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42"/>
  </p:notesMasterIdLst>
  <p:sldIdLst>
    <p:sldId id="326" r:id="rId4"/>
    <p:sldId id="340" r:id="rId5"/>
    <p:sldId id="347" r:id="rId6"/>
    <p:sldId id="313" r:id="rId7"/>
    <p:sldId id="370" r:id="rId8"/>
    <p:sldId id="308" r:id="rId9"/>
    <p:sldId id="369" r:id="rId10"/>
    <p:sldId id="259" r:id="rId11"/>
    <p:sldId id="359" r:id="rId12"/>
    <p:sldId id="309" r:id="rId13"/>
    <p:sldId id="360" r:id="rId14"/>
    <p:sldId id="312" r:id="rId15"/>
    <p:sldId id="361" r:id="rId16"/>
    <p:sldId id="327" r:id="rId17"/>
    <p:sldId id="362" r:id="rId18"/>
    <p:sldId id="363" r:id="rId19"/>
    <p:sldId id="364" r:id="rId20"/>
    <p:sldId id="310" r:id="rId21"/>
    <p:sldId id="365" r:id="rId22"/>
    <p:sldId id="307" r:id="rId23"/>
    <p:sldId id="366" r:id="rId24"/>
    <p:sldId id="316" r:id="rId25"/>
    <p:sldId id="367" r:id="rId26"/>
    <p:sldId id="324" r:id="rId27"/>
    <p:sldId id="368" r:id="rId28"/>
    <p:sldId id="322" r:id="rId29"/>
    <p:sldId id="260" r:id="rId30"/>
    <p:sldId id="333" r:id="rId31"/>
    <p:sldId id="314" r:id="rId32"/>
    <p:sldId id="315" r:id="rId33"/>
    <p:sldId id="318" r:id="rId34"/>
    <p:sldId id="319" r:id="rId35"/>
    <p:sldId id="321" r:id="rId36"/>
    <p:sldId id="325" r:id="rId37"/>
    <p:sldId id="328" r:id="rId38"/>
    <p:sldId id="371" r:id="rId39"/>
    <p:sldId id="372" r:id="rId40"/>
    <p:sldId id="34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66" d="100"/>
          <a:sy n="66" d="100"/>
        </p:scale>
        <p:origin x="668" y="6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91932\OneDrive\Desktop\codebasic%20challenge\challlenge.xlsx"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91932\OneDrive\Desktop\codebasic%20challenge\challlenge.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91932\OneDrive\Desktop\codebasic%20challenge\challlenge.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91932\OneDrive\Desktop\codebasic%20challenge\challlenge.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91932\OneDrive\Desktop\codebasic%20challenge\challlenge.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91932\OneDrive\Desktop\codebasic%20challenge\challlenge.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91932\OneDrive\Desktop\codebasic%20challenge\challlenge.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91932\OneDrive\Desktop\codebasic%20challenge\challlenge.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32\OneDrive\Desktop\codebasic%20challenge\challleng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61631186199E-2"/>
          <c:y val="0.24863132885773354"/>
          <c:w val="0.93888888888888888"/>
          <c:h val="0.61544872297950837"/>
        </c:manualLayout>
      </c:layout>
      <c:barChart>
        <c:barDir val="col"/>
        <c:grouping val="clustered"/>
        <c:varyColors val="0"/>
        <c:ser>
          <c:idx val="0"/>
          <c:order val="0"/>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Sheet1!$E$5</c:f>
              <c:numCache>
                <c:formatCode>General</c:formatCode>
                <c:ptCount val="1"/>
                <c:pt idx="0">
                  <c:v>245</c:v>
                </c:pt>
              </c:numCache>
            </c:numRef>
          </c:val>
          <c:extLst>
            <c:ext xmlns:c16="http://schemas.microsoft.com/office/drawing/2014/chart" uri="{C3380CC4-5D6E-409C-BE32-E72D297353CC}">
              <c16:uniqueId val="{00000000-1AC0-4B79-98B7-C052F30D6846}"/>
            </c:ext>
          </c:extLst>
        </c:ser>
        <c:ser>
          <c:idx val="1"/>
          <c:order val="1"/>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Sheet1!$F$5</c:f>
              <c:numCache>
                <c:formatCode>General</c:formatCode>
                <c:ptCount val="1"/>
                <c:pt idx="0">
                  <c:v>334</c:v>
                </c:pt>
              </c:numCache>
            </c:numRef>
          </c:val>
          <c:extLst>
            <c:ext xmlns:c16="http://schemas.microsoft.com/office/drawing/2014/chart" uri="{C3380CC4-5D6E-409C-BE32-E72D297353CC}">
              <c16:uniqueId val="{00000001-1AC0-4B79-98B7-C052F30D6846}"/>
            </c:ext>
          </c:extLst>
        </c:ser>
        <c:dLbls>
          <c:dLblPos val="outEnd"/>
          <c:showLegendKey val="0"/>
          <c:showVal val="1"/>
          <c:showCatName val="0"/>
          <c:showSerName val="0"/>
          <c:showPercent val="0"/>
          <c:showBubbleSize val="0"/>
        </c:dLbls>
        <c:gapWidth val="355"/>
        <c:overlap val="-70"/>
        <c:axId val="44367215"/>
        <c:axId val="44375951"/>
      </c:barChart>
      <c:catAx>
        <c:axId val="44367215"/>
        <c:scaling>
          <c:orientation val="minMax"/>
        </c:scaling>
        <c:delete val="1"/>
        <c:axPos val="b"/>
        <c:numFmt formatCode="General" sourceLinked="1"/>
        <c:majorTickMark val="none"/>
        <c:minorTickMark val="none"/>
        <c:tickLblPos val="nextTo"/>
        <c:crossAx val="44375951"/>
        <c:crosses val="autoZero"/>
        <c:auto val="1"/>
        <c:lblAlgn val="ctr"/>
        <c:lblOffset val="100"/>
        <c:noMultiLvlLbl val="0"/>
      </c:catAx>
      <c:valAx>
        <c:axId val="44375951"/>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3672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8.4177132774954755E-2"/>
          <c:w val="0.9491770465060948"/>
          <c:h val="0.73829959026271386"/>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lumMod val="75000"/>
                </a:schemeClr>
              </a:solidFill>
              <a:ln>
                <a:noFill/>
              </a:ln>
              <a:effectLst/>
            </c:spPr>
            <c:extLst>
              <c:ext xmlns:c16="http://schemas.microsoft.com/office/drawing/2014/chart" uri="{C3380CC4-5D6E-409C-BE32-E72D297353CC}">
                <c16:uniqueId val="{00000001-5934-4EC3-BF05-C6B1FB1936C8}"/>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5934-4EC3-BF05-C6B1FB1936C8}"/>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5934-4EC3-BF05-C6B1FB1936C8}"/>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Sheet4!$D$5:$D$7</c:f>
              <c:strCache>
                <c:ptCount val="3"/>
                <c:pt idx="0">
                  <c:v>AQ Gamers Ms Standard 2</c:v>
                </c:pt>
                <c:pt idx="1">
                  <c:v>AQ Maxima Ms Standard 1</c:v>
                </c:pt>
                <c:pt idx="2">
                  <c:v>AQ Maxima Ms Plus 2</c:v>
                </c:pt>
              </c:strCache>
            </c:strRef>
          </c:cat>
          <c:val>
            <c:numRef>
              <c:f>Sheet4!$E$5:$E$7</c:f>
              <c:numCache>
                <c:formatCode>General</c:formatCode>
                <c:ptCount val="3"/>
                <c:pt idx="0">
                  <c:v>428498</c:v>
                </c:pt>
                <c:pt idx="1">
                  <c:v>419865</c:v>
                </c:pt>
                <c:pt idx="2">
                  <c:v>419471</c:v>
                </c:pt>
              </c:numCache>
            </c:numRef>
          </c:val>
          <c:extLst>
            <c:ext xmlns:c16="http://schemas.microsoft.com/office/drawing/2014/chart" uri="{C3380CC4-5D6E-409C-BE32-E72D297353CC}">
              <c16:uniqueId val="{00000006-5934-4EC3-BF05-C6B1FB1936C8}"/>
            </c:ext>
          </c:extLst>
        </c:ser>
        <c:dLbls>
          <c:dLblPos val="outEnd"/>
          <c:showLegendKey val="0"/>
          <c:showVal val="1"/>
          <c:showCatName val="0"/>
          <c:showSerName val="0"/>
          <c:showPercent val="0"/>
          <c:showBubbleSize val="0"/>
        </c:dLbls>
        <c:gapWidth val="219"/>
        <c:axId val="1524732927"/>
        <c:axId val="1524729183"/>
      </c:barChart>
      <c:catAx>
        <c:axId val="1524732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524729183"/>
        <c:crosses val="autoZero"/>
        <c:auto val="1"/>
        <c:lblAlgn val="ctr"/>
        <c:lblOffset val="100"/>
        <c:noMultiLvlLbl val="0"/>
      </c:catAx>
      <c:valAx>
        <c:axId val="1524729183"/>
        <c:scaling>
          <c:orientation val="minMax"/>
        </c:scaling>
        <c:delete val="1"/>
        <c:axPos val="l"/>
        <c:numFmt formatCode="General" sourceLinked="1"/>
        <c:majorTickMark val="none"/>
        <c:minorTickMark val="none"/>
        <c:tickLblPos val="nextTo"/>
        <c:crossAx val="15247329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lumMod val="75000"/>
                </a:schemeClr>
              </a:solidFill>
              <a:ln>
                <a:noFill/>
              </a:ln>
              <a:effectLst/>
            </c:spPr>
            <c:extLst>
              <c:ext xmlns:c16="http://schemas.microsoft.com/office/drawing/2014/chart" uri="{C3380CC4-5D6E-409C-BE32-E72D297353CC}">
                <c16:uniqueId val="{00000001-7C1E-41C0-8FF1-81611BA726E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7C1E-41C0-8FF1-81611BA726E2}"/>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7C1E-41C0-8FF1-81611BA726E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Sheet4!$D$8:$D$10</c:f>
              <c:strCache>
                <c:ptCount val="3"/>
                <c:pt idx="0">
                  <c:v>AQ Digit Standard Blue</c:v>
                </c:pt>
                <c:pt idx="1">
                  <c:v>AQ Velocity Velocity Plus Red</c:v>
                </c:pt>
                <c:pt idx="2">
                  <c:v>AQ Digit Digit Premium Misty Green</c:v>
                </c:pt>
              </c:strCache>
            </c:strRef>
          </c:cat>
          <c:val>
            <c:numRef>
              <c:f>Sheet4!$E$8:$E$10</c:f>
              <c:numCache>
                <c:formatCode>General</c:formatCode>
                <c:ptCount val="3"/>
                <c:pt idx="0">
                  <c:v>17434</c:v>
                </c:pt>
                <c:pt idx="1">
                  <c:v>17280</c:v>
                </c:pt>
                <c:pt idx="2">
                  <c:v>17275</c:v>
                </c:pt>
              </c:numCache>
            </c:numRef>
          </c:val>
          <c:extLst>
            <c:ext xmlns:c16="http://schemas.microsoft.com/office/drawing/2014/chart" uri="{C3380CC4-5D6E-409C-BE32-E72D297353CC}">
              <c16:uniqueId val="{00000006-7C1E-41C0-8FF1-81611BA726E2}"/>
            </c:ext>
          </c:extLst>
        </c:ser>
        <c:dLbls>
          <c:dLblPos val="outEnd"/>
          <c:showLegendKey val="0"/>
          <c:showVal val="1"/>
          <c:showCatName val="0"/>
          <c:showSerName val="0"/>
          <c:showPercent val="0"/>
          <c:showBubbleSize val="0"/>
        </c:dLbls>
        <c:gapWidth val="219"/>
        <c:overlap val="-27"/>
        <c:axId val="1536712111"/>
        <c:axId val="1536704623"/>
      </c:barChart>
      <c:catAx>
        <c:axId val="1536712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536704623"/>
        <c:crosses val="autoZero"/>
        <c:auto val="1"/>
        <c:lblAlgn val="ctr"/>
        <c:lblOffset val="100"/>
        <c:noMultiLvlLbl val="0"/>
      </c:catAx>
      <c:valAx>
        <c:axId val="1536704623"/>
        <c:scaling>
          <c:orientation val="minMax"/>
        </c:scaling>
        <c:delete val="1"/>
        <c:axPos val="l"/>
        <c:numFmt formatCode="General" sourceLinked="1"/>
        <c:majorTickMark val="none"/>
        <c:minorTickMark val="none"/>
        <c:tickLblPos val="nextTo"/>
        <c:crossAx val="1536712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139360486915879"/>
          <c:y val="7.6944251264710731E-2"/>
          <c:w val="0.80512890561315542"/>
          <c:h val="0.8401460083703074"/>
        </c:manualLayout>
      </c:layout>
      <c:barChart>
        <c:barDir val="bar"/>
        <c:grouping val="clustered"/>
        <c:varyColors val="0"/>
        <c:ser>
          <c:idx val="0"/>
          <c:order val="0"/>
          <c:tx>
            <c:strRef>
              <c:f>Sheet5!$C$2</c:f>
              <c:strCache>
                <c:ptCount val="1"/>
                <c:pt idx="0">
                  <c:v>product_count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chemeClr val="accent1">
                  <a:lumMod val="5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9AC5-4CFD-B057-119A735626A7}"/>
              </c:ext>
            </c:extLst>
          </c:dPt>
          <c:dPt>
            <c:idx val="1"/>
            <c:invertIfNegative val="0"/>
            <c:bubble3D val="0"/>
            <c:spPr>
              <a:solidFill>
                <a:schemeClr val="accent1">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9AC5-4CFD-B057-119A735626A7}"/>
              </c:ext>
            </c:extLst>
          </c:dPt>
          <c:dPt>
            <c:idx val="2"/>
            <c:invertIfNegative val="0"/>
            <c:bubble3D val="0"/>
            <c:spPr>
              <a:solidFill>
                <a:schemeClr val="accent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9AC5-4CFD-B057-119A735626A7}"/>
              </c:ext>
            </c:extLst>
          </c:dPt>
          <c:dPt>
            <c:idx val="3"/>
            <c:invertIfNegative val="0"/>
            <c:bubble3D val="0"/>
            <c:spPr>
              <a:solidFill>
                <a:schemeClr val="accent1">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9AC5-4CFD-B057-119A735626A7}"/>
              </c:ext>
            </c:extLst>
          </c:dPt>
          <c:dPt>
            <c:idx val="4"/>
            <c:invertIfNegative val="0"/>
            <c:bubble3D val="0"/>
            <c:spPr>
              <a:solidFill>
                <a:schemeClr val="accent1">
                  <a:lumMod val="40000"/>
                  <a:lumOff val="6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9AC5-4CFD-B057-119A735626A7}"/>
              </c:ext>
            </c:extLst>
          </c:dPt>
          <c:dPt>
            <c:idx val="5"/>
            <c:invertIfNegative val="0"/>
            <c:bubble3D val="0"/>
            <c:spPr>
              <a:solidFill>
                <a:schemeClr val="accent1">
                  <a:lumMod val="20000"/>
                  <a:lumOff val="8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9AC5-4CFD-B057-119A735626A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Sheet5!$B$3:$B$8</c:f>
              <c:strCache>
                <c:ptCount val="6"/>
                <c:pt idx="0">
                  <c:v>Notebook</c:v>
                </c:pt>
                <c:pt idx="1">
                  <c:v>Accessories</c:v>
                </c:pt>
                <c:pt idx="2">
                  <c:v>Peripherals</c:v>
                </c:pt>
                <c:pt idx="3">
                  <c:v>Desktop</c:v>
                </c:pt>
                <c:pt idx="4">
                  <c:v>Storage</c:v>
                </c:pt>
                <c:pt idx="5">
                  <c:v>Networking</c:v>
                </c:pt>
              </c:strCache>
            </c:strRef>
          </c:cat>
          <c:val>
            <c:numRef>
              <c:f>Sheet5!$C$3:$C$8</c:f>
              <c:numCache>
                <c:formatCode>General</c:formatCode>
                <c:ptCount val="6"/>
                <c:pt idx="0">
                  <c:v>129</c:v>
                </c:pt>
                <c:pt idx="1">
                  <c:v>116</c:v>
                </c:pt>
                <c:pt idx="2">
                  <c:v>84</c:v>
                </c:pt>
                <c:pt idx="3">
                  <c:v>32</c:v>
                </c:pt>
                <c:pt idx="4">
                  <c:v>27</c:v>
                </c:pt>
                <c:pt idx="5">
                  <c:v>9</c:v>
                </c:pt>
              </c:numCache>
            </c:numRef>
          </c:val>
          <c:extLst>
            <c:ext xmlns:c16="http://schemas.microsoft.com/office/drawing/2014/chart" uri="{C3380CC4-5D6E-409C-BE32-E72D297353CC}">
              <c16:uniqueId val="{0000000C-9AC5-4CFD-B057-119A735626A7}"/>
            </c:ext>
          </c:extLst>
        </c:ser>
        <c:dLbls>
          <c:dLblPos val="outEnd"/>
          <c:showLegendKey val="0"/>
          <c:showVal val="1"/>
          <c:showCatName val="0"/>
          <c:showSerName val="0"/>
          <c:showPercent val="0"/>
          <c:showBubbleSize val="0"/>
        </c:dLbls>
        <c:gapWidth val="50"/>
        <c:overlap val="-20"/>
        <c:axId val="1466470527"/>
        <c:axId val="1466475519"/>
      </c:barChart>
      <c:catAx>
        <c:axId val="1466470527"/>
        <c:scaling>
          <c:orientation val="maxMin"/>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66475519"/>
        <c:crosses val="autoZero"/>
        <c:auto val="1"/>
        <c:lblAlgn val="ctr"/>
        <c:lblOffset val="100"/>
        <c:noMultiLvlLbl val="0"/>
      </c:catAx>
      <c:valAx>
        <c:axId val="1466475519"/>
        <c:scaling>
          <c:orientation val="minMax"/>
        </c:scaling>
        <c:delete val="1"/>
        <c:axPos val="t"/>
        <c:numFmt formatCode="General" sourceLinked="1"/>
        <c:majorTickMark val="none"/>
        <c:minorTickMark val="none"/>
        <c:tickLblPos val="nextTo"/>
        <c:crossAx val="1466470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17101636994745E-2"/>
          <c:y val="6.001485045932816E-2"/>
          <c:w val="0.89990529078602011"/>
          <c:h val="0.7334209443280455"/>
        </c:manualLayout>
      </c:layout>
      <c:barChart>
        <c:barDir val="col"/>
        <c:grouping val="clustered"/>
        <c:varyColors val="0"/>
        <c:ser>
          <c:idx val="0"/>
          <c:order val="0"/>
          <c:tx>
            <c:strRef>
              <c:f>Sheet1!$C$16</c:f>
              <c:strCache>
                <c:ptCount val="1"/>
                <c:pt idx="0">
                  <c:v>2020</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Sheet1!$B$17:$B$22</c:f>
              <c:strCache>
                <c:ptCount val="6"/>
                <c:pt idx="0">
                  <c:v>Accessories</c:v>
                </c:pt>
                <c:pt idx="1">
                  <c:v>Notebook</c:v>
                </c:pt>
                <c:pt idx="2">
                  <c:v>Peripherals</c:v>
                </c:pt>
                <c:pt idx="3">
                  <c:v>Desktop</c:v>
                </c:pt>
                <c:pt idx="4">
                  <c:v>Storage</c:v>
                </c:pt>
                <c:pt idx="5">
                  <c:v>Networking</c:v>
                </c:pt>
              </c:strCache>
            </c:strRef>
          </c:cat>
          <c:val>
            <c:numRef>
              <c:f>Sheet1!$C$17:$C$22</c:f>
              <c:numCache>
                <c:formatCode>General</c:formatCode>
                <c:ptCount val="6"/>
                <c:pt idx="0">
                  <c:v>69</c:v>
                </c:pt>
                <c:pt idx="1">
                  <c:v>92</c:v>
                </c:pt>
                <c:pt idx="2">
                  <c:v>59</c:v>
                </c:pt>
                <c:pt idx="3">
                  <c:v>7</c:v>
                </c:pt>
                <c:pt idx="4">
                  <c:v>12</c:v>
                </c:pt>
                <c:pt idx="5">
                  <c:v>6</c:v>
                </c:pt>
              </c:numCache>
            </c:numRef>
          </c:val>
          <c:extLst>
            <c:ext xmlns:c16="http://schemas.microsoft.com/office/drawing/2014/chart" uri="{C3380CC4-5D6E-409C-BE32-E72D297353CC}">
              <c16:uniqueId val="{00000000-7F19-42DB-8DDF-779139918DE0}"/>
            </c:ext>
          </c:extLst>
        </c:ser>
        <c:ser>
          <c:idx val="1"/>
          <c:order val="1"/>
          <c:tx>
            <c:strRef>
              <c:f>Sheet1!$D$16</c:f>
              <c:strCache>
                <c:ptCount val="1"/>
                <c:pt idx="0">
                  <c:v>2021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Sheet1!$B$17:$B$22</c:f>
              <c:strCache>
                <c:ptCount val="6"/>
                <c:pt idx="0">
                  <c:v>Accessories</c:v>
                </c:pt>
                <c:pt idx="1">
                  <c:v>Notebook</c:v>
                </c:pt>
                <c:pt idx="2">
                  <c:v>Peripherals</c:v>
                </c:pt>
                <c:pt idx="3">
                  <c:v>Desktop</c:v>
                </c:pt>
                <c:pt idx="4">
                  <c:v>Storage</c:v>
                </c:pt>
                <c:pt idx="5">
                  <c:v>Networking</c:v>
                </c:pt>
              </c:strCache>
            </c:strRef>
          </c:cat>
          <c:val>
            <c:numRef>
              <c:f>Sheet1!$D$17:$D$22</c:f>
              <c:numCache>
                <c:formatCode>General</c:formatCode>
                <c:ptCount val="6"/>
                <c:pt idx="0">
                  <c:v>103</c:v>
                </c:pt>
                <c:pt idx="1">
                  <c:v>108</c:v>
                </c:pt>
                <c:pt idx="2">
                  <c:v>75</c:v>
                </c:pt>
                <c:pt idx="3">
                  <c:v>22</c:v>
                </c:pt>
                <c:pt idx="4">
                  <c:v>17</c:v>
                </c:pt>
                <c:pt idx="5">
                  <c:v>9</c:v>
                </c:pt>
              </c:numCache>
            </c:numRef>
          </c:val>
          <c:extLst>
            <c:ext xmlns:c16="http://schemas.microsoft.com/office/drawing/2014/chart" uri="{C3380CC4-5D6E-409C-BE32-E72D297353CC}">
              <c16:uniqueId val="{00000001-7F19-42DB-8DDF-779139918DE0}"/>
            </c:ext>
          </c:extLst>
        </c:ser>
        <c:dLbls>
          <c:showLegendKey val="0"/>
          <c:showVal val="0"/>
          <c:showCatName val="0"/>
          <c:showSerName val="0"/>
          <c:showPercent val="0"/>
          <c:showBubbleSize val="0"/>
        </c:dLbls>
        <c:gapWidth val="100"/>
        <c:overlap val="-24"/>
        <c:axId val="2129132863"/>
        <c:axId val="2129133695"/>
      </c:barChart>
      <c:catAx>
        <c:axId val="212913286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2129133695"/>
        <c:crosses val="autoZero"/>
        <c:auto val="1"/>
        <c:lblAlgn val="ctr"/>
        <c:lblOffset val="100"/>
        <c:noMultiLvlLbl val="0"/>
      </c:catAx>
      <c:valAx>
        <c:axId val="21291336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2129132863"/>
        <c:crosses val="autoZero"/>
        <c:crossBetween val="between"/>
      </c:valAx>
      <c:spPr>
        <a:noFill/>
        <a:ln>
          <a:noFill/>
        </a:ln>
        <a:effectLst/>
      </c:spPr>
    </c:plotArea>
    <c:legend>
      <c:legendPos val="b"/>
      <c:layout>
        <c:manualLayout>
          <c:xMode val="edge"/>
          <c:yMode val="edge"/>
          <c:x val="0.40291201044657649"/>
          <c:y val="0.90650398314645542"/>
          <c:w val="0.19417580881184668"/>
          <c:h val="8.67207406092461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6353109744857"/>
          <c:y val="6.6319626713327501E-2"/>
          <c:w val="0.88972545105781875"/>
          <c:h val="0.80976013414989789"/>
        </c:manualLayout>
      </c:layout>
      <c:lineChart>
        <c:grouping val="standard"/>
        <c:varyColors val="0"/>
        <c:ser>
          <c:idx val="0"/>
          <c:order val="0"/>
          <c:spPr>
            <a:ln w="28575" cap="rnd">
              <a:noFill/>
              <a:round/>
            </a:ln>
            <a:effectLst/>
          </c:spPr>
          <c:marker>
            <c:symbol val="circle"/>
            <c:size val="15"/>
            <c:spPr>
              <a:solidFill>
                <a:schemeClr val="accent1"/>
              </a:solidFill>
              <a:ln w="38100">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Sheet1!$C$30:$C$34</c:f>
              <c:strCache>
                <c:ptCount val="5"/>
                <c:pt idx="0">
                  <c:v>Flipkart</c:v>
                </c:pt>
                <c:pt idx="1">
                  <c:v>Viveks</c:v>
                </c:pt>
                <c:pt idx="2">
                  <c:v>Ezone</c:v>
                </c:pt>
                <c:pt idx="3">
                  <c:v>Croma</c:v>
                </c:pt>
                <c:pt idx="4">
                  <c:v>Amazon</c:v>
                </c:pt>
              </c:strCache>
            </c:strRef>
          </c:cat>
          <c:val>
            <c:numRef>
              <c:f>Sheet1!$D$30:$D$34</c:f>
              <c:numCache>
                <c:formatCode>General</c:formatCode>
                <c:ptCount val="5"/>
                <c:pt idx="0">
                  <c:v>30.83</c:v>
                </c:pt>
                <c:pt idx="1">
                  <c:v>30.38</c:v>
                </c:pt>
                <c:pt idx="2">
                  <c:v>30.28</c:v>
                </c:pt>
                <c:pt idx="3">
                  <c:v>30.25</c:v>
                </c:pt>
                <c:pt idx="4">
                  <c:v>29.33</c:v>
                </c:pt>
              </c:numCache>
            </c:numRef>
          </c:val>
          <c:smooth val="0"/>
          <c:extLst>
            <c:ext xmlns:c16="http://schemas.microsoft.com/office/drawing/2014/chart" uri="{C3380CC4-5D6E-409C-BE32-E72D297353CC}">
              <c16:uniqueId val="{00000000-9138-402D-A98C-1EF3BCB8F041}"/>
            </c:ext>
          </c:extLst>
        </c:ser>
        <c:dLbls>
          <c:dLblPos val="t"/>
          <c:showLegendKey val="0"/>
          <c:showVal val="1"/>
          <c:showCatName val="0"/>
          <c:showSerName val="0"/>
          <c:showPercent val="0"/>
          <c:showBubbleSize val="0"/>
        </c:dLbls>
        <c:dropLines>
          <c:spPr>
            <a:ln w="88900" cap="flat" cmpd="sng" algn="ctr">
              <a:solidFill>
                <a:schemeClr val="tx1">
                  <a:lumMod val="35000"/>
                  <a:lumOff val="65000"/>
                </a:schemeClr>
              </a:solidFill>
              <a:round/>
            </a:ln>
            <a:effectLst/>
          </c:spPr>
        </c:dropLines>
        <c:marker val="1"/>
        <c:smooth val="0"/>
        <c:axId val="1539910639"/>
        <c:axId val="1539912303"/>
      </c:lineChart>
      <c:catAx>
        <c:axId val="1539910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539912303"/>
        <c:crosses val="autoZero"/>
        <c:auto val="1"/>
        <c:lblAlgn val="ctr"/>
        <c:lblOffset val="100"/>
        <c:noMultiLvlLbl val="0"/>
      </c:catAx>
      <c:valAx>
        <c:axId val="1539912303"/>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5399106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69512326587734"/>
          <c:y val="4.6560924152687838E-2"/>
          <c:w val="0.85233507343365988"/>
          <c:h val="0.66014091595369906"/>
        </c:manualLayout>
      </c:layout>
      <c:lineChart>
        <c:grouping val="standard"/>
        <c:varyColors val="0"/>
        <c:ser>
          <c:idx val="0"/>
          <c:order val="0"/>
          <c:spPr>
            <a:ln w="44450" cap="rnd">
              <a:solidFill>
                <a:schemeClr val="accent1"/>
              </a:solidFill>
              <a:round/>
            </a:ln>
            <a:effectLst/>
          </c:spPr>
          <c:marker>
            <c:symbol val="circle"/>
            <c:size val="9"/>
            <c:spPr>
              <a:solidFill>
                <a:schemeClr val="accent1"/>
              </a:solidFill>
              <a:ln w="9525">
                <a:solidFill>
                  <a:schemeClr val="accent1"/>
                </a:solidFill>
              </a:ln>
              <a:effectLst/>
            </c:spPr>
          </c:marker>
          <c:cat>
            <c:multiLvlStrRef>
              <c:f>'gross sales amount'!$H$2:$I$13</c:f>
              <c:multiLvlStrCache>
                <c:ptCount val="12"/>
                <c:lvl>
                  <c:pt idx="0">
                    <c:v>September</c:v>
                  </c:pt>
                  <c:pt idx="1">
                    <c:v>October</c:v>
                  </c:pt>
                  <c:pt idx="2">
                    <c:v>November</c:v>
                  </c:pt>
                  <c:pt idx="3">
                    <c:v>December</c:v>
                  </c:pt>
                  <c:pt idx="4">
                    <c:v>January</c:v>
                  </c:pt>
                  <c:pt idx="5">
                    <c:v>February</c:v>
                  </c:pt>
                  <c:pt idx="6">
                    <c:v>March</c:v>
                  </c:pt>
                  <c:pt idx="7">
                    <c:v>April</c:v>
                  </c:pt>
                  <c:pt idx="8">
                    <c:v>May</c:v>
                  </c:pt>
                  <c:pt idx="9">
                    <c:v>June</c:v>
                  </c:pt>
                  <c:pt idx="10">
                    <c:v>July</c:v>
                  </c:pt>
                  <c:pt idx="11">
                    <c:v>August</c:v>
                  </c:pt>
                </c:lvl>
                <c:lvl>
                  <c:pt idx="0">
                    <c:v>Q1</c:v>
                  </c:pt>
                  <c:pt idx="3">
                    <c:v>Q2</c:v>
                  </c:pt>
                  <c:pt idx="6">
                    <c:v>Q3</c:v>
                  </c:pt>
                  <c:pt idx="9">
                    <c:v>Q4</c:v>
                  </c:pt>
                </c:lvl>
              </c:multiLvlStrCache>
            </c:multiLvlStrRef>
          </c:cat>
          <c:val>
            <c:numRef>
              <c:f>'gross sales amount'!$J$2:$J$13</c:f>
              <c:numCache>
                <c:formatCode>General</c:formatCode>
                <c:ptCount val="12"/>
                <c:pt idx="0">
                  <c:v>19530271.300000001</c:v>
                </c:pt>
                <c:pt idx="1">
                  <c:v>21016218.210000001</c:v>
                </c:pt>
                <c:pt idx="2">
                  <c:v>32247289.789999999</c:v>
                </c:pt>
                <c:pt idx="3">
                  <c:v>20409063.18</c:v>
                </c:pt>
                <c:pt idx="4">
                  <c:v>19570701.710000001</c:v>
                </c:pt>
                <c:pt idx="5">
                  <c:v>15986603.890000001</c:v>
                </c:pt>
                <c:pt idx="6">
                  <c:v>19149624.920000002</c:v>
                </c:pt>
                <c:pt idx="7">
                  <c:v>11483530.300000001</c:v>
                </c:pt>
                <c:pt idx="8">
                  <c:v>19204309.41</c:v>
                </c:pt>
                <c:pt idx="9">
                  <c:v>15457579.66</c:v>
                </c:pt>
                <c:pt idx="10">
                  <c:v>19044968.82</c:v>
                </c:pt>
                <c:pt idx="11">
                  <c:v>11324548.34</c:v>
                </c:pt>
              </c:numCache>
            </c:numRef>
          </c:val>
          <c:smooth val="0"/>
          <c:extLst>
            <c:ext xmlns:c16="http://schemas.microsoft.com/office/drawing/2014/chart" uri="{C3380CC4-5D6E-409C-BE32-E72D297353CC}">
              <c16:uniqueId val="{00000000-4F9D-4377-B1F3-111D93C67456}"/>
            </c:ext>
          </c:extLst>
        </c:ser>
        <c:ser>
          <c:idx val="1"/>
          <c:order val="1"/>
          <c:spPr>
            <a:ln w="41275" cap="rnd">
              <a:solidFill>
                <a:schemeClr val="accent2"/>
              </a:solidFill>
              <a:round/>
            </a:ln>
            <a:effectLst/>
          </c:spPr>
          <c:marker>
            <c:symbol val="circle"/>
            <c:size val="9"/>
            <c:spPr>
              <a:solidFill>
                <a:schemeClr val="accent2"/>
              </a:solidFill>
              <a:ln w="9525">
                <a:solidFill>
                  <a:schemeClr val="accent2"/>
                </a:solidFill>
              </a:ln>
              <a:effectLst/>
            </c:spPr>
          </c:marker>
          <c:cat>
            <c:multiLvlStrRef>
              <c:f>'gross sales amount'!$H$2:$I$13</c:f>
              <c:multiLvlStrCache>
                <c:ptCount val="12"/>
                <c:lvl>
                  <c:pt idx="0">
                    <c:v>September</c:v>
                  </c:pt>
                  <c:pt idx="1">
                    <c:v>October</c:v>
                  </c:pt>
                  <c:pt idx="2">
                    <c:v>November</c:v>
                  </c:pt>
                  <c:pt idx="3">
                    <c:v>December</c:v>
                  </c:pt>
                  <c:pt idx="4">
                    <c:v>January</c:v>
                  </c:pt>
                  <c:pt idx="5">
                    <c:v>February</c:v>
                  </c:pt>
                  <c:pt idx="6">
                    <c:v>March</c:v>
                  </c:pt>
                  <c:pt idx="7">
                    <c:v>April</c:v>
                  </c:pt>
                  <c:pt idx="8">
                    <c:v>May</c:v>
                  </c:pt>
                  <c:pt idx="9">
                    <c:v>June</c:v>
                  </c:pt>
                  <c:pt idx="10">
                    <c:v>July</c:v>
                  </c:pt>
                  <c:pt idx="11">
                    <c:v>August</c:v>
                  </c:pt>
                </c:lvl>
                <c:lvl>
                  <c:pt idx="0">
                    <c:v>Q1</c:v>
                  </c:pt>
                  <c:pt idx="3">
                    <c:v>Q2</c:v>
                  </c:pt>
                  <c:pt idx="6">
                    <c:v>Q3</c:v>
                  </c:pt>
                  <c:pt idx="9">
                    <c:v>Q4</c:v>
                  </c:pt>
                </c:lvl>
              </c:multiLvlStrCache>
            </c:multiLvlStrRef>
          </c:cat>
          <c:val>
            <c:numRef>
              <c:f>'gross sales amount'!$K$2:$K$13</c:f>
              <c:numCache>
                <c:formatCode>General</c:formatCode>
                <c:ptCount val="12"/>
                <c:pt idx="0">
                  <c:v>9092670.3399999999</c:v>
                </c:pt>
                <c:pt idx="1">
                  <c:v>10378637.6</c:v>
                </c:pt>
                <c:pt idx="2">
                  <c:v>15231894.970000001</c:v>
                </c:pt>
                <c:pt idx="3">
                  <c:v>9755795.0600000005</c:v>
                </c:pt>
                <c:pt idx="4">
                  <c:v>9584951.9399999995</c:v>
                </c:pt>
                <c:pt idx="5">
                  <c:v>8083995.5499999998</c:v>
                </c:pt>
                <c:pt idx="6">
                  <c:v>766976.45</c:v>
                </c:pt>
                <c:pt idx="7">
                  <c:v>800071.95</c:v>
                </c:pt>
                <c:pt idx="8">
                  <c:v>1586964.48</c:v>
                </c:pt>
                <c:pt idx="9">
                  <c:v>3429736.57</c:v>
                </c:pt>
                <c:pt idx="10">
                  <c:v>5151815.4000000004</c:v>
                </c:pt>
                <c:pt idx="11">
                  <c:v>5638281.8300000001</c:v>
                </c:pt>
              </c:numCache>
            </c:numRef>
          </c:val>
          <c:smooth val="0"/>
          <c:extLst>
            <c:ext xmlns:c16="http://schemas.microsoft.com/office/drawing/2014/chart" uri="{C3380CC4-5D6E-409C-BE32-E72D297353CC}">
              <c16:uniqueId val="{00000001-4F9D-4377-B1F3-111D93C67456}"/>
            </c:ext>
          </c:extLst>
        </c:ser>
        <c:dLbls>
          <c:showLegendKey val="0"/>
          <c:showVal val="0"/>
          <c:showCatName val="0"/>
          <c:showSerName val="0"/>
          <c:showPercent val="0"/>
          <c:showBubbleSize val="0"/>
        </c:dLbls>
        <c:marker val="1"/>
        <c:smooth val="0"/>
        <c:axId val="1393546224"/>
        <c:axId val="1393539984"/>
      </c:lineChart>
      <c:catAx>
        <c:axId val="139354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93539984"/>
        <c:crosses val="autoZero"/>
        <c:auto val="1"/>
        <c:lblAlgn val="ctr"/>
        <c:lblOffset val="100"/>
        <c:noMultiLvlLbl val="0"/>
      </c:catAx>
      <c:valAx>
        <c:axId val="13935399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93546224"/>
        <c:crosses val="autoZero"/>
        <c:crossBetween val="between"/>
        <c:dispUnits>
          <c:builtInUnit val="millions"/>
          <c:dispUnitsLbl>
            <c:layout>
              <c:manualLayout>
                <c:xMode val="edge"/>
                <c:yMode val="edge"/>
                <c:x val="2.7183991450566582E-2"/>
                <c:y val="0.31322803520899084"/>
              </c:manualLayout>
            </c:layout>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343006535171123E-2"/>
          <c:y val="2.8663275112472814E-2"/>
          <c:w val="0.95131399078032663"/>
          <c:h val="0.82840647820433588"/>
        </c:manualLayout>
      </c:layout>
      <c:barChart>
        <c:barDir val="col"/>
        <c:grouping val="clustered"/>
        <c:varyColors val="0"/>
        <c:ser>
          <c:idx val="0"/>
          <c:order val="0"/>
          <c:tx>
            <c:strRef>
              <c:f>Sheet1!$C$37</c:f>
              <c:strCache>
                <c:ptCount val="1"/>
                <c:pt idx="0">
                  <c:v>total_sold_quantity</c:v>
                </c:pt>
              </c:strCache>
            </c:strRef>
          </c:tx>
          <c:spPr>
            <a:solidFill>
              <a:schemeClr val="accent1"/>
            </a:solidFill>
            <a:ln>
              <a:noFill/>
            </a:ln>
            <a:effectLst/>
          </c:spPr>
          <c:invertIfNegative val="0"/>
          <c:dPt>
            <c:idx val="0"/>
            <c:invertIfNegative val="0"/>
            <c:bubble3D val="0"/>
            <c:spPr>
              <a:solidFill>
                <a:schemeClr val="accent1">
                  <a:lumMod val="50000"/>
                </a:schemeClr>
              </a:solidFill>
              <a:ln>
                <a:noFill/>
              </a:ln>
              <a:effectLst/>
            </c:spPr>
            <c:extLst>
              <c:ext xmlns:c16="http://schemas.microsoft.com/office/drawing/2014/chart" uri="{C3380CC4-5D6E-409C-BE32-E72D297353CC}">
                <c16:uniqueId val="{00000001-E127-47B0-A59D-511B502F6104}"/>
              </c:ext>
            </c:extLst>
          </c:dPt>
          <c:dLbls>
            <c:dLbl>
              <c:idx val="0"/>
              <c:tx>
                <c:rich>
                  <a:bodyPr/>
                  <a:lstStyle/>
                  <a:p>
                    <a:r>
                      <a:rPr lang="en-US" dirty="0"/>
                      <a:t>7m</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127-47B0-A59D-511B502F6104}"/>
                </c:ext>
              </c:extLst>
            </c:dLbl>
            <c:dLbl>
              <c:idx val="1"/>
              <c:tx>
                <c:rich>
                  <a:bodyPr/>
                  <a:lstStyle/>
                  <a:p>
                    <a:r>
                      <a:rPr lang="en-US"/>
                      <a:t>6.65m</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127-47B0-A59D-511B502F6104}"/>
                </c:ext>
              </c:extLst>
            </c:dLbl>
            <c:dLbl>
              <c:idx val="2"/>
              <c:tx>
                <c:rich>
                  <a:bodyPr/>
                  <a:lstStyle/>
                  <a:p>
                    <a:r>
                      <a:rPr lang="en-US" dirty="0"/>
                      <a:t>2.08m</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127-47B0-A59D-511B502F6104}"/>
                </c:ext>
              </c:extLst>
            </c:dLbl>
            <c:dLbl>
              <c:idx val="3"/>
              <c:tx>
                <c:rich>
                  <a:bodyPr/>
                  <a:lstStyle/>
                  <a:p>
                    <a:r>
                      <a:rPr lang="en-US" dirty="0"/>
                      <a:t>5.04m</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127-47B0-A59D-511B502F6104}"/>
                </c:ext>
              </c:extLst>
            </c:dLbl>
            <c:numFmt formatCode="#,##0&quot;m&quot;"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Sheet1!$B$38:$B$41</c:f>
              <c:strCache>
                <c:ptCount val="4"/>
                <c:pt idx="0">
                  <c:v>Q1</c:v>
                </c:pt>
                <c:pt idx="1">
                  <c:v>Q2</c:v>
                </c:pt>
                <c:pt idx="2">
                  <c:v>Q3</c:v>
                </c:pt>
                <c:pt idx="3">
                  <c:v>Q4</c:v>
                </c:pt>
              </c:strCache>
            </c:strRef>
          </c:cat>
          <c:val>
            <c:numRef>
              <c:f>Sheet1!$C$38:$C$41</c:f>
              <c:numCache>
                <c:formatCode>General</c:formatCode>
                <c:ptCount val="4"/>
                <c:pt idx="0">
                  <c:v>7005619</c:v>
                </c:pt>
                <c:pt idx="1">
                  <c:v>6649642</c:v>
                </c:pt>
                <c:pt idx="2">
                  <c:v>2075087</c:v>
                </c:pt>
                <c:pt idx="3">
                  <c:v>5042541</c:v>
                </c:pt>
              </c:numCache>
            </c:numRef>
          </c:val>
          <c:extLst>
            <c:ext xmlns:c16="http://schemas.microsoft.com/office/drawing/2014/chart" uri="{C3380CC4-5D6E-409C-BE32-E72D297353CC}">
              <c16:uniqueId val="{00000005-E127-47B0-A59D-511B502F6104}"/>
            </c:ext>
          </c:extLst>
        </c:ser>
        <c:dLbls>
          <c:showLegendKey val="0"/>
          <c:showVal val="1"/>
          <c:showCatName val="0"/>
          <c:showSerName val="0"/>
          <c:showPercent val="0"/>
          <c:showBubbleSize val="0"/>
        </c:dLbls>
        <c:gapWidth val="219"/>
        <c:axId val="423857103"/>
        <c:axId val="620558335"/>
      </c:barChart>
      <c:lineChart>
        <c:grouping val="standard"/>
        <c:varyColors val="0"/>
        <c:ser>
          <c:idx val="1"/>
          <c:order val="1"/>
          <c:tx>
            <c:strRef>
              <c:f>Sheet1!$D$37</c:f>
              <c:strCache>
                <c:ptCount val="1"/>
                <c:pt idx="0">
                  <c:v>toal_sold_quantity</c:v>
                </c:pt>
              </c:strCache>
            </c:strRef>
          </c:tx>
          <c:spPr>
            <a:ln w="34925" cap="rnd">
              <a:solidFill>
                <a:schemeClr val="accent2"/>
              </a:solidFill>
              <a:round/>
            </a:ln>
            <a:effectLst/>
          </c:spPr>
          <c:marker>
            <c:symbol val="diamond"/>
            <c:size val="11"/>
            <c:spPr>
              <a:solidFill>
                <a:schemeClr val="bg1"/>
              </a:solidFill>
              <a:ln w="41275">
                <a:solidFill>
                  <a:schemeClr val="accent2"/>
                </a:solidFill>
              </a:ln>
              <a:effectLst/>
            </c:spPr>
          </c:marker>
          <c:dLbls>
            <c:delete val="1"/>
          </c:dLbls>
          <c:cat>
            <c:strRef>
              <c:f>Sheet1!$B$38:$B$41</c:f>
              <c:strCache>
                <c:ptCount val="4"/>
                <c:pt idx="0">
                  <c:v>Q1</c:v>
                </c:pt>
                <c:pt idx="1">
                  <c:v>Q2</c:v>
                </c:pt>
                <c:pt idx="2">
                  <c:v>Q3</c:v>
                </c:pt>
                <c:pt idx="3">
                  <c:v>Q4</c:v>
                </c:pt>
              </c:strCache>
            </c:strRef>
          </c:cat>
          <c:val>
            <c:numRef>
              <c:f>Sheet1!$D$38:$D$41</c:f>
              <c:numCache>
                <c:formatCode>General</c:formatCode>
                <c:ptCount val="4"/>
                <c:pt idx="0">
                  <c:v>7005619</c:v>
                </c:pt>
                <c:pt idx="1">
                  <c:v>6649642</c:v>
                </c:pt>
                <c:pt idx="2">
                  <c:v>2075087</c:v>
                </c:pt>
                <c:pt idx="3">
                  <c:v>5042541</c:v>
                </c:pt>
              </c:numCache>
            </c:numRef>
          </c:val>
          <c:smooth val="0"/>
          <c:extLst>
            <c:ext xmlns:c16="http://schemas.microsoft.com/office/drawing/2014/chart" uri="{C3380CC4-5D6E-409C-BE32-E72D297353CC}">
              <c16:uniqueId val="{00000006-E127-47B0-A59D-511B502F6104}"/>
            </c:ext>
          </c:extLst>
        </c:ser>
        <c:dLbls>
          <c:showLegendKey val="0"/>
          <c:showVal val="1"/>
          <c:showCatName val="0"/>
          <c:showSerName val="0"/>
          <c:showPercent val="0"/>
          <c:showBubbleSize val="0"/>
        </c:dLbls>
        <c:marker val="1"/>
        <c:smooth val="0"/>
        <c:axId val="423857103"/>
        <c:axId val="620558335"/>
      </c:lineChart>
      <c:catAx>
        <c:axId val="423857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20558335"/>
        <c:crosses val="autoZero"/>
        <c:auto val="1"/>
        <c:lblAlgn val="ctr"/>
        <c:lblOffset val="100"/>
        <c:noMultiLvlLbl val="0"/>
      </c:catAx>
      <c:valAx>
        <c:axId val="620558335"/>
        <c:scaling>
          <c:orientation val="minMax"/>
        </c:scaling>
        <c:delete val="1"/>
        <c:axPos val="l"/>
        <c:numFmt formatCode="General" sourceLinked="1"/>
        <c:majorTickMark val="none"/>
        <c:minorTickMark val="none"/>
        <c:tickLblPos val="nextTo"/>
        <c:crossAx val="423857103"/>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77004869187536"/>
          <c:y val="0.20615558471857684"/>
          <c:w val="0.43072218314427957"/>
          <c:h val="0.57479476523767858"/>
        </c:manualLayout>
      </c:layout>
      <c:doughnutChart>
        <c:varyColors val="1"/>
        <c:ser>
          <c:idx val="0"/>
          <c:order val="0"/>
          <c:explosion val="1"/>
          <c:dPt>
            <c:idx val="0"/>
            <c:bubble3D val="0"/>
            <c:spPr>
              <a:solidFill>
                <a:schemeClr val="accent1">
                  <a:lumMod val="50000"/>
                </a:schemeClr>
              </a:solidFill>
              <a:ln w="19050">
                <a:solidFill>
                  <a:schemeClr val="accent1">
                    <a:lumMod val="50000"/>
                  </a:schemeClr>
                </a:solidFill>
              </a:ln>
              <a:effectLst/>
            </c:spPr>
            <c:extLst>
              <c:ext xmlns:c16="http://schemas.microsoft.com/office/drawing/2014/chart" uri="{C3380CC4-5D6E-409C-BE32-E72D297353CC}">
                <c16:uniqueId val="{00000001-3973-4548-9D7F-1A88ED4C98F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3973-4548-9D7F-1A88ED4C98F6}"/>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3973-4548-9D7F-1A88ED4C98F6}"/>
              </c:ext>
            </c:extLst>
          </c:dPt>
          <c:dLbls>
            <c:dLbl>
              <c:idx val="0"/>
              <c:layout>
                <c:manualLayout>
                  <c:x val="0.11448395490026018"/>
                  <c:y val="2.7777777777777776E-2"/>
                </c:manualLayout>
              </c:layout>
              <c:tx>
                <c:rich>
                  <a:bodyPr/>
                  <a:lstStyle/>
                  <a:p>
                    <a:fld id="{5BA42C7F-04D3-439E-BF88-4A3236A84284}" type="PERCENTAGE">
                      <a:rPr lang="en-US" baseline="0"/>
                      <a:pPr/>
                      <a:t>[PERCENTAGE]</a:t>
                    </a:fld>
                    <a:endParaRPr lang="en-IN"/>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973-4548-9D7F-1A88ED4C98F6}"/>
                </c:ext>
              </c:extLst>
            </c:dLbl>
            <c:dLbl>
              <c:idx val="1"/>
              <c:layout>
                <c:manualLayout>
                  <c:x val="-9.366869037294015E-2"/>
                  <c:y val="-9.2592592592592587E-3"/>
                </c:manualLayout>
              </c:layout>
              <c:tx>
                <c:rich>
                  <a:bodyPr/>
                  <a:lstStyle/>
                  <a:p>
                    <a:fld id="{9D0A7DCD-0B1B-4E06-9C7B-2323C207E4BC}" type="PERCENTAGE">
                      <a:rPr lang="en-US" baseline="0"/>
                      <a:pPr/>
                      <a:t>[PERCENTAGE]</a:t>
                    </a:fld>
                    <a:endParaRPr lang="en-IN"/>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973-4548-9D7F-1A88ED4C98F6}"/>
                </c:ext>
              </c:extLst>
            </c:dLbl>
            <c:dLbl>
              <c:idx val="2"/>
              <c:layout>
                <c:manualLayout>
                  <c:x val="-5.0303555941023419E-2"/>
                  <c:y val="-0.1064814814814815"/>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tx1">
                            <a:lumMod val="75000"/>
                            <a:lumOff val="25000"/>
                          </a:schemeClr>
                        </a:solidFill>
                        <a:latin typeface="+mn-lt"/>
                        <a:ea typeface="+mn-ea"/>
                        <a:cs typeface="+mn-cs"/>
                      </a:defRPr>
                    </a:pPr>
                    <a:fld id="{E8E47514-6A99-49B6-ABFA-69E78B38C0C3}" type="PERCENTAGE">
                      <a:rPr lang="en-US" sz="1000" b="1" baseline="0"/>
                      <a:pPr>
                        <a:defRPr sz="1000" b="1"/>
                      </a:pPr>
                      <a:t>[PERCENTAGE]</a:t>
                    </a:fld>
                    <a:endParaRPr lang="en-IN"/>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layout>
                    <c:manualLayout>
                      <c:w val="0.13496978098899823"/>
                      <c:h val="6.0115923009623796E-2"/>
                    </c:manualLayout>
                  </c15:layout>
                  <c15:dlblFieldTable/>
                  <c15:showDataLabelsRange val="0"/>
                </c:ext>
                <c:ext xmlns:c16="http://schemas.microsoft.com/office/drawing/2014/chart" uri="{C3380CC4-5D6E-409C-BE32-E72D297353CC}">
                  <c16:uniqueId val="{00000005-3973-4548-9D7F-1A88ED4C98F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howLeaderLines val="0"/>
            <c:extLst>
              <c:ext xmlns:c15="http://schemas.microsoft.com/office/drawing/2012/chart" uri="{CE6537A1-D6FC-4f65-9D91-7224C49458BB}"/>
            </c:extLst>
          </c:dLbls>
          <c:cat>
            <c:strRef>
              <c:f>Sheet3!$B$2:$B$4</c:f>
              <c:strCache>
                <c:ptCount val="3"/>
                <c:pt idx="0">
                  <c:v>Retailer</c:v>
                </c:pt>
                <c:pt idx="1">
                  <c:v>Direct</c:v>
                </c:pt>
                <c:pt idx="2">
                  <c:v>Distributor</c:v>
                </c:pt>
              </c:strCache>
            </c:strRef>
          </c:cat>
          <c:val>
            <c:numRef>
              <c:f>Sheet3!$C$2:$C$4</c:f>
              <c:numCache>
                <c:formatCode>General</c:formatCode>
                <c:ptCount val="3"/>
                <c:pt idx="0">
                  <c:v>1924.17</c:v>
                </c:pt>
                <c:pt idx="1">
                  <c:v>406.69</c:v>
                </c:pt>
                <c:pt idx="2">
                  <c:v>297.18</c:v>
                </c:pt>
              </c:numCache>
            </c:numRef>
          </c:val>
          <c:extLst>
            <c:ext xmlns:c16="http://schemas.microsoft.com/office/drawing/2014/chart" uri="{C3380CC4-5D6E-409C-BE32-E72D297353CC}">
              <c16:uniqueId val="{00000006-3973-4548-9D7F-1A88ED4C98F6}"/>
            </c:ext>
          </c:extLst>
        </c:ser>
        <c:dLbls>
          <c:showLegendKey val="0"/>
          <c:showVal val="1"/>
          <c:showCatName val="0"/>
          <c:showSerName val="0"/>
          <c:showPercent val="0"/>
          <c:showBubbleSize val="0"/>
          <c:showLeaderLines val="0"/>
        </c:dLbls>
        <c:firstSliceAng val="0"/>
        <c:holeSize val="52"/>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231399531756945E-2"/>
          <c:y val="5.0925925925925923E-2"/>
          <c:w val="0.90483917002318059"/>
          <c:h val="0.81589457567804025"/>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lumMod val="50000"/>
                </a:schemeClr>
              </a:solidFill>
              <a:ln>
                <a:noFill/>
              </a:ln>
              <a:effectLst/>
            </c:spPr>
            <c:extLst>
              <c:ext xmlns:c16="http://schemas.microsoft.com/office/drawing/2014/chart" uri="{C3380CC4-5D6E-409C-BE32-E72D297353CC}">
                <c16:uniqueId val="{00000001-B1B4-48FC-A1E1-202D292CAF92}"/>
              </c:ext>
            </c:extLst>
          </c:dPt>
          <c:dPt>
            <c:idx val="2"/>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3-B1B4-48FC-A1E1-202D292CAF92}"/>
              </c:ext>
            </c:extLst>
          </c:dPt>
          <c:dLbls>
            <c:dLbl>
              <c:idx val="0"/>
              <c:tx>
                <c:rich>
                  <a:bodyPr/>
                  <a:lstStyle/>
                  <a:p>
                    <a:r>
                      <a:rPr lang="en-US" dirty="0"/>
                      <a:t>1219.08M</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1B4-48FC-A1E1-202D292CAF92}"/>
                </c:ext>
              </c:extLst>
            </c:dLbl>
            <c:dLbl>
              <c:idx val="1"/>
              <c:layout>
                <c:manualLayout>
                  <c:x val="6.4885789974530681E-3"/>
                  <c:y val="-2.5204643846474745E-3"/>
                </c:manualLayout>
              </c:layout>
              <c:tx>
                <c:rich>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mn-lt"/>
                        <a:ea typeface="+mn-ea"/>
                        <a:cs typeface="+mn-cs"/>
                      </a:defRPr>
                    </a:pPr>
                    <a:r>
                      <a:rPr lang="en-US" b="1" dirty="0"/>
                      <a:t>257.53M</a:t>
                    </a:r>
                  </a:p>
                </c:rich>
              </c:tx>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9927542895600328"/>
                      <c:h val="9.5702231146827174E-2"/>
                    </c:manualLayout>
                  </c15:layout>
                  <c15:showDataLabelsRange val="0"/>
                </c:ext>
                <c:ext xmlns:c16="http://schemas.microsoft.com/office/drawing/2014/chart" uri="{C3380CC4-5D6E-409C-BE32-E72D297353CC}">
                  <c16:uniqueId val="{00000004-B1B4-48FC-A1E1-202D292CAF92}"/>
                </c:ext>
              </c:extLst>
            </c:dLbl>
            <c:dLbl>
              <c:idx val="2"/>
              <c:tx>
                <c:rich>
                  <a:bodyPr/>
                  <a:lstStyle/>
                  <a:p>
                    <a:r>
                      <a:rPr lang="en-US" dirty="0"/>
                      <a:t>188.03M</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1B4-48FC-A1E1-202D292CAF92}"/>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Sheet3!$B$2:$B$4</c:f>
              <c:strCache>
                <c:ptCount val="3"/>
                <c:pt idx="0">
                  <c:v>Retailer</c:v>
                </c:pt>
                <c:pt idx="1">
                  <c:v>Direct</c:v>
                </c:pt>
                <c:pt idx="2">
                  <c:v>Distributor</c:v>
                </c:pt>
              </c:strCache>
            </c:strRef>
          </c:cat>
          <c:val>
            <c:numRef>
              <c:f>Sheet3!$C$2:$C$4</c:f>
              <c:numCache>
                <c:formatCode>General</c:formatCode>
                <c:ptCount val="3"/>
                <c:pt idx="0">
                  <c:v>1924.17</c:v>
                </c:pt>
                <c:pt idx="1">
                  <c:v>406.69</c:v>
                </c:pt>
                <c:pt idx="2">
                  <c:v>297.18</c:v>
                </c:pt>
              </c:numCache>
            </c:numRef>
          </c:val>
          <c:extLst>
            <c:ext xmlns:c16="http://schemas.microsoft.com/office/drawing/2014/chart" uri="{C3380CC4-5D6E-409C-BE32-E72D297353CC}">
              <c16:uniqueId val="{00000005-B1B4-48FC-A1E1-202D292CAF92}"/>
            </c:ext>
          </c:extLst>
        </c:ser>
        <c:dLbls>
          <c:dLblPos val="ctr"/>
          <c:showLegendKey val="0"/>
          <c:showVal val="1"/>
          <c:showCatName val="0"/>
          <c:showSerName val="0"/>
          <c:showPercent val="0"/>
          <c:showBubbleSize val="0"/>
        </c:dLbls>
        <c:gapWidth val="100"/>
        <c:overlap val="-4"/>
        <c:axId val="1480586831"/>
        <c:axId val="1480591823"/>
      </c:barChart>
      <c:catAx>
        <c:axId val="1480586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480591823"/>
        <c:crosses val="autoZero"/>
        <c:auto val="1"/>
        <c:lblAlgn val="ctr"/>
        <c:lblOffset val="100"/>
        <c:noMultiLvlLbl val="0"/>
      </c:catAx>
      <c:valAx>
        <c:axId val="1480591823"/>
        <c:scaling>
          <c:orientation val="minMax"/>
        </c:scaling>
        <c:delete val="1"/>
        <c:axPos val="l"/>
        <c:numFmt formatCode="General" sourceLinked="1"/>
        <c:majorTickMark val="none"/>
        <c:minorTickMark val="none"/>
        <c:tickLblPos val="nextTo"/>
        <c:crossAx val="1480586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11476746952624E-2"/>
          <c:y val="0.11173197464124066"/>
          <c:w val="0.9491770465060948"/>
          <c:h val="0.74526400124811365"/>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lumMod val="75000"/>
                </a:schemeClr>
              </a:solidFill>
              <a:ln>
                <a:noFill/>
              </a:ln>
              <a:effectLst/>
            </c:spPr>
            <c:extLst>
              <c:ext xmlns:c16="http://schemas.microsoft.com/office/drawing/2014/chart" uri="{C3380CC4-5D6E-409C-BE32-E72D297353CC}">
                <c16:uniqueId val="{00000001-55C3-4506-9EB3-6A13141FC3FE}"/>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55C3-4506-9EB3-6A13141FC3FE}"/>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55C3-4506-9EB3-6A13141FC3FE}"/>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Sheet4!$D$2:$D$4</c:f>
              <c:strCache>
                <c:ptCount val="3"/>
                <c:pt idx="0">
                  <c:v>AQ Pen Drive 2 IN 1 Premium</c:v>
                </c:pt>
                <c:pt idx="1">
                  <c:v>AQ Pen Drive DRC Plus</c:v>
                </c:pt>
                <c:pt idx="2">
                  <c:v>AQ Pen Drive DRC Premium</c:v>
                </c:pt>
              </c:strCache>
            </c:strRef>
          </c:cat>
          <c:val>
            <c:numRef>
              <c:f>Sheet4!$E$2:$E$4</c:f>
              <c:numCache>
                <c:formatCode>General</c:formatCode>
                <c:ptCount val="3"/>
                <c:pt idx="0">
                  <c:v>701373</c:v>
                </c:pt>
                <c:pt idx="1">
                  <c:v>688003</c:v>
                </c:pt>
                <c:pt idx="2">
                  <c:v>676245</c:v>
                </c:pt>
              </c:numCache>
            </c:numRef>
          </c:val>
          <c:extLst>
            <c:ext xmlns:c16="http://schemas.microsoft.com/office/drawing/2014/chart" uri="{C3380CC4-5D6E-409C-BE32-E72D297353CC}">
              <c16:uniqueId val="{00000006-55C3-4506-9EB3-6A13141FC3FE}"/>
            </c:ext>
          </c:extLst>
        </c:ser>
        <c:dLbls>
          <c:dLblPos val="outEnd"/>
          <c:showLegendKey val="0"/>
          <c:showVal val="1"/>
          <c:showCatName val="0"/>
          <c:showSerName val="0"/>
          <c:showPercent val="0"/>
          <c:showBubbleSize val="0"/>
        </c:dLbls>
        <c:gapWidth val="219"/>
        <c:overlap val="-27"/>
        <c:axId val="734991151"/>
        <c:axId val="734990735"/>
      </c:barChart>
      <c:catAx>
        <c:axId val="7349911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734990735"/>
        <c:crosses val="autoZero"/>
        <c:auto val="1"/>
        <c:lblAlgn val="ctr"/>
        <c:lblOffset val="100"/>
        <c:noMultiLvlLbl val="0"/>
      </c:catAx>
      <c:valAx>
        <c:axId val="734990735"/>
        <c:scaling>
          <c:orientation val="minMax"/>
        </c:scaling>
        <c:delete val="1"/>
        <c:axPos val="l"/>
        <c:numFmt formatCode="General" sourceLinked="1"/>
        <c:majorTickMark val="none"/>
        <c:minorTickMark val="none"/>
        <c:tickLblPos val="nextTo"/>
        <c:crossAx val="7349911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Sheet1!$C$2:$C$9</cx:f>
        <cx:nf>Sheet1!$C$1</cx:nf>
        <cx:lvl ptCount="8" name="market">
          <cx:pt idx="0">India</cx:pt>
          <cx:pt idx="1">Indonesia</cx:pt>
          <cx:pt idx="2">Japan</cx:pt>
          <cx:pt idx="3">Philippines</cx:pt>
          <cx:pt idx="4">South Korea</cx:pt>
          <cx:pt idx="5">Australia</cx:pt>
          <cx:pt idx="6">New zealand</cx:pt>
          <cx:pt idx="7">Bangladesh</cx:pt>
        </cx:lvl>
      </cx:strDim>
      <cx:numDim type="colorVal">
        <cx:f>Sheet1!$D$2:$D$9</cx:f>
        <cx:lvl ptCount="8" formatCode="General">
          <cx:pt idx="0">1</cx:pt>
          <cx:pt idx="1">1</cx:pt>
          <cx:pt idx="2">1</cx:pt>
          <cx:pt idx="3">1</cx:pt>
          <cx:pt idx="4">1</cx:pt>
          <cx:pt idx="5">1</cx:pt>
          <cx:pt idx="6">1</cx:pt>
          <cx:pt idx="7">1</cx:pt>
        </cx:lvl>
      </cx:numDim>
    </cx:data>
  </cx:chartData>
  <cx:chart>
    <cx:plotArea>
      <cx:plotAreaRegion>
        <cx:series layoutId="regionMap" uniqueId="{2645B265-350E-44E1-9937-F6BAD96B8E51}">
          <cx:spPr>
            <a:solidFill>
              <a:schemeClr val="bg2"/>
            </a:solidFill>
          </cx:spPr>
          <cx:dataId val="0"/>
          <cx:layoutPr>
            <cx:geography cultureLanguage="en-US" cultureRegion="IN" attribution="Powered by Bing">
              <cx:geoCache provider="{E9337A44-BEBE-4D9F-B70C-5C5E7DAFC167}">
                <cx:binary>5Hxnc+RGkvZfmdDnF6NyQFVt7F7EFUwbeityviA4HAqm4Aoe+PWXPSPTDfax9243Qhfx6otCBMGs
Svvkkwn9/XX822v29lJ/GvOsaP72Ov7jp7htq7/9/HPzGr/lL83nPHmty6b8tf38WuY/l7/+mry+
/fytfhmSIvqZIMx+fo1f6vZt/Ok//g5/LXorz8vXlzYpi5vurZ5u35oua5sPnh199Om17Ip293oE
f+kfP22Kb8nLT5/eijZpp/upevvHTwe/8dOnn5d/553MTxkcq+2+wbuEfKY2sTFi9k+fsrKIfvs5
l5+pQx1hOxh9/wce/5B5+ZLDeyeP8f0QL9++1W9N8+m3f//x2sGJ//hp0pTuj8u65e5sm8vvl/n5
UJn/8ffFD+B6i5/s6Xupi1OPlur+z65p65fs36lyi9ifOREYUYcd6BxT9plJhIVwfugcH+r8nzrL
cb3vvbrQ/d6Tpf7/8+Gv1/91nGRJVSXFW/O7Mv51p8f2Z8k4Qw7nfyh6z/cxwZ8ZwY4Dtvhd6A+v
/ydPc9wGBy8vrHDwbGmH6/VfbweI9xJs8G+NA/QZS+lwKv/85zAeMPuMkJRckvfZ5/Rpjlth7yIL
G+w9WVpg4/31Frgruzb+dFbWb//G9E+dz4wKQsTvaZ4eWoDwz4ISwRETh5HwT57muA0OXl5Y4eDZ
0g5nt3+9HbYv1UvxuzL+9VwEFnBshm2bk9/C4NAClH+W3LGdZQicPMZx1f/22kLpv/10qe7t9V+v
7su34dP89pK9FN/+fUq3GP5sQ+oXVJIfFYAcap0T8HvGMHbgwT7u2R3ny+njHFf+wcsLExw8Wxri
8stfbwj1UkTZy7e3Jv5dI/+68xP6WXBGkbR/LwIHZpDoMwHP50KKH7GxSEL/3JGO22L/3YUp9h8t
LaH+D1SCA1f5dzUC/3+GxH/fOPzRNHkv7Yv/vdva6x0+fvrd46D/W7z6UdP2w4ybb7uO7Hus/2h6
dn/hIP/cx2+f1Ev8Ag3p72H4+0tvL037j58sSF0cE8YQtBKcECgdP30a3r4/Eugz4zaTUPLZ7zWl
KOs2Bqn8M+GES2EDHEACUuNPn5od4oBH6LPEFNmSUOZgiRn+o8G9LrMpKos/tPHbf38quvy6TIq2
+cdPFBBF9ePXdgcVjDECR3MQYw7DTDAJz19fbqGJht/G/68khI1ZVydB0hfIF4NwfpFkas/zsO69
udaTV5ncTczg2qbF52FlZrd2TH0tDM1uWieVF8XQpNuaO35L+62emnMnCV2M0vhxiORUqGQsg9Lp
4nWI82ekZ/SiWZw/jHNhjLIt03q2U8RnMi3nTIVZQlehrKUn62xS+VwEewY6cmPQ9/LCRDLCbIEw
YCkHsOz+hatyDk0ijQ7QaOQZETRU1mhqVbeaqwjH/sfioI98L5BhsgPOiEqKxELDqVXKUpeNDnTD
kFtVvFcobJjXzWV0nhezDMYif6bCclSbVFzFdvwiGj1eOjNfGSw8UrSBzYzLaPFAJr22U/ZcVpk/
dtk9GU3m5pgOvkFt/4gkvp+65l6QJuA1qVySy84z+bzNO7qtB/Q1nPngNWm5tVlqqXzKsLKrwo5V
krEzzXutAJ42j3ZT5W8onEtFpqb0MamEom2sXasejOqZ8xBKc97nzipOc6r4hM4zG6UKx2KVD9k5
LvlrmHbulPeTsib4PZ33+g7JKru38rhVLMTy1inlcDXmzc2seazQKGNVtXOrBgtVfi0m8RLPbe8b
iyeKirhUKC7nIGkTc27JbFCUJJFX1/Z45Yho9DmEwLYf64uiG6ptTcx0y3ILe+PMzEtp2+kXUuLc
C7UTummEwDV5S8lFbg2JX092rnTbhCscJplbRDrxdWOJczTHQ2DTefBLUrcbY4S+Fx2WXjuZfFuO
FhauxP1laXSSuyecR0CcH3orJA8uINptxAjHlB9662xGIeMBJUGYaPFAq2oIRFxt4qJ5qO3QOovq
NAwaMRSezRO27TNqlarH7A13I1KFnlBQNIgp1szhuhgH+ypy6IU1dFGQDHHvTTq6aOa2gQC1u8C2
x8qN+ipyxRSekyLURFmI0w0XZXxuT80vxWieaVHfpC3/NtnUqGjKHuNm9mPMeRCOc6eGQYRr0Zqb
kU2XkP6iVM3dKFw8IHMpbX7XdONXo8dCEVOCz1usd+euH11IeimIS7wknDrfjjJslB46rZw8unJs
/kzjiCkdklnNk8SRcgahr0fR2ZsybHOt+nZ41W1WB3FKxN3IZ7oNqXU5aeMNcU23JtfkTuZ0ukvG
mKYumtLygkXZ5BaNQOdIO80TGTRy5yxHHoq613KoWi8MZ7zBkj932Nwhg9fOwLeiMVNAnam8l0R4
aUyMAte4SLKYqrRDX7q4SoMpbke/qOmjQ/JeVSw8L+O5UlHXnnGbti7O4xGuN85eM+apIsLGq5Lm
TA28mDcsTZurBvWZVzHw4tJUmTvbxLhVX4zb3Ai2LniiV/0ks22Sl5Yr6WBtcllfkSxMLkKcPeso
YysU0drtwii/zTSLAlYl0Vnd0MlLKdarrjDME22V3IW9tlatk2866bQendtWdRWPVulc2H7SOLYK
8VSqKCkeR6coXCJG/RzHdaOSdCbnZRvhSx1aiSpoPa2auNzohOR+GidDUFZmo0P9dSoJ94SVM6/C
FYRmL55RLFcxCd26SXtXd+lTFenI26UmT4goc9Eo2IbXRQdBKu4EF9ojaYqUVfHwdq5ja83zofYl
br4mYR17pINgrdqUr6w8c5mcNi13OrekPb5KW9Q8Z/FQqiZEr5AM+3M7zMbLPp0zb5ZodNualV8s
k4crVphq0/bWoD6O6ncxDdUH2kvsACoQjOxayf0KZJs6mXLUZkGErookckvbqKqDy2blA8shDQ25
3vwPRXKMGRfUAWwPJPKy6Ml6TEOLoTig1qRsR/yaFGTTzL/OteVJMao0lxcfS8ToXeYiBOQh+Z0z
AhLv8JaJKGJK5ywNqqS+oXartFN4vJs2Jp8uSnpddPpi7Bo/Ai/4WPS7Cs8JFFpOEBRdwE7fIc8e
pGlGlE/I5lnAkKUcK3bn9naivozoCUPuDHWAnYA3dijDoFhi83eVvZiJ5TAryoOSMq8upErQZZfE
JwALfucvnBIHei5qUw4obXkfQyduiF1VgZWUQTyfZQCeOqfx5ihZVXlg5H1nT4FVZJveaDcV2RnC
5RWOQkXQ7BvOoa7Zvwxjuf1Yz2RXfA7vTykhgG0olTvnWiAbS47zYCVFFdgl2s6k5AqVyVo3SaRI
ad5INLt5PT20plLt6LhtJ9xMl6qSMeCS87ipvc6RivTlVT1Ut5Mzbwxiraoa7mbReMOKeVYmRas+
ZSvTrEKWnPAUDGD+3Q2gcgDbg7iNMVqEYtbnIukauwpkmV73fR+ptiZ+R3OXCyh92Y1pIDjnCbAG
McWGJJMLBfbEKd77K6XOjvETwOsBE74DkHv+mna9gah3qgBglZJDBPI2hD0207eP7XXMXPty2KGc
qHGEbIfdZc3T0GZuk505lfSwuc6GU8jlmCxOKYbwkNKGcdyhLAD+IWYIXKOx48u5JoHVAahI4rcW
az8ZkxORSOX7dEMphz4KUYw4dFoLgeOo24qQvAqmWU9atZkVXUSTqILM7OKivOzbWqzbGnAsc0yj
8NwUK2vIOo/n4mKOHY/bWeZZ5YPsqvQsSpvuTOskXlkO/5p3cafKDomruEhDr0myyg2FVatKpFvS
tsazx9moenSyW2054qHoo2J2E9mPUsVzMj2Mjqk8nej+3GoBETPRSKpkn14KMdUurZoSkgfjW0jU
uRdHpAiQFv06K53e6wFqexiy6UOTMRFgwxw3g4JXTZBBeX9joVaoGeyKMn3DGgDaSht5IXWJY5U2
pICS3ZEVwwhir6o9xKq7oZquxxIFQ9tuGG2+8DJOVJMPNzxpbwzrz3N4A6XFDXQEvww2CQRDaF3O
jW8R66nrwyCuQsBJqZ/PySam9oOg2fVEysexq6/AzW5DbntRUaXeUJYX0QCwYwazO7q7HSfLjzL7
pcAoXzktWWvbdhuan9nDcJm03JMsurTSyo2dYnCbatDK6tlZ1Y9fuUWe6tRpg66Ojdex3vEYzjI1
Jahym0K0aqaAUKyaCFXFJTof+vi2pSkklHTIVjQsWhU28xMv0yoIjXkWU3E2m9lxC1nmKqEhUt0k
30wbBbjovw5zESpNSq837ZbP6XnW4W3L+kolBdf+pO1KFZX11OsRTuIU0EzN7H5uUy/NihWZBr+t
Gk9m9uT3ZcpVlc1SmbEpvIaJy7YotmEzOso4zqx6TpGr84m6aRVb4FrmnA/orBqgKwak+tTG1rc6
c4g/zeYJT7ZXtXoLrfqqmESmCuAVXI7i644ndz1q3DwjZwWgK5ORgNZkBSloK2t6R7rEL3ER6Lg+
w9UMbR0dGjU41rUt6W3dWF6RkJsGID3L+UNUTcN5mQ6JEuN4V0zzmdPPlzqSD0TW61jX68zu7+ec
uZPVFmqoS8B11qbGxidF6rcFnlXZlj6ayvVclNgVonjtaqRyJ/s6GrpyRn2WmXhy+1KvaZqXnhmh
sTTNdRmzX8uKPoG2rwTNvbGkm6wr1z2ZL0kGmTga0ErGOA9SRJ7DAXu4zmo1xjiY8+pGY7uG80Db
krBvEpo0qOMb3Q2bunbWUxJrxUx3nshmnXbUuJGVBCxNtNdbxWOUDWuZdFsrb/zZSu4kdIR0rL70
DLrMnk6xCvNwG02kXSdCutIa11bM8Wpqpl5lTrRhU7gmM8BeKvJ1PNZPvNYXvO8zNTJx68jJn1ix
LUbLh17hvjKWR8pqFQMS9BBJPFRk1ylv24BZdaSaMnszSX/GkPFzm2wrLQn4CCZBVoFa6yGpVeHI
VOmaNK5JnZu+KQ10R3MEhIa9cdrmKtXOuDENZwpbme3reRhUQvSoeJ8+Fvb4wCUuldPmt6bTKxY6
r8U4JpAvIQItrRvICWnvtQ4C72zL8jnpneKxjuYk6Hr8a986rcplbqkJiXiTmG4FGKxTFZnLs6lG
j9BvpaoRlCtTY71tE1FdlN2o/SKd7oE4sdzUJudkLM4aWz5P6ZAHiZNGqibtuZOTbzHQXu40WFzR
qN1mJn1rcyjSZmjcRIhKzWNoqyisygvLQM8O57TXZVJqt46jbMXM9GvWmrNconOnoBfG8Puu7x4y
Ww/Kxp1xCWQHb0xy46Zj5M1NvNYwBQcAQAPHZJ2b5c651PUl/KUN6vlDPbCzcmB3BM9unJHpwoak
cGUSYADsSRZqLIcXNjh3UdxABRohOWQ46d0hi62vfVF/MUlWe7rsuYJnj8MkhAskzHQ7yOrCTCxg
o+5PlMhjFVkCHnYwwEgC5NdhRY7DFMFGTGwCPBYbbGIvTBKPTPRqNMwdCr36GGzg3d9bgsN9eTvo
tYdqZpvLsGMgr4sdFdXXGoiJPHpKxme7b73USq+g5bzI6k6l1Y95yw8O9vqHkH1S85hsKEcwLpJA
83G5hHUydQaZR7kJkgra+r46A44p0DuGoAyBjyzleQ2eWw+FMriK1lX7/PHld0jq8O4gllA4AsHs
fbs1twazHDnAqthItewL7W8/FkDekYrcwdB8EMod6QgsF5gxsiye9TZuA2s9udCquplnmCpHBehk
UM51qxxVXBKFFECvbeHHfuiTLy0+0Zu874DgGBIgl4Rmlkmy6ACGKpmrOqRtUPANDZ/L8CIbbz6+
6pH2x4FVHGh8YO8AuOolQy3GaY5ImwI7dTd6u4umsaJe4sder0ZXqGnTnBOvuujW5uyE6PcxcyDa
3oHOPR8urXRiWQ6i56vwwn6KIWf67S/a3ekWBfDjX1s3vwJi6ESsvvefQ7mLWCXTDAzWTm5Pbvv6
zNanOld8zHB7SrUX0WmXGTVzpLtgDICP6V4KL/Itd3T1fb+1brrNuKpW6YmUQI5dS0LHiBDnArjM
nbr31DnrkMcwMeiCeMO9eIMDfF4EMjAre53YylzoB+myu84DYuos21YPbaPGhwSKrX/Crju3PIxP
mJzsHWTXce8dRNukZ3a5u31lbay27lxrZuu0YQQGDuzNTPxMYtufSHZFE/ylRUwrgJ1vlchfe552
QOCjyyl0fGiobhICnjiIbyfOeMRChFKYzkiOYeFj2fVTnMzExFEfzHeth4PukkNn/DUOtAsIEbtE
tavEm071okc8/kDqzoR7mpksOzFWb3WBhXuvnPpV0lwQMA6Pa4+Hbx/f8QixAUQNGAJD5tjt4B0K
KyW3cttAj8bbbjuaAkrp01jV7hB+zfLarRk+EVdHcglQFbYEdojDeA267UOJE0l4m8mwCvLHvlPW
Ob0f3D5Ro6fP6rsRu6/mqZkvp3OidCBOeN177wfZQOXbFEowpO2F90sKQ53QRCaoK+RH9tcmRieu
995lDiUs3JqNUxn1007CMCqRXDbpi0OzEzOJ90IgdhixAUnAuhhbGq3lGYEJUdkFOnoa6smbskqh
7Oljz3ivq0Mhi/TUT83c6KjqgqyXZzSZVBMVJ8xhH5VhQ/UEQlQAg7fwPpHaJQbk38E8Cd9iPRuA
k4CBZ2DgVF9lr5013lsEn08VqYDER9LvSYcU0GGXFaoL5SDcngEz/kp5N6zKmDK3m2jvcr0baEgG
HJemHpCRPukg5TnNo+nLFwcVmxCxERrIqFINCn1mUi9vk7dKIrfu27chFC9U9qpryAR5SUADNYUr
NPW1mg2vlY7nl5iHF/XIoRTiICb8yooFCWLdhy6klKdoSLe8N3c4NueUyJdhIp3fjs2p2eZRVwDQ
zhDd6XDp0WnMtJPbE6TRRrhJYQdClq7VnQBTR0g6cIY9MQu37itnqG2NoBoG0bq3PONa0Niset92
HeNDI8e9j73vu+nf1Yc9iYs0QftqJk2B4WK17aiG0otontyhYquejiuWkgIarjhZ6am1fOPAzKU2
V2PU5Crqm1/mJiNqbNHdjEpLxfl4zRp0kZImUkMb3RUZefz4vPhY1kaEQQ5FUCwoXqDBoZFt4cCI
PZATuq8JtPCW7XHJ4o0QYTD0bJv3SUBDc6/L7GqOrVXExW2P4tR1JC09bVjmlo11N03J7cdnO3o0
KjiGSANeTux8aK+g2JNAZi5kB7NBlGxF1zxqzlJV5X3tJjkt3WzurRN58JhMSgFkgGtSgpbTjk70
zViVIFP2Z4bmPiqMn8kKmDhgnFP7hLSj2t8Xt+N3966ImIU0jJS7wNHtg+T1eqjiX4BtvKgm4Zel
k6g6bm7TuN6YqPEsgR4Kbl3aDa0Vny3tTY3eTIWz6ib97WPlv2eWoUPYwxAL5Q+mKWjeAobIUKPy
6nqcBpc77SrXpyrrkVQA+ygYCdjTZhwar0MddFiPNJyTPphC3xYUaPRXiqsTmn6PF+A6fwrhCzge
ZiInsLbQB1Su2vwpJaE/AgsgJqDqE65I6pyodXh37EUiIFDipO3Avg2CIc/htZyMh33vgMTWa4EC
495IvTRwrrlrNhZTQDWO7uS1buLpa9tF6/85ZnAO5C9SHyvboio7UCsPN1P7nE/hCZUes9v+BRd2
C/sxK8gIAggK3cLels2FiE7lU3zMD/ekOAvDmZknVVRq8MNNcstc7cdXwDlihc+k3wDct0YPGMFY
8c3H/n/CfM6ixDOgYsYuB/MJkQdh3K7CqvulgAqFKnlZjvlF49T3da/vPxZ7BFnsW223tLqfEHhm
JaKMQKwNaTVjQCPmJ8x2ZLp64BjOIuPbsjEtLKqACOWsonWzas/oqtu0q2b98V3wqcvsnu9lN2fo
MyKAfgzSTXkJuDK6Ke74pfFmN3LDs/5LscqbE2F3ymyLtIWQzg2LQSRbtRu8btd6g320Pnm1nR0+
iG5nkbjHjhCZpSBncAe/vsbr6EJe7For7UV3p0L5WFFiQghY4qASoPPCYnkOgmDqBqFcD8rET4Mz
qLCz18LeFEyc0CA5HnF/SltYTfdWRTo77wNrcH7Ji3Jt1eaRjX2q7DS3YADQ52rMsjfawPRGmwKm
gHPsA4m9FlW/ZjaHCUP7UvL5sbSdUU1FDAOF8c5K0HlkmXsWpU/AOFuqxXIKSJpfm965+djzjqYm
CSuTzMYw+l4GL5Bowkk6uMLUw0oQT28ajr20ZidInmP+bQOXBosCkOXtZeWqOjLBsK4CMdldR88Y
rJp9fI9j+BWYKwcCFr7skwgWNg8iaMKj6dtw6IPGH70sVUXQrr8TV+ciyG5OevWxKrkvbpF9hEQh
kRWIG9zRI26jzMrZ4K+5P6uscWFC9r1i9Y4LW3Dkxzd//y3zeixy92UvnJwWJKOV04OT99R1YMHO
YJ+Ao8f149hWXm0Nns6a4GMFH7Xgnn4Xvk5CJyvNCBdGXaoEGVU23P9rEhYJKY2nqMp2FtTaerBg
SOTM/bePRRwjxw68ZJGMiNXFBLYeIOndyHNnVVzLoBDKPne+iBWMttbJxfgLhQbji3TzjbUNQw9A
XCsBdJwq1+T9LB2+b9lT6AL1lFMSFoLAdaHfOU9zN3uNZgWtMXHNTblKVkNQgxP1CvY4xNNwpb0w
V6fS5VGjAqm8+yZtB/l2nrZXdiaajzruQR1pk7oFfS5gy/RjjR/LL/afEr5vFOxJMGno8MHZSeBv
9vjNxhdIJCfy8NHquS9kEfuUxXwc4gkQyKhaL3cU9gD9BHr1Sutg9FtXB6fM973bW5a1fZmLBDD3
sjaSgszvZW0jg8ad1zDUU6NvnuuTtO5RdGc70NrBgBiayiVILuRI+h4jkHfTB52PfBormLVUz/oG
tgtfez9CQeuSX9gpFHTUgrAgK2ENHpawlot0jYlFYnq46GxHb3Yqg7gL/UL3bx87ylGwZe/JWYSm
XTpjJua5D7CMc3ce0UOlMfA7BNatesQaVTbtGUkq2MQcn2E7pV19fIBj0MHmsDPId1zVu2FPn9YT
LOcToD9y9JZz2IMe0BhDbrWu6KjXKbZPCDza0sKiIJREAYwCkLOH0TfssnjdM0ip22RtzZ7M3f46
82BnFqIeNi2erFUe2ONWQ6JapSeC5uh194Qvmp5xzlgFnEsfxGw8h139QjUSNlYJ1lqVcWF5udVh
/2MVHy/SAhaIwJFgmvWOMyiqzIhC7jq9wQcmbxVpZfsIhmdEFSt5Itsfm78Qe0/cwqVITDs0TSDO
+L0nYfXG3a3VV771GPWqvtxx+1kZMK5OjZZOXnRhWht2qLOWg+QdmxY+7sY+DDCBfgY+Jjg18jme
//buubBla1iZ5kT0QQ0zjKlRTPiRz2GAhl1YJDeqLJTlnUK/R+a/UMD2pC6KB/R9Mp1tkIq2/Yaf
gfMquqovkYr9Uy3mKX0uSQmn63gUpyAr3RT32Mu8+I5tRpjQdNf1w6mqeDTj/XkxvignWT3Ok9OA
8Qo5+y3Lz3IS+1mIrv61aOCLEtI4XOZ4/u1SzB/XMJhT4ilyK9fy/nfx/kfoLfcfK27KtKYcasdA
lage6iT12nwTdkZxnZy42lGEuqfBHe7Yq/pDjnQ8FHCzUDw1ZgNfTXihuE5xC4sggHSmyB01+V8l
tD8vuLPqnkyZpkPENVitqqhb6WdSdbCEXbkJuwJm8ASsee/8wnEobEDbUC04h285D6VFwzwjMs75
Crzknq/DTaumIL0lChbqTi15L/0RagNMsggslcP6s/2OeLamqpJzyougFvNV05ALWQ4wV5smWL2K
WP21zErq4cY4sOE+822MQvmsp273+U7Cri3YmoOZH/Ci3ame4F0F21UtBMM2mDXDJ3JiiR/TabTm
tjKwMN2VT8DWVEr3Gr7Z6ZLAamfHd8rosSW5B1ta63wMjatp/Cvjk+WaZoY2Qiawi9vbme8QM/tV
A4scH8fYsk2Dj3kQbPzCp3ff/4cvS6/Pm5B3IYNhHS+vimF+jLsgjeB7uOQSPmUKTCpPyNtVlH1U
uJMHOJoxQfHu27dF3u9DOzVzCjsxtT0BaRTD1yfVlPu2QVyV8HnMCZ9/lxd38hjFjMBHjA6DDw8O
3XC04lmGQFMF3dZZhVu9tXw+q3ErFPbrVT2ckrdz6+X99uR9B3F7QdaQTOo5ag3UNU5dDlsF9Ha6
4jfRtROkN6Fr339sP7rLtUuB3xGSDaMGWIFfKFSQOkGx6E0w4jZyW9m/6rQ9EzMdgyKK0hXNYnnj
mF6vZ1RFsOgVZgHsqVWurBzmjaSLFXzilHrjWMKeTovdCnY5Z9hdWnPYfFdFmjp39WA3N00mzWoo
M8eNcH8OW59BpotkhaRO1iPH0T0PmbWpQmAZm44O3sf3fG9IAru9MPKF3T4HzEkXUMWuxm5MCiGC
+LzY0PNkO107CtZGXWdteeEpM77T6kLaQqsyjmlDu0QGcs22NkibL/NN5BbbxDvVKL2LwIWoBTbp
SzG1qWzyVQwb07n+ZsWlZ3UvITvHA4xfi/pEBL7PSQuBi5AYylC0OA/F95CYPfYA6w4BgOsgCyyf
EXcIGCxkQ0t4cuHlhFbZgoCHD84qSrJdhwQ2/FOr/5QF3wXi4S2XdJcuMDW8tUTALpBLXEzcxP8v
2q5rOW6eWT4Rq5jDLeMGBVtykm9YTh8jmPPTn8bK9tIQvZDk/1T5TlWeBTgzmNDTE7ratQ6VETun
Cnjf8cmLB+jIWkNV+U9Xk1Zjmppz9JrTPfGijCh6+JWXwchTahkq1DMuBkcD/N1IMf2GmpMOT/5v
hqcyoQpBfhfJEY7VH8xgUa8ICgfm1eKE9qxeyTterP7kLadHA3TD0hXKQcais4ZJHDOcigQklADa
lQ/1AMhmGsre5XPRn/2H32TkMGZHmrYIB7kmgVKh1jqHZW4TmXCqumyYd1KJ1WEYUwPsFxMhc4bD
ROX7OGwLu1KUQMqim0rpnSodAoyuYJJyqV9c7mVEm4ytyU3TiEMEFUn3yS42D0B3OMZ7CZ9NFd0i
WNJ/u08WkBOrllb3IexN02+L9GNT8Mos2/Z1vkyTsa8G2MxCH+C35oD65GUn3dAETroWuD6ZuvcL
ymEy9mVZy2DEUk8Csfsyda2bG4FoNnbbYMhz+XRZEbnnYgxM6HJ5TKufb012/PXWDAH/XJt+Y3WF
1PhWfqPRh1JqRBL606Ac9Ok98ARONgYZRocuH4pjxSbzWheqMvZtGibB1LRfxrh8E4njjiwix754
34l5prVMTgcRU7KBNd0vOiYMEUEXcm/nnYTp34EXFWy+KavrY3xG3UfQjAoxCGgC8v3i5t+yA01J
FcPFQIJXONw4hCeRcSCdFWk6qaDzSf6jc/GxjvSRjvMfOoolzSF7eamE8RtsPRpgU8SZ4VIEyi1G
D6xPuoOkJEiuqtHFzJov7nIn+3hZWbZju/O9Wmw9oRPBAiDjlGV6mNEu0q5SV8BQxkE5mDv+Geln
umDdFuNIUgtJQV2Wgi+Z8o9xzG+qIhLtoaWUD522F7LugFHth8uH5FgE23gNLVWcO/CCBkZbT3Y5
FD8aRS/tPsFc1WVJ2wHe6joZh4ITKVlOr1PY6cFjgJfvZUf1soPpgmYg2+MFqBDg8d5u3sUy7kUa
zb4ABCwO+nwQPGFJkwCgxDsrVCJ3UDAlpwPr7SC856EonyBkWK1l/E1YxKSwCkSW1unI0js6DGmD
QsFtMbrn0+Jimu1GaqbzM3pVvI/L+KForpbYzHQcV/khxBUa1Q8TeFw435Xq5SW9ZdwPKglj2nWI
xFpP8evIzt1hJ/xQbVoFxwQp72s+qQ6zl8o4nyXLLWtQOxIUkXmbk9kfowHIi9l00rBtAiWdv4DN
4bupmtedEl5bS7w4ajzcz1JzN8f6AxkMTqWHSnx6A4gMMdViiWjy/Pl+xWLVjnVWWL4mIAAF5pI2
dwvrbY6WpGzkjpAH8viqAFg+C2V0S5hGCYXy7DGup+8zzTwlp7GflbewXc/HSz9LY1RJtSoFCT3i
qP5Q7Ls3ETJPI5CuUTLmPNFP+kmsJEadiBIVaaLh8TTqJLvWMUVp1yPgV4pgI9UOPatYPg5lWdl5
EQdFjrlRjj5vpoOri2X0K6q6XAUUlWYWNKVfjr8COn6S/aQbyRyWnaGRR/Qj266kH3EAHOFnOije
0jxGRG7I7X9SJ3tBVTXmTVOKWpTRvjZAcBMJ9qRrft9GvPl2nhDqMVbxXK2LqNwqGQgYumTedWWU
4AVreVEITwoTDddtFCbLNBdBJDa+kSEAbzlx3Lb//K30J5D86hySOSSimVehjyTiUDZR0IZNUOjm
/rLG8Q7CuA+CB8rUMo0EUbMA9ZTtumJ8c1kEV9EYb2GAPkUv9JO3+P9RNNZhiAJYyBsInATDyfCo
azxU7ZPWOms8jKdANbfMo1EhwejQJ1UCktg2MdytpQ/TznBEX3bnxHSa4mvEbcvw3JTGeAnZiNS0
SH86xMe0TzlI1+gScsL77ejltxKy8FABwzowIFzkKIROLQP+Mt4nZemiuuxOBSbsZc6AKP0yF1wE
Cy0rm4lkSNFD30yG2WnF+C7JyddRG3OM4Qo3mRR+/TflfAIJjbpSxTihhaJYONnV3joi0HZ0QF7f
iz4NtXmdwr8kt+dLZXxHKNRmYw7jYyH1ZcntX9QUxLhAN9JxUEZWkkzVXOW5hQIBjXuld3nuTL7m
U6osYEBGP96R4civ/G17r7Nc6nZW3svq8jhpCjX0Kzm1J8Ov9HeJ8fbyp+PJYFxXJs0xaUEM4feh
6Neip4eo1pc8E9h2kOeTMM4rE/WpVwle5LFrHIvcKNrD5WNsq/xZAOOsmg4cRUMLG0utzrOmb01x
jLP/9AjNHyHzLsviXRnjtQS9FIVSKwSfIJENsxvS7MHbcVnGX9z9+UCMd9JGqwFXAKExzOh9euxL
0E7BENzP3ImgvyTKv6WdIHMrTdNjoYj6MH6MmMab2old/YrsaSj6jACR2stT/3SWxoQww2JGYgdO
rlfHTJwvRklP14bUdEMMbgCEASBYGyztQGc3RpnXE+Qo+WmofXWJUaznqtFCSizdyGHpzGhp/ZtW
nFCWKxFVPKL1iRq9L74VHdGr9NvI0zVH86yg9KP0IXJfOg/5+ESfvxXjH3JFz8AgAYlAVNpJ86XW
RyeT7i6fi3dzjHuIhnIGIQVuTtIFB84ChBUcXARXwxkHoaWgc8zSU/hU7F+cbPEOxLiIsujrmgi0
pPxWD8TF0dEkypwORKJOYYtufwvGS45u8EQyDgNUjUUn0jp5KSaekYxOOf+4/JWejBczuqAwpX+r
MTSk3ygoz4ZD0deq0xhB7pbOz/wq99qHx8r5M5zGdlL3WxFP/eqV6gs9mea5OjnElyZ1HHehMO5i
AZ8ZCDunAkXmT/0SLMtDrH/k3CX9Py74wCfz75XcgdLu5ANfoY+8y6PKs7q8yerHJTR/+vf1Y/I/
+FCMx4h7wEwUWtYYalc9iNeRRxxM21vBP8SBZ7VgXAfYCgBc7y3z1FB/YRzIebdYSERtCMJEZnwz
Ha1fxIHGLS2aa9eLozgTecOve/4lyj2fjvEjU67HGmh8NioZ3CzlCSyetW7GgURiLnbyhBjtsbpb
uMt+aTwV41doeuR+7Ha2ZaIzpiITtDFUy63ynp7hCzbBtvHRGTNJDgIDZBHqQbfoIJ0LIqfejw5d
6OTgfBnd0m2cyO00Rw4qJ809fkmHE0qyDf5GqyZU6wsSmGF+nAT5q9Ya/oLQOGusDAPvEicC5z1N
bH+/MzOgF3og2uSm7WxTHWdHKsRgqUZMD5f3Q9scrFE9tEIMxOBoXGlk/NQkRb3/N5ekUvVfOYm2
Eok8i9RwfcU3f7SOuRd+5Ha9J36/cFuhPN1m+/+xkkvyRD0ghcL8by2Xre/2Zq4XwnJ6/WnxBAyc
FLQh3p5AG/IzQBvUWC6pMuOWJstIJJBvC35mztKVKI3xIQrzZZeLw7epEUU7V0vZn8q4O1aCFXLm
lDgPmMoEO3maC/lSw5SLyReqW0H91Kb+ZW3hiWA8EyiA26SvUfecQSo8Zj8E7bgkk3tZCCemYbmR
yIIUGPzslq9MhZPUmp1Vu8sSeHkWW7+dMGQ/h6FB4V+vK6txJbLZj9KXZkjfRw2K6JkH88ujc9VU
X/YXFOR5tRLOLbJkSGavmomS0jKC0NkDSOAk0tmca+SEMywqV9QSFML1kzEX+3MCSfNVfkGNY1xs
VbctpxSAXDn0o8aviwNJ32igiBS1jy25zbTIJt30r+djghoL2WJKDOT81s4MQDUYGN50kPDuN89A
jFPbueA86E6NtSMuW7nUBgn1u7LD4gpzsMH3bhsy5iurD+p8Z5ErztfjBDbsiBOGOpuuKoE/CH9Q
+IH5Q9oJzuCc4AfE5UPieRU1jfEeuiCA0SBBvw3t1NMcJ9Y/OJIdIUmav4GvvfLqfWiCpYjXe+S4
Lbboi7Uf1pRiEMlPijcZuZGATx7u/u022XqvWudtZZYw8NbLblSHeNLH7pg48jcYuN28n3kAJqoO
F9SFLff2czQADkbte1G9NEr8ihgHoS8Qp+Wch4XnvNhCr1ouRMmyUwhM3SVoSh8fUtruAsspvwbK
lchGJXFYCY2F1EW6HVzBhkQE3Y5ybdqnBhtl/uN8P46/pHsz1+Y3L6HaWbQ8RbsSp/kw0P44y+Dm
iD8b29zFB6ngmCDHpbHzWR3s3UgiuLSs+D64avO+nm7axusB9A6vjQ+cE3LSQZYZoJEsDJzXEipV
L8fL8m6TiUWkHIWQYkJth8ImZCd2hNCNQat6RNjgStezHblmzzsgx8x1xr80Sx0iZIAJjoaj2XTi
zex8WqnQvHL2KVwDvVm+d+EqK/3MqxC6yUPk9cBVUbkToui8cNogCybUS/zFAzaGP87Mi6PZCa1G
msVcGJA1vTyO5mgpO59l9NJCTNrmScP8q9oYBxK2h7QwH6IGVNASWA8n8z9rFnioP969sgNb0TwV
SULj98cz1g6qqz/BEs+BznPlMU5nwYKFAi8iolvU74gcgJHcD13wnqV7xRlRveOCJjgmaTBOpyNh
OFohEoaXf0WuxjDBTDa1NbiM8PrKg/urV4cKzTM7dZzQ0GCimVGZcxDa49vNQbGf9stOd6fD6EbP
Cp3+glH7XTFhYd55rIMYt0HtTgc9tTHJnj6Hd3VJvHZSdr0OoiiAG65iPXwDJKkLzmk3tspjMpl2
n2Iqoie7YfgOhoDXte/Pv4vxSBUWP4Fi/BQg02wXdMz2Lw2mcJ9/1ifGE42ZIUdF/nOs5WUjEaeA
5kIAwkLCS13Xsd5LwDKBYUqCvsZoGbYlVfF3jBVptiZi90+RzDdTmHxMMvSfxfpWTMpd3MwOWlxv
RcG8T8x5Z+nTbWjNV7GRHxsViJCqwkSVZaROHaa7tk3fVYv1VQUVF0aJq4/RPD6YoG8oh+mbKpPv
8dDig2IBllCE35cwsePR+E5ExUblc9d1s2v1WHY0p0EGXnMQknnd0tiJ2jhdmGMoOV/2hVb6Sdwe
ZU07hI0OxCgcd7+krgmalq6sCptI9c1UYTRC+2KmoqOhIsN5mjmhOAt3T6fOtPJCDCkUmDab8280
Fm9dxOLPtBieRGq/qzfLrFQDXWA2pFNQ1fwZYPFi8L/g/37bAouCr+UlX4pMIgGIstvd5NaL3WL2
Pcgc5bNsIcjSJre/jw8Kxwg5UYHJ+Nillbqyb/B8LZ30sWh1r4w0MGJi+QLnI3KcOcsKWJsmuPjq
OsUBEcw54Pn9SIftCw9sAhzk4mZ4Bdwi9qeBpAJc2X9+vblrmgFrHNIgMaKPnRDe6KWR8ZRy8+Kw
QQEDNIqIZYqMM8mwkkKkU7KI4fRA8WNnru3SwbIJrD3aq4md2qkHgv6QO+y7qZtnwWx1pkzLFrSB
qO5n6T0FcKN14YHeabinI3rz/hkR3PZ9/j4qC68b9NrCrhAc9WfnLnZSpBuogvbg4hbdBfigV3Xu
QOhu6JT/G3sa/vyEIRbkzJKKAK5pZS/FlsNUczgKuXmqlQjm9Ym0qC4yFTb+ux9JiRFedKpNnVmJ
ZHQG/TowcIPEzVdETIca11IOpms9uHww+rufvDxnISxuoe4SqzMypE3i8JWuXZl2S/nfrERYnegv
JsfUtqsWK2mMrQmVLumjPAMrc8CgUOJV32ZkNFYIwHTsqm6sIbOY9WdoJecuWfyChBGUfDGgIVVy
hQdTww5S3k1uh7yrw1FTXD0DehtLQDAACKS0h7FJsKlSxMKMYxp9wz5KWxh9FBQy7YNamo5eYBGm
wdPRTae5+gGMdx7nucMeHegootJffcNEQlSa756RNW16lpU0euWr40b9qHXksde0GuOMMH/43DFO
asaXdJWJg7ukzaSFnu8Xikz+TMdjVW81HosM8bUllNVZGQcDDKckhv+Ct9luaZ2W+9LFsE/oCaqm
j0FFDvwDLTC8GG2xmWGcpbGjRa04YbHthGyNjiQOQJAEy83ktHs0nN3IBfT8stOhH+rJh1yJY9yA
hNNN0oLxhQaDpnbcit+GEVOYdeWbDeGELNux0koYE501i6g0Etycj9WCrSc6gl1WWBJROnQLFohY
ahCnPqOSsamsK7GMNxhzK9dDrNnyC33BWP8M0B7qKPJV2IP/auAh6rYz0pU4xvblCcWvKKl+5fcv
GVXk6abFWL5VtxICUNzoq3Rz03WvTsZYvVx1VZjGuunr71ts7UQlSkKka0jv6ZoN0S/9BZTZDg9v
uZ0Gr8SyJj+OfTrTAgatrivVrQpeIhiGvqP+DetHExdbHj4r7xOfy07EMw8m1sAK5CKXyrgM1OvO
bfZtEGluUjr698aTfQLJxr7DNtmFj+jelmwgEMbSXlAkMYcey2QQOoK7/teuwl+s9CyZOfNc4lPE
KvwdVvP5qz5iZ7f+zzzqGX59M6rDcsdf52VCLNVsojnGmu8TjRmofdppnyISmd4OHnZoWB79vIvh
XfZ+TzivTjiRs1S2vWHoSqPrWITlYx4A/P76wThOu1mxM8nFmMjkkO/5ZwtjebwkZNvL/z4t2+YY
2ySrI6OBj2iQhhzCD4i6fMMhA3Zs+lMQe7w8ddt0zwIZ17ucBqhltOHi+rYrPrSKlyg8WOJm0LO6
TMbPNmAdNLoCn7Dxi31BfKwTBgkCwRZZv+NTGXIU5klnQ+9UuWsJCfrGspwGEbJqDAVWLhDZwxLx
u2aWdCwsDbGeT8iAbUaJo1yaI2BIt0stIcsr5/1lbdpGHa0ugPHGMuhGqxIU+kG6DwNQQNy2Xyo/
vcX+Y1RbUYEgbhVUh+lDCceROzovw+TdCOOexURQpX5BgjlI3yYR6x813n5bnhYxTik0GqMHf3wS
WGoVSDEWsDf5myTk7nrdfrHP2sq4IMUUwgisTqYvYkhBsMMPWNLtyY5IQGwY+9NbHf2yuE1sPrPG
9iTN6hsyfmgeyiQEx1IZiAfa4Elvsc86UDzhDa+quXmXughKLiwLVeHh/wzaURpTSN9pGEmyDtpy
NNtAr3kWuelmVjIYjWi0CQuCWrgZSkuSrKYyKZKB+1hupiEraYx2YGUvaHqMwUBlZXB1QNycOhgs
V7XlT7qPtec+OFguW9x2orcSyShK3+YGWbDCBzAvzS9kR2md6qjadN/IArzGjyJIvnJE8u6UURAh
n5RMIGl4YjxvsYRyp1xPjhCAaOA5Afp2iAdeXewBxP7mJ2TkC2gGJFPCMtn+0F2Z5GPhx350NdGC
pvahC15Mknh6ElfymPB1KiQQWS2TiXVjYXASlrxpvMkzj7S9qfFoqLeBkrqh6Qq2D0tPuMOxVXIs
aqUz/VSQa68Ppc+mUN5YZX3sDNWN1CjQhmaw9Wp8Y4nyLXYB7SVDru3ILB2xqT+aY6HYaoXNuarW
CbZQlwKI0yXNFcP8bQZ+UluIMt2+rAWbrnb1o6mSrDJubG/SrV5B3ID99O+FrD12yhBcFrEZAK5E
MK8pJsijpYgaE0H1XTaKdqVVtjp9VxXOgB1PDvO9sSsoMsaJjscm7/Msdy3jkGO/Q4lVaf92IMbh
mQIZrZy0COMr0Knpb7RxsdUUC0J+XJbzF6dw1ijG62XJCMIgBa/Ha2Fwm8/V6lMxji8RmsbCGBUJ
hDBz1eS+M0AQVr0To5vC4nEDbofnK2GMy9NmgqkZbMzEnOnoaY2bLHZCTlU7wxm8VrjF2in3GSwr
m9HdSi7j97pQGMQWy5/8VUmLLp5DZeIZ6QBHGgsE6MpkNpoJ0mhi+7KWH+frsUAAK5FSzCK32NZN
+ntzUvZYE3qnZinIhGfzQUpqzqNF9fxJyeV8kWz/X5UEJWplGLYk9VeGWN5PgPAu5eumhFZyGAci
T8IYShkR/M4Ch6RT7fsgdi3waO2xkieIXPXu3+yObfv3GhhNjA7Rxk/mn0fo3and9y/MP6sjMi4l
lcSOzDlS1dLrPbX1FbcO5H3nlcSPHBF0xVxK5u0Y57dvYQEAkRjHTWeipfJa37I9qLQ6I+NcBqJb
RWXgPcZCrNxGbrNTsNy0pIvRkR1b15M37sWdjHXNkjOn77rwbq4CzpfdjnnOp2Z8TplNtdEPQIzS
yA5IX6e4F5zEiW/SHTiQHjjSeLbPeBpLS4Wupw/F/9z22W6/NAx9q5IOAbKc+EUKAAVpbWvCSLSB
JdUdrwDKeWvZBmddIRXta5ysGO4Hd3KbB/093RhKdqlveY1e2eX+OYRVT7bkPQZ1vz8gSwtnwHd3
nYTU/IQh0w9lhE2t7YHWtMpD5CVO+kGAd+gASfStIHzt/PdZjdk+OVad9GVd4qYtIdtHzRXpQCrY
7i+rDse1sk3xySxl7BdRkAGX6NDN6uROKG2nnfT+spy/BOXn+2QcD7bOKmKc4zR0T8xYItkHd/OB
5vjoxD+jk8txOyxVnFl2Wp0WkPdat2NyXsXT31cRbttEZEywYSeYKnP6CsKd2Q9J51vtUu+Gqdob
LYINpapsUwA1s2TUCEcEXQW7UJ45WlFFgVClrYfSu2xj6163H5thsKNsUb4IUVkBFgpC6WWeAR7C
+iMboa5sy0mivzWJpoBh1aoezBp/UJt0sS0ifpra9kqUI5dMWI3TD+GtvNBVmZ0GREKk23nT7Ehf
XrXTfFdkgEalSXQjJJVs50nhaI3UB0sXfyYqqK3K+tukpB/7Pg5CkEx3grorpeR2wg7hpYRvzcR3
eoUdKkZ5h2jrHXiynaKU7qIMyPx2lI6LYAZYSXJt9YJgz9qMeY6xwfaTfJfWBvaTEq+W55uxn47C
OEYgDOrfYtN74xiTep2G48c+Hx+stDqA6DlzMHjilmV2HPruHWlHrM5U44daz0KsHU3ecfR2M28x
VFXRsBfWlETxz7xFByNxq9AKPnYo/QdgSovAMfI6VDrzO7l30H1x64+XZW76vJVI6u1XioTa9k/6
QRBE4QZgLjpxZw0ha/fhsqTtwH8lisnKcM9Z2cvovNCHg5Y7BrvYPRIgU6JIXu9s+2leyWMirFSQ
uqJZIjDyYJAC3HHvq2/ygS7asiU7djWvntFEb+zGeEYjdNM+V7KZtM3Qsc1EDjHZV0mxU5uiizKc
veShXSLrUCKHc7WbEcBKHOPwliVThSrE1XbYujF7hTthttJbAszquxH66bvL8ninY1K4QunErNWB
fIxxmctSX9WZsE/n1JXg09uB9y5vutfV6ejPWenoNE5RRYiAdn1Q7RV3OSbXra/a4BQD/3noTLwI
Z1uegVWrFl3C+QQhH5sRXRh+ggdcSz42zoJh5udcMb/2v/1aYY/7L3HMbWIjoEhHUR/p0s4DTc9j
xNh8g1fCmLusjKXvmwIgLr38YIx+BmBkNqX2Zf3Y5jI0TcnAtmFTerIKDuAKSUOKiKqRvqNvMEZT
co9CV6gvwyxT7l3l4PxDPxlLN5zvl6VvF/otTdSwgQYrUkXGGqJOzuCy8f1+wR8eDT9q7K8Uzq26
omWXoBl7rvFvf9HVD2C+aDWYCTbuAP3XepIPrAC6hEHi9JgF6ADLLyKOOW63YFfymI+qlkPVLhL6
zBQEOAwOnrjemz3FVXbE6ewwfj/7okv8dA54E3+bn1rC4mrDksB6jR0WfxqnWCn1kIB0Khg+lV/k
g+JTmVGAiPVti+1cnd27yZvSHXdYE8+dn9nKRbBv3JSx+8HCP8bFZ0kdy3IJ5BftRFQEGWYZFMef
PS2e19v8rGtpjFO3dNQr8xpg9tDyjPGIbRsHrLB14/4LDcqfwTy15YjWAhlFzkFkZHUz1aPk47Ag
khIyO5PvO5ICsRzZWg6W0syrw7sJ9c2kmzxNHr3LxkRVlS2HrH8Co8oaqeLBRBk/MIhlZ6N5q0tA
DvazhyViXy+LomnqJVGMFkvynBbgagx9UmZuWc+uWl+PHaAL+VUmgm+243XkuB+USZzDNBRSUcQH
peyNL/W8m/HP+ioZS6kKcSnqpE8D6hUoq6uyKx3jBnvug8JTv+q8AbotV3+Wp7PRpCZGYoXiPR1n
o2NJRgQOelco3QFY2t6VvEy8MvN3/JlZzrXqIhNTNlo+xgOd7n8V7GUr9lkfk/59FR2EmthYcqIj
dZW7NKiE5HNtJvcod+GJ0z9kwKK6TR/uOjV5iLPw0MnNsS8bju5uworWv4LxRPM8SG0LttnXDNXQ
NODvhgKQ9J8nJsagtpEBtaU15mmfHAxPC2RXPvJgCZuFifWpWAcUZtUAQChqhqiKYIDhoSFz7eTw
9ko7HdBVubbCBL089S5Uzf/CUaIbWvZGU9zkBXlj1fVVJVff2rCKvbE1PGzOcJtUbe0Yj7d92XvQ
Q7OXIq4qGIwtx0WF/WENej5L8zac3iTt/eX/f8s7rf9/xnrVLBJrq8AehLBfFCdRCqzdjrXCHhey
E4b5WghnN6/K/WWpm3q1EssCDjNl0cKxwu0/EsxS5t7nkqVxbpClMK/iXFGsZsQcaBv3eGfiyh1i
kQvA27LX9YkYe52trk3rmIJrdo9Ot3ToZhoF8/v84aRTn/6CWrARghlOjRyGcIKmIPa2JBAM1Vm1
b1nNlYXA1bWK2k9N022j5UiK0dY68Qh+sNt20W8iZfm+TNOHoTKDzsrBNrm0n2tFq+24GN61otG6
bWO4ixG5hhjfJkbZOZzPT9+8Sz+fMXVLH6XY1GmXAMsUUT93pPx6KHeW13lxBLoaFTA3WbRDR+j3
Sudelr71gIi/8y6R3V05RDrmKyVklSF2T2nv2vZTlewui9iGeK1kMGarlkkCynXE6lQbYifb0Qh9
hI5HDnFT9Ah4wI5tCMlKImPISEzSERBToGTyPPLKDNuUi7jwek3+LmfKbW9IQYuVNG0WBiNJeXfK
fRyZgKqa1DomilwE6tuhtDW/xRrgdMaDvHhALN5zj7tlbmsXzkRVuqkNchEhhhRwwcnxF0N1Yz/H
3LinYz5nOGggbat0EFaCfg65eiGmNriKATMr3bb7+IxpVt75mM85RJklwkoeB8xfiv/eegRWl3nS
rVWsIbd1GFo6Xt6ikm+SRL6fa+nQzNZ1bOiOWlmHvigOHAvhHPD0QqxkLmneh9mAA74mSN16A9YH
ZJxzJ5RzgeXNyCSj3LYSy+lileNVNk1+LYMJlVJUmcOwxyVSDFdrYykuJT1oQeFm090+1UHcvYr0
YC2T8aMEaUwVyk3oC2Fu59JHIfeEEdDHW6M/llEQS1xY9OXUVD8BBVafrcjrvAdX7GuIDzZBOuvT
MT6lJRMBXk0QfOPWPOT7djcfyps+GHbS28wpa9tyaNUlcnKvey8E2F/5us1h65/AuJlxTtReLfFW
UCwbka9BCeLnR+VA2uv8wItLOamUfir9ri4XDzZRhgZx6eNmtJ/cIHSkBrir52xGu5wGY3P0nyG3
GuljVpQgPunGYzJfm+Z1adzpDW+ak2Pr7JDZMJS1PI14HLRbCcWMZSfuH/c0ED/hgtg5tn4K/leX
GGFtQVJagMpl0Tut+EFUDr5xK3xYqQQ7StbHYy2Dqxu+JMndJb4KQ1/HIqrL7pHzYVgmXD1MalEl
OlYPZp+1HsUCfXBJN9qVqnFCcd5xGBeitI1ulD3KE0siooIZ22gHWzxnz/smTMI1113bFJYI2DSp
UD1dKvEwyYJrifmdFqbf+qZ6iIkE9uyushcla/yZaEFsjr4U5f+FBTf+5HgxmfEsypypw1ziGz4+
Pr+iB/BS8AMznvIzLkQd0N3PxpMLoaCiM/PGePuMMJC+MmxkvdZOJlJRDDms9QXSWi8MQGbkK/VH
jOCfarRVQMYP3H4UTyLjQ6pMMIcihtMCG5uK2WZ9smmtNHFELCX0+ls+HRtHZVkW3UpNkziLccYc
zxD24JaNZyoJL0fhnIuly52SDnSaVMorGVM4NsJy5uZ1NpWpihgTc2onRi8n07D2HTziblq+sYLl
+t/fN5ZEV4pRu5AFjFSu83DKOfdKWtuVaiqMp6kbTcsFuiLoFQQtHKNTGIdjTcUwSwQfj9bqZtCx
TzbNxhuEYc9oyfKkMe6kU5QBJBs42WtiWU6wznLoNsuvODOS9r1U2pLU2j25TbP/iu6NoN//00Ok
MP4ka6NCbwdEmLoVOaXodeLXYiR2M3Je1U2E6Vo7WDcyacUoFTQHMcTZrkXN6VX9IBPDyTMUdYGU
NLsOoS25r5X2Rh5zL5Kmd3NivSNF/T425yW4fPLNGtXqF7Fkuqrejmoe4ZF4OSKM89yzjLmaJrXj
MtP3SBNss3jQJdGWqhQv8cJ7inmiqC6vwqNhIYUR6xBFOWpVywt/TIBOugVaTJoHfIoIEGPmVtXV
v0a3LDtuNKPyYp4pqF5M4LPtwMGqL4sK3VrL1OtNaYizMcRJ9evVQOEjLQvQEa9seSvyWSJzt0pe
Gj2atGc/8FgDfF7Le/tDnoXR468+pGTqCxFOLz05WFHhGW1va/UnYdxx7GDbu50FMX5bj9oiNgVY
5v+w73GWxnjueEiipKNcHrQLkGELzmTTbIEm0EUg+Jyz8XSEXvLqEsMq1S2J1gIpS7dg2skhc+Jk
/ytljw8jD465Hbycz8eEg0qJSQElQUtnEsHk14GIscZa7+6/ywfbDibOUhi3DRj2ZI4mNNGY/LEv
7Lz9cVkA7xiMu+5kQdFaCxcnN99aCSyPzWermXkumKN6BoMcy2o1BB4QLTc16PansScdQ0gCxYqC
NZbLS/CXOt/va2NR+ZiZawY1hDya7itXFFA1vwE6Fltc+JkB5wpZSL7Yi3mLESIAKaQf8XgjRLdD
w8MY8S6QcRJzHZmTQZ3E6xBUf3kzzxfI+AoC1RZB3/qqGG87iTvLove7sl0LXGmjEOH+XhFP8mQx
fmI0l7npQhQQf65kWEGn+AAJjvGyDHyD1muqZiIoT6rMnse9CsDrZeuVqZd5miae747xD30hL1Xe
KUVgfs5ye8A64QJEcbZ5I/jjIX4j16dlcmWgu0LloMNuRt5yo+Zg/zRvZV/xKGkzN5PkKSvjU8RI
JlGrIAN61UPDuQIWha+2SZSmHUyDItJnT108DP8BHq+CHCTNAKcSQk9yJhA8csuKVFsu3D6LyA+V
NlGxmADeOcmOZRFd5WV1nKPlyoq4rES8Y9JLX1lJspA8lRZYZBx5NK2U5NMJ6VBOuuyjEkAqillD
DVV+FVf0Kh5i4fe5OYi9rNB4aHjf6fve+FprvOhkGzXwW5NZ9L2qJD0YzvCeNnMStLlcAANnfsii
Ijsosuz2RhF0MvmckhGRtZpzy/4cpWWZ6ozGDE2BZtAyVm6QGTBOtXMTp9zLrhVj/JhXgaeWeUl3
GE8k1JlWKDKVV6T7yQhvo7nx4nlwdBJdy9EYCNPAq99yvB8Lyxf1ZJhARZYGhvW1W7KDFOo2tp0E
1gjVGSonzogbZ4lTWzlQEwnHWXHeSZPxVVgEpoktnmW/aN8KIfxUGjuJ+XDZI27Cqte6yjifdhga
QkY0FAEmPMGqT6tbFDB2oZwlON/mArsuVL/CJk/uLkaOw2fREOIkTfpEX2nNMGwd3McdcS8f71Q9
uqA2LAoCioGlZ9IS+nJe7BoA3ZL4XW/GrpQpsb2085Wip0chbmNb1qYj9rcQOwQrnAJ2z1Ea7iR1
tisdExNa65IcKMw6dcpqdsM2C0J5uO1ibHlShZtGmFq70aeviyQfBile7JRku0rrjlqT7FKs3uUo
By/iYFfGZ2KWtFH/M+d62WIm3mdigqksIRbpFgQcYCGzF8NPCbfoyLE0i/6ElbcWrGmawvr/WLuu
JblxIPlFjKA3ryDZbLYd714YMyOJJOi9+fpLjm41LUyrodu9N21oQ9UEUIlCmcwGOnseCPJ28/of
4eW/SBVzkIulcTIlM7QCDTdDQTcL0UWyrTzBNuuNsjEhOMp9//PsMciVt21Rde3/viOHw7w08W7+
tuvnLNXgiT+zXR5BVwmKUKHDU77unUb2MnPbRyjaY+tU9Ehnqp3Ebh+uEkd85NEZcBDLYhBrVpXJ
0D+wRNoM2m2FNk8pebvs0X+oN/+6+CwGsDQdT6OuxPZVqbO8XjHPS53MlvNd/6H7G3Zb/u1ztvHo
17JaItt9CUYz2hoVpJYyvZkeYxN83l3Sv1qj8G1OxMnJJTC6mUZ7BJvJ/YA+X1LQam9a+V2mDA1p
UfVfpUrvh119ZRToVDInayBKLei2Nem7Rpyus9aMbG0uMqLm0Y3aSd8vr9yyMH+EQnzC4oMnPqZL
VT+oyGisIh+PSq/d4v29+gtSl4vnHXaWvz+xgxDe1KaP6Of/rw33f48DrDHgpMxCMZo67pCf2S6I
jv8jrbboSvyNP1/EKlhksGpqaKjQFBb/xfvrYp4Gtpi3ntmnxZgsPerT9bwCnbzk0A86edFYz26D
GtO/bDD6XE8GrTSA1c+a9WD3Tn7VeZmn35oEsznIHFa8CIt3VpYo/uSs0EAswmDALfaFgPGvEh0X
bzIsJwNQaZROgoIN9KTwJsIIF/7oXHayy/cyTDDwZGJcpRgXhYx/xdzAOR9sB5PaqlmumWhLGWyD
xOs037frCsyV8OwPdsfUlhMemS3PJoMjqorsVLIkp+LI7jANlLmy6UJ1/X5p16B/JeVy8TFniR/5
q5NjoqlmMATobkCDyJLSVsYr6gQIwpzZnl0IcsQgA0JC/2/erJdzY7DNAowxtk1rwgUHcPculEDO
uA53Sx/H2PwNJRBveRl4KZRJtHKK+03djz+FclIHBMU/m2EW7ZH/6vJsb5NuFW2qLEq9S/5hOIBD
8+Znm8pfFQ1538cATKZoeZR1+L6lB7aRfB082bFX5MdpJbni2oyP/4or6+Ty/hi4Ojk+aV2a8UAN
lJhxIy2xcmYH6xQ7+HcVCh4GsP1MitGpc7y0yvzfb4gvIZeCRl5TViyMTVmGyqZUaGhQszPDxDPR
10FaS7DlcoaMQizcXAa2j9ab38IHxhJ7rbdSoo5BsMy7BF7/Pq/ideLK96OzSBQLh0jE+K+Gzgfq
yrvuWO7Nt2HNTZV9yXowP4JxxrpR+0WSkYKPxyDNIV+BEMyzNuqaF8p+QZwPQ5qJuW1d0Uy2MhnT
oO5NxaKerPd7c0KNSW2Kda7nDuiuV1qfrC8v79e4nTHILG+WytHcL8/KATHgFchHCp1ESMlB62BD
5U3Tga+S0PWSgBQ4ElLLrfd1Zz+/lVnUoa6baEzbxIu08DlSlR4hab0Fd8ZKVSxbEtRVGpcPl793
8fJLNhmU6/q2NvDFWN8EJO/gExOU1B7EiKB17bKlD2nzS6aYGCopc6OcMBoGTYUqJerLT1KVVboK
X1TU9iFWqu8GZyGMpC/jIb3Jb1AJXnGHG7/gHrPBDO5FIfRHxGCJPW47t/ZzTHQ3EAiYNwu3LZqF
7MufzVtgJrJSsmFuzRGjPVl0lyM5ASXno5VtYpE35/d1qoj5MCaoMjR000gD5FGWGC7FBDkJUFan
jnXQnfLNeKEHyZZJfFQoSd7oSNL9f/1WJuayKnFW2iKhnkBf2vY2rgdHxDRcxCNV+5os+/hUSwZj
n2KoMhvcKYEWRkaAhGCMg7SXSrJQ9GCQcpse0Zc7PYd+U5D6VXLHv6B8/MNC/7LOBnuhGSUFij+Q
63vKHiQkKhSJIGcHkiLB1Z2qICMkLuRv0suIqKj1ureKA1LnL5vPH8BEfkIpgZYADd+eRsWN2Oq3
gqV5YsIdgD7vKp92WCzsDIirDh9XzeS2V/m3RQot/7FMeKMxn68q+eVZ8Pu2siFe3ul5Q6MI3wUy
LVVQSFULHHfkmWDwDq0E8QgmE+qZOrVjK7eN+Payw/M2h4E5PBVzo0sVWIgfw+y9Fp8rkycY+bVb
iVkpBsTSWDA6ccT9G76W/rTJDvQZ5C+OiWb/wvRFaHs3j7xLn/dhDJK1jaZlZoeruDXvkyIl6Hkk
QS+T/7Z8DIqBnj5NKhlfZjTFMQAplVVlu7HgzcvxzgEDVShcdCBNwtHuZ23XKLMjlgnnOv+aIft9
k9i281GZrClqcOEF0EZ6nT/AuH+L75v3XFo4RFaph7HAy8v3lbRgMWrJBvJKkgQGdWaXwNAQTZ2G
+KVQn+aOyBvZXVp+AUh+MR7iXT+RhbWgtvnJubMH5MQ0s3VlXk6ZQnHyFf191mY7077XOS9FfTYg
PDHCbFwQgCI0n1Xq5T16jqbHIqQEooWO1F/lPFfmLSZboxUgGmzEA4wt7QvKCmHuttoLdrVPvBrF
2ZpYKkk9Yc1rij8fhX5+JfuckEuKkVFB+znUPhzGXbWR1tZBfF7ax0J7vC8q1/J5RH+cDWQJ0/rG
qMaxEqmXJiZR5ve0Av190HEg+LxfnHzccu2cPAO7ygz0psb9CQLDyA48BfTW+ZuRkdJdPs74XnqR
d9ktzrr7iUkG9qdGULUxrBPPgi9KwVU7/p+zMb/7HVuH1ZSulpIauCVupodyhecCiR6WTEyLrIjl
80KAjyDjSzSNpkJFF01NtFTmmgF4pbVSAlxUT1qhmLDRfc3DC2HDe4GdD7ZOLLF3jRSLuQz5Ga+2
Aj8HQ67Z5cco0g8aCAEW2T9Uv91JkQ86Xr2dIW7HGArUPV23DYjC5MahonGbyv29PBScQOhscH3y
0xiwM2q5rhUpxU/T6H7o242VWo4ZyNddmHNO0Pmo78QWg25GFltKuNwYrSOiO2XpjDefc5SDt/1a
9o3rwVkoKU1X3HSkAg8f2N04jnPePT+3nIG+YaCYh0vixEus3u7raIuHhW0qOS8ZzLHDarZNVSYF
fYOjvJR1oEoh66TyMMvtjK7yoMdg2i1Mwpc8OY/svz6PFW5TeqgQQbkg8jQF44uT5QzjKhVQ61Xo
NfQqOA3fPGtMbFtm6Hfpl+1sKiRQenVTBMKdHNTog8tA5DEoPy4j0Ndpwg+A+Pw8BvWKOJ/zMcND
cBlSaexmD3ku+pYlBBUMZIv8bNe7omNuk5xM1NYGYoJATS5dXhj3h7vl84cwWCiAUyPR5nF5Jw4u
KOSfQCjoo/Tq1iGJ/d6d3fip9LiA9aVcw3w/A1iKEpiW2uFUUX96UNbRqkchdLbrm5ork7E4wgVs
1BjE0sGcFVkWnvh9kR+yOJZIFuZrMRclkg/ae9RZa/y1I03B3eVNPn/NfC4tg0ei3EmCpQOUheEx
bWtQlw+c8PgPIcmnCQaGQgy/5v2MN9JgB9fWk7wxVosgb/0DRELRwVzFR2rj83zdvfxpvDVlwEdK
jcAsEjycJulast4H0cOoKDF7AxwPL6L2LW45RDsfA04XdpGVqSnMqKuHCee0Bv2WeNM+Da7oLgSy
jQsZYnSRGVtpl11nNtRcr9Wn1rVeoNVTE2XJcsCJnA+pIufyMnBuHLapP9dFBSGEgRi3UK719DlU
JaeQHpqMt9EcfNIZfMKIYl3FCvY5x9hlLuQE/IYrU7oqm8FJQg4d/tfiyu/OqTPgFIuV0kE6EI/W
0m59ZR04lhui7V3bdD7fP3nfxiCQVqlaWEdI31iYtxyDdV8dAz1bQ8hl1QzvlzfsY5by0jFicEee
RcFQBTxbtaP8o1+lvgSOc6fbo94B6b7QNZ2lUA3hDiJBTvO5PNSb8pC7GA3m9s59jLNd+i0MMHXB
bEzToKNKIB6pgCRHUtzL6rVWNpGdm+BJEdt4Vw9yTPQaibtI3MVmiFwLXhgjHovifShk9hxgoFLN
bLHDaAK9Vsf0odAe0iQhWqJ/61tQQ0CcRkzRkqG/mPMPTZ+Imj0lxbdm4g1ncABPZwAvByAIuVQm
HggxXDMR7zVzvr68gTyPYwAvGoQMlZSBesWgEOSH1n0qHrLKB92Hd9kSJ+5hOfckMexaQ0L6UppW
fTc/5B0YoDR59Z+ssDMFGL0oKzAPLSrW2lPcjQmJUNrIaqHmXRWczWGnCeSsTMDmuzxJPPGHCPrS
wl5YonHtLlIxTY53s80rYnLWkB0qKMx0SCylxHhJKrjTVMDbku/RPPDSALxXicEgVhL0apVpKJbE
r8tdUNnhJnX6q8YrvIWXodqpq+Q5vRYG0nAeHX94elnQSxI1EECwaUpDyZUOkzO4A2RrsLNseqrB
tqFH+qNQ6+5oqbeypDyC7uhqGC378un5A1J/GmewMzEqUKXUeAQslbdFrCm/DcD/qUGuKTs2nKfA
H4LWT2sMeEITKqp6A58K8cgRA3vZetwtPHviPl2NaEsFc+JsLzdtfRO9LnI5/zIpDJWcf1abwUwl
SxRtFlHWmOdbLQG7T8rxk/MA82mAwbBOlgXVnPGNs/SYWLdpuhf6zlaNmWPn41x8Rf9PQwySaXOa
ZtAvT7x0p7zH68pTkc7JJzDuys60NpyRp7h33hk/DTIxW2OJTai3AIBG9GKwJo899c2eg2fnC9Kf
G8SmOXUzVmiv9wk6HWXdSf0l0VmoRHWrV9HV7dBdRshjP3gvb/oHIXMxTbsKHcm/7Bicb2VpN/qU
lqBqhl8Eo+xAPNOZip6UBienex5Sf60oS74BIYwWzIiIk3Q88Q3zMUN79uXv+MPz7NMEA2xlAeLV
dGl2Vz1zcGRvsuP1UncxXHBei7cQIF1RFxTsvMIodx8ZZKn1aJ7r5brIJgIC92xyNYsYMUnH2zIg
gzeuK2fMkP0hYe1UPely20J3GKQcu0WS1OELj5x/c3wuBYM+VgaR3kTDL0p9bZVs2vXSmkK5vDe8
TWUQpkvzeGyUGBHGNB5lqdrOtXRzeVd5p5PBGM3KkbNeovlRromkvEyg/LAeLtv4Q4bqc7kYfJFm
RayyBkiZTERHmtMi9Ft4Ux0C/Kc9fG/X8yb8lmlumjmGl6Hrbnkh8duYlgN6AeZkBnV600pyaLov
vSH1bgk7IkfJSAyxehlqucIVTzrlfGPBJwCxfBzRMAhKY+C5v0xpamsBPb9e6CnIyGlAH8hkupmv
2SXysNROHkYHd6Y3fkeW5/L6n/VcU9RVFUrdOvhDmQ9vhUpH/K4mnvgy2cv8Zn0bPGe2dJPtjOiD
KWoRy2sK57Lds457YpfN16mURkFnApQ0yckDotr17dKJrTrJnh5NJ/GzKyRo/aU5b3ZbD3zGf0HN
f86JTn8EU5OuwBYkmXWSeGXSYwRDyFaVSe8uf+nZ4OfUiPx75UCORSE1FAX819CPGW+HkSz7C5ZL
F/3b/AlZ3o5qDBZPLcTbtGhebuzcT6+UHfqAvltub4dXgrcIjoXvaHjkhXiLn7IOdPqVy1Kf1Eea
vO1myPcBLCBGKEGsoruR8KGmb+6W0QGIPJkkXGlOuOKaPhcLnZpmEDcVqJmnAUULki+9SysJVOcl
8ksJnFfEFOaq8mXC73w8h/OnVhkAjoZZLvWpBd/4BsyNe8tNML1W81Uez6UgT+0wKFzWo9RAzgQx
wr71i+vl7IDiCRxB/KiVe1QZMFbVWbP0cgFjkL745WqU7GSv7+gDuEVXw5vAG6n9oK+4dGoY9AHr
kmkGEbaun2hMVD1cVUq26Sb5aAVKSToV9AV16bZqtO2yxJmF+kdf5qtUCtZDLj02tPCnsLwCa+i6
FyEVnNaxL5kUBWPdGbrGbwVMrSTyXSCNm56avlHGR8Ewdu2srRA57JqqW9eN5mIcwy915VtSxoho
ra0ptV4iVNupm9YysmViJj4q8eAKE/dhdu6WPdlfNmMYWuiDibIwRWukaIfr5cGrDvb8poCd25bf
9VWJ6HCX8WbAzkKfpCiSZmmqDHGE3/01MpNgTPBO8WSI25GwG97GgSvafdZHTowwPiIZcx7EAoVi
5XjbKfumwBgglJ+nKIMYz2tPKZn0mQxKsUlb1ZesFLMuua2bCWkiCCPXK1W+jyMMGAcitxtlgd0v
R+/ktzF+1clQpcbAK2LUjkR3WHgoFFTv09My1gtdaI9zC5wLMMwTc4xrgQidSkGA9V5GI2oVymzU
EZ8/ODOQONsuTymOxbMH68Qi41tDn0kD4uOPDyw0oHLn1SJCms7pH+qJBLcCujnod96s7fn759Mu
O5gpZdkM5V3YXfrb6HN8QKrDLTzpkJLxh7FpbRBPOrxa+R+sgvRbstB2C5Gm388zhvISedYmXAI7
IInuzU79rUlIV9iZh8Kjqze+ibk14ZmnenF+mT8NMxefPhh6JUcW4v3S3JuhsJ3Mdlt1gX95O89e
ctKnGcZfqaV3pSEgaTnnxSrv1mMlEyEd7DZ7u2zobPoEjcu/VpJxWl0K6FQWSC00bvEa7CdXII3X
HyvUjsVvKdoDrE35oD4tjEfTuljL19bd5V/wtQUeif3TX8C6Zl4I1tTgBKkYKoZmEiYsEwRM+kqE
vf9oi/HLpExGWR8Av9SvDsY68KXrGS9DeR0eeYHK8rO/II4sSqaBSRBLY1/7oSCWY9GiA1KOmr0R
7sw+I0XxBlm2a0VXeYH98sMvWWPCTiHRNHGOgL20m15KWdsZqejSeXYDCS0rKrSSqtEp9fBa7akd
dfOKdpgwbDU7TkAi3t0qQrbO4x+FONxylpy3Doyrql3Y9YaF0H9hK+oO5W26Mn3Iq6GNGoGaI9kf
of4VF5jORlIn6894atGZoGu2CrQixAACbR9BPDnoIN2i926o3TfQAdLCdwP8v7p0z/nms7fNiW3G
fQdZ7M3MqBb4n1f1VZkT3TdAeDB6wpW65QYVy6dc2nzGh8vSrKKmgAct8xb6d/guVCtbtJ4RxBM2
3nMbbtaVt6uM0xoFRNbi5S21mMR8NEoE4GI7aD2ZfSqRYg+mCWdhIar3rR0cBW/wwyvFjWUbEq3u
sObO+p4b9zBPlpzxbFEw0zguETjXKL92B2mtotmovBHXCgeaz94AJ4aYi7bWhYRishf1pKnwpuhh
wmNemXmgeDaA+LTCJgw0Q8pFJEd/rm+EqtJtsl9S6IKn2SP4nbicwGdTvycLyJJ5ijEmN8Rl4BGt
SW64ljB7Xm77TeeIDpJ5Dm+ec1mmC2eW5fKU0j4o1SlK0YyG5CFmETN/8EuP5xucc8qyd1JNzQRD
rnG9KeFNK+tuX4xE7cZ1YmFeZZ5eL3s+53CwBJ4qqI/bacQpbKAXUo61VwtILXePl62cf7mdnA4G
X7pOBSc1hHaQeV1mm7R1ixm15apu9/ymp69CX8sFfWKNgZdqTlKsFJB0sKVVhybud2kHEHesvVST
0F+o29Gre5TXGsY2jtxYmgOmLJvnrJVdIebLmrrtDq0V9rwO4QsTOJbkR6413g4yOFJOih5o9Yc1
ZJdXxQZF62X8ptnhfYmsnOLXe55Rnk0GUmarKOc5xXYG8WPelyRWvg0Gr4bEMcJydbbjFMhDi/5S
CHEepalVSS3GFTFb5YlzOjk+xw7ESVmCK1+QlvOCx8BD8KN50GKSYfgkEQBhki3uxhcB9ve86Pw8
qEC6VDENzUAzHkDnJC0lCUmYKAlO6rRZHkCBX7vxVcsFlT/43y877KOnR51MFXvcfu3K9EQ3wVDj
fFhY99R1uJI5XUbnQ7tPY0zaspaplvYajJnQJJlS2YFSfI5hre5aqSmBdKzL2b/zkdOnQSaW7MM5
7AIJKcwlWa1sF+3GRax1qWvw4Pl85PJpigkOY4hug5g0jb3Qkt0m6VwjrzgB6NmnlPxpgokDs74v
p452mBsWj3Lybkyz3USHRJx5y3Y+Avk0tDjgyeEr1DaYhGJBjtjP+l1fDSS1oBDVEYyO2qm6ScZ3
KnN6RDkn3mKwecIsjzItPQaqt9TgYg/+BW1U7oP7/EYZUFo0VUvH0MbvHxfUUTFmWZoivBIxkETk
e+okdotcr9hjHBIPKOfftPqbmBL5xySDxFQ3KmUQce51FerSHXK78asylvbl0y6fx8VPMwxmaHQY
kzHNsW3dsNOovhXAED2OohPF0coMq6ukH6+jLHsSqLQT6HDotWkzq8XNII53hQ5h3wQoE9Z7pK22
uRJsIYC2S8ddWsk33ZBvoh7xbhZz2uHOv9s/V4dNJA7GjO7RpdP6g3zj27ya3G7fX3UvFK266nHp
iptyIq9FZI9DFFO6LW9/zg5JnGwQ22g4ylGeCiKcN/VDUKlER1FYdwLpbXN5d3hqezCeea/q85Wk
k+9mwCkcqKoEI8Bp6fGIUEcKno23cCRDhWsaKdQV3eYH/R2fjMta8ifER0iDcV/35zNQJ7+DQa4S
o9B0rD6eeFFPpFVKkf+anQTteqpDHwaHhiQoiLjmBQvnPf7XedUZPBtAFqAJ2Uf9o/aXO07xkGbj
pzDP4qaCEiGmvRUVLv+7x1eCUMvaFKKbFilMSMOhMOi++827oRHJzpE0Db5b33iF0rMwc2KUgbNA
7wdhzAfUCduKJBlS1dn1ZX8/f2pPTDBI1sZTKUYiuoSXfMSSmU1CiBC1CJ8XAmV6HRx4qYiz8dCJ
RQbIJCVr+qSU0eSmDU7RPOSYNtbMQ2D8aGLn8tedBbMTUwyYFWJhpLmIaTAR1OjiKNp92SKclFaX
zZwd7oS+8j+Hg32eyi3kY7IWw19L1hfiK+ndollTbnX0i/qDg95UEIlFhHf2z7aWn9plYiEZ80RZ
o6N3T/Wy2dYjdAKnYDmavXAfbkyQ2ZiKXQSkWg1r8181R50aZ6BnqgaIu1f4aAx93C2Gx7fl2So7
+XW14pO9chyQfboKuT5XRotjIzV41GEuP1Zau9Hw8qkHziV43u0MRTcMQ8K8FrOsYdtA3hh6w14a
I73QyYTKIsfE+ZP5aYJdvFEpCvAmAk7k5zkZCG13dOKVuc572qcRBpTpKIV9C/1tj870UBmVXWqS
P/e6V9TFukTl77Ib8MwxUCwWYBKQZECkVshrneJFo9ZeYzyMhkT62ni8bI23gsvfn8SXbRDN2VBB
RVjJniOltgt6DyoDctkI7yQwABzTxogMaqAmXIE8qYxJUVWck8AzsazqyXeg368IlbjHeGwavwpq
ea3Vxf3lr/gDPn0eBAZyxUzuh3kpbYNoVidGait4yVuSbd0Y9uhaP0o800hpcwcReXvE4G8YI9st
DGgHq53wVbSbQ7xtvOa74KIvzS2uYoX8xWv0PFD8+li2XVsf5KSOK3wsQkF0hf5ofhjFByGM7s8a
mTq7BzvMw/IsmKl7eaHPfq+qglTIkEzzi1AontrZnFDgMRT2nEb4pinIQkkhx8r5EtGJGWY7k7y0
glJCWJCCj7DbLy/S0bbw0hHXPIab80fnxBazhapWg5O1KpYrpt/VJZFfl1zX0pDe+PWm8UE8w8f6
89nXX1YlljQykyqMq5qwSv1FXX4x+jMoAckMpo65/NpnoevEHoP4qhbIpdCW+mqYYwUXaR45mQFq
W10QDTB/pvkqUEvuDXrW9TXDMnHFqBDZZdY2wRyspNSIvRpXex/RhLuUGWM7uFOJiHQeIgaeR549
oJ8WWd+Qy1Ce1AXPRqV2gzAkZaeQwfhx2Q3OJ4ROzDDLKaM7u7UCcBQZt72DBiGvfByeTDLD5yyH
W8VcrrEvufMTa8xdKmuBBOk7tC/WoTOuwnWU2kv7rSqjV0iFQqktcvsLFEk+e2ROrDKXa9GoQzDG
WeSVmQaWyR5aFlXbfZd609PUctpJ4WzaQ4jZzCAYPUUxCxcjQQMElwZbtUp5L8dl79I0rNyxlbPr
GoNzpB+l17AWfUHMbSHCZHQzvc+GbAeDsJ2lKyN8z5SnVPlWdUMJiY4ZXUIQP3LKKth2XXlvaJhd
n24yPVaJnMz1uhG0p6Zt3An8HLYgBmhZF2Z1perRlREFd0UmvEZyQNIOSmxZvWrE6CqtSltt3ijS
2kL7NCt7Iyhv5LRxCrEkKqLJcaSOVGKEz4yuq956FdMaqY+8wih5Q2+1UXFA60rEuTtSNSNdHBFR
iGyV6p4ZDvsmzV7MsX3O+hnJusxVg+JbnAg9UUbjGJr5etbf4qhwZ1NdWeiFWinWMLm9IVqoV4aR
jhBeK8g8GcexGF+rXnlUxorIffnY6ONDFicFAVeBa4XJfkrBP6326LxQ222ZvM5ttKukfp3P1ibO
JCcdynUiZSFJg/49L6rJ1kb9ahr6bRg2XjDn7jyYpDfr99GirgnlZ7HonEp+ayuarmcqPVaTsavz
2c2b8lGbhcAZ6/kxajBtkYLjPFcPAkitkwYc781bVDR+mRRebOmuaBiOFE5Xo/FDaEy7Be9cB1qr
IF8PU+HULVhAhN4t4tbOzHwvT5ijDN879D4MMuoNxVvRgl2iR6VND0FkNCQbWlduPQU7rchA4lSs
9ClexdhUITQbYmgj6XXroWyVjTqWjqymNyM91vquN+hLImEoLU+3SdJuALl7pbYmgkjups+7TWfG
q3nUNjjs66nOPJEq+1HX1tqMunmuGD0ZJ7Oy6zD1yzG3cwzEhXGWkliz1kV5L5byraVixHXEtI1x
JwbQyxHRlwKyig4QCybuexVz02kHKrNoaFZlIDrx9KgMDzp9tpLpWDTLADD1lWnw5lK20VpgK5mF
hncDbbqB7Gh1bjitkPs0mEM7Vptd2Gf2qOorOT6UQ+kjArENedyUsbUZ5NRpO9NuwtDPBWWbT9W+
iHVnshRvLmZPD3sf584tZ80P4m/AylVaq64+WsfMwL/eNy1ekfNd2N8qHYY6MbNa6s81uGFK2URw
0TggS3T6Du0FsXGtV9VGn7BfaCkQ5umpqDFHHcir1JJW+SC7o5QbpJ3wc6oHQZf8Nso8iXaeHIKF
aizIgDPeFS9Vq91FgXSjqZJX6XGD/W4eqGJ5Qdh+s5T8KEzzvZJIpC0Le5yPklk5aVO5FSg6grcR
/UBK5/aVagOrsFKio6INIpIKP5Eir5b9QBmgU5uQWolyQvG/B5lAkFEBlVN1O8XRvoSHtNV4iKRX
iD0XhmmLQr6fZBQvOui6ZbVbp4iron1tPncmpLzDGumnnTGHziQVbqkf5WIvC5A1niHCW2yz6Voa
NAecXJiSvaNtRGIJ6o+zusXptqsQ/c7Jc92h2734MU4PQfg6mTs5KAmo0vAtA6my0glSkSiorJfR
oTIbW5LhNtiqAb5mgh6ACnfZ7Kf6sQYzSTq4Q1FCIfRuLAeIAYi+Jr42ykSKCXwwGCtvOyjK09DW
k6d6hhyEIrmavmr6W5W+JjhHRfGANk1Xk67LMSY1TqwUhU5bGkQytGNptNtApbuyomSQcdvJV1QT
ydyptjlfoYHV6anoauK46QbQZ6bouJtCt+1Vu1UCEg/3sokhLS1d1/prEqzLLnO0AmobEDMNDdnJ
QHmVDhqpaEViZNG66UlBQ6ShpQC6COvvWeLNYL0G2YMe3BT4ERIaf8txrZqvMm74eHwNI8B7dD1k
N039UAfIScaWG1PDriHbUsBfjK5yIsMgMdJMtFBBEoX9/R7OmaMk79mUkVF8yjS8HHAs67Ih4vAo
9H42H9vQdLS5s4fsWonutQ59D8FDDOnZeXoBXQMuupDQ3LBzbSM2hqt2b3J5qyQtElmeQV9N5UpW
qN20mZ3ViC492td2XifXja6uzTLAvyt64bwYlEgCZWzLusN7jMjDjWnulvNQtxBeoXehWZIc5bui
FEhpIie9DiZ0GeGSUkWSpdsGfy+0viyuYqsnkYECrXlsRcuRzZpMkPEK5mZXmAcqHUZTIKlwN4/b
Oa1AMvW9NGd3mF/aoiZdq3iTCPrVxHSiWcNF96TKL82IHG8i4/KOiJUKdq6bbipFbim+d9n3QB9t
XAk2NWVSz+/zkDqxiL7PCEOPVUYq3GaidQftdrvq0XFc+6bwlo03sa6QIDiUtCfoVSUGLt9eGF2K
EWKBblrjysgp/lR6wyRtm9R8yDUcyfF71WukFctVoLzK2N0I39Q+9uIj1d4LKoEochuAAUDDGR7G
bB3T3EnnxOkG6GRro93UL7FS2k0Pev/iPQtvdelW74/a/DyXYIh5VVCOhfN6NDC8fNxa5g+EQKTB
pQJBk01mgMYYnPkyzRwrRLNl/Y5OZjKJMUGXuh1KL2bfEysRb8biCarIjhh7vQAyerNY9QX1Q7TH
QhPCjgBHHVg8zWxEXDAoToywYxjfIg2xhKyva3k1aLqdw9nqMCEiiqqKL5QPlnaVmH4Ac0G2TzME
GO1Esjn04zSyM1reg2XLTnQYa1ubyqBKoiIWa5dn+ladSlLWmHgJJluYHrPoSJu9PpYkkTun7V/n
7koLrnQNR0rYjF1EWnpTJVeRfBWPXhPeyfmdNjxDPcDIVmZ0iNOtYN1b801NMzupXkd4WNG+iN11
l2R2VwEIQFwSYLAdauWx/GIN7+H80vUFSYQriF+oqrFAapEesvzYZJ2ty9eScp/ryf8w9mXdsfLI
sr+ItRBCCF6Zippc5bK9PbywPAoxilHArz9RfR/OPm6v7fvSw+qvTSGkVGZEZGTQLcm8Hkzvtaou
tnMvlofJgZYYG1nWn8yp/NpNHCcql0fTOyzpGYBPkGfoR1hf84pHvbaOi7M3jSVoyQ7/SGYdLOdm
To99DqkhZMcFsjiveyyN66Usg3yh4VDwkJcC0z2STLJNe/2vjREhi4omj7446OArrNL3eBHqvguZ
N0dCzj6351ByGq0tDUrWB4wMfp4SOLcgkvfC1xjaXIwQJaVjKDBWZBn2TYXsTo8YpiTt9yxHYB47
v7KyIIfCPdfokPLO2Qq9MsOYFXWyO+Kn/V1D4qasfRdBUYwfddYEUqOjR0y7Tt4KhTNj7fsKSUjv
hFnzigj/xS2AtQWcYaclAiIdwKQ2J01YyY1GsJjZo2WUvpaJ5961xskxpJ+5Z7ij+Ry71E0/CGYF
9RzmKxQpugE/hLSPLeEkrJ7uZ2+NFQx3/UKuRTQjIs0w5crzu57u5LICHu2r3rdK+j44pc/sp8La
TrgBin63si6YTRYh6w7LZd8IeWcgXE31c2O9sg77Tiwbs5bhWuI0ExGCDA9qY4t2WFwRME8XbyU6
xQp1WYfPzv1ovFMNr4KJsaBBLjhqFmST2E6Z9ifExqmTZ5nJDRkuC71TNbJFwwoWjm+HRMlGbqed
Klycs04p7H0Sl0i/VkVgAlWccWNAHIKhC7cUwYin3jn1qqSVGXJDkz405EkvNwZ90OULJjVky58c
Lcf1EOUu3NUz6MSKNZpwBsrBCirnxhrvaw/kaY7NZL9z63Ptq4DRD2u+UemmRGBpPREqqXyds5PT
vfTN8+TCWiEt/WKcNsWQxVaBmJcj9JfBSJ7LjiNijrHrHYTd7Xj+aJVoLx/Oynmixh/LO7bewU2P
hB+7CddK91CiXKA5LiEkDNL1fDtz/GZ4Fp30W10EffFa2B8YOgs2K3uFdhLpgMUjoewdH0of2t24
g4M9JTeDMZyR6ci5jVmW4yafotR8oisPMYA6oMa95H9q51XkTTSvD2oR2wo2FyN8dul1jzKCPJeG
vNprgr1Zwt1teJiXzCfLnVmIsB7vLFyESjwvy33hWL4tYL7pTYexFv40nhe7xl2U+QImBYVGcuTi
VNomPK6L8+zu2j6xxIdSEEjhvZGKRVwLoNCyi+YctYk6S6TyqRoCgl5RD/FYq2crf8ZLbig6FFb+
ZBW33Hk32Z9qPCvjlVWPDfYZVbeF8+524oIcxq80MDjaBGV158DtpuxjsxiRt0MF6qnYWsswbZRf
OTiJrI9ZDV8n2vp1NyFkSjhofFkIwAI56vw4zO+parDC0pfyk9A8du0PMy1Q4syxkiTodR61xoeB
Tb6iH9aZkRVqFQ4oiYHn+Fnn+Dl/wQj3QK0onDrc9fhgFnihlYQDssEcR9Jc3FCkCFLGMwaCgbPR
mLYZgXnHYbF9ZbeBLc+YBeJLD8kIeauXO2ssNxBV+IZ6b61tC3GruYxRVtXBwj5o/QQNoV956qkl
AM3UA5HyrjGr+8npcCkSXyIbZ155YvMNKjDspj999zilT8NsJrp4dNZPCaW0W75Jcip0G3iDDjx8
oq5HplL51ghKF7YRsZyac+2k4aLIhQp6AnG412uRDPnd1DW+vL4cTrMtHitJt2tTR0J0QedMWwng
Gam85Zv9kMz9I4wSIpI/UY4Ss9khwTWXs4AtUj9hrJ/lHnlr3cyZ81z1KIcYwqwDLea8NZkTjahe
K2vdd4OAxw5qCpP7Iwo+3quwUIea2dEiPpcqC7L2znOzTaagkEW9QKYyyEGWr3pvo125J8bBSTNk
EQXstmyegs3um1da4Hu2wje8r3q+y+GJLLBXbUww8YzQoWWIydMQNKf+2pp+xtIIgOyey9tuxoQZ
uzwslQ5yiiupWZMMmaJbdhejqUFM10GPXpy5QKAVZZhVFzqo2EMQkRyoCIHvDS9jWi53K2425axA
XJBBt9InCFYjgtYMHc1gP2c8i6nJbqy1CXQvA5TeIdPNyWnZti7GExmwEHI9uz06JSBKXpa9aYmg
7PZkvDSeDOC5HTrOWytowEz88GXrVfmhyLW/ei7eZ43tugt5gTUzUeOrPt2Y84eXp8BPqJ/jTu26
Lw//ZsHMrilW1AlIccaD5QmoMuq4X+HDvoINBeeQ4f9+5855UqOYttYlsGzLt2THfF0PzO+4GHwr
Q50ya8zXcYlGHzKS13JXQeJRystg88vYf9DysgJpmOaIZ+hX4CtSrPfKfhSo6nT9KuE0hesjm/1e
zWFnzT6lzpOD1niDwZod3be+B5/HeGEw0LHdbojmihWRCwvDeFnhjdOQHuGNep8Dzwfk0MQ8um4V
Q+XTwlp+SZSZn0ifFvepaMT7IFWTRizDMJHQMGWCYPLeozMep305FmtdAVutRrQfwHvxmkN03OX+
6vajPw9Vi0KlDwW2xOQ2Fw+sn3L6p4LNnxMzohoee4iz9nzqjPyLLuLVasw/JgBj4qgDuPo7cxp3
VLC4IjQ0UyfEkJYbnAUZpbJ+95izg9MwKoFyRhqV8/bDaSod1cusQ1t77a5W6lTO7hLmurHiDP1S
tklQ/aKKxDm/sQY5hYRr/LoFEWksWrotdd4lhpdFdJCRqJSFb2eeTNIlKp1EMFXTnde9Ebju17I+
F8xFe0PNmojUxVeTe3agzBahr8DEX9bkf0aFmblAly6rBEbDGiiNSHM7tN3t6ra3pZwwG5EPk9/V
7S2ZsZaLlXcwucrfpsrezIvpBmhHPWSNJfzGsDFpxEuPmBsD+A3OPBLWbsi0aGm8qhxBRcg93Gc2
wpzupWfh1lkTr50eK43MqVHykxv2n6mBXdfUxmWTJYPXblIzQ47sVqe2I1uJNK2s0B6X9d1RtTQx
s2OOmoHkpZ9D+9MgHdNOUqVlUNh/pAY2WN0Z7jPB9jYQJ6Udm151dBi2t31OrTkiKPoLtRmsl4lg
hnRmo0p0fTcHZmk/Y3hWOKyYftriTkGZ3mJQhWYPs77NJUw00y8bB6BHvGtxl7oNOSxen5DFBAdf
RUoaAKKw4VZjUwNe8WCDSwWCOSCt1bsbGA0GQK9dcbPYHzAcaC0eKiupNeBY9jWgXdDpdgtfgCA8
W6gC58mMNQF4MPmMUKDFKoEQuvSXYo7Nqj5m9WtuXa0DBETKTZQjgEGh4yuCQMYuZDJv7TU7miZs
oaezNl5dVhwoLFf9fH2iLHacF0bcQFwrpfSJQDdaD7433rtm7vcAvLHXAhuaPneoX0k5oOyx8NoC
v+6hQqyTD6UG4aezrYsLOR9SP13KsJRPXX/BFOhEqY1B8l1q8VM9U7hDPdfTZz/RuFwNX6oD8DTq
ZZulGONcmbFXVkFr4LxTfNi0jG1NcWgRW2n3sGJpmPNpY07pUKEm9xTi4BQ7JTycjeqgoQpNrVML
S31jRDr5hKQ5oBOKeNkrf8A/vaRIAqAitbP1lA/oLsYfrgvua7gPTt1w6EqYHtrpReD+48BWuFhO
uupnCBm7Mcgy9VawAvbndb0FakLZa0vGPaRyI4qyNTJSdIQIjExEGeWCc6+lxB1n+IPhAWY7lcUf
OQ/BAsp8GJ8x5jVKl+mYs/qByTIYOOYBCKBF0Bg2YgoNQ36tufPIcxNtjG2cceuumppg6XUM7z0k
S4Mbk2G6cI3hDC7clBYdkhFNJtl1kIGzdXHVNaJI6Hyba7KpUCt3nd5YzVPvDTa+fbVdyLrRGZDz
qyGEd+xN5wonA/pV274y4oEsEfpdTtKWYevwqEPEZED2SnjqK25GUFGfUqM8wuw2INO8H8QrdS8L
uZ/rIq4zpNXF/HHFOifoW7uZHTWc+EyLBSkwTGJ2h9SbcQqsrRqXoHNZ2Gt3Bz7p3TRxY1eDr3IW
DMOTIQucsSEUNur4qb7hBHP6EAqWHKQI6pim7uJBjMjUcNbhgToCOlWYylEB7VEWCUS5bgqdnW0B
QWL6BvXOwyycw5ClN0b7hDCzsZWIGC0PzuzgCD1neH4zfPXDkVkcVxNPSMb3YhK7dewP5WD611p/
VWPiGcVhNMTGvgrKJxw64eqn2sDN55n7YoCDhzviKqzFe7FACa5OzGzeiM2iLofvRj9Zd8Kug6mU
+3EpdszFUPuO7hzl7TE+CpFKRkspz6bl4nZP62AWxpbgtiwBWiy2DQvvF1q+VJO35cD2KAOEdkWW
xLPwutAtN6mNEYbKhcZrpm8DV4mnYNfIKE5Xuq0qylFA2AnCd0CaKmoGequq8txfc48ediA5fJLz
Dvt5K9fWNyElBhwWTLgHRuu8lLCZwfhevCQ2y2YGmNhPrxwXiWHdM+NPpka49j2uBg1L3DnCNHcN
Mq6h/JAdIMQiSu0OoRJ4RndvUqy7rgOArSh7eODZJFhSoDcSsw3mD6vHEOoWr92VMRLsoC2WjQFb
r9U7U7cK3BbfPb93sLolQG93igbvOe3U1kbRBtcVNNy3/gxoQNAWg43bSJQPnflGOxEMuPvREleh
ZWseA7f3QjpjFnIOl344AGowXIsx+tqdd9CW+XW75/MICz8HidIteusJ436nnyR1/A7s12SKsEMw
6Hvt4wbZrd4YNGae8FX6AoxcWdBAGOdOWAGnMOjM9xrXl9uYUert1gwIFHY19+7ZBDR2n1sT/tIK
X71Lj3pB49Sxaach+bxmsgXdNxSOP+rV1Q6Sybc+U0GTfS75mzF74cS3tar8wZW+Js+DsCNrKPy5
ujXKdbe6d3l261p/3LQNCgtYvTw3UmyL/j3v8rhnOwlnBLo+NwQxsxjCbgRuSgrs2pcK8rI6TyyC
KAORLYQVLoQeqLCB23oZ/Nezk7SsQOQqgglg7p4qferRoVyl2pdO44t2M3c3TnpY7U8yXyaYFeWZ
Ctm0aWTqOzUOovVoIHc0hrsOsdZMN5YJ4ogeDX0iHuDUkiHead/iHxRXWpk/l2De5k+PwzGX3azO
El9/kZuHs3yQGFE+WhXqiFuzO3nOe+a6x2LKd3x8VDnSi/W2L56yIg0kgTeLunUgOpiGY5veobEQ
ZWyN6Zwvlp3uPPOBui+jnENvReIKWsPDpUKdMqEuCapmudGoo1n9Ydj9NqcghlweKfVadVncpRR5
oQzHmfg07fxMHJuOJk6nfXRr+mb71LvuR4/Kq2ifnK72xy47ewAJUnsOClSTOUyAaxESAF/VxBMk
PLUBnQQy676ChYWmse1+1ibSC0i03XxESbaeJtOEQ/SNtt0IDGYoR+BCSxv04GfSIcWVfpux4wit
A2OfokCKYtIITuwbMk6YyHsuxBKVdH+d7NsjE6iMD0s9r7OLIcBvi7U3FgNFM3sYB+NTZweywtjG
mnA8x9A2Gr+1nmsIRur+qXSpP68Zck0J36/ChzsX8Fz3tgQMm5L0Yho9ZiktPsgbHMLHEXSQGDDE
BOV722DmEEeV704JMhvwnNca69SA6CMmVsb7kqqPnOG9Jc+exFDtpgFQL4KleyILSJMUU5nnu75s
QlK9t86HIF8ZMISSFj7NxsjTh3E+tuxDoaTLhzUYJ9uXLYwbln03gfWzhe8aMjJWNDB7t0Z3YJ7a
ZyDvmfVU6DHOugel4Z8GQyeaJWp67cqzdwVCcx0oiR9JCEo8A0jzCMxM7cyCQznw+B9S6IqOZLcc
Ii26ZonXHR0bs06X1q/yNbJ61J6q35npFGRghfLOTUxTxB5ebsVGolUWE9cI7QkjxiYVolENg5qB
BaIqwQg0f0QmliJtoTJF+ppGLqv+FBjALaQZpABCClH5orjniC62SIE08Gi0AKpYgIUFtknvAe77
HOYnhiVAU0yg8qMsFGCWW2qRMEO5SCpwNlMXz5axy+UXaPuAVcYurVRiDh5CJ+KDrQCl9Sc1mgdz
YuHgouO5WANNAbsoGxxTuc3B4rlHswRQiuDgLQLsFJzpzfMsk9mykMmAa27bSGVNMgzuTpA2btkQ
OS4NvRKT1HInhEQq8OqvAqhdxeCflTu4U0BtgdIvOY9S0F8sI7eOcMJJInpN6JOF454hVVSTKmLj
EneArjXeWuoNUzKos6cUXEljwsVhfbBRNJv82cxAC6Fe0eRN4+Ut3m0x/wjZ5/SnnIAzQe0xwZF9
RMlwJSpLfJ8S2YjIpySnQ5ilLytwPKrMAJNfA5VV8dJ2YQWZmrBfunb1MzDty/TW5KjVKrA1DiIm
NkTqAYVey4Bciae2TZzG+rAkbqqB7TLjXRirb1IEB1UHVfk1FxfVy43L7xbVBrM3X6EZALgvqwNJ
l8A5w7GsgCaLDskXqrgB2ZuT3/MC4gDjemDWsKoTdQ01QObUqDClV0QL0nAyoOtyVi85e3TpV27t
MVIkrrElO5zLCURJro1Ay8e2VjckHTc1tlarUda36maC0GPswa8A4yTFEFD5YU6tglv9szv2oUY9
wZGgkxp4cUv8rqdxXm+5ebCLMqnkZ3o1m9cI08itOYUDUfmpriVQ715Uc8Xq3MhenAg9VY8D5pN3
DC0gXIGWHTAC0wLFdUjdDskkTDFHUKXCe2KkjYoZfZw2nKvXT2RxfoEr1FmeC/neszsMsgKmapyJ
V11hOMQtZz+Uzd5xaMgwItqQElAKsP2Cnum6bGq1hqW1hOZSAx96uZKsqf1lEzCF6bNZQ7Tdv3SW
scHNaxl48bb1VxzPBfOSVyzUKprY4tAG3WfZHE209jkwTSKwn68FTd2imAbWQxBIcfoyBfu/CWWF
R/2ihpi/OpEsj4bCC3LwSSn57A04zCwUJoF5RDBspqQsmIa7HHBzB1YOyRnroFzQF2vKwnFZoOgA
POzI23KoYw+kYT1hjALgOMt5b6C9Fs47BJ7BYCEjMD4pLme+nTSI4hRy2TXJkXPrK1xspYEpld9X
ANvcB0/NAFaMgKC60Z0MPFxuJjmBEy7N/j+kTMoetd60kINwpPkke1C9eVtpK66NTdVWW9XDGW26
r5yHyjs29KHPbzN+4VjW1OPx5CRO8WlVBBKC92a6jMBtSpBbkHsHOoVM0nUCIGdRVQ+BqxJG52Rx
UD2suLKdTZ2+5HyIzBTWXc0bCA0kCIb7aSmQEQIJao8/puxLygfUc5txhXEuwA7F49kWMS4To+s2
NUjHXGO0k7y3vbe8toLR1YEFjx+M2ghG5Hees9HtU06mDcteCqCNLeiazMGdBJ1ciUqH4Q6qA9pT
/EcvptOxEzmS8KNbNic6jtHYTXHrJEMLuzycC7dE3KqNBN2KCSQgz8X8QLyLUSG0A5j2YEoGVJFX
0Do9wQ8KXPXRnT5Y+ti1gZm1MdFV4ugHh22bVN14CISwBA4ZgQ2d+dAtgKTSMmyBOhlNEVZiwh/Q
0B6ASy/MsKHPKZdBM7OwhIWRJaqYjl3My8eBIofOypAzz4dELqgWUKPipUqLgwncjVc98kGMZeMI
osvoY+DgRuKE5WC8iQlME6l6hftBdHvOHQgWAQvbIJzGPNJA/1oPmfyY7xh1A97Xe9ojisKs2V+U
SFLzBkh1IGfcYIiVtkkn0HHgE/W6sYEomlUbF9wETmfGylhh8Dj9IRql9qrua9E8rApaC4HsuREX
t56Tqu4jyoegyFOIFVii0WI1QACzSh6m5NiPsLWnpr/wD+L1e3AuCSxWEf2mN9t+5M50p0AmLjnq
jLl6l+0cjNKMICTb23LctgRzzbR9ntl5BY8oR+QP5WntaNRVSUeB3ctr1YrRdCuoGANoSrMT9hIr
jPAdwA9UgO8n9BBXWXMpJiMU+XMKnJCNK0gt0LOfnLq+YcNgkPCkZOjbrudt6X0tC/RViN0gIuoC
ScdQbbp8N6silPW48agZ5AWs+pr8UFPD1wXyqmICqg3JW0HDNLsbobVzrNbvwcO2SBJSO73Nhymy
W3YvqYdcQ0ZeBxOra4qIxH1drkjYBxhryBFHvwNorwZrkzsydKyjrc8ZhAIYX+OPs73pM0hP8oK0
vu5K1MR0a7bgDMDX2FAYaBhXodaX1Us1QMhanjNqbKZRQbIHaAVAc+B580Yj5IwC5uPOPQyLoyI1
grLPjgSdMRUAh34l78qmgNhANhAjWh12SssjKea9cd0MEmEe0cnhOVaiA43coJ6twECSGnmEpcLZ
xqGui+ZAmocuL0NTQLhU96cak664bD9b3PooAFZ/RdO3zJ24AuuaQ9mV9gFUWZFROQdhzgDi0Fg2
p4deZoldQw9D8oTkCGiLBRkywIUVlFcPMLBxvaS2F+gE+sBxAJk0577vIaeC7sO1/bpEsDf+NNYA
FRzWGqdr6sfLCtdXAiSMOMicSiRqqR1VU3mh4Nvm1oVOhoAxQZ7isAStL2DbB2ymGuQhJ9tGY4R6
5nzY63wAK4Md81qNzFeNFQowuh16cRxQR5ggn0PsIjIXmp9qbxkFACNy13f8QgseuA6BCz7f2GWW
rH17opgnxUCiZwXc9nA4YQbspyUScT0jQwFH57ZjmFf1WzsvGys1/V4722nie2NS0LFgau6ogWOZ
O10CaFjpbtT9XjoQu3ldkpcGVF7TLbx/C9Ca6s7E+syVDJx6+QJRXF4lbthGWdT3Z0GRvRpdmKsG
ss6PCtfE1HkJW56cRr2UMJBEVQwZnwx6IF8hFeCFkRAxyFoH71CmLaz6VWAxcmPrhe5W3h5aB15C
ABcaCF7KcQjs4TiD2+UKnRcgpvCVQw/UlhTIC5eS3LfuusmRPyiNdq0MMrhh3pF2CHM8o+BfiCwR
esJxu+VpSLX7zK6okwxZv18BC7bz7YBCSvPiTsz39gpnBgaVQo2V9GykaMQ049XFbSuwhB2SZwbe
rUb66Zl6myn87ZWcmJPCmIAe84GjJv2gRo+KA7Y5YAc1ypYCirse/M8EljfL3cBCsMU8Kd9kRria
Oobr/z27SojM8WA3xX1tD4EAFmOA1gHbEPS0u89tr/NLgeWl/GtJCYgvEnK7eFXXWq9r048c6iMh
kOJ0RsjNNnSABVfL1qLq1cR96rRb0BfAJoc1zODjluu7Ss8bjhPcZW7UFFBNdLXxOazTToi02iDr
ZND5VQk0ZvOm69KjldEpGBz3bcTLR5McMRAd6UQyV47pKwbEUOslg7RixOSk7Laa+70zF86WVNZu
xQ0YzpMswROIe7tdLz1b9J9Z9s2mNZYP2WAeb5uNH5SYN/WElLMtSxJbwzLstEdAEQ6m8FmOjFoa
Gm6HZnYZVBfXK6ABMYLBGe0DhC63bm5tddXdo2I5plc2oZ1gzjjYakpmuh6V7QDQ73ESBx0OfMH/
nnbocqQODTDLEreO4OC5jHFrkOkDaWLrjxXSMguIXZALlgdmSQ605jsxW+2R9CbgWGXBel9Qpve9
hBDzl5aAH+0A/pLLf2sOK3sGHel1mFCFKA0llF7hANUCws0SBmEpgFzPyXeW+1tj+I/PdWyXMQY7
W3Cv/7e9qvLEusCK8dpjkW6ME5mgg4Lhbon+TPhV+CN2mA+T86vb7xBkETxbfut3/dHt2P3rJ3xr
ImvNvhK0mBDtUMJgfLGNmxTXPdRVRYCMbEiQOh2utkLIzaMSBVKwPGYPsvNRB+x/8wT5sQPkrx/z
rd3MXM2Zede2uausQBQ3hvfY6PiXj/1jb8RfD/nWoDTpppDNBNoc7TsggXcjrGNIwtPrS2uwGsis
wnYLVQrsPlWES/7fz/+xr8ZxLQ9OiMxxvk+aWMeKFAas8zdL+ljUUNUUy28tWD9vq/99xLftXNeY
8Td6BM3+6ZrYxYC0iV34gCLPAwcG6fNgN5+kV7cN4PR/v93PzVF/vd63LU1q3WSrB6+D9j/DlQDi
3QI43XU+gBR0+f9mdnH9WP/VXvPX475tX9aQVk0uVpOhhq28P1V1dsmdUz9PV3EOcqF/v97Pe+d/
V/bbBp0Htg4ThiVjpGWcTukHHLoTamFeyOBeSund/ftpP24VTrgFHYTHzO/mPJlZlYqDv97Y0CQg
davr938/gPy4U/56wrfuJLOHLBgaoP/nTEEOEmMfl9iJh19tk357lW8NSTIflswpqNxk4EfkYACB
3PzyLtc/8V9b4a93+bbrbWtgtSWxWgaEPqtdx4vd76qpiInVPc60hUZZ8MPstYec2ndyGZ+rTv4x
ALv98kOuDWT/+iHfjkCqi9oc0GqJhgly3/XdMWP20WrTzwL6hRbVWtkW8QAhiHanB0M4vwW4657/
1/O/nYm1kVPnNDAWGDCeqrmBdhu+9Zj8lQA3wKzeq5Njufltxuy1HfBfD/12MqBdAaRgm+gu3aQb
FU8J2VixnfzqKvDbjv0WvWVVKFbOaKCtDzSGknzLj+22Q2zJfhnB+uNdBCs1ymwkRCA48cJ/tT7j
VdLZaXJsJ/PT7j8Ex2QV8YsjEPkxnvz1kG+fCsXdjJaFaxN8RW85yPiiHF+5Xb/NdDyu48x9c8qP
E4TdGQG7hxTvhPY9YPscaJ6G5HmCrjdlhyIFX/fLNv7xi/712759UVJ52u2hg9ig0yoCWrpVWXj1
LUIrXR0UWzsGPQzUNIBUEMmBfPv3439b/m/fuUtha1U66zVgvC4tyG3z2rhDgn8/5WdrGM+zcBlj
xLX33WxbFHNezAYsuuyXZeNsgLP2F9DKmwlDEMdYsqi5v/qnVI//fu5/DCG+HxcP7QCMWBzoDvsW
D1XpTIpwfHjmyxvQqK660eNF001722yujquuX32kJARsfJw32c0SotLuXmHiR6L+ju3WnRkPEAVG
VigxOMD8xcfsx4359+/7FkxTdBpoXlPMvMSYJvsTKhZ018C2aIOxP7f0tj9kCeT0zlsW/eaO/R8/
kn8tzbeDxwiQXq9H+MLAD/h2hEghQmgdv4wDahG0XMT4PnCB4S/L2Yi8gG/WP5YPKiIEbg/91m6Q
wf9H3Pnpdvl7Qb6d1Aoc54x2oGyjd9AjwEYOKhlyGaIsyXfZw4JJvf/eIT9dmICwCFQXjs0t79vp
M1E0UDUisVE59MHmBUamvxzwH59gm7bteK5jQaz3LcBlM1VDN8PJcMSKje+Wscb/fofrmvzXl/zr
Cdb/fQJv+9zSCptoWV+ZhA/q0iYDukjQ+vjLu/zoBODZnBJMUKMe+W48OeleTM6iIUoE/AJmACMS
gGBcR5nNwCiwNzDnAsL5X3vzf+wmx4wcx8JIQmZb/5WjjUZlU4iWYMUK8BdDEjfXh0IdDKIPVqy/
bYsfDT7/ft63NR15UWOGIeY5aUtBamCmweRANQtH8FFtzcb4zHsVcYG+x568DKO317TetsDg8m5M
jEFDLd1CamFHUEg+QWu8+fcn/zGg/v37vgU2p8p6S1KcXqdDfFCwoFsAbNZDYmT1vuzGZw9gmUtH
IHAjANfsCBnjYTKzG4/RVw5ZwDyMv4yd+3G4n+dwj9oA4vGv3yIKd23XVld77wbQCSQC9/8Z8Be5
ys++lnMa89sp6jDsNo/kHTn/e0Gu5/S/zsBfz/4WNzJvMdR0dUSt+WVoH8cOzWL1M7CqSNLk34/6
ee05Nr+JggHuQN/Wnkuba34dtwI14/+QdqbLcRtJ174iRGBf/nY30AvZzUWUROkPQrIk7PuOq/8e
0J9HTRAmbL8xERMx9gSzq5CVlZWZ5xx9r24Vyk2bSc7A3PUM8W3QTLuQ/TmrTrmUlMEq8j/Ds9tC
FCPdswxIrSdGjIbLU4L8GH7NVZ7BxZh1ZWj2JZUy86igCeEej6bEmgBuiVeC1vQn3nywKxOzDxa2
jR400wNWiOnoWU9u31PZXMuult6t1zs2C++SB6MCAis87cbwi6R1pzhJbNeItlqXXDSaJ505rCl4
LrqioSJpYsiqLpqz0JFKajqELl+pSwpmMJuPtK0PKgiWkEGyMFDWmKoWYiO1W1mHkU5hxkKf3zCp
mvhqrbwQY3e2eVIO5jE49vZEQZxvw5V8XVn+cL+XN/P+sFZjtVFg+ZPaaq8Z7k6OUkdqk4sbdI6Q
WV/VmgEaTzuFeXBflOGdpTSf6LYeBU85JVX42SzaY9aqz9SBnwo6Zn0XMwaBtnolOJIAPIEB3qEa
P4lI2fga8E7G/WILZGDnuyljnLSva5MeSMngrRcNP/NEOr1/wpeXaAJ14M5GGGzGyVKBx+VK5QuO
oPtVYDfajyF6et/G4qVt/M/GXP6LqrnpyxNZYpDROQbUktCJi740oFneN7T0vngRkzDxR5RBZkfA
VYZU6+VhChogIZz60Dn+QV5NpBYrUtd2Zi8Jtxl6QIXjxEIpbuN7aRc67XfDnmQyGRFlAH0tF5nO
0ZsIYpIOiLqEjtw8tw/D1Cw9A4BE9UvcMmGxK36Sl0xSW4xyH6q1qL8YSiapIFnTyUPmRMpdp8Bq
UVG89o8leGawN1v/BzPwPPmVg/U4ehvlIUXK3NZv0rO2cr3Ji6H/t/U5vbLoFllBeRt+G4BqVDMf
6fgwx7jpbxhn2F0k273Jbr37/lv+GP4nFmlCjCjLlqpNT7g582UbulaZNMRRSQB8N4TKp7ZNmXFW
7+MMyomiBaVmMd/srioovf3Kry3P7gn0ohMtlrmKmKFCMRhdwrvy0MJ0lTnNZ23lrCw48Wtrs8Pi
W14jZxIpTLkbHWgEHIBjhz8mHkzm7B9WfeptoHltbnZmkl5UBjnFpyZa8IoSknTwvtKc3igneRef
6p/eqqjB26v9tclZbKtLiZg7aY94vu6YSfgIoP7D+xFnxcScCXNIYsUwM0wIMWNeer8rYmvt8L8t
/r1ahjJ7VXkRsB8kV6fuwp9yyiDsqZaEh/zjai1s5Sspk4telahC3Q/gZKIWluUN9Kt9mtpqHX/U
YZKQW2srB+lNUfS3edU+ABn8kg2MRtZB8dBIBjToWtfclqF1fH+PpbUNmF3DdLNyDGn+3hBOTSXu
UjPfS7F21kBW+Ppz64kKnczgBoLJjSyvsp1Of/518H29/5MPXO3J2AaiB9kJ2lofBtvfMgr7OJGz
Dc5wG278k7pWKFlb7vSNruzpQl5UUc9JmdhVRxQPfMA2uxf5mJ3w9P7evr2ap7VpBmSuJm9ca7a1
g5YMEEFREwiY6wVg0fOaGp2RzsD7dhaC+mTIknQdMmHL0OeLCiWjHcOX6o+5Hy7MbdveKT/QHthF
B++k7oACTJJAPOVA+DLQ9x/akq9/wSy6WugsZDVTJQQg6mPHAfZfiKTuPCROjsxjRUz7QkbX0xgN
D6HtOeVOODannoHBNdXrhdLC658yC72VkuZ1FPCilc/ACo7VnqKzifHWlrZfKL+tSt4uhimuNIm6
oKnIL7XDK5ey1JwuvsCTsbc+Zsx2Z0K68oH/JjP/bWJ2SoC8aSFdYdepd9Wn3PEdmDtsgLjwbE6y
tu+709sEhQ28Ws/cm6QRMG7DeoIqsDtPPwNP25tAd2PBoqfNlNsg7N43+WYLJZrp0/aRExgi/HWv
T2UaVRV5WVM4dZdPOBT5XrOGw/s23pxGSVGpJYiiCnqcCtAs0kM3VARa6OYO0HTqt499fR/ETOMn
z+/beRPlJzuWThuC4yiRKL9eS1B7VSRLBr0On2Zjaez12HwUC+Pn+2bevA4xQ6FRAnJF7qoYMzeP
qrispZLlaNlTEx8bU7ZL4ZaqOYOPayny0tZd25p9njIfTF8KYFkY1R91kjFP7x1Uf9hW0hrJ9oIj
8ExCBUE2DUvmFfp681JgyEbcMUOqew8B0EX5P3yc678/u4KbIbSMJOXvx9qnAuiN0ScbEHYrJ+jt
eeXj6FRSLYPXO1QYs+TI07uYUU4+TpMZoGSzXRgeQSlp3R9+f8hgPh2623HQ9zHpv+/9et8zJH1a
xatLFfOUlFSuHepn0rxLoldumjDYBuJBNm8HkVlORR5yOwByD2os7JlKhLGgMwXt1lTlsy+le1hg
iyPDYD+qgTpbRRsbnFXOvDzeXDOCLQ5OMPjaQeiBHXc1yHoPAcmNh28PoRdNM2LPMNjc1r17U8ki
7FjwWAWK74gwGUW5NwHVP8H49GAM7rMsN7d9UhZMDAEYl9rw4sINAI2L/K2ImXwqlYcorO5FBGoH
XfuoCCl4iGm+Rx6/JhqtYmWIQ6e0/K0Wj0cwT+CshEAHkeJmZ92EXcaU+u+BVU2EEJl/MoUE7FFz
YzRasW/D2D2Haqzda0ER2lEHlijxy/bWV62jL5vQjSXJ3jTTfOer3pEhPUbDFKu4a0fPPJRJn5+M
IjGOmiV8k1FWbbOhvYUfMz/qesI0GTVUQaxu5VAY7nMrlaFjk+J9HzCaBWy7ccaylM49w8IjMM9z
LYFqHPpCZfQx0QDsAUod27LeillxpzFxdIEl54M/xEeGzvaaBfKkCqxwo5auz/8HThUf9hBhhP4v
r6xHIE63TEMdsqy/B0f3lI7VTe0LjtX1fyTIsm/0rnzwrPRjGifPYixSYBWA+OnlMai1Yesnqr9T
DWZqtK4090UJUsZF3mtCo9qZrwGzr5xecE8eE2M7htPuSwUooVYW4iYGhiiArN8Incpj1kz20EKc
DbP4XgGRkRT/M9/JgTz0mYKL5yQu1DZ1rSFPg2oRiAAj8tMvuq8XMAT1djTI8H7qzXMkgNQMWx0N
e6HwQUEx+GTqDGGvHJqFMwNxrsZ/ODuiNk/WfMnnj8Is6ITH6KLsvNOkDp0dJ3HOdZHvhTD3ytj0
769SBpC5QaayHmfILQjd4IaK1los8kLQpo5nmLppmki5zqt5XB4BYBGDBfEZ7TAZf4mxa9mq3ob3
loKezagZFy2CMk+uffNBQluN8eSoO9LHPmeehOtXhnKj9tF9WagXxdP7G2lKn2GN0qER0YWW6VDd
m4jtu3MRMB8aZfDHFa5K+w8Ez/sfaGk51GeYu4ON++19ZzSjXFogouDmOslJZtelsJ28vrBM531L
bz+ORjKiKibiopD9zrPpxArHtNLrzom9dm+gRFiKK7fQ2/KANJmYqnbUBU1znjKaQ5p4adp2DrAZ
XgS7aqN8R1pmE4PB2Sa7fyBB+ObdM1mkbT55gyi/GV00WoVmDlcrmbe4rZ+aPUKht91te0aheeX2
W9y/K1PTl7xy7jIc3VYJkw76sOIpARMTSWs6aAvOoBq8d6bbVVPeVKr7BvR5GwPpKxLhpyeFn42h
PlcWurbwq6xEhrfLUVRLlU2dTEuV6Eq9Xs7gTulwqBaOTPMuzOGhzIWVHVvwBwX1cBrHGud1YbyA
t1OEyGwBStD7UhfaWSghWGmhmoLT5t50+69RK+8jzbI7Q/5edsPJyNQT7aN/W7AmnbQ0y5LgGrVM
ssvXa4UZ0zIY3y4cNfyZ5E+FD4Tg6f3TtfDpXpmY4vCVd0gjgIo0wIRsRb/UwiBqUPPvPQUsqS/s
3ze2kItrFkOb5kurS9VmSbLlGVoDew/vCh9sFBRqsVI6keeuxKYp/53lW6/MzPLjqDA9aKUUSnv6
IfQfFRdUlw6fFvwFQDnD+sf7q3o77TF9pqtlzdJL1yx8ua2xV+4kp3oEajtVTjzTTiidZDRFthlD
GN13lyHZ3fu2Fz+fZdCy5EEg0p59/flgNJCbcOClFlcVHGIZagjjaID04+L3C6hw3je3+AF/mzOm
cvaVtyRaqpZxUBUQ4T41GYiL7nOttyvHb2FNuvgyVWHJsk7S/tqImroKqA4Pcq5AvI2M4Dar4e0q
wHdn4lrBa2FBr2zNXMWY3lFdgC0G/s99PB4mBkcXvrD3921tSbPPBLk5eswhCYakP0o96ZT7swcI
5eXq7fuGltYjkTdxo5gyRaxZxKCr4umNTnQUylOQnjql2OirucySw5MvkcNwkBWZzsnrLyTQlayb
jOUIh+JTdmmPETNf0gHU52P8CzDa3nsGIXVfHN5f3NI77pXdaZuv3E9vZTHxa+xWTNRB8r6Lzpo9
iVECnjv8e+0BSXllbeaHjSrKuexjTX6ILsGBjBsa1U34DfpG1DgYwVgphi45yfWuznxxtIjF2rSr
nvUhCqDC64GK5ofYffzX2/g6+ZgtzFQiXzV1ko/hBErmmO6scAvDlAPU6tx9XxM6W7hNX5ubrSuF
FT93SxKQGrqirWxLB1i8IA+3WxvxvLNsbPov76/w7Sl4bXF23ARN1ppUwOKoZwc5MI66AFZNH47v
m3mL/nidxb3Mh1/5owLCPu2mlan77AK9en5kpMLOvtYfmm/S08Q84EAavPWZq6fVFOs7sILiU3xq
btbEAqdP9vrKe7Xil7bC1S9pPL+CDYFfEsEZVloPKZx8IoBUF2pO2kIrt87aJ305qFfmEt+EP0HB
g9JJpniDusne3xk0uDKkrcXDaptg5YO+/J4re5GQIHAhvHjsi/TgjSJuup8M1G5hftjFECulm/jj
2uW6aJV6jUFiKzFnOnOjPm2aXm+A0GjGR7G4CauLEHx434XeDh1NLvTbxtyF8qBQvAJCVqcaNvI2
vy++Fv0m3DEl7JSfGJqGquEAVYix2iNY8hiDAizTu5opSfPcMjOqfqTkxwskfVDUr2L105M/VC6z
jNm44i5vAxuPK+qIIvCCqZY4uy4QdnM7K9E6nr5g1cfHpKk3KfRiQ2zs39/OpS9maJLBY0Rm6nNe
VJbhXXGzAnb9FCR3qR/l4sATZCU/WTMyS5lV13PFejIySj9VKEcKCGuatdtncc+06YnI9LykyDPf
kzTVGEpP6By9/O6Wyt6EH90QbwwKyu9v2cKlytf5bWne1o0lmDrKwgLlSSde2OjA6jfT49fapzZ4
+7VDtRg0r+3NUhSZrqsaR+4UNAF6btVTcwns5JwfJq9vT+o90oYbeaN/jvc+LZVoV92Iq2Mt0/bN
4+X1j5h9w9xXxhJi0c4RT94hOsFzBm6n3K/2mBdP2dXmKq8zFmragqbV2AmPOssF/LttbyoAJSbz
8TqZku5Eu3wPYdXKV30zWEJcuV6g+tpwroguuTX+g8CKM80UQk+xVZ11TbZFR6U5oOsWp9uagzBL
0NqyVUOyJJveg5Y0IG6R85H9vVmt5Ucv2evsq+mSaNJVpSfF3NNsN13PGqU0l2on6gMn0ke0rc0b
E32cqBsOlWs6qSZ+MSIY+GvKpNB+yTtZEg/w6/yArPQmjuRLPOkQea7Z03qN0h3ID3MzAFRoPOFD
CMIBfsF6x1Kpmwrid71Wbb9PTxJEcFpfQ3IDdl6sYfRqG5B5eXh0s2AiqDCOlJ0fQmnYoVODYkIL
FJLLA0LgBL6WUhg/ixrzsSaoXDfV4c8ZYC4N2j1E37+qyoR6t8tumC/2N5WpP7UaxIINgkKaHmyV
6hNgxK1m8M8gXboMdRSCQ693cW0cIXoZbCv7Iw+LXWcxMxV7jzoAcLVI0F+FE7NXbyy5sLXKO6UG
hEGa3hw6If2cS8JjX8BBZE5QdYRMDFpjsScc5P4J1PtBVOByaiuopQy1+NbVzyLo/CHq0MOGxTW1
UGbQNyLGi5xOQF94xzhOzmImbzJQ6REsV5IlXCLPPzPz54ihcISWF2risWOgqtEfvAKUTpLbqvxQ
GenZzONNIf0yG3gH+pH6pdrc6MpTl8gwK4ydclQQohLy56EAmyg+WSGPbFOvzc8AJtE5UQcXbdbq
oOhF+pRpsX90kbuQsuwo5RA/mIVgh2l7J/qNcutV5rmlFK6EtQMgcWKLhi4u6C6K0QA1l4pz00eQ
Y1TSJRh7KAKVEZqFwn8UJbSGmFaAhD3tbsKsogBbyMCqu/qsWBGcQv2lG+RLlNCB8DUIeD0T1HGv
mz/rUhwngQH14nlpfYQL62uSaYndtsNoUxiOkRSrRRp5wi9ZKxVIEmJXPnlwLzlV0T0EFVAOtNDM
i9e1txJ8XoIXOYqcoYMQZJtQr277qoDlL+LnDP5OyWRpq4XKNoIaAsYgO2jgRM1rmPKH4JTn9FIg
HQmOTJ/tTUWtNokKXX4QPrum+EmHiqQfxaky/bmM+q9d0zGO3zGXL5k0Oirpj0xJIUhiXhMGwrta
JbltqNXD/mU8eo3/pPkDg7g52b5CMpoX2Xnwk0smVB4aJLW6oxt26alQbGpfAnpSNDVCEaFsx4YV
2FDb3WpRsU+aFhC1lGw0H95Rv0BlDYqQWN5GffXNi7saZqzwJu/gjyyGUADiz1bnwz6BxOQgjWEF
s5B56F2oMuTwokl+A2dh9t1I/KPcNRegvTCPGOZJRyvKTLUfdTqcoqE2NnTF9xEBbTMK/j5VAug3
ff9A7ZNJDV4t7cCsZdeC2ErQSMtrd4AfSkhOqqTwo1Oh29dIwe1EioFI+4g7KRQ/JFZy1PvsVnVD
beMLEOAYivExljILfq4GyL+f9Cdf68ttLHI8ygAqtbyLpFs/h4oi8ir/4qswPg8WnSRCVClnpi03
UEdCCn4sTfODlqZIYUX6c9XwcMzjiMEz0QWvwZsSzZrwy2gG4dbsU532J7pi5O+PStZ9Li3vrErt
H4MmPCuuoO3ETslOfQHHqiK7JyFs7Sj3T6WmfR0DIUHmRchQkNE/CElN1z6baArK4hhk0C/HY4u4
WDL9l4QQUh306V4tR2TEJoYQyM/BF1kR3FFVDacBHDINfLtCU0DfZX0bXO9jzOD2Jk4Y2Rhpb0Vm
bxdqcaxE60YaIJqyEpL8qvHdnSXn9KAkuMnF9ljQqeyrimxFqFHwqDMwuFVI9Qua9b504bGwho2m
IKEhK5BFStJRrPpv0HQLkKLU+9qHX7ng5sikzSi1p3BUbClW9nlhfNHNYge165d6TB5ahO3gadE/
MRcBv5FyllBnEhTxOa1dp7G8X6P7HKnV96bTf8F+Cy+GDFN7VAyI4QQ70exOfgajRiqU961o2G08
HOgDnbtAwe0+FBEMrVDNw655E6COp6vk4aivQcLlfu9K7ybs+iMMCCcXJkPRvytQQQEhAtFJe7CK
nGDk34pqCeUA9O2+nw12ZrZHXWouhld9Eeh6i5MoZAQTdAjJom77CKCMZbdjt7cC0Ei9vKm4Xzof
LF2f3wx+dIRdZFt2CHkF3k62SrQOYfdsIP92EXfYCJFb3IUWN0wMx6/Q8sp1v+Si8YcBz1OsG6fC
iCDLFsb7OC2OkyKWWKH2EusCgl3w7unN6MSusOuK8OB2vOB0N/oJu95thPCLTke1HEfISIb60hbe
t1INLtbIHhnCQcrGG5eHdAAZalBFTpbfD4l8LhEILhO0a4pw5wkgpeTqKIYIJfTtLqpEJw5iGquX
lAFbH5VY39AOJkqZiKuMylFCNlNK0KbKMsdH19EQueCi74rcbSX1loGiOykTGbqJ4Pgug4MPvedQ
91vX+w6R6mClEVR33mOSledCiS5J1HPgw498IactdLTn8h0e7PhcgCO1gSyFUuDsGsyDDuOhoJQa
CdCk8j97WHu68mQV7sEt3EtgocpSOz50LLLwo50ggxGEukl6FJM83PZZQzMCjRWoLaVWs32jsk0p
Peda8/wyJzicOZTIgwXDrhXKFhEhZIeEH6r4QwsfmCRwSjiHi77Y82P7LNoW1DBaw9qY0p1GaTKp
ig9QW5/FOoPOJQ5tAvNW1S9dd+pHFdk982M+APmEdEYfP2Zyt7GgGOxQ/KqqH6Zb8zK6KJF4TuBI
A3V28MCBQFzyVTJuQm5QJYy2itR8jIt+F1hfmTLHCT52AcRePhylQFPIh45lmnwWUBcIRAjJoJJq
/f7i6eVT3UBWHkupXQ6tyu7Vpu1rRYMaQQhVZ/GZZO/sdZYBse7wI5QHnrcdOVdJ3gBgITX7Q+97
EGCiqWKKykcrVd1tHWafaphSLSuDXWc0u33lllzLUGN3+XOuTnJFQw5/IaymWaN9aENz19bRXSYZ
XyPQxcyaoRNZDBNLee10er4DK48QiuV2x6T2QQFr6l3uhfrRNybQbAhJrwz5GcgLiIF7p0Kvzy+0
r9SUzI0+RAbaMsq4w9xdK0HDK3qStB+7BOBEpKuOWTYypJCBcgl7mLAVJim2WiTdq62hAeeER6du
lE8BP9+GfNvb9B30k4UCZL+SSgE2X+NzamWtrRgBJyr7969+k3KmpjEPxWT5C+DkqmYTmJ4aeK5O
WVH1vlRZAki7Rr0rhPu0ED69/9xRFl4hr4xN//7KWNhnculnVuNMc6u0exi5HA+yvvVO9cGjJifY
6i454+HbCR9c7aCWtruDS2MmPYE+fcwffOhZ1BuYV7cPq+X/hYoBv46AKRrW9FSaFUCMGgI67jFe
fNIz7PijR+j79f4OLBWSXtmY7UCjZIGW9NiobMnxt9nJR1Y53k3LDYASgHz+2H0uPq9YnV5csxcZ
dB4i7Qb0DbhAZy+ycchbw0UWi9aX8ceEDFQOE121XSECLrfbf/Cinh6uc4uaJjHTx+AB852z8kFm
uT0DynnLw3aaEIcLd4Izq8FO3ZhUy0B7n1DMfX+ZazZn1YIo8/1ShCnFgdXIGeAUjNKV1saSh1yv
araPtaLlad9mrUOyLqFdWHtURpBPeX8di05ybWZWFfCbRpckFzN5TNazg+4rPaoMJ6s/UNGjW4jQ
Q3Wcai7rAIWXEvR7H252CBReyqUJOZlTcIXdWjdTuQfRDWsfH8RVEee1/ZydBjOCcTdrWKgPGV0j
QLjrclusYOYW+mCaTo/SYKIHzm9zjh2KFWHwWqVqnO4kA1UqtujgJQwkbMrP0ANvsvuSGM8hSMEM
rn3KpRVSCwEiBam0ac7BbF5qkAGHY+Mw/2ern6KvKFT6zqQWL22ht6x5jGymaLbiQQsFLRZLeZWJ
UOZp31RYeXC1qa8h3XFEDnUbnIzPyZnB2ku1Q3dhq34uGGo/IESwYnj6YHPvubY7O4K12qZF3WA3
gOet6JvHFr68rVxSaBCGcK0ouri5v++uefW1jsO6DhuTD+tNSgSN9aUty5ATIj2t7Of0u9+s67el
efU1GWRrjFyjoRenn1DrPdeb6DhRsgyb9VEgec3aLHjKY+gHpY418VQfo5Nl8/gF6Wx8FowNhGVn
xDef8i24+0N+Tk/Msu+lHysLXihMvrqpZx9yyFBhjgx+wtQzy07tIbqdwM7pqse8RR5INDautnYW
U+OAETmz4CNqdz0Qs06F5IJjeeduPNjgkD9iKGMN+rV0U1zbnAXYQa81je4YNz3lEZh8e3LB9zdw
ycJ1CJ8O6FWmk9VuNmY1YXSAMXqkTuGp48pZ+5tQrZrMP0mirs/jWhoijdK3Res0p/So3I430oV6
3lY6B85aQFk6aTA//GVqDoCMUegzRiBWTp8ItypqBRklG1Frf76/a9Lytv22M/P8jvJrrqksqXU8
RGa3EXi8YDuehl35WH0IHMLW2tKWuqQMXPy2OXN1M0/Qaw+w6d+2Oxn2TKaCoPg8T7jDcNjm63Qa
k0vPo8m1xZnLy0WjodICe7S6h6gdYArEaLvAR63P/jPjtdB9olS14pOLR+3a7sztaZ6O0eDilN1W
3Pa3mqME9pSDIzlpN09FTs1is851s9S6erXBk3NdnYVOl/SqkjA75bz9D0qwB+tbv5UdHkjNbq1z
teZCs5wCNQApkDxcNXLvG1oArvn4vpOuGZgfbWiEB5TfMBAEaE5CxfftfQNrB9uajWJkVT6EUsmG
QVVOKfe2hpI2pAQkZ0jGVo8NWDgRFdWge/aF1P4/Gp+1NAeRAV4RVUgHQUh3P/Wkhh/TO6Fw/sFJ
mFby9yeBtuhr11By2pppw15OENxxBxt0tPeddjudvRiy8p11RKXEUTbdYfXcT7HkPduzWFPkQU/z
g1M48ZImNsodyXFaaMqTs3dXXg4rkc0QZ1Gmk9Ah7lPcUt17h/rOsRxouW3g3NbpW302EX1buR7W
tnYWZFwK6owdklvXCIyULfrzCqN6xDdos0fob4W4WnOd9+OaIc7iSwM7z8BI5/TMrG+nZ5/SXnzH
2mp7dHbaS/B/POsAEF67D1KFxSDLGCQP3hRoFaP1u3Ic1tY0CyddjopuV2FCkbfxkSpPCUzcRIkd
vLOyzfPt+qto5UZiavT1sgQA4i7QmL9uJKO9upGQPvkH53BtlbOIU6EYQYOCVXqX9oVysD+88LNR
rH15Zq5h41aPwyzKRKknifKUH9HxskfI1u04foiYZxh5ngyQ7m+7g5WufczJH94ceZ17DrQvHbP5
iIs+SkMiRFMa45T0eg4oT4a0gf+c/925fGTIOfT9ev60fAdeWZ65kScFDKsPL8e/PlKun8Co0xtw
OOZf1xmElisIV+ZmHhQF1ElFA3MoJjhoikja0cp3uXkWtCM0wHZtS7ZCMxelTW78NaqkxRvyyvrM
m3SxKqNi2ubBk7a69LNHzvv9Y/lSP3rvS878ZxRwWVoVf14cBLVtzMOo/5TFn4b4fog2E36724nI
xoHRgqv+j6g49bLj0hdZ+Skri50/Df1KZegN8XMnFGjsjzxfknCFQXPFbed0C8nYd3IVclNZKCzG
w6+h7pCPHfYre7pmZnZFuWNKOzNgJeo+vbf+kKnNwqcf7AUZyo/eBo1o+z+B1d1AEL/T0cze6Gfx
0fgi36wO5Kxt6hSvrlJGJkj62EhqNESD+nGEfUhUwk1TfDQFfgOKdSo0OsVTIei7hERoRIa+yd1v
nVus5HprWzK70Vqj6FxLxpMl7XsOAjUiSdfbtXn9pQqVCTn6X3FpXoSPjDGr1IQPPOwbDmz3iEoc
TxEdmn+nP8hP4xb5F3SW158iS+98ZtChpdegYQT69nqjVeZv9bBpiYid+JSQ4zXJOTZlxDGUcysY
N1pgniYNk1FZicULo13mteHZzo6NgAqDguEMpcg4ZthDCjZjZstQXvrf4i64KRlWeN/DpyD7Jmhc
LXb62ldeJRn6GEGkwza34jHNtFNdfhdh0VCt1ftt2rc3pphsFA1Q7TzPZ/HJSOsxpOX650M23Uk3
0V48Cmf/IG4mok/mB95f2nLE/21wPqGKkhmTvgn7OVAzYn7zQ/tEe2FvbWsbjSv3hZk8cNp/T39G
+QZYzV8LfXnLXO1p6SVib+YslMcdygunKfCG34ZdvS3P64XNxbgA3ZQKRlNkuHLmroGv5VrfEhcM
t2YYzLyJinLlyC86yZWJmWNCGSGnqYsJwS/PqnvohzurhP5MTFdAIMs5wZWlmTtqneyLtcYno587
1QEYN3wKPua2NRXaio1yXHERedEnf2/eLAfptBQUkMunCobNRF/t71AGuO9PvY2m0jpf4mLsvFre
LAfRMoo5kcdpK0nxphcWopWyHew9pkaftH198U9yf7u6ysV3z5XZWfIhgOFBwhKz9a741D4X6BHz
tjScBM1pk7zAgnc4y+8mhuF1VpPFpzvUQ5IG2zLKB3NkT1sKyH02/XSHtscBS3AQ/f9GZqGf1+qY
S1t8bW364leHD/3sKLUqrHmFG9Phv/WSGDVq2V7xnKVb4trO7Nh1vVuZRTfwzuLxmjrhjpGAvX9I
nLUFre7f7PQlVWxlozpy+g7psbt4J/P2n9Y0F59Z16uanT9pSE1TzlmVf0tvBonHu9AJpa26E53U
DsIv/wBQvHQtXJucHcE8LztUAvhgEwZR5VkXwKUCOiK9IP5JO+/fC3EQnq8Nzg5hZAiG0lXs55ij
A+x621xYK7i9Zeud2ZidOObyJLmWWdRUtEWDudSOvsLE6eAgBmsNMLrz4mB+we6jHyJD48ZwNLwP
65fD6gedXbpSonepWPJDesfdh8/JCcFcCAL/5KtLCns1TV2KqFe7Oy+Li72bxUmNB+nnnqF85YBm
GQQIzIvfCKu0sItv5mtrs4IVY6Acw4zlTVySCNsNaKnei/fZH+5tbatOeMq7p7XXzdqBtGYhZgzq
XogtlvimybBazVlzpDlovK+A2eQ6F2K37ezsV2frWyE7CJf0kBzlXeQYR0S6t8EPeVPu196si7fx
9e7OIk9bhUWGXtiUyHhouTL87+5c4Hao5DDHs/pGXnNWaxZ9UJHV5KHFXl3ZgkA9YmKoKnZmg8T9
y5W8Xolfyp6ulziLPuaoq3ERkwB4Tb8tIKKR+hUo/JqFWbgxKjlT9RhvsVxV3qm556Kb2HhrmdNK
GJ0XyOs0MhKBkUEHDMMkKP3JgI3cCbjZy5E4E+3802qUWyoXX2/eLLh0eSr1QkEkrYudeopumFaa
BiOMPSWc9XfZUhb629qbwrg+xo3U/plWDzbiALZblke3hWcRDIy4i22e/wLqt4LwKyGpX41sS1nU
tf1ZrNHjGqpjFJwQV6G6soEACrXvKZCzx8oWCcwTXF0aSi/mBq2X9cruSrB7Uy/PpMAv0ez+s1c1
IZC67iy2X3RIvoV9uQefsUkY3PsvNZDrdc8yHTmNdastMFvZ6sl86OxmWyvb2IcTLztlW8tOb8ZT
j8uh+0zZUL1LDyr4IMbUvv8fPe5tOX2UYfYaOExT38xyQqeAFJH9hwzwlHqHlRxv+UxNTBZAKScW
rte5pJ+XRYfO4/TFvUMQIBC5Dc4UAm7zUwe9erRBMrhZMbocLv5nc07D3LVlWI0uZ0pJO9TdPxdJ
sVlZ1nKK/NvE3JHlVPAjgWVN1JWTKycPKGN79uRIBKeJ4DE/S92a2ZXd1GbXpp9pJUTnrKzcTWZx
X203AWEHh/Ako9Gw1u75m/vr90JnnhtmyPplqfjXQv1tfDcRW0xKV9Hd2jlZ29XZZZlCVAUrGMYG
ZIqTENa+jxkjk+9/u+UY9HtFsxsyVwVd7kqJ1KPXbNM0mFhU242cuhcmf06G3D6IhbVygU0X1Lxu
A27tr1Ogza7IoujHtAOO4QjVcJuiFe4Nz1Lyh4p2dB39fH99f5MC/DY2uy0rkGxKLWJs8k0VJxnL
vWAH2+n9gWTJ+nTf2nmbdvz6vdiLRpy2fDbL2otgkzJljQZqsQ51vYGzMCJbiBsKU0o8zRgEB4SK
t/FU2dgVu3Eb3MeHjDE/bpP17OZvUlWYMCUG3hApmW1nryteXihs59RiVSd5rhzI+U51EiceTqsJ
43JC8NvcbDNdT5aTfHIVVYbwLyWYNOhbuw9D+VxXTBT225JuQB6HOzlJt//JdX4bn20zBMBlnE3R
mrZkz7MLQepqH4F94PmhOgIEbM7amV8cH9Hl/9l8IdS98h5JH/wygYrIKdJP+sdh+r43sUNCcq96
n4DgbYbjP5gkXo6kv63OArhWDYIYvEQBNInk7etmKCCEVWbaNT96Gc+7Wqeimm5cldMpoQahoBc4
3CdQ2rX/tS94vaezqC13SlyZErbUfXDwglNITU78MEJolkFQuCtbe8VxlkPA7+2cRW41QUQNIeXJ
oOJ44bbaJ/Rb/x9tV9okJ65sfxERAgSIr0BRS29u7/YXwvbMsO87v/4dtT3TtJoplWvuu/Fu3HjR
Ec6SSJ1MpTLPucfUlLtA4Bg3qwz/v+QB61+C07NVAcoh8dvPJTJadDQa/lK/XGYBDUHZMvk/+BrH
nw0KON6XU0KjCcvkd+Xe8NgHtle9PrufDst9D92iyH4zH4bEk2yvzFsFDFqSxcizHnZ5M9niTc3D
E6/0Lf+ief5wwamUWRRgiLRhWqD3+G+LCZJRzmT9ZLG19he0J0iAT2y7DcPQznUTOKAhap1+toi3
9VOL+AXr274J/fMlxfdV1B8q0yxgrT/RExrW+NMYvw/gaSw4To/8OnLZxkpcSHx1rVmE7tAIhsFP
xgsSihNbjuqUyMHNdxnacvfBjfzmJ7MqJI4JXUqNcccd0YyuWCcFM3lqTWR+KoEB8d2vzHsbDGSI
HxMosUEJgzbxkb8IpG6OSeX0hKfyCxYns8r/vkJWlo4ZJCc1fMvlbsCdXYlkpIDb+duzt/DtXVmI
I0UNixzbZ4KivsA0m9pOTpvcDhE6rUrj7fnjLluPgDIjiLPLuuMo09yVo+GOUGU/b0GGnLoAKEqv
6QPjyMmD0XiPzlt3ub84HEnARKQUV8DCps2Qbvcx2NJ58y7fUbbjL9A95gY0MN9cW+l4/mJCJgMu
ypTFvOLfeMEe08fkq3Ya7+NT6mKEhzqgufVALkLlkjL8JJ0JEVToPWz0QB07fvnkofdFTBrAsHJB
6JUZFDKZ3kjmoFXgLTw/Vc1djWR/hEYdQkOyS8Ace5T4jgSoqYAl+UKHdjCwwle1W2mDuCxpotyz
VgdvCdR6Wfhd5pUteZ1Yti4BRlpSZ3qLqXK/ReM79xWQFSFBMy+pQ0lOhCirh1oQxqQxcu6Xu8Uv
ct/yMbF47HZl7oO4AX4ibR2QrU4AlYpf5Olw3U7KViegyzRPU4fJpZ9fje+ko97f3qru+HBBSU+2
MCFTMZWETizAZ3vlIlJ3lACzWMwyQ6NNGA8DIYaamRU6Nn1z/nBJLIilK2vIGiMqsHOT0mBI71Oj
Ev+8haeWjTMAZfD9XB0pUhAobNcwQfe8gpQ9xPund5CH/3qVFatVsRqYRc2d/Pe/jAwoxFnUVmdT
O/JPc4Ut2UcSgALE6rVqgFT/yRaE8bQ9O0G7lGtFgoABLB2nC9JjCcwbQgoSgskN7+UwqtzQ06R7
y80CYllI+GqeEp0u6C2VHGKxZtUEiap2vPJ39QCL5CQbAmyUIBIJuvCqbyhJ6AwBNAqmtt1SAg3T
9N0YHEz6SCbi58t9U7SS2p/UNYVUJEMukpCZf7nfbz7Y3EJoHKE5DK13lqg2UQ3gVhtjHLn/VZFh
ZUuIKNPQLrMWIO3GJAWEpXOoOTxCOMKvTpWbuXokgcbtfVzZE9zDYpYaMwVrw1PZ3zPEvy6IF5w3
2U4KHpKaZZgF4VU7yTfqFSKvFiY4SF/R1IxTHQVbQ/VqApko9c2YKB6pe08C/pso8mxKbC2oc4Mk
LRokQXSy626Hh/AUT6carSmlt/QQQ5e9H2zeO1f2hGBTmmVUjDnfReUrC/228Cv65T+uSchHCxWX
Gagf/3zQojvIlu1G8AhSn0BFV8Yuu31zWq1IyEgnZgScfnnwgz/NPQGfLS6bzOPmrD8vqD5vovDK
nBBrOjNU7c7gH+xpjPBlnfKioQ2ZiwiBRosiZlURPhnZm3um7HTQSBQ3+RGpKde4kvVmSZzfFlCk
LXvIOkzYz2WGvkXi0vZDEvnR0EiuLZtBe7WRAnqMdpNk0MlGj6d9MtrGacfP5/1Q5uoCYJSsjWNa
w4Ct/4jK2qlTsrNq6py3IkNBWwCLKEgbtWEw8yqaXHkj+mfPmDhHV+RLabYV/X9BXLDuvkxM4yaK
k9ZCnLwidp0/VlDheGmrD8lIqPLrWIG8QVsVVO3xgoIq//r/jvEgFXppMMxZHIMpB+Qblu2CA6lN
Bzewb3Mw+ZnvlqCRJB3nnZGJM3NKkNTgL4a50PLRYekW087uW1fii5sNnCv/EKAiKmaMjtiwwn0x
vllu2K1+Cm4uSEbPR2NGBJQoyQIqwRie+Cq9l3v9eQBk4pxcHNkWaCvhG7xBAi9gUAIGpY0NHUWo
3CueKZs62r6RrbZRQA6MTI41y7C4WT0NOUhHl3dVHzl1+JCjNUcJtHvow4PX43D+823mwCuzApKU
3cQUC6OyPjpXvLRqZzwUd3dqWXwu+qhCv+VQShzmPNbjAerlIagyMF4UJnY2TEDeA0IoPHU6I+eA
B4Xg+cVJDsATjK5vuXqYVUsB15yGG1b/aXQfk+jTeROSVIA9/X1lI6LQZ+l12KjnI+8G129Re3MH
7aif5qP8zUK2JAFCyrxpporCXN98yBqs6pSxj+eXJDMhZBt9QS3KCu6J85dJv6uzD+hflHyZ7f6E
Z797ehBebRvi4qiyAl4wDx6ffW3docZLfusNxR6sg1DRlPU8nY/97Km7YGVRgfxzMnNnyDAHVYJi
Xaklni1dlJBeLGoWcX7Tf385/89XFHAQvTxO41BakZVhI68ImBJQfGqyXW2hEWEPCxNgwUGRfeNs
C+0X3jSX7exE+sEkWQ4TmwJmnbCItTB3DV/Udlfgs0eKtGJxMJjYTHy8BMTNmJRTnaK442/m0yN/
Yb3ovVPik2I7gMnSFuS8yHbG7jaP/6qj7D+eM03AC9Ds6EXNb7DXFnBkSxLQo25INFIGg4XyOCx3
DShbz8OTzICQb4w2VCIr7hVN/A08nk4VthILMkx/UvJb+XlYZVoU2DhTCFIH6xCeapCo8Fdo85Bi
wm62mHd+TVJXF5Aj67KR2vz2/7qsIY8hUmsCZhRhRlmfwBrvYGggGbJnBWjDlH0O5aMr25tXJ0vI
MUK2WNnCi/OvbivS4rwMgsUnffDzLjZ0BPmbyuyqvokM4xMorm/zo453sE8XtPRI/FF8y28oOtJq
7o/KjbkvqFt4HDRiF9zrhQNRUVAmyUKZJGkTdeuVEYy8WY9QppM/FzsHH2/olKB9zsExnKY7iW/K
FihASDQveZRwkGr8fhfl2FNgfeIOEPA2QG0XYQ50L31f5P/omauSzn/U6gjOXTIPagQXLX7w9CD7
keLVdnBzzYNN8JPJalSyMyHOSRdDZpGxxGf8/cuFbEOFe8wAmRSz4D4atn9qMZRo5/8IYK9e9gd0
JVs813kCsOCYof2ic8LkljcsJphp8M77CAeMc19LAJQ5gsjFPONrGRpESuzHrOpcm91kAdIs6mOi
/rw5SYaqC4DSlKMCCncsTx1uhvFNmdxOy/68CRmQiE/4ylQt+cwrOdcGTpkHUqH0oZgJBkEaWPx9
mJR4oPh6Hy1UNSK+uLAGxz5aOs1UluFvfiNKLMheQ939FTOmlma5rqtIp8xYA4M4yM6IecyiVOIK
myt5NiPWssvezEpWGXCFONrR4bMWKFcdppUJ4bvo2cw6I4CJYGmJM1UKKFZs62tr2MeApeQwtsbo
LYn5NrZn1Y9r9sEaMD6TztI9lS1WewmKPY6kYbTYU8P6nrOP+SjRV9nOgVdLFaC+CpR4rrkBjhs0
dI1P0w1g1wCVKWjyHA1CCUfZC/FmMFvZ5IteIX0+E8XKc9hMSbmzJmVyrLIyXbpEkEqAAgotFhmj
gcQ3xfm4JC77EXI2g5+jtdpqG3SlQYYiksEwx/FXqLhamYDzcTOpUHHnZrTwbTZbh8aaCy8bqmq3
GNEf5wFLto3876ttVHXLbMDBgfPWj36lDB6juTfTN33VeiRUvPPWnq6V4tosYuKVw4COCehvBXMY
cE7HEV9txgMB2NXeK4rH234rHaUyxf3RziCMRK1svqBbfOsYrG0LxyBJlqEaeLRB7VRjd8k4yI78
VvaxtiCegwXzSk/FOL0aILAS76zmsdb+sua/uhZoFiWnqfmrXI6EfmRD7cYYPDi/v1seuv4BwqFo
gyqyFLTqQDfnNNMeFJ9/FjLN5s1rztoI/xEvXKa0NTrAiEXfVsceAn4Qa5kxdFYfMRAjn4PdyhLW
9oTzYOT20s0FgBRH79CUH4sAPNq1oxGQwpNHTeskmyjzE+FI9EsS91kKe0YF/bAWnO+67IhvzhWv
1yRkPhFeRpKu5cEh7NxgbO67BJz6jAvkBoXqGIyGjsWaPVdZdsusXfZ2PUJCwZww9JMu7lioPyDR
1+1sK/mkZAFUrVAYc8wcE4jnXUr6uYWsqVMXJUtCfO6/C/U/OV2hZLVX5MUbfgjPAIQYmPVaibqK
P65wgAhv4hOm4k4jOqovyt4lB9YW4aihwdTytY0WmksxUAkyK4+TYRvU1/zmdEFzKf8nzy1QQCHo
OVlDNODLk1N8aEcULwc3QqVoV+3TT5ZsKmeTlWzlaOIAezSpzKbcXOOB0KV+iLiWjPYmT3OvmSHS
F+3xflX8YlxVWH7bhe/JyNyC3dDDKKWA3DxbqobiFDpMMBMlnC1ziOachDbKjtYfZQpeC43uJf66
bcLUTZMyYttiGwsJWhOslgifdfWrIJdPKMgp7vzAO/Ot+ALW+M0kHOv5x6iAUSV6dJJ65kb/Rxz1
a2PCJuY9VXJI+OF9ogLlkB47FJxctpRnctNTV2sSMIpYcTuZMb7Vq6utvP6yifErWwLIVCUBP05v
IX8c5sOSZViPcUhG661mPQRD4i6G8s1W6mNQzBDZ6w7gt/fCbsFbRnNEE6dDitSFko2LoC55DeWb
+eq8Pv8yEZDM3ipLPC1js5OvS2U6kbVv1drJG0gxWbvzvruV+a0+rAhHdULRSKzCFlP3WYrRB0Ye
+kjxFmJIFAg2E4XVqgQUWiA8GOA2gm9rtm7UxvchidxeJbKbgcSHRPjB7hnLyL/r6wLllY8a6/3j
0LDKTMxlBLMDudbaZvBY7aGQB9VBNM9JjTOfzphWITuMrqUnwHkDHlbixdkFPKwyZxRgJuijBlrN
MGnYD3VWnTL92Gm5v2gfafn5vC/KPEQAmSbP+6YLuYd0/kAWz67iXVLLaDNk/iFgTG5lamPzPfx/
8Q8BZeamHEB5DGuvHr3kicy5lakE/3npi2He1Og5vA49Zbb431d+X03FYncJ20Bq+bq2+jb+PmN8
XQJygN7L0OwE6/o7HfzVtyG3dO58cUv876tVTWoaoasXlq5uX5Pto4AfJI3mBtRC1/jHuSyFL04A
j3KJ26IycLzS6JiHIIuNNO/8AT6bk3ATAlgMttY1LbhDXsdv+beS7ZyAFkmakzoYOFr8tvCDdF0C
ZoTGFJbmEzKJtqTrOgeCfAsFwCCkoaneADDUybfJH5Z6qisJzm5WjFcHSmxsqecxnyLyj5u3vy/2
sPmxNF3TGdUghiw+WdMw7bS4VwC6oEFUPZAh1E5102H8ACJVUrquzaRmZU0ADKLXVNHoEzjRkxrd
aF8nH+EEZPO5C1m+CUSyefTmgudK/g+/ytxWhgX80CCK8POukdSrFpu8v7DFZru2tbInoMcA5v4p
MrDQp1gWfFSh9YjOHoLLB0S7y8cfvB8A9OwXLHUTKlemBTQx+oCUyQAfonexecNO+QGalUejwO6C
hT6HereMJ4cfsnObK4BLUVKMARPwk9dVcIuy14NegwN5Ul2IzDwYcXcYZPS82+d+tUgBY0a0WnRp
CJOvMEZ67reLHitbAsboKhlrQ4Wt9q8+c7pjvQ+gE9eDIxEKEPIexU2cWZkTcEYJSpPlLU5kw/XD
za+L+p6Z+2viwbMR8Y07mGIzTXk8uCrXkpw+8X27Tgq9jHpYu/L0SUBNfNzuU2swghr2XnmH/La6
mQOtdlJAloHO2kQUnPQp+VBU6EJrR6dJSs9Y9ow1zqi8J3Z2n8veL2UnQHzdJllRhGkJr/x/+YIC
qFgkQ2NRBmt/Z3q/U/iTnIAnnc5Vsgdt6yqLLRiz6eIvNvE1pdo1seFLDoHMLQUQaeqCqCTHSYNA
r4+JmX2T3cVoSVB35EBLb5SJmW6H95WvCEiSF2aJ9lgsrAdZzOI9DWH8JMMAPc9F4+uSYCA+c+tt
VDaYP4J3PrS7qgbJsN9jrrv2ygzCd756J69q8l07Ew3EV++qLQq1aGCSlOGnZMpPY0nepdOcODUN
dyVVr8ptn3dVfPROW1CPdhoMXnUSJM4pvns3s5YnIcey2R3AitW6KnEgHer0GoRDKyju2V52q785
76qbN4TVEgWQifuxhuwRQCaIW6cPfbbIHjq2v5ppWpRCZ5eIam2VgZfnhkedkcS7NrD9llWaU2bD
AayuqbPUiaw9YnMjqc4MqiHltUWeFiWfdZva+GxpcpeNt1BVGYbH89u2mZg8mxCjnG1VvWHW8ehr
xU2afedkv+r8pktGBxfKnZ1J3/k3A8/KIP/7CrnAmB4uaRqOVwSeJ7d+dc5WtoRcuk7DaaoZbCEU
NLvOAGGJXhtvyWhMjtGbTjoNR4OR287M75Mu+2CoJfWySQvuw8hCkg99+100aQ9VPuHhupsdC7Jh
Tt5afyRld69Z5Vt1xLskns8zZXkkQVI4ljb6HfTWQU1xZF3/zo4HzQvnCpNrZpY5qpqUTldD+nXS
91Vqu8QuIBGrh35hjV+Hwhj9RTE+nv/Gm0djtQ3C0TCKeDCBNKPf5jeJ9XZJZLIM25F2ZUHI5a18
ssp5gYVr6vlSa0KkDdWpUbHHG7mLPLPdjA6rlQmJOzrNGc41bJlfeZ9jfDLelnsLhN+Bww7Ro6wj
T3LixZayJMYD29RH8NjuA2M3AfLbRYYq2zF2tSYhxtpT3xUsxNe6ulK0mUasLAoJu7pkYRXb2EUj
cn6Ncla45fFRTrSyXTDLKUEZMcI2C/xxLrCPV6S3MlsCouEUa1rYYju1eHpkMXEyrfbmNvncKAGm
LVLjy2xFjwQC98GinTrUmCRvLpLzLcbbMif2YqXA8LjJXCP4nDWSdwmJV4rUMJmujYPW4POx8rue
qm5rgDw3lnbRbwbYZy+hAoo0E82XPMNG/t3tkn2e/Bkc4itiRBDcXfsSsrIsIMqCsV86jLCM/Iie
eAlCwfsYZrUv0cyW4RcVMKVHz6gdx7D2+84p+3JC/j4OttmkKlwjD+9s2jjNckzNyTkfX6QLEgCl
auCBlgn/eNVTKQfkzcvk6lOJUNKSpo8YbGl7LkkCNsC9vefT0jIo3i5qPFsSCWKCLKRd3eAz8Tmc
jPggWtx3J4YcdpjQfiDr7pWcYpEsxhzRkZL1MKdNDxBGw2gicc9/J5kFIR1KWzpWJcd9hl4uywjc
MFWuujCuNk3INSb0MPQhil1PmwYysMzj8qM/tWJtKncHCfgaAmYsallCwgFruupmI8kGDAEnpipj
dprAWnRLIET/63banXip8jJdx+3IaWk2WjsMPBUJB5gW46y3Ew4wV8RA2x+nhuwIOGKXXXNq9sNw
OO8j/3KWnw0KZ1lnbA4DAwZ/H5ye2lde5+fPtoSzTMqq0+cJUfol4OveCvDRNn014P9tWRefG7uB
JBR0blD6+Icopvcq5xLlbcmO6uKwfZ6PSqdVWzsqPw7n3UUXnxtHMI4EhMIWl8Tls4PsaH8zHXvf
7YPSC3b/yVl08c2xiMogXtp/lvZMtHt1Svf8yYST3qfQE9Ty9CrH3D7nz7aEc66GKl4IStjCowSn
3DHiHe9VaL2ofwu2UgjaX4f+zxaFnMAYgorNFSxWWYVrZnUq7OXx/NfaTq+eTQhQolkYtstVmIiV
e6PaG+SPnO0XRsHP8eO8Jf5j//1cY4D05R2/zSf0aDKca73s70YV+nxRsssrctL7/ua8qX+J0s+r
EjAkiWk79wNcUK8e2Ul9zxsSYzec3mn+BL5nqctLXEN8f5zCoRmpAuTgdIKmsvubTjDP/fCyrkvJ
mX7Cl1XFZLHyMZh1rJDs2d4Ge2Hn9D6BNa43JSMv3M4R/tnOp+1eGdPVwWwyDoxN8GHRUS9pZRUg
/kHOOMfT7XRlgY3tlLIOy0kgU1FgKrL32wtoxyU++DSEsTKD1404LjkSWgyaXH2ZehQKa2aS7WMy
fD/vhNtZ9vOmCXARdkqr6gFsBdNOyxsnI3dES5zzRmRxRBytH4ZJDY3oRcz6pawmRaNNngyImf5K
O3Sx8TSah1HveqyIZwHGLdeR1U+IjnJLsvMkYIUS9LWWc0s28X4OhGvTFxBLuc1O87vxbbeX0eDL
XFxADKUlVTEmsKgVlWdakYNNlX0ryarEofq+qRI1bGBjeuDxQ8e0aul2DqiZZ09z5LOqm2tCj7Bm
apCcME3BA4M4MBVqwt4Yx06t5E6lZLtr/G9lQwhRSV8tqlpm/7sAvLIlxKp2NJUywrj2T3WEXzz3
v9QRlt1FzYKbh9ig6tMOakQk1MYbpW3FwFo/rXsnop/RJQydP1eyiZuOsbIiZDGjmk91VxeofN2N
Ow30RE9sSD9vEBexoMuWJXhGbKRllZuI+rS5rcvvdXIbWZLy0LbzPe+c4BhxEaR2P+NjUfNeLz+G
Ri45Tuy1BZNoqgpVTt5WREzBwljSZiIUM/S9Hep3oaJ/103jY8ZCHYhObkJWcBUr69ZQlq/TYnrW
Ut2AlWavZLqPEYlD0U7Q3wpOthrfEAXV/FnT3i5hhsrcsKuTZDcay1fTKt8ZGtpRl2wfxaCc1Zdw
dhQ7x7W1YPu2KWt3rKofPVQQ01zXvLljmT+2CnUSZp5yO73TLAYJ8Tb2KgzPuuUE2Vl1psxtS/s+
r8dPtE7vCqvYGTSeHBWO4A1V3+3MMSsx3gT2gz66VSOl82K0kzukbfeqWn/VCkx0LCFknMPoYTTT
HzS2fixzRTw1rRQn15TS1cbuZm5007fMyNPM7tQmrbpr8mxxcfso3Toewp1Oox9JFtF9AEO7xiag
3aj7Er+kgljeVCiHoS//1KrqJldnp6gqiaO8jsn4jBQAxZhJDd0STnWQJn2pGDVQKtcdOzl02T1v
Dq/tK6bpYckA8TGzIDSsifFL1/JxYdqMBF51qmO+S3xTd8L9G4qrUOmlhXMja9zadFHTsG0CzVgd
9HYvc94EQ452ZMPiEmGwKItv5yzdnwePLRM2eNZNAwHZ1sXu8GBU7dFu8cSpE3yd/KbvJG+or7HC
xAgIsRn0d4htijfVOtXtIaZ4uA21LyHZD13ljZgUOL8KmRHt5UbNIZACwuKYfu3jfaMubjsmuyKK
d+fNbG7Wai3C92g1y+wNC2aM5R0tepz4RbIQ7q0vE9mXu8V/wSrDrOvCauMUuzUgsZzH7+EAsSAL
+npd6E5dKinMyNYj4PgcN+ZMG1jLCu1YaOQ+i8Lj+S3beBjiK6IQXlJ1atmmkBlVUzAsZoN7W/An
H+/SPS5WkLpN5HKFaXnWsu0K/9izeK13tYNpkVthqqOcFueLW+Y/UJv0OlkjnMyI8DwTDSELyxCL
stThS6vEx2BSSideZJNUPFF97Q7PixH8Og7zpQ4tLGZh4MrRKv1j14U3WWm+TQ3tRLuAYAA6ll1/
tyB19clEPXUkEwuJTKyuzDyucZIMroKia7hLXeWrbXtc/jQznAuaKPl6hPUiGKsaeF6YRiHm/vLj
dUplawW/KUZH89Q8pexcg8gsnWwHV5H55sZCX5gTUoA075exXGBuPtk/KAf04WDd27aLR3XX9DXo
9Q7TXlWcUrbFGyfvhWUhaullphftgvSm8SEr0UN5vd8Ph6Rx2DsuLTve1BKLm0tVGTUZpBxN45Vi
Qal0jGa8FlQ/JpPpdGPimPHiaN1f5w/85sooIglvL1GZyAJOI60b8R1HH9DymLLmkzUo/9GEcL0L
A81uwgAh31Lf9MWXuv/9kKUSA1GRmJi9t03hdLNi0Gi5tKMfmpUzRDeR1u8m6EOe36gN5TTzhRnh
cJdxa9WjATOdR1zDL94Px3GfohWu2TXfssP0QQ6Omx9ntTIhgNVhXA522OG1Rnm3zItLlMCTrGrT
hKmruDCqqqGL/UXEzEPDakd8/zvzpDgRKIfstwMkLpU9+I4v0bh8/VyDfcTHIpzQQCPiPXWxoyLM
Y9xTk+Ncu9ouPHXaQ4s24elegea4JN/cgP4X1gTMsKIuTqYZ1mhYjK6Woa/coqDbnGfJTm6eWNui
tqlTJFDi4EOgW0mVK/zuqBruovcHkynhrjAsP+8KGQEij8Ii8KqE6ibDc5BhifAwghMiHlUcqWiE
JCNbIje3oqOmDRDcqfov0Ib7YOnNt3EqZCJwr99e4Sc6XqHw5TScBwEJ27JVU8OAvxgPeIzy07vg
UB/Nm2tkLmEI7102BpJ1E9j0MrZorDODcCa47+HOp4/5Tkt8ie9v+QbWwBjUAE0D3v/SRNuTECoI
C48nXPl9/GAd+OBBtyO+deqPCWJY/klic+u8rW3yv6/yHYskuhJiwtOnj8qD4WeoCYHEFPOP/e2F
UjRbFnG+ba5QiG0Urwyj0fdLmJjYxIfojbbj+Rx9Y+2Uu/qoOcmuv9FlcXrboqXbGJVB6BI/3dIV
TdzYbPQxlaziaullXuCFe3VffNQar3HSC6jvNxh1TFXXKfJ5g1KTiheXcUn6gmTR5GuPS3Osv7VO
uusOleEAsJnbfWR+dSeL0k+kjsI51Aiul5jPV228zQpOmhGaplnApic1qOEdKUFO353KO/Vt5txq
fn40/RQvRdH+c3FrVA6kROUHZStlf/EjxMAUZEE3M/yIeoYErY0Nd3jxdED1Yp9BiBZC6vn38268
AXYaAWc4w8GxNE1EgYUE89yVMJlHn5s4dCvjxOabCvwt5+1oG670wpCQO9hjSFS6wBBajaL3865F
u6TptG76NQ/xgZNj+rbHoAlX1B5vu72+nz4u0aONARRpzXjjmQnUzKtFC1ejKVZSKFLaEx6Mzb0G
LQKQuBzU04U0eRt3CeAE7IH1ARUTMUwatamMg6pMfmHkf5JsCpymBxmVUS4OTt5Jz3TmRXVZeubc
vZsgkmdl5vdlaE6tFhB/TunHTlUf9d4eb9mMbMhqSfbx/NfZ+jhQpQSCIoGwDPGuaGZQzyhC/EQN
jE4puAkHWbvKRpxDzY/yE00QCsReyILmJkgiYIHuuyPvCOCKP93+91UREMtQT2GIZzYF08ZLUG7N
GGNvUTj7jI27wU78Hj0ejpmSfZDKmWI3t42ivKxxUH7F6GTqbOy0MZ/9znbMU+GXyOuc8FbNnfSo
fgTrkRt6GfXOf6tNlFApbmpUp7ArUgqbcJppGIv5qS2g8No71Ai/pOhi5WSkxQdV9v6xARE6pRTs
XiAVoboYXOfAZLQIkA/VYE9T89Y1MnU/NJVfB7I4zuO0gMIvTPENX8XUOEedE/R0uGCM5H0x5aGn
UaVAo1v81mhzD0UzVzPZbTctp6UxR6cthwOmv7/3ah3KfstGfvTitwiutMRaaUd4XPJ1Pfd6jKtk
85tY1ZARfhnYpxqqR2XhmXSS9H8+VTPP7QH/HKs9MKJx1KYGdjFysYPGqY5QMEFhFTOj6S7ed7vA
6bJjBULPUcrouZFHvVizkBNqrdrkTQfbnEL0jrrNF/XAMPwHDtHwqVNCanEDF15YFMLCpOgWVCbg
XFZzAp+9F0DLenTN07hHUcCj0F6O3XS+t/fJzQVlj40bzAvrQiAIR5ZC8QHr7TxUA5zCC0/FAfNX
3nwwjr9/bGHLsnjvF0ZAxAwjIGbZzyZWqtz0u3kXoRE23ht3vUe8S7jbtz/lszkhl5iVpK5yAnNj
890M/aS97xrJdX0rjr5YkpB2K2almQmFjc6vjnS3HPgV+mcD5zWSSLiPrfZPwIZWtWOK2Q54yly4
JH/Td/uKWK7kK217xPO2Cades0C83KuwckXH3KbvG7iE8Vl0xF7B+8y2ZAnD45KPpNAt6D6Zldtl
KXelZjh9tp+7O2u8n/sxdELyXunQsM2coFc+k+xDCNrMJZ+OUZt6TTVKQgzfylcQhHyfD0epNv73
JQTRfsgrm+BSqipfMxVUc3YusbAVxJDiP5sQzn1pdnpXTPwR8NrRQO7w5xYl7LYS2HOszFjUU2/R
+Dbd8WzTStFbxA7VXioVvOlJzys0eXxZ4XiTK5FqVLD3ypPkfRebsWplS7i9dHaTh9YIWyyrPCs/
oE/cIdYbQwfSRKFbFJWTlN9tTXYH3lyjZai8oRX1EjG1rTUVPNcFKmlt/1YDqWU5nTp2AI+VV2M4
JG5yx7YYprOg9hwPu/NHdRPgVraFONmURY3+GXhQG0f7FNx/6DJwk1x2cdkGuZUd4TBkam2DVZuv
sTU+T+GNGb+n5GEIvtRZf7KW2TE0A8zNvQO56X0CCovzy9yqVuL+TfDajP9B573wbUOltyplDCek
e5V+y6co0EEBHa49D8z99Am3wsa5poPdhD3dUimeXKHRIhyXITdJ1qoKWnmW2k1D0CuounN+aRsX
I5iwVIPoYG+kYjs0CVCw1kiEsZDivpgtr13sY9ffpHp9XyWPSPNlW7nlrmuDAuiYaRQPQw2Dr46k
fE6exz4BbihufBaqscw2X72oYFCxbzOaYnE/1Vog3PNTrWXun9RaMFUoWd4GagOuKW4dYK5FqBQc
hSikThoQqoDXmSFlfsds2ZHjrv5qTSsLQk6Rx2yy8h4WqjQ7kbp16vGdZtyOtNpLCcs3OuR47ed5
OXyDV/hpgKd6KhoYu+JjbTjGC1t8a1e2xklva23IpiftPrPlLV4+F0DoFz87yVrWthDlhTUhxygz
K2mG+WllbJ9rd7qXQymQt/8V2p283MGB8NxXE4ByiWL0xVlY3BDlkZMv+9jM8PDc3U6y19ktDwS7
MUrmuHxrKC2/3MYYd7V4tPmrqf2gkj/mSnZd4P+AuBQTcm82njeAG2IOPUwkDpqmQLWK3E24GFbd
5w7X+lY1Xaa8n7RHLbMlILXl82uTgs9TrR/UeJlAzEBy29GnYt/Pyp0dZ8SZF8OJ435/HhU3HR9t
J+hzIaiWs1e9a/WA5qgYrvf0rEJ35b6O3kzuhc8qW+VWPE6iLIWOfxQ+xXKrPo9s1jsAfbsLDxjv
v6GJFxx6b/rWuPMBc0Xf6dvzK9xyk7VFYUvZiM6asghww+11t1v+CKJekhtsWWC6wf+PUf1Vc01Y
lGmOYiouP4XmNNPHEKrg59ewdajWFkTEaEIwvGg2wqMeOSjIeVpSuWr+hvZ/nTe00b2LustqLQJa
YA59tsd+WUC4Yn9YhvaY9cX7PNPvJjMKnJTiv3boBTR8SJi0TXQriq2NC9jRsGVqdWgjo8Ox3Sk/
qIuRJdf8Q9+374td6suI7TedEb6IpAMVPPY6JUhKqIGGsJccgxPiy1f0Xw1O55THYld8aCZU3X+/
SR77uzIpJAV50ORBUCK/yqvWsYvjwmSaehvsWC9NCLg4E7BFGRaOGNqLbmNc7r61bv61A0/6x8xn
HmSZP5bU7SwXHY7yruzNw/DPAoHOL1HZinM7CsNh8aumcsA80eSSl9knPiMRlp+30BAhBJUyhZYt
tpDeBXeDp7n0m6q4U+OhN6f/CpJeJXYq4tPdcCwQ6zjnTDy4WDIUNqmxS9DjuSfeNDndR3LbyOv9
sh0QAGdplLqoQuy/Vo7urKd3pU69OW9c9O86TdXeoLHWjezKgaCamxQQq6h6Bw28uE1JgGnr3rvy
NmS+Lz9GbmtNHBQ4zeYddCN/Dh0Gnn63uIED5v8LZlz44s59HAGpFNSiyBTi45ATpBsohmw7aFOA
viWECFHhyrLQrfvK/5H2XUty68i2P3QZQQcSfKWtqvZG6pZeGLL03vPr70JrZpqN4ins0Txpx66I
TiaQSCTSrPVBQ85fxWDlXgcLnrFBkcebPDARAerap5rdubNHEmfN7N75BzNl+7tsIfFvot0NdeCP
S0vivpmzHoEoG5crMEM84pGUBbVHdU92rc9A569cS4Diyv7o+eq+C+UcZEcNOrYyVneJQelgnLJe
cxaauIJLQCSGe4RqYVYt2aqhEIs5m57aaoYItextoIj7ilfFaFFDKdZIHdEo2+49B1+M2AAlAIXv
8k2itWr1FOFPX7X3aVcd6hFpoblziSEJAp+9SItuRHGOWB56PVQ7iEKI52bt4CWVbLfhVRGttjGJ
Gj53rWUjjfPJk6SA0T1CKEnJs9o8jM0nwZbtvSk26lDO7RpTqKtVPKOZr0hsms3gpUVKpAZijBwk
FoV5ftIj2V7nhyR9uCx711redeOZRqZ+ytsw71efRJ9m87EuZ5uWr5dl7K8fQiu0tUEU37hSzoiM
866efaPp3Wa9n8ba/t8kcEdrjVpdShJI6BEf6kbvTasuiOL2Te5dCe5YGWa4rolcAeBUupuywaH0
VSqOJl62NC29y+rsbgraK1EFNQhLqXx0T0B5M4celSt/mMEc2FEHAbnTqK1g1XaeSARvB0xYmIqK
xnJOJWAd5XMWNbOfzeatacHmylWx7jJNCR0rgq/IGvk0T6h7a1ZwWcO9l4uBQENGB45sQU3O5JO4
NsMmBF7sGtaGLRuLPZvpTStbrU3y/jnF/EKL9kco7obh4A6zJtjPvfjxg/acD+nNZokkHdrLwezP
wCsjh/mgu9ZDbauujFkt0Yt0Z1c/COTcSJSl2WJaEDgR3S4r2QH3n52URKAY+27umoEYHflyXGzG
WV0bOUg9LSWIKfUaV2dl3KNZ5T6xQhegRkGS5k+WNAmutp0TDpkmZSNoso6y8keD7QpTqpu4wwmP
1dCT9Hq0pXoREUvtZUNgL6zMgOKOpurcCs40RU6JIhvyPhHbembAJmLFRaRdnd6F8TAgiiWtEwkh
rDGI06mqrYgAmUQSuGOexk02GAYktP1ky3mgWaKM8I7TwoKh28DUsVpnJB80W6U4ZH6xiQ3E80Ex
W9+HVXOGIr1fY1GlZtfADUtRgZqDPAhfpAqzPirmBS6y6RMvWkO3XqUgtHKBge+bgamix0xDQ8VZ
zSkdlT4CpR5aUG70k4Wcn1sFxCtad3LzxRXnt3f12sjjPIWR1oO8qNBrjUvbMIyj0uU2behR4BN3
wm+ibORw5g1KBtMayzePxAa+0SNrM/PuHfkvO8i20ngP3Lco6akVpIGXofPoiX7DCL2bOW+cPqzM
JYoP3waVzzzTu358ecJQUlLECtYRMwvI1Uq34Dr1C4d4JIgrLy88RjzTnsQt1YINNNjCb3O2JXpg
0FM0+6b6uViO5Xos+uf/bfMMzgWiCUfTS2b8DFkENPVO7BpIC0fOX/I/oXd1s5TMtWw0shY1GmgN
jXQAUPoy+tLi/w5YTWCb/IspCpFibdiZeyecyq4VwN/8JeHUR/W4eC5pJEpidhL+INWB3zJBCfbP
0xftNWIL2XtsIzgFzjtI2TARwdsmcALmfGUmgtOgB9FB7QC5E6PquwArw/s7mmHoiCqdjmFFCwlw
LvpaQQ9RDBq8fzbXbqdbBzJOtqop1+GiBnQW3NC7CiIqwMAHOhYshXJLCse8lpIGBbc1Eo9B3/xe
hPxVzFPxJ30rjNNNLpWCyDOE1aRDfclyFTC25Z8adbIHzcuyGyWfBLfC3mUKfHyYIfwWaJ248ych
W53FDUSWvYE6p4pW0aYrvwlO+a6UtyvVhJVYfFUB3ZWrarJVZJwAU+IUnkHuM2DcMngwzfJaJw+s
0hdIZYHA2XJupHL+KyrrEVSoLeIe4Or+C6YuUv4hTN1ezKBuhHELqclSkk4xhAFkPXGrqn+qUTEH
C+tdQ8ltlomKGHtLqmOuQEbbOOJW/rHTzLIxacmAGNzsW3C/VreZvgquVmbc/AJuZXALqIIHsFqk
HsaPMXK5aW7a1LDpmGBKWzgyxNbnTBZ722AI1dBN/lXVlmqYqz1yqH+wwlIpYNhd0TXDCuuaQ+yJ
ioS7C4jiu4XhEF2BRHzQ5i5Q4nrMdeYsjbhe7VCxYruuW4ENioSw3zdCMNFjzrWMSFKtf0Xzi7YI
ehlFf59d4du/nxfDuGosUu36h9jQgkYuBS5wXwTmSlQL/k/lh3UwzZhMsgEj6GlsY1jBVtqvgoO6
E2gYMtVk9BNTeFk+BWamNFqieMQTL3aWFjczQO8xXKVPtgTWK3S8Le6SeK2QZmIvk4rJenR8wPHh
TcyH3oVVx7OsKej8OMnKc3893rGhllE96vbkVmAlB1CiuB6y89TcPuL55q9IS+qUsEd8Xst2M34q
htQ2G582pxHdzU34Q7C8O37wgzwuEO/X2EymSkMO5i3Geocd+6tKyAdRfCxuWIkhEYgyisxWtC8G
EdjKnqlsEyDc4y/vjExRWxU+fVZOCUDg7Z4sXhmWsSNYtR3nh5qSAgBzjHDhH+5oKUPSZ2Wn4zLW
8zwwzWm1Mf+UOJWSSE9mD3yIwRp+jPg/9ZAcpCi8Kueqc3Vd+9REKhsuSw+EoCCUxN1vwbftOMsP
38a+fXPss9WICrXEt/01JPFO/9sHiVxoMplZl4QqJPavLOlTxzZ9rq4Nv/8l4n7Ze6caxECzE/B5
2PubE9XLQ6mRPIQ3wIA2IZ6ZOY0jeWCM9qvwqB7+4iL4II87Hqs1ki5ngxMEwARZfR2rpX15v3bi
ug8SuFNRpGvU5QM0wpkf2s9TX9ljODqj9mAOx3i6IlEmkLgTjUAi5kwMA51tZ5WaVW7kiaTQCWwi
tpLfTAk9mvpTtpauWYnqu7tZya00zhxVucR0lwH9rIN+Wo/J6Q+XR3glzga+va+5OOGDZpx1rIWh
Z7UOzdQmd9JMGo5tXxAHPSQn1uk+Ow0Za68ucmcNmyAZtNapi+xJInprq0vpjUWHHGlJMb0Lh2vQ
OuhnozyYKQ502I/9TUymr6VCHwujj1AwrH/VaY45iLBwLTRn2UYtecqIecd5gXg6BVKfo5yJsmY4
Ab/a6qyrCKMsDtru4JtksNPreuYqcOxqQ35VyuoamvrU5AY6NtvxtiHGp65bj31crFfA/HuN2uzn
3BLZDuPSOrQjuB5L6cGU2+mTmQNlP5Xya8TY18sk3/WAoHAvm+reg+fD+nKnIQGUTo28JGuGZFjS
KWhgvWGyc1yIgBa1pft8FESZu6cDrw+NodyY5zAqQKlspDZd3jiLlQMbwIjBois65vtWupHDRbOT
PK+KvEIOscGCdmicyDM9NnYoH6qDYBX3Lg9oYqkGBo9ZF/ZHB132lGJyBnNL6EgMkqvMa6YH+rwG
TWVH92i0CIibJ7ZqAHdIcG+x/eHPx1Yydxb1eAQfjJ4vAAlRnayhgY4wCuhP6AW9BnXQPD5fVnUn
PETvJYwYSGDkHMinUetQinSTMdg9qXqHSbBG4Mt2TRKTk7BqNE8hJcst5mLKZmFazJn50UEKGYm2
G9dPfxq2EncCNtL3y0rt2grLE6l4H8Ao+UHgUKN5FEmwldYvj1TCQVgP5VVxfGM7E1omszx+z7bS
2BpvrvMqTOW0HzKcgP9AVrIMJhqrHHGCfs80t8K41ew1ecjkKll8s7sZw6+r+iMjGPwK17/btvc1
5CyRtCm1WqbVnyDlv6ceFGnGXQ3zTOuhTbBpEhLOdfgzTHMnjmbbQHn7f7QPzkv2EfiIpg66sbTQ
dLte/bnxpru/C6lNDOYgbykbJuWbjpVUmUmxwJXM+gzs2S+dVQlcxl73lLEVwexzY39oAu40je0U
g26vZE//1aBzhqHGMBDfxSVO4Q+6I01e7AmnOHaNf6Mfi3U3wutMMVdQ7y0I92Rn+VZ4I9pnVif6
oh/ET6+98uUHVbmjNilz0rYNpCEli3vcQSG69MfD6ExulrjWr+IfFEJ2XaRhUOCQUZax4cK/HlOy
aiPBJdcZyhLS/ZqKYMh3JVAdKIyyjniPr/ANag3IQqQa/Glpn2ZJ9tNQhNnB3MKZj3oXwdf12j7J
UsAmQARGI+Lyk3FfWyIZe52YMHFTNzDugnuTx6GLNKnoRhIvAIXC1JAcP4JaqrazJno2x+aXYk6o
61v9j3TQboD4IzgGu4uI5ANwcXQk8vgkZWJUoTprLA6RgYBLErsPP192G3tROeud+rcE7pyZiw7q
ER0SzLpxs+JFzmSXhp/a8qA1opQrOzZn+7WRxR2rbNCl2JixlJM12sP4KW+6x0J+rcKbMomA5zUH
Y3FQpmCobhbjQKPUvazr/hW6+QC23JtzPWIufKAhlN1mzhXnLzHjcbwArsWwJahF+TxO26pWr004
1WcZDmE7wm40spFlcS0YgKnN9IY5SzbBu7r0m3JgqCQY4GVjppIrCuh2D8VWIJfyUIrSnHsTAv/N
lPgvTuz/XTXOPpcVkdYyQtK/apvzz01tsz2Ja5t7TmWrGmekdVmGKHjDRubkE5pmVvqUitBW1b1D
B5eI7AW1VHqGv7EsWRKhTgUIAQJGDUldkJGhY2DE2dHK1Ws6ktdBQ4gXIfvrRFXa2Xqbf++lObLj
VsckfH4d19OdokgeMcqvWknxJFoPuLNeCrOy7KlS/cFQJjsaRstW1UV3Q2mS3LJKa8GZ2ovtt6pw
UYfKCDUwdrz4S/1THgYAZz+XqO4tBzN5KoZflw/wnjvE2CxwCYAnIZ81xMTgwZ5DvV6ATIPJO7Sf
YczxsoTdy3grgosQh0hFn2PXLH71G91haNlm2VclWH+XnxUv9SLX8C5L3IkQTTblh6knjQF5cRHi
ZHS0zMFM59eKlTptOhxIPT0VbXTMBvn7ZVk7tv1BFrdZs7YuIRKIWL9Oeyya+36IvLoxX/43KVxs
ERr62GsxpMRje61bs7eAIlZfY/tvxDBwWJ3BCvOoH3rSJ8CnwMJZ9JimtafjuTDUAl32XCuW7F0K
Zw/TbOlRNQyLr9yxJGPuNr9mm+FuUHs6Vk+iTOMb7St3R36Qx5nD0JBoGjOm1YEBBpToHbG8Ilhf
pMcsqALte+ySq+xT/No446FDnwzynQ86YBJKR70FYGXQ3lhH8yc6AK1j6FQCY907HmhdQfuKprHJ
VL5C1eNwLpmG5VhOxqfBk/GBaebQe3CtHov76Id4wHEv9/pBJHdpd3pX9yXQqX1wUftsFqX+3nqr
o/ttELmyYKphr/wCaYB3sTRgUaGD4GOIILdVinbCEa7ZzUd7+TwE83f1mUFS0FeGtxVnduioN5dN
mW3q2aZvhHKXXJHV5pCsEJqtXyOwi8+1HaLzVUU+Tq38y7L2enc+aMhdcLlqsoIF1nP8USZ2+kxe
o4PuMbSt6Uf+WX0dRhTAxSnt/ZO0UZLbxzyBT7BiKAnUp9v52DgF6miY46uOxKmBCSRMeIlWlXnD
TbRnNQyWboaibCCBEcSD3FOqTtXyOjp/4D5m5Exrr9EONRjqDoJ13nW2G305z1E2gBw1C+ibA0/1
uQ0BNLIejGN5UO9A5wMit9v8lNzpIgNmtnJuSyZD59ZQIuJfdm06JmlrQKxyRwPluroZ7R99jrkP
hmQmDAR3rn8Y03+kvQWKmzVe0rxuJ3mBMfnZIwZ90GhjOdUn81E/Dj6DHE6/Wl/ihzwQXZv/h1t4
l8wd1MlUMA4tr3hMnBgMSXgkaDoDUpDNWuxEjYp7e4kohzVqIfGGRsWPpiRpWqcAqBS225BrEOD+
GlMMtIRqL8g7vz3o+N3bCuKMZkoteUlk2Ozr5xkjVbGjvER2/xK/9NpRsdyu+GZm9nxS/crPgQ53
NbRXuiEsnjAXcOkruEtInqasXJnLTfIEpN119DMaZKDJhy9d2J36VHKRs/bSrnlQJlQ3qvYXygR3
Y6z/FJwhtolnH8KwUkDACczRs46SAqXbdJj/5hG1E1uaFAhbmGCGIABbcFucaGtGmwn21K83RZ/f
tWv2F25+I4LPV4TjgpwTWE39kJQ/TJAdxIpym2fFbZwVr6sh6otnX3y+eP/RiKcjzNQeLeMTNJqX
6REZrdVdh+mXusqPawdcmb5+6er6Rz2K1Ny9YbZ6cteZpebSIKMOjvQZo5xPvLpnjtf0QLNwC9QH
bzqsta2XQpfPTscljbmrTbV0KcPUNha41TwKdoUmvlJQBjMGESjCrvvZ6sjdZshOLvmaQ8d5eKMn
oJJt3McvgJj+Nt6kN4poLka4qJwLWlXJWvIWu0lvjGDxsqsSVNW3NVpTbgdXR8EovdGOQ2+LIKx2
Xd/7uSCcR5KWXJfjAUZrWl/n7EYOj6aQbEckg/M3SbIUfSNjMWUTvXjxeJBMywOqsaAzaS8g2O4Z
9/wJU+BPYxQAb7tMPkrGalv5r5iCjjb7Qs1EcP8L/Anh/MkiyyuVFuik9LlXxO0R7CeuwD0KTvhZ
43cvh0ZqQEbnzS47aCZ9Hm3iVaxFzaPfVRRHj9Z1Ani17moQPJUFm8b32TZ9SCZzhGHEhuEofWG3
uKVAkH5ZR5EUzpe0gJ2YZII9C6PGnkmCkXvqrNKPy1L2Elrw/lQFaDFSvZiy+Oj91bUGIs4AzxEf
F093lAO5JYHhx0IckDfeqHMf9S6JM8K2MfGA0iFp9NP7wZscCn5CHbXsIDp1mk1/xk+6O3rE0Yjb
3gxXf3We0TwEKA2dom2ZLfgmYksnYIupIeTTeZHtSZEOfVI8g1lWRPmzewA2gjjHYQ0SOAQLefG1
qAJ8gXmMl+SLYNt244ONDG7b4jo3M1RrcADC9sZs0VDe12BwS8L4e6wM17QLHYzm6B6Ni9BGNzZx
cilvfMFX7IXcdPMV3JbKJdrZhgFfoSHkBpvgVXKTvigPxVHzlkMlmrXePREbaZxjqaaQLiGTNo1V
MMu3ddgeJSJyLbu+8l0Kn1JuR6marZhJQWOVuyC5+AftNDzmpq0rrlrZU+yusNN/NNIiWFKLi+4T
LR8B1Qvx4w/lx3hdnIpgfmh/Z88q4JCFL8XdeHejLOdkUr0vmpzgTGS/k2/GiRzYuMD0Wv5e3MqV
hMhtgh3kK/kSjSzaqxAnde2pao6rthxSUQV/Nxba6MSO5+acV3TEnDNIoHzZupXV18ya7bE4TaH6
N9fARg7nT9bMlGLCYi41UYK2qsBbp/m6WR4Fh2x/jwhAwhVVBWYN+32jT0+1NVwUDbUbsDOGdmU5
tR/77RXY8jJ6UK/BAHZQRXOK+zv1LpRbRKA4W1k+QygdqNuTyas0Nxo7W6DbvrW/i+HWsFHB+VuE
KrJqgIQ8mj4jr8cxs25Wr/LFFed9z/wujvPMkZlrSSbBNKIcIAJDNd5LvSgJvG9+7zI4z9xZdQqq
F6gUhp2TzwBaXVJnweD9+vlvFo8BFTBGBbQVcpIQ6mf5hMw28oOTx8DqK6d9QVbn2AfRk4gdfXfp
NsI4V28sFdDMLQhDitSbRvWlNtKXywqdo9JrKvCL0NuOEQALSQxue9C0WI5jm5WBljs1SErCyX6D
i7nqvkiPxvH+Hkwib4ApmO0+EqCI29YX4YTfmaLsI4AJDjYpcMucHTcaqwtdV8VA48o1vgNwLiow
qcgjqR3dOjHYsuUoH0RQQGe3DieVO28yil4j433z8eJw5DSy1VCzB/kl1x8LMZL32elm0kCVhj4x
pPjPyLL0kSToWs4sX36ojxJg6cN7y1OPmMeZ0XsBXqDDWDq1CFl7d2XfpfKUWXmKyXh9Hkw/VLWD
2bRPxmK8XjahNzTwD0EmNCPYOxSfTYz087WRaqgWc7IqVAx+M5Z7pD7dGrTDU8DoKljVwPo8YUIz
f4h8UXhy/jLmZHPmm2ULaeauzgJilwA6OjGAf/Vo1U7/DfTKYpyfPZvZ6sqdf9JXK7Bzoase0FN/
3z7ld8MNY5Cega5DD/GJHpRfqEe6l9dYPXPanJ6cK0BfhiHN6OMNeje7HW7DwED35nhtYMBRckAL
6WGMjDDedid96IPM7a6sg+ATzu5E7hO4UDDMdCrNgC4KWoCFZwfNR7mytMnVerC88TT/xj6fGNV5
6CSfJzsB2XRx1wmorgTLz2eAda0ucwDkZYEakYfGGE6KpgAlXfPKKblpm1xg2ntndrPbby0emzAA
iKIlcJrYqpvNLTKR13qt+ubYCrQSWfHb7xs5ZVYVVt5CLemw+qbfBPWhwblhBOGJK2o4O38UftzI
t9rJRpplrADzBX5dAOppotjhw9tWIgqoPeOuPkRewSolIXLqmEE7Sfea4CElWlXO72phNUWTBPlD
+wMJfUdBwh4wXpfNdV8I+AuopRvI53IR3BytsjqbEGLUi91ooz0npVPOoozBvkG+i+F0aUCv3JgE
/qfqNa+jkrtMxFvK6Lmfi69LnfuXtWLu7NzVvotjWm+2DjRv+rQsEKeiHc1p6u6gll1raxLx+6wV
ZJD37g60hPxnCXnfCstHh36TBWM7Im1V4m58vKzO/+HW3kVw7nTNc6smCvQZwZFWVvas2s3n8n76
2gQoRB/Nr1FAgvBu9VQbwWMTorIEjC1P8BVnD/u3A/H+FZxzNbXKwHgPbIVN5/b37GqmKHznqOCh
sUn5DWJcZ8IsR+Gi/dMbXkTUQOzv87uKlnUVjDEAOzqjAyMLOndz0sFWi84O6+/o7sPIoa3mBl4b
1gkongKN93Z2I5B3o1Y9t1K3tlkAfPR7uR9up1U0OL53/rYiuDd1Q6lpzjN0Agm4Y8GIVP0xpabg
PIiksGtzcx4yaayVGX3IgWl9m6XnYr2PR8HAnWitOEdirpJMMCCFCKN8zcJPkYhEd/cMbFeKcyG0
6fRR0iAA2bnARONHjLEvxS2vs9v6mZFyUESI8W0IulPAOhe+maIp4PIJ2HMr209gy7xdxmgEU5aG
TerovVr91OpDqQNUXRPRmYvWkvMoUgs+gnaBqjGe7iN9WmuBQxEJ4PxJsVjFYIFMN6BR7GgNGDDG
WXCx7F7W28XivEXXlSt6tnB49AcDCbgmwHT79cR6xN3pILqsz7tI4Zsw8iFbBEk//MNplCQ0XFOZ
Ldk1Dcj1elBu/6CD/AN4w73LbCuL0wxgr1VRM0tkYB3AGnxuf2DMzNHc7EQBkeMAo9UvawAritJH
e9sGYsI3nmqCVkXOLqxxbrqKbVscfavywel1YZV5z8dvRXDrSPMCQ9bGgFMm94ExgDcpzb8SMn4i
tI/taMyJN5fkairj30SlTy1ZasEhEynJra5U9XobZjPzhCOu7El/6nRJhM22L4TBwQPGC2SFnLdq
aEcLNZtwAAzTk2nkRs14f9lZiESw3zfOQlGUdh5a6DEqtxG6hjD29zdHzETk9m8tOH+UjAoxM6ZF
3t5MmC4089qp0slpWzws1lNtPY3DvT4Rt8smD33rgp1iLxn+Pt6K58xRabVWQnGQRSXNbekjG3yS
Av1K2LSzf97e1eRsUipUwyJMzex3jcSihQ6MxANELRBIvCq1e29FEyiaqgPLbSXBGp+z5b05lnfh
nDkqRpSYEYD8gh6In8sDuGEC5cm6Y20gqVs43Zf2qvlkuMlNjw+xTvPt8A9Gj5mQSyvNvSmNvOiM
PsFHJIPp9BFxyPwjlh4UxOmgxrZRExBs7V7AYBIVkyJwdBgo4sKSrDNaVSJYcik8GUXidFrlNqI+
zl372QhRP56QcM3mAn0kWSCfNJ9N17CXFCjvjpcP4jmPF9tCAgxylNcMcsapV3ZFlFUmVq91l9/h
AoIfrz4OQfXLKuzQn17D3EFHjXVqHzM/9C4L3/UC77L5xFLdqjGpQshe58kus5MGvIPLEnYv2o16
Jr9XDVVHZPuzQIvn74NpZHYHamq7tqrcBijR9zk1BydS1eNiJicjjW66HtAs+mIJbEb4Idx+xkWp
ruaE/ay8GRIPA4hRpnv0uTHeY/YkuKy4aGk5H66ZY2k2BnM/6QLEkTE6AsdckHLYN9H/mI7JOfGI
lNUolWsWpJp8qhXyREzQu3aRPwwpRq/RuW3PAPT04kZ/vazdXqxpYlBKQb+grp611aOlvspBOQjD
aaMRuD2ZBY69GuKs4q7PRM2u+9KA9o7xPsyenaUBsmKFnUJan9QHVS1/xhFp7QEjhfZiJIKb8byw
zw4kfDYjIQaOD9/PG3eDXoQGLHYpp9twJSfVLH6ucZ/ZuFLuCAGp4YSVNfXiZW7a/q8OzEY8b6e1
Stcyg53qgf6bkWVnznia3A5ocrDSx8v7eD40yZQ1NQx5g5DDxOTWRy+nyg2KwZguCcynMDB/vPUP
IhVoYFC+vMLd5aSHDE/mRFjR3E1gbSTzz1e1qqPSlCCZgLiwM+z2GU7vsbNTPzyyvBng9YEbdr1+
65E+w4iDe1nz3bMDAlALLNAYS+X7M80w6Wkpa8y9R4fsxOb1df8f9DDvykEIh4oIkEBQ3fq4wPqa
FxpdVbad02c99LTX5Iq8DAYgAk30FGuO8qm9lbID400EPYPA6+3elBvpnIcYy0pqkxJalsaPqSc+
6b/jFexfXsrzDnhmRBsp7Cs2wWQirZ2ExAhby+TQo9cMPL2u/gXUE055Ox0zV+8cK70Xudhdt7AR
y37fiA1DUukdgVhTXcFoVrpkUb2BRnfaoAv6wHa9+UYUF+QVRQtMZKoDJd40v6Zp/rDS7vnyKoq0
4UK5cOh6amYE91N136SY2zR+5kNuz5XQw+y+ojbKcGcewLMkX0ysW1iF11ZeOM38opjAbMpS/Gfm
xtXnor5OlNKRREhf5z2JH03lzSts9myeVkMeFSwkO/Wqo9gm2sDjIysyGU/wOVVQepI7ak+ivnPB
DvJzsVqh01nJIFhfO6eUS3uBppd3UHDY3nJEG92kYlznbIKIpfzRT1+V5nGZflwWIdKC8ybzVPfF
THGeE+2L1rS2uv73nQXcDrFP2GixJsoQTRqsAzxyxzlxWeiLUA2j7Dmx/0G+gt1nZ6+Hd2vkcTHW
Pm7woIbdgzjGAu9EFVhO9zriydTciedQBadM5XwGYLf6tWVuf8w7t8zzu1yOPWmJjl2ovFzeK5E5
cD5jGfVcI3jHB+C5cJaufiBTfm/os/e/ieH8hkUrLcoXWF1lmV7SXCvhi9Svgntk/xZ7wxxgDKSU
C0qMmIyzxjaJwaMytgwtYNNUosf0vnm/i+HMu141M0ol7E4HCPieJgDYFNV69nflXQRn3oUcos+E
HdKsKbxqVl9KYwzSuHi6vCvnY29vx+hdDvuOzTGqVquTCgAaBBiAO9AiuV1i/aGoyde0iHyAWn0m
SuZ3Rf8yVO2zqtW+MdfBDIArOsqCEtB+RItcEWYF3naPM/o6HmR9pvgWKVd9Q9VsHd1dRu4pKdiE
csNTmyMFaVkYmYFgFZiNnx1uDKpaDLYd6LrcVUOWRclpBLth7n4ccbxZWkI+RkhIsJi29BBZfhH3
y52PjrHlfxfMD05UwA0aoBrzKvpJPQ3fdK+5GSMgQM2eEYIHU2S6+6mYjUTuobsoyZxbFiRqcXlr
9P1tXow/orh8GCUrAP3pdbsCh90wulNcrp9CYnxWlQxM8CBDdVQl/aYWKBzE6z1ZtaBXEEctmXzQ
07KwaSh/LvHUs40ZtVwzPgg26QwVj1sr7nDTmsqAX8UmoUMJGf2oc+MYRC694S997Fhj5EuLflzB
ZwpOSoHsXX+8WTXuxKdD1cV5+eb9F2+8K+8xvuplTob4xzZs1S9PqKENV6JoQCSW8wJaq0ahDBx5
vF9rm/RPi3WKFM0d5cm+rOCuu9nox7mBPiESbQcIUq3CGbv4ZdQKL20j0aN1N6bbyOGOOEH1upbZ
vaYH1S0awFD3Z+0k440YemnXSW9EcfcaOkgqpVixZXQE7LiCeip5ubxo+1HiRgR3p3UtydIwwapN
aG4EjKqdeRGY0FkVTXdXUBxi3iq2RQWM/TLNRiznraKsRK8eM0arccOg9qUIxEnzqbleMSUtchj7
r6Z3afwoBkLwXJ6GN9NfK5ueFBt4eeZ3Zv4gfw+awU4GWzwdvW/6AA4gYBMHaCy3fUpZD8akULjk
bgWjQTQflrw/SpT6idr8zbMJvCD/lsXv47RMGpro0CQyfE0aVOIlyRWYyr7hv4vg9mxUgXJYSFCH
If0tAMR/Ka+Q03sYg0jCoIRAmmDx+OdLDw7JmqAA9HafSXbsNL+yT8i1yXdo5ffihz61m5fwVuSu
dsOv93XkHy9y3YRduUBJPeiPXdAfSIB2BnFjnGAx+RcM6HjiFaB/bDHDQAENlVfcmMBwyw9t5Agz
3/v3DtBYFAAgEYtHpTfLoZekGT6rCDvZ1sfkDshMkj2Y1rFqiivStJVjTm3vjvGK9u1ZxOq0mxKm
MnBBANQNiEO+QXxop7xkWLwoEfXXq4v80w2SbXAv/aN4cXebdLfSuDunnvSqVdg1SyatcJs2TdFI
vQKP03zutHq0s3bCT9ONpptHNdUfK5naq5ZeL0Vtz+vPocalGCGYjOf6lyrNv/9fnsvNahX4i+VA
AvD+2Ept2koqSp3vGT2VNTQRaeDUNXnr69V57lMFYprJtDGoaaty5Vao4tGlEMQDzPnw8eJWFBeK
mAqw58EJBQ9MlwEj790I0Jb+Ner0xqaW/LzEqbBCsWf0LCwGWBbjI+a7wY2RJix0Qxb92ANjQOsB
1qHbjWprXh3UooBg927biuN8Yoxpo9JExhxnWfO1Q/qDXEUP9SE8MoiB4kui2Pkn6Vk0/K7vHbat
WM5PRlpUr52Fo80wMbJvyp12xJzOESgGyETiWsULn4K0hGEsoM3OQYbhiHrhobmJ78oDmtfdAjRL
oZMC9dO47f32RvITX9QosRdabD6SvxLnsMmLXoV77dPxvpLbV8Q0neApuxeRbWUwc9g8zBpwohMt
w0KsGMzQQXD52ZBeBdfErhm/mxTPOQNU6D7ME8jI4VaMIHscgtSXbjuf2qGtBOVt5S8vkbApdPeg
bsRywXSx9EPamRBbYaytVL4vQJAsSx0UgoPg2n0782cHdSOKc2alIctx1poIAr++AghayQF7qDvt
XRG0hwy1RGARkqA8rIut+yggdGi9ExnLbuV0u5NcbB1XC7XiGicJjNSP023tp3ftd7zy7NEpsc7r
1+UwfO9vhGGiaHfZNmwtqBwHuSwh908OswOq6hSA88fv7dGrbxF3ewxwX/t52ar2ggDAyxBiKYzX
nGdNn+dRn1f5zXH8ycGwTh7xPbV/K77L0Zgn2ahnMGdbSvDBKHLpC+bxGRcscMQkEDd5FLsp6ovf
NduNQO5E6iBbK6QOiuXhMeqIYywAiAaK+Tw9XF7B3azAZgk17nopiJrI2gir7d3yuOS25jawV/Om
OLb29JQINds30Y1q3InsV2sNoxknUg0UsGDPfhhoGBX8/6Rd13LduLL9IlYxgeGVcQdlWZblF5Yj
c874+rugCaKweYSZuS6HB1W52UCj0eiwVo5Jg9UzjoO/+AXgSP/bipo2ODcN0Dvy/WbTSqc4MqU8
XJokUHTkBFU3asaTSkU57/+xpG+iuOtslTrdnrK4COV7xjnbh4kXg0t38KWQddqKNNuXpwH5DPyY
4Fi5IDSYtcqQTBaB3yrB8IlB+4Hc9sfssYA49trDxyazeyNtxHFnfZn6MpdliDNmJMHByIkqqiBF
sG8kGxnM32wO3KAYqRw32K1MGnunT8vTGNvnaFDdNltDjXZ3YLltUbCgN62Ug1gvu9IH2fJMufXp
UHtLJIPAvn1aB00YIrPte+/nNeCxqjAkxOmMO+H9t4FOVdPKzKjgYzGjccB0zhHzIjlwUyPPBHyO
HgDNPcm9vMct4yMuFPX8XTpbfABK/thuQPgBfun9B3RSU8pLgukCRUdtGPzfke6PJHNi+YeqpYJr
bce6gD0LtgGCiX5wr/Kdd3E00lyuevtPtGcFdGPgHpNvGe32P+Ieu3Tq7wVy9yjQCeu2TmUr0MPp
qJw7hFqaL59FD9dLFwsxJmJ42UBTw0XHlB0ZY1bHkRVMcelWUueXypfCzkIK/ICPD8zefm0lcS4W
PGrm3GhxGTb6z64AKL0ke1Q7qMr8Q6U/PpZ1qZWK7kgdmW1YB54NnHdVxhaDfyQp0P8SO8T+WhuK
k5QqToqIYGw3aNxI4rYps6VKmqe0CKvhpCePdt05FQiy/n/qcPFMh7E8ME1CyFr+ArTuot3G+i9z
EeRkdrNc21XjXJoqqVqGj4eYk37SfQYJr51it0DdVdR+sHOe3u8Q59owKdFJFJBfYQwghdy0zmZZ
3uCdebV01sGulHNlUx8IyldrZXn2SE+jDjJvY8G77+O1vTxn7z+Eu6aKsdGTpoKpDAYesKUMevmU
PiTJcGptvPmT+r5c2mNZK4I93c3ybVebe3eNtdTSqcBqJ9qvKqm8UbZu226+qxuC3tv+ZQByn2bS
IM9N3C2xY8945Ueyq0yznxWp//EyCOz49ZW4uWq6vqQ0ytmJ6TCsikd1oceeTUX5qn0x4MICGxX4
MPgGTZoBF2VIoXRLv9mZ7sQasAkLTbS27Hy/v5ywqQxiDciuO0CopUIGLa5y8Bo9dsfErW6j44/R
o59rr/kHlAO7ZbStOM6GErun1mTAmKeAdWiWoRJiVjMUZ9j3I4KNYpzRKGSt1CTH+rFb1/rchxKA
sGz8iT5NrgmUmSZEfqh3RZft5W2PBQULpvoK827y1fG0XJRI7xGJxOp67uP1uY0Wl7TlXZoYh3Ee
gCpsaQKT3H9vbIRyPkJa2j9DLOIYSIn09xniY5aPSF/UgyjrvmeZACOVVdBiEGT9OGHplLYtHhwo
/1rZaSkBr2gABzbWg4/P2a5SWzmcrVTrZCjRgrCYtAo4xPL8UyTb35A5PpbL8NTS+n409C+4v0o4
o6wN1N4oMBoXi5p9Lq9IHEIWvhGGvwpcvPfhU4aeIrRwLlbQ5gDTb/LEy2zj0MQ9pka1NnU/Vnun
CPo+zuDEDUYJ4O2psQOigklVC6bRt4/aI5soZ1POpZu65F5xgb0P0McoDwykBxrTzfE2+vhLdjYA
XwJWRJATooXzorHRWKpCX0A+9AqmPt+0bu3SP4duxHxOO9X+d9L4ZsYmS4tSlxFfmQkK3auPCcAR
E/SJJwMGFuVmpqLwKcRC3/fu771QLjRGrnnoFyO1Abgju6qLYfJTczBDzU8DEQTUpWNAj69mK4BN
Bv3UBUNulPaKXVYzXv/Tk44Kph5/rpRjbvptM7m5ZAk8++Up1WTW7guQZoz9XgB0dPhZDnllmJeP
pD9X6n1SPwgM5DIhymRY0Ieg0VfmfZ0dJV00FooNaMXh2zKnhVMZ6beRjs+zGmOINTFrd9DqxgEx
F8Y4F3L38Qfs6/gmn/NEc6KmhMrYPT1HoaXUHBustbl5+7GUnQjsvZqcI5qW2tJACGYHxjVruOPZ
lMVjYHseZ7uu3N01qUs8GGZWhjXApuZ1uLJBzr7kqgfQkE8C5fSdE7CRxaeqgIIs6VGCY7diik+m
bOolAA6O046u5eDdcZ0KwSp2t01l7pQA6ETjkZjqeVzG1kyzUI7nU6/Uz5OaBzKhoj6lXdVAtQKs
EaQGLvgD6wWgLhpIzMJx6nqnafNvpZqIngLsMcZ7EAROfwvhjKMtMQK2yB177lbH/Mw4NRlOS+cY
B/FjYHflNsI4w4j0slkNXPZhXthu3v3sh8nplUTgOnbN728pROayl21pTa2s5yWGR1unbGXPnAt3
WF5G60VgfPuLx8YddRnThHwmKtUaYpojjE+91k9279HzUjMo46PqjeT4Dy6ZPX+PAQj4K80ETgv/
3KXJWkfWmNh/cpG8MaCK02zM+VwYhg6yMmCaqzbyLvj55p0Qm6UkFQQ9AV1CXDP5qqW+Vv6s5dY1
qcAI964WzJD8LYot80bUMiykbZQC/kKufxZU/yxPEsYQTBvTDmS4HirjqI2JLnIdu4u5EctHKsj9
zPOE3WOmT67S0x/RwT8x/N1YBOjajFpONS5Rg5ooq5e1AGoQI3bhYhHhYMW+x3+Txg912aXU2kkO
acotCwvM6TWHtd6y2hNyWIn/76fIcMVsBHLG0s/ggrRirQz1vnB19ae0iBoY9zfr7wU0ORvBcOhC
xsi03lk+81JiyxdtFj9sZM3GAJahP2WxzUpQFn0lb/gHtGi7PhFDhsBcAqejyaMuUTPLs1juy3CK
vqnpL6O6VXMhDvCuo9oIYS5zc8LmvmzVWIGpMw6jP6bP/7mX3z3OG2FcWKNlpVlEjWQFZK7cVTrT
1HInEO2aEyb8FuCxPgrc8K7D3wjk7jBTMmsSW4ijWM9Kawbq18GjXn7OvMWJeqAurN4yXa2HWZTk
2Knkw+43krkLzZh0Y65SqJqvfv27bfzOG4EEK1kO62GP2iOI2OVgCcWh/25w8CaZf24Y2gr4PwNm
Y0jNQ22j16+rRawAAtN8TSNurKaa27qus/r1KectgYYGZQeJCHdwTJCL+Mq1mEjp9f+8uHY2enHn
HBhQvd6XNq7UyWtgqjFwsfrWs8PuJH4ivk4WfCSNuwLMrgApUNdkYVy8DqNo3nIghzacDvRGO0fH
9Zae2IRW+iXHAJpyGwG3AyNa/r8HEwXj3caQXl+Xm6XWJSplQwe1jesVL+V/H6Pv3xGbhWabv5HY
EnVdMbCZvZawwSIbGnfKAyifHhl86XyIRC1EImPiXJA8qURvxg6xH7IQFUbEm3w4LJrI1e37AgK+
BRWJKLR1vVdLnRSryW3DCqLieSpvF0CKDbFDgXcocDq7FxIq8X8JYgd0s37JuORSpf/pUrWrv5gz
QQsnvs9Fsri90nPLoAMYgP68/DayhNxpe34FpAlo3rDRD4VS5nu1ihGNodaS2QHVkZmpv0az4NG7
a3hbCZy3ntqoKaOskxAK6af8zNIy2zeHMEfCdpw/41t5nI8uho6kRoaYOf7NeO6KH3/w3Gnmn7hs
IoGCFeQ7mKKSVlZaYgWt/gcgmWT6+z9YnikD+gDIICpLY77fosVUsmGBj/xzAf+KW6fwPw1R4Axt
ZHGn1h5NCd2gFCgEwHXwumORoSOUZe5UKVADei2emt+NvrYiOQuU5NVOFrn440WqISyf0EukoDw1
heJYb88rodRrATgVXY3A7Xq/lokOt4uZ8zJM29+anHuz8qybopzo3lMKw9UqRo11ALHxZ2pMDCDe
x2oZSrXqg7YeJFHET6dHG+BGKfkqMI+9WG8rjTtfDZpnp87C+u08NYTuYne3ttK4BZTkSOqSRIkA
PjIcS3piwz3mk4KMpy4DBbsTcWjs+XfbYL0IeJgaaIN6v2Gdaq6xifxjKGfUn1E56yc0Lxqf5lGA
rLADh6qhu+RNEufgCaGp1kXYtaptx19tPQyhDQhkP8/6UF+n3jXUcjyM7TR5mdqlTjOgWXlpTdWh
1D5Tsnhkqs8TyIYLxDOOTbUA+E+KM6S2IriMdq1486mcRyDKmBVyRNB5l03uBM7GQYmuZY36H5vW
rh1vxHDOoIuoTu0Va0+z6iFTq9lp0/5zY7XtDZq4Hy3AdoiwtPec6XYTOGdg6FKpWKuO7VaAXZiO
mNvVDh9rJVo87rz0Wb9USofFUzTUgaTM0ewbagpbFXc1QTsW4jxNuSTBi5MIja35UoVyT76hl/9H
akKlaTIkN7FMVpQht402PywRZh71ygO8munUrXHSVsy2Z7lWCYxmN9QGUPPfX8QZOMYyQORbwVEw
PlYNfb/smWuG/4jYVqQ9b6GdvACfC08JFUQ0SNOyUlDOHhJAu/kzTSu6h3cDja1+nLkitZN3JPn7
nvzXgcau492sJ2eremUahZ3g4meP7PT8V5T2RypV+PTcPYwbaZzZZnFXx3bZSpBGA+rND+rXBf/a
QRGgVKz+BfKWB8LmV5GenMvXqly1MwsunwVw9PiWMv5HEciOnijhIQMJWjrcoTwWC6UTseoUx7O0
Eh3ns538oc77UzxmP6KmudK0+D6Rk+e6K3/pZdefWSfpIyVx7eqa/aIX2eqkk/a7TPrazdIkDj92
H3s5AHygbWkWgO+QxuG2XVqSTk1Lu8SkGity9uATBS+2p4Di+2D69bH9WQ4uQS0w90RbsXOq3onm
bEBbQKGgzRYSp0S96qXUK6mo/W/nvn0ngtvsYVnrQpHSKIiqTvU0yfAVYwjoFP0cFPpdsJS7+rB+
VQzkgFPn9URv3lRTI005+g/KMPoK8sWH5tFEzzE6DpwJ2K110LigqhpFlDO7Gm6Ecm4wTzGlD8DG
MuyVk9Gj9QZTal30GMeiK2DnokHx9E07zgdWeVV2oICvQlr3GG/XPX1uXWui3seryHaEe++8E8O7
PZmOIzGwiHQ4WskQZrWEKPMwDimGjWonVn6sdSmQKVpD7gwMVaQAmCmpQpsqrryimGofpfxcYC7g
Y+VEgjiLR99abrcTlIvt2hntxGvWYxf91ohoSGfX7Ww2i7P7Ok1yOdUkCMq167zWnFX9qVXfF2Ny
Ol3UkyUQxs8USs2wDiXAkICTCIQgOQPhEEIDA/1y1n0yL8eP13DXDtEAqhs62qYu+BHnftZ7tcdm
SXHp2ONNaqTOtHz6WMhO15uGkrrGXLaOFi1+7l+Z5VxSC+xUEqvgrFkO41h4E5E7dyxa+bvWVsPB
SFvfnmftqolGbOcYSd8Lohc3IHy9zuiYHON5iYKPP4wd54vjAV5IYPWwJqfXxquNj4mVeq7GDBtb
LEFnNk6VibzY7m6i1cYGOKF8STrT6eaUYEa/QqOhJYWNLRfosSsbn2bLcsjNrAuiyXqxUQh1qIJ+
3HQ8mKr9WHfVnV5YdVCTNj7OUpzfWmMaozkmEjxtdg8RhpxUoEHois1P8wGH1oI3gLk1luogXeFo
CgkM8k1fRUux64s2ktT3r7VW04waKYQS0xbAQ36pvKxFB9DgJI/tk4R/vMGxFMDvARpT+g0+o/Dj
vX7dTH6zFdlG0zrG+tC8zp1iq4uG2SApTF1x8PfimZi3m56LCHwWC8DI1efyrvncHzshqCNzRJxk
AkQsQ0HLsKyin/W95nKpzvWQoGs+VkrZbSWgPat6XHpGYg8eej6+Zn1zRUgkgmbei+pRlVXR+QS8
Ddni67Zd2q1SmhNsrqwHidw60yh9r8by3iI1Hs13miE7fVW62qJerwoYKAVLvpNug3ykVDBcjhq1
wS15rQ+LPZcWbjlldayxuU0i1YlKMP01P9VRdnIpPTX5L91I3UlODolGrouoFlSUdyx8+xF8AXTs
5yiLqVmFwPc5xerXqhjctifOUDeCm29vnwFziMkIi6g4UdylXiIt2zG297DKpMNi/paB1pE1v+r0
azWCAUf+D/ltspXHNN+4r6IhU2YukJcthqtLiyOp9830s9WfBPu44yffCWJebiNo1YkE+JoEbHG2
+iWJLbSwaYUe6PYK4ifN68u6dKo4PmVTfJ4y9dgr5fOgWF5KLC83K1ET006vFj4Hp9hCUxt+cRXm
QtPXyJLSOjSqz9WU3RC5cnWwumkgvmiJk43TWW3AKqeKQIT3N/hNMOfCIjtLo9LM6jBq67vOXtyx
wbBj17lEmx0iRcc5iv2P137Pem2cIQM3tCYj9ny/9KRIVyCHFrCppHFLkOAYce3TyXbtdBVcBbvu
YiOLryN26twoYwFZUj2e4uLnQDqvmRpo+NhG+lHvMldvpMBcSzdefnys585FiZn/v/V8/baNiem9
bbeylKNU2ixhL49uOcouYKawtEizURGH0k7c804ct5O2QhFrGBA3LZKHWRLQPt41Wfn/2zz+DVMU
uoQ8B6TI1e/KvE21HqmdLwp4hf9/i8fO72bxmkFjuQbIoYxYcblu4wc5wtt4uY7HVODUd8/AZqPY
ym5kAXaiWDH9VodNIR3heIKiXZxu1G5GnaC0LvlmR9yP1RMaJufolnIdgQqEc2csKRKnxi+0px5i
gzjlfO4KgIcbJIhl7T63O7eaDh9L33V+G4U554cRsIWaHRaXDKAkihx07wj02zFG1BxkG73ZOiq/
fB7b7CUQXlkt3Kv+o05PcRm7ViZ6xOxl599J4YwEBqIUVIUUvU8e2sQ+duviSlEMasLZN7XFxXCV
0/b5yTSQSQc1jKmKsKVEinK2My5zC/LRrgbV0/0QISkyao6ZiGbOdjbsnaKctZgLsWmRMEWV+1WS
/Zgswb82CUgwEcyxMSI01L8/A1Em6ZNq9TgD1vdRbR1AAgtO2f5K/S2Bb2WdBqUeOgk69N3POeoc
KxudqXr4WI2du2Wrhsbdo0gjt3SYoQbRo8ckV++q+rlO+gerHQQWvuPd30ni3K2UdGld9QNuMU2+
VpLVA1jU4spd9ilaAbmF0QhDsID7RvC2gNr7LcqSylzNCrr1/a+hzZxy+fnx4u01+SN7D/o/1v6L
yWrOCBpV79qyG7F6t5OH+fT+Pv0aed3BcNJPi+Egc2TeiXpD9rTayORjWWqUnWnZbB3tJ2rBJFRR
TCmSwNlE10qKnMnQalJqgC5/HQbBur0mMN69hpBJsTYMmNy6yUODEXHGlJ1dzb7kMEDRLKDHzGMj
xNKT4aweAOHdONCf7SN9Eezahc0z6QTpYxTM2W/OBZW1rnRFrYPCHcT3AWP7jO81sCKUro0pfMVt
73IgbXnCARSRXPbzzbWpF/FYZBRy5XD0Zb8KEKACjwN1D19xVWcKa8CbRu4k0PdiOzl1ucurz42p
UHvwzy7DY2K9KJmIvffyGHASWLywUazu01QGzC2203ZYzltHSwDQe6/i68m17xkDun318R5esisx
kfAnzPmi0ZSP/0fJGnrkWlY2XrO6i9cfAJBshSobXn0e/PJT9mh5ZYoROTQqALScIfdYVOBg9hXf
fAXn0/JEyzEkj6/QwxVodOScg0cVMCfFjeowSmsjdkTjapdlLE5zzqvp8RyvGEUBXTm6G9UFePco
1KVuWqKtUXWKr2nllKKZsYuriJPJTGyzwflaArU2N0D2a54ZW+Vqf63IKrgg2KG/cAqbxeSOpSWD
0x5wmSCBBgendrCOcwCOCzGkGVugj+Rwx3CpbWSoEshhQKDVXe6jMnS3uMtvYKe4kpd//9hUL4Mu
tnhoJ0H8iLydygMmtIXVjFnKSLQxkhIftMNwyF31xwr8pP8wUsEJ4yzSjCc5oozYfSm6U9UsGErv
QkOUTwHcwt4ibpTirNDEf610K6iZiTHKntUm10apSl5aRjfLYqegDlm7sDLLwkX5AQT2Q/aUY6ok
pvN01aTa0S7INxBja04vJblb53Gol/1n3Niya1Xdse2Wmznqn+cYhDlymh5orjbeooLbmqT1iTQt
CYfG/GnUQwBuhm9JNZ1tLfMxmuGkC/D+xvG0TPSF5t2NTuSHVMK88ZQmV1mSPC1Z/VC0zbXUYjao
S571PHpIi3Xy0r4BZXY5OuOEvAGt1ugmpkn6UhvRU5akkzfaaXRFR8P+vKxMSzXuYseYpNuIdDek
AdafpGezF0nkCu2bj0YNMog6G2NHaceXcpqPVZTf9qQIxmj0SY7uMxnzE5r0xUhqr0fNBOnn0Vso
WilSdb7FFak51qLObilVraP0SPHMhkdieptbfRhPueFUSNlFSPz5yVLg0dc9zCWI+Ub6TPXhAZt/
6FLd0ZoWM+Uywu2WwhMmI9A5zGskOfysfemj8hD3T/JkfImRf9RQFKryMawa+XlMNVD4WNST4iL2
F6l4Bs7K5DQJMj9rp9yoqn6jTuvNYg7XcxXdxb15r7VjKBfJr96K/a5ozsAu8qweF4M+H9UIRae2
deO+cUp7RJtt9oktD9Dnsdw1aG1WZ9IfOwXRE3XnykLCToUJ1w7ocBwlVq4UUjt1bDpGcZWw0VUd
IFOFfWxXwwh0AzNX9tgf0hoouiv10xrZRtub1u7YtKunGOj4TsryYETGL3nV/XyIv3eaepKRHXQU
WlhOZQ8AxMhdo9evWmm57ZLGay3TGfTWn6vBz2aQq9oRUvjUWPySak/pCmBejM03qf1M++puSLpT
FClnlcKNTcNjRejsUBWhxqRmB7MonUQdHnUDo0iEek2DATXTdBryu5yRAq1p7MRj/62XZxdVAWfq
QNtq9oESw300TVCZKEMOxLotAfVOhyZQoukY29cJXR6MNTvJU3TulO7creXJWsrKQdx7bNQGOPpd
/JwZxj2x5yBTVy9f4h9yQmEVU9gvYE2SktssAwedbXuzEYfS8E0FA9eklH4z6lckIolfAhY6IqdK
Jl46Kr3XplLqp5buZbT/ni3dCwijDc8yy9lZzOqzOSuN11MZiF+GFqQ6PXUp8GGqybEwz9MOhmNi
mLKavpGu+p5X9veRgnNAp7pTEHpK++p2tRpfpegiyqTpVpvsc2lqcYA5uN+dYUWgCaOmq1joh0Hm
7JgVze+W9F9GSe+cRZrdoi3ChSjBWvbneGhheqMl3ZGsRQJtTtwG6zp3SxZUqTYfZblq/R4t+oPR
RkFdqaFBp/ueDLM7SwBts3u/aMC80C+a4qZShgxVpp/aRMscvegDUttfQXn6JVPT7ly1oJ/SypHi
/YymHkKng1Ubbp1qmqvnaFJb5/R2khoXsL8/mgjswFMa6rP8U26ro5kOv2uiH6guaR56mnNnXMlV
V86V39vpoR/mOxXwGKY6YJYH87ZoM/OHuTmkqX2F+cTH1ageirSSHZTjvNK0v0eF+jKrxr1c9N8m
eZACZFJGR7ZXejSG7CHRwes9mjcYssLYgk1vmwaGWerkp9lWd2ZZ+yClDap4DCxJv9fZDqvagDNM
wNxExiUEhOsvK+pz+JbJOtbGEgkGD3bj5s1dw0UfspLjFR4jvETbdgj0DHjN3pX7zFvBo/TxZX2R
2cL1CaZWEwBdOtDR+QJRlKZTDxqgFfjWOMkNqiIwjFNL0L4z5E/sEfmxvL3YfCOPByU3KeodVIJq
Rg5QU012Jk1Q+tAFKhHuNbfI6VrII0TEffJlMgGjrT6WgBbIyuy+q/NziXd3npgereWHhsznJiMu
kAqdqFO/2nYio3nQgmdW4ZktLaTF965fnShlnZbVs62P3/KpeNEn89FQ0rBB7XiGqy5WZP3jr3Ut
ncbqPgZpIVGLANPVzhDVxySr7ppOw1RM8SWP85NsglWpd5IufhpT9We5JEGWqCdVArhtQoKPl/yy
CPh+jwkfIhW51JkV9pjhA2semw/WMZ+jZw78AUDD5EOOthK3CkUdaHsB7nazuZhJAYVGO8QswF3S
QzSY8AgWMFNbfUVuApzSxlRf5VH8e4qALCZQmu0yH/Qy5iq8elV08/NlbuRbZCtVmRXYJSC0pexg
xMWxjNCdVqNfojBzPCS0wjGsdg0myUocdUB1TvAV+yvw9hXcQ9GKWgRnOd5LM7rHh6vm0/qNHqsg
Q3fU0Tg2/uSrnpL7OHh5IB0lwaNx97CpOig0gQ0DFAHugdE38xxTNDkGOkzPmA6GtQoUFEngnxbG
bOjww2uw4g50paq8qmj7++NFFMngnvNVZRRjpUELRTWAVzLjDvv0sYTd9IytKQB3A8gaWu04lzFm
jab1JILDvW1XRxrCenWAPfRCzujSDBn2mT660WNtO/Z1cUM/l8F4+PgTdh9N20/gDqlE0R2V1viE
tfg9TGB1U49t/0yM70PyUg69n0W9X5kDAuljb9z/J+Eo4AKEGi83vmazojErUmYLwt3J60BAMB3g
Ia5YX0BxLfIK/0PVN2lswzeP6wIP6mwaII0dCoCkuAAsxQuxPGaH9SyE2N69DtDlgdFZzOCi1PBe
WoUWiFZrsbDRNaN2K4L8V1cd++nafCA36KzzI6fwu6eVPkxLWIraVHeNVwduCEjRwRPIt0HMZqxZ
swxdy6lw4uUeTkhwBC/565h734jgltNeoh4pWSjYeebtfLAPINGAhyldAnDC2I+fTAzkWwcx38du
ZmYrmVvahmiVnmWQrDewG9b6WTxGwFFeNRdsr+4/mP/fS2VsJXL+hnatmjYAxgZwV+ORJTskXXdH
LRuv2Az8EtpxWLU7mcR41GmjJ8ngSZTH0ekaKRQcmX2zettYzis1zRQZIA5dg+QoPSJKxVho/1JP
h0F2tMizgf7Z3RgHsL5JsxPdGL0gRPwfu45GFwypyazF5r1Z90Wv5XINkpLWz28Q5IBoHZutvwB0
GOhCqNj586Hy1bOYP4rt6sXNijaEvyRzt3pvD7PV40keKFTxEjkqnVUeznZUCemTRZI4y26TJTNW
ixGxBFOw+gYIfaPZyUEHyahzqI/zmjjJ08c7u39i39TjjBqvfCKhZQtBi9TfL8C8KYdZ0HSwf99s
lpAz40Eivao2KYVa8cF01JAGyR07P1mQXpdPEprXAVLZ3ORed11dGyLb2T9FbypytkuMJKkiCTu4
njrAn8+/0IPLYsLFBwUjm1pSRWMs+z5/ozEfCJlzNlsyVrX7El13CIEkXz1Wv21w3aWBCOn9kmfg
1SW+KcjCss0Now+AOBtyGI75OHkEEwHDd9tV7n/1v6KXFOnx+aq7t0/ya81DOmRH6ecimPJkS3hx
SNCxjwY0Ha37fNe+PBTEjJi+YOcAwdGIkv05ksBxAkglXeQMdk12I4zzBaa8rOk0QN2azr6xngs8
GT8+FPtviI0I7tDPQ50sHRPBLHYBYAigveJr3bGc/EW51tBlB4QeePz+LGow23UCG8mcE6AjIL7q
CpLXVkWao2dZy9HrMUstukh3nwwbSdzJB+8DAeAQJDGKkfW6dhkLjX2armMhpO/u7bERxTmAvBo1
a2DL2aTAxkspxkiN+sHM9YOaNVdKgr5cOoCQ+uNdvBz3Z+diI5Y7+FIRKzllGmrR+FRF07cqU24K
pNnMevpUqMhn5vQxl8ebqu1/D9p6IlH2nEqF4ljAdkA52AMcc0Bs0GSveCLrta9M1kPSpi9Tot1H
jR4QgpGFpK5ePv5y0Xpx7iNtjKKPM3x4KR8HDBxqmRr2be/FCMkbBV4L8fnHEi/7t7m14nyImY+V
MqkQSRQUTeNDfSqfyKEM2x8oroETeELroXDSffe9aNi6DjoYoGvxnW+d3SlmBVjWoNKnl1TSj5Gp
AXt+mI6yWh+qqYYpdiAfbHvR1CyzuEuH9bdkvg+ODmjC17IMk3ZXRkjBgOHNnzWvDnN0Cq/wW6Ob
HIqTOKTb99VvKvNNcJY8l3NcFnBe8Rxqa0YdfZAPS6ZPwWygCuKYDa0DKvcBRvNlh445rimjO45j
5SYjSiOlfoxhjSRTTkkyqv5qrHcYALnpG3JlWMOhy5PMqweghQss5KIlk1kIylxAfrcBLckPPjFQ
rHSIsFnA0LTHxSfjeemMQJFR54qR560KZ21XPzKULx9L3vX3G8HcaVijps7thIUPIKhjLbYREVZ6
d2OEjQzO/Fu7Hzs1gT0Y182xCeg58lrPvG+PHeCTTK/2P1Zp/y3xJs9ii725spdYx5lGfjtAdzib
IsOjEPPiMD47BCxz5oheobvXykYe9+QvydypC8gGg9dMUH4HoDlnmg8CrXbP80YKdzMvmEkDuzC0
WoFjqwXs1kxbJzXcRnHjX91BfZx8loBDAziRHOtG2PrBBFwc680HcPe2MWsGaVuYCiPqaO7W69hn
5CCzJ3/6B0zfImncXU2adG3BLfFHYIkswjm9mr1vKjhzC1fEXr7rsDaacbf10AAnHNPKoL2O1ONi
KyjWXGG+HFUOKojlRJvIXdagiZ6JOjDXeJyO7XUaInsdiAHq92OsjUbc7Sw3aarIOfaq92U3fWBE
kBk4xBvfuK2+sQe15CXIx7SC18jloP+rH0NfF0HqB16LW0mrzeyJVhXTLz5kX1LTnWu3vCbIToIP
vnKwtI9w/mgo0dHyHorirt3WFhs5yr/kc+urlWWqGFNJX0FcSSD9aIL6l5E55Ga9hXMj4Qrd13N1
ih8jZHKd8VCFQpj2fWf+9hHc4ttrUQEnFR9RXFmn/NSd8yuM5bipJ0rK7j+FNupy3nuKJ3BdMHU7
77UZK4g85YER2bCsYina3H0/96YX58cLwMZp6oDN7f3ypnoBfUcG9JLWYy1YxK0fUVESN2XsZyfe
dOTLPEURZ2BdgiNAUrhwk7u5d8qHyksCNAtdZ5+RC1MD1Zuehq/iGOo1VLn0eX+rzBeAkqbMoriF
cObz0kN+n4YEkMD5rQj1b/eRt9GS8+4WjTU1Yu5uXL/qw21qf9GsT51VecP0SXCR7HvWN504Pw5u
ejnL2Rkdviye5PQADYp/MU7y5Kwe/lsyeqMY78dBxJsWEWKy9fQH9xFonVxAkDk5kgOi87/vyN9U
49zPSvN8zVcIK80boDwdu/r/SLuyJrltnfuLVCWJWl+19jKLPTMeLy8q24m17wsl/frvcHJvWsPW
beZz8uBKlV0NkQRAAATOMUM1191ESX7e3sV9R36RxDsaamnVCuLWQD6lB+XQgUNS9WTx1N3+imw0
yKJWiUFu7rCWUjXRIIgVJalTvw7H4ZmcY4qXhPgOj/Ia6E1o7spn86uwsiOSzB1cuhoog7ODY8jj
FfBYpYc0d0x/PdG7MgCEHPoG41fj6fa+7udKiIX/u2DuCGc1t8dmglj0DqC9FVRntdslDgsZZdj5
CjKr3KnuRcX1vTqapaqYMjVky9QwaPs+aAQNEBL2FkHcEiJpecOAAKuV5Mirw9Au4hCPqRQwV+kX
/dM/wOrbMUqIB3cnavt4fOKztWZWBwJcSex27lDXONnnJJhAWYvwSvX+AZXWToFiK4/P0UopVuzY
hLweABv0AcBXT+hfcY3DP4Bc29Gkd7K4+JiqyZyuGrbWus9AWl6FKRCL/fre8MB7j3ewkJaBUTtD
WAgpGPa6TN/J5vxqu6bMsCB7CtANNbz0KPyyVADgBMkTcVkgJLz/RXvL2WydqHZjs70dAiO0JBSb
GStMebQlfxAOxwpXyCnuXNfKoqyQxuBgGo0B12MuWHPQIsPgYBgEjSjh2Ys73u0qZ6TSrBq5qUGm
2Z0YDrraO7Fv+916j6TuJEZB3wsC3gnk3C2mwzEmGEHgG3Ya2HRfii/FUfY1v/BYcS2ODr0nhfKA
x2/h5PNOPPdOOBfPKQRVq4HVuC+Ir+T0j8AJd70Ahq8wd8EA0fkygL1qRKpgLAFmrKc7xv6WuvPJ
elx9Fj4Kj5GpBhfdWOpGHBc+SmnckKpm2Qj6vxfXekvPkyAO18iXv6x+hkta1IO96ww2MrkgUu1t
c0GjJ3B2QM9Da+2U2c+GEQcqEZbdBLvJ1wF6q7WKvsJuIvQgrh4wqufxC60xIVHCp4pCuJ3wGLsJ
eh4NpXobnfXvbxAzKgEApWNlXUsbt5GML90kf08IEby57J/aRQ5nC63R6JXJnuuGaPwwzdlpSb8L
LuH9nbuI4DQ+zgxJSVmaOrW4BM1gPahfSwWBvhbIB7QlC7LivUsfWwfMZhvjQOZV08A0Wt26Zrj0
TcXpXyXVY9eDjTfnVnPLl+41fnPUojt/fyMvUjnPOZXSotQ1pM4o/7b6Q2GKBkv3SlHvFsbpRCKN
RjrM2Ej4LYb6G2dufrI8tB/qoeyl4Hk9iKx638Auq+LUI0kMfbUw1RkkatGd0Qdyb8fTi1alH7qM
ZAIscdEWcorSLstQxSnLj+yDjZERPfqNrsJ3O8j5qGoFHp+e11iOYjgZ7Z5S81yTZ6ku79KxDaRf
t1V/34gvu8e5p3UyaApWccQqZXqgcSCv4ANfBLu2f2df9P0tGN1UKIu+jYHFBykse0iLM2okrvJN
DjrlWPmYKHXRJqgIx4AFa+OxSoBO0lsmszIKGtoGJSHMwSm4PA28gMve/Km4B/SPyMj2SlEW8Igx
nGIhpgeu13u3KFlAcyhGSLUPLLCOXtXCHzzj9Ff9MG+P7OJuWNea8OLeDcQ2ojkDR7wAaB4K0ezi
focrLAbv3N3cjSzO0tEVnU15/FYcoeopkH3lULo/uxJODG88WuL8btKwkcmZely3aasvUCO4adOZ
PRsw7f+B+LYOYojvfbXdyOOsPY2VOCs6rJG6prN6iWvFxyRIXdk6Rs7b0KGXTcfbBsl+8ypG2cjk
7J9IdR1VOmSWxPSjlgZd9qWVg75XnI6KwKP2D5F1dkFlzSs0HzVa4MxqVhrJ8nOnHew6O8oi1KT9
6Fm/SOFykjShpOtySEnurPCilr/JE6MYWMtFGGd+Sjm1JJbhP230JY94ZS0w9KeKLvDde2AjhbO0
IpPWZtTf6q6TVyWYJcwCBk400vMI39Kd8C7RhLc1Y6/Y/G5pnMklk5XYZd1ANbKT6eB17NX4xHJn
Cnp4w9PAFYahkOrxn+Hdi1bM2V4EQNpC07GveNsuXZrTHzO1RP3nu7p/OTvO3hoDs0SJygrJSUjn
2alTEdqtUBc581pLRZEGCSIYcGl+WAGzSEJW5wAShCvKjEXmxV2uk9y27UIhDMMYP3OKAlY3pT5Y
e59va4ZADj/9v5j1nFpluwZR3T0vaQXWMT32wG35O+djKKjL4d3WUHnE6xb8xoq+QAdW/VXWnozu
8+11MB268n2X37dZYroNE+TIXs2U/X6LLJB8XlQD9SiUTnuRKTEvcEsSV6KJoxL1J/Lmklj3ZSaF
DPo0vmP9CT1oooVR6q75bJbG+UBKTbMeCiwtx1BaQe9ySxBjifaO83tmbKedNsE5zHOOPjR1vK/m
8aGjLQi2zVT0grhvR5h5wdM92iiuOPZGdHAOa9cjlcYzvhulsoG5N/kut6kNZGeMNZLyV6Z1HmYn
jxJJj2NsPFgKFZwjs9brY7x8BWfNwEMHIHbTQfET/RwV9JQA/3A0ji02ukp0h4JK67aKMpO9kmii
bxTdC6hO25yLWoHR1dEJP6+G3RHtlCFKeoF48HjXojdiuIWVaI8t5AZi6PrJSMOcfChigTHviwCL
h44OErwhciZQRwDoLyw4jQHzX4UxOsl4146qc3u/RFI4vU/7ZMgxxYbIvwXCufapG0e3SIQ9kmzb
r4/lshhO+wFbgBnzion5ONy1sTMARDkH9zpuZA+TKoCFPCzHMgB2k397fbt2bV4E84GAbfaEVjgo
BdM5aPpwc+O3zgngE2BaBdUeDx4zUqPTcwJLG5Jztvxc8qdm/Hp7EXvNbahD/C2Dv0CGaDViK4cd
sWe//Ck3vPYBw1oPKCHHqyN/L7zoqKGFRS9OzXfd9HS3+7P6SCt0gZ5Fb1r7rmXzMZxiKkqV4j98
DCsgoDP7JD3hezzpo+oBl6Fzb6/9GiyKBYwbcZyGzuuUlJStHUN1Hn2oAmbT1UOMUkUi8NH7xnDZ
Zk5LGzWjY7XA5FZdcm3rW2k0YZH9BgDDuwVxKil3QzfEAxSmn54i7SFF3TERQQHtZ7mbXWNL3VzV
EdrG0EHCvAde4mXgWZBznjvR0XbR/e0lDxhjgHKMPxTRFKRQPbhA1JDNEY/yOC/yiGlh5oQZL3CZ
eL8NkvBuNzmHHzVymRUqPAtpvsw5BhK0OyU3BUr4Voq49l8XzeD8/TwPmP+esJ3F6Kqn8iE9aN/J
Yf6MFxSHcZCpnnVODrO//iJuDRopkdHtu7GLfC5SLfIYjdgm5FfFHYVGgihSsETRufHk8daMlm5i
Qi1ldM6vXnnKgtxl7VTLy+/en3+vh+8hp6RlUBo4tYgCPbQEYkAyBvo0/dbtdhHD+Q6rsmMAnEMX
F+COz/d29MEy/p3P0DifkcsDOFIinEwePdgTm0s/GbHA/wvPhnMZVmMty1pjHRaCmSM5T2eM5j/H
L8kTctnfQlXZ2hT/ctASLQJ1DtZkPvcY7cIEUH4PsI4we2iPAK4WFsYE2q3xLqOoR1QCIQ892U4m
S46+fBHcIrsiAO2lYBBcRVzMuYmxXu0CvOisVDR508sIGnrJjY8ApsBlqfxJDyJE+DeG6SuXsZHI
uQxNnYwytSGR3dny6/Q8IokFZcCnyAMwx2k86jPaTcmxwoayZ8JfvzBgELaPYuexX/UHhQGjwsYg
KD8nWOdSvUzWyBbPOEMTdwRiBaohjE0889NHUZPN7j26kcedp6aphTUjGQ30ZA6i7EORP2dxLTC8
/eqfZYF5SQcct0o4KSO4e0o7wwYPHjp5QDqC3tMcoF9SON1Tx/LHz6J6wW5ysZHIKZFhLLoKUAGs
y+qDptI9gI46NdBqOyVzWyBVxMBwEpLY7Fv/RiynSWYfaUMrQWx2rF7GsA7Rwn7ST6zEmfjChpdd
S7FVTdUBUosZcy68U6dSaXR0TaKrTglAYuUzZLNnvPti8i5280fpg3h4QyST89PSugwpqWamoDMb
tnQt6nafE69gjCefGZScnDnG3eAD2NXtNIzjNLFrfwXk0FyJ7sFd5d2sn3PoRg04u0KizG5lt/rA
2hfIIfNyd32YXTWowdfjoFn0tn/aGxUAidhl19kObeK1tBzsFej9GBXwWbyW+0D6Ub/ODvk8AoEh
KP9kmj372ZnCV3jjWUdnfOm0Zym4/SH7VrX5EC5wXMwhGVYwV8CqqK+inWH+oT90/ux3Tuklfvuj
PfxLiZwdWwpmvHIZS9eAqAWwpUfzMB+slwmbDapH2VkOvzWz9267OUs2M6OrzBEyWVeX8Urv85CF
OtND/2gLg7f/sac6EON1cHvbPLRka2pJuVDcb4aqAaujDfqFOqSKHqk06k6SoURcp18rRdc8JV09
Ux5Wp7CXcNIMsG8pomiCafDVzQRit/98Do86qSyDRaUc/iS5Y/MI6/BGIT2cWHEND1/ih6F9874I
5FxK1w621bD1Z8V0t87NWe+Up9taJBLBeZBqRgZuRywNiCQ3qwGbpYg6Rfav0c2+cZ4Bv5zOwOBn
+8aajBT1bd/I/QrPCOpt8b7t5/22DWxaXVGATMupKaXUArfg8JcxMkzN0i2/HLvRKb7MmNvSfIbh
MJoh63gGEVF+jr38c+fFgflye3uZDV6rzOVDuCtoihY71SZ8SNkPwDUxz2QtzrrdBi2xBO0kIlFc
qmPYBa3sCsFDWSzOmPTOlD7NIFWc8axxe1H7bR6X7eVTnnIurKJYIaoAVNTbbE5SuKyBa3L+08D1
j96B2and2Ew++cGAUz8PHfQoB6efIxE7d0icFE5TFg8kIp+1TATHKNhTjbOOGL4uQoaF9LH5qC6l
owMNDA1sXi4s1+zfnn8rCp8OrSVB6WGGb5nzryb5EiGJzESPRCIZ3F2p9XE0Ux0yaNuU3jiQZ2Bk
LIB8nwSlvf9h8ZfVcJehscBr929VdPK0IHZOz+wZoi2egK7tgJ3oN1OvjUpyl2E5ZXNvZbh+//Ix
PWSiTPqXj4FaiH2MSDU4F9NHVFFVBZZNjNlbps6jmO2T5i7QSRnctjfRuXFOhAylhU5qrK3UvkR6
dhwNNH7Q/F9K4fwHAV08WuxhXRrmeygBss33ShVSsezdoeBvwGwk2FAMU+Y0o80yKS8XpoNMLQ5F
hQhCSz0265IsbubbnpqLEh6RTE43WnkecsrubSDUti6Dx5VcswgLTKoTdw7BsTOHt09sN3LZLpPT
DrOf5mpiSSxr5gUBKeN2ZHAKPTC10MzbYWpW1C+2d5NvRXJaospSXZUUIif5syUHdPnz9ppEv8/p
R18gvpUHKHxty0ErVcFsiLoPBAfFN7MrpTQNjYElKIPb+9apjp0CA0KDo2PoDMzK4k3bzRE3u3Y1
akwXM62YT2TjAvE5PRnefKLeXx3lwh6qPUveSuPuk5rUctyr2EOdTsp5GJQwrqKP0mgHaWt/qYfy
JBsxgDzRFENLw3bMDDwjoFLKXcns79cY2GBFLBoHY0L5a3X7UexUNilUbwG4dZjxUaZxtKPsC5mj
cCipZ7YH2/6WFLmXoI0UQO6yT6Sf8iDKY9jr9y353LVUS4XUgUXgr9YFxhFq3ZFTdBbPle9eS9uV
cs5HX6ZpjFKmwv7kMfCY2ca1tIYyxm9iGlSu6MB3699gtwUMAliuddnk9jbJSZElzHUvIV5HPOWl
+qmeNLeo3BYDDLkLzNeQ3Ymx25qhuEC4N0cJ/DIC0DtNfnt2fX+28WJEa0EX5vpI0ATt/Zp4UQjI
K8wBGSj2AGoeOpU6C3agcSVACvjimZzdR5XNV/B2Xa1Zq6w6voKVRjTWUfcpD1NgTqfIHtnMoQHw
ns/JvaiWuO+GL8vnrVuVSGQnBIKnwALTmQ5CX/aogoaiPzIUQyq3cG87yX1/gmIhugeQgCt8579m
r20LoEHWJcnmcf4iEGYTOVMoVuhdd7IRxrl8uRwTZe5kBD3RNy35GdsOIKn/7Yo4v09GCxQS5duK
tFN+Xg/Kg+EoLrB8w38wc7N7y1yWxPf6t0BMlnV2YvF36TE9939On7sf2a/qVQuqU544gJrV//id
M8PEmE2A1SyDs/a9kWSrQnuDPV8WGHaeJNc6kntWDkXvpRd7U+bdlrd7ahtxXDiCd3VZWRKWxrTZ
V7yzuF2rHOTl9bYU9itXXnUjhYtAkjoZjFaGlFg1QFm1+OPoD2kY0y+35YhWw+lgWgJXO6+xec1K
vHQNo3VGy/PX20J2H7ORxv99RJwSriTupUJnR2Q7xsk8xGDKXhsU9oZ/ENqzrbnaOg0goYDlNi2T
73TupCIdFxlO28prt02BVE7DUqbHsXskkShs27+UNtK462+QzBZ4DP8ic9n3ihuJnL7TtamUhEVy
kTn6yvgxXUtHId9TmXhm89xVgUk/R/RQI82gieUWDSY5ngUHuqs2m2/gjEBW0P5Ro9WKlRAYtoHk
sJEKXAmTk5T/vJVcdLScVcwJIOtbHQn9OOSmN1vyT6BpP6mTvThIfkBCqh5vL3R/neCN18HdbCpv
AcImuFLbFb1/EYKbpG+davRLUBQCQO7fCeHCymlp53RgrTRp9jwY/lR/VkhwW8Q1pTfaSQjYwf+7
EC6SkcHqOIGRgEJGfEQh4ZB31UHJsmAqPilS7w7pcjCgQXJzlG3Aw9CTGj9GgEGWGtWrpkZwLe3v
K+B0FEXTwazJOYSljYAUrVVzIGk/wX/uDKTyRpEPZT9y7Qj+FsL3bWrmkKFFCtXucjmMJVo+tBqD
vK38OqoYaTL6j8tEHkdiCyp5IrFc2ddUykoCQhAJ6hQkSuMD8n9HlgYEZ39qgKDOx++R9fX28Qq2
0+Y0KGvTPl5yrFTt5MQBNGoD6EptXkR0VPv2d9lRTos0wOqaqw45IHdzRqQ62d1cvTRjIAGg8/aS
/odjvcjiHOuqpEZBKRyrds/Kzr25KQmp/6TszK66W+rCNnlj661KpgmQUwi0h/ukjg569ynTPsjK
/diHMlgyb69PdGScB0Xz19KmdoZMvz5rGIbsjdixU1FyuJucaZdN5BzmRKqhxOwB4llz8i10ekuL
5spz7MzR53bJ7+Xo05pp3mCMgijpLSm42k1GmEvebv23Gv9mNyNbm6o4AlODfBqO9H44/BfaQjRe
tLuRG0HcRg7TCHy1qZID2743c8Uz6Se5EjG/iYRw+6hIy5p0E15qayN9lGLtUJiTY0vH39AJg7lE
GXQnV6DVdrniCVpbYcbgNKTz9zXNPaJ9/B0hms7yGw2M2cx9bQ6m0KymVaJYRnhkHCSgwLXxt6n+
vaqd8bcYvnczwYsgyC4RIfynateGlmdEwV9VO+vwD6p27KCvNG4jkfO7U0asRbVxRv1InDH/A4Q6
vpLhATkT2e5+mmiAidp4I3vl22r6pBsWifkmBi2g9cF/oQX0PhhCcR1iPwPfyOOidKW2yKorK2WQ
P9/B3KK5SuIoDthe0KXAehRAvgbIgcEZZicORF31+xt7WS2nMdXat6b9drusstd3H/pWdsnwZKA5
4bZq7nrgv5dpysybbVRzShcaDSOyx6xNSqdM+pc8XU6jtfxoKOYTykRSA11dRV2G+2WejVxOczJl
mec+imdsr/1TcgrwNf1aXgHhWSMquU+Cxh8KJwJ5Ed47vQV4K+70rQqJwPr3syRgjyBzwYv4Fa75
OIEmZNaYVrVgFthMERaH35v8AFzD38I4tymtZQVyXRQfpqx0u6ZwpUlUuGfbdmWQGxGc0wQxTTIV
Go7z/z/3ueufN6I4A6kmPSlwjCjUVX/U1XPTm04vms7ZlwHEY6AK4Hx44HeZyAtCVUICaf6zVHsv
1dJTNAMQ6LYRsLjmetcuYri4p2zMOVpbVkKRjAPCdi81Xm9L2LVn8yKBLXRjZkaFIcFcw9HraeF1
5gjeKM0BbzW6jUQqIFoMp2VKlWD2B9gLeC9izWp4DvDWyAXvjW2fW2/2K2CaaxjyuL3A3TAV7Jyq
ZisMr5mz56GlFQZwYEixCXYhWx+OSltpbldmf1Cj9uK1FgRzu7BFZCORC8Bp1ixNqbVzYPcGBgTl
onBtKfk81R0myhWb5QFyiLzgnGuzFxmqKw9ATzHGLwlmCodaOqOK9S2N5ROxBz8qFC9nTDqkkQQ7
s3sebADcAJMfSiOcSepDO8h4wMM79dI7S5YHBjEFFCW72rURwZmioScLKKxwDcud8qvoo5CkltvW
fefahuzfPuj9fbcB1mRZ8lsM+F6V46qVoighrDS9+DWI1EC8lTi5PyRO9lP6Aaptjw2+zg+N6ZJP
5HvX3InoKHbdwuYTOHvFzH2cF4UKZcsTFzj63gIY22EYHm8vdfdu3IjhjDYvJDkuZohpbTns8Koz
WB3YbQGkaNVPkmqGALYXaPWusmxEcsYLwIxYrQBqhOQhccr41Foijuv9sgTQCGRU3G00KHOWqhVo
OVQNnB9FF2nlmwGN3fU8OMDZTUFAnHxHYOMpGoN1/63FXSRzFmvJndqNGSQnrRbAW3ht+eX2ie1H
iZvFkffKmVoKmNxniPgvAG507A4zUPcKvwprQaq3f1iX9XBq2GAaKysl6IeKZga5R2Wwsw+CBe3p
IMNGNlHJBa8MnzogmxzRZQDvoaF9b3SbuyFyDLe/jz6AsPaktZ6BF3ng7yUOZrB+i6bC2ojnU4pS
yiUypxCP+rtjRsSXs8w3hl7gI1k4y1/A4LjS0f8CUnST95HzqOlNPGInQSzuEKNymik7V/mXtMPw
lXUyuuQEBmvB3u55TVs2QfIHT2YjL3uvKwX4G5pagq7M6uyZGmDRyuTQ5NWzTEV9RLt6aVuYBgDS
HWrk/AJBazoviWVBVUI2y9a76w/z0+p+Nw703AvUcrcOsBXGdGoTbOgJQiUM6+KBIZmCpsCbaaEe
aK8FmCx0zQFTx0Pmr9kfTfVdoK1sy67OEUeIyQfVsAx+S0vLBjBkL7HXQ+qDIjsAk+lfKCtAl38E
6q7gCHcrVvZGIGeCY1PaFqUQyIYtxu8xYEAQ7mCMf/X1VwaxLVjgTnEHegpiW1UBzRU28f3WLlKW
d5FUzMGggL1RI549Db6pFH4fp76Sx3eTEbtVboc66p23Ze/YiC0ruHI1Gbe2/rYVm1NtkjjTtAqm
qIZR2ATRUQnRSyhG1duVAygqlVWugZ/PmcVYo/W0bSIazD9nT3NRR1Lc8gH/82cCzFvJfHt7l2WP
vfTZf4yi/nRjx+PBKiFdMVT0ovKmourIKvBXBMWSHmRMQ/RJ1SpPIvS+liwSZCiDWnc5SIP1Q7HM
n5HXfW2q7NjRwU9bpOjZj6TJUzer8ucxm49qbLtmj2dzs3O0Tk8duWzdLkoR7ulgwdQDAmZNLTNd
cF9BXUe/rVaU4KmV+UVCy+MgN09kJI0z6vmdQZJTA6XzTVr+qRcNcUeon0szJQmTudR+ovZnOm1W
f2wVmzpxrqVACGSE8fFwWO3kYDZWuGQ6UgD1o0Xju0LJPjeNsjoqOESVuvP0ivppbh2mTPXaATyl
BT6kTDWfjs19NDtdJn+8rVc7bvDdfnPeIsI7HaHsVl7Q7atPHxAxAGZBAp3fk0DQnmZhegY8o6YC
ljQ+R7D0WqOzOaE+mcnZ0Yqr4txo9je1KNAFa1HdUUcqn8aZYLbNRsKS1VHnZk2MF1IwGncSGdHS
DqSGZrIRcLZT5SRR92MpxtgHc5X+2lKw1mbKJzvF3GK2Jvdlo5yjGsiQMtrLXG017tC6dCCl/smO
LYBojYc+lV6qUjO/a1puHEmSlhANFpY8Xl5Ia96Rkrz0Kc2dxJJBTzsZo1tG3fLR1nvFRzWlcXVK
fUQ1cKprJp1KqT2sXf1RmifMP1m091DBxD+SgOY2TB9sM/eMAm0UQx05OgjzwjQBAmBPQXy85otX
1bT0Qams/irTtnow0vlAaFMHpOzx09nP2weiMu/43l2D1dBElw2QX4FSZXJHT0C+S2QpkkEQ/NSn
r/oK6zArF3TQpfRJrZ4scLVWyuL0yi+pXg9RFNDyburA2TpEbl4m960G/OkWI5wV+hArkBBPfeLm
1vy17MuX2x97rabvv5Up18b92WAR1kFuKwcSxh6RqKFSJSd1MAA377agHXAd+HVF1hhslwyCLk5S
ZvbmYiQpRpKsydcT0wGiKWiYX8a88tSxcdeicZIifrS78YOcfCwmw2mo6UTjx94+ymYJTTADIiMz
AmmGe/vj9k4Mr6KE4a7g6/gS/6qo0Ry1BUDMQNsGkDZAQwg6kXclqOi7wiaohNic+5drYA/McqkE
+MMbCowgzQBZEu0x+xVO82zVxEWKfgHEezzkRDx2BD17o/o2+8NaPZPiXqZo7Jr9OsBDOnhiKkGs
cJ00It3ZiFTfK1DdDkWs5ZMa4Bp1Tb3xGhA8Aa5ecEK7YiwNFzWGgWVMUnBihqwpl1JWMb+wuivG
t8wl9gelFe0gS9OudtBmSKmWoptA7ngvJym1Jm36GcsBlaUj/YiObKwIbi5D5iZ68NlpgMDmXaTx
gzy6XRVZXUNa+0v7Zc1AqYw8E/LgxiZccW+0CqJWwLexyhtLNLlMFZzNZTSvEBo3yqGOdFdGYIX0
zh/U1reK1zZCU2AdrmBUkpMqWNLE7WRgZreKM9jh0hwTBTTwZAXpdOnkq+TYDfFKeXZW+jDYFXFL
CcFiTg4G/W4q1Wnsm8UZUiNIyrZyZr14atrh65pGnl6CwuD//yKPMTyW2GkaprUw7cPVF8q2Nio1
QzUqGe6j+kWxgfImyAWutJETwdcTpkYaZilOQhmcfw2KYrT4bne2QOevfAYnhYuKY1vLM1VOkhDo
5q4me8xp3vZ7onVwN5XRdkRqJqyjTI5Nvxzn5ikva4GHuM4muHVwNlWmeWT1Zg7IMWQTao/GyzpU
j4OPLio2C2l7Ilo2kUS+X2LSFn2OUMUCsU0Uol5XBcMBqP0MblZCDOuPB6IKDus6F32/Spszq65W
OrNJcVoTMtH8PB+awgCXBasMRysmuqgpKoFe3d1M4hvBpoLEwuZTCjlqm9Ge7Ti05vupv1NRxegz
x85FuQM7n3cOg5PD9HQTIyRmi/GxJgKKc6UinI0CzYS1V5KGCY0CxdHkOYnkypnGQlAp3DWAzQI5
S+60uaWFxgTPnSO3f64S9W8bgEgCZ8iks+Oklaw4NKX2rpGAThNhabdl7GvGZhmcHQ+kkYtaxTlp
gLRi3H2Sy1oIqid2p4jws9iPXR+WSZAJmEC55FW/j9JyGRfsmV0mj2bfgD4+Z6Vk+UNUmR/ELmRf
CS/yOLVvYzvW5URCNoHQLNNCC4NcaV0dG/tVsI3sir+1Mi7SIODowRsJnBVrIc+SD+wJxrrrUZOo
1MfOjT1V0P50DRL/pviXtXFBB+CAlcywcHB66y1PjLoY45qfhsanX6tf068a3dSlRw/Rg3TXixC3
dl2zdZHNGR2QDSktauwrXoBcvNU59nQ3UVug/+Qq3uGWyJlYq5id0VCIafXoYZW7xywGLqSuT08Y
m/tKGM+jHJMJQMkg7e1bb03ACZlIOUhy9PoUz31Y6hjzzNX+QAzLw0zV0xQXH7rc8o12CvvC+EmQ
4RM9OSda/rmPsqdqHB4bJQGpfTe7AA44L6nk3dYVkVJyZp3VS5YNGMkMIzxfKaWN7mYA0Mfdgdat
wO+LRHHGreZaraYjRKVFGdIUpdzysTQK1+yS8Pai9m81FBVQVwUiHyLh9344bY1IzroMz2zAy2DA
DqR7Zq9Cq983DtjQ3Tb6nThnI5G7ua1asaIySmFy1XPXrF6Tdy5VPgnWxQz3yrAvUgyuWcKMspVY
KtbFpjJApBz0UuwYHkZBEHgCJSySRRJ3XclGIue0ErMmWRm97SQbQskCZUocG/GBDCB/vKwVrjBP
2vXLG5Gc95qiJi7NGiLj+MUACFUeD46aVk7Vvxprf7y9pcxqr3cU1WJG1QkKGM6qE0TFQ2Th3Ox+
PI1m9CJ1xaEqTf/fieHMbFmqCc0KiLQb0rpmNvgNpr3x4iAwseu3Ueak7MtyOBszq0gDQBjCuaEH
MLTWoWcnd8lY+lkBx1znwARE5qJVP7phavy8GQFIWGof00X3F5V+16Txh9y0z7JihboBuNNCTvDH
FAlrHLvhxOZDOQulcrsa5oxDfmM0nEKmzLMzgG7z/KbNQC0eNYFbEMnkbJQ0HZWHBXGnJS3ndAXg
XRcJLkKBCP65KhvmJKMq1CmWD0uWPk+q/nRbk0QSOINM0wEwmiUkKCUeFknjGCgJ3haxbxOmoYMR
1bDNqwrMlI6qxpS1Mr7LBtrskzulEPVrXD8Dv6nqRQpb6CZWlkFfbuo6pLAgJZFCRoYmucg9NKc9
Wmd6lr9pmMA9/v+59DjBnMmblOJlxWI2grm66Y/pQ8BGvpSHEbB9YLGR8Yr5/+6P4ERy5m/1TT/2
JrS9Lg5dQh0tP7fTOVN15/bJ7SvHZU8587fjsckGjP2Ga7P4i64fEQS+3hax750vIjjD1c2xJCvF
7sXxfTqkDlk/KF18VvvV61DTui1sZz2oU2o6AVMUkH35x+ehWa0FRVZoYpV5Y6M5wPW9LWEnKIEE
0GnjVdTCTAK3Y2qaNUXckxgno6LOilnz8ZtufO0GGtwWtLNv7wRx+waUSDjVBoKAcNo6nS2h4J20
zkwRC67m7NWLKWrE2rHjdyI5f4dpB5qVihaHHaIgmPI39ST3oHUrYWe9V0XPxF8OUyPQwevGVbyh
X7YUr5XvDXsu1tgwF6yU9X8xsQW43OxAwQg/yFdYPgdEzgFUoL2gcnz7LPFW+V4wGhhUOoLJLayT
svaSNPuiSbVr9fNzPIyiksJerooqOIZ0iWXjTYlHmsvwQgnVNeO3WAzto0AODHtvKD0tyEAk0oga
ZdlpcZHKO3ls9Rt/qTbTsPQTEnAV2FFg5T2QENSmQliOXaXZLIsziGTRG0MqWJ5vw8RNp5j9MapF
OqIKFsNZQ96g46SujBjNCOjhitG9ZR0HhLJw/SWApsX1Y5FAzhawe+oQtTgtFm/Us0c8sH27g3Iy
w/FDclJFTNiCbeTr1SOZ4pbk2MaEvFKt9CPA3+T26t92Krv+8XJYfIE6k4hlDjNWlRgAvJnSs4QT
uy3iukOZmfNGBtvZjd5J0ipNZgQZwDcMabgejAHT2Ipbe1WYi0ru13V+ThrLRzbSrLSr4zzGvrHa
oPUKih4U+tvyK/Jf3zo34EXI7KfbKxRtIvv7jcgBk3Gl1jHVqJOjVJ4STBX+OwlMWTYSGqAvNXYD
CTX9pBAwBKJV8baEXde3OSTOOdDOmJtZhgQNo3vrZLqVedf2H/tMlMSL9JpzD9ooS1M143wk4+eo
KS9rYbp5mhxvL2f/SBCGoYsISAz8G5bcm+g7Y3oN5nM/raXFYeYk2LPdG5l10fxHCHfujaxFibGw
PSvyYF2b1DGH7lEt5z/ayHophdNf1++6b7oNuFndAk/dVftBibwg6sD9Gdpo9tXwlCTZ+dnCq06x
fJZs5Qvg8rx6LF0bwIcUXVJJnARE75F/qW5BTdvVpLtJgh+hM4pQsUBJ/4ehXz6PM/R46LTcYvXJ
3qf+fFQAob0CBdc6V6EiOF+hLM7Mq/8j7cqaI8WZ7S8iApDYXoGiqlzltdttt1+Idi+AALGvv/4e
3N8dl1VMaabnwU8V4URSKjOVyzmZmQ5Dha1Yrnm+i67qyV8mWthhOpjcv6xNf+Oq31cmnHRbNOid
YZDG9snOaT8t4HLDHeD4vbTbl9u6+K9bKVx4PkZ2r5UQuIRAv7dyAhnOfD3sZA2a61flfW3CzbcB
0qqxCKemYKYjKku3kZEmySQIV17p4pmaDBKcFLGjNqPx6eXyAckkCNEA3iwgUgeA9baeQStnqp7G
fv43CYL7z8soKUFZBA1Iv2ZmuWdhLKnAyFRaREyJJzXvTY5ywhJtv1+f+ZpvZWe+louGT/7r0N++
5cShRED0tPQcsoZW21lK+qM30ZHEhuKuMvRDNMaBFoVo9o9bD3Xf1zBv9kQtjZ3TOfuwbDF2zcYN
rZX7rNFMdGQ2X6Om/KZp/XaIo0Bp0nsli39qSveVVsDQ00f1BiqduyWrD+nUMq8pKfPAQCh5skgU
4e0in6wrt2c1Ti2syyQU3b7Pquy5t5YZ/rBzguGJJgv0uT0UYal3Wv0bBOLvp7/Zo8LKPdnTX2Z8
3iKekzWF4GgZraUm2GwwHv471HW+LUkOkIBQKQuIdIWC7QE6Vl2xHCvsAZu5BPAAebSmV5RGgGs7
gk9oRm/B5du1HhS8q6Ngg1QaETYbCArS/KbJH1J+L71e+qq3RucewEE1YhOx3SR3FBabDpZlW+p9
ONHeLYzQ65MCsS85cAU0FpEeP2p57vdG/8QJ5hfakqbB1I6PXZobro2A3CtIHPulQQ/poGPkz3G+
zqTaj11EPFahdyAfH/Ry/IyGzc0Uh9ts+teYbEsQ8L4O8WFQx00a9ksp2qhGN7e2cff58mEsm332
TjwRILyCY5arDAEM6lT84MyIHgoG2qVPZf5wWY7kQCwhXCjTwSqVAnodliRQI/bTITiPjmwLptwn
YSarra8bWHTkYmzERteg2JdbDmY39Dr80ALXvBjY8TDdvqUKd9L4ZPn48018lyV4pCpP+56ib+Xt
ElVXC0loM94soNwAxd7OMrsnXZvgn1KkwvngQJ6VZo6nVxPYw2sVbClEubH0KXV7LUVgmBiBwaeH
PHWuW1I8XT7Q1Vv8vr8iRGyTTzoa4lCfGwZzm/c2ULBT66DR+MdlOefjAW9X4K/NFQeAqj51wKO8
1BxTiqkpLdkZBea2DPRClZHipsy4TlIMDZjW55rNMjxL2TIFvU2YBbYwA1udxmhbA0RHDOAMWcy0
bvVPNlPwM87IQANlYI1LyEnmo71H/F6jqwZuZilAap3EdS4aeUFj6eJaT93MGHd4zGBZg7abUegx
2yAet316y4oZHKhsd/kQ18XZBmYQgK2NZsOP4mx1Ki0Fpelt0YTHUbdeFM3yNZ3vJq7fVFp1i4Lb
98si1w/uXaTgZQaM3Kl6iRV2465WRs+kP3CEm8tCzuH33pTzXYoQ7RLMlhRDi4OLquyeqpPmK6y3
3MFWKxf59fwTRhNeVXQ26LZ+15ascble7TKq3WpFuFe07DpBvzPGavOvhTY+O6Q7WKT4FbLEvHVm
47FVONle/ua1Ugp8yvs3C9aKtwrmYYBG/GYZl4nbrLupYpDgtuCtxBC78YVdGUUwWkdpMWU1YjsR
LRguZdS1eoygB0tFOt9EGwORoktBazzt46vO5d9lNQGJ5olxNhnHuZgmqIFKa4zettc0KjYRHTdm
yGMPHQbErazyi2SLV5WP6CrahTGRcjarVfA2Ros/KitL3GggVNy4/Q7p7Ma/mTdKhE45tmWyYcz1
WO5EqnCpMbkLjF8Uyra8vnIouq0V7kaYTpjq1LfRrUy0K5Vc29aToh2bXHMts/L/48KFi07swpno
72a9eg8QTG1n+yzf0zckXrQIpv7kYl49l2QIVqOLk5ULl92pFUUzOPZbbY5pmbkFm9wRLOel+dUo
VckiZYcr3HlepQ6zSpTnFLuoMEcw7cOIuGwq/vUI1WJcTlYlXFR1oa/sWwjqmtDXiwZo6IXieNHE
dgWtrkylvBptjoa31vx1+Rxl+yncU9OMaE8NlI1JrLjjxDDH85NUqWu3P8tZUodZ305AJiz4Y6qu
CrK6gmtmVEBre8PeZNQB85W+09pRoiISMaIhMJecvm3DUheK8jnSqy1QXfc8nyRilq89c6zkr9WI
b23bwXSmmsLe2Cy8Llu+NTsMRA3bxDqW1U9Hn7aJbIBy1cSdiBRClB5Mpepowp5HUepr/egyYwZQ
lO51yq2pmJ5RPlzWDplAIVrB7GlYxx0Ezu1uzLhP+huqgK2MPycZdU1DoiCyLRXMGskH1o1vb7n4
Hlky1+z1K3MAuLKzJUXi1/SQ2RL9/xtT+n6Mgh0rEkvv2yVPtrQbZN0u86ONDZqdeTPmb6ChjqSy
vCzikt4IFqzhmFOqlkCCqCXAScxrDOxL9nG91HqiKILh0spO0yoNi+rBlVbot5obbZZsxriZiN+g
aBKCJBCEW45vy1ru1yPcE9mCLbNKpMydBLLNa3s77+edsYlvNC/yAEos55U5m3tdLCc1LJNgtmqB
Zv4Ybxp1GoLmEfZrrKPe5b25S7PpEcy/h4HYs1uWykMJgHhnxNs9IY+Xr8dbn8HZWZ5IF85St+kc
hgmkF4190C2Q9BQVUjlFN2BcU8s3oLJJXJ4h3Bu6nRXndyoFemsMkMMU6eZq1t2k0T2FAEDMSqLI
1aYKWq/wx9FG296AMRaH7ArAdftJZFwXEQyzY9Yvaj1huHceFPBlhD8vr2n9/E7WJOhOPjY5IdGy
o6jrtcgbA6wrBF3bG4kwRhtko8vLHp3vIWbPMTy8dHQIJ1hwxuyeLx6osD21mVHS0VzGTVdXJdZs
VZIB9k3NMHQdk8ofdQW4UcPULV4WHA9elaXujNIyWC09E4O1l3dx9ZKfiBIs9WCxvi1UdMOoduNF
TuvWVfDfJAimuahHZlYaJBRW+hkMBXvVlFFXr5rjN6xzQ8fZ6MJNBoFEMThpFaOzoN7zIN82gbJt
t/+aKm+5wpjypIQ6jm2J00ZFPuuNszwZa/ZixzvFRLoo/HF5txYlOlOyExnCRSXOMGnpslsYnnI7
ewSUKUabAWl6Wcx6vuZEjnB59LzTFbD1LpdHC6qreRe1PnXBHHal7OPWvyxNtijhfMI5UdSJQ5/n
/hOxX+wwSP41JLRwNouKnGQPclY4GIiEiIIZV6X2VJLmSuV/UuZ53zRx4MLRuJHoS+tiVBOXIFEb
at/+006Jk0VWWGMa38KxwPO6lBysBMyBydfLQlbv/MkyhDvPFXOIWIK9qkgY1J3t27bEr68G6ycS
hDsfg8Tb0CNIaKPuoOfHIr4p2MvsYPRXlsVdb7g4kbWs9uTkaaV2nYpWtG2BqXG1p8epMX1Sljvd
bt0+BQErG++SbtiEfXiseZm6mFgAC4uZPvRM1ijx1h974f46gpPgYOiZLQcHmOkZ81SeXidNGmgk
/VnnM3N1XcE4hWXsOmAnlGXo1SlHeUo1XxpA4LiWTYkbFo1X5vMzLRcAvzAHhgRwUId49LOQ6xs6
0g3Srdyd+PgK+JXUjfKucvGYaVySAL6+HphvslyWdpSZDEcwTXVdNFGM6gMC0PCqLxF+lmg+RVWG
HuMro5PxAUvlCSaKOB2wHmbI+50ub7xw/0/T5asO1wRs2AJiA68r6Cu4qTpFH6CvDT90tuYWWuQO
4eyG0kzX4rrP9eNdkqCttsmdRhuRFjizu9OumiR2d31ZDsabKUUr8luq8ORqNLHGy6GBM8n18lc8
ND/GUJldIwanQRlLM8brS3uXJmxiWQLBjYJ6BBmm0R/3jTfulvOqrwZpeUO2MGEXaR+HZRpD1IIa
omVurFEP7YzPc4px6svGcv3dBchZpPt1FO5EMAMjne2BUP57pBV0Kq4Z7+LgNzc7J8G0k9F6Lh9/
piLvAkUvo2PUgnOkArdNghh7eAbrnUQv1vyxplN0DCPp6gAN56PJ7GrOczuHBDu7M7UvIH5D1fDy
tklEiLmNnsd1RcOlkTul1zxuXhQUOlukpGXHszgrcbc0opnwABZarcR3la2omFUbsRYj6V2teooN
TKfb14Si9tSiEnQ/6bo72s94W4WWDGF5NXFNDU1XbUAV0bOibt2Hc57H45tN3L7NACwMO46DLuFF
89Gs8C1UfGUvq++t6ciJXLEIGwJ2tezHAW+RnHm0cdwilNXEZSKERwheqEXdG1hawjAlmLZ+0v28
rCOrFv50FcvZntgnbjUEjGUQ8e+7jFav8akswToBd9Masw479l58Jddvgxp868uOR7qyZXNPVqZW
dQ/mLEj73YpWwRYurWj/xBauvoMBWQ3IUCCHameVLKV2+ADS+UUHp02+K7Y9ZhrcheFpaY+nqvdH
p/YuT4wDkhTcFQPkvZ/asrZ/0hv2N/frXZYQAwApSK+cEhqynFr/A32OC6y+E2R+vxv1/cKYg3rk
dJCWhdac2emmCk8WI88zQHt9UM3/7yX8z7IEc9yoY4Jx3/8tcnGc/zzQ+RvF/GtDRbtM65gVSQVZ
i7IsSa9ywrtP8+jxD999J5v49jEntwAeWUN6GcI05RVTKm5eoC7+/CfquJRwTeAQnoMQTkVlFJE+
I1mPTsxlRXjJAogefIfxlbwTc1UvTqQJF9sGmmRhGZD2rvz/tDFyUTHRs9ETUcJTomzDoooY7pmN
FjwAKDn1A6ePOX+Jy8fYkYz/rj6jTqUJtzo0I1XvzbdbjfkCcsUBHIcG2iW+D9WbFinRzKuD/3h2
wvUutYiZxbKb/z7EX9d8aIgBFGwkb8SmjQFUtE1b67/1JN/EAQV4mQ/e8gVA0pKsbNV5nggTPNsE
aKaUDBCW5k958lgXD5d3bjEJ57rxvhjBm00ktOOc4/83xQ8rumHkhiivBiL9Jr9tx81g3l+W9wYn
dS4QY4XYON08K4k1MWmttke4nVWz4YbO9ACauy99Ol5p6DTjceJphO3wd0j1cKsU6us4kGCcSYEp
YQ4YEduNOXPNDKWnuQ5yy9qj6u6TYfL6WQPuYOU2aXboUGyzSzzCsnxTOexKSyo8wvKryVF3dQce
wRyYyXYHsMg02jBm3XWpsstj51pJnCDq2KFI0IxjWn6VoZ1OzXbgzEOnenjEZvlzZGyaOPS7Xvse
an0wJkmgKfRgDPWNpczXbOg+h7rzQozh2BVjC/g85TATOriXN/NvVPGvzRSN8KS2Oemn/6nivI+u
3kzWP20eXzdZ79KW30+sMJ7QRkhiHF0+aoDb7BKU3PPHaXaOljkdVNt+tudiMzBrY3Pj2A79VrLc
tbcARSX1f7rzFsCcfICDw3JQJ8Ds+HRjv5hX6jXD+yna53hlL7R+402CvlUi64RZEwuAN2DGa4YK
ygvBrfLRKK2ioEgMpUCtGD7V7JpqreQs1y66AVRyneDFdg5nmmLsIW4UA0KmUfOmFOh6TapLhLyV
FsTbZ4BjxXAsJKDPHjlpG/VhbFi/Sx125KVXC0Nt+AlA0y7bANr3cZKWO1ZXdiJTcAiVScPeYcvK
nDwoTTVQqaTjfPWATiQI1p8XXFF0zYSELArStvnOKTmq8AaX9W9djK3ikWhAB21B/xWTaxVMAkIe
s3iESoBsFtYGzTDfLstZ37B3OfrHe1ZYhBtDshwSjzfK6OxJO0l65GRLEcw+ZtktTLpBRAPSb4cr
qMhRt5ehti/7fq5t7wtZFnpyX2tnKqM2cgApoZJbYvCbhPfPfOEiGztt14WyA1rdOPBgmBZy2xb4
Dz7Km/N+TArdxhO+B6oyqipt/fgHR2MDNRW0bZh1FfN7o6MUSlHEyXaM0RVATfNTOmV/cvy2oeOW
6gTwu4KazfaYWlWlINgtmd8DEpSgMeDyMlaP/0SEoGFdYrTWMGH/s/nQ5TMoG45KJBvTlQkRdCxl
KqcDpjG2s526ZpG74ENBFUpyIov1ONOxk6UIOhaxjjs5EuXbbIgfhyZ6mIjmVXTwE4xA/9G2ATvc
ooCDAEfVR/2qjdg2+h4n0/TVrkz679ZQ7TRF+3r5dFbV2P5LjJi3ywe05kdAsd7q7RenTTxgdUgW
svYiME4kCCqmt0BzR6022RKaHlE5AAT59dwUXtd+sqybMvn1BwsClQI4GC2gvBuCfW5bo7WNCgvi
pbKh0IR+1DaXRawqG9gGFngEvBRF9JpZGYt5UiFiYNQz1KdiqDybyqqdqydzIkVwZRaIRwFfkSTb
uFC3zGH7eDY//7eFCHuVdhNPKhsLwajZlcIdFxS4m1k6tL96bU5WIqQlnAJl20mDBqQY2B/0GyX6
ZTRH2v24vBrZhgk3pqrmqI5rlmztLvGc7OcfFQhRsP//cxdhZsJ46pFUxTq0KHdJ/9QBR1FtMag/
u9OfvMUMx4Y0CoQMUAd8vP5Gm04VnXD6PAIgdNd/GcwhuLxfq9lFEwBMjkZAUIBQ7aMMNS/7eE7T
BLNzeP1QMK3/PyAL0lMlAOtkSaO1EzoVKLgCUwuRzSY4ocjWAKY80NqtTGltda1pCUj5GIwipgn0
CUEPcGW6semyBMhvqmtHuc/HG51e9aG9DdtPJcY6rMx0u1lm6NbMwolcUT3mAnA9rYLtZFq675Xy
GoQrPo53d/nY1uzpqRjh1BJwxTCuQ0w8pICyvWHAieBhACRbH20w0sGmtbgKTggkHeB51ohYqlBI
BDYgpU62BS9/Okl6a6v8Malz7tJQ+6m13afLy1t9Z5qgqUG/vo6nw5vWngRyaW0g8mkA3c/q5NHU
+A0bOCY3LO0qqss9dPZr3vJrs7a/ZMX81NG2kZj39S8ANrqKrpnlISaYRcuKtWpMe9zzKYs8U8FL
TKchJqYdEm9InkSbsa+yjarm0aZONPDnldXNVHBZmWhVoQCcCjBylIpM0ZVVTTr3SVrANzdsbw3s
FlNmPrcy2XpX5dgaDI2FQz5DF3ciLa4MwDhu865jPmgsusCh7Cmx+xR0wbOH0Yod0+NDWirPaCCN
vTIjX8lIPYeRTVuRG6DZ3v2JFpx8k+D9GOuTJI+w9vfKx+86Ot/KrNKaezKBQmRQywTXnGhqHStx
qoyUsErLaKOVuMhr38XOcZ57mcVdDJwYQIJAC5DaFoFeiRYXHF3ROGVYlXplBNoy4Rb71qPtggIg
A7BH20uOdg2ZDrCW7wIFi2tpeK7aEW6vxbsrXYlfm6y3ntBPSf1BK+5ZNX5R1P4wFL0fptsa3dVg
A9gT2s0eQAi9pKV+rQx+pnXjZh6B2pKnsDZos5Qct2xjBHeX5S36CmOcwZIPN47Ih6evCzYxXRyR
4k+xJPJZ9UQn+7L8fmJknHLWKNchDx7EZd1PPZXE1YuTuXTSy507ERBTPKzAF5Zg4BTJQxVQEu0v
bqBZrejcOgQFybjJZJ5v/R6/H7ZwZxLUE+whrRBpo42sfMii0R2T75KTWr8t70IE49hFXNcwyrec
FKCrQWnrFbbfgCK1P8RxsOSmiyAJPzv+n2D7nKqyEEV2aVh2bQvBWJ2SfeZM24R6JLuhi/e8dG5C
8KBovaV0IxSj7KpX1UpfRw1wa1XjbJQhfO4m23ALmn0ztCToWwso08j/Xt5hiWqKVXLLGpspN3GK
MExuPb0YVOJhJWoiwhdlVpYXoYIlKsUYu1xtmyBnjq+zSgZKtibJwigKBmwIAJ9FQJl8JFnhcLjy
TJl3jWl7aa8AiV9GI7bqsBGhIEpB+zExRQiytjAyZxzgsOm2DN0yGHdhsORo89JNA3tz+XzWF/Uu
TDCpTmY0gFpr4ZkA0liFRxJhnDaVvf7e0umiIlp49oOc1l54KwVFHKsGg/c61L20cn+aH2vl5zTd
t+wZg4yZuqWO4nFNov3rS/tLpqh6JUhpxrmGzNAMSEh92gDBOpMh5K0p+MnKRP3rwIrWg6QSWmEB
fN4kfhH395fPaLW94FSGcEgFNVheAChxizC83s/7zLf3qFcAYN/Zpn7iqxIEUqlAwYF1ioWSMcWi
lha5MPHIbsGlW1IQQQ0HJmWMXG0yQNMfpvINzFtB+z86GEwB53OFjA1GnY1gtBFKYPo48Rs/3vEN
wI222bM17OUzIas6ciJXcDJdNfRTEuKujd1zh1rIP6GvWHOep2sTfEwxwDODnhmnZ12nvPYsoKrM
wJ5Q56cqv42j21qTGF3ZqgTnkukhnlwEEquxPSqJ6bhhEz5ERSO5YcvunN3qk90Tb3URtrHSdnBi
Ye8bmRKko+4ZNAYwiZHJ7OLqVPXJPooluzLFAA2Y4ZER4eZ1BNaqaASJpNKCtx11cmAbvDoDRuQt
zIPNBFO8c+5VSbxA5euo34P60bC024mMm0itwYSa7UkSPnRJ9NDzeht2TEZzJNmdNzt/EjQxJWHD
ZC+nwA8J+xlqX1r1Kh4lfd6r81un2yIYh3ZqiZM4Q/LW59T/CL9N3ujraH9DdzCMxDJR4GT7f5IA
kajZ2duWIoFr4lG3rWnjdt0LaG68vvx22fit76KzVNxQSIRD/GgZmKEDeiuekDrq2s5jbfQtnMlh
rsb7acgeL8taS0ZYGF9BAtkAJKfYlBmVZj7UNrayazqvnZ9o9lokiNiLbVm9TooMwVIiTlToGJC+
yVDi+jTm4FcadzPztlcf5y7dVPRo65LVrWvK+/JEhex0g83OopAg+0MnVxT6xO3Af6y5qunZPtqQ
wGrnvzVzyWBVV7NzJ1srFqCVce7K2Fkuw8zdep/uKi/aOOA9/mYDXCAzgKgvGxZb9cxEB/o60PkQ
Ty3qe3L/nGKOyhp1rW0BIjDHUr4UKXm4rDAyEYvynojgY5yaWQYR0/Si8g7gDn9Sb0JZ+69FCM6j
X8YqpgHqX2qt15vQTHCFg+zx8jpWb/KJFMFhGEiYRHxQ8ZJHn0alN09TuUPXsn9ZyroCnogR/MWQ
G3qfNNiu2ofG8+/6FVgNCd5d0SZ+MoEGkEevurtwcsoCUMkCDQFPuMsHJ2R8sSLl5yn6Nehf0vCr
ZHWLJTrzhlA1TOejUIMs10dlUPpYseg44y0Zdiq4PnWMculDdayV5uAQPC2BQVD7umYAvjs5AFLp
qJR5h7oeKITirJHknFbtpqGiXV4H0SsRJ+VSpIhQP8ZeUyeJXQWswE1KHVfvrVc1n4PLa1/dXoMY
FtVBGgd++I9L10tqhMWMpbOuCub668SBHtfI4JJlUpbbeHLbTKaHvI8gZRxjL4tv9bp3W+fn5aUs
F0o8RdtAfhKHaIKgUFiKM+Y2MBvwytMm6xs4kVK/1se7SAc+WFEpbj1n28sC12wIqLER9wKSDCzO
gtqos1UTssTaRkIOUWvc2EnzfFnEauh0KkOIEaxl9i/usajf1ndElLBwi6OAlW76Xb0pZ0x5M1An
mG6h+4X9OG6QfN/IHpsrS6UqsLdASIkp0bP6fN1Z+dwzDY9NVT1U5fAZuyFR+zURmNcF5KuJRLN9
9njucl51CycEKQZ3DgFfY0pm8t+GrAQNgZrbZJnoWVR+UdMTNYzjSNFZiFFX2ywOdtPPblWxY0MO
RVV6Fp390Jxe9WHajbXhZ8N4nXZs39Fub2RG4VI+30X2jZlRNMmRw5CNPhCBUuBkOTvASrl5XHgk
urP02HPCAYhhI0CtB69K492g/SiSn70VKHrpj1rtpxngk23HzdXYZ5XtA9po15qFxzvc+Ci5z2l6
Z6ZsW9XzJk9fEf42zrcitj07BUlgUqKrQLMMz+7oZhwczG02YBwu7xLnOkwY+ISPfGrhm5UDKKOD
glhBa3ZuxkAcXVkuTfiXitTBbEc3NnphiP2l59lOmVV30sHxUlg7Ps9uh4HmrOvcnNQb3nKP9YYb
DdqVEc9uVgcj/ZYbYWCr4KxltWdPiNpZOvpJGR3AFba1tepBKZLXLMf+JT2VOL41PF1kyS3wSuGq
g9RKuO415lZQHZjQmOAwL8mKn8akXgPjJAD++0ODswCPF8bz0xsWOX43WpsBrFBKtFArZsOv3Cg8
tQrv7U4ttoVR/lBjzb98d9fe4sCqIxh7tlE+AmHqR3XLqR1PZZPQwL4GGyuwc8YdcM2AgD/s/wi5
3dZslGpRsVpSUMJ2IJoBj/BQU+A81V5ZAEJg+krq0JOsafk3whUC6NfvLh20f4pXSG+yqY2jzggq
wATPfuOhKRBRwaY5Atbf7VTXkOyivioRr4gFaB8OSvRQYTtrGptV1Ckyj16By+ZWf0yvKuQZfuLZ
H38ZNwZy89MuD1TVxbh/+LDkHSIpCMVKMmCZU1r4o03n3HiEUalXSmRjfOI4Hnlg77sgvWu3ze7y
Dq+YwQ9ihMA0qSwgJYSmE3RNtqM0u80aVdaltDZo+0GIEJtqPWbbdMNyQOZOnvXNfKwBqJi/aAHx
WZBCU6PdwvakeOHOdOtv4Je6b2LXPlRBufXGbRLIIv6VAMHG0WIOzcRcnS12sXF9Rr93OhmBWSe7
qkWbGfk+Kbpkb1ciq1MpYizZM+AgabFmBKreHIqs/Wy05V3Jud+xWfK+WHs2fZAlBAfoYtFinTtO
oF4lu/ymv6u80F/cdPRjfok3sg1ci9A/yBMChbQglIYl1NOKzQLztyMuQ6P5+dzqXkvU+wbZBleP
wq1m85ted8A/DoyEcnAVdp8PMWalm0POnQc0gWwua/TZ2SKsBhbUQq8FntmzPECU8n6ioWkGusJs
NLHrfuZMG1BT/bws53zLF0EOMtUmQa/KWeBsFoDhqGLM5pLb9GGO3Q7QSX4LE3VDACH/wCMvBuiq
KnNEyxPrg0kUxAo3dphJbjb9ZAbGpyWBox052CVgp/zhgfmK14MvgagwT8qd9ePyimWShWs8ZjZL
S+B1BoC8dZB0ReeHjzy2MuteOZZeCvrnywKlW7x80UkExTAgYnKjC4OFSCPZDSbIZBKvrt1+s8zL
kcEd/rNM4e2ZaqOScj2zQTU9bcytusn8+eDcDAEN0ufEl92kMwOM49TRfAALiG6ksxeRY9Feixwc
Z58wr4xUzGvIHl3nhSICb2ZR3AjcB11VBWc9oPSRzGNnB90V35PjfNBuljqRdp0EMk6Ns1eRIGpZ
7smJkbHvrAjsR8FUAAm6MxDixejfDmj8MrUS+3p+0z8ua/n9RJYxcr1IYssMbHDDR0B0TXnoxXYi
eXedeeJlSbaGmWU4MQRYgtqHWT2ZnDAriG31Mwimn3OHbvVS82B7XizSbHuMTiuVzDOvru5ErKD7
lVqDJjZOrICkx6EK/Xq2Nq35dPmGwSaemZOPqxPU3ba7Qa27Kd86TvUFnZ9BNDv6ISu5s7fm6ZjE
NSACxtramrT/ZbD+yOv6W13P30eaP1Cz+gE+0cijo3oVKda9YmUPjRqHXtWOX6y5a11STW4+8ddB
tXddynfpkCKRBxbEje70QTM4g5dP2ey1hZ3uAX7HPbtUJr8q4Sv6Ku82TpxtzTJW3XJsAaWfRltO
rW2WO99p1m27kKXuCAwor81s1e/yiHk1iY6qM2Xe2M7b3B6/DFlebvq0Dr/xNA73I498aygPVI1/
EIBWlxkGmtg3U/kSwVxXXbXVq6+ppeyZvlerwdXzRxqybQ2PBojW59giqVvpZumpvfUyo6ck1e0f
k/EpKuhhznpP1famihfMSKdqExbE4/H8pS/j/aiWN0WOuXpaXhfdJ1KmO5QdPQ5/aIR3+syGN6Qa
nf4cWX1Lw1sjNb6H5SOmj4okdSf1zsmfs4nsnXq4KmqQvM5sB+i32a2tGpBgn7L0UJvmsYrs+0ah
W4c+1kPiuDPK9d5UtV5mgfK9BPpXad9k/FPegPq7sG7VyNxM4asdaVuqo7obT5us/5yUhdtTEJWM
8CmI8IfW3BgKcaNp3sUxSA2tIUgsxL4a88O59Io+94A15tO4BwLc5Cm4/U6R3iR5HgElNeVIXrVu
mv/CGOEdILtQa7KfMstwUQf6bCT0LmnV10HTgokD3bf4FtdxYKQP4O478DS91bPRiyjCQiQj5qhz
DWY9TUO4p3n7CKTur7ne73o63zjt6Ol97o6xuqdOsSn154E+JzU+2tBBjzttWFz5rRm76qDe9Izs
mZ0cYtSXW932J7S15+2PGTlaezRcxpo9UxPXhEC7VlzEN56N1jd1mFyti0CEmh3GfIGPVl3gN3hF
Ot72aLEcFcMdzAQ9NkDrqhp0EqlePSX7yBiuW7v5nDXFnjXZcTL6qzjK9r3JnpWheLEb/omG87NJ
qW914bZskS1QrBcjvx0yE1/ZbdBH9dQUyjejnK6y3ngwFPOJsXCXJPr92Da+3dfbRk0BxZvyZ07j
70jo+Eky3zRc38ZO9mlKAbijMPDc1G1xYCa0eTKcfk/Gkkjeb+vGBa9DJBfxKBWrtekwl4baxlZQ
FDfz8CUtbkPr/rIFO/efsF8A/1RREzbJ2ago7dOMkrFDF1f2beqfCkdGULnq0U4ECJFuFhI1q1J4
mawtjnXEHvmk3DKtyXzWEJQjwvH18opWop6PSxLcNRSZZVGcW0HpuOY2LbYILjGFtwEibTxvAKGS
7fQna39ZqmwfBcfNWI7nA2JdHFUGG3Eo8ufLAs4zKIsfPdlIwV0nUzZUBWMcM37U3IQoprvZFF/V
Qz54UV+3nlnW17VpX4M042no+K5tQNDCys6dx7DdZhmqADl1jnGW3QFV5geedne8xXWQRJ2rSnvy
nUKA3ZrzDDuDA6/KOz5976yHrpDVYtdloN0XaTNEfmIBsRkdu3EUyDA09y2xsaVfjZ29b/zkcwH+
8mwzHZTPlw9gNY5Be/H/ZIpVRKa2ijNUtoknYvR/rF1Xc9w8sv1FrGIOr8wzoxws2y8sy4GZYE6/
/h7I+60oDHew9t4HPU2VmgC6G40O54RS2Ic0pJVDXtxyPp2OZlLwTaG9HnyuKP4w50yS3BLmRSjR
ohGHqFA+AydLvB093c9vDbf/UlzzhobOX6NUpIY2OUs2LOTHGYtBFR8pjKquAuNx8jS/8Afh5wiw
FSS/RDf3u/oongpnwjUkOX8ewH+UzRhOmgIp3pQQ4k7RC5IKdpI8Xj6388QeszpmQ7vRyus+byv0
eYm/kASzU69+WY+rtzwKLjflRjMFH9+XH9fDqP8igSCJNJDWAownU6+kRAFEWWYb3VExax/Uorba
KuiR7Wwt1V3OWuluXZLOBNvJYhqzkEF65xHBa26A2olHrWp3V1Jrm59BE+HzPN9ZmkYBQRogZTA7
AU7WsxyjpZMsXiTo69RFg6dI46uxdAeh7nK37FqOEdKo/eP6IEyjaT24J4y5MJpqFYvZo3nB8JE6
PiVrmnudghS7ocaRrY6V3wDeQF2kn5xtpZfUuVjdAKYtGuqR3sTvm6dSJheWYpjwvckVfQGmx+WO
llEVRw/5KnR+hnSN78KYG3NVs7nPlbwKqvxZkoC+SHgFvt0jQ8OjBYBegCyyU4Kg0isysF6avpyX
zTFNzdWtM1FyULo9pTkvuXburFGMQgHH1ESdMrCy9ldoZUdIVQViTRzMJIKQCgQ/HW8Gfm/bkLXC
+dC5YIk9o7rsulIWqBjyujaPUa07f6EFGN2lw0FI3kHZP2rB0kpRm5otkoSBHujdW/r1dyrAQDMs
17B2F4TFqCpmSlR0dH4UZ3YlEYlegI2XiJ64zLbInRbcUwQJxTUTJqMDLIQxp9QgcSZGmYVWB92T
KvRvon1rIddLw02i0H/FmtBWFF3txoR0ccozXRZMX5MdCuutz0AxBsuwXUnB6g23/Cro+YUNvTOw
gTAlEXM5jNHGvZi1lgKjpbQuUoh2HF9HRjwLOGrBk8PYa6IuZEITYPVGV6v53bV5N931J+sZnLXe
dNXatWPelCfzunlZHy/LPi84w/lu18gcYCeXvTYRyKaUHvmJwOE3Tn8aAQqk3VSPQI6KbS1AMhfh
kBiS3gY0KacSfN5TSr+BQl6YCFiQgWPuHCIr6loMKJH2vnpEX25Qv1RhdJeDbyN/qrz0lryI98rh
8sp3knJUKlp2MEsPsAj2bTROndkIHcydNlmpTuckt/2xORA/9nmy3kZzz3R3I4u500tijPNaQNbi
gB87zG+Wb/Ri1RXbcNoT/sAwU2OfF6CDonp5tK6aV+HQvMrYb5627V1F23Uzu13LhS7NQE3EiQMt
1emCxLW88WgBBDp2rSfOLvOkMVm0Vo6mWZkhrXVnlxYQYw8dyj5q2H4VNOH/KI1xsBKwBvp1hTQ6
vkW5cQRggdutJwSlX1zrvO7rPZeEIiVQIQF4CXAOxnjqgphFrjbgfHwcr2isRAPDws4P+Q9sJoLt
v1jeVh7jArN5NGZVe1veSI/Ojr+WqDAbQeW11xrHQPZcO5o5kQFVdRmg98xeKvHYKAV4yvysl0Fd
Uit2kvYo1pmOunI6NfYu+I0otlAX6cJgpJWGWiuQeIX2KTVG4Am9Xt49zno0xpuDCrKZkKQ2/S5/
7ORrIH5ilDRHEqH3LwvirYZx5xqSQ5ijwUte1fGcBLPauj4VkuBdlkLPmnUp2z1jdE8U8OQSs9rw
4yQ/lgQ3e5UsvGrCrpPcSmE0juJYabP59hyQfDRxB+NL9Ga8yb3GuQZ2z4cW9DCwA2tig6OuBo+y
qYJyBVjUPmDQiRvLc+Sm84iX4yTNnP3bewjIpihamqVrqB8y6pCto6B3IGj2e1N3MLWB2NWfyXU7
GzbI8Wy9/hvftBXIqEU15YM4atpvT0irWuMLGuQc7Uh84SA/XNaO/YPbLI9RD82StGQhi4lygvpN
6kTJJj0e5mRIvAE4BXWknpByelkq4d6qyuMKTl6Ot9pV0M0XMKqjR+IazU0u+EDvlpv8OtYUDsIP
9UBnJmCJ9EmANrKzRIe0aOK0gnovWI6g6QrHcPCNI5/KYCdxpmIm+10O1dxN5NmJRqRkOeTohjPf
TY5wm4fZbfTFvEJVw4sPut0nDgimvdw37hbeSe7u40Y6c1+jIbAXBX2ogvr74qCQ7iKh45FA+IR+
MskhbuIths3RHvo/L+0sc2uXDSbk0x4r7rwVg0XGbX/ogshVn0ZP8sormtXBJIbHhYLddZ2btTJ3
DhLjWo/L4Pf9bQC51AC93BtXuOjS8GRAo88fQ0gj+tycLnv5JGCiGeU0Mnwwjv2SOxQNZLnkBV27
kcL7wtjLZwY0RDQjt+r3AGVFWdtBwlzw1oAciIsrFt12zuUj5JygxngbM9MG0qCk6qfK0Uhv2szA
CH/tTGPloLuaEyrwLITNqqiFSoqymGks/RZTOjOC2tIj1zn6IbqDGhqHAfBruU+P8PJCz+l6mPNj
/IzUkVEuWuhqQeyldgBYc2VdzZ8BYfaVnNIbw68erZvOl44oxOlPZdC4WjC51j3aG5urxe2d1Dc5
37STMfyoU1TPNx5jUazO6qIJES7sR/ZyUCWi6ROk8HrIBxLYqVdQaWhKtkw6LsaGodI4FIXRdpbf
eaOACf/CfyOD7LzBBbNs/l8Mo56D7L1tuoF+CbRCY9SfuT37TBtzsMcSpEQVv3OU1/gZOBGuqIAN
Ek0/vhia8xVPp//Dtr5LZZR6IeAPGyQcdYue6O4Bz39PxaspCVtH/Js8Ot3Wd2nUpjeHmKwRSrzx
CsX6XF21qb26FSa1LGdubfJZ9Knn5UX4e75eEYE5IAF1WEZr50eRhbwUgN7O0GariI4hfUs6HlrM
rrIgvlIBxCgq4DlgTm6a1y7XQNnjW6F6zE+NQxyai5Sc1qa5SN6KdgORrTzmzNqm1JM8Robod+8L
zXyWKLCMAX/3uLKYE5vQryCWJP4ta7lZw98rm27563rbJ/aK3K6LcTvKNKNmC9ZwPy/AFwu3F8c2
CvvOKNrSSfB6lD7m0hWJTZ5KV3DFh/En38ufA23ADrdfwTiafloXSQRYbJB+Su5quDolVHzMXLgl
ClpIjX2Sfdku7pXMrmKb38f5VrO6tAtMaKR1+bJONeQbeAErYftCSz7yVQne7Mtunqu39MLbWmPZ
CLWYwBrn77Rgl3vrKXfmY/6EcR2X30e1a4kbM2EiIHSLtFnVlpEv1Pdr/Ix0Ou+OoIZ2aesYW89J
Vir93Fj+iJYNivOKOsvQuORghjV3xG7XdW4UhUWJ6hd5sfoCpkFzmXNzzNzSER/Rquj0IyBgIsvl
nNf+BqL+iOwpUGfY55wZi0StIoQElEO39kkw3Wk31rXkVGgc1FwwKHPej3uxI8o6KCThPUfbmT8q
SNHlcZNmOZLr2UEeKpuyF8lGy1mXtrsuDbVOLApvRzZZCUJeU60Uk66rv9KdJhjq5wE9VINrNY8o
EgK6KFQyjJfcmmOou+rt5Mpuf53oDjpRQi2z05fpBBSnkACQNkx9ubT1hzmzrcxWvmT3w0uGNKiB
oR9AwIN6Jj6KD/J18jXz4kfpxwDwfhH/3lY4ET9VtjNl3KyKUXepT+pZm0wEwXJ+mzZDYOaR4mgg
+sFUVYxBl2R8LeP+q9Chv/iypuyem47GOIx1YPCUnWQA42m1NJmG5sj1qUtPlv7Yipwx+33t38ig
h7pxHpk0mQodqcWlVx2mG3rprTe/ryG+6+AtiPHJqipFTdoBnLvGiJGYdnYXT66g8jhH9j3iZlGM
7xWs3uq0mtCwb/HoYylx45+05Vz2C69+5kF27uVn0LH/73Ni7CslZt3GbUyCRvxM6vsyEw+paoRd
VnEUYv8a30hilLGo0V6eESzs/ytk2MhivHAk9dWYdTUKWNCM34XZ/1Yv9rXQVNBygvAOM29M6JUl
GVh3B2ghLQLnp99F4H8CL14fAd0k1qJVdBvLOuYJMZPPHFdHchBqdyWdO8ucuDpalmCDYtxGJ4Mt
Ji/LzIN92HOMtLUFhI+SqZ/BOqr6SIoi76rAlNtra9IPZBV+XHYVeyqoolkHc4kWoI9ZiMUsBXV3
mSD+l/SDlbhThvJUcRLMxL0sh+7N2d7JKkqmyCthDJrZOymSSh0oArgWozuhzdFM+0XMH9r8l9Hy
hkr3nIUqg2IBGXYUGtkarVwniUVGWkLo2k9CVl6LqRgiFfqn8OGIE7diGF8hqZkeFRkOR02LUAIa
zVJVN6pW+5c3blcHNqthNq7oepBZ03QxKYRPWilhCn7940F7ZimMd9DqzDBWETtWrsZNXxmBWgu3
ROe1bOzr2vvBMI5BiWayVDrExDp4fLPCy7UeSOXPStJ4lzdt7+7dnA0Lf0SyWRjSBs1TYuv3neSY
8YOmtYGsfDdK0W3QIK1HKUfm7kEpEo4KgzrovmFeSuqir0krYHVdsSp2Z6aprYoLz5HzpNDfN9fu
sBZW3utQh+IKOBYHKbQMuxbt78r94C5X0HMh5LWi7R7bZmHM5duNSYoRQmzmksp2qw6TLenzw5St
PhFSnjDe+hirMpRF08YF66sS2TPiNtAsXqfirn8ApjSGsSkRC9uDEOnmAJAciKjr8udqIjuZFkLq
lhEPBGd/Le+CmHd6bOR1pCzwELnWhLIyYh5G/nRZ0XevJABQaiIgKAFgz5jUtFgSMstYi2CiyV0C
wal0PeexXRl3RJ7tZeBdSbuRBOItzURYCQBlNljPCNrpNQE1pUl368PvN1YsuVZQhCKXBGLXjjfC
GMeUoxo3iiaErb3qiVPxtTDHF62cglpevCQXHuR8vqmlPwYopP4QjWyYO1YwTs+2shKlT8puwbsH
FMWFrdVpifFn4OT2S9v/edsslWWiiQ3U0bRZ46NB50VK9GbABVzp81Hp+p9gb8c4ofQcCcV8g+IS
gt2y+CSaw7O8jq8SyGEAWXjoJHyTpL2MlvDlskrtmvvmg5g9V4W5HVUTidY5kxHmxKNbNorsNB0w
5ZMsbzgebTcw2IhjNHixlnzB1As0eGrspB2CLBLscXyQKhWEs7w3NEeaKX7cbUwFae0s0HTnKqL5
Usg1b7EiD2z0E0Y5ClA1zjxAsn2LQfSGLjsgJ2KO/aPMRhIBNg7i1f+v2FvdyGKuB1mfemNVF1x8
aIdTO9SX19C8Kg9N6ashL4G0qykGmEkBNSyKKptaLVdTinpZRKBlNYdcbmuMIKmFp5YiCTP0A1zW
y/19fBfHVpVIUzWtKUhvnuef7M6ou6K/HHJucmzXd2+EMQ8LYgpl16xyFWAkyO4NH5lljuLzJDC3
w6guiaVVkKCYwDAnGDjTU46I3ecRui4wqgK8DgPgBh9VD/B061CCGyD45ymWYx7dCCJ7DPj52311
eBdGf9+EJrJa9DFG71ChmYfars1uBRgHMNqBWPMdn/fAUYfda3yzNsZxLmoulWYNceq19Th8Up3M
rTGlhEkyjAsnoQzib3uJuNn33VVSHG+8LyTtrNs5zYGfU9VQelDWBUJUO4l203c/rOHAWd/u1W7i
Ha0qFqa+2aqC3FQaQc8nXmaltrhDbH0pq/w+aRRPqCZXilcXgN2jDYgjuxuRv60VCzAi0T26eT24
ouc+lw2vKuuXPK4TzJJGvDrE/k68fyCjwLqox03WYCeUDBOPjUBGG406pjsKymOldryLYtdeLMSh
Ospj6LxlzhvIkbFEFtjLrP9Y5Mkuex6d7p5GAfsOTLoyQPDOML2NUSjQwGjhGQQoR6M1bLG+jf6c
6RDBxVYKs235jAG2UoGU0c9vLHu5JoFx033XOnCmgoPGF740ic/Rpb3E+FYmcwX1/ZLI0hihHbZT
Zy+TAapiZ9CIwY6j2QLbXJ+E0SxPha3LyReSt+lBLsYVP8vd4+Vv2buB0XQOnFMAc4HMj7nvY2kS
16JAUCw2ua1OkSOJ32Sp9Uz521r8MQP5217/Wxibou/ESi/rHsKiwnKGQrFHqbcTgtFcnXD2eE89
N+tSmAvDkrJJkya6LpSFmqhyasxWXt663fQkaCYwVg+yaeMMo1FuE+C0jrA4WgDoWqfwxxBkz3hE
B0LsZN4QDsbfXCF4WphoWUMP/1lPb6qQImnX0vqrDNueBW6FUZezuUJI0zRtAjaGIFVUO4vQ4CBg
hkT/m0hiK4ZxJUObgx5jRnz//5QN3cpiwukJGaKMrMiGngEVcK+m3QhpK4uxrWg0rckYMZ2gFnib
kSPgAxw9Bvj+f1NY3w0uNtLY4btIy5BgS9ToTTNonvef4OJvB3C2whjzipEbl8vCBMyucae2jT1i
Mvmyde0Z8FYC45dRzDCmFaAz/ryAs7NdHC5ND0e72YeAmC8z0NUhIdLQqJSFwnKv58S9vIzdKrou
Y1ARyHlo4lOZdaTGEC/ToOFBFYJCVHP0wPCbQAFomb344NM17Mkf/NWhHSWGOx3/i6YBep2wyd7t
J9DfN2Zc9VlUAHGV+qkJjVnARZgQd6Kdz1G8DN341fQ3nnErkR7uRiIumtksaSeoGrQHWkJEKvvL
4Nc3sp26RRC/Xt7kXU+8lUePeiOvkaxxlVvIA5A7BvttFYuk4ESZ6QBuDs0JvGCLK5Fxjb3UIxpE
ySvIrkBqW6R2HFJkcu2rroCFvHUAj88xiJ2pV6TrN5rEuEkkxGSQ52CR4tGyE6dcj7EH1Ek7ycMJ
ZwnG2uOo/M0AAKAAFBGzhBIoWxkf1hltCf4lAymfx9mPw8qlXFa93begVinRH8Rd5a6yvgtkn5Vr
2WOGW4FAjL/3rn7MPlOJOe5vf/XA4u1FHkd5dj0N2JmBkIPKDqb8PyqPKjbEaOKCBIp+mBzRWV3B
BO1G7OkgbryzgvbI71bYlYkKjyQDf1LHLPNHmTrgUPI0akjQZ19b6ds8h5xFUf07s/mNANbtiJlB
KqsmQXIwA8UtbtN7/QC2y/ZtJrtHR4lxENDo+3RZ7q5P3YhlXE1exdAWsSXBXN+n85fB+pkPvDwu
VblLS2OcS45wvcdLh7xNf/+eMpc8OfxjhFAEq8gOoYwJ/M5zjmtNqzVBzDsSDCAAE3rAA2dfLm/W
7pW9EcFe2dnadTOGMmmPYaI6OeAULaf9BcLg313PPc8v72ndVh6jdb1YVWlRQZ6etnY0wItknBaV
XSdlUMwyEZc3aL4YTyy0Ql9P+kwCrT2OGIiaHxundCblZqT9405koleTl/ja69UEHCWYUDDMg75B
tsFiRSd3bRoqCYpsBB7bUcU48AR0H23JXaTK7A5T5GPkCc2vgeTOagEacH4w5uts5vIt7bynPnwK
o5wEvTNSU+gEoBrfdeuqaijOhCvHumtJkSePjaNOpp12lWd1ymM8hFLyTNbvMdjPm+WnNUx/4d0+
fBBzIHjdClk8Y29oD4X8TULvXvxVvzOc5EE4yvayuvrDn6v1B5HM3TgL5gB8BgO+R3sw26+T9NXo
SLimxdFYQIYInrUWtB1JvzoG5oei6i8SB+Bcw9g2UGHQLcV2ISDhmbakh/y2DcvippIVu9J5F9Vb
AZFxQx+kMB5WEAi6wmoLq5Tyq1gFM6aKxk8B/W1N5BV55kTq4oOgM2ib9FiiRUHJE3vUBy+ZMYU5
JuhG7T4X6Y+6k2+6ibi5pYHutvbq6Xs/j26nymFjrG451AFm/q7K1FXL7spKVDClN1dNDoisr5cP
Tt+5NDAeDoZXCnKBS4m5CS1FbtYkBceAFoNqoLlfBkQXJXBn79LYLnAvirYRnzBxaDxL6H1vnGJw
9NI2X4BAvAB8qbHlr3lK+0XnLizacE5PxmOTPYmfgGjbAd8Jo7+GU1S2Wdsg+zPKoM0ccbKj6RAN
yJ1JP6TMSQYguj2i0DOVD2UUdmVpr/mv1fwCQK/+xgJmFzJCaBCL65cSvXbFKwCC/cU8zvlpANpn
6qDArHCutZ3k34eNYV6N0mCl6MiL66BaWlvTvwEw1tazEVTYkq20P3VY7+Wj2PHUEIiauQZ4agwO
M1abNlLXVHlag+0hXEtMNCQmR8Le5fNBBGOl2YApUtSz6reJBskt3OiuDSnNGAV2JJz+NPq9jLEA
kx1DyPQVhP5vJoxUkLdYyiHDUE91OySpmxo/ZR78j7KzaWjKkdHPrlCGV7Z2p691mlhxUQf9QN+L
mS4AxrEoZbe2OsCWTRO0uZW/ybkR5hHRbSRub0mq/0jNJXe0EkoMNOsra14e5miOnUZUw3LuakT3
gpuCl2K0CuI2SudKK4gyhZSAnyqp5DABII6tV2mYThFG2eshslOyAHLIEttj1UeWVxRA24rK6PGy
luxNpWDBGCU0MJwLiAJmWxOzUupIrLDif00Dj52Tzk7bOQXws3tbfsoPpj3etIGohHEHlxT0vCCG
Bg3M0W6/gQ1i1EFOxcUi8FKV/rWulWOVl3hmrlp+36agxYF+3+JCMIDVOgvOGqWnThb/fLxW05El
BqYFinpnpS+5rA0KL1CDobg8jMP4BKCTwBzHJ85+76xVA0AHKg0o8WtnRYCkHypl0ps60JPDoi9O
idSHVa2hLv9MRPm2a7NTnc8HpVP9pJ84FruHZKCBwPVfhPJndKJgEp2kCrCFsFgRyIMeYLQWr/HS
G8CDo98TbIHugofo5OQHCT2SnyWP+EuYcgcsdndh8x2M51hzIxtFA99BOSXXwxqCrkW1Jzc6LWHz
FzljtCKjT103wTqMBlqo3+ZpLwij2FIAh8CSi09drF+BmuvKyiLX1P4c7RM8CxtRjJfXFS1T5Ayi
skZxpjQE2pg9Lxx72bljMZci4yWvG5jLZQPkVCvQJ7CsEKIQXKTrfCcsxAb0yL28TN84+rrndrfC
mJNSmmVVpBzClmN/SHBXac+6BTRsy4OquKMU1tVRqTGztvIQuXnLZI4NhW+p1wH7Acapn4LS2kXf
B30RWKbAsYo9p79dInNoVil0tVFgiVoVnXSgJdqoy/24vI87Qf2HM2PcLPp8ZDGP8ahpMJIFytFq
qI5pCaKkWLeXZLT/J2lsBiSWpLJXU2xdOzanqnsqFVTXQF1g9LG3AHzmsjTO/rFzm3mFIZCqw/71
KhLG8xPASziJK44SsoOaqxwjjUuVUAPantqW/rLemFXzP66DyTxEizIn9YgzGg3lJKvCdVnkh8tb
xVsI3cqNKxLB95LmJQ6mX7uvzVI5SlmiUMa7zDja9oanuxEz4jTifIYbSvtXQ0MNEEihaj7aFXlc
QZd6eU0cO9UYD9EY0tBkmGQJynLykwZvZcD3mQUmHJuXv5GkqRjhfOugZg5ILMi01KmEZAcsKI/H
o2ym9gBkfEPkvsLp/2JiEhgshVrTEQyevQDzVKhHS8NJRUXl17nl5uWDrui+Fc+fo6JR7GXp7wox
vQEOdwgqsEeQgIt2jp4qjlbub+/7h8gfVYasZNInC9ubW/3LMmRXaave9qbiyJPGS9XyZDEbnIHS
qVcmyCLADLVs8Zdgd3b7GHvqAaQnwuJo93Q8F/PlT5dPdud19GG3GbuI5tzUhlRGcC/2h4VentlY
63ZZYiKk6tAJORo5hpDNqOco777vet9darAbS+nBXpHINVYMdlV7Hr+nPFPcFSChSwz8t5KEHPFH
AaoxxqmUIXlSmsTOOiS9S14lYUcEcHUM9Iyie/OcTEBoEgONTTmCOpT7R9N0icxjn+WJoL9vtmmR
x3hctAxZbEG+I3r5IxdnTupgr8z1YRnMUehSKwKOAzLSX/lNf1BvxPs3bhNfe4j8xY+PgqMZDjmM
QDIDIECYvl7WQd4aGT8mJeksKynkj6gWZrHbRTlH2fZKPjoK0Rbaf/CEBfjox20kWTsAhBOPjBGF
kFiz6TgSYK2+Awza7wHXfuTN+yk7Fg3IOTz/0dSHkRC2MkEAXCtXmfr7eSe5mRvPDqBOjRNuOXt+
sDpHW67mDKyQbur0v/LGVjD+8pi5Jp1SX1H7ElTbEsJVudGAjRfKiR+B3cZNlRC5f53bjLzjdj98
LxOLZVrfEXGR6QNlBYm5hGJReb3em2+1ouXUcZIKuyciA0cHRHfw88A1/HgiUYnsJgjUqLzfaFE5
2HpHu0ETouzmj7yKwF5yG2H7uzxGycQejJbS+i95Ampw6X13Hbkj9Do5tQ6GQjhazV0hE0b3ajOr
RguJPXLpFMKtqN3+1KGHoL9BnmbCrOVlO9pVuc0SmSM0Z7MXUdfElqaFo5ggwiD1Z7WebVWYeG+E
PZtF6xhFFzNUtJIxBlXGK9pYRasOpPx5VEHy1MTu5dVQBWDiAFCn4N2oAwIZDd2M/xYbVQXloVAH
ZD30ffIi4/1si32mcOTsJdN0ZEE0yqOEBAGriY1eg0ytzxpUctKwi52UODSZRlHZsjwoHB6S517J
44NARhX7so5jCVWwf1Qf7ZZGBO4S+ZFiGYLw7Quoj3nUVbsGoEsW8AQBRnSOF7lkeZSbMmngAsEL
Q3OGB92lUADwS8gbFtdcdL2dYBjrfJfIBFBNFlVibUJicmgPYwVIQRAxIMceFC8pEBzpUo0fLXjc
XeXLZd35D1v8LppRz0hPlKSISrrYyaOLlbOTBcTGBYmO/lp4IqfkyAuluDtMbWZzV9dSB7x5Hetd
EcGBYy335tfqZT5KR8mhOADVTx7G3x5044ctZrwoBpMnGTkIusWLkz8kyA8kt1psD180tELKTxTZ
Bap8DU55bwqRyPei1plv5RiAWzZnz3dCyQ/fwqi1kHVDM1AFoy11Fbi7THe6a671L/qBFhDh1V3r
EKG2AnZnnuydtNYH2YyvBVYmWVJgCgXq/ewmaFox79Do4Ol+f80DhP4P/uJdtxg3Wxtr3aRL1bwl
bqluqYINsAeHonuBOoQ3/L7nabdWxPjBqe+FLjGwtFq0nFFqnVWfeZcxndVgfe1GBpsHThIQ9i4Z
ZCyOYY+H5rpFa7vi1QHv2ufoyFvb3cZE5LlskPCFoIj0KK5NB2GuxLu6BoeBYcSNBzy/g4kuBJ5+
UFdzaYH0941cMoKucqZ2AjKNAwbsG/AExlcULwwl7eecaws8eYz/USucGBjXmjfQXNHrKPAKwj7H
CtQwQuqQc4ft3fzb82M8zwCQ8mjKanie8smUO5CDCHZkHDGxx0nWU2W7tI+Mv5HIuExdh30UgeTU
BX3Ye5QlgNsVwNs/xpeMqlaSPMGC6uXnbOZem2pgmVF8vFfdfLmrp8iOlCd0WYNwaLBrqdXty95s
91G03VLGo4jQmAWQ6NSbUUS01BuEXwZQcoD56CzgN0eLMMYGYuSa/cjJDG+Nj+CwKV+50cLuVmAK
FkyxmHg6K7/pvUKUKW5otED7m1AbSuBuRqgSMChhNhxV2j3hd3GsKxiVTo5Eo22CWUttEaQ9spGc
pPJAAJuNuQcpLcFdWj5xdntXgTdSqX/f2GcbtUjg6zhvK5QDikGXh9prezs0dnw00Pl0qkMl0D/3
TovQeTkNoe7Ft5jcPaa++nD5W3bjdsSB/2z4m//ffEs0grxWUvEt0vfxYHymcIaaZ92jdOiU3/+L
rjne2hlfkRrK0BgRDrh3V9qm53cEVEY4Y4qVASDiayPDkFHiJbze7V2vv1ko4zWiFFwc7YCFZnCK
FQDS+jcw7eyeZ877YcpGEuM2Ci2PGkOEJEoXLeMpNKPTwJGChaLBXYs1YEFWhEitEz92pU0VXcRT
l7yg6st7CPL0m/EspapmhZlityk2nAJYTiVQ/TbgRQl0784c5WbFjPtQOqVUpKprAkEhrtiDMb3m
IpFQxbgkgwlEyKwogpRjKZ2XPEkAnZqBr1LbFHCe+GYMMPS/YG9R9a1tMMFIk+mrDDJ6unvVU3uH
G2C+UnGvRTZMM0ATCUjiU8nhWCTnzGRm1HScZqFfLKjP5Ei+5HbPs1/eVH50aNzRo2Cf+aG9aZ3U
tVye++WcIzs6JixrCncHd7iaQTNAeWse1BZPAvX/G3czZYkyRiK2NEro3ulgaus8zgbyZDAuRlLX
ScwUyCg/yQ7CYye7lcLI/U6R9TLwFh/Jy/8okX7RZlVKJjcp6bBv4r0IXNj5QBHlzTvD02BuIzhn
eT1dbw1OF6zhzQdtJApK0qJv8M3H0E55hA6v2NBKcuqTFoA0GOxrTkPcGu8PgxMV8baX8Sl4eHRV
S28MdT1a3S9TaXkWwDF1mXEnRjfnYEB/M3WaSyrc+cW4waSXHTvVveWWnOPjLYjxLA0UvlxXnN4g
CC54On6BI5AXYUm7b4F3F8mOr+kJ9cP0zu9dM+h+URDfPJDuxUMbCs8LsoA1ki/ES55VXrWFE1Kx
s2yRUFbFSL1YdkAU6xQgHHaHL5TwCsAmkcNLvey7L/B0g1QFs8Ns20BRL7Nk9CCOVIP5ii5yPf43
V87+wxTAB//IYdSwF4RO7lvI6f3VV50pmF+RMT5ox+oo8DtF91XyXRqjklaZ12Mk9DTFoviqlx8j
N3r6TWZg3FXXPMSoNyd/bt/v8hidjAA+Y/Y15NFLQPXaQ+klt1FY3lPUUyWQHOtYfVX9DHmO6Jkb
K+2rzLt05uIrKoBOW+hdD5Tb+qB+S73SoW9+tCwCONjloc3vkY7gnv23OLaPoFviqDcGiKPgA4OD
FlIv86vb2EuRSekQlNuiHXPpeXd70jAOTOeC0eRyNjFSVatZL+2EiKIcr9OpID6Je9cYjRuy5J5W
lHdpF1+Z0uSKk+pZevYorusDhj7u1i7yLLLipZZ3z1YxOWpdP8TizGsVeHt/nKnB+yeyOyOXqiBU
9QxjqqTjVOYY0IvdQrgT8PSqRi/Nv3TdTZWO4eULbc8j0mo0TBhpb4vNRi9KB/wUXcQDZXgcDHBi
9rJ9WcIbkhK7so0IdmVVJwORMpNwcemtg/Z8TwdGZAGALxDCO0bjJSnq3Rn6dOu7dflRaOmxSjK0
sh4WNEmnZuoA89VWJvWh1kBVG9mlPDiJVft9TnmWf+gx0lP5cwK6WEF96KMfZAQeygIe2Ppeq3Co
r6IW+0sLKl1Qh87EVU3wjYHSqrTsCsNmwtFsNT/R0YzZHboZSij2xNeF5otk1KotRskB9O42QEE8
DWAjMT4+FdBYnHyqiEeGb4J8PacYBO+u5DaomoPYzqDlIna7jiA/7R0h/lkS3rzJ28V4aVOZh2VV
COoqFCuNQ/RA8wmgRRNXd43MQaz8WPmJTy1q/jYd9DB1Yxe09EF680l+qK95r6Bdo94eMBPpYS5Y
AhUpvqXz6FwPnpWY3xNtAVXW8tDCjWDcoQTPrg2u78u6tXs1bEVTZ74JjtYsIZVmLr/zUSsypNJL
Hqi/uVmeedwsMsdY3lBKN9KSSR5bhS40+jq6cUhJfNQDgBOuVRBL9C8Iy2guHo0VTnklYhTNOrQy
6C24/oz3HcyzE4h8yjpn+I4xt1QHZciHVkheL2+tsnczbLeWuXW7iEyjTrdWDiRwpq1h9Vp7xgNt
qszc8RQf0Z3S0yiUBtvEze7T2+yn6Q0no7bFoL6qnSFs/eaVF3Xs5jG2H8Zc0DiEsS9BuYwLc/Jo
xRNxTumoeGsPVwp4q+S/Cau2Apkb2liVFZTL/1IyvPLt9f9Iu7LluHFl+UWMILjzlVsvai2WZFn2
C8MrN3Df+fU30b4zotA8Dc/MeZkT4RlXAywUClVZmXhjdBiVPVeSBQGZbeu1g81dyIpCKqvu8G3L
3rjrhtQPC2gW04FGCEXj6/WPLDBmcA/QucR9SGpEf5DgDcujYcfOFD3VksAM88crazK4YBXKI5mn
BRtYhGRnz7cpNUE/JppP2F4MBrzQBNQuCfkz2ej1PMJiCv1nDjb3KN41aupBcvz6pinbhsBRD45l
dPn5WZ6MJEWY97jQJOLAzx9+D6CChfvQ3aBUIbnSS+vlBwmdhvkp9m1v3qW30a/Upcde4C3W1s5q
KsbaMJVxSV0fYbQgSkat3mWZ9qDXUIgvX+n42Epfa+sIVj4R/e35CXHxKd8M8pf5UkeSlMUwyDQn
lJciyD+i4FW56M3RlwaDdaFnnNrbYS9BIks/Ri5rNjt1BgkRPEAcpXFsTM67zSi6CbY6Zebqh3E+
hhMzhqTHD+sgnYKZm2A2/TYAzw26Pcj3rrvAdgxaWeOuPGrj/u1nWItPS8C0H/TH4Zv8OTuwB1CG
V5cjMLjpc4YKh0M//5JnG0o4o6kmOpz7REA1399ahzBIdo0f/WCJeuTFOyKWPmPX58XXXlll7re6
8CKtTJRZNtjNHoKBGO/z2CN3oJH0jAGN38jLBR27zdcQFM3/XicX/jD2Yo9phHWmh/5oPndn2RZy
A0Ua82baa6iLoeRx7F4g0utD1kSwzVsvWkhPsoEGUMPi4fN+vWozpdBwtdmLll3vGbQnGYZAVG7c
vL9XZtifr7a1WcZpwndGRtwA3SkV5U0kJYLIsGXDJgSzWhqDovNBqsvrxVTGEAU+OXNSM9vHUiH4
WJfZFwEnIQHszFIUFTMg3MeKQLUtq5OBR/muAxsQGL67PV4urRfv80CNEmET5/LcMYsY2AI00QY2
kb9JlrFp6CRJsHg7eIqbzGdSBfV2QaVW7lzxUPwl+IGzyJ30UY7UujVgkR0BpXUyH7HtxcJwCRMS
jr6rmifMai/uS84m54YjYOPgY2arhBsqt6wwELt6dp/vKGp+xDfrk3ilF74PoxhTMzGliqlljIe9
d0qJaJQoVSkHFkidbOUmHo9l/nlMZmdREjfHMGmOzuD1sAZAHP7WdxGGyaCC3hLsxzrAcrwLDaYe
leBZhLALOAkx35neFW0X36tNluzUzioOkdXNPg7M3UzjytUAQ1BAwOiZtgWM45LlDlRxGh903J5V
joHcg5crX7TcUZfhy2JHfhjhs6nSLeaf9pOkn6Rl+hpDg84pgOPxl5q8lF1jOVrZQH4O6joPrUSA
I2qA3hnAG+BXYbPXwjJ1eiU6LWn4Par0p1xTdk3cBHpmfAJa9ldIqtgZDTMY2uQ1SjpfTenRCvN9
q0ClAFRPGBGdwISfu7rcfcD+fyxrKfNDs0rdlGHBqsTGBEeeueNStr49FNRtdA0SwlPnzkqXeHFq
EKcPNesgVyCQZl3FkzoYmpNoFNoLTV06bajcEXUAsnKs3Ulqn9TR3ufxCBRHYSf38Ko0d0KAWUBJ
bmRmy4bf4kNlyydg78Azpsjpg5bKaLekihH0eWyeiqoHnc6ga44GSI4DSVETjJjz5HW9gkTfyk6y
lIVuPaM90+ZoodYYQ7kbs2KhjqT0mTdF3W2idIcxS6DBZUH9EQM4UMGgi+HbJi33UqZI+1lXniSl
IJ5Wy1AFz2YdFJ9VEsjUBAkBRpHOgtcj6fJ9GsVR4fTFqJ90vcd/BVK/qfdiUsieRdT+Aboofq1F
421hJvktDSHusSzZbTbJj9IEIkh72I/jjFHMsAdzv5HfV/II8FC44Js3Xl9J6rHBtKCb0TpoQmlw
qyk8SHPk6egZk4gA76Do2ce0N3/Eahk75aC6Zd41T9XS1n6bYd437Am6RwRVCL0mt1GWyt5clunB
GOfpdkxnNfHjZZF2bRoVr3NoZD2G71v1TjLNY7xouyxvd6ZsY2p4mWWX9CkcAnq10/RRLpcdprTv
0mH27V7v94lifZSU+GnGPjRx5g1Ttm+7PHLmRL4PS3C0D4zKDDyxKLEAXCBbYXMrhY21i8P+OE7j
Ppum3C20yZuN+ijTBpTH6ZFGpVfGw1MO2Y8gLhspsKyc7qYmRt2Etru5JtgYgyReXwyV17ZE3qVT
SLymxfS1sdRuk4K9PRw7r5UNzGvj3zEAKsA5uGvU4QnVZFAqzygA2sNwW0Shlw75PorxolxUCFpJ
9EGR9CDJhnvdoDdlHPt1OVF3mpHUp5l2IrPp0Vh5VNrZGUvpU5KiNtSmrxEUzQOVJuBoIeYEeJZp
gWFgQiktKcuTFEaP4RDeL6TwzTID4bJ0rJtlYWvKDq0OEpsIqmVq9BSHJXVDJb8vozHowmj+ZIyF
/LOM2uGDkio3MybSoR8c7okCZNpCFkeapBQI7zn3NUXBEY6LyolVlQakrmxBmnJxt0PzG8O1SAMZ
Ac7F/OHQKbpkt/DmDszUafXUdQLo/EW2yRng8r45npU6HFQ5qMPog0F/mCQ6EoiQWo0gS7m46ThD
XAZR9kPbV5MmB/LyxQoBJ7SPWiKsrV68Dd5b0bhnbp1OhIyLuQS/R5JjNzzQGxv6vSCmPFy/0QSf
hr9FR7Xp4ynT5UDqKOgVWtQ1KQ6lwAG2tw2z1WBOsUHszSUIFSjVmszEtjXDsZlnJ9T3cyQEH17g
KLBtyB4xzA2EzqVCOC7zwlIXWDEke3Ggy+PZ3XKP77V4elYHfaYcYrO965tC8ScTk1PXt3Ir2UOS
TGSwp9g6iDO4Qk8PgUEtKmQZaRBsOYv88DspbxGLMXaIApuER+V1o5eFVZaQrIxyrq9EtO/sCkYh
afhQYcLmOb8jIM3I9uEtg7Go++mEgc4Y4OZsZ97a3aNq4Yp2wshP8SJm/Yt//izhfhN3SlqUO+R+
xm+Cqi7etZhsppMzkM8pJcGI6Ym2TkHjImIfvqzrvjfLH5s4GozBrmG2n53E9JoDK3OGHv207JDh
IC+kaNOyV6DoGSa0zOWiCQQmJELPlv1Efc7qH5DuDc7saaiqNk407AyJIv8GOEJYXVXY6bnISd9c
gKfH0wqaJkhJcbpe69xTGy/CdXHfnMLdlDhT43WHIuj22n3tEcy6n8LwPp9uQPcEqTdh938zP179
Fu6kK4NR6C1zRwC+X1Rv2uNre9lD5FauWNjuDFO9WDliimqZBFzQfPQqqTkYbbXgix+ZLs9yQ+5Y
dZfcJkK2uosrhjmXydrGhk3wQOV8erKsFHniLAcJ0YNcvVGnp0ztMCX7T2+Y93Z43J9RzEiyNdjp
89RZkuJBUpTnwiL/Kli9rYdHADdxpcWzBDsgwmesdGAlZQWETnZZDaGo/uBtenHXYGn4VtD9YWLx
4HR//2JLZyS1GkDFQTiYbms/QvNRsKqLe4azwD7iqlAB9orWaFp4n2LkeGz3br/UB3PeXY+5l0VF
zgwX6DGH3ZioNCE7x/jS1+aAA3bAqzd1f+iFK+317wvTAW3dyM9c+qtOHeUpxDhd4nweqNOAwFHM
wCdaOXcNhFZdgIkLe4vRxJAUTlmDGzMUTRuxhfHnbf0FuUOg5gDsQVxCDmJ52Vl0Qr8TXEqDBW7W
ZNwbrZL617f6coDk/Vafm7WrL5pbiRR10A9HAaVHLfY7m9+KoYGoQxfkbnLBAxtE4iG1rSi2WqfJ
xXPQ2DRzwzx1ejVMTw8IysN4QOTe8oIbREy+xvbtyr6eqw6rVZbjhEYA21d0ge9tp/GM5oxAjb1k
R3YquNFd/OOIiTXcHyKk8SXagNtjLmZj5qrE4MbZOmOnjD4onxvqFZ/SwkHfOdmZu2pB+VLy0GcO
ZT8+DSK/ugSmnn+CYSj4H0P8cj+h6qy2bfAnQd04teXW4L5H7RbYVJBDYMryWXmev8tBBLwFnnD7
OHH0w5HeAam6E+FSN7M4Nu72109hUWz1LdDwl0kisSgFMu+dccwhywyIyWMPNV+WgdeCgH8JmOPW
zoXFXG+jCoEY2dKToTtp4lSHCv3w6ib8UXvKa/qV3ulIW+yD8MNvB423pXLhUiGSNeLFJgejWxzA
Q5Y+n7fdg9wAJt138SMSlp2w/b59uN6sctGzrKoWsG6sFyNnv6KbBQNhyaE89Ic/SY7+RwB5s8YF
xgla2DH4b1hCEmFiAISK1UN2THZD4zTUSe/sI/Xp7p/3YLmPykXKKgOkmxKY7dA+wigPNEu8PgC1
EPAgyECFz4CtHHDltXzu28VZBdgl7C339NSDPC5xEEPwfww96KJd+gAkJnpdiZtEuzb2zNkpgREp
H5KH8iH9IGoYbFWhcdX/vet8YtZWWQ9qaPwc88n+3n8FoxYG4CY3f6ZfMejtigmaN10ZIEbdIjao
93gyWDUukiqpcCWrknTKoXJe6GD2xVNHcB8xd7mI1Cs7zLlX0aHTSWktBHbknbVT0MLfDWDpc1TA
R3z5fvp/qmT9cxs7JBVX2reyUIJiiq0xwVydF8fqm0HFLQvz6WHCG25BguMYJYisHDZfOPn1gza4
mDoemJ67KF5s7TEmjXXcREjhLrjhipKMcUpCHFwMjKlgp7DkydHjg2CLL6ofxIRoI2oFjNDBBMTs
/RYnxTzN/TApiEqjL39Fy3aXuIhRz91O1I7eCvbvbHH3jpUM0Deoz7ZkF4M2RYCmHZAZ04viNa4k
/oAb5/SdQe52qRQFgN4RBtkwujo48uJq/rRP3MEvjGB4FF/vl5Rn5/2EwJkKneVLLWJDyetIUWcF
8ZYE8q0aNKDBBGRydNTQGT9OZzDK4mYPaDSYd7R1whtLdv7gtXZRn+F+CBeKdTzOCzLgh2g7+mDe
WAfGr1A//MHY2rYLvS2Zi75JtDR2lcISIzUgwPoO++wQ74vjH7z9N3JifNG/bfGRVzUSCHCFsMUG
1EC1fzMFyT4/dr9JonfSwdxZgfizbjUz39nlctQBvZYpA1MEQkF7l5luGtiAMFiOfGoxWyDG9W+8
3t7Z446lBZlErY1gjxUldahd3jDq9AED5HTfPw+3f7C1GwHnnUnudALsI2tpC5NDMPvkWQLVbgZO
8cFpfPs4PsWNW2P4THSXXkJb3/upxp1RvQHbll7DbHQHFMExPPRB+Ip3hjgabOT9NuT4EOYMgHzB
0/A+1GldDqxuqjM/nTx0dBwIxengaj3kXyrcmUBELj75iO70k2n65c0/n2nGSlf2+WIDRak3lxvY
71AeAzlLIEuqYLpt48J8Z4Jz01QOqWmFMKEb94XyMBiAIptJ4rd9tAcW0gFLm+iO3kgw35nkPLWY
pWkBZkIJ5CObssm+5ACZslPIhBqE3rIVa9Z7yDlpNpaTrY6wVpyaQ3aMgw7uGe/pEZy8opWxv4vL
Pt6tjPfMAorXoNX8Hdc0t/Bs2Zn2JgDwqjvdaljlv7mMVRB1KjYkjg0oRL/30DZWUjkuTBbdRh84
nt1yoxzUI0Mp6Z+vX/xbAWZtinuNNOnc90ljQJc8e1xM/Zs9gx7huomt1wBIUt6Ww709oF6v5tFw
Xs5v8o2pOlaVB1J/xr8xe53b9Z40Cicvt0pG7wxzd18CMaXf+8gmL1kRI5mc4gkqwfXHWPLAOqQx
MLBDWtf2GRkS+L0/Rk+hOwKqKte+lDrxR0u66T+JMtqNjNI2IQ+G6ikoZC5gFMbQDVZMKjWY++qI
WqPslNknCI9AU3h8EOz+1lFZ2+IOZhSVRixlGB/vau8vucNlgNCqtYfWh/8frXEHE1pzBp00rIwV
h8e7v4rD4724OLyZRwKJItuyCvZ80+T8SlNSSUuSRg2U3egrPlNOkRaH5TdMk8Z4XERbuXVY1gY5
f8pMEsZFCYMSFOnHu2dwtznWiRW/sT5hi2F7fYxcjbF2WRei9NM816U2wVx6SPapBfR+7tofF4Sd
dMaMcLHrK9Hn24p15sok5yxmUbRgHoJJM3aM3eI1n39X4cBFrbqslSaEMbG/kY+ua4u8wyxgQ7Qs
WGTQqa4CdIrqt795eTrgOp5E76mtq9FSDEazjQN48Z5Cs6osynnACskjLBs7y0wnVy/uKUZ2Wqgb
ZcOn62diy2vgnrBl6KC65kF2BaAdspmWU6C2g5tbuZf1AsfcStnWFrivVmtmXUdmPgW6bjjD/GOi
hhPmgpxiK2ZZ0GiFjLIOyKDOfSiiJlTvG00NihmoINDh6iB/sQIwi4iuv60ni2UwxjoN8OkLhcbe
BhkCBVwiiNSy30VJ+mynUeKnI8Ayyt3Q2weNWONNJhPHImNw/WttvSzWxrkzXgPW0OZag2r7BEkD
WTsU9FEzwP+Ncmzchs51a5t349ocl4zibVaSyWhRh3SgvYlkFB3j0lUKjCqAlxqD5d1Ps3D/Ofc5
ctCVWR7Tj1JRVzWVqv5/ttYpACySD+wGpKOvCtzzMrdn0AogUFSgDQjiGec6nTJkoExTl4AeWHMe
xHPgWiCQ8BKVOS98lDPEpWpg65AKwwTmpTdHb7H7l6g3j2O43FR1Jhj4uPATzhSXo2W1OlVGzeA1
+g+lfGyzj7SNnNYG2kHIdXARIzlbbNmr+heaoB36hjgQseqyOnUJvjSgiahj7yZwY4gu8YuAxZnj
7lXAE2mlp8oSDFK0z8tPuimcKL24ZzgT3CnLon6IVQUrYpGfsWKQZ/I7qc6tQNrVwb9o1p1NomUN
R9QQi7k3kTJY0A2ZEL+kJfS7HKIgvXZTKP802HNWuFBcdJDUSOwB0J52Kp1BU+9iSnJR1Li4xDgr
3IHKMojYKtIo49JkE/HjDriHz9UT+kZofYJOBKpSoemcqWIerwesi6uGWcZ8rAyKYmQkPBQ302ai
JCgFB5queUTpOycCMtUYJl20RoGlc3K/cvq8L3q5y9AnIU/jr+q58Nqddej2A+otAHuGoMOZ9yK1
j8v6zvvlqZyTTJoRpQmr6Ov36bMZLDcSAjHMIeXyC1eUi2wetLfNPE/XrZZYL8sU9ww7Q7vYm9t2
P6Os/M+/1xqexR00mtRRXAA6EshthgmxTHoY8NWcbFF/Xje0tRYdIxFo7SA7uNB3HScjMrOWQTWS
0DfGR7lVBHnBVnBfW+CiYJbUobpUphxk3UtSQounPubyrTaK8AyXeTecQDfBbQzhBCAoz3+++ix2
s0SqpKXA05/Y/EAro5EiueqtATf4o/mBrbtkbZC7ttJM72u9hsEhyzKnSqfbOUk+4gDuQPkZANy2
u/6ttsKHDt1fNs6tXE66Z3GWVmBNI0HWJv6YLjfA5j7OpPksNUnlYID5piJAmF83+j+29W+r/FQY
iiiDnFqwqmNPQWFgfQW4HQKJCegugj/RKrxEKp0/5JtF7jRTWe80UB+zxo1cu4ofHRsF7SLiTnfS
YY7v/+MCudjflnM5mxRwu2x2GcFSR4DuASTGLRgrUX8vvqk3YqSGvhf0raCsDIJn7h4wlnAyMxUQ
XAljD5F2VPLWswZR+nZRQYAwzdoK555DHNKk0DDB0x+tnX5iunjWqTwA8CV+87I9evcc5GyxFa/O
nol1hpLRM1AGfbC+poHkmrfjqfmg7P/A2sbBe7cyLqTkhdWU04zbDKB+H7xK9MgINNtblIOOtumd
LOiqoyUl7pxeMuxx62S/bLXOZtRkkPfhy5H76Gv8YB01d45c7WvzzCAYCTg9xtiLFycJHTa6Zx4Q
8P55nZH7EdzloOhLVidQkkQBRfnFqN6g4tigaAvkQyALkxb2lLn2abmnDnTch56iPx1INx11AScJ
v5AAAzQPYF8LoIYW6CYgEA5BPyVQbvobYalhI+l8+9q6LLN352rP1ULKO8wELIHxwcDXru9Yi4p8
KF5mr/wTqd2r5wb2uPAzYZQmxiDOEtQY/D/ZNykgVG39h5W37VCgsUljTVEvht5sNV4SK8buJi11
o0hx9fqhpUKU/Pb5fDPDxbim1I1Gm3E+9fvskbkMQwuNEG9iFL8A4wlC6sadj0/2Zo4LcDS2mspE
IhikJ+l+lvfEYqRFv4Mq0pnaJb96yNZTpxOS2Ik2lIt6YZzJi1YjkzezL1V0mtOTSUWRdSNperc8
LtppNAynosdHUz5I990D2Ue3um84DHQ1gIFbjFwX7ScX8BZk1Qm0zdDYV7JbvS/uFUs+zZm8Kyg5
Xv9227GVZRkQoCAof70/bTWkr+qQACYMPd87VZqORb080CzaYwb/CbekIDvc3sq/zfHPBanPprI0
kX9aKOdbyugUi7q/vqLLYs05Xr7Z4A60kfRp2GESEZcTxEEMUOke28lRW/f3DLCSuRieK1UHcm7+
ddOi1XHHrq5IEc0DLKvy02xlwBF9vW5gOzi/LY07aJNqSpo2SABfZho8vsaoUuqY1k2yfOvlb/18
U0lUsKZtX3wzyR2wasKAJDTmkc8P8mnslJOi5Td4ndyCnkzYg9qO/W/GuJMGIol8HCKM3LS+Ghju
sgfRvXbQdyEiV/NRUp1S5CzsNrm87t4sckdNbcfCWiDQci56qTfDfgLcBBRdx1o0Yb25kSrCJPhx
cavZXC6RLTRMlx7OMbo2dfOX5kSS8+wJU3gYfiXoH/oo7Ik5fTaP+Mowlz/0I6lGymZvwttG8ez7
cXaKZzb0EnvKIS8d6376NfdguMDMg0izY/NErGxz4SWBOnCYEQu2G8aQDNkOoO+un4nrJoAbfB/B
NDlLVKqw6KyAvcOGzmuZCIIk26ELJ/l7FYRPESRl7CsjxBnQM8krjBhTmKOjFV81O/dC2vkLTQRX
qmhRXCSR9EZvJxXOQqGzYEMNZlk+XN+2rSIKcE9/+SNGs97vmxKGrV4uMBEfgCXzC9Qrc7f9Ds7m
wD6IZukuUY8sKK+scWGEdLLV1iD7DugJ7+VbGtj+cqfeMg6I1JG/hW706fr6RDvIhRLJkIDhLWw5
sMm3cHqYIxGW4vqxIjIXOeSp0IlE4RQFmH2mqHRGqBrnFoqkwIATKsKBs997zQe58FGPKhBNEtYT
t/rdYDS/rE7/HFcYTb2+b5cyt9yX4sLFQpK0aXMb78h2PA1QuqvCkzxgONVuHZJ/pQDHVuBCM9NH
Sf0aY9KAflCqFy0uPSOtnIpCKSSa/bJGu450e11BBM+UF8yLe1Z1byv3fRh+0rX50xLJdyC/CrKI
On2ZYxAOis5j5aiDJljSVk3jnfNxUUjpUqvp0NuALzgd6NxQpmTRj35LkBZ3rA4rQk9uXtRv7s6j
h6wxRF5V4iJrUul2jm3wg+f57ExVOPqtKcduWSwvk5ofFmUSSZoKPJ8fX4pn0yjGgl00auSmwDmH
8yIIT5dzEe+d5BxcVo80RHGMJFCsLz31frInewPtr9BVpp3yeRydnxOwbyomAsxDDRqf0e0mQUgW
fVO+/Ccto0ZSNtEa3Y1fs/OrrfJxOiK8xJM/eOQIjvs5wK1WnAP2NkW414M81tweuOZQqZ14MTxC
fdHQpOgLcrFrmWqUaS3cmklE3XF+ksBqcf2UX09GkPq/D/6hDtEbGiN4Vb3qZsU9kR/z+Yk0hXfd
zlZxb330zhMeq20blVouG4qwtcK1nF/XFLgWUWPxctyTc0suds1ZJJNZxbIYPzsDuI1A1H1KwCAA
KtT8YAV4BT8gPUeqE/ryowmuUNd+EL2HBaH6fHhWa46Gph+NCYdD108dxtyawW9HYVlI4CQ847jW
59OoWOyYuxY4e0gIhHa+q70+cUo2SZF47TfRyi6nec8bzASaZEO1LuYUqVyXuVHqYNOFyeUHo7Np
79Q9KTHD0cUuQ73Q6SBGEW1v6Ztd3l/brssHNs3aqA/zdNfUN6nydN1Vt01YBDVUFZhTfs4qnQtN
BqMMLokBg/45KtGI2uAevW5l+6u9WWF/vvINiMbXuFfRUoX4455Cuz2x/11kfDPBRQ+gaiItMdF2
BMPtUYI4xLT/rjndi3RkY82i7tjljNbZJd7McZ+mNvs+LyZDDUag9MDpzIjFjOecoZFNV02h0qOj
NIs0Nk49e399N/9HeHkzzmVF0qCMCsnRBFeg0HdcFe/oXt4Ll8pS4oscDPLvFsBeuno5YmJTvQbs
k81UWzuNTQ2Bua0HAITNcP8ByJtVKq7Y4yc824V2eRchR/o3pUlt8054Wx0/2TkpbZz1lrYEpQQl
NJsqfmx2fpbkB7Pb20u6l5rUmxEuzT7QabIHtctT3uMFFAad7Pd65qjKbdbjQdkFtcHkZiAUCwDE
pOguae7saTxl+Bvi6lsRflqgiZNrgTZ/lrMiyMhzZfwqW+oUuep0duomMlgI1dKh0UdpyX065IyF
yNHqfaYbLq1lwUW1efpXi+ceXJpZWr+HaXNYKhPTDbNTMX4WuKtoi7k3VyxFbTayWc7mtWg8FUIR
y4GieZJ+AsManTEx5DJO+Yy4yuN105vpy2p9XNxp5jHVaY0Oc9QZO621drRCNb3rnJFWvlhkfPtg
ruxxQSiMkj7KW7ju6t4ng4f33x8czM1t1cE4RmzZsEAv8j6otpoix4gC+MuVxlGk2ml6zSXaczj+
ur6L28FuZYnbxtS00aiXcUZmkJ4DCPZMX9k/NZ/gAlQ6NzuobMZMnNpsP9dXlrkN1fu2D0GdgqTi
/yFo9c8MqAeGLSpuRfTIog1lf766pTSqaKHeoSfSgioslp8Ga/LsuXOobRyu7+hmaQWIS4isKgBH
8uhgoGOibrJQv7cjcJmB33CQXgZ1X6Sor2f3civ4gOz7XETUlTk+QWSAps6AuXBcnJqA5TkSLEhk
gb0MV1tXZWna6Sqz0DWerX7Jx0aQu28B9TDj+PeeWVzFK5mbuFDZIgxlcvvxk6U9pfVrHwWZBIkB
+kkuS2/O/826TAUcQiaSP4CP368r7WjfVhVS67mL/GUgh0Trg+u+sN1uXdngTldXqFZNM2R5ZgTW
BKdBT/VxCh0TTD31rf5IHjGad1e1jtaDIxJznMOL7Ml7URV/8ypY/QrupCV5KFu9jpelGsV+jlDZ
TsCXNrp7fbWbZ2xlhjtjlal2UcE2VAdjW9kVXoN7UrZAj6EJUVqbTrmyxaVJFHWjRmdUVgNkN+YX
AnQAo5g3nsqD7lZfxPm6aHHcOTMrubKUGBddv3ycUOmmPsl2uSiZFn0p7qzpdDDrRsYWWpmqO3UN
UZ1q0Z0JNYfr30qwf/xbq0aldKAx+i5J+WJIsVeporLbdkXl7ROdz8YqbuhmH7WUNeLsJ8l2wCW7
fNah48FgpN2+ycGTYkTeEKM7ofoy6C8doRYuS3EuYuPqF3ApUDobYO9kA9Qy8jYo3Ui+dZI+Gg5T
GaY7IYiPBYxr5riAQkdFn+wEx0zZhR+Kh9YtXQxqv4Ii8BTv0yNA/te/ocBZzooA6w0GSXALLlDW
KR6cOISOhAHN81FQVhdZ4YKHSbMqtVm9g5j7TjLdKn7tMU7835bChQ7UUifogKBpVeqlk1n0SOIw
sEXKvaKlcEEDALe6HRhjEGrPd2U97NTRdOf89fpattu1JrCI4I/amJ/JunQZk7AH4GRvPg2e9Krv
o+PgVHvrydyB0BSIItFDbntlbyY5TwdkgDIpLnj6fA+5ODdq76Nc1DjdrpWsFsY5uGVL0YBXPmtm
dqf0NfNTywl/2F/BwPrdxlu8+1nKTiM5IuLtzdVZoP+1DRs8CHzJbUmNkGQpDtYQRjdKSL1mCh97
RYSKYJt0cX5XZrgQX/cWGWoM7gbzeZS0/sIoNMrTeGh2SSBKSLfT35U1LtRLrVymaYKSKFNAX+rz
lFX5ynibyxqoIJTYBG65vTxDIaArZMNdbJdX4SKBiI+uAf+FK9PaIQrv1EftOTv9VqkGl+t1c5sX
DJgj/rLGnegooqB6Zc04KmsBkP1Ok4l0Zrbd4s0Ed5x73GB0YKBpCjmc9uZMc1wKak/sm1/6xJsN
zickEs9FZyHPQNcjjyCAW9i3DToQNSRyW1Cjz9+ubxv7zdfscV6Rj7pWDLi2kGZ0u0lGsTc7oXgD
bqZ8X0OW6Lq17VD19pVsLvEmkdFPk87u6AwUfv2HFBp39uxJP7tfk189Lj/h+KkzijB5AuewWZlo
5YpFpBs5sANISOfmo7ao97mkCNAJAuewuYhojrHedSW83Sw+5ypwJemnqhCt438c4r/dgwfCwiPU
pmEsKYwMvao91gWeINbrMbaqEFNqgkPMPv8V97DZxq42TtPUeRl1lHTNZPRNepTH29S6M00MNtl+
qvzUyON1D9k0yMbQMbiCC+0iiUubNB5Y05mVx9UbtD8xQEWPQg6hzcKgjTl9VQcLBGYv3y+sD7Nk
mMP43FV5h1n8k+rK+Wl3sY1v1ni3h3KN3uvM/8Kf9LB49Ht2ZOrOmDY9s46J4cXsZrxmkHN4OYrn
LANhNnRfXOWY2K/o1wbLY34oKtbegwavcMJ1M5Ks1sgdgCyH5LsUY41l2Ptgdnem6WHSa59m36xY
oMUp3FAuM4iHQZFi1qGNftGD7M9f2PguJNHRMwUNqhhPuO2WNhhudMOAuCMX+gcC8Qi7ROiXj+Gu
CACn3Uk7cdN7ew/fzPDRX4qoMbA9bNpKd/MZTakaR7whe5kUNxZe0ddP2/abyX4zyB2D3JJNKiU4
bjXp5vvCzC03l/ra1UfQGFPG066rqeHHk/kIhMGLaqfUMfMSXfGohmz3mGpuJJfRoQb+102lLoYU
XHQsJSg2TbXwhbft1X//Wn6as7AmaZmVjASWLXu5CZXeYVR/FVLodovi1JH9OtQa2iaKvres/gcd
hr0e49mn1IIotVnFRJcLfNMoY+jWmXJwFRf7vm7lliHCUqRPL0yyHfp7SQPqhcg3vDkwob7bn5jY
tXiUfOsyW9vmMh2p7UerSmC768lJIfGXoVNzwUUtssH5OzVLA5opeMkiN9iBFG3f/GM5XTS9FNSa
QZhBAGzibzIAPW19auB5+vKkQqKim6p/tYY3C9zdlSD0Lz27ken0Key+q0XmCU7P1p2/XgP785UX
lLTBnJaBVyS7jVOIY39OPnQ3kGN9xnDnIXqtCye5F15dW6dgbZX7/iGdrSoa0YjoAgY7g7j6LjxB
GNJl6jxQIfokWCX7+/i7ZG2P8wWtGsgQsitZvTdfp0NzXz2lXncDSVBw+eq1U3yJQX0log7Z9sC3
r8eFwgJI1lRv4YGTGTpL9homX6+vS2SAD31tEhZaxhwQBeBGpggmRP3xX2ygLfXeQYp2HDCvgGw+
0sEvR/Vgkui/uQrfPs8FOWFZzcQ2AM9Fs3r0NTf3c0a6xjiJFG/S/oRq7bpDKDJ3009geVBqqFwE
EMV5AU+Cl/SeVrigxU9f1Bi0uZQxmZoQJtlLwX/bUHY2VieuGNSqIoyJ0QI/V5U1jgYuxOsmtq76
9X4yv1mZILpFf5NdYgZkl8XAvaANEUE9vYZ8ZW+icxo6WP1/ClaKzIWSoomB6rOwp3P7JTYUt6b9
7vq6Nu/69cK4uJFOOR2KENFqRg6T+8nRcGdo1nXfoioobpIEI2AQjZpcqjkKuiAPsegHiPyGCyRo
MraY08XFxbBFteHQBzsYnpjKcu0hhgYRhG4TR9sLgT7XI6Yic7EkRLI/xj2S/QQAm//j7LuW5MaV
bb+IEfTmlbaKVe2NzAtDUkv0HrRffxZq7h6x0bwFjWK/7JAmlAUwkT7X8kWvd1RQOgGdofNWb+o8
Pg7tdc/wAdC9QIkbXED4nIYEeF9g5pHYL+HlOJ+UI4Ydkoyyth1zmk4LhxHNcMrBKgEI9gsJi8KW
/dqfDui6tJZ7XS5PLJNdlKJSVViQx+nmJ1O7z5Qv3PBgt/a30dZLJrx5hlOadCO4qGj1aPH63gYY
S164WFD2elf2DUA3P1kg8wmagLtncN0zyGyjTrXS1YoyJNmjrwfNM8WXBdXrHUYjDwXm3mK39q7f
5246IwP4H6mFiWCSxWwo+qkbwAuNsshBDfNT4c72ck/xljpbPwhcugGZWugPLh2kBoqFDXDkv8xL
rLWoKI2klvyyqkGnrcxuFs1qaPTDvTxrmWONPYB868CIo28JwajmLCwnEIJhbr8rTlkM7rNYLX/F
S/yr7UAiXRStO08GJrjnLtBaTGDE5cCxkPuXpKpg95SBliOzsL9q2RTDWuGzSHc61kih7HcGyqXV
BfIelFQcJadG4cMdbcQxXk5T6hYDfFDyDJVEF4GKu/ZgwK410Jqg0jIPDXavCLpm13Vh1/1sxDIe
Lm6VtF902Kqh/CkkgSFEHvD/zo0Y1Pqvoi0coeGq314xBOH4vzfLuDxtUCM5r7Afi33V7kgxybXb
ZrGRyrsVd8WL6ta1e6XGZfOwu3Ju2oikki9oQuWKdenXSAU87IyEJpCXAHeQcGqqu35HNTFviQhM
BaTHe4maGSdFXKBZgTH2c9wZbmTFPgbuVLsQhPjv1PRfaaxNxjjG3KUtQhT5YXEIuoClY3jLHUIk
n7J0qhx8nt2SoPz7dJc5os19rqSwwMuFGLMRQcNlpoACF7F2MAFOREEe3Cy901ji4MbZGKAqtADV
WXPTlO+Mds3m5ocwD8aKR8yoNLEEKPQj9fCrCyZ4yU4AHZvV91bwJ9AHu58WCaRlScYOypmmVJ06
0w7b2DyMLQgaf5pksrOMFxTueryNHCaCSMBCMcgGHO2cvOhm5UpYb0NL/vrT3x35AkWppUAS+PlY
PEy1aJtZM/H2Ke7elnGG7wJ2K/GyhoEhjOtKlDqLeRR5Zs7DjGgQoHuPyyvgb0uA0cZBekyfq1vy
QAJkr7zx8l0V2QhlDE08ykMnYHzPV1IFGWtpARQbODscE7pruTdSGAszS2SMRFqc0dfkqwBWykwI
8pcyUjJbFcTnTNV56wb76vH7MpnQGjQH89QCU84vsCVlK8mp7sDoYI6PHAXZtZ2bk7F+21gNS6Q9
PED6Dk56GG6iI6gcwJQC7ktUAFCTPBlZoH/6g1FaqhAf7PZGNvMETKFuB6GCwggHGkMrhzqQGo9K
7Y9FGEUOD06Nd1jGbNdxUUcglATrQAwIvpLML0TEBtBAsHmMotzigsOz4KgO50OyYypR0YuNoqNm
BBf/BADlkExmaEy8nfHdZb7N62PbHGs5JetS4CFMzuBZWGJNQwOko8cVZeXCA9tN7c1ceDXe4RgD
PVVqBJRNfEHsK/4yPqen4aV+AcJa0HxLU5cu/WBI5cBRWfqPXlGby8LJxj2limWNICGR/FakiMIR
GJ4zO82wyZVXzgD6sjw5tUiTercfZ7chr9fl7zoIHfux4AjdAaUs1sTQGrq4Bu7mwV4b3Ykyqben
tjno4K69Lmz3gjfCmAvGYKuxVEDBRMjYuwoohRLrdlV197qUfTexEcOY7hxE04IpAWDoAzEZt5G0
fyIMBFsi8NBMdhKiKgutKCecqANH6boktjGmbil+v36iXSmmDC5QCwi3GCN674sApjgXmZbjpWNI
UXspBZ/kPKewf2umhv9ZEkXbZITEZMl0fcjo6sF75/oHeDu7AfVvWWyjggC0f5FKHOi/y9rP5Tay
mGQ8znWdFAq0ofoB6FVfejYTfwAzAV3e0vMgcyl5hwzqVWxqjiCZ8v6kP7Zv0Da/glF9sUpGNdLx
K4SDGeSH9WB4oIcBtiftgVBvxLEr+yrz79fUmTcwDqZpmD29YeOpFr0x+zxF/nWt3E84LdlAN1qn
vR5GRhFnWmquwLn6Bx9tw6+uOAnI1rlTVZfc4IOx3Ehk4qMSZLZGL1FkLSIAKnsNIrI6y2Llbqsn
ip2kKaC6BwPAN63mZr1oc068e6sb+fTvN8Ya1aTaKiiRJqVh6MAYHMQhBaaqnwFO5XbYiRM/KQpP
KtWNa6dmoqeVqEQXMrT1knN1zE9puK19cGHud9/m5oxMDNWARpjEIMH1ywHPRPfaVHW19SyPXzLp
YSaDrWWHVCkD85FzuVRdrh2TCaCycpIQHUJl/1EnSUZdKXKVmxWj2KL8B5SIXAVmTF4rFI267irw
RSJfgek/yB4RRBMATbbAZ/kBHLGLrFzUVOT2xhgQ62eHnbK4GIHRTGydWvcKXTIeGt2eh9/KZLSn
TQUypBRuj+ac41FQEZgGPwAMbRwophhdKytGjzfruytV0lVZA+m0qrPFqHWMjP+XPnXL57ZWKmdO
5gfEdeeEO6O19ypVxGUqkBqRGKrMZ1zLBeBKUSL5iyJ+Nq3kscsQy+RDQjgvcS892whikQtNGSwN
ZYyyYB15MXmRBR5V826xYiuBcVYy9qaMKYcEamAISCZAiRQd6AtQI8AJRR7nze09dkxrAFtbp7zA
7NyGlC5R3VowaP8dpn93dVpD+ALyUUrTzKoE/jTJqjnTMUuhqXajFS+qkWB2oo/XW63UPgEEaAy1
VftmaMVdphmv8hSHcpc/VaUWCvl8mPHU7HppHwfS+xPYDO7rqv0hiLply03m9/lYOEOUyJyvvmsm
gAGqohKMYVsQab+3+uKIoTwMluGj0Hp3CdigOpCPxDME788mGHajhY1EtkZWR+KAxjnRwUoY3/bf
dEDpkJPhpcfx13QuvNgXeF3SPUXYSmQUz1TLwcyMBhxVdM1VvKEYdRd2iD/Zoueej3q8jR8tsUU/
jDWRsIoAtPMzimBuCUpRbLGfKeYgOgh/MX24PR4TqmC3W6ggD+GX8rMGBEhC/Er5dP0x7eXjWxlM
cLImw5yhxgpc0xaFzXlxKgscngDkVFaw/EqcE+3G61txTCxixpNMChheX9GP3ZlueZpuOYAeZjny
lwP3TKyh66AwkzFCjwWt9x8MfwYTO0/AaUwmN88pOXIZrNLoXL/CPQO7FcOEANNEjBz7wXhpKmrf
mOudggTwDrwHTdXrnRtWRCClWroJuFSw6rCBa1lLajdKun4hZZtuKVm4ftbvQPXkD4f1y/UzfbR7
VJoCkgkstemoezMOuFQKS4tnHb1cIJz3lTef1dfpdnrpX0bQ+aTn6Ini7Tc/gSzt1SMoZ7qfVcDD
VfjwAemPUMEkBLpeFUVo5n1LC8DVSuyb+wZp7ai4zZavessJNT58PUYG86o7RQKhn2Ba2N1GNT8R
sEjNa3JRBfjw5TbHYN6xXFez3OiW5WN7G9uwi50VppelsV133+c+t4WYV9mWeCKZZz0IhamPwFHA
EFP7DSyF65GutmGI6RidKTmD5KnAIE88CaUqnqLufzXFQHJlYBKMZZxciaEly4rVG+Kug2M+YG8q
CoZgPqU3+hm05Av4aldbPvBmqPa/5L9yWVgAQVmKMp8tzRetpz5fbYJ2OedVfHA4F2X5LYJRyGxJ
ZWEmVCHRGsUCBDalJDsubcowPdrKzRySVyssj6pvYVDHxH1zh7c5t8tyXXbKWoNgCxytXfWlEC1H
WV767Pn6OXk3ySjsKA3pKJjQnrFMPCufbCEaeJ5g9xyUGBQBClpI7GwMksPFhIHRgHyGfIKSSHvd
9/ScgaJZxLW16JDzzMlHD04/H2Y7wbBCF6vZhXgUVVDNA3qLH72gL+5T6N4clVIpBLqbiz6ez2s3
779DNCcloMIYGvhD3rugXMXerpLmkZ+/Gneza4bSWQMo03ywILc8Nvb6zTyJLt/37Z91I5mxa0s7
jEJSCxbWrCQEf6mX+AtWyW2Ky5HZ5V32MnN8BlckozbpaExFkkHk5Ah3UQjovNYmsDR2flzOWbji
jyebR4a9a+k252QsXVOvrSz1uGFTfR71g4omdyEe0LLERnbvLjw88V213Yijf78JAvVhnXPTwNNA
QVJ0FlkP9TW29TJXOFEFTxDjgOeG5MYCVkk/imJnFmsnV8/1wOkzf6wz0hexOQ4TIiWYPVDNAre3
oH7aPqapk30RAUj8bBwqMIrTYarJr4+56ii/zAS+vgumA68ndGmMfHCQm1/BRFBjQvqCkDhCd91w
W88M6tv8MM32apc38r0UEE9y1m8YQLwFlATY3LmJBH0M134AkywRkG8vaRfreCzJffUlDatPlBh1
eK6fFi5ezn5s9fu4bD+q6xERtBWOS9xx8fVQ+bx+Tt7GowmkICz/lADlSo9SWDwmIN+WXSyUUPvE
L+xcBtqvHJttWA31hJl3KdJ8oXW7I95rMNrFrwSkLJjfwybAWXvQwvlbdugCC6M4BGzAkdOAV577
AXY9zuZKGGtlrZZYSSJMByU7xCW4QmxL3ykBOlpnYVrZwyeubf6Q+rzX/ctn2jxlDVsF+mBkEcxV
cxYKX5FdHZP+JljHs9RRP2sPowfcgdoXT7xQ5YKade3mGaslFH0ZZwMUrvWqc3nb1fYM4dJBPRau
nNt0Im7wY5hPO7ntj5ZDAAhKofRjYEWlLmifsXwOBhkoBfdT8K6FtXDG2C2xBqWgnxtJ/Fv2uXDX
k3lvoSu8uC1otbXa4Y8QfayTX74HOlJwzRJ4jhhbtEZmHi8RdICyJ1h+dKx+tcfOSV3l7xzVb0mM
velktQZgLh5gcbY+yzEQqxJQeUTgK4OhoRvIRe1IvMVgakM+fvLfQhkbU7dxiSY01G30q2Pc26I3
P5EnSs5CQPqYvmmhFqT3hSeDlcjnDd5/nLx8f7kfwFHSWSBtCenzj/RxvM8qW8AEkTuXF8pJEdGP
kWG9ETOBdvr9ejT5cUaZyjYkWUap06Icau99ZhsDN0WV4WQmrK2BQ80p7pLG7m2a/GOW/TV9VpFL
xpUNbmYuCv+Hmi4jnHlpbVFPppmigDcVoTD+HGUwMGl3kc6DJt7115tDMs9miRUj1oZU98kKPSLl
YyovdkpG9/pl8sQwYYEktKRF+xauUij9NXqOZNm2zNG+LmU/bt2chnmLmOcrdFLik2n2CJrpxFlC
CbBc2AoILXBMywqATGuX+mLuoO7+CRGFA/gA9D4s42SDdbW8UZE+UtEpwgCnvEFfH9QTL4NrwhxX
N/rtKBw5J+aJZTxQ1xpLFBFkjxlwn2UHHSu8TMqnjRarT8OOP5i+2TUJxu+jMg9DKRWr1tRL9LUs
NlD52+ZUpW6S2QXSIaBK+NLq9MRrTFfrQavwJywVFyqDD3Zp8yOYB9IJZZQL1DJkx+qenEHm8jqL
bnE/vcan3CuD0ZF/DEAIlZzisGIA3Qa7XWxnoXnoz/0Rq0J/m6htfhPzmGIgX0AFL65gdntb68EZ
mDp03jI5NIF1v2IckBNvfyyYXwzF74/BvKw8zTQFiEDapeUEkidHI3aEksnqDGdKXm39981HRiLz
yDIi5QsizwgOL3mzfMqQS8VpvwhSYP4u78fpQEYe4/bMfNYqmdph46kBEwl4zr3o3nAGH9sjLuJM
vCwepMj/x5D8vlXG6yVtTLQlTmGvDMe8Gd3qubnPPnd3GWw/JhgA7wdissWjDshyeYtFPOnsinZb
6b3RzdBtgnahbf5qfO1TbjhY1IZaz54GmOvUaUDEAqxr85H89yb4+xtnIQpy4Klksgxr3bkzJWNz
5kMaYNkWrAJVwAWT33d1/941i1YwCDNG9v8x2npAQLecIpBMXGqwl7OMOf4zDSHB78F5OtRCXLEg
bGXaGqShKSW81kpMMCG12gaw/q6b513rbIKnHuAtogbq8fchRNTSFG3GReZIDYEBkmFmEEEcz+3t
nmQjhtFWqVBJtWDHx6/OEZBMKaGt3Zz+4b7onMrhYQntxtq/5bGZ4JR0uZZXOJZVgewiG2y5PPYm
YqJFdTEqGVy/xI+NWqqOG3FMNaqJmlwdMhyPcnIr1UMb0LVmFCvnQyz9AQjunn9TNBHdF0k3ZM1g
rlNDn7bvlzryhe6gaN+Ao/owLlOoRca9DhRhIQeH+8prClKnyWrjRigb6SbNkMZtBSZWNcD+OIX5
JbYSAJ5fQpci9bFrwStl0tDgmkTmWrvCMPKCSqScYHDetBqseRhEyR5lSOTtn+5+RsrxKEsShuQV
Np6eMCfYjmNholqBvqfT23FogiylPtLz8SCGLjr44XQ6JjoVUafdIObpNWWtZLHZosCW10GnmL90
7ExmQufV1eLpRfUFz9LNDeFJX6ZzZDRfewTCmb001WTnI2jR6hlcIHPeulKs+ZIGDptOVuyhXNbj
df3eMxLK5pcy6pYuU1flC6x92qBV1NtlRI66mjxcl7J//b/FsHOAsliKZb7g+oszVpYuxHOT38O2
/gkAB1cao1xqBlKVToE06Y7WySkkhn7WAtSMscbDDYL2XMjmCnUmCq4wlTKu1aT7Mxb0ui+t096M
n4rTGso+CWhIkiZ29sArh3xsC8MwbcXSN70pxUDF4lLuex1IHLTmgEN6uUNBYuo73t7ononfimLC
3bykm8AgKPC1arRL4ataPF/XD54AJnYts7Rai7xElDVheZsc627muak9t7E9AxOqqsBjX2uhh12V
bLFDmkQ3xKcXCsZFwskHNu2hvx/u+V2F3YrhVjITsnZF0c+rejE9wK+C7XF0pAS3A2XKAeqTcqKF
BU+7kTD8A1CaxrGOeIu3/RtWaw7X73n/tdMFIRF1E6w8vteZQmnTucmqyF8HQCZ1PUgfDV8auX33
XX+CHc7/yflw2Us+jxmsu0GcssRCbuXWQXwzKU6UYJtO9/nXvP8eDEyoomUkygaLstaZ6xpZi6bD
h43H7AclKqTMr9oreeG9vV0fbagKqLcwDiFpzNPrx7WXFhnHA6AbWjbjQQl6YNXxloR2Q3HFwqSb
CIx4+QPb62TlHZ1oNuC0Zrd8nJ8B/IdSdxuQA4aSQslr/fYpdsUTd1yMOijWgamGoWB+wLIwQcG8
+KwSigGpXQTJi2e+pg/DTXtTBinFDMUccxPEznrTONN33tVesDOvSWZUVMxmUuuLgYYYQedP9apC
7fymXKuvQNI1bksjNvwhyd4suTkYpnQbG+TbMqypsw5VOJv5sYqBO1ZjFFotrcKOldhrSvlBwx66
PU7oo/eklaRjk8aiO6arc/2B7Rky+rkoAaKCKRDG80yyLqRgrAaUf44pTEF1DI1XE+WJYNyNPJpY
yKVlfzFE16m4xzouOqOgSApn9NEzDA/yEtI907k9FKPu2lTWbaGjfzcJk4cGSCDWIKhtpED8XBUi
p722m3FvpTGqJxctxqgsKg1zEMn9eDROtNZMy0pmgin6BjkF14fvHxFDrLKkYviJ5a6MG2MsY5qO
FUf9F/oaWPKgrZ3m04AoZTrXbxbIRw/q95QL77L7yDHL+j/RLI9lCy6/RFcvdRv1a3euY392KTJD
5usuraRpDinC9ghECu6H3VMlYH+bcATYexRZ8KZolZNkkFcN6N/KsZuWH5ElcSK/PRFYCdcUYB1a
6ofxgakkpG8yKfJbtfaKanV0k1dF3r3BrQxGY1bRVJNEWtGQxbbHgCFKCji8PmONE6yEGoZKknD+
SnIU4Xgv47L2w1qrrWjGWkGROtlYFlosmcAzCViAs4JJhRxdkcjWnOJWu2x98Gb3L0pxTS7jYNPY
xAIzaCChr2Do9pXcMb6DUQP0PT0lOT6B19mTvPUl8dQ7EFqjhFHdyFhDUZwmTN0sSELuVew5RUMU
DUyBW6YOr/g+tqiWpOzxGZBJlGDO6lel9kpTIL6gxl8NNTKcMmqBw5Gbx05ugQOSSGB/rorca2oR
Wp5Mrdfn6uzkZUe8biCNJ5ljFE5lAhaNgYf3vVu63P5c5gZjKR6zNoKZWfPuR5SUhieoQH4Z5cZW
STTZcV8FPfqYenYwtaMiCb2dls/W1Py87jHotbBfEisCQBCmuAOmxniMqCGGmqX0DZrqg5rnh1lt
nDbz/7MUDKQCTQdfBmPgbLmpWEhVVFqdBY0a23GKCaLoydKq4LqUHSuqUyg4rAGg4GQo9O83KQkx
F2mKezELBil2uwzVfxQOuw5kD+0MwjrejCD9RMzV6aqpmBpcLeZf2UNJ2QjDUsR5UNTKQ4NuR0bA
YdslzU8gCvNWAvaenK5aGJ/HNaIppzP6bcxkKat8zYLRTx/z03CT3bSecWe57WFxEJ4dMjdCa04L
rNsGtM6mC05dw1N/0N2LAsPPf4JAtXsDm9/EKDHBVsugqEIWgKHSwfyrrZpBOb+l5Ob6h93LqN8d
nv2ylWiUSR6nAQV4m4LiCcD1nyj0o3qyBJtXP9lxGu+kMeWTMs5FUK+keUD63k1GwwF8JicfVHdS
lHcymMLHmhZEzSw4DaVATX0xbYA8+uhvt04hyM9Vl51EUbmz0vwF/5lkR/PweRC7A2a/3Q7cOmZe
uQL4fUBuYsdY2TDa/iZKhQekILqdGrNhYwseUykgi7Q7LIK4tTl+bjTMsea6SyrjCPoQP127oBMW
mxDDq+vFjmcSqo2Y2FOCoH/IZnBgCr6KBzRN8VmZGlTkC/f6p92rVW0vgh0BHfuYDFM55cH6g85T
TAOGy8G7aUfP/RfKQVO6sS+DdPIl+kR54GA/uCHfjuvQNQkTDFjtUQ2TnTFUp3mKkzjLA9BVoKPX
nCevwJLf59SbT8uX8kzhf2rKx6i9YG6an2jt6dtWPhNAxCRO+jor8iC27vPxJpv+O20oLNRWAmM8
9EYqI9kgWSCGyRstAaDo/6gFRqhctlAT3nulXoM1jVt5jGFoha6OdQEnEkNMveK10mTYClRfPCQv
1xVozwZtRTGmIcsGkI9qSRpI4MDp1+e1/mlaj1L7N2JkTTQxhorFInY3Z+nbPu7EMg1iWfk2NvOv
cSaPWq1bSLGm1+tHknev77cwdi0HwKsdtk9zeJZjFLYhvFf8dTyYbwCYwAIfquJAK/5k3AuueRkB
uSc/M94X3NXJzU9g4oKSRJqqtkUaZEeA3+bYRMpE23iRHjsgBmCocDlhvbnKvOsnp3r4QW82Upnk
EhMv0VKbeIl1B7IQwHe2ja0TTorHOxqTT05xnS9tU2Ilu038ou7AMORfP8auv9I252BetG4UIxHJ
CovyMGMSQ8JgHDlMKDx1YKjhZo871RIDE9I6hrAspI8sOEAqg3xEjtQ0SI5yuLoTsPXms4Kq8+hg
SwdtButhcUtwC/C6iHvjw5BMIXJkHbEjW/QqhxxVzUpL8c6FO5DAy96K5EO1e/xfX4Ka8HOena9n
4AFAnIHDfphMmoa1XsYEImcTQzuWhh4c5/ntfT2IADoB4iwTSyyM7qMohZ12laRB70VBnDnKyTyu
4eROb6gL/8FMCdVqRuvfyWO0XtO0tE9zfD/ioiKkwmT2QfQ8h0CEwyTH3yxdvBPH6P9Q53IDFuk0
UBZkOv1iAz3Xuf4A1D2V3F4h8wDmKFExCI0jKamh+PE8G0E0lJ6oG11YGDNedVygm1jEgHAagX5p
FneqhpiVSHaRYrBGbjH6tZg/Klm5zYv1a1RbT7FEgnKQ6aYWyGjN0kkmAWDTsweotmMyFjeyqtji
2N7MVfYkU3gVabR7wTqhQ+1JcnIzyuLPVi9725RATWEtHibDD0kK2BeaC5LFrfXoXsvqZ2HAZphe
A81KNrxS635dvx394/fGdhTKEdgMgyqzr0Za5ixd1hHR7KzYddM/oMvrzM0SiEnrXhe1N8j3Thb9
LZucqBsroyr0CbJqnbxpgpUFBhYNQoNMpZeL2GoQFVsQMWowZs1Rj+ZgjfUjlu6AOy2+CNV4BEWD
HxvpczHLmQs63VA0eRHYzpumzxkPS4H90tkxUlmYFPxK/Mh4mm6BgP4cIxTlRdw7lw7UJBmbQDJA
aNitYGWuyrKaIENrRrsyvlQLT+k/8s0DoAIZLlgbYYexs8LE9Eh8x7qbLnZjeDXDBtP4zafqVD5I
Jw0tCCRkZbhgC1AG/pWrBfH9dJRP0W0WCiHdZLHOQHxtnOFOuNexaMZree9e8u9fxwYVeddUakKt
2hKCEwtV/OZJeDTPsDDAJx2+F195UeBeaL+9D3aTRkiwOBc1fRpQcmWQEzVYMk++J8CtJp+aAy0Z
166IjMRVJjCtAiGZ65924ol3v4CxrOWgVFpD8AsU7Onrth42bxhE8SlFQQKypMgejsUf+KidhOKd
WMbCEjAw9CBW/yddRT0Mrl/15QOvQbNT73gnhjGyppgLta5DTCLXbjkubkLZXNqnXn8UqyPHkOwJ
2xotJs5G3SXpK+rqMWP+uf22ngtUqsByCz4Lw5l+0F6XOaIPxT/mnj+GaZDRWtN1xbDYflct9+Ao
aQeYhxahDaaRAzrkV9d28ii6XcDrAe09FKBjiJZB59oVdhlynJtcmsUV19qjAD51LgAlrl/mnlpu
JLA575KATH4RcKCGaLYEcA5RAhOw2bvXxewVGc2tHDaQycdWXmp4YRoSZvfGaT5VaBYChSMkIEQw
3jjydgKZd/KY59bpqB5gUSYNrD5uQ71ekUdbzcEqms5Zk+WuADqmJQ9P/ZC+plhJyZrvk5gTzrE5
349N58VhblUD1dRgyj9F3deKvFw/Ju/fp3+/canjmJn6oCEVHBLBmcwXo/l+XcCe+dh+Nqo+GwG1
CoLcZm7/Zz4ET0HmzC877DUusCauXoql8Lys24W7itoKzUzEud2xaWzxJ3jdgFo/qBhA1JHmEWzL
eXXjmrG9nJKQ1+bdfQaAxMdKv4rkgXXJaZQstDIN6xyFaXnfrV8lHoctTwSjkcMQ1eIg60hQMNsl
wK0qYMudFt4U4q5KbE7CGPxZk+u6k3AScb5JwPWdG5V9XSf25gtMIKYbtLWL6Ty2RdgQcZkSw0De
44/n0hsPY7iiLkXRAnmOey+t28pie4KdYXWEtAKOE5Sv1fEfCk3jJT4aD5TbwrzVPc7p9kLizekU
xlIhmq9Kq4JErKrdtSgxpMBiLNzawcBP4UyS258jDGsJx5GLxsgTzajIiIgxN1cTQ74Yt8UagXFa
cb/Vk3U7YmNCJHgFDQRzG1b0SEzW9+6SGZ3pjTlXsxkoBvGt5NPQKDpU2KROsbXArRDsPQMZ+eyl
v4zolHHe5SoBQRDkW371mbh6OMCBKrfR4Yy1ELrG47/xxqj3ogWIAwwPbVd86Fao1honOmBlAyMB
R1HmddpLh/xqkmy9IRzl4cliUpxF7AnaWwjytB9Lqd2ljeyr5D5NZC+afl7X0713jnEUjMcifUMB
njH9crMsYypDV5qq8bLlpdK4Iev+aX6LoJ9yY/xTg/SGuMZZkL4Wx8VLD3koZq74ttwpj1GF/k76
1oTCsaqcvDpcP93+u98cj7nJsUSjTI0jOJ6v5bfVBYUJpFsIlocE4/50n4Y3JL53oahvgC9VwzgT
Qq73p7WaNplLERJH8bZJJ7tpBJ7h3POmGsZgMVoBvm/zste5udDaBLuRlch0SUQNE/M4lK7m5555
lB6EGy00JXf4MiMJKl0ALfNnO/aenmbIMNiYx0WTkDkh9pPWpi/zLCjJd7yCeRocKeMN5VBbwdqS
bQLN6GXTzTkArIosyLGTVHrt6sFigoSCoNRhi4qDnfQx+IuxzHdZO6OpxjiKpEnbLCjGFHA2Y2Q6
dT7xcFF2NWRTG2B0chKqRMD8LvqeS274Qt4iRMkFLirp7g1usmPmMG1hqc08wYhgwdttewyEr7Z6
rzxUj4WXPxUO1/xTt/Lhk20EMufCGaJIG5COqw/dOUdOE/8U74QbOrRrfOGt6++mUJvSBFsiztqK
zCpBqqg/0GndC7LMoXXL4xwsJ15eyk38mQaqlTYC7D6kXS5ztdEYRl0axCGhqvj/UIfMXrfaIzBl
AF3V2DkfwpP3QalZ2Dz7pjOHSgYDAPrlmHnH/tAo2joa5EJQ+9ib5U+gXJbPr3zRy61sJA6GNKGq
CYkUviPBHc9HctbuMH3qtz8FcOtIgCR39JOGsCKyEVsfihveZM7eRva2JnBpLW1+hGbErQnyc4Ru
IQE8wHhQsZ6WHAg3S95NLjcqdcGp2EjKokWSrREKLAYJaEh9lJQc1MkDrbNBCoi1Bm4Us2sKfj8Z
dvsfG7ptOir0bEF6u3i0r5K53WH4MXpAc8NsPW+xddd1bAQyZpVgn1aeDapDTebE0sOkyM5q3cTV
Y57XThlbjxZwSjlOmKO4MmOJlLFOMbuC4gDd+BG+U7wb4i1ufhyOFENTjDkC9wBF3qkMY4kSXRcE
gfYDLi8FYNkdAB0oarFyGEC08m24QZuMAFZEC3vJbt+K2Mf78bhWg3dwxlOCqFLCIjG1iEEU5Ogk
kaflVXLjMH1JkY5KDkW/En4BkXoCQVYCDg/0Ebg1DHraa6+YsV1Fa6BQSi1l/grsZsDrr6f5Oxp5
xzmkw5BFaHwBtgXXHfB0mzFXkbmQMtPmNDBvbjCtc1wPzQHVtW/a5aB/lW9tHi+b4c29Grd1dSnN
ymHzLHsazkk3koygPWaH1hft5cCVupfybKUyWR7Gz3Kho6pNPsPJ3hZu5qpvCrUXuW+9cd4Rx8Eq
9O839kkr5HLQI1RRpnB2BTj0FCukBayheP6DWgpHedkoE5tTcdVYuNDmh/Zk/aC2qQ4wHzkBCIb8
AUQ1R1/YTKTUlmo0qfU1tefKfOaPtXLegcKYIdCQ64MOftOgF7xGEb+rUxAvGBqJuAk4/ZeuvDiF
sT/RkFr6QEMv+UE5mjfZcw5osfEwP2ID8cEK+j9YiuE5LzYqT8Ymqkt9obYmPRT++EkW7OhNuRk9
jHuK2I/vuGgFPA1hDQuZjVxQqT5iTFjFInf5E8UcxAKxU4XDQeZMOewNsm/NusJYFJCcobSm41o/
v/aF3T0rdELw7SeViAmWl8rhxh6cF6cyLJuyNuo5SMrSoHMHjyJQ9BhDTB0pxJLYqef0szj6yRYP
Yz0Hzn2fZYGqWAg9pgYuoVZdwVzQo7cMLmIy5/OpjDkxGqVKcgXXWb7SkQ6s2aGdh+X/xccMFQAh
uUUb3gHpD9rYLzKay1KZOKC4HuJFtPO1seuosKVK5+X9ezWHjV1WmTinMaooUUqcLfq6vGLhHoRD
fnxDQQYkjwDHKr9HnwVGzPqLxd+tjrJES9q0VoO8/OPyO/uySuJhS/U4nS8z4/xlSd5JGVuTKBVZ
WwsCKUj5hBo3eC6xDhqdW8UBOywqfdOnOaAGgFfY4RhslYluInxJw5Lx/Jv6q1B8LirZ4Tg8nsIw
BsbSQUhd60BhUQMFkJ2O3GLPGIQ9jn5sfqVnrCbddo+5z60W814GY2jkdFFbgTaWzdw2A9UDDpgS
21Zvz9hvlrwkRNl9zGzOaTlSWYz0dk0Vtelxn/8YG+Trp/EQByvtQx6mv8KbM1FGlEQLo05AumK+
nxw16SJm9JQ3FZA4JBBriHcwpQ7qpy6XonXXJ26kMd+yHBK50mg4UUvgK7anb1jsvRE84mFcFx3J
ucC+KI2BuXHobsqzEcx8TEuP0czQcUwxEBdHqOzZxwzUidwp59yrXyywfq7wzxUIW/9oomzXh/yW
z0IBCAJJizxG85WyKI/PIM470gxWPPd3/Mmr3Te5EcbEo2AnE0pNw2Hb4f9Yu47luHUt+EWsIgnG
LcNwgnKwZG9Yjsw58+tfYxyGguiBrPvWqtIZACfxhO6vpP468LAaVy1y8f+ZmKGk2qinKf7/HOm9
JRrToWjV1DbKftPMJsf+OSpjUINZxAviN3UgF1RBpct4vGjJbUw4OQXvPEyckKtBS80UWjnW4Af6
NBXmNu1M26/TzXnr5mghOyFlCPOvUori0eZTv63dZsevYfDen553cWV12UlJOiLHNcvLXJC8OKs5
B+FJYLyGOMXiXKVQZ2Ceupi3dwEjff6q1lPZhZIxrmJORlkWcmRd1GJQZUPWJVwZTmqZHrA/v7/P
3S/kMR5C6oOAzA30LL0w4BnK69jR78xP5WeKAtx94cKa09//6vPgJI8FBPKbadaiCgX0+KL6gN7V
lXCQrpXb6oMZOOS+cZMrWs7PFIt+vhrRow6uXtRMUhCaoSxEqT55a+yrfZJFLGAxgjR/MsAwBjsw
tyMo+BAMQgdL7Xti3wORj5sJrhf1FlfA+BHMOGJKRYK8eDdeUHMA3CsMQt6+Y/NlGeTYlabU1PIU
mymRh8E/bDIBa2l44Kgrx4ewq91SA+DlIYAI1cp3AFJFj7cAUJhifXwSPFrGC96Xei2uj3rOhZk3
+mwWZZFAY8GIOqezLRdc9D36bXNOSxlXEtV+3AHUOPLywDP0cKt1hSWHX6QksUb50Zdu/Km1KuBy
c66TZx2Mgxk7KVRDA3L9S20GabW2l5xiD1YNZCeYgEVxdP6RfKs29SW3XrdazVlcK+N4AAbYGVIB
x0OXsurQmoBmIdvDXeyEzuxp17RhnzhmbCUftUN0be54KTXP9ZmMK2qEKSJkhi4NdnLV7tRDjzJl
ZoGlstjRzdfo3si2nAs/n6BgtvalMrVCowZFgELdH5jFDhQmEVLd0eux+8uTdz6CYA7upTx8c6pN
jMI3bhk1M/RMLspNf8DEdg/g09aWChvozjvOIc8/rSEyDgdYRZNYVnjafjMAJwRgsl/EHaWhlrmI
C1RB/244hsikLWk8+XMkwr23CeZyxS8SwaZ0Bnzu7qmavp4/F+8u6d8XjiAiqhwLVF/KMAOGnG61
ifffJDCuxu9TMyjpSKbR51bZfm1iDveFfN5/Yn7r5RnSdKqTPMMZtMvOBfKjq6I0cCnYwX7wfuJf
wrnRdQ9aICc7+bjED5QpR7+Rvv23wzK+BwuMOnZpOrS2R99Ws9nppoiTcZ5PaoFs8fK0alPmYkp7
AsjT7WDSrVkhu8rcnD8ITwrrRxqzyooIUqKhtVTySLKtXsrOeSGcrAGM9S/PUvaJGfoEUpRb8JXQ
CmDymADKUbgVPEyCW+KWlxtyzsUOYPdtT6TiWFltJU9tD1ONUf6Uo5E8IYyvCMt5kBoJSfQAepRM
v4grLG8CGoRze9QPnPETx1iwsN2sLcac1LAsirIABKPu0rjR7ukHOPhsvPaSN92w3jL/E96wEvLy
ufCZg312Or0+7bMrgjZUepg2FFWBppTvQTZfZF4A/HspbTTzONboENNg57uisbociOo7Oufcu2Jv
6T/SbX0LahKbc62ccHYEoV5cqyKOI8lpWZNi/IAHDi0ZH0h40ybH2ANPH/9yp0RVQO8EbGm23jeL
1ZSPKsb8AAFg7Mm23yJwFlZB18WwYcsFnKJvxCqNBiIiCbAQpoFhtJe32qhGXOhGGXtBmmC2CGu8
83uGWJciGPXvuryLfAFVt0qaP2d1vJtVyAlF7hzTmuPXRB2svBLRAe3DeFspBeSaRgtQkmTNX6UN
Pr024xesR+FTJ/0h/VAuKMwur6hPXd/rGzxJZRywMfZ1oc4S/fTw942XeARb9zJ/ZGRND5enY1yw
iKX2rorwoax4YJBEmw7A1fl15WWXiY1Ru6tkFxRWfCU705Z8HPagkI9AbMAxhjVXtvgR7ASHGgS/
Jv8HKbeM2txO6ugMbRta9aA/pyVAaNvhoAf+pQlMIkua012gjbtgAPao6UYVrzXGeXJ2mCPNq0kx
Blx+Zjah287NDwVkKZXUhPY89rwt8TWICUMDOyMQvCnSBAsxIVWCVvYmXGwNNJnmbgyt7qq4NTeV
J4BkQnAAiLCnk3L+Qb5Ib9HSaS3ZqR6wMgYksPrSxC5NafP88OqbLH4Uk+9kfmaI5ayhzyMWl6aG
6llDHKme3fNvvyoG6BoAcAOwvcmWd/GPJzMFdeWm980BCH3dtoulS7W6+XcxOtgdFdBTUqQaxohB
vkVAHAmIkkq8TfX90LltwTnJmsUuRTAWCxavVDeFIUbcGi86FAu6TXmlcJePVvuLSzmMxXZdZtRN
ieyPkk7EAxCErQ7+oa2tWrN0OuqUYOVY/ATEhvN3uJpIAWDPVPFMFLuGpgqLmDU1vVCkeR4fP8Gi
bZVY7XXgak54pW3AWfQo3PDK4jJ9F9YN6gZGOFVQQmEzmKrPQuQsFKMi1dHP2a7okDrtjmx1jJSO
jv9DP/g7YAG7PW15YGQcsNzHCS+MUoAAx+N2zdai2vLHMCYhg3Z+xqAs/QQtPuT+Nd2Ioq3IIr5o
P3cP7SV/inV1uG0pk1HcRsOyhhoBwUf6KtvESe7wKeorYPjDMLmxq2Lg9Y5ugRms3IXP7FPs9lrR
M+aU+cija6UWLDDrwJDEJoTMvkU5aZke1bAhNGSfM797jg3/Hg3958DU9k0f7uJSd4zCcOI5/npe
9VZvfiGauflOamcplY3YI5VqNcF3IW84yr06O7k8HXPRVacClDdBsSpILbBVAaOz8PLr7orOuuEr
D61RSizTXKuYGog23MbTWshZime8hyzUpO4iZEytM3Z2/oC1fkd+lLYaFla7zMa35QDqVD4W3Got
B7iFBsDaFEkDXMlLC1PiipjpNEHw13xH52/HJxNVwQGp4btReiEMAMlA0tQwfs5cdGmMQgFyQLr9
RAdEI9cAwQn9WgZhlvBQbM9rzmrquxTHXGzi1wkxJjitUHJ0UAeJl4GbYajQAZL/TuQyVnHlMe5Z
axMBqD00bnoDevrjoQc3hbrHZR5BgTmnW1ObxenY0Y+gqidwyNYxPl96p54OFMMbFEj5QfeUi2Tj
u+Kn9pZfGV+zx6VYJr+XK72amwGgWEn8PMgXJqqtnIOtOX6MKABPTpZ1wH0xEpIZGLOJ2iTHgwnX
2O2anRK8D9jh7q34Q/bgW+YHoEhfSzuOZBrF2JCzlEwz5kXIyXyw44oyzqZ4+JoOjS0i3dHNo7Kc
qW6JceoNr6a7ep+UrZYiIb2m6Vb7CHyAIyDNMq1xFaFCVIedcO50VVcM4ApQKB0J+7wvD1bHQ1JL
Wpl4FShDrKrpdnIwPgHwzh0BwXz+Fun/enWJSBTQtiemAS6Cl7LEJIxCZVRiz4/34fA8ZNcG+XJe
xGo6AsLi3zLYWUohAmGEP1QYLrygY+75BoDKEkohz7Q8ITviVhIs7lrLapxYSmUUE0AOyhwqOFm/
aXfRVZJhu12h2LxfgB5ouvOebuqBoKm9i25kR36qns4fe/UVF6dm1DMADEsr1ICT6FrMqXayFUgf
m0C2xap2/12SqUsgJQBoNPZ4GH0xmlb0C60EdHYgbKMw36SmeNuQ0DJjzkzZGuWWsRRFD72wuQLv
qIqpSht7+W5Gq62wlRtMetvjLV1wR4fzoMVc+Nc1JV1KZSJRFLV1Y7Y9vFinOZJhbEqxdOqINzKz
LgbsA/jIALk829xTK1UdcwUOJc5uW5JZEwFhonp7/rFW9dLEPtdvKdTFLK6wayLBNLoI2dlFchWC
wmGTuR0YhzDNOXt039C8A17A0S4iCc1SPkfPmhNb/gJGXwbQNmc6cKuRwoh2+q26o1TGmUdH9YQE
UzPRpuN9kvBEMnoTmmmH5VWkpOI0W9LUWUXlnr9XQvMD1pMtT8UoSRWEY9EYyI9qP9mNoWxjvRKc
FbqkW52PjImE+PAKVdWqOsUNGiCwhoXbB8a1OGn3I4BuaiVztNjc9Y3kVUq2aZt8P8/yLh9mu/Cr
gwA4LHuK/AtUfFyJdM99mIpWHgs2tjkvOsV8EnygwMQ1wEnVGkDWRnszI+s2a+2qCeUrzfA5IGRc
XWJypjwq/aCqoEs9Zv2fhWugBXWfZpCa0WFu0wVkyGwnF1Lu9pM1A8lO5Nel1j42ltfOBJC+bOY0
TTCFWdVWvCt3AHXBcvx4EOwUZEwXKoAN9h2IJErbuDIv/Mc4ds4//Op39p9fAI5Dpm1QtJ04pDou
gY4sBtsZCbEb7BUn/wCiV9hRfSnsuJWwVW1DvAQmrGoC7Y7RNslUJXXUsIWqHneiG3x8jF/UbfQJ
pduLfNtjIaW2p6didmaem1p3wgvZzKujkNsSpWug6U59QaGo210I8rBN4tXu6AYpBjXBrMktaPCO
zLw0aWoI7lFsE2diGbp+KGZs+8QPWl5s4qq99pOUY9OrDvnPQfG0L12l0Ai5MqAl6ZXAGc2rD3UC
6M1+4FU1aSR+5TkWYphMQSpiIQ4A6Ql/OLgKtupDpz5UDjC9vWDDgxk61iTPSWPyAmLORG/J0fvS
TUNyaEAGh4w1AHekcNUNKJGAucwqP/mRVUc0pG4RUrkjOlRBz/0MpkYE0KpCDarjoXtsfwD1xxGu
QEpXfkmwS5SB+d0tPRBqD3bGyQd5kpkAmGRRYCYSLkDO800yhYDh9edt5PcIukiTVLAoWhwXQVXz
3GGZiCcX3ZQ3FWLDuCGbYl94o+RGn7TB0oA/Xl91N8U99h2/1ZiEEj2i8hRsNfotFIyJfrHaELUq
AAOsXGqqFX+rbxI3CuxGsGSUa2WrC63wFp8S3zjH5sllnFSZSuJUhHhjuigPvsH70dGBmk/XRgYn
Kyng+u68yNcSgbJIvwVVBd9eosEot5jLWorqeeUlrf4hE5VHqeLt/712Ci9FsIrb6nMmV37lmV3p
VoHp6T15knhjWK+dHZViEAQWSUdfjLm6VpUnAT6h9uQCcLBh/yCGo2FFpvJp1LW7Pp5iS44kzrj/
+u2dhDKOXYnUTopBh+qlnadUIBKRuZZAb+elJbw8F+PEk2IUSdhDRFdbR+JaLMGjCIENyuRBct8w
/E5f/IzAYwqzSHejOGuzKcdFTnbn1g+ATPBKl4KVlPvA4YXllQsEZjxaFCJKsSZgk/FjFsLCOZ6n
WY9Kb9BjuyeYmiuezyv4ivZBsYGUAKQtGR/MjF6Yzdi1UlOWnixOD9mg7E2/vcuy0j0vZqXaRw3o
JIdRhW4gUeMnkNPDY6k9ZiHabYKRLTfcCpFNCxsx103ROMc81QuZzO2VHZANYy0vUfAb3HEnWUB3
vgYAxGHY8oo3K+a1FMXyjel5o5rpCFHVTD4WM/A7xPG7GOZ7fe4ehn566HoeCspfrhS8fWB809Be
YoLAKCpBPvW4UlrPBPUL3fGXrmi0rUXstQSOzjHndV05CWTcfqeoAYizINAYu6dANy9mX8bu1TRy
5KxAH1FlOQlilLIvTH0YJwiq0WmiD+fvhptq95aHWymbvpTFKKavKd2oGgVyA/+SbLIMmAUCdh7U
9J7OVL1rqf2lQEYru1IlYzPgcLSXRPlGh+QGgIE3o42JdwxQbgAHNO7Pmx/9n68t4c+FshWrRuky
IumQSVfMkaR44z7c1h5vmpj3cCyqkx4Ct7/D7O0vi2tsf/dWi+MoI2Eic6aHRPVbqowYQjUuy9GN
RV51aN2BnK6NCc1xr7RjpR2PMzojMDTpcage5l72X2XRULBw9XWljcNMz4Nlrk22xWgviF1QN/EP
07aanPP6sBpXZIMoqDej88JWhkJBKVBoruH1510oytY4RRwJf7GrkwjmPJqaD74YVVQVpE2KmWAA
8EzflOPcz+A7vIbtX7zhSR7jDacgBgccdU5UxUv9skIRTwcbeWCH8jZCZK548K9/0faTSMYfirEc
CWLRlMfvrN/xpdrV+2HLU491bT+JYjxiMUxBQXo82JQ0OxKq20AcHiJJ357XC54YxhmaxRRrfYFH
E8EBMWW9YxaFbY417wNi3bBOx2F8YNtFeS7Tm/v3yHxe1THv8dKuQiHriZzjSFV82XWYJPFz9/yl
cVQPhC0vRcx1q1RTicdREqujgHLYknLCzXCjYS5XKA9vQB/gnYrxfqTKdW0OcIHpTrYFS5gxxoe5
qQl4N5TWERutByXhVOfOK4fGDm5rg1DqMk3hkvbOzG7T4DI0bjhXyTsX4zVSXzfqjKajdNieQpL4
wS7cmLbcAteeFt1SmxscOXYM+tyX7yc1U6yIDVSEwhb/TDema9PzkSc2nEDMlcX4DBmjdUFe44B0
/PLfQgrvvRifIWbpLEopdGRsByuLLsZ0sPqEZ8u8F2NcRoS+Hki4cKA675xUyZ3W4KSDx17yq+wF
+YmhqOCgMDXGvmQhafqy7kqPyCM4PSVX9dOvjSK5vSnZwjR/T3TjXje0z0Ane2xMcu/n6KWglGxj
0vVKj6vrto6vKx3QHBkg6Un52ZeynR+C336QN4OOpdewCraY7kO1u/nRjuLOj8lOKXOvzuLPEZpc
E2mf65rcDLH/fcKAnl1Ps5MomhMnzWNA2l3fE44vXkFrVXSQR8sK1sRRI3q17JJ1sRHn828nmQIi
Q/gs1BjaTTGy21pB6AgeUv0YyDwGb7l07VlPwl9tvVSVJMy5NOJ7Tb/rlLuguedY+loIWApgHnVC
LSAYDQj4PxndkYnbNMAR+6opTLCDloWGBAcdJ70dp8F9oQoEPEpSYCdi3Vv46D2Av2C0wrkYLWGM
nDpMn8+fmFo2q8WSjGekxEP0RV96mcQcm14J1dLrQKBMzI9K5v9IhM4Ow+DuHZIINEdHrx1TGEza
CtT3LvPnqfTCzrgAmRTooMPWrgLpIIvkHTi1UFORUHhMUcWHKBPLpTZJwCfV0o+16fiV7e/mq2o3
Xw5bk2cS9Je/usOTLHY1dFDmbChGyKJVhArNPpS2pavOmRwNJQVsEvLyrtXYvjgdu/lpJEqUCDTQ
YqqmsmW38gwHkZ7CChF7pLyGgnf+9VYz56VIJrbHeqlPgoFDZsJ9BMaLMcs2fvGhkQ9G9Cn1L8La
2ID80M7l5zzjqM5qfFoKZ3SnkqLWCFQIp72Dn7FwvvpZM/nPd8sEeyVM2m6isijtit4f4X+nm8Vr
8goYxyrnOf1hbLCqxiqtKrwfdTp55PqjO2/Q0nqglO1gWlLugDzgtDrgf/+d8uKFmZhM4O/NWaiq
AKLj4EsUXWg5x71wz8aE+3qShCwF+ekxp+6/zcAYRvVE3/TlFuAuyOi3g4MaaeQIO95LrmUaS6Ux
Xrq2IAvyuDxmGsJeHj4a6o+u25y3irUKxlIE62VCEUOfNMfuNz8BAihEusxdoFoPuiKoJDFrjJEl
th4KsGK/SNMBX8ZydEhM5bnXw0cid4e4N3ZRQMbnKSXYIzQGVyj6xCJS1m4mJbqZhPKWKP5GGs0L
Isa7WuouAq35dP4aVm9aAgETGrKYY2RrfmQ2jEgaelQ9tCuiHgiWEFROisoTwShqlgsxGcE7CnK6
zun9xy4DXMbAec51v7o4CKOtuRmPaV8fw79uRdqGQgHJu9YNtU2LGphvl875m1u3j4VERknhZyRh
rHF1NE6138RP6U6wTKzyY5lXxeCpgQF2ESwJXOtYT6VOb8aobilFcxtQwQ0Gp5RZtcLg+/mzcSSw
5T0k+WPfGpDQteAjba4GAB2dl7AylECT0T+HYCt7Wt9mgxDjvcJav43m1InKwp6T1K78Zo+5bWdU
MS2Q6y5+yc7Mk71khtjAksErgF0ta/T9B84vWs0FFr+ICZO9INdqn+OrgI5JlPOGwjpRDarmDVAF
3qBBVCVfBY+FQCY0zrPZ57GIK2hH02orL9ZGC2zadt9v1f7LfzwdffJFOXAQ9KZQjkqD2PinuE8n
wd+a6awn5KcXpn5hIRGM5I1iRrD7UiP7YEJ7pvZdLRf3RJ4v+9oEyFprCUJiS7q6AQOdyzkx9Svn
rpfxO4GBkZdCxXvSor/2OX+mcz96f5V5000L9KFcvqYwXdycgHduxhNpGIdSxhHn/l2Lovnr+7tE
SyNiXJBUE38qZYhCYm4H2Wdx9gawOzTfQZZhRcT4j06WRQScArGSR+Dd4GgSeLGPHaKfCRYcHe0Q
vSsROJkIOxUuJiQEHCAcUVk8hMZdHNSYVeOdihr2a0U5fRczdqhWmtAYCm6RVsrn3XhIhn2DT4Aa
TOOpnQ6ceLieEi++wxlTjANMaE4lPqdO3ajpunjTB8567D0djbVBYRKTCnxE3jB96gIwQ0Spo7e8
rvJfgu9JDGNqXVj7WZzhRBRBiA7XZajOo9uAtfRvidNtG964JO9cjI3Vpt/XJMC5ZP8qqJ7f1KxZ
jwenQzHGNY61Geqow0LZ39cOXVeMxXc2oxhqHBoaqKOpxH+t5XFlMZqh+6DlHOPj6aisn73sN7ZE
6fO/MrDFuRj1KCZQOvUqDCwG7l0dg6mkiK1RxShZ5FJm36jeHVlhxIQPi7xq3AvZjKbMhAhyoEBT
qHFX+3ErKL+MuwR+Kde46ROdOyqjNElaC6E+0Gs1RCuqns2WVx/hSWCyv1auB6VvICEKWjfWDpOW
OJzIuZqYnO6M9bqaPrbJGBz1EIuZuR3u6AD0eBit3s6mDa1UYHvaCWrvXV03aSGaqeKhxViq6XSs
UfpeU9t0YdzEHpAreAJ4YFxs1er2+eNytJPFZS2Utp1MWjgkxpc4fpKBVC41sWV0vM28Vae1OBsT
Z+gemR8WeDn0kA7B3COCVp6CnfDz51n3xgs5jBuZpU4WQPP+s6ilgH3FDtxBcRSnd7H9XqGbyKtF
8LwJC8sgRbo2zRFE/qzy/G5sv6VzuV7OWhyP8SaRmCZ5LB89l7QBVEju0EYwXStP3Tc0gjn2xsKu
amk0JFUIjUT2vMNqh5emAq9XT3uGZ7zGkQx3kSrnAjGaQcWRlDq8BVTbBRhfNp0IPsZ4cIRJ8LDX
ZIUtAlEIbFSOuvCsnXEoovLbO9O364/fsbKtuPQ7Fpb38zs2BpIn9zuWpzUsAispCjmIqNb8jHen
GPTOcYiFY1EZx9J0eUFSmqL8n5Kuk4KqNCQtXrNN6sLoqfusavWQjannN/FlnQQP5x+O407YJXYT
n6tqYEAx56SxO3k3+HBc0fN5IX9xJooB3kwNc/xsLzrD96nch/IfZ0KHwsIvHUXNSZ23DIX9RStO
EpnrM+Miwv4NmiunRg6t//uHlDsks676J1GMRx6NQJQxDofDIbill0r7NcxBnJveRREH42i9WoT5
mN/3yDjlqa2qVgzIT11HNfWbvBeAHP3Lykb7zdUimnG89i0nwUyiRyZ5MAMR2pgVV1G87/IbhB07
VxFWUyeIe040XXeXJ3GMd+5ntRhDA1caK5Kd+09F+y61PwlgEjrZCKUijCAgb2S3DbCOTG4n8e68
2q9fmiFjU18hdLv7pQkHfVh3vopLiyU44mBHus+jnFpxirbX9CTVg3Ne3vqt/ZHH8rnWcZGVaU8f
SYAtq0Dm8yvOw/zFrk4yGA8oCsoslgVknOzqP00lSOQki7HhNBN8dfYh69TDo7Lmy9zjTUDwro6x
4TDFjvowwl3085PZPdYFRxW490Z/wMKdG5kk1xXVhdNZ3tqP5J2FsdW57lRjwDwBSA9BkqkAxEDi
JaHr2e7pZRj7lEqsVI8zokaQoC4O8q7gRja/CX64Oa/RfwkcJ0GMnUpNFg0FkHfw4RVsqz3dgZ3D
B1p4wyI6xudK6f68RI7N6vTvi3fqDDLI0wRFkNCAB9cbAOQjq0A5DJOcdjj++xI6CtgLFWdcRDcD
ugNg7zCnMrak+L6rH5Mgs4KgtM6fi6eALKK52CVaGqfweImJxmbh70xduJwHLMrM8kEjpoYPzdpw
cgkgEEYOyKmZlyOu6iX2PAjdBpXRzHp5tZMcqj6+4jHGp4pOMV4ZKu826W29ilILCczjjSqIMVEy
w5yWqthG/bErHtP4kuTPXflRKD4nIxeXYVVdFhLZ98vacZgAtYbkk6a9xeRMqPtjl8XCHA+mAESX
BuXoJ2cWr665mnichLNf2JEEILtxUkpPMCQ7lUHoViR2nHnxCGCw7F0KtJDGeH6Ay2mTER5zD9qD
/5cp6nVlXchiPH+XqakR0qmU/1dOv5DFuP4OFKtNmvw6V7YF4st2vH1jDYv+7jMKqjBRoJj6KSw1
KCgFq8L4MS1MNE6bOahcOalXcR+NJ5CJBdpgppma4SJp2IHAzmu3qEpjXGsD/MgNRkPPu5l1G1fR
PKMLahI7tNjKUtQIBJdZaUFkCRWxBLF8PC9jNfiAqfu3DCb4aFo4+nEKtW/n2BXLzwSTEQgSloSJ
uHdIUmURuRsxKEH4S48llmAZqDMdCVz0WIWFPeqbimh22oqca1svRywk0XdchJ1k6AMCpBIa59qd
3t5T8OrxrkdjLap2wNvkDS7Qd3+liAt5jNJXUT0GfYCTjdqHGrPA5o2cVJxD8WQwyq5m+FzWDA05
VVNZsQbydgC5NOGX82+07isWR2FUHEjKPnD5jyo+uNEBfJewX5ol8ie9VjVvIYrRvADseL2sQfPC
LrDHyLDSkrgTVK8j75moWEhiYmXl++mkh7i70fhcjLsp/aw0T//x4phoqVTE70iPi1uW2942VMVT
BSZMCmI0K+VAI9UIPL4GtEbztzzoOObKkcJWgkCyJ/mziQPN+k4J97n6XA+35y9NXg34p4dhK0CZ
HoCZp6aGavSXqTrSyQLP71s7HYGLPupOnwHcXzK9rFL3ZeeDCkLYJ0TelYlwyIP2MBBlQ4r+QJLZ
MnzMeZHB7qLuoikAvVzkri6kThqUdhGYjtCbVhZqvNIudVtnjJ8tLakNNrWxefkzafndtXlbb3k1
Hiyui/EzujAD2LfDw3f1VeVfCrz3WLdIrEFj/hqYPCKjWKQb07LN4ccy3bBKddfpn8voueaFnPVj
/BHDYmanog62rsLHjRXgsJsfO96Hzmoqh6z01zmOTm7h/81BAtlMbSI7F7F+Sj4pClYYo49JfDFK
0rv88kkWE2tCIMCZTQsVlrL8qunTZzUiH/Ja5ixmrCbjiyMxTy+MsV8EHe6skDsLW3FWlN2kw7fe
wChl8CE0DHvSN+etU+LJZELOGA1qOg/0ndD7RBYOzA7le+wYTgXcQMmuLRnAO0DWs9NHXtNpXUWA
iqyCwk4B68TLCG4akdiLGTKfrGs3SfNMAt4I7rqunyQw/jqNFdA2+UgeOxXonrkjYnds7D8HvEbC
ui6e5DA2BYpBo+8l2GwE0IikjdwpPQyBCvg3MHX/O38iPoDVP8LYz1JdmKRCoCE1CEO7054mER4y
tM2etxe3guLzUhKTzCV6ZIySTD8/scZDoRbVgwmmoMSqHunewrAxrPigFZbyjD2lp8CZTOe8dnLe
j0VtkKeCVHIMDWnrcZPLN0lVeX75ccxajoFzVJGl4KqlNBh9qoqqfkkEySJDxznKeqQ9vRr9BQt3
1RoGtslrSDBRJTCBC1hTvhP/x/kLW6/+YMnEALiugr4L40LyoBRFitEHyM8RmEv1DCH65BWm/zxr
/oesED+D8PZBy9IrQPW0VmmkoBksiYkJuNI7/2NWL3XxW5gjC6KfyL5JFTXIHIP4e8FPOStFq7mF
ZsoyUUUEAhbkcQz0Pq0nOGa/mUOn1Mx404hA8x5KfTvEoPrTh8qKAGZy/mSrerkQy8QDPwjjLA4g
tjAO+tw7MUjiQnztxB0nIqwKgnMUCYgLgV7CWKDcmVkqjghyfSa7tfajDAJbEz6lLW/EbFU9AdBE
TNwkAPcZD1aZZErKNgT8BjEjK0zzD3MldY6pkPdc3UkQu/kxFZ0oD3VQeaDisdTmttTyfRmPFlaU
ducfad0WTA3jrgDE0F7BD/Zt0HbGnABZEQ1WMDMASmiTXY53tIk2gPXoC49RYE3hFbyUSYCip4jH
XtTCxhWSJxkRoPAK5hhKHaC70x3nTGuJ6FIEE9HCOtWmiRaw/n1UaU0llqIYlUinIZ5aKioOvSQD
VWYcWpr/fP5AHCEsCovYAYjSLCGklWenb7fTiO/4lgfNs+YmFkdhzajvRDWMEkgJG8OOmsgV62+R
SK79MreE5rGYeUWdtYRgKZBxEGTOfiUec5Z7ST7YIQFHErnUy8RKOl6lmneJjNOXgJvTJrRQPUrf
wvSuT1qnedcn0PJIjDdPq66MStpgZAuMfBCWFSA5Bf2/P4bEbkfEDWkCJcZ7ifsMWDl2XoKnL7Eb
Z+g8sgc9GRaIaS8jF7bn1ZHqNPudpxBdlk0FEOWEpa8cdWFoZfqdFw/PTf/oh9swvFayJ3Eo3bkn
ltLyAGfWfcZJIo0AC5/RzX06Zh0tmA3eKEd2HnIXJtZ9xkkEk2c3WaAHgQARv18u2L+5XMuTxfgn
QepHJTSPH8q+V+3nLVbZKfpFvQ/3KPWff63VGuDyuRgXlYlCHFUppNHWqgy2s8JObAJWJgDobiZO
OnP8ZD2jHGzo0kdJFyoR0oziwwiYKh8LmWZ7T6RrSSwsLd4MiWSbwf35Q66lAIszsouLciX7U5Pg
9dShvS/lKrd6dcImQbPRI5OTbqxWBpfCGL+V+FieBS/hqef69srganheymK8FqZntCCvcJ3jRtp0
AMxxQSqkwsib3S8kKe4y9F8cyx9TYDksTaknfRQcz0d3E8RPEwan/ei4sai6mLEc3YG8YbFOphd3
TneoC1+Y+Rz1c11k8GhZFj63pLqcujSypLD6MhQRGF990QJe6hUpwMUYzG6nd14XE2coun1ex3Y7
lzvV6J/LNP8YGcr9nHa7mfg3QoIjmDIPvYFe/blfyzilOTLkIi5xTf0GFBXaxwbDR+Rq2Mxu03ys
bf7yBscLsqilplIPvjxByQXxqhFDuwlU67wZrcfI08szjkmtq67CaAk+0afMMqLAScIvpc5rp67H
/ZMUxiHNtZ6kmgopBNUofHMN2YUqfSg1fB78O8EejZG/RWFp+6VGSeKYNPEA8wGxoN0XHxT1Im55
JQCOh0VO+1JKXSm94ieQQhe1TUp95zugFMJ0JPWx5oZXEzr/TArLX2kIWiH0E+TF5fPsP2MvUq15
dEmrNS9FUSRRUiQKCsUcqpEFABrU0DZ6qMh08q/oQU+u6VsUkAF403AEpqf4uwR7KLwW9GouquDz
XCcGUAzYL61pxq7qGOGTTguexG4bxqUNPOcKiVVlRkDB4A2Grfv0k0A2bAEpWpvb+Vjh8715F+yP
IVmy48N0EBpOSF59v4Uw5moFQZ17IEIA3yjCfr2+8bNHOZPs87a8GhIXQtgohW9VqaG1ZcCBuHWm
HXrs0s1B6+DN3fOi5FXPtJDFRKlhwPZeB3otT0hLey6Ke+wOYgikvOobYKL7w3PqNxsT2/2mpFx0
qXolz8kt6c29NqteIaJPHepu4EeuOlVb0G1uNCH4XhD1C7pVF4BZwTfwzFvy5KgYG+VaLVcEKcX9
CO1zERS2XqfW2GCpFG5oNl15bDmvvur2FpdEtWIR3ZTZBAZIDoHB9EmZP4fSBeB+akl04pA3R8UT
xYSmwIiaQg9hPqLw1IgYWQGSKxjDTWJJ3cP5t1/PUBbHor9lcaxEU+dSi3CsfuN7eUfBoIBSQUep
IsF7N0qFspDIRKlmSsR+qCCxdhbbor+QFN6y6Mf1DkzEKgIF0JojJJ6mE39O2fEnBs/7hv+R9mW9
cetKt79IgCRqfNXc3W7PjmO/CJm25nnWr/8Wfc7Zkdm6zex9gSRAYCQlksWqYg1rqazHKudQUkqC
o2vnJ3kWUQrGS+5fucW/d1BlHVa5mI0UTRAiF/WNsc6Wpv/Vm+vhumrsLgVpR/RdoSMWnVmfNSOV
I2lYkhxjJGiBtFowtdoYq0ZuXGmqfxO4bERRA7VRQoGo+bzMEJXHt5U5W8AmLTueS9yzGBoAszQd
VUyNsE0oRjo2vbLMDXrajWBMqrsqA8af2r7J6eImWfMjkQgva7FjxUFmgXSjCBxNUWP3UOyFQpLS
rPXJ5FV6CwiGGASmle52QuJdP669LnDI0kzwkCjEBK3o503ErHuazVXR4iZLgChIvSU6lphCdjUg
GUqACsmcRAmCUnEmXg/fjqp8Es04q36Qc1Pr89bvtMYKUcEn+uv8jxuZgV1tflAgggHRRC6cUcgs
T9MuTozIF+I2EGs8azoupAy7ElYGo4m1FhrTkJmRXxhgbZfdxM0wdVpY+nldsImyBc54Rxy9hjem
Qz9++xz5ECzjDhgUHVdms/zgRBkbqYVgU53sUJ8nK1kGzZdIBILNbpQPZhwrwAnTdR/HnNqtMf8o
h+htHZonI+x5xaLdfVBMQ1HAtAlCSMZkgussmjo5j/20Ch/yBj68zfKXwpx4V//iufqx8N+S2NBN
K9ABPXSQtA6WPljSoXcEYuteeRceNDSe+knrDDe9Lzgah7774sFKRYMtEX1cIhCrVTYTpo8rYALE
Mvbzcbhf1OisT0b2JFQhcnDoUZuk9jb8IpaZ8BK1muEIg/I66GX/03TyG1RZgeH/l7REj4sATsG0
a+xJmdG9IfdBMeYipz2DKh6rH7qiE/wCrpzEoqCWSrhMVSEiTS2Y6N02lNtkCDkW/yL7QzdkK4TR
/pw0bVaj0Ip+M8rOaRwUC8njY+H9U6h6VhBVv63BF7ponTsp9qdiul8lsFXKvD4zNohiRTBBFGBj
l2Xo5NjXCcYUlfvcFL4O2aOiFn5nTk8c43t5fUHGDex9+Bfg3cisSwbZ6NT2OXjGKTstegGdukOa
brazewoEaToRrzeQ9WagZ/0kkDG5kxLXYlpDYKz81SFxHUjtcowM9bsWvYvyYZ5ynpG/1EA4FeSr
dZh6MDyzyIadFkdFmYAjcB6rp1Kog0j/p61adFEgdcFgFO4lNJ0JRmVpzao1BlFfbBxIQuyojJxy
5LGAUNv1+SpBCjLfhBLawsQxjhKcxbXaqT24FZc7vVoeshFPm1T0zQWktN0YNLp2p5DCv64il/r4
WSpzYKFUieugYG2VcTtonVOnoK2WamdYBED5xPZ1aRfYUNhKAzx5JsEzHwSS7JQRqB/mcZGLAleZ
gq5+bb43gA9LAq2+iWYb9ESI8FXKYOlUpcW73hc8K4x0duZomE0Js2GQLh4h0lcEd7wza8Qk4FUA
p2S7ouWmPIexC/4NoGEoAXJVnJjyIur/+AbJ0MCJq8jkIh6KJKkHPWALbq3/osNRRP1/CYjNymIO
tyiVbBDQFLx5YfxPFm8m6eLFxsqipmhjO5d6kARYG5zsWfP7eynI7DKgEV58kinmjHNdk3Zui0EZ
1jFtg3ZniR2/hpepkOaZqSJFAQn6YPLiQOQSHF0krAy8YyRR03QNON+GwVrQZlTySS8LcLjf5Yfs
tgfHnKUYKIzRdByeHomlYmoCoTslCRUcXvn0AjSKlc8cYZnoUZ2EeQYgCSFY7OKWsvKMpzoIAw38
XcbpD2hlL2wCs2bmKM1e7Up0dqLbH5g301+6J51M13xR3Qi+l/iYh3Hy9/iXyGkj5q6V8fPaUAyr
lGCvJxuAZqsVPVJKVFSmAew/OeACev+DxV64SGaxjM83uzprVQmLXXAjy2fiVGfteYTmVocR9WPL
cK8r7uVFYQQyEUBTa00hKxCI0vQzbfxrcKL5K9Xf8iFxUo7J/YAq/eRXGHmM98pGfSay9LGrol0F
4QNNNyQBcWjGFQgJVnFcvye+/tDQpTuyZBl36Do8G7b5VjvhuQpi13TmxhoCzk5Q3b32ZUzKRTOq
iBhxlfnKQ/Koe2sgvtEBpMge7kBDxDEYl4aX2Qfm7UCIPMpzVWaoIWZOaoDLr3aHCPxOKjJM6Zcl
+RZHR6N9LmXOI+qjZn5lnR/x7cY0jq0sFEIMyRRVRLD0U30//KUdx5/AgvF+gL/lm3rMKsD654Hp
A2zfnQL1rX/h8VRfJFQZW/KxQ5vvMJdVaSQNmkeRwVcnhjVRn6LH1hkd1ev8Hpw/whm1uBukUK38
VrXnXyUQYzinfhGwfT6Hj7rH5iv0JonWdIE+jqgTV1/6A2ULqV3tiQCfnDJNqryTZ7EmDBWxL6B8
Qf+j68pFJSVeVS0Lxyj3uwkDpmsHwOp0me0qiWK7TKZjqUevdb6cUAVwY6X/dn3BbLIFJF8inKNu
4P2sSmAI+uwYK1FDl4gUFb45htEZbapAR0X22jHNNbN7grGg6/KowfqsbegsR1qHMoKbCniJP8ub
1LoR5roq/FHIG4uEo+RMcqkeycArUV2e5CdJbDEnEdGblIplgfHTPOqtsO00L0UI+3R9QTs3l6CF
jNBfRL3MsACKHN3K+Vp8zIX9B1D3P2EMf2jmoupmqJAF/gEclUEkvCk+7x6A+cDfYEo0PJudBPXK
6RCCvLI65EEynDALwrkO8qWzhUAUpDQTBFWXGZaVdElkNHrhrz+Il7m1+FjYP8YDZZgZUBOvUBI3
XMkunOKpP2MILij93G5hJPR7XrBxqamfP4WJNYROD6dowqeo8RBkvepFjeo1DQFyVcZ7U13kBT82
erNu8nmjjQj8qmIJYa2T3YpfAKrd3UoBPJKlWc1zdljdxpsjmAOeQ9w9YoKdBhmYTg0C4/Hlrl/m
eQ3pEa9oXZGsUbRGS7EaOHyQP/Mcz+UtwUDeRhxzH0dFHqdRFwo/GWZbXeebRjbfODdkV4Ypoi8W
QHpIQzKbSUalDDsjLmFTs9LNVlsGzrYUaIfGieq70CocAT1bHKF7mouM7t9C6UdtDbmBOSkSQmjn
xvfkRz5alG09dn5MplW2Vg++09Qq39XU4h0hTzJzgtHYTTp6JEtf76UfhVY99v1wrLv2ac6kzELH
xsxZ66VNxRmaioQEqEZ/s29zQ5xMM8uw1GI919KMV0D7Pq4dR8yuaqqwO8jJowXuwlMRc+oGcZ5L
xIYUVbB0MOdIVdP0Ky95UnnNJnsXfiuOufBSM5mDaCz0BEM//ooim2HpbvYyeBNi/DoCvGX8Itzz
bsROCEy0rVxGXZN6IGm4YpkUmah9S94ptyrWCK4w7TvwzqzrmnoxB0dtDcY24IPRkgwfzASaGCnO
hSRby483d3aqGowBWPJL6vSv3YMuWiuAn0TgaVG28vmcHsuz8DydsifVxtjcu5h4vEES6kU+++jP
H8R4manTmyiH6/xgWsqOiQ/U5iA+8rqid88X/dDItSgqyj3MPVEiKTLKVUYfrD5ismJczGO3TpYy
6tlJakReb/7OAw7L2shjTF2uSK1mNpA3ekDeKaw+vu2fwsWP3MymLUwJcBT08x/E9lRh2P0Emw5a
clQNU7qs1zZQGlHlTC99LWtFyxzU22gZSisTtLtu7V1VHdPH0izNM5mnh9pERa9a/HqJvhtq9v26
skl7thi6hsCLSOAUZOHPFUSUXVUb9FKhue52uVW/463nlZol3rR2aZPJ4in43jmbIvgw0D2LXAXb
tDtXxpBPfVz5ahq+icDgcgpNQEMLOOTDPuKhB+4t0EQaVEJxQlQVdrNLUldEFtLK18aXBUKFsPI4
e0gND3ueGxHsi2low0ht9Axo1A/aERjR5ITngj275GX+Vni8h6i8pz60dKeqpoxcMjsOpy8hpnXS
skIyaeq8+j7+gZ0rafi3HpbMqY4yRhiIVbjdCz3K5Gcc6F9aqbBbn5ce2N1cDQ4A5p8mnBhPk7et
lLVJU/mRdA51wC2EvD6hfQkgATINydRBEfnZbZv6qqPhr69Q0kPPbBlbffHl+vHtuWcEV/+TwI42
mwXgQBMZEmqApsjNrTrLlpkWTpof6jjmGPc917wVxmwY6uctwAohLBdNL1QLr+6UYGwV5/qadq/1
Vg5V2U20U460PtB2FVxzfWh7kNrPwWiPrpJYeummIE5GoM6JB9SLcgp61fDsQZ+cho6Hi7gjz4sI
qUloAxTmez+poP2uYysa6vtWquY3BbUdDDXgDNc4uqu7vrOMFP5t1u7U0TwMYuy2su6YcRpUSvMk
Ckag1PHB0IS7dV4xBT5bfZQF6ywFZMpOfaKdCh30VnIzOn2j23P215JmtoIXgFTUP/W8GqwqTm97
oXwEFHFpTVmMOzJUtlqJEqD4ZiR84/7Y1uYBb15A9QOv2xaXzoMnOtJ/bWDwLStLUF33rlEiKMXQ
eK2XpTVP7eOUdKalyYpqSRhM4RzgjtpjK00TbQ9A9UOQ/Pn88lASQ9kYcH7iainmtzbnaP2ehnyS
wEQZYiwkoZmMINMebO1YuM1szQHQPgBfAlztnxVYSXmG/7JM/aEgv1fFXOZR7CRpoTKJJR7rQ/Gl
hWLKGuBPC1txtLv0UTLt+MiLHHcunY5hDANFeEAkXdAjraairEa3wEqZyd2q64FM+idDVPzrl27v
zFSkTxCywRhKrF0OxVjuugJnppWhtbTg5SW8bMleLAq7b5gyMjMYHvv4+eZeC0aYdKRcK7hr5Si6
eHfLIMvrnNnt7rXX9Nf89m/W9FseXfNG3pBoo6gu2Dq9Sx/XHDSUFS7KdRl7x7NdExP3xTr+/zKH
jNL83oJHRjRXa6h5Hde7Cr8VQ8OSzVIiUs4rkNUQAZRW1NhLbi1nUKy9pt8NyTJbS/pW29ldF3AW
txMc6Cplc1NlRZIuGL3lvu1XVYfYoU3El64qElfSGqeJeqfRJs9M85t1RImk01VrasYfhWzcJ1HZ
W/AQoj30nebi8Zh4YzQ2NjqhgpmkL0NvvoSYirAK0nkAq3cjVftWCM191wknLZuINa55ZlUj6j/h
qB5jFY0+BkmsJEscqUwiav06KOj6Xe4iwcoTc0RvpPaqt4Y/VyIa1PLOG4vsFItraaHoAKa0pgPI
l5FWpxGpQ2tELTYwRMzLN0K1WIaIK2YtQvp4ff8uZsvxGjJgA0WkQ0W8hthXwbo2szEBtcPXzrMj
oi0AO/C0fBl81EWfosoKnxTgCsup3Tyl77nPs1lUK5jY7pN4Rmu0vGuSVBFw4VrjlBhJZRVN/zVb
87c+TTgO9OJ2I76hYZQsK4ipUG1lvPagYPovMRbNiw/aEZMN9JwCwxlt9TiMPp2nUH9e316NzTaz
ImmwubkV4xCBt3cQJY9OcEhW9Y582q3idF8TG9AOPqZM7Pp7clzw/DRtyUfO3U0eKlt4FEynD+LX
2ZrO4jk6Cqu1+rpPXOG+e8Jga2grhdVUaPSSv+e/mmBOLRMPZgq6fhc+Go/VqXLJD9EPUbfhJVxY
g8KuiTFagraWGHivUDdqvah/WWbPjF6v7xsbNH6IQBBuwqegm4O19R1yWJmQNqDciuWnQqge9SrG
8FphyB4oajAzvJgtZ+aKdS+sSMZho4+0y+JYUpAz061VDMKOayLZlwUrgvHPKpY1VVqNiafzYq/g
YgH+f+iQ8wqGWSBMJx7vyX+RQqISNQmohTIGUxDjM7a/ysuxSQdF8kRf8+sCLZdwA6fioHYe7fnh
WmPmNv9HHDrsDYKJCsJCMleZuuQNCvReP73WnU/IV5GL/bSnfZr0WwajfStRlnKqVMlbjoav2NM5
B5jV9+xcu92h9efbHFaqnjg+9P+xkb+lMhupynHdTeYswXTIxyxIjkAGd3RQprU4Nm5KjCrC1iqy
+8hYRST++kqPBskLifiryCJnTqUzWoJtIKk01qStXhHWD400n3SleJ5K86Zp85Oetw9drDl1Ycll
odlxowZrkf2VS2HkXb+fF1UY9guZAHrsw9jEAB/2Q9O+G9P6qytB0QamM4eE0VEVDTyZi+FnGUXP
RWo+E1nnpSt5e8Tc1ykrDXMdsUedS7zqmODPzl7R/dFQy4qzwTsssldXC6aAZwH3bAUtDIHeE0km
BAqfrfpcVEpd5xKsenFDisWqe4OjcLtavpHAPGTDMh4nucBNmsu3vBPPsyR6QvLl+inuCUFnoSKi
7IFmNpbXtOnKoWsiOCd9jizS3RDi6TLHkl/EhVRTQKxnUBxptOewPTNAH6mVMa1QDDzQlm8pMEFZ
cIoOq614YiDchI+8PuW908FcF83tog1VZ0MaGQhAsjzgdBaUWWQkccFocX3jLjrXPha1EcFe0GGK
SIMmJ284Ur5L6Vl8l4+KnU5WY1d25Mcqkuaoeuh/YtT3nON2fczdm2RNBzFco3khKFzeJVQKkxMd
uU6A5mabZ+UruKJOmTOdFE4z8v5ZbpbN3Ll4yKq8qXCWLYplq1MECaU5Ckx3cEJrfKjPvKO86Lhi
N5pxmURCgV5cMs2jNZA5tMzXBlk31V2PdWxLR6DT+sNpfWtA2Yz2nNS/fs67FwSvC0MnYF656ObX
6joktQxNWpXejjPjxTSiWyLyvMu+wv4Ww7q0KC9g8XEP53K0Q9DwKjoPTpW3EvrzTRyK9riGkBYx
2xqaT1Os/CqMFmCDrcy7GXsxDn2Q/W/LmJvRmVE+izQ4TA+y3Vmy4Qq2WqKQKyHIMU5iIJUc7CHe
7jHXYaymKAJ+ouRVuWxr/bPev13XAvrJrDfW0eiLchE6zy+SArAwq25UECDGX8vScKvWlZPGKtqW
t3m7S9lIYhQhmtEODkBQUHZ+rQ/CawZfFjq1q/rzlzzo/T+INHgSGb2IJrNsYSMRVuN9AoL35JjZ
URj8p/OqPopW5IwJz3XLnA1ldGRUuqxsiCl5ZlAepltKqaHdFIfIHrFEnq/effVtj4/RD6EvgcmM
W+wRKKTbHkCZQ5vdMlsF4S2Scfw2wt3LtjlGxkyajSIVnaBoniYd8+wuEsAtH3GUkndwjGEspLlY
hxhKiSFfy5BeJeJd1/qL+t2H6UXZWUfDFGaaWBQlpMEKKRRGGmBNuUWZupvRNQD//L54oVW64vfu
Fcwrs8p7pu+qx0Yws31yloI2M59QDKbElXgjCY/S4+RJbuGZtfWPG8LYdTI7qSipUWcDfDnlPU0Q
2uu4cLKTebzX0e6R/V4Xi7GUSonR54hagF1dhH629ueCzLHLObZdKcjnwCxhhBBxwmdLHwq9IGcR
IkdM/8xw0uhq08+pU9jzAwXc0hM0RvMeLPRELizkRib9po13mcKiWI0CdmsqAMWioZeweTamZ1W4
ETGtXYb/dMzj48g28lirZWK80xhk1TPyp0rFU2PljnxRq3BtSYyN0kU50kKkob217A9lHH9ZO+OQ
x2XQoj4h1mrjjgVp3SprHxslvV0nGcx68mTPsfow9MWhHJZDmBVvi25OnCPmnTBj0MhcF6Um4C26
gkA2NJy+bXlXcNeLbzaYuYJKDpREo4eFpqyBiW5Jpw+3gFkMRLUGmhOIwnMKe0bTQMeSLqLlRRY1
5kzjYhrqHMUnTxvQHTCCwVowva5tvTGLOqus6sMqJo9xkSGTSpSgn1aUthIbr5pzrmiAt115BnBP
qw0Z2BCyru90+8dxO2fCRLXazgRXlI/zTfGAZnBwyDm08V07RanV3NS30x0yb5wjuEjMUh3fSqdW
cnOnKjRU4pUNz7yIRySk8MZAE7b2XqOkk3qaI+E26/Zq3Jp+e8w8XuS76zW34hkzsgwt+v7AZuTl
iOMQaguoImnOiq6Y9ohs9cK1Ibvnj1kgYNDK1N8wZhgJ8V5YS6SqJjSrauDClo95s/IirD3fgsZK
3cSLV4WLZu5Or2ZtvQ46Miu/NF9EV1wsIF0weYqn//qDVhSeOOYe9RWyZGhvkj2QMVcgfJZvSjk9
S3WkekSf7klaHvKhQDIwjjJnrHvwH0211Zo8tMf949ysm9ndBNRbTRrHMi40qtWpR+lo9Bcaky+9
jSaZw8gbK+eJZPFxy0rvyTAkCLEip3P7Q19bOYhFAPIk+asb/sGsyp5h3Bwu2y4RVk03pMKiekr8
lOkHNLjz1IemXVivsJVAz3tzKYda6BSxhvoADupAbpLjdK+jSX/EsA+vo5I6mGuimAuo9HgJFDpO
rFLVR12azvirJ/fgnU4Nju29mAX4sDUYokabiQm2abYLZG6RapJjLAsIRg4wFEoPJNCYPXiLMeKN
BxymeRVL9xsvcdDAaVQWXsNues4Jqti8de/agd/fwvaLZEoKlpEZdk8WKXqTWw+dZeYpZ1R5Xzs3
YpgEWwXgi7DtsWTamEWRCBoyWZpDQ1tciGAx0J7wr0z6RiajPaKeoumftlHnh/lGyRwJON+JPcoO
IEo7u36aTxiS+wGolrS1p8StUMZPvT949O1apc13MKo1ZrqZC2ON77gpn9fYSh3Bzv8yrNCqH9J3
nivZvZUYCpcwmQs4ZLYGIY5LSmY10z0gro3Dz0YlnFu5d1Mwt0qIQvOxF80cpthMhhgWsocxeUvq
R1cQ39LwK7w65wD3AoKtIMaal6WkznohICoyvmKGxynKMsiGIymFU5M8ZzPnWu6LQ/ELby9UcNiI
aARqukgGOA+8l60uCb1EfR4lpN5q2Rl6sHrVj5y3w55iYPLgb4lM0CvGyzLLDV4om2xAnBxyhH3z
7R8EfXt3fSuP8cZDgyYiLYO8LHST9oYsZ7H8en1Nu8pBp91RBkM5kc1xA30JVCFRJXvNGlTJX+Fo
+G1XWGPWetcFXQATUCMK5qC/JTGPIM1QJqQr0TBCfYN6swbSLTlKZ35GY3fXNoLozzdOSK/mEG0O
ELQSpDPmdAiMhRf87roElLs0zAzJioHn/2chfVeZVWWUsifoil2s5U8jKm8zMAPIEYoFbS5gHqMI
qroUHZkM4Mguu9uqU2+XWfFHkgbFhKzViBlcdTkvlfIzJZqT9s0xFxCsRuSJ6L0/tWHvc05hz9qY
GNWhCAAgG2Vnyg0DPlMg+G4Zk8dg9/zIH9iK1Q023m3AP/0De7qrY+idpBA66PNlCw7CHAlGNEGm
9k4TFkVkg2gdzSO+eN+jDUa2ZCfNLOEmrfgDdHsRCfpU/5bNXNm5N1JtySFbPNI4Hbk0PA5UNArE
R54h3/WZW1nMdQVKsy6YAJOnmbQZ+cI4Bz+54AL3MDuA7imH3+RlFnazUFuZjM2dlqJL56EAgt1L
+pzeJyf9tYSnegtvtLv5S4FJffoW4Qavu9uKkS88Rcwd/IVG7hV1UDEcmN6IKNVL8JH6LfHjQOZP
le/a+Y0sapU397mrYHTJjG0FiIxLMPC5+tQjz4+zHSmI0MXYKjzB6U7Sr38XZuIxRDP2hkkuiAqM
vE/ioa11Lxa7Z3GNbtMhPSyqBBrFf2WKN6IYAylXqoKTxp4u0l0hlHZXoyUrfVvQk3bdCOzex40g
xkBOIenMoR1lL1NGqxe9Qn6a0hct4hQedu3wRgxz9QZx1MBE2cqeJM832YiZ3Sy8n4XD9cXwpDCX
TgKRWzWMA4wLCrRqZU/qT9nktWHtWk0Am4jAoqCDCoy1nwmZOkHEjkXrnT6mVqTxxvnFneeMuZHA
KLleCmauiViGLHYPax2eMjiKOMxtfZpsVUx+9LXyxczid2wiL5nHWx0T785SE4WpiINqus4tkcyO
9MS5fkoXOE0f3n+zPka5S5KlbaRSndNUL46Fs2HkThqCTttMRRutGpOT92uCP/SbWJcPmtEGLSCc
rM6UrQq9/WnfgqUP4+DFcqyQVI/R3RqpyVmPlsOwdisnluXtCXNHxn7ShqHssSdDdj+ssyMbkcvZ
k10jir5MCmJDZ5CZpIMBSuc8gXHzxIfJFSw1SO86f/LR9HSogwSt8g+Lg/5ydEOe0sPwB4Adu4v8
/QHsWzLN5zYzKihdj9dWLghWX+acef79sA+Nr5hepU9ntkyClaNlfSUqyo+tXYelaGeK8bMqhLte
lVMLoL23bTy7opqLJzKuGUfxdjqTwDCDuFZR0dJ4+bzqhh4MCmuFmX2M7ZkeMlroJFx+oLYVdCeB
Y/J21PyzNMbmFVFElrCAtMYtDx3wR8DXXbw079VZQJt0Zo92cyAvGJYTrOpOtVPXPPAKepcG8fMn
MAYRXDZ6jp5Y1Ss7VwaWnyHeG1xzxRPChB3qUpmYA4IQ2ndQPGaBptm66OR3mZ8dhudoPJXvC7ev
6DISANAbwagNeucQfLOjW0M/LeZQwIiUy19iuziN0fui3N4MnWQbWWaHBTejRW3f5zTTZ5HMgapr
G8nTKgIF4aP61Zg3QOBIHAq9JPYYacptOeN0Wu60kXyWyZxgDvj3TDRgFxR/cWMkPgzBwmCJZVjE
Nk60D3cVrOu2aOc8P+0sc55ysa7t1MhIxEpB3rzGxX0UciwB/eprO8lYO7w5lAKE33DUaFcxV/WH
Kd/JgumP7XCQyyi4vqBdaYps0p2kWJOMTyuasAF5oKF6i3DbLrdD/VIIViHPVjb+ui7pYjgfcywI
zOhgB563CIbp3m7i0zqeE60tlPW/zU7TY/2DFhaJQ4P/XsQwp+Ih+Af5k8uRfBk0fJbMKGdItEgn
KVnRTxrLtlIvX0wlvWvsVsuI3S0qCJ/a27qawMWwaJwN3nl5fBbOaKkwofVPyQcRNwPYiYfkmPwa
QMgXW+RYusVT5GiP68+W1wt0AUuG3cYcDRDmAIoOgBA2FAM2rKkOCg629cJz862tMFFmodPVrc65
F7nkNh49FH5sYi+l1dw3wO71uS89qquMLn/6CCZa6+cmjKRMgFOJ7eQb+nl/roJd/cLDRLPq4KNf
2ep96UtvAwootwkn5pXpwV6Tz2i3EZq9EaOR3yuborQq0jtJBOYXdQqEllgYgzyNxLwdI+VLXIjP
UovpqkSsIgSTjWt2GZxPm4NoUPaTPjxII3HXWHdWyXAyfY1sVS0QdihTZhVaKgEMNnnta4mXYd65
odhDjGggMlAvJ1PSKMcMmLTq/7Vyw/k5Oc6YLR+RiCB2DxCP9DidDF6P3s6dUTHeLdNZQfRcsqio
YkWmccwMZIfkDHz1EbFLIgK5JHOnkRyrIXoA0+SxjEzMdkQoL3Cu7I4/2YpnW2P1iGQTGlZ1PJyz
b1GQ4w1221szGnELp2rc/Mwdsaa6eKErvxfMErOYtaD2cy/pH5l8Or9SALYIVB4+0FFs4SdnfTsu
GgCa6JqVKXKhzIZ76K0QV6HrCE41CWoRyEnIDSDlMjiV6uo0QYDhT9Mh1vxV1DlObKcbEg/1jXDG
i/WhlIBrtSXoQgdMlTP8AuQ68b7rp8oGJKSTrvYNuC6ee1+/502y7Gmzhjw0EKLBEw2MsM9OoIr0
qZzFWfMiUllZF70K5Gs1mS96cZxbzmNxp/aNdaKvkgALG5PsrA53xpQQzEqgvGTYtaMcay884jWF
wBYwe4DJogpVhHg/pI+9nXkir79kL0LZfgCrxWantrWCfO5/g+ocDeaY5ATQHvEFH4nL0OGNeu/u
7+8ls1rclEKGaE/UPLGtPSn14ulnKTSWignfcuJhNe2Z983+mox5N0mboysfy6PVYIo4MXkQzM9s
7RkDA3S9aCTA0vSPhOImcjA6serDVAeUkUTcTFBccai7s9zkrl6j5y9fvmbtCGi5qhetquzPYy/4
xlCfq6bh1FL2Vrz9EvpS3HyJUHZmZogCQQpAt/oUpejurxodw7N27PLQroTnwni7bip2Qk4Uu34v
ngmbomkgq5CqxFvj8X5N1juRKGez5XJF7fnKrRwmSOq72aj6BJtc/sgP7++xPf1CT5Cl3WXPBNhQ
CRdt8/JVjefuZmFMYNSu2rTUGFTHsEAEcEaTPBVa/eVfbB6Qr/EGQqMG2DA/n9ckpmMq5onijfVd
pNwa86lbH6+L2L3kSHr+LYPRCTjJqO3TSPG0l+aLcYwp+9SLFFnGk+5rXvnAx7rZVYmNREYl0Kkc
J6CBUzy1rpwyxaRKhcAF/cScle3eu40cRiXGlCRzr0EOhZWl6KRzoL1Ro4lMiI9uPG6bPm9hjEoo
UT1EZgSByhkpbI8E5uBlL6bdu6JTOPERo7STNfJi5T2buT1Axh12UV+3s5Ir3tw/COk7VDaQ11s9
0+0M3QvX93T3lm22lBqYjQHB26MUkhkrzJNHJenv4gqGuflWAxLuuqDrW3nBJ5Ur81Qi+la8Qh+e
Yh1Duerwbkxqz1nQBRAlfWj83r0LeKkavUnjOOKKZV/kI4V8FOz4u/qImlVQADPml+qSI9AJ7R6z
XdZyijzDrb9i6rQ68bgXd+Oa7acw/iiNAStWtLGCF4/kqfcZEClnp7OGlwIA5b0r+NF58qju8usf
u8bs73MFwe/nc20IsDEiamgiJGfVdHQSwhvA30uafdppxtCYS55nZg8Z8lwf1ap4LcbupC29M+iT
6dSz6prSfEzR8OPAZ6AjI6ncSUGINWFCWSmi89p190s/ASuoSR408NOZjeZn6vQrX83H0uCxkPBU
kP58o+vVYGCYHcyf6KM6r8nBSHurEXjNFLyNZ2xUrDX1Iqmt4ZkJXnjSF7HmPeCp1rAPA0ArgIRb
JQTjG0zIKvYKIF6FCmNmH6VR8irYPeBsiZ1a4sl8vn5t994FW2GMCicRWDMKuVY8gyCRBRrBKU48
OXU7pO5qBdBpoBn//5PIaG5aT4KRzZBohscM5QUS3pD+YZInq+87N8m5XuUynf+B7/D3fjJq3DSV
VhYzzC1FjF2+ZUflAICFY/0QcXGKd8O1zdExGii2QkzaBmtT/PZQHHvE3bC8R15H/l7ynKJ9/L0k
VgmFqQtNKVUQ508usOdQmQBbwW1oqXZhcMfJ9jJpn8QxbpK0YVrl04c4GeBrtgiq1DkASXWIlhu4
58lRbUDda6rPn1m9wBb9sPd0ABOVAl2W2E6YZM6HdqmotwSLVhbIvyJXBSu9K7vlk/KSuRXQGoFh
fjO76O47yq/NU3RXAXJ0EuwpiDk54N3bv/kYRpe0/yPtSpbj1pXlFzGC87Dl3JNakyXLG4ZkW5zn
mV//EvK7RxSat+E4d+ONIlwNAqgqVGVlgg8fXAzY4GKqraF77ytG9r19gj5XS50gXc7mpJfhc7Nd
txP82FM8wfm3T5zVQqgT1OZjV3clFoKRrSNEOr0BXPfhLrpZnOZv8BCbOc/KHnWEUBaTp35skB7g
Ena7/EcMwojmoJ30c7kTbczX/QLnwy2TLnqrrASS1H9OD5VrCT2n6eFC1mnzszlhrISQu8TOtMOD
3K4Oy15wIN70MB8h6f6vMDbE+XzaJ/u9ikkL1yOj1bGf0rmLTfVd88O7yB40HODeLXeSU0cYL+R2
+fN1L3tBB0eujSFCskoXNQGE0VQUyUZ97PIqlTHQqO4FWzgImIgzZ6cFUbt2L9vprnodj/Kv0dX2
g5d9a/3wrXy7/iM2nypAZ6DDCEAKeozUrhsGl6RpiV1v7GoX+4ULUQ79hTAQcJ6CtP5N2zHxbFtX
dG2T2nG+0GMx6+GsiqM6mwCL2hE4gE3DUk3BUp70ziwsVm9vMxNcG6W2GfhqPVRmbHOXWcEd/zTe
zCcFOGsDECMZ77LR1YGmqh+6xfw3c3vY6s+vTCPW2ykEOceIMx5J0eugzaBaFQW/1CqXsZ1bl3ht
iDpTnDwWChdhlfppsPmnwq5BmoZZntth38bmBB3Fn2TaM7N6zOWzsE0b0L6vy6RSFW5QRklGQwco
T7lB/bD1Apv/1RzITKuTuLoNMEIL4v3YDu38eTpB8toujsENa7M3XyDrz0BlMAW3iHMgICIRlcX5
pvpF7hQXmpxg9bJJFDV4lz8mTnHSn8ez4RE+eBXkFs9gs2MkU1vhYv1TqHg086GogFac3HKoIRz+
hIuEDaHbcqNrO1RY6mRoPcRRgZ3XQ8tQ6sIajOxZSfmHmROdAaTQfLoAGVHN3qCN3xjnjgQjOiM2
0BgAJ4wBBnWa7JpDGQ5Emjjg417dl3fDEd0dMNC0bnLDnQxPNIFPQUPdYZjdyo3XZqkY2Wglr+sS
zCaxWeyQ9LhgQQJuwCI5j45cK74VnMoCRjJk1lW3vdjnkinPWetLmyigmHIj5V0uT+P8xFjc9o5+
GqDcZK5HsZJpuE163o+OHg1gvk5Lf+5n3hbKyBul6iTmcWumc56YTaM+Xv8B2wFqtamUywz7oo8T
9SOpJFBFbOld7GgH8P5xTuCTmc/Gwkl2Qgh97RsrP5MBJMb12cxsV1tMI230rBZjoBNkl0P0v5Hc
ITKxw4OPUXlX/P5Bk3OLyQoPrMsJyza5M1dOtUJ5U0Pt1aGaEKH/VLvQKHA56ycqoOgBdR6eXmDB
uv7Nt73FP3uuUB50CPNWlzkcaFI/bz0QUuB5wm7DbvZB1l+VcpChEC+GSJLLwR2Oi50i0xJvdfBv
PmsH4ZnQ3FRoJaoH4YQ673xkLZPhLhTaKcYj2It1bGouZbbcYz5muhUrO2rP1z/n5jNsvU7KK4ZB
WiaqDu87WpwOCSdSi5Jt2QDDHoZSZJ/17tusyKwNUh4pbAERRVVGdpdzfDPvx9nOdlA2wjSHHadm
9pCjUsB/n16LJw2zas19Y+Et5DNWzXBNNDd0Es/K0CW4uEQkS3PrE8aH+dv8SCQ8iXxU5s3MDiLL
JuWtxISvjL7FiSJv+PJe8vVdBZ01klQ11ow5QOZ4PbkL1O0kdF2gfMIzG5kr5YCrKBZjaYR/BHOA
i8nwPVHQiF4jP3WhUsrqfm8c2S/WqPX1IPVE9ghfoJ60n8VtZEmH/BsYhwI3jSDiRpqz+k0BWYl7
xmaS//jaMikvXDTyxDVlLwMYZ5yjHSHsl/zE5SGX4RsWIRToPCBkDux2zNZhXq+ZTlsHo1QSIxlI
7oLSe2wTPo3KH3yMljmCg+f8bJKVl+fxUB/Efb/ngQy8vvwNh/jlJ1AuOOBzrarIBQbK14Lk+RnQ
mkd0/n7pQR6a0IK+HSrhTutC1b5ueOtl9MUy7YpnXekiEcerMEz5bnxfoJMA/kRraqzGGRwUczsm
PIa1WsotQw+t7CNSCBPExVV6lEuC54C7D1vF5IPHgG/MqXj9H9dJ+WJV11IQW8EXR7ve4Z3UGVor
tiAC6eZuYSm74sRKibe88pdPS3lleSlijIzi08qnAqUNIkLD79QzOUvsBz7j4uqURxbGJCuWBMYG
YKI1HsJ24YgUIraqnhFtthKmL+uiPBJm/ftk5PAp1RoTF03wg0uiF7xDUncZpcaM+3wxkyD+hUru
yzgZnioB5FSOwX0ExsaghwxkXbt8Xu2NarnNitabm6Ay5Sh41GKw8FXjqWoz7/r+b+Q4X34z5dfQ
jk2mskYBQBpqu1UnOGwBbMHgRDavG9rKOUAvbki8RHS64bTh6FaFFrHoOj0GZxtym9gfUqtyW/kA
9RgMFVUoD9rhQ2eFj7PNH+Of4luUOqwx2Y0Q9eUHUCehn1NIpCnYHkX9DblpoL/860sk+0u76vUK
qf2PQmjwzCQGTroX6McEYo6qWwKMxexAsJZC7VoAsFrdkV0b98YZrNVkGA1U3OYsOyj+gmLGuOXc
64vb8k3rxVFxSJhnfW5V3COwaZy69B6aDG5cnsJxN4vvEOiykopF2MP4nhJ5Ia1ODGdUQhxOCH0C
p3lBjc4vVFXtSEteUG2xx3J6uL7EDcg9wDmfR1Siog2fcWHSSx++kKTfkUsERdBdOzBxkFvJy9oS
FV0wKF1z8tKRqC6i+FfYQWJmB9JHL13ulplEbDlBUI8DXWYQiBWNegCoPY05/cMcxokCTwDmCWnL
7YAUorcXgL3wTA7d+O36B908piuzVGzJq3KJdejDurkOKMx002usN9qW+1ovjHIqwzTXut5ix7h2
X4+Qne78OmQ+QlnroDxHXespNwu4bupdt5NBOXf8U82K7vNfmQMgqcFkK9gMkuuVUc6k4QQ80ELk
AoNbPFYobKCmsSfCjZXFMUcfmNYohwIG64xrClgb92DtdMP9dDdZ4MQCHYNhs1L3LSiyul4b5UuC
DsNtGg9HCS6/yBqOhF8VfaKb3NFHM7cq4B1r3LrSFWo8WSIndFk5yPULIfKUa5H7BPLY3Yi7jQoZ
xHRecnDjohnN3xcxVzPiwgarJ/zKP/fgQiB9SgfM94g4P3FmRo8fokWkOBs6GtqpbnnkXR23Pj9D
GY55kDazkrVxytWEGMJWMoydutGxrMGZRWqxD9Jz7JOiaOejOiyYBHidOYWn1JZ8lPGW6P1/FT9W
34DKbScpQ90xRPxIdsFe8BuflDbwYGB86/9ytoAoxaALKFrp5rwIDjR9EbCznds7s0O+sgSeqTfl
bXnWb8sOjJFktTlIzRcETD9VTvO/gXliwz9/BPXNMWmYzYMwkzo8SDctwSweSiBOMpSOEn85xUyB
x20P9WmQ/rqZuCRyg1VDWOAum2fgLhWZpemzHR+RvgmCbvBob1P3VqznthMkAb1PfXjiTGOZKlOD
FsEgI38tMFmAJ9nSHWIR82nXI8nW0AS+6D+m6Vxg0PRCSHW8RcHK/L3Z8RPA0aGXPIE2yiRYROUv
Rpg35tLJvf00SuUDZcTJcjTxuqudZ8DdctA6QbwXCavgzChHMgGQm4/OtUHq3OBxW7SxtJCaRlpb
BOXevRVvSmNpJEw7ot9DevGN8Wk306zVKqmzA5KFHtPaLSmS8ZB0JLP+wU7yw+pj5H9BEZ0/Fvsi
tVmY9+1D+/l5qfQg43q5XFSsNtKgsK4altQ/MtZGPthFSi5DkgGifLKGeaavKWTH8aOYgTfT5R4A
WAQUIbVqO7oXTUJAyiprbiYjK2NUEG1AQlYvJCuf5Mis+odkfBXF+/9xRdQd7KaiToQBuxVAVwMz
bgX6WYPZ24KlPVUeay7z+pIkOk4WbZt1Q4Al6cZD13PuHHDIwllz9RcCQ+iFQ3HpP9sk0aQguNjg
bi1wu8lUpJ6ZxXk4h+CHqt4JL2BqIzLJJsdEA22vzjAEiJRByIBGriz5XNddw2PDKkzrjGhEV6KV
YjSJsWdk4y9P4acd6qDH3VzyYYI9G76H7+mTgtGZ28JdDs1B8PoKeR1mW5/GwSzRmWU1Q7d9ClTS
/rNIKkXmYohPDBwJiMDs/kFXYLoOkYhooMuH/mAwZnm33ebKIpUuy3UMURlyaOY9v5+d3Fl87V46
lbvkI7NQdozPSxzUtc9LXfI6lMBZq2OFjU3cdGbnp5gI+VmkFkxazdftkRt2YQ7IPyiIgFLwAt86
jkmSSBxODeGwlHyi1fc3TZrtnHxlhwoGulx1USDCDvHLvQp5ZFAlpljW5DQ8JmhZj9LNnHhlj4oD
XFA0YPNG0qIp+Sngg32EF/YkJ5HZToV7/Rtu6Dzgxq+MUVdCiKUpU3v4fn4f+8ozweNqCKslxh9Z
uf4W9uOLLeoGNFVVT9C/+tObIHNVhHqutbQ3cg/KHYiGTP5Nw79s4RKyjGtnhboKmpw0bZDgaELJ
weproNUj3rz+KTfD9+pLUqdfa3o+aQF7c7uot3Whtzr5JApoDwyqLU2Mu8ZaDxXiIGXTi5CDx9XO
9soEIUBxZixn21+t1kMFODGdjKATcTIa+7u8JzH7NkYZhjxGG8tgno7tB8OnvY+kd1VlamQ9H43g
I/ZMtvyhqffBkuPz3z6KajuivwiN3glZJuR6z6xrt51Vr34AlWWOQQQUfooFV738HvIxpLs5TJyG
oa8syn07QYEgzaCkq/jdkL1fPzyb9xCpkUF0OhAieOqAFhmmq7oWGyp7/BMP1Sh0OAAX7X+JPhOu
seWndVUnPASglEA1Cpdl9aX1NAukYABFaesMtmiN3uJ3aCYR7lf1kLrM4RGWPcrH1F3L62qnEagm
RAvvKxdyeNhLtG5EklMwQ+3W5Vivj/IzizHlQxPCXptlVlq1Viax2pBbJlZu8yNmrD6hjExiiP7E
HvU9RHfZ5RzZTBuoyFrNPeoHGPEzK+bri2WW3rk+0gexwRENR1v3es2W3N5D8ddrBZv/qeyD+C+G
xTf7j+vFUvsnzeCy4XNYFe+qXX2XgtVJBcmrVX6TMRZLHAJ5xUu70M3ulsks7ipPPLAAxdv+AZUE
KHoqClwbdT2VWZ51I4Z/lc7yXnRaz7iJ3oLb9G4+xY66IxqOylPzSgpzobvcigWjokFu4EUIWdmn
0oCq5nqw/UgIyyo07ptzo/VmqMfmCBH6f+EMUHj7Z6nUNou1ZiR9jwM8WronHJGFQ7ABzuD2L5zB
ZthCQVqD6CxgsDQts6zMiZpB4RPOgLAgtJivru9abzmo9oT6zHjmD2H/Fzn/diXh0zDt70Ul4qWU
6LHJP9DwRHUGdTCQy1tpiZwYEAmbcJPI94xPS3bpchf/We6HH15d3CQ1AkUosIvTd1AiISMmYG5C
8Zs57HfNduq4WiN1ZuDUE8XIYY1MqLRm/gMSvGZ5THyUc29Z+dX2Af1cGnVqdD6tkxkxxoXCqT9C
gVkco+OgyWaZMcD9H8yk174i5RFaaEpjUgTRKgnRlgd1iIdW2F2epY6K6XGp5kBcLt8UjWjWy3wS
5Bgo2EH3Y/FNNZ6KMoSMMXzErDzmPcZZue6hnvljHWOOUYfYm/hT6HMobPbo0mo2N6lPoaiaw1Ba
5Sjt1U53pGK0unoMkca1Bwhne404+nLXm6PRWmIC0PgkOiPY25UBKMwaUa1Q7NJIzV4Wj1N339bL
4wxu4GQaoLNo2HWWuOj6/4bilC9Vuc0n8S7hfop654ddbXVd7sbLaEKrUAweU+OUTjHjzm8+ZlYn
hYpZYisadc6TL7pT4NNTjwzEsLkINwPIygyVZvTlDKYyDpdurDU/FSbASZjaAqwrRiXCcbKAoWKB
+AopIpBrDcQvVFY/gF7FiVXP3loRNDfAMgtVAUKV8zWZWcCuXiTFiORCTW1gdOw0Uhh7s/lw0cEv
K0JzDE5ZolY0lEs1JhH8segNIIQAAAXKt6VVoHsHWiNb8oan2uVeFDs8/6sezdo2lenriZynqo7g
yy2VavJ8PJsprz6mIv9D5se9PIe7UkhVs2vC1uQnDsTvUEqo+tzXQZ5ZZjnkyjjuJoH2WxRLP4dI
sjNops+B5Dd86DHc61Y0Wf9aaje01lB0KcAxJvAzglUtvdjrT+S9HO8gEizasy/fyCcWPmmzcrUy
LFONJAGdnR4tV3Lo6ic0jVEzzdzADj3ISGPGNXYjv/GYFY/Nw/d5MOicBMTDVdtGOOoABkFaBqoG
KIhDwBppEZhFD1JqV79Z7xTGJ5apmBJC/5bPwbPp8lJuFbVvKK/TcI/pEXPUGX6e+VWpkNLL2lQq
M9zF4P6ZMy9ER0tQI0CEBsuiBdI92Qw7Mz+zHimsL0v+vorTw8JLM2aXsZ9gSW/4HwE7y9ryU+sn
F+VyjS4VtKxCcC6O6c2fmrR24l0FhCPsVODCv0to1EBZALxPCirtPHWNBTno2tgYE0/+gL8S/y44
7NrRxWejzFD3z+CjqOYwgejxmfq75dKHpFIZZUWGCTpvawLocKeNlHgCUFNpr4DYY3fdizC+FZ2j
GVkuhHUnJl6fpTa0m+w6MEw9ruymXcwiFS1xKRyjZ5DSXD7BP74dHo4i4ghkdanz0Kqg76ylLvHm
/WRzJqEEVjEAS8Jwz3hLbH/DT1NUGK7qcupCYIM9texu0zA+hFX5eP0jXr6XyHIwvwSOY4yDoo3+
9QbxS1dJ+aAlnv7DAH+aO9nNI0ZSP+qyHvek3kLVESKWLeR2WlJ5QyOGWfMmn+xLnkj9BvIdVrcY
bcqkFBcBx3Ef+mS6jkyjTJjweewcUhSOvgX30sv1hV/4R8omtY19WhTNZMyJVyaTo2GUL1bgqNSf
irxXOIUV8DZ20uAF1FBknvBz0hEgTMcg4yU18UhxeLGB2ZxM6aCjuz04GU4r+DGZyisbX9XgRWIM
rzYd475fv2ouoB+aSWXqtWlqL020lyOwNoyTc/1DXr5eJKRVKzvUKR3UqdDnHCdo3EN/SyHweWBC
lIbQrFsFm+p8495/sUd2dnValChZxFEzYi997/d/QLClbDZnomYDfNT38PGDbORuOrGZWy4HXKjF
Ug467qKs4pch8SD3K3q9k7yEoDd5/DNABUo3TDG/Z6VXopHBerhdNmoo2+TDrBbeBNEyylOVes33
3iHTEVXtBREEWURQq+j3Ymjy99f3dvPYfm4tPc5TNXoylN2SeJkmoYrxU+1/XzfA2Et6ZicQZHlQ
Odz8ofmuDKo5cj/1TDLrpDBF6AuUg2h24vN1m6wDS4/tgNsy4Re1TDySfeo1gALBbrkjMJOy/wtI
82UJ4+u+0VJ8GGhuezynQK8FWR3y0inKHZmxjxaoH+u4/NwuU6yxZDAPkqNIedX1PaHHdpRGCps0
xDINKbK6AUyZ3VkDvDW4azXOatKn6591292gcQl6UEPWacLKRpu6jstJXIRvG9JHtalMNbu7buQS
m/XxLT+tUGntxLdJXIki2BmO6RPGVo3v0Qs3IApDhgWI2lg0pTuolDw1hf0XPBHb9+HTOhUs5XnJ
ernD7W+45n6MZhdB6xYMdQfIw70pM9eYag+tCTEEaw8KLGDog3zmUVXjMypqscX4FqSUebnBn7+G
DpuxGk1KiSwuFAs7SkezURNfagorm0VLKe+N+mkMa1CPQLkpZTGdb8RPnK5P41R0wTBlVg4gV/DK
fD6nGRI8Tg2sLpCOC5d58SyxEOms80WFmRLT0hjLxvmS1CfMbZlhsGtHFo02ywgVWyBsMqllgQ0u
wsHUZ81K4PyGULcZW3cxLUodYyqMhLGaYSQVX4/f12ZktafGn8G9lzIfSJc4fsoSFTTETtTKwZBj
TzoXj9PD+M1okV4lujl+i1CWmKzmqb5tfnS/tc6NnOybyOiBkG25ckhpCsVqFkF8bMSJF2GggwNx
NbhKQU4cm2XgXf+ol2yxX5dKcydKXRamlQpTRMtLOAu3JJuFzuk7SWb1l9TivrXH9LhAt8YBdQHp
ADx8UOO5TAjpxaOR+imUmwqGXEu7FD8FTRCH1HSXt9DDZDUCdeaxEgPGoaXh4oMQj+pIPrEBwLam
/NDn50RhBM3L7g61IsrZtGPQ5xXfIBU4QpYQLjd18pOqwOfWpUm6kPVu3qV26HI+9ys99zvC382C
bDH8r0E5nUJXjEqL68Cdo9Qu+c7ReMYEG+tbUl5mEvLJGIED8No6MYE0tlQJ+GaDESv/Syr3j/ek
gW5p2nWLiHl0pATxDSitAeJDofCZoHwSXzww616MUGFQ/kZcUMiNib1stxzJBJd81s0/UEz1f7zw
lMORZU6OBOySx8++KuNcCKD84xIrRoC6fuG3nuKrGATZkq8JcRbNWRr1SAaS3XAs9wmQdR3gwvlt
xmZsIKH9wo+BP0w2iD4OlJa+2gJXRt3mcoYd0yxSnGn6/5exTFIf9L8ntmro5lH8tEgn37VRzE0R
pKigtLqVlZ1VK08Kz5yW2HTQKzN0w7QIs3DMcOIxQ7Y0Nq+aCN0qsEtk+DnMXB5SiHVltgMwTCw6
ocvKIfEqK+OUnwxTtIxrVSFeJX5FaRKIN8Db/QVzZj/zCChJUmZjyzptPjskFYxwuoqO5scrb/WS
GruijxaDR2h3P8DJBpi+ApPw2AOFdtOoqFnW5+oUvEGEsXBmf3i5fnI3/djKPnUdMePeBnOvouZd
zxA4nr7FMse4hpvZ/8oEdV7DRdW0OphgovvWDLUZljJQB+AY60r925Lzd5mhsLzaZtT7tPmRi6w+
q6qo3NiDg8LrbA2AJpPMwaSAQg9PkA10WJpgjE38qGytrGmj0KcoOyeedibUXs2BAL3/4uZvfklZ
UoEfFKDTSz/f8g6ArUQkSb9diaYCtqlfIsSgFwd01LvQA7VFaeY/MftSQz+0BNUEqwx4ibEit2T1
C6jYy7WKaCQFYi8kdDMQp0CBpEW8iL0ix2wzb0dQXnNZDYTtZ+vKKhVs04oT1WCA1dGaP4DmFfgQ
DMwaB7geiQOOGIvVpdt0eSuTVPQV+CWNxBo5fpi1hyURnuogtZHWsag4N4/Oyg6V5ld1E9dG1H6W
2Rvnb9qo29WilR3qnoOSXtHytiKfEDACvPzL39KzpJvRh3RDgDk+OcfIVOEtmnPdwzB3j7r/ZcCV
GElD9U/2SH4BhrZDfMeXMDy7H/WxH2VgA3103SzjrqhURE6I0kGXoeo/Dx3Sp6dCBPoV2kBGfpNA
L1jpecYjmOzURVj+/ML0/FAvD8iyFwPl6/ywjN/zEETKFaryqEHwaOpfX9125WhljQpXLeC9VdrU
yLT9YjfexPvlnoBQ8Oz3OfZ4yaY7XVkjKcnKwU2T2gyKFCUe51c70Yn3qSV4BISC2Q5mdVHcvnsa
Dz4UHVGRdqcTtKMmDS8INAJIibp70J5lmPKRmXrqjhfMLPvAoP+p6VY/jRdQVEqYkMJUFqutx/ot
1HfmijnrRRUuVxuD91oKbrlwcJqeNU3/X/bzc83UF66NoY7qFiFE9ozvvTccZJPQDHdwb+ze3iU+
gLhxhYez1tDeQ9uF3s+kVotSIulqs0MS/qO+1/B5I7c5FO/NAa0+yIFU6AzbsT1NjNfxZsrxafzi
HR4atdgouJlVgeHlChq15qJJt9cvyOa+rYxQuaSaieE8xzkSgEo5pmV11LLgBFVSRsOZZYY6HuMM
wDTfhDgeHYTz+h+qAgQc+CavL2YzMQbnPAK/pEJXjQoSSL2XDNuIWtCkH8se44mxCJ6lvP4GuERm
Xze2fRRX1qhQIcZlxXeoTKN4gdI+KkJKYCkOSWkaL8hNpojI9jf8XB11GJusHMci7FFO69HCDJ+0
+m3IG8Yn3HYqn6ui4wHH10OZVgWqhGGPAulyL8uoURRN6qmFcajAwCMpmPFqKmC28MCRzF4cHchb
Jm4zxy7G+eBflPYUh9kNj122W7xECohc9enyPGXdvTBXGJCX28Msj4/Xd2QzR1A0DIxoAvQwP5a2
8r7ahNGwWseGkNeedOj88kjEMVilou17+WmGSnlGvqpShbTiIclpJTzAbHPOClvEjV0ESZWHBiHU
p/kLPoGpr0e1GPHKIuBNUgzDc/yj9PcKJjor8wDNuP7tthYliFBsUUAwzOv0+yrVOiNdQsSSbvxe
dKMVqYN73cJHX5pe09oEdV+yUZYiULaneMIRseXEzUG4NEGNLHHBQotuDu8Cqw6dJfUoHNADtdNH
krUWnm4V3/I3EdTKqFDthF/Xf9eW01j/LOpaQdCrkLUakauc/AJevviuQViFY5X8GB+YfmkpiR7x
epthmKkqnXaqbQiUMU4NYyV0PiB2vZ6WRZR6U4D5a2Fwu0Uza5U3BYVVyGGthvLnccYVwjhhL7sB
YMy80H8HPSul2F6OKhCkgwplcOIPV9d5SNNI4moVmekovaSFuCuE/j7vKi+Sim/Xz8Dmew3zGUju
Bcg0AQtI2RLGdjagKeIVR+mBtGpJbYqUU+IGNIyY3D+xyHKUzeUB1mhAulkGUTEVeXsO/JNGjWbF
xItOF00Hnau8qm+BNEOSnwvKWyUNmd1M0WEq+Z98o/0I++U0CMW+jLJbrUAXUh8KsxpaFwWZ3dgW
91wxHhDq3F5PnjtZtYaghF5tHYIaaT4aU7Cvkv4cd0JuLgMYlIQsMjm9fJpEKDMt/UkqI1+O4oMu
awsQtstbHCnZrlaSfaWNnq5lr/w0A34s8U/dLPlw7edQlG8qTd1FQX/IjPmXKNd7PQDStUsT0xgA
/E503i9nnnFrN+tQUNn75/NRJ1BcAujM5CIclhv8yB6bHdq0HiBsWNvoTk+8292TF68iMRzlZll9
bZg6KkrQDbog4CXaBftgtqodKSp0oNTvvcnXLPVWOVWvIoS/ZzC33RLGLfYgzH9ZvQoZSSJdK9KJ
qVSXWTLPqG22TvZYlKD1FmzFL70CMA4kIAWEOG6Iadap3Ux6oO71H8N0UjqFMfZyxkVJM9DcEPKH
9FT4gW8AQDE+s8gmNt0MhCvBKg/wFtK6r9eyaMZp7Et4NL1/FacXKMYwdvO/rOfTAhWUFojQAV8M
C42Nmi2Bwug2WBYIOix4ZrdDNh/5RIrzPyuios0UoX6qxzqpLwjfo2O141OztNQX/Ti7eWuTh0Ro
s4o0m82LlVU6qcNIkyTWoCKH1T8MBAIYDol7I8zz+ZnZvCCX7yLUf66SfuMrSi30pSIGgJcKLgnw
8ovmkDa/hNJswZKI3cr71qujXAEf8FpaSBjjU9q6tji1jE2jyGKrN5qj1qsjhge0s8qpYPcLxN31
yLFVPlnbpryBViUC0DYEbzMablQt7pIqqJrokA8PBOA21O4U9OnP60a3XgJro+TarCJjiPuZNAoO
UTpIsZnNEHOe+8gcQPN23dDm/VOgl4j5RQB76KaXNsrLCCUjlDEHMDDpjpEtznUL20dzZeLiAiZ8
nKR41bQgk0GTEhwBdnHgTlC0J+THqfmvfMrKIHUDYyGVcyUKUDVJgtcyDm91KbKvL+r6Z1PoLpc8
jHxbpjARzBh3KX/yGGi5bmE7YVF5cAtBBEWEO/l6BPS5b+Ckk9SrwRH6QR69mGjVE26n6R3iT178
wKreM22SjGZ17GYjnMBVEcVe+D5awWwK4DWeeFOFZKY1vSdo0ntjZ7LMbh52TRZFGXhXSBlTMWDk
1SqVIsAhRND658GTCEKHqFxYH5Rc1AuXtTJDncNxHOZk0BVAvqLkV8zJnNnWUm4aMaAxRf9LKjGR
qUmYY0uR08jCMJtIexZLa5OfXFqybgVr0dQhRZkrNYQF8f0P2y8GUbXcVQ6DL3jtsZIgHWEO92wd
he1w+PkV6GmLpRyUmu8LsDu4+r71ukOpOS0aihIQb21p8wxo9uZFWZmjcuApmuQiKvvYk4F/EtXc
XhJGU425Iio4JFENsO0yxOijE0auxY/Qp9wtDsgIPFYj/eOVfHmINIifapisxKDn1xsiIr0WtXiJ
PQ1sOPUNhlVsKDo6DaAk8m1rBz9Ja1LMTdA6XfcH4mYc0j4t03ezVbNw4NsYjbzFbW/6b9Nz+E3c
KXehJ/hkhHmxWrc8EbHZCYTyndecwjPwp8ttcsyf+5LhAbfdOlRPDBUVDAkzXF+/RJRpoRrzHZqZ
++64oNkXALrUA+Yn2gDxMGvh275pZY+ctJVvapZeXCIZ6ydIonovv0pYdQN67B41IIh6xWwMPDmc
F5u9Mklv9mikKc/NUJxAFxz6MibYqmWbJMLcjlWm/Ri+uGaM2t9Wi5Q8CLA+InPRnzp/dAmdL+9r
jIRm+32zWhblb4VeVxJebYgjtKLb+FD/wAYe9VccoxtUU0d3cWIBFe/uqWjN5IZAxtHb0BgHessB
gsdPE0SQoUkXYuqFVCSdwQEoUvPnir+fxm9CwsiiNs/M2gblGjh0LDiDx22VHsL7D16u02DOIARG
14S3E6f6zSppbH7ctUnqWkBwvA9aqAPguSFi7ls18YK6g0D79+GQWimmao/Js7CvQFsf2+WhnM1i
AvclSyGI9XGpyxJq+oRUGWndmImDCWUTX+0hb64W3nWvtOWU1qulbkgeSOCQjfnYq8bazoeTNL4b
kNLQsv2A56PELpuyDFK3JK+KZuAjeJ0ZMin6Sbid9+0rKJncyDYcPbQXr7dHECD/BeEsyzR1bcYh
KhOQfRCHV+ym3XKYXwq/8sFlCpQ6USEIrBaMy2ws4eaTcv2VyS9bub6kqhUUisIAhGXNUXLjA9H1
ktGEN0HRBF8fOcE9qw6wCVJdG6USFFAlDEs3wh+lwKSFHkZUOVN/iu9yC2R6YOk3F2dCS9kEbQap
n4FrgOnzt5KH1U+gSxFJoQ3luMBFlN3TEr2oHUtodTN3WFug0hMhlzGcBnlRTziTHo8Elq0MemmE
ud2wWUxwrOVQ3qiU0AnvlThwywA0u0pucwVjwI+cfjqGrJdDOR8jAduiriOTzuTWrNrhrOQPYSo7
svb7+r3/qF1es0Q5mLEc0wnEIrGnnopd6KfQgRR34U65mX/H30Az/UiuRIQ+2XhoQBZ/y2JIk7Zi
83qplOcZ6lAAPRN+AOFkG3blTUselm5xVl8UZ/4u7ePbwg9PwyEGJXq5I+Ssva860k57WF6MB+7R
2LEYKogDuPZNKN80ohgvRWBo9xRw1ZmhouzisLAFTXXnOn6qtOjh+iaQG3jNHuWQmkkH30qCRh7J
GNI9kboho9Ks5zQritJAVRkIIIhWo39CPjXhSVdHyBqOLvTtLCQKQKhbPWtQZjPRXu8v5X70pAqj
bMLdj99nSwcLHkHMpJhBNJDmcq+dk7wSeBCzB7sJYP00fMHXqLazWkoJ7pB2JlPwgD3u8OT1dBdt
CUbPnGmLcj+qkUpyXCB8Gg8NBt9LS7vJkMePu9xlQseun06QR30NIpIsxjEnSSR/BqT0D76ZpOwS
6oMOAT9xlWVgLslNoSb9Lw6qIPIieHEwzkr3eVphnsbagGnCVFcDuULmKngmQmXTv67MUPcvmJSJ
jxrsXL5k9lx9z/m36+sgPuXiwq0MUBdO0/Ns0hKcSfRRb0desPIE4ks8w4lvB6WVGSrcN0qqLbkQ
ENf2ZzYNZGqQCyPvjsKT/s1rQFxZoy7aUqRSGswkKr2HrxMgxk/cudlFFpoNJwzDgg9BcIy7+Bgt
Vhib3B2RamXxjG2ezc/fQAf6lDPGIs3wYXW+shXxIQWkultmt51/DwljEzfH1VYLpkdSNLVsi4C0
g8E3oVuSCy6Q2lEhbu6gem0tKYpchVcfslP1g53SbPu11VKpazhFxjJg9iZw9ckkrX8QGe2IKtBA
3l1ecrPsCekFuy/BuBz0QIoYSVlQDLBb551fGKP9f6Rdx3LluLL8IkbQguSW9lh5qSVtGGpH7z2/
/iXU943YEOdgpmfVC0V0HYCoQqEqK7PgkXpuZ4yrpTE5gaaK4Ame4OaaRfz5CRnIvfpEoWrhWT/3
4De7Kr5O4KrLdolbS3bMm0TZ7JmtvyyTE2gDbl9JwhpBkO4LyAfQMjtSAhMVAZwyMCeHf/BF6Re7
EBVMJuyEZdw3CYG7jrOL8HYW3PmaKv7OTulFB16xlLtIJgg1Sp6LzYxnSKo76mwtgD5Xe9QyQUVv
PNShW8dWBZEcCJ07vExgEzq03mAmMpEOxTzo0tBSG5i1HZSj0b7GoHXoFh3EN5odRp8plLU6CE57
FHeQ97uTXzO7OddfLofizfLT+qcwYQvtRDEaa2wDrZ8W31sIK4Ko5mRAdC8FPanHJUS4HKNUtuQf
hOMgBEiE8PxDD8gZ76pvE/5VQWdnODFmhdFQLKp/AvrefHj+5Vef2HIDvWwaKQOCj5ah0juAhbz8
LENn6lfFrSAWQXKiJf+ETn0zzV7ZZsIVYEQ5KaD15IdX06n3A1B55nvBB2sgPvB/+qQgk/49Q8na
Js9HGTuc7bOb8Q6NPndASpLCXuGCdu07x95lx1VFJl7pTS5NYYd8AYT4HiAUUM3ekcjKLMHPXFPl
6p1+VvcF2PTjzIJ24vcF1hKkfUmLEZP0SbQnzHxNx/k6RmtFtgtMQrrmm2pNbrKDPokDhhY5srrH
0IMqZ79wkcyXcxmVZS2tMwN0vrRyM4SgGBkmKwtg0eBRivHMMNGq7EOo9KgxID4S3u9YWPicp8+c
D0l9/e8jsMoy9EyiWc1GgvqIdN+c2itIohyGvYYGOBKKa/EZE0s+gC2o9407Ho/Udr1v5SBMHJIi
MneVgEMroiAlu9l1eYhA9wwhFqp9FO9HpE/ZrdJY8wM0Bl3jtXrkFXQ5CaPK8vqkMu49iADASdvx
vtMA8wmMpzKJr5qySayy6b7quYSa7rIH6RUaBfL4k8xqbXE+AydWvL92VmUqjL1jtJ1GyNiwc+hX
4kH62vycndypztznDMd53/dkZQxZDFoTUIt7f1P0lTeABecMNhyoPyUYea2cwOUsj2eRCU9tA5w4
aXDPJyc63UQ5yvBoep1cCGpxB6m435QJTl0raVUy4ZuC6A8Ai+U4WamdPAk+uDXPOS/00v/tswdB
dRqoFUJ0Fh2n9mnYzAbWRlVzlV34Kt8sV4s/uLSMMx/rwOal/H+zwA+TzALTCTMEPY320YnObdBh
2/Em34c2ndvgpobbIeLDGhN6eyDh5CiiCBKkC3TqJ3ZDxLvOKSS3+xLelnQKhzKIRa5auYH0NiR/
dn4+fgKTJ+ZFoiQJfQWT28BvMV087SRgYme0Vyqbq1dGT+OlL8oE3iwMixyAIFTmS6u8Uqh2Lprd
4WkGdsWWd9DPAZcTpxXLO0VMethEhRJlkGf0S1JaVQ3cU/zCcUK6SZeWxYRbJdWG0RSR4jeoRYVP
QOc90ECjvBZPvUcsqiKAJgBnhGK7TiP99elYdBVY9mU9S1DZk75RxRCU3wsLacpTe1OhNs2Jo5ud
XhlMZrKhaiqoF5g1arPSEMPEtLbqVw+qO+2mB9UGhdpJfydGHOz2pGHqaBwt+T6AyigdjCmPomhR
oa/MnrlQlM1L/OMHsc9zwQx0KYYEqK+is1sewaBa37V+AI3r4i0VDnUP0b0cCiO8HsT2U31lmKmP
QdTGqCXjfSdEpGWGRXPCb1Q3HcjLE9Sf4TmU0746c59Zm/6zMk1vg9X9Eqao7Yw5ZbRCHwtg9tIe
vih3nSU/h++c2Tqvwb/9sFtZZO6XJCoqoa2o9zSgsTL85MX0kMSAyc58NDOnRptbPvZfuGnw5rW9
sssE4mwOmmKcYTf4n9JW6DZH89zuxd0fNbkh2gi1OBXVQJkd4KiDuBkbWqJ7v2eOsS+cI6S7aIXu
OIFi+8x+WGKirVgYkH1OgK/phsKulri3jSyCDl6tRp4aJmcAUzpLAMv8BMrjGpgxq4iNoxCGz+aS
PiwB+NinBZqcl3/WZoRcrZ+JynFt9JIYVwgkVf6tU4HtW3r9y2Ubm1fdygYThcG1C/2dBpCbSX9E
9SyWXqXwJpCIFWT2OEiWNnNIrbavcpR2NVmWDMNgtYeaaAwLsYebjgfan6REBfQxo/ulk7zyMu7N
5a2MMY4ZyMacxDooGFR/OFEMCKgQT39At0zfaiszjDemnbrIA63TjeJiTQZgETwit+227soE43gV
WudEGXFFd44MksXCy3/EP4qv/fNiN1dUQjAVMRTIuV22uzkrq0wmVMy1WBYJAptm/Y/mxEcmBFim
FYOzyy4wjpPx8LvbgXxllPHGBuqYo6HhhJj3YDrw4p3+pYAievsux6M+6Lk77tP7wf8Hmd9mIFiZ
ZlxOklIw1tW0K2cttMdbUKiAvfjhg/rtvZDhEfeyA27mKCuLjANCpSrQtBk73PexHYwHHUzpC3Ci
WlRywglvbUym0Bl5DGlqWAJdJ955YJHOBVcxOA0JjhX2eSkHxVQXAy6I2MAHE74P86uo82LIZmT8
2DT28UjKoRirBPOj7SF+IofKi7yqdL6le4rUya+hQfX18lfiuR/7gqz0SemIgYNByc6pfIICSa8b
Oos/O9NjgWLB7POe6pyj8V7VXGUVKugiw1mEy2tVaJfxQxfnVlMpHlSaeX6+ea2vNpSJLoIK1fag
Q1FkHN8acjKU21Y9d+YOl9pdONzJQGZZVXUlSJy3JO+00L+vlpiHTdCpFZaoBNfT+JS2+2R84Xw6
GuM/vQI0gq8jmTIGuphzH9doKS49TqR6O4Oehj6lgIB08r0BujbehbO9oL+M6Qx/glT3ED0P4WQk
/xklo2NKrVsovPRv+/x/WGFSXbBR5lGu0m1D1BfGU1txNm27PfOxaTrd1NWHMesB8laUdU49h0/F
XnIyJ3DUffhGDoUHyHMHkHdHft0CSKp9nlbl36QJH0tkrtQE3AmpSNung7fE1i/abhQ/KRs5rXhy
K/a8D8d4gJn2bSBpaBEEj6Zk1U+iq53ax8CRvxNwig6IK8ZxFLlwdu46GQ8w+jxpFQN2B0/pbdFt
7iOvRh5/b/q5N4Bd3r/sDrx1MpfrRDItT8USD4e6r50esyqOqVevYBviBWmO3+nMXRoLidDrOo7Q
H9VseOti7tGmKwFaGADYxzt4vziC7NKJTeHJcAboXSl2KFkYSOftJl3DhdiiM7GlKZMqMGbqiPOV
ISpeMJRO3j9Xy0veRJz7+2+Ssb9cwmBiS1yqZpBU2NDRNq8VT36kKwTBnYWmTgYkOdqVPJPUyy6s
j+WEjSHUNk1TRrsereTPHdSrMQcQOZACUN2h+VYQr+Pee9yFssEnRaqiavD95RudT1seaM9bVgAj
7J4ISC7hh39WsCWg+FYlAuEpdq6EQAZYbBoEbvpSKJziHgTmd9HbG8okBwzAX3bC7YbkyhpzWsV4
UfuWpri/tFMglXaGZat6onSWwj7+8h/tMee0HTOxEwOkL3QeIHpBgeCM0XM0OxSg7rJH07lsb9MZ
P5bHzo0Eo5ZpZMHyZgypiKdAOhGdB4faDC+EmCYQ4RgHYkcKhCltQoxoU2TGBAkSycLINDiZKfBF
cLjgq+0VfVhjroewS+KhyxFe8BB6G13B6m9TV8PoxgzmzGhn7FLHdBaNc062G0arRdKftbqG23ao
yoGie5T/6az0j0g8NfDMfKUw8RGvP9qqKh4zYut7+U7fRwftjwqamPpTZBHvdcJy36vqWAaYu6LD
BrPboqxW2ipQWcD2HHngr826lqIrGlD+oiIRNuBIwozKi/o+mopd7m0hh+Rr7tcYpJDeJn9Z3A5V
938wQr11nNaGmZiT6/ok9JRJiFR24NMXhXrTAWZDnml6w7s3NkMc2DxMiGTrOgpcjEPWk2DEmQje
9A6lWkxsx3cUklqBnOGqeJpP4Tc+sG5zaGRlk+WjpAWZMc6BZZq8/omWisV9uZfOfOKrLWdZG2LS
U6NLgbUl6J9UGAscxsRq1aekfLscY3hbqDFfbDYqKdAUFJqFnY7rkNAnmYk+VL5PduqxOZvgt+OY
pDcsex2uF0avy5U79kMWKX0ClgEq2Nft44N8Q1V0+SKlm/n32hITb/RaT0CMhm/VQjNPAMM0ADsv
kmQ/zK8haMQgjqq5xVsNjF/wNgLOk3AiOHd3mcjTa5EkqpNBD6gO3BAIjWZfKd+ntijLVXofzYfo
8fL+0kV92l6kSQaqg+AxkJiMMSBSKhUBHf7VKrsu3wyQkl+2sJWvKSsLzL0bptmUFQUs5EVkhWJn
ocvnzpViK2ZtadWPy9bef/ClBTFens4zqbIaY7nn2lUPaMzugBSOH2pMnVBe1MIHte6sW2jChF8v
m96Ej2Aj6ZsXYkQgSv39qI5yX0ddAVoiMJZ4kZ0eyrcYtUn0hzPImQl2ZmmURps819DcAQ5K3rXH
uLNL0eI+rbY/68dPYZ4cRW7WqGTgLOdg727fJoW4mXhq0y9zHttyB2K6+oRywyJoVt509gwyVzNK
eb5LffPzt/j4FczhAluzAlYX3CwioH7PVMUBRaNdfJoitHJB2+ZzJd02o8XqEzCHTYv1tmsXHDbV
T+/Mb2hK9W8gb8bggbxH7nU1QGHFK8Eorh6lM84i7zLdDiKrH8AcP20cEYURfxFEJqdvLQxBVWAo
ITayiC8Ax7ujl72Fi2c8J7vmEbxePLzwdhT5+AVsM1CqBjMNJ9wEgzc4KRQzUH4xXnTgOuOX8YSx
dP5DfquUtTr4LGJ3rGIA78Bi6xOzPVTKzQToaDK2zix4ZQ5liepb1t5E2IhYrHlBc6tit7bNXEmS
AuquGo0ALDe/ojWTFNJZr+WP7tii+0l5H8vBS6H4wjGscFyMBezqfSz3LSWDC58oYqFw+tQRgfkb
KVZMNNBhoTEnfknuam/cCbvoXD0WtyXgRphF8+S76Fw8ikd1Jzt0Npb382isueB6Jv31q2uzmwdZ
6wWwxGTFdVN40oSMYPkTtr/13jMBLyZtm+sVtkCvruflq5p+aZPJ1qaXy4F1sxK8tsNEs7wjg1jI
+MadZ94PJ8yQW/GjaePGWmwKrQzsxis5ZdLNKtHaKBO8wliVSqOGJ9Muv+KAYchK95AjAPycL+dF
49Klz8XErRFTqSHY5lO/ELIXxYx2itR64Je4iupmsMKxPCmF+czZVk54NplYVUkkjJMYkaI4NScq
2IvRHczKSzb1Gn6YkC/bM1iELkp9EIVVcVzQsk9RP7mJ79RDeCV54Gl1ux24UuWbEW+c/h6gvFvT
n4AJ/wc5Oe9nMKlyWuepMVc4TeIBfNs5kvIBZQ7g36GMbFVAU/F8cbP08HGUDHa0p11IrFU5Nlqz
mhMAwjAJOLYF6Zt/Vlnl7jTdgpX3p0CuqMoMg50To4LjFHu8d+qj6lN0DKkhv0ehu8G1fotBgw5U
vBgWpU9a3sovB2eDRfDiRNdRGIIOVE0WN5RrPyvLXZVEh0X/k/rHeo+ZWATuZnWRKItNUT+Eyc9q
vk6Aeb/sMdx9ZQJRpDSlWBdIaKZvUMHyjYPplYcmsvIfjWHFB4HKd5rWfCodubUn6BuMu76A+h8X
Lnf5xjVEJjiV7ZJXE0VXzgfwuEMXFaUl4NuzA/+ZzklpDBa9GyuDIDXi+2GCOjzyiSZFbbBDxQeQ
vMHNbwa3cFOnbYEMbAvomXNXe/kyA+HO78e5z3Vx6gcco+mb5AlWfZB2YOwC1F079A+UgoE/NcIx
yfZUJ8FcoqSqAij7vqVGZrWKq/e3nONEc5O/j/oYffl9XRMhbWq22FmKttG/9qmle3OM8QGaJiZ3
LdTTF7f7iQ7dAXOU45cUiQSPFZNczmMMts0adp2SphWeCkFrOAHpz/MsWIJSXJdNdSx000JV8QFw
10exh2RI10Giy/Q7UzuIOWYuS7IzI8PVzPJ1qWs/xm0lk/moqaFjEAy7JGjnjMGpK4kvtpOdNotm
VWTYF8PsBkm2E5Xu3MT510gxbSBA/VFo900PMUDkyMkgPgNn53dt7en56CcFcbSqOEYGvnvRX/et
upfz9Kj2AVD6iGiKcSRqfyvWKsBBYXRbZrqjzIUjQHu86XJH7fVb3TR8Estgye58Q6m+gt3xZggV
//Kn3S6q/ZWFG2wjeQSWqVFzOGjrgprkYcQF4+f+YMvfsqvZMXbVVWcXPu8JyjXLpH0kJK3Zmu83
DZL/O6g1QzJzAAcCZvWcei9bww9+I493gpjQixn9pSpKrLVPxtqqpOisCTmvtXU5QzLeV7660kIi
t01Fk4fGMa/7Gu2Y9g0UtmD3AVnItfGtPMledqWiN8KbqqLR5ZKXMrFWGbusjOL3RJAKSA4gfqFj
3Lz6JOeufIforBaYLYuqtTIWGMSTa+CtMOeuIj1z+fL+pkLy/69yVCt+jzoptAVmicZz1e9zp9un
B/kldGdIm9GkZHDrvWKbFSr6vGyAc07eL5rVCus6K6tyBinbPOZeOfpKNzoct+Pkdiyla2XqSiXT
93/4tHgDmlhU30i1QIn93uXhPn15GcF7N2G1pjSR8TApsJmj3ZWW8YqHyNfqeXmmo+mJp9/V/nhH
eQ9ie9KdJAcBVf2QezzYyiYAepX9vP/M1c9QkrgBBTDOqIbZYNQmvQk+T1Wd+O7AtcXEGFNNTSWd
sMfiAUVKq30U7G+zZ3jJLc8leIkzC0eNhXHI6hTLGjyUclQ3PHSWdNthEBjlUKf/wq2bcW7kd7m8
1T4a3dC3Ug+DlMSqvUvdEimdkFoy4sr4hcdWRiPHhcgiM5GlF4q0HAVYCwOo4mYDNFxju5kB19ZR
jwt4zPLc7WRemURP2smkgZq2QIF9e5c4sXoURPHq0gEL5aZu2y6vy5omQaJdYudWMkWvxYZK/wqZ
aBnlWak5Iw1/E80+LDCnMZSFQEN2SI9Itx8Ma4nRLwtdw5EqJKca6Mub2/S6lqxxp/CYiLeTxA/b
zMXXZuCJBic/6hLZa0POingm2QMnovF2kHlyFPHYEeQx9CkX3mU3hRcfgr24p+9jqCZ9aR65Trd9
036sijmVYS5IRU5jqPbOa9la+atwJ98Eu+Eger/071BwASBo5qGv/6Z2+WGaOaBVjEaCmqG/RCsE
sa2X6MLE+Ja44jM7xWP9BkTgPg9Axtti5kJMzDzPVZqG9/VbsUz2LPKmLDkW2PmUadaURtXh6Gk8
TlZjyE+jykPU82wwj4lcQkmjonl8hN5GI52l7CvnKHKOO6HBcxUc53I2yoZWlqm6Q3eaD4ND6ZqV
O3KvHNr9cq587mHczor+OhGEqWQk4BkNlRo5g7CbAEvOvHnY9S/iSwB1PZRXa2/+quku1It6LkBz
MzqbKhTooUAA3DxzLLIyjFpjLCl9T+BH9hDhha/flWdKV/A+xv6tAABAGLml5c0v+WGYreAXebDU
cwAK0GjClHGrgvGiUL5f/pg8G8xpqSWxJXVgYoJFh+BDnO81nnjOZtq8WgVzWtIlJXIfBaYnHugp
6Xaa/09IZbbrtCs7zAmpizifsgB4qflQv+neshtfJiiEa3Z9/w9KEZsJ5soa3deVDwyE5FVH8G1U
f3ZzN3SDB3GPoiVw+bGnOwvnM22fQV0jmAoRRZmlX49IHCpL2+EoaKDRzIB2Azti1c9eGUEzNuI8
sjYjv/lhjQm/6qCgt19i+kWDRqhdBzWeA5V5DyaxBMNdxhFcSCDdbQIuB/z2rn4YZlxNG6uKKDVm
RpbrYi8/QVwH7VKQgkRAEdKbhju4thlWPlbKBuQlkCVM+7eYvgwOKsDs066EyqNuqS/ke+B17oKh
4cZwk0feJO9mDF0ZZv2u06IBguz4oMJXkgBiVP7Ult657Nzb9+jKCuN7bd7WadPh2EjXA4BahQMd
tLN6rft0O+kMIk+UlLcsxgnjvI5nMYFBzYTwQXuvlT9VwoGfbZ1OkECoCkagAeNhqdCVThDR2QeP
cFGLfj9iCrr0eqk4GigHFURxSGZ6nH3cWtbaJOMQ4IPQx5EOqRkDqJ5o8by5jg/D0bSVWyrRuTzx
31dbR1OlWCxdRL6sy4wvjFGRRUkLX6gr/YrgyWzVcaRbGhmPsm5yulxbQVqVVBBAQ6JXFtk97Qwl
qdWiob2QFBR16j7fK2504JVQNvdRAhmJYRJFVD9xpYsiwJcyYLSVcpelL930FW8fi/OxNs/Hygjd
2FVontNoKgZ0tEB5SCGsoGtLLaMGdi4/x2cKni/3y2JD38FDCsOtUVOXYt9yKjA0mghBEB0Edb9b
1yCBIAsiUlfNmO570iXW1DeiF5mB4VSNCRHSiaDtkY42CSSc19ILFTDWkeLH5W3Y+qJEVsHSrpjA
9KjMkdVJUc1JCs06XZKuKqM+xr16lRSaA6UrxR6J+lPPGw+tuNvLdtmEwtDAG0dMEeBQnFtswe/r
H7KuVoYkrPw5BHaw7XdCz/F/1jFgwQRECUIIkOEV4R+/W5CMkYSlplZ+OKpfBPCJ2EpfuvoI+cqo
iQbecdpY0G/mmI3MujHLkkSu/O5b72IeIkIH3ZYw+7EAwzNGzgQSJ7TMgrfL+8je+OwqGfePKqwR
umOVb4RtZpGx+qnHBAlnp76G2eIXUf1vX7G/LOpQQaKSKIRF9Y5QPlrMQq/8Hqpb5glxRudNqG1/
ug8TdK9XrmmQSIJGBky04quKuaYG6o0NdDMG3gty+6N9GKKBaGWo6TIogHak8ie5uTMH+UkwBefy
B2Jj2ft2mVDggSAlCOZVJsxI4VCLigoTbfE9E277BLpw+ut/s8Ec9aoa9SidcQhGjLGnxo2Ug3Qy
f/5vRpgDHsrlDH/GQrJkWvxZVEGN36tPyizyZqd4W8ac6SZv0yVvDFjSIvCeKdao7SaeghjHCAu1
1c05nVrM1fiLiS5SZJXj1SL4l7ds0zk/vr3GBPl57HoxUrBlqXFvktAql+fBHGxi3AmhbF+2xVsP
k8PJKnKquKE+U9xDt9sT9JvZiN3LRjb9ZbUgJm/rTDEwuwRfJpXye8i7F1YrR7yqPM8I/fvKKWel
mk3AsmGE3Adm7w1TvL+8DN5e0b+vLEj60sxZiO9SdJETCj9qobTl4edlI9vLgN6LoqGWqbJdaEj4
SSSZzMqP5fI4B4InzA0nHduMk+ZfJtiuc7+YqWFmMNEUg62rmBmODCuUrkxh4lxvnMWwrWdZbeWh
6GCpbLNXozT2VcvFF/FsMCd4VFPNRD8SME/L0CCQBmI8aIyM4EmabLOxIs2iyDeIcVz+TrxNZM50
0xaRVEBWzIc2rJXrX8roUZy/6CkPDbJ96D4+FnOsIS8/FMkMO2p4HslN3O6U9N/Ogfy6bAxZMTVd
VnR2oC9TlFqIdRxs5Zoc9J1xQ+cjBJ+AH4jXnfv0aKS2oGWn4TVgKqCJYIKbWAW5EpOoxggYZR8e
RGf4Yjj5CYVmWyys4pYvaLR1QtYmmRNC1DarIzGp0Y2/aVvJEjXeON1WxJYkNB9wJeu6zA59CMSU
DYAsoDTTP4rkfhlVvxReo/Rnroycy+ETTPF9Az9ssTeQmtRZN4wBbD1O3uwqAVTIrMjRQ4zuGtdA
yZSoKohfec2/rXO4WiJ7KfVjNAkKPe8m3ooRFFfEH1PGOYibHwoES5KpqpKGaujvAXbqym6YY8hj
LugWxeSrnF5fdlqeASZFgJhPrGAeHoswHqsEcyRp4/wnC2z3uenTUZ0VWJinyutMw5kTHmfa9pf4
a5fY7nOW9mkzpyFgMMZyZQImhUG6o5AanJXwzDBek1XylKUmPnhBUA8XskPcAd8+Tu7lDduKo5Dl
hcClgtqA8i6furpUoQbZD4qG1QRR7oQG6tzasxwVjpo+XDa0+e1XhqgPrwwZTSgJRhHXflhVxy5d
Dn3OeTryLDDHV8wHood0KUswnZEj3Cy9wfF+3m4xB7jBmwDitoieoVq6FdGtPoUU6qRbmSxyPgxn
NWzxMgjBGxf22K9q+kICCJ2CE/vyF+EshlWPHBZRDhoJFtLurew8Zfg+R3cjr6C3bQUXG9WKR3mE
uXDmWZbTUEb0V+XC0dC1KocXtS58uRE4ufR2aMZJhnqdgkcN28vJDU0bBFw26KKOLlXzHlO3Mb3U
X3wBfdQ8tZdxbzq8eZRPHff3K+HDLtvKIWXRZ3kJu6Aa8AQVoxiRI131zuyQAQgGsKb8QQYJtSaN
qvKKuvqpYSBGJkRTUsBOtKOZnWJKuxn3FohG/uSIrAwxLiWI+lALOgz1aeQjywqXBqNEA8ASnBVt
f7uVJcaz5nYx9DLPcUxe8fVaz/T6Goqtpj1ooA0XEJtATxGlFrf3uOlnH4ZZP2sjSTBTukQMq4E6
PLe6e+DNNNr+yyApFIVWfx+5ccs5rJvhfWWWcQulIDOqPDgzynTMULusrqWSwxi0fS5XNpgrpOoX
INoULG0xLTrsuOwTR0lsRQNOat43dmHn4n87MGwnNxSERNTpstQS+kQKCBqzzotSIDWNp8vR61NL
8N3rMMKtmZjyRSmduVDyzFRbIFJhiuJq6VdDue6Oqgek/R6SzL3HMUifFOviL2uQcQbR7NJCn6v6
F2xI/J+bg0vfhZtTtT2d9wHpIbhkkXGKPhgXtVSwm60b+OANPlQzUBKzkxzno9A6l9e36Qgf+8ly
C+RtmwHLCg8s0ldouFsqSTg7yLPAnPlBmiB+MOKLJQro4pSreA72l9ewedlA3Q20cVBENNgqZyiH
GQY/mtqfxqx3TDV05alO7VDsoXIrYS7wsrlNJ8aDA7umiygUMgsCixvgjkJX+9Eyn3IjxcN3KG7y
Il040WLblZGWq1B5NIHOZy0tS0cWE3c19Kw9aDp4aHvkQK3RKemgswqbO+O49bFkUdXxUiR0vo4O
Ya7ytaUflojoxS/3akSM2Gqe+UXBAN65dkSvcMP77kxVremcVHhtHuZ9NVn8uZpP4Evqdusfwix9
Cga9nWb8kMEjB+E539WTrWMkwy88ikrsrN4RHfWIn2OnN6WnlvsRIA6u9MDW0ZI1IpuqAsarT5qj
ChGjRYgGXIXSbpZ0j5S9q8mlRdTq+78/VWtL9Jesdt4s5n6qxBGOqN8tVWerxp1i/MnRldFglURZ
kgxk/78bGeJFLPR8rtGA/GmaiyUti5WFM8dBNg/Rygr9+2opypIXJYmW2je05j428DbOOmnihJXN
L4OCHcXvIM9kfcMwYznvKhFRsgWBFup6d0aTznZWTRLK6rHz778OEi9sma4B8cjKB4RhJixaFjZ+
vDx2ovJoNIvTJTz+ts06DYFUk6hreFHo74jI1c5FWlFkgRJDus0OwFQd2dJx2n0DUZcLdmUIe/Ba
m1uhjKAChcY7qrSfAowwKRWKJXnjY+bCTubCmqkq88xruNFLmb3RCJ4CuglSZRltvt8PBAjO86oy
ssY3hPRtmNJ7Uj8vcn6vpeb9Anbsf/+t8OgwJCBTdfzDpAiRDs34oigbv04mJ1k6q1HOQqrzgrO8
taiVGTYx6PquMk3sXet2Jzo7RVMRctJ92Unv/yhhXS+K2cJZzdIhmSt6MkRoskV2m4KiB9Bze3SG
u+kxdOrd5W38RBxKQ/DKJFtV6cwcSJq0gCQTpkuovgLWN4RW+qO4b3adG7+EDwJmZulThzu59Glv
VbSbRVGTQMGtQ7jj9wMThW0hp2WPcVzpYCyBE2M2CcJ+vtkX3y6v8rMHII3EA1WRFA2m2OewHoWB
XkkSvmIRW5rwktaAJDUTJ3x8cmygHIlBb3G0z6H/pjPRvW0DQ4lKE2N8UdmC+37eh40pXHfZCOHz
7hlKsXZaRf5SBlfdbL4Jin4ktVZaslrd1zn3zcyeXfbnsC4iJKM4lQJGan69mT0ivJfu2z05hp7I
K9t/nitgls/4iinWWiCAvc4LrxSMVQZ7xdcPKD1jopCH8/+UObBrYzwlFeeyzuNA9cg5uanRiDgM
nvwToRTQcfCFnMOHBUp/o9PvlbPu03lo/jgM73uz5HJ1nidRTzdYuh88SnDV2llhBSfFH53oSIEq
3Bo/vbvXQZZZN3sh9vWYqsmAPW5Ki2aL85lS27SOGFvJTsZOcy1uniJdMmg5AqebTYTnZJ4VpYfF
7tmcvXBHtdBrJwR7uUPt8ZB99MN9WuDKHP0568uxEIc5gKTNO+o0uwYgDWmwCKKVyxGBvaze93Fl
hsmRcqIDPttiVUoBbr5ucapxOixL6daD4be9zim/swGINcckS4Np6E0TGjiuE9LZSvZUObPmlsfI
9z5Pc2n36O9Y7V6XhN04GaGGqVcLBE8WMgyfglzVl0a06lcd6mmgWYV810MIIGEIIJWFUcsMRIX2
vOM5KW/RTDgMk0mL+gCLbjS300MPw9e2kS6cFJFu3aUlM1Eum2K5mAYcGLOHFG7UWmpauZcPy+cZ
FRrZDJnW0dGIQlXu921to3Y2hRHRRr4NNKt9ir6DeCA8xgcDdAvhjdH7CdjfLQgOcy/JT9Wz96Oz
ss3solkYYlJS/xvt/idgTNVNciPb9S14keD3UWwrwLp6PScv+MyixyyZ3dY2yQu8izSYpZEtsqvr
YN+iUpG60TVxBuSq0VVzNfnZbehh7Hc3vHA2ffPDrhbOXCcGvmcoG7Hmte6MX1De1n7pD2jFlfvS
gag7f1J+88CuLDKXSqBKU056fGbTPHfaTldEgFBii7OuzQj3YYXtMi4ticJISTQvzNBTl5zWD8FK
anr06jKR6rUnGUkK5p76o37Do07nLJHtNcZp1S5Tis9KwJdO6t4K1adlMjhrpJ/mk0+ulsgE8Q6o
90aW6eGRQqcwlcqa9Ei1o6KurSka7ipRve30mlet55wYdlhNAEgJAtE4Md3yJHQo1/97bv/fvUJj
4rgQ0km1GAvrHMkTz5id2Qmgk509xZ0eUw91QodzWuhWXdpKJvSkQSm3mEXXPGFn+JTjpdkBvYiS
OYXV8yI2L9iwLcPRNIvB1GEtOy1gdal9DA5oYDuhPBFUE0aA7OWVwLmLt04LSB1BSKqBSxYPyN+j
q6lkcYrZAWyqdBOGkTUFraVNkx2oT5FUWWoYcTZ1ywnWBpnIIpeiqWhzqnlVFBzCuPqJh2tuIQNf
3Mtfj2eICSi5LuVp0MKQooArrhR7Sx6W22AQOe3Rz8x1OJdAmCAiUVpX0AD+voVTAH3fjmALW4gw
eIgpmCAGV10JTYRd7Na3VKMVSaJXPjSH8lo/aPZwhnL9Pc8DPz0n6W21/iGM50+RKEHPEgcI3p3Z
4LCyqyxzylrfTwVxtSE6KYQ8il17VgAlH5LiXKfkqkuFmwHMa47Sx1eCFgD3XWGGvs85adinxsL7
zwP5LSF49aIGw3wQIOmbTm1zeqdU0HTPXw2wQlGx7CoFywvvgbvpTpRr93/mWDgYmBTiuJBgLm28
PjgF8VUtgvxqIVZYQGErf+ynQ1nkdlmZVpOAPaQkFmA0dj4FnIjM/SnMCWnqdlHUgJ4Q9BvG1GrP
5aO0C8D0Xe7JLjooUIeDnOzl87/5JFxvAHMcwr4LOkFDRB5tUDZSItyzuh9cOkfGG1HYfI2tbTEp
vZEoMiAbcLbg9R2q5oSvlJWKRsvypjsLN9zDTuvkbGxeW2Rug5mQAKV0pJ7ZnsoV0pfnu/D6kYcQ
ov/RJUPMJYCJgLAWx//j7MqW48a15BcxAiBIgHzlVrtU2qV+YciWzX3f+fWT1J1plyhOsW+HHzqi
HeFTAIGDs+TJxDlC0csY1VfhBeb1L7VmYRZlxsqgkqrJEZTImy4bjVyjKydwzcLMy4dxorWkzXAU
EunQt6lVQ630+iIW3e3FdZv59VjJBggeYpuS8GWYInQX1Hk/rtv4zqY0ebgLIzMXkvRZWIwgq8KR
bq3iPrlvNrhUUEcG1C6DfDszY1uujSfFmWoOawilaZeunIR5uc4fslFKq1iFd08PGdOPRZgYg6yb
uaztFUmxrq/200NdszdzGzTuMhIVsEf2wWfqXxtsD8bD7VohcjHhuNjXORGHlCdRNJb4eFPC4W2D
bfUuAoP8nhhgxQhhxcZCqgqI+zZFUUl2/ENwuzaC/f/4KzQcADfESNU80YuQAFRRV+iOe5oIrZNN
bg+Oa0y0cmsZ1vJTyf/Yml05DTQVWZvXqoOiQ2KXvj3N+fmQJ6h+qhvFCnbBI9sEZw7FxbVCM5v8
7rfPikYHl4He1L6NpdJBTRrWYrORg7gn6kxEEu5GD4zOM/3zxMLpW+xGQQFN2ru3E3lxfdJDVIEb
UFvldoPJbcjK7b1VLZildwrc3ir2n6hc0ee8l1T4VOgB3ETtq8cE2FJjUFJm88i1Y1XaIci5lUQx
GmmePgApFJqtnp3EUGNeoNfBdSUEBiRFOq5chOljzDYMPwtaOASVXUCQZg9ZnqSDitkEBMYj6nrK
foSKg+t75hA+rty4hWhYEJmjf4Jig/ptDs0vx2igUa86IULwrkLmDbnAH7odH7JdeOghzFGA2gd9
w3O+ssZP4qBvi7wwPVskbwu395QW4YrW71p53CdCImZc6B2wMmV9KNUoN/AS3Zc923ae5hsjV18j
T38bE/cG3H1bGurvcUV2UdNYvlT96NtMXvmVC07+y/7MnvlmFCL2m0Z1yo7uWv6qR+AVi7YrX2Hh
gsCKjtFTIA2mvhnOw0UhTUm8nCcJrExc4gRdkcwMTgoY9TNnOKxR/i449UtjYtaPhwhmnJYFjGnR
QxLcxElnxFpj0DCyqfywsrLJY3//yH+vTMw8eu3KrtwzGAsh+YIOEwqCg9PbaPE4awoQyoqp2XmS
M+iZ8b6DKf+Q09FEOGxfXw1bW83sNAySF6ayhyPrvffH+jgewxbM6+TUH9FXUX/6H7KdbSSztMtn
NGECYyrXFccAaaxRPDa306B4c/sPsPjLt/jPLk9bc3F+ukJkoxtilwcfJdgUsaGwk01kpp+i1pPM
dGzHBZgPXXstiV++IH9MT39/YVpNSBUWA96VQWY7GvhPqUR2Ybkab6+d2tn7VXVuLaft5xUJ3lFA
R9oJ9uQ39aayqKkcQ0RCU0H0v+1mI4X7cllmcaSvQGow9nGopPIOPsoMgf3k47hSk1jKJr6YmcWS
GqYc1cLFwfI/yUPyhxzfEBTwB7GBguOJr04BLIVaXyzOXA5VvZiGJSym2W2tlkbX50ZIXtphR/pt
h7F8LYOwo1ibgll82f54unkTS0N9mWY5zMoVhAcHoxl0gxIffBFrkLc1SzPPo8q0HjsCS405OsTG
fLep7cYfOvCYk1/NT649HNb6Sd/gVbPzos2cUIlp6V6PYbWyMb+NI5ps3McWBCPM5Iduq6zwWX0X
l/56PrWZR4rjJKiHBvbCXfLePZdvlRllZomu2Xin297OL8wRQgKf4GEV6lP0ld5qpmvnd75db1x7
NUtdecq0mSvSek3PQm+YNoA6hQfJFHfHfTAFFrvE0ZXVkiVbSIsvD/JcRsFVUxKSEDsgHiicQrMp
TP6mWOxFuldt3xoP2tt4CIDv6hBae4gsh2306t+xc3hkO/+vCoIua3WfRXcM6Djkc3FxdTa7W+3o
ZVJXA1rWmdItWqeYXWZO6vQH5RyYeBNcbAb6mWByXy+qLr6Cf2zPwZdhNbZ5jrFAB3qNDUJUKB+b
11/BRY+PeWZVoOaO+HTmq5TYzUBHgZCxyPF5o85g8e9RWZtaWA7NL8zMNlFu28wve6I7bZlstUop
zUr16zNRJbCrc4jw5L5qRXX5pDRKYfA22JOoPnjD+FttY89wxzI3Rr/dXl/82s+aF9n6PBNFko7w
m0fxSq3irjDdt8hs91NLbnxvN4CWyyu3fPl5+LMX8/HLtPLTMlNhdCJHih3JNUfFbCDZDj0d4AFQ
Ku8jKwzXXqXFcOfC7MyZib5GGQiD5U6Vm8q+2E/0qepUnJf/Adhg8eBiQp6rqM1jKGrmr8OeenoN
gUcnB12rrH5UyHeuf7vFg3thYbYcV85SVP6xnDhATLYvugeNb66bWOrdYsj/zypm/hgINDw8Gi7H
sGlsCME+DncTpQ6kTEIHRHwPownQ9bDNN/+mdfPF8szx6o0YsyxhsIxK0SQwMW6jzdS+ZKCaUldc
3JKHA2uJilozVb5r8aljXTdxKlMnHpCsa8IopE2JKIJMaqcBJnbXNGLVT6HGeSZxaXLmduIEYkt8
oIBqaGQ0WchdWxtEelT63n8IdKhWxEUcGiJGmxFJoe15ITRjGtZZcRZSK+jcE2TgbdAsF5Yy5Gdf
0pgBRRvcW43u3QEcAKULj+b1CUoPVX2HkoFdZ8O+alQb/Olbv8usjkYaGKvD0Ghr8UHhigBNNOO+
6o2A0dgCEpbaOa1cSF2BXbIGIMsseA9hxrBL39GVYvuGAa2ldOJX2QIe1jb0ndIxNcouuo0j1+Fe
YlGSe3dDIYdWJzIPM9DeRxWm97qUggtDjxJjDP2zFlR7vWFO51ajnbnVM8RFgNKp/MSQMnKSs+Q2
qICw0wPolvXkMWy1wZDc+o662U2p5j8VVUOFa4xUI8xRoldIuk+j7g5vmsO0ojaT2N+EEd1nbf2o
KpIwgf/lWxdOGSMRtb6pAhfkhCWzCil0iqi6q1B8N3OcDbPz1X1Bh31Qyin+4eGNuqIzy2wsjdpT
tlySdmGsNJjppsTgFcRbOatjKCjHv2TwqJt1kuhm5NIPcPQERtQO+X4EMNLogprcVP6g30jQbdp1
Q9vu6RhGD3kA1JsnxakppagcZR1mwlgsb5ohtfuIDk5eqclOUetfmJbptmlEoNfcANCfjT6Enzot
upWo6B11LH7JYMq3q5jc+X2+l/P6Uc/S51YINFQyaFcPQ3hLlWY8MlU9SwHdNlW/8XzXAvrk2GJK
1GjSlhksGrpD2oIDfQhqq23kZ4EjvNFKl772ZSgcDH0yK5Ix8scbTXqURtIfq4HQEyiW/F0QqMOh
l6iEaeCuqnYaaVyzweu+D4qstWnZvntdGdp1GgEjGkJMhssRsYu0pGelj1FC1HsrlZONHzcHN1f/
6lPpgVTRVqPDR9e2T6VGHZHqh7zE3w/170ZPHhXi7n3S35RkPMXEv6kybwN6g599rJ4b7hFTpcVH
HNUgoPXx2qIUHeQ1WGjHsy/cc6gkTiD1shF66U0RAiAWJ7mBuaG3SkiF4SV6b7ZoRqUkB2wtJJkl
NbqwPD3sbc4VzdRbD8TA6tR0iNyDyuLRHlJ6jnwBhj43P3ahbPZy9FAElYTpUj0zQUVyU+WJHfiJ
k7AWEPRsMybJFsikTdVjbi6id2HC34Sc3PasNDOunXie+CCxrT6GXu+cYXDPCeMnuM/EdNPOgBb1
dtCg16oQKDB5UPzL+l1Y5NtO7pwyqNCs6FRv00f8nmau7wxJ+F5KtZ0xEuD/5uqmp9W+CNWnkru1
xcfiPFAdNE4qBnyLsCx2eQ3Av+wJ7V5IjY+7FKF1WuBGBzrflKFGzbISnaEOATvxIvU2wKXcxUXl
H2oFM1csBTQnahTwCZH0mVHIByH5Lw2U8d4hP9vYOujHHxKIi5WGnhR8oyt6Phig4R/tSE+zs886
ZuRhjWG4zHVkPdolrfSeu6NsqIGywT/xoMXqU6r6b23k/QW+ObDhsnpf8TtPv+mKiBqE9GeEX8zQ
g/7gS6rTDlx7UHKZHXy/zixXkl6JV7dPkeT6Bm2rwsCvKox0yH6yMrlXCSlMxBa7NvUBPW7rGyKP
cOLSPfOS0SBhENkEYwXAx2EEo2JqjdUqMg5eRzIT0h2A6Le+jOZUXpmpmrGNUuSvQPhich68ctsi
ZSB7LzRnHPIDTYRJev/OC/rXIVZux5D9KuTiL5Bb7QiQ8U6gB7jI4bvMM7MV7qZPguqBtMI33C7+
RfQkNqjn/RYdz3BwtAeKy4/n4qUs4xsgNF4RjTp+XN9izvaQ6DmqxRn72aveXqEphi5iCLiM0Y53
yg4N58T29fAMWDvFUzXI28yrgH+mRDcyVf/wavgq4SpmRMUdBhnRbXEZSMki3Rn77FGrAcliKsgH
Y6Xd48Rjlb4LpikB6RtfF6YL6lMOzQL8H29Ebb9xmzNUcyujlrLmxY3z4XXksrSBeKF276V5eaQu
SV+iVC6hmYBZB9GVhdWrHbExJyQMqYDUbjZu5bR4KcbOGAvJjnrdHtSKmVQXGAMM8r8wTlSYnay8
l6kv2yQrfriydhpLNzFVLwntkYJ/OCmhUjhIqc21sjMjJjMDx9+zpEgyJZLCGSlbJhrJHAMwFefJ
ByuEPWrADGopPeVDfa9grzuaKUZKw8BwSx1KNU3maBUoomLPTQ1RZHagqsg1B+3sK90bL8r7oSWH
utB35ehXVi41EGTmvdUNgY0THjrjCHk9WnpbZeSewVUOXWj1RhFD74DhIjbgI/kOYqjNvir0Pe7q
oVKqF7yaSDOT0sT4JSIs2j5CEvV+0MRGH5ODRAp6Gwj1qJHeEi4gLVl/QEP1yKPewtiHXY3xment
BrCFwEhyASyKfp8HiOljfQuCaszGFrUtB+5Wjpjpg+p7DNDJBvdJDgZrU3d5aSZ6u8uIOEaCjgdP
4q9pWpfO6Kq/Qy3aea280aX6LvSCGBxzimaFZOhBcOcjGQ5UhPDJWNgYDrJbafwLw4jHRvGOoFJ4
6/ASwE8HtxXx0dzg8o2UIsDwy62e93vMSqKWKdc2zwEtkYJ+E8md9OjlWo0cLD3LOYKBgRSuxXL6
UPDYagL3Ad0H8FAHvLSasnyT3chSQPKFQQrd7Dxi6E2J2gSJgEZTVCtXhsbqeeBkZauZXk/f2wxT
S3Hg3ekEjh2Y99oB/dRZk1Ceiqv+jWX9I8RxQX3YembVkQ9VTd5haYV0YqmidBmBzjJSCJ8wRcoQ
gebVVq99U1Gem/aDrsF4lmAjmDjEBBJFFvSd/jAP2wY5ry9/ZnvjlHYl5pQ5MDMrLChShvb1pGUp
L7q0NyutTjGWHNRogo1pfFvmWmlCGMHGe7eGbF1K8S4NzYqpGOuvPBd8hmg0YYYY4jX6GmvHUpVY
ZwT8JgQjXOBd+lqNHrMkrn1CZKfVQsQYAis5EP5TlXOjhebS9X1bOg+6oFCtn3jdlDmHowCWKChG
ZOW86WwX1YZo46PW77OX63aWvs+lnVneGvuu8AMfyZZXJHvSCNNL/Q9GCrGynqV+NN6GidePy5x+
m0irRaZIEjBVDu0eSvGb+UiEcmbIiNdIGhku9YzWLy2fH9GgXDmESzUOsLWD9mIaspIxF/z107kZ
D9GiDmVnbDAyTBQfYHm2l0rdpHlka0waDDklThBKb3D2Jqa0Woz3x+96055yKq3UeRb2XOO4fGyS
yYD+2ezX1HVBohytUYzHInnTR830A+poolrrnyw15i8tzQG6HlKJJqhD7tRO8py8u/vUkW7Um/Al
/5FCOwZzUlsJ0PoXjBOt1XdWFjmH59I4xmnqehysYDd1HhXTC0F2MYlYeO62sqRNAB59Zw0PsGhW
0UAVg6nHaRjr65cuI1Y0Yd5zJ3I1k6p7tflJg7Uq5dLMjsanAgVOEyYE5ySyfgfyXxGP1AG+j752
NrOqp9QizxzgA9QJN43TWa7R31A7OPfPNSTEXZPurt/c5Y978SNmrtXVAgnIxIw7SGN7azwmz4Od
YoNdC61uoECnvkDyxg/IWcOT5KxYnxzDrGTyZQtmGw0BnRG8gLA+gYfqx2hfb1uzsSCZZeanta+6
1FH6Ym1WoKnVtGh01uDKCDU/tUSG9peS+iYYtYpNSbx2X+fqtlQ9sxnyF1nXH64vd/FYqZgwFJBs
J2Tujj0apXWFIWWnk0Mzbc41XLJfDtZ1KwuVL3CdMbBaAbCDcHBWpgTpANpWqEM5HqQfOrD8RwpE
IHuxz/thU5PQzNu76xYXPeOlyZn/z/jg9ek4uWWI2KG0N9yg5mzF9U0AQdPBcjU009e+5tJmonmB
o0sYhguVWTXRFVmlaCU20x0f4bG3qufZXVyvVGSXQh3t0sz0My66xz4FlCbIYGbY8M004sKtfj8x
b/wTvPkSmO6LtdltjLukU0CPyzFBxyA29zyN0KFgcK/e6zfuh/zQwCFkbwUGPiJLhw7xyvu6tqfz
6wh4dsLxkDttLMZN79LnRCABTPnaLOb0D83v/eWuzm5i7wVtIioUeGICEaTgxc2JRRvZJGpmhf81
NyRanprOGIjeGAi7Qfj29RsCSA10VxHJDkplleSbXbgWNy5tHObJMVHLCFHUOU6ur5NQDhVYiDuM
rTDA8wTKqhC6uH7RFs8HkPpUBfIKeLzP5u7FaZQB43a1FLU56VBbg+0dhr/Uw7gdDyCHAGfQu9tA
JAsaIluxYx8o9K1yRC7eB/CNCFw8KiDiMNvLKIuilieN7KhGZ0+k5IGN0aPthAIYVkGQC+G4Lqsy
GLgBPRScz46Jy/t+GtpFxBUXVjxitit9v76jCx/ui4VZFKXJfZV6lMrOkIs3NaqtgilH0WcrD910
b2fn/dLMHNFERBMHOZIBBwh/O9dfRiW0AvemHV+vL2d5wyYwv06xa2zurXiFSoaryo5c3gQ6iAdX
uipLAThukqZxgMEoxl9nBppRnjxywZyJiYhAYk830Z64BSjzpNxfX8t37UewfjF8dyaDrAGkI7Oj
Rkq54X3WMQwXhY8AlEN1LrqD7Mod6o+AXuZPoJxfHflZOhAKJhtlzF0w0HnMXKCSdAULCONOXL+2
2c4F8S7T03/xqsBdgL2NIhyQgSj56pECVFW6rFempU30bZghtPJDgXA2xpTbGpT4+5Kwd5Pbw61F
HjhfUlnIlTvqmuxU+gvvH6PqlXkrYeR0Tb6e78kEKgJMqADQzi9qVASjWvdEAOTR7sAvdpgmwKAG
sFk5ElNz8pqd2XUlWZ0OPOPCUe6S92BbbBJzUjGXXynmA4NVbNUnjPWKvfm9HXMvcItKl8HDoP8g
jX4qoaG7rXqKaiKroaBbbaIIFR+3LcNt1wgUkFHw/Ug4apS1hNB+6AELaBOK7lWdO1E0NbZKW+KK
2Coo6FuaVJ7zEV++oOiUp54w/RJeVe1PXOsfpRzVRjkePWMcq4+OSjdTZdfnPkCwg8RtolTKRh7E
sVXbzuhSBARNPe6UsnuvGnZO6YDZUFhB8wmNiab9VQzJL02r3kLi/2wr90Zo/FSI0jOUMpeNjJAb
UclWXzapWfb8CDWG1qpaJLNdH2VGwiV6kqS4MaKmXHHEC4kIEnqOA0Qh9QAfM7sSsjxmMgcLqFP/
rN+6vX+uwJrAGLjcPiFKjo45UKCDTOUfiCN/d5uwDeJcVaeyNnG2fL2OPOboU4JS0ZEqJPRMP/nB
z5WT+z3i+WpiFq6W3IsqxYe03v+9m+M2tUKHbXvc+8EZrHjLQXW2+mAvXH4qFMLxB17rmyBKWEka
VUIFGGYg2urb0kWHIOFr/mxpdZdWZg8190PaFRla+6XlbuTIaPrP4V0OPsPgPGG79F14V0OpZw11
uba8mUOYaLuYV8BwO56FvtUEEGZevPKqLrx6X9zbHCMcAmKQg+5TIOiZ0htMB0BZRgXnTXlaIyNb
2Ekiy9pngAWMyTeC7Lj11Q7LAj3+thtQ584yJ2T5QbgEMKZu5T1f2L4v1mbfTaJhkYVBx52we2AZ
McPSsz1ltV685LYvFzX7SmpewH9ELtz2KXjOd7kDpXW7CY0AGseZI53XpoIW4mQEKIgbUPoE1e+3
eBz0ABG0IAQKuHvtLrkh9iR8KpnJnbhRbqvjNJPkQ+Id1Gl2aq4hcpe8yVQ0EjoCdBUpwVdvUgo/
ZFVOXEc02b4PxTbud9e9yZqFmTOB5iIPyhS+UialQ9HbZU3zeN3EQqCPU32xiunoXKQaFej5igr9
dmCREheV6sbURO20boH2eVncZy0mk1mhH/EE/VBD5Bq60j3ofbY2NLq01ot3YV51jYIEJaoEvlnE
WbNvExBtFhVU2K8vd8XKJ4bzYrVCtJUXlzKwXcCgVJ5mDM3KVVuy8MdFUkK+7mfKA7ULZKDHfJ3b
Q9GaXfT236/h0sL8BY1itYohuu0EQy3biaRsZU9VV1z92jJmpR6JFXXplr7rFFW2oU2RGREbH68v
5Hu2xC/eLCA4v24VOGHSOiuxkDy/9ZtuK0nPPPmgAPNct7NADzMZQqkesSv+O89mfNrh4I6fMNjy
mD5mz5MiGikMDC++lQ+SDVnaPTl60wvmhE8AMBrxTb1Jf61F6AupzvRD8AdkcQhB5i4DOmODpAzQ
lpzqoCrAktUugjS77wAmvNd/F4mZVgZ5XJ8eWLzml5an73158NEdj6gHy9J2csz9wd02mFeYGM5i
cxV8Pjn6WTz9ZZ0zp1IqNWiedf4f7DVHaSt48hSjT6CPmJgAQTie2W7yp3CDnk5i9P8i78I+T4pm
4NnERs/zLrWr6DDViDAeM2m9QvrOEGb4rqKaB+1T6/rxWnjKKSiiQJ4Atn8wEczuY9XEUUwDIOZU
NNaDDE31nBuDr9llXmxjssaiv4Dsx+Iu7M2u5iSzShq4xs+J0TCwEhBV5DY0JwdLNRMn/bW2wIXo
AQEKRYEGZuk3ARm5JhXqYQDXePRUtUCR0x3XV5za8gH9Y2QOZwYAD7wlDG8d2WNQ/2biG2yc4Kw5
k9bK2opWrc2+2ZiCF8DrJAy8CrPcpaBelcGYNgm0+4f1Gvbyvb9Y3OyTJUqS0oD97yeL7sPciB1M
BGyCnWYgpTXivXJcZ01b9K8XVmf+tUMiQrRpkX11kjKMC+nvnXdU4uLfvBUXdma+ZSAJtjP3uCOU
zlQDamjJiq7Ysge/MDFzKJoS+iyvcATLn/ExuqkMavRbeZe+gN+rPEyqq8Gx/j2ROhROPHFa6B+1
o91lP9ZGpVfuwueXvvCjnRSVeZfgmFYVswFOAgwXvM9P1z3KwkQqrvjFcieXc2FF60HDzBIs19+F
O+pwczzglv9gIExVrGkWNr+PEdeWihH/C0VItNwFyFQIxS/AfZ/tdegWA5UT9IH9I98IpzqBsX6v
bgh6Ef+AZ2+Kh749FRfWpkN8sdSBjMkA1UkcnmHcsr6NASTrcztiEEjt/Niog/wZ2OBHLYwxagtx
9etbPZ3Na+ZnO52VHmFdD/MypIL66KQqd9cNLADxv27nLPfSRj1WcwUWutLId9P8Vw85cNB+gum6
cfLnzkosSNtu9McVw5NTuba06ZG+2Fmv84c0RlMHxcfg5nNI0dIeK6gwAdV2WMPhL9+Lvw/NHDyg
e5z5sYxVjqQAJALdCQ5UJJDnK4tajCz+HJc5UmBs/KGrBjy2/StFlmLUgNeZCYZdgRTYifuJMdYz
+6fhgaU2gArbFfPTu3BlT9WZI1c7hXpShmXGR6C+T/223o+QVOhP3io799I7j+7xFCFDmFTGOMrX
71c0khtLfc4/qWsAFtj3B8SHW25Im8TxbrMfK2tbuIlf7M1uIlMSVpQS05BMM2eSls5t4jBzXSl4
qc4CSyAwBjAKUgfzMNhPgUUA3e9/4ABTcym+zbdszzGNskb8tvAGfjE1e5u47FaaJCsaAOGYDxOj
I3HtqFdwbPqwcuGWTQFCg8hW1r4V+8tUTkPKCmTSRWuUmrfJ1F0JhOHYJytO6zMZnh1DrOqPqdkx
bLo4VYYh1nA0BtvfSY/yJt+152LbQ64FwF4n3w4OdNAMD1SNQWDo96WtbqIzs8lBeiTbtWrW2tJn
kYboaSQPWeA6YfhUxOeuLw+68EwONO3KIV3wMwjnJ/J8tIoEnRMUJKMSdxrDygvAhLSN9ns6qLqt
GOx3hm79NM6/FiyumJw3B1pwErS0qbmTyHhvI98CTtX/d7fvz8LmtUdP59pYTFaUjbZHu2FT2tQE
3d0qCcpSMHq5hWJ2eIZoZFruDSCjAtRBMbubBlWzv3w8SP5ockc7+Hb3omTrtGALidIXw7NTkjFA
oeIWSwSL4OBI+FagaOW7YNeC07M3Fae1izNQOZGzdj6X4v0vpmduQK4lQBFCmPZ3HGzfHhJCuqmO
U39xnct32b9dfMuZ55a6XpFgzUUuA3Yi8NxDx9v2t9Xt+pTtUnjxZWXT1bx85d1hHAoFvtT9q/nt
oZjgWul2+KQv3Ne/J1WLdFO/id2qksvatZhFTpFUp3WUJBoOrPTKUX3t0RGEZrgt7jQje1Sf15/f
tQM0C6VqvcsipmOtIUazeNwbeexh3OYphti0/3zd0ywEGl/2dRY9abHcJIo34qXfYcTWQT96A0bf
1YhicUkYndfBNI03fl480JNc8cIRntPn/XtXFKVB9dTu6uBHIHIkwUFyf31dy9f/wuLs+ufI5GWX
w4NOPWmMI+IO4o1A3TwCIUF19ExipE/ymuzWAj8AeAcvzM4ufyDHeVN1Fbxo3Dypnr4F5tUimfKz
rur3WhJHPgJs0qbHIhqzrTtqt7WQMHKnZjo4612wR3uYqUxdUPeR4hbJ9C0gEPfoq0I+xsOgJ289
jGJo5KNQegOtlX2V+FugWJzUxyjoyh4uhIFfFjNzJ1GtV2LQsIcTPIId6u0Ud4KvG6WKtZrh9E99
e+ov9m3mS3IkYpJXVugyFJ6ZgvsL1FXXV7N4kS8szDyI3FONRJOFpgTx6BPND7q7duimr3ttFTNn
4fltU9HJWUysWy0wHonZI1ifeBAiKz39qyf7YkkzR4H8nI+YxMVhg5JpCFZJkXpG6v2+vnFrn2bm
IgJZw8zHdJOStN4O8i+ireHnpq3/tm2ADAOiInQwxM62rQmicMw7AtTuyM1Kbw3iPYyKvtWjVcjZ
4heahgcECBXIN5x5xtX/PdKTBgcY6LwecAIjPiO6vPUOdDsxUBfHcZMFRqY/UTtyAEw8Q/XEvr6p
C7wGcBR/fsg8k1SFlMWNnrvAflTPUQlpgxCBLOhKxW4KT8iWnXliZC/XzS5+ywurs4JghKZ2r003
uuepZiSuAvqgeAXmPp26b1/zwsbM87r5NJQbKdzB7GjjqFFyJiEmGWIS/PJ73hj92B2zkK2cUrZ4
iC7MzjwvyTCAjoLOlCz0oMfXDQmuX5b3CjlV4S5tjRyST/tmM70AjYORCtnyfBuqPBZmAcff1aN+
170OgUFt6KKYoAiPDR6AG3D92699hOnvL2IZpomhYYiEMesgzD7eZbW84uvYogmVyQI5GjBs87mc
jOcl7TpfYPJH23tt9isn4PNIiiN6anuh+C8Ahv2WylOGpi/2igOg67rbuGtUQ3eZ1STjXauzD1GL
J2CtPiAUjoGwtNuJrHRUOblpkw5ERhilJ/2+zRIrysG5UvYx4NgyxAkkyMTaVSjGc1lhcV7JB2sY
iv8e4AsiPQzTQeYMwtgYQPq6kYRHHuJCCY14iFymzS8JM8UsX3HqC+fqi5Hp7y++FmgUkyFQPMwM
YnO6ESP/OQbexQfL36/fzQXc+dflzNyg3nsxV9tMoOribtpd2BhZM/E0PvBXckT17K4DVeMa6fkC
M+dXq7NHxGVaFkkF1tc61bv60B00e5I7aR9JZHRP2WmKlyAHP2AarsHz72+hNPXDW+OpWnidv+zy
7JHR3dr11AafkoVP4PNBbb2xwjVdzcVg9+JWzD5lPCRU4yHGP0Mw+qZOu2Ubfb+een6ihr95wAs7
sw/Ztooo+6TAYh56SzISO/YhNO5V4K7zzRF5vPwwYe7HX/FJ3xRv6y2R5XTp4hfMPmoelkOlxQ3K
2ra2ad7Ls2JPMwwTl8ykICp+T5yn6xILy3Y5ZJigPqjIfC7kiwb0WLgNkm5UgQc7saO7Ijpk6Q/J
hqezUSuF5CGJHltQBYCDbBXuupwA/7E/1z5MKGmbPkUkAXqum4kBqrDEZmJ4hc7uKp5yCZeDZObv
1eqz15Q2Q5bpHINVwx4D2eGbOEi3Msq0QPaaxWtnjc9VBpLVSXGxegjWVzudo2/nTFNkjIxoQv42
2JUNlEh9oKEarRviNbExl3wgp8CetBW1h+Bc7sVePCe30grX28JllRE7/W13drpooXmSWiJp1BPN
EJjJiTuQ3shr85FLrumLnZlTyJGZVl4QCITsxtQeCuyoMKpNsS93DdAE6WHTWKNdA40KPkLfyO/W
AdTXtxhyZl+9/xA0o4qmLd7qvDKEW1oS4iY/OoWg/KjlaIXpf/n8/r2z+ryjL0K8zUSVOTzHhKQG
vcPDVPXrrPp+PSlfLr1rAgB7hnLut5G9uKItFCiwOF/GY4NK62BASN5y1ZBj8N2FTomW7Zlf//YJ
DlWPBLOqUGaFLha0O/Vwd/39W3ho8bX//JqZdx4ydAj0EmtHDeGWN+pWKo6+1xt1mlrXLS1GRxeW
Zv7ZS0AXV07VVU9znbr0HL7W2mSLQfCFidkVaWVJipIC0aj37v7q9mQvm6WTPXtb9tPNwRnKjuAx
t92dsGuj/v0/pH3XctxKsOQXIQLevMLPcCyNROkFIcrAe4+v3+zRXQlsYqe15+pBUgQjWGhXXV2V
lWl43xdLA/O2etYc5Ypb3+KO/FnD1UsghVAjZOYKt5Prqy+kDlcplGBHiG4gHe4sWy2C4/mT9trt
iMLE6PDfCEs0AezwdrkDNvQb2GSQ3Ruc+TCdyjOr5rTpU4iMn4LWJmgWUuF7qCqJ0XcIQyT+VJaP
Gfc0jM/3l33z+l+ZINtiFcl1YQ2AYxcBa7HvdvH+t/gY+1htX/8rO1RY2iZcIBiIWt2iQr+FkoHf
gcsTG6BiTxh0J+ZLB+xIjpoYx6l8ArGW1WSV1RTQcc0nF3QiDrhJr0uenfS+h3xiWjpCXrgC2sP/
dxNCnbgwk9K0ijHnhP6ddKsK+8jnfYVxsG9g9w/3FDQg0Seqo6nrQzUjBNkpr6ELhXBUJl9wsh/l
S36dIrx5QYNiEuEn2ZRfF4fIImWokJU7XJpn9YSemHNiPUS7+vP9oW9vtz+fRFc7QpBuCCNOhwsl
I79qc3uBzxOYqomsodP1jomT5rYmDj3NOPCCRZI3t9UOOiF7Xc+/xwD7mrIcPPRxeeLkcB/36JAs
hsNSVJ8FsDOVMf8sD+rjMIKARIztUDF8ccmcoI4OKZfuQBloBmFyGMBoNrd4abUojQXJtRXbR1Hv
nKbQr///E4ecpS4YIqjSBVpFt+irdOlVvCzj8JglvAvBpF08/bxvZKOZnHDX/7VC7cxaFOZM0EId
cVxzCP3xVD0FwPMh7b8jIlrpMyEXhYb1U2iLPkmuBY8s1PWtu4zetetvoG4JhZ8LsUdfCgBovBUv
COPLIxoPHtHFirqVcJAgtwdGSFve5yCUejGc0ZWRvkRyNADpaHzBeW4PghN2VngWH8DA5t2fpK0t
vP4+6opZul5L5QVuJsPFHPbHJkceo/hPQdjaDHVPNF0stg3w067Qm+OMOIyUInsQroHz05Wu4b55
+P2saKzxQfycfub9zFp+3B/rRrP7TcwAus3Imgky3dMiSh0eGyNCwQR1CuUhsr+D4clN9qxJ3YzA
oJrwxxB1SSizmgvGlJGX0+hEYGdIXOjh7W9gBLdkpMrIFvq4xf4ao26KJYE2VlshEOna3RQrdhLK
+2QB6SeYjoZAdO5P4uZ7ZT026lS1TcHznAp/3zpAA2JkOFlfyUbuHmRTsILXcQdU8GQuTgYOSxbz
xtb1u7ZOnacl6msQ9cG67CEM8mOvI4rY7MLvVop3bYc6F5nUL1Hcphq6d0ZneRbMxSeVi8npL6RH
gpXJJZN2bw2p86EZYw32Kgwrb8PnXON/xZLyqRTSB2GJGIRIm0nj1dBoNu8c+TgQMd1cEjI0u9pE
8xrhLW/t2U7BhGPKD/+gc0W2/J0R6tQzt9R6JO5FtGlLIG1Ew9AEpcjc0p/h5J6hTNuc2DEU6xjS
vN4xabHJG5z3zuatFCSAUGsB45UpZOY/MfozNg3N6x33wjiDV5OEQlVg8sMhg0HJSwOzrUzpExf/
Ay/L/+OW+3P8ae5uAa2QupjgLs0aWwXEIz8WOBzqHkzKmUu0ywhaAC18XrWXrArXyW445S4r8mYt
L+WERqVYZtxzyBX3eD93pSVXqXXf82yQhr9z3zrlebpiWHhk+DS3/hV4shN/NdzETRcrkkzVsNor
SsBnDg9d3RwHc37uXppr8mhcZ9zuoGZUwSCf5WZ2Zan0MM6uTrmkGpTiEmSx8ADmXbk5i3jcCg0S
U8h2358AhqPXKZ8EYsJYK0ps50qNj5UCHela0X9Wc/GW55xdBiXD1W++P9eegvJKRs0ZsljgZhG+
h48EFTk67Un1gr2671zltbOrXfmJe8VrX4WudgLdn+CpHMx8l3dOuit34XP6DFaQT5IlvSQnA0/T
/wiQA62nhsYsQkB9e0itHmQTp5RpHg2kr43oMQW7+MBBzRthLjNXRjYx7cNQ8RMM9HOjt9GgnpeZ
1vThUkqJlyCXFBsok2bA+07x7v46b9b/13ao8GFu6oGvSEOR8dSVZvKjRbDYOoNdOjyYeSzh0Bwm
GwfAqT7X0JuZdxIomU6zW/f7f0vJbibRVB15SjTikPZBaifoesQv89LgurWjwUzTXfRFO0N/ywJn
g8d/jx7ng3ooPoFV0dL9+ZAgv88Mqsj2pmYfHSPgVEPKUEHzCOVijKWEhuU8JZgKwnpV2P1Lc54Q
N8KhW80eystm7AaWcWFVyLdSXLKMdwSyCroGLKGIL1ttMSnrJ1mMEL2Se2SxoY191cHiTt6Xsfvf
UOWoYyiAgCCNgTYSyqOkQZGJTY+Dzl/jE2b5SBqBhpnQTgGCxWIQIGtHzes7a5RbmQdVHgSx+L8h
VQf+sn7Hxj1uxR3v7FB7SIv4BJLqiDtkr3oeIBRbmoUN3XGb/97VVnEiL7DqJyuy2gr612Zv8exq
8bgl1mc1QL0GzTL7/kjASbwNEDIbs0e2wZ2JpD1RJLZ8wSVYNiJP1z6S2pBMuGcuss+ukmyl3t6N
i9qUlQGBwUXt4Pc80vcg2In9HLlNC8Jpc/gc/FATc0qsADQ0pJUrhMwg2D45W30MP+tH4fIjLkwm
cmnjhnr3TZSDBPGsws0DcjRF+SVoebPSjjjRpi5Cf7z/cd9LbkQc72xRTrKu9V4B9TGSL8nXXgL7
4PT9vgHWhr012qx2jlqmYzJFt50D4oXPcW5qPtrzvNHFk7xFTb/7CVYh+75V1hRSQc4odFBTBP2P
K5RIKEkR/xZwoxVMKeT+BiiDaBEjF7PhVt/NI+VsFqmXxxbK9e7EdXbfxfbICSB1/1I3mSMb4La+
3B/gVnkPBv8U3OnymjEAwKHLiJcMX/UWW37JXid3dmSHZESyGZIvi/NPFIY3GZUPB1RFQo6knXjU
ut778RK1tl4lzL0THq2gwIcvl2zSXRY/gGTQaa+AhSOMkXxCP1PvJay2Aeo9wRp34xlcmpkzP3U1
egpCUKsUnoiXknio2DcdOSZ3vpOeobgss1qIUPolsEP1U495kQEokl2IWvoGs8Nvcwf8nRa6Asmn
HK/0PaaFa+fFXLKe94CwHsB5Hh9brrFjo3SAx2HBqLaeZ2gw/rMcBuXB5lKPgpSw6i/ndjZJ8BYh
TVJK6Hnt8FJinaytxrh39ijvlIVaNDQtQXp4uncT3HDyvQ5WetB1ZcRZ7ybL8PgDnqOhVUHruLKV
Lz10lybWEdi8KVYjp3xXpjed2ncAadyyC7euVO00wHgNiStWfmj7wK2sUYFT1KbBGKXYToB/IvFW
XZpzboFRezc5CvhHZtSWSa8vS7Jw4130bropT9a3ahTwEuKKSpEwmwo0LsYI1NNd7E66ZDG8Cskf
3DszlBub20GuEwOPQ1xuN1n6+ZLvAL37B8z6VjT8bmRUxFTMaZ9zKg6M7NUq1DfTfZAB2WQGV95R
0GGZW5WfHwxvWlB5Cy3hOL3InclSfN6+n1brSrkzo1kkaYSMINB/xY4ExMJnfde/6ti94ADfA85r
sdJvW3D91dDhRd+70CIKMMsChk5C4eZCXLaEIyM//IOt+6cEBNHvbQly0csGAGA4JQNxz1ZtDQ//
w6v3wBKiFDfjCU2EPg7eF2BxozaQnhQhp5MUXGeTx27rcd9FPLHQIvC0PBiPhlXHoJxCNIfWK4RT
ktk6yUv0wuQD2HL+UFDBH7DJ8Rr9zBFi9OxlAnyD+jLYQP6kuIsCG+o8lqZb/YUdcWz6YRUMZWhh
xR9dpuY5ROsRtF+wpkTxvrtob8ODYc2u4GjlP1AAbCWQ4fX/mqPcfpsqo1HUWFbtHHjQfstOiatZ
+a56VCzeT1t05pMJ7q3BBZP8E/Ma2Lru1vapa0Cpw3qqMtjn94TbIrMnX/GTc/RaHgnamuhzYalv
YtJuDhEm8jHiI+9X4LlATMtyk5tHChEJqVqDnVbkqWMMKSQ56JTbNhfc5ku8b/zywEHWx8wsFnPM
pjG8oAkrpwaCWPppKXV8GSQjUjqvowWVCFRhDmAXPog+Kyu2kSshMnqKAQAZqN0VapY76N7nqVir
bqhlNr8kBy1UvsmQK2D4fTI7tN9f26Gu0gm93xWAGGhKRocWD57mYJfBBUNDyeWcwVK8CpId0ATv
/fEqfGEY3/JQa+PUzZq0eS8HEjBMspdC5D0C+LqHUG5jFnv2+5I1o9R9KnR6Bfp4ZIVygJVa/ZMA
JgSVQR6wmepYj4jygpEsV3zR3gDQ2nfJRWzmG5Z2LHfzQTSjPet1zlo96iaNZtSt+RF9u6ScQ+Jc
yeM80Wdlp5nDos5Y04Z5kFfoMlvOHejYiAqfgOfcqUW1FSq7P7nn+ztD3Ap+VvOoUvdkziVQlTMw
sH4vXwWXe4W2IzqSwdc5mNzP9FBlpoEu7PoASUkUe5Gr3LcP/IO2Gx+YdzZjklXKvy848mU2FSBd
MXVPhGE0ueKRg74I6QGSWkR3GEWKCz9Y8Ws02OGT+nh/NjYjlfVsUC5/KgQZEEO0+/IeMJ3JpTUJ
kHQwx+/5a2+TAh5xsfeNbt3na5uUA6qNIGsKrg/chivMqEpNkIPZ900wTqRK+Z4+jDqtLzCsXpki
K5/7X0WZRJBUYYZ65Njd8XIq5WiAhp1jlYDNWugTZgIeS8D1QSoQtZ3X0Y38xDEuw8/RZO0d1tah
fE5alSBLFGF3cDsU7H539qX/pXq0vixUyuvoQP/rEeko4ZT0XIJWcykM7/5abQLj1/uBcjVioWhK
XQPV21uzRRDV9Vd0Q1uSRwBpPHwbywcwLVJOp1bnuTIIb6567FGxyp1RPhlOa0+OUVvg+LOlL+jI
uz9MxkahIUn8gty9XDSBO5SibgNFtThqlsa2ki28WVa8Vw8584G5FVGtppbGJ5V8nMuLgOVDTGGX
J5HoNh9/X4f5QQLsFs3ZRDa35E1Wy99m8Lq2TbmWnC9ktRHJ/X9VAUCroeQ+n4MzYWAJTv8tfILK
AS+JsqCia+79k2QQxcTochRbC3RXjF7iQu4blcXikV3Y2irsAuv21xa1YcNeDGR+QCaQAC00n/8Z
Vi4/Wt8nkFfpLoQnkYAilPfCDrfG5wJdZv/wBtt6VmtQJgY5mKDIGPH7AfNKKM1zkaO6jG4H442Q
W88oD6hvo8niiNxeypUtytmgtpNyXIACAVHplcFTogAPDtiyaCPHZnEM2Mx2KAxiBBT0SEWLruY1
miY1XDkg9jgSmHS+b94ArDtke/Y0bl4UK1PURTH33awhnxq4evakzd9rXjHTOHHvH/3NkGNlhFqq
Vihm0CChGVAZRS+rtZ8lF4PfU9chPpHk3+4b2/QzK2P0WhVdoI5g2HXHTv42VdGFlxKH50oXQl9n
iGxGjKt28yJa2aMPXlp22kCg0LLX7HJn8EFJAJEdZpGRuIsPF60MwRGBMJED0f5+v2d6leuI3MiF
F6EVFuFvioS0QmpvwP0wK8pk4e+Zo7xXJAQyFI7xgBBTqMs0PyB1zLgQNutf4MX5MyIqDor4HEzE
GjGhtvtUlUOTE/LGHxbBLwrUitKEfxQLY9/JxpEvc1YzwubdoKKNB4x4Bg4ZtXA1OrIlsUN5vshb
L17078swgZDASJUrZ1SD3cv8ozEk3hyIkVWlsZ8r7ffI6L/lXTB72aR81iGHWcvGaeLyyUwNgTFB
26G6iqIAAAQQjqITLqHCx9Mkoc1p3BMBicIGugELDZ3hV8ltEWZNfnzkgBjdR6cZBFQpWlVeJqf8
BzntLcIBGU3Ff76FOlZh3nRcM8y/S4iKCzq6AzeAexPBMvjalk9JbjbXf2j1Is+RD/twZZdapZzX
wbzTtRo4P6pd7of7yuk+ESwBKy2wxWn+boTUrQaF46aOAXbDe310AOXZhz6kYPcDRI50s3qMHgEY
8YITm8dw86ithkhFY9ia/dij1o6OYlCZJLlVatf7PpE1tttRXBUMUzXkBi5GSZbUbaAw7fbyqVUt
0Un3nCXbxnFxlBeAkZJLzJsjizZi+0L7O8Lbz1fmlUGUkrEO0Om0L3bSYXkQTgQaIRzZMMztU/1n
n96u8pWpGSWFmhdxqiGY6WjadW5/RmFuxuEeWsKY2YmV5tm8b1Zjo7zYHAmJoZANOrhzZgZ71O1Q
8B4Ie0vlZybhbgFpVXPM9qwdy9g3tyh/NVQB40TDLtxDXs3+wGmOLnaMy22zMrU69rf388pGE0eL
OFcjKUzmp8oFz4gvv8ROfEz3BnAEv5vxBgcUEK95YUoXGfKbKOv/A3KZ4QhuDmr1JVGIZ0McYLSx
cZIA0qgr1c70r2kKtABauXIRaLvebEVW6+6mF9Z5RYY+l0pUWqgFzkJR5HoRCyx706F3FDv+hHZ7
Hu2fs5U+RmjbM5xwF+zCXXlQ9gRXETwJv4BXRUKc1RK+teTrbyE/X02CzEOwWBnBVqmhT28KLhrM
3HcVWxAveW2CCtYCHllwLcUB6mwdSXCo233uzMIkILvpreoAyAXCyEFSBj5Yf0yh6iKeNBBcSkTU
48xKw20+VdefQ9074jIKaQ/1ZOTENby+d6SG1ZnCXvDKXYesfMxMw2+FxGuL1I2DulXQSH2DKsCU
WjkX7/WkOfZRyfSKW55jbYi6cLI20DTI1IKqDwligLeeCdxgsQ2XJIhlEdGdjB4r1EGZsSRriNSN
o01Lgb2Os0TWuLkovJl7MfAEWENT2kug2+/fmG/x7eFC2ws9xQZBKb7fu2g7IOLUuIM4NEZ5vaVe
S5/kO1KAGYrPwKZGsznfmgGZ492KnQGS04FbI63b9OMY2FQuTfMZ9DvqfDHGa5CFZtefgcUw+zb2
xSA0Qer9JscluBa+VqN//0xtvh9vLUU6FP4gAEqdKSHuZehSY+holQRAUHswTuIZHQlmY80+q164
mVJeW6OOjCrpBhDPkoas6uhwqALXQIag1zJ9BirQ7h9Y/dKbTok0TP3P6KgDA/GzvElyFaPjkUuR
v4wsEtTNCuh6RNRJEXqIuQoFRkRuofkERikImT1g9QyHOwZ+9Ii/z/2u2I8PrR/bCIABRSkb8z+l
i9cfQh0cYTZScO2Kv+Oo4FP0o/cIcD/dzfBNTm6jNAaiK4exfciC0THwyiqtd9BWlTZBDRORqWJq
h8kVDE9Cq/ZZAEQo9YoZXD4pMQ9fzEoVboVTa9PUoY1qyPvGPQbMpYdpWvxSKMyyfpQ73sRbzZok
gxFPbXqJv5tJot6dU93U6PqDwWp6MkLJqvkA2bnowIuz2TORPtu33cocdblDSYgbY+gcAfLV2RMK
SVbxZDx0sdntyuvw1oNol6hjjfZ8kH39VTVF8BcRtGvs5p9Dl4V4ZZ3dG/PN6oKvOzVORzLfpD+r
PU3P7VF7lDw0JqNMAEwvM7W1eXhFUdVkBfInH5DjScjXndYqv3d08YV0RTcP6H/HXdBcQQ+1YyXu
xc0VXlmkYhhtAXq/1zHEkkCrcofwfkO71jiNx/Io+YidQ3NScBXobv7UeflTYaVv8155buzSN3as
Gdi8C1efQ/lmHspebSgnuiuluhmMuyzx9YAZVW0e4ZUVyid3dS+XfKsjeo0myBhoS+XkY//MyfVJ
XpLXQu4WdygqG327njBr14KffE1HSJ2NtTn0pRnKQHbo3b5NhMpfFM3Lxw5kI4Y2HPNREsBeJju5
kvhRrD+VfRCYc/563w2xhkC5eU6d4jCKsVPEEV1K02wPzVPTd7a0sLYIyxLl7id9GSTUXQAgNojS
aGwm47lpMyv7L1QJRDn6z+6n/PkiR9KcjBgTCsv2sGhmwJJEuL/bwff7PuqJq0APmgzbK9Ckwzi5
qar4Ve5lUWTy7en+Cm3i6dCCLqBvmTf4D2rCUl2OYcPhaKXSc6o+p4Lbl5FZR3ttzn0D5wrK1naG
nplphPsGJ0LXOVwongPxRY+/zSPDl297s9X3UM4c5JcTmMTxPdOU+2oCuEX8UOuKuXDfEsHpg9ls
uvNcPyPvkBtntVxsxoRsBn6rD6DcuzaFaqS3+ADe45HPQZ7v2LqKR65qMMYy7umtbWugQ1EUZIEH
tIQ6IJDX4TPoAeOuFAfJH8LeSdCRE3ZCYcXIGZr3x7bluNfWqEMClcJMCAYSE8ltZPNF31vxbPyX
UsTaCnVAQIgigrgSb5SuRic4fyTOehnQ2qP7/0DasbVcK2t0R4QSTNzISTiORJmyvOrQp+YdpBoj
U/k8AZaQ7xK/5rF0mYVkg1XtsbNZW2brwIKlUYeUKYjw8e/7A5vJ6HERanwD6ZVQPyWAXaVX8uZc
oNhA6lo3XITL/bi/nFu0Gmgh+muXuiGijM/nTG3h9Kz2hoQAuG5nQMcR1K7NW3wg1Fb9OXsU/eyl
vhApNObQyWmg40y8zCCfB2Y98iXvhx6UeiUuIHxHKiu9aQ1EtubM58UC8uUh83LW5mLZo7YwwB+R
UUtIC94gz+CILFyyv2obY3WaY8uwR37dveFRezmakO1vZg0XmFDZNdfaYyqZKVgQhwXtYgS61LCI
67fS5rduKWj8GlCtpFP4M4zKpUDSF2AMA9rrQhrTVJv7is5EN0bFklRvqmPAcEUbzuGdWWozdXNZ
5waHoYay4gjBaMs5I6W8ZYEA9cCSIRMyGMqzLkM/JAqp6cUzOngysNpOjDGQg0YtFwLvvxbIF6xC
YV0z8iQBjY87SIs9GsApp+nyNVUrxki2XufQE8Xa6Lg4oVtN7Ys265H3U6Cwk0aaD/j0aGpldJa5
CBTEQ2vXISBRqdYc+FZ0xHk0+1oMLb0PrfseYOP6IJhEgTegFw7OFMrxGJCfkrsaojQ9QOloKb5U
mNk0Bw+Jwrg6tvLxMKUiEwIOLgkUb++ntgJrC9+OM1GmAVcTYKaBj34a+DZ2gXmr9AA1UzCXYmwK
r9G9wak2DJEkcLHXzxCutUqHyNHUL3ICmUJz8KPPwbl6LPZg+SXsBYw53QLEv7NOrS0fLHGJjIzh
qtdoJ+ZOroKlMEN6vnX18+IAIAVugQDiiHsQ559AdQd2j+7L/YXd2MhwqVD/gEQjWVnqDR3EYslz
cZh4CtrauPSxmwtbngb7vpWtbQwdTbSBguYJ7ziVOpFlqXNa02L/JGDHJywm5BWn/GPf7eaYVsao
w5nNwOomCEPdDK1fQC2bw4AO9mFg7NQNL/NuTNRGhd+JknAgOoytYKp1Zofjp/vTtmEBIsaCSpq0
0bxLYy1QFOvKWEecxmNrhGjDB1kVY2XIHqMc2TsT1FwtMwS9+RrwWAIlbb3BJ7g4dhsyayTUXI2q
vDRiBlVMeQRXYvZTwY12f64ksoXujYS6VmR+HppmkBMPLMuHuhnRaSZNzSXP2gq0etzyy1C4xyaW
FzuuY9WEJtRbIY6tGfRD5RhlmMKfCV/5sL4UnfGjz5OfZdofcsV4aCX0d1WzlUm6Fwk1+kGjPDVT
bn4pBO5rOg+T2TTlQ1sqnlL3r3HS/lIK5YsWyjFjtbbOESRJ4DV01RAMyGe9d47jOA5qI/ekm9v4
3j1jz90Ikw3P+BQ5rJhrI9rUBPCG6SQp/jE+SOpoLEMtTzwuhVxWq5t88sgpmNFfta4xnOFG/PPO
FrV6GVqpgTyFrSIV3VlBBj5U7VF7KcqzHktmUjGzWRteAgg4HnLWICOHaCe1JUFwzk0638aYSi6z
0J+v7yOrtAhWS7iCgzy+TN/At+vf36bbVlUDSDgF5L80oUvAFXOnwON6WfUlTy/T+I2TGS/trWhd
w2NeQj+oBKcr0/eKGKeSXkixN0CrR4VWMQfOhcWeQoA3B5DvgskzRmNM5C8GOr3QGRmfuC+szbN1
4lcfQZOsZ5WRygX5CA38lg3QVAofevfnciuAXQ+UluoKFhQEg4aPveTAgYALbSnxHl1kDsQxwRul
oWM9d7kda2RbmYN3ZslLcRX8jXEe17yOoanHGc2w8Ywya2BLR6LTxaPUy66JbdSX31mkrk8eUMI6
rQIMdBf7AsqcsUc4uKI961RsHcP1qlHXQdbNspDOZEb1HTjKZX7PqV9H6bHD6OI9Y/mIs6I99toY
dQKTSooSuB1sEVD3ohJkEVUpiHQh0GHxIG46zrUtyr8MXCLEcWjEXo3Ki1f9wFPnDMyrZDYaHjuV
1wwOY3SsA0A9WAWIILWGhJOe4BH3OhxuA7R1O9yJhvmPQKgt70L68PibFDF05N/vzIKLxLiTKkRz
Jg/Kk9aMepPLzaIz2wJFNh15CbCb9XZbstZye+P8tUx+vjoTgZaUBV/fLOepr6uo3cpIDqSe8Q01
oCyy5O/1jjSAazt2dLHVHAcHLquE6QS9YB+8qiDE9bAkiUeiGO5NtQD2jzirJ7XF2GoPtTv19vQS
5Oav6ZQTl8e6mLfGv/4Cyidw0tIXSh8n3oiq8QI8gjpeSV2TFGQUT3CKfeRAr/dVrT2m7a1ztLZN
eYdGGMSyTBQQ7BxU3GGSH4C/arGmT53HbKnYHCfeS8g/CYr2gfe/0vQeapNR4gnf88acGjJW0mRK
MN0yssZO39oieM7Rn/NPLOebY8U7BWuN9/cGGUHeKbWGsZKVJmSEaIchUAR0jrEy/Vv9N+BHAgRU
J5cofysWrfb0lGRzX0jwT407IMEoAW+SH8Pj9+AsOWhvdMmK3ncaW+d3bZE6RVG7APgJemdv4Dpz
zDQoy8j20LKk11lmqABh7OY4EiYcVjy2D9IY7CRO3bVtzghEGGbo0nCx1JHRRlgrQfhVCI+FXplz
w4gBiEej75DVjElUQKx1XQPQUZd4egH2tHi06skfpJ22gAy+ZGVBtly6rKPbVyZYDVB3v3dyvNI0
ogDUjRcYyrkJ6zdxADvM/S2w+Y5ZG6GuYG6oxQYadsD2Cnpv6lM5mbE8eiBoBoWU0ALvpPIHrVt2
XNH4bcg5VS3ZXac9D1q9mEnZ+bqUP2cN/5RXtRvNyg6Q7bexU7+KY/gyd6pkaXlxFlXZ11RA1bQR
jOpQ3clyNzfkq94lD2DSOIZp/gbiod390W2GbLIhEmQz0SKjS+gcBGMjtG+DDgZNL9GXgbOR39RC
E/19L0uGHnzRDwvQyYPdPmwZb4ztqV0Zp9Zv5IKxCQJwYRGkafal/QYI2R76OOF1PIqOgW7D5kK0
toxrehmf0NSQmxUIlgjNQ2KlJi6OHf7vJfv/oG0L6A966MFNTZJe1O2hDBNXql0UAy8hmIr8KAOj
p0eMnXW7/emzQvYuZJ6QTYDcE7V9Y35YyqzEPWFAJ5i4M3k0azs5pUgZJihhtDaRy1pqtFkwKUg3
V15RNA1lXwjZCxrl2ww9KJdl5BIvOmhPU2n2J2h0vSiITt5Um9DFRI2VOdVxYtW3t9zQ2jDl7dSu
gThyMMKpFqXZzYda/rmUj4x9TVbo49z+GR1ND8pPTdiodZt6PHRSIfq+q/wes/m7KZ8FC9iMZldD
ouOdPFOMpEFt25sKpXOhe2YBVfWiBeXLGEEgMa78tpdsIdR9YAMfeRAf4qE0M/bTljdcfwSZktX1
OMiNUnM1TtNQBNbQpOaUS/9LE9SB5eQx6JV2Cdx0+DZlzw3HwqxuvuXWg6C8rRzGfFtkze+4TUSr
cVMgZiR0p7MNjMkTE+63OWsqmJwATkLdhX4Xx/MojUsyph6Y6H9FFzC7AlUiX/gzaRCDmAaTVpls
7w87U4VYMOQdQMInU8s0ZlGS1gXyYoBjvGjlV16szBLiKKIwIX5bkNUqTR6RMeNAbI/zr1lq6TR5
MSp5lFJPORc7YPmJ/ONR3PUuRC5MHZzc4uN9iyyD1EqW+gDqZl1I8MJ7i8YfSs544rB+P3Ezq+3O
i0GfRvMUuFW1C3ggJHJm0xFZintLRT1S61btMnAcId97vT0iAGMnfVSE5Td0mV2Zm35xtTGo64Ar
YlVEajMAnKs7CAfVSr/quxi8kLwrfKsscDS+sELqrWhNQUyNfLamK7xCzeGEhvqwz/TEy7v+Oc57
b4wFyzDSi9iKuw6ycPe3xBZAmyiwCQYEB6FxzlN3DtdEi5ooWeoFL6qHJiW3PaK2M7qgW12Q+iJI
TIEV4WzuEwPRjSGjZUfnqWnViiru0FEIke5dcUFRx5sCfU/KHQ0kFTIPdZB9bLNqSSyj1EDlfhTz
XIPRlLfaFAX5ama0pH20gOeWzJPnNdbvA8FO2WVd10+d4o6KckwTCGEnEmO5Pm5IYkKWNGChRe1D
2VYTEhlKgpPidgVvQRPbEggrcvL9/qbYAOyShyOSIwiDUB6mS156rstRUi8wA6IgiJHZ+miihcB1
M5s7hfsRcgIDKMvbSxuZ6FpTvoDzkfVm35zN1TdQTjkH8zM0AvENPTi9+uDNgMwbY5gfncntfcwj
zwxQ9wfAhNLmeV1It2GSljGAJ93gMLwVT6mfYlc2Tr7TXwnJZXHkFKt8YHMGba4nwu3bVSeLNLIc
fUmjClp9xY3TXT3MR1xDVhhXzv2BbrRqYqArM5TXnIWRb+ZCwc7Ek0I4tC+dn+8yP7uy7u7NRVsZ
ok52UDRqamD7uwUvPaZGt1dmZjzCmjPqIBvZOM5ldRsM0U7ObBmUCyhKEELy5BEEf3bvA7PFmEIy
Re8vHlAbIcFB/DLQNTRRMdfMiFaggIirAKwrpuIrnxNbO9X2AtnB4IGDLvIN2MQwuzWhK7N0gqBD
mUSJIC956/ybT8pbDoFQ0nyXXjBStOqz0tsb4AIMVJTw1CKUUYBwvL/EVTmeOy02lBuqhxTbURpB
i6FXurHL0rnZiC3fG6PWUg+CKuNCGOv3aM1C54y+kx4XbwGzfOOVnxWG+9y47Yg9VH0ECXo/H/A8
WhRK8hBx5CDwFqhdoWsE7cMOzOKR34HaztgxY4itFZSRekU7vGpo4F14P59Za6BZJ46JUMutd9MO
RhMM884EPFpotSD3e2TSR31MAQJ489cmvWsEY+kmgYvUWwtJ+JB+JQA4AoQvvjIZkLaO49oWlV4i
rCBhosNWsgsfUG29yhfhxD3GOBbIAZKe4spkCa6QbUEfRllHzV9FhRfM4VTkXI+DHk5cBt5sgFCq
LD0sLZgchNTPM9Gf+dOUvzHO4cfyEmZ0ZZGs8iq0TYMk7BqhQOFlT7ZNe2weZiRVm+N/8aBrQ2S6
V4a0cNI4qQJsKhSg6wO4UqVeGGPZXLHVWKjboDPQptApMEHgQ9F3VTUze0FOB2Bir/vU/hhCK/Nm
777VzWOwMkq5lVyI1FhLMYE1xwMJ35u1xMy8k2WntwUS70CEwyvKgGO+nzt5Vjg0kUJxUj2SPi0B
CbKb/IhgKZ/+ReKS/L4P9hQVYayuSwKY797bU9KpHbIOvCJdOvlRW2CxlNpR46i2pmGG2q82vtyf
xY2GXk3U0Nwnq4haUJqnvEkzZ1NQlEvuYe2u9WQLNmF6VWKTABOBgd+XnmqrKGKpZ7S7xCagpvvc
ThzOZvnSj49mfMmNtJ7H4+GDLDry/kMoVkLuaQJnhenDOOPdPFuhcOHTaxdcUpZA0NYOAnUKAKxo
qccTiToZgwSdAG2ZdFesUzzHoQvB/bw/u1sH41bIIL/+o8pfloTtbzr+tmhDUxyCU5GX3/tMYiBZ
b1hAeuPoaEVWIRi1JTk3ZqEaLtiobSo4LV6zjdBdsqXb1VXv6Wl3VecQ0mnc4gFMuIu4wc4iMKwL
0RXwxr2QB1+jqVTtpGqccEKGMOV2Qd3vtKiqTFUsroM67ZM4tMcc/QPDaBwCXnE6WbU7o98rlfoL
sE1vnqadChwYmkESX65rp9Ohxqv0dloHwDCLe7FsjnEK8rZSvcx95k8BRJhF7otcBD0wlkhJDorP
R6VgQg2tN6NSfNWFylNy/lVQ+68ZB+6yuKlPTSWZkJrbx3XQ/R/Srqs7bl5J/qHlOWAGXxknaEbZ
QS88liwzE2ACw6/for/dqxHNHd7rfXWYJlKj0V1d5YRZ8iMvxqOcghyupXcDaVGJVdKN3oW13Xkx
w0u6KjYMVQoV1CJAIwoqm6WjaLlbofsNHx+o/FGrKz+RtvJ9K1lHgIE+FnYJPkqlSKZlB7O980/3
NbAynnY763PlgbW7vl3XDsSlscULaUpkqHBFUO/TWus+DvNzONQbmk4rZeN5QMA3yTgQEDZbuNQE
aKquFWkZGC/kUKEa0AVodHbFVw0t8xk4qiYn+wmJ39NIwcO1Vexbc7CX1hfhoR6bRTGBhwsUCQla
qd4T1KusDgJg2ZdckfZ/MZ14g0HxxVzRDuRklDWV6RBWUm5qOXHlbNh4RKz6lwsLy4s313oDISg6
e8MCnNWj8h6X0mvZJRvRyurmv7CzWLQcPdwRdOrgKYOZkrII5KDabxOJra7OhZnF6qCpV9PiAQK9
ea47oFR2UutoqQGXuV3SzQfYujXdQEYC9LJ/aOxpWtukgOmCC8505rSEUtxlXuxOZ5AbOKHkyi/z
s0hRHL4NH1hfuA/bi+iPGSykogDhHglONCAnFtjp+BADp4kgPgdjfyr2mbJxvNdenLNcwf8OeP6o
i0iw5ODPRy8pQk7ZelWyPrGVut2nRXSI9S3wz9YAFzuTWKFMiwrSCWF66FXk9+vETbKnvzlgHwNa
bMts5GaiyCoSK7q4jWPmhmjYv25iaxyLLamVrEDCFv7X7JhbhpBb0ItTuuWW1t383DdhgegYBcnF
m4fTcMpL5DfxKs+fZgC+BU+Y3M3tRdsQ/PUxfRhbuHnVyAstI9j4qvFqRPucBEa14eZXb5KL8SwC
WWY00WgwxCOt2gVSX9wxmj5cX5n13fwxisURUrKIc6u0iqCIH4WaOBw85NadVUz2dTu/39N/xFYX
Y1kcm1pwI4pabIGutrnbgfGmCfL9jHxMXS47Wmdr+2yv7aed5Ehf9CBE0RrZm+rYFHb2qvnM7Y9b
uczVvAPVoZerqxawMsuwHcq6rJMhThvU8FygLHNVYusPwpndcnmqT7OO8PV5WN+jHyaXnFFRklqS
lGZlEJ7Ad6P78g5lfO51bryTn7d95Kp7vjC3OBKaZA2CR9hCnWamTt+Bwl7qdFsvqdsNym0q1xtB
9OqxuDC4OBZQQ9bbHEz34Fhh3xKpgeqwpTt0krZ21Nbi/U5iXThiVe9y0Uw4gJCx8aYbzZNB2585
4tdcvI496U79vrF283n7Yw/rukUBdECfj7nwlNVAuM7aNgPwenCbh9xnz9CSgXyJ6iFhNO7+crN8
GFz4zbgYstpIEPvEewotq1lfqrihdg2Gk9hTNkBPK6wNCCovhjfHLxcTaqWYT25psy9wqNPfC9f8
Bt1ihwWzWm/nkkdxiP03PFFuzZn7HAnP0GbuuOtw8xtk66T8ZmW4Mt1LZELaplIic3CRxphynrd+
ZU10VxuRb9WglNHl73pnTkDb1EFR4sJvpaCMod5QQVelrsdDbyJHmilIlfbhQWppZusj22fG9FgC
lGy3ZXSrlekrlKmfJJlzNxvMB20sKkfXxYOZiGCsS8uzeu4bhv5G6unc8mGnsuZZjiaHVDKUssPn
RtKfeavXAKoamt2o/E3R5cGlTAHnwkT24dj6Rcx22ig9Fz0Kd1HsSoW064tRcYRce1Nq/bRM6VFt
uO6nQ3sbS/Vd3EGIohZgli/7xyQCTRKg2+DHUkc7GuPWbXkLHDU1v44GP0VjL9lZyKIjyUp6BKzK
DgkUUGuEY6Idna4enkfDap0hMZJvKa8kW+orb4qggpOZpd324YmX5SN4k5zJ6JLnehwgSJXJhZ91
fBfJ7WNcVh4oacDHUkxvBpl8EHTaVjiMfm1JjhyyvdnxZwEBGIcVudixAggdNarOTBt2tCrei4Gx
mykl93Ga7zre7AwSgRq85fuaajdaX5cPPbTLo7ECpCcef9a0QRmNGIVNaEjtJil+MjUC1glqtnYS
FyDrlNBrlipPRmUkhymcXmhZ/yhr8wdNMLNVY0pOb1J7ivMXwdWNKHA1H08N6CNa6NeSkbr+fFi0
IeU5r405W1fv61sGgZ0ZM1vPohEbtlZ9+IWpxdWZARbNWw7Z+THn9wOSOURPfUHGu4ZHmt2G7Od1
P7caEyAprqBdEsIkyy6MTh7ktCtDw1cHdpP00OhghSNHO2KYG+mA1ZF9eJwlGkjkSthkQ1IGZvSQ
p+BIwf0LGbJc/mVBCP36qFaDKX2ODEFuDLD1YhZ7tSY1Cu4GCMiQ0KENdqT8ft3E/3G5f9hYxOt9
S8cyphP145tynx2Tw3j3W6zSNnYSBN6vW1u/aT+MLW4jARXH0cyQ5gzN6efQ5MJOp+JBbYYyuG5o
dT9czNziFkIImlQpJHR8PVHvcf/paOlGI78Vubkl/Ou21jMbF8YWl1Cix50ZhpBSjzu04vfOBKXD
JjDAoPY6vM73OzDpTqojrNdRUozc6Ov1D9gY7BLlpAirFlaeWX5r4hXZnevsUSgdWAFT7/9naBGZ
icSoFQOpU98c73RoDQ5ceGbR2ppVbuz81Y1y4T8Wlsw6KTUwaCDHjwqGo9fTUdOrt07qN/bJatnw
0icuYj+UJ7FwJhTAWlf+BkUWl7W3mmvkwCSAGm5eLSPdAHes5lQuxjaHbBcxi6SaoxbHGJveIvUs
p+W+q8iXLGemXWVkTjE2dsmHPcvu/2L5Ppzkcp9YRdYgkYlDQdtnMhR2k+WOPtwKtdjYJ6urZ6KX
FpUMVKB+Y2MvRpgVhEiCCTDA530w4p0UoS+YkWn/F+O5MLM45KEix8powYyO1uOc97ZFuKskx4R9
u25odkt/RHUXhhYHfIRQozLJoLlH500NqdAqABc2AiddP4sIOarc2Bra+l39YXJJgDJMg8mgefWP
W9ZvEC2cC7T0/DtOefWWuTC1OGskiipJISEktAfA0TrLBQGye30Ct0wsTllMWK72fYZ2f4vYNMmP
Zbj1FFg/yRfDWByrrh8tWRDYmJtVqvvxPQv676D2QHNMV9p6b2+xHa6e4wuD86AvdnlV9EWiZshD
lDfAcgR0P3dzb4dSG4dpCezpS6vKeYKdoIV3kXrM6G3cbkgqrZqgaGJVkVHQ/xDCSioWT1aNa9ko
lCMgdQ+hMANe0Q1nu3pPXZhZTJhZR72QE5iBMS+LtXt9Um3dzG+AHNyI0lY33IWpecQXa6PmU8gt
Bab69F2rn+p+w5Vu/f481Ivfn5Jx4MqsAxFRpChi0+bi/7kms0+6tADieaGEc42yvinF0UT3cPZw
/VRuLfvCf6oSSWfWHdDPTHtdPrdZ6ZRiq/1phfZj7mqHSDhob0AwskQAAnyglhDQon46WX5T6jYb
w4cplb/kyXhsBN5yWR09jLHmCRTWBtqcTTOKwL+mHzIpPNdd/lRa+U2Thh7VtqhlVj07ng0yOPVl
IMQXTkOOh4SnAhhZJvPKplHEnCQLFac2+H5Avc/sa827PusrnW6YkAubi2MgeoMLpUS5WwvCA3tJ
7svbFISDe36sXAWysnUWmNomaHX18F1YXZwIU7LaUDaiLOiaN7OVHCXigAzJdhpWfxHkz63+cxef
jsr04j7pWzYl09wlVtdhMJHGlvkbN/8GBWLNeoRocYF83xKhoatd3PQGOlyitHtGm+I3pg7VRhS6
tjsgKoPuLGogy2Qs7v0pIlYvrM705aa3e1lzCx09vaNip+QEoMaGz1q9wS7MLSvNRpP1aiihdAIx
7SBW3RmIgZZaC0TqDHwn/4Z2zpoHuLS4WKrRkpKOTQRXWGu6g7WH1PFJMjcLbvMpWsZPgHLOEA9N
QSffwpcp1thmtIEZ+daAKlh1mHbCFo5Z2yDuRrF3Mwk5f/c1gwvPRnA3g2WjN/0we+QgYYh9y+mn
u8GDePFmTW/tZCGjggQrsLdAdi5OVgpKT6UzcbJiAxke8FQaB9R+QYW18W5YtaOiERicbDheS6Kt
IaIiKVOUsOXEiNxWyu/AHflCRewXdb+REt+ytfBRPYQazC7F/Vajxjww1QtL4BCa8DkNkSS77hDn
xfhjsS7GtZi/eCBZB5cPO62sOKEQnaMMfW+Xph45Q90+Gdx4SAmYKq/bXXPEUAdGZzMadeCuiPL5
ih2lgqSGNALV4dfo24SQCnOioAkPyR45Qls+QXDthm0d85WphU4wmFBQaAPWa3kYCC37TClhVSjW
AS/oxC6o/Da1bCdGfWMZ10JUtP/9a8vM33IRRDQFqTI4STCn+R/l+23typUhASf3YWZxvtNysPSO
4t4Cbd6oi5u8A6E5aCiLUPl1fc3W4i5AtuBI0GBlAXnweUDy1PO2MeBJ9AZKkaJytHzjrbfqEi8s
LDYFD1sNYSrk0zQ5fwBJmy+49C0fGmVj962oSQDBe2FoEXpkSUdQ+UUY8L9oXnAemzYpncaHvw/+
EUaJkDCS9swjh96LfOmmPUW+MtlbZej1I0gBh5jhd2g8+TytqqGJiIs50aiCJHByp+xpIMw2w8fM
BHyFvV5fxdWk48xq8D/2lhXFEU1yQo0wdsgcQOigAxVW58+8lvnhr0Tb5pn+sLbYNIBxD+D7mjfN
I72fi7jtTqvBW9NDVb4M6s3rbn2TfthbbCEShdMkJNgT/txWkHmSF73M3BjZvtnzl+44PmzM5+oF
ezHCxV6KEG0BWDKTS95PPkhrjpKjPswUJLKnHbfJ9FbrmJczurge1ERt8oQb896VfagIuRE0WqH0
Oeu6T6e5beLvhoiiNwi5qA7UzuKWYJqQqiltiyD7ArYTB4CZo/5AH+ceavaYnzbB9qshBHoiYG1u
kFo+W+TasKoih8yVtaNBf5524516qG0RbE/n6n65MLXYL5NSAyShwn1a0BfT9PBLNDSP13fIaiR7
YWKxQeqJplAxBqGrMozB0D6KfEJs5Bp0bylbSf7V2wBsBhqIcSwULRa3QZIbJGVYRr8f8baTQl9t
NZdopRPqtXN9WEhPwDP9ETxYWCSItykWipqfPdeYIX8LMD1YhRTca1HrFU3jCVWxWcK/g+DDT2ht
923mD5llS+wpF70DNCnyAvEXZr2LFMIbcW8T/UajXydW3pcTQJ3I5ijaORI5yq/RuVeM23FqbSZU
GyL0rhorbiIO4Ga5U8NXnpSOVH5TrMovJbBS1YndkdZjw3daPbGhCgARdsqxchPNAmPo98w8W3ls
TxbKLFHpW3ynUShXoEqa5Z3Xt6o/JD8Vo7JjatwlCnFGRjwS/lLbt5iDnyKkyl6GhG8lfoYCDSAx
tBONB8HBYtBodj1JqAVrg130jWeSqbFFqql+Z5VgkOc5rrNyOI9GeCRj7qnRcCrM0UmhoMSMDnwW
UHdvylteGK5pJE4VKW6sDG8aBfGLyfc9mMIF009dB/KIEXpLloxgKSucRqnvqTE96JNxG06x04pw
LjajmCzfi5EGlhG6QHTYqHn/5MNw14nhbEzFMe1LTw1jVx2e02Y4IMv1pai0mypBXrxLXjTeBhrK
3r0e+eU4+LqZPSIgtQusVZahxcdMnCL9psRHylKbltyLmsQF7ZsdVf2e9VjqvvfR5rWPzNauQZVT
14prqeo+LH/kVrojUJwtNMDhUDhJqt4lw3TuI7QlsjeWkr3eTi43v7P0IU1HRxbse0GsXcinQLQx
WEsflJTYOYt2tPkCylgbTMo+jSMXlS3HUMub2Ewau67SL40ZO40ke4wXX4s4LO2eTU7U4CKPYqBO
oiAU5UYH9Wocc3EwlqGf0HTFLAAso2X0XKK/sxDdmRZb0MK1IBrCpB8HcHHaR1IjAxAjC6reGt6A
y4c/opPGgmx5/EXxmW+mdnz/n7Mam58i98WNPlYJK8jsYkASw+20630ONLh93bn8dvEL3/IpUl+8
IqVBSzgBCAu1od7LIpv+GoASTex/JDfV3LNOydMcoWEjuAp0myo72szbrN21n75iEZuVFO4KAHjo
anNnVoUCEn4A+3rhDPezNkcM3SBvq3Vo5d1waVNbaBWYEuFiyoGvnEE84DA8qZAy3eZnXLkpPplZ
LKPU16oeznnnegh/JfC6gPbdRF15aup04yW0csd+MrW4Y3XedaE1Irei9PpRLejZCM3/PGMLE2CK
N5AGkHWyOHFGrpSAFeMkCKmIdz20apypltwuUrbIZVbO9idLizNXDj3YsCMFD9exPiiF8Fl8ruBV
ru//tXzUJzOL/U97M00jiOH5BTWee818ahIQupnNjjQsO/OmONZaWtkDa05Eif0WrDNuOabfqcn9
65+yEr7gS4CmR6IW0LJl6qNozKYFDLEMxvamEU9KvNfTg2jQsddvNQVvmVqEtqWVpjWd8BQqOvNM
kXWbsurGjHDsIcLyomX/OZkAXNnF0BYBjBp2EW0rFDFDs0octecPXb9F0b5CB/TZyGJrQiExBVIJ
mX7h54Uj2eMLuOclW30wT8TH8XNSIJhwlTlbYfTqTkV2FiyBBN10y/c6cG5CyQXg7kL5pUS/4jJx
a2ULgLG+UdFChoLP3G61BDlCU4SQhMBF/iMf0DitcfqtTpFBjJAfyG7qvl/fkKvu5MLi4mjgYgdc
J8a48ND7aghSOD1UVbzrRtYn72NYC88/tL3EEh1bg8Qn6CPbreUZyiZ3zIaVJWTRnGn3IsCqfA7y
xDcQ7J/LW8srgIBwxsQmLjgsK7u3t/b9+qKhLIQMPmov4MX+HLkPqaSkugLkxfyGFHdMh+CUsMtx
N7czK4BoTtWGg15dtAuLi6PNRrQ+SLM/G3lzn1DDE6hEX1+yzVHNs32RcctSlkpyzWbZruhBc8YT
2Gq/J7+lw5LORmtxcN3g6updjGlxskdzrGJFxiwO5CtTK9vs3uKteVuL8WZ1h38t1eK+ScEW3SX0
91IJcFA2qJG5AJ/OBALjWy+QxU/cgfnqViZla8EWp8zIdUhmpFBLLIrHWEN7aju4fzN9FOlESH8j
q7iIQMAH38kR2mOCiHW3FtpuK+utbPsNmDJk5P58pmIGP+wswo+akHYSGaA3BisfoxECIKQADFRS
grZqOq8NpR+0V9y+hH43msaKpD92Q46XJ40coasvoSh+5aDpg34CdxhKT/1kHggkx1G4BSmoyfYD
Wvbs1NAf85L+MPsws6k2uCqwKlMNWQM+KXhmWfVc8Mu+pAZ9IpQchcHRocPJSeEjCo/oW99NjfU2
SsoXKYcIZ0yCVp/MnZVYQTRqjqWPVqC0KHeP+yqyXpDjhlZGfV8Xb9Kog4Z18klLdj2JHCLhPtHr
r3LIz6YoeicfcNDBpiFFxT2Xuz3P9F2lNgcpqQJhZe+UToFJI1+3rJ8pz/bxqH0F4XQwqdL3uiau
mUfP0nSfjZk79qVjDKxEhyoHPWTv4Jl9UFntFFb7YpndV4NlByFBZ6Ju833DkHpo43Oayae+sgZ7
It/CCPV0gmy1NNitCZIRdJmBIeNQtcj5o/W1jiIPEBzbMIudGoFL02itnUVFYJaha6r8kCfMCQtm
6+gQwfO1sbOi2IdhAyU2ltsxcitJGTtF1oExcvrJ2162q6l8ilX1FGId+4h51BjvM1IaDqu7Haso
dbJ8CDopvYlKy2WpeU7AXCZZv0RbvFdtZ9qgiC2dgaidY9VW7UxAUSKjEHksJI+Awed4oraeLpV7
4DjcuGihch0HEPz2dDV5M9MsEILbIAm9h4bKIzeSyAY7og3RU0wu/0V477R9sWuNeNeJN1a1HhLh
XlJnt5xqu8qQX8eaubKeHxIoqCpI1aFO3t01Y/dYKsVPPWwCqHs7XUMsW68zNKpSHVQqDRiRIykT
9tgw3CXshEghGKZkF8bdvQ7QuEQZ8PJyunG2119OF4duccNEQs2pKQGXCTmfUwgFGSDTxZ0APTrE
OSacpd7NlYTZUjQeWWnseKP6tLaOstrdibJvtuLpVXeGnBh2sIIs5hIWB4h3VaINAEm4dJfLbvUF
IoBedoreRWQn03mWy878rQtiy+jCh5I8QRYAfNEBjx/AqWob2satupbMBxU0/a1agJt8qZNlpKQu
oCODKwhFphJyIzo0de30x7+bXp+X7Y9n+YW9xZXXDRN8jQl7FUjGEts4dEH0Qt2SOqR2U/SZRO5W
GDv/5DWTiwswb5owHWaTeW+haeKQs9iJgdfMtxC28urLG6xAQBMaOnDsC0siTlLQ6QDLa4Efca9B
E7NwEvWM9ofwxgTTy4zNZm58GEMHJLTJRjQx//of45ylaYDUoZQus6lGpLK8LxAhlbpwwxTntkR/
PjQ5yVS4JkQprt++q4OlM/MKkKKg01kcUBRA2YBiG3Ty8prZYhRuxQvVsXIpYMSCG2WDlxnyN5UW
u+uW9bXEMRgaLQODxTghy4OpuAjUmpa0olEBESBle2Cd6RlcQ2qvd5L+bKhhY1MdbVJ4kqVSbXfo
FM+KnWREoy20Cc0w+U3WJR5Yxdy600H++UWS9ry40aud1ejBOKUg6Lwdassex10bjy5n4M2oMDal
BmFJ/ksloT3ExvdJ0QIZQ9VZ6Bs6dWWttIfMj8WjCs9ErKei2JHxRFq0rrDB0ccBgigBY5HXJruS
ae9pyNzWlAGy0ewur/H5L0m+pw2X8ftnpapdiox0n73EbTOLdR7QOQlcRDKgMYc+asWLpOLPy8c2
+q5mP3oDyQR0lLNR2GiStuMotFvcn1JR4EZCojQXXhtp3xRIfRYZw6f+SGjxte9vJ4l587/AxNqt
JvaKItvEFPA3Yoc4bm+CEpUCCiz176KXT/BLDtWkQBQEZWJ+izcCkCexR6C8BW5JJOWjG11uUEMQ
9pCnx7hlNzQXDuskqP9Cj4vgtcCVfdP9zCpo48W3nfLQ5nIQRS9aoh/LDpdRkXpqrDtKd29Grz1p
dw3JH7Q4P0m8PCs18Ul4E9bi2OSY9AE57so6GhbYQssicscwQUQE4hMNCBywaJR2Uj1U3X3Sg0XR
xDvMGBpPG1mQd8QercSuDTRUNcORpa9DdczS+w5aH2qXHS12byARrA6GVw2KnZTQZJUY+r4xBGEe
8mbY9a3iMOT6zfTL2L4l6auYoBDH0IaFuzGbwoeiuIPcjj3yJ13AXPWeYnVqcGWUfHy3ovyk9mdJ
Rj+F9EsvZK8f0UIVqji/EGiUY5zhygkZ23E6uIVx1sz+WCjGoehztwT4rKziYyfYgySZXom9K+WN
jRz+SZ/4AaD/vVq8lQJ7S8e2Hp+sQniKNbgMO79UQjtGm+bYvSRsuC9r6sXgPM1obqcVBGWqXY6J
FSb6KevGnoCSqQfiGI12iBgaHsE/3ISN21DJFXJ6YM25zzn2DftFSP7K1Hda19h0CkDDstt35NB2
P3PMdT9ljgJ/0fajDaIeVCXkXRaCtzMBhbsqbCVp3BlOGGrlw2DyG9qpTlTVN7TOD3LfIiae9zLd
ESX3COsPvfRWV+LYq4aXhQnmBH5Xu+F5uEc4bZcgTgZhm0N4+2gqqa3VCii8A4VF+e0k5+M+64jP
oW9zqJr2HCJIP055+mKCI/UmHLLCGw1DDkQyDDvZGhGtRj7LRWqzONnR1mpdJNSeKMQm3apr8hOl
IENUy+JdFvSW1qicZfFw1lPkncv2duqp7lVdDQbxRj7qXSzsLskDWWCnFwWo+PR2F+vlL+jSuVJe
dEDFy6h0JFFvF6APc9q0OuL6DG0ho+EnIpmnjgaxHBql1ZkM+o+IoOWw4Fq/45mKhoiR9btCKWLu
qDk2gGQVvyYrbdxB466RUBfasb8UCQxdaQF1ruipZPEDw38cTamzw7zy5Irvk5q3dhImt6Zc+dTK
biDq4uZD4cWiey0idmgtNtlJZ6lu2jFIp8fsRZWmc02rx4jkt1legSQvUbUfsaSi+pTpz6PIdmMI
+bbeDJiVa3ZE6jusoO4qESgOrDZ9pyK6lYp0z9vp63yrhBlDpaBykpLeKqJ+7TrllXYQ+RZp61Xj
cEaz7E9FyZ8VGj4liubjjrxtI6CV0WQ+RvpTuevBIhaEkEhCIc50iJn/jFjuhW2zm2TV78nkaXgz
tLJ5jgj8vsp1O02xbaHYnUCfgo2HqAAjXgofajUuWgMdOkOqpgoapr26n39ErXAiusEFy8Fbo5U6
Tmz4pdOHkzpmcGyhAVej3NJOuk/z5KUus69qGjplmrx3tbbTB5xpUNY4Y435L+XGrmqULcb2sWna
1zABvApQ/NsiGVQgl6e93LWdTSoSxJEVpE3pFnX6InFE/qVeUzuRQ68mNHOaqEYNL9y15fBE9A63
GFfwKIDhCY4G6XWcehChFl3sFbHlS7p10qI0s6WyvJ1KciZt85qmWpD1zZ1s6l8bVFKbMAyolM5d
ROrekiXfSBP9Bj+e7aKs3YkuAwM/r39VQ2U6YDwZbKA9I0cVau9NIQPQQBgtxsfOmpqhCb9MJb8q
lNdeQBpoMid8fljAvSO51HbVU1mr4HJgoeQTVqY3eA0LULSYph0P4XsugS8WpB+RKe/D3ijdKkEG
P7O0sxpl2RFc9ue2RWpsGp+0LDEdtWheyiF/6EvtpIHYyO6bkjxlBLo6CgN3SUSo14xgTerjdGda
aAeTBp3i4mqZrQoEj5KVVv5Y08SJIKCNUOTrKKmDrQ2aI5H+IRxwHoSFv8TrYHwJOXzRhNe6ajoy
FLOadvBTlJ4b9OyyxniEnteeWm+qVSFh8ChFkzdJtXAalFeciU73/wVh0r5hzEDCjU92yFOva6k7
9Mmpz5BTqB6sEHgqVYqFy9PSberIRXvPjzZjJ4S7OtYfVBtd7A6x5ldKUXn5gLbj3sSzrnK7skTt
GemI62HayuMFFP2gLQFbvwLaoEWQVmttZ+DoAfKogR+qpm/GlG9xt64lx4H9I6YJxDKETpa0iion
Qhk4lI11W4uBvOX+HByhdswD4eQ/kp9z5zqWFRmuLaDqSvZuRkmAKQxAQOijLbKFkwVnVnPk5Ssp
dDJi3USseUq1fKMWvPJ8+WRm8WLKwjCm1mwmbQTevqCpbAbbTDsfgnMbK7YG9/9ka/GACS0Q06sD
anpS2dz2DehGKX8J2+lNWEiAKl38IsmZZieJ8K1OfC0s47Hmilfr6o+iqw9DPJ1jFt6j09BTOfAR
1zfUWn720+ctnsMVHLRSaJgKmnsz9w9StO+xX5lehIDAzz1hOFsqdFuzP7+CLl4aNIGsIZ1gsqla
W0jfR4V6gv/Ay2TjObVhaImq0ynXMjGTCHZx79Q5NCfwNujR1CVvdoKupYRxKGVAuhUD+ojLwo5M
xpCbKkC7pVbdKSQ/DTI/D1P/bDbdoSjpY51Wd6MSv8Zj/FBFye1YkoMsTZndNQjlDG1L03nl6frp
g5YZVpVP4FCcP0itvk8DO0xyVdoKl4EUqXyVKFvpnC2Di8erYnGWtTGAoo0hDjmxGOA8xX0XqXdZ
Hz6VIeSpru/dVWdxMeWzs7zYR4PUtFU9wWA7pU9GlHxvc/rYaLJ33czKoxwTqc/CKOoM2V9sV3QE
SRJ0mEyfo2fPbpGzwqPCwnXf5b6GhDBv8tsiym77TXmh9QH+y/Jy/zY9M+IQssu+USNROAHaV4N9
chM0tnqpfAzwd+vlxTwispnIFMMMyk92XrwP04a7XcuIXU7h77+/sJDMNAWpMW+NX8iIuQ2Akfta
B6l0vAtfof6gbxWt1++wizEtNmNckRHgMCyacWJfusMMqi1dVs1wYuEIj7j0ddwjBHWu75WtFVts
ybat9CTpMNBR6m9Gq7yZIi1g9V+gFz/N5/wZF/NJQBSgQU4Qo6tyh6fgWcpMJ4PEJvhb8czs3euj
Wr8kLmZzcV+O5tDHRgV742FmfxUxmJ2FrQbh20zhLrnKw4bB2Tkt8m6fBri4NM3WZDIATKZfu2hX
+a48z40/c+9qWDj1JjnHWmL8k7k/LkEUoww2n4A9niLDvkLfw/vMP646Fd4CsmNMqL9uUVet4ak+
mV14FuSN0iak2C1QJjqNUX5INZ6eBgmMCC09y60RWO10GPvQtYRxzoEHGge6B+9TYGXkR8WKW6EP
e8VMvDKLHcmIf6gqCzL1L3SzgIH/WP9l83Wh8phKs6dFZYkiL4P2qNOs/luD2Hhq/MnwrV+yAeGs
bYq2eeqv7IQl7LhoW7RKzveqgqKTqe2ypNwJwpwcgNDQMJ1K0TbO8GrUMEsWKNByBEn7Yu/hgW5Q
aEmC1AGpuE5hT1Aq+YZY+79Z+7ImWW1l619EBINA6JWppq6e5xeidw+AmEcBv/4utq+9q2m+4hzf
L/zi8LadJZFKpTJXrnVZDOr7eT9fjrx/TM38Lk+Koq+mcxUE7dWoRhPbAgoR540sn14onqGba04U
nLNokRAoQ1UdFqRbyS7Y8gDaWyaonzo3zBx1C4a2NSzDYipwYnEWL9KaMHR4sS55aFRLGOFl0dev
cZSixNP3+6FfE/tbvmFQMUfhHGXan6rDScOhxYs1Dml4C/Log9SZFy1h7kjRxCQa1Oa0XTDI4PcB
vluLyFaSmrfzG73oOH9+w5xOIskLTQtq/IYiekj7ASWLAfXQ3ulYuBKQFw/FiaXZM1CptHQcfVhq
4+y9FwQnA93pRJC7yCe3TTaGVkDXxu0WnfXE6CyhjCBzUaYBjNZFAfjSeC+TaAUXsJhqUSBITaTS
Os7g93utoKlgjKH/MYCGo03I4AoQhONpr96r+E+cJgKQODRl9CrlZo2kY/mcQEoAQH0VZIL6LGfI
0B0Z4hbtSGEP0K/FXObGfMmoRSzF1txhW601txZ39MTg9Ocn13gGB6lbin5sB61PiwmAznijr8mY
LeYkJoTGsXUMsz0zZ1E1XqE8CbBK2Ur7HD1eOc2eMjCsnvf+JdYfgi2a2rkA1xnm7DZrlSjoRz2R
gA4GBZmjWB5GBOhwkW+GzmX2aI9u6uAuhQLwSKw7fkzWGtyLBxAlC4NCAYlCJvP7fvoCkktJrSLs
mOExF81j3moo9AoQCib88fxylzPME2OzGFcnVYc+PapHPG4CW1SpsOBXldPFUuk0hD2mvIb2eX/b
AkpjxV2X21o/aWJylIrTwMf4RJt9UhpC5UQlzcoltjRNB56Z326smAyaV9/3ouFVOZbABnphj6pn
GULISx9eg1Dba0q8QaMMZX5lh5Ko1dPSkUp2mY/9awqGYBBLyonVgQTAGhJ2NAaopxXkAOoFG+Kw
LqZgr1WCamwo8qPejY0H6mhQzQSSt7LDv1uO87t/mmTXIdZFNf3HuLk+hqwVqDT3NX5vISuXABRf
U+4/Av79MQQQ/9PzKz0pPL3sDyHQNVP57hBT6VeoSRShHsxBkRiA+YjEFyb9toZQdTRdgBvkEHzs
lPBTphDvqCSUc3Og+1ifPI4+sEJNVaJJUQLq3eNxgo1UQdxLjxGKB2qZ2iMn7hCoxV6pDZAT0UJ2
MrkaLNBc65uI88c4k7ZxCRVoYkAzQ540xibUhxq6bdHsqgR88VUDWIApua1quHWZ7lUTZFVmh2ZA
8It35VORBHuAe664YPs2UFQr0M095oCPRpo8a1J6lxf+PlRMFLrZdWaU93GpXOum5g1m9iWJ4TYK
u2sNpWHPT5Gm6cSJuX+jqPJjw6qXOIvAJd0HbiI3b9HYbHlIqBWXfIvBKKcyk/sWAxt5Lu9pGjyA
HPGoM+BfWnZHslpG/5QC9x9LNywgnYWh3R1Qk19qXH2uOMEUnX74ACYXIMkl6/KPYfJYZwHPE0De
0GmeZEO72m7BYhNCiAEhGQC1FXtL0RKJn4zxKYpmxhxZjSFMVtYFkA3yq6zsJ4v5BgMt2a/Obr6I
Jz6UB+iu/Iv7XIWGDRTBVANSrLPDiuZTLA0tFskGVLKbDKIhhXmpJTxDvsQgyoo2pxo3qydscXP/
2J0XGPRQKPj0uG9B5/+oBtptSAsI0rIR/e3eynNU/8faeMxN/UkaTaeWwvuV7V7KZEARoEGVdZo8
nyfbki+XY5EPE91Yh9pjhgawV37iqLAeEmERB+OY9KJcY9SLu/whWYmSi0H81PwsAVf5WAnejLiB
vR4vzbCwIsMB2eht/UKhmw4Zh+YIce81+MxSnoNMHHKYkG1BqjPLNBqQ4QdpCKyFRjB+G5cRkIX9
jTqMzwlFV3iQ2R0atJ6pFi/n91tdelifWp6lHI1ag0i0h6eRPHktyzSycuYLO6XyVaGhbcijq8pv
0coY77NxfMF0xyt+jWUqSmsXKOFhyAv66rKRuGE6+m6JRjka1oD7tYGOkbnCbWR/WPtKi24KRgIc
SBW54RyUWoq6Dsu0xbQDraEBUz8aGW9s5DTgVGdghYW7jHXplhx/k0XBPWP05vy+LdGPEagDKmDH
h0oZWi/fr1NF+BKN8J7wVFnfd0kLDWNgnaQx96pssHHFon+Aou/UqMsyfkVFt5IaL75wTn7B/HUx
ll3q85ACCIX5W5QoNkA/7YUzCUSvE4YsOiiZLl5qMN2YI/PCDtRhmQIHRVEiSZ4Zx7sJUFlf3PeZ
hn+IYSugRVb2eNE3T4zODmOpVWhm6cT0jNgCbtZVtrg/TUfbEA8TQ+tRd8rQflwtJ/Zm33TMAG1p
mx6vjdyYJl4LgJCz4F6rpf0Q1tLKzbJibV5DydWiz5QIkS6WWqdL4l0Wg2AJxOGMqyvEKIvNCNDL
/P355il/jidOHAAGAJUKeZ9eijfioi5kg+H+ESDEW9Wqjmvtht93xZnd/B15Th4zXSYlSpqAFL0b
ChcK9Sw/0vFCmKbL9doGmy86AJZkrChuLToqBKkwka7gbTp/s8UB8yloodlvkjvMy23EJB32b6YK
8Jz4Y2YWNiOWAPxXGYhAoE4G2PLa1JItK5SV1Sz6yCROa4IcTP4xY19VUEtOQ9zHcjw8MKgXORDj
cvSmf69Sebdy3KZL5scHOzE2HceTD5YUgCCWqNRMqh+1WwG/DrEyTK1BAt5TPf+wTgw07dI5i7Nr
L0xGSa+5xjxAtIT/Cpisc35Ni/sH6CRmVia2rfmjJ8IbVNFrnDFO3tXmPfd1Jw4IwHti+38yxGbz
oFFeRVqpwpCkKDaFZpMig/UVHD1BscYetrhpf9bEpsvx5DNR3hVaJhClWlMGFiN80H359v+2mpkn
kEQDPGaA2+Uq8PAg7zyoivioIz2zTJas1SOWioPqJHgkA1OLauSsvjqWZV1OUmRe3qAO6eu20fib
vEzc3NyXgq0kD8su8cfa7FLJpQxXmYQvNYZvxrDHYwol4xhpzBo32vJ3+mNodpuYOe1aWmJZvdQA
Sp/YSb2WNi6bAKkW0HEQ1Z3XN3jbESJ+e52RQxAPqMjSlFb2azGgTsRd/2tj2s8Td5MLU8mbQYZn
Q9ga8zN+DTr55ljr5gYKXMj/Ru7SHP1z6IuuNXSXv9Uf2zPPGFSUUmSKbFyMpRs3kIMN+2dTQN4s
AZzovM8v7iWkpDGDCXA3mD6/r5MUjZn6AT6XKR5EBGBvm69YmDzrR7Q7sTD9gpOdzPwuN0M2+bmh
HnOoDfgY0bdbEwKQeYOUGyV5mwa+smJ2EXAC7g9kygSBEHChmd20oWCv1acnlYwyZm2Hxba0Axfs
D5OOrxRCBiKwwceGa9KOW+/8vi5nyifmZ8GEqnU9AN8MSLUYrRLElXXx1Qe1l4C0KTuAoQPzMIC7
8MIqsrUca/HxjnwVN7UMnNq8YISHqxmODQqAaRze0x4iOCDLVKLy7vwaF78sY3iy4sWq/GAsS8IW
HIiRGm0y7SMoY0yDCSshh4TollOn8cqJXF7UH2uzCCapxIBMXAWuUJniTa7ZdX2v1Ilzfk2L1W+g
PjDYCg4uhorb3G3CShOQZPIgomGR/USxDJ1E72+S5bWSx9ItcGpuFmdoFqtRBkErfKqd0oeWYQin
l+tdIIEWSl996C+FtVNzs9CSABVu5ia8sles9muw00tio9SZ27uprzzRNDUlSoDW4ECyaJV/cXGx
k5ouwVQHKn6zu0EQQ2mFIpgHgcgKA2DigGbugVbqI+CujZ+tvRWn4DUPPVBN/dvevK4zGloos2xK
7X4LIytWLY6mM3bOfzz/vRS60XxDlQ7rQ+lstr+lakjCrPDi6Mv0w6/BUzNgmq9QIo+ByXCNGHTp
SJxamx2JTGqMnAw+8uR9tB0BlgMHlYMRkB7KyNPMWPKJ6QluI5k5f0iWDj40rpE0KyhG/JiO1XQz
beoBIR3Y2Miuo/hJ6XMd+rQxisC6KZyi4oHV8zU5yuXDCYYXBURfioGRue+HE22EPut9VEDIa7Kj
zxPDWLpJDtD6Hd1uE7prfDKLn1PTiA7ZP7y45+9/MDRBbL6Koo0UywdMsrRWXUYvYtADB+Ov1fb8
ti5+zhNrs885lI3SmA0e/sS4rNln0bt6siYdsngtamAvQyfMxDjZvLdYo93faSFY3YcN5sjs/m7o
3YkZvYHGqjcJlTNwoFjEA1B6nT9m+QOCAgXUQCYeJ/OkN4K/QH4iYMAjdY4K9elt4kmufkRWYIGx
Zn3McWlwjmhUQXqD+TUDI13fXYbLZpOBKBjvhkzqXaOUMbNbKgfw9t/rIkgBis6vY928CA36wvQG
OEVxPdYjxnh4+oXGVmhlwN2WkXjozAQFEfUCnNHu+Q+/mCyc/sjZLVAVUFUaQbgANa7B7T7GrXyt
b/hW3cZ3axLWiy59sh+zCFUohGN43JzQ3o3iamZ8zUr5upCb2IIc6ePKwqYH4I8ITAkSaei76j8m
+foUtZCuLBkYaVQMfMhQ3qHjtjDYFc/9a4DwP+peu20TEId164Kei/H/xPos9QSWODPooKGS9tvb
RvARuL6j/a+3/Qf+vZRNA1nyz3JnzlYFmLivScE8jWIusogcjsRvZUuXqsCnNma+QiEUFigi8r2c
SfdBM83JRREAM8m7WuYXaOlsa7N74BDMMtJgA7DJGsB1SSEcR+rPKmcu5JM6joIGTLWsiDZo9t42
emvrUYDWJECNhO/wpgCOGpeR0h5BObAbQ4wuKOWm6VVw3KFiBKQv4/iXEw54bIGpeDCtKXY0jcmX
pWKbefgM4uTPLNdvz+/e2geahVjdjAC773Fj1jR696FjLYdrclrLB+zP7szuqDZlEE0ArYSncIxP
8Hc/lDHC+gYqg5WEeDGX+/MZ5mRcvYRJE63EWgw0MCxZzjyM5V+K2HyRdPWqAb0ARNcqK+qjt/Ob
+P8IV/8skcyeVqkcG0aYGpMIibmBrgq0oehGs7vNujLUIpzixNnI7B2llmbeKyDl8tLEEq7sak5x
FYEEUbK7LcRd3w3kqrlTlBj1s7MSGBmLH9cSrcWL+WSnpzhz8oRVklBWYx2EOxKoJqr7mDWWMm5W
NnVayJlQSWbBqoQ6jtY0MDJsyD5Vj6mbbsyL33Pd9fFfyYecHuI5Gm7QcjRbY2lqKLPA6ipUFkaj
yK2kqnbnV7a2e7OANcrgTgg7LEyOMk9GYihFyTYaVgPjytkms7DUkS5paoByPHLTOwgwkOYFw27r
me9grEjQJdd30gqtz2IibAKiBQ9lCpsz82OQrgOAIjC9YOyhHDnm9xBftPMOM6AE47h6mx6kmqxU
xxdbYCD1ZZNYBHrGc6ZwkuZJrOVQzahosK2k4C7X64tQlwPwxJBnsyNfGA7dZ0oOB8J4qiPLw2Ah
8P0beOMEMlQBSYE+4/ypLEV+aaqChZuKjRulEK0jKv+rirhpA6TyEuTcO+9JixHvxODMkzQj68ek
xUTWKLroJh1l8BqR4roGO2BMKcCpQYgKNDg9Qub8C8sA5IHCj8r4ax4BJIUA8DN9aIOotqziJTBQ
hv6c0r7xNL0CwekFhiCuEq3p1y78xSzmxPYsMFQgRi0zCYUPcpwKWeDC/yuL6dwKOTOeeWus30sH
Fn0DiBlSCDP8wH6gN6FmbVqh6OFD8jbEfOJXFfcrOzqdxlm4Q8MfQZVCXWXi6P0eU2NexihxhrqX
ZC+69EDZi4zOqsxSqwk+zn+8BfVVAH5RcwDEQGV4fMzSMnB15gPvQF/BK/2S5/UtIQkFpUL6mKc0
n8glPKVp78tRxhxlMLxGFFQ6OeufB9D05oH/VejJkyFHT3mvRs6oALim+5bcEHGtJMFNrXZbU2d7
jfkb2ZQ8FsQAMZQOj8pXDCbemx1XPDNNma35E9EONy4bOVkrBvx0EzxwZDTMTE3Hu/T3JpxcUiY6
41UELg64Se/IbmFcBS5m03UXrPGeJF6C1XLOTz/5bnG2rUEUk46VDW4sBuTfiLYM5nL0+uH81/uZ
T323Mjv0RR1AtKNtkWwUVyzQbFX2QiJhynh14PPnDQxLwE3rBA456TB8d0kKFuJa60EXyLbZTkPh
L7bHTbr7Te7trBX+tDVr05+ffC9Z14qMaRM5YQbBdTzJHyOk0JDa3eqxZnNN3KVSfhelyV2mpZ8B
C56kGBTLlSk7TamoVqkmmzKlm77iHmu0K000tl4FXxgXeS9085dep14e0EOXYGCXJ4MHAjrI/5ba
bWOQN8obMEibd30orSQy6hSPvp9snDaMLuKGmqgd5y/uYcDwPa/SiQQ+2w1vyT3ZgJDH0Z7Mz9KW
wAevXrWOb2FCZ59dYu7+EoQKr+XTea9Z6MNPIH/wqqrTxfwDNMlFqKlaHEJtuZPwSkna20gzASpT
x33tkyMwPNucDXd12AknzIznFfM/X2nfzM8zg46GGKtGQclr93/50nA9lZCnItWaJy3uN8VYHtCt
2Pd5OiACv6hkUiHv0UzLQDLnD3crq1k66ajxQwwFUEDyA32YqRXI5qChvPkLnlbblb6ZmijEi+/L
Xe6JLfhtOnvF6s/satrDP1ZnJ79OwkwVUGHfaFDb3OQu3yExdoGmjjclcaXP2hnA65Re5U+Bt5bb
LFSqYBygtEmbCEpP8xt/zJSmr+NJjqUEyzMod473yFzttnTynbldBwUshblTe9NXPgkHRT6OIEqD
dMJQvPnNBWjOrd68zvlaX2zxU56saxa0URBvOKcRYPCi+M0F19MDJWunb9EnQf2FQqOiKz/0WGoG
OfF0BLMc8RPw3tdF6ohSdtRB3pv+sM3rGiPt4NBRi/CpLszByoz8clD9TdSXO0Om2/Ou9DPZmD4m
kM0qsHPsB7DUr3poCUcY3IrB8dLFyS5S9Q1DGbBpzQOaPSsp24q5ed8BODK5LXTM0RX6YIFIQarD
XRqZlqR39pivMbUu7/U/i/v9Wj/xHBBPRHIGaQxM7UPaI0K9P1jtGy0lFxOYBJciJMJ/EC2D9kIZ
1BSnAewPvRdsU4jEbSQXufAENMoKW14dC1yoMqC1r6MzrAAcijbDLEOkfYEh5AzpxRRCobRx+Ev6
RlxBeN457x8Lk4+wZWBkHUAMdKHoFIpO9jAfdJ3XJfo2laM9o2YnP6SxpSEXtTB46MhgR9hiPpfc
nje7dBZPrc5WyElfhwSFZxDPHkIxbvokclKw2Jy3slAC/7a4OZMvyDJJXsZFiuoyVKVU27D1X/3B
31G3RQT1PRD6OqoVe/UvFFBWt3bJdXTDkAkycBO7Ows4Msrvf01vDxsx2Ma+3AducNQwkbALbzW3
OuYrj/Kl84DWAmr9xiRqPG/ayBW4lzEcBfE6qb1RpBZEOwb771uLGFg6MTJzmESnlRn0IHruCbsv
fLHrlPgjpPpeboKnlBuRi0zzy+/5tRbk16iVHVsgDoTi36x83ClNnGdbpz9k5kOkznKu91gtiqhF
ZE00Jf2hOACL5V+NrrpdA6csxTY89zFfOH1Qff5uGwo9ijOQR3pK5T/6EDcJ0LluCqBhB9Mu12du
lxKpE3vaDGLm11EYjZPgsQr+mZ0MhQMJdKYO6Mv+A32DpQN5amz2AgAyVRvATQL9iDI7DA0fLJJE
4NSp1wgV1wxNX/Uk3kRI2YycgcCGjKqTZVJqDfn4VQ/p/Xn3WEqhTh+F0+E8scNTLUjbEWMcRvbV
QfGmMNm17l9UGMsKXlN5XEvZlr7W6RNqZq8yi1ArukmUYk/28e/K8PSAAlvcasxeOuanpqY/P1ma
GdQNAXMamjtgoKurHdoia4FzzcQsdMVy5esyn2gR61utcsjbVFCMgF3albXLbgansZPXNVqYJdcA
6zlopydubW0O3gErsxaMGiih9Uy8j5F87/vDjW7wh/OesXgrnNiZv1B4pwY+BrbwQHpvWpvfp5dS
6JBHcw9+GMxFBzt2E95GIFe042a3HkdWlklnR63FtaBC2ZSBrRVFl+a5x1C0zN/OL3IKfvPgeLrG
2THj5qDnEhjdvWTX7KI9dfWN6uCiW0kvF4DmU+Xgn282fyyYRpV2fYcJVmKgozzxwmnGEanoPQ+H
O5qR2Ol05WHokUPUkQwqvuAx8wtbHelFllRO4oe/zi982XP//KDZ4UjkQPipgfiSNiBfVCKUiPX3
8yYWytDTooEXANwFifX83akwEXPoSE71duHyjww8/aiSQVwuxviQtwbFWEzRTs3NbtxKxIYk5VhS
I4du0N9HEiaiDckR4+g23S/gMmhbgdn6kZM3nm8qzq0WVNfnF728r3/WPLttwYHbjGaBa7+GBhjG
lm1tWBPGXhhZ/bav876enxE5YGC48ESrvdBJg0tiIKob4/At7ZvnEaUcxR/uOWS5I5ndgGLbanT1
oVeZ3cfSp4AKCknIdUILB2Lh1IHATeoWvbIHzeIjgMw2YKvEKgdlF5WqK1Xx2tjFUooAbCWGFSEa
ryjzvgBFf8IE8cGUuE+EM+J2rMCpZeybqxCsxYaxA/3cDm+GdbTHYlA5sTyrGDAC+eyaTE8GnW2J
eDFiGbMsa+w2i5fqiZVp/Sc3jy5LBmtBIuwZAoh3EViEo0aowKIcA9UGDviV+LLodScGZ66f51wz
UhMlUCki4KK7bKq1ltKahZlfG34A9tkGSxK2bGfhRnW5l9qN1UJvwJEdyMJtzWJz/iytfKz5K5nU
/Rij6Wl64Mey9O5L0l6i7Pm8jWVXxIMfjD9QXpkHZiUFs6SCN63XsOAz46Cb1QrNCeSA26gCg+O/
DFYRVtOl8uPSAXnC3zZnsReAB2NUB9gML/4q/UG9ZKvs/7Pi32K1FWDKf6xNu3zijKmEmm/UQvOJ
azza1EnRe6UZ1eB/TONrQWMgAyoIDfaYSVQF0axE0aCFGLV3uRpGTpmCuT/izaM8oJmeqRFkjfpd
JMV7Bt7MQM3RsRXmYBOG66pLtRC6AtGa8y1smIbrA8kckGEmdLK+L8EcJa0kAqdWPZI9yE/HA2kc
aue73Gl1sFOtsSsuVRa+GZwdYF7nvURqtEqmLzQhfMfLv/G9a7FiMQM5+TyztQWQCkUQhpMzpUdL
2rA1bWIpNm2luhyCDzFmdrUWLpbWh/tYRvsO1zP4Z2anGfPJaVXpuEHwZsKOHn6zRpV4MyXb/6BO
s1S5PLE2P8ehSIymilUUhyFkg0H6SeFmUjBgYL+1B2apH91gT2PE60XTxRDyZ6Hz0tcwAuqERg6Y
DcvHJr5KhqsxXBNVW048TozMksi+yfUua1A8nGKjkViQjTct5oLAt3UUu74GlSuYqnLnfORaW9rs
JaVwpS+kBDQzNDCfhyDymoC/c01yz5tZDPwni5sFKz2ChBr6idjBKjxmmvEcR2S1erjmIbMYpYUl
rTQT/kiOJhR13LB2p8TA6C1lC2oIqzGeIcEJ6rZVlQt12qYfwRhsHbKhEANDVrOjkBVxxSlt440O
9NA0BTKoqHw12zy36a22mbhY4sKBnLsjb4M7Cnqz9hDd/fcddaR0GgVUArwSmEaZbYAe1wJEvyhi
iPiuTy+EeArMtaxr0WHQqpgqpQSssTOHkbVcragJbUaMDecUFKbpbb4PwShtQQFQ163mbTwilh7X
prEWI9yJ3QUPKjHihgLUEYTw2+bQemzfbNZwq78LSz++5Imd2R4iZDd6z2CneTdv2n0YOobL7qD5
DC2M6bmq7Ktttx9v02OwadzwVnqE5s1XYxe276pHuitWDuiiU5/8nllkl8quCGofsadqTVs370Hu
bPcQXAjX7se1Dzu7rXp1kMKkxJujZPmhh8qDprHRSkrz6nwoWICGw0tPVjRLM8c+gHaJjkCHiTOv
vjH3qps4kCQOHYZD6kNGyEaZ+AqNjPZp9U5ePKiA2KPhRgAWnkP7AVyoSh9n1eviEQTXSnCXhfWz
kXO7jbQL6JIcMSh8aFNc1jJ0cQ3QMgt9myT5yjn6/bz66Wf//JA5wUARIkGRW5JuKsffgCN7a7wQ
B0rtm+gYuKldOsWjrFkoATkxlM0ZGiBoUF4KL76G8OuOHIe9edu8SBeVEx4bz9yM19IFfYFE9MrX
WsiaJkEWWVUABCMYlv6eNY08abM47iDe5E1a6/QwHrottdNdv0lia+34LSbShg5gBCayf/Io+W1a
GGWlmxBC+hq1I9Spqyx1Kp9ZAlRX//3SNHSyQdsEmBvWOAtldREkvt7ivvir81PaOOsXUx3RQM13
rUGxcLwwD4FJCDTPgdL5QRKglYpiRKBhJqyA7jLktgtuj+JmZU0LldFvZmZZhNRVPac5roD/L4AA
gAJBokPBBqdglu27Z3BJ7piIoNzoj/UFEYqDev3LynIWjus3G7PoV0LZKQgriNrK++x6eAjBg0os
2csvpM1ExAGtkBWDU51/dizhDVOHXIWCM3Bc3xcFVW481QJA69OyeVADcFhFFGpiqcsC9CBI+c4T
w+JxfxWz3j5ve8lDDF0Hk4QC5mOY/26ayGkjJSOEeHj8yiOQ7iFDykHWfd7KwglDsRcD4WB3Ad3I
vG3VBH4occAYMSn2qRSNrQZvIbvm5UOTrl3Ziws6MTUL9GVS1X6oYgYkL94hUS+x6964++9Xg6Lg
RCFookk0/1xC8EytOzyx5HyjSgoU1jw1UfZqAFQsW4NILiSxk7/D3BSg0A37/oHGwIgh1TM9IJvR
qs1mU7b1yuW4kOV8MzHz91rxRYziHxrgyoUInppqG4zUQk2kZhe1AWW9+N+csNNFza59FBGUKgtQ
9MmMoLL8NnYHQm9F3V7k3LAZi3e1jN4m2C4zQAoniozi0wcA2Em6YWXxS0+gb6ufOYwhanWUOb5m
UaT0OBbx1ViSi1wit2kvWSwGNj+XzMssjF+6JLuMqvGacMOJu+zQJ/njeddaqrbj1/ypF8yuhwIy
klKv4lsMG2NTDYfkedI/Z940SlYkjgD1wOU6YH76wvMAdGp1ludqXGp9YsJq0YAIqriNUIrOTOhy
FNvz61sKBKeGZt5MRkIJUiFctSaIY9L6pi2S6yQOnUiSoN6ipSv9cqYvpBLfNnT2eRMtCnuuwqJk
HkG3nEI2i0JpSL4B6dqFnBW/moQ5tcC8YJYcVQi7Bh1Kg1yFXsSNH2JwUCebOowzS/QYIxNQ+gpq
amlNd0v0j3GIPQUawiG9KvloQxPZ8Wtl06ZvuXLFtdLKq3cqPtWm2coZdYfC8KJa2mB4SbXAegzX
r9/KDGjBHkIBhuKEJZ6M+nOn3Iomv82YWuK2FrtBv6tClI00aVOnlzKRnCRQD0Zzr6YCv0lOdI9m
fAesydSxhlBQvy3xQ7vkqoKC5iSAlov3SvsVStG+8hNkoNQeArYd5XRPoHBXlZUbpL6lQKalTUBt
QZMvBD47TOWjIi55FeyMhGwhIqaMJXj5WqjDUTC7A64WUIDC/SZBlUK4lYbLwxicpIlfqiK+AKT4
SQ5l2x9NsOonqRUqkHGimTt00CDFjbAbanD9DU1omVJu91q+FTqfejqQkMP/VruZRN/aJnUyMJeQ
1tgKQ3qC8IzrV41v18OHzvHwxggETuhR6UHx1AtNAY/VJSaxbQOYAVlijvDHWxJ0VhK1m4RiNrSp
NgWWGum1xQEd0Yv2PQmht0U1W4aKKXCom9zoXpBr2AydmECA7ajhTl+Ontk+gjDUGarYKkVvceUi
FeJG1yoUSqDSCgqxQ9yNx64SoPUbL+Uuc5FP9qX2kIfqHYSarpH2er4e2BmpIO/TOTT8oiKzGmWw
AgIS3CR0oHvjaMEHSiSQlVPdSRNu6gg1NLZiALpwWdhqXYBeEgUodExC7TXWnvs8sfGk2BSitiEi
NcQvowYsKCMXEk2tFmyKXQ2hD/EEtLjFkQ9yM7NIPbogw3b6AGhqLg7QccJXB+12AiVb7RdGAzwz
eO0kYqf5Q6K/CwFQu9pCKEx4VLmiJnP00NhFTXQwuXrhJ3EA+nB+wfX3TlwnhfkukwYQoGdQLuJR
o20HSbnNgvxA6+A9ktSXnInG7UZjJwfhUw9ekEHrtgWUpvQiw4csoKWiDnYS3qCf62XDUU9bNwzz
TWtAByyOrAg0GzUO5NC1ruHzxyA0oKN3HWVs21VtgIQXh4zeRnn5C/USqBnVbqOFOz2ON61cXBiN
caxklCtZfknb8UavTaeK2UssUPlio2iw6bh1ArHNhnTPeLtRoTOipZqj6+ONPEaHWoFUDlM3OsPM
pxxc+b1AV0qD4z2mtQkVqPFC6iDWVoY7XkBWrb/Vwo8y47YSP6fgYzJYY49y71ZD/ESMR24GrUUM
Dv0zPX3y28Gue/mWyuBNlD7HfHDVDjgmSu1OQDBMfS6aCIR4qbgq1cgq6gKT6cme9KbDWhmErcHH
JBbld68heWnHvIVmnUC+klhUA/dD9VJDkhHEBbtUDfc9XsGB0NyEgoC5xlYFdg/dWCphwGZUHzOo
3/nta1ECsDpWlqqjYGgQKAL+agyI6vbypLe8SaJLP9btiPlIJbWbTivtogT9eNlSW2IUyG7Q+4Wx
LUcoMSo31fDFIMfsZ4FHq+ohb+RXnOy9mfZuHZvg/as+zAGU6YZ8T0fpveuSC7juLjZyK+QIGwmq
zRRix/sqVfNfpIGqJO8U4WqSAILWyB61BBlZJQFMK6DG24O/2ONGUewDZfyEuhyiZzUIqzMA0wTW
uLaS3IS2nEI+w66KHUFasA1ECPzxQHaiEU5ZFtukLlyzp2+Gjm0P2gPGPdBrJOzCj3yLaNpeV30G
4ReES8QGs5Z3eLE4LG2fGjXFgVEkKyzKo2LG8GjznnT9UTL9ZxKVYDytk8u4/aqwRXqk2lXLwQk7
Ig0B/KkvLIzn4ytf1aXk0v5VSQqHFzd+j0FBCFPS7CKFJ2IgxFIU6DkPmqdCxS8qbkqzvwiiR+ip
eRHogCP/OLXm4zCBkF3upBAujOXaohBorDGk0vObfgxfgd+wMU/tmnp/qQlARCLteWjNLZEMt2rL
S7CT25ya+xR8G5NuZlIVTp6OllJ2Hrh3rEyFXiHNvbFQXBYzt0/HGwwsY7wxfRxKjhE2GvcWg2a2
1D7mSbTLqI8F906WZl4kg6wTc77QQ8I0N/vUSwyn1MaOmpXbI6gOWumVaDeoev5shq+y+AI73aWi
57akF3sg36EU3W97NC9lfcR1AS1glPDF/7B2Xctx40r0i1jFDPKVcWakkWQFW9YLy5E5Z379PRit
PTTEFWTtrdraWDtNAI3uRodzKhDqYUpPCSJHblIXjHN+q6iuVH3Kg2xHmtANyFGo7w2QNOYIguKC
3ChDfk3Xas6gRtAEx6hbK8cE3ELAOZYKblEVn2scXYZiLDpJfa37FAHrW1G6/ZBJaEuSraCULLW4
obZOHOUvZJLRAB3Ypnir6q0LFmugN9/XvfGhmIObaRx2gdHsm1Tz4uCxx18GU7cC1PXavHFVSbC1
lDjy0O0qeOCoHD4IbYYp48kGT41N+nuz/DbG8U6WkdLS7lJYAA3Pumoe/UrWLYwI7wYwG3ZtsRPB
HtpOP3Q5fRgGza4TzLkW+XcdSNdRUQHLD7svoeu2B88iZvACtbbTcrwKpcgduh+ZMthKIdlJ9HNI
xl3STftpVm9bUOgpiDYM4odmfqmqM4gWgb4IDse2Ku06XpwAYX9o3sjBAMKmywVfk5W1k7cUgT08
RmMCJ1x7ebRf0HqPG3+JtmMvwi4IQXiZGYiUVMDFTtYAurpJSW0zRGSuhqj5lW4XmXal1m5ZPlRg
TlsqBXSZj2U52GExOCCmE+XC1YpEsZqk8FPhoYoln4wSutPlfQ6TnoXfgvZTk4owdEBAxrtLzO/7
KQHcUXzQgO1UyzZ6zbKxtaR8vKrEyumlaFcugqV29T7JQaaOGQ1fNbuLUPxZSPq+RnVMMMVd1cyA
LNEfcqm0uwzA4WblTtniKsCibvAJCUiPhbq/b5EjjCu8fqQwuO6VxYky0DAm5CIKwUyrdoIrF6Ij
SMTR8M8doo0J7J9VnsigS5WdSf8cj40tiuJlGMKMD4tXlYFVgNJXEpEF0vAKT11tGcECpjVunyE6
6vvoI5KxoOgLvbrprBxjwCR5FGLwUZp7Euu+MiJNoIPYp9RdAteoBtqB1D9lKfsi1eVNo4TU0l5F
Qe81AtbaS5eZcq/kzVFtOzhNcPI0IhRftbUlsKckfARWrZUuD2aGLHNf3cUZOWCg7KBFCGL1n2rQ
HnUw0hYRGDyF/EoxhM+K0Vz37f1Qtm6uhy4A6a0yBv9E/2nAeVXSYpH8C8BMbAQAJCJ2he5NIgAJ
awYeVjaCfTWAUdHAvJyQXbMIu7EcP9b9x6JBNqm39AH2LxzKiyRWHDDh2uJQg9EwgVGFTUZsEJiJ
NcqZbQwDPPh0SJvbBNWyLoAXS6qveVH6xMS3iZ2dBCDrScD/pgq2PCTwQE/BgrgaA+0ZBsoQRoM+
NLb1HD2L8A9Z8Kini1cj1TMiiuwzrbAj4V5oJj/Bi0VWq3ulVx/SLP/c1/NjJfdu3n0iPXC/MKyZ
K18xjgeiDxg3Elwp0V3fPE0gkc1LeJqm2pszmjH74JokLYYeDXA1gsASTxzxp6xll3phHMt2uDGl
0AbJpjvp8b5MylvE1YcmVX2j1O6I2Bwro/enGt1d6feOBvyJgR4l8EHWAa460PFrdClVoEgVxo8k
RucnjYR0WHg5I5/DfrFb7XGhQY8yHtNI8VL5fl56aH9uV1mJ/xXkjCK2R5iALfSxl8UrWb4pYvWy
lh7RbwwGWZAWwxVYoxRettm8i+LwtgWHBGI4eLX2WBC4wWH4CPN3DLIvbazaFfDzps6AY/6adiAL
bkC2FxRfBDQGBmm7K4l5lY2lbyY/NfVn3oIYIlQOU9U9NQJ4ffvaDRMAhMcpeEu/kaZ3566xJ7hl
+rHqvFzk5vBjwkgp8Abl23gCfp4mlDspaR4NOD2Sjn4sfRqF1B2EJgEBsnJoO9ENRnMX5Zxug63c
F9EB2mcAngkpUuatKyiJWgYkRrkKvN4lSLdJ+zWKO/f1N/wpW/ciW4BcIQWCAojjKaOyastI0zSq
hjpDtsDA7VQS0GCmUnct46openzbiDXujiCZdiDMR1mLLvoU4zBTB7wZJL/vhkGAvs75Ddoim71W
C38PEWegHonxqhPM4Atko1jQSTXJeAzr+mORXqvTXazzskZbKe+1DGarszoz1doA+Et0iXD0Ytk9
D3BIRz5MxGYGcLUcJjs8jspsgEwCKSFTtHoVDAbpN86J0qzSixM9izgBVaxOFL9e5iNI4z0Ymmy/
OMYPWrxuHYU4GNd0C5vXOrLVxoEOThmDDCLAvl9UJsR4rkZVQtZtQoWH7GqEHY5qjRTuwk8rjsZu
3ouVMKY+URi9mhpUWJtnmS1P+q6KFj8qFY2Tyd9Mb60EMdm7qM+Ltk6BdTTIgh0N7QIAujFx46iE
BcCwnZqhJ5lzdlvqgdqmSEGgMLTBZvBJPVXtogBEpAEWJN6HrvkpPNDSnWHBGeDwfGX/usit7VxL
ZLZT0yrw0GUAo+jB6p6ZBzPHOzv78rqQrZTkWgi7lbOm5KMEZI1GLJ0l0yzUfdwpfpwkHh/ECbaa
1f61KCb7GSepsoQhSnKlKvwoh2IHUtYnkiyVm2rjTY2MntsQ6WfUxadXp611oS8oy3xVdspFinb5
sEBzTpfi7gRgoJKV20mYPDJUe9lAhtOoeVyLvL2hB7S6rvGMzKkMF+DNxG4e0ytMql3Nx+FiMnGH
eocAo+IWcKeuxPEvPFWj37WSW+RVHaO5XfDyWQSHiV9NJuembo2mKuuzYCoDmpS1y1hBm4vL0ZUc
ZZc/hA8AUHRlr/PHrwqv9ra5lQrwQVCXFxXwQf+5pHFU02KRAUCR6hdy+qOKvMK8IXrrvK7N1B2w
KrbOezNiTEPLWrOjFqgvrGasDiUZQbCS4ZVl7mIQV+dLxxG5uZUrmWyvNWiVFTzNkdSPLikeHRn+
wdagqEJAwOOD7W+pB8E8I0WlpeTOzNn1xOwL9Muh6RUPoBZImwGPFHPL8qwlMF63mRqzNCgqA95U
CMvnY68hbyEPyGm8fl7bVaHVWpgDE/CKAmuJDhwaMManB0yJTABkBDCTJRDwXBniTQeMtfLT62I5
62OPrFTVKEQisPBH6VHHtGuquG0R2a8L2RpuADjJ73NSmZpvTu0qam3InPuKZ6JlLK9Vq3Vkz9jF
ToasBM8tbqviSiLjMbKhrw2jp5pxV+yn72gkQtuNbuW5/TZuC6ppL67bSh7jPIpWK3qgMYKmT0t2
QirvhvKHkhGLILE8zQNHWXinRu/FyizOcAX10mB1RnqH+QCrVkOLhHevn9qWoSIaON/R7yejk4h+
xEpIBm7MrOlzwdOE2NUH6OGU2GrzqeIhymwLUg2KfAykC7atPJCkDEQW6OpVQKqm4lFdt7uO2KO8
e31B26VOII/+EsRsG5DjU21SECxhuhNQP9lB8Vp/spA0VIDyGlh4tXfHcccLPU/B7AvlWMlldhKV
Mr0moDrzIsnpnL6/lAG4ClAZrwbsGrLbkw1w0smJgVfphXZ14LflbG7x6p3GGEqhHEBLUgK7t8x3
mF1R5dAONCRMu8+cLaZ6zi7VOHs3dg5OiMQwBzI+ip8XvQvQRAy2xyeIEgXg4HwM5M2tXctjLIs0
GoIoTmPhlyOAJSRHuyDEQo82UmdOCkxyNNld1hUiE5SpHvA3/K7pLUe7/gLG0kRyNuVpreJdYR7k
KXYbZO/A4oBbv9MnD4xtr+/wlstbi2MMjQQcsFRRscFqOh7nqrrDQDinhL0BSYnWIPQ9SijrqIAZ
ZbQFxZaqUQJ0V8VCaIsZiW0hKVG5QhZcN5tPSz9dlRPgwppEfRh6yRNacVfP6d4QUY4Qs7I/DjL5
EC8BSnddAtyfCT3ryJtr9igOw14U6xLVx/hro0eumeBFjyoiZw2bz731GhjHDXJ1ksQ5OpyeO8R+
4R1IR/7s7KZ7QwIARDHUyRHWUuZRkSvANEas5QbooM0PiRM48nV2NQHDEemZ1zVga9YUx3MWRy/7
yjCPMhrVhrwF8Ldsd2irDD5mj53T7FW3tlGNsLt5D+gKC2FE94YmcO5qGe0oQ0OaCzReYbWza2I0
gah+jAhFsTvQaHfDuxT+vFrmIBVxMaPWSAIPqaFrAWSqgDlJv3O2dCu5st5SNvgSokAwWiRXTjMe
4qk3FXPxbwOn4e0gO+OxpFUrFw0OkI70hZjrJi7a2E+sW6h42Jy1UQP00iT/3kB2rKON9aQdKWqw
uZMPQP7YYRTt8Nz/+Ya7wNnJ09pXyglqOlSUQESHVkY1gyUOMJ+42NXVuFd3vOHuf7nk56UxxlAQ
0aIViAtUMaweTEOxMCB02S5gtASqnJhjwaZwWU39PZo7QE1RcHJy27b4LJ6JJ0LRgPGtIZ5MwiW4
L/eBGnr/8fSY2GEB+0RY0vHP+YA28qv6qNy23zCz6oo74bvJg73bihNW9+BEbbg6vWgUcrXQssDT
VS/wm89dDYAaRElIo6NBu3VaAv5WB/0H3Mbh7UuhgnML6GIaASseY9WGZakrHRlBCqU+7ZcdceP9
W6noNjga4eJW0hivLY2yoHcUV5i+SOQf/QNKB+GDcoVqp5d7CMlGa4Et3b+nP3otl9HYodMnowC6
kpfGOwJi3xoFrmZ0OEpDf+XFlV+tjlHMeRGbIafZ1eVa9cUvkkWHOuQ7DbDCxsX/4exYJQW7Y5ea
kDd+oI4IM11e9gkjkl7xhjG1zbfdeg8Z/ydMgjS1dHXwf61rHIwvz1j7J4qx5Ri5vGbizXuuEsC0
AANHe4GdVKB/ugE8IwJZdDC5ErpvZ6MdOIe29YJEf/4vIaxTGOQqwLw1Rk+VFsNbsxr/UFuU+vL+
O3qZL6NC4uT0qN98qSNnecx9mybMxUcp4lYg6xTjFSmPMlo4+uyhRWeKrvscldz0C6vlMReuXQqx
B1X1Hx4WwOWi96YpSp405ppJy6CixGz8M7P5G+fmbf6cox5sdWpphjg2UjyU8y628+ibntxyNm/T
ha82j7lfQS4M+Tgg5KJYmuPVrxEOOgTNd+H0x15TDOZ6yVrcm0aFeAFwsygnh1YeHKNQt19fE42o
XpPCRJFhB3zOBmVRPxAib4gVUGAv2SWoue0GSGH1PDjGqF/nWsEbBd0OGlabyQSUQpwqiYg2I09E
wzPAaulUUnGR7+scCV9eiMLTDSawxJR2X6sm7H1cIeeAIAiJytc3kiPh9EJeueyyznUYe2p78x/d
coeuQM5JbVZfV5ZJZixFLWhKGGAaEgH/0iCvqyKti/5pu8ZUJGDViS1FtnZIJ4//uOYd1qmSslpd
E+vhousoRf4TmP8DWPW2i7ztWYCwCKwo4HHh+QulXUlTYjkvxBk20dxRwCX6nJpvKGg8HZYS3gO6
pBgrcYwmYjRKE6QG4jDVbonlscp5wGqbdnAlgVE/tHIo6CP+ZQefZ9fxrqFWlz8ezNs+FhpPn8d+
HEMME0aXFFs7RhutB9yDS8pH86b8/7Z6nNdnMKoJ/Fb0yZV4Sf0CGf4FDPtOnIPVaRmMBwuafomD
BYWbxiv2sBu5G7q/7QYPGG47QF2tjPFg3aCG5UQHM3tgf2mxW32TTxBggzUQJLIX5LGV+C2HyFEZ
g9qb1R2IBDSvdxmU8l1PYZ40xrOJ6RhUfQYF7Q+G/8uzEX+85nc1bL5tVjvK+LU5H+vCqPG2yWs0
Is0PRESKyk/SkWcv6dG8cG0rQYwVEdEmHJboFTlhh59omWIgnYV44f9Dy8SLTzcT22vVZAyJosgY
saWxHE1AKQHeaxEqRxmQRmC7AgvxpGgVfsFVUt5KGfMS9iMm1gooaYfk63AjpiAEUi3zA8Wj7gHv
+5U72MzRF5Yj15gjQCkG8HYvnbfKRWfcdK3ng2RZcoNen1N0wCFEBlJQkv9YFO9137396F1JYGzK
WJudHIAa5oSd8mdu5r3PtJU0xqaM4jiFNHcPADf06sY/E4CMjTdoknTK8sOMwgBvebzTYmzJoMtC
sOS43c/+9Bc0DKW24T2sea7AZCwJ0colCmeY55VmGJfKAWEdH2+PK40xJsQoB8xVIUimpD0zkmq/
4HT5duv08nvFnpiMPWnAnaAbLQwXsJZRuhq+xj1e9pJijWTaD2iJRcP3PRGGuyqcOBkunks3GcvS
DpgMFPrTOmlJ/x+6DPH6zS6dd+cYk9KMGZJo+BOqjijIkdGtpMTh3LrXzRZIvP50cZg8mEGohZwa
ke3FA3i3PX0qRxhL9Lxbwy3GUDnVCEAUbfoEgnYPYDCDIoO5enTUNhEEPDpMIdm1WfMoLVLsdEOY
WKYeKkcMJAF3DmCKJmaa5NxV5wRMZNk+NO9lNOsb8+dlmL1uEZy073dAV7abubflnNjBZFrppNmi
+SPvjvACjpxd1/l1Ysb2pPWuVOr2QDCLNeTHLv+sggZViRJnCR7F4DJZ9ENZm7aoDnbUqRjoQJ5I
j0BAMfwAqqpnYMaHYMrYREs7uAkw+WfuunG2NBFlB1Xww+rLEEwY+oivlP5eDVunBIBeVlcfjSm1
GmDSjGEHjNT4qKZoaq+/h9X9lFWWjNZdRUYBMrnsTSCa4tGS6amTloiDldIfjeDQBcBR1opjQrJv
QdkA2An/nki7FB3yIYYpF2kvlR+L9DbL7xZ9QSew4A9T7RaBbKc5WtEwdIbmWCdcfqjLYA/o8s4L
w6q1r20aucvymSiBtcjXy9DtpRo9zTEmv1IA/U6jbaKD3NTmzjYSlL/7r2bypDcPmMK2wbYERqLF
WvJml8qp148KqJgxM9y3wAssrRqMAQXGUwo0qwbhZKdtcUGHuBLUYvT+K0mbfTa3viYlmO36KA2T
O4XqThCAhKo2bgYMWdT1MNRX2mIl2VGDOiIyhZkZWwbArcYqtjHAKaIVPsFsTio/dUN8bUB3U11+
yLvQiugMFQYqMWG2JOTD1Fx3KhqUm/5DmFzqUWfX6L4vSH+hR62dJT8A07CjuydmdzrmjkmeOnEu
7uHTQWAlWeFU23GTW6UWW1lqfho72TcbtFOPc/9RD6ba6eYwwHBecZSb8n7SxSddHD5HugrEu1oY
dougBl5HliclNDpPmqTvM0YFe1m4SdVSccVAsOt+uU0z83Mu5hfYyh2pI7/FMzkS0OSHgZIlqy60
glzmIVrywIlaYRAzCh5BNYkaaHpVVsAMSTC4JM2ekGc75Oj2IQndWUTKGmBrXXgd41fUNEJ//E0/
GBh+ixvLnGc0VldHXV/uJ+2rZoYGKKcAViEFPNe0bdLOd5/xgmEoKZGWo4LVNKk91D81XtV9M2MD
NKZfxoVxfVqKGm00t2A70AZLQsWl7qws//Yuq3mWwri8ZDCLRotNPAyOtCYwXC+wQzYBGBnKwq1d
2Nxgb9tOnyUyjs9sNUB3FrEJtC6HNgmDcvIEcYULvhcdXM83vGE3U22rvWQcHri+MM5He59/pdpK
+xnP7i2pNrplLz37eYGMs1vQHSwpIdgnzYDObWUwP+XSfJDSGr5vNHjhGGc/2VRRHQhAl1MR/yX7
4FAJ95EHaMABXg9QI44xf48d9BFxtGZT+cF0okoaOCN0FomoQ+5oyvIMfFs+8sqKs+xiO95rVwvw
jxKrwaymxX0ObZ6hjqZOtC+BheCU0Fo9YTEuPIlKA17cBHFuC7jgnXIER70fXFRAU5F4GLPbweBK
HqMzEgZWg1zBzXhHmMtbG6syZpjlqgj9pGiLz5jg5wQVL/VHL9gL/TwvjFWYyDSnMBynws8W5TDm
0j5qo0/iDGZ1VZE+1Ev+6XVt2TRkK3n0PbE6OIyp9EEj4OWMnk5nju4EsF/3+v51IbxF0R1eCVHB
DaHVdQOcqUG7MpQBzrg8EhNDTwAn6BPtXdHmalFM6JeqJriSDWhjf3AMX7lctaJwwTi3b9tvzT/h
m67WlqP+vaRSGvuSgPmgLsSkSDPzkoq8DWTcTTsaWoPBY2Scia1Z+iH4CEji1m32CPdaO/cHu+kw
Herhuvk8X8rTEMYJVRp4ZooQrm4Koo9VrOyMGb1WaMGyX1eSzXZcY3VqdBP+2Mm4ngJgMZxwKuOd
sDi0tQZs9yBOdRoLfAkHqeCV3zdfCYDlBjKSgQw0i0I2mWI3Y3xO8CTBacoHtcLkZPexGu7jEsPL
QXdcYnyAPvMWu/lOX8lldnXqiBHgg57htM7kMBJqqbwD3DaWK1nMxpqSOsr9CGP5C7prBN0trWS9
4eXMWxdjmHu1ktpS+LPo+Pa2Hp401jTPRbK05P/oBs67yObBKgK2gwaMce9yA9v5xZU0xi5nFaAx
inwp/Dqyw6/FnniJJ1ylvvAjRsCJVHRlg52bp5Wbrm4llTHUWWzqcV3AzrwHuG47FbeSxphpKZ7U
vtQawSM1euoqL9grR3IsL2f0ZfHtGO8amMyjAE8CDBHQGIU2oGBwskafrF47g0s7e+ra55gzjm6y
2bFakQAiFMGc/T1I83bOaLWTjDVpQROvtd0pZ0QBoUMrdpcr4luhTYtovBiFu5OsQTG7rhqB6+hV
c/0ZjYn7oMS8LqhaOiQfNGA2RE40ifcIE+0wG70hNO44m8tTVMbMTFMrmkv323z+Ks+/DWGRu17G
zGhoAe6qsPwj0fm7DsWrX2/XoX4fJijL/vSDaHgZ+nbBJaTdnuB6E59oB0J8ONWhnssLYb9vfG5t
4XWNVdkpQ10IVPRVINOPHrTusj7Ebmq3z7Db//k6YuDhz2WG8dy1vRLRQiLKbX+AmPM84GaMttpR
xtCYYlp30RzEviiUF+mSf5CkgffSe10jVZGxLkOYl9KSwj2cQOB7ED3ireeokjM6E5ifuGEZRylV
tgVaEZRprNqTffnb6WSOpQYY9Z9nhURTi45ynBXGKcBdBTJJ2hUQ0maief8GSHZ6IC9eQasDYwxM
ge7+Is5++/XMmay/6Qqgn/+aOMaaEJCG6nGBWQ1zAQcaAMWaJ3hCO+FNEnD3kTEkYS7GChwe0gGX
COInJ3Mir8YmCoVbogWSB1zO0Xu2wW2RdDxPOlgSDG3YmNxzJ+Pj64Z483FwPqiTkq5i9qwQlric
MS06tR9GQMIEI7h8Ret1Idsvg5UUxlREcVLMoYFtK9TFSWvDEVvRJgA50YH9k8cPQoB8+ejLnRcP
yH+nV2JvOnxagm2txHwWeA5EYBczZkQOp0KuKOUTDSDm2qNNnqFvGleDe+ryPIzdDWfl21blLJKx
KkouIrVSnMp5z21oq9wY9yn7L57nLI15ZkqyFI8GjZAwQf/8zJw/FHs0EBpovKA5aMw4VPIxO7zT
9ZwlMwYmFGd96unWvpgd4a5y+1KcRTG2JRHkSBcDLLKVBcsA2HzFHRb8l3jsLIMxKNo4D2VQTthI
5Xa2Jwdk3OhHSJVbmjia9/wk6vY9PAtkDAvYdttl7pA2Uoz6Q5ZOJcUzdZdCe/pvCqkzwUlTFHnU
dAlN9GneiKexZ7p96566xgElxHdz2zfAAAov7Q+DCv7peuIJNHJZAIHvyQ7/i1M9S2MtDekyMobv
C9p5K2PMCcDBainKsbJ3Pba2jdd5ZYwlCeI8NQUUlNCgTsYL47DsM8fYI7wD1pP1pkbMbZ08S2Ss
iaKDHVYuEDTopguseytQgbsjpda7NPIshjEdOUY9iRgh3f1LQZ7B1k+dulzjwVUQxnoA0rAwpRnb
+PeYMFxZjBWZzXqRu/Ik629pfv4lMjnvImNAFGExu7wsc1+eytAW+gFwUNmj0BIwxAQSYOaym0kh
t001Bo7Yt/F+iLqHIK5k3nFuP0J+fwjLlwoWqKBTasQs78js82QxtqVIg5QgePmVGPubNDHvMBXG
slRKr7StgHX9fTpgO5w9byFjWFQYlTYIUMRL1MheitJOOvCn3ui1+/rVo7r+Mmw+y2FMijZVPUZZ
Qd0bTgFCWNFKhHoXtp+jNnaA9cvRDKrtr0ljzElYKEofjNDQKg2PcRV4s9TXQHs0rg29/hTW4ZWU
ml9eX+H2tYDr0YgCjClDY647mRSgd/boW1H9cAd3V/uGc3J3jYUWJ5nL98MVyNx5revjMBgw4PYe
p7CpKKvVMZe+1dIS1Ix0ila8pwCvQztaAD+1a0BA/reNZOOGRev7BEyXNKkhefku8ebJBwY3+jML
t/HVYvcf5TFXWwEmOBm6+VdRGX1wp9irsYo3UPnyTk1nLne79HWvEUgr9J3uazRgpsPwpgTydToe
xSUT3bRcpgy2APyhoun6z6hoiXKpajVw9GWjBvpZSbsE0lXrAq3sIzItt2ZgfChb8gPcp4dJEY4o
dve8E91075gbBKmKSFkLmB3u+7ruhwb9VWWUP2WL9kCqoHJDYN5EQ6fYRVH11lQpH0jbD3avGYNr
dEWByXS9t5feeFJE7UPRDbxS2fbOnD+LOYpcy4R5qrEzzy+J+PCrP/0NhRW6yy9M0moLmFNoCJAH
YhP3J/xJmyWyb7RXAnCpQOy0G5s/WMzbcsbgJlHSN/mMLUfR/1sSZAqANpMH1Xhfk6xpgioEFX0J
p/unemV4vERoxP11e+hUxttbMrZX9VsY6/HTwiTJnCCX2yRPY/NF6XJrQc/X6waBfvHLozoLYbS1
C0HSWIDEzUtVwJPGmasQv1UvQkH1AUJLwhqPJW5oumlfz9vI+vy5FCdCRpwXyrYdkNtUOxT91C1t
gK7INg28Q7smPv85uPkANUVZVwgwutGlxPgtpW8B4JRhuZWzeLpyL7vSrtp1bp8+BNZbYEE245u1
RMZxFalUxRPt3P77+GYzT7GWxahnDm1BqpVm/8kd7ZFtPhePox34+S4Ea2OMlkbTVy/fsK1b1eKz
YMKm5qPWjIYxxrb2QfAjiOKrUMhvYKL9BA2JUTg+ZlO2G+UQnXhcKJ0tY7OWzWhwLputHtEj/Y3f
GB8o+WAbIfvUoBrIy5pv3cu1QMaSphhjmuSFCizuSxE4sI9N5r9+KzlagxLqn4ZGXwwdnaaQgcRy
tf/LqVHOrQCc4p/S5BSY7XWGAgfAe7MDoFIAWZNZIugnwBGMlyl/jnkraF3vId3jVX5UzPSorNGm
5eWZdtNX02TnwKNudMFNdCTSgJ0JiOiIRwG3YevWQpkXcWvWvRJSohDDaG0TMLYxj2SOu5OMfcnG
zIgX6vyjywkXsKt3zwM3FJMkmjEkxe0w2/Lr60Ux9kUnQ5NJFSS+w69TzWadxVoWY18IuleXJKQb
mN9kNM+F2jTCuXm8A8z8BX9xVO9ekcfm6RFIhWmRQ14ifmzGj1Muc7zfFjWislrR6R6u9HAZJ9IH
FfQQnmi09cP89Axgozi1nWBpALBpHcF/E6k575KfoueVcDVJpX6kTZDvcA3baqKLRAFhtiGyVFoS
MJbKBMMb75G1fWxnWcw9K+ssBMcVZMlPgwwoy2ywBYuWdIDY2X41/eXIV5V/uXlnoczNCwek6CMd
DXvPiI9/Px7yL8d3lsjcPEMRZDLUkDgBoGT0l52cfwFBg9sccNGlL697hG2DeRbGXL0ywyiHSXEt
ugHkHuiSLbwecwyq/h0lf0tfvr0ubitCM8Xf4ljwtDAdQrlRcIRaGnldXwGevHXLgTgBCXmtZttW
5SyLceA1aVVM2GAfKQ/z4rS4eMEe9SM0c0eufvv6wrZPDTAZFL2b3gRGWgf06iHVOign5dD+W8+6
ubaVNPrfV1c8xDuol+gYN2hwaOWoBnMvqFhme3Rkh49CuvngNlfymLhB0wRFy6mLG8zD4AhWBzYG
z7Sb5Vjum0Pl8x7cm3qC5zbeuqZiAh3zz/WJeirpZQx5ozmjXUl3hKo8TKZ6KM0gtzhHxxPG2JVi
KmURdKXPuRKN3OZusMeQBsCsweIAaKfAoqzAycwttvAEM7Yl7ppIVYFB7TVGbkkjqAaK3uriHRgc
3dfXuBlbrvaTsSlSEBidooDwK6FsLVGGeCy5FQL56+titm/BSg5jTvK4mzQMev3/ooazLNaLa0qi
AbAPslBT1H3Jaf2AggApvurJkcW/BKfW4hdhw0ogc8VJKrdFLeG4TCSdTO276IZOb/WHzgl3hbNY
gQNSmA8USiF0MZkWIMxVhWs+tfW/7LKuA+YTngdM4X/ejgxUTkB2Oo2U00LFcqFf0kInkP88gxfJ
bGqOYWigUTN1w2BftrUeBKkyyJGfxFadWeiQ2qV4B+mXZWx1jTW4OkAxoqN2z9EkqikvNnsll9XY
bAzyvJpN4EuSIzI/1XUWSZ87o93lmO0CBgMlZJpApBHbZUE+Y/ALsLdJcDc2la301XWbKx+6fMox
fBhMV/EkP+mk4MKc051+8ZWmBOZcjYBPmg1/+rYXi8HAV4qT5gaLZlc6qttZ2FyMYHYBZc4EZjGl
/twGJPP0RL3Ri16y4r4F4czUw4COo9PO2fcgMiQL5FQ5INmFfdcZT3pSO4aRihiXwUBHH/DQs7eV
aPXpjNVDuw8I3HK4R4pLoFw+t/Q94xJw+1zpzXhtmxhDlw6gRtPBa/VPlv1c+OEnCTf1dbUsRm8W
vVkwIQBRhPwQY79Ov/QxZ2SYfu1rq2GMXKTLEsAwqYjJ04AxO4hfhD72TCPctSavAYCzHjZiUrui
B4EKrNw/5KXVN0peqsDapT6AddHtKVzxG0R4UhlTl0ikiOs0QENFDsRso7QyDDkO4Z5zyTnXhzBh
TDHI6pjB7PxTfPzbvrPtYP6sHKzhxCmNc0j18LnY+bfyNoPrlTgm/5EnJA+rOUa0Ww6eECR7kL/c
iELqTYX4lZTZh6govnO2lHPVCD3ZVWTYE3CvmSGWSKkxEIdSDnoMBJi+8YYsAU9NGBtSjGUjd9mA
hrfJy4p7NTgIOq/AwNMRxnYksjpHYQdnRzO6iyNZRvoxAdT5ZGugF3Cigxh+5uzhZtpxdW6MDWkl
TV1ID7XEMKHVp+oulDKrwcx4IuReRoBSoNpm821IeBlsjmUhjGVR9DEwckD0eWp2o+UdqN0uGvG+
STBCL+Q7zirp5XrFjLFYRnPVqGVfQlMQP/WuBqBwxE+mO3pvjJ80+vWvCWSMSh4DnaOEF/bV44CQ
CfIcKbTQON9elfVTJINxVPJiOwRFyE0qeb237NrEaaG7+i6+E2/lY++CDtZGGcFRPmNU70G8jX6U
X5Fz/9Y8hJ55Lz6RAmPlPvhMaNuNNd8qmm0W4N/JjqCl2iV7UMzhl8F++Ymzm5x7x2InJR2QpiUa
+eL9R/uDQ1cA/9Z/wdfF7AswIlF0RMs6s5XzGHVAfsalGLxuLwL+YJdd0PnP5pA6oTO8C/BnLY8x
1LHRyUrRQlfo0f3GvdKBewV6X7yOuE+j7RfnaoXULKzsmIwOmSihduy5zejvCsqbmaWVMMZQj0Um
zjk11D2oEecy9BcQK3MUZPtun4+MMcwR0DiChAC9JbrUfdVWH9Y05ChP0Xt3grPmvaW5W8lYadnQ
NAA30MNDH20KCngv9SGwc2fH2Mm7UnmfZTkvlTHZ4DHU5miGwLaLnQJtypSHNwV4B+W2BnJS+LE1
CtA9eoMmWka48LZ622Wc5TP2u4jDLElNIDQbTwZotT8kd6Ud+vp1D6q6XeKaN7wAl6c/jN2ehqCd
ctVEbV5vPDG/Tk3J5qgPZ03sa5e0ch6bMvb03XnIbf/wexdPD4jVDZREOTZiOuxH08h/O4fN2UE2
Zz3EYmHGZo3SPmA6yi+lwuns5ty+U2S4WoxeFKOAmjdSLfU9OJUtRYd2aJdqUgBKI+Uc1rajO+8c
Y06KxiTAN+gKPyLSVTuSS6KALRTvaNjJItjJi3afmaF2nWUypxS1Xao9W7LTnONqnTNiBbWh4A7t
slM840f2SDslwAyLOWJnAMX5o+iYIWAleAUj3gEyRmaS4NhDiubXtI+FdBsjQ/gfbwBjVeRYJBM6
YICV4QHVVPspu0iN7zW/1H6+jfHmdKdeBiznc2TsSL3Ec9YXmLagzdf5AVYTk9GqJ+5ajsXkaef/
aPuyJaeRrtsnUoSUmm81Wna5Jqqg4EYBBUhKzfPw9P+S6a9tsoSThnOiI7ov6GA7Uzv3vNdi7EcZ
m2DQoYruTZkU2rMWS/bUNrlXLmDwJFUD5nJq/uV9stAHujxJWKtCh2+I5NFKqXDQzOEoaeNd21UH
0sU33aJ5pp67TSjBLdIFRPLAlwHvLOfLciwNO3OuGQJIhGr8knpGZS3ZDQTLXJ2lr+Nc/R2/kveL
2se/H5bFXB1aBcTZCazBz7twfzyrdhE6kdWwX7zISqtqtQv/0Iz+IsM9n4wxPXmXiWIGesiTmxCs
i3ZVY8VgBOK+e65EJq7p8UCKVKlzf7SNBwMzIcnDgoVYcioNzjvjUX66ri4cS0MYS5OLgwywcnhC
GmHsK/yIOXuOQvIkMJaGTvMEFH8s1TfdU9Z7UsbL87bz5vNXYgwLQECaHNzgiBfA3U1rw+q72a76
mffEt5OSsxzGriTZoPeKBJO5NvHPheL+DpMXnDvjvSl2rExLEh07uyfKjyL4CQOEOynDi2hlJv3p
akq0evhn/7q7j7CrG+7y4DfXr9cXesUNsGNljaxEJM/xgn9Ujf4rZjL3JhmL0QBEPkHt7X9NlHO1
9Dcgf9fHcu1sjL0QhTAGeBdGKtcm6fCE7CB5AFF5Ys/NrndkkBvQI9iyk3e8aaftEYlzpCIzdiMc
EM9KhRDDblQJuE4t9bUJchD8hJWFPorfBsse5RfJJejl8AJ2ToQmMzZEolEEUgod2zk5YNhoqbw3
JECmqUMx2vFi+pEuATovj1FzGtJ31+0XV3sZ8zK3k9DS5h99WoJ1ZHZt36CZ8juooTztZWzNtCxY
GA3hEbT/pe4JhqXl4z/4litv2PXzcYybzBidJjY1zIlAYLF8Jc1LVXt99+26iK0rRNVjpYFSTEJk
lmI0H8OiWQasXKy5Cbb9Tle4EkL9Dv7Chju4FMaW4OXEmNWwRXhSCvf6oliRwisObFzZTxIYe6Yb
Y0SiKgVTSuiTWLdaY5+B6f5PLk0iuHoFRKIKW/2GvqtYxTx5gz8gZdo804U0xrLonUrkOAPMaYsy
uxftgACykpgktmj4oXW7HDFCyS11bDg84Cicj7j+qItgq1FNEJVNcekDyNMlduEk+9DTfQJAAB7i
6YblhKh1NVnWJIWIjJobC61BXjyD3qGmwTwosRUC65KEWLzTe86n277Lf2WxyX875kJFGjCnVmPm
pnTeiXG1i/SFQ5iyFctdnunkmS6ur17kOkoo/OoferoN2/STvDUxuJCXjxrmtWWg7mjHeR3RsWo7
fZb8EeOh1KpsPfijF3C+R8azalKhKUUhg9JNA4KoMU6vSS7FVqVEbh0WjkomZ5Aq7MkkJLYBWt0B
cwE0UU3u/OUPYR5HVgNhdVrZW2jQBUJqU89AoTtewM2ERQb0h2yOwO2HcT458zDADF/Qavx39e4/
rWnwZDHONZrRco9SbHz/GB29iF/4kSBPFuNLJaET1Lr6fwgV85O+Mr5UHcVeiky8D3IE8a0FLFug
VoAAArCys11Y4mn5iH/I9RkwQdpPYhlTk8hlYmCWbR1Q+sFHOCIi+2cw6Tf4CLcC0Et5bGVgQK0x
i1ZkuP8+QMqxbGzqr/Y0UXQKTCqjkVxTyXZ5Q1xNrjh1MY6xZhP+WAmlUhWgkqBafJ+ks63V6n4U
ir3RVe/+7qmxCb9Ul1UWDri9H0b0v0DCb0YmZx/EgiEW5tIvYwqsQCAW25L8pVQKl3Maju4RxnAU
EjZ2y5W+AiBFukXsH5ON/Yqi8qcMKz/pHmM82kkZ1XxEZPf/xwURxoB00zgJdQc3bsZgTB7fxzYy
EEd3hQrwrSsfOa9Quh27Xnw0xogMVUHMRAckbjyI742hCeZGc8yGvMvU5r7ski9m2rvETL207RpX
6MqPda7wqqk8zWFMyiINagRUdtOTdeqlkfy1N01e1LKFI3P5LdmSQNelBjWVKPTEPXjsLLF30Nu1
FYDw/geESY5HYGsDYQp8gmr+1/v8J0/HiV/YyoBRyI0EtDLzfztC2Wu6N7EjRAt3LUljLZvjxzl2
TF5/0EXAJCeAako7JArxMHmpDp4jilVBOTsIrcGZcuJYZpkJUaYuIZ2WrjQFSWtj5bGqv4Cq6u8C
W7YI0KSlvIwVXl9jdJZQBQt6E1HLSUhXXf7JfWKIWDOxo0kMII7iXz9fWlOPcT/HHfUFtcX0CEDr
tKBTA1A5WU3ZW+OC0Un897rhPHmua1IZw5llAJRMWoX6K3NMcugGG43OEP0DtC1UV7G698N3EAOo
+QnMRTtQNx24dY7Vel37EYw1FXMxNQdFAPBi12MZUrSBLmu16Y1mfspEnk15W9JhLpqxpWrS1OkM
l+63rrLPEme1pbSw+o+zhylRLOi2d/Nhvskd/vLcG3vGiGaMaiKFfRvLY+KrQmZJy0d1erj+PXkC
GIOZZeVMU3B9Y/VQsOPiKxF5ccMbT/vzEVjAU+yWdsi+ROqHx8VbtWSwKre9wUwpIL156vkW8JSR
tprRC0uCyZ85E9fzgPKutLCb56Dspz0BcsTNn4iVgsoeQ+lpx3kWbxuUjNz1Fi7k5h2q9yNVqZ8l
1kv+uQtaP7ebnfHUgfELa+z77pY/TXKK7668A3Z/XwqLqU2Ao+SP+yaxtGf5lTyAOARLIbEDUmUQ
USQ9Zsc7d3GrB+yWoirY+GbAKztyniMLiTop4ZTmY0n9Ws3tnk6gApndUn5MlOeiGzlmj6OxLCBq
BbCjQq/0xKd6QIlpJebiXH8TbxukzMdkzAuppqJqGgOWVRELOxSlXdjmx3GUUEDN7sZwlDHDDCz1
Lm99hdacnv4bZ3iSjn1vA1ghmsbyKacgIUuycaB+HA2WXj+N2m0hyH6e8dA0tm/yLIjRWVKiWgxI
LOisnA9WDnYNTAVSTqS97aXOQhjXXnb5ovUpGMzqFDXxfAiitHdGLbNycJCUGKKhJKDmt+tf8BTe
vn0YZ6nr0S+eo9yWSiwn8moGmqC1axzRqh9AifJs2r2TPQaC3VkY9de/119rL3bbndQjTu6c2I/u
eEDyvCtgXGYlzWO+ZBn1ge6ZowhaAuw2vTHUwUlBfRJnnUs7TbB0Axg71+9h/ZvZa8A2tKwpuimp
qCD+fA3VMudYM1/gPkQTPDkZlstnqxcbjpi3sT9U9lIO85GzYiiaZBhDr8jsIlDcaA+rW1KnxjIo
KnugiuHwMm1ZnEuBzPeNB9DbVnVK/VlZREtMG3tIwT5bFsSZpihozIKTab+tITJHZD6iVk8KNXI8
ljXojwEbaa1F38XObmU3AWOQxTOqvG/HGKEyLFKqYnzCbyT9rhjr/ZToN7VYeNdVZNNzXV4lE90I
umLkRgrPpd6FvuKqH+K7taBNKmvZE+LAZ3rGo/Jp5MXIm676UjAT2wjYfilRdVrjV0DzG7AEdLYF
o3LSaUejLwqgnwTpPq2B0WkAn0AQrKoHvtBkE2lxr1/C1gu9/ClMFJSktRSmGcxFj1k+kAqZA+AW
l5vFPMh1bBHQ5KKCzAsZ1sd35XGy5ah4aGql7xBJr8XS+uGUQ1rhXbwTd/2Bl2FxHgxbkKqNPF2A
4A9h04EqnRUjGpimYDQ/GDqv7fO20PbzW2HLUlolg39xgUopPv2qfVtLiYpV3mStNTwLX//q07Fl
qUoARlM0kfVdgjLG73YjgvLf4A3c8soXKsLWpFolyammLPDKN9gXWwf22+fcFj92HxSr+Y76Njox
Joy483fHY8xOEs9RVkpx6ldDHWhE3iXF6MeFEVtL2t9ls74HhVduYTeZs6DAMT/sOMowNF1PBcRA
AFfyonLeRxUgthbeUO1Jy6+9Asb8dGhsVVI4J373ou3XTkn3YXkcR0t1p95b98NXAyRTizzGz51g
KUeTs1C9GURfflnGDhXd1C9DlZ+0dfHiQDCtdYrfRDt5wTqGgDUCuDHhqH8HMQtwb0C0xi2A8Kww
C5U0lSF8loksqa4WV9VDMOwlxC/76sXIpscsTH05AtNa1Qd6XX2ZRyw0KM0up8Zz2ZEC9H9yhIy/
Da5r32YkfHE3bKlrwHhIQloYRsWfbgpv2CmnyyA7XtuRK4lJ3Co5TI1YhLujQf5Yebm/+HUQHoQ/
YKf42Tqx1a02jxOpKGCdiI8mO3itit30D6cVXxrHbLCVLRXIPuBgx7HyNvpQd+WBLGlqLarhAi+L
E4ad0O+uvCW2tpWbfURIg6hITjXNGhWobtJHewLsQQDyDUFft85UVa4+1UHaNi9K9Z5mWZCXcgCk
RwvIybdkStwoQ2M5Gtb/RQLtIqpj9YTNvGpy9KU8ZAhFRKyotkt2MxqSJ0NCWk52K1RIItrpYSmK
2zAkDjgSrTjJZCyPdl+LfGVK12QrGkw3nXeFJvl5M2DogLp6p9iNaLqyKud2KkW7LCFYSmpzIFxN
mtUSLCSFBMOcSy3tlBCbqNqC6q40WOqSPY4ascloenNicoLME93Ym/vEQLis6bKJXIwJa8Wl0Y25
k9YsYnYVV97V39Jj9IzROXv5rNxQd4S97/cLx6Vtx5oXcpnoFkg/UlaoSYoZotGdb7NTfRlkCi7W
3bx5t3zkvPL177t2TsbJyKOhGE0FHzrGdhc79W31sfDWeGSwldYt4LY/kx2PoIInlI1vY00Adh+K
BpWkOrS9mWf1jyKsi3tkfEuYxJ0qYUPX7/crnOIKqycGoyc6K3QZz1PzkqA3RV+s9iAVS2BXSP1C
K/N20efXZJI/V1MchCYKQ4IS7/oyd2VRACFiMRz1MuW47dVZvfmU54yPnQCLiI7ITo5SH2Ckk1Ut
xouURhPqwjrGiCLyNFXxsSoV3kt5s1p4sqmaIYorkKOsMzc9KWmVaGvNggbtrbSLV5gjLP4oB+6s
w3ZccpbEeGtTkoRo3bqG9QaO6q32XfdKX3qc9r3TBvV97ogHgRMhbGqqeBbJZAdKlikT4IQR+uWV
3XaI/Pgh83Yy8K8Mdmux6WdUmSMca7QlT7MTdziQ+7V2qHh0L8u8l7FarrdqchbHeFspJ0kdT3h8
TXSaYoozu/UF97SvhVphZfPZODgfjt0kVIy5KLoSxrQUdxOBPEBfp184lmzb3Z7PxVhsFYAnoT4j
XhH32vcfS30tLhMQ/agCW8br7IDdmF+I/UUue5bLWGyitksS5UivVGhH64GuBQ7xGKJCMHtU2knf
19LzCqvBOS/n3bG8c50YIpwQETauwMLqzgiSYEWDFHeUU//YfANnU6owLmJQzAnQvkh/jFSzhPoL
EV+vH2VTPS4EMO4AULNhP/d14hfL+FokqmN2w2Gm0bu/E8MYKkFtaDRLE/WnbLCS+Imos9UiyLgu
RVpNwpv3dXEaxkq1MPBj285r1RNFMUU8xKlx1GZ1r7flnRIJj2FWVIBdnQK9K4NJb9GOTLEnMh2T
qbUjrQto2X8IAbZSDQrKdmrMuYdtb3XxCxmj1gPyteoIEksaGIbd3FPQJKb2tFdeEjQOuIuvHP1R
V0W+KMgqYh5nsQpF1TQRnNeN1cwcDeVFaypj0wCtFJMqi0Ae0QGcrgkmFH6nXXWoXGycB2tvkoAt
V3B4W04czVXJz0drlHbus2GE78uiY9bJz0mJqFDk9T14USHLG1PRGfyZGlxE51XB8FR5iWsE2k18
q+BYzTfh6boOry/higqrjEkLy34UVBEqXKgdlrUCsdinIJI3TJStFV6hmvNeVMa8AEFYiqkE9ViJ
f9N9t5P2kkv3sX/9TLxPxRgZWhaKvOhwe0o+emm33KZIJLou44RDPDGMkenMLpmq9UupZWlV6hFw
uUPKsZdvp1DWkOv8gFXGxDQLcr1soWuSINrJjmh2+xB7Glbz+xXZK3Z7jB5wdGK7THEhlLEaKmDs
xViBfx33n0a3/7TscnvxhU/TfnBX0Apqf61GjjHl3CaL+T7TBBALy5oopFh0zh5NEOSKJrdoyRPD
mA+SSko9a4hP1kKinAKvARj9TnELRlzNW523dttw18w245XzfbKI702pGW3R4T6NCNWVubKi8Ysi
VrvWoN511eeZR43RF0k2pl6WUPaY7cFB/61MbNmZdqldv/TePHsnukw7eteNlhRcl827WkZr5CFP
W0GBhewkzY5HL+/osTBl56+ksPsMBdYpxCzHUMhU5DsNG6Z9J+7TceKoI+eT6YyedFrZzSpFkaXX
FECH3YtEssK8sNSeR2W8fW0oPhCAp8MCyj87FoKYsgIbAPUX7ZkqqaVEimWienT92lY7/tbOn6Uw
dr6dS0WlPfSiINlHos83wBOzr4vgHWT98wvnP8mloA0REqisF11SfqYEbU9Z3F2Xst12kM4nYax7
XDf9gqoU9pkfZre1kv1KlGVYmPfdc6cdt7XgLIsx8XUyR3EXokRDgwVYIcBkx1I6nhPQKu3is2nY
2Y5Yv1FkWF/pta/FvGJdLfuGtOtTcoS7taRw6BwTuJ9AARVc8/P40nxuFpci2yjsP+pIXtwv84zH
uRkzoQiRwQnUFrE9mlH4HuzWXf+OHIVk+2I50KyNKEMdZVpMYhslxhJUSebk9NvRzb/fj+2HoYRA
1EJeS15CA2C69Iaasl8IxMUgSzCNAyfwWK/mymdjO2KRoOV6W8RrntYF0g4NeX+lC+apJe/qGIuR
l308Nj20w9QWRwP+bNlz6ku/iELPF8eYi0wky9i0PWIbqwjy294fDuoxD2QbAK2O6Qgct7U5yQHz
9z8jyA5qZ4oxZFkMeYOX34JUs/JijxSY3tAs2Rm/6YfSr9wYvgyDqeNOvF33TCgGOQoXXU7yhbcF
+Iuw6/x7WCPTaRjmpIjtUmtwFswCwiCvwyTaq4heuRBUTsmJJn+Rqp1FMrYGdNOdRnJEJmuk1wUg
Y9o1B+xm+LX3Gwus26qKyNLQ8I9iMP4tkqJIywc8v9JFpHCT3OpebWOWtK0x8bBusGKobM0Q6XE4
Yv2MZ8RXFX37Us7iyc++ojSFTg9NRESDaTVB6gqPmqM+tJ5mLW7nR47EmbY67W1eE8i8mSysFQ3Y
rmiajOK+i9RbOgCxyAAodTTfmlNzVyTzOqxzCyicvbQsvrhgeNhsfU2ub+eE3IOc7mUZI2k3trKf
pAAUTRbZKko0sSpztqNCiSwh1h2NREg/Cb0ZG20PJODR1dXCH9GPoUuxq+bWlwXs943CEctqtqiC
z6jWn5ds8sM2KzhG9heR/PmemXecNkvXp2ulbEQ4KL4vvOkDquP3BDD/mJACmpFVTBgVsrjNjW0b
dRbMBANS0RZGI7YY+zik70XUNjBNGzvVl8Vfu3DZYvHN4nb8cRbJvNk8hfk1hgoicwyT9N/j5nst
cVEJVs28pkjMMzUoEdtlQQ3QbNX3wKa6I+COlaU0trVkKSwDGwlkmm5iFQi6Sh5MuXycZeHluvP8
hX06n5UJEEpzjOSewrGt4C5YAlwB2yZ7ma0yUG0KaF/lyKuPc3WJCQy6UAMa1ozxL+VB2wMy+ACc
uH34dR2Pku3w0PnNUf/IpY/nWAp2sLiOaYiiJMBQ45IEfaZbppi7Zi5MVhKlH8ZBt5E5HmuafBr1
pLZqea6cqpYLe40S7evXzlFqkzGaxaADa7vEaypBJbzga+cap7zF0WGTsYsFnTutjuAENDm9bamA
jmjmFnPGWY/gHYSxhlHTZGI7mWivDJmVCIlF4799KOy4cGLGRKlKuPTMtCYPPl3+gsECRwaa03e4
cZ/ns3lnYixOVJSh0Bg4U79UTpJ+NTRucr35dYioKgrql/CazAsYJ8PAVgSM2rwvnpr7KrYaCdDq
SAbC1wi1GFWwlnfkA+9k26HBWS5bVh2LpoSS4yqLxJrfo237Trgd7MldEnsEwhD3zW0GBxfyGD2X
oiWr47XPMXjt9/p9gnHW59I2Xfp+elyJqPKPJwqhe4BbOLzDbqZcF7KZFxBF6T8jbAYGd7WysauS
2nq0uEreO9ef83b9/kIW8wyAwx1Xowo+yubFUK04R373g3BLeki1nfQgfI6CyVXxZTEdMXQO3iPn
F2xat4tfsCr1Rc6cJG2SiCbmpqsKHcewTz7oVQqQhqHdA+ugtiYzhU9J8ztjJr0dd9JkEcH4VCTm
12SWebxnXEVj3hChuZQLWpNgFGJEtpk5RYugd0J7svGxUMGb7+XpGeOxpUxvW62fsTQS4+ZjoI33
QRP7pTlZhZk5nYE9g5pX2eE8Ypals00WSR0iCE0m8VuqLo4ux75WKRxLvl2Ju/i0jIsu0iIFv+Cc
niqNIB+dDnq5r2E77vGMoFSpJ1AXI29m4iu6lX+4rlmnkaM3cQqRTdDayIpKTj/vQrO6uekrGiNC
aN3sngaY6AmWm/m2wL97H8y97+b78uFELod1RnCTnmoJsS9jdUR21b2sWs1tjnpoIvJ0fvurn38Z
czFjV+p9CzhR/DLJU57lL5qCTUAr7NBFld32neDEz5VjfuwjSw7GA8+6qdsW5iyfseJCaZQI5PEl
wrHFUvBSfDQz0aejcRMO5bcuog9mFbu5kDsNeCiFQvLESHmN9Ok4l5qXN9mMsD+2qyL3FNGEkcqz
Q0GMT0OMofgOLY1C3UdF42qS+jENld1Y9sdqkoGsXypIFugzlr2Oczx4OtYwphHJTmy85HkZIEG+
AVZ0A/JrrJ81RqAr8xHlERsguvvSSG2jUbwkCw9h0zudgNZJiR3wWtj1ZvGiZ9K+U1UXC892PYiI
T9qJEzVsVwXOOsXWbIQmzashRlsVrFA+/Zg5WXzKFjGFBj6F23i//FFX4EIi44n0DrAkAthgfXF+
7gE1IaPz3ox/ey7G50jTZPQDiIhRbhPtFXhFKQFmg2nmESBS8079yqWcXbOEK6+TnWeu+0bssxmR
xDASq8fsVYTINs8flyjzzKzgOLr1RV2TxniZrCOjEGtrOVH9hlnwEatxC3rUVlVFniD41y0PV0sY
JxKTTugFleA2PWBj/diR66y8RC0HNUsXqs2RyDse40YqRSe0SRA0RyL2jl7H4hZAMz2pLTBpLFHC
ucztKZALnVy/7YVlpY2xFGqDQLNphxsyC/4Shf4iaV/QuYrtJou8tkaKMhQfhKH3zbBJj5Ws22rS
BwaVPpJWeX/9xjkGjTAGlXS0bae1g5C3vd21qa2G903TWElR886+Ha/oCmDcRUNW2UmUtFI7XegG
TDygbITiI+piTgxo1jIonepbtucNgq2a+VZzz/KYTwt8g0kcRcwvREmbWYKwHI1J/XD9+n6hsGch
zAeVdSnFZM/JrI3ucF/c9f6K4Nm5+r57JAeJcjwg71DM9woTcSIdAl0/j4m1kOcO7//6kU710jf3
BuQ7FWhSRDLZKYKGioto9PCxykMVKL5ot4/aXvdCtEz0XbIHZMOxe1/dCscF+V+w8m7Fbv0BcFD2
9R+yedSL37H++cVbQandALo0giAlKXqXDupLBYvOOe12qHUhhbE4StLJIlCm1mr1gOmrzmk/Y25i
v7Y95U9rvamzp2+JpwbXD7dtCS7kMtoZmf2ydAqsuHGcvxv75QZDPa7u1jdJMCcY0GrsecdFCdt8
ghdCGW3tljnslxJPonVXhj3pEDrivW6vIHzEEg9py/mE27WmC4GMupLKoFQtu9TPbnKwz7V49RQT
CNjbQM+8wZplhl2mese5W94xmSgtUgsJbKQwauO+AvonhZlZuwHJ1waRamZzZ+w204LzKdn5A5Ko
orhE0Zr6iLbkgPzgW/oc+S2KpJFdfCpszKp9vX7GTbt9IZIJbmimYOimwmyHnmaOWaWAZLqR57ui
er4uh3c0JrxRJ9SySwNdzI50dt4OFlh3hITTMuKZnDdj9GUEwsIIoVqUNv6CiroYyo+90Qd1GbpN
PjlF1uwLrXunJZ2VgUcXHY8PppYGozYDn1mzp0rwqjB0zS6PrRSTBNbcT544qh+QkrYW8Na+EGUC
CP/CcwC8D8FYqabVZskYMfYoPshBA+YZ7IvgWamueJ8EC+xHgeVPXvLL+yrrn1+YRpOYQi2VDdKQ
Mn6KJsByZcphUSLOd+GJYWxUGmqiUplAKh3C50rBwOGBJB+v69f29QFsG1wMABRku6ySqBQtLRA+
j2HtiovxnWTlsRSW5zKXOA3dX5j6syxGlwtRibp0gmMTV6bK5ut8jO3sXWq42n3jjjcZNnQPLfAP
7NnSODe5HSfIZ9mrybr4YoVYyGVYnRJXbZ+7YK6TrdZb7DbI4T7pc/j5+r3+wr+cBTJ6STtJSsBG
gSyBNl/KJn8yaThaoRQGWFPeZbIQTJVsWrI475Q2elGjKVxzxTvSR7Gl6jISRPih6z9qW5/Ov4lR
29xQgNKtozmmyNNdMiaCX9dhbwtqWnC+NU8So7l5BywygUBSXHUvIZV9ENbdpnPIOdB20eviszIO
dSinuu7kCssUgN2UiZW70+51spvP8xMfvX39ZG8Ds/P1Mc5UkpOOJGuju+kRrMiGpZY8reGJYDwn
naa0iYHVgert7MpO+ZC9i0B6qKCVPPitACQbnvM8patvT6WDO1YlJvrJjMjCANV8QXEq49M8IyzJ
3cgdrAKblLs4toZd5OvH9IlaojUCZAPgmPMNsQCvzgtVtoOGf38H2yyiYY0pggGp2fQqv4hY5TLd
5Ebalxhc+B3cnu1ZJOzB/HNutiGUA2pzImYfehPmIVvRngGNckvqLAAX6lOWyqVFc/pZFrPKksep
w24OOsvX3+P21z7/BMYgYhxOGU0wkPvlROwyVqyCN+f6iwdyFsHYvVSNQG8wqMgvaWcbAkgfmy95
XjjFojmBgGrCPKATMLwYCL4JJw7cNgJn2YwJ7NScpMkIzaqb9+ryKE5YrXz9uxtkLNpYmkpHG4wG
LHVxGwmFZxgjD5t28yuBWFmGpgC+mIXwMQBkNVfCso7xLp7sSU+JK7iDnQwnLLlVN1UeoNVqSd68
yQuRzM3ptJLjeRGQZTa3eoklIyUg/WOJZn8tA+Zt7pzr17idJ1wIZO6xHMtUQAy4FrxX7AyKOTk8
/tApdstew35TEnIND+9aGRdRqIoUtxoy6bZ4rTAJLc6PnENtrt7oqkrAbkhAFM84h7gsxKWmqA2s
q9Hr6k3jmvti/xtjd+vf9OZ7XUhiPIOpjV07hWi6US29wSruU6XLOwUVAk1rb8oeO7HJ7JtFd4Nk
99hFujUhFVOBwqhJzQF7NX4kjYXVDv1tLNR2sfQqmicLNrCE/n4Sgfg66UfwcR4TIfoY6p3fN+2X
pBsypyZAbozGxw4laE2PHD0tnNro7b4Q3YaqXmSON7nYPmuCcojD1NOKUbOoLraWObVPQozPPA2H
bup2SaTZol4GbT0/Sh05ZnW/C+PhoaDTOyUjr3Qa972ErZdU47XmT0gFb6/PMFUQmKrYD2RUIcvz
yEhnGIr8u3lHA/qkoH2F6W5Y3tvoQT3EYF3EnD69XdNkckju6l0HjMN+F73jFT0242H9/FMYnSlM
Wp8Ym3wD29Cd1thC+9wsgiVwedk2reOFJEZnerXv1HRELWBqZQcAGS7FVn3FpSTbfGYXYhj33mKh
Tx5WI5y+j4MV+Uf+ELmqi5n50lmhG/iLRNvZpIEqK5FA2/wG7n3KeiqF2brhiqCsds13K33mU2sL
bnY3PxvBfKfdYdwFwBgYgbXrnRn09sztvG8e/OJXrH9+EfGX7VyHUYXCuT4ZRxF90bEpHY6F2Xz3
FzIYs7lgHMxUFRSvWrd/L8u2/BrtZOwwG737utiLqx2Sr5E9APmQ41q3o5cLycyTWUhLyrEfUowz
rAa7xmroqwq4ecodpN5G37gQxTyJvs/UxDhtNaHDYpaW8l783tyvXA7os+j24K6Y6fRhHa7ESMGu
ApDmH0JCXPwI5rXUZlhE8oqyMnmhD4DvZ8FtP67MhblHa0viZMU83WEezdDEfW2I0OAYuxb99CJq
wXXNUTiaw24TE2mqzbgEpElI1X0zyY+yMYheuHRPAGf/QLTYnSM9qMGnliSNaEXTYNdS9TEixSEZ
+soylyGoU/M+apTGqgRlJ2GUTclKJysbf4h1O51BaKqYdp4LbpcWbhbNd5Ey7ZK2iSyNmrM76cSw
RrRDnIwmx7BqjkoD4lN9cfIkzp0pEYHs0IwfJxJJrqBPkaUKyb4krd0roxOSzlHbxBurWuGlAtum
8ey4metvI5CSm0lHfUnud2lEHaTvdh9ich9wsHRI/Ig0T6peOGE9A0AjNv20VG8HJd0B9pcCiArz
nNe/13Y6f/bwCrsdqemzOeuwIlh/ay3Fbu3SN76WMR77yhObe8v0wE/OuGKZMqOgzgVVaky5rP12
kEq4xtfc190Er4442AB/6g8yRzW3TcvFUZmsJNYXc6pWHLXipgkqIMpUbopxIQwqcmPA7fTkQhaT
nij9WKF/i/RkHZwGnolb2oKd2DrmGJI7Xvl927f/q1YK4xGmHI3GiqDkXw6PGfkgRLPTUXqTKZTn
F9YrehvQnCUxfqHQJm3MZfie1k1vF8wmoSxRO8bd6HRQnh2v08a9RsYbYBtjwCIj1GTFJliDp/y5
A9bvZMe7xle5nA6c93kybheulVBJoDOAKU/GWE3tHhVebISO3gIajSe4A7cACtEXXmy2aZUvlIXx
AaYWzyCuxBtMEww+R5FVcgFJVsty7cMxlqdo8m6Ja9StVoyjddZG9ssnhUu7uJ1vnY/CTgUCtUam
Sgk5zauC6bV7wVoDXij+g6ljOPB34N852s8uXyt63CpmjGetaeluJrk7zyGQ83T5mGWTe91cnsrG
V+6R3biehUIe40H+0dUDv4qdGVa5N73URb7nweOhEdS48WNkiyDZQoY76zyLvX3efyN5kXmDQoHN
vGg6/YTwQb7DCP3nCU0+CrRdLIC1nr4nmJfi7fdsB7/neFtknmI2UhpOJoyM4hvrpPWXymutdYI/
2WE85ERyXuMHwPTcKui9gcLaNh3i80Yx17fw9gOcT88EbXKhx2SmsEBSn7ltMlsR6a0Coz6RMDll
/iBg6P36N/+FTp9FMs+zGPA+o+lkyyXQXQCirfBCRwMP82kKsX3Hn3bdtghnkcxzTWK9BTsJdLoC
WTf5rKPvdP1QHAEnTLQLS5dpshD+H2tX1hy3zS1/EavABQTxSnI4i1ZLtiX7heWV+77z19+G7Fhj
aL6BotykKi9OcgYgcHCWPt35CiSentdeof9cQIR53sJpj/NnCU+v8ZGFKE3AJzcgsLW266W+s6Er
a/j5QZkwKK7D0xNyZGfus5ZXE85l69eXycfy8pfihLZhXrsAvQrqhXyj+apO2f+IYJ7XJ73wIDmi
9sLxNNH7NWBBfoOACRJLXwVzzuK3HnnQJ7dQDGSdfqCejYrPerRYZ+kgU1Ch8pPPD035bYbkcjMq
PpzKhuRfSFSt/Qo9vW0zIiyzLTexsMBMhet9cQKFdoBBDdtAAZJD9+vvpUSQgDSSmaG9mn8qosJ1
nE/nD+DLeO9vCzIycLTz36KjY4O2HL/AnCqqT08yK2qOoZdNQMmaFNFSumSpk0A3SUS0BXximl/F
xq2Ip+1LIQ3YkAcAx73cSxIVVvBFQVCybfy9l7bJF3MdIK86Gj/jAbInn9ve8FIUBbODgYbgbHQo
tb1X7K844X+5YsmqdAN43FUzTWD1l7AMZpDdf3QXX6X7+8KjSPakw987a2aWuVki+Fw20+qiDDnl
rhCtFgzTbmYivBajoKiDHqLH7OZf08ZJ9qWLMde9nZAMMucABdxUSXbRE9WHFB/q3JZKj2ybmv1A
21xsabmfrsV4mn0pZFjHrVqy82V0LS1Iekv1OCmAdC95INQENcddkfQVzR6UyP4M4KxuKQYeFVde
xgSGDg+11HaKbROtu0mbt6bdqxqN4pqd20HJrQxznoULxzX8dSj/jVaUysHIFKWxU8YrOIyBkhj9
eo/JMwy86YjHAmenFgFVfS1ZhifRp2yKCFYmNMSyi2eR07cqdB55Z5mptLTCkE0xK7ZFYSENuqlS
VX9WuXuS+1gNJ6e0M6BU489+17nrhfPeuReVcPurEt74Eifx91mXCUqHqg3LaX7aPQGnThZwswnR
VscNXynjrTiJMikjWMM7TPqnJ0T7lKI0yrMh+Y1orcHw1eExXWx/wfI4zmIBqUVUcOZtFqgKDkp7
kuewyNJqfIS9t5xFpTUpAGdRUveYo+WBduQVbXw4/Uqte6M8KZIHocVI16aBV0y5O2xmv9gYDsoc
mIfGI06M1yi+K46KXISbiJkXpQGTQt9xuV53v97R/t0rlqd4YizxW45CyMGuUm2NcRG0nbPNdmDQ
9QYIukaeEKhRXnKVNSkymQCTSTD9+vygQVzr+tUPmiIisSSXAh7XaElEDGZcEdTdGPGjg9WDCpFt
y81A9//9DZVrb32Nq5B0v70yBOFBwxLuGPR4X+OVVTdB5kIk4QC0Rvb7oDzHBxDgwoujopV9Ucr/
22VaklPhZDLbLII2ZzXVX3SnxrQduWhD4var5TFWqPAIqq8nOZVmWm2+JnAqb4snX+Q5YnkABppi
6oraXDJXNVrS2VAND/Lkcm0PzXRfJztFiHzyYh/ZkDyX4aAeRlscf+EnKVS1fx3+V52Nk9HVkS3J
b6W0HSxWYz3QlZy8GWJT/q/qG8OE0gX4my8gp7H5TwtkRGofjGnSO2XzJwf4Z4Gv0V0/vz5GJMel
A5gK1h+YcrJqQ4bWbazPitWcPIF/tpARyVvxRieRYeHEv1XZ/XQQdGRR8lhWmRvl2MPi355/unkF
gdNJX3xkS8qfqrwfh9aErRPJhZKTWvW1pGSptEnWLxVOY8VBta5B9iNWoT5VJiT/RJy4NowV66HQ
V+I/i/DTfzwOkodINJvl8QID8eXoG56OsBExI7n5HQiogZin/fvRJ5L8BSDfSZ+X2LV0Pwx3NED7
G0zoNLoCyRHw54HKxZ8Odo4MSk5Ds5NFzzos8SgFTJO95eoIdvCoHKZekQQ+lV1eZGjPJuXSIwDE
BYFIMCQ+W+5PyWMd1e4yQxNmBWMN0nqDPjR26kIOHmoU10Z71S8fafUxZIexvuHFx4yAR7la3Drf
nv/e5x8E9nRXjyKjpq0BKZzE59aC1LiNQQE2xaZ33ojqEz/9+ZGVsF1nu8+wfDDDHxb9poTgRINh
59F6B9CKp6yPKm7J0wk4sqd1tGi79ukQl/ubef8rbwQlu1cFB81X9bJUJ+qpmn5kb4pWEtXCy6w3
VnkBHqWL3HeAvkJvwHGbIui3yi7h+VeWPZVqj0ySmNZ1TmDy/yvnPzq9ktMp6do6nfk7AjMv/7MU
+3OEwuRxeVMfhtbS4A3esC7F4/CkRHq0h+AKmnO7/B3H/tvqgtikcy5A8jrVyoqSgqIqAJiq9bKh
2Vu09loMbnWtqWp1qN5YuQ5cNkuTxuObjsdTEebMyuSxE7NvZ6JT2LIgN51oprtEzW5O553lVIeu
Si5om/jzxK95aqN95bzXaubHZfeuc+bA6dhF0hfvoRO8Z1kXuxYB44VuHrReC+Yc42YFppNmGvlO
FEPldrZjV+/DfbmauluT+JZTlOxNkJIoPONLmqW/YmUmkwgaZmdy0uIkDhh8m+Ptou9zfgBF2sa8
Eq9hxg9dv0/sTbtVVV1VDlMeSzcHTdNX68n2cU30dTmPyn3JYltzlITlUAj3ZfVgR+DObmh7X1/b
gOSzvxagRJ/7dNe145Yy677nlZ/22WbUZlXuoAhGnxqyRzcS+my6lQxYt4g+Vv9Pxep39KHGNyre
P1l3C5NfjFQVbmURPYIlLG4aF6pjqoxB4WhkefiwroB0qDvckG0IVl43D7SNM3rAWGycnbEro/+6
j1JM1URkXLQEX1Qjfreh5qUYpIwD5q3hgxGEF+qNVB5Zyb/V9j87aecb+zC8m3dtdWAe31a+s76C
HvVli/rv+ylXomtj7iJHF0HFsheIo9WvTVd3q23iFest367gS1TGjopnVy5ITysfKl3kfv8+uRWR
9hm3KpejaVwseSy+IQGv8hxtQmPYkvYwJp9Jojig4tucMyVlZMniVI0zY1Vs3GblbdJeGuaGRcGQ
3RZj45k9CRQRoWpxUl428DY3dQeLmxjYQ8Ot/t74nO/JhgEfXnj9su98bVvWKDyqwBSqtQqPcORi
bI3rEReWrWzyqszxm7AN1uVzn4BFTKOebV1UE1Fs8P+4HWiPc2CILWJLVq1uHbVJfMw3FY9PxxrP
1qSADRQ56DKPcYJhHUyK207beiF1gBK3u8XL8jj17VqojnXG5dI0t/M4N67Nuvs1We4MXc823VoP
eLJLKCwW0f78txdLfXnYnn+cOBpHH6CvWkjTsCoMwA8Hoc/B0+PWq2olhOX0W/JsR/KByzJVFTfR
V4TyzZ4HX9edfi2G81N33qpzANWWS+4v7a1JXyDgF4zhISm+reFj113Nlaq4rNg8Jtee1rLQqwX1
wghURfii5byJl8fzH0h1WGXO9XxeqmKasHM2tPMCsoFWEZy4PwXxjoG+QeVUT2drfz4UkypQgzXk
kz5wFsSD7ult7M1Fp6izKr4OkxwccUDpOmW4fvXysFp5kA31pgmv6Kqw8z9Cqee1SH4NU49VNApD
opqmub8DmOgJDIE+yitapKdfpGeLkmepJztqiQGLb0iYVF9K8iulXk4Gq2FLvLfJjgxPUnkgyRIM
Ta2LFjBItxTTx6pPJ7mLpV8h1E3xNoVG5erVh4xf5k7kWZkKh6DaSMlf9FVTZGmDbPANG3k6IHz+
aJK3yM0+7mbx4L41WFIYlEcUWqP43bZHoRxcax65EsggNO5/NUtVNfLTz/uf9Tlir498fDPPBQYa
cFCq6D0oJrxhgWhuXPukIJi+UmkqqG6dLHZG58jp9BgFCqHLBYb8BGPWiCGeK3pvg3WYzwuUHEpd
W0PtZGApaQ1QTbUXmfXzvBNWOHpHciTJYkRdI4rkZotZ33ZnFO/m8Pt/syG5DkpNY14dgStdr1e+
ujXAfGHzcN6I6jVxJKfRj0UeFyk+zltCn5f84k9ZwfOHkdyFNaOgk9atFuCGfSnI/F0f46CZunzD
uK5tpqQA63U/Up9a9qNTL5gQ1/0Bk81umBkAczU6uFb1qXVzZzL80Rxil5H4sS7Af5np6a5nbAce
2MfGWvfrQh5B+bUb6wTgCrp8qJP8nVGAisuJNXdYCHXzzBku9I5+rSZn01lW4jIrfSCFQTd0qEET
PXWqho7qqkt+DBc9yx1R/DzR8lCjMBReU2YcqMfVShJRO/j3CdFpuOHzpZNZBTQyLTNLYWvZ2lto
giNnmIPVN/3s4Pj5gnzaCpAzqNM+hTuT6QXw8tijuTZhUEMXhhc7Gn5NrG9hU/lU+6a4LoqwVWae
Dpuu7voC1yWBOqy/bP5AMaDAAI7jV6zufxQL/9wZeSi+T7rGid4YQqiWJ/k1yyQdyULElr0/bSjf
Cw6rZKvNN0sgJDo660ZFRqH6eJKXM/gKMEbEtWCoVo90/eLZ4/izH6Jd3U+YCzabenP+Gyp8N5c8
3kI6vcxEkUDPgsFY3cqK3SX7dN6Iyq/Kvfw8iw07EzCT9FII4hjz0zgE3VoBpGjVUbrSnuRX9AwD
srkI/qwt6Exit/OcffVNyPz12wnsvb5ifQrPwqUYaWZR3qXCXhuU+1ADDXK1LS/MA1xnrxyxEMfu
fyel+ouefp6SWosQ/LUZOjbc8hr27vx6zh9DXW7lh2u9tlYJaJw9W35P95NxX6bo832tQtWc+MuJ
nb8eQV3u6Xdx1TvagK2bPIdvrMO8FxXHtdpELuZ3mBcdyp2QxHFA0b+lXncTb1QR4EtOb+k3SBES
YC26PTk4nv84a0Se1BVlus7rINYBHhyj3YHY1WvZK/Ki82kDqK/+jkD5arR2NcJlj128I42FrgSF
uEqi3RRWsT3/aZ8aRedOj+RiunVZJ93B+IDAoBiYJ0397EMxu+Bqvwsv5wXZEYb3vKl3J+Y2KqEo
xc3U5TGlOaMFp8Mb+1hKa+KgH8X2GRupxgUEQeRJ9LLxZlcgfERv4s0Ajn/eJsjk/G1tcZie1BEA
8L3PuEvBJun4AL7Td46rb+otUQoTqu6p5HYgurXEVHTEtZ0IMqwP+WO+NzD1+TvIyPbEf1Vh8n8U
tP8sVQYJzIO1aLYJTlcxYWaBCKAfb529eQVt4/3SQ02E+/G4Vxzdk47PMixL58QgjuyWuglMMaZ4
+ycv/LGIMnr3vvTTgG5GDBz4NLkylLpZpwOOI6NSxUeLdDZN/VOb519DxE4+I0e2JD+Uldrveu8b
AlSVLcnpEJs3dQsyAAFJPgLHvw6QfDLKOFqY5HR6K1zTVqCNtDkYWeGm+tVSPCqOh2pFUihDx2lt
qADYxZf2droG1u1OXPX68ApY6cmbd7QgybGEYWInlgFbHChd3LgP9TcR3iOM2j2F9+Lm4R6ow/vT
9YMjy5KTicfasIvoaZVvBD2p9lXyMnWUhWUhPt4bTuXJkPt5dbJfKZPhd39esPKK57e3rxwftZ8M
dGw25lbX4dN/OzZPDuDojZjjzOqMX7A76yCQFf8AoN/6QhwtT3ImgEWlWaHj0g0H8fhipkcg1kBC
6U+jVwRvQ94c2ZMcSlgPVTQ0+HSYgLEOzUEU0gD1IYGg31VGwaqPJ7kUq836ellgbW3wHiU76LlG
m8xbQfHmL+I6qAV8VNdBxha1mlmHWQ6b4QzFS+vwq1i4bhPuAlIbvGKVildIJo0yVl5kuQhY+Q4Q
dlegvO/AbPIfx8COPqLka3g+9HzFFO0TBlVA2H/1hn4FMUp82MmSzJE1yb80Vq3bNMTyzN4r96g3
pakLAqULhhic2g+JOnlSHRvJv6wNJpELBov2leCHZ6C4exr9EVpz/6EP8bxGGXHUxeswNsKHClSv
AImJryf28xUvhWI/ZcRROHDSD6KHe6LE9ca95EDM65RwGzi4v0PQOGTNDA5lESKNvqNt6qDapqB9
Ax8x9QqCERLVgTn1tFsE5KTcMnXdkmEwtRV1UDXRgVBNk0Ojh14agQioMbzzblocOzltAaCGcmZi
JhmMoX8vjLHVzMeUomdJ49LPuXHZlPF1p1VRMK/hsGnW9SabjEhh9iVfElJDLM60dAM0hUSOOctM
p4s2clyHmWUbI18wXrGUD60N+m3Q+kZQdJwuk9D0eDQlfp6NdxXQbO6cG++iDhy3/Wx91oHwdEuj
3ptJss1j3lzwWb9kBTieqPGY6IPbAn7ZuO3cguoIOVk+vyv48lCH9tVkRp/GqIFkNQkTjyxAG9Tj
NoQOLZb8s+yLH7refB/C/LOpRfd1R79E9vxhgnK4u9T2d2PMFuCvy11rT6ov/0sP6MVHwSA9+uw6
0x15Volbg9nXOIjBYCbpfmz1h3waVy/t+GGY8rssG1c3SYfJHe2wbdyC52AB6dPRBXfmRw0Bm7+Y
TgpS76p2p3qYNl1uX0YJAdd3OD9iw32TLR90gB/42Bwsmn3qreV91C8PPbMegFC8TTD7lWXR+7jP
ey8awG44NWJnqot1KqBzQ/witZGO6dP7Ngov2mZ4p61Du6ko/8Yn7VNJshubYLCqSyYvJ8Ryw3n4
QKp4cJtW/1mXdeqVPf+eov7m9S3ZLy3YAbvGbP12djJ3sLUfWmHdxTkJ5qL4WRCk8cQekfXVw11k
kVuzrS5SemsXmIB2i9b6qGsjqIaaHKA87dPK7CC2mn1F6sabaPmhtp1tY47BbEClsGOQUcN52mhp
WrlVlx8wwY6WfXSpZXmgF+x+ZcO7KNTvB5uHrja2N1plYCC0d7aTGd5rbR6AX7vwijSPPNqH37Vw
hEJp8iNuzYCM621kJrmLkgDkiah+YyWO4yWt3nrcHL2wWVOvaZr1MrPL9AC9kN0MlGRNxo9Unw8M
s8m+Ae5HvYbadFjmh4V39zrVDbcJCX5Amd1P1IEUb5OOPmUV9jZh3gCtoroIIR9BIx5ERCuh2Mbf
Z+irb8BLyLGKdDP2ULqKhrvQKq+1sZn9tLS+TVH/RWf8Q0/66zbVb+0sfeiTcbyoKTSNR41H7rLa
EHFxOjfPp4uOsNSdnOZTYjT3Yx5eOQbfxrO+q0b+o2ZF404mcCRzEbq1le9ic/C1qL5tEroJY/NH
Xxu7btJ3nJIwMPrwwubJphva2bNnCOyW2Y81HQ94Hi/1DmS+OgVgo473EQFsJbH3plDomLPsO4/i
jzwpP1lRdKmHre1GTeL347qjFdnmBShZ6vp9VJDPYp9cAO+7jZ2A2dWsqvsOxztvASPNK3trDfb7
0QSp3zROdxHN7gGpBqlGGz7yrv4OeNmw63sM6iYrUmJGtB1dBpyFvKu8cZnTTZGUxSZs5n8tTQIX
CQp3ykChCSliW3LNQwqHZ5oT8oP4otJB2tm4533/yTKOjbqYxRzAaalMqVNUxTCHDfyM6JlOo99s
HdxYRM2ta+xSCJFtzxs8ld3ZJopTJiMWpFxExHKUEjhz2VRjPJTbqjFdGzQlUf6NVx+nOd6E+ua8
LfNU9e/YmBQ182UyJmvRWTCm9gBKX+PaCat3uImRvwqvUWJCctEg+pYk5U4zrI9GugRxQT3H1tzU
Wm60IvetfN4JHegSN351RPvOrN28ba7CZOZeD8UINy8hcVlkoV9Rp/SWWUtd9Nnvh6wboZPghB6d
ExySyYB2Ydb64AQJoiiqXM1RIsyeprlfPBycEZuABpuZthSmtNWcNbqFV7Wa67uBJwCWVz31Q6ua
3TrUBn/t22rbJhX1bT0HdVlJLkMa3Zaafdmu9RXatJCLMB8cu9TBnhF+iTNjE/X1vRGZeGWnT1ox
H4Yoh/qHNixgFalvrLmAb6kb26sdbnut0/zo6vy6mOihqlaUJKrhe17kGx4vdyQvviw9FPb6sb4E
nvtgZPxDaGo/BginO5P+MXTMB6rzQzzlh1SfLpuk/1FE4cGcGIQYs3nZxCu4dOrBcMcq31d5tpuT
ZpcI0TYWO16q456uRmQFIx59vxrZdRhV2zzqN2tkPNZ2eliTMKis7LKts09ztc6uM4077hQZfEd5
nXX5lz4h9a7m0FMzaj0wpvFxJs1VvIzv9d581CINnHYJ+85LDgWPFvqf03iTt/B2FlvsYCmHD/XE
3jmpSVw2zZ+1vvqejcklKOQ2OYPyg9YUvav1+RcWDZFXgb4rqLPc2JQmv1pHBqksUIG6Tux855n5
frHo1oy7naWx26p0IChXDu5czrWbZfGW2Q02q9VcCv/rOAMOu/M+d5YrwNC+kHlqPFqb+3gJP7Cp
35lR9y6yyfsKL8TcCy3Pulz9qq9Lv81Y7ZZLCOpano0BT8n+/H08dR0h22Jx2+YOZXKguZhE42YX
h4FZlNfpfN2jqz73zK3oHJy3JPyifAko6KEhpm7ZhiXjLMd8Lcs4haVZ/6nb3xN79GqwvzfZhQG+
nXr90qaJIpw9FUVTE++cYemE4a+/HVthgxZloHUYiHNU4yWoL8gNRh9827yM41GFMDvlRwUZoWmb
xEYALb0MVp032hCjryIoJFI8aYAUgPBJ2yQ74cLZ55oGvPA7C6pHmr9+UuyvABi+2GDqcOIYFPzp
svBYWTSV3UaAso9R+8HBBfcAnP0KoYvMD2dWXmaxabmVadf3E5TXfCuNustaqzbMXCC2mUblwcgR
dCdAX1RmExCOppRmXvSDdZviZUZsFO9MNt1b5XRvdOymK7v8OiXDNXAa1/Nqbst5+kyi5MO4GJtc
qz+aS+vNzbRJeH3fle1VaFqHOgIN89ogN1sLqu/bpIXsgl4/OJH2zS4IWLnK2XY5Lz/wLNS8cCKJ
j9gudou0w47OA1w2LVx49tuYlN9yfdznLNoXc3gbFt2nKm4PxUo+DYP9lU7hO9tqDJcuBF7AsK6q
lWwT5lzajnHXDdNdPGc3IUlvCzJdTQ31DbN8X7D+tunS/RJBft6MK68cu3Kfr0j1qhX9sDZOditI
73wtToydPZbULW1EKU0R7wHVvoptytyoHFRdu5eMd4g7KP5jB80AHXp90iPC7CTM+m7ElJLgbNqP
OGPtpxaQsWXTPSnHhxNIPQXcLwSMlv1A4QvAC7Z1dmqk9kmvwTg1oN5pgyRWihhKZrXOhH7MNnXK
nx2FLmeSli61oCqzJD/On+uX1GZi4UfGpIjBafu5iRlBxBAAGR17mqsDip55OcSPvMnPRftOLYF6
6jIdGZVK+I61zPNiI8+nscsRpmPmB6oySnjcqXIJ5Oe4TQjCAypHBvNoMEBYoGw0edOmhEcM4gBi
AJhhQnz9CqaUkz7iyJ74PUehXrY0fT4WsIdjxoIyNRAkVGn3oE2gjounJvLbykDataZ+iyRqSy0k
FYrvKQ7HCz919Bukw9OT2FmjHgeZmJCAreyl3ViVcTcSPXfNMbddrWxvprovXLPRtqyx70mkXzYG
m+66xVFp7Z502g44ySDyZFmQlJJ2ZF4sAikYFKxod5+V5N6Ou5u21bZ52EDAfv6mWP2peip9tifP
xvBSX52whz1w8dt3LGzLA4ZlZteq8mHrkGLaR0lLIYMyJ5soqjsXzbjCpS3LfaPRdJ80681gOYrH
+fSv4o4J34J/yIiVMlmtOoLqcEBH/tkyJmj5KkVBT9rgpmEzDsp6Ww4AkO913NBSDZR0Qjk72VTO
ZfEj2opZKwgJ254eHZRF+pMX7Mio8GRHBz7Gcxy3hfOrm2OC8kJw2Yhx49eQXqhWKMUbYMhe476F
sQpE2S7Ufm7yMlWBoU9d4eMESvJMWpQvax7ryXZFCjFod60GXZ2Q+8XyBdh5D4XBUk89w+p350/u
qcUd25V2UpviPCm1TAvCYjkk+uIOVuufN3ESmQItbqRCNnPQ85beOJMXI7ITW3DqzX72NUV3n3yx
8bppHhorXneJQECIzWHK8fC2LPjZtuQaxyoxkjzBxyMHq7hn6U2ovWvWj7qtQM3TU1Hp8SIl/7fC
A/TxbLNgWpzuUBstpEgG1IX0tEBQtvp5GCPWmOlFxvv3jYMoUiBZc5J+JlP4TZ+r/Vpw1Eis5AsZ
vhQtEts5dkszf5f2xS1Pa8QA+JfirrddiLMgKjDn2IvnKvFXNtouCZd97SSbOJoPmCW5qVhZu7qz
WC5UJrYLjTd91Hwz2o77PbQzXCQ/gJTVC4awCH+cluEbJfO7Klk/0hS1Aiu8RlnBX5zGcVFQuqBd
SEFOsYJGfYKok2ZbNxNqqR5qdg/IU78ZkaaqmJw+ms+fTvz58SWv8rDgDT7d1H1ha+kuqWpqW1wq
+c06/mbSpUtZwq0ZRd5tqdPRj7mJqldKdjFVyQerliLdsnYBgc0AXc+gyJpL1lVfl258OH/LTr14
KPVwE9GkgUdPevEmjBB1q8VEbwGXuAl4D855QjeswYsTq97Xk9iZI3MyB3cB7emZhzD3ZxgUYwC6
GwcQmxHDoK8hAhK79PJz/VmiTMKdVOE0kMmC158fzMh0IUPtgSnei2jvnd/M05f52ZLkNXiY57ZQ
gQ6SYheOnwu+w8g22GMpEgL+YbY1lYsU3uHF0iwIZOk2hIsdmYVh5Xm9oHAtsrxN9gUTYEC0cY85
D9neCKzdsItDheM/2XS2j0yKPTi6XoQPptkZ+ILLu97v90K3qt9Z90KrvAU+UPVmn7wCFtpPqLBy
9Fmku5b1Ge2zFPWg1PmyopuyRMvm/Ec7eQOOLEiXzOmXaTTEgvKY7ktu7DDR8SmyitS14sznSfWW
Q3JkT4oLuiIMF5NFTlAw8hiLBlGZ7qIxLt0wzL9Xy7oZHCi+nF/kybzJPrIqfTY0JjH5qM0siOzl
vWZ1D2EF1auOAIMMotzHNc0q1N8pelf0Ls21KXBKusXG7NvK/shau3TNLp0VW3/yZh79KMn5zBnX
DTph68OI3g65KDXM90k/BJyAy+D8DigOkjyUkEBtLU57M946K/1c0PRKH6Pb8yZO1+qf1yPPH9TQ
faHziOtI63ftPvwoZvkTr+b3RlAfwFGnOEmqJUnuZuBZ2nM0xIOwu1xRYhq7H+cXJPb/pXv5c/nk
zL6K0XKjbGWBZhVX9pAjkOy2SxI/sgqZt9Z/0niPaVDlPp52a892xcKPfEzRsLYqE5yLp6nzdp+j
AbARgmSGFhjBeqWGQSucAJfcTGXUVm00fbnN7ItFm12dxFvC10C3nU3dc8W5fym+JtpGVEfyg5xZ
aHb9vcA11VAFJ8h6W6c3d2TSPydmigAX9XCL5de93Y3bkpDRHTpwGuahnhxYSibfqk1UC8PJ8izS
XhZNjHYbUK9ldoH+49Yc1j0IgNCYTO/saLxdCzA6pGt71ST5ZdaP/vnTcfq4U6rrogtuAAXx9yrS
wmbt0tgOcrhw6/wQgwbaj9xFtrwZXjFoII7zi9NIoZmM7ghFfURynODPLEnDJoykVEvl5ma1synP
XNts9mTF27daB1sH917VdN+csQ/dNssvWlLld4p1n7x3KPc4zIJ0K5FhH41FeqhiobRrbVGztjbV
lnvmtr4QU+sRaNTjzFUV/E4HTja1DCRE0AeRr6KWr1GGSJAFpuE5WxYk0GBqENtuhKCy2cBu6+Xb
2FJ8Y3HuX+w5OHU4BYkOcCDSJ86ShPI0NoBPsi6Ihk7yz9Dent/Ok7v5bEKugeDRGyIU1JygnDBS
zgKmD4pFnD6ojDITPVqUduWCxhxrYWXGzHnCPP1batKTqGn7yJr01GYYN8SG8l/WflUZfrHKqqOj
0886JiJtZpoOceQyihatfVgkjRA90gPd7+9ReS1QDGXb+aMQtEk/aL7qLIrf/+JMOAba3gA9ccMU
3vvYO3cdWkTMAWvFMnxHY2B2+z4PjMEhHnWqb0wD2J/qzrvzx0RlVRyjI6vglq26hIcQIjLqgwMU
UvTdyG7baHJZlV+xSlPEC09w23PLlJ6EonFic+4TMWBQ7pMLUIBfmofw4hUwuZOXDMVGXcdmgvdV
cmx2XMb1RLpi25rAP2H0Z7nutvanzEsnoEdRCDXc6kbbs+/nd/S0WQ6aV93R0RKTvmOfMiuxHTHi
F13n9ueq+MCHq/MmTgUQKGXb8NmCT5ZI7iMpIX6dVjaEJ5r0K5nzKz60e0riTZOPOy1u3tMw+0q1
fy8Ej/f1yO7Ttz06LFNkZhFjmLQx2h4cHwD1VEZ/k+TkEpzPPoA/qB2NW1QxvLRcoera/sAU1G7O
yt2s15Bcna/P78OprUaOBlQioQQfWtrqUEuiqSw08FokkJyN9zUgamOsaDme3GzDBF4PmRK35VS+
z520B5MpdOsAshmArANQAhxshduOd2V6uy5oUKkwgqduJXu2KefzeZ70zTqij5vn5K7MjK95NgUF
puf40NwsFZoWkMt8w14emZRiJ30BQqOrRiewJ2justvMjPDSqwhcVQuTYmtrXlH0rrCZRcwQZ5Bt
ZlrQ9OjWrQ2ZX1soM3aZSrz7ZHLNDPxNRK5L5HzejlPQ6qG3h+SaTRfOYd0LgkqAyP8QVKoo7E6v
89mi+POjm4Kx9wozkLDY185VOTqePlTbml0aOfGy7qZPHt/y9Z7tSR6hMhfHcGgF8QZH+xDFrW/O
CJ+guXHezMni8dFOyjDnvjJTKL0jqli2I/s97xdGnu5GG+4t3aHdRB9GsJ7lmybz1OrUJ0OOY/vS
Ka0AclunCFKiv2DWCajs1+1voLUa+iz+b/JbdWxNOq2hRUoNA3jh06zfv5vjOO1l/nxAmfKwGyIr
L9YeJaeg3ZdQqhyCZg+0oOoDnupsHC9Jeu/XGsW0oUiL7dSxj/nSfjTH/soZNL/K201itADLOA8Q
l7hp1+7/WLuyLTlxZftFrMUkIV4ZkhwqM2t2uV5YtstmFKNAwNffjX1uO405lW7f+3D64XSvipRQ
hEIRO/Z+fv/wXFvi4uaPREyGnKfogY4lxnB7h+W3GAAm7JzYAFy+oLx8RTtrNY+zjLnta6OvbyzL
XAJSr1JoQOW3oGvckw3mgN0vJdCQDpR+0Wmu3Idradzqk+LS5qLwJRUJGn0AgTZ5/R9iPszktO5c
skjL78R8f0DKvlbysYAoN3EL2qZFFjehZSdjUg94O81sX7L0q2wzDzvJIAFhJwR+5v4fSaCgeW25
cxL1m4tcGF6cpxLw8KjT8Ho06UnVNcfGnFx0qMlnqPnu3j8/q5SkloEnAGM2kuTl8z5tWrWSBeYe
BvhIZ4JleNZKaj3Vq6inBSO0m5sgLK/HgXn3fl/kT8OLONCQsRkn3QSHAoY7JMQ6uBtu5xbnHzKS
zn/vPXuLr1kD1aaNLWPfF2odwp2mNm7j6xt2wECAm/BrFfb1uAoAl2YyauEfi/uDkZx0YY0E429Y
aubL77fl/TS2rBkadtFlVpehDgXV5kLdlN3HNP/Yk86tQ2NGuTtXDs7qfgLpy4CjMZm+rCyYYTek
zFbY2sDMVU6YVRARpOL/sbYIADrYsKdBR5zDMPMRWanVWl4e7+rOcuxMuLaWHqYwfWuKr3kPWLxW
OUNaQjgUaP4eqKu6cIl+mspXlJ5EeJP3KirYx4hrANUXTq4Zm//j7izeSSQpy3Hs8Xt/MH/91DP5
E0mH9VzsYnfmw3GRGUVMVpIl0TyaNQ+bLjlur1PErT4SLgwujnY38VwxsgwsK7V4sWP9Jmz7zssV
+8pjZD3wE81AVwPfnixrSYM9choLnDLtQZ920lcQ9c0xiPzxbY4VlY5Z8msN9dW4f2FzEX4hG6n3
Q4zWmGwS3yKf4hL9BqBtaTm67x+T+S/95rQXlha3dy9bU9EHZF5gP9ik4a3srvLkr4bZCxMLx6lD
qUk6T0CXfu+J7MmCGAI4MjZt9hS5HDJ/16gjvovnvLeoxdHvS9BsqzqHvl9dHETJjMeB6QHPhydl
1D8PrMWITKU8Jjbds4Z6bcoCNW5d2WB6eCQ68AHlxraqr5odv/Eoe0WD/0nh8qkZVc80xHMpxONY
T/u00e+5aApnartzWWi1o1aARNY9d5VauSOzFxQhpnVSX4jiRAsCuh4lAdVfiqGW7M5QWrzGuuje
iM2tMBpMyIz6mZbZNe6e9a8MtOEMoQcR/dJZLA68ZqtB4nQCB1j/rP9VE8Ii/1hY1iVljOCfVfos
Ax8G2WHa1qi5WhCBn+fdIKEceST9/P7RXc1RLkwuHg3qZEwDm03azQs4y0LloTRrL+LEi/WH901d
2b/fWIu1WG1rjuIPKDedqtDcEQ2k902s39UXy1lkB7HkzdjMGoTpLtkO8wQ2d9UHlKvdHArFQTh6
7xu8tqb5319E7BAk4UZRgpIrLUpIbt5L7f59A+tpugWIKzB7aP0sJyJ5GymWoqGOowfSV9UzCLu3
4U443YZ9mYw93RR7ua2vPYVW14VsAC0jYoD/YxHRzIYTva1QZGkgnsSC5nbW3uydQAvwsj1fL0iu
2rN1AgZkpAfqsmqnRyzO6wH2ojC6Y21xUPOnKxu5GkFttPQBOWEAqC/imdag+FhD/eo/c8///nJd
cy3UrG08PDQA8pd5IxcsI4UAmzE09IDfjYCK2mh167TFx/Gauu/aRX5ha5k2ciQOUU6acEPjamPX
GQCbb0JeayKuJiiXZhbRosUtUEQhlvS3Ccpq4sAM9GqwhzMKe+HQWSlA4TBPeUJ1YEM/qc9d0G+N
wPhm3uibWUC4vhIQ107ipcGFR8vQ0JOqhsHQgIp9Ij2IwF+JUqsfa36IqiqhKlv2hpRE4QW0qzEW
ohdOHSduF722/bf3z/vqOi6MLHLJnimVFitYh608qnhHQPr7LwzgvQkkl2UBP744CzodS0DjBQqH
jbxTjPhOYvLIfd/G2msIM4hz9xEtWGM56wiBs763MByFcfBNCuZN3n/L+U1O79JsdDEXcSXsrX6Y
n+aWFNqKoGMfEpjrgCkE91qRgmkp/5sDdmFksW8kMicgUGBkHHNwqj7mw8f3N221FgDyK1yDDANV
yFZ+vZSSTIR1D+HfTVycRXvXlftS9RnpHCV7Nae7BoymLYZjs5dkPBrsgZNnZTyC7vXKAVndzYuf
sfAkewL0mRaou+j6i2494XGmVNcYTefNWiapl0udf8PF/TvQeoxpg9HR/AbpJ4i4rHsTCF31Rt9e
Y3dZDecXy1lk4O2QNIKP2FXAepys+RpZ5Y3RPptycq+Kia8674WtxV0lOITIpga2OopS4PSS1VfR
WesmMNmC+TQVqvOLbLYQbVZqFqrVPyjFWqeWR8w7tR66gUiXqj24XK7Rx6+fiH9sLntkGrerrEzn
R4xyA8VMJwJNfRtaV4LGNSsLBxtQrSlGQuIglvJxSPLnLOwCdCOvAeH1lbOHiiIFPAT9RqAhfz17
rcIiif8bbvYXCtSrmS0636jsAaSEdtvCqbtBlTGAUQgbQbEbdtOWeoBPezMIQ7n6+Fu9di+tLXy3
kpPajyny6H9AszZY9QCaFU5in/9QJ2btSF4aXWwoml98KoZmRhYoZ+rKYwQKB7f80npp63Av3tue
3lw5LFf3deHWVEEBN1H+srq3mkBdLnHh2I3GSWHo2NfZ68oy4EDygKRBAsgTOv3duA2tzfu3wVrY
urS4yAP42AGZr2jo9GvWuRDptxCyWRj/RYVfNfQ7UxuuxOQ197s0uAgsVoH5TJaASZNFOcb5a37b
VvZbnOfk2qdbC/7/WMIQ8dzPuQz+uQzBwoAH5Y/i3L+iErtmaxFUMH8ZkYTB2b9Te/2gvfouKD6P
N15rHHx/Ci+vNQyE2aB5sdGZXTK9tJHE20tiYL+vyY4lKXPjsvIVDKWhkUhth1aDVxT6dlDMzsnE
ZPncsj/UaWq4cV49lUq5j8GG4tK0Kx1VHalfNcYTRNaEo2kig4Qm1Ly5aj6lOr3PJ8UfYoxfTFHz
rFq139LiAO0rkONMO6JPUIwudem9fyzXPeFiiXN0vfh4qVaFlZbAE1r0DcTt3DcQ+x99A1AIXu9T
rH7AC3uL+JlEVkfprPnyv93R8fZPIVJrWevl11sETzElIq6YAQC5OMrxhVknbt6JGsQD7JUrL+9v
JFmNmhcLW0RNDMy1jclqHuRVDMadOAaFxFscN+fKxhQhyAc8rY7xMYf+jHLFsyElZPJaecx64ndm
j1EZuakKus+hUesUdRioeupSO4MEKSbmoC1qFX5mZU+1CcUwNbMxPU0nJ2vHvTFZz3ZplO7YyWNl
hA6n3WuMyfBHrqRbra3n0dX8JlXqQyctTJPY5SEfwtSxW0M4VkY8iZGWr1GXfjOYEE5jjJ2XgILf
G+L0nFt5HUQR2U9xS50+Mk6glz2A9K4Mruzg2j1+sYGLGwCtwVBEsz6PVaHINtxNyLmaePe+kTnq
vefRi8CviKlUBh3woHQXbdsgCxpfCa7XvNevs4vFLML9YNRqOcVYzMyUOezqwPKHvYaE7o/ShNVY
f2FtEeuBg6GQQIBTAZa6yVHeANbB8sG4oaOyv2mc8BDvRerTa2W3a9FjCQIirTJi8h3LXGgRz0z4
ILH7S47zC6dejvRk9sRoOMz4rqDamX64wyHx7WAWqQWf1V88nS6NLYKjwpTatE0sL8u/AhLogAvO
6XN57QJdzWDBXWcYM58QUKq/xmCzVEUYF2MBknZ6zxlowVCEcXvGN/1k7Xqt3w8FPWSVPLe8ecxz
SIBV1hW83mr4Ygycdpj+BZPeInw1cTV2VogBBhC6+KyWTk2+vu9664flwsTCwXs6cpEbMDGfUgx/
5V7oCccobgf4RenJrR3/zViGfWFy4e5Fq6ZFaMPk7IbZVttafrKbGc2zP2jVrMYWQMOBlcYuoqD0
62dkdGgyxUY9iRRHrt+09MNgongxBQJz3UoZhN3b+zu66vY/DS6rjeNohSU3Ufoh9qeofyyVo3qt
FLMGaUZKN792gOK0UPr7dVF2z7nM9L/CF60dkF9sLYJmblIgUzD1uql7Y9ePYAMbOvVetY23gZSh
1w/q6A1C+rFGtjxJP4NC/1bmFGyEplFccf01GBl+DDD+4FHB1NvyoZfEPVRVY+R+nnkkzuCNz4n9
YSbHLyOc3MinHg8FKCbtIDxcZ2hY69ATFeQxBL0GzBksGSHAjGepFcG+NxwK5LyjIfo0BXixyj70
SatG4J6LK79ITeQGWflgV+ENSYln2/JOFvEjL/PHrq7BOa2cWUWOGCLpQUYLFErZycxLewPNszS+
JR3bNLbtT9q1ady1lgmWgKF7nBsLIOfF0WljYtOZemsTvkqf7SGq6lmRA4Z96IpDpgdF48K9xs64
4hK/2FwcIUgKMRElsAnBJEiSORgN8QnYmP614/1iZeHputKpcVQCjjCK9KPJx0CjoH3icXdlRnwl
KAM0rFt05nmxfqNKSGzcAXUIO6Tv5ssgvc2UjuzeX8y6i19YWcTlXLXZhClACDHYThh0SIq0+9ZL
bskfaHuuJUa/LGlxKIom46RXZmMbY/NdaDdPzqYDsDu0ZTr5fK1/vgbm/8Xg4kSwSSuSJMpRw9uz
4CeY/zol7Fq99xdLi1OhNXqZpAOW1uap8Hnbn6JY+EYuT5kZP7QE7JAlkTtT7+7rtt0wtfpkqtUJ
BNLPZq+5LSibam289nXnDV1kvPhVqCwCYIg2x3JmYyzRuNFD/KofagnDwwpn+x+pJaweXqQ0FsKn
gTO82A6Q++nqxNGkilKDuH1lnLQRHLFXDu/8XvxteQZg2OhPWBrmoX+9n5SxVTgP8XlV1OM04hsY
vNR3wrcU/89qcuvL+mlwcZ4MI+N1TmCwNTetooKW8tpw5/o9eLGmxc4xNo0dygOYS94NHhqVwOnM
/OU/xfLK8AoKdXVRmD9h6IQBh7RsVRCZtO2oF2jvWZpn5ZFjDX9TJiLglfzHxvwbLioNuQY5NZSB
cR0cC2Tu03Y8zy//xi2uikB/10P/7VRc2Fpks4kZxukEOghgjqAVnprk1h4yzbEi61bvOrHtCtpA
4wYlnJgLiL80yb3AvEjT2YNbqDZ/KEbpz5SoOev3etydKvTY3IbaT41d3/VT9ARBLr8xMYiXRf2V
M736MeCzRMfsDDhGF58/4uMIMle85hQq/BIEL4X5Fy8O8In+Y2LZAYi12ozKAicsTW6kr+nej1FG
XXu2g/RwnT5+vkJ++x4X9hZlO6albd3FKCkr/YveSKfLwOrM5mGxqwitlQLTL0vTfz1mTTRMJbfQ
7vqLauT8t95b1qKYVUmzsAHL+q4mMrqzZmfkcxf1yHL3J3Rr6zf1xTYuXKjHEyPjFez9++LZaiJ1
YWrpQWGnVmEEUznNPNNUnlrJn6UWXrme9GtbuEg+lDIxSF2aM7BA+tNuBgq1H5vOoU/DBvpvm9zL
AiXZtpBSEC4Vh8gTqWNcS+jWQ+7FchfXyBDrNCqsf2rYtYtqGhiiNLdxij8og17zh8Ul0hWDKPq5
6krU0lPzIC9sMFA/xdY1wpr1fIuAbZMBNo0cfLGwRlWZMSmwxNM9GPE946YOFDdP9+Vu3P0VIyC8
76e5xcKyvOpAoAZzuXVOtWdBLIfmrTtCM/rKxb9+cH5aWkTJlLAw4QwHVODojH7hdTgo/hTYQelp
+ubatNR/8b1/7C31edVmjLJqgL3/Hz2Yy11c8l8JgFLoVDDl17KacZwJAVFW+wN9nfWo+XN1i6gZ
pWPVaQ2+W985P+pqSuv0Lujdg+tw5//ibSiUmLjeZkDRrzG6tSnYO0PApNrcE16z0x4zkDxkrmZi
BmQmArrGJfNfvt5Pi8swM/W5maeozaBvVO0utJWhiO1fQzyvx86fxhY+lwxDqqrz8tQCnMngcv5w
FRG/GkDojFtCloOJwcXNoxSpFRYzIkcVG00+d1WFTMZJu797Pl0YWlw5HYUVaktMQ+ahY2uf+XAe
9NukNjaWeoq11idcbko2XXHv1S28MLs4IWbTR0pRwuxIK6caQYup30DR2fmbIIIRaIvOD5Tf2Djm
f2OCJf4HduDf0gKufrMLYwsfy6akKckEY0ImTwwUICWmjrOB7SKwery/sDnM/paYMAAUvmNHfyPM
0IvcMrgOjHSIYWCwZ9bx6JjsWIM3XNEeGH9839y6ewFhCQI3lI5/48WIaq1lGNL/3/mMf9MCXj0Z
F6YWnpx0SqMJFaaoXvqQ4T0ZpAePin4lMVlLwqFlSKmpgtz/N3oFu52UQaOorXJMqZqD5ob9y5VN
u2ZisZKyDJnVlXMUrNzON9C1yYbvou/DXe83DiN/0NKeb8Xlwbhc1iI0VSMZOFERB/NK8QrqEyL9
ju8jAe7gxp9p/trwyuEAdHj+q79ZBU2ZCfYSyqwljHlKEEW4hNXGoIdOCe8ZwxQ1Z+nebjJQrwso
TUw7qHt8TSPFxwP7NYsqL82mo553OyqoF+kyUNUOxFzWo25hgiTqwjs81M5lNe651eyNTBx1Oz5H
Wuv2JtklwjiVVAlGpaydIpvuiJntchIeVELczgQKPYmOht5tWfowGGKnWic59oeS10lgl2TXglYT
qh1J4mYszV3Mnp24GtiYNkex2Mut0S3icmPGmose87bL1E0WmT60zd0B0lG0yhwMk34IzSc8PJ9J
k3ysSvpQl41f4bEJFmriNJUM+lD38do75PIj08c9qcoUNO8VFGgRJbh0Bhl7Rlr6tYJ5GbXbmKF0
Yv1ES8NPJih/CAbZiXySTmWHu1oFZT8bXJ4Tp03viA1JEppaz1HXv3ateKIDc+iU7vJI3VPePhNR
eaRPv0DVb3DqiR4ipbPdWOmdFC2moaedGykJ/tdj4mNwy/ITSRNA0ory40weCEWP7Jba5UZpR3+Y
Rr+3rbuZMGao9B1h0dZM04ewy3yh8FsK8WNWxLd6EW9tQwmGrNnr4BBygHv3BtLcpxbq+DWUfhxL
H194D1FtWR16s3HpuDN57ALkdZSCB0DRHRpbRd/oU2V34GtKS68en2xhBkN4YqxEcQ0znpO2K+Y5
tXlezYotN7fizFXxXofYUqAw7TFGhWPspr3SYMaj+mzFoF2mGFF3wlS1nCKCnApiwGuZ3lmDCq0I
TLXoYB1OhjP6cLZKHTIRr2cfhkrzZNShf4/6TN97uZi2xaC7KOnvpxHwWCN3UQF7DGdtGe1k92/G
kN9rqb01CnJQ7dYJ2yCtmGOa36wJrKY4Wm3KXdIlTtzcpMkTV5/TmADrKB97UOSnEAoSKWiiVXFP
1RutqTdjXLk6/vuu3Zlojba24qELjHrkpoefWTqH31SHsP1kpJ0T9Zlfd29KBeJsmvmdWjiJhW4c
bRw7J4EKoJ721HVQUpKPEsTDkg2+MJ8IjnTeBjFkYWISOWaDwnp836YQS9DAxJpqZ33IbpLyWNfU
E3XkVBgv4cPHjE1bEA04tpFttPYVUuaRo8aKS8bPU6ehs/FRGL2n5O1GwKGaBFXniAeVWTuWyT0j
q1yr1O5F/Kmh5q7D1xzawbGsAbT6L/P3BIPsJqRsb9YQRBWNR/M3oe1Bgu/HJmRxNOmpoj8ZtblT
o5dCV4H01h0teu5Z5g6D6WbFc5OqzhCfep7cFGHuqimbpU9G27hhNYJyrz7Zpe5qivQyNqBBqrmZ
0t6p8be8NVyUl72QJQczpd5U0Y0Yic9mhRpLde0KTF2mz+LULyJ932J2yqBBKc1NB4kf2xh2GZCe
Taw5DSqjbLJecB85PZCZPeEBgB7b1MqcRhwTFfP2YHuX+Gj1eCjbV2SGXt2Cmtp8YyTdZdaX1giF
m+SYrgHNPYaBXT6+VQ0+T2p5cSwdHqZbBnEpTZqBlUVOxk95DJJ7BTJ+3QsPSxcC2OD6A//9lEBe
hLmW6A+Dib5NWQR9D13KBrQbmQ219HpjRGmQhPd2M7mJrXBHbVRIeeVP9czRj7cD7XoHV4RLNO5H
CKDQDQXdoeIIHDcIVAVVitZZfMyV6SYthDPqzQmXkz/VKRSi6r0K/rJwuEUDzlPU2gcI17W6boPP
EsZ3wircGn87Km8V694oIzdqIMDLtHMhXyCr5VNyjuv+HkNILg4V/FYgdVUdM8Jlh3UVKuDCUrpN
AfFJ61PXPHVEObK68mQCWVjgZarwWw/25CGShybPnYSBhlhNXSMt3D7k3qSm58J+RcD7CDTaKdX1
gOXDjdErZ1T1IqgrqNjEby2Dvkns86xx1f7Rqmonmqib1a2fjx8ovjrTwReWAydNrFOlUheMKk7J
D2CMdqyicdLB8jph7irsmdqHB6Uztnp+NrvM0/XbqlX2hQEkT3LOanNT6tqmgUiahHqHwcnkFZl6
r4Vir8lmQ/MQ8vNf28I82MjjIRcL8rRbTOsj3EPkJKr3RMdFUiR3BfsYprhd7IfEAvu64VfgTG2s
ZzXJX8qJ9S7jIVj5ytKtKFit6IY3ka9l2GCZbjM+3IGkCfMBHFVrY8MAG8KHlTZuL/0oktHp+8pP
zMNQfxExrpLKcPh4jOWXISUfaP1Yw0OIfGHhq1kd2pqeQ9k+5Sl+og2kEi5WDToovZp7baZ6jcq9
Qd8msnENCTBdBnheHeNv76xCPteTCBSFTE47FD7LtK3ZgL0wbf0JIRGDTk4dKfsxwYB8xz2MWXkQ
mPcoci77HrqMriHQDEufM1y8OSudSbKgmJKA2JAD0zpc+I8V7FXA8Peh7YBgEv/J4BCJkR/zq97t
Eh1rNqE2VBqal3XqHPuNwv4MCZsvELbzW0I3VBEbMz+PBdaRdZ6evYVlcVC00Inl3Si+zGp4+Ap4
7L2qbetBNH4Th62rUogexHSrsv5VCwMpxoM+Uig2IcQp3VPX3hroqfH0Jk8QxLsPGIDx4Sp2+s0u
73TLwvVu+WMVQ6TngxCo/CJYF9V9G8rS6UdrL3L8jcEv7Oq1S/guHC3X0rMbOSXQpcVe2eYn2ryZ
8puddMfOeAUqexdNqqN1xFGGz/bYOFOYY4vauzAC+UmJyR0djee61HZ1f66GDCGuAZgN4k0FSuxD
slNCMEiLW71FMzodDjmlLu22jUwCo1HORgY1hE68SnmOdd0Bs6LXl7ZXNDiEIvLapIIXtQ6xCw9z
my5q2lY6eHXyCqEk9GjAoo8vJlBuntqbHoqDhvpJDkdLNfY9hD6MD4DUOU3T+sYEwGWJMJ4Dpjuo
rxkDUpdDPgnJmmy8CAJ/Id2GueHVAhea/EZyNNHjaDd11saU8WlODwf7UbfB8lAil1aqpzDs/Yo9
j/h+UGp2TdQfIl3BZt+pRuyUQne6WQYozXY20A09EX5dZSdUz3IOkAwk8ZIivTdsBSGp9voGUlzV
SzG8jFnldOIrszvkm42ThA8mgnZsQvQuwiCyNLxRQvUjfiY2pALLV8KNYGxSNxEfjeGu1u4m2fql
Vu1Yf6OmuFTwQJwI3xoxqL0LcMix1i0NxC1R3Npl42rVSyitvZYrR6UhCH7ZNzp9MGNI+SKWoOd+
o/PmYdArb+QdvPSDIQ3gzTj07M4h/D5BhpRIpHgFvJUXW11PMMMMJdkJnVI2OXb9loOgGVPFTmKw
XZJzvxNYTLGRFQQHm1g5cNPEbTL5mWz8ceAYj9cqVxTIvlD80MIbEWKKKzIwR4NfpUyNG46F2ybg
6dYg+xNmqTdUWwvxQ9frDQmNoNWhitV2rs1MR1WbQGVDoA5bi0ACLKwCyFF5SChcJW82rYqUUon8
uL6P0xbUkhNkoNKDqb2OJkbTBvMcRQ8SxJPhqHsyzZ97MLgQdpCiD0oVwu1djbQmgi/kuPaNB3TA
vZDkO7B831R2PR9lr+LnfjTeovQecui7ibyk8hxy6nYDSOCK2JH0mSnC1XiOyza/l1QLuug8hPeh
nvoSuE01e+EGBpVr26+js06H51A1zhZOrgVKrrhKPH1U36YWTwjARypOgilDRGXfag55PlP6fIoC
20wcDRYbq4BPqH5DxZFXk8do5dnKiSuxKy0IG8XkhsoT6Vu37ccgzpLzNJpI46SblE+0HQ52t9Xo
4A7jVmlskK3dgIgecfJjp0HhLT4PQveT0vaziRyE8pXIk1mMTmoojtHtZJRCwOCNq4io+W3Pzzgi
Pu+jbc/SADOWXtGbW0OpPAMczZMJJGvVI85b286MAkX9JnuIBah3Y3GccL2Z5LXnSIPTNzNFezgt
3WRScNo7TyKalDy803oQayb2cUxeyATyPUiHFfDyXDVv1BEAmya71zu5lyAEMkPVjxXjPubJfn74
lFW6gdAi1IpvI+RqE9ypQzaE068oE5L/2gWTiQ8FN3/StyHiQ6YG3TB4pd6/lJXtFpHppAV+Shq/
yql0uj7akzBIctahzfFCIrAL9NkTw+MSMoFfSGx+zXW615NPEb7KEKm4aL+ExqEo7s38g57aHq2T
TVR+KAoVD4Jycht51sP4Frxj/hDiuWpDkQ0ijVVVKm5MHoRZf6klhJAs8bmybtMGHxesu4pVbNko
nqfRdiIldyDuk2fN3ZjIoNZvefMZT4NDN8AtYhMJItj2adq7XXokqnDBAnIkPUcNA2k9UXKoosEl
6+4Dr+Hjke01IvUSVd5EghwKPfQUrvlj2OLlAvU0czzZhTE6dhM1YKa2viQmcjAwRnkRSb2W9oHV
3poNHq0J3m48Kg/RVPgUDKjTqMwcvn4Rk1syjYeoawDDHt/i4bUF5h7aAF7B211tMjR3txU1HvsW
4rON7o71ppTEB/GvA6XdUy3AiQAhPIUhl3xNwvY2xktgNCS4T954l20g7re11OQQgfPSkR08Yv62
eaodBZB+TVJB0Wwsz/3QQeYWATrONLCKh+EtMfBmmWUXFEPfjrxwouoLvlY8po5uy2Zb1PAbcBW1
GgfH612b35Y16LpZIRR3AI8YhDe0Crtg5t7ATwUlQRpNd1bS7Mqq901NHAc9e2nITQH89mTfJWn+
SOz4kz5Ve0OLnydILyDSfjUaLKbPpp1pCWi5Kh4X91P2YiM2FhVeCyJF4bXNLBdH9xxVkTfQjxSv
oCnVMExS+0q9a8PYE9T+GPZiBxqZceYR73u8F8kjOjMu0+513AX98CSMXRMpwBRgYE9XjxwsuQp+
vED8zYrMN2m4j2j7rBqWp4L+ILVcofGjwBu7ihGDG35q2i8JRzarb+oC0rQd+TAQUFAgODcaylgJ
hB0xFz/ROzv5wJMyYHWJ1hpw6/0xmsLXKKLuOL5EEWDChXQa9jRU9ADWRoS4zssQRKwOJP2Ro9kg
MY5qd+q2rZqfYgtj9rgGRgM8DOQYIfEolTH31EG9Ac/bXsP1rWjPaRdvLT7d9nUWSEV3kor6rax8
o5dIVjpXqXp3wmU64PXWh7mX88izLb6h2K0+/mxCvznWDnqbOiM/SMgn2+xFRQlBj5KH1qAnFnPp
UgvMBjM2GDK/b1PafaMRBjW66pT32dmUzLpLCNQJJZRxqeWj5rPHOxNvKKgZgjznULB0m+AN1NkW
bjUaWKGN9w9yHtvYKSW9sSO66ZR4RzJUe+rEjdN0004c+UH92kcMIpr4t06Wa2CwVJBcRFvwyjsk
qR5rFVkd6lZGC8xEl/avIvrcsiIguHsdE4ywaf0yYtDAxK8TBXWh7Oqh0PKlrQmolTK84O36y4jn
h2kd+7550OlEvXAavoZQe7biJ9ss3C4enEnJNhOSqlKRN8PIQPDylRf6ec6JDP3VRBKTjB8aPGGt
PvFMicKFLfxCqrg5q9ojNTQLRnrUDQxWqijoVcID/9e9VrMKtYlhZ0Wx17DxoOlh76hFEoTRCZoV
wIwMjh4qXyDmnEOd6HEeHkAlDekl5BZy1OLa9sjVFwEBXJoZOD2z7o5jtsxhbeozaEjykODllykf
tWQHTQNn0E6iBRmoVjoygber5aZiEGvToA0oVae3b6MB8Hm+GyQ/N0rii+zB6qoNaMC3Wca2rHuB
J6Do1Hi4pXDFfWvUyFML0ykAFZpzMJIHA2or3wtLuOJFsiOUHm19p8f5TTLeFqWO+GSWEHCoIXwq
8IjXM3ZsEWbj3DoJFLj6N55XD0n30vTJwaDH2TsmLRmQT58mXfdrxCfjf1g6j+XGsWYJPxEi4M0W
jqARSTnKbBAyLXgPHJinvx/nv4uOiZlpdZMwdaoyszLXMsKPM1pjGv/WjMxqsRBexY9k49UZpuDO
AgQEVST44VUeb1qbfuQc+qZKUnTNfkvbzm7JwJwI0lpm3CefW231U3v1egpcM61kzaw7E/Sp3G3y
yTA/OoGEm9FmCWsO76n51rPvSlk81WYPZiSvE1O7Zg3j/jR3JQfu5i62QqpAQ7/1qlivumkGHcri
THkCg/aUMRy0CXUaQdGpBLZkuIQePzhMfxYxnzoluNkO3fzOtWzGKeBZ/V3JyHLbiYJWFV42kR1d
Fce6wjtvTPbdJh3rSey6aUSnvPlTWu71RPdqUIWVSUeZDYAeHorSiJbyK6ZEANn5lQ2wbGCsnEq+
yQeRKUTOeJyS/pGvPsrVtVrfh82hfkXl0sJGzEw14tmMX+Jpc2dkW8YUkWZBXtvoYQrg5oJjtyl5
AwFe4jTUxjnU0h/F5i3CJRY0xa0Z03u5CAb13DeX2vosGpmRRA+6+DQR7tgfmiz17S4Nt009zOgU
wFrcEVclKptnGUfD+rWc6SII3177k2gjHR5hYpycsxddP2hrHkmKHsWZsv8P9FoY2obnWbMDCRGd
z77nca6ME28VCEtYKNUpnUeK4ZhnPDclrd2r1JP6eis5MrblYXGKPYgKonqt8JzifSu+ciagUSXG
86LpzJDi0Vl0bl3mgxQEouBYr8jFBgUkBzaUih+9AGADA5qrz0QMgHuLl8GB5DL1ovkpRiPc9GpP
fCf4hh2q+uNWVydpe1IF0LQ6Nm4uLY5Lu0BicNjHWWBo32SxPchVHAxDdRLJWa8STysvVr34S82H
4CqPThJIyWdsjp7IZjfe/hb+y8SaxbwSS9NrdL76GVksu1uvhjk8jtpum6RXMHg/ZfyseDntt8zk
tVmyhzW2PakgeWVrn4VBNoMt3E5lyG9Vd2ltX1/u/AiAgsP3BCuTly9T33YKCXutQrZwUu/NSgRS
81SCyrVjcckSym9ClZywcsuB+7JMo3bl4ZhNJN9qx6aYPA2EryY5h6TMFsRv0wvX0ZnF5PE3kZsg
K/66bI/cNijWj//HLflGOzsjBXUq92neesR/es5AO7PMB0uVfIeGfMUyziCMnsa4BD7JMZwqluWo
L6+LOvipmR+1gk3nevCszNzJQxJo0hYKCIQB2waTToJ5pmWGnpedtMjU/O15MGPh5xlo9fQjeOoW
hyuf4I3l1hlAUA6ciWF6sqLps+xAIb1ys+mJFRNLO62NGlbPquRNt8mYtPvQpnGxCnGYV44CIP5M
ejDv54294L5vH0g290iiPk/a8DKb+6ka8NXUvc0Elyjq6mOuKoDXxU9rPWr0+WXUZ2op40drdMQl
fOsbuI6UnI2+PVam7W8zGvnqX1q/4nUQErXuD+vfsgyHsryZXXHIjNyLWxqUMUroT/rxLEbjbEjd
R1HhidAIErxG+gS5eJFNcXAW69k04kBMczA4xdXo1wnLMOOdYNQPuQIoIXeeVjf1ZQMpdpLss5qT
uZjzr1WrfpAjnnqcvN1UyG9saQeqhcdSnF3XLcf1b+XES1wpZVdDit2Zs0zN1t9yYyNB7Xd58QZ0
7mtDdq0qfcJSmfGG24aFshbr7jANN6UuTlazRRMmqxqZa+ObzMOVGmvlVgxUsCzeSrVhl47lW/Wq
N1pUNNLRsV76XH9gocjnyK0kzZPGfygM3Up713QYNI3cIFKjq1OTV8/aiNOdGlUTYLZ1WqmjzaaT
R/2ycDSX2atKh5ZMKF7SrzuOcofNHaXx4v5DrmW/Xl81dYzkjQBQjSVgtdfCWsr8vibZhbegzqRT
VgHjVtCKmwI0UZiB2m2eU51tvfGTuQKYB6QQb5adEVWxuMU6hYX0+h+OBMFV102UWpdJfmSL2HUQ
4ZRSH2gT0zTOrKU+h7pBJqf0KZkc0fFvyz9UYI610nnMIT1UyZtiRuyzobFJtRbeLAxvnl+dNA/z
HM+q1HENmzxntfBlwAi75XRItUOzXEyUYYs1h6vunBjGuejnRLG/hxRqoI02lkxVa31AUXmwV2Bf
tKl+DXS6WPlbsUqhoQ++PRnH1Lmpqgw62GqePmuUU6n5ypqvWiOJVm38aRWROstEZCj+lhnc74XC
KSLb7ImvmdjCv26Odaz12FWN/EvqBXX9bDvMGKABTvZZFtpBrvKLBb05dsq1uTcRaeW3Bfe+Sd0p
P8s2I1xe7zQ989i9ylx1Uc+1UYRyK0OmJUDPMAJbHCVUk1IDWU5DIUlhBRw3KuI4lsrDPYTI1CZa
QJQFSzDd01idFgz+MrDG1dTyXmu6YyrSAEgykKX20ANyq/G5MvPXoX2Q2u69SBdaVuWjmK4ZQaZK
fJvJ8uuU5FdJ7VNszp9z4kSimcOxLBn5KJ5lelHi5tF2bImmxHK7TPXjnPydSTsDnF9657pM+YtT
GCe14YtI5sOYSpE+yP9mJ/H1cv7LMLc3pOKUrNJZSfugS5PHmdzlOxc6LaNXTgMtPryt8rpMnwtY
4bT+6fMdlpCCUl4OPQPZwPEkjFthp4G8ZcHWiEBes8Cu2F8b5r3ZJfj+tEfc7MOiWXdD2YQsKPl6
u3XY20/YRWSQmJUmNrdVk6NQt2fwKSR5PadipqR7ecyCqR1nN9HgzeP50ZjUb1WiW6wdd1wa4ZWd
Feht3AcmwdKONEeLUc7+mCZnmT0ZeEVH8siJv8lO95lhNsrzmTxmdt4dTPgEJVXjw7A2h3hoAsbZ
506feooTYYQpLtyqfGdxyJevDoAQb04FKNGu4TqJOmDMuRiZ7G4FTcLQg3EkmewT8ofkCdRmRSxg
ilOvy29aZr1agAND014Sdv5czPBBOGr2rtXqn6ov56FKUNKZjD9pXr5xUu9J2b20k/qi3UnVJJbe
1XLNIOrlq2algVDnB+GISBfFwzAw+kIefOLLaHq5GP/kzf7Y9HSBiR3nKF6AOlkNf7YG4JKiGgO9
GN5Sc7p0UCJVNez07V6jSY7xZTKIvKGJPVvaHgBk92sdE1ANRTjOZPqKenxX6+6mL6ovqcp5qC30
aiSgOeWc+QLBviu67tm2xGcupRchposmjIs1JGFvDUe71B5Na02/VwHMzDQDb0WnplvAXbK5q1gr
d3Qzqgz7pE/mSeYzT/FykI1/Ii9CqW6PTUagVFNU0SrbRyFgRVX1dod5pTRNvW4qFLcmSFJWBzz4
BbMYuNYbVzucZIst43Y59rAcqPvCzepfcdOBflxxMs2ErxvGswJrXaBqKGL1x9SrU1EsQINg4lma
08/11i/MsLfUKBHgIPxB4GxrdYfMtIwg6efvtpsC25B8AWwQD8sBNy+3sEpiN82SNyRXmRVVbNc1
zcst+a8s+PsqoR5KkAHZclrPgbUspW+rbZ/XOxul9cZruyUXeakCSIF9SSa7m/QME5jiecJInvFn
/FPLtHN5rzqv2tqPOZfDFA5tECp2m7BRTVvv0lIZj2mLLcRs31Uaffo2lJCulortnJP9aJuBWqGb
HuJ5PHdm9inidfTlVrSe2Az9wSTrbQ9+8CyPMyBu28SRkyOjUjL9UWX0yRUVaNFA94Ff9tSvN70r
kEKM77H6btndbtnyKB1WX7qDotW2Mzh7S6EH5hYHS4WoEjZ6a+VgWZJTQSB6nannAqSoKtdoBPxd
Zm1vamu4zaZrxSzI88xk6i8Qh6vMVdDJ5UHhuNGcbd9Z6Veu6N5koOUZsuSozMx1qALDZqtQ60CH
LvqpowzGkxk4jLXrokDE6z7uiV7BfNdIkpdvbB8iE1HcTHRe2+cnyf4UrCYZKoKFrX6dYCTzeSbj
oZOCqQEEVXJ9Xyj8Kvsb9LtvdXNkddW+y763eN7LOvPEaF0qbbtt4/YytWoogx0Pih1aY/JmqcjZ
YyUUufxvAb3QK0CgMsZfJpWPSmruF1HtuiLZrQsHPqWFd2bf2ykYvw2wvF4ybWN2qCWWYWlOU+Nm
Id2h+6AVl0Ndj485fhOOxh7FmgapNe+aTrhpupyrxmCetM3DKKTdZiheS0zkaPReBwxogFa2axPk
Zefz/30rpx0qNz/RDTofQS+bhJJ4ssriSdPQlbKvkQgyriaDhB8lUBdnZwFUVWIICPzk/G38FRx6
STR0XQbqENtzyiUyE30Hen5S9S5YJPVQ27O3QgOtsemyiIryQ4sE9WqiPR6z0s3bFq5fR4emeRVC
eF2UwdiugW4NkNqSz/t5QfrFewFmW1WaO/HsM8pFONuGo5jPCk+jwXmUDKO3yMlD1zvnWFGRhukp
ApjxQVTqDhXVVd0sP69BlaTaV2tuOheidJQzvwKUXMiCKtCFzymRA2dWw9GELWj4u5AKdLkHhBNI
6vTfT80rDqCT9pGJ1i8S6TteMgpcsbOaJZTX+KwL55avztEZawCyeYhMto2S8S/N1l2sT1FrZZUn
ljxcDcuv2/lTKlHzLCJ386z6pNe9jqW6hKXT7IzU/FdU6VetzN+12UTbxs5kR6myu3Ncg0jkzBA+
6TCFl3AMQIdQpYSGtKXrN475/jT1bUS0+09m87vX8jVP5FOqVcGS6XBzu0VMQBSr9TOZUVfB2ptR
bSXeOJe+ouxh0Yllr0+GttFqgQsuEofXnD2t+CdqFshp0K/XKf1cwOG1Dq99xIU9J3C5U7qjlnRB
Vf/Tu8nXaChlnOJSHI3rzIup4mYXNc7LXKXPlCfvTqMo6XJaHCcq761NmxJ5HlV5uY972bWRUdhm
AYVfgpYM3ihN3CVAZf0CpQFt9FoqH7GTR5oGMp/ccj00RuNQjLu2+mmqS17WoVXu2jL12jJzsyoP
pbJ9WPPSX62doU5uLDSGUSrNdE31UIy3EujU/tfnkW58FfVHn+SXXN5tq+ot2kMiLUAkkWPMbrOw
FL7sxZgGQyWO4GvHWtlb9m0T7IttfpZeemW/FgcCKX1EQDzg1aJShvA76Q+dg+qA40NN/nqT6640
4Vy+DsAOPExGEg5zDDizb9Zr2oy7+M6q4OU0VBDU1rdm7LX5B2rE3Ax3LtEOMcXkAFpMWdvQ+GoO
frU+kBnozvmDzja9PnxulunbPTkoDnoa5CeOaHVmHsnftDWwW+g6hJdYXmjbW1Y4LKjucjn1JkRg
A0/V9luncGH95W7/bvRf6vDUZ5HcZGymn+5x1Hmzuan2IjWfEmUsVSFPSiVc5NZrbH7jkKEtuVvT
0C7ex5fkdq8Kc8a72sfeXViUOA+ZqPwYIriQvlp5AFV/r2mr+WINR+ZdE7q9seELOM3ZqUK59pSu
7JbZpTeXCoHZlT9oP1UDzI0erIrymC8GXibSY2s/98q56HE26z66kvjH701BUfZ0v4JWxSfBmaix
AIsiAYjbW8cGZGJjtMKq3Su3B5Ev7v3q2zQQqhLfFYx0zt+Vdc6AnFKnpzDxVipvjX02l/c+ueTa
p6K/qtm+0oaoQrEwMcoozrLj9AlV5DLp2bLHs1Efu5quIF6lS6XqDxbxm0P+OWATiQ0CbqWnWdl2
0KTqirGLACOFNxTq5f4lgA1XqfdB7d1Oo72rfvT000A6QJzKRHR3PLJ735NMqvGvhdfmfBXGiS3P
wqKWG1L4ftXmaVT5AtlfhtVALr+YHfAzaxrtTgVdz63cE81DlVleK/9Lhx++VbU+9PMnoMfmltXb
HTEmWLZAl9VqRycdT3daWtKbYDMBH5c9b/OYbkde+7GG+6s7NGriJTfxL1VGWEfZK6vyWgwfo8wJ
slDkc98asrstYrHXOzDGRaOkG8UHr9l5Lm/rXTqghR1SDmvw9VgPkL438QL5ZActGGamd8+LowWr
JP1J3KfGiIH9bl11MZPz1EF/j89C+ZP7c68xEm4gUQwjpCoSsK70L/d71a+vY6M9p63lbjnQX9eh
j0PYks9eMvauvu17BYcFHZrubpPH858gwVyo7JIrrN3EhFNOHx0PcdzfBjA9bng5nFV6wKn5caSR
fo9yiIqzqg4txwISXt0JmpV+ZAzxBnezuQ0XCfYa+dqE2HHhbBzpRwxKprUfyvRQro+tyvVF0Spe
lhxcPZ+O3LcByRkqjFMhfZsppnfO95SKsJRvKLPxmEKekcZXVo5OsRH76UIxA/Y2DB+DDZcUjCCd
L3k2XOXqccs+OU26/Mrhiybt5CyHsktom3T0RzSyBXqNXT/8Ym56HKkLeJstZvooob+qsVtCC1rO
I3gQMufB9mOLrImYSXoco3mVXL2sT2MW5TZDWKNBADiNP+ox0yD0QHnL6J8d86lf4wMvQGNU+82B
N4mlXYyQKnuY9HDsr1X2VoinshCMFUjMirAvUeZOUV28kO7jinnX1wBZv0X9tgwf+fgOk+dbKE36
6Y08xatInzMktk4S2qBpmmZ6WlJ5VmztRgEsRqXJ9St85yxp/twISN/I6v+U0jisJWdvFc2o0JPr
1tzGFqtw5dLxsAGh+AvOq80LJXzlqqs2aet9hPks9rAn9lA8lZAqWz7hBOFuWsgE7Vojt6rwCwfk
kdDP5WrMti83BXR62CamC9xCJ+4NOBPFtJ2Ts3qOtHoK1Vmew1K9Lksa9cWNCHiPVNucRk5UC02Y
AMKavXypvVaVo4FHWaTXcf5GQhlko4BksEPZzvy7tMIYw8y+dIDrUl7/Vv0QbWL045h+sTnpwDCy
gj2q6WXWoyV2XN22ByFwoPt/lOwvUXhr1a8yuWjzruye1naBHFDd1fjiVGvkEMR1LXeNAsiJEkIC
ma/MbWfpb331hmkbwgCXMAE/p1Cp/fuSPm/xUetva3ZFHcsPbyorceJuTBak9aOMolr6sROeaOY8
hWtsOE9F9Zx3O1Gv3p0hohK0xalcb/wpWh1ftGZXjuVTYXU+ZYyGw+uqZ6IVGI3pBkFs486dAN71
Uj/mzYkbT1PAVDgw4WV0V/9/2OrdcZZ2LHMI9JztQHdQo7p95xRHlKgwtfRoXHWOESijKqrV8pAS
njXvqh6xrvZplOVHaWr3XR1dVpDGy8FmK8jlR7bAdwKd9rDknrRio6+C0Qq3yE/ycDXTE1127OwJ
oD9pGy/Jbk0sj4PNst4nRp1Rmj2CJ4E2MLDVRThXYWFrXibWwHDexLBv0oPp8Im1nRmzQoBupV6u
Xbub60cDwtcWJFDl52m4E3snjSnYluhHC/OqGQNtbeNN1cWA155XEG9Ge5uthVwkO+znjnFbRKrg
ZK09vdfokl7hOgPmdV9pjZ3S1yhxv2YISkkH9V5vffLRSPJuNT+k0nYd2TmuChTytouLfo9PIe0P
qoNC2qfdiT5M1XgBEYLpZvmo4u/RIdZVYk9SeQ5y9dobyXkmQM8wPmpHh/lIdhWJpcV8tTX20L/z
VTkpKaBk/6A7/a21upIysZdaeb+YVZDxRdK8cNf6cUIYqU5wuPFL7fxzCufO3OXT55Y8DePyqi+t
S4nOeYJUed0n8LpoTzjrTthKhqsS6Hr1zSEqBrjp9BVYgJvY75z1sSwlF3N6b5Ow/4jNQE+ZyPTU
0yWIfGgo1gat9Hwv5JmlgyY1nJurG1sO8gugnRJ4IEFPqT8wQuFm4Fo4fZbZdervdxAmCazF68Ch
e9wjJIu+nV6YPnVbH1Z53tMMxx1GLyZ9pTk9mCNHp4qmqJkRPfQAvTGPbXrkHt3xgDFZdxYMhYk9
0zK7tGFKj+klwxCNiVujBErBQ2cZYk7pfYmeJVl/V0P1asfg9OuDPsd+H+YqHe68wHJXZtNnDb4z
zdBwn6wZXOwEe1nqj1Ut4O/afmkCjpPCuJmx7g3pGbEV6skny64Da6QvpTav7U5xKle5L0Cmn6MZ
aboZQtoEd1dQceI8ZqeAiyFBUOhPgwZx/QJnI3UXs299EjXRoloHe5Dom4SXWk84HLqdjXqQv2CB
tKV/6pwXU0v9+4jQ0wcLDjsEIkpcR+nGwUpz0yoxsgLHjBJq61pck8ZBHmccxmF1B2t1J/lN75hI
gOhBI1ijaHoHvQr9MdsDSp9grri6paO7vXhVsjuXhs+UE+VJ5vaI81TqMLZYdUnJUQxIW8ZyyThm
subCALGRR4Pzwi23zV2B/EhhCaCNLYSODZm5tb9MvDoOJRlF1oCFdZt8yMq+0LmpjR7cf4eCmGom
blZJXkgfaizhzfU5z3I2NaASZyVc+ci54kukU8riP8Ska7XHTCtD2QJ8osLRSykO6h/ry96GnVp8
jNJu0tsgdwqi3m6zbKHW22sVghGNpxRat46m9Y7IpC5g8tzZHgOTZ1la0GtJVOnXAaGJDdOCjEQD
2JUQWDkrLBBI2Ngvf0rhXAoZlJhaWWv7ZlxPdz3VgLBlk5nW+aI9AOu9Pa9Bvvkc1zl/H5TBhYa3
FulF0ZWLkd/mWH/i9p5MZYty04bJrpGlyrtkfB2ZWZDfNrR/bNoUnOtFFXb2jvMgymDgAfeh1D65
temKhnaBJFPtZ2kEUVxvcfN5HwkywcfOPzUzdeWhD3sxnlTeuLKP4XcizcQMAypeMrg9MnqdAvlh
lv7DfeHAoldBfi2x23eaFsGC0XcMBXeKSw/r/2bSOn+ze1o4RAX5loQLCMjQsrNkeUqDUbQa6fqL
jaZkWo/3s4oq5SgJJfynwnPA0Oibkmh0Fvfe4NIPbxMrXhWV/nG5L6nx1HX0FnJ/KRpzjxjFnis/
WR3WYL66zPbXDhu9+VMuGq+u0z2xRPmWXQgk8M08tCG1rTEC9nVNyhkvhtskhldlvbfxHJujftrU
CuGWTX0EHJEQm4hgZoCpiomPmO3K7Xl10JIz/0+Ak0nGW7MFHZ15hrOXtVwcLl6qoPYy1N29oW23
Cp1PtI7spDClcP2G7luvNbfYct8wb0mn8vfAkHbPs6j9Psa9t6x9TUuDOe3pb0p3gaaT+Ykmv0vF
WQ8ZWRQwTXdZ5f2AYy+n8MNa676t9GGq/zR9QdCwKoWaoieHhGrAEt6EgsOqfFVDcddzguRacZEL
5WnNqkumdg8xvEg/JO+DpbytdAHVrB91WChVnVU0NneSuH9S2AOJNWeXmeKB1oOHBxRqlrYIpoW5
oXpXnHiHdGbXt2zpSEX3BQ06laiLhlNW32w4PjRlmL9+tT1saGEAAW54DTOFlAhDhZK+D/kS6vJ1
HAd3VJO9yPZpCu4QiyhNkWmhkKwUGFQVWvWvlOiXkxN2J74sbvVw62m+s39LLvYmCGdh/JA5dmwM
rmJ1ytpvg77SaV50xbjJatSuD7P52DKHWwA7eR5NKdN734AZMvzqL6uzQICYj/TYS9c8SLXqNyYT
OEIa1iR3mnxa7Of/DcgbisCmbY5GXQe9zHqAs6um1bfjg8xzkpoHeTtS35L+1+nGo4qeUGvabxuu
WnCoj+D8bW7tNUi+NbkiLkmMmyNjf59aMYdIE2rT5LXVGxdTsFPh6JrrLO2hknvAkDxc6FnHRzEX
UY8C2XHeYl7rVXJQ3HQPvJJN3Hs2+Mj6Kq80MgrgnpGeNEVhhm2e55g2+f52aEkwtJw8RnVqWcoa
Fb9iVlInpjNANWt7mOovS7ZIyRQ+EdahZughDnu2ryDUXMHPVYRAZlRgFMG+wafSRXrRPk5a+xhP
R7E8287wi5xCG+pdpWgfXY7cSxSsimbN6k+tvSexgoUVQHK7MC91KZ1HLRWetbb3qVXdM2E9KYgT
7oXt3p9yfsraSzYYh7TZLxJHVVvTM8IkkZd0cXr7jDruYMz4Xs81qC0yp8J8N1FGWnz2gya31xqt
/P0Ym1m97fMpUnnZDHOnLNLO4MQaz8nwa6NgivvdtkUyuw8daSkduozcq1ie4KHJUbY18Je1QK8z
OBEE4onuE6TdzxsET6QTVjZjCmduK+84tOtOPSha5cX68j/EeVUoKjiqIp3PrLsAhnPqvj8S9QjC
QeuDgq00qQEiQcJnE9PZxwDx83e23D9V+bt1yzEzK69EOZazoaalysFycJJawqk6TaAmImfjk6Ug
aYAGU/pD0tBso+26T1WqwtyFwCjPH2021zIkZ+wPqjOLiMrS/+tWqfLapEcyoPRu2+UXEefPBkbO
7n2KyOA0gPTzGO/Guwl5m6G7zpRTZg6BLdlsQ8k3UeGpqsRX6Q4jyDKCGiU52Pb01Va9Telrn9L1
PhOp9p+alYunV8zsgsUTdyJ9bG9K8ZVotT90ZudSZXtCvcPes17wpKF8Ve0gqXGYVor9ohAuirJ1
a17txvKGPhrqA+tvHLlN89auUiTLOUCk1UeiBvMvic9VwJDy8i6MJg/d3XobuWOssW2gFStoYnJB
536aNhrEKj4IJ3nvbL5FNjcHK70rKk37n9xbSaAqU+EVGWoFnK2d2UPADmNrR/0CkGUg+HwCzdg4
RREpJBqyIwcKb7ZWuACdsQFIYaCE9iB38MqXQrBNx5/PfobEll31i/pkLw87WcyA9ZFZVFdKd49u
QGVJbun1y1YV102ydmI4OMgW5WY6yTK2JfrIND492Ov0EW+aqyXrG8Ki0jdxgJXBuCqZnai4PXYZ
3GtfXJmGHUgkJZf3/PwLODr3BRcg+U1k017TQnNjuorDxdh2g0h9c0ahyypvyYJd6Sy/+footJ+R
WsTwnkCPbb3MefVT31+cVDklXcrA+HiXtfTlLpN1txNs0kHJ8pPMMVomsfJSRN2SH3Gq30nJs+ro
hyWrIRJTBKTmWznJB6uOD4xfjfVX6ohTsRNVh6s1NkzLk6ey6MoAaq3jScl+IQ6KsnlqxveqBGGX
QJVz1tVsniGYd0rvZGpeXJzuQCoiggDkTjM/NP1vROjfLNe6/WVN+yQNu5YJgzqXzoc6u+T2SscV
GeV4wFTfSB+W4r1ppEByUGg9oV+YadMLafE2FHbIb7unSRWYahSYxUZNc4BvD7deY72dc4KlV9zg
wbZ7gxlB+3TM7kNJSgSlZ8FqWGw/j5NzRiC7z8W2x48cDmF+SBZwgsalAf9dh1/HusAcv3ZINvT6
Ly+acDN4eCoJPsFslagU9xU+c0K4ujleY61HJzd2piJW9gyQuXZNh2pTTaKeIwWdEcZ0FfI6g5U8
4kX83kHypM/G3lqdx3jYLo6e+3nM1hm7uZNt/2OK/hV9g5ZzLq8ry6L3BmqiLDMUQySpr6a5PDDR
1eWwj+8aSMOxbOBSRORz/7XpZAqIuf5WwZ+Uqh38WqqDGuJis+gz4nVG1PuQQQqWzfcUD0fERieb
p6ggJ1DrL8Y0Mg7kx0If8al/aM16p+TLrbhva64bUoT+2ZDityyrjuZo6wH5OSN6sai3tEs59Kf1
Tu73a5Cyu1G2H8UYFZN+qY2JPPbhdUzSXdaIkL0h1cz+4Ps41QEuStU4KmOGG34hHTO9x2GgunHw
bUnzZ8R66yZV/JAnw9e40DmYxgfwqQHvnnHEjKfVmQ7gKHHJHpXVs4I9GS/dcpjmKarU6pZukB6V
oDWtjIRpVL/PyuN0taaXoRO9vw70SP3KyuUoeRKYcNs+jcZ38X+sfUlz3LjS7X95e0aQ4Lx4G45V
pSoN1mR7w7Ddbs7zzF//DuRui4L5EXrqb3OjbzhCWQATmYlEnnNK5UEsK19IU1fUQcZvDpiuylBr
1Bix1DEOX6bZl2rRevARoDlvFM9LRQ/w5Czo0oBI4TY1AeRL/xbl8KGQhQOHYWSLIwv8xeDglEXo
rLLkmAYYGAjpEVk+JI1DOYcA4QZR4PGv//t/DMzeoNBeWWO4v+QsCTKlg7VXdrrZAwundjiA1cHZ
X9sWeQqRVAllj6qBvYchQBrDctEaSRe8Ck9SCfB3assjB9rixFqboD9hRVg559KAwQwwfv0vMQmu
bTF8R201FBU+FnhZjhgkJ2DHBOAddzSQJSvn+dAq/v72bbHorO0x3DNLm89S2kKnvMB8m1GO7tA8
9trdvhGJt4MM20xYFLXWduBi/OURy5V0TTn1MGTHlbTmLYhxPj2vW0y8wB/S+ICBW1Tthwwl5v6C
eE7HcM6lvYTXShNvS0KXARWv0g7VNHG4m/6HXQOfrUpkUdEUuqsrvyMhRtgjKn044o5djTlo+8TZ
NTXBaYMK9BOeUjeWDE4DFAdtymMl2jzF0qt1hqUqHhcZlCVYo3KZXsSvD8CqueEZU5xWNL+Dkkja
jFIri8xRznJBSQMZ3HM0So3XlHtxfBGF0Q7vYGnmWWNO9YhuqowyFISIoPA5yo6MHhFEW650nzi6
9sy3uEV+RFbLY452KODpLAIjrZfHyFaKFekyoAYYgKjRyIue9j10k3R9bY052EYTZFpRYHlAjkfo
HLi4HZxoo9YNnNguRlDBeGjHvINij+c4zGFP6qXvQcb8hxbIP6SFH9MCUddrZc58UIWCUZp14qPA
dBU7Q4/bSm3c2v3Oj77KPDGJzWiGGWZVImDdE1le3iRqkbl1xGhg+JWTeZU4mEMdHNN/j/YU/U5/
JNNXYyxD7xjK4Yi8B8osWvrj4oah/1H7JOGyw/EYzrJewtEq3GCuCOXjAFqfD6S5LfoxsloVE1z0
TokzccFZoHocxFYwn24VR2LDQfHaa2MYAc/tHhXoaHT7Y8SMa/NMpAHAqGp1HbFNaz9FqYcXyEni
yBFu5qHVCpnwIptdoKumjMtc/Djqt3VynrP/aIIJKBjzqsJQhGtAo8lKwgtYEhtMmuy7BW8dTBwp
coy1pQRfSje/lsutrJyK4W7fxGY2XW0VEzBKFVdTMYWJUBd9ITK8eMke903w/I2NEGowRsaIryFE
Smm1bXKUlwqvhON5JBHmbRIXolxnLS2O+3Z5u8cUCokYzOAYwCcSxOKYDeBMkIVLoxNv3wxnBwmj
vKdNJumSAv48FwAhH6dO5njBtgFVgaiNboBcn/lEY1MAA5WoKEtpXz6C6uTEWcJ29icGFRBUJVNn
uWDHrEkrgUBQk9aINPsj3J3RLrA0MLPybg1ca4xbJ1WJ9z0J1v73bkSrtTHbFw5mE8/0++A5ygHX
EvhzLnjpHpz0+EvalXxAgFwlK4uMw5sipoQbjUY4BS/QmOz7mxS8CpEG6T9T0+sXY5xbj5J6anvY
yKChhgvxcNDOk90emxPV4JI+JBywWhMrMgbZRLExME27ule+VzKQ5x8qU3trJRhXEiBIXvxDPsen
+ZaKIcq4xPIrw+1K//VrqUw6XHLI1Wvt75Wt7kd84UXOV1OZ3AcFIdC8LB/tBdDIs+MjKpMGx9LI
6ZA+7jCnycGQwym+qD6GkXwe1zL3izHZsAcgT9Laj55o3i4y8SM31EmoFvj+h+LHdhr5fdJY8S0w
yRhAXsKaiudXm4pPAcYlQdwP8z/1EbMdRyBY+STu0mYpv/JLJooUhhmIZgxfGXWb0vBjMq0Fufqg
2wAiemP3jtJsUz1nfcqZqNJj3CcODPCeNqGDNxSESyU+/For7II91MJklu7ztSl4q9WYLJqbXVLN
BTwozH4CIWOnV5knuKL4k5787B0+u51Vf39WVttrIU0fJvQoLioIgCoA/lKNoxzF8RyNiSyTIidT
osHEjOlJ8XMLIgmMAexXH7zwpTEhJclIq41gm/Rad3J0LwaHe/Eds1V+7oEskWNs8+TJRFZNCUzC
UPp52xWhdfucAWeJLEB1nH5FZqrPoKBO+JAED2zppiqapqYYTB4YEqk1ARdBF8QPD3gnBxuaHWJk
+prKaUqX6CQpnOvlplOsLDJfLAVsJ6sXlKox6IK0COw095wd3LzorSwwO1iglSov9csOFsf0ajks
17oPakXvHZmN/q0/4v/KFhP/Y62XpEXEanCaaQTBPD2NIAp5iSDv0pvabn2sbDKZwCzMQiqoNjTV
l8TgUItSUgDjnv1LOAkvvaIVenXtc/Z186yt7DI5IRFLSRtBG4OWS3NEsG5tGqD/sfuig9rYIQZ2
OHZ5DsMUl3o6h3jch1m5uOj6tQAyof2F8QwwWUBKpSJYMuqRNQCrMYUh/0cLTMyPl1rotQRblstA
SmJcZuY1U+km7PghK5Gp4kVK6KlPVKD1cxQTc0BTi6c9vLSSGdroGFz+T5tmMoFDjpcgGSoYDIfh
qi+kx0bj3f8538VkIkU0N7T8hglRCTBUlF5j6ICjB8ZxaZMJFUlSaLIWw0QWnwPjSoifq/iwv1H0
2/75Zei1D69TEA5gvv08EgXoPtz+Iz22QvSBNKR5Yrq6qh30+EkJ/CUvnH2b2xkLiOd/jLJXiWFQ
S8xcwKU/0OvaDoGvthhPWJQiAzQbd+cWCYteJTCIcqAlRWgPPl9ZfdsrXs0xXmFEUTMr9KreZV8L
pbIlYCb2d49ngXGKQa9IuQCO4QHEAkST6mfi6O6b2Pa710XQn7DqRZbDHGNsG4uIAuFC0uW6NjJv
LMiHcu2rGfozVmbCYJxrEbAMzwR/CSjMgoKjpixtx51XC0xOAJl/awQ4n5jpsIGW8KWH6ofmN7e0
yynYIMylxTsKaX7xvvmVFKJh7FXRZfLyy1ZrmyZ9Ak0SprSbvARgswRF6rf9j7R9ilYmmMTQi+lc
6QMWBzr5+6xfQoDF4k+1OQUW/geTNFV2JkP2OI/9bQ1oqi2IPSfMbu7v6icw0aNXNUEE8glxfdQd
zPGWuu7UzR1lGE+Sz/vrpd/qj0j1aovtsi2iitlLIMa8WE0fRam6EU3Ji+bqOcJYyL6pTf9fmWJi
xlxWkBvJ8PEqYBMWGncx0r1vYvvCvLLBBIpSqqcua7AcwClzR3QBy/I7zekdwFd8sNXwJHk5DkmY
sJEmQ6otLexFwwnDKKDCjDnOwPtATNTIw6mKyYJdiwNAIjqw7oP4G0wy2VU6lPec7aM/d88bmNix
dBjRUXQsR7qBbIEFRFGMp7Vf2lzR/B5trs1eyuqDMbFkEpJQmwQsLxkTN0OmbKmiCGio1CcZA9vF
uZAfquT7/jrpGd5bJj2A6zCCIytmgIZAmQUYsAY6G/L3PH4yRtBnFw38k/sORf1uzyITVQI9UUAH
AIuydpxtEO5f0YfnIjnJp8nnx8nthoOiSaIMeXNJZRXvl0pqB4HaK4b7wZmc5ov2CKZmH6KYnglu
YmAm0NJ8h2F6iP9c6Kth5nsOINJDNw6GaQ9JRWGwXNN+5sc7jKtFMp9RHOdZKgb95c2yeqt7lnqG
u+8z2yf9dWHMFyxy0FqWDRZWFR7lVmvl2Nm3sN2rWa2HiftmXSlyLMNEmtxTJ0FdBSeB0AxtEL3r
a226pQrlRMWEiCIS6tuDsExFX1fAxmGG3upd1Wv9IHEMB8zWLmgUPtrQVDH2IZr00BvMEkdhmGKT
YOwI5KwemNIyZzgIP4GNRFsl6x3eNXI7H7zaY69IhtotaRO9SF+uH2BeqlTumM72JX1ljdnOGa5f
9vTKB1pPf3GkhwSPCPJBAEGRI/tAXEIYgOuY3DUyOS+VxSTIqdWPtG03k/hqiUzC6xthmklXAalv
3ELC49jrqPlMwjls20dhZYbJeqA21TStSz4+b7GVZoFjMQhRMC9qsi91iVmTfpBowFR+go4QOB3o
SY3gOeGkHp4dJj4m8hTECRgcvU7+qZt3hD49ktsi/7QfS7Y+03o5TGiUJKHPZZOa6fyGIsUpFw9X
jnirXDCARAXfCVF1iDW+DR+hFrdCS1+CMVKaHcGj/1M6QM3boVzXTuoUNq/c2tg9DaKuBtrLEgEm
hDlgJqg1W1PGTEAh/l2AgiDXwNAWgacpKg77G7gR7t9YYg6VsoCLG+OldE5NATjKN6SCU6sq8pYN
mUA4DqJyJlo09COuyhBBAbdCMKLFHIuXBdFPDYuLIHzVMVabAQsK5pQc1P4dkILJ4o1gvOqgmZ1U
D2ILvn+n6k6VQg7Zl9S8B+wzslOtPaV9jMFv1c5Ic6jagwD6Qg2c4tAlA6ewSsDcAaxpehCgLUfJ
ozMTmnjR5EpKehMpT0GrW1VaHRpFA+b5UPTTKRmgRwHoLEDCCwQa2kaM7bFdwL7VihfBCNwqGD/h
3nyrTXLrRmAE0XryVciB3Sr7xa9VvKGqPRDnxgAkYC5BxayDHFRJwMCeYJLei2rwIyZKJDpZ2QFD
m7tSm6nOMpG7Chz0vSweAgXsMESPwW6XRkdTW27EAnhJEHqdBezekonNOTjLoxuAYcAYr7NJfoaM
3iGYMaCfi54pP8zGT1Odb5SiuCJB/k1GnwzkOJ/AgQ80HJCbKNsnAl5Esz8HC1CnSfFVGUHmRTsB
EbKkFRag16zU4CJAqcFINMymQKQk84oIu6NgBh9s0GIB4Hcu+QKY+qP8L6PLD2C4QIO2BoM+WCLN
sAc2YKG6XksO6uXWyUvxquzAm9BPly7pHsWgcwFt8KAI+FfRBbasq5eySw6FXBw6CQC2ifKIQEhJ
Aq41DzHXLRYuuEBc6KxYoiT9RZrWIR34bCtQS4Mh4YJxfD/JJEfrO0AkAEpWl29QFv6mQo9Kims3
QEO+Hf1BLO4qI7xayunYFaGL0eCDtvTX4E/xwkq9YAjd7RLxDI5zSHE0h0YVfV1YjsWMOjJQHXN6
gNZnETz1cwkNH6iGRfm1HFVAwUAARD9rSxRYgnksgNAUQHSXiAPu1CDAksL0AWXIz3IAVkuWngC+
eQDptyZdSxPAb2e0gcFy0zlUhCiFKGumAUYzfO8pTzHI/sGUNQEZsvRnqYg68Dok9xk4MnPR9LNZ
uCRl5ixC8D0BzzG0G4EOjZcn8FddtKH3Iq20TTJBDk1yIdgEkhXzUuAeF3VQXJZ/VOFfkeQEABHG
Ueq0YuFUAZ4VehX/jVyLgwSgU5JCOCs4xtMxF5672y4ByO+uNs7iTVYBQPQpVaBDAQoK0Qjs8WuY
4ldBShCUYqdGuDXAS5EcBQgSNOk9JMdm+b4oIDEHeHcHdk/A86dzKZ1mcpyMx0G9LSgRykUDlbFY
g4mMUj48g1Q4nh5Aiz3ldgQumO5nCNayDC8BQOa2foOtFB/B2gu4PxiwYws8lDFYl4bKsOsXdh0v
wMMnES1A4TSwS5uDYyDgCMlnkGsCZxmA2lO1ii9AAaQL6A2+dqVXA6Zf/lSNb2B6G8BH14Gzo7QU
0CnG07WaB5Tx2GqLL0VzO0OIE4hm4YB2V55+USi3gzvI3wJAT1XcKGWCAWCIUUTK1wioOxnksEV5
bS6AJ4Hf5a4ZL0FyHNvvZU0ZWYCFawMbDLuHEtrbcaTgxKNbETYeoP3qtzaDoLs9Tt+jz1r/BU8G
QjwcqtSflUvRAhYSUnzodXAjkgiEYh5gHoAh1vKTYXiaYfX6QSjA7q1/783TQmLwvN3J0xlaB0DA
P0wAK08N5AOA2ISWC2XmbKS7PrrVlNtm+ZROgK85auRKWDbo6VQALosDWATN9rY3L5JmK91p7MD2
19jJ7IvypZQe5zo8KqBDW4AEhT5bFuVu2fjqcBPn0E7AQdNvEL5AbABWJms/vdE6m7mmoTGNUU9d
1CRN1Jg6PDbrfG5SwQBGtv47Nt0WgDjJ+Lws6VUZFtBq7S8KBNr2jb7Mde5Y1ZnH6HQBIHoAxbhX
Qy4n6e8EFdTzT7p6J8Q/DfVHkOGAEk4ltFUe6zKmzVXFNABGZZfal22x1LKJb5y52qm/mw4NUHc2
lVIHyrGweY+5m1v7ao9dZBgJwrBIGFIe88TPieoqI1THcrsWnrRw8JUZBOSk423txr17vUqdqYwA
WVXquYBcJH1B/nfSDATaN/xm/EtT64/PuFohWxtN2ZInpmpg1tqZzvk1fR0He5ivHQviGk7r6T7Y
qKwMs8PkID4nV40dO7xX7I3i6c2CmdqzKzsdgiEiuHwSYuf13ZCJnD3dsKCtyzOmVG/CuqryGvcq
SYGcoooaIDhyDsRWPbs2wZTpvWmE4GBGOhnwrjtAr+kpPEiH7kp5CI/63eQKJ9S398b1vtmXpi7z
ATVZhjSeBmEhhSiM2UiuJQ2ySGjg34TXi3EUl0NzBLLbAzf75wZslU/mYwv5GwucA1DLshF37f2f
sHVVxk8wYF0XJaK9tOFXtW+r5OPQ9HisUiOrcxZnrK9M0NpEEAS1UF64C+iNIf1wzwfTbN0t35hm
3Dcfuh48jjA9eOBRB128b0BKF6P1gp+5BgQukZo4H3rTlTAZjUacoqDiZ1wpCufQHCcT7xYQrwvT
9gfYFO73d3TTlVYmmG+azrVQBqGBCwv4rWQBlIqtnrgQKTpUaFdxjsb2Hq6sMd0wOW6isdFxvwRl
qw2G3Z+53VnRNejDrNgZr2rOk+22u6zsMflqEMNJjPDq9M+wKYhv0aNazqCUduqjcZgF24ihJmhx
G0gb0RyvwRoFK5mSqb1kl5Wf4tIsYXolFIAY6t0SsskWkBHgbLM0sLw9k1vVl+3SSb3iUR7c6FJx
NnrTcVbmmSingksKcCwBX1WszjWkcyw5Cz/ve85Gr0CTDQ1eiZu8qbMTWwNY2bWIxIKHWhdc4tNt
J8X3mF/nNsF5hpiDN2qZMvcqDC03yREAWVAmnlIbnELOeCxOII36ol3zNnArWaFw1yUVsuOYddKY
S/asYXBGNmA0/7t8qghCDcadfOinQ3HKDu+q79JViiEa0J0c24fMhbYbPvBDzWknbC0dTU8w3GMQ
3JBl5nRKUxon4GzGgFd+FUJjq8btAFeO/Q+51fWnrdXfVphTmYBhNYBCGW4nR+MEhlCn90Fr6jRX
2dXooaYkznwQP8kFL5hveSlG6FFfyUQDSpYpPnTSjaOhBRB9fWzdtLoGwYX7kkwq5DDIkEDD2Ok5
i904mDqYPBBNiQz4L9s8CaI4hOIfhgBlVPPyVJ4Kszn2S3bOA2BMI+UBjQlAmQWO2Y2lgthMNDQF
HSjdYKG5gqAnst6iKICUy0EUviZVyjnyW7HujQn6E1Yhh4StYoKpm75hBj42tfeNI3Ds19Ls4hUT
pVSM2+F3bqSjoYQpCt6YZQ7KQKI8rMGdD7MS2EZ9iHIfwPuFW67VNHZxx6+UeXvJZEVIxRh5BQk7
Lx3HHoLX4o1KJcQ4h4Jw1sUcvXwwoGlYvqwLipal2+NJuPeab6FtQh7J411y6J/b20bmDFYSXoki
BeYIGNB0+Vok80Wkck0yqO3Lzt1f3UZc0QkaOyDOxHXOZDEsWSAoak4HR40QJNeyBNr/AaTftVz9
2De0eY0iBPgL2VTxoqgymUjKe9UUczy2JeZ31bwVoLcC5gW/UXPwSVfWYtwbhnROMtOOcTdestnf
/wEb9Q2KVQQYXTUA2WHPe9zWvdGKseF10Ayqm+RHpxMI65SzbUB60vtvxhjPTExJTBrQ2IHV/n6I
iY+LtBfJ4BeZFk7s3DoD62Ux3hlH4TLI+mB6k/qzR8qtM960zpb/ry2wDlkMAEc0iukJB0zGHpaD
7so+RSGmjsCNyptfyZA1WcXciGz8ASOVolIEB0zkCyBc1MdHpRMtUAgmkcGLklvLwh1G0uGN0HGU
mZzTQ06gDMv4F/z+3wvve6FVW19pbYz+mFVIbgqjq1XIR+NlFjLI4DQaao7HbVXUuM9CAEQzQWlh
sv4Nnt4mC6nL/Zreo0BxCs+hQ+DFiX+J38wyso6QIRq4fsk6U1Er1ZhNPYEMHPhnXFDfoS5Cn+tT
6kPMVD5BLya/y0ED8CFMiy7rmoLLp2n+iYkLtcooiTkV/vRZ8hQX9JD+7E0uvWfy/XEzbK2tMScZ
TSylTWV0+NjJeowpeh/qSYD8FZdaXf5zjH9qOsjFDGUMnlpw/syXOP3AA5iOK6SuIQjjzeiPeF8l
TZ9AVNiT5/o0i1DDBDF8kaduUecf8ci1LSZwSGYRa2WWopFFgTK4Ko8W5gMcdO4QRdz+BsgETjbb
/FqqKqGIVTRVU18OyeqcgUSMVEKPZ1+MyUD5wMIACRpKRDvKJ4pD59U8dAVsrtbQBdEMA8EK775v
j3UCzTsQozUCctplAHGgoEEsAtrJNQQwwFdUm1/30wrPHnPmRCiEzARz4V5ggqf3boTKqlIYN00N
JaznUeUxemzdffTV+gym32qWlSyqHdYHFrnRvoCTHdpHR/m+OuqHyDNt416yUZu7pg0OPsgQXsXO
Pa8e2gqdmoxbiQKlDPScmbIyIkq0GALWbELcuAR1bD0WnMHCTbdZ22AOeSpIiwqC/18kGxitegE2
0sj5rrGjrcwD7RdVwUVHUnXWSZVmrpq4wUzJR+Yttq45a2N0e1cnAm9weJqLMTCTJZDAyAw8lcqX
KgCBVJFeGXp0AzynXUYKB2IlbbqqAt10TUfP6o8rnYGHsDko4DpDDT6I4AmaSphoQacHvE82ACDW
jDYzfeUP0fzgxgGedSbfSr2oZXLZCYja1Ox0L8suRdqkqoUXY4Qg6AdpIPuodAwZB5wotFXBIz39
XjpT6U6SVOV4FqVsO3h3FG7F4SaTB5D1+VRccj8ibLvuyhjzffVASIy2aHE8UJ394oehE3NQ/PAh
XuRwrG1MW9LM+3tpzGHMjajNW/BBQw/jWsh0LxxNvDE/iwYeygPpEoIRUoV0mFE9cAxvnpmVYeaE
4kW4wmQl9lQcAEIktnihBCPQlCjRvat87kLpN/ojsq/sMWV1H4iGEA2w96/XOIHzw4CMKYh+oCF5
SIa7/RXynIZJJRMxIyPOYBCApaVYnBm8jxDVtskA0Tqp5hxP+p32lsckkhmiPwpU42ANvM0QnjuN
0uA2ovofvZMdnxO1OlDKHKtq3eZIxTqdyEmnz60j2WDVg7IBL2VxFsYijNpWitVegcFYr2xRriCD
k0Bg62n/Y0n0VO3sH4syCkdSdzFNjL+Ax3gX1tGJDDCDAk6yxjIO0cnQeWeA3kj2jDJxJcM4W96Z
+Gj/YmYw43CiOeod1T3H/026Aau0MUtmEs8iFviS+YfzcEPRxiZkgl3iNafI5QXNrd7jOrSYTGiJ
ZjPITQEWZeQMR9SAFMQRF9HehdaRTazCNp2qP5NDf9j/mJsZ8vWom0xoqQMx6dsB29oIaueoRg9J
j+W2DjEhlSdH7MNFJaE3GpW/b5cXuk0mxqRBAPZBmiJnXznl5FJgtlo70ytb2V7IgVesKtsxVFHQ
d8Q9UWFBZaZGgJinCw01SD0IePFxpLb9Fo/yc9lkB6nQf8Zxf+n0ccEbFtSzNemKzOVzL3dPpZbl
EInPr9FFuShtdC9AokuKB7eo1PuqytxKkfyla9yoD5Ddy+wLLt5e31WXoIIeUjjdxqZ0GAcDkhhF
bKUyORRmco7l/KpqRi+ZDQX6ktCqLfTnEEp09YjBFLMovu/v+XZd8HsLWIgbJZXLo2rEERpSd06h
ox3aqfmTCuX2IAALp+O+Peo7fx7ZV3tMk8EkgaDrXU+JGDGakF2H5dVM/jIhFL9v53/wpVdD9Nuv
zuvUlkU0Lih4KMwW4gyZl/oA2XYuWF3xiK7wxhs32w3gvvrXmdh2HrrX3VBkWFm5FA66vQ3obams
xeT30CwZhR+i8RVSIrGUuRAcs7KMs7PbKwbbGKg1MX4isQiFgAhmUo309Nz1mAUfbpYD+HRjuzyW
TgWFYU6U2EwsYB008UCB+zk7eN7GgPtGIg5PMZjQfkMhPecxSshCc/c/5WYh8GqITZl52AJ3CypV
T8brVg6RxaGmXNxJcdvI3r6p7Y+oqSIxNBGNI5UpOlBjTLM+zciWUK4DTUHugsZ6OuiPEI/FmNF7
8DqbiWVlkqk8RL2TQ5IOSCzakxw/xunfqVJAlLuAuB0mINPaGaFbCPJzFRLMOSRgIFr7vL/szU9J
nypEjPSY6P29PStB3JhZYSwI+MVd3oI4xHRFQXH+mxEmgdYDnc5NRQFsarhtqEeCVjfhtAM2F4KJ
cxFnQEI8ZxJImJWVCQlo+CR5qoNzH99q5Mf+MraP2coG4yIilMIVvZ5wk9Lvs6PqUfaPRXugUN35
yO+obC1Jhz8SBdPnONn031dxTNEx3KmZMCdAPm4O/gYTupNhvIKzqi0vXJthc35dikULmRMPQkJ2
r/f3jSocgxp6R7nkZq18KCBBH+W6V8iR6ghS5gutDmpDsOj/x1/CfMOiTKFONcAZcbFB9RG9UDUG
TmpDqmJxg6t3XI63LnEYGtdMFAFgLmN77MDGmmNQGfRyTK+MaKCC6gK0s/zrIs06bPpbWXqZ51t9
zSDMwJw9oPnwIfoyeqT2rDHJ1tDzIehSdHEyoIdfCIFw46A8FxokEG5Nf7m8YzO3ivL1EpnEC5FK
c5ozEwIlg/Mvhqyv33kt5a2QiVzgD030JAGPr6B+myC2NOkRJ2zxLNB/X32xfqoEqL1gD4s+cmQR
w6YN5+q5mXTWO8Yc8VIIc1Vs4RTRmWJEJfKCEVUvNOeI+D/cF9WXWbA9x2BOe9rUcxoSkK9SN5TP
KyYxLoSLt3/McY4oVMMoIUfVt0/KeN8FT5x4wTtSTDwOIHDdSvJHjxTPGpOtx65sMXWCaYV/u0u/
+AffB3/j7B0LJU9GdYhSHUszw2s9j60lTCzO7m3F/ZXvsXhFCBP9A+ej8MEyfyH+LSr3B53dw1PV
fOJ2Ijk7SOi/rw7ULGezHhQItuiDzuAoM69CzLqicUWZcfkkrvTz77j6S0d/Za7NJT1PFIQjJXsW
BcFpstaT42eiHtCRPKjN6HB2lBP/CBMwtAWPR9rUJD4uIFCLA65FgdzHHB8V46RknZu3lxyc/4Zy
ldYdL43zNpcNJX0/Zq3x0cPAcx4mjERF1UxzD6Wt4BLGNviqDwCjTLZ0Sv8CV4WDcWWXs7k8i0w0
ydU0yztKkZkAHNfiPencHaBtSHnmgH1IXIiNTbzwzNtTJsCg7lpaEJmAgvtMW+fQesRryL8NZd5z
JP1Ae+7KxJdqUHAdUPC4M+HOr0jDpzRJ3GWJOA88m6cCHU1RlzCRDeKRt4ew6M1mqHuoiMkhlCYU
zHoRiALVpRpdZSJE3JIsJnf5mHDMbq4OuEbUsrKOIWXGPaWCjMHYIpnO+ZW6XEH7auExKm9nU000
dFMCJhqPWG+Xli5Sr09ZHPqiD4Flt3D6FFRiEADGNXhEGufCEzYXtTLILmqBjoWRhyF0R0+grLXE
8lFsGnff8+lR+sMvVkaYoybIoYk7Ij4YZvIkqgI2QvdEtPRqOOwb4u4fc8SmqKk7SCqGfg2wnh8f
CPFCN6XU5b0zU2jSBycYcOP+/c2YI4YJhgFarLBJX8XrEFnIOEIqDVKWXun10LDyOYvcPNMrg8wx
y2o1X2Sqoke7Qy9vYL+7Q83pHd0hjo8ozLsxRPRkgIZgr5+/KPojgLalwrn7bmEQ9NUmskIQVZNH
OYmwiZpaWY0JLrsls4zoOEinroNgp+iDYTwDVNCEtE1cWjkIf5vvgv7cGWh+QjhNUc+pnlp1y9vt
zTrmdbdf+rCrHKxioE6KZBxJ+r4rnxMH0sOYxPnivo8ol2eOCW4yEbTYqCOYmyH8mBqBhclVHosM
PQY7B1JhwoxsKGM9lviiVKfJMGY7m/EgYAR+aSIb9T1vDzkey776d2HQVVGFRSl+d4yMU3DUH6nI
Bh5sRavwl4QTcF4qvz8XiEitoptiiCJzeVQGaBqUEwyO9uhK57m2ylNUHQJnsKGFhyvy6Mm24eUe
BV9aSW0BY8x7A9lMU9rrb6CbsnKcymihABAlgD5nN8UL6OsOelA+5NmD+iZseZiI7SD7ao5xHCjx
SVAtg592jgQO8x+Fl/visTzOwwmdXIAp8epS2XrCrWt4hhlnCppcJ9GUhn5aQnM0eWgwC4o2gVW1
orMf+bbd9nWJbLKCUNeoNlhiG9zPKiQuh79jIGipiu0QfNq3tYlOxFz3bxdiktYCrnaxkfH5RKxF
x7Ocggmu4EcGuOzS5FYl+EYcYYz+r327NHjveS7dg5XX4PD1ZokLrp8Wyjejx/tj8rOGEoZZ3kOr
tohlV9UIBwG2+QC6XiuTwnRxWtDEezkukgc9VKedMWUOOJ8LMIthDY+Aln/fX+dmK3Jtk8liGjSg
gHnHx8yO3TFfTomT2/qjZAeWImIUFeBajsHN8hvki7JoYlSfsI0y0kMHSgVexqcPruP1cvj/Iync
HKk0Xu2x7TJJjaJ27mFPtQaHgBHfSJ+Gq/BMKVpBwYFZFadXL1wo3WasXZllQh8JayOUFjgQNRsf
hAWP9Jrwo3GpvFZ0SvUPDa2sF8oEOhGadnKoYaG0IaOea3uy6NDKr3kr3izHZgww8bL3YhGl+Nvz
MdRiMpOQng+QdYVpauV1aGfC09yeocfIcRkautjDaFLKLIzg6iIwX2+NNcYcqZEKYxQEEYCooba6
AghB9Oqon567xa8uvBVuNrhWVtlnTcgApRHkiH8lr+lceNNhsFG/nrMTr5bcijZrU4yzQG1gMPMJ
ny5GL9wYC8+EZOScBTcpJd0QIl/rC1z3M/V5f2c3ZxHXhhmfSfsgGlJqWPGBY7HarzlUQ3OLPLVf
Eyd9BB0InRQQIVNl51/Qt3Tn50C0xueU80M2bwzrH8L4E5HECaqJICiBXgpCX3xCoxQsKyjfFZQH
YEvhXZI3RyPWFpl8KWT12BkDLLbu6MpO4oWICLlVO4vtal7s/G248mgtX/Z3fKuIxxi5qmg6Zrzx
UvDWlc1ZzUoFjAa+XEVPaQOwa/1DCAkPXrAVZE3KMKdouJhDsuqtmbZIJyJ1La1CKId/S4MeyIac
ebqSbSiqe3n2eX9hm2eUEB38YWgJYHj9rcW8SwDfFbGdMXmQh6daO+7//a2Ag2diSaNz8QaYjd7+
fVOIzC4uO2xc8E0xIJsaxpBQN71QDS31QxfYtTWm6pilsekzoQ59cqGcb7rohKdegZyZDoKCvn7P
6P/2Br4ukPEMZYyXriBN6AsH5UTgk5KTuvTW3LhNjWGdyI0e97d0+9Ct9pSpNwKSy4UIsBdOPwbJ
P0sH8He0ABr4MwDmkJHvv8eBs2+TbJXj651lYnk+CmWRI1ngSiBBlxo68NZwbO3az230AA/GQ/qz
fsSwC0a+IMkFHpXCMhMrc5vr3KHYgOTCS5ycjZeZe7WeC+FCRuxCqeRuay6YwOFiQLeqAVPW6Nsr
EP4AeLz13qUjqhLWPa6ToUsnLf8hvKD+VLhT7+ic07J1GVjZY9ckknwepm7AaRGfcunKVM5m8qxV
h/2Publzr6ti0T4NQBxoWmFVqgweoPY2kkKOu2yWp+uFMAmqGEHJ3c1YCHVRHd1hMf9GC2I6FQ/Z
XOnb/oo2o8xqRUwaavVu0nOCKLPA7yTxLBv3regN8cMy8rjuN4e510uju7u6YmRLakqgM6b1muZD
e+Sx+DwA8ANt2eJlDne663EEJqiBcyEW3G1lomkjFtqYyjQ/lF/AqOFM823YFs6y+EDY2Xk8WLNw
1KojBtYS9X5/jzdT4GqPmdgaTwt0LlTscQ216+koNNeKxulj8UwwsTSaA4BkRpjo1PMyX0bZDbS7
/VVs3ivWn48JnlFiGI3Qwgb4tueXh3HtlwCE7kbqi6BglL1jCp9Gij9q4dXuMZGkEaIJI6vwGtLX
Bz2I7tq0+T6oi+SV4gT+ouTU1/rkxR3hvvPRFL5jmm1AkrTsi5DuantSTr8AHb9YZD845LDaXbYR
CdFbeTRoADPyWzohM1Yend8Y0nuKiOHPpnNCGdte1JdUUeUY2zr07XMSD5+ywFgsjstsVmUgZAS5
CxSyAaZ6e+IVMoxxHMDIhyfDXqBnf3yzlUnmsEk6OhmVgG+mkNgtR9Xt++JMSjxiEHCVWaXQ1W5d
aaNtdtqzERwnIj/LHSitdcVXs9olkDKnnHdI2ictGrxhKCu7N5ZToEmJ1Q7jue7C21xUXAi9thbp
/x9r19Fct84sfxGrSDBvGQ5PULBkyZa9YTkyJzDz17+G5GvxQPwEXd238cZVmgNwZjAY9HS3sauH
9cVMh30rKx6x6H041KOj6mniTGojB4sV3UNTXncyHSrrCymg0aIG2gjCZ/COFXFzisDuFSrLJ30s
gagdTKcptFMY2b+hheVJE4F8LtXdtkp3A+TcJX24rBP50C36V7kKDxnosvKkkN3cmi+GOnHzKTTA
jNjLTihJx0KS7io6S85cyN2+RZIzZgw+pKNPTdBtDdFdbBWHKluoM1XGbyPLd3ZiX5M8E5zRW+0e
FOgWxCgs02I6Q+fukAxVatq99XS2RanbAJsN9gsF0naWY+1ay5G8OhE0mTYqgzOjnENE9hzXiwqj
cvhR7S61+a5JZSevRDMDGyfpmR0uBbdlQuhAYSfVF0/WHhQCLj9ZcXvpBmgwQWBtRO+ZMS4X54aR
yaYBY0+PA+caer3z78ueM2tcCkbDvpLSENZoYjlZmDitKlrQRr24NsGn2lSp58zQdZhAFzkpHAMj
MvANMFn6tYrLqfA2vGXQgPAUUTTmj7zuW0mbZK56ld2/oz10a5oAlGHeou/ivQw37GvRCrf8Y22Q
+2RyM5AK7AVRMAdMjle7r39Mu8VTPSYOAJD1H9k3MbhsKwDWhrmvJyldVbYjDKs56FOTh0n+lijU
SSehWJlgT3mVt04rjK6UtSev/LcDkFtPd3i5+/sF+Qu4oUArZWyxrv64YCNRTv5gV1fJgYAfw+uB
vNAEnRab+3iTqPpWDK7ts91YlbMlLXPouWK1NMeAUKrhIUskByNcI1eezx2p6o7ZkPCsvHiJA3U0
cNl4xtGEcF8RpN1V7bPeNURj79/3xny2x1zJHhZaI88d9hjtssZVH6PEzAM2nzRdxcd4Ct6R2Nab
yh0R/TIvPSR2WFiCDFfx2ASCfUn7DzamEBS/VSCrbrcChMV2acs6VJamYwqbZ5AOhzySynjGLQgM
flbhgCxuF2aRH9POrbvBa/TBi0ALSdLMT6brKNd8Wk4uMW8R0ALozCOW62UF8/xjuD2X9LSNkkxm
e84mmMD1ZX7HI/ONeRo6R3LJHThVmztoYmDgdSG7+WOG9tZ7+pMW0PzA94IwBWAXLmuMYVwag4X8
CFJt5nr5j7+k2pHLOBJEDwjsy3LLXhvkb/BTos/SmMKgOu2U/qOuHBNT8J23Ina1Jv76DkpRqyoI
29luN9uVl0uaIMtv5dq1BS4nqF01V3UOCzKZbvWk9M3RvA7jepeZ6jtAtmcbxuUGXc3MhIAOJtCN
6zT8XJeFIwjGjfLd0kHNqFsyo2nkW5ASOhEkUbAaUC+0vnW0vj2NPT+O6UOKWDwwu3HjOrPIFWuJ
po+dMcHiCgf9B+UoPhi3mgJn1riSrYyXwg7Rw0GySfaAB7CnQPuePVkj5t8ADxAa5GqApcUEkr1g
eawGmA7gF/am4+i9LaC2XpItXdUAVbMtMKzwBySa5GObaLCmGN0BrHeeTKjTkF9E+26OQd1dZnJg
EBGb6FYcr61yIRDPKtQ1KazaYetI5Lth+J1p7l53za1IXhvhfL+sDSlLKIGR9KKoFwdyaQLnF1ng
snAB+aYqr7CMLv6uZ5cQGRcYEO0T+/9V+RAnSK8NwRLM7kZfvgAh300Pr+/SVsm53iUumjRlMoaG
ZaNswixm8hv0g9JyZ0iAKAuaQ6Ld4iKpJTTpRwuLqbBPanwTWnevL2WreXjmzFzozGmtj+mEWEXq
RpWnQVvyjj2IGk5hB8ojxsT2htK1MOf2rhGUM+vcadgvMbHKAevTAO5rliNTmPs3mWLrHFl9OZ69
2ZAxT7e0+HJJZTjlXDtl2KMzqrlmLsJksY3jz921KZaSV34IXZpRXwxsbFSfxvYKD91OhFaA3Fwv
88W8iEaVBJ5icumhUfD20I7YyThCz1XeGY3iClxl8xABy4uh26jmULycr2jWm3hqIhTNq0PkzcM0
W6/mcI2/1vi6pZ2itFuaf6zZpz+MEvKOUQWJsNzbu/dsjPtYVT+SirJ6XI52YICE1oNIXHW7SbNa
D/eBKN5XdYPVYf+8pFINiMiDejm5mG5g6BGDfBNiD9hffemFzwvjEno8xjKQurDK2JCtX3i/PUi/
8kcu5H4RxvN2eD1bY9u88nl5nACuKPDNxm43yTcVrsIWSAtpLWjLi+xwOb4tO602BtixML6pj1ch
vZOs4YrW1jsq27UTcpne1kcwIVIY0unsghnMGxJRN3z7vHreMy7FS3OU6gg4+AWY+dtpT7LC0drP
r8euyL+5LF8sJrWSFOsokvam0CBbS6c49V43sl2GrVycSxBMU4d2j3cbegRm0IPUORTOciaD9xZ+
r+1j+O/O8b0tmyRy2LA7bQP+noZc2nr5dZj7Q6wSTwXk4r+tjn9JmJSUjDbrwpxPW72Ny2fTK1Yt
XS5u51HtLAkN7kBNMK6YBFOzs2QRz/dmGK2McOFKDHM0auZ6s2Y/dIsFIjjS4lzEJItFe8H9ezMB
rlsQXCyFEeSr6YT9a4oTA9Ax/TsAeM07aHEwtYbwDWoNmy65NspFF1mGLGFD7UGB9yxQzs1X6Q4i
tvQIIO0bBqS3XBKwEiiqgyCQgFD1PAFadklI3prwkeK+lvAam5CdPOLerXqQID++wyPX1rgdnW3o
nHcLdnTazT76/so+C1ovgybFrvBsz5AFFYBoddxm2jX0dVRMzgPL3gCgP/s0Jk6bgDjQ/mZNscDa
9rdbbSaXtEajaFsjM57anvPVMw6xPkrCxvVWuQbMjAmuUZCbgov+/MtlhMz2GMGYkjbQEsmu6rp1
u5numkkLKgJ9pLkXnGJbMb42yYVfJM1431NhEo/Lc3Wp2uLH5a0IX5vg/LFuqmHIoPwURHR2lPmD
mV0DCA1tLSEP87ZvPO8f54thsugZmWHpqWs83j614e2dsrcgMPbYhi/rN4hGb+eV1ZfjvHImeiN3
7AGgn/8MlmOG5u9g+dteeUXewrkmWA9ziHkizlXjPolbZ5Gg6JbtMv3rRH7bseAWKHIU7lzNukiS
UtaR15P7ar4x24tyFBQ6gl2EON65/3etFjLMCt7ka9CBMvRIMgE9UrhP6BF0+sVtqdfXhUe7c5sQ
2Sr6skEAEHpRDic1vIhNwSvldhIh6B3aUGKxIPFwboMUEwlj1X5KIkzKng37WBhmfxN5JMsSfLkN
ivy/1rgi3wrxDrsssCajEVWUH1WvCkx3hn7c/fuVVgBifLbI5S28hobLoMDi6Fogsr7WfGZR1U9m
0LFLhX2of9SB6Jlvq55cW+VSV2HUba0msFouua90hQNmKFG9xb7Ma3vJ5S67zXM90pBRoNOmHZ8u
gIPhsQugeDJbtCAufU2SFSEZY0ERuUvM0UmqQnSciXyDy1MJUFKGoWA9LymgmS+Krn6iFXEpSrYy
PEAwc2i5OU0X6EUm+kKiFXF5yUh7ZSpMbJpxyQq6ZN4z/hn9csHD2ePToAjevpl28XZisK65iQbs
eTCbMZAe8gyDIfry6afUdobulOMRC1S3tv+e6oqYCgSM0PIweP6exIr13lBDdmFnQzS4yrgg0D5o
O3kvXVT7/2iN+1wNSkSbFBEQ+pf9p2zfXJp+dLB+6AjhyBMJFm29hSFrPK+N28hm0pdmNLE2+ajv
TMzs9Y76OToaH5ZA3o0XhTc/wbuv7YvE61ztlOwMQWbeTP5/fwKmMc6/ZaQarRyDUCjoo4eUfGul
S2uIBR66GQOQhbHZa5uJB5dzGxbNhlIK4zhoZwjx1rUjpe9LUwbTRgFFH5SuuAS80CiW+7KMg/hR
9Gbah3v9mDqxPzqip7ztQ3pli0u7oZaRTM+LOFhz6CgOI3uuFnDoWG8gJNosIVc2uT00Zola0gib
Vb63k7sOtPG11h/aRDRVvoUiB3na805yOTiFNASZG1hi1DPE/UM9o16C+xTpBKWjqOvHvPzFCWPq
kHeA4gN44/gooEZaFBk+He31valJV6AiwHRMmlyobedN+uBH8vhrorNgqkJglx8IGvUG0nA6Fkps
TMW0jWtEBHSWn+RscXR1p7fAe2Y7QYLZPE6fF6vzhVDVoXPTYrFPx0+CoVkGunwTETErc17ZWJ39
/6oPSHQbz5s1bCkfoa13KCAXlH+nvg2MuriK3C7xVivjItBK5aZFCMaBLB87OE7GesX+m+/4m0ll
ZY4Lwj415TicYM6KMBIXXyWD4F6/mRlXBriIwxufXWtaFQdpPEDYVXf0hHrdcCNwiM11WODjJxDO
NG2eI7Jv2jRtUxoH43Fi+hBfl+/AZ7bAQ3rqkXjxEXyrRAsEVjeP8JVVbvdaK5IaeWyQkn2giy7G
y+LStr0pcsyvg6/62mc2nWH45FgBgHN43fhWKkPRA/0SVUPM8+VDshgQ6itsxJ1eOaV+AOJGBm/F
8B5o5MoO/3TRlcC15rUVB0n2cZpbJylup2oBWmpwX1/QxuyZLUNwDFI8qE4xL8UFdV6kRWJRwqgj
Zh8IVnC3gsC9O+FlS3Oag7342E5ASkYqssyC6jzEzy1zIZ4DFgFJ30fLI0ERkQNW/WOO/B6s8ZCE
yYQ8YS+jAuNuTJILrKa6BUWk85ySJqWcqdWMelauHb30KnrT5JlgWZtGLN2Aug1EbrQX6MXSaslo
4X1wkaD353ZoXdN/rwmEhaxscJUeILxhqmkLrho6y/6QVCQizOxLRz83wR1sc12GxcJMWPVvs7rR
wAgxqqo39x9e97+XwXxmhwcmGtMCrQ8VdpYs96oOWjNQOJ/L2etjYDEBB7ajwn/d5Ea2P7fJ+UGb
qEsM6k5sX9Xt62FxQv1z1et+h7cTChGT0DJ9qaP7lKSlE5L5AlrIAi/ZqFRs2dDx8qBYioZLFJeh
a1VKDJ1hMVpfrn92hyf4jlmcem/xB9kXD9q8TNbnFrnaaBhTmiYKvF/XoFbeXOPpQ1Arb27selHc
/VRSp0WbUnxMxntj5Y8PrgNFb7702/xOLBLL/h6fQdb2uDhIQ5nqlMVaN9qOtSSHsLhftA/WcD3O
g/e614i2jwsIWRqjoZuxfSrkXxPrYNkiUJfAAk8MPGFKqO4Ids8w6/3cyC5t1I//aRE8e35tp1U6
5CzatNaxldyFSOJ/dAKeOj9smOxWDxsMvp00uwaAX/lgBsSzaCCGi4t2jZ0yq0IxmW1NpQnMIVn5
fbYDwkAQqyIL7P9XFuwy76y+hIVZxfi3+kNKbEFVIbLAJ4O6DvVqhgW6/DbGwLJESBLmnK8ECk+B
X2pdPpodnFeaPyblhyZMwXyFo2MCUlaX92Bw3ced9V89gUsHURIrasdAim00+bZCHFst/cHYV0ri
hs1BK0pHrvVAbvZWGu9JIrqvsPv/i1XjPg0ZLFBxvVAkHOJiyHQD2xp193PWYCx0Po5AhNMqd2Xr
dhpspxlOlfDs3CoB0If7a5dzmA4d3NFgaWmyr8OGBsQ82HKyf0cor4xwPjNiYCmdMoCD2voqnRJH
fgceCAfGygJ3YJhZV1SLiWUgpx9oqTjdrAsoikQ7xXkIgbhASNnpr1rXmdrfZdnXZZhv/9tOcafE
EoJc4RHON47fwgZDCEUuyBAbSKPzreIOh3ICJjEm+Bhsknw6KE54mK8ZIfG4twXfXbBlfMEEreIW
+CyY0sEoV2cf4/hGawWNte2D/PnT808eEwpYQpXH9UCBB5g+PAkA5q8ci8N4HR/txH/9EwkNkvMc
O+VToVYJDFJwHBIfpSAE19UbKegC8HEFAmuswHslMRjcmTHg7p3NxR9rT5/LuNCPb/lcGwMMZ65h
8MlgUNAYth/xiRGQOY5dH0Ch4BsXGGnyY6hkFGj0RV70WbDGrQJ+Fb38gGfSKlrXMYgxm1ZvjS8t
jFoX4w7krdat1mNMBNhmbG6qi4KBBe1ru8vlDdI2GMpgeFAmT1z2e6YJZD0ud1Y96VPu2EGzY9ym
euIJFs3c5DXTXD5pi0SFxi0WzWDjSfKHQYrNGZU5YOOKiFWOpY7X7HGpJYtR2qcVPq6lPSw5/QA4
stbtl6zzrOY2nhVB7IvyjMHnmdpO0OF8jMt/8ox6WR3e5LiCveSBruDBVaahxdrYZ7S62emDIogu
GAZfy3rnXSNNZ6FicveyIu4G01ywuvRQZ/fmrgm0Q+c32T1U5DBI0wscdTuTMlF73MJMjBvi467q
unYEUh3/A5i3HdDGcCrV7w3RnNj/iP9nK1xmI2qqazlbVOcNwEajLxt9ZAJ1YKRe9rPHtMZmsp9F
z6vb4f9slktxYTFVqO+Z2ab3BgvKxFbvRPbPNt69HnPbIWBBogXqtJBO4VxyGbVoMZibdHnpGFKy
y7pdN38fBuL0eC7plsp53eB2EGA6RLMNaEa+ABFHlpQUE8OcsYHUCdl02rPDNjyJD1uRLb4PNwOO
ZS8GbP0/HezPy+JHoORYIzTXYCpXM3cG87Q03uql4Gs9kjq9yFhQM0X/FOyqLyRFhhnsz6oGwESr
7GVVdpSxcaKuddS6cqDZZC+/G2p6VPuu19QlkeyFSeTJNvApken2bdBZv971OZ9/EZdDMe7dLkPM
MEze6E/g32G1U3Ow8DlF3dutrgtIoWQbKqP49wX3DSalw2xSAD/TgrFxic9Gi5sEQ5Msq01BfOyF
3eqNWmNtkvegTjJq0OFheU/e+lwalnhGEWzlRkY7s8VltLFRZppVcCEk0OJxeRLYElwaOcCJA7Ay
BfLeou4kAiBvhcmZYS7J0TwdYvTc2FkxeU/fUL3Uj/8f35CfCI0h4hXSBbYemaLiD6xWVK5YNVWS
a/bUbQtgpxv1zNniuAouGQtlnBR8wYJ8jdOvvfJgaoMzDrUTK6LwFHkL+8KrMymR47RUW9hiiyv2
0ZHOHhjoXe1COsQi8K7IXdgZsjIG2ox+iCsYi7Qbtfqsaniv+dfvlCDYAjU63hYg+fNifBd9eKL3
LN1oQbRn4/TjjgkxtALPZ5+Ay2pnZrhPlPZhNlvsEw3giQ7Hz0koas5tHHNnFrgPY8mxWg4LLDTy
tQTC1yocvQx6mim5kdQTVMV8QSxvlF9nBrmPUw5NXGfzn50z92BCckf7OLl4j9lBrUg0G7gZwpYK
pCdTmH95MFQ6U+QjeFFmN7B/eSfa8nK8/WiYYCU2aEe4miGPzEmZtfE9p+rmula2+K5qZVUGOgCw
RSfrYdCT22rQLjFj8rFOu4vJUE9JNh8Vo/ja6GC4S8LlPSG9/gFcUobAdlLOFn4AI3ecDrnHypXm
QI9vON+2nMaWQeDCJuZfgscn1QRJuo5+Ss3oaaY2O4yTfcij4aTE008o3VtuQnvqyjPZ6VpzBeDr
RR2B907gvNsf+Pl3cM6r2rVdpeHZB16umjfdU9if4kN/vWTuyofI7wtiobVJ9PBCGUrfqmUvnaof
SzwLulUb4Bm8+K62lytVSKvSzGbtKuV6gnqYy1JaCCZGNXblh9ljD6UiDN5Wjl6b5EJlguIy2Nlw
o63yBmOow6FcetnFSIcuujtvWlIUEy+XuvISvp5PowksFSwxZluJ3VScyjVAAITjB1KBmD30CsGG
PorHvPh4K5tc3s7NQdbjAjb7sr/LDd0rptI3qnAXDZpXpt1BWupbVBcgn80+DAvxI0IuSaU8pJb6
WZOnu7pLdlHeXA166OJvnJY0OZpydbKGeWe2+ckWSo2Iton9/+rQHM246XrmAyEUbMvSsyQvmjPR
x9gMoNXGcAEkhTooqxt49b+/d2whAAgIWhXbMHBEv8A3Z41EJBJiwIXZGuuTBoXIxC0ssHswTmM5
AXUc5H/2hUg9ensrnw1zVWOp0SyBMiG6J8aVbF12k28W317PRCw8XjrYswnuGqyA5CuZEqxNwmv8
NFZegdZXbEinPH5oimvD+lHHP143uX3irPaTc+p0LOdkYbPdTxcaxZlOb73QsD/12vI4Z1yYioKR
4D6jk9jRm1Mo0mnYqn3XvsH5YVlGZa0yLqYM8x6ar8+HoTz10Ye0EUyybH8oC+o9ug2EBg+sIVYy
diluvSA1ua8hF6BAoKFpusNoJm7WXk3hRSR6F9h2v78m+ZtZSesw6tnkeNqPzlzmgAFchLoIq7F5
5wR5xD8r4+/1pJwNeWCECKM7eAr4j4sMOODWk4LiBxOVCn+97n+iZXFRpRpVq8w6dpIiiYfkYaCd
k+Cy8rqVTc+DMikaCSamjnlos2wtkFwy4Xm1Rpy4/Emb3esGtp4EQG7zbIE7bFtt6Nib3tNVSJ7c
YV/9mNzRQ7OiC9Iglv7jiriTNo6T3Ihm2KPmtT4mziDsyW1n2r9LegFYpvKcPvFSaQFoxtzy2uxw
xkpuPUNXnrUgLEi9z45kCG6w2z64MszVoFlphHbFBieZ+AkMe/DB7NEHl6/MB9v3oADw9TAHp4H3
W0NJcX5M4lbYjjl7ex1r6i1DeRlNv6Z6hHiFqezbTNqDjdG1ovomhui9HykoDjthp1De9lLL1mRA
dDEJx6X/vMkqI10Qe9QASg8D9L/rPtrHNXHQ0wO3XH8M8/FUm3V+aNXhIdXCfTgZ11URf2pb+8Zq
pQeaF4pTDukl7dodJraOgC4nLobhPD2rPxShCXWc8oO62O6cdTdNJMVODAZnwDrRC5laSC40Uuua
sXU/2JYfgXRZV+JgqTQPEogg2V3KD/pCjnRU3aourqc5+9DU9VWJQtNZ7DC9aA3tUxqp34DAvNBT
8muZo0+mmh1tLT+Erf4DknU3RZbdgkbmk9o0C0S0oNBO1ea2SvPPcd0dQmJ6SEJQW85+me3g1+hb
2FMRg9+xDtTSKj17NEZnLJPKJz3BQ1+UfQHAUXYmy/xQ141DI7Izw/qUKv1potK1XXTXsrHsjKzd
a2H+LSri2KNG8ykalc5pligDA5f5tZhG/SBHxYUNpV+rzCATvqSmlzZ5EA+1l1e4eaQ5vjs0xncY
7V3cAU/nLpgUrmcpXryorkVMeJvXBc1QiKzCLYjJ+eUy6NkYs4auXasj9Ay1j3lP96VsXMfUfAcW
kNgrY9zpWQxq144F7vBVBx5TKHETB9pqgbosohvX5jm9ssTdgoasLEKrM3EzqePUMcsLQ/sSj5Kb
FBImXCLRVIRoF7nc3LVxjuYRa07op3RYvDEdnHCZ3cR8V1ZeLYzLyiAmVZLJgCWpHlwtvup6Qbm2
WXhoOEkYXpMAbHieqOooV9WQTZ2qWupn5gMoKV1dvaz7zlP7Q9llXirs8m01k+yVTe6Ijq25DS2I
skCQZfRpW2PWNPENZYfzLXQit0bx7YzGT3af7B2R/rxowVxOtAptUJocgzvhnH5KxqMiBz3Q0umX
0YS4RXPKhafP5mVmtVyuIG7HuQUaBhb/6Q6zDsh/6A6vt5aL717qCzzsY2vZC3D1NH8qf2RnK97a
GfosFYE/Ns+Y1eq4IJeGoq1btrpCCm+BaP5iDrWo+7gZb3hb++cc43aw67Mq6wZcKeL41ibTLkyH
HRqujhJ/er3q2nSOlSFu+xITKLGBYX5M8DkSsBpphenG6Q2ICGToK4/dZS0q9DZTFyiHTTQdNdl6
AUA35bQ0anbFoBiSAy6xbHZhf0+lGTwEgnb0dlG5MsZFXjom+F4aiuPWp4eWHKIjot6EAhyBNPtH
6SC/A0nD5ob/ro6LtjYxE6lusKHsFd1uQSlreVV/UANW7KVQoLt//QNuPfCdGeRcZVSUTLcjrLCm
BybvgNkBP9b2kst07mLo5hT+4s4ePc6nWfYFxtlqXtxHV6vl3KfXRiVuR3xLNkyA6wfDfipXTGhT
7t7UQdoMjJVBLvgg4FWFHaPtw3DW5xaUXO5QRZ0TDWAXj4SzEpuhvrLGnbJmNPSQl0Y5KR9tJ3ZJ
j6cnyY06T/v7vGZkApdlW/balnJHrWY3EGFqsaVLeyOFpsvIfbpeEwwMCQODO2d72lt0KGGGdf/s
XQINa2lxfmDkZC/vFRFGSLAoXgjNyrWS5hI+25Rft0lgLKdEF6xI4BmPXZpVn67Kwj6sGaKskitn
sgcfolZeNOoXJBERHwi8/nFvV6ZSyjieZHbj9sKgleH17EWSeb2BSUe3dE3BfU60fVxSkdAqGRaG
sCI0hkZXgBLTMcnH/xbMj93w1bKiogmHjF2IWeoCHJ3huP4uiz20itrB2yeBDkgHni9svESdl2KJ
aVRqpLDafAb9Rq05pXE3V59qejGIeIW3I/mvKR7cFLW5LUU21oYL2c7MiTNXqifYv82yR322wVWW
UByFoDh08B6J0xZQiiJRsAYGPcZHoxRY23aJZ2PcwaZFA5FzAzf8xvoQzx9n5beMe+vrKxJtGud2
VLGahrK7U5Hslel7M4oGSESLYD9g5XF9ZSQ2YTCCUg5Pcmb6adEdJ5oHr69jux2y+jLsd6zsmCmA
4TV87dGzgVBkgEzrAnNH3lLsM5BIiQL2f6TX58/DnVNFEValNv2xOP1kJHod05ZHE3BX9p5oLFm4
Qu6kUqSxKpcnQMbjY87zQfzGlLTd9V7tKXdO5dM0FQWjyfrn/ZgV+W+DJm6n9ufN5PJEtCg1xuNg
qrb303QlMwFGa3ZMXfRAscHTiwc/jRgWmxjUgWA5d5RoVJs8ZdfqwgBeNg4dO5/zANyYvaGXDiXD
AYxP6OjS8Us3iNx0M9xWxjmf0Se5tPUJV5la860W+rKlIQjozYS7ulxzAd2icprLERYWtTm08mSj
0dPc2KN8SKXqOJfD7Asib3tNz+0XLsLlVpZqs7PxNqIPqStH0XVi2heKohyWHvVGlfepY4fZzaKb
J3MuD/HQ+tJc+/M4mU7SDKKjm6XFF9XV6vLGxUmeR01RQar98boI3F3kMyFP5IEFysilK+Lo2F7+
c7OBC5IxJ3rZNfCn3PxG4x0tROpum/e31Xq40JC0opFMGfsLhvqDcqL7eaf68kmUXzYT9bMZnn5A
lUarzmqYGad9u0RuK93M7b/neWbB93ezeLqBZU47qmUw0kSxG+ZXI209gTtuHtErE9ypmUtlFqoV
Pv/S6QskhBJwTkZ278iQHYlDydMi4AOt/HaQu29VYh4nVRO10rZTtQ4mcAIgsiLzIsQ2hTqnmuHk
bv3Z7+6Gn6x8tH7OOwVQBi/2RYiC7aT2bJAvvpVssPKOnUUMk9UHw96+jPcplFWa/Xu2Vzc0Rg8A
0OWjItTqnM3JiEpvxnn+BH355yX0/dCXlS0utFqJ2rbGFIxYtcpO2OE0/8R4264LRjFN7f/4as9L
4wINV81+khkKkX21R7QEA0uA98Cl8ptqfmszVT0v0OLYboZWVWmlIXc0VfS5KekOZMrHRa32ZiPv
qmR020W9ZeEygJY/V+O92mmlAzzQCdB3r1Lln0o3nXrw5yfa4MZTAsIefB23DCEblPdQ4Jp1zR1L
UNzkoMuqcIuWJL9NI4/Mml/k4e0yJju96D9My+RGMmgCpNI1+vGIrO3ItLhD89+R8MCBy507IZvX
hN4sRQfRzOyDOk2No7bA5YH2/FAazV0ktQ9pWh7zZrouB+NK75aHTqeOkjefSAPB8XTyFEvbL2Z+
VEviSZjaU6kF4hria7NyGLV8Zyi3qdLuwqX+EhPDMRKIlTYxnmuMOyWJnSFebqfSAMRJOWpN+xUE
LfdabzaebNm+HNaiulL0ibiKX5JHCBf0+EQpBMyX5tigO8CajyGest8yfiLywkefWQVYa6tKZ8ro
jr/ot6DMw8OeK7qibZd5Ky/kSgaqyjLUtGBRVlufFIbXVKB7quBxLSrZpX2QpuIYhcWtmmZeLYEp
UpBTRHvMVRA4MvG6xKCeDE9dFMd6VwSJS0fPDvIZwxSiDt7mUQdMAgt17SUBlNHHhJYJAl0BCD60
LKAwDRdS1beCdW0eRSs7XLUn2aM9lIyDkpF70w/lrtuPu/5gnEqx3vRm3beyxVU9tG+kfBmxhywv
Dz/zh5zJXvlMRibT3admFiBf0uFdAHzgjEzVIAApYnrjvKDOxjHuYzDlBWoGsYA6OhloK0hu59D5
WvY6+gZ2z80PuDLJHGoVI3TM1RqEGegvK/OPqiefhz4PqkkVYNlEZrjAiHu5S1IDK5vm8ICZAotk
XqeqrsBN2J95UbCuVsO5f26mYWKpSDHUY1ILf9Akk9sc/gOaZGWPLXu1ezp4KoaEvW6UVe2YwzGC
zlw3HV5f1WZZvDLC+X6dV5Wh5Di65vy0EAB+7Mh/3cJ23lqZ4Fy+H/qwV0Os4z3AetF6uFqknGgm
VRTEdN38yx4Ryrki8LZNC9C6AshXxtAVzztmUJqWYQmuv7le8E5znyYCA9sdi2cLfIlvy2VkL2iS
PTJDVxFYgazD/JMNbz4WVCJexs3wQVqQLQWtUvL4rLHys3yJ40ZLYS42x6NMxnsASz5KmSZY1va+
PZvhvowqd/oMCec4iHDRJN2DpH18j6OtFsIVhnHboMqoErAwzpi70Y2i2c95d2pHay+Z9FgWciCZ
SesUcnGKVPWIwfEfr/8EtoYXKeL5Fzwq1622Uu1CpZ4kbGU9Dz/7MtTdZkh3QKEvTp+DJcCo+ut6
ygQvXYKd5acp5di2k4yRMWbLvWqCal44ZPTCgooXekWDYpKimzpc/zwVQaZVBsquq4IcxCKZX8bO
cpLc/NSBrLwL5u/2l0rgLS8aTY8WLQ0cPaqiQsXh3GLaTl1it0MVaO1tqe+NRHYILobV/esf7IXv
c2Y4pxxjGuaS2VcB8D6QgYQEqrlTS8GbwYsznxkhIBrSAO5WXrSyimjR0qHEWkj+0QSjmNxETiPt
UyXy6+j36wva/FIrW1w+bycpBp0lFlTVv3So8Mp9JzgHRavhvkyjVnbahfAFxTpUoeX2efUJbDlj
o+2opHx6fTksZM8Cits67vuU6hTaejJi6zRAojAwaVnDrhuR2scgq2QXoyyXki74XptOAVI2TcdV
HWTaXKXUKwZUANqlCkqpc2bQViyKGtiYVXnH2lZm+KACyZ0+RDMYn7vkMyBanlZmDrQlnd4ufaWp
fszkQ5qIICGbn29llVU5qxSltRD6haAcPp/2Y6JfMlI7SYh+uIz3TV1INPeCBwbfD2x9AMihgAfp
L+csmgKl62FWsMZJ8nLFwB1xOQIb9rVfKjexNNUxqXxRSMZJU7//++3F7BskAVQAEG2ePlafalmb
arUK6KCCaoE4IzFdfan2NF78sSsDPUa7x6Te62a39ndtlgvAIolK0D/oCED1mFPFNSNwDuuf1Czz
h0VYk764urD9VXFu65hYs6HrdP4123KqO7OGtfNhBTaQ3Qrc9eWNF00yaGKB29IybKgfcscr6I37
usltZmsEkhXj9JqTQGps9Iijfc7FM7XMFbngXxvku2W0LGojxThTgAFptE72LZSxLcB1C4KBWuqK
J35eooQfCQlksBQCyGG/yNRo3YwKmgg1aLedxIAIzvQzyZzQM1tncPNvxRdSOQxN0X9uRVTEzC/4
xRrKs2nOb9Jp0pqIwrTeXtZLetKMH9Y8uuDL9l930Bc1CrdGLiT1QSLAhMLQNLa/lTz/bkXlTVlL
Hq3r/yPtupYj15XkDy0jAHq+gqatTMtLLwyNRkMCNKAB6L5+s+fG3qPp6VVv3H0+OoMmTAGVlZW5
yfjwqB3ngtLgmUvpqPNgUnS5UHQ4nuzSQtR8nGUOJfuqePIDshqHqmXff9bZMayjgzrxbVSNTnan
7REYIHgllo5Ue52hyNf2F2bu7AlwbfxTNgEVBTKQf562RRQWKcqm+V2y+G14V4Xe428/ggEbsl5d
NMg++1VfRjzZFZazUO5Q2ax63A1p9nSkcf8H8wayODSzHAtSACfz1jaFqezRlSvfKCOIODPSr74f
AXoe5/Y2mpCD3/cOVD/+nDcPTvMuUHi5wiZ4IE5th47TvlYZcdcFNR5aiIHEnVVuBw1dstEWoeP3
0Qgos2pNFBgt0O14Jae7WTsvyk55JBc1b1Cd/lBV58Iwz/STpp7bKDAaEhrUej+CxGFd23EPhZG2
atCi05nbSvK2DDnk6q6gJOvHU23TTUaqfB0UabEbOJeRTdN4Jt3OMOwulNOwdozqmrbNvsj7hBbi
YXTLx7QvDzlv6nu4YExdZBrdCAv4oGEFbGE6pu2URF4gdaLQp1ybTbGaHTLs23E273RhLGG16Drp
RW+t4IIF/FeauQxtH/+UbW2UYyDC5dCDxcv+V6vaGJLFZuj1qQRk7PlxV9FgZZjtFZ/SpDDGV+E2
a7TK/2hruiOd2FZ0spk25p8zXcowEGns5sXeXwaLjeMcO6PaNCXdG15/3bnmkzxmRSXVHfQojBX6
dn9od77yhuzJyqxDY82Aqtppa5L6xm+dF69zw9pxs7jM4IxB7ce+cR6FnK9oRw4FLVHOyIv7gBqR
O49rt23qxDR8ygYK3SzeNM+ZUT6rTMWDCEQovOqlKMgTiOBv3E19lhvuslrq+aae8w+rneckGIYH
25grxvGa5Q0Q5Yx3rJ5wtdZGG0+5eW+62Ra1nOtpCuBIbSrBsrJ7dLuebEoRPEOocE1nAr+5rrsx
EPq3roLHUjnQiPvTD3ee1hbhLYN7+eMw4qzxbNhTd9kujZGMrb6eONWRPXh3xeB8aqgEYnPVYR/M
LwogwRUcNXJW1PCh1HO+56YVjhRdip0E978QLn4m3Uy6GnfaEP5K1KDIuv5+kNWV3QbXdd9w5mgL
BpOqe/EN57lamjEatbHTw/hTDuhyXbj5kotsrycrhbSLExuWPYeuYV3RdNnnKl3bPhrspjLfGt7y
IJY6iKwBzYN0edHK3fJJ36dDj7wgj0lOH2dv0XjcgvPPu+4QiBGm8EGz7Xh7XVQedm02mixzoFTa
DmkXdVomdo4OUJU95MPQRpUgt6Nbl2E3DVDtLsc0Fmm1FUM7s4o3mGmvToSsoq6cjiLK9aFvPJcR
PUrIpE8Tg7HhesxqSKc7XjTAZDOj83tOmyflqBudB27kyWpbzm3s1kO+nijRe68af1WZ4a272rkV
pv0KHb6K6cIRYTnZG1LaGxeK3kHerbQD8yApDpN2+l0mmiWclmoH1exuZ7qQ4Wgtf2Cy8lFwpg+5
mhP4D0amyA5d1l31ZbYZlYy8UTB0LYSLza+tSbNU8weIuGCd5DiFnbL25ix/gX28s2orGpujG3qp
Q2L2OIbLvnWLfW93Bz5Zb405rsccvSNpv4Z4d+K1HwFmJycSJsvlIaNoHlBkigvf2lu5jFIhHvB8
3Rg1KkkQjLSag+3sy06w2n9Ng4Fp817l96VCqMieOhCCpIRln67DOqhDPT6b2RzhT/u5iJchY3n6
MpbvFs64bwuW9lfL0oUW6FfKvDGqR09Q5mmsmihZ0/NQ4K3K0QIykDYEq5rNfsrmvmRobFmbhF9P
LlqHWgcbH4rV/lVnZb+cTKM/EbZwLvp7ljszn6DSMTPb1S8mlLshhp7d1jy/hweIYr4SLRNLvp1s
ft+AdFZhZ4VO7ty0jV8w6YyrXtdx1kmsD+JolcaZgVNiQnbZrOpb6qWxsfAky6z72XO2SvqJNKrI
lPugdra520TQovXr2yL/WRX9rlgeBrO5Itw45JUGbaSB4tTaHIaQZ5x5/cwyhMxB4FVbjhvLUpgi
EeeKhot5M5qoupVrntd48E75NVyCbjsNfK698zLMoH9VD5xZ/CBqGdupXqeVd3AHhxXFgwuT1dQr
Q1w9qL+J2Lf6aF7G46TmrMN15FbuejaKaELHVmYQ1BVJH0Js7KUfg2SuSGLPdah64oaUyBiKxhBX
1ylzy+7gTuQJrk9bUpr3gYsOImhFRYvroR7qdmtH8OuGW69d0DwrCR3lCQvLrLnbpbN6SU3/57EL
OOpz/phWIhl96I+Tg7e84/bau5V6nUznRfrjWpAJaRoUqAXZS+VdDUu7z7tfyoFEdL6EiPisyatk
XlRUzBnSOkhikmBVeOO+tsUh4N1Noa4yIm5gW7Kj7a6pnTsdzEk25Yeqs1BjtEMVPFWiY5XPE06r
qM4PSrjr3FP7kr+UuYU2WDcehruM2mvHl5uh7+LjP1eUN7jKtrmudh5WyxdvRydYmXfM6DSrhMtw
60ReKzbTkMamFNvWCZhSH7a7sKn/RcSdc9RXmrIwGI2kUl4EEn4oii6kaNgyOjMaOxwsLm5Tz72u
gne3gNQxlc8Zlei/pLXNAm2A5F36UeZWYV99CGHjbjFic1Jb1LViYzI3oGcnHMpc0qI7v3STzITL
QQXyqB6j3lBby3BZrtxQpCVrNbajkceL1TM6vNBiWXXlXhR1ZPLyAG5Z2MDRNJ+6MDOgui+qTR60
SdE/9RMkViHgPo1lNEuPtXbAenPa2I0VLuOVW+Gl4aVoU7sbWuxO7ClbTWzKUY9GxuMX9+YUXKXS
vPUmK9Kmw0qcPwttOcayswYVtvop7V+yMWN68SMDdd4MBe6c/xwdiK1X6B0Tb5BcYmq0YsvpYnis
szEtNpMtIyHu25QfetwGwzjhvWZGwTLDvMaPUj0xuM4zOd5bFYcVURpWDba4qeKl4Ddd3rByNKNM
V7FGeC1TEaqyCZ36xZ2LsLN4zHmDaH8VlAJSWji+HfPGD4dkca3KqHQ0sx1gRy06BbVkpldd15MO
naoOobcJB/iCKeND9V3kLyhh+200TAZcS/Acm8le6zv0gCSyLmJuJ3hQhkZ3YzsyTivO/NS+An87
QvCF0TYukpyh7RIh6tbrTTa4d76RRk7jRjRzNmlmMbe7tfGYm5YyokUQU6dKspQns+yZbUEjxJtC
MDF3VoEzV7/7cmYcaSBXY8JTxPXyE/GCodcRDfvL3ZJbm8GwkwyxxG4eg7GNB4BkS1mHDQ5tYOHP
6joWYx5NGRLXEj/YVqEF5Uuo80YzIcnk/OybgBWWF6MNdw2CHyIhGk+GN7deNmnwatM+LstVR+SV
gzvKbvyd2VZPtdFfu55x16qCLba39vB0x6sFe7lPYEoeBpO4LeWxgxx2ndKJFBatGZubVslwsVQ0
YxK0NBjYDqFtYiEwsIEKF4R+cNkYcebnydx++HjYVIuRLLpdL4MMe/Qgz9hsPe6iruneKMf1BkM9
M8O1qkaE2Dwqsb00fLNy90c/0rDRT041rpQrojL97INHhPM9ghJaXehVI82H79Odv6VKrKN9qOMh
SQROQskJZiko11S6dvPbnskCTJ6kUL71GG6cCN6eCVc7eJRdUh08A1r+MepJHrfMeTk1rdusAnJ9
tAzoMAEKm/3Cx10Y5hSTgS0A+oS006xwDjmpmW7DJSriPOJXbTQ6PZPoOY5lVF9d+sAzAMnXD/xd
ZvwCXEKsrhMt2pVWXrFvBV7o/GBmmpkiv5ARn1tAz/2Srh6T8i8j8TJTSvspQOcuydY1vDF4SAWK
85IztO8wijxhdZHeceb7AJECqYRzhYvxT0ASUWZ6Noe2WZniU1dZpBczlDLJ06hcNqZ8o90btJRC
F8fC3rrZ6+w8ar335aXO2Uu/45jMf/l6z8nrVjVds9KaR5mFFy1uJm3FGZzVv99MZ6BSz0OPOlxs
cE4ggPXnSA2yTh9qBkCiUExF/Fxgam2Yb0XTrH0/+X6ss9jN18FOPmsoXTxyirlZFcASuyWxomVt
QuMUyVkG6kMaykto0fHnnyJ6X0c8RT0a0ZUoKTUnYiRHCt6lzXN2zb7M5MmOzYQYWwvRd+UMn2OL
dMu+c/HSh7vfhSX7fcq++6gTCKziC6ZRYxr/0VQcb4/yUuXqEmPl+KO/G+r40V82otvY0GA7zl9f
BaD9+Ggl+v8u0QkWKj1dTos/NSBxoc9mu6whB/E/fSLGJcqreW6VUAQ0YTV/rIqcwmCOQZTnD6JZ
2cX85NrDWxnYyy61+6jx562qi900pjfDnEXeBLENEezmOYWwTJG4bbGzyjZuHTgmSiOucRYn0nZI
YOt1msGzpIDOgJmv21YmtF525mg/fH+AzqzGsfpLPAcYIYoNJ7vZsOpODropV6b6qY0Gj7gquEj6
Px7CkyX/Y5CTfexDbkv3R42CIxMrXbm/uxjJZk7cJD9c4j38rQ+Mi9q04H7gOQS8+FPIGJbpxAYd
sgSce/SIREr8Y1irHayroFpdxtWNIRi9AIWfQ999yLuDWOzbxDudRjF0zlIYBa7pBiqkTRsCdg0p
MtX0pem6sIQWzvfr5nnHm/9kUo/G2JD38cEq/Ut31kKjpm+CXLqqkRGunNL76QFbIGOwEoUX9tmu
I12ck3TDBwIMa1sZ7/hfEpt6q7KYoWODTKEEPoiXVtA8QKwsTOudV3ohqbd44C5Ah3qvXGemA+Dj
wZ4fqqkI1eDHTXDjCYC49Xpe3jz+OhZb020Z0Cfmip+ZviMqD0V7UF0RiuBR+g9kObTEicd0QmUO
iYn/YqiH3HkYpg9zuW3c576/ppMFUR1YaxJrq0QOqOMT+eSmyEqm7Cv8LxWy48F1mSA5a0kByADZ
W7oOjJKN6mG23twUWuxdAMUQCL7M6ywoVpPxy5BDqCDQd9SjNsyt5veVAyKeDT2athb7yqWSecrj
Cf4Ib33vWIDu4Z3UsGn4bEZAs7TGK1syf37pjPthQu+jAz+2Xsf1DH3mqWKVc9/XnAk+M8XRXHc1
adjZT05cogprApQa8xd0rQFQoVdmCzyoPqjJDYlzIPaz3Xa4HXsGp0Ws0nW+PNPWCT39YiwfZfrG
/YrVaRPDbSTKJzTxLQ1rljfL3ZoFIArkDpn9UBWw4A1MTLoR9YDEev5TD22ivX1XOqtq2PdERV12
zdFGH9Q3an4yxF6C0s3fTf+AZ99+Uc9zriOj3wXARzznk8hnoyKMpAuzFF4s5l1QW0jPLJbZ48pu
fnW82NPqtRxtVsEJxOLvgPrD2lilHTRL3Hhe0tCClNtSvFpcR6ZpRVC8ivQIwpPzVtCK9RDSbXsZ
QdCb8eV+VCmkS36O825sK6iArnPwjg3rmQKgExxgDmlfSfXEHYAs4rXvsVHba+nvufSxnOtgkFFZ
vWllgaodl0KE3IBJa76nQRH37rM36mgq8l1a3mh7iWTlRI6y4gGgrDHG9bgehFqT5qUEK2/ouh/9
cG10cmGjj+dhMOwrdIWSTDt3xBoQlEs5sVHaq5Q3wN6RDsiWs4brLdofDzAe4hGpHzW9aflDCyDV
WZCe0zoUuoxdX69Qxg7LYLhrycBKDWVq3SYUeDwXmxQXfVHhYOYl8zIFZMqqwo7noWOuh4HGyk4s
bSY14QzuXmt3roB13XnOk+MscTaQsPfysNAG5AweO9qzPoWrhWhXpEcVSNUTa0C7tdNPvdShCS3x
uX7sEPe5oROd3tMyC6fsaR4a6Pa0LJAtm9180wCIFPWvXH+K7tOiB7+GzsxUsFwu8aJpqK27xsdL
eoC33r07vdLldSmPBHqfzfYHSOLgiLOl3goI6cw+skWcAuBLghuh4ZchemKvNFgZjf85wuxwzoPN
XPcrN0fmmu9KUO6ZZdBVUWXwTBELttwUvFhu/myUzU7zckO49c7bh5x04VBZcTDRLTcnBhGhWzkX
QZS1D0cu/uLxjUcNxLfpRtT11rSWm8AakyrAD+qMF+V7TeTaKX7qHFYoo2TydVLO1plhzdnZwCkB
tVstcA0rV4/dAry/7SOS/VyW/IW4KYOI3QH5a0SV8RnYzT5z22hpjUSkPVRjNPCwaUH0Cti0gC7X
HSXg+hmIVEUT32qZU7mJ56JhnMgslELemPZeWJKNgFSZ6vc9rJgsMsRLqfe075OmNWAjSJml9668
a32LFX5iV9c+TPiavkjQgHcT+FBgecaVdcXHIMpdsmpSe1VoyLTSD6Nyt03zMeXuypUitjiJJ4PG
zbh3i8dg+iW9IBZo9SaSrwpDr3uFbd5aKhz0jQSEk74rIu/GCXBhTWCmKEMnXcK2/pB0ZDqdIrT4
1MGuBo7YjT+nnq5syKLoa2POATdY2xRXFeSfYokK0GTlSQuk1nQLrDZHIQinr0FqTcUYko5GjdX0
qxlBO+ucuHLBAm0f6kyElV4iIq+1MbBszMOKHhzv05gHVgc3ZLzLxU/kPWxp3jLIFE7zo1eIrZHC
3rLI/VcYQERuS57SOfiRq2eHZwHgt2A7igNKbxUAWf5rKoDeuPatW3oHMZu4Wcs5IWO5pXCGlf20
KSD5wpcJXlmp2sD4bmA2WbpIyHHXe85PZdHIy6Ym0gQveGg0bSxX0NAY+Hww5/HHBDBn0dYmBbF6
hQvrNgOuuXj9avLkj7ms90XfHPGx6dVbur127F2XIYCWub5XQLL8ablacvMuRY2kb0gMxYhDkFZv
ZeFuS6/d5Y6P44Zg57cFNCGHn0WemtjmPXBjeLxZCYxiJCODikfVoiclvXZVdp0ZPFz6+kdnmC89
yjG+QqwaqYD3dGFcOXJ6CConXOCbGDkaJcURsUkP1YgoCFGhgm+JTg9oMHRYavs3w4JqcVhUAPow
pf6HkRa3oJAHKBbwNXSg14KPiWfQqykrNqTNNwLilWOWxwO1mN/zjavsGD8nHEz50/Dmg92ra1qO
9V03qw3NZIv5qVFPc9NbSNZ8zBb0Tk3cfmbrpyvZwxHCBRECZ/iFo34TwtYk5GK69mbvrl2qT5DD
4iGYjB1yWg+IrczDEYBSBHb9tnIUNMj8YiQVG3ykmnWzVoPyVrmy0dOpIpEat8Str+GuUF/PJvDq
0jVe8w7KOLbv94qhH/bYgK8tzRbHyUH9rhfgg1XcZsEnpfLOblSxz8b+KedVDsBl2NhGEI5FnhRB
usG0oaI+3fOiO1BUMCc+oJZgkqQfcmB6qUww+8CZuRt2ME6lXGyhrH1j83JrI/kubCOGcsNGB1mw
kS02o13wtY1WemYoa42K3jWvrGiyzWQpLAY/lA1AU7yw6gVAOWVl/TYA0q18CL7Vz4F4akzKWpqz
sv01G+VVBhA+fxOWxfLKCuGAFc4DJLPaDaE6bC3AySOhDLJvrBSIfuM+wLVgij6UqAADMg3uUzQi
1o6B5RtNaIgVTtJj6XtvhgfdofV/HSs1EIRZzXYV0tmAz+hukTlzi4e0/MU7zlBnzNE/BSMeIfej
YydDhoxJVcmirBuCykvLl81YD9dlfleZxVMqn91h5wXqqcyfWr+/xvywNNg10l4XPYmz+SMLgs2S
DrEWQPPz62C0mLDmJLX0mhbV2qwjh7yiOi5HKKMMv/IRPzw1E4LXtuyz0C89ZrcAPw3z+r8IOBoG
7kqgQOjtHLK+YQHROfsvBYFw8OuQeM/NLT8yoJz3UvCwN0WS0wuMjXO5HgHZFwrxHqxwT4EZg6Sl
6hr8CNewX8ZA3NVjdQGPOZMLg0H2zxAncEzloykAADPQPN6EBFmChEyNNj/q8lICRM/kPz4l1AVL
GSw5UDr/xBG0LqGSHxyRH2+6m4RTssKWkP9SqCV33lOWZSgh2/3L6BWfsmofrSy9R+s5ri/Dfchs
2DijWIJNjpAMGSWPwZgNjX/thTk/NyHAimGO4RCwi05VG3k21mjPwYT0RYYXWSTQC4vyabJcop2e
RXDp0YfEBk8YEPWf0yEaSC0KYjarxXtcqny3DLDK654vZJ1/55w+rFX/Z5BTkQ+dBXUdcFxSeTpA
DN1MKm+J6kHjkYnSVvXy/Whn5w6JAYimAbDTU5Zp5abQBJiAFGm/eMqtajuoGvybFPnSdAEGOQeA
AYb+Z6wTdL8rVNm1KaavQQ8qm2j5JKS7Ep6fjJ35ZKFvOKi1y0xfbXwkVdFoWBeOzrnT+fUXnCwg
WUbhyxa/IIeWJ5g2hx7vo+8n9MweOXqKB2DreZ7rnYov5K45jDIAFm2N3TP1MnjUtM8FJFO/H+Ys
KAtOGAxxIBLqBr//+xeIr7KdzrFtLJyheYur1qNh3fZjJNRytPnwfw71fEehqXUsNK+6pnqpzPYR
krjdTWAOF+b1DDTjYweZHkzh4Mh9Cs04ZAEYaCJOkDaLrBT0z0pGnVg3E943iMaqai4Qzc/xTUHd
hR0D9OVQKTql1EIBYpxrD8fEXk1Rz6BqlUGgOO1/q1qlzF/n23pY23ffT/uZ1f066mkNpxNESyjI
AvUc8Gwabz20Jmj/ksfX2ZPy5eNOCzbuFNRFbWEYoRuwCr2Q5y+WdQVn9dq5KcmbwddpDQHS/kLs
ObuOjkdABA1MlNePn/9lU5UQfLVGiUktXdB8hAwJ/AJKbx+gUklhdple2DdnLxi4m/97wGN4+jKg
0TcWCowY8Kg67nBWxebWMqEsmcV4vBcbpOIOMA2G7Cgia8ASl0pj/8tU//MLvD9/Aa2nogEtE5fH
b6MLiOpsp8P/0cjpeDOfwInYPf+MdRIAJR72RCh8rUDnKuCoMZnW2Z4kSPWapF51l2b3XLj7Ot5J
uKOadLOsf58RMzRg3RahSvTnGbEvKb9dmtDTFjzp1H3aCUzov3oWl7WNZy8EpNLdvG7n6D85j/+e
0VO1Dd6ZFUgS+EIzKyIYaIVdLcNOX9Jz/X2uv1k55+TNJacK3QIZCtP+EtvZTcrXBThwJhILCBVY
Ndr893q5EGt+FzX+GhSXiIV72TleKn9uTXh+mW1vo2w7GO6HaMg6ze1HmukuHuZhZlPbPwZ9tYSg
Mz5WZPnhz83a1v1NBy5DUYBiNKtMsAXpQ+h74mbxKcgazchhI+xkEXo51hB3UsygOQ7eTB4prJtq
qCN4pEh8u1r3+HvgQknD/fUkkIFnVsC+X7/j+T79xC91hNPN4s7UGyiKfavRSbKR7wejlYDJFuaA
nRh+PxY9HuXvBjstmuZelROjL1fOvbvid0iA3rJji8IQksQJ64MT0i2Jyq23uTDwuVvj61ee7J7K
z2YxpKiW2CsfmHJUAmiCWcUQ81v+YIXQcfsBDrNz4b11adST7aMHy5jKGm3jPp9Yx4HsD1HhX7KK
/NsN5VgKQmOLR23cxt5pC6VlLAUAesyqcKd3hHKfFUtRXZsuDKQBDjyMQ3eDJqdfpu5SVN4KiMfb
dpwSFecBnkdKNHfo3noXRg3Xjkauhip/pJ16NMQEVKW5BgJ8XaE3NqS6vaSNeS5Afv3tJwtjWg3s
SipVAr8X7wskxe0mPfwni/9lfk6WYZFBSmtUS3/3GR2FA/Kb4hEiBhHMw9dYnLC+ylcXxjxTP/9j
TY7f/eVa9bouU7XCmvhdTgFyuoCoS8AtWXcEqonamBxeBHkAFisKBK4BS93AX3//Iy7N7clbwqud
YigMzK2bNswen1VzIT6eI5vgK/HgtCw7gC/XydXtzOkUpClmFnL10YJH4FGDyN7IPfpR2by+1Fd7
Pn6gmRclQROVaPPki5wMtMzMnmB+8TjGNCrvXYN5d/XOvgfIyqqoCVGKedXP2Y//YCYhjwCmB2wg
/yp+5449yTYn5Yq3XizNa7zwL4RG89zDD3pH/x7iZMNoXwwEMrHlqoWQKo0cwDYP6Ws7xuo5HRn9
AaMxlDDvSlSrXnkIqllcReOz1z4CXZd9OK6b5l18XnQqPhfCoM0SoMpsORQOK3/uY19PwDRtt1xZ
c2FHPvEi6ul71Lov6lmd261fRzqZAM8WZVOaGOmo9l3A/XlC1/SmixuGXOJHdi/jS2pk524jpN3w
WsYHwubh5DZaep7LAoWZlVvMax6bqlj3pGdNY8GyMbiwwGc/D5gURRUb6VlwMpENqfoaBgIIdPkG
kDvrwJL6fpOaZ7/nyxAnM9jLaYKK8nEGvWKd2t1VZlG0Hdp4XNhjZSSUoEDvOmrTWea+N4KH+ih6
NFfWgzZ6oAA80YEKxwWvm64CBReMP0F/Tgbof3On4iJoWZqqj0aBHGoRay9bZz037vv3n3E2r7R8
Qn4bbyCynASVzOx52lbp8a5WsL3L3mqFOyrkeMHC0DnJ7r1XyLHvl5F9P/DxLX76OPk67klugHKH
CmadVb8b5Oja3QBWjy57Tp4Nml/HOckJGonWMW0EuBquhshJ7FjcB9f0Dg1aW+ipbfNP85IM/NmN
8c+M2icSYJ3XVAZU4CF4pHTLSr9lEigPrnc88mhUNOWltOe4mb+ZytOTlTaDnfU9Bjx29lLkPJBC
QHHmt3Bptyo/LxFTLu0Z++QZ0eYgBzhVXq3MQ7cf0YsXYpffo9IWle/Y9OjkmCMV/h9E8c7GRyCF
uAKBGcLk4c/4OPeuUdqTwNSW5hYQKArYxYLyre1cU6e41yApt+NggCBhZuBIyxeAi1Cm9J7pDPL6
sV85kqIZLwSbs1s5IBZach3Auqfzj8aDoBamh0jgdFaI5oMj43TYCnOEuFnhrgpzeMWT7zrr6u7C
KfpbAAavUevL2CdLwZ20ILWNsecD6Bgb1C8JKrus2tPQCbsVWCXfH9uzgRUigfAsxxP4r87uMmiy
2h0NcLskjqsYmV0HFxDFsxm1FXgUjCtiohn4JCShpODWU4uQVNS+ZgbxQFUB8SBb+E7nTmIY5Q73
CLjfXfm5+PlT104XqFdncZqvP+EkOqFMLo7Sw9XxepSs/Ek+4Zuu1v/yf5JJ+U6iKgEPIDnqj+pL
i3p+kv+ZgJOY1avc49OECcg3xfuyP3ono2FkP3/8KyaXV5f4k+ej5D9TfipbaGZZSjgETlZkVe6H
yP1lAV7kK++NboOtE+bbNP5+H/1Ok/4KWl9GPHkOQDHfa0SKuKwidzVu7a0dyq14MGF7BWAzhqXl
Lysst2Y0Q1+tSPSF1/rZSPJl+JNzMy0OZNxmDG8UA7bYe+vcDcPm+2/8Xw7nv9fRPwlXTdsox9aY
1XmLgvS9WkO0NqFhx47q1Zei8rlNYxOwE33A0jaY4Sexcc4VLzhiY2vPK5nhGdfTCy4Hl4Y4QS/9
IpOOITAEndowAAJlXNK/OQs8ff2Kk7NftFyC5YohjtK4zQ2aBUJvJW/zrXVpcc5F7a8jnRzxKed4
bNcYCWSCg3Pv3B4fQP5nGan1gMdP8KjWKp5ikIuK5JIT9jkY6OvYJwfck0PgNAPGJvmL4SyJH6Cp
T5dhPl7Y5ufKJiCP/ntXnAJOhZ02yhx49VuJbo75DmXyae3F6heSRvQwRf4FhakLn/YXQpmnoqYB
3gZBubRhSr37FoKmjds8iIl/Xjhg5zYkdEZcE000ECU79TecM9+oCjS14eWTrsDvvELdSdwcES6U
R0IUw8vpv0m7rt26kWz7RQQYi+Qr44k6yrL8Qthumzlnfv1dpUZbVIl9qscXg5keQEDvU8Wdaoe1
bN6348lk9CYjlMwY1TrQ8d314mAXusGJsZveeH0sRj2MxOhnPcBHg0oOFn2elnZqY+sNzUIPex61
VZ115/pdbn23d5mmyGStPXala0ODzFlFbMvFPQYuD7U0YJd25KjIZv64lsX4/qWRQuzqv3220W1v
esxKGlgls8i+9xbkLfmleFIDp5hsntvnimb8fthMvZjrOCZtwCxOhtVFj9xWrum2WEbqfNFpzkLi
Dq/Xb3fTr62PzIQCNZmBeSTiyBlAZwtv2MX7BYFA3vHsbyuwadiTUTU0mYjM9gnTAYBUUdND0PBl
wQxUDewBQGC5nPPQ38uG75WYt/OuKm59LkZNBRqvvxtZp/ZpejHQihS9wi2eMEbDm8CXqf6xAglo
j8EJSPnf2Bd90+ZCqhj4cGOYXLIaA42ylO0ztXOrJsKS+Kj8NMXmNsZCljtks1ukoSOKxfd4knfA
J3dCgzSYMmzxP1O5A3EctuNBsWbpQdrtr18O9QDsTzVMMDXLGqo4nyDwwi5qlTbUc7/UbsArD/aS
HXAwLHM5GLNJQSw4Tp66g2vyGN1q6hT8eETK/aE/NtmMtX1jfB30+nFBx6PLPJDNHuZh4KEDbebp
609CPeVKB4JGAPMlkOw9eXDUw3AJQUc0EUD8GjsM63D805bbXQtj0ptGAzpFPle532OQP8L8ai7+
uP7ZNt2ujqVECRjkaIGy0SQcBzGQ45K6XRBVLI+UjkO3831ybx4wF++HIKa7LnJLU9YSmVgSxehP
LEme+xUoj4ruWIPcMgIMTZfE3ijpO1UvOdco8UQysWVoSNIMQkYTgvzbgMnpb7qXOcZeAXX8k/B1
cjH0NP6FkefSxuPu/vp5tzT1/byoP37UmFoXjFQaChR9SoyzmpqbJK+h8QxEG4sEoLETM0uTePNj
W5qzFspEG6PAgClgFRDZsFeha9+USuV8xq3YuZbABJWhnEc5lUzdq9J7FdvxZZ37QpOchITX4t7y
7mtJjKlrWMeRkgVnqUX9pkrbfWYWIWa+Ce8Nyrs0+veVbSMVyDQ0txJfMVC1TCXlfkr/aOxjfRrG
pntdjDBtB3WgdGZYHfFTP90DAw87GlxT2zyQBMpyycDg16emQtiaDYCFRdxcixmhsFt2xtw/XVfv
bQ+yEsLcWlGU/dJrdYJ8VLTDHbG1Fj4ESD9gHGgv1VPOfUlsVir0lUjmDmVlkqUx1BOskAeH8pts
Aw3lCTB0Tzmq+e0J5S8/dwRH2mdPmnP9uNtXSpC4AOUPs1eMYYXgh9NjjOX62A+6qcQKdAKy+7+L
wFQpprloue9TwQ8YMQKWHRXidRMgRBettsoqfb0uY/ONhEU7rNmBxANQbcybU+yqJAvKAS5RFI9K
Ttyg79x6AQu8Xr7MWfvdEAzhURGA7hMC+6Mf8XPGSMPyjDpzsGy3vDNA7FUd/wGyINtyq/oUOJg9
opyMNQHokr1oDRqYMybpkVjFP5uAOyWw9RVRycOAJ0HF6xNHvIwNsjwb2wSLrSAamay68kDQSF4r
qjkeYKcGrOu88ML5ViRYS2Uin1BUCcmwZY3yf7hrfQqjD1BYMMZf/7ZU+z+lRqvDMdHOLJdeNfMg
8dWhOkam4asRyrR9zHvRUA//73I+ccbnuRKP6qQBvSt0DV/3EgcbVJM/2KaPZbTO+pNHKIVSBu4k
iuFo23x0z3nTt1mlz9ATvXCkyXCQ4l2/uU21WEmgf18FgLTEi2UZGyR36fDNRNeqTkznD0S858ns
eLGioP7WIefzkJufq6734r5+vi5i0z2uc3Em45ibfsnLFm5fqcHfRs76ZXYjOz4MuwW8S+EevYrh
UD3TdjYfJHRT+94PqDMO0tRKc2nqSPdQbLwxJNMtMdykqbPHOeSm9q3kMN/KXFRstwoEb74TfdQS
u/TDJ8lH4cxLLxGnCMg7FP37SjGUoJDHfpyxE6ZoNlmMH8rcncYs5Vju5vTB+svRpGslpxnVElPH
Ufr2wpzgJd5WvD395gcycjwwNBD4xBdeXXorlVtLZWJBuYiYvclwlY2JFUpTrB8xdmxl2U8sQFvX
PxvvIhkXmFVJNUQTnm2pjHZZOZ0KzLaZhDeXsulpV8rBuEAlzcduTiDmb0+b+r0X7fiell7MJw/4
LobtIGD5LsM4B9jJm0RwF2weTe28D1py11bGPsJD+/rlcb4TC4Ei5UVCGgBheUGQ/tKX6hxmg5fW
5SEGg/h1UZtl/JVOsPw9JM8N7DHBh3Re/A2LYTvaGOnRHgf2GLe8uJ2NrC6Sce1YBNASZcD3ogO6
gKN2Ik++xcanTeOjdstr/Wz6+ZU4xneUfTI3cwAfheVrbJT3d6OW31+/QI6is1i4wPQeCkNbkHoX
QWYPBkrq2Pq4IUXw//1SjM9Q9SlMgpD6prN6AI/3cpyAzIhxR8XVowPfwfOUnvEWYzymgazGujcW
0le9Cy5I7Sysh53UMtoVEc/RU49wzcYYj7HIwLEsgO3t6e3kR4XwPeujmwLrR1IZYQu3d7so4o1K
cbWf8R9drwGlfMHXmw+Bj7bgAZtkTrkHEg7Ihbmlb6rdV45oMvG6kiag2sn0Rt+QwylclOnqYHuk
FHGmY3LWKrZvFOsrlJYCE8fMB8yMuKBZOPHyXv2eSsBbxSK+sJQp6NDmvVmN1hKkj9fNYct1IW+j
D1/MQ6Hc9DGwDaXQiUkL19VIqmcW2GEHvGkuPuuA270uabPYsxZFE4dVDDWEuUwEAs/VuuQAPNDg
HN/QonfkBafpXr3EJ+MyO3R4UHrliKb/avZDrkUzbiwtyyGUKxrdnrHp4MUH6WbCIB1ObcdeYnOk
bbmYtTTGi+VBWsykWgyvA98YQG6Aq/AM9MzMM5zpUNz0xv10BlICT+yW/a/F0p+1ut880gA1XMYp
imkASP+SqDZAgl3ABD4ED8EFKguyYmPXnHnPms02hknAlYstNpOuKn4UPMdtPBe1nPvh6Kgj5pro
NyWAprDHW+megg1aIdooma3/df2mN0+8Esx42NnUAKFXicRrRQMu50xSvHHCEHgifwnFy3VZm65n
fUrGOgMJ02ljrubAnz9KGN0KXaC//OpmtGXpeBEv99tUotXZGPeaYtS1CEmqAzUDkIoRGR+LFOjJ
olZxXvmbue36YIxPHVUl1eNRMrz+sHiLIz1mXyb80/QyT3BV1HDwGC6q/0CzRu3gk1W+H5FdtszM
nmCRQ0TJdyq/jmq01ybF5Xw1ngzGv4lAEVJBuELgwikyU3jMXWAlWdE31LXBxBDcc81w09esTsW4
ObkV4kDMYQ3B5BZ71Y0eYIKXqbFm3GPq8ayPoyfsFFrWdnkqByhKzUCIxVpMmgJTuuZEps2X60pH
dMalLbFgKo2AxEy/FI/F7XyjHc30cfme+rWjY1ZyCPcoZKJWKu/SB33PjcT0M11TFcbFwM7TqMfi
rpeFbrUXz3SVKpTeujvAwOMozWZMXH1Bxq2EqSgl+WLkvoFRZ2XGfo7wQxDPgPG0ONrJ+3iMT5kN
qQQoLHKozkHXCtR8YmnXT9OudsAO4BQueEvnHa/PsykUdRpM74sAbmQrpWYkdqlpIKtpY5BiGSmw
ZZPbhpQ8ndlqklLihH/kMIaQ1GM9dBnSmSwsf8GXuaY8+aCsBGZX/hCHmaNJgPtUgcdtGg7nYj9/
QhEk7BrWOE2UatGlZUJSrXaAk5ZRagNhsQhMhrviIT+Dl+gFoE625A5+0AFKBsOaHMmf/c1HwUym
0YXNqGFnHwsewkVBMpyY3ClLngj691WcbztlLuQcIujUwBufDdCpwIz+13KQ7ASrt9pj9L97mY/H
YuwvzBcyCMAx98FkYBk92A+SXwqP4umzYn4UwtidMBIwwBIQYUbmAVOHzgS8m0Di8Z1vSgEzm2aA
cwVDncxRgPwSawApiv0Km24JkLqAIizrjxwFpAr20WHhLCspzFnaLMAESwcpwZkux8i1hVjqaL7i
YptXcHjdj40g/lEe40k0GX04o5BiKLwCZKE9NmQ82gKXL8YjpfoE6selR6VF218/6KYy6oqEEQ/0
CHDgj8ooFoDKns0g9sVMf8KWwamLAGh3XcZGJwuHWwlhNF4fsDqDqdAEJcXmtDiyq+zMe/FSnjAk
Y8svmc2lId/8fBibx3QHqK7xGvt4rMFsY73WYGOzTR0z0GB+pgDSpRMl6YXwCvafPSXO9y6NfWcG
garmYR0FHhZunEQXvCG/l6fwMKSgbMLKaCEBJ0YbQK8t8rzJ5zfnR9FMftQAC6xtOxi2lOheTcGs
J8CoZylF4hu1wlKk7FLn/ztOg4h9KvxXxHMWkKKMVLlSzEoHQIu/YEAkLcBKhcq3dnddbbZiAFb/
JAXkoID0YZ+2rZIUTRP18JOltif9VxOrAXH0ozMT57qgLRtYC2KCTRbqYoaOAZQFi5KyMFk9trKu
i9h4Y+G2Vodh7CweFn3Elk+CwingrBzzu/49uaTo6dDS3/hAEM0eRou3JrXlK9dSGcOTBhW46ima
qpJ5WaKbUCOWJuw4R6OuiXWVGjwI1utMED1/GhLLZ6HJ+hkhcz844X3aWsu+tqWX+DxfyANYqoDw
v8vuhNeFUxbgCGbHxuYZy33KjDvVNaA5YdTEqCB7/Ank512sco65eZXvp3ybX1pF7SoxNAA9juhs
ls2hGobHEHDRSTb7nNv8nClDURQNrgsNaoCmMoEgV0PRXBLISU7k0PvLLrc7jGpm953PXa3ech5w
/Aq+G0wZPLwfvWQESrRqiaEedNcHaET1DX1dVa7mt56B3b3MnV9oYZof7zYm9nFMFe1GDU0IQ2Ux
cNNaGbtIoNf5Y7moB8npUys9Sic64gC6RIxORsfuOXw1fUq5x5/g2CgH4AdoGjZCTIlgPZJJI0p9
BjHu3MYwyMDPXWz4A23mbvZkJzpIr9wdkE1dXYlj8gljGiZDoCFC9kc33UnH6mQc8t2Et6ziS8Dr
xDXHjplYgnddoTad20owo0+dmA/Y/lMTP9VKZMzftInjpmko/WT+KwFUyVaGkSvR3Jv0ZHQ/X9ml
/ugJfnbgZbCbSYQGIj/DxEyDhKj+UQ5WOzsALMDa6ZMgv5OOKObaxsPwTIvHgVvu5PvrN8eVyMQF
hWi1agB0xK9/5TcqdklqH6wfbugvv8Z94ppOyfExG+0aKOXqjEyUCMy5lttcT1ACpMt3qP7dVt8p
1yVtsmVnwPtxjrjp1YhmUoxmA3R1TJ6UB30+GybBwM8dAFPze9SObcBLAmoO7WzAeLryLvnJ25bY
VEkDYEc6gQsw2HpjblYkzxrE21L62iR37dzyjrXpRFcSGGsTSablBo17Mtb2d7Wv3+PVY5Ev8CU+
b3pioy6Oj7YSxlgYkA+SfhRwHNploB290MXEMLJ3sL68lYxCR8DIZ+zxqioyVYdPpreSzJieoKaZ
plRvJgGSb9mtfVmxMkC2jjY4UkEuhEkxrO89xLRUBvq+H1pkBVg+r2yudW6GktVPYRSpklQQAeQ0
bO2lyAEw/CE9x3dgJ7IlO7CCIx3Fa2xz/x/K19QMr9zCpzKkNJtzGOMWWrc5gdzFH44/iFU+0hlb
3iTj5pVj4A9IHeCulD9tOBd1HC2mCs0C6KqXgl/YayIrf8oSdJXonioWscE3A1QS9Uv1Cx147LsB
W8ch7nXD3cqN1z+D+fKDMnUB0MFTH/CxQLGxEjA6ddHPdAh4prQVuNaSmA8rmwAT1SOk+vOBVisK
L5PdQLFAxa5/F9wG/99W3ASLHcDVPPBc8JZWrYSz289trCQY8sUxA2BsD9NgJ+JNqIyWBkS/MAPQ
+fx4/V433+FwwPiw2POXkRx9jDJxNqhqL6LwVGZOFX1LGuJKHWjodHeSdn1ZOF32VMynnIJptqql
1c/9+FyMTzqojQgwgjk/Z8tVrn8O48jqpROqaUIICs59Zk2n/q4T3ppCrUO3yfzpa+Ty3Mqmbq2u
gPFnRQ7QViHP8TipXnuAd2sNNlMBDtkWNSd12HwVrY/HKFdQYoRQa+A1/m7QtjbdJhNCynZ3CB5G
VFDBJ61b5IlzrVuOcyWXXWST50JpkgRWrD1MGFRMDyL4FgE6bgl3mIz0yx1Q5TkiObfKrrIBQbKY
gGZOq36TA3h4SwIPFtpqPkD+7OzG/FmVdgX6B/8PGhoitkd+qzQLv6XF/dyIZUpLS+h7oRYSu6mv
+NVNhbYXLxBwFJatJ2ngq2uJAWcsaPdgXDWDZ849bnl7oB8BDhzIXqgOMylSbKYkaFAD8APgSzwD
9t6ddqYtCkg6SwcQYxwLpBrIBpe1OHreVXbbCvVcDEFBs06sWl26nXQgnnjkJhG8YzF+pxkQwzQC
ngya+akIYskl9PM9Zgku/0ElNv3q6hIZt5IPUZlEwFP3Q1CgOljcqHIb/H/pwXBax7DMg1pagmbV
vR3t1GPs8QZ2t7Xk/SMyLkbpjcgIhDL1pepVlE7zwutdbBv4uwAmPqaZNEtKVNDXneIt6N2HThgj
Met25Un1Ouzg73ijjDxNYXwZOPCEZhJQSZWG5jBI93IAgPHjrE5Oo2s2cGmtaKw42rl5jwq22IDO
B/4M9gGfKqGpTyrS9wbsFuJrlHKsjffvp1q70v6wScVO7JHapoDABtybINxzzHmrdApUqN8nYMy5
l6ZcFCoZ9WdjeAhA4kZmPytvlrLCJADQ+ePirGmACNQ5GkLt6ZNdr+Qydq0DDLxoRkSAND6jNWn3
3WFJZOePToexHNTHVCzSMzrRR6E5mD1O98/bWPEFv0F+yPUfmwpPaXb+lsRGtDmR4zjtJOQtqMQ6
JQo5idMcyy+9M55QYz/y/Pz2/b3LY17jRZrGRh0ick+AEg8D4Iwq3yvggnMucFsB38UwCrjkXanq
oCj2lUj2laJ3g0U+LbpqWFWQvciq7qK280gyjD1IpgMc3UdJzb066s/l0gzW9V+zsTaKSLq6ZEZZ
sdkgNjH9nKDtDXzpVryr6EY1kNMwcW41ruljLBGJWXGfUhS1yuZV7Hi3zmitUZFJURa0Nbp4drL2
fiGgRxF4gJ2bqQrKAcCbxutcfMuRV1YPtE4yVhOqEEEVnBJQu1biz0JVb/uA91Df/rzvkhg3rYyt
AebzIcCjKXVIn3jIOzkfbTPUrQ7DmCAeyKBo1+DCGhmUstgLBFyC3eugk6gNSxX62zmrOCI3CL6o
nvw+1pserS4Q3Um0nqhMzSI+2NJnPJxqH6jABvBB3c5VbFDpJl95Nsk5KlshG2eSgZRhQbWfgP0z
0q0OlLxyn9skBR9EfZSne45BbD4OVweVP8YHQPvkahPBi5LlTJcFKPSwdKPeBq/9U7ePLWzxooO6
Mx5ecWYMOP/MQE9tTX7l82Y+th9uq5/C2GYbyaHcz3CACdYWBEtxtF1/Dl1shlqxbE2/aF23t/oD
sJyuX8Jm3F8JZm1yMhpw3sMmaV1SwTg3sDl3/DmhzdrgWqmYDJFEoOxpEo323MTIlZSCIuifzFkH
T8C0HEolfqnG8di1xS2s6Is6YX8613Wnm7Ov10+8WTtf/xQmfczISIhMKy7g9Q3vRbRzsa7/mO4V
e7zwgboU3g0z2WJhRnJQ5dBrk/QAxOxANtWizWrsuyw/m70OjOvwVtJzJ2nDfVq1h6o0nstM3ZUm
CNDjKNsPWuyoTe/oaX/KKV+X3uqAWi2NwwAw30UNjmJa3sUmhj2UYnoC4Twe24LuGnlzTCYD7FfN
fRstF+wDHFH/AbtUMlixlpZWbWJiY5bseYo4sW/TC6MxAdxBgHKpbFNZLaSGBHqf+hHByE3WVa9p
JusgpNa+gjWC1ybYwJSAz9Kwe4n9T4kAcPejKRtK3pehouCS0yi3RqyRTylwhar5pFfDi9xEPxU9
cTuhdhGCvOsKtR3W3v0lEwYEvTKEMIM+BcHs9PW+lGu7SX78/4QwB2wp922zDHgSLC9pesw1zHxq
vC7hxqDdB9evMCPnwtjXeDLCDZG7xQHL4EN+CPY1+iJgYQdmMYplIV7d7fEN0W5//YQbaMIfhTNJ
WSikgiBg4A3AW4qEDIUufKRnOQEWSmxrnnIsf1J/SFe55O/tEQuhrvKUXnivO87nVJiokCx6DhoD
eMQEW+tAR1R+DQYnfX+LZZ/ydxVsZTqwkAHgx3jDWVBa0r8NUYH/wgLp3/fRnhzkYmgjlna3a9zR
GR/b03QACAE6iKh/c+xz0yutfgHjBIH3lCvtgLdXn7SWogiGJXbzOQ0KcFELGBGvjJNRIRhVMm/c
hN7f57MD0UCRFdQm2BqLZExBK7VIL2jVTADef4zFhsUv96C/5g4IbQBzQKnQoP1HGhPf6j5eMrFE
A7HG5Kb5toxaAXu79ELnz0pVK1nMV1XRj4qyAZ4ebJWBT2dvU9TVQa4nWyKmrrjyaFJw7SaZb5gQ
Mx4J7VqAv94xDnSXMzxjuvhGcYESd+RNbnLvkolk01ypkYKi9tvoX3ysn8CL6mPPACzGGUc9t4O0
irYeHYAC0g3jDKZ2UQGPgVVs/QK+BJys2f3QffCI25XPRXfeVsl3YYzJB+poKCKA2n31K0139WNU
WD8mG5ZB9YR3tk0Hszoa/ayr/DoQhrmsKVZAF5WnLgEToZa4JBY5YWnzdbISw2i+kZVxk0s4VJ8D
+BsBvlJL97rL5p2EUfhJywZtlEX0rpTXZHqW+vuJyxzEOwaj5AEqplIidBi1MK3Zre8LJz4IOWrs
i53fCgfzOQYL+fVjcZWPUfSYCKTINXwhCsZB7MTT75e7wU128y6zsy8cadtm/K59TP5ABtMshgQ1
YWEX3oB6UXaXnWC3HqCQ+1N3w99P3U7GV6rBJBMDwB+qqsQTufvS1jZ57s/5GQO8jTVlVnREk/l7
+Z1zSGqvn33V70OymQWo4ESjBJUySprDfvwZOZ2FcVS7sYqvNWelZPMh+X46hXEdlZxg9W9C1UWI
AXJT/sjj82A8LOjdqqKldikHHWA791zJY7xH2EZmZQpwVW9FduCZjd4IyD1+r347Zr/fIeM4RK3W
21JHdy8Le0ueD9H0dTFiOxIe5Oxxbk5k+sn5apv1zdXRGB8CSsq6zCVkCVrZYjlPI+AFLXOA+oSu
PmbfsE8NSGEQsUv5ARBoPkc6NbNrOsO4l75C+blsMcXculh594lbnJp969NRZtDn3OGburmX/eSl
RjzzUBiXU3dqIFY9DBIPxPgeVMFO/vOtzwXeHqux+X357bz7/bXEDrIogqhkMu3LAzFpcrDn0oPv
1I4xaCW4lSu+Ls0bIRKINUlhLd8a/09GLekc2T/PNcZmBkOtUGaCly3xooz0A2g67Y7b/dr0dCsp
jKWMArar8wEvpQSFPzuNbRXJn3kT7PTZrh8xQub9kS9YSWRMRsDkqjwrMTxdN7RW3yY3PeDp+0Z6
nki4x9NNAe9vyh0Zpwf5pLkrsYzdBF0PPlUTgA3g7KYzNelZfAD85gkw627o8TZ3t+PVShxjKJpQ
adMQQH2yE01ySySBmUVHyygkMy/tpP+ya2djrCM0lm4YKviEWH6NyAXQ0FaQXDimzxPCROA50GfJ
pJMDGMh5oGje+SFByBh/6Bgnm9wSqsJ7920mGpTrUpI0Xf8EfdTUi6pFKaw+zlJHj16agRcDt7Xi
XQIT6Osg6gGICEgs5dJjihKDXS7dB/p7RJT3mbbL/avzMEG+qfPS7Hu8fChFypDbySM5F3v64Mon
q8ScHMDtwDKeYa0A7EfTf8Cop5rwWVN+n5cw1QTwmcStuiDmdyX2nUgyP6eTeZqMpLKrOry7rjLb
GvMujPFgSyHLcWigdFEbia0l4D6sgHk77q9L4R2J8WAyGc1SM+HBqmYAfENiVWblDXgSaQMPq29z
gBPopf8oJGF8V1LpYY7VEzT5ngEGWLROiq3fGFN5FQGnk40MA9bNy315B2Q8F3rASQQqbVThy/gA
TDNHiFXbCLGPERXO9bvcDO+r8zFeC/R0ZWEo8FpVr1kVaptt8B1s8RhEemhnju1t5oQrWYzTyrWl
H4sA5TMRUwFy8YvUJ6I8KBpxBO01w9L29aNtpxAreYz/UkE5Puv0jddgXqb6C1N9O+luwTdLrOEn
P4HgKT/jWXLQ1/w9iSRicrH6Jhp+U33jHInjvViIKlmXtEQAbq9fwWEBtzdy1FsJw8SYG/wPo4qc
E7FjkUIKpTDVMUYtRbXGEcD0S2FVAL27fiqOXrCwVKDIWgCEqKDNU6QOrM0qQQY23qnKbYOWgM5j
TPuXSP3bpnV6yau3v9EP42RGKNkkWfPN1EGh1BrZTRCBBa41Kq+pAF8gDBfA6d7qEoholPznUgsz
59Tcn8G4likXDCCI51h6ORV75RQf5luCEWPFJrv/sKyw+W55L87LjKEnpGzmtoVrputstJqTXbrj
4wxSHyfcN8cRIEzVXez0pRPd8bqK293MlXDG8gMNQ1BGgyZt59G9RCAWCTsDRFaDGyCXj77Oga2G
Fm/C9V8cwO+GhMw4AFIZVapncN7RXrTR37coztoEBF06QRE73BLWdvbyLo/xAOaMZaKOIDA1WMuV
nPAYu8OL7lbPhifuHgqftzXIk8dkF4o0N4LQ4C26gBQcCFR2CWi/67bJURu2ZNAJPRCjdfjQ/w0X
kachbL0g0Fut1QrYJCpM6mxpvVXte18q9p2VI1h4IeaFvw7wcdy12e330O+PxrYaDEFQg44W4bXL
+NxaBThhKVURxiLo+AU/TGyXKt6NgcVKxNJQoMghvdIst4uuxhjnc2WObj0Gttwadlg7aZNZfRpx
Yj1HXRT695Xfk4c6lhWtD7yl3dWG4JRR4V7Xlu2A8X6XjJPpW7mQ+xHhSV7ODeRU6OpzCku8QzCu
pKvFuc7pchslWBXSL5X6ev0M232h1fdhvEbdxUYijah4TCEQz0Q3BERR5U2P6SH2B81SLwWYHbAW
gbz9EHrGd2HPe0vyzsj4kQEw+r3QIP8byssIlvY25lg15zuxQ/G0qB+EEpoklGc6MRQrSojVdrzN
4n95/vzWB3b/dlQXQgityiWKXZzKY5Ba+bPiGc9EtQAPb3eu+kW/6zKrnb2/Vx94qfS/RNn3n8AE
+2HsgkodRrpbRrfwUwy1mW6HBmaGQjKv0sGVxsT0OZuLJR9QwlH9+maKMUOy7KLvdK8jarC+w3su
c7yzylh0PEQY6EgxBEsHRyhcNRYBXX6tevs98n6HjFnHXRem49KjD1T1N21enSdjPvYxquRmzUHz
lOn3+PxefZfF2Hc6a11U5JBF8VBK8Kai1BBb4iE6ySAtqn3wZ+8wNNFjurixhm/V3XySwYjDq8Vt
99nevYDKeIEhHLR20KmJnChCq2RFTnGcAdzHZ9/hymLsnWhCFwdoQKEb251wSCywUlkEaKm8VIxn
+UzKUJIAcM4JQCL66q85vEhLb6Vkf92DcmSwg6ShmY16n4hApZS6L6Ig7hpz2gdjxKtP0WrCFVVh
9yFADyaaowC0s/lQ7fUjjdt0aYsOx/Ku7V/qAL/Vkt2AEMBiLOYlagzkfO6fVbc8G4/YccQy/EFx
Eebckfd85d0i40qKWayHyoArWdq9Dp4OKXgo1di5/qk2Nw9XMzsa40EGoyNKLSAZobMPAnKeDIMI
NnAgfEG0tXP6GMiwMrofK7ymDm/mmHdG+vdVRlL0ajSbLXKvEjPHAD+0BDI6OhAo/p+nZJwKyacm
XgQ8ftpfYOpQPDC7ARB7TizzpnIRyzMrOdLpQkyMO4S7t8MJ5yyeO1Dil0LIkaYrVvk8AUskPdCh
Rg1jnMSrvvJTTN61Mv5kaCdTbwhypLK7LxtsDQgPrc4p9XFCj8Y4Ek3vRrUNUdmU/cCnSbOEufTO
5xkedbNXbJwtXw6lHpCyg79qBqQnZR1YXbdYY6ScW6kW7alNveu6wvlYhClhignmEOYY8UcGdGoi
76T85boAXo5AmIykl2asK1DkE+US3Va37VkW9qpFB7vw9p6sQXevC+SdiHEkkjqGba0Ac16pXg0h
sgyBt9LKe9IQxouMYtdgPhJepG1SxRrFGp8qUh1RCx8mHY/tujlHBbDTUrBbDZniXz/g9o2CdE0B
5Sn2LVkuplSr0lFJkWZGEpIG0/oNDid6M7gaeTq5qforccxpM0koY2F6SynRHdw1O5AoIgbwnOP2
Q2Qlh/GOUi3lKPfBOw5fxF8X0FOnVhgdQHougyCs3qPubWudM3dWAK7sUwKsDf4YxqYrWf0GxnP2
HVBTSQZziPqDMj7XxiUqecsC23WalRAm1xKiKYzKsPm7SxLvRMMV7AWgSxZd/CZgRdZ5OGP0Z39y
KwSscsCHUyhbycfAk8xKUwuTEPszMIcGo7pLyuXQTcXenKU/087fstgSStMoujFNSB36A/E1j3JL
Sz41d4qKwus4bRdS3k/GFlLiNJ0nUYIpmqnXhU6x173YRfm2+Q7U4hl1fWuxq9bK/9Aq3o/JuLWw
BxtxEuCYf79FDBBoU4RwnlVsfjkdzlcCMpf5iR5kDExBixQoJBG/zjU6ZhkAe7BiHBu8OvGm6q8k
MVEUPA1iUqcJJFU/4ulc6/u0+aMUdiWD0UOxAA5jEM/0tSN5yZcF2CedVZ4UtwA79/66m6S/95PO
/5b1iRME6EZCqAl4ZcRgEOj7+7Cd7E71punVBGjoLD5cF7cZdlbimECaC4DZIyayHj0wXKl+CMEo
f13C9Q+kswiPHSG9mWmYMaqFl4x8bYNvRP52XcR2aFmdggmeS6O0Ujbj0sTGMw6tHznKfbhXG4d6
X35fn3dpTGhps6iUwwAV5FYezoOMueu4TDkfZttFrM7ExBUiF0tQdCG11EHG8lnmJCnmnTFreTMC
LhBswKGTH3nFat7XYiIJGQZBLijSSKROlmj+koMnA3TanO/Fu0AmlOQIzMM44ns1jpkBuAXeFgDU
HZyeBCCayf/DCLm6TcZNyG0mGAmBw63T2BrKyNbre7EU7OsH295gWYlhPAWmoaIkUOFeBTEYLTFN
7brVbxU5uYka3TG06ZgkLZK7amwtvFQXK2rCfVYud2KgnZal+1rneWPLinGjKADKGs3mhGW8FzKP
thIJN6I6phaW+e7aOtwteTxbhaJ7Sz94o6bdNhn5kmXmWZGmS6HUFyUtzya4E2ojvRGkwcsH6TDJ
zaO5hAXn4JwP+pZ6rp6IQT1jJjhDMbnuzLs+HGYUffWX65fLUc23+sxKxhjWahTQafgcFIAg19pV
UXcwppFT29ouIuhgSILzFQ2RRS1qggV89XUJkEdPwUgrSoPk0Hqz16DVML+UwPEC9uLtn5ztXSZj
dq2MbZKy1WJ/0e4z/VxPL6bKcSjb1/cugrE5XQtJodDdm3IWahskfTtiJscmiSeOdW/rwrsgxtTw
hu6lbEJImcXsZm6lg9aHnMW07SD5LoIxsykU50apEZCLKnswGuM5Atb7PNXHlkzHWBGfgK3H0XDO
9bFd9jlpTDUgOjoaYGafcvMgtYsljTrn8rbXG9+1j22zR0YxAMMXq8ddLgEfpaodzM/Ag5g/lFR4
yDoUeqLxS2BEN1GB0pYso0NcCXe6WVwWXbkZo9kOM/lhBNomJ0XevAETOLwEBTYTkNQfs3GzkPpc
kFCeGecnqX4RtXsy8VCItnsRKyGM8piGJKKOjWyhwRsxz3YinSn9m1A1+NICNa+yKYuIaIkv/RHb
7mft8Q8scfUDGNVSVLzn0KwFup362GDubHzqNI6xbybH7yJYZ1kNZhkkMl6M2qg7halY4BlBT1Gz
eoNb1VK20smVLCa/MzAHXY0Y1sNgMO2SSRbgKZpdC0D24Ua0ijMPbmHbe64EMg8Mowe4SfR/pF3J
ktw4svwimhHcQFxJJpmZte8lXWhaue87v/45qme6slDsRI/eSQeZFAkwEAhEeLgTgAgml91w+YX4
JoP0Cw3W3Zv4i/9nycSJRb4FJ/dCjrhGWtLwSk14l4Djp+/cMQV/HwGIqP6aB+oLldUqJWfhbRdO
bHZV0c9ZhQCkKdUFsUigt7WPNNo774zbu3kSDYTdpGFKe4sXtLW7/rK8zb3K5YN94UNzCYAUGIxk
L9PNhZ0YFDZzsguKQjOCN+mDmfbuDKFY0v4+vyzJDSGKFABRU2CWCZUELTk246OSyqjDt8PIyTL4
Mk++D1QyplqP8CpULlZfc2MQN+QHLSgPvDkFaBtzGm+pnO4RqHgMUcrgCrIFCtc5S6OxqhpOBwKA
QkEPayTJhXis/fxK/PsCFMlju0KzR0NFXTdkD5V9mdJXnfROP3+J6fP5b/UPb6t3U0JEBsHiHCc1
Lj4j0H6jpRJYjxZKPjhad3IAlGxdYvTFMGVDU5wrZb7VlaewuGTRnbG+ZoYUeL4Zhd9dRJSeUwc2
gXoeW8gFR3jTGUx3VuXGPgX6vF4d/XeFyk/uTu0fZRIMnDQQXYCak3DEVJaaNIsr8Nr3YBadRlfX
jmSSXGP/EDnerXAXPTkB5doaMdPA/MSX163uPII3EpULxOLoJ10QjNOdIePg2K4R0nerwrmr60hX
aYwkkw/4qDNYIhI3OYBhiry9WHPXXrzz/rlN1HhiUjhrfVIkU8hDMaTJr23w53H2Qn8Ksq/q5CjP
BQhAXvN71Xkj42GXCsKNI52D4dfo5/P4vm4hNwJ3YRIphCXBdORkzlVQgITeAr9WHwz78wt+YyY8
Z0s4kF1Uj4qlgPJqchdXc+1jBX5h4mu71AfrVVB69eUIXu7Q4xy2RQCilfiGU4SW15W/7OtrSGBi
KIYBizpdcAXT2uVUob2b3fYuaC2lFP3bwfB9b4QzbY2RSTIdPtHtZm+6Nv0O7DnRgWtNNb4F0jEp
moSfoDM7JAJnVL2dknqFxd5D9F8R/lMPk20AMnY/u4OcX3v70vx7hSKAho5GlOAdhedIRxy7UJxB
e66Y5ERvh8Z3I0IqEGEONqttG4XO7p4y6iTF4DDlPu6f5/X1vIttD1m9nylDCFFpVbThPE08eJg/
Rh1YVHW3xg7ZN8A+XECs0LX8pnTIt/q6df5wxMrWwO4EtQXoLQhJa2eMXZtSmB9Y/cto8gdWKG6j
1l/OL5MflE9ucmJG2NGm0busTUDkhuE8f1yul/qJ2Ma+AdgPpQVniobdeYPbd+mJRWFf9Wg29JUi
KC84dFwW8U77ovwqNEeHfBAYXCQL3IasnNgTLoG615S0aYD045dA/rPYhehhYhr4p7wFvHkGTkwJ
kb9VIU2WmdjMAgWFcCi5f3p98lOyg5vB5MSMEO3VojToNDbAUl2px2hf+qFnJNf8aPMhD2Vy2slN
XiRGZWsTonvKwjE2ONKv9+2AM1HySDvvf9S71VUCsBw9EckTcfsihby8DVkTDTwtQtCs8rGPTCjw
8hPInGSfY4gAfM8Pg1fdoqgdyDBq2+Xmd4NifYPOoT6XA14a/0mH3Lb2VnDAQOJq3iU1Gnza9zzb
Wffn9/YN0f75EP69ULHeYdO2WPsCr7fWy67BY+KD7Td/LO6hNrVjO/uwBuY191l9Zx41rw3ir1zb
Rc7/ue1Y779DCAYpAbfSXKFAnBBoAxi30SLb4m0vAkMrVGos8kk1NGQGvmqJZ39fqE6UQSy0uq3x
CDm/odsFJFj4rxkhPYgttiZ0hef02FCe1ybH/sXC9Kji9k7yyPnqyC/lYEpO5nYwfTcrOGyPsaES
Gi7oaDbqbsYUFlkvF/vHaATGUDsYKXUl6+Qf5LPj/G1QvOSHpEu1Es1MOCwnRym98Tuf5WQBxCz2
f9QWed9U8YZXslFZaARjGdiZiXEzlQA31rvzS5I4iCG4YE6yzJrtDnWhsTysdXnIzPWGlKbEzD/c
Qu87J9xC40SV2eaEIVyXLCqcDiNX8xFyxy4kr0Bc551fltQeP3onT5EhwhUUcfI44EN/Gggp4Ci6
U/3KUy/klCGbz7qTL8U3+cRYBJb+UC1RSV9sHcTWs5uMEMxc11vF0iTcRNsh430fhbvIgIZrt/KX
R1YD8JS+VObT+Z2TOYRw70zJ0kZrw2MjnEFVeoeoodtIi67SDySEDDpOJMwzPIVT1EdAcx8/RFcs
A8/l5AFJexM1wfl1bV827yU7UdptXuNhTtqceyDxbXXPxfFivFfqBf1NJUANO/PygJX+ebub+3li
VvhgZTU03dojT2+mp8xAVOqBRYWc0Hkr2zirdzNvqz9xQVAEZhAWAOKV3rQHE9KbBuawjUs54nv7
w51YEhbUY8RC71PCOfuJz8CngdktiAenb81hWVFrO5s8sSa4owqNHxBcYPtm31ocXgoaHfOqu9Sf
5Brpm2frxJbgkorNorxEKQjEEpArCsGCn1v/P294ewSdfKZWwX2faqhCDpbxre2HYFjJdZ/IzGwX
KN6X8larPLGjZomyTB2ScCMIF6c7Wleo9/illx21Z7qnocuQ4OBpetuBgv+IF3kKcdZSLgK1eWGe
/A7hVZX2pEW3FKXdOHHyg40yhbJbr8MHCs0SOTRf8gHfJghOVp0OdY75FQR9tKx3tQ0O91LWqN1M
OU4WJNxjLNE6FscUKPnWIT8wiXY3/WKFswZkwWjYuuPLqrxlzykQZBWf7eVx0UEbpHSaqObbWLnV
DxrOwtJd5rnpTEQ2/cPP7qf8BoRs/7XAf8HJBjbzULVDEiEbgKyfR+eYuDEpLtSw+d6ko4xpa7ti
fmJOuDfHrBoNm8Ofu10YjDc2pIhqh7tI4xGQSelQYdfd4QaEru58Y9wPqiPNE7bD8/uKhWjWmUsR
lgSv49nXfufJrvRmBLTqcnyO95M3f+NUipqsZCkzKgS1YSCDbrWYICkzFTQFljePgGLrsunpfwjV
74sTAlpVqVmxWMj+59f4kdPV2N7gz7+5WI6cSVXmnUIyXvZ2C+1UnAyigO6Ofsv7H+fvOIkBsXhO
MXGu2Tz5jvLpWiuVQIump/MmJB9GpLxf1pXQlevRWOyWrRdRfE8LGR+VzIaQcaflDFTfgCDV7bJr
+hAGUwAqDN4CgCSJ7f270dJt9s73o2YLcUufi2FNaz55OWnxJY2qGPJVVXocEjV+tVhtLg5pDOYl
JnKxyDafKRhrHHPNdktYMhSnyj5/gMRIfgWagZ8TTVEKpnbnAd5909SscxqVEoeEEIECqT+EQBYj
98apuj//gf4hz2H40jahUAcVzmudx+E45cg+krq/a0NQOWZau6MZarthdJWM9OdcmLvUjA/KKh28
2R5BAw7hv9aFgxvjSbGGBWYOzAdYLkeHvqo75aU4Vi5/6WaH5pW487Pxo91Vh+62uMGGfpfswLb/
vP8G4VBrI9fdzABJ4v7T+5yPH8RXHmpSTj9B75Njh6X1dO4eny+Gd6PC4V6aZGZRhclXXk+3kDkD
a85noXmLJf867GUD89tn/W974qBYp4VNMymoDAGXsctR2QsNCZznH4LjuwkhNWEm1EtTrvViBAsw
CnwYxkvQshifLX+5kH22f7jr3s0Jx36ta3uKV2RkoLMavclyjKPBy03X4KV3Y9A/XswIAOrlVDrR
Kzvkr7HkAbSdubz/ACECZKqWqwrH6xuk9pqCOl27j5LKYeoFjTFKWctAEtwnzviMOECGrK/ITbMH
zHcmLm1ttyPPLV2dqLvT2C8dQa+UdSC385f3NfKzc5K/LMNsUuNN3zS/pMWh+6Ktl7aslyrzTSEE
kTzvGJn4RsbAtEEGuaKybyVbhxBngCvWlZQi0zMxVq6MF2qEklr3GjHino8msrUIwaQfesaiCOGU
Kd+U6MssLQ1ujqpQFXpKBrRQoQMrRA4wL2bxaGEQuQEYaAVJUpI5Ye2MiZ88paDAsC9pYKIv3LxE
8Pyb1XTtyltlpe0tXzz5FSL8yZjGsTQNgCNAZXS5XoLHL73tfqejC/pQzzpgkl7dd8B4JY+cL0em
rME/l3gSTq0LoUZvRmYX0K8P4lTdhdZVle2jvPXBGh7EsSS/eBvj+GiMcGlyKInoukYsEfue9esY
lfyVMDeKN5q6t9jrnWmkEYD8feWuZolVL/RrP04/0wEDZlr/NaT5cSaWO8yFP3TVvp7IVVWOx7Aw
v9VNcjTDYrdS5I/r4uYNKEVG0l4saXRrZubPTgFp/sK8JY6/l5r1vI61JFZ/Pg4flySELlWbWrta
+iTQSHKj5vphSTEdp5AH8GH/7wnGR1v8xJyEEKaulllSFCq7FY+RJqf7tgJSrm4PWjK59Tr8UlrU
0jsLQIainafd+QO50YT5aF8IYWsDWr2IdFkQPfOx9g7+yXbjUfuxQghR8aTU/J8jALfHqK0BZQmJ
beF8dlVqN6hJ5OiFvA2g7qr4mD39yB0lqI/ttEt/yfpMEoti1ycZzWoKMZUXIPMMlV81keHJNpT/
sCbu/XgkM/uTjiZYqwsd85/AU6JMz6cY0BZMFZfrj+X3pttkbn5VvdjXsrC9/fFODAvhVM3ywu4y
A9JjoBCs36ibzOvhlXMTa/vEk83tfE4FP65T+HZpV9pqledJkBc3Y3mR51DM7GUBRWJE7HmU/aJU
VlxiTWHQQaaLgQGVyJ6qmyf8fePEXkdqhA1VY2ycos5OND3mkFUZuqDrJBeBzI6QheVhMja6Bjt2
2bqp3aHgULr21B96GfT9H3zBggqxZnI1QeEgN9lkjCVEct5SZla4dXtsAtvroXtcNV6U+XLSjw0A
FneId5t8+SfBy04WjFSpsMmpvKivmR5/V1rO4mle5WMY9F/Qzn/OKz/aFHOVhmZpzdO8GO2pxUks
J9p/rdE6ZkBhRbeZ4ph35u8eAKBG8hTa9sz31QqnrQ/1qc7VGk7TmAc95ZdpfR3apuRG3XgpfFyh
cMyilQxV3CCczD6voeY3ZYi++F+PnxrZjAxeJnMdMVuBEJja1aXCWxV2wONX7Jn3jcdfd2MA7KhM
82HzVBg6eO80legYoPzoNlVKDFtLrQwT+1wfsr3pgvBgQ9aDkxlBnxXzqAkkeb0/uepOzAqHUTWV
kbU25Rw1yw7d4uPsZO4aWLh68mO4k3EnvfF1fcqMTuwJaYQVKzNNYtgDYfX9/NhdYfg1+1rfjpdT
wOf3MjeCpAfdJQfD418X1P83Cubdwvs0c+KrylcO69P0XVbW/Zybwr1OfpaQcdClHmmkmLitFNXX
9MhL8BRjpeHOYe3NRuraCkAIGNE6v/0bL9KPdoUApYOxeAyhZB7Qh2Z1w9/DdelFO3yBu+QqAWTT
djSveBgD41K9lIM/Ng/vyaqFUDWkhFV1yT+++nWAIpIC0DfkviSLlO2tEJzsyZ7N4s1KEGJGE0Ur
DORDdj44v5fbJ/ZkNUIoSrouTCAnk71lUStObHLH7vkofh+UV/mVLMORbZ4QkUAmCDQew4EN68Qj
LUXx68lWV8nmbbzdPniIWIWZEj1co+TtgAL25FVX7W12LL+DZKm/sDwuEND4PfTWqKcFGcgG7g1J
ZPr8cOI/AMPcGqFwR/HxWAxKmvYAugYtaKynZnAs+8cT5gn9859vw0uYDiOwZJuE6IKXgCC47day
TQLLVF2dlC64rY96WjhmTPyCWcdQJV5fSaxufERmqDohNsTAqS22c5I8HeeQIw5TqONW7BVUWh7D
mO35tW3dXh/MCOFlnarEDBv4SlXsrCOHOPX7xOQI6cC4iB70w5/YA90sRW/2Tdvn42VSGixU0r9Q
ZMPv+mDs1hfjMXk0Xesl8aSw242rixnv1kQXZfZM54Qh44H+dOvZd7HmcbBv/ACRwovpNW2u/2pM
y4pbZOuR8cGycGkOGamLdg2zwMp/h1kKbhN2PxLObL0Mfo3SQg4mXpZBFhAFYtSmaV9FTh8x6KS0
i7OC3adeH/TEBAdPN3tNS0xHj76QZrhs2HwRlbWDKigGbxUnBomBZaNuksWxF42rpzLF1dTGHZXG
wWBqYIGCNiXRsdQHz5qbY0PHnWHHXs0IOPxUL9Ve6ya7JdZ3Ugy7aNXvFZ1e9bP5MKrhYYVzt6ux
M0AnHddXIWizteVHMWZuSEtv7TpXMdGGU4rAtOObKdECbZ791JqCcGic3rrTl/FnQn6uff07smOn
y0cHR9oBE71nFJbfEeaOYb4rIY83lcc1ar2cVd4Ytc5i7pXhsUxtZ2hGIDiNXaiB5HetnAlkv0m2
vEzsfrAZYGsX3TzvUprdl/Wvcgl3OXuIuwwsmaaTATw7p60TRnSHGZWgT+eDrQ8HBYBao5icPH5u
yU03fS2hJ6Ao3bdCyzC3gqJyNsWOxP23YsmpQwpJTTUYSWPGCSpNDEU7xe6CloXOUrHRafQXVQGb
oqqj4YcUQ43RySWOovVAGxx7FUpbmu2s1le7nYM1zi/mpZP6rYrjJyRBH9xW/3g8jSaLtUSLsiA/
8BsRfzqDh47glexO3DyZOjWobVFw9puCIRIm6VL3GGocu7tkepkxKxRjxCUdHs/v+EZThjDDwOWr
Aklpa6I6Rx5CcBXVGCiZH6zfgBvf2j/BwaY74d44dL6KCz+9izzqJV6nOs1F+C0PpLvKF/NpV99/
g6in2MUUqSUxAYXxoIz6WPtFoJRQCfJUP7xIMNGzKJEkfX7jKD5nUwhAkdHYRhti3R30xeYD8GBv
asG/0MlYbTQUIeFzBejuI6YsPNQ6vhY+A+piuShueuyHNBLLtkBw/HYgHQ3zAmlsmt+RYj5G4ehn
ZfjFyopX2zAd4JNe26Z8oImNz4PmxzS7dq7LXmuy3yH4nRJVpJ6anG+L6jb3TQ7kNHMnv7xeNDe/
+xdiaPwG/fghwPHHNJD1AGWrgvxbOFJqa4xhXPPhGMXvdv2BCzJSPNiGV8Mv/OlCOvD6OS/6aJGf
vZN3PmtrbWYNLI5+iMK6fcdlUnEn/CQBA3UqbwJO++xGxrDzObZ9NCvkSQrthinpYHb2x8sS0C+e
RGh7Wbn8c2L00YyQTCuGHbUKBA6CovXp2jkWwZRcqLnn48YGweFHM3y1J5sIWF6DmwdmuPZgsq99
8r32G7e4ooDYE9feJzea0/4bdKrEYUTeJ0ubhzniC+zWfbGkbtrIZrAlW/jWJDhZW13nRcRMWCAN
itjW7RJ/i6gEC7UReDUTWbPONGZT8IMIfh/1YUcTqse4q8o8yEoKorHUyl3TXG1QI+XorKxm5iyN
dVBbdj2FkGfuxjFxjAyE9nF1T5vwugZ1pVMU4/MwkcojVZzv2ARaY9XsDsUU+3ZRSB4VG5hC/G6q
gWqDqTYf+Pn44fvCAO6+7UqcV+pwtDrBTcFJVeVMbRt4BW7LIrqFq8n8JFszg3xuUanFfLvpITZE
7Wc1IreDbT6NkEd39LbCY4rkimPFIbTurVByS2y5Gp6CJtVs0zI0MTat45yhtoNvNJjht6IGSQqg
Hr/OnySZDSEakd5UQfkIG7qhuCmKOaYly6q2Ah6zmW2rlGJG7DMrm1nXCD5AVR9Xf/Wme+3rjD+Z
n/vQG9MQ3g2/rF05o9/b/ywEd6jUq3jKoDgGnVIh5tn5GOWLqsHJex1P+cycXYMoqqdVNob8kKkv
ZWhdGF36QAj92fEdxm+90uclxMFTvytth4a/YTcXUWoitW2K3bDQa70aYi6ffjXr/XVZT27XJV6v
61d6jZmTsvlBwWy31tWt0hWH859ry/8tXLbMRqWPWIaIclLBjFVEU8z8+NIOQAG0J9d8uppcyWer
NwojmqXCw3A9goMRB+DjWQPrT1RkpW35rD32UJfILlJP2WnWAVxzoFaVf7ANZ7RUE6BgQ8N1jB7Q
R4NKX68s6Q3bz2wV5YIrs3uSbB9PZD55BPif0TYzDcsSwwfq3TqrIQ76hlzPffuL9kV/Gxey/PiY
/+9VAmwgXA9ivDjCqkgR27GSYl47tv1OVYKppHjx2eQBMz2yas8GQP6jJeHaHRo1pEXLYiROSCqo
GzGPvw9mzLlVhlsyzLrhpVI2jqxtxn3g04bamgWiZKjU4M+Pnyxpy9Yqupz5rZk6dLJ3JlG9jsiQ
+BtTSligzUzNUAnTVHHEswJpNxi5EsgMX04g7jazm9gbnTpHsZdP1KH64kX1rlPwUpDWujfdEhcl
WqxAD+timzVheZ3qBnCm4dWIaj64HhW33ptXFvS94n34Isdjfn5/YbXM0mESTkrFwEXyaV76mIR+
V11b+e3MtfRY5Ay5jKlw2xD6rHiG4QOKjS6LLmGCKj7zdQ3D4SDndCM16DCGn7kjbz5xXaWKBvKR
3Y1LwSIqWmu6bUN2U2xb1G0zdyq148BI8bAM9c5n+vjYRvldYqo/E6t6kJx8mUHhiaPog8ZmHQbV
Y3mLPAayly7ZkxcFsgGTZ2l8ZNAFgOtfxNGtoHO6VuFVU5E8yVcC0/NrGMRu42ZQEQRq65njRWV5
/kZrALJmJzvLvfk0fcSNyOYZ1tJDe7Dc4muxx6P2APjOMQQcITrQgFxNj/PX7EHby6xvhQPclZCV
RsEX09hCOAh7lJlQro3B2TswD0R1L/3ST05o2f6ffM8TS0LiMmvTZGsLLI2DUx603TK7auUWT9aB
7uJv9LhepcfmS3+VAMkqy2j4BxODHtFUw4CYoU71t1buyRaTLLW0JYwSIK/m61C1b1bbguiRoui7
Edgyqwj9JQMWF5MAj1Y2XNSknP1mUQ4Jofvz+7BR58fnxjwBYfyHINf5+LlJzQa9QNHqza/RpD5A
ngIsdNlXkDjca1/a3bwrMLkU2PdJ77Db9E5WK9poXH/4BWIZVzfMubBK/AItsI7kMkXH842y/8An
Kv6N1s6mk70vWVQImHWWWyuI6IJ4VB7iaQKMtcx+hYUaSZ6Z/Nb8/J3/3ltTiBlZPA1sVFAPHGbN
RX3YMcJ4P2fHGfBqfUbLPO68859TtjQhVNiVsVhRC4sUdJq1qcPMUxTK9AFkVoQQwVjbdgrFF0v0
6htZcrc12c4aisf/32KEYKAaa4VWIRbDrD3vA/Whg0E+yTfausFO/N8U4kBmrbqV1FhLr92uqG8X
VeGCeM7tG8n05uYFAiFfYqJWiNtZeEzk8TB0xQDATt12kPNumeokeXKMF/UuZ/0vqsmQc5v5Nzmx
KCR1ulpZEIeGRS4zyoXOqtkBCAVZB+JM40xSWhoeKz75+4lBIZasURdRkDCChipoodOVBeim+/KO
6+axsmwk+gahhiHmjEC6hE3CCWmabD9H0UMH2ReEcyc3bdeObRfqZJKIvenwJxYFJ1nXUV30GiUV
e14v16aFNmvlWnovqV9uTGogFJ7YEXxkLXI1KXk10QgmMOpAAemevijX0a7Y2cfSTx+sLz8MpzrY
r+N9EzsMkpVX6CpUN7Iy3OapOPkhguuQrpjXOsUPadJjolzHSeSSDpNDi2xneaj47DLv31JwmUph
hWbk2NkxZaDOWdxpkBYQJP4igg7RoMu6eOSly848dJnlGvk0uNVsqg56eKOD10J7ZWjREACkf5O0
9FULo2ezr3daXoL8OI8huwYGq37wu2IMqiHcnQ90m6/yk+8uklIA8tlX5VLgu9+1qCBnwGBwpo/y
KFcB2arcWYQxgzfVcemLVG4ZiaeEDl3yJnW8etA/vWhcTiIVHsLYGff8xo9c+7XFUO+0J7oz7GWT
vVvepQF4SnhvyCZilpdZia7kygwiHFvfJ51jNgDZYFbtQtVl2ltbUffUlHBy5zoskGVOnCbmddBG
Vy1/6OyhDy9DK9+f/4pbQQJqExoBVSkFkFBwZRYb5kBGlMImFfMka+O0zY+GaZJQtOkrGl6wDFT3
BgNo4WPCNhIV3MsUCfECesFQAXgKHFwXxaEpgMeQJme8ZCKez1Nrwv6ZQ1WWVtkxf7E868h4Bccl
UNMI7H3my87B5g6CfwYsdRRreLvQTvLihMyQpQaONkC3wQHWO6hQJg31yD//oTZgEcDIg7Ya9Wti
Y3JQqBOVJClaJVRsFMFAenHxl8YqcVuQzvyL59vWFp5aE7JAgw5oUvdZ6KfFY8q+K8VNbl6S5rXO
n8JmcmhvH5XmWs+/nV/lVmTVgTExUcHE0Jp4S4ZRmmexDjC7bTXO2Fw37Mt5A5ueeGpB8A1bmzPV
LlC74dtoQqp2vS4wR/GvNnHryXRqS7gZG2ji2lFUMV8N6gPqX9kOj1FgFJMO7APtnwlywklQdSOo
tjKkUUIqXSl1NI8ZYnJnGj/nqtyVsb6zlPlZbbXj3PUBFFAuE2tIgRgivSQr3ToJqGwYqDkbOu4f
Ybm5rU8xJTCeRLGrWi9R/G2Iv5//fm/obfFsG6BXxoAOAV5eLC9GKWjhdcpX+HskID92SuKlYKv/
on3VAh1ZvX0wCrzKyku8y8CUxHY1Wgj76DC72oMe7syg8aD8cm84Dfo6DyjFJ7qbtZ5xo752B7zd
5KxRnxEMmmWgdQPNbBRhP7U08lxP/upt8eJEdQwPgNtcG3v5Nbn1AU4NCb5NcjtNRxU5Q2/+Dmvr
2rIAwWHGy/lPsGXFBAAMs6yoxxsiDKwDVGjF9YQv0PrR8oViriRkstfaViAwAXHTLZNhKkIE0lVm
Xhg6unVB2VxRpMclctfzy+CbIToSZQDraRZSClVcRl4a1mTTBZulDCgSUADOMwwEFzMIA2fJLbu1
mlNb/O9P7oiQ1fEyqLDVAB9DjMchfz2/mK1vAgSljiEqlGw/4Q7ZDCneIZ2pr+rVs2qBDqSOo+cp
/QMdas06MSQivZNByUjXgC2ot8LKo0MZAGnuDU10WWedn6jabuzyZyU2XqoKYmrK4k+x5huLrAS0
eR2iiIouDcO1+2lMz04NEJAvLfPZvjxM11xo0rrkkXyEMMb/Dl+Fk7wbE1ddVVZa5TpDvambnwwa
x868rtdZrzHJLb/1HU8NCZf8bHZWVY0wZNvJQ9ixy0ZPr/Q4kfj+lj+C/gmJtE1VkEcKZoomjpMm
6Zk/jE8RnZwM9YP/3SEhoGQQlLkNCwR9Hz1ej2jX4EKwfdLcZWUTxI1fWJZ33shWnsxQTDfAeG+b
gNx+NIKki4ECEClRW0JgS7tJ6HU0Y/b062LKwOdb4AtIUb3b4u+10yMc2SEa4OiHFL+jb1x2XsMM
NtiQ+xLyvxEqMNCb9NvOqfxhb32dZAwcUvvChmZNlWetgVzCvpr/QgB8KY7ab7DV79lOu1n8HLMQ
uxiUtbqMkXNzm4GHQ2kbHZpPjRm62HbTjKbtM+M+XSYnXXqPhQ8ZnphtJSttbbkmOzEm7HNnambV
tBHzK+1mrlDczhuJa26mgKcmhK0Mp2IqEvKfTPp/TAG38ugTW+IwGhJ5sup6w8OUceRZ+1/p5hgo
8pYdz8nFGw3BH7ANHU27T30tEkJkKSptfKf/hEQMz74lt38aEk+NCblGr3Z0qIy+CDIldIcIZEI5
qIQiGVPj1i19akY44lOmZ5OpT0VA7Cel8Cl4n0JztzQv5yPJtte9b53gdVqZhRpR0MIgc0zdsAiv
18FQJY4nW4vgd8U8FIWi46U46V/MDLydXRfYw0VbSx5R2w6O9jtQPDitnzK0OaG1ScoCtSk0N49/
SUji/YsS3F6e3m5u3Ykx/vcngTFbk2KpABfGtB4oNrrQK6SM6RsBiGomxT1PAFpE2v/RRDJDNdVc
dHwdpu2tNHeAH3JGjJsBEL7q2u68L2ylFh/MCW/fZgLB5JCjP9wDHav7nTszgHbWgAWVF02I7+ft
bdz5H8zpH1c3JpnN+qFkfqRBGko90uGJlqtkUbItFL5SMrQZiKvWEEZqh3bRZWQfteag1L6e25IG
+4aff1gQX/CJRyQkX+1Bw4DlWGDvLMB6+8EN1c7pZU8R6acSolDRGFrTLnWIkGcH8wFSNLv5SNDU
Bs2xXJByw9U/LEwIRma9qMtYUAWyLRw1AOnJ/ituKHe5mXe9248YviO9d947tlAuH4wKoanUABmg
GtzD1FwjQJtzBhcpKFigZLGjIYZzh5t4J9OMl/mkEKrqOWdKyXCoLeOiXR808iu0AsnCuF8L19Xp
wkRQaaRMoHcysTDjik4X9nE95J596EClDBq1t8KgrEGw+f0sQnA34tHwCUc5FDPNwJAOEB69AS2e
kzSF5GttAREo4u5/TYi4+iRWqklNdQ7V5ALZkYeZWD+5r/1oNzrJZXUID8llc2n4GUA7sq+2efAs
qLHpqmFqnwoN2Uopak4Y0Crq5SnTumlXrf2A+Rb6LbQzTfYBN/INgFIJ6rlAV4CLQQhcXTylkZ6D
ISg/dNfTFccmYVoRFcnuQX74Nr8dRx4AImShUi16pB2loDWHMbQBQMRQPERx+PInHomnBCo1KDEB
0PExcIEqGfxCaHmjStYUTpKMbN+PrQ+tK5daykWRWs9aCOpt/GMojhmlmxgVQIH2UKBuYEo4RDbm
tTSAYN9/jXANdQ0mCQFTTYM6d9Vjf1n7ydcRIt5Of+QIJV6qGh7l9eytDuwHu8JnDfUG0gYD7E6I
N1ycqrqywNVlHsku8/4F8/FmHDhZJ//yJ9dFMzTpOnFFexThwFav75FTYhAlvlaCAgeISBgVNu8M
HW0IDTOMugnH/WgvjuJWL2oTkJUrrmmDztWT4ShXkHzHnSGb4d7qjtJTa8INZRs0GwsuVauDOyt2
igsaecbiDL/Nh75ylh3Y3D3cILWjGTvrQcfMGqbXwT7OtYOgyiqdetk6tKe/R7jDKmhc9qGF34OR
tDAowE9rHEIo3o85SBcMKTbqrTQiRnkQtdjQRgKVFQAsH3e76MbEDm1QOnas6TxMNl+aURiEue2S
cvHxP4EEwbwYCcDJQDtKwjFfjGgcbJKGaaHrTj7V+PqMhi3J0EgjJXtSE/1Qd/bFCsBbFQ2HeqYP
5wPI1q1poTTNgbw2hmuEGDV0/aI1GO9EtcN0VnKbGpOXGZLsftMIRgEoAR4a/SAhSPXJAPJ6A2ta
SXVT1BH0sPXuomWDJP7I7Ajhxy57JQYBQRIo9ePavoQ1sAphLPlAGyIqKCSfrEZwj74kvRbnWM38
mt92z+2j8c1oHLVxQq98yS4nD/PFHMr1FSrS+VHxZFDerSvz1L4QfFLVjOe5RGW2HYI8/aJkDcYb
XxNNyne9ce7gEHiR4QgAJCi2Cec0ba2SFgVQEuBy8Ez0y8N9ceDsXfWVFL27sawP1oRlad2o2GCr
RfIxJr/VBRgaU0elamzV8iosWelqo3qv/B9lX9ZkNZMk+1fa+l09klLrtel+0HaWWikKCniRQVGk
9pSUi1L5669L9J2G85VRc1/AoJajJTMywsPDfTJ3y6zqdAzqKRmwiVHAR1etw8KcNfPnhdpfK2q/
SW14ZVf+dnEXATjs1Rr30PLcFda2Of1pY20/QeQILBEoR6TVOcqr85sPZbvpi2gAZ0w0LewA8eAv
/ak1KP3Zsp2goD8klN14QtUefJd7k66ZDQe8/K1W9CubKMLrBkAJhQPM3F0k7/MUerSdpFVMDS3g
XZA6vv4o+jD/c+Bxt99zeWse4g6ICXBrA66Lr/96hmrPXx2Dxpd99gt25jfT2YCwHX+okXWe/Fvr
ATyRwoPDJAa/YSaVz4c6o2AsmkSepyOm8tI/X9FrzxqMMTdGhwh9iUu2xCzWXjGvCYuqZg++CU4O
02+UmW702p769YVePN2oJPAh6fBCB4y5FO5qO2kT2uLA1xUGFFBuBFPn0eb8qLv5URuW1mx9qik5
aGv6Orn0JWxN3pfuicyYHW9FrhVY9Y1IPfdu6eoiDkZ4kFiHoIL3w6y+xdKAsyUSPsQ3KMtuCBvu
7Kb60G7j7RXHj8VZ6y7gUdDcuCypeF+4bM79bosq7mPrL8/K/0R7cdf2sliYuF6b9WCjm9lZaxZ5
1pHULyKS6TyRxEidNOR77TeZnD8p20/VBFfS8VGuPGknsP6ge6PLlIjva/9BC3UbR2Xi+fFhNTod
l7u+VGnoU4yah6kLTei5uvXMmrSROc7rzRqTx6iEZE5j/1B2f6bqilTrOZ7uPLMc/M67r+Vyjj2d
SrRVlWgLvsbIYpY8bmHJx2gehNVZW0OxznUiOpN4Q5dZ05RtHzKHXlI5wblV00MMIpYh371puqpV
n+r1I8SnkqCPU48+i4qcJ1hMwvlbTguQveAGyUCKcaQ01I9kqq6hjfae9gR7h4L54+A/3fmqJU+D
3c1JGDSnFsOsyVpZeWfB/31diqn0s4naCYnVUx15Q6IVLeC3/GHx2Y+2hj1oPR4YzDsrqg+Y+s3o
1GY8/KCkzqRtpyMelqroXTvbiVd5uSvwewVJoPCarj1NQqMStANSQJ+QLxhOEXyiGe/vJ6tPu7nD
KKBO1wU+SJiCqXiXMvgOixrCfGGIGwN8zyd0Ap/tQZ5dc2Xku1LPd+X4jJIk4bI6TVLnjLXZPPaJ
doMklDSLt6lD+6PhdYoHAqrs5zGEa6yC03b90mLtdvSjHsQNRrBEEjVDbpVQJAtkYTfsve6eXd7f
oWa8UyHCggiSkY9JTF+aZTipIMhrfecE0IMX/qfaLhNSyvu56tK6n45NUGHGH0Zm7n0/k9wZ3YJY
bQoxgzt7nc5NaQo+DOd+0adgNVd1VD0GagYPnBx8UR99iAPJ2b2GIbOIYUscfJU+PQodZrGjziH6
rTpWB+RwZdLoLqE2Blih9++bH2V1y0bMX81jHpM+ncrmznLI2feenE6cRwJxPKY+tyrMoBadElRh
Jr5uGjsZXZPUQ1dIG76sIJKMQZjNOkzk9M0jbWZPGHArn9YVy5YsyVqLbDVvmjRvyd5lSP41OF0k
g1RCKYaWDAl9YqfLOUqba5lA8ePg5dMuvgzdsYMFVy5xxErKq2I4Qt3pfsjnVB7XK8jT/Dkiv3YU
bXgwzj9MeP6lgPZnrzVVGYXFYMNKjQUQyrdTiLa+8TGvZR4OPoIE22f9xRi+x+iD1wROf4DTEXgB
DxTsyzL+NjRv9TBfq48xwoN7iUEr+ys32WuDQXE9bhnV8nG8ru69dDVJm1u5n9ePVKXL4ybF/9a0
x2v142+fe3HqKCEYkFTcoS7E9cZQNkf/AZEW6HBbJW9lEK8dpL/e5cUyajkfvaYB1m0rdQwteWJD
dfrzynjFfAM69K4LEgTU1DDjcVFSBHBjnK2atrsblo1Js22cAT7Rw708bNy5KUMpfiIpJFFuu+Om
EPUWcvX6Q/3lEraj/pcERihLVWXnBUVLIMZy8AtouDZpkK0Q2XWL9fS/6Fu8Qsv57a4vSg9/qEdn
5lNYUBUuJ7B9rWR14OQ4xXDl7g3e5uCPOax9wwNX3dMkeJAs3gzfBV7OOKzEKbTGr+2io1R5ysor
Ma4ZjzQGyCwY9nDyQhgghbG85cY+uosPRWTzAb690KABQOjOUZuQEWZtZXSKR8gL2+ahYcsPrx6a
RFfWwWL0e7ewz76FqVCkyx76R28kjq8FBbJp7yI1BT3pcspvQIWMTj1H3hhbXjJQ+R6qw0GuYc/5
5zX22sAMhE1BNPXiTen3EnWBQdMih7KGxuMBFhLWzTZRuPm/Vl9hDg4GFkTg3xQ5eXXveLYdbbPs
wEQv1rXj1lVP8NUCMkQ6c7LIGRN2qNNtdL5pv4+3m1nGm2XGtlQvAz9Yf//zqRdLmcKToWtacHFU
QY+tn2zUFLD+5iM7gY93mIbjnx9t9Fo9RTYtt21kHoXNRYgIejGstIaVEgkx3dtUbTZKAxEVl+Xt
iiEoaNok/eIfe2giMii3WwKa5lBLkqJKe2qQfj0F4ZhYwsol5wkmP1PGb6VHCssZIWMWBhmDrYS3
lIVbqpsw0l8RlU/wsDsIu3mgJkyscnqCYnQWbg1Abw4A4LnMScugX7JaPykb0wcKsp4dROQVO04b
g2CBUfsAwt6wInucUum7Qyptt5CYOU94s6alBWUYyEw9lA4EuP2YFWKIutRlgD5dce7qZ/S7k9iv
M3d0M3e2b5BooQODh2172eo3GPAkqVMh/1tlYrdQ7SbsJOMyxTBbIuohaRvIOrX6ROryOI1TOgdz
4TH6YlfyCkjOnMC64TbssHVHr8QTfXOS7bW67ZdXt6Nnv4Q9xomo0FGCUWzTZoSpZMDfffvctNch
EI+mFYc/L5bXjudfP/BiS/jMN7zp17Dw1FqU2s9jh932/nNA3liVr6j94FD5z6rcI/4vt1b2FUBB
lABFN4VfERr79zG3xlMc1G7qk/Uq8M19MI051fKWOOtZ0PnW8kqNhWG+Tmv0Y9DdmgYMBc5opXaF
ZNequ2w03W21RtfEQB5C82M40HfSgeBYFwU3xh7fuI1XA+QvBfxFYb3I0Ik0ANOCyuVL2TA7YTY7
1qV52t/Lfz3r/0Nf2P3P+MD/9d/49zMbURHRSlz88193EAJ7L+aXF3Hzdfzv7Uf/51t//8F/3dTP
M+Psh7j8rt9+CL//35+ffRVff/tHPoharO/ky7w+vHDZif0DcKXbd/5vv/i3l/23PK7jyz///szk
ILbfhhbJ8Pd/f+n0/Z9/D7DE/uvXX//vr91+7fFj2cvQf53byx94+crFP//uuP+Ar7EdbwMfLqTh
sXuWl+0L0T/sEJxQGzKvMYgB0ba4BjaL6p9/98N/bEBLGAPdh4AIyMh//xtnCGX4kvcPTG5g1AEJ
I3pIm3T4/7uu317Qf17Y3wbZ37N6EByfuYXV/8T5YJticPwdW8Z1ANK7yB+I15ZQ+dJIoo1ZzxMT
4Ft25MhDH25lg4IPtGW+qqEzRVk652bp0LNxHgfKUQgKKxNdsGmosTsuRIRyMUyHpZfXUQcVKjQN
rsAIEKgme1NoOd34GPfLg6lBa6CP+4ISth7lFC2JOx0G9Q3zx5tMeHRW8bDkgtmQFaNPJBhQm0kk
HKupc4VleVBr/UyGjwi1wTrwwoXKS+7G85AqKNa1/QCjSx64mUcoRMCUKc/tjCZ+PUcr0I0QAiZx
cLA11N9AMIHCvIaHzkD4edblWkyhVC+yJLDehcqw14hPbSSjK2+9jWviXDuNdRs7rk76zujEGCly
1XjPqxyW+9bcD/FHt60fO1Lah9AnFuraUQDKgHin1ZQv7kJOmMDhmdu5MAzUHLIkqBJDUd7bNire
ALrNHOOQvyzGf7/0X1+y9/thDmDa8xHFkK9AKAuS85fAmsVniB8a107lGF1hSLU6yX4jMoQwdQqq
NHKa5lawluUyuOrhf3wKWojnxS09+vYoUs1CgZJ/unLWqckX+EoktNzmh1bypRnKTxPpARWJAXSW
zl3zgZcPEgV83kTinWMmmJ30WuSiba4De/gRKeFdx6P1RVSYHvRK/z4wPEjXgAc3TRSlI0ZeSgAE
jIW3ddg9xUH3Fg9ynzv7z6pHgYBpaxv8Gi/AvJCPcfCLRJ2tjtXZOK8ReJukajuR+dY6J91ifYsi
CCFaRL1E5aLSuOr9dF1tdLfqVaWmjLIpEnWmWx+0GjFC2s1YbtqDzxOFLD4AnEkCpd1cdDIzolqh
KQxeWe/LTEYA5Ikj7cSSfpvJuLv2vR46Yo8LYyTZ//B6Dk1Lr8UGaZWX2OETlETj3F8kTVfq0sz1
1v7aH3W2bHsygG/oaQkmO/VMCHUCz0Y/HvBoYEQuleEHUuGlNv29CSsoLNPGFB5gPNd0kO6ZvGsW
29Bl1qTMVjZ9ly2Z31czbxP4kcJhe9bXkyXaFMrYh6XU7zBjOp+o7iAup6AZHEzzW3ahF0Xczxfj
bIR5iA5BQ+NyJtizKK6vCsbUANUslrCGyMP0WPHFHMfeglZPz52zp7vqCsjJyYflVYPMHwBhFR9o
ZefhEENOJF7kgXX0ZrEByzlWee8x3WZIPKF2abC0CfVmrOpZvFGIXDSCfl4+TLwx0BGEmI61t2rt
l3TBDcbSMUsNjdDt7bgU8OnCvSbTAyGwdI15PpVmPu1LKYAr5e3iFA0j6NBXI+JbCfQNjn8ZVy3M
NlDJNh4IOlSIU2CrN+rlfcbk9z0AXZtNrGQD28GGv8jwG04kGGIK9vQwdkOwdZII6GJK4F+HCbDw
4+I7KqWcd9ANygxk+I6hO30ux1DfOw17LCug88o2RVyPfdoai2RWjUhtURBg3LXPiF/Bn2yIGiiT
8Qmivm2VGafpM/BVWJuzFRqBGHX93JUjqJ0Y8ujBwD6xflcLZeoQWQf0fLAI0ERMFtintKKNDwre
z2v/hU4BCqJ4fHC2QOqQ4b3StUmbVtKcdMsNOmLi2orCj0EwNwn8UcTRYsN3i1Y3lrIliJgtOjYj
f5PhvKWeF091o65C/QXPNYQI0+8rQMQriofZk+BaIOGrOMpwL3RvljiecNTBPnIcwWccS2s8klj+
QBIp4v//VQh5KTAMcSEuhpguu9WxEBjXYijb53bVt5KHfe6T6bY0qBVWo1INS6xiXuhXN+pk0oEq
kQQQ0kzDtf8W9X6Tj9r/5HccjjXbvqqBHVjoZ1qsfrPM/L102DYM5qxCaBBh1AqN4MsNExmYiUMl
QaSrxnssR1uljYEkiN9CET2Q85lX57KK4Pbd9ZPKSbuGaUvMl45Z6f5qI4KYFoUAoGMIXA1vzcte
qBf9vEDIn4H+j+wNfaCL/Kj2Ak0x+MHT/dqmEgJUC2QGktKCFbmDmtFzYV42emg+BSscxSRJwAt3
z+A240QoewLDr/gxjIaXrq8/jx15M+b8XgztVwgmERjTaNFhyOiySaUWDgPWultSEVQ4pXj7Y2nr
Km1rDWnfdy3pMDsn5iAJBgzHRmZpC79sx3TsSnog1ktpV2sear/K3GVN/px4XEw8/7y2bfYJvTMP
dO5L4jjkk0veL6VMHTbd4CoxojREUAhVU94hLCG5XPLJ5kvCiP2p9maSxKQBnaQUwOksZ4IlEpWJ
2ze3tot4sHYhyXgFXb+g+UBR3ipi2sT1zcc3rvt3MGK/brQ7wbbwAYBgSG8rqH6J41Nn2KjkjOOf
PWo/7sHXQmgbpfNY+n2dBNI9C3lrKWe+nhg5jJFfLNj5aaPJnLiuVpjgg8JV01Wfwk7o+zBcIPuL
hcDi3oFQNL9yPImuw3IFPRSkRgSGwJVH0qp9IxbEf41HkBTCcAxB7rwZdV6UfnDWXMTQYXVEjXOq
Bnh9U8wUA4ULbxfJnpEYnwKM6BwmESIZG8RhjxCz74p8/3/VlmjHUf9+kRW00sHrGSqEYSb97xai
dzJvBYA7Lg1cKJHkRZ3AWOgImoM3o1c39S5mlmONbXKw9PgsUOokdjUEaVCGqA5rZPYM8buLYHdg
VRgDFne9oxckMcilOjo9exJjmIY1BXzZIGht92gMTuaxXDl9V5VOmwvNvWxm44v0gmSAJUBWo5GU
uYONxiC2X1BaSceX9gTJqiFBrwfXt+KMqTviJpZu4S7ljqboF/OxjDGEY7duSjxqinXLQLqRFqaE
criy2Dtm4VAPfVFYVR+mluVayAf9L4MizkPtmPIzBymIeVNzQ2vEzc7HW21KZSVS+tPBEjf7y541
Jq9Gg5uNyfxuXGMfnze/Nay+w4K/H0SQ70d0dQlCQ+SQi8CFR9/A8hrdMNL6GL7vLYbJ5/jKAvh2
3b9QRR+mcPJu+yH65i9edXY1+o/SSjQhqmCci9wH4aJUgTkNtnkkbWyKNoTSmMBzq93yne/En5rt
OOltvMYWd4Dsbcmm1f7uqBY+nU18s3ozorrfNukkISmrXCMTHWykrQWKMtvprkZo60WoD1kMjQBV
Rk42rt5buk8YYf/LuRwgKQOlFZxZyC9ezu53OCgBy7QSzUG5ZpqvU7q/jThaeAY3oa+VBxs8CySy
aEa3bhnzJQ6hTwVdwwOMY+86Onz9eTx5kE3orP477457FUeIRA5ubgLVzrAWHqAsaqHt6YXrs7Y8
hiE7T+fGlrTgXpgrWC5lTvuB+QL3bIGXMmr6fl/Xph83BQPznfoowVjMkTJCEgpjYXdWLcZjG/gj
tF3zgIsjboBnVqy/BpEYD+sahEljV2cP/rwUBcOhaWiIlw50rLNY3reJ6VM7HIYs6ETi8rpFUmZV
APqXdzZZs8VH6HWGYTk5spry/bXadIQ/Z7VaN7T1voUSHVC0/++WRTvXKysIXVMddvU1svX5YEE/
0Pa6k4DyxTWa4ujN98vtOCQxhDCyaR6+NW4nz3UbZCoqecoCrbJysMcE02B9ylTpnzvO3rcwFcpM
0MEahmKoeYrWokVOwJw5yBy3/VY1SOecfls4nQfwt7e+9EPjXWEiBZCwwlnHW3/N27izUzr8cLiv
s3bUa7YS/lBx5ApL03y1uvbZRXZrzyo4TF29FqaDokutFpGXlXhCEv5hafmUatcBSFDPc74uzgfl
riIHXaJLvGiASU8ojtTn5bmy0K2vHS+zxEyvArgwoD62H20PVT/1RMZLrP09GA2upQ7DepipKs97
falNxYvNGd6vU2Ip/bGuQbJ2m7StRoYjs0lIj5BlYVAEjWLvk5qn+ODGiLJ7+sOgt5kLwROpwz6p
BqfPVrhYJjjwi1ljR7ViFDkF1yKWc1jsS37fr9BJt5IxHu7NFhHD0ns3CYQ/dOY3cSwXAwF1MxWy
Ka+cBSnP1LkZtwaeKcwZ5/EW5detfurA5xfO7B32THHGvEQC3kO4tn2ukZ6mUfCNVbgCsl0xKstc
BPV3alBYOy1ApwhQ57RdJveCB7tTWd3rKR+2GqCd2TfZeRwWsT2uJkCAiPV9zJFgDb7C7dtRDW4K
XpszSxQqts2zdhZFMw3XsWrs06RaPANZwUFl20qRIR+QDLUpCZbxbtT8WQbhF2cEFbm2Guu0znBv
AKk2kciKM2sMIDELowXiC/LB1e51w2oLfkC4aOCm/GFAXX4Hu/bDtER3bUD7B99apvtGP3crvUYN
iKLTs6esBVSdNzFb0tU3fhGod3Q1JMONdzna+J96b4Cih5luWyWdo/YiDkmvBY0G+JSj+UxBPULf
f8/YtcNNQRw/Fa5QV1Y13Q1cr8CVRqzuIGnVitpnvduBrVB3wyGGGUBa0sW5LucyyCLufFtrIA1W
gHXeR+iKNLUGVra9V0uJ6tqCLgEWKt5OWE5g+DawFXNbDjgEjbd0Yha5gTPwY1i71qEZId2tkQlr
QaHrU0PYOV7H7YimawZHWBSAAFKAn2BEYV8vfbVtlRFErrLSeVf6FnQ/8bJt/5naFowZtqpEjk18
MOVTzeMolzW9wUjb/eD6znUsR56VEtsfRoZuinzsXWjMd7m6UEndvgGIlJUT/TBOND6UJVWIc6Bg
kgobvZESWhXESFA0xJjUmUQZW/BtFy6OxKom9tEPqu/e2rEDyHdYwop/Q2aFlcnwnZ51FUJGBK3W
8mxF81maMTzHI/hNOwyjethaNO7C7zBXkzVeT9+F45z4FmzumhajNjSuCl9Ad9xege9YChGaqNyW
Y5lOPOqPUuK1KOb4mWL8epWxl+u4jg9hQBDvO3u+djR5T6RzxjemzjS/35EfyIIq5CEo9Hr0okb4
et2SCBClLcGBRKyDqFVq2bWTjMzF03bXL6a3ogMaUPijLh9iza4qX4VHmKJ8RnPCnMUM1+DApmhg
TJUoHIu/REP4UC+4DGdBLRjVMm0C4RSl7J/qoP7COy/fwxnjEaScOtz/lhTUxjlR1ylWzFXne1G/
h4CfyId3N5gquhIhHVNVCTfdd/SAOGAtfCkgGQWStSPnpLL75x0JGtBJyHSISBbVmEaB2sJaWG7n
fONzIw7aALvFHt+D3R4cRxU8tmMEd/dW3e1lsNtD7AEqFp+6arhhk/PAZISzocWrcPw+YV15q32v
zXaAZo8YHsIIos8yQ/wRvKktfadwl+hQsMBdpaGpz6LnZsv77LZ67BVKEYHvsQUW3B5Jphq5fVhq
lDd9CaeXaQD7qgeeNo0yL+Gch+0uMwjipH6Axd0R3KMM1UcdKPYz2v58wdt23WOmcufCHp0w3R+o
sMEysLVXVKKDhhN2xh6cKwijJNR5KOe4ToNQiHxCVXJqA2QAPewCZ3Vu4qpJuDZDtlr8SkddlQ12
+2V/yHuGbG+5vG4oJGQd/UXIbD849jRfr+SO20t76Jeux0drkP5d+xhZKDFtKHckbjUBzR2xq5oR
R6gFF0vwtBDlSBRm4DLVvBnOFoJzQkkji7ALIaiKUj/F2VHyjt108VSsXdRfdxG7RmwO713hHIkC
gu97x27BM9sfJSAD0A35CoOlJTwubt+l1IK944x8LELCVSUTr3+Cy0pMXhHJgWV/LhQvCAFboYi0
EmU31LRQLqKP83uh2HalCKNYgSFRdu7jGDifALQBh8UBJuF8l9KJ8nShsZ2DLznnXQN2dlM1aR2B
ZbP48ZLDhO6N6nXvt16k/sD70RuCnisy4UtyfcVBfIsVlHEUoN8U2s/kRFCBFLReYrQXqjWLjfNx
iVoQMcM6b3DoFn9+Lq8U/gFEYiD37GOJQiz1optPRur7Te+JtFSofJuuvNLh+sPrvHfLuuadgcbe
3jvZ4wHihD4a9VGMWKcG7niJK6wfMgpPprRO1JMfRYyaaTA6Ok9rf56XoHkIjfz054u+oO/sLxOA
HVCeGFrmMNC5aCvLlol1oginlJkFcOQCX6N1BuhUjQfLgfGSH0TXg82+o1SiSH1QXEm0OVraW+kb
l/JXXAx6LgDBobKIiY+/SCDxNVpWb4VWnq00krsVO0y2Ks6HaIC+OlRjUz7aEI+LhvvSKvsjdv58
PdvjdS9hIwjdq5uoFlHe8zWlXdgXfaOihNj64c/XuYPEF0tt07PfuHh4y5iE/H39s1p4tawhDeps
EyNmRgoys6lPecd/Vrtuya+wUN5bFIzkJrBZtiiFhMIqYRI0j/KwhCMoS3g5aEYghOsKyEOokS3K
iaRuZKD816HkDgzU1ra8kE/9mpX+8gBlL8i6jt7zFFyNM3LumkYwYdmi7xT5kIZunZ9wBAYDcuJ2
Va5LHL6DrFJPrnYRM4ShFjQMMkSPI8ypMqOiAZ3DUh5gEHYOuyxkqE0N/WQscE3LFSTfxZArDyVS
yg2wgFj1OW8gBNfOH/eTvR5bmVXVpvYJP3VrpkgvhuqofNhlbUDP6MjMGcs2cXR3UFsltf83hD8G
FNCHP7+c14JT5G9SSpsFhgMdot9fTgnbmKGK8XL2nh7rcSzvIZwsDfJn5KaQDb1bwpPuvwlfXjkS
YWoBqyVvW/7Fbeo32pAXQ8D7/tqEB1FqY24N9gQXiwW9th4i/jG6aNr4Wcy0laGIOxkUKkWjSpHM
7oBesxRHWUdJ4M8vfJ2RcoYyrxgwdM9ZkqmKxjeC+CtNJ4D1BFAJtv1mJXSx76cwmLSR/YL2KPdy
C4xa6J1B7FPaugB8NKQzI9lei9reOB1o3H6NGIh9lEMGoaSeSgklH9gcie03qCJ6QkcXVRJ8yrN6
taAlGrfhFSzkrvoRicQbb3knnf2+B4FVQrMbAlAeoEpviyW/gpWcjTqyuUATsoQf3ijBGkIdEzkH
KJ7MgO3Jpx3zA+bRpAvxvtaaAejqmodlKybhqS5PziC+wBxcpFB3zcaxW2/KdaFJr2p66DDPV/vI
YvRi2FNLUF7iAz53lNhZwIMgFSYy2dBAJallwdNcs+YW8B84TNiKUdPzzPjzDwngKf2JTdD5oe/W
p65BLbcvSFWDdYVWJkzXB3NEf/yht9zzOLSgznCU+f10M1hbzjrNPGPTB9ZjBMlfkaPstYu7KdJ6
IFT75MOE1u714DK07m32WM3hi3EoyQWIe0k5IcH2LYFtsCEIsIxTYMKb64jAPwLAMzgOLb/2HM0K
FvH51CPRhrC8+dC97DWzLhvrQBxIdJL6fmJumHvBEl2HoT4ygln9La1Hl58U1Bk/1yMv9oTK8TAi
6QvU761lRWeUWJ/mtX2IuO7vItRDWeWTrxOaQQUaXN8niCMepioEH8JAn6rVn8nQD28cL+R31ih2
YhAQkAm3Nus2UHipiBxUgagqr4JwfjOfHVLrom9LuJEMGDcZQ2BjUWOeiFOCdNbS927oJ/GGpSLh
LI9dg3YwI16xp5yervJezd9BAEMaG6EtHMWosmx6Wqyzg72c77XNXr0N1G2yoXcz5Xv4ZZ55VD26
oW/sB3heYsH/viGgIeba4INCSgNtsIseXDBCQMaK3CkdmP3RAai1qY5D9KILsjGK5DXqd9hrRDEa
jLH4Vtu8zfy1EbcfbeXI27D+YpdtnbfKZ2iZi6PrOM2d4GG2VylgaOoULcw4QCGnbZHvXc/Gbr7Y
RmkAzPQklwDoKai1dYue1c5+wV6Cqu2Y7wfdPN84pkedxa52HG90sjrA2OjgQi9cNsdx6xH/LHss
g2neER2TDaVpQGzMkGycuNdHh0W052ZAp5FwGy09CgGx2fnByilKeuah6eOrl71EJarHcIgMKxSe
9H6gAKr2dH5cJIxg6PKgYnO3A/eD516ZCBNVldTXaMWjHtsK7hrrPXM5fRDuh70lO4f2bV2PDUAi
XNH+WLxo9ID2TM21dtvT0sgll1R0+bJayTy6t27NjmCgZXHt9UUjnM8xcz/34dDDrYJO/z4dG5TZ
3OmwZDiYlkC2onBYIRzbj9n+APZk0qBLrlFZJGYBsA3LMgmXlPmJz85xqcVNgIHzogrh/Ila8noJ
k1hb8bum8nPlOYmAWsPZNiYfx77MduyrC0BxMFv1QiC834XOtQ0yRz9OZYEGA0/HFuUV2+rPJa7P
tXGvUZn26AxYwCbXotYrS3qyLkewcPjTfp2eP15pgvSQVWYsrO34iCmBrFXNYdOhlxryxmh3upM1
53IZPYx8MOjBwMEo80fxxZ98TIz7HdywPT1hOGc2BZ2NzKKhAyDshF+UBzCK8aDKGK1zqBqsBR7j
ksjSLRaYjmb1Ug5XLdjwmQGBZuS39TvqN/NJs+qDHc7lVYfElfXqTFvUCTMHsWPA1Cglmr5zUUin
tAeDyTWojCO18VM3Bk9kacBdK8knyMUWApSEwMaEx1A5txWob6c6UsN7U435SMAU9+wHl1D+fmnb
YhLAvowD3HoDeRxIQieJjA20xgjw6NpTOGEs2Nh3c3Tle2t8TWNzNG4DDm/5fwk7r926lSUNPxEB
5nBLrhykpeR0QzhtZjZjMzz9fGwNBjPnAHMuvOENWLa02Kyu+lMVN4DGDmH6GJkel4njLuOOeTJU
s60jNaRKdVpHjY7/rUAtEKnpUCMoYzeyLqSS3MBz0Btnt2PsyFZIn7DDaXbwBRuw1Rs5DjN6LxPK
rsD6tVp0aL7mvOH64NbuIlWmwFlQvzTpGdv9EOnTVJzUGVCj7gYO1EFTRMwwHgn2rPYOeva+KNBL
YzXtsBTNHiNSEbFoywCTLvO9+jCSmcY4KbjqPgVG/pThFd6VXfZdHU/dr78VXl7urA2c9HrnINcV
CTSXTmHnQAtb12zW3aGUekCf+5hKPdgNJDPvs846FpZI+Kbsg54UITV6DaHjOtoEiLRh07tBd5yM
LliO9sB3PtnaWZjj9OQFO6dv+hcpLnxsfTglXhBlY8sesDx+AQ5kvycdBjovzHdGenLWnG+qMVgp
vsEVJps0Lq2so5SEvr3nx2CCkrY515wApiIA2skHur9VO8MCHNSPHj/ogZud+nohaiq2Q5Kznu5o
bevI97KrwsRE4y/XrPvVL95wc2o/srdpwakpy0EHBwsOaHMBWRcrgIWs64eiCxQEmVcCHfs8VKcV
itLMcbFJyRy+iTMQ7EB+kct0YKYIQp3Fv2P1zzi7djR6Oug3629POeRN0U4onAFTox5l/l59/mOh
I9uqzPfA0fqbljXrXrPsEobD/+o2BZDrtlhJpmMc0oSC4q3JTl0eqhC3Gw86raCwdd1/CEuSnNCx
u4dE+iLst6E4XZ6cxSaUfPbe8zb5jRe1C7thg8HNAY9HEeYWHBqXIproEk9wBfvazDNzof9e6N72
QAD2AtrBOUSTG1yaQv9V4pgJCWhn5coIahEnFQsst5awicfXogzcwwRLsEvzHqyr2laJFuXGCO4W
RiqWFrsX18wa2Cx/U7kVRmQOz0ZlDGEu4pXQ3u7EoNWd7Wko3wSCQ3XHNIbpRrUVP1tb/7als+7d
LH2K/X1W0DQXvvm9h0z4vPHSuc3Ogcmwa8M2FdoWXZVxWzsrRFgsHo0IY++xFH+GjKUt1eLOj9Hr
X5N4+ijGeSWDAj4xn906Uux0MccXWRnNU9t8T1xdntS5kzG4uZB/6nJOT6kprasb9N2ntrOhkpt4
PnYo3LmAs1ZAZoW4K8vsaTQHHP+2V/FQNwJctUi9MX2ZLFN8kg6qdA+wd1EgbcBw0IyNg2rcddo3
enGWNjRe47COuG+0ImxN+ts8zX7G9faksjhSj0PT3KjXLevsZcWjW77lZUJaopsINheuNyu3Ll4z
UA+X+o8i7idteU/a5iOvaE/U7eykObvu3JzxtxXtzgl6lih5xYfLpnfmHJai6AgW7myvvk+1qKNa
6jglqva84KM4Ayh7e6sxS0Z6Lk1r6a8BBlH1orqy/mdxtwXKG7JsjPRMVYr0xYytBXnJrpnw3SZl
3L2MwT+y1jkTCR3KMgff2th86hdanTxg6btlzrg0Yvryzi+rzXkJjAdl+WKXwbciWbKLKT4UV6Tu
cPVjEX4BRuDoU+isVr2vBHh3pfXOLtfKZKc6KDnPzbkemLBbt9cORo9oWBuSR4xeA6tJ4p7ixceC
K0tBTbJ1jfrM1KF5UK1m+YNnLK8re5csMe39WU6HDFhhzVEE5zWB2wwST7JkF1VgxZeSTvGQ00GE
6rGl2cQCpwQwpOWO21DZ2LH2wh+80OswZRs1Yha8Ed0GE09i2bUZ7bWqJ17Ak1PVjqGMHcrAXxH+
5CmmC1StgxpzVE2bSifbk9ROhA8LLo7dSb1lwXOH3PEo8qJiR3n53fM+tLl3f8/TfCiXIFqTlCYQ
ekKhKAoaUERRU7PVW04Uzc7FvJ3ofx1CZfHvJiaiUG2KPtml5dfitRBRAiB7sXkIc2fJo843G3o6
qB/7Q7qdVcXnHJ/mfg1wwLgwHIpA1xtoLMdC4zmK4Ko7Rs8adRm/pzW6yVoIn45DfpOjLPaeB37J
LnHxrH5oF0sZpmD3zJbH7yh00r2tZsCNxiFrGemCiT6h076k6uALNr155s+UF2vD5cn8rmjPxan0
Ubap9xBB7U+Rar+zum3OfQWk32y80Uiw5l5O6amwRnIUl+Fgzs+tiyJevedaxyvMKIStueheW32c
PqUEYina/frNdsUvUbX4wmvKjSrwqd0/txkOpIQdAjtml6P5JUFad9vkQnmmj5ir4k3x4lfpC3x2
E5aiAnuX5QO4ZI4qgQZn+9sUW5iJ4IERkkWXG3Na9drRQ4ESrZlt7JK4/jvAyAzCN041rNBen9z3
aTEuJukCDMni3dXEJQOa360mn1m6AdF64Z1dSgkxBxOrX7OTxKYcjqjtDupoBJ3442UyPf73U4T3
0qePfK2yqNiYNaTa2yjevBfin76Y8CpvSpnZWP4Z08U8zw4XuadPf2pHz8KAm+XYQD2zRb55M+ac
COKMwquxxF5f+SH9BOrIFfqhL051O3CutuGnKMdnMk7m07wRdgrm+5xiPK0Knal9ytt0T5IAKITh
/BKDGXoGorxNUag6p2KTOW6VtCn84aC+PljH6+C3CYAqV1HiyV+ta/xUkALhgpvURw8lWeQRCo6M
Ald0uAPS6qRqT14Ef5yq/56bOnp5rzB2nTn+Va+kpTW/PJfMl2Zak7AbXStqZA/QUoSMdsk9Zk03
kBNyF6rGcfCnvTSKQzU0/VcroMN3RvNjofNnXvN/K+oE2SxrOsz6YMO5aw5dmMIJVIWwRv/WglBe
qMkSD3h+Vt8fGwgETaxk4haxQHdcu6FqNJahQKK/khvgxe+qxcy23kE1ow1s9RWZE+D3jxwcydeK
k9jajD7btjQm/YU9q8awRK1nhYu7fNUbIQBSii94jPyz7KY/aiTEifccZ3R5Tu/HlyCVSLR6F81I
Uu8c2KYYrGwvsmAF394kGxwZf5PIdVP+yg5lOAkX9GSFehvj9luu101ktildiEtcr4tYQYm3s2qI
GpIzG2NgudJGJmZYXVntuu8n4Bu7Tw/ZOnJGkbJ/Cou7DV0p1y6BKhyuyeSj3KmHOcoHce48XHsk
Vh9J5Bh2aS/RCpldg+pv3OXS7J+zUvzufSBra9J2c5b153EY94mGT9DtDOvASok3L056xn40Q7N7
XyoEN30neWR6/GYajTyzfOojG4GZHbs58spNV1H/o9l8gTbNRxdTwZVNWLmJF6MB6W+5rk423/OY
IhdyjEwckBIiFaz9UP3FRsVElGSzvzNQSO4siWZN9QBjNi2R2dHd9mPy4S9I/GJ/XA917mVhZk2A
nYTs4yXMv6l3ZC0yE1Gr8aEapUYbf2e5Jc++PJkLJII2bDNJneentqjePicVp18Zv4eXYKKOxFvX
7yzVUz3J52lkPjQJ/HZgzl7tAQ/06v8s8VwdNb8ybskxEOhmQ51mKxQEyuitZleILd0SObzWnTjd
N5Gg4rccHL25N3h3veEVW3DSdfuVI7QXFheQAUi2k+5MsOlaQq7iujwsGrsSSr956Ul7Rn/RNTtS
ffOrM/Cgu+I9i4Es+xbNn5aSMhHPaCgGMF/TH6g9YzVG7YJ8Le9WXoNNnZHj+bkljjwVYzefC4qf
QDP7UB+zNAe62c79vQh3O2Nw2X230qHy4+1X9mKqvlE01RuSFAJE1h7lVOyyyV0Wl3Ky3207a74K
slPZAlHt23WRh0XO8qJpZJ60rcBhvGGVjbnwOCnbOyJQia+ry3ibyQ3+IdQxWH/QRsMjHWXiaztX
VGd/bBF0ixltg1+wh6zDqlV3XBlMi9Om4VnjNN8ZVdqEsV8bRG/l1n60Z3vDLILQB/P54nQkPZdT
+po73a1s9PHuLjaidipTKbP2mIvWf15656cjWV4BMGXfHYI50ipPH95q9KGXcZsWk9nfiFWeEt8/
C7H+6Yf8WPuxHTmciINetAaxRb6517zcvabNfOkQVsaylJe1Mm8CRO00LKvByJv9dVuviHK9hKdf
Balra33Ldeby4bwsdrszXZBg4q8eLR7ZZfGMwxSbbPzzsd6a2swOTbk8+7XTHyYr2RFG/mvadONG
PtjnAJ56WZb3wmhxAyFIvlQzKv7pbhldcZj8yTnVMdbcoeI8230NplaL6Vnr5R4DFMEx3SSuPGC5
G/CkYe9z9taqldcKFGG28Os6rp6ClRNkkg/TThrcVwYZa5FG8grj5fCCLx+0r+smnkawhEZRj4cq
c7ny+unsLUH3pekypLduujfj1T85zF2LVzpfIdSq4msZFMO3tSWfT12MZqyzudKrD4HJPsuB5dl2
Ps7HwUKOaGjwVECeJ01ri4PX1D+Uhw71zX5c0goqSPNp9YChbHwVR9JXboNIv8WoHV6qDfj0q+7D
M16c0k72JsGHhyQe1jfdXOEeihvb19d7Gg/Vx9AiIvQc7VoWenKqxtV+X+trsuYM9F2XncuhdN64
fdNdVs5l5Erv56wN6Yv0KQWoVvwIPV72mIyd3aMeL/U1OdkpxbgoKOw5IA98o4yvdWD9rs21IAah
zq9ShyJMpQC9n5+SYDSuhbcZabaXOQcddOf0CFStvZdsUQfN559fh/KxiDo+m7W4JbLvjmXNFrjV
Yu1YA3IbzonDe2cuRMkgUAjlmrPyrqhWpB4Dksf0VZioAGQx3fNRR0mrl8PrhHzOy8+Wnma3ygjy
ne4iFqHq3xik6v0itJNZD+lzGa96uPlodoa0Cebtsym0i3w+6WKoznNBOog39dhcJh2yzo7YCqyf
YHHcW2M1Mf54c3lbHDIbymr0UDcOJ9CK/jAYjX9xxPDd60v/veo9Nvi0znLyKzONEm9drtJ1b6Xm
Ws8LoNHz2sS3QdIuV+5o3BlL5Bd2YN+SrPQfdRqlGcDc0ojgJqdci6o40yGgXeMoCvq4DSRHqc/+
jDENyPPpCu+i/uOK9mB2uTyVheldyDpmEXMB55vNeXbV9JV9xXlf7vgM4uuaL5KueiqPMDgUEyKe
OUHWST2s1fLLU5lkXN4t69ktzZtudZO+9iu2j4nzcKhFWZHojxNOmz15qlbazWQx17OroQSBitou
gJKwHNd8iVc7vqqzI+32R2fOaDgTxzh0g/6nDzQE4jqaEfh291B5hhFqiTM9kUIwP5VjKndKf+Um
ozzMnIHRNrWH32tk1evB+pTnKa6FOH6rcl//1sBfBgUqrDyujKe1Sx9T6yZniRcTLnvTEvGtp/Y4
YsAanJOfre52NM59lvcPwKP3YeGZJEluvloT8k7z54py5lnJO8euyU5tR6yhH3vxlwLvUZRXbzke
ibfe1plMJjJJV3egNm4h43VZVTfk0em1ZEIBpTOiVvfNjzkXzj5p51MigwX/T7ebRdwcRNKWBAaM
6TOoMwlQenEBF99PGU35SNC3nxFrmAxafJ89/TwEcbnriKd7SD1Dytf9BiO2sEwYkb542d0V2lsp
3L9pnov7wjL1F7gxIMTx7sl4vVc1KX59Q36WM6KoWX3eh9bWr15dmBfgADLhmPceSV2HUx+Xtxr2
4KZ+J2oGz65Mi2PtbgogJf6ZdCTQftsbxI5kxt2s3kcYq2vuuNVNduQuafXMH7DalfyOlFSuYSFe
fpsHbozUB9QOiAjcRj8GQBhXre0YBlA7nWRHL56TQpGw6/tBKkU/2Ml5aYZ4766/HZjkp7HQhjNs
14cYO/tmoJE5pLicg2T82ehr/lxKz0QCX8kodQzvyQicmrwJlr97YxzviB2xeQW9+QYvO/n9K23A
8Lo2xc7T9vpajm/zjL5LS5YzQiOI0xZxeC8q745HiOwe3y9OdtNMezubxGHSkk3bOGf7zonlkQGj
eOZU40oji2siuvpUgQM/IRKJnyy57ZkvBBnk67Ab3LZ8GDM5G5Nwi6utoSSQwpkOFpld08YFN0X2
q3J8oE9sDLD3I9NdjGl4c2xPM27XbOJw6sa9nfFw1elcPA0mWEvBkN9J1rUgFGYyTDAJqG5qShoZ
DuMVM1LASJA31bATBvhnZYCEZm69K2eSw8eFjhgTFipD6PAdtLFT3+rNsuAS1r5T3akinyEC39sp
d+72MjytAagZYjySgEb915w31tcJD7NW7LNWN19T1yujOvPHvQYkvwfzuwlnnJ+Ctnh4TDL9aOR/
uJnBJPZ6h3Cr3bTACrFrmuWn7Uv/Vrar/0ntjBT4qAue7VjHfV6DPGy6QhheLYjirvlu27V9zasM
ho4BVSzxeTCr+ic0ZUoUbNj1lX/BUh9VQ4AwZpo3K3FOy97Xp0DTz1wHbKPxQA/UbLvomzcG7AR3
YfsNmgqfZF6dZYYkUVsRRhPsLKImPY0z8s06mZMz0O9OaU9WzX3v542JD/T+VDTLQ+CMj2r/Yb3E
g6E9j+Zfx3+zxEcu/PE5H2aaKj0IFzuO36Xv7U05nUfHqi5pCZvHUIdWogHaGhbbR6/pIqGV2lfk
xe3OiBOADCd7hVBJnxMfcmlj3RuNn610RECZ4NjibjYYDQYD5x9xaIM7Y7ejBJ+r4h1pzdHHnGrN
Zr1luOyZO+ajqU/32a+PBr3WS6vrJPeVZbwXUvfDQCTJTbPJLzS9Zyvom7NF5ht5+wRw6/JvsRor
PYaNQwMeBtYvKmPduM6oFMNuSeMobWQeARF+q/yCEPSR0JUxzeajodVXooaym/qPo3EPGjNzgyyg
2VC/HkYNbXVn2NVTEWMD7kr9mriWfsUqRx/aOH+htYbLCPyidXhpZyxme29AlR/3TnMZRuOLb5TJ
w6wb1NIzroxxHlmmWS/rPtMWO0y0SXtotM7lRzFUxd4M/mMoj+H+O5VOmdNtVHGEo6Pw+hcdX24C
tenofSOF6BhTgQu9Gve1ROe7OPo5jsVTx5969IV194RoIo7Fq5bZGcDz6p2TOPdDu5zQSUlWbgtJ
dCKMPVEQXv1udDhSrdruXlkOhdivLIiK3ubIuJP2YZ2bN1VJ3Fz/Wfryez1zW2W27p8Mg9w/P201
IpBtGVZdq+/8ovyniw34VXscLrXRs1E1icEDCyGj0kD+lsnsFJdj/6yN32hX0MWudHiuL1YQR0s7
FqImLiI1vneJJi+ABrcSriVMGgDbpoPZqgyjPCvQTdk+aOJN6ZofaO5lb/ww7DTZKbkLdlH6xdp5
CLbeYiHBheE11sv3Mr1j4YkJ/fOvVuOUFB67JzQT6zeg25fUL+Hw8Q8tXbeBpik/7UrTiBRtJHmi
mCjuqYfkTJqAiIY1HjNTfu8wvYS0dtOeVXfgLTCPvZ1w+c/2znZL+9mre0jQrryg/875DVhPTBd4
0JpoWPboN4KrUnL0vvk3K5dv6n+Cbv1mCfuvArLrPH4fN+/LJslEv4mmSJvjnWpA4k3fg94c7Vj3
SbIkBdCLO9phmW+QgEv0Vxs8iqVLT1OjnYzZ++A+NvBFNXlYWAsEU9pBzjMXuCD5dTNaUc+1Wm1y
6KyovzvGAma/nQufZ3kpBBlYljHvAQLf0g3IbONE7Kcq/Spz43VazBk/i/k7yfEsKymF9JpvkCkH
YJaLqnkaodD4IJEIMR8UTv0+WcSlbvJssya+1LP7P44226f/X5libWLg/6NLcSEKLR98N2CVogp1
+T9CrRSSIiN7NMo8eW+alHVDyZy9ZEX+Jza18aRbPxTOrSgABZ2oqywDUokwZdyyzJvwirjYR4zf
FmLu3Ov+meP418yKtGMjQEUT59k0RBWOG0jaND/LWl7EanRgwaj/yo47uQtkHMLCNf9Bbmj+m9WU
H8/yUBUhhbZY4PAv8j4BSWGk/QDR1CxfitYVO7Obsl0xr8nRbqTkcBZzNDhHBb4omFVpuLyq4+VM
uuRcbABTkRRvNlQQjtaj8j4NHpYNRMxRuaa///9H8u8SSb5n28ODhmMAw6/3LxLJvmL5Wqwj/Us1
wqzj9Tyu4h3fhh1pQdmdmm3XDNKBcLGAGLVsDPaTvYhrqY1U6JTZXWr/yauoLOX/ckwszJPuFsqA
tPxfNeWtWc55B8ET6XrlhoP+5DdwcL4xP7KkD/Yl3oJTF5t4S5e1OTX6NppZ8buWoPnL1+76Hz4i
4hT+/dwSgmySaWFskZvqXP8vgaFBHlqfA81v6kYTf83g7EvemItmspd4xEYUE5F6RZtRRy3Lj3aI
QfRfKgFDyZtSZEHYYiW7gRwY9ylFmd/V8os6Bsyi99KADe69b8IgLWzFrLZzkB8Qt0OU9UT4hNHa
xBUzCZ27WXspNhWUFf9KdFrEMWuuRTeDytQr6gefLeJ6S/62Uf/NuwQsaCsb/IovCkbzKniyLRdF
CSJzURe7zXm+DO1zY7Xx88wGvJ5FZ8dao5eNaflCI63scJGTv4MfIjQFD20vip+Fk+rXiWigsDBr
7X0JvA8oDUxjayxPxAT2X+t0+i6qabgofHU0K7bcgQ2SFwP6ljvNMXdeiRcaP+Y2+eN0Qw0Onosr
4etIng2PRbd8EDZLc8JRGg1Ub2Nf+r9BUlqRZU3ymzn2X8D+qOflW+tjOyc35c5I8s9M89HZ3nAV
gVXThjCi6UHRXjvYx6q01ttcyfrWBusZS5p28JY8jeTqJQ+bqUK0iIDFCPOydZ6EeYROPVv7uuu4
SkXiHBeBAIBu4Lfd/+78oLx3ySaX0pP86uPQI/1gIMLW1NCkDzbQts4cP5lHJ9tCQtyAvn1BZI2Q
87nq4N0NmT517vJIUbCH/A/SlSTxd2lmB7u2NbOLIn/WuiMQ1U4REtGS4zI2B3/55Nb0zsIc4p+R
vEYp+fez6QcY1mkhzTxndwx3Ffjgps8RJvP/BJd2cfFBVJuJkH+ZGWw1oYCc7F4gbwmVAHrebHJj
LuWnMwnHxhkpFCrISnuXVvU97ZHDKn5ZSaunHidOsoj7NNi/DJGB18AszPSPICzazTYlZXCAPwvM
m9XvpUxCeFabTggSqIYuCqX9Sd1vkhelfRl1SYYDFxvuRGsnJ7f/2nJhjCjfIkcLhqv5paha41P+
k8UI49VRV+OA0soClgTHrtbuRVf/7gxsdS6/ugDpRD+Qauhk5otcU7lvtDYIPaJgwiVBu4C+IvLK
9kldQho7cncimy7Uo0POEtSbb8pjETjxQRHH2J35aSwigbt1fST6JTCxY8EFfXeE62LtHNuw9fHo
S/13S5Z0XpoPvE75k9O0j2Qc9QvBhhqiY+egQ35ErWYAWq7rfS3ojOrZdfZLZ723pjgWQI0PqxO3
rkfB0AyFecB2aR/Grj1NTjtHLibmM/PBSY5k2SSJVZ9kjOMUpl2JFjPTzqI2QYJYmuT5jfb33A4I
p4H5P7aklO7WcfySbnnUlh3/rqynsV3WYyf79uAUwFJNUGoEYDIhe91y7jcwxcR2CGWkMU3NBydP
Xy1PgIDG8xGOIbvmWvKxZZR19nS2BaKtbhp/x1lVXce1vttjdhaTlp3z8k77e7Rbe35UhT3uqzV5
g+SbztvTX3r75lqtdTZwQTjVUSGmuP6/WitpggI8Pmm2ZpwYGAiHdH1rDXpFC6OV39f2wcxtHJMe
qlTfjr92qL0Y4W5uR3hGJmJIvBhTjYdmIJSGdiyx6N6Str6WZpK8SHY+XirsizbZBVVqYIo2lukm
jPSLvmLdNOI9cCEhWg3Et10Z4Ikj8fJ0ZMqDJjcxh4WP+xWB8Eaj4JRTxXtopl9ytBgdIQ4/FVBN
+3ddmx9WVRvhWNfJOW+ym+pEiUH/rWu9iwjf8Y+nekVCB+76UzVyLcgK6IuzWwpbXCYcL1kVhIZY
L4uhN58eujjbVAlV0e5U/tXs865khv9OLB6TdQOMnmahXrHeoHT1bm/sjaqdj3qLenCU49lOhnO6
KZMqv5xDt5UYTeX8ZM7w2jL5GAf8KqM1uri8WHGU5uu+aFaK+3ZL/Y+URF0B/uS95BNMjbThHkbe
hoA0G9VF/zcBb5w6DUlWv1UliFJrIl3MRUGleiU1eIwD6L0ew4L6ASr7HOmqQhBUowi2dlyRD+zT
uud5tn+1LVtSbm7PauvFc9MlhYwKeK4t8SNudeJk3fZpDHLjQjO+c3zerNw1AQ02RnJs5tsmIibV
czg1+Z+x7XZxPKdE2Cf3avH7y0DUxTDU8pTC1k90R0fN9LuIpbnXeMtJSQKkrWSnhUPQkT2PiFHB
PEpMmqUQlEVCZGlMnFoux+9KXNEGy93Fc7NTZntiNd8Kk/YvTRhX+s1erqIScjOtnmVAX6xbWLXK
lXCKPNN4jtvHpbBZDdEsWkoAa389q9poEip0cW3h3YlpDOtyzJ4NRED1ZibYchm5Z7cegsizT8+9
OdCNMHzSt9bfKxuJbKkh0yTsDnZtS7rKhR1lAux19bM/60jk8LA2LklBvn3q6vzXohdBlJoIiLJ5
fS38/KTxllPySeyA3QjgJKahr3ZmZV0xnQdHvZYPXbOya5l3LHaz0F/pktibuDQinGjhmrMpgWa/
PCq23i5jpOh2fh4mAzP/AI0x2rI9baIiC5sMkPI/m7IGFwHO6t6JGjuJd9MYQOYhXlZnxmHvYNiu
yd/BBTDy3ou4bo7MzH+qIhn5MADqW5weyDfSHmRm/CAqQ5+ltx9XInozFBFbr1NVGKSCeWmvtfW7
a+fqYb8Eb6uuGbd2s35CzbwbeUxywSaUUxdn2RZGaOWacV0ytoP1eocEYb02mwSOdPB6V/nVV6s1
K3xSzaXynx2wubvjz880JdPFMFh6j4qInapLlxxqM4dWGBA3oesKjSYvL41pPNX4THZN2p+2hmOn
/N6xX37tG6Pez0iyEJwMp7bOxrDBCyJ0q33RJ/Fby+vz9muDkhgsLf9SWf2vgl+tXswPPSZBnGut
WxMTPRi1gRiC71rc1AelJMkZ8YkhOVUTERvzdEaFGhznBYI9hyAKu7iOL4qMd3L9eap9th+C6XjU
SCjqv3Wz3JTdZBBgZ+lgMc7aIj9PSf4+zax8QvD2Lntaqakhg2ix/4yVYR6Z7tkuYPgbuLZH4Dc/
LQ0iDxKYrq6pg3PgrzkTyLQgzumEcqQrywuCABe00zso6Uo/aayC9mnKEie7yGV9V183cvIuqEGs
M0Fv9yz2zVNaxyfVVqZJywJpD/5+LcE5y5QsAuA3Uo10DX1+xTsFmZweugbrtudhOmWlykvs53QO
bbe3SYg85E2a3QOGymMcaD+TpdwCYwZSd5zSPxROzu3uoUBTwhYXTTeAH3KBWHNP/t7IcvtRVevp
U9mt1IFqjLYrF2EW4gUnI2pO15yXdEnFk5W0+2pe8gP2cO5ykdOWDelRyVxmB7Bm5Mxa/o4iBFS9
UeXJjASV3ALBZgz10hSy2cvZ0D61ykFDiOgat8csXsCuuc4NOaZ79SdN8qt+zIM4qbsMEf+xMnoU
LwgYiLCTYW6DWqtMj8WHh7B6LfQLbJrVWbQ0qkObWDtHos9UT6dGgpalc//56g4jVSTPs7t6mylp
sFMC0H/lGoLa2qQuoiswWNBuTuSL7GUJ+e/17nn1cyeyHQ11F5dhl9ZOpI8GS03cH1gCk4jDy/4Z
u7p/Oi4Hppa1QVu52rhUIBU221dyRO9c7ySh1A1hZ5eRajY0jnVUCsHMrl9Sgp4eKN8GJxjIHKiz
sHDsH31qdhdsvXQCzIFlbkdeRrupeinkGO2Ew6GQ6RsQUjjwrd8TN9nPI5SAvVhOHSbebEYTbtxR
+ESB9F5xw9YSh65dssAwrgRzgjig9E2/5AFgsRxottOSbW12fFfvlcLopN6t6Pn4mprtRncSDZOT
uTXZW1umrguFB81I1Bnb+hMRdltUSQd/rp3LeQxOemx+Wl/mBUOBrIL55nV65LSN/eROCVJqMvj3
ld3+JDMju2gprBGc2UtBHOc8JtTVzPhjr5XzMB0kJcLrvxoF7ggvgJO2g/LPUEDqxvZV3f6JPS27
emxfM+mOt27VoKo27ax6JVqui6MhuIc8wagGbub6waO1vZsKYDKqMgntIL7LNnlV0ih/cb52pbOE
6aZeQ0FGDisZbZZ1UalXM/DehTiTtwkN+Tlr5icN0hv2Ov2ZZ8Mp15dj18/6E5vpPgMw1todQiSV
5SkPoCi3pFSFSdkAJn1fPKUwhzzr/I1stJLdXPMBO2YVuaP1Atn1tY/NlP4UfVwSLO0+NkpGxKx+
VdYKZfNgczIxQrrDiBDzzKxVpjurIEhFJ5ohapp600L77QVEoiZSteZWPEisQIf/ou5NllzFsnXd
V7l2+mxDgEA0buNMSgmh0uVy9w7m1aIUlZBAevrzoZV2d6RH3Fy2m8csInJlhLuE0GTOMf7xFy1o
Tac0w4pp9tOgp3FwmdLQD9V1PpHqiyvl02H+cGvItQhjqzw5PEjbgzapvagzDEvXWhPaRm9aTJdr
O+or1QWcJSCpnQKEjLJeEI3Kv5vq9j49VzQDSc8VTAtLqgFhz9HN6dQblIGsMnDHGecjl/QuThw9
Wo0Hg4mrzG+ycqLEkOR6QOdSYuiPkuPjKkmV315l70oLv2xoYXKotXhQIB9S8UOeGCWAy2W05E2u
X9cYd47R0uKxr8ixFpayFsR5IdGN8oCftYtqgw0EtwizDwwcjlKVzKzydgsf3iaPGrOc0XWn03RU
TzBIMu6bYjRquqQMifD9fbpp14LaPwoeRh85dvPczudm9Ea53C779HIdnNk1reyTRKRQnqpftHyH
U8s96iZs5VNMgu1e0fKQ/m6CoUOzq6MzjWqv/N4G9MFEMUnpuTpF6DTyjGM2n510DyP/SGzHuo/Q
I6VnOlZUwSUFPtd5uJmisg1kkAcGo18X0O2sszzR8WiLNV+PRn3jyOSfwChx7+kmv3IeEVvNjQTb
T2sUENgvM3c4D09mpqheSR90uUzb36zfjgApNxmf8vJCC94vHo/OA38uM7J47ulnFdE83qosQGFV
rWiv/iBt/CcAWcXyRWcao8j4K/ywly2K9mIOncxpWJ4dRP6UJcnnZBxl5LiOLiprGG1tHof/w6uO
cdd48MNxH11b1dR8PY0uUicMhcvsWTIkVACcx/CRiLfBTQlViPKanjgb5fiqOwn+qMDiBT3WPVfE
WYkYGUzbTXE75UtN/qOS+eFJ9xP5xKcQY6TZRCF+58fn07oCk5mpMuC7ZbygvIKQX9zncj97yiYc
VLhzKu5EBo6d3fFuVuX8DiNICx8j4sxkEIHbwEIq9ZYBVa4tpBl1j9FKaNyzfD5oZ3eAvLU9wyRF
D4kFLeFQrsS4ujMW+hU22a2bzm8J5oFNGs8fNcRMH7YnDqjxPXDROc2WchukU4UpPRiRPTY7MY2B
0px2YI+TeXcqAw7NyklmI0pKxyMzMbYvuU4sha6v7toFUgC68uk4iZWvJ8q5TWFEoA23Me5KkjML
QpsoTueL11w1Kqv40gR5qfp4PSGIqNjcK+y4sIq8ngL8UpblwHgZAI8zSL/k2+EsWVVuEPk2GoBg
1LdozvqTdDN9Bcq5b8ZNZZ3ViykePfoMwt80gptJ8qY6GgXmCbdfa29MYK/naDngUZuu0VGezH7X
Ix6EuNfatQnNOs6rpZL0uaOO1Y5K2VOP+Ww3nHGIaITQhH74imSR8L7z7BYmfapDgaumKxRycEng
mfiX2fQDXSqM57FeLTKCFQqspSbQM6zS6DL7NrlgsZoNnHqap6h1BfmrjNwrvqFexl5p1KQQylcK
7liLmBoUZ6fq1d/AYDp6MHY3HBhyzW6q4QXaQv4HIbXyDyMdkrIZ6Uw1leU3+7liT2xDKbjpb8Mf
oOcTENs9cQbpQqGvRYk7aQcIcFxKPhrRJyPl+PFpJ5BGziN0WsFfFLJxxuDsMllmw9Ur5BuK4JYE
sy4zvwpaBRuznuYP1qDqj+ypUQU+Y8pAuzCaHmB68kMnzflf0u1jnvawVkuMi+5Etys1tXlbnRHQ
FOdZsz9pVDcXiT6QA4REvhkKwArGG/5srH2UFyw0KWjbLraKIf6S7gVuYFOElTM04Mi2UGQVyBSw
jyejSGl2UZYZfmLMH/OB2RlL7sss1WFsYzGlaoNgcsujdF+kNXPvJsUPTa4RG/3mauvFm3Snu6V7
gEqpy+tu9AuD6DSWXehYi2zgrJX8W5NWS017U6R6M4tPL0qf3wDI40OmzN5mZ6hWD5vTS8dOUFAM
2ax1L6/NiVWfsdDrsBr6pVOoopSa7BEMhqO3W2MiHiz5ou6n3+V4XeoaBkTxJqbCR5mGpZF20wsg
8udKZ8B5O/cw3fVvhpAguLd3BIYleBnm1Pkxa3ranvlD6PMARWK8KascnuyIQrtdbSYQYre6OfiP
QWg2+nmp9ZGIRXbvtjRQ/i4UkypodNYDLUVLN/pV3UtUL9D6frcIQ5MvQPnQl4yjt6yDLdvDCB8N
3+J0AmE5a0+i71SqkdET9QFB1iPrZXR3PJtsP2XWgx3UZS3unfSl9qoRVGpi2HHyXcXGaxZH82sB
J4ICcVjdaRsmCEV/g+u5gmvrDb6hNm2PSY4L9aOuno6UGKMBqspzMNRRQd7DTxRane4eU+aM8MkG
RMma9IYhUOZDHujBZxmB0po8rAfLA+BUuihmM0bwaeowvUhgQqi3oCN2pwacctVE316wv/cfDexZ
dRWlQoE3/npZR6ULO7ZNrsMm4QCU8UGNZGYXo5woP2VM34txTqS8zbK+9eA/cNxWyeLx243RgDi1
16ekXpQdr4Bxrbh1sj43S3gxMOvvsKo9RlAAK0l0IsxAo5VJ0wn9AY7/0+sSxxZcJcnrgg3JyTu6
CNQt8hTGt1uVoQrWIQWJRMBbj/QKRPiqpasnJNw1WoLzcmLkpssDFD4SKzKwHsqPO3aeLYYbbPe/
AwDICQKCnMBX//0YMryPO9hZ93pGdQVKm2fwqGXiIhsTW5KHIqrt1AQvwOg1vuP3AM8SFpNsoPCJ
WpRQ7SRZNfcLgQ/mE+4I/zKyj0YztqGbSpYWI6J7VP+6lgQ3jihXKq8wTwEDoCL8blQfi+ABccrY
k9t1cSHcc5x1yQDclZaOhLbxBSNQm2lMssGImGlyhHdJ1K2ijq000stO5JK5GeIUlbrRX/2zeto1
d9ig9zI6yDGt4bmAZn/WozDu4NMwy0F3fK2Csjp/SMMNotnMQGiV3QD0Z8htrSuo0OaegPepjSw9
GdfzV9IOeXCGO/+oBUwZFeEFN5pVEp9fU/OW/q7a61Sfy8NE2ZXT8oDXZ4JRUWPa+shta1UUhtOO
1ZsULdSmK1hnLCOkOsOlup/0ykuyqrONBlPh07ULY3LxqqGd7rExcetsBB8JbXJnTA//5BvzsMH4
92rLVGXV1KZTVZvK05+Befda6fF+Z712mEeg7gO+zW/aZDWRT419RRJPX2Ge3dM45aiz+1sCzf1J
B2jD561f9A1NVZwCXE059WPkN08T3DqlM+aO99NpQn+TySScap+GNDj07wT6wiTlKYUWWWo+zlHt
XMppHggFjewpYgJ71sOclsjS8CX9AmOrnB4k6Y1UsKkNmGBg1pJkbgnM4tVGDPf3tLqSwbDuFMqV
/G4suoquxbjNJn6aY4AxIl55omk4MBitVccXzclOTGFGZOTxH7WR70iIWLuoL6dd30NSTMZ1r6qH
upeK34oZVHKLQgL9PCdSNvpZFl6fVUftTpv2wAiME9oNqeByVcmapPrbwywCWkFpRxp+UtMd0+a7
85AH18WU2GLEvUYV37zHftKPHigPEP+i5FapmOszrbCVpWOczcCU4GxYD75Rgy0l5P+zpd7y1n7A
LP3NiGg8C/sEySm6pytlCpb52N/V8nwKppFJ2G91OZhZfQ2M6PMyOTQ5h0c6vap41YgrCnh4Pjjt
rsuxqNNGVuWDK1JhVFgrwC4dSF17vh+H+NpYk7ZGHCLFLnkmjwLy4a2IdfkluGnJ9jF+fExQpfra
O4qUz3Fb+6jR5lllE0NrLWQmXVERTm+g+pcxsfQxMLpd8rOlnB8izg6eJPPJeIp4GbOYkpRhL9Za
nr0LU9kHRBf36BNnl36usNWvIr0mJZnkRa+VK/eeTDfMf4EeU4BfgH3IJWlPosioIoQlBhSrqstG
VnthjJrL83D9GtoULkc8+S25uyuDbqn3duSDJlxMChwR5c0X1Q6TiAgiTa9eKkxg3Hs/qH6kGDEW
RSWmx7WeLx/0i/9RpNZTdeKvnylZ/5as5X1XYxTV+T/+0P9NgVsTKu3//8Ct/305dy2Csfe/Rm6N
v/KvyC3d+C+SrWRK3snogm5S2f7O3DL1/xp99WhOUUNNjMkMs6xxtkOwlmT+FzODiWESxzVRp5iU
8Xr/Ct2SNPW/DI09Et8ITBRUDO/+J6lbivpvjBpQDZIqZzNc2ai9talm8E5/ZYLdhkGJKULSI4JN
p7DjLbBqcEYFzCyc5AbRv+JCYiGr9towttvOdmcWDiV/uWX/EAv1wyfpX1dhcotUGTTBUH/4nulm
At7RntJjt2Ri8aU58aILKAjVt/Oy82S/COOPdK0Efwyf/ceP/5c3/vHxIUpKt5mepUdIj6/yd7Rh
KCR9x8s+dvK7zRAhl3HT+NPH/Xca098/7nhVf6ExdbVB3yrxcfMV5cMp5E0jV/Vm7mzV4Gr1h/ZK
Gbun/z5e//52P7qrWjpdrngMpsfBHZY4zdpFGFlnBwcKG3/p1ek7srMPeY4hoBWJwgc4syPr+vqH
73gk6P6nq/hByiMko4nMEx+6XKL+cVv/7ulfVSi9S6t4EbmlU4c3qAIrdmTCM/9nNqB/vwc/6HXo
WFNpQAh6zOYv5bxVbN0zP2N/Ypdu5RkOvmK1A5nAvqynvzpLOf76o9PZuJR+fn4eZ7zAIDIrhJD8
+5deYFUyzKQ+PU73DYstf24+5JW+xSdid3pL9gp067m52jH3XZX+NJxsL65md4u7lW8qt829+tvY
SE9/Sgo2lfGT/+26FFWfykT4GZA5//26qkkasxi5LvQjjvpZVYH02ayw9RRMOwxWJ71ToFlUBuu+
daO3yTTBqsXV0arOKTAXsZMRZh5MfdPNfb1ghCvudu5DBcSJGieeRe+dfGzK3UlwP1un0Nxh+OAm
lupenOk63sEC4p0iNhz0Vws+sjBXiVvYvYdk2Uv20+C+NF7QX28n9uW93HSbOxRZ6/Iu/1I85P+W
asfBgCOKqG2kIp/TNSLfHT6gdmM1XsGrI+myz6veYWyMY3NnU1yv8YN20h0kVNIyXWi8v1pe8nl8
J80iCi9MSRAnWcPKQ7QwTrTR7QhKtei/ZQf3J+86r1bFE7lr8Omdi9PadF4ImfmDslI3+jF2Tfti
tTYaWsyZxXmVO/fjJVQaoVvmCxWeE21BiAJY/V7sKrt2cQ3hw2zh4OeuZCsubvKRJQVUgOt0d3LU
tRQgBz5OFxiU1AvZb7+Lg7ShFJnOIXtM1/X89nw+izxA2bq7rIoNN2o9zLHUXMuR1UliujmzlZEe
dBJ+c7Y0t6J6FqWTOTztIOyO8pHuYbodUTcctaO8NLfSwngttjC1N5kjffXM0Xur/FTX2iLFyv6d
XPpFvotjoYR4hkmmwPP1/bRrl6fnnksHTJtNufzpREAc3Rm2Fl4/k2X01j8TUn8Ob+9U5gdlo65I
bF9IMNv9yDVXzKdWwyIPWUGvjZi4WJK/E/NuGRvTBpKwY/vi4yW/KrlvENpCwz47OBU0z6ynVe2W
e0wZD8NR37CzSng8O5fVMD7s+/y9CmDzZmH/kb1pu1yY+4tzfr6FbPXIsFe3QvQ8l7QB6a77UrGK
fsIm+tLwfN7nJ68xnM7PDyZGXI7yevlU5vgZuLKDUalzH1db7/CpbZSXtgEUI2YuUauk3cirYZ0/
D26+mvDTE/vMoqw8ycFjZgR/8JQjOZ5GXTDV+ZTkhYIVo5DXGKAjVBD9xc535Qbt/7pOcEzKD8i2
S+Yd/Lj2Co4pb7RXOSRb/GKhs3se5rPl1epARebTVbGObH2DRrgI1G38NHpzvyjLckUIAlxJoazN
LYYqlYWp9opK0o5EZavW60wo4mLrX+Yup9J1VPcsIu9uM1l2WVY8u7EjWaOnm7g6up0vo/XFRq3C
P+4WI8pfmZsBSu+KAFGooy+hubGnbTF9iPbmG+8zgci5iF+NUH+6G2K2iTbNd+Ym69nG2J0O8YIa
d3LM1tib5pjRWsOxWCZzOJkFc32mAI7mXccVz2Fm6zyh2GleW8EXxN1ZPOVsLOvqF4yeu8skb8tq
fZuFMGPIcSxf+138VgbIYxPIHCxOz9hKBCPvo322Kldkl26mz++tlQRSWKxnSwIDpk5ynO5I1XnS
BPnO2a/ZPt2YZFssabbw25tu42VjGzsSOp7YO7bFvH9WP6ptviXpfSePalV5M3uKD/idmSehba6i
9XF2WGrcvSs5YUK20w3xFUHsRU/sMOm2+k4Pk5X+OfMVv8P8dZ34KAZRTjzdn7tVu2itYnt7khaJ
Ly9bRrmM6JV1vJQ3+rw6lOt+V4Xsmh+yUz7VT+fV2Sr2xEbtpjsVjiGXpOynWx0zqpVsD2G5lYN0
f/mAjpOvJ9vbl8aqqFNrcnM+0eaBuy/0l2Y/UPyxc+T79/aZFWpHr+pumFk8MiX/0Nf5k7zUQTSs
ZNHs+XZ7oQfVOrWZJG9yIe9y3Iw22q7y0cHqezDZmKjw6yskApdHep5A7t1ebBVo1J04kAzq3c3G
FfYFz+vF3Wlc9Rtdzb5ZQiMkMwE8xicbkEiKBZrxb0SKUh6Q5bevt90hikXyHe/xhjVrcq+tIheR
U4amHdH9CoUntF2Vz8XzEOroKHdEenKHD607WUvudJO7UQAODc9nrW76hbat3iOv3OR+9xTvYhnn
vnHfsJRV5U82p5mYbGCwznZdqC21oH6rD+UhY2OOjhW/z5v7bSjNqWzm5znud5TRia9/9vb9fcL/
O9kxeRUCmMKZgHHshoYCLAu0QAlmH71iadjfiPa7xxuCVJ1QWrYuDFewqcD8uvgxAchXdL6N6Ige
E0zWkUp7fCaUk6DXODljD6ecyYLnz4VV/GHiMDY1/1A4GPKMQDoZ+PlHQZcqfTbrT+f0GH3LeAbe
rZ5BA4y1uzh/1nzDeGJzlv9JlPDoBf5er/z32/6o5OT8DA0r423VF9iEOzXidL2xkWPQVDwx7Axw
FXk7HWoks0uo3vrLacOtaRfZ9hpK3ulJ+qX4+T519d1/LnCNx5Tib1c2HSOWiV2kMRtv2F/K+lov
Tii1qXBf5mtDpOJlH348u+kKU1HHVyy2iKASH/PwwxABMThiQs3jKMLZb2pxE5sdlYe1VixGCP5J
BOX87Swq7+Q9iYlI3J2TW/5Ssta5wMLbmR+FQZd2FeuTsEx7fxLraM6Mzwro0qh5VBHilSnOIgxC
zQkq722bizXoOr/tGkJnF5XFdrCL5eCG6yunF6WBbWnC36jW57e7ed19ckywZWGX6abC/uCyhGJV
IkByvljzom8xL99bvUAQK8LnkHd9em7482dr36w176/PKTYq8VQIN3iJKNZe3Giee0PwcRIvE1fn
A6wB13nZu/hev1Fsim1lP/t4+3yFb3c+gh2ktjN3xfsSjIRax3a/Fs/UXCLk4/x6v/kL/yt22ddY
4LXwD7Vt2s8v/P02+KmorM1U4Fhq+8/AMtZaNFa8HWvQD3G2oDZwoDL1siQxn4ptuLevdjjvxJN3
st5M/y2wvgZb5V+9DXwe4F+rs9+6IOeqJ/76jdmvzS223JPlVdbEvQad2BkOqsKVPsc509Ls+WC5
vH4nHHBjIY1/2DhTx/FmwhoWr5nYO4sVeTne/NMdxKt/iKy9anmNPT+LDfihdXW842of9GIlNss7
v7/0FyZnXu1Yi+XC2S1nYmHaL40I/IvYt8586iz5IWs657R1YuvXOwIGa5dad+6OVwvEK7bYf1Ju
+zNxKK3wIlalcPypANDja7hYq70ifOfwhccPt1NdfCa21zm3pbpga34Xq8Nt3KfEG+W9q3PfnG+P
4DCxj/naMvFsUrWWgpJGRML7NixnUXv30FlMLK7L+a4slyUqcTukcLVcLYQVWbUV8g05vxzf8r43
kTi5zleoigVWBeKwihzKnh0ngAcF1pq5jRNeFtubFZJN61xtFMCWnQs/zEWgWMriOST7m9YlZMle
bYrvGyX54TnkTy++wXplDux17opOwRDPYbCtxSJx7Ew4xAmKRAQXZ/2c25TDv1Sxf9mGqXASi5VJ
U+j4h2fL2bA4C2vlvR5i+yR+Bf5LL7i9HFer92Ur+EJeY+uVqQFf7SS82TNx55yH0M4HyQK2d+4W
3wUnkSg8n5s981EA2ovSGl/vwj+nNitaOAfnwNV1zqKw9tuXj1484+jDPTHE2DuRRjVfB+RoW7pH
cWxvKfn2NedNvcrYAhZ/Qkq0f0JKzL9sbj8wC6yf9FRr2NwY01kvSvhytz/Cwq64i7XN07pLLHti
c4niLj6eWDOn+efy4jbz40wsI1oNzGlclfUt/vO2O/0ndAMEh1zUcXw8/RkpjkR1AkksTY/P8Upb
JK+pgyDdxppvdxVP1SKz4wXmS1Qps6BlD+VRFUaA//LiHCZuHA7b8uO4+JT3iGDdwsosmpeL0xyT
Rpg25+glqI7GE2pTWaTrPrj84fL1f2y/mduj+pviha7/mNsnTX2FcMvlQ1gYv8uboOKvdto7qDTe
T/bM/ka93Rxmr+mCsjrUX2dfmEx9zOZ3LZTRVwWTlbKXbdoW+3akSiMtR1ADcd3O7CCvVKwrRfSd
WdIrJGMAlpuNb6SP8e7T5SvbYd4q+uAm3s2piDfvPRvBf/5+fiRR/0ZeGO7/fx/wB7Yn3273UoPq
dDT9bHlbTDiUnq/zizebM6qm18kmXjqfLNoVoYE7aXmT/3AB6liH/O1Y/ssF/DiWy6SZyF0iJcfx
i6V1ty8hi5QNAq7UjY6s30kyAEa81dn8GxL4KMIU++R23wO1U/JGhpGVieGAIzpL4vKHy/vnMgrc
BVU7unb5Z2hCPUmM2yAryTF+hk88yCLrBPWsaN+Tt9NHZlV/EP8+XvBv92MGbYtAzgnY9I+6rav6
Ky4sk+RY28Zn4p39ZJ6nVjEvlpj5eQmho0tEUDlFBpS4Bz7Wk64kGhsntc/ZRNwXZCVRl5eOYt/c
7Pnm6i/1LnYNO6IegAeteaCYHr4ko8f0H5hnP6gi/1pOf7n6H+WfJp3aaazdk6MOK1GAv6huS398
cjK3dQyve+7eyX5TbPP3+IPZRfxdbX7fn/+nvNDjpWV3/n//lzLTRyTs7zcOWqSmmCZX8gNHvcUt
PraGmRyD+CbS9zbG0/qJYTfr6Hrf4Ehc1NvrJzyN7lXJFsVTo26lC3ULorQUH2Ub7OBeoSrGpAdz
BistnDxIkMp6NyofwnQyeAZWE1xr6iAdJSQ8uJOFFzketCCjkJBoYycwcYXMX5p7SyxIGhHivB3j
46Swehbzyak3ZDhSW17ZjG8LwtxohOhEkkNxYCAXZD7ZJfevBsYtSkEaNn6QlD8pyA4lR1TpyNSi
mo+rAUfVycXXi7I6e6k3spXM8YaaV+BTqEs5BMdKtJzHvswVyCAo0gtegSFPtFAtrMq9+g0XrESk
/MIlQHtDmjv9Pu3gm1qPjYFRY8UmWlC1kbdJfB9l3LUXrYtBzVO/uL6wYVFLTMerDwk5sRmIU8dA
67Vpn/irfoePQwVHnYWzwHAT+ubci8g/URcpbmzJgjxQOwsbf7Qiw8mqte5Ic5KQET4+oy3OURZi
q7kJ6DeeW13QZLa6ApqpPwos3ATWJw6T1qd7Jog+JDF2I+8GpqHsJFwrvjA2xo5LrOlx14x7K8ss
Zd5WKHyRfFIa9pue+/gF1DuWEKgbwINQQRhfwwhCTotdOgP7M5JV0lvDq0bsmzWhWqjcSRZgRjDA
g8S0Vj6WYRYS+fZh+uq6XLLsB77bYd6tY086ngJ5Vx2lr0vQTL3yIB/BDGi8utxGcxE0m+Edk9Mg
ejKcdEHw2ubS2DEVufzKZeMST1UVsekXVuUmFNscH5KAu6tsGrt4rkDcXszNxeeBnoKqDlem5fhQ
OBr7UwE1qSpXsFX5byc09ihUCNJs3aq3YahCuTPPDtZ+OkgrDS4Z7lcHIxkJGPbs9OX4L+88p2Tg
Gvz8vjo7miO/l4nHqFd6wV50okAmAU92DBBlKDl3tBdw76nh0NXShwt8269CD9U5qkMaFZylRP1C
N4I/DctW87TEMj4RJaVC8/DItYu54hnrDpgGlaCHJRV1P6eShK+jc8osdX4RWQa6UNUODvd3xhBP
Bupb8h04TkvarCScOcVLKgtjHt1Fi8sG64g4i96qnsfn0lLCKQ/F9GtmxUzUgI9e6LOsjrIVdYM9
c6iMw4vPnWMGMxXpSl/AxNuM3UW97EzKvxKkdt4y1Bbm+raY0t1h++TzpL0CewSZN7gMsJUdT1MW
3niczTlP2AU8RPK7rTnnSsvP2wKq/OJ6jPnl0DwWeH6vrmzuUdhb2husb5o2p1sy3l+wZzuxW4c4
aVlXGyieLkdat4cRu8bxjuJ8nBZBVehQk/EoYMMXXNY1IKc5fvaxewMUlHBEsMFfz6LZ3Td62C9m
2zuK0d3lXaPtjZ3EboM6SK32GckkIydGLsEwh41us7cpW2WFnm97tydL/naNdfLEb9MUgu+RVRO2
Qf9K2qF7XeKp4uQhUwX4b8wX0B/zv/07j6FdB3hnnz8RHHzKG5LHDpjxxliXiqS2Z5uCjWTPlL4w
t+l2kAKopyecG4FkEmEG2uEUCwNjyMKn9kqhFjvkM0DM0RbZEyuNBCCylLWdGtvq/op8M9tfieIM
y8MMtL8DxorddG3ipyyUVWyXXm5LtrYitGUV70GDrZ4f0FbS0uC25evuUC4KH92NXdsXR/9FbKgN
WmiIPrxuJnbFiCKZc8So8y7sYPc7mu/3QuJ1zGVLpz7emYTOhh1g2QGrR3xRJwrA0sf4XpCcxEJD
cuqYawzX8Hikt+Ub/9Vbj9FtzYZ/o6lpJyJlroNKmAHG2YOfDRd4rYfEEbG36F71C1Sf1PLDZcFv
bq/2wJyld+KV5I+dF4YtVroll1HaxSG+BJ/dQn4FvnfGQVC70a04YPm73ZLnz2W7iD8QQ1Q8IqYw
3XGhNaveIivCmsVij3mQV8+bleL0IX58O7Ta1rDtjnfWzMQ7UZfpot+crNlTH3bzj/M3suoAQGFJ
fZKIjzPwdDFHJbcaR0aoGpg+1XsoQOwR/QrTziWzLZqlW4AD/Grs5AdQWMTWZDMd7kvkRDanAr+Q
+nkQj783EcQMX5e8lLgvMZ21Z8dqr21xf7P672px5wdM97StFogY+BZMAVFPDD4CM+vmwuUCW6jX
vYf9s3U7FGs+E5MI1deQ5QoU+shPJ7zEhWtjHW9uvwwBPXhBAfCKQ/vMGeznfEdqA0rLGinpTeCq
cDqL+gtutI/r3BXSGQbva8KlrghUFEKTRPMWM3PBSkj0bz2CW4T9wJ+OMlecm6M8sxUiFvjoQw19
pNtss8/CHkDK1OPg54vm0PmtwsMUB8VGdjSCpZ3JkjMxor7CDktdSug6GKXN410JBLurlzMvXaGk
0rZaqHgpAO46X40ruWHkZ0DKs2Qgr6uHUEZBujLbt+d5ZoRwo8ozfttIWHz0JJn0ohn+rNxe1lUm
kg+GAzNArjKg4FReOYiZilgcp7EzC5XeBn0liBymbv/GlACfBHyXPk9LoMZ82TO+rsZEXYSpWAG6
p6W0zXYX27DOzBQvnxoDDVkT9Z4lGhgrjN12j8mhO2wGl4cK9kPlzWw2KadbEHgDLNy4oLSMJEcu
hD6ntIiX39peXxeBOW5D+xT7CHH/IDOBBatBUqQAuQNTAZWNJfK460krWRJQl4jfFsYKzwGkYZiN
zdsAf2XUP0G3ryy+0eY7ei3sThadfwr1zagDs/CpAUOj4Bm86XmVfJgOXr8UTB/oeGVeo/k8s8my
cn8xD2qRCDLTYdDRCBrGy+vVENrXrq2d83gfAWa1L97n/AkPC/elJn3WHJPdCMIiZ0YLWJqUPo0k
NReRX2ylhYWgrhhZGOWRKvazoLwK7lvIqZqNmlrlvr4a5YLKh4blSsJhjbZ9/HD64F35HI13vnkS
qCIqWDRxKxwI0pXhFB32ufhNiVODwxJs+b3WYy0jJuzQ3AaeyEbcsPWdCfZurR4vPB9EJ8Fsc1j2
vEtEgvU3WPOEnoQuZRC33jE/1E7cOPrP5DayRmDUiuwFg+n+LWf6tCRtx0eQNT8/k4VF2WZYjNdQ
u+6KNddxeW0+udVQtghPKYPzZ7RGb5IePuFiomZm9d0Fkz5r8snqxzduwaPrNZ7a+gq7Lnae4y24
w0GkKBK3ZfNqHpjttb6+UTYsa0AH7+IVTwkwZ+z3Tk5xQvFNcX9d9jycw1JxGtb51a99vt/ogs2h
IJRLlKsVxtYih76rWepz4UTMBk6byaK+QRjR5smHVx/NHbvjK4+y0xwKhtSvWLFM/Nzh9E++rgwD
xynQe7thtjD/nHjY6hOfYhlbZV36KG4AaTlPOfzqr+iXyhCdPuWzXHOrsRWgLHhlNIm9Gfbd7LQ5
2ArReLsZ1cLdPgFysnhQM4GdqZbpafZHbp0PcAcs/b0fxNWn+rOPSF+8ZNc8TZzKvonqledYyPPy
oxNM1l1tU1mzebIfZTRCZVcuRffc8zgPi54X34+3/4OoLMlJIPBTFvAVCxYRFoOAlvP6+byEgSfy
L118TlfUvvPZF3lHzMverv50NZvLr8ZKm6MpFXyZwFLEejvV/LLEzsYtgtmy8w2gImapydUlRfGJ
R5RhXc4k0jTQwVp8WIyG2R8/KCqsiMudq8f8oL1OVzxuOhRx7gOf4ZVEIwFBNB3G8sQ+H9jifRbe
wvwobY4il8Fn0BzYCKYrffM54RxiafD81s5kVzNd7oKaxLTt4LOw57cn47twWoGpfSJqjq7BG5ze
zufpMvulmOJTWdd+xyixDa7iCDK0Mg9GiDR5GjJd97I198DAEY8Kv/5gJ3FU75M9ovSLX8lHPI8l
oe7+D2fn1eumtrXhX2QJ07mlF2PjXm4sd4w72GD49d9DrnbWiRLpk/Y5ydZOlk2Zc47xjrdgnFSw
8IWkA7g6lPown5eHcpuN9dCgg8KjllVkv6Zg6bBTXyYj0Jt1p5BnN8wd7FnTEbTKFfNHcoJ4uDS0
br5RaXanTAH5JH3RhODbvXskrXAlHBXuQSn4LmteJUDsD4Rw3PlM0v2EAPJ7IJuH65Yocm3UhdLK
sX+Kn5GimY8D64PMgjH+yU7lSXMI9MQHve3Pkx/E2eNg/MOvn7vFcPdlG1Z3dJqy0+nByWPaGpSm
NtrpeFe5zXyd3Lxmrs0LS3OJRB7dQYDU2YPjFQPImyvM6GOcpzvpsMg5MFsKCROcA87ydnfU9Z4f
H3/7fP9cilNl/vDgf/LGsErYde+yRzhVV7XvR7Tvn4eZdpzrBoiEbrBfwRroxA1b9bHrKY74NHf3
ObKJk7lTA3YdtzS56tOBYXPMjgRG8G4PgM+ScamIFnmDU8DhzfFquO1E8NbONwH0gAYQWSkmTbP/
8Y9rQo9MDXM1U/VbxAqWtzt9BfCJ+8QuDc9rMyfl2rCMmcTxbGa+xCSkXpYOUTl0nIC0RvicZSPd
RakOi0Hg0TIQ18Ku8968AOrYfWYyC+7FQexcj/xyWp53uKKmsN3NFKtYyUG/ShaUrftljO5SMt99
+LTFRLFSEG/ZF8l6B3O319HbKz2VTe0zuIdZeNmVV//EOXK2JMMRemuEKAEBKLPK1rxbwrAUYJxu
1RQXXeosCVtnE6lr/1DveZ3mBglwLOolJ9X12HIXZYfVJdNybkSanqSsLeArSTE5Nr/HZx88Ys5t
ZJIMLnHCG/1jSuOWH7xoL4QDhn7thZO02d0Tw0YhdiIuJf5ENAKmMnk4GeC78wk/fh2VFJSh6r7c
sg/W7UrO1Sl8FLCe7qhx7ho9nQkFMtyT/3yQRA+8Fsrr5NzEl/cIhk//3nszxeLI3Rbzcpjf7XzE
jsztX7eIzNpcR8pBjzbGAVWuI1kKxkgMEN6W6hrEjj3MvC/az5DlHb6H592vR+YzLjEpvtg8BHaR
8/76tT9Bs4L5E+gLxunmI9HCzK96BJt9Z58AeRxOKby0OlUyDg6iedozsRgB09AKS5NatTWmF8yY
HwOVscZGAlPfEeXCCcC7lOBQBk3aFHv5kOKvV9tdh8+aPPtlXIzvEBqg3LvnCXuXvlgPuDh+Y8K2
IH6FLpqbf6eLoYkygbmyQI9RafBfsBe3bzZz/7M5xROeN0blBHv0lu1IKzOPar8bMPuzRL8aPJbf
zdN87NVFEbwCGSoB4b0AQx1HH6QjcQf5hMKAkk5xng4hcj19/KHT3eTm8hGszakcaYG0N+zMunv8
TkY1Yz4P0Lrp9RHz8DhEH29DU5rmHMs39+ttmOIwZ8tZHQAa9nlc0dyf8Aw2O8s8zocPemXZ1+ci
UM4HXo+fr2qz4rRyy+EnAPkKnlbX2TxH9xH1zyFzntCaHuNXx940LJ2Xy+mfiA/zMbkozm3C27DJ
Nw1L45NIDnZMbrlBMgwPhW3l65wnSsjvdVqxRb0gU52HzFxgwfashZ0jmBlZT7Nq0P2aT2qlgbi9
0yw+p1ApBjW3/2JTiqU+hAErn64Li60KmoZxceooC3nwMSlNcerwd0EE4B2IFwtHfyhFzmu80f1m
xudcTcOTQordFF6NFOZ863LGv5ySV8D76cCHmFzm+U5YGb1mrINukeIRgRLqZhl3nVfwnjWOaqZz
aXWx1kRuW1/Ga0WPrcehOOONUPvCqABPqcPcBfbB2DlSApSBvOibb8wT6VraUaAoYBzGruRTMQ4u
iWC/XMG8rgRoYcG6r1t5YynHx17anBbfQ+0jQVApmyWfUMnB05Paz7p6ch90R/TqoejpU3EI5jmW
8PYOtUMZixxPdu3fBtnLveze/aqnhK/gkYAohCRSbZ4beVeg0g2EBZrfWToqAsQmA9Gf5h47c0Tk
qfnsV3Yn5p3tIQIzFXR0rIkm1EE1dbMI5l1rx5F+6hlxGUIQNskpON55D98HbU3elcOCRdOCdvM5
yzl1v2j7iVOgTOZV5WovXntMTHDL3lVwa+gjCRTHqsLOk8eIxtW9zREmeHBvwZ1ZdUPe91gfPeAd
nsD+OfGdl6n0TlGLBgEecT++AylIexnuHxacM32oeiBc3hXKrMCNzaiwUxGMYlvMaElZDDk0LLx5
wPAABgGyOljoW1KSHq5I6DKWWuadQEv0vrb8Dp476pXdgyf62l62TfLYSmdPMVMPwBqUoiSTxayG
3b2xB8Su5/kBlR84SU1IIvtvve0Ady+hfnHwJi+gn6GxVMDuQJ2tj19ZWq+btIiXEdQAKnA14VWC
p4ZUYvF5BuLSEhfSXs2EWEoKn1kGraqVhYgZWeScRpsimNZzzUb07IGk+Tlnf3ACxGBhHM7ubQzD
J8Zch723mtwdFpLHS5WugJrGso9pHr65jspJc2JfRuPBvgi4s2EuEL9XnbDj0Swk+I7QsgCnz16L
2u0ejSM65stOOjzG6tvk/f1Aq9lLY1iP4P8keVS4A8AKas+Q3O0kT6vaC73vteU3WFrcXTXh12nP
b9E+76Alrbr4N22kAzyh+5SvpzBl5uVfwaBNRbPlJCHhUV0Kfk9ZFv51CtOXXek91ZLUuVq3bcU2
7orNPyah3T+x4vFnIZEd1yv0Eq0D9H/oM0KanT8qwr75k/FBr4ku8WunjklsCYvoX3zwbjv0+zHL
MQRBVPE1NVBmyT/Gro2O5YQmlYyRchz6THlD8UDzx0ri7rQHKvtjxyr/Na3+RYr62+f+mIaeU5Jz
teydzru7O/UeO/uKGcxcu5jNiFbRiDPnrjsFld/+H3PYP8zJf7viH2PQXDKQZ6lVOs8X3Z3xMK/L
Vu5HcUOvP6mS7/SyLbZse3//WPEPT9VoRSaCIYoqc+Af08a1kuuf77VO55+QTEDRpicvhndbmBbe
42A45NE6VHOAj5siEaPcw7Du+/8Ysf72HX7MDL/fvEhP6I3nVXga0du4kn9arV1t9pqoIOh/v+I/
Dbx/+7Qf77HazYWbpnHF197FP/v5hJBXmGhmsbqPLzH5d/TNUPrXOtVaFp4Gf//4P427f/v4H3z+
Z1HUwl36pvOOf+ufGNmYL3jh/jqsG6AZtOc0VlKohABbQWf06EF13BPhh7tVgK9QXEafgAM+U2xc
ZaMHFRGW2f/4jn8a4sIXxMtdEVTkUfKPl+J1fUvKR3mlc33VGGaeYIvQR8SIJRzHOq4ecF01ODUc
vYgJ/rUQ/jDG/e3Df7wN4vVTr7GoT+f1UF1VQ2GE+3cz0XaPI33cZwElIZ11VvJe2H83bLX/eDz/
8+nk3LeO25qsq9hLqD8uvcEJtCL5ojtteTRnn4C5BBlOchuqTrZ/urgYAJvI9rzbW9ullfHbpUx5
3g3lHhxOfzocfwKBRu8ai/7a+fuXQ4/2c1v88e1+3JumxtGuK/PtGndQRJ9jx78HEJehga9Xyu4d
ECVmi0eAcqe2Zl23Af0CbUIboblvmzd9ZkADuKMLwRTKVqATMDeBFgQiYRlUC16LyMccz+0fr60V
0wBXHYKK82daVjl2+UxzZdNYheNGdvPKxk1qJiyAxIr7gIEF4KwzR4xuFj3SYyjCsRIclcBJZ5I1
rbcnA9u6CCq26HT9zItSBmaP7cdZZSFke7P7j7Uu/s+myv3CQ10UBEORdDI+fj+z8o5Y4aP/7E5p
EM+zN7Cd+0Dq8oovJEXsNUqj5G7YZW5i0W/ERU/3HySauzKB9dsLCpPzP56g9KfXS5K1ViIIJ6r7
8xBtiGk5p2tZmMI6uF382+bde4wkH7TcoKmS7M78YZ3jx060Px2zHhQLssDJGqXS7sgRuWUUlLeg
Q04PpXq9JcOHfrXB0rewPx93Jhf/Wg7SH144aChdFoKEKupnrAPRK+uslBphWu4oZk6z8+wSnX0m
f8Ht0IQGWgWtr4zWPggxEeJeJyTk0wCmpyzwshEl+vRCssbyu+zuu8nfV8Ovo+m3s5qHK3EXdRlq
lqYpPzbyTqm8uk373VTys2X3lLtlgfmqtSbvi+yZs3tOQzHrlyFemOvMPsdILT50RQ7TGsii0PpC
rYjeHUt0ik1BXjdNR2+h3Sym4DntCnVgTeKKK69DCUIkQWedcHTKg2fUsEC0+QJn2w+U3S+5Vjwe
XClxJ7W/GA0qhO853Spe6Berc8GSyr4RRE6Wh9+9RJkYiZDaN5nXjYn5riav7fVhKctOoBwE35h8
IYuoFsbIyj/OWflPu8d/b9iPo+ebptVHViph+pphazFE7oJKwzDvE8n94vPIvF3w6vDZY1Ie3kJp
J0XFlNzSiIGCq0St9qMl5d56QlDOsCujJaeXtDJkE/iv+zd7Q1O2eiVlXx39/VF3//ga/udRt1f2
n9rzbHxKTfjUwlSfXphZPxTbuJnrrmu0/kDW+2M/oIHs5X98rNhup395w36S/5DeywIZQML0NFMz
n3H6UexwDKS06f4D8UXXw03k1DuXvobRmfeASGkwioI8GgkQxabKRP5XGS6K//hOPypUvex0XziB
ClNpd94IlY3sprbOAJPDzohxmyc4tyHpL2wjlbUG93Gvl0Alex0tkmH//bFI//ou7X//z2PJaoPA
qZrH0vHVYT1bz7rkN7OBKqb8sV+hgKntzRUdqHuJOgGJTEeVaK8XZ1BCGkW0SUwJatGSHhYg5Cn3
RIwCzVf2j/deNH7t8//zIDUk26Kk6aKq/tgqTnAcu8+acyBffHH0rUx0GioMIfpOxmZAIUepHaLR
Yej7nN445hGz5+2JfXkvCJUZ55NscBs9puJxfXMeR93jJRyKM6yD0zVOA6OvjX7FmOmghfe9W4dE
i+cTZtT1qy9s6ohPgX/WGTf+VR4xbQdjGXeWvbqn7IWheGROJmyq2ToWwzriTy3I/KvgqDDHXhQo
lNYtocfYF3C/8N0y88V5xqcfZKcM7kiI3onO4/Ylt+o4mCNpC96JvFcfxQaLc++10RVX62zeCswU
3TpvXrNy8u6dbmG1UU59AAc1fDAjmdGwYph/6uvhOTK22eIxfMKKgfGtRQgK7xAQFVtH3kjO6qHd
N0EMSHIcNTB2YIcsnghGn9tmy3R/DzdurI2L8N3rDGD09PAG2zxm2aTVZVYzql7I/8gg0+Q+UIHn
kKFCLHAfqC9VKP0n4BUMtMlLc0U6j19MUBgenyMbN2ylekaIJmlCZ5hwb/YxrBa9JlI99EHm9goJ
JXX1ksvdfzZM2wdZkun+pSAkzJRkS3i7KUSx/S1k1Gc1NNC5rQ73Hwg2RJcmaijC35Adfbh9QffN
Enmm+UrupVBsIF0UfhbazZI4XM/YL7gdIwjtJYqORyQO1enLhxZG2wCoP1b97HBxP75m4xfndHrX
lQ5/T0ta4EoC9v9KZnZxbEArZBSdIMQ5zmnhS8x0ILHW/uLaW2DoaMkjRuZ9jMuxtwJhgS8He0rs
92m6fVcKSDjuPZgCoViMzPf8G6GpFcxEH4gMkU3m078wxtJnXhddB+2/l8ENnvXJXGXuyYNC6ykQ
rZGlooNh9ul84VSchjdLyawGc2oTw3LFf1L92mQwgd0EqX34uGevd46/ftLO779+Eav4lzzdon8N
pGAda25pbz3D/fprmCTUlgwFX8xqUxefYmAdasm+vq8H68FrAe3LPQ9h5gHpEpOG6PblZPG9t7qt
IPwGTAye/rnPS4G++DrmVbUe8TcgOctXIW88rKrf2M9es0PMWqyd7vgWvS2mHf66BcT6zYD8NQ7h
Zcl9XzRoEeOwDtfOOgYxuzLeFZy8B42BqkDaZYiaCWu9weF/eeJUh3YhOAcwO+ppWAIDce2jmfRP
w2oq2XAwxJBGGRKn7IwYVlllcHJOrSqya+IZyrJqtWiid7e+iQ5AowB+2YTKAylHmTVNPY1XqnEn
b0TPkHE357EQ1f4eDW+gOqrHNCCEbQYpCZiNksodP22FOeMbAgXkN1eetZAfxAbnFWGH+5y+GR2c
7Co420x7HSWwcg/bW+vl08ai+2PDc1SAoTSAnYTWmr8dfcZkdzMRnX1uNguYNf5FN0CZPMCv1zz3
qgDHdtg3XMwaRBcGcpDDADuZCsQN/OAdAS5UZweDqw8xP7djqLYM4JsFfssfrf1rxoAwl4h629qK
ifzEKwtNOlpY3r9vD89s/pEW4gyhhIfZMmLIT1g723TcDanpbF20TjGEgJXBq/k6iop7amhJsgR7
9oRNU2JV8IfRwFPdLedU0TFbBPpK6+yl/d4cda716J0t5CNm7rwmuMDbY2YL3zCNjLCGZkk8aTvp
BJ5PdUvBXg/SV42yB1VQwAbzwrHHBEKFViUz/y8suHkAuzy6BkoYzlCMyJnU2p3xIB2UcyPSdrC+
IOqRRAqHTvI/Uwlti1SZT0/38QPmjWa4FVCn+iq47D2Iv7sbfJ0ZJKYFlAwowg+kNLmDstI797ba
oDtu3EfI3vxMuoN8/IbYk/H4YH61sqa2teP/iegbvSylVZ+gL2O05q2HBqLkdPBhSbOOkZ42/FyY
OfaJ2wOT3GyirzkHfaBb01AXnynnsNhrhTHdEfkfENoq/xLIdna8zji7kSNb837/fZwiZSG4oW84
IN3sNGwysjmG0sNfb7VGBAxa22IkC74IahYpHouHz3gFGBX0zWU3ukcCJcF8vXyi0S7HHejUkn0f
rwPQ7/ZyYG5wcFnvqzktwFAdOWjJwpVfu3STDN1lhiZM3D0JauR1xnBqqDlMG53k0KC9ymxzdwuQ
qwYOCjzmbiroMEaALIXSWXNkFGThtUieNMzm96fTGbB9WvfkNZQTEhg3F18MO0zo2fFHECqkftdu
fMnOxo/RQrRKt9u7MpY+e2um2PdE8mkXWPdqeFopw/7V5fyyvgyvXhacBoBymvDAZjrhbTN71PDt
1PA9CG4I8QCGrVs/cwv3y44B3xV+beq++f0JawUxjiKCvD0UENHaZUQBHES2MQyMyxBmScuSGt0W
zEERTfDyMBGNmDE7VCnsx8l1ICeZK/WVYe4HstUejOzf/efgHX0x1SjtZ1BGmf1xqZwXX0vqnwOd
G6Xat2C0ZumVNvW/D58whPnmINKzmYGyU9SYL9wwD8CRgW9fsANWfTGEu8Y+qLbKLr5N19YW8TrO
PDasy2DRKtcku8C45gFiL8CRxds4EUM25GsA1j9Q+R/zC+9ycrvMmZgUOa9hyndrolMv+3VivMfd
+XV+nhbWbrS28U/3+jt4yT4sP4chWsBQlIGoSRWCf0o54N5bI8wJopYH8OEWfg4prMnGR07knaCY
iIE+uFhVfF9eQqJGvOvm7neGJJBzT5jxQ+CEgVY6zKposK23lcA74wCkchx8ITToS4lDM3hRoYxa
AwuEa7+wk6vN5/slJyRf9BReOIvZRXlwykg15wo+hjjMu2SwPKa38HPARrgvhPXmQ0Cdqe1k7+F3
BhcMGt5uDTDzhWf7XCD+6J8Y2g2kcR0aA0h/Dse330SkqXDudjH54rxagdLe8dyyOqtOu/mVzvUJ
8qJ4MNCdE4ABC1jyKlTOV7gSrCN1IPPnrff0ZN2PZOIUfSy77Gygmug0fOiGNHrtBqfFHGIror/z
Y9qnt+fxqHucK7i1BhBtIyCZrw5GH6KpHGSbi7d9+8pwDT0I9wCYaHh9mgdjc7E+rmE9k/Ownr6m
cnCesPEwsqEY+frz53y9LyB2NSafzVgBujC24DCfGBHZJ6/LFs13Y2md+CPttvPZkdbDjT+z8asg
XOsJBC2yrK0bnjXfkqmLamGrWhnOGyIEtn3P6fPsfiG1XhL+leaEcHgIUAWmCGMyBbEwVeoIEu0O
+ROQ++B0lNmbW9NyZq6Nd92x6rkbDa2x6BzwXHVgObHJP5O7C6O1B2PNpQT3lvCGmeVeXMT/MPep
OcK3hWT0cJtWXwsU8QaBClXtC5r1+w0F7Qur5ua9uRIZJRzjUBJHIeN+HRH+DKfi9BV2dy2ed/PP
oeKmtswR5NA1OTh6s4lf6d85SoMHb0OrBUZk3psU5oCoSmJaXPyZ2T8QoEKXTuJThEjE0sx0cerS
sfbwsDQ+NF2w5qAWi6zDR4hRicrrTPRwsG2gn0EFjteUhCgwsFoBIzDPydNvzPtWGcbwxLlG+L9+
OmZj8sy7y7bJgRTl/pI6wCIkctL11r0OL+KN7viEtLQOSmYoHBat2l8bsjZtDCvDt7kpHQr1AfEz
/iNgyGsK7K3ADS3Lr7ARafKr4X1s0d5B9kF78rIvsGOmjSlB2GpJgxSoPeIewsr8hp1Yc9QlzJ61
PIetCMwDXANJaa1QrF9xteAEduTwFT+hAt6GRDbdhhVQHAXn5YJbhfValeOTy1BkcGnpWmanD8QJ
eZErsB4RNrEy7+/bb/p3V4Z3/N1+2MyJCiiWovNkOnuakioxeXJcNNF9wO6UWjn7XHgGOoCWp62M
jTgQYuo8Ux02sOeRZ7J/p0uqQ5oZHtkaIvPJQ9TNFsZ+S1OSArKKDt5Mrbg5WE94xaAlfaHh4DIQ
Id62pDAD3sT/wV+JsMAhQhAYzbS4Cdi7ohsqT9gYNaausGXMlFLHU6wL49TUmUqeamMBpFJV0pDz
09QA8wzucGKE95nCcq4sXL9bLQ972m0ylxfQhkd4uPu5qxrmF1htjJlIxq6OTgRbky90E2rWjNsZ
ygRWVMSSEshilbB5BTtbu2eFJAYIFzZtJgxCTBklPg+HINGiOKDyjEm3oUZnmSAgq2kb8DHI9yjg
KC3bPkVxzxhloRGnzOFUdiAeWtjury/OnSfHk337GMfoQ2GowEiBrQH6XMDs14c1r/VnCuC9iFTn
GcAEX536bVdI4R6wn3Mf4ThZUnQ4Q25orF1vgxnj6GkeyvBpJncz6T3sBxwRv0MnoJAnZUEL7UBq
KKe5Zu/a01SLFc4nOZG8Lj+uSnKHAowjHmVX0KLl1J+4rryHXThDJBSbKkIN9uGws7pVc1h3ckW8
lC9RPeOzQk8iDDCmhVk1P7zNg5DkEENiWMWukHzNzoZ6h3YOkybqIP3NaNmwlif2FtWGDMiuebEG
moMEAaK+PCnZQBhcsKRQKZW+g8MJNCH4rNcIHQ+rTWuDTJysj9OkWYbopzdXKAXRk94RMmT0WsDP
cN5o3LucNB+MGN1SGtTJN2Tij4HsGe8VqO6g3PC7m35nlNOjZJae5JEKu5CoMKn12NH6GTEO2Auz
oVwgYy1FemOeABo7rHKyPhwoSlFIc2Jrum/dOva1ZjdgQkYXofea+S284c9h0nueLIVrfXBMpAOt
MNlrQPSXuqmL5jeuBviQg9xizEldw1LqYGKD4C8vxhrYWXhb5dF6oC8cY6iOL0FTmNibMtZfoU7+
+CrDE0cc1BOwDzsi26GG0aJ6z5wcHSrKE1P3AfGeeLPZ8LFfu8rteCmyuyDR+MrmBdWad+2znYmi
fWWCSnCiq84rxBwX79Rqt2Bv+hB2YA8STX+2S2RMnE4QkvBtOSenZYkbtlvG9xNMBCFq9WbiCJxY
SZRWjyTGOUJPWCSQcHLnW3n5ThS8y0zZMeKhFtK9ZseQcT37Ijmk5d1opVnPOuOHgtswaoqiJYRL
uIIdToeGi8Zcp56e/bvcu3XjBsIx10fOY+2mml8rEfO4bArD6MMBRqxkfKb9EOxrW7JQh81VQIbG
fL0TiGmfrQ7vO3NR2k+w5aUvheEDnEEQOJyilnu1qbZfOn9HNHFlGZVDXKQgIe9z74ij+Bh+03RK
ap4J9PU+78vPQC2imn+25YGFHIEw2egzUKPg5dV73G3ykV502Nee8MKdFKdTP2NZdZw13VFpCjPE
lNBk0MQJWXyllab9x/MliyAZksMOnfBeEUJknpdvdlWJ1VE6/ZamSXsW3dwPJlfasKY6cWqocGCY
1Lvb1uSsdNE2wEuQe5dxNSk6lj7XZpfkPJbdp3+ZqC7llImDmGkMQ6JEafkHTzul5lf7JYZUX/v4
BNYxxtAcO8E9fNLu4vgTqG4NhamIzi7qLraJmjYKzcZYpAvthBBieFnUUWYuUQYwCMSuCrMndneX
gE9LHhbz1JQSTKtkmFjei8omybL2cvNHr3yQjEdlN6kpA1UiN3u3d1QIqIbK/mO9FJh/mY9i3qSH
9W2RftFMPOnUKkriiwMLFzA3eg1kTMkyDE6L6AaHtONXWJsphX1VKLJgA112hLSyJn3tO1RSv/iw
5Ux233BznAoPcyrAgHtbJNJDHYM1Ryg1s7fczdhWQnJMJ7pbOooVkkFPbyrlrC9hcQs25wkBNzPR
feHnkJrqrmFv+0ICuoYXuK1Q8QIdYYjODWex2JR4sLAvE+rYoRr1r77oAgbAzoT86HLYjNG1DK8I
cWUHzRhKP43KDh2hAHkOhj8KXmuobnsGAN3LlaOW7DmGM81+TXMMkQiFqw8fzkeQDknrKJoFpFCY
jIEagSdUcNmuAVCu3a29z8t5pn5+IRDbbIfnPttJ526Na44Nt/vEvNn5XAfVXsNs6OF00mHKD1D8
cvTB7g6u++Y+ekoQBZVNefOhKVyoktHE+DluZFfnUXhqad3eljD5niavJQw4ZhCcznDCyTWcfXrd
ys776+0rWe8EREJn+3W2DQKY7fX2OlSfIYWSyXvtfOiPz7ayVwsrH6pUbTT1noj3xz1UZqridK4h
dmHQujCCfnwjqEwP3YefTN7Oe/VBHbq6wF+h5cen0/vogaS4n2zaIJC4c2OruXXGeBzteeaJ8ztP
mJirQIFGRroekDJVxK7qpREGeJ1QXKxP6GFv5xGsV4zvT4l2LIdFHoq8gc3JkhQiM6yGiA4t1LvW
bQmRWUam+cKLzDnXLn1PLg5xPrskjBwyFKbNXC69UgqvYlySG4IlCCJFWJhNxCCrZV7m1nl3elsp
7UbHZg/uMKtOg4xy62F34NrCcISHAPNM7j9VqzxUA/5ilXoiTjZnXKvNktgtuLrLBzPE1Q27lYMw
EsLXRvawAmTI21rB3RcMgBHwvTqJjnHUJ/dy3YES173Y7Kz56Xixs/Du6f1OkvnPzbwh/I/ZO/7x
o9O/OA/6zym5KhGCpwmt1a2h4Gf7Yy6YfsXP+5JJYjvGKXDhisDubseO5Lxd1K13NIZp6ROZh3wY
pHtmiHZnoMfNvgHpIieMQSpzYeEohzFCuqimfwm77F6qXWFOefvYt/gUY5tM0OkpRtHQVL1zFb4R
rrPHfkP8oTeVTooK0e228nJTBOTgfRjpw0ols536FlLgGOmOgAS6WbF42JpQy/scMA8g8cUXVcW4
G8CFi7OhPN+//L/PuX55bP53fPTrBuESLOnMkASj+4ON9j49JR1feHHacvqQB7Ib2e+5PlF7l2A9
UMIiYEqasTt//O8/uDj/M4NUJaG155CIuYGYIv9iFPxnxoYv6bWbd1V5atDgRdoA0bAV0wYEXjNK
WLAXumTJskLLt/f/osPpP+euvz7cEMgYl2S921V+DBsfRbdcpxkfPlN4KZ1HakWL1aoJJpnqBVtM
sBeYYGHWAm5jYpzwiA0dNCsbtJk5FgoXwBpp3HHuW0NzkyqRfzlnlNYcwghPd/l12IiZmMDmYwZ4
pJjB25ZycmhhdYkJwHDvYx9k51OiQq4sQ2f4mRt21XXS6R4xgFlgloLyn0Nz//cnLrYDwd+fOHf9
Pxf+Y7L5Ib6qqq+iPAVFAOlSwHjiwiyTyWQUeDvH7L1f3PLUPI7t4ezvny39pOT9vOntQ/nPE5e0
8vRen/jsFgFkJNjqX1crMAOcG+114o3IagQJbI0VmCgJpn808Fky97d/BLr/DzeQ116AFSgK7chU
ZWf4/Ys8yeY7i+VLgQtlu+1zdoORl3hWfzrlsv1/XLf8v9fdFXRB1XUNxpmA5fbvHyd+SYTpPm8K
91y4IrFG7sVt173BADc23RwAswZafyQHO6RJrgxW5Txf1jIdQZu3puzYlOL3mBcDmwB4zX9/Kor+
kwzQ3g29K2mKwRgZ0+8fHASB5Mni/XkqUxA4M/5Vdeqh3ljp4uN1uoitJ2dzcPZXK0YGvLpGADUZ
+TUj5QdscikZziorwkkEY9YydUREE2He08zSVZjMzIadAJo9NlNGwOYbnVhw3aBZztT2DQxR2Pbr
TvJmVNlStPf8/GPuheQV45TnR+3WQF3Lm/I0AooHsFD3OhjcnLh2VouXY0sB34fb4s3wIVjcOBPB
iosNZSQHJelnqDrxVDOjOMK+1Y843yCQ5fZ+f0dTQEt7UACLt8fnlCYn3u+Ra4eix49Bm92qwYnX
Ymz0Dio2d1qM1QTWbMzEAQwDhOOFOHOFHDBYRNfFTeHx4NDAvIi7GJPLsn3wE4irA+5iyDGQMHKi
kra26mFFtiCY7GM4Qds4UbmqVTqpKMf6M8m0Y/fpgncZo8ydtDr5lYhMO7ejYWUi07SO+2G0WJxH
WJ4VbgrUA4Lh1kBp0YkxzwHExwUi7GghDffFqp8u6OwHLTjiSaAzwDzmfjQYmBLSU18s9GX5sfG8
kVDR0qbjBgx8IB4N82UOgADPISLiLRiShbr4haIKIqetIlM3E+JaRqMvKN0EwwmBoeOKMeztMCJf
Pc2h0Xk3axIo7iqOIw3PSZMpg7tt/4g18k4dfhIgMpeJw4y/a6NfmLZkM8h1Y9tIqi2DK3NDR+LI
47NhjsirKZYV0em2iCrWukwqe6mFuflyQ/+oY4g2DPET6S27SLVugHHEedh9HUUgv3OuNwfVpaa4
z1+6B82mXd3IdzNUtxQlYxyFpuj5mPk+Th6KNNEtgn49fq/e1ka6miCdL84BtnOSGd/T1Bl3Y0lF
BFUNQM1oaAZybyq7Dn9zmR8hvHnL8Avaz90dExxhhX2kFVbvscAdxumzbBAHuX19sUzPzHE+NpJa
4s7mieNckn4aXRaU5+H4WPn7WRos4vOZyj2aRXsjyIbj7ssck4ppHhXU0xbGotmBlx/Fl4Xm4Zgf
ZOwBkHqsS1hbzodRmUVkED2g3+8hRKOD7Xlg2P3+w7Zq3PPG+8/DHvKzxq14qq1YnxYOEXdviA8Z
a2KYcocxvIE0FtQLDQL/1ex/gs17CB6cDmlodZSCAJqQHNebv+9Mv9i4v59V7cakQZTX2KV18cdZ
dU8rVX3LqTLtYDOGY2SEm/FmFbuMkywRDWs44d3ZAjrxgmdmwsx/3omXBCQKdKVGzIPnhj/sKUIf
1DrMrPZN8n+EnVmT4siyhH8RZmgBpNfUjhBCQoBKL1ixb2IXCH79/bLGrp2emrIuG5s+08tpbZmR
ER7uHr9lEtoPOWbT0HTCZ5uRCe32t5u8NBiDcyq5yROuIgj9EKbQyz0EeezOqlEWpMu0GQz04XHV
+9iyaj8Va3RxcXbARXb0ywuT1/rPC4MIhIqBU560998HTbtRndv6u4OtiGgB90sjmCi+Nt3sYGek
LOlSz5xHl7HywnMobs6o4ETXH778I4vhHq3wtrZXTBkNcRP/5dZ+PAPxyjM0jlsVr9J/39qDgbZn
Ek0SrptzxRj0jnGjPAUfdjH1QIfQ1C2K/RVpLHtW0MRbvgaD3fiZI5usqXmb7/7H20GKOsLu1Ro2
fiHU/vwZ/7i/75/xyRQm46bpI3scdaTNZJW06bRh9sA/GTaoMl59TOMpXRBEltoazeAG5R2aOxt5
lkza/v7GVEnI/s/HbCuwtXW1rbe/soo/sqX29vE+6cZLZmqh++AkYEKGEwAnDtbexHtbSB3JjQEp
cGg0fysMvg79v1392/uo2HfHU/PN90JdHMTuJYndbRpFx3ll5fCadU7DWVFABcFaVrMvVkaLO3Nv
SXbzsiy7KpgxCnk4aOmS3s0MT3zoNpuW9aZxZV0wad0DaFvp8rSzPa9HNOzdbCwbaY5jFmE7jBa3
Sqa49rF6nrNemaAucBjv0Znvf54+WLVoQnENdDgVy+HQ3Hn4My1PZ7s9Q1s4fEqN3GGUUKmSQC6M
dPHsiIVPaCO15Yslt+4vn+s7B/Uri2obHU1S7BVdk5/zj8/FRBV1fzjwwkLWDym1TlO3FWY0v6ho
Wk4TIgH7jdPj5a/uS5kO2RC8frkJmUn+96v97yZkqvfHTTQ7Fb7Im6ZcM3bemReqBbTlxAc3Gxg9
gTS591Fm/T5n3tHzQ0SMv2XWPy/a/93At8z61inV8nzhLZycMIqLTNpL0JvCuiAdOOgU+yOViLOT
Z8svl/4Pa/r7B/iWZeu3sjRUeWlOooJso7mS3cTiehazhng/RJG1JjK21PT/RA1xlI1d3y1+cnoG
e7lUWaylSOe63Rs06P/tgrLX8/BnxxyBWrS/xqK+4iikvRsC40Ft2trAuq1BMkS4MkzWNgkcP7Il
URQbEj9ndIO1WKADfEqXvWTRdn754D++b7J26nezaZr6t/d9ek4fTOw56qOmZ+cn1p2Vbex0MMVg
AixXdInrftIJKKB/89fsyMPkP2vtj0t/e9/vS8ldPbi0MsTnNoYORyfHCuibeylMvGzPHvfomU56
MJZQDtLyfPdPuWl5qaCsQfy7AqUbPJkKLcZw45pFHtFNLGzb77JIqBhWTxoBa3dBLfz319b6b/mP
BIXz0UQBgBao9e00Wld1g9N8q49yGxZXkYfYgbVETlVK5FcEK3YtltsozZ5ehkvJxl3SnRoM7g65
08uW6g8Elx44NU3fDT9g0nawOk8+88oPf7vb9m93+y0WK2dFMZVXqeOOJmel3POw2ceGnFrlsHbu
lc9eU5N7nuegJ/Eu5vP3OB966FUmhEvvynd4dwe9PR49mpinkuvByHuXTwMm2aN52O8CfLOC2ZS/
4A36T+kRs1VbssZsa5r5LSWpms9GdTpOtRG0JiQ5D9dmwoZqUTbRRwPz0SDXFbqTBacoDTazuZJM
egx/FP0+4GO3T7rpWEOOuIOX/BIwOj+lJAzGkZOw+EFpfYvYrdd6/d6zDkYA+hjWe/e5NLJErAa5
Dnotzi2YhKB8xtAevByWA00TgRsMDmhtDweqeo65AgROiBcbt82+25IUeMHWM3GXAXuFR8VgWZss
n14ARnrUM5sUTNFdoNq13p/QYcNWdgmbs0NEVQwT1fr7Mv8J3gPU+98TfjsOcC9eN9eY/xIS8cm0
1sVrBHNEeJ3uM+4OK78S/uK31OEryfweFyCqk7Z0kCe1voOuZIDl+WCwt8gcSFwGdLpjjTNdFOWW
Sjdu9bIJTdrBrrY/qfMpMIZ7sDH7t7Pwx5WHcXQHqZ/G8ftt5Z0fe9Cm6iAPZHifcSaC5cATE+fD
snx/FSa/JmxyG/7nwXm8jtFWWtJT99vha5QMmt1+ve0wJ6+NYnXJVZsBptSdcbe7dmEDj//+iX+E
siSM+v8XlW/hjxOfVORaVa+WxlOysTjMSDdwPKfU7N/ZOKSmi1/2zdeZ8u05kRKik9Y1tdNufoWr
Py5ZtQ7ThvZQtS/gFkQF+qqY0raLISS4hWJvcvKNdwidro8vFOZ5UJ1uLvyaANuOqicP0Eex8+vx
dWxRDh9pRH6oYjhEEan2f7nZn/J6hdHODJozDFWaQf/7/bynt11rd6200abXOsYdRqbMYUKRkfqG
/fAPw733ii9YFn620nXyPkZoA/CQb4gaQ4A1o2y96RDXJrsGwTr31sxpgmLLeJjlb5Kcn/aq0qRF
wVpl6ejfj6Tm+9G8a9OjNiJGXsZsVgdTIbhjND570v7WcLYT+5X+skuUH3bJvy777Wx5qu31ydRO
OIu41fgioksX5yJcNDw8TJDiT38LST+cZVzP0FSzQ52KCP7f32M7Xe9e6pbHvEHIlynYNOAcetn0
JHnG3672Q3r059XUbzHgeqoPelvlau843K+eztGOU6XQYYCfgtHq14f78XKG1NeiLma6+LfLrUv1
/VgfLtoo13qbqbtONpOHVJjjzCBM8MbR0994L+/vIeAHWF3hcP3fVb8lM9rz+kQYdNbQkMnZRIbX
7Da9mgmgAISMwKq6u6B4RaDsyGENW8HpBuMl2CjMY3dei+MYdg97MicpP+5+uTf1h4LkX/f2fXk9
yup87fBGWuL0CSHDqqKL1/JfDvyMeJ9gMwUly3RgtAGR6fgYIf2GKKEsa5zv4FrQovv72/oSov4n
ev3xtr5F6ff+uj1eL9xRs7vGOgei4p3unSm32ht1OtYoCA7W7m/GD+qPG+2P634L1PfbRn2111cN
W1Oyh483Hp9HRnjIHGEaPwmPgK8Qs2rLwVcFqcxtxtM3Pn55+p++hxTAGy1VjgP86gX8Gbtfj8O6
1NkQtftKaTFbuYu2zmovEKOQak1j0u7f0pCvXfb9lf950W9FyrmhvZ5Tg4tKlPBhg/U88Pvwzy7G
lcye6jU+9Rg56xiXvpm5c9bAeb8Egl9v4dsxYB5No9q1uYW7K0e7vU/2hdbSAEnEEQOh9bCFQlRH
N+fgt2WXkO0mJ+fvr/7HW1CR8Ck0nqT5wLdb0Ou1ej48DupoXXrVVVQHEanWNrwyWXfQXAwUKk2x
p+OSTEUXE7SL+Pv1fzxgaO8oRlNazHc63xb++XJjbNKe9KTp4XrsoXdSIISKUsf6Df9CKH/3BB+f
Ni2MhNhhZn+/fuunpaeibGblcby1viuuNfWxUxvmW6MZPx6jqoRhBCeSaUNnNy4edlRKv/kx/2N4
jBihCRGk6mCN8PNEIUmfId2TgaPTl+KMW/DpVMM+1EJEbF3V7VMxWsOjldh/v+n/yNoBFZQ/bvp7
+fLYNO6nXU2uE+Yd8Szt/D3vSIEKuCq5luJnShbAZ7VT9DI9MelDo3BoJaAG86kR3+LTt3/J+H7q
Jv7rlr6F++1u33isL00SBZpn49xIaHu1wZzyyAU4ZcyRbMIEqdHrMR/NYXlT3vlbeyiLah9K1uLv
r+inWlrRTGr9ryHqzS9x9h8hZX3Qy1o/tNSRHUXXxYW6ruwX7saKv/qa8Uz9zCByiyWerhMJyNN2
w9JrRO2sjXbi0/J6U9/rOf2RP8QTnBv8bdTJjwnrH3fY+nYs0/HWTHNtqqz8MKQcKbL23o7pay5N
1hVMfLQMX20p1Fs7Z+71u9wdbwxHtZOfrO4jhrKuhgfKfYQeiylF+N9f4Q9NeXgqtDpIi2h0QFn5
d1LUeJrb+/Fdq4yRyu3o2mMGVebCeS5Ric0fotezutOQDpk3lPn8LxeX+/57dP7z4t/iUkfdP09b
jYuroGZR5AZueaGxB3W/1+vVjnO3WDaJ9ks40H68rKoAIGG5RPIic6k/ls2+OraeDFRXR0yv3NCs
YIQq5OXa7ggcn0GUA29Ju3Gw7w16MO4PNzkwamI9InZ5+Csz4afETf/jZr4Vyh31fmLUXKVyQuky
ENGVPgk3zlKkEbiyoiU9KtZS689pI+4z56PK+tZw6Ic36fBlPn45rTT1awr3f7+KRqhkuJCmUcP+
+/VoWNVMOxtDG+lRiJTUPdrsIgUITbwidDg16VuT6ah4627sbA+fXs4WenTiA52IUIr4gddvDV85
BiKb2gHKLtNtSMLnrcRkDWkS+jlIRoc8h+0Z01JPYgTFdLwlZB24UGBOiEfzDXOWUAHRK8IOvCub
SgZHhojOQTQ706o5EW0g6FN0Xry49GMAV+RSfdLNvaAGTEFMaO0ib4DpDseX+vDcyzekHWCz8DxE
vkMMzIXiCMQQi2wByTK7StZNTW8VPHHjvukdKHhRC9lN2zAiC9/ZNAhcV7WQZPKZZm1GbNqxMoOz
qwecF9ZhCGUBwMEunlYO9pEmlR+G7zjP212G7rb8AMpFKhvYS+Ru6Q21TWei8P+QIAWKXjBzpjMH
6bFJdAC7jpHSkSRLTxn5H1F8kNB6Yc4jxMyQ64LEphUKbZhZKALy2MJfgfML24844mO8z9Ei8mxl
N8M+FmteowHZXmwZxMmLQeKSuW7xdKK8JaLbAbSzufNbMHPLz7yTo8u7iOy13OLJ+FFnoCc30Ckk
X07qtcFVAxHM4uL0duj1yaCrhQEDkJm0tnNaHZJKpI9crRYZHNATPRJXg55nj/OoaRVS4ZmxemDY
pt5G0vfTaRBs8nMcIIBCn0pyaN59rRfLIOk1LC8oI0l+qGpxrCCFSNTcjRuMPQuZzMWXZB5OAHCW
bgx3+aL3ALs/2DtqNx83i8X2DMSFdHce0szt0FZyWdZpqiI9RRnF5TQ0CrOjhsoH2Rj4SXOERPbU
B9bM8H1g7u0Rh2Q72LheCqjJ2DtaS28mpsB3hzDBlzStFOllgOM1mM8RerX8pzpb41c3L6LZVnRm
WWCmy6s/n38wepW1iz5HBDjaMwNOt0F4Jx7tWvnC0Nawtpf6gotsDJFl7ImILOB9xOlvHBq1AODC
fTfnHEY0kyM9jICZHpOUN0TKskHUFLv1EG4RhHuM2z2zX5PryULsLVkfRXFp8/Zm2ZRBIO62i+x/
GeuoPtZ+nmOqZzOqsIiOPA59sis3HpvhzGRd7HEHCBfQgfyhj8vgLDEcTIboNHTw0bzdxWoBU6R5
4idHumIcZPyhySIxkF0xvaPDETsmFIxb//BdIoZDrtMIvluGvbQjuSiLtf9AcKi4UGwQhgHMv0h9
cJKtrBDb3wVuAEnIcS89it+0t1Kln7JJyrSYbaxAYafLnI2IgCET7Jsv/jzTJ108apjbEUV8Djg2
dX/XY2y2OK1IrQwLQaY1vrsggh48nKc13vbvYMNZ0LCEZCDJxob0O08zVsqlW+CehwZbtmdZYyk9
xH0gvHlKKMpwbTfdWXHvkRod+TcvsPdfYuaNEQP/8sHGLdvGdnRE5xtVUkjnQWIRcntOuNbeLy79
mRlySSpmvhFiprGiiMh23WzrbEXQMPjj2gTISARtudjkEm+PYN7LAT1EHUR0fNpdPnvJaT2nJ7Nn
6IBKLc8sb1osozE+leUkCaNrFtlROF1qUuj6QoMlR1WQXs4IDGlAuyQQrqvf3Fi3rrFbFBvQRJHn
D3fN+mPLMfHzUwbmQz7GjllDlYrgPaEjkSTKwDcAsSBoEPPl5LyigVYma83odTlr7kvalaOAdmbR
A8ZTB8ucoNmdgkYPx22nZS8QFzE5RnXhT0xW+3jlmzY4hsG4TECwl4C1KNsd7wX6KRpmmA3LJ7jm
vAVGyUjSSkLjiz+dqJH99dE1ZnOIznDMuGS83qwnu5Oa8E0jgEXCHBZDc2t0vZSIbDb4oETvMEmG
+3goGwAVSa4UBzYdl4/D60nfqUfngAXx9KCE5Vw5jNxIjs9gfDsKKyqHlmzsEWPjIuKlEYcuMM4x
XA6jItY2MuS3eIstJoZHJxId015tQSF4Ylhli8XJGV+c7YELEy/jF/PpmTsjX3oeGWCurGa+FGud
GI3Wmd1zKpEzYi3Ra1tZiUrUbery3EvX3lKuTc1Hxag7MRZkkX1xgOBbQUKlT4qpN7gq7qTq236o
LptWun2q2BlrYpG8wiHE+vAarVivskgixBWvPorImjMpV73QsOxE+ufitxqOKgVgXba6g0Tv8/Ff
SU5mpVRULu8557ekd0lOs24VL8eOwALkCErDyzU335xjnlU1qMAknJwahEW4WefV/ObWKQeOO5tV
n01r+sQqYc3EcS9XpEBfZkw3tkYfP4xhAJ2Rs9WVO+WgCKrcA0i/5T6GWVYyj/MSEaRn8hNDXpCx
FJsvyeObOisEiDdrdRgtFuHJH7OkTEXk5YslbhdrP3o6nbkKfdQp6B3BB/znVA3TdKBmWwhtVz9N
CQs72HiC4EGqwK6J8+jBLNj7x56EbW+4pWItNlH4TIhopJsqfTXeR1GNYTmIrOPHcST/Hy9LAvnk
NVc6gTErLo6bzgyKA3HaBNleooYUJz46rgOymOYcvSsWZyId0BHxaRYzf/2fJGFcD0J4cEx5SsJ6
wOs+UChRSubHm885DTyOjbx1wqq47vO9mhZj3CEswBaAwACPAelRslhjIxDo2FS04GHaNByZx4BL
iLXhuLLoLpCJ+H53aH30P6n53IRfYoth3MEIvQg3NSadIZIWYbMYG44/LO2hDOX87Tdm7VDcutCe
+bJUk7X8zy/nFEIz8YjOIkr6lESl7E/RC2pj4MIHcsYWNjNd6CAbZAykypzXMggVMCAMXZAaQNMk
4ZE0EQLxdsX75G+79QsGqcoOYFjAluAsnHqsz3HeoEB7u9FFbPnDbGomv8hTf/aKCpiE+DsEYAX4
whCi7NBf20gXyMPfu9BIV7STH0ukV0RG9/a2V2t7gQzqkEOplPFRy4glt1UYhivdHw4PEEBfE7bd
ojXg4Ez8rmN6juWfoWgPVhXId1hZY63hmhWyP4L6Ibgo3iGAHASAFJ+HWRMj4TskSUyLeGFNq0Q9
k5pMwLtjooJrEakVLhxZByoKlngsFJKwYKsTi3Z2WdOoH2bxlhVG7cMT0UPhUZmK/OZwwLNds5Ae
0JPOUXs15nhQdXUrDjIgMxKBaEt9Qsswudt7zKjl47GGaLIEyMAk6RY/Hy/Eu2AzkIFCRqjTKHPj
joveV+65q2ITK09o7cnxA2Vt4+zkYNqBoDplMhPxLue+aCzDmCHO+9wQpj0srlvsW0kdJ77O2oRZ
w4kdMUOLoGy68EwOdrkEhnDdMCK07QjywBJRcCT7rfZixsDniB3HqQAxocWL6Kr8LbCJjyPLsnpQ
gITjdHfOEHaxtMF+hqGvZX7y4k/Z4/N8/FUskKoYzBleW7Ojm2m8uwfaRQyoge4S6FgQ2pi5yqQr
xbHkaMFr1H0Xa8siWWIOk5n5a9cM0KGcLavuW4m/i3x4VP5UWNQdQJB+0grMxcHycSzi1Mxj0uqy
Fmx5knTC6JABp4CkTEsRuzYJ/8FSGHV19lYHZ3Qa1N4QoKA5GWLF0kWlbA33DBaJNqLbabsjg5V3
jBp2l60HkXQj3kh1BJlIsnYtyXsYViBcjhKtrVfv8/iwR+gHeIQadMsZciZcJkmX63T7cGmsk3uL
twzd1UOszNEUtqxRn2nJqtjnfmM/2NvWiRnUbBPoTvnVZmFpvEBbiX140yuVHIHr2mP1REqI00Uq
WWx6BNW4I6DFR9FlDJVRfdrGfpLnlD953qo4tnxr5TAAQYH3aXcvFQ+ARmyNoztPutd5vX74+BjL
ye+gFS1J0xqyqxZyzJ38pWl/lTT91UFaVPNdAYJGijMaye0IB5Ev/5SUW15iI1g9ljwzLFW0l6vh
OUEsWcNmPeKawq9Cv+HNk43y+hN9xzQyqi/yHjZ0SFrCknDzcRn6POMqIezuehiKdASHlJvuo8Bl
H+3T4tmn3LiNc5uJeySGPgYHXeYmjyxyayjjVzfCBSwahwSanei+CRGEHR4DRjkWSZQAn1AaWOrG
1VJ5IGjC3Xt/U4rRNoclpE7Q9CCe4zXVkRxxeUZW+pzw3Krf1Zy+qXY/Rn1cii5MnoZP7J8jVg2r
1bmPj2J0FbynJ3C0rCyPkVxs+xmkN2DyL44RwilSgqef7LxVA+LMTvRFz3zY3gNmx8cNuOLtjDbS
fqs1XiMP7LLhzt6QTzBUw9WqnUKJE5g7+ntXnfirJBlzOuDrwzK5venWk2nBHjWIWeiBRzOCu0IE
N/BazYqqD5ZOhZswxZu8Aix/RdxOmQPwJLQzTYnjA+lvb5dxwjZv0LAm0zHpVrQncW1647zAZd0m
OSCdlwT4ojCWAAgRgQcOEN2f4d4dIpJzF5fZ2mYfyZyG+A5Thcongf/HMmLpw8yGFb8RrSX/7p3h
au3yQgyUAyJh9Vwe7uqw5IWvGrUshxiVMKXWkFFA/hzZjYz1HLle1Q0T9evnjs+WlFSvBZzTC375
iR8q4LriqomnGvC58TTwXi8UNOjEeuWEbLh2Qu51yNvlupzRY59nRDS9gozbwQQqj06fOcV9JSSI
9/LySmH1cOaSgRVPIm6tWZSTV/vt4p2PjoiZBlYehrKAIWPD9+5CaRDxO7I6bswbfJwbSMXFIhwy
Zk2WC4QqzMT26dTbPTzF5TuZYvb0oOu7WOssl0dGtJKeUKsVpIAI9mQOcmVPF/cFaBcz181bf5mm
qMm96ilVwmsB7eVKdrWJs+vQtPQj5momXjnMKZI5z4m/ThL62z00UBIyoIotZlmwFsZHpsxS/mPw
gFUH0Ep62HTiTKbjd8XBhg3PAOZVgHJulw9/ve4u5W+BuXHxRn853Xr6ZkxF/6Jjg88pV9s6h5jq
zOHK4U76kjBHrgU8VKO5PNtuvG8xSa8quyaqR6GhozQ9/YgW+bH2Tkdn7Rc6FDW0Xfq42G+BZi7k
OrcW9nyowHGBvfGpOuKCthxNxI3XjqSj9EjJxjuTqWDWndKHSpuceojfL3APfKkdJ0E5wUTsg4I8
Csdjm3AN20CQfnwVXg0/JNUpvgQ0JN9uFMotB/QA9QENLmJpggJesitmZ0sdCuGK6Gn6CGeoCE8+
oFD+HoYyycgP7KSpl4xGlhESUs9SiyCPFpPBAPsZA0wISXc3D/EmFPW8I0XwlCnd4jy4HbvNPUcY
WVszkh8pAFAhkcBTx58BvfE2+Z4pEKcHDBdk6flmyUlEcUXmR7wsZNklqx+Z8K5FAyXQsBYuUZSf
InS0SZuZasTXQ128mL8UAcvvhD/MvgXH1whSquqbFQRpinIEN5l+z/HOvheAVoGxXp4AcRJialjp
0b9D9O0eIAumA4CTbaSkoDHnN78N3lhQcJdMmoJD7HH3s4L948ZugOEx6FXqBtzD7Kyh6MKdReb+
PPaZQaS46JLBctiC9Py/iA+zgIYYYN5wZZIqlUTbitkV7DumGtBGJyeVL1xaffCL1Pjv0gLdzLIa
Pl1/OdjDc8wQ44pGE4x1nLlLHBeaHed5t5fkfD0Yy60N8pPJ2fECEnQCLShVe8f7c4OATBZHU58X
TPXIdCo8Pi4e815AscBraX2lcpC8HgzmR3/ggVBthmJ5Dc23QCUmnahVcBdqeKg2PLP8pBl7LF22
QdTY4djCsEv8R8gHeQ3UyqkqAQMXE6UPTAo++9qq3+CLYsXR6zoft4390W+fRL/p0lxj/JRXGoFx
c3qVu1Z7ytRhuJfu6riUQ+aEL4Ce19rqVjs/BQ+n9/Ggia1n8/KRoIcFJqS92jFt9jEWxDtRMVq1
/2bwTV8/uSl0W6tFFQwO1xF8kGC7d/hFQgk6Yesp0+P92a3D7OKVEeakIGPOaT28WMGrsuETVxj4
K+Fm51bLLUMoozuWfheizWaILZ3d6u130Xnr7DEwdHbv4VEZnPpbw34DCBC3hAbNhH/k+cYZgD02
jmAN6PsOFez+6ES7jx1TrKrhRcjiR0JXOaUZf/re61yhdEnvShJoxhhAAjQk1iK9Es67YvxsCbKL
xpBdd5U4BFJjVtINzPxCjoOfhsd14BmyM6lagVQjKeuaUv5grtJhOl8u8XU1IQRNXaV28eLwFjC0
T/DWF0w1j9fuP1XJeHy3n0iAQIryAjcdIeVuJsMBo7x2O0MagpRH0ZFUXFpSsSwi8KXtBMNI+f9o
e8hce5zjDzaTKPZ+Q1yDCEChhVUUureGKarnSHrHkRq9+cRyVv0hw0CzSeljEsN52dw0zhDIznEg
cZ9XET5shnOWPKZOMsDpJZ8pp9IgIYguafEFbrOrdkHOmZPnlL5A3V91nlTC0bbcoQsLgEW4Lk7E
yPe6dKKt0r9JCe6drw8UmzYHAgMbUOnYvHKwkUR05duLimck108RPykrr/IVv1bG68tMSspJcA0C
kobuAgP5tfBStCXPHSeYDDiAxTMmsS0UOfqZIB9sb1h8SpiwBnYnOnI0CE7WdS3nRk4/guxo35hg
Q6UsfVtf1jQy13Su5KuR7RNaEWsMwtcAUJnsjSyNjN0Yv4pWg5ULnsjfssHy6xBne6fybsmsSeAh
i4JxPCbtvksslgyqO7ty0LiNCW2Qo90GN97b8tw7RRJXCBR6CfDYi5rEEpThEbcwr8EanKYd/7iP
MkLIV4pBebA8qnbjQ4YsJBfWuy8mbfHRG+0p/VfYcZNAWtj+TA+YR3SPR3zNWqPu3asZCTUq5/1L
ieNLm+G/9ha/my0bvxEx7h4rs9vahmDsMAvNsDZ4JZ2yUfkxOjO9lBTe6zQElY45OC73dtMfosoc
3jCpbBEg7zTIofXiKoKdgYCp7M09NUBTtlE9rLFI5vi9z3qF7eVBYECRlqWLLTyOEcPuUFWs3ZL8
6nBynxy/qLqGlJGYtUFVC83xyOnzJA8Hr4beDVOFq92rbE3OfdxucA9FMzjN+6M9MFkKr9/0Ovee
/nI/njff7NhaF+kfjAThtIHyvqx8mFhpP4FQGVvH6EFOp9LbuQFnBaguIZtw3ZR26hcmaELWQWw5
2jOvepAu5cufb62e98ong7m6WC+3nvIY3/2qxlz+REMo5rsbXT7gCcFpusWE6+43Dbv5tuJtOLt0
gQ7SJiMYKsbSoSIv6mRrIZiU7OJ0/c5ph63909pXWXspNt2Yn9mpcupObTiXJ32S1uHz9PnClmTa
cdJlg1EcFqfdeonEYdfydMA/HnG5hX01DRtOZ2qxMqUPegdXum5FjgDYks3wCe5G2DTn+a4k9wTW
Bs8iromippoEt3eIXcY6uqPPU9n/jU5wBTylyiLaAUmIzYa9od1Q3W4CmR3x7WSJUTRidI0crmMd
C5cN8MrjYN0Yjo4Rr2vSBEmYupTnRmTnT+dwY1sKsD+J/FzGiF8JSlZkeBF94ixT/AChDXe+szgB
ryFeYU2L3LHQbRb/gHaRfDSiDJsdDNbJjq6LP3TTabktmohgV4z3plUH3lMBqvX21D/iiY4UT4Qe
MZUEABvYoBVXJci7cQx1D2dtKSRuYKwCkaV95Ilb89o1kk483q7CB5AdbHemT8nUnUC5hRFxsA82
0EjhvrEK9+4qZqotdMFV94yWCuzbjoDSVF4aFfrjK/nExujibGRV8OLfbR8UjeaY7GwGrkyV1okA
Vt6zMgfzVtR0GQHIQJsymJQn0UNqWgV4PfbuzoBGuo79yeUJ1c4kWbBMTAh7A8M+zoyzSLfy9QRT
ggRmce83LR1l4l7g5dDkxOr2GiA0PrSdGqq7mHbP5ESXT5kXHXuXK3oEYKaaBJcsklh5IWTWmkMh
QENuJ0FxeoU3D5IMrUhfDLB48xzSol5vgpMamk0SIn5IlZ1F0qQy3rMC9yOZ7Ni7fo+iAseZURw1
CRgB5zZZaM7Y55zsbM/h0FwyPRMw31amHjZsF85BdpRJNje+07ltBq2bY0yd9/w4BeAE2sBY+mBp
H36TZidJ+gs7SCYSmOTuHdwXrfAhLWfHU80daxWFsBdetABRRxNRGfWmyll8XFZhScDhg9xFQpmI
cpYIYIhqg6M3iI7EMY5WNXniUNSxZdV49M2mTX2IKtu9SPqI1ua/r0+r2Wcv5JiLyIPmHbpxWCH6
5Rxqr1gLsdbLTgmpOiOpmOph8xNSTw6iiL403pDkkAIbSLz5hPQ8ZfkjQThTFimtuENXVF1b2RtH
vbYuO6JudkPeQFsE5DJL703xVqxyRND46vu2mcXlG2SpYHLxtosAhk6gRUMQs0XsJ5u0VDLOrzdy
dcwcYRtMboXOnEIeA3GzeE/wLhkNWun83XTmy7pyOfu45MV6cRMy7Wcv9t6rSQ/zt4Hz8XFOpZHR
NHZ6uOuguFh7pPrSaA7hxJUxtMu3T+pAJ62bU2HcxaRyB8usKh5YrJH8M0qp2eYru9wD9cnotmwo
TqDq9rLhVDtcane8Zhb7lfvabOhQarK4WTu7o8j2yQEBDPUNrDcalzcNam53Chmtv6ncc8hi3PtB
zAGNCp/KLc9ln426oCAmyiYzparIyErQkoUElgc59iPs0CUxGp5J8cODk1jAIqffblrGCtVDY14y
TvL5ue1H5zlobX312+YELwhleJ7LqcxKJUt/V48WmOAsLpP91E4wzrLOuJDtKzF8hqudA1LfTsEJ
h6osGusCCJGZjVP7SM4McMRvALmSy3YsbBT85+RFnVmPOIVZwWaGT0ICLIZnFtX+03viCCBLKS87
1YJXjJfJBNZYILubGfR3NlsFbs+fBjxgsK0hZpf+bgCdQbI8avgM7/AxoS5fMLP46h/k8TfFOprJ
Tl5ACcBg3Ykk6nEQQ3B0j5JuL8UzzGvoyt4jw31lKVSzePBA4AbS9DDbenUY7CnxSNoSOoQvW4Ub
DCmg7NJc4c9smPUpNY33jCnQfRwQEhLaRoXJcLv0mBnRnjpts68RBRgQcQqf5wF1f9Owaq1Xq3ap
BED0Tb8wxV0yR6RLhX1rek8S7wjwO4YDlYYYkZOFYTHpFNMx+eil4dx7BePDGiyMTqgvSZyTe9O+
8WYYFU7CJR9i3+U9sRT5RTn16jo4Z9fgyUARMhOqBwgPmK1gGcBJpyfmjcS1xnaO+dNAE5MmdoxD
3OXtV06Bhvd291O1R9PZsLqD0XZVmlpCfVhfE45l5nRHAusytQYrtPBai1UVJlOLjq1Uh4Fd1C4g
0lCuBRPLuUfL7gB6nGZTMkAF7gBG2HVbfDKyPpuY0dOGboylAP5aaywuxK6QouYW+dsWVzAJ7z5A
GGDn0pLdOLi3CQWPA41F/LTxPO91TebP6j1wSOwSyOxgQ4o29wZdzTqBqj2sbf4owEZZjYzFvEbK
qKvxZ9CfO11eThejigcUxUf0PMNMBz1BTFnCvTjbGL6D0ntPxVo9GJbO1rexvN8OEVWa9nk0PBdA
LVJBdI+GZ7BRpeEnBHZsSbCR8bv3zxHuC5Qouigx/npfGICLHusZd3AvqexbK9DPNAF2taRI3HHW
f4mrjmaTrPjcGpQncF58sA7rwMcdi8GWi83oYNU8F4twsWv7yoU2t1BphnEs9zo359RyDdkAN5g2
Q36wyzqbz0fP1GitU1ua7CinMbzbF9zhu+XnNKGTeXBrKtMXtH3SQdDA3d15n2IjeSresfdgBXEy
tCmvmG2JdTWjR1uKbWJtQNMe90ikaHicC52B2K1FY5jTx8Flv6e83ApCyvnm19jfPpk9UL6sR8Pb
V0u9coEAe+2zV4Uaduuz22wdg5/7OFwcnDZwQOm+NGdnhC3GM63FqHTNdXA9hMMVqGWFUJMUkLgs
adInf/ri1BGd0aVlKQefHp/devLKp+GVQY+f+sb+vIodjJPltXZA7RPGRTAN6CVGfLWp2Lz5QXFK
u7thxoLdfrN9+R5TpKDikfQ7N3f/sfPVqav2mu3gcO2pMp49G9aNUQUKE3mYNLKWSwSL13tSsorp
VAGFAYy+YLiETPuh4N1/gqDBMBxT7UtEz6SXVWK05D2e3v+RdF5LiitBEP0iIhBGwKtaLW+Q8LwQ
eG8FCPj6PTX7cu/u7AwDre7qqqzMrDeuAy19wsGrqr/f+MHsXRnPqjt3pfXhrkZ4jXzbKd5dACjP
vyGNO2VajY5VM2xd7PREiOuTy08zdYSU5jx2ce0pqTRGpmGNwH9YCBVhGYrjp7GpOQY+/ceDpcSq
e1nIpOVZ+J7qIprrd/ZMXl0IZ9ZBs+tjBuHx4egz7EcrOpunjAGfQIczfTU0fX56ZB49T+/tet7K
8McXH7SQWZ/8QHYd2d4hO8QgiqW0hZLk64A2mvQ2IRisL2rWcL3edomrqta9TxwM5DmwCdjxK2O1
8u4IjroezTNMeIafyd170VzhwXaGQQ+bkeZKkM2e9EmiCEgoEuhoPjCB4p0NZ4W+gsdHAbI/AbBL
f8LKKk64tXsfujz8RchTP8OCNUfpVrWSc5cJ3VYVYF9MXBLaWDIRVr26XpBVD2qjGj8nGfQ49apX
rSlB+F9e1pM+YTfA4INDrIkkDejOsuQEpOBhWsHbxYlrowMzDBIspZh19bWS+8UJcH/lRJ9RZfay
+8vJaPQcMPsdnFeDzbdKCGhOek/l9XZudlMbz5h09tI5tLcppkR3r2kPAiztzrZKbvN58iD/MTFo
xuvPLZ3vyyLddo8xuoYhEOATaYvk6Payy00I/7lqDyBA9wjzlNSTQWueUHJa1yXS4kjk0kf/DOtU
DQJWmmb+XJEQTy68Yf6fqIDtwocRxW6R0iaqOqNyQmqlbneVFH4QmJ5tF0DWmddLoEQx4d6RtqK6
LjIMXyanYQsbi7DGwz7EWVD2dxbtsRcEFBZQfW09uoSayMyAr5qVQSGA+iRwjk0nAssLvMwm2bEX
YM5FEybrQUn2oNxUkFdZISb4V1pYpy1IAsk1bcEl/aiv7S4hfOSjKArqpjUIxNhJ6EivIfDZcJiB
lD9cRtiaiv0bKIZPcUHFg8khx/MwaQ15KcZzqptLe5G7ASanZGQ290nvA1f77kdvnJw2rN8sFasQ
Y7hn6JKavCJNE/Hs9PCCf/UfKAw92ohZudgU/GgHyqZbZTAFsLokA03L3lwGpFBEkY00aB4q9OhA
yfEpeKWrk1x+asIJCgbXtOHRn1MBF2uQ6NLBTsUEEk0Ux+88WrEQN/dqY+x58i919+ubMj7n3gsG
hc9Q8ISZJ9mLWkKpSctt42y6Y5Kgc7Mw8WTbV7oten2qGn7AGfgDwqyMimPjBWzt51ymsJerL1ef
qdqEzaq9XzKOOMYfk2PMXS1jtAFGwguCL9qj9Lo5hC4WKo4VFR3LTZIBv4ObXv/iAVc1NeMMgRrR
dYu1Pt3j3i7rDQKskcUf5uNyIB76klVD/E4cZnFPC1rUATxsmmcT2rm6SXkJfGETFipcvaegAYos
KHFbTTiOk8cca1zrCDpL6LYOXlAiAj2IUAKyEh5EXtAO1R3z09aFcRbSFvHuhqIDWGEB+DzOe03f
dGCOuHtzRmTwRY29pcMbOHecwGhYrMwBBqQ1x4YJbNpwH8OO/GKMwIm4Hxc/Yx759UWvgifPqzLB
vnBvQesqg8Tnc9IRTZvbOs2fGpeMSSROM2JkSqdUYt15UYeDM+rhN0q68HBP2eAXs4uau2CnsU2u
MHD5oq6kDEe1uaa05zGTtzh3gezuDEsdr5p0SJus2zfhmgcSqVPpgxp6FRiPmxtxkg2WtL4EYk59
Ea62IzgNHyee1gXjY4RTH4NG00V70oaApw8ALnVVvxP2T1S0Ro8WFVDB9mzfmWQx/Dkgtj89BUgs
88Vr4L8hTjIFLJd+nbN4+1O8k8E79JWj9FmGv95zYqBHa3IOTg/v1XDezu3hjT8pjhfkblXiCGkW
R6McoYG4L4yJ0d1zeVF161ebcCzPXmga7YXnteiQttVL1WGzwZ3Z+WDoDYx2+/Vd19h1b4xx26nG
9Ivn247GUhk9W/pSQsUIGN0gM2uYfEIQGEDS4WWj7Kqx52TD+q0e4LI3DLfOrSFtM7s3UBrelHMe
j3RA9re1VrgY9XqkS/OgLRQV2mktpht8lvDM5D32PmvMT77MdiFsd8OSlyHyYR+OAAVTFk9NdHWJ
MfrM4mYhfijvL9y87WrLBgySW9ZLkvZSK7WxJeqNK6ldDcJwuAkIWTx1uSPdnQs/hHfDFCyIujzq
yYYi7cvvO7htBfcTdxFiMJDNKUnIOjKVHWGoZdvRS+1nuobHKG98dTSIKMOOEPehbGSYy7IFYXsR
aUvHkGz5dbMbo2YDRxPnytjGhs8YY9olnJ9ewPSYhPfPYAB9FdowDIeW9TtYxWjVe2whxMDkoQqd
rVcHmdU12WRX77Ikb9rT0H5thXrJAb3aurlJoBY8YxKP1bdlwUbccHtk1bcN70GvoA8RTZ4cs4Pe
bJoYyVJpTCDx4nCD7FZVz+5jl79fynw4N6o+9ASIvCJS32lV16g4764/Y5zUSFrKwrP5YRx9nRsU
d/cWbYnbS/1q0ZWCY9k+2U1YRA8qMvQZBkXhk76iw/y2xKwGZXuE9bOGSXWIGkxGXTRJ/NqftIk/
Nw0eEDvC03jIgGR6NY/xK5AiiZj7UMacC1Gt+CFsMfmN4EZxEVzDXQyhmkDHcKttysIz5Lymfx91
+1gtJg+GjzthTgvnsrcLk/2bEujqV9t+svMGRNIbRsYKriw8Y4NxDzEhvcfWrVCLM5YJHHQsogMH
vAVIH/aowwaB4oC99ZFcA6vsWd4wdBmy09sk2KDXpjfgRXbZnqAjx6PeHVLxZzaZ1HznvR7xhNqf
myspI+I818CXm+6ivJpUfO+NpAkaBhFO3sHBI6uYjKRx+hhBNE5I6Qi0Mbsq0eZyALEClskzC3BM
Ki0IjKXwE6HTeWpQgV/Fnzk19YFHnkcrvMY5zTwV4Pf/QrFEvfC7WeyMjdd66930Qhj5DLCiCw0q
ZGbWYUPeHu/yAxZ4nwA/K6E0StSQgMTEAmrZIb8Jrx0S1hb0Hzhd8xYZ1XdJMqu8jZ014DRyqHvN
de9MfA8Ohq+v/uTxsEZti6MFjajX26zCKt4joRd4FNUPBeXvDjuQfAd7v6Rq0wbgPgPrsHbzyRF3
pLcLb+cI6YM8azJqTqMvxtdbLhOc5S7gjZLr3bbOvAbSuBn0MEzb1KzBhAtPc2c8IKrwXl49Sf2b
Lsnfck+XOYreWm9VUsl0PRs9AxkM0LG7tDhG1SupA3ub8SRnRW5A3qnhpGho+p/0qhtf74hc1BrS
7oAgvMWRfnpxN3YlsqGuXocQu16EznuP6Qzq26cOGlwybir2h9ekTRIawonp0JcGBaKrSNAfp4zw
oa9XDnfd9DCGWBi20WEJwdZp0Ywa4z8/ZDg02P/wQvl0ELR3eKX88E56fvpZp71idwt3azZTtbcM
76Nbajdy6FIQ/johnSKBRoCQaagD4ZdEnz8qerFlA2X1UpF0Aoc+nFpmj4vhq+oDeZvwDbluPm6N
LOGTwABjABs0VQf6DbemQQd2XGipPisRwEiPHPNhUQ60Jl6Wld+cQbZh6ByD1FQOHVo+EFccPrqH
2GjYu4bVzjnMFFOw75KKC5uLYqTk1UyNYzVIbCUUUt/WEXJWyXAqjq274eLnhWg2qnIIQR4jKegj
H7sJQ7JklTZslcc0gF2mhmOUj01n6/FtPq3ec1KaZJb0SRlQXW5ahBZQ41GTA8qu9SjPDpybDdvl
EjPWj0sBphnNS/2Ofm+IHoJCxeGG8QiBSfpmNUZFyvaC4cbzOcMlofEyPa3oJu9w0WO6xXxxWXHN
spL/ASdzUIEDXI6yp7jEAQCSqXXsYiFF2KqDV3/J4gzxua5Az4ZqX6cq0sXd5f2x6CdqUoBs1gft
zptxODwDZhGyBedIBN4GD1JkNU76hmCNpkHE06bOgE/2wDGn9Y22grMZkj1ZSB46ZDFN2ocjhoeR
/GOeI51iIsYTjRHY0k0XLIqUXxuKdy5doa1zdUJqrrjy5k6RsRQ3WN44/TsXflZyrSEnbXMo/uiE
q+Ebf8hwbDBgpTpTQFhkCL0eaNPXFiPdnhDkalZybBC1SC2Bcebz5uZ0IRH9Rgk5KCxFdA4A/68/
oG6W8TlPkv9JwRvWFuANjnlFFlGyTn/kVul1g+oSYYZXLDURhzL1khJo3ULnpF7h5pxySqiEbIpg
+2aH7RgohtEOH/uN33Z39woY4wl7erWFxnDyv8MOp4VkQ0GNhsgLwnIePSc80CVjEfHS3dyYG0DW
N69Sub1jKhWPtkX8QDTRfjpMkqGPZQ6yVentUxIO8ISW+sXlU+3rurWGWwkaWzodUxkg4xZ30mMK
JqDw8A1oRDxscCk3vjn18A5bmabbrov8TzO5EsIjpaAEAqGw7biCBjCfZkxI45P1jjb+NiWveE7Z
y6tvPkYwWDv4R5Rv/gl0jB25J9UsSfmOi0p0wBWXrXhxq16wVXgvMHyMcSwq0lgjUfXuIVBh37eC
vRmi/tjw+0qremGy0fFqDwVW6Kl5DegsqNBZHP6CV/RuOPWbIvArr60r4PmQqEps6aFMPZxtUipI
Uh5lfQDu9JlDS1kNtvSbLUQAgGY0uWD4zLKP0Dtkt5bzOhIODCvcJ6xWxFn7kFg2c8ndaT/CRV5B
+GwrEHyI6D1IPeraHUjxSL7vYchKnAWD+21tqEOcUAeiEgMxUtTjB/8Cul7bkPvExTAOqdbRczE8
JBuPj2L2is3pz3s6pTrNwBo+pA7+S+Zsk3ySb2KKxm+zh5Sv4xnnrop1J9Bg9abOQ3vc7JOcd5pk
jfJoriFCAvQznvFXRP/lvxti4H20YloBqa5bTLSeA8Bxxb88tfdL5zGczHpcVhr8BEDnyG3kETr+
lkkUEdVNbMhQOkMoNHVryNl4kozvnR6jXSizoKOt34VF8dtRqBDYHRlvr2nBEOn0+AO+KAvzyBck
A96dFUYITPoDiYVVayaMWOqCR1ZD2MROwyMxi4NT206aQ+q5ZrAjeWl7OvqeZKuQk5JY/ZXckugd
/K/amgRNaZiSu27gj7LfiRVcUKeGrFvFV2ZoAn6JV98NhqRudo0DIfEgeTbzZipO45HzgMdiT86c
YlyNEEDxScfN8Vc73wRRKtLW5tspBsK1eOWilB0yLXcXAxD19mnpbVbnxarDplKrgpYMdZ8Y+dJE
Eo0dgkKxPfbpZFah2EHP4iDCB4untvBiTTdGO898s4/V5KitD0wF7AvLR6rF8bD2RrppbLlPwwwL
x6AaeURNM+FERvy03FJwdJgJPK40vDfoUzcWcQFcIlQesEPwC75xvVWYLkMCMEME4x4Uw2bQxnDZ
84M+qTNwLMQQXI4cOA5Cz02nR/IxeYjkUeT7qL/+MpQ7pcXDYZ4rEZ4RKIyCoM2asyjwG+iKbKlE
pEPZL2jZPOgdCa+GGircRUz6fShzQK9lDElRGiTsJNLFGwD2ITpekzo0Y7PpQNSSqMGjOdFLv3CV
+vj00/tdiMiyM1Nt+IWV1p+cDfPRtHqxK6PX9Nn0X2uYZgyA2tNous3ClsbX8RlUi+BuP63lH4MV
yuHBprH0g/hQyek0wUjFiwA7qJs27S6jp3Kff8ZRr8LfZ45bgOw+mL+DlVW3+wjXTT36LrsMMVSn
RUfxB8aW7bFdHK1Fu39UGDsHLRqLd+ZRRVIbnidJ4moItYtmspw5OiIBx+QuVhrTRKQd+X7Kf2+j
dfetrKgxjngnVcNiv1C/m7Rnd44xyvPuMnIDjadzQmvU3TasRlO1vnaB0LcdQRhBTMSSQsGkbwx1
aLU3YeJBtI2fVYuhkIbG5qDh57ueUGjvGcKet/Xkd9CB3ZZerWI1204l8dPSpfv8trrbCi1aKC1r
ms/ujMmGuSjcGACa/pEhzUhWjjlTNq1mxLnMI+q5UdT84kPGWq+vDVzAjoNmxzYnHV0yLpg285ti
z1hsg71ukxYxOkjBYXmy8BPpcV/h1pyDdw+yAxbktF399blU65xNJRQDetOob1DR0v0cAS72Z/Ay
S7CNDM7p8e1VtEFbxN5HD9AB9Lw5r93aWsV9CtV45Kd1O6UxQxHaWhI+xxBIIVKMWvGym+fIA1re
gg++LtAZ+/1F+iRcv4a0cD/wM+C0y/v5a/E6sHpY3y6ksDJ5vJmdzixt9WaaLXs6Pg4YEm04a9jW
Qg0TY8l2m9bnL/x5bUZN2f73ENavNJSh9UiD/37J0bfyOU0qaLCaBmtf7XEpKtVmr7hwPy9ehGNN
RE/MGlFb1B945Z7x1LzBCWVXD2q02j+jlmjQPqN86e79UcNmWBFLPivsWnfdIZ/i7Py9kX7bb+Ut
HitP3yI8Zm6DP3TBiPq07etc0Ai27R2dFEqyq30bMcgOWzSU4c5xXVG3sDNHFkigt0STDyHlg+9A
v08+iEodSk7/zNlbN0gTsZ1cNimdoSfrUWXd3bsuUn76vJjU4+WtH3/0jfWB4LpVNPgbW68PLxTm
nEgqkfnPNoi/hLksdNkKOmqwLB6oe7pBbuq0rByqrH0hiI+eqKegxgByITyiUIB5QXh6M1zSwWMA
RWh2dWnWs1/58bPyFxXL6SynU+HPdpAuuhzLn/oMddTFR7Pmr+GRsOEMCvTTskDPeYIy4Yikm3AK
05fiGYn+jkyBJrbpl8CiBx7+oQ1blz3oN5MZ/1BtEE3pD5M04w3JLMu0Xw9ff+QF+srUCzPR2ovI
zuzypn58Tj9nsJx2CZ79rcVTYjFSqJzXzdmivsEMGnyDk0/nwyYOwtjHxumtr+q83krxxTZOEfMx
uUsvHLgefQbKiyqjdBlYjmHD2iwDUjw5YnvmzN3Z1/xL4Za8rFWw0mdP2DaNJjnl60JJ8owehfeM
4Ga6RVLb01OnGttBBuJW4/Rdt5xCuMezfktjwdCH37Zl7Ct8xjnni6PK4wgx2bTJIZ/+lKVgYu8a
fjPYOVNbI34KXsXHv+ctBx2mwCLCDn6GiA+wr2CNIPBOv/Pj3+dC8wBPOIMMmSHNgv7LcWnbvsl0
1jdsUtsvmBnK8YZge9fQTUlbmk78s185Bn+O82PoELDTbrlTvMNbU5PZbabXOdmZ+xlffiS9u7cI
Fqm8w3jM2liv5NZ9RHRwmbSYIJNWs7aaXthPVHv7VgjRuL51zVrWgS8Fu0C4StsPMpkaI2i5mNjZ
7j479Q72y+2EwkEmlYzHNMIgigkWLNlUY0M/l0GlLfvGhKiWLVf3mWuMLIRWSTOV/73mOEUchy9M
FeI7H+KiySSnQpKoj/oyIONPEIwJ/fwzPvnHISUl1L0ZNLVLBKNt/9W0PL6bc9La6SqEa4gfhGMr
vA8//MOhj4cBfFezRGePKuevCIXi/PNNtwWtYg97+cLcbmtWEzzagAUrXOCrZPtgxIwVLy9QeWSu
54Zm+1Wz3bcwe/JifuoWc2bW8WImy9nGqO7qHi5C5vDbX562OZy+5hWrMYf2IR4cjROV9jxGYIwr
iTelVQ4j4zAhCUe2eOJ9XoMUbwjekchIeOowauE1j0kkxNlU3GzG8amL3IjHWnfgfKDHhICfLihq
cF2AozPiQhNrFJls8v9JLFH8ISR3Xi6EZDwhKqrsWliGPLt16HsUDtCksOxIWYHtHG/9Cayg5Dhs
WZVCowtlRa3F4idcEbZ8TlBlSLsPZ3SfpRdsrlgpq7pTlHjj9PRGUF6oz+KAgYsW5QFEwx+Ntr9M
jJixbq8sOUYxac/4bqI0x8ZfSI6IcCF0oJnf7xTWBVUucd5tPzflZuUPHFsStrooOGmGj8cV0u6H
jaYKbdIAiv+EtBnzwwNAM6izoIOgexeSy4xapbMcI9FEpFTpeqsb4A/Egw6CXiZle2JJ0OEuIE/A
jEsUBb4s55eTwEGCoo8kesXl7faRZjiIlTAlth1C615IggBV7JVaICx+Mhnk5UC4V8YE2uSuL5oW
Lewh7PGO2YOUhieFGSjTL9BKiJN0v7+Ix0OjdJt94ByR5pLrEtiBdRmNYSCRhwb4BGXKVi9KpDt4
SoiorYcCWlSNVRfeDbRBwRzGZLsIZEEtNcWz1aRo9zxVtRQ4Wr2uL+ygVTuxJSuuuaIIai3Z5m1o
r3IeUTTLKWMlfDQ92M30G7r55hF8B/yFOT48Oe6St8dHRCLDQ5T8RJBuqU1AdyBqS/ILqEAbe/MH
mBkY1bADClJZ5ef7wM9vVVYZww924/CxhMrQwbymAGC5fZwKVz7PE0yF0ukZla1wmr7c7dQnKYOy
C/QGuVw8lpHKj3EGEPXKXRy2bbEBGyB6c+pAnpHuZWTbIeeDmpZpLSxTjRtz/CRFp03Ad7ETD2fn
3GHXIvI3byDWAme9fkoAHAAzCVvpo9vH4CCWMQ7Fj4MMyvPx2bctqPkij+HUQJnjzbGV/4aZsJI/
fvquM1t683sHaCS76z/lNwN9baikuNAgz9ypDyHttLxw9i49NGw4SCaAJRTlfeoL0QHBGz2T2ELt
S0XVxp4DxQxtrwYqBB0kG/65/94HfcCM1Im3ieiPmdgQZwBbi8y7wEgQruY9BH6LeWfsVkblHGR/
yjVNuub1sWHpLGODK1qbfTeHxk962EEYSpiJqX8PDdrn7qmB8c9u2lu1GAJK4wT45cacjzJcfd9D
eHsZcDT0BoZ/yIG7gzVmw0aMmmPMDbIHdBiHwvvlwSGlLpn3mS/s+OAPh9JVpHxTYcgD5W2CN5ij
qjAJ6DUBNunBIw+Y4rE5IPCky22vZFdxzQr3GiH/ePqJpliM8AHFZ4MvfxWzA/1Ln+PNM9zm0yJv
qLNou/Dh6S67oOgj/I/y9GHA+H3lbCqmrXCpOrRkzhiV3AlTQu/M8yfiPja9HzeQHvp9pAn4bEir
qRXtXABB3i6nlIatQEdP52WyeTF9Os9hVBIwURxgo8cEc7/f4Zafvuij77lR3gU7mB1EugGvCFcg
m4B6qyCBJ9KgTb7LJWJEiPgaX4s5FMOfTQ5VO7H/UioaghApMHPFUrPEQ+pDEbfPzO5x4HfbfUop
aKef4HyAkVHd2QmYgXowt6fYaSPQyQ2Qf66j5WHRtSbQ1+ZaU/80dZcqDhh//ocdzifQNGTgt4Jt
7e4V6SQYls8KMEzNPw4Y8e21KOuYMgiflzlU9kgDYEgfDQjXZSpQRM33GRFHvsK1fbcpbA7O2b09
KQXwhnqS2l+Gb6rJegzz0ekzBCTF3s+FSmumx1naOnrzHWQNq9annjUhcrNZpZUmHoAxBYWHCzw1
JPm57xeZ3/94DdIkHpiRo86EklHE6Zf16s98cnU82EmKvXZ/uWRxvuArAW8UooqOah9HfBevfgR/
jnYZA73A33TLpVvxIYpO6J4+QHwEb+xVFzRlI/q3o3rWoPhyfRjD/nJt/CyXL6sAkpIVPc6wQo+3
+Jz1USFYHOjfEwrxWXXLF/ZemCZc78RR7hQ+ldWVRBifKnykd/AGI2MTLbdwNrTM/iFWrt2ntRvK
R755COfCnNCc+uvOPF+fY9Hs0AjnykRpyF6qC2YttmlMKWAHi5naYuuxxQ/iKRZjaNCxuGrJPs8s
EUSMC4UnrUaiMULwtO8fFkbCzd7JIsuVouht1VG5nhExEookGPGtIf08iPlc10hvdpCNqRO5Mw43
u49Rib92nKIAUuwjbfUb/QplU4VRY4v+JySiNfN1t1uPb3qU42ZCKRf6+BvdmUbRUmTJ8tZhH+/k
EupQDulWMutvBT1Q1Yd+f1XXYgv5i2Po8B2QkgunnhGULxTlN2GnvYfwkJABnFAczlgBsVprz6ft
jWHjT9Ske7MVuaL8pqMyOgAm+2jkk4z4vj/z1lB882+X5/l6sr0VDJnv1dp1VAKfm+I/R4BEYiCi
QNw7fF8ocN2mbtUR+lwf/mQOJS1ginhPziE7d7Y6H9wnTmbL7uRls+93Iz7z1lrsVJ+MXjjJV1aR
KWHPoIsjUwvemnh3AdCAb5zVd8LSnyzD7VaG3ejsc0ZVMa5Mo8nXTg6e6chIKLgmJUyPihF/YIhM
mIStbkPWImEcU10H9z4tuB07Wibuos1l6p7GjYLR6skjMAZqX9BC+IN+yjFkq6vPhLBGxAcfczDy
RGguMiXrM59vf07NqfMa8Ei4ZIPflW4WY4vO3eSCKUBTzaGizUK6k4eaC9V3pyITVoj1POtieQYX
rutjGTbrbvRRjPi9yz83mL177FANIub4bEYjtKUdvd96z4sHtNX85kf3APdkLXT3FhMH7N+IqHp3
aY1j79p46zZ1VH2mDFjxg6KykbqPUv3LDPCGzfRLblNp1ZHUIj8f4yFnN8OUsXNVCbX4l1H/+2La
0+ev2/A0QcQdnFEbpBWKnbi/nbLHOXhFxzpAzT1ay/2gQbPZqgFMDyo8S2bc89MCJb6yt096agZm
i9mPYtRUX3DH470kMmdyd6ZbTHGqetxQGoApCE7adrkZUsf8m6UDIrDg4gIHpD1Ws2inULa0qI1v
ePMoMlWRbS6++HVIpta9+FRKO7WfN9xHQ5+iQzSDe4jvClJL4eoefHN6Rtpa5VpjBYiRpBEkXbPB
kATrBsK1xQLBIXeN5QZaLOqskgibmilvQKhj+HI9mTGD4LwgCwR2eNFJwdmOkg9fPmvX58KbrfG1
qeKWQ/wJfM5s7i9w42Ig0t65LP6wmu2AA+sh2HiOiNZIWiQepeZw0b/G/Ve2wE0RbsQrJ3QBVTKL
JHB9y7kHKfkmwyu/jl52if7qRQLDdxARkDohdjqiAOE7YBJMHuGDaDWzkUSoLhvM+LJDgXxoVQgo
ejKCyIQW9HCYc5KgEYNXw8w4QI33COdJzMPpmM04iewtFqHQRQk3o+2C4X/sGU049Ybev9NvlIJi
sU+8JFfE5VF6QIX+LJ92BwZ81rTPxxgGctP+PgcQH+i54nWDKWS9d9cfKMtGxH+fzuwQbOFD9b5v
+9jqvxjWIywYOnG/HJL24HtQNQg2MDoYY8GAJ0TbZYCZD5wciPZop5p1OjEo5Ol18jVQ+J1PuvPh
qcmwjWu4ulA7xDHZT1WPIT29cYbk0T4AfCy8d5iyWDtCnqHOalkOwLYmmXqhFRNrH3Gyu0s5TCVW
G9JOX/itghMhuFDux/SBp1j4i64KdnnQR8rTGKYLhKzWafWHM9BVO+uZTLZ7oSEt9HMZj6nYIKqM
4/jW3XXHcT21p+AWis3v3NWC3U35HF/hPtW5x15ztOini1p0LKPw/yiMsbgT8VGvpJarv4a80AaD
Z2ENZkRVC74xkZeenzhllFheWzK9hmnlmK/kWxX0DtNekBy70EOCjbciPX55ww6UBocXhIeLL0HW
TkJS9ecS9QSVt/NiHilMSVzmSeGFpVnAIaGon2SrN+sOWYy+XdMfxm9fskJpHc44VhUr3GzTbMjc
aHTHJN1f0sHYDrc7XnFn2CaS5fR8ppTF/5NFXACfwEpSqZvjviEyP39a005fYGJaUrjWUkLTVPmW
kuoIEjfDOtrn4RBXSgQvXGsxZDeOJ2lag6tPNjyoKHGS2CeWk1KnEAAkRvlWlxEaUHsPHtkX19k9
w5Uze7kHO4di4fCvILYDfkH6i15ZegyAjHE27beDmfsCSwKE8XE2B03XeKfk62qa+wzl4+rumr7b
qKk11zMFCTgYPDwJg1jL4QcO3Q//XQYgu0zreVvaxcOA9InMO8WAQTTewipAUM6owUqPRk8K0kXu
2UXlyjcDPH4pv8EHbnQ9aZsI4128bQC8LH+/FgvB2RAn2Y98dqeOIJaa80cfOS3YTHuikT3bQAjZ
n3Q1Bhj9msTSPTI7hZWiiV6BF/ujA8+pU6QVBDmSR6pI8KNxfSnDk9K+YIcpwJEzZOgCg11dxIFl
TlEgHSye8mxAmeVIDEcuzrNzbt10Cr2ecIogNj1qZ+bPgFrQ1uSAee8WF31+EvJ9l0/6GMnFU5Ay
zoY8gEZJS+Ts7jXGcp1w0TClPsez6WLYAASsqYz7ADupqVcCr0VsR/niWKrdwrTHD0HeANLiA2DM
A9/lqq7bF7s5Wiw+b6AphPUn1r1iSeq9rufdLoNsrtboaQGy+o/UB2R/A8qPCL+m7TpOVbekfecb
C7YVVfDL/a4phbEU4YIFEZr5NPxqNzJFN59FJKFvMNNmYvFSopvCZ0w3NaC657bOGK4WktOLl6a5
InWX38TOHYPRI13rRm3L/WR1F7Hdkm9rYt4pAGw7Ynj2k+3APYc/igjWKlzxoN1Fae07Fg0rCea+
D0jPOZmkRK9LmjrgkdJHvs4FlQKyCRDASfjK17uzD3uUaDbjeVCvTIk5Y7s9bVk3migpyJa8ENXD
rF+i6Ayi6Nhvktu0rdHMa+ztyIWl7n5XOG28LeAiUAkTT1H2BdLAOifaRQ8BB8OWdlG+3jNYnTya
psVfKwJ/WUrFxnCx53rjBnSx5s3PdNxI/+I1J4XOGukfExzanHsSV+IlvZaZNb1hBcCGw9A4X19G
9K0ojrjC6/8J7ZAlrWeFE0KnUSyI8aZ5ZX6nSjlK64NPdHDe/A4aQ029j2rpqFFo7kR2AfchBWXv
8XALapTgkn5lsghWYJyUeQf3Q3RzrBB11kvKawFGYikIvkR/54c9HavKK41G9YC65a93iRU/9dfe
tfJ0WndIuW6GpuYj8qVOJT3sbDt8Q6arArRNYHgMwcZA5gwyk08PsexI6oOIqYh/pCiN2vbKPZ27
7uRm6acSwwDKc4ChPHe1VURWd12Dw9LdxrINdmoq4tpyni5w9SXm9rCzV27UdKXCOH/pwNGTGzGl
GgRlXMvOACXpws/Nidm9UBvwONhe/XQRkwVIEPhhzSz5C/MNrCvsdixpWv0VQCTY9PTZ5TG1J7xa
Trb4ttaiySY+dQAPh4+J1IHs1T2//7OJLExcsAGJHaTgAjbFC0lI6fWs2130m+zxnAbJy325oN8c
B8ojlyNwAECXwmttuOAE1E1N7T5D6iYw4+nRJGnhkeBwk/szZzQ6+8zErVNJcIrEvHb7Vf2z3N1s
t113ClZMa41WF0aeKDkAmhvKeQ2QKfMqMK6e/t677O1PREVHH4hj/+Jtkh5IzfnkhHQKbT6sMdq/
OxlGx8vgZ4I7Wkb6XhIDXfyIHAzGYBXtU7FkCzu9gmuVWbIM2tx6DVWbvxLcbAFAPRtmYQ+dDlwF
aaQQz0LINrI0AOWdGqGWgdc8mzY9T/0qrS7BSYZqUhPtqc0wZ/6ot8w3o9/KFqNk1BONu7xOIm4b
x/TXawT1nDQgNbnepD/0autbm36lPDbutFjahdfldUwwobyXXhpJz1mDQv4UnQi5sM2Jv40aPTYQ
hMInl+uJibzAE1IOiwqUUWkzutUEtfUbsME2QDQXM2lkXVWjmNZqThH37x39PS2bYaHq9k6dH+pE
DPT/6HVnRS9mm+29o1f37nEleXqHi9cizT3HhqGMxYMhIqbavtNrAylCdEnbdgsTh0+4z6718Gqq
Q29rJm3+vzQc4TXs3KdjukevJNq21OjG8z4PzsHPbwzL2NjDtevt0bdX9k4BlXF+zq9zqT24Yi/d
Ov7k3I0Yluw9KVZbVG4EZ10hJzlSBiMD7qISHp3d++D3cC9OTc/cNyp/lL/2xaED2dgAj+INvo93
9CMePmQZLus707RqqhbgGhq0kz0l3g+G7FVj1RvWo0fvs7OuX6wEBDySCN+2zQjsR+8DuSpglnhH
t+F/whNUcWKOSacVb7a6fQ36Z/e02E4xbqDzgRNlC6E3DkoQVk95xW1mrZu6zE/hbmY/jAFZzIt4
RzRVhrulWQZDmc1g8FGnx6wNE+LBoZGOLiyFTnJ0myI1gKTyAaq9AdjtA+wzIooMdCQ/9dAN++ia
ZIawL2b55xocoaOkbfiZO+9Kdd+2PlWrlbzFeV80yMw6T6nhvg8GY51gN9RpQtVO9idtQ5MrUuOG
fSnfmx75kKSPE8P5BpXwSOpII8H69Yt9cDQxtUz2IalzM6zpK/aZnRTzzOTn3EXAaeIQJfmdhHHM
7L5W+fVaQDg8ZyqYuKppS4Vtt6RvcBPqHLxr/ze+5qSXl1v/5i/85pEVrqlSn+7x/ppUv7r+dRoV
jbNbgU8RgWUPPLh+9N4esYbEVcSjJHUOHfli2vYbftkF0vqSt5JNUpkOdxVCfyeclZb5CRqTml9L
TdapFRYQV5r5P5LOa7lVbAnDT0QVInMrMspZ8o3K8rYRIIJIAp7+fMy5maldNeNtoUWv7j918iAY
lFsL/BP9ZxzNTXzo2j/WGHnGoXR+qw1mAdOW15HzGAH0WfuCtcYjqtlJqbcafXQszMsJDezvRAEg
OYI17FeucRadkRZMA79eCPuaOzP12z3DTtTsM/OiNQ/RYSGxM+ArRYUqL3N7yqWZWGXTIU7glYTV
QNUnvHX7XvMs8Ai8HFAQ6402sdJOzY98Bd3FE66K/7Xt+GJzwu7QOVm6899hIo53NtdjB0UXR6vz
76FOcQXcTCAPaMho4RpzEgQp4aZe/RLKcdD5T4dVt0j9PGjcEXM5EYm8ooJTbYmiaEmy5tsVw1fj
FX8fR6S5XRQjIHZi84yFfUVED8sonM2HUX1E/CfPJngt4nHFTk/3hdjk0M9/art3XutmSq0iH+Ue
dvQkCKaYjmUepgn4cp9NIpjSj2f23X5E+w4metM/SYjHhd5toy/TqvjWZ+50vlk56c4Oaboq+LAj
2bLPhjyQKYu8WkSBjHWFljE7aVS84k/YqC78KDEIRDsBC2FDTCHln5UtbIDCTwMKANJlMTjvI9TV
DPjM6Cip5tVZckW72/deIrvdThWwS9jFZsBHj8qfWsBTRbVgp7+8dtphRJ8ex8TqnJ79FxKPQvzb
lv6lFkjSwfLPUaP509t5TiyseU6YPHiESeeqr1WabgHzKtkHr6n0SVhVgYkiSRkXah4wevCcP0j+
uVBehZ+m6/oTvJ/hh2lWsGVsbU9POiGVaD+BwRdII5Ni23Aj2a2/1OV7GrVysCDYtaF0Wx0ZG/Gx
HWxQGMV+YWzH2nuLcHVoA9AySIX3NIFT3hudnrHGQB4865UmH8fOM0GQB5co4ybyCLNWW6tLTvF3
QXUoz/UYQHDr05fGNdcsSyNIqb34b78lq/nXkj6gy1Yp0UCi12Q+IVttfo8RbGJCeq5a/3UylE2m
epihSodGU1CtXsCAw++M6hqVtNnYZeQvXsgPS++JfAVtBCx08Qen355pA6XIlZVHYk6pFyQgkPhB
JhpmACuiNVmTzNUtZ+7zPrcJPyDmVxfCalnCtCCLnUHxaMVZVLCSjtu76AlUtdf8Pfpt+NlF4lzu
AhS46EaWRes2BEDfJ+hF1oKWy3DD5+EjzzAfr9tzs6WZWdEvdqgeKIrxNBWifnjdeLaX3pe+uWwr
lBGWsWz+7uRhRItqEjcjfghHxq8zZxakXdn2Plu/jq1pCcQs0VcwFv3pOU9D3+LtpKzCnFn6przp
eBL4C9lEcYkQsBiIMsg9NuxyummmVs3j8RHvOnimX+VWjrdkf6adZ86TrBK0BHsdkTF3r8zcNHLV
ibZVfS5/0g+H7ygPkfGg4rsv6y/6/EvJp8ic1NdCc4P47+fpIXC8OyBVn90QmsVNX0RhucnRpTqU
QWVclfVsLmFzRLrLBpCXj4YiXhMCZLcHVvyR2rMlTuwq/ZVbeaEJ8/wgJ+4nZYF7BI4df7gJ6JIW
w2h12/dKvI2+gLfErj2yMN4nmllC5tVrT11R3eTInd2S/WD1qlPevbuXrWeoOnBGkV73k8YBJkLR
ZTF74us/r6No8F9/SDZacbK05pS1bh6f9Ta4q6Gh32by2jyy+CWYYgkWT+n3/bQic41DT/SKReHe
rxkxpuBlG9QlUojmHsE6GpVbrNtKDwaG+LcnXqIw3JZ3XPafq9k2usTnl4RCoArs9syLJEgUZsHX
kYcuakf8621yGEmft2aXxM1Vr4Q4WhD7xAZo2SaSn0N3iL+jxHp0CIGLS7KSi2X7kEE0qEwz+GL5
WuLSXM7sd1hbw2kKUXv+YARzNS5MH5pxdJvYpvsllXz6jgYsn1YzpRYP+16mHi3Vyue+ML4YpJ6d
84f/W1mmGyEQ1xxSct9Kwx+XZUfJcTjitCRQRRin2LJ8VCWbaxYDGk9AyrxPRsqWx7Az/M02EWBb
ZSfVrufM4ym/NgvpkKEHoPVY9/4YMB+wwvNMw7YpTk0MGRmHmU9y1qJBpw2OHUZf9y0gxin1BKtY
TZfNfdvNHJDzhFCY346FADwvWMHeeZN2VkPXIBM1gXlG9CQVh9vt4jmH8bUc/yl73UbpTOqRagm5
VaOecPOV0WBBBIgD/eBZHwmXv39TM4qMgPSSXCifBuqFWdM2VoRfsWxqh+mXi+HXcIzSU16OcMTJ
yluaEjpzd7JLnF4lGmB9cIF8VdWpgrfom2T5/+oLdmQgE7kHxu0DaLCtOX5cMc/PQqhCbu2BTFb4
WvjbI4FT8jL75gsgR4yssCyzFfMwYh3rp+D1eJ0c399GmBFx+/3+GhdIp9Ivkom1b7G3mL6z1JMg
MsrlIJzlt6MhClvEozOFfh5LokskB8aNXCMCKaXAXIsYqy/SUYns6R2Eho/8mrJdKd479spFiTx2
lXkjGUnaGTgKrhsvKr4Nzj/FPXgS9IQWTFunTkHMBZTxgXKJrXD2j858lngx0zDfwoAPJQZhstTL
00WnNy6EtYm5jZYEuQLKCB9Vw7FyRXBwgK6f5BgtpltNbriFpxn53js9C1jyQD2SRU7PL63EcJJd
zZaSNmfgoHi9vGgnrAuvOdDLTI8VTwe7n8yaNqCGRb9G6+FPdx/GdthI2iM+sq6hDYubthgOsCQw
4E3Y+XQ/m6ebCpNf+/RaGxvcbRvmRkllEhsKNy7Y39sv1BVsd+WM64zUeHk/fpZKUC5GoPF1kXhV
u+UJw7SL3a43XKaA52b0cWouGnlrUIfpQ2Bqz8rLw47+dCbUMP8Rd2Qar7i2qYvTpMyU4qaLF/42
5O/o+shiWanOcB1sEgUOzW/k4gawRiu2tC3q3ymbilM2JM70KbqtMKkbGQFYIkIZPqVfBtIy9MT/
mL18rkTEALD9KEjQzgC7S29XPii7lA79DKbOE81+1X1Dv3dCt2PMTX3FX6Jf3t79Bi4j90ytUQiO
otogFP2Fny6qFiOwuuud+qh7DMIomXVS3QgmMzyD6JKPDZmAomWKQz4at7cnz0dsMzHFpWITiLBG
yuwXtFR+DuCp0wnNs9XjfRb00wtGLvLifTWZtOkyjD8YMZW4039KqNEnAsR9c9HXLGcQ3GRcE7zH
dSozjvy7v1jkOq8h7ySrX0Y0ClwU73MmeabwmgvUoX4hZs7nv0sKYawles2kkGIQMgicetof+KE3
I5bK2OhViAcRfEbsx9QmaQ8n1852gAEf5x0Wuff+HiH2gBQUh2fryExVTGJ+yqn9b+D444JUZkHz
ZLaw45cfZ6ExXXuxI4OiKWxcL7exCcCMonJFeFEe8AYTESU5gkm9z7MlH8uWpkCyAhcbSV7e8za9
2kw3rsL2dEd276qb39Ide69wERNlOJyS4+cvGy0A7RERQWarilPnXoT0BJDFH1gue0IjO2phYsw7
3vrwFdEaEo6HqLTqQMBmow17+u6tCY5C040J+PcdBQLijG4jd1Zzt+n2taW8G6R5dPzgZy3C3mfO
GP14x5aq+LVtslWWOhVJZzDDzEamE52mfCzQhP5Rw6dmfJW73NUr/PBhn2zSlFut+fy+mTXbzaxz
7+WJ305R7FH21bf3UZgnYHolWm5MGr1lEkVAI4L9Vt+y210jvttmLGcvEwf40QeIR0k3fZIPjogr
aUMZUZ6Wkd++EHs7uUan/lITbz5lRpYHgVVhpzEoyCvj8G0iptyVcpJHt0aSi0ag9IXv5+Ak9B2O
FQVJNVcnyGGaX0/YMABNwd1k8NJmLm5kL7r7ADsRIuDo9mnBNqsL9RURBFGEZAJVC0m2jSOAx6Fd
vxRw+K613uHTZZZ46Tgs9AwV0rdsZbhCOESMQejEiYhTXZb2XlTnR8IVbvElARRX5I7SzIcat+BG
Od6XBq3W6E9f2bxjXuNwXYdQIXK2+GbEYP4l83Iad2jF4VGYbOEhv34Vp2cuGVmXTF5ROKmGV9os
4H+IdxVOKndI3TsxrHrk6OXOhO3+dz/PFjm72Dim6Rfj5b8JY9d8YZUsOkcDFMQ+vdwil/Sef2r4
QgN4a76zo7KJl7ppFTmgnLoHjG/Z1rfv+XV6uzlEc+4MBBM84DBxRfIBJ60WH5Sd6v/ZFJphM4ai
+02NpqJY0vXjNiQvkJX/rxtIzoLW7XVLZu882xICKSf2dfhhnFcHSvnEm2SW/iV895Toj8PFT6T8
d8Ub6e2BOK34XwdCQxnwUofkZO/OSnckCucEKPWqgPaZDoIA6i7MC8icCBxF3ASmoqt4E85J6qsD
IVaLj50R+3odw+Ef90TjE+NePiKuE7CTEuQgjHfbnJM/eLxXDSptQPO3M953Ve5+TPCRWPYqk6H6
6TQsIammlk7W/GyiaxS2pZzM5mj6mu6CEtSDbaATZvhC0mqQkLB8BkU1j/8YaLQvCq6yqypbyz1y
tD7Frzmui9HXTkT1kProVy72LJA8AjEaN6wXuGHzQOdbbcDQGLM4FG5DS+I+j/fS0vBNkwJlEjJr
GWT0WCXxD4anXjnExb6w2GNkx9YjW6NHowmRbOr38c2GRvoNeAmXGGZPoqn997Hifb4R1tGqYNAy
51GAsnj0n9f+0EKg0+W54l+1jM5d7ibSXP7pUf30vAx3FxsGMbcHbMgRPdzfdGyokbccrmr8eD0s
JhaS54ZxSFlBfOsN1PAYtEBUgj1DjjnutXnGmMEXfpYlOwX0bnEtcNUIfjOhRLiLIRHAk0rgoWiZ
n2Vyg+7+MQP9smtSze4zb7q1Mo/WgYFgWrblTyE6Q0i4otssijBRrbOOyqR/xCug/eVrIf3M8Hav
724hoNbJ98WGwLAJdEbeCRM5gse8PdNqr88RGCh4bcuJ+SAK92AcZ16aWSWHfDN+32KcVeo++43D
Gf2qwpSxUdf1FbvVHLEY8zQUJBWJcqQus3P0eKHT+1E8tIURAuC9xljFVSVWP+Myo0z8PL87YVvb
kcdqrj9zQ1Od14H+cw+hfa3PbbZrryic+MToayOHvsfrKIDmqqL+kH2pzAFafvikS31Bc88n0lcM
ADrdsTdUNuqrhWJXxda4h+QM6KRLzFWPH6hdSdMbQBgmwgnMGX1RuqzR9xLqMS8NC7d05mhzpxC8
5+jo4FsSzDUt7vRSK86n8k3UGkgtEFcuGuLO5xlzCpMHccae4NEiOeJzrkMQ1ldGru9Oc1+F07/8
z/J97EikQ10BqmqLP9kyWlJw9ndO2HCiFdknNhewE1uESpO87DKveiriu3XLUZVQAkrz5PR3GzZx
MADus+NhrtAmaaKLqo+tsYB9q8TLyHJKntZzndVOa3drHyv7PA2o1smF7Q43sPlIx2KUlCRqhpQw
OURZtX06u38Cm2+skub6C06Updgdd0P7/UhsYyl7N2E3ZMQ8/3jtF/DzDdkkwZtP3X5B7biJN/ug
9rI/5sp7sieH87+KwQaN36ctHswVCVG/2nzJlU3qZ0snYd0PM5wQSy4ZCGP6y+RHsBjTuBBfLHHs
97XpvYOBAMkAp9+iBttvlzOoZrqpGWoeV6oZV73ZMM8K0njm8q7C1DSbm6c8DjoCGbZ65kvtMQcz
Zn7O/aTlt0FtLfyTZ6eC5VUciH4pfaBl2DOrls5L2TQXdmv0mA0AWcSH0Ww+zQYEBM+EALriQiZI
CwYKKIZ07QnjXhL8O1fOTb1bmOrEK/LJ+3T3zqmxZPrmr13DQFX255wtEelW7f+ZqicDwH2xEOF3
gEjvFF8n62l2Fd68p8K0UqMA3MLxo4Wto/4QN4hBfQwY7ylcT3QO2reG5tIjtZlvnMzD/1KrJe6D
7hYxekRfU+YvTiUG1JmLUp/NMV604ALgoPuTOwfHJ9LzkJjREwqjCWzlbgb8oJbaObysuBJ/+a2l
sHSNLZ/lKfADuYD2DFEbBmCuaC8rKVoTgs8vT4X7ABshHH+vpygXxzVQOVLxHrIJkzLF8EKn5Deg
yD17TddmP6/BhLbTRs6PRymd0yAVZ8l775mmHzHPM0Lc0b3tmN0X0U6WfMGc0GKlRdgIc8V2W37u
BlSspQqXuEJppiXeivgWBZEM9zNd88I8YY6s3LZ2xplXL2uWCZDTnAW1HRNRjHXyXUyQZveIogDJ
S3Kof1GgogGjFZh+E01YyiyWlOyIDqKaD+QsTzRBdwRn+/wh2pNIOv3WgCScRAgjbWHeQ9JwwgpA
kTWwAdsY/yVei5gItQd3RWQrIfSPEujIi3pYTmPDshnyge2Jp357XNOvB+txua0hJszv9DRbYCMN
suVt/AN2nke7jeK9ljk6k7K2tb/Xv/7fPfjZJIWNhcsTFVuBXK5V8mGD93qYzN4quwU/FuvvDuKS
dFAM6vvZNn4UhAuoBxKBlG8Bn7BDvxuFQ877KitcctpWd0ofgadwVlJkrOMsjCNv3Q1OWW4lEJo/
+u87HD3GKepmbbNlq8wQfeIj3GLGbc5GO10dta1kGwVDqH4Q7ld+/gfX6Sr7zeFCBV54fFjIDdfu
o0I/1Pt8Zbyy4ccbPlxhCoZFHWcxC09AgeawkS6YckBBxi/48/Yw6V6lQOwCpHIsgpc0OodxMUPX
iACDLmGY9/+SDYKg39fdfa/2P8VWDocN1eseiIHBAIGkSAxiyAs2JyPwHjYzFJ78Trak292BhRwz
C+oavRq8nCX47291CYD5KNmZ0KPpk8jNlsPsH8Ik1OIjEQeIXFV2Lj+BSfXrSM7v8LaRTqfBVLvG
2n13XhWKaLXC921AZTNabwJdXMhSNkEd6e+eRXAPyo87Gm7+4ErKu2RiNJKJqqWPnD03W737abUl
nYuZhOZpyG5IglM0CeipK/zz3SZy6Ndf37TzPMHfCM1DT2Bqa6UBhAQZUBvUryVUZtjGSOlZDDD6
IofUNZDZYS4jq3aV0cp+jhreb0/Y5oUb2QWV6Wass0P201jNSPCna/IVUcVnW5ICVGmXpIG5k0Pe
bGNTxPMq+9O4AlrB1RprxCaoI4+U6HJo1X8ZYZr2L79AWJnW70S/Ft60jqh8wHDANdXClCpROVxO
UUDe7SykD9oUQbqNt8a15oagKaBFhF5Rw9mf/MeZK7+1a7zF/lydo+34d8cSCCIdokLOjoT99M4M
OixzSy+2RfIJq1W3khDnySRsVsRf4CP2C5dUmVV2eIbiJd2w4wdNnnEpw2ITE5aYusNFBlUG2Utd
CnGg25rDppMF+QlrPTC35va1MvbsQ0sIgcA9Qh7ZiQiclv6IBZIxyXrxREnMCreU3DK1awOA1H0p
ixyGUcdWvJ4R7u32Dk+ViDFXRp8cDty4ZAW+wWTQdqxTrnzF0Vq4FbcjgBEr8q29zTC7R0vp8Pyb
7eQdlyDOCqdyhK8uRBj8WlQ+9259Q7jsS7xVyFGP0u1VW9JNqCx9rwXVRV8rN2VbFnYHmANMvtSW
LIiQ/tWkl8CC6pa4kTbKJl3qXyoLbREjCKc+nLz5pleuyzXjJpt9lnf0R1kgXs1dvfyvzUGjLZMW
SZzW8ekrsGGjMyxHhyGKyEIhUANiNmAqiRb2nk69abwMguzpFG61i67Nrt1UX8pCWTSrdBNtypW4
kC7ZId9VobLs1rPv7GZVe0DbUAjH7/o4nisI36txLbV5n9k8svQIA72tXqF05XmCx6Gmo6Ef5sn3
cJWARX+e55g2zLTuSyaPlb4HYSjpnqWtAOSVnrghIjqmX2lLsTmQFEJXnV90YIgtfLsSvC7J4/no
+DNahy4cd7jf0biPnCvOmsuvPO8Ioyxs0RZCCqbkxv+y43PfLrWrsYEYg8U6G2TEr14Lza4mOcVR
XkvBtIYDb2eguYb7XDRrzTXp08xd8q2i9poResq3MO5S1Ok0xOfiGFPenutkTSInrpAG9/pgy1bi
nwS08MTEedWq/DW3ye+dd+wk/Ht5AqHn6j9zOQte19nhdY3/8mt5FT3jBDxbXu8n0dNW4MP135PC
8JOeY9yK0Xl2QOfLgKOCdLXz6tr9lPxvr+vbH2/6v+IxoDgkanL1PElM+ji9SElXP9OO7Ojw+o0O
uTKF6cWb4RGRK/YQkDwuzFs8Bb3lgE2P9vI66Vs9YF5TbYmFsNkiYjmyuhlCVnDQoC7Tb2GTH7U/
6Y1qg70wbHWoYaCK3bSpKHZK9rHDjtUrQkPqU2nQz+YHlHqIxrDKIRZSyFFA7nGErVLCZqleGfgm
yYHh5cHnjy0VvFZ/SRCfo/Owe11znJriXqmnzkkBDi3nEl/3vkDof7c/xFVNCSTRJvHU2/ti2iq5
GpBWCXfcf2k7QhDbZIBkm2yDIjg7iAsBeLnT2fWceGYQU0wGv31MP4KSAVAdkO65FZGcLqS9AE2d
X6sr069ESfxp62WcUzH8TA1VIZiRBUqdVgpbyQMepw7ZWTqquHjXa8MadUePcZsgI/Q+tFD0tcP8
njl0d0pG2A3skmE614apyCOcbzcZOIkSZnmf0a45JnyTFCwzXwpu/DAyX+AXqv1/IlL8etooSf7M
SHmCtX4QeXN3UBx4wq0hjrq1eTrm3W9FbMyk7AiJA2/NGGZlYI0IjsgdBTEprHxHungKTUfkdoDL
m+dpWPJJa+hE5sMHYOjtPs2F0Nudums79H6bVHm8SfXg5XBfPHWw/BlAOQML0IewewOoAaO0NB/V
y+YmSoP0aQvaQvDqgPlh5vRvtw5aW7q+sOXWy+zOQNYGNbiN06w/sc0WDMLy4G4YlCkjo8OI0trj
H1z+UiYA5PlVUzp7lEKdS+RuZBGiaxpONYRtEQzG/FP6JlT7b0PaFWGR6HEc1sWfXqcqe8CuKRdS
1tsoIjwY9A1I1+Wfw5yQ3S5dMJzFX4CkHN/h6c9mVvxxIpXNlrse4XjvgUcS8NI92HiTbOqPPz6e
SPbZ47J61Ys7jAkMz2c1+tGOBXFoFTo4GFzehLr7rBRG/wHnsOcvmfwEVDakYGxuGMARUUwCEV3u
bFMSN03JRJDoIdpJEbpnlRWAC0z+O61lLZL1fjlxumWk4STdgaeD33SFhSoPus59HRC01M8QOmDW
rp8bwkdYkepM9er+k6IGP8o7QqeGbY/4bAHxYzULsfMrZqKnTyIJH9Dsf9hido/OIsnv1fxNHdB3
se4n55R7fPAz0lHRTzAYeMOUL4NEMGtu6jrhTEKwn5A29NrKVDZwwMSfxPG6a9bSzKWM1zO2Qa/l
6vDkiN9m4twbCdyQHGwE7ao/DHzdAXsWpj13YK9MdWUzR8UVRw5KI41x5EF3omcL5s1sCZiQ584g
riW7DMvWbsm73JP+CWlDrnBvZ+LFuBPBOk+FRXlKHHK4Ua5SMbkQss27P/enZl+iaTECE8Rj1Re+
ADPnq6wTwhpGcO1gZbrf2heVl/8qdPYL4Qpoz6b078vnBVTQikn19zskNN4nXstPl6F20smPc9YN
pV7erEXdAZEBaaXfJvLuwLcGg6fOnKILMm05PbNg0o1NshG3xIh4hyT/ou0tNz3SJuOfEggM7pL7
/ldARqUH3kI7bj2lnWeC1ymeDuvHdQPSbglr6CPYdmQhp7yg7QMimzlcpebfW7UU4GgVFQUB03+d
RWfc0zSriw55m/Dy+iF4yz/6SUhCmv4qA++clV7WHQDDpiU5RuGyM2kSBj1to/M5r5uudFzG947h
HT0d8y3pux7j4V78eTLegfPLlgKtVZ3pb/m+0tp546/+2KXoc0k+bV5qtlfMfxlYGDHVaQCq9Dk8
TAzgtetRg8KmDHPtZQ0zuxrAny0RWJapikoM1HFtE+S62iZb6itufk8MtOP9qGyVwPinbbUbZDuk
mvyonmQ/geuDeDPcodl+NLjwbhIxLzZwMPJJTIvDdkBqP4n9wJnoIVh7BE0c48l1Z+eazhH6BMtg
ZNX/qt6uJXtWzfO/KBj3Op7AG0CzdNQqRNMjUbIzW1jpu4ZOkoE4UL9UbhRs5GyHMqEM+Kc92yd/
yoYQt10XdoBjDkJOxs9qEa/aDrAdZsWGghHWnJ6Mas6zwijiv5V5IgByjlOlKn5rNlgDWB8ZkgZH
8xQWuMFfcRmrfhqi+/Zh4k73LTpDgmwvpj4x6JzF4jRDPxpzXfN/f7UlVSOChDAA/ioUez/jLlo2
YU4/VDrMGle+EvMbnd7ckKwX4jQBAyy12QYXm1phT1g1jvk1hrgEkvOLey8UWKtnkBbi6R55hQZb
FKYUnPfymfOPVwaZMiMM+Uf3JGJGq+9oa4AOUqnP1BI8n+9lu4ysb3w6kKgMf+ZW3SZgO2sdhcLp
edLoZ30hqE7Zhs4STGmKz6TvklxAe6S9B/bjThlpTy++gHUx9RLBinvjpgdcgUwR3J/6Vtad+7q+
GPv3o14kv8lJvSW/rxUVDsSFJunLLFzEBBIty0Qj7D403ceSnQKaLZAM94YKUOcSujhWd72cIUQ6
RSLG85ihRSDpU4fF4SVCZKvtzS6omfGpABzueVXs0dqY3SrWv/Jizy1V6GGpWQ0X+EuyqpNiujNm
cCC+DSPYBjXVwzzqtsQVRUocsa/d4BkzC7gxtRVIudTpCPX2Iyyhe8kFOUUwFMighDiU8WbSlNfA
/ijNTgZTDMMgUVKxrUlOA4z79FN9xQdUWGno8SiNMuTyHZpLX32naA6e86jYTdsrOm7lq+Qyt35+
YIVI/joZcw6+shHEFXYHYfT72BoOop//qgT59aG5Ldxp7WYbSDEJucJuRhOoup/WY0SAZukeQtiw
tZLoSfvj9oAv8C0wKXKxiI8GMhgnVxfjOjpRXlQlaLkPJTcFgOKYwPJA+CaehOveMb+NBjnWt35S
goGFLDs983QyB5mMiKT3Eg+tzO4Z6kMoFv6YelPwH6GKnweB8yeT8wqPHfNZnFHEJCtKqB35s3rq
Ir5E2wwUemFK+6/BvwPlS8k8oHRPWJCZkXBgCnYCNB7KmtuncfK1gUBlKZred75O/4lL5p/coe4p
S5Kim90dnBgXwIo55Gm/nOSX7/OD6mKj32qD9cXEOzg1TOxvK9rlb0Ok3k+E8KyyezAV6BrJsGp9
oUsMUhCIo51KXs+P7CziZSY1cIAsrdtKpItF1rAqA9RAr88FzUYd9p9p+9cUhjgFJfYb07/jAEJP
Cu0hzZ8yRY20oBkeC+MLG6K4N9ujLi6q+x69AzyndGgf+amnA9LWlUZeF/gDp5BzDUzl3KQXS3HK
J6tT1vw1sjw34h3qI3AutLN0iC23JBYBzDDYESR1/oyce70uG5sOH7WNSFgWL5SHDADZ3gBbD3FB
/vNXQxe51/G0Vd7MuV9f30yN/IwAfS1bwvyP9pUjsk92BUO/tgaRBjbnLdsNh2wbYdM7QqhNIKkr
EQ5okZ6rwCm+9k23VNyoDTUQVdniOrnd/yHGx4tOpQTxkY76SjbWNBtUlRDugM6C9+XFvd+HrGuj
9ZW7/bvxPwGvOwvSvH90TKuZ1aA6WaaqIwGzHoVtYkW6zTMX/a4njkZjkRmBofXi/1JdiLq0dnsI
hClyhsVZ4p+MwEImEM376oJZh6WCNYN8HfTtPK6kcOsLDX4SNu+9DDGCfAr9BYWFRx5oIHZv/2V4
qeK+lu2wST4HHU2RFL7fVoP6C75BD4a/+lysR26H71px+Sbuaaijn5Jn9odAybvDlijMZrt7HCAB
bfTA2DG2IPmchfVZIEGthvQPKsUiwvjNV5o7M85l5ebBczucx+X4XPMSt7Q8jlAFQwhUXF6VXZv6
Ird6e2KoRbP51Um2ONtRNuVrYwT8qRndNrP7a+cmbE9EWti71FuC2YOSQC6beYFyOhf+ZW/WlLCF
JzXmQh82KrHP/PYVWSx4P/UzK+F3L09czEwrSt0ebeASPCpHcEj4ARPrmzxMpXR4B7bsztpT11sY
1DUHNv/BMF0795WMd5eo7gGTrgj4AhU6VS/D4jbj5qrOpGZokZf9m63Mz/y+v8ubgeCsz4+wNJz6
gngMGRPnNV2oYOnkGDMjK3O993Kq/Oq94YGdCyhE6u5zlwwh+fXG28s92tNpN1+9oAwQ5LO+H6KI
Dw50ArIkgpLkkq+yHYpM5MXv1DJRHfjto1BG8JdYMr1+wcxJouslpSMD9EKxoIF9T8kSUQiDQP4Y
CQ2Q4xga6El02KanbVZuLJ+5pgG3AGWi53RL45OQjiP9F0u6EEMHAM9vVsqiOdCyL1n0Z9Bz39lB
/8yLR2TM/9blnlAB/lgTuDkEyct5nT7dWY7Ce7oTQMHfEA8YhA3KEQj+pfxNN90pvQpyOH4pNGgM
4R+G3v0bymlJiKjb/sT0+Cppj/f96/HJ3TusxrjJgpxvg8i2GJBGCMrW1fdKbqlrzVaO6Z3rm3VV
lpSzYeE4yaDVnXLklpg8O7LiGagPANgiR8ZqLZ3bH1EPIHQOxrh9ij58H7tfr50DR6sHs2HzEpw3
aj3l3LKxEsWfvmDZEb/Vm55iG9OSg3NbNEKXty0Ju3gZxTRErQ2wnI2uLFxyUsJeaPewck9goLaM
umDYNBid2NdFbt5sIe9j77OdGk6LvlteI5D4/NDfDkiTPf5DE1XGddLRAHPHQb9PJKhsOIxawfjI
mJk/FOAexR3KVV9aaPo0e8L5PexGqq+rJ7Qx0BMo3dmExNLAsvDjZpOJC1jIZsHE1hFBy/Ohuvs1
Lp1D/UMYKFSuAfO05aPSjgXjeTgolfdunbBNreLjKY9iWKaS06lr6ZL39OOBLF7zlZ7YsR4WZai9
WNz3St22Wggucc58/+L09ddcp2CachDFbqesSYwd1I3IygR0gm9LWr5+P3d7uHSpk260B6ePhsS/
X1I7c9/i8g4DJPkturu7Vcfu68T6B9Yau/RFYxyKrN5mY5WDWtPc3iW/+h9J57WkqhKF4SeiSoIi
tzRNFsxhbiydMWHCRPDpz9f71Kl9aoeZUaHpXutff+DDMTmwcw4SeOxdO7wR5UJZrsXmmSWXdihV
HqsnBfj5HL0vP+uRQ7ZxTlgdVZh/hhuGMgGC3h02YnuEazt8JN+a0FWXM/v6QQ1EPNBnwetcqFKp
2ng7tx1F2Tn/wBprRduP8a5XntRhQ3FHyGQOnErz+wYSPDOXeo86jOjmPb/IrNzBfZyFwUTb/c7P
S9hOkPdwo1VJAv0tMDX5FeQCjCGzA1jgxA7dEXIH+/fTgxMOmACFAQPxW9iBl4Xv52Wwpq94/GAT
f2/S0yvpWkNjbJXBes1M9TNYP4FsELtTqzZn3z5mz3dgXhBdrA8DWAhnPCEhV0yuVnAu4t7MyDrL
j+6ZRKVTsjF37/zS4zUMGqjN126HPqor8UQpT+I0rD26wNcrLDIDXvpjQNX/+OBi8iEMBul/i+5g
crjlzg9qDWbmMSP3V/pUre4nMme3mDEIzgg7AGAfx1DBtmTlr6XN0FVfVNe/tSlLyKQ6iiIevMEX
Onp22xhLGvRzV7TWkH3jTT4ikHFpTztD55mUt0gn8gtIIeOq/LDEmeq/OW+YG70iaFT6/E3aLxsL
yrIydpgsOx6FY7efX7/heV79aiEr9s9Z1cQCkQy2+/bI8XXfpLGdPYL4gF2diDQgvwTzjy1SsNgJ
fzSSgrACyclXmBTn4Av2swR03tfMkEaVPFxS3oNxgMc7pdR4MRNhLp+bDCYHz/gzfXdy+4Y/E0FX
WrD+/e4LpmfUGze/EaunADWqY84gVpTWTnknbp3YQ5zLX0X40mMG0BbClVsKinhp/kXQWH4d336v
HDDbLyeNZ9Lar2g9upZHKtazSB5boxDHWUlSZyf4ksYAqYGaBaQG6nYb8AC8gDzHGJKzRcgChV2I
aT7EaXNYhxzCYKkdl2qEegXs6OTpGMDUSHEhX1AYcdBDhDj/PL+5vq8pD23OkK94kXkb2XN7Q/4i
9l67FycykRknQDrIJTfqdu+8PXcCuE6f7+D78DC+WwMJw/JkBg2UBrvoX0ah7lnP5AZ9TEETbtUL
OTCSPqXalEjA/QnkKm1yI9OmDnADg55nHV9gaT2WFf0ixY53QOJ1H9b9i9cBaOg+Bq91Zh0GPBev
J4qX5hEW0Xoty4+A5HlGyNFS1B1w7aeqbr0ncDOjpiZui5wok1ILb2vmY/NnjRBM7wrDCpzruMsg
qw6rGkRUGNs+FKx/HEWDuUh0jDoj4+F3PSf9YFy7onI8/ly7MxDKddbtYs0UvRZNAWfca7To+s5o
ZhKKjXrBnVEpkaDNDnQyM7+ecus8IOBgfWcpS8eU5jHDJcBQuTh3mbAGus6fEh5QTzqrUAVZ2UzB
Z5BKULugjShirEnyGvVqdE2IhFtxzQZ3YEymbxhySIr069OHFfjaM4DQZRtYP0puB6St92ePPXFN
p6z7Bel27a1yB1YRt3zBqFnh+ER6F8fbwTMjAn4wQKcCWFyR0i1h6L9Xbw2ij2S2gf2eSniCkAYK
b9soTaprfv4OqBEhzbOZzor0y9ykJyHDTRl8ztBIUo8GaB3dxGOugZX7ffFGeuQdIWh+2CQlDDMj
fRJCZI4fazK4aZKGfShtPeR+dFnwMrxrET8IPMQjzrVzMBqq+aNY/xhI8WpsCjw0ddZ12N6yV2z8
NNcxqQm0MLffpiuA7TsdqVeTtp893hsL0OTl8xCG6l4RaPSibQIZUYk01IUfmrRnqn3Fd9P7XZg9
rw9KCR3sJsGAsZNx3DelzUceGMstequdI2sOHzijxhAA8TSw/nDgVfXe8gmpt/npEj0EG5kWRHSQ
0XYF5CPQt5dvRJrQx92BeQ2wlQLcojkOHWHhDLMkiSXtoHJmDzVHvcnr4TGQIec0PVneZWsTN1V4
lREVJyo7F9pPJTV6flplwJs6ueOC06JBUZJQ65jdl/YA0K7bilr3kOXCZfiOq/eww9CBxxXHhQsB
SatvEepoK/rR7eoFzd5is/rtveRpqovrtJmf/k7Tz3fY/WHcXg+7aMBAw4Nm8siuWQ+jbCQyaKu5
pBCRAYWb/Emx+/C+ManLj8tPuT9YmJOG19SBPvIPqqaBw2maGsxdP7y6yRCD6sVIFYOD7of72vM6
dfJdSz6LefFevGw7RMJ7R0KRwAik3uQyvqQzuwIvnZe2GdjjCxxgwvdgQlyL+asijspzYAMVzA7E
raWlHtOsGlA/JtTVPesPsITW4YTX/0l+zmOOz6Lx6tTA9Q+TMp0ct40WX6kJLXF+U/yranPz4mz1
X9hx9SZ34vN8yCRMQ77gJusXDGHvQ1XuULK1Hk3nYWjZ26acn5oEsN4cUUVjak2s3S3++IxkQFRL
eG5/D1/t1moAZiTw2wDQDkMgSaiJkAes5Zdpzcttn/GJrqvvrWmyBAhWwIH2njXZ2hTvces6zA9p
aLW7AHJew18oZuzImvea6gNSeNZjWpHHpJfddvTg3HItI0eIILrnmPHwCVRDbqyQHDnsu/0jiyd5
B6CsSB0JuMNZBHJbd16UiNrCJ+7MXwm15Xr1cQIcHPfdQLyDE3zVLcopmsHOVrVW9vwGt3J6EAfx
qdA/kssKyNTAbemGF0geSZkp4sKXdgtJPTa81FXwoS5JTZYcMpYXz/F3yCgLSw/Iimxhq0t49+4T
6t0JkV8jw9tsTHHZaD+YRukjlnOJwgs7Bx821zm4Ch0YGxtGfm0vCXR6CA7H4wRKKDZQDf5w9wa6
TQ96Ib9CpN23VY9b2XiNNccI8hKtcdT5+s6kWiOAAdxZ77trYEdOUfeNf9ZZgPF3t4A9WCDhXlGW
YQnI5TXEisUNeHwxfR3I+fMuRc6QpcWO3K+quIDuBv9/WnQl0R+UftfG+/a3T4DZO08V4o7T6EAT
kqP7Iaa2Vs4tIOUN/JxqWgcfhoEnr/1hJGYZPkYg+PB0u8F9d0f34ZpjuqqXFlmnjM2osw4RQNHf
nJRCZHVlJIanDGzuPmR4KjGoa5idgucxSIMG/pyg70JBoKb42/uogt6obe+xvY6uNrpgccHzB+j+
+fVaW+4sOF51qp1CG3eDUrwv6PXjI2wNeO+xGXNIu/2zeAwNZdbAS70wWC5nb2oSZWkENmbCjznK
W+tz3kJgbq1Vd4mipIMCHkh8c+YA6KNfwgI9BniHc8RYrgvMjCgaSHagJ/UY168KZOYIF5yagd4O
VBQWToUjJFMjmtExArbdB7VOnR7wYwTR73uBNf2gpKYB3lAIpDBfAgViH2Xs7MBoqaXXEwDQB45F
v49Uuw/Zp6hNG+gYZ5/nrKPBmsTZjfyvEElNwOieg4ZgP3IUO1PLEpoGnQg2wsnaQbH9MC495JxG
d8JPsOSEt9OJGqL/MgrxDsO86huVoELzGwT8RwZV5Ea/lYPSQypjF8W2ddLxJPMy/HeYIILu0+9g
Z0l+MRFbIEkSIg0hMHyQnVOOmX9rpgf3xr+cvQ7eAr2BdggP98hefbb9j9/gblTp/guUKiMaEM9s
bFLksfRp5nS0wrcUIPHIfNjtMWFe1vagd/KNMjbMsFAKQOGcJgUEnWd2s8Xt5zlzwFN49u+rexUQ
uK0aBqrRkyGtRZ3rXCh54rHB7gh5mjm1EYHdofp/4zPpSJAkXThM7HFwlprGg7FSR+WYjxPB//Et
V1oVYW0rnewMZ6bQHzsG8FNZaA8BXFhdPQ3YTqrdmVF6DZNw2L69wgr093C3Hp5V0y0ijI1w/4Lt
7UK+ehxCDP5hxzHOZeI4LDaH9IH7q/hGtFoO4zUMCLRATXqVKrIeMtzrMJgyf9ucI/zSCaqnSEuY
BD0Jj+j2SgB8ON5BAPEriJgamgjJIGmiJIIKP7nA82PDtmBw85BZRPAhJ/LRj+nK2WRteTU7snIU
avOsefsz6cSP9IRG+TC2TwuILSAG+bkRsG2gme9vyKHwrfPeWR8+igTwn3Xy/tSaNiPQ9zXoGgZ6
B7ZEGGIdIH4mhZyWyyuxctS136heXlXtwGuHn8ii4wUUeaRdUXTdaqPyRfAbqlUYPHGxDuyuX+fH
/jno6eMXTwFj+qHVyR7M4GkrIXczChfF12+/soFMNr0b+Tu/XPL6IuH7AzvAHcR/sR/B8WcE39Zu
s72OEO+qUV1L5Ta9ViHTWVXY2LLBny2x7j5KU8wbJXamsbU7cl+o/hj+NOsA7/webiLoDROtjE2m
yjhfwL8t48eA/fLmV5q3nmMn/IXkzFheeXbgBjq8MGSESA6X+9IZ1HBTlweK7K8w/43HeBBrZHO0
FnBeYALaPw+HfKCA0WwGnXSKgspmtWBkASuSjrcNFUsJHmK70mB84KlBJokdn1G0QPFBK3bJH18U
jopEFSpNDuzjD5x7li3Y96GM7HpwZw/erkFxTE+DocB17NMAnvOzT5W9gv9KVpzlQx9dI5E5jlPT
8qF49yiutv0KpIlRGnUlsOuCbrpaaJAvfNo0bcy8/zzQxibsDNI3Z5xRDqKvBIU7OWcYKrHOm9Sx
oVcVFAizXq6NqHzMz/b1WTIlAcDtTSlxWm17CR04d3jpgMYJtk6sluRpZBHgh4fIWBvcj9JiuAyN
wepBG7sOjBlyxnr84rWIFPm5oTKluBg1ZI7wvAE4e+ClbY7ePmb3/UpAAydgTNMnxsf5Lau0j3bM
8K+/vTcSiUExXp2mLgMwJLCMcI9zEqR1Hn/MHsUZu2Du920oNXX2gEog04CyYKKcfewptyF6H7j6
esAmlTjSWFXJ05D6PfwM2ACnDmo2Q0JvgCy7JXjIEB2wOeoTYJgMHrlyOCjZM2L7Ca/qOXngJ/7A
DbKnsMJONeBMUTPYQX/YJ0Z2xwkD5aWh6WV7GaA4tVl78Is48ekb8WdVXJXuEycteXtBHUXx5zX2
4DGyGLe+AjrkyR2Hp29s0nh5t7xTSw56gpBKgCQ9rPCG13Fqq2tZlZHenSGG+cIQOyanS9Tb4cdr
MzSDtPyOepfoxOCWXQYjJsw+QqoqC+0oeFSu9bMPSnTod7+3zRol8pTi71JmDXGRZfKiqwDlGyEb
0VKSffFDmPYymKo+UMMwO44Bn02RthBPwOHsEKiIkTgFBTFVIAcorpjgLGEeoZklMNmCZ01MmQ9V
DQlX1t6md+h8nLy0qd7ilb5B/co9lGn479NjwpLTB9XoSbmH9lN857qANAO7tQidneG13jn9smqU
oS49Hx7xjHBhvjBbGCEAZSEbk9vexri4O3aHjI3hpryD3tqn17EBKZPbmcwmNGTH7YNkAtpwVC3T
XlTcop4JLQSHsgm8kgVCXdsMDcujCiJpq2chW1OWVLr7rv2DO9ZkDxvQmQp+MReIxu48XsmHro1J
Bzy98/AzaH9ISVjjvByRuvZrxLT5iG3XWYvzB9gzzgt9RbE/ToruDwyOcz21IS9gm0rB28SoFAP0
k2HFIEPsjr7ZzV99ectfwUswtQDHmb6J8ugmrFTetAnCErz/CDeGStADekQwR7HOthYbuDr8nH+w
MbHlgZCTJrnPMOYl+Ahzhrt4666Xa6/o1t2fFeEfnDIiw6pv+ObiG0KTMUPbx2CWqIRuWLwxCC+8
1+5LdAoJPGhHzAnjYDaC7Ynj0fDfZ8GBR1+HgR6MfYq9nTE/nFms8tRPnitdlbLISc+7nhYWDjJU
PK7O3qehsZesckxR8NjCgOYcaxDuwitc2wbuB+jcKzV8vb9kXHF9RS0OT2w6S4hsw1e0bn2Hz+pu
IHwWKNeG3T3ZVasFqGLnHaAXZUiK6xKwHrvOYZgReoXC7uq58pebjpGh3PR9cuL7brNno63UgJhW
jkUM+6zxurgtZNCbGKl2OMzQB0qWEzIbcURXKGACtIP4AH+Y4/QM9aGAh7pg6S2MSSWwdq89HJvT
FTNZqIvyla4taKoMew4Xnwm1W+C2AsvH4wmqXxLM9HlaWG5AHi2pku2iDcHFeIaGcJPbIkDWECjf
HQ/Hkrz4bPh02KG8MGs+RZSRXWfB6tLmfYKAw1qLGOOvYQfq3m9tpKcYG7jKY/oH8KWD4bwkCO0e
MUfXhRSPjUDEE69yJ9Au1jCUX+P1DxOB+KGygpnheGtSLKipmdGhmsCL5iWtTqDnnbusxbw/eHpt
KXCCoBYgpQ+L5LM7D1s15x7ZXpJ0RoTgNEvwKH69AdZTMlT8CA+9dnXYDd/u4imhYfkySC1v6Mhd
s4imtBzIPVpvW+Y64u/38OuZVXDW1Rilmf6/OJ0y78j3mwsgwTaPIBoSPf3aUIlH8MnO0GCnsAVj
ijrFn1KPevPP1HzcDod2N94xAnDdFBo9TQh08zfahd0zpJPUxdqrFjz7op69BOI7YlFYlKvh9y4D
rOMgmcEM44cGd+zX8c7CgX+MUIgAszHNP3Sgc/LFn+9ZYQLLiYARzMRbNl7OfNT1pzhyRhHMQ47V
2RhGrrNAYXb+meZF4W7xwUOQsp3ixIR+PwigoSsXKH4f4ZHqO6BkZMLKApandCb2hPVDQegxKgAV
1ZePOU3CkAJebKddug5Owvts3RXR+g8DTjV981AKcrBSYFcYquFcuGP8iMiJVDoO9yacNl+yp2Aw
QgLkEOrzNp3F1ExzzeUgJJoCETrFgNQX057IL0NswI7DWrZiOXjIzo+Ksl5iRX1TUqWQt/0I8Bg9
DMb6GHadAVVN3jY8cxLjzZiZE/5Emw3HxIoXmqawuaEtoEVZfGP2Mksu0sXnt9hXPHUBe7sDJuSl
1X7B/oCRrJde5uQ4ud2Lh32phAtJbaasPbEZw7dHRxHjjB2Txfau51UCBxIlNSmDigrIFqaUX+Dj
zGQ5FSxvhdLh5s56IUyZdJ2nqeUOX6sh+9DAyunW7xhInPeHOV7JreQo479pfg+m/ESun68SB96g
gWd+5v1nCgPvD7PHCKIrPgzTCpdtN+oxbpCkNWh379YbfMEQMPujTnrw+zzHLba7XDZL7ql4oNXi
Fasmwb6KkQSqWrgBfC3Rea2F5QQVz2VitUR1OSl/GbO4queowe8jgqCCUg6z5OiV0TinDP1Euzvz
Si0GknTX27clcPWuhvgquW+o2fKIVXErD+N+YLSSUmbAazKx/4M763BCXmPq8DC/jzuyldov3M71
5IlG7+eLBhIBG74i6vrovxgsLRu1mbAfJadFIUZ/9rBO9m/aQrxz3D0UeFFWkmnCCNzEY8iHQ/YS
OAKdxNEj8GeLh8RPDzEcl7erefnUfrtMUkkG4JzhqiJxhRXMeSl6sEnVu++1AX+CFNWRGoaKw+vN
a+GECR6WI60AWkEM0c9p9cTJVHmIv6c/DnlDKn1JKpttnK9Ax11U1mDNDG7m3ei1hdS9/ywYMub7
EfR34kcG9vIHXbbx8ukr0J/5SmH4BkIcH8JeXxzfXBpssr4vbvno3Rk+5q89Y48HihwfjsOI29mJ
tPCQzzGBjQuhQfYuf+whcVXMEoHFYOjBKw1QiEOdn1zxoVH+vYpACQISbetNuersqfEy6kDkjRzl
yp1Xy4KKgx0BHUWM/3gKfGHhSqtlCF4U9UnEwuHoITCkfQQ/Oa4o9c/jKx2D2Q62RezwGPDxCD29
dXwcfnPtDx0UPubLDoA5xsAq7+m8N4vUT+AG4GT3mh96nrM9/4DhDpWJqtKoAYXB2mYXBipACH4a
wUot/Cfi8OMkuA7O8dFTxFoI0zhDw28+wtBjWKGXkNVFefHNj9guuT8mqad0BUSSSXbDJjL964ZB
KG+QQRVSw7iz75DigKALUhCuydAqp/aypPLEzOG3I7DAgiMNW8cBBMLvREVvnDKmIZiLqdPv12RV
W0oAUJFeWhCNLJm1wXo4BgzLoBx1GSXA9vlC6AxgnNWtR8hr+0rb/Z2UBXSPhujvH3A79fDMnIC9
Y0tUh8lZeJC0jjrKlR3RlueZArox9h/TmKQlV6GrbAgaF/6HclGCsmoHVxORwbxrJdShIHgcURSd
BwyH1hEde8qtr9hBqi262ylVZ841LQ3pgLznFQ66nBCcReQdfowEZlfwnnb233uOX7uBXnPYmz++
7Bmd/Z3dCvYDOeYDrn6GkHBoT4ppVQXVKyJq74vbPsQawgqWA+S2bP8w0Bwfh7t7DEJpzZqI411/
hocxFKnlO9KxB6tMYS4JwuH8gqnVlbR7X2a0LMuni/OCkzEqiOhENJGvo4hKVLuH6Al7pb8mgFCt
GBb4jeJTr/3LJ1Sk8zOMC1Y1xSZ5CBg47QgvW69q0mP65JK08FRQqdq+8wuZ+IkBycF/xPYCAjsO
qV9aDw8PPgAHGINwMUGwfabPK/jQV7czYWrOfIagUhBJQLYreIYzMHLNil37Zw0DSzw559CKtfKI
AdAIkL7jwFmI7ljhmKrF6TtBhdXbEriZTq/x29OPiVsCpPEEwPk6IAuR7RljIalvj9tTClLDTzig
sRFweBSd45d50pcpWlAObji0iMuP5pW4M48s7GAewIjGopBCIN2G4vEZVvNjzz1D4Lxhv0B3tlEy
B1TxKjOTQpJ3eDiOaYh4tvQRp9THP2qMZ46zcx0bx8y5IhQYrH0850LqB1g0wtk6OlXRQfZX3eQe
1DVYOY05I5xxb6LNST3cMuUYYhpVY1606+GjjqekDtOuWvTe6uhnOfos3yK3F3WGS/mNwuCRHQ9e
p/F6sUcm22OO9+qKrdygfnhShYH4gaBigdffgf5jFuWtsUubWvGXZDa40keI1ZyMbwNjGiwkib59
Q2rF0dQ/zxosIvB75c64rDwfKqo75s6fJTmfxW/L/j/CZ+Yk8ZXN6wdeVuewUO3bZ4DZCt+L9MIZ
Q3OlodLTF2aw8HMZLNkuUPtTE73GJV7rFZjP4MQF3U35ax8uPU0TMhG//3sLAQ2rBeGJmB7zUIVd
VF/hN6wtd7rFjDfLx+bATKgg6Lqv7HyoCHIauCdE6stG0uzaoOKYq1NglYs2B28rqJ9R2to8GNYQ
I9IT+efCGOKq6mAYXuoCAb4fYS4kSni/ypNWQwl59AmrgrB0GvBczKhohz4VhcNNdjUunsImwG/Z
xYDFuKt0YhXoOZXjdWYN+z3IVDqOBq03BjzCs5wTNX1gLBDAdXnKoPNnjm2cFPFEyK+cHu4YID9E
Hc6mdJ0Br+PcyK4AVikoVQI2vZsPkFHvurY6gPggCPmbW4jiJ+BMQtdiz9yFYmuCW+mxUpz3jwla
kxYjAx5Hs/V6n1DbQU6hzXoSS5de9t+s1oj2oygmeAqLHsGIaI9w1WT3Gmh4KZRES3NPedRBTOP+
8OV/hTz8MXLskNoAEGDlUJLvbnqc95/eyv0su3Gz/4oFrqKlsnDUfgQ4Rb9RaU42LL0RJzmkSoAI
ujhGbKcXA7hqfoAWOEJTzSqBAMSMd/nc93559G4cPPDmrqILYegAJv+3/m2yTmo9vQ308Qw0lNmU
xqgSeeYafuSmbGfXYYdH3yf5JZy0ELCUlX90ie+T2hDwk06/z7t4QKmMuli/1tGHikNVOm4Zc1BD
7U6NlO73OYKSMSAT111DhgzmvVlTuI7pwsmH1aVX4eftzrt2eoKZDnQy6xeC3xY79RsBHhOblZzZ
tRuv0TTPJsUu5jtnl4D5nC9wRBWoS712WycGnC4jgQ0PJ/PgCyYKArniaWIQCxtgpafhJUalFSIR
ZmwZi7o3EIyWcUo4+Z3EwkqHVF4IleLzh85IHNnh5wwA3194qO76t+i5CyKTAEafMH9fMfyfzkfc
nyEdbXYyPHu05swu0gfCEDxtzIsk8qrzC9YPXAVqCOH1EDTz+q+Dn8YxVNRPhtJcs0UH3TFYLRNt
t12U6u/ukmC7xFy19CBmdNh/aGMvwXVx8KGDKcVlL8MWbnTZMSSDG1QGcCCgM3vKDt1ZJQS075OR
w2CJxz2o8CcM2azbREAHSUK+3bCBuT4hnGfuGBcGiTgjIhOBqZqiLo7xZQS7CfXu4feUg/leRqd8
37cB9eSlkBB9dtyDjzv5hND3GN3Wk+vBY3+mcjl5JS11oO+I8hu+V7YH8MTOw5BvB+cE/w3oNgT7
ICMscWERJw96ZvAJIcN0RtCZ71eiU14LHTbGR2IMa9YuPq1KzVggGGXEsWILtNHTRIDiKEYOQ8O9
4Gno+OdJVY5Pa988hbOYW1mgiVHvxGBc3A7OGK3g+OJ4fSbjTtjx9AO+smOYQw44n9vxnP0ZfJpZ
SN9DkFg+Mjs2yz0nJ6zNGBvPq1dmvbNSHL7BP9bYjIW0fc/pwdk2l9jcm9/cLv+KrDIYJF3iT+8B
asmrSZsoWGoXJueK+Im4EUeL67FDMt75ELwlBAYzuOkrTYEozDrYA7sSZ3EmeVhrvReq01alBdsa
yxqDG4ZBHvrvPgZhJGPQuLWfUTfre+O3LrEfH4PtX5sAoDDbPelIG5iso6vYGaueAxLAvzKZZfhL
C0CvcWEwgfp2et/RpFfAVwRVMcMZEaoCsOAuao9UA4koDctDnJ3GmPUUJX++Cidjp8WjW+p8OUeh
6b47/tZeUCmTVb5Vjb9+90oEpIwwdpAawDyb4FWAaYNoaHyUoJ8u6JWZvD8G9XHcgYgT18aOEicI
GMc64oFdKwl1FqZMLtRYpj8MFRR0f/kOThHzQJgGHwwXQU5pnYd9r8cHIyZmtI1ANLg+vFUzo00g
qLkgbkSZFLDt8/JTZUvTMb3f4xaxJsIGjg+SNIbfzObRbTpkQ6R6h/h6nmTA4zsD3LTbiTBaQNLI
qYhp2BuQT5t9VVPfJ4y556W/DQ1MvuDcOPYSqLUsK9T/a3fFvb+5iwNQ80FqMzSPx6QZ7ypunje0
FYFGu4bN2Jg0iq+Lkun8Pyjtrw9YPOBCAR1eAy/rAF0g3PCa8wR8sHUXH5y2DRjEZ64FO//695MW
WZ9iLZXynl6MEd/0T+34HIM4qP8AKaAbW+7qHmGYxEC2K4kiJFJJyc5Z2nyZJPrhVxOgB9x/ISY3
gbQ4FKJ0IRojPm3FIusvEU7Fe3JgtfTvyIawhcEGYA1/512KX5mWbjybhA6RBr/AGe+12CEPHKYt
qYjM91ZfmVHet+4qy2ZGEt9gULjwbln5w9HJgycSx1xdlYH3++ZkdoPFbVNhzcZMhQlyDx1RW7lZ
P5mEJ++yC2MpUm2Wporhn8lShBM2VApHSseTCIDoVoR6xHEnEa60B1yE6WqjsHnlyCAXx3mwuk8l
KZN/1nhUh3veSxHyBtOFXoS8DZVNl/JT0hXTXrhXoLHVSawYDPNysDOu0IvP3hq+nrsKOjmJN2a8
4gBhV8HGi9uB7bF7Ca9ejGsRy33tcvUmYAknb2SCyxAGFCVXd85Ox+u+uTJiw160Xsb08bWbAERM
sg1HowrM22SzT86l9cjpBXlPnqJIYsaYwezGlj2BsOHucYbvusm/4C6VgPsEqeAMNtzslsF+eUw3
vJU9tLaLWGX47VFnyJq2Ud7GZN3Gk702VVzAjpdhb5KnSKtjqF7cFeW/QUbV6PDmf5o3iuWKJ9hk
emEP0oxXP3iJOUxiA64PPKxMxGGtSAZwI2e1y21aARnLSj4ieuA0lgfDWyEywwES4o+koRhMsv5v
tinjyY1vQK1ercIwzhoeECk3TzeelGJUFvIiQpFJqdnA5K4E3M64JpNOh1V3YTxspDyjvF/yusOG
il9RjPkT6ggo4K07wZk2CUPSZPsz0x3o/oBYqVv0pG3C/+fqXpNktG9m/zI7Jcj3x0/5KJOTH4pZ
9ohEHGse9NZC/O1rQpGf3EuRzOddwu2gwHld0CNUVf2Iyh0bgIu4+7GJt87Dj0Oga9gTwdkVnFHZ
d38afsXqPOyTej2lKSJkUh8ggdtfBrw9zU/AvjGCJktK5dyW3jwMQ9YpqZEZXKRYQqGFPz1yRn2X
GbgTb8RFTsKRSsptkIG7hBnb3h0aYyJifaPCbubzpYekClbkTXZ/r+5SQRMDmyU7LZAegTWKs04x
5+5bN+RqHUenEk4y5bwOLsFVdVieX4G2FcE9UYuM0Ch/HtjjAuWvJb0dJGzaTqohZgqnKRvTO07h
t6gZRrpaqQnISjG0rr8zFG44bSjQcsIqOGKhXJCsrdKFP31ynrVozyrHmxQG5kRw9R5RduPjnaDF
oJq5Uu2J5O8Vz7kyaJ+48uqCj0LYZTPZd5ByUmbOY5ki/U1rTxeKSOWCYf3ZHsJTjNu5wqMJS0pw
IcmqHaNz/3bdxar2Nm8xGfHqIZ5jT2EO/x66uAgeuQ8VSVS7I5QrYj+7yCxL03WYBpIVsi/O6nkl
B47xQTiBQVb/zUKKywmV8+Thb15/mXSCla2SKvGNDA5pCTkF4ez9VxmppUxd1BZm4sykSJIy21RB
vCeD3NpiQExmZrBYLO49xC0B5JnsIGZnbzJaZ7xW3+e+FwNsiBeTUEoyPVfmiM2cnaiZq819YzOO
fPxlFGdvXCdgi86aTczc6uEV7ub7FdoD5xovPiZo6Tjqk8l7Ruou2iMwQPwOuC8U9cmbGaXUhice
dWiozsq2FAMAmIDuVC0b9VW4O8SHjxuf88nIm7Oz4WYEh5LkSMYrWpiMRn+jyZ1QZ9YKXSWbK1Mr
N4snIvwjI60X3NIla33OXsOKnWRsv122aPIhXMZePPpc/xFfiU0G8XdN/sK5P1OnB9g8l2jTuiqV
ECMPtw8tsMDwdWCDmztY863KuYyzCVYZjpfc2RuLqBb/fmMOP6we7NVZHSETrO/ASDvT57hwWRwp
ybyL1StFso/8coM/LQ1X1GcCc8THEIiAw3hxBNLvom5YNcD/0LmNf9nHgjSpCRYjl5E6V87+nvX9
JvoPqw4SjaJqZdSpOWFczvUjpah1Cxjs/ZA9TdODTBqM0hT3H/U6XCmyV1dqFDf6CpHF/XD2ijjv
Lzz7nIxydRyLDJjaGU5izhACX7vYQy3tYCWPyWYlF2zmeG9MV8zNA+VQwIrr5QtB0OoKKk1wj1bs
+bwv6oALLor/npcP5Zkb9/2Y18W7l+M3O/2VxFdyIbhp9gb//RxflQGqNEm7iIuPa/nV1+UHcXQO
hizGaVZlp9WG0+vjrbAnDhbsGpl59Wpm+Yu+zvt4z9nE1eHTuh4PHfGftTuZzRg+SvU+Qg4SLs0P
7vLQsj8Ee1dLKNXzWvwlqPW4X2GmrD7krHBZdHC12S+Z/V3V8mNS6HLWhQW1xf7ozrKMfo4I8JhD
cBgmXe/1b+M4yjAW2YdLhAOQoDTgqqqg5u6e8qH13ct+sTpmQt74OkJIRTi/4+HHQcKOLDMELcU4
g+bK5y6RXFj+5pOzUktUeupUlali2cL1k+r855CdG+O/EfdWkJqLxfzgFg57U8aociUzfmLYhiOq
A0LoH0gZ84IkCUoEKJTujN3j5WUz7EnCjJOczizmaWJnySRh0xPOYDf5OYwN4XtLrw28EVHqN1E2
7oQSQKaL7mjFt8aCa8pG2JOjvZVs0DhSppKKKA+CxB51rMmPLzGFIggYkjLbSn8cTmKZrcxApvwr
Hb4Qq80sDLWhsMJMVbx6sJCovIYzDCtjXlbsRVzG2SvN4ioQq4apcsa2HFKk7IsZmy/B1j1qbQ4F
8q/lIWIr4AfE4YjdhSLkjDgzZCOlSo1XKZd+Qqs7O/6EvSRWk660lFx8npvJhJIxfS2lVHnhXFXK
E3NYY/FLqZLMzVwdul0qDJidfmdisTZ5wmjrGbB/91T10X24OfzRmctynF0kvW/Kz3E1OCOshs/R
o6Cr8/84O5Me15EkCf+VRp9HGHGRRA6m58AILuIiiaJILRdBmUxq3zdSv36+yLp09xS6gQGqgIfM
97QEIzzczczNgSj2Uoqo8aFUsLkmqvXI36JniB1yvwweSSjQts1DNleaUtSnQfDyOZMNeQwPSUqV
XGxptCGyuw6ifPxJt/0YLn/AUz9LYi5ePOlNZC7A17w+OIJ/l7WnpARVm30Otx7mbal2b7D3JOOV
0oKZomQdfJCWO7u7BQmarAQ51YY20CBg61M2RWV1yatUNTVgE2nT8ycYixcR69BeoLjmZeS2IH+f
RymfISRF5TMdBu4cuwpOsInXgu7kbMo0agUqacUbmhcaqoTJsYOioDPMcunc4eTufri1DiJ75fl7
SHq3ml9UkX2N0Qi8A5HRgofd4HG0Yps7fLMWH+EmcnRU3YvMXgd3zYMkbyA7CDOuHA7b0Xvg00AI
YR4WmcT0yK5pe3ys23hFiipiQdykjpFl2cZ7ZNodpOlyya31DGQW/PbKOs1XUF4kX1PNkKML5xYr
0sSZGcOIfnxvJ/joABOd0e3smXwpiaWTE9ijijvBbsP21XRyqEUqClz5syY6+WkRbeIZ1PUrtpll
qCgbhtwsbAeazgxnDzqdYtzzCem3GIgmVWQd0xEEQ2fbA9X/ozH4FQnokgQqpAP8fXEZjEB3kS33
bYgdy9WwKIjvtqQ5Z6KuWI5FW3MBYt5Xn7+ybMZlFwJwSbcGmqfTT7V5yjJtuFCwnxBZECzHQC4I
dy0y7Nd+gCmgr1Ee25I7ne9HUACvT/MBz1ndVSpNDhi3J5A8ME9lNsNoqhdTnByScus9fghANfF8
LUIM+RIFtcmyU56/yvfX5YdrXcu73nk08GO9T5h/FMztHuQc213d37kB+RwqUPjEh822QXkFhePN
um6ByyVpRsNXSINit3Ox0ErvX9V+SI6NuW3UXQRlbx5shy3ZXN3qkqhuNeJqy8+5M/agYo75pcJy
lqpRuHcHSngWFT1YvT5OXaMWkYTGwK7nakBSlGroZFYY2YmMMnac6m0noJRyTm54GN8n+TKiF27K
6jD+iU3iBNrFY7GjcDDQMJNyQ5wtcg1hMbfjdY7gcHAJ+fTBQBDBBi1fAIHuiZYdKkGFMYVAr/lz
BLcpKzpASQSy6Ewq1JnzoL02Lmt2v7TcHXN+O8NlPjv1mVv59Rop0vs99pIz80PrIUczo9OpJG37
5rNV3HzBCXFY0nWNicYkHjso7wF7y2CwSZGWtdotzyk1Gz2yjj4oGaLEEzi7JP5M41PZ2JNInOnU
FRKANpIqNS5mjxhG/vbEPIB53E80afDc9RBDtuBO5Yne03IaTu4bPJIcraBHlyKzp+YWMQpJyW3u
BRAfmx0vC7HcB2bl6cVihjJYkZOcli5Z4goa5bLGYdWsznfeCi20TrHS8E+h7DC6wYOcxinFYV6W
RJyNOkD+4SmKhlh+4FJX3fXKo+WpKFCiToKtC88QZJeLbtAhiHW/KtDf6pVnVZUyWSdKmOrkMCRQ
zlTlLV8yKjpSgj0EhI/VddSWK1biJZd+LRMuUtZcG5XlcnCgBZESoDciChORVySByteSqB3kFjUn
l0UYRjNs8/UUSQDpRz1UkXHL8NwZQeYNfxA3aogTX7G6ocGSDaYj6A92N/m6M8+tOQ+Wi6KbdBf2
Ver+niPM7G87vvJURl2UhFhLifqcNzhbMSKDsPpMrtGaFt8dlnOfV6C1MFe/gN4yWg1khmbSA/fw
+hFZZ9ncxREghgni6P8vQRv7ZNaJFFEJsY5MQz5hUHntA1Bg+Y0yDVuL+QEMpPGYzebw+1fh3tS9
+EPN0MkhOOZzBPFciuE7Ww0AJwZCl8/RnplSIt2OIzggZ9VZBdwTi5mMuDRGQRota3LysokyGvxF
OiNMrm/OUEoVfNO0w5ChFiZy74hx5Ysse/irwRo4BeyFyQaCjIUtyvyN6nd9C5kCd+w4flhX8ZHb
iAXUsRMybfxSkm4f3NW9T/aYZ1u5llxREe/4LvaDmuTfYSf1sK2/rnYjRE5sWx5E7SGpuHvLdLan
rNz1kROwzVBC6GPwiAig/vrFiUKSglaUlscoIPyyO9IoPYOYrFlcJxA3UpBdoOC0NQnQCXCAsa2c
ERwyNn2q+rQVMyicTl/12dxOResUUAklFWDPa34NStobqpsfaricrrZzpG0lMSRX9q3hYSAEJXBG
kQVNMGTvrXRPfW0ioZtbEbFHJViySQELSFbJ+8GoUjKqUiYoO3kHjzNeMzkwKLfTIMupw6whEtWQ
ChKDjXEUHeKk3jpJolrDW0FKaBbhvU9Ow+AkwdADmv+mMZ7lhPacsxCkaqD1S9b1dCYpp8h5BAWF
y/lL5XZaMGysJ/dTIkeWZdh9ckQJXinKFK1/QwThRbD3BrYl3903MgouSA/Q8Ad4echZTRiJffku
EiWUoFPbQwz4OvB+BASIThElbZFIaj3UMhNSPPgUghWeNwQhnIDlMt3T8MewnD6X8makNIHPThTN
3q4kV1JX0LNgOxVnxIRDTu0L9PaIrT9BFAalH9CPm4L7/DargE2RkARlNCOFssKkMFkiFeJQPvF4
O2iNHDUom/KDfCrYhZkMInbaxSMTx+y7ennFRj16nj337NuZ0XvgzRKLsVAX5aQjLnMPIRC71OJl
HniXicbtI8kA1V4MmVokWKbTyOZNe04yw3w1Z2k6TqFCWxBUg5WC9rKG6wQm9StVBWXbecDcCuAU
hdFG0Y6kp8sFTJG1UgEKlS8D2RxWkBX10woCCOSlBFhh4Y2W93Q3dGTQsinXcGFGnOhVW7QLpsjE
uPG84mS7YpV/uCxc1quZEip11EGNMtItKMARJ96HmO6hC7NekrlftlM2KFPkxuamWXZlAYQDQpgg
W8doNbJpA0/rDypYUTNOqHYyTHbTCv4qU1c+fYBwjL7SHIhtBhtGkvt94vRw8EBKjfI4LUtu2CBj
EQAa9lNy1Y0oehkZsmr4/TxoMX5WJO5ryWMkxeFS+v4MC4bXVb2+TIHNFJREWziJPdKbCJ0pV597
wXhAzpDvJB8mF0osUYjxJTZrznn8temIL6yJaC1F/P1kCLropkkvA3r93miywNJLveZO6SkNLjo6
xdlnZZIUDUWqs0xm0XoaqUgS8CyTJd0nXBsPGTHnksMMBl8WUibvwYJmDW7BmzQmNLOj9lp7lLTZ
c3hqu8DAA6I55f4qExUb+HRXeGalABiaoOllo8OA7QokeBWzI1EwGR6ZBLWnN7wPUz6FYILOCSa4
kMihZ3i/TkLq8JgFbB8g81a5DenVontHYr2Gm0SvyQdVd//BzzZutoxAXmmYmdBi+lqtHkXbQwcC
PfGLAK5It0L1zMgfwPrfeMryuNJuXtQHwUcrOALhfnwaoUzaYoFCKGhlfFaNG9KId7Zfb9R0WGYe
qcVkGpZ3DzsSmE4cQpJSVTWnKa6zqu3aOX0bZcP8qKs7mzWu5yF5RNEKENV6ImR29u2JgZScC5vu
E+aLIRmXRyIt0xR3GP4Im6gouuMS+BwafaGKcMdKmPumDl+CVPiF3TF/WGx5K8NZkMaelQyvQYz0
RtqLdqTeyDsdY3SLcNN8Bg8QAuY7Wqn+lk+gp2MHKMLB9wRBqQorB+p0cMKA67t9x57b4yTsqThJ
bSMyrWEADFlR6QZrwp/Mdoyjcs4ZvYvE02APnQC5S9kl7mXO3UFcHQN3nrki305vrejmt7PJW/LZ
dkrqwVNg4WGkEMPXjmDXo28LKODCHSSsBT6VN+q4tNh/1TROKWyPtuZRqWVwFb/xA3WnNC1BO394
jBodsCi0C3Uw90jqOaZHFAJgH/cN+TESoZv/HobuM55PXyL+NgY4xgrABn4BjeNpSc6eODkVpHJr
jnpXd5uLpFWIiVUhdOrRw8b8Fjb4ojnLqbWh+fFF/QQXyPV/fwRALiB/QBJUy9yinzkRmxWi8qH2
NY/9pbLwWzPW1RW48mWb8CLCehF2r+6e3kV0nZQNJavb6qusFoultxfaXMnsaLVqFAfipf5AK2Tv
xQ1PzU2oafAnBDBbPcbdrYPAqeZyEOsSdHvDFAnBf1dvOd3B0Gg/W1YR1dQLD2ysyHmT3Q+VXMoI
UYYC+Sf8GHBgkrx4g5QqfPj0UGHhiLn/bjhpc8rkOh1jEmrJd4tWUDhw4rZwLjSI41uEg3yLeUm1
szedsdlycGN38GXf02GCXUl3Ql/6hd5Ysz8et1tM4wrG/vUtFIe7/4EWxgZK/WM6rJayJe5vwcWr
ZmPfMnTcxx81gJYJXeF5sU4RXH2k/urfaNVzmJh19SeX7ONMnskdkdTXooWphdiAmiB6emKQf2UE
kLkRd/f8G4T0MKEhz5m880l/fEwu027/+7ur9GWXik4fklf3QjsfHHdw332dj2PUieY2+sGN07Ex
Qgtxmgdn0XCHNr5OSO+Y86xktGy38KTGeKlmo3Py0pQHpkV4ceiYPCKoToeG3P0K1GmTJGxd8vHO
8hAHj2nsf+IT5rbbnil/OoMfGllw5+37PRd1/XvWJeUW3ex2c/bI7oajxgbEe1+TW7V8ZwcO8uyk
hQ8gTweeWL8FD3eJm52/vPZ3DWKprnMopo+GdAnnK0xs5qNYO9OJJ/wDCjg5vaFLC6cXPBGYTuUK
aIfQBVxDXwDo/b6mdEqkcAGWoIRW1bwLwOJuR9OLO1dhYznDbABaxfSEyElHUzShQuWaM8Sx6ykW
4VA4LVnpUwHLsnMG+9EcYBO5EQjY6QavOg/p8PW6ZGyknIojfGcZOQsIImAEoML1I4PqPKzIJNJj
1Btq3mIbDRczXK1nUUMVtw96DqalSz6y+/Ielm92cPh3GEvJtQqI0MuQUaF58G5cFOeKv+q/KDHb
g84kWgqMtFP1Zlf2R9SMixRSTqXBm7SS5RY15qhMU5gepi6/v3Szf7rQzEyNgCQlVJgOxAhl2wWK
wFULBLJeZejgL35L2qYkxaQ6hs/aJSeO+Q22ZI3rDx4l5hcHTdgwOcVxyo273ogNedrs2oDtaFlB
6qI4pl1CUUKtOEvQnJNvudxzSknf08kICgqIOz/pfHNRX2bFnQI4KDc/5DJPXLPBZkpLMFXdefof
j4gqVI5aNEcAyTYDa0Tv7FWKMNnefO7DJcNN90TPjYtVy9WGr93U/afi3rL1MzK7OP9tnY0e5Dgo
stfk4eLr2AvQGuifgM52TPCDqGLwbKhfhqvny8c3qYWdoE6Wsp9cVrUe0rx293pv0I9ue9RCmob+
kFGKunNFXf59vEx2Gpb09ZsSrhNNt/0HsBoNnvQ9fORkC2lHXzuqFMdiOJRJREBiQRsr2BLzetbN
6IU+kElLOLtqXu2c2g7NGRu+xpBuK2eydjpThNzLAjWuoyak73DAQopxzsd7pMVHn2MncZKkDkXJ
hxZRQwZ4NAePiG4ymyEpzoQspcb/I8DDtk038s8a81r0ts6NphP8PFGlIDnpeTWSELHGqWOdI67A
zQ1X2vtxGD9nnFdmLaCIlQxFsZMaIxMQ4Jt7xzrEOR7IVcVoT8dM3DNnDTM7/e+6jWDGZQIqc7VF
sy1ePWfUy6dbDBZpap0iGd4DQe/o7zih6uaH95npKF1JK+cnJxxJlkNuPbjZZHo5RyZcEf1aMWYg
4U5LLMr/j3fYJKTDfzhJfao7zlkmh/a1WtMZJHAwv/fJWWgV1Z1O8b5LDXQU9q7BhXI+1+i67a+Q
lp0seYIdQkXjfXBvQRUNeVGHH1oi1Zc+axI/KxXQXqr55OUCsutAzrhnGYXaEbWLLoPXNGFqaRf7
FHhUvJEJvkTIBPM2aqS7JLFbbUfMyprb6fzhwqWxIeiFufBz5jW2XPWhoC8r9gdf+OTMmbjXyB3X
CR1IHv3cDzWiC7UTffJXaeJ2jmbELBndgGLzFKMfYTRoV0KGEvcSRItIkJmOYKK1IBzOp7TPuC4s
y6+0IOPwHH5U9GDOj6PS+6hMn9OKYtSYFGn6jFqMEBM0QvRGKWp4qGWAwkyScx6IkVcQJSu3SaYo
csnAUw7xGd4cCQjcLQVFoBAJol5Pbi2PRhBVdIMRHQIVaEmvEH7OBYj4K1FXfx68yGGuF2IXoPB+
WqY7kFIUHU/n+IVOxYqgrfGMdiyldFG1u4vMyydtytZDyIFclwKwEAk1KUBw4I1AbBfgOYQRlX7t
fsAGqDvB+Rsfb0xyh0FEsJ/NLnFCmVXC5ShoX5Wy0O8KZCXjYSrKG77hIqP62wSO20xAAICl3qxY
e1Hcn17A+gBD3illyIEoOOm2hv/HecGT7B1kWkAs4hxUH6bDDUpwFLa12OXcDOArqEBD1qV7F+En
CbEzohOuDo1E2aepg2dm9iKmQf0GuQ0U8VQ2y6TpxkmSllKmAn0rECdAeQOEQmevBbPLRQ+Y7ARb
EsL98HN13sOccUHAGHqsKFJZMrqcnO0N3wHNQ2K7ltA8bIfsxV39pSQwJJMBo0icNd4w5QASHG+0
u9vFwIE0MXanrxBQ84mEkIl+3NFXMe2h+WpjaYOuAeCKZJY+RPp/VyCJbPQ5/vZ9Xpx0feDy1AVa
AB+RvP8gsgekCOu+BmlD4QwmEqJKFQBSJPWCslrxLRFARSDCXqjspRFX9IDokZ4A6j8dmVz5EwLP
JArqH+ZK3xBsK/AlAkXQp1x2DGSmHdutBIxaCsNiuTeMDxixKktSUgQml7ACD7KYrlJZEQX/z/ob
L1MuyVNKlizzJXCjP2cRtDSGzyXfcvKcNkcgU7AdMO9NEF9QFlFIMPmmAO6XSdL7XsiIMiiiVQL+
A5JLFDv/kWbBwa/EA+i5x25nG7Az005f4R3qGZzAqA9+ehwGXL/Aq9ymcK97OXA/4fwFuwmZm54V
XHEmRa9KgCEZbFgc/h0GQOGgO0NLkVXBLggBMwYk2V2kWWgcWHbJTgcsUZeqiBCfhpgh4K0APRvH
ncV02krUMz733YqjBGM9j5HcxfxhMKgHvKZLpya94OTrGHsge5qj8x6EOWMwIeX4QK6OjAUrE+cT
9hZbaod4ev+eMvvuHrN6qJwoNOYcTs33iXG3YqoYvFs1R5oCpqOSt3OsCM4XymI5mAtRYjOntCBU
SCvm8I1G5+8pL69OuhWc52EILbsJcYqmgR+mbPXs00xop7wfnbvxSo8fbKg5vhi2j8GJ/PRkbA7n
LrGbbTof9ZKp+RBTvC8U0tfIFaI4mIy9U5YVFC70Dk8ZfC4or4FWSp5gFCqyHRCRcEaLq+phU6ig
lKan8WjAeZIqQDDWdSMRrEwvHNzSwQBputJf6apMFSkRivhXF/dhHmYI5lBMKPb1THQOl5AwDUUZ
25LHnt0E/P1KpCfCA4/Z4bVBxxSLVkTIaxDQkO9yuXEoFetr0rjPbF4EeG5QRUpnFpTZyeX2cDlL
AcEosghfuPiyWzo4wDhh03/3Ozbpbxalz55TMRyHQ7X/UnIOqLMbjb7LVdGK10pXeOKOUjqSA+SP
jSsNQZcpEFxugjpY8xicNw5+MV+2J+S04VJPeipxhtEJgujyfZPFhoMPnPz7IXOXAUViwCunFVQg
R/f0bXFv/PL0YoVaMWHWhHcruPdFRdBTm9LNRfYm+QW/iXoZYbvaZvid3qegXAnTCXz2TwqtTgyE
7VkJVITMx2Dn4W4yQOAByiEVu6cSUeegehcROdg3xf32mPw3A8VEPiOhPNSRgUhFF+HWg8HgOFmh
5CNjbgiZwCYFOTgHV3k1woUAclKS8wwrNgygEwwwIjn1KdqIQv2X89MTnB53pZDqilUGG9H6p1lB
evyRM46kg+9iyYicrCLsfnXovsa28AN4Bb2kPgmaEg6Kc0VkoAp+70JTbL9SfosvMgGpf5xCATIL
phEuYFrBYc2w9W07SXtFSxuIShesbraJqR8q4g8+SAIhq8oWAKM3YwWj8/WQkBHbTuwiWdYP+buM
UKlcW5Ty0RtOHi/Fq0QIx7TD5BgQfqlqWvTAeCBiNKXAGrK+4J/JTAPrkQ3kfgFPBgcNS17IhZdM
tu5w+PXLjSncZwZjo6Bk5UuthqrXsHcAYwo9fDOWAo0RkzsU5nls1CVbYYVGgo+8LZA4KXI/MB2Y
qbRASg+vaafP8I/+U7bzNXi8qBUQ9HObBzd/OX2kD3xwHWUwtBUrhKhnxrgwSOtZdh8pudrn6l3W
DusL5xocwHdOJCIk+sSFK0o02zOnmKWEdKWO9yPkQErnEptrcv0tloghcedOw5jzJjASrpFkn+Pp
QMl+BqGoSqOMfmUIbeeEgTrwi+bChOGU1GJ+3LGvhSai0raHvx+NZv2BGYdKtpefMNoFD6pFlp89
rLelCnuEExOPWtUeQB4VogCZhyYxjxR0dTgqAdEGNMZByv5EzWiBY7SKEbINKFoiCVQxryiyA0GH
REpp4gYrqB7kP4qHqZSsgdgyOgWxo3/H/t3zSdjW8xVMLfRrqJ34C8JU/RZclsgQ8CsmaAGRU6Xh
2oja5sCmBsiHiiG4oyU5sgeohLNKfZnVIIRWcV3EmPd+zOBXv19HY3xbYlJUsTJcztkJEUSqDyBX
w/sILp5Tzp2n5dBHZJY7mlIqjBLQ1Pxqg6bTqypEUArha3TPOLm1QIA/d9Hf5KSiYE5ytga0J58L
pOKMD/6dlBU2SXC/4oXXDdB4+hU5K+ZIO4wRDOflQWxgWQUiyvdCk+JUYbZ7EQXcrdea79INCOdZ
MPKOBAP8rTrsomd03cyfcL1Y9PcIip8dNStkPBc8MEI44PthHeEN5t1v8nFYeOxlV3DxwS2Bkk41
lK8KLkVcwrdMN0kKtR5qgJw5qUPK5T2LLD/xOHoQPBElFlwIcoNikVyWIEct5zkAAfInu4uc0KgP
G0KLpzNTSDk3G19hk3JBZA2pi0gjO5DQ5QneRbShA1mt35gYmO4CMxwdcFebwGUryB26W1MMTULn
Z3IO6cyDVQcUd+tv6PDNqFu13SUdujQU+KBcathACxcdRUUbDXOeBOjuTKPv2WYlEQC9kJfGZKvC
xKXTeQaM6UDKUuKn30aPIXY19wTaNLhHAbOPjImMcubmLz9jyBbkn/9WKu50Q0ct5v38CyZokLtR
3HV5nGwevNF+MKLERoV2y7r+vVRQcfyKLcvS/DilYr2XFC9KCt6KAS1uaIi4ukoT9uurLCGHkbS8
+b8zAgRFakoLGXDNctHLTodfN40T3qcvRoQpwwxY6tRaKHXd9i5KXt3Alk7QzmLwSxKClBOAOsO8
8yZUIChUfw1KbHAabJ76byYi5E1/gIvcQOlIgFa3XvtB4LVHFBds9gO3NG03X0y+KD+jwr6xQY3h
Ea8GZQbRwo6R/JsmWwykJM6Uelx7W5oDbgAJHRdXQ8qbgoSabFIAJqNBWRMNuKYgjacIKDltZamT
OR+rApPCjuLPmB7AI4fgBYRkVzLUfpZQzqRCIMpGqke6iIdAPI87eySEwLjUYyS0O6xF4KrOihAA
D5EWMiHgzMUCHUMt94NZb2hnH0aF8rYxTlrgR/HrBV1TRu8AZQd7HIi8FSrV3jKp50qEFVVbiZhJ
D+iBIQLfHHH6OA+alEHIBEJuxpp9T7fMtnO6miQN/O3qw06PaRkek+0ZI1EfyA1yElc8jLZSj5e6
tA/h9RCvYAHqpHMoMM0kka2ecEls0Qgl7fXX6aR20nL3k25SCAAl0PKLNRtiWkQtLKR8bU4i1Rpt
0vfNxy3TP2BbFR6wPaCrgfY6muSMtxIMURbKsmGGbRt6jNW2JbPh1t7vuD+TwelPl/C5iQslxjZA
Tr0tJBOe6br4xJdRm5v2MfHahv/12Phtd83wFtihrerkb2WU3zQa0vjjMnFLorpGmEj4OE7JLnc5
2B53IRxvcG0cfv9OH/Sr7dySDDZiqfWKrIfaGFoSHTqBy3Bu7YhWAaOvWtcOOZXmTgR2oEpf6Gbo
02QdcVTpyFrpmJIg1moEiSlPHiHbZ/QUTbqtSJgRVtF6xVRmAZqnDyi7WD6BepEkh847gWERrTDY
epPE9Fu1nx6eaA+WEifBtbcUwPoUqpdQFfAbE4qjhuJQHYsbpkmJi5rP+ltCdS5OuUtsfBEE7L+6
ia5nhD2/MmuuHmK4s/1Cj/KE/2sFl15+epP16QS1QhsxVmbtULfj6ghguB6efKBOnXEJuAJFpx8q
aR7fCK6tuL24MD5zwtNPVam/5FgRAy8qEnb1niAKNw8AhQ71hMWOi7I7TltzlUC8FpBbToZc6TNG
JnfFOHKruMejtKL8USP5PkD4v7oUz3Vi/5Cb6UG2/870L3AQpXt6sDUBWmGzkDjCSaohgio5JLvp
EdRK4ilfsqCY7+G8PWL4JomFPCyUVvJik8qyHs6VrNfbejsoFnRTBJneSkjB+MUsA+qu+BHKdbAL
dQDJq1AUcW1ww3mqOn+7+efjIEajq+mHf2v7HPskpgZBr8HrQmDy4HCp5iyFYcf3p0sP7ns+Wsrb
VBEHk9twspQ/S6wbb4jzF4PfYpXWmQRd8Dy2xYl+IX9wniAvA7YI8Y+T2SGv7tGdDxRt+h2nnsHA
/2FMQSxF8+6eCs66oDqQrAQjIdMTgv/I/skxJMPG1yUMoCQZQA3QgpKplT4gMzs5JOXjW/BzCnwK
KFK1y2p1CEJSKzbBwTfmFIDcy4OQG9udtzo0Wwn+nJl0w/IN1T2OOC2+M5lrR2kwgrFdC1Np6lbL
p6qXCTW/QwTAh722ZL5CQ48kQDsPRQlt6E5VBR4lDTkixfB6FKrPiHUka7mihwGpcSun9GApQARI
yaG1etXKjAfd3wRTxjFSWb4Ve6AsYfmIsDDAp8lhcoaYtUQRwIQFtOo7q7MGMDBobyT6f66WRdW9
sLSoVnOSp/juNaXvYLel6G9QtEFMpQEhQJ16StKnQ6HSbngAmIsGBpQfW7fFeQWzoi4glSMolpHW
r1HNCUSTvT7IF0M8+o8XBAFhey9zFP/kwhgxxi6NJMA/XGMwp04pT/4u3XNHptVT+dZX6QFpQrJD
Vd4SkJDkVkrbmqHXrU/u+U5cJLCHLFvQUbJMfhsqlS6S4lltc1chQTJd5CXo1Oynz5jWo8BhNW6R
KlHl/d5mXide/MobOS7d36yNnma4Aqr3pRsAG6kKGxLotkECqbQouUrrQSPQ7iqwExHAC+5/fVNC
VVyAF1/DDXbYDh+VXhTmJ06OrjdUs3eeAMQ9+aCJAtloh8kU+2F7ep/acFKjwwxP1CkX75eIx0wY
AUrr+RvmGT38Uwrf0httEm20/KEFKqku7JoLhIvlElvgUOg5iu/OFacjJqtEGB2Nl/JDQ2rXx+tx
yvD2EV7uKFzRKcFKy/XUGpySdkCY6tF88iSErIxk3V9GD3FIFVqKOaqgqCZ6FhQLLZxKH0PmpCl6
d5feQeKRdl8JVrSkEsbIIUvkMGL2FpulShgclGnFnQT9DlCrTHERmGTrGRvbojA+e7+lBtUw+R6d
CGtCypVu5hE7gAJ6TaKg1vavf/nP//nv7/q/1j/n0fnQrM+nv5yex9F5e3rc//ZXvffXv1z++HG/
/Ntfu52uoWmmoetGp20ZRq+tfv+9GpPx8Le1/2hp72bZ7N96HpHfnh3vyxR9CAd4l81wDXv77Yg8
v2ZGnvFt/s2bG/afvbnVNgyrp/Xatqb945vbreX6vrFrPcdty//MEIH2ZhvDmT1Xt/gQd8etwBhu
4HK80/wkbTGl/0tbvBwbPmzsM05idcCLkklso5AxE1+PBG03emP67f4/i/R3n1P/x895vjT7l9W8
9NwYYpOFKdSdcSJnvMBqx4cVGq1pClAcjIEanaHgjdPj8kKJw0xqTPSDf/1ptD97ZB3dMk310Hq2
bf3jpzFa59vm/T7q+eXlLJhKitlsx+1/Ip0pQegpz55+psEo/tfvarX/5Fl1DM3qWYZudo3eP61B
r72+7zv7DT6mjXPo3h2bzftmnDJtJciy8iuatAYDG0djFCq04Ee8xwf8Rhv/grcG/TeMNsNiXGD3
Dt1tp+CM+OGuKc7FsxVYp9ggifjCkP5OCvORB+ZmM6d0430uLh6hu+mb4XaNUJ3GzD1CBc+suhuN
BOljnXa9V3pJuJlfDIArja57hfNlAjYMkQjIhZudh/VAi3GFF3lqfAYRHtIXDmHDClgfAOkz/2T/
erE0Xa3GPx+rTsc2ul1N6xiGplbz747VrmNdDMMwNfYiHd7ug3624Z3PzjCarWPbOUUfFmP1Q5zr
/kl3Dcv7xhu3zrSjOKLvOws141Vaxalsof96voY4Jev9BgOk+WWPi7awlR1nzaIn64tnUHe3EVjs
8+X8cu63cN//6TFHA+IWT6vHsGcFr/IY7vfSYmoR/S6PwZrewDp+dsQVb6GrfHp20jxCqgQ8/y3g
pY37ess9SuybcyDlOMnj9+aTatvMxJMMY4lN+MFIkGAHU9Dz9t0QqYlleU+GVS4H5Gy9n91JvkuN
UiQyP/ENKQCme/i7XvPr1tM6zBC7oEEKNq6NyHiEa4dJo9xxjJAN1zFUl2jz789R/f43Z7mrYsr/
eTJdu9sz20bXMvV/ejLa0zivr82LJ4Nh3PA12z1CSr8rOSl281usYwUGVuHnLjdznppBv2zHO5X1
hOfW8bbB5ttox7v5ZbiRW9H6MRZ32Yya+Slqhk+0XdLCT1ZZYDLurY+nUse3vlub5IbIGc8tg0GY
zm18hGAVmGeOdTXifs4qfvb4oG8fg3+3Df/ku3Z1TdeMrmkaduefIsVmazXPdqfWcmaB4hKprBcY
lRHVYr5BFPRvVrZjGn8SI3TT4hKx2x1N75qdf9z12nnfObW7lpZb4TEx593UCndDe/wJGqRdrXhJ
C0GPMS29bDsw3XOIvyxTbtYDxHTRlcSV4YlYhB+T+3gd7cPX13qxyfaD89gYnnYu40WzfbWESZh3
RvX3lnEuy5voxb2RPbmghwfiuGKe9xntv2zv4R1CxiqigzMR1UAP3deUo8zw7ZuhGnJiJjiFp71h
N9FT5JT+zbOgytpymdGHrvW3hY3Urhlv+tgmIBc16PH+QDhZC909I1C56QizyKxao0uOpGJ2XdXx
KVt666Qbdpmv+oh7/ZfH8JQVoYcbAse3qI5M9I9k55NWbPpMmxr2qFyXeT3Sk97QCLDpCK2QHcOg
XUbuoDXC9lR2vEP/7Z8H+9W5eFYghp+h0UffFx7H2owfjN9FOyWXHehpZ8YLh1ybCXNi0TekACLx
ji/W8a7upa8zur7u8+fxG6rm5n2Gh7wbPZJd2go6wBD6WeAdruP3fyU1ItewUht+tV9DR/eN771r
xXiW5WDE08/cnjzoPHpFFy6dw3QZ64DJZrL/UgJjK2wnO3kW+0QbfAKD4TdavyMPGSvxGHbDaM1U
ixpE5h4do27YhFz1/Q4uXvirjl/RXZwtoY8/Q3rG7eGS+TY9vHYfjbeFqseeQ6cKR/7KY72UvRnt
9M8veo8m3RzbqS86jjYeA5BG26h3Z+Ksc9ZTtJQmDqu40+zibXBO3vlmdFy1vlEbt2YYDn7aI50s
4sU1Jh7YxdnZ8hPoFg0j3UpvCG6y1QuWN4S09JOoSZCblc6MIFKVgwdux4AFUB9ejL/b+uYtu9V2
ZTClhwk3KJJsTFoRpj0gy3kTbCpnDA7lqxnIyhbbyp406W12h9GhZYMhpEyWLi6QfVtktOD6bRDQ
m9P75h+8kR8wvJkyF+Cq6tIswGBeZTsLoAWWxa95taBJH3N9jJli0ApvKZOHaZF4Fc/+Z3WdvJL7
5BBinYvnL0H5Omx/db8omk8/RHLz65qRsejjdbGs7Kgzawo7A6zBEGTaKg1vnzI5M+6QVnQyescM
MF8FjaBWZM4NKfjcGnQHh7TVf6datgUt2MXcB0k3ocvmiA6nfCba1zV9JoYhWt8fzPnenNf8nm9T
zL9H5Es2rzdvjfaobsrTz2OOWQ1X/g9SBsr5zQK4s54DQOyz2w8J+iZ//S9hZ7asqpq16XupcyKk
h1PpEbBvTwybqQgqIIjo1ddD1kH9lZWRO3LH3ivXmnNNla8Z4x1v81eMxS2rojhoULj7DL+jBtzS
4twnRjl7l+9jRM/RqkTtTD0Uc963NnsuFczidk+SmaEZ3DdULx9cLzbSqibVvAozrHSFmUhihitD
MSSdj/nF+Innb5WgCgA/CMrgx0gBVISXfRscG8GHgAZmmDn8mdeSgZafjWM1qplRHoSN8vdY4tw8
TufUr3vf3LBm1DVvnHgD1n81K+eDh00CJfDK34/dxA3frUFsz0r4CKupseKq1zLqgbzrnaKvnIhI
6wgDWlEV7c97XtNCXkOqJO8OtZSKk8Xwxw9oaa2n8pGslZWwzv8q1b6FvJxADyvXGH3xUpf+Hjts
KR+Us66wt3qftmW161f5vFo3f7/J46huueKFRRaY63akzsykW9/n+8ljmc1vy9e4uTEx7JuVbouK
gdivMU9KnAgLZfddkebYDTl6ZlCJjrWDK+Rlz7DICBEVhdil8Y4/y7d3++Pjbha/U+EYhJYOP0d6
Pw4UqJUNiIk4UWIM3f+yeJCUf8DDIDjiWAQLq3CyHjbJmyVqdNF3yu+prV8Q1gGiCiKMb2hM97bS
fI1aKPP085vBLvQueuBZtcrXXBr8sy+dhl5u8cIOawC12rjkvgRgZfhkjaVRfSBq1vjT4se4+3tS
Xw9YTwPgQ4z8/eKwD+8ncj5evBjAsHHhypdqTqNYkG14aFk/54ae4LrpdAciBWqO073XftR7ezAt
xu8xnS6iww8pDWmE6NIcdxApXP1c+KxQMK3RbXU9Cpzf9/g35i6L2nURqu6AIIshtxbq7yVIvLzY
/+FPzQ0xuOjQtHHzRGH3eeNESZib30TliaDYBPOLaohUS332bgo5YTAoM1ftuNm8V2g+mKefX2eR
Ix8TwZ10/gUdfF2MDPzm9D6Ucw5uXIQiHCYz66G6LHB5w9n3vkBnxzdDD/KDhkME+RtJhocmz+qF
0SCuYMcfgdvUefdNiYFpf27A+LZ+utN8ht2pGTMoKY5ArWxRc8sl/5jJ7n1Ue+UCTsHp6huxSaAu
xTzPSksUDmWkw1N8FEePUD3XkPOigVchd39wR+23mEfXse5TACQmmwuVi/uO+c3iz/zZouq95uLx
tb6Pf1E2qRmGHOV1MxY33wuNJrQyffhk/rL5wYA8P6NSsjDX7Ws+IcE90R0kUtjNa+7614KqHssf
1OJYw49TMs66Pr5e9J+TZv4BR8AOLhvldB9Y4nGOCCPgWSmuZuK6nL82GFLP0d4775u7X9aJuP4u
Kx4Pnly9EO8dqsff3u6NsP1PvPdM/xnBzA6fLilIy27NUXDjYo1+COpG7bFtL51oFevHke+VA/FY
1n182hUnR0L/WPSlg7t7NlMTjgf9+IuoZBYCQAlGt0S29hJMVMUod36WMt3HQpD9IXa68LR5YgAn
KpKW7G0LaHhA9yjax1Wy4fKeiCdjRs1EFDvuhwNhmC+1T+/WSOycW84Vu91bCtYj49tUxRknwy0A
5+8BguP8eEuwd84Xg87bb1/jMiiScsIX+u8LZ9dzUh/g1PMrKdGm2LKlJK3GA7DzJRl+U+SfM3mL
4nlVLprGKgWrUhnqGYvu+BEDYS2uHxCmE3nN6SZh9ouh/t9d8Q2E5d/QnH1IO34G/LKulu9r7zlL
jzrY3qL9BOvGR/9anyMhNEZmXMeD+IpKFIeLYqL6+E4+ty/uIPY/5dDsVYYKK5TIXhLCZs2GD/Ev
jWS/YLWG3VrrwjTibX/aoGxdEklErjS9N5tjutBvcDw4eUzt2OxWutQnaehN2OU9SzU//Ih/Ayum
LqHZnZOo8IZ+QJmW2e/dS7HwsruWtgyDfcdBICUvYMD1b6FHuN9BQviNO5IRVOtNNgFtnwZdBQLm
1TI4QNmAxr/KDhzjdu91ui1RbgtWJ/s0jay5V/CoseDBEM427thDU2gMm2fwIP98iiNnAUv37uTL
z18+ZcWnqodJGZ6kurU/v9aqf1vSFRbWkwaIizEhMMbj82iOPy+ddaERfTZkLSQQAK6YmgImDCXC
xUZ8Og+nRVJgVyHhWDsaMR/jJ5h+Dkgb3H0gstzK3/YAz0X8wvETcUXPXN4wa6f0gofAFAGMpo5T
Nm2f6o41L8bZdnowxh/aLcWTFl3q8prqZeHl/R+yG4oTfKz9LRLIU+Q6grzzcslxVSmq8qXcRM86
0k2L2IJ6XPSV4n1z/fhGF7bG9NmM9G8k6qHSTeWOa1CPpe+2kyztS6F3XbW1XXPrVX9l4/M53n8C
5w/vglPnvdIkyBgyUYIDf08aLdbTFcKlwYcmHSPIQU+d7vBsz5GCFmekuyXxb/iBwtT89IPWlOE+
Rznmdd9+lkXgZA3uCFeW6D1Ehqf8IOfur3MzYdjTXzh/EPT3zMcf8gEx0vHoX8oLpq/ch5RBjxX/
/eChB0QNOgC8M7ArDBGQ0x5ZZSJ2REOVGT3ZXuUrKJ6eRoYENNE7HBtHIvi0tmTVahq7w9J2grMk
hkk+ztx5Z30u6fJ7VHD4akkBdgqmw9SCL8J+oNvwiAKEQQLD7/g+ZcydTUqXe0mlNo2E6BUYH9zs
LNV9kTtK7f+cSLr1IqYLqzKWzvSxaKfoleGwMM0ylg3XJzluc/1s7OgQ6SRgroArIRvXfGJOF9JU
0WkK0XyZGwArY21Mf0E1+4ZwgbIFfbFMbhPj8X4LWvvEPAMCZJG5eCRFKONeDBK7yZPfiNgeItqn
v9rqSkd2xXn7sdiK+Voem2N9w+g76TZUIjgjaEdmCXU9UtavA0T5sPxDbEWJeeIO+IM4aSKCMdyq
8qi1gEquA5vB2u/QkSjnZg/kYlViOF1MOQvcTJWTRS0VOLMAyhlaAWJTftZjBT2zHlP47zBIHgxF
LM7yuXKsJTSM6bQ4SokI/fxCeAXZtKxguziokBN4WKcOudpRJwFim+2yWQp9c95diF3XxtcJRMZy
pW0geMG4LQ/GRoajN8/W2QXrSTNOcUdGf8zt34ZCLITKqIjEhEBxafxcpYdB9M0tjH6Y12uu7mUJ
1LhH9JzdjCGuP0+wOHik7xEMxlvy5iXmK3msLasjOAGU4DXc3G3BUyUuNSQjw6Gq28eyXR4Hk937
iyTUpOzLAsD+PQB7XC2zhYxhPMuzgvWvu2ZEbaTtviF1wQiV6QKD+htTNr/qLPySI07UmikxSrtt
4w1GTEm77XNjTDm4+RA8FNnQmzFWihF47Gdc4S83nbxXhU/o5+ThmiuJg8N54H9VMb8gscfT1ubi
t6wgQ6PHFHxtpo6lsBy3LmJsjBoDSCe+iSEV/u7DPVTtUPQ5csI9a8ftgpLsDyG5/j2PzYgR9dMS
z4z+3Y/3Cxr6/tR7jBpXiB6H4kJ5hQgSFoxXRsJmAK5B+sc6YxTyWHGnNxExlH9s8bhKTDebiwxA
lAnxV0TecNDaV/8Z4ChzFCdpBLieVJ50SYMBvlhgAC7Qsm4Osw2xixM+Bg8ek2sE3eK5vdu32d1u
B8NHQgxk/K2s+6SEf0+JhlgXoztz/k3yBC5aWI3KCByHpYjdu5ng1jCjdKhGbTBYPkY9isHdAUdr
8aLGzyZ5aDKbR07qFn2mwwj4J1BAQr60Z3McuNZmoN5sBRP+frbjcCxDhjsBG6q9GRptWnFkkkMu
pq+jkBlU3qB1WwkXR/fDOEl2uj+gX/HjtEt1QtvlsLvK6b0flWMB9KDKcJ8hYCRvHjHfT8Gn1SpG
aSy4CjGFKdIUKgg0kzE16n4mDQVP56PRkmrMvRKXU8PdE4PIHgfLgfX0pq6rmF9qOtb1Vh/J/AOL
JTpywX2HUgwc7L7kr3x9w1sLSyb1pAR6PGf382TO1eDpmIFMvDWmGNuBU0yJAipGIF+ZDZbFCcux
fuMUzQL+drBvIVLHPygKhxId7B/BQnDF0ZF1vuqL62JKZhbPOo1YFS/iuwoMqxx1oXgyOr/O1/18
RxwajKH4Gu8XcBa2jz6r+YHF5TT1IOIE3OyU/Msr3RJMFM4c3PS7tQDr4uuJi9TC2pCvwf+ca3xS
cGF5hAk0Q20J9NKNqkS60FWy+cTRbdRG77hZG5NqyjTB+zpVzM2oSjZAQeXfQP6JhmFWeN19Y4EN
eTRYdKknnJnYwbl6/113tykF+1HXh/yIOn4u9qE2rUNzwdcAB3LrjyF10ijyWT5GdfgEGhMmbI4I
Qd+YynmibfVZBi5mQLhIz52/n+yJBqC5aaIvxj73OKNOByLsASpCUYIHmUPFv+rvWyhZAB8PdtnN
uU6F2cfDGs5ieMoALU84En3MYKIfSKY5Rvd9EqPn+cogi3i1UJrR0ap2Riz1sIiF5BOL/iDpSFss
F7epOSpmpdsuMkrsUPbzYx1T8ChO5/+id59cnexnXF3iuNrdegTqOxX6MJv37D4HLUxU/3HIfRyB
nTS+0y9KCVZ6QedquC3vgJK6O5uJZGL6XmCNH851BIiI+FFqOwKrEn7JJPaj27JbrBCRZ4vB9LqW
LvTJSTdX55VXExkE1JcDYTRuSsLb02aiWU81j2yd8euMCqwJ3s4+ZHGv62UT/FAvJLxVurfTI8HN
GhWi9dooyS15RbSot5WUMKyBUJZ5KtYBUvxwMz8bSaN8TCQnrE1f8Mk2B5iaFodvTIRzb6zk1EN5
XXntkUaBXcaWESdIbFLrtaB9AGyEUOwraGLBQmzRVYfVmlym1ctms9LYS7O+kAk4MPQFLYNCTsMb
nyEKK1dYlLhNad4dJ7EBzqy060rMXNqXVv0RjhJ8zKM8qeOHA/bXRQYmMbUP2owPAT/m8L7w/Pl7
t4ZD76u6xqT2kMgub0RQuNTStPW2sBBc/jd+LV4Tc4TWkGdShd3otnzSt7k3wt6t/UTZ/jxoIUhF
9yQ0avbTNfmBfu2mfjcq/doeuBylNirnwAyJsw6y2Qs3ad0CeO8NCPyev5VxVou+GF291slIjkGH
7mhOZ1/j2sWnmFzA3n5MC/QZ7vHHdm6MW+e1FmYk+vnPuQkJ9DjgK1ayo5Y4/xrn+7H09wQ6CDzo
xpdxFCthzr6clt9lhJQYwT6CVUMyQbkoalzw74gLOwa4zFeoonQfNPlBtzBv5tcpTRcNRBM2VFIy
hxgZspjxqwkpAXRI3tvVE5mID81OE3yQnZ8jhtQip5Q2HHMZxi80JT/vUI+xyq3xmBwy09K76LWW
vQ/+f5jCj8DJ2sySFi+H0pw25bq7LlVI8cHbIxtglnJA2Z8tjtB4Ck6LAPdoDqR2bSb6rHY7/0Hk
HGcFntXEYccUrBSjqdv4bR97DlKPX3VkwmcuKLBHzxFtGziwXUe8kGb0G92pDaJieoVdOuPpHq/L
DxIfh+FxhU+l5tS+hO0xInZXh9tJCUgaxZWL18lDZJAkxtS84uQOW0ELdT8dN0yNOA/6l8QtYTdr
dZZH2fj296G7tEiy3op++ge0I26rNYQygwwWBScv7jSHJ0xghDcAld3mIWf5KzKIL7ZSRg99dNA6
3+0nzN6AThxOeHUmzzjtly+iMO6usfuEsk1QE227oA8/h3SsTZ7jiq5rpE0QlJPNwuviT5mX0NEh
46OsYj5m3TEZwhUobkbiTLH3EbmLDnrxhEY7LrwH7rpoqC1tW5CNlcWQ7yBBlWu6YCiN2KUtyiCb
p1C30Ve4RNYui2U76my4gEkRo/3FG9S6xSawcFgiQ+XNLah2V51dW1XS2oUveaqrOPm0+AObA7+V
PIoSQlVqT+J39dE+/p17ONFu8Kdbt7BQHkBckCC+mtViCKbymdxYhlxJl+ulwGfvNoad4YjHT8gZ
7ICHw7ciVWPOT4H4uqUT8or1LfnR44E/+9/VffLiEbX6VNId5q3XAL14h8+NMCWbbnpbGhEEq0dQ
jfPosRET1rHi1LNP3B75PNs54Ydc0hyr35k2VRw+bsoP1m++5LnW1iCUx/pCi5kckL6B1+1nlAcS
BsH+N2Ys3B7LeYM7Aj34mmnSRhxfZ70bbGhsm7Gy3IdUz5EY1bEUMg3bGgvWAo2+2LJMmEJzLxd/
DyKnQViZ+ozrRDro/rVfcOqsWPLzgtvsQWwqaviRMgPAu85+wXPOlBpgg5dbMXsDjQDFrmf0c/sd
r3QsAgghoDqAUCh4zkUk3p6vf3WcnWWGa4xG+luFDOHS4wQWt91Y3pYTc1yswea+uOa5cOOOIpc/
M+/W2Z9J+MCEXXH2izuEVKKb+5mi047yuBAcruCkn7SJc4QdNYjME+aVwbt+ezU/s0hgaTC3Irl1
+QQTAXNGzT0aOPrZBPSGlb5fvh0ifUZGIHF/phg9O4wJ+YweQwTAzRfPA6a3ITX7QfHViTAhFhfI
7o9PEi5DdtSx4M2X5JENPg5BUym0ptuQb7RB11go7KslTXIbdJM3LTNldQbbfi4l9QBAJ50YMTc1
o5cxTh+wBq4rPXhSkz6ST3gPqBbmVbifvI73sbwmDJ3xWKwvMgWDEqZrjNqtavpD7MOko7R/wSti
xBHvG/tOrGc5/HCXl/NvyA2qMIhEyCKfFTzuVlmAFCjgHBBtEPMebBZd0DSiEifdGshudF/rYKGv
UXrZ44ewBvD7OTo0wf0khWSHy8NZ3Qk7/W7Ly9eK1Rv/GH9q8zzCmEblRVJGroyJGGq0NdcdexnL
YYtKjqpQePoFR0Kk57EEO3DMRrTpLQKsWNWAC9dJAzxwRsJYJWcJTGlM2UFyo2+EpOvU2rDi5fFs
tMItKeOnNZHXIIH2bXmsQoCrrHXl5HVRTgTtyRzSvyvK46DIvNcxn4LBUjLdfHnUToiJC2vqN3A4
Y8LZ10bg6teb9dbAdxFllxz8oIBscZKxE9Er3fJc4fFYcTuJ3iDeM2wtEjlK/xoSULCcU1Z1kpeW
dmPTcpnrVEskqiZ5pExIvsqD3wWHnKg+fVyRhOnpjW5oK00BQgSHA1bzPoyToNYxSXfJLHgFMPkw
PSiSD9w1MukcaHsWyTJQd62CCPhq+VneF0RrQ7n7ZkkB8bO0uFHa0W/a5yJ1vuIYAPjAJYu9b8zf
HIc8x4KIR2MsT0mS59Pm6+k12NtbuS9Ciaemo4xkkBm/XEHrbEO05ETQY6jjGk+rXmLV0MfHNCDg
BIPiR9G/tl9kujiAcE5Lkzbcr95oM7Ge2dAL32jDQRG99Pyk3nwcqqTYkb4EeWqSxfSFiBVCLm6W
bmt9OgCh+zZjjq04z1EbKvbP2/vp6koaoRzzzuWacFewctYzt2Qeaf7Hbn3aW9d0H847+RxyBgsN
/lciPP0X7cCek+fmcOwPd/Uwd2oLEMtmWo9lkYj/kIG2Y1TEZD6EgiNTcuJVR7tOeBIJQkNl0vm3
aeZCHbCeLvx/RFgc7tgWvJn49/uE7G5PXt9Gj/44DlQmGtwS4Hq3HdUVH+qsWT99PRZ2KgXHI2IT
xfgjRWnydj+2TqOdUkAty3VOLuUjFmfGRJlINq1u3PjXQDppY66SEU4pU5Mbm/ZLsYkUgZsAx9Sn
5pH5Hn2mnXNg+Sx5+or9XFNYcjSW/OD+Fi79X4jTUsB9shWTcm0EGBH7rzUH7RV+JSj4MT0OzvcL
Jn7O1vQenoKk2ZhLp3TWeNB3KP7UxEyeoxSeRDnM5ndC4wmsOWJ+4OH68B1foSA0J42AImNOhFg2
uuF5c/qeTX7k6/iWeVjMNhPBobic3ILCFp36JDgfR13XVy4afZYH96VKpToUZ2xlShMsGfgy2E9S
oMcpJE90eci33C7uHIPbEduW6goWyciFqDVIOez2/NzcLD3swpKasrGqSJp3r6EWfccG2hOyW0lP
MQlBIvEi0+1r6pAc25HY7Rpv3FRg8fsTs7U1QFnZ1pfttw9urzhdbsGdxBckDtSGakRNyfVbcHIR
JRJwm+/5wG4BebNKIMSSLYZvKF3svTop+JNrRLkPSt5Xh08yyZs+H/gJgbQM9cq7q97ftwvB70un
pUbccodqgFDGkJjg99czAaIYxrTuvmNhOQ3crHMm2D9W+5X0LmsPVMshvsgmjylzOo5QykaqgsA4
f1qnv0tFJkc97YlT5uG2ZyEx4+sS+xeW/qY635OXD8sxuvpv5i1C6nxrjKc5l+TkESmQxnOP7UoO
3fXRzxJKmFIMsISxgYGoVyIy7sEP+8UJGslA+8XwGr9G0iK7ADLQQBQf/piivCxtJlX8fSXpMqXd
4/gUkF0IOPTuLC4v8z4tWI8xxTbbZjDSFnLccZptwO2NE/JrsH5pQ2Zw9/VNKTCJOxY8U7PlbP19
+URTmSgzRhD8tdSpzi/D1vEFl6ObdvrWAaxdhsR/Qu5dN4+JjuSg2bSQC9+MKw/Y4jwTyYdlonjM
7szGFi4fyP+VY54ICiZD1t5jUtBZGKRkMN7N4LZNNVe5eoRdlfAjfyjZlI04TUWv+rp36v7cNdoR
84T6xC3Cu9i/gwHDmzOvvWBIrgflc0Q2ccn0YdEaFvngb4uZhIY4AfO+VV0tBgaBniPWq/yx1Uv9
cG9QQ2ARghwjGGdgk7rve/wuuBHdSrCu5Bxp7jcAyU9L67H38g9Srt+uobVPMR3svG85fF72ukfm
0RfpRgIFnSz5NzcQE7Dc0ne/1aC1cq4Kr58zpc6ridI8VAECL6ZAQIz9ZTRhtbmjFyMD5Ccl+gYA
Jp+qUxQGzzDFxCVKPXDrqF4pMyKzWo4iALUzf1JgQULo9o74v2LDpdLFEFo+6N9VtkIsUynjxNUs
mUFIpLOdBc0B89KOMqlQjKg66xtUCqxSd/CyP93oTaEmr/YMEycKMYHkcDAkYEVNU5WUp6uFjW/5
C/dg+qG4KhPpJOoWGTvMnVbfYLDJ8BozFyIKtmU+0S/i5YFfkUKkjgj+xdA5MqmQoycAwQ+TJtY8
wMOMb4SblMY0ylYepU/nWvvpgGeBRvjCkZd+bGFncCalTpbG2KG0q4K/dsNE7rMpD68y+bgEIzwP
xDYZeCLhiHgazKsN59MArcoE3sWuaaK8Dq75sjdAwZ/lFbZ/d8AbShAIGNT4awnTmqWxVld7vHaI
vDU9PQtKKWzg0Buero6wjVKorkGdF1S579OVB4o/A9tjeV8/j5Vqsb2eR7blfZ2u86AKNNS9ZaJO
afAxi29ivsKDBjqVbGGCbDCUEO3mUREA84Ttdj9r49umO6jgfLDgF/tTmtBcI01vV53XHsrVjx93
4FLy+mGBNja9++oLAjaYplH2pxybZT3+8QNlgs1vpMepfFu2U2YV5O7O007AHIg/mJH40CkPv1WT
tHFzaKa5Yt0PGfYoYCBQpMBBDe/Wm9w4TPU0LIBm+0CbcJm87vZn062EMD9/gsExXYIh3w7Xw22l
nqsj2RoZs1DhXALBAg4JFscAndrlu9EWmOvBAkvquc5QWA6gDsb3foZdnh6XK6MaeBT8azBtOPqx
umX+QAH/taHGqOOKetQpNwYkrhNstB4Tgw5S8vM+ZSiU76AqAvnjswsUej4UbFcLOQGLcH/U4ZUs
co7aLQY3ZPExqRHtmtBefCaJ5l41f8XxzbBdd9rt7wyU1vOv6subuUCLm9xRpCFnD+hMjoaYdci5
PpQYnH+CByiS5qGLxgHzQwPSb18Gf6PsG5SD0KjtirjINzvdrVpLQhqChQ5Hx5l1qn4wDlo9yq1s
ECYV6+1hX01vQrgngRl+95VDfKVpPieYPiuP9xWwIjeP5Mm1+2aaBVMuX99rV9Q5hC2itSQRLtOd
JbzQd4yHD7jafo2gMoIfaOTX6fLwK7h3HFf69flBDoGZZOdeu9FTWuj5PG2Xdyh56ezFlCS1zMMr
dVvFgx29/3jvbaYPBdORdxUEnE+fdkp7BiiVMsYfmUwOxwYyTgha6uj7YQK9EOjc7uroMxhxaRfB
N6rGz7etM0YfWBrDHtG7Gtb7axm4qN68xzPAz+auJF99yvQP9I/GjWnCHk3qjjkqR88X7AEiKEZG
gIC4i1KoLG9gQ4VzWzeEfZzuulN3UXHcH/QtZU63VRd0Z7f1FWONGe0foHEh+ya5o/vfkRkVZx7P
7cNBNv0dlIihX1AfzUUKu/xqy5RMc/GkzqW43NxhokrTfnvpUcMHDcnM4f9/hwU53b/TK0onL/iG
vSfZ9+H8SxmL/S3or9m5g4ejYE+p29rlzZEC0Q6EvFjhlnkBT6bL5jWCMqkUGFsGL5Awe0FwveY/
1Ug98yPHMBsxr1koCV8nNzbMQQa18HcSaWfOu0iNslM7rg/ly4b9+F79HtZ9q57AnEN9AxFz9zjc
ye7eu4MxjUA66FGaZj7gbD5+l+9puSXE94KwUzzx4uFCgq8SuiPaGvBs/5aMXX7BHA190QOeBg6a
+Sg71bNvZ7djtbQ7QAL+GZcTleV5BnTZ1WUE8948wlDc5Fi+XKBElVUMMdOYsrtJWoZhJYhRuvjV
PoZuvC8J6fZ5b1ry25Flu5L8l+CpH697B6psF3RxzOIfx5fuVLKOSowRVvtkFXO4mJSbvyfv6tNC
JkHMV769J562TzUpv54BXVSTl8Yjvn8X6S6XnJIpzi+SmA3dwleGpuv5GQt8cFrpl4BdRWz+PK0J
Mil4Ynj+cLvHurhHeeN/U451IenkaTvYYRJvfqmPxs09vL6m3FRZ7muCqz48Aoo/5ljM589i8oEc
+hwbxlhk7PIYXen1ANQ/U9ConKPr3cfmPgE/7Gtjg3OUx+ZIS0MPxjC8Bf2vdg/yFm2JkkAJKFIZ
HrRrYBqhcMj5M8E8qQvo7mAllQ4V9o9s6mOxgTOP5ir6bggNJe7kS+UkrFqMKzb3tTnjGop+M2mO
iqREMsatioHv9DmSZzUWAVPzIO/4I0W0fx/7OpFY8C8KJCkqE3FVT97BfnPnEoNjUfTXDKWJRbQk
u4m9ydn74d87g86c7YEvE64XqT2QLcLSDLjBjCu4eGHLHIRfwD3WrirDV/j0Zu9Ny2S8rwPIVTUf
NoXBe4wD8HiA4RHfRNn2jT5jRNRzobDecw1vHmUIPWywfk5NTvtZ5/BlsiONXnELY5FwHG60L4sN
Och+2NuiPW1sLCTB3guUO6YG4j3Mt/tNTtiip41JdkkZuFO7p85789tTJjsUUsI0P7VesXhHdDgD
9glKIaP/Bbfnk5IDyVmYhtAacZcbfgNuGWgnjWFxdTZfx5hr8/eJumVePmyJ+m5PQCkObDo16Q/h
h1XOnrPK5VP7jNr4E/VXSTWENvGCUQcPbq6s1b6DtLCBVzHAmiHvRCJaRNqGcFhdtx8T6jYKhZvp
UYfy1Ejf/F3yiULIMkhfa/3iV9gdiAJrEsx0uFqeHzv7YFRlKYsnmASg+4rvIQy15RVuhB2wxeK6
/UYFyo273Vwq0q0d3AiFj83bggB03f4O5UxnD9PO127OjBWnwqvz2juSfgCwV2622TlXAtQUhzhe
fVeQvf5wskGgVDH743WhplNOAP3GqRGcDIswDGZjgEopxuRWx/rSJV9DLVySY7k2+hl0bndQleRp
d19/Ta94h3upf6DVRL1AMDUBvkgKRaSYOvfXintRgruu9pOA+7OXBj7OPDFltJ9poiUuU6CGqXyQ
r9YNkhEf+ce/f/oUtfu0nHV/L7ybJYt8bHVVLWDvFBwvuW0SHUh2ozTEJ+9xfixeqz5OgLlJDMCJ
Jc4AePR56rbZH+79V4ihpo/dETFsj4hS5A2XSsXoeVhMmlnKib/kZXdwOhKq/nxBI+w+D9rotSwB
ULjFGbpsM+Zn7zWH2X+XtJj/SWKiqpKsSaqqiJr2b5KWpsv2+4eWikt1nkE/eEb5IUPMK5w+K+MC
4YY7BY8ORuyD2EREUi+Zj0zBg15raQJgDhD7d2PKtD8DyR+ZLTCiJWrcFwjguzHjuR8FpG2zlmCY
gqMHQ9Xn6rXqLvsTLKNDMYFIP2kp9z+LcvaJshGy3DnllTB5H6v1e9RX4kc0IcB1yWD2A5Eb/VRc
HvQFECs3e71WJ3LwPP2TJlBW/tf/p2qSNF1C7KPJhqIq/6bOy7tSrsvnS1wyCNq4u2wzLuc4zAZ/
eMWsXxcD6KQcos3uo++uLqEzFkEd/vQ7+idJp/wfXohuSoYx0CVJV/4ljDv9Xz1p9yz3dyNvxGWf
3qP3rhqtvdP939ANmOmhgQBsmgzOE4KY+oTGq3XABPEPMxn89v77UvmX2ujflF6SIfUqL1WUFUX7
NzVSk6q52hSluNxsGNaaQ2BdEL3x52/BrO3/2A/DUJyxKrz7aO1QBUb0vc8RVsZB78GG6QoWQIjr
sXS6MViSgxEZMf/9Rcr/Qcz5/7xIjc/zf3xed00u0k/Bg6MgtDGDwuhVC3fvWWUtihg5ix14k1P5
GK71GHm15B6u1vLhooiYXnpn2X96fqLRfyr/7VP7N0Fw8WrN6/3BC0qD+ONAokYTDvOKz29/kay9
d0s2GH7sqmRXBpgf7OKxkY9qC5oJY54duQj9BGxDYMJm4KD4sxa1xwwXUSdHFVAcNQINP2asA2Em
CUN8Wa8x6Edql4W/8PgKWKujAFHBET7tcNaBml0z0gsZBaiFjek0TNHFiXix3lJF2ezv7iHBcACt
yiUMLVIVEw/LNVwesWymz0gxQsMM4NCuDhZ4ATzjoYE/ztw2MEyaa0efiQ3WvCDHfXaAjIHJe03f
dr9ixZH19v8IDGBlitZX9vE9+pAwAmNo2n/0/6p3cc3J8d54r0m2op4cYjVUOaPMm/rkjGJkgmj6
n5bMP67rfzsCpdfzpg6erOtVSj1+Z9UwWj8+/DGzq+nD+7aOKC47LRQsaeu11rDPrxriuECq6GE5
3yfYKK+tuUTq1PwKc+lhLADHrH/YffJ/OAhkRZfZf5xGCpvw/13YWXe7SorylZYbxXoFxbGDBmeE
Jk5g4MsJQ0QNQQuLolyfSh1aP1C11N+ogvfiPrIBT/J/UQQR3dvpEnvU0v6HrfdPr7BXp/+PrSfo
g6pW1B86avu5aWxIrLXDZAaLbRJd7TZILRenIJ/Bv6vpfglHSrd+WE6kMy1CAPT0qS+xRrv9b8LO
a0lxLFvD73LuiZBF0q28BEJ4d0MACcILBAJJT3++XTMxUZVd0Tk90aa6s+S2Wftfv8GtCQuVZvHv
t/drefo2EX9/gcY3oWpdyOrnUnJ7l6qnz2GJN2NKaMxsqdFWXQC2/ofltIXpMiz3i3udqL129204
hz28c47/VL4UqZRNLhg5UUOjHGt15NZMvS/aTTHFbAdE43ULblioAUeBL8CoJdKoPLrnuagc3wn+
CgFkMMpbyzZGH8Ja/KnE9iH7PzztXzYwnrbdRqUqt5W2+e1jZI9K+6zylzIxJ3Btkc0ZogMUHena
XJ52eyDtE20KoqgjKvgIT2fVVfa46dEZ4yD/tMnWbcfnTkPAYJAl4CjRp89RAMNhi8PyBrAtWlG3
gbjmzwilPL1zH4QFW1OM4m7CO44tUnJnwlSfWZvtm6+r9INCVvn7iPvfQ/4qbn4bcW1Tyerrh4cU
oTcIUwKi2fpImVJpz+vFjYz2M9gG1HNpjmvJ2gxpe/ww7P92E5puIAY2ZNkwzV870m83cVEu5unV
yDW+xBKA7CeGoYFtFatHRWubQ8kI4X2skVm46O2FIdG/f2ntLzueppuqpKg4Phj/2YB+u758Oij3
lcr1XxC+llaI8QaJPAPMuWJjZKSrpQIPdHm0d0MDLFUdQD0iqz4iW8C+grgP1OSxJWbdzkQTLriH
L1y2rcRIyLW1oSxC08s21vuHu5b1vxSef9z2t43aOiqtBtk4FuhdPNpIDRs1o6rPCiwNcPBCTrys
YZdoqGzxc4Td7tVocT/xa1vXzocnO64fe6AWPVXTxk/7pV9vb/CBZVsioxv6Ed6Bhqd7D1cgo28Q
6dJHUA7sv82iN/3Us7MF5I/K+WN+mD6Eo0m4chEWs8UeO4pXjXXR44RS9YCNR4ZBgDuqRe/1FkHy
vq1gx5kEza9G2bg1kGlmos6n8tXDg7N5dRvSqM69E+EhLDBptj5PV8vnHgmiJw6VT3FCyrskaXMI
/szB7Nrpa28tDyyFtyEn0bz/8BX6Xsj7BaeW1GdASnuy8nTKupb/DAlxt2DQq9G/jyVZFrvIt0Xy
j6/yrVp5mBS+8lmtJ5xfSF26EWMk96ph1oVWFp/ZvWGR2Ae6wl8ZAX0cndDMLQ7paYSAjdZTPsHL
g9IG5utUGYCOdRBT5WEdZLOXn02PEA3s48fFhD+3h7R09k+hQYGcoH1pi+Nu1X+gxLtEVpr1QNeO
a3jXB9j8I0xLICS+LLvYYqH64CcId7GzqZlUvs+4VtJn5nHOBGA0D3bZ8gXQv6W/HDMmDvQkUGod
2jY9GNG7OjgkJw8Mlvy1SI5FZhmeEM0K5SL1Fu4BHwc1EchanceQk+HIi1Nd4UiS9+/v+5c5wvfX
3ZYkRVKstoTI/1tJbX7yh348N/UE/op/wi+GHi1GpUGASXBF4C8R4Tgd/eTZ8Ncl6/fLfpt7x6I+
XD4XLqsEYGkP4vySMcEAOz3pd/HGXGBdhfuRM/hhqfzlpPJvj/ttdLW1p6quDlx3Ok8MH8tVTI0K
Avayae3MlzlDJx3vLG/lEhzwJJtJvA/FIQUMZTYfFPuBBMtI3I4qezjcbcUMHw7Zrk5pFZ5ZzqAQ
MLVtqHl2A4ssUrZPhIqQfMbHsUQW6go2YYGpEYZozCUiJp+dZ8eIMFwFewR1QX8DdZbCNesJeyG8
6Ve9r8sPS5/6zzmmWJLV1g3+b6q6Ibbu3xZs/WKUz1b7VU1kFisoe7WvXN27ETIxjPv4Sn8J7wLA
GvZXslnNrn4CZW+Gp7prQlZgITrFFZz+MiCH4HN0cwWrDf8ILotevELF6pgwm3T/evTAteh5AHMo
sJzLHwbvr8H559dULJlzoClhicHx9FtBdT4V77txa38m2bTy313ocCH8rwSPiWDH+dBX4VPeZzJW
kLMsueBswOqwOaRKRGBALMdgS8GZdBirt9udozyieKAZH76Cduc6UjqZT1PSBIYxPAVDhCEJS58Z
pPPw36cgd/qPJY/H0GVAEFm3DK39zTRJOuqGkt/1zwRmmA+J2gwA1oeN7x768xas7WO4CnKiYu/R
rV91P0Mryj0tIEYabp4Uv6NLXwTJ4lAQJ7B2kITLnUuKYI4zZWr2BYM/VEODQ16L8R01s+tEg8v/
hEyPmUQEgBu8nGsAVWl8C3HhD03CKayk8Qos49qdm1cErT5GcZ4WkZsTCe5DMVXmxVSbGzCShx+O
eutPdAoVt905oCY7jqTZB/ePCxFMUsdhEwGTJKB8IG1uk3uAU+bmklg/7RzSP31gVJmhoCmmBUSg
WKJW+21UH2pNzyS53UwgGyoBJQi1RXrr6tAFXOrPZHnAJvbBboB+zTUfDm49I/DscXsteY2bWIjR
8J6sOQiwIPHfLpdqd8zZFKD8gryMJHiiSTIPymJjG/4y0QIKgXnijyN7d+s0PbSAFLnhrHUN2o8B
6PFCbnfyqFTsZythyddq/4kz7NWTtqWbWYFSBh9X3atMPWYhzfZVZ3KwR0USWosB+hfctJ+GTW1e
D5WffGR+vYw/p44qG4ouVoE2plPfX9aq9X4UzeoiTZS7cxtjOLRZURwUA3ovRxQTtHsREZO1+gCx
YNmCjfsWmt/71zlmnYPMLN/DUvKsmY6IkneJe8fFv7RSGQ+ee2pO6esUr07xCMhdOuiOxAmHwztG
eaqHHPkDk3hlX/otlGTwAhTG1Y12nffOAmVg9jDDNSBVpnw1pAn02m4uCqTKrvTl/RGcyr4p9NOI
s/OE/kNt0NK0n5qN/8CrXyqoV3QdHfD4ZMYfzGQP4bU1rT8hlPITVpJS50TlxEGe9a7BKNZngcI0
9+EjueTreqzD0EIerw7b70dLkLbXm9tAn+B+BKHB7OapNM4ooLYlHKO2W5zDN3KmtmtaCaE3LwVn
AlvjnJLmqF5patj8vjZ2vG04sqZ/qoNWcKRLb6LC9+igXi6xZgYPA4/JpFVg2ui/6IBAXoXvXqZ0
3nSoToTn5rQYzu6bkDiKFT0pX17r7Ckg0vR6gVxM+72rIMPOEBs+cZcdEO9KzMYpfh9DAHxNCz/q
5GMN3k18tvwiMf1D41wmlzd5Cy/WNSw1LwV8jR8OSKph/HNayuBhKhMTIyEFU7g/p2VLzc1Xq3UV
+CGaDbtx/acTjZtZY4NxIMovnWWKJYJtIAzi89hqeAROoIfSTViyODshf8JTFMM8vBToSn598Ssd
F8uUSfh1wbWy3FwcPSK1sxVcn73PgJoMIia+NS0baTehQKbii4uN5522BxP366u0Udy6pN7t27m7
L3a3BNCfbVeku0hLZDQJaRHlOklofRfO9LY9i0Del1s7j6mPqmJDhCVwmIgTVHKPEqLx+YnkNhoz
kJF1zqBqLNNyQKha+BDrTS8nHXJOAfnLVBh3GhHUodtfBUAT5sin4EtAqyJ5YM4/YBELVwafzLvb
QmyMBwT/cnX1uKCOwTzxjTA/Ty7yWDrRwiUxIcfV65F1T7sHh0iM/qefWAo4it6Bq+7kTYcjix/C
xJVwYAfnANL45haOw3giJB2R0TwHEFwun85Sns/TI4M2GaNtw/jAfqUlhjhusc1mZzvx1e5y+dGC
kkHZmTd+BzNJ3LDA25S4IzxTB+H+tiP/CvdMK7RGZTxFoNxpcDE/puK5uIsBhJsGxiKWQbhKfqAF
mlhnn5GgObz3J4sqea5ipIgoZTI/8GVQ+Of/vL+r7S/vQM+oQHBhQV+WQGY/2+kqMLpf6mKwJ8SY
NGvAam4HP4Zfvucd0V2nuc6LwpjDbl4usTGXXJiCEjAAVw8k3REhwjZaiz3WD+CwX/Mkbc04CtkM
gz2apcz+ssQAGhz9EKYBYSODQdUfDM7+YHpGkk5YULkZwVoAYT7ipfqB2fShprMi4W7afjqMt8FU
fJEBgedxjwYaf2CG7XuL1152et4vdNqnJdjD/rxzwc797kzFEJ8yLuPkOFxuYOvJXCrUX/bYzP0I
oZ5EhaiRu42x6RtKJtxgG6/sL5oTUPETrJULX9gXzxEoRTJiFikUwnoGc7OV7o6yhKqHHJvdLGMK
QBix7NzLODyJnFuDx1ccbXpYpJu7P35OVhE5n8qunFjUAfHh5WDmeCCLWUuQfbUnHYyylx9gYgQf
5NROOyHm0Swz8P4BJslk16v4hW8X07xP857RLOYBUzVVt0lCB7RDUQ5cLrt4iX4SLjWBaxiRdweL
xh6jcuGLB82MX3g6+Htjq8u/Oe4qpEHYbQUw9eyuvStRxNqrxW4oQTFVbXv7dvoe0VXkDKEpFoKg
NunXuYtNhNZ/njwa0g5p1bMzDUm77HZnYjdf0IqdoWymz6I6MtlXh9oOIhLEtFaQ4ffn9C8dWvUZ
FoRO4Gn++kqIuAeLw19QF3kzIvrgUs1mOsVUd6u5luHTascwxl3xSse74VCsSpw4EnS5V2eJAI8H
ReY85shwtoVlcE1vJxENH/jjs0D3gl1bJDkOV0YXWH1HYcu8CUDEGnvIO8gn54HawTNxk1P/Rj6O
ACE124eoPgHIn4RXatrYoA+Vwes8jKIWbhKaTfCaCEq02cHdwow5idH15ziWCgMPO92kYg8GTBo/
bZcBpUOJo8FIwN1yeXDSC7mHcIbt6AqN+gajh1zF8wDmLHf4huThDqmc1GV/dpmWwCIejd/u4jHv
epVXRr3u4qXb/cCMCKPUbBs3h+Ac4IMN81GEMSo6EWqHUY6UALMaEiYpVPpj2fZThqkNXroEMBmP
qWCW6DAAmW4ppF+HFsdLsZfoWOz63oVc7i9XQZKOo5Ur+kRRihvc0o7uYd90o2H0mcAJR3ateHjY
bvzK5SPoYYpumOE/5RnF06/c6OZuWLLqQTJPI34lUBu7P8yZA/fRJ7H8xDfQQjg4bKNk8pPN66sY
pS3TTg3F3rz6S0DQ4bzyO8aLpdjDXn6Jpbl92RqzZiM0QNDWsRCwG4Nguwi0moQnGjbM3+OBN06M
MG6pkNLRKuqdjf92CUSokxIsQpwVzWCZtJ2Dw+84Vl1ShbGzyjasSkw20czO2EbbbMJzDJ5E88fg
8m2nZulM311xEU75+AghxxemD+jZCXiVBWMHYTFOMmTSCo3gpl3ZKeUboqy27TaZByzG2lxlQdvk
ftEepA+c7tBhYIHglic+JQAv6yrKgJe7g+NNpdt2hlmCezfTR6CS1sf1Zjaam7He9ZHgYlV77mww
5yIthRmRMeOiCjcM6OYkwgm2OHZWSWnZM96Sjq2CaEW9Oy0nIOnj6UJp7x06kK68Uy/oW04wrML/
lBXlUJmmSE2pMPR7zAmRcBMG9msDuLat0z6H9hgeyKyKq2Gwo6fstuD+8+1DbqOQHb71ibumEpbt
gNQ+FxHOw+l2T5rfmsCzIG5psV4Td3RNR59Qkp0R0cUeuN2VnRuoKuy37QV2hIkWwv3gUCQyDvac
+00bk+7MJGQjXpD5E86YG90tKhcn2xEoGMwQKbztfru/nc0ojK/u+jgvHOxW4NSQqUeqXuniPrle
m53RG+9i8rTBjgiNfQfxrcdvideORINLTPLAApwI9EEXLQe7ABFYWynqwymmgHZwKkATBGmDVbbU
3QfSic3yOlyqklsjskg2TGDxBx7r8VH0XEVPr5qJFEaxlDHxIoxx8OdBSEnR5KmoI6nDsa6az+VI
FQY5sESwUaK6oUs3Tcbi5fqElLt8GCw4Lz7LjbZfsgYeWR1P2zJQQ2Ytgp2YuRnluNIALngsRdQB
kRgf2oKeKrKYpBmJAuXdj4YvCAssPsylaMyW6c5XEw5qm2gs5T4GFSN4/cMLUy53WOOWt/GSi0XR
Z8FgsXuEbjFmomazEmM1weV215rSj2gOnl+NWV6elBw4aojVe0mXIhFOnJsagxV+P0LDAY+p5Xpz
5CclAbdrsm0dQEn+fGPxSRFJTmiKEZt7HhT9dGy87BR+dXfzHLCmiflN1xU9/sfB1lpy7tES5k8y
Tpc6058g5fFyGd2EvpTyOaew1Gqms5iF76d3bHmyr/KfoZ+wudOSKu4TsSBXTsM2Sc7te0E4QdbD
wbrlT/V+OTu6zPsvQgLr/RwjYDGZUz1EtEwVPtlkFrGtnyn4Nzz/COmMnQ/QtuWD5w69DQFO1ZhF
Shg7LpNjB5QMt0ixozcp2vniyYl6NcAyzBVxM5i4tWxCVIlSMoEba0cUNOgRKfX7Y72DBIfvNf61
Uz2MrlJhs2l5UNUn2qjPKGtxEnWHx6DtXj+0M7ZsbIzSzCHqZZmIUnxaE8Cgi4KSlY0CQnLkt72R
0TBEvwa+VgVkFyMqFj1qCAKtpSy4w0CdbJ0sv/0IZRqH4DlhvUqMpM/iBHH3N/lgiPVjZ6eM81aw
GjNTMMl1VmFfHljO9h62xxDC7ATjLX6SGiaNTv6wHVXYqFztvjTaKmkTd21/fObNzMbZf8euwibT
UGRXmODz4EMEFbnXDzJ7DJHIzntLnwXx4Iqc1O1jG3zAtOcHXCxpc/UZaCdX7IcR3fdzck0qFjIc
sjBQ4mgsXsx1Mty+0IXYxwTuFZkzK+dausePV8GYwU1itkq76GSCHcZJ6go4k05cvhtflwrajzGv
6EhZ8VzoCTOXb8onpjzh11+UXlfZbzlid8cykJ3R7EePkxeJtgUimOgEwaEaHkHR7C6mMYvtsDU8
E2HXZxELNDvi3jmLSdR2CNBYXDn5dS7ucGgUznB8nhbRpnKvQ1iRSIYxdEDkTL5rmC4f6yW1CwIS
qoJis1N7AdF9hECLiygHt9tXvjijxZzsOV7P4NA7L2JXzWg4Hm98H4AZyxiGJ7MCgw3Wp+Ds8EkD
6rvbetHtDqlf2DD5EpQeEd4HZ9al3BnjoJjx0j643tnVhirW32gTNjrfrG3fZzYDS1iu5Q3H13ho
a+S7Ns5xHMx2XAKJNqszBMOajQWDydK5PqPGsRlwiHCa8InsWELTrxNLzT7H13qtHP0e7O4bRuoO
zRxR1nU/ICqheyI04m4774Hn9avhUFpQ11IZ2pSYaysmsYrqF6Szzyvmmgqth6DM3P5sgSuzrZT8
h/RI3ZlXHlzT7vV0PAOcS2Nrfk+ibaqUdh9fN0HPYCAwBos+4qOOsqAzDrGnJumVfGky6XqH0HvZ
QxU9P9MRLseZbIOye+57XHjIemkHgOPhFmsxrmhBurmtHS8XIX7n0eTq9tR9a6DHK3v9PLoxJLTJ
KzmPUOi0OHfZV7+IlZAFrQiym31MCQicHMKyK5NqNWvt7O4CFcS7ISUzfywI6OxecQ9x1bgnr9eL
25pPSf8VexK6iPtZXfuAcKYFDueAxADr2Hv14+xRTVX8PUfRYPCFFZFEAnIkDmP11wEwFPn5eULX
Fjs4bmj3gLNDslxbrIsF/XSXM/5lBoPltCmRffGVo3OM8tg5ou6xT6SsMYVXi2HLC5j7NqeHp9+d
aW7/6pj9Iy+pO7us+R4o/4ecSGLqvwESgWfa6zX70m0g0+OY3tGOXeviErvZJXsvNmdyErcVF9bq
pccPk4l5IABn+ME1wpUd1BiR2r1ilOE/1xyUVwnVpVnYS/Aozfk0nuThTTw+CXSFcD1s1GclHS+k
yadOmw0DbSH6MApcFt+Tu1pEhXA4ZqlkqaAW20HXgQDKeYFjFsUMbHlvzFrQGjLXOZDs2Gnr/iyo
L6xOdLvzlyuX/lZ92i/Nv9Xp092eP5B5SXn+wnXOK8mXRcTn3VbUdHD54UcCmRF15F5sdQAzfv7p
N7ULqZg+34k6vqznx1YoZwv5PPgPbcis4nHuvDdZ/OvgwrLHEld1V2OlhY/ZWpE6yARbOz33DliN
ohTPpndPpgv/HhEhTLIxprVIma8eL/PtUQkhFXI/MHalCGzvdHROlxAQ73rufpB7tSW7m42tQWX1
ni4Ob8/SEQJENIfQrqX+C9+UWzC7URE+w+KKgmrGGqDYkuxqmbiaRpwkNimsBKLTilgpOsLlaHVR
IVVN+IbUeB+XNdPw7VHe5W/qMqkerWX6+Pi8V+6FyL5ieO3La2g/8MVgLnLOZHDf1ud7SsynBsYE
GVrB7sy+bltySBBeZTmF5BS593piP+ysSY1SIUS8nOIYo/ZdKrMaApZzdx6mjY22YDbRkHKam69G
FrmBIvUADBGEn7anAy1Gdz4pfx+MRN1qfBwCqSaSuy5pbnNfROTASdfofUp+S45gmgJDPkdlOsEk
3doBbItUtzchjM8OmWQCQMEqKSFddfDLiWtQ7U4DMjFUKkm88UFPYGuBmcK8pCcaKhuRFYyl0yw0
TgG2m6/P4kCV9NBCVGS3CmLXgwjTEdaK5Bfy06Y3BZjDsY4q1wEP9POQpI49bmutyIpYcEybGvlX
OloZEtNIgtKv27oPyKPthMwNtBUdJelwcja9MgQTfnaqd9TkPsWr4l9NtJKOqQdnbCpxduUmHDmL
SzA2BW4+iAtmx9jg2Zq8buNllMeowByTHHeccVx8oaZWOMU9sgjbd+dsctBCw4/AyXBrvPQw6uXt
yR4O8vICPx0XADDBza2DxIQaWl3gzA9GBYpXddsxOg6fGE/IPKRRCX9mVNUfRx5hEPBFCwGTwOYd
tdAoYLAHzhuMVkPivtS3J2y2UDIVeI6K8D00TUB4YGYQ7py3xe9TwF4oxyIcTbzE28HL1pkBCtn4
rSK8nsMCR0Bx5K2xAruGeCmD22u9TlXaJ+pH57mvnfpKO+uUcZzwqY/QSdTE5kXTyxxhB2w8liRQ
oI9zUR2eAFa3+2xCQ1wKbauILbQICwZFfQIPctp/ECjk6JqHaINqlef3OVcrex46F416bOknLXJD
i4HWgcTr7omm6iSJIC4+WKU5yYNOcaSF0hdCAj2n9WY/4Ix8aHHbX/nbLzTsIxq01ZgjbfZI8e6q
r94Jt/RCq18ERPUN6GwwEAfmcDSqI0Hd9ESu0CnI3v5pRzgfR7/T7uhKQsAXMwUvGHdrnZGDbmjk
PPorbIyeRIXHZFGR8LdHMgZxTxJZss+ZWXDyHowYXIDAV4Kb7rs9xXOG97TwQ4wo1EWoC8safqE2
0wXdZaWRkYKYBOTyFBCz9WAINiN8UgBPKMWlnjb8KpC24qdHc//i66/4rmOox6sNrS5Z0oCMAvh7
XEg3bRN0JwXY4QHnfWU+03zAjgGcWsadEwb5D5l6/tAVzl12yDjAiz2ZAg/MhbuLevIKaPJ2jbs1
wA9cYNaH65b2yJQA2gIOpcZUnsQ9k615iqSO8eV0HU7Mo9Ftsi9ISJLmN9pErlzY5ZzsIMhxLXgt
fR4RFG2mx2uySon4REOxZmq70OXX6Ds4Dl9d5rT7nLGfBnsch5lsU041h37SmarRl76YfuEblFxe
wb0CDzWhIgnqmzEmMg17UfrwM5YQjeIDXHiPL2PLPU2+iE5LQatfuLWxhFBPu7g3WCMBRetYjcO6
3kvkNPVea9MfhSuH0NuL5/S6M0o+vMH14BqJps7VqY+CtSmTc6avbx5Q9FIEXnmeijuAaviG5MBa
hkdC5DnFDmfQk01/gjC9M1Z8mh1yDWgkdk+8VgbOfsWAK7FYoodDOfz2BjSqWfyyFL6rk7DynYec
yExnXjodEmM7vArLTi8nO6Wcf+zn/p0jLw2LeqKGDHVASGQG9qftTkvAf8w32uDnqcGpVxzs8fuc
UNzQgsKWSRyWQOA4a4DwHHy0dcQLeeUx/lSO2hkLODitvUP/7a6WwEqF+wX+zSMzKlj1BxKvODTe
4R6LZKp/lz8N8DjmW9Yuiiz/zVrAWEhQQ7XQgNvO6DgSgbfTB3b4bic8LFfEPSv8FANGZHaxFbMV
AvqwYREI3FfwyxjnsjfY1zDRvfNowCU+dqhtRgOrDzcLTwXDVltAt/ZnFo96VLDg8JJPwNaK2vhu
L7pvYVtws19XxihqWuowalZOwVSgh3U3/qRlFMd7YsLU/he4th3z1UkzJckMbgdC7bADk4wZtoQp
L0i8Dyf158KbdD4XlBOctEgJjkit4wWRqaVMQctFz4NjLPaH0wOmi102nrZTvT2FcdujmZFNWe6K
bnIfKwiZsJVJ3qzEBoUItTV0EwdBo0kVE+5fOL2yIeIFFWQbpmv0KwlKdpOpiVaAfbW2s5RXvM/c
shjtM7+kOYHK/+QN0BwGV8tt1B6LIPWZ/ANnQxHtvj8bz7QD2zodetkgRucXW/23Lr15srTVs/2R
Ji8enEG33DAQxdkfBivcfXsGiCbiqs++BE9YAGSdHwgX7b/wFf+4hW/ko4rcp/bqwy0QrjcXiWnt
PRHOd4Xd0/M5/VJYzsbjc5gbOE2Jm6PWvQKbve0uwiPOMCTFw+U72jOy3SjEZOfcxzSSvtucb5sx
SFkIRvclnSD0aHeaTGeiz1lv/u9fk77Uvz6HIVuSKSuSBYXkz85qbVxWn6yopEky/Xgg3mNwIExr
VrEPoB/tOADbZpde5C6e0cMAqi4Cc3Zywhx3u4wY9594RX9jdSmQUP93Q99e7OXZNDdZq6VJJ9m8
03EDEgEVKuCtOTF1Y01Dio7Y9Ovf34MuiB3/GFKGjiJEsjRT0b/RmYp3S7q+PrI0oWAXiPnyF5/j
5o6jN6gpZzY+H+5X9o7d3MNLbjUyAs77Arxs7PHQC5DR7OsOnX5o/m42m2o9Nj3hROD8IA7RxK38
41ZNBVEPPBVdkr81wwtzdcjfFZ/MpVJDbPFoQJyA6lJgIQGFMPrglQ0BqLyZN3u6XTVexFAQ7UNM
aihEQdywPcIancHg31+iKvRE/3Jn37lUr/PVIg2Mb8cgcu6EtRkC13uueZlPR/Ew72T8UJliVLhe
bUkFnJBIC9MaJhthgj/czD8JaiwSlgV13JLh9KjfiF0H6Xi4N62V+KJUbyDD/kfgdhXgk+UMzxd6
QnRfWOR67P9sEQ7B9BF1yuaLcMcQa1YHq+EfVi79L29INWRJMXWDv5I09ed0y4sblPY3N/XwKFIp
AErnjNGAubwEBYBSIGOp+cTEt6Jrdp+//XwPTdQiOEJQhjhA06RQMw7KChbZ+Dm3hO7dgtNJb+ar
GebdnJMKy3oOXoGzrbLi9PTaraDOhSqiS/pPvR8mjvKXBUQ1TEuV+QNNxy9G1W9r8en+uJYECUqT
I/g2rafNgeL6GVewEv7bx3qCbzS3MGMX+gRaOwpUr+6QGSA8MXW40D8G8/2FLfLHLYmP8Nst5e/7
9fk4cktQfwavWav3mHDmcqm3oK4d35FGMxZQ2W93Hvg6ZSFMWZI+9J/IZH/91r+9mW9cspt6eL+t
O7fx8tM6C1+dG9neQHerjoMPxEv9gY/1t6VcRWRnaJYsWYoufxvw1SE7Fs+nIk3mJEWUASgn0Ips
P4Y3up+wpqAih63ZY1IByTH8HzglHaFlTCUKVMLVZJZ6LJw61eRlohXyFWVC4fCY1auO8UNs4K+5
922h0FSxeGmWwrj5Lnk4FdnrrBRmg9pAh8dCVZmWyXXArjkc2tvAy/p3+0GA7MuhbGsPOfD/sDj8
ZQ3VNE3XTU1WWe2/C0tOt7x+t9pVM5kv09zZUKTiD03LZcM/Vfa2j1mW97aBnAPAlII2m525GdHJ
MIh+Eq8qfxknv9/L95dhGoX8fFjcC4Xbw6bVhNUC5sJoJG1IJeLyBXwc/GajjE33hxfx08XFXPpt
rjzyt1RfT00zmbrJkqnB8XgDtJ4HNs6cwcz2KGaBGDlsOHGDQg7A4Ic7EBv697Hw26ewvs1W4/x+
nXS1bpAW6iMprnwO6+xiFcChGb3wONtacCsIYV/o3laQyRsPAAL6FQcwwpsxGeCsRuYOLvH2v9/a
X0Upv9/atxl8lTOrlWvcmjySUxLEfCNlu6U5M9xq9mVqJVqq2dutqA9EI48EDu+KdCKiJUirolfY
70RAq/Be2X1H9E67j/AQ/PAC/1YN/zF+vu0ph+tLz25H7nIKVku8HOjxkZZz08G+GkZE4MVg5me/
CApyMcTxhr2Dg37L/WH7/+tA1vmfqqsSe5z6rZYsdTNv3yq9nhTQZt2EhoSMYR79jyBYLD5uiXv5
fvD1k3Tox8t+qxivV+u/l+34Yuyy2Ak+S2jRVO8eKHcEY+yJvz4wzr+PD/nXdv197MKAh3gNhRxy
4rdSbJU3+eddIDQ5dCth9fNYW/RxDar8iq5fGy9OGt5x1iZsrsI8oCDkM8U1BIzuVUR3fYjzJqG2
/L0UF7jMAq7s9fmLk76X45hKRxftCplTIg7ZwUMSLrKrpujbIYvAmdquEhIwGsGuUghZeUPCusN5
ekfv9JReaAcfw1uKs8tCHlLrCOf89EmTwbrSZFtxfAuxosY/W++wVbQX1x1Wje3oJHyUDrO6RO5v
66h8MHoAaybtZ1kKG647CRFdOKCQle7n6LWmP7uyZTyHgrqr4n8wP/azsZLOqn2DjeTBUWPQX+8e
VFCLviqcm7QQYmmCM8MMvz+I8ofwSWU9rzE6lEZGYg00HFWG6sNRjkjvHn6ZNpNyhA935Vz9rB0c
4ahBSguoMB6gJegsAawBeHHqL6brgoDxFsjzTwul9pdyEoHc/z71LyXYbwtldn2+tJOp1UCDUqCz
Dlioaylp5RmJIaQ6kjQIn4AgHjqObg6vkL4EDOWdPAz6XRpsFXSMO0sCKSy2dPSvaRHcl+9gsofi
50qs/D+cUP/Gmf1D0fdtWmSvvN2ua6me5CRyV3gB2nfQdwSjI3OSF/YB/RdZku3wCsrEkISgTqth
+fKR5CY5wQCfAREpBqlB8GaJ9cb9mXUZgWhA6JxwFXzZ9I3NxWmUk+KAuPLjnIFDoB/FStpaamnp
r8Kmd3Tasr2yElrPL+xOt+qAdmuxp+lRXcmft2pH2ypzrD78zP1hdirKP7+ZQj0km7KMqBjJ8bfN
bVXI+e2SXT6Tp4i6dNQUn9xU2B/RaschxxiJ7yjFh8gkLvwZQ7ciHQARlv2RoDZg2U8IzvY0rgsE
euceXvroS5fklQr4MsiwmCjGj3XutTuY7+9JG+B3aI3uk7wz0iEztsZFV07zDiyVatGkeLQmrVGL
QgdD80AaXuaHLnV/9zpCC9c5Oa71VQ/fc9ldcQpQ+/W+lWaj9+QZq1uwvZRvVIeZf/SthZagU9mU
zmOmoaML66E10gbHWR2g2ozvESIP9HrbBnyJROUvAZWPT6ROrOC63LoVly04JI5ffrunEAtw63MC
6bw7ajcfohHBf5yuTdcM65nWeY4enWwop0eiRo+4T5fJ+0Vj8h4ZESksqLfffUQxG1KFo2x9J1VA
T6X4PBVUsvlqgE0xsW833KS0QUNw2bsL29w7QbNt8P7F/Rx5zSN+hQSB9GDJeQhXQnSaPZG1ccVa
nNARYj0y7kyJJcfwM59pf+y9oXrnUKVLxCpmsIrv3WPvFpSd5yYnbvTNACaKsdMmMMJIr71rTw7V
AIjRtivQ3aCYVQMZronh37vGHB8i2rS9Gj3PnayKJmr1itlT2OBjI1IQlErz/MiYRwKSVvNVfBih
gsFTFU+QrrZsD16R1VNDQuE6lNMdfYab+vA0ai/eoSwoMHlyjvHgxhoYCoC5eOyIUMelbHGkuhk8
iMfmL5JHAHCIKb6rLWrv2QlLhy/p3WcrH96FVyMHbnVAmEi4k4b3rgUT7Ykb4WmcxUdSS1Xg9ieu
tK8udDjHJCyN7Cwsk99dgm/gmBq91pSuPUhrFl4Tc4wVP25wPQVPfhmD1nPQWq/Cdh/7VjJk2piv
awuJlJAhnqaOFvOsGJJyFg0bHLOJCZ4SSjU87ci6kPvw+4KJBiPgg+G/CII1sP7/cNcZ6qG223Je
kDKAdN2c52EYuFdsu+C9xKZbUBhg/Eqz+Y7jJ1EZAe6jAdanwOuKc91Bc0U1+wmIv/AvIxz3Gdut
LtmJDsHUgwOJua301ld/vWCyF7pnZNJMMLLhM743nmVElmCvKgZWNxsKG3MSXlzXYCMmjZZHwv2U
Eff/hJ1Zk9rI0ob/y7knAiSE4Fb7hhY2ATcENPsqdsSv/57E50TMtP25zdgz0+4GqVSVlZX5LkWE
RS/GeZUOks+UvV6MxI3J9cq1eIUxr9bhybUrYKduXt1E7xHVWWw7Xeasd5nVkbjZuZfZzat0XuED
twsRrT64yAJgrFN0McbAFgBVLuttQbMFk5uc5MFP0le475LlC/LDKzBuOKNSVIWv13BVZ+2U6dVZ
WwN6dWf7YgFwth0ygZoHRZhdXVSXOwh18xBrwTrk5AYl+GHwFVdxNAwSUPD1S8SfULf2VVtH774B
TZBWI93jwlP8lWhhOEE9vno4W1J5QHbJhjICO2vinKK9e/fO4d49e/UAgXRnY2kmEqqc2fn50mkY
iOWaIzoGlR4qj5j0erqPpZ9xp8CUoU/Hwl6N396uv3aO4ReAy64eP9NjrPuCjd9Z6H65iq84OhY2
75S2urmP8MrADbOVVr2W34yblDkrNCju3hyZuc62f8/py1bSbXa2Jk4zKRNGzG/ZJ9S0RUG8me7A
XjTI+HAeTlFWd5/+o71KjnDHMA9wNt19oI7qOGroSR2I/8U9pE9nG6MYC6x1dAct4DzaMHKZ4qt+
c35ZrrOauR0oiBgdulBpG2zPUJD4D8CPHAXZ2bstZJF2TtRAhQSvggod0gXFGaJJFYXpt0szYdxM
mskubQzrDvqJ4ypPmrmU3drYZqESPkkqfazX8UGGl0sLc+OASm2fIpZTVIYN52au8o1YFI20uRJv
F9sA7pfzss/eE5UmJNdx2mhGZ6S48PJ1mH/BlWZnT2+fetUvHmWAongyYQ95BYS3Hjvuprf1jvFl
Wsn28PGa8WTK+M9VzNwSLT3br2EruoFdN9BZrjL4LUAzqMleILbdOI02kmhC5x77YKPMLwh23XPF
OsEOUN1tvsdSWHc3XTS4HIxd04ZHL4Y5+Bi03IudVx0MSdJW1Ix3WJE1vYu7hzG48dFetFT3iBcx
8wGQqp5V0inaLv6ke6Yr0xqXwz3+JfvpbbBtK52i3eCNcIrjcZ3I9jS7MYcct+acdbY2cNy1Niw5
NgmOiU7pqkmTuyzDY3YMNgkjy7hhddovwjowWK3T7B5SxIuHW6+MGk6AzTDaZ0dXne/yGvQPIHeZ
Oq4FLrKb+d5mbvhK7xWcfNq7PPobX38gfX8L9ADfkYS5dLVW2Fu33JdbxWqcHcnS2jUWFWgGv8ye
JPEnbl0zN9F+oAVve8I0PrOtYR8LnDWFERtUuwTcr0egt4/xJq25tKCzJ8t4g1COvbFqSb2NNnAC
E5h2njZiT8irXj2848iL4nRYiY+zTXTsn/IJNMzK+BlJaplrI4Rak8qgWGrtXcRdE9VW7S1MfSiE
FpaF7h71mopb9LHT9erI1GwIEg9EwfczsMponSjEikkHQlq34bc6ZcIWmCphw5Pud4X/eng7wM6U
kt6dVnuC+GQ1x0ELJKT/dLQYGDX2WmpaZ7Md0VtTYlwx653dEhHUGTbCPxzMmn+okf878/tWVNgW
lUdzf1/jIxwgpGaKCAMOPohaIMRAmoJ6aF5i6X61cccOdnnDbWQ1C3v1qBHfwzX5xgorEcha+ZX/
26eNgGSVvcs9dIRngh1QT7MGR7ytrm4rxEzIqvj1GczeSO3eInWIa8b4Qp1TTd8pBKzoaO/7F6bE
KsFlgnPcLrmwTCq9qzexH1DHHy6Oct4xurt3t0WRCbU4d+IWbeAME/c21JLSvSDH8PK3Ca4E2QbJ
mehq39pP/9ZXwtLT0xLJAQ3Lrmv7at8RUHSr4SmE8QRs4Wg13Tp5BJ4n/qr90Dmn3gPURWwhB2Bo
H9x8ZAccnK0duJBO09LAEp/to7Nt4x4WXkg+yE7Ynh9hy6EkPUOtYlhgV08vWwcysY3Wvlz8xsam
waj6Ex+TYBfDPTLENWIXTWxIsK92qjyE2QZZtV3U7DI5jU0HyucE0nClv0J2vUyxy0rQrY/XvdKt
tywdLDPa0F41RceVIy7nemTclZQNLm11anikyjbhFRFHrhywLFZDVRrQGtgcHD2pJFWzikEeYJMJ
AkwDZTufYMLFT6jseCAYyHdgO2D7cuMe17xNw1fFb9Rq+lcQmzS/AqA1uKlVyexL5oR8H5myGy02
7nr2jvV+g6xR56TPg0FL7pazAWxIFjDxWla8B5ZOD7T+tw68FkyXOc2fp4f4GB19mBeUaEl5j/iK
HxYXevJdSUU7j0AAbGxv7UO0RhqgJBnt4GwGgrWI4CCuEBZYuYLzfED3VQlKbwDfugNYmYNFgd5G
ing9kkWcMTj1IA6EL0QrvLsYvuGvBkelP/G0zjGceEd0rw5WxTXjSoBuyFzrTHpg16KVXwsOqG3t
7MUXYSp42A2PoQbBeezfXHQe/aJ9dtZQA5rJySqys3NCqp+ZGxfOua0HF/fo7fNaXHGV6JA88wa7
MKdDxC/JFMgWNhYzlzSywveB8KQhDsHEQ4bE01ydPbHCWbBqNZ2LPYkqjHkjAl7nXbwLWDHj1a+y
na6DU7cashFfGT5yLJshAZszie5O0dZ9Fe+Nh4eihtWgiIuNocWAEuvBXbk6RodoBHfJwXDt3gbg
JJ31grzLfAK8QWHROVj77BruLC24Y853yHaIVb9c2kR1p2qJPKLOQ2+aS4TJ7Ul8DY8mPieX8Iav
w5oj2nPWF/2yuk+9sua+yc9OTDA0OyU3i++kMGpwbB/bbOiQyYAUuqf2htoGABx+BMNcGsXwzW3d
xJ2gfSGtaXDKEoutK0MCTNLcwcVXEsWTNIVsjmD+gnR8iCoOjA1r3y9pc6VPwiyk7ydcaAyeY11o
CKN3rPGJMU0jf93escJFhAazHY6/XjGoO/gDxHqkd7fk2tgf4mOFPwHnB4K4DXbRXPk7NgaY6jbp
hAQ20kSqmqEOZKCg0Elmx3OC3aKbDabpk2z2EdzARYBJdQ3VlflblcfrtNo1AA9b5FhAzcZMI97p
iOx8QSJ+sa9sRgqyAefo7Oy6L1cPZMPSOQNUPLyWyAFubi0oiDKrWPXLHMdcMhckOtucmfyCgmcT
FybRMGqax/6kQ/IFlwU45bDlE7v9uoch00BLGnHRRsbNuoeKpXj7tuJSCvABEQFyY84d2xf2x1Ok
OGe/hlLthku4EkhWKZLiPNpquIvrQYs4cnQvKM4xQSg0HsIL1ibblKNK9MKg/Ye6hvo7/EGhr1lv
IXXZqtOy/lZ1LG/NyeNRbujPJJvpfYAHOeX5wjoXDmSk2o6jwbj9gqtyhKsnhfQJniFCcayYH0R+
OnEMBlo1EZSdFoZtEJiubnEzb13wdovdWGDk6Z62N8DdjnNMhK+FmZLFgWhRQJE07IgaHT8ZgJYB
R0RivMwYMxsFb/AMt0FhTF8xAFEzo4DRBTK9SrqiGaWCEtzAQ9Vg+K66BSIFgnDrCsxu+8KrGQSa
CWoKAGwEjr6+oF0YVHpPaJs7C8PYQ/c4xlT9h/H8fTTVqpRuq9StdfWXxNM/Cnubyrl4TZ6XWh+V
6BM23paGgSrUtqy0zj+V6n9vlvJZyJhpek2vo53wrSZ3qN5u9WrRREYRrGSiTJGHqbbM3n2s5a6N
zFrTevYOowtA3GBqMjpwtP0fGra1mnQt/l205iJ0rYlgiEJJuykX+Y8bvtQru/fkPKn1oVJ9FUC9
0WtArEF4wT06cIcFi/RsXE5W5+Q6jm4MaytbB/ZnCW2JnYdoZUAs7PnSQAcX0cR0D5pABGf1Gpkx
lrcGWLYpsogA9oGxvTpf5PICjUJsFHSTN58PQ8pUlsjrWYO5JXiE4Lii0XT14/7Z8TwQTZAMuS7q
SIoLGLNidWs7gx9t/tCR/0Om+O/RkBriP0ajvlpXGveC0aDogovwsF0eKO3C+nmjdW9AKMfzagC/
ZKbOPph87Bf9rwNEX+nqBNrg3tuWlpzWLhR37ymcANSbvACk8vKntFb585NrKUCfWtrvkIa3qj7e
5a4lT264ieH/e2XfX/Si4myOzKDf5WQ4n/8wX9Tfu+kMUIvfgCno6ujfpku1eLWumyfikc2x+oU/
8HOwYW86BVvN1U7BE1GDTkWBvWMcjgn6+41nuHnAf37Ep+7mbZ0amX62Gqh8rKPazayyJ6MRrTDF
kMf/SRLqDwAUudYG7TD+aKKc9++HWTxuu/q6+aoBrwDFA5NqJkCsENoi1IQO/dQbZ7SRNFUJfYrV
JXjpYGBvGii3i/P3OK3q0u/6vtCUmopuIcsNmNq3qbWp3o769lYo/UEteQBuHbdJqnr3jtMTMF+R
jFlcKBiUrtV2Egc3xkT/Et9tQeeOrx0EIuqlgTsnrg4IGWzrJkoX4H3eX81smPQ2AW1G52rM7tOK
MUYZH6bZoydIoNqamVtOx+SqtFBwsq28wnGjCJ0Wfozm/k5tsjbjNCOEr0e3jpJz+4E9p++/YHJv
Lc6xu7An28DkafglNUoJ//oMDSBKWoA+q1fjkVK8pfMhbOcNkRr4B/EMSRpUrHqdCuCTGo2/GgId
Tk/LP3JqDmtJ9Eh5DIXt5mi0Q1p7GKNry0VKvQWjwUSe3URcZ2qPSqd0bERvun3p7aBm/saLlMe2
SeEPCei36sQQv/fxBK5lFDcEVonnAeolCvfjr99G3H+MYzu/gMVlvzryjX3zCGDWvKbBrgfzBUqG
4DRBZMJJ6CN04MY1VNaDGJitZEjBcWx6/UdnM5qS1C27DzQ12t3VzeSStA2yCsbNBNMcvpx2Bur/
tShcuD43mlFCcfCspumZZjAZmmZ2hz2KtAX2ZWZ4bJegmIN7Ej+jQLX7xMjlPV9Z3YMTbMGFEzxf
thFt/JQNgSEAgc4A9J8+BA/BBddn1RAliRW2tVvzCCSbEEmT0HxOh4OzfMLaBewJAHaOVfoAdPdS
yeUduvCkHh2ABD/0mf645hSkI2X31Got/duaOxeVllJ9Pmv9FgglAywkrHHYpnBhIf9Arb22KR4B
JgD/+jjT6CNMAnqHwmC+Rz9Bf2q/d3zUKrKyjWpD1esCtPp3AHjU9tdN0dSq/Sc9Go3c5fnMMIKs
zrFeM4sA8QhKeAEVP2purPofVrwq+/f3FU+nCVyeWm9qKJf+++Ov78rmqaz1ap/uACnxug2cEkwu
S3fXOb3N9dpFOeNxs3fxA8RocOJ0QuX/MqpOYT2fXb/lrNbZugxhXNH+NRovr9nkIP7EU/nSLUbr
EY2T/oWZR62VaADFERD+fGfXnyaucuzNx62je7eNvcWO1n9BJDNfsw3PoG6UgN/OhlOBPO82iHeU
O3HuPrDIkdoHhz5/zLcW73OBjQkbBXYOTEa/1TInvY29WRw0mtoH98ppeqbjlAeebhWAUnFq+zZl
berY0GgnT7OAewT3e2NX7EbdKhetfGstKGnCUquRTK/JE+185cIRz3D7tR+qh41d3VBnr5ledzXs
0r1Wu8nSGjUwtQXNhm/y2LQPPcJDOQf93XBa2KS+BtD+EQ5JGypx4c6OQvt9XkhJDf2lEAAc7kPW
pLuP31OOrSUZlWpfo2oNAmzVuUd3v8nxD1w2wjgIRBrHzt0qU87faA7oJvXK7dXYCPSm7mUPt7Us
fVp0RnTlh689N2h+rYY4epXm3mOxc5q7GzoWVpsOJSMX9BTnVdro43L2BN0O7hKBdao59dlpdBXO
l7FcXvqTnUlpz9sHaMk8Db5NCeEReshD3z2l3YK6g4SG9SxsgNXYxsCEOiVNMEmUtdWgX/YOiTKr
9SvppX3UUQNc8z5UQqFXvEfPbH2xmlntix33zjpoRKSSp0gTOxbtlojBELf+sYvB5kdbQCchdeEE
lREpzvmtD3h7a+zbdHmwu7+CYR/D05IiwB4twaY9eSZn76bb7+7fF1BN+1OGQ9da4VdNJxv/toCa
uwvr7Q2smmBJYBvMRVu4TfZpIrcTjkGTDpOENg16PWaStEPr6GYZuPaHBYNeNDuT3tqBqytUEuDy
uEC4CZ24hE3RoXwvLo4SkwQoK+IAPh0yKMSndgf1EvtgdirxAxusFBWHdEMDXxioOXuNEHDjaRew
gdftQ0gJeKIH/HWq7Az3/EhJtuopKLxMYN/RRzFiQU31u1lIKzTzvHg02vIlGG4UMGj478052wOO
5MZPEJw/HTAaelXRFI0Msdb6Nn5l47w91uuPan81XY80Y9uvJLus8B5zNX9BuX9RYpiMHv5kXlXt
ddyiOx+faIp17tzrtH4GkDGZ/v2Z/iki//OKvqWPTeVR1c570MqIaOONDmYA3yj0KX6IvX86xf3z
Y77lWvpz/3xvrnyMdPpw8al1Xia3t+//dGCoCZzqe4zXmZ0tBRXzWqP+bYirr0llV9aJ8c0MMtmN
3KZ/yd8dbCF1t4J8Jz5qHbzoVsbfx1HRfksndV1HaA/NPRaGqta/oRnOt/Xzqt0P9x5SCqgkjPlN
ERG4zzVuBuwwgh480Qs+IqH+6wUN0t7SSnxRNrsh1PiCbn0iL5OFwkoagNC15nPoJwDq5adnSW/G
koEuT3eaWg3udZbsPRCVeclPHsz0Cxp+w1okfDwLD74PgPnPcgNKwZ406y1IsHMWEPUDePP+8w7h
pWaO5KtopsNmlhf/N4qhhbvRCzbriF81M4jJxz7Fh5y/ZbFI9nOw+t2wLfcbhpqVqZgbDIccShEY
tcacIYfDMJzHMPBHNJ8/PPRR08hHJ75ys+3jmBINtSXhnRIIE6SlhnMV6vjbjhFkAoBuTadoNUX3
rgKycEcYRbnfW86P0D/J2xgWuUedARNqzQmVC8QpUbuAhmmfQsI+Ivk/ZTGfNOFfU+zzpBscGvSq
VmtWv02xSfVVfx+u+3sP6TI+Wz5dohvIUB7DmVN3R8RlobsgaU5XHV7CY4agCX8h0rEH84tCjWtH
o+loGvfJtZZLCOuCM/JIYaEEGdDkITU5B+CAy3DATWaQnLxscLFg8Qkt7+9z90NJ+NsNfQsCtZd2
va4PTF3AUybqDkhNIf3QWaSChxLDARLfv3+k/hGg/dtnfo8I79dttamc7j2pN92+nibiZQg2jWuw
hCYpO4AtygwGohAMcpsZfDDCASsBXovzNJabBIKElwH3zbJld8McImO9WCG7BwPvrq1eL0mSigFN
jZ2FYxgYYiaMzE7ejrUE/BGYDcw3aRKJRBBFWUpxlNQ6vc4MkP7nycrsUlymcGl0iw/FzeuyQ8jD
QqXLnaB9C7dOqm+1mTx7DoUwvOSnWX7cE5YafFZvnaxBLvdYsaLdxarnW8dcyK/pO05mp4DUp31A
VkkuhsMfiFVkMD8Vwr20FVB5f4DcujsrY0hQAYtMmwy1Cy0ZMj94qw0vB+p9Z4uUATllBfd4pDhR
HjzzH+yD8EqsQYGin8C5a/KED8zIxYIqYjKrMEBClcHxTmR/gitZ470utxXuE4DnnhgejwxZ8bD8
jH6AGMMULULWtcs7wRbkaGnhBs8KkLd98eac53NwuIaRN3AnRUQCcgv1eWwCKc40RTbCyFFp6ZCE
ozFMr0UWMAPYiVwXXaaOm6O0VBhRJIopyQyYDleb5u4oGsWjhsQwotiCT+8kwrQZ42oCAWoBtJf+
baWdr1iXEheqeJFDKDaGnAZpI6C5ckbDCI0HuXv445+nMBhSDOsOBg7dQoGH9noV1IfGdOOyo+Mu
Ov5M5go/JFNEHqEE4o5cSeRG3CmEns5n7tFqSWDDhzMaYFyxTI3eZ4REQuFhfDFUzEaZ1FzPDqgv
MutzKT6QsfO5MhMhptFunreAcdFUdC7UIdyF/CDkDY75PcmuZAZJzJcMiZ6WXXQx16KhT47TD4jM
iqeECrHVFSonajUgKfgPKgvsQXJVCzf9mnRJMHgONX4IySkEy+XVMCTkQ8YAk/UyHxcDjlIeAQJV
8P46zfFTunBii67+mT41ybLZRsJ6ilAHiqcnW+s3CXTjDQbzLkgAa2Iu5yE15asdvE2OzhMDg83Z
0cSsHucO0fS52sNwkC2zvn0AJlIMMBBBeYQiH4Q9numwLc+NLDKYor+3NT4VB0imBpvQyz2almaE
yy58Y6OLyJ8F+kEa5DTmL6R9hUuAmGfQpilicq4VbQM0uZ4MzhHWXmvllZpbrRrWMjAvdTAe0oaA
YIuIJhsnseLMWoElhUhlNif4LD3K5egZsPnMJa8dhHxRYjdlDLPii44jQjHgW3WoStl88J+/sgE1
2Vj+FjO/dRZUfa8fK1viNMarNMFryQ3GrkS6Mfqq/Qs+exUzT1kauevy4DtMcITF2GphMMKRQMxy
yT7SzcC6c91QWkWkofwhtKtU5v9+nd+pLq3m6bUq5TpDIi0TXZ7gvI30EqcCGC/mnjVEtXqWJBB4
PyFFuhCiEcP4+ZcoGc96rPczdkrEwdUYIRsmrnQ8mf0z2t+itkXEWXRc185hQaZUL/L8ZaafmMox
RF4lqqPkJazaz3emxA2k+Yk8oqwREWTQhFon4J5ZckQ9+KmSUrFrjCV3QynVoHwHnM9PemNOKBiD
T1LSyc9mISFiQYzqSGSSop7cp7zIfQaDEOt0FjvSlsvn4OXPSLM2NnpjLGG5K0483Acn2P+9bK6Q
MHaQUNr7fAsdUwlCQlxgAds9frTCaLAnkdwwFeeDASJfQ1JN4h6TVKje3Kic7F0QICZrkAh8MCVe
RggEcXYWWTduQyLi8GKhJbGmn8RJyu1cKU2ik08N04EvQbZFHdbtuL2ZQp2oweUa2y4bEnVJn0gC
hK4NxC5c8zUwjsGeLeOAkBdSOmvk+ezOmzC15Q5RorTq/RmfyT9c6Mm4WQ41UguSObJxVm/GyEnq
JKr8w2HGbcFhZ9O8I2BLRA9DMuAJHBLmKn8wh6jG0qhm4na77LEUWGx5hDRCSH2Z7J3P8xPYhNPS
jVWd0yE1rhr8tslc2iaopgulXVTsZjPVag7WKeT7WDXuaIHwtBoB+jkStJmam8+YSB5e+AgFE6lu
1gXFDd1QGtaWqxadA+IFnZg+oHYuwyjDQqQCtlk5O1TEE7ho09TzN8mmaRR9ZFgBEazMDD2Bzy/d
J5Eo//u6gJvfZhZGsxObouCGpks1lDdEycgs8zJXgPFI+guuz5rTF5Z5QHl8Y1Hb3JE4erxvNmBa
fNKBD7FznNAJIpmRueAnM4lpQPZWFpFrzjCjHwRiZT2fZEA6SVKYQDChE7Y8nR72wwnDjPoCLwxG
jH5f4t4yW/IY7myYckRZhRWjx7Azsr2EuSmPa5ApNogHmYyzXwviIPvcfJDJnS45HqCrWTflgd94
hO2XNQ6REyY4cfqWdAKWpXxjlnF/c97wbs4vbBIE4v+uL6bu+5NFy256Q/aV7V/2eWYZcnGdBcHw
fx880JA6kKlzx8KVmaMZJRAjSQXQXDdxNEC7Tp6wHB3krh8848MAmwE23ScVjRLNEnxyE4096sXX
SnPJIYaHyUv+LMlmMOdadptZiKBZ3GbxI67Ca9D1jia7BAOCTIqZMa2R/FiiwQMQSWfyoLpAD1Oi
sJxX2B/5NPNN96AkXTlyXb/OaowuUYCxVPgCOiuAZiQRHmTzJcULUZ2mfEm4c1BUJH1qDxsIsRAR
ejOJeTI+DM+Vh9oecxJLSPUq4FMq5gJlNBeVQRkpedpQWMw9MBp5e549cNZt+rJkTPiq+WbVttAf
lO8ecifMOsAFDJEMIxBrY9dJtmBfwUZwdq2bFdoh8tNcaNMcyC+ReEEQl7/p5Uev1VGphnJvEnn9
Cu/acBk5YCIPI386u2gvyd0Xf7rAsqkUbwEIyWUhG7tqf9EjegQIdOK9QbiSA9UD0dAFhyq5vcXC
zZGlO8JTJKjaHbxWqRTRnSZG8IlIl3Egg3c1YbZIbiTnhLGcMvAvksmgczFyoyIiM6QtFbnyuCPe
MM2ZXcR7bkIS8gOfDhyXTAlbXX7zXVPEQUETQSixOUCffI6sJjopvPY8g7dDoQwdbD6G5Qbh1T19
NcGiPvjbCZGX+6U3mYCmidhjWI+9FCVhXszyRW/ifuY4a01COc97JjsoyoxSdAPvBSYgj0ZRyiAg
ZJlQMCUP6Mj/fsLijJhXg3vOT7DCmaiSanMZij2TrHJMDGCKUKd78egUHlSV0gTpYogdZukaCzjZ
uR1PSXejkZtTPPg6SFghB/ZTFPHIFOsGabvrs4VxXQlrkjF0MPLZ5que2/mSqoLI0OXuwmfUnoxZ
M5lsQI1pqA4Z2/hpTYwnyihn/3OsiN4m/4xYaA2D0V755ejkQlJ3Zmun2gUmj0IkVHWNbRz+srGl
F/bZUGaynqVFt4t/raHPDopoHoMT+chDunke1QLkAXKKh5xJpnQeuIBRfzUsFuryYhzZRf28loGB
ozSOBhugbEXsnNAZD0kCqPxTrkGUTPbEpysajYemDU6Age5xBPkla8og8OuzwphZFfZGFgc/8lEB
6CGGxhjT0U9XXJjMsD4x8EbziYNmHFPykOwHXQfStxHdriq6eVLF5LdBC6s/5WAkQahpKMN1fIq2
B0tzcw2dbbIk/x2oLqjRAKhOCUgOKBmYc7kNANj8hkzAndwf/q5dMatPE+zOGVjcu2a3eHgNk01V
dlSkT8l9EQiw2boJ1PAEGTFRMJNJL/fHFP2VueR8Oc8/PydZFJOTafYrZIva6Rsp5g06pro9o/rn
0bdEmLEImemT5Gkhyn2z3f9GbcaKWUnS9msTSZiUT/eavb11960btc47gKB052dkftcZnzFzmSXA
jyeS6rEFMAlBY42uWZFcOOp4BzgNNGktZh3qiLIaZU1ywKGxkC7IrCSHk1CG/o8IXs9mEDHci8/w
c3d+yqyWak5P8j12l1+3pfO94crehOQNm84+LfwN/oPVjfnydfy8rhnrjq0x5QFKDGlA1v16MaQI
VUneRibj8ZuaBktOks1xQssG26GEBOQNL2NPA+hspJxvGVXWFEAHM7mP8F+cXmm+1tEViqNOxHt3
I+Ehn1puCxjW2ms6pU8rgMSBQB3l1y7bPYejY1a4itfg8BWu7SwbUJdjew9oZwbk3mReknBxoEFr
lH13EO98OTfEsULlQfZ7O5xTlSIQoncEumINuaFqgU4Ge6VEcArxIDynFfdB13MpbFL7gcALWsd8
Rp9jl3nJ7igpZ5f2DWm0wbLPITVgxgMc6U5VMy45IJzsEAS2TT2edc8KqBt5mkbnLhhwdj9U1TIO
ct2l2e1TmSRDjSKp5m6SZ83EylNHeo633fcrYqHAfTBnmXqw4mjByi18JthwSMmf5gUhUL6jStBj
uT2t0SZ9oUqD4kHAypoGGqddeOXSKIhH0jiIY65fY5lsDfwkKDzNM/J8xiyYpmeLkLLzzXV4T++J
5HwFYMW1q6eiVoKbA6YYtkjhkwnQUzgKzoE6BZsdruvBmazORIhQSlMsNHnPAYeUt3ny6VMRMUeo
XUej0cuGx0MIRS9yRBObXnysQEWFgrkaQloIz7DaAJ6EsmtL5KsH98Gv8seq87CuwKFlA5KtTY7W
HLd1apC6u423cc1suesOjlwj4i//F8cm+R5DShsEjodHfjIYMI+k98Ws+pzZyFyyM6p6InqDQYQk
aZyGGxiVZqIyB7qDdXwlkEgFhNoXslFsm8lY0qPP8frzPswp1JTENQFN30MM7bVF8gBGG4hE8qYI
INdL4sOrDmHtjXh/dLHkwUoe9CvZggpLoXxLY08dXUOkIq5h7YmS3769XQDs90pO+8w79NqQqIJZ
La+Sj5XUemdtAcLV0fR69FsjMsOBdOzDuSShF3dHao2CoQni1O5fmBbNncmozBFuYy2YfWoRK/MC
iIr2OSByTxStiN8lVfELcqQXuBjyWpmKgT8ORB0giVbJS9imwHbZNd9LxW/06LC68CynJ+vhcnUI
I5J4Ur5zChoAmQw4i5RHItViySrJaTn/DefzpRwhWF9SVGMq+JtU0lI9OKRN/l0zVUDIIuGy5y6r
Rp/8IMo/28nOqnIHqInRoptAwniGJeJoUhSRQRHBM4Wkf9pXzWkwihUQoQeLRbk40Z6P1AEgX2hj
mAIZV0jcS1SmlpmkvYwSa4UOG1X+aIQ9PX2CbVymciKF1IMr95nFhDIh1dsgCKay1RHDXoi/PlFs
5F4QxJuKKk7pn5NVUl9xt2ejJ1MIVfpP8svpV4rk1Q9znNxeXzPjZb7IYYSELpkNcVsZDtuzzhBE
B8epbDjcWo8cRNzKGBDRqMw07AG1dKt983vYxywqNgmdi+ypTazltM5njilmzm6oJEuWxQZewCKG
EMkUHlKBLU0pRgM8EdkzngIys1JWZv/5pJQZf0l3GKE6jjHyMGnby6c3LZjHfAS7Ds0c5MJk0XCs
IiAPGA/OPXw/R7kn5wcOitzqfL4n+kFvNakMUDiW7WpNq+iXtNF4IGsT32PudywWELREZ7w3p3f6
ScB4v4g7A1FIzFoEyHBAT+TsWRka2kNSlbW1oAkko4oHozQtuC7AdPSeaNvgytLuOUlCGuOw60li
KA0teUntDiFF68kJiZMkOm1yJp9OqChRXmkvEYhlfAkVn4mLxVrngl9I8nQMc0SpgB4+qrZOEJLb
czpkJkuQntf8kA+uQvOouxgzMdMHhGqJ0m30HIfzLtFCanhsKgNtcWKNsQaRagXPszUeLjo7TAuF
tXwxr10FKg9FUP4UdS7w0Jwq2W0oUvDqc12fDXLlMC5UYCc2VTuHoj4nG9SXksIt3NIAAo58RebN
Q28q7auYdDFmU8rtwqykAg+4gByQsiOxjv1bMrxZi3MkJXZ28yuJzJAA0u8qXCAlc2R+Az53GUpc
G7AGup/ryX7AsTaU3+tvTVxawbjUBDv7HUJaX7+v+9udBtUZovi+V89Uf5fYau/lNINJWwN8XfFO
U7yIKdBQco79crDrwB33nsD5dYQpjh7MsuvXKyCXzIr40FuHB2eXaMRBXFuzxwBsfnrxYFZYtwHW
l5F8R5Oe+yFC1e08037qF+Fy+8M9fesXbc/a9nBQd/fe7esB8gyj4few4jXZYezyibgpEo7lYJXB
4ATgMgapE17dQ8OcrIItes/4Iz0hiOIPzekyvYzeodq55W9PC6kAwa/GVbBqauEOi2Lv4G1e/nnx
fBpn1dhAIdQ7j1lloVLzyC4DBAsRSEBKgOPf9WTCKwCjAxZm2OAY4Dzzp7/23hWbDf3Itc3VvWHe
BqVi4c/8vFobFGILq3j6gD3qW7NKdwke03mgOe+eTuq+oiRTBbHb4tB9nsHUCB4kWPmVmZWvknVW
esXTazSdd/vuF4W5t5Ewa/0g/1P/XbJE15vI9sHYb4GFbinSY/8H6Ha1vSqXWoWxvgfXQXWwnm9o
EyzL8bMNfgVPWLQZO+vem0R8gMXILdVBaXRbXwo59eDSfXTXJ7MBDR+tWCwBOvV8TeoD/Ii2wWyr
cKY8ZeVyn2oI08K2Ru4EYQIUIddYglAAobmlUqCmht6TkgNxjPoAtPfqWPyt8AnzSlN19qPtkIoj
pxXe4zndoQGAAdNYd0rOy4pxIezVTDRb98hW0rKpYshqVBGWPRv7JtBKc1MzD9NnZ1exW/M37ZbR
g277V5FyUjjB2AnfE+ta2LuKuV9s3QJJZxg2eTnGfUnt70ncoZAMSpDgugE28tZAowF0ujqvV40z
4S5HcUOfqidTna/IAOkSDt9Ij0JRWSEJZiJDd/wCwqMBa4RUe0o80zNRNQNUX7P1of7FvKjnSnzp
rcb6152DLDBUU3EHKjFR8omtjYtlfBjUZhLDIUaZNU8xW8k+bc7LfjFEOvccq1VjsjXqqrFHXxR4
0vTxVZthE7FCTgT1yJiOJXexaNYFgMDo8xgmKubGNMhqvYt/5mkGjXYF0JJ/DfZbXPNQiW2MVfhX
hMW5wmV07+4uxLYMeEPIO6wTTI22CcuuTN+Z0r2LVAh67Y9S3hwb30nvkK2AcX0d56y97NU7JscQ
99wGWUtF9Njf0WtjlP0H1W84rF+rh7FFGhlQSrxmycdcetk+sY0OHrnGDphvZxsosFPu8xQ1Ev71
jlsZU4rHqLYvC+x5TT1FcCStpmq8hX6Bycvy3qvytFCmrQMFn5CMDlVOObMjaIY+QulcZ7WL13hz
el0guR7sEC2vmSeKVcB26VydrM3NerP4wCZTRb85ysbS75ZCzdfbdnYH84K14sF+1iLtGLxb4eRq
7ffG7uRv117rMm7eY5S2L+T3aQt+DtqFiquQJlq79OxUSIC3PvL38jYHC9XyumKg4f8cbtnBWsZO
sdSm+W4Yh9Hd19/4NTp8FZW5hspFY5MAhvPVQL24Fa2WUCIRlMCLCiEQBMIVvI7rnAyQtKfa1UN2
TGU480NyFk2GxbN37a1xOEFGcs5srw03Sxb0pbfpNPqlbqBQq49UACCz+4yqNzzr//y1ufX/BJ1m
owE4vNWA6fHvoLNWd+viVF/fe6+vU+eY3nrXuPZ/hJ1nl6JYu4Z/EWuRw1cBcyy10hdWWQEJKggI
8uvPte11zlRpnfJ1umem354GYe9nP+EOq/0qNzvVZ7Fm3VaLHRvKcq1FAMiugqkcvbRDddSu5c0p
8Y/rHK737s5t/X7u2P/d1hXYw5SbXXWQ42qVcoifXHld7N0Cum7VscEADrJhNmnfDbLQj9hn997D
Z92KpIhY7Kgc5A6abDeclH2QlnWmcP1sVQKifFXYRTAV5Y7G1mdv7PuYYwbL5vO0IL60L8QWaXTY
RO9w1q1nZZVj7iQiklF37PbOwzFuwFbcnKrxPxUzVlgPVwNJs6rTrZQF5ergN3AzheDOgQao4p0G
SLcQxOjrimqU6m0oocVD87UXzC9KFFQlrjG1fJ1qRUGt6B2jVBK4Ci89vPF0hKjImOFtFPODh2me
X4+keXUnUdJvbHl/3D/P+OeaO1j7WoHMVa5OuIdkA9EELrn71bMNluTZ6KKTQdv5NaDWCXrNKOkV
XgVH8Qz/Me/KUCNtoePfPV/GqGT7k7twtl/v0JRtFdCyjAWySPW+HcVSZBwOdq2Uq92X9l69JZ/O
Ghr5Op/VxR2InvrL1NZWv11K/P/fLnVoqwrvXKNcwYfYvmvAxUfhIhy26C8szBT3LcdxD+/Zo/kk
b7KH/QGqCHkAiHsr9v6OBTegRPFavt3JVf4haVllxZbMaxnLj1YfvwkbrRvzjiKjIp7d1Tj9x2Wu
Io5y3mdtpPFs26qTvddJpxkdEF7kGBwcEfutqaVe/v5i6u+vE2lFU3N02VCvkFZnKziGtsSGgULO
hElihFn0EMNHDaTpqIRxMM2Hbj7b+vrD+W5mp92QhS4P9r/LXyXR++ycpWFCjJW/IKqMgznmJ9S8
4bAZ4R24lOcnP5kjIdG3hig+IKTNKTex2ZZlz/TP9LAQYL2zB2/pklf3dBVDwkSrLbkIq1X4de6p
vS0WYtry2CW393cbvVcw9NlircgEm/NXHpCQz9A+QKThCCIYGHAFebVmKjfdUofFyPEU/b9fmvJr
lDP/76lpV1EiVNKzkmu8NGmUokDkTJ2H4OU4Umdm33qBtzzZ3Xkmt+JgP5/J5T1+24qtkZ8L68wV
0cOCLS51jujMHaHBSvP9MB6bEBjURfQAO1BdBK8N7fUTLbN913jS+uUmIo65T1Dgl4ee+RJNtIf9
U9ZvSH1GwQeJAkYqxXs1hoo8rebHhbFIoUbb3XKCqzeyIDSp6F0c6JulPTIE+kEze5rRz1gicnQX
N3tnSWpXAW6blPsk2/L68XWg6Y4UcYcWCfMlMWSoMcvB+4baHX1P2NP3kI+/xjwT/THbsXBnN7Wr
DWFX0lk3I6egUo7n2RwQdoFafvbkuFrvMFDpoNFJ74u/Q0AYbSeSp6GA8/f6sn97BN9v4moH1PrJ
sbnDYiU9m+cOKXTUV7/MRYUeIUPT1CvrkYq22SxIvTNCF+duFGKsjQPMjApIsuCDQfYq9M4+844w
zun2Ya7NwRvjZ06N5TGf88QmnxswtTRXHcgYmBw6x6ITPScb5+WIlNTTaWot9NX2S3sFa0sXaKMy
c30yYA+LRJfZy0nutEyH59g3vGaPZNNMKMYxY5oUg29/R58FDYuTH23+fjqq/NtpYOoGeaFOPaqa
V8BqssXWTqUzjweo9GFggupJB8Ghd0aFazfZwnVL5oo0Op7HSFUw3qaLxwbAnQlLQWbdWMxhxAc+
pSuBy90J61GIzk8q8vm06n3Ht/lttqfPUWmWXOQ1pjD6PQd1QEdIRfLRwcQLTBz7YrFc0qYbisHT
C39fLhnqfzHgBllKt4smGB2qYeiuh0v+ot/0Rat4iYi2D1nsbShIB/wGOkCiuUX6SOMOjwf+WbQS
nXlI/4lzXWjiixG7DEhN8iiexS+IfhQVsgeXBvqNaDubXUQVBR7O5gJwN0VX60xTdL+uaeXWoFO+
RANRtCGtgSiouWo4+1+LZqHByNVxELDo8luMDkxfWB+D7tiEmxbdViaAxiwNB3o5ravu32/VEGv6
+uy1yGfQc1f0W7R85RSnbWtWxeqR/iLdVaq/LiXi/ILV/YfBIeAzoceekyHCP9Dslu6nmNrzYuEA
Toe0todQ79Z7X0xIZTBuNPj/PT3R4uex0kaF5/z3vWNi8NvNmwYi+IalC54B//+38Fw3+zyIdalc
KeMAUPd4t/NCFMDesV4YBXTFHdCPmlvi0Ya0w0czTpca+/fVcpWxTCX4gGha6MEaTR4UzxgpT+dp
4kM+C49uMKy+RtZKe44e07E81GZHXu8ZZMjhbau7wdlXaL1GdKr01eEZ0V2HBlVAwR7Z3g71aNx9
n7ZPVCjq6tjH5ssr3uQeGmLj9qL3hxrpprVXMbCO0cnqVKTj/XS+gTfGguvh8dnbfQZ7F5oZUjEx
+nDGA3FEn2c+2/7DnDtYJ0j04et3axHRWvMsl2r73UR7bVQiXzTZD0vccg7eYVmipPZsdkOaaN2I
FgTfH7jES9zfsnCRMJRe7L60dUvJ37euQ6uVbihtPQNtMLRAhudlYjOAyYV/yH5IoQ7e2/DkjD9Z
7ex55rRgFBpx+4kOcoSMYR7cicq3XEXOYOvbS75KQpv6HMZnh5dMZdA9DJn0infVN2AQMXXvpP1s
CG2eDOBuvvFbwPt+5au8dH/KNKUKORKPiONhjtpVkfjLi06No2VOAcIc8OE0DZB3Sod/L+1f89Pv
l76qdk+BnhJv+dK1Lz3RURqf+ARDSrpFORQ44QOshEeyBKS4wjtZ/yX5vYoJjuLYiH5DYzeNi8br
t21Vtbs6kGSLQI9bISO/ozB/3iLW2G7KjTpvFtL08EmrJh05/gmDPPM9+qDRpkzkjWi/bapQOF39
/UT0XzC3P27q6nDOUi0/R0lQrDR8vpiOsegxDkKUDaFOA1FgTGDG5iQehEgKObiLyI/haP+yfyln
0RCrx63dlcFfQOvcu3YpHOkkeARAEBrPRtO16JSPxVwfn2AKWihwqdN2ad3r5/5SdHz/CsZV/pps
LS1MDmaxqhkLM6lQCKgCvt70YdNx9HEy+gGqCa7zVoH1E2SKehP4OpKN0OaY0seQ4R5LYM1MLMTw
8e9HfMmfr9+7qpqa6iC+ge78VRIWWEFhyOGpWB0VSLmuw1AZ1Na7xPN5qSctA2vAStgTYTJMhy/+
wG066uC02Z47Jxsmqubi5tdC9noI6HiR1QBpv0ceVu1fqkVkFmzRDkdLmn/6GfSjaqc6p3zPQkAm
RVAaxRhdde2hQEvpAN9QF4cMvO/m6HElCD4Lne+0u18mr3QW6Y6m6BIuktcDM+VXZVMhXvQZ03L8
lB7sOW3HEEDb5ITSK1qXI220G2ayBy2Pz3ldgg26/EWzm7+sp3ptPRkb7fIxNkXD1E4nzdM7dT4u
l86T+M/2KPvqHZUMHvck2lVvx5d/n2qRGPAaztNdvx2cPqKR6ltIVOm+YEbkIH/EtHULj0OQlgR6
LuIj0kgN6Z/6ue4aC+vysWfhajsNVyb4wIWBgyYiBwZO5Ajb4paov5++9Pfmy3wP5ylaAFiIAnrq
KX7J2SxmzWIEj0oeU/F8lT7sVslqt4ofcrSF9G4x0LsI5A6lYdxP++UCkffEa9fHYQDRd+8fh/Yo
W6BthYJNuU5myXK7QPRxTrU63U7ykTZAWQ59NJ1OkjbDP11fGDBsqJ3q4bmnsNO2a/uhemLsPRJA
21pYw9Ccp+fPiIPWEz1Th+k+Q4NN/Kpu1I28OZcgOyBoQRBIka8smCnMNZoFUy4L7iRchthYbTGc
iwXMZaKPkLX81BmcUTgMwfLiIc17mgltKWcQfyITiZwmA2L+XiFLFPeQ9qXMvldMquYv9euPlXsV
wqptkR0Km5WLbjQ0G7unwHIJ+2E/6uuP2tgZ/fsY4xJ8yUSenFhAoUWrs5w1slfOrFE9OfJzPhQf
1MZHzQCSKsJ0zdgeHpHmNRFXRnNriD0nP+whEq7TeL6bJtMjWQwl7FAegqZFyllkNelAvyghHweE
Sz4KWraiD6Ig2wqdaoJa70R8lH71iXoWernSVJqapOjq3PE19H1FTv8P5A5Niq2ndDYCTYciOgN6
gWZ2QKcBT2NChZm4SB75GduGy4eqOHhhqkSi9r8fBafeaEivqy/hONKxpseRwIwKiHH4SV0gsI7O
FF9ioqU6t71YjDIixKxKZMUiRMBMZHKZLfBbI2tMhbFiomGACw9GkT7dLw4zx0YPsOXAmIh/E7nQ
rJwEjKoboFm1wGcdZsUyWxSzI8vagQTKvzTrfGk+hap7WlvhwNycPtPXcp0BSWnc4/qw3C0PyxPQ
H3tkogIp/oh0UZGcjGzGQ/xufZO+ih9WsyqQ+81xfBkxvGLixLomCVMZmBMegJ7qnSDv1aOKTzHK
RwaKgX8HebSLbpNmR6OBqXK+60T7q6xGt+q93TqswmOXnBTVILUXD1D442P3VGixcKpQiYvwOUPi
d8eH4dtGVGQSJRp26r52qcyMqU11Jio7QXDQKW4E7Bfxq+OT/hKudz0AtZ13Xp47p4EHLHE8XINa
Ann1DwNO/8MVH8oedHdjF6t6oPMY2AHQpjqjqhM81xeBSam6hVdSuoWusCpjEyNutkSGjmQzmFov
xov2gq3dkzbIkYdUBn8/MevXbfvtgV3lYnFYyqd9ywMTDEkxAMToEShIQ9dQfASXCyPXPtPKPjSg
C0mw6QM7FI0TRmp8hJKOwIhmICYF2EiAdAETZ33RT+PBvIyn03XEuR6SzAGS55CgAiR+9gVv1sHO
PeHZiJrwnnfHL71XW7cgSTsGzReL+cHVaWq3Uh6qymGFFId/+Dxt1BdpXQ2CB/uB6HtvpK3cpkDi
chZjJURHDCYqPy9X1OVul+XtgcO70cBoIgIOCDiboqN+b6HfAhV+XuqqoWUctSzETviASCYOW+cu
6iLnN+0pQ+b0WQFdnnW2b/GuQ2fNfGKcXDz9vWxEGvIzmfp5+avaND05bV7pXP7g2yg7ro/keTRp
ZvW973nvkV7VR3YrZ7baciEJF8mgl87QeAQJCjTxTjf00oS7+UoW7lWmreiW5Vytld2hQQPuHB9W
BrrcNs9v36kfts8OG5ceVOgyxh++Hx+ZsveiVfRSTrLXDBFs3dtjBJwyoEO9rkCio0RlQmNwhrJ+
tTEftFqc+H8//d/X9bd7vWrwF2V8rgJxr/tVNQnXkC4XuEv72wXeAHumW39fThVB8+bROMJpzjR4
MtbV0S5ZqR1XWXggqJLhLPOvkPT3QX9tnU566lAznhA9R+xylo6Oj4HTYYp+QsAUMU3G5kOwKv7f
N6SIC/5xQ/ZVrZFVgVWGO24InCYcKuwZpOV2dfwwAHBHsO/yQRJ08FVMp4h8o5L89+V/2XuGopkM
y2STzX7J4b9VkAenTqpQLnKGpfQAVSRNMUG8U079fg0EzIBWsRyvqyndSFIssw75Sn49zR2qUTy6
F/de7C+72KAvJlumrBgURleHpaHHJ5uAla/a9+2LNt0+Idp2XLcffz8u5fZMBiKmm/jjOLaDWMbV
8lFq5axa5S5faTONpttKBty1fagHFFP7ieX9fbXfv9P/Xez6we3PWlymUpqvEvK7EkYH3Z2Hw50d
8evb+e8bGVeBXm4PdhxYXERGDBpriUmM/vLf3+OSqVytcZPpnezIqH04KDX+PExOcWBvs2wrDubk
TYIPVE+TUbw8jVBKChC+TyZKr4zdz3S0f3xr/CMwATjJNQ1KCUVwhaN7HqBMK6iNzcude/vljZoO
nSubmKAr5gUa+G0HnFT5XOeSdFxB8Mwf04/9h9WNhhSg+aTZ7D61jDwKDVcB9gaEPLUhsoDmX8S+
ugEpDV41IZ25l/zd4gQQySA86TIHPY38S6rz/a5ia5vaUh6v0oii2ZptP2DILqPXKPUbo59KixYM
bzKTcVB8puw1UTkFQIOrIhwDxc1NF7YN2ihQ+Hpq6euoOEI2F/4BNo4UNCxS6leYUqqvbjugrpJn
hd1Pt0DtVDMTbLfxZMeYdO8rz5lbMGdA4d3DQlxOoR+r4uo7Xm3Z/NRm7faUxStw6aDYHDDEEdqh
D0HrRntPQWHbGuE/1DKbedjOdk1HbnB1JiUHGDWoHpwC0QDeU1lNA4tUd9tSgBvT/ddp6x4lvzrh
5+O3PYgBi4bWroahhDGThFHI0kL4aRqg2gWmCNVptI+w/phkHiVtzgwPIgLsQvBu3YYhloH8LmZB
jBTfQ5oqLbYWoSccH0cCnrbtFLMUP+UgcJsYeuLTR/QO9bTp2a/FY9aTXpR1srwThS653tWT48Q0
TGxdKRB0SwSOb6sjD7RYMVVli+cNPjJwJtqO+YjORfuUwrd2IeGVmz0g6t7Jd3MqMogW9mjHZMRX
sVQXhup/b6IL1OjnDSnMJhS8W2lHKaZzFUSsrWKVjZNLS+5E3mEaB/rIaTtl2jlrneLUMcdYlJeg
x15BFTb3ZDJvjlCwu9+vfhVeJNup9yUS+UtgCRAeAOdlKnZMInM0oHlVd8KyYtwEZi6IQAvqgLwA
Xb5AoL49/y24GNvenZyloKsIUtJFXAR2p/jUvig5VDzPRGX9r/TYbOoe+vAIm0CLGgweUBnoQcdB
RhaGPcxHUXMITemWqelT5cnP4/F0jNTNG6LE4ycg5wIjv6JkF1XMBr69w4Abfs6Fy1oBAHXQVhE8
lX/MelqWkLIo51HVZCY0eHh4nwvCGTrUHkOUgSh2Sjj9YADWghXT0WgxXYQgabr5MZ+kS1PzMlMT
fScxHKspbIgCFDexG21st7qzhm476UB2WLUGCqOG41i2/nNRS7JU74y9YS8rv8b/R+tjN9SzEPiC
DgGMGlc0dyXoOcukG9xLwm4Ogcu1kRjDfpsk6NIQ+vZC46QBeZKrGGh05B6cJVSnItdm4xy8e4v1
tnl7da3rsKefpEA7cq2KPk/YN12UBZmjhggHSHCGz3RnDr0IwIbUq72oR9+Gt6YKmD364vLGWN1L
M263j3jw/335q2pBSTW5cLD4XfLY6WOaVL5vADTv7ZrbTfPzMleJvtS0JJoxl4HH/mixkgvkDlaY
k76gZSpIL0eGRNWd8uKChvgZmX5e9TpUGlqFa6rC0wY9BEv7w8ZjCyOu3mvqJUMFm6WEA15YCSHd
AmFMTGqKgaC2wWuFq4BiAQ5/f4dLrDuuk36bSS6y2apM5gHf4Gqt79u2NPXD1lh6UEZQuz37Kkte
kMYtfkAdhT7yunldrbqQX9Ci8aGZsEa2Xm8gmjVs6G4XLqyQ3oA6uqp6XaJKCDV4ADtH9AbRcMAF
doORlggcKOEKSjANO2bBgrfDXB+SJATwBwiDHZp2815n3qH9McaXfNz4l9BUd8f+tPUNd/oyhSCO
qlDk9kRPu+4q4PowdYIgipIvU725mPY/JYOXJziIsB1RDnkhdq0vXMll/wtmDsN4fyENLgNm4XkO
BwY+UdV59BbL9XLI0P/LW/SZsQvK4tfHF5ILI8gsguH37Hkkg/ySBwN09OHB8IKi5AwEjkAI4ogY
XEMvgjuPSU4HzDdgxH9hGekO2KITJFyFenLbffZGXt9buujm0tGjma73BWPtq//h3cmrNfEOr1Ye
NtFkb2S91D2XwvdbTNkZ8pa8ztqvrGXCUDLCuSt9AR/ogzY6rEvFJfk9rLWJNkW4dLhbR71ivB9u
X/NZ+SB96U/LNO/IkBWgbqHh3Yme/l6Eiuhr3NwfJ5VsoJ7u2ObVfgzVtkXETBPGefawBlMX9lIa
X2gXs/AxjbkzKb17vaudWKa7LC0cE4AyHWzdN+GCb3FhAMXqpyT3d4uOm3YLlvLat+93Varp571y
3BlcD/O9/m4Bxn7nytjbQUBBOEFMb/J1Niq6dVdlRBstLyZDrjyK16SB2CxtggfjTgy8bcz8vCfr
qtiP91Vrt4BoV4evdmaNdyNxBgDgVx+lpwrPDqA5Qx0/Ioz1wNCUpC8d6VFfWovDilyqhrkAbRb0
eS9b4CuAuCkzXCy1aqtzV7r0l1MB0V+Mt23Lwnz78jq/LV/A1UouH5s9fYkGQf/DJHzdrWss7JyH
Eo6hd1ocX4HVzAC+lHiA3AMT/Pr2yGxZmwRwijNW77fLG2wrI7by/Sp8jKaqH71mIxQQpiazpL/3
wS1enHdiMqUkYUZsnZT655UcICvOMZTTVT4tl/9kHlZwaP71hz/J0p56sMo/H4JnpHEXEsSLuz0w
+ZdYocE+E6mHqiuGc7U3dop6LqtYitkbuEYLcnCJqMoZlx7MM0nuaE1iorjF0wdjyimstB7uRihm
hV7rExkdcjW60fsBAK+B9M5JMjoKYB6QlNOoeYpnxhPwBOYzgWcOzAEWh3NzbguRM1/rJ0PLbYbR
QJqYsxy2utSj5TTQcDMz+KHOIowQBE/WwK8tAFsS96kPcV5O4G4J9cV0ghrQPGccBwsT8KM0sLwt
vRCp+/eLUkQechWwIDnYxFNR+1iXxOrbkpAdex9WcpLAynNm+RMMyK/DQ4gFYIqUQ9kvfWgoSIje
W4n3LntV22h2ZO/yM5c1MVgyZsdZgdG8wyPDpM63afyrxPbj599f9pbcAU1A1HCU/5eW/1WWqAZa
EbbbmAkvqRFmTXsPy50HJO7LgYWsQ0fDDwjsIBVe9tiAPIpgvx8+2k+ghj16EpTt+Uyh86vfS6h+
fRxYfji2buL6cd1Atcyy0A6qHq8KgvhuQlHDRBKqSUVIVTzK0Y6MkinwG4b54QIkVN21kX5pfBMA
Zedt5+2HWCczH5JYM3ce2m/7yNBo5eBdQHuXTt3PvaxoO1tP6zxBl5Mh2TAsSINUOHEweCDiHnhu
ttciqEWZqnMKNd2PlGKDSu1BhRKW0M4ZAuYeCfoEcD8gxBLaS3uACfon1G0yyMDH8HGK3hG6Qyn1
EXwSHjcuRaTOBiNi1W8HGZAGA6kLHTvAU3/LBVHD6OlsPbJ8lAwwdJynUMDiUfEpr/FahnrVR9b2
8kdECKRwMg2ljd70hdcZELIXY7xfge/Zg6xCdxLsMkPbhwYMhRgEbz0diBPKXcj3RB30CGqPKu8M
ZAUxI/Ja9JvRWjnPcFtEBihu3WJgDAOAI9623zwelsa6sDF/V0AVKGCH+dmHvYcohgruDCkrOnGI
/y3ihTySn3aesAlgPu+nvXP/iOFz2TuuI4JBsy7A1g4EMkAeleTMcFEmWAgsggcmqCrC0pYXPdmu
g6tpfMfyRr3wTq5iA+MOshiHs+qWgCmn5jGpElbl6V3FKSz30SgbOkxZyrEoJ/XeCbkErS/o1yFO
hyA9ofhhAUep3k2mNTrwyJ6IEh2uJFkp+AIheBB20bTGqLzyxeQ96DGh7wRD+lHMFs9+ia7NO0NV
tFMDTwgPMRxn3M2Ld+N5xeLCm6+LYS++nqcRGFs6MxkK8ziI9nHZ9D/pxFHrCS0e9J9gJWLsRZAO
QBc5gGyxDyP5TzBts0Ds192Q7FuMJINuzvutCXlA+t3Sp/s8jqgXhVuUgVR368MOMtAxkLsNP+rx
bqwS8bMRwzQwsSGJ8ZkZLW2srFPgo4wwPnWmAU1BhG8GL/zH8dDmKVBnA2NisDmJ2bkR8h4ZT4PR
pvclfvlrKYOe/RDKDfse6wIB4YofKMCv721s45dswKDVIlggoN1k5ypXLaoqOtRBwWzkPeHAO1Eq
tew92284HK0uHSeeUYESTONp3Q0GaoBwWfwRnlpCjK3C1NR5Y5o0APbaL7uCMoHkMRhKCSivAGg1
KJlJeKD9HZCce/d9da4HO2knx/SmVqbwccZmABopcYOr+1/QBDrZGGdY0Ioy6zJGC9O+SJnhWo2+
XkGA2rqyj9jvuGY12Yu2a4I1CuZBX+zr3Dv64mfh7hzy+sNBBiSEFfgMxZc+KvAjE8keVPlZkiay
TDVErHhK19RPBslc7x45qg9oSHwR6noaWGYx0obYw6D/78dgiNdzvTsNw6LWUG1myupVgy5ptCiW
z2lMqcExIQwN+4Lsdpia7AjxK0S1vbcX7R2h1PvYeAzliJqNkDUzeg2dzBhPWMJpJ19XXWkijL6G
HCHsAlGC0tvKUMaBawDKG04GvkH35u+3g0MbBfNv30GUU9+yD8N2wibd7uKVhcWjRgBo0TDQXfjE
KrbJITd5QH6r4kwQw39qXygY3XsL6pfO78+7uDrg9OBIyzziLuw19pfgdjCXpmu49QR0x0AkZY5S
Lek4WPaLPn/q4mAOkv3vF6r9Ujv+eBhX2cnxeDSs0OKFivRUqNdxtHpbb8MC54QKeBwFyugGkShz
TQDmNoELDanu3v1QF0Kb5ghW+ePvm7qsoptVxhSHcSZnv6NfPZsgSQ5ZnIRilZ39Cm0RHbnnBUqd
AhfTCVHwExZXoVv2ku75csL/fQOK/UvNZMDCMzQxHNQA6v9cI8XZ3DuHMI5XBhu8BTOGWfulq3Pp
Bk/hg8HVRpGtZpWLrm3NP2tdg4/sB19hv0QTKxwBDgf3rnjaGC4lZpyAzki14COjU421uicU6Ojw
0t0V7R0BQfxEUVIgGmn+Y8CC36LPtqKxhZ7W+/sTaqatj8LUCQUduftP4ka0e6FEuEDFwSg3eG3v
se1OLhr5LX+mSTpEaoH+1if6+E/T6duaSFoK/QR+1tz0QWj0iM6woEVA5iXyYkLLyYj6Skizcs/x
ceiqIArw4+3ZsKXifgPuzNfIL2TKFpFnyPgtiz9z141ZJOeREBjCvbC7o/RwIN4YfBiu8LvW6yUK
ihzIgoHx92u7RVGzs4lJIjTBWmaP/3xrdmaeo7TUohUyqujBPYZmZ/vBy1iijMDz5iEX7rFwW+Hr
3I16KRo/XynMzvlpEdJn823i1/5OsfNbl5i5Hz1C6lLHtPSr+leqTaUBLhLB8jq9vH4xavAzqkIC
IK/HcvMGd8N8DboX4r4MOMl4Pc9hHu3f0M+QV0dkITLvBIBS7VYb7eXvJ6b/0r4UBZhgMjuwbC8Q
8G+xEHx0a5XHUwQ+OppWj+fUZxwZk3tEHfwG23gcLCq0IgoCN0z6fbd6Tp/UWTsEhXzqqCThws39
PYOFkvatHPmk1l0gzaUlRIUdqmfrGOm7MdT0DPub8k4Fc5nOXMUJYE3g6eh8KaZ9PfE9ymXeGo28
XUmMi7rntxq0ZIyGVkd+jxRPfy5m9WY7ARuvo0RxDx5PVc9y+nF5LKVkRp+mbdgCWnUVJGRaGwUk
ZXVpTyAr4gh0HhwxuqTit6hWQiGV0QE6ClWn0TZBRp+3ZBjdUMdofY1ion6QIxyJ8jNitQJB7BbT
HEh1S4aq+2H/wD9XSt9Wew3mRrQRAgYL57fjrqt+4bn8nIx2rmmMk/wZc8ts54eAxkdoRjQPOzcd
Bahb5aeFCgAOjZEBf+d0M/vFS8LecBuri0DIyOCMJnPY+/gEYYvum42vDGDPR3In2bD9CxcCfTVK
P88j3mbZk0dAL0FwkXCNSnS+ejUKv0P71M0AiD7VS4WxNfoi4L1FSwseS6RefpPxBtx5aD9lDQ8j
xPuXtCCBSIDmjOnKRh/pLBvJodQ/ZfhMoe8hTO/M13hgrFg1+p1GwAXbcfPiOFbExJUwL181FG27
DRQpCNWlQZ5CorljJu4WcOUa7wBFwXArXAHxjkIKqXQ3x1lJPpL7lOznyiOEqETfsG9U0132cAac
Gg4iEG3lTEV5BU1PpFZgIwLCirvati/X8+N5YWmjhDQ+HxWal+Hom7+xpYMTVriTo74scfyW7pXQ
N5MwsTr/+5IXXOC3ra3ssjqvTElZwrdG/hEfpTfzbfsOGn/3aSIJEo5PX/u38EUfa7xUEFpt7W7v
lHOOOKlvnzSTEWYj3It8FZFpLySmVtvKsp3ljyH2FNJUqdwsEpo0CRW96Smg68/9k+4HbV/N5mdQ
2UXopkBg7YWtjnIAi6G3pVH01KJkC+Qz63acbksZhVnDeZFRD6AQOjw0/R2ICgxw056JOL+K81hf
MocRC1XvaXpPl/pHKq23BKqjCQbMC+ETZZ4peQXbbFWBzzc7KkpFpH0o+i72GH0fe2sWswnqH8dh
UlR7fMiHoTUx09W5dDOkcOfxV/5OAESm/TR0HnWIoutm750etHBQ0x5H6hZGxp2ofYs0u7za/57q
VTHiJOWushNDWWaG33IyU3+iytS4zOoPzJwRCgda/WIPykeNIQDujA1WWRMblfPszul2e4BwK6AF
QDbjLKeSMP08cqNU1rM9fk9LoZkDR/arxfZMejsaj0dSB3zmGYjXvvV0Xqt+rXUlvNLfbawyjF5M
fnDyt3rPUWeN3q1P1HjW+Ez+JPv2aJt6JmNbiKJo68BFXR/0vlkC5gwY5NJOxzb63lO96YddfZWr
rDMMSs1RYjbMdoCA7uRkd4zCZb5DPxJGo3t6RcMTyPhdm9//5xkicCJrjkVMug5H+6opokZRlkJR
Cthy6BYnDyxQBf1zkbE6t31F9cO8Sxyqat+MezLuJLQXqOITn5zBhvL54ZAtzndL8O813mpxV9b7
7blX4ooN0jbzmqQXHQbJVkj/RMdeq3ajuluovtL0/s4pft3zivx/X+fSAvgWeCKt2eUNkItlg4Y9
AG4aFTizp13pOCi2k9B+juOHwCCjrh6bUkPfT239U7GAqsHONDvMMDzD8OPCO8JAPrkVgFepB+Y1
cclNilcJSQYmJqyeyjvQ+KKFdnrZNUNTHh2MrbeXxqr2rsiLwp45GWmLH9q9FlaNPdDojpgQg9wd
z7b12tKr9v3toWtnfozrdNzjuRyTUUl/KRkZjrsj/QVmrg0l+Dv5SxsujqeHSp6W+TyIPD2b6caA
9HFLBpm/1HZfjfgPcZTtyOYQez1xcqFu/l4eFgZ8F8M9lqz7OznvLY7xsmr/e9pXSQguwXEJWlNZ
Jo/px6HotKsAD5hkLo/LKWzRv9/t7RBeXA05CMVUcN5FKO3ndt/bchyHhawsgzMAvh3968IPd53W
7mzZqqj0y140st/OqBUxmLZFwhNjQo5qD0Iy78lHjmQK0VdyDeAJ/Jx4GJNtT16Ue0Iy7B5E47bK
vrpfsee/rcUM1Ty9Drnf4yomDcNdi1gJixqC98kjGFm5H3JsIAZGZxfRgdaNkcg/uDqpCzll0+Ff
Q5o8MvsHieMujIm/n+htrXu5QzAbpJI80OvhMqhpdVtsS2VZoOOmuVCdxeoOEHBDN8s90IukdoTT
EvvmRzSH4nf63CM5nHiN4amtV0FiL72/7+kWBHZ1T1dBvTgI/K9RKEsbtDQc5VOnhhnXekXsOchK
xq75rO8maejucr/h3d5b1LctmqsbuArFhp2kTu1wA4rm2rYAER6hEuDI8aa+tSjKUrAiEoth5cEr
nI5Cg4YBKnVw5BWgoZgM0EE8uQYnYuvt93e23P+zqP57ZVeb4LA9Wm0ic3dW7gW1B2Oz2KE05teS
n+ouUcuwOwkZsN09SH0Jddrc28GJDHvbFlG+QRp2qY8q1T+BTSzcJPfV8503aN306a4e4NW6PzZ1
k+BsxrqnmwOPOu3a6dA6Lk7yNJKmORLo1Vgq+gY4QqxM4NGAlDF85+ix/pStb4G6SMhqUXbzM5QF
6MAfPQ2h49bfl76kejre54zaUedLvSOdxsgrA2D37rntHNn1isu823oFtpll09B8KLNpk02Rd5O5
l+NjXgykpC/t/Egba8i45AszmCTZLNYWLdN0k7vrwZCPp6Xaq4BMQcdEFhz9c3tYtWgwTqR6QJRu
SB+ce/tRLK3rjFXR/3u5VxlrdTB35tZhPyrUBjS3gOzT1i9EbhU0vZPR4/g9VDMw9ikIwQrBg17T
ePvMbWo/rv3U9lV0NLX+tnZ3zp3Xetutu3qtV4lfeFDNxpa4uTJE1xBhT2+LEAYbpBV7QoWUX3RE
xnXokgcmNHYOwoagDVw19urazSBT8RIR0gOgiKx64gKLJRKrATlWR2ncVO2Gh34W+38HFJHA/PVM
rxKco55lu6Lgtg9f0YiimF5CMI6nGXDWe1NNmnN/X+yCTvwe8k090XByF0fU4Ahjte2n6jiQh0Ha
46mlqMGQA5z9AosvnBIe2/c29LXQy5kd8niQ4lH7uOTuTt2410jomfazQzcFTodOCN2ykyjSwcNG
fkLXnZkRsrC5f+J8QLf74NcUkZEbwiA7DUsaYlDK3lWg8chKxD6QXnPrVhD7P0xIlXbnzJly6GZc
s+meaRPivGp5MvMhZVrS+mRDKgOzGISO2DfoKpbJMA/h/2t51zj4wX6s4W7Q9JKae+xHWHvhT1CM
1BOtmB6ZoaH4StQ9swakfrTtq+FQ0nsSHj4q81TKqkWjDffqJHf6ptE/Z4MjiS8EVmsSFj3qV3Dj
oMYVgyZDh9gbtb6ESS0gJlR06cD+D2Fvttw2tjXdPhEi0De3RM9OFCnJkm4QklUCQPR98/T/gC/O
rs9VpxxR29a2LREEF9aaMzNnJvG8PZXdTnnpnsgzxS/UEALp7ivKH1a99K+F+f8eyV/jlX/7ROe5
uGtpM0g3FE5POOBi0VgE8TMx0OZtjXf1ud0Pn/KP9FW8/ve6/afS6dfzZkFViRth8Ls8e1kVaa7u
rXQrTLZFRyPkGJQVv8kvHqW6sVtS21o7J8fzT0fgLwHRP5+Z/730b88MvohmnbfbM6PRwbr3Nuwh
Ur7UaUdllfKivWvIFF7+zOo2bHmTa/u5ylliU1RrMKP38G75lWWXsUP7MFuelXp3OHTTXSQv1bYi
SGjwIHEwZ+gbTssdlawa7QzGLEtXlR0T8F92wCKL1qnQeQnvPXg/WZ+pnZAsmG4wXw2vndrSGznQ
MblSOMkG5oVAbG9d7YKzBJd5HapA/MMZLP3/LIr/7/78Pm0lKnfZSCVOOFZnutrYUki53cpO3bvj
6mm92+jOoDkZfD2OVux6gFxIQbtAwFVv8bTO1dqw0njKPAEwkwE5pCeyLfNmErcSQzUL7vwohFpA
Q6s9Jy7ijV52JtNpqPl5r6YjjXaW2gV1Cf/GRWzGXmrpdtrZKp61pr39Md4MT5Vo65v5rM1DWStb
DUpREwMTIEB5Gr+a1gbbYOumjEZSiFcr93FFTlf6huYZMLKrixWy7Aj5fk5O5XBsxQexPcnC9nUa
H4zoPEGl4W+tH2rGc4WLHj10ZsD5K7LlmfbUu/HgNgjTG6+a/FQPF3M/IncQsNO0a8OmxaZaklW7
kmnf/3CmYg70r3vy/z6s35qUMlbUVlVr+dZ1umPm30MWGMVJFN6L8SQ0TC+PpTMV1Nkr7hei7ila
5BoposKo8I0aCxbLU9fnu+EXo2NEYa7sZDwLRwUYkZ20b/cq34/aGlfG2BOYXRc95SivH1b5mB5K
T5ovS3uhtRYye+j+6r+MYgNj0RQk5zQwNv9g4HgD9mZobfLrYATXpzTQ2GkD/oSPhI/WA4bdtviY
EJerRbJDiljLk238jGaHTX84a/J1HEmTfNLtOFCSncxgd/B5T3Ks/YPxIQ3yn2ilzwW2pOf2Ld5+
9OADrvtc97QiF17DDf1taOSR9l5ZtzOvIGwBP8Nj/5ViWTGdlP6RJ/BNhK20x8vsbN+THaTE374Y
+UfFHYFs+8ZP2pHRip8aW/eB8+5K99PraB2SxpHaN7G6Kd0J6yX+LFHcGN0ZChrFl7rT2AdlFMqK
Vyinav0o4oe69O6lV8WeiNkegQtA1e1ZgT3tTkt7HvGoGF8TmKT7SW8vUh8s3Uuj7sfsWk+vtXaU
pHMSv5jySZfCrCJJdQga7JfG/WAeRCmwRr9YPxTpnGmPyrFNDqt8Udq3KOZQDOLqlql7s3vJE3ry
YI7C0Qp6vrW8ldoLV7imbokH/nyZTE7hlKdmx4/g5vEh82gULO+/4vFYktsShZF8WiNfL/ZxtY0p
TTj8UAs3h7V5EJqHQfFrptgQQulEofpaH1jq8S7eqsrlGtY+lM2DkR+pfCt1b2B7Mx6XPBwsu2bQ
aPXiIrinfsuyKo6V9DCPe1F9zMt3NT0JwjPfPvCIE2VL1i2vEjOMGp+F0RelcOZ7rIArS2t/GD+1
7tSlFGfNA1uZaL2aCem2RJEJ6F8WFKKJPxrfuvUqzsywdSepD1dcrlX5VHanOT7f+0deUjGug/po
jp8d2vjuJe69ug86ZnGLoOk9NQ+5IH4Sb4YbBc9gEVVkBawA/iRewgkJS+P2pAKuvpwESnHqgV1J
Pki9sQrGej+OHhWFPp4U06sV/HRa09NEW+3p7R01xTfPjvrNUrRCP9Rc2jseEI+peSri92E6F/Ol
q8C+92P6aMWvg/FzNA+R9pJuxo4T2Ljw0BZnEQg+U8McML12BMgDcup0W6Mk6WyhsjV8uDU2S7vx
Ou1hoN5i3m8OaBkM1MDIpRhMwJwGjUwHXOx2haevnqraQxNwaMX94/gXcHDTB5rg3sWgE/aysE/y
QCv9EXmbGBSaK0xO8SR9y0QjDHs59u+lO5Z+Rr9UukBJ+eIAGtfNgYOQU1MeXzvyHThQW6BYdyHX
jSlIWJXeSwdX7AMR6QfmaGYgAnG1jAnHtg4qoXtrsf9QdE/Kg6gLqtHnYq18L2hexx1d2pPaBZFy
HJW9DFRmcPx7dR7WhNCxyYjeGHur6XSYkfehSAuse4YYlPOHYGHQ25c3ATUFL9PYIgbxv7yzp2pn
Zu8xE9NwTek1GY4q5W0HSudNg6/3+1Jw8aSZnaTzGmFflniXr0G1nsd7WN7DXN4XPMh4VKJqLL/N
zDNnDxg3HmwNUxDJ2EFgvhQRwUFbpTAUdkqSCvk1pZszFEPkI+HtpZNUbo2MC4/9+7Xow0iyBcDh
dbe8Vo1jkDBJ6tPoJLkv1oFgOm0aNO3eWP2eL7Cqrfw+D8j9SvrdJHn3O9vS9gp8Lx9H29om8UNs
z6PDpyBT4OZ+N3kKxarEI+6nPzFDXxS3UdwOfZVCjeT2jcerJQ3e4l4z8bWrpq7MTofvvuUm+dkg
Z0oiNbD8al9nnkdc61UHdX8BaWC6IIgNqCxPCp1U65rp9mtieHnpRNJuUHb16rTFrmWugxlY8AK8
dljWlitDiRMQirsHRRO3Bo3g7JaGvdEO2K/HW8m9Yq0EE7/QsLvyeUKEhqshsyQkAC37cgru8qFa
nakKYo7L1BPrfRKHpk6N75HLowY9YhppV8nuoIZCdSwsJkcJKPC7ep8v/pR6HeZIGFoyqMDMZLRN
LLB2A5AKboYIfg8RXXvjqdiglV3FVNf9Hmg5RyCqo4YY0WARHRlslSPqKeKB+RrPPAqHCJ9yHs7u
UsPEjlgY9VfZUwuvgXPBYvO6+VaN9ndFGiAqOp4BsizwrScvu9+DEAjv+kX7pJZS6rcavdTDnXeO
rze+jzFjkC7rude9+/K8sNpww2LqmEFZvPvG4Np5yOjadwKsDDFcl6e1Qhq33tLFbRkvbEMVN6jG
banGBtt4xHg/x07GtR6V7+ZpeNKA/fHz+6kfMg/bdaLGPH4pXQ1FCtkALzzkGpIdi+gi5WU+y8xb
5IdYg38+NA8QpgIO38JGYvR75WoR2AIfjJ7N2EeAfTBEA3KWd327YRt5rq1+BxuV2WUSVNzqE6AH
CKT2zM6hd4GZ7irzRGDDkLrUbQNLePgxTlcN23HMCBkJTt2i3qHUwWAtfmMHbNqHlfFAZKL3Hf77
Kw+/rRrsyVQB8jtP73WiJEAa+YGfpgD1ufFf4lFbPzLph9J56uAvnGq4VTVOyYANZFPpisk2kJuz
+TGliAgUr8lol/2ErAEAadYXLfON6GuRfmr5yzwzv4pP/SzvjPxn0UFEiNGuYwA5k/DiEVBu0jhJ
kvSHglP5947xf/WmTD36t45xWK1kiDSaJ2nYgW7J7S6hDhhtg/m00dYLJ0ldvXTBFSllFOSFhl1a
Xr/d+t1Q2lXvTK1jCW7TORFRP7hNogQVbQUP5GaXPUg3FQqKVh+GavKAYP+77ZT/HYP63+X/hr9S
LEsT7O2vy7dQBk9O27t5RJeC2axdMggdsVXb7HolkIWwI5gGwZpqp4rDOpiwbb0OnyYpQX+EPrdX
/o+u1Nyu/O83tikGzIS5MjFyV3TIptMDzJr2xtaQpM7JhhUJqtTtPztNnJqByF9t8oJqQbUTRA/8
ioXTn67sn8LSrVXX8K5j0h4k/Rd09rcrm4101KyUK0s4gRCCoqF67T7KL/ElfzKxUcbFPSXJxZLR
VA3v1idecsqnjgKVMC3Mkj65mSMpiCTcY8N3kvbqA3M60Wv11V+zn+ydJyKXfIw35+f8UUYLsTmr
iJ+bOVp6K3789wL4dRv/cZv/9mZ+u83zWppDL9TSjfSZiU9c3omJXRFxsVEDO5McbcWezi1RmqZD
Z5olJ7E6tPPhnh3b7Dht9Qk7ld/GPg1sLAYD+LR1XtdzHqFqOGvNqZMfZXlDhBfZz1D9565WBybp
jQPSJG/DicqgVAIdrT326KI9KexSbmfhl/pAa6+2TinvARObwR8Wr2ZKf/D52oiobXxheejFU7k+
CGtQUnHGjt64GoBt6bBBQ1xwpvazW8DAW8Fd8XPUhohPELSS/hF50+N/385fHMp/3c7fAPtJXBdL
TCoYyZ/y5Midh2ugOe0gMlTCYb6yn5Fg139EIv8Vg0ePhsAEYRXir//7rOh6VdzbDIRCkZ28PeFT
SweWp47+MdZOGtspcWNoeQmxRrmNESCowFaT/WEzkf5tM5F5NFRkUgYipd8AbdVKIqs0WUsqITY4
O487leePAQaM1jDhl3cmuzMD/ajjNt7L+8O9/yXx+P3m//31f8OssbcUokYDQ6sZRV829PWVpalq
NBbuGPvqhP4DC2An+86ZykCXx+RFvK/lw1QHiRFYjZMrdrW4CAuAcWZkZx2GjjTzZmrT4MIQs6uX
qcMXGtrp3FE/+DKxgtIK6Iy01BV5v5CQJGDppyY7Y5sdDw/5cFGHU13tleRhGh67FNnILkmIkHE6
kgEjN809DYFrsi1KaN0EFhoO/mSlIWWuQaVroGjb3zPkT4dMCO+inxd+xeCMCnfnGJVnWeieU18Q
nUkOSsyuhYOCsX9Et+RL5NPOvwBXxQUxElB3E4B491UarGz79b741uCWkjcU4X9/Iv/0PGCn/PsH
8tu6rPrVmJaZdRkp3jp7AN/5ccI9EI054nkgIBzBS5dTMRpdEpJMAA88uPtdazkpnZcC2OHQ6EFs
3UfoAruPgIFdEwvBKugbd702zJQQVM6MtungUrpG7qh6s0H9Zq/3IFs8s3MHbaePTp55BiCO6qdM
dOj7qKSkP476RbeeWAAycWb9+f4ngYL0TxPr7Q5s7DVUtsXg9m9wVDrXrdRNd2gUtEghLE+HK6Dk
1V2AMkl7nV85MLBixarxfcRPhDkQ3Sm7YKIhtOy1d0VuD2bIq5cTbtZSx3o1HILiVBVmI+4g7rpP
HE+RdNbYdXFMkAPKomC2oXCy54YIYCy/2dWxZG+ei9pb5EO/HBMBsCKkLaAava+uCeaKE3puq4KT
KTsJz0eqfqLVjK2TUN6j0os0m5G/M1vJgOCOmdgBZ0CJ7NTA+MQobDj1KzKS3VoGxQn3DmxVKpx4
cPF9rAp7CgEYVxdXrN5OruvHhDZ3QuBbnwAm8i5Qc99QdiWaMDrUclc8CG/r3ZU2x1A93mG+yKg9
LyK8rFhMxOSVGi7Va/k+PYz7+UeLfSYTWpBmPfZAOPH/xUvHzzjAWC5kiIgDfeXIhgu/bZwXBIMv
DPxxV3Fp6YGXvNgLcrhS5jmo2IVQoZu63YUXBrXU52R5a42tseh5Kkk+ZcDiT3Ocv0S5/9i0/rZC
fisgMbao1EXKOIAXzlg7wW6n2KBfi3wG2Z57RAS2JqDosBnwjffTGLRlqN1Z33ZLdtrdaYkh+xI0
B99LdgOa0LS0RbYq+mm0qJRq0s6ie+TkBbsHi6p3KuMUSNzFP9TCqr49z/98L1QTaI9liznE/3sO
5dK8StLK6TeJ/qQdzDQEVY0/OsMx2kAmjCx2u3uYFo5auBEwIJ7o0j4tfLN0KjkYu4fecGOJwxsk
zS3LY925bN2UfmXhsW8bWCcudvJ0hzZuTqZ1lsXTSnRX1F9X8ZICl0BT4MhkODHW2aWLtzVz0up3
ArQlPzbA1ZiRaF7Zngbp1Ein1DikyqME1tGequZcqkdr8DUY4wSJoC0RAaC56HxaM0irDflDMrTU
5w6+nWTcHNx0ekfTmXAEgIN0DuGGI9UGGNTq1bprDkAdrhb58Xt/20KtMP01HZ0pOSnEeh5SFHz/
ukY7aat2bG07lBEC7YyfEuSPFNRWwHrgFJ90DzQTDDguQhjAgvGI2lNWR579rjom2ikaTnft1N3P
GTlynWYXFPJoHRn2iez1OL7ixMSJnBHwRvnJjNZkG2CWCT/bbjB2wkyQWFh9l+le2pwTK+RtL7wv
5PizM31azAStHjgP8P986hZn1BBCOlHjKS1KYEdh48YC5dpiIFXvCtr5xJN+YryvIq5kk8bXnhlH
OELB7tQdd3W+DN8qrtJEOb4LVxLmlMjG4g3WuMEzV/VFgn8pIKxdTEOkoFPzTcZCJcfE3gT4QqEd
CBI2L9XjjfZpWBnhpAf38tBDaSaO/FE9S+9Ixwtftk5Ntxc5eTIv6/Z8PTWhsYSpEcrSsXH4QZ3M
CuFITwC5kE+ESnnW0rBeTz3DfJEDCtIy3wb9j4+pQHgQ8QDOCr42uxNdWuRygucUd4rTo2o2IF7d
6r6TvyBXkP/f5WDjwmu6O1eSfOLmpsjR7n4ElAPbyxQpfLnpRfrebHwrDgQiEe/+UobLskldOKjj
yC7JMCY5ZoCqsCWoXb+KyLn0JnY9fMamTXFnYHmbuzEgQuWvq1sxDAZMjEUJ4B6BaswmnEcDHd8P
S3rqW09YQ6C4tXA5PuO3FH2LtumRcqbLoDuYEEp8sQtiPvTCHXXkUoR/7nS0yhAEXA8ykwG4bKfQ
HBAXRutuhmob6qY/daBadvzKGdczK4dgiLwUHINZC2iBv3Bkb9n8sSCioV92hraDU2UrQ+xjMFi7
OALyy8XOjg3hx0SAKpuFJ0gO5F+M4PmL8M/sa5JRK+3M1+QdvSY2UWoTyk+EVyHyRMg0X5t8Awob
RzR9tCCN9hfUczOSWWdTJgA8zECE5lUUHSEJq4cEchWgBQytBNh6LP/qfQEP4PhWvg+B/Dngfon1
5Wfvl2Tz/hWd5UOWUaO5xlsTYLHLJoC8HJCBXFOaUgA+GKR5J49+3mJmRa5lsos+2/1CKGK/faTj
5I8kjpCXWh/T+4OQHpL7eVBPUXe2xEPUX/iTOPlDZaxvXcc/92XTkBUm6fCg+q3JwzZmEZslEm/w
71RGN93PYW05y9SrTtzQuRVfSMCZX2X7fjSMgFB3h3oUbtWWsX3yEYtq/b5hOoP6S9gZ5TkqN4fL
sdh3YUcloAIXEgvoRG+ddJBxfureSO8DMRAgmBDbDV7EINJ3/ZJfwaxNAJxnHL+xkPO6H5nHTUYp
WqLfzJjn+e8S9F8Vr4ZkMdtlSIrJAPr/PZLEvLamVudIssqdAmx/TF8UtsfCzQpnVikDdjqfHU8W
C4ylS+oHsQgvRWrDoLE3MrWLpmLceGzF2sAGDQaTdb+QhGrf9YP2WDZ2zwgmMhfTBrpXmb9VdhWu
wYPT/RGukf+1pMZ5hdQMCfdn9XeLjSQfzKjQBfFWMjSR7xh6sUZb6v07HrissMyj0ExiX7kfcxP9
l2t2xx5MsA04eAHkJCNUq/OMLzZO2P1RrM6ddVvT58Y6N9aNkzOnPaLdrs9G9dAqRyU71qMvUWcy
NRS7THEgcNeyR4uthy07OwiQNCO9UfvjXoUrW571aMZhh3j1IarPuXTBmIGECXo/EkXHIwM/Wfa9
gHvPHkzixFxt9txqbio91IUn4C3ewj0D1O0kioDEFbGlzvaWgSzZmXs3ygKO+Zg4aNkBFVQ4RSau
18kAreqDmrjw0ORzYnoCmDYzfp+4Y07Wgd1uYyUu9UeCG9rgKnogRpepO85GeDfCGvFOdlvH2zwe
yPq9K3bzyc6Pu/CDwnTXLQ/Yxe5MKyeOfmPnGyu/XU65/CDHzx1Pt/FXmyOJ8XXjC8kdLPgmR4sh
sOD/n3QOKSan4Xey3baDKbuYUUv8ET+61yXhZ9mT7N4fZTbnnRRGfaAfoxtKk2tLmcw6utFUpott
3CKfkDJ5W5AtJpd4on601OL8oGBufUHzTUwG0gd5OCVqKPVnGs6ZIIzyUJnYwT6k2XGmApJOJoML
dlMH6XixkjsJl6/icozVoPoSGXtApo262TznOAgwC19dKkoSIX3XGeXAhovRYW1v6WGNQsPipCgv
qXlrqi+tfkIdIfNvU9JamAqSOLdD07iI+SWZL2Z+KceD0D9K6yHGIlN/kvXbsD6O1alTD7F1yYyb
Ml+k+GVqv+X2ole3Wj5bWjBqRzhf+PLsurZ7Tb7c+5MsPcDm6urjLJ0hb2fxRxW9QusmtAL9oxJf
jPZtIZZWe8oIEUgO0I1aAsUaquYBUpcKLFL2sxVEOMtTXcGmyZf0foIsLcwDnGULpW8FSXGEbu1K
NIF7JT+aMKvdUwIzHLNd3uCNM4aq1MfJPAxQuxIFRSjlx3tyEKGKyvde/560J12PqUegsingOuJ0
zORxFp4V7WUt3012TxhqST0WLH4uvHuM20tuXg2MBeBjIYnNwyg8p+p+pg9ae7g6Pqd9L1/a7JqL
Xr4ejNGPD/xey5dkPQgEI8m+KZyzFkGI2/B2+9DMA94E3QR6k5LyFB8Amgsq4k1U4k8F+Sl4WnqJ
6NXrYSGcCN6dhIQ8KCAS83CG7oeN/sVSV/xJ5QraNpJacGNe2B7Nle7S5z2vhbeqx6XYj90J31GS
HZcPXg9KH4dsqHfTOGTyKRuPSXIuoH5xcULinoANnuT0NHZPqfbUxU9l+d5yYnZP4vIxpwWlyUu3
PK/x5zJ+RuO1ar6RHzbpaUAJydFDpSqFcR5y4dZyQCsqkfpgbXdKVvY5I+PdqSe0nnsnn0COZwQD
lc+cW/80b06d+wSqPN7ePP81BBQUHpX/qB47KeRfJZD/ErWmb5jwWYFO3POwpyWn6meNQ/XL6lNX
+UrvLs35DrYhhY36WEtnU6CHfI4kGOtANw78bc7StQKBCVVErkh6VveeugufDauOOAvUCcr2RUFw
zUICj/SgCzczZoDhI1ue0S9E4sOMxkA8F+kpJpt5tWsY+O5R5prWWx6fy4bZlqPRngzuAJ4dic8A
MU0Na2IFYQo1NFxlQhTyvpNPYnMW1BdTDCIQW1ySuIebwCDQxDOXW0mhVryX8VkfjlzfyuuayBMf
lvqACYoEwSpxY52S5bO6McEpJGxwSLAWFZ9vybvT1Fz6Yw+A9oH6a1OD5EeuVVgO/N3M5yQ+sCE3
wjlVH3kxfmgzQzuGFsLcnDX+uC6HQdlX45Wr4Sc28dO931ZQwdU3F4Oqo7mIL0wqCmbAp0yiu5gH
XCc/DOnBxLuLfd6LORwHKVTFQFX2OlgsIFF8GGR/ar8sM2jMV1oedlSWjaG+qBxxmfRQ8duKIr9o
v+qIEOa3e/QpDa/RhsSvP97N9mUS34vkFUnI0Fyq9ov3MM3PJYS7+bqUN3QUXXqqCBiUQTwNNv1x
vfGx7lTMbCokI1nzF0dqs6LEobZF6TKZr5r2lyI8aBI7shvF2/9Nk9eRhLj1B0KwjG5t2K/1QxKf
ZRrW6HnNntFUj+0Tn0EhnPmrnEtkuXVBrx7N+lxGz02DVAsc50pTV/Lh5T/G9GNUX1gRSK+z4SjX
57V9nIzXJX6VmJPLjkNySoSHWDh3HxOibOVRL256dB6Ux1Z9aRhKaZ8WxG0U3RgaLM5kOU2L1UxO
7AVACjX0l6jttC946UlhXMbVFEegY7Gz1ckM7sduIuTwjWx2dXY46FHWo+KuvxGjoUQTm51AqQme
6bQUGJ0vpQe99i0kRjW3yU5rRqRqyNB4l9wGbEdAvEaUdl4me+Qz1gLiRYyuCq7Sb8yj0R0mlUhh
7dabO4OluMm1fARA/GqMe7RUd2JgOm/FjID69tPEniwCQ7OZiJDAFNE0fqr4a9SujAVq5kllIANI
ToexCLcz1sSbAOXSuTHc5Q5RGTazpxV+jVaRQND4Y5UQDj3QZq4qRVIwWfsmPd4Lv5WDIfWN6Til
hzo7ydNejK7kmZTpQ3jX3s3mXTDf8unFyF/5b81fFQnFCFPO63VsfIXYBuJKUl8rHVNnCtEXx0N5
Dzo9GPGcQeVxaWlWpr2mh7Hp5VfMmMVHBDKCcb6bZ6N/TpOXQvhZqifReOmNp8z6vo9fwkwlcQeS
PelAkilQyHtDiun9c2bCXb6lksc/1a3vZP6ZxG85+TopBcVnQXDcuPXxw5syfinLdX1ML8X0KNJT
TgAR94pxF5Wx4G95fTXr51x/V9UGqI+yZ/pLSN6q7GcyfavZWan3cXyrlWcx/eqVZ1W9teI118K1
3ovJX2r8bXbv1uj1rT/Nj2rzHN+/puY5maiC+F/d3VSYcg1MfBFfC9PVdTvXT+Y92yVgQkZE6OHo
mWMoEcCKSoFLXutbs5xN9Vohn5Mg4JLyG7VyRJsnABQwZAtR75v1k3h/H6UnEd8y6S2R3gQRDtyh
RW1fY/m7K98WlVyQ1Y5UKr7HQjwbYpB1Tiyd18ofnqx1T2r9+k2xit4mXQ+WFMxICAx7eYKSaZjQ
p/6jAcVGId/49pQh2c4rlcclvZYi9Z5P8tYgnLT6MlO77dbqEHM8jX5UvynEHhS3mI2VdDYOqad4
3oSeQFnRcBV+jWCUw2vawEbyqOfvcRaKxmPPRMMVIog0NxDPipldho3Gs2nuEzR/c0g1Sn9aJvuB
kpK8GoCmO0JXJx5glZxicvlEWfxx4Un08xhuZ4dSOfCNZA5gHM1AAs7YPfj+NVeelI/hR4yILHkE
bc1Sf8VKR0eRgazdvkPlxccocZCcQ+vznF+lzF2eUISMcOWmQ3nfKUd0T3PnvaEebdA4YWeEbT4W
h4zQ9mAwDHdvLmHjX6hBECiJi5cH+jVG5Ip+fvIVKRTMg1I48Otyg40mA58GEx6Y1Zl28ROZEpr0
8so1pQjj2NtaGz6eNzbgAdRtI6ERNroQQzoVD2A5Sn56K/8OQcFWA+3D4WkGReeoIsPd+0q6SPm+
Qtnc7JCB5TytlBOTw2n1g9OAMyeQj7K8s/5K3xDGjy9QD8cWCmDPiFpCNeVlUcgPbJndgTW2xUv3
hTaC5LXiIn6OOEdgs1VunuPD5HedGw1Q4rvxJUfTYbjyLn5iYAa3sL9iDv/jUu2WHtHKDq2SuBzK
UwaZ/yh8JMtOZPeKtlkm4yJ/ji8FatUQVYWOATgzhmCSNOTXDT7C/0vbdavXkEpIbuq4fXAypwzR
QNi8dt78vdx30a2/0mqhcOMeZ9Bggte+M3zfvihYUTDO0iCHJnP3iHN8h6Yk9lfjoMl+S/gUF8zk
1Y9cR0a30ZKIwCxsIoX+KGvI2GgFg/YMjD30YW0if2KOes/nv8iOpngzgsPJR7aUIpgVz/FyyDh+
hdNYHYyVOSOvJMYRwqkFHfcGXAs+jGwfLefBQJ/opt1eWE+KQNVui9LRQsYqBNHdndG80+DrYJzB
LO0tfOYp3e+uzOyEACjmCOiciXv7lvKwF8NKPUKe3JNwaf3qbajC4qd49xoaM7RxMNCRlyyBagUI
xbAWh9iWml0Bro+nQnbUNG+Tt+BlSmU57BfVjn8OUKY09R/TUyz4yxPoNsclTLjsIIOpNNDEsDED
xI41jSlw1rgTcJYjhphd7Dp8JUwaQvS1nmQ42ov1SH6pAgKPxQGOLRx42vYXvCm+4A4N3BvdATXD
q2HFvAXdeevESCeMDVkcGe7hdJ+CBUsl2Zsru+UdyW6reL1l5+j3C1/vXB0Gk1gzfGqwyMMV1sT2
Tqzd2EC7ul+Z9jkhnTSyX0OrRFxyKZE7HEXG+xBw6vtZdZjojnCtStyFdQ97gfDnVSltHSCUubI2
6EFh737cHTLSooVgLq/DcBkr1niggq/2Ozk/Re1tMDFtPTE+X7yxT2RfmRYy9VZWHhev4PigBnuJ
s2EOpXVfYWHbsXh8cZsc9xSM8ZNj3Xhl7pe4k6y7Es0oBad6FNE10TZYoP4em00BHYMjoOCieZoE
h2WJxqhmgAa+jvoNDoFitOKHhBCuQx00G4/jlez8pAyTBvbOM8bOn4zHKX6JZdfEZZ9PeE+JqdcB
l6VGfn0e8Owj9YyeS/RK9u/nAtxXD1nyGV2MbFdWgKwBRT00cMFwn+BEuPFE3lCHMcU5K5ZHrnZU
JtkQIOph1QSF7hfzJg9FCcb75hW6KpQWkIOQFcy8OyJEk9bQ2Ev1UUzdqvSM3psSH3oVqdhquUwR
gmzy6KaQhpE/Wq6+jfQAGpeYcTFpSwh0alfAyAsKQU/m/Id8QDZJpKK0SwUG2phcCkBjW8AMfIdK
Ds990W0q2KR0VrotxTeKfUPGI1pGLDLy7WJTgcESVJTb9IcLZrspuw8w2/OKCnfbuMibYN+TsN4b
ubU7WbJVpsuILWOIqGCwdY9GbjbtRmHC1SbswUyuy+BX6Fgwncq9aNwhF4uAVRbO4bMcyPqDziC8
9pAMDwUuatO+Ev30G5FXB/qXbCwPc4pEaSjn9Bmji1myIYjoss2X/pJeGQvX7BRr5Ev3HUPKgZfv
kfABEaZ0r2DhJOC9EBqFbFjtmU10oFdArICWkKmysSYNQt2d1GEzLDiAo4DenFeWtqk74WPAHgeG
LCg8cne4MK7FcpA5ettN0ModSDIHmRYSySXdNMONuRu+VsWXtZADFokN4uWODy2mU+B+e/3ymBHV
dwNOklL7Y/NrYgYZiKogaS/Z1Xdf/6RgWBBUUsyx02JIyNcWQokDahpB2QOtL8T3rbaxj6ddp7vK
Bfxss7Zw8zPuOCjhBoJBjgoiY4yfOi/74sXEAlr7JItnCAemgTh1Vx6cd24B3AVSOOoC+ALhmh22
cYth2wDBXnMFK46wyT3oBM5vqTqwOjeNInq/X+EaUU5xxSpsILWRYKq77sbvhCOjeGF6Eind/yPs
zJYbxZa2fUVEAGI8ZRRoHmzZPiEs2QYBkhAzXP3/4O+kd/0V3RG9q2tXV7lkaZEr850SOCX/bbuQ
QI4dnjybbaY0Qz2LsRvryfblX8X3MGUW2NLNub0ohwLbU2txNfJk8cfMckLAb5dYgJZ0ELiy+09m
j965fSnlX33uPTAYGSTUf9gO3Gvh8KP2IBqEyhgm6H8LTxrC64b/1xdLtSC7aDWTF3q3krKFViJU
cJH8pZpT0iwKfIh4GEK529azRafjePBn6nq47WrWPMuepsyNeElVTvq5oKwRgDz617RbKe2WX5ey
LV9fMXci4qg4uJHAxopF/A3J7n5dFe1+xkWc7nsA4cbHFYhInUYoYXcgCq5xpd4X1S96WGL3EbwE
u5Hi1veFOgaljKE2FFZJvZyZh4inalzXlae/w9xwzbGbDeFs6RSdM0wbLz+gwKbelYgGOVRYpE2j
ZfpjAhPWL9oxQPVyl3wONt7BK2EKJfAw0A17E52qmvePxZBTnaCm1hn7Hau9HrEcdFuVO25kWhVV
mhOWQt3Aedg6XF9TNgrqRQKRiDjVw95YPm87NVvrA4wbAFSoAp8A+wiYhhdZM0+hX3X+qgCvLe0H
CsK8J39M8slzQTAsTi8eEJiKPBzQKAuh/iGsRoMoF5Yi22ke6BPZxPywarC7GDiI1p24RssqfU7y
apWLgnXizrUmsMlG3E055YXGlU/TbZI/M8kSICpuPEjBJMVATcgbxnOsh2Xq67rLky1VMGvOo15I
jE2PvWjuNHOndDBHoclthRUkX7bs+MwDxo2rOb9Wq5m4oaaiERgS2KWtCnUDB117EZAVa5Hz0EBA
D4MubpVxex82qeqNBFqk86ZbmIDkj3VmBLz7MiokUptER5v36lrQtom5VNt59+BoetVs/mRCwwnf
LNKYcriNs2PUsisofU3ig5HvuJY13BzG0jB2abau+52mrfRsqzebRN/m3SpTPvsHQwBwcFhpKy4t
6bnMEwj50OxXeCmMZhFxzJ/eU11eWWQoTJbAZMGVxGxwTRbDCGQQPKJdFy+r/Cg1m/Kxv2frsdtV
4x5ubRpolODehz22een7ITA8884hA3JaHfZg38020S1QZkExvCXtUUs2TbccbxvJDCENWI/8Brgq
jkxPNsFCA5z+DULLRlmA7hdWOw8r+uoWnc8kMaflTJ/29V39SU7KERW0aPHmYyOgE2DMqWm5yOto
/sMELZl/U+IRFIb0iGRB0/hz2fNViaT6ZhTiIVm+dQQSz96a1wcM/9Wu0F4hJKfDSlx0Bh2+La4M
phsYL2obmagwWXDGQC5wdXgXrI5FFxg64O1b6N/fP41EmT4VEJQdzQ2RJJNg9Il5MHGM0pskGqXT
QCDSQBM4zHElSoJ9zujT+yUNXRfZNXmGOo8Mkwlxc1YKopRM2lPMr6jlWZk0RcIRhcPP4XqgpASw
pCmxghdr8p+4a240QLYOc3Q/gOtFFGmaqt8XDEB8BSPCHres1hlBiIDaK32t76/sTlQ2wwZMTnit
oSsa6wrXqVrpj7q6LfUdUhoVe31pAXkQ7GdCXNl5h0zApt2J2H6O9QzxuaMDRc3sEWMrPuvfL1K9
C9/lT3O5v5KMe2HCQ4gA/4SpBQsDzR3OgQ45O6xVNdVDU5+88RRD3DKANipCFcLayep7lREwsFSB
9xwRfUlilEWDzk3DT+gXwALQbUDo8xOVAZaehRNWWVzNjE6M0sx7OO6xJ9AUCj3qOguvB/fSoPk1
RgoyeV7ijRmYBDD+B9H6N47Z0IkBm4IRYVz/UL7qN0F+ql0iHuqkQiQR3A1fUXC10FTbzWCZG/UN
9dXUfSFRTLxr6qiFryYbsCXh4YK4oVZTAAR5qu9eeUIbnxQn3TY2+mBRlhEQ0ExyR8dPV3euG4FN
6XdM5J6wSBUn+sZK2ibb//ie/mbw/+f39KeeKR+UPk2u4qFKQ9VcjYcZrvzoCozkp4orxdySc9z6
XeQqTFsb9Qo+6YphKyPVsdINnT+uimdDGOS+IwJsZUphVKzuxWWA+e69AsUX9qHv9uZ3jc3iyOZY
oNz4D/b//w8UNk2SFw1zRgK7RO7THypMImhnSSbV9aE1LW1gukLwYhvf+PgE5A3kf35IyZQRQBod
tY3HHbyZh4x/NNKUkCWxyvhXfR+Xdiza/AhwiyJcgxlvnC622Q7KP3Lj6AxSSHzQ6mGM5QvKdoJQ
j55DchHJDKbV/zCVmT/XL+EnQSCRo6y1agoEL4kji5PvI75wZtmlWrHUk1iMlgfNYRTjP9OMZlQl
Gn32wJPJOgNYx+Rj5+hwSFC6yGdAF1IC6HZ1zCDkZ7H6jeRWhH4Vd5lb/Fd4zV9SGf/njf3TGK51
SjuqcVEfEtC9B1PGpAZhLBgTOLZpx9rwgWcY8bDcTxj+5FygEeb/YpVR7JEZ+0L8wg3t2yRkwTWn
v14vaKQxGU3PssQcQInjTeLRpvslF0X1krtbUGkJ7FyTnsh9wnTAP/+dbqH/TVSOkG+mE7VGwumv
2vsfNgcpzdT+KWZwnZdky3BT1d5MSchdQkplZQsIFDhZXC7vOMpL0ieMj77DlmklG722iiKQ2i01
Onx8P3ZdsQRZab4RQz+ImM1emhdh3XRzFApe/IE6VSDXFUM794GFlvXxEaVTpkj2jWqsYGEBvydj
CbWdHpg3hX0Tz+PdExnVFsXV06+t0QJx8ZG4dr3fnsanj1xUfh/nxXn29KXmxzjGuyb1n7YO4fJE
LSqdzdmc0hR/j/1SkufmJzqnFME+27l5KLLjpVnWP2Akt/xhARYVP5To6UG2L8yM0cW8kUarCS+4
+qRPjFJAY9LKzPwGX/B4bIcd8IzxwYhDyy4VXqa+YEu4Jcv+G1G2OH5HFVJY5ohF4T9P5rtJK6E0
uG7A474qVtHF8+7MRoznS/mSTwlMhh4+D9Nowq41Oz7Lul0qF62DjcKfmXn8ucdtIYpYi7hzWIfU
+8IiFoFQWm0ZI/0jMpeBurOF9j/Kvjz7m+bTMEiTkhX2dLJ78n8FNrXeVonW3rAuJ3bB0zloxwQN
5uBo6bwGZhvnNeEO4hwlJglGEQvBM3A1rrFJAI6jb7x6CmMQM04X3MdlXqC18PsiUMYwSwKlWFaT
eIpOixhYRM5l5D2ANkgaHsLq46bbBb04VsED56c0wgoZXPomqIGBqt08al3wHI9y5g+rKvNlZbLl
y0ShaDYULLnzD1vkVtSOCJgLSz+JIBDxsphZ9BKm19ak/3jlQTSxUPqY9sXPZgZmiXLR0Wg21u1I
NCkaLoun43GfHOHy8A6N9Vx1q/LrBkQqO+V2eCnf4dxmzvCas2hK81lCSTINckjhvtPPN+hK4jA8
/XnQJbfqCJ3HKiJEZDxt4DSuME/45tCGqCY01B4s5TGBudob7PdgGTpJPDQWQghGq35GnQcGQtPM
Qg9CaHpoAVIYPEVfkQN6H0FfgAz86kA3/WsxQkipLCbUBH9P4heErHLCNPzgjH6z1bDMx5cKWGve
fpKrij6Hbee4uSsrflc/RbJMEceGAF/gyEl9uRPQdJ2alhs8tBwywBMSSZ1DO+CX60fQ54huaL9t
voAp++pIBNMuw7GjTcgEsyuQN+AGLkna/JFAelQt78/T/Rsv67ewNB9LJujnafI5oja3q2xHcmvj
yevYo8OUAJ9xDDuD9TyVGAq9W/kfWjIWpv9FR/fPsz551v5RErNnJErXey+CJ/DZLqtiq0YbeNFs
/ai8wvRJ5lLTZZMGtxTls4tVhDwOGacH+3gkIgBdrgWR+1XkVvML2anQMtH6RbZCprFBW8T+EUh8
yOt2qZarvtggUVbAGYdFVXnJFw8NzgEtDcgW2UICtOiZvoErzHIzNJ7EpgrFM3QHgz8alpZtJv0x
64/5bTcDJ7jtitIvdEd+KdAu9HYSecM1nBXBXdtkPYAK6ASs2abttp22nhkhMYjn5C0XHdGL3nUq
HBkkBPDhZ2QvB7vIm7nCfizUc/ST5JfcLdoIfVE0c7RdveCMhJLCWyCuL+HjrPxL4+on8MSAC+aA
IQyeMi7IBUOqcG8n+KyXbTHze2Y/jNila45f2dNDZRQ9/MhwkrcyfddIxBH8MvH0fSrZfUHX7/I8
RaOfv4EWQgKN/bxjMd77LHgCv9wC5LvX+Z1fYT2T4Ay4XLln2TSCv7+YU3ki0ipzpz2ez32APW/A
PLBCWT0QocJSlq+OWTmxEK2hT10mmv8EzE69o956TEcKuZCFh2wmDiaBMzQeVzwa9LuF/tc845fj
s7oW60EOm9cYk8J9yoxAY3Fu5oXiDqLv0Cl3GRQwmSHH3vCvnBr0sao16xZ9AfobptHmJmHQXSrQ
ynQ0DedlSlZAH2Gwih2fx6RFtMYvGczBHomXSucgv2puizcHabkm+Xnsa1mYJ+4N+G0VHWI3Q3fL
oIF/HSkMsa5QWGBocAO5J3N+qIWJz1DIqb7mIcY+/aKy96SwnyxARHlN68oOpXqyS9EB14KXIw4+
qySE1pZjfhmqjy9dRRf+UZcB32hFg4waG9yWvPdyfiM3HoZIDyKIB1Jw7tYxayaxOo6RQZ1cpyUK
ghSy3UdxObyPpiPpXgoqOQsEErHC+3zGm48CitxvCVW5E5N+nDpGNK8k3FfutQswSch9qPdLXQ1z
9Keaq+iu2ngdEUWJTWAc6fPM7xjaf6Ovr2KgCiH2MFXhPLkF6ULXTcwXxvIKFEWKD7cbbxfYGDpu
VEetbc4mbbCS2gRVtQbmRZdpTyNJCwindmQiTkQ7ReQQg9tOXkPm/W4z3h3E9JTMCNfOKdfBg2kE
3NLuvyXaRwIHb8w1+Gv8DsNaujTZYd3YYE/mlCNp56/gCuBkgHJdFfb3rXLb3EVyNOYkpj/6EA6/
kpzqjTYMjVaLrz6ybxkUsiWs4iWgg3ZhzJqdNMLYPIIoozYgXLrhEUjm5Gs8Qb9POAvgbJgIGHIp
MQPLgJR+kTz8dn/7QmMOKiO3E0JathtkhGiUDGQ9VFy4Ttp2B7caaRwmkcsRjDJU+Yz4biqe5KSK
nzw463McOTRmcReQ9o7j64Er0dYw2c8s7Y4MyyFivBd9aYBJ/gXYMz/HIkC2BWujuJwV9z5Y2ZI3
BkomJw8Dq5H9QJjMVpeUsDLPqAg2o8twuMxxLkd2ZYa1gTQnKNJggOqqQ4ZtJnCh3jOQaEYQS9tn
eSxl/14sCpLUqwCMmWU3JvEFjNdXRyJxwWkooKYLocdWAqZrgLknkToenyVXGmIeeDqkpwbmWEcP
b9vxQy7Ymj0FltUmKLMnfceXa+XDo2SZN3XxrpwsQPI7OLtFmq7yezhTwkT0M2PVKwtRC9ISWHgn
t1u5PBkNbTieL183VwWRfKU36095udMySMtAVpknF3HsyRIUBre+cy0XD303v9/31e2tM3Zqu4rT
jYgEIsErazfRsW83urmEF4PsAyS9XuBZ4REjMovwehAeyUYomWBbYqHs7KOc/N7TuGIEurQbotUo
rrpyFw+HEQyWAY3hpthwjLHXkj5fTpjdIO31Ym/AZ03EsZHb/Cbmtxs88gFD/HU3vFdVaIA6yrtR
3qnwyOo+vR1cI4os4XZoJPKUjsp1L5e7stkD1I4JSsowuR9yKeBRyzh22VpjrfltV9UHpT48OOik
xYhucw2mckgEul2U2DjsWUh9kth3p29rZEUG0K/XCqR2wZzh3ABZ3j2M3VCeMnFflach39Xma9/u
RhS51XasV2K5fDTe8wwHqTPkFhZhFpSB7snC9K3ehWM0r5ENZ7tqtrk1/zHHy7O/onqmxO5ZRVSR
8f8BsYy3/jlIvTAeHoR61GGJKoT0SpT5ySo3fcxSQ+QibsdZBRxBp43XCRcU5Uzu6Akd/e61vS9+
gLCRFjzTXcYCDX7+eK/tji18sI90osGTdNi3/DKuAS/Hk/jS36x74ahLdUk728vbkRMBZ4W0mDsc
7A4Qa8O7SXMPBHglxTP2TVhyHlI0JmRzMuEfwZPfkNfTKktLgxxTZmQ01h0KMBoEy1yQvhGqqBVW
j7cRY8hLSdLaFzKFZK+d0wUZZYjySrL/r4S9wXE5WW8RnI0VLEJuhB3LLRgD8ZCnfgHsIDDKWTpk
EbRbxQIC/CYEBAGco9S3zBo3DJgSAQFg68BtKHcyBnAaAxbxQPKw0xfWsrA7hgQe6ZwgjSk9GJEB
zg4yRiHwOOjRhEh1X7hP4d4hDhtiGjCo4kJ8AaQCoKcb4ZKgij/rEAm4RnYW9p9LpHChQQJKe8Ri
mAkenc3JrGoHZAxX1jUmvivKnejnntgSDc0MR6hLfTexiCJDweGEt4vOXPrBRHMjZuiOu88l1gUR
EVEuSFUSDEoUa2MK1SNhCJkAYbXoJlJctKBvfNuVn97m7cPl7uGiJLcd+IJ3/TXF6ZWRWQIYLsVg
lH6VOzQYhNlxnho4s9ZdmO0cZ8MAZwWEq67wKv075iZpfwUS/3HK/wDdxpzdm08TIPGGu4o8ChWi
3NdZlsTNOR9K73EjcBC1PaSIPdy/WH4bAcK7JsvM0VJgbbyM1HYxADMGjydXeNiOP2xLQKfSHpAS
lmeqD8ECkwOJLcAxGkTU+VZfuKNol8QQz+invXKKhdt1AnEzYC5zUMpJz3ZqUuZLmsCw1SnV/rUP
aTRGAzQbNYNbLHhYMErR0dRnMIyUhBRYkZmtHDXMGYgmr25J7hb0ePCI6YO4/bBOTJYqQFNEjGLY
/Jo0KR6EmbdnrHDGzIlj/I7eaWpdPpASYmbL5bmO2OkrkaavN+qeHM1nOiKdeceeoitiQoTIaK/9
x5J5jEkNXteMJ9t90fIb3ZRdElpYt8GdPWD3oJDwTkwMZlp4N5xopXsXEMl7CnpABfpvSW0jUnx8
j65Q9/O4XHQzJL+rIl0UTGV31IGuzv64zjJEWiMnWcmskIEBZqcHgD+8S3efa92S1Sz/flp07W95
f6YosYRnJuuy+rs99x8jmSkYD/H+NMYDmKzKetKR4MklpyQi9OEBrU5sl12CtqLMLBnPycKhp3P5
yAXR6g8crgjR3+DyyGUYzjpLdcylObORFkssUs3mtyzgflUfG7Xc6dnyOgsL1MfCltYY778Bs9gF
VETmmRk+KFddEvsRvUYaWnsHeTyFCGQQZQtZdlhTOxxVRJz6JYPDud/Q6icTke5T+kQ/UjxtR4oj
wKHwNkXwFdIEKCJQpu+/4jnD3P05tWQLBLPSCVb8k6DsHaZKErLB9wsWWEVT4ImFZfiar0XFmX3I
22cc5k8/mto+hg+O0kldYuwkew7eanYag8nASmQZVi0dEQy8tIXx+L4hTA9+6AXI7EnIP2tfyNKw
ok2T2wQmi5KjXJoyEHoXW6a650hjV2lP36aNCvJDz7DPXljKIIlL/BYIbBkmca0+qKC1ldYW38Yd
tdJvRj6twwydvYUPvdjXjwWsJ/UZpRV/D+WXrrVYZ8mkkgAi7VfqFwYhmKF0OQwB/lP4eNLRtOrU
j/6VrTY8cIDANOzzMoT8By/FwbfpXzGcxzaYcgxXc3OQpuVgd5jSO7TohDEBsaL1s0so55/kdbZr
B2tcR5h1OlsLnivCb2mqMZRjc497vykslQ/yS8JUGzkz+Fz/jO6UUf7KjHYy4w19J8DkQkkdsPEo
hJoiT8UsV9Iv+jP5YwT0zDMdrgpMYEfglML8s+IzkbkFpoMzIHd7EsfuyDQavCdrjO7xSieSqt0+
V9BAG1aRmPjN0GsDzDhouBMc6q/12/hFOBfRLBZ4w3gRFtUiwZS47lxIsda7rXGVd98ci3P/ky/0
NfJYADUU0fHM40UmX49mTyiBHD7mApY5IxCfXvNaJ5bxKufBAyEHqbigZH19Gmvrkn1jiTa6DZE3
F+++jIcJD4vANd7yL5KJedUcUQKMydHkD42tRRhE4gCMMDS4nDlmckax52Qzopvw6EgmlaEl0mOE
OD/3oDw+AdjuW+8RoMB8zSd/c9qp76gGFuvpk7t6vBQ4hG+0N4g7+OwNA72fc7/0b+pbGzCoVyzC
nUAGIGvCD0Xq1RwxeXKQGcV/JNWDzwu5pG94S9He7eOXzG1P+rk9Ca9a7ArMIgwqvR+H3KqoS7MF
AbdGIJ17orhkN1vwUbF2tQ56MyB3ub2+gPtoYgg9jOW5jdd8f08TM5s7SjYIZvJGxmfjt7gGyPrg
YPmA4Qum30lOyWZ1yeVckO6uIJQkUdIS9rnp8MjUdz9/5Qf1p3cvEyit0OdapUt2K0/BsIwQ8lQO
jtnJd8uyI1JnupCPAKgm2ZCWh84+AN04k7mG+EdwxH1Deu1J83qbv/zJzeQZoiUjWQ/TBxEi1uA9
tlq+QWc3Q/e7z86ohd9RThhEb9x90ZmS5l+VN14aXGrnmCEvakpAlK0LKX5g5rJXW81yDIVynbxC
c1636ScRfyjF8nD8blBq/TblKG2AF3v/dnX6D/wUkBusHJj6rx6tCr657dMrfHm6z/irqRwMxeln
+YmS14a3Rf27FwLlzO8E/HZqNgZceNhnkN6VU3+iaCEHAV6pJrLtByt/g915gRdYyub5K2A/3/dU
ACzJB4bHVsjyPwo5bo3A9C9kyEFwPG00SO1nExFLaQvgPZ+802I9xxgoL5iKR0KL35ttPp/Cricd
MTrYKY9B+mQBlYhzrPAwWgP8IwSE5rPGD15d+0R85qPI4d0eX/lqLbGMsS+9Ruo850uN/A5rOJQd
76irfpOZhyopcsmkv9MBqUHCuy0gOLSuAwIaW/jglYtBDedKYhLOi4CzcsnX8BniRf1hJe8LKmKi
cUccBx1+DAup9KCtYq9nsK7RDC7IhpGA8Zm2ecOe87p2oCjIrvzdkVNCwB7QbYrje+x0Nwh7L+o2
Gsm+tobUxXohCoCwDIY13qJjn7qsCz0jLGQiM5U1BcCuUx96wgzGlpBxF32pwnIOYABAfkRXxFiM
jK+kG5L8sMQPX/QhgdPMEf/eOMyMKXnlT0+0KRrTRjpdMf9vL+M/GodOTNI0epoMU5EraS8AUuOF
B5dYFiDW7vP6S4NSosDsqIkiZrAo4Eme3JBnyoghuFMlpwl7EsjcoEzqXzRpPrid+yB6DI/Yz4iL
52pP24EBuQpEum9sMoGo7xzRjdfs/dqg7+8PHGMCIKhzV+L1ZlyQETiyg0rHtGovb63JCDWtooiJ
E2KfiUt0DhoNOhjxM+b2mlKk19OCitHB0+9h3Uew72foNlimKawGeQVDEsG0+xUZj3vsEJieaFIM
tizHHtwcEkKW6YGk3RFqhlwELP6J40AERvsAQcrcmpBprjYV6N7qzyVgBwFmSIBN7yEvyG5gY3y2
w+dyUDklANOYzO3OcKMk5L3UUO7BjlDUzOm5gqVIP/V1FlJXPxA5P463xAc9qojHscod50w5w3Px
rCI8fEL3YDju2CatvpD3N/MmGQU6q8HJd7eL6t8AL5EKT4Q1HU3NAwcAwxLfORMcndCQzGGC8k19
5u+bq3NsL7nHB4HQpBpdJVnBST1cgFY0ETPLvJQYyOC3c5cBayUjvWSXMTtRY0TMsPn8QBN1E+ZY
b5kjNRXCxzNIVrL6+Riix3hgPrSZC53bR/cx5ewW1n1Tm0f5GG9Rq77AR0MVFqxhh/rMFj0KDfIM
kZc7AykXZwQ4a2nVfgvbqPWifXa4XfqX6cvRdwj2+fadFvMbatr7SaH/ICjlOz2ReOg9vgaybWI0
/7M9Qglyt+n36WdSOJHn93PmsCuTwFEICpGYzRfTAMAhwHPFSMgzDX7yJL2EQa8gMO+1OUoraqfg
XC/gNRLiVT5CC9ymWFMEKQj7/rXacuMQ9aCxwJtSeofNZlkHI8oEHMXZnpRKOCdgmKFZM2Ki9nlp
TkgZYyZUV30XHh5wKR4KqzsLLNeYp3CaCvcSkzutnA4K6tbqAaXbzesWqCQ1FWIwvFJ2sfjgUYg/
ylWs+/xCPR7FZziJr5UFqm1z9JvEuhun/qXbFNCrwBz57dXMvzCfSP8hDpGVv1YQKE9Fk0xNmf0p
spLjxBjUXhwP/YbohJsDCJIEPKDjsiG0BlEUeisWHCAstUgHZnmBlQcGmvs3/SL7uepqvpg7lByy
IakqA4gcsKHmxz3Pz/VDxbBCJDdkxXlYAx78NK/ljD/D98QCNDJhhjV+3P72Ar2iZH7E3ZkwJVjs
YjOdjms/ED7gsTHl5Zawo1+niWQvnoeeACAiDqIt5QJv1KbgwtvygNLVcP3jKT5p79nHdf5wq/Nw
0nksPf0wDFZTkGdisS19C1LEpEMWn+HPiLCCjZZZGdyjtbOfp37DE0Zzyta9xQOTzitU0GSw25RM
E/vZuQBVJWUB6TsalA6elTQmtCQ/T7pAYOOaElOAP6igNPe5TnX5ZO7tLjgf4JNfsUHwIlP6oNf6
R/YumP1H9m5yxfP977PwOp8tkBE8L9cjwUBl2L6gn8bxyvdOQqAkuPorv046YLtDIQJQiUBHfpsA
XZakCwjAKFsOmMpjE7cL0FBCBG8b4pNSt6Ntq9h9i0fwInOf5zaSdXTKvKUUNd5Sih+ZAwMPDSTQ
wyVPuOdbQp3RkUVNSAjhnuxI8Lrzc0Ft47nLNdZS2q1m472nS0B7PNu+kBAsntX3treSHaLV4TGJ
Rf/97oOZ/9vd94+T+4ciqE6Eqh9aDV8qK6hm5BXb5ENzDhgYFmhQD9TF+sgkgk6o+Xy+4rdnNgaz
Mq3np8Hh+zHCbIEKBEwKnAwdGpnDzFD4U2K3xApg7AnBVK+fKYqeKwPn7EzNpPWMU502ij1yTKzS
vj8L9ri4rVAHoht9+sN7bL7G2bpY4EO5z6XG0zrbmvLf1nUElXJ4oOYOx/VUiNkfrfiyMB1awggU
bDo2PQ0hurRm0KzOfV6eyLQtQopntsIXeswXxhd0D88Qix6p36mBZZTcuGnSMk9GZzMccwZn9I4T
98GN3J+Z3OKdDE0x3ZE+V6NRLH9vSks5Nm/YdkviTawnqyCYowAR83Vf0mkH+c/QgdI76eaSIZJ6
j1fmC1cXKj39lXxqyALqKqHRkfCuaRsEItUmN6Eq4PYyth8/1YB9ydkiUQ84M8z3qVLyv9P079sG
OQQim96m6q0IwzM83RlOAso5OvopUFm6ftHASISr4L0x3EpBVmy2WKKo/hTgBicOJImykZI5AYip
W5HgwdfhHSZ8mRJtNZEzleQXkf1+ZwaJB1+3eMFxg3sGgUpnyUQP7XkY/v1Yqn+tp7I5U9khp5vK
b739R0cmNMKYVwNuaZyvF3IK0KP2Gy4Nec06nPsWwR/NcDADnAVVrgJkX29Eyl3pZq0UdcWMjB6H
/QJ15992tCjDdn87Kmz0ROL6DliLXjK1apcocC2ZAtT1LEAyPpgBFobp7hnII5tk3ez4/I+Q1dlf
vrOZqJqmTGbLbJJU/a9uoEq1VCzHx3hACMkLFmJH/GTcZ8zvSkvAcj7JaxVmeBJAqMKIV9/Kg3ZE
WirR3nMxTzIjwF4MFtzK+CxVzUL4DDCNw/XfPwX5byIHVMMioi9T03RN+jNFc4hLWTd4sYgcIlRr
8d64svWHZsIZL1Lp1m86SANnlewZBblNvR1uVvJyZeHRXGHAohN6i8dNj71Gdx6foPYVwVZk5MaI
2VqLFAN2ARDToCI+Rws3vtC80sOhBroO81xzySMo6+BufnAd9guSBiXD4jIc5y2rKtAEj3OzXJo9
zqsggYy5k6Pk3hRHIUISye9Znzc7IDAKDvF4POfYyRmfyQk8PS9oULCdfo5rCFHzk1ukaYL752Qy
/ByW/Q9enthOsGhMxQtC0urm2ilaMFHNdo/AoLVAqYZCDf4EZgFznWvuxYB7as0ZA8DCNXcfLT6a
EOKMgKld89YsB2zqC8IKBaf4rs4lS4k3jwPH8UHz8+DL0Lpdpl2ZIbPzr6EE71bJII/CN9+TplX8
aM08xuHmxC+EtgDVcKRBThxIBBT6Bl5WbEQ26J395A07w8CxtnLR75l0eQXHGRoNWt75g8hVJ183
HjdzeQL3PPB9mSu8VayvcB9sNkBfhceIAwd1QyAxozC+5uyNYZBX6lQ0YTaZ/vhh8XChdUO81oVo
1x8p6QG+aXzT/s9oN9DX7UHJ+bZZcY7xzbkVB5JJRbCQ6odov/zt+R8osKpPwps/hjnOLKmDKFwV
5f+GvX+UjmenyWKrCMOBStGT5Ch69Vu0Q1WnUq3WMbuT2GidTc2W+PmGAbx04UoZgtQ50F3/xVVW
PiwtP4DLbBt9YjwIr7iuFbZfDz/0bNIb99vz9bFGDkJbXaLlIhwHMiZEYHCpgZQyXH7+dc1zjGLN
Gvg8EFWgBq7cBG2MlxFOiMRrhSyjeaVyB/1bhC6ooYqrb3gBABtpF582Q/iaLguKDZRqNNA02jJB
Hv2Mf6VH9uvRCRoVqrUPQhVn5CHeaPoea6FYtd2B0bPam/pLA3eh+2IosJvk1OXIxewy3tfquRkC
wRtEG3Oa2gYjQoVvTHf1HtqqgShjuiGSDf0A0kOE9fPn6+Dip1zfl0+Vux7wLn1vUTZ+IuluLyww
e56SoDgSFCgCkW/wAeAiwFzLqk0jTD3hxGNNSWuS47V6uWuB+gzZK8MabsKAv5kg28Xs1J9YOsVG
j/dmpaeQgTbsDsMIMLZkZTtmHIcEcoHjR/heZ5OPR0txlr+0i/6hP9z8J381uBzm7Qkwr15caA7j
73zRsnjEQcrTEi02JxX8hEJ0nEPnTWWBgjC/vqRklT6Dh8nywOdSt1ODKXJ6APKFsJ6dR7QWByXg
OTZXxEgUC3qNYqHD0GjTpsz4d691fdK+zNSWtwyK1YuKfRhM9DQ7le+U9w3PZcVrhkPV3vNzfU5P
fHfF9EDjb6oCkB1cXAMWMnbFruhZ1b35Uv9kit3u2IOAja4M7x/xwbxOqxZoxJ37N59LP/n2zSlD
Q1g8sQGxooH81XTafU5YoTOuYcx28SFPfXoh9q7nDI+v+k7Eh2ChmrheF+ArLkuz1vF3vwdyz3FO
HNmGuB7ZFeAy2y3EPQwxoSqOOQX6gYnT1GjpsuQ6eDrGpn4lehtoSZXZcQOjCWHb6S/X54oZgr+N
nRNtuUzOvNmZ4PNXwm+VPDxVmGlzda0xeIxrak3kyV/1nDepXuSL65FP4MQHhlCkwvZeuaYPdAhL
x6j5PNJnmWHxirgL3vYsE+LaeJn5BeAYXUqXz43b8Uj3TRI8QAJo3p4CRiXTWWzxCgGwKtc0AtSv
bsqWfaknvzwkbrM0DngSzA7owEJGenwEHIbAWLDKmOxHea0RvbGrFsJC87kOvYp8ba/S8cyXIYK2
/ZQRWEKZr+KDtOULd7Zsenjd0T8hDAal5KO6Snbha2uIKCwfG9BJfkbcXLfA3EyDxQaiiQZxoCYQ
ME7Zgji3HdACjiMapE8URojbEXoql8jT3pEjEQmd75lQileUmQuavoEuAlnV3YYWybf5kmkZqxJO
YgcW+nohB5arqf4eGN9Wk2EYgxZ5acCjCAeFo7inCWbnlzFnBMcDvABf4d0RCNcUwnEnpHO8bU0g
LnSicVlLgJeD1cbz+yWCr04dAOI2cxFQK8QBOfI5PsyCbqBvu4fa29019v/enUjqxP7+b6U3lZmk
GKpKEyIZf0adS2WRFHpU9GD+B+H2Xsy+hPTjTtqkkXBKxw+xvNxEoOr9HRuQyXpwtHCKvDLV75YS
nhRs9cD5IyK7rIy13G/S6zIXF3K5vGpvDK6isNZnLwMJsPHz84aNdFwiiriypEXHSHmo+6/eON4b
5OALoVsS6N1cX8fZ5o5Mlb6xD+/11hCCOMag/bRq6SW+7zsC1ig7WYLP57br+tUj36JvQ78ccyPJ
Xnu+ax8Uqrpfyv+PtPNaiiPL1vATZUR6c0tZiioKD+ImAySU3vt8+vNteiYGkorKmDk3olvd0s7t
117rN+6dlq+QG1QoFgw7p8It6j7UD7p9QPNSJn0/wI7l+fM7Tu6h71vyQYQhyi+ub4SvvRwuIpp7
twZ8ExUpNU4ErsBdNzzn3ktQQzTfld6tJt0nCZVM9m1z1ZU729kW8AJTal8LDVsj/aoqkFMVUKSm
pYQGHf3SwY+i3yrmdQQ6FLohAFw4ee0B0dL8gJYlcWiavHfU1HA1vfAD6AKEa0QEenBs3TsWiyKR
PzwoCTkqHCARzHrOsRZXriTtOQyuI6QDlL2rbZTsMVefdfPXzMJxftIZWDi2jAgk6wZWnPo9Bu+k
RPHUIu3v0QjDoeMhpY6wMV6oOem76BqgN0iOi2oxbl9jnhaI1CzTtYoOzCK7RW8ZTspF+BSsmluU
KDbFAUyo8uAvRC0XeM0qXhYHUcNiQjfKOxzPj+TRoEIbL8FaboJVsROIxkOxS4/mTbysbwDAa1v3
EtmOPdQGPM+gql6groJAwI5A8sJZ+MsEu6qL5DG9t3BmM4CtREj3HtBFUhakVEsEuBWRijWuEpIM
WApeIWnQXjib1rxC27VTlsqm+wU+0lbWNprcz1hY/o0ulb8O5IVHtDqStYwA5JHbKHwi5O1X5DQ6
B8W1NSBs0INPIEzwVFJ/V5cGqb0LAyc3xOO34J5k8Anh0rxrdWpHED+5oQizyPRJFzGn0EG+gpPv
HZt85W+QtF2BjkEYGH1vJBzWydFaQim3BGamvM0fm6viKgrWEKN5j4LuJk6GQELlD9TRDdag4Wt/
KDdIRm500mRXnDqGBvCdIpW/c1fGn5mV8vOx5qBs7Zi2rumWw4vt+0JxVNV3e9No7gnHbEq3OsK5
C8ta1G/1LV8VQhuY85i0TrRpmDZvQ9U2DRUexfc228iuDU9K6nt7Q87UuzgQkTq/qR5w4PJEJJtC
jAkgl/ptiIQtDFNts16Hf8I/wKsol6KFhhLTPbVngMdcwr13kf6lhv3X/d3emu/6e3YfXi3qJ3tv
3PH2GW6cV/U3mYfr5pf3oK/rg3MzvHOVaY/Ko/M3u7HelEfBBJCh3i3aj/a2O0a/Recfzw+2feI4
p+OOquswSBy0QL933CWgb3ojru+1Ytlxt4CSXBF+duoO20ylQXtwNySAh4UOuIcTtHyDQDrmLwno
S3irpcDSd8TbyHWTXHlXcMdqjlQtCnAciNDjJc6+i1aoeIHgVvVl521Dew1QNUNklN37AIqekhUV
qgz4RgXuQ9hroe4BYIasIuxKoReMuui1gnSLvypRjYUQCtB+JbG5IXkOK/RPNIJx1H458T7wq4K5
XQnDlAuTYksu7N3NZ4z8VGwxL4ZwkSvrdQPvfXl+LD8X5per0ZZNqlmOoau2DnVBNybshFHJnELy
onGP5mtp3dWgo3UK75BKINKV1B1CrKB0vmhpz7U9QeH8q2nbNnVdt0geTBIcdWCavlbF0HfgQRtg
obeGdQtVxKwQE5rr5wQg9tmYAEBqpubolvEJk/zy2IsiFpKshOM+oJarLtEHRJjQBw9cvxVIZwFV
GdFkYFKDfUKqqPFumvRlZqx/fIMlm59ATMiuqmJNkySDMUSS41jD5zd092OPrOmKlLZPjhcTMJyw
wd+2C0zyDtDkCQLPt/8Ja/o216J9k08gW6ZxckwOKU4uO24Gf9wD1IOILZPjQgtIeyL7kvdrM9lE
+VUVX5XhUcDRxiU7RUIkWNATVnn3xCBF5HWrh0EDEQIuH3d2/21EF9x/9HCaCJbDpQsmNEKau9Wu
UmD4zfiEbDkk7vM9USZPd9aK6Ilj2I6hWAYR3fcTQJI7rWpG6XMk6cmA7am8iwFx/LN2k3oTedD2
Qe/qF6N2/7+0bmmyalAD1gxjcvCWYdTone8M+2482qi7GGg5s3z4TbK0N0AHkhpy41LugDzhpzfb
e9G7H/MIMxchZ03kLQQD+ctaTrJIrcPIHvYVF11V3zmQiAzkrpZJ8Ih4BMeIlf0lWzS7gj7/5nMt
iyvpS8vIgWY9MzLsa/fAcgAck/vrUFkYg2Ca0uTYzMRgYizPtTiZ6dBpezNWjWGfk8FC3YV8Z30V
ITMGqT26bNF4mZncScj3z9L6MrjTA9FMLMesGVw2CVOHjgAPJRYYfUV4PtgUzl1J6k1CIww5J6Bi
7UF197k+d2BNbvcf3zG55DAlqlIzNoc98gbIy2pXOAJIXOgKrrxgQ8ERE+k42Uyzp4fbki2Wt60q
02OyTcfQkCuFCaYuQ6ph3HMm0dHi3h0RYptBp59qTZVlQ6EOqsr4P31fTrpc6/IwaLSmLUAoSPg+
KtzYkFnW9G5+TCfU/M8x/dreJEud12NYNB7tsXExvtH8Nf6vXHRasXA+eOMa3eb8alJPHfmqzJXj
qCDwbXOyfD0f4l/bM550LycDPqDV0pYrTThyQCZyxObhtPJQs4XS4Ou7dHyAQWwC6Ui1FyJkhzQB
6pfoieT1MQYDk7012e78V36ysiebjE9zLB3Gv26Swv8+D2GVxKriywht9CkarasElgQxXEmGI24/
2Nwl/Bfx5ci6xnvHuEaD5P/5CZOlUARdUIfp0O8R8XhpPt2wbaF9bd8Y7brpoPltSrJOpneTkuab
O1KnxU2xMr6NwGRlJJWVlbVO87XOK2lEVpDq7pI1YuCqDhe2uOaaCetLbD65YkBf6Ob2n9vaZEC4
D0flqFFKQEfLuiF/fH509BMbxTY1DH9Uy7AN2Zmc+L5cdaaeMEFEL2XVXfCjl/7wawyaFlmtXP+j
KDXJSPx9oPTqJTpdL6SqS3Yx5XfgcuaWZUWIoWDDMUoVRAVkurQFm012DmUlcPofwGcvB+cItIMd
T+8iULvKKgErS0G2LNGnQYxBiFoCFn2DKYFeRyD8W+5wlTrf4ROH8Lf+Tu6ZvA6ruMMFbF/5QjKG
8aYPhEa5OnMCzTU02Z8Y0rVD7XT9HoYUWzTzdvQRSU+ilvM9UuZamtwrbtc4dt7REl0qEGmoHxCU
tdw3Vhp9s3SCJR5p7L0a3jOWxOKEh0tEqWfmQ05cLN/GdnKxmIEfeK7f93sDZ9xL43dxC6OBtrlV
KO74twTB51s8vXiJO3lpwE/SxRn5JWgYk1F10pyeB8PqHVl5xcV+aumBZcHWsJ0Z5x+PCrGRtf80
NjnK/DZzk8JoOcqQL1aWRLSDt9MhE2v7Jjmc79hcW5Mzyw9ap00CRpLrS44vOS08bmaEMFN4mzP9
UsSH/zijv3RsckI1Spf4psQoqtE9JyJ0v+IptHcBMlghZFEwhpsBVbSOJ+6atcODLXs/311VLNEf
n0DUKYt0A5fapL+O4beOBpkMFS1MTOUbui1lxmUSI2MNxB0Tt7+Zf1da96314KSIxaNIt4oNbWOX
AgfMbcba5+x2KyqfZjAzQieX2ZevmwxQXgRpqMh8HdMunvYE5J+LWhwbXBlzN9ZnKHRuNMT3fFnW
tl66ZabRHsPAGZUBhugC46bF+tRCjYO612dcnGPwbKxZfimCt859GT7n6ZO4QBiHjtwBnss6sgcf
abGGYxP0+za5MwFPhkcgaiPkXn60RCnb85N5KpSH//LvydTlyZWiJ0HsFz2fXyUrvM6MDisHdGYv
1Ew0zPPlf3o92CYpGzYoCTHFmcyQqtZj7cRqv0+ym3K45wHRI2iGjiK5aw1je3LdcwGYIg6XH7NE
bgNVM9OUDXNyHkRh5qhpxHnAZQm9wHqxsJ4iGRlpB6j6GIQN8auB7n6JpAYErA2LdGagRa9+fIFj
YPuLxR2aSuILv6yT3I07uTLFQPMcxE2UKgIc/7Y8SD3yJBB73YUXUrnfs2uV8jd0LBGRNndp+lR2
M5GeevIWwtAIv1dTwYp4MgXVGI55LXNkcQWxRDN4rSgGWp9lWhg9xgohGBYzpnEFIGtEQ7u/vfSL
lcE/19YDm7yErS6D9cKFzJJf8gFDUzAO7czRapy8pb586GR36X1vS57CqHHSuSnQSLywwexpJvTr
9FDiF8XvmPJliI8IMjlVcq2kJXyJZ8sBpkF2LtceC3NRWyJoibzrHpSr0WVCUE6/wmldtwBmiYOS
87oK0Jv6CLoNdIIsOibdSxYk65LUuaE/9I260+wFY0Bc+DrkVLp0gQxymncxYXPvvlOrhSvMsnRR
p1LMybas5bGX2r7p99F42ZoQ9dCc3KJDLqF1EG7OL03t1Ob42tgkzGqDtNFSl8Z0wXrGjw/ULuWU
3L9mutX6yNBRQpe7W8zI/eBO5DqK4k7SD2rxwhHmJ5eBAScGmehNne1T6z7JXwJz14RHFcSppF3p
LlExKuPidgj1W21utKYgqc+4/WsPJvFblIapZ9gVekzeUnKOebNT0LUQNrmA3CjP3RjqlpuAo8ZE
KIYsCZ0R4Vb+AVqcrHzmona5NimHjskzlydaNCt+oKeld2tfv/edp/NjfvJAshA+4ioSh4E8+WLb
ThR3LMt+Dz+qs0R4zvarvA9Wakr1y3HEIaxA8u/+8hw0nRvdup35hJNrjBVGlsNwTE6m7yeS46Ux
qQWmnROJT4BekD/AjFIBPpPBefZ1kYs0K6Fhzqrn8vzE4z+Uc0TMz4Tn9Gh0Pg3WdNVxuBm+f0jW
Z+aYB1knDmcPvdMXu/hTZZuiWxUgWuCbUdcZUMSBaQ7R5r7WH/ie+2LWg/rUPvj6HZMB6dNc0/KC
78iHaydAk4bEd4moBFHNv6MIBF+vPVTwq98jeP2ZyEo5ddo5zIUsqyReZHlyS/leJmVuHndCd6sM
92CdKQzqyjpzt9JwOVBsQ5l2bh1oJ9IhNnA9cTmqMhZ/k3hOL4Y+HeSg2xtIcBE1YVTtMPO9YG/2
izB90NtoneeXcWO+j8YbSWEXv2nWJksSTSNkF6lvQrqnGtLzZsygLuI028bIGIkw2FARkPpjUnic
K32dyv9++/LJNSZJtVTKVtSJ5Ji4RiOU4Bvq5bxhBv6VsgsFl2rPapHsAgndxcwOEm+kycJ1uEDZ
PA6ZaBBk3xeuH2Z9n+hWu0+iHTuoxjYivgoVcWaGSCigOnonIZyFwDac1rlj+2fNBsXMr61P7sbU
r1QFFlK757JuYHIkKwl6MY4hxo5IosyucPQMfs0+YU8E2F+bnaadnTIySsPzGHTkVdsFx2jV/isJ
ovSLSt3ODPKU1C8Od0d14Ggb/IPMv30fZUd2zKHJFEym3BXLU97Y8rCMAqDX/XXvtJjUwL9yjrzb
RXIioQ4O+IHTPq9hhqH0h1yY+8uotxKxFujd6nboBEylzz8cuGfNFW5phkEpP7vir9DUdxGz63gs
eDsf8Et4RPyntXcxQBqWGU+K1NtEwtq0eLGpc48I7IHHx083vOdyZAp0fF0xX/IKUisl+KZloL/k
KmoVXIFAV0GmH9Gcqu1DBreyQACG7EoGrJ86Sx2gOAtOvQY6ixh9vBms5yACft6h9hu9ZdClGAGR
ofDdpRdfGd0LiR6M3Xw4OjIVWhLwiN2HgEBx1nkosfuIn5Xihm0oU0oMPHmtj+tmeB6qy6L218RR
LdiXqEVDTkNpCOyPSikXz58eXcCmYiG9htnORUcTRmVAduiIfnlOJtIc2pUFS9nxt0kycECKJDh5
mYwiqI7sJGYL0RFHDw/VQSiqHBEt1BNHunnOgdXzswBONGLIdCnnotQXU/3TBP4LcfWA06fVNg3Y
yqVRFKvaeSHPbpp/zexSPIhgExF4uUIVFHeux/Pr7eeDjvCcWhKkHFkhV/Gpj/wlUB+LLC/LuAv3
Pcpkpoy7hp+ist4cbOVQoZevy+bBzPOPvlQv9TRAagG5SQcsqCJHSy3Q16r2LLeoIknLv4E07gag
aUrB8nPsK92OjmWC1Gmkh9cFMwKHHOD6pZblT4nZIzGorYMIVFU4oz/3M28geqWidYABqGEp0ww0
1km940QN1p6MnaTgAg9nYYy6pZK9asNTm++cEovG+8oCeCiB2zNRxoWIFo6PgTETcP4IPPgW+7Nm
x/dQPZukntKuCr26wsCkKH8H463fXKvmyg3ulPgpKu/PT+ePfAltOZps6TYWtpwik8Ojlwq/c8sh
2uf2uxzXgDjXDkBcoS1+vqEfx6JoCNCHMDBX+DnplNpoVudWSbSXd3IOIyp9BIuVOlcAI3UXacOZ
5k6MoQkcydI0HtEUQCdXT1y2NlD7AsVA0I8eNsDPmY619iVqRIA6z3ftx2sRJUhqF7ybNbzZzWk1
KPNKraqMPNyD4qtQco+fMKcWvlHy3fmGTkyWKarSyI8TE1vThqK8MgPZiaO9L+zBZUh5d4P1XhVz
dJFTHSIHoMs8fYnA9cmiCPVM8kcdiTRPRi6zg5OJwz14v2DX6tfnu/TzlmbwmCnKw7pNr+xJUNkq
Rp1WZRLuE+lZVNJ1BCi6TeM+ySqmGciNQx4JQ0RMYZ6lM3fniTVJokXWDFuxdOPHpi+yREqkwArQ
l9kiqsTzrcnfgHYwfW35VHI2n+/sJ23xW0DEipSR5QFeIBNPapNQ0rc9zXJNI0CB8hLhqKL8CFAG
aK0P1oyWISMwPKnBLVf9kqB/YSOukhNHB2mFJu0LMgT9AFkEZX5VytckVRdOcNPFOHzB2RJfa8Kj
aG+l5r8fJgv4kAbBBjQBCJDvAYYeOHZVmVWw70J32Q7PZvLem78SDspSu0VzzdDa/fmB+vHSYJzY
SA7htipTcJscFmSeZDvTNX8fderCKaCGS49JNXPmn9hNXNrwcEAu6iClJt3qHHWIQy/3MQl7UdJb
rz46Mjpd8vv5vvxYZERlhir2LYrWsvX5Nv9yXyaWZIS1lXZ7ogAS4FBC3nnEEi9wvc+n0X6M3KQ1
9ftcjZEzaE5Ia5EFeOWxxJeaKirvM0+6oGiF2ByBIdEHaZzBvKtslM5mFvnPq1R8gm4pIBwcgs8p
dzewWr2WK14dvJttfL+NZ8C66bjUbPFUJFNC2NKBuoXjDvi+eeTdAVb1fxh0g9MYShhEK2vyUkzU
oqxHW2oFAmPU99Qc/kl08zjLYbNSiTzf3qk8sWN8aXCys6vaybvQoEGepoS0AvUBnh1iBYSfz9hv
/nUl1ue3w4Rxtg3OTvh8MPo+X8tfFlashyrXDnuPsBr0UVDekI6ig/CR0+TeCF7my88nHuDfmpys
rjLXtVzX1Xbfci8gvEvpNEXJasmClgxo4pcEufN1d3EFnOvo5IpItaDrq0DnGYnkzv7VwekBWbZ8
RV9JvxC7s5Ow0Gqsh5lJnWt4cgyRjx5MzaW7RrVLoQumhklGejXmGyqQA3If4zHHfv2txr84uzzf
uDo31mKnf5nePpN51dk863gkkYY20M/zywOQDJ4+SGW+j0DLPzMv4XiUUoKbFn6OGVxoKPfaDYSw
e5Ah6CwyJee/7FSN9tsqmGyuSm18qc0Ylip8dnttDYQ2KEUOqG7WvzG86/r75EFmvJgX6jqkCKkp
VtbcZ5xe/ziwQGq1Vf0zif9lgJoglnLPxgC8ZhGotyzGNjmQyARzFzgi64wzzfme2z+iys8t958m
J1HlAD6U/BRNhuWLXVvXFSBmT+NKNl94+DrRWpI2o4Yx9EaRDmWyIFMstgmaF2n36sXbEpnD0j3G
ccMJgc51dVnayj7HQJVzChRCjQ1eirLgI8UF/mwP5lwd3ob4hpOEfKdAI9RxvawAv3bWH3N4rlqi
o1LcJq0Tb8xul0JaHnlgsjd685U50TR0SLl2HjP7McRvaFgqiINyGno2C5r0rhM4t3UDuUxZtu0b
NgjWsMjI7OF8gYPpRlKOMZiWWAsX6Ew4SCnGVXPB6JLw9CCrBOhVEAOY7Q0nHI5uFfIUiCXOXysn
NyPhk2yIJ4Q6va7HWGo8VeyHsLikAoOpRgUWAcWfRdqIb+YJDBknR313Lo+lnlxpX5oWW/XLSmuT
PHajkaZV+AUVWH5W2uIofxSPsNK6X1J/gQ5hNKyV+GLVvj66uISmxGbL86vv5B0jAsh/j8Dk9G1M
pSuMiH2HYRLVVBZ8gLa4/eSm3OsruXua32OnwgnbFg8pVQNQMw39Mrc1K6trOYSCS4enPHp5H2jf
tcMywUwGmhepNTyDMOTe1t3CKI/nu/z57P5+9CukeQ2HT9Bt/UcOPubJ0/ld3uzTYS0bLyZu86nl
Y0B4Vam3fVl9XkHSgYIVAGG5fR3M68HbjsN7P7yPGtqCO5H1QWDAUKj+byS4x2hNtnjsluPeLfZ2
9Jtkit5dlZyeLoYF3CZhvWZhlwOPOfO32HV4kt0Uar4iUeR5TxTKlVJfkpNBV8mU8DIK/ZVtvpYK
6vQv7ABADWS9kqbDVOkegz+BvmzdDxn6wPnR+ZkP5/qXeXYqKu8X+QfCFVZ/U5Hsi/ehuU2yP6ZF
1c13XrN8kyqrghwdUdBfHzd0ay5f8hOxJ57xiiYyQIoKKG5yNTphmWayFiVMTAyroFvZBD56ghJn
I2oBb01Eplt694fkMI76HdyArrH3mYmyWYBXhtq+JMoHEtEUWG7juLrGZK/APkRNAPWrqNtmiT+3
fX6sZfHJJjUl0DU80qevZwkUFuniNCH1SxI/vh0DvCYNyMPGY2Fna7KepsZeKq4U2QXj0yxSLM05
pO2/M9N24nmtK+wlBSUAW4Cjvx8ndtiZY5TyIXktkvDtxVDC4XKai7Y+eMwWGdkaiIyjG/ArrhuR
HLeJq8x+paETr4uXMMIFMx8lDo9vO02MzpePmhwuvVz6jTPECa6vJMCSDkUIli3cySS+LtPtOPYL
uwK0gWGXVEBYku7Of8Dn23f6ASrzg4mSSt5Gn0R5Vt1SX7JRLoCF90tSsOgW2NMMWkd+59jNhchO
xW69S1ahlV5ZDipztXdNqnLBC3JlFMbScAskxeV9qRhYJSiYgR2Q323r93hY+TZCvT7SeHkLAv25
wmM4IJNbtvVznmUbB9N1I6EkDtfHSc2lqgT55nwHf8QO4tb60r/JjsnlvJA0BxwkxgFg0y94RYfx
PZ7XrQyzZu5xe2qNaQpq1gpPdkplk+jRiWvJTkaOBnTMRfK1aLZ2CGmluY6Ch/MdO/GOBl7PC5oS
j2COTN7RZiuPdZNDeyylnZdcx4i+xOpGZ8D/+3bIzstcBID6fxC5ei2qVW0Ikr3prMr6Nmi3tnFH
h863cmrgvrTyGQt8ueuDJNLVtA6TfaZBIsWVqz4WEAVZ8rO5rx+ZAVaETtXGUcGsWtb0kdqZeebL
NUaRLgqY0nM2bvL4RfceyarU7pNUzVympxYgI8eFipavatuTJcEGJ6cPjXRPCscr31zcAShdd0AQ
Av1Nm6tanzptDeaK/UypVp3mEIs+z7NG1ulcnGwU7qO4epLmXORO3IAicSdewSTKNa6i70cpr0Ld
q9weL1TjzjbgIfQK/qY78uX9iL0EikRi5gZKK4QOi/9+pVAycAiEkZ8hhf697dErHYfjMN7XuF74
hoVNDpxWrPma69ALL/6HxkQURB+BN8uTxpJBD/1WUegoTGWLDkpbJnlpocxSzKnhn9oC5Cd1gXWH
Ofj5/vuyBcaqTuxqqOJ90ryTiK3NB1akEf5O51bkT2QDOwAgPb/o4vaZ9krzy8D1W1oSjHJzfHTU
esnWzrHLG0IconhbYI7D4QzOAmFn3Byyg6QPV1q84cSkTLLO8cs4P9KnFi7MDrh+VF/g/E2WlOVp
ZV83HmR/9Ke4KhxI4bPx06m9aCGnokBOoiDmTC47NbIDL9WcaJ8ZSFF5FxoyRCLrXL/TNT/8fb5L
YnFMr1YqPNyqFHkEp+37Sh2KNKhCC4lt30aLGSihXJWr802c7JABQEKA0VQm83sT1pgbkVurqHgb
cP1x/nliD0biET7uvLkz+uQUseE5NE0LLsbkxunKQPesUIn2iVCdNf96FRKbljHTpZ98D1anLZNB
JNJCyvRTL+HLPhi01gm7coz3NnnhhHBIieRjgRh7MD5yyLgDJgx5tg7Q0JfDN726lUs8KGe+4sRm
NOAYyfAaCFsJGL8PrBxFg5mFGXNXGhciwmd0u2FDRcbKjRncoylmabJQeOWRNFXoLZHDJLPjl7YR
ZUEU7b0R1ZQQ+GBrylcJmj9KpG5lH9vnwcPcPvVe4+Chx5+4QWBjSH5jPGchcNYMN826RYkqbvam
9FsNN2VaLKKQr2VbR725lNOrETZFPl6H4v/3scrJoK6rzqUSDxclRkReoN90+LSK+DPEM4GTfUhJ
fwyINiFeokGVTrlORPmjsbp1wiEhQ1YiXzLCxXGCzZjVVCbsdJNEPTJaQYiUIrS42kUaVgpxoRov
NR8rIC9dBn41E6R8ooHODaGYzy+LJqsaTfUL5qseKSI716GF75MkbzhLzQbdEJZSjMpNUbx5RUWi
KsbMz8Uuwrms0p2ofqmuvejD7dgo29DAFsortkP/JlcaavDmxuXLTWQF/EDbWmrx1Mi4m9pI6VC0
1ersaTSRPRxd4Zotg4e0bPWgewTP+PKCEdlLjncpQuPclV9ir14MVrQ0Y5jMULHPHwg/sxUUfCkE
AE+hruwYn+aGXwbCr0LTNUIp3LfSm+4j+mD0qFRcc5Xk6IBpK8Pmucexd77ZE+fQ11anR8NYVKbU
p160h+ZOHTHrHVFkJoIzCLdxQjzf2qnNqQJadsSO4YCd3MpVqPlNWbNfKqU6MKW+huLgtZ9HK6fw
ZlbWT14BA6qTiJEpyho23qHfV5Yn62XvAozYl0G+QOc0/yMnuxA0hIIOI4Yxbd1sEl3bKnVwq/ro
hS5gQTkphP921avRNsjDdYImohh42fg7+K+z19pP4LT4RljkhGPIPHCvf/9GWYntlliQyrGO/4Lt
7zShpSdhg2HEK01/5D5lAVSFvNGIlyRr23vDmzmAoE7WPkjYQMVgwy/WelZcFUO50+1skWBXJ3fX
WY5GpR1796Q3N8TH52fyVCjCWxGwKfkmXeD8vn+5qrSq77lZuJfjjxDJ0T5GBN94agv5qCXgv13g
QSoK1hLCYm55W9S3ZC907Zm3ZdbCR9wEw8ytfWopf/2iyXxzJyjm2INz1J1rI1iJg9dvcMjBNnXs
b5XE/e9fPuL1RlbHsblT9UngM6RaHZfk9vcK9enwrQr/lrzhUsdYsXdmRvtHRpVghByuLe407G+n
8N5CiSIjMlC+iuXrsNpwm8YWQiuoxEvw6a8iGTbHXM7q1BQjEAlKjoIBmeIfqP7Mz8pBxkWSDgJ2
c7iAlMH4rYftzqyQV3b7XW20F17CGwK5KwMjsdrjddSQZfjl4ZsNd9wP2zni16lHDA9BRl5c8ahL
TAY+7C09Lzu+K8byGkXynLtPxjuefD3y7eqirh89XEbnJkH9HOXJXSXCQvQsZNi35jQuLAKzlMew
D/eFC3c2J71fg3ZD7c4lR+d1mKrV3odstFfpWhm6t1CRYMNZeKurCzOF1liUW6MpUbey0VAJDxz0
mY3SmIQlzbAO8SOwwysTU27hNFCixImumN4/g5Ozoo9Ykzdm9SDFWxWPymxYC6wJBqAXtSSCKFtB
NXZExRWX9x5TQTBhQ4LCLalBt5SXOv9zVT8qzriLOdY83b7NQn9Xx0dtgMlZvdjjnQMj02oQdQuO
WW3tlcy8Gdvo0ug8rsTsgNQV+jymkPlJuoML1qA8qJipJJd1iyCMamNoMt5QhntOPffGwy826ius
ndAgQfeqqI6gb2z9Nq9voUOiXKVL0q8of5W0Tel5R4EP5On4FnPfNz2eeRwpMbB5JUQ6qycjO+pL
yZMWGn73GoY3ZftXlbY9qQ3ZzxeBjsViYIO9D0mpIFrUrku0il2gOFLr4ZiAoArixrFqbjoDYX1c
cnznxoqEUVZ+V/so22SHBvwchA2D4lCGOtp40XUvenvvSo+ljflfaPtX4k9IKXY+tJGP2XPirEEC
L/wyP/oyqQj1JhQ+o/La+62g1NMEb5KhrC/WCcEXzKhFCyCOaodxi2xlUT8kZJiyBmOBYbzyJXyf
LtqeGAedtUOZ/c6Cu8ojSnGvu8hFfw44P3Lw2EPlLYn0JLsvC6S1DQcZ0gHLUwnHBLxbRcgmfsP1
XhF+i7nCI9jFTK+fVU9ISIy/VHgN8QAqtS2RI/bqg5WSQ3VmtVFOnMffdotI53wJaDonDCrXBObF
JEXutb3xze1AQB7xOermMqEoYqCEipBSRGaxknDvRTwVfmp2mM1SfaoWTbcuiQ8FXRoqI840d2Sn
rl8pehiKxEeXGCtiHd86xIkDdSdYdYhBsy6Sequ/Exvae1EEwPLQGnZ+0N9lYECKGcTFT7A5R7pJ
qYYrlHqNLU8eZZKRtaqcAaayUjSDUAmwyKjygnafCMCALzWaz6Ac6mucHOfHQ5yRk/HAS10R+mMg
eoxPEP+XybHHvnYDz/f3uO7J+bUbrYLopkqAviRIseG5iSgFiXMF9PvMVXbiMWpT81UAfZMMshzx
37+03Fe60oT14O2D+Nnb1c11GRzpdDv8jYYdDx8bJxqCQS62Gino+LbtX85/wYl1+e0DJjGX3ahm
2GSYaystXrSNcBYFVCmnt4zy4M8kEU9FobRGfMev4OamqlKmYcejo/TeHtfaqgBgXi6xrbCjp4rd
GzvBNsruosZ4lXmz1corB3qKPGKmIVdXJc8YCVQ6bAikK02KaVTPaw/bqplQ+dSIwNtD+YrEtM23
fp8SKj1SgVSCt+cuSXBUSUVaKTiSlbY6VIuldHN+BsQIf198NnxtWmJg4PxqkxmQe8TvRr/1RDaH
dy7IRRI5s/f1z16RZCdycQReFySe+O9fFhrhvapJkSFdESZw4DQA/siBk3DU+kM0h1pDjPpnpygf
oHIh+E80OgmI47BCUk0p/f3oQcckEx4n8qrNwrVWHUSaVeH9XOnDtsDVVB7Ke6yMs/G1SrCPRfXT
lt1lT2rZlvIKW5Z7VBTN8LcycHN2wjoTFXr6YAPpfC3QShi59OKifqk7GdHj5MCpBmB4obvR2gH3
TTkMxpqxjPwKawB97+DFaKTKPiESqQCJVqp+Mfj+jUd44HXVGhY4OtI5ambjWqSFC7KENaJlBq+R
LEh3LS7GPnrBUYNhpm1tq67FkPlooGZdalii88csLvlW1tcBNAU/c1ZFhIRgTjioJ2wwnlzNkF3k
ebjt9fyQGMZFV6TLxtEvdM/be325qMr4JbP87Wj6u6rT1oblbrF2SBHcxgk4rtCTU//4vP9jNHu5
MaETDOCZkGDr/7RoOUpRcku1f6vCbah0bzEa0W5oARlb5T4hhxfGQk/w0gOAYVIWzDoUJgv7MgIO
omIbkeTZSlTPOISk4DKpFdxLzAtFqeiWyWQWO93f8WmBVqJJiVh2Sk8Q+8VJKbbstaZl5H66Dc+d
X03ZbpOhsC4oz71r3McNNlYVL+sx6jdpQDHwuZAw9oWaUDrSojFQVKaqUWLb1WlwHodkaQ8BzyRl
m1b5ymrKld2pd/awg4yKYwyOzvJVqZbrHChNVcmIOgBhKrw7J7nqPAMkBQYByREEvEMewQ/MjeAC
IItzeZ2qNrTKcCNnr25D9dTOr0Oet30y3teWteusDwOJukF/clCLQHMxxNS5aRD9xnbZtlK07rgw
mXEDtpw+NoiX43GFF6vubbXxrtLKQ5KbS4eXZ4ntvS8XTzKuIx7Lq0N0eUw7dEGkjThjlA5JuwKG
hptQTswoQHTAHyXrRuLla0uI4GJaqfFJyOdSZkU43cedjboEoPSqEe57pvOEYSt388Zu6yV4fFPB
4ti5HXX8jSiAisUehYdG34U8A0Of+x0hc4U5HhP5LggSRJ86GeMThPBT+6W2pFtLUjYZdZ5OdXYU
GyOMBUKgiXE/PrgRkr9tfc1O0MMnUwQMVb1qPDQP/YehjdkXmMGzt7TkT1jhJeEn9wG+MF2XPbdZ
tszTl47wT8emVwYWPFbj0bN6KkoGGPv4edSfEnxSLSLVSH21STWNVbopQZ1qSJOmtwPeWO7gLa1q
lxjPWfQ0/h9l57XcNrZ16ydCFXK4BRGYSVG00g1KkmXknPH0/wefm7a9y67TXd3uli2RABfWmnPM
EaTnfPg0Wuk9SBjyLrmH8qJnYS4mCTvD4KqdzESAtCBohohN4q9yUrZDjBE92fPBuN4VTFZrUfKh
fnoQmPKw/hKKyletNWSxs3d9i1gl+D4QbNLNak5d1J0rUT3LyadRnLDDIyisP/YIKc2B3BApPacK
qSaUDdOMeCpJt0mPlEWKCB63XF19YDo/JSQjUe4VM/kqpsuJ9CKP03XdnDucQ+Qp80u4gfRXMVto
S/5AbCT7tOwv6ZRfiFCKc6ZGYUwM0ES6vHGjnEDGqHutaX7GXXmYxHKbtMaBZsIX5NifzznrvSUI
jAW+1dQWJpYgExpKVKRUPi59S+JeujfM0a9acTs1IoH1mEHP0mmZ20dDyw8FJtOzPpM0VQ+ehK0p
T1M1PTX54q2ntiV+yBiZM9pyLYZmjSBfLFRyXaHZvZHe0+oWEJOKOfIEm82Iaeei5jmQsLqElZAk
miNirp7GBZpmxe5rZZfMujfIqZNlAjFgRDAW8WNb5ftyfjdl8zAQQECG/FCXONThUtvrDzEMjKUJ
rgPPYVeSirMcEvN7Ig1uOFlktiXIU4phvz61vXKSBP2xX/1vpJo0dON7L2HU07WDN7ITdQlTfjU7
5AnKdJhvY/uq1sUBOaS76K/r8y7W22pCyhVntozfZ2C0F+YbfmwS06dcNNLOy6TxVHY0E5d/hUc5
G6+VOm4RLkDSt75bg5QhKBtfCZBYEJOBt1rFSMucv3QTJpjsp49mMnhyOH30RXGdfsyxsF23Hi3N
HTRpK6STG/o+rEK4hDne+i2kj1Sy0OjpR5QEu5infc5Nck7p57S3moSslKzhrFKfteG20Bk37XzQ
Md80Z1wqAN5BQjxe3R6HyRYH2A5caUS3so6zeuNLya5GJzoKdIgZkIN82RSbA9pLwoDKdd3k+X6A
6BfEta9m6aVSwx27qdhFpHLpfiaWV1G2bF3HV19B2BU3ZKdTfHa4zU7Ehz+aZU2Y5+A0S+O2qfAZ
9jWzLTLbjOo1p03RUvFFJiNFxlu8mQ03UnFHl/KzHAuOUSKFz+B5RNsqVshhnFyBjjOF81GNnL76
JL8oon63JnJoeMIyDOdVfdjlUeZGw5usklVZvoWa5NAVt4Q7pnPBNpO5TfEhlbULbsmpq+IBXOFR
X5SnWJQI9Z1ccyt38lefRAedVGMVsehY0Q8LmLWy6ePXO/Jch0p3KOnyuB2sEWeJ8J2v36WKEQRL
V5FPJk9NnuFjEiX7xQrP9dI+StqKyMevVm8u+El2B1EMtgE3Ligw1+jw+M3ma1Xpx1ZjZxIizMeV
asHeQPXrRgzsjKI1X4jryM0RrwPpUaCqroCJ1IEsS0t0215wZVKNwKptiHy+vHyNZM9gcl5UZLlS
+IjmTYlfrKD9LtRk09XAqsQUsKJGqz4W0lqzfdSVhnaSXBrZWTIiWMf2SvMtOnPaHPGag3ByGZHf
b0WJT63EMd3qH4OuQECjuvALrtCC1x/TcIgbWvCtoSYaxuRb2jGnLi11IwsB1FV53NJefKQLaYaD
tukHHYSDvOPx1QBi4RzGgHjiuZMycWdm9RO5F3MbfaMk5yK4ffLKta32ShLee2Xe9QEp69GcseHp
2z6AelqQ9xfIy6EhXX3moo0QA/t2iWiMNsvIXqsW0DM7Vb+XsrHT8/uiqwc1jAkJNOC0k3Ddo9Kx
HzuCmgxu0gRFB+Pt3dinkh0s2VdFEZv34JQ4JqelkG5iTeW0PAwpWVgk6q6QAFHSOtbvU3WSKuXR
6GEGYK9KCMqxIJyEO0XhxooerXHbW8Q+FBqREGGLA079aIFxDUV5/Xuf8ieRlWG+thrJUqnBoP1p
GfyfFiIXx0acy8Q6hCU5CWOyi5nEzHiWZBrO68uun0/s5aEW75kCkmhEPRxDsMqVH11Owgz6rEYP
N3Olu4mKvpiE67+/wT/5nusbNOAVMjdiX/t9jNzpSSU0YWodaADKNNnJVu4VAFZJ4sXmseGTishp
nrdm11xqDiRJpDJrd0t67DkRA8mr8MbR23lfABrOxCNkIGlZkzghNul9QqQtpRqC/E2K7resCHhw
shaNZ0WIPbsrEBcPeJrw1AzVcIjneocpCoMrwP0VhqwF3eHZqeN38EKtCXZCZu1bzF2U+LUW8CII
bmL70Ad3uTtAxFag9xx6VruRxAcGDJh8h48D2Ojf79pP5uIv/Sd3bSVr4IqgAW//BJj/87GG0VQL
wWyYBw14b96ykB2z+TJpWigURaAywYvj51kiVDB6Ax1ZOtkX68+AdashH1PWinE+ARpoPOojOM3n
moeObzmlwFhulgQ/eQKIlHNGHEr0YOgWHnj/khX8wYb67SJ+a9prdaynDJnWoexuoFnACHqOXCjm
uXxLOTDG9OXvt41B3e8t7sq8QuPIagME139CWv+5b0O75EFSZoRSVDh5NOHzSMxe3BFYG6NrI7NM
1X1N/ZZwkEhqY0skHFCUArxtOogUmYo1XSNPdltSVpgBceXMtxUW54TjvYHZijRviiY65F22iRUS
ZKb3Cq6HFrPP0Lx2cYJ56NvMBH2kIVD7W566QRl6RrDrDGyCSX/Mwg+2WkK+ibPQnhZ24UlKrmOD
0h+xw8qTKfNrORE6fw7g8DfiNW+fwrwiUAjW6HIVp4tOAxRpNOczdewqxSYAJMLlzUHmQLfBWxsA
gfE9F3N1E1XylfHsLlfDW91QRX2HQrytx3i7XnGB1Q6z6Caw9hBY0f4rW6gA3kLNXwJBq9Prgvzd
IlhVSSE9A7kU3Y0PEi6Y26CCMBKCwoXk1KjiIQoxH+oeQrZ4aK/8CNzIJvw88DC0SObMnsWqu5ZZ
dYo0EgGxnQpeWt66VsPlJPtXjrPbot9+duY8tvQYAWGiC6nBRfm6qMoekmq4kRmxmyZLeNR6OAcq
N4hN5H0EIA86YusrfV/lw239wPIyd0WDlrr6HIOn0sB6FNpRgM9PrDzUubEVymKXzlxtHNwzPdlC
VwqyylH0yi2QbvYzXvKklFQEB5W3KrshahbwOxj2a1HJbHj9r9EgmxkPBg1IvFj/nFEYjpqx90Oa
zJEvZNYI0yHH3/qxMq9j8SBbb6Gkukocb8PZ2huksHdswdiAepIgbvLpcYxu61dMs3urrMN6abAH
pIxUuSBzBoWsrGz1uB9MT5hW7z1+mka0VBfhCU+VSTWFalQ2SDXpi+exnA5JOuwon6Sf9FnVjoTZ
sTLtIUm+FglHTAkmafHW6fiQF+FxoffLm2RbWdPdzERvDIjGzfVdZ+JwTbtJQ3ewCKjR5eln2bXW
hwIyCpKe51B8ArP1qZNJu7G8plFqyHu2psbbxjA8TCZew5nwJCSwooKjSm5dE8Gg3TXosBPhJvBP
y0PEMNuQu+OMPlmPYFqU4bmZllNW4RmhkkZDrVZWyUbjfJ2lbrcW3VM9+p0eM19ryFcFOcG/Hiq4
DONFm0K3L8CP5MFJjYbV1rtm1HxFA6P0Tt+EDZnfKTE7LUKXzutp8wU92Ymp5eR55guMAUT1Y6rZ
h/EJ+PuW9SepAjv/lTEGAQAVDELgXzHAeMDtAqc2/WBUD8vOIry32M3JYRTQGp6iigni299fEa7G
n5ukuh7HoPtwfEG4f33JZJDHGXyC4IsWwsakAcS5CqdiVieOShhtrWCHRiuC3kEEzxDhrfSEMrNR
DpgVsZPm0FZAw8MZ1075LSmGKyK2bJje5a53AWNvrZHReknhbpLH5yqFrbx0wY+1D19oecSpOq5d
Y02HCUhVYsKQrOOq1NxUlJUxTNZxflozHKr8wAAmslRvKlpvGYbrOg+ZMgrDNN71+RO2ZMB0LUHU
bIGRF7TRg0wBoUw/LFriZIx9Mf4xl5qXUi+as+KuEFZnSq4yeAtMhLn+YSxkz4dB22EdmVyEKLh3
2UvREfaqEHA2j7v1+o0aySD/3SjFbS1EdC3fY7Jwi/klI8iOAdaq77YICBnf+454T9I4g6p2MefZ
FdDKkhBUd/kqaMgMxqg1Sb2ia8wMAnvUjozIYA9e2GJdqfvZWh9aESvaWvVGvXTT7QDUOZuKL7ff
moCouYoMFT6l9SfiOzbgoSiq5Q12HZzmDLEKXQI8OmCUtqpvMiOSoN+p+buM39HaczHAYnYn4nuU
9yRdrWzMnDz7QrgSIt8v03Y1wpBUoll081inwprIHXpmzePYPdRsCn0qXFser2wdGbako8+k1Jbm
48hQkk9tw9GPW4t6GSTdL0ARU/UdnovbmBDJRoV6vPfavr0kt1rjIFE4jGrmOUXf4kojLtuVyTUh
1ym7U9uOr30W7LsEXXGgPK6Fu4JaJ9D3bZo8F1rnBxkRhzTBCRGPKZ2aibOZKOZOSQBflM+H1CSa
Xq6pKHPzzQpDMiyARfo3VRo/A3QRFTK/kJJQKSM/7zR/3raK5GWgzEI+Xyq5vE604yOrLgGRi5Ph
OLaim8zbVGsbzOZVFymAp3AUhElBihy3gPmwXpxCEglLPA+x+fj7M/zH4IBNg35Kpt43cBb56er8
nzKHfPYJ2k6gHcbuY52wU2aArFbUAzSJZfaPskr7fXAAE2rlEFqIbdipNPE3KmiemdIs8tSeYhLK
onkCLsZtdV+S6l7k25QZe3bsK0rx5UUdu8ugthddBYPBJkczoaTNJL16ZoDXHDhebXhklsTCkVLH
GElc0i+1fOxM61lIMcuT1a0og0iHk+D2ylcO1mnu0N1slFYicrXZUBr7xuSjEz1LrQh+1D0LQ08o
KT1xMPo1H7zSPk0ybCMCTZZ49/db/0dp/vNmMBzS8A2DVfwHwzmhchaTpkKY+qTguYeAGhsmEsnE
CATR9CexdrygE99E69tEiomARQAEQKFpWKAWpkkDfBAmbTLgqR66WfbD0A/ruxY1yI1DYbzmEBsw
ETRIX3+VqmNVY7zN9ADl0mD+kMV/0FGRS/12Hvy8Ih3uraJARWPw+et50FZFoRlVXp0CMvcacpI6
zOfM0tiyIfrZ+GPsPkvGMSOIf5L7DYMNc7rmjO2pq8X6K6xKRjCDM0rKrhJOVnoZhAchKBgMSbMP
fApeJJrPC+2YDLaZmumDkiE41V4WXWbzaTfCom3bAPnnWi4gO1FndttqeQIODqv0XtfSvra+jNAi
CYEEyl6ly0u9vBq2ZI99dsOPvDU/m49SDDcT7eUStidljA9m0RxGMfEkwr+GLnRRmjDyIivIslxV
XmPYjFdrnn0ZzScWhMfKoJIJLwWRYOVZF3wzI36mJx1V+Jqqc1M+DuMxi+jEwg/Z+oaG1KkR4laT
SBhk6JeDFxoPs/jaJMO2GudTbQWnST0vBbGA/VfekAjsB7EG2nRJxfo4Z+lOH5E4Fx+A0/6yEEuY
NI6Shw95hBdtYjpd8jQo57bBnXJ80rvczpTUT8ziXSPDcAnp48IfBfi+yID+H6v8D7E6i0LClA8a
kYmeDSXGr4sitKZkEouqOolF+mSYudMbxMXzUbglnLl5bE8txNVG0RyFxS9qD+my7+LimCSbTCef
rdsvRFBTJmb4ysv0Aqp+XDTSs49Rq3uScQpZR4VmYqbgRfKHajrJRIAXyX8AM5sPClYW28Z6tB71
h3GDm5efbPqNeLOchgr3PTsJR+EY4kG1G/fRDiDbxn/OJcvTaQ9UhjY32Vau2JdtZiLH4gNhWd6w
G3bqRt2MZ7pD6diey9viiK741NyFl3Abb4M9AJjTOYcnwzlUOwJjHMEmhdBTtu3m42L6hg2c60dX
XFc9CpFd6iZO5KC+9ul0NgR42kfTLuzn5/K0bGNX2RZevrW8j+luESN/aM/qk+HFW37lbcju/N7t
5A1U6LPkLA5G+1cynTzFEzelfVr/CF7Je6ypnPFJ8pA4elhVbd5O/caB0GYzqz/m5/K8CtVfAj/w
41t8y+6SFwDw2rPbHScHs5UXhS/QsRAc2j/1T+W78Ul8KiIaYSSW4VsnjJuKzqoEJVSXezHmzqD9
aDOWJAGIUqRfByN+Sfr4nsSYyaXZhzCQEjhWG9mKvKINHtDDknRNI6pWolPmOO4bsStOHI1ASrrC
0i2T57623DisyZ9cNtBuPJXBVi9syya9SzIIfI8vJ+APucarmmHMjlXcbNs6/hii/kEonzFBuCnk
fWa4oKHl8608fRiN+CRnVCFqzylR+x3DHfKenkcSrvFbxp5Q2i+YugYysybE94Q2LvVTLOdsZpNm
D31il1O4XWFzI83dPIqf80I9SdgLTtXToAXeOZlDFzIGcwQcgLPsZWJ+VYA4Ccx+yKdX60sa+oo1
Hqcenzx8ds2u2GtV7eureVwo0Y1uZc3PTIZj9VQzlQnYLBVHTIWjLH1ImmMW2LIiOC9nTAKW8h/9
xR/F/s/nWMGAHjKPuDpA/fociyrwci1HQJYyNKfatZIbiGwqPRDqUNLSUg4xrHBrNqw8Lq8lh80Y
wv4rtb3RMbQk3WtOVZenf5PyuaMiYgB9y4l9PIyDjJQTSnL2SVD5EwSmf+xC5v8oPHBB0fH0gRxh
4Rz765vXsiozxnwoT3mIY5AB9UZd1+1C4CRVtzGB0ubbXjjWoPZG+L3BRKtmLrgkt1EfHUi+svFU
U2CPjAbU5k0im1tOzmKqOxIunZNXTjtgT6cQoTSGXh8ZjiC1jg5XVRF3svk0lJ9TH9+6HJ4yx1dQ
fCjGuCnIT0+CNyl4hJAiCqUdt2yP9VasHgqcCvX0zEFhYcSgXqsmg+4wekwNj1bCyaq2bj/Ox0Cu
DwKqiojZkX5oKUI1DD+C5N3Kn8NYwxbxpUK0OplHs5D9iOYlCUs3Sa3TkE67Np7O8ZKZdv1cY8OT
aP+iv2jr7v5f/HFdNfSI1JjEzRmS+BszLluELs+KjhvfMpRevo1iDT0ldsao2ktEAy0D0gbL4EnE
nVYi5VEwmSJpdrqE17C0tvHQ70brZSYYVXzUk/soPirxk5zu8hSP5VBxIy8L9T2sSAqhYUOGKYPw
p4z81ODC3IsWzUGKh7HnsBWFxDGnY1I1mwL9tgEvEVKiJVS2IVZXkwHTMsdHPYzcauCxC2J3iSym
Xb3bKsmlE5vzmBNgJIzRd9Ea/6Wy/p0oxI1CLIBoECEWhDFN+XWFilEkqG1r5KcaUxfdanBi8vXQ
N5j2/P1E/sNpjFcC38dmD9tn5U9tqVYqvVyGZXYqlrMwmBsquctoQhdCpZ8kn4ohvraDdlBnBXJN
clJy4rqZNaUBvpgjHo1lx5hztUwd8hfA9u/pLJBvBpeDxlgvN92pNjL6fA7gbNiHsnH7+/v/X3Uz
DG0ZFheDSh1K4a93qjeyxETvmzLcVaHQjedsVpgsha5IBaPqPfSEC1yThAmwNHhi+FnyddnwZRIa
h/bYoqxf/2/YKhVJmNicZjUnI5xWTrvWPAV8Q3Bi4yLWsYex1UyskS8rG3dTmf7jWv4AbRBTibhI
wzkHGUdJ9tu+VOozKqiuSk8cEYAns/oozbqtDF9SctIxt8xSNzX6f+yGuvY7ui3JKG9o/JBKM/PB
a+DXW1imhjnjeRkc27G3ZzG4kdBlBJ8JebJG6i1peKrazO3CzNfE1bRUtkP0VclikL7+mE6Bu4Th
nmF4KeaoaEH+3CjsDxC97dI4LEHAJkfglpDuAh1yNgKOgjPZ0k5ltVraSb4EIiLFrmRfLq19eXuT
N6fh0vuFV3n1BjMj58t0bqDnp3vi+JX9DU6L/W7ari3ZHx+93z5IdrlfyzvJkV2oORv88TaxfWn9
e7u538mHtPXdjUge536pT4udeTHfeve8j4v3ZfsAInbixDZRsh+8wu0muLfIuYd2dJkO0Jc3xtl0
cIndT/CUTef6VR2YuW+qLVXiWd7h4fIt3liuyct8GpvPZ2tz9VNfcGkgKd0618cb1uYS+CZ/sr+m
w3LQYIWRf0YN2FwkW9mme9y/KL6sZ0ziNxyZ7vj2gWU13hie6kI722Bvek+hhS27ZcdZWb0Wr+tV
5tSCMFjXK/DgiVFSflDA8be4Ob15u9sXjCB3IctW2tZvMLu4UJBdezh8xXtSyDbwzfl36E78Vuat
f7PP8QZL3unPuzZtKSE2w4Ek3E23Re3Cd99vjKGnj/ar9u8MADf1t3TaxPvpUH5Rne7jPZ7A9nTA
zJo8X2Q5m9ut9LkXfKUk0Z1y3A/tr1TlV3O3/uB8vS/5xr+lm9tX5IS8dOTwgcW8WOh+fV3tiJ80
rdm8fsR1kgxq7yb7xsfEH+ACEqfewI9zPu65+4G7t3Pnr3Zz0bYf65czvpuyiTKXLYG7xavvuIwd
jScr7H6v+P0774SXDF1e1r17hfMR2v7Ovu14Ne+wdQ6eU9pvgv1xWUv+DzgLBzw5HLpRezl+hAfY
bWSS9M9RiqESphFNQsUTUV6Q8J0Q7agnrNK4dJx8DT1uhNbOS9gnhSK/Y1ZhNzrEL+2tJaR4rrxC
f1THdF/N5MkDcFslnjMjfAuwccZDstnRFYMiyuR4DZcpexLFN6sNyUESbGlMnAxs3VjFEDTBbT65
1ZRwU5i2BPUI8QrEYHVR1gLKkmNaXTV0fQ3wS73Wwep1id9h3zfGTgV7UXTK9+oT5samwldSlkCv
VAMCA+m/E59bLLoTQ9AQbp4WSKSv+uZE87pZyqOa6JsW6h/Pl/xMsM55HvDQUTwZLcUgCq4qFttR
hBoKWLP4akA/EVl2qBo/XUtG6S7nTm4c8srvZU5lBT3FKlbrjo1c2/hidngt0zAZn4NQnZA028t8
nMNPqwsP4aB5QQNXsTFe2Bhy6dwVNYJx6AJJBuIwu9qU7kMcfqBKOFlHEqdYuKrg5UekE/QtnUvz
+jEUvlm+rHWBVOl+m3VeEcsPAxBFxsskB5KXqvHHGjvTR4ofWrJbmMpd1QLkFMGl0+b9mCArEWkb
R8GPY+mQGCZWLdljWaQhgLXlxQvnTKn5bSXehurMjNG2quwURRYBbcCldhC60oK7yhLlml93/gi4
jtt0HJ/Ffit6CJztwjA3WQHvjzURVC8StWw9aD42HN7K5FBwQ+Gw1vCyRktX4WBT4Pw3xE9STi/T
ig8aBK5MYaS9MEdUkl3VssOh74KUVnuNEToyueoBkfaMvHuF0T6T/dF0pYjmmqlLDku0Hj9D7TJo
7HeEVyR5/DjH2T8QpT9C5dZzipKNZAPsMdFm/SaitBoz6vKqCVA405SHuAONIlRTgMGnPhCdGB8y
xrdOpDNmh2vcGN5kvZrG4CFBVqp4I2PbZMLmGu4ViZNNSZJQQdfYv8mF8I+yCksCDs1fS12DYB4I
CjC+qXTV3w5ViGJpGmlxcMxwrG3znc5kzIqjrdj39wDBRxMIHjHKQdZ/LIWwqwvQg5y0Owwaqce2
TSOxPuD7Gk+S+Y0IeZD72JN0rqvu4BbPBiEOum/k5X6adOZWQu0vYsrg8VPXGkfQKIxVR9aCkyZm
lyITfBFvl7I7CLjKlGrw2YK5Vkp6FIzI7TUO7Y4Dr5u8gS5t6jLHqiSivhAnUa4wwmATGzGq+2z7
86oBQ20CvEYQ/RHe2i3Kwf9FDQdP/N+6ypXxTU8TiKUElBv+kKabmq0KGMeFnWSLc+2P7J8AjxZn
XGmG1xR9jxZe1bTbtGK7lRvOpgqrtFEEGZFx+oHJS7NSjiSK0A6EKdnkwaa5Y8LTfIc/lggb5uXN
BzM+nWEM3kfNLmHrIEUBIMxvEYkTzLdwQpYJoe+s6OpOWdfRpHXjUyd/S6Y3WqgsQ+RM4btikUF4
HmHDNRB1q/ASTN0OWt1O0IZ9shDlQReBciXutnNrdcwmsj3jAFupTC8zaRGT5CqmsmsaF+B2FD/y
s1GsS9aR2LiaUHelGvSFAstcwHERf9R4/BnYNw1+wcI206OSN14Sf6G/9rnn80AnsxLlREbUCsdF
iT1pdhwJoG/E3IuL+jx34w3rDFvq+psQL3e26/0gErvtT8rs5Yq21XGnZx9SyOdZZuWoWBUc6fFR
SbOtNDZOYH4L6ktY4Fu5zktoNP+/S3VUN+j+UCMBcxu/l+oKg5FB00LzmC8n4jEZe7bXMOGYghKo
6ON2ZdcknXWWu6cUYrOaGRtNZLAnkQFh1ctWnN8qgS9rnjR964XXWV+2bfqWyOXnEkUPGfxdhIEP
NMa2JlVeDB6DkPJxWqg0JBhkKP3Dpnz8+1WhFvnzSTcVGT0Pfiv4Ayu/9WoDTLVQEbisOk1eA4IH
teUqBNEmw9jSkL6qWHiEewpV+yjnwpl+HJ+20Ckh262EIEFRTmPyJStvU/0AwUER9BdLSZ0Qy0Kd
dCBWrJ+m2U1U2m8z6FjYfjPMxkmBh3X4nzJc7wiaWwDHTooYF8CkFI3okhb9yzLPyPzyO87YxyZn
Kjk81CmHVzKcC8bU+H2WAETG8m1IJnvsTr21K6a3FvDISqinhGsoX6FPODWVfBC/xe1J7GsyFsky
2iVyspeC/C2a4ktOAYBJZdK/B5OvG8ehQ883zna7WitYnKvDNk4+J4WErhkfSBUQ6wWpak6jHxOL
WvGexFw6ofXsa9LRm32UVBsp5M2bxaaLyEYYRlcwlMcKKUFGr53IoDXoLMcEPgEPwvMkEufEq7Vy
/9RYwC1TuNHT0onirwF+Abo3x8xOtf6mWF+JxX2Eb5yj02xIVICh3eQUP2q56QNpO6yKCaIvxniG
uq8ezUhxDHV+jzXKYA7KeDJucbWPy8WrAs3Jpr2A4UQnAJOKih9wTQLH6N/X2E+t1G+HCe5I+gqb
YzFCuA9L8D+DuVKt4Ih3uX4UstZPrIdkgJhdvUvasYaLIwOgxcWZ7ClGZeEuPmeRj8qLci8yP2Z5
Imlous7imkE0O20PmgEN1lICJAjXmnooXSl6MWgLBV66mNuV4ttFP4zIoP97qoFqDPXcz1/UmmKp
QXVBv6XEnjy+KLPo0XqnHzNJR81IzqcsOmJAFCX4UWeU95KKThgDGEbDxgrjf/DZ/kfDbFiGyaBS
+n+35rf7IlTpsNSGrB0NvPrn4ociUY2eNOmB+A1RIAxwxCPvH8K2P/SLlCEWVsrwI1fsEJn4rx+G
UsTTMkWlfgygDfaFRXLLuCnNo6jEvtZ+JvmZu5YEK1CAOSpD8tz4h/3K/0BfsSKXVPSTGMVB2v3t
utGGFyY8aa57Og9y7RXfY8vaKkHkZ3N4kuZdQuKpph4GJXYkMff1rHBWxMYSRUeeVxuVfUphWWRP
lXQRAgZL8eM41kcVjrEkFOehU9l1DzIcfUn7x4b509rh18WM7wNTThgkGqGFv1saDX2agO+J2nFJ
B3hc7w3E5CqLtob+Y4QSwjiwgX7RmDtNuOvxoUyW3bgIbtu135N5gIzr+0E/b0I1ZadjQgC4neab
uaEDNo+T/BhVd/UhxDP8Jj/MGRyFbhvqrR1MTwaaz156gPVPq7Tr0rOov1dRbHcc8pLxRKHyjwfX
+BPwRHmLJk7m4aUatNaz4z8PriaGidQvinoMYgi9S+GOXWybUnntrR9melhSCmur2MbYWza+CWEi
7kEViM1CRYSVIomOEZywvdSkvgwXrMSMJbk3lrwnwMZs9TteXzchrKhpjV3LnHIxHhcR5gH1iwVX
v8x3fdR5utntOlgqKBdgiyg4BjwSyxIxGKu7vZUwAv0+Vd+lGXNsrEIw7mUzbg+43tM1nOeXGMBl
SoH6qAw5KWSY2WXL+UbUYnbhvmUk+40KnGBaGul9EHpPMnE6LZ5ig1k0xsKcx2bhLuyeYwjlLP2X
hcxPQ4bflhRwPpEsGs6cDAV+O4KTcZICKZ/Uo6INjg5lOVM/EsqlMsk8CHPSFBxwIhqhhFFv2AEa
saZNYPaJhLUJXtgn76Bbdgmh1TSwglynodcqpuVdisc4kJyRG5oafrxm4Q0plnHJDhJBZzybcuZq
3Wdm8FrmNyP+MrtyK1J3/v0A+MMqf3V8YNBC8AUSS1EzV7z4P+uoD5IZ44fIOi4mwedDcDBaV2pa
34w2afVjKiLXKmvkqzlTQrXC410xt9D+bL2MLrVw//u7+RPGhwwrw78W8Zdhjvs7uUxIA0PtlcA4
knzMkAQrgkC+hzkC3eUsDZNngFkZH6UAOx6y9SJUD/BotjjB7mNMC5y8hHyg9I4UX5hOK+irUGpi
zBQz0TLFQ5UUx5TVOyYQUEaLPKm3gQF/LEU0C/jljRHChTRfJ/52Ri+UT7KX6E4QPMzw/5eMyy8l
6WuUsOQl7+WHOnyN/XVkRL6oz8ECw4Ip7aJXNkbEvbgPIx4foXTiEbZUX/8joOLnE/7L0mTKBClQ
Y+LBsInP8ddPDlJZn5N/oDCWE3edVvkySia9Oltd7bR18jlydluNV2uP0Mny6YEAoz76UZWvUwBY
Fpv2irlOkeVOyezMseIJ68M9sXqbb1B3mwhtYgzTPFse07Z4DWbi45T/I+28ltvGti36RahCDq9I
zKICqcAXlGXLyDnj6++ATz+05S7r4fbRkSySIkEQwN57rTnHHEnsQnIqltC6yZzLqAOVKGowRKat
sjPL2dVD462m0tzp6bbBjhSgq7WEF2vsL1YWPZR8RgMNeV18CqO3fphtlbG0L+706RhlCgtCa2+Z
oqdhwDGojFfyxtJpR1GIoDFfWPpJsvJ9G/QbTPyGlV6j/kjfLC4ep4ZPrRKPFBn83jxRe1em7yGy
5bEi3yrMEk+swKUxO0uCR06rZGFjDlG/T/t6P+PviljKpZPROH8/qOU/pvF8UCYyFdazsrHS3H7/
oILcVKwcj/OxUWm7oe1MKdEKAxw8DW+H0vsKkgQu1xRBpICG7PQy6YVLgEZW35Us5WNXpvTX1DMN
bsNOtVNfq5u/b+MfYZfSuo3YpExlpS7+qUOn1LTkkapATXqdglPUCp6IuCYEKtWiguw1VtnKWaEE
E+ryVpUCOhqjr+BCrZa3v2/LWr/4fFxz6hO9YrEhhvRpdyEtLZOpXZQj2B9aIQ7A6687tX+WfJhe
cbHBrkCHgnf+6bqXxbrBVLJCyFW7CoImwHrOLGMRRhUmCPjT3AG1dbUoj0qGcmPu7nBw+1OCFU/A
td0WhxXeqzfV1pCyDYv5p3VWSuCHG9WjG5XiF0CB/ziKKKutM9J1dgiy+dPpLolz3lZ5Kx+TETb1
TEzMmJMJrOyJ0/MyS32TmWQUrBIUjVma4M5UQdSGuCRKsEiLs4JiCYE3BJedgkKDrTy4jHj7Vii/
OpbWOeLvHyDdb3XdVj5DkQn078d7ospdNgkhOcnyQ4rdK1XPQonzDcWfkA+sAMZNronbWf4ImmJD
hAIRe4otZ80jofAHMZ8omk7PSaq6U/LVcPfnuci2MbxIMBlwIH0GMCH/n7jLlI8s+fvyp6F/FPU+
aidUnExei41IFJzGIm3pbkZ1/fuBvR64n/cL1UVmESy1VjLE7/tFLK1QlMZOPqYQvy2kZy7TfGG8
WuPD31/oz9ULjN1/v9J6iv1rUA9m3aiSiVfSqX+oH+CcFCq4QILIcq+le7hrKeq+/+eLfjqj2myQ
alka5eMo7keOOtBw4nBicV7Xmt1GHnXeIf5qgvbravDHTuW9GvCrTCQAq/L0X29VUeLKKINGPgYE
k0BV/CbR/jGrn/HeoAtBTEq6R6yDUt4swMExWU+vcFDG6ouF0/rmPm+GubZYqUGhTPwssgzKYpLi
rpCPYb2Gh3X5ScyuQvjFq/wa0/94GYj3ooUEf01A/P3dal0ZqMmYyRC8nZFKbUUHIBAyt1WuinEd
gpmKxHyds61aBbaWkGBIMSOvOp8rAFprMwB0BglLjig3ECoeHawk9zqkkZ36NpsbS8upbmRuVDDB
0j564AvyG3YZF+/tF6Pif0w8dSYkxLJyBQb89VkSnIZqRHK4Jh5rSk81xvSBHm9i0yfnZaPwRIUG
MkVk3VXwqYj3+OJoXU+2T3uSl7fQCavAf1lH/b4n1SwwESPo4hrdEsTRLQ87tF1+GrA1em2L3bkQ
UTsZziws25pKWxIQ8Kl+GaDwWRktwYaRSaii+ILpEPjd79tBHZ/xqWc3TPqM5lvdwgNtR4OKNyZh
7Tu2hlgifV5tNnii5LiEIxR4mfbG1SliR63XqpFO99/3zi8VyOe9g3KafSMhn0Zp+/tWqVY+B/Fi
iMcsUDmptB34e38U0cuihmt/VohRBUHeSEt6NurQiWqsDEg11D5nodl8GJ2nYpEEKUIMBJGbaK5S
6SO3VofVfK8n9ZOcEnzaXxdyOxKrNZFIxedhlK/RlENfuaqQZrtKvwUhIK2u6C9qK5y7MOL6LLm5
MCDzm7wReZohh5TF2se6FOg/iptKnO8L+MK2PBt49ip/qOmQ6hIl4fyLseRXo+WPnaSvygaCA2GM
frrKtj2zunmQxCMTqmuXtjQ31W2ln6JxdKpO9fJAPeRIexe0j1F0HnI8Y710MBYoLFNF1X3Yozy5
ct14U8Pxezw1R0nBaSK3dDLDH0qjEQrXX/jQfc4/jxJn0srwTdR7PptXIBsn/CJgv+nxKNN9Uhbv
hiZ7HS2WJS/cMiQXNB+8TopZwGcPhRZ/M6SXvx8o/xu0Pu8E/EBrH0pjjfy5gBhLyz+ncSUdG2pl
YXGo2n3WbYbeptBaG09T4csIQekCxcU2pLNr7IbMKVcV0Im4SloXuX7oTYevQibY3JNepdeQ9ll6
Sym8Fpu4/R7gKOk3lXmtZp9ooxolmjYdpGaXC0d9cElOVCP0kgbeF78NLiJCxxhfVGDP82NlPUsU
Clply6y61geWaCBxtxCTCNE+DcG2ILxG9drAo30zvWaX6ke+NbYWlr6reh8lTv1qXXWK4S/yj5Kg
sXeC13sPDWuH3FfYl4uTIyYJ9hVUzhkh3GPSEfPsGeaGYC6TnlJ5GOWLYZ3D5Wx22JNIooajIz2o
uYedUI1OmHFCmp/FBYvdVKFp+hZVmP22kfqtaTZDsxmL90zn6ky9/hASekTrF4QVkpcWw51P80Vr
Nmq0jZeNJHvStoVkicdJT+65hkWIOcttIB0GXNR4xyrMy5t03tTCx6BsKRFlGW0CF5nnOFxkw5M5
2qT3EmqQttGomsvSQQgOcQjIBArwRuNzlMCEy9s88TjPLApc9P9O9UlpnsC8BgYguNbu9H1S7Ogl
Q38lm7gX7KX3i8DJC6dpEb+5QcfiwrW+RT9F+s556C3FviaGT3RontrX4hR4wB+RX7wob1FIu5sx
gDScvTZiwnDE5CwDLFhc3boUJqhGj/y+WnJCWC/tC5+9pLqKbWgkl/kRzy2/wMjpEZd1d1JHKdpV
hhMlSOBsqrrrRXt60wOvYe11lWnjjSRqXeXY12O/LVZEhKHR8DyiOo11bzFd8SJdM+1utV06DI6Y
BqAR0ZowR5/+ooxE/nnwROJc7OZg0ZfZBSOmI0cvj/HkNMjFRn84Wz5V9R5PpWav1zBO3MKmednL
h1R3OPg0fT+1TpE6kblfF+wd3Sxgwjbcp0jdSVTpkBDHz23pG5FvxJdw8Kg39MG2SRyxAHOQ8seX
bnmsQrpx+p4vMw3dfn4d59dWr920vgXTa9Td8/nwhWStVKCkOS2iEaU9ZiEsox25AgChR2vwQJrZ
ukwxnrtMfCqOvLxgvrJYgMyHpKLH7GqjO8roeNQj7PqieBIxfAmepR/mniHCsZKnoEF75snBWcns
6bma3H7UEIbdBSW2pQsOuDbze4t1fLaPRJJUKNQ0O6ZwFQolC2UXzCGSweWLOT6Nyo+54c3uouVM
IY0YeWyoS+7xlekHZCgS15PJjd9Gapk7hockdZNxq+N/RayRMnTEh7g9mOFbb/r4RiRSrHpfNf1E
u2sIR+txDM12r50W49go8wetApAy/SZoDiG6WFS1yB2m/TBsG2HbGovdaidxOpbStTE8Nyl9jS6H
1Z7j7q5BqSIsX9AO/6wAM3NgmWzATUW3wOz39zFazpcSLWwnHtuAQ0jT/DaWPJBfeOZlAX3MyFCq
CtSthBudqfVfzB704VZLDy0XrQGht2qg410aJEDXnPAkZs8VJYpSC90xMA6sF1IpslnkOSxUumZD
tSXgAtZk81HdKwPGxCTbUIhjXNqILZTl8Gb2Dyjkt0xeNwTtbps03XUV1AJ2c6Kj6ujql7IPFVtl
UpPAFm/JWTfz+hR0G6VRfClmfGBeKy6gO0cqIOleIbK+M8wXldZdxPYWA4k6ifZWMIT2w8eUKJup
jI6RFNGkkqlHUJzTEgJ1c9MTZuGL4sR/TFuJ5hZFynvAB6nnfJoZGeSkU2+bpKNM9wqVvM1OS2gs
WH7V/xyNo9HdDUgYFFioxWahgZIf2mXyuuDj7yPvfyx81g3hAKAgQEqt+mniaEjDWJfZgs4qanch
WB2xT3njoRMEGobm2NaILY6rhzbnWoUhKz6pyeyJFizT5CMU5H0ifLFJ/1GiMMjvBsiorvlWRP78
fkS2baXI0pSJhGxhOJhGbHB0UEr1oWMOEDH4LAb9PXKH+syNTXk3jLchOqHSMqk1Ws3HILXPZqLx
GDz0wqOa429GBPr3HfeLS/r7jMVANoPlELMQ6uTPM5aefqUV5TI7rn6uKUcE020Krl2N9AtZ/BRO
nLmRV0lc4eKHKkjXkrAXm+D9hJISIgQet+WKP4h+qaTeQs90vEdAu2NtHZtrUCdXjiLAOsZ1M0/2
FQ2NlfxUa8RWlcV5CdDTMIfnAxH0K6oo+EG947XI5DLQx1WZPCXwUMLiZ5uf9MY89e5sbXXcA+ng
ZjhA0iFCS33qDYqIaFnHh2bgDMl1N6SRnNbK45Qy6LF7M1huGtaP3MhITLwx7WaK/CoF2hHbsy9y
oUQusUj0sJ6X5Pnve/k/qtNw4k3mr9Q7NEn57IQYU0mbgyKVjnM9n6MevRvCFjUN/ZiL5xVziyVZ
XNm30V6SaJNt58Ab5mKHZPgRMrdvuPQHnMYs9+bY3SWF9pjprZ+BBl+XvU0tXaRZ9pspvpTknVvN
8GPsEB/U9b1Ymw91gVE+JqZLu+XioZygIA73qWU5+rpYqaIU4Biz5CR+rMQCWdeprK8FLq8S8SQL
bJSDSCIRD8RdcBeEpht/LJSQy446eRBta/NFdwqBYn8mTfscuFm/PCQGc6sxO2Au9Fi7O2oanYJR
tMseY4DhBNCzhFX1KBheI+c7rWl+aj2zE4TkfhFpr1GcsEQvq1OLL5TS64+8Du47mdExpNXmtEt5
DfnU+vCNNyx/Ubv53zT995PCxLhiaiBI1ojtX+66f5VRwCFn0xQSz5CTHKBfQ0aLml1jcIErZlDC
83WNLdNZba6o/HilR0iOSudfVMVNiJ5GWfFL6XkZSEyrRNBlByky9qOCaiE2DgOCfZVldZyi5lPI
CxVPqwgn70jP7HCzm8N9ouebFiZYSQjpTFDGYmr7emTSPl7CVvmhxMu5TSqgdF6R9g+9odlwTocU
TrM4UHMtrknMSYZTJlFnGp07QTEvU1z7y1LcN5ly6KlyZFS9QoM1dJLuBOEgSe/9xKmWRnsjsbyk
Twun0vSF5sRprEI/jMi0TB+sST5apGxayraOHtwyBaOS7XLsLmOJaR0rz9C9LEbi9/VsJ/0eZDlV
lBHvnRrR+RFv1VpvjR/WMiPYYh4NOxtQ2axdJCzpvSnuKrwO6/XaqlS/7gTQTOuEfGb8GECIB6ru
KLN5UCf4A8tNruDJFSMWfYxDaxdUhWWxnPEMnZIku6+bXdvsZjWmj7WT0j3iMr7zbxHGmxTcN4Xx
08zI7gh2K/MJgLjAJWoWgFhRElZpPjJniE0o4CHmNYTDjd1m9CUQnMLOdELWL+sxqqfYpwawHwkF
3KaILhXyYo0mc24KzoggJsNmB3EvRIJ+zpJd2YVMqgCP3ZZk3i2J4qvUQas8fuv5AMW05prVoL9y
Of3JCYcy+hZStPxVnIpiiEKmk9JpRWqQQhlDQl4z01weGwzVL5R86d5lD1n6EeSvg3xYlTLr0DEp
gD+D0pPr8SB0Z6B+dqFrsGrTtxxuBIBqZbiVAxkpUM77ZSPz0YFvs+rgTuEYj0VQ6QLr7DWPb8DC
9xGnMOOL6KmT+/Oizyf5pcgDf+KiRPO32mnoAAwFRhhU0b9fUOl/Mnr+cYoq9PqktS8C6ff30RVy
XUMpbqDccAqfy5/SufGHN90T74SDYnN4OiPeURxNNtcMZ/GLXXOsjuGd+mCeYLe7LEF8ZFvyhnWt
Df3dxhzauPnd4Bo8XsbiEDmrG4AliKdvJn92cryj4j65wBCAplFwrlOs6dcvXBZUwviVr6XAGyBe
+RH1Np9Jm9pY9KA5gHXUwPDwXV6/mAP3PBEInwCZACs+rNh2S3Ois6N3vJes38mhjJ5VaIUYxSab
68yo2rg0YTQTVwPDndUPL8s6Cegc1UyaBpVoC8b6LBwQ0NoVcV0V83huGdBW8xXZqCinDv8naqT1
3ohiE0JwFb3y+hL8YfY9q2xU9jzWwIsn/vP6vEmecnoXn2hStlQmcErcACtC4kOvMKjYM2F52Qpn
S4rK3rU+UgbnhOKqDZaPnwPoBWQBNsSKlEwH2a4yu3gM3tNXZrAtvtzIFj4YF4DCwpJIctgP9viD
iTFPCbOfqQmvkLK5iHWJVUdiAIo0RTS6PnBmv4KwntHXc0bYEPEUmoW0qQ109Ao7f8t389dih+8F
ijzsgL+21sm/s10N3eHKDl6AKOkv2nN/Ht+r0/C8PKvvvCS6O8QvIo1eY998x6K8BYZgctS89QfW
THfCEWbpo/hofNHU/lPySO9FQYrNcgYghPa5Laf19InbJhTJAG2cIK3AllZ+aaE06YqnnEp3vI5K
HC5ZN21E665kass4oDH1WUmz2bqMj6dTiHRV1+7KUzqkd9rcQBhV43OFvrhZ1B/BDD/1rowyF98D
iPplZ+Y3TX2TCoiaC2SgRcJRtMByqtGVdDsWLPtWZdGCBKMrr38/sfW1Zv/pvGa6DEkfjr4MzOBT
TX9EjJP2eSIeI/GnokzuzJK7fZxBVgwiOk/K8ZJYwojbLY28E1AYDZTMkkL0ikE8Bc3HWMh7qnOc
iJiSGeSm/KY3E740nY4+Bx46sSkO/XEoPLMiVJWV8qxvWQSG8g+x4lpVI5gYkl2T5bskRq9Z4lFW
MZdm8NLXzoJUJnt1xVqbHd7Vg1BBxcaDbRK7yyTWEl9/ijU04XE/FzhpdOs0N0x5pT1dm+0Msysd
PxhHqLX9fcf9RzOEYwXRCpp9hQbQ5wWwrkVUhieBFOVleFLhF+dl7FZ69E3Mq4NQ3NYJB96U751I
T7cTkagyYuuyL7FYD62PvsdMQsmC3i3wXlpyMRTNGNHwcs0VcR9PmaemtyLEU6JypkASr/uuZVmK
L1wmFSLNT2X51WX+T8HRegL86019EuARi6cPshyJJMSIHusGb+AQFcVtmoBYEwLkr74hvoQc4ine
Z5si0NouwbUgA+p5NNlQTt+gQwGfhOdKl7kCWR/jYOzXGWhZzMc4KYkj4DJxP/SdW8/C8Wcqq3da
Z56zqXf1GLKW5BeGtvv7x/VHlh2OU2LdyHSTaXWwbv3kQcwlfCapoSzHRqNnMVyjcYZESR08QXnO
LKcWtsl4baPllsaeCua52g9f9n/XQfKPkw01l4o6XpJ161MP1hrqRa7kdSM6qo6z11fWgzklb7KG
lhWNteBpqP/y4GdpTrpdteabob1lDB7Ypr9YiKprqeDTtqhQzX4dwBbS9U8nvjoWg9IF+XTEPxzh
GQgyexnU05AEh86YSIfDmo0rqjI/jBkWFKsdBrwIQfFs2QOupGS8kYVAuwrbMSBVKFIRuKhg21va
Fd1iqFKXrUWvZi6kpA/4cLxm+HgxmQXqS+YBDi9kT5TyJ+QzJcJao3SVErFdKbJWbUCcpXfjOygk
SxW+0jKQKfQf7x39Be4WkktVlorc/6/1RlJnUp4rVHiiAtZDROF9sJBlo0qaap2Za85A11k5Wjnl
tWDN5+SCeOvD1xjB/jYUGdqs/kfPzH4Ewu0GqJarWQf1BfZQ/Khj8zpIzzIiDDNJoXg3XjIxoYts
mv+P6JXU6DmqdhLDyIBzR1ZeW7DMmlhulLDlegnrFTmoEl3EgSX8q4jwVluyHSNrkMNk5Tj2gkmF
fPe4fgXdWeypO7LPlGbp7VFQjnWROXS9x2VmVjtcjUSkCB8/DxlHXdq1iOxkcH+Da8WmoykqquYP
+rah+VIVF1lOvYZ1ajkiLO9ZNhLMaxkRvHs1etSKh6l6XROZCLDBCs2M5ntjNB7ik3OIM9r3fff9
tH5nGmDzwz/zdeMWbrjxE5ccBs7TubT92fNPPODkn7jp5HPn+ovr32B58A8ewZfrl3frjdCrvhHy
18IN0+3TiUf+858fc02MbX73ZXKAdrf1GbjvnKnH6AdPVN5xC0/f7dZnre3Tjf/Y0NPNsk98rbfy
jcfcfDbvxq/rw/kJ+drOfvBTkXkrJ593AMQk3PIksye5pxsKdee2MlBgj5wWl5c9UyVeX4H715eC
JsIL8Ebp9dgSz87fS7xQbfPF/bN3Pgn2ujGAfOz3yDmz6955sXefDTmf/cjxfcn2d7w29/g+PuJ3
/33Hvy58w+nrX85+a/OHt7N/w+hb2+f31l4ffhbs8/oiDOfO+u/Iub3fuIWt5TcZyMuvH7dff/m+
PrzGAyrxcXELv93kdbP5G9l7557Wvil8hif+rTr/PL/l30D/gXU5684p314U13/nzvSA45n5HU+n
O1iZeen3Cxt1flfcs596eJfXezFFOzih8Sef/dXyy/vgQf7uzC3rW+MNrv+ucTz7u51/ufi/bt9d
8LReLjvcq7vdZf0fRlb2hs3d6/fdenvp+Bhhd/zZYvMDq/SO30OvdHbYYde/4yGTzW0Ld6++XB7L
nRefu1dbcfmxGnC5qXTC/WrHxUm825TOhdsT95fR939/9cgfrn/9+M/zrU7i3QUP7/q6uGx3j7vB
9h9XE+5kYxMetujmecxlfU1egW3nF56EJ+CX//0DD6+NdZib7I3t2Pzn83+5L78JCUTV8UNM3iN6
Wck8ebPcuh8GpUNxDjczNsmKaia53f4ygc/7ULQHQZycKnrIF80dh2RbL1Q3qmAHxLP9GSki5bhy
1yf3UCMfdRykFiXQbh5pkZabSg5snYJAuLxNc7bHE+dH0vcxt7biJPpptaz+Cr9hHSakpznxhuwj
M8KHZeSoQJQs1jfZuKcy3ZbBlTR7cikG8y7RvgFUoDuldm4Y5fuwIfIwFk9dJ1/zSTzT+HcGaRPg
gx1U4SDWlCK0l8R8s6LQzyLWZoBiXKv7uWg9JWasuDTfzfwgrhknJHcY4/eR8DJ5Bt48yNbGIuwp
U4XXAaVsqxZUXbmjC1Xaln7dqF40PzYqqFmEF26iqNvQ6N5iDZBV1XWHwFTPU6UAOaHBMClOGHWp
YwTRi6EBuHkaZXFrUewukCevyyWKB6weo22puYuJGGHGPCgnR2ChNsMRhCpAXpJxFWcw/3D/8D2y
ygp2aowQLCCtIxlYiU1gA2QkdC09bF3cxjXp3clErowkn9P6bOYF64gtBSeSH1RfyCvM07DsglF7
BI94aGJfMcyfDMAMAay1EqhaJV1GiWiqnBGg7vPtQNadGS7HWZfdGDUtsWKuljdnw4LONnV3kdQQ
B8LqJIp9y3zv49eVQFnMEWqV5SnMxofAlL0xx/2rDn7FcIRwtVJvS3vEEoNFBjdAm5Kd2DgaHzl4
iLc2be+rVTMBpForRZZ0NERn9OdwL5uRxBSJPJVytyjdXYcfvC2+F/PzrueDKaV5q1gEJBgQLBty
BcbMS+PwOsDNawVHBz456w8ROuKxhJwLSRjXX9qE+5mx1MAEHiXCfSUFG70ytnUJWnlt6I8QgcmR
LTs/id6DsPLTqX4Kl5HBejyXpvJDFuiwd+UxPUz4zmcW/hVdZJmkvpZPheLbER+SndXsSY7AQjcc
M3hOtcINaTAn80cGFFefTsvIjOBHqFheSU1iKCovv80ylJeBkj5H6NLdTZHwXijViQQf/OmBl4pR
4zfAh1gjj2hwpXwThFidA7R7zLOH0S5pWStisGsl4nNhLBGrsc7Um+iOouN3KO1+cRaMGgd6nD8L
1J1mTSL7ZT2j8ju9fJ9rwRYzZRfKZIkYKADacj7IVv+qEaSicpgzs9dj2GToA7A3vggjpcYRcYmB
NCteqy3wSGZfqhc4KFe1r0G+BvdJF/MToK51FjvTwQ1/apbTsO8tpvomoUHGUxmb7ri8VjK1AUoV
ClMXQen8IC6+lZQdteBF0cBLRQEyaaAdOioASSF+RN12QLwXE1097kluWr2sQ/VdMhn37/v8G0k+
ZH95gKfehn6+aOkTREzkpnBFe+lUQW7vlRqMLnXjJbouHdAcCtnQeJ2psLaxxj6qkvwYK+IhCNJN
S5FDMmcXL49rlj0eO5IFNE79uHoMR91PDWTei+FJMH9Y14spDf3y1Hg9rbiElOguMjY6TXBLyViq
1k8TVuCAIEKxJXSzSYbNkowcPIJIjUoBhbPs9UT242l+VY0O1xUNYzlwDbk+KykhifWdVn/k9fho
BFRvurh+bBT9lgNi47wdQHUI1pZz/cEEAqcvkausl7jSuFuG7yI0AFG/ztOLWQHrBImnkLUMCNtP
gvtypvZEMQmG0jhFMBWp4rXBoWYVl6fg/EzREaL+HET3utL69JDGIKKsjiQMG0bsjFCdZHcibQnZ
gRLGp7JBU57+VKXK7qXJnuTWaZL6SOYDwv2bpJebQTq1azSFDkFNtRfL8CpQ0wo7knXCQlk6DZ7j
FWgZPCjFE6ig51GMMWs3Phqn3Ti9hHT0dcFylCn2Z7E5BnmLYXDYZoyBhXSbRwrrDD/AZOtQJsM+
31cRwBVrPOkymkguyLROyd4+xbJgq+prtryurAQFE7Wa7+v2LqTJLKQtIllbavdVeY0YYuv6Wemp
NIv0GQZcR1Piaga+OKPnnLyfkVEYAvEY8+LpVbVpqiu6n6XuzmZd42h4YcQ6m621x8PuZPsw5Rzt
5G0Gs2BOhrMRxiB1la0Wh24kPfew2YTKdCJOK5qB5x7lELVyAAvGUenRukWS384chwJutnlgGfut
xI8eCBwwYejJandnUsmX4QBLSn2e5ModrPwsguUaq1WGI96JqkQzFs4zgdRR1DsaT1OW1MrLl/AF
Rs4szm5m0G4BetchfQljT6bOJyTtLqogAlKpzDSKcxhFAcxWRgvlsb6TBNgodJ3gDvhdh66FVaEZ
liSEnPqQC5VmXcRxBKBW2aWqbmTre5KCvUPXI4m3mpoZd+qINALlqOn9m3KoiCdpmINIWb3LY8Uz
49jXRvVSNQSzc3sF/JZQduh8z5niEYxGD+0RfQo6DeDiKLV0yzWj2hNi6WkVp485BmX0RDk9ON3E
JlYBIY+e9Qn/QzLjtJx3hhURb8+RmcsbXPx61Ljks7lCXj+IyQ89+dGEdJD6qzYFbi+O36uZEXKR
3ZDiRpdaaBWoW1kuZCEKpjKSKfCficAYBoSjhSAoJb4QSZuxYbKiU4ImpYQ+w1JzQZ0kHMSsMCtY
CNRjyUxwQZ6S607/pW84FFixVRR7yf4Jim9jPBDdgqF9mElJmR0FyolOaVFhHiKD9uhLiKjKq5pd
K9zyIX5z0shRQoebovppBrHbp4rb6YNTUfOFZ0sgqVcbu6Z6NIQSAY8Cyvx9yXOiyr6PKuVfElS0
+cHkRMk5XVdiNe6ldT4jHFoC53MMAbq2r7J7VckPdZ3uknbY53g1FDj4xENKhhciLKsfOVCRvoe7
QSPlLLOgsatPfU3yTxuC9K4JY1Ck7Zj2uPIgiEji6PURSD258qMON7pMUl7a7Fk3KwEdqjRxGzrT
NTQQ+I2Q0GS8U0Z4L5vhRkwuqTJz5CMPqQsZJylSUK6/cXRqhPAOJPNelLOnmvZPmEM6rxIvSugg
YC/Nh2A3KeMVvDmHiukT7PkIEGXUsXAW32bsyRNVEgmIf6b/MKV4i80qWrcZThiS44NE9V6vfUOS
nYEWRlgP/B2MeZgWmjXAapHsqZEeDHSruSS5Ov2tAVLXIl6owjjrHKyLiVoJTjE8YKG9hellCm5Z
kDqdHOyTILgu0CimniKDccozwx2n46/1Ohe1iiQPoHHTkj4aYDCqVv2piQJcfktBz7ebOc/TDMls
sG3XPA/mT1JDosUynJaGouVYgRPR/XkgIgGJpBLnvHMW+flaTlDPS/psVq5Fr6GuEDam7dYUn8rs
sVJajGaCb47RvtfjUyPhsw6NTZgYsMsHh7xARAH0ImvZHXPpbNUGfsSGvynsRE9/wGvwxhRNQ5ff
t2g0cpn924mvMZjfgEbOerAvomoXAOuZSdXq4qzDet4UdAhJ7dJEX+d8XpRmE0rzqaCsmLfpVlSe
rLndle1NpdyE3Et5imt6tWyRJnLkwBZJb1ku0VPBKs68KEn6hwJyO7GPDg8YpdJNY4PsIuXYAdtt
QBIOxosYM+GlhbUkAosSRKbqz5QeKvx+zRuq5EkbburwoAQvTdU95K2rLOfOks79wpRz+W5qnM+Y
uPPOKZhmYdvbWzRUFC6YWM53GRtXpbJTFdmh6lHTop4cWvnQctQIpEVG7ANROE0TszIN3ttUbmSA
OaHFCS7OeOJIdSK2qZpgb0OiNCpwq0awR4rvRDRRp5ELDljo7lY0aJXrahtbOjkpVAtIlBlEtye4
bFkqhzQecu62Ldf0VhO9sacR1BT4xTgKCbqQ6GCuS8WQzCyrE0/rzDFgkpBm5SEXIpdUUHeqhKOy
Do8K+cvzCnF/TjgXVGLdC6SOmqwD0Iw2hvpjMncY26E/zwdIlo4uoD9sSj9e9xPruUS07kNdcAEt
uhPwghC6CLIysp8AnxNdJy8ghpZ43wdHC3MxNarihkLjSoXssakh0PQalUUu/Go2ngYuO2JGQy+H
S8qx2LbabV0DTdASeIdU6r5V1JMIBKq+1eUxREhCv/aOrkg2PZOjZfXPy3CX9ye1EyiTygixEuOY
E3EImSJ5mjrcaQWVXFnexBazcbHJqQFF1QG8QpTftfmNpMpxQYq6CVoBTCxYkKh4INPKnRYWEgkr
qdHHeksU1zYHlS3LQFDRCasdSqDiKKXaflKUjR73TpMfxV50okJlTl6iOoyAnDxbFgGArAyapr3j
miPNwXeB9XLfSAzJdCJqETo0wsB+3Hc589008AM6FDj0vG4AavZ/hJ3XbuNYgoafiABzuJVEilRO
jjdE2ZaZc+bT78caLHZ3ZrCD7nK3XZbEeHjOH0NrI4SVU0TPtDFP7fTsMJY1A977mHegNjSkaWDK
nTQztu3M9Z8Qc7x0YkSVRzwL12XM0pdRmYC/gQdK1mKdHnIvqPLVU8sHljGvbX5RcxmeKFs3QbCJ
2vlKPMy6MeG9i8NY2D51VlqxaUTtJAYn1jAe2Qfijp7rTZ9mO2oG3rWYzKM8O4V9c2Vq4Jpcusb8
KVHglwStU8QHrTtgf9h2hD2JBEGWBj7LMN+0PiE8mkm9TsmpILi/TJbjt9Kx/kmfYXXTpvhvJk1X
dh9+0ZLxU62T4T1DQmbF35XcOVG/l4bJzUBke+S9KHwG5XUJWMyOMwQHSEVQZI5lvZUlUieGrsB6
JapqQQmaIrgip47BkkWLqQJcuf/MdO4jeDQDUGVCzR0J+Vq6GeV9JNwL+i0dgH4bsPVc3nQRum7O
zT1A8sKFMJhuyhSmZMGjNQZkd2u3TGMW4N64RhoR09JyAwJvMawJIsM6qwB/CO10jDDUE7xcvouU
scBdrDEek9A9jmSUvuaDp6Ax6EXFjhneJqQopd68qA3ZXpLqxDdUlNzST+MHXOCP8m3dEQToLzjw
4H8/DTl+4SbeR5zwCBwiI7UMsbEhxpu2EFZSJ+0kETrdlx1jMhwUlFtx6G13rokiZuGihNTWDMSE
WgrrNrb7NKMJLnlgWsO2J4LIVEtuhmYrZTz3pM7Og9FLQ3IGeY4SVUHmMTFEM6IgrL22JHh+xKqT
2kKCQNymCex2oTByl3B6U12eI+p6EilKhqmPqaQwKtohlM8Wu0ijZVDW4vdM8x/cd7jPY66jlo4s
1ZnhMRuLQkAeQQbEXYS8YJiSdG30IEdKdA+s+aQ2pbDSJXYmxvYpyNdh1r20yLdjbW1aafrtRsut
O0A6ub1FLTGZLcFJLZUtY7q3+uIsRqo7Ii/tWF5qcb2bI+giyrUtC5GUskmaGlIGfzNSJbCFhJlQ
PsvutE+V2hXJedeNeG0xY9cVATV+/ajHU6LLx1RFiyg3u6LyaZvo4tNEZEqmvZfGnwkMr8uIPqWW
XqdFtjZpkSbCpkOxUbx2Pc2WCTO914RT3u2iiVFQek0hM6kmMeTa7dARCCHS9Z5inxbzceSYSnub
+m8LWURciet6zl/z3iur5JFaytUKZeKakHQQcoKQbk6QDLESC5I3Y+zXAcypaD5m6+hPri97usGK
IP+BeT6Ooow7llCM3hRJVCRfQr4P+nvenPOR1iUTEZHSeOIAxFfk+lWtyQeKFyE23sRAvHZ56oBd
+EZF090m+PVHtskQ3oye2ake2pNIk33MfSE4A3YG3WoPvV/aPZ+sAJmaMmWAPO/0JYtMBSgUBG8M
xzP9A2XnU+K8DMOfUH/vSsuCeOJhbujIs0Ii50pXukeCtiqV0YXBntY92Rerth24WleKsUgNsnXV
P2UM/qHWX+klR+chDXfafEhH6h9JzTPTCh//gS/9N3of7Mn/Q5H9Ez04aMmsENw6MG3nDr7iKtSr
z2jU11nyUgibRPsk2un//0z5X22MeGIRGBlExCI0kv6JlpusHhC7VlhS9/qmhF5a8EJCVf4IBJ1X
LQUYFi3ayGl6cK75MKAKiYj1AGoa8mJHM+lqpD5CMe0SNQyrKlPAD9GPm2FhJBXSy87mf9pmaeGN
/4lG1XRMakR0SGjR/9lI2CUySexR1x3E+ituFzTlXIyePL9Imbss+CQUSUaG2xFF7/9/uP6Na94k
fcXgQ5dQXbK6/i+LGRIOEgeJ31LUsnSFECuXsiLQ3GL+I+HWSAqqX2aCYSpHE88FA7cAkywX4Fn/
yRiK1+pfDwMZApZIAraIsvkv/f6/GNVpKtS5jNv5AKt8LhJSz01zl1UXQwfJwhc25sLVr/t90KWP
WlBfhHMx/Inl9p6lA4hE4nQ54U7WsJYiVHoCNqnA5qrPte8abSRXI/adxCvG8KKI8fFYlfsu/iVQ
IqWMWO466lurNQi5GXa0GiHGMBdv2l9vYAxRWWwqjRgBDlNLumTQDCfBdIv+rGnYDoQ/QyV8FoBC
svWajwp2cW1lTSx5h7jdtPVDNu/0mhJEshXLdC2Yi/swv6UIugTg4bkQXH+JExWGzBXkEOJktPt6
GTORs9TZuJcH1qhxNNg61Ug9aar0bA+BdZfNi6IJx3JdTV4pkXjX72trlyD1CVC0ID8CLydpKfsg
5Fxvrghb97hT3FRSdh3DqV9Frh6Nl1IcfoKYQET1Rmu6UiyGyGktCT0xKbvFlBv4086cP5c6t7wG
HDDvTB13ES4fKR/3Ws/il56JVMczMMKWXHR13yjiupSD+zxWXhwHR13r7OxP2rIFo7mvu3e5/SM2
9VqM3iKCL6gKu9copnvlF93jH7Le9mkjI6dGLgjdE46sLocXXc/d2Uq2evLUzD9cJtKLwUrkoPHQ
mJCg9myJioJmXQ9QHBLnRgAPlB8zXLZOdHcMAtUCSqniCwHx61LEXy0fk+wnag9yTZUaoqJjAy62
iADVd8X6zjiJpZBtlqwvcyA7u0L7Yb7rtJuwLFIwKvXGT4g1O5ex/+sJ8WL9IdGZVQ5v7XxJjOYS
xQ0ZcmAA5V0gXqHgiaEqoF8N3Q2xqwR78qUHf08cyJQ+5gZdXEt1s/rdMXwDZzBgbEMe/PH4Llko
U1mthVL0lvdcYsJOFJRtGuUvEQ1sBnGj5VLmwijGpaVm0rbBChPXE6Yt8jBm/ICZtUWY4/Z+/E7c
1L5WeeyjrTKQ1R+NsHDEpF1ibrM6coU8j9eFFO2RnKzzDPCpwO7yJiwMDCSQsdxq86UltTEWXU2v
bXV0U8vr0IND3gxF6yI1OgniRbWApvzcy9pvgVieqT6NtFVV5RcJm+u+8JTuXo/aRuA20EZCW3Si
uBKEQ6G/kyLLzpny5SQpAEpn1ciyPVWOXVu/tzP0khBcogHgnw5GGaGvgakpBbzQS/yXwOCaSayv
XnlBfUgB73XVcOT5D2JT8VhN8Kbcz2FPEibYosnju/+e8p8qombFZyWfnZQGJtNE8kn+25KO3us3
UjdsA69cDYzhc/mWr/QdAI9fgzC5s8rfsNpejQgvMh/lvEC2DOI/ecJSL2zjEIKvKNzcR4cJRKxA
8VVQer89vI+BTn9AFdOTYGOQ/uN3DMl5YQdARwOiKbnwBtb8woSNad+TwNLoHftI6PUAd9b12ECR
hXanVhsejQYxA4AfFlgCw11o3iLlGpoRASzSa0YWklkSqS0/gZjxb68kKodTmCTJ2nVhvcos8s3e
6uolxGo/D96Q3JfrVwyQV7d/TAgTragIlb3PfUj4GHgiWKKRreLixcx9L5TUo1xk72iWGY8BVOkR
kPRrLze/mRQdZKuiN5PrmQVoFjV2Vj607FmzkoyyC5uYMwnUFfG3tr7hmK3p15SPNXyBZiSbhBby
0d9pZrLN6nlNQ/qupMgpIMR5YjJNTsgWAgy1Dh7EaU2pO445vv3xiYxUybRqMvMexZFbqnh7htFN
BKRcM5yaUO0LK8LFGxA0gp8jiEEOOnYXuVlGUY5Gsd7ab5Y2j09slsYqi2UkuUQW0OVI1stHpBRb
k+HMnOyEdTy5Jnuz0Pa5/0cysdYoLgyAbEI3PEqdyqaeeMWtOgzcWAOtGNjT8KoL4cuYCR7U1S7y
aS0RgZvz7UBgHXYy8u1ZjsOkzKA8uTq7SbGkkm317FQSSjr6Pc4U1PokEJI8xGILa+FMPGy0LfT0
KDXUScTeaHyTZrKKcaeLZC71iUfVlEiSF4VszBRv/aTsx/q9HqJtEyBASd/SKvJUX3MioI4+e2hD
vCcr8TguaFe7R4DGXcaQWtqTMtn1dMPnQVhusg19nnEDSZCApYZ8a5rl+UwqVuCJ5YvVc2NzF73n
0ymHJ5SAlaMCOYRBqW4cOX32ItOZSsTOuomlvaoFt7menT6svgLTPg/z1i8bMFZMuViDgAhGGo/X
pWK9oTRdExf7KhEmKkD15dJWUKK1DvDYyupB6x0lvk/JhRrOT614q8kHLWV3Vbbjpq5YbbE+qGM2
aDr3PgptgedvxXMlIPlT5NTkUXBgmYAO2V8i4u4ZsI1ZHVuQlONHZ/2O9ZuuYaGLTrUeInSqXlh+
XkiW2io9t/1k2jXvqmkvctluTdJ6UuEcBujXJThf9NZDcYqJvpZ6CIIKrS+/nA7qNm+HPWjFET72
0CQXHyK99h9dCAk3ZpsmyXYztvOqPPTyTsrjrd7bau47OiCH0ra2DASbZ7Sk1kSr9+QeUrO1LB3S
CIU6Axyudz5YH8nA8k8SU550THdmCaCQbIOEi9AfXo0odo0w3JiAL6mFy4cyrKnl7Ff4FFAGNKdW
1Y7gnz7hgcQ90cL7VdIpdFbL21C256Fym/Z9lGCsAupgb20K15XOh5kFzwil1YUPGaxCJgHZ931m
J/o2aqdzxlo8P6mStywE496WuxPP+kAZ1wWct4+N/JwOH7BzYv7Kkyge34oWppGcu6ArHXnx6QPu
VECJK+1NjE9hHa79oEWgjHWAFK9BJJzeokagdEbVneJvPf2SrQCTEP7k6TqEx5jHewfmLzRbX7mY
Hc5asCklyr1enndNkLCapuKgQgigjMlmIrsMfMGIyL2HSaO2clNbe2LQLlFfH4o83ZXW9CB5OEgd
lagMvXlDqE57/VZFrB5rWFFZMevEjYPLGxrpTO15bABMi3uJfJKhvgeQUMpfIYWr6O5Guo8gludG
viWPqefxozlTZSFeENfQd+hDKEQORTsMYycRdLuGGy+E7yyiCG9g9ES/l1SHLFS8miJHUfN3I207
Ory/op8NkvPIFWGPJo455R8IBGa8ucIqzRifYN76KDyQZ4xyuQMTRsPfEPiqwJsmTMG5WnQKGVJ0
muhROkz1QW3r8lMsPxNh3ItCfRI4tF3oBZgWRJnkovxiBt+B+C4beInY2elDjtQn2L7LfrUKCQqg
lAC1yXrWaU/uFRSiGokd00EeYAnnT3hmrrN+Ppryj9AieTd0njDvYjg61ZCfMnUCT6S0RPHozKXO
808PvaLekZuStI+9HEGRsA2JvR9iJudq8VIAxZWi+iblbpeKv6ElHrShoryZFDFC97lupyg6MkDY
eXu0OHbDjK7idZ5P4sBEgLlozrCZacdYf8LkSc27SKCfmaVu5Ufndrgk5hnibyF9mIRm+nFGDwDd
QyOdcQ6GL1IYJe4jE/EzS5ieBqZWx3ZuvE2g1WGwj+XXNLggjMZ/jOaSNMz8ZVS94jOPQ1ud1F1a
EDFh0Y0Kau7OU+cECTTr4MTIv1Ima+RK7/tRu5smsF2Fdnbh+lh+KdYLJsQ0sIVy2CeB6BKeWmlv
9AKmcnAYsST0aOrlANIKbLRUPgsowxZ+aCCE0SyNTQ1kmPIQDQjTNwnxm6N1IdNNOG7G4n02jHXE
TDxq3xVKhn2aE8LwNzF+4uC9ivLjoSAGJElf6wL2DNhprgheKFm+LRaQnCXOTx/gyYmBy9kZgKFL
1lDXQbKKYewF69BZ1GgR/sgzEWPawka+TCyUjL1cE2hoSuvOIuaAOUQPmKuaxCLM8Fha/5Jnv61v
8TjLH51IUVjyq4QmXHBU7yLcB9H4Jku/SRazujqkTNPq/ssM/owNzOp4TiJmsdk25ZE9wl2pPck/
rCQoki5Lp47wHNTHtPgZub6KtD80AN9BtDeEGN0zk9YAUpeeWIirJb21ybZRmq8SwmiGBLRQ6DxL
cZYrYUrPSIR55oO0wdW5QkSNodZAAMg2ITUnJc2dfuY0SvYgfNA7A7uLlvct72gwtOWU4jbmQ/W2
oxdtGqzdglODnBAsgBGLWZveo10xleEtJW1klqa9RRCa8ZP2DSEu0ra3yH7ub5EIbA/YqFoukgvM
x7siygja2ZmCusk6KnFr5cfQEU1FzDP04SgJaPiuUPobUM1VucoT2qiH+INpENk8446gmjvWAbsU
dXd+anLjZhpUhNYj0G3GVTlxJZSxYybM2xe5ksb0UC2oJ08xCZfMY1MkzCMUfk1Yb8PMp7FA2BGh
xDAhE5LxDoGhMM8/RuKaWr7/a0ssuxvt4a7WKDwBxjXE1ApJ30XWYE2E4DiI6dYsX2rhMC37q7z0
Vv0zLo4m8gYyjGGYdLuXPuoOeix6elFcKinh6Y96b9nGrCov0VKvVZbkdU8b2rL2AkHE3UjtPLEZ
AwbZtCf5Vg1RqE3SUVFjd4w2+fDe6+3Gakp32aGobV4tLT53Gjlhfbch6dcgRjyLfAe6w67ychcM
Hwy6erq2xIDgbYPB9h2/zrEuns2IcXrEHeZLb00GGCrgRm3tjkuz4tnPx2/MjgAN1FkWiIBWfAtI
xSGNG4BCny0veTwq3NCmXTV3w6rWyzBUjN95YaxigSYENUNGCVKlhRfRpO9TVA7SRM6Ikb3omhyx
/Kw/S+Y4KXdyXDLtsGY3nwOy/j+FFpwWK7oW7gqcHQFISzeRL6sxGCqF18/gJcSw9dFDluhooEKg
9vVD2ALAxAiiZwId+/auF/xc9yl1pscjGG2pb7dW02JUXyPw25SB+VHXBwsewZRjhCjE72aXGed1
0OW7n6w0ttIA4r2I9okdNFnGKSBuaj/fBGn6iDXcwJJ6t+L2arVfnW9+Nnr2IiSmsQq0Gi0K6xpr
ilcWqHBbZSfTpLYhM85FkW71Qn5TDX+PAF6zJNil/jJY0wnL92o2SaU1mG3wWVIK0k4CeU2iuDCF
TjzFbizQX0rXL/N6Q6IYI/qIgEikeEYgiOJL9Hc4XyAjODE+OM+AR2BI8BKnDjZMlyHa1hhtA0NG
cMsUvjF2U8J8bkpEUjMar+6Mm2KQLjMweAXMPqOdVbb2RGmKrjWs96KdbPlbUxPA4eVTYKnbwccD
2Okv6qjvfKN2x46mDbIbMsb+ZOiw+duREQNv0zNLW2kz/+hcQzUgTVL2jlWjCSVzRAz7qxkd6shw
aXN5FafxSCLQqOwE6iPEVUIMTwK6AKu4MZaOGTVOyXvUbQpvz5Z4RHNBRYU1bhIKUkOLaUOq7WYd
P8i0Ev3MhcvOm0++Di2pL69T0aHLSHEg49pUBNxdg1dPCinX4buddTGu/OYkhzN4FRZJVjjrqtmk
tFCMeubcRL3YSSNzAn+w+1k8ZOa8nWVtLRigNm2BEV/mgE7LfMPqE1hRrN31QTEhtSzj3Ij5b9JS
DMfDSr0HEroADbEEeopFew2WOG078YcckR7KBEuIG6eEuZASIk9gUda4hZeG2qFrneajDJ6TODsZ
k6j+LknUG2W2Fl6lVqei4yHU3Cn9l9X4DnQFLuR2RYYOzs1ip7W33Dcvidh6hvxeQCD2jMaRdY5N
w5Hybx/V1BCbW9zQXvQ9jJdBWlpi0wy172s9RVulfSfeNs8sl4ZcwUS+pY/eSByYFOwU09pMGY0C
/k6vZm43WJAMIIc1huzl4l4VArvR6ROK3iXhKPeFPeWBmyMICEOGjxCRXyo7epE60qTuxUh8qHjw
qSpXklPXJV6JRTxJLW7Mu7+AbwL2NQA7mdGrD+OtWc9bnYFr8BIkgguSMeXdfspNxHg9HO9wiURr
bf1MBny+mUD8fw/5jzqypJAQ51sUBrUBCmzTltG6NHQ+zgGBqry8QgWvLN3u0nFKRjxqxKcayfvA
fL0nKd6Ch9NU6aHGtCvHf6ZhcPMW1FnuNhrDGjpIg3bCtEaevgwTMl5iFXGEorMPA4Eqw3Vxgbcp
7TvlkgD1JqtrDQBiVR9ndSJ46Mecrzqe+jZQTvnUMzrMmyTXAJOBGwFa36fFvd/L+IgxTxIylNPX
bMzLPS1de7zGogGRaN1oIiAqieK/tRZKNIkza2c7hNQg247lb3ZNwOkgSiTPIK3JlJ0JXUSHDsaK
SLkwuTNF+kt7FEF5tcac6sSQdQOPrMbivlecolKOelbj87mOVUucwaMkNafw48tcamdDLV8XaWXg
ZniW03JB0k1yBBJpQ+XIOWOaHcrHOdTX1F1uS6Pfapi5lljxOKLmPt2lfbGuVQ1Ghu6eZZT50KKH
IZmrGmpiWb/pYnLKI+FY9YvsSezfIgVFo9G9WEK4zev42uvflrHwbi335hQgMmDRTpYGSr/avOpQ
0+gbI+LD5ZlnA/3VY1NsC6YzpEAHCFZyrkdml3D2tT1ML0ben0NttIVK3AqCidFUsTUcNxLelC8n
c5u/DpoKuwrffvFfzC7HAQqlvdJiL85b7Ch4T0hbwSDyDwsKvhMsJfxZvCGPmxM7i/fksVTzLT1x
fMffYURxvGrNr/4tZXPiDf/1Apu/CBZjyF+/CS8LN6vHbamJ42cUwyG09VaLnWT56t1WtwwLy8rj
63Oxl/DFwU/i3Rxegnmk2i5/yz98tr954CNho/zN82+5HM+K1Wqxz0QrD9/NslmPx7KNNyws837Z
/uWneG34+WOxzizbtnhY/m4Xf7200/EvfhYPUwyft2waH7W8CS+kZbB00jPehHN05SBxOLDM3DgA
ocN+LS9ePurGV/aOTb/xdTlWyxfefenCeywleuwAG/aPHy2HZnn3gO5oFMXLnt3G5eWoK3irYh3S
B1hsl73gm9kNbIT9NOctFqHFJBQth5idYXd5T971zBEgNIA8oM3oicfiWp/BDm+cav4N9pieVEqj
j9jQrBUmLeSuXXjMPRLp97lTbYujcPLLVfn2fHJc+tXqBh+JPcdbrYT11lvx08X98/SE9Y1vBfaT
3X3enuw1ZYDLCXw+OXHPp0OH4Y3zy+HZcDid0eWwctad24Mj5bG1DptevYx7wV56BJfdzdYrXut5
jkEKzBGLmLbHP8UJk/4eJJxE7OHT++ZK4TK63czN8tvLazleXBy88d9r6Pa8LRt4Y9OWE8K1arN9
y9nhU/A7rbx4c3tulxdzK5xvj+1ytdy2q9VhyzUZbqh+DDkfbObyoi1/eEeu+b/vwM+5olb+sjG3
5azya7yzvXzLz24YrNbLOeSjuQn++zX8mB+wRZ6/3D4eW8eBuT25kJYTt+zQ34ubCwQr1u3vwRyu
mRBfIySGYXuPcIATFOOKuDhGguPG+By3MGn5wahYBdljedb7a5MThCBWm7xtiKPFOAUO2xFippL6
SsI5CTP7NusUZuOkieTtLUMRJMKe9OoNg86hZnU3AELPKPmMLPeqiIgAyVhv6KOLUQt4qafOJL5h
iJUAtFHQ5Zm44+EZS68tfs9hMMh8yTYKgteeBAmJgXCi5STV0cOIM8+d9QJ96OhQC0RMXZMBYLJu
Hp9hBSlD4EKro9yJltI+5VhCd4ijsZHZKg2eL9NyL+kRUgpnnfScEk1HxUo+BlHNSdPImO0317RD
WZzflfL2NyUupDi2rklcWXoVEEiiNI8GBIufs56hREU/uLTOWf5pTn+NIXKCekS4uY7HPzWBiTXr
iZehBGCDP2sz8iibBtvEvVNTJxlS4joG0b0xC97W7XNQv9MFC5wh5kcB7qgmlal3wrjZD4H2mit0
hnQgtUXp+Ehh5uyB0m2jhzKSc0DccMm3uOMjTgL8p6DFST06pjB+GTNSRF+5+/N05DePs5/tZ0Ti
JlXodJdjQhDg3b6Voj5FS3GAjq1Q9Df6Tp8/SWsh6yblODkSWWmD3K1bVu4YWuhaIR7EdMnTHIiW
FcD9e0QrsnXCn54nN5nlmAmKUDVPMQFVgeNauKapuTGL92QKIytB+Uqm2yJlEqUaRgloyA8pXro1
aFBR7Hjz/Kqbe4X40pAJU7gK2kOTfQuoTbJWxaG71BcSJyK1XlKZTga6gHartfSLPLtyIm01QqM0
BVeQ5pUp+erM9KrRHSb42t7aqtp0NEBxKlbd8WQ5k1Qgmn8bs5hrNvWCHk47ilYd0T2qIy4pXtwc
oVIdfF3C/UpPs256KP/3Q9Z5OgZ9KhqN+NH1orpVgNv1+DSjjckJeOybewkmWbOILeKLmckkapkb
uZHtrr0m2Lrj6ZpbB7XfQYXvzC62Dchb0TyNAjm/66yPbwD4hwBBKMgL+SG6W2kBsS852YsRxlpa
0IpFaZT2P2MdfTZEhZqC2wP+5ws+V57metjLvYvBOWHiKEfNRUQXGkjWQZ5x60UKa5lSgoai8GEm
eX9+IQcLLY12s8bRhvjaBlVCfiFwwYJ+LcjXrMMvTzgaWpm7PQ8IKSABkgUmib84E1mWgZMaAP1d
/qUWOb6sCU4aVXFr2sVSt6UaUk1+DYdYfWODk9K8xnXo+W21zUBRY9lW+LZT2j9Rj1AZE5ga7g3r
kuJH0hjCpMC/hDhbEM/tmVbhzqG3t9M4uXBQBLBpTNjlALtCw8Id+b1cXpXi1cc3JbXlMZ1zakqI
xOC3mUiTOBPbfsWaqW7JMO73hTY6oz4f/QxWTzZOLJHucYVteVIeQeLElYG4bwnJZ6FhTu44Spe+
VF7nYJEnYA5j1TrJBF5W21hpjrpuvah8r0VkmVHVMfbloXCaOrnHqnxgKX4sieJN0VNpE6WnybsK
vSIP+N2qxhGt6SykX2b4QQYqadfk0qPBm7J1omH2kvETiUjWMRvNn5O5W1T5LZI/gdFRL/U1dXGX
pMaw3RnKSyH+WMQnySg0dfVII5LOeEefegHmB6JaoxWP7Yart6coBV1Qp3y1+p7cyGl6k6d8rVgM
jU+Tpb2B6Q8mGLHgM6jvmv/dxsoKJ5VGVHBp7qu0AXj+qATMl3PvDH/B/y8TqSiNpzSDhf4bpafM
vq1TQi33APeoyTs6T7iCVgZd3CGj1YR2EJOEiuh1msNVbSleJSTbCnCuztHXsu2meSwBDzWUZh1y
4/muhIV9TYF8l5anJk+2g0EFE3wM67LJalZAgOS9HXL6qQXsIHF0x/IAWU99rvkeWQgayVJiqdyN
lPG1vqunhGnXhO+ydBtz3GBE4WIYqefv5DlUeIBJx40HKkp+YklZ9921MXeINUzEJXV4rYPstoCx
fojHwHpS1cJDhizDv0gEIMA87WoTu0MwuaKmnkZVcfpP/0ucHWFEg8eUy/zO5xWG3BmUmE/BtvRB
eCpltwzLY7armQV1u8wnmMEZ/3QXhOrtZwr8vJlcxNMb//bbfDVfAbl95s23AaNf4mN8VIbVL9FB
hMOtTDveWg+WG8BdEULQi3TBe7KWjxqDx5qIVcTOK0iQ85JkFT5/f9PtVbH9W/OHrqruKzovH8Jy
1TYe5tq01Rv/t1FvakbmJTofJ93mW+Wjfu4Y5uzIES6ii+Dy6/4LerWlYurrd1jl290LsKrbkiq9
eiHGaSPzj79nKb2qkb3iyOd5WyibkauuU2sesNgnh41GEG8/S6+hDv+pbSStRwMnYw6dd/RqroJI
WYcMUfGo2GLHUpB23CChQJINTSc7YAKiGr8RD0AWuau8ZUzpBgdjSZq0SKPAuIvuEPfXIMUlym2V
oGPVrwIHD7DdjQkpJmRYwQaVzNlRCu7ZoB5adTo2uEbFKtyU8vwVqoOtyMPJUlQeH/FRZfhMR3jT
BP+CFV9TeIGyNvEiJruYZ6EAY5UGQJoMx/zBTwXxQHBSQYyfRv1uWqCBMroP0vpW08KKxHBfvg76
OJEPO68MpnGA3fTbV681Mt86Hj+kQdolEZwctpUmiJ0BuZO+YFQ+kb9TT1lJ6mmqdlNJpxVSV0w7
V2J5GM/vmmCumiZ00pSIy1B3Igi8PBqObZFecVvmUmZL9WwbBlO5IiGfE4crIrBIRXYskeTFA14z
YMMjVCPf6kQrd40AjdWiiThRI8FHlZf4KwLYI+ElN+5C9VSNc0k6Zxr9CrX10zXVpZ/ax8B6VMRj
THGhq2XtKvJnEjkReOu9+qgCA/Rik6lzs2LQJKYUvU+aPmvUzlVj7TMVi68eAGXjtlhS7GpoptSP
7a5LMZxDomgOBhjbSnv665kWKmjdAWE7CJzONIEQoBN0cpNKc5sXoVP5GJvlcyv/hgHx3bWO8KW5
wVSVvv4h0ubZk/YEfbBWi3eqeiGYcC16WQP/XmLqRRQRUgo1PtGkjZaP2qo4D4HIFJMKIrFx2uDH
AICbZ/ZTEXAxkWrQI05qdPO1nmsPcrQz7EakdUm7C1N/Ekg/1/x0Jypo8N/ynPAjJUtuFXubJNmx
ia9GiI0SVMYI03fcBFqAmAqoJrbcRJ7tBhzW1LJ9XY4fpSQ6qWhxZUMAtxhYihl44hJPkJOzbZEE
PuVuOFzTbDGyAPvmhZuVEKUdowMw75RoqI447rH+E2HzHv3foLuk2bRJEM6BYrzEFeMApIYcgaFn
PSz5BJYc7odC2fsdcMuYvheA/4hVaV5bTUgZ2kp/rcixLsSelcrkLFdDQgORApiTFaGXzxEGmWvA
bAR3/lKuLja30f+Z1AFJj4Isxg50h7DYnBsgBbPtfxnX+2DbxNh+YvhQO2YWY7IowpliCifZIDBf
e9fGayWmrkZBuFC9MymTlXcD+Uj1anTepNebOGE5kj3gOA2/voymbPslbXBcUq8alV4sjkevknuv
abHZLf5y2jgrVM1y8iXF+2maAx57hEXZPYNsoiwGgpcc991iptlqg7jO0hrPO0Hz45cQ7prxKc4C
CkP9vSNMb44vEyW5Rc99AZ42E4DVqJ8yM3MhJ3UdURVDlTEYEPJEDxLtyh2HFu9ojuQaWc8IEVR5
nMv/Iuy8lhRHtjX8RERIyAC3KY/3BdwooIqSQcggJCGe/nzqfXF6ajqmoyP2npnuLrnMlcv8RjEi
hukkepdX9J4W0mpY/gKXAQlNOHvQ3lSbuwPCZzTqtg6vjxHRAIXK+o35F1+2PywBVr0NFYoQ9he3
4RZIjxLOb/EYfIyI+UpyCw2pVuejQh2/UFcFElHcGfmq6iL2szE+lhatLketGElqaYgweh1NeyMV
dDCf4unvYJ4BSRWNsntLJ6nPF35fbqXR5+ff0M4CZBopBKIQ5d6msYaQ9/Iwmw+z1xwazavn74ve
6OOtaTPEECZgEAyYUG7IJRmp1RARHx6kcmkYOrfqAUb+tozTimBG1G+lBuMzddHeUGBMZAGBnRDs
7/juCX1hjXOIhOzyTKhJ4ME8GElTNTJS7aUmSrRD0A6j9fDdPxX0CodJMLlJ/b+gjP/tVTIc9HFK
x0ZCV/nHH/rOg5ZK4wHOYVqO4+TUD8eMwOkw+vjp+H+RiJI7Ia5/oLp/yVziRaYhcz3EMemf0Opc
0bNRFbcZahb966OsXPXpmz4Ym6B5LpV0pUEO64dzaOJCbkCj+Ldyy8iiVP4iz/cvka4ODT+QsJxD
qoqB3w8UPg7IUos2BSjj4bmffmcNVIXOkwUxhvwvEp//hpP/uNaPZ44ftRa/Na7VxOMsiTBtWPG+
L0lYzcBIQneuVQcfrz1LZ05O5wb0lSlues3f/KP+/fJR7ELHW8NPWwdX/+NG6PUPIbTRP74/1tRj
KiP5x6oFSxkyrsjN5un877PTyu80WgGY/jewXtF+kB9wNsSLTh6MOnGwX9D+f35+1D+aPJJqaQdw
OaWb8XBySG+JqBfxMd3Cdqs9gHMMSYJxYj6miFJscOigOWGMNk8T9XEvHu9KE6JGBTHQ0Zbsv9AB
dzUGGftYJgscMKRr6ikebZvehPnTHm8Jt9zB9aDDtBxchrWl+AbKEvfzwARllZvZOVm+t32KV9C7
QxuxH1CzzmhCdnRmDk1uF+3Ka4ABxgUh4HZoFNQV6KgOqJQINxuyBsDAM5Q1ksSoZk88Ixa5V5yy
vZpZI8UafJJ5ul1NX1tM5f3liAdHzALZsi2Z3/NtMrjct3NI21Xfzjd0eNUFjhKAxTYMrLaoOYC1
LZ3Hx2h2n72A/YO3lDsbzBR+KfP50ryjpkpfUHHRS5E4+IZCJUcCgSz6KxK5LYIrNUnorLkOE6/T
+SnGTIQhm3aCg5SiHAbUNRRbRBx0A3Y9bZaisMDT9K6kHCkSWmZc2QV8eSQxfPOhOr0rZe8QSFon
FbSN8lmFiAPS/SR/zJeazyKd3uuP3h2rHAtu1Sud914gpyzuSrWfVppa+me2LRFf+QLAcFuk6+DQ
MV8b4waniYGzZCmQGxkw48VuBYvBtXgyhbRyRkxPU3oDPTfoSLZu6PZ2IyemNVPbWs5QdNbenf5H
poAkMFWE+kX4AhBhPvsTtf0M4wmUtdYdwOiLZnAIjyDZY3S/mVH2z3hGGvoBv3i0yU8KRjG+m3mP
k8IA9aKuo08EgHJBPZdTHXxjautFh3vP8AEE0c5ylAXaFkgL2dRptJbCc42VQCebe4SKIbmPfQg6
4+ZkZuAhlkF0/WgiUgZaX3aYWHADtR1S6Wi9DsE2xpRfMEnX5DG4hwdPvo3VzS5BGDAxTxFRBYpg
4k1j3IbiuRvruDOT6uwKYNuZIS8ipp/MdIx2HfD7U/+krtkS/72f+z9kF/+3nfGwVzSUXVWM2v65
nW9woKtXkUm7rrpD383LHAY+omuQT6djEMjGePPt/sUhQ/5BifnXVX/Qcx7PoHimyl3a3cUJ+WOT
8eJi4TlQTJFBNd7GvPnLcyp/DFu/PeeP06KqhvJIweiYK1YWbGcr9SrrZSqoMY8QV3uZiPuai/X0
ozKxFzCPnyjPyMZtKVvj7/9+5fIPF8Z/PfyPGJ7LFbJbGrdyOA3EAWU8b710kBkyj0YlUmP/35f7
65N3K+A3+tEoDm8FgBBpNxsIJO2QkrBOi8SzL2/hONPz0Rfz6UcijvPMdFfmf19c/nFI/+tZu4Xw
+8WTJwCFiosfZvYlMdGHewprlxrubuN+/eVa+h9XldZXoLVjA4KL5D8vhhJSdNMRXN89TBw/DLjv
QnXK76HTaWeDNuFL50jnObklvJmGoKC3/hRv176LfWLs6VeI1LML4+XqS3/6nKztw9M+FWLds5Bb
dJyjxaTlwgSJk8MWN2NrMoZwgb6t0DQyL9tsFjn8MqCk7qZDMb/b4+PLOBps8M3uOJ3WhkVw3o+M
6XyKtoqIJxwBxq4eJ/vhBi6ygE6wQk92AWYB8ZChcUftsRbr2U1MXvZ362hilhiaWFmiMK3v73Ej
up9OtX/nV22atEv+tm/+tFZHiB/3MR4AUfprI//2/cqon0pBlr536fRZ8UZvFritVpAd/0Vz9SdZ
8NdKGQ1Hg1Hnnk44+pHCKr1aLTX5/t41YwRAPzg9s9Mnat4z+E7V7S9pzJ+uJuOprckDHcTQ4Cc/
sIqaSKdi6+84LXA3XJ6g0JjSZ3juH4BV//fCVP8QY/9xsR+xZxiNssEg4GL91mBAgHyGTQ8QSSGk
AnpoPWBJcn6jCaugQZXM2xMkEETzXsxOgZpsQjp/50qaoP1SoityiPfp+Z4z+BKIU0mq996F4azG
giOgcgYpPQcfyWEGn/sNGlfIR+qn/36gX2/ntxKg+1b/eKAfEeylFa/RGxYbsy2jr9rq+DbJN816
dNA+e5ORR3d6ZCLiA2VE39/GAzgi2x6+uMzi4PyXsgjH0L5eh3iJgBgcdKEZUfiX9dTvjpB/3SNp
e8eaxeTkl8bvbysXLbC3Nnrx0sng0sUrgL1Hcb2XP3SvMKvnWN0Q4YefYQmYvhNvp7+C1lJhvBfq
/K/H7M+i6X9v7Le7+RGatOerraOANzaUyEmji44xFBmLIcMYg6BlPPQJaoS75m8W13K3tv7rNfxQ
rQ6HdRTradq9Bhz97pMW+tyxHgfb4VPQKUtX+XVQ/+3d/3HB///T/tzL1VOVn69H0d8lXqdnFdlM
YmkG9x2yLhnF5hWzOrWiX4cN2/2AzsEexX19UWMUSJ+C8ao1MuXlXxbtDzbyz0+g/ch05L6fyMyf
+jvyLprxIMYkCJY6rDBX/nh6NVlwaecPLzp3QA0YGk55Qn5yqeazrDRhSCKgGEJnSigxzOhQXKLn
X/bVnzIDWf5Vx8uyNpKGP2JgAqkyfSPlsaM/iyGvnzmY1OvLRhHaSf3Eqqja3Be9l5HvNLOmx+AA
3v3479ck/yFR+sc9/HhN4bO8oyvCPSC8BkTq7Q4Yojro3kji3jeivyUIf1qfvz9yt41/26aD7N0o
rwGXI4jcx1UJ09gCGg1aZVwu9Wnf1HUnef1N8fxPa4GoAOybRGGg9n+kJUGBd1nlS/Iung6dgauq
c/9LOiDsAX7+3cEf/vaYfVn506b4/ZpdqvTbk/Ye+U1r+1kfRusS7D7f77lVarua3Rimbcrafsdz
ZVM/zBz7izltPN7FVjMhPcGbuVB43MzMUj7xYQMCga8mFWWMMtl04MGc5NCiOaY7xQdzu/1oi6iQ
hDTTuGzcuxtj8leL+wQH3cK3ZKhx4n1lGbUf1FUlah0WMqyZ6KHUALVEDM+39Y3jBiSBUZ6SpWbS
oq+4Uzi67nOaOWACDAj0EloRAkjwXvtgDIOnIpppB91IcjB/DF1NUOKRpZ0GawpzTbbekxorQfOu
Hyigwzs1W4g2maHBUqFWhAxSWkqnwKjAxjHlbFFP68iCFcuQtbXSEcgRt3q7ZTqJR05v89QvSBMi
BBMiM/Z+TV6Yem6ryGgTccPf655sehBjcGgoZtDXn59la8IRD2kf16uCAX00SfzviCoRB0TQjNX2
nnlPgM+m9KEtkWuj24Dv/GMDxMJHz3CSe69P1JQ4xXzELho3VufFvqaUYD4yg6WTrYrYuwd2se/D
lRyP2LcG+oYA4JvTu4K/3Zmw+KBokLsekPeZeL+giHCmRZ/NKyuzytLouQquKdRA1uNQuvAg9BmK
BdiZ+DRToBd/jxhHjMw+ih2ib3VtlgEwXQwM7Xb8To1oPgBoqXnlmuEt8j6zd2HleGWOfScA7wh+
dMbsachkhd6CzPjVGkC7F4M5NFnvmbtojCHvRFBGVigCzot8oJsqVoqgWT6uIvchoYdLi9iK6ZMc
2xtgCBOXAGlXBzDkPaRCWXOw8t7ThD0MFW33VHcJs/BqDqS16vXtkX98F2MIExIT22QLDy2RP4vh
8h6tbs1USaZJ5IDZH1STuEH9lTF+n6mDMaoc/TkNlafRxi96wXRhvTJEHgy0RpkzljU1FH6O/J1+
uwretI+YIUeZpX5jqxNWQBfm72qcpebwrN/MvgriCE2SnfKmLz5r9GNOEyE0AXX4PSsdrhOwMawD
prM3476W8uVriq0s+xVUZ4PxXbuDY91YyecNk/iMcpKjQ26YeIv4C0LbjUP8DvZVn5QyXIAPevlI
c2itfR8azFwCpNgjSGNGdaYvhooPhDg0xA2VztLAPo0EPFPcRSAzxF6ZLXsu3QWk60cmQjEkDavu
X4xm3BrBGakZ3JsoXHruPriw/8Ohk2Et6RyYzRxqs0fjRTztO/gtIKZfmIFeh2vNA1QgEGYbCchH
C3mRTA8H8FpvyqCV27807hd9RKOgSE7B9hj3kJJDWSCi5Qt/BT9YHPqnZjUo3EfHKjfue4ojHNao
jR4yqDXbRg99po+Z4m8Oi7u1BT1ZT67BDKeXzAIadwXIiOgjv7qKCwAD44XZwzwMxGxROUDgALp9
Sl+1GJprwgbsXGrGgSGOdNaEck7nb2P7mqIjgpjD04gErnymt04/1mACIy6dUS0NHHor484maejM
FPyT2CtvEZpXHDM7wN92e5qdwq3qnBCXE3Rw7PT4rOGeMlWwmKAvEZPnp3qUih/RltmZs7x6SLMP
x2lvcRnZ26G3vvrucOMs1+st6u4LuNtT4JEkOGrs4fa0mcQGvcWvB6/1tg+3mGSPduHyOT0t6IsT
GMHveZK3jKYCzB6wSzCXHiJzR5TtPG5tgP4rbVUTDcVGTA6mW1EOPqgzi2+CLzsAzwB7K7veA/lJ
IcCn3eDMC5KTlwWElyxv0fWTRLAM16iMmfSKeZHqsgfOMLDs0jjRs7V5YRABDbmc3OEvGDcDJTta
inyresIcy3vTLQEZ5F47hafdej2Srfi1xwWKl46YN3+V+DZrkHG5YIZcwLrFc0mMLkrPvCgTgKVU
yMYAyzRQrkBrNrfxtjo9jqFRrLN1shwEztvUgF15KmOc1DvoaFzB/3Aa2enLTlrznHwfdBrxuBqo
0xpmh8CDAb57d0Qa0r6eZiBgKH67hdkaOlMf/GU/OVrob6IRmc4fgVVDH9lA0ig8Qt8DGneJZzXT
ssnsLqAfoYBuJF+MV+lhsw8I6EbyyXPwEqZ8A+dtvw9d4dYZGBCSxpxrC21CtNhfOuVziKulCdxw
xrHFB4ysfHt6TFlnrMPFnoNYmN1iZxgHK/a+5vOT3/CSgCGJKjC2dW4iaBCbxEj/iFkolRG/nZiX
hfqir2w/pqdJaxBBqm7vNdbpteU2kS3IHHioTdeTCBPjgiDwrjAYddKdKHpWPe0d8COIoLQS+Wm+
8zcZKdsv+/0JrIiYoU0z1/025un8LJmGa/jWikbDLOlzu+oKMYbpqmdu3tdWuF+ts3/jOdHsOeFw
TbDyzkPANz1clFExfxjXnmV7pxdfYYSKrIjm/IjCOMUoycxHIlvjfZBGbKy6z+t4EzXiadQKfadb
DM2UpW/1tj696xSRmE2wMDbjZotqquki1oxaC84+wre+xqhRmPFkkxvNpBGrfc+dma8ufyMR7o5V
7YBkvGTJ6BHsC974bW4y7d+0gaCp737TR9jgx6bRcguXt3kX75Jp32FfhfZgWloH276Pt8UOdib7
A6lLccJAQ7ExbKtF+X3nKpUxNEqMibu70a0nPRrmobgb860HXUjHIPHUnPHAmKc22F968bwmr7Pt
YB89xAHgY0tPBxy95x+9GasU59GFPcDTAbpnPeFPozYRiE/sGyPjynWO16XkoQrgXsH9epKFO8iL
eDvD8Yxf3jL+cDBQ2HjepdBNzUXInAysR20pwSDwyD7YTi8b+Meva9UMZPgBU4oyxtG65JWJy+fp
O/EX2uPRGtGDGmlA+23GHIkVP+SeLzlKz9x+a5gH8hq2RXfoFSLdDvt0aiTSElBa1h6RbQE6KLI3
xQI9CzufrUbmimg8K9YQsDNe7Uxm14TGDAKcSKehty/HlehNv6gIL5KL3EYoVquv7l0m25PWTk6Y
IbNxFrDSxWALlylVzSJ1JbgETmC6u3Ft0artUiYjAEu72Lggmt7LlRuZBl1k69z7Hg9LMxS5wdRH
rALz60sByoTDPdtSFtxclz8xJemWCzIbPhIy/NOsNSZmOZ6stONeckyeeYrSvyCh60LFqXG2hYFr
JtpGZv6hVTbQY8FsmP+5mdoFLparstZfpmTMmvFKMyfsi9k2WkGPsPUV6wyo/BaBlm0Yiq26u2CV
kp1HgmwaZq2TTOvPPUCAWEwg6yFI+DX46qU29n4OLxdQ9A7vbabSAmiVMTiytkVDDxCSVM2SJj6c
Fjd3Qc695S7WkRu4vkP8mvhnc1JZHHiKPeNUPLCYJQtWpfkdWjqQztEKv7rADYVbfcAl3/X5k/Qk
nNI3YoKPBw+vMrr52JgC+kFUhlVoHFQIN5tfMWN0CFzV2N46dsMFqSehavaIMvvEE8KU33ScUdY2
0P0bKcArM+8zYoY+7qwvxzNwFaxaW7Vgf4QbzLH4I5PuZCKlQHnF5twKRHlFS4XZ3OLpJXFn1pIs
T4feZFK5k8ydNOPOX3GE/siJk3p/2fY4FFf0c0WwCztoK5dezIozdjIKCzFYgb34wBimhqhJ3NDb
juUQHzoOBGU3NhU01NAJMrpgvLic1PFh8jxOKlFOGFzxapR0yqrfa4tDsT/p3zOkR7g6fjWhQR4T
m1e1C86JfWnnlPMA/H1vPTKu73lv56xvDsh/xBddsj/FRX0KXhZH2+UkGQcTKWljQgw2Um82U3eL
2cumSiET1CW+Rf/UpTanU2qyWEH6CcA2iPu5VD90/BzJ0J0HG597GY4vBZgRDjTccyOyzRPlG6IR
TmnlrP297pwGh8g9yVtZQPwKDwjBuTKCQMw1eSGGl8BPWa+f4iM8f/S9K7QZ1q5Qx+TVtXl6eKd6
g9zJhfOr2vEMZkbmYfQt1LnZUXexCCOzh463aByI3Q4+POqQhbFIYaWaxRpfIM4KTItYRIh0H9h5
GN0oTjGuh3wjc8FJSq5VzegYIgnAiYD/vImwrIWSCU6+cbJG/R2HE0D8msfQihkOt6fzCmigHJRD
d16HxiKxt498/HKjFa45k26vB2uyAIxSuxMVa2NhK5CTnh9rYHGGbXY5GzPHJauRnU4F+HL5AeaW
U4wUj0FCLbrMlvTGgmnRI/MarFnYMKRmtzlbrbDY76dTaSy8t0++CUIKro+GfaWZ2g9O/ZnEKQ39
TDMjq+POdLyt/YIwxJoYdsSgiOaYgdjn+gnSzSpeW/5rtMqMZ80H4Ze1HQYuuHU2iDix5vpOq3XP
whsE5CSworGVoQ15mrcyO0gOQ6aOSaMeA5gphCp2QkPOTmlxodE+QsxVJUe7zzwW6hjyICky+lLP
j17qktQDZPzodcd8L7AfbsbKX78GhoOL5mw9Wr9+LVzu4zTgzSL1SuTDJoldFIilbrJ48FCY5pY+
XfKWAiuyKueCk9LhEJzxRzSiNR5KtbuOU3e4zSfEBo9k+IR8ycbfDUnR7MWWz78ezHskqL5iSor4
HOziRCzbBUQjhG02C8Vkf86owIW/m5GXbCKB4dSBfO8wOym+sMk8gaJvE9u+IvBCxv1BNPa4icya
cKCAjuUQpw9hjhDw4rD3r8TprcdEnV26DSrz+nT9yMFC4rheo9VnPS7QokmYgSFqY45qXh2FT3ei
tOPaZNuSGmc7/diTLNr4JcmjJoaX9yxx6TefC69E6dtf5OAwxUPQWiTttes1iSDiBuIJwvYh+n3x
ON+2aK8+zMw7xq8OTnSGC/od3e2hOGZTmMhgiwGvm4jNzu9feBTfjWk02j1BHjzeXglfw0KZE6F3
VV1j6qNhlWs98uWQYQOsZWIBCeBbQE0w+9M66Gbt51E+ycUYM1N3wx/okhywRAA21FrMSwZbyNv7
mD5l82RoRP3vUsGsUYS0sUfjPJ1DzWy/RlTAE6UUSzpB06FiDDQbkbKeQ83OyqPKMncYBzSLMzzS
9QsVdtsXo/FD7J4rmoyIEE3mHN8ZZztNgMJEmV3ooraAA9C0vyF6hr7YXMTlVJs5TYVBxoc/+kIb
ZGA1vtukxiBnEkdNNADxoHwEKGUDZJw+sn1pL5ePCQIEtdu8HJW2M5BwyYuMEXL5D2M5BL/S9Vvk
u1g2SweUvEDm6SHmBTtjOxTv8xwjx4XVGbxQHCY1fr69TW3KLXniIOnGhYDEnAtbc3a9cfRQ5dmL
g7+bHBYzz2eTPVyEvOnHyEsO1hVxFFRKZj/Y388lULnCg0UbCCQpIMnjp8fZXo61DduAMqcb4JZi
C5eQjJS7etOU4DEGMJgVtwF6FBIeMuPqRzhLLYcMBlGPMMns1I8HHTqucV2nKvyzzLjv2HLcDf4V
BJTavQYogP36Z/sXNU1F2duKMWlJvZgJyexXoXH/xWW7deQ0uKSiLrEF89ibmVMUQq5pp3A/xS4H
MbtBmeFj9EFfYxdS2dZochlwEN4sR0ZfgkYVMNuORliTpFMqxYa+1pYF/w+5GitTV1kcuuiAGe+4
GDO62ZAzkSTrR97pbQU5jF2lkCuSVsQTzoC5DlzI6u7tkhkJJFRI/mgGKH3iIYhfThSonfzh3Uto
RLejl262rwsgpUW4ARJzn6HxQ15QGAv9LIt8IbvE9xM0joQ1cgnUyQPwYbWAGx709tHkYUsDQQKl
fTZOxby4QfjSwCSzQtkJBQl3eAi2o3m64GzSZEPn8ML5mJtVPX2RzoslDCKzWHFaKZ/vrxoU+Q3J
qWXM7Pj4RAhC0Fh7DUWaLNBfefeXMXLacPd9oCuAzRevhxlwSgfoAdRCOvOdGmCRpnyJwjEdt3SB
d5GSAsNzFYBEwTjfVC/3zVGNbhxOpdQsD9gTRl/aZgi7tx8DIg2eIlCC+DkP/NKMZJut3r5JIy1p
9mHaGTIPlxpx386u6aJc6xTmh+asvnf0t/raFjhWnyzqZqm9NaIaYJmgtAfwNBbB232hEWDFCx9p
G5Hzzt9e4L4KnNyN2zmEC6JeFUqhs/8ympujvp3iZqrLRndHE6rE+D1Hu0nouhUGZ8Y17Zykp+5O
mXbHO817JmjRl2/DsaaudbI1ve7+tT0CmJUszNOViu7IRBnRnqa4SrEBwKDdlD+lVqjXXPVUcgSb
w614Oc06g823fBZWixwfOfEVN8gXTQIS/89GJfOMUitZ0lKE9YW/C/0ucKiZwavG3oT1Xl+b26T3
EeBZnnhYoz1KM5M9ilQ8XIYTP6PRQLxJQgcN6yEWEkP3nZFcx2s4kLf07gwA81XrEHyQbNel5ycf
KlUc4C4ppOUYGdHrTHewAbWiXbUKzzbJqxXdyIducH9bYUaX/0mVzFPU0Tp8AJN6IZYTcbSnJUBa
JhwrWG4P7Ixkv2f3IgTz9VrkSG1k/uZ+ftymL7aRSt31jnewy7MarRNC9pMP+Jy2NzgPMPT5axX/
sUCMLHwehlQ9IZLqofIdaj3jXWtzv7w07QnJGKS5cbFSsznwfMYOdCOUCHFP+3ZH8ro9wZU6oDAv
qa35wNJOQx5lmKK9h8B3Y6oQHUOg3miyx+mxfnIwBkxs5XFBU7fAm1T9zPyP5gENIvJ81Bek1qJd
TMcT1TKZWYIIzjHzRrRkBZQK0ranFUyyXYnv8Vyf9alDhkI70lUOzrfEZSKrJ0g1mahcomJEvw4H
xuEyX74lYUsEvGVcOUM8AqnSoDg3Lq38LDGb1hrY4RZyRg9BUpQaEztBNcKCvRGg2yVNOmx8DK8F
pfUM8e9Nwug53gbk/NkY3WG5WUm1nQaGKq1ryo/Ovs1RvhFm1c4PHFBBpUGw31WMU9Ahhev6jTm2
NGnfayyxM9TOMUqP0AthAY7zc4WfavDRxovbob4hHGVkNhn5V+TdFzniOpbqEftUO7/KEMZj8d4k
W7+ye/aD2QuyRThaMSvZMaINKfFsmozt6jmlkzPIj+33aJNZySwDHkc7aSnN8X7lbTOYuleiYAE6
FZJgL36kaibmiMD9hb/T98tD7ORBD3copCeDCuZZl5Y5QeO9YucGL+Ix9mf3s+TkDgSk7O31/HHg
KnNMsPqrweFxt4tzfHxPUFNEN1jvXGTMZKONOmNe1CQeXvhJnxNc6frudrIOdnCVc4eKoTd+TpWJ
Lk0Gu/bpxCZ2hMU3TgvVbuilaCaIfERn9j5vaMhpFt9vHRrPA+BlAmu1S3WvLTrhGPRPaT8v1O+w
3uQY9lQG+1BlaZyjvQ48z6FJ21ipQiJhhgzmfBFIRoFlCLu1tBWPVKUbZ/EbTm/OGTIKBMmFuru9
TKqjoO8Wp4Kplz7mrrEVAZN+aPfQqS2EUBMeng8xLVHE3QJQ8C0s0/zUwiRsNbhEp3QScrtYUVLv
mO8jzYuqMGJbO9XufUwCSvo2H01aAJkn6K+ITzDPAH7SXmlsld90JHNbo3Hl+jPw8ElfdKiUeYfl
YJTS6ob/pUzopX5WgCtL/F+65tSIeAiOAADdAHq3cdv3SgOq8IowTvxYgvWoIF7TVWF6dseqWwyv
BPplSwhC6MpWYPLRt8Txhoo0sPMtOWoyoX58fUiedgIAGMwUCK7GULcfjRPxgjlOdUOCWkrD1Odk
p3JtILLgrjSWIFM69FBr0iTIjvwmDpTtF8dsQN/CgQaTfd/PGRS5U7hoB9ZtrJulyiSSs7K53nRD
c2ne8WGGHQqXkYFu+8fBx2iNOHrmDAAhcUS8tkQ/bIGUTQyP8cgpOCEluFmYEA8MfTX85hPRcKTp
k8xldy2xsBi9BnDHEO70UlN/2DKdxWTZi+3BHD+RVjeVQ7KsF7BEAjSobgYdZVIQarwcV2tQYE9R
9mivxpWQjrFdzZlgcoi2dDuVz9u6Tcw33fRB3w1jVN5wGl++2iX9xdbKQVNT2gB4vsdLxJLQjRrg
zAOYQAAjQn1Hm/WrI+enb4f77KqvOBy1aTlDXedpszL7HjQH4gxdN4fdlu9fq7ungePOJk9NUOs8
ZFYP5Wpsk933+Vr4BEqzqj+lKBuRvg5MIru+fOQuvs0xbRJT+ag+YXXeDMaWjIO5dCMYNTDE61Fa
YeFDk1MKTP2Y2O2cRmG/MZt5cGq0Zatg1iUGa/wPSVMZOqBhI61kOz+Wu5cEdKQ4PBkxXwMoO1TW
smAOwVCcJRbjwwzcmispbjmHdz+yqdLHasfzY5kg7/hAEb6ztMGYc4q7t/w2SQPk3gXWpko9Qp0B
6zecxB7TUwSJd+nb1BtnNH9tcYZjUw3Ei17zkpuKOrA5ZNKHBXR9MJV6bEeXqviCqnJvnS9oAhfI
i630sTowsFEx+9ubBf6EifZzqc3LiAEsVImQjsbkzkRshkbDrB2J/vLBcnMSyCpTFblvxIw/8om+
CGbUXpuYeQjNtWgHjDx5m3BtkSJY8DXlvQSbSAus9k2/B2bt7VRPKTd0HBE4WidMrzUPVUPUmc2K
bAxTM9Gecw5LqigTAjrFFwUntNBjNdP3NHo01lFphQ6nkxyL57E2y3nhNBomQt2sMnMTJz4xmQb1
3F+96CW+jdehmUicuohCM3pTjOfySWLgxbxumpXdsToyIo8mkDP0lAunevj1IK6yTjFzYcuP6w3d
Zyr90G2d8oKKQGrWE4zluMNvObU0CyW58AvghOzqKRm/9pmU5usDnpG0eE5IG+kVrqIbxbyVSJ/q
02yXyFYuAShMCSbB/D657VuqgJlms1MfEH82wewZ2TJ+sYzvKfnm+Pe8J/fx3WJoj65BTsv4ifC5
iSsk7lEgx9f6mrH7lNy7ByqIe3T8cegN5xUVF6MkRuxTHLvYigz1y4HFZvDHg02VQ6/uut9GfTP4
AHym54LoChhJlW3WEwISKgIOFd1QhJe/ePkLSgOiwxL6Nc2m1Ow7g8/+vHzQ6GQs96xs0tPUJ92w
+a52/CF3XiaMa034CUM0YAiJM97cc9EHE0s7Dg4D3ORFhc3wpXDyJT25wXuZDnZKH8tzBsUV20q/
9jvyABFEZaAw7+UfHaSBDhQpyIQNJE/fbjSjFaBZAxIhTu4bmHavkRGU7WS/wqdALbYYIAfwGhcD
66V4jbrUB1ZqMtc2RqdGEdHKp+FgVtiATkd3qOhW/pwnxDtJZrwgHR+JKO0Hla8G3drTt0XsSKPv
UgU0CaBlrl4pv4uRkeABNIMF59S4o4zGytO60yZea+QHJ8zPnoebW1kRYrlYyBjNd8SfzBlUoe6M
cDGFsEaOtZC+ZJc9SP7HG+CvT6J5xDc9I+dMKiOd28ocfDwP/ir8ZJeRP8To6Fu0h3qt6S8h2zF5
7NE4S9mCoPtvqyY2aUTQ8s5WEguGIhRkihWoIiMv0X2LcRxA8541shWyORGM/Q0I0MntPun4U62l
8t/OZJfpFsqZ9P1qnNDjXCRTy85ql45SCr1KfruZNztNQzhaUOsxUaWPDdoEjcMrH6Z31pf3FQok
78HYz9cP1YMjlRZmHtF6DK63MS488NUBJPT3TW8agwg55cZ736NdacvHgoEQRAhrMGEFyl0Log8a
5/st02iNZv1NCQ4tJYQYwe6OaRB4IUAeKoeq+4ARyWSGgAKcijRmnHdJgEu0ydaUKg+wRszLQDlA
3O8vQCLtysIiC2m/i7dVjRhECyj5yPQ+NYM+LSNh0rScutYdHTpGBtBJNiI9pMxRY8Gm1L9QpYe4
M2b61Yo+wmElcnxGjXNaPO4nTr54XXRztPKPJMGn4YJTDXxOTXdDXiskyD3GNsCJ8v60cZBkLSiT
lpSITzoUjB9y9yk7ldP2LN9BipmhgkdRrKyT72BXNh4FKk17SoocitM0YGLgld1Ai3XZvarSaeaE
W6NL8I0+ohxTHoFbYiuQs6XFQgtJUBF4CQ3EuUZzrB7BK1xgSi8xsi7wJP8f7Fo3maWz55GW4dv2
z/VH+P1uP7HPaEFm5W7YO0rLcDO6yH1RrKAfhlAYmJ4dnp/3PTplY6IRXO4Jb6yaYjBqDD3qOeI9
Z6JxqYjL/8fRee0ojm1h+IksOYdbHMmxgaobq6AoJ5yNbXj6+Tw60tGcOT3T1WDvvdYfPwewPLyU
0qJBT5xfM3pQOz9aMV9glKovceNr6lzS1yEecEAqlLNeu1GWMc6n1O2WmqcXPh9b+I/rnmx3nbC2
zM/+VcsPWiz+jYMrXOoNQrU/YIUTqpwlzclrCm1XCYTLGoCg48qwR/Kk9LNyRQRBWg3AFd/EAEW3
AuqiosPmDxhlc2tZs88iTCKJIuj43PYVhYHEss4+B1OzQyFA0CRYJyZ5bnFOjeHfeMzXRsi4qXGj
g4kAdqA8OBq1r1BaWlLbG98t2scDc0dYnFJdOL7GSyEQeG+T4XNMT0SWt92KbhVNJWXPJhjapMIB
X8++REs3F88RE5qLLYyBkzBdBFLueHnxLcSu0brUc0Eaq4eIC5GNZo+Djz7FatffQH2rmbQN3WJv
7CrkO0Vnh1trDZZV4CqmissV4RTXT8GWr7iaFv2pv6Wf4ANT+CShNT68WhKxZzzJZv5TC4HON86f
jRRVk5Fy0gtmjyJgu0FcTnt7oEw5rwxrIrEVixdk2jHmOcNUDTHufQ4lMCXGr2vMUsUh7bTFtotp
vgySIRjYJDjraKJqbIgjdN5r5E8KPDfU0TLhkrGrE7LvufQHySC+HH0+7rulIv/LMr85dpxa0pzc
JSJDeFkE8MBF8lcv+IXhWfLUg3SkmchvbqRheOUPXzYnFHAHKp4QOVzQuETA8BOth01S4CSbNcIJ
Jx0OuCJnbPiU3PfTyLuV2Qm0gAyDEQUbRuFDSaaZtNIO7bfCBLEtehYsdFsXeSDz0KBdxUnga2hH
WmDhLNmcTX9sD9TaDrCf1h80ybtfl7ZGGEF6H9Eu3575PubSYzqQyHMlJd7h4AWHsQ14V/7diCWV
WXfjm8jHNQ8dV4b6oKPTFNzEoM2B3HEiJGam6RJyCP2ew9wD5XBZ6W76xVijXUt62JiKkfDsjVX6
SE/hBPK9MZMjX8EqR6JovAbTSX+LE0A74vt8+3seXLQ1HpvcsAaPc3cs86iAQod7e4GO8js/ULD2
0kFWCSsgRYpw2RzcqJ2baw5ckeWMxeSs/lSreJ39lJtyXwBk2pP1+9jcM6BPgg9Z6Tr6jB1C48VJ
w9CdeLr1bzp2rqJLCyHkKSOGl6z44Z2YOfU6ok8h7en4nOcu0pyZPldPxoahGskboOQcWMY21pU7
fNEfh4WUsT6yGaH6xCNTVCGppHejcrSlcRVKnixzFtAR977zWoQ8d4cu4Ktq15AvZ8XLHy8V2lX9
zddAOC82QcyjjEuRehyM1SulfvliKk6iB2J5KgTXPBLGWHxuDEACrw77IkJxxqNF841hPQvtX2XH
1QP93vlaEoCO4V3023l5IuOF8GWKHmEaKn2ZgQQVLsgMb89w6jRUgdcKyQaCKpFs5fesXhFRYi9+
UdrxxSCgUGaLf825XD0PArqG6hxu040qOxcYQKH4K/w0iA/Pis09yL+sdNpGlN4ViWqfSTpAr1OE
MBN1txirTaWq024m/P109Eyte7Jwqk1X+DpSSC7gyPLHP+oV+ClYYiwcd7t2ZUj+4ITbMv6ROGrZ
I38+kj/qV4EJ6eULqtdaa7F1hfI3qtdGMqdDjgjlwq5u7AqhSPooMbT0Na4ppui0K+Btkrq6ZscX
nRoQbmhh1nD8t2hOu9eZ4agOD5a+eCHIBUOKvRyIhsv+UHxOBLYArAAGNcPipS1IpqF7uOiDUQjq
xAs1//VZSYRX7sMqoGCH9wVw7DS8rtF7+XkRGCCDEjrKd/iaNwFlH/A6LP3yVV/Sm0HdaxwAbD5p
XvU+JiPDFp35TUj99xyzZ/sbjV6zIV0GvJuHwGvW0try33dxpZcBHgaacTr7849dnH2bwVB2qtpW
pZmxV37EZFbHBz5W0LsGld/jTXLdrvoXGzZFQoznsOwER9Gt7JLfU1nHbKemPxnlYwsJ+kxGReoI
f0QZNX/GWW0hoZzyREBoeNFwmdlyMat32kKRySm3zaPlS2flj+8/o4AcWTLBd5zHDv1Alt+HG1pL
1DsViTzEcTut5yHvAXeB4MmQl8n8zWPTYcjNP+NMQRWueUbjDSvS58BytX/8vOR6wG9KXvGai+1G
SNw2XYzWo8VyVNrmsv82r2TcjGdprTMV/MMbQXmOyj/8N5yUymsZq9fqk7XypEnO59d8XjUd1Chh
4p3LtdeW9w7ZiupmiHPEBUUtTecrg1/+aW3tiH+AHs9hOcqPVxoAIuOHGBbjy1U0e/xKdCB/dE3g
ZdfwvdWLpf6ekxYlljvSfb2Ip3AmnagfpAFqGx4IB0IyyZjjRXMeN/nEWtxhnsbo+6GMQAX9IcmD
e8ir+DAeI9gUMolmrXLL9NwpjiB/dWLtmtWa5i3C6HrqiOegJPlv++TpPhg/BXtNErT0kP4DQ+VR
fr2P1VncmrvWIwwoduUVpfbBAHHz1TPaG37+xWlh+foljWwzeNMaPcs8AuabaI4j563Oef7I6ady
5q1/vxBeyp72xRDE51pRbs85ZsxCNMNg1e8FSdYA3sRVvdTKtmREBfIXxcCZfo0OXDbEcx5LuoOW
kDVaNxdeC1EMisgxedpQCmyZmLWQ7lblr6LZBpmDZVMQW5eT/v5DSkruxAw7NCmTkQ3yj1iMWgNM
5QPZUSK6gGo2ELdOVkhgAnofja11FY5i7jOahOK/ULhqO4nzfzFFritedKwvuTHLxVP3CpryJB8A
wsGnp48VCv7cHMgVafYpK1fG8kChGHbv50PP5wbYUfpP8LNhp0Ks/dS7dstmlwNC7BOQJMTmOlmH
dhL6JGzx9RUkwc97H1ChV6jacRVh3i4w1ZukDxvz6kpAy0MW3RpX1jt48TpM8VC5g9AR+Ip6ANVF
8a1bG3ZkhOhtS6+K2/Y0+dmZshDVUzjcmDpYDk2I3x+WGek+YSIoXuKgA8zicCy1U4TW8X9oZNJ7
O8ZSO5hAh36iLN7E13Ur/pdyH4DymXQGeQ1x9NxRKdfMIa5jJ9lJ64+5Ar7GGP5cDO9lBaqYcnqh
VnfT5lv2spX49UR2hDSDZ+sxrfwDn8OMmB+kPlSy20V+rDkXKRWKfP6i2MD7jKRZ0y60nsI77TQ/
NK95tR9RqRuB3sxpPjCivXkzfjivJHmhBu2SMCKYw4mceTrozT9sOw+5P48l7ecr8OuRf3H3o2/N
O3kuGXUpO76GQaXIw4vJfKrmfEmfl9OT2Ez3Exeh4YRXE6HtPxKvaJEyUy/f0hCVkYIoeH1+FBX4
CnmlXrtzhmsynEFvcdh1RAh8cZrEPFSPdD9+f87Rjj4XZT+6KYY/jIa9r5I9Ejmf9yQ4IBqw3Vnv
Rb0kHbO8VPvq0J1LI+B6U395D+mozA4qE3rumiyl7NLFJddXhGLOyMeSiH74AEFSX7+CxLbCGXRA
SJOl3ZrsHoWjSbsGg74pLszvQXCf5hx8OjpgHNBABJY5jofUL8OHwPblVYySBzRAA1f04XnJQCWr
dcf7lMPa5y5dskGP0KtrV3GEecUuwl1KQzqr55GhtupApwNik4TvKCXK1eu4bz6BoC0tkup4jiUy
QYlkR+zBWjtF1quufiX8i1Pt+XR6oMCPF14rhdSsnSAGT9l/irTvjhfwGlpGmmZZST/Kt4qE8+X1
N6Yl6qqHXXruqSzKl3E8rzCooP0+9nnAodp+Vkw29Dy38zd2FaI9yJAw0Q+dO5RnIK/xwoAGsFiY
nfxrxPnBpzE3QkAf4ZsHAIWJ5W/4MF4N8MCdgaz0CpLVJBftAjmzQoFjBCSAZm3iXOfjx+Gv1dQf
6TBp/GQvmKe4nD/xJ4EyZRRQ0CBB8+QCpIpFh0otZIDjkp1AYKjM7rJCyNgxAp193lK28YFqGVe5
PRWXsK8R4ilm/pmH9HqT9Qr89At1ny2ku4rA//WvSr5UiF808viCuIPeTpwGMuOtVjEvOGUzl7cF
Q6NBI3VHpPeiQ/uj2x27z+pNmWA4NxfoIvV4/dRdKV5SnKMo5xzpV0Jh2rGmg2SO94ZtEvKYEMJh
IXE2hDwTzlj86W/PWJPaqwl8FFxz0xovvL+ppCEwd3qOdmBSQPJPeYEqx+SVwlkEU65daQsfi2XE
5xDS9OjQaVzzarzQObWcfJ5sUZFyE1F8QNmBeBgsHMuX4DOTpOEx+810V8yn/yelnertDjyhXLbq
AQUO+JwEfcu/iWWRbWkPwo1W52KuEhQedMvjPkkQRU3Z8xvCOWJ50SAvRfpOdswsP3FrjI+MrfOs
X2ODeqeA2mlD2OnLYakRrlW6L4N78F9ywTmTDDSHoOlFfEFE/wIzrUqglU5aiZ9aRPHMOElHkizq
I8kaROTIBrSDjR3KkpafN0JWqGFtWzzK9FSHU/xLPQWV2ZlA08EkTeLJJgL0Tb08k1I4Fz5udlIj
P+pIaQSJ8liZzXYx/uW/FRPLI7GC5ptLo+hP1EaFls2OWiH/7jbdV3NXVX8R3prMldaSSewWp1i8
4RONTTJYqBGBtrfVrVYuxsMLYE9bDvCoyNoAUnQZWoCfXZ8zUTcGSL3Ll9NVhFW52bhgyRTiATBl
hilcyakKmDOL0ixq6gcO62eL881DYJb9kjecqedUWtfCDx7jHCFZ5EsEFHPh04ow4xwxCiQXm7o+
sRIwSna1V9moUcKDCZWlE6JDjjMhrs2hrhgE5vkNTTIuqtXzB5ycvumnTXO0eef7utC4TiLwmqTk
sfNUhKlmIP2QerkRFCfSPPPPsKZRIxPI3MTAzgk9g4Kpf6ggrTf9DRFGd4FbU12gP8GYx0aQnKF5
MW+A/dilNnOZ4OEZ+nUMgdldGbgxxUooEEOPmZRBKuYOBaTGgSXDi/ikuXWUnzNsmhv4HvM7+oM5
RisZCS6DB8cL7XdLQXqIU3cAuheWFBduqC88VduXop+CIvUO+/CSQikJPDe1cSx8oqC8pWw0gz3e
5Ym9hK+BoYPllp3iC7gJIYzlPRVbe9pclT2ZBu+rLrm1hI5i1p4k8pIYtLNVB/fEkOUMx0kfNzh8
X+N3r2/k2qX38F3NCV97SvO4fRDiPJYI89pmnel/A6UmCl1Qt5LLpGAgRF2FZ+Azl7PjWO37yImL
Vf88UN8yaMvGMVA5KFuNGEzRN6iCNP81VzkPFHhyI4C84YNAtMALQfssENX/NelgyXG9543KIfpF
v1jx1VXVSYS+lAEs9vxFV9hE6D4nFG77cpv0nwnuSr7g8ygiDhFJPub0IXGk9arYFVllYZ+paVAA
PHphwTeCFoTPvZT8EOUOo0J66ccjqEnMKiBRN0FJxsxkwARWjwdu4An1LXlfyCLXHcToJFTe0SfQ
h5n/cHdSz2AJdyWZuIhDexmKKy2NqLVHpqEHTTpa62L5Y5Y1/ZRitGGJJoQC4IO46iHd8Ed5zcFU
bcYLPtfst2ckV7c89+UfHojBoTJy0jyqbv8nnjRtE8EfH9/htntNXySBmoUJEQfqDuQbn8Pa0aK1
oCGLc/hpcI+/KW/ywVUTcdNvXvwAHIBgX+W2A5vj4WERIgeEVTDGWzmnJZvyZy2n82UW3kOUt064
KajOPVqRZy3UK7sHo8sz6Si9wT3gKgY3ADF80qNQZ7VxtEaP9KXSU4YpXZr7P6PNiHTeM0eLuc2y
VcqPchROEsZKfmgy1n+GS8z7ol7DqXV99YKAgFl3WMWqu0VQMFF59cn8FktXE+ZYgMtsTyUK63lq
zFVSdZggmoVZPHh5u2KLLkus7DzbkwAw3JgJsvedX5780cpVg5bBzYwUCKzEW5/uWLh7IBY64Ole
+/9hYGcjgGvN00nSNy+/GF50XNHQdkXAW52WYGElh5OEnBJRkFPdQ4KwmKN4mSXCTXsWaGxb5jcf
xYsrtNhk5H6ZV2xVIvwjaBwFPOf+cxmzVWHOMQ/hl+FCLvmUzSA/QIqiWUO5SHZ1ZZf5MWfy8oA7
MXmOKMX3z9VSq7XZ8HwIgtOnNwO/sgDsyASCwRFd2h7vhnCXkg1/pu6OtWPeoy7m9ov8lNijF7hl
wPoEuCv9RqFjrRQFdMTmHiNEOcN6j2Z38PFvdnNeAtaX5jr8ZfKiY+nEAGrOw+NABvmVJYL1K6UT
O/Lz3CIvhX32vegQIjSk4rbf7Xaaz04DnCwlauPs3fK6r8mvfTV+Hy8S+WYRXqoQdm0zV1C6lp9M
y68pvLnWX3xJvEUJ8ATm1uOz9sAI4oiK0WtGLWacL8vfnk2X38t/7cafqf9ya/kJx9Eui6fJgPEN
HaWyJ8akdRQ3PmSdbx3UE407/siCdlFO+XtmynNr10outWTDphQ5ISK0/IzbHe8tOSM7/ucIOvid
rEAqPZVnaFsh1yO3hZOXZj+bv5V54fIdbXq/k9fPSRJ956NQeDc71+C/p0ySo55xTAHAL3j3mIKe
78MbaaxkcCQ7ybpCYAwdxu/Jr5dternr94pLXRrnDdI6Zhpow36VwvfxlZzxhhYy5QGz8EKA8c9o
HSuukA9ySDP0+MyHhWF4XXKSJFd67mP4J04wsfpREIB9F9Uc4oR+TiNa1f+sbJs8l7RClax05V4f
jip3qFHfK6b/vwKQulukh1CGASJXnTS0BSAEHCmZ7Mx+n2aJSIZ7EAo9nBBGY89B9UwvLcIwbZFh
DYbxIW7YfkLHl84zIVP6oOKsooNzD5bRbMILrhbu+no5rpVFs3lDKt+akR+ZcXBTPbLhoXD8SDaH
Mi/qk4iGmzwQqjuT8TrPWCbegAg8aX0IoXKnbwwcFTZh2BXn9ivVF6nqo7KkB1eHsDNLNOC4moyT
wY0y8Qi/wg8nU3iUZEK0Azn8yb64LRNtPeF/JPpdhkmcgJrZkyl/YH5LZ9jG/pmHTHJJ5QXSSZPf
Wg1KFu94xQke3TE21Z09dEfJclWLYOVZh3IHfYMXu+CnRNkK7Mwpl8s80cFmUeZRDA81TTzB5zru
jGFZiLu+OvH7c7DLWByGs4kzKttpcHgpOVEt+EO80ahMIIi7rresu0XJKPj0DMV/CR5TkobkXD5q
il+mTjsuhvLfgb9Lihz37deexq6U/OYnfQWBivSUFxMNvEHn7o51X0M87VIX962Ks5fE7ioJe27V
LjmE++aFVsAFOUurb0H0KCBLEsr+KN4+G8Kfmp36AWUXN6iJLZ5ywN+n0NKjShpr82emh+zT+u/3
UrZuVfMriLkbM5jJPu8uB1kG/oTYLj+WkuLUxBcQfkfl2sdrlBNpQ0mP8M2TSKP4lMs2+eF6S8DH
FcPRIB0MbjrL12DmOecK4yo+vyvGa135ewumq7wOqbEkDLpAjbKS2YiVLzIvZ5l+mErRdHHXTHJV
Tv2c1793nwVVnVyna/ENVaZfZTSqw3ixPvPRainx/fgVGYaRxJXS3kxsT8NS7Qh8rvZd6Ia4THXU
if+LjHifozMOhdSYJC7NDQYIzuhYPyaXmOCeWp8HlpNJJNjBr87N+Q11URDkiTrqZ6DC1RH2xkL3
5Nke4vAAS74rCPda/urrt49cB2aDQClXm8e+4fwtXAZoR5645cqFA4OAaWY8a8SdP/0haDitModw
HP5T2P82UJXkPPRB+DUuezLIzN/oX7ZmKJltCFMI8iNlmvYKF7e0fD8qD72Cpzr6tjlzJTMIw7xt
PnDybLb0blTYwjMHowPMJPserKBNoDCZKt0aepTKLKzBRrXImO7C6weEMLEri+yb7l4HyFI0LHZ1
hE+dzwoh1bkUNpbH+QIK0n6u1NiVKh3ydv0wIxoT6LZ2PrX/4c8hoLDFKwnZmTC2sVb6n7k5zJXE
axtYVTQ2xRHgUbuV7wVVMfXB/EGk8+LTIfZTOKsRbZL+OOmZ4dtWIzOwipQTfaM33pAC8meKP6u3
7EFEI8guIXW4QF6OhAnh0O4RAA3VwcIFelP/6Yv2r/1BD35NtxAO5T8EHL/5hsTyJTcsd/0ndiOi
5GHIYubm6eRt1EAZPEmf/v4b4G/PiJmZGLUmwJCxEabyc4oJrm/I60BvFmQmdG6AEbL+GyN2CTdq
PTi1J61e72XYIJeUbogz5HIV4kVQAxE1o4ZrG8SBjzIWHV25lP9eyOYNN1e5hEhYR10K1e5bpMr1
MwYx4luiQ/6c86vBi9ol+pL6GwccIROYB1s2nmw96XoIRH182A81QHti3X2pmtMMDxcdF94oHXAC
zuoDkhkNbqqiEcP/YKeKsL/ol+kgwMRRdozVyNG9lKS3AmsYjhufrYbbTFLnfNI6mZ8/arzA10DP
LucCdpN98o+Q5TGk8tuFAqsKXwDulGcvin62Rn1WWs9APnjoNSfG0zRxJM4LfSg36RyF3UJRnWxr
kDT0Y/4/kTZjEBO3XUFhBdZDXIkNV/GFXh+TNkY+d8iftfGXqat0E8WO7lCoZSe/LEHGTsbxEwXV
8AXUPXp95hp8ROwfUuaAlcSY7puZOF5aI8jHpbYXf2OyymWv+gageq+amsJfLwf2Yfbgh+VOT1fS
RMQ0zNtnuDKp9XoSvWeqCWQHYXNoDoCz3QqK0GJ27+2q+Xkn7psiZafLeL5nND3z68OlglErdxjz
y9zu/hLovpgOA6fl/jNBjZzi71U74I38cW45LDiXKviFwycpoA8nSNgRwGPl5DtJV+nPxCY9vVwl
C/3O69798edqErvNvjUqHtjSeCd+SVvLsYGRbtnMdf67DfgZP/UOvklBNTLTFlJGcs5PrvHb2jo7
UYULhcXDH37jz6l6iLHX4studxL2NUg3zxKOVr4A3gvVrYRDfmId4giIC+CH4HV7/Dbvn3TOV8wn
+L5VCGCt8/sC1Gv8MbDgOBjeO779PPyHPl2n18ZjZX+x7NDNqngGFS6kKqBwvoNMNJoniD7IUcEY
QC4ia/IXUL+BmVBkAfcgmup+KX6WzHVcT5M/i08CHeiPQaTbVSErpXZik1oCZJU2kHS/RNrCZtUD
OnwCUZ/yfEUDkXBQYHBxn90KGNVED0sHZiEHLeDKBblwuny1295aRv1c/FWRCZjDlc98YJNMV/px
pHUU8vppN+8tQgquze7zrYg4ty4iwxBPPLFJlxSFRGdr+6Y7qOY2xA5P6EW7m7rFkdwfGVbBTEhu
FqR11XrmqsOBtofH7J6LrEeB4Fn7/O3NlEWN8a/Zv/oF1LLVnIt4PrY/PKkteBV/yoTG3MVno4Zz
BWXk5qPa8s+E0+/ixxMPC8jIA0OdDnQ9S+INZc4pafnogDQ4orc+xywfgRh2QZkjJZMXr8gHLoJM
DW+JDCK7JHLfehSlTwySkblPJMFgp6nTrOMFuBFbxXDJYrciMPNEi+n74+ltIOz5uNg8ubT7i3SI
+DMDAe2mPo+TchadfGctotdC20vfieqUdyWlQCwAC+Mfy68TpfE9AWXoqEIXCnnUFsmKrobwvRus
SXNMgrHBp/w+TtzanA3B+p6IWKZsPP2DUyJO+ONEJfG/syXed/RJK9j3fXXRUfEQPvWdk+tDJpKG
Kg39httiTlO+XiH4mp+rZyG7DCpAmsuPAKetQR3otEXdJlXSVl0W2DOI3d9pYhDi2MEeuc+RFuaH
Z7fVK/fNhTe4huk+sVLEgUHXBOlGmLMpqOxv+D5TJAFFNv+gz93CakcgSbkHBKr8gaAweoRt8Pql
vfsfTqaCb3g+uZeLVUQgPwrU4SYgcnpIyhLqTXTAL4VoUb82g3SLH6Buw/TDMGUJJ3mDPhjxpifd
B+uC8WSu8th8HEAt5t+CDIZZuEluWI/ieNE/sHl0gxsz75qz/Kgwu8SEQ3vSmlHjdYRWi+NgEGzz
gG+EBSD9zq6MhNE9rTzaij8DnJgXkSYlT1vaGmyKA6OpN9WP/GLwrS86hj803DyUAc+59Ze66HHV
ZU8cFvD65CqJ5b185ws3TeQC6BA9U6KpKTqgLpKLVQaTFU5WyqTaa+FV+Hyx54CRioAzEGHIjMHm
bowWpnJ8YvEe/U99ed4si6fPieBIUjfHZrKmLDy7QxoCIk4Q8D/IQBSHYAqcTByjJr7y0m5vHTfI
MAMSriunWeCYfVJ7zWlOnghwpDrLt5AhzfuEOoHKJQ21ubqdWNp18pWCddbYvRB+zaamtD1fvYjK
htJbwY1srqi4Wr5jX2d2PE3gJbgv2z+vkbUJ48MASk41sYajXcknBywNVyJOntzLersN1x/AfzBU
KC7trIlzLuFSXhGdHT//WulMqrfMKk30ecyslCpbdBimdUYX/szWsXnq8/mAJB4/bP+bp37+r9iK
T0a4d3JGVp4/EMWNtYu/7V15ueiGEHdqEOHY+CIOqv3RePxdS8VWwvxIiUZyS+cExgXMIi+fpB+c
SUBMWLnJpsvYtmjWcj7aX/ZD24W1NRCiPD2LoPGjLm2r554Wc42hfwSLJdXLtYgU0h3G+uYinIsz
lIi8YzwiOQcdMZFzdNWjppK/UsmuiR5iZYgWEZwTtx9zCbEPPGOL/FzcxcLvdpPIOkTlhEDMXOAO
ytspHkdCGosUD6kUUQ0XTsS2nCFhQFJW+eHzEBWH7MGcZB3qqwh5cVGmVRqcZo4lHCfiodv23Uw6
JP/ArV+cOZHTWI621xYhJ4q16AnmRUKN8JrdlZm1znZm5sr6JUdlq9rqn2H6fU5g+jo/WyteGPnb
YOtirIPlhzu+dPcY9dsqhwXfoQDDYoVhUNyL7+3EMz+Dpj0hP4vxeW/5idAi4hudzzCu4ApcWbyA
LONIM/3XmlXKQ/bbPvA/lutndxxiXhjEbnk3rzLoqpu+BZipGm9E44s2gPSwj4cmJn/aWItH58sk
f0pelOZcI5R8OMI1DdaCEuUEwLYh81+wkz1PVjpNF9xnsMESouCB2l1S+tj3WdqWzCCqtIv5KZHh
vO+6MUulJQI2g6EHuv4QNvMnd7nqhRfwxR6zShkAbn1IVrHcuLGrCEJx/rb2ymgTEa8GKgxjRNP6
wSSdBpKKXwk2wzZkcLCm9fIpTfBsaN7e2iEHEiQkg1XP6at/Ico0n5ExYeppM6pprhrFzKngfIxd
Zi5I0o2u1oPirep1g3FHiwAMBJfUa7ZqkBTASlVGK9qRqF9eoSuidaZ6+llD/tYsb75KbSUsqP6u
CV16LtQMfJOimxgleGwSPW5thideJUIEkLWnN+sf7zKjSZXMm9wH/Q37k7KJ5mhIYuIunOIZIGdo
aoYw6npYjh24LN0KKL6ijNGIrz2lYLU3SV+7FadBKuLEXRgPsWLhd+Ad4jFof638OPH/XCzp/BLW
13olRfa44SLV79BMteV3fzB7z/pmbLjeGH/ee/aVMGDugB6idj48D1uLaUlwoe+T5mvoqaKfR1x7
cfBBmyl7yGpQsdS36v5h75/YcROVBQowBDyg/7kf1qCXTplir8OpkCw7RI0ICdfa5PTaCtQIOzr6
ymXxdAEFlCQQg/RfdLPot/MH0QPdySCcwKRiIGGvk+acwpS+CYndW65sBumhEVDm+4CGsJD3EeTt
zRgYqF/hSjoIBCjucriRmcakBRp+GDfqUk68fkR5y+EtRQFCoAi1MptEMOhbYPuw3Zdb8GolOpYW
OkeC8waYdWwemCglLzT25ov1mHv0zmpp8MIg0vjFVlwELKMRLYvjhCwjpdHQO0EhoFnyy02hOP2K
DS/DEgEY8fLxicMXAc+eixNWSu0oE+Xio7lYpuNCDZdhpOF7pmGQ6gfNEamC1D3pEZEgxovM4rgU
CK97+zXH7eC1FZ/jov6lVFBtfUG/CFDt5dYwLmRdxtylMUqqJ9aelVzydLvFg6zoBr03O3SgcFZj
E3mi1Ub5/X7ZRElwqxj/Pu3mQ4LU5bOfHGCYvQrP/E2bo1hg3vaSmhaWiZWYwBlUSPqBqQAwEpiy
xCWEjAvrWrSfloDPLgm3r3RV5Q9Bu37SYMzg+RyBHZFFd4FeEXFGAekCWvAtrME1k6/s+oSVgz+a
FQ/qF+rbZCPgeJSOYBf1whhmjDP4SiHm+NMhoEkAgNjXmmXHKVN6IYXzJszabnyex+82QS/tvhS3
zemzaNoDcHX1U1ASdxO+LHZzCOF12zF0wb/AZluij/yr5NYyHLX4ypnPP1sONAn1iIzoL2TxCiwS
aoZZgkRhCBAjykYATk97vGK/5b/PGbw7LVw6gpLEeeYbZjDpmNd3i4r7pYESEFYXINvyCoqe0Iyr
qAzcl7YG6hx36M1aVgLqII6Mgg39hO9VdqRhMh+8+J/y+0FJIfHrFFT+HEHaPAIFhVP+RdFXiO5Q
f4VPDwlQ3TK6L3YMlxm4jcURSVOJBY2MLtZ+BjXnmgNDKXO+R4yuTI/9jyDtX3wJHxv2W81bxyp2
JjYCzdwk9J6gg4P0N6Z3ex4xzvHNt4gM3Gd5D82/p8kJeEXNEdvKJQHPC5ksqJEFWepZNw7wweBF
b6hs/RbphLRy88g+vVvDN2mDL+YW6Id16DH1F2xaaoKUAiKgxV4Iap91lLWhfQNG43X9Fs/aZwd1
NMq71rCxHE0s3KxemyqUMp/vQ7u9okuSXnP98qIMGKjALy7DV8sBvtN/lYuWz3AXyifUweDV8pUV
FKywxvdzCL8s7rE50w0pgULoKCZjyizzCZwlyJqsQ3VWBSgvjKevxJ7FR45Dy04ndYHzAuUh3nFY
82jg7mhxZgey6QqhX6JZsLxedwmalfjsB+Zbm0G1u+FNi7mIIKAIu8Q7jBW9ea/ElFoaj2QhBcH4
3Qzd/tQdNeRwEyTvoPTEITWi0wGQhS3RI4pGXBF7S4kNmBiMt4kMZmYsB0IWENXST0oTy4OKUrBR
xiN81Y6E1isORDgMprre00c7pWRHmAYcAjQZvizGmhJBx6zYVruSPYJbJMRyEvZQH0gM7AGoDjby
4xK5+iPcjG76bNgALcvhny0fn1u9fxPjUEzJTqYKIkb2yAglgc+Y3w0MUuM1mr8fCDmfL0IOeIB/
tYsBsKBXK81C7utEBg2e56bfAXGqEG7ppiLPO91l8FUMAQw2mE8qT/yXLZJF5I4aLcuTmosRkt9u
yjdKPBlq6peN4lUSyLRA1h8Na34MPfVDwxWZmlubTxEyBnMjPw7lIN0M8yc/tHLjwTTZTskgMTzh
IedfSF14bV7vJfsnMroOVRaA4CTE2cjichSJjJu/ZUTAygZLoqxswrGaPap22RszrXfAEbKW1NVy
NyEXaQAInaJSZc7lUlKxh+LqQw7G88X9VglHtl5hrX0DG5oxHhn0VIgwX8vm3phno58LvQuuFtnA
MRYHacu5O9OBy//j7Mx6HOW2NP1XSnXdqJmHUndfMGPA83xj2RFhbGxjY2ww/vX9kCV15YkvO0Mq
HSlPpr6MxJjN3mu96x1ioZ7SpdG30GlcrfCWLWEXnUVU2n7hArUO+Jo2SQ47XBrdDw5auZPkU9Xy
6xNj1QiQBkmDAu29HDA9iNEqo55jY0zErhQrxtboBVra504z2TV6ZgjFMHceo9sWjhDTx8tuA5kf
gRfPjaG0NH0vmxH4xH19ieAtnvC2/nWbV9caGrSdxxmZ4HJf3kHbmysplbY8ZFD+TlUAACJEpQk1
WLvQfX0CjQ4auhx25M6PatFEteHensnVbdDJ2LMzlW1XLHcz5vCxvSGgaHFdAu3rkLxjRLku9bIP
wSWojoHT/rI4z+4jHiq3R2+CNIJmDgM8j7Jxs8Npda1/vEYqhod5IE1wm1KmnEEIvwyIrrPCy5iH
Go4RPxbwMBjVg8Bu/M34ARnqIx++Bgco4jA8Oh+jV2QGx147zKbAcvVejc1xtruxlwyRx148aH3H
oTg8Rc/phlKIkmmKo2keGEm9xAVaw1enJ1NmBefZbcQw5j4yVofwsIe8+IXBxCGg5JzmQTdE+qwG
4tE3+8XygYLRfzhKT8EhMTrRaCC8i9hPTe8WPCANkLLl5akxOHxSwN0StigknhHnYbvThnALLFtN
z1+mr4EE9ZR5HZwWRx9Sw4pWlVFN+uzRujB5dQ7DPGkcV+9sA1DDowSY6x4PlWKYNysQPqpYwFVk
QQrY9sEAseqRAYkNpcfUyFopw+LpQFyHEphCxOcNWlafXYfUYL3inwa1V+yZgg/VBCI6lOMmKbDr
38HS+rr6BMQhEVhefdTLoAz+TcPACd7Uw3nGSic5dTczdaR8nFfQ8M7DrE959iHQ2E/pxLIxOL8w
yBbG0sKP1bvuM2jzilPeHBPU4+RKWxTc1wEQysZ7LOtVgS/J6J0y+vcNquq1OQLEf0Gpm5jBfYkP
RA4UlWzS6+I0eGaJPsaHuYxBQzYzHFb7iLSOYnjwMOc4ccRg/HL0D6kQGoM2YBTTNxfPRbbvOFSj
YijXLuyBMkb2QB3G+FyIyoXYdTXVEPgKOYCFcOQI89Elrhv+EPvhs5+HAFlQUu7j+4jKcHHXhx0B
CbHP4GSm8KQmJS3XO6EUkbBMWGgrcBegqzKCO2LNkYeUE07Ys6+mpP6WHgCRwicDQFH9y/K2vp8C
IQuRq0ATtBkhYyANhM75Mc+TatBM+YvnL+BceFzQcjqNugvjBrMD95AiAFIdcIOpjMPE/JBKyyqG
MizulCFKMwUjjlgZlBxaHe0dBlMXlMAAt4gEfMkDZgaPknDnDnErYLJiDDF6e1CjXhwZJ/e85q9W
8QbakkIYaoSCA1X0zIAK5L4AYJlWO82uYjWvAFeAf+fqQr1R7LU2uIaXIyzMk3Jafj4p9qSeFZxp
yullmO8OzVgM3himQoXuPOTA6PqkWfPClfG7hjrFKq8/qO/yHns3hIoj0Jl33OZ4OqEUvTI6gl39
7MGWmT4gK7qnECuEzQym+rGjxZ8QB+pAOl6BGX/W7Z2EODtw5ZfqxdOmZTtGa0vRha8Pw8nQYKMi
fOU+RTRR7YuUzzaFxdYXng5+UWVDImUiwVKBk2wFTY0U3W6jS1QDW4gLZIkXt+4g7S5l7dXPBlp0
xVlpIsQH/MQERA4QyE9DGugt7iUYLUSbHb0YfRCoTsG+3IxUzto1dnKqQONKkqannHocitmK8/s+
g3QOTxGjW9ILeSF6po+SCTwPVu0Egp26O3i8trRmOrYIYGcfhzUoY1v10ZAn7WGojcgtBv/GODzG
nTu8p+CNheIICaAkKHU5BES3eq+ZWEQX/zx/e+wt3VTbNuMF5VXjc+9DRvwM8nS/2OLMV4TZV40+
Dqsb3o+P51QYth05Nilj+iHSFcxQuQ2VW38DBQrlsBkY8DfHMpLt6Jy8n8EhQuCAdCP7uKqRkUUQ
FziNzQGdN+12ExksAGhtMANjSB0aFo8seuhSI9kHSoSFhQOxvAfnpqj1Tp8Kr9z4sa6blbrrnCY+
mw94yYyB3kyWHGwY8fSLhGEVZ5D0KNJANdhnc9q6eXcSm+F9bAyL3mN8KzsslZ5J3VUE35ld0/hC
5jrQIYbazer6dcmT66ccknqTGAR548diV4sDnHpEMdWynpcDITL9pytAC9nLg3IK+Y8/Oc0XpVBg
zR+BsRL5jlqIus4LbCR8wzT/4s1s1cEbTZsYIY6z0DII7DcGbrgEMCJyQD8aSGlxH2qI03CL228Y
IpkMgnq8awRxB5u9VKVl4ckMbDa8UNKq6r18db9JJQbqT5fvDc8gBUEBYDTFaIiTeCZ1v9JSw2bE
5ndz5kP5WredFHzmLraBzVrHTDVizQNGg7ZTekU4tIZiD6Bu8Zwc6f3hTyKG95qPcz/3aqpewYdS
B9o2R1HA2OWLNhR7FDqwDYUELhW+BKK6ZYSg9F6XgFN7xXDEOofvPRUmYdELqweQMDF2hqeMngPO
SzQGRh+q36IJK6ZWlmMEz4G8fCzeSH0dHhgtMCvwQ9qacPP2GxBtuKjL11dWOTSDjja+LlFmM/DG
74TZg5Jw+qXnQB/p8pRoDBTEvB+4807Bq8SNgzWfSuEBlk0J07KTRtcuBFH9Oq6ZZCOUX/HEcjbG
PuUXpJLOs+lAzc5GgEGIxWlJ3b4Tn0Ngs0vZe59JgxxxMjyHKlvABHQGUx7QkPT+8KWIxOfRc1Er
FL7OAXKkLwxyLC2e7pUdqRsFochOmzGKP4RNPsAyPrb95oX5VvAgloFWEDZidJrLMyKbcOxBP4Ub
IBgYp48UdIfEfVgwGcMltXFzGsAxmrIgC+l6qq8Xm0bpgxsXKAlhv9D6Sw5OGC+2VKjRm/4ri4XK
y5W5gg78DgsW7HFRvekYTrC9HM1K9Y7wFwggF3U9eQOxoMxXoEi8eq6CctpA/cll/QcZbjMG3J3n
ypUJp8Nq5V4Di/fbpNbj2zQ+uy9yelkQKQ/P7+wwdUDUgAlht4HJIW/3GV+k6MQr9l6x4aNp21IC
XxJ4/CkcwfJO9XZyKzzGbGxB1DEDNzHp5CA76/PWx6B9p63M1sZLIFJDxGftjhMr+2huPRhNm19o
SRO+mB+dO/2WmqUo/Bd6SgPf4BBceRZf9eTEO5vkH8ctxevGq7wKAQqhBZniYTp0dJEnH/sEn7iX
kQxfTHA3e14yuXWovE0O9AaVM81A5sIVOzM3wusQ95WItfPos5eHFlHZM2jYeNCGhos2PdAxxYho
UJkKokHuHQf1yoIegjs5HHVGwsFred1165JdC+s36u2H/ywnT9NvpY6tz7+vBZXJiIUfp5FYAqKs
JFTcvV+s1qPp636HWUUHDDVxS2oIkz1sQTAdiAmDzPylMV09YWH37qNmB/jeL3sqgjYcOxZAbzcP
wxqLImfDxnHDT597EeIHB8k0u/sPwCeQHIwuB9KH9Sm/BiWYASAyb+A5ggSKNQd67hrxZh4dC0pN
Ia7oB0PE6vyDVP6a+9YdNlpw8q7rf8V8ryVmbkpAg05LBYR/G1zw7uw/X95mr85ukTVQJqSrPvzj
lspJGdQwogSMfjxRx3v4ObN8yCm3qOaePwzcQv1j39yism9Bje5T9dTjzZcGmGLomNau4cJ1R9tE
7x+Iz7ZvZLGN0Wq8nTy9rTmjRCx/3bNsizMdPu30NpFX+hcoCSOXZoZrSqf+JnRgLc/rrqLcDM83
ZGPAYL4JDgwgilEaEF7XNlKWYE/kQxjCfUCKhYwngjgnPmFns5Pz+EDLkzEuZVvg3DOpkVhOFc4M
iHDs1+f9U7OCyynS5R5DHmZ6CsfBG3vcHi5B1sN73vrMlfg7Igunon03r8NLvUW7ZYm+Mml63AWa
+tNWKSODau22fiB44ja6FtShYMZGkKcHRSm8GxHmm7xN3SlIWXB3W8okrGOuFw59F+ocLMZEHFs4
SFE+HFf1KPfkfrbFkfc+e31g9oVB4HuYTegTxK2e1m4ZmIn+xVTs3eXzbC6e6Fk7nsoNWxfdOYY3
TiDBqRgHYCOW3dGuq1sGOwUmg9NUK0eHaR3xtfiNJ9JlDRsPEBVcyLHM6KlO8ZkUTO7OIXIiOG36
6BYhyRV1/Lr4F2VUrwAD1bRWnIKvxzulDSdZfC+9zrXtCUaeMdaHC4zzAMxhNnohPPdQ7TAzvKcU
deJYHp0eCTg+fYuEGmh1WdfR6yPjAIEl2SYlogbAnTYhZb2MRSiec1zyrsXkfNg90e7gNCdkiUio
EHJRrnvme+/25E0IMbiEoEpSb08ai5CAbomgDXQrOSrLp9m55nW28hfvQj8GjQf3Tg75ssJ9Spo2
Xxie5H45awHfFGQ5zEfxpO+cHsgtqnGboZ3Ba/B+p0L3WLq8AVlswLgX0us9OdwHuARhy6PylhXP
JQPIZ/VxOrtKNRI4p7SjV7PjYEBnnlAgI4zt5nXnTVSJPa1K78U6K/fSPcWA4bLpWOUFOmjUa5g1
nRCbdRldFYAgWL2U1A/XOA6t4y4znZpyV2/XJ2YCR5hS/CHvtVQpQKZspbk2JutFn6GHRqLxbIDV
Wra/VHynLe3mJbwgrS+jx229OY5EgxtkbNUzTn55gdhj9U67Wx1d1eDEgLBFnGifUDPrakBzKKfV
bdEw+D74R8B4Myg+rMSkyaSfAOA+hJcqpCDNqO85wdCwoNfEIzsVdwxlrM9DglMPnV74egUdB2dL
p/cImULXUsQ0TcPIEfKi0gUVIRXgaTVog4Iay82ng3L2/SRzIOc9PS2uml+3/oP7hbJB/0Wx3Tqk
6pBvoK4MOF6IQ4AhppYRGGLUiPguY3HVR/L5fjGCuYHoqsETao1b4J/OVyprwWMGSFBa0eWDCdyp
HtazvElua7FjRV5gijIsz2LoS9nHZcU4DUgKMw08YsHCKRU/ZLJI5KSEbHXCkxP3gImlBJ2w6vHc
nhgTw3I13Mr4KAibZlJLMyZjDCBNDwRz8AK9PGnjIWarkSxL6Rm+rOwe5NXR3NVWP0cWcjYqh5rO
KEkaMaInRr5tiGHCgWJB2t5rkOEmqJv1jaNIqHQ8nvDlLRh8zPEnJBHUorbalS9A8+gkvXHru6xZ
PozxdS0BJzSqsYr5J3UgCBEQExT3A1uCFEnA57TgT1Resdn6m2fwAmfpOPATuQ7ydqbpfgsfdkcl
TeyD9YQo4IhFb3OwnOY6l8roLSCoPcwsNvyM4q9CZifq9qsML8r6jZLosJDvtZsbc+mOvrhrP8FC
M/yKD2gkzEzH86tfQiFfwqTvWrk2ysMmkpSA7uc8u+xewxC08unSXT13ObgaiCOcYNwy822zPdXj
dxWWms9D5rzKi+0BR0ohxiG1h1afovig9FmRA0vpI005kkcXbNgGEX/nk9uvWNf7x9Ww+RDXx/AN
QTAmU0/EKtRtN12WNywBwb2U7qubHuNlvT61yRNJr6IubjfN37TJi1ydM70qOtZn6amk8xC6foua
HAe2YvcCWHgzPUD3AEtU+yqK3kX0T+SgZEO2qQeo3Ju8nMDDHDArBy/cvp5OzmaGpN6IIU+/8O16
hyeNceUCrt+bI4cp2AYzT2zuYO2ml3dARChAtQJp/4Ybdw99btG64nOqou5iKiTPWqzTFvfoUsCz
VVE5ZWMknCIz9wg+yfm8eDKu2KRC8F7foav4eGvgTTE/rbDn+uSQ2p2Y35AQk/EGeY0aMnqjA60W
cl+DAmo6r6EwPE6rhPUdIBcOQF7elU+IK+MGGwTsnj6n+bi5+AzbIRnS9EBzFWxoazhKzxGKUJEJ
+9ceiSrGFEcUsp/n1JAmWnTne3WeOK5x7NEKjXIUfWAnqdWjqQCSRXAOOkl/eWOQa1+3F74dCH4M
dsqIRh97Xd0/zc+f7ChX/MTosWmc4UFiawG0fcFj1mOIlD+6jEFgGBP/IDjZauNukJey/UO8CVgI
nHGdxceJPc90Sy08IPYatOFVYomgXqT19PQF+wuqxkP/Jk3NgTHHpduMZV+OMtiLBMG44tLosQ+K
i0wNXynDtpOjRye8vcCT3l+G5uS9Wx/0DJi1QMxTQu47y6E8YeQuhlaU1XibHePNmHz7JJtqTdLN
PHOwfWBUKBaHvn5y0D0VKe1bbd8CcJgDQRY7nNYdVgV7EhRAI+CELQIoRgevRhlHzgSG7uw5IfxS
DBy+3ulzp4bPhCfJ3kOFfrBznHiQ+/HXhSeugs9eXnsNRzvTFJ9R5xlu0nVCp/sw3c0FIzUMHo4D
kQinNW+WOj4O4J3aaE1PKkIZPhj+7WZwYSLrYYpJcsGoiR5yAMFkQ8z9HQtTT/ap9XgFrtPXNaDK
QJ52/+o6GxzfnEvhZDWLBzWG2Lr01igj6M088oHpTeHsfzBigbGYSsPuw4OIxda6G154Nft8qETG
ChdcjwlANWUR5OC+sYxXYK8ZgOGXE06plm4zZmBe10xHGd+7h1en6sjU9MgedyPaamNLeApBmxi+
l5DnikTEtOkTBySRg+r9Qf3kyGMsEGip1weQ3OPLPSfWpz6inTEc7FJo8ZB3ogQfyX0V/2RMxyLt
l2UZp9udd3RdbTGq5uXJuMEXOHF0xDARxxKRBCINk2OyRS74pjvYYkh5fCFh6AFmOe5gyzH+UHWi
fcgjkXjKJSucySktD6GMXcYTBpoFwhu7CoGasBPpqZlrjErg323HAelViweTQ3Zp+7mXJjRFyJMJ
6cL/OAHDgQcsElqg+OBaJ8t/wbIakuWy+ZKtPl0s3J8QMSUsA82HatLfzKodP4LS6+ypfR2FHlcn
hgieFDQU0IoxzhQRNAFhlDM+GvBSvWGf4mjQY37LupNTUgkh+mN8/gDDcoWgWb41Hyl0YYD9C6jH
j5ggIBhhkdnoBrFPmBEchGiT8BE9ZPAi2wDbMOGaz8cZvyFv85wwZamyxIxbt/uQ+AJgeSDh6eee
xpQkeAJwwh4+z8xJ502PMo+jgw/BHl7G6IIaWohPqiD1iWFDhH0T9GvlC4ofm0D1CE9LOcxT/ETK
6yIDVlf2DMOh5ML6ZJtq8JWMXshmgVDz9MUmtYn12SWPNJ7OkFqSbJqtPFIfe6MKGC6l0HTb2j/m
A5rwy4R9qHaKETGNeVj1aBGNryYGeybyzoYxzLz9HMM1V3Bt4nOFMFSOYKYbH1Xe1/vs7Cvy0QJh
s4VbEpYTyOPyQh0XmgMQLyzkoGSd4wraex7YWJUvlR2HRK2jqyLqYZylDRm84wZRDATO+Jh/Gh81
wCDfGLbsOfflE15Vt9X4vFoIkeU1WQIM0y5ZCnzzWL0vRG+wA0HqYahGF1U6TZqv2l7RaYA8NOPk
hm4SWEKMFp4h/1ppoJ7oUQfyVlBXspBu83fFgIeVoO3FjyunBFoAyFmwdBj0PaH3dQgSTc494SXD
sHWrsV2w+SkxnPiNo/dzWESDAr3g4th8MREoGPGDshlDnJuywQUdYsfWZDyg+sxoc3Ceyu3gU/Qf
qb433ygEWVqoq3sMv5mtAUXMGJQyHzl+1l/iSBjob6z3EN8NzZtH+ULjjzlVN3bCtWFc7i2Fso2N
5+rLPmZYLcM5RmFnr0NG6J7BAiKrja5RR4vvbULee0bjp5mqYJIc6h+3PkAad7zpmwd0RiJh5fhP
HWxEvLDO/v3f/uf/+V8fr//Ivq7D/4wB/7fieRlej8Wj+t//rvwpB1mWddMUFc2QDO1b+nJ+L3NB
FwRx9kTviynz7DxtMtJ36iGYGfoUwVE5cYkSksawkZW9NCcW5p6aOMyBsSGKuM3aaUt3jUeG5VfA
to1thX//kNKfgpN//5BdhPTHFtvnjFuS/odl1lLbXDJpVlr9M4Bf/x1maQV89vAh+QopB0qxZgAH
70dIfrh2l8v+PT7992t/S7o/blrpLLVc+zIX93Chvu7gB/inzNFG+O89LEe4dnRB2B4MjURb/XD5
Pz4fRVQkXVEkURK/ZUYfr9ZBLB83Lt9StLTbBn+Kp4MWjkN+zBrv/3C97nn/43Z/u963mPp3rorW
ReJ69yVes4bmQZfV+geMnObIflnPsC78H675x8erKCw+RVRN1ej++2+PVzAs8X68FdKs0vwXokFc
IX0DVpZznCqz2W1bTUzFOU2MHyO5/3iv/3Xdbxng0kG3dFG/SjMxyKhz4M/B9u8c0HEcdG9rE6u5
m/fDvf4p7VxWDMk0ZcPUTdX613u9yW/t/eAbnh1NByTwPECKiwA4xgqnJ803UMzAa364qPLnh/r/
Lqp9S5UX3npdnKVcmuE1OGY+ijlnF152djFscTgrxzecroUxOph4Ifoih9ojmFGKhgdwURGDQDSL
zX/rpVYN1dJlUZQs5duLVejmTT+edXFmDcAEsckwPoAeL1vDN/qKio7QY1uhgBZ3sCz//hT07q35
vsp5pWRJ0w3dUr6/Veott1RV4tp3t0t9fYeFD+OMCAjZKz6PIVpq3NCxyonxwXJIfcT4Fb9OSlQ4
W2tSdpyni7Ibs2dGjWnWI7LGvXtWAJoSWEMc55hG3DxIpukmor8L4Ony0y1zu5NvrPIZCNgFB+xV
s0AngO/xD1+t0i2iv93et5f4YFwOb6G7PVw8HRm6u4Gl9okcyHy46RH5SDgcJq7pwScu1pW5bSXe
RLpLl0ppp+7k+JHmFMX8r4yY9iWb3XUw+vsjkMQ/LUpVlg1FNHXNNMTvH1K93Z6v8ikyDIYH6Vzm
DFSKq59blGN+M78PIaQJpDz4kAWljStQiJ+39wEEN0D3g+LB7dKbKVKAVzMELoaT1UBTvSa65iA+
ftEkVA7sRlJDwNIPLYwRBHLYkk0ORdwO+Vvy0AT4IqLmjJoTl4zOOhcIBWzoPqeeM1iVVH6c28WX
tqov41KBS9SxRTruN3QLpmCY8zGuIde3c2c4Ll44f9L6CvDn6YZcfHOKTYgdH1Dd68n4GHoLgBwj
7piCsOl4rMdBMcLLM8cSljROWlgMJS9+AeWmvPyw6I0/bT2qpuiaqrPPivK3XeB8O8h505pvVgWR
ZeEyT+PPLnlrzTwqKYmtQ4qYgqsE3fIfZnY63zhu6p9dSBlLK4brFkFJZPB4dLL0mAZ233ukM4TN
dWYPg9p72F6LSzB8C3u16oT5uTc6pHsX8QcchuaH2/nTGtcUKhdZlFlAendw/nZonK3SOt+eB2nG
WBijit6l63vpQjUIVT8s1T+dT79fqlvJv12qad5S3qKFnqFyKE+hKoY3k4DX3D/OTCNc5aTBIEWs
QgYu0Q+X7p7J9zf590t/q3zyqyaXV51Lw9Kmub9QR4ZG3snd3j0Wb/D3y8k/3em3PVlulLYUag6K
Y19mfyNrFE4askcCN8nH8EhH8uv4gA0N1hAJNBlHTO5jzob4759D+um2u8/52zd+MpuTeGh5uO8J
06xBcyXdrR28HKpg6u2/X8z4U4n1+3f8rQwQj+8mf125mGJENN4IurMxnYuo2upWWVLW6yYzUzsD
Nk8ez564LSHU8gBW2Z5mCJAP+murufJMePcLY8z4qzT826c608YSGFfmaXmPVwRpGqCvydSYM/cV
HdNagl/nCrPH/nkfsTdpQv9seYXuCquDgOmdc1u/X4H1CoiRKtBEUJ2TIDFGrz7WXvYdPQpdVXid
lAfv8EPFIP/pgNT4UizDNCSdOuhfH8DlfHg+dJnNGVq1S8fl4G2F2wAR9X6RwAAco8+y+kaqRhic
Dq4DKGDlgFCq+JZiB/DDsuxOgn+8BL99mO7D/rYa3o9Nbt1rPoweMEW8DxkdNkudJKaf3rY/7ZCa
YSjUJKaJyrfbc367kPxuy/J6fXDXFoyysuKX2r32gpOTbzGBO8Q/3dmv0vb7remyxrasyLKsyt92
sZvVNm++axxSj2GXJM4mjEM30MdU7C05OQRlHK/L7frgSNMpcd+X4IUjhy3Mh5Xr1V5SLYdSn7SK
Lxl5Td3ZLV+uvlHQjDpjpgcve2wmSdC4fZymj2DZHkrm2cHuXYezZsJvIB65YTZgmiLq6R5PCuKe
gTaezt/fMflXNfePG1VkRdZk3bIk9duNnsvilSvvUpw1o3nbM+wN0hPXsjh+iqR15gVGGEiYiaoF
A0cba1/GsjNgfIjx6xf3Tc+Jeg4dIJWrI8IGwNARuzeX+U64Xis+cQgfOQhuVO0prI3MgxSyvEWy
80rWWjIo12f3mna5kGQXHL3rsXfzzx+DVN0TZmfjoFJ5b/8wBbtZloBsbgVGZZ/GxRRN/HzTW7cc
g4NuVmuL6Xqz76YdVcT0kh1CdmqU0x7edr01vlIk2ZLlIRX2bnrslVDarfGYuuQd2EmVoBS5dYZ7
bOSghrK7aju5yba5OGVkBVdEIociuCbJ+dxj0AR6jomvvWKWjiw+gYmDefRqY8/q4NC5edD9hdVE
DgUMrQHdJ2ETf75y1Ng2Lbhg708ThL2NE6pjsLYyBE/l//ewrEvZY/YBg9CWE7CV6AZw0TMh9PV1
pGT27DS8b9WlugQzpEmo3cwCeHeeU2TRFyQ79sq04LE5ACWDLhy1P7v1JtAiSMe0jRXyld3n31eP
0u02/1g8hqJpuqVplmZ+Ow4s7fAQzg/hPWsgq8yfnmGnxHj31pBAl2vJHtiovibHCHKsnbRLECh7
1brbmbNv7FEZHhd//zjyr7fyb5/n2+6ov9pCLoxMnIkzf526ih2XC2jndry89I0lIh2byWwsp59t
HIdEbTolrBQKrMO03JaQAlLJx9Gyq72YltifVYgI6PPuzqFdB+lgANLd1bhdgzYeZ6lB0XVKhl/6
8OT82gAGMsnc08web5LIHkCRXbM/+OPXKIim0iIaE8DF8OgjEBwdPC3sfvpM//E82osO1YU/5T7E
oHSl2jUQSofSeAGrAeuCvTmQWnuVg3HO1Lgc9PoszX4vt1lJhJQPLTeez/nyLTsLMbmsbH89j8Nw
8ggmIzEYuT3JmR1ipxcWQTh6ryBPL+ZdJH1KjNUgPUcW38F6oCU7f2nYc8MdOc/dPta990Qcxexq
k4u9PN7teCQMG/tTH48m5YA0ekabR6ZN+Q8VpGz86ZQzNJ1SWJFNSuJv5U5rVDfxdZTfM55FuQdg
JkjY7177l5uv1PmbN3V1+7R81M/iVxPw59M4Gy8xxOfR4ZuFrxS/PUetw6fXHnj/GINsfmGD04Pl
w43Xjbe+Ja5f2enVpg5OU4a2AA1aDMAWtb/s5rCn22eZ35Im93LVeTvn2GlSKURbclg2nYDW1rdS
oveKKa8hNOeBGRC9079TFx2wNFm13mNycBiSV1D3E1qItKUlxaAuPMbXvoABDaogoFX7HY8F79WF
Hr372togg2SAwYKQPsH3ICF4SNNgcR9hkDrCGsrqJfL6XW374SUsnB68qSSR+kUoD4fJAr2jvYKZ
6ANF9/v6hzGSgc8T9BjCSAmMoNjibJBNYbyyhVGZY3mC4bxdMW09E9ZG3kgN6OtpgcLA7uDc32FL
qBI4vg0p++lfEhTEOBSyJdYX11wSDH0fodFL2WeuE4z1AswN3Hy0r2KNeQr2xDsab7eKz7ONJ7gg
ze57zZjmYo8wWHKfsTUEjx/VASSO0aF37U48fqri7DsHQox8NJpXIYs1fq3Mtz2HMwM/vyOdYygD
i7Jfxps3lDQEgdVOi5AH0y09F7gS/lB5/Sf28H1zMQxdV3TJkERd/NamKQftLF6qis3OUQbY33q4
39CwScvnHspEjRIxqBPhA+ITC8gMMGWZsJk4HY4BiuEKywyHgwttP/p81AbEEyPBBc7+5TCMfZHE
k61YN+vWK7E6tLUlNkKKvxE8eV58Kv4totq/R/ATE0i3OPz0nuPnmvxExtIACesikpZgofzI7jF8
9slYNyhclqnvR3hd1fZ4SpxVQ8g7OfOjfELfXo6Qm1UjdFx+NoJ25GQxrRoxQHC7EOmfJ1XQzjaM
pki6ocJ0yz6ZnB5k1HPU6RywbNyXOIN6T69x1ADAlVslAfvAxbD+i5iRhyf4wLHlvJlvzE4zBGip
hOQGi9dwkxjOzXvhbu5aqTK6ewyCPioLkazD6jfS9gMekF/v877oG73LUMJi6x6YC5o8yiUZhT7G
gXu9pi93yAQoxtDr/SpRadTx8lohVx2JTOUuzsu5JE+f2XNwmiKQAhju5kXTmVPPLm4bicnp8z4m
oCNiXurDJVu90jzW49JnhOQgKogoDCgCppInJtT3/LDY2WpvljihCT1qG+85aCKNbBG0Cq+ZHPaY
t3pGl3UET5RFj7QsvAW3FKuQgIoGN94i7SGYYfqJP88nY1tkUXDqR3mP8U8UNuFmbPAmffIqfR5S
bYiklH02bMdWiLViyO+ZAuU/lYLdpvp9fZuyaigWW65haN823fyoPmpBLt6zmJPkgmScDZGwBJLR
vO55wk/tUBD6ieFrhlonhmfJHKK03b+f4vofPwcgoNRNPVRK/n8t9m8gzkaV3d4zjCcQyOXJHUUM
bMLSbXSXXO/CQvnTl8jZQy509dQ17EGIBDXCTJSneNLad9wQzs51S/+HDe+X+uq9SVdjv0bLnsXt
3DBXjyt8gslLWV9P/lnqHdFGwLrUmcxjyUQsYiclmhbvgUwiMhP7FlcCKOuQJGOB3L41KcbVokCr
gOkix1AWMl0RkCbUPzwU5U8NNx0PcBz1lWrI3x5KtbHq8nIS2pkBi86NlzLEDzc9eT4dROkGieT0
t541WnxATkn6vcno8/JDVfVHkPr3j/CtyMvKq1ae5cN7BgKoQkOl3b5P8Y/TJq3onPbSByX5faUt
ytkz+7rzla/rPV1zTvYNant9ZKytEQZfMApecA0xCcl6aN0AWX9awdKfAIPfP+m3lVMfFfn6Ko5k
wPSe80tIrCht00ILGC2eKdZXf1+oSnfj/3hhNEu0eDKKpOrfLveWr/r9kfNsbh94a9pS5roiLIN0
sIvOLtZiq24jpCf+Ul2kT45uJ9dpH/1MbyS4oyr8vP3w5qh/fHN++0Df+vFMPN3eamNAILPdrqSj
YGU0uMuIluLcyUJk0deeuaql7Q2iSF8JzrYn7b3bWEqh4y/CwgnpEiCZuAe4H1kIe23HBE8Pbx8Y
D75Rlv5Q6f1/1tZ/fYXfsGajrE91aW5aoE+tq9K3XQmnTJZpWjlTtm6+VPuLvCnH9jY23RRbqd27
j0Nn9N95lrqlioaqqyCx3xZ5zo5TqkreHe4wJJi5Qij3sfDyX+4azVdcOhEpVhE5WoKnr9DXvGjg
u+FCAQ3p1jeXigO99OTt8+Dz7x/tj9ifCfBhAXxoivZ9HnMwDe0gC0pLh27RX9qnbTqo7Ci6x1/q
tNuVTwlq2UXfcUYjqCunH57RH6GQ36//7aupL7KUHV5aOzvQXnDsywAiGmbJ3hWjIPoG7Cpizv1j
70io3hg8zr6klRAiphfwscSby//qMIFxHX/VEBC8EyaPmF+Ob5foTFSBtCAHjFH+JRrWTvJ0Pcf0
J1SSezhso9aewCWy3NEhqOI6C+EGXTA/KlGMIb0416FV+JhCNYZ/9//+tZt/6kF+v+1vb3dlNHqm
l/+XsDNrUlbJ1vAvMkLBAW8zmREQQVRuDC3nWUQFf/15cp+bjj4dfWJ37+iur74qhCRzrXe9Ay8T
s2xJm8A9j+t1hmhMUN89RbzWXT4qCJywqxj9Powp94enkCrwIVIROvyEkifigwyLJy1kbd+8kMVk
Z543IdrkIsfY656uFmKz8RM8j2be64Ujy4VaIWRy2A7Q7UGuIE0Dg1CVGQ9q8KNxGLtnG0zoOePQ
+fDKlnf7/1l0/3FS9a+f/t+2Er39ei71YbcBZ6T2nhfe5Lgtg3qQLdu20bca6l/zTL7aHxcPtUis
pEyT5YRhIRZecvNtZ82Hxrv3xg7LzVtZsFz99+ejKXD//+y+//Ja/NvW8Ty3DGNw4gpv815p5WGc
4RTLFnd0qpsPJ0hEJ+HvTUhWZm/z/92e/7T1DxkUd4ZMSA2jowDLfwEkv9/nXdeehzZbfzW61iaJ
JJQeGpnFnbDpgDepSBSA2Y71wbJLWUcQ8+AMktcHC0VIcCUsr6V3xaDJPrMrIz6ZVZPz0GuwJFjz
oP/7vfqPZJJhl6GqNuxQTAz+bS0fy/K4fHyYMFXUtLqyt7plJ4+X+aGJftu7jTtoUIL7djBAv6/V
Nv4HuEBnEB7919KpYNuAKu36hG/C7MGURcOzjByH/2+e85+KHea7Q+6oMWz39X97pK/38jzcf4Fv
kCSLCwYOwTmk7IkYe6T//Y50233Gxv93BTGjanNg6h2dulcdp//yEKvl4PV9nYa/aSso5xf8KRQk
5KMdunAI9VL8y/xiSU+Pkm4ShnnPQ+iXzIl76ZhgSX2nsM9BzJgBSqYw3+y+uFjLJP+leTe5ksLw
Ie4SWMVYFTi7+eHcLO2AwRuM4XnAB8SX7dmy5nNdJLtdqgk33R2coHHAWr7WR+OHzim37lzFYRzO
DegAfjBISVMgirdl0W9yUsbBTdUesx5YVs1lk/S5Nxu/YRwQFpDUA6iLZpnZB9iDYo0gp6SqRx4j
wqC0k7ebDF3aVR8xDYPOMNAXw2zzFfvY3dytHP98i939HVHjzx+m2wgakxsiJDd9FCBPycAsu7xe
m03eduaIAPGHowLiulsM7WmNwwJg0o1Rcu6GIo5f0kbvipEiPebTgRFJyNLEMCdE1i0oZw+x53XM
cCDmJxh33N9wHwDkYgnGTbivcDQZ8VgOIp+fgHhZvFiT8XW43KOCohRxKXkORwm2E5pgVwlDZwFz
EsPPdEcYF3RbcFC+qgVuAjmdmN+RyZ22D4tlXxC3zbXxX+qOAmSMrGBGrAcJTSADw+Mh//E7I0Al
yDfiCwaCAMQ0HFreqEBIQe9vzoMg5+fnjRPMsb8giFvje/U5f9JI6J+kBHwlJGMTSrQCql5+jljn
G5DJG6we0VQqXPSDul3C4U5y9VENa7ODfpcS6pcmpzDlPJQRRGOpidQMDtyQY4QqEpVgkLipZk73
R3NVF37bdfecoBY8483bHZr5pg+04LjwJOS0tqS/I5PQwqQBqv0DCPE8Y20LDLOrpC12+zTpHIMH
JFDgP3OXNl6aolwP8OKw0UIj4WV9oWJvE44Zzt9WZebdAVcxf4xqHhXIRU2gmc90X8bZKwRTAJVk
McCpJpD2zTMqh47CYxWbz0J1Utvop+DEclLgwXFMkQ/70wO7906tx6EJyXSduL5ljYahBdIuWYru
fXYPqCd4afMOz7Gr+T/GDWjHuBJjqlwp+HCgoHI0nCIHhjq0kESlpYCgm/wxD+bthoeAjvGfF456
edJexR1xL6CI4nksWusXKAuY6ilTyHE15F9I9TERw3TcKe8iMKafxYZXHll+nAa8SQoRohdlcuHk
gelitZu2haTa32hIOw8evjssVFHZwdBM28EOwr2Z96dP7E3dl9VXxW+JPhhgLq9KN+ik+eAwDg4h
QrEOsvpvGyJ3+jnRep/jZ6oFzKHMhGRlk0s4WT6mJtEU5A02Ol8u7fwwwiFn1/HYYqRf5/5U3uSO
YQTeGmC8MFfNKe/xhvf4JHK34Q2nYZKsqznjH/y3rAC9MF9hyorVQ4FfRKlTYPa8xIVGS0PdFj5P
+i5WBzGlfQAchgNngrNqjh5j2i+pol3XXx0mK00gwcT0wr2afpVb03e6GuxWmunTdfxa/GKXtWnp
zsIQkf9I/GjgW/QjgTstlSJ75e9aZpokTZDe7U80JU+8FlzCTh3w+vhuUUr6Zp5Ka9FzTtEqWn0S
XpIDd0ahkCwg3gbek9IMT9kPURiOGUjvDtZrBya8n2AlBQJHLC/z9F1RnNk59eCYAOZr2XhylZkd
r9mb+Oct5m1ZAN5iXoQEk8F0Y8YnIGdElzR/XXbf0jSHIxRXjHLwnJ+H+IdQMT5ZTvj7xUcfmaXt
sauGBs8egC5ucJ5aZ2cXVA/nuvH6ZmcnNkwRg2b0pXdncia2v5m3jgtCX4aieEWaRMBXdKctyCpc
u11AA2e//XlZjSQBMG9dbtbPZB0idAzZjeP5HEiS+B4X49fVu+0paPK7CrErx+7jYDHf8IxxLbKO
63mkJM+3w6jmR+M8tH7hjoMxISJ0q4/diHwlR2UhJd7JYHYsLvb6G115YVgJGNIfEeuZ9WjIDAj5
Rx/JnHJ0p7J4jW7IYku7jWfOlWyz+EJ8LaFi8evk9Z26Tqseagtb8Y24bT3ffbu7d+yyVwe83yGb
GNvhAw6XCofA14s0FJGflPyNzjRjjZ/C5YSW4bJNWNKGxfcNpP7Ev4QHgoRpgBMie5bi+EsS2cjR
M3E/WWAoj2RM3pMs+2DNL9aEv/VXw8towMkPIns3zOoRX1phWx4j/FErB/WNpmRjJkYFpssi9JvM
d7mkZINb7+PKykeHxAFYxB8e4rXw+pJ9hEOKs/FlzZ8X9GDel0/wFoDab5Gwx+9uoDcwrmR5Mp8P
a5NA7Bb+IUh3jMp+sMK/Tstu2CCgTrU5zp5WfsX3kR3ncZFAveSlz3vxvRE85qJtxRfbm+wd4XEK
N48NWDPychYw+LAuH11kmWw4KqMCGewPQ9zNrQ7ql4VJyOmZdCrFI8/aNdgp27zPX2nL98suMUts
gw6gk7LvmMeLHyZFtX2Cis4hN0g56njUt5Z/7tnNwByI1w6dO7ras3vzlCJYPFm3V85sNJltnP7N
eSueVyzcI5NQNb9aJhydcyBmAoMu4H4kT0PiOh9Itu6xEXP0Xp0vb3rfefwiA7eivtP7azT+P99N
rTRQZy1HM4MMck7LvcPFIIdnCY5A2EdhXgPdc4cGSkn8g8RNuZLv8/mc0CmWNO6Q/NHXQtQkbjws
1eDG2pR/Y+jjgxx7dzq5riwgxpHL4hXlYn1LFczSldz1HV95+tnRYhw4aS88Qs3Vn3VGLfX3G8H2
0FoziVblhB1frTVvdnYwJ3jvWUcBu7vFXShUTTNMryyWouCbjuR0Y5ZGsJBTq0kRZqumtrjKFr32
0bLjXxZnGbZnDOK33f7o0Q1bdzLpyA/Gnfe8vSt7uuwwR55NWJFuY04kl7DucNYxX4DZyF3Je8OK
W0PpxPcc3bgd0u9yueDAbatglLvHbvHjxC2xzJmgZ/BTxWdmZ3FRjdhazjvwGnutoHX7DmR8BA5k
qoUcDXbKoyVLMk+3Smqp2IG9oZ1hXUzQOagUXcZyzOY2i9EJr9n6MPsFzTiPui3ruTqM+2eXpbMs
7T0BAOxJJGqJ589FkfjatfGfpBv5yS6af8TgEm3QNX/mOL5ooPiinTcEzjpMVRC/Ld4T+9eS2ZEN
a2913EvMFC+GdcBZYS6/EsLlzRCwmSioptslqC7nPW8CBMzXlo39FwAf416HsJ6mvqbPRxu/t66Y
Ez5QsUi1Bqixr2Nc/pjwUL3fcFvutMIPyRQEUxTaD8ZEPJj17vxd7pT8ZEQgA5Zwm8wBl/xjPVFH
stywDZopG1iRUZNiGs59Kl3wO2+sh+8/BJvYWvZN7EgrAYG1uvsTymf3mNCRdbnrnRn7x9dTf/d6
Nj3k5qLrLUffca9gyNwC8+slSu8tcQfnGGQZWJECHHbf2UOmhhtdx7KSYLvCfcbvWOLYhQaQsWP3
5c9OUbT6FSdlHj7l33/NR0aMQQY7Q1wY8uO+qf31aaAQjISHxmod3b75Zbp4s4mAPcw+jIHUOuVl
l++Q9WBeHYr+qD8i17K0Rpz9tyi6mz6Xs5xQmrTFbws2VJLUzoBEfEer3vSbUXBotnX7kdJm68x6
sIdrbck3FziUWkM/8t8xgSxFGba8HZsrs+y26z9tSWqmSgZHJ5DoSX3Z6SVppFZNJmmEftfRYuyl
k/v87/RC6WGNh8r4cO30zdlo0bbFLyFQinqeeAUk/sVsRKES6VNjjY+HFQ0NuaojH/0KgNxNpJi+
21Kz+3+kCVEm6JgnYlmVaVjJfciAsn6t8d0zxKu1euDOpWmwkK8Z3IId14ALCBqKvonwhHz2oXyd
LJxHqTLlcQsKw+4bjblbmBjxWYy/FY5eSOiadFW9uEm3lSH6MbNFemj4Ld+HwFeY3ql2yC6AeNu+
McM14SXBnEbJNdke4irYLu23jUtg1JPTq+3DmR5BF60TkmtbQ6s1/Su/UEiZAs/4tTju/3hfOBts
fTjjaV8E4sCHBlflOGZZsQEQfOvsZRURbUfBzB9oRDeit3URrYe/PeOVGldsOT7KyYSaI7YL9l7s
FsTnT4flLznJ2H7guHrOrc2a5ZcYacd53eLmhDcEMrGePUNwdROjxeJ45lk8yXsXdU4DRL1I/KoX
qfvLPxi2sGHi6Mx//ixSEzDmscvSHl+CMTwMTA+npAthvZH3c+zBaASQmLVIeW5kxZbCzk1TM1Ab
80Ey3Zw8AoqReW0Hv/S85kxzcyNEA9K1sIqXGhQq+CSb54/0CDrErtPt+H1YDIY8A0SRp4HXm/0i
IgDtJPas+IRBFrxJSBc4i683g01Ab6KKhK5f6GaMr7+oKRWL4rrC7a/3x4G1upPBSWaI+kXq1Oo6
nSE2vrbB0dhxDk2KzL/FN7L/abI3P1O07KNXiVFkSJOFFPFjvuFiiXpe/aElztk8/fxuBQdnt78D
J2LUe+iaGx1T3j11OeiiEZ0Yolifllf9MyDQdUHvBeSAJ7GqducXqsmvFXfZ+w/2ZIBP6908O8fa
3w/zg3myjcVr718lW5IcdKy9T+MPCvBUHTf5WvYh/c2W5k+8iAsKsNAgDuZnZtpWnSW/4PHB+xOm
2T+16dOJu9OOsqGH/xxzPrzEGj0xZRq1ms2zspHU8fvj3yKBI3BdJz1120fB/BixbUgYZDJ+Oh12
V1Eoug9CTRpath9zmJJ68lHFaljE7NX0f3axp/TFI5i2FS6aai0bJ4F40I9AUYIzdd68sJF4mnaV
tp9iAqvsFFPuYdDqs1441LfnLScOajz2vEeafdJ1EepqmcUN5eE1yVqELoQe9cNhDMaBapJmQWec
/xHzsBd/zM68ObuI2mw+LRCwy64OclKJ7C7Rov9zSHhD2BABM1sVP2R21hWmYgOrN0gA38kOwZGG
eDJaQY0a4jkligl7/qdzISgH4GXZcgRPw8s4g+Of0D82PKYerUJ3R9K5Z/aZfD5krp/t/cDsFxib
W9jCszCSperMFcRADzYmvAPSRkk2DYSzBkkGxh2ynCbs4ikG2Oc43eMOyclhLX/09RgUjzfHWeOc
VTmmnd0ObRCVU+ZdAQv22J2qB8X6sDyaB770BIY6TopQFUQZhlbQkiKOUitT3JqX9E52FwSD2wOI
Y6uvTbzxLxIeRmVyfQ7WzZGDmQqTMrWRxRpv+koYK3jp9iunLv6xQ5/9C4gKfbNO13txTlOSHqa4
2ZmbN7spcDYQGZ1IEQ/cNRUSeIYiXK1fNAZ7ei8uTE0/uDYK77GzeI0Wsy8shouYxTaA71EWB5yi
5xompQ1cuZo8Dku1Cnj/YeF4kjpzfea7nJSEb0igg0paPixijghl3zVdtRyfnjb90mrfQWy0MKdK
7FAQtyo5L6lw+Qfih+GoDSQf0IJuvu7ubGPjEPujnxzXyQxSxSiSDLu/8QUOQrVF5rB57H12R16b
MUoJ82PfbjG2v+DD2KEiumbwz5/DseljhztWbMLdQ/o3awU1cerTXX9FADoJmqIgFUp+3KMglwHo
nZ0M6kh8ncTfaP1IBwHQ3gTTXAIPDCA/c2luW1cxUVWyAolwuwAsHAArQSFE1iyr0YOtJaj/hhqa
6s7Am9+8QrOys5Ud7+h8nuwVOmtlyL4K179PpCwju7NLB42Btju5OlvN4wGcvVmbgHtMZ8T44X6k
oztjqFNlMKndjAJq8rfEbJGz1tCFYY6/Y2f0nuM+iD6oI/72oz3N7ahv1vQNOk+4FgD68j09FhMu
o7voeuNxlzN3TEG/Li5j284GEayJ0biWs7c5ascvk4MT58QLeZx3Nu68m3Um20G0h05g8D5Sfj7P
0G+O1j+1sEcHMW7Gznk0M7CvuVqL91FAFl5gqMrIz9GyLazbyyXcLtmRJT7aNZbn6MZoLXvm8eBV
h1FWIAYXgz/WfO9F80Jf2GKMNc2uW54kNYWqZE82zLPj2WzUvdQfdMT079+JrWG4qnYpiN1FbENx
Vh/ayAj0grM4SDjAe/Zo9MXPMiXglKLSX4wfpZhdcj0hCIpY+s4VWUpDejFW6z0skJVvZ/D3mpeM
BLHUGGFizv+Y3VZfU64imDkP4a9A50CcsRFDpPJxqKsWJMAsY9xDyEAwnE6y5LeJZsHSyXinQN/D
7O1kk213M+4UPwIS7tHbrHYLyHPlZ/WEjdeb44lex8dhfEW/TEoRpsseBamBc5FyN9XyK3yEXswL
SV1TuhX2WAOzavkfHEB7Q6Fro4EgqLnqTxunuSg4YcAaf65uGQh1nJ19dfO7i209u1MxxpzaNB2N
xSl8IBAGdWivZV9hxx5eLgc1N+Qfgil9MOXOmx7CVAfL95Z/DzY43B08g3JCzDu8E1hl74XuKmD6
vMVaAsJ/nxcT4AnJhywUQP7+mGsa0tJwi9uiSmOFA13GWDYvsuyWeuswPmRFQU01VZsTTMmPpU/o
pRiuV+sfcNQNVnW1GaD06tPJy8+POJkYmAAbFHOZQHt/IKnrsxSq7B0REEjgM8QaVJmbNcZXtFo4
cypiCGQdrLjo6j8mUwOgXz3gRAfuhwh+jOYHzIPMXndD760KI1VTISTFsUQYIeZTAy+nLqlsoDi8
UEsgUFpUdrYhNcOTtug0Lipv/WanyDqBtz87CCMRlde+vgyqNeMDdXf2mk1TgWUMFQN3qCPWgDsc
4+pW3gsOzMltzQE/EM72M9sLsOms4Vj5rl6TsIBAiu8T5RJ9d+2tO/RSS1rzqGrL7RZ1GA7+llJd
my0a8OPZwvIdOWzFWCX4jV4crFFjXd9rXHLAOkpPrzln7k/AiH5p9/4umHyR4MsOTUerPhFhsLuy
zTumYY22v5BFgIlPpOujyiPoSF1x2SKEW74dpPpmNjiT4kMSiv1VpMCH1xri6ZC+2yFlJj5WnN2X
Oi31DZ5cTHM4YrDMuNjkaB9X5MsK9kzMd+0fjQKGbuKY0Feyf/KTsVjA7MLklIXa/Jp6r6R1lu1p
98GhPH47nRZOA//cwBKeoNmlsabdxdPo7Cj1T8UcvGsVho/XBgBLG7s3lvzXkPO2ryWY02IhwB27
xb04P+/yauBomBWCRovR8OgOpxAoLmJU5otn5vt9l2LhixO8SF+YdsoNxgAUGAKrGDB6wymeNKqy
COZBYh7tFMz5qQwuUhcQeGgaUWe8+Sz61vkQn9tOziF0B+fgAYBA7c8cI0ZPmRhrEiCOAlh/Y8Ho
631XQ+4TVnb3Ifkdcyb7R6uDcZqTbdmcW7wnrCjcyFgAe2X0oC10TGdwzwufGAkcx9c9VtoEDXOM
7tIbHGu5aYZkKZFT5eqL3xfHDzSG4yfWkh+PaLJDePwB8122RxMbCPdpo1Sks8WflJcdF8a+W1pk
mVuz08C0euGvi/GGmDU2pEO5wNJiSZ4SpFzamBGdotKexfdhSJuneX/LDYZEWw6erM+ZT+KDN0bi
qvp5vHo02/1i4KsjQeDeVcnFosLoqnAtv/SjW20yVSKe2dGn0QBKl1DsRWaS0HXpA/Bx4qG77pO3
nwRFrGCuaXt9NGHANWJHveeAXzKPaUe0Q6ppukZFUJO3PH+oJqp7Fp2xIY2LdRb5K0h2t22ytGih
iAPB/jreg5jkHM8j+nNifdA8LJbpYuhgMXmUKwzQIgSE156LY4dYYWBFj3fG6Uz6n2S1FNVq0diH
VQ/xF+0lPfFbLk4r+m6YmKtFFa1I+/qDX2mpjyv2Zh9rU1ZKtNEmhqxgDND0oDsdKJ2lkexUDr36
THXj43zCeH6LnTg17KlolPciVkHYUQclygoLTTjZ53A8UQeJYc/WG6KpzbMHb/9c6F9ToSKPCBta
8IsTIZx0lgyhDsLAV/Atpi2/FMevwJClO9KwSFE/Yuh02GX8YYJ5oD0oOOzrtnW/jYw+j/OS98Wn
Z1uDENaFS1FBOaDLZaB+TT7rp08g1Jv4I/wYKgTq7Yple4As2JJjooLUvUUdwt/Yy2mVfELFOMXk
a0c9/3Zpaziiw2a2w999cyfvW7o9no/92fol0WdM4pEtqPyEVfnPMEfJkniWD3DwL4Mv8VBzvNYn
eFrMLi+XlkCEe3uH+/WXklB3CL2DV6YGjXcoIv0oYd7H2Bj3TOYX+oiSQ/XOgNi3OTEaFtwzpre6
olbuXEZfrtt4K6JFb2J2vNP29/zo4fvt4IxPvhFwad052ZTcDyuqImAtjE+m7KxEhQg2h8kbziHt
CpfC3DvFXOcKGKS2mk8tkUo0uF/vEOos5aaymySHUt5l7sa3gouhndsst8rSLFdDYXt7dbI1CIVq
1dT51Ui69X/aPWC3glIWMA7oF/SwI8qlfahQRL2o6c03ePAyX/cIdQFlrperfwrmd8d/k9TeKpbF
jVqDoRRmEqsyW9cYzF1M4kwu8dl6FW96jIP8klAzpMF8J6pHfaDhFdjqHodmln3VcKbGhfjA4XX1
GWF9pKYSc7sWiWuZfWaeBTmrMg3dnNQCtDMD11TQpX60AKaHorkR7Ebd3bbWr+QzjpE/HJxjxbN5
4O9hXTu15OQ2Lun+4vcTsN/btpV+wKZzoIzfmNqohxsQlc3SbtkwBs/rJYFS6wHDeHyTPSgDvxPT
ZoJAP3mVP0e9xIh1nwBWCNhLsdJG0cvz9zKVEDbLLWlJvGpHU2NoaGiWAgQ7krHjrJQaQUSrBfAl
Uu8VUM//vvhDJkniOjrlL3oqXKb48oNarlFO3yrFmeyDAx4puGCxdd55DSB+oLRAGP2xWNlMfseG
mC4w1LSiafcmWECYyLND1tGqrYmI7us0JR8Bw9uSE+mAtzfo3+dkPbp9OmGP4dALQDGoVSnx+6aX
gXt5ZH1clIbhvmd/e3AXXiy1CnJchysl14asixaNXx33dOKDonZyVhNF64NZewCxftcGwjlCPDgz
OU4VBVP3NkNd7EnWWy8tWq9gl16gjnOmrff2E9vaEUPYIFQjzbZFyp445uiODiDktW2EvzQgLANq
3dGm+ePzMX7tv+0zdoZmrozrGd7mG6xGUzdQ81JoBZfkf+fMGPznxjRQ5JazSJKUO5PubTdVtC+O
Odpj8sXc40HSlaoTACwbMyJeE07V+WmUuFc7ku/R21tJXsFccWYZuexYVfwv4iU46Z9r5Ez0tVgm
5S+frnt9cgDYKjMMC31U/MwCdKafqDtPJ4q5cZBTMqsxNw3vQHTm1Ko9Zpb86qcv4pLcO6HqE/r0
ieIp9G8RE7MLlp0WeIoax6oR79JrmAJ4VyrkpwPA1ERLn2kUpW+fMR6o3p0aPwIaUg02Y6xrN9N2
HUiNdNsFjPOcqwkO5IvJRwVzwuRdDTO6q6xuA8fjpyXeezQap76HNQWsHfOu3l9sDNYvhzPqiSaD
qbCoEGPhtt7lHa76tDW1vJifFEzx4nT7ERHZ2D7JU0rmDMgNBSjplw6aHcwczXitMVa6NrQCBB09
zfY2po17/vxrARHRPJk1tWq97rj4O9pH8dmswy5w1MvEUre/T4aMwhgGWZcy6x2wqMUYYa7TGKpd
Cofei+E2fRTVKgj5kl6/01c7fDM6Us+v72AEyT0dxgdKf25ZI8NeiSEmo0wOxcve+VpKYMbToYYr
6+DKvMBgLgQ8/d2Hw66FsPQJWfzZVZyq/T3Qv8G1mnDXCQlU20lpd9uWMYV5TjThvN/lt3WRaqxe
KzyYNWnwfo+wEL1Zc2rq5w4mSd+t/3i9WYKMV4plor6eY2+2gyNUM4vDzxmHM8UUunO5V5H3KVcE
61Vxvb5RcYS1yZgK2l53W8ZZT4Fnll6B+zMDYonsrexeGPB/36buMn8nY4AKuqVWB9TQdj9oG/DA
Oy/3Nqb/ttl6v05r1lX3np/yW7NDq0n7I3CUNvI1igjszN6QMhiAWQi+Wtpi0SrtW06UNBVh5xde
qJEa67TqsV3PwLQH6y6z8q42Ykcrn3ndpgwcnIhtkLccJ6umeJEPzN9s2Ok+CL3KZXSpiBCfP3B9
232W6ZmM0695bEcn3W9r5vURL8VhSO6zvEyqC1FgksdxYj73NQ+Tzneq8VYtLyQZld7pd3fKpyzf
yLe6yshfaoS8esw3yLSunCUuecTL4NbMqcj5DQfeyA4vFPHjxeLpsYXCYpGNIhutmFRYDj05gjus
KroPVNELSk2LpeVcpQMkQ9djbfdvfkjpOj1r9PPF7BZs+x7oPWmgREZl1MFLEJ3xuL/5iL3iGDeb
09vuONYCXbJYpVfwr4sbfVrUBh2fVHRaNuSzsg+MziNfYlMZFfE5QF2VMiXlgJ8TVwD8z/yTbsDz
avHXBW8xPTaV+4TgQ382kIg+DTjhe2sCnoqGhLccxvqjTLeqP9wX3hmZ8ScFm9wDd0GiKHF3ZDmy
sPhjOMPr5XLCCNR0su6HT3yyeTt9FIkhyIJHi9KGVIb/vlpaR/HdXtUuVo46f28rpKX1fkEWx8XP
7qX/TBx4DnyaaugU4dcB/CKehI+5jtnHFK78YcxgFI1T8XRYZYvNTSI4bs8Y8o7zocurefMO4+8K
HE03MKTBk69bizUs1kNptdg7QJ3ODpGwOOKh0SZErOkTrgnw2oTrgSYgzGQ05hNYzEyRRtF9jMcd
KdJyKaLXWIPRIHQs6v/oP+NKVgUJTHh3P4ieINkamNNaxsyV5szOLnIISXzbmgAeIJQPaoFhdMsr
XVbf4SQdKvgHxe9xz3yqtGCTidGbdNd/ODonOA9EvXftnvXX9SaARJ6aUcdhZgsslF7zSoxp6kEP
fyKbIF3tmzcKcOlMruEhVnMIaDbjM3Ai/V8CbpBVWdGnfcZg5PsLiToaQLhjhB4if1fjCFVdU2OK
393koRpWFXS9JwjPwJqcZgpk0T4u3WL3FT/Wv4e1rU/42ln6wxmekgNPebz/uHu8eGkBYTxm2tg5
eXr8+MuBl4uvcxxaNertwax8i6K9emQ1CFC13mtcEkcqO9x8/mHbHLB3se+lum7hRz2vhvHxCevc
Yxy/3YenNT9/QB+roHE2IVO5C9kFP8J8+0FnEZj22a08AzLXbqP6bQxN6jHPwUOlwhkcdOJlMfwG
XwO3V7Z8/Y8TFHNLKJAsPXK77kE16tiMuG2bTW0CsPLhOHuGhzTLXnINdparvXFZ8d5pOaRZFs7a
HrxcRYbXpOdxqEzj7DQHoEA8PZ7cDFoWJhPjDFTCfoUvnsUr4i2ts+Ia3eDRDSgrtIaCVdGqygWz
nLId/cwlIL/a1CFwXCCLzKHQBXAT1AStizUjfHTJK/1gW76j4Y9O2W1kKuKMAhi4c7wG52hOlUHs
g0oNZLYQ68CNjO4ROXE+lMr03/reI+aBufrlClt6wPHRzZ9JTfcHtyU/t6wzrMyaAd1FzIs1yUju
WpuuGRKAPexq/Fw56WBB1aqKXNaWHrPhfKi2MCM3Owv60M0SI2mC/GSa0p4humibN396bDkfB/3Z
M33Uwh8+hUzdJQ31vgtpasPAqzvA5HK3txNMMeFB0aCGG0WD5HMB/oYDe03WxhMfRcqOeADgjdcw
dH5gRlgKFac0xxfYdA8AslETCoqtmvhbZJKyod5tbgE3KmdfTwZqSDv8BDeErbAJ7H0dE4q87+Iz
24cBwXQBFjEoA1osrgQG7pfarqqdBPEjYESCUE0p2myYwqh+FNB8YNAi3rkiW1Ygom+QnwTqbkoV
Gs7bO/ZibijjsVItdSBUxAXogd6Q+prkMceWfb48A9mqMqOCvogzvJuwhunfQS8akWwwuCCf5o+6
EUU9pupqUHAb//DHRd/OmqVLYyQEnSPCXvIFXVqdBWt4bUinMa3GDBlbbvaNU0d4B3OLMmkIGyrG
jlyFqoZDdNvMD2rhUTIwVNCpMKqR4ZAsgktuCgaUuMpV4M4g1nxesZlGXs/M1w1cqddMdVQTvrQQ
dxqWcXQHb2Q2tz/GUdzxM/BSaerwdIFESTfqWnRZK1U27xsBG+aaQ+GBALlDH/8BHrz0J0sIUvZx
Ar1qiOnvH1MNSkBMbd8iJ33mYRKiyocqoD7V5J/Kc/6WnbbNj6V413x4VIpdDsyzdI8dqwHSO8mc
yfTgzQVhoNDHQIe5zP6AURevlpWULRxK3kHn455IjbjLTQJRDQjvRa4hOT4WDLclrffmGpwYAZmE
pDrp8U4S7fbyDUveR1pYBOEHSy14QuxZwSyU3e8Lt6F+m0dE5QX+9uzcVNd0cubpuDNmGr5Dgjwp
q0ZaS2i4UBwKZAswvjBXuWbopGXtqJLjnvrTuw4t4DSUvgY316JhqkB5XN+Ynfznmb6yTGR0HFsQ
FHwt1p3F6NqjK8T2c7U6960770vyYdAMoxDEBurSPPIHq77tvzVzhdmVXL29LiPDn3Wa1O1iv+EK
gOJQlZoVtQgYWQ47I2pBRbma089TUW6w8J2kX9HVeZEBnToD6wvcT8qjteT9MGA9kTRp3q0r+Pr8
CZViQISV8tQOHyOYeyjPKP0wbLmwNOWNdwdQXb0E7P9aaWu4Cf71Oz6mKxrFObNFfE2Ukt9UGDyd
ql0fVui4SdqpDXbVWlUJ8E66Nn/J4B1j6Neh/jU/S7/sTj4t+2ndWjazuMCQRC2nHe+xdNuogvCE
JhT3cbI6uFcvXryD4NMcrUhHKG6Hln61v8pmVmLKcFXzgVgB9LbNDu0phTqpPEU2tO1w6RTrbA/H
eJax6zLeWYYwWKnLsiteu4a/p51AL91ySgpFtgl2zaUE074vR7XOTqfFp9a62c/PNB2VC+Jb8YKj
saJi7+/9SpsSynk8Wcf2rpVfWziTkhsQGqdx+Yk6e+beePnjMQjTpw6OeFtVI6Rup6whhR2Aic7r
Y6OMr/vWUL0K7y0AW4XhrugNBAjsw0hbtdVQ0K6Hk/cJp3bCqM3bzWUar+nWsHG/+vjW859QtLSv
qNqU5NgC3d33a6oZVv2OANfLu/tpEVFKZwdH8eu0T+Y+uRxGtBFcA+/3NWFkOuz5nQeeygQjjJ58
EJJOj8bZfB7YVYFb/4ekM1tWFImi6BcRgQiCr8wgTjj7QlwnRFBQRNCv75XVEdVVXcO9KiSZ5+yz
h8+8Gyx/yBRNKtOX7t6Je+hjyl1UEWP4Ztl7eJVMoJir5m4lRbLulW34bXzeaw1ngF2vYCM6xVcO
YlrUBSY9pk5Zbg1OzPOYoQxHmOzy7f/NEWptUuIegDMjTSWRxQ+h/uPV/53dBKv76mslKc6XAa9J
4CsMUbthRET+B0oiAiSoSl6GKLrwbGds+1osr+61XT+AzEFYzIKQ0LfdCMZSNjS91o1q7HegGT1o
qk3MjauX9Udbmc/ID6txUwGLOb6AN4DtvQLOGe5NafzzbiS48+MW3tizQUfenqfNd0PYXB4Cb8Xb
JUfVPEJFq7Ba9zY7QrF3Xj9jfpxCTfIICWBSq3gg9Y0N7EoU17wUmasfx8TM4DzDiIABHUAfpUsA
WWsFbmT2r7uAD/Ls04HxAcj1hVZ+JdiBXkWZSYM5bU9usXjkl3Okp4Cd78qwvkSp9vtR+lNd7Pfs
tf94Ldt/elRmdmIA+kqob/kHY6KaUcryE3zMKY4L00AQNEuLlu+NHtGM9ZiNyKZlIlBD+FVjxDPB
DNkJFwyfyLQchxNcMiebTTfPLahcG24s4KDes4J4aHEB+uPImyTYPkeQsWp3NrTos2YzM3oGzga/
BqayjoPbphfjvXfSIGc43YYK3qNO8PYE6gVikk9gDoxlXPqptCC+K+EdtkI/Wi7vWEO4QucD+inG
BahanD7sRNFUu0hyxOhSAYoWCyiAuNk6gef9PMBISx2yxd7WZuKKejulk8qdODh+p9reEWw0Go+1
Q6PImVHYOXGu+soLzstpGwsVknhFNsB/ZFv5Z+3RQJk6RbCyH7XM1ch1aS+47z8tsnXqmLitJQwb
ga4us9H01Y/0LcAGaBUUIwZ8QhuS0SrA9eL6RcXN7gfadZRu+I76jjroat7wqBPVUWLdD4qICPWZ
dC9SK2SaPxn0mXMoZrjIsGKhekEJaBAyjgemi/fAZt3OrwGn/sOjPfzRkIcDq43h7OjvUVZ4+qFe
/T8f5ioJ1EEM7AAc8EvFkZO+p/yMByor9D5u8hmOH1xNGqErTInPE1JW8N4YAQ8efC1ghmT9gXKx
ADLeQzTaxLM4+2JyFlSjX6wuyCshe8t6U/RdMV75jYkXv+G8z9zD/kJOVm4i6zrTHUPyBpx62RTU
eejch7GmNhxA0fWivpzZg3EJgjork8Im9aTxMJklQ/gF3XQwbbet3Q/hFRDlIAyu3n+Y3jBSeQ0n
nKlHhiXV5K/7mX+QC7dRZxkLOWDcMc69iq2LGHjilqyZsuzNMcPipti7P81a6U+TWQmv+52mEf3f
jV6hNDeY6QAuFCaTjR5H+xNVy1TRA4f/UV/2bnAklZ6qMdL3z3Kp6B7ZGPeohNJBd8z0A1RWwdEk
gV9V2MMR5eRjB/M3PQhCi3wZzHPwaQEYgsMKY6LBL7i+bAlegI6MFmAyYTbgbBkNX5fFx6zXcEhw
cSFbFMhikyDMkGLjREg15EcZVbD1+sYlZzW3awhH7WFDmqE+F+vvwaBTudBv1SYLOvVzefpeThmF
12No5mBVuo9viWlcvqB7sDsYi9YRD6WMYEhye7sTi5TSSDZPOUhXYp9eLvQoquJn+F5UrSsTVj7v
Hdh/WDqsPYOc448bC1qq19tvuNLwK+1Jvvtzfhd2ziizhqXD3hjf6O507Nf2EElwRRAslETsmYIx
OvnezN6Eu1RYx+FfTSsxZssX0dlBzhCWRQ+N3c2tt39Fcml/P2QcsYPXnBqylaLTsH4FxzjFsKuj
y553pU84AcshB2t5C4SVLaTz0yy8g/XJTg0vtYgOQi0jOo3vfEwC8BTcWCRHQQDt7I441pg2H+oE
Ff+rdYlbp75Mkf0gD8O0xxpmLv5NNwWlt6AXMK2ZfpYQ/1Jy9iYKsHaI4rH9o9YhhsNJ9/VKeo8q
5rKrz8AbGA4m/J3Vh63ggnOiWFAhmRPIGfZaxyiDysoHHmzMuWCL4OKDXRTn3VwfgaUyQb8swB2b
UdJOwvfKhy1NIzDnqa1swoWzxK2+y6Rn9b9hx0Hr1GWgyCaTrhAUIzX/iCD6Y8oIR6YIO5nyI3jJ
sGXFfgl1N1zp65TyxNLPK+M9Qo7X5SN5k1x3C7GDMciynhuSW3qO4Sj6Hb/8EZMIOrd8fi/GKrCw
XW4SQtX1ZcOBXeO+sxoJoHXs3p0A+Iu20sxXmOmDtNz9D9AHM5rYCFKHD6mGr4hNlcxIPKpufp+P
j5BkPabBnrhfGAs/7GSxhn56ATZcfWGJIMQZAig+EWMKDzp80Cr4w9mJoQQryb5rHvEl+KNfmg19
1uARfEfF+ZKTqH4uQbT4TPNXSS7BIof81i5b5toL5ofqqNTRXMp2H6yLRpa0ktHpNqYFksx54SHA
66vmgvF3wV8S1LIsRwTOCeAamq9oYpUwH3Co7fcst6F5h1nyQYmEoEb5WuKcY9LD/meW1eItDBVY
AzlIiT4EeQXD6GcmgSCMCQQzju78NUa5FdOWSpsfjBmbHrVy1Z+nDh2VLRSdEWw4jDwknpHiNq2e
mwxrhWdUJ7SGPKyEpfbX7+XTiBrNroo44SOXFiXYEHHwQ3FuzSyjDhq6D4QglbYq0wU5PY/Gf+Z2
94YmEmg4OtxQAq7K0pI7qxRZKeRJhbf2ZAQlJR8hWUxEf86DiI464ojqFsAoFLjXMhjkk8EfYAvt
5/czyz4XQ7a6lrhO79YQp7hsZlR1aQKZAX48UxGzzpZJ44J35LMfsDXbwKkkdA6OuKAgoSf5hv00
1MBa1Okw957123q0RLSijCPDguDPh/2QvJz5+o9mmy/4rAz4DSjZ+u5HDbUfmbhusm1ezhe9HJIy
iI09yjDrQyjwbTYgdKoDlLbpOOlRyaBSKW3x/Pg4HO/qzb8PF++3J2HLProSuzAllCsT43MDmg3B
8ZSZWENS2vnZASLEq95eCUIG7aT/za07pT9J0XQHH0fJx3KPFCtb7cV1j2C46AtoXCIjoJh9yDv6
BpzaEoYxJLNP1deChrvxGSp/rRohLRwjHgKmAu/JgDzXBKlowp67vBKZg33ngTDfzrwxMoVOQcaM
viV9p5TQsng3yu1igpM2sV3wU7ghjPAgzZTFQlPjlxbndxjsg8JWbmHJwcaRB1D/U2dM0RWGsh9K
dLs3DN8Ex+HbBWeOkYxMWIth1y86ydmj8h89U6MagM40bXvBoBdICsdP81g8q6snJwsIANjJV+Pb
O3yR/g7IRluh2OlrlCM54Jxm9JEEuiIeB0VDgV98nOv+joXeb4jmwDZU9wO2SKA5vE+SvODyFUSn
PTGH6rutAnzBdgzukpI+VO07jfWx+rTzRPMG192bVNHKKk8VTPPe7Fssv8zKdRhUcyhLamEDMV2f
e4Vxkmq3ftEt2UKffftBO6hROti/NKjQ4KzSktGvbXztDGY/zRm9lAInUrPYKRo5zPgkd/sHwLSg
d5aH9ndgMyorw4dbQwmp3RbEQ35dFAxdBvH3NxUhRtzytD58KNGe/vDJRMXOy3XbOXdKRxhmnx1Z
LUlp62Wc6iGMDbxRwF0YmcPnAAKc92drpY20JQ56j2iLiS0gYUA01clH+z/eKoSmfxmHqeeSiRFN
usOOpM0qiAWHb3x9hxTIfXf4meERl3i/440NDP2I8teDPL7LiXjcKPsXVQBleWu/AZnYzCHF647M
ybS5RgzpvnjZvVwjhrTz9NuQ+KEe6T/wwnlSoWiw2JqDxMNUo/uqCGNBwmA+d1+/31nXOQ7iICC5
RYYhz6TCNDD8Rp8voeYV115YeVlGrNOV8/UHOeb9ZXYZ9LnvUyUiHI4Q6iIskaq31kAowa+Q0DeN
7A1P36DNxAORbEps5PzHuPOaKI8G1Ho1vJvu7zvqnbCE36vxNfhtYdgZIf7SPviCPvt6QyJVYf6/
gPceCUkDYNE044H0cB/HO1SDCoKZPWTSwYmxRNjVh9e1quGXma8RZwD+doxqFj3/xQh/zCL+em1o
hDfa5SkRuzSZc5Sn3vuAe8jdes6N8H5503NvCUEMB4Ec6KzLSV/Bp++HhrM20zWlUH1nemsT/Dsv
onJCU92LiEVBGj1N5p+gpUJay5P7h37fhJAFtjPcksdYI8NqqfbWAKpI6B3Ipf0RGjpb3RWMVZVf
kMYVs0BUyGwCsDYbH5y6ekwxwv6ptjrhQrAQO89wKFvveKrZD1cOfyTmkFFQ+FrU30iGW/XM3/Zz
fItJV3YGq7qgFOG4YOzCCWaIK9ReGk+GbzO/9v2CCwa0SviYldNYYQRCSDTDe9W85QT7OR8miNOe
W14MD8QGKWxKYHcW5Xv5lI35J9JGzvCCeaqQGxsRYD2c1h4FpqraSR+zw+FUnjNEcDPh+dnb9uxu
aJdpqFREAwDufCaEO6r4ICZwXYiChvHranKYQgO8526m2r2b9e4RroRduKlXPnu19Du8ytwqwG1u
aItCJbNw2rgrYYE3fzXGNOBb+DeCaGFzvtxqKWGWXEWKQ6OAFkQMDNJxpa+M+WuGUPIZ92mLA+BJ
uDfrD3wCCmDpUE5qySnXCQO44LfEZyAXMwpsCmBIfx3yq4mieUT9EffOlS/KzScb/b37UDBNiyUq
KI4UktBg7Yy+hx5u/IbqXSNpIf/dgGMe8EW57DE1yK8izM+9b7KLxgiDLCiyBb1ynszrUDs9tglI
JVPdCPkQxKjNqzciceG6yhM80NMDPQguqbp5XZAD8UU+MU4RRkCRuC0b3LtwetJK+6eHbyDZmz1o
fGP5PsjaJikjVolxwaHmGTce9PRfvnwJo5mAtTBEktATbpkl1pG7lIRUCBWZ/exs+KZaf61UlL+9
2aBFxEOztR7m7ocIdgZEj5W8f28zqpWqsbIXpy5emFzOBIci3iowJozQavT6gGQ52c83DGR6guOk
ETnmUU7VE2q4H3b7TziHtQUqCx7KucOg1Mfwmia5R5ChyO742YObfW8dPoeuOYxV3pX9DIuZzLrd
QeJxBorV4CCM8+65wl2jtL57wm4Vtnt0TFeaYEf9Wk8oTciF4GVANcBycQxsq8PknNxqgfe+lt++
96GZIay4CQfs0ox03jNMDSGzf8lIs94M57SDFDx0S5rlm5Tv17cG4+t5QIycKWQwAqxn35GORQ1X
uZ1rs7ersUDgljns9w6rr2GwD4pFJglPLGwLECAqkIdTojSSawy7fKg9yblW0Rd6BrwXpp/Wi5Ef
/g+3VVb4XO0n1Od50tqQdQCnwFQR65KvkTcxkvp7n+gOC0N+LFH5qzfpdga3606KrNmrLV4ANeuA
dGFXZ38/q5ffVmsX+hcK0wfHX94hVg10r14OKWpYO9r2JypQrjYaVMBvKPMEuNEZGpBQpCmOqW/F
UVIXgNXQlimCXdoKmqVfSBOBbQwsLU+fElbNnOXUOENyxC3p0HM1pu8g67PPifWsqDakgQ8EHrjh
1aRYXpWJ1LrQ/fuS3aPBopneaSMEY68ZlKEvrA9KmRqNMmR7FLQrZuhNBxidgAW9jlSF1P0dQSgH
Agfvr5BInXg4hYvzoRHPbCMhR62do3ZHABmRpCW4Y70pRyUhBMW2zH2e1g7W1CY3wJd6xJB30RUW
5x955NN3ywNJvUJtp4I4hfQUgz+Jdgcq87i3x7+6sgcXsbpKcSR0y2qaf73bIBwQpjL9XTkOsjNl
yxMiwoW+RegZxTNa5JwRxBmH+Wr4vgBj03bDRioOL+5z3Ouv7mMcuOQk7tADAf1cBu3izpDobZFk
M6pkM89HejFWaqIla0vrB4oUEL5kfhj6auMH46qhGnw29y7EbmxwHRk8rd/BqmRK8rCQffWpb8s/
NueEfG/66pV0n12NCam9aeeVmVe1R6W34ZB8/NVN+OzlVn7qY5f8Ikw8DdCgaTNDMmWQ8ef0MTgx
Mq5kgp6YkzM9nTygdOisVB7ZH8RDUG3kiJy1PQcwQmqPGYtV7jsVwEvjtmmYcHnfBwzfbvr+c7hS
j+0h6wxX+f69yESq4Y8m+0QMBYyMd9Tv2fIYHflrA4oOSnpzJbQDOfTBPm3yVAad46Teo9hrkYSo
k2yODhyqKrwI0ooIxwVEq7xGmMVVCH9yFaqgm/MEEVS564bO9+2kqjWUg17qinIGdxxm05KTgr9i
SfE59Agq+WsEUNIbP+RgYHhMLgjcWWhgL+BPrsZqCaqSC1LOsTrEcEfG8Yj23vjLaru7fMrZK3H0
wum9rMfhxS5OK1hGt/foUy+QZUjdKbuSGs1IC6AyVojRO5SRhnonY1hqAJvHKZ1/t4nPFE+eHMxU
6D+N6nQh3LETYBHewGdjFnPFAa7b1jzDXvDUnjlT3tZmMI0Yt0ApMjGVp14xBwsPQnCHAeJdcj8W
Om4wdpFLMHXHlC3CdwX4C5ynsEGRYSnh0sf+jNKqHPPuuXRe+bAi5+ekmMw0s79+CGsbmVYWfV8O
AJJqV5UHtgXTY9oBO7AvdGCmlBysB7DyJDoK/8W3877bxZrPJ82it3OO3WBZhi+07+Z+nMXvq0NA
QQYky7liwUmBfVFAW4N5Zw8VG/GRhE4HqED3YYdRAGFIMPBelQ3CJwT85+90tnlcZjPdmSF1jCnU
AP/TeZ7bvESHa4BPMIygFY7H97+tPu2O9ng/5on0GVbHDJzORJP88K1/iYjqoMu36E2AYQQ4vBxu
0FsyXOFIY/jlxDx/ZvZYHbHv3wkuVsoOzGkww2+gGD1z9xhTAp0z78wwwEEGb4XoCc7AKGZ4T0zn
c9mkX/fFHrfcTLyKwwTRAok0IEr59pODUNiTMJ/hkfwAn7DFnf8U9mxjNOaMFYL0PEIkLL6pNZ9n
B4QCTxnInPMeZYpp+KF0mahEzlt/VOQh7Lkhec1fZn9Aj52VC+rvxigshGqVY54D0E9m8SB6V2eP
AC54Wksv0BwEgKDPb0eCTrBF4K9dWAG32kSZhhsw/epyEOYA0AZpFcLYTNCik2pWMm3lbKPYHQyE
Hpyn8gcLkGfZ1mTkVD9K1Ku5/I0+h6aFEADgS/AnlhBO7sAZulrdok2tA7sCQC3D2P/prw8x0pdG
J2Qjo68newrSJ+axbxgNLyzTXfWLW0vCxW2dd9TZ+tDLCz9Hm8wtj1ngD7G6mcpEXo6cezscz3Tr
qGLTTPEsHIwGgP0GVCIWSxsmrkfojecVIw//NVLieSX8t8a5xSNJbaHXJs7y0JOvjuccZ3FQuPB4
1CdcF8ngJzhtYLcZGqya9fVicu8EZu5pkyPBj4PG6U8YWprnzNp40fVnYRdw47C2ZFBO5/WXb5nj
f72BFnC/nBXJumYOS6x52cRKb8DjgevX7+lwhGO/+WXPHVFASEf4re7QhUmnCQv+egWJCQ2FyXEK
SLZ/S0jWJN0XWKA7pSFAi46Iei/4E4/tFiEb9pt9S6hIAeAYff++k9rRO1f2NDCfgmP/foHfhXYK
sV8BdtxBX8dC6CPYppZhafpUwhdIdxmrLAQiua8CQZF5OvpynjaT64pzeKQt3wwqzRNQY9qYoSzb
aR/fcpTRNvRMRD9WM+B8i15PWjWsicoWfOUa1BqOcVPacdmyXy5FGpzhbHaao96yW6iTrPpMHLxo
S1CfFBzgBB9Qbpw/afDKgeuvuXm5u8Q/meXpjweE/WgswpHt4Q7dCmLrr5Bs+2piAQ1cc0fHm62D
YPGACc0vculLsIXt1lyUoL3tYBxqmp28+c5gFZiOpTbI5+npl6NnPRnN6w0iGQcTNijxkyJ2JuQ1
e58x7+ryhDH2ESZhOuWMJ8HEpTHZ9tV/mkYDujJ/hXmouKR4vWHhNVr/80rCPI+GBg40/LN1n8xp
gXrLFvMSyIsu/2FBqERE0uG5/x7j900u9lxfkpdNijjlYLIiC0ANlMN3wQAJXkiBmw7NLR8P0tkv
oIhTmfpQxd6m6m1EiflFCMl+VyKoN/HFbz2hJe5Gh3dAQQQ9AZWl8zGPtX08408AH/ABcS4JOuE9
wC657zFZ8z/CbQVahQlN8nZUV2RzrYaGmY8+C9V5hh3fYvYdkyU5oxPYlZD5mb78oi5IWakBNehQ
gSHMHyzTFJtJ8bsMC550RMdsXu39XloYHhZMDhyM5S1zdDfxasZ6qPxFgxCj6kHSOe6QiAbD+Drw
mipCln5qONrQtxDPu6oX83pkxBzHxCThx4YKy5Hcigsp+PQdMw/c17g9cDbc9IKpAaJ8DXE6GMEb
UJqvE31oy99TFpsU0Wyl2hYvXkI1RCJQX3j9gdJJ28fS8JK5TFJAFRAZWU5omohoBPZWqXlfyx8W
Q/yIgJdvszeh69ssTv1imcGYWRZBz/1kQBFpnGHWd7nOvkKbBVMOX5D2UgRPxmQNzDom4KlP+pn9
OxbBzy2Wom8w1TWU1XfQOOmkgskCqbxj04cTABaNB+bvH0m8gPFgVsF0qeOlMt2v1y2KL0AtNonO
hTIDUN4/qnORDNMxlXIMpgbAflY5IsXccIa2YK8xSeaPG65JgtstT3MAygK/CkcukJhdw9hYn7ah
jLcmKnlK1uXQl+Onr2MAC5CKdUR20CN13EPYSEtK3KhXbTWoNN85UJiGcZl0UifI8Sn+CwIDeB0H
VzEM/nbXCdlygkf19WWfjtf8RjLP6A0ZlL2w/EthkRqQ2uJ5RXnJk7ZuAUB+boOmGIifqZ9zqc5C
KjkMJPs9BmZHhSizUNib4IOxNKxmtIZWwxcwg+m53GCmXs1YP/CUoA0fDc4iJIX5FcgeBE5XeF4w
dV+KqeK/iaI42N4BeZ020U5ezkEJyIyhgLmkk/GvcylgO5Lsr/8aVx6UID7F3zOAfR6nMxJu/hZY
GUJIe7nb66yDMwAjn6PPmAMo5ZN0QgWNpTw3V8g5tIXqQV/roDiqXhXVl/wPufsUuUgCuonYH+7m
VzT2rCOAINRVciiHMJy2NFItqehEjCR/yoT8JZVHGudzxP1MjHrMcvoMj3blpkbtKJFGT8oONexI
SH/yywNuPLKWcX1BlTBusY3Ay8FjmGrQrAH7fY4aBRgtcPNyOwkf8Sb88L7HHwZhYuFgTum31g/b
lI/bDXxjLyGKxwyQbY1vu8/WqofdxpUogvFv4MP4u0UNnDyLf5YhA4JA/QTUQYsuy2GxZSJSDm38
4UqRhSK6w+UQzSb3suR88m/sc5AgCLja4OOyqlb5FLxnpM8EKn7nE4HdobEilGUkIlmMPlRFHfov
4j2dZfTvbl2o8+1F5tZvTgsxQfFav/afIwO/qdSXsREpI4MaFoOYNAS3UoCjKwhJoFvWczhnoqmt
ijWdB5WtFjLkpRvQw+fAUZ7O9fwxeEjtJJ9/9eUVUgJxH5itU4qc31Z2+q2KfKaWdvoM08c4czXI
qgGsNwMsp3dIqDRYwCmWLFKoMkk4F7lN18tR987X8oEvVBsm2h9qJX3OCVXhZeYNd+oIxIGP884d
3m/7XilA8rIFwRQZG7sEe9XttUx9hWUPDQ+QiJ2M6h8HJ2s4Erst2uRxMcPpLvHwTiah9a9e96Fq
0ZvWGLZZfTwXqnVeTti/7iNe6hbh2NhLveRnAdY8djW8E87BEMwk9fVJb7CUwVTq6RXlJgMbI8SY
bKBHonJjux8xUWnPGR2sjzrpZ7X8mNR4vdmqMmKP4/1BDysJjvt5P1/voh6VHOLLr/0K0AIBR5bE
rA9chGr3/vxdz39DDyKgUbsvjvLarbpRT1lXJUSkbJPirWd3xyfWNBzYOoYSlkQu1ZahBqfbkH6A
8dG6Bhha99W10tmvHbyAJGcvEeE10Kw16AYPYeMDfHu1Xndr+AMqGQkc4VjHCmrQys/2+AKNOQQf
Vy/HMZSJaMkywLICKRTzd9QOJ9yLMFvDV6Dn6aMEN3TAQM42ir3XuGA6GgLR8elboEHy5AcjrJGL
j8c5mqyR51yPjxNvA0z1x9F4ocL6BXBdVMiqql8jsBIhkngv0CQj2/+gffAoMRSAMEwuY8rb18dl
NgJSxUdKEdr8ZrT0vR7qZoX20pWbVf2Y9F+O1oMWKc0zZMRfKq1XERsKswjrPuL7NcRONmOWWaoF
4H6cjOA5IAHcUAj0Nfyz0+8ERIYn3LmOEYmgDwOJkq72dclAoWI3bp3cZ2KESxXCIjiLqtkoI6kf
dBud2pADjIcB4OxgzHDb07WgJXAjfPFRQvCkJjTAS0xGsy3Cib+nHHRECz99afE44Wq40WonH8HJ
+xyM6PW1gBdoavLW7CBSBoDksIEy/C4175UsWWC0OX2g8YDpL93NTVk1+ChRHbSY1ln1J3iUvpa5
aeUaJzosrfDqbcUoH2L51YIOZLymdcPNxYMESyHUC5QAiKoxMOwBS0CtuU7wgGBWhlcHO+icv7k+
7faP0rz2lOyYMud6+Onbu2K7TGumWe8RHRWZ0HGfglG2PhTcTcAcQT4hBQGSgYAETZE4kLOhiiaN
Zg3MqVd5vNny4+ttNChX0O6Gfx3WkQN7l69SdhDAPkiGOQMBt32uGF08yHmDUlcklqSFj57VNPat
DN73MVPw+8NuJl26urlJEeddyHij10PKArmotx/MtM3g7zlnxqMjKATQGT+kESgLv2PnyDsHH4lK
9W+4rlS21OPiox1ufpB2LJA1hjnm7aj5yGzHLAsrOSkBDRjmLTYcE/h/yAew9XoEfUEPlMzXoqBR
UqgaGS45hy9l9eyL0Wc6UZGnvrZsTJf7pdsya0rj+2SMfSSsMBf+vzTdu+ANCVStWne+3FGuXuMn
y/fI2BkB432H5OwRkwK6PpH0hK5801ne7JwTqS1Sy6+Q9RgxLchbBaEAVoPGiOox7BbdUhHyIvAu
ELeE2sLw9CMazujpwMufQg6HRtcKs4KWrkCejMb2OECsE7gEJ3xDiICgOkINxFgaRILfNF497+jo
MrueZP6hB+0N3iPkaSgi0CEchKBxArV4yZWUne+aPC02MND7UxNPg+YsFNJQE5fCqrqdfKYP9ymE
PZND7eVs+xAPHMz7R7dFzv+cWY4m6OVghrpnCCHJy+YFjCYoscGDP94J0KTa3Jj7YXsZeDPTqswo
Ak/reRsOwrD4U46CDwXPzbpNb1OpCoNldjaQEkxq944YOfhO6526hP0knwZw4a9W5ZMf82XGedLR
IfDJJTqByTuEZ/cJe/P2qC46mmoY3jbsDpix17W0LyM0eQOzj7rwHZ7PeBTFsUfPH/BSRoS4b1xt
dJi9PAblWUSsYy7KVo3K0Rv26WhYug+AWShdd5JLbdhbwz9iKoQED2Yd8CvvmebxNu0Zbnwmg+OG
7Q0mSiCV3jlX7XQMZzeG3GWnDEOjJVevM899weE6Vjh2W+dqozDZ4BJ7wHBWuQJNxw2XLHGUXsK3
4Ov1NVZ67sVYFqozw47vK+JBn0hq4YsFsXc7VPDNqkM8U5fepgsBkjBAGJg7p7ZlyRU4HLaHs4mC
VTpuiMcowkAwj5o6fBreHe8AVLVkKQU802v24jU1vUYh7oqIysEC/yLhncjmtdkkfg/9mKDU3wIW
qxCf6BxMY7eZH6D2FSL/BKTXbM9LfQQGA5/7inTU54FuDUfwXweWwgDJZh+g1epTVTNpExxXwTlV
hc/aPRZO6ZiPiekjj/RYLt3z+5AznbSTLoxLYetZYUdqvw+fkaSyfjLDgQ2n2Wp6XvaRlLLcoQB9
cm4EXk5PL7/6YuZLlwvaRTILhcBS9JMBYreoF2rz2dMuGHqK76yrPs9IcM5BOSHRWuoCIwr3fBXg
KKw92AGYr8p2jZMsErLxGSInrzOOg6APKofLnxhT8WQeGIYyqPRhcX9GMJlZrDC1hGmlypNzw502
X8VYEj0tjcEDbmLWQexhOijwuR+z/1EHAMVNZyj3oMKgPuTzPOfMgtbTvYJtixCSPx8E6+2TkDMT
XjBTvZ/JkPAJ75WNmdbcF8TrQHjOLxtZuIhB78RSYrEVsUzLWIrvSEoFNA07+2y0oWQJYFOzYm3S
PqxzrLO6kVm3FvrTdGU8ojPkc06nAy5JHiDYDY6Q++x7ynN0d7CMRuMi+OudwU9BMJgh9jtXfuWQ
u+6fPd2KBthRhCH1NakuE8eYqtvOIcd1Lazsowad6dWOwCq92mZxHpVlF+uOmnnKDucscB4mBITp
ip2sZx9wrmZeLqzBgjObBIZQqSPA2d4mNU24rzNYsEcZ3SMF4I9wGmN2jgcnMD06NDaojjAqh7sY
53vcfrj+8K4FjmdOq9lhuVyasfm0hYNXxMCSSkmmTdadd2oeuS43bj63iS8vPXaUAOZsQuD8TJtH
uyffxZgBytu6c3TukTnTAMBLD6Zxjmcx7EjpkAFaUNh4PMiPw5tJi8Uupk+P3vPD7pDsxE46B6c/
kObQOtwx4B+MpPb7Jn7YGmNZXHvrK88Ig/nCvSGAd6iGETdbQZCtPE8c7CHo/8BGXclPY2+j69bg
CciduLPMK3nnPbBuGlLclL6TKcp3jHqHXsZmhhf8Py+PMR7THBzYHltjbOueVnBdxK+DRNnCrfiA
DrOclZ6bzpsWpLzzQcrZoD8MZsDSamLC7Tt8na+fQsIfUWNwJ2ETjYZ/T5ttR9miT4CUaf1htDOf
oPz+53azQT/GxMGYYCjeMOIAw84KFyLtddKjwsbpZx1tQNohTBPB82/2QFWypApXJDPwuAl9j6I+
eAo0LhE/IYmWGGIFu91E+/vrW4QhymODu1ubtCAUoEZoIAa6M9CThlRxKVxhSz+2uAnz6RHED1GZ
wAiC2s6eNdyWk3G1O9T7A90Et6hncPQaf/0IurIFXwiavjnFYhqGGNcI7rphV4YPR44hcmW9oEJ7
lCcZ2ZFVwEvBYszIgWhrwAOYYqg2NXAGtkI130BkqTHClKldSJWCfw4JymQEx5TpoYK9lWXEVKpc
SRC9MOL69vAfj5AiwIimKoaSOx/YSSTv2KGEVuD6rwI5cx7RJubjhmE258o1X2qola72J6PYiYdO
7DWEnN69AWe8Veh2bReXRgUIqOYsIkiU7OLm7xZskNHUtuYR07ORe7ZuwFjGML12d1D17A19LU7a
JpGCHElRhDR517d+a2z7+jgDhb8wi/QV3qzrZodIOBvfx4JGDAOYwcuGhoNxOHZf4hPfptQ4jFZJ
t+ybcsL+jYiOhvPGeUxp0WNY8xg19Ly2vJOsQixL5pnDJTIq5O1CvGOVe3IAUlOD9ih+fY6X2MHY
DGm96RWoWJh9wyzJuU2AI+OPYmtore3946SgDjbOvOSKsjBwaTWo9s8xs1q6Uoquf9d1QRKasBhi
l2p08QDT+LIRjfojqM7CsLNnDkeoiiu2y2DZcMJDj0YS6dSpy4DSQPrbTjiSxFyp2zA6eA3tmK2M
LQ2CDhMa9n/szk6QhGzKM1g0JOkwd8DnE0Kmmc85LJ3rVvPZG3P2vuEuN5x/p+8SkeAca0kqZw5e
YXVcMKtlUBc/AMQtPc7GYoKXzoUQSZq8BX7aeedzGl7tJ/oiDmrxENDb1qqryHOeByGKFQM62OF1
zKjlu0JXMapX1LYeDnpAW8vf8hehp0eCKUTZdxWIp76PfvQtiGVLUDWHzpcecs+2w9JPJmrIYJjE
bGAhj8ZzPLjbh9zneMRMlv+eFkMrIAs2JuY/PDGG/a/aaFAj2irZTfE7euEBjyO6nY7+I+m8tlTF
gjD8RK6FSrwlg4hiwHDjMhxFDChifPr5qmfydNutwN61K/yhQ0+ZYwjysK2FUAYYHvLDKmEfQqcd
CUrdbYfomgxO8PodOjOox3K3fZRDVvuNGLFz30uGmpi0NT2mzPIcILiSA5xYTiaag09uXkdjo5Uz
HUQ1N9QUdfHJZIMCb82MrMCvtfIRzkbY7QyNIh3+awYbAzZDynKrOyJWzIHcVZ3nHqF2gHJeiX6L
zFJo1f0phzAmgNArrdvBGRmpHKOf/Q+5ZFH0fXjQa+bVmskLXsz2e0Te4cATmxygiHIa8DDiYyhZ
FkItdLNL3J9lZcP7XiL6u5bs6+PL16b0tjG/Se55i5C3VPhtlLcgysjCyOYwtUzrBII2MQpoFUO/
QKNTBzwEEEtKOU18Ih/BzghREGksR6ick2cFpSj0h4V/hNpwkWQKiTgm+YeYM4dPOC18jhEKZakY
Vm7h//jchb+KQKwxSOAHi8GLU2XAFuaIOy35HvIQknVBXLDJA8rxnfryMyv8arpaEBXpq45/YTuk
6CAb753H5eASiNgXuZfHLB4O1r3/4tRro4djH0dycbhTjngJNgIsn1RfyOdoy4lnMRqNRpQobz+w
2Ccr0k2QDXeSqu2QU+nB9nPf/sq/u/8Qgxkd/nWxwl004a13COScO2+UxYu6iHUyhB3954uuRiqJ
yS/F98yH30aSOVTGJIeksFNrxJ1w6XkZTsUAhxTcO7Jpwd14L0H/XFBJ4XadUGm9UONLuLlgG3WI
ZdqBzL0vPDopQdUFFh2beia1AVH7aXCMDM7uXwkYomSlOxfvzZ69oMHPKMnsdwJhsf/87lxAP8Aa
XY4lbg7f59/klCJWLQ/J3vS7NEfWrEEa6G9SUPKwpRtO4/iGG9ZUZxK1o1EqA6+/hRxwIYASH1Sf
EqEAS1PgSGHzj0GS6l5v3nl2COrwOqNKGn13h2i78vnWwyXxdg1Ol4cPwc7dvpCYvyTtwBwj8jb7
MGWvvbevbM3BhZ7LmjPIf3nfeU1agMSwvi1gNSGkCrbeRuJtIWK/cBmN/oz0ytFRtkdmMZH/bsck
zRAYGw/QxC9GE+6cN16RHtGsg7eDKzG1Kps4WKdwvGBSul8LdANHHr8H9RB79QS54smCqKEtOU+3
WiG5x+pQtj9+45eXLFbM8RSqHZN+EAaZKc5U3bQNrq8ZGAQdULfwjujOK8B58zcxU3H0mI1vDU4M
jV7JccS/s9ags6+TRy6bzxoznzlH4LUntwS0tzEHnurUE2EQUknRMQdt1hfO3ttB0ZuHWuBtB3oU
yqGJU096BlXF0YjXVGvMbNdfZXVyXHe3jBpIcQZPT+q7F25WhxRphwF2InT0kU145McRM/r1h1Xy
Sn4cYeSyhEtvteD4cnRnQJOFceXLRx0koYx183dMx58pm8b4zBgzcLZ3DIBv033Wo1ODDikFEcK7
sANDRFreCGaK35wa8L2W3cehqD/6x73oW8uDZPVsEzwm8bwU45AGeK1oNDOPA2DOwqNF5gDfk2xt
QISEdML8qh0po5v0s3stX2ZUOfj3NO/hI8049zQWvcwJHAoUTKetIdpA9Pj+laDnps/Zua/B3Zu1
X97KKwP0SgJ9VAbGjrmCcL6rELcqpuVqZo1F/0Onn8dNBmGb36KlqE+XE4u9NHgjisSJadg5Wnol
n7gHQ43wKtNLRpzZHSwMI9K/bYMs2YCpN2CHj+uT9iOs/kSroL0oAjVFpZzn2mVGZwG1ZTzcjdSU
0rrXjXTvODPxY3B2QOFHYphzctHfxHnGxWkKEJXNb8rRlhgi70RtGZSJOX3EXaYivB1ndMlrq5np
Ic3v0njrNcCD5x3i5a6TfqEleQ/GtMyEhgUgRyZDdP6Yr+0LTOQYvEVAwKdjIRadA/52yr4WPcLO
6FryAdqR5la9XdFndqTtWok66g4fjFaYwebZxa3cCz9nubwFIkvDkuYFUwo+8W73GQJGIOXAqugE
cYjpK8GTavYtQ+8rniVOG7WOl4ct0HiH5hhbXpAFelptisCYdCMaNqE5Pc+fsbq8e49Yp64BTjLA
BAJdTwIHjHZteyIHWbFrJM2n88dc1ozJ4vFcuPqvXZsI1kWJ7DowekaoeiLH3nBEArj2ofRv3sjS
NuOGTJ06iSRo2E6AmaeiVXRFQUlefqTlWo+lxXZPzT04TI4g6oTV4hij8i8yTygkiR7/L6lGrfkq
KIdqDL0fABc/mqJbxIyX41XzNZ9SjQQIuAlHGe/m0uB00Y/2qpiBOpuQ2IB+UhuEPKBSJG5+bFHC
PTA80tF4FU24nkzrkQDLb+j2aI4cMzIXbuSE/Yx1LSr+QmcE6RxAaEI5h5bChgo2KMbyPZB+HMbk
oZ4cfg42HFYqnOo67Az/Sa+Lg0lEiD+kW+Radz4T74sgd/SXCfdcNVZpx9Iw6gtDcyMAgyXxCBln
OhvQnWFtxueoE3+BTehLOUxuicqO4E/OrDMz7bdHd1LqaNXZbCgQsdkiOYllS00oGsjCTfI2MdQp
xibm0+3e5EyThCmVf+SbEq1IBhnXUkb171P5wGSVJAKjqj+iHbIdosmEuryL3wFH0MsZ1iHWMVTQ
/0y6KipqV5y2iO7fEV8mKeFkpvsz5cSVuoAU88jJTBsE1H4IRFfuBlDC2XV2Ci6B6dYby1slt/DQ
5w6aru4+XqQgKCW9wiOpCgBCW4/UBbWaGV1n9YbOBjlM4f42pEikSb8/dFoVUORwAfz96F8yhDHj
s/8MEMBD+UcHXnHzZRB9Iwghf869ZgRqb37+y0dtYI52HxurxRKg/XH0KOF5cvTUvAN1CEC4zUAa
TR9SeTPG+ujndn0kJ0KEYiK6T/SgT2mTwLbPAUhwVJwjGhWklHTWnx4mmI2/21nufs+4CtrhcXBm
CvsGdcEpyWAfMqcVuUXwCGuausTnNjABUF/hzUKspjt+8Pv+QBfzIiq7Dp2IIqpQgUHZCe9LJYM2
0vhWuGsPEXLZdWlrUcGRkUj1TMIrnckBAAYGzJES4NpLzeHK16/Qe5HdcN686uOrQcOaAjjvd8mI
0YhZU/r/BYB6Qhu9R6PcA4s4JB3KVwEi8KmOrZUenyey0DYt+zoRZIV7Gb0QqpZQL+pHSr+bWD4j
aJbIi3QNBwRkSgPuKo2h3nE6El52xdOEmE2fXMqLO0rOO8JzH/lUQ9T3SL4ctAw4Qb9Ov0lAeSDP
Q+MV7tIOVAL2AjhG2vRYWx7LhWyQZUehtGEwAv6IS1oFnMWWDwZSLlYbPDyTyMeIxdZjeQ+iH+iQ
BHcxjdNEgFaYXALbCkXBVhuL8noVNiyUFeYPCb3el4/2CnFY+YKPEZ+Qjw8s16m3QPTS3073RL+H
IdxQgBP4ok2NiAHgH/SCUAwfwfuOLFrRf6vk44Nd5kEj4+EcOJXlcCU/4nJCfcny3L/mQl4Av4On
sKhJMcBZE5tY/C1vQg+WoNpF0qftqzEZGUFErk2wD8T3P/AGBwSP+TdvY9cWo851jvA8eYD+wDYL
BbMPgZ/b5OcSTuSzcPEOrXbWi0FKJAaK5FKY430SxDEpb2Ko2cAXZchHT/nMnIDqkSMbEBr1OGST
CF4AhhglmwwsI5+IcL3TEmB4ISqL3ubCwQEdNtZmdAdMsnopeIQGDoOJmknzKV2ZfRMU//9kIDrg
/ZLA9ZmVA0MRXShqJ5kQhFIiyTiJtLonv/Xbv9PqoGqlYY4xu/sKJYYgZAMyn/Ula404xSqrMJqS
2RT/J53yJ73ikjBW+pelYFtZtPJr0DjApPzI8qHRKtcuF7wRZUdCAlUTfiKvGVkb/8HMgqC7pIHy
Bgylk8tKbiiKufx8KVDJLv1todjLKYjWpL0BKIUUzoeH2qX9cey1Cfvozf1wmmEX/2HdJE7JlECa
D/JgXyCWyIqDcgJIzMbmjVhFfA8if5mjUMx3gMfpeJ4avJinKz//V999okdK7JJ7xwFzxlyS+3iG
1jEHjw/Y6G8fyf5/rrv+RnUwuwKNTIoLtSZq2ZvJ4NGfbCyxJnvDg8f3htSHRjWSZtagjOabrrvK
nylsPz4r8QbHAhhsjsnObdhSppNBDe8ZAPvYhkDFaG4x5JAVUkTH/OOfow/KWxKF5Sw7U8CuhtS2
THtQMOEOQqJXPIooR0vkuOMLXSpugSLBnCaAvfxvvMIyYN4e68wNNTwgI64JgwaxZUYpBRAVNLjj
SCYtFAFKjNy+8mX0cqCJRyciKSflkOHj3242mOt8qessbv7bw++PaiPPRXeUP7eEIdTPmqTUBHhG
Hxu1knbSdg+0mpxm/J5e3WJumWj603jhOMZ/a3HsHUFokK6l7Bbm9P2Kk59dwOm0MYjpztXnjw2D
WTmqFE8QdZ29XGg3HGBJ9OGxS01ARsaTBFMFy4XhFcJTuoyQnqPvbXgCE8+1vvP65Sw/7q9wmxsV
46qvdOK2T5Z9RFx28/aumrdE8l4HcR4t4Sktfgm0NM/Mz4vb4pENcLV2e7ynaL8xjaICIdwR9vGq
seacA9tip7LWgafwEtZ4fh3ybu6NX8Jx3CEls+ZgY8ARkgfCRnoljGr3lGcdx9x3fc4YKqj5TkQF
pa8synyt7e3FsSOAP7pk5J5v/i4mX4ckPa2jOrpFbcqL2IRwxgOHo/W3fM1Y37f9K+ObkcGvyfkl
ldBc2E4/dh8sLJ82mgpUZcSazcHbN0mTtLbaXI+PIxmMK9AF+TIQCDQEZUF1ySpPKWoaINYs0JgC
IiRsQQX6uORjeZsCMt5QppEzecyDGCTTVEPW4cjB1Pa/HukZnGSiA7f2nsp2WgUUiawjeb+WHGhE
lkPmnzCZaCf0gAl4bReC/ZCuVLF4JRdZVKtMPupjbQArX7cGetAAkiTVQBbvhmGj4Iy5yxzIzGXp
INg88xanLCg78pIJE22Ym3sL+iSaJFxOwUkh9SmNSmjoiFbZ592xZ/Q2TO84dv2+5Ja0MpfgQc5D
HXfx/81plySRUb+PO/au59BvWKSIYBe2m/W7c8RyN2i0ET9Odo+aGIHyOYBgUUC2527Yi2PM3Wgx
HKJkofqmfXA8mhFO6LqM9cNw/cVlcO2B1HCYjI1ItAgxjKmgNDBwjbEnSO9RPA0pxnA2zRh9x2KN
rFD7ge4VDMu9+rfqS2cAe7P6lHQPWJemEEyJEr8ZAPD7Je6SfNM+MXsV9qgLdV0UvSt578U/HHyG
EucmVJSwrXmgAAo4slXAZnzqAgel5EFKlUfyafVZu+/8kkK6TQfk6KSqDfSLTrQd+ZzfPdIumrnU
9je3iy4h9fpdTCZdgaVCYp4/c+0Q3JCHZpPQUl8NVkFrcBqdiv618aiUjfmJXVy4rEKQSjLRJM9n
0fO2tOArfAq6MUS/grqeh7sA9BNsOChnOlNdeKyz2/jdL5hBooNIK4OJP0g1SiTxfFq+Es4jEkol
EBT8ja0iTY+vQ0YxllzQ4Ki22gR0bUvPOVrx1hwyvEBiIrAURwoNAX3Kh6KJqmdP02GFV+jYgujF
3fs8AU1KfS7NQpKIaqBnvO5ILgOnf9yRDLUTvMAWPe2fEcmv7iP8vVqSfxxyzigLVOsbPUMza0PZ
R9IOZBygxYydS8SLYZgin9wOzucltMHLKSp2JpV5Nyl2IMD4ETYLEyRGFi+XhiU92OWSjctZYsAG
md8mKzw4lfB0iTuwcRyFlb/ogmy8RadP+E152Ew+QMON2CnLy5VdyvxLlOwPj794VEw+W1hu9z2g
UT37QaikgaPZiF7+ePaXnBuAgjMU8fGBfhPXHplLCJcCGMbzAuEbMyBv7wQATI0xBPADcunN1hif
k0Neu5Rz7fj1Tf/vZq368A0eIIY/W7QrRc70Fl1QMAVE/k9GQQLtkdau6LVWzk8jeT7G9I9P/csU
ZNLxH//o0GcAtR1ShRHx/5H3vOCNM/e0VztYtjq8POozNKFn9cykQO3KfEXKtmaGFlmHDGXxYd79
70d8e/XqGQOS01Qjm5iqzJjNXdVvwsO/1RBZZYZA6OiQxh0Z6OJ185cT4msnjO9jNjJdJuGFf4Pk
MsWzFNxDNW1md6GswZp+kbZ9NqAE8H31IF2RqGHs+VdCSp+caqHw2/I9ab36vtvv9TBcoKVDJjSk
ge7mFAmC/mHH0KcvsQUGQfOZUZWTtiBO0qMrbm+tvykYCebgpdh32q4R+ki0i8Ef1ILVh4MZAkZe
HcLVlVnwiapW60zJcgHGkBqqw8+MX/yYih9m02ulH/xSY7oV/VYqySAF7Yt0WGr6Q/bawOJbMXn+
hChp8LRQbRSZIq0KwWPcp6thp6LqrjIE5addQQUBogOq+MN6FlwiBO1/ACRPzooJDwOtyXsE0BSK
c5V9oNPQILnHgKweyAzcfEYwUq+364BhXoWUAWlex8fHDzYUsYGShbplCadaLUJQPB1qMM05MVHl
UY9WP+89YubSIFh2HWpsFTSZKTL0rLstwKJmkGgvOKmysDk5wGmF5qJLLknHbdRdXp7ZwYgOTJCZ
j4blBhrlwFgWLXSw4NIDZbLoe8+Vrmvc/SeEwbOH7F73473vEVA6C7Es+xgBbEBoqybCwX2jH6kE
CDc27RhRvQYTbwq/Oaa/vz4QnY9I82nH6NFGXUMcTB/0WRune3Pu8+YY3WiW0L1B+JLhmH/zyllZ
27fa/iixMa1u2FsCBA1bEKcfSDbV/qVD+/p6inmzGq0LHsot6wYM1RFoYZTbOUPldDrUGWcfvfVD
4d3xF+kgj7deDZ6cwEXYbjvMfg5pq45oT7/cec4ftKqI9tRVVQ6H/Hhx6wKg5SmVclv6z2q/k0m3
MZeMpyRV+P0lrwRAna+j9ivDhIZSEkSjZ41PbYhUYNwlKL9cnQQOGjaV0MNTs2beHeB7N1DghBkJ
DXewdZYNGBxrgIN72tdz2gSf7cfi7PLrOVq8b/pD3YCKFu4fuNjCmeelk+uArShf6VVW+RXScDWB
r13WITL9VI+E7vM35Tc9f5HxpBH7jR9gYOP3xVPhG/GyW593rpEYuAJo9Zo5IjEWA4m/2HebA0q/
87ituAUekzsCDamM+QAdBC8vPezOD19QbMIox3INHj2Yd7XfiJAEANlv9oRwP6AQPpVjRXHa9M6l
lVIkUGRdoPna7q/z+uxZ0cFVsALB4XT+jj4BuguBhdYCcwsk3djy9vXiavTAkyqCW4ipXFT0WgHG
Iq/8fPVW2x8Ah0D3OWjd52DVqxbo1in2p9/mcQQGwnFOnZ2za1wHOPoMW5FIOhRxZdrq5jSAch20
JqXpATcUE6AvnWaoFEi9MXVR7OkniAu7Dq5Ba5itnMpjfQWWHhqDDuoPDsWXtJtLOkJlP3sCrac5
BIVqzOoBeU8n2QHDuj44zDp9PLTw8vNbrrTef7S+YZ/8FVolh+pbiTREXukRrw+m+82b5IgcNe/F
kSykiCLqZLiPgJ39WZQwp7W2ivmfvpzkwH/dW9CtxU93ds2tX9SAqwZVbHexyeKB7LXg7VYT9euf
06+r+mIAoG7Bp7Ibu8mb2R/4vkCd3LxDcA0BiEpf59JvlY7WptA34IYYVDXPABE2kLOMImkwOpoH
b8CuGMbjXeWBPvd0W8B2H1ieFRIOBSakixOMlGX9r0JAA3Esv3r7B/wtDAiJzuXtXzt+qbnnjlAQ
bne8IBD+8Fap8bbPhMOVq98DjYRjsxrdgd26rUhXBxrSFJW7P4LS5aaf+1e0W4bGB+Oy8PxPMf3j
WAmh98jAg292/Cu8mQNSVFnZvwYGMLfGzo6m3wlZn9/gcffePeQb7xDylhYsZJSNYVRYNHK+sFJp
Wx5QAqNd8a/8hzaKvnKueKqUNP+ql48Omfz3wX3MUPCNGKgMHzQGKZXPQRf0KffPxYTzpzndxr1h
0lzFrd1986l8zfBKFYUb5GuevfumxSEP006+DKPwMVMfvSuaJ4CDgsq/Zmqv6XMg9p9jNHeUpAih
jCq0mR0tbmVnQPIwJArnULvK9oxKwuCE7amPggFDQaJtq98NPkz0xJTit4eoQWwx3Frpf7GtjtDu
APxCVGWwB1AK4GQLLhBtrYaePGmziivVY04REqmDaw4XOwA4ETk8cS3oxqvxzynShQwUX16rf2uS
c/7yzmnHbwWPSeWapn2CK8nkZ4y2tM+KDx/Djr1Xehe3+7FrOtO7cQiWBg5stA6d0PRCJ/5zmFbV
BOQ4s594Lfp1ul9DvCc6xGfv4j52yN3YKWNN5qI/fhrNn7J3aU0V1TGpfIxdYfinxWNiEFgSh8Qa
c/GfZ50i+O7qC2d2X0MyvfGu6Ct0gqI9OFsOP3s6AnYkE0FVz/3k2sM/7BSyg22bkWbhtWrb3KLv
Ey1+BlpW/e8hwG+jAkObr+ZafBziXq4U3oHUEJfwMvzlJVMn75u04kdUgLyIG9qqHvLw9j2aInLr
KW6JTp/bRZFt1IbhnI4p1CRJYkJHP7grUnc1dGS0JAlJaKqhmY3r7jUYn3wc8mhC/6OrSQDKmzc0
sRoiq0y/XqQpILVTeDcsLcApwI4F/k+K1BXko7T2ESC2Rydnq9sQwGs1+DciBSJte9nDIE1Dot3Z
2cfp7N+IEpPx/z+mLZS5vboFZMihMceggd4flEsgVSDFT311qLrbq71WfUzjqCLRne5hCoit+NsN
aNIFQXpN62P/PZk2AeEAwp0xhEgRss3ePQSm8TuOQKcz+iJMwo4Ljv7JHXOx8VSetmKj4hZU2MAj
7ncYEALiNKHYDKINUBmafXwkWnleDXBiLiRBZgEhHhB1QAYIEAMRVEnrpJstTiTb4TBJrfg2Oi2Q
hkPFZIGA4gOtBaIXm3AFUGaAo67Bs0OqFJXl0XtSjoqwHCHYQjSEZE72o9sqfm+4kDBVsxneu4sp
MTYVY3sD4ZqArXq7paehYSL86zxUBzmxxS1td2MDxnvX4+iMrqPDwz0Nq0PvuKgmSjniJikX58lf
k1RJUhXR1HeCxEi+VlyWCaSli9NF1IrWVwzxJGJT1+5pYmUgvoNHAjIw0AGp0URwlTkje0BreExS
rl+BHz7d1CvDFEinFohB1sIkkhjBt3A1qIOpdkHWzCkY4c1bAR59x93X5TQm1MiZe02RurX5DEfn
OGyRACRpAjBx8UG5taEIxrfr7+Ul8xpXiw9Ylfm8en2ZPBJtf4FyQ562Jxszt1Zwn3QwxjM4nIwb
vYLDDvJSrvs3sc6J7hHCfHsR+l283YXmvJPD4jLsIBDwAUtrA5/rUA26t/QxqUdQDK+p6ivuCbbU
UOFuFSEC7xqPTX7XNyHd9B47iZ33YRE+QULe7N/6MeH1RzbiWkmUBIl7aGQAU3MrX4HF8zrJN9Km
ukkvQwMQHhRk03Z8ID/5OMpb1mYY4oPRb/v9vuuGSBnAn0DLMPzadX/c9Gnnue1ccafax17LtQDu
6XH9a1XN0zOj6JOSVo2XrunJeABBdNsIyvDKTOIU1uu7FT0u/u0cNaasJ2MNnqoIYIYVtrDEx7Hj
eK0s9dpefY6gPIXxmFmUm/WMhBxVG8xp48oY2BhLb8jvg+KjEUwLed7PQ5iBtwBOI9fgMilp+Zxb
4a50GLGz/eI0fbse+U/Imc7C85z44sdswbPnsJ1/ThxbCzApndBJ8bRs6UBKzvaCDM2LnfjqZGHv
OwpZWz/neIJDGCbHKEkXRZiegbFUyWzYzhCZaLwZuQuZL1eOug6AWBCWqkVWIbh+NOenQ8t5as6w
lW9nbfwyxYKxZKfWmfoZg40B3p9+vzxiEL9PxJabz1R/RA1Nlqu7PnXtWNW8MytZ5blyUd2TPf5M
v0RQMDWek94ni8oKFmplp+08TbHivLFqEcpCksW5MyYJjyscCMzQwikXJQxkBJNYNqymkUOl087L
KV9Ynz13FYBObDFCMDGfIyIfrGHaQj9nffuwYGUZxliod+wvfFf8YJ0zCsfH1/hcJz/B84GddDna
T8fgqYyLThiXZwB3MVFojDHeyykudqrt8QmNjsM2i/54ZLsV5InuEaQWkFxXf4SU5Bxp3DzKhZbP
CpVkAL0qpiz7O0UG/VoXI+XWcVZ7f16WLI4AWQbgt3aiA3FiuBlhoi2QI1RTqMEy1tRlqPu6f+BN
2x47gsuEN+Y2wfjbUzZUAmE2JSoAmAVgZAVfFkKy5UAxmKO30yN4K3g1jpFKwmg4P4C07zkPMFL8
OmcmDSKpTbPLW1e756QaonUwEkERnJun8MMjSjV2+yV6wITYlmvFr6JLJOZV9+iZfN3H5OeZbHor
/0bIk44uk9NwhRwnIRBHwbAIO2zAc1i5f5acij1GuYyFrw2t4QqoieWyUY/uuAzoTfJwSdVzDm6S
jriMz8A59M3Jr/z7QO8haCGXTqbbe4fQiHHcYKN8+jXPtnbINMNXVpLjI9oADRq6Jogc641AwxeO
N3us5Y7PnMtPO45T3Z4RfpJPrHm1R/DkCCDSxdf1x2sT5Tjw+ZXwHz3+GVZjYrLToq6gZ0alBL2c
czk7DL6i4PvkLKQrgvPE2esQ9Js0BrT8dtfI4iEmQfLEUcrrqHL+tSLkIKh+8J0key3pd77jXsam
kZzwmUCoASYNSN3pRLNgdhh+vEeig0x7AmOzljevRfJHLe8gR8Y7/fb36OuWowWp1+SV12sLts5q
oPhIvUamzb2sue7btBPCCacMkrsHfdAX8Qvk9mCKc/iT3wGRtTOBzBz5ky6ff44xnfUIuDzAa7qa
3wjrb8YB3BsjOEW3C4nm26ViICwpbs1xhCoErz+HLSwmW0F3L7A69u4PY0dX6i8haCCChyDJhNJk
QWSjZiQf/sGx+nhafE5p6LIGLZJL8rGeZJ3IijpiNPJmXYHMITCM1h3/9OD0NWLFX8xon21ppsfZ
m3I2Zx2RlLjWUJ5/B5Xi8ISNI2CmhYKAFTccaeLpdfqmA6bTYg3evS+X+hySG2BBMNPtI56ZoP0T
tp/I84iGz8XZtIWGD47Uwd3+6Gh9XohM7cS019zX0/wc37LKb5x6JOu8IzI6IijAnCF4kQ7tHkNt
DdbXV0MpYUkYb/2GY2yKm0lQB+eYXeasOOQb2ETDJtfiU+P9TAdZ9PXX7wa1xH6eIwl3HMdqOL7D
5CIerVb8HAa+5OSh2hvvv70yuznxNyIxoKLUTXaodQA92PHXr0xq3yvchQL5B5fY/gSp1CQ6Xrn+
Cbq1/3TN8UyjIHR0eJJ28HQpOViIj+Q5v3l3Kvj+hfE0KEoLkjDZKZh/AZOO6vDktJff83pbkqU1
hcPHbf1Cit4CugVPmJoqX69fqSrKKeXHRieaSi20dnn7HeveXWBfZ2iJzx6PT5mNVVjrNj65bJb+
wf3gfVWx9JMLRi92ZwALhz2i+CzHFLb5FGbew4+NXOjp6xWL5svGH2eW5lC9XlV7rG7G7wGy3KU9
RUrYbk9PLuT2+BWkpJbr9AAQlqefXr04o/6UOBFLE2TKhu8gSHE8OWGMFS6X0d5bQB5B7zAKo4Ri
vWc0JSrXi+90RDAO5rzUe/S62BmwE77uah6/RuyL5h859iCLD26IcIBBrAv1cEomQnA3/SmRCW0X
dQO50QfuF2JdmzqvFMkJfJyYhJDavNGeZLowzzv9vIa7NKQF9RlcryjegIB4QnzGDuEIStp5VB/7
uLnelxd4MyPwHnewGL8PjGrYMUMQbkc/rAZQKqUTgDnCfo8Ken75gpwAavuEwuIcbjFiHFLBSCVj
6J6me4cnoiYvot4jFrMTvt4ig3WeuBADuhErqAPBtflMvuwtB0fgML+J7L3yDV+++RnMD+kR+OJ1
Bfy8GLrAe/CN+VULMB8EVppMF+9jTKFpIzVxz4xxY9n5zwhAi8Da+NJiQz3UroEcvu0XWGyUshl9
qVgM0WKrCFk0CeiNmp7SkzYTNOonwtEqkXdw6nj7u0kwf9CUir0F6c2hcJHPTxd1ygjuixEt3Sti
CJsI+OEOQeOd6QHnbLlhSIEUjMe8204dYWluOc2bbpEsVwNklR/KKZGSE6TTyp+OEX9YtDjDrsub
s3+HDeJbTnfYjpoFujz0Vv+MWO8hhSVStyjns1TfjYicv052iCDRns7HTjqKnY+Hm1NjW8NQ6Y0R
TqOYfkTpmLOTrpCf9eRx0iDUXWW564wwJve6Cwgyw6fdk9bY7ekI+toQAgqrpqUkYau09/tOCHSz
WN6mX5vGG+lrfyxg6/fLXsehnFLWgvVgsD3RPADeU6KBh7bxhXG9i7Ly7tn2sCHn+YMKFY2L8bU/
Vmf4hGuoFNAU5gju6k4sh0ZqIkXrrn9rsory4y7apKHqy47b07GyuQZ7NuG4tHHvRmqZPMdjR7IT
YtKvKa0QBpe3GJ6DN/0t4/RxkbgWU9jEZshnbw60COnL0Bxkh7eG4YNzOthZEXaZtALtK0AirgIx
5QPum57K2ZYVGSmnvW9F+91nQU1v0xh9Z1+gpzt0Xd7Q4O093ofLtmr/+VftaYS1Ftk1O7nrxqGa
or9AMDNJmhrg3k4aOyGXwdCyhUZNpre9XXeY5TnSqNgLH1yUkU6wtJjk7xB1v3m7jKZ0jMddnmtQ
Thh9vYyInZ2VzmVWIllC0y1CnOXryvqiXUAVQMedUnvRq2YZ/S/6Bk6OJhOI5wLiNP++k+d52u54
jdjteD+XwdtGk4MFXIASyUoUZR7/UE+EsEFL/p8CUwv7u2d7/ahcTkTeQVE87oTdXtw36pcf1A17
/NKdG83k5fhOnHiwEOgOIVluq6HScn+El/mUh/r1kYD7IccMpeFbDZiWkgk2aVcnZyTQc8z1MjIt
p8P47AxoO6FBzfsLZk59EdU+w9fbzlc07pyiO3vSXukBaXk6mQVMGMl2eb7Nv1ufHoPSO2edWbnE
mkWPaegVwU3j6lFKHF6nK09P1fQZcgk9kLmgvs7kWYgf+NqQHiMSRB5L+kSjEefaQO/h9sLkgExa
n8Mmjk/0GD45TqYn9zTGg568ks8yb7DrQItkZ0TgkfFzwDICQ0BSC/zS4583PfqKTa71JcF9eelY
nxWgizOZ4D89kBAvVLeFDn9fAzB553BdbHBJCNjdgxVTbdCRV/99dMpFPVT+EKRMYoZM/Bh4t/06
QSgFIw0W8KAPrBJ/QCVg4vmluP/XgHJLAGmPWCORXKiL78ymXuI0FXw3FgjCoMzQKe9sTPZEpvfU
h/tb6u/hfaxgpsFiiL+m/bjB07Ov02fvR4vKPU/PTk8PHrmMrGX+DIQox8RxlYHu6dS22xozh8U8
vjs+5of1/C6IeUEG423YkERDIErrYTe5Z1qCPNyTJ4cMXQ95zfcUJDP7efmcfljz8PcOGCsbsA/B
+QCH1OYboBz0grAgEeqNM7khrRQ+M0QV+i+k/pB1XQuuZgOJG6I2oDvm3L95d9vlU8qA5wvbCGk5
RryMg2R7MT2R4bhQmqGjLAUbJRRwMY/RgMz9ETK725rhGW1/kN2ZNmDw0lFwsLKZpiffGAy5mWru
HLDjA4XwFr8BUAfoqicxjiV93Aj29BZcBvvdDtyCmd1xe9NsJg850EgGEq0BI32m8P37/sPE/xqB
lAmgruVmcANyDY1qqAdmgIjeMUWuLBSTZdR+47dm8x78JXBCAcuAKMjqIc0CA/ypPCHMZJ4xinKA
weiXDp+88Rd4Tjl8gka0n+vOXi72nnEb4YKt3+tVjElyeLAc4D1fcDv1hFkFyN0BjIDtYV1EBeSv
DM1uSINMAksRNkHMSgW+LUwBwmgZdFJQ9yy7SeM3fM4O0mvAen68c+3qS8Zfr63JPxjamRkiaKhB
BcAV5wAYbwil8+Irks5grNZQLAAyii5GsRCg8AlouLC0gH6LSQ1cnlEzg0cO553ZZ7814stsKufW
ewL0T5H4ELizMQJV7HShF1qeOWRQfwpM2qvRIUMx4wAKug7pn8JjOvWPQYcSAcHrExXV3e1mL4Cz
yGxuOZoh3lDIeGS0zFGGwZ2a+en/yLeRzXy4ne13rg4+zPWoURpP66Oo61XEvHPvBMs7CIIFxSL6
E12kHYWleWNOsVgtUI69i7WuzPg1E9rZnfFyp9M7fSJBmChTgR2Amff7ktr5c0EyWZhaAH9DfgKw
PtDA60TsvD4u5weosVdSJ51YockJzMoAkwE2sRPrRBuZ4cGJSFt+hXTWiz8xq0xXLMfWWBYi2BNA
78CdxC+lRYrXSp4ICfFkaUIgvWZ6fxBqh0Tth0bIEmDCf0Sd15LiXLKFn0gRgEASt8h7gwDBDYEp
vDfCPP18Sf8nzvRMd091QSFp79yZK9daOQe4D/Rqgu6fnwdxDAIfHG/U/VwiIrVYD+EUWsDX2LTi
TBbeMhnSunGcek7vvMnV0D4mxLHXfQzw3hA+Qbl9Boo9qKXWPbhAuVCqu5jIIoHlv647muK0MQLg
JgTOz4PyCALOLabVTMfHAaxM4Lp7Gyi9UOr//BS5ixUytofOvVlSgfwVIQ6HcCWxYdzkWD6HHGrw
dSF+p7ANSyXCOWnUKoxEHzNOxtumN1cb0Z1y6U7RE7pPrdNAYQrszpYqkTTKo+gAiVunNCHN9erB
DW4kChNvQY0gNQpFhcFwsE6Qh/hKX1+cjzBG/Au2wAHUPNRwTQ8NobiY4Msz7DCq6APLUSbYKv07
uOSPokN0Pd09oQDREoTwB+NvIWRduMYRoxYYQ4npNOy39rABfVTdQqQEsc1bHyw9LJnCK44ZrXyK
rAmHrXBN9bLQBhhvk/5Q5fNnpxR8ASL43eO3ahKXj5H40cwffYSqHnaBVneBXyAyy1vGhzawUWIE
DTPJOQ/zHTJAvODTQ3+NtS/mPBaDm90nzN/vXA0hizj7YIds5Y9eolOgFVZgx2RHd4rShU7HG5AK
7siafXg0MxpW7j8BIjpOceM4IIwVPh1DhYtH1mzB5j2lxxdWi+3xI0QZkqoj1dNH97w8wn2nI+gy
oTTE/BWMD+2lTnbCwC3xudhZlz6iwEVjDy3vKbOKYYZdZ5p0yUXwUlvTWFRpJ3/nH0o8xdDW0xKH
9QfRVOQOmsVQbCG8M1hMFLMSjol+gcSwQ6SQA0DqMHIh84lIR2wav2jd4Ca2OcrXyDhhqXDCv308
saJj8Rm2V4hSTMxKtsgAzZ0h4ewHvenEIiU5xk0PiNuZBsdCJPldoWImVz76FRfjffAZdFGXDFoD
eN73YuttscQQYTZ4fkLLUQIcZfh5ocYXb+ppVpdhXmu3xSjvv/0fGk7GEUBPZOty3oXQhM/F/Ghz
ey5bMcv+WhD12NYbhxBbHN3rHzSiPzl/MeNxp8J8QkUUi8JyboAYYBMBkhEfLJZqJj7G10GZaist
gHWHxWTRQckhLNzrpDFAztQi26l9DM0hUYqKRi4O9i90DbzZmY8z46nQRLfmRJUihTPZjjm3iYBY
RkGYhxJGiEuh9MJ4SOoIErutzS6O7tAsffPQcWyy4AbZ2BBo2ftiaxnOJDHmRKzRb3iN95O7e3+T
biEP+hHrb32RJ4nWae19SDqOieocstZQh+E6xTtUgl4XMquwQ+Dn2LBBHHoCBNWbJY2Vu7XmpGgs
F6oL+jA9A8u6R0eaS12qlIP3SGqX3ABcQKPNMn4wkdYUTAw8LGAeO64NVo0f48d7MjYzBX1qkrte
R8NOryI8cgAIxRAWehlXUr/Iqatb1NTpun/AQ3PZwZHw5xdBFHlBIW4FdHjZ/dWPVTzTUciG9AU6
QWtjMXuqOtJ7oZC6uRdXeBQ6QewK9qBQKVPjkjiXUFbsobd2RCMulOiPfcXmSbU+coeP9rN4FV+/
zTwInAbYFuoIZXCIK4Y0GN8cAOsJIaEkAP/d/24gKCAr7AxsoRjYlnYj+DJAhwGlZrzvH+B8MHLq
FL+8rk/Dw1TG+HqOqXGmKP+t/hk0pf8ZfcDHHtylRggod+736RVxA3c9xgwhuwE1EWdFaflzsSRX
qLTmwuenFJV4x8ICgOxj0wlwZFKAENK3juCy9BAcY3T5VaVBF6QVV3fcOwy6ZLiFkCUD8NPIBBN9
gZLSEAfQvKd7qiG+5u1TxrKBJSnWigarGWjzlsf7Oc14F4KTg6cAMzsvCo0nE5tp/ExtFQqCyBZp
y3l5x8eMN6QUvDntCendCn80NNKiE8J7kxUnolgdYaf2YUcwCXMdfuxjIpqgFuxrWr1CT4/jKrYY
54sRHjUts0AsisoCl7mynVzBQ1Y1M3u4C2ueNR5/qv1YCD9KeE5qfxchhxKFqbSjdpFwUt9wUm/W
zn+ZSw4TEglcg+LT4ml2MU/dRbUzDBFuoqsUiWjXQ9KDlKLr1Ysw72NQYnXihs++GLc8mhG0Hfpj
5jPWWL0ncEZM3Z+a/f4sATHFFgs4b2sBlFpmMvom7ph7DZJAFbek6uaZ5eTNUxOVgXziU8Z4bryo
IZvC09IIwpJrn2KaBJqd9+ntImRDYE/d6Y5nxpzhtHf/7lOfJwFXTo5un+EPd6wWGbz0zqOMiQtI
7QBueUHTPlvSywaPY4iHuYmVpWE2EjILznWANUe2EkcmVd74zlaP7j8N/p3KMVMSoow7zcg5JOQz
jqbX6o9wyKHl7WYR0zN6sxkQTcMLehECfZkJyxRaHX6OO+YtgSFwC8oUK++Pabj9vkOOBFJSUtBW
uejatMTMES0ro8WdAe1ipWvIPxqahW3kXMFP9B4OFQdfXJ6/gpzKgOek00VpyrVcQ7VsJMabpUbt
an37t6qVo2ByjtUUI2bng1UPRieaZVh6gUkKOvnBXfzQ9uhzusyGfCNjt2+9gWQOLAYUdSLg0n1m
H0JBkYLbeo7y/q030sGVwczNlnUp3kN1SDfMobuN8yiD38wTmHCbb3JtMNdPuE1lO56dVwl/HCNt
1bzNLndeTSufooT2BZVt2rzhqqbnRyptKG7O221AGXnzzjd8xKafZJNchi+rxlEsqVcNR9GtN+3J
8jKjo+0+6L9fI+x6kOELYS0JIHDQT41YDJivdsMrJKCx2msjBlvPZIG3ArU6QT58CRbD9cKF0wqN
3zBRQ7VdM7cKhJ2uY09xp6kS34GfH72iZIU4uMTQbO/QvKT5eWXxOfsM6pJ1zjbgRGPpYWjSEHA/
ns5lj05/D3p+wcdbtaE7QWtafphtBUQFIsggIZhvN6qcRk++5CtZI2x53xiE31TL98v8QuRr2i1I
0fD3xkqJkyOIOYEd/MQQL98H+0RMhSWpllwHS/Z9z9ozug4uWnQPmKKHsLts9lsxjuwgFKIpe1g7
UpqGe4ARCOICmkAhzZnzAnEEA/G60RIcFbSzOJnnlMl/xLgn5siAbo+/G6g2+NiajbSzV4cYwl4P
0N3ydsGKVTLuZO3k0QYtgVZ1H4kpORVy1vHP4Zk6RBj0RLuDfx7uEz69fOWCuj8kKtAlWxkmvSow
DPApXAtBYQPbTUD6v2bSz5fEpvzTAzZbEpA9XjJEp5Ryd8ArD9F9hWB0JnJCESUa7n7WhrFPhBHp
Y8fSBqIxUJzlnmPgiHWAjTtNy58uL6ObdyM0l/8NPl6oP9UF7lEddzej/zJup+4Tm43zYqHBacb+
ysIwCluepA25hwG5qtuJ745W6mYGTcTpFUzRSn3x61jbf5kLx2NUB8wEYnXTIadL4v5GT4vABt0b
ijkyupqYgt7Ax5xkb2JTwDyOI/URkiYo/HYFQfbZW4+ktMNJkiN5bRsWsQE2GE2XXIWCokJ/oulK
pweo3db5WRSpr6hdEfoAvTWdyqb3ZJcAYh6SKMs4B3WXxqc79eTnDUfie3i1TiFDM61W+t7QDdKo
sP86tjqZettIPdh1cEEFXjT8Rr/V/+JOQpKPzFuaZX86hMQNJ1/WpIL7wwpPN6c0FXdEQdVdXGwj
egR4cflGSo8L8qfzcbp/78nDhbpOybUDkL0hFILxhx3CJ9diZkaDuaB/w82fQX7uodIjltryAYrL
acsCwVpAd9fzM0fWJlY5e4j95fJoOOB/xHUYgN5rBI2RpjMtvydSYSSdws/amWCOHDMhmjR8nS19
vHVuGB0AL0OuCzjYAsw8TDKKqZ0PN744kfwi7vg159x3L/Fp8uwD+IKYDoKXL74D+8XV6QadIRyW
92wT3hIluMIc8LbZGDyQPH3rLr6FZi32USv9pAQ32vZ0bWEjqDDq6vgH3p0mZ07VkB5G+J6gePZI
5Wg2/n4AhZ3iCymLdONOI589eZnoZPz9JgM6UEav2ca6z/Lezt9ZN6oR1gEUzklpSTs6qZF/TIPK
KNjOqAmfpmbjvX0XDJ1Ms50I4KP6lZWbtj22+8f0xZLlFrzgQrITDe5JI3zH++pJU3bHQns6HxJW
88uetVgr9BcHR4vJBdKrP1oB5JgrDILz8ss/+c2hOKad/Wv51jiZdiGDcDXzDiTZPzFglk79iAMD
NCTb/N2bJpTPrUUbx6Bf+og1DzYHB0ABWYGCymcEs79ZYX4LdRIOJT1LCxN3Y97ocQh8/B/1SoeD
yxRXaUc+bKZeRTovEq7tlnnH2AHCdVfpdnKuXGYwsOw9CWfvnh4dpnLuCXN0lk4ciAfopnevQ2Ct
0rR0uiFUNBonM2r6noq6eTrb7OwrKF3JQUJPYe2slhpElaKZLdsTtd+aXKoNQAwfJH04rWQ90r49
eq9g9sz55YwnJDLObI8IYKVXiN+QrUjfb2duRy0g1V4YSzijPJC0TeANnenRJMPo4U8miUIHQO9p
DpdTzB+lmTHlVLuPcOMmj2UGg/vhq+67bW2gS/J2LyZSh/mWdNI0nD64CYlq/7e+NvbWeUIPGBwS
RvtKc52jFFyYvEMleQEpbjBV4+ZYkAm8drKCBPzNTiTI0DHoI3M+QK7hsMhR3NGuoxXPG57iKaRr
fuHyXtweFucXq1dMRKQ2MWwevUqFMLnkTftB0wVivBk+0VtdotAzWWSd/BrRbVWsJWeWR13AK8uN
e5yLLpwev8dwLznlSGRF0U4HROMtnjyKZ6+6WSglRan7gK0eNSuKNkiEwv+EXBE1FiPcncWRlTh2
xm8Crzr/TwNxwrXTu43qs3Wao8bAx0AMDvvHn3kUnmeCCNbQDcf2IaDDDHnBZK7ozVYGU2druvRD
xurLkuiqwDKkS0vgp38t/0TjUSERfSef0gB2Ju9NDonuXoQqyF6DRYQ/jBJ1LDWTJFbxN4JNVa0N
THEoBTeKGXH1Fxb5LR80mYjbweVypJWcSC2/RZOAlFKYXaRllg5CnDehlD9+Tn0uOfndaS3p4ocb
PO5u3k7s/W5zEf1jbWkXGT2DxIheY4YfZ/UInjkmKTWJ3d3R5TvxHDhjcdF4u4pZZC68WnohjwuU
jk8lFGQEI8qsmWAjy3Jl3a2e1bPa+m+c0nH3ZcSW+ak6Ocw9gLLqXH3PNl1ecBf2pCCwTffuNPO7
07EvoThpITd3ai6LEzrEHu3F7D9OXzydmpi7MNOo6e6jGiCsv3/1AGxfr/6eJnXayTdJByjd1gN1
eM8gB3hC9LjgC7ix3hxRixfsEpkvhR1kO9WQ0Uab4WZY4wtZvU2jFU1T6JsKCnLGlUdEEUC7Bd1K
eF4bzXlGF7goXcK+UITWi+6fETITlTY5oAtAtfWNGRDclxoU4jisaybOwbDeLyGushDWGawDwgt5
k2G3yXQoF+kc87BVyezHKs1MpvNQ6YFgSZfnFLz/ArKgN8w/ZaLnp+GmIOI5CDbd9gLiuVAtYPdY
Oct/T+ZHGUaeFA6B5QiyKonXGzSUuiFqJ+EZomEHrwsIGDZ+oOTejLg3wU2lv8T2kZytmdJ/n0g9
lFv0OTZbkcI/KvD+FzI9eSvGXfUa8z4XeUxrl1ICtqIZ5F1+8N4Z2CP5dMqk3b+sZHI98h/n7ktz
WErIJoj7VxLpJuaNbUSNCAHMiy1M4m4uF3avqDAfdg9KVcPgTG7Cf/Hy1b+DW82MAi42FkvcH9Gt
0KPl2zt2JNOmkPA43fxVnVaRbeZ0eZHl6NE3vVhnykgLVWRVA+18wYfwQg+bxMNAesJcjydxntIn
kuD0CsEvYLZta7qcaj7F2kTqlBtSzGqdobgQJhDEf9/2YG8uiZqt8OE+TB4TY7JGOHEuHtTX/Xaf
Jdao4IR0oE4bjpQV0m2IxtCSBtgiP1Fn1eYoMs2+JBkqd7eZfnIRyn8CIz4hQ6HvIhpQ7ep8XBmP
QmPSHAM1RYAea8rt1XLYeYjlRY0rkDwiARn2vFmHdKBFoSwEPLyy6SNwiEN9R6qTkH3gjM38qLHA
VwdIVk/GhYztkevq9p87jmxoR7MPJELqNNWG9t1vQ7KBOZk8ZqzE1Yf4crXgw0f2LDAlSp3gf015
vk+rTRaYZc1AZ6vzgB8BhxsprhaNGumIBRC8ooYDR0DGksA+hweEIGesOEO59eDi7AL4fbBlVhti
YZcBSZ0Nh9iZjseJ4ushoIZskxwW/ubHXpNz+jVCvwKHkmKEfXm9WlJJwsGeYb/GSTY1c0Xpwckf
0CUAqEES/XA/xGa4vdA036S7UTKQKn5w909oNej3f3hU92rBGABLA2g8Dra54KV7Vy20splAyvdV
DC7EHDgasUobvWBspHfLjsiELu4gaFCSqiYEoP2d5LRdTPmAPL9LMGsOb29LCS4JfHAWmMc94wjt
jd8xbE8gCBJ4pL3oxazD7GVpWNEJEZM6e+Sq8DrRqS7bvp6Idzgp+EDn9Io19DC24b8ZoQP0geE0
CJjVLjHGm7fh+NReGxsvTF7AJn7qoQbkwidZEIU7P/oM4RuDHEEPOe0HZNPFMTzOoRaROJ9MM2k4
VzK/+1ISOZAgWmrv4BytmS/vb39rifDGChM6ZW3rHDzs6DvnAquM/Czor4gyyLv2DsUj+f8z+oI5
zEY44JGC6W43FxZ2wMZ49pjE0/a0UH1zq8iAAdpICBEQmYOTTYNC6ItUhCc8MVgthq0VVIPLzrg5
3o8Ux1piXkk3iEDBkCGMY/jbncDHqGZmGAVNURGD7NeQRrbYUnDWym4zj/wVaSQEhfDENjNM0jVX
IifqylK3BLWk5sCs7ca317hdwyRUgFxuC1TKdGWTe8CsJ2BVQF06AFegPAcoFbhd/JLg5ixIlgwx
VsPwrzCK3aD7dpGQrFnDHBiU2pfBg4vDdQEIO+9i21E1yrOj2iecUVtu2zEqhq39KMMCHeEGiVZk
xKkl3c1PpiZPNBthM5lyQpYN/1OHu9U378adCefteXHyeJXfwvqQyXxwF8TLDd9Y0ie4SCfXSBhF
tnOtMNRiwZd27vLknlmrA5V8x63hsknSdiS1g5jG6GSnzeidd8rW/PZ/l3We72KSm/75pwDbBNAS
sil3vp1ohXqBt4XrHaNIzPxs1w4nyjCElUPayjRzPE7S68vCY6/fjd6Z1HKUMhmFW0z64xwGAqwq
zM/ZUQpKZ7+2LIzghlf7SarIQxH1F/Nggm5E5FvtIrUvrflbhL3Z7F8PYu0x6jvcjV+4ob4Xlbgz
HTLpdGJhBbFuO1KiTSyYYLfsWO9LLzx2LZ5yLQN7rnPgtBBPkAZdgtoaXqoqRq/aXRgB3RWxqtni
uSN2MhjKoNDG/xhI6hJqY3pjb9JJ6a8cvQshniIhaJL5iR8FCWl6HNa0bxmVleGdTBOEES7ENu6n
2vsiUt1ELLdjuItaLsUbfayGOenirnPDxKm2oESI2r2dy2ws6CI/z4z8LSPQ5uUWWkkbO6Au6w8G
gY0AtQMc83AOwMJSWKvpsDUR3Wp6aPKlRoGHFlhPwNIOuZ887nUKpQhSh7WnS4PNjoXQAl7D5Mlr
ttTt3LE1bOsLggM5RcW8CKtZdgmJ/cXkP02QG5KIBw/LDulxJJtS6Wu5FPRsuyVsQq+Vq1gCflkf
e2u15PssRlbg8hULJYeJWnDcmLB19kIwb+ODUuKMo8WdpgbFvdTzyPU60CJzugQWO/kTWDF1Lw2r
6991b0tITNZt4mInwTmLwUk4ykIRQFaJuH53c2nWomoTpf4cx2eDa8fl440D8snR4KpgVBYyxg4n
oIWCqq/hM/CXpu9QQ6+Dc7T//DBuoPcilQRbh5lCyOBy3ukZo7Wd1/hxJJ5eZ+q0YQKRk2ZTct7y
qaPBv3vLLpzyM178yYcZJsC985u7XQRUPTu00mog/GlI75D8N7HOyHOoshTrv9J4B037ZirwddAl
SvrY9VfSX1HoTFB7r56yt3Yg3iC4vA+27M6MqcPLAUehmIEQgw/mEvCROlRxVpD9qQ1pvoXLk3lz
H4MTMKNRYGMzEW8qXKjsCdWUBmkMEIJ76t/DC3AUhWobsqaGwQjrVhpYDXc9rJYyRIHvpLMCLXQD
rZSRV1G37EaADHE7gaElYLtZMdguuLP/aroUZ5tdd+AuFJ9C2KanttVO6nEbgP6Dcpl09ho2l9S/
1ICSH33ZNTI1oobjcB5uNjjK3thAWODciS9ikAkzjsXTLmraiyOUnyFV+fhBvdG1GrBxaSN7H3D/
ByUstbNBl6RtKew7Bnm/evAHLwvHubM4cGh7+CpcHKSI7i16b6wnQkMsQDbZDZOZPRqTLa4260Ij
Fi+QtIv7C9woElQ8UjGukQ4ov+E45ZQQH+ZdPqbQevj+RwSzg/XVwTUZscuqhVkTQcTjQBdvwZ01
9f/eCIhw+cMl+g5OmI0eqxG95JoOeCnPZprHKf4NPFYvoNDoBEc/8IAsuFU/g6knT/nqGTBzkNcA
s0G9i7uZwRVz5zkcYzz+mWATNTAmAQKZHYuvdVsaQwbqPtGnkLjxi56jqPCnEwNsg5eBXah4H/mV
U1XPGXYh9LIwgfp1cZrRK8GjK3uUTmu4W54yBeZYE1Ao6Va3kpyN6vtSwA+VpunTR6uG8BeoaOeZ
n/K4wICGrP8V7TNj0Q1gXW8K3R1hsmkjqLlX7jfYIOJQXTXfJb1LIeozMHfqI/PoXJ0Ly10JMG1w
N2HDEokcztXRtZxRdO2QUc2UnNat/QYNcpMtuMCXMcU1v25Uq1rajb/BnkFXKeUi0t7bkMQkpsfg
T9O9z4STbbmbfc3ntMdAInYVzk5IkdYoQVSb5P/O2MZFAwrKjBGtaqeHVTAEWEFk1+V52yOVgyw+
VoIjuo0v9dDY6FIGMVGAfBFhZXAiwSCLpKwklVaDazTt79Hq8NyYASBCqOHXVlxIicPdjH9c0DK5
917lPXv5cgvuZYek4RS8lojq6lwELJ/5NBHt6t+ebhwG0Smqe6oF+ml/3AYQG4t0d+c1UXDGl/xF
T7YeAPy9Bxu48QViWfMNWwI+iBQXgP71QBqqqCTp6zwA3XCsh+7i9M1g0NH4jPe+FBMnngnd8Rxr
c/dVUjBsy02xKxC6kBBfs2OmzghcE54yjx2NeHFers1ucPZ3icg7G1aNaB/tRIruLhiQzTuX/MaN
oadM/gc0J84BBD2JRJxBzooPBn6L1pyUExg8Z0grMcfA0paVjssvZMdGT/2DJgJXCLorW2wneUw3
bQetlTghi4kxm4HZ6fRidgNsCfxdfiMJs7C3CfYoWnCFMQ82Vf0IiipUc/wsKYkQqVjXaF1i7bu4
+3SCvItBvG2yUlg/NdAjAz8GAPyk7yS6Ns747n4AOfY2OtQ4tJiPUZdsyn4B19ESbIKCrF35U0uR
+VI6YXFH51p3xTsArSFX0YwhWmBlQDvY2aYbu+ExvfbkEsP08cs7xdCadkyQmMM3SL5jYL8X2mdE
MY3cmHTwI8CULH9woFOagvLDFPvihyUtE/E9FMr3GwwgaxeiCVC98xzqcah0TKIj91YW02ALCstg
Y/dE53z+rJ3u+MJQd+sQ83P5HvgGfdax90b1PmnNlfG635oDagDcvzh3Di7gn80D4BQAqFOcfBgD
xZNbIYLHjBHtN5GduTRETOLzDBrk1qM7jSeWJOucBUNBTnGCPsqB8dw4dEDp79jthmns8s5yyrQ8
zJi/46t3azr7uQEbO9u8AzWr6/w4avK9jIlD6bCWLpxWdMYcV0p5JqVZ1grsLxGO3ZgKEjCvkhb/
gGuCAdxqsppec/wCEAlwVv19cNJsWyjxvDWThCdri1Yvd6N+m/rfAfRzfbGQCLFUaXi7WL44nxH0
CAR7H6t/5AhGX0ATl36HMNg6+Oe8zHxpDMRyssFsZSHsVUeM4lorpnxE6+RdfWFrignnirzXGGCD
WY9Piy2dNgZ7ORbeo2GM98fO365qDMUu1QfDSgb8ciDetj3agjq/jrObtWFAGPRZLF56GnqyBQSp
TK2Os2NCXropsWnqgHnkL5uJx+b6a0IWQ5GL+odW42HRnEIw3CdsGTzdDqXQFrfQDzGfwodw0QhI
7lv5caVNmv3hFCUBiUZciWOLsMDVVMAJJCW4NEjJJTRWOS6x3msxOABuBM97TabIR8sxuRLPShAp
wDn4rUdsUk7RBgsamw/E+GmuCrSYmkW6nM8ecpgdWDcO13SSOO6Fn6EVLA9JIsUPQo7Fpxni3Nzf
+DytAIoNvZLdDjgaXkLXJz3SI8Nky6iYTYfyCaHkunof6omT0q1LHaWadEk/dEDq/8w1Ydq1Jq+8
6W/A3YXrMrSGWHqJv+IkNYZtm0kBjOtcKOnxCIyPFR/fTZboXYhF9n6Op+nTWRKVaB1AwoUaT4aM
IEVqRZFcQIId3+c7d2jY0B1DIQQo0dVbz7/iFNlIUJ/3Gj/QiKEWQrIkLQb34yAyqYnAqindtrYG
FddrswKXNUGQcIZk8mKzD/Ql2ZVCyhByH8iL+NKWyWUjZpFSnpHO00PlOyiEPEBKRykhFYYhpUBV
qb3hMTzDo2DiKdWSA88OR50zCfvORVU0grCOtRQcVwg7LhCcoIdhniOJ8vJ8eSeXl3feRDK7NURU
4UNq8XDBa0NuzUPPE5T0p9rglnRYtnQFTFTfsD6BZ3s8nyWXyrvg7+2gjQD2F1d07FddCDiFcBcM
G2UN2hphEC0ZBW56/SXlnPRGeH+4R3ySO6TYDakREjTpZZgoMohRVLq0rSmRmdANziD8i9XO3Qyk
4QBUKmogwU1f5pCPI5zas4hkEgHu5ZNIC4LbxcXQFMnp9LMkj4QY0NqrSwjR6HUWTejQMLcHqtgv
aFTKIBUjBFtlF/aqWp7Bbq/skQJSxwIjolO1gyvbnx6Ab9fYx9xIuHcRDHY1VbzbAiZ3k3nyNIFn
rYkSGvGFUhOdKpkoRI4PWJF9iIx4PdwBinaotyk5QYFBMYio1SGCE+Zu6cOTS9I6zyFSeAAab4fU
jxybAwNmZftjb7I1gtCqAZtvaMSYlAa4LnO13BReAA/hR1x/WHS98HfJP/lwuQKbpq4ELZCB0zJY
3oCCEOOqGXfZ+k3CfnehwmeHNc7c62NCGt1YCQEfAtJwmOcryrufFykT3Mw0jqGxRJeok4a4MaGw
ybej6R/oDUueq2CwAcZScDkf1XvBdT9X8DjxgsJcDjYnKXzVxq5ryt9bwR4e5q3cjbWhMXyXUww3
W3igT10jECvdbrXLDlm34oJr+o00zykCEAfUHJjtwLqV1xnGd58hg2UD3MECXAf5OY9IrSgS8+NQ
+PaXSGEUQu2cItkdBvAKVl1AKFKMy+ND5dEi5LMhrXbRserxjawpp6iilmR3s20EigKxoMo/VQLw
IqOjW/jEU/FQ1rBAZAQlx7i19faheGLe/GuCmeg3msJKlpuop1P416IZwKc+krpgAgEErylxyzpB
CDkRz5nNwCu5+3D8LYZzeVpwZoux0EV8BGvdiifOlpa/mOZu3aLnO/O0wI9EWADU3HqIXyvmiteA
+UjpHrEH0Vvs6N1TemF2wVEqKXl1Om/yEhnz2OvhuUIvhPzRAPy0sbKhK+t8lkLd0rJuwqSkDfUw
VrYqFkGIqv8+8at44hazNY+QYocP/wsjljIIc4glh9cTCjqLgOEm9B+3lGlfHDmB8VcPtgLZE85j
cl61bIxi8/Zfd/4lI2XoC5PVMExn5knPzZofk3rj0Vu4YL+ueLRrY5pk2CUDs1IQ7hzMsQ8Mh2F8
GnoY5DvwoA9QkGUKg8yuF76umDY94Smr1hsUsMvRCfF22yub6DRuKbxeD+t/hqa9+3WqzaC2wn3D
VMrf4Cf7jQ4Zl3WDtIyhILaZoiV64Gy6Tbim+1BjyMANg+F4A205pboSL0mZaE/bnA71ZblH8cLE
qVXtTwMwJ1XM8VhzYt4tfNKPTZ4FC1zleR/KTqVWzAXnkQu1ncIWiceWUSFyoHBQQiUWji47HxPr
DzInQpZ1si4MpUpTiwRluGSJrD48aUGcusRliRjslWm+LrZFO5CEDvovbyTG0yo3B1WPvMOR1SKc
P1pQFP5mLCsYQ1Rb+LhTQFQ+Iy88MaEEu0nWp/wpHnGsXLvbW4f7gnH0xAOB4Nh3WOUyxX51L04Z
+qup2zZxm5fb9sXeX8Qy20LuHMAZA4ew+472CR8qkOhGCU4lgG+26tTcgi1vLB65Ov0UvSe3pvzi
OCucf+rtG3b1DXC/f1bKJa1jMYDF3TySkQKSyMbxBI44ZGuuIwcw+GEDnUWL+CDhjh+QxCBGkL6Z
VcWn9JswPjGn4bnI/57Uz/CDyYSJRrBBDQY0otD6SAw/Dt/AhWQfPEmiN/xg+YAAmuchcZ7UCECK
tOmDbh//OxBO4sWLvKuaQIv+90PEXl4SkkMps+YdpUcCNqELyMnJnD7468GlpPgfKulW4vCmXCfE
lxsBSOkbBE4jl0cgBnxNRyPsfeyJQdTcF89ke7Jaw5qlN3sVF2dNGj9slu/+C49wfJmxwxBAvEVO
iR8FWR9WzOJ5ffJvROPzDBDFY8EQsIdqJUNpDtHG3/ic1SxDnNe5Id9/q4c5aOs1c9C6TptovfeY
hHFYtlcMuG6C4HkPn7Hb5RPt1lsgDZEi4YlJgSPgsVQZqvO1NNgkbpdVKQuhu+BWyIpr9p4T7Wx+
wDu9x8uBD58Tdy7pMYD9CdUbSLU11FjrjIr4+gr+AP1O1IiV0Xwey2OXkWopB9QN0Gwvlu2szTu3
kslIC0vM7zlG+W144/k7cJuEwwd/jzhxInLgOoJYkHmHl+D6h7GmAJM7WGEDjNp/YRZD4bLo/WU+
4hpUBnt7jzGoKAuZK0S8ffRvKCJQcsRHu+sQcYVMj6KVcNRxJods7XVgw7dYvtyB6M7OOGSyHKhf
8Ao9MQ9TPGBBJThF/q1JPJtZpvMvUVJUPg2bU8WVEQIS0tqBglLlzLC2YkEn50sXbeRCrNu6pxDK
O7MqdLvwyxTgWAismmSJpfCKYRSyJmHisTDljSjxEjmoyBh+sUb3+PRM/OAE4SuMIGATsBWoPrBz
jKVklXjKv5kO7yzVA+grH4RuC/GkXuK56OneObj05f+LV7jMRyINl0CBtfbv/xGOm7jPv6lzGXpx
pduUqtxR7pnGuI3PhFnIhPKmx0gMR8L2BrNqkOOLU8rkq3svJbF/uqX/56PrEhUD56/3LhkkqHIY
iMKL8YNAzpwbtN2+ND8sI+Ooia8xcgX3GmOyytdkFADjNy3RuGCt725SdGJMTrE4AUKcvjBw7TLn
nONSBjRw1gbnya2Py+kFke7gGPCLPUDgJ2bSoahUoGsJtP9c9MWDu8UWnes8eNlsLSKt/A7rnOAt
j4GErWYgb1n+O8m5K/JAC6xZgTIghxTMTy1k+TVDBD4/kqIwlh+03d8c56hJfuO4xDYDHIlngmCM
aSwljGkaGZyJZGxkevQkeiXrtkRdgqMMO4hjgEVgawyeld/neGub8irx2BaBkFzDz3HbFDUM56hN
hPG2noQvuYTJfM5IP/4s44ks8wm+/PxOaAV7Y01sMq6wmlC6Vfg0yyoDzJIbYE8YiNowK/45rCa/
ebYSl1kWshlIX79WyvOlzpvMmXErai4+9+/+cAEYgKFUW7NlIA7RL9g5JZOU2faibJQVy7Xz7TKz
gAvlcsuU3hD/zlvy8v//VZa4ZJd+WpYigeXK9/bvZ7C390FZlGjlWFrEA362X/w3ttYu/j0mxhkS
J/gwTFawOx6JhcQEp2SR/54gP3nufMlH5Nudsixl7ch8hHXAw3Q3JDTyL/xdHm3JuzKNFhyEDSvz
gH4fRBIvmdvz+9SM4fHT//vwf/Ki/76sJ/LWhc8Ual7NevlbFCBsfOgyjbmAD6ODf7el+ftkPOg5
N0XunYgJNxYbAVUPY9AZc4JmijBIo0YmxrG0GHLxkya98ZYrWUBzwuPvvYjHREy50oP1SPc0bESs
BL5+5pVcO7chPTjl0TuS6jFlw2ESwJ0YQNSO5ijFgs+QJy2rSNYSE+gmE0knMONv/VaITHIhYZRl
Ibum9sWW/MHv8gLOF/YQC6ZKAd+d2ImrH8xhUMRaeO81yJwBTybwz+JJnBKYZDBll8P6xbk50UnA
O5wCMmMMDt90AEGFOlsk+0Kkozwd0h8BuDPX+PFfkG50OSGuAdU5Srh1cI67Bczl0TS6ItlFF0Ez
IG6AUGXrwRfchC57bNCrce+IRRO1OMwbmcomFsbwK9PtTmGUnXXv5qnxDsWF/83b1oU5HxgNEv7B
jj3thasgP4TuVKnYvfVgPWhlL5Qwg1s4rXNwS9hh6HFVOj/ke8Ql1LzZ/g9tqNOYSdhbB8ZY52ff
YCI0J1Dqwscc2FMbN5u2mBe+cbfr1XOZvKh68kyPmOH/SRpujP0ygwd9GsmM5bJtfxKRgmEAbU3L
acQwWqcOHkEnhkvrLpCbygwO5NEoyKqQPBjK8DOQ1gaeTRe6lEp0AE6RTiV4gAncQFFA3sJmlDil
O7fywyB7HE9j2UlkLbJlcfy1JVsSYaAMQqBGJUtFVkO/mcqZB0dkkYdp5JKXyjpCxskshgapeodc
gvXHtpc48zGpmmSXMQsSQaQ5jqBA0V6yH4EyO3nHyOgzxBY5sXjqPDwjYyf4chs2KX9HfaIwmJyZ
Wel6cBjJPEZjvKejjH4Rj26m3nNO8C0FkyxRaB7NI84CV4a7nGMGwB/SY34vsPTxn4lONoIuMd9w
zUfvy8gOLgrJ6oPJd243fCXX4lrsGfakhxenZhBHB7mkHCbkWt50db1zeO4yuRmTJ7pUUazKvV6G
ACLeBy3BUGaTyGkuy1wOGGnUCxkJt3eSbkJyO6dnL0MqprHkPW33TR7+5nsYDGRMLuTVH2Z3II91
9vmpjw50dOpjPm4drAujF6RUkLdVOff3jE+iVKXQ2yad6sKeDV4rgbAbgTSnttC2X6Kn19M22SrJ
q1jagzU0Zv8j6byWFMeCIPpFRODNq8yVByQ8L0TjvfdfPyeZmNjd2ZluGqSrMlmZWWLes+UFS+Xm
qV8YbppsSN38IcZqPYfABo1OqaXsIYAPydQHSORqQFrFEhFdl5eieYC3Bs8jBc7ToZCSC5U2J4DD
wglSltGJypHcVFcRkNwbEkviGuaX2CfhgTytYU7avPGwUce697U5IzBnDozG6crTXESAtOr93/b1
gmfCdsv9FNt0qQV45Ovzp/YXF5qslt2RiyvuBR9nxIoIDviCWrPuFJpX1ojWmiuv0cxBpyxlxOzF
e4pGHduFrI54kiPkw219DiZthhC0tuE3gucE/ZUsP9q9gi0pZpF5nsvwBYVGR43eUj5rmIiZMyOa
MHT/4tgLkEaJ/aCkQiFjoYmllDm40xbJVddkFY1VlGgHdZm4O6XQumA7LzOJKwoPng8qyv8bE/Rk
AS3/dtoUiaPyX86Hgk5uS0TKqewUuTUuM1na1zEyX+nKQWePATbBfLaCnRwxCmPCQjuANSQi8bJ0
BT6AIV9meMBzrqm2JUsPAsNCszgxTtANAi/wsAV2vLZH9ROQgP/nLe16U+evTLggvjKruQ5yPH4r
97EIutObPS4yLm1rM5xsTwkriIXIRIQzQQjs0MaDT8WbVs+qyLt5T8A8wsL0xYQ97z7wTHzaOy4M
I+JvxOGn4PxBLSyaZf0bldEmoqxR47tLjvhr86dHc6InObjdgAptg9IauyzPY9+I0c5OIhQ6B9E+
UwE3cGZdfXKTtbpj0uPXekZo/9U75iExHGB8HkDa72Ddhc7qG7zCEw8dQbTSyXvfDjSUajIZVyvW
muPnASoWZqxgptfM8ShgKYC5KQxIImZaTRuwOhqd++w6g2GJ78D97n1b92H/Br6Ysi4yoQSPP708
XECoR51P79y5JailuTY+XikY/Z8SGUQ0MuTNMbvN7B3/TAyPSXQfPAf4RJBB0IKzEaHeZjGE+6I1
QVyyC27mNUJogtSCx+sxKjSrwVU3AJIbuwX8z/zq3/17hBTdXOzFYsaDwKXYWHD4oG16GZob+mqF
tV0T2oOHPtJl+xwTR2fLkAZq+e+saa0UMvYNylfVtzg7cOjVqXCSn9iW3KyXN1UkZIMHcM+DuIFy
FdqpBWLYLDiIorV3lW2p2celewep5PyflDQAdArdL33uiwnxHCH18tz97UkS24Chx6pqJfITANHV
9gwcITwtX11BFC17q79aS5jvGNFK59s6znB/iI+xrD6u5gzeDw+u0a3FUIp+nKkc8qttjMd9p0h3
Q/6IntGkjb0ly7+0p+I6oD4z1+mBhuW02IHyj6DUTCBlEddqPqYvlRusqAsx2aBh4NNvcCEnPPyJ
LYAotS+/BkNtyYot6Y1rrcdSO/5495u/TX/T327ELr4OV0vmFKXuOsBDqZySDlbMYjuF1htDk6QQ
FLNv+4SmlaUfrDHgii85ReCQPYyU4vsQUBdwq5wy4vqyCWCCScMPMUnBW6mqqAnYVsiOqZeHIDx6
UPsjt2fAjEM3ph0+tdATAQJht3GNStl2+gHW52B9RtX5pHuOKlmxXSZe6FieWxempIP8gp3gGLJL
DxqxUpFHH/7QQk2iECm5FlRZtw7kSWUTshaKiJDNiAPWKpunUSREY9tlVQQwDUmF1FEHq13Pn8B6
b9A8nvMmBg1gtaozr8Eqw8kAhHZYGLJMF5vwTq2lads2EDmMx3Md5Pybi3iCcUc0R2uMKRV7xhHc
xg+2lWrAw6AlEC8cgWH7XIjQGFZGE3c+h+N1YqXpOobd6Ar9/1lOQVN0v/ML1V3724EszQpUjWsh
hq4Yrc3nEcgfnbdyJevACNqUYeGWvYDMF8ij+3iSCJfWQUC7EutX8dhW7NYKtCKVxQkDgfNcq7R0
2YBRyRgCNOi5Ixpg1lIqcR5SWmUuKPumPX2l4FQwzarNOuopXUq7Ac31Ht4Mo/bkCZX8hhwJNi9b
Kixg3L1FBKYzyfPoVx32XnueLGCwAeXP8ajAI3X3W5X5tnQjt2SODFptnr6JOn+w+PFqiy8KK5Bu
9ySWbXl0jWoT1pjep7tk7RR4zqnUqX7yiT4ES05JsWun5U0wqoDgf6XWAxv5sECaqXmEIwr7tYN6
vFMepgBiSsgchNZqkc1g4jJa3vz4HwV402U+gERLcqKUBpr1ImYmtjJqgCZlBAQExLhWccamBpZc
zzaBvkPe9Jj/BjnoLCvAr+UNfcWDPh0HDptvr/8Izyyz3qnCNtNx13iWhww4roxL4y9Z8BsiLeQn
8hWHZAWAAQ/nl+LBioA+sPBwtnD4sbZhg9uAarH5aco54NVUoz5OHKAF5heXn5FcYii2MSD3XFf7
yHN9tIKEzVYxFbqs3aYJB5SCmg4Zk2QBayQF0hv3fcU7bLthdbBHr79r94DgeGPtjFbTi+PmXzn+
e0BHwXMV2xH49YhxYswazTs8w/LZg8Vp4sSBlExUNlf8gNkW9SZG+nikfNjopG31GE9hySRsRMVb
FQxU1S1PH88ZFk3QpNj+SQWJ7LurznVLJj9x/+pO5WCpWAMI5IyQiLFBWXDdWH7jPI7oZBYEv9aU
+MBiPmpBLcPdOp/FIZxO/yMc8jfRrEQe6npJ0hMFCqYeB14S6g318Nda3Eb5zps+7WB3oWLhz+M9
WFot4Jxh5kA+py+fSWM0jJKkRfVARhTiBSrQAlswUCdgXiBoXEIQFA8GzrHzwXBTPvAM+z4rYgBk
5+hDuaupM4R7qgdWhPa1xJshHCszZIfjrRnwFmH9oST+/YXkamu2NmmUD4WwjnVRkXig1Xd3kHat
ZsqxOhyTNzfPrF7xgDgRaxkJ9UBW7cGhhss36X2Zb12dD70aSmFDcCJ0VdEPb1lfkjOYHtDJwfyE
EPyyXkjh664cRKGzsQJCpj5wqTsy18VmAEkx+04+nj7SKdoNTlGtO4HJvvVukX6JjCEXXCgsycOf
ZOR1eORvWnwshmrzuoiRRK1fXCR3VlmNqHckKuJ+Z+oNG2tERtnho0bELAH9C2EXA/f722ALxWYf
l1P40aaKeYpOH5IaCiEIr+v4OMx7UGhhrSrm0lz4kUgOd8CoUusJPxc3a49mA6K0DEl01fEqt6pA
9CrYbgzEHebfzhwWgBFqQCTmeyWm1t/r/6JhvrmP+8zh3WoPvzPppumF5yn2nGpjsByzudOEb76R
uGVTxf0apF/9gevENsBUipd0IozHIHBY7EU4uf2hg9u60LFxImkdt/Qq5TnfiscXTwfcW02HNOoR
1kZ/ycYfhiwNGM9qjpXnpoLYQOlgQbbV/DV+NTo6JGkfRcyQjRsng5OkAYMQ+zqznfUc0jQTq4lH
NIrKfbBMcLrxUNN+xzFYTdVsj6r7Bz6qNFPNThBnVfUe5EhbBqfdB0iUYPIp0Pm5Q4FL9OLfv6lm
IaL2HN92rFnH9Yh1K9hb/SZaeRtrPvqnIfTIV5/+N362qM9x+CGyAlbxNpQEgfj0wDYI1ejmnPdg
q5rA6lKq5kB1STKgMuzx7TGvdO+De1QghpFUwLh49NWMnAgRbwYQBxd31Q7uNg71L3WYjNIqzWIg
7hgVRE8+vDtvAruORrLYLdHoyZOXCzArPlAskffOEM8WlC6Sus5BIgEsFXJZPlZzV6QICLcWXtUU
JDPiYNzeq5XMkdKE97ZVbMvfjFbSX6XYCnnYWvH9s419Ghbnd0bVRCjyHwu/yAMtprwe3nOU1AJH
AQ4iIe8wrSnRsQ3yjx1Z/6lrR5NmnZnasNY6WoPPPXjlEk2AYSrIMrZt5zTedlhLG1UxrWjHYQ+D
C8sl+TRcMI5qwLYxivSmK/9qRypTmbN06nYfw486b51FswvM3ImjpA5smWpRcbFhHXfV+b8vZzSi
zOe3bg9jUVUIHzTxyIO5ytqkS+P0osbpY07QyYdkAl6mFL95FB6EBM0oX/SdhO0RdQh3DcQ2AoTk
EtXbm6Q9U6TOuTX0ORWcMhEKz+COCp8Bi+ZdbewVBciG3bpfX/eE+Q59/dN+oZHBfwMnOQwqLbpO
XsVuax9BDBnZXMhP5EQG/TJmk8rhTtCAYwJKDknkgeMIC3Hc96iY3EfVHkEDcgQyByeZMC/M3gJq
UH2vmpDClg3lQxsXQCPFmfIGog1z6OAjCfdGbBvc4gRydSB0wIt5DOpZpf1AP39EgIMsA2plGUrV
Otnya2MmTb6LlVNf0qRSxJdHB07fd4S0PKJULAXw8Mg+4iWpKr86Ue80wv94iY9F/7+YoyajMrGB
KGTgbbEGetKjY4HrgIkZT/RSToWiTeDyAqtB1IyXl2cJLKAvuNAlLdGEECxA6LTHVslrm1TatVG9
KTktogFS2QSGzg+kVXRhPaxd7OeIfQRd4lzNmk6P5tFjpk/Bzkyh3xiq+C7DuwDB48XpWcJKp9I6
0nJRJvRTJG/2XFLuM5ENsZ7I/3dEevTdwROwCxuWI3IUNtGhpxwmTwJvH7GNde19LJTuKBxwLe8g
d+JOkp9IY2/ltZRS3sLooIHaH+cj0pJUwXWy0ZX7KPcgseWou3FbxnR4LCY/jEV/PS68SF8VCLFL
8ftxmU3E3Mih8S/TPXEr1uQ6GIyQG3E5YtcKVuj8FBktrMA0579utwkvE6NVzBWqOMxU2nV3Ayjl
0A+RdAZvWLYY5kGOPaC0owfw89ZSdjWwrlfwr3nLkGdlspMLZIOSCz4+fvr8ThYPWw7berwOH6wl
MtdFFTYknru6Jvvw2/vD9d3FD4JvoiERd07+JLprFCS+NLFoEiRHu0Qipt1CyGnNi8+ZJ1802KL8
NJs+KhdI9eBFLxdyp1kPZVEXfAMiTY/Wwj+3K2YTXXAXY1Uy8ObGv0KW2EU1hldBbsNEGfYFe2BP
2ctTsnrDSCjEO5ZvNxTNvRJmopV4FcGuYXys1uWRPtvvzk7zyhDwB+6LqrobOxBrUb5XiRke0Sqz
nvbRb8zGmlVo1iertgK5EvI/hDUe5R/bBwYdHmifZZkT0qSNhj3EHgiA7M7r4O1j2r6SmIfH7qlZ
hB9FbLG++Ip+GPTXEBA3xOl9D3MFZUYtzAUNy+vF6h7bVznJPytTipMHHrO0lX0kCrv+GnQCAELx
4uMe4VcUP/yMc7y7kPfolLmQmLyaMzxP6AoG4BScYuVf8LGFGoWPBiwjphAuyqFuOSl1oKFpFTzS
OQRxPybrrEYRDcW65jNbgbUzuWTFc5udzCx6cqoV88bqkYLoEcL4qtl3XEjK7r3mV7AH5cyX8UEy
tTXGAbiYu7kTSbv08Oqo06z6y2msnXLvg3iAaLXzrhCpLu4NG4SV/UTpiNNEJ/fs3+mP605x035W
Eob5lXuzcPwhQAdScjmndZ92tX2cAq47DSCj6vwLYNiddPOjN8//G+vRevD0qfSfg3Unl71RwqME
HWuKu0tL0Sup+I+khhiTVAdz4NihU7TvgHmBsQZtbxLP6AK0lXNGP7WhFhBIC6xFPrgzd9EOzDJs
QqZ1TG/QJtK63QznK1BPoRnexe5qtAiAWw6+a1PugoVt6RRyTXJyufNpyYPj6pLc9tEmH93BlEH4
RCkntx1J+rj1NydGHqk10tDNkRFaczCTg6B8TCt7D12r0uBiTxpiq7DyIXRXve16oBFvQxPo6osq
BY/TUXnr3e8gQRjvFfzuhMnK6P11mEH0bgnXf0s6bwyucPKJ1J8F3RKkBtyrf/UYFRFddKWp+Z/a
5bVzRrfS5F2w4/5PCJ3eFp4mB4IKbh50cYUUK6b4Ea9ZTsRqglWAiDx7WlQfE6c8r8GULyWFKxt3
LBav3qwFN7YHegg2aHuzNh3+KsFRFoSnzKdhXI05D2tdJ6yzLy5ePaXtFW0UJRrXx32MNnYp0baN
QzCYDQZoQTDY27RRePwVwvbdGoC04tEzKtOeqcjkjbwtpqbElopVWP86OfpTmP54Yh0J6MsNRmTw
I7wC6QZ3WzDU9qZ3nt4HTLRG8skUnAYR4UNKagu3n5jtckDktbP/DSHUAcob1Ygg/hoUsauO13un
XwCBqsPrLmruNytjPgZnDXRjoC4YP4edN6OQepnB2X9nq7hE58vetL/Ly8rhPjZDDmoO8c0RaJJb
rLztoOYeODWA/vGsGLDuYdKtdjnB36blhsxDPdcLWmB5TLhWnK/JXDVqHVMkXtV9QvhBK33mFhYp
X1Xjftqshx7m/irJFdeMUjYxewTNlsv1O0FWKrAIZNKiGMUiqX932TF0ddfNJ+5fe8EYaErwx0Az
P/v6IP1Cw95O/cMOAZa/0nVsu4QppjEPFwXeMZD4C1rph3mcOhHOIR6b06mZivoQMK5mqIfbbAv8
VTa5cAHcJ2wDHLKdontvdemUpy3qWMoWtgWR9VdaZg3ZJESIQLekwPZYAkLSAYNRlhHlQueknPjQ
4DDnoMaRwRaiCmx6qxKLAYx+qDOqMBhKuE4mB19ktScMri/BEd2Vg78CErpeqYVuzalQTHlAwjGk
BhlloSYgNvfp0rRcrr/mU/kH6O6Y3F79BxmCTzF29FnF8RCfoZowOwZ07XIkd9waITw63xnRo/tD
ITTorwaC1t51i8ENtbt3S45o3Xg8w126NoVBbeIUpoXolBw5zdiF8De8yh5z2Fuybx0ZDp5S/F/5
M7wfaaF0fBtRsYcMhNkulKECSVQMmFokUiTsAAWSN370Nv8DhmIFiw0r6zQaIaI18V2ZOJpPYbKM
eYCHr4k3wCAYAxDktJseD/QPUXm1B/QqR+ApqFlhDFCFOpmVzOwHdlDQe+XW84ol1pv9bDdZEcxq
GHAV5JDh/OGNAUZU9O876+ejYtd92alcMAEAdMNPx2K7CNaQYYnvOARH+J6PJmeGt77gBxAIcAYc
8XfsHu00vEeMP0i1U6H4EL8/TyV5lyABK/Flnd6h2HvHR6Y5RM2sQKzKd562/ON4My5jOmZMbElP
IA6qpd/HYATDKJ24oLQA3p2IWpam/MPq3h+wwINFEte4QC36T4zLW4NqwdUEPaI/0wzDw9iL5S7o
jk4xZgFcJ4DAF/5IXyzrzNVqMnzG/AtTm7rjZe2HCZgIs6A+AUXgeHPIm8D1AE8wGnlGxlsYgiUj
em0d3/IvTxwsrbpXAeep4e5tUUVsYEUmkx8ZkQN44s2+QUqeM7GdV39gxKulnBll0yxoR9M9DYD5
N4MggTw55C/aecBEgooyVVOHaWRHoFQFvbmo+rk4yvGUyby00dnCB6zw+4gvuEVqVpgUOPnmf8tI
UfnRhnnLtXt+22yCPRgIxivD7zD5wLRrKcDrdLccbP2XBA4r/dX/rbf5/yHuARCHiiWY0lwZDfUr
zAdBJ8SmhKeWKdAkRZeKfh9UZv+jiBh0V8aZjH2mgLnFZZ5ekTsX5n9ImYC6PXFEQ2Iu69cRoWFM
lSZe94HXg4DFRPw/iw1e0o8PyzWiAQGJ1GBZngLiihpa5+7090OEuPDAD0H0aS3UE3D5W5jPCURk
5guyXWxjPEaqOGKow5iYOgZwwp39Hipwh5D0SSAQWPhI4TBS0ALtnAMhN1NAkaCV8NuqxSeCIHOx
oGy+IEtL/lMwkGM+4FqQNhlgJaBOEbJm7ssale/ubvWrsmDELgDZhWQr6oTog4aX/u9d0/px5wAY
pY5ynH33kBVtvVRCdWyScwBf7ZHd7FbwjMT7+c/FAKkRGjrVUBT6D8m3CzZy8jLmsW7mlYl25TZP
ArO/pMsO9Ux4DMmM0V6Q6ZsYUPGN9N5RI2rAg1TcpFHg31P4GvpbEZPqTo6xN/w27C6r1nv5pqHn
cpasDZl63foSGQ/pLtyNT2mN399gGqOdrqFgAnKtQ6wTvZLCOeKa4d4nVk+NvcOVYC6TnXJG7UT6
NX0k7faLQTXxG24kOBun0Y/6fP6AmlRp1QvGYoAzFWae3ADIaLifZ6Y6XBR9sczX9vgNo2E8gTub
/7s0z+1VZLqZV2uSeC1X3ie8KiasOMaQ3wmt2ieYphiv8ANxuXv/WfGd0cNuAaWkDjFlFcjw8OoK
HqlaFGBucxC3CcOq/ErsnT8l4NJOC5ar2mImWjeGWh+O/PgecKaHDIqxJePIj8cJHP2Ene0kobff
yPTfrgFXgx8Bl1sPw4qI8mbgxaaEypDPASmHoU52j4hsa0fI+fiFvOIdc4MYGQTdbQeyq2HqbnE4
d83Wva2JGXTuoCFW4bh78kABDbSlAL7IRUCjxmlPpgCyHrjVMMP+9fWVBg0W8gd0HSjMEJGEbzQ9
v8l5lMe0xe9odRfxgoVUanvXZVSWUrSzxyqKUgBxWg1gW8x1yeJFkvo50IOxytRFVWZXhFBgnHlg
D8HfGoatBASrl6afNzyyrBmAzq4k/gMk0FhyMpnod3NNrsPaJqKwP5BLvliQ9jA6auISay0gYjEi
aOYyim7SC5frtbh3LuMch3GTCk7cw42r+VArNtEUxwmsMAq0jQ1GjsCtXN8vSPbkr7+PkTgV8cHd
MQchjsI5yxOknyv3vqI0OTvF5ArCwbNNjkgILYUpLMUjHe3GqgvHpaJRsKjB9f/PB9oza1UjXmbt
xg9ZURDTNABrda48zuAEEfzY8u7Gp98+jh7ZJuoCA3KUUS7QLWyHon3eWao9p4ygT2cByDe+BzcE
GtYZ4I0aDg91TdpIriTnk1qXH4dRfC66QUinMYulglfz2SE1QtS+5XnS9yNtNzhkCnMIMDgZY1j0
1LGP9PdiKxdiAZOd1lEDuo0nmoxoW4QFzXGnY0HQSn9rkY5EUZmMi4D87GLmM4r4j4jJol/VxDbP
FpVrfKGqCPSh60syZaYLpen3s4T0clsk4UdpNMcfr8OhMns7ncMHfLjoDFdqrXgceer5hPAoeas6
LCvEPTxh5JCVD2d3WuBOopF5+18cRBdexfVWi0qWHSNqKbZluFcmkTvviI5Mn8yhRVXdBxbJxBpa
Z8BTxGsomCGvYTxe7MH9XVEiM9n3of9A0ICFBtFoClq7MQUEbiPFpYatimuNA3Fa62lR6LiQzmYZ
7zWz0GwXh9vmpqu6vim74L9Kr+6fMYhi4PKxOhW7DEatNaNtCM76jwqVj6kO0dRTv4BLY8vIoJDm
jQ277NG+xSMGfBiC0TWghsdQAVzW2/ZXdAss73NLSePo1Nk0FZRR8BS8XPpyMOqyC6xXfPZHX7tW
wd7pEbh/gN4nvJ0+DYsy6DzI2TNa8HCG9V/VOfv0j5Sk9J9y0jsd7ba4ViJERnWIWW6bSezEF8mV
69jk297hTHWcmX5c5cZz9I1fEGrc+g0FzQr5AWa5EfWTmDtRBVivS9Rg7kKds3ZlaCMPG0x0NDkP
iiT8k1to10GE9MzxwFHiaZK8yirDEx7WvlgOxf9liFXuif5abVPFWUdawgk3tTtFzGMKTrLuar/T
EtmrtQtU/z49efmSik4uijpKhWI/ctKws/WBnYHnkmV4a7+JLmu/tzGYOEqLIbHFzv0kO3967o6R
ycMiQnJoH3hbAJgr/BhvrBvMz3Lpvk+ThvXhE6yPrZNRqb11GWM/WrvOubftkeXeSOEQDQc0Hee6
lct2roFySCkB8bzRbOFYR+H14UFrUX+Ss7NuN/EZZ4BSzudsKZEJRdrD6z0dTkLVPvMUF/AqJHnr
iCxfdQSiCoIzzE0EA0MYuZBPWA4svPRr1m2uKE/bf8ZCMp5u+BGTOHs6U5hedOqUvL8FIxXLEaf3
ZNc0uIHbTw6Hq0FcIxWL366nB0IA4icEM5A7W1PIlkwbpkOubN4bJjxUsDLrwWZBjLY972ZmNYqw
qtOmgVBPy0oMEhX1FQ3nygKghOdJnXZ6WV5Fd5w4q7QlnipVFhpIKGwyu4fIVfoNlbT2opU4n/Q3
9oMIR6FE2YPf8GD7x1hffZP41+TM8bDRKXNkUIkVKBmUeG+sEiAZDFX4/AeTZbjyCuvju6n2SEu7
/pB+mVrICfA81oCqS6vHRqHtL/w+4GEUOOU5hDRUh/tu3ZukFAIzUfU0WuQdj2kjROGAC+grkyki
T8t2jRcFv+eI3vj8u4pKS33QYkinw9S0y8Ri5U9rrG34caHYj6D+I9e6ksLL4SQF0nywTomJHM1+
PjzeEDG+ALl5hGBiwomSE1iQ9qMVerH3cAjnNvAGPOuLRTCFkM0tevEM5NNhMg5aGWAOLJAg12u3
LS9rBVx1xEISraEb+yN5MzuG5zlsFV3exg43F12yCtXXaWPXD5Qdj5u5I4v7Xck/iTI1HD38lbSp
6j+j7mM7DCl+x1AgNRxXu6BCI+9NelsIdrRMPB0O23cofVBVxrkEfFDjVYyfmYpM7PTGekMSyDcp
JuXk5K6WDb9/jGn0RX0+Mn1eBxPWqH2Yu2uekUMijjQZOXppxOCY8TFxo9HB/dxbQyZyKgz4Y+bR
T2ZTDGSKZJ1SRy8F3CyeK3ZLDYTZTkL5BiDlJq0AFnKzvrVg6al9Z9a5cjmkU5wWBtcOp8NUl5us
gCIcGwg/H9Mjyxx8Hebwjn0Q7NnLgC9EPdsvKEeF3s93LLrd2bHVvHUnuM+FmFzSoeEZ3cJ1DMuP
+3htXbolvFB2I21qeEWYEl/t3uhjmmHVf7UqNt/iseZzZWMxkjdP7cZ2r2ScG3RgoxWzTdz9Sjiz
0PLN+7QoataEkbjpLXpMS1w7JhBWD4fZK4ZTsrLSPPFvzV4Kn3KvEWzMzmjh975iYdkAv8RMeEW2
IsvLE2tEIuvoEGj5tiyMQMcqnjvq/emzsx+w/bpbfufROpk6DqC8Kh401vLJTKXzZp+tw162TqON
zztrJzod2WdeK6xMYKXpCJIShXoY8keLV06OLT7yP4Tkduca6sdiScOLXVO3brVrCUyYglvlS/jl
50aTTNa+/ZdN5KLC+RBnG5woPZ+ia3xAqdgsKlNcuD9MvNwLg3GhZRLAPFLgBfOklpUkkkkHvV8y
RjaOFuHNYIDiY3yzHYgDTGFZZYlfzZld5NQrzt0+X222ri+ol0frkBVzntyTc3h5dUIwiXiEi8kp
2HTfTC2cj4ypHC7+x9q07riz3ElSmA/iKrbHgk+to0ABEdFuGDUw7rwymDXFDCSMSd4eC+UPMTpe
eymMNZeWSjuMnar546J8zBsQ8Yp7ebHzYKWXxuKnoLw3o+ZfeIRa8XVXbNdd+5hsdevm1j7w3GD0
BYwuBAWTH3x1rTYI+YwuKt8txhjR8Eb5vBemBFt6AYarDumQOe9fPaqa39+z4xojbu3C4E5hxdX5
+wt7bLPmbsug5jXIBZvOMmWBZ5+GkabkR5yo0IJEL4izLxscqITO/8zAFMMDTAmwMGAHHiM6LS6+
sjotFHWHI2WabF902LeZNy9aNUBcIWMseh+F4V+R/SYiRN2ZynG62UWTwzKmvuJaax0Mc1vE8tS5
/LF43Hn/iNMqfp5V7wxuaPigVA5HCzM2jW5JoLg5cGlo4YXV0NPLufDDk8FuIe3wrJtv/9HFTvOm
LgXP1knEQ9nwgJ06vDw/IMXwQVxMmoki6xfKXn18C0sBBs7BgUYzupjwduPF5KpT4kHmHgLZXbND
u2ww0jR3qo19WGTt8VGr0HFyqEY7p1BmqZa9MTqHlRGd7scrBJ/swYihh9kHU1+27wzOWJQu+331
m0jaKaA5vY7NwkoHKE4Nsb9cc7HyPPzcWJehpp5UhpsdHrkjS13xXsNd0QZUYixBimrVEfyOt9yM
woIhWt1iMyQ7Y842A921Cy1JY9tHxLZjWW7JMRfrUZZBl1yFjyLgsvPsf/tXLn2PvdZrv4QdVJWd
6RzBEO9VkHFOMmtsfCKpDXmXNbHblI/i53XTOr4O1Mbc2Z1+ZWSa591euE5/hC6SkkNQ+5033ix4
WC7Ye/g9cUJxu3j5yw8aI8qyBOd1PuxvDc/R67B33efdfyI+Oy5ynBo2i+LAgR889rR7OyTmueEa
C1OYpVhrpxEbA/lofYpKcF1GsnU3ymfkDy57xJza+Skn2MHGWUb4KQMOTPt8btfZhm8wvhHNH+1C
8ujk69jUQYDo9ArsdH8jbuHuYr9UYTu8e0BocOJLWdMaQmoMiRDqyj186IoDvNoVt8OrIqVs8OaH
QZ1I8Cr5tfa6N2lepqebXcFylNn3raC/wV+fSHyYffDM4qZjKPX02Dj/YevukdH83avC9bHXuFXh
YB9vSSeu+2eztvtqgyRCpGIwDiv8B1RqhA+NmAdBJTSnxKrM8038O+aPwapuYTwdhp3HgCfO+Dwk
eJkmLOrEUI2whcHHw2ZtImM8Q2sQLckBd3sFEavXuZirfWmFdRNiHh0eSCDvBOetlRiQrnZUyw91
QQSKDpjgclvrvAU6ipf2mPCQXzB/wlVfiQsXah4a/7gjm/EmF+uw1hZ55l0hwM5XvLsNFn1l/BUD
mIGcd0hylREV/HHBGScNwrcj8YKpcq+xRQlwh4EoB4LKAfWZ+7n4Jk24JNjtrb01SyPxlSkmjfiE
5VTOyMlG+rZ1LAIxdNB+H//VBzEES32gcpuCBBgF4t8PPo9ZX2tT5qLScPqQBWd9zT1W7Ep3KkUw
k3LyQh138dP/xAjxAvh0XOTXoBaUeP77uWgzcC7sGsebykqLwMK75VMzceIOB8eGe60dmhQD3yFD
83x43cBfrqeA7QfLjMcUyi7ac8AcFPBPZAA13JHUNMhZBkYfAVH9GhWM4OgDRGzqLkCJtCrgQxab
jIPYBXxnxOPIXO8urj97SoMhTv3ubfk25ZTen7fTLwQ8SKu/D14FVOrms0z6jACaEdCJCIXlcI9D
WxPyN9vLEoBE1ue2sD2VO23d/o5KZ26ITjuBQSc5115K47ZMU1H+LpD/IN+08T1sAveRZf2luBYc
HvgxkAv7Fx6V1TTKpw58k62N3SbyxXJYxa1p2L8bKD4NPFhTTH/QqbNEx+Opp8Clp2ghD26LY3Z1
LUa8iCbgFIFay42VcMAdcqlQIfGFKknZz+tGpRYNGXvMh7BTLVR7rSrNbZL0RT2hvUmo9BNWVvsR
LhBDmgcALtBIC6dqiz6E+bNG5i1DZ+wY5tJSGdGTUDdjtMDJCPZt7eaj+bZZcnGOmaXgKEqUGM2X
fb4pSbrWLMgM1xlrh35xyddyR2EEf0KiKzoZgpl4M9CGHPIUeD8LSs2Uql/6YYnIhvrZnBgMkvhV
Y8cQjt2t4ZlBB8U96LiR8hh8B7sRLCwgCjq8H7wZYT8jmgaUg0BtUVu4fHJel+HLxs48OkTl7bLl
EnDj2ZrWEQxma1qleCwh4cRD6Y16Ao0iJgbMYdKaxXF+sR096fu8a/DzlKKWa9bODIrD+4Y3sQ0w
dcHYha+cjB0DHOWtMime+30IQQLkxYaVJRbotFBPB5a3mkH8iiJhWpxggXZDrk/hd1lpRz6hOL2i
UZ/x09GN+nBiojQ34iZe3Drgb/nHUeOK8FmNoY3i6CRcXr+foHrxutgzO0NO2M4aZzMLnwRnzs03
LYv3zo959dFgq1R9BuNbv8ALoKDt90uBBghbXMs+Ns/OW8uPjGEiCEKUGSfhQX3PQCjpgT3vaLHz
gB+OrbA8u2SNEHjUg3fLakEaFYeMtq2JkZfLYMBiQOii/OKGSOu58YtuK9iBH5ddOVxJFirdmtCy
ugZ2DzdBoWXGVBGQg6IA9sNUPdKDpvpKbcwp5+A3GClw8hU1KJJXpLBoHQzhzPIODPnx4jtJlExP
cFNRjdFRgVLG+AV4X98acPLh4hdgabAaN2CODnsEjX/WzgLJUhmQrJ1uq+R0j/gGMDCFk97Q52zV
PTG/mcUBsTsXWIcegaerSfDa6AdBBgdP9Kym+zejgws3bsBoE2tzqkoHEFaydjEq3j6YBKzFqeYZ
EvNCQWkZg7SZ0QQSdtcIKcnhD5sABe+NBShnebwNKOw9KbcCNsJ1Okw5t+jqqnaX/zyZaDB3wpya
Z6Br4RQfZ2uHpyRRj0KDrAW5z+nasKZisbGpu+9h0EDc1kJqxdohMP2jc+0wg0iC2wKJq8cLM7Lv
jqeB4FLhpGsoEqYL9MCP4ENyFTOoK3xSfhk+zDihnnVSCPKbMMviJr2/ZZd9ViUNLGYFRvjpImPB
5Pjt/wbkgMvgO2NyU0S+dyIzNYvsi085lYPt7i3Xdy0uBzctG8hJ3jsO6s6q13BvW6fKlkj3CR20
7pSBd3Loi57+pofu0OOGTAhwRDCuVtcwOAT/lpFQI+rCvOChJ9AqTmYDii6rgAgQoRnmShKbdbE8
MIyoCCfcT7Cmd7AfnTJNXtneU22CfRgDQIQ+vnVo0sGDDTlUr4hlvr7BRYt1BRSMFLO/NVqp8MlW
qzSV+EBDfq1pzdhSh/2R5Yk4/XWm8jRJrvEqK4ZCvekgw6jGmpIoVV+nnArjYI8FIeBZv9BmW+Aa
QE7d6K+VXnUAEwDaFRLIig9bRPEgYOoUeG7TsqDnvYEYeVydiBpkyRDMjHNWVyYbwDdebLMc9eCC
C0Jw4aF34QZkQXfKdJbA97D775lIiFECSPgcJOWU556ZFKRZTgbAD3oU8j1fzZ+X3SBwY2ANLowm
n5AbiNtOn3MNt8blfoogjgsHs0SYPlXL8zgKK7IG44/uKsX8qcNTCTrDK+JZ5ER+x2e88+bxgGdP
BnbSSH8R9Tl5i4bLwAsOCoNLDjJfvdaEX0mMhptwyPBOKmyFgG+0IdBvGK09kmMHYWqkOt7/ZceE
sYsXs1yMqIEWnAc+4onG20QECeVIjtMGrHaHIpHw9ADBBI8mEXPWpzy/U+6jqPGiv08lW9y5UBKI
aZbl/mFesW8BIQYEgS7cbG4UGtUSFGWNPxZAY8F0atDVmWnA0V1cfeLs+MbcCrK8M5ynxH4+kYMD
w84FhGQI0CbXAuCZKTmUK8HVR3ng1CwhYZrMEaJOgFzc2pgKAq4H76XBjyOuimNz55T6HNUxWTsr
W+2AkYiXxfQfNu1IFvCJogClpJQt0DUdXCYsXgMOls/DU/ZA0jbWYgYgxBEzXIpaK+FzaWTMZU0g
OlPnol4mHBDUEqZYuo8phYcuksS3DEEmnLyRxRXw8Hi1AhBJxutMiiy+lrtAisYQ5u3jcrF1cAmz
CKB6GzFmwiWczV6ootd8HtQaDO3BWBi0ZAsrtmKoLswpAnRsIkDCEawTlAc6etyJLtSQdvb1mW3B
6EIfDr4/g7RPBMY3BWS5bHOoQZksroMBPu3ePG6uRl9dMQqIHeSbZeRwEWlyW1hUoA+eIWxlpTin
tmINDSUJZx5jk7WdvB3O9T3Cd5aBF4cO73QeEyrAKmaIzhgBA0A9dRq3t0p8IDFZPDgtrmI+AyAU
WUT+PqRFkfoJ8mZ8F/beT8yYCwYziKvEecnaAXdn3yEGUGOnIMzwZUN4PVRFbBYmw3TwDYFyto9g
zKGS49Mhc8KWshPRrkS7piBlKwYz9EBngjFCp6EQeIbfko5Y3DSTcEaFhY/ls0I+MpSpK6J62yMh
kBdVE0dDfRIB/C3KNb6szJSdCpYqNzHt4GiyYJG149gymgjkfAegHRP7Pi45SZdb7+ACilCcByfz
XKtHeCa7GiB63tA/ls5rSXF0CcJPRAQghLmVl0BICNvcEC0ahPf+6fdLZmPOmZntaQPSrzJZmVkS
uoF7R4WVQNLwkCysPGXtJGRi5K9jvqpDUuLYuymokj3+4SMPvhVbUqHE8SBkYO3weDJm9/xtGx36
W3SPHHieTKzdNPlX+ULONDk7cZuFCsDAOFnijquHJrCHWucDWSX+a3ukR7ZH6/Rx9vnXSC1sn87e
ZaNOj7C9Cadezt3Fg4OZumBqhwKtLTITIZo3w4RiTRBhYKSK7qHPKtyc10OUIHxwjKg89VTAzR1g
g8LWFp5cj2umSkFRL+dWLELuAEeWiQfiG9UJ11j1e040GPgLd8w/YITDTQLYsS8+Nr0OuCANZmS7
erLdHxsKFpft1+3A5kT1TtbnMvExQkMcE1x4EeJucD4kvUsXjJCoexxYuvwwtmpfIP4Gm0leRoWk
4a0SFgeTqBoyO4H4NmQkOiTOykZDinDf/dXNIURRJb5ItxAHp20uNh6C8YDCCy4F0cvPHmOqxWE+
BYEnx0xDQhUnasAzQQbGUIr6k/Pi2uwxItkRs8IcZgOHi8PEoeTKfu8QATjkxegzGXYSFjnA6x5n
gtp4RuH2GivSk5gQ1YhqrJE5KeVK8KJ5SrjWnL6vqVK0ILiv7QVbkC62CxmUi6L2aS/qbomkZGcl
GyrQwsrg+OEogtsI2e+ORQMP/3AfZ7oCV3/fG5yjp59UGWpIII6FgJ6cCr+mWF7x0MWYaJOmbFhz
HEECDngyFwI+EOfiTBCYhguIqBU7vVLF+jwX2C0QkUOL83+yxiE5I2ZjJlQZzAdDrkifb5JwL0kb
PJ5cI+oUMoFHnNdZE6mA/kHJW85QCrhW5oFVJ9TGOH7GCQ0ENTaHo6maFAoXd4pQIuCR7weRhghE
psYJSDUGB1U7g7gRDpmDHX8DLp3PqafU4zBRIDJ8v4QYpuQGBlq8Mw4AMZS3zvOAvRk/QC1/rhEs
9YmeCVwvDM6ktla2Rz28gEHMSUIUEPxOIJ5Q3HkWFJ9vFuXIiBnw5JFj1OSXI1UEJJkV1Epsn15U
cyRSSMv4RDW4vKo5DC6MijKSxIBBP5VzFhK1YMusA/irjGrjEeNCSkE1hiwuRH9K0TBhJQNRgguu
3iDxJl64QZaOl2ehfikGt7u2/0pcbsqTaNdXvQICuISZ4BA16SB4angMvBJC2AFEm5XDyNGN3Kyp
Fsu1+0FksSscKmd29fi+a19aaegI/ltEYibnTW7YIch4ra2uRp1cQ3LnrEP9MpiloTnORWkinxXW
9DYQMRfuw+oPnQQtNZYvyA1EyK1FHD6dN3GYqHnpQiVLNHmB3FBBtkveKWmI1vI+zDlMjrMU0MV0
BAxkFFcZvbcd6oQSu9OI0jQPfeJP+sCEXe/EZngRkcV93hp0SD50ouKvOjzvvOpMpl8ZXSME1HnT
4SyXPQtt89lBtrbwO+mLb0Ij08GQhR2wfpkkQwQU6YGcQdSqd1JCCg84nZHPKVvcgvliPvZLU4xr
mRWXoZ+StkSOhbnPeBDlwYtPpgxgDwTjCVImSgboPnSQIuBi+xcZRNaTZzSxwSYOwKZJ85zWCS+2
PImbEe9ZV7bR5nzGU/mfaYSLWPvTmTaC/Myhe2NedEMAI5NAutrp+dfg8E3xKNCiDR4Y7FZpv+W4
ylmNtJO+NJfn7RvSyp7c6/yRBTnucQHDCD7MNkPCYfD1WFg4kgFfsOPkZ28GMS4gMx+qtua69Ffc
rpkNGMB0ztcBdHpLCJq9+NzVz6KQIBJcbNvBYLhXthz6ZywcYFSLczngyZ1QVYD5IAxOl38M+8jW
VErxhCeQyq5PeOoRu+kSREiSHvWQyhGijgwvB0Gg+BNbwMllx5LgbXq2qddx6qA70o8nAdY0M+Z0
4xST5FMKd1WeAv2QRsVQ11q8Y0RoDk0IpR52MllG7cwcj12a95Al6dB1WSFIuUMQIKrE6ndiMNSA
fofniizLy+bITgCcpiIoCDnC+I3zhnlXxiFQIws3IZmQNhhuQwukR7xZGRHOR8jo48RDCbnFlKTh
kWl5uCq47WJBRhhg6txn5MsMmP9gEx5FrMMbqPox30z0M0xw2KPDjzZ43yHurh53h9dFW0Cv2s6S
PMHkkLEhNh40qIGzR3Z24I4QUPbSPAlbURAd7CNWVtG0nmMFWy/PB0kIbW9KvUnVXEzpKm2MgZ4u
+FFM3dTTmi6rRwhWzUHZlijy9AJoxlOArykxQd3xa2Xd6Hm2bisXJVQstlIXflwQZgseMp61jIY/
q+RhzMX1ZMvHN6SEIdTx30p/2JIpB5F7J+8eYfhLNyTCEG/zfPu/OICzBFfQb3DTGdJxJsXIrEdi
zqnh4M7HSbb6QjlUzx5gpkgmHlntOAQi4mO07jzWlHl3B0QB2JHTBCeF+zCBZwg9n+YeYTjR7zWG
eoUll6RgoL3V6NxwzAT/lDUyNtBhsQOaGDOzyIn2UOLEkpWL9Lc4QvQTqwtCSv8ToDo608C/8G9S
e5eDizLY3U83CbHNFZENT4JvayZHF8mTvjR80sv3TAEBDPZwRqVKg4D/sf0Zt52M30XPTa7kQZBa
px7OmxxisFuoPcheHu0XTk+CGMw2Nz6mC4dZU6FXwTdq0RlTxrhodLRQ6R7LTFDLlR5jdqpCcGKh
KL6BrmdgOkMi2dpGk91MGUUe858hfV6azoF95XkpBy36V/U3Ewp3lnPjdLSAqpWWeMvSOSGrImyu
HOyrKHUqXSIntK0xP0dw6rZ3AvR363VrhlF38+DOznZzKbPd9+g5WjcdpN139A0zOFzd99IAGV7h
1/9BpLHtPoADfg+hMXlB63tbNTgS8xVGPN1Tp5WsBudRqd9ikZe2H2C8+/Iq8GDkqv2G0yXjKjYu
d5Ez4lA4QChUdx5sO2VDZlizPsBhRk88N94A0m7x9bZ+Lb0FiGrC3czBXu+WX9kVYK25tye3vPrb
PFAOlX6f883vm/qQWSnNg+Cc9xfS0RCT2ZnLxCYWl6KAWKhNeIwFmMMOGfL9dCwDzbfp7lgs2Qxq
4Jhoth3RGfYD7RmBLicyhYQDTZQEd6fRu1BE/pPjXJ0x5TW/tADzIecViu0DRoIoyQufjeE2OR9k
h6gkFiU3sOWS9hXCVJIDNsJn+1aiaO0gPQ0RP/l7LFIB8OQByf3kpOpcUxAACGK71YSDhAUupGP+
6WuDKxNumWmRhQlN+hsza3/Nz9GvR3uPwo4H9DbOvgGXeSKS669ztwBT4qMgHmQ+0Sc8Ito8Y+uD
yYnLsxA98iOcPZc6+BwD7UrzIvsZqC7669o1xpo8zOhpsjo1ix5BkSXVeWRi4pLSBzwA4LGkZRmB
ATF9GZW8TPk08mmkj6Q9CSASM4CrI5/WOGHZ/z1ZjB/VlMkkQ/MbcYO2I+HVHM8XvvMVkhHlLbzg
yninrVm9Ezsmj3+dynI2P3TLE40RzN7duyMeHP/ATWHD4jBaBsu/lc9QesOI8m0tGQMFNFYBaYuB
l0L/t6Fs8/TCtej2AptMMv96mABxdtzh8PdXE2aNlJe1m/YoJVAEAlVT8tBghMOGrQJHDaiE+YF5
9Mleexf/5h/cnXuDy8MkmfHphW064iGs2e23Wsy611wLMWt75Bl3reiQ7VChMq0MXCn2xwwQcal5
1X3MjkfmU2wlDNjBwDvx1yiUNghANMuUWroFQ6LFeEa+IFpfKKXw62fli22Ed4hMNNqrDn4b8zJE
2sJf3SNKk9PH2x/cVZ2AkFYGZnAGhCSi0guByP6z5UX0RBWqWVMZiSydFndAAZFZAZFP5sgYdiNs
r0bgC0JoGI5SYozezFReKD5u3DjQkSkFlj7+8LjMf6MG+4lYkQHP6gmnRPvWNCYo2Ji95RFiXrzq
aYVOmfkrm8gZvhbejk9iSMzMteWc8xXq7k2sC6b/ZsLyvQTeweffC775zOWyWVw9On7OmahD7GFg
XwfXkK/4uUNP2MC00Q7WJcNpkVsKp8lxlNu/filo8JWCjKRTY4GQr3UFD+aXQuig19FFP5DN4I+D
ybgE6mw2wYXs4a3COn4wN+aloDdV3+zf+MQzK0lMpp6qwqQFYQNxYiYQSq/fcFlnHcMdrbK+jiFT
+PKk5TcxCcLK0ZapFwro/4n6sFA6Iz6Blyb+LHojsqoht5rplKrK5Bc/RsdghzxeEy69tgdcN4nF
xcATYgShlceKYSbZhdQPzRtnTD0MJ5T/KO25gfyf76ytJX8BF3KJXF/jHXlBMNCifACyZO6krj8O
HTtwRjy9pIKRCOFNX66GGgcDHuFAEHA3/h1sXQD9CHo521GngkEfR0te7zzcwHkDBZ1ENaDqHOV7
hG/QGBcZqJCBY4mYnAKC9E70q0FVVvs+yUUwVWfcamtv2yvkW2isgyLGxxy3zjzkbMsJVNdJV8pj
hwqcWa5cC3NMaiD4/U4O856frAoUGxWit4wL4e1THe5+gJ1YdaB5Cjz6K6DKFTYxHqgrLEENJo2T
kRO8fLXUFafXqNt92TxUMXnaui/suGljK5YkwVQq+FmiVA5ij62JmJUlYgE0eFkiHmMxZQNsYIXH
LH1EHxoh1psRzxqML4IdkePC3Z3ZWP0wzuOWjpyqxFzQqjBp58JQPba4+vLsoF9teOgCnv6Lihjx
dAb6SG36sgw++weLJKpug5Go1otq5Jffh+8hQb5GPc0D/Z0hURsF1KYz0bTZ96OTpEKdur+9hDWj
gQqb4zjcMtT5vgNaQUodbiANOKUuGCUBg++hvbBUk6uZpVm1Kj3alPbyFp/ia7LvByqjGPLS39D5
S+rARaLWl6kJE684aANcnMmNUj8oNN1948BvdPXl3xqGaTD5gdcwjIVNzVhL9lJNpA0UhMfoHj/o
CQHrGCH7aPH9x1fuxfieURHdCC5bLC9GNuRM8yd1f8D8dZIM1m5r/IJ1zDuQk1UI6jTlsOikVUil
FcsQ7CJtInsFwpvHwFuTI7BZPS3Yh3AnKp4Drged4ErL92bMStWe0qGJxgojGHQzip90YyvgMMp5
69mxM0yzezm350xrxWQIGogOSJfWLlssLJjRf9wDanvdKtrPiwfkVBL/u+3pkXDaS7YFIfSiCkfK
Mp1C8wd+AoCm3+ALtacEmeYfw3quFOKKwTrTVqMvYaJpt2FIQdYDRy/blAtgxGpPGDzxyC6DiDsF
BK4+6/tBkAeQMMY/DArjkP5UOulYHThf9ujQSLPqvg2IwrC9CmPYo0OdltQwiJi2hXRctDcDdQIf
x2AqxEOukh+HZrc1oWLd/WzpAQBecy4sZe7gyv6EvWpatRZlzfBbVn7ycs0CY/BUDh5DGPp+Zaxz
l4UEGVqtEt3vdP2rR4ZO/MnGrSZPL4/JktPI7dLCBRpy3I31fcQvlpbr4qyxxSGAevV4Fdbis/Yg
E1ex8cLxoVcK0EPvJitKZCgCpPRfQBq4AO3Rp2/wmSyg5fzvOk+EOSQFST9X+GsSuel4RRHhb/Mq
/Fs2PqyXplWMWIE253tqS86b2pq/YezvNbDnxeiZZ++J5d4Fss7RFdkZp6/orHyAISLTJZ59kyVm
GN3QZJGqdTDxkOc+ADkf0fsweSWkSb4/kJ4Zu6joy22uoFfe96pnTnkusdEdpj77zvZZgXeISq+9
uw8283f3wY3KB7QvVxoLCQhf7Pvimr6/Yb01mdZHD1ZAvFgKwMbe7hPOPDtrjk3ChfBnhEhUoXjv
Qt7X+iAMUbGZWaXVJpfJ0BZRwJVo2sTzSuJbbBU5rpKCsuXEeS/pN9HaPQGkc00nqXnrULGcY0wF
S9m9mK9R7KnMXjmlrnyidyCP52HrZtEoEhqoMdyB4qH06CxJ0Syqm1dHL15yBR+QM7JHLpt8SCv8
K+etI7DoliqpMHFKvCnKhCaSZBbsZTpgECfsov1gKifvL5EpOMTexaRmOkAk3n8tV/gQy0E/g6qU
YxtWHXvNpQk3alChNAJk6a7+tpm2zOBEMniPAKzSiscaFS1FuQwMknM9qr8tSray/V4WGa3ZZUWC
0G48srnWLKlCA5kCYcIrk3pZ2niiqILWoIjoFUDSM9ngXzH4Ql4XvmlxbwNdAYEPrHbALb4RSMEO
JwPUmW2uiCqn+L6wUYK9EkzI8pZqBSYZ8L64hx+nPCq4jsLeOWK2SYjPmdLXF99PINeug8OfXv8l
bMnMc5PWI9422uoJu1Mg/BD2SBh1fAfFKpmCJYZWwgWRmdo24DB2c6MD+JtjUsSIO3lmBm7Yz+yZ
yXQ0zwktuuYAG2BOwqeIdElr/I6LBgf2GGkfwUoRs5oyv12AU3x9mtuqfPhltnEBiGqLZ9byNhte
u8B/CcLO0Zsk/uFASKKpagnrXufRWUNI471oZV++d+89RlP4djPRpi7QCBaJYGsMEHknFZWRlH0V
oK4auK2Npwod3g2uLS8JPEXF17GnHFUar9vJrS/5X8OT8k+eBkfOg0kkxKk8+AxuQNeKt9qbsVX1
AJ6ghmwDH4TAaHYMTi2Laf+UOqWabkab9PoL9YPr/WBb7+TrgAd8T+8vla5KLq7etKHzrjJA0ExI
WMiKYRHLmqWEj4c60ot8ScIydHc0dQJT5nMXtnUj6rrWz9NrxP6FbGzNixB6C/0TILJbGm6Wczrt
cQEU3qK5VTfbAn4j9gDfso3aeZ1dPBbui51Tyh9N3hxgV5W8LbjnwRpenV4dw/qyumzx1rSiQC54
m791tkbp6OFHxsPHXGZgBE+IA7sSu68LWpgWQx4AEf8YP8oWNjDhYvYjNKWZXvKSCxPlR/yUG/rj
oBoe3s717NScT8+Yntwt0Xa+Q+0b36J6FU/VDcRYbE9+Pv4aby+/NZzR8pdDw8B0zog/WWlU+M1O
NVyNAV4GpDm/dAUAb9Lib+PtkO4b937Qjwysu+jMvAXtJfsI/FsAvs7FTI/zV1YflBHcgRfgUgeA
03INRgi69AuQgxRujQI2A4ucUfdAh0kHqYgbWVribB3xveepULsdLk4slKBc8nGZ66vM+9rq23e0
1GwQ2HLVsRGCuz5cEI/dbHGMuShjTDEoVNPdmGHFBZNcfPXWcTPEcrptghmDTDOHB7WpuOsFdSN3
MsOeP0XkhGUO4fdJSBgQIusWJvGsVGOH2901DPC7J9R58iGW5xRbeS6+BXVlgrPY8vg7ZbC/0wjS
EkBixLu2teo+vT1FJusLMMdLz013tYuv0Mwq1u3tVoZbKH40cb1LA85/mJ3tkJnek+rEq3RXeTW8
o7pE4WBdKvbgsSUoDQBgsKBI95yBFwtt1ii4SNVL0Bc0sd57i+KnZXG1Odk12FEmNQqzgbFcrwjN
3Ru4CiAaoI5zPLmrlb+nebWfveqeAq824B0II2HbB9SG6cw36XkuHn3F2tvBnGYtshf01BJh/Eva
M+lNclbtgepyK3hkfNoBjLO4T8mZn01KpOLQt2jaFVy/aMAazopmF1YxTBPJ2ZhI0AddvwFA7jNn
rj/mNoeg+Op2FYHI9122qJkr7Tiq8xhRGhOjCpdhAbptjopJD4TVWFJnV+fdospoxq1+c/riw4TA
qZYMvWkAK31cOYl2VTvHbAxTmACapzQQZCY8CCBEAhKhmwFv2GgdOprgIy0AFe5iBfy6XzRTg+yI
OpxlVLTlLa7tfAY2CBoD7RxcoUzXsOffHhN1qjX/M6/3npCn2DrWRDauDVEti9JNyLu8tqTd49l3
nl2SFVvSKMcF+sO/6bEdKAb6ApZLG7CT94yQuZ3j9W+N6ol3A2cYATylHdaamHTU/PXowUBbjsyf
zoNFZGWXFIA/wp73Vj5bN+CMl2VWKd7+pgw1yge72r9sd94M3xHrWKpSn1LbjChzAd8tDqx3zT74
8fzwCX4GigdzpvANzIpnnc2Yga2ykzi4l/AAJEwPnuFmYNqqA8brrPyZ3rdH0P+JE7/3AO9euLNx
Htm+OxVk9mZQq4FGIK+01+ObVytuHSjF7N1KzDVyQHXR1yppnVX06nkKq/oEoDxOMIIe7Yp4FdV3
7H5wV0v26xZgx8jcc5aWQMR0PsHOeUJdXluzB4vwOOwt4ifGT8CvJrF7BUmtAujIp1AWhgz2kBfN
IO/gmvkDamgwSoc1gGR5vGC+eWcMyqz+21gYnRuPyAc/6e2QZrrDxhsr/TC2ocFSBxf/k7+/yHng
hYTx2rBJbdh/pNpbs++ZIE1qTxoTtT7Y0fGK6ZyZMP4jl9HZr7nr5ELmvLuSs49abEgz8Tz/MK95
y6bj1mnhHEt45b9BWVaYuxWZNj3ews3kGAnJmsrfJKktaJSr7unv1WFTyIbeqR5toIaoGwl2gxYv
5MM2kStLWViF8/sBRmC2Z0xqUKcoVZ5dg6Hak/J6PcVBjtUP7nbxAukXcaxNsB+vKEWx7CDFUpDM
5yL0pOF+sVoxzuSDCurwxz5+vUOsfeGd/enOgt34qf0zx431yh47Jx2foF/uO+MDJpkQO6Jz+MFg
6wVM0rC1SQOmtENIpEnAZ4hbxNVqVbDvNts5d29R3zJSANIYagIrWpjujpgQeKv9fMuK/DMmQ5OX
+8J3zzi8qfY4T7dTQTN7WoiN88RFun9pWo98BUF9r9U5Xws5HL5uZ3/218guZQBswcT/AjxvHlS6
/ghu+RsjJ59R2I6Z7naoYcyVsbIczfAeYRaSLQSF85Lgiz5yvbhdf7u1iim2s5EODZlBtF0tpfiX
CxktzBdj+CxP5wYHbYxLWXrewYaB0yonFLyCyNZXDzoJ23UWe1JbQxPKQwDtaBG++H78TJI0QncS
EfR77U5ohuv4NcNLBmIrX6FJEn3lundCvw+IIq7cZt6i2lIFjTBcINSjY5C2nQNL7D2DEh16BvsB
stK8pTXQBD/o6BcJbe+jUmLyscbd/uwY6qsT1tKYh2NOIHWBo8k7CLKGLCqsSoi7PUuI13mvPjzM
Jfy90k3SrgMPzewlvvqgc1KbjFqDpjSC26XsloVA7NvXqNp9Z1Rb8ko9Yn9S8p60uSNIGuxahUVl
AZILLhyhzeNrhEOxYIwlcOzmpjO43ahL8ZdwH7xR0BhRoK76C+UuVGruyN2/wKCSvQyY23TQGDfA
AeDEgk/WYyFSeMQjdGHsKGxgpfGkxpqnvuztc8arlJ1Qh9Lx3UuLEC8/eVth6j6Zg/SwewuwTRca
+TQWyMEMceajw9YFoiSiDXKicGZAD5uFCmYfeS8JTXkOMv4EQgpzWFXOZ3ugOgl7ECx5z/RAxPjv
9tac/W5W42Y92GeEoxD0Iv3SZO3xFVJe5xeX+qJnTmfelRPW8Cv2EM1mfPEDZPd298WoCKccYmWN
Rw+agiOfMBN3xEZb3CzOuZ1CXKo7m+XdW41OrhkbJ7sF5tawzRh/Y9vAomrDHOsyfMTN8TmpfsdM
J9fYROZ0vLN+V8jB9h4KU/uBu7vhl5OTi3tNw0bjjckiI9dxrd+Ia3wk5cCHkIKS6/RBf7+HuUu8
GZ+dV/ROLhdrdrMb0/u8EZ8nu+Vzh4VgjWqVQOreETjyVMJWSteo9U2/dfFM3MN+jag8f7it3keW
WrLHOYw2XfKFe5OJMt+ayIVVJNFmh0iEYTkmh2ZmFtYbKNxKERr+HNOP24rsY/rce9hgmB/7kL2d
VrTp1g3eU2Ub1G/Rw307t/EpBCAsJTUQgTmjcuPuS2FdJ5P93cI3KwKWoEqcxdXPbUAspo6LNaaO
GY7rDp+wvuOcFDx+whBoUuMb3kA8j0AInarbCGYjuQpTBvELcB4L3w1FzUgkKwHc2hd7dY9vajlt
QdWukYY1E5VAn3EDzwfX3VswSJFr8MhCGuz+83Ai4cjv+6vNeUHchwQXvMkL7ATG7/mRaIXDOlMb
WXX3JI/rqDwip/jkYJjXGEWyMgNzXx4k2MjtJxuFMRDw2IkLfPbu7lEza1ctCzI6J6AmDVlAgO72
37Ut4RcWtDEDqXaN6YZ2WVCFMwFqdu9luTART54RS11wWWeRBjqZG6VuHQMDnvffyuT4i0EVW1RI
kHJuAcL33svzqNnT9K1MvLmO7kvcwA9c1FKy/71wacHbAQx4iojGfU75FxVV7wpfaanCSqCAlnIV
vf3w7LP3h94kJ4XyULza8Gvh8kGsfNLANMZ8dZ/u2bt21QX+W+0LfeYXsM3VihD1wWyV8l7wKyDz
EEG+qWv4YFUWDHJYW1vcuGkpn/Q/DMOZbLTX7pMKQzkEc2r3ELTcG9pR5MEHS30ZpT1XtIBMsbcq
T6IXh7K+psxhDFkRF06fgoXF2WnFdYQ0kn21cElh9cnXeByfy+GWfNFy6ZG/G6zqBK4WY+1mh+1T
cJgwGfXF/VIzpRx7w04c+rRTLORSwyfo07Dlpvlr8FzfiCQVHP5gLpr+1TH8c0fTAFEcdiQ8EB9N
UyGMKxuJtcHF5QKTCKFFaQPTUY02T/JKiZ/fxV1Qo7bn4xRO35+NDxooGOnx8XXTbGV7XqSe3ZrF
vNO+11yCFV07A23MVi0throjWO8UEA81JaGN4j3DYhdBYaj8WMU3VEv2Pjh+nJ2rd/VQuzgfVu49
+NjMk1EnZpi8ByoP/oUAT6A8cS0p3ahXbtbdw8O9CU9CU+3xkznuy16Hd+c5ZxB7ds7OT7ezqbLJ
yD6Huy7sEoPLc3FNBv7YK4Q15jw/jXDm7vPC6WvQ+g6eY0aMjBlX8QqtoJ4HB0urg48A2CaWOrAZ
7FMkyH/HiHYlgbN3sm/DY//i77+DW8m3+zbjQQSqw7dnIjo3mOs20aSa/t054y9zDMsTIzIIXMVf
Ex8AfStDE19/17v4l6iKrBZ3BZ8p5DVo8arwf7ZNvuXJ3yCF3rl6HexS61S9t1exW/4xbGJcQ8Lh
3WnHSRMKKTjLYg1siuoJn8qHVqO6/44XBEJS0gPLx3qyhXO3xe9Uf4pFV2WXeKMrB8tKR/tdpet4
tY++GZx+sJQh2nDyz+CmRnuTVM+kvDLPnZ4VFgJ4YL7ulE6ZuAvUxxAGchi8GMrFigU4y3zJncKS
NgP6xa0fGjDK2DaZHHszXFzNbjlcd+7zUryHf71s9kvT4uI0/PqkwtVbBWWU+8fOy274aKJ01qxK
FoJQmN16ySpU1kGYYQeKCeo3Y7074RWhKhbqrEE4jlaEQ5NBHjvQwhS6BirCwso1cxxAPzQiMrT7
6nGGKMBGrHNJrtA5rlyZO4TYIj61D8Har2RmFydjABrG6V2TJWVah8NV6X20rhRxUYfgzOxg28WQ
T1Q4M0Epq3pDHAVNAI4skthriy9dO7jti93GqAN7reQNXrVlQrHGiBbyCGQ30BW/On1nDecJIWDL
wBthNoWdHBi1UprpsDNaBj2OYDlfexzbsNkt+s0M1mb4bC/FCBghPmo3yGLmLJk5p9+NM55zA6nN
VGFAyeAR9u8AP1IjXCAWAfLmLLWmgQI7gubRK2UbFitqyKR9rUcfao3aPBVhtUVZoPihwjQNwRx9
AeBiTsRgCyl/C+j9YEmBSvkCUv8BegJuVt6Wmjxn2KL5xx5kfOfX4hUoOGb0G/vcvrd5GlfWNkEC
7p8WuKHH9/YKkzkNlCspXgEb+1Bz9uNKeoSE4J/mzxP7rx7sd1oNvnN0RlBccrn378Lt7w6/F8yB
YOiwQPoF/q3Z+Gl+Z34CkmGSBIMbXvS7Denu81eGYMdAUXNQcUDzo1Zaf4ItXLhKUMmPVIHriIdj
fGInib+B6gUlXPuVBsd4HbXG2x7hCk/ofLuo/xC1LYzS9PRtY4BGwHQINj7dHO3vznuAjnrYaZ3a
MIIeDC7dD8pusB8ibTl8Jw1aCfluVdOqgczj0AY4dA5j4Cz401JduSx52OQZmFuWnfF0wYnbMTPa
W/bEinGsyK89mDy2Tac22OTE7SF4pn9+2lgbz/3xDZr8MXx7Y/feeTqbEbYjcGEO1qxfS06jp6fd
m0YPQ+Q9iNqJn1vE9RSgEk805t09SXULMvY5gkLKNS+kPkfpxI0ugtKBSq6a1h2A9YlS4tVp4Gxc
VKVU/tmNZkl9rqgog9qHW5pSKt7c4qFlGy8EncQojx52/PGLcNupJZvRxQWlYARszakQrUdUUM4i
f8SPagHvOD0782dK9F+TqlLKXGvd+fT45NIoLQ137TpGK6Mq7OL5iUDuk2iq4Vipim+byHD6RNrA
fIqvXnNTCJgENjWbTAklnkZ+hBqIi34EKLIGlfa9IDXJavxOZJQg42WP9aLBhu+Q+Wx7iCHCL8sz
LtOIiv/0jc0v+9zhCne7m3bZqbi4dhDMC5wrfqvOy3+GRtW3o7PX3f5Vmnb3191hd/HBVKEKqejI
0gjrt8uj0O/WE9FluVtu92ZHY5e3vrOYbyYwmY6OuGu0+pgyPCSYftkHCxx0Pbh7ZvyI1uEMJtWk
8bYpyO+GjUMcv+MGfH17q+4W4MOvenCsCpx73BmPaedF/vU+Ln90bUzGfTvjtsOkX5C+Ee0gcIBn
i0JAE5IBZ/5bPRSA0wUgNp57dgeSFWEgFDoPKEjMDpi23zB9RvpCk6x2xPpxo4PbPYJHMHZNnpje
1Cb4E3XcH1jlZAyvhEkkBT2E1mwfMzhQX3F3fDTJ2WJWYoqPbtRadIrw49MYMiNCJPPzg1HeD8KK
8fjtfXQ16upVTgGI8SWoqNM6Ed3vwrux4qY2oK8HR4B+hlwtJE4N1NwN9rEcRRdAyJky2gA9JmcL
okkn87kYmh8nzPDZQg16DCZAsuLHnx2fH9uZqz31oaQ0kbJhJ6x4KlJszlxII6lbmGsPumZJUhMO
NiRe0P/pbsX0FWGQARasVVtTONf0w5oesWXQz/SAE1so7+bzVCYDD3vHFZnBTeOyp8dJjUdQfSmG
f4QBPpeL+8NeW7EaGrm6b6lp8/xr9KiQ3KD3VpMDwRiSrvTQzVDoDO7mGXdWmVbfSH+KKaMIxy1P
EoYqQFyW5CYwhKXLqEP/AgbWPm9GTjZDYwY3OwdiBVUlHlkEES59G6u3hUIjZ4hRTZLk/B1wmyA4
v8H69C32jsZoQoBTMCbLkB5R8XECEEExUmbFzSIbWx3L7iN/ogp9ZY0hEeEQaDPb3ROaicuOjl8B
EffBw03Fg6OhHnMQG+dSWKeglhJRQJFcEFBZKRSE6BC4icJFMhfOp96tfmgj4JbxYooe5r6EQAFe
+vNI+0ADQWbjIsGf1FUSFZOhiZIsexCoUheNMveJ+7JgpZ1zCfQvWh1Ar0GgIZa8uNsXZl0IY1AJ
UPqz/IZaHcPJR/9VZwinFhSGhSQ1aHvYXSUtx4RC6XvfJhNVCEIyxEdQw7kJR6yvRN5CO2blSDjO
0zX1OCxdMjgwlzqJJgjhGo4wwALTNwXPq8cjR5CSa9ZvF2ch9GX9rzk0vC4bvXKAt5iMtT6u9XKN
CHPvEmKjyPS1T+6La8SzgK67w3CF3QCRwbBEWxcOGO4rHqSpQI96mC5MdwM5gl2ZswP4EAKbTAND
7np6obnxd22mhDy6bNtDZViAIxNsePoZT5PTdMmJNBn3h/9luoySDFTGM5pLwTd5gv0cc84yK0YA
c9QrcHu0zL1ke8wnQJz4mdwswPrm6MQ5q0aoCZAFwTeIRLMxQeiZfTLfJgF0ykuK22gqRz1tuiol
p6rVYLJvASOJMXePGghN0pLXgGlphLiPiHWlsgbErFd42Ob44h+rTTg6EdN5+QfBQcZ7Zu+hrsEQ
CZJiW6vZ/iqprJBF2mKCAidVxg5/uNWx/hxoAe5J54zJkc3OSuYg90j6nqYNibMA4pugXegJktDa
aE1LZOGv9dv3UY3wy+O+Zj6fq3ZjKxMb3x9pfvWFIjRwmAXp1a/j9A5hh3ZbT23gse84qrBZHVbE
ecr03hcr6lBCXCU6QM6FVWtGOID4a44/4xo3/IzlZdewu0/n4Tbk/8WjiP0bTYphl96MSqIZod4z
SPHId09GcmOYYnn30bE3YfxUwEx3th9mz024V7vBayBKwQfihTT+zy1Ffb1gcfcKkVzIPmp7TgRI
wYWlZsQVtjIeEE7CDD1p2I04yMN7/5jeU5o36/zz5F7FH3IfdMclRQgzL3gwmCm8HUaaHMgH1DZ1
PIW9f1n5l11I0OWAtZvPeANW0bCPLUDYdcWf9P561Pi44WD4MTmkALbmvN5wil1kzPejHXfAafy9
uUcmM7n71/hmj3q75Glex42WJde+CdkULKHESEXLSkcjpx2DFXGJlhxEChE6J5woDl7eajdHDwIO
jset7svAFfPur/q0I/S33o3D4dyHNXczuaXbfXQfmYW/7bZ2KO+ZK3p3lkJQStdc2hMGcgxScPv3
Gag1wLZ2uEa6bz5Th+bt14dasCdLdvyHQpiickF5cjDxRSFRlH1AL1qaeP1V3B67DQ8tkPqBBIYJ
bRF6piYa5cG1BO+XPox5IWDWgd5HEYrH6YKDCSwuz3h7m4E5VxfEZh/UBOuu/nxWEJfgx0g+YcwJ
HRmmNIYqqF2YOm6DnA3yY2XfhdL2XGONMRXjjJ0au3yVb5gZQrQP33/80VxZHRan0Ost5gsSMWkH
ZB9gZwc6eeDcbjhPj/4OukiNCSROmyQ0CHVEGcqTBalw5VlZB8UHNrzgGU1nl7fsSgZ3AGnyDzmm
FBu9jrXmKCp1sT50TbWMHkk7WkrgKUrXTTLfKj8EqQLdlk4MSMapLiDLBev2mhVpxCJm/whicKfT
BgIcUOsWK2hMu+lV3C415Y/i8T92+MmHcX6g56fckxxOlAEJDWTnN4XZBQNMXFThkMyr0FaTafyM
RTQg2kegQnij6lQnHirdFxK+dP513PHgyCC9RJoOhMmgFfkTmYcbgW6LTQcG0HpiZf6Yl4MZmfvT
IWFK4MiOFKI2BVGjJwFfXYmXR3KM3JKfw5gCy00qxSTRTGmTDGgUFt/iQI/X9F5n57P01KIof50f
ELbCtS2BM7xHU9jDSQOY4UIkMCbH0Rq7pwdrl97LU2fdBXSc4yDlFKxuo9N2HxucY8TLlg2dvJ7E
eRfKgwEjVn99dh/4uEBhh3jMi5t1HB+DN2wTKN6CQY94tJkpdozevl0K6sg9cZLKztoFnTZCbBe9
bQLtvHfSBgViPKt+syOLf2+G9WkujsFGYfvvzJ+Y9g3q3RLrOUUWxwU6ZUyvkN5goNsIK5htQ1hn
4yZ60tagQnDkX9lQhSXKH3vOIFxBawkESL1JXYSJkAGwEZqU5xUbJcCn5myGm8VucUcZZrJSDEem
i1cKIHvDOd9wPU+D0qRKiBZ5G4k6mB91JrWbjl7+JYxyZ2ekQ3E5318GPZgDHHE94E8iATN1dpPe
JlciNk98Aa5A8wvPXQTTZ8OpRs/lV2RPqhFTeso9kz/xET3ilAL6n2xCvzc4OJ816jROk+hbT26d
mu23DcmRiQwte1yeAgbguaqP2K0AVyT80lF1EQFgX4KfI8t7++sxjogDVvsRKe9LrMlY6GmwV6+G
KhiQGhvTX815FFvkLvUJ/9mgn6lcAZigmSqj16NqVI7qPfbW9t6Rwfpm7RM9zG8/JeyUm8TsEndc
J2LFftQWC0llCfry2AHue1wbyAh3KLy7EAM0otaENEhBHO3Rb33A71XTaZZSYOLL6idWx0BiomF2
93EJbJMWJCRsUXqqQgcD7tKkAu+q/6ymQkcbLHpaU5bV6GnrzitrdlDHDnZtDWa2YTN5uPvwP5LO
bElRbonCT0SEgiLcMoOAUzneEM6KEzjD0/eXdtTp//RQpQh7585cuXItCXmS9z8c8qosLrrbA0In
FN6hzBSvJeM1+cXpmOi9I9ZWBU8tOcXocevxbXYg4/sx/TwxX4NRTwJmyncPKg+EMRbzli8GjVKo
IsHo3FCgxcA+VfyOX0wO6cOxRwzkNJmDOqn0fy6hGKpcYrXXSRq9x4xaG4t5ykTNr5lm/g615DuE
+rSkm5QdrHog5sN3Km+xIb4GT7qi0IxkNgnLrABbel9Qzar/ABLG+Ub51R+SZtAZkfgsQDcoI1j0
kQJN75upjOfL6CJMI0G19+TkNIQZnSP9C44RGLe4edCqxlyY9rog3sIDJRkHlcfnKVwTmuUFwcNl
v5AJyW4RWBQaB01IeXemzDgBhlzG6sIlQ3R9M9jJyuaV7lN5FWHaHMdG/82ou8x5qXN4UPsE47Up
3ump4DCK2/hYZzAMJITwVfPJNe5TklGpNymRMN4C4xnj15HK7+RCj9iQyDwX3ACmF/F5CoZUgpxL
0jH47+FVOgzNAV/i1+lc+mRaHiKaqILeh0h/B0/7Pvz6T3tMb843sPoRBU+QL//mXaPRN2Gs0mIA
V0AJ1SJPlZEayVW137cdsUN+2qIoKrr0TZAA5EVQjI+USPVS1XkCUafS6mv6x/hB8+NLO1Rg/Wvw
mAt8hefIXJZ7QZ1OJ57HAQmSloSUvWL2tICvzb2W5hZcHJhqMBwAyeQe7sdDKknSfDqT4Z8czFJy
S98ZneKXS9EpiJ2Uj1DDBOvOPKnwMrTM0McPwZNo87csEDS5V/K8sZ/eUDwDZf2PhfKMj67CQcZu
dDl3i12LqpBjHLxKxsX8eer2axqpYqEu7WYczta0Ws/g76dQcHiavbwj5AvoCHRPqHF5nzUY8zH0
0TSR7AMpCRYQZaPQH04RQlPEYUfqcEk0BDkZssTgvhmS5NC27POvKDrB4IKEJfxSsjfqERXysUqr
T+yFhBMvEf4E24r86md8SbznDJcAJZR16OnRDLYZYnCIDhp2a885IwePzErJ2E+bSuOQtFIxH5Lc
7+uJKN7/F/sSKuUtpKJ8E+N/nHGTs0Pop1cowmwN+ZLe3Qm+mgAZ8vkEIJDNJ9uFnUJWRQIr1bQs
5h9gklCo/F4NEiXJhbwdOejvwLhZ1DgkHzxYecJMfYhkJr4b1uDoHUfXhKktmiQyEPYJ9ojaHuUX
M1r/x5hE0Xsi2YscM7XzSsXbApBCruz2Ay96HyoY+SPHInjOacCwefJ/x8uHwXaWWUdpHGJmyRe5
rPC0pQYXLOY/mZnEFfsxTKoLB2ocvd8/iCr8SOWuamF7/NzopQli8pfCjYXn9COh+Ouh3B2BCYT2
JCyi10CscSjtyb1kBERqei4f0j6nHI9MKsrjSmMcSlTjZUwoi65/wiERow1pITedjvf8k26qEQmg
IzdSPrzks4K3XXCDrhAbSDtB4VVpiyko+YKkxBb80R2EKCdTKgIRrGrmfxDEYaKvyYl5cR++BoFY
/iS4EV/EO6Ezsn15hb/tHzcSJSzOOMg35grP++PXeo1ztDBWEjdJ011optNHyQKQECsAInZLhMet
jKIKwZqlAuJx2srvxDCZYjLgUrqz0hVLYfk0wt97lbwrT4nWbQKd9F1wWVjyyC76E4kP8G6WGavv
x6aQcVaBcZnlGTxPcM6v4PfNKd5EvNfrV/bCqIas1QlU0k7ogrgvy2DqSpu+gV0mlyFc9MOb1d6g
iQqdREFX5ZVUOMFdFjUXeOOQwQxlJHY/mBBCfxbMXzD6LUhT5rUcHVAJs2MAwS+GaU+OvCnW0UED
d8a9XzpaQseY/S8CRL+oF+CiyW2SpTpEUUNwzqb9nUiqL6c9eGwI57pLJyvOOJqvbgfwLdAJ9vOP
476ouy/hXAP3fXlPpsPvQSvcSmwSvIcagK44Q7uy9DkfgwaY7OILzZyWOAwdeGji8BxCy4arUpNa
PEko5JDUw+2F54v39sm+ybx4mWgrnueeUC2fWy55KPweBOWwFqbLzv3iYiGacZ63Ez3e0yCkGs9x
h3zFz0nFedIgHW+6qkdaQcXA+RXJkS+8FEQNM6eROzq2Be5lCze7Jou6gZDCla+ZhmszKMdZUKaf
2n+ym4M6ZkPQ9sxHl8XBu4xp7iMBN26Q0I4uxGJxkwTzFfyX6+VoeWIg+SUYxsZfPWz0ic9jkKqV
EIJp2B+OHpAgPkFIwAESN+aYiM9PvyHsgwfna3riwogRv9Ut5wanwbub9cuxMCZXV5Z+e1raDfRv
GRnbBx8XJzhG3i2No5Xeosn5yMkkcWBQQSRZXGCs/Vh9MDlsY/ve3IZHw0G20LlsS5GNXH2GzVjo
E4IKAhjuGeEySSZlzbOJux2iKzA4EAgraB8xiEFLqctm2A+YaDnu7VtyP6IrcUm4J2QrKVgZTwvS
3uqIn/ieo4rpwm6zYb0W0AeYTZPCuoXCZMdW7jZnaz69B3qfrFZgX4F9htv4SU/VjUFqiV0/5NcP
jVigZpkm/6lMjW7rtitA+5eo5iOGIAN5VOxiHQqbzofq1zfCMu/KXVWRKxA4EsUYOPPcLSyEnWtl
3/hj6XCwM/h/gqrI2rYOt+BQOLBKAT64GBqZT+vBBJ+oMiCc9xjoSzmRrvNa0teKXdTwzMXdbdok
rfCwqFCzoOnjYMAaFeeaBx820BiGnIPS/rWBAebkhoCE8DJZqkyRzNsUihsuVKjU/Ct+t6RoJ2hv
wm2/KvaR26vnbCJi0cKgXcoHJWsQiayvVazyXQsDHZTsttvPnOYfb0qjj0EDqJ0YR4iKCXg93GS2
P9LzPp22KIOA2CIkrOfXIZyT3yuJTqYOLg5ruyf2VsIZabKT6wDZm9vXZrkARUv6Cd56sl+5UwH8
LZ4cgmx8GDCYsh64U2VSkY3S2XO2OcmxD70MPMV9rkijWVrSJxYXRMB3LHgByvtbFd9S7qekWSe/
XrHo5EpXTHCRVcvQRlg/yGXEa+rb5a5lfXMqYzKcjQyvWfrfPbjiL9mn65LFnTE5EfBfdaXIOdOi
cnNIG6SxdSRtAEIXHcnuvuU0NmSQxOnMfnesF/gcbyS0kSd0NJNwAMP4ax8mmiySFpQ1WTUsOf7E
HrMfcy73ZPUPqyx+ytWr4W2mLR43q08HgN7hDDE9+dbaboFjQJDgzbXkzacUj9tvgXnwkxJ7gWcS
kbyXjQhXZ7yYMGmAfMYS4xDbwXsj/qUvJycRfjgwUjzalHvr88I75eUdQ3WtLH5FUnhf5qk4L2l+
tT7vGi+Lt6g2BzS8c5drAxhYySdvusxY3N5MY3bcfVz7tDOulkLf9ON9Zi25gObHOf4d+x/OodAc
wIWh1/fxjtSAVPD+KWwPzAVjKoBhDEooYzjBF+Z9nna5bre6lIPt0lN70APv1mvdevGjnQHrJ75C
lly/GN+a0TbT1+bgFD5eHAYfxl+SG0RIEgfIZoM7P4dOduU+1grth8UZH57xPj7GBxJj2rUX93m3
6C4qiZAe9dEdegznOzoNiKagw3BjGpL0pm3pTeejTpSWJ7/HFwAy+61PT5JH9AXIQ8/44nxBkQHm
mTjDi3bvai147S4NnZOcLBeSvNLTvu5bd7iPjON8Ae+/7oFh8tJRxtVGuryiznG1xhckGpb7vguh
hg6igkTd242H4UqyMJmokIyX7SJpC/KSNvTgG/MIS26WwSlMlrUBUPzASTUdFk57UTMKyYVZ5eww
OeNMAV0zMV7YuUSlZleaTW8EH1rN3kMcAiqE4qqySFozqC0Y0pBfpM3opERvg4oKLln1srnBxaRZ
WQ9gXxWTLh5wvbs9DDy+Hmgex/IxOuj8H4aHYakCtu/nqteOHvF7YpAnkC3UbhvikCVdfiYI7U+Y
6rMyVPzj/BOX/Td4m24dhqc+HinxvmVns06EJUx8Te+1rd6sZR583eZO9VB6cZ6TFjPbM2iY2axI
dW8PaOx0dhm+JDenIQPdlz4bCLbSE9yeFpHq4NDw6R265tkyWJFxk272FWeStJ7c+vhJ6Cw1y739
1a6ORYfuYSmLiP/eNrrF8Hx1FARWQBCnNPv7xOeP90CZ4GwdlnStz0vZYyx1aHnhle4eBRYVr1fv
jn+nkNtfeXB8wunHuf26xNNO8uC3GHz5eg8TZ0/n555QG86Th7OPeYUjlSiL42srC9btY8aqZqHx
289/pII1/FrXlc0WesyM0csjio/4JuXShabL3jmyU6xmx65TbWGa7pn1OSJOdmEP0X252k+KJwZi
/Joq30QANreZ+yq6e0bzYPpKrGoT4bW0wXGjxwyazXWHn+8wrX3g3KExm1uky0WXLiKxwKTH+aGo
bp/dN1YyVgYa4rR6rd4BnsT+TexRxlOMxkC/W73OYv+iBs2XJnsw67F+R0oixblwFFl7yNbsaIvv
Yx9X6VxxNZA+/xu1B/x3h9VJyIptD9iWjdkFcgkI2m8FEwQO6U219tzzku0XFhPW6o22RsL3wANm
xWY9fsKw4veV/fXFtAE0u6kO9DUuLF7f8kobWVFKaDcuYyUPi0K3P9SnvDTi8KclnU5Era94RTJ0
79KXoG8gcrpicNWKlHVlH5df5xnflqfli0eetnhO1Ao5uCIipEPJjXrUmOL1pA7Fz4fZT7EgYwhc
DDmlvJORxmtcACU/JjQaLiAaJiHNUtaQyPwOUuSGL2M/UkaL7cDeo6OKnRnF9USNntLqwfJ2UNAW
lFJZzG5hh3qYbNF/K2ic6IMGHP7Za3eOL5OL9AqR+XCacvEw739/abUg/dGjQw5mIvxVsNXbHQ5Y
hptQg3B4DN9r9FgW7QPGBrRs8tzBzSfRwkKw2hwTidZQ67dSTJES3dXd5rycgiHvV5sOgjPtfpG7
mh7n9vvjt4a6WD3gOEDfEJhXJ4FFzWHi3FGtz2PgbmjmeCAMtJ5UXS3yQaIc6LCeaIj/A7keJzl5
XpsWZCsRVRNjgDcxah7yuQsgBqECZWMcfQcNH/R2xkT6NW7jrSZcN/E9e+xQwJjR7nMeO1RN8NLq
7J2jgcUEjGFkUyoxWHNeO8GfGwOaUnG9fns57l2oP6K2hkBkQknIbgQxQHYKw9KHq/GIN5DFaKsJ
R04MCzRMS1EnW4t1AY8CYT5xJwCHG846wCMXrCkJp5flCaa0rIeCr7ejjMBNRGXgjqdzZ92KOrNq
chzWGAjx7sId/9ta06ulYofhiUkd8OY0/nKuQEanK24fiE3M2cQ3Jm1eTkHVphGdDCtbE6ZvsbmY
ggGtVqwfAhV4sjqQ1ooYRov9BcQYRmsZsjj7PBVZZoiHQDpEJpfrOoc5r2GBDDF8d0cpoaSyVURL
n/7GAMk+uoWoDUK1ruNvXD6Q738I+RkcRUac+MgU8FKKYyhAgxHenf2h4GUfANVIjcKhg1rzM/xw
DMHhPOK53JdRk4eLUx11PsROe8XB2GW6kmKV9HPeBASByN5UadS0IAdOTimzzoxg8HTaoqC4ukQr
6QlchgxFe8219M8F8nlQsyDT6UpfQJ4sKmCgFhWiY/6h355dUiMq+uf+M8YudH3of1Ve0jsOZRKZ
WUAuSvZb5uu7irE/odXTnhKig4D+AouZPaGAXkN5vy8/gnW09ASabGiuHv6RQPh82wyn0v4JqZS/
Qz8DLhOqentmrgvG8WtQKdURn7vmSyZBeWan5Ymc/vfbO2fiQD/Y/P/Xa2bRE/KFfZrkobZ+7I5n
q5G59ZO5RBmUpBF6j+sZoUa4oTToqdtZhNS6g/weqgOFZJy/Wl/b9hfKPYdRo9vw8YCp7M7LKnLn
3rbfEP4/znfdKPyMNhxV9GOYMfbacY5X/0xVD1eRidQyKZX+Fz1J8o6PczLs67erXoBEGAHKolLv
Yq3i30VNBAkFzdbW+zY+YPbXJFC27sRLs0jqDuIRvPCMkKpGQqPUzyjAYvwlG5bPcIa3axkPTkv3
ACPRUk6ekdwuPv1inA2TLk0V25A9SvnOOY2QO4K/4ApDaKTUf9SdCwVvGUHqwV5HFy4oBdVmAIx2
bG6fIec97NGg86FtJpYrjFesjjBhMRXDlQlDJvyNBO1rwQsPnY0ZcG0fI1XYF87x7kHt3E9U1G8m
7/VHfAQZtR28m/HTtLq15k7ao9vOyIPbjj1TztRBRZebCJNr9rPl3pYZAZ0OvqhN9D7i+SYKjdI2
Xqt/T+Q4zrb/kazuZvhzlfsWTs/LN0J9Qr6XTQskuzMlVvwNYbR8yLHOS2g2DMmk1BWApfTHM0Qo
h4IRw4nHm5nGGuhs568MbgHhiujc8PXkPtNQQjhaSEwCrZFBtEzrM/sOTCQI8e7qW/SKn+6o40M+
9JM/5HepwjENgTUSt62NqDI9IWVWERNiDUSrRD+s8mX7icouo1JQWKnu9A25VVr+aPc8HVHEoOGC
Tt1RCdcf1mNCM+ltT/Xee/eY5Y+4OjJ1uH6iuTLKd3dX7Ul6b/RcDAVFl7VkS8GkpbVXRURUrSd8
B9QCZ6hxeyz1q3gbwPnZ0ywXpP42e3if/npN88Q+7tSvW5rdGhiaIgFtERY6LeFbCCI1AgNGkx5C
jIpwsEDSkKD2k8dO55RmztZCTeTraTEQZw9T09lMhuXQXOUbUWWZvQGFIUhwavdqoglq0KWDSDd1
HjwTUJo/ab4QC3163EmCvJoS7ul2CpKscWrrWJ3IkDEbl89GLM5wg6kpK4E0a0A/Kt6geIAt4bZK
7XmZAcPQvQHtp5/zB9WgvVLA8KAIMMWzT+iBBGiqXUF8BTplLvU+Nfr1NIOsxpDgENTxcRQfeYQ8
0H5+9nSmq5ipwfWSJ8iU/MEpqN9p2FCjtWFKsM5fFHoTBZh21+lpaxnX2Q8vy6wOGWglWzF7n51Q
LVRizcHRXqLliPwLEYyMq3hb2lqlrDOtPT0ZuqkGWqudXhHjElrZz9keguHd2u+aZdAkKM0uFzfr
iBsm4kyXyT69SXwwRyVRYSepzizn7yUS5gSQ8i55jqjOyNMg0bnAMGj2sPZ80le440tsq/Tr5a+F
1SRbkdXL/DFH+4nUo8Mpar9wIXrOzRjsBeCfdneB3k4xq+fNPq1v8pSXpaYHn1643ewj5bfRLGPc
ies57rhoTjUs82+D6Jt9W5lOlkrDIEup4XDUHI1FQI4pdVaYNELIJ7rkT8QRjwI3wtq8SJSwsHej
HL+3whrB+sEojEEw2U0iTN3dtbrjkdo1hoV/cHHSu/IDZn+M/Rp8djU4WGNuc5TfbHFMd02YNNhc
AhoBGIDG9aUdQ0bXAt/gs/HKmY3BsDC7RKMShbrxOTr1srQdmuLcOim7V59JzmaIPZV3H2NlFuFs
dukdncI/jvSAhm14T6kV3bRtj7G8k6gJLclR5sFu8EEJ7zq+cv0TnWa3YQ8Go0E1bWEWiEGcdFbY
aKfpg00ACorrJld6W2GvFxV4F2MIWlm1bhfbVrqB0dA99QjVBRZrhY3z4OK+rSBdIJSX2fctP1kk
H+6LDDTsRne6xrvX6nDD587snwxLQaExb1mHxcawEUMACekW4zM6BkKVQKSaOyXP5cUyKMWSNHNF
qVALBwaj4oqQKWwlnkCAv/9f4pV9ZZiD9T6DRgDP5UjIK4PuZt8LbtM8GeS+PpTlJ+aY9g7jv9gM
tH67/wq6B7o7Q+E/DF7y0mqqLroMRy9v6N3/pzhjYAU0gBzXgDuA7t+EofqZWJ9NNrhGdyVYUFmg
7RZA7ht1iXgfXk44LRvu+a7LdeIuJQENRgk9LVYlZAuE/gK0zdRBk0sS5spo0AwvXTkG+AyWvfx4
nIhAnhrK16BABWg58yIehG02G/XuW/qUw7d7GBbREo65OlORmTwnmsZpWuA71YmPq91hILfx7jGM
goX9Ht4ZOpBQLYR1wr+IOSFb7NtnNFjIpDcy64kSYxE3/WDcV5OQd/EZ9KvCxR0w4rx6dPPFJ2CJ
cFrN2DI6mGWT9fqk7Z5UQRS50fj/SjChRbaZuRItS5p1xMKW8+pylveOvYq3Z6jYZ41HNy9jl9JS
UxFRrNfPWWf0Zfc+SXX98ydk2YL1MaAlbDpRETSYwiT0UIDFrYyE/zIx6uDTZtbj10+skbX7eg0q
AD1zhe9xn7EktF5jsKf324Mr9GGDkXDYzQ9PpEmlk2Ypgoh0RtuOSW3UZuykDHDgRFLDdFiL54Ek
IoyKYTZpQIgL2NGPaebC4envSV6g69CujDenVUkKw47hZklkea1I6mndeJuOY9JQcrOxaN83Fmyg
zQuaD8Qh9gwFQ+5g9rl6yCCmzFoP8q1EAUKZ25mzNNgRfZ3U/BbfpuLuKgaoyh8kohUuyHvrwiBG
qP3CibJhOR3bPhZ2w9yvMd915b6J/5yO12TZ7Ww2Jt1SBMBosBKDExMfWihNqQiTqlhtXhkc9RlB
G31TbXzoVuFzkE0vznVxGR2IBFSWe7uzNbrnoD2pF3Q2IHju7DReii1nAcPqQCIp3Kc8UZyCUdOS
MXK21VCirIiKyKfK3J2MMx9hMxFS/cKOKq8MGw5z0wqhLnlTGZ0sIhGx9yDihdjCR/M6iiNUT1wl
rLq0hT0VjVXyYILujk8dEEZYmHc76wqVgUCHIsoQyNS6EQnh83GhF+8ctLwr4xlNKjlGqtmgR0ft
YifIsN3e3n1Wg8mGWB6gFozzseLkKDewEMmicrAK8Rg1hkdUXg/4p9KK7n2IL7g3+0d2yXFUoUrD
ut0yqPS7LtX5HOjUXXo/qi8HwtMGKezvmAK051EwaOGa8J/GTcniicOPFOHCS9J6JnuUvKWkgi7d
zuhFBR6eUYEzUVVGiGyZ0RM6oHnx/qM96TPeSnMIlotXHEhpDA5SqKtAt+xLBlno1Y2Y6IpuKArn
NKt/PBq+MWKEyS+lwUprz0eE/E3XF3kKOoN0WJjIpXqUVhpynjUyOTozSDDd0QpidjWF9YL+RNan
D0FXhobdadXWrHJCU+mNGip9j81rXG7v9ObSE7Ezhea1y9caGFJuq3QxW8RtJwMD9M9/RQipjzwr
fYB0wvK6g+l0ZiKQ8IzLq2uCpabm+itOehRUqEa+3HLypgmMPMJrB5N0R7LEC4g++TWsZwA78Igp
mZu/8rBDx55qsdwLkfS8EQt53S/TEtmQY5CxRob3Pnd1yMD4BCY4ii8wbm9DURZouOdN07mHZaqB
AZA3Xuil7wPGOOAqkm2jYgZrbyKQUQNiWMUA9gVia7WUFqCQ6RTzB5ZcuBDySQoGl+uWqb4Cnx7y
XHBnkQFF7JzSFCkS8sxrTCYF35bAIkbl1DejEvlesnzocJKryMgq29eu++wu/7h7RZ/BI2JOHXoC
tAJRLG7DHUBxx32un94h1vYUksAha3Qm6NnS8eZNhTGHPBZt/xGPfnVMGpyuQxTC2zjXjnX4TC2K
qZujvgNjzuJiIzFnXAvLKREiknQikTEpGWI+eM3VZSxrrLNibGpxWxwoy6cKgsz09eGdf8Ym+nH5
DMV2IIdFKzKBFRZnKn/4EqxkoZycodaJRijFDziAsn4tQR0ggA9NTu8LOpGgIyb4DFxQGCcB7MIT
y9JFZ9NBc0i1n3/XAnE1prohPZDBRjRiSKSyFY3nuE50aprhaV4v76mOkzBtbt2qlwZSPV2xTQcz
Z9S2dsvwBW9d210uYmUetRjhbXg5yDkIu/1dECjg0p/sEkYbcxzepddake484A4ePQmIAWke52LF
RG+RmKHp8Ad9qJIFrxnGNwseIiRu10iFIEqY3JAohWRCR7xZOYb8w97OcoKj6EWTrCgkU+/tzWsF
IhZteEZAlyi+/Cl+0zYg6cK2O4YyDdZYP2ZA3qN2AuIUWvOnmHMwo8H8bxt+npYCEQubgA8dnWID
1jKaELa0b/LdbVbA5GEp3oPOwjrvvvaDECxoL32lJ8Iu4dewi+UjNNYER+e4qd1PZtkXWMqVMwbO
tMzoPhwfAihneFs/UXLAYtsBJHIeochgXF1lZwR3xs0aziekxxA3a3GUv/odqLeBHUtc6SMR5hWW
StIY0BmBLXDjj/HJnr9i0bOBpkU3bEmLhRgQ7TeVowzmABbO1z32ZTresD4Hp6E62sMzTP+p+gc0
oV/d5ickU5VkuNEFWJiiV9zmQLy5G6EJ6zKm0ZmPOGlym/NgD1k3Szvhg6dxJWBjTZyIALTkLuft
0eN8Z1nJaSpeoXpaz0s8YWXDZcu70wH3QYSBXAq01z+ucpJr1LsvI7kX45H4qGJ99iFtdpU/ycXQ
eyYGyI7lvBMt8L133TIIDs+Dw4vCxxrtPeRnoWw4kjZJfcQrGnYwRpL+60YqWOQBYh/rEVVxnVUj
2QdLyn112znFRZae/W9OzLjjO6wmmw+LlIN1wLvRFis4/Jq402sMzy+nX6Gx/R39D8vna+dLZdC0
n2kVcvXihk6+SCrGIUxfFi7Oh8H6A5707TnZ0wZKM6JUzmwhZZponZ0m99gYAMSDEXd6x4ngHBpJ
FZRnTmf52IREVDMchFKhRUth1sDuGq130lFyo4M1LiywVvpOnMeRBrv77TfkkmUtyEjXNVjTzBUC
qztu0gmDh/RrFYNKsMhNWnV3+tB8S+ncPlBLtWENbB1A3o9oFQIgONq4xop5im34ukMpRA86evW+
9LzaWqSqLDeaco18rK/BXNwDegtDM2rFBhkCP0LKTSLDLL8aIByA9Xu5Or8H2jxLlVCWDk7ofBFA
WfNwaWmoSuNKcvencEHs5oDJ1A3zU6E6K5baruIoMIJXzJW1K5p87ej417IYz8rJWLAeaKC0AK2T
P7yEChS9WNUL/oPoPAr2BlWm4pSjRnc/wgb86quk8UwhdSUx4tb+AgjZD6sD9wNXg7OuxLduW3Nu
3XLVcZpzxWEX1ImdBwJhf2bSWhQLdsT6vLeP+Ay51aiyqilvMi0WzTGVH/7zTzJ5sfBmurvDuiKB
glNaJ2pwc1jQREgODj7CiajKCv0mzUQ92W8KcETtxbZ8TNDkErmVPF2ixKAaGTSE8CJvb5uJsIbu
ybg6MDnV3r6TEToMfB/rRHLKQQVoQyrj7Ap7/EQ9Yc+X3KH/ILxBRFE9BZd3w5PENut+RnR1u0bA
qo6r+EXaubeJpF6b1fWhO6KR/59RyaccZ6ewR+4Jzt2Wzo4kaxMO7Hyp0/LkTlAb2MFIPgYbkk5R
cMRegief8Dvghr0nOalCcv/B1UCWvfAwhcnICAB5txmI7EoDESfRnxAOPquelFRBp94MX1wF1uL8
YquETQoByUTFWoACDMd708GRHh1mGc/pMC8GcZAVbnF3+EvKvOEhId+nrkD0nyBLCkv84EGNmeJg
qGTQCalneA+ZO1PYbPuRTE20cUGXnUgAIY1vO5XfdmQKTXiIgnQy4uMLwm4Cggj/UMZ5pAX0v4Ou
sKVFuFpQncqmQdHtdvgrMUCRkpNfVPlSaIl+FQoznpS7MqiEBzaJGx0EooIARBJBpFY2Hc5NuXOS
eOfcubNdjOVz3PBbSPjypTY0yIVK8qAXQVV4o1S6ZVeJ28g9Ot/ehQuitcWMXGd0jkEZfbAtvl86
dgIhkV1xw+U2iJaWUC4FwgeeZYtwMRMWQ1cAE9KoUAy8m72Kn0OGUePSn0xEvD2CWiCzU0gS0Hmg
+/FjLrZRIBSePXxBaFdCQP3JrJDurFBe/WApJU2JY7pPkT8MO6SK0pWsgRzl7V8gcsDpOJI/Pd2t
iJA3ArjgDckKLXa6m9J+oDs0w1NApjPkEbSZwZIvcfIT9wUGHAW8vCMMjaw3rSBISShsCoFaJvkK
dImLvoporfDrV1wiGjBCUX0w3bvvvtJTUP+Gt8TcXaY07qgnUL0OFGr5s095LLUeS2j39uvkizzV
klF9oACzX4yrVWNF7fXoGcHXv/XY+Gkzefstasdyfo1OqKgY3vhL9F1dck/vGt3nuAFZu2nn0dV/
dGuCXshjIfEFzgjLoB0+uhcQqjM1lj3OYMZZUaP7RP+eAHIfK86AALDbnbfUhFCEObfx4JDNXIGv
vaY4coxy/zY9wBibspKYyMmGr5/tNzuAd3pxnNOFaM+51zKaafYPiejHvICRXlOTDcSxkwADjWvk
vAgAEugI8pY5MbzXn0oigmAMtV8etcDN7uM7N3GkTlmxxAWAr2JcLK5sTxnwR8bSLZILwr9d0Qq7
RnoAn4J8NOf/jSkvuntB/Pi6pwxWznO3Rr6UXvt5R3uepgAMEef01/EPKTIqMfIzUbF8u6d+M6oc
1Tun2fo+uS/vJVQEZw8FlZPOgK7BfeLdBfKThsrRAw3bNawotXxEDACLsHvHDGV3cN9jEBikB/lJ
wsW9tOwIktMSTfkwpAweC9tAJx3L0Fxwn8j5yUCF2wqHtBNEWY8UlDpCpB4RuIUyB4nN38o4gIqQ
yhqaBx6R9s52Fb+CrU/8RbBQ8rf/hB2oIAyciXThHdUatBtEGOLuSoqHpMIUej/iRw7z+BWkECo9
0tw+Ig8iJbZM0U2Yx7wQf4iAzo72ekpiWSMjdsX92o/9NLIDzM+yYT5gwsFqDlocskzv07HBiBQh
hnT9jtANgMwYrWna8FH6jf4DQqhOJV37HbicPqoDCB99kI2Bn2tBB0GmBsXGL/M0Qv7aMy08mKfL
k7ccj0jRXuG+f6FFbPp8rJLxAUmsGh603Yy7yNIY5uxNIImIcexx2tzewYoCOefegC5nsgg5BgVk
eXJOIQC3aCbsNJa+2MmowcUBdB6oATAEJ1E2JD4CDfGIQXYPwCZnMBZyASBjQjsGKNj9cYbsSgOX
GaRLKV1OzMs1usceK0CiIZKBmzMSLWYsdjOCSOM0EY3UjKSULTl8cezh/LFRYonCzyYAtiDNnCBz
eQNBspjJA3Ri165Go5G9OUBc2HDE0s3hn01AUr4qwWSRrznEjYGRqAMSc2wkKxtwUV7kRmaducwB
COSjI9POR2L/5RbJg2The2dguGC3g9O0GcL6SG8cBxn89qCzkQz97KtMnoJko6FFDPl/jnBPEF0y
Q8Rz6DSC2fNLctss/Z3ocuiSf0qJTU/ecE3SopNz8k7EKMl22EGsui/OtFW8RMVC/+FHEOhIwm4j
8fKpGFU4j5X+0QHclnSLCpCZQs4mfUgw+xMsPsDerTsgrIT6T8VRED/ejhvzJ+VEAXzyjRrDFxZy
cdAmObmPjg1r0tw72t/56zc6cDFmVMBq28NmhBNP0UOdwberXU47udMkRkaoOYuCUoZTK9thHAEt
OpO7Mxlw0oek7zxUgiLPn4KIQGC4337l6/iYNxYNXwk+jMnJPWVk8gyGT0IkkK7WL3wihT6UP5ya
YPM6uOaD8/ZAqht8Bs95Jy458e+c8tqmoBh2L6tGelw957BUgokh0HAJTyVLP+CZwKjE2tOITgQc
u0AFm/UBUAnd4G5vlwl5AhHSOynA2UvSyIuDRiCtFc0+9iWWEcOACJm1pokLRvyyg4nKSUeSQM8K
r+S7x3WT+556H9JXKsik4L9SD7JOz6EkHORg/u4nvcQhQAXuXr9WY0Xiz9fVbU8uc9WpEIqO32lm
RZe+BgFi0nBeYUq+LOnc2Z6A/Fe2qL+feNgR7hnzfaB5e+iyaSljP9WkNZGpRjhNoGsZSBUihkx1
cJJHh/AQXlre7Oa2UEGD1WRPmqGo62ycVnqbAquSH8KzsY+QoJMzw6wVjVRv38u3pO19JW7B/P6w
WxVyGX2sJ+Bte/aU4LxtjsDHVPpGvIqr4XAkd3wg8AP4NavMem5ZLSenQ1+KJcIqHik+nSruH2nr
RiLDncpDbjfT8fMG0mYMAP5BhH3DKUMzCCkI8FsId0/8Pi9/EMHOaQ079k3/xxN+/7SMEV2lLUrv
mQlhi3k0lekFylbgG9JviYemj4DOd9ne6RDNILZ3o/ONAXWrGt0kN3jy2N+LzlYBwxi8Hk50mR9A
+ly75uxn4QQqMnEcH/YA8+ZLRyyWEA+mBhe0+cNnwqeUEoMbADGg2ZMODINQYYkwIkoM1nd8YbHY
l96vjEF0l/T6MJbNwXneYqmwKMaC9D+iCS3Q1sA4O1jSwvs6/CFmvtbRm0LxkakruGayoqD0yKCS
QDa6R/3q5boVaa5Ocgux1bXNqNx8/YNFeUR06VXdQbki57A64fdqU9iIFVhOXxO8oP/oamQ/oPZU
FTkw9R5cqo2IHM/YM+edfjlVYuTnR3pynKgLlkBIuFOgk5RkuLWHB9/oTqZN1Je0iSP766KT0yaU
ofkBwcRNl3t+K4v9TKCVkAXkgMOjDImxQUmL/gtUCERxcIHNw2VtQxomPZAfU+Y4clmnUbU69dRp
tTrv7cPgDjEU6GDbmOaDVve5ffrq6jR6UKJ/6fwdIjWQDKlIioqahiYT4TIbHrY6MegF4i0DzRnW
NNAIaOPAFQL2PMPbKwERVGKTsL4AgGF/VdFl12DgibXPco8KOFEJ4Dn/u139evZdnyaXCzS9XFyu
cvIeGRI3ulJRAyO1GEXRok/85Nimiz/5Ti59Y30UY1olgUKKCt3Ha0bzFyKPGkonzQFMZmi9tzhT
J034twoTlnpX/72eEG47RN1s+kYkUH6dB63gm/CpL1eLHunqynw6NE0aev59u2d9yM2QDFGVRuuY
hbC6ozHYIC5+poA3j+4rOsdPTzw8oFZ0TXT4Bl9OzCWcO/TQv7Ns8dqpfmuhL/QEhhEoee8BPQAN
iM8pUHoQ5qgKNLuxQ+19KTyna8jMGMs1S5oz6ZMZ0Pqk/jB7COXCWmwlraTufaLTbj/hBaFp0pJ7
7BR0hrCzeUTZ+DOoGaI+LrMKMpFQNDlTCsanCf4EcLjtvUfHmkyO8GT/sXReW4orSRT9ItYCSQh4
lfeAhH9hYQovQAIJ8/V3B32nZ3q6q6twSmVGnDhmJ3NXXKWETKUC8QLhwLhks5ZeCX03bE7pK+Vq
1s6MF97evHYzonlmMLFIXrZPEKdHeqDtbsliVJg+bsDEF1kAjmaS5U5gPvz27jlReHgq6ofTRP1I
UBZlnQ4YNIeZxwz+CzOv3O1HL3A2+BTwXedJQmdvmZbErBLfI8NhWd1X07wPx4nNRJUe+RIECfV0
MvbMIcLwfIotu7ULUDMYwQq/rd1zd6AqRt0VwZ1xAXUg4GaYc+pZy40UiMM1Ff1Qgen7cITTj3M3
jBjqRejeZ38/+mwOkxo5VGN3nr+TYv6NLza0aN7NPjebM+CfAZmTYG7JJcHTT1BeSLdU3n2V866v
97vZUTFg//MWIe8eYR1+MP97RRfv4N1GlV/5n6xOH30YDMk1zQcXrwcU0gkONGGCwxyRr7rlQl93
j0TrURUKNYIS0aEq82TGKE27/OLmArfGPTaRPz044lbccdJuK8llJghGb0T2ASEI486Anq1aM7Vf
F9Nl5QhUQc91iMVO4bHmGdhpS6pattxuiBFan+5kPtboNtDV4NjAmQrvYke3RUrV0POGsiPlVpbR
ryxTqk7Zx5cd/o9XZ3qMl73hdvsd3MJmqtv/htq8ZMyvOdaleSQuAYCEK2yed9eZmr37kwaT3ps3
0cAq9xyO7z5IwbxJC811ZqOk4tyy4G2O3I4lw94C+DXbgb6s8fG5gHpp4KyCJsvsr8SrLjtwLDHc
+w3WQSQmRDBJHvrbgnLzmTx60Cwl6HZGZdS2tkNBaKjGJiw9AJK4TQY6LIMXZwoOCLMu62Ml0Elz
otC5/2hMYi8M52CiGuEWQ0j8ssWmo0S4K7Mc2vfR1YI9SpceY2Uvatt+Y17tyGKSXOReBteP6ZJU
KSLsVYIZJ4QQpuTs6mWCHkDRiq1ZLFO0eI039pEChrSjUdHBlOo0e9EI2eIjJJbb8M4kB0tuHKjB
C7HhgDw8aCFm8qi8PQpYLVGS57xix8g/TH4l3Aoay0VoOYXXhJclrSYmFEENqse0wy3jmlEH5cYQ
IsF8/jaRi4h8xGf0u7l60XTeNZAJQPqH8v6moUOCd4ROhturyz/NpbfFKjuJtM13p83kzu39ceg6
V8aYFDflouaqW0okjdMhpRsbzg/pcYST1QMHI3pdG4DvuStEJPBx6I0GH0fvt0F+BXCebjaU0fMi
SpLmSGBiprtPt0DV4qDIcPazV9aZjL/xzXqmL24+dfWkXBQMFelAgKeL1xoHq3xwHiyRm0Dz4V+/
jFbo6FX3MZPZzBGImPZx9uihSL+/LEkrXRqJWNolaD4Gq1UioJ8ZzLFeUOj0X9Edyo9IeGo74Q0k
/P/cbrGBQUHuuqDIDcDxN8KjpTflA7RFqhGc0oO3GosZ1RO+8KpkjAUK+4kS2dtgcTQtvqbavxux
4Qtq2MQxl2G4dF989WZ5QALSuO2851hZX8fS9HBj2GIVBmLfDuxuHzO8aWFh5zidoghE3k7Cr1j1
4XrGG+Jf7IRPRS5Yba9WuaVPZWbG7RTf93RIJxrekgc9BbS4ZFbSvcIlaftakmtui7J+e4VfwO0k
qBvYmfBlD/7HfQ9aA+h/WIfAtiYrU2HUKLlo1Hwc+hn8kSRU+59AgDYaHL8RfYR4K9wv+jS4WP0z
2LmYx+x5M61gublSpZ4YMDDFauJTKBRvbHqmYlvWNVaEA09YPMm8xYo8pN0+tS2rmgVDrba6G8EQ
+WvP/TgCGPBzjL5saeobFtsMLC7gJAhlztMF3jbbkxVb3fuvGYIJ2dLknAcf65KsblTXYj+g+Zso
eVGhVMjW7nYOnYXP04ItBC+NDc5XXxbnh2AnEaIMy97VaTNiJPZXZb0/QZ5a9uq1vdjs77T04Ah/
iidtFESy/t1VeF5vrFi8e1C4mAzlqfhCKJYJWlMC/ocH+0LQLTPQO+L8AzOiBSmPCCAXdXpzMkGf
mzhitt0kgU9B0Y1HMgoscIcmrBiOlb0jm7IwVITZteQEudlcTYDYYcg+tSASgI0qwqW/dsgwNSbw
uZiRtbjMMNe+2Ys9B+KhDkfiBrGXFAGa9diC895Aut6P6cMmk7YVQucHo+5IRDgYdbOkfKkdC1IJ
/kYxY3i2ORQJIUmIxIxq5DzOCHfEolL09bLnEltIY+DJd5M8lmKRiG0SxrJlRPbK2eQLYmOAIp9q
qhsQw2hlv0d2DFBWn2bgCR+ehcnkLPgER+ncq2APZQnAE628fBQh4PESqYuY+Ikz/AIOqmWFmWfx
tDDw8UmKPyb9hlgdwQF9k33FywmHsYVW5hVQJMGrTwvxXO6WBuUT8HP/mLxy64h//EySBgUo/teL
6+zKRwjAgOpC6JO7F3JWvz1/hS/6bWli5ewDhMAACNrJwee0corhk2bZ7HAU2eK2LDYDsCr4WL+8
iDCGGOIQq0Y4WA9SP+A0dkEB+TQFODPyAC7KAgkRKHgDJ+TrAFIGgDK5FoMe31cK5Q6spvI6Fig9
HRnLk9M9lbGERhfodpPDH0zDyx8vkoZcm+KdR3ITmDJWcwCCcs/RTTJXQtthcUp/hq9zcN/IeEFa
HqAhqeoONhHB2XicIKRjSy0N3yetFctKwu0QdAsFGrtYoMCH8JlNwEfKyzGn0Nd++DJPSlASBxjc
CSFJQ/0NfwSnoQk3+u1gffkko3PXvsPgGkOHuTMTZ77XxiWxa1DQBHj32EzSdr/qk9OFSrE9/AbJ
YdV220FlHZLpl3xqAVQh6Nvt1UmQyi+hSDumnqdQYAexxoaOZVKXlm7G3vSNaQSZRCYcisG46QXS
z+XWWIZfJzzKDNsis5qGD7a/k5i1+2DjBgfgleR08C3eFVPD6RVWJzwOqhxwMHxFZMO9/50wvGLD
5aXbpmQrS4d3CaRVPsHKGuaARkCI1GGe+Yw924xYO7DghlAYxg1fuPvZTuZUQgQ9Qx3zTNkPyU+V
S2J5gLOGt3usoYFeqAsPVGHMEm4UWrJWISu++yd4cPYQ8QLC1i2mD5FKLLISQKPg8Oy/obF02BKk
RmL9C51EXFHAdKz4ai24j5Y2K0ostFmTLNDZ00HSxt6Bo5R0F5Qw/b7kaX3MmCLnijskN0sQWlRm
w5AiS0YqiDH4YYTLrh5QYMXUb/JX1eoGZ098MdJU4lXR40BvZ24CjwUndAcJPrElMdWfmK2ho+mv
UZquylGRSuoELKZPENeITHHzl0ym+4yutQttqgXhyzvs7Q5XKg+V+ILvS3xiasnUhvubU9GT77FU
whtQz+TGvnJeQzQkIH/Na9BmIF1CbHSP6zcYF/PCF59dAY65FiMypJt74yUVbQ/5Nfc6Na3z8cr4
6T5Z2ICf7NeZBPdFc9PMGCjSLA+RfpvjCEuHaCBL4YxxWMGhxeQiB37iALYWBLxSrJPZPgZ8TS9u
wnIScuyw8mjRoXdtpeXkDKax3zOnZge6/ImDmeCLEjnxYdb1CXre7A33R6L92H7Zxi2GnRm+iDdj
7WCah0slpgjiloO+hLaNbZwYKJmrYYDT+zf/MroLZdgdz7r8vGpMhjvue8h4wEJcDZkCtplJYvbP
jx6xXbVmE+r8tr+dxNYdWzF6Tvi9iu2wgCZdpHPQz5G44fvokWi7ew3xZ+H6U4ZDAI5n6J0g/p4M
yNQvBDcDPVG3/IH1C2b6nYMdR+1te9R9IJ0xvnejmfJbzhUYhdCMqyCkv1ra1MnY/o8aTUeFsPNl
SwTma1SekmppIyI9rbYnj5PJo7JfasnD+xwcXfEK4MCmAbHjfbJ/PNZHy2aszA4KW9Ht8UQUhu+o
1fBugEzRhcHIOJO5FmwBjm7lQf9Sxkp4x4P6eBVElZvbbnokrX+yVwaoMe2Ge8byYeUfIB290BrT
Zz4/CLC/Qw1SYOovelyq4wJeIb5Om4jd9ew37uYbcTCkfsY11Hnsn9TcQOd7ahn2UjbjPaDl0v4A
GoF8CS3y0S9jdh4AtyuLkPhgiCGW+QLpt8tAWlnduVGd4O3HHECYMDIL5p2aqzGDPoA6XATA8o8Q
7zUeMNt575ehMs5nXNhkgjz6sl1cueGI7uLroMlX5nT46TPHI16BflMAZ3XL9/640i/Yh79vV7mm
H7wVIWgJ4/cVNgY3OP9wP5gvXhm2NOAXAGUhoSqEM8qksZvuHQHq0GnILGAqL7gVczhl7cqq38al
F33PiNeZ2NvluLku/2oqibNdvvn4n2z/jd3Lr4cFnxU1NROvp9GiC2vATH6FwuYBr7+CGwpD7IRC
gLEIjTu4HS8AHPdqMO+hVOZCOvyzc6eI06ely6hHAiwkyGJ8gapL68r09P537p8C3pJXUdbeTKn/
DouzUFwXFMFTKfjzbM/UA2bROxaqVNNT1p9Qmt0TQgHRPnAVOZnbOsAaP0n20dOl0Wr9ddcyLxES
SB2/wFsUwN7NM/1C6Qg6q2oLq4LeKGDwy9nN88PCZZ6yR3+EfL0adeiLEKBXfqQ7Z8heXxw88pF4
1CFKkcr6Sk90Sm++jj0hrmTt3W3U2uGKMW863U3Pfds3X9tgbXBa5f4B4JhwJgGpcx+kBAt9zu6o
QVhHhyAVfEM1u+xYb9gtTt1yhVlFqjrzOLnIZ4Y7YIjU8x+LoR2AS9tdZu+cPDHaLLrOsQIj5OVL
xX5PFadc9dxD+ogAhyqM7mHoIecnuU23dEizpYfwqYugaipsksIHvoL+/LIeESNDOkzkG2Lrrntc
uDDbDTkzCxuD4W7KIjiZhGkvjcxTDQ+4nR4pSQ6J0MYQBDCuHh7cjiVXBUnBLqQMk/k/tsBIL2Sz
V9ZCuGGYlWFqyQjhd33JO6mHtVsyFbtlu7x/GWZZYONjjwEpgzZo2VLUnx2P+Tou8SEAGZbntelG
5eRljZPcEvYkH41QAc99XsSE7fFHb5eyH/jGpX6AnXST1cFLS04eLBQBxokzx4Tj5uNgRAcoNcYB
eTjSM576xzljUUhP8WFd5vRINIwMSlv09MKoqqkvL3zf54G/vmJplEgJ2QYmbSwgE2+GrWgBoYhP
CTTWovqhpTRzBuFsOExl23TDXxvL4iswnGS4nP13oInPBji1wTcAYY6klbITmpqrgQcK8jtWl6wM
aXihytIjsrE7GSVaCyLRKZXy8ksjLL8DrFcDWRXCL3pKb+RhZ0YPzQSXu+BFlBdbwfg7frssov0M
oAIaQXSzikEXsnqZyrTlzTJDSoibgUDSbTrJ6ctqzrBUsOZ7cw42ffb1HuD1i2/migmYX8fceu4z
5vweVspvagnm3xjKvSPQZpE9uCEvZyaVcNn5cDs3QLanC2EDSwfenA+BTD7GkNXPhidjTTq3mFkd
BZyWFCFnYNcmNlioMMJKwYAUDPkBBbqyl0OiN9DIPOyGBw4Fhm6WmwZKgOOa0Qj0ms0ScS5YL3nU
r18IytcRH+SaFHVa8Tfirg4WaFqiJ4/wQ1FBrTDMZQy5u4zpKqVPaVu/gQYBCU224wDvKgb/ggCZ
gSxrmf/R1rCFXmxKDlQ6Fme/hIXnqwmggUhfACzx/GSnYnRS2OgvGVdPvoyn4d7ECDB8JWHoSaPC
ILvy1LmeU63C8WK3kjXEOJglIsRLZsg8HXdW4G3bgoV7ar/k99JZYvvEHPQVYKlqi2kpVKmgY5xG
0kWR2k0kd7fkr+dER7mIlntU1zDEl66K2tAl0IxQU/kmofTI72vK1oXu3hWaLZhX9J0i3O7Qiwot
XTMXEseVJ9XkX/x4T1yaEJWTji6p3218KwBnZCq598SCkYLqFa/XopcmOjVZ07PhXHqBvtTfhwqm
0pITTo+E69mDsleSLD+whUSJfvSobJES0AQLnf6cdCmTcOzhfy1U16LVvgNiU0GL7H0ZN8TYWYye
O1z2PDkiDxfbZQlJF/SymLScJSk+iAmv6A8/EPzhQaFg5AkJRJMGtHNAAQ5latcETnTEsUW1JND6
HS2DPhssNCu4TYpQq3j+CHE3XH6ElTaEq5pWG5iTil9e5Ju8colv5xPh5zUk5UqARNxfui0+5TfR
7L+4Rcws6Mr5R36IaOnRMbn7+KoTHshUGZ7YP9aVkOHoY80b0Z8/e/TKXSC8J+Ggmixol8np/n1I
YiiAb6BNGN2bvqXrqkj8+agkRomM0YsvxgZXCLNyD+F/gY3Ej8MFsytAXzAT41kEqBPmPDNRTH4Y
gzFOnFem8rPLoNtAsyaXSrwzxVmsZ9eYNY1QyUvXfhl9dgjXViJ5l8XwYMnABJOLJ33UaYSgXohr
Ol37A5NCIuYWeOei92c1Ojc0DVjy8Va6wQ9ruUtcrRagqWUx4d0mOu+L03uyoF7jFhqDDqup7fVw
3TuY2rjjVZjQyWPz4TT4w7ojEXbGe0R0nY02gI8fxcQEeiEj8fg0Ap6bfHZ4MKy+GDM0zYp9GGn+
h/Q+IuDwNiYDipUqxb9krI/+2bsSRsRb71pq+iRBLYfDAwOJ89SUlIA254tVDCVp7sGL6nC59JWA
3Kpzmn+BAOx9SD49PpeiWsCyUN1LQMWbpdWavkkJ6eyNO4kD4uvYWoNu8J1XXgHhFF0E40RShWKu
eDPJN8aylHqOh8E+3iJQd3gbnyzpVeQGKfms76NGZdYYpfmdGep+BCRvDjJZJLzXCR1H2F9UbuGO
0DZiVH60QfRrh6n+ArKBSut7ErcRViOBRx8bxwIGB18H7YzN6FNzVVAvrjFjtU5WUJ65V+E7HnFw
ZizMEOADn/HbJyRYDDdFeqSxBbY7rgI+Y5/I67KemIs7L7qybg9ZCf4BZIUWuLL3P+lyhV0zelPS
Ea9XszwZ3+178JyDr6p0QbeQXY9tkArdXP4RW4DW7ATR0KKBxWmEnVt+fdJ6rvHB+udpE6NiE6ID
KYzuG9dLUIjpo2PoqKLQ/gqP57hupicNTlEb9VpBZ0R/dWMSnDNJaERKKpI4+b5bWJ9sLT3ECH5H
lXFcI/EjfboDE3QAv3NNVwAzafxgjtWaI7mjFWxED+wS+Pc3eaRJN9WTYi3dxPanyRXqLKgwqjpG
QfSJHD7MhoSDj9QOgqE83nf+AL+iZyumwGYnBOn4lciBKGKkpStbi/rbvJXg6u9TcaTg1hE87O4/
VrJhyx7bBljgMIA7xB75mLRgpbB31lwBRrC4mci2yWfC0FdxVSJJM8TadLTduJMxrKVsZS4OC4Qt
awbvdol2hH72Eim4XWMK4JSOfPANqKQVie1AgYii4Q2/+BEw+H++4wXy4iU3f6DEn3QitjrXSLy/
7zMmZPMuCDpntzKciTmO2HfI7OgOo7YEAdEho8pId5/Gx+SI2YrmkkjCKWsDz17JLSnsAnBHluyB
kXKr3wQQuEYCCiwXJ7/Vf25IIegXu5OPb+I+yfHVYL8jgnOCm8bw7YSImLjafOTAUUyc5S9C7D35
SiDDcWntQRLcZkqgLQRdlfeC3oqigvFAHekBZgGTz5A1COGXDw79MEf/wReQSEkxdfUPUSN8BQ3m
+XHVpgYo+bCEGiyrROi/VaD2Oy2jtwcRwMvi9w4rOl0b0hQwNt2+VB2mOodkE3b4Hwy8V7hMBBJp
DCw6T9zbx6CvP30ig0KqqV0Gj274T1v8bzZKbyePIrp0io/tTjxvL0zK4P3wpSNVPVwlQTSb4Y+2
JdWQ+quIWAN0x0KKQ/0O7ZxHEZaPaABA1xhv0BVgaETFBEV1AYBzCmqh0j5oGcmQRUXwoaDVnUx4
rQyZpJ85UT49zZUwWKQkRrRgH0e5HzEn46CW1LDd0ybAbyR9DmxIC6hxpzNXOU64CMIWZgW0EYYA
82xvXg9bIobKvCVTCOFw4EfCZ5Lb69dQm/Q6KD9zh/G9TbuV0y486T9K8+NjO0BrtTTGifR3xvxk
gGJDaeFToM1G0C91K/V8rCBheFmU3k18xVqMbBL4h8J2hbFLuS0NyJ1iTapDJWTyyFfpRkinw0Zb
3ySCg+y23AqIZp2BboEFB4wvhP823AVjuBTWh18Ep/WBkkFsJyp0ng8dyBPO6KBpXdLebjljujd7
25ChrmDHHWDe3FddsnFmHdJChaAAxwBRQZpDgw6vQ21anmWW+Pwjd8c8z4XuqXgkPnSC1Xhcbd+o
EJK7bqzGjz6tMhAEqtJj1gAbH9P6NVBKUZtx/TRPmyLFNaHboBmjdQMDEOpnhRCAml3coGSSDB28
hv2NW5MPjNWhiKQybLFlMbaQbYXNjiIcE3wVFP7gNnG5OlEEg92xl/p6+o+upA7k+R9rOHrowHuD
k+Lssx7QFl6igx7Hn9N4UUC/cHEZg+/wNdyEmKv2D0c4GbwN6bUI+aVNbrn4bvfgVZ6x6byiPKMV
58invaPycw3aZTg5USuQ5rC5Ib4NB4z770GiTvykzDeiVLxrcRIWI1OM7fHOFxk9F8XFTPNppLp/
JH3+T4RDxH9xVKUlBzq+mmLkPvibdhDbtwNR2tcig+KbsMG1GPouHR7gDckZy8xhzdETv8Pn+ogR
Q3Bw0r8B48DB9C8387hFTdC/94u3QdBORu4fo1nzu0aERMBtB8y4igmzHWLLSDbTOaBcujqFq05H
Zf+26Kyl0GjwQa7F8vgc6F37M26vceBtrEdFjKFxbhOp6D1gcFNo5ItH/FZQb+YYWueLz98TCI1i
lfkMcTatENYkV5Jyo2loczw//YqmbtrAnqSTkjcLCRlXTQx70k5ScJlMPo1m/7NF/QXX3RU/zN5K
2ZKK/pgvnU483WAQ48JYclLDno7pIjO010SStIfgG8ePpALgEvnZ6FkXjohFpCe/Q9CGseFUN5Ej
2nY36wwvjD3EZB1++xTyjCh1GrFIsldEnzBs596fywwmmjc3F/YYnW9o7fbbF3DiZRLN7d/tyryV
WEGMI4PP5l4614/BKsCLrqIVtvMZrn244wnew3O1sU4Ei5mR/hl/IK8C8uh9XgAyyI/FUz255pDO
5z03itDAkYoFtMH0JutmvbjF7BxPTTFzBhu6GElvJyrRFwrhQTUCIJEd4+ywX7biq32encIDtCcr
o81nR/qN1rPst1WxnZkJK36/hTc7QDIJSffBjnGbvwnihJtzgLfThJuATF1jtt/Dbb+xE+f+gDky
REgnKOPDkHbcoXsvXXO1C4r5MwHBFR4lXgrhITx48qdbRh/t6qHsbqIKHK/m8xVCsgQbUjCA1XHQ
cVUTMjq7GxOkUrSVK4UrMGtAhzulTQc17OxtTm0Ygh8m3nx0C2yqUkJ1HnQWbZqMqL2A4NTtd/sa
higCPbRi1QbKYIIMx6IWbe09IT7gPOI2QK8xGXAvRYNpHm32PjlQ1rScNDk0AFguUO+7fMYkW8Cl
d1vBm7AI9xtgI+gzMLOn8wgX01E+Wvb563lkRxu5eE5viO8jfSYvd+qiE2ixx05l+yBTh6GG7gnf
YQzRwZUB4HkejMvFJxs/OSWWWPS6Cf/GR/nHRIPJiqlEgjZDOyYPnPNNdStHJAm22/Sj0saR9SdC
0DfM9QLBqkCGBOa2o0AP8c+evPwxXHdcO8UrLoJdkpDZCDMjeWKYbl8DzrIxUgzPgx2egagBcxW+
nXi/zNMOfKDZyQedYICN5z2FwCeE2AplssstzGaEbm2MSsYIQHCDDluimJs6Y41XHVQDPVSRA1CE
252/Np0dp2HAa4SMAP4m9H2wLuFWCR52y2r8ZXKYkKpdZYcQykWJSBmxp4j98tFKBfB/Jsn8bYNl
wSozEvZiciAmHVGCyJtrowTYnFKQM6tBCzesuQP5sD7GlCsYvTgVeardafIOvkM2dYRQCbin1UvP
RK65ktvBOIfGHSvnm+QhiHUyPpGb5hwXXjbyPwnB5mtIRtjCBx0z7VpLf9Az9y7mxCnU4wHaEwPh
B9F7PbgzDMp/swmkIW8WzvwGf5M0DO5F3ifokVQyLVs2LoXJEjeNBhrnZsTd0aqAnZpe1wmoFKDW
og/RbQ8WRNYVGcUdBorwzEHCMtxBKNgoKegF1IFUHpUHwbiEu5ehnIFx43sBydMLzmdrSF0pXiJb
4fw3gI0sb0epyDG8nwgL8k4FvJ+IuP883W6hCIC4a0urpuSB2OKC7dcx1xkEnUHcI+uynGVsK/YZ
B+NCdYy28WZxu3PzgYZ+/LOKh6x1eToaM9qrpcMNvFoVTFTq+pHotr9obsrkPdH4SU10Q9z4Uijl
W6hbowd8YYwyRiXmtyCb2KkALrJZspF31XTvv5wXMOkTQ13FvbNdN2KR32gzrIcmHYKgqIhOqcSN
RFN1+KAaZC2IwXfD/MsxzPdTNUEolHS3Om4S+EtPBdcU9Qwm1AP0O7KV/dsb0XcxsLoHXaeJdEEj
zqRwnsOb02pbcItPmLLwNt2yG1XQj3qDat2BQIxLR0vMXITICK2WzwgMlwnFc9ydZiXA65IvUmD3
EbyIMFPwQUHKf5zCBHDPynSPSdPwuNE8xt3sCdSTAMsYVzLHYuhuj5mHjZpWjZgU8BqOTQGrUnce
ozo54Wdm7edI1E9e5XedRG7+l6/UBla49QrqfBW12QE3hOPhBswlU6LV6hEdB/K2P9Fyc9ENVQkO
3FPLDdwdWFTsMw0X9SpHYBHBPBMT3xwmGJX2z1K4iFZXyuKDd/JaXCxk/bCsbM5GuNmeYOhyVXHb
Fdi8HjLlZa17TXi6PWsbotBEFWnQ/9+tsJcx9AJvW4AmmI/kkagOHn32usHXmDvabUe1FtXqmB4G
olrUh0/L0heMrSeExSmLln+TpumGnx1pAeYQhTd1IAtdikhh2PJrgh+ZHcNLkWdqkREGtfGwFU1E
h3ZZHB46FqjP5MoSTI4gjrR+7t5rcptH7Q22aEIZBrmAWXPm9pF0KioYCC4T4YB9AbW0HcHf/Q8I
1QJSjq2t2picWZIeAPZirxfQUX6IqEz2RRdJ2QOh4xMv/5CgJo+gUTOJvcN3SJW0CBmxooGadsQl
KF+3/YbTTICNUe92U2LABA7uSMcnaVL+e17QMGOYQeH8JJXr6XzSM+UQaIEVMg2pjG+mjgq8Bjhr
dh+JruItYNAAk3KFaYA42vJemFMzhHwhmFfACYuVAqkALQmZe4rZvoEzLnogAYJkoj0VX0d8RKn7
8ZR8tmBJ1Pw89E9hZoZtnrF0WluwFDxkC++MegTXIRkoYVrgPW6WTur5uoRCc8fTS4GYDWHiafAH
LJ8avGugPQ0HIxF86TcLt6xO63/XoxvVPrfSzbz87baYdqF+xyzYgf+9PhXGdUxHcDnbzJL3Gay+
eWNwGeONc0HD+DJKndsOh7Hm9FM73IDBAZnPPf6spTtomK/pYfHUjCZpPn98K3/8wlE5W8ujc3kD
V1inoZDkzw1LuGuMXGUy4e52ZsDoCK/hgP8oa6j1Ch3eZXhaMDgmOosu4E08tv/dmypUnz+mQfz3
kZ2CBk9CG9j++1L6Za3xuBEgPTd7oJPuRfE5up9wqpw3pgA43u3aQaI5CWmShX8c1Jz+Ivpz/9A1
SoJfJ/4GhxXVbwxJzZc9zfYu9I/L1EQytiHGdECSUBQxYLQjzi7Ffzg9iu+/zTOojcHfiAh2gsWX
Vtc/EQZrqCmRJuLMzzZKQhgsUb9NeemLzIYtQdjeJy85pftBY/jFspFjUbwRRPYYUSvhFAlz9RtU
WF7LOB4lSkrvuWoj6z94UmtT7Ho3yDLeMiyoKjsrhFAQPJawPGFoYwjV5Lhfq+N68f17u2emtkeW
vF35ClbY2CVIUSsTS0YiiwvbUDHHbOXsX9PV26YeqCyNGIcNXvIcHPcJI8+gDp5sbNSMzRl1Z+7f
RtRwDLZ60oNX/oW9UQarYp1/xV5Xk29hPsqGel89wSIIwwvuiTph1lPbp1Sjg/zamvNcqZNbbV48
YUa1mVXSsGbvN/riklH/E+ovFAK0J8ZpeAl6N9ic7/HBpvE2KX4uNg5XrAp1vAxrJEn9nM9CCXNq
TGwM8jmHj3Tk4ZMxqZzlHNhSWRV99c3B9ODYEE5Ab1BjaZVTFIBLVOFQeOsyPLu6575ILkVRib3Y
mpsQDctOpEhYgIaQWlNBd3YXOMryoDzXiN8XVb/iZeBQAUla2LeHBZ57jOUQQHKWT0qGjnB5KdYL
Jlt0vS5oRw31jKR16BdfTLOYWnKBrys1ONIBrSho+YbzQA6RL2cXNXSCBS+jxP1IDWizYNOdRwVD
1JxTQ4w2Hky8uTBtjHCEi6xCUr3SuOROC9kyXBBOWsj+jOgaV/PFdJkpuYNNWqlRdQr2pbJNJaBY
QFAWVqfsm8jKpF+q1jhnjStk3T/p6OCFAEqZ8iBGZ9SJuvDLdhAVisE7aUb7OeYRXcBzGmRTmV1Z
RhR39pdRDdXpSXSZcYUUj1izDOHa3qnYPFCO7i12jyPi7w4CAAGfmE03DZaruNo3a+OBBz0VOIUR
1vQ4+DLOIzeva9YwKKQj3PtMV7nA1jQC8UkePrU31NcjHAfUV5Y6x7tEoE8EkS8WytF5jh/MdjPu
GroLqcR1QH1L3eVtFAsej/zReO81GQs0ktdVD7vvDaQabdPVbBxZo15uKxvyAPRNTs5YTpOCr09z
tq+N1sd+7nR8sUsfGxKKsoet9/cj2ipYZLN6RyesCr3hZeH/FnUzZsL9Hj67L2uZ0ZXfdypNVZ3b
n9mRRC7ZQ86E4SK9IN1heJ1cKNPFR/5ilDsCLzwyFGJZOoeV5PM8WQZt4vm+bmOMqfUZOIXWEVa6
luVRh4526bCwsIgl5HpA+zXYELISl/bVI9tnoQrixaMro84YZMXvxM1th52ssNgLeJRLco6QCxDa
fTQjAckkJjCPqtnS07KHI9z8ZYRUhtc0OUaVs+nY5LyZRz4mFu60TcThhmjDKH2TqCoCcx1vFUmb
mZLw6+3da6gh6OpabUJUFMI1MOq3o9WU0Q7RcdYyOpHDwTctPZ2/dGzyb5hnpS2rMJUTN5Uy1+Yt
KqNUm6tpE9goQU1s6xbc6zI31BhLmeu0lbZSzdePxHlgqmRuVDySIXl0t/v4DvPsTmRJd6QmypxH
vrGt526q84G17cNat/jhpLkVpe5hLVGRpfeHqpxUQQlF0UYC24SVatQQ/txqvmw65Kasf186Qeq7
89WyQ8QKnZJYcWEcTMXp1YBh6dGmyj66rUSSTVICZO7hkbfaHZXeMcadOCHB0C695lzM84/xH+fQ
kdw8jb8f46dEDPVSOXyYQjkk/IrRLclJiYT6XdekzBwe5geAySvDVwtDsC5JlGUISb33y54io3Ev
ZmLPtTjjanDVBwTh/SKBClLtMaTjodvQ7kIskRnpySHnMybzjgt+BdhmEIKIqRgRVsxw90yfnZFz
6lfDo4eN75p86KhIGE8nQJnUkJhhHMyeI2xjYLiM7pK1TSyYZhbpvwHLw6iGTPcYABJqFEjm24UJ
no5Hc70VPicZ7Dz7JbuNZZpcxKB2/XvWXud2J1QJoGK8aL+9pa/CvcNk3VOhw1gEwrs93KyxQShc
CXpb+kvymNTpHkc+QqSZkp9DHp25rHhriG2caBJAYNXo60NoZIKOd9zHvmgiDF6W1KjncN12pBDX
ZR5rMpGP+RSsxy+dTbw5mNzzF94rmm/rlvIAjEcZw68YVRPBAgGcTm71rZi9XxiBoKLcHZPmTgzu
+U4GwF9LSnqCQBjCAhjyISzeVv8Ty6PJTFeC+w7WH1YqGJg0mHZKquqDQLY2KGZhXuCQmC2CNlu8
Kc3OPQIaGbNKtNvJYrXQ0cffkA6endDfDw/sen/kA633Q8Li9jaJZGtGskCU8GYhErzDAz9fuHxM
rIJ/wXlcJLEN3xMpJMllrAquWgM7VjoZrJNlWUoSVIGNOFHZxEue7cNMTAurccXXgBeCVqiyYeNP
LZdCgv74djzrhLFIZJSkn709eX/LAR8nxt+0F4zhfN/1cZfuy7ewKHTzaHAXwcmUKgwLxb8S8+dy
LZDFnlBJAS+6pC/VU/AJqzvvJYQApqwGUqQYHYNG2+nJQfssg/KUzDD2lHR0M32ffwD8OGR/N5e7
TPIEczP9ypOlcB24BHTMhZnK8xLu5BLcxoe7N86ksNFKA5vI+4rlWkEQtmmwwwPJd5CSWwb328mC
iIx14yg3mU47bHeSkzeSpD3JuEJOSdoUV48nJN+PkXhhEpTIC7ta2OfRdizWS7ovMfm5Y6v/sXXi
xaGdWMtAsVsj4n2tvQcb4GBCbz5CF5GvHOYIcN37qDOD1VBB6gDSt96RECn2HuPpeIEnPTEDEDyb
sFJERdbXYHggdFh0Jx02GZYBC0n8zmUpyNhdUug4+811X0b1BEOjTZOpv5gmAiUZ5RYZBL807uMi
6Csr7h6JNeyzKl8ESXstay0slQUOguvrYP1ISTRI9uGDXOwHP//mYvecPkPvLbKGCNK1WfvcDTzX
TO5TRukwTxYteCa6WY+gmMDdWTH5Dz+8Zt0cSZTfyz3/AgwvbC/ksPOpjCRL8mqB8YvGAGINL/Bg
PjP+zIur2JK+kIBgnv+SDKohnyLvJnBgcbz95kq4JLn3civcFcxv12hynyKfdR/Yd5uHTU6GnoWX
eGOtjLXx3alky8pku9OxUITIgVCvFTJzuAV8iTol5pWxeGQBPWJS7o+MEtjtgMV55Wu2LG7Dyh2R
cIZrES+djYslA/4mk5fS4/wo8FsrqS6JC55JNaDGbU74BzBYqqY1kxRyA9njiBUYtNM74J2kBHJY
L5095zvOg9ZpLQciobjmZXrlz+QWYxxThl+OyIZxWT+9NqW43GkcKd6DPFk0IclfyfnRMC8oK6Z7
mkh4zT6nDg0RB+IYnxnuO9Vo3e0lvHYfmgb0bG6XXvKcMvpYWnu2UKoWjnDuzDrkgAQwcXLuojYR
u3topw2zhdMDv0PbNh50mFbZNV5/KsfBvf/M6gOOj0ZfN9to3n/7bsfLvSpVVkVaPCAgPUe9mdg9
EPrXFjHPsEaxgyu1+ExV5k9FC2/Om0xq58JIHcykQKda2C80CcMLdB6JVlHQVePEPMNemgAOzCQi
7UB3L/odkbIs/2PpzLYU1Zot/ESMIbZwS9+ISKOS3jhsEXvF/un3F9Y+df7aWVWZirBWrIgZc84Y
iHZChAkfU9VRTKPhTrY5zDlG0QBswOcJ9h0iecOmvoZsc5WW0+TESMEO7b0WpKyLfzVm413Bwrmi
Ff1ax5pdyexQtm6LE4GZFn6LzX+S+ZlETfH31NMKbO7tlQEDFgk3xCIZu1nZHfg7nT42YH7lvdvm
bbX7a9qXPw5b9BmMbX9g5HqvDI244VZnhBzdo/36/HiCt+XZe5PQowe1eF6vndUl4WBhuLNcuxBj
byHdNBKu4QV7AUY9P73Z32x4XDN5r45k1KJKeQgPSPRIjDohikEeE8xjy63DwtcVDp8gJEIxaxFU
CB5ysh+x4TbjhYLFjC32rpzMgS8GuuBcbXNxjxkIwA45mrdFL5VR3Q1/eye90am9u32Udo142bZe
+CAytamVNv0HhF16lyS3pLexZKU1hPyjMWz4+AQxJBJhHukr6nB+M5jZhaKQ3tEMyBUPBcAf0mD+
HmRRC/egJ1r6MTDLFna30LjxC9iBJbdDpuCiRnSzKobBmtQxnHPomuYlndO8gdLM5CtIqfSu0STi
pTmZHP0mOfqLmTWQnectc67guVHTRA8wmsfRB+2ekVjh3SpW4qC/oknrrVbIpXTK2M3oBgIieGft
i4ZVuNdcIexBiMoXLvxjvUAtGxaaIzwQUKjWjJ/WaaagcgW/lTGlvwZIJY550rQ/pR1zfgErQF5S
08CRqpKYAI2Yxhz6T4UmXeXzSgCsHusC7Q+cBOFbt50uc9OkLdtxWy5zppNPrLpvilkaEcixbKjH
WL5gZ8+L/11MqnTaMiOby7ZHGszWgUjekS6ezAyotO00nfvJrgFGx2KgVVEEgqotPzKJrrl8Asr0
6UvqtCE/hRK9gxfq2cdSCqIvGTvZ+bCJk+iA/Nnt2TLSVvLnm3cPZeI1kAyzpEB+brbaM8t+Sbea
ESJGusdON2XsZLjc3QxAoBnLHhHhEo1zf+LOrOES4a7LAEdWzTtoLFW0YwLaAP3bV+wZ+OZufNkw
ABAImj5qn1L8jx9AnuUhkT+yLE4BFk/orC4h9HSb+sogn0+V8TdFH3rn/qEDtsshmmEC+NMORAfK
Y9T3LthaGzKK32H4IBpcGpfwmVYbpJu0sej/YWwlZG/TxAZF+MI4PQoYUf6mBiStHLUlpk0gEGaI
1T1cFJkvLUW96UHRWGn8dQPqkyS6RQhzigYs7BuxdZJnoiAVVYHfsgxPRLDhpwNgKnuZAzsqxuJW
JCA9ioosgUvUi8NxkmGIqpqgNwLc4yYEWwNfoy5E5GIKihk/nQZEBpTy4rYalnC3sHLcgEII10T+
QMMHaLfCzVW8EXtieMXAgu0aww3xJPLeCgB570/MeU8/jJdLRc6kdPgpcYGoJ50/cM6SsTxmjeTA
wcjWnw3AfTCAxBnvD/KDEG+2tBb0IcT8EbintCxK8f6onA/WAWzyDK1F9pkgfRciDvc2gQKyTS7C
BBF9ytnCFmLY7ldLEffhP5Ti4sajx9eBfu+skK9p6QCD0cbNkhUOXgg0oLMwAILWoj2xM3bT1QNq
Vaz79JCe2DINQ1sAXt3oRdIaxNCeB2leInQcBJsKwYiw/ek3ImwSSj5oTyBz5HcGyB4Np2Dw8x1r
QPdHSQ7IoYhG0fvrBffB/DJoQIQR4bR0mlhrfTyDi7+X9A+5IPHQlF4inXygfdCli/GnfxhDCKEd
IV//Mt4RDLaDoy/Wdi98tkQqfu6XOeV80M3oBT9Nan16SFSzpeH2BjRxKXNd3Sb1WLIbSaRhXBhr
MIAjikPXpZz95cEc+xEe6STrJNTyU/sopdhN9y7NKbdtsT3TyuQP/p2EB08BcAww2hFKCNo4QJOi
RQsLjhT+gyGWKAyqzMNzzcxGiKuwlcto8yUAgU9uoaCD/3zbEKoSw6XpCj0Dln3GjWqZz7EdmDR8
USSLKcIGzN4IWWUfBgjQrjYznafSoIG9wSwMWj72wxaWYQ988U1sI5hJdxixdmgNsseyw/TotENt
8qUd3KWNKbIbFAV3+k5p8OC8UQFsade53PDBifESaoDo9J+Nrpq8VGNy37xNTPVI9kSdCpK0pdck
7SQUs0yG5D90rXhec3nAQJC0uo6WybBIeW1gMdwEkhHx/+UHfEQaeWhn/oL2BLspGegSrsZjCHvG
6kxbddMM8TPipKElKmBqy/eyu/vjVqIORaJHiOCjSd+2ydEhiK+0v/76c3F1AEtxe4HY53VY+CJ/
nfRZPX8qPt1Pm8NF7BrQdPBtLDwQTneN8geCzswiBtJREydcDwIkUCBLN0Cm6gU0sXEhwBjQoi9m
ZYHY4eEYQQdRlB04Q/DIBA4NRug/5Hly9A36A6EqwUcZ4dpCaLChmaBBmJ9zGdwqFBcRj5wMA04J
Ig6aOoiNdJdXcznqRP0yB87N6MuLdCSQJ/x7vollwnd68Htp8DJsuCCA5gE/jxtubACsTTZtRkS8
RDLahZaex9WhZbNGEnYDHRYAFl6mWeVIRLBQ6eEFlphMUTDpznUQqveMMZGB5SSWpjKRB06uQZeK
+F0TNUFuwUrxm6aHzfKCEYhbGJaZPC5I1GxwDlTU8RLEN0HHfJAsCIUOTp7njYn6doPwtiGdAMXd
SDJGFA+ZllLw7vyC4f0i54y+DgmcsOB/5ZnQ0b5OrBgOPUn5g5jqY1di1XMGM+II1Ae6gBDLKSAZ
HpkewdiEwtq1xZUGWhqO6pw/RHMF28IVtqEWLi4pM2sw/tpxUHQHD/pXCE93BscSu20lePwWX2qZ
zzLmhRWP5Yp9GA1FCJ7CfmXmVCi8X44GD9mLR8MPr0C7zTkz1KDFcWsZxdH7265hfNoommuoBu4s
RXAVY+3+Mmik7UaQha8yREL3Nc6fRQ8KvGpzApDz1ViTKsNHjTaRTtZHDO/+WRPOUqiNJN10+hkt
GEEZcYT6A8YeXRBgYNjQWAg9lBYbSh2MGrYBXzQWW5sTfccpsksabEy04TTDvppNMwOtjPO6uW82
eXSYitfGfuecgkNyghbocOqIBEukVjcyU+D3A9rAGzQi2iNOA880u467k2d0dOiflEXTq++semYY
02gmBohWS4NSSdv8ZL8yaFDf6MpkHZpKVXHwDjbqPnIMawZeADg+3kI+AdivwfgZY583iSyqjezv
Qe+B/v82VO2zE4wGTdKe/VC8MhuWBtAX9Da0tKEGwkYghT72O8lOM8G1H86VRFxYRKorbjFnYt6d
lBizEbxkzoi36IC1yLh/ynu349LbcGsf1gLQu4spn4Nybz8UN9KXxcEkeipJlzq4gMHN5FxgO17I
h0WBJlH2gOys+ruuEMa9Ub8ZBxJMBl85Te4I6fZ8PivkoBwMyvw2Fsu0nkvLi5RcixWwfy6OJo24
ST4KqDMMpb0x4lWPaqeRXa19n0/jbDc9OdtkIvjrYgxpUdLekWQfp31sx0TuXw1rv86vudyly2AL
xoitqu7O8Zm5kil8rLk4hutut5A7+RzjM87f4l32JpeUIQEg9QZ0mRcxUHxFGCtN7+1v/shppPFr
tDVGL841DhdCVDKW8IFnFzuNAg6a+g8lEXWL7O2XKRKBFpzf9kBD3NwaluRIXhMkGL03oug9Ngk+
8trW33nShl3Tlxe6cjqOlH4pZgPkTzSd0aTCpYEH1U3x5V0ID1uMfYU8TPlCIErY8Pjy62yLCoaO
OPwKAZryqTHjaMGhgLvDPoHjU8W7KWs381amgruNxhEBiZkWFaehSPA4qkkKk7Nwe3A7pa+VQakj
BXrQzZlDCaKn+OHLkWr+jTgbyJ6MHSNwRPd4zt82nmPXPm0ajF6txrIPaj+c9NxJ/xnooC4sGyTT
UMiEniTz8iaTva8xggiSW0caGazXZ3C1ujn9Y6kntUwNfqfw3xMDvpdHJpuEckzIgT3z/kQZCcMI
z0rzfDO87O9AHMbVMWsvRv2Swcf9+d19wyFy74yogASzMBOJpk/mYwqcwMGXJBAEPgtGHKw/OH64
KE7C7UiDsfHYqIyAY9jneTBDAL9U41MfO1BH6PbisHd3una5uKEaIMlGQ0D23bGOYSc/94xqslWd
O2fEw0G215S2IBMwhi+iEoHnlJh47MLl4fgix8eO4wcnKD+oL9UQ9dJwnoUf+BGYv9JZDLRJS3SJ
ijVmNLDg27VtbY5Wax6wBrwmDClKAPF04QyAkz9mUpzdxOruDKGFDwRc4uveyWdkbf+Kn6s4q+5G
5Ou/9qDYTEORNyFIhLtRB2UJxcDfbr2LahIVGfqLbpHb5j/jpl20EyD3yma+ztlc05HRQMfPZm9m
9JrWdLragNsceRQeRBSG1xlT541WKOe6MLURVNNoxWM4N2P2SoSg4EHlwpOg8p6NoIEMZM4go1Nh
4XkX2mzi2CSjPdy1wHILZ1owDaiaM5kzodMTYMO8JHurSIsb8cNJH7YqM/529OYHLMVBj9aCUhyG
i655DKbHAac9qdeBmlqShQebl+DjHmhRDvlU30kdwUUGJGLQJ6YM+Hr7nPe4Ivzm1ZjnzdtRuW6s
dBBlHVbQQ4ILJRpTWDcPOxwzaW2FYY0UgDff8Q9xD4o0kOeL/oXIj0MqMK8bJroVAvjSdLAdzmXL
ov1hdYoWR31+id+h6F8iHXUM/BdaEviMFTGYvjNFK4q/hmDZILY//Gmd07kQhOt9N3LgHHFCE/FL
tWFqfdDGaewOkRLBFAPFZlMRTuGceGUSsTblPmLogKK0xDG+nNf2vcU3i7KmA4uGby7wj8zA6dCI
F92klzHCMKs3s6lwjhAmguBaTD+9F1c4PIf+jaFzosISFx/Rdn5APnCMt7cAUQe/zQr6Z25x8CsR
svEWn4CxsGI1cQcLlG/AsAL0W4rXtyN4HiAZP9l20JaINeNz+cbD8uADJ36XnXiH01XDZUraEhoV
ky4P/U4selps9OO3U82xcsORvui6VNJoTjX2ORPQng4zOBmxxo29GfuXEIWYvLwHqKB241Pv/I7K
tf1+MUyZ92IQFWU0dwGyyea55GJeQUs1PhgPHhitjDAJ1VixPyLx1UYvhjg/8FIJ9GzHOqWaYw7R
zepld+e+lOlrjIXGtvK46dE0p+Nw9TF9irvRHYkaLeij3eBGQ2OaTVVcXvZjLepOmRvapDvHfNZN
a+/MpozT3mBIed6wXZjD4fOzlxJT0K1/9h5YLPFC/D8f776sxvCYmCnEPFEAUSQ+jC/Irrzj5e20
pzhVMi7Sf8BK9BqJdSgR8GAbhLeH4ql3CFvf1ZM4NOpgyWF9s17/suz1seadorcM2hh5DEsOeecI
3Y1m2+gMWs4MPYRwNZjF1XmS0ASz+f1nk9iYEhV3mMUjti6uusjqnDpowFR1eiCsNm/0jbW30SUv
3hpf2t5o9aLjZtvXRrwVxgYZAuvotvwkfBpuMcKphNuB5AqqEbeXwQBevTV3qIuzbqJNZ9NWtgV6
BXteahHuUpsnZijvov0xmdrJjYMctsVXjFmhLYb+2PqSduF+8CYjcdWiHp8YQsB+E3WVeAOUTs8X
XRm2A6N+kMA2I/F+8uk7RkR3dRvHZPQCBImZQG1HZ3PKVFt2tzBksEUiBpPze8X4RX7YnycEaumm
kOcz8bkdFO+cVua0BCsJowIEmtfETMRo+OBj9A7oFU9Ea8YYiUpcED8mL8tGIz2fSpSojZ/k0vPL
kN7InggBYE9Xl3piSsrE8SK9dt+J8ZAZU1RCAOnLWL8XpoVvXFULDpMGdWaQbXA8MNZGf44LGIWQ
B7+UlCCck/QF9K15VHKY9aDrymejcKGNjP+Fp81lcqzXFkIxsdXkSqHoHT0siASSdDb8RcM8DeuE
6WAyo/tk9SZP0DxTzWnHBHRhOP6+tG3wk7K6AZ6qPEccvZGwNQIIivAEZVg2S1ubamLxehRHNKr/
rUWsYdY6pgYmt4axe6SCjFnf5ug9G9A7xjxwvr8cf5dPh0mIcng/lz2uH6+5vp5t/f2md7WaW/iT
bwZmFy1G7vgKRB02/nFD/ACvQ1rH7pGVxapqup3sxNxkFZXWy1IAy0laiUEFy62XERkidMps4yen
5fjm4Lfjcq3daSNpy48T7ESpKNJIwvVGnMalG0KW8VwKE7WZ8OVJpyQtv96zaBByIEfLcPpLse2f
EMCKc1rQdHXq+6DFGa3cbC3is96dKyVgmxaKrBHJQWdrKRBRSY52/TOBn/flxTvZN1a8GQdX0kyI
nGywB0fZhUKRdyaUF2884kSoqE2lTcOwIEsmZ38CeU3Fa0aibUOCDfU0aLgV7DVOE05XobwSMzjR
hf7ZMcTsUgmhpR763USU4relOMz+yLKtjEtDY7k9o3QTJyOwSdMEHTNhrAEkzIPM80IaQAe/kEEF
MMA23sBk0YJTDAIKbOCUwgoptfkxG2ePDfkE0AVghUdKuJLpS/+06VU6jetkMeV04K3ZhIyrIXNC
9cqf2ebgTzOzsCJp2rxsOo/PIQuTTUUjcJf5F+cVXbABpT3KLwkNQtxtu8QephFWfPjHweLOVpsG
MUJs/ZlDQ9aOvKG/wroaOwCK4tLZiOrgRb28XWcZqIK+YiBaykBd4PuMtGCT6cgluTqKXav1YlCw
OHWNJSFjTzGoAD+8iE/MtwpwK3ctimIGKEcOY6FFCl2Mk3EPfOzB2XektrcRUTyCVZIkWDQI8CZ0
55tV8MLThS8AoeNw6PeMaEyWyDeHWCJReIdj0pgwws+J+jpBHk0fLT4bUduO2WVhuP9yBZoJkc/C
MYz/K6IQLyfDQzBoRla0gIMCMGAU0+lt+GSsilCbkQNbK7FUFG+ixMOpmjcROGPKa+LO/ea6tj7f
56j9LgMFaA97pSd9Z8meCivZWGaI2vc3Vj1evKJ8GkfTAqjKE98fE78kwhEc2YvhYGMo6TUIz3EA
oVqoJdNFY/QadPinKykKDmY5vCcfHwnMrppudDV7aPQPTh5FMLppxyNd/3rpKb66fjWiEwg/wKBC
JbimZ5xu+RNyKekID2+2iyZj78I2ldbFhH+CoiPt+6PrL33Xpja1+VmyQYc1SWoYpjB5YlxmHR4C
4zbMgQFEC9+BAeU+SjqDAr3fN1K4C+lyDyDJhU5E2qeR/zj6ACV9EDvRpT8Gio14M7garyENpz7k
ifSS1clrUHGnMFqbBbpxGOrFdQ4xaDfkRBDDiJa1ID7PXCwxaJuyyXoZp1vO8ZD0BN7lWdcMAw+L
FdjkJiGD4jQA0eKeMoSZ2wdqZUWsQe45B02KFG7guli8OTx6wrC4i7GgWFtHsZgsBE6kAmAqkjQ1
Qp4YixwkGSdKm7gDBz78BZ+zPQbSW4WhThtXbCM4KSPOVo+yuwEkfMRoDLNqoDQD9a/MneKPsoa4
l9RSuFNC7op5ttGUuRLYmUWRWNOFdGlCjlYMGv30HqQ8cllHVCpcFnuBzukEZI3LxO4voaKW9eEw
59PfOhzAPq+BC7dFs1rud+R0wq4JEOEbubMgUNMrFS5DNBVi/3GAbwZi84LFzyZizoQQw8VHzqOV
JEsymuak8dBRFjjpJasMFyD+PUnY3Drr7urybuGFe8M74VohEOB5rrNc6OKMJSrzqbjvlsPUSvra
4IQhWkvTV4ynH4v5J7ii4+R5q9+26fcqMMRebnd89zmixwmPLHIWjhXJtsaYD4c+Qgquo3h7lkyH
12PCAUuKr+WWkL+G0SK6cdnsLjwnyEyIhTzUg8/fi8OgfCTHVwZyl0hpfmJaUgDCgmG48kI5NoC8
VGhpduI5VolraMQ+iPyc3faBAmPKnhN3EVacZnLzyb4soqgVckbBFiGR4YFJgJai9mFHUUtCXmHh
MsimIv2SSMK6ay0bAKkNG/5AhIed419HOQ+bUoPHIZ23k6864jqwpSLMWWDI9KP4rrIl5GlJmGJ5
CZWeNfNbutwJbou/Fg8RpB+SnsQ1MY5m2q/YU/EPgVwRV8Y1aYU5Hqpfy2EdYVDKFTi5zyrBMsl3
8pgDaPolVPK9LZhwkZTEsFyYTAvxiCY8iSm/pDkT+1PuPeyj2jjgKRrxYRaqQTIIbZKHnufb7Gry
gotc6HCHzKc0P1nnANZ8KXOtpiqXAPQjT2YR8UEKh+V2NXkgNDN4KvJwVSsiDLBteHnQZqhfLrbZ
dkQI2nFj5fKsqQM9zEhNm99gCTo+EYiLw4iGBOMDqyA/j7h5sJOgp0vXlqyVj8q6HnM0UbOD3Dvy
iHkUwmV6sbZ5TKwMaK5sK1ZkgU0qkVfMU2pIXGnq9gHj3H6a5r5DN7lj0zZeK+YX6vFkT5N4Rije
Wa3JgxVbeosIVpeQe1glHEKyuHlb+Ey8WwrklPLPRzvnvg7g4/E8Uh6lkBN5U+xuHWPds3k6wglK
dXvNp5QnQx7EC82GED54lUnKU3pbjg9PBzYIJB+ub+j6qR87cocMd8/n4t9914Cx3+fad5Bn4E+E
BhuN63RmcHJTw53IDwm7Ajro0jHkBJR7DAWO55P2jQEbRu5T3Avj60hmELNSbPFYqd1DnBvpgezc
r2CtEXU+kK5YiCd3Bey1ovnMqUt0z1k0EMVymFxx/hjlMSc39RbXAV8L9teH12MduTiGy3oT9eHT
ghOmO7zYRjzTQsoQEguyg6Y9ZefqHDA0Cs3l0qA5xCeXn+Nu5in/cVhBPEHBJc6ubDaVT+BC9JhI
a5IbjxkPhDX2jXisFKIBompyYn5FkULMtsJpntJ5ZBiWy+OHsNbqU7UG3E4f2QjL1c+hup0HRWRx
3glGwfHEA4JuxkdznFSx/RhwKCJl/X/PFsQXccyMxNupdrldU/Ec7Swv1AvMRN4RRggYYjPPcnxS
xxWQRBuB0Gfu1nlTznEMIfm6kbcKvECDQxJ8gA/z52rCF1QX9Hoq483pKUNGrjbp/xsDr89GTj2O
U6y/eK2xJEJSMlw3QCJvR0MxVo2Z3M4p0SVfFC/WDsFUPAfewIwC1wgeIljGXbJ/sBYtUinDSLXB
TaiIxHtJ8b7YjJWD/fi8qRFD+lqE2lEbdKl1KXc0yvRyLOBBAhbwK5zargbAQU11sLQRU0SKJySp
i/mEg099Ae1KF3Diphv43nyBQfrVRyoubtcIX5GIacxUKQKDbPsfSrIbuTPQEG4l1YDW5Xd1A8p5
L2sU2ygOCYdARMsuDDDga2qgXvZJuhGfoC+TA7ucYlzgRDlhPx3InNhXgEcGdgtSXlH5TJhOg9wi
A0KnirhYJWRmxnLRMlXtTMgLGyQP8B5mg2dUOqMrQ/GSO+JVuZ80sYjj4pe2oe9D93o+YoNselv0
1TaGvjTzRK+xYvPFJ4eFQ84f55yjbwvObVyMgfZOjmLgMWIjJEYoOz/gaoLco0GzW2NKvHS+mugH
t6QLpOqAiU0vWzGbzwJgE1wAHFnAO47HkEX5LvZzKR2uAy2YBdp4D0eO2M6c8soQ1E4QBHjgxJor
FfGOYAEVbOizCUyYxxAVWbHsMhmlK9QTkOBhtRf7WAqYMyC2homNDL/BlqhAN5l3yO9RFloIAWF2
Uk9T17TtOwfD2xGbnTqJ79hocdY9KU5TIGq2SyNgzABbldyX2hEe3zE4xUIya8ENWLbl9IE2e4TV
f3YXb3zNQPvMCzuVAkrI2RLrO6L2stbKb+4CHwuSrivkxiuigyFh8024YNu/qKXf1Fec2MSit7Gu
sZLiUDTGvx3D+5R4bvH9+EAh1vrCbgAAzuE3pDFXuusTt7dWb3Cxl1U0fAdMR+BLuU9HkybO8G1E
H0izy+HeR6RBwxvSQ3Ic1QRN+PacBnKtaYrInrvINwJmWb9FcExS36VVzj9zNk0jOEsMADbUKd9n
XhYcQuF++hq93GPJTIq2+WEqD6AgU92Mgbd6gS/iUFT4xpBm0tGnBc+7xNBdLTn08O/ljmCVAaCF
bRA7KRQAqYCKvCRDwMjrR+OVI4qTDzyFUkrQpSuK4fRp+vkdbriC2Qa1hpk6F+eDu7nmvi1oOFDm
cBAXlBXvU++Lra/xY1qD01fclFrIHRzOQiApbZdC4W+ITEUYpjLS/Gy+RhUZSQxE8WTSTKuCvHzI
tQD8vOM9c7zjkMCyA00wdWZhwpAn20jEeCx/e/Vo6/DiXbizn7215kSc+r6RP+x4zwq5ged5qnGI
ud1bK4e7HB0AnySDZ1w0ZUIL4LJmog6ZEb5VhL5PQIinapGBR4Tz6QJbOBBcVxzJ2F2sjgvnvpAz
RUVw8cXb7v+DTED1Z74XKcU16MFp71optEzxXCdpgE/voorga9oPnG4P0o0eic2Jw0uQ3ih31m+P
7KwCscdZxM81X47fHSX21hEwX+Y7rsug6b9NQLmTytq9TuXO7HHyo/MAz3I8xfiKwgXODk/8h+AT
lIpnxqa3Hi4vDDP1JwxApn/mBVR8nZ5Oi6DGt3Wcw6rl3KHccxXhOQUx4x0c0mOAS//mb//eOfxW
jzU8s3589XeoD1QI75qVylgS2XNd/xjtnHg2JAlxeqnvx9NFPvM5h8lkIf6SX0D1NLdZDbE1AvrA
R6o4ZQq5T9qF0Xmxe/D1ZTJMw41IHC9w9RFuWYudw576pRdUlAwVAJnzF/DnqUF0O5VXY4GaV7oo
YoS3Q7OCYVyIjcp6IQnZjBTwl5YxBRP3UoOQO/z8KaaCIULXl75ge6jYF8LgF4kMidiojVDGQEWD
1z2iG+wN+M5LeJ/MhihpjD0SevjWbOAKuQ9CFosyfCviA39r1W2SRHpTQIsn6wnRXiVkNWgv0fkb
nLFpFAdtBpfh1kkVQFRKL57fCUsDFwWIiVz/XkZ1QqNmvZDLoclAErGPjmvuI1IQRFQCWJ5d4Y3L
8mOvw6N3j9E1Kkdn8tSfwmdSTWck3twb4zgiquScK2OSfvJRcx8xzgX+JKvmrzGE82vdcHKzEIne
Nr1EM/6eqDQzGrI7V7rDuBxy5ArPEQMEkZfuwtJ8z8H7V+chOjtGy4IWJ1hU5wfvk13/vkyqb1iP
VWk+mDWvu2dfiXZjnAbgd1ZtZPLQ1JyOu72a7Rjm7pIvB3dbiYRt+YaOVlzs9cXWo0dpq9PdRhk1
sf3ihrCC/dPNKMmsCjXRR6XfBn2N9VHtKJBi+sfi8hGqZf9OJ2Co22iZX8KHV+zGy7xPniHSkw76
AFnkLxlAYCuclCSFUfTNHwlosNRFhfQuQX5upl4ZBwYWghlfEzk0z+udZuyoeOUed9Ke3YHrnd8n
HwxfEaERPfLmX5cli7sSng0MDy/u4y9BrwEb4IM7LM0esLCt3UWVk5YKjGIsYJthG5EM3cSMQQB3
jsqz2V18OTK2hjZhkLf9HDQtrWnrQmzrImYukafSHWgu2gt66b/JZdAGcSd5xIirL8jCL2ZnTQYW
HhFKbmnpohYdwevowpjAY9a6m0dsLGirfzzs9rzG9It+Xsll0IywERkqKrOBIEDyDWUMghjL7L1O
TqLq0nijX4NbIJHz7pz6enwcH5i2Ko5jeAqTUWI+NumsWkLz8XsI2zVa1+ewt/pg63c3OmQBd6MF
i/tOd2M7gpTQ65g9cEZ0ug/vFDEBMqqyz6LJrmxAk1G4Ej4vVJsEF5ZzjJjb59a8o1ugwkeA4YIT
143Ui3FWDkbuOC+0YIf0xsrB0JnRSqsYC4uDbj6I17V1HqJXhpY3vtB3ePgoWmdFuULODJWgA7Hl
Y2k3q/Y/tHKHp4FCClx0C4YtKklng+kG3PElI4HF57q7vI/vc3mo+HWMvxs14Gtkut2l7lb45Kg4
75SMSPsBbDjXyJiGw1inGR6pQZt4gBKU4XfXm3U4ovbkb54fuwIKxPoWqnWPFgKNBqfy2ZIZGnfs
lM79BjLTBF70BxoKztbJYXzawHKYvgHhA9jc6M1b0y5+5igQO5Ga3IPaOW1mLIZsxvQfaC20lpYH
OMoSa5C1DlqoQeint+gMDTjkR13rhD7TnQ0VaMccXfwPlYZqpUM7GPgEW6qaIZaUMZKQLv9ydPfR
1ukNEI6QPxKWkC5tDf9E6xghvbsfISDiHJMI3PI4C617OPOrhwWvv0Hrm4ox2MU1K18z9MlrfS7N
/Evy8XmbKiBTZ/JY74PPqMaTPLq6l6xJvZ/oYZP9wTOfdjxMty7OgYWNJCFRzn4PE9AHHSCgyGl1
dVqhqpidSRt4Fi4SQLTz4ugjN/C/OE+Y337L0ifH6RXXVBq83iU+ZJxfzsFB8jIo12VEnIR4/vQ6
NsrLtJeS0pl3zr0dh6qI2RaQDbrktmCa6AKRHbW8naUhaNu7WwvBQ2NdBY/RITvFtBk5H76kBa46
vXhHXkZPue9flGQv40oQ6ZnqtHRfsPjRbzj6x6pG2slsi3BT6Rna35sN0DbO622223PcvdZH7rAI
+ig1e+RR11FroU5OGfIiOAD1SFdNpTbfF+/1NneqcUOtMdwutfWHPg5pPUE/ffeZjIoucTvcn+wT
mW8OAWD+pvtOLZecj9aJgy2hGoQxUQ2k+6Q8SISb9O4/H5ruFHk0sajPqB9phPJHikLKv09yd9SM
juk37vVVOgJQHSdIw9Hh7+jSnP8p1OHNebtEtvpvsJt7GFUOxjk4Z8sUvEd4lbnfcJU02helQ+w2
d/0GalBDX6rOPm0VXOhjvoXIurXa4zcPs/REfdM2oY34z1U9kAfc8TqTPXwQZESuMuHcRK74BhHp
95Vk3zSOzMjCtSH8pmQMs36nNNDRUsmVho6ixSFbAyRB4VSO5HTexjPyDsqOxX5aj16jMwUl18/3
h7dsB/GX41XLT+FwTc0QfhiVtV+Q0nCMPNxzMjtzdY8IRVM96u5tfrjmwvbmC/GeV0POstHQkVs2
cfZlQgTiGYpjlHD1gLMIuG7HntV83QQE2f5FgBorrLkFDEeUajwXZJuWfrNO+XWOonVMMr3qOZ0+
FBYa0qFTYAZAW0tag+JgQuiN8Tmh2fl2lOy42fl0li46EbzGToBWfzWGkdBn3uMEQhHT/riWj1n1
CTaVzwxHmgUQa+fUuDdLXRLYvNeH4go6Bf06lYofmsMSo1HwAzgfws3AZeYfywDeRoA7C28m1p8H
nivd5ODjYuDSpb+sZrQe54p3AW4oF6+kOdBXdNBO0Giff10ZWzXq+YqM70h1C7OudAwrA2J4ojjj
zcvr2hfrO9zCl62FCMv8eKDVfYYtilAkFey7GPhptOZi23RdXS9Q0OB2MgIPUxXRAgh5fGaWWQtO
DMTT37ydK5nkol4cSUk5r3rYLJwvtJw5uMsYD3R4oyNhl2+0AfMnnAZDVbFb9Lfr3egF8DTs7Ozu
oCToMVq+X06gO/TbZxsuw2LGeBKo7IsDnNSG+aA9OxR/YcxaQSbkqO2scI7B+fEPWh4Di4avUAxd
dsmHch19P/PJRzrqPbee4DdKrrbigO3RukMmPzwx3aiU+eF4VCLZw3SUYj7Zvo0P1NUdpzyuWg8T
TrtgQ+1IJ/PuwL5Rl3ea10DWFDbkkL0JK4+SjSsE67+SY5br94mkdObrgya+d36p2U/m72QIr0UP
u4uRiqneGWEogT86iINy0pGzQ0LUa3Sg2XCGF2oSkU+CQxP7lUknvLHou+t3dsAcpkcp1EPUQyxD
mA3nkBPm7zW/+1A3DIWqncj17TdtnMT7uqEsSw8XH/vI6ECzTE9H7HEFG2CgGK7Ogry/fQbLvLA1
f9Gt7eX1hKKfWjG/Ul3x/nb3D1CPaoeO8w6WBZgmmwytrllRNExp0EK2wqvWhRsHiJOEgvj0INGU
A9LF9A1qcp3yyanzZtZlgQK/j3yWe/HA4V0p7nRvqwqzby252gBALboB9VgvJGZV9sN9Im+cuWzT
nUO+jsobTGaNApfDREEK+FqrFLOieU2PdPdA6kVoikEUZ6Rk+Y3o4abgkVQ3vXBvq169Fs31ZUGl
yaFEHUGV8vYODBQjhHj5PvxELRCJV3qyWihxZ+PH4DmEL5be/e1wOyPWiz3+rQ9eI3M0qUVikAot
6CAsprnnfhiTZ6n9Y9px7sMGzSc+EDXdDpw3Bmh2MLVyjka+J8vI868F2YLZuRDcuKDnl/LwaPss
ERSecJqkj7UFNQbVF4W/MpDb+J0gFpdwKy2mt/dAF53tp+f1IRNwR1TU5whN+tsoEw3N34RXfS7e
C6IombqYa6ackdRLqGDX2CQ511EVUCEFT++NSL6zOMXkEBcwEUAVrxNesn0CCSdoMiW8xSdsUdE3
2BVawqSn0SLWjS7TKCiclRTaW8iaxjj0ElfBLf6gMwCCbi0uGW9i3+IbyXxAJYaQt8H3odWvghYD
stfnPRWryCtnFNqHuEzUyXMxGyKh5bzZOm+2GaJ99pHT/kNFC7A9OkazF/J8aoUFuy4opygxV7fJ
BciJkvCLN0GGTD55IhDF7yk5Bleh6R25iv20se6ysnfOPuiQDrXIwRRen9rH7bASRF3PGfdh1D1m
FCcwNWwk0FoOKGw+L0Okv1VejnRu4LdnvJ62lOlQaM3T5PXXipr5tcAkcoPlp4qh0Ln/DXbj0u/e
zZPHOXo3jkXTR7JZg+se4H5rcaNAFYIWNG3x/d9AdS8QaLwKhXFroFlXxfgQQDG+Mg+sx1zVHB1j
EMCb7K4SWY5oZ1/mkX3wnvCIM6iHFwaXJGrYI4tYn6eNK9Jls7d4uCwoVlX0QZZ9v5vK5EgkEDk3
jkemdE1wyeA3EiNfD58ZnIv5qXKbd2cLgXxY0flcnKcYxXpX7GlXYorA2lxcaHWp/XPaNZsE1L+n
fx6IawN5brJlC5LWcevKUYtG1eMlxeCbUScYRYN6tMy6mLTcJ2g7n7jyT96Wc5IA6c6cBpqfh/FZ
vkDAbf65XmoEq5azVJMbci23usGn17sWx+/96NY4GFnvoJlVhOctLar/WDqvJUW1KAw/kVUqqHhL
ziAG1BurjYgZIz79+ZZzamZ67G4lbvZe4Q/o4zYTxFXCvfHwywXQVamtCT9rBz+ycg/GEQqvsTlF
3XQfiaZI3xIf+C7RuzqrWzbxJ7EtwaUnygkL8/SrWn5JlUXRn4KGjBOqHK+c0HWJHEBOIZPLx2/R
j/hS2BRhCMQmlvcxMZYoeqDrkStE4SUxb2t5j1p5+2I8QZQyMmEPE4loxKuPYb35IkqPB4p13wiF
fymEYPy3NvK/yElc7cUEqwHqLSQCGg8r2djmyeA92216AGnP7Qclfujg5V5GNTtSWSYOYqqmW5zd
MnXSKRxWDerb7t5thQ19F+CaSCGE6lYsbSER3ti7j1HTqkZXZjEYLhZJfxscbXPShRq7Bl3cnmjM
hCI60LSKWU3NoPnXNkR6Qbwl2pS5kciDCv1GA8dvQTzgnf1puX7DdaBQq1JL/sOB+O/yMe+oG1E4
GpXpdVShHbXu7JzHYvxsRSpS7egetfUPhtkP6/AxkSI5noxObVeg2sF5AaKAs/TGgWMX7Jm5j8Si
F5QrRHy4sG+bk9/qeHVUsqRfOeVqdMoeow4P+6R+hmrDuv9V3ntyiQ/UZTOcWQ/xfYJABM8EAHlf
wYkYO5PeVN0ufDwQtvusScv9aCbMfL9WFo9XQUdcfPRO2SsEy75WJ5fs+HDrCeX7rxLeWM7F2mLa
JVy/YtZRk8miVh/NPaq1o/mc/jk2fopLzI5sTF8XC3QuVgfk88fkCrA+Kk8DGGTDOnvAaYljQUXa
82WUcJuX0RxTUnoLl0yQOfv4E86Fhz+d45VidP1D9vL2GEjI65oj+7JAvUwx29DoMFDQ2Z4BHdLt
eqE4qM9N1OkCUObg68gn2JJqXO2Ebh19xDnqE/3VK7zEor5BH211mxxH5xF8/VaobbmlN24uWdMZ
ro9HxZghchyBIG9bi213i7HlES38mCwkFBuPOiLnPIMuehLFayrPDBW8vLNU2iz8ABlXLBmsEbRA
alQkuFYilLKzPOki09A9iFJOcIr6Z2//ptLJunJxX0EVoNSwMMmieTL5NNvkX42zTHCJRlRrBQhU
mv0eCWOXUQHnH5UXtFj0bDd+8BD3obfmX6YH2o1shLCFqZb4iyhv1sv2YxKhK+Ez8256Gd8isnSS
Heuo6ZLMKpSCH8muNFTN7MFYtMuUOEvsQTrwn+0mVjrkZnf+iIcF5fRD3FjR/xwdRxF1Z7oVjaQ1
3aN/dyPmNYk4GpX3USaLwdO60JWmyEZ9GS0PRi4kq4NLbnpGMhU6EC5NKjDvRdRtj4qT8Xk6C3S5
7zYha6+indmn1bd6asYXbOPgRaI0KvlsYR0uwfkbF9z+r1exZQyECCQRXeAZOFkfGgz2tU2Ydzu4
u2t61bz2JcbqFhUIpQyLnVN+gkVtNFAe6BNJu/uOfX34Wm1M22hB1Xp5ST6K0buOLppRUIUEdMjd
bs3YtnYPW+9Agc/XZjG071sG3TkA+tQztajf8179P3DyNW60D3xraXyiUkkKUFTm4ii40rIyaeFi
TnM1viuarAqaOkDiF9EbBjJtjcV8P7lzBAiBzUGbAvFdYZPwIMf6Ak1fzB9Um7BAErQnSHBgk4s5
W2FXx5D/+VHt7yZA7AWq/pi+pmyWj7xB6d94S2dIQ/asGPwSaDmv2QHIUzxM+Nqh9A89nkiyo4Mx
5be0dncTXvJLvlbAu8k0gUkAZb+hHWsVdI9/n+CNfPrt84N9LZvgwxWscCbM37Z+P5fNHRH9d/iO
vvGbKjpvxGq3Rc4vUPdjKAdFe+l3LPIujm7ChvnLPvGTkK9kdIAy4XTV8voxPWz57/9fexxUm1KW
fEgZcgR8hvfJodR6v20cth+KFyCPkUAhH33dTP6CgcWrhReCDW+qQV1Hx2lz/kmvCHFCr+9b78q4
U/Qln0s+V73/Mprx4u/FCTeN3bK1fsw+yQsuW9Mg8fskzax2eNt7p7ej1ho5U5hhcHMV84EDCYqr
kNMfZiUOG7LF9Evwi+kLgGhH8VRKEC/6WZ+0mTWpzNIXJnH8aXywvYtk0HQBiUjST3rErXL9HX6S
jrnP93kf95Z2dsoxdYk/Z3yBUQpJP7POCCNUB7/Sjtcb9cMaCC7t7RY+YL31W6UrcAt6CAqWDpab
8MxUOJ7duLHuxh102ckpxdv4HmjWJW+Mmj39S586oxYs7ycV9viTXvIiamA/UdKMu+Xyhzd2M2D8
bmPUX/e8zmzBmzWriIroDk0Us7BxZ3ZbluNvaaI2DME0LcdisSH9vDfaCWpGpSx+5nwqU9ISFxpA
sF4vfWJbcsuV2S3/4OAXadkt/2K5giNDZyYn0fdQKExv2N/ibIkfrgbrS4v7ZsMTKhp4WRMfZGQI
/m1Lw+YTVhj1KKg8AfTqVE5ijUyr0UELzoR4gM4iOq5k7XvKxHEjVGuzgtE6a6UNm7Da6wCj/6bt
nl04Df5BoiUUDz9PrxnXWUEgDCGihhVLwX3+WLXRZBBwnPhCP+lHik2WhEhogh2Y4guwh4I0MY6E
VpAUkB0i5yDhI0NB0qtF3WlvocSVt/JbdCELklSltD3E1sD7WseEPOmYXCLUrGD00Gt0Tsh80OqS
deHL0kKyHlHzQmctEpWwRqylvKJZRStPMjnj5T6IfU+/ftxhfBojNZafxg1rkfJdhCQA1WTa5pCx
Ui09RKiSWYfowYcO4JfYHYkOKRpfkBba0WApzEb8CiSYJCgUHA8J7mFOTEjII/uUpjiqpmHHasVV
oFGwVjL6MO4LXTBCW1wSKqqrIkreNaFuamTQuElA4aSaG2negnCdKNVMMnJTruSIDrJ5QpzgkZ8c
kbsS2oL0CT1MrGjyIXUnsnLyUvq1ewEj7BDlIUeVmhw5IR8HPSGXjtT6OAT4RY+1QSIrP5Aty3WS
BF4CTqgGbO0jC3rWyE4Iy6FXRUe7w00hFEZESyrIBAB0EKmZByQ87ELE63Z8TqortLPJ2jFfozbD
RWLZJyoYLUeZ7IhSO6p3CLwRlpNOuhLKs8QisaOKjh9IY5JudiTd91+6TfqEChNpKcp65okbxh+6
iQ2rDU3D5pvxJzgATad/9uISSx5R5RpwV5E741Jxc7X0kVMcegUP0j6SDa79ImxwWTKODFIKlyGQ
erq0NXfceY2Us2GkvbjBXW9wTzNcLjK57PsN1VOPocNJvsg1wX6hasW75BKzVX4sxQFuAH3PdrrZ
MGajzUfnO0FFt9Oele4cOnAA+CSbvfLvwb5eLlug88mIqORbNv1r1JEkHZf1bA8MrPsbV02SQxx4
05SWe7zpeggPcbDn4HV1ELmo06oKmghO93S6p9e8R42Yk8AghD9fmPSZ6pH8SoegCrhO9MjPeder
gk/J4XSZ03P5qeo9aKwAZRRDkIrkXo5tH0FFcb6IO75BF7hXcrcDWT8oGH4tb5I/O9S62BbDeCQN
Z/kRmlkxTzClRT7Tu+urhS2f3UeShQdXl9rhqAV2AShZjNJlRvXBViL6QMg92SKmqXwBpMvO/l0h
joGj+PJLMtiFfWqZylwenoV9t+ukTtgfoWZ8W7UclmFDGrIeiauKDDE9BU6zTr9Od1huK0gHDPlV
uu/rC2AJRDAQxFaHfvR1yI9hU6OO48gBNp/S1D1NeTsId0+y3NVpqu5NNnoiAOdxhxiW3FZskr9n
2CAUw0C7AcWGELF+6OWW13WK1JnDmXUReqHEfTbZBzevp99nbIOLwLuLJS4Vc46Hb7laB3rgchWB
dzh4JCgRJYsrIptXtwUm4euU22Yir7nzLgf0nH3jxqROuXmMoLBOlDlHfiMJv62QIhUpDxnaciVV
fBOUiCvz8ReQb8H2eMWkRX6ujYjb7Z2HCccH4rn2sU80ht8mZZLiKMWSxrycPKddmn6U27tDlXfz
74CENL8/bj9GzRqzOoWnEAY7p96x1OF3gCqTz52gh/60i8ndPoQtpwV9YMDlbM1bg++g3HZ5tzrk
Nqg6H4l5w5y3rjh+2DMckmyF+9RMWnNkkJJyu/M47K+jDluMiXJ73NYJdYeHXic4tT4MLiMX7Tto
9Kk8XF2Ok9AJvNnOvCugl07TxoaLxoWJ+V5+z23gl9wGEAcHqY9wtxoTHowFJQnqdXGdqszbX55B
xhmFZsRr9+a/W/qccTtVChfScJRZA7lPHgtByFTuE4389PlBkaZvjQSDBDDEaRi9LGPBAW3Ts6jI
egueGmYbJm/WCiMDtuB6mjeS9wTdmUf3EyFUlhhZ8VKqIsKDY+5CA5NFARRJQrONvmZAGitp/8cU
xOVkjQkfThfjq+H/iUgz6jHT+kc94VKwJAOZJhaF2MPyYemcgN2JVeYZkccFzf9yr0sPSascYH+W
UT8CYybr90GATCijkTkyx3tee+axOEr1kgqnvGS1RimTOTajnFWY3gLoXlLYQF9ZPahKST4omSZW
RLyTNYPg86DToLzz4yOdzm+elQlvB/BKuQaksKxF5KEUlWW98Z5AqZeswdK4BdglcqyCl8vAY/NK
VkZSRJY7qvijkfdEG/FoXwaevJ369IjWmSyXRzvh8KvhNXn/vq+js/lA6pSiJIvdSEUvDxS8yEQm
yT07BIIFpCBvL1uUOprYf6IKaR7cOc6VD6puC4fsnHwdlGNtFWkEB+MLHA18l80843R9AMrWNJK+
GcSGKFJ9wN7kNnekAGsD1BFsow/FH8QoqSwXRrKU9q0EVBf/ClpeTpVHmtt1Jjig5km9V3dGXwpO
HASAPdk1ow2OSM3BTe3oPgnmv11FXdB09AaZh3qWAMZEBfTIpfjZU6J/Z0nBTPBjEsqAJJLS/dsB
2EPvWc88HaChJM3SWy5ZqzccH1KJMu1T2kctoW+pYBONP7iSZCE8/GETGzM93xsbkG/gD0F5sySC
AxyPMUPW2zr8qwcScFeIbWkaG67P51MLHTrhhYwBEht7XI10CyM1Q1TgjH2KRp5hIMnhFRnSCuiV
oXCFBdAuDZvoFoXhJUQIwcqRqtCGvCLpfOIwBRgnOW6vloqABfpyHBlN1f646QGtwq8IbIHtjH5M
yxGorN+1QSYKUJeTWjhtqEnHyvee87RfYK7u5g3Nt2/8T2oKbUKHVeQ3S/PEcJaIyWbSpN9T0JM6
1c0AjflAgOoPfcCNeH0eIkJK7mVmZzxwFSFHds09IgUR8pCphrmBKimPIGvYioW+i1A+jaJkhto4
UM78ZYgSk4XeZs/AnMwSKw8WDQNkuJXHueho+39cZL61/kISPBSXhlxQP/5TEIl7hiJYhHlIGFtc
7pgfvT3xOkI10Pg4f+ima/bOEF0rbhEU2HFpoQfjMIk0PKBWW5Y5C6APRk64KqNhomE/tUMSUF6z
pjjDszW8mAUNTHsse0ZZjO518FeDXtkZaKUjpqKAPWI64le8pQta2Y6P4reNFJJIp+gWm4K1KB7U
OoxbX7HkWGw003U8yNEV5HRjnRPArt3AQQ+dMD4aglqZhThZPU3Uwiz59mXNzn+zz1ZDT70x2KO/
xMCpJiePQWJBLrBCrttMXiEYzkZFAYTu8X7EFntOY4DkX2hhRLey+MEttPYjttwfWMe/xmCmcd0V
H/0UJ65FC7+a/I4nxoksRFnKYljuRjML1azZb6sYsu9H95Cdt6eioCdOdzOOKJyhUXXVQysUqf1w
pse8tDgWFEtsi3eyk4vH7RSNGcW38Jo6T3qOgVCL8+dwFaCwIHeFhBf16/BjzcTgCMWpnsNGZbuA
hL6GXJIyzjXM1jhAdsB5W+ycz+dcCL4rEa76/Yr9c1i6gbIWP+c05CDx1OMQDt7bnPUH5R9XoeXL
YcbOy9ISdFNiR9Od+ISYjZyNlhwnX6onyNUXf/RYVvRjeB615PE2ATbQohBPt8JY7MzeYO8pgxY8
4aSd4NemDcN84b4MS5l/s0deXLwjUfbDVABAXOwHbPm8R9EAWMQezrN9/zgXjI/OsdIzihyN9Jex
cFcbEriUZ7M37kEFpfDBtCS9BMlUBBhNUpJlLTfL4N2w8iJp7XWy9pkAmdgZfDHrDKsFWayJymyp
71WdWmUX2D4VC+bdm0MrDzlwF8LRfiCq5DQPrjzXkhOBCY83C88j8PdGnod4PBkGeYN7ib45uEeD
XUimwLKLgDWkGqbZ5431qEqeTBG7+dGszvoS5VFWT1ZEsz2u5xdfcWVNo9XhNmIQN7QNmbKrhHVc
msKRMEtoTsOjnJ+g2UG5/RGu9szaX5C/ILWJYUm5lrUlzSYboEUUvV4ovcoagwMyczoZseQwEVcx
4yCZexCdZ4oLHY+VpAwDQA3BBD4cJJNNxvR+M6/bdpLPjKGhE5XmDNSGU2JX5LdFrNL/u6z53n2m
T68zaY7wrLs4R6bvJgqk9IgsvIt2TEHHOJeYfZXCXoHY9rKnVdjeok7LerjLwKB4wl2506eFWJet
mkMR8idoxN69C0KUSUsP4ZQB7J1CB6ckZhUjmCWULcku7NvemENogJaUigtBOGtZ8cyxvKy1PNpL
kYCn7kuLXeRPDvo62J6xYAW9Tn+ZEj2rYfwgq0Rm5r19kbDGD0rrUpwHW8nSXYP9edmQ6sVZFxiS
vR6IvauWqYxXg2Y+7Xje3oIkCGKcBeZLX/tM9zmDDQS/rK8nREWjBER8w6aDD6OSCwxjDvRKgL4P
gFeXrQhBF+QsJwmGG+QwMWa24arhucpsajHgdcdAGZD5ARuEkPlfBEQFI0fpnHYVA9FZ7d1pNE+K
qYxsIPV9HZS2+HaPqMwnQNET9mFWnglVEOKeQHuk+gJLgbgneNM4aIC+QmhnOidi4mIrqx/fyBZu
nAib0AnIGsAV5g0GpLxQbLiMqsMZwaKHUgnZ4cu7RVmY2q8Bu5K2l3RBgG8GEUVxAlRYUMQ5AN05
aWgYDpIt00kAdRTZA1QevmyyCsUOnBQLtr4237eg39SMmOibalQgoO+DXwJVWCT9UW/9QaKyxNC5
h6rbmzqF832YasfXLA0GUFxuFkYxbrHloDHCuhPwH217cJ/cfEMFAyNhUQHUCQWIXfxCYoIHwBvc
3OosFTOvgYhcQanFWAdTcw7BUCjBUF8OKqSe96CGTUIoPkUKaej/oc8HV2ZsuvD/6jGUBoAJQSRE
OdDSyyxLVxmIaJh7G8+GCWsO2+CbB1C3hGmMm4hLWGXoTzs0DqsyQBAgEGLuURiDMAzb8wmMXliG
1Pj827gjbfv8mpSJ8oA0lloZ1zoRtFaHqe2b7/0MxJZMWKKSD5kb2jXsMo4gWRI2b14gHaRicyEJ
2b/dx5KaEbMqIOOx5CzYpjrMm5mTbqqW0SF+/fVyKXSldK1TsJtPugZcB1NGkIJZMtPok3IdrSTb
npvdgyv25iU1Y/0JJGxH+0xYdwyMIqUJR8OzV1iCpKHjKR7we/dJ3wt2sv2OhUegrwjkbvhJKoQM
sQg+WuMx6934YbDsfSZ/ZYCyrTGWWEMUftEnpu3IwnOMv9seyMGd89l2+3p+Pbi9QXfh9wYVQWi+
kjLJzmmPLtOf8BbSq/EXoVwwrOHb7kWAwfmwfbUedMr70QWTS9tCbBjuNCglHndifOjXQdcSFTSR
LACmjjy387DRzUA10MQvu8J0u2DCYFzz7mlwsQKUE+gXPOyLZQ545lldH1sR+/34IGwBpFknis/R
98rylqZSGdiT4aaI1nF0l59BSgNHSIBLbko+zl/yaWVwVe28H+U9clfYPSung4TpkUW2svYk4nzM
WpGmquT+K4Eb3u29IZUiusleH4iTCFcr8d6h6aZAxEcyWKeOdhhnGyBQnuhdp6marFLQLFrYt+jq
H4w0fRkUKlYVaxc+L5RtSCnTTPIyz/FQE017hhJvKBSlmxTWJSdTSV2y66nURYIDpyY+Dp24j8IE
+fbVaibvFSfeTjpX43gEftC6Gn0mbQpbV3cjQq15mHFY1IWgV0VKDyQnw06gAVLAhVchEz/EScxK
EgL1btqIBfnr6RnFOnAud9U8tyyBRRUm6Tm1X0WTIiJzoJQvNe+xBEuQs4xKwVHfrHZhm5vhyFnx
jIgoPhwkyFK5ztKuM2545PbogatmM/1k5fILk8uF5MqqDyhGm7EYPfSUT7BR54H0jdEJQMQgC0oc
wTJPfwQcsdMCdiDSGx9Nv/mfYdMi0V0qobTZUWJAzxDQTJ+KRAD9J7HF4G7hN3mqmFAhyAl5spUw
/cKb8jzII+EuUkjlJcsGPBr1WaFY77ujY96AMXfX257GsgQFyEkdLusxpxIR/BQWKJ96HC4JH20e
lCypNwyUALTubXByq1RK4fS/CIloDDJsXMVtRlf86SrIG+D1uk7kof1fYL1DJbRndJiAYr7cSUiL
nPtM8fKaCxV5Q1memi8lXi3d8IUGCpXazvLik/YaS+T06fCDhDoZX2IXamVTbVt5V88eZVfwhXHR
slIKfTy/XoY9huOkISumHuIk6zAM9VQdLlypRqV3O8d6NieFEDVhaDMA1QUsH6OZXLtPBZXZGeu+
7knJGpgXliI3Axaw+ePRjloBHg2UL5aUXXzKE7gm1DS8RN6BPDKBBWi/cdAWQMHLvIaotsxl/iUh
t5nm1B+KoRV4WZo6DqqAqcohEKNe9QepH7VvgkJZFjRKvQfEipsp/gix4GNWPDLCV04tI8aplNAL
YRiSOssoLH9MEiCsNlyPfsWhJdyavS9IO9sGsGsSXUVU2rmUd8KSPrPVEYkRiR8LYw7eYAEmgciw
NlDvI/VCB6E5WIzV6PXEyhlQbMecgLIF1kpITdIqm+OVQ8yG3ErXKUYSRl1RLoHEzSlEvVhQRzzT
GHkSmW+A+YRVwPCCmpRxIgIOdDaqvmkjVBtjPkRNy9s9BVImHCpBq+1gT+ENSuheAobDbuA6FIWA
rzwSX+99seBxgnEoDIhLFUWqu3nIAAO2KYRdBTQ4KkeLlqNMz6M2unhQ2Y4A6XkGIWtkClcBOFKZ
k3QjVay4be9yhQYv0eKekhNgDdRaug7ddNR3Wb+n0+gBWZHkPgOeR+uEB5U+QhtHbSSve8D7TqTw
APPx1hYaw8K+mW1M46FxKfGR4V8F4MoyFtBRd9T0VmJE3mfCk8Jgz6hnlACcrrdKZRGibUS6AjIQ
NI2xWEtrQObG/fjl9jHn7s5kR1UutHLp9oxoL0knQ1KKF4XB6DA/7bzLgPY4g+0Q0IrzbPwiN62A
eC6ZX9Nnptg3qlqLbTk78DDG77hFKCEJjoiQbk9EgByf1AMd9htJHOhdNkwDPKLECcL3B+NNHNs1
ZKwSgCshqgmEsnCXKB9JgVA6eCOeFEsWQeidDD8QMNRHqG5RI0tGGevPgx4P4vdL6if0U0quqgBF
qA6exjdhq3/MJTMfWhGfnywJINeXLdqIU+JFEiWSkwAxEmALEN4ZxXQcl3M5CtAExGuIJaGPvH3S
M50QGVqTCa1oMgPvJKLxQ+mmDiadNU8RGa0IJpNLS41luD3KNg0eBfSVSjC4UqOzRbVF2qoiYC3Q
nx7ByJLyK8nVYrbzOVxBvWhpMYShK+sDZVEgsywMq1SdSZUY2ClFJo3gnMqmI+1RUkdEHgOMfbgz
QHCl2GlffCCDtE6/IGxrBGju8WNdrVVL0dAlqY2k99JBQh/hRCY/OirhdoK3R01wPqKVBt/lRBTH
HK6zsAq1hgiO0ZYJAoen6RmjnEPc5hw2qmq+giZMQAmElyoPocjV/HRv5jYVSGasd3YBFTVoRo+h
gudVS2dJQcEhFWawQrSeLHvLEkI/4B6iLgTi5ypgc5VjML/ziy1OiCjWAB8P+t5exd2viLpxl1b+
bIEAmyjczOfAT2Xu9G6RxwhFiogba04h+A2flBXG8MY2FVr/sHLmV78Nc2iNgLB1HDxg+WoQ2E5D
9hhWCBcX/ntZAdBDWbkco/CPhtlgSARNMsAibB7HSJCGd7fE3+C2xHR0wDhhVO2WBP3zCsWDpt8c
8D8c4pulDk5vkVyzQVn7DVjKQBI+4Php3S9xbOGi6XTtN0+gA0ilJOeNdNu3uJhecRQ/OxDmja3h
G0OVfhVugCez1sFQpEOMAaMaqkkjRQzrV2cD+d5D9fxiy6jcVgbDFs8FlF2ChLSgZ7//urWEMLii
Q+eyENag7NuZPpDMfKTzpkEsLeRgHoyk/rsjLQkmqImSI+il0hOGuwnU7WUuCFP/AA6LKBo5NaMn
4bkqUnQvEI8BxExwJgNyk4bkGwREMhfR7CVKY7Yn+RRy1EWz9j7oSuvx4OnfUFHGVqgZkSb+Kb9B
KUnjMmLSrcL3tgc4Kd4hwHSbCDSN1QbET1xvT/gz9Fk2Bc8GTumnR2tqclhTxQZthHcw9jiyREmZ
g6SMdOgYtsWp920JX7UJDAEpNfMf7h3lO/ReuWsw6kETin6crHgOESkDle2gbXE0VPmgOkeS4ZOI
3ya6a1BBFJGenIlRMWzBn8AnSHyGy2dWOLWDfGsIugaMPuC+D9OkTWjgAT5HUYY1cPpkWxd38Yf+
26TtyNxwAx1yy9H4eeddPpSLcDecwAhxrptuUChFsNEYN802XqSkchWnICB+UgJSTsa9HEkwpW8S
kcgnTKkmxEfG8CVYD5BOokhnMEAKYiW0ubv5ePylYu3Cm6hMSS3WEwVOyhpdKNp86CEPmiSTjHET
ffbJhNu+nFMgISZhZ9ENzpQ5MPBwtwo3voQz5O1jfbVajPYOkP1NlvKbuHCpc8biHo9cBDnLP123
65wcy9/2vMljdgYVailJfxgdvdYUgOgJezmSdavfBqPYBweruDdowTdHCeoL4oyo9bSaurfHd/Yg
TA4qbQ8cVT/+a9k6ewqcclLLc39U4vBZmjV9b+/cA0A6qJBU/Di7QwwJyQ46a0oQtgYGEzWzq3ms
8qpyPvRnOkPtmFYL7/2ntZId0sSDAzjpi1v0fBVHgJu/P1qfG4N78eLLEgSoImBYKj4tOoRYdPTA
oOcnCnyVdacK9wWLu3epoX11KsXYpg/OOvpAoNiZ11E5DkHHLhwQuxMNsGpfc54TWH/2o60XOFi+
jGIEdm/3d52yACnDgILNjc72n3Hftiqvh//YcdqYY8laULKvbed9M+vppW0eGiC/4rpt7J96i9r7
zujm18F5XAfduJ2dHUBNCMZa633Szj+RtuzvjX3DOQJlK+HMgfp5gO8/BB3qBh1z2/Kiqfa15s2o
iVgx/eAmYj8ZRcF9do+X5ZM2KE9iG7DUUtVn7LpgjWMNbXycqmQSt5rBsPkwusiJsO5NFX78dt93
Y/1CSQqRef3F2g91Xf/EX4an3gC7NKmzDqawIDrI5+ZvP0JhFIkA9bKaiibMpWt30FScJHBO8P2k
vPf3toL31cKpuf9m1jx3zPfy2bcLjKGJld/uhTgZ36v0raNlvWsZx64x6RFb4LhQBvUJpaRmoIwu
77A7V/0aCyZEPf8augabDSM7wWe7m94YPx3roYGS1k/IH1y+fgYavU0dylcBymN3rl/Di7646XT3
MHPz50xkPMw+MLor3Dn/vQi2N0RkGQLeQIFGN/T7M8pMA+CGTwNXoz/iSlU3bmlVRJV+dJWrfdH0
ctMmABoNdpqOeCBv9m8vPX6BVBh2l82R0NcpWeOXDJfNKppu/z0+/304A+q58QXsCeIKzJUnE9dj
Y9Zzmnb116n1DxnqFrPa4xletnu+24ukDTfNovrOhnzaP33n+NdBSLoj0iR6h7Xs4H99ytuJlrQq
+0uxAflxhybCyWPk9dwP3JdRP3rQ/Giv0Ix5bcszNf+32bal79a023boZKOXJ9ygDCmDFNcpa+/d
TXiMdCkQPiI10fHA+OJmYdmZTrfhj9v1d4xD33IZ1zoqle4UgKnqBKZv6OcjnTpHt5m453ObBjGd
c+uPdsXLd0h64kL30UtEgs2NLTo018ki4RQvnA9VIJoylDjqJKfZRxbp6JtwdZti3UKzwhhXhk9L
g7ppBxOnxbA/l34aDrQ0MGlWSlVFoVgvCSg2n6hGfOjQFcuNRvVUimiocVnkkRupLXirza8+L4KH
nwFc5soijwxnvlugqD3u2sYwGBTO4Cny4lELij3IfoQP7MbbgPeGNTr5knUmyxLTpAawvq1oepbO
dtgFojeEGHeMtm1ADVJaQmUSWSJ76BZIzBtu36shoW9h8g0GCLRTOyYnSg6JOP1s1+9fBZMlByp7
tN02KSJezUFjtLAEUQhJcbZeXwIUgXBdfuuPC35HN9iJJZDCC0iG1O13jHK8s/fQYu8w8livWHc6
HiKwYBvLqEs9ld098zctuR108sYasV4dsj84bsSE2u6eGOfllFa97LwJuwliOEXaNDy5Dk8GJ7z9
KfnXrCR9760X8x2uJQWxN6tUg5BwjZ7zZII8OYRHEe9nwWlm2wE6P89A9AEJuZq4xTNBw8ENqAwT
lPfSDpFUA94Db8e+BUlFV5GriOfHnct3x8YCHueg52mWcOUGbH+Az8uA/TuIEvfCAEOS9QTtBVw/
mFfyS8B/7LhhN9zK1siR/GaTcJXgmOFK0nFxG7aiq/PJmuUWpul19Wrpe5RlC09BU1Y0V1HqNQgb
kRuY7Gr0p1if7SYW3w3ojSSMiWjIricLCxsfCjW/+tTJSDMKFuTHes7zFEpnnYRe90IqBYjlU42h
3CTNktq/MC27b7aqWd8hm+mvBzjKI+IG+p1yrtQlJxNqQBMNDiYi/z2TuNblagS4GtzBt/bRitol
7+V1c46QZPU/VsMv3NtItRu42Rytf7ZFnzYOI+cbNjNkS/03d304lDAbGVZ+blyS7TvYct1x+IK/
yahaU0S/Xy1U4MVo6/Gy1Kz1BrirZt90HRydU/5Nb9ZaM7CZn7B0lf+wwSi5Ok/K5H30LxfW0ahd
bk7E8CWYGmxxYDgbiF41zOv8llxRqqixtdJfY4xFeKToYRNg8ShjY8cYEb4rcp1cdBdElsMCISK3
AwasCTaXMGhA4idisoyFdWkMOsBwN+cNQlKMhu1ueMT9SqRon0CX6c3Iu28uA9vlzVIdKS0X+O8b
By93EW8ved8cFLJBvidEM7cc6HCwXgc1MddEjqOfdsEFBxOqvQM+UcjSaJ4jxut2a5KmXqPheoD8
v8fNKiPEPLlbpjt2pZvHDDG8u02GK8rfDNDOCKSEXPoAbczJYEt++h4orIZUhPwFFipDCf2YJwW7
j2K4PqGrQ7cwMeeiuEgXJlA8wsHgJx/HLxi3VkINRehojSEj0ftp9ZGPITb3SxUA5R8mqOKaASVu
smBDAlGDwyNoJfySYhBcmodJ7QtlTbTUkf2UEU7PlHAYowWrg3I6cSzPKmG8VAkCcNVrEpwbFXGq
Sg9ECKFQocwvvxZZpJNeCQ8AzsS8Abd0gJg9gqJvFi//lKnw565wNu/k0NLMkz5mh/ZahwT1HvWx
NGPUPqhRUg8QRlSN36WCw/HFR4+Ixk4E0lQqwbBAXQIAqSSJc2TX11CChczRZ+aifEc5c0fuJAAb
yccZRnRvBOj6oYqBgt6VRPESn2qSjaf1ml7QsKY8gfoVJALsBpoOyzo5Bd6dchsKtOlFYr5khoA0
gLCQhjz8Cub727z8NZJd1sUCl7NGhJ/u03daAin7a7I49qSfZpXUcMhSfXwajt5hUkPe3cdg/kkf
EKIVDfWmr7J1+CP3rbKihya7Rkq19euMNo3O9NXWOz8ZwyVYbEpdS/pymCiREzyoZuA/gCgx8nv7
vzNquCp8XsIfVCtxaYAXwS6irkEs6RLNk+jN+yvIVW0DLq7cg7tj9zhKLvT0Tg8ihF5PydhmeJxT
lJueE5BPHA5NsdoxGcgUCkHSenRBGzqGqVxlMkNk8mJTvBZMk6agBlZQf25JEM0GCvXEiRSOnhbb
5pAizgS4FUaltupLZoZpwU8KYvCsDS7u/YTbgRRp6MBmsKeotqDFJdYMZI1DkQ3k3lA5lLmRRQ45
X3tqvxa0fqkedd8cgAk3p5cUntRKibnoS1Vmd/uAbTwVlbT5svvXtN4WtsWTGkPD2rrFJySVGBsy
9ZdhtUJ0f1yE3+Giz8pPLAfnkuAv6Hlvd0HRQYRsGwhGd4a/h0KEXxGQNptzcAAGvcvOunxZvTV9
S16D5LM0plLWoNOSqYlzxRtvI9UURHI0hAf6ZhO1/beuEaU8zX6D8JtowiznTff60UkZH1E70NyG
b8Qdv5pUE/3rC86K0EnQLTNgV1b+MXZ7nRSTID0sdeI1ECtv+4Y7Ts8IdcA/NZQF1zdmdL8AFC3y
DhEPOBzcxFCCxOEJL7gF6c2gn5LvOtsOuev2TYLrygqPQ43Vtbgpl4yBh9jQvHZcZjokWtdMb8x3
4ELE9AezRKIFlG81Y03/hLhBTAXUHP8d/J8E5WWVlJTUDHkeDF8UtA0M7IhWB975UwryhuyO9cTY
m1sxNjUpbMt000HNgoRapiWuE6Z55tFirUQXlJy5z9pAtIX/wH7onobGeQ6SMtaB7IClIVRMCfOs
MZ0DwxJHujFBrBQRCwQbIP2yHohXoqCg3CHLLZ40gwnnUruVyCqJKd4fifan1me0Io2fJ56417Vw
suoAxPKbQKbGhLIdJ6avSPUojBv+3cP2yvQBUv354mlam74vi+FPEuvo4Ls23LrMpIPt0B+LUsR/
LJ1Zk6rYFoR/kREIOPDKPIkojvViOKI44ISov76/5enouPf0qa4qFTZ7r5WZK1PO6N0OUAzAicNw
l3GyYM2324lhkyrvUIo0yOoIqmizQfLAH0czG3CacKzIsQb+ucFdXWow+7NqzI/Z0cYBkg/Q4lrJ
B6V04pUfJGL0lgl5snN4tumUIn3ugBjMudcF/jykmCb4G/kIwjjBeXdXVqGUfh+zWm1a5sbnFB1k
Z/vmLsMM6wf2S45DbrTfGr8hV8cfTthGwEsCPThcvDkXSVxazjZHe26Hr8HJL6LFwWzscquDqvCY
Spxp7TITaa8RUcWiNnNQicBOb+HnILvnMaIh0gjHGZ/iwDU6u89BxoGvyZr6Fao1y4qC1ctIKct2
HPsVAYFi2Y/bsbjOc3n5RtYWRz8lo7/LCnaRAaVgzWbPHCd3ng8iiMmOL0+oNnnT1x4FBvXQfiww
qxwOlDcR/0kW0UYwG4M7A/YHGkjiqlQzQCK2yObmtf21anef5KqtzEQRZvG7M0nlmWBxMmAkjwgI
lcHZGVss81HstSz2Pk6mHeRXvTbO1XDP0QXFfm5PNoP9VtxDAc8r8GzGp3jn2NhvsFczjRFlPN9g
jFo8jBu2Gr8RCEoqpz81jMDhLb4OLv7Ezuou40LsRt5kwku/OcO7p9/3CO6OXeuq+gHKJafUnYBo
OU2RuIrZmQLrz4TtKX3HK6DrkaDTAkCK5nQl5QiKj5PbwMuQoptfDI3eyD5EonhNMizEJPbyCEsH
01QqDbFkhWUQeFBmqXUL/wiHWO4B0UAQYE37n2AKfFHAwQ+MvYQi9MSK44XOd8Xp8/PbiPnih1Nf
js7+Y6fXJjzxN5xCv62hSrv4bYqw4RtVW8ySwY4YFIJ/tw34H+pzcH/rOJABFZlhhc/4md3gjg1P
iHPJSotwEMFlAmA96WI4ecSRlAF/Lou4vMmfgniKvTYD3lwAzO0PS1XeKie54oweUHrs79mhbR3+
MBaEcW3D5fxEa8zGMvEPeRqct6Bd4vMoEo9OpNmn+SWtEs2GTPgp0EDrM2HCW8i3D4MbfDfMLB8L
cuKFMl5SSDAzJIcS944T9qdYTTNGf/OqnoiYsO3jW3UbGe0XtRh6DOh6QYsx8IPowAVTTOfAaeAe
QJV7XeLeD/TYRnLChTU4bu8rtUDzvggWsGcJ5B/GIq65xexVzESG/G3PmHDQxHXyCu1gTPGmQFNu
UfNRfFTDg+9ijCAAG/cWLRLo9geVGJ4fLbe8WwiJ8GrGT/DD1eT0F5YQE5AVMB0D7deRwZRpughx
YPtiJ0nlscKYqwzFoKJp34ZHxrb/mEMXPgbyrMBz4LMVbmVv5Swek9sqJA7CK9MRTzdf4kPZ5NjH
57heHwh5ZppFlAGCLWGO2ENzA0KycIkycAEP+K2YXjNODV0nGoJ2sN33g0OIvcGZeSMuwjvaItXi
jsB2ctFHI2ysze4SqB9CF+EY159aHv6WVYEpdE+muHLsn3F/bofilopWvBvibJI+g/6M3HkbGpp3
Lug+DaXYz4pChbWOWp2j+BJT/TRtyjWXnCY1/CXNvJlHo0iUesizj8nXffMPaqceJRvW57wItZcn
5Tyvf3Q68OVcY+4FvwZcfEJutAENp2V2SZuH3ir08RKT2RrRrrKHiR0eV0/OfBFIsakTeWphj2xR
S/Z+hun0kOxN+55vhXHlkqDqLAV62DvdJyfdAN/lAJs+UvG6Q9lS2QJ4CyL9QM84YIyARSOcozth
+yMiQwJs3F6/w60cDVO0c22zM0BU7aU55t74aizCP2bG5RPPVPLsaP4Y7SKy0xKDf/JpiRCXIxb3
Kcqw2kSuzJmou3NSXfPYdOYY7GU2Jy7GYB5VLiIhq9eV9wXOLhOTZ6ADzs4jTomUDe7AmkTIgpix
9i6jZosY+i4DNyQy2Q36EtoX6vQic8WznjUKjUtbg1ORqKkW86Lf9G9/x8Gbw/FprZCD8fnQgLhQ
sCyxHFZaWx0GLCpwLVYd5Jp44A3ZprZr/IyoCPE4+qCQUDMNM1oSbbDeUkJA0PNOy1SPnNWFJyzH
UzZWubHPFAnBATP7X1oGMUhbmlA4X7QzZc2Xh3i8P8lfatpYk6DRxNKNgvoxwe025dE7+LfhdcMs
hnwA1g9tp1gcCLMFlElVpU1M7h0txSHq+H2XrvTjnL/+BGEeRzXjVt5TN5VVTUj2mFBjlszVu/T2
4S3TG5Z1JxWV+vPktKOy/+jrfunKMXnxssWUwuHu3f/uPWUKUqVRjDwyq0oxrHSo9wTE4idVwjrr
wLoiFU7v1o0c9T0Z8mBKCvf94FIp7CyedbgYPyIYlicDB2ZLB93qB1z0VWNNl3OFhCG2gucCoNjj
WeExAbSUJ+AEcoGdE6G8gBPwOKjrecN+nSWo1q0xVYSVLB1qQRKhKcKpy03Da4UhjE+ItBMROXWo
WcfH0WKWzB/xMVXpTADckzr+xF1fjceWBrC5AhnhXfP7sgwC9tkryLTyO6m1O7u+eIN9IuAva3ew
iT8E3ampsI48VGRZhqRjDmoQBgFzLPSHu/PDMkb2jmFkBxSiY8txT59IxhiHvtQFqHx+JBYxaqLN
hMjq0kXWoU7+GI1YiLEbhSkSLhq8WcEBe43zpbKjQ8aQRAQke6D22y9RCA6sieGXOrjGs2hWU9qw
+o4mGBx5S5DIKFQOu3P05ldu6kEzFTzRmpsp+LC1+/UZE/+7IbeNb6BMoTHWTN+ImYUmyfDpMrA+
3AM2z2DV2Sp7goNwT+zWBvUnXmh6go+b7RPPxvMtHw0/D7aNqJkKJHNcnVfd4Ten9xLsis3tE/Ga
gnzlBBeNaL0SSkrATvjuo3vyM66Zxdoi1Zm1mVHo3umgqEjfvbfXmhiTvaPGQNMKq4/ZDMxC0ZoA
ayImxpCehmewG2wEca2l4N17YomKg5A9eJBHf2Tkn/JUjd/etSM9V1ySkF04rNhz/26pCPhhzlnK
x7VijjvLxVSbMLDmLkhtJ/8VUUsGUGRlL49w0/jLEMPY5yZnV0+elHEhAyRL1bYswyObOJ2XG816
Mh8ru6AJCNRllrwTHBge5B2xpt0Pc+jNOSArYje7jY7HxmpOm3cIhCaMVYJUwZPfRFxfraZu0p+F
SZOgbQivEx6pkN5+zRi/FhwAljHSlYOFDWjSmzxCKURvPjgsHZphAXx1raZAe5W/sY1YGXYtwF6a
LGpQAWk3PHyXoMebvPL7XjT8KZgewXLkLhPyiQvmEM4MNDDEtZ53DMR2o53hyZB3SWdI9/7xBJKK
RG/CJo574U+ujPkKy1H+95pf7T1fc7AmGFNiU/KCkLD5UnuOsT2E9paZPBCcScu9hR/Uh5QbprHg
QP0DKwNnY4KPk/oMBIXBPawy2gd8QTcF9tfYl1kz3HCEWXzHBn5tf3YHhEYQjBJ+/0osI6aGEkP1
J8kpDCb0yUBxgysGgM4RyzYO7j/RqgslLIWxDIn92TMJQb1FN55BG5cH7znX0ZzgqZA/zQiuAhzZ
bswvrOjoAu3qMfOP+UUgSFJbrFBAZnq9rgcYMnMx7OHddImO6fJKgpExwMbE3Z+6vcGYXSgwv0iH
kRVNX6vGEE36uJHcGXREbcl4X5O5hsozImrLbyR/ZX6KwlejUAeRk0KFf/gYI44LKU3fK+hwcCsZ
zjASmfWWSlhD58IJ7VMP4T++MnAM/RfAmf88ODpZFRI5QXPwCSc2Oh9ILuDiuwlNNFWxe5Zse8aF
xuyXNNMDnA9BELpDmIqM59aj9fsdPS4ExO+UoNJg4S4X1C54K9H44xfK5umXV/ve06e/mHMsGaL9
1h6wgGXkgoqLEnBR8y8yb3exz4xRVkNKcdA1VErZ+OXRlxPgzhKUg2jDkyN4gnyBBoq42lYK3UP7
zVynz+wUXSV0kEn0sPSgxIPzQ8WgwxpEXsD6r+iiSUgiJUQCjOVXZVbS8JBZ2N9x10cXTSEVQ/Wf
/CcbEgn1VSB50V9OHTSEQRr0R57Hd6XT1GG2Axpm9x0oG1UzuxAwwuVTpqPcBZSKc4bVpdBHKOrF
86v5CQ6zB9bcJXsRxRKyH3LQrY0IBNGp/kIP5B3KvqmAOlArTToZzyk1Fg7NZMF1h10gN6+Dq4Zy
xr25YhnrWHGaNSaurUwDHaZl9SdVeKeZ5KytSQh2Lx3nSjo1+dXjC3h+i+TExTl6wWm3ELDYzdoE
cjMYjCuccgV5nqDoAGjAki+6z/CSkTyS0jmvjgf33XSrm3dDtTP8AtDgs2RVVK89SkFj1B6evMac
R6VTmESoc34eccZYNaCkERMX6fvlq5iAjsAWCR1t3p3r2oiRnOFtUpKATmIrrqaqp/493QIbVnyr
36k6vHacgqc4Mjad0VdPS7yjG8PHHia94Bjml7Of+irhkfS+dbh4cAGx6+x3MiZMsCz+tsMGLvzR
6Rxo5AN9mcXP87BTWLSBp8K9Iy4mE4bx3S2+SyqRjYpJ0VhNatIuzltUTh8e/KObT4x9rEnGy4fW
4OEQE0kmaO6VLWmZAN+rMvmyJzeZpsO+Moc7baGLNwgoACA8QtgN99SwYkf0RPSBKly748937Y5U
FB5d562YZ+Z+MDRIrphFDG6VTR+rQNu37JMRHnK8yQhrZp6ky3hNgIShmZVFWIf2BdHvKfgYzgMf
ttqt2Cf7+lJFpnhxGnVWsi0Mz8gvR1fV5GfR+nxpEQhMEdMYu+3dg+fLOoBdnweoPu57swm/2k6/
LysnvgkXN8bUCvpy59UetTEIv7PMKSGS/G09PAppoPDCawwR/7LAE3QsbHFn0lOgEzLkUW38P3CS
Fp0dQ2t1NS+o0NrxuYgOaMmjBXZOTuGVHAuYu2JYyv5InviHGPMuWicY6eRydPRW/7M6HdMOQZhW
s0i43V0cbC6As/FlDZKDiVS+XHz8Jpv4TQyC9jK0Uum+8XLyvjJFIfFmu3jdzExq5QLjNKgQHAPd
7BSWCI6ufpW1fR1b1aevxPiy11f7gvesk1ewtuPrg51FiLjFUDjZew+p3enq6dg5/GEGf8NMoumc
n4mBCSfJl5vjOXiC4uQ8ye3KBaX9MIdKY6Nic+JcnK5LOc2W1o3Km9P1T/4eJV0x1sr0fHLjp/N6
Ml2puk+K/eeswfC/xaiv03qzmX1A9x7M4ONz8wJ9oTQaUZq1LKoNFZvoKddiynZMWVHj2a9D220e
RBwoaDsHsNlxvXdnSnKdYaIIgFYGV2dxcAye9dJZ1OGhjF+6h7Lo0fANtprSx66iTqvZvm2+klv/
4EJZ77f4+ViHVbd0lA4rut9V1u9jeu53TmsZVi1LHBGTzvbatgs+wcJsM9lE9MTRf5BMZHjzO6pj
cJzdd6LOujcbY/Xzotd60xOsK/fQYLCYk6iF71Ztn4YlnPsjurzdBxUGBtM86aTd3Jzvd3QGY/Mb
aBpvrk44qRWqd6/CmYIi/mA/W3aL8hb5Us0ccdP6fG1REZSaA+QPI3rWA23P+cSJnlt5p6fS0dT+
C3DoE6AqAV8ss1dlV9/42Fzjy/8Ju3gykqgALIKT0oHQc919VdatFam96urcyJesw072CetPv3GI
Fx3rukat0wRzRfd49D44iWtm+fAXxrLROwevlhufR1yhcoH3/upNJUnHwUK7c7ydG9YH5YbqHu3b
xaSjV6eKj7qodBFjgf6GGfyFYMZ4o4Gz4MvGAgX7BhWFoGDauQt8fkaxwhBxbb8YuT2iP0FvhecE
0hbGoxfwG9wrJpmfngw7t6iLv0uBeQW7Be7nWODAhJKGZz71iDPqULxCRePQTALCOO93REiwSPI+
tILLW+b9yLoTW6YFPy3vCC6YdgqrZk+N0FRw8l0oZ4+2fP+PQ1kmcgeqqIXeEYSDI4fuAlZZPge1
g+AfnFMwUaID7CY6BxUO0PJRRTFROOr0inrwMm7gDFX0tDnWJZz7gtVDDFHhotFI2Z5iHKGoZRsB
TlF8vwF2gqdU+piCoHQC/rA5T2/+wxfTKy1YWLeoEUs5uO8tIGY2UmvQAbIF8IPyo3P5D7wzSs0j
XyWcVN7iDyMmHKHDb9CTLoTOzdnHymAfY33tdGyrOyzGp22eXbYVNrMro2HmWfGHWuszpQO4468L
JdXg+jcC5Xed8yzHCj9AKNOmcO99po0538gn9i4YDOBRK48kDSl+7H10tpTynwhEngaU+tSAKZFC
THgNrndIQcSm5OuR6nPXx6zv3nVwDav0cYXT2vvnOYvARlqXnlPMYqxvrznW/fZKj0JGfVdCoez5
NZcBepboCU6w2wHXSDVzBjigButY3QjP7SWtFZ3cH0d1eHNPsnFp4zuv8wn4L/vodjVLxb1twqZD
gIO9mNXxNfnEHyI0rqr3PQGBKa6MfrNuQ2W2xzhB82p3/ctaYgX8wHC04xi/2E9zqpticIDhCofu
G/HSaUKBGxzQWbWAX9eAOrg7UG22cdIBlZY6GciRwW3jV+3h2tqreEjYp3BJR+VvQvVVkApY4trT
c8AYnaRwMOEmNVxuLfnc4FRd/wsGmrLRfZ38GRw3GmNY1j05pjRgztfR0aUNb4Hqnket8IoLpQu1
RX2DOmzBkYW7bhvLhoOI1jofJtjb/ZaXj874wmAYweeI47kOnfe2zvGa4SlnKrqXqUM14f2mDF9m
uhbfG+Y0lltQrBEdAcHeOBarOtgppgs2bIGlb6VDkEkJApi4Wgozbwf0y12mExjwuEyJTXAWI6ax
cnxhujZzQtrwjcbA7zDOh4EXCRMu402/iyMD9A52NpS9bEGIlxDt0jPQJqtIHC9O4TzRMjGjeQ0v
6ESkEqfBRjfLBCJkEouE3cVVwPd+jb3wfhA59iNOljS98EERc70oIWSlZQjC7cZGFC6XgUCL/DmG
4Yio8um/BTESTqmEtiY9m6FX+HMBkkA7p4LbiPKGpwHbDnagQ5/e+hpfe6jBECwM0EKiDFtBZPU+
UDrtFY+HIyTjLS26NgEjFq/CDnvOxmqsxxZPwfSR8aD0x/WmuaxGIud0GrsWviABN97wLLi+I0Pd
H1txa1vmuS80D9xrFvOH+3gLcECo7A9xOueg5bGemS5c+AfIHwx9xAdLZ66J26BvtN7CP8ZHKDqT
eRO8fNDRNXov500PwvVPFJYqtppOwhPIdcLHYuxvRE4v1gj4/c+54FDZ8XTuLLkPY2hhDhaznsmy
njPMBXSFTvBiCmv4xUyk8BNYNP4eyt1kfzy6GYcp1wFfCR3cPkmEMM6WIDTcuoE96HGfmN9iuFei
tUH5QZQm/LszT+ZjpsXYuNnONxBwGLdGE4tzVm4nuj3ZSXeTAky1A3bQAnkfvaN+E1wcgMwzaMWv
7mq1GrFPYPJKEz+bTMg0yl0WB5ygTU/IEQ2zyylE1K8cD0JfCz+7Y/hXhDUi2JHO3gWlYkmIO5+E
o/MV0cgLkSTjgB1QrAUYczT7hTzaE2m8gEyBY5BqgZQMfA5ZAC1Wq7RiFXwgnxr0G13CRvBy0C/W
Ki9SO7wLHGyAxfnlcHE/uOM3d/NAlSOutrMLZAp/wJ0xfICoRPLqkYtbanKcyitzqDlMNkj8xoRD
5csEPnNngHF/PYgXfi0/PGmgnJkxzSM0WO2tgC0WnsgrUOQA4n9CjfFG+nlMCY/UegrQYAUaEGmb
QxmCTaISJ0QRsKSwJ1de/h6dauwNtQ2V5J23RMH9tP0mhfjFVz6AehP7wSd26BMj+6thDXlcHbR+
8Rp86vXN/zxzxIhEIzVddcgLGfGrxqCV3pBTlSkQ545BYmek0aoRZ1G5X6TQ3rdllTykGJY1Zq+O
Q2FKFV9O6U5bSMpGC4Vukm/XAB1eDq3AArxO92gyb4SOBR9AQxClBIlahIkyIpGr+YgMGjNkAvgB
TukiLs1IZnZ8WkP+JoGIlb/vteYaFpI3MZpMgeWAO0u7bFoHpqzoH20OWCNosUapEChpbGNOp90A
mLAn/5aYdNYsAO6xljGUTJvKlWdx32GQRG6m9xbjmXAZuifWx3BPKjxmDxz8xVKhtwdpakhY/Rsr
B1dNflo+Vtu9dx3vEL16px6f+U5zRY1EMQQmQS3WdOghhCvS0OOWUhcAeRoi+oD8oXNGpVraCBcr
vznn4uuG8M58afGlLNFGlCYgdSJ3E86YqFPxL6oGnAx4VtHnYdEB0sbxQHTOPYKWwx7EQrfb/COU
xi2mKsgwVOQDcHL6hSfJ/wy6ffsGRQE3h3NqauD1h4tIIO4dhKEzlkn0rZBMYqeAy7JQtZHhT4TC
Ncw+Q55wJISWA7q9bdQmPEEFOzlcfCCgkAz+721IY/7/4cEMDr23xWAdRAhbAaeSfXexgBiAs7Kl
ZCIyJFRFVKKqhcKOzSiTehLO8ces29Fvd7JlvnzGTzEkwvEkd1WAFyngJtEGrANpKzcS+11bEldF
GsX9Q/q2UvikYIglA41iuyycLaMNoJFA5L/sMdlGZmwdmjgz8OBjM8JvRf2n/UByQHSeW3YMf8LL
ZjU7q2DBInZ4MyAp9Dy7G1AqmTwOLr8MjAqOyuOCQk6WHCyefZyyiwk2y+LHSkMQriNN0TkLEXqG
/tNTOMJg/AYTmcSSn5ILxUuLfHzxd+WXiRROlkCTXA3BXjVk5DCRYs8hibgGKS68fVgKMTPl4QUV
FGK95v6xy8D5Sgo3uxpSAFiHj2yEk9KXOUA00zUHsQomzcYncoQfbayS/MxVzAzsUNuDhxNxA+SC
/f39YaUAPMI/XF2SKHk38rjIi0nALReAHwEDPi/PSdtrQ6bIe6GDIqGYtUzRgR55gS4bu1gudC6a
qEzqg8GOfFPWB5wIG6hBI3YiQPc2edk68RjfAwvuErzIiRDxm8G6C2QnPhGU9HRF9CCX7JeiSPDu
PlX4HKAEfAhseJh25XYLxSIXke0XGNp+iDwS5SHDsQSdwzbLnebiyUSnHEIA0yKarCZiPkZbZ606
0aovaob9HIN6GaTv45QTAuEK4YIGFE0viZ8o5GQpCcVi5VOYHe+4YJeW9brBzjb6J/AW/qRAWnxw
0SI1U+Y2iZFFJstPP8J8+giv8EkGiX+V+cwdsWFAKwcJJYj9jHsoGbr6QG4y2hVRnvTl8zSBMI9/
ojLB400we7kk/+xD2IVGXOBgz8osUYl8+3LfRc76xAim6/27Piec21/uotfkvwobEL3seveU2Ck4
JhTjNuewBuH08YT8EmGKPGtiz8dyZD2ipW24PI2/HOGJfFWkME33PGTlEaOMB/xMH3AG8tc3DvLy
HjtmI+NjK140e3HnZzx76Hfkt8uVZMDNFm8aSX8RHeErrp1nDA3HbZY9KffF/F90q1jZi8e+FAdC
usly5ZqKB86bG9THYY/5S+znQ/G7l/xRbjgjS2YEs2mjGENAx++uudsSA8XzJb9F6AqoXEakEbOI
lgQTvxzDupbfF/N6ZKQi0BBWhNQBBgEhNghuecZyqKPNECgcc2CieZp+y/R3H9hWGmtqVendn1aC
5I7ajaA76yMmXx8gxjRJrOXJH789eCwU/RZPHi9BiQXYzMNyvpg7ezOLTkFLY5L7/2KkkSkhainC
oHTvC8+t7nmwmW0UGn72t1pxzaWomkR06YOJ3H1uBypkrX+YtHsvVx4dLWMPxymHeym7lWwvnHhS
xclG6GgV/tnoPwMGvpCCQnci6bUBUrhN3OY1COXlgbEMl8VpBvUCGm1fW4M9gjyWQm1N2PxqeoZs
AdIMjuKo7GoL8AAmRZFJFL/CAVjabrSdPbKmw/jMa0EMzmEFGW+isLtQKj3Z/VuUUIhE/xQUnA0r
y5qoVb0qbS519w6L/Mm9nF4PqzjDUfxTC0k6YVW/cuMJ6AAjnhCpPFVvXgubbqK4rS8UZwM58Mg4
iGXOqfZVqJzeub8nU8vltnRQLzCw+rVOfqhc7cPVfm0huVH5bPRVtSpegfbsdf9ueL4rg3x5mxAh
UTtn7ChYuC02yHXtXFS7hbnY1VF5RFUcXXToZlyybtbn7N4V/xa3MHStGq6u0e7dKOk7LZoaJudZ
zCh7mNzck17yZMdnF3q5uM98FxGRUMxq0YZcXeMRAUMr287Dbtzm6IXKg1WsFyko4Inigw5/UEJI
YYw+3jKXqHScC+7hWIS0qJZg1JgwNNXSvaJ4ou3hUThum6MvqqmjGRgrdFOYHIB646IETolH+9t8
gPrN30MMdjtDbajbnbFYbtAHyR9IqRrYQpPvindFe6NdqS86kvRqvawnk+n7CWk110nCuNcNm7UH
Hxj2puVVM03yFQcn07vZhzhWAnWkj9IGfT+vAAjWGBvLHJvgN90Xs2H0b/MacWSeHtIiWVbBA5sR
YA3AXZEwGXMGJ/L+s/foo1xFcGsBJJ+Z43Yret06OwHpNnYkozKmRePX3C3pfv3OTnVvGHyJRV0Z
v3cfu+lgNncCfwDbsplZQtwaMhkGVYIrNXwTOgBvv4VA6YJrN9MKgijPdmBBV+vZexK2mdFBw3e/
/z4jZluPJkMe1pwRsjLNLc3hqXeWgIn5C/TvaylrzTvEdXqoLW/9DNdKyqc3S8NMlbRDnbemn7Se
H94dv+IL0gLj/J2cfNV9M6S3P1iKiyeQ7uql6ZQuE4ZEjnoPOjW2L7/pPWzBWuK1Si6j5Sl9Lqyz
HnqQLMqVuX1qN/7/MiWat8eFzsfDm633azd2EDkpfV7e2690++6oa+gHqzU8bo9jVkGzsAKs4qi2
AowcQG2wf2KWepum8cM+B+iyJ2TUEksQ4wxjdsJTApiU1jZvlbVAv6xuOvy+et360/vHuNNrm9UM
E8RQNZPlmx68dgW+MAGCWQcnPJBP0SJW6BVymLqhiNJeq6AcIwbCLwST2SOWk/y3e5T3eHua4CSw
WXczrYFF1unRS7Hp89beidngA+4qU4/APQFhl4hSQA7W39DovS2NbWVWHswr4NRz1/IkKbQ1UNaN
XstDv4q5IsxR02MFQVS4Hc8YCPjVnZVBdWC1iNr5jRBhmSxVM0ROteV/TUtW15zJw/tEcV/LL/29
OM0RJuk1J7fgyWUKWJACHJyGCfQs5fDc9JjSRm8Xm/M5KmWgpiavzXyiTDiOLOdLWGqXaslr+2Pr
OdSAca503AjGCUb17g6fb96c4HeIHeQxvY3aM63lOqorno6cRwANdhImCZMOQB/cIm/OQiJV9wi4
JZg02ie45o97MqffEFdnDLy/033/yT6yFmkkdkli9ZlOMW7h05EEWxC7iVMzhh4i0ZOnGPPQdYun
l0Sdn2c8pfk4D5k7We373UCX5LSjJ6JLMa5HDoYK4Bx2/BZ2GuJ3rwfF6jFPh1v8dLZbjxc7Utnj
4GpvcfyOhDcnmqzPSGyOOMBpIFe0AklluirY/5AszeMPyTsUc3yy9fCAJ9ociqtX8Oam4mXUtbdP
/zr1npGusYk5XRsv7rb9qM0OjVRh7XcYM+GD3cwx7SpA5vBXGrLrdZJzj9FyzE4wq+HPFD7GPXCu
XOxKMw/eb796uEp/Ws3EgTumP5o6iz50gtN2G957iWEU9LWDjP4CZndIyXK+s6a6/QKem4dlDuoj
C+wy2Q9RRwFb8UXU6BicMuXgTdcxHp+o7KVSG9iI9qgwgDPZIS3An9xlkgFNCoP1DHXKcnIUG9l9
bp9B5XX/wrvA69JM2KuoxSJ7sAsztqkqHfsvBFzONMU4hclTceexBHGL2ZaHcdzxuiycHEYDvaiH
vuoR3ADSuhQ2TijSLLAZGVtjzAGXXI29k07AGtfEW7LIBBjrmtacVGWczRLU7pZqZgiCAJEBZYcl
GPjefA07aKnC9ur6Z71Q29wgA2XwjUEHtsH0RCPVnp5QLSjg65zhvnUL6LAIjRSygU6DTOfSvg7r
EchbhiCJ2chdyGaLkwVWdBnuYugI3hCEguaIyevLQ9l0RWg3aMS+Na9ceURAypGhbUlsHqu8q4HP
1BlwR8jIH9pemnxE4qh2ENWBdRQOkqbBnaEHhIqwKqKDh8B0rM5cCAJXVBjKamFxt6TWFTMDnnMG
DVE3Tan/xFojdzcUSyLeMVCKifpLGhn5ZhcAj2FjURw03LtLy+Eg6zGjnI7o7SIpwii5ciRRiVKE
Qa0xSFGBNEYcQ5gjRCS1/+G7GYTRmL4ckJC59AH1GR+BtA6KeX9AzwsgzGxuFTVSYYjuhMfSsvlt
KiEuAGOJfR/NFgyGzbxRJwB4uiO6JeGb2S3+hQ6EDhiNEgwGgwD0/jsdakNu3YQglcFr/aAaX636
tDLI5Gb8tDTMsDYWV5iH+Cc4oVGJe+fk6Et5T58h/aN4VxTB3cbqwtxgKMjpSpl4wZJDpLFflyFA
pKT0qigYGeF624yYyWTTNW4zaErL26dZ+mVxgH9IopXM0u1neP6Y3xiM4+c/8nCU8MunwdB0/vci
cPjLQN6q6b4CRTIlnD/87t5u1AX9PNCZ79OzWYzEqQP5X6BzY2HrEQ1vTiSbaEiOZLLt7Uq6d8Vw
lm/v/IzRGKasD1jobaQns3vojUS3zz3jw9PYIk2gzqdhWQnEimcXnwjzV/Y5+lh98hji2ZUQ3hFu
u+lImnPMhURGxI64xdeItr38F+O14Eqr2E1S7/W5N7NZPrwGf6dU38kw4YfUExkjo19ume0/VGf8
DViy3SO2SGS0gC3f/t3Vpa0lhOhOwUwiTqVYLCx1qA/VBA7OfoE5wGD5Wjo4T9uJTsRLs2G2kwpv
B8NuD1EY4ySe0MyQX8NoBpo/w2Z2JGEiA1D35EHiMVnFl3O+z6GQGuV2CwqwnP5EeAz4rppvz7B1
NBC1CdKGFEdCzysCaI3AeNqd+WJIlsy2PeT1sC7lJ3ztHZ62JZBk0poj9wQiHOJUoGHzQifeQLNP
YUR43vQgz//pF4zM34UiHfw0o0xxG6koFjGEyN2rJ1+UJyiso0OmwOvvQxWtPMxZcnEA7s+u/EWI
OMVueHNKU98M2Tfn54AhNo+hNIKgh4ez9cA4cNaaMBxJDo2t2HgahLd0vKwoUdklj1iRiN+TIrYQ
r6147EAQt91iuPdVNiM2wT4gUmTBDl49+zLIfOFwutNHv2UZ22V15ijh1IAtMLx8g+ECFrWwYEL5
QZP86z2pcjFgcFmIXzZESC2iIIdfFJJQH9ASjELRYMlA0YGJ+ccU2WnaAcL4tekXms49at3+Z1g6
gEqM8v66b+n5BGRoRDzffh1+gAhfrgygdMzbBN2dh5Pqv2kYOk5JM5bWXnY2ADXQDrRLedLtgfW8
1wan3uDj5ZOne46+6a4JS90ZdZgSQvPaZF6A8UJGwn4DX5FkbN3XVYiMj2dGwKlr0MqYbY/UnP26
MH1702J9ynBk6d9AFyQEGnQAR16bMV8gbwkjknXHPKPDAmU1RsyhvRgCzHao7e+2zAoJn177j4j/
hgWUS3u76QQitATky8o+Mjqbsw/yiRBkDs/wxV1CNsIuy+kmrLvw0eCgJ4fBN2/Hq7BWHcSdAxx3
IUQEHpPDdEdrQQfD3zCZYqv70HLXFhsCoMeohxQTdAqD/xKPVAJt0LdkyOetV/YFtYAxnmBWg/Cc
eResd5De99vhYXhOQDZQWI4wTkRtH2BUygyKpBAcHDaf2ru4d5BkfrNAvUjdBfkqmUo/Ma/TB0dB
Pb8UJxFBJUEJ0E7+MY3Y6h8SmesVsIYEYBA4Rj8RhQIufvjLbfeAivQiBEGWPuj8kKMPc8XcV+6U
iKLJX0OUstT6fEvYHpwYUmWl9Fhfiy3LB2CCUynm9kXouHaV8wSDYDd7ODdSq6PFuAXf7leEpfdx
heoVQR3C94CuylDahetRmjnyidxhchUXx66Ma00V58TzyPRxwcetBi+eOx4OGdRpM7vhNVdVr13i
R/lKAdlwfLoDqVtYAeWgAYdhUXna+oiCKe/dkD0V/u3byx/D9y1QFC8nqe+5JJeqfQmNhd9V/fbe
hfZqzkVxdAkKbz9uQ5CQ5uewDqjieIOzg3uGWCmczrxRIj9yvvMj8nDGwnNysIPLs991bpV76yAo
Z5Q3x22SvDyUYYqNsC4f4uLc5uQjXzmQ3dwAIZx96JIz4+FciJ04ug/U0gZVcHRcIdK6Q1henfZ4
UYQKIhyqZpDnmj+R9DExzcz2Cc2Z7qof87asDMwCKwzvgHqwEX06t4dbT7CoaJvdIjjpOCNg4LUY
lFzuPCGgbzFQl+fla30yzMtaw5zPKhpr9dM77t5P71FM37xb8E3krGzVZ/w2NKgaBHDt1l9dMppO
JgoGQfC82anrPI9OvWAcmDAtNOpNpuKRGcjwJ9tpPlfZQAWWcOITrOtkiUgL+voW17pT4G30YM6B
FtygBKqtfI+F8gnHUeQEvSMhOGaV3r2yYTU56ucFR/+NTa9p3c5oJHHQ54NKMVIMqC0JWf8Gb/uO
W3bYYi6XEPS73eg/iXYgPtYmH/CNGy7Ap2Z+s3Kpe2pYgZ8y1214+/TnUa7NvlmLp7uDpBPsE0e2
pU4yVnyKf1N/Mp76yDiqghebEe0cI/EtJhr5Fad4TzI7mjsLvWULR8Jvw6qZBk9fPBl3p9kI3uy1
mEmB6uFNhgSn2Oocq4MipzoEaP3g5wFRh/hTvfhfAtpKGyLjAbFYyq5n8P49vvxux8pfQfXz953n
uFYhn9lb3EQ9gdey+IYFTHeCTKCdLniC8bNA4+fgpuKB+nFpvaPMenQ5/8TPWCRD9/FNdRT6rb+6
f07P6AzQVSBUvJoFlEf4iQo4FK+5FUXR5jKrC/9cx3eXgfc28psj9a3W3197N2CCO2Zod7Q83aTd
6lEL3HheMG4rIBDUv4fzd/+4vPUO494NUwOjKsMOUlnd3uNU2ohyxUZZqLGPtvpGM3oeYGuAvUAL
sHp79RYgC8hKyDMAz2mwq9G+DshxpQsEmDNIrK6Se0DBx7QjdiJrI/sa/S/w3H3vtHLvFRSzi/sf
TWfWnCi3heFfZBUqgtwyDyrORm+skNg4oQwC6q8/zzLfqVSnuxOjhmHvtd5pGedYZ90qbAauMP5B
H19/cDnpX/fvI+OxJxoTJTkzhEOydnfwhbTv8eDiqjrG+bL2NfR8rLdMu0Uj0H3Yv/3f++No7qsJ
1xTj5nFi3K2cUJ+4mQyPTkNJSVyfwuaqzTLhWz5bH0NisSZxrw6cAnnHsna6mn88TXgEH3E7US4y
3SysovOuh+wV+znCgCJAmmzeVLvort5MdYUzbB2jQYy9d/5duGouY/K3WoalN25WLH67zbJzQkZq
URZ2/MdP5TwN88FUPIU4Ds08Xla4rRhf/nCeyKl9kiq6hltfogsSvyQDL+EmXzzAjMn97VgFqYAP
yFfvxLp/UFaPhUKIhaTyxYPRc8mkYjK/3duCxN47ORckXVAL15P3aIAok22wIh+0Z92m2bxd35Zi
2Uq6ZpwITJ9zzp6g+gWtgeyZeAvJ1bgRCNHDptb7N4Sv0lCsW9mQPenct94x+jIIEikwwLVBvCWi
T2GIZ26Y7wtclZBuVajthLRrUCIMzPUz7gZ3/6yN+stfStyZspH4fW3S3T5E8c6tprEN0eG05ANy
l2qrisYt5b6CAtZ0FxL5frcrBHDLnrD4vTmHtiZgYHNc/cLcSZy+5MBeMKBp4XlZEmqKr46g2zXT
XOkuTiacDTaW2WlyPtrsBDwCyL7AaUSg6t1UuZ/YarE/ENQ3vkEiAP3H5xG7JswN1r7SvDM4tSTk
5zWruVC6JhtrO3vX5AKp4z6Ey+zEYG2yJtqZ4mlAupRQ1HTmOIjJ0JQxX4cUg+h8KSmMbdc7B88f
1klWiW9ROKik8+Hw8JjFbFFrwZGL11v1Lmva1Mn594VadfkM+qOG8LQHoLDZjuvdAJFzCzPNQV9V
XmX2nCYg2O5FAC4GYFevSfs04g4FSO0IMUhqCTLpArDc707Bq/0rLuIF9f6eaHzUCgWhDcKwC41h
/MjAx5ptbB8SQnrb9r6b354h86SkYuK3oP5gS6OcmUkciTSdGmIC4RRr5zThvqPhE8pJ3CiG+5la
xR5WUyE8HCKdvXKUTj6t1VwjqWfNQZQ0RKHOsasjYSDrgZBh8W9CCPR5WhGQQLi2HAsyVF/jlmlO
g9ENO1483n0Rxx5Rlw512iSKDscgd+gvBQKWEFvIO45swy/RIKRMvLw7DxZ+1Rty4Esq6yclWc/T
dqxPAYb68DhqIS/fGM9wxFxIBRUDP4oU3saJ/vBpw270eB9dFjOpi8ap8ya1+OaSk8sdhySdQFf0
4A6VEnnZzLfA9XyZFSsZsSwzF9DHp7vBidmMF6dh0qvTWyUwZ0KPKd9XpHuh8M3SsrNI/Xu6R1qK
vWZzxaX/hGUUA/sTtyHLCeMv6GBbr2Pqbkb0YhNfomb6WNxsSl2HwrX1eut2Uk7/2EU445FK/Iy0
HVhALYO6EJiBXOASsk7oYcFdVMwrOgXxR8AU9ClvOYu8OfBrooVUq0BwIaacGFaVw8KF4MAYUxkz
mbyaY7nFMY/v2flUkBULiyxLGH/sbnJ2u5t6pW+6DJt8JwWQAQckFNf+y6EZEtJcGn1INrkQEQ2J
e1QGTs4l0tq9RBKXLldVRwxDSb5YJtTaTWlT1in4GyjyRMQCwPChB1EnWP4XT4L3H0hDyGEeDeAw
iIe7dD1cpf+OkLwPVC1C+UmFPvRkVSPokpm/0O2U3/MnkgE5fnJbS0aM4gjVL57Gt/uiwpExFgXG
sAb/5wOdkjEaWsJ91ywFYqySJBu2TRxdQAMMDROwCjADu3BEsGn0Zun4BJXQLopoas8g2yOLJLU/
6h6wLsS94mfDbgKxFKQ0ShUkGzIJ2iJJu5KINjJwP59vdOJUh+5tnI87H4/dyeV/KIklTIp/L/h5
8rmuzJ+Vr0jkhnTmbYDoaIJgFi62R3et+o0HPkmbDXVEWeN0eGHUvjyVaKGPyCBLEO3UQuDNoxRT
g/P5Zhs3kV0vFv/ICyXdC+yA/BQR7ormFLhTHglMBqBWevnnTUkbh/6Hz/J4GR4mw6DE8MRr8gf5
niD28hxk//Iskz1ZhjUycOpKYQv40kqclVS3k8l2H9Pey8ObA5kvoeCLf68okIE8iYjDFRvfEB8l
ZMQLfWPPHTDNRqTlxqx1PUkxMKwckuQi4lKowhOsD3we4I4NGQd1MeRVU/DRi01+B78C8MsZFpdq
z9Pgu4boFvrkagz51YByHMFviNsEkxEaDBRTPs4h2KeJxwx0ey0KYQl7TK0VssWP7Nug4pKj/ScP
R+c1GiKgGTodV3NOm4zOGBlcxx06/eCO3XwAYPZC8SJXouKVP/IvMfUBUX2uTLYl5BPIcuS+QgqT
yFCg5dUdAOApeJhB+WDwn1zXQA4nbkGduXbZxGCXz0cNsiv6GZztkicmMILc8PJZlhLRRAwxB+sL
EXuIOkN6YbEQyTgXwTEFMBR9JFYf/kBhWNfF2cV95TFhia+R3IG+V4QlEvjFnV1xhyciNBi4qV+S
CEvJsffyQOdJ5SmlpRY1hNy6eyQgsly4JAIgBHaYC+wIpfE3EdPgb4ahwqEIc2HML95pJdMZ6S8i
eBIcPWKgWnVIadC29HAMuRdxFN5DW8K8n8KgfPI/5PN9jCj5I53C6FhWFj/F3Nijy0ThVcYYPqHc
iNDw/+DG1HkyB5dxiUL13IWVsZl3iASL8T4MNWac8WeaLTgFo3+dd/T8zGSRMbySwIzMm42F53RS
p0Ovy5hdMExGLWa04RKgQaQ6w3Az6zPaeHW00XWJ3GzKVGSPmFr6d3t+dJmPuxGtV8YjDrCC6hQp
ARkmT580e8/4zDzmuyjnOvzK8EaMlLmveJcFumtIKkIkpHCRQ5zLXyqaCjDYB8CtnOUxORE4OkVE
94ZokqEy1DrM2IKr4lnleYWAkgMjj1gWlgx75Gm5dhm4K8dFdCQgz7Kyg9N+xhqx0zA+B0WWyI+o
LqXYkGXzy3Y/Wja2hTkxP1MZWsFPyxxJ+XkYUwu4laTedg1inSRHxgY4OhdewiB4n0+MSpI4gq/z
UlQyT7YE9hqqWJZ3fhdkckgdj1PZgfeeXLRonCQZgVeWq03KkCfdhKTcfIn6SFJuuRqBkdHF0jya
O16AyLGxBOkR9YfNTnbUX1+iAECy1r8yvUh8tpXTk7vzi4R93p7LEV6DdX8hsZNXk40Ya+cDpRim
qtXABisH65JtAr4NOz5yQySQAHXqOPr9Ld01Il9JtcIq/euvRYgiwjH+wczvhciTRFPU80oGaMmd
LH9E2sQ2hGrxI8RDcGzbFEZa9GQ9FRbpjDrPIW9QjBGh6i8UAq/CENQWSvQIlQQC27KOyQouzI38
wuCbPpFolEvy8i/rC4kTkBPYKGZ8CmJUEOlMzjkJFfD3kpvCf+5jygkJvZHrCOjBW3IiYs5W/zNO
moAdTIhcJdwIXEOE4MgURpngJj+GRIU/H18xzogTlQl5gTzu6iL+AuVjqZG7juoDGJAJpwxO8W8f
TJDC5L8rl5fG7hrJ9CQewYS2/DNJiQfSXfG2Qqyw2JVvAIdXGw6Ftybr1SDSCc65OINI2q4MHVwP
CqScvoNm2h1Rk/m1dySusOUzgz+TRKRyY+oyGcyA3FkusERYFl6e8kQWSJR1FIz2CSGXLMdySYnm
inRiIEOEnLQVf+uuga9zt4tfqBpl7T5vB8wukUVWajVR6UHY8D0oA0/+LYXiTkGbJc+GlNnh5Ts/
t4DLXVpBNZSC88noBrktpOxBGsiLAX2jYCKzhMV3772Yc5YHvX9jfko0Xk96wZz5L/JyMD2UkbAp
1OdyL0lhmTNL47j8r3anduKeE8IlET3iadKJhY9rPq9HM+LLrXgiFxCh4xWoriLTnubZFS2XfAjz
9KSpvOKJlz7j+aWU3IYK2nN2tdFtBAz1dQ2aL7Ig5KdFh4pYFCAD7gkIQCRgvAfgUUyBPLPU81Lx
AlpxH0rsvOS35AjZgd4kNmAhWgE26k2H/b3lMk9dSrCp7PRS3Jw98S0SxWcjzx79GiNE5CIwH+KN
GvKZBnOJBT/q0XMt6UooBSq/C2fOzw+mUuL1UhBvvFdwOlQ/nmTYUh/Y1Sa1C0gFsgwOIDmQP3ve
N6FiWK2kpKJ8ELmO2E3C72+xUw7N7+/VAyIDmRwMIQY4mJKQ/xv4KSgx+tZqEt7wkauQvtdQDOc3
UnalOPpErvHisq6g0AXzlyqXk8/SeaOZqce1h7ya4r0l/QeHyGebZjGNXthpE6K2rcFIYmwY5sSp
lStCB3TtxD1owpRWUOoDORXSIP4hsD3vSox/Sc0ANSJnSloIApxYx2VHKBkWgn4iaKIMNULnb5AR
cu3Zn5Bmv2XLo+XCbI9TV/bQdCY7s2x97LrIHtizfUkekMWB3XN2Zsv8mKaA8k8zKUBIFJV5BsAm
fGatiFAkRpKhxQIwu8jf5Fwyd5j7sW/faE6k35G1Aj8yQTDSzghOonE0uKGwZgPk8UFDSKDRgICl
D/RCW1bzcXU/R5AAMN3dh+33kflGcp9+Gkj34guCpjrPxTPABcGSR25Az0lkhlDf5rN8wFkw+on7
WPYddp6doDWSePTm5hQmQZSaclPJDvVXmJUjI37YxoJujrhTwXIaGT1AryidDu05rmOCo8CveBnp
FXkZXgR5IwK9r7868G3ny3Ytos/2O/VVphbL2qLTz0hQq3Q7CgTp5Z9sLaX7jMWkh139V7pl7AXQ
T2TFjcl4OFLxHD4LPdUAG/8TPwyiKMjBiKogoj9m9LWcsK4CAV15A6ZPV7O/zrHwrpA1NKS+HOS3
HUvvl/oPjOlynOVPh55U+lNI36ctq5QaEgrGutbh9MiKJyenCV5rOVhdlsk+J+mJKlWksg0NB3s9
852lThXNrSwLIrP9f42rCqktyyLCaxdgi2/9V4FyryjA9SIUlyQ+mcAhCuC/spgpE2y6Up+K7hsK
AYN7S9ctYIY8VtA1OdoK69ADVhs+GxXt7bM130YUB9KPChAjK6Q8hPmE9gcmOJnzn6mYFTrizSdx
TnLmZB9qYtp9diBpklXuSzaqq5tIgXS3aIAT5idwRP4OmDT5hMsR4aRypLoU1VJoyfGT8kYsO/LV
+5/0l4P5T3aQPQOvm9EwbAI58hUb3MmZn3hllgUmJskOJZoD0cAKHwemwc0iw3GknAd5tfPgMeoS
eyLjkwcjOcNUmWyopOYx70mnFZFHwuKz20o+GzlylrIqws8YT2Y1JUAkXKoDtyZ1dPaOca+QBnxg
k120b37K3b3dhwuV+ULU4p+GpnGoNqC+vw8kF92YQBMFBBClyknu18wqfwU6i48/R3IcZsMDgX6k
dOhR2WB4KdBz6U5DaklBTxdlJ+vBTflFMLHTwXHsorleUxQgXhgPw/LMQTO4qO3uphrD7YMU0wQf
EZi7zbpicaQBhVMYHLCHUjqOjnenoWYdmJuXO3kQQoqtNNsMUU+al69m1gWwWN12yoNcq+usnBd7
8zG7Ht4LbaaPGHnzxB9Jwk0Ck4blm2CgK6s6fhFiAHKC54VQva5ufMYfS8s74DEKos273WfAc4bC
CaOF2wmMqb6tI32rS/L7CkHBnDGE0+MBIxL7Wh1VxNhKYDcSmaCNDCQvacxnoi+JIQAWQLxDBqld
WndX3Laqe/RvEz3Uh8iN3swN7jNC4Alx1HP1kISgoA0aLw+7q8csnxWxGuVh/zDE0emXM/lT7upF
FWs+YUdhtbg/rP2mPhLhNdzIg5uxxt/V4p0S2nV12M10qxfddoWYSIgCIxQHA+aQYHIyfwhn6kyJ
bdlUFw7uEUIltYWdlt+DkTzxfsIHixlAyR3JANSFh5T5MVb8kmDwx/g9PvuGJ4MSHk6fEcvoCzl0
HpkF2Czl18eozdO8iESc3tCzdqYc75WSoMPG2NwmoC+LTiDaC0ybTIdpo/4Uz//f4ezg1F/VfhGd
x2z+B8AVmNotEeb6Nl2oovoA4tlIRjkfK4zTMaecK4qHpfhYgc6n1CWBgVFV3Nf6ljSm44G/kBYt
rivOD1XLUYjCD2KDpBx9k5gBBZKR845eA8MRqRFpfMJ2LeiSDCCoE/JBscUjEcGCjqoAZQEClops
C0wqaKDUCe0C+zbhG5T7tEWy3ZD6wcedxV3Go0nDt1xe/D7eomQuqz++NHZnvhrTzdnrX4RRgEki
DUCA3H4Ajn+E0ZJCKm9xdvYE6GAXYYfRlxzg/GnpvP2BpeWWsZCa8UxF+vwFAIc5qdmdie3p+Efs
PswntKqa18uYbCo9Nr04IE6DEVkN0EP6TMzanGayvb/5d69xShIYsCxiSqd0Ik5ga0wU3Gfby+p0
UOGLM1MyfTCQJ3nPyVE6kLXCfMSU6TbmZccX2LHG3WTQUDW00FBD6os7j1m0l6jwXvBmXMCr18Wr
U6teAdiXN5MNjptV5est1TywEPrfmEwnBY9FVIA3893C1B/yPYiu16pi6mIySO47/lGv8sWLI5IU
EsE0U8YDX98QMqocXitjw8PbVT2+xeVCvnCHKYA0MDY3TDyLFuj1viOkqrNpx/fZa5XzsPuMhy/I
Fg1qSh7aJtoRKYXodvhAR8WOkjnou9qxziTKewhEEw4Yj3cPB7RM1IYxlZRbMVFDZv6EXSkNVxkT
HeEHKYZ0/n6Nj7CA7eEWZ+Fr1Y4riok0kvQ/g0ROBk0KCkXrFLPVg6RXAEPVuD5UXt+XTUIyEm90
+ADsNCLX6SeAnP2ooQoYEAfKlnd4LNiAJgYtGQyndw8FDqc98zOH4+M/sOspYyPKZaamMn5NOhud
h2aUX7rfxDyU3//41UxfYwhNDz4ukr9bT76eUTk+Yn5U99uJzhQspl+CRWcoSUj7cvSoJeCq3eVu
O8/deoeKAmMiUnKgrL7NWBmf73j79YXHXX8yP+P9XEhrpeoLMr7XtXm2zH8Dl11XWjk9o+HqXPi1
U14ietEUXq1ye4Urv8yPHXrJeK/O4hdZFvTEaCgnr8dP3nr3eX6y1XXvZD0fTAkOSujQJiwK9N7U
uNBmu2qyV3ZptHsW3A/Vur36J5TENNxD+0WHObTzJuxi367MnP1t+HPRwV3YBRX/rI72l8AA32Z6
69sdvKImjYboMfF0PqwHeTiUYJ1xSdbUyemlS4ZqBxfDGrCmXoITAj2C5tVtoVFBjFXFv0OQQHw9
aE4B963sYFCR6alXFxMNhA/3Kk1bGmn0A56hEgVL/nmYFdN7FmboFpUJ1qaO7l8br19ihKPFW8PB
EUX4Mmmv68k9LBdX4E+K1ho4lOgL8iuwYYAUWUOk8CtY3jWyDWQuOtd4Jt33I2A21OtfE3DxWeQV
paEM/ITqPDrF96NnFzKeiRQxO6LouCFXst5dsym/NM2+ga8hbmDOY0gmregGKd/KDj01JR6lEDl5
2OqkNLyQ11q56FJqFBijisISrYoP5VlSVV5/9a+eECLerUubwr3EmFNDtzY6gN/Vzd33KCfGj8Wh
zqdnsh0p1ISrbW9epuC2RGIUovzzibsh68SlvsIN65cB+kQJBOlBAx6DitIBzRJCi5vVHVXfqqWk
VvN7AWCBj0Yb/Vxc8qn2mBfr89KglVN64YUZ7tfdcW/e8+kNSKmC0NhjUCKrdtyb6SViFdjcGsWD
LekuXTQkZzgU2lwmaGMIpa2e6mYNLQSzSS/PzU/ReMB/8OA3R2r+prSjxGUvWedT8VHJ8MbzKDUW
X6BtJcfUagCJF5CyKaKVCbcqTt3u5HG1DUAjtEuzPgcsi64j7XvvDdFvXnzop7ZhFXvjUHv7jIuo
d/RgCHHaUEEux/VwXg1ReyTw9y+AgptqXUDeXP1rzxJXzemO1gAEcbqunnFHsdEt3SP+PrdWAaR0
trX9SNfIRUkTnOFHAFEXovnx0+jfWhYxBIsma9Rd9AmTRY9cYElngE6Ugd9R3aR2L0Oqqz7cAdVv
AC9N4jURV1Vn9O7aim7Duhd9sF2qzGItoHqL6mNxZnoR2dwDmQEAuPilf+FQjfV48HS/envnrTIN
AY1zQ8wVmIeq8/O6WQZcnen8jS0XBr8PxoHEhktKReuGI0uGqAL49xi00ree3JHYXntItJwO7OA5
OH3rV7dA/DHNmnlNQnNj3Q1UrruUkrcH+lIDzSAkUCCwx+eRiC1IrGBGAj0WrGlh4Va9kEZSkpgE
wZ8m+od2IletH5CJNgNCbdyOi6qLeAPVTvd0k3RhAKnPiGrfGq5Klj9WimbBdkMnz3bcmSsIjl9f
GYKIfKutZUQwOldgDYwmtop4Eh7RH2wZOcYUUg0hKzTWbXZ1DSf3927nglFKMPHWe1CoVJ7WN5+0
SkMCikDTjyQrjY12enuu91ODS2kGjBDqGyNbsvTTFd1GWAvHdfiEssJVFL4cFnb3Fp9a54lGigk1
IJPHPMjAbLjgyMZ0OiSsseQRlTJF38CYoitUDQ06bbwsM/PmHh5jsEkC3IoDlo/HovJ0Iv2OISVA
QZyvMA3wJbvrtl53vxAf1Wv0g/+OD68PJ7i53V0iM9Ep79G2l6nHDMjjrxK+jla13jNb+koOFf36
xUd10t2b2Y3+R4+46YOW3m1WzHY9enp6/NZsFssfpaZkSlikhmGPcqCGp+SkorNxO4S/k07uakjL
JRONkfE0RLiktPBNOlg/qCRi1Xoxz+J7cx9Ye7L4QIQQtuDPw+FyIJLmiKEDH4d3Z+wwE5/iy5JV
DiOZ9p48Jx279tHOvlhb7WNwP/uv2gU4e3qiVBC+XqKPyBLtfpdkX3F9uNmIPg8XJjb74DbXrhZP
bwDLjYyx+oHC0AJM1WHyxFrIqCYcJ271daKDLU3tp9Sjve4fvxVOxZqFgL66MtGS3dE+Cfj6rWSI
2TjT0h7rJhez9nLY5AozJ4QQbaD1wqKLjLaa5jvmss1G/Vk3rBi9rsRNiTXtqJiP8AK/YQ9Y/Mmj
OHQ7COx1Z5NOr2AhzpVIIM00xjJArYMLnsAy+0dy5jtgcghfoNQ+4SLgHAJoYO4EnlUZX4N8SGjo
oUhFaPJj5Hoi/R5MUeo8qJhdjQYR+oFhoSmHOzJQgB3zkAnCDQWY7rIDDPw+F9lOQecMkToiD9V6
LvWfZwAiDkIzPcOdg0bDQiVsagmN1mCLckSZC2aKqNU7Ls4bgy38YXf8/c0e9+0UQfjsOX/7ysU0
koL8KHLhrmPITz1QMRbkaKMBGAKKl2KezgmQLs0Oi7tgDeeh/5rR7LasUaC07D/vUQ9wGQUCO5bc
VW/WPWglmd58n52wltxcdcUp3DJeksKOq9dPa7tiS7vG+6F9fljqqjs6df1Mdy/gKJ1F6uv6jyDV
yjWUHv5d5mYHJcI3u81VbPQ0NhjJhoFGcgky0otbZOj0pspLtFLtunktlHUT38DtGD2uBPrT2ft0
nhijjouOKFVRqY/6e5Nqpxll82p9nuYBuxsrMeIkKJthSE0atXMyA05IbETs0VkIIifAkZgZ1E+u
BLwIlQgSzznCNJZ0RhERKkOLPr7XK07xssqdf/S8uYfLksZwgFvqQKIlU5iEfun+HonlrGCRe3a5
NKKnNBb0ZxN8XYPavY8zr3zgR+0Ctj2p4ZasDKc5iuY3iKzOiqu/XJ2WLx2j02xs7eKft/vZa1YC
WGvOZcK+JUeIW5hYXjYONJ9Lrjcux3TCNgXOwhOQlIDdg/60lhlQhKW3psLyT8BOA8JHIRDA8ZXh
kJfrgr/dkRdm0T+Eq6HmICN1GVOxd+8cyF8y9xJUtRfQGFG9pUwF6O3Sed8dfvccit2WFIA9Kzxd
qH/adaPz0LwhhWhG1QSgb0j0vbIbMwxxhJ6o9zZrdnq0/ZgqMUf9S08BAsNOtEtnBTRFIWB2HfoK
hiZmToLqEo0uNcdyJ3nFhrm8HBi/BHCd+R3wrsoXGFuZ6fwKDL3VIJPSg2btaqe36zIwKmUvNKLe
OpuDas3uuzsipJ6rnJ2c7Ad0nCf3TUfpNXidjkE9dHAd0ycG9zCNKMrQUYJ1usMZcto8SJnDlIHO
SZTBA8IHzA+hGBEDCwI1uZKPDjXFntrRj58jtLIVOx1X23HRg4Xu2717ZBC/sU6jG9zk2aK0aIAk
qXNorBiV63x1GGIB+US0D37p1799amXzM65Fti6oWzTIreHc4tvQvGJYbdhRDcW5DUKtFk6dXDe6
WPrlXWGVb5TS5hHVkkOD3ZD5QCDMwO6CrjJO9Y5d3SlmNM6IjCPu2Vv7+1DMioQIdmfk6fiPNqfa
LhjoqZp159DfW6RsEga2yIFOtcmgoX7tg83A9vZdWpDq+3b09GFwy9z7N3cywC5oB8nNk+t0+DLr
/WIwYKeaZgAmSOX69AZPZ7A5hYyhh/Yk8RNZSQ4agTEP1ZujH/0WBTEO6o6nEV+BOjWu0Iy/g864
5xa/7JEDxCAknyGcgSxVo5MNake6JUbZdFnZWLIj+nxmvGMyTgOYmsnAwg15jCuIXHYM6zJ02iOG
cubW0vC9ybZz2PRPCD1Tp2gC4+QbHGxsma/pQ3UH43YLXpiObkntGrOcEeAI71G3c8TDFB13TmJz
vB+9J/lt2j2Hl+Ae9B3iR+ed39+OfV8YEz13kLcQKe4KZifhW0UAzrpHU8irGxPGY1qdgzE+T5og
H407D2SPfyaDuyPjyE7fDXjxxSm7Fi94o8FhjtihP0m9EveSO6y8a0nazjPU4gpxJ9Bf0TNTptZ8
58tbQE0Lk3+e1t+PJTz3xPgBKY7bc8hFN28Q6FnHhTqtz3avpfsZcKuf5DbBVHscmh0Ec4SuHvoc
Ua4HX727L0Z4Dvr+FZLsjZkUOXHYzR0OKqm3BcnFSFyQ0aYhl2UBXYd0lQ2cxDLUPpRx/wbrobvf
XJFVXmTGS77JVkN7aLNdT2VH3jzMaRo4k3BF2RPD/wtb9UcPCAtD7lfiao1zyt0rRFJKBTPbT9tm
fB9Mta2OXgfxPyuoCE14cy0rE88RcxcOWEKYLpOaIl2DC5DJ6HbKsO0iujAY/rJmrlfeBHrXvRKq
ROUDWnipFjknSp08W4lBrjSbFYmWMOPXnGScriTNgmdw2Z3ZStEXOulzeTzHbwxSmJbG+UIrV2WD
LwsScCjB9crZZeAPx9JtoAHeNsnW7eYm/rL9y/7NcDzh0NMIW+Ecs549kw7kBlACKirsdCW4S6Ic
Wi+uC5FTfZc4TYekvgHzY0u+WDnwlXj/z/AL6CrJSPtXscx3t2ci2dSoLNxnGkus9j9meqQmiVqE
bqFD1Ze3GyE0DQz4/RiAB4GzRe263L4udnV4EwMLIfB9B/Gb7id0WVYOdO5ms/uKsb9gX5yMsVJZ
JeE5h9tuoJql4bxplx6Lbo74DcD0vS3wB9xIoe4BQCS8wMDvrXa0sISTXpKajCdA1FhvCRCL2WLz
s1Nx3DgHeYfUPtLpyecyYMIo5QhA0lGKklxTOBpyhN2bu5995eTjpbhiVSFs2HqskLS+oNVIC6NC
RkLV2D3GzjHFQnMqNGRZoKJz6nhNs6S2Qs3eIwB29YoerBJcczcMODAPiDGQaY8J5+rNXiSggGe7
R3SH1E6vM1puIpLr7/PXCVTvaPfHJXpbUu+cIma5C6lPeuYGl3l0RAWIYInpPpcZiNz8MqeEphAG
EzSvxA/UjPQApKEbVTzDzzZo31fMXJ4rtZciJzW74r6po+8eQ2oZKtsSn/S2aDPSN+3p76JBHBmf
Yei6FkY3GsIl1A01ij4uEbhtlINyRf9qmH1mZWMn6oOvDVNyoIH7joyKLyCekKOl/oXNsB5M80pj
6Amapl7jD2tkfs+fc/t74rqt2T315XkfaT2O2XnZhyzg5rt2rUcEqju4pVFpbCl1hqx2ulOkoVFs
utevF/Dro56kvKixPsPdaNPeYHPsLLPcIiOkwz6eef2adoSOt9LcAUkOV5OCZsi5XuzfwQ0lNv21
JoIlJCCj65QbkaQTmmgyiM3xCZ1c31IhYG/LSBWST+bDaC8+MadVDQ3TzbfwXV5fRCe14OJPWaQ+
kKt9i+PhN1UMAGjClnAPl/s2SArk50y5xBDweocJuMu1CTOCbpfQcT3gEn1xlFZXGMJinV1DbBQA
Vydz92ggP8tAw0zI4pO9aA4NE4QTzG9gJ91lNUF5IV12T6e4jAqB9b/KEXJX/BDJkmOFQ+5PMEIj
OwUtPpnLI4kEh4yplOaceh4PvXlZESwxX6qkGvAlnRgWc89YI9ZvXgkV941yG0iRwailMIRE8lhV
5rxmg5uLbVYIw4a3B+qhhTQX3zRYyx0SXGoO5APhDZlZerLG0NIajRk2GSsFlUVnPRjdGYDAvWhy
jvaIbLwsAzugfXNJqQNW4CEk5oB+MD0Z6yU+BqBhft39y+yWnK1dmuLi2tEyf42/CDM388y97T1N
+uCE4VAhYC7djwEUjAw53wLmOsvikJqPZKjDvsY7NjSUh0+mOuiV5T44PrcYhNGeP3WRwQVLYAGW
46c5Jffh8NhcLN3pltZBxVcu+RDnRKkdmuKDutXs3lK3ip+UOXbkMwnhGiCYUoPpkWgH77G5da35
fu+Tas2hhz5fXnbFCpsSspNgUFrayW7C58uaEjKBFeBsHhix1Wz0eWM+OStWx7AOhhPcPcRQVHJh
AuzmuK91zzojNf/lwnwHyyBTkfwlt61mLaHqDwVZQDZBJg0xFt51jW2YGdpCPl8RvpoGTgzkW/sp
Jzzn9+XEs/vcx5RsN+jOIUixLUpAlIpvM9studTe5pj2+da3Lw9+QVyENDtdX0QB/ATRFAgs4nfP
HhLmacby5UfE/g+KB4NdYXdZvonvgzs5mUhENAZ/gz2YK4ex3YHINNxgNBibc3bUZZKgqvva78Y4
Qe5mnIjn8zXGlKFPniZu+Hya+s+F0FfpX9d1/WG6BqIPAPncTAjCCPLNnAVMoQWN9+sE3DZOkvk8
uJqjfTzxUB8G8DRvs9zbh441LTPz5/wyNx4tvAbN2njtYs98AUV0ngswJ50k3CcloaJCGzOHwZue
FW+ubjEJDsbz+Wu4HtrUuWArRGikZs5mi5wFE2vRc+/cqU7NpzfST3YtzhNmvb6vXRPh3dQaW6iv
4hYkEmqUUxyS7uCrENhdwg21gNPDfyboQkcXq/OtE9KqO5q9d2/Rybvweo3fcU5jfT6YGCQUafbB
mDyiMqFYuawyhLCXkLhh7+mnO0HDRK+B4NWhUr/f4bUKICGob5wO5CexdHNVUMZD2kg2HGPDYIOY
iOGrUCYAL9A9ieH2RywN1pLTYsODtNx18kCRJ2hWLE4s7k8Echk4OLJANCCsgKyWSADNaswKhjIE
o7LioHoQnfAFzZxMBMS6Mq5W8Ghcs0xauWOHIY7MTOBwQjJwRDsIfIPqFDEfDA1LlNPdcKWgPOA6
mw+DJ29YRBVyUSRMxnW65pxYZjJeqAjJXydteDq0Wd8o6wzLk/+/pgdnM+KbwDrMGsMo3rqbzcnq
TwaTg7okkZ8W3cujHljR8u9oz89xxm8hQsXrgrmB8BCg/j6mEOCq8dO/rIYBtOaT3+nEaqeMWSud
9iBj/BBj4dVZARfeSaPmaEO9daN+NIggEu+zbAbIIDNIBpB9hQcm0YVdu3ILIW10+xFjEJBsFMxW
oCriyYWC6eFpMJBlqM4lIm+BgcmMURaZFAdBCiwHPRidcJSFaMA+/hBRgEDXibYEim505H2KhmTJ
0EdAMaSNFPCiUgKB5DgOtzyhtRTZMkpLzmS7EsUHsMSvPCB5M7pRRwklLJ8ceahjAsQJgfgSVSMK
Se5SEfEk7UTWU3nER9sJJMoFJpdYIrSbvHCXNYP0GlZh+fhIruU9s3Qg3kUNJG+cNSZfwIrx5qGl
j1bASU8pr5ihxoHjTaZcDHJblZGcrcdGRs8wlR34nS+LmFrguZP38CExumyq1oOA7p9yY5a5Q/87
kJ8XQTj1+X4rN4tckR/FzefiKrxuwq3EIUHpzS2Owpu7TSW7Ae02K3u6ox6bs20kIqIeLrt45qA6
ChtE32KRJ61KMgzelkaaNXPJHN16bbtzHYW7DGmZo7/2pp+r9cA/EXOnNN1zOfYMqpRzwqRB7O6g
kqJwRsrsmoRJEftEeNAPwmqJ05I/SlwQa7WV9COMCpIJ0+VDco8GTKDXCOAhZxlpwcskPCGzHeeJ
NSI3t+IKCSUSm1RqsXKgfZFYf/QpYxSH2D8ynCbIE8iCqEfVaM/PyJMjPFYjuhfQ4R69ozgt+mHv
qxumy+PEuY9SUr9IwZ9lhC6pIE8jJZbJJO8wZfaDamsjFjNrwMHQCUvvTVXJensj+Az6E51DVvJ8
+xgXGv8q7O4OAt7N/fJlN6nZctDHAP8/4CQeO/F0+rNhYGAQyCa4X6rBmwKIShQh9h7uaXC3kQw0
ydFlEohGTb0iwMlMOJgD1rREcso5/CPV/Ai1ji5XA56SATWTzlAjXCXBXM6PGBbmkpI+FXOAqBh5
GOYF9nvdYTznSs6m93M4ZN6QwPOruQXkM3la3VKCc9JuNfAboEN+ndptCcd6uaB2HgeN/KTrXDzH
EpnVug17D6v9aDgiPY40uhfjcqRsuHBYWLGAMeh4f8iqorQxf9JAJcrJzyONOFxNd8qkiZqkQxUg
O1LD4JlAJHvFqr/JGRuCdoVSJmShucMklFs08MgIkEfM0JeEQ3LFiK5n+ZTLqOMAdCEhE6FyE5dx
TP/OznFddBMRTmVheTSHtU1Rr/ccZsiAH10hd+J9wYwT8/x1AQDBiUDzBbcPUEcsL7YSLGMnFFuP
k91b35j5KaLFbILciwr+mVkKtCK+loo5Xdl8XJJsKWpNWeVRgpvtnNUPaE52NH1+IkLr5f6PpDNb
VhQLougXGaGCiK/MoIgiKvJiOM+KgKJ+fa28FRXRXV1teRU452Tu3EMryFevk9EIgYVwcsIBffiz
p0//i+MaE20glMpujG+JmDd9TwaTIaey65TaVDGvq7ajYza30vm+unHEbkR8RdDmYyhWWoMcRb4B
J6oGbZqP8K3j0r/tfIY71EpzCkkBrvbiPNIxP26HtUCmBm6ACiuuRq10GR1jfXNfvQmsXsjqH5WL
pq9k6gTY2VXcy6DdMgompX6dgl9h5tbj0TuF7EkfBM38sNxAqQXzis+Ox0llEzBgnll/oIpBxd7q
vl5G0//FGEeGPSlEeMB5WtojdhizMatpE9n6ggOSOJgbV1sJFU4OCkTtzx7+NZDwgQsed+KNp6Gf
gpK7/hjuhUayz8Jz2cemv7gVq34nbvrHOVWIx9xIf5u9u/XjrcvN3VMAwo0DkijFfKRPXNJaLOKl
046a/i299+vF0mGvjU44O/AV2QYUpHb7G40Qtx0qJ3484+Owxf5x82UPKcllOZrVHjeE26CuXDW6
M2QyT6gDg9+YNpFv0mTxqz4jm/v6b2tnbXftJSXzj3IQpS0D9QCmzuT/4akxWKQhqFrGKz4uvjPS
KfqkBQUa2SAKYjsipKwPeSHI/UmkrKa5W8AgDq9jki4i8eY+T48hCIA6xONz8CFuB0nqGTumwmqP
1UzP/gi2pU0fBKZ+cCvUl/BMZaarBtXgNgSrxfhPWndm+8wVbal0ZwigRcf6dkhhD7uceSIMl6NM
tigGNfDMu6MZMn63GddmygHq6osPCodXoNu3Jh70HUuJPsxGVBYSGZ+Gnh2p3LxXoHB8MtnqmrcC
EoLZwxTlafHB4QCoJVP0Rr89/DB/Kr/maf/4Wp1ulKfvg6Vsehvw5QBvYnSEzbnGUzbB0beH9wD4
BsIJzTpQYbyMN0EkT0tncrpuZ38XBTU27AjAZ2gXgmi3/+xLxDgL9d14K4jcewPP+DtdixmwqlkF
6iSONGGwR/w2t5YfDHPgWdgtWGfoB3iXAgBypqTMO3rwltm1MyxSsFqmSMiETixcWDyh9LEwchEm
AJSAt6GGzf3zlhkc8yejszkmv00bZxaipwaYuTB03zTHethB0zjuRrSwYghziysfiwohrTDsxuWg
g0mChp0yBYcZOekYEfYsTzsTYJSaQT8yhxdGLVYoXTymP0dYwyA84RP317Rkkse700MZ1QZTGLei
TwZZoB23tuJ7J46QIm28oAmFeRbBDaVSUDjeTyMM5hEwVmwcTUt3dJihkxqE6tHf1mgKvAAs4QdR
FcWmNYa6re1vwzuqP3XM94TNf2NawPR7RGLhbXjoMRgAXNgyIC+N5f6BTmT0wYJdp4uXsWWqQE6o
Z0d5uYYHDfFClK4MCRDhltyHtsXVAJgvsI3U140qOHfsek8Nt5w343YIlPZZXObAaq8u6n80/yqM
Dfe21uyGl2O31FlArgSb0yFfi/IIkzRYlbjPo8SEoRgdrQija9QgeI5TpAG04hRizuqA4DNACBEy
EpHFuAx+DJKLnvDjUxaRUXrdwdHFkN7kU4wUiFx4PZ9mnUiJXoH8hfZBZPra8OnBRBrC2Bjp3OeF
NsQLPYZfqblX/PhyRKF6fHdfBik4SDt45/Hb/WLPhYTE3EroRInCS7Mf/a8LeQLDrwYak/LuazGL
6ROVopKocORuW9+9GogGRw3EUejMgTNrIDu42Tm/xYSztK+DZm42xz2PC9bzlnCzEbqrEDLu/GiS
RY4ugK7/AwYH3aQ98T4Pp7t4wj30PriXAIeSUSCy+Q72MWk7xLZBPI5/kcQFL0mWfwX1+DOStHfs
ybLaEzHyqOFfInmCQG5/2Ao8Gflg3/P0roCJwJ9btgkwGEguDAdfbCwI1c7oe1gq5JygROUIx5lC
Buv/6aRfW8JaEfdnr5mOoQCbOVX9e/BaacE1gd6FkfDdX45f+zMNE889tg7I4G84kNxHjBiElt11
MublGzQRM4UCl01Sseg0jDUughhrAlgxCm07nGnLLSl+NfgFQW2wIaotzhkWzhlsBViYwJLqbkDs
dwOODU5ozumG/Z73gDqgaKu8GYDFciCNABD89Dw52CW8QH2F1MDmURclAqpFogCViYqnz2UlMgGQ
bYaW50XbfoxZNmjfpQyRNqZ2AQTpuKRVIUF5eE9OcTVo7rubl44UoEXBBBdQSIWvEOSR8kteKE+2
ejC7Ht3spli0ktdQnbWsS79HuyHke15MnB2/oUYTbmXLq/CRhFn4pdgS2dzPO32MxxRc2wPCuk7I
tbfpnkOm+H1mqaIzRRFKwwJBVbhxa5j/Q4UBmnNcKPDiuGYKZgxQb13pzEYuxKaLf++y09ROy+Wk
fTnHGUkMSki5bTe3HZtig1Kzy9Bc94t1Y8nMdtmQa/r23t5pR6whQ7kHk0ChEngV9AJeLv+GhSKC
WwaFeYmqV/NLRF32d8RtABpwJaby5HbiTkxDho6IOntxC/mba5o7Giv/OHnumA07B2FB+EuATHVU
eKrfXKh+w2yj/+0w6yW8lF4PGdKcGr+QiQc8CMSFyVo1zxSSSJNxCSvx5VhLA3/GfMVlfPabHwKk
R3iI4XGeJQxNeEYQ4P4sYLj+JczX0iaezD+3X7zlZtIsdVxK7ZMJJmPTqjrKXJrW0Ykmb/MEwKkC
aCTByW9u5hs8iU80x+JaITuDWDiIdOoy/DJHb2PEJPZtkNvGKf3HbncA1tHJUNUBK07udQ7255JD
Z1PpvJwBRf+V5kPD6Vilavs6Fx87XHK9mb1orCpBgjl5/ZrRPFE1uXX4YgTOftB0U8eXzhUKCXTg
u9OdN9Y3+0E0iEtBpNyFWYgzDzV+kdxiWQOs29sw9y8cUekMmy02a9mBkSBhtiD2WOzGGOIDnovZ
hIYnvahURE3Zca6j41Zj7+um14TDenljDqm6nw2TapzqhMehBzAXtEBUu0xF7CwDMwVQ3eR2nMDy
wEZDmBWgBs+VMNaxSoOFLsb4iF9nymJGBotYo4lZA7/Exp67Kmovmrkech/Od/cxw5xvD9krR1d1
9yE73CHGfc3WpkQni+gQVyvKjcFrr8DeC9iVHwI4JZng1yKoWSMk5XMJZkB7zhPiImIzIoynjP41
hPyuxtv/jgyFK36gREAcOJhkQ34J0fSalkFJ/egg6k0b0TEpBg/cyGjfGSQGoJa48QTXQW9CwIEj
8T4FLhfYQgV8yTOGqmeZ9XMqSgZCTloAHwwfTDBUgTpEnv3fKZgC0/aTh0AeHhiqA5BwcaVsVPrr
UMPNIoXwX3J1BCU52K0+09OpAHgAUj+cnjoeo1e2D+81vU6eoYwxQNeAPNpToMBURLPKmt02FEQR
sJZUdbnuZo28Ep9ZHBEO1pZKjRhuOTj5wAgzKcAkPRbTSyxkuSACV4CVCZYhUCR7lAEhggwAU+dQ
Nbf9jK1eMCAuMCpyzhNuqFwmFiete0FXW3j6lm0EneAxasQNu2cDcbcZCiJaqiyVjhUshtEABiXN
8ONHV/IG/ajXb1RG8s0HsJ6sgoP+w3aZLHFnnnyHBIs0oMtR6BF6XpK6CLXkytG0NN4rxcQCk4IA
RUarDU3gi6bB1H/W+UIYpDF5TZ6LAJvq5s1ECRRMvrggcs8WXasdt6FW2AVe4iP1hdcDs1J92Ejk
Ukg4SsdwEjk7MKCBt4+8/vwf1GmbjgZMmPGAodSTQUe2Rj3FBWM0MdrNYczZA3cE3B4zwiGr2qqp
AZDscXXTthnOtsSDknxIHE8arkUDIJApBBg/C3mV2HUIphO0LcRECI6u7n6L8NVHwiEuQnLTeLDl
hQ8AI3FAk9jC2quY/mK1JnoSBqd8wYNzifIpPmeMtSHKsQqhxCTd7YuxM+gcdsJP3EoA1KAGIxyF
RC1seeb5ME0ShSRYSaEnLhVv364iilVuue7iRztYMrmWXomNkifp7J5WlAX6mMoZqrTmNqLb8EeL
IwzWzmSZMVNxLrPGRHaWy/4JAIXPgRzbs3ZIryTfKAuZZAJP4tIgKGzHKyJ4O5hZx1XShTvkUbsC
KzRFxS1TH0BNmTU94OfQqKHKWytO6IOBHi0HHTdjQRt2Hr96UHQfTL0kbEOwybv1nsCziUXDJ34Y
+QS4Fr0K1gpMo9gXIUD9LPx/eyghIcIi4G6yjPBlmOGqBB2XRthPS/u25zCDLNgO4NzQxIgEEF6t
wvYqZVHLekcNNqoPBEdiZXx4/7LvorMMW+T6qhJ2Ib8oio/cTojERzZDCf9aC5yO/YGAqbDzpz3o
IH9gabzGWhcNYTqu2cLU+cnCOxZWEtLiuB1LY4kw9IVMELblQpj67Gwg0tE6TaUAfPDIzCyKHhOr
xQGE6i/mnipD7veiCe90pLtrQeOc2GeQxK4KiQt7J8jifAtWH/+TWdfFLOBUsROAzh+McqcgC2mv
cEKkLYYcfhyhswBt/tpiyXjh4x5H+rg7Og4vySPpAQnMejp6NRWobqb2dcRbTxqSO3Mw2ocXfMYG
wbgNa2KvxD0GQ5qbNSzfrCcmY66ApmqkjF8kCsAdsP/s2BmXbkpei0SBVVYbAe7ZYD9T6EnYmBKI
xcP24uvvPZpvs2WfvY75TZDrAcQSlQU4tBBYh1E4/V0PxDQnbEFzpuKHfRIbIDefTm5Wd5X/5Rg2
HVLzdOe/4A+co/+MHtYUwxtiJe3L5IJ5zY7DPLu0aZYEoNXmAB4YBB0cSfDCoA37cB3mAIBjH8AZ
4Cdf69bFnHfCDfylEcm2nK/dIXDo4BefTLcXiBVPx4Vi5RazZVTNNOeN8S8xo9gXndY//HG/BJCP
aDu9U3ruY+u+ua50tv5BMayTzxBhHQDM6jTSo4pURm3z2R8SjHyBhQGQneGJqd5xpW6og77gVhwo
2MQ/TkaPri56OUzdlLAK3qYiDv31QIdhan8tNdU2OlvViqtPK4EH8d1u2ffhYUScABSX/gdUr428
wD97H7MdiZU/RRkxnwXEqBXtu9XDGWjxGDwLb7QBq724cVkSjNhAv4ZBQLDKBfuzNKc3eyO4B0Ey
7lkVHoPJ5Om0B212gz+zoSGnAb9gVTgcCrUFQi56Sd1ROS8ddHATEeARV84jsv964qaBYzmtFtwS
azIl+daeiPRwGZNW//SqxdPrkLgu975BF3aIcjYMcW3eA4F6n495Doj2hOezv+Ij7zbXJ+fC+cpH
9qraR+ZHP4pVO9vsEdavULz6Wox/dR/v8AmU7AqF5bc/ESemr0doxzQP77VPrRMU4W2irtvrJSOJ
ggEkNQqfEnMCZKFrrN/xOXh6YHL8gJpfOEJ74mhUTTXv6VzOGDAd2ZHwgocdtqtcrY8EQ84SnDFN
OG7mShJeCY5dkBR74eGm3/QPD5YdJPAFfWbpvfFrG34WS6h9XARiaPlRqM9ZWiV6QlLlnOtYW8Nc
ZJXmIZ+Ydlzri93UAQ1jz9+/SXvBAeFGgO/TKbcPq01nA/kHrezDwZcdpiF8BTwJbS8/b74Gcctk
27zWB2ffUTkp9aNTwugyetvtGepBjjXiF0+Iu+sFweKF2zQERsQr7s1v4RZgKOM2ns9nr7Zq64Dw
FjskAl5AIUVdZbUCbcNco0YNwlmWiuc1DxURm4DFkhV7GzSghu8fnpz4HfnpQx6RYGLDYwVmHiz4
5J3cOE4RkkIX2+tcSrHav20k2aATIDbuBWX0dnnX0h+qAwwhOkFxMh9vNLpaehu93gb714PUhRJ+
fZ8H5vWwCqg+W9hbLw14Z4AcYHEi8qXrPHIgl+XLab1tCF6tc7+hTHi2cpLdB03cwggq+LirZ7Kw
T8migwrIuDHDIFhjhRcwwHOJQ9j06k2u2QTprSbpM7n5+ln7vdYEeMpNU8co+u0Ge7haLJf+Uvam
czZuK1ho7RtINS1eGRQw5UmhMbmag8HgSrAhJqQHa2ATRzsU+3hykXuCCJ2s6VI3vorFcwWsLfHZ
jQUoDF3xlADWoIoRTk+bXvD7GayZdh+UjehfqKi6gVkamlgPjuWwTw4lwASYxXUrfilYAABoYFFJ
aYDbY8epzf6HLAHQkGnD8gTpCLWaAiBUyJNAgmf8qJxtDAW7hlLatBKPVnCa0TX8EA1hWyWzagcm
rBApsM9LMvb9wsLqwfcvVA1Xa73mwFvJia5TPEI9d0/7O9nnsPx/zRkQ52Hev4GR/RadLSLdayiP
CV0p0Tpc+N7H6jzcGh/uyf0iX+zV3z4xAYcbM/9N2j2rceIcuncHzYcFyNNyTiXLRZiIL0slr0Ty
xsVA7hAdHOL+uA1/2beVe8/YFS72HiofYbWUhXl2YhGSiwlqeseO6LtGv7vfd0fb8cPr1+b1Abe6
712n437Ltz5l0MFiKaN8Fp5/f5n1P9AAjCeXibjSpN/oP+boYtJWlOJt3jRRkzpJSXuRhKEldcbB
4s6kIYrVsxWtszQFF0rxA1yGuA9BjxI92Zfu1ORmnJdkm0JDGotzy8WwzqjNwj65A+3+ZDw7DmZk
m2ZhK3FoVHHjW/AtbLFxwmE7vAyz0kjkbmgKDb/PtJrQUn5W2D+tKYrfTqq5IR0ZRHEmyEzbxTGT
VnKDIxSTMPw/dTe9zLB3d9QZVHEDt8DC0QtzW7FXmpjXUMU4NIo8A/6uUPyTC7XgAhzCAFJgAd5y
vP7Q9EntlaalXDjm3RZQgxDfkbg69DtUKlStAP8ARkx44/i4jmmY1lgQwNU0AdioslDSLXmeU/H6
EDJgvLT8RA8cx4ctQqTOMkhAu2JMS0PSFtCJ4bq5JzcOlGTnyuP5ih0DlkjsOweiN3Z3jznTbTCC
9gifpAkHEkbtzu9Q6EJbz8KkNP0GBpKOj836axZG5A2K0RLkxSF1Mgjf7LZiXTTy8YfWHoIoGAdO
oVnkOII+ZVkBimkwASGat0G6OpyxJW41Cs1g4Tvrk/iKaIjCmej/1gy3s9swwoCTh0S86cIQvo/v
+41hrG+J8+Tl4qLZb4rhx5HEQ4QogL/7EMQ4hDcEucPHtVVYAQGmafo27lF/GjDauKLwkrJy1RPs
TdyZihsfbJ2PHKhewoaAsYUIBeoWLBbEtepM3FrkDvFnlbcjxMocgX8vvQYgE+KhHa12/FmDU83F
em5p8aOkUUO7IoYeYtaE7x217qPzFwSKUNXA+RGdFKe2JBOmIeTLDGuUmEEwqpIZWyrwRZIcHdLG
NJ+IJKYMad6T92C6YdPg81mkVRIpUWlrT4f5CZ+PeAxuGM+WUtiHTl//+qmzFspyAdJpcZnDkAVc
/hdyMh+QOW+Ugdgudywu4c+t+dLQebh8Pu48puse56OTP2r6Gzc+TTsx6AcXP6pwT5X3hW+zQxnA
6VMbeL45zG9ovVi3oZOIzx2fM05IkzzsBZ9hQjPW8HNG/o9YqI6T5DGFTeIlsXBwmBeOfDHiIkwR
2ijfw43ySCAMwqjh38QxH6g0EY2AnKXVhtXD1ZAr5fuAkDZ39snVCfgMXdnaU/CWJcUzZAW4sGhY
JXUPxwOFBvkW024nS0tYFIIR1bbKlCZNuxPALQ3xKn7cFcejD10AaO7P/dOoeAZV4Cg4oJNPywof
lGLG+DdhuPDDAfRhC9u2gXxXZbhmf4OUxGRFrmUUsUiRxjzYi56exTPKXplx02XzksKAx0EKHY+F
3Q8ZX0XywCUwxA5AvqAg0UNMefdWeiZ8k3gcGZZAAedLsWUxIVEM9lFJ7dif3Vk9niEsoaBmrAe4
eIqzN5WC8WjLGsL5ac49gZ9ABtTI8RN25To3GRaxVvORXD7JadW5iCm9LF0wuNdxA6XoGv08bs/6
faN//aDnPA2XnGOuUD7fwghS+kl7ekLmxKcWIuHFRQJBXEcJGMuPhykT68zD6dpQdfyhs8AwTpKI
M9Dr4aqlU5/MU95/a6A9cefqLIUQWsH5M7UxTv9M11Afj49LD04o3/9LXOwFIi+nM5LZI/0xB5MN
EYyBG2qnpStdYsl64kPSAV+dj2JeuiyYev8RMWDGTREuIcsiAmNBP9SCWgu9ZYt9EtsLm/0HjLKG
f0ufDFUHFFPQSA07BaNiCHa1yRh44KrUZSj/DbVG4TAy1TBzU4Y/1Nns41TQfSIuq4ulUPpRolrV
7tuSoHpCMy9mAKHGvNJHLmMSm6DWQB6nxCfKSiVwiWSXCZWSYprc2bFZMQ5swtOwFBobpLIk03d3
B7PDalGscwfGjp3HB5PC16OM3DPLopTHXZSnOA2hUlyGmAdSa0w+2BMktaEhw5hTj9FK8lbTc5/G
9UeiVRciGCMv8DPGXAoaw8X+Fu0pI/a0OpuJuMbcnvYEyxgrEGCSP0ZXeA6obBU+KGMZupg2+5/5
24LNshp9QCWKgjGRTN85CTS/xRZMaV/zkit4tt3bUr4wlCI+6LUW0IqpXfI6GL2Stvr+l27AXtkn
QACakbRWhdPn3GjCGfxx0x2nmLDT55UhpsLRKRZ+ChAHlDbwPT8KCQUSAAxFskSj7icn6zXv+jlH
x5/BuBjyMYkh/B1zQ5kRyLIU0b1/pMzHgBDdP/vJex6z62Yhfw2nWHaCGhHpDQz2GXAAF/46isrp
et1lB2aU6qfp8QFYbc1w2Hac0k3+zk8fU2wsryFjNJF9ppliZZnipEKf5kCDHc12zvaJnyQFSHLz
jvC/QVs291GWcbSl18FToGxDAcdlcXISfPpCcWoM8yb8Xc9nF2Qr79I045Va4XaN8eAfynOz36gI
mKIQcce4LtYW5EdHN4yc4TMJqQfSLSWRmLDim2pVPyveUSgtcVG9uOcW1t8coLi1cbaxN6Gx7UPx
EQMD+OcAc277T3/OWPtMtVVR+3W3YquLXR56AO40RSkXn4CZsWR7wSAHQgNJNB128as/E5Cv/eVM
fK4Rccjj0jEYposlrSzFj0UFlE9kIvyYsbfPet4VsIEgsT3PH60ySdxtN+V/q3tu32tP/O3+NjtK
kPLFUIGleA43nPNOEjc4UjgKpXToQo0orPSDi6fUF4VnJFEm+dLyt6xZY9AHOxTfQfjH3DSZOVPQ
QDKhIou6mDRwl7nTYqkvqcB1Y/SEeOMcR2Kg1+KIYtYPfi1+Y8uAsWTKn+XsrTOeDcAv3sCheuNA
zdKQuTrmjIB8f64izCSEeyCtCvjvzwybM7C6IARUk9FR1gPrY+4KZuoTR8N7YUuM/SKoIY9uGfTH
XX9MkXrCnwRnc5xiebhRryY8nxnJ3FvwnPF2K9lmjM2Jyf0kGZT7HBdLbiDZxZjcAYmLkxgaHTZ3
njdq/K63ZtvspQ2O2iTnSabqIsaCQXg++PB5HlCxsi6jNTw8madh9mdpo3sOrRH+ys9CZfB5OUXu
nmDdb3qhgnraIB31F8NUgul4m0plc6FiU+8yfdvxkSlr/h5yyjn+MxZclrlxQAhychvzvZKoJza3
1Zy4xDi5clzGBKsOnpAW/tC2xao5GA5/+9oyYDRdDV3zR6hBtrq/U2KXJFmmjcTOUKWrKiVSdDhI
4eFTGy8tN+p4ia+LdBlyIEFp2XPIzAoPMR5ZkN8NRXpp+K5Qc2CL8jLq934n6VNSEYJinIaiLoD4
7just8Rnth21P2Rb3SnfdqgWqaCgEZsJm1TY5js5PoZsnJZ8oh0S8srZxBI/QCHWYxJwM0bLzmA5
KF5Ok1AXplFNgtu5tBVRuSYcQyamQ9k4XuFanwENx0jO01MMzwWekX8ewZOzk8+a5//TgnZ0c2VH
g6osVXeMffAk8cnb9ZC+PoaqznYJv4UXx1Dqys384HKv+jHdilR+bB4g4uzBIWzlPyKxHPs9+/yA
wooWj9EthTpswCfMH7t9HdY/t7zaJZZftyGCmOrp6R//cA5ual85zGD9EqXBbtTqC1e3DZG1fCVL
4BR4ov7iKny6i9DwiBmNjzwX9B7Tt9u42EusKRGg4hoGBvUh07cwSwgdgENw9zUcdp9221P7NwcH
GmvZGtZY5BFKeW+7GJ08OFOd3v7LHKQNkHEBL8sx4puenGk9IUf33Qo/d/eJIutIWDFEtVFvtcn7
O/bWkxPn1zE3nfGdxvnycxsFBkzNqXZwHFIfaIfpcurV6Sf6/yr4gauS0QO9+uDlC8pWBvpS0J76
+ehd2cXRzdo3q/eI3gMmzie7wBgUOjhuqksesvXXXuaofcohQ4zGXOmzJuEkjuJD2By1/RahOINd
AzjG1T7urgICY2oTvdPZNT08XZk94a8HPe1I4fYlWicgNoXqyRxvvSto8tnGDAQ8lPbfncDNEkrb
e9GadAubGR4WwV+Hyr1LbsTPyQq/HJYiOesdhqc2j3dX279JJIZ91M/1bU8qi0OSn+zOjx72wTSg
Q9OFHwuPNPALRkONtOO8cE9bqEqwhP9y5Jt9V+Wd8S1D4gfMiL0uw5+vCXcOp56XMfuaCJuwfXbU
sT4Wr9sO8oST9dQcyBYsWT9R+iyj1hfTco5SmqiqZZwL+0oZs2kA6ZFFDL6ANIiT53b1viezwabG
BkatnKbvo6jMO/QG7Gygfg4VBWRhTooW5YFgELRNCPpkVjETW11xAT3WBk0qDQoeZmxX8LNRBMgM
viOUmBACGHQ0qoB3ynlHrcJG+hdAYJ4rmz3kNGP/pRrLOaRUAjnOiRbgK6qvxF+0vSeUS3Z2JtQz
AIuuwdaPAs1xtF0Lo8/ZmqqjydHsPD+mQ14aqsktwi/ysEnHUXCC6BRer8VVmJ3bB84asbc8J6er
l8PhilJt3IEORWKL3UMm+oTiM/O6f7LI19L8MPCxWxPGUVTOI0AKfZZ1U/qBJCHclpOkZC9mL1Ah
IPcg8YqE4m83sxKsq8zkNY0TbNuai5hh2UUz/ejDROwRAz/Sgrym/mctBkkn4/S2ktfu7LShYh7Q
djxcGvdOjDwD5va6AbrBDQp/G7otbsMSdUkaQq7sMBMT+6SsxzKw8sW6Z6gNyrEj+s02ZxM8hjd4
Cs/FgRX2GoNiYCzprxEBdTEXNFHetiyUDrOD9xiC+mB+4BBCJhUK53ltZ+AbwroP9LcPWcVNKMaw
MsOxg6pFC5p7tG6nm0V+/ItGrP7YbXb7EPuLp3Gig5PHJTzEwIZWGNZDJ3OeK05ZaT9hVNWBuI23
nHB9wUcs6aIeNBLI2VxSoS9TozH5LnGR8SsC5SHHQQuvscLV2M2BFvooiZr5tNHl4YS84uQ6/0Jo
KM3dK24N4GQZNYNrGCVNH8crrlKk4t+F3NFqUStRFX+RcuB0KUeF0xKNoIK8qzUXmYVypOxEq9jl
XVAOUgsFTTDSCY8rxR64KxfYih465p4MOh0uDKhWlktCCm9h5HBpWQOsnVEnvpgf6DMcMxXeO1hV
3Exty1Su7f9yys3OxdAGp4aMopoKJxvyhZIc4Y3yM5hQQZXZjMoGRPkXJGnIWzeE70uB3S8PY77R
T9aoOHs52IQEoi2uHWf+Cebut4CgtGkzYOMZOv6sLpHI37RVIRzqyohTr3nsug+La7nExqnJHy3h
RS1fyabD/gWXZqE6UKlt00bFF/P11njLgfdJDXAKdhcI1Zq1UfGNYsRS0c4OVe4pt8mBkLN6z7r7
e6yKyRqTr2YFgn/annluinCB38ARjq6jqE7em2/Ku/NtGXXt5qRv7jhgrcF7zxHI18z7MbvJnz6M
fg8dFuqiOkx6sOkpD28oTjhqjXZt7ECIWkZzKiBfqmWpw1FMQPkXqRE8qodJqIGJFGCgo/sIaibF
z9lw2LiT3P2enbGtkR8HBmhEBexrQg98t7RsUphbq9bHMgHTPSZZY8A6DwPS4SJf9YhaMtSvsyjs
b+V+rpZGUgcT24uKqxu9woH6Aps9XYBL6raQqhMdwgHBg86oCLslrAXIXbwm1MDa+Mw+3WX9KDnD
mHG9/iBe1o393tv3fBgkpYcLV/vrH3kaJzBjNt89+G+PxV1RCFgFRFIZfn+scyEVNkZkLLKDl7Ev
+hC/AJ9sCkMK+xYz3Z+bcbZ4WG9crBP8SRAUSobg1ifR+IwqzzpO/zK//ra8gpUkXGNynMh3N3FP
ym3aeUps7DyFLKnG+ItvoWJ6vS1kqP6saFkKlnZRm+f1z9acfViHBMO+aD50siZdKvPeAZEuIt8X
Hl2cpI2XnHRnDNb53XUArp6nSl5Dt2yAVRhPYVI0W9NO9TC2z/dRlPlLaJ5mx9/C7eRlAOhU5XW8
/lxY+9cueOwTe3woLpiMWM79Le58pZH92oag7i2Dug0n5x543aZkub1luuXe0t113gCr00c+ukQe
3KMwqJRBpDgZX4CwqL95RaeA7cr9X2LqzrXBzwwra4jBsCN+Qy3Afi2qY+QgSo/aRqMJ5ing/QQM
R/iad8e9u6f7Sy6TuRN2T4x1jwuH7yMMeBGIinIM25CW8d7yaWU3ub7EAdlJ/MM43iGIlTL8IlS1
0nxk7M9nS8eEGs9PbYGjBSREX5SsKAPpa1+UFNgEvyBF+CI+AY4yWekXBHB367NVzeWPo/6aHGLI
FRzPTbNqy7koEZ2S1PBA/z6jLUdMjxOfrH5qPSDWnboFZkWiYGgrsMMPpaEjlsfdUtAypd9ih32P
Dv0eDB4OzvbsOwQiCAEXZBJAZXRkq7Ya6HhhpQyR9vKm+J/eOOlCtpuX2zJuXVnmY8R7si0b99Jt
QOy01t8fPCD5vIIAHGJpASMEsX+y3XinQkMY7Qo+Ii2+1GbGn0Rp0HHZyUb+siG3389xoFp0UUmC
WnfZZnJGQmOQfepYQBqjWvdiriJzX8tVhgzZM5fU+nzNhr7Y7bpoJv8+8JEi1vBHr9rweQ84MXaU
IOcFQahGUQKqZ8SbD8yCxtR12YjjDVop47i6G2jTSkUy17V0YcwP/qgeoWOliDA7gOhM9WxKe7al
OdvaBeNwro7t7/K5LxcVlR/A/COIWMpHyn3lRTF9B6oDFuHIHWQOvEVOLnSlnKCHIAHZK0DbFSup
4abSdDH24RR6NYy4WtNjFV6naZLFIl+fB+rAGeX/PPlr0XPlRIJqFjk5FZjgHg2/1eWqLEcJVoQi
ePbd5oJ/KmhmeQTBp4WJdTAi3aUSxjU9WY4gDPIN3h4YMAjQfZLos4g6Qq4UE0Pma+5yK/fqSWhg
x8V8mm8vh3oTSBXJchPbOSuvMEv/IuZPbiarljWLBj1eA28tsZewm284RQeSBj9WXlpHZEzH4c2r
YE6eNKf9M9u61Tu6Z+yYblm3HBeH9bUx7eZRqQT0IoSefCePZqST+HoKS8gUdzuHcHm0D9712+8d
rWf8xwktDdRhPZSjUi2UzLG7+V8OOrj+acYGxRqC/gpyu8xHvyJU9y0dax+QG+q0WxvCeKA+do0e
RjX1qtkeZ0+sbAv/95l32YwBOGbaz38jE73ZKjSJliYI75v2Gip+8rMyAdK5s2jtZZFJLcmK/hL2
gpwG90TjK4jNrcVDcI0vRX+5448CKGbYlVMsUU/TOOEI1BwJHsYMMnzZjYl86sMQuqDg+4DJcMTI
ceCwSdlC5ZHgIuOzOWKqwOyNRw0aAecNWy4jo8hJojUMTUxpcMdVsFuzkAKDsI2hEaPAz3AafLq8
iexZhDQ9dh9vV0AfDlEHUnmJM5g4hbURxVb+23dCSN/xIQ6PCQl8EYYVja/DhErJPQ0GBqbYqOcg
hD/GdyIN/qIFCCTAAlKfOfI+UZ5Tr0G4lTSDcnjy6lXlOz1oVnqAh5TQbPmXKD6+NjavEvShB3rQ
S3sUpgWjw+dK6Gu5H7Yx/uTGBbX7pgqmnhPm3nGE+Zpd3yw2SYwIIeqDGeEnK7ZT2HcGnMhf+ziq
SJqCjMYIflAMLsManzGJlFB4Bb+PhRAvtv0vO3uDlbT3lyH3jDOmnEkKCem8yGxy/4p6HqcNsmaD
fAC2j5WROLuJR//HEZoveiIkETL3OLoNOhcyWkm6FvajjHrI3SEQUB+HGH9Bq1f+rhb8MR6Cpmlh
7LEGQ0J3Ya8byA9lwxXL5B/DzhtUNKpM9zw6jiD07XE8M89YbQ6rgRhsVAPcOiUTdwYcLVNM0um6
g3HKpIWJgCPEyiS3GugNBLwsDByCI/pfSpZ09h2DuvWt797hjEmPA/Kc6TPEbf/JP9Vxmw0uBc3R
LJ7NrjBnZQID7ZrFj2d06HTYEmM2bWYW9JjJqS+BMd+Z+PEL77lKqaZ+T0vLmD+FzWFxsKzTvkCe
0vHPJq22hDxYJErwtgfMa5l3qDCbMRXVzZxmsduyGGADDPOrz7QgvG9LLth/36QaGql0SaMyfBP3
IMIFznhq6S7a25ucLkQDVf1OeIfMcTc2A0jxjZmqWNd9s2UMuuOWO+hkJ/M3PriMT/VB197dYcpL
XgjAYGUohWn0sOpn90OcQSHKKXCk7vXfT7QMhHVM0XRtVAji3Qj/2JCdBaql8cRKOwfKDWekYkIQ
CHtGSI6ijwqdIAV1lUmgYCpbh3wXiaBqTEIe2AH+lxZH0S5hbaffAG5AKE8CngdYYmLPQAhQxkNU
0MPTgniI1YWVylCLfn47Pu7eG0tWwgvV7YqBZZpa3v4GQ0vrUzJvt7iWOq+9iK0weBm9EIZkXTp/
65p0Nk7YXIGhgpqre86r0PkSc7T0KYjY+Sk3nJfzGjQHK9v+R9N5LSmOLGH4iYgAGUC38g7vuVHg
kXAyOPH0+2VP7OkzOz1tMFJVVprfAFFgLN0GoVkC+RugLzo6uwARk8HHzvBhBwFM45K0qZ6hoPRi
atyCs46bAmNN+S2EKi4HjkzquQbk2B9WC7zBVtNEsEAB9omAbDksJxfdZuT73OZvN50JJV4LSLVA
YFLUZ1sl49A7pIcC8T3pnSBQTc6a0eAlRHL5Wu6WYcBfL5q5r4X/jsmIpEmBywHGGJzJScuaukvb
9l/bkR2BQXigOok2rII3G2MLsCmIvKvRBVdKNL4djr4YPgLVdo+jOqezytDBAfc6K+glvPHg5J2K
/jhKEYSItK+KxR2T63rWhNQj/GPJc6hkvODPOYp2FZSA66o5xz9Ym6OCgCZ5yswGalLXVA75JLkM
UWIBZ0f3i+CJRB3wcCln6MKSuRCKGVdKXinHkDwmL3x8HqSj+0DTTB1q6ZSM1rDIaNEqpo8JzEr6
Fh8LFMcaHd0pgcYacDko3WmaY3jqj9IJAzAAATQ2aEoxypGpy2WUjtwe8IgFOHiQAQLfJZSwcO/o
r8kQZEq7NuTSA2aABkJ2ReZC2Y4GCu0Jcj9S+zdXbJpyMXlh320xex1aW/JxhZPgvGd+CVKaahyE
37knie58beMXoJsESJvZAeUMhxxzKC4ws1M59SArWdmAjaluS7SgmGeSoaFWwWwMZy3VVw53e7uW
t9zhl2XGHS3XzLBhl0Cm4QTx1EVngdzFaXThGHwcTqOKRv+aLV711GgrNlefOfF/KOwcRsojnYhK
lxIt/BDLs93vRMC/wmQEOoD6nEoKgD3Xa9zE3ejDzLnB5CQJf4Qkr7XMMadFUTU8w3v8LunHjz5R
6jIZV4MRsElOmRqxDKZpRNmTu9+3R4zSNBIzeDs1xJoppTaz8YPG7cefVo5+tJGFvrX9HERpo/ll
9dOCg9TiNrAKoqjg2mOTEjWovoMB0xO6k+5W7kzDgq2P3IR4IqXs8AeqiGLU42KC5A1z50DP3hvG
L1uK8VUVdP3+CqlB7wOZOM79LzXg+LR+R+msu2oPD0PT0z2T6zgem/HP6ni1zQSlcodPR9vVHABW
Fwhv1gdEp5f86zpPA1oL7mOn9n79wk6DWwwYNr5vDIibZsOrXd1bMWAGmgcZoHpb5E9DgRJeAigT
yIIFiDSg1P0m0DPvqu0z8RFdKEuzdeRnkKvgTXecbKHtGU9cgWHIwBD50EADcEzqr5MBIR9Q3aF7
iS6CpLvZlqC/SA/tlTbs2t0pv420DVUc1eBzy3EAH6/XcO5baB5xGT1QYVuQL8/UXgkCABzl2mA8
C8IIoRvdyWlRHrOj2ssWzYmGjkING2cCnNgc8mRRgdQQeKm29Vt8fzbhHY3Ct5OlLs2R2ffh01Kr
0ZQ9mTBGkiFEMF8HZX8Tn4b7hKRLpiptPgo7fjodDyylQoPD+sQFjz7XQPnR1CGbQFZgWCy/o3cY
36Zl/wyxD2PSe/+BtBMELUop7zuqh6eYhrnbOHRjWieckh3rfjRylChr9+9RTtOO1wpvdExaI1DP
y+6gC5hUPV5Juq0nRiuK2Uqt11AM/nLvPqv920CD4gZKthjoFLSj1BUPkM7qShkr6TN8VFKiNoQN
dQXCtJfyvNvULhFpiNLnn/GLzFWQJgCK/QYk7n3sTohPAURDu3F8xegkBF/kRDoWIiloR6GIxIeY
uOrhi1Uov0CB36/j7/HtwBdxChYQExvNMLM+0pGI/fcKe4f2gAMDE9fHeNXflBaABwDzMJt81Vrx
C/N4Nfv2ThYKCrx91Gy9DusPOZ7eKWjyoVErUZAgB2UCjbkRNNdTOcBrh8iauYQ+LqmOlIZonohm
g0P3ARGnGmTwiWxigLryuFh80Ew8r0+TatFZnSHwd/tVhCMrQ2cD2b4L9IPecwTOFIQG7aJypMSo
57lF0LQLtznN/NMOyWV+tvL5n+noyJW0qeeHZgicI+mfzQ0KH3fzG3J0sMRPYGTFJIuYkbuq6PLQ
arnQgjkz6hLhJfpUszZruTnI/eGwFYrOCfzLzQ/cu0bRbPQ6Pc18wDqs7FNcgi2qnDQwesYM/YOU
uQTvFkEL/+5/R6cXuLS2rWCV0g00Bkh7XfGlYymynivap9nZyv1m8Aw7vYI+34iJVhrQkzvbrL7T
9OvQ/jxZxarNWweCHtb+y29jI2MEogITznCtczR4nIPMec7OZHBD3IeCzCvQEpT8O+owDT5tOoPL
RgkT4u8nbGAqhq0ezjmGfRrkvZS5AIuWUsJKV2e/ZVXxFzB0vzFateG3D0UERXyBMxYHH+B5FW5g
PktBqdOX6J1nnSG0I7teiPVxC12bFlJcP7x9vVh6kZwwotUiop0nOi92B6In6xVtCjRkBo3100lh
vYJTuNliQ1zF53Hrn5JGY3Qey6BYMNy4IKfYA8/6K5aS0ftauW7u2gMkOtY0VLmQ/Sy1qqeT99X5
s4+CGfj0w9kpxUS5tkU3pE2L8moqOzX8nO1Vi2WNXvrNTQHgsj1tpDpJEzNRAxWmFHDWLXCyJ0od
uC4YcSvIQA56LQYaiNYlVuk+V6VLgp8wm6dPDcFb3Xf2DUAW4LivHqiiG5Y7By11lQhSd3RxSwBD
MBM4rhXGmhynkHlgKiJqCaYmyu3urE0btjuKloY/uiXQDCbOYpE7H9qUGJCRit51NmELdAl0QuMR
JqvvVvVpBLGHIZ6LYgqoQdQI2HJgZGBoMMMiFngNutMc//4ps1lrPNSDaSejOauz1ntf1MVVlGq1
FaAT/3agc2f0jfHhMIyx56AFjowROQx6ejC7gL0BFLXl4BQfORor7/hw3ebRH0H0O5bD7RcavRcJ
y8uDdIK2OKeoiYmVt8LQhEDtVrwIZZD4lZsGd1bW8aKYItDSEJpQhzC6KXCJAuwfPh2jd4l/IYfo
SDRwa1cEjPrcvI997UPnUdwWokfyB0Q2xAJIQewi4owQ6ZrQRdLVs21epo1R05UzXRlokwIasJyU
XbYkSjqOiI7J38y4cEdkfg+RMUJYy5N/ievuGUQOOsl/HVDauvDSUd+jy5Qi6HVDIptMg34p7oqB
0Cf5ji2dU4GyYgJILgiznopHUk5J3qRLiBBhZneQuZIhP48temJih0o2B8lzBswpWUmujcwPcizc
UfSGEv/nyR5CUDyExwD3m2IHpBfvSqjHj+XLvc9F+IZ90AphNQUb6g1bIP9ZqERXxCiuPoMEB1XN
fYcfgNdjd7xLIEQoxt0O0Syod6LkJE8jglhnaDLfv6f/IqMP7fyGII4ODUPOmNPUGGU4A2jLxDzt
N7/Zw33j+qVbVSC2AWX/Pm4gm9R2f04JTajtgywgSpXeDVoIkHkOSw9oP45pBj10mJgOTSwbtBku
Vhh1I/WCtxgUqnPY9JWoaNrvkRaXoepocTV8BWefl+R8YgPJ6Ib35U+FrnSBRHONCBY/hUFaJ/zN
y/53Lq9Ivt/ip1SWheY2wk+g2DdRkwlrrNqbdh3LT+R98oipAuNJnNeqIISIxzdlTcmH+L49hi2C
DIYe7ieQr6twXj5ByYoDTAm9Hc4STC+sFDww/lvOU5zkakYV4hF/QjL3TiqAe3m/DUZo1ZhWWJb9
fcM1oFiI2akQc7tWBQniCc2SaTnyGxLQH1vgg33xEPvglsadJWgrkQbF5up0tyXpYtt9DK/ibFeh
iRKKqlhz+bLh0T1Nj2wWrStrMvKhKESjyWTycJ+W42Ty87xhIm/bjD3oaA2HlcmcBjufOMVIgQpJ
hkdS4uSkguMCicqKBQ6oiMIcuiEaeyI6hW+vCETjI8rYGFFc2JUhamxoA9CJHKAaDUhlIv1jco6o
08c+jCwumaYIBLUh1DccFVw033hGwN96sg1PQLnfGI0zapxJIit7VJjUbZD8jJBsMjfEEs7W+g9E
IEURMrA05aS3694g2Kr+hS5ChRqF2Ik81ghhMYoYUS7BqKbSuaPCiHDsQmy61Iifo3y6D6oeZTlG
rYiGI2nHF5DGo4MN0ZqtLIbIPyotlBs8sXFlzIot2W3N2N+7jORKtPwX4xRGhCLu0OZSSXGceNJ9
M1ABkg4a8iKBoO0R+54/jmL3fo0/iA48oZ+kTLwQ+Kary4/BbRDAj3xMQcIhxyf6oGjq/etLSxjm
zjCA/PeChDku3bMHSb3U6Zy81Djywa0AXULU4dctwGDODT9QJB/4Qw8TNcmCQRMUdH70Ri4ksnfC
UJTIKInfmyOb7L256sY7rjxpwTss7LeVkhCWjiSjL5vTh6yaJIslxENwIiGFgBkDGdlv/EPpSplS
u5M0XYgfD1R1RG1POFmrLrTMppsM3hgcyuPIEbYgoFNNKa4kEl3RaaO9bs5QpyaAZRAJhY8o4Z89
iCobU9BlOYdDRd5eoyn2suWcacxQ9yNPZpoBc7RyMa2zd21eN6cVWQ857J/+H1O3BUA0XgyOVfYn
aED7JLOCz0Z968g+ySIxe3xC9JKY+SJR+fJLO9j+/4QTf9x1kT8UN3uOCxokQiCRfQB8jlN1t0Dt
dTymDwLAXcpryMBSyMrwdE2Xgt61jJKllS87TYoyAW2hU00ghoBV22REqAmZAIMnx9r0hQJYIj7+
9J49qR4a8PvFnFDYetAToVtdbDBdolXUZxLnvAKmoECqVCIYoi6cn3z8XVtQMCY8Mpj0lsqBK2eB
6Kq1EEX8kfu2EBeTmyanpwD45CfkWvFd1gEMWFOZMJ4yJh/6sJg7QR1PxPyjT58YE+nGJOWzrytO
utK9lXY9jQVmCLSnWX687ZtD+02hm90FIY4ksZWJkiR9pZ8PqoXzlMXK9ZA/IqXY5VhqhWfyCe7Z
cDj8uEP5MrdQkk4RAFl5CUI7oZRwlY14GQn7CJG2mtevUsM1dzqHmKSaIub3CJKBLENGBHRXp1s6
9BjKYjwkWCdT3Umjuxni+RKKaFQz1IAJw44fydc6gy/dDcG2onKNyTY6U0f8vAS7Lu9UekCCamF2
yL4UxDPLBZFKLJfAMmYTzJAoyGkQ/TworEtBVci11tA6lfXFRokba5XWLR0Fvv5iVi+77eflsGlt
InXHASGbZ5QTaCd7v3GXMo1HCCkMQ2pSxGJKdlLFiv1yYWQjFX+dDTYH91Pu5cdWlu+jlBrDrN90
U2Qh0b5nF7V3q48bx93JZ3kjuyYH/8sWns59LrsTiXJkEOVVUs0HrIHBYsgLIlRYO/SWJVsBLEU4
kBdOW0XiRxJTtk/PC41NKFK5El1E7EdkZURRT/4trb0u7cKbx9fZF9QLnDT/Dh/KSQ4MCS/0TWQH
K4CdRAAEP9LF05dzRO+fFyR3f6tFHtpAlbfhtFciVYMEDqEOx0P+iI1i+ndvFAfU0UbjvynYbuZp
0N4Eqd5Cn0KmTYLfEoog5sFiN6CwaImbHCnoN3BciIJAoy/cLGMMCkRA7fySIH8KjhWR8GU6RQ7I
mpeZtDwyfQPazGK93PqbwghW+zqsQT594yQ8MSoUQdV8WtOV+tntY4khfNdrGDP9hO+0jPD4a319
OowLv/Zro8ETQ64JDUnGJNlQLIX/f2CRVvm5Yo0sf/IYiTuAyzmAc6pyZlTntoOgzDwFjHQE0iwz
iCWjFD+ncLq4mj8Bm3GxjZxP9Z+HBXAWFoPcmrRIc6CSi++59S/QPFyLuo8K38mJ5YhhlCiahvzd
Ovb7fCUnA4Q8fT+Q1S0y9CnI8eBXw07ghgxFCCWzkOxySIHsPbHM8n26sYAagKEwBUYoADkMUbno
jiE+1nBmxSheB8tuxOIEz6/5GT6rH9EDgF9K1tQrFl+GPYtHy7F5jGZf/ZPZoHNpigLBb7gvbZWo
JS1Xmyf/mIjyaCjr/oDadabgPbDNaqD9wkAyoHz1DRIXML0S0r/01chagnwL6he5Ep82f68xhnIW
PUQ+nDKKfzb6B6mUgN6I1q4u/ugkS7dQpJZBJiwkN7m7+USOjr+6IhTilEGaNDitgSCYEvpEjhcU
3B5NIhrzjLDJiOhYeN0hgQT0CCkPP/HqBZQNHDwQ6mgoo0QFBGWK+YCMME4mjfqMzIcpOd3fHBwI
vzXTF3hAkB19gaGT/FiYTVgBXqfeAL2gO0MJgOqapE9sF6xCGJqysJhZAobkJIJwRtu3dmSI2e+G
yryxxCgQGRBd0Jksduv5QmoidfGfguVCUw8JPXPOhG4SWs4i8Z/m4uM6hjSXbnHsPIJVNdW5DahJ
OMWZ6oQuGwfWSMSZjAGaP/Pe0uqnuZkmfOMzrSd5+Fh1fbDFboK11x+6eJFE34+TE5QmL93DjRBa
9cmeRz0qemntODd4Z24JHIT38GTQ25EuuQo/hsWxXNNN5nbLOUs3LNQS8021cnd+mwy0nXsNs/Vt
kB/SSb29TEq8aQ/NRTl74U/DZgYXRgFKm6ZlzRCoDJXFZeLX0VVSddqCUMoAzdKEdEXmQ7hRhJO5
rEnqf6RaTqJt15MyAoo+pUKDyRp7NgXd+qaWPrZ2MF1piU2a4W8JCDfd4NGww94ByJWb0/XclTtl
DQdV9OWK45k2Yx6ch8lI3b2oAZnUveY4G+EUo2xAAivzHxne8QHGbgrMoLMEkd4sibdnW+9zvuA3
Q1OfrvUxWWqpqSxTrgpjZNpA8zMaj4DgDHGJMbB4oNlHp/c31qa//g/svQapNZFG86WnI77+pHw+
hQwWX3aKWZOx1SkWGotfgBAg9LSgA/SOtmgyKtmQO0Cw9MF9bdQaXI4iENgGzwkixzOCzsoYSvcL
ylHjDZnpEdGNYbveIIVBirhjCXbirSLSVmy/K3WlD9OtMq5PtG3Omk1BlZJs1CZuEkLOqJGBspnR
gmqYAPVCM/NKpC2BBzRcDA/gat6ir9tk/grOHGhznJBHIrrG7IvLskyjB+bGBJgePZEyunOsndAr
mipDwI6nHuycZ/TCzAqf+UNrAdmHg2t9bljfhbYq8cX7mAqCfxAHhlVma3u0V30ci5b4wzTd0xPL
PxSUHKR9HqqvEd9y7F/6n9yBx4YtXIepDzJ+X08b31qW/rEuQM8pGJE7Wb2AI30dgMbdNWQXRuHv
5Wle7qqwqC3Fw7KCN4sPW8V2LEG5Vc5pjtgDWJmJXtjwcxpUmjhFi+WG2HQUeG/1q2Ozrw9bQXJg
sfIE6hS6TwwHkGcojm94KMAOKTyO+H8g+BKrCAHBGL/APnkPi5BI1TvFX4TSqzEomdscPU99ADpw
np8drD6AdGwAe5c0mQDUxAmDQEigaDjA4/O+yK4m4we1kxgDYTKM/mce/Ni1k3TTidWBerW+kM9E
y4vJZxIYY0xLaEi3M0rI9j437DbOgtDn6DkWHt2tK8SzMXeJe9MNWkg10j+6eCXsRdwFd9cp9xe4
+6gWWmJjkFImdK12y9PRpmVkTktT3I/R0QkAtz5hwADD7p1fIb5KYwabHxnEfhfjTwc9LMB2IFYY
9QJcGmy/bUe16wN7+jBGhvoaDbsTRbWM5RoRU+grkwixU0sZc1GxLsMo5jKZdLdnM4nQr4pwcfNu
DMwh0nQtYq8aqzFTa2DsKWiGN34EozYzJjxZd58Qxc34BDZ3U23KGCn/zwyvtqi7orRnEuNcI1zT
+mXMck9JSFBsJZUFCZJbGeVpSWCEpob2Vss23AvJyiVsjYFd7TSMXp8r2GwMBI1JRkzg4BpWm+/i
5DwxSHuh9VQ7hlu0gX9d5nxXCXPsUu7DyxjyNZP8i80oR48SWBQ8njppBbDRPqDqUcEkotBWyEUJ
gv/LY+yrPudhZn9ADPW4lIzQ9aizTDdtFFCwVGMhPQ2zOluvo7EzXCYRNQ7kbDXyOcBzaGmD5FSs
M7aFaoT0SK/NdmNRiFglbVfUujnNYmXzGDEJToYgKACWtYPrgqnZjJl9X98r+CjR9eGcP5uGyqYz
K4oVn1fdHFehOoVd+fuYpBqZ9HyuYVI4WN2vSw85WI+TKGPouO9a1yVx7blM+z9DIhBxqEYtG9nW
HQGLnfflsFs3JjljjFeUzQoawfRbeI26RVLSmV62CbUhBBpuw+BrmK8ujVXhcnQPFXC43W+awoP8
mW8aFLyLpYZQ0NlJOLx5fsV9ei3cLV628fEfmct5VW1/K0LmTx2/Cxvl4Jyk6diCoEJg7IK65/00
3A/Qy6fXOTk6Cntk+XRdcaTOYaQhTQHsl0z78Ovp8zZhlKESk/HlHQBqDljEeiLDvr8fXhi7mAr7
4FCHnyN3qqNYCd4qeMZsUDzWaUujSINbIgDD3MIaMjvbZKkaCk6by5eRp4Ohyozpv0p8KwA/Aenk
dsLaek/qNWD5ipn4vGR9VXONXrd7iuASoA+ps1egrG67J4TMf5X95P9Pv7lpk+hSjpCtIsCGNg1H
KaBOzFKZCBKAbrB3R+XNAtn82bz3JZhg5pnwXPd860HIqiJEdEW7j/OtJJaBzUFpD90g3W7DOIKT
wmkWYIKOWUQ1uq7whFgAchX1drEOGxnbbyLyitSzu1f4m/xUPJGreY3iCs89egftYzG/UwR8xggj
//nzAPvjoAYERpgoFVhsCDuQBDAv6aD3AWYImArcReoI0JWI02BIwApDyxeaCcxeU2egtICtnSOt
bakYB+679JwO2qxCEXGqDRRGj0cQZ/gpMAGllTKvER2jmK5c/exwy1lp9c9qFlYHyvYlaBQjRFbQ
5Gujqp0eKX5xTx10KSZRSe93JlV4oXVJuGrDlTxtuggYsT/OHmq/rFHnNP5sAGV8wFmOkDf8TpFa
uoho6+GJUOP606tBiuXTVwFRvPWyhIW7EScNNv918AgB4XXnLQUvpzf8Obbt3dJWIJqVDClOGJPO
h3ZYYjc5jfcfOhPj7yJ1kBjvscnxs7N56vOu2XvvsWKsQA3T+XpA/WlBmjz52vwda1ZnQXYeImw6
udvZ/goN6Mmoc4+o29kWoFxVkGv8TSddXzXhKEF5mhc+IOWaY5eXHHbZ7AyZLQzIDOQhT/49/u7w
OR6qOGhDgtm2kXODw685+bDl1zBEcEnxW2hoNazqkEbXPSi8DhD1gc4bZ+DGxeiR7uCbOL/HCGyC
5+mdGCN9fCLoiBsABs8/O/ew21eQ8z1toCldkYvGB3kCwtqF4wasz+yACMFpeNvgU+u1o0yHCEVE
jBnNfcnvmL74GWqK267NmF+b8I3RSzA1oMfhBmm0vZCcwrfRLIfP/Yf65S8ydHiI/o8kpQCKiGJB
7emr21aBQ4kr+4zch46qUqFhTPFL5g04lpPr9PBqFJxSWCk20aXtnfcK4tPsAjmANQh+L4+csE2R
waAaToT9ZtjMt5FmI4hWPp8X5M/olzGJK+Hocd61BsTNV21ftJ6xB6hp5esLt6rywVdgF6lFV5ba
mub7bfF0n3EHZqgRV+EbW00sj0MOvLExuWyao+fyMf9G2spw7lFB+kfCRGLQHb1j7hccsYhyon8a
d70zfT40BoITArW7F4b3Lb+MrlEybWJRZRrg9/3nFqTDgMiKgMEOBKjdGheIGw6feMViruDj8ut/
5trRACD6pGAv+nQoaIP/sB8QJbhG/4nKJ2cVgQ0FogguCtkUvB6VphpSzXbaa41L/74gx2lFHb/u
pdFnnSG42+RuRe3VV7SK2xwEZrZqLKU6y0mlgP92/BRyUQ7GfcaxmaygAf0QU7A/Q2N939TL8/wB
BdnR9oaDCA2J1eWQtUOBtiNutGjCnMJYcTtN4XKaKW2BlFrMTJny30b64o2sJgY7H554S2uzl645
SwHIYUiJqRLjxiSuVlheldvTzMCKgMGhd9rJlKqKb4Gx/nKp4orpDPJ9YFoSu6SKaFtwDHitwlDo
+I81Re36sn5z1JNBi9XQGWNyu01pS0vTJLAYIMYTl4uXq6g9J2RJoIGA2sdAS1lYLXo11Kt1ZT7f
1olSAk3ort9q9l8tVF0BXl999Ru9mbB8I/KZFjQqcDzlqEZ1eUqOSzfevj8dtNc/Ur36SGRIGp30
3mg5CQILdZHnPh8KUcvk5FEIZyRHbxtoLALWgD2b1hUUGMJVom65/iFpYID8emH4R3ChqgxZogLn
Xg/GB1ju8N2xQwPqn/bQDU5FZ2VQcBve0/tevFnXbHT1sv4T0CdT0zwJDr9haxLpNkjYF5llFLU9
dA3e9vq+56AnEDEARJ0PMSifkCQowpRtiazFEOorr5k+7fI91WYDZc5NBhvRoVdEihy+qhix9OKH
hrCB6fzuNOdQb69vkAQ5QZFkWiIddqR9Ey31js9eX7sXVoCZjjlK6Lg2ewMCKhjMHqoo3IbtHYrJ
9jYGMDkgKiL8bFZjrK38rQ5y/EUHurDWYJTXWQBIFK2Jzxi8CfBXDJjhhmG6JDh8Ia/CSeBCGJT7
DHSEP7e98l61VvC5gQ5rblBLIDu1DAwq7k4XAIlq5QqvmNMMX/WAFCsLSNki6k+V46G2llBB0SKI
urM5yg/PALUsDtgIbJnBugJ9tuyBtoxecJRIVeYElt9AyPzgUpGcAFxM4j5/bdC4KsKBvgUXCZ8h
QlyHVoBIbNVHxQNhh+wVPcOMJGt423SWrE0hUHIb7FsfVDO6njeEBUCd/PlWECoRShmQG3QxZDFZ
eHBzv/S2MuAf9LHunAu8EH4Ljvu8wzG9vCNJICuNZ5GJA9QRQyB/7eOa28OoD5owu1UuUuqve8iG
SppGAIRjNOepQeVjjVHNBUb9DLT51/BduiiMtd3bpsdzYf4A8NnvrpHUmHfizMIclAXQCmoPcZZy
x0p5ifAUOPeBaC0wPZjSC9C6do3CPv2lNjMsY4HFhlBxiFwPml2oeaMgt5IBUutqiyPf7r4gJkHh
FH8neDozaau1GjYeNy0zmZPLpUWkOB3dOYPbUjwmUVRQ1pVeCxuNvfotes8cfpWx+YlPOyIGBHrk
2jcfHY2FYgOEXsSzl1Gn8podYZZ2Jhq0vXpQNgHa5L12gpTH9TyGOle6asd/OWlhKTVS0Zict3tn
5CrJwTrMA+7GBiHZj10cFfpZqD3oe2a543aCvGMGRnfO6uF2aPPr/h0buzVO7dAt7AZh+f4nH/Gg
X0mZDgnjFY6wJ+dXkOCC2UvRFWwxMWVgaUXI6a3pbIO+am2n27Ur0SfRI1o/Op/fY9pELwk53CRb
ZQ+h0DG3L00hjpDFEA5gaFkgVV140r2lSPxQlSIu9oeHxd+LW0aHuLYidwuUFTS0gOnZC2nXWpIa
s5vaKOxu8WL3oIOgbP8DGk9OB/UaSOeN1URgKGoTTtePF7RekxJsy2At8fBMcFx+Lj596DeQOrdX
LmVv9FDsElYrR8x6qvugnhmMaNJTZUNvL9eQV5nMOLoFJOuCcf0titm0nqnYgUEsbTkCvhYnuPUX
psN5T9rxRe8QMu0pGigXc0s22OzRoe+v0RdayvZCJY2kLULnojjg9kaPM0NqTszX7uDzn8H6Sy5o
DRiWCjlPnGumW955YbF2ZeWwzAwi2XsyEL3ic4WW8K2/pmpaGyZBttjgUq/arSkaH7a9ZDEkzn7O
JaGGwmIbfZkGImdWLoKFhNHvTiSCgCGR4kgXlIZZAZPuugLrykHLRKJcpR2rSX2hCpubQ4ZzDWQ1
/DVsg2ximmpwB3hsYsx7R5kv7EdgwRsZdGVTXhvYYDonTacddsxHxVt4zDvoP4B2zqayE75/8sbo
nHHYQOZ0sVMZJU6kBsCW2iNY7Ci2CVCAa3NGnE5aJCn7SY5HthoN6D4wUc1lpi3HXVLFl0uY5LvP
G5yB9v7zvF/QlfdHUT2ORilylT0mC/T+hYrRIyck44sorBDxniB3yhjiuN/ndkRwHIDCEcWanj7h
v3/jVMhCFPHiSoC+lrsm0WY1LcsdtfcSrT67h1jJqbR62LFT/FUPpzW9u/oWOYY3QB5EtegaBR9C
zfO7TaDi79/kzJAx0egqDn+8cxwGoVcTwPWoZgk91h1SAMI5LgqT66D4WjgYGFA3OPs7TnqA3A1w
txxzpBm6c73Gbx3OzSfpQ9/hnlDjGUKTJQrD6WIFB6TGEb6elPeQi9gjg6IPtYfnGMKSnnMKQ4EZ
C8K+v6UxwhqcTQurHJRdOiUEQ7K+j+RMer9TDc+vPanauLvCSXQB2/EXNrbNqwNbXJVF2iHgq4vp
ZeYdmpOdOgIsFSSEPfNDZQIUiEALTFRdZ1udPprOgO66vS01BqlI+NoXwytlfmyEm7Tp8skqXkDS
dpE+gAyMPICsaVtDRysASYJXrPBZSL0R+t8jI1J477u1R34I+QB8rBEHLzhwaaemSLdz6x/HG9Zd
okCxprD+apRZLhectg5gBgTDF2Suq3WGyTuo7zOx67yjgP3uSfA6LiVsylixXvwu8ZfTnI2RV/aa
3hkxC6CmTtWsNXs9DQOgBw42NNfpGKgOGgLBEll0ArKocnvTHP81IOiXiI7ZOhlJoOvV6G2ACGEU
iJcmS+czm3JQnSEHmmeaj1ZjfMgqK0m9WxOHCI4u6AjCRgDQDKrk59+wtrpwzOVuQ2cO+Z1e9ypu
kc35msMfFrYwqU9+95j6wOrpwiGZpVgigiAWJ+x78CsGsByH0nkrc6DCAi3PjJOTNHfRyHnMaDAC
QJjcUAFgSCnObC65PoXcI7z5Ou6gMo/+YXtLDnlZ5wPRWhy/WSG0NRy+3y+HdD1ol1ASrdshpAnI
1rw07p65jKKRwLWifWsoGSqbFKWcAJmf9r4B62LgIkoJ1mFsVIAOE1CgiHcE9G0YwFajyhsgpGks
ZBxK5Vyhw0BCPcReDtFKuCGYnjn5VKYk23KyXdqRL7go8W9CIirtn4d5vGxDlfrWLmXgz81Pni2C
jkzmNxIgJTmcotWRx7h38Q35GW5yGfPZPfi0PHIPcXJ4zLHLODYmf1J15P1Hzfu56eZJe9zlP3RU
qOggzgC4Q2VUkfkAh80VhXtxUo16vs3IMIIY5oJfKLjyqAa5rs0AE101H107hEfkn4nlu5GEKBIx
/uKYEsWTpGsNSFu5q4SAHjk9nWSBh8A2QRauh8KnixwivxVVju02LFExIbsSgcn1AJGz6TgYd6wD
t7wNyeFwCKbTHjKPgg0FD0Gvj1SJQ5rbS6J7YiJJb0SQPTtYtuha4PGSs8GWIGKY0bcHwCeY8HRG
35ujeue5SooZwDUItEnLu/vPG4N9kmno0RjZdsZAtAiI6JlqDL3hDQnXW0aMb7GdOResXmbh+G2a
h+7UQLcd3zrg0eejsbl9QALwCDT0WJZr4P/3iYhdSId8q0blRIAS+US8UjmZyWRo+N1J/xE6JFL9
ulTAD4FWWcqB5hXtfJqAgrN0NdPzArJDuGqM43nU3K16rS382CtcemT5FlKRVqMzmN49zVFqSKAW
FipgdsRyFdcB0T6zj9EcHIsJs+c0MrPtmOsOKCty3dQ6iHbBj2XoUrGwciOUblzyoLHpYK+H4aW4
3lw8KrNyC3ghStcdMFCFox3KFZ4GNNXpqVFsEZZOdCYZbLIQ7ebmBimynslcOZ1dM0trukAhms5N
s+F37DR6lFRtLooWZxBJJoMmV3aYSCeXV/dZsvTXLjz42/JtgfnNuuAyOsRCuj6orPiG973ZP2C8
dQWsByXsOL1Zsaqb+c2rGpQ2VhMKloMvoSDTjZsPWH0/Fkq9I6NqvFbdN+1wTsA9s2SGFnn9D2+9
2hSMXp/9fg5MeANk6jlSqLctRJesOqpAva1rc1KG1m1IL9VWkaxnc8JPwH2vdpNv/1yL0yHqHUrb
yW7BIX2PsrufWu3EBxYDwBbsMMmP2SFUnHVyrk+v5Y9TWpRg5ndfqwDRyhk53TSavgb21EDSzFG6
/s9JGmG5OQ0hTxQvroIKyHi+quNPYMAXAa5WsA2tBtw7T+1dqvCWj2IDLQVaDFYyffLMCKM1V/eo
cheYLjE9sun4MLJ7J1ZTGwpVAKueD40MkpHJB9TBK9rn72nXmhdOt1fyNrV1ZmUCLpCzDq3nzWdk
+IzYEMysjiecMkiyRFN1SyHywLuzDPAMp3KCxANMTTK80038esWYfkzhSKdZJCmW3FxTH9K+0oFy
b7m+MxV82yLeWGELiQeaHBY4i4+Z9aromfgXMKt7hqWN6SPCbeja9htd2jxvTtUHPcIXer8FVeEb
fEtbSqCuZyCwMABQ+Yf5TFbah4x6miUcHnCtQfr6r6ZPqaLAOCLNfcLt+htsIERRMVqiq/aFGWY9
YBFC2EOJ+Wnfsy3El6tzfXoFk7jH8UcjNKV2l8SSEnSLxXXg6c7jPmhcnR2aBRQfp3n3DWlY0Vx9
0IGJrYSNdHZ+hvVrcw5QzUqpk5MC4RbCXG6+Yb6uoIiARQLMhla/5n+9H47hFxetfavrqqByH+Kd
4d/mBe1DETr+2tnTaVI/fzaaEqqMAkGEd2wF8tjde6qx+ARyoxlKdQOjGKXJBLWmPjMvWjGn55bj
5/SzLqgc4aMIugmRxcta35VAryCCYQmpATaQjjhF4T0AFvYxuP0nzOmsxuQDwMK4KW5ZLZuJ0+SZ
KuxGABlli+sTocJbtW1WcYaNye3YqsJTtS2OWg2q5aE4jarFyMJPmUGDVz293UZh2E9Cy/VOQQL0
4Ila5GPaYW93i9S6POasOQXfU8hTl+fTy9Sr22yOWgYSACwVUpZWSUMmgYf+7d+T9fPiPtJAp6PW
msh3s3r4febODb36BwJfSvG2uyVkvPOw4lzoJLv2rGohdn6ala9AT3b6ueN8G9QeSl/7xK3T7tf5
4lpGx/gGVew/ls5sWVEsC8NPRIQKit6ymUEUcL4xHI6AA44I+PT97ayOiq7KzuGkR4G91j8WSNXe
KOQU9PUwMoXTH3hdCiq+LbBFr/8J+2XH5isABPcm/Wty5xO65gsQ3aeyGnTmP46mGu14P7cxh7Nc
KrUzfBtx8IGZJiTkC95fufwfvfYrBod89v2sr/mheGDoJu9WewW3Z3plxyoepFao0Rf/5At0Q4Eb
T7a9Sf516w/EScOjkn6Syq6xkhmXs0/t5lOzR0+O8ZoXS2IUAwj8JusVtMYA0Z35ZY2jDgekWI70
PFkFxnwi59WQUDCZ7Oc5hQDU9d9htIWqE8PVWlbRUqTMsZiwXHymDOXkxAyMHKr4GeFuXPRviMa0
OVgxJWkQckz5jNjMTsphcOIbQcaw6pM4wdOa8U48iVhv4dxzxuSNkoACy/EThQzqAIQKT2fbYmIp
5ZpDlyYtTWG3TaqMkyNbDwtH5Uzu0X7Z7n+MG11UiVA/ueo+GJDrxmm/rsJOOua/rwxaDBWcHtYE
dPOohlV9ft3RADd+voBnbbskuPVc/fJD5diZXhRPw8ePB+DmbXPiotB+9bzei8dIkzw6s2c5/928
V9//VTxbYKy24vyO8lfwQuw1Mvn3L1+WARedcrdquYtUuqVDjYoe4r+BlYFxvIylfj1daxwzNKzB
CtjqzaE1YgTqsR1X+v7nt6vf1rqN0A3weR5UtrZMn2vmE33nmTRj8bwmj8/uezkVosZt844uXftS
7rbIOjTjRzV46V7vbk31NalV7geNXuMP6ToGYR4NbR0xuDOK2AYugjATPVIgCrfFFF7673a3NfQg
SMS2HPYV3ryupX0mioDF4gvMu30HcdbFZ2IhS+dsS+0j5MDSg7bbnh1mGWYrNr7u8o6rSkYfZhS8
Y2k3scxrvnLYyEA28BdiaG8OAVAfXExiBI/MxGk2CVwEnzfCgq74bQU+Imz+j+CN+Z8rkxByNoiG
l03/8VLB4nYb4aaL4XGXo/HzEas8wpGihtl0vaONXO7nLS56BF3zdXgJsdE87eWwa0yfKlOmyHmU
DlxH2eGg+eC8k20+L76WQxr+k5xsf8WjtIg27AKe08AVQh6jOUKoy1xiYjrD+8vofTUblMhYE0bA
sWyfyZpMg6ZvhNenWA4MpteuufxXKKnf/hhlp9y7CQnkd+43MnPKIJQv2P8IF1EgDQ6c2AKP2b+s
LWk3cpayWnnJK6uZITseSTwU+/1xSLrTfFFCS0ntuf+0kTa608Yo/tDsHkApzbBDhsVmnUfXjssf
h0cG7NLsDwApDexuyTNUF92OdUBOG4YGLI3n6AD/QLGbN4vxUKyXLQzcEFdQB3n6stc1t6CUuph2
PDanHiw3Rgkh09osjBcLfG5dP1yqY8dpUJg8+4j5myD5Y0BxCEL7u0Okl3SST7vOT6wjMtPCNVLc
+ml+aduOpvwpgAmVMJ2VydDDRNHj33VMQZxnBmo6mJOPe1hkOekS2AZ5mmDkZ7d58CTkadM7wb0T
hUmVKCggWCK3myfDkulONlcqlcsFvld9Ds0ltd6sYZwqwUTmGbMxuGieuDbkfjm78XRizJIGgQel
QkYPzNzozTiruF8AMO7is+xyaQ1taVzOFIOR67FsyK3ELCdgzghCAGIgoY+ldypjEc7iQwdeX6jb
cKSuat0pBxywotFFjXE7Dbmwvn37WmIWam0F+TgzAA4+ZKTh5eU97tMn9av316rmUTG4z7bumUvk
6Q3TBwSlRrAEuJsy1XT30bcfg6CPVIZas6t96y0Gb797drlOKSD4rc+FV5z3SOLeCITUaa8T/BF+
S+xcaBnkYYPMmnaif/4O0nxwRU3K2AwOB2EzzvQwu+zP74CHbTFG7sBm1Z4dbbTQMNlj4JhDgP24
S+Fjb+MRMlHz2Vnp39OXuIGMDDaUutaILvd83RstWPuYVtGgekXroIVp6bhnuz+zUr1rq/mFBN40
QqXiEokKdTyC9AfCITg0JFvLoVRFitVTDN5wHhC8wBeGmxf4YvyF2raQe4ykFQJTAOYt43e6EpOH
TFC2MvXsEUfcMF2yaMLeoepGQX1H731x+FRR/9ClxScH8ZenNKk2fecKuYyv5mp2MPS/+MTEFzHp
gDeLJa362MPMrsDsyAqWEpe8sSvkEGjTEH/4/Fy+Yh/O/Ae6LmNEFw9rIUcebzdSXJY/wUZGrtU0
a6NX1+9q2EAovrT/etPpGcATib7ROcgHGF7wWenyo9NjQWVWhdH4YdyOc3YYwJqBtGwizp+c3ehy
aGdvb2vkSR6xPJ8GE3ltwCm0IGMsFpmKQF3GBXfoo8AAgi0EgGYGGyr7cmE1CIY4i+n3JQ6XobMl
WQ2x7R0KkcwU4qwNNUnsvT1GMFvsRy7nsARPGbHRQpNqJAsHTrWLoWFrQlytS7TQV2JbgEgLepwx
IdtFbQ7HCjaUzFFSRnsyqWU1AOBSUrj98Du7cP+zVetgaBIfekORVZsqKqfMWw30z65LIikNDEgh
uxeme4yfJ/RWRs4BhjofvzBGx1BxL5jpAszEM5hGDmiExf/SbdUzZVJnQVsIi713m8v9nv19hk6Y
UH0xkYWvlE/4FRsbKOjVXT3VGeoIiYAjPcMbb8k2NtAV+iHg0CSKDmMImt12nUvfRlz81aBfuvBq
5dtjIwHrnVTjS0woFjfIBYjk+hEoLYYPOx/6/P3SAfXdo0jlkv4DhNufzb7m8rIKVw9IessnHPHf
5eyeYWs7V4YeAIEeKZjwlOtsOArvG+/2x0lW4LrHOq1Ps8kx6E/Vysy6Rnf8ERXP2gmi+b9bV+ri
n7WNUYfojVYQTAGIAWZyQS3Qbljttv7H62FYm0pzAUmvxAjMo3PCRAV+f7ix8GDwaVAsOmfqBx58
RKKd+Qg8GNUzBf2ZrvH2XJF5G4PlxX7jg7A1BZFxPhAP6E9D0+ZdDqTevl9JozhZEl6EO/hhNHgc
zR6tRC/WHlMlLIHyyj4CHtSgQ/PH8myssXvw/lqjmD9x65nD1t5djrs+C3acIxthxyfzXwzxVCNl
sjFlXWnoGCbFxS6wHuN9RR61dahkw37VsSjJo4CsNbI0bb5j3jnze7bIaupP0TwZvaQ8oIb7mMzR
GfyuA9sOOSk5iwpGk6tZmb5eUA09WlGbCYxmzhzJRE4UDh+udbo/rYczVF33BWugDK2yEW61z0x+
OTMrjp0lDVw/RNgXc6ghCDnF3CeEKrnp0J0P2KE1gnbM98NXEI+Zr3s4uPvVA0KfPXYbXUV6ATbh
auNNLUVvfwbex32OBwxvqO6rZ+eruJ3+5vJL3q+0+Nq9d6AjlThH2sjs9dw3wBBbO/sP6wXcNHaF
mzuUVPM7+vzrmUJVrF3NUZZ8TMRv/Tt43PBhsFlu8TuAcPxGhvYQmRJqG1TeOpqtL6KS37R5uYVO
CVmXJw5nse7q580ds7fuDTnI7xPZwZMRXkfJbO9rBvJ+5JJ9wlB/eeAwbPQVpPziY9OTQXzPZ5dv
fZ2FWs9YZMA7Bw5a/mvPJGBXmlHoBLlF49Vw3AqJVzKNegZn2nL9ZLpxiFTfb2gNlYWcFgMeF7fk
2Paa9Z0QQjn6F9jTMWavPmPI31A1eCj/vZZ/TeIchimtZt6aKzDEwaSP6WP8WmE4ZXIN9TE+JOIQ
mEGXkUXqqTU0woM+h2MSw5k0wktbHW88T9Xz0PD2+65MXZ14STH/g378EpHs6FFCNM5kJoc7Ig+D
/4xrypVz4EF8pgiRLq7X2RFP3Gp96bGRaSCi144DHId1rx/ICJjqYSzPi/ptddFQG5kXOg/37xsY
Du8Bgm1it5LPsjEcOazdD04oSywfhrWU+bi0FXZQJ03JLkdzQwihgiVm3fUxeg/clzWd9UhSqzCj
XrnsqVoanpAgjpjWfpg4NVRx8NIdjxUdqID1m/+K32FLkQSqvq3fSI6/05cdHDdcpuyhsuWA6q0B
hbDA6ZKU/qeWYDkYb6T3wBxubsxnUBnbuAcMp/JzcHb/+LOSRhFNgDV/zKCTdCcBj1gQewjLMxWj
eEMq6nKYdhP+VNfOj5JERL3Cuvt9YS4CxaKLBaYHJfLQGROKtkfGKQ2tfEXI2gec8vvisiSDU3CB
suiLMyQR9h/nTbiIlOMMWyCpsWx70S6uVMpkyK9xT5zTo5YMxeNAi+GCi3iRO0QzxUG2f7vHEZb6
u30r7LTDnWmf/+JnMJqBcMS1KK4G9HlwHETmVWOAMM5PI5aeAhAy4yhbfpBlPDx7QzLYJyShnXe5
1zLhvnmLiI1e8dbuW5nr15goD40K5Rg/D12FcuNmLOhVEXHc7mOK4v6LbFqtVNqXXELBieBl6vXJ
KpMpifD7tCWsVi94DdcXEZdF5N/seLFCUYMCHgRBNVy8m9BSTvsR82i3rnDgfSzLSnlwBaMUun5x
UjwQdDMigj+0woNDlgHcJYqSu+8lztTij1sjTN+DibVzfWRoYCWGlgBJ3vfEyT/oNQQkF+c4fW3q
FKGyiCv3qE5PmZ2erRQutjvFDkWpEakjHNm1+KhG/QUCQNb5T8uCHegTEt7o45Dg7CNOnQaX+j3t
96InDYR+p/B6twCJgXZ2byfUYtRFbgMUHhwd2J6zSCMTUvyyRNt0800fOb98srwkX1xZOcWxNvoj
tDUjQ9IeIyroJhv22z2TH1n7KEDDSa36ExIUpRAPnvk5BG9RJlzzXfIZ7hNuDy7lski62wk+A5Zk
LjnqW+NWcB1y/dEJxcTFGfPA+8I/PcqN5H0jtQkojWBWURkcrl8D5QYip/5jdoaFtIdIz83fapCN
83bZnOf6k3Tr+4TPjmoJ9QtnSHLae54wgOIA69/9j/sr3VyPC4x8lJGxrySOw2zMY0Jh5+z3eJbB
1lqJtLnD3vy+psPTS08GNQMtkwvJs1dTw75oM9kwPGIrgGSGBCmg1KQBCyHbLc2BUNGy2mVuvk+s
Z2RroTr/kCIGFh/Ta+TQr6kgS5JlUpCsrA+yraeV4YOXF0zILbmp8R3NBWoiMB+NIIAXwkS9IkCV
7FJroMXPl3hy9gwW99a7Ux6BuM67x/VYZsP6DE4Y03Hq/pG8X95hhP4+w9lwqn2JTPT1LZP4KKfb
Rvu6/S1Gfzov3ppZZmvw/OtKscDY/6E6OCcSMKjaybFctyYTl1PXRsYjv/rAQ5Q8bO+mJHn05O/h
WsaadqaaGADpfmfnT4BZkJK9jWfJwthnH4BU6KUDvHTITMXyBhiMJ/ify/ky29VhxGpYm+vhamvc
pju/Y6RZyr2fdqj3hePIBO0TsPtWxEoZD6EyuLfW0rx+Y2Y2S0jG52KdJ8XRGtg+c5VoR/aps6yW
7ZasacQ+OgI58/S6WLlVk3bvy9ZNN2VI2YpeZizubuvwiONbCB8H7lCV3QWuxASqrEnBosGp/IO8
w5hAMCPbmvG0/Ug2gpZvGzc036i3038i0hvzE/uD/Wsjm6gguCja2ftf7uGtDQU0f8Rg13EzJE2n
vDvzkufXkbrlyxf9oSG2TNfG9mVqxLZYZF7cYW1a5PF2dDvutLuxpvpXNraEXSx7tXm7bs5vHMID
tFzWm/WFgMK/84UTTY9vPdkjjNmAEA1JWamDAIzz4g8zkkyYXyDeMtNRFo7Th6befsxGj7cyOrpg
LeTuwLmTSG9jMmMjLZjdueQUMZtUsW7znIYyJpcVq1RwKuc1T17EvQ4Uw2Z1RXGCNkY16zv08S98
zFAUvpjOTQq4JWDBw/rHKTdmHJdWt3+9gjAQMKeUlt3YJ1Y8SCTXLsM80RBE++cGWs6a5XZjJIXT
8Rxr7eN7Tcs/9zf2qZVFH+FgC5V0+3WCYPiOcKjgaQ/v7oOpWc4wlMzcuSUki5SVqxJ24xsPGN4X
drShVxXGsrLbyTXI91dk14gsWFsxaroQnCRsjMwCV6CluzMZorz1jOvTebPqiW4TDs1awf5m/XQo
Q0UmurHKsdCjiTsWshFdemoJhCJnrAMfJe7BbWT+pjWIjBn3v9bx8l2gznsHcbuU6UTcgKqZElHi
QucR50C6SiTzS1B3f4xTLINa2n/1Uf3Zd12uchIAsfcvrlOU22LFlKE+vX5jl+XkM/IxlahE2EJ6
sEPKjo6xZgFWg+6ANBjJ/ety95O0I/W8HJA4Xd/zm4Uh4Er3WJefKgxpYlXRfX5msneCgj62UGtT
uIAApEcSDPxesJH2EBitZMnGtEG7jwvI3fO7Xmj6PqpoPo5KeNKbGQr8yOhOAXi73FL5pn5yznEY
xggZeuPFZcEMdeqQuYtM4AgAvykYVLhBhXzRW6Tk72W3Z/Uu2NgwMmHZpS2HlyJ+L3/SzDBPW4SR
duU1JvvhGdqhBiQPwMyU8gUw38vHo6yMAJqcvWOVdwEGHKVSYeAh26A3gR4+btTwHWskpjJhkYpM
/dVgIXdnqd4B/pGRE0jPpcjIfMsae/SbnPuU8XJMwdme+WvI9jAQhO35Ox82Tqhgw0Aly28sJshW
DuaF/Pp31Zm0vI2dDm6v/mE1qOb/hKGbDbpD7jqZ1vJXOM704zvGH+KE2R79QhnSLktAqT3D8Yq/
fT9RIR1or2DKofXC2669SR0RP46u82dMmByROXg3oCiREAFOcPgHkr80v9MJExc1mdwv3Fsz8NER
YARL+c8sLOVJyMmN7+zNUUIexMWaoHRUbXhTTm5J+VtIVp5S/XSPJ481SBFBqTL7sQBLQYY5n9ij
FaJsiXlsyvXneP9JAXjHAh2Tc1Z+HE+0OfiWidqphUGXKfmz35KmTTxKroKbyXonpKsKCFnAzxIW
wXpJzpMIbYbnu27WeA9WiEbYW6X+sDeGdbquFj0GjP6BENSFjISX7i5+kdGgiiYf4uVNbYDEacsZ
jFOIUmg0wpeIi0WexagTpcCD2GG6ZLkei4jxp9Fd/EQfp+NLNd6rh8cJU+bj7dYwaZiUEJDgNmEX
gBjDAAUbhHNEsk+APRFY6fRJLN8d5ZpN8siENgYb1kfegpPvF2EV7QR/3CCQBBOwgAtajAu6oMLq
PGzicsiTkW+pTNVFIrkpEK1JQxC4xY3LaOvAFCPhvrNP8x78KyTqG9ub82ttcKLdP7IMslnGNh//
/zJVJK+yhQHO7J8QC2k01bKgN1xgE/674YtiQSMBl62BIUVF+F5wi5QmWPPP5qY2t9sp4/nFXa2U
i4w3oCLNYxyXozqTEO/bgI/guvW/dk40dsEGLDEkCbvcE86If6p7pOPB07q34nZClvPmNhiBluCY
rHjeSH1lI/3tsvuVxFeUkONP12St1tMFajWOMNXIlv8+VjIevKRPANm+maIV7zHKyp8fo0zHw7V7
UF/T8nlsY3tcO4zJBsA63zg2yQ1cLj+UKlDEjKdjXFGm8yJam3CsQ8AMELQdq24JOfg8mfxHs6Pk
9YMS/VfHgPN8BsdKNi8HI6TdLuy+HxOYZfZlDjf+wdHDOHUCN1isOMsYaX/22XrQLHkqJtJ8LCr5
RzJ3m5we8xTdxtViVCj9a2v+MlGSkGbvokchoieF7kPXHzzMbTAf+WW05nwfstoSuLYedR3QXzQW
wwqaaABvI3dpVCp3jSW5c1jDjFjLO9OoHWqrddQJQcb4+94d4yhVxw0JJeKFTwoUmTvN6AAPyfaR
beSm24dVTHIe0hO/OEZ1bu1Kiyc3fv6clDNnALhrluN76p9Hph8xgbEmXVtjibBpSeabQXzscVrZ
a7IFSL4qLd/n3WEDCQKUoNdw8fYHVpzmsbuA6z2LlFyC2hQEDcbHhiHrw7MHWPVMpCeq/HF6Dtow
gj5qXX+OltAgHU8e4e/cihAd0NSpzoGTZD5iKUay0fscK9PTVjewPzwZ9crGwXYdlONTZh41VhWy
RsQxVaYuvdXlavFbB2dMYn2je8CZjkCDJdmpRdv1QXMeBrBNock4itLGG+seKZctxzW0hPF2R96J
TYddGIeVyVUyPLON4hO/W6VmZnt8aXs2Oiyr7yXB4wg1gN6dbQSG/BoDxMWs1H0w5CeOE5kJebqY
J95n+6gfj0fGWPILc9Q989xlI5BOT4IBIqtjCL6/m823U/MaVPAtvjCqpIvLtY1KvPLduPkjl52V
XLCQzoHukmiXKiZOFNnvTQI3ADJLmTmIWEdj4i1lwhNlOMJ3T32PUWD+mD9ED9yzKg0w0vs6Ezvs
2izN0dNO+aQW3Y7N8n+KzxZxR+Kzi/xmE1Wku6XkIV0EGSYAdzy6/xCIGtkBHQ+foIQKu2MwmDxZ
dxef3WuX/6wqNyNhfZy0AP/5mWluDINI9/27PSephOV40d6Q3rOK3hejFF2+4ubO8Tp2ebu4nklw
sCqJj1+WMTdm+hjHKFxHfVHBCs9yR1enfXMLVIl5ms0ziAeMczyozaoJO5dVpzVfxVSVnl+G3q4P
tjAauNvxE5rFQGOyuU5B1RhWb0l+3EyKgLDl+Y3YbE76V7pXGX02nC90KqA50K60AvHkQtYTn72P
jVN1+zYC5C+Gtp0+Ly5LLxZRg02ddZk2Wz4OzFL/HOas+4vhZoBzLrNk4xu/awHIDkQFOs+5iNnl
bXTDf6foGEH7V0ak4IUArJESImUCiiNjnGqnMweIe0avt8sSTe0e49HHV8Caos3X66FB5qG7Wk1Q
d/MUhE9jp6JfVdDWqSB5kTobmiiIetY9QjCwv7yQu24Hxr4Li033Jqc4Z6kMG/nylfZ01JBisJSU
+UxlWRIYlkSOMgiZHi1yhD/xuq9MfmJTsQOVFmIrNt2eOsPZy6tCg4V8VDfRHI8ZLNkySiICASYM
Ap+Aoi7kVaIgf5ngNr4YViJCUsFlXadcKafaYLdW8SKwmEBv4NHyEttD3MpwMb56gd41gLWVSW9I
e7uKbeg2Qe+u2DeD7+AC+c0GMvyHTJBsYG8KBkWEIEZXCvmvdP9NXmkTQBISE8QSgDKOSQ/1C9Lv
el5X4PhWhYLQ6i6ffxB4N6dlh7pBc/yjm1BKWx5qZQBF4isE7Bj5FA/XgXc+nOXv/qhuwuq1h3p6
z7vGd8BUY9OgSJrfxZg0OOiJOshl1PgZqSKQtDdh7FBXJpBN6y/U9EPqDJ0UV+ZzxnQcJ9b4cnHV
Q3foAHVTQpK5Pabv4NZnuKvAKJ/W3wyt/db76xGCUofDGSU4ZudLeYqLJ924l+IwPJJRQjdBktxQ
uHM549nkaEMLiUxcQnJse+jIaryn7uk1pkjKLJBKLtmaE+q9VeMYdGsR65WntSaofp/wFU5NhevQ
3HMlfNNOw3SPD3hfc2MNSqsrvW5fxiMzn0INMqZU8vAeS8yUC/+DW5f8CQuLQZ089qgErkGm2Lls
XKcyiIieDKW1ndwc7w95BR2IHfSoCao3UBHHnu33NtOJEh45fmX+EVAbd6nLI5jD7CRf+LFBim6S
peglF9ZKNr4ZolS8PfJpwTHJW0D3NrjscZD0++J41KJjq3poLdiYJ19Ue1IV/1ojv34zQdcXsid+
zHpkGxCTj4L3JlCsyC27XR8QuyDu57UXY7QstZglWDgb9gj+JaXgDP8kGOUeVYTdNe+mdGfwuOIA
1zjjZPXWEbyzjmWZxticTEiUn43sfRPyMpCggEg2e+/mP5gQ/rXQ4Z7rm8wo7hBzxTi3+CE6OfNI
dJ0x75Wy7VLyRKcPEkacTq6qmaeUKYVkF1TAiErTjtsxbmZGmzLJvS2PLwYA5I3fkmXvzcrP9ih3
JW4IoouesuEv4Pzh+X+1fHWH+9Xw74qZPnDVgTcIab0ZlN7V4fuQ6ofaJ6bBKNlBPmb8+pjXs4Pv
CsQSzmVMWsjFL3bdzArIyQAn1Hxe1Wxk9FWhMsC3XDqjnvnyRhSjrSpE7CG2Tn4PpUHcwzA/UsTJ
47zaToHn3vwA64Mx3sYjo6iAhdEFa6fiuqx+E1SY8vENGAEkcS4g2gh+ZmYm8TpC7VfBYRrb3L4q
7tutYEnNlsggUjPcZysouH7aKhXkL7wQ7apDf3xlP4kv/ZjYtF+Nc+uP6U2LcwsBVmbzu5hv2tSP
SzkLKOFCcVlQvuF4xQ9cZd0a/ieBNRuFIzN9NZyinYAz3y2HFl1VphvzNMNzMFnJuTjYJvG75uLT
/XSLGQKsak4k7Axx3hTj3V9hg2MR+jUiWu0t0uHLqb6RLIGj8Jz3f9LwgvBpGLuhW0o38E1YPGG9
OX9o47YkLRU21IEjr4JmQ2z0sfo6BfhrIX4sLg/iP8SPvNcfORzG6ERO1NfRScqlDOi6/Fl5Zj8L
cyCnNzB11V+PdMJio65VWnNGNwKs+QGIIOxbbq0/i4iF7maQvU64Cs57mFGZhnzlxk7Y+xEuTR0u
2uDl01XBKKE2yGlIIlbF3P/EkbWdoGDqxk64phZg/hsjA1lb4baxYVzLC6nIMsn9nzBbvx+/rYHE
W4Yr/moTfRISKjQLdCIfmviwXL9zMxw+4s+NgwFY6WUuXyTJ3v8Q1M6iXV/stO28uXi1qUAJkbsb
tZpQkGLcbgQ7duFTTgiZRkQvGmouQsu/WqTsSi52JHvk5TcurPUydBxKucbJIXOcda8SYegs//6G
0mrg8K2RDT4bOesrCa7Wvylsa+zOLiJUMbeU+CdCGoBTRqUuFDCPMR4WhHZDf7r+mpHtqYbhrlhL
4LFjRj017IAa8g/6WaOYrRvr9xTRWV9FDHIyOiv1e0TazqspzwVYbBKGzd3LIMzSWj7QoEfCvc5d
zb1u5jfm/594LXbblX7apfgvUt+PsimxjloaWhKyc0UcMAUFcTzvMr5bsH7wdDnsr2mxNzA5AohM
/JsZWeFzRYWEFw5W0XznKtN07vOWciEKFGehxVdd/0goBgz+8d5a0Vyk2yiVfzQMZRFmiNJt/SY8
X9xMiappIaHljmZMUZVP1bFjRVXPXC97UIwNn+6N5+x4sEbQw9rd8K9+MGFpl/kkzXE/qwicEeeV
BGywZ07lSUR9rY4D1970SWOZUos2e8vQIdDUbnJB6yKzIhHXV3YPfqFragcw8jPUOjnNUaEa0aiz
uefOI2nD9xGrfjsmExT+lLvHRO/J+gVVYvLMWQEUJ2SO3oxouOpwaoJ5Z19MXsz/D2Oe82FwoYbA
mEbemagnyqDVhepb09F8uVwXM2R1uaDtEoaL5/LkHJ8WlAKtej4pg6K7PvLxpXwUhtMhOWLuGOub
h5sg8RtHngKmJJsWq3+IWvCx5dRVojCCUlUFl5UImJTNtHHEeuRYbSh5YaSB2bSxWryk1mNo/ruO
niTcjtOL2TPYEUNswwFnH2+9QjnSD4WnEQlOE5cTgL2I3ckVwpcXB/cwR8/xW4tjZpsPwWMsXE9l
lux1TzmqFO2E4KM7LmXDquB7yUxFkUP+aCgD9Hn8+OyFT34aheFh+BVh44fWueOyY879Uigej937
09z5j2jHk0sukfyviebcWs+eiWeCMAZcbqePGkcP0lgMqIYWIXE67Si22vVVZH4DelXRboPOYwwx
rr/x1j0MZqDA8MZSKEb8Mmokjvt+xGtHHx8iftzy6X3QjAkINgrrjPs0Wi+5oW7T4aoPUsilQ8Ln
aMynbNWI9kZj5PlTWfjO1wiNKBMcqvALYlgYIgppVfAACQ1+xeJ76iGwDA3+SuC0ADKSfkb5g2k7
PdBmKpWjMbsUC77c12A1EV6hGEWNlY0TygWrOS06U8MSGp8EAa9MMT+MPrPkMtewIBiHP8EdJPz0
NU7ZFfnILapZGBcrxWuZ7of2CBwM3RfFieZtXFysG/9f9KYHZ+s6VGHQMbTS71NHjZd0IiYDPI68
V4Npgs7tWv0NH0YiR2EgXlB8woiEV1D3fjGmzmB6ozIa9OxPOw7DP+Ige6yAsFzuD7Ta6dTSQddB
4kIBwf5CYBhkFxPVP9vVgFpkMK0M8aqPB6ake5EffTUiaocMH8aZfokfBaXQJ6Nx7z4j4/TtLzUU
847FZ39Y18SD6LKT9h5+UcJd7LBBL5HjgOYy/vFUjD7RDqvKilxX+UT9ZmMcmsNzeF0MCGPuIzJf
0vnD9TiAgHmi7DAcHuOcV9gVmF145vVfhLre84dAxktsbKhA2xvIO6RAvTSsgcKLbV77ryjCQUiO
8nUrEFMsrwugv40uOmkGuJ20Kk+6Ys78y5X1D2hspU2Nd03Wa2oeIsIf90cPFk5Fx5v3Ym7rCljX
HGGf7pnZ+pYFP8CjNlVu5m4u5rwi2ajSBvmmYPFD7832DiAG/eHBwI+EX6weMTgRGMPutwApWlf8
Ahe4n3UN/+VHJQUVubO7m35hX1LEAZqxtZQj1RXmtzZeYDXiilfEbnXjiC9WMfszpnSGck7Ir1vY
NUdFrLCZ4xYP0BIBDXTM/q7LwfueNRw9P9j2Tk5KLuaq0cVHzvI5hU+zkzrIf0ailN6qcklhsKkB
z5j95HD4RVxXH6R6njZ5rxgUIqTRmO/BE6FHktI1lhfPkKRjn48sv7hyaiB4FwjeeEIgoZRy3lg+
dMLIJlNUslI/25smKIF1a/o2MUoM0jcgZiP6rViuW6g8VZlygxMZeA9Aci6zrk/PC9blInOW3b4x
gnmWUgMpH4YKvTxNiEDlBD04fJv++e48cPMR84rj695SovF725ivyNbv/4TK2SC+dwJBTZ1FrmMW
ZBpi9KAqTTSRXyYRzcHGre89mPYz+T6m6Q5Rmk8xAC0d0f3L42P3A5g5PffyIfyzGL90yJ/YR5sw
iK5/qc8koZ84o84/q4FUtdcDVVgc54SMXCY+2jTmUwZ9ilLu/A2ogxz36u5K+kB8oYVDSc+mnQ+7
hHsh0PuevBqip4TEnTI7JgmwFF3MdrJIWGV/rGeXh4SBcp+3uaXUgy2fI4H9ALzKIpIPad8qOEol
27GXLODWLuf4gs7+cSW6MZPYXI2HQXRB7z6NfWnZ8XtjcrAMXSUOa9FxkF+pBE46gDDr+AIi5jQ1
IakrRCB0mTVWAKSy1dgSpBO+6y205Pj2YQ4oRzQqXyeqw2gOi+3fPQDJxi4NR0Y2jTku6Z3RBVDV
m8RklXpQdu/jOSMzOHm83CazUMOo3hGPVjYhQi/ziZuowQRjPj//cziH5BIsusiVxIWtg2pCvrUl
dDLF7DIiAXsIe46kVlASQPDpzEvcQnFtZOkp/cxRkcSk87LFAezw6gH879jX+ml24xXzFUFvqJYk
ayUIfkfZ8c6GPaiBrk9vHdWUp6G4qMTwh/gHowi968w+Nz1AldAh84lgJBkRAcpoZgkoEds6axzP
J2uT41m2JufDKOgrIqcSHPkmqVNdWewpAbTXY41tUv4RFjKYFqm3ui0I2kCKcp9UjMMp4Sb4QwDs
3wsYVExyJ77jH8hccQKFgmeB/F5UNMyzr4CbIf0hI8EtD8HX7htftKroleg6u6G0aGCBxEKxqZXh
beWXISOkhBUJVPAp58PCJcWUBvKjXjhcFtm67u46eEPAYHkkcZ20TsCaCVfEjuXqnmIeKe/pcGjr
tqQSEFX1zj7kQe7UhqoY6noQ3fZs5N8DfdRrJawA0u9kAJq8xsUHhztSttMRNIRpZ49dAAz++Qog
Mx4jH3WV4up0I72sHBM80q5aZCgrcD5ddw9wNMozjDc+rKAFSjlbjW7F1T7t9MAwwIq3Is64dc6i
fckLfhAB4ienXN44Q1nQVM7TO/cSUqSv1UGxbjZ/1P+VRnU8g8cSEJZwn8qiNDkw+cv+m3libe3m
8ulrEHmSA2/ZsbZHzFpN+yLq9QEM7efbBYevVwyhBgyGm3Y0r/e1JTpRE/4MiiC/V1T0q84VgQjL
EzJli5JDOW3DMCLJwhVnze7jvz85haI8WSacj44sR17jnOXrsiI4U09TjOTN7XhV8KYgNBaD6ZU6
JLLyO/9j6cyWFMWCMPxERrijt+wgu7hxY7gC7oqK+vTzZfXExEx3T1dZCpxzMv/8F5X8YEflV3hE
byAbFLOU7GNUxz/89mbMahE3i/0JhG4qTID6eDrFbsUMyZ8AZF3vCvzg7zOGpMxQJ7AWH2FaQZ9U
B9FjdsWontNcFDSViZSzaUE/FZEvZ/xZL5IlVJD+BhbPg9rzc6C+KQliQzOKXxVGPHgqmjf1nP61
sFSo8n3QEO8OVw/ibwtCYuV0TbdGSspEEc9y6LQnd3ybMB7AqIbZwEX71BYYV60Wk2XScF6jcsxO
aG/7X9iJEOW4xHGPnbGdEDLxNNEwc/eHCOl4MBAaHch69rpJNTD5BraFnovvQ1Fu6ot9fQbHDml3
wBjHuH3Vmx0CrpZvxt2NLXBdrndeiy5GIwdWUje7jvqHGFvfMqxGp4+LqnV2uJq/L6AN7+Pcs54N
uy5ZtGAU0Pn7nDRDJ+7R7dsnn7MbQvWeq39sqgq2EliFE9sErlSGPLDIY5VXev6t3zmaDMVTdF6s
4rrn49bV2x+geZvLYAvwMjC2L3ZjKJ0siC3wyIRBQofHnJPxGtEYDXdXfDhQMapPiApdb/lyATUY
36tfzvCXDoEUl9IzH3baaRLDZMyMozf4mKgG3oidgAG64ewypSCrPAqvBQKmoG+uLl/nVUFDddBR
Ht8jhM4E3Jbjk/HxqwMBXK02iafuDa/pbczpcjcgtOkvLgEu57S+NzkJBhodDYsQucu+NKH/kdeO
UlaxKAdnLUJZSH296i9Izeoytb6hNXvpC0PDw9puOIBGDAwv5XSoN3rw02NEyEp0Bk3Wbgf9RdNp
dRjp1er34z0/7v0NHxs2i17Pchq2r/rZkbejXpge0AYAZamQqn+IrtQGpzz/d6qc1BXoQOujFR+D
0m1PTlAOXRm5H5DAyZV9pLsGdcLdmIebxvShdiZ9Rm4HjvA9T47Wqd38bm0LZEu00DyGrYWCQOKM
+uTnXQo7H5rkckku0rjiKaG6yLXT2ytGMPAAafV+3yqHsF+ULmwzrQ8kVDLe+rMpEWnF9efk09vT
+sZseFP0zrRwHGc/fCuIZoHucAL6EPKzYMwdcSwRkiRHm8JBw71gx+Zg7rQ8pVCHn+iFnHvw4D9x
58o2RxjYgBcdMtn+mZAXQNeBi8knZrIQ43HfN3CDaAD49X1hnHY5aCxO8inj7/DB0dJwmetwLjP+
GTLbD3ljDH5RUEOYGlhP71wxbZbAegoF4S9omE0P4FxOOIbDrtW3kBYwiE1eMOu17WXzbnmcI3oe
tL/GMmOyv5tKYlGOU35vjI6ZQkaqlelnwQLn8pQ49EN6iy/aeJ9TrWoxlxp8nvcmvsUXKQMyDI5I
JVPXgPdM7BXwH9yiQU2hYnwZaqvL/TX56a+3Hj4ZJjI+AYgnwoiK998cHaOu/d9rcNRj2jepQhba
BNERK1Er9ZEIPChGrof4CkSgI5jBtVexWBK2Tal4Gd044T+o/RPYgUFffy2aEE6fQe5vzvP7/Oei
ZkyDKl29Sv28QEMSjmFEx4DIvDej5zBSfWChWWt9gzrh41Wj+zM4YQPMtjI8Jzij/JZ76qXv5pTv
CtK4nocgJ/8vR3zIWuAs04vlkFgn4G1RGLw4pYYO1wpXJkqIWvudOATxaVWVCO8HwCUDanPh3kuO
tdysBjHhTS/RLLQhMrFlh037ubvhu3ANm4DoXAlEJtgJU0BtlhD3iMjUO9T1TbPnDtmJwG0m9YB4
xCX27rekequ4zrtwgQczNouGOj7w/EM6nwx/Wm8ywRwHcpm+lMX34FASbA3GIXNy7keDZ7bhHcT+
E6XEU3NPfTVAPMutwBTkLtCKAIJ3zKK2jSZ0QqPBw81NpSiEkkDd9dWgh+ELJUafGvUifrbjacPr
sOikAhqDKDCXIdLNhZUMpYi9y0GrDAV3ATDzHZ2blOgGuE1MtiEcarPErvNlNfFW6OiQuWXhQdKW
UBYoHdijfXDewqOAeeO0xxrF9XUF5M3JDEP6oJ1HU0hOnTkSBoYYZxHmEvahYlxHGDo0EoCju469
4wmjIHjQCDoo8zZE9ql/foeMao2KMR7qKx5bCmX48scJ55mC2zUoFmrLJ9Iodu5uGSI44YQML9q1
3sfKoqaI/ttRVPN5UVPWQk4xm8FCpkwtV6Cm1kiPx/ZToCC4FWAFANOrl5NrwynHN1eH5+mnxoOg
8zZoiV6lyStf2Q0KQyKBBs9RuzNBvvMTKmrJ7cAetHUK8g4TDuamBsykD7+0puR1BDw1QAS06ne0
5ECVmlcC/jJEeQj8lo8p7Q7s4yuPMwvM7aU+YFsdTSpqsOLzJFFnViMGmFscn2ALZ2/WSpbmDLLp
VBS5rESNhpo3I2RzzHPnROkoeACQfib7bXPW0cpoAdrOifH3T+BO6NyH+mmCi+tgNOnSzqIypD+2
BFUqdTzJqEdBaUF+vebTkqygRjyYa0Ghvo+6CwPEWG4wgR1c1aAtCZHHcKwBnQuC0t0MV7vHGmpe
MU7Qi5z5siU84gOxoymqlNseoEa9IJpX7/NKL84AutA4P1/Dq0/mYYWg+GtcK47vD4jMoqVNKFlx
muVzAvdy6FdCFn4YvC/RHlOfeV7zpXol1/OurZhbBJUDAApMywQKCLajMEmgdSdjfJgoiSIzxuQK
y3TwhuSMbT1QmKLljtHwe3HDr6H3MfyD3AByuJI7yB+NTgwhhsyeAj6rdggG/C2gn8ZmczWYU2eX
KGO6OUIaIWIpG+sUvmZpqsbKgOTjua5tnxrqPRwzuqKyuTsKJSWIsQoENUPneMBX6aEiZo3EE4hT
BcwPVDNLD2NK7UAJNtUiuuyPKKO5cBAsGk2/elmD3Hjs+7l+2RMvBQJOemQXzY/a72ltegxsBMCQ
PojAZmBV+xsGGiqpR5TBnOL4xDLX6lGvIFVFdJMzY+mHVzhq6rUePSByn4BRA6YGj6kAY7M38w50
NkM0RcAcMr6BgizcncWNORNDC6PYd+UiSTzkTLJqzgtGBtGd7ln3uFHGO1gdPrrxODmBpGnxQrNi
SpeERCpVrT48O0XAmUXtgTDBoQVRYOax+upMNfKCehstO/cSPGMUQJ3mMHuYC5J4GQc19cKG3yRP
bP206vlzf9kbC+79kVkzhXmulSyxHogHyHDlGIvPXllGLx3Uxmh8+QJ0UjJSQOA+7q+xPiH21P2O
CeMBrz/RK+dW/w9bA17x1FZmGT0FlOpxMQI4Foz11d+KL+etQKJHLMl89X5R9+erA3cmtw5kgUKb
JWRpAC7EJZ71XINJR389oBFbjni4BXfHlSHaFaR8YM24jHY7RRPfHL2S0cCcqQEXo94+mDxb6PMY
ijCc+U2PPb4Vjrl3xVkBQDpmQX7V25X/QPihLO1N74VFNxMtsKDa4D+3uxn8/KG7YHIXcdfT5GFY
i+5cHvmW0Yc8SlXJqZTr+62idwtzP3SAa9lg2Te2sf0D09Wx8eec0oLlhkkCewI9aSNi2AqjbSJM
pn4uBu4TSuynGksTL4qQEoezUeHF3QRA9qn1tsS88h6182Ksjek28jFHHEyg9wR2U0MXIASldscG
UzoSm0nl1MRef/Q6W3OoMDiby2D3T8vlP/GlxDnCpG0Jm1BkRDp18RDVqFMgl5AKWNprW9H/TFFi
m/wlULD9fgT+cENGNLS3L8TV6hcsYghxVx1BDfxaA06xAsBD2EIK5mc69gkaOE3LuSyTXw96Wl6a
VOecGApEE//TBWCzx4gakZaCE9rx+AOt47qq1jltJR0Q9T6qqa99v7lQFcrxG8X10fge0957cR2a
xTWpBJSt49YRtY9FcPO3NL+0iZJ5ya+j8b5B9jD522cOUX1IU36KlSprMFx57ORD3odm8+s1ZyXS
n1HhNg5RH3cN9B/mTSJ2SBwow8vXgjWQs1sp3TH3GmIaBmf9SMgfv/bo+XWfx9HDH/SI50GdZAt5
71a4ZXsN6eBhvU8Bxcn1BVZ5XND04R/FTiDV0SkIOCB+tcFTCG4U1lso8LKVsL+02agZcEL4UaF1
jYclv2nf9Al9y1X/EnvVAMMmTxyVDl/ptfaroHaAMxY4P8xKdM8UZdpVn4xpm+9rlGl8GpKwaFH1
m/9kGcIYfppFkwBmUCkYT/BfzVrvb2ZLNkmOAzSJN7Gi6N0EcY9yUo04k+SY4FSUFoXX2o9pqKzJ
wV61S4o+Su4Y+v4FYuISVele1GAUhl5tvn++fGBUL8uwvvsgusDK3QeI//KpVfM357f3hI3JNgVt
nZ/6A23oJw+CRiqn/JkdF2kHvB+TSHHGywuDURh7pwwQsmgjKfMR83Ys2ITufvUB/pdptKHYVWsQ
BzYfXrHpvA2vGqre4ibHIc6VU3ZGoxg1iV5I4N/NSYeCd34jdosiRfb9t7aplj777IPD7etRpnD+
MEm+BS69qMvGrHGwXaztdY1HFpo1TZBe/zt6IZTS962GqjhHGQaSujxmYsx8f7N53sjZU3i81B8R
yDuZEKF+CT4CPUNy5HSYcVp4BmUP2xNlFPcs3HdpC8+baghu1RUyAfO3QyAj3m+4++RMiownxNlj
ynOOXHre57iRc8Wo01uCwtvsnzgPVueoax4HNn8TrILBiA6WokwfKw7+RQrmUZx6jFfJLb/CGGCv
1FZ9m3Ebh3rHT5LTEdM9+FOqFXlvAwF3AFNiObqwO3+sAFh8GQ6zWcC0fHLiAk3azNMfyfKtrmSW
o2hRolyZe13WnN5dJCg8Z+c0YBCJYxUxCqBYUrlTm9k0PGx3VKfQgKuU2ZPNIyd0CXZNyrf98Gq+
2iwbhaNPRUsyPAgD4nM3u0xan0av8C+NoG22Kcqf8/c0354RADEreTFwUPTg16eGjXA+7aqT3gTE
hNOIeeZL6+wb7tvqY/p70dfl6ANF5nbWzJqYzTcE/5bq5LHl9KAD3MkM7LXVomEs4H9o3V4CQfis
3+DreGfC9IzXkOLrynT5Hl2CAsvSFgHdenUJmx/cIPieZnoZ6ptlmnCKqWHOOAiSLc6WH5jwH+x2
BrDxTrCkrFYil1sNnj4MnNFKFr5XzWdPRvlDg1uiHicHsdJA0YCpqlNHeL9QRhWxNj6g26KUoKBm
1EGLNT4O1DH8mIDDtz1fvDFRR+duVr/oDZU/kizEpXP5elgHNbTWy/wpKrOdglpIPX7g+KrwuXi7
/hOSHHW1vCxiogWSqxwbOUZQ9cNm/TIP5FJAePmb3OC+oTF/lA1F7cF7bFlnsPGzNqHhg6owK9lu
NLb//ZEAReFIVaPm3Rof6H8fJwMPbtlt2L0X7MY2phPWuKexu/U5TQMmPLmmcTpT6jQsbfKEbQ6/
eRiNzybFi0dvKMPnKi3F5uDhkpP2nNysI+q6p7Z68xxATgovPK3qQi3Zd43F5HzXsbjD22+FLk+e
xzIkXH3NsUiDiiaPLW6WexFJnpq2r2aky10wRQbY+R61evx13HxrSOMQ7qmjOlowJvdeKoTYfVqT
ghnU8qzaAEuipA0mF0jAMJHsYNHuaAvA6CejMLarmEej1DzIy7wHAdW5HIMfY0DOiIV4GnbngetC
bRLyNyaC9PpcTE4ebX+axL+D8WoZtPwTUFUa+b717mtPcKuTIieKYFQMrJ29Fvz2wgKA/PTJxOiY
Lp0jw963KSSgFvGRXfc9NSaaXY1A2ej1bVqxP/qcW9h82KPJqxVH8hJ/ZOLSOUR77lAVjse8DQYL
eGNwiU7Zp0c0/enjlPzCB8LGol2Y+IbNsIwvoaPz9ZZNK+Vil0OpTz0M5gD8jixFF4EF6QQ2KY1M
6Tji2DhKtauSyBqsqI1KEBOXtzU++aPWxXvjSYw9COMw7AD3TRuC9y35WKR6AzZwSa7rO2YLmnDZ
Hztwkyu8+yfdPLeojaumCkmwy04DvBfLPKMx4sfP5+cVDBimNPwRMIYCiJtSb3CTQMXwIUP5CHIP
EUp9oNcRb/QHmK5gFRW6IkGHflu+C8AcETDKMUzHh6qPFzbUmpdbx1RQILyoLEQ4zbNfvriTTNoF
RuQUULtsxmB5d87cmwtcYu85c0a2Nv63bdo5ff0WbFprOSN/foiyAW47CZahAZOc8VGFZyfQBS8B
qb6nuk3vSXkw1vajBlJ6sw1UEUEHzp5605VpWRc5qpDr7L5cCS5KZU8VasT7l//bcmBwZS6Q/ZD4
9MLSqfxa5oWdk+WNg6D6dl7JKaL/yS2feImvv876IgJbXzpq5h9XkhHYtR7CB++hqe+fo/7VeD1G
g8a8utgf4Iq7VbcmxXB6aCTl18PdQqiq+5NWDvgky2fQvTgyLLBjeIVjxrXDBTB7F1qdlg/TfTze
g2rB5HzNxpcrZ3TjkuzZRKI9o6DuKziG8EmXXUcCtCZwAwu3MPp9//ocPY7WDWrG+gGbrMcjyzRw
dGQSPTDH3XUT8HbCNvpBC7RkC/lSwWvddYMAxQKXkf3452sr5ftvxEFzsDLe1lPLn5oI528J29ae
kwpEi2yprjpG7gI2Dx3IGE5dXgv8YOidxfoDoiKdFiUKjH8CtNgW91NI8nf7rx6mwG2OZCxFz3c3
SriAdyev1Rv0CLukxGQvO9Olde+kUQPsQRlanKO/HoY21qWxw9FBGtSKf2HW0JGg/fdd1AnkYHvM
p03MI9hZvzoHF0f8ceMGT0oTcLwmUgXzMrEnLt2M+H0FnODuuGDbxTiApjGAjwc6z2ZFSd0HNukD
+4HdXIDVKpgRcPwxa2W3L/VhJDxOPUNW70ObteNXU42vs3jPO7mCDLAStvb+EnNjbWjrMPazLzYq
2Jar8+k0hmXFTscOAaEVQZM/GtFXsQGyzVsMGmLsAAXlftZxTL6bFAp3GxmqCJgAbmwxsBCvIJgP
WFEVOlq/TJ8O6E7YCwBdeZNYYMkUFuMQNZf57IdcGsJynkh6sPL08SbTJfGAECzn4v1yIj1sNL1G
kwVDcANyGtKrVKx8b/qQPOtCI3YM36IYO4iTxu7rDYxDT5ti7vM80E1d+WaI+V0Xg3nOWSe50SUx
33PIVSDfqLfxRUzn/OzdEtI/QesM7dZ88tHAf2OXVGSPzdu8SjSWVoHmpojakChSU8DqHflvClQG
5/1YoHMuOx8+4+Xo3lxokijTCocfzpYEud/MsGNistBKH/r0vWAggnQKBZHC3JwLgSZFdoZjoM/v
gJR61+ps3kMG0E+mx8nQ1ufHgEiXFGM7YHAbj+rnGPti5+wnsMzDtnaJ0IeKgAKRAyNJAMehegz8
EUmUfFnokFN9ULEuP2ME7AwWu2+t7pIrdlHoTjB3IklmXsc93syxaQE+9iJRwTz0Q6lOkVvxqG1h
0kxAjAGexvbJivvBtutD36cRvqpYiY9iu2kXGaPateIoDgO5wroafczATnonZBDCz6oyUx8dZW4B
4yJbF7Tpmum8sWf+i2S54g4JI06dKlxev2mk6RC8Va38Yuyk0Cn9Oc37XyTKc4G9c9fCTz37pPhp
0okL0Hu2wyRXiz9XAQkWglOJrx1mNg74n2WaiB0IbOMurPE5vxAxhmYB7lrtAJSPCACeffC3RK7u
5m5CEemYDfU4OuHfjbMi5aoEhT6echXLGOU5vDIliIr9BjsaSuSb6hAjbZpFhP1IeDCTpMK7FOiz
xfo82Hc92kFlS53TxhFZdJIQ+d1JnMJMndqa+2IxiqscdGTkITCuJDGYFB1l/UVcXE1OaHWfYZ1w
0xOmey3FPHUcqHbO3a8MHuocHkaOCtlkmLYZZRfxGc8gZMwzxV4zPALZRiXrZBAvRJvajH2ftIGc
D5WaHyfE0gyWooG4JBX7NhQ6WSZyRoCKu4oIjZkaKxs/eFqVNCuT0E8vLa64M4i4LFDrZjM6QWvH
5V8PzTekZaih5oWgOxwEGZkZXUu3xx9/vJdSwPxzbvLfpZodE+4qP0ABOCAqlTk1xHgI8AbuIrKr
wtSQjBvlKgvKPO5O+BV9iGdGpICGuoHatCYxCHbnj4FbFR4+CLO+H7675hzMHtxpIJPrwcXt7Gps
OxAbOHZnF1pJocHTU9FlCQupUVNJQ+KU5rPLtIbyahLju6kqLeqU2hiC4R8vOr7hDw/fEbmG+Wpu
mmmCS+ifJre2WJ1wKEXtIWLwin/+IoKpcYROcnKoGsCjGIPp5ZrCCCjmJmK/FuPnA0gVtdWIYgKP
E+uoj5GRjtBiEVzz0ragWSRlwBIioxUFKKrXFk7qun+czdnCXwzgepvX3jdflqnPFY+IV6wEIKvM
5dk4VQ7TmRU3r2WHiHxrg2mCKglUsI2vWrJ7LDXH8d8oZlMcEr4HNen81IhHa5K8R7uPYh7a9qYb
8cw6pLfiLoWLCxjbV51L3DAkINYqg8pvcM+gafZ0p4tw0PAZx8DZ4LzoUzI2PJ1byTPKj+SCfpkJ
wamaUH/s6U6QnS0w5UbKMb1yKIwQw8tuqf827BtZbv9YMu2rFuI+vF2f3f9ZFYsz5oy8KefnmBiG
3OwaC00n+Yn4GRzzAi6JS0sXg9UufQjVrUd/Xeu0CGcHX6qdA0ev/hdB8SNmBtOnvh7Nzl6JIMBK
Pioy5vBTAOu9Kb9kyhm2uEaPQgxVljEPALyNwuBS+PIukR6lpZBOv7Q/vBgdXs4/DH3aWtZYr7Os
M28jen96FwC9OkhPJmE4RwN/IfVKwbdljsSMDVPAxrYrt+8Mz11qwKFqYjp6tVKrYtN2+MPazLqY
9cFqHWrrx2L90Ws4xcYz7XkcQKzb6X39d8RyehwoMNltl8jhKbXnB1Zvrma1MWfdjUDVyvmE6YCP
87LJT2tgkKOy6csAWvLUFDvjs91eSBBlJd9SziTsOfmbXlsnJACfBmAZ5jL8h16bp353vJksT2tA
Op5sBwedfRmeU6KYCP5aKTN/vAz+RscvSYbiDlkbD94l4y83QLnAWIShWUVCg9aVTJWbM5yj2JfT
rzVKOa9v0dE208t43ZhdxgezBkLgR6fh2XeeqvXSPcVdGI3MixyHQwOFW8AIfXIT+RJx7Mc4BKDN
TpheUGFzMbE40NucRAcjqUFHtK4O651CTOxAUofjhbvoflSymAqNrJ9ljOxzGHypmrV+Kdli2cDK
ZDHhtM/ST9dDrnc3vjh+XyMG5qhRd7IXsfsoEVIrfsc95RuIASnl83PG4TkC+EwInfaz71ZLbazx
z1ysuZc9XLrwSWFGhVCFj4ArG8E9uPWAD4t66Y1EHesghoxupXaQ6FmQDvPpfG5mZ5uH6xjfJ/iJ
pn86quzbM7HiG588n9yNgfO3xqiA1WfEjeMwKDPOF3aWbODil456MjOVitvcFGhbTDHI6n2aW812
fxXzZYNykhKGSeiWtT73MWzK2CDSu3/VWDrQCvvkRSEak74sPG3MojSWbq3MMYBCodbRwwGC2GMw
n4ve0nHwlUixgoDykCdT0ajt200acbRq6nSE2AnzC9gPHF7sQBdcJAAHGXzy/miOZLuQo446iYG0
Hg7Bo0P2t8/MiUQrYDlrp79bl9l5QjCn2vH+yIhrqdV4qj5QUU2sAcisXmr7GzD2vl5vf4v9yQK7
13rMnHTYbpCphBIJ6WOKMJpL3yvV4o3XSG6/I54mxspfbfowES2DvwkX9k8Nx2WK45c7nfsd7g6p
FJRK68YinsoZ5Q8sHzOmttFlLbclWCIjB+PPbeyDrWWTHhY4nmE4A5wgmwOYyP4JOQV+pI4XmUkq
3fWhtsag4dCr6a/33WDbwNWTV773ie6jUY2fvl1DPdSvpAGth4s2rbk9quUzyLgWCqvC3PWPbfd3
zrADFLArTYJ8O0ezLp1OTvIlzXRPR+Lf7Ou3jVBW50RQ/eaQYfA+5KU64prilyDeZwOWR08dKHzA
eZmc1Tgfx9MzYms8hnkEGaSxBaQ8XiZOtr+RmWK8yDdj60OOC77+fPscgignDeCA3YogyHwV7WlS
E+Ph9ZIs1a9WnLIXYyhsGGghdL/eZ5eUP0yReKKgLtXyMe01SFlq4DGb/N3vrsETRI/JzJttiRFx
PrnW+A8nxgx7ePBf64zwBtU1Dgaqd8eSpsuU3jJw4VjtBBaU1J/EqeY9Y0dJiRvHz07JMPHvZAUR
it3s6knV14jX8l8r5SVyZTbMdF6w41FWhuwNOEm0XV+CdVDwUkymrQsLjnvwooOx27aN3B9FfXa0
kV9y5Ion0RP/ZEs0RRxpfBf2MSb+NcEHj1seF/gFPROVNMTCCws1t82aWjtFJXzXiBiR+ms+xAuJ
Xym9eUfUglgIykr/zS5hi98B/EzkzzjAsKSJnlpKAhUQ6iXXW9AYz9lvzfOg3v20zxBdFtaVN4SU
REYEtGx/aTuUIn+BELg14glzpZpoGI6zJrqRauC7J3EFKuSCiBu2Ucaa0jhcg/rDAm5BiFQ/Hg0M
mXINZucmgi1xL5rgcrqi1adsBCASJdrpqu23LxRFGR4oIZ3mQHckL2/e4NFo64M9zp0qu6TvN7+U
rGYJDqwWJlreSsWU5IBoQs0fnMjhXxn3eBNcZokd4D3J2HdAIdhdcjxdyaltEE3k0oRWWEp1SB5L
2JBxmEkxcUvXTeMvPYNS5cgSyhPsSeTcnNMV8ojzuuzrQlmh9emYxIJ9JzQwJKtPWbxitOQjlKdE
5+0sqd1HB6dNHPUVwXUwL8jwQa5PVYewfdrVeuAKPFSFSl2OW7LIzEGjANP/7tmEsmP95Gz9USrw
HdQpl/mX44QVSJAB83iLiFCuVnqMSdFblOp3F9IWVXvs2ykuINjctYTTk9uUpQgXWvjL1IYf0nOl
vry5eWfD7npjcfndmJuUscJGIrRmnQ12jScyYSjxBHhn2BJB464cCQUJj/Y6vU+IshLHRe6ztPXs
B5KXrsiI8+HdV/9MYfihlE4QS+iQ1JD2KXs8DXI9uEptI/1eNUyusSa6c2yYZSI0oOuUapoiVErK
xG/p4oKMQCVZeruCLcV5tzgwq4mDtVyCN87J+H7Up6welkXKniCeYmlutKkhc/jEYlNFQ8MZToOR
itOKBGxS92c0cxSXO2uGa3t/jIqTwpiwWLWm8SZzt8lSy+nIh0ZJcBIYAhXA0U3z2FF7fqXvWLV0
p09B+xlBqN3FkoYpRdIlD+XutMbLlNtSAjqp9GO755rv/oyZZ8Lxww5i1Jwsj6NS4gKKmqIfF1Za
fEusZmCjf2MQBmIPKaoEcoFZUaIlkdoT76STuZyuP+wPLLV0Pv+YoyH1eL9tl3jsEYUqpqGMKvE2
mOuKR1/BRVVhkqzxKCuNHL0VXn9sOWxDXWK7hasnF97/0zBElQuIjPWNLEDMSWSUkaYPAo1+unTi
J75LSpWfyQYuM+2vdmGV4FuR+XMeDN6UTMgbuX4/OEuIXOdCg60uC+gYfI31cRT+bjooDZZWKkJk
OFMsePwK5v5Ag+FVTNgMBsDJWIsAo+PlHP1p2Bvsc2MFxbhxexpwFImr5HRS3IrQCfY3SUfo11yg
t/2cSReR4O9AUCnStM3LZDDrwqcA/W0QAwn/hmGk14kRYhJPwz4DdGBdNYkk5ENHIs/pYfgP991D
/FY2ROvbFw98pqLwj/RG0mOICMCAoFLXrNemxznygU/DQqai49ryIrtSa2XFZdsv1NnD+CSRaMhg
hkPMkZF2o8u7MoYUE+7qOA8MGpe3i1hzpUxX71VwMjSYCntwzj0Vx9SDSCGOEAiQ3HMmzX3yS6w/
r7HE8hiuvFcr75UzzUa0lW28oD9f8A08hTzSTjIzUEF6q5cXfKz7xVy5cI8Co1WxC+dRrS8b5oMs
a8XIJ7t+TrwSSJ76GHDKSBvOPd/0tU9Dwz/yoOc4kaiXWZSIyyVBiwUr8o9Yv4jE5Z+/TMpJssut
zYxFhVgH3rIXMKs1LKvQncu4hUHG2WfkjKJ01uvBWDGij6Iit8K7fcOIFhvf1yZ3LEcCyqJWsKF1
5UdRzp81hm73OdbwCBFTM/zwJNy26zrj/oOvlHFRqCRKRILonONc7XL0IAJ/xaxzDNCSgU7aBS/K
thWyiznOMmpoYDeLXEWiaCVHH7ZTdLrYf4ff9ahf+5yzaz+n8jylPkWoJH68OGaIl2XN74CZEkwU
bIxp5VicVw+VrDjiKbpPLbIccse1dRWIgxo9rGWsAmg3MJhWq0lJ7Ru5THpxUQ6SYmYZjP80QGWN
Jy7hbRdjNv9Xhna4VfLZ1u1JSsoqP/igOaj5HTP5RhQQaXoctUCO3mtn3aVquVtMJevF0Eh+cp2x
Xz5PsHD0kqumNlYRIYdRx5cku5PJDmr0LBBwrayRhEYRkQhHaqa3/V04iYxII6SCDOCTNF1LgrG/
/gLjSlshRayRFJWGXyruULrSZ0Y7HHItZbuVIrwCmiut48F68pigySSzQyRwXgcfiDnaSQSKLTQ8
PUkzkO9JS5uugk7cD9fpIbSSyozgKdD2yahc5dFJwisPfsJV4ZkDbjuyxqEEN51ZBYoEzsF9bajh
nFgoCqO5fzbYdtm+dg7nupM0pkB1IpOsvJnnJBjjUaJx5zp8ibaDv1Sb7YH1IekJrkHdUiGj2DuG
ITrlhpYH1BsXE+U9tYbPYWoCR8Y0s77MbwDLdj1jg86vplHGX7q7+PAOKSHXHCG4oyC99bye63EQ
5hT9wdWvdmI4vHSos0ocpNSIUK2Bm4Uv68f1esx4zA/oBaPiMKt0qCQ8+khv06P9WrX02rqSGokU
nV2AbSCyjh6MaPLTghtMHRY2rfZvliRdVeWhwiIMk1SKXe9E1grmUMKjqUKD/zM7jSzYmTKu6UPt
gTjQgOAfnES0e9d5sp9rNlS1mwp28j9D0qM6PE7E7LVYX2xGJJo4F0CDaXeRJeIkityF2eyvHbdN
g3moIBCwhfGdDQcakxhmrsRVn3VvMWS/R697C8r0Nj17kCGeKCL7k/7SbHzohsrwvRzVJXCJtWu1
jCW8t7q86QOn1wJAdkBhMDi8FTQZZS+4f2L0R3Axm0hO2aosmAEw/f3XjnT7d9u4mEMIX9/4zdHy
DvMTKVv4rk6ov8IDw24eGTqUi8MsgFww0Lm4T3XEjUabRkPr8dD/tPsStvC3MrP1QYix3PcWBRKG
6Tk/SFlXWPm1vB/eR9OBG0qj1cHzRKF5c3vqkQNtafce7q0hA4yB9ovyfTkFCGzQdpGW+XVPHW3w
JZXdHgxxlUPrGBLUspm2fU5JBhNQSBCMyNmKsg/qLHmsxC45McwiVIDhMsnxHaehRhN4q11UQYqx
bXL+fhomoxbxM8xQLDANwOHWOx0M7L/kwP/QRrwBvhDXkElgYtrToBDJSin7fH866IPxw/vG5kgK
QByP7ivWA777uOksJTKZdmwt6LUyo91eh1lzTw+UtniM6WGZxQzootsk+TrUPJTsWUbEFPXrUdEJ
XvvCWx1o1NL4nZNYPL8JLLxEhtVy+kYH2wNthC91x4H3V/10Ph1aSey9WN+sFsDB5ESaK+A8rQrl
QF97xevDGBnsj9XH6oJnHoasXwz2raJvK94Pqc2BeHTQMt6Eee+bDYzDe156AVUwG7MuplTh70fT
hZOocTN5XFrqgbq+Z7bvvO8PzAWNQumhf2V8xX5PEbTvoOgcTeM8tLmx89EyHvhznIK1E+g1fqzb
qXKRGVKGQTvnhETzYFGZ8aKetGD93a+OHsOsRryIGzk4OxvKUepIzql3dNLD74A4njEYdVsLaXLT
824Hg0blfAHx0rI3EwHCxgVlgkCphg2ZF9xx1dSdEBB7Jw0fRqRMa+7GnTpZD9PP9mYe+OEMTQdq
EgLO8EhJffi5G8wwhsaJ3dDrlCbOnjFzL14NV0v6wUIq3mLzJ5k7vCQAVA4lQjsOfCn1JF1MRicK
JC1uuH1Ke/yRsjnlPM7wo5FPpUuLeWb7oIQaBqxUTligP1BMdn5HdaCQKtms1KxEjv8WiK+SIG+Y
NkOg3o52rIyayotGRNDxd5uHmk5HhoovSb/9UKM+btSvHCboqlhAuskZGs7zPa0bjc99J6cN5qTI
sWk3Dm1QlKQKel6lSkIwNb4Ql2huDiaooDn6SZwcLdtKjr2et2bgl7P5vkePmfQWQH2AhMhPh74y
pu+Bc+ehkRCV7hZmj8IcFdFd3PUJlaJ7BAPfDvVtJ2X8su83mV3XTEe2dxtywrg/Q8QV26Pjnufz
5pG+jqdqveNthP7oYc51uk1YrkTtXmQyOgIFotJ3fX27/fJK8Gke1tf+qttiFyMXYp0oIaDMMWAS
EzY7Fjj1IQXN1nprtAS6DzRxZiCHouOvvCG/RYXx2qakJyRT+4+lM2tSFVui8C8iQgZFXpkREUXK
6cUo1OM8MCjqr79fVt84cW+frrYUYe/cmSvXWjlDM92GCjZAaH3maKhjwDGxMhpvtzp9WkqK9MNd
sXgD+tHYMQVwLS4TYaiiLHVoMS0Qe6SfUY/gyqqHL3sPZ/8gV3IjwJRodwxXbKZYOgbbf0iSoPbc
VkLQaQFMaJJw5p7j1xTUlF62x++EvYyJf87n5c62XJzIwtcaw0uaROw6ZGwIpQtd6m7MUqY+ukVs
/OQs5BMsHzFK+tOhKDmIzHPwFS95PoWpkxO6o0kicWkxA1Pbw4TgnRhwgOnvmueerFwU7iF0MCWS
74YakY/HqfJFt1p+g6GbaOG6MG5gN3DxXahcDkT5AW50gEKrVROB5RQlMB9xuBbyMEGASIxU0Tp5
cE1sa1wRvpiVYIXUTKCgX1c92gvFn9FJeSRuyAXFEp5TajjaPQXBGXIHJIqOGH3EgLanFewlTxnv
IfR8aPQvVm+6Gg+uw/LyikT9HUqx8wj7wwDi4hwLHMYdZsF1x+Q5AqZaemxuNntAXkQCJsYG6EoG
D1IYUJfbcOXCAGDDBlpFEclOojwV/PjB6GEy6sjP7wFmG5KY5IINKCwt0fqw46kRsn2DqbjHb6XJ
ykBRTK+LJBwDMwSD9jv20/bq8gUvwwWaaiFdGx4giiOtcKCO/LPdZFJb4f+bWAAlNO+Q2tMT5574
eQMPYcz1mCGQ+ehPV2Qgr+yt6os7kxeC4r6GK7i+B7v4/IfIru0vTTP0X/TDqZpxvFgSVcAfHsM3
gAv2EAceBd2avqQj9mxxiWRmC3g16QI9Fy3YV/6pjIBR496bMxNHdQAlmirrrh0zA/TWDLpCJbhR
dENdIiQxDXgjZo0PGJLOUQtWdZ/Wo/FP6zsst8u2pNgCEfralylIBOaBK5DwC1nc+GCF3e9U+wVD
cMoJ1tGmOSgnV6+BEwzWTci6JoGmBIxvjmowv9PiOoiwN4822nbc0+mfPCmOgOleIbm9J3X8zW+m
7y0kgQatPuATvQv6M050nFwNO/uv9Y2LCrCJTjvJPk1fc1uV4nM9hvNLkUR1mLcEluOXww0Z+5xF
xNSEHk+pIwcY2AFKawAgkrU3EwOcMz6BQZ5qXtGXBZB+/4ocYKl9SBxVqjARm+9Z7ITwmezTCqbW
ZHYHXSaatR7r5Wi3VDl9+hcGz5TsZJF81+mVbq/mJupCjkE7ooSsWOpI5ckdsybekY4A6Fw4oFSb
qgJr5EDoICooRvJhjfHw/UIghJzajeYQ8AT4Rld2Khxm2ru0/leMcueMo4Ay8AybGy61Y5YdYW60
GQ72lEuk41pEo4DD1j0GfJQB1+GfyYH4a9m9f9qs8ysZCs0q9xxsgBVkNwr4+twd+rafg7beUOjy
HSOL+YWwuznpsoyqmVnwbAZacz5w25fZvyHFUO00dHTA6MofQV93JTQARrgwhYAKBiMhC/I5Mklw
VhtrmUfYc6X8gGaQnHnUq3OMAy8TFwyPaYmB+VcGvRFseN4p+zHBM36Xr5nQZ82VMhtTJgGT0P45
DuxoHiwxAdgDny5gTHV8C406lcOPbnk0TrFOA9VVoeEJcdQYDpAsGQsCjpm8JxyxpreGP25DW4QD
+2SWpFT9fTBtw1Uc8+HdMTeiphacy/y6ANdkP28cVSsJxTRNAqwhOax5vJk+2pz3DIMMSfWIrw/f
Z2gwE8Hc1QMxFN9Vn8NubEEzcuUKpYG1b43uwRlE9JjRtuWDxJWTOpn7Nr4SexBX7Xiu0u9rk+gt
TUzAid2aoZi3ZUrRnGloyfc28B9plWDnkHpxqmSJu1mkM+aL1ilN4N9V71exexBPJYuerR13cN5g
YwUbCi9GYhH9+sFJA044Y0AemlWQg63YB0i92G9i+mjxrCQGHBoHnwK+MYWyDyP8FdIbd8dYpv1M
Bx7x23J6Lqq38flHiDGAJrSfyRkk+nZ6dm92DfW+TUpPc+4ohBF2DWcQyQV9TWrQXqTUgBghMM8e
wqLwqS/uinR2rUEfhl15xepiQv6GHbvT21UtHUU1Bl3jMsbZ+MF6+X2h0TYpD7whhnjsOKON8rXh
6qwBxTnvnYfCTqyTlCiS3jM5MRbxe6wTAGiYyJXQZ6YQ80XCExPQ4YkNBIktgYt1v+PgsgGpY0sO
lCT6gZGXvAewah1YKp4R+OJmT+Zq8rMne4dbpXz5J8UHjYOOcxkX4u9PX4NdwR8c1qOFiKWTC0LT
w4n7RPfy0No025OYBEzILIK9bZk6IEZunP/g3R9mH6DbIbw3hBLIEaZfHKVhos6v4AQ9hqS8pMGE
5ZwHWYG71I7OoebB6A2MrisWcd1esJ6Ry5Bqr170sDPFY9HQLg5B0gVqzrqeVOyHeAS3WrAUdRhh
seFdbLgQNRqkQrLQy4aebpCJ558gfyzH2e8QADIA6oJB8BhTzkRq/CYY553dxa1/7s6VEAHBB0I6
iwd+/PDoEL5zPb5oDjAJPxdWX23YOahhgJjXQ7dmOUKU4D6Twn0jXkyIg01hZcayawLzYSP2i3ee
za9we6PrhOP/LBgcgXBnoJQ9MTCHfbL8smZp1MJ5Xw7avHGw8Atof2X5fUIb26H28jm2hlAxzQGG
fUzxGAsXK6ddcAwJu8BDAMW4VOQFj3EHkpdtmAc2tMeU3pdpDpgIpSvtDfzolGYNaB5UQO4Qg87s
QNBC/iMEk9yqXIgeuU/YG3rakFmtOxtWFJMLZKzhiqpAwgibmw5gxt73U/iIZA4Ko9twVrFhpTUR
1RAvAxi9c8odGVoG5k1DkATo5t58m6fCKYsYaG5nvl8k5EYrH/qOQHOYr7KYkiNKSIhF3Hc5f8hX
KVE2q1UFiZmdQGutt91F8GKaMa0oSZTxE0xSTiSpGQH7pAvP6V24iaujJJtRCJDXMNrbWbvZ2PzZ
SbTmjmPudjLtcbug7UmYur6oJ+pVd35wz5zqdGUJg6tEC8imDK/wa4DivpuJZpTULoLARUDFAziX
U7Md8Qn7SVYzBxkoKo+gEgSc+fREAFoPfgYFn0GbM3TtHFrcIh8bHjavlAc3ajXfl1kru0wd7ZgP
pJDQZcYpEGisXASB30kAdGCXQBGgScQBf/orEwcXarE/csdf1ghfPQpbOzYSxCcCA1D8sjwzFik+
uUyzk3zy7gTf4OPbETPCgP4ALBcpME/+EXeZIytccoE7kI3tL/o/7oKv8Y7IqdkBumlTdzOIwYfT
tWideIt5P/RPqSvp560I26uipKejFpSHED+HzNnL+tssMhn0RLViw/onJ0dV8W8bkvu7jFTBUxdp
CopzUSrSfCPDkmvgFmcmOxtucXD7Hdq3MNtxr5lvZgw4He4DClmw5yt8RdDFihNBcRqWf2A6NnL7
5bJ2l0qAtoaFiiacAdSSgpxcnTvqiAX0wSHYs3qm9PPplFDUO6tOsrDymQt3GyAIpgGVpsxwRG9/
IdUmBnHfacl5L0n35J32jqLEDLz2iz/aB8jP39pFDSmIe6yvEag4jUFGSfvDe/xdDCd3NYXceJ/k
EUY+wLyZuhpaiTJZdhDWoGVDfcK3++JYt/Dm+2D/gl9JTskzCaT5TC8cZ2PaA0tvoIBejqBNkz48
/fG5BRStwr4S7XokoPdFlp2m3MlD6jdMNHmH5LkcaN4FValTxXULfB3QquD4ocNG4kycILq0/ttZ
1jijI9d1Lv+YZZV3gMXnw2bmVSO8NEVaZiyeFAtODcl4ChjMhElIKc79mahVbH3YBZ3WMcm3YpYM
/XPnVewHXZmKIuSOyLxF+b7rcnSz6LxucWqYMATZmqRoRe6yN7gyz9KjD7nqDTlh9ApfBZDORwGp
p09fO/ekekHobYnLLE1u5YPTGsMtvstx70DGqz9BFwSerA9Kh3wIbkdwCDSIeqMbHgJ3RsIPKss3
UcijunxhEjLoaX63Ctbn4PxOyIyesFnr4JJqZ577mWEitH2MH55+94sPyt158vxxBzLOwRrKE8pE
rA1aT3/GN/5CGlwOeNId0CJl0jIxpk+71tTGN2XSc266+/76+HoVR9M+Pae8ihmW9JD878vp753y
MH/RjDwNemC+9pFaervHvZ+DX/eNs1uYHXjg2Ks7dVb1ooZ5H/3sck2bdvHob7/Vsi3j09nnU3r3
oES6XHnGrvigMvUaBk8alDH6e8yLrh8Yy3CycYjMPiCWawa8HJOrFYPh3pDS9PCHmvZn+47Hv333
Y/5yt5w+I4eV0Xnvd15ZB8LbPi77cU3zFuf/aPXoeRqOfw/oSFjTE58rt9vG5WVaaxPLPo1lWhAU
7cVnAo+U3b6LpB8MFgbZrRmuCAEMfEk4rFM2IkNSQiFRK1QAV8oSTgSFRicxoOC8Bn3fjolpGTwv
ymEk58Rqc96ye6tIiosE8PSB8QzA7wl65UqizF9YzKPIJDb84X3UCcIvIB36Z25MMF/+BzIBpUk4
DXEzfLmUf4BLsxifPhzuhKuZQNt/5Gn/l8OX8p28KqPx99mOO4D95Ak4a8oRKATje889xnAveJYw
8IUjW2AFB92puPmfEuac4bE+3v0EG3fjzYMNrOfgg7y/rLe37XHvm400ofugdw+EJ1ZAscsbWLb6
DJTNSqu2NyU9M2Q31PfF4xB0LJbF+us83+61oQcZHJaw0ZJ+OTvVD8y6UdyZCwUuJ4ZTSakv+z1M
6+qIx99QTRDy8Ng7Dev7+FMVC5N0VCE8+A8YZ2iNmWMRQtaZUMInhLtFd3pE1SFTMDRoww0gGIpp
BOumh6bmU8A3XqIVpk+9hW1FJSlAQvFKb35/Bhj6nIGPaHb977Wh4bBiggtqzRkiJidh/idF8Ncj
TWUEqNA4NVRrQafy6akjsWFOxz/hF98/5AAcUxBUaEDSEKEMKZ4TykF6y6AkPwVE+jTD7YyVCssQ
cysKf0k4mMgmgxz6NbwHchzqIghMOXnnjrCzWZMUWHceovry9xJ1okvq48nq3AqyM+IWM6YaaFPX
csgD7fppQo+knfn42AGXWuSX33l0exFq+5F2/9GgFwuwe0ipElcn10BMTjS36DFIWUKYJsQ/3QeW
BcRRR+Uwo15iFOPDv/TSbmN/Wo8yoPNTQPF7rt59ym9XmTPTarRnzfBN08ONeRVwxwPNSc/xDXLJ
FxIHvcMUVvoq6f/e/OsKgEo1KfbI66mo8ve0Oxdy6QlmDr+UPqYNak27IbWty7gkIWbRMlEYuocM
X6dpkfb+dYH8ExnZkcA8AiEFLz1PTlPe7s7x/xklYHM0Dg6Ue/T8y5L4//zhJh1w27EfexKuErLD
F0zi9QxoRtKYBDzuIpgirqsdyspxcR/RdkL3tg4Oa3Tvw2ofm+dhK87I4efqHiF/igospqTtZe1j
3OhwE3GSQr5i0bqREZ0VzAuUK0KizpWMoWVO6mM/Jr0csyQ51FZ0H0QafI+/Hf/E7Jm9i0n7PzDX
xUJFSZC/cd6YGbNXdM3gOx3cE3mjzFGCEJjq0zuTTFmaAyEYt446Bbz+18bbtXOH+I1zG1gNIpQ/
0J+akrW96TycEm1IcBIc7+MkbK6ngsjGtGXCxgKMi4YQRizwTRafAYzWubTAIKE4HUHVur5iRT2H
mpVkRmrrFqtauyhu4ydgweiluavFGtctUi/J/pI9l5dITxrGd65CiF4oqcnF9xIQ9iaZ/Iu3Vkiq
mNx/YWjhuslUil+cbMBz7e1sBtO3U5FeNwgTMBiafERRONn+yaekoU/CRNMfSot6oQxdpVSLOCww
Npc8biGDqUSB1AxRCYGMk0la6G18ZMlsVH4JKuMqKSL/TTHCTqJxQ7xk1bPEkPYLPCGT3XHWZojD
noqRoi8CUCvSMuv6oB31r/EYV1f6w/BIneZNaUx7ASIMAgDQz5dIkZifyGhf9hxvW6AyOQvhbVUI
7/fzc4K2CH84h38bFX7ypNpnSgLQsi9DvGAzXtL7fycOU8pBVnhjc7pgLjHHSscjmT4yDZY5Jl22
ugquR53YkdmdZPBXWAF6nF9xHqHaK5BI5Gh5fCt+/hQtBHspFUnFQJIzvaAX9wmicwgg8o+tAoTj
Z/1lljOUQECPLOhteRc/Z+QcXwXQI4V8np1NVj/0fFkXGtuq4BlngBU71oO1sdiUrHopdAT2WKv+
/T48AtsIvFav4CfQlgKU2Vm1fSt2wBsyeIMH0WGbr6NgM/agw+BkLXg1DBDvuFIhZqWUf1l/SCam
u8gvU4Ef0Fv90uK5MP0LHJBhdn80Qboz0v1ksSEim8ia/HjUhlTea9d4gEKKKEmQxeTMiewdy9ET
5e0xqUd09frJN9INThP/YQZ3A2IYgSTliBVslUAJKNjFgcs/+B98zJSAxLfrMd36gsvw8ufjI+D+
KWloXP3XjtkcuA4MA+xu6mP82c6VHyPFwebWZ2SOD3CEflFch3lewMp9acqxIp1MVogUVwfuXteJ
IgoaIJi3nzC472gzoiTKqjiijOJl2IQ/Qjy/GXbvDXdWFsD12QHEksIIFYfsgqHYlEiU6kfkqCwV
ABgO/ghSEd8nO3r2rhmM///1/jjrz19eDzsJoM2wBa8SuURnBcHdb4MUC7ptCivslnbXLsQjmoW8
jf5xycFB46iChhhH2yNwg0iAOBJ0klfqcue6IOlBBsV+RT8UBRV0whGQBxah2YXRLyQo/irppgmZ
GRgMSAYAq89jWpQepFKS7CbOGGAesBWfwkRdaf8utIaSuDslKSK3z88BN4/aGAiMDcu7ocb5y7r4
ytRgQFmAFiYaqL+giAYwhl2HwopkHtYscpKvywTG1XFE9E442isqMIg+cgQxRS955CtuXINyXWGS
7RtZ+0ijcAJeM+CqZByb4X5AfQaVEamD/xrTpRjAC/uhbm7ZTd/ReEgdDutMo2l6gs1AE6dXhtRz
J3tzwFMYLTaP6D75y9TMMGIIMOc/O4ZaH80Y8m37r7lkzEN3y6CIpP+PbgUXJyUaB3oU1asUyDSA
1tW3ZQKEF8xBeFhf6fPt6GGBII2e8gClTy+Bf05rjvBIfNfsVDphDAKmTIN24wXD4xgg2EiDsQHY
ut+h7+nfgQKY4alDbaIGy9lnf+2Crs38KYJ7zbHHcPMTjhL5i4HhOxXrHBspu8Vu/BN0wmDAdYaT
6bQlV6TNuKAl3w8SNijV1zfD6QSIKUqrLVfzSSjLSqcos0KyVb1gEyp2EHwpFlMigBBs82OPTtmN
VgIwCewsN9u9JwA8jF4vUtBne9cFRuXZQPAnzOxySbRkcYOspr70qSXJyLPMYi8e5uvwFiqEU4FW
6GpULgo9t0wwO3RrvyZCouN40rPnaPVMIu5bxmkRkkznPGgiGEQ0H7UAe+IQnzNUg6RCvhHI/GpA
9NE7bELsbQdtAMM07A/K3332+WelvYlvXZx7j/mpl/H63zk7j76L0xCj6lwZKsNrcRejATZEcEnK
8DD8Lo1J5TKbNjAG+9BKOwzIu0Z4yYVdNJpIniyAEU3y1hVDbIKLz8k9wmHWeQypQhmJe6M4Mhkf
2QuekEcubg+XZ6TXzkFmjONPOdW577RLUL5p/BODSS+hq+CbwYvf/sYmM25F/wRrANMOF9IWBK49
Q0e+Hk9jz9F0ciuQUYo9983cTayO/z0RJe8z1W1RdhzF7Qt3ZWBb799PxeVrHlN/7bFMyJo/o1+L
oVB77ya+g0Pj55lcOcJ1zkeVptzJV2Mz3k8sp3G0eNl3dTLOd/gOORABdnVYwhz1dMogUs/MtPMh
v26QHnmmG76pZnBvGR//6ZEWKPStRkzt9C+giZWrRsdZB6XtRQrEU2gBNj+CXqB5x4niUSYzt70/
eHA6Xqbv+B58vLePByVdcikzcF+Nr6v3tOHLJjAw6NgiGqXo1CkVIjTXJN37aCf4Dy4tOF8gmmV/
CUlGBbxF6sKXa4YNiwkRETsWuOtIPtYOzrM11wDmTgM9RM8DW3/8CqtY5fvLlOhvgCGYux+wbmMF
GBlQgJV3nADs8XIboh9TYOELQIzEIoJjXqW0kNAEX5m2BScs/itnJlrByA/Y5G7D6dkBIN+8Od0t
ogt9IEY1OdJSglLmwkkNu1Ao5bQCxubneORJ9zMIGo9zRmNlKBxufX5rzzureC7feed3TDAM9sGy
52JoFNXUGOdBDbPuBhjPtfSDr/uKVWChewBdOIZ+PWhBKp8e0jjep+NIgkdGzxVevXNoTDQIWtdg
IytFDS8+Ewcci/0J7ijDbx2AVWbauiav0f1K1Gf3UTMsR/1/lnMeMiUzevpHuJI1lYYaW475cxjd
o3L4waqJK0zv0ZO/zx8z+zzGh8fXEZDyekjQoxurd4/NMlmqYwV3piFxh7xHcApwBrDPAbzVj9v8
VBCRu8l3IE5ruIE5XSIzkWY0hengmOnLn3Vx374NHoEZXWEdMJcLr4XS7bmejrAOUM3D7Dvms1y8
m1xxYKA57nT8j3vA08AKrhEcY8+cfAdWYqTH6M10E9FT7vmjBg0Y4+Dpi/31Ji9oUbjyfMHEmKrA
2qNH9XR/mVzpL7kh/Bng2fKzhOvLn5bnXPv7CP8FbtGTzyZndS3nlB6IJzw8UgORlZ94GoKzndyN
HjKak8W1l8lAcypZesxsG2p8bMM68KtpHdJwAQvCtpslsecQlV+l1gRFrd2fza8BJJ7dHZpudG1K
OGRALSRY7ppP4b46Y8XOGw5gB78Bjxdz+7/ODkkswAvW4gTk+e/g4398epv2vAxqhjfPusTzC2/4
cnYg4BTORPeaAp52FBtDYUk33rzmO2FuTZXJDSqBCEjHnDEhkAdWeVlJaQxF/Pp3n8ZwNbCwIYeD
ulrik2TxnfmwAMkYt0SEP7XX45vSRkQhptuzt48k0cm76SWSGY8Qo93FEwJODfPC4BNk4wI684tS
1UKC4m0Ag12p0Fp+uog1f0qxRmpJzx1wnf9aBjcXC01/PT4HPba8hir84fWnDJSA2yjqj5oz78yt
agkkJ56jgMGbY0KTaVy7l9lp1mJvSQ2BkfDX33s04AHo3DwlrtOQjwIov26R92F700qovF+eSIcw
gaIUesiZ9cyU2BbPqb8lIjZJPx3WgsJbrt0NdBh7zDNwdn2WLAkPB8zwl0F6u8benMkB4SwSmv9e
S3eOfTU/k57xyTIi+fjfd/26hRwmeOLZ8KWXU5GEydplNMtmR5gi+5GK4y2MR/gx/IXqDUhYtqmK
UkDeTGGVt6zfqzsG/cDQCma9/QsLn7++uTuCl/FrTKGjhkQ9xqevie4M2gRTYsQgS0uKTqSkXzAN
3tLgl8QiswcuTIUMSMfz4JMCKr2j9wrFypXMAGzEYAPI2SUlHAMSeQhsFLhKNBM9mRWLnS2xh3U4
uCYqgVQEviU9FFgpcEGovQ4+QIjdBvvBOmpYbBZxhpOFC3hgZA347WyEZ1ThkEwfjiUmN2iDaevv
Pwa5/H3xq9+y/VTnHjXee9AM9kMt6ufdkZ4ZOiXYOq/i9bajoJSxRlSQJ7ZBeE6uyTdWY/u6UkPK
jkkZ8BAGD1Ca+kdnaPqg/mlb7/nzgPBQpZ/kPvgkD1h3xASC+s3vxnWAY0O8jzGjzs7hK6rya7YP
HzmZyKgLkeg1fEVqKP3Q9biZ96hBl+fEHO1/utDHb/P1sIo7Y2OskExoA7EkooRxxrjY2T/ngGOE
4+sZlLTW5DEyOSC2RjIm5uJyzNAqt4s/nhOH3ZVAZbHYOM4ERuizIq6kwqI5ZKdAhfg4W9Ymq/fo
SGJDG4yuLcPvIIucA4pP2KAc2q7uFkdvsxRxMDRfIv9UYYdrnui1Pt4MbguPreYOCBBQAf0Ak/MJ
8sbIDQQUYPpFUQacqVxAz9mhFt78Yr7D9f9WDITj0gA0CbUoy9xjiNyNcw2CCddPwvpJINxx/LQ8
aIhR/NqJvI1SreMOZcnmOylyxAuHY16gjbNwVYLlhnyAwhLIc4b5BsYlsvHAGPHoYmX9sBL5JYYc
cKnDmhPH5AVgS/xB9zRZbV52IQucypEQRSHMtWusMVJq9JkSgQV0YEvvdrlglC9W2uBgD3luviwH
A28VsWSRkEYdI5a0G4Yj/TFNqB6NAZspIp3mRlOl0GD6CwkioeNmt+xYsiAa4eEb30Q5RZ+kTbTW
6YjKTipJDQ5bPgf1u8krvp7qMGfu457xS5NADn+Kg4XShxK5kzLP6kou+Um16WHexEeSkR6RDMHY
5BmQV4bQXoIu60rW08035z1ka/iz4zfPJHZ8Wkno2Gl9noikOcJeSFEyU7Gq7laJzlzfkcENe5nk
wPdGPeuWMBqIAoM/rdjgAvFPotV6cExMD6tN+xcjxQUqSRI4H4cen7yeu03P0GP98bAPHtAtBMFY
jkIjOAGYSCRfkjIieWVzUO0R4P0DK6pMDFZPxTMqeRdYDH5/ueYBc+i+/L7DlF678o0RBYpHH48Y
gjWze2YmDfU5S/7t9H1z1I8e4YVkaFPUng76rsClLAlmPQbKIqLgoCPAsfJecWfZzA9nR0c6T3w+
DKxaKDEfTvlUL+ofk8ww5f/oeT2JoCxH58KcdftDCDZsjXpMgGyaitR2bJaO2/4ID+TN7DGvfjtn
el9GG3bnHVY5XLreiAZ06QFKHL1Pl5P1+HAUDjeFv2rYwoEzvEa9rvuxVMzYl5fbRD8jE1kjhBBR
rbUffr5B73n2v9H1Gu8h/lvtSH9OjyyW4+IFcGyuaaf590ukrEl6eWPjuLs9ovXZfbSjtsxOFv2s
5/STgKZ9A4QG/X2kFFXH3X8nxiv1TTNZfwftenilFLvEN+wU3mH/m7ej54OEgNkZTGZ1KupHcrRD
rq/9Tk07r5VOlgWRf59ferMejqDVdn0Jq3V0eg2ePf/6Gp6Obnsd9NRIKZeXrarZFkM5ylGpjNSD
130G7c3bhxfQ6k9s9PyGNEJjonsMZq3KWfpZ1atvjrTqYjjqnuOIllMMQe2TUHboNDXdLxu3y9ln
dr1nf9GnvFLTr1tfwnPGu/ntOep1ovuDIW+jir7q8+bdVaAgJaWZg5iL+op+ySOqjD39ymiNSP07
7fqnDnNmKCW4t4dH2nrX/uJkZuonNp+DB5R+JYXhcyEHs4JLE/ZxH7ObMzvkcPPVOqBH+cEytSVQ
XX5qffB1qzpfrfuOVuJ0bC4adax3dyqChxK0/oL2//wm0lWTc5d65dbxWm1glZPefdRRg1rL9Sr6
aiAUl/VAVfyLlTaK3+y9ZwOr973owEh6RQ/m1yJ5/veFHMXCtTWoxQe8nTE+I6zeA3GuxS8eLlLw
Aw3L1fH1w+5C8MZF/HDdkDCDvTHDVunVOjUuis5gOt0q+bb0ZijvQ4q4tMq7JG+2TzcUagu5FwZS
/gTK8M80BPxGgEuKgZ46ht5aLZReKJMkJKusaX3BVU0XzI6AjgWSlWAFE+t2LH7MfCgc7AwQOgQb
ion0AtMCGavpAsiYA2J8oScKGsLMkZ/oHERIweJU/JAQiIs3UJL6AkmfNsTi8MjgFvs8wAUEIU7C
1CcLqK1yty6lAf4Gd2/hvg8uJIoDnmHOBB80upOu//B5iijIAFnpAzy5NfA1aVe0ZMJiqEPuvbih
9Kj8ia7zs1n/J06wWorsdRhI5g/eiCa2DbTdZyWskSww7ABDbI+sESZMDjyOAdIYMDHBiQj3C2lz
3HJxSgLU5JX+nMMogxflFprzEOeUM7zz+f1NBg/2jHkQ/xGUEG2Y4mRYEnwrZwP0BlpUQvQkBEm7
lJztd9WOSCuvoxlPFs/+6aSzopaAPk8TuBwIyMTNpwinQ7uqlpclCL/c8L8uDqwTD3bfLReBGviS
gRkV9CB4JABXbEbdB+qXbN+YAIROE2i0C2FYQ9dOUetLlv+ZzBARg316IrnYwJog0acLuHbRp1kd
bwfgtYflA10xpQ24QkwTrziL/EgzOPG/tIe5URzN1wUfTrMPgJUSuHQWNByR41l8+m2MM9cJslRM
fwbcI17A8RMyFMqGxPXB3n34eYKj7YP7QsZaZ+MuHDRlMu/Zys/8YsuYQ5AbZWbkm8BIh0sNG/x1
+LjaSNOG3RFDJxHNktuqExxdsQonCxMaW38KOW4MSTHQClyhbTyDPU5x9KkkEO3UGZ1u3noazD/j
McwOo4u8AHI7k7VvV2i4KoNCnPIOagDsCQzx8ishF0ZnWbXkGZ0TwmHc88FWKQxpPeb80Gid1xNE
db1kDcjhDf0Z09PWbgqCCBNH6AC+vi5+OsDaJoWp0GeOExienLqomBvVgQDGTbeFh1qppEEgo57C
SyUFRenjVRWNG07B58+9ywyhAND54v//SLNh89NL/Xw6DlwIeHSc9C2MBae80hJ8J9eJ0sS36eXk
K9/hIwVByk3FqRSXLBDCs4ezDXVj5VUfomzp07bnx2iPDHCF0nvDnwc0hS2Bku1YdNSoa0U07Azn
VkJovg7WyIZt/eWsTpfhsR9flr3fV+U9s9OyPiarJxpShDa3AzWM+XLKY6hQQv92MQ8ueI/HOjD2
E02ZqgzcdHWIAlZU733tQYZ/U0cdeou2efBuva3yXMAIaKmXbd0MKRf/WfhRPaTIPMK3NnWqbBMp
hgx5ux9goqLZePrbU9LCkLYh4u79eIufjqo7hhgpIRNLvhAQjvGd2MmAH/bEl+6PDmUUwgYwa1TA
A6W5zUOqbRn7oXxAjUrpGiXo6uBCO60MS3kME1oYBfRyIP+/BbHqf2COQX/1gaLrK9qbgjJu5SM7
IuPuj+s3++2sUYVF4yMJsDd8avb88G+8k4Hw3zV4G8sOqBFCPbtUlfwHUqfEmTxncPwT4HUfnQen
VHvn/RYG1vMyvpY+yYn2HUDrOadHzIHL32eAYEC1H+gNL8jbOhj+W+EVrR8eYYdcXSOAhTW7gbKj
eV3MNc9WfG9mp2d06M2savnoU+c/N5+3qxzBZNTUKlMSCYtVizPvK2u+00ft9h4xZ/UX93pPw4Hc
5BBCh6/N+ka+J70t09dQ91/6w1Ofgxv/xm4rR7U+aSiX+uH+EV9ewZqj1zl08aJVmS7TLI4lBbH/
OmY0qaJTTnQ8Zt1r7RjlzIDcsVCm6+RET2T62txnomBEY0Ddg1YET6jkQQheJ118uS6hwiivj13P
Fn1891yD+lt6CnRXT4KK9CbPNeq+pJ5BO55BnIDPk9NmeW0aN26WnVGzNJLmkTyspO7GjJpBgUIr
4vkPXTODUFQXsuDrGfQQ7QPAmLAE1QJIVXc/ZNXee9sdvvl5E5FelM9MBDJigGVSwvcII1C7JrK4
2lFxhu4jXkB/YxDvaC4bqEIQDBnzJUIn2kacinQfT/PPYGGJBGdFubQmh/JgkQgLhV4HRQNdWeEU
cagi8pjoUziIjvv1WZv0jQWqDeF8oi0uSNtOtLksgR7o3XZHnNB0YtnqkJwxEaCwmGe5VE+oopU4
lwSZpe9LD1oIsKL6fM0JDFO9D7mNB0Dg7weLJ42Hl3vKm+EDIHDRpYIgnDDCGGkQyFHJq+pRen04
BX3WTBqmorTQwy7RkOZch86ndFHoDtDtqJjMsvuM6Mwa7ATSBoq9CScwT4G8AvBrMDM1Bz+m84ie
TztIaGYvkvXPrDP4DwrQxFDq6ZErwOxth+D3qNcuWJd0kb9OoCKwdGiYCAtVlCpmCAX361oMj/UK
TBvTZD35OMxHgJXDelwVKUUFWEQo36W7MYkjrQpYfO+Cw+kpKcuMxEjYJGkHS5hlyUs5GxuN0x4G
17IQXZbYFehrMMgop0ph/IIcLAzXYhGJict/t/wNPYbtDlyCTJeyASgEFICS7zOr4EuhdpPPuMAN
A76nUIcPdTKcg8iMFHwECrIOERQVVpwWTQ6zN9XnnFWYJzrnHRCMbRZixKYBaqXpmZUJiitsBxIL
kC6URCvOKnhnZDur+pcu/qAD1prQtbI/v2zk55f5ncRevH96drL/nS3WOww+iM6mKC2hzo/4srQv
33HJCAq6nu4G2uV002emqxytknscWWsUlBwI1LViJGIwJg+WGr5mGIJiCE+vv7EZGb2nouP8I3l9
zmDb+SRaHKHr8R9FhwvTdobwWMGPxTstRR4ATbKhBrCFqSHCvmP4Gek1X+dyRNTa+6L7xC/3xM1+
AHaiCiGTRd9P6iRLskArwb7Aid0hnGmO30IExpAKyzzcyDAkOKQWZIM1O+ag8nt0wglrBTeLmI5t
8nyXd6Aeo0QlmU7LCjzlGF6p0DG5GT1aDLs6DrduhQKLcHGZHj3KPtxmpLVNv0mlevN6om6wSEOP
dDQLPGQ+3p4k7CBqsT0+mvCrOf7oZ4lHBJKEv+NBjX3WME1NH36NcC/QyNCf0AYwSGrZa3D0EMux
zlgY0uQkWigsOfiJ55IVc53U0EXdC8SM845HRXcW8yAWPeE47/RoQvd/C+PrcD26S3Zw89mYoGg+
i+4SktRSZpI3vyOOlP+RdGZLqiJbGH4iIgBl8JZ5ciynqhtCLUtQQQVk8On7y91xIvrs3l3lAEnm
Wv+0xPMKVBCqGmtdolC8foEkcHS5POsCm+cGfHJh5FDAWNftkaKZUDfxr2OeMrv9FQ4nXk0kfohX
JSWbjHfbPLD2q5bnzOtW/JGz473VPA2fxoGeHrEUVlOxgLj84lJRfqC0EIm54Un+l+DB5TtSxQo8
K0c/lhpsjKL8evkhijSw/RWuCh4DfGBTFDQxzzXPPzIaaa+X/o/mHe+9h1YdP4XTPZO1+f0GxpzC
5q0yLwVDgTtnPbVfY5AqcRdE4EDN1rDXfwCXKq+zexotMQHtR5TxeOVEZc0OdDxWIWw8OiuVU8oA
IJ7ybdZCy4k28mfiASbxyY/hGocG1WZPHMylFRNamUMiqJZRQXjGfbpC2c3wahRi1KPIibtz8wUJ
yhlr/xgo6TWswkjGYooW3kB40ACYRXKgihI/5OrrfOoiUG1OKpAmElz3/Bx4IF+NKlGk2tYXonEQ
q98bCjIPdBNw0MAPp7kr4FbfsvWYuT6wLOr8lKPbENpU9Oy75IYZHDJLkZJLQpKOL42nlNWqxFp+
tttCjPsMjB5xj94xCYdvi1yxp641kfxb488enww+IBoRKukhC3oYSCMKn7Kjsn2lHm0LH+4mFi1E
oEsssuEpqQhrcAyv0z0UwZrkzHFUkiKgUFeh3b64E3PJ8Nn8B6XE/T2TIHM/znMcjMDAbv5rcx9+
2bbjmsfs3BxX8vd5ciCBD4IZ7tp+n94CPm9dRSbq5/OHiY5ZGtO78bQmoIXoTC9coIld7jAAwq8G
0qwN8D/42u5onicCtS10ynFFsp9U3Eh2rPtRdx6k216dYb7YTaZJdrhCT7ztS+G9E+Maup/l4nyj
nCw5hzmLSbZZDPNTUWMyyO1TxpANbKSAYThg7fF5W7vpYH9O+wp+6Nl7BQOnf4ujLuYjIg1mSfyg
VyJ0rQCFo6bkM8CmfRjT6l9Ml+TJf2L0XStyTq6Sja7owQKho4mU3QX1p4GmDQ3qoC9IzxM3h4eO
aCvAUL7ObdZlwdvkMbdLLO5XLVQvYfNE9pjbpSefr1mipF4OLaUJ8c+TS8nYC8DAdPv8FUetTM/E
E8hZLn31Xr9/1IgNKW3+/s8qhEvDVxeNo2vuIta+YlD0PwnbWnemiUJGcBym2g5kUXwtnlr0rOzF
oRbwTheeVrdfI4SkhOWvDWS39fTaLoyZ0jqj2XV+EycdN3/iGmwnG/pkdhSi5gCdM+oGhLze/bcN
+5DBuZAlxxuzTLx+J5jjy4tXGw55wAGNTPD4RsPRcqpQKANMd9M1V6r+0c+jRFx88pao1b1bUFw8
DsXWtLRRAO750TYm8tcvzurdk7GSfrp4jkMyGV7RtXbaxSULzftCno7ZYh9LSVo33Yy9mS3YJCCh
RloF0Nese2VhSHNQPu30GKzP10T2Hq65kf3LViGUxG4TILWk/Lqdyypm01ZhVEF+h1c46S0yrmmi
CVnhaT++onHvmNsG3UDrvJccuUpmYXMSqHi7o8QDT8dmgG8h+xrFYNBuE7MhpYt8KipQjkSDpzcN
FucnrW++uUCICF2tPYkJeaRcpn9jo4HP/b56k5n+zU3qoY1u7sR7ci/WiAvYplFQTFgXZA0eFHh4
tlNvO3Fq7MOCbUPYS3XGscH/KH2FJrOEkSsExwUITiU0lVY6qgfxwVJHhxLSeCwLPiI7AZHUs09w
w/BQL/mGySeRycEWiUVwmpQVaIXF5o7tj02HL/+j7ECj2XOAlZGJaPjYshMvHqEY+qeQ/9kKb1kZ
0gxhMmRVkuVMU2j7Aga5oNrRsYKed28PkiCHoCEDqueEEFlUkr0meRucne6TDzYBdQAhsHX23yOW
/WRL5kAH48xWGQhlKJ3D/5AYPTZNA19ZsJkjLrrYYxsxGSs6C4SBB9K6/04gjV/oRDJbpCKLSWgd
bbSRQCtBpznl+r7+QA2sAWYdbp9giyApnmjCax99r6+KdpoC0l4JglIc2CJMh6KII3Eugg2o3Owz
nL8/wr+ahgBBfCACeIE02Kk5tADXBL9IddDYaNyl8zjnY0sPBCvkmHg4i1Z4oaKcWOcyLoMLO4E9
MWzyQXArd54Ooao48nzkD/v06zrrEtNrV6qT4UJdv8P3fISQNZGBbdCWhiMgoz9zrnGqha+9tCmS
D47/tzXs8xCPiy9tO2dIYOH91+7mqbAeuOewSKK0QHbSI4rYobhp7ZWQ+7X0Q9AKXDUxWoDTlP7U
XqNOsP3noXFPOl5s7tk2RxPVol0aebSG/DxkmZ1+KQxRZNqT8/ErujPe/QXK9HYbp/WuybwnGcKE
YRFqVGJskJp7WQL3c3r9FYc3WZZvxvmBfHKf8lk/YprJk2d7r+0fs5abA9AgaBiWywuRGMMDGULk
XDbgWpxxr80oxmtxrP2JoGHQ9CyzOV4jHrLHGaKdXw5N8OElK49qFAJOiOUfgg7jppjJx3/wcQn5
aiMhqTF5sMRt78gT2WJRPJKph6vzzG2a6icO/Iz0MCbpvFLmko3n2eG5lb06xBrgq56QsEASaq4S
3RBhQMRT9hxJWcU9YQCFPxigtIIVSy5B9zdEKm0bQA3Bd14bytuJR+sz3n4SvXf6UHiZduQZnMco
svzrnMBnyqKOSbu33+fh45rBNVJjEqmgyCpCEURio4BlwZqhxaggo5RceACDMetRDEhrGfdlD8jy
7qGO2gea1RBPmYczKyjj3G7iZ9zG/ZWnkV2kE65j9MjALjXIb+5Ss3BK7GnXO//8oZ6L5TAN7utx
Ze2JX2LEBSYthHyX0qFQQd+Vov55uJM9UUWdP6TJvcSLO/ShvLkY9sSMLnf3wSebC7+1sb7k8Wdw
Bt5R8QBYwB1fZ3iwT0MibWhgAgw6XAm89x2ly2uaeYIeFKOTyLoIhX7pX1ftmyCftylE9xlSLSdH
GWSQw/zqabv7vPrKUURiQ+l3JXsETg5H4thbgPq4GIDhajmuhbTd16byHOlD9Fm2LDdo3CZSZk2g
h1UgqPWz+Lk5O72VIOrR/BMfYi5kQKeG9EXEAT7BikiBoAxRm9kfdCADmgqmqKGK6BEsPdAilgzP
PQglEhWXsWwjuOP4zdZHlcwLkAUpIgQmSCIkQe+iUin815TlxXZHOSjSzAU9eVpQc8H4Lp4ih+/t
MROT3eASLlAfOS1e4cr+xlm24PjkKlDJQ7ubDiNQGXsXEx0gpDVXRKuCcz1Pnw5pXmGx5SwEDYQi
S3SR1sWIN2aRYKSgdFnd10KYqEFeUDZZW4WGSWL/BVVgpxQ1NVNJLNStBWirzbYBtMpNWdScU+C/
S9FAiSFi/pELzfpBPogCqYAGYYM90efiVloOEV1JUib38IkWcfApkWZs7MhfTCQ8ihCZyd+tgYyM
vRY1X/ZFP0t+EAoWRhXZQ2zO2s6SV42nzS9/mjNZg7DM8p8+Hrv5qiMxV3HUyiPKqzqZNvC2v+w9
MQCGQ5fjR0hZmKzL44v9y5cRepAgElMcekeh9z6LhoqHWNAXzIJAT8cgJY5AhaMSVz/iUQhlCG+h
7xkBbztFhCjrw1pEf8dBldnN0XBhCkiCNVhfz+CpIJQQuxLlk2/ERA+h06Overmtg8MlKBdNMjrl
M3SsFBOMwPy7J/Cz8o/ppivTLnbPqbhBCF0sTJL2bz/tGG5mBdcYHNV5wbtfUcAI6eY1glNCR0eu
L4FM5YYxbNGy4hLohLINjHm8KYw2rGPJUWeTZELO9XhmrAfO+RCZTEDk2bTypegLsxoXGtKinD48
5kN4mV84zGeDu3jyBldL94Tu7sJUC6p0O41NaL+NxEC3ItmYsBkH1RkxVoJeBzHC3TV5NpRpFlT2
ZnCuQeEMTqRsZKdHxKd7qKZIsk5Ur05eiHQu62w1YsdlD+bdmG2E1Eh2gNz92jshNmQO2+YRtn7u
3QDLoTKZXiG++n36JNfMfoZlKEftqQckh321tyZ6FBqJv4bUotp97pUwmzZXaMIHQp655GiLK4Nb
08LKv+TjNRqC25yh2jFDZbiS2TTzJ6FIKs+W1fR+rs5P3rg/597dHblX5mNL2OzQofIBGgY9pi7X
NsDvyRO4YTrNcgQeeeI3iYG4MvJ8wEcHJTyC7UcfcKIMPr5/xptmcYm1QEmGWRqVizYUG+Jjpkdm
ZOyNPUH4AJU83p6RwOGApQ7u83d8ACH/hHlAJjdmEqSHmc25or8I7c3j8fZ+ar7Yk2dguWDq1UIo
bKmDbPXwZj9Yy5Cn15DMvdDYy9s3g8rcLLpG4wDZr51Flf2ZNrOXh+ZTiqrIOI8zQlOGdbl8RmpS
PLE5MDvutu9nVdSs7gEE8fsrjTXGMVjXYOxdFp+tFE3+rtzbzGpnV/egW6wED1q59atpxBLRv04v
Ntw3Skha+yW7dzQK+mUZi2opte4HYlweScPeMFMTiBNirF6hMq2W5bL9aX704PmwVQ7W27eCxJf9
sNybEFB0LAx7DqplBknMmckqPBqX8E4njQGYEUdnJogzUkonlAZM77jJnZr+iHmkTJFxqunzEqrH
ZlMuP4Q+Mkd4cKQ/Gv7FyDWP5cXW6YyxN6IdWD7m5TQdBR0IzQNTsaMs3kATK3n1Cq5+DVHOp9lP
4Mwl/2mb7iOYEJN/WTFqBlbyKHkvN/3Jt1iXBYKmxeBNCEZoW+uXqNe7De2leiZLUjlWi8kOZgyX
9ONHSp036TzAiQiZGWRKeM1PAZLWh5Px5tPsHsO3iXkxS9QrXmnGSyKYzoDeN9CB8ubOMt1fTx3a
CSvbvyKCp/TzAMaQYJvmQJ6PAVp4njnhoLasCzTN+r1cmzenMJhQaOsXG/DdPLB8GZXAmk6tATUp
g8OpnJ6WhHpLxunU+Xz48Tk7ZSde9f2j0wowbu1G28iv8+OE5Oug4haL0TykxI3O6CVVxO5c2wvj
WBx52urh++UBKN9iubYonPj/DQuaPppSDe0zZ78YxuvA+qgoTffpdpTw0s1vv6ZV7gibar/4zWE2
4W1xKh/MrUEwzgSUc5RACJa/WOeazKf5bMPxx+WV+e81gjlRCN2C2gc9IJOCnScD0TJMS8hnln2s
O3cqJAasz4yNNCAdAlXSCvSFCWjTMUQPBCYU470XDeHEfcbG5hZaJ8SFCLCmtyn1FhUY1KiFHoXy
keqkwnlx26CXDDBBoL88rul9xhbUf77YEVGSUKAJQSdcI/TCKg04Lq1DicxLCJmFyAmUt4WSo3Ie
d8QTXs4UXFQpGxL4kDmmDo2atzCtE4mi1AOYbN0qyKcqqbyGq62owf2FqC41mmkaIKAw00EkgADT
WcihyjGfegigDPvODsasLlcib1wIZhcLcHnKbLIQkNWJJvlcBXLJaT4mDQEVIcUIBfmM59qduNQ6
Om8pIVa8kZ87oc4bcdZvOOe9my+ihOIHSSLVjvDegDOUlEXRc1H0kou0E7BFy7QAIdm6ES1Gcyx6
ANE36N8AVqizzLDaVcee4peWmfyC+Kw7qcewAmfX2+rp7WRQd9ELDr/aZiuZCYnrUVSsB4qTbXWg
CaD96pxv1Yo65x2Kk4iQBBeoy238yq9IQ0bWonEkpYT2Xg+PRJqSFzVGzszshoARmS2/MPlQYzQ+
kG98QXuLXFaLFdAM9+EUHiNdyTT0sulfzu1y7ri47X7TTNlOfhpaV7+MyGSwhnBCbNc6CwBc4iEk
zsJ/MELqweBM3mMIgT4cDcWNijGFaVioiKxvkxHOlIoblWm+hXejd9oO1DEO38mc6/MLQwb4TM54
rjAtgzJMSj4r/R10V4tB6bgYTQfk6TYdj0gMBjHNN9IolJk20swI8ih82oijBO67+YecTXJvFKNc
q0zoV4a+irieC9K4HQ/Lyzchvbk3SFyZiT2/iY4OIB9j9vsSVNoPCPDk5UMwjfGwjMOLWKtoWoiJ
6rka2HODficohrL2rw1bP5ANhXnnybffOxK9p0PcwFRJpP3kunmu9effhPK0smt6HaBH05E+HjR/
8ZohFHirP/dJYOqeKs00dVGNGK5i3QVJcIvHzxgcq0AB80745ySGYJClkPyP5D0Ra0H2Zs+ZIn2R
WNwlE0rREXQkRWo4KEyubscesNOVsI6rcyZaqJOCG2U2RiM1TrXFvfI/uZcVtK2qFHBZU4whiHV/
xmSvMEUDE3JCk/dD2aV4HUNadIayPwIyZs3ZhXMTy9kzYnImE+kzBOSvX+ABLZLKmHWrUsKTyjOy
U8aMUC/NU/SZ27pynn/akz59d+usDHVzUDusdwiu5AEctf8si/dyctDg4Zlk+jOZtgiv/RKQ4AK8
GzIJGvUrkMmmLq1rfPm99w7hKMPbBhh9Iw0x/VKK3lvzj0uISvhqgLVw3YS1+82kL6wzFZSJQ4BY
isxICUjaAsoMboHCpnp4vWgIhgqzuPVmH1le3mjRLPXlmT9jRjzigEelSUTSh4e8Ry05Wiiz7ur2
E8puuqfJrFfcq+aPFy0zXw33I9vv7zcBvP28VKKraetGaF6cFsE70nUjTN8W8MvwW2u2NjgGs8co
+oZIVr33FAEaliXhqJqPYrSUz6/3lCPyAYkKvxXJg5fub0w32NZUr9uPq7JVPOeaHudrg71+sMiH
Dmvy+z8ukZTJDZdF6t4Hmyi5zjzLqEWzuTRLnSfCZoXwGRIPBpHj/C79t+K/TPtaB4wwql7rCeYd
wKI6eJX+fZ2/UPa5BlIC0LA6lJjpflASjmtVaNEgBerlLWp3VdB967lz3xlFeN/d0DaUEYIG+SvV
w4cRAtXwjL8qZ/ddDN6Dc4TP/0rc5jLFdrISguLbesJITLDpXCSnThiDS5NfrKb5qkrGS+YookDJ
sb2Bc2B0VPYT07/MYJm5cVmozNXrV56HpBezVXRMNQnupNCMnPb7Qk2ersrzFTmsVczrOXPRefi/
CzIFiugDP6A6Ysp957RGXN+S9hFfqSC3iCkyzCfJpXHLdKZWJGN8cXH7mS6ztTiM+J2sr2IIE/5v
ayhirZ8hYmTNfLyscUmteN2jmindocaQwhrndUYKk4GmH32tajcLmE0VupHczQ4Mf5aNnbR0Cip9
GXRPcoagOavBa/6hiXMDswwZ0RpotK+ZlerR3e+vFuiW+rOdmPMy6fc3NVIH+1b6muLomLqqVUHz
oEUlpy/BNGM6BMPv8MQcX4r9POcmaarosiA7oG04PjN2F5ur3u8Lhq8TmmswJJmRUyLXKUdiOkMV
28P119N8iSYiMAp8qFW75ViXs9/HhvMyKPAX4qswVoSIIfjIoZrQ4SNjiG71TAlROxcWkQjMWn/k
HjkCd2Dcyu/i+pgxNq31niTvSJb2fScV4xm9gwL8JeigrhZpZWtOt9y+/lRQImAsxWGNXiFjQYu5
y5Q1L0fhlOKj3R0T1flCWBDUjrpQRN4pcjI5YkNTvXxgLtSCmhbWywOgYGDFmYxzxB7EmjKK7+Ix
DPPicPKRNayF15sLIZVNH7G8rPZZ+CFVi95nhHUTJlaXtu88qpjcQvAPzAjA/YjDPl08phhgxiGc
B1dLcyCooDII1XK1nQC6X76qer6Xn9neL1Hm1GclKKIJ+i1o4vc2Xd7D27bT4vHPB5tJYChWBfhr
hg0DhxB20T3dZeflN8fRavViovP+46tf46/HyNa/sj/lR1lljTWGiqDGAMCBklSjBndF6X424x0z
gPur/ynt5rvhOGYqIEKiZRe1YAjzJ7Z2ID2fPPrOKrSw8Q8Rg7ypUr8beGooioN+GmE1++dJc1S2
4VNv6yfJEMc6jB7xlmo8HDum63S05OPdiDCWn4vqGh3+9OBCZAlNG4A6ICZiXlqGF72zmBj8mfJw
Ba8vHrASCOmHB2ZNhtJxnIwD/iKldX5iCuNp83F72ng91xL2VWcc8xY69Q7V9FcDP67sBxmxvjn7
VadZaMxvuvWQ3CaB9GbV8IgaSoKe10jGFNdrFiQNuGSPnt7nZ2iCO4oPpsvUzJ72BhBKS3Vmjbas
umP322ehVC2yuNe952ygLpoVb5Cv0eGCQQOibRQ1uvdK/a6xFbqI5PZbtH43Tt5EbT3j9yV+pBCA
FidamUc3Y5q3GbuSKlsSikZtNmnmLYGAmt/wPPZGgliO/HpHaxz6OdpC7YHL9TOeaeyAZRem7ju1
+ev7MxlpPOfkYE1NfTlCrJ+ijm/hmF0V+nfVL8b58v1PfvVMPo9vIr2f0pT0IJkQfxsW+GrMRZy3
9M+H0LuTqICuMIPbogb8iXPyNd72h5F9I+a14O2QY201uqI7c00k6zFq7+onn97fixpqGe8U1X3I
fvRwXxkbtiK0GU57n77Jo3Ya6uUOQZ5VnxFRYveX20CS7fT3M/Yz4qtBcpYNIR5fL0Z1/pjsIbeA
RTleankiFic3vjp+4GGRsOWrJmywMBvYQp705xOHKaoTZzKyus+qNJJ3XFe9tbQfXgNu8/bG+DBf
RKayUCf2A6vwokd2RfHJF396hWmZqSMje+TkxAx/hx1DU5ZcdEtBl8E0KaDmIdKSGyqcVRkqVYhy
l+DbNbv95YPS08VojT/DtJnH3iTVuvpWCbx2qkUOj0YmSGqNKwa7w0K4SJLQslC9SafsV/HqQ+ca
c1B7SpFxpEbiiDuNp2IZQDgiQr5iYpyihCBzmUAYbc3E12I3WugoY2wtHIXat4Bjel49Cy/b/Hj3
n9Ny8yLJ4zwEo6sD5lNibE0Ni5UyoRuFuHfumwGsLFvep9JCoJnl+R0b3zQExkLBhEZ5tbr6GgAc
CAEcpmZ/vnVi28t9lqTnblnTO3sqtuzG+6od3Ied3YlDGzhL2C4BZl2oNkYhYxUh7/0dbONxhJra
udt45re/nAD+C4jnjUrbwN8NXuXdNzQgpAQyk90GFfFf8Yijj5B9j8/UuhnEQvAOrth7u6D0s7M+
u6KGtR5HgXB0bA0aT34X1IjzsYtAxTUhyC9F5dftgKQMsBnsqj7I7mWmzT/Ee308nPd/YHKH1Ecd
+rVuQumELQE9HYZsX12kCbCfZm+4N3a22pFD+lqZCG+pz4leD/uEmV8LaIP4guM9jVC6rfJA3eKp
m19J7vrQFagHEaxXw1vbWDgwogam34CrZZSfwt3N3CZvcEe80i3oEx2kG64D4Sbb9ogpgQWc4gMR
ZB4oDvOFcQqoDIwApQLkAKNH2CtGACoh+aQg/uxKjPHVGKsL0CkHg5gStaEEx4DYu9cAUEBApVfr
wLhExtb7Q6y7f99lMIqwMcav+R2/xD2ow2oFjPY5KH8gaMkk6vC/Oy+PctppZ08AjkiP5eS2yNfS
VPZkp4xMr2JOSbe+rujrUa5GWqTYKwoi2B1Bhp44az0dzxShx4VzW0D11tbpu8d7NfANhU0PIwod
RbMd8KMu1PjGPHpGIP6yBAWuiVJ5/dgN2BZYThytwp6H4l248G5AoJzxfzpYmxQSDOYVocJEp35m
xtlSFdfB6ejaARaVNjAWgG/1HDKNCSzj3ThWts3yGhmM0filmoMglLej1qp0d4JhDdMbh1OYbhH7
oYJY9V/cei1pFg+UuoQnrGj2xli4g2pxYXXXwkAEsMQq4OfQa4/Aaa7f5TcaSWYqBvw03V75jZB7
8Z5pHgtBRppMyhkOAJCgO/Ty9fcS8wGatb7lJV+cvh94aH2bcpWIVUC0+F0uzIjgCqyTmF9LyGVB
H8vb++942x0ebIxoNWAPVooj1Keap2750+wSDwfVlbevlbS/BSPvTQAvtMKMN8QPCvEG5ksoVzKI
Bb4Sn12sTCAppAJiCtqe8AL7hnwS7QDZBbNP8kbbzBs02G+FZqsCgXMZlpfbVx4K+pnfH/HuqY/R
n3/90f94eUhdYgFt4f4new2Eg2ePYAW7+udnTAZ8nAT/oIzZ3lapjxtoDQF0EP7e1wH8mVesQp5W
5E1RMTOjFJJR8fIVk2f4zXqbLa6wGHxO8sV45tky9yNPqOyibJGvjFOVYPB4u2RhRGRyLInZagif
uIbIgJIhypjEw9QAxkf8jr6FSeYH5Z8Q2AlU+04iBMzME4mKuoGymRlkTEh7Kl8Eti6SczCjkqFo
sAG9rYwDsFFKPewDzy+kKkXE8E3U5YtXEeivGeuLHqqb2BOJ56maf6BacOfmMmNjQg4ZDQsZYp9q
Xqhz03QworXrqrU71b+P2B/uIRGAPQ/st5FuxjA/jYvsf8CEZqs0tqbTNd7EDN6qz0VAOK4JYa/w
eJW83fMhWi0Y/FsoNdHtHpQfDs78cANzvCqLARahIL/vRFhWC4uo+qix2TwVLiYt7GUvgaS6txv8
xtttx+5kns8m8+KA74xHl0jQ7UeeVcTp8c6wI+JbGZaZRw8zVoBIKxTTxJDWZKuuyIAeHMgrNGZ5
fDO+Ki2pWib9WPeLo0EomitCa8nPI00SnZnsMU95BFvINpXFkjQvb4divKQKAEVB261/XB1o5Y5O
Kno8/JI3bzwpc7KeY4+l88Rcj7Ds47FuC971PV7/j9zSj71voUhYO/CfwF8JVPw2xXzHPu4Y8ncl
gas8ojlsQc3QE2FkEXZ28ESLBnYIsi2AxuQyTR/f6mtaDF+9K9fBJ8UW/6YqxMzipqcCCJOgFVi/
0jcngk/4k1hSCXRz0I/Y6e4g8x2rkgEjeCzi4kh5V8fK74hiD7MXB6GEjsnKfnp6p5sn/V15CO7e
pPTZ3VSPfZNJHoDoBBixi0cXwk98zA8yYmCgEU5m7OBFfFqUwbDQ5RhQo0gDvN160ijsw+hz+7ic
eEqJlh0xNW1VZ+VT7D6PsZPtZAIm+SIgZp4Ko40n70sNy53e2czZQRc2io0dkDdLjzV8/80Bvvb1
7L4Y/obC/dew0TwBdzs0Qcqu30GzTomu2rymQlSWRxrQDFbNl2DY/zen/mC1Lkl5/qcFnhUoVk+M
xoab9y6qmHE+im8xlJhhgVsKCz/JOssmFWc8mzhlbp/QL26qr4kncf+vDr4PCooiFnUUZd61C19N
PPnONpC4ytOScZV+M1D48VfyCorferIPKyVRzVACIjoQg6jwnBHCoXm64SAPhCZ9pe4T1QsTpMax
TMWR+yO0PsxnwfhN9yhSAUfa8Va4Mhyu/bkT4GdNTujRu+1zDUkwN2Co2yMmYdPTQ+SOwMyPIGMW
wMt9X0Jz8Asc/pbG2fteqoun6Q00b4h0V1dqXsgcpmJRNs4ZTcBIh2LDrASiCjpSc+MmRl5ntkJT
gbcKhzJJqqY9WvzRURcxg3Gl2PiFxjsxvWoK9YpIi73u+a2RNMAYQ/KnUSxxSOHspCTpEBJvDMco
V3+pS+itFtZHybmRCoRmlguIMuNiMZ1sSlOJVkv26bLqSPk1Z/epmXstilQ0B2dQDf5+AZnnUKB2
u/wZsGZBHUPaHM56g/RRRzZgD/3q5nRf1AwFT1mkuc+gNlw0mtT6Ze3pPNZBN4dCC8ENhjT+8JEc
2HjTa5AKINWjDL3g/CHZccEeyIRgTg/9ETPUIjv0ww51N/AXOD1g4QuXS+FS61PBP+qT/McuoCSP
yOATTt8/D4RiHFq9M5mzzxH3UPNbJGqa0cC8c1Rf2OaRuaCOcRWHqqzEyQKkIIlz4wuFpEiL4wT/
w70z2iOGY2UtuT7M8riaoehO+YIj3Gf/VixBTgyjF47pqERpxAe08MhD2sPIuLnsZt+clHSzvSPG
LG/ZZ8fR6E2QF7UFVF30cOVVD/PIqDvH4AQbRx2iBpQ2BXL/hxIqmSMP1mPbStFA+zn2mM6S/qTL
KnzP9O3TO2LHQ7rEZV/pdHMZ0+Vp0f6ph6PLxQLkKS8xXwKcp8H9/Jn4LWOA8Wxc4kpzy7WMCZjP
KKLF7jXFc+Wouuw8Xme5+pX7w+UOMhLiNXjVV8somZJWkzZMI3gs0HYWqj9s2Y2xQiu5U+ZA8x+P
ZNaytfPKZnC62h7vzZoRFvhyxsiGRy9iOy0syggs6xXBuUbrc65yPMhFVFG9kV2Fwm7Vt34PK0N9
3BKi7uscXk3wVkLw+ba15JI5szNxcBwmCqnIs4bns9q2KVA0FuwgH6+zS4yH1VCdlulnPGj3oHjG
6i18DnGDTQsp7GECispGgYzm32HMGuKGm5r3NAMBAqr+uPTZN2gR+Zr3d9Sjkqw5e72mDrmXyttu
iJHBoIAOzbRNw8G8x3k+xowg03A6xS181R5mqFpygeiazL0QE5EeqlFyy6bdI64ZwFcH+J7oN0f7
FKEt6yK1brn9ONCtZrRApc9CB036ELPFDpkx5NRlCb3/eCmwNbVZ4QIzXssH4/wOI9QylOwTX7q4
FbR7Vgc5ZRNVBqqTJ5QCjT0Ntd1XzkTyxh3mfrfe0qngK+YRIYjsJ33Q8V52wLKgzKDNcCf2n/Nc
Zu7y4tH/eS9iHIE5Oop8Bkvgr7foLcVYmd98/orBjSOVfVNgPoQLO++j6ZLsHaH3CxmQy/wBBZ2L
+AnhZBYJDxO8k+gPVPbxgfOAZw99KSIsQHfQkDEHOmwrtaJJY9rPM3rPX3YbQgsQJbxsgxZ5BaHn
fwisV933Ae52WqzAAv4yLjc/8MWcMnFdQOO8e5iDwW/Vn9fVbjgwEyUU57dsM+qAQ2yJmN69cQ/n
zFcqZ/2p+9MBrH9fVM4fOsCLSHCGY5owEcxnehqWESTcdyK0rt79GRVLNJruM8lUtNs/RzqEAGKD
oCw6sx3CaFRDhodro/caxC/knyFoNP8yPVT0f1o0KF8eXtyNeHgWnfvObLBF3W2/3ibRMDfMdmS0
HOmLEqa35MQiu2nCoIjsK4+k2cQdr5kvjhrhWxh0BbOLVGvb20+XoAuN9FnSpBhb0eClZCaoIzSH
QcFYPDFhkk+ITMkJUWAx8PZqq3Cy2jRn1BA6Gs3u6fApcCON4Kyfz4wSePWMiYn7eoVZMNo+FrJX
UbCTG+Sf5A6aVllxQ3a1TzoVkqjem5PngkALq4HzWlAh8FmEAphx4SRiQchCYqP9Z1ApU5+tQxqj
4OBVuGysJr431LQaDkjF8so5NEsO6X3nUKGBIB5yZG6SuyJU7Qu/FKFlNCj755bMMXucKC75moih
JRduNGNLTlHdtvwi+7r9gO1kHmeIGNbjIj1tFTMDOj0+YAmDO9dEDx59fOSR9Vm8dn1xyCAmMeAa
XeZqGcJTx3I6JTfqK/WUme6cUaGxDwPg+46IbRHE5AuiGw7MaVftrLIvTrEzFnQKoHXPLYW1ScJQ
5b/4ghZiE08/ySchLWTKLVWTuJGkZsLmRvqp/PsgYmXcOle/tZLvOx+j8C52iQ55VVPpadboab/3
xK9+61YHSejCHUQkcmCe9ZrITJRVeQRq7tEtr0m4Q+GH3q9gXLKITSMhDMH1/LXnJtdOR0pIeGLy
Fhy+dZ3d0GE64zpoXbj65G4ljUvwDcKaN3Xs3S4Lt3tb3dtF0Nw1OEP9yepz39ePBOSQHku9bl8T
3gQTId6JkiRx5BIcFTUcCrR77d3CljsFC6593IzhbzQQrBDCelCgzW+ELbnIaWrE5OZUbuwR2pRS
/EFCzM3DLaqUdjb2lL+3o/nZ6ra411aazqVuo6Bm20Nu4A+wDd8U5hKC+pl16U0Yy0m+H7lHpj2M
V+N/fx7jIUmneeOO/iPpvLoWRbYw/ItciyTILTkJ5nTjMnyCGFBUBH/9PNWzzsyZnp7uVkJV7f2m
PQBBde4TlTU0eaO01sFSZGC33LswFuxuK5OHw9HnwjvB1CGrR8VHc25/0zqk6x/3p5/TFs16njbe
j5zJjqjPzfkElEjFwWBZRz0Qme4WR6TN7OJjvKz+NxLz8ygFxL7EQWqFN3uSCa/UOD3FAS+z9RjC
TL2HXzZQCIKH/R6/0+9UnvMaWNPHX42G+4zaOCon51k10lYvxdqaaC7Iw3nvJI8L8y8h1CObSMcT
YMHZ0ME3UKCfC2AWdEkFYF6nLcPF69SMKDbCQQyU6N5d1EgQv9F9XkS9UGBSCPIYLdGevgnodix5
X9LjzMiM+nblmNF5JCHKy0dGtD0MVlcGeG+zj9dH0QdbPlK8y2h79fqdRX91VhxzrGNM3vE+vQFk
SZw7dS8hhR1MYWOpmi+QVGDzrp5p2fcAtG0gIVF9daxgc82dGvVen5gLZf2IO/hMpP/kAdD+E7YE
Fw1cxlwMXENqSi1KYEIbmZtUPWmrHekfOhqgFOjXR7+mWacrqKRQUP6oAFPQaRB6bEpeac1JIxSR
gXydJuKFJ4/2sy73KilT1xhDCdsH751Xx4+lNFJCKeuzm/zYXtB77KCVPf52vuQrGdEHWO814qQf
XXeGf00FB7/OR1cENgt1TCwek8sv9hKKyPvMbkcNR1Q/UlZoTbin98lXcYwTD04jIgpqnA2sI+3G
uu+YLa2z84m7W1S+jM5SHjYbxiU/0r6tBxRDOwSRqeINrAjdHmgvRD8I7LTykGOHr/A7bYafDAm2
V63rySthOyww1vYVFxUcJ3eHhoje1GlEQhP3GUEzciB2dvLUEsOXEN9RYor4pWAQXzwhieyNeusS
AejyRZD6y97WvvII+ppVUWwT1XTncz+Nzbi1X+X3Tv2FhLwLMeDoPiknyOm3KxkZH+ah2inptq7B
m8w7JZLfCfoFvZ2aY/EayGPocynjbaipldnbxurXuYW83/moH+WjMjVYedKQVr4GGMmHt/CmWD0K
EM2FCutUO+EfObrDzv7Q8e/epwfCn0H4+di14SiHcgemCgTgQlzC8K+eJNN1Hi1duWiQD3zBBX5j
afpdS6H0ZJyE8raNzflD0pJ1r7k7j62rTLlG3elv+ox4/DKhnWr3gFJEvae1y6GFs7AWWENu+nzZ
hradiYz4vpB633z+Kz94GgE/gJ1H3rd6n75kYUKd5rw9BtbFNt7W4XkmXrSqj2Xb7Ufqc/EMf5hQ
4M0FIWjUFvcEWXHKkMHw3YmRmLcE3cMbPW1GqjQyRtmHQNIPt8J9cqZHb7cmbpKkTDQfxGZeX57c
/XvI5hiSGq6FadfS6rrrjdlTHgQd5sz/ue8eupWP1Oj1Ci5CervtPF5YATLzYIBVXoXL9TQn9E2G
w69g+d8XH+ffz/Hj9+kNybBAhAHvdSgGnNYyLlygc1f6xiKb8+m8DjnXb5eSL8HS4aAffY0EjRF/
XXjQVn8PuMd8YDG0ASk6q1z4vG4Inxg53Uc5EvK6qD53M5/Jp/OoCG6jTkOe1YXfjC1thUpVBMZ9
E75+1vfNYc6ZfmLYX/jUiRSUfXZouAcxMKpHuoDowUSZh3KPzxNpKvepHIt6l/HyF2JldftLC46/
iBC5XnytnPKyNAClYLrY7ic8SRhm7DbCnIUqPvjtiQSjQohEwtqZXDg5RluI9Nz0PmPomuCd1Yr9
Q8mHBlJ8CkgNv8y5TuWlGlQRXMWOlJGjEKd3c0JTLs4PB0yDrsEztjbxG7SKrpGe55TR9f6M7QXV
/xso0+mniEPRIS5hvz8Oohy1RxVO7AkY5zaqJqC6otkFgaJCwc7AfWThmUMcEjTI/NydnJLxFd1e
HRjuZMiw3LejguxiJEePYZ+HKLxyrGGHtUp+8R8n/miSMzZxXTHHDbdJTc7gINtmvHkMPho9eX3L
tAXVtHtzdvv71m2VUHdaHGfBpN3zNSRS74sM9SvqhiEBNAGuNXlPwYGZl1TUPfI0BhM99hoZJm88
DgnJWNHgcDbDwog1bP3+dtoDQcLjRdCnECUuxeYmZtrRYTPXUsMtfptv1yawSU+MFNPOsXoL2an9
92Um7zV0upgOmOsmM7s1zDF7YUoR6kQ5eDPEb/+b0fJ3C1AIHXSddpMGe1gTCf+kyMKkMDd5DBJ5
kmdsU2+Xw7BePLGOCdvWmwDKO1YcRgcthYkegzlvyh+wnAclsANG+6lY1rBer9BjOYBAGAeonCfi
gh/xT4t/9aREdKFagIs9hkZ+SEFFT36QL97b+4LWY8t6fGxYNnP6ov7ZZvSS8NBdJBMkqqEPYA4x
PUMVF/pEQlFAcO90u1MgsDRR1obPJUL1L8Oc78jacEW6zS+al4SSdMMtKJ9980rSrl7LXoIxc0AA
naUblnm3X0s9RY4/qozodB8/FfszrSdaUprIyU/HBb2UshjeAPQaMrD5wcUKrnPmGRZ/5fAF4GOh
wrehQAv/A3H5y+LhfuBc96AHuDMrmzIa+dXitmBmFCwtOuvx3UYSZU3paD+BOoKcBXRZkLLtPYaX
7O2rYhIU2Gwd8S0Y3Pq2aX8Q0fnCtICeAfyTsCP0oicabHJYfmzAEYOTyKeoyHlmE++7V33yoKy5
bKqXRxtXuCBk0QCMkiMhflAiAeXJR3n9ZpQzBOnd/mCoxprv6p1d/QLRuWowHGAMdK547iIIoAB3
I0bQrf/ZvRYQl3QH4fWYA1gdnovL4uki3CYSecJpCQr3CU0pkGF8QQtwtwXPD+pPVNRZ+788Q5hT
KFitRSySDLChIASuSQZCXmd1aO8bdOy9sLabMaIj3jUMD1xiwDJzJTwgn+hql2N1/i9Q08LERiaB
vhN6PSirXZsQQkJiFmjFjwLUfhMJL690/8URaILtJnoHLVTgZligPYENE1QRHLDfhPhiqNU4CF6N
xTlzeAQ/GLp6pgGhsd9PNUY0uSqp6dgOgCIq6KhHUi3QU6BOEhlrVTBIQSnUUY/4ZKfZnL42XRpX
WkYVxVF//LNraFfypv3vsk/YZHcCsap2BpyOzZEbPZ90cLzv9P6+ELGYU50UWeFGRctDyCRaVSGj
DZStjeQJTK9F4SSSmZQIqPr3sIA2aRP4eHMkGM4WzFNP+XmsGRMmBPNn+A9zr4oYN8Qw4zOP7pc9
sakH0YM2eJT7y7SzdJerIFokbGG2sp7djcD3J5P9inHbpOkjdCJPk7lLCNTIBBICcfJCxDYihsLe
/BmAA3gFcBxwgmD8lCjng1AD8V5mZaiN4xZSrYvIFFx1WwwFCCgZkpMVyctF6GgvDGchfje7CjYs
4TrqeH+RAnKctF7j9cWo8IFPcANDE/2K3AUWEpPfWbHbMVymVyeX3R4RCcA2NkWWI1p2eBgcvJxo
mbeJ4+MUy8wI/u4C8F4TA1SiJDhPP8D+R0QD1mLYIRp0pei2q5NHSLYH2xr5EDrpLxviIxhVBTnh
NUm3QM4JRrT5l9IDnAaHTSICGdA22gY0Uu4+kyVrRhQM982E+1Ts+Aj6zBhbobXi4dG+ZrcU/zLW
VMWv8f0S1sOlMnVqz7h3lghnwcU3XUqrg3Gx1KE67KNpP4ELNGXEHF5OjukLN99G8aXx78joBgZ2
ow5Dq8YaI64wVuntftPz8p/zWIhIBBKkuyK1Z1H4fTK1JiIZ1SGUa084Uumr1uKOxUs6PRpEnCTt
iF0625/HMzDVmb5umazINV6xGQG8sAxF37g/W2KYJbjmPsdmJkJe8gnmHmT+hXezDU61NhjpDIUR
CDTAGkPGmUQGXl6GIr/DnIrUzQJFf2O3gJLj3kbCd4xQ8vAgf38i233qXv6BnzUsFjl6/LAHLAOM
a9W8wcmIiRjEQI3ca3oZtYs0Mp25nn09Y4gNWVkVO6ou/6bamAEaXha0wAMR8gzkMweB4VbF161d
LuEOKgTMuPouZEKip+0cpArYJic4AdBZQ4jB8Nnq+GxLEtIL5GJMckPSlp5PVILopdGdbdHJGw6F
Hrfp59FN9wkacXVcdcCc90ORPBzUgl4VEMiJgmFThCqDon7gGWPIfDCcjdrztjRLVw/26J4UDea+
xtlvgOChKF8pD2Ux1YMo+KKFyWGm28PvIAzi/C+9E8ohY5fesyjEhss+ynskxjt0xNaRlrvM8ZRq
jGcAI6J7w//JnmdsCJi1orMzTZMLsReQdRRJiCNXVWjCkeFKEKzbnb0oBJma5XNyxUfUBD1E8SjJ
S580vnapYyfBTN7atfdI0J88FwQQgZKig+KeAvBBVpg41PjA/dWr71Y1fhKqT7Y5yi23gtTMvRd9
4U5RxaUyEIPf18NcBgXylUJYNY1jXBr1pZH0OpRy2gyOZc8vVzJSIJuo13YKtViv3zW+E1PPyK0t
VFcjHCrA4vsQUVzFJ/yi6sKv3bq/9/gHjSDoGCy4aiCiwy54HFtWsz6BsOiWJo4JYndvT6SS0RuI
uYB+f846ds8z6z/fMdaL/kwoclbPC0IONamzczssACAvTl+aakB2VxcZP36Ai+T2BwL7Dr7z+7Tp
+8T3/IMshTaIYnqO/lyk2zRhOZJc9MZDFMEvMXylnHF2sZ3vCInilD+nt/QD2UT6DdpvATXDDiHw
xU0KsRb3x52HtJbWFCnGXObKIS7HwGzMRkd5MXmOKiQ2Sny9+Fd9+S6i6/jtawy/JHuYPGQ11CfX
WrN6PaQMCoLkT2DcvVy9We91x/dC+7iRp+3qDercsF3jnk36j3EfRBfJbGvFJbJ0g6PsWzn9GREZ
a7yhbh92IOGwCOWI5IDkEXGSpyVETvo6rmm7G5wiu9usd7qntHUE9DnXTY3Hk5S9ycA7H6QEdWQ1
u7rKsthgcgGllHe3I4JnHioH8x1oaMCMQmoOJjPAc+Frk5bfuFoiG4P/4yuomnNe9gKm/EIpzNvt
IoeezJQAuPl7zO+i6KrTVwOf4rwVn6wDmUYdwLFw6t3z59FgFpO3FNBWNov3QkEGrRKNywzWZpGD
g8HR1BhzyBKbXHdPSLzOEqMdBJLSG8vRA+8SBo3PSMDEgH2/0wN3Ka3/AleDwqbwv7CVrRmQ9bxu
0rM3QErokWg7LN1XdvNA3WpLRbeEPSBq3Rd4KFuas94hSkQR5wrUCNUcBqDanoOVNki8clsLdK8I
FE92/1XEFoBMmUpiSAZYpxG904GaFJSQxDnlThFzB3kqoOMd1dct63+tTwA2tb507G5GKNykpXvB
3kwdwAFiUo8o/j1RcEqXyXd8XUmG/Yl6Qe0toBnXH6scaqnOvAx9qIx7gTzViLkdoLz9RPKUXN91
Ae/O84B2IlSbKDGGHXHMhqctn9eL9aHmw6c5gsMoQn1IGeFDsFSLmgJvy+bZHuTsFfF2/Y4FWiIH
Bp/rh5m/nTgHOY7ELomZOtA2pADMjj3nyN5CKyCoFea41PRZEcloKGp6HGXX8HVjPiu/R3D7tbf9
Q5poveK+85uqmaDH+8fO/0Q6A7CQXA5F+bZqqUxphpxLbS0QrZyMLE/ZERgNhKmYeAUQ1yt5xoOx
hBQ0HfgtISeuvDqnMGJMhFRQ4QGNIuzsTSHf5BU6cv7tVM5Y3N9TjdhgTLoVWRVF8iSlopiddxL5
Y78jg5GZvHNLe0yrkKLnSTjVv8Q7S24zE+MdL2MsmR3iTqcCj6x92tMxkhFCT0UuBbOPNvfpHX/J
AyEX8VgEFRXee8/8I+JVYZinffzO4AhfvHP8IVj5c9skO6zJhJQt6SpXRwlmAMh5cmIS6YYxdFmh
TiEyhxiiJqvXrMcx4qeAn1DwxID9chohptG966gNdVWwyeRSUFNwqeDRQhj62QG3reqExqaXwdPl
RBEil0sxBSdb3rm3MxhSQUbi1/48GEBKFBIcUaPBoynEi11S2StmKwTBD3h9RgtdORqJDTinKgOE
0nd4ntxgWsF3jIALYdOkZGWsxmWsUb1dw+34DuN9o1JRxdE6fiT5jkdZLUQeRx/SELE0kAbQWnoZ
qjH99pIUO+4hgT8Eqml/vF6RhpYLBIUUqKuY44XIFGxwck5RulxDkUON3aGzYjGm4+eRe8hjIzzk
ShBEHYqMizZ4Md+NLkfIy5x6htSNN0LhvaaOI1r1uSPhxuf1QikRF9ij3+sn82eIMwnBcyg+Ol9L
2xFzYMfG9IGk9MB5NSEyhU0ZTayW4p24xY+vpXBRxZAVtJ2zQhIj4YdPDPf9kJ6iUaE+z6w2QnLZ
VvBOeCAvAxA9RBxIqvHtUy1zc4i1CZFPCN5U5VdjtqeA7Htq4aD20080fnQCBb+EpyqdetNrMhje
YBznZJFxwn4RBiAVdj5RjDULwWKfPCDpicBaOlFdcwDTr1E5kmh0AG34p/InUDcysh7nTtZmA9dI
KrfiVRBAMS0qd1n8OQTnYf5iCIXoo3DvYXICzGrY5UlIIBFQ+rvE7UxZiIDF3RNtF8vwtmDpk21K
cEwCkT25TPjweyLDjTAGgdXKYrsRI/Q5dfbiNFe8SGRf6gz5anGdUfNxnQvG6da4ZHReWHJ+IDBy
54cTjkQmEaMhSEkAJ0saQTuMCjG3EYcAV1i5jAgTFXXhZPDE1RACzU50OMteSoQIiU197zb5EQC7
pV+AiiIEUFzZH/t3gHTFI0RjgiXQEhSr6mxHt7mIYpmQYSwN99UEEzMiJAfUmdpwRmSJ+BaaxStb
jmCcgwZppEJ9i24FwTF9mGBU47PniEmdMiZZZG0UV6L1DB+8x4hoaKNEKzo728sbGI920hBdDgjL
KEPaESTTOpHw/YOQXPZhKyO0IIan7UTwU/FPp8qMKvZjIVQWjcnL7+YmMOYHm32Pjmi1YJGSagmo
SaY21s4XCsv9TEwNaek1iCexVidbdtFAWQvOZmd4jrHswPmakNF+Hzu1+KO3pDZ6pDyLcZWX+b47
3RCA7m/BjE9295vFh9suEqnEKVDPsL7Y+gYCwTXI/ni6oo/FUxRmItdQ9DFCDiVFYuwaYWqnxalj
OYj4YuASRr2BBrBNsRP9M6asGucosi3u9vGDMuH/FkjkCQmv1Nnd7A2LTHq89twTtKLWdZhzjvSy
B4WgyG3cC45vQ1NJRIRLb/NmbuEMqWKqZpsfkxB/4S+QJ4cluPPsxijMl88ASHW/JxfkkQz8ocjx
5GVkh11KDKYQU1AY42ZLI1+OlgjV3Vllh+TNZyKa0XQQVeh02eeAFcjbxvqKSQWzMvYQx5i2hDqA
Q3odGEu1bJzH2vTuzoRx7lNahxarEksMjrWXEgffecRvoUWzDgxSa9wJqeAV5E0CFd73mS1CxmIb
IPDzGOsNAsZeRHgoqIxGAc99Jm5FvF2obMHU7BENG7htgvWdbP2fs2JV7RR7VTvtnadA2h+5Y3+I
njEm8WIUDtOcPY701dXXJxCIPmgOIBBtafgB1h6E35GAi+E3bNkfMAuHQ5GVdPNpMuBMGXLM1Bsy
U91nrPnNSmHD4Cgb3vdPCDZCeqhoMyU8hwjXG/tCpM9nR/gBA0m25JPlvGXCBHp2xYrChQ9tNoAo
IXDdffEqsOOrBFdfWYl9kd6BfOwXfICrGfCBfuARoDULjai/LqFIzAulZIsPsqKgzJNLaAyXL4ZZ
ks3IF80jA/S2sfsTcl8mH5+GxoK8RQjQs5sZQynWSKoAU71qiKgAw0DfO6MmobEldB1pRjlDoEEC
jIyXvshkHiXGHFy5hZjEW2RIy1Yd9aJh/zEwiJ2aBHC3x3IuGT6LFdhlygaXmQ9zFGg6vkt27UDM
CWOuWBPexaeq9P+g2KhigdzbpZmKD+OPx3hPaCnHqegQ6a6VI6Gz46/Qf5oT5Qvs8lh+gLsb+/ni
Esv0eYTjsV/TWwigGjS+CfOsxZ+sBjTH2+sKL3sXYHgHiqcYj1MlxksEBVpjWi+DQbD+rt4FbNRj
93Jew1/wGm+Zcde677RjWUAjm6QzhsqhP4R2uceQLrg79Lg3FnefPxtRFVd3TiBMXNHU8ikfDHaG
SAmYoq9NSOS7Dd/Bm/2BRzLg3WqYxUgbAFwRKFPchnTcwvRQrb7eh8SOa7xUIHzQzha756rcmeM3
eU3bIxQcb8EgJBVrQckPKE/3RKoInYWevaC0zzMwy16I2zBUx3j0F+TNkAckop5mtxmJS1BZSBx6
Y/K6z26fdoZRT3rY98nLmNz+yNxiJhMWYtroiM9H08uYnaGIMGL3IJ9dDLLAwSMU/84HusfwnkMh
stn82CM55xS2jIcEpbN1+lvSRCs724D3sQUTy8FarGymD8ZY1EFDKeiw7YgaTMAS+y8jp+APLQRz
b5wC+WSVezFCffLGaHZDCF8airuI9RBzA2zoxiUrzJ6R7kohQeXOaQCn/ggmN/fjZ6sYWJ1NAW+s
mFvIwZf9MXdsxgRbGQxNRDRj0bYOXyQDKFD4rnRnltUbj+je+JO2Qc1kRyTvIGE6/xWiShUgMLdj
Qg692OB/TjY5uNrqBz0EK0ygIJkbVmjwMsCQ8GjPUFlnNmBxiuMLp16iVWDsEfn3YiwAg7gIhOPJ
i2HJMyHRadG2CJD3b+RGSBL5GY1LhTSiYNm3DpVOb9qwvp5WliEjQtgjyHrBp1IN+NukJciCYTIN
ZzBvrv3pwJKGYmSHmCh653JHxhg1iUveAmQ2+w9XHr74vQzdEEOrh1oEQ8kpjWAPmWpN6SB24EXu
HLFH5alyEkXzioKFigIUnZddZAsWHtwYiApmBxIdufzHflJ6xGho1nr3GYFFA+Ix3hAaE33RJ6RR
9nIApau1G0DWk4rjzk9XOxqIuYMp0wdbisrcThI2IZO36u+Q7AgspZXtrLls/04iTaf2C/fqc8Ze
XTR79nRKH2xfg59LAXVYCu0WKWtP8kL4Y2tLZDWJ9MMzwY9vINk3Q5m5K6Qw3nkUbEjkfmgMTVSj
G2IsojNQuFoRUVBkfbPLJnNR57Jl8Ig+s3ZhjteYl+xEPB5l1ltI4c+OTuMSfe7TjVsAYQIj5WkF
Hne3GUv5EcGIRtRAY8M3GrxvLyTXhUfcGco48ixSBAT/hm2skeqx5xpDxKaMiNxa6kJxtCT6QnnA
atlzIW1hwd5hIuxypxzYknZ9v2ZjKU/l6QNvckTprYS/iVAAc67qbP2kUzFq7DX6sRvymtna9ItX
Ykgkzt2SjgLJ7E/udHdLsl5cjX0I08hBHrfRlzZ5KF7M3tgYn0f6qm9vVwpQ0uf4mLRpEYjTR03f
MTvzeX7lpkdnemyRDsOKYkDoi7ZWCDVoaM/g5zUSR8bhiBKS5YJGJkJmMuQMR7ihr54JugdNRBnC
uJM0iSA91VbPsEybE88Eu24CSfpi7B6dVwidtP65TVpAFYuMrRSVlzPgl7MTzrYZ74GHgiB8n64Q
WeMtmidUEzqCtiT3n1j+aebYSVnk2GxEmcDJGNOgzN5k6z2w/iO0MDfo73gYiA4ShhshEyLia9mt
bskaPQC5dsA0nPdP5wzR4bwFi8wknN+4OzBnNepffY6GxkXVJOyJqXCxCfHMZcbFoAQnPzNU1i0B
qBXqDcvc04vP34Hp3plk/OQMIlQY2dpqG6BSADYXexQJHoRNbDf5bju+pWiJ2URTOYPNa0dbttNT
JezzPShF4rom9/C5aJJbioLcAx2hMdaA85WIRoxhrAv6Tj3qTsQDjCgT2JcHp3PATpVIxC8whoGF
NRTlbJcaMaZbfo+g3Nu4wFWINJCie0CeaC+V8BKj+3o7eHnvT1w+Ilu8m7dMIm9cjqekt0EMCPoO
7karl5UsT5Axj6YRaRXyk+dBmhoAf4UQgiprRRXzCaq5TM1grKh/UvaUuOaBgQ9znvnFyWRPxlGL
NAXLllfQfDC/WcJa2rn44ga+PK0P58WWrjACV2K0hUlfgq+O61+b1E9bpHRV/KWmWRb+HR0e4GS1
A3m5M0ZgB3JwYKrzYAyuxIyLaTfpH7coryA/JUtmmafm0TiaZD1Y8Rd7YYlB3jpTF8xwSBTs94yI
PWlj3Ay5hvaulp070JLoSkvmwrMEIHYgz0hIWOXpRuQhkqgwvCjWOfmsoY3Jzh29Y31tYEql4d73
cjENpyZhawJzNS7RlZ3jx1oDdSI1bNNm4ivl2dalPTdCec23we+rT/poH9dq6d/np+dUIsxHn/zY
P/a/JthOyBHr4ccwQEKDctNQhM8fm/v4RejIB5ndbY2sU0MsEL7/qUY5qTlbHqP6FdK0vsjBEH0v
QHMl+9VJ8c+FLSFhe8UaUznH5vq5RKyIX4peN1CimunIvGHzy7AOPmuzckuuh4qUjrqNmofbNYGk
kbSKudz6Ni5Xnf9tZY+zz5xIJR3elU0OQ2SqcJbCR1MtEZ2KjITwQ4ph2b0R33SB+7ZbdHIkZrV2
9Xf+um0v5r+QYkOozQtVN90xAFbfyfvktf0AVggdJXMU3km4L1RgSMCg5EzTz6l6yuN/PStitpoQ
xx8CclFViJ7B5GRsPYJEYKyZ+swWwHzS2k10RyhdBvy7OS5RcPWgCxVhLFLBuXQmVEhuuRIz34ny
oIL7MmepZk2z5bdBNSdEAkaM0/vEegWrgG9yC5eYibmouqCHVyWFxi2hIKSQf4k+M4JZpO4ezT7O
utg1SKXMDUfrro0mzwUOyRkk+JYWnLxZ+5WQpzbMMROTSIXkh2omQOvf9wymNr8jFHC8mjL6cPBX
T1uTuX62Dtp6AlozPWPK+yAtodZJHnuJKdYXVwElT0sYhx/7Cc3JTu8s5QRUCS3C/gHWcSIZBKx1
qZK90ay2Y8jMVKfj6URBSM0In80xbZNQjyUp05DxnMnUK/BK02lR+FPwfpDdqHeXg9fpUwBDiAOe
EcrmFbsfTKhGYJZWss5EvP8FteUlvjKpl5XTEXDx8LqL2xDTXUxL3FhG9MS09SbQr1uAYCKYufZs
HbEh4UyIXvA8jRT6TyWrkif5jQzZfR6gC9n4OUd++AEgwSoaRfRt+XGLaz1qaYZPEpfPAab6t1XL
mYoQGz9Tk4OCNYBFNTFZHiNBFwPqzpRJRecbRiDrWgjvPmik/k7AA0nQBAcwA51cAEz5AsjE8HmE
tQAoF2MszZkO+X1nUNh2yM7nIf9Au42X10b+5RbosYjpQKl1dR6PQKLPJDWRkeewEIERM96ITLvk
H3b6gEUMnzsMKcWRBEarx54COZVT9yK/BrY6Cr0ReG+OS83m5rUPp5sT9fhDmAS/ysxktoigWAPa
SFL479vrPsiq2qUSQ7oBJU54dAboarEQE5qF9kgElJp8wDnEiVVTfea0pD2XVJJiBVisYS54DVWi
twaOwkvPBd1HFanHxHD9YoWD4Mnf3Hj2WlK+Pg6qSVH9E4js35moMiRXOTj7rzNjZyli2IAY0hBj
Roq4rQIyFvCvtuOgw316Tb6RtKmCZ4Cylu0KKoK2W3eetLyrcsaCMGDeoztBIPI9Y5GT1gtCToQD
hDR9JMjVNexPjQRbSu3B+KNT4GAdgjff3KoDryW75PAYGUE/YJp7ekVwKsIqWkDApTSVMooLaoy0
JtP5zDuOyeFs01VGaJAbsDcG/UHty+OSWSQh9xerC6XG12l3nK6ADFDULgn1+aZddlpa/xP6NtFr
pWcSM1QrJL0A+7FKkRszcMhHpvYrp9Iz7I7lshaTdmGUs/tUxzZCGU9avOaDRSxuA1HkhCV5FGxA
6qI9GeDoAFyLK4DLYyat7uhCZ09oRTLeRgOfewms1z6yT4HdpZ3xIH6K/RqrwZvhxYhr55Xisawu
f/rImFyxKjIruFneaCl8EroQGomUfYChLWnM1v0XqpK/zfE7SKjjBjSkHPhMMBkr2Mtvk/LmMQHz
Sv+8IPhxLNOf9Rn0WTML03uy/odMB5HW3UiqXX1mpg1hPA5/VVRhSTWBYEEtsnhFBg4xVDggb7B2
4HMtAlNnLibCvyI4mV6sXf37wZy2ytHUg8vpfhjAVyzbL+ExxR8BQxoTKZiuSYPLs0LoB5uG0nDT
9QkRoI4AQ605FhoPhkEc78ZUnV7fBJX866vUVTm/ztGngLYXZazn1otYqLA3GlSBwoLOlJjksgzv
10hlR548vWdWwsFviXJVH0hvLQN5M9iurwsB0JNBf6DljFWrAZRgeEaMU2KWXAc9QOCeFqDcvMO1
VyHBPtony+UV2sRvR2kM2USyPyi9/W2twTMZYLWEmsBIytiFx4S0TswqyAUL61PirEXWwYBmwuy6
07MIa+Q+b1skYprRpQvr9adyGzIFdEqgN24haaoMHIbYDWC/mFrD/Kc8/aqRvrs+g/d0OyKnbamm
3VqZLXv0ZtqsnqguSjfE5hTdSC3swVoLaQ9vUyKfztmdONo2/ZLYo1j8f0mtSUrejGQzVWJ81bQD
dgHrGuDgclBkA8BQSiHXFx3noYlUYChm4Iak26HLNWPsXiYgxeYX31B8oMdHzPsl/+GF91wKoDo1
jw86Y/HEnUNiEEqqtUgybBeDQ5nqGSUowoVEn7E7ssLb/XtP+/P92ngez6jWv0DSIrNxV5jO52gi
/dayl2kVHefyiWGD6eBDV9CtHqfenO+GVJVQgOnnUPFKD+8xhl3gsCYABaU5Gb7352E+/K4V3fXT
LVUT6JNMxXhJNNVl3dOgIJku4H7N8RV1XJ/YdiFes7VjqEX9wz3p9zzBU+EhHAzs7Y8Ogr4XKvW3
JuyeDZHUBPYvQBgObPhu0M0raTw5wXDZBfSEBHbDwb136Y0k+CtoEHWmpa+l4YhofhzNxaxOPi9P
QeKCTP6zYkIqkqkCAp+md+APCpuCsYfq7RWQBHz1nobDEFetWtwADxGYYkfPfocb2eLI3U8vzDCE
T5nbUGOc9VQHK6LxgQlvXMradmQUlsiY5hBM+gxfBtBuwmYkEVSPRfMWfZGcHpnGOHmS8EAwKYE4
uL7J/IEKGKTl8N6R30tjM3n0wttSn6Ch56jtg2t0BBJnGh6sMV6VsXkkPAk3s6v58gpz5q831Akw
qeIKO3CfQbgk//mtsMvWPE1PznoexLg6knykdFBenS1S0RTMRDOjG9WH/ozVXo4liqrCCnK0uBw6
rllY+T1eqda0IimVNlHmqwi+CkWiGBqHC5F6Bsb8iGEXGU8yy0pvABeIh4nCMyABhRSN1+S1yyHg
QGY+E9mEdZRXxsX7LEhQJkUd/oSkDbhOULt3SBUqZjph/2Fm6dNVUlX2BnNCvJHAuyCyNyHdu2wY
yIJ4AD5sgNJok4MRfex+mcgQ6x+e+BmamhtqYyuy36EmTIr9qc4O+JpSLVBnQwLSj3a8gCrqu9z/
HHIf4xPcC36r5E04G8AfX0iYpNHd0aCit4m36xEH8WELJgFyAw/lALxhPAQJ5HRdmMzfbUI0O68h
B8wAjZEYqQjU9gjAmomOvh97B4jBHAK2y2gjODIpFQQ+stxCq+Q8gnr8UxxSHuExME8yMRVUCKCC
2BJ/QIeZvqJH8h0iZIInl4Z53Mu+DEuzCUGrofHQaTo9Khwih6EgmTOc3eaD2dfwm8L7jqrkvCom
xYKMNcTnIW4h8Dxa2eefzsCqOv6c/Y6UnbUcfFvC5sIfIaG9yZmaiGkokm5/1Ph58S+EEm1js3Ke
8xnjFZnNvbwj1HB5tZuQkQP1UNExLRpLLhTROeXhw3mImevfPNSfiTTkgH9YFznEg278E2m/40pN
ZTV8lY6OH172ShQvbN8EINf2VQtLBNrETGKkeu8GAXIalDFvBB3l321K8xXq2XpA0/AhLDBaNoAD
EWsclzZN0iPhNYeYj9rZhOrC7t1GFQQpmkxhdDmTmGOys1QDiNmtT64G7BzQf9YeLjdO71AnpDEd
CIermJ/wYi7M5Q9O4Bc8FJdcCak8/MyZAsPZD5qHI2wUKAVXlHNni+AbHWIoKpny4VNt8mVuJw73
rUhc1MjdvaZVxzlrJvonfcNRwEdHhHfdpjLS3Q9z3nWUxVT3bGoUowdGffv0ihU+XhCMG88uj268
HLgZeAY/h4VVQ4L11kaPZXRnsucQX24Ew1Dh7eT03rGrYash2emaScwxYWFe/N5AQCVERk3gV1Y9
4GQGCmApB+F0lZyaFgvSqGXFv3bcjZ+wc5srQUQPvgJKZ0Ei9f4Sz9O52D0BJxhz0szu0/Zl97E9
IJvrMdCSfWDOm2FVsTlSR83BzERkFc+f8eZ87wrFhrwdl4PNYxBdGqeooxsitzN5uGgSGO3BQSlE
DF8/v7jUBAa+jtrdUoRhg5XJaX9Th6MoWfcYF/tM+wUY9oaYTVLlkh52iIP2Vw5Ecdxbsjh5T+Vi
f61IkMlH8na/fXkEfHdzyf2PpDNbVhXJwvATESGDorfMoDjPN4ZuFQFBEBHw6evLU3G6q7pPuN0K
SeZa//qHp37Nkek3j307ANtSrVcBAkStT4x9Zg2YEL/OyZWocemUIfZ0qtSvOKo1MvhiHPT4GIdC
nTQ9Yf4BD4CEOmgav48w7al1RPCYw/Q84VYT63TuT+icZ6U/BsKC2ghdFO8lVIqRpaJtlb2+YhGy
Dn1wtMdxZKvhRMgQBvydxwpOKasKdcSH/KdygdMfEiSc1rFUGknWC+E0QmuWXmUlJCCOhNEiPcHs
g6zyaarQ1+9iHI5TxEsft78p+vgqNgV1EUXcB6QDmDaCnlgZ6YfEsi/ecjbfuMoJW3lfR327rQO1
W3Fcyz0AFnSdusP3A9lS32sJ9f578T2d28dSgw4Cb4/zWQjBf0yCvN7TrahqoS3ygBRflwDeRzce
wYPEnbQTVSlQRBo5yZ6VxupiEUGTbjFS9jUibmSbkpoRuPqvllmm2lQjqTnyNE1sMwktqq0vC8Jq
UkS2sHtBTInXfdsg0SwioXsc1jOi3bKHl7+8rPHkl/eBokS4buzhfVyaX7rS3hYGetZ6NJjMQKx4
c4rHNRKUAWbYaZgirsKC7/JiIAjKmBQeYxI59/pLWJ7M9eBdUkLgtgL8CrCKHDUJmr8hd4TucAAh
fOBJpZN3VklxgKXWcmBhIu7HMMpIdOFAHzof733pJXOJKGAFF5Jsqcr2w6mpxbCZZyQnHWunXT7u
dKvsLIg+4wkiZv2u3tPr4QD8wECwhYNMMopC//djbP8ywv3xUoXKGtK381pCBxWIDwMUxtEDO0iN
PRUTs9WczATq8ChQEDPjGQc6z9wEdspFhx2dmD1g0sx+ANciTgbnSrglr79vJmRi1LbPJUkFuDBi
+oxe4Wc+m40QHROx5B6kzTdIeAkb8Q954XeBf4+M5jueFziTsOddMN3VHnC5cPpFqNdNtdJTkSPG
8eSJQaPwhZfP/c+cbTbE7Usw31nRUjvt8m2aj2U2mhBoh14ZdDiFlpUJPj5Huu4PKh3T4hURvr9V
b2QR6fv3wP+VqvyOO0cx/0KThuYLckb+NY1G7DyGIlaTkzxb9L2IPp0/1VSxyyl9XlgPCA/eSxhV
/OxUW8tSEC1FeHT/j6stnZwrvSKxQku0zWankzmK9xvWB91omj/sH+bhK6oWnrx0in+XDpNiVNlD
VJeQeYp5UruFCiUfPXjv7UByYAhJIDc67c8yPe0sPCuUX5htUYokykSBF0a49SVNTMFufE5gnUFr
WOYj7CEF2lzjN/bzlfZ4Slb91iHvuB14CRVNRHGTIp6CzszPuYlbaMS7jLWlyixYGb9+orcjlIQj
G0LsQSaVwOpcag4K9q+DvZVR5p7ECSA4b+kIn6wSioPspkI1MXy60Niae/azs9P0q3sxxPm/+m1A
0IBKQDHuvKQVu1AuvD0ypKdSwBkF4WqA0Vua4y8EPYvPn03DdOCMwPUBNzl3Qh7unRwFokztMNM+
nGbsf4Z+JgPjop6Hs27en8agEg+AUqSmSFO/UGVW74zZ2e8RnkD7gcBj94comrlZAoO1cOt6nuMx
SW0UYtfb0SuKdA2Q5saFlgxpG/404uwhcdUzeLYKCNyTiLmc0ev5me1GrJ6uG39HWBgehlKo9KYV
Iidma6NLVgdZ5WOMcP49Uca+sTPD0WRo0cENkBpCSIi30hWoW7kMdkrj5HnQ13AAcuiF0QRrQyfD
m6Eev1KytM8EaXxVIjGMnh48qo2mH8HQu2hCeAZl4AN/90v8swayXXTugFO58V/Dhc7kAqpr3Bgf
aQk+oL0wyEThOBaqEuWubRBFQtwaN4XTpFNJ2fSRyxTLH2ACXwU/JHgSZJQVfseYuWcTS4WFWzpE
MkyydbkcVWH32aZgjKOxKqxr2Nxx2zyQGV/nqyTbxJ+/N1m5MMRBR1/LTDsMoPEVd11fNucPTAk6
6xINFMK5aNFXJ93v2I+XyZxjtneCaiHUUnRo/MJeoM5gs3vcQa9kgL5Twt4iw3jDa+Af/Gku6b3T
XggTFKObZ/AaOJ8J9aDAcyvGMpFdhqTyRh6URIarnzkufnhY8QwR+c0DBvb8/hsENCmMVLdCGfKc
V5yUhv40v81YUiYytpXeD0sQYbE6miOmwo2aWTZY271hvg/wfcxng8jry8KkSDncwt+yO8S38vYl
4/kzgTAKkUSUv9oD8BjG5GevSfZQWSh0xuSnU/EsMdfSGQrtKRN4ivpYZK5GCk5/stOfyOBrTxu4
kU08XvJ7mdht6fmA4s3T0qoEke27JsXkS9zFE9zOgkQOy2AOQdk7UdNlEJhgulGXuIOGGMwRGiv6
oeeakZCjXIQeR9A98TNYDBshg2VW/bOi6WCzD+kwBJ8COcyeW4EgY1IApoPT49M3GI/4C4D4xSDm
jqSTEzbaxZTc2odi9e6d7NKnSc34rV0bLEiA2vNbW5N4qU4wExr8ZjntCJU7hMyyEK59Guj/n444
DfEj3Q2519n7D4ncMHP1PzZQia2NzSbiFlNslQvETennAoaMC3zNqBwPAFBxQeeoeiEbMAq2Ck9t
bM/Uyk7P9f1HgA+NMFjimyLI7zFPP3llYZ4Y3Ack8hmDK8pij434WyxquK/94PRwEgavdL4hTrQl
DnWiPV/yQ7+/3pQsefzMK5xIVh3Je34N++32cKNdXyhsagNKFSbipjzj9FLhoZ04o7U/jMLgC2v2
A/jA4xjZvrYU5A6BMFBBF0J89J08r2CYcWv0WuEz3OYeNwUfNfgmu9ZTDgTopio1Zw8RKjNUh5KI
QVTrX+gNcFqaynRrBZwtsq68AZ56+O4fGLBHBtyyepNUeDyR02B1UxZmjc1860hME6cxx94GHsqk
vFIPYJL5NR9A49QtARbRxXaIm/fb0T5mfwofCr7AAJ0wM9Vt3YjIlIuMjSs66GaJ4KaG6H6hHvsJ
R4Kw6JbNXF0w/25qQ+7E7PTNNWzt5x1fixot/8OSzWDgJIr/6GAp6C5TtO3bLlB3ytvHvV+dqdiG
d+25bPA6Xaqd0EVTMGUPfM0BOzGfDpEys3KTv7ybRAT9Mi+JugB9MMM+Lnb+XPzgN0KFg4X3moq4
drKcPBEJnWKCxlhUZIILbXlxpYzYMeR8jhxVgZX7oiPkx4ZWfwc3aZwVmwjfX9XjLdXROqpnFW2q
uimxXIfSD7+OAYV6wTYz/aCxQirH86Jg9fn2qT+UbR8lPqLsH0yhcsRXJPPGkdHb0bAsX+CDfCyq
W3bt9fdCjFG7Q3S9weRo2LodCpzCjwI2m+EcXyFIKsoJNstB+lqpPKFs+yOBpERad+bEA3+L8WiH
jQ+HBlrK0+737DiUakeGWu7Js4+zsBaxpTOAncSF/RqR7XShRZZVtpX+6q374HAfdoDO+O6baSXS
R7qX8wWRkdNF/TojlCfHkotNdUtVV0dBrVmMTR8cIy9LLzAWvfcqttcCiK7va42na94bwObUrats
W4ZMYpBl7SDHYA60P12GBEuA3cMGwWAHBPj2OpJSfkQi8OVcPDLKYKADc2XIdXXBlPArJVyoUpwS
3T8gx8Pr0Zlj0se0rmd8Lp+vE6cwjTuOBJVRDSsPj4US7yd2lNjAD1HD1Gzx/gMhluc9dk4ASZkM
LD+evWQTe38miZ4GOWqjAXbmRoxlBwe54vQu79JYpU4Bi2zMi+DqK1NMwWGTRToGywOskhhcjLpr
+hzLQ8JNdq0KExfeID7u+WJIEDL7QsvDXxH2Nc/X9F4jhlfKsiKVsQ+ogCcOgjSH9fq4DoAkEXGi
FSON3lZQ85LxJOGxgjYChh/tzq9PjWCWWDmVLv3UEzOXF7x4ZZNkofI6Y+WftrZaQVQTMCPY8/AK
9Yf5mjuY6HayY4b9upFAo8Hn+odpqfWUsHRgIWJIRLS2XS+GAQ6HkxWFCme0cwLNdOEPiSn4vnKJ
Nh8zVh/Lo7FywIMR1612lia21A9+L0su7GRwTEFu7A8O0bCnvwduXQp59DJaSuywrPg5k5JPti9O
hwHPhYYV6LB/CnqNn5Mf0p8+srAEOovaRfEZJ6XN/6hIZ2X+1gXSaK3ToiENTsfM2ynmo6CS9xmu
0bYMkZIcRDy3HqKDA/MAXNklyeGt2B3FEG4FKd4B4F76PMPnIkkPUXz/qJeOs7eas03ioAyp7uP0
k6WEjYS0yeFsRnM6jR/mRw0JEiYrkMfyX6jSlNEgX1DZxbhUaJYO+IMlahfQZLpQbK0BzSJxvBgM
dXh/TZFzdU7frT8ukSmS4lfwDeDr4Zp5ZbgIME0hARuwsl/Qu0ZuqpmUqfkJjE9ij0GTQCdP7TDg
HWFD4Gg+snEa8Cm2ARXoYNDjpfDGYF2Yz7ddlc6HdJQpkGeGRO51zv12X7Ey336Js9v2uU+AaD/T
+AJnBMiWCbJFuJ3IVkfV0BnSGxU0mnAclxikY2LM72Wqyhb7kMw3GvEMvh7WAYWXPGegN1y1gmTA
LfQcZcWlgEPC4/wb/wMkP+NHgU1jHw86D0SSMK1OkC+SS0RSS78Hi8cd4acEPYsq/WEwI3rz6Id8
W8NsrvSdDMPxS+UcAXOC+CC0s+wUFcQv+JQXmBtQ9qF32RFKSroAcV9qbYoz7Lz8U4bnWsf4Bcoy
lfhZ/Zk2PMQaojt0nQ+YYYVL3WZErhokCVixkfdoJyNs1LDO2Emd9cYF9vtb8siBZ+ancRSylgYw
6zfDr/+IneJFTy0sRt4qT3o1Ps1H9Zyn6XfBzdhRd8M574qRLLxunHFWebXrZ3ukTNFzyqcfXd4z
DEqZWY9T79EYhFNzaiBunejQyZfaddT8ZeA08JgpTA8DghjgAxTnlrM8BiciTsJ8Pe5Viq/iCkNh
nZwVNyWblTs1wIOjfAQZR4iHKEoDxG0GRppeoz7zK3gCQ3rt3Wk0eSJINiWowpB0SMT7riJY+qCW
il++5wV7FsLz96EA8qUPeCm18VHhoQ+B9J6755dhlLru0MUwoD8ne6e5ERP6ZRw5Hh642wAjVGC4
s2FBkOxwGgFF3FSCSLPWhQa2h8YR0DEusW5syV3XF0NWkLyRTmPYN/Fvz8VoMaZc/kj2xY+mbN3e
/HFhXDtiUpPgHGTFzSLOl08KzTrZyjV0Pbqt1zJZfV6EjB2jxh8ehHq0XGkfq/rM1KFT5VhxArn3
5yl+xc6TKbvmK80i0WbvZPYdHeJHwDlI9dW8nHTDHoodywy1MV4roMYLiWilFT/K6WLSmpwIqwGg
4RzCjQBwkixh5mMrlbSJ1YtMssZZK7ZQgQmAJobbxUUA16e/8h50JH+ZN7oM4O4RLvYuglRb6ZrY
8QYDI/kbHqINT9QJQxYSohY/D8uDF7yVn1e6IkubSRazVc5iD9MX1Az8AXEhHgCKKRDOlD/L4QTT
Y1c32wWCI+4fhH0uCEIDnFLwlAmolAlUhtJ9kLf5UjsZxUI45qt2G46KCZYlYpP2ftvmGq+L6UM3
m3XEcGQwHjTjHrySk626hy9S+Q+sw/zYAjUSvYbYHcIRE0kc1jZVj6mu/QzjXV+1h1zDXUk6bZd7
Wjyj8y8RoMKdDTl3e7sunX0H0xPVYL5+xPiP3WWssrCrUi2dZYe7R08K0rkk3J2grSJD7YxC3/cx
s7LxUILlh7Z0xKSZNmkjsIL5b6oGegvfh7GzNyxxlYD7MddZs/AmS5gYFbzCIMMplJPHpYpIemcd
ixgqPapVCqRB7jBnGcYXjcAz+Isu5+IXvjar2z9dFeY9G8aoULVMWH4hT98IjdUu21cWfHlg1ZTB
nJ1OMjSE9x/6lj9sRpKnPYAEI4YmIjqCoT6yDw4EpOwycl7zikPG3yCs2fWeGD+8YN+GYDjppUcm
GjMtcI/p031dSFDFw8j+l1fCWtm0hakCs0MQgCcb/JPFS4yttMLAueF5aZevDZmDMODknk0uOH0H
QDySC4ph3J2dooemo0achIwym/abv1zat4o3GEwGPq7bpWZ1lB4JnU+KVPPBY5lOsQuafagPv5gN
xeMPZH+6f/X7l+EAnkJnGJnDNZU8OztKlnbCfLD5Hn5IkvF0HiskqjWJlbzAqqffImik5Unyavpl
mFnNwPzEDkM9Ypdys4mFlkAV3lw6oYToi7/4WcA8fC5GDy/OzaTb4GVOpCqt95xSiFa/8kGK9LC7
cjcr7DHodarxmyke1jVGvCfnp8Q2AKIIpIPnPIOxW48jYtQxd4ZmBUp/gJFQDqa4MFI/qOPRyXqv
pM9YqPqQhhj1Qe6P23ZJ0NpOYjf4x0qnXUouOhc184GxP+2E5624KOyHu2FDCeAWstnlkyhMIIb0
jEe8LrX5kBBFZcagn2qFD7oT3jQjhpXDtzDlLvCFPMHJhVaIOAiOW4vQZi7k+miJwTcRUPrdAck/
vjex8cXw5d4u8YNvEHQJl0Egc33J0UzMB26rwwD42acFxb1gx6ZCltFZeizfc3XXO2dn9WmmZ1D5
1IN5A3ffH13WYGHVjaGV6jGIGpOKgeuH5DWQlwr/Oa+XUWf1NpxykLK/l1zgy8MrK4FLiINn6cYL
sGNo0Yia3rsRBICxWJ+0uB6flf/kL4uWDgADxJja96cbNww8ABDBtGFg7TXkXx05vOvfHqYwFAfU
DUqoX79fO/2hY2baaCgCB+tw08KKFL2KhzuT24l/JZvGeO2gkt3H3yJ8wz/bSONIPzCS08LsZA9C
mkwNZ5pUxy0T8yJhBCPUb8KQde20nu/4Aw3hAQkpLwIBPBpSJMo/GGNUwejX1olFESoMRzgDQn/m
84zcsJbloNL4M2F8kONLy/DudIA1YLQXepjyqM0ZFRzXdbjmLz2sErCSBKbATYuzZU27iK2IEJ6K
owOzjy++h8YDF0SSNaALlDauYzNMov8R9kEcQdHGGSUwi83SUsiwnGH7iq/znhxz+H2X72rNmLE0
uY1CK6IX1pfZfzuO+ZKxVxqM1jN09oznoD5DO00O2pZl6NSuQgNN6o1xfwQrDKOeR26UZnjB6HBf
aJSQVF6JTdjP9VU746tF85qIEJ8QPxLSTUE6ea2ExT2cKDMFNaGdUjaBB+AqiVzPwixXH54zaEFY
Zz0GFklnTrFZPd0O2rixAK0xFn0wlzC89MezMMQuBq0IrDgwXu6FAPDukiUimT9uvyW4wqMzMl90
bzzbK6r33LhnTm4HOA4xnILOY9rfRQzeYZ7xIkFEy4DRDs7N6ILJe2kmRg1HYnDpGSZZzjaHPL0T
wz2nofixgg9+xGZ+5JrrPgRv+Bx9ItoR+SOCj0ib0J4eGOe+SkSJ3vRmr6dX9vw+Fo5u0xmWyq4F
Bnn4ODXMhvA35wq5i3tuLti8YZKEb3JndoWpaV5hvmiEhmQ5kidGJjTTZb4LOWWvWdQYZDW/W7yd
JEulCyM57UsLhr//pf1i33fAaoKvzwZKHh5T6Q2LA2oIBmZ9Xv34S2DzDBbPr/eLIU35nC5YWp88
+F6yHe/y1n3qdvyGFLIocfyZMMvOLjgnTUdoTdzeyexnyyLBetNsqUwbs8gnCbYXPITTGt4XT13O
rggDPgFGtF9p2P+YEeJPNPjUfaPJ57SMcwBXt5VvgwbnYunvJW8SLEpkVFx8e9VVqnk6xHqJFUZW
HHJCuDUlETiLREGg4MPigd6Kw/3TSuBbEeUXZbBEcAKcpxtlA0iVWTJ49BwreVDGAujyNfvBlW+x
hILtzAzno3vSjKmk3wAW5/A6TX4Hc3756XTbzwm94kkC1yXNgZPaZ6VkjkTvxwLSLYLlhjrmFllv
PgTazfCsY68lBND51NBKIRwpkLTSt6dE1jufKz0SkPCHoOBOYqL+vG/FPLHzq5PXP+2lJGxZG6IK
bJu/FuYN1ndwtR662HM0dICt+2IJsuS0I0BcwTz0OTw8KDsj76N6DEQ/4zaetSqGKcxxyKqdZvmy
ohXOnheNGyOPqX05APXvDQnS188khKtUMzzOmq9nbDtpuRkUm/czFMRN8nfgJQ1RxJCvhSiYEjhD
KrpiF9xRJxl6P3wO2Gqk8es2M4aRR5dDF4Yx5GlOQzB01uxjR+01iQLuDUTvZ7pe19Jd+BPSyvDS
xmOnZAoq6maOJrywMB5jE13Fx8fMcfzT+8hmOMciEe6wD6YA4k+tsCXRA6tlx/e5SCje16fDWmQC
cKPEZkbjzzue5g7Ku1BsthCOBUOU6h1Bu0O1vqZFiHAvBH+lpV+3nowbziw+wnMFPzRh9L6/85qq
l++MGeATGIKE1gQ7Z94NT0m279+Ycw597jgnG6KbyKTH0cYFH0Rkizde5oklXygQcKx4LuRd/+U9
gW85DJnAPFe0EQsag9L0VS9bINflwCaPB5yNZIxJMoMrjgJHiLN/4zLk/4tfxvw6ETiM8GeM7OeK
2ceNF415+nqGz6d21qCYfGZbHkPMFmAw12S9xruA/8kvEheCf+gXDhvUsEfgiZD3e5kjvrQL75lH
l89N8QZOzfczZgl2ED/AK44k4WJZDHkxJkX8ZAoXRbysCtkq+TbiJCxN9es04CzHQvPixz22eZAg
w4m3fP7LPg5wmgNCeZlf4ZhUCMJDZo8cbfvDiticpeMLPkTQ0IBjKYE5fLtp8lfxK8k79ofYGDr+
Wnyw/gWVZLgccZyKO6xaOJkJVy9+D+PIS1gIYYOjexzM0PbBSlEwcNGC9QUTAhZHAO/H4Xl5OMtZ
u748LWUzi4gKn1D6zzPMSKGwjNfD2Lys0RX5t2ETRKF4i2wDKjBdpoE6rjlkbpwkbhT4HNdiOZWC
hEUtUBnH/v5lzLi/iFSzxpijPIYEirKy5o60/7igkdvM/4ifnXfXv+7QNYY+RYkiQcbE8Cd2lsRp
DLgb6XENgRZyD/8UDAbe36824LE8Oa8wMy/+97LmiaSMbcR4h9KGTrKwbyeLv2MeQO0y87MNN8jj
hyE1Ebbs88Dwc7zJmoeftaAZS+WFsp01JPD9CFI+khWEwl8WMV7/cbPmi9yWsMRAwHeX0/YSe0cG
VhcdUUqyEvJbn3fxZ2DW4h1nMA3+/V6fhfzgGYqOMrEtpCoyN5eZ3cFIuYlCh6dcw7rOyC8yBBGv
XXYzzE/fECIA1tWRlV9y9t2bEFSyhcViM2b5inXPlaf0Wp80y0cm9jCWfIiQShj+MY8eflYqn50X
wfcX957lxJmKLKcL8EvZgY7gOMsNRQMBTOZ9EL79MUFxJzbAq4mOho8Tm703khCq51pML07G63Ae
MCcxRrpF89lAJY/CToYUswF8H0ovk7rVLFO8fxckDNeP+ekF6axFYfKyHzhl6NsiG0e9sV6O60PG
3yu1l2MARXP51NdZv7TkeA1swrX4gVccMpj/nnaoJI/Wq080MHlpZo8Hqn98WMx/5HL39QYYXPk9
CiRCOsG507BXr0egyB1iyc/09T4ycTW6/hzQrXtN9HgGPvs+Masi2MNcs2lw10U1+EBhzeplreJJ
Q82LOH9sXE48ve0OPqOQxSeOhIDbrLBxBNflWV2yL/scSeBJ9rzn73bA+s7Uxt7fKIgUnNWrGKNR
qkHYSwahpWLUxAbAJWQypI/PBb6d32WPQNsVUCr1nOdx5gDRytDksUJHfUHRqc7VK1kJGyis4wfu
p4t7tPLYnhlKifwo6t6roLiezPvq9w2rZ/iDfn3F7eIf4EJUxvEzCaGZ8hCay0YGEVhWTm3NMQYU
LTKUWr4s5Dhs7kpjv08mWww+KYNIOH1daDCuumatsKfTIx/OLlrEY+EWlLejw2IRX0BUSH3EmJhP
2himadq045VkaFf1Zf/VDvladjmZToN2+j52iIfBMl4ZLLVxVVkf4uterhgFqJN8eR54L2IPsxka
5cUYyxBhvCPh0WIHOolOsMU3ZAlSPHfjFUnn1l1vjGt//jpZ1FqcPvTnXkKHrvooBvWHYAPlUKxR
jCLphYqFL08U++JfaGStxXVAX7odxci+Su9+96a2q1yb+Y+xnwj7kmrSVj/oB/sB3E2a+OI4Z1nj
h9CaKEbNAv0GA9uJvAAKM+fSaAwmcpL8nMxOUj9zj7nuMjlZCjb1QCVETwHDXZCG05MCXB9GiLEY
9IQ733dGRkitSiHAzs3W2Uxn9Yal+OXlvo+xCFtjaa+fq8TBz8MTO27GiV4QN1DShGNCLJlrv09d
Qg1jPOm5ZfZKWjI2fTGHg1/C/sWT08O+qeBnqTBJhZaNWeXWlAAiPY+zkGMWYC/AhgI4DTYmvoOz
ZXrzqSYisrogQXPx6QoFkQjGJq92qlsEa7OCydkTgGAZMNFNbQi95a0itJNvkbHpMs2EchnuhZ+B
KjxuRETSQLfadoz797o0RLJyeAoLeAl/MUSlQGUhPpiTH2FCck3wLYLtiXALjrwFyZWRfVcZs7BH
POiw56pEr5CkMtvTiHD0oHhTjJmjcQJHGHqsORNEPbEWW15sNK6D5dW+hAeB9c0aXxuYYcwvQGVC
WV9QIbLnvvFWPHwvy3bMbRAFk3wp2SkAeVjY/JcrPvVnZGtkOC/4Sw4MLhc1mLV+pTa3B2Im+LSX
RBMSZkYOCL12qxG1+2LYhTGSxZwBxhEGzrQGtLiRd0m9C7pVTnfZW59Kw7+BA4hHlDOr4YBhy0eF
RTm2ihZrn+rFXYotiEXIgAjbaKLBmJ/B0i2BLpAjAy1z0ToDkgOjeXUXPfiWuFKvI2MtzDQpn0u0
+JG9pB7jSHVYG1rDFjFcL/v25MAhcDdz+/yZZkiB9hLTIYxjKuJK4A9Ag8zsAeYREHk7h6SWB7XN
xy01O9OWvdSRa+5Eaw+fh0G0Zcd/PxxJPULEwvL12g6dFFmN5XI5WZcgcEywBf8a+iuri1omxnQG
pwumjMbpvA+hWVPtiio6dzj+XuYN3W4hm+6SohnGPRPtmfj+wlbu5IYkd8VT50nHr1qYMHLdUB0y
4FtKNtjbF2VUhBmatabCxrsUG27SAnsw8h47/IlQb3LsFrg2NbLTk4QUmDILa5bSXAspavQzJGOm
j3m43BHuGOIOieYBH2MYdg+nIK56x+EXCtnVAuPQzwT2/35PFBARRhz9a4I+KGJDOfPfHj8W3sSI
uELWKkASFPmT2lFm+kaCt9APxEbKMlB9bU73A21sya6ChSG/kPLbgJuDKBZK3BIW7WtZCe+qxFl+
dzfWqP84IfABbJIQfqrhN0CtBhnB0mrTbrfnmIN2y2k/xzzfrZ1OcnrxBLGqCgXT+k2fJNXlQUmg
NERBSGjaXPsu1NMY9Vf9mUkji31RXfY4eHpOdYjlW43TTDTpj+Zy6Xzpj6q53tvIuHo1MLQ3ER2Y
jib2YZ2+1GT/Dl2qLWrWoShbx0gwjDV58JfheYb86GkcU0y+fghopBWGwb8VXrLLGmSn51pDt/qZ
xxmWW/+ei2VrYIGRmqT3DGVjwlhRWeeYICkwVFaTyWc7xGDCCv7Ju3RjRQgtcRic0MH5PWXU2A+G
5F3aqhAHozXZwkWGBAILlRBCco9vaIZ4XDDwj8rjqB8MlFWunH/w2Ez2FVGCr+UdWU0+YF1DLhee
c4vLet3uGMptgNFvX3jpqKchc+HghL6+3dGUgCj6FcV7dnuu1hfFxsmHxLBBcMT8ReVBhdhVrETn
spbMm25WTrN/42550J/GtLF2vwW5PLJpBGYbBrSx2B9aHTl92aozohldEGgJ2JSyWwXl4Yy+qKPm
INYGS9Khc/5tzzAAscGkvnsj6RsYdm+fkhex6O0rDKHwIno6k5Y6H0N4JE4iNKj64H2kY8/Jx+ER
oDbmrAIpsbSVtPnYp3gzEMBCY8l8vL7bkMhUBVgXOgp7s75BNExeVmX3CfBOPX3RknMGJambNglk
qGvPf2AtWRlLN+8H3QEKjJT5wzp875hO0fr0GZaYN07feWHHeL9B1/MbIndH08rKXpDQ/afxVUgt
ccAPWPo815GNE28TKoxjPOUstOL0cj/L6dhfkPVgOnjC3IXGdnmaFwgLqbNdtqcUTbTrGvh4lqs3
X8jFwohEP6GGe07fW9CEyWAl/KfIW+fB1Sz2fl/sXY5mdttZfzLDmMNmUwP29b4XOjYfpyYi/hhh
gXda8wiFwL873mJux96Fz9xIEMWPjqjQhG+WK4Tac0ZzWHHqpt7aMZw2mGpMBLzbEjiC8p4ylPbT
vMz4KpyPxCUajsI3plaQ8K3dxHZ3Y1aAxxRAHWzOG+G4KiWjCwIKR8TkFMg2wLqnOdkQEnkMnAQb
8fURq6vo8ogRImshJl0U/6SlMZ+eqQC91XNod8bKPhh/LtME4eFRWn+VZasmzhs4rC063agNb2Xb
LlqN+S/YiXo4R+tmTLP1VNif4qMUf8wVClcrgpO7vK6eC0qP/cpcPU3vEXpj0sPBR60Njq3CAAUn
lUlxnxzSNfjh+GFou5X4XYgvjQJO2dGrd3iM4KZCBWXmLrXpcXWXfEiVQ1vB0chkuAoi+90Q5qWa
U8KxgZ1uSWsET5sgKfVu08lM3nb/+PdLwvmAfHGToJT+gpETEzbZtJnZjTfM3FNz1ezuSmaQjA5C
a92bnRfJJlEIlbG4owg0yFCaHBj07p6sFHFeTivcJ8ZndcPDBp5KrHeOCQZpegTtAVUK71icJOTD
EPe7OSwqTg6oSleuDihxBcPIGr0cL3OCBPfyA8/rzy6mNd5szC6M6ehO0k/B1cVo1rx/NoPdvWcA
BLNZjqyFGYBF8jKurpXT/QEz98bxw+DyvawNCPDvPt2Y3nX7yZ0PUz/zJWxfv7g2vW0d2zRbmMEu
nrcV6lvmbYW17QL0r0Te51dRs+AOOAzH+R+t0XyhAMl9bTDpBVsQHDjVuAOTBh6Ov8RMYAsikqKB
TtYUk0JuJ+jQI6GeOkJMo6QTvHDIkjAJKIL7RujMZjTv63U4a2CoUCAncxS0P0wlCx+AI2R2hh/H
x3nu34mBblHNlhFPBuW2oGVxKJlv7DYI5OvhkThgO3CQi8CRGneXfCPNYRev+sVSjrgsn82qQKhY
HOkKuOr1ZcEQZVvp4O35X2FlCHHhOH4cvXKjl3X9iSOPnMMBUuFHyLz1IvB8yVI+/EuWtryTq3gV
nSoX/GGTH9Wan7CPUngDpxGmlQhcOu2AsjD3qe3sUCwl94fN2IiI0W0jsnseOT5lUljvdwM8zYRv
WGLSv6YAu8lurln1Hn7jySevSXU/dyhfLuRqeqynN11FZNDYxMq73sc0pzQphyDxAn4bKQ+5OTrA
4tWNSnRsQuApz/ACRSDCwVp6HouSJ9PeTEt/cvhSHDAQ+YvgLaaTBFggsVFgdx8DBD6/PQzx2Dp3
yLgLLhqCbkhX2HkwzjTFPOBKOyibjMILMxMZ9JuSrheObzSFmUYP/AEx0jCHGzg/pJu0V/vWDoTT
AxIJ9KVviCemrI8PQTP0BoolwX2F4X4GRP7lNi/CH8Hr1RhUPRbZ8O+b209mVj+7gX77sPswdCAS
8+eDnN+sGjrz3SEXnkzsJWVAh0MVGd0gH4oCEHgPVDQyMU9ACiggrTUO6/+Xhi3AArQfWDsIOKmw
9VW2B7zWxVQXl0Id5WTv8BxZc+JyVn9zcDW8ukgrm+AFRaAVjxrDFKarRrSHccN0x6gVG0Itm9Vo
viAZaMIYhM4ZE2zj/mKXharPzCd3T8uTDbV9tWKC57FlubALRMaX3YIbpHMUHQ8zZ6/C1cRGMhB4
CdUpBF7yKL4Hnc1/veXGNMaKH5kiEZvWa+J5pwqsZXcabERHL3IEpPVofu+xHDnt2DAiczOFFzwj
HnUxoak1/6LJfDKdBKwmNPPudEorPvjjOu5Ozu10vfV8CkjZnA6dTc8TT0LELBYhO3+C80EkBdik
wCLEnS2Y4eALvb3XY75V5BB1aTD8UvC9gLOC8eYjTG4MdRgEuo/gG77N11oNdtBqgSQJURZGXacZ
DLD31pyisxF5Dt1qFXRe4y0S835/GFOG5HyYzfn/nAcQigpg6FDizE2ey/3eENDBm9t6QrnU8ESk
jsehNK0mLJATXtMkQIcvX3f/I+nMlhRFojD8REaooMAtO4ioqOVyQ7gCrsgi4NPPlz0xEzE91VWl
Apl5zvk3H0sytmlcEMN6cl1yUnB0EGyuc+MeF4AkNQR3vU35EbFLIs/l3Q7dYXQG4MMiDQ2rgUYF
dA/JIrUW3mLPlZUSahSU201fwPG9P9H9//wg4aOk7sNFnLLIZmwl3ji3rnf7arxnvY/ut4cDx1Ae
Fof2c/6VttL3Hv1Z+7Iqtr7hfT0gUbE8SQKe6QsjMwIRv4MpnDtVPzwi2c7m/BAJcewyI9A18bXS
lam962NcLNDzJ09bwV5gIvem8bY4pC7IToESENP36jB+sVUMpqHfYw6IGHlAorWjvZznfJROFc6L
njXyc5YwrlI4QNpplJxLr1wVpe5Dh8fcx2ZiSHFd6Nlq5GxYhI1ZgAjfotZ6fh05cd5jlEC6xMdC
33YnSuw8ZlrTD0PYbDmX4I9Fnz0pBniZ8S+kIqFoz+bo3HFi54ZrLHUcBXoQqrwcC5YGxskwcTRY
HqrCJSrdXnXsvSf32i9rv5J28Yj0Y/3GuWPyX5KqEcDkoUatMRaMK55XZfJScI2g4cAKjc2YFgGB
wxtRmMblp5we1+y5w68efnZEDO5g3GzUWavmRqce44zGa6UMFwU4IT5rWFm1VUGE3LLMIilexu8Z
hvmx7mt/YS5ib5SHuSGxkuHXr6ZTDRK0XBUmHBXCrKoK3uqR35RLqD5x/bd639rYPXRLeixHTtWs
wd9+eMOklsoEExOWprPhlD3xLhgSt5fqhthP8DKwrMzrIGMv0CRVW2m461HhywD0XKMQropkpCAd
+jdafhr7+rrjp/PXHBd33dzmHN7aRES4HhWV0T6+kpwZeLJQY7HJQCZbEfCN/xGaR0NLpwftZ5F4
QAw4XYYK5ao6Sr05WZukH/anfftTemzXsf7764GEcMPv5D2XuMp1yzvmwR97zMaJ6qxCOGn09Ter
Ir887SXTx/Zu9VSLyo+OR+Uk1ksMb7QAILvj0afGN3w/9amt2rfdu1lkGeNs8TI4s5Z8zsWPpPUe
cwUaSvwI+oTrYf3LMK+z03ZSlwwDdHhG5D5IfvenMZ1CjD9r7kuGcw8GKgDW6Cs6F53h2ERmctMi
1Eh9Z/SdDF4rjOp3wwj2ErEcykJq/dgoIP+nWIANqQTtMfpSfIN4DY4Nxx4wLcJ4wiAy19SEQdG9
CvBwINwGkFl/aS7UZ7AguIZuKukIiDH5YVoKjxfXEUPjan2h1qAPZvZAgxnAUoQJW6xuBTI7bIKo
0ClPiATQKY0WsqKfKcVMoFoeoPrKKyG3QZ34OZaKXXAC9VYLKuj1kins0ybX4EqzPVEYxQxMqjRi
L6z93WWCZVYkqhvlzWzJ+Fz+9SYql9dN3/bIeyo8Dn2Y9t4Py1s2ONgUJtAJI3jbMhjfItZjr2cv
/q7XzYwtdqGtru57XogSxXcXSWkseqZvWMFw9dA3AXmitHs3aL46/DHCCf13gIcUjB693gKjHwC7
IgiKYqClrpiWiqZ5qsymTEZWDIsgkaBExRho7mHSCEkfrMVhCI7d5MzayaTI4Cq6GRszlMtAVN7z
cgFpAAUDn7nZXnRSZH8DNd0c6xljsXvqYO26X3+W6x6GvbqLIxpGHs9e0O+maGJwtnDArdFcutj6
9ezx8qUHpCgWnNmj/ixBiKanb0tSJ0QwYtqI/eOZtXLfrn+IkdBha94XuiLMuafRJY5KYOUPmNJQ
072Gw7wxGGJPS1uO+yvTZF0S3sa/EHxI2bW/XR+iHq6Dmt9Gc01B7kctErSyXbCDsXWl48kncVh7
iJXYrwiaRCoAN7DTdx8eLkYg2/D79yUewyDjUe8pYl4E89CLYcUJN7B5gq6vwXD3l9oSr4r1wrty
TvCX0k2+ubDfFm9zjpEP3SFdhHH6Snu0L3AjjtklA5SLARRpcntAYiMcSc3LTbg/2BH4vhRhCKnL
71VtoulARl6YQYCJIdIJjFSY0WQy60L3qTOynZjbaOz3PevwWWX5DHUkSp4kA9Y6AgKnTJTU9ba7
InWrHYatnJAEh6XOsfzpDfUZbTFiEBxqbdHGEESu54S93dxtf+AMf56iNzxgHs31rIeowQSYHY7w
rod8gE0f1aVZvycIn070CDXT6OLL5FGwNvreENtFFFdLYt0hyP/hJvASfLWceTTgLe09hbS+mm6F
yTiqfpmJuP0L4r/4j/W6BkBvdaz4buoKYgCo4kBlFFQsfxN7oNvmpJ3BI0mdqxzT403gBbE/YQ2z
lf3pdPZk3i1gztHbfK8JvxJW59OhM9L/pNX5eYTwPKfomSyXi3pzHkcobIP4ghpkD9KidgzY/00j
4BSg5PoYU5mYOaKAZa6WZGJ5lu2ZXIJq9QB0b/qcshN/ztHNfZSkw/g5lQESUj25BfKso6czHuNt
woFEPVZGg/rgZLkKtQlV1N1/EAg14iS0+rL1Vr0RlBYkteUWyVZBkZc8jdrECXo3QPmGfSduZyji
7r6Cc1VhDxkFaUDVad/rym1eM/mxhif+ouj2Shlk8rkuLWnElUHLemnHOYIst/U/Q0rcPjZoMmDE
YKHKlOUE+c3admjmHMBDiJT5YPfGglObb/oDUxlA3Lg0zfIe++M3vgioj4E3E/Qb5EFe4MiL6Sdp
VvIxlvAuMnONxVjJ2znbS6JYXCS1MrQD/RJG3buUcRc9L5YJ8dhFwmVcXpLHogDeYUyzEoTHekFj
bHhO7m7wqcQ2CMsmoy9GwqzECRptNPTjnv6Ljf7XGtfMUgFBwSvyCSnshNkbAKfyzbq8+Ia+zcTy
kh8hVDJUWtWYKLqXUTg8n6I3zDhBe7lcToqxYfS3wSztxGrfIJRBXYUxwPqSTDWj8oezeWxj7oBN
ihFdkkDwe4Jfh1VZxexnDtETR0le7vN1b10UE0a7+6UbKLmuTCtAgW0ob8thgMe4H/ARgDZ9eZrV
zXP36xeYhFv90r/RgnfeiEyhIvpV6+cgSGKsyrQYudMjwiUnaRa9fPPacOMLDRqkydEzNrtxUPR4
aL+rFoX7ML3rF8h/8y/EzeGyaZhOfm7OiIkgzEXaZ1NpggKKGrwH9vPeGswRXdkBFl7nLq7Al4s4
YnqyZC7Cls3si7nn05FptYy63g2/rvLYjutd+2I+NokFxQy8Z1U2XvucIohHzmeDiIH7ADEpX3uF
pfJeHdn72cdn2CY0bvHLyDHIQbaXPhZ4aiK3UPKN0mc4DGQaWFZlMGHDHcyhCGxP4L+V2VtJcCMa
RmpXhJqNGHA8HNfw56O9w5AdSFEe2D3rouLtck6LpaAtNYs7chJobHo5XckwF5OE6aI24W0k+yg2
AU8qIIrnyPyg8stsREosa9lMGZX0Da7VCxEHBjvIDr6CSKF77EiVaneK9Ul8oPgK111CEm8WryOR
0SZ2LFXG+3NW8cwN2kj6cb6O9iDMkaByArd9gS70GdAYYQRMxqDRlCz0/MpYOf3D3QJvWfjKqJOn
mBCXetg6AMzfqWHVAXjTDm+ltThH8McMNkhZdFyed2vJMpgVuue8Ms/XRd+lmVQ5T/x18TIZOMbb
pPbJfWdm+9V3HB9xwpyFNZW5fp/yJrGHkkfFc4UnKGrYRYJRmykPjh32+dSZuv8N+TXqW0fLOn2E
sd6x/f8SLKlPAEZjVDxEMDoYnHSJLSMSKowbZLxWYIyN9VUZP5kv2UX/wzwfNrGD9g3MRuMY+dCi
UT3imaDFMBVB6D1sDwnwMpo1/BCRLPI0IIScAjyAyEgAdlaYQtwyhKzcVxgmxy8OOHvhAvjRIclm
rTmlAsQTd54QSKiY0/bE+Gr7h6YXLmxLeFeCAfz9Dz116TJsTBzEyISpYEPO/o0Bg96lxvY1NFsG
LPi9aKpOjPFPpzQFQWSgU7i/gQm4up+9KFtprsCaBeS7mpqPLTMHZn6wvmByQFu4FpfH5ZobN9+I
J2vwQwYLy2x2hdRvTjkn9+/K3vcYqrdgP127kB+SviqW6FMTQxp52f08Q3fD2VBhBIR1FarS+mX9
m9uLxRTPo/nIut3BF0bQrcHwjJtqvym3sVXzn4Yzrt0hLrIxLhkWcnUOi97lFAwfxuazVQxN9seF
/8u8ee/QjYj5/XhVL5D6/tzLFoKVQyb5maBpp9Gm1Jwq1H8kGx9dj/rn+abZyjzcHAPMFoMR+m1m
ATyPuc4CIHD+00yCzr7jZqaTOvAUQ/L6ZrEMuGcQzmGqoaeYg/lBT9f3Q386G028SAqjYIOYUhW8
SiY7juW//GVzvH4G1iIxl7/1Gjfhs5Fmxu6jHFk5o22nTcPKShB9433T6R/18Lu5+dMZ9Z2yC78/
r2wm0mhSlFFrxL19iu/CXY6YpdwGi17fTxFrfc3PgKQnq8qYJVbEveZsNommf3qIb9hbiupSk3kP
+6G/HoGT1dxyxLSLH346CilkGFVzz4EjYwM7G3aByy8qT6LohouVmhcbCuTY8Ci9OSxn/7ak1ar7
TvtvG+4C2oBi5LArQofE0ppfhQFLKxxMWTFgIQLkeDvSJhLsKn8gAgbwERbYOhuv4AFCJTRtQS4T
nEcElgKq/0fcqXQMT7jkYPJvA+gf1pkQCIlNz/HwEfufCtZObO9+QaJ7MwVZE/YFCpl2MkO/B9yM
2fGIJKp5eZt0QuvAk/V4u2CvsEXRXD/XK7URcQEe2/+eBI/cTxJeS9Ah2uPH4J0OJnUzFRGm0qQP
ROt7JCFQCi5B8RHx3Wy+mFjeCqyIw5HPKhhIN8FFnLC4ipvdTcHtsfHKv/4e208zZlBCjSZAZIoq
N0N5RYkYaakNC4rZ7C3s0WeNpaUXUWV6cPq47GA8cEhaaoDEh8P/c0GyITK80OvaFKLs/ew2Q+xL
nAaOKz+Dcg+WJk0N2jz+MqRuph4ed8Y2iTT9HiUQ5fE0eKnI+AnDoh2m0sZ3oMZ/rwggsuBxLOrE
4TkvWWA0r055C0GNn8JxmocFvkrPjbzYezoYSVm9J++EtzKUww8nEupWMyFfD8eLmSJikggfWsVm
NBatGDZ3s0sGPqY+RV2ADjhDznQBwRPPHDD8kJJDCaDfaInef4C+EQjDdYJVG+/EkJfHao+d+W2W
smvACC7AyuRQQez5OmgJw4APItqwT7c9iMXb5YxLR466exr/Hl5GwoxfoQ982f3YiMjTFC/M32UX
JkzhpRdFXEEhLwDgvkNbN8Xzl3AkcEpmuqDdqZhiE8E0MOlDGnyjSaIz39ZT2CjgZar3oWoLZATx
/pxTIpk02D3rHVw/HvzjCp7odN8mjiTO0wFxk/YR5zCekfm+I5FW3/4EgegHFp20JoALBB9EPFQI
qnkSdU+5dV5A5SPeZiL2NPGUxK0vLtCcUbgFuEBxtK8eel8yPg97XHgA4+gX7wP+4vbX2fHsTcEM
Sk5K6WOZjSJsaxszJ+EywcwUXZG2/xnUrDiEYqYD/zwi3NxUYmuoeK2xY9MPxESweLGBe4PhguFh
+D1g8kyDF9D+xrwoAZFobw69pyV3NgKmlx6yqf7IB6UdnQ/BkDxWHskYtiDd6OymzMnQMNnx2KtP
Is0dj04kDSKHoRjbT4lyIIeNzvi7BkIzBtcwkLfVH8I/h5ZBwAIygoL57+XIWRTjPcKZHyAlGyyq
2ybrsGg1NIY9OEYJTk6f56FnKWFKmkdfmstzjIcRuhISfKK851/GFMZO3Wbnx8MFs8BLzgZ7PYqh
NMhb6h7A8ZcqHhbMs3cV7feOqexP9wvfQOOAX667XPuDMTP9hWJel6RjjJ7m7nHYMW+ZNh+ibP65
/H8ARPmseAQ6usHIhb6ps+HbxZuARBtGfTBKrpBzqEXEuMSEHaEtZIgUeCUxwR+fxoW50+kb4FxS
+nNivWZaOyvH7i83Nt/CvkvGJiCvR3/xKlfEFaGABZpTM/gjWWDkEFT5oBj7YPpr9Ka4FtOtMUjP
7/6GkHt0D0Zz6oFtMz1ZosAKSpG56QS/Iuq10HSNQPyKnWBBtqE6wbloXxn+z9plK96ufYICM6RN
K0SHQ1AOygG1bUnIjMptcW2NZGi+A5hPyMnNjbrkDcDLZFAxZqIaBq/rhh/seFo2Y3pkXJ0obGKr
tqXOTa9DcEEsJZhvlObI+RF0wGg+vw4xNiEFttEZdGivP+2BpflREQxC/Owaio70OLKedxtPh+5I
Y5XZgw+7WIv4Ys2D0fREwyDst+uXLU1Le2NwpItadbjdKHukZDRf+lyj7NE3bwrg8GEd+PyKs/mC
Ff79Cnvg3ETFZ+14avzUKgxjl0ZBMKB2qJi28AI4NLgYyB8SiDjwPNTDAAsSepmh8Cv5wjdB6TZn
HVu+4S8mIxPYXiCAzQQH5cQ0CiDwnb5R1jRz/OqQbm63sYzGXQIY8sCNw/sRY9iov+87tf8XG+AS
xd5/uBA7f9F8OPucRKiEpUNW/ctpcxV94haOH0LY0HlNd5FJcCxbeKbaPMb+42H8uW4J6MzDD8SF
OnT+mGoeowiarbfhQ0lhuXb25on52yzwjcWQI4FoeKOcUKjzUzbsnQOgwd+OwQJLMXh6luEXQP2F
c7B4EPewfLii6nL3g4DqL+pJZgpVULiprrvQvSqrM/LyaWafS1eZL1y/mqbgktfzMGKlAcu8vRDg
03D/2vmI+RzFrFkQ4/oncQOowyYLuAJouPXnvDpUB5DJb2l/POhwq36QnPn/jrmQqTxN7j5+rYwi
9WDOdIykQx7GXZiHOL4okAvMzekkPd3TwNG9IxKNKDrN2SwscHyY10HrsxkZAK2P9bWb4Mc4MRdv
12SIDf4GVCBNHetguNehZpbHxTI8gIbNk+CL6tt0wGZn1oFO8Vpvrn5oWHNWgxnlR3Fi8veWbi2X
9RHfRmfxwXIA7izQudUDCvMtJi4Q2kpSwxRDvAZAYi6KejgZsHpTfR0+wiDoZlx7eWaFrkFPirLJ
XBrAhfAcYDTA2lgrH90Iw+AZBNYB5IV7zmXtuB2I0PwFXojGeQho9jCWT5N9BaXq8L3LxlEs06ZZ
UD04bX5+rbGFElRikTqwwy8Q7Bs+HsMGACFIVBGEHE78aE7NvUFQ/OVH5GVKpgmlu7qC4apJ2BvK
2Oo6ENpWvMhMDHBvoRFS5IJXT1w21ZCbVHF6UKT60PBgurQ6nPALXHAzqnt6pBjwmZtZSJKYTgIR
++TIUMjAFqy/yAPQD2xPvz09ehHqb3MzJphaZ+DFnnZfWX5BO39jRVjZyoCN8luOlj02Swv7mVzn
Sby60NLgZgEkbQL0vWwKkGdXrMvuDMnJseAmjFYTw/94a9dl9pebMQMoa7Dkqhs7ookgmeS6ceZW
0swu/mTQDw8KOSuVXZ6pkU9Sz9rVzPfxCb0VXkDf9Tvz4K/d35h7WoHa6vTW5BM9LKj/qasHt01g
fS2DWYS/vBmLZgPfpwY7yR12Ee6QOnvp3Nn18jnDKZo+OQOV0S3DccbnqDvX9kbVQxZTo/tri0Wt
OSRKGTzCD6N4wbPWwKBJ6AGQOvjWbt4u+NnD0nAfzsiD5G6pGnBF9nFqhfEo0ntjUpKDxSCXcfdp
+1pB8R3TrI4Lwe4eEf6z5G4CNgPzDifPxv6uM7Nyrix2KHBMKIhMLlNB3QGZ0wUuOwbE5U9D/vOE
0POv94/7tK3lpFTgitzWCPpHxvW1hu5u0QpiPk6W5XMyv0GnsTneQqwg+2jpsFoE3x9Rk6+Ul3PA
ogcAKvqMLFBYpe9qV+VjvML7/DF0Br+9Bv/bBDIVqNxrIAN+gQs3gfSeZAXW5DOpOo6wexMs94EF
jqZdyZCCT8iwXuaY7pvJLjtXdQSOOWrW7ftaFquczpxSv39fyxCqWRwBgOrQBvss+t4dF0iMyPGF
8qs/qhByqPU1GBoAD9QcpseAd8YoRl5YJ4hmvZZ5GlbEq1TAVnAJ1OhegZH6TxR13JrsyB4KE+hl
mOwIcfgvNLqRndRhrNsYi3dOeGrNKSL2MfZkBA6644ycXSizFvOHCW/6Rjfc3hfYVszVYMQofhej
+hZwC40RkuFkOufMlgkCPDBk5Rjuzs6dLY5rrvgHmUNMd9VoafjsQl/Lwqo+tOotNKuM2YwN+/iO
EycwB6YpJQwTnNJGZBbChWecyl79nIfxzGJzuXuclE+zwA8lHCJjOWw0Bj4NFS6naxdqiARqSqtN
UohFDfiUARArpk4hC3suhZYxG+LL9thXn78Oc3K8WnYPaVfmu6TgBvNkfA+Uf4jX0UQCFztQbgfo
8AlMLPuh2mOejKX1rCu96tBzGj4+NkUD7D6NLhiqbiyxdMcZjxdOGy8zvCPd/SAqZUCt4tWxAvYY
VAFvnJo5dUagb6sYxsZbAPbvDmMmfafc3fEW5AxQfxyBcgm4O9L8N1tVRjfvVcpk9EYQCRZPlKH3
DtQZM64PNZZuCGIwN7FvA4FS3SXdpq8eKS+GxP0wHP1hbn98Dab1Cy9nJyznQFtcgdbqauy7VqqG
w4k+TA8vkHzpDTQ8HBvZvAN/Ek/2Z+e/wt5Ih4YivS9A7vH49FC24+3t4RZYHBIsxufujSehQick
gGpsJ6WAd3aXr/GpPVBN8adc2qWQGShgAe5HJInzPyrs3c9Zy/GNMWsZmOnhVvm85E+vOAwwIbLC
A5UVk5oCFgNotUQiJrk/JMu8gYZz4ZI4QCZo8FZwdKoCPgeWWJwuVhPkY/ZU53GgAhGFpirRP1Kd
UtYDBWNcAjc0fzlwGySaCVgB96dxS7ZwFvv81s4ONuBZxFFS2zNCRCvsSA2pRJ+hHpdWgmEk1sl0
VrzgYxkkWRTsQOjigoS128uqmbNL48mwszuM/YQJUmlR7/TtPm+7gDJAhuoVDobx6HvcHg7S289w
ipEtS4bi8EiyEqAN4LdauuxfvRJpAt91j2eFQjckdXp86i1wpGO7CZT7ppdM879A0CIhUaVhDck/
ixCCUWJZKH5h/yhmZQ3Gk2fibBpzrOkPrF49Pp7Fvfvh/cg36TXv9GF/q4ifT8NNy4V4xrMR5Rtt
4Zs4phJd/am4u18Idia8Y+mGqzKGEF4BublAK0IASjzFgLi/Bf/hewKGOit4JG+A0cIdNCaLPMOB
lg/Hn5p42i+3merdhguyVWRsAD/3/WM8Ya5WWcyza+cFLiduF6a28xRfzREHLsSwgPg3VjiZDi0N
lCSCeel3aHsVQkhWCbN7xDGAMdp0x/B+TKbHBAvke2c3NT8evF6Tkma5hlFtJaOoR6jFjMOZ9606
BbyBJI12/AgWuQQo4/84HLKhjRZJan06GxvCzy2gSetAv7giHY8DA9pbMKw4sO8b+lU+67DcNuQQ
45PGcCJ6UZl1RH3ju7PRykBgcOBqGiqevwGvJ7X79jW5JSw4CrwbobXJYfO9UpgwRidyk40lmVZY
+Zntjyi0gAoKKKYcwgOdFBCCITaQr9VU09OHWScji+ub53C8hVVpL5caFIa3Ky15Y8nIGkVC2mRU
gOW3pTKc9c8SgR3y3W6fzp1ECs2H/63I27r0gbpRIwI14rtb+r8GP3gzxcCnw2J+Izkgds2pwiGH
jLXC1jqX6WS/ZUII74IFbGlo8LH1lG38lPgKHWqHjcBXvFdmoD38cqHpFthrGYgQkTLWg6BLTAqb
8m6/T9jbcrL0Hg5fSG9uN3tKUTkMf0Ov3zhjyYTo1uwy9GGN8UM+w31yhy9EskTlGCTu4YklZ5Om
MoHHwDhQMvzwymQUBlZzc+LvAgB7AGpcCUb44whG+m4dSshxz9Mw9Z/jpYVG8J+nY+XGI/AxKbWp
T5NLgubgG6G+weNtdlsk5A7FRoKvVmbfWdYemzLxE63TSrpEyPZOWWV2PblNi8aQENfov12y6ZzB
fBz2ozTfN2x71LGc7/Gki43HtIPxRju0zJmdsXy230i6tNQzEaTsjF+YCSoxHjTKpdpXUxUVomam
0z7HLHbEO2XOsGF615XZaKWuS8LnRsts041NJYDwlhxJmqdRoBHpIyi0xjYNlx6sO/06MhcJJRfj
ZPM5+bgYN5iLZSIaUpEFup1llmK/bDBLvHfiM4PHPqTRv5uTHO9HGCujVcUnbRasAT5oj7Qu4ur7
+w5rY3rYPvLG4b4fFWZ1ApS1ax+Dmsmtx3zNbolqXf7OXQQFeiWd85vVLL67NFBWWDeQxGf1zmoL
G/gOD/NYvanZuNdGtSsehgLz226ueMErTJ368+Za4QOieOnq/idPJa9kCjdM7TekepTekpvNiukk
v0DWq4igXL/n2bxmWiI5QOP97WdVQ7GklZXLOQU6tOQ3VFAYPLLdCgdeW6ba8DG1wQyif/384WBL
7MYSnz83uda+lnHhxgQ2wMMGwKl2Pa9BPrzsJjfnOVEEHWdgtwEts3H/OQ2TWsheWC0ykfgJLV/t
MC+fJJN3WALKhzj+T3/YMmY4McCcEPYVPFcaWlqsB5l0Y4E7V/B3HFDATjhVlB5+S7zt7xb/BZhl
BaK17qdjF82gMD7fJK9gyquFGYL2XTpbMYxv7Bpb4ExlhK+cXpSCZ8i/RC5Rh5cDo6A8VnV+M2S0
TWIuBrsnwXJOHGJPs2fo1ZyJSx6XMIHWmecAfaUb5CWdcyM+JXpmIfCDhL5KeOaB/GN7ZvFKyGmA
t172vaertDPX39/N/U0f+3u2u+1zUaveFuMj3bR/xyZfx/EyxYhL7wJtRGEzWnQ2mwzG78MbLQfx
bAgh4K1gux+vRsRklzcETcimoBylYTLHtC5SuGlDzlv4ihyHjzANaVjHM2WqZsFw2c3YZMCsQcRz
XCBdFTM8rterZ3ymOK9vBoJJEREA9Nfbxj44N9vuohZOZizNZpHn1vDcn42FfeZE8n/IKCnYBHWI
OgJ5j+gPX38VpxeDEpGTmtGQC1kXVp8QSTE/Z0QG2VTBL1xeVvgC679FuWXyRsSEq9HGgOZuaJ3B
JzicsUFGNpdYkYIE8HMhT8DMpko0Cik3aHsYBnS78UomzAzdz4qgs2ltc/7R/BCFXpshvBwhFmfz
kO0ukP5+8DJbxLp8SY+gAKGHUf1iPoDMhKuC/o4wgjJ5Ui4yBfgtZEQIP5N/gGyZQaa2c6GQsk4q
SMFwLqLhUTgFAqpBq8J7H5v4tXn3NRmlk5avAmRPZPO55VzZcsbQmWtWdrOSoLThhVkVqSOrx2ZM
v4nywsRI0+5OtDYuV4XRpHxOnMGTWkiYdclnNUCYpc/2qrMvdW+ORaLk373NiZdfk7X6PcbsqpMx
+zq8DcwkVoCYK6hnMrEYYBQ/VyGduTLuCzFrz6avjcK8kjIlkFfYZcPekJcvXLcKsvOEVHAeu4pF
BANOAyS4Yb0JWnbHzyDDsAHuRE5KNLzAO+Ek2BeCG+eoilirG9KC/A+mE6WODbS23FKMCskfhhfs
qMKs43t8T4XcSEREJ1Zs9kIBiPFrJm+gqHrNL3GFU5cYCMUuRglkXSAq5Rvov5zoFEWzzvJQmWLz
NXAH/6AmgRmx7RnHY7tSbKhBbALCUUA4dG37zra1/4RrEphRAmCMvY1Rzer9Z5FumbvDNw3ITzV+
q0FQrbC/YZq/Asfa/4jXbs2fvU8xeQIkAcWaxGZykedYQRzFY1jibeVUE5VLhOEL7rt9WI6uLBwl
MSb8uiO2JxeBL+LmHpJHVjBqQhN9OsIo4A0itw2iXbm4U0FQ4LtxOSDfVLx1PCUs0CKDxEbAEt4K
zz4lDE4IvfAxQ3kH7CZkxl97b0NZk8yfOfQbIdkFdQHMxw3UzogTRBwKJ2GEbcUNNhvIsZtwRe+X
9sjlQnuKYJQaXj++CAER/yuAQcwbbjMMM6bMnXA4eXBrReghXDOC23mY0CaXhD7wSgghBZ8E7S88
Csez91setSMfzcKzUjZsof5l/g54RtOMJAs8L0c/WGE9AShlRZfjEeWYgxkI+A42MjxfWKjh52PH
TjqHCGOIy/XxB3zyeo0ZI+4hrFAhcxZKZJGAPEBVptjIYIMXKam1JaKlufMGzIMvB/meD0RMnMeD
OPPmjX1iEmkwESfmSb50a+JXRdbEa65wjCj636JjjIOzoN4i7B9zff8YDiv6bPyXuHsSDs1PhJGJ
vh1bcCO4AOTpRJqezmWonOzMd6s7DAKsNnH/onQ3h3w54iHQL0IhyVCOOsKmCkNIJL7h//RrXnkI
h/m6Zt4BHdd8CrpE6hG9zvuACfwvEJNVyw4jdikw5PlFRLcDejJ5YgoBD4Iry+e0ntaR4xTotcfH
4ME2+dgl/2AP4UOq1RWeOAqa5WCDlkQsWKx8sPRRbBqgZc8qjl99Hox8OikgadYYL2qtIbOKrWsN
lC2Z+NT4xFdhgrL6IGUWpGscr2M7Eughw2N2ToLqKK3XALeom8VzzqM74yn+/zKoLA60ltuxfmr5
O2xbKAMsgrcdpqKYOxEoxW5O7DeudmLJi2cQ60OSnmU0yXinOl9+qQ8Kb714/EY2Dv2olIVOmS1P
4poexToRK+vn1lwXWn2GroSMWNigD6ILVFeoU/ISvaMhY1o3sEEYxRYOY4AikKwMqzD7/pTnXPgf
eEq4GfjOY1NsIEpInLenSPCSMf1nmgT1g1ezL2OP1N6o3nL4wbBYlbCkAcgx0ZMBanOHoryPW9f3
nFM6l7D/hdQ4//7JO0RYDVXKEwxr0/+6wMPZtConaB5hhoA8y/zYyOnz9UKecQyiIHPG5KU/jPQJ
sNBGpxR2RcOETRB7k97+iWZ7EOQ/D14g6Th0IVBUY2XWVw6FsqxwJeaKtFg6zLVDhkS0BNDZ5Kqx
oaexNjkD25sYFd9H4jAObjG7G9w+3RHGIYxRnGVCBB2hoPobXGow1UDDcL342Hixbty3at8uzNOX
v9aoYW3sU5xDYNkk0Kivi/GbQX4+ZbjfW8HHyCZMmb+Ng7rmBLAcaMFYM88M3nH/XtzWP2Z4lsRL
7lI4CUw/3V6A60X0ADbJZsub/7Rl9z4+wt2WmT6QixtqEF8henNy9GcM0b5P6xm8NX2OM3GKi7GR
pzP1fClJPSYyewObIllElBkA7hkVt06tcTvZCsdV4+DWjLmSsHmCbMGzsfZm3zniOBZlApnD5C9t
slfvbHDsNnd9ph6m6Gvxa+M5Sln2Ihqd6J9wRmIWg1yO7s+ihof3dPdERUFRKvdHrgBbBJrqPgOO
KS5P0PdpIm48vilcvQUQYNHo+Wm4aAY+JFpSyWlOrNEQKJvWRIaRwcHVmrinMHy2z9f+cdlU/4rK
hN2RKXLBIoVvu9PmkFhK4wrz6a82pkR2pezoI6gHLWNo8QGO5IUKghNkBij/GDrgQw5rXRhQ7Sn3
3Ap145ctXWvshCmpl+9mn/1K7BKIIHshOxP2QjHOXyDfsQm7BgpWtiBW1qkvUE2e+9l3KQq6GgmO
ASnUPq6EjBxYnzNJ3UW4UFS6XS80eyjMiuEETtQLRlbYeqgEaXLCJKkvrILYedjOOI0Fvp6R3Ems
MyfmW1imZheWDBsPtHpExhoz9cqQBa0Ne2/2dJ4XX5BdynUu/MfhYdOKQIrhuDTvzNWoMboGHgSJ
4RzU9pE//Xysy4S1lDBJWj3Ap+HocBeRlB7xWqKuGegNZvfcc272d2hK9pMjEW5lCz/tk3MWCeuH
6hz7Gt2U0FV8bcDYGK5bcsgzlAClhbg0+BzwHHGSCVwX1M2Xeq9Nqnl+TiZKajV3khHFacJRU7mF
eAh/TFY78yFZWCxIunAosSueyRem1ZndIkgxBMHIT5dcmjsmMPZvM8BIC3uvep+QQnA3js3dLNf/
KpT/aDqzLUW1ZQ0/EWMIguAtfaPYtzcO00xpVOxQ0KffX9Qa+9Sp2mvlykoVJnNG/PE32EsFKB5h
dj8SWCJTLnDp47G1or7HAIXqP+cZaEPGWhg9FPyl3VhNfi4eGHysseHx6bkJsLsfXwwT0Iv4t3E7
ezqc8jw7Crg5rmPyUgzLZTD2DeGRo2B8UUTibjeCToR7BaYQyB1LZI8UESOSl4VKVLE8zdqmRrnl
eDB4UiUsxMur9yEzmFMCDgz+XVRU3IiptcQEn8dnUrq7zZ3/fKfgMztSdQVnCLni+Bzch4Vkf3R/
YPGv0J6XI7y7GafDTSKa+I80xAM008MuZPcYFAzsygGg6e0LWwQ07K+nHwDzrBGcBWINEWJjFVBj
xbDcjfJp41apZnjZJ2lf0xdCqd60RwPGfICJNq61ca5NNswS++fZW4PPicMBoUELoH2dlEwdSHOj
HyAp3EHzoHd/I+uGLwKGlcZBAUjDJshySKTrRJ0DkNwNnPLjg1h6TG9vht9SADKDJxO5SsARv3Hn
EVqK/5EmsobMpR3v+qE+zW7qvIXleKt+8/7q/VqYpNHNlcf0RGLaxdpXZQiS9VEmX5K+wJj73eCp
RHo9fNCtksp+XegdYsWMPqnSjzfnvhIU78kOF7ZF1+SQXJlTMioMeITvCBa6ybeYr+Pr7TUlGdSu
NeZM2TkQE9RezMzgnXSUP10hosI2kDfBxp6+fyj5+Q0xiQjIllV5+bvn1LDQ6tiT2XLQw2I355d4
6NUPbvTZb1g3GPVJtci+MfmQJbatFQfHc55syK6vM0xZp/g49az9ZeP1GNVrFLOAHWQhacszEKfT
+uuqjmv3/HLWJbUi1fHbhUocvNGEd9lQquH8wh7xFML46U/bPNXkDqELVxIxPycIQrrYaxFAY1xh
/JDNEeGtmSJkv+jJCkhE1zmyPmvHFOZ8itojmDbty/UPMcKT54eWHYLth4n/Z21+nFM5eL9uLu5c
BLDY2dWvQfU3fyaeEU4PNQ9aTgqdHNWVTwpEgdWlA5ednpXSzp0+QsglPF/CrLGVCXPPRXzDxWDx
i8hMvQ4myEbjPQr8afZCqPh8Su5x6+R7wE2S51atZ9m79QZKDKSpoLRkHoUp/BFjmOPtg6DL72Qe
pWRwHawKJA0A9AP8d3r2dfDAT5tjyr1a/CuaHlDDEQYbxX1Sq5OnC20JCZA1OP/8FQvCmN8/lGOW
PcXozT6swKaZ1jARZHJol+iGhz2YwHd71klmCyuJ089gA9wAXqx+nKcLn2ncG/QdTQkepMIH4MmA
VzNGfJfwqsLSWVIoxbUXACJDmzkBm3hqesczZHU7rjy87S+5J2HntgAUKsyi5maP1Q8UflH8qEEL
gsFHM0h5cfZdDzW+U7KBnCdEFxFEwM/zdSoB7HDsD1kPeVCGOeWYPr/hCQ9MZmqEVHoKxU+qF6QX
gyfw3lyGo9fTouBbYW7v1pcd0a/TCkKY3bPCZtB6u3LRI+pOx7gRcdkc6Scmd/yBBGh90lx9rXHp
9WVlAIJ/hRLHQOJGQfKCWabz3wEHiVJxb/wHlBLcRQ1wb9BnHW6A+K3H5NYJNcZeJOPmeM/JNAvB
aeEqNeuNqMoJK/K27/UXsMBKdXiZs7eRw8WY9m2QfXWDu9DrIvIF3NmNGvaBLtJbm+CCblDutXWV
D1tlrB5RzjpCn6qD19077AjUQEwFqmxm/LVcCzDAwY8/NUyXaRNamRvPxcUN4NNUHmPiDwMURjO8
eWPBjB7JwUAZtgA+3CG0ZqGxfT7ceLPPubrlwNBi67m2Ruc9etNA9zGPSXbetRt9UTt16YDueANP
6us4Ew6M+vCZ6zAyysYZY1JnwMym+6W0l9HWWfEY91iZx+Tk8vQeR/4Ka6D/cRipMS2DenhliG1L
Joi+zjb64DuEGelRcCuf0MSZFkm8xtwXIxgThwYc85ZMcUzxR7+SH3i5D8/Qhh/++6jij8HcC+Yn
RqTO10iq5cODwWbdXQ2GmBkUutepg4cok+KXFej3qMsYonGND6PZxWlwPuJVeb/N0TqVe7RyGvKz
vybEYm+vTdSuaw1rZEzraxXkbyjc6BCK6IsShFaGmoQmpZNoU31qeXoKqs/j9mCH4NEtou6W8rlF
Tsc2ypPb+GV6mpchGjws2BE4mLjSkI2FvUIFvRbfzujDXBdQw+2tNtj8Gh4DMYIb8AcwFt2A4Q2r
6mXkkF3KywztBJJhc6huGS3CryJGjKlIoq83e510lew80qABX0YnKH6W+942PwTPaUD/FMbdiC7E
I7ehOlhgJcMnyQVuOwBOLmn/zswmwGPhLi8YV13sDD5bf2iwP58CTqCXTOS0dcffQCV/Z84VoosR
g1VOrIH0XdHjEpGG+rwigHAuE2CCL95bulO03r3nVlacr5uACdz8bUCGCJQsyJHH9jD8RiU/ZNte
NyR3Rb0YJPx5JMP7YB4MyUPfBdI2d2GGkrfLFO+F4TtRwYK1C5f65FGhUoj2HO1KqnfUzrpUrdqf
/mf61Ou07X8ZgSj0lxdITFBZ45uHG8rkrQasV1ZoXjHU+qdQwxCJo82+HoAROUi7yamb3P/YGgn2
vbn1D+XOzwPuUhO/O/Fn1MHajUkuLFdRMHG0fTG0dJ6bb4ASadY8wsrwY/1MyJP37gw/hyJqYwKn
6LN4aeidAwkkDLwMTlUKR7Ym/w4VHdtIxXYF6+F+Zwg1ZQh6JuclYv9mQMeAGYPhQQ1Oj+MHCTt1
0DLyfyK2+XT/Lvn0SS0DTHKaKVu2+ztDVGbobIZPT53wYZGh9YcMKTctaCa1R74iTPs7BsA4dsgm
V2NrBqLqM1N0ikWhRNcDU71yiTCWl7+7zZjpnU2eWsEs2/+wKz9tSHHgE6OnD+ohSAUwCgPDXdiM
sZUfcjIAz2JAjMMwYXAo0Eyxyo8uHti8NjendD2AqkaabZ+Ii/H2KRHkCFkbkQUZFI9Ee230HdJC
p/4BAebA6gD7jNBVOBx7oT7Gv85ePS4em8T3w9bMw4x3nQpzDJpW6/UON2SlzHE3KuTZiua7rVw4
KoDbTUSG38rE3RA3YtwkaNNdPaRf/xAgOryOui/3MsrjbFb+ydh1YU3hywzvq3xI0yhkPizVk8e0
iU44vuCPkLb7PjcR9gxAzO8trdIe5gtM8fl/leKXKRddJEa5NMw0jns+BTcH5ulePfI/BqyeloSH
+WXecS02UphOJWqmJVgQcOUdqOZlx6c1bhyMkAxbWPwmNDHM1HgyaTF3cUVgZB21IGrgcFX8HLcp
edlOvbjhC4J1/WDZS03XmHfnnW3xU5Ioev57/lgeEWYOuPpu/qldItkrh8/3+00/oyxAjyNHRmd0
kJxclqUa52kx7we9tUbFxa4E5XekEo0t9AmfQLxEzItaepz4tiCylBdBXY9FxwnXutljcfLBHFAj
4JokjM5qkTMD4V9Kjxhr/zrGBQMPND0MQRLFof8xvJDgjl/ApB9hNt4k2JFUi3JrERIxgSXW3zCv
e66sKRMuC97TqvNjEoQDo0N18BqA7aE6JJoWVOiZeXgvYbYMClRRZdQN+pOGcx14ieK+nD+4L6yg
F6Mtt987XNgeWhdFxKEFk+UpJeJvCPCRj0io5IpdBxpe8HhXsCpXp38s/GnhPTH1vTrZ5J1UMzCU
lH2OTvgy6VKRM5CJcvwe2xBnQZqx5DYj2YHVjqVr5d4ZJDwSwCacq0Uz8v0BV0a5cUfEAhSe4fN7
HdarbJKP3jD+m00VkjEHyxK+X7DqYK4kTty1SCCYOWD1FppUtnT2RGcW0158G9zR6R87MfzKwwds
lusVy7q6WjTL1eDukVwqiDCbMtV+g1E3z6i5wGN/RNAO8zVkAIOM4pkqvZjTOO1m2kFYVJdISvFs
iBtvYB30w2709boOYEzQdyEvdnw6ueDr3X+LzQMBXu3sn5EF+6BnD/BB8QjBaVMlOgeTX6aZzh6C
NczG+4iRQABb+EzGrCQpwGY8/e4JAglucbWEElYFxl9GAtfFPVlhliVE55zmtbmuPfZEVuoLZ2or
uuNluTcD/l07tKZ7itjtYb/0zFD9hs9v2h6RxhMEfmgffn9iNQkmtt69P9rdo957hvCqvi6RCXfF
YwC6BoEa+bR38okmPOljvBih2iM3KWBidJw+jpRocpBgvqCoGvZ3yFFvgJdzRDBQLRLtNFQjCNTf
T4pzgV/ehxpPNaIIWX5YF9xhL2zh/9S9nwbdeby2Jv1R/9C6JnBel9rDNe5DUljPsGbcpFkm/cPS
+KYFnn/89Q4Anm1qGa4FLuaD5Kh1d1wFCqyR1uOgc57TXbw7fvYyqqw2utfOKvQkQAKyOYMio4q6
D/MD6QPu079PChIKsPH1QWvmzyVBDel5Xo7RkHf9ekaCRpyleURl0l2z586uf12BJS6TIu7+kIWG
pBfoggvkEMAV6fFraR0brxdI4AkB0/vvGpdzRpJ7ZingJquCQRiATXSnFRiRX4ZgNjots1QZ5eMP
LrMd7xEhXrzG3bBPLVNi+htY28Jy5MKNKKWw5ZDZ+3nMxWI/5Gle3qndp13Jqb2kBO/CB3I7RMG8
vCx9Hm+DWw5yvcOn9vnxrh+bJpbqKI/wu8dCi1dPaWkt5hYMd9ic+BTfkRbc8ARBMDxliyl8dpz+
xuKdnWAE0LmlxVQ1PJUqdvnGNdpyslQjgZC+PchSoQ6lYhDwAu+vQ0gpLMV1wZgT5o5bAVo1C8aX
mJmwn3nXpD9omQtdg9MWTArfkKTYqsllUvkAets67EXW727QG7z+SRUxyYysAZxpjlwYqzNOYbpx
Dpy+kIFylu4SjfQxs4iY8mjadLjkmYtyBPoNRyqzW8JLiSQZYn1l0JqCkgFIzLvIkDmdh7tfC19y
gK1+AkHB666YB9uqa/ja8kJm1z92QlwQLyMKKfY0PAsYO4HOUdnKO+Oof/xYZJcVE1Ru34T2u4cB
GvMM9MekeTG0YNZGfMrUQP8Iq6j29qude+DJGRUDspXQYJgYg/+pabPhEbv7d7fzS+AotedY+Tfx
tgatFKL9KRyGL5vyDy+gpEUrAYrAme/RtzN4BaDLDPxIZMMjEc4PvsB3sppZV4/I3JbYuLxCnvSr
4ptIMvTImOrQfTLPigjkBOJn4DAhow82kFmPi/ccS3NmDlp+2M21V1StxPgCRhXkclRygUKSbBW+
CdrDO4zbFNVEc5oehlg/j1C5kVDofQXwoUSSK4e877zKRZfDMyzM1LXlFgtAQM7lvBs+3yKD20Wo
45kcB735XcFCIMAyGuEcHq5kXwIfXYZE7/wQJdkwELoC4oNqe0Q9AEM/eeGNenG6T2KQ4oZ2Eeba
J+HPFwzLZeu+owbc7774F47IgEn527V+9Y0+O7zr2hhc7NvxGtBgpgbm9r3zgGzo2ii/iny66kMw
0e0SKobMn9gBM8Q7GZS4zxgmWluNVxhMINlBvtMcPupf9qDackosqWbamolb0v6wbN5wI/jzShwJ
SwJfX8b0pcfVq34sHL5dlLoaDH1IaTNUPh/y39j9PuPyR4/0X3ZjvFnx/ET3eXLOSyN4Ipm44QL8
DnGAicHO0Xd+mQornpKSO+ETfMX96OHHq2+KRZ30PeBr/DjFR579PL0MIX0sRM4JGspxqoYjHiqe
yinDNcAkACW6ZIA9HA7U4A79IQdcZebm7aI+QOYeBz3gcWSLQxl96y7bwySLgHqg6CqT1oO7Q/S7
NvhENTFq/JliqjndQcTIiM5MHxykEO6tNfWr7htwV7vH7hHb2jW+kdFncKebxmEFXEd+IKUYdFW6
0AnEZ8Cuk7Pzv5PVy6VYI/mY9pq2wJppo9ca8Vh3Yky4g3ClaY2G+fJzALl0i8iasTWcBvQsNAVL
dVJESpXCnRasKF+WbGAHJFrsLBdcYWc6jVDPva/vjNKD65qkUSCSIIsYJaG2xu70LWYXMle7fZz7
gSaLjEdoLcoyo08gAU2bWwPuYQ3O/2+KVunD8w+UG21ch30kI1mw+8UhArqdFdExYP5NN5CcAiaj
DcECAZyIH5B7QOwuBHe3wjhFZfIuwxmGF5N7DPD6Rv3J2Lv+ffwafj3v8B3dAVG1n7RIzLBionub
3VusninfyFm5LNqfy4LGlq5jhbAVBgA8Im4hLEIH8l/NQIw3EEBFYVLJqn9wl2DroIP8YaWRRViq
Tv0as9eBLYLjCm67ItpWKj8lxIUexPcEq5+vIkyW3kfznjA9KDB3EcmzDcS2p/Q6vTzh+rxnyh4y
heEy/sQjpOz7O8WmCsX3oXRuBUZU0FR4YbgfteAi+oXHYwW+jbXQ9RmDPlL7gJVBcLW6DrDlTnV5
cFHR5T3ErmwxhkEt/7o4+qE/VDB1cTT1+OVEL7nzHKV9tGJge6naIe3EpfcVjByCOvN30M2CU6Xj
1n1iCG+ykSvL7oTXgXkL5qWmjAlOd0TM8COZtD89Bbfj1lmpbzcHuqUKXiGxJYqB5Jrk1vgYNvzl
qi2e3sSU4XFRMQDD0BveJBachf95e7tfzEhAv1FBM/HCLxzqyT1tMZNdnCYnAkBTQ1K83LoDL5+Y
hoF6nqD+xtob8zvGaJOBte7NIF2tSZf2iiw6106loXJTnAs8SbmElEUq2h4ddrKDSciuk3TQTqCL
9L4pdGJ8i1AcwoTH/B0z+FUXJSItU5HoL+8OE0bgUAXGaEN9eJFNSVm2XGIeAso3ZmLz6xwdBDtC
z8VA4+sweQtv2/Pw4jrp6pwICN1x30z2MelBAUtQHVFgYgfNJ3I3Qjlg4O2JD/hLwQ+qD3bXpU8P
e9hB3pbZfQ44+Cij3W2YVRuGG/CQ0UD0t2h7YdK2/ZVFbd2vF+iUFNPPFozKTy1q2XRKDDVDXJVz
ySdv11oCvfQAbOSLCrwuzOlAkThfyUdA5Hz1MHkSjaxUE4AbmMlfXKjQ/aGgwzhWGR6G0e5u9q4H
5m6VjVuAeZpdPrHXm5kkO09oAAGfIfSyKpCcKvsbSOixWg5K1uy+BVXjrarD581uIv1ycZrBd3l6
B8gBdH2pKt5rwGdtaFEuGI4HRvy4Hu+dce9AUiXE9jcFGH5z1FzdJWR8HSspw3/AbUP7ZLdLuoZe
3diQ6tFLaO2sj+UxTUWFZh8Um7qeRr2OYa/z6Ihr1RuVBSTniHGURvLFxquw6nOtQ9kDH0XDBZfP
+o7zc4xo4fb0b6ewKKa6tgT2B4PWDm8sg74RYD8PGTzDb4Qa5Y5lJELeA+z9+uPxHRZDfaGvc0G5
KLo2wAwLvnxnfRk8jp8MUjRjzxh9zJWRCbKpSf5Fr2sG+dTE4T39dMGIUWCAOLAVHsvdjL9c9AP+
fHFNeAcfrz3yMwF9tHza+aTsFBfoh9ikIYl92mc1usyZXhASQL/8gck6L0VYyodk+SJJQIsgYw5M
9qY856C8u9Fp/lie9ySCOa+zz4COnlAj6kOUBR+ZAGLcytsuBncmhVhQ6i5lQM0tuPGL/g037jLl
cIIGyYXech7wnKJhHiEpNECI484PFfd5e3auSYMOOOiOVKZSrJrc1eiVDPv5sXtb2hHIAG1DHtvV
M2a0vNUgf1Avgr/61qSJPxN9+JlYC6wJEojDVeW8Nyqun/EDKmvw1dK8cc7AIEjvavEZ7mYhqXQZ
QyVrQqTwCd8yJMo3t2TCvjgtLhTHaNDMQT57asmXR4fYLw4CSsHOLrz2/8AdGpmdFHgVb8DLtKi/
kDgA2RBunzCLujE0a0QX0IZWh7/DAYTw5Z842DCHu3o9hArBN2g/HOra4fx1ytQagXWVyy8zIfST
2bArk2LGazDm4tP2OnnMrly5o4aR3Fq7ATj7StgP+axCi1PDlvEhQzH8VC5tDGbJ1oQS86qwuZt6
wiHOYcHpwaP8wUI2xET1/1giBlq9UaPi/xiAtSOtoP6/obtxH0cg1aHVg+QuPP63nDcaVXbm9bcP
9qjeQAUIgbPJfn0VpsOB2oxuuvYqKrRGQFFZGtH346AkQM8gMD29DywW+NDyBgg0Q2UZMKnox2Cu
oIyIHHBzMcNm3RuxynMyXirGqjYmZDuAeiYxOfoEfM589J34BOU+7UMXWTefHmQDT3lMxF/eLdGh
plL3d7e769CAaSxP3H+PO69v6D6W7ecvVkTxjcOSZ/oIZUhr/S98TDSkDxiETjEUvuA9mNcJdQq+
60lNAtNNeFPs7P1A2LXPAwIM4+p94cmHAqsbUwg1kKFyR4OIBo9EKISngHPNnPIeaYs0uUk4WEie
BO8Jd0N7LHw8RqvMessR1IDwsrAUm2Ewj3VC9dPwghBMKVdW58KnHKDmpB/8uAY+Ucr0tso4T7yc
+gWzv1C3V9jixgqeDaIWhrUmhFXIj6dABPos3XPSbBioRFQVnbFJJaZOCx6Lf3EMDw+tMlIR4KZb
mBE063AfYVJ1DiDNZkCRAcx5J65wys6B+oY9AP3QhWa8e6NpX2rqINfILCb90EiwAhhQV0C7mVs0
1uwtDy8/wn7GJjVEvpQIwMw0SB+pE56JakVxcPrb4S+ewMD13zHD+zV6DCjLIvBsoTrRXXY2JBwT
3pq+KehL4nuorG6W/1i1PZRpyfMPrkMJ8IXx4s69kineYRJucMJur1v9PaIIeZ1Y4zEABTwRCSlP
voQy4J1niAclVJfplXxf3B8m2B/KlPvqF+2cno7QdDhJgbw76jgqNVq4/tRi7kN/ccOfSrX1d8LD
Mn5/sHF9nZ2Gac5aOzBRqz36dlB7LC3ncCOk9x7TrJLOpyYGcmGYehd4tJShpFklp2ExzILOqIOQ
F0h5fRo/BxAlmFOCesGx6g6wgn2/p0pcT3d4tlRuno2AquOaaQpShfM2n96WjHSRIHbZWB4HBg4n
tDlxzdOf4ag01bO98l6UpzADX3M5uLoBJzxvnHkfLUX7DQ0mFNwYDR3n0ySrlIFmp4+ZKkNREqwh
fQDDFRFBaGijzksdORXTC3PSN5Ju8I7PCTzvB03Ji/rBNrfNgR2umGMUAspIOdGNUYU9GevzQJtD
7ZCnHERYJn/cMuVM45s5NtEgvo/62oivc+PI4UPxwCSXpZfjagLIo/hVPz1rc7RhaJ5Rgik+ZBDq
Trq698I8AWb2t9S5vO/H84e6GddBZrVP3jDF2IfSbsHmoKnLb38FPPDphdh43trRg5zpVXfKLmyN
cxIZmz/SaUiH8wsDOlZjeQpUy4AjwVb/vlSKSfv3DggBjTlz9QMaxO/xvMet4htqUIuxmiJ2g6kN
l1F5YNcSagdObsgsBJQX1xEPEXeWYv2xvEbM1tAzASSMGx29SdA96hDi1lx+xIjqsUXXalfpd9ky
hbfCOriO3n8tHKLZ6cAC8Uxkp5zuBTP8cY6pJvRoz1SD09M9jXdYmkVoT3FgR/18TqkLduta3E/O
abazTd4DmBnZvQUiLJiNc2uknkKmAEySDlg6mJ2ggd6pTLIvE9Dud3SlIh3kjDnYxTXMIMO3Mu6C
WCurMmWzYHwA60WdN+3MnFAPzXczjoTPms+rDEWDCSGBJhUHdY5H+dfGZ7pVLh+eNPlSP06QMnSD
zuEyyNWAiogvMexB7FFEvdk7Noesl5e9knNHG9UUImxdjC8VGK43endgJ0Ls4NiyAc2x6EecABkG
zAdJXH+KUyM9ndgxwZGiu3/CkhYydRVpMRZ7rnhtwvGekCoFbt7CyqE7hPfLs//5hab1hnQCgg8z
F/4UXDFSd6lh0qdQlAOsJlJA0JHCqbCSXbXaYzRniyXKy70POoeb90GRgh89VX8WaOMxur6wO+1/
bfotcEBowR4ONik+ZNnkvgAtFByWwQGnrZDaAIRWFwYRF8fkE1ib0+Id4vNHQU+pxFShhOFckhon
bETeuzOlwI3P/okfgcXpiP46UVAuw5CjxyyGApFYgG4waDi3mgBlAfNXxpzoCNDuiG6BACD5gaig
0SkQm0X+3mUIeFVzMj7Cq4kkp/+i60A859bSSUOeVRwFTAX5CBhMn/oQw5jD2wYqFSr2H2a/IBoo
lB2IUooz1l3WWij45/Ugd3P1B9f5IixkvuNiy0imN5bzrICN/WD3wMRB82Fy/Ju1PwINUR/xGR/M
M5RxPqEY+Cl8PAL885DpeOXgciF28iQw66SHBbfhaXZy6T3tJsxmooE6YUugh+QnzWTgxVgL+xLm
WYysJGzOQHt1D5+hleLJH1bDy+i7aH4ZV7Q8AnslNvFteAd1mjV2HprsZtMVQTEWz5coNBeKy1iX
Rg/0o8eos4yJD0BCAEuIn34Fa6DpSgv+wMHItI3f7m9OGNyUCAsW0xRGrDUtrw4pOoGWVAvtRxnf
guqvkzT2M/xuKHGxag3hif7e8cbHf5ECG8tIaE/IpgMdOwbkCuPH8MlJ2jqWfxlfI+NIa9nFu+Kx
rPcY99L8YLo3RDGtLsrkOyzjzL0m5I4HFoRfKprZFXndQi3cVsLdrUDml1Z6oUiBqA/hkJgjMOTn
vmZUsxRXMn7DfkBXAYLsCUJU+rfRG63VVvO+PvV+HdQ+0PvFzicdDmm/v3yBfgEWm5CRAP+hVez+
uugXjzCl+Y0jwOKGff93gZEeLe0SXZNvzVZsF427aHCneB8QrMDBc345+fjoaCuhnI52lKoVll5W
UNFGvGxSuX8xtMNUonCXzHUyl27hmphROWn4y+qhia0t4BYSPgZpx2x5P3IjsBnK9vflbc4uHGlB
tc5WXVSf4+dPDlnYyyCZueSWVIZ7gkaER+jDaxD6YSg2I0bTrhm9JnmYbqSzlK1AXJ/5uFG1FGU3
YlInfth8wBuLlbbHvbJYJRJGcTMyq3+51wlzdEwhLP68J79HpsmPgElqbmNHlfYx6nr85/3B10TZ
WQaSIwLChNwCw/HB24XK4m6zaQPntvGAvRHagAH7HcdYN17jrWEHupxFbu3fvU/A+iB1xogkdsaI
kPP9igjxhfYUiW9wJiGoIcJefolHjUx95a3j6vLvjdNeejIFfjjnuPTew5PbsfVwxiTJW8gfErMi
pkMXSEo6hJr8QcQ5Fp0MB8Hx47svrJRdApQFcookl99Xl2OP/4XI5dOmOkosX6+driffI99FHmcE
q9Q1gE6Uo+bvWw9nIvwXoBLc7MUCwIUL+SuT6Cbk4ZdEDtSq99Aip50wHx74Ppe7sZG6kgePFJoN
Jfdyj2TNMGdFfbCjpRZkxl4H4OxRRvYURiBUxWa8MePvUr7A7d9gckPa0F51UlHdbYSDuNpgiA+1
7x5BvXIad0BKwHiwSbkmR64fV49CekjNyjUD7QFXUb2Oa2KrcJ3j9OxV3PAepzSETQQzshoq70v2
z5JMSWyO0ZRSTYzMzFVH1/CyktQS4k3Z5TK/CXfctIx/ytz+WNnIbQK+I97IHPMVtwrkwxaiUAgk
F4c6muePMSRvBNNdLck9uVpshawJ1h9CHSXEWtsjGl7WI79vPFAlnv2/2NlzGQv/sbjOJGHn5MZy
v1nUHnurXDyWQemFMf+V/y6WU7/HM6tnxy/xHrqu9DTkFnBDTHeJutnlhuBwI9/8CFhPXrzY7xcz
nDdlkYVkKiGc6NrDJfzVk73muHDpO5HDPHxGYDzRS95mAHuYCTY2SEnhU5/+WznIN9hhXVwRnE0O
90Fbt864xhEq5qY4MV5Je8yTWDez32R5sYfJ78l+4dhTBbz5WRh/F+QnhBZECUkI+vAcf4+0UdxU
Ilz49bFnxCyx0fQ8ElKdMydBGfdWb4xeZIFr2MycxoazL21YEr1Qc8HavR1WHgja15Lpu1BBtiRP
Q9ior8HH9TR/IByZlRdyjRK2Gftiu5wlnCdUqIivcJ715UPreMDwa3EO8uEzMaI86I7bysH96weO
5hDh9PYR7H7uua2RYPWcvUaWfx9f3YuL0xv3Lzdc7o88fyA6SEKFpCOeQmfnF7jQb8UOKA+uPzxK
fPXikw7Lo1x69RBFP85HwRmLpWZ+cRedkJ83IgcmYRHEnLohuMsn1DiuVZhenLZyFRVKWZ9Q3hry
SLVlyfBgXcY5lAMwxjwhxtwz43YpeBaBMDzVUUlhRQSasKny6Xv5wcHFPPYKnj9tgNWhz0M2eIOl
gmfxKWQls5f66Gqi/uDO48P7DnjyZEvBJ8xZQFSY8GDjwQZtJSAP2CvQ/FdbLWGL+Q7TVCLHVnCa
KGD+5lA3fGpBKkFkbV8X4QzV1tjbkEjmjensC+eAI8dmk+6vrvxM9jWf6wzixHKG9DNV2Ip4gZ4j
10WukazKeI/D9WCDBoMfQwwQzzwQiNOf97x2/ItZHEE/4WQnCW2y68o+9JrBsGWSRGLDb5m0QTO6
TdrgjgFUDf7MvhuW8Wl0I3NK+zm25PbgliZrj7rbk2vGtYRgaq/wIxNR7AOmCSAKKjvevjhY7ctQ
44iRjZ1HzvLYQGczzio+Kapb1uVDahp7gU8ZkTz4Zu2NeD/Dlk3U5ZCrKMRk9/T0hB4dgguUItlh
zjwdbMduMoQFxtx+uZxMwtmsY8cXckbqoJrIOuzANionYs0ofmW4vsUelzegZAy4PtwxGxivH/XH
zQ8ncH88O8rXkPJ7UsGx97Gdv1Y4JgVqaScsXJfnuHFw8nTQCAuf4el9YmP0okVdhnEmz2LHxtDL
TRJ36A+xhU8UschGqPhwz9AZcQBQwnIAPZ0nrx2D1+b2Mo/I2egPxHCBHQtcMu7yKrI3Ym6cKAke
Iiw0P49qDuOX14lNG+49dIZbpPpfvz86R2V0HogBNARbzwrOc51WBH5GqgG3rPM5V4mfbERfpqdO
/ief6JnIfsRXl9QyA2tLhWKOEN2kVQRIHefjzvEWfTzsd6Ktj1SgrXzxAJSNl0gIjx01ICNPiTK/
4EqXW77IGYmVFQuDijD4uBzDZ0jzoHmUyojpYmvVkhIiC1oIQYt3gKEV93/HDqFCfUP8fsGDrD8B
eqDHA/UXz5oX1XqLtNFCFX/BZZKpMj+NAy6CgRSZw9sR+E+mnGCHbawaYs1cJZIRKo+BpPtwU1KP
/fgYhr/h5HfiNqOu/R4vOWhmM/E9c1yHhdR4XIxfKZ/ijRrgumnjhuUSAnfUWBSlF+s2/8cD5LqE
ocxijRpARZeFtK0MGVnyodgETj4XSCr/Iy5wGhyc8TOcsDFwCrIEcczusJ8gHHhvdf6SPGEcana9
ZZMjsEoLa/w52sVt+9jeZ2xtMOTeAaQCd9+hMskcWIb2O1hQpjAkltWMkpE+0XQwy8S+Hz9C+cRo
lv7RgaVQ2GGmzrSEXQEi1itaAOC7Z49hv3cO4azj9iY3iBOdsy3noJUT/UW38gzzgNLGS7gqd+/m
du0lB+WEJ6SGdcVnX8xiLObMgPNur/OC5VTWh3icwfByMACUnR8oG2Ot3UwYg/+cuY7mBK97/8Xd
cbxwRhXBVlSwNfHG9vsb52nKdsABKtWpxnObppvbkonQJcJkEY4qrWANcTeLam7ISxx9uOU+Pp/Y
mXL62njtLxaOt6Fq+jq7kbDiBmOVQJNiSA9OR4gjl2vhayHC9JHopIjvxVHV6dGVIEu2W4yOSa2m
uFVwLmE64ir/xN6582OEHCaIrEVmXdCbsHfPo2kwlk6dV5JOnX9kIpiz28vHl8IxXVTerPdTYpq3
kSIOBh1NR39iBDWJNydZ0nBskXMcDC+Q/jZHgAKSK338xfmTwFD4Lt7h0DLYlzX9ZtfkCHT3e1ih
LE0gUESiH86A/7Z0ecRwuJfqmZLYe1P1cG2Rj3G2YdjXRHhOYJ6r+3I8aixcNkfqIDmej3QLXm+a
D18hpXpaDq2U6o++VXFh5Q0rHVJlDpDgWmlf6irKLyFxcoR6/7pnKXt96TkKemczUhkm/CjzPDDn
akQ5RmchbxfrPiw8ZcXLlt+PeFHn9/f3iJ6Sdlo+DI+PVGfyyaTqPLNbmW5v2pU6hN+i9pZ1SvuX
jaqhlHK05GxDUjpKO86S4m2Q2UHBYUTXn14qXYeUlrITQTP/10GwvLyLPGPBieL2PHwlvNQw/5PK
vhoqG2Wcnf69DjN777uhmWH3zPjh9E4ciLTRVL7V8Bz0seGx0nxoRGWArwuFbRcF+d2rfS2ARqYF
NMKTCjnUPw6af5p2fUyvUoJP3D7dsHKAdLoLynk9KKYM/QZvGIooFQnFSXPsHmo0V9DnQ7NgeeLV
wpJsPET2cePRhn28D6SyW9Qsu/4zzZIi1DyDf9JZqD9CBn7Mr6lBEE0Wyrdi3ER/zZrHQVplae+g
f4qA3+BASiSlU9664arRK26o0TspLkD0gY3z9g24unJCUcba/6PpvJYU15Yg+kWKwJtXeQ9C2Hkh
oGlc4z18/V0pzj3EzJnupkFIW7WrsjKz6l3VOro8O6QlUzJDbV9feT42nuZ4Q9cFehViWuSyzAce
0v926CShFPu4DZx9sBNP0JdoHx/gdnoyz4HhXYNLUbxUqOTOZTPEJq+I4pjAgoZcQGP8dxd6otVO
ZB1Im/XKclYOofioLPpkUiTfHLF99nE9Y9JmUSDPgG+DS3pcPAMMR13ILyouKTHPLvdEjXxaj4Nz
JfOh0HC1mvC3i1RCCwvgBosOCV5LjM/Fo90tRZo1SGZUI1nV0/UoRSyozi6boiIVt9ktmeQsj8GB
InY6Hwwo0QevBEUO02qJd0zdLD7spcd8JrJE1Wx6fD/KxURLSDw99GquQNhr0AwrLvDrnr1yj63f
J6x6Z3sVMJgbnlw1ZUwuDQ75AgA50oZSNwBalbcfK8A0nY23SpqYxTDwmQgsvFtRRJMseWHKeahH
LWxqLVgXQKp/8JKItpiwYmqgL+sZge00VEBNuTMjEnk9plbdxjPMNHw8hSnm9lElOfpHv263/bdn
+PIEwEfeurk3V6AA0AJ2nPWuchAGRhMl6l1muXRbaFNUdbCUJteRltcU5MzAwvJiVwB71jEdOyoT
HLhthgvwXS3Wo3MN9a4PXht2b/C3rGO1/vhpMBzpGdZoT3QumIlOE1whQgOHobx6p8yBq8qCf1Hh
1bzHuOaVf7Rmyemq7j9gf/wvHvaKmWhvCJsnsrWrg7qSm4R1/bZoS0DePMQl6Lovl2/Zw+GQdJxs
m9gVULRtqJMPCfLx5/w+WrG55Xi1sqUlS/4m6pASszqIQipxFa8uRT6uwLIm9cyVP6h+bdtNAJSm
XQ/qhM8dFZnE/C0ri3Leb1g1F0OheMJYdkpSIaPWek376oPwLJZSKhRVsYosgxjbSPWn5Sz0y3du
4isChnVSS5lK/D21KDz0SrxeO9brEMo81cLKR2kPc9YgZvGLjLnh+wCOXOCSh9yYi6zHzVW0qNu8
uvaHlb1c5lachmnuR1HEhJGLPdZrVTuKFLoGNy6mzj3JLcHh5zbexqUMXbf35KTrz2rYSFDlwShJ
SulqNJ1RnpqlHuPXnBs+xvanu49azm1S7d9xPd4CAlBXOs34NkHcYC6qnB/Dry6QSXAGjvMrZlhg
ESBQBmnOKp/2gApt3A9of7275H2Q091oep6fjH/n/Ya0m1wxYcmtbImmWGmsrda/Ch//5jYYC9fi
z8MdavE/XOXuWobMfzk75Y5OzjNcB9C7g2eoO0An6eFqAW7jG0z7BnYnpbDmUcNkpxjn2zsJPqou
/Em03mjD2Eyj8cDe3Au8CZblLiCZx3ojIWE9xciksoYHHxnbD9fotDvl8QoSoFMeg/NQWJAb4UCm
lsQ/WsV9F3+Uj3t3nstdsAtoq3ubVMUDNkkeYl1vF4yHQz86BK471jPgpoW17MDb3JelvcP4tDrY
fpwckJ4cHZjdfxzxPnqQ/Ho1lHHv5MZHNfzjUpjhi5Kl2intPTxvns1wBVZa9ulMHzCekbGAnEhO
7nenoz1N8rZClI8izqlyP35+WCPcoQSPOvfbNoBbAeatZfh0tnH5ZzOrd7AB4FZkH135L3sPJTHY
ts19RMM8Y6gzCwBqOCQgPCLqQA7ZnuMCobXY2xr2p0M/j6uw7mv3kyXeyX5BhSZ0MPOi7Q9v49fP
PcSZmTHga0IQZOzIiMGZhKViG0M/4F/VRMq6cSWpmzp33HRrbJhGhM84UC5OvOwcIO/YUVBBIh1W
jnBiJkTr35PbRGhCvXsHPN6P6sKUYywks4f91wM3d9+MHOJOOTv7aFuzjyO0cQlGIBhthwQYYLgC
ZCNF9qHz+/eoiuPdqDa1bOMbPPstxDAN/NaTB1FiTjjYDdq19IC4kcSJHzBvi1YKWC3Bmhs2WHVW
ruLPPX+BuB6QCoFjsWcJXxR00xZPhl0eoq6wOrCcHb+782hsEDG+KOgiipIEv6M2GfXLRfrJWdAd
e+QmPfuKHPoaFrI5JBBF42SMk653CDhf3EYXToLyC8UtCtWEDjPnW+9MtoE3IomWDyxlffLFgmSM
meQG0bMyBzJ6AYrjD71hCPu0xwxKmE1KArfMtKGyv0fsNFgeqrJhgGtxSNhWs8lw7EQrAdfaXxTH
BbBMHRomljJN5XI6IH1kmG3c7fpaD7kQPdyX+0LFcLN1M7Vz7Qjtzrq/SttYEc/WfSMvj0tkPGOQ
Rb3MhhHmLCg9lGYJYmfiIDsYMKOQ0KOjo2Gta+lyPJRd43Hyb970IVab86ucgXDHgFN8lydWJzkC
LNoZmfVS2wdw5nLlkjtn9IkwuvYMDEyUlAsjVfYLzgKylg7Qs+sLzlFHn3gBgKIsHvovuZFKgtls
NlFBKZt7VFXu1eXGjWp2N3ZSZgkssoxhrOkkhnvfEUdx5CgrqPhCWfLlcjjE89NCkKZLLviTOYCW
nIFIYcFD2DDPI8aYse5alIHLXLUABwDaK7Cm6jimGaywgf+BCkVJlw5mzXDXg/YL2vq0Bd4BkHGz
2l1pCsS7VlpDY69FE+2NHa9qf3ppHP/OpHco/nOXKSrMrSCNoUrWuBHKZw1GBwGifNpQh1MOKy0D
thKGu8wZN0stSlUswEw3sgoMioQB5INgP586Zd16337GcvnHTr8QCM2t4CgpVvnBVfmlwubaAIOQ
NH7xcVXHFM46U6xXCi0uAbfUQrt+5oMOg1Jg4vPEqVuF2BXwCcTcLwdKh7ThIMKlQm14lxh9EaNl
2SK0bQiaUjfmQyMMTFv7tSpbFEZsHXp+w1NNW6K2KHjPhVGIqt43uXlZOCQ7RTK2M/ztB5iHFvko
Kbk1oOVJTgwo9oX+WaR2tgBf5NibJCdn0OQVZnwpeFAB8GyYCnCeK5Uo50X5wJ7VCpk0A/Os5lxT
eInBod/ytIt9xnwYNk9i96v7zthWO086FWOFCYoI+jEIwWIYyTMJAktRY742Z43xYHmdq5PBnk5E
ufJCRudOxEEHRM63ppKGJEQi8ek0HLw/CJceAXnLoq8Ih2Eudr9WlXpfjgkVLj/XilSfkhT2uH0e
KR7SlCvNQXoJq/wLDY+yEqU404suMHq+ufakd3gFyGJGYKdJ5U/zs9Kr2wuje583A9IoKnCK6mcT
O1VnVOvXgiMJHoJZZLE0+tzGHZeFelbGvAFOH3pNtfLUxEAyTL06aLNwQ8ivbxuGBnxfPC6q0LjR
C8gI/Ep7XGJaeI3hewzvpwMTQvSwP++F03638jRrhG+YA3x064KFHw6GN38zgIzMzCNa8QIa4Des
r9AUKhMwXIfBZ52mN/0pQSJxhRwxfw4Z6ocOAhfGakSt+c659QSL09uZ75LKEVsMt9ltTiCRG4w9
mbQn1OVQG3F/p/vwIAJVcShkdthvE7zVsHHox1hle2K9bOnqCBLAuLWIUG9aGQxIOdFyaaVHhJ2c
e1o5+N1tZmpJlqkW2H5O1u0fp+kaEeJkbEqU44xVF58JWStyRuZY8jt7HK5IArlTlRgefp7ABD9v
PGkjpY7t2F9sPW45J6b0gSTEHwWONyJHTA00cweCrmrISaxB8hgLmHHc9bpeHKeTlKEkpFt04yYl
4NFzQJkZOoxTZDR3jlXuUon3H/GYhw80gcdyOLDypRpnFAw5/y2xU1XLdaknEwUIIJFPf2uZWXmY
WzxVlsAFJOEpjLPr8uH1VOI73FYb1IKQBFGB/7ntQN/S/EP+3V2uoacReVb2FkSL52U+AwKUk9P0
5QTzP8e3skwbNG+942QqldEGWPQyed0NL0W2wY2xS8BarBPDF5QPGGArSnqMuOWQZ9AiutJSWtnX
uQAjmhKYlWl3Zo/+govFleWcqOCh4hfMzgUEsfKXSwwHtjgIEq5AF0hY2PgEPk4tzgunyb7Z0ZA9
Uu1XXeFsMVSG55EWDs9Og2E2Wh6k4o4SdD1K3n4Jk3fIXrqmkU0Luthrwdh5gYVKS6K2VUAZw/Gd
VJu/vlXf3aHYpCWmoRRs2bQDaWerGaiWJVUGbxNVPPa1txcNo2iYLblaVdTu7IAQYUOmWjM+GVJr
20LjVIOkWM1ABXcsGsGBasvNBinjMVhOKsBP5qhsTQgKvAA7mvidjEDDFtPgNm1B0+n+/haDOrvg
jFBgfrqPMB4hptArdpl94LCracnS1WvgV85kkEQ/cpjTAFrnElIcWopOaFl5homZdhU+PXAaew0x
W2nOzorYzoHz2PJYUoLj9FBJqQ6dwDkujfZspaycVtYoiyXjf2q6LtkGMiU1Wuw7NrjF/xvSosys
uK9JOvyU+UNq/2QseAW1MJ+lBVitMVcOPdOc9ZNFC/UhKSTtcTRMEq47GTeJGil0Z8la5LFNlAky
RZ3tGGebZ6Q+Nfutt2B9wwdOKT8zn2Jc70UaSBsVjxrt52ExroQek2+F1qBKasvoAPpkKUNNLJ8t
109IXsd8UCX4RRZIEE6u8+1gCyKq+6gIT7nDCCow3gbot8BY5rSEoS/AHyCARaMd92ELMbg6ql/u
9HOGnLAmeYag00yhweY+z1jQAjszVpJNRYcCgihHejQeky55rM8ht5nO9paz3Q60s7lDuslDrpyu
2XLJuVnw0qTKNHdMveCS7pM9jPzlylUw4UW4rYQHcC4yn+ZFx3UpISuqPAuaxrBIhEFtdf1pYWxp
I9PLEWthMDiRAeG3Q2IJM8NTe2zA8iUBDJfLJsitbig+gO7TVqrbSmduyC0m7EKXi6yHe14PRXil
eYpOaPc79zkXEEaUYfPGOfg47RgFQu5M0nQu6714Ma1PIRa6IFtLeSWJB5dXEZQQyKkkgAsGAW3g
tfQx85z4ol6MLtdyRYa74xnFSawGLQUSrRlyAY5kw8uQ1HhLNhAdnVqmd5+FaA+vXDfsRTnNvJ1y
Y/Bv/kre0ZNfxeiJJVHQZTJCF2eiiFcCRYnBReeV3AhXd5ursI/+5pRGhJkxVyfLWJIl0+YGe79/
nr7W1zpp4CFzjmBy/aGbYs9OzxGXFHs01t4a7VPxwvC2pvYJBwi+JhEVYs/q7209xn8SLn1B1Hy+
bPkkoWWwD9G+0Wv32ZNdgiHZNm+yINSCYyG+AhAzyc2VLP77N3c3cLEC/BXNeTBH1GutYWcx4Q3O
K+t4HRDtGBllZ3tzOoDTJHqEAi+pqU6oTc+ZVsiZkIQk4P1zIwkxkhgyg7pF3KYkz5QbYI4sIqQM
CU0sEsuLRwnCxfBraBdAmdkOK/4xomfwDUNgVtzzFGFvrx1XIAWgw+iy4tSbEB5Ghs1JapobfJaB
cwsKFHVgGQ9kykOyaYbhhA0aWMeIvEEpFf5pEyNmx2k5F/BGpuNQJC7WzKXGtfAKgrfNAHHXgZwq
Sqz7fGPYjwH/qsyngPgr/4PIycYeR/YT3m7wwNX97LSfkwpXBv0t7urIJhg1GtxYhu85SCBm1Fqs
5840KmN9jsAMXhvKsBp6QIw5P+x3+On+NPFhPJg09PcXb7lBbuBckm02TTkOvM9pF9agMe2Sae8+
etXMB3wxy4j3tD+Z2gYGnmOFc8DHik6u0p573ijjXcbgbntQHexFoaJpdoERgtBpPUOIxMATiNCM
bnjiUmDVmKqwQKeAs8bRqpG2OfhQ0NhsmuW9jybsEa0y75BPV66G1k9f3oaxHlBN0eduIHzugBvR
UGtmLB45K8xxkbaFaJdI+Sui/7VZ2f80QzUwUsTJTIhpyHCgUbcYE4xbIhIR6hQTg4sWHpoMkrVW
/xhjuV+F9ao/xZ57gKDCoXF3RhRgMZR6SvTEeHZ+fjjnpnPlK3ZNpMMQbLEqRL2sA/hINffb7dIY
ZKzQaOSdHBI9pXdMfeFPGUKM8PE2v4viwaHXBku0EVeILxz8Gl84I0Xt7a6H69GzbuFHf4qmscSo
DSQFtOlemDRiXdNge8bwT4a/Fv4d+gJJBPVrV+o39IeQOtq08uS1F1YjNCNmvxcUnNSeBym1/a+Z
1Ekkmlbv9xdTaKr7ayLvx16vqyKY/GGbQrG/A94zuGio7icD2t/Wer6bI4JGjVfuHfwK7RC/nB4i
soldYcumauAptiNpwdXWd1UXv7BVfrAarm7T+qQXeA3dJpK+S2Q4N0Qft5G4KX1J+w+TR+AGve4K
bz/zJ24ySpU5NQ8HkV3AOEdNZGLQDA3YO6ZEdGTuQXkpjs1tiLMiOQ+tDUt9GVz5aXlKzSj+dq3T
QAtFa2IFhMC6J+35s6D2MqrDOvkIuCWUolqvZmrnaMQlLJNJnNL7VrsHSSLoRbYP3q46IUe6yzDW
vQoqZcjcehN1gIoe0c8HfyAT23fZZXmlMTZpJkMCmjsqffXCa9H74VoxY9+O+KvAU8Z50+xx+poJ
jZIxzmEN0uMdWqbLxdzfPL667L0PwlUJL28mgu/IA2IgEcOZ3zyPpz5Kp3j0c+H9BnwaB50zPpEY
rpGtkRp6sSkOfrrPoQUOxCOoUONwXb+x8TSAVgUOITaBfUqm0b5b6jMPk/aW6i/+2MxTMmEIfrld
+Apa+OulbxvefGPMuCx7dpIodQ2fh04ULS7xenb+yxuwxxbbmxJpsjo/IxkiMfJBQmiTYy7J58Hc
b4Rx85Vutkim+2BKy/rB3XMgX2KGIfwi0kzeFLJ+mSsLnQ64qOHO6PlrcCJubBk2znT+1VACQeIX
SfH+rDhmnBecAXgLKpxi0/N6psNacgSFMLsvp25gR6EeJOsAixnciHdr89x5DBqQN298mm9TOL8T
JNlnSRmxts3/OmIMbuklrh22PapO7Yoqr+AfrrN84y6XqjXIQshuoBcQl5cMq4CVceYp8C8ySEqQ
hwC0KdcwerJBw4SOIZl1da6UBau3O3VIufSjlZuLy0mHErCGTViATwkBGHmPH5HFkJnkMEGWJJAh
GcmeFGdHxQXlRCnRigNiZoWbkdOSd0NYAmFZm37OHD4dqL9UwrdYKTPi5KYV9rU8U8L9Z0bAjQmV
B7m7HZGgUD3CMIHAEiXjBJR8xsSRJa2W70MlzDvU34wtZ+du8vtUL6XUcEVztEl3SxY5a92McFFm
m7yyWb46qzmmMkKNVtzeCKrBSFz9Ms8c6slCdPSi20D2ycrZGYFImrkOBLjjViOCEmksz+eFrk5C
hsu/kzuNtKjIOVTogXouTvbCzm0YGw4V0Sd0WDh66HbHfAcRkcKF6m6Au27NpO6h8mYBWYNBwa6Y
pTNcLQH8WFEOdzaWCbN992RqBbYTfl8kmNYRyoO+R4nE5IkdZoxa8fwX9IKOK6eVs5n8uztH03U7
Qf+3R0im9wnBmjtgApuDV6eI0x3B759YQ4ynowjQ+oatydKBqlu2GLal7yhSAc6kcFAmI90GkDvx
LIKJPoSKgwEQFo51ULUz8UhcxCZKZWaF4eP3xiBp1X8RSvFdsYljvHvZmnFubk5NSI+9Ha5nKpmQ
F2dMoonXs7onDEmTgpG9wYQReAFSUUMCw9FSnKRMhvTJVkmxYQd6MUUkcr86o2XFWdGd3Yau9SXs
QLTi3oZ0Q23GEJUxLyTSioksVW5I+LphaU1JkeDWyXhemcS1cgLlGK0C0s8XPelHqFkf1zbWd2Cy
LhNs8BgtBWi5/VafwRi4CKJYQ0WzT9ioE0xqcW4HmGLnMSxUJ36/3+lAT+jgylwmp5BbNc4tuN+j
W3S+m+wFE11EH7iX4rIhiswvrnty4ZCyBWeP7tpm0sWUTOM3AOYNZyF5EXMpCZtTRbHixMSTeNQt
/j2JoWRdzB1U8m2Rny5zn5LQssIUadvP7+/D75FDcGonJ3MyUjucuddEP9XzzCCEKyqrTvjAH647
5Lf4u+nd+XaJfxseP8QTDX6m3ofRs6ZmAwsgEJyujFjJMQJD8b21RXf1Of/Tuoj68GIr1OoTIRwb
pxRMLmz8VJd//SPLR8voCdUL8ironGgGF+8Gt4eYOBD1fSe+C9EKOmS4DR+/KsYqfhFr1fBZw08Q
d1UtaRHSYPGiaIGRCwmfXyGtFu8SqS810LeWE9OIVBssVhR+QCNKopXbSlc2xViTIEjIpBhj0BUF
lgoRqn5VWyrdqbcoZVTMk4s7dQCIhb6t+oYH+JICrhou9CTUB2doUQE7lLsMrYLKKnPKRXb3iYZV
ws5TOI4fsY35Kh+luFHXRiAS5Zbq76GgVNrZsE0g+fCKAo1VseIQbwmIKsA60HaaaCuOnaSeWoUJ
lVSQ2nG4edDo20uIPhxjyyHkChF6640FnZ2pWBX4kQzxod7+bqDqlI9HKUCF67NhsFERst8WRFBN
wVBAte1o8d1adCDsEUWlbA7C2YBdIK1aA/ZT9mvAFE7xnQXCR1zmTJZlBqyHqAwMcjQiM3QcBisX
3RwBJTyWwNZ8gKm1BCog6jJrwRXvRmRVtZ8FMqhR8E+enzQFYACVaApodEgjrNKQfRKl1X8UjKFY
L7y7xRltscmdkYUMLzYIArsdD0hGDGUxK476uB/3FBBEh3p9iUNWPaxBCPRgsFBAkJnzYrhsg5CU
eHzf8kVjoIkq5sQYEqNTu7DT3Jd1VkAgOivtNR43jl7tNvEFvv8GGKKin0IsWKpfpqsNV/HLU9gG
TbFa1UzkI9MNV3NbDzmD3eJTcImfDlUt25k+3alAl8FUuDgif7RphqhNrlYV+DnvG0JLCKqsVvzB
qtAmiBSM3aSrTrPh+9vgMdSkeb5YADbCdLuDgVDk00dSKCUz7IojrU6WxVIgXQDcQBRjfxuiezjG
Rf+vnH9YTuAyIlXQW+QsxGIMv8NtzNgMuj6t7O6ssar2mrCyIHMdAvREnHl0/HCSd8F+ptax2pAv
l7bkWOSDar7G0k93gs7nBhsyrYe2Oa9R33Ptl4dg3T1wundBOz8O1T+CqsbQBNP914En2e+4c52M
zpyYSgtStLG2uetegm2XxVNhFCgMScY7+LsurGh+d/wa1zKc3rIt0iea7JXsy/Jo0ttvebryT+cv
1YnGxNa8IhncO7Kr38qWAON6dOx8poq1T58iuy1bxQX84IFX/dlxL6L5d8s/TfgOWKW5lVA0iper
taVmquGr70VnVC8hbENfnh1WpaAODMm5+6RWutFJ049YB3S9KvDUIHaix5Se8xbse9wIs5fdItbx
mTilNMv+XWIkT8t/tNCcsykVlC7Bto/F3GvDjQaBggwpEjIHvrog06qQdLGwRNTWadUx6JY0Mwal
Ex9JEMEv4Jlxcxe5Hqk74so+DS9YXwdCAEbUfIdNWqn4jTG4HxRupAVOmPIt7Qt3V5nJ1Y67jAHX
Ny0nJOclOQV8UUtFfWEfA3OTwEKaKVhWiB77AWFcEW5fwGCEOMV16JCFikPoTJ4L0l25AJcuJPkO
JDhGfp9+D5h3HjyMUkKY8vSMmYsAVCSpAkVV8RYDOgxp7JmeJcmW6E47ZEjsKewkJM2335rCGSiH
+q677JYMBInRISH9L57O8bH9IPBA9LN3pQGjrV28HeepUG5ZnCvSFAZasp+nM9zFadKy2+gjsz1l
bGLWKVTlwBLF49UI1/4VkqHBHOUzBtT1UF4r+2Af/FFGVj3UxaRR5VCoLi1gKLPKxnM+MXds237P
BfoJK1y/oFK8R3tAYKZQs3tsAFdUWkh21qLO0ruJCG947ZCepTiNKsv0fzF2Bxx4ycW6/EsCpJjD
6VKlE29Z4lnKKx5M2EZvWXSJhZfrQ5HAsbfTNfbJ0Bg8i8KINHQEvE8y6hFdUBvppFJVXAA8Vbaw
vth+udjkGOwRIr+SDLAqiotPysA7PN0RLzR5OBNh4hwDhYva1U/zPFegEnNWrdFcH7L4EbIQ0dV1
8R5JLeL1tdkXmQPMY7Ea8VBHZieViBKvwj1/D8mS468XrEfBAg0xxUmF6nrXGf6fRTKVkk0FL9IX
8i9i5Tbxc4QtJNlWuO879A0Mm84YVINYQo0TlHSexI6t+FthcGNOssePqZeIv6QEwMFLvh7wJiUb
IUAce2gCBoPNDzeD3hj5pjvg/OYrF5OXLYz/xX0kgFhQoVDdenDWiPbb5Mjep+4bSH8Ghlo1T3Yk
4HeYIZbkABaAjcM2pK+WFSGzoYqsMwrqV+QBZQTcSiIOcGE4oQts86ANN4MlYDJIObTqVq/erQdA
qYwynWiXuM85+b87+AOoTGEckyMgZUOwDGRQFMgFU15XteS/gaTRyewa7PpkRsfIcBfq75A+ZcPp
Ly41FPxbi2/Bcuqu0bLSYSnnjaT27xneQ/YdbNkztR0q/4AUYR2ZlXBYYbYONR46d7YFYrh7gZB5
9ZsT6EjWOsEapxkIFeegVI6jhwTJXZP/sEBACk3uFG4Yq0otw6dowetx7icHX9Lm4gP5HDIX1Io2
Q1dxLOXUk7qRbFzGDCjxq/3PidmYai7STN4inSOzDA7Irw//1Ffcl2g/NpzSv3L+ptm+9qqTVkl4
aCRTzvOcLDS+43uLL3u7SluoHFSSNUTuVgrhlD7KaljJpv8aMNbEciTzQ+V0+N0lyFnkTOyRAOcS
SJzgHSev38/v2a25JbGFGTPLpzImx5OSvd/TkU/eDho9jpxNW1zRF5ymKeuNLXHjM+G6d+jWDWYi
aTrM2m47B1x7/zyj16pjri05/tl6JlUb59CapTwIH5LuCValMrZSyCDyvWPkB5xTP2yNx3BtPchg
SKRoVoLi04MhB7gFJRKU17hJzRQ0vH91t8SG/ra4kuhpFuW8nJ+dStbM35jKZy2MTq3HylFuccXd
h7lBWTuXx+wWi+DdokR+lhyHq5SfQG1KWB8IrsmmROI2TMbJYFmCqcXJZZAdvJIKU2yt192SByHT
V5LTTJWkih249tkJRF4CBBTso241wdfSqmd3inbCgFN1Zi8q/Wmn7VGnU4tWicAyaF8Pu8zBds/x
Od7090W1XSawUuS4CpS01Le/MAm6bdnGJ7RcVp1WevD+8vt8yVVbopQkmLJHlIAAiehcuT3+Uqpc
2CQyQHuxfm7M0T12DujaKnabKe5PNOhwxEv9Oh+mgVdinYr8RhGvql+xszZCnAgU1UL5KMzpdrQe
eKfPdUAbAiTof3mAQM0/DIwAEkLZgC3PjFqiMTm84B6iIDVi8MwB5SNtzxIPlLuG2+4f53XIgCIS
cpPQR2Khq79iuGJSIeUjc1R8UBO3aMUmYyrlfmdOJjJWhgcR2x0OSx6p6Y9udfRkpMZvVqb62mLj
Pa2Mnm3R/S6l34740ySgvE0k4GjMoT4RQVRHKIJ9/692sPYTmqyS1OqI2mgdVLioTFI0Evdryw4D
XKXN7sJ2J8HSCbMZJkaA1hBttZNqay4yEp+tavYfG4JShc3lYi2J5QBj2kr1mvSr4TcUPS1VlE08
ak0RDiTnUHxUU3AFOxqCh+o1YDSlMyy5SJItPqMKTArClJ2MiKBoDnol7IqmLOUIAvWipaqaRml7
kygiPrS0eHTsJJd3GjTUREe8jhS1OT7lTxftYSRHevsiUHNu1EkvOJCxulVGpB4WLw/vuEnjac22
ch4x6ppPhDKlq7O7ULkiRvC3TazL9z22RiZeOV+Rc049CZKYUUnSfOE2l6xD4w318yGXiQZnkcPB
KwfD1O7MmWNVKm0qSm++rnCwnG1tIyrBpz2WEauLoFWQ7jhnSIBsHiaZgy4pahx9NHI+uqrK/5pd
VeEQrVDf6GMRTD+sLvGqcBKMDXczx83S4bdAWtHwkhnS8d2TEUBYHSsRGwAjKXMViPEkYT0x/EPg
2lelh3YtHbBKioROPfVUy+grmOIXICOyQuGekHIIRNUHo8rVDQV0wH1B0F+8ulRTtGy/ZBBdBPqS
+d7Nv/Q7TpRWFimXHtfOw5MMThop6TSU6ymuS8aoTFPrSURRVa24OgR0VMlXBXRziJoh+RMry+Aw
2GV5HguGe094gKAHtRmLml6rXQ+taKxuSEQrMXe/7o9BiG8BoIu+iXIUz33yPqVK6WzyJDQq6yet
HRDq6LUrORaMLJiAT++ekGQJeBHLRgmLCP0L4A+WPbg113VTpByLbx+ddqduX10sfSDuXx7fknxr
lbvHUZVzJ4yEG50lKtqPFgu4tr7QPaQbRGfiBk3v7JwhwQkA/tb5Agtq4aa37RosVLAAKikNrCsV
mICwDqENAhMSSi1U9noxnSQFGF1DgqZ5HJN8g6OtfWyG7Cqp8643NZtLQZPrHkphd+dX4eZXgcFU
7tyD68II3wBseD4GFaSVrF8XRp+rzjJpOE2PcpIz7sBHmO2ffnfeBRHJ2mNiQHbsHDuaP7AO0QF0
T8llAPP0Jfop7ipCslhbUdNg0LzDjaLJ0qg8SXPp+P594i0euqNK9Fw8410DFd0LU75BbU6Osh7U
3lCKP8wE5tmXX17wz+T7Vzo1kztWxo9gx3QGXMAYowhUhJTX/hsttZucTOa2g9WTRPz523P35aw/
zoliOymN2gw5obqkcXhyPosrfCc2WQNUZL98kSOhFfbWg/LDWaEoDw9nRsmUKhKt2w1NpyAHrfYO
c+bhPMzwegtLdvv3mMMIe2C82LtQLdP/ZBT3MV7ZFWIkNzJkvkuHqIinFvKIOWZntEqjB52mtvV8
sGQb6O6NPiMZWLX1bFWmi8fQSuZD7wZ35CdxDaZBfIuaoI979yaWBucRi0MbSelAe4nS120023S3
TO9hJBHINqyxSnRB1dkuIHAa3HgEQXl6S6HkIW9vK44OrnTd0MMsX54cEAba/A9e7YrSce/OJk0q
iq05WQWM4ILZORk0ohlIKVBxLeAWmnGSLPah5xwvAZa2iHgnr8yoO0YycxR411EMYi9nPbYWZku1
HYMOzvardwvxcLX+fpkh1WM2KfbbvVfZaXRbiz+POYwcazXd0XYHftZIx4bVf9GOprUa/kGXb9q4
ENZyY/gQPr6sY1hqnqdhBVQP0LyV3y7mdbxbGv8OGIFBYdx7xtZv5VcMDRvAW1R/wyrDLa0b1At3
jdcYqvccv8is/u9BsgV5LDIGn6zWweSKG7f7sVZ8iDPNOjV4MRGHyWt4zGZiarvTwksWK0+C8JKx
JgFdByDl4TMuuRuGOWz6t+U5LodtmKkbTXPAfPXOqBj+bXNE8OLiu6vx6iVaFQdNZUL6+jaxUuOD
bkDAW6gE2YJpU+DGg1+aPpKJhU+wCZpATMwQWRXV9oY2/J4/eMHhYMY86OBpPxiawHC9tOW2/MvD
PjiFjHh2ntz7ZUtKP8eCevToYeASoto5zbDWZfVMaM1oTxntkTnvPcyqgWMsHKtBR2mW0zWLGXMO
FfzuqjN7w35zQxeWDtGEAwDV189eWc324i78iAw/c7S2SKq/IrjnjzrJ2row+SCV/Kgsx7eFW9bE
kpRMR31ZdVCm0ku8ruald1zs0oli14unYX6IscOMg/dtOENRhkhiDCiEEws4PAq/00ZGzJi1GQkt
p6WRlPE4u45LnbJX6SARhkXwZOrKql/HHqsV/PHB8FUP1717/BriJLX2FfqO9LqOuCNZh6Jb86QF
Tkfcbfzg6uQ3/1VQiDeT8w9uihiHPpw9kj5kyKQZBTBBN3eFX+A9rrjMTyNBfcanFJ9cq43ssO1N
eZOqVYFMcg0OPZjHLqp336Cvwoc3G0gV+ddy09dz0fogpawV9+3LqSNrbIZToFeLlp3ow+94599R
Y7Zw6yF+sxW/vFf6wVE9uWkYHH4ZEtbSanc5KygpT2EtfuZVLAOONnSilevTsWCEQ3JwHtkDHwEy
P3/ryJ+iNt/SSi5zTGTpv49/N5KGUlQbiXt2+oWGlOAt0a1FkkeTSgwI6U8Y9gxZkNwwRpATYOuL
av8arX9xXokNUOUqPNez/+k2409+oq5cU09Xu9LaSU/X5KdUf6RTzQny534jvcOHJVFNRbuC9x3t
O0KgXiltFn/7zwjak2W7q13mwA/vI/rY0ZsCFHxN0pwVBcybg9QPjcnOU+r11zGQAjZ6L2REkyct
BiN4z1X80DaBs65PRWn8i0qNZL/KXs+rk54BS1NxIMqywBJIgu9W5d+bIrjeRcy0onNx9BvpPqr2
j46klgLSq1g6tGHJldJqQHjM0RWCfxS1OTkj1obWa1IOruEThRV+QsLY6x3UbWiSBRswXWDYStZk
WCfvtUlvm6h67RgH9zIWna/hPDOS4lSE/cwAR4FqB8FbPaN6Vw0ao1+HwnzyzqMWJjSSgSp/L0+q
3bOPiVqo69Pucwyd288eWhkVz51BPWKkxesY9UDvQ1a+9nQVWiiOVFU16E4vjKgBu06aU4Y34Qwl
GslgMX7ZHUaVQWE2gDZuE7bTRrILWv+YCMJjk6K9k8hMAu4SpfgpFujMSJBqmyob6MCSiUctQ0ja
u9OuqMEQMbfxYfxHSqWxRiTRM0Dww89+1HAuLk0DiUPuwZJf+evhNQvqNATa/1GRnqOoRGxWol6s
dsvdSq9gvNU+oBd/I5Uk5aCWIKYDo8l28WlM0e0+gVU4cvD5fBc/ftAg3GkWvFEdKkuvn0xQGgT8
K/fVcva5/IcgVkbrBK6gT4c/wtOUmurol9JrWEoZf2Wv40ra9vdIBJlSQpchWwfS8e1iWa18fgAE
NjQEOQTUYL0y/dn5u2E+YqzBrCYTqaDvjlGKv+G4cUwVPG11tG1OwdcbTH2+RwKqqttGMMcFlXyz
89wGKoDIoDVvkITGe2Ycq5zkSJ9h3HFrCmC52dOMhoxbVZlMybGLG8jcinnXfCxIbzeMLHaD5uTO
VC5ejmsStjv0lIB8Gghp6hMjLgFMDepdY9HqrQcUQVwp0hNuN39N7LgwTAEHGeqmelDmPjmM4deV
6GBcGV3+N3z9PNxy59UpB3DuNqN9hNfe1Xyqrmz828Ztaoifi4s02RdVkVvn6jd65ck5+hs9JnuW
+NSqIb9LjyO9fBnlSa+KGtpYUOl7KH2RL2CxZLESWyXnkxdPYJZY9GaB7UdvvBTO/t+8pusotc01
2iCQ+Z2mjd5+BOYFlIiYGqKKvNfI27FvwmcPDuiC0pMax8KFjC4n0Fu9ewZfBK77bTMZ8kBxvyLI
wKP8Q33jnRlbPgfBmOzAR94+v8ppBVL/zAaLh1tbvmiErJ0ZrqGaT3EO3pAc3vTEXxCJsO+3IB4w
VdItO2IHbezUjPHdaYO+ag/3wSHGNMCkFlSbpuyqXnCTceRjgS0AXOh52dFLCiSi3aFa8bYU4R1F
BslmI28nVQ9inflTg1mn7Kz7e4LgN+k6Hr1RnHLhjzEQy+mS2MtrWjqXl/kDOSjwHOxQZIHBrDaz
OpMnChuxehsUmepoqBuufWtPsWSewlOomh9IU9GUk0pIFrRqxKdCV7Cz9nNxUVUsCbP9L9dtBypP
hf6ucJegRc6etnLhI8sObalessjfzS6BG1heBTPwCPnBJZFbjHoPwlUFtbN18Ywyfyr+vUWBikov
kmy85tfAs/CSPYVYOLr3/IiVlkpKmARHUosKsJsKzAHnsl91Bo/0yE94DMnVgeD11TtfR+r9i2BV
ZbcWIgdEGFfsZzCgKH/bfwsu464n/pkMvbSJzyo8/41bQ8GjBy7TmxV79bkD+O6EIkZBOugIKClw
APdkHV1Mb0jk5eEEHkFaSy0v+FpnQmdpQWyC+HyMKGi1WeBCwTe2/IttrYekOgAZLjBiVaAyFzjR
gDX8r+ocxe0ITEVl6p1fUVH+tG7jXczuNG7mr3GdYdAmWKqmSR0J3TQp2/nfsJaVf6ZJO+eHRLxt
wEhHJNnvEJE3TWLQVYL+Njgv1VOVOvuOI6LEdkw+DM/8rTax+uuClQBlaPOr3tW6/jdXX/Z/JJ1Z
k6JaEIR/kRHuyys7uIB764vROjYiIq6I/vr7pTf63pjpnlbwcJaqrMwsuV68/jYtowLAWlBK3gz1
htKMngdFzq7aCyUs64RnNNNPu4eK7ejHI1VrdT1osk4mEra2oJfJ7ZlnnzdE+V01G7vC6vK3OmfT
/6Vx3QRyjYKtUmVLtvFBleMZefm4ScutI7rvOzBC1/zsLk9zs96s3wHpJVf4kO0sZGhVd3mxThFq
6LJNuJ04cJ+UCc6YJVDz7lEmqHhNhPnJ32Ze8c4/Qqu1lVf6qhDI5oHxlZUID4y1othDYFFnVlCt
gUTwnhB+ZMv6yHsDItCDz3jQHcOq/av5PR7rcdAkYh++XRyzAPyu/Sqyjvrk9jL4zYOb0TTZ7L+F
WGS8r+wmgWo4uKuwGGpO7F0gIjRR1Z9he94HJSv9GV7ZWPLZmbjxzRquEt/hJTUnUpp2VidEaSB8
w9O8un0tEYQeKfcdqdwcx3WIu2gVELFR+ItJ6m9tE4ZhjyhlXvD9/LBOpwiQY3iPbJLAHnDIoyqZ
N4xx+Kzf/6rbrhQU8bS9saotF3QaaxlIi/vX8kZH1txEZ4gDExRtXo9KVJiRfCpZX4fxbX+hjQlS
Q64Alkz7G+uF7+sUbIFoEYS5USHM+27Z7e2tNGqI6YfXEFVdn5orBdCr0+0TQIdxz0h+6oPeAsIK
OO6U4gK5X4JhcyNQfqU05gzzBC0kXZTrTucv/kc67YkgVvJ/scAfHOoZzq/nkcJ8yLdUUUWFutNm
4vx75Ks33oRVOu9lalIAo+g39TfT6g5y8M8bG+jDb32nwgBN8yz8w2Srwn56YjUs/lTLzXHSl/4p
CSrYMDNHhgdnA3karl1IP8EpCbVPoRavReoHcN6utDSmDQIJIfds7WF/GfTm6CHP6bhHbjKJMnIS
fa7kXx5VrUpQ5wy7BJSGJ1jwrk8eWLHNk5syuuaDOyvWxZiiMez/PwEHZref/tA+si6a6CWYvpmm
L/O6OESV3WF1iDbjDGJ32NpdBumVvaFNaEZkiukE/gIHQsnGdDPf7KtrQlQ04UsO9BzwC/ki5+Iy
JizEPZZNlUgDoerwRypWde78DGq0caH/AA5uyW9l+vwjyDv797/b7jUGo/7HIS8NvzDHwwBU7OmU
5vy1BXdymcRo5YFGPRploFQAb57fl9ctNgMRJw7w9ABVHOElwV9JIymqKbT/pkjRmyE+adOVIIqX
dbcy7T3pcmIgpS2tf1SPXL5vMETtsLdO6ZtA+0Kz9TZXQUw81lg1O6CPq8wtj+qFePb2dTq940Kz
mZUd4/oyu3Rpo93EqjW5bLsXik5Wk0U/qq6SIT1m90V/s9pEt5YabnWNvDTTcZOYctT+V/fpgIGL
OK2KDqPqz2XRoa4zAhD4UNNtBZffeFYPG+voTTWiZRb0OPjQmdhIwMD8V8MoxzWkAGxa4ZWeVNfd
O3zuCiJ1ePl3uWr/CHGiW8APiNHmp7RT5klp19HWNtwqbVVmb7+JOdrNvYdN78SftWF72e43uUlO
tHLe3X72lzHOky4XH+I9OE2txr7u1b0L7hDEEriZNpcPMHGMV8DhaSbbBM+WiAmRlYpQmFBxToJl
UdA+2MEJhdBKEFkGj6NCAUEqN5hKA/z/OGSgitpQ9xvELiacb7EVHmDBzyX13+Ac3IIzsUTdHVc5
wxv2Y5xPk5DNiINWmLk01VoFhNV2dXu0u8vNsgueeTOVXjeXYLDKjtZN2o4fx12vsWdPwRVyXsyL
q9Fe3jm5S+zuzVpTtluQs1WdpjkrBVS2pOq2vTwExNRz6qnDBLR/CbNNvVovwwsbLE1glzFZDyEv
3hhggmFn9QavNZ8Be/tL0lOgln7733HJVSgfUuDj11ij/mnOljzEmssngyNooqQ4kvEEMmHCBNV8
CLT2zyXBKgX1sa4STzEvk3AfM1NqhJEwSOXVierwhzlwIvSGxCEZmCnNVjaN1ltGn1ovnRU5PEbg
fIWkDsRoL6iDPDYeSQUaoSwlED8+kedTI+EILJz3i2P9Da6bR5gXDthGGU7s0qj1XyBansnGWEFz
Vf57otkwQYgQmbfk53KIgSRgexe3yx3yQw8/Mgaw5+dLUF4skMhw4JNm3CZcmDnmDX1wzBfebylF
JdxpodBjZgYfHj+qKTwPOu9iL+1ct4ioggLERQR3YGFNznofJii2m5QVvdJpwCs/DsbMaS6QRPVB
vDpzc3Vu+ziW6Sc4EJjKa/mmukaGhPia/hfTJ+hwBUYFPb8oy5zHMtDKQgJCSE0PHrg612Gw5WlH
zaYoFWG+ED5Sgv0R0ejGVHuGNbr8XoIqv4J4aCSlwtlugxvXAHiYisFr+qIWL8PCxte5LXd4Myq3
KYpvsv0Bji0Ywhz8HFNZ2pVBziW+p+tzRvDaC9TLubn9uniBpmxGd+afOPjEKJP2RCJE1Y8Pe0yp
KKrKfEOx3F+Xgg+Pa/Lc9kiRmUM8xZbW6DCntxyy4ks+EISeBx0Srm7DL8uAKYFJJ2J09Kg1ntj+
vmV0IxICfl3unfQzP88yY8oQrH5tWl+hoHCgd41+pwHl3shiO2BneG6VZxAFKyKWngDrlkjQUPgH
oQcdNrSxWWUgcg81P5X2lDgQGgAiWVMRWGlHCsQPD436HX9vQdkjbuhflxiaYvEnCqwSTj7ekkXD
+3Ex1WSufcEuhyF0ESlHYdfSWhYY5iqTGLiS8BThtSgH6prek/Cjf/cYDzJPi0hOha8HgcfkaSyI
GclrJeTrWXX9E7UokiRF/FMVT7nhBMcaeBwM5vLfyW0DnbAW9RAUl/X+yaWU1MCXkBMVp9fmXWRN
yNV0eT179ry9RoNDjsHGGJYdJmZB8JH/yChYQ2wYRFtnmFA4HM6h4v5jgWNbsecAIjeaE0l9TftZ
Qo7qRLABUpNSIWuvJNOC8JU6fEuFBssn97SWrEP+xDpnP7k5/aaLpDXWlQiR2lZQ7jM62deXLGzg
FG2U5GqsO/hRTnvbRSRIYwXyFpZLhUXJou3CLiaz9J5bHhklWGgC/f7DEf1ZViyqE6pwzixg/FS9
PbkiFqH3ZJKoYNdatSewifiNq3x+5AIAHervnyePV1TE/CpbGAnWl0lN9Mdz3rIREUvvgfao/vDO
8HBi5i7oC6AIZXf2QzyNXh5ohWxzmsN/DKAxZ0hQgb6ohTL88nnEQociGnsg3m0MlKrb968+Fg4a
mKhqlLCD4Na8lxDGOQxEvjiMYdD14fJwRjw3UKcrqziEMM1KaR9xZBGCw96973Z4xHHICQCIWl1e
5m9YiEzVNxDJ3wjfu46JymE0/f5IWcB4+jf/1V0g3iHBVRm5iyEqRwNhPyINzxP7cnqw25D9eeIc
e/MG33T7d/Y8WaSCp78Hb8BvjLlJHCrEubKBFlcSvqbq5NgX0/wErR8NGfg3geB1Os69LSovwfGX
VjjUTWiGuOiNO4GgaF5AiYIioDJnGgjxhMfQY0qzis6Nvj4+BQt0Vhzn4BxgG1ShevTQLinjfHC+
7a2v6EGqu8Pvm8AaZiB2FDd7g/zvYTdcXG9dlZdw+iKopI4i64430is1ccAuFqADHbeaaVP16KLq
Ozpp0LTr9namaLmN1oYCJoWpp1NZv35edJarDAv7xjtJRUdbnKEUYFckKLIweDuV4ZsywJminF7b
gK3TCHK/CvAfk0TQW+4rDqxTzq0PTEoVABZR5w/zxajtyHyx2ychwSMDu3C4YSwkmENuW7yc8YPI
+xRcpw0qMsPHHMf2+W1/Ig5ockBWeF6QGtggOhTt6v3jmOShLVU2m9+Qcu0lZdt9ApOkrFAiD6Yz
yZtspCuAYviXzqEMtZjlYuazaaiXxpmtHzQm48h8Ag1Z+RXCGAvrvYSn80t7W5b/kS6yAZF0vXAq
dHWi7A84Rl9XqsH8hUyPICaeIl5AEYH+l2CLxCahtlbYIy+HSQc2fxjDE6t6AT8awREnsaZdNG9C
cXpL6RkJGwLmcYDUaPA7ZV8nUBNtl0SdssDJrqLgJ1c6rHl/jnJgbM494P5/B5ut7ms2yHb4XfzE
Bu8lBVfhzCD8vRlVCvvRMKog//Kjw1fnLx6BZd+sOg2nRpiPvt9Ggb8LefHGePhXutvejWHY+Dnj
/twM2kE8Kf0GFCNZZWAsB8ahLimoLsb4zMWjFBuOm3PbUfmF0Ycim6FaxwA7UAdyu7kGEy6jLvy5
O7ZqVxvtuChyYDOUsHvGGkzhB/i7VuO0uVlV6hFE/dOvc+OOBtzFDmDB6kJm32DNhsMb0MgLvjia
LiScvypAYLM6aIGhvGgqDpSBjyn+cdwa1crMev71pmdMHA+z0wwqAvi9hAl0rKIT+BrWcqA+3BBs
7A6Nak7We/4cPvepPZPq6AgzL5/Dt6fEe/H8D7GNG6+PqJWstUNGPkdkBHXEubqZd44SIzEmbO6U
j3365titPsNojW9YrKTGeuOK6l4z8vF9TDPFzLyPMLA3qzQ8ufnn6P2bTdKPMawvukHinf/1AARN
LF8/1jH6QBjxSQr5tSZPJ6rbNCQJnlSp/di7+durOQHlDEWYh2cEAAYHETVHPnr4Laf0WSNONr4b
UvNCvf+Dz04P9d7PBvelmvNCmxYdI55+w7m3jVxijhaALGzE++gx27j3xQPz2NdvMRCzY5a6/vCn
ZfVp40Lfl0H1hdNgjcMeeK27zjFszPqdASb5yxjP/FkHsuViWx2iSHFLzJaH2RQ+RRZ2l91+fCVo
zJ3im1e19lT6goJW1+opbdw4lQFS6FfqbvBMg4vRv4NvK0SXYWVNTVdy5Bmjxiy5EQI+HJD3yw8V
qda06BkyZSMpB6Ibp3Riv2VmTtv3x6wOekyXpsLMY6OcvtcNawN8DJHxMT3t2vvq3XhE8Fbs2yzu
XxiVdJT91tAR0fUaHlVQc6omaUIHK0gUFSF0GvktEC2qetEw2j2rM8sgflWZ4EerxRoHE/vy6Kgz
UElbcZhWazYlnl7EPsIpFWFOtwUMqsCnwf6JDgdnhAGy6mTpw0LBKImMABvaqE5I/aEQKEo8oQ0h
bKGd74kdLQHCpt916BX+3hh5BH+RllccUH/YCpDQ/tIsdcCOSxpPA5mWTZuDGBQikkC4nJ/XxPlE
6i92tKlsOeiTR8REaiHwGtj6brLp0IGBdiZqaHKbi65PvjjPpvVtsS/AXTlbKS2OVTN8OJs1eD5z
5mUnvxKTXFmX2OHFkyoVshd2XDfAUmQcbfe5uFFlqwYIXYiOaVBJlRWZLROPa/OpMFlnPNDEr6Co
ugdjzHfmFEQGJ6ugat3pYTdKoyyiyI1Phf/0e0HFjf9tYFn9vgZnWO2tRdc7B7BQsHAgca3LuGrc
3hJ6RdVlsa9vS8LHB+azMn7oVRhyJTwHmwOIusWm/6ZdGpqFB/nVxXwvU4trA1qTAOJaKsJPVyFw
xqshHsMHHlOT292BcHEDZOnS9NqjNevHeP3e/AQD5i5YLsCbCVSESxuG0LIdh3W9PtPmc9qgjEgs
jtUjjTfWzy1OEKEs4x6E+GnYXD6n5zXn1BboJjruiYIJw2tR++AQu+Ob2h2+zARiNlrbtu39jSmr
EgiSTb4NOe8f+jXiGRrN2BkWe+jRDdiuiTGCPkW51q9ldjpPJ9nkMSsQUkadnxbc3wE+57GRejXj
Mn2E7YWPPDZzfWN/6qsn6eymtpBHvMbiofqfd60OmB30FfM0pWnYECuJOLia9dKUZ2GS0gq9az2P
EGUgVQi/AxP8rToFLezk8wYiNwJDmRQuTKMbzAh5yb+cq9Uxrw0jcWsgXnYLOw3ztKz7CW0cu5h0
21yzjZW1HwenMA4ehPTBMYRuPW5w3x//SSeGdmm89w3vvn8OK1WaoqWlWS5r2Jycptn6jARl2tg2
vMZSzdIa3gvFJZKM8Xt/N4tpd8FemHhxfxO0MTUxSh/dFP51wHM8Qr8AratlZn0hGVYHe++3vaWn
2/aDhUbXB+Ki5+gE0onVGKv/8dOiAfdlIXVuheoorJsTvTRQnojz/PqJcVaxU6TQu8PfA6+JBJ+N
3uhAI7W729hmw6uZ2PR0K40Nx/mTFudJkIzxxLgRnGTGZ1v0wdHUdm15nG6iLuutT/O30rgOa8ad
QRj2AH3JZ1BmUHpYnKIeLnmLTVBwVLwXVTvzalaGQ3nPoSE3+q7TPz7ogLZbVvOPE6BN9dco/z3X
D5icYbI+Tjtw/vbcz5Geb0eHHprczGfpx6hXXlh4dI8uriD8V3+Z5zvcJqO5qnWMOs1h2At54NAH
UaeT5rAC3Oeu+YV4aUAOenIbZbtifSBc3HaICNeQrukpcLcI0XPYfyUklA+7XBqVNDAGuwuBxAQS
Q0hCmdwyLn/PHdZ4J9vNE7cKolTQiIOGw1Fv0nxYVZrAexV7Yx0ghoaAjhTdIKkyD3HvALZ3CmMS
IlgLtqmd4qRGS90bkGC/2jRe+5b3cu+pMbsBhIS9/nG3WVSHPPRWnwm1z7ADYVW8I1bJGOLTuETn
jbdJlPyDIpXQJZTt92M/Z5U/fCD+qcB2phn2PywuHzZUmdvoV3DWm1TOw6rwQ9QNpwtgXh1+XhZM
bcJlITdyz4zJK+ZQkRAGG8sE+xCQWWuVoXeHK49wwm86r8FjBKPHqvOWpO9kb4NTf6kM+GHSZ6qA
bguEM7ugnlfxT9dpAks0nSTCfOAE//JCmkxEfAG9vAD2qCbLi/7mLTiYCvylTp33XPL2mzPlbkZR
01qqXVkwZlhtVnaHsgFa9pzIP6ii1wXqTCl2EPZDYCHGJU2eAlSyqwqOgFvoSu3yXiJmInJeVg3O
PYi5sqaF88P7lPPpX+aQvfFRv9LrK5809zkMSEUKyhGNoLkTl41m2eKxST6HdI6iMXmZvYT8xswH
5FV7ova0Pn05txsoOpw1tYVLIALS1l5WRvQbRR72dI4LopNcbm54qExfu4arP6lswO2GIQYc6ndx
t4TVZ9TG3Wlv/d511lV+rTDPb6vycLKf2O3MN/Smtyo980EIMjn8lZCWaAZpN1dYu1+3r/e016ua
xysj2cFxhV7IgPtAvfAbU2v6RwU5sSjNu1kFtTQD1G8yg8Fdl+8lVaT31X6SmmGi4yVMQP81e0/n
7Pe2fbVqo0H8MvjmHnrjyuD3jUcLvVKhazIqJyD1vyZ6ftJpHvOZZkXWvWe4ozmJt4HX4fKwgPZs
7A8hOzxbvZxycLephjfoFAvtbw8DIFAz42k1IZh1xrw1TAByWg0pc+Fhfol47KzQA6jaSwTCKPvw
R+ySbBqTBfb7C29mzuOZsmsxBOkEyF4pAeTGoMnjUoYiyPRWZLRwM2HxKVWtMYgyGFlg9MJhg1sB
L3RzDCAaAWuGDNzmuUmcIgb6ilfZv/9P2pFhD3h20d3BFYG3gDXJzb6duIDvVxLY4BwzJC3jAIrJ
MTOcm8hemq767ogVBKmZSMZGEU0BEs5L2HXXwxohDkAD/6P3hPiMt/zwEPEXCssUiTb8tiw5ZDsY
ItxQyxFn3fj5tuMKJ9s13cJEP/9BgAvNp6NuQ0NEPU+ylp/Fv665qAfQCBdyi0P/MWNrx5qe35Me
GB3PgQrxGW8OmQ6z3p9mx6iEomfJ06P1zQ9SuE3SKknOM1TcrCI2ouAwEV2CWz+5C+rRfHjyJTWv
gOLjceK1A/nI1jEs77p1GkpQeyQLOjnX8TbsGN2xbqiciQXeDLIeLSwIJzgZrmO64ZIybVZJkKd2
8cD+++gktLSBtAw6Y7cAVaeYQszZg+PYnKVQQJa1PucxdTO6LaM4ogCzP9BhtOXoDYeNfry+7kvv
453D+7zmXXQiZbGZrU/OhckGU+9uvtvmc/++Go0lp9X4aJ2nFOncB6d9vq7Ry1u/zekfnqEhe5yS
ZhZcY/Op5tnXubwpMrglfis16bW8Jakb0883PIW6SZpnT3o4H7l7PzHWPPWGFcbjguiC8BlCYRsn
CjqYjnoTXC/uREUfLySJfkMNGG5pqaT4oLac7NlFlvuJnLGUbvKnTIi8YkuqGWB84eTDOMi6djyO
Kd1Y6Xyzop8r0VVCYHWyUnAcWj/D55vf52fnf5FZjqEGI2zMtlUeEL1ZkZ4dzKNVGm6UE4odnbPz
xCFr42fDmHACww3Evx6FewsHxDdzzWzz3lf37rbNHinkaXV2rkHDujgdr4gyuySaBSmgy0ibDiXb
BjX3j0W7KF9yMOnKFQkxlWYTzJQwuRqRzVgQUdCADRQlPoxox4jjXcD2CZokVyvRhtQjHTMjYCVc
TVinHdf8xbsStu8y2mP8ssJCQx4q8nSSsxlt3t8/KJ5lMfWyZMLawO9F5lRqeIcGiZ88fQxiStyh
Wi5BFqAWtiasd/jefjNK5kU/JeEjiMESOZ3kI2XF779eeF9kpIxVcmF1WpERvzQ4SMNxEHgMmn8S
3OlZqiPmE7bJG1X+x7rRW0UwhOTyH2PbR0bExvAhn54dLIgdAlA2Y613lrR0+jj+y9j036JA2/cm
H5fxPvI7ew2GQbophsnwbVrrtUxRSsgeTdCOqrsZ4pYQlI7aBzxgprD3LDZjMak27AM/aJvYXwpp
i8K3uSUjtiCNYGxQwARRpYTNpQfA/8YgeX031j3jtdC14ZDwdnBmQGcKZIwUoR3J4u+8AYEftyv8
VFAxODX0xgOyCqyFAFFkO9Aed4www4tfukPZRrSolavTgzY65rZ8uOmejI1AjnppI4Im/fQEWJAs
kh+qLYysV+XZUA8Yh4CK96IZ1CGw/GivAi6aCXiBSgZ4YExc3uvEwHUYfilN8AVgzH4s8axlDWmZ
TBgTKB4MBtdME3KOZCtq1lyZHv1euBlTbh80aJJW51rNgIR/VAk3bpOWOvShhckeJZM2CFGD7BnU
pLrowHRaNAYddqTYpv8zfgUPJRs2zjgOSll6LSdBFjyH5/AyfedmY3sfqk10y8sCejvzK3TJ9u5u
zAYAzwGmOeeSRmbCnUs10xg0aO+eD7P5gQ1RzjgPIvqDmZscr6ync/jB5K69ohf1BIWE1xtdlkTU
/LFtIRCAAYXM0U9dMoFlNtz4fFk7wGqMcoBB2NIS0OPvKTgPBi5bdeLR3AqQC3P3lURR9Mf5VvMO
NjmwiHLQZSkWyxgmt6ZX/rUJkEv2i7QfAXyTDBtui0PRANQRhVZQDovJoeN0FrDHkN13vZpNf2NI
YjdAdUp4mJ/Vfg/9l3/oi0P+sc+TJ6zytkP4CTtcv1VDsEDuKcGrLOiaQTFIPLApiBEMEc3s7dhr
ooZL+veJULCYtKVuM08nG/SxLYcErG43wckaVo3wa9UYtAY1K+2/3Nyc4PtzZiuCDeJS/6F9Mz0P
JWV5W6uVzPGaRt3HGG8Mz2VyQ6d/MdwZx8YY3IT8k9SlhwjkGN7d6tx16Z7bWFQHvUCdthQ3iyX3
8htULvURaSWbqRDhVQdNFMQqYRJ2OuXizK70JEKHQXdnkKgyAGlASfQPtJ+8+2pDW7NJy3lP+QfR
RZJJ9EACKKeNcqBN9jErB+/fK9tUw7nS5Cnjw+eTVgt3imNUgPsJfeiBHeqYroFG1HB8SdEk0w2q
r1PU0qN/Ysb+Gr14vZiYsZd6HacJaw2X+AAQw/8QFpBA04GKqxg6UBhmJnHunpwGF7gGPefAKVD9
RXNMY6r3goG2UzsJ7m4+1taxZe/jxEbdfDdv4f3bAfprymFsa/g+In0n/4gOoQwcK9Qk9g9jp7/J
K9GedMz9xN9ut05scJKSL+5nbZyhri4Hdr/D6MiFUh3TRrGx37mEd4OZ9ixMTthltynHZG4iwehz
7lkzcv2rTkDcIe9Xogh1RafVAGdV2OSMJMnm92qejucjYcc1Nw/Tz5LD3sELktUIi9Xm9pAjr2rm
4/c+MIjc1rSQazkKenRGMC9tPjoN5rTGuy9FFhhY0SQ9N7O5z9oclhzOpIiit4jtBGxit61Lv2vV
YpLSZpS6TfoTY4l1WbKmL8sTNQxaLY+a0aV/3uoEbfs3T4aViXtePuEeW/vEPPUT7k+OWKm5s3cq
z9RZqU/kB6pgApCKcgmK9wfnFDwNdieyzLezauHMeLfEppW2UZ6F91XVRzRl7Trmpc/NzW7cmHHY
vmgzr3uNXUwxB03/xj/evBZ5q4UHJhJIM543wCErRttPhq1R4rq7HT1no9h9GPsmmE3ixi7m9Nzi
hIBbspoLbbwQ8tlOWFrrh79dgzEp8OrZPSYDL0PwYtQmbeu4Jd6axLxBYi4L6l6dIfcooZjhNuEI
oeKBF3O1Lt5OcFRidvhCzeU3Q1UKL95he/HO/Y/LCglzQLDRaZlwXxev8kEgVlBJZS8VTUkjfd5y
q/PLMpk3V8l84x+cCrOAx1ksC6/o9yaV2Ci2/CSiBlACzTALoasQR3uFB2jDJ8Qd0pa4qA13DZzr
p4NrJG6e+vASYm2c9uDmtf2H17MxEe3ZE03VEh5U4WUuF5h0faI/G4sAJ5v3OsbB0cQ5hBsWC6w4
uaK5cN46o96o6BMpmhMUVFFlkg8/Hng/M73m3ZmNDcoF2jG3WrczzcsJu33UcDfTZgiZkWFS94GC
/FhJ0wf518d9h41hPKhPjePf2SNp7QwFYMUDUBqkRFQLKesgqUr9kjRNLdcyOnT+byiXUURqBsdZ
J+yE9UCs1c0QGcUdJ3aUAINeqCqSfNsf2EzVyUMw0PVkStGo8eMmDZfkTg1pjPWjpdfDucflo7gZ
e3rcBzYzb7Ma/cj7hxX2A9Q3PsaeyUJ6BwoibFi+JlTgPuMWbgvNKTwvWpmRIxbAhNmeIJ0/8KEr
sXg1NhjYNnE7PhE9X4nSEztd34fYGwRsYoz5YZrQrPeGK2k8pA4kl9qC6ZmZzBoeor9ZZfMHa4BJ
47dICVoczNkwc0Vpu4FTdsgUeHK8b2v7WeZcp+ZdS85xEiD2SHYkQv4DuwRPnMAGnSGmELq/jf/o
kwXYk4MjI11IbdzNTAPCa2rbA9fOzUsIIDhMbI1UawmmwN71dO/8JJtfmUwt0nPrOsxdprj9dKu0
AiCoT7w6A3ln5F4UQMglTjC1+KXcTewekw1/2j4BTFiEZwKszMWilbHgiYxOu/u+0T/UjIxcaEPt
+E5zmFP/FZXsEJhCvKUo9j50v0r+sNM3sXPijMUpgmzCzAMylnHBFnLcVoiduuYBXYly0FvIZajB
XdcXp7XUB6YZWzYuph+/xqOmUmp1UFYS53gobewPyzGHVPLmCqeL0RjkkzrnTsEhrw9W4wC4T+4j
rmpiwJuY0QxO9Me5I0gkdak565bXsAr/OikGh4vxHCnMePjhfXgmC4PPQsYv2WkPoV1JuEQdg9YP
boUiK2ZQ7MQkBQu6F3JMnrngfZSx3ppmMbuP7sY30rBPoPuZdw3Kf5/ZBctZp7s4r2pMVpWefCJA
ziBmNgtRmdrJmW3wLetC98FVRj7qBYfpe0RsAwtn3RocfjpelSzPuAbd32vwGtW8HFviIqhOPy7u
aRCzfyiSUlYlA4+pM74mOToTIsqkXx1+SMwg72EgwlAaUOCtj7fxiVq5dMpgFgO0HdDKYHWQKsCj
Pke3GePEKfvxtoAUBfMvXFBQJpDH0NlOvefkgcbDOe6Aw4Ni2vLIne0TmXlznpHLFkgtOCjjfbHs
Dtr+gZJszT8M1DVeuQnpwOhudpbX8RWWzDQL7sNavwce//EuYRpEeHLzTT5X8LHVYb0tKdUyx8eN
/ntO/ZQEPMjcxqgy3xj7nEXDoUPpk/Ky3yEx+gzAWYOni+t0Ni5vnOrE4O4N6+LSuIRZ0CHrq/H5
FKYDDygsPi/DdpAH57C1ZfTYevohpQ6WR47zJJQC1tWD6JMxQYvRj4O0xP1Z4NQoiu2mBbyBJ3TE
FsFpr805N4ctY9EhqQZMoRqPkxBwTKZOP/Kro3DEimVP6De8bE29IswFMl/3J5ZaOk6DD/1qZ7Jj
5wcGVT5wEzZ0FjuLlAr9EB4H+3ZiAru8CMq2L7eYCgA4s46yADSBRKlG2ili84SR86gfW3mQr9nZ
OFAPvPPbVvGiYXEVQrMLL02Zly+Xhxl0+P9M/YrKNr7bhD4j/+cn9zoGG5DWoehhubGlSL1xFVOe
VrfoHAkH6Di1gaABJhyRVsMDtlLieJp9rIefj7pBsUE6IfEE8jseLpscH6M0dyUnURe0hfemhO9o
4LgK9IWF3NqkpCDlBnNSmlxaqjCu85G8MZrk3nVALtAVdnJ5a2+AUECTOGjX0pAAmUmUdYcqoOVb
I03EvY3svm6mk2SCiRxvjBee3T19g7jeD+VtipW1H7qzkpdd6DG3cSmI8Y3NZ5Y1PgQtWmfIVQ99
hyzz+HoueN1fa9fkw5FY2c7Pi9T1zuc/zqTsuMHuRomBho+cVr2aSLw73JYS8T7P8U8aQ2GEWfrt
JJj84d3XMurDT3jZvZCk1F00KpfBbdCF2EQn126gAW05m0BcgQGGjtSjaoOXW/pp/+P3nNTO7PY+
D25hyztBA0iDbAxexmmaj1PC1DMxPDo/Nwta/XyckbkKpjs6PGQv3x/DlAAYM3tsDPBWByuZU2zr
Rt1VN8KpvfDiPYEETd8VYUNiorkyPwMJn6f7NnlSbNyqiodIYXmRj38rT+X7f7+rA46TJef7wmvl
hDLpMB0yFbBbpUzIr8ekOCyljaWQmSCMpaW+ppjMg2faxE39ZNiEL0wAdfNglJ8fqii1KTFyDOM4
rVj4vAXm4Z+21GMIKG1OV7eLxKCHYXprROLdGHXs7owQiCNpx/He1zc1Ald5kr//NYG52xZR2r96
VI3aFuVzgnUZZePuji0CTsAY1+CyNZ3bIN2lCTcMEQGDoSiFZIdTeSQmCUPKQpTBrU7o2NaxTKkm
Nc+E0BevjrNAbSIlW5vazDtqDzIYRWBY4d1pDT90h1KoWyP2utM+++kI4v7g0t0OX9/vrj+x357e
iMvknVx8+5Jsfo5Mwn+X0WOEnwBGeEfvt44YQiIvWd1i2aMU/2s/ImfZxwLi+zcTrrhyH0RebmMV
cGRxElaVdhemvPpB9Vz9efkt7Rf86ZG05Cp/CMkgL3ro5xYFKUzsKuM4ojJ3HOUY7vXGx18dpjD7
Ka6gZYcgVfyply0AP3SFdToog4Lu3sSiXrVmyI2hCGDsg+UDDFIsUJair85Yf9OHRSE/ZXDGdwak
HBe8O73j3wZvd/vbTLswBZ3SfHDJp1N/GlDKdVfR1bL564Oyq/4JW3seRNvaeFQrfn8x0xMEALuG
PKhG8UalCWlWZL4u+VsFUhw7GN8jqyOrP3jwSOc304a99S3OjSCOCdPchJyQfL0xKIHgz0todI/5
tDzvlI4dDeZMG5/qO54M8o1WoQ8hAr7UoRA7FZS3zBW+3J3c01f2IIrAcgpmkvJGJREdsqT/01Kt
vgnThI58ZH6UO0gNmNDfDIRSqKMMbwfZkA+mtn6kJVzy6za8oztekywqHRQtfs4Q/8higJnF0Ktk
vVSMj8fCoi0LbrBTV1P/Cb6q1uv/vwuO06RjNYBbDn77tjhDJedP8Qi59I3bQF7D356OBncSrrcs
0q4yTL1qx3qPqFwCDCu4rlA6x6nC4M5ktM/9hpoZeqUaA+wok6cDylVfA6ElDAKm3MuiPfKsFbRQ
M2k6q7uxXPLfuMoIIAY6Hv3qOaBUxFyCVWA+RonKmSp5UhaDEYMMe/EePH21GAAzphJWg/sO5GdU
mhTGRgKdX1ZlDKxMyqrrPOxoD6bGFsrGyRpHY7pjHTC+X76kbGxENI5hcYxWS7/E5VQAJnEXhx7F
tv95yL/ymkM2BI4Grw8sDb4vWgV5/cgvQIJRJBVQ+/ilDKknZCDhV9j8617l44hK6+/gHbwkymfA
3iEVPLcDPMBmx0gCDhDO5qDfrDfUuiNYjE4lUvNynJrRB2EqAANYpl4nMZMjeRZO2/0qGBV2G2aF
tpFXh7o7YyUrN40mWCahOwprU0Hly704KTicCBHgKHyR1TikSUpjltAgEnZ37ehbKg4UFu6EprDP
aF4uaFpGrk2KSqWTY7oghS2iZ4JZmAIgyy/lEZHQq5bDCV2171BSGgOHQE2jeQjBSvn/SjBHUKzE
2OGgcAk+QU6hiNjHKSQIUjLhMBxVnHt6XcP7Hxwi7fkmf685KC7EPWRL1JAS++x8m+B8/408saaK
lQ1RwMlA2X3elSj6mzQSyhOZceKHV9m7yrmYg30LXmhnYD1Hh9YSoMLJmHO3/4SDcuLqRGrOi3xD
NudJEG4VP6zDScoHEE4LVsXr+DcyLdxxzyCZgr0YuC/u9kCdEJ6mH+/IoQNzkWDHFZ2hZLNIxhwv
HLUHS9Wn/w9afe4P8eOJpEOBUUX5K4kl7jUcxToTORm/G4ne6f/KExFkCPOE8E+H1QbEr/Ryl2AA
9MEvuBgw1QpYxIz3sm9Ph4AlQ05g/snMeeyMEAOmsTmDXxNMOu1fUSA1qgemDezHbzalckjIyuiA
zZMDrQg4JpuI5Fmxg9qRbGaxe/Mu/eqKjrV80euQfU59W9j9vkdxeyCEm1yK+ELpM1VF55J7pC98
Zo1wEQnXZGJy/ZPFjCSf+JYkDuHHa/QT44t+8tRSiiTrSeH52hljg7nnsI9O8CHiaONgP4EdMCLc
HxVahu3hPfCT9ECSzHfUo4mM4gZwEoAuWE6nvmLt3kiTP2WayeuRUhqTJWeISozwlehrn07Nj7vL
SGMSynzhtc3y0VQ7sKlsmMFXczb7+FpWd25bSDQdWgSNKNYt+sIbStCSs3YgUjEmGzP1OAVHI77q
oNpgRnChvQIupYcEBowMeBG4F8FUQizW41EJtYj3FU3bPgEg4MOB2ViZ7A/kYKQ+jCR1nO/8UlYm
bb1CbXGS7uaMXjtgkkxgIWWs9iAmi0kCRovf+XgUXJ2PsFBqmtn4BGDaNlPmtt5JF+R/kFZa9pAA
sfie7gvA5z+azmtJcSwIol9EBN68yiKBhBACAS9E4733X78nxWz07uxsdwPS1b1lsrKyHAYJ6UbB
YrntMjVarv3QFBwJMEhhhKcuVEfZWI4XCzBTcqvV0MOn+aUF/pxhbjyZSAa4QnIGYjRbpGn7Xmdw
hG3EBWNI4Q8m55fZ11S4ifA37JSyefUaUIUpfjviKyKuCTxFOZ6KA2D5NqLOeQprFPmRziYBzZvZ
1de4EXYiDzBnfolWw1N/031QgFOhlifMFvIfDE3oVVJIZwAdJKOtIxXXjf3GKnGCu0+OFHEwOC83
6WzXQGBQq/a9Glm1fVbF+he985cLeN+uataja1pGPHu0CxoACKRWoChsuFR+QRLHdM9CAZq9zdsQ
9K4wLozvsKTWjKZ5+sfl+R9tCt86aVaCN70MdDPc7NsMIgy/OCFEaYPDeuURNgCOHWRp0gXQyHta
Us+nlacrerrdB6TBgLTxg3p/cm7mOxV7nULxWqfv7gocIGRo75Hy66Rd669AXkY1ujJLYwZLXBrG
Db0iFMEIU0v+y6mNa+MVv0jgHS5UTd9xrjYBZLJDf8euwESQkJzTq8S3+IhSeKKviACOLoxd8rDW
g6+fpwRCPMg8IgSdZuXkG66wKMygIkMhO/42X0GtVWL4UeexM05j1vNL4QwUu+pxW5ydN7xvVD4B
SkV9ydmNmC+8txowqEQvJx2mk4CQQSjjGCuHlQGngGA9+nsyMJ3YH4AHc8BKhNwAODRzMfkUp5PB
FcqEMi1YniyFdkom0NONAQ31jkQ7P2aQsGPopYXzCD4vXJs5R9ztFYJgOVKGtetTRZl43NORy8XQ
yO/s8SDyiDtedprJMsGrZF/dW8XRvXVtER4qdbJiKhPgz2AcocBNHeJa9hbJBUstourLnl6IN7Hp
a3JDdh4oQ5mvR1hQjArPs0sC15eb0Q3LwX0xDnLAOv6y2go7C+G5+bOJFTaS7hr8lMfAy3StBLBK
r/Yt9+7vMOhcb4gt4ZDzATpQmhmi++E++Jfw8c3lopvLByzk8OtZgAWjQfmX/CWNb5xJXX/enFIk
IqyGHvNCTJNyGJv4DQYsq4tCCKuODcPl4fRU8sH8AicROUAGh68huDUHExPQpkvowy2qBvZm4Vl1
5CJxoMIb2DfnVollZJ4Ve6qpYs3P+MiVqkYE6kF5CvBJDEvCHlee39Fk+y+wpcTw4aeCDLGFKDJX
2FPYSp3kso0EPwZeSL+ugKIWGMO7GYOkCRduUOR4+g+U2YTQ70lH7viwNtgVu2QHJ2SHz8GAGyAy
VOUtCTyoZAVNGeiHqjPOTwOawfAoG6qE1gDwgFHEnzQOZHQlAhzBFUKcYE14D1dr2jDO1BifFj0X
TwSjGR3wstm+KrVLGEeKGUImqb9fQG+RlsYNSyJDQcCmRVERYzt+Eg6K8UCLhKsC3b6nuINT1IO8
Iqgb9wnzhTjqiy+BToN9xmISSWcYZub2khJYGQtjP6C7UtVWUY63D9jGhDFaLjYLG1aU/0QhmFpd
JFsJS6b59MbBG7zxop8DylE4JH9nk4MNlX3WQiBxA9jlSjuJpmjkCU8hJojooKkkknZqBSBaPKIx
YWAL5gbXgKYIPlJhjOyCosYNNFxqoQDGX0qUOJAO42WoQYKPcxzuhDk78iGGl3MQQVGV9NTZO2xQ
wYGrpjaJwDPenSEeV68O/+zwJziOGaJC5uCkQeoowfxdUygsR3IkYrUyke6SIRg6V9gIZ4f0oezU
vnfswSvI/HmZI+R5CTyOqXbh2nKjGn1LjJ1lG0NsBfRUGXzVr2CMVwE3ZlLAAh+FMEctkBqfKRk9
8sS731YGAhX0YpEzqrDb0iaUIVDOSJ5EiEQtEy1SlohZgqKFcaKbqq6sgoVijx2Rnw65gnf5HF2u
F4MngynBdHgb+RdEq4OgI4W1mAQlVg3e4GAmEOlabziwmFKLZ0uhl1AL6PeBzhkULXTa1J4qPXEp
lpyQJyt4QLaXZjn+ohSViY41n2jNAOoAIzLN3Lsy48YsRWp3vLUkqEUvarx10VpAQyM9TBH8RZNK
6qrr9tXJxy/8iF2iO1OaUPR+o8mkHtac83G7g1OqBnYU1uxB1UXQU00kzLWkt0oDG8VbkWSd2m2l
kYZcy+Lht+iegCF05lhKDbhsJzK/WEk4zHvNcCfa+YFq7B6tiCIkIrrsoKx8YckH9rrsEFkVNufO
O32xPxXEdMpU3TBITjBVwFfld8RH+oDDSvx1zTgRhrA4w7ovAWKBsxB+YGSAZ36dCcNJbhgWqtHc
Cz1biHIWNAIA6gidosi3S/cVweAm72aohZenMmC56VRr1qz5CQkZbpEea2nV5jLdmNbNl5QvUjKc
tzezPuDIOMJ+NdDl3CZhBJdFa4fr0SVomgy1GnudaP6M0sYGdnPXonLy7FWzIyf6RMl534C6lYUU
/zYt/AT5CYZsmEPJzKr6RQo8FWeK0gsHX+9ZmuV6X1YulAozd2tOumevhhTazXgMBEwXhgVHgWLd
vdMmVXM+IbQ4kPnhjnxaysB75HnAViwCxQLvLaqE6kZTrKxVomqluJov8NgNzh/nIjOsdEVPuICH
VUycYK5cmpWiIqESX3vwdgx0sgv3Ccg0RCJgbehpXo3QVGn1l/+7slYFZ6qurlUTPlt7zbBPus++
1msgm/b1jmAfsbL4Bh8uS6kigxKN4pury/FBsDztFeFDeIQhRm3WvPzp898JCS/gu78dCQogYmZN
xRBRllVqVprUKffWEef1SyETGCy9rfNuXSgxwKUk7YJ/2clRo+4TBsO/EGiqfU3/mV9qUjmsNB8B
rSc78008UHQu41ozlxZpU9iAmQf3znteX0DnxIN1vu1D3Sovb1W4bGwRbDzVhyGyxB08zZnFpFTq
H/rXqcKEc7rOGwU2fViJCS/nt7dfrJgTWoXcc+fx8s51TMskkheGW1JkHuriRWu0ArxT2WpciY+A
ieXJ7DsyghCNyJagZXlUidv5eR7cjx4uZJRu5ntififEq43wmsLvyOMvw0OQMVZ22PYuhaTzmnIT
bNidyltBqb2eUeA0SzC2mo2v8/XyJ/NYNw6weX3msAaF6QGWU8052K+T+cpeDh4AOfdlX/rPTvGv
TOn3QNNuQM0reo1zBHXzFdSxsloKD/Y1OsXv5Bpt5/fk6qnph/rBkJk2bMEvym4N+h6eFfuGWtLG
3JbpK1wjCTp7DF4Q0uN9tI+gBs0ep9YT3Iupu8Cba6vEkDOyp0tQbYR1ijQfWt3c59o6e8ekvlSN
/2HnZhU6Syi144zlVnfh7m8VX73XIDfMD+7JAWrSG4KlijhKO4npnWjXL8DbUjn3FOZmXBHHt72d
8wooDQUjOtNb0ECCiFZk/+YdooqPLCsoa7ga0Rpil4cAzHQpVxhNp4F1gM2DCYSMemfSK6GVhS+H
Go1s6nLCIRwW0Dq90qqbp7F3ijgUPVWdE1qmpfG+RSwHsT4HRQI0AHgc2VphAOySVfMxeHxtSqYW
I7R8QVcYGr9Ezzyb7t6sWsUOlP5PVIa3t+nTh+3WbhKpqc7r81qMI7unk+idrnt7VTbv8P823WOP
qvyR4ujFPxkwSV/0BH+yvnW6KLApJEsKT/ovDZxNleweRFjoHKAvT0mWmPEKCAEBUKCQHG8ML6hN
34eAfbj/gPM7NGP+qjNu5+/jNLq7BLx//zfpiDn/oqmOUAVW5ceoQR8O1yF5FN+lceLxMGmrQJyI
IwtphYyxR19FQIXCJ/PaDtqi+30YEXuBSz4sacVKKPOgFv1c8qYFGu3VM85f77RYgCJvvJI7Gonb
z1NxIfmnZ7BjIHwEQ6qoQVQMOgJ6hzZKw3X+s0omnVVUWgrLLFDEYLSQiIsS+ULsC1C+f5KcAXV0
nCiCmzfvgi5hyWUCpBpjYAz45wFXukqejNKDgOceqVFc2lXqcTCQjdygCAAk5F95c7F3Yl8AnTNB
Fyibp0b9qGZH5LVLlWTKHcYRN9FNsuEhla1vqAGJDfMNV+mYkrH2qyPYbBSjWuQDzfocSifZ0Mor
JhV7m6qXYp3mS8bimoJhmNCTsD1YH1GqiGYW4gcJwyRXgXa0WVQJ5YqYGSFUXNCJDgiFVKphUPZy
YYKtIpOpoEuNMByNDCjXbdo52i6wWJS67RmAFuRwglsyu7b8BC3XAzDmndPrMqpux7S6VdxJfigT
FUN7XK+bRQI6D3Nv15rn3sVd9yh0s6tUnaA6jfURA7wMux6LR0Ai6PJmQFABiSQjogEPOjCJBMfD
LrRRv7a/VImvEdaFdHKF3tcqoD7YOqhoTICCYZq4nG/rTukAIml/B9QAZ4ZGuAACLCCIAI8GRK0K
jWSjSVL3jl9r079ioinoA3SDyndv/ZO7G9NkUAJ1IojuKHsVBHdoMsZa087di7vqkn1aDzwrNXUJ
jkWw/J2zw2l2iCSKBPp4JJ0eKGfgFhWe65fixSo4trbTO4qeEZhZuOlXzvaWa3wyfjNr0S7a7957
Ta5x411hK6B5H4Hh4JasktirypPBbvDuNToPb4jA4UaAdEH9cjFzp8NJIoo6z53OxXOvpB4HOAmK
7gDUeYitL0SEU7DvrXfmtnPqnncmFBacbqeIJMVYsOvaJD6ckFTD0oHXUuvffYBGxccbalt4syz5
hQiCw1m1gNWtDVnXr6JNPKUcRbxQgiJoZCIQCBkHIWcbFOB8niP8lfXq11rYHvvShRSyH8F7gVGz
Oxg5an8U5TzipAb54qYpwJfqPp3/gORYTSruanePWGpAcBV+KTlDpYb8EP5QEqAT7mLiH3750rfN
G+GQmLcmrsGeFsVdqIBw4t7hhaqFf++sxqXWyb/cjC1umLqBABgYVrePuwcYEIB+YM0aBcjZRCP0
X7Nfn5jcY+/UVTvLN29ce69xo2484YoUWJMPzouZiNh73CJ20ZqBmN6t+mjXBb4Q+kW5J7pO96h8
AAulkDg9iF+5v3fNvI32aRWpgy2nZOucgULyfN7GvvYe4IPKb6pRcXSkk3YT8Dag4OC4bMwaxZYp
22pcJvoAaa0bJ9pdciw+9JoWYcSaWiSGoQSsemd61slZd2i67XOnhBKKF2mN6e1ZT6ah9+ChswoF
UcuzgGHVvTf30+IcshP4jLCfmlkJwP6exJ7jL0HRKpi0z80XgNK0HFVxw1T8hWTD6ImY/w63XESL
rExHVoWNAo6Pgf6CUsyVsXkj0WtPAfBwfxNQ/Q93AaAmf4KjsQC+WO5b4EOCIebCbiBqHjIjzURw
iKINapSMkqVrbN+kQ89YQGBjt8quPBk+eBnsE21P6I+g9RzcJrP42tfhBCBhEwNM0Q1D1Ox/4d+v
xvQFyX6Uz84B6OJsYz++gCMsaQbsYUsaIUEecV3DhJZbjoolozy/ktNCzKRhuRKC61xThsv3Jt6m
K0JErCosfa3eGtWoQL2CadnfPyXZJ6JVqT2tYGMy4IHSSC2G9SuzdSBeoD5BgQMYS4EoaB2Gj/+A
lc3vqVBBYCaAQoiwRNGtDkznlrZo8AAXUWEIE2g2Wg3wGtETgexJwgGfqLgAAgElfN2JngaLj6eF
10yZHQx5K5vCcglTJuIAUs7KK9Miw/V4plQL+ExOR5+K0jfrPyDd7mFO8VgUKcncq9Y+lZPZmI8R
/YvQdgRplZrqAdL4UMX9F06nUB94TnPsfcUIxomKonBT3WgWKxIZK3UYc8bJ5FUTESRCy9cKGBtf
4+98eLV8xYQx75TyCCHWmgQ2mw+vyjyDA+AbCB4xWD/lqfRfkTujjxXTpeNvo/Hdez6VjhgLOUOK
1bJziQjwbGGHRAfUJStSAoc1WmQPcEo34CrKW5RN0+Ke5GEZTUWVwx1xcQsOCuYSoymja2/GuvC1
s8cVquwi3gx2vYXxvVEJL3DWamml1XmBlL76MvSgVXRCch5xOf1th4oNw49hh5CGpIr6H26tWV/U
MDZE6U6l2SAxf8JrxFHADOCS15GSWeCxMbnAGb5kCYrWrrUf7Uca4YoiBYpmzFBjjq0GF2nxT8a4
DK+LtkRgCnTB/k2gbYrVP2Gh7t4hbHREtq3ajTmakQjMpbkR2hTnqnleNOjZPpGPI0UDc2FxRI14
1dn1UENj/kyxiRhFemWS46VTTe/dRye88oWC6DLnbkYP7wzVAf1VT0r7aERZmw4NJEi3FSWIj44c
QluZ6MK2iqDCxKyhYpVHOAC5qI1AFQR+CyTBnQKCEaVktUQD2F9DKX4Or9KL+c6LV/MBYqKZvJLZ
RguTsvjTrWSd0mruyMFlqTe/PFR6LhApsCQ5iHQfqPqhhUA3QsT0JUset12mxys/KJFLj5lvmh6t
T3CLgc+Jbahrn/xXfIthbUKvuiagJvz7bKOWo44IoQdXVaoUiFfN+xz2P5to0SB1zPoLwC5hcPeI
SnaLC0f4631I0u5Ria1C8FOh7lNpkW673hhUBXl8Ju4sfnLgDYTBNGqzgcRcFR38J8Y4B7SELpxE
oWmhqljvEbBKm2bNK9rtNbR30OWtdKTi+4L6Bbl6M6BlFRDHL3VKPfir0kV/DhHQ0QAqQUk6s9IL
RpkHtV8Itn41QOncua8tdV6hPGwJqJwMinSWFMnS8/YrHFf922ATMjnuZUHoPhlVZIgLwwNyK8cE
OJgJq2egIIpqWiKV0zRQtWyKXfqEt8QyFNoNZzJQFHbGFR7AC2pTSrG2UHlqnkAeh26x33AepDYh
/UREFRUSzr/XoI5WUUIyWmUCwRJE313RtbWJV9ATa8ZceMudLlVhoxv6WfAIGvpKef5rjdXvtUfk
ZUMH/9mhiRRgXyyzJMGXGnkqkj6c5ytxwiUQ7F7jIMoGyPDiUXmycnrPNEluIG0OaRZSXJ+OOsAr
bi4gNfEyvQdlXxrucoN1QzMRVepSvCtbCv0BAT6jelIKs8bQUnhM1VLxa9GaNWyCgj3sCAYcpgmC
DzS6ntmJxDu8xwUqGvkHHtJA43Ab3phOhUzt02SxKKqaL/gbBfs1iq4fS/XxhTPcLSWftBqgUNO5
MZ9kVu1mQ4Op0hBmhtR4aWvv41TbRZ+hww6CUIzadXley/uBmXlQ7fljPV9vrApG8+tNJwguNzJB
u41TAPpsVanGMmamLyEbBDk4yhXgKAbWbO0bhchRmZkoznG4RqOhv4c44tHTjDG+gk2VP8Z2TqR2
np+Q+x6UyBVGHzUNe0gb4QacEuDeGfM2vSL854B35zC0iOXWJWcBLnSlzY6A+zP+hKQX0aVVGN38
T5c2gm5damHxOuB78xxODYGA8XlW5WJm+/ZqUJPkdxHlqdljWYLIzW7HrND8WAeog+r5MFfx+Ukz
4nd4bVf9HJQs6gIAfQXi4EKCRDH+ABa7u2ttaEYj6YjzywO4GiaapYVoD6LM+B/wP5Ra0LsT14ap
XVZtcWWoGpgyQtaEthCgQQYAOJnYx8Tm1YAZxs51ywWgd/7yq93bkmnY9OdfrQtsPDV6gr3+NWac
gipFBzc/eIUrUMzcdD+7jnIpKcebZEHldtboW/Z24wcB4ZsdrMTmIgqH2hxO3SLKPkHZfnbOzg3K
Cx6Z1AMGZ1DKUyf8bs3i1t4EREcQd74IaUakHVWSrlzZFUeAxmOfiJNhO9RKPgFv4h5Qa0OzlE17
haHCmc1YxTZla/Zz6xEcfP3egaCVqghVXGrkucGeQ1QeAYKs+uJP/BhiG9EiaKCoUyZERHgukmfF
LpJ9qfNpkpTIwgDhVHJI6rQi3UbV+YZgumwJOTguxSUsjCfNm/OKGJuUbuDHKA9XrKRiyM69p1WP
VJhyhuIiJUI63HhVQsyNXeK0qe/va5BAQWTAUkB/4cEewLmMhV5SJyxBhIisfdW/UuApj7JmHkor
xDmUDkF0SN1iN40YSUD+/wvTVMxSReOYXlvUP2awRibOLKUeAvuNMjIBi8opiqeJgoQDxDSfGnFM
Qp4kGiKqBAx2EBaSxgGZJJJCWm6SJCHf5lQ0vQZJN58Dy0Ahq76pkiHBCjnIiaKP8GVaMXhsSSeh
VqTAZ40zIlwkkefi4f7Qhx4TMboUg+CR83mqJxNFU9EWTyEjQ7GlSlNaQ2yCPIV5caz0GuZIVv7m
hy0umFcLH8BsmZvutxXH3mzhxTFFi/jADiB1pvDDntwt1ETFBUNZUyCsW1d1Fu4WT2xN85MeQVbq
9qrRHa2bVdd7TsUPpvYDc4V1pXmqTvuUqh4ltWKpD7bOY8hRR9b/TcgIWXdViYgLMbrnqbiUK1d9
bbPZzUHF1UFP8WqjAoG6IozSm5Wel1An2mhQY9JrwWNYC2iRo5J292eyyRuEKERuFD8ILkobaJm3
hA4FQxnYF1DnkZGuDgv4Bqc+kQDNgGWQuvpLrA6E6HuKKVkMdid0IaTPtTCAITw4indzSE5cskAh
JUCXQMVMeNgQnzk+cL5IU2ZlC2oorGgoRZT9hAbqYev3hHmIRk2Co19V2fzcEu/nbSyoy4lguYF9
tAU74zYoE/J2ekf+jcfD1nwwbw1bNKB3OuxbDqUBUsOFcTHwgwqpqoxKKg4mREj1yZVf7L2cyV4k
oaBkp+sg6aZeDszAHcSLuNqOuRT4HGLmiMiKLaUzXPCXDtEKCgmOhwdF0bFGd4Vw9wIHnjo2lWxo
IKSL1faxGVH3F++VL/ZAjnz4tyQQ0EzugebRiVMKHogr+6KkUI4MWCFAMm0RXlnirIIfaZ1VJquF
bHjyM3OxoOKQFSL5Rs6uwff4kdVFs9IHqgFQbcC1UE+sxnHT72nlYXSnoiSp6A9WFOY53/q7vjAa
vJ5bZ9krxA3cBMhM1aO/UxeknbhP9eeunyMP5ZP0Wfqz7NHiOQO9badIIVybXB/3HkWcIs549lQy
I7HSWZsmWl3jTesoprKKNdj06Y8D/Z0BThii2HL3kZuig9LO2M43mNRlcqvZ79lHlGbhSvsYJXBF
Xz8h2DLSUcZuz5rrtiGEcAM+LbPDt0wUQ1FlBEEWQszdFgU9e2k0ao9q/pshDEUHlR7+ZcijtUsg
OiPcLmz3xiVAzw+RcWcG+vPvnLFs6d8jqoTxrQ+UdIz+q18smCePv0KF/trQacGXef3LGtWNI724
Gk1w8f7y7T9otZonPjF8CO5Xk8vE20Y5V7UCcVcnaMC0G8FI7+sjjsa0etRheVuNVwc3te2TJ5FT
EcZtG5UkwgTEuuqGH/ILH8jbPd/n9//C/tFmmIlmqn/QuNBP+lnLeInKZ8i4m5nbZkI7Cm5IezOy
B3wVHaWMK04Ip/ZXmOgCv/U07RFarageaWC5b9NOSZexXTL/RvxFWDSKsU5br2m4dWOW1kyXgTdh
2O/1euj6b9F6WXJZzDlfcxndJRLSTZPS/cMyR388CIRa1ffPWtHWz72OUhfW4oILtG2Ucak6m7on
ydlePNH8s0cj7Z40ws4p8RdZG5Y8RHQWDq781WA5WX/GRuR81sFnFd/2qOiM2oYL0dB1Dd0/89tR
oG/2/fBPz2AT1eG689DCvz1j5FhBxrr1mHLK1f/VfPoJVAgYjdo4+ChFk8e3e8yI6fVMn2XhekKz
77PU9nJJJiS1KFbgaPe6S9SmkChmTquGZzAfErldln7ZbOoB+6bf06wZ5KURWWTqk1lBcp6vLi//
QyEIJx1F7TREhA6RAgoHRxsMLuPq92gqMFf0UkWaPWshk8jjRKm51+v//fl6QNr4Kgyp90GaAUV0
idG0RNxW13pGj+JjzLvzh2l1LS20PdL4W3HsGd5gibCtr/TLQI1Lu53Oniw2J5YYA7vaTFRqDVSJ
FSpEoQrrTj2QxrjO2KExiwHeRbeOUgitslBDxK6RkgY0FP6hpbA1DIJOx0m8BA99TvlvBzAfKEai
GvRCGUM0iRAFsYYU/wMniUHyMPHNBcGRjTWRhZQvUdojkk0Hh7/OPFJMS3iEKRW7BUseY8YgtYqz
JS8F19bzXNfFcFVF+OCfVO3mYu7z19iIaUZeYJxU6ZDDuRMvUf/xIS7lgpT9U7dcd49ujMl2cNOq
QZeNhuN+0CXTqf5ktmKXaDtWdE7RgGFkIabpr19tvYOtKPYirP/12Z8QKpgSsKS1hufBQwjbtosR
JelyXbttmyHnYGM1e37/LzTNnsYmMKdajPfM6PB8hDypFUeBGiWgRRzP4I/yu3SDdZtN3pHrTGMX
w4x7xchyI+0QA7PsifTQ5b2xm2237cbcLscDba5ej458MioGG/aR2mKCCdZGul/aVWqtOSN1PYsI
nDo8OC82XE5hzDTY8KYO0IyqfLX/fRBdJdwx5K/RiKGTHCLB/u10lGKJtXBqAOCHGCk7PHiMiByq
Bf8PMIPO6V97RCZU/UU3y/Z75pLVajZ7JpOJ/2Q6try1bHUbubmnzHwqia8Ripu/RQpt+HyMhKwi
09lngk3fV2cDeulmNr+YuzxTluISdZNcKOuMNUWis9hkXi8qIwyEhPwZ4xOvzQd5tVcq2N90Qr4A
tnxsGb/NiHdXJwv+3/AgzGb7iG1ms6K4b0I7Fl5eC6G3bbgNf10qb73CV/aM7hjxnPrZa0GBMO9B
tTLX3UQy+mrFKWcP+RvT7aJvyBLKfXGn7EnOA2UlhTJ6xEDJlOxm+HcCEPWYyWcTrRIEc3RnEV0I
Cgt3ZsZ3XPUJQuFZ12HQK2qB7NYX3HqizEPUSnahqtqVaCCGwETk/aGlWOGzhCmgiL1iiAxOYc0p
FDmk7q/nF8SGaHygB7ypqEwUKl2VdujPYj8NRR0RrXqK0CyByXxDIcIsSqOIeIdPhXTlxhxPVpS1
JSxfQBc725qGW6E6oFqkQArt/YhFZbJqtkwPJyMQlwklYyI+lkaRNfaAQF833TCjWFdEecrkmNMc
DyXszIqQ6PH5G3chLussEsutSPEUlgmm5Ez1mmDJRJ/KV0ilsDRPCFShW0/xq0hlZElFYitFULyQ
igGhH6AqqRqr1ZmK93mD4aIuKuAUPSxyh0YYQxgWVr7yZa8i3W6ONacbTyoMmDiFzjR48qW2ChIS
2rGO1hTlhHGwCccOVEvMoZoM9aCpZcBY5xHRRimzLLN4FAP+YBJmKbKuhDl+T/GxqLZ1YlXwdtI7
FsPmeWz6q76CP5EEtFyKzRRkC29WDgj+HXDJ0I55hVbiYs1y/HxCOi4+HrEoHZnUPkUwVNlEj1gU
MMHYMFKgx5Gb0HfIBbErokgBhCZP0MHGlwbNMUYir9HojKLlJ4p5qJP/+HmYi5QzruBVfVl6b3mk
K4w/XZp2rMJf7TSFljzJ2e/dj/FqJMence3MP8ARbg2NT9L/b9+yCJmcsNR2GUxjaYAFpXqsMlhw
TJQEwYEJdwxQyL75MbAifaQP+TbTzzUVTxr/moI+YcCJBtkXWxiqlWbloEI5H9TNAbHBBHe/7/Mr
iBM9IOAhq/dimhTwC0MGgsrLKL2I2o4uU2MY8ZH5BclMZs6eOIE5SnRk7QGlNSdjg8tvWHXYfBNz
frZKBhS1CfgO+Csd3lCAEVehfP5x54yzEEjepddbXDeUcu06/EHeCGVHje1i7GT2Mf2Lg4gSS69I
QTHCmYkvau5aZ4+FTxwz1cJ+ukf/Arqt5dDcBETpYTy8A5r2HSa58BCFejNKg2kRRQx5k0kXugdI
d5FYiszG7G/xMNT4c1aeISPcFP8rN6hQUbErujCsFfqaPSHL/zeGbo3NcG/z2D6tj3YI9tzvLTV0
Apnruo0egoFWMQjndMWECVrGdIVF40/TBSVMqvBJVEYeGs/97GrOBcuqiC3zCPzorEfEh/d8CqkE
zRcazg6Qen5f0hvVzGVNHyDUvZJltPOdFDuMTqM6JuXQJCOZhnbY/+tphJIEsjX9o8J0HnXQaRaW
pjHCSGJTMUOAn60cPpEbyvowGUKAp/pJQL2J/Jk7RNlxc0RxdRQSdcgywMfVwSnwgXlEnEpEhsVs
F9KUh5qp3pubVj9tlgkwYIatwoCZB+OFbylTIWOGcVKmqIeaOrCy9sGyyJpqwIlktc9jhE15HJBW
srGcN3BMbZgGA+X3TLu4NS9MFSDEKETzWqRdWKel/aSaj3iojK1jQzVvMJkt1LyZS8dwBJ4w25fv
cL6ZuaIv3b6OW7YcDAJlmAAQoHKTcU+JUn+5RPKbXfgy6kzToZpkwM/kKQMfP5i7KhJ3RmLlZCFt
wJRZ/Zhnz6AlBhl5eZS7tRMYn8Je58xxkcyS0XHmlnmJzomSJIhRtjYe+3HlAItCdM3UvXtZIhYy
5/vFIdGKcDy54OxjuB1tWm7BVVQuXTI1dmZTNfRmbHhzXuGo782fLeDsaZPyInfZhbc7n/N9hOG6
DATWuBvpMswHW3fAFXZ5hM1eDjF1Jh31jryoli2fPi87GmZmftaMTNKG0lhUPpNRWzuOBy/RrJZe
9uw52b7dD8m7bNM2+ya5DCkQISAvIIU5c4b8JSaOhItrwWZwr5ry0ySEBE7n6jmnvSVvdmcoF4JV
WGetluwD35Sp+JkIDfbgW9AJnFun2sRC8vyWWl5QdeMy0ppg+Zrr4EDXGpVBDXTRpUv9id1v+faI
ZmMKkkB26Eqooolx5wtuiyq9VzoZMjNPfZ9QBef2c3EbnDLtEUT4vA6U59tMcIbKELbUQ1GbUa2b
YB7SjEjcbrxYxIDLHbVQqkoKIRSvKTe6mCmawvnOouhpRvIxhAYCB4X3xRGY6MPhBCo185IErS1G
5FlBgwIPPEVc/BhhQGU4zGKlnCUOtbjMH7NmBOIKowZ4twKcdoc8xHHG0lsIYD5lhCU+TNXlLFpr
qbsDTT3E8+hgJBTj2jZESar9clnE6iItiJxDayOLJCo7LZa9H/zGBXKDQkDV87Gh9rPyInSuoNhE
BJAjtOjDNpYkZjUETCmeIRFbCYPa4NOln6u++HQ2k9pADdUigiN9Oogq6LPgTy2/+LmKMzJ0q2q5
/FBQq7KtWB6ayxSSzcopMFJKpquV7mdmv5BAGmI1hepoOu6vmo7yhprKha6Lvg92RbCnQIW3QqZM
xcsMfNW9KdYVFsfVczk0Gf6CYO0Y2gz4deGTQjIJ2ngP8qqJ3qboLeg8/EVF4IsRyIJJGVnS9B8q
zlkq//MAJO7bWJ3VWHhJ+H54YN3c2XwNdzSgPwkySDdwA0odFKa8nA26B1vkA4KVV0O2StOBr8tG
INllrez/MaveTAoFhDUKYrPlkIjoG4ezzlQI4a+iHV1FoLpIfz/6syAgeZifL1KDM48QCEMGlMkz
HG6uM0+HWoO+0FO7jnh0OktHUhiuKEfVB1W5cNTrBSIBVSljku9QBoUMNumoVBLqZFMfeuLB9NI7
ZkLpJ+WfEzol/Oc3UbaGvrC2s/6L/uVJOkYQHNS4g67w4E4cwgAKrDJlYQmnZMNQ+Yb0GC/pBUOM
DyEyofiNK5BhxuOYfsRujdle2mNqAz6QNimhJ2Vh7/z2kmJ+4veZVKGVIklSq+ZuEjX9y6L1beA+
JJUgSR55qoZLXlvjGxergCyUIPJaAPEQgAsYNhKOmO+VqUs+MxUInoQOgpGmKDlYIzvEiKJBxGxO
ktGi44d9cDBMtaI4RW/LpQwubvowk631+9hdTT/jryS2bxCtP73gaM6ZQ8XD0syttX11iwxt1PwG
DKMsK2BPf087e78EvIOB7SpWycAiOf07phX3GRycg3PplBmzrPlb5XRP/HnAsMvJyF+ueEOMP/9P
lquPpfBK8Ic9R3Yb76YxrvLu2tq6EM0EQoV0YCG9LX+8BvsancmCr4hrs9frGcQA+meGf9xI3+xL
T/Jg9fo9xcFbP0MFhUas7WKL8Rtuz19e3aY0CQQW7g1EKhOxTUotCqRAb+JvIjRGr3mGvFOWUWqC
dUZjScJmNChsqPkAArGn7hZQ0JQOOMCl5OHKzMiYyRgrDSN9o6Ig3GnsBFYrw9nwVy0rcJAD3xjF
xQPavAg9KiCC+NOnRbsO3qQKcwzmm1TS6ijTXadUClDJQ7RFRQPZBAQTyCCUY/L1BHTO9kXZAzg9
Mi2825VALisnH8yD1YLj8Ascv78RJ04MXQ4OQ06Ya23+heT/cFtRNoP1hzAsHXU51f3F7SEr/BXL
svofiZ9sdwyytoFOgxvjVlDWsxIxeqBcwd/QgZDH66DHQZwEqDbGq6gUkmD/ZJCVa7Js4lmKfB2M
cS8nOFd96EPUP8XVU9uafhU15kCzI6RxO+5U1RkGM5RH8IIs+SaF1NcGzeTYSyrplI9UZ4kmrat5
UYmsWBhIgoz5kLF0eRv03cnFCfNDIVj8JhEtoPvw75SWiLH6HYvIhlaXH/sM1ePDO32dqiu2lORy
83hMWRD5ziHmQ+dsoL49AYiS46VvRK1q9LEliTJoPVOllvh+bk4ujxSwsxZPjEwYWpNLCz+iQSuC
AZ/aEH3bLGRflWW5JfkSFYUkYqVnodIhOeWIShLLvOctpUCnAqyycP0GPGRVH5NkbX7CqUcQ4iUI
pIN5ZJQI4hXVxjyQF1JyxSrqDpVTjUhbBZl/ACr4q6AiLD/lL3OmfSZPoD9R9Bd9euWJpoHzIA8g
my1bhgeYumXclOQLr9bJzpaFjh4aNRnEqulSd0KOI309ss/6O2OIrEZPrU9Iu2OQawyIv9nHtmZw
r+kbl+YpXOWuLHuupw4qvfNQ47lpRDGqwQ1l+Bd6iSKwtMASUQwBJsccKE9BEYRgjimKYNcyiROi
V31163yUgsb5XA8Qyz+/+YMhkY6Is5L4g/BA2TGr7wvf+AVxOqxU77R9oe/tmgd4Pfw6GxE9RUtC
UGo5hdXErptApVHTYT6oQfYrw8bVwJBV89mG7hOW/fLyhWpCy2o1rVZANZkOS5qD2lB2aHPKI/FR
9S9/94y5e+FN1yYKy6uYzXmATqT+oTuKVtc2XYzIYL8hG1VoVfqgJSta1i58wlBXr9cmXMXqRP1w
at6eKNZqgCtmUDeq5XdrE9bgR9xg6mpnF2kU+dDIKoEtMYDUGKYzBIcOBbsSHwFlcSalOPAeSqRZ
ubK7zckQsHvh+ijSmqJTMVg1izR9DVsBXvlgEHEOsRmqoWv9FPDkYna/yLnMn45lMyVTJesZLVJk
TlVW4+T8avU3yIBQChQrYaLRYtShx/QQw8nqOlPpInRQtv5XOcU+8AscNR09zgTqdBhovYGueWNP
uQywwJ8WysST/IVOqJrILtgo2TBdibClWeS2QwZ3KCFnenmRKAe8GhhUDRd3O2WvrXCBeGCKM8Vh
uTdTzZLAz680datcny17TxNRJgwnZZJ1dgNvvE6WQyxocmYDQYLLADR9vqLsawsmO2sie58RPnVN
YrFDGebwqhwq3E9EY1Cl7JiqLiU/T+Dc5jpEoZr9lD9mPwVcFUobVEnKVOJrdn4EBgiTWCZGj5JH
B+OroTTgZst0w0SN46hmtl2b4FGFS9UWFdlIf6liv+P6kylcUC/Ay5IrLBi1lv9ul+LL2EkQHJcM
U4ikfGgTs2muD5E8ViQdHTzbdj1+H3umR4sDluaJlywwSFC6JMTSiLMonrAfXskGkneSEUHILJJp
tgcyygYv1krzXnpo/PBLF5xkJkt0ue1HDtJzmsU3bGQ1mxdiMzUsuZr9sO80Jl+wH1R8hrSlMYor
4DJ0rqVwSkPvzWRVxkE2qwIfQkVIKLXENcWy2QEfisgguSDpPylF0P+7VFlH1EwJg//sNmwHsXBp
pNJ3iHe8R4S0mKAnhUYU1mwYAGyyK/hP/0e+/MOZfxy6gbCunjSGN3wQBhvQtgIz2OYD8ghmKxLT
U1GEqZhOwE+Jvp0LT6jGK4A6JVZDCf/OcAXSDnobkj3JraUn5VRZ9rUTt412yBvZocE4eSUts9mV
4AIegY4C7c4cF5XTAhql1ZhW7qqrUWtXoruVrl008Nfe5k9+94rHmMGJk9/GdrTZCAxOwh038NZZ
JQ5HxtAmiFUyoeqpQcMdBe1CW03l90x8O/PtOLUp1kQc6U2spvN11tqgxkusIp2aZ0/cSTUvwp6j
9fbqBS1LNTkGdOCt0QPli+Y3DKQcfANSp65LrjARdZvCnUVxkaAMrRjMOp2TBDzTzlQAeDAe3si1
sI05uvukuF+DyqbmTm1T6goBm46vqXr/N7GEVYWca9tkCkU4ajVmqC1UgSVN9XCHtOioS2Y+Wb//
GBAxwBDE+chwB+OpYHSdd62Rfjsm5UimUwVk2eJBZqFRJ/tJNDNih8WlTslbqxf19xIZLw96k7rR
ZfUOcPXFMsqUMfnOrwyJVyOsRQmBFlRZfrQRmeRQJ2XS16YplQHmP+JnFd5Ai1ajqZ6kyqQsI8O7
yz7O/T7cM1Aa0Nz5hUGsLtCBy8knTSP3Tellp6JNEZouH2pfR4NqZbabYxLdhRgt9MirWUhmj1R/
weogXGN3AlZlHY2n0wJvqU8eBo7nKdNSGKUeKuIdqfcSsnNWswdLlBEMh0/HchwvdpFJ4zOU4GvD
aXW8BWSazn88ndeW4loSRL+ItXAS4lUWIYR3xQurgEIgnPDm62eH6DvT07e7qSqQjo7JjIyI/G4e
GpnvboWlDuQwNlKC21kZc0wNwUwnvTRZTFs36xo8e0X/Oj6/ochOC4JoNEBY9buLSvkpDO+P6Qa/
0ZMrfJnGcDpYv9LzpHFtz5iain2k0Vb4GLlTMokZ96jQTv1JlH1QIWGP4xniWMVTVch86m29DkCM
oJyWSXtdRlxtI/QwNKs1SgTWbIuQsThtO7MZsRHPx40jcl1gcjf1dgevsGkmqLJLlHiPCJX2bma2
a7M91BUgmL1XZeewLRRwS57EF54Qey4dYE7E6akoE2ueGftyUGa9glmACDlLwyuMtbfrcKGoUXf2
E/IFaFi4HahMI2oPAJmkFMqqdNYLRWLY2dzJfhh+6+eLzdyxkkY+ALWNb5ExpRIqkbRkSQZxjoI6
0S2YGCFYLdI+AruUxOX7uAgyqPtpqTwYBJ3BJaID8caJf3RqiJPMl5k3WpyEyVyKbkJnqjbzIpYC
rsTKc7zGIXa2VVpjCfENwrhMtCBoVmCa6RSQuuUQs3mEzFbfR0uyDKqUjzngVO97Ocx2IuuWnWDq
N4G1qBqgklcVq3/eLkVmRRHUd0F0+Z8OVwJsE16j3gGQAAGxk8gdrwnppVcBktmMtTfrSCizGMph
VzUsIQ8wKvUg7D+f3VBTAmN4NhCVLS35Scz9qrtf/IWn0VcwAsuzzn0hxfRlMVTzIFzn96moA2Yd
Xtr62fw8yLx5Q3w99DgMgyypRLZT+RaOJkEc9D12Guy3CMrUP0fB1De9VdqjVzRzNOJKDzWntdF9
/4YUm4I0VcgwhBHLotY0YxbruNDz0vzXbqb8VAcGx4BNHwv+i32JNX6F6L3xsE4iddep8w5SJkLq
MrXfshXRAlrl6B+IQXSfRjXL0E+qnVJP7oKMEO/zHZAWZdrvQ1PFnu9Khq0ineQsW+QmEb8mhHmc
7IAlwCPrHAVfgxqhH1EeQXdTXItVuKJQQEPQN6WyFBykmOMkJn0/jh7QynLv3QK9dqI9JnUUxZWv
4OwfPdWLaF3hUGehLiLQRtUR2V8SfZ19WmbkNYcTCAuyEIVkInMV6eKmks/TFeXqhwJ9AOvjibvj
zy8tsnUnFrEEGgIoDr/c/QU2iSaioAA5VkrmuwsLs+9rKmc+0T5CVhB9UKt72dVsnhCZV2JR8Mqy
ogIPFcb19n+qHVwq+cWI5Xjhg6m2ZT7RhRIfywpK8i97pconfz+7Rpe/K7xjZrnqpUuMYss/qpdn
3nn6XD6gHOQr5NdqgG1ZlKxyHguhlMhUGIdQ8xLQeCcMQmnDHU7oXPitOHGvwJEW81aRoGi7mmiS
8WvyaGcvOxyopHMKOh9M276+8Xs0S5wATZX5jIqrCzWH3QdCdVdHrs4PzUqAIg9HohIKLsELwg+m
UbTicdOPFqwqcRsZOBYddKb+jEkI8AG8w5Tu+NGYhGi8Gj+d2MWaKHVZncPQd6fjVQ34USUWHQqr
XqPpfImGkxbK5LHOCtAwoK1Br9d42y4dkrmM5rBDkgxahMydo6QDNNOJ46jeGMdxKGKRI6I3boAx
JPAIw3lWe5hF5a5w67lfJLAESlzekfCMztMrrNFlPd8FSmy7olQIcRLmuEXJe8VJN6OkXg4zKu9m
qDSEp4wZGqRsvcA+BKFTnypiJ8WBA7V6it+8oL1eGy0sTJn3LuVwo6nCBGJebsYCONXYHck/VJOW
5ODaJ6U1f4A36yGXwJcTB5MCGrzozzLim+AXCtPF3jfAh3Er7dMZhy4xLPVr+ENfuvaPB4lqwh5K
5A0qkNliTV7sOrVhdXCs0gorp9QowctJiJpL2gE0S7V5P+D00BSyUfUx9mwh0uzpq69cqqKv618s
Dfq9y91V2G7uFMvcg8XM+TCMF5z3CpL4I/YDbaEqIsBfs/c0reSqVZAT4eobx09YdQJdwPTo7MfL
ObgpaJNKchXrXF6BlsU/0UVsSBvqYR2ZFiCualh7USvXg29J1e0pxnhQgpyC/qgM9AQ9kZl6xV45
jgfGA5dTM3VLhQtu4Gj0W2QL4T9lGhddOzlgS/VTZTIxE9a9e7RaD1QB5gGwyrSvkB7PbUrgqqjO
icpulCeO8cmnbQ9bRpelN0IUGWXqq2BCNYe8DTPpQzFS7Ry8j5wYOV4FAVgh34PGAHs25gxxQZ3l
GSEXViVNCxQMtgEU0FkQ9LpgOjlJD9cTzh8lYNgDcq5CrjznVNRkmAzrNBDRfibr5B1LfV0LNn32
TKhXZE79Kq55p7C61KRwyEY5O5S2vB1gWj8MJgLDKk0et2vEldjY2bXZbmu/OwkRXFyIt0Ms8x62
ia8NBhz92vr1+/GexEPoxG+NCkf36s2GwRN9uuWTnf3WmKu/ZicdVzDd3aDSPYT1uDC7rHGGuHn1
3ub3ClW+fLerg1L7+fPpf4JX83OxH8zZ2Za4YGAO3gjUhrVeMnxuuQ9DLrPNLH4DvMt3VizUYktH
yw0FYY1+YzQzZGpQETfCc7SHINIGvEP2QcEMa48UIrHRfIyN9a57ovcj1Rk6glZ5fAYuDyWIFMXG
kdp46p1phWxQXJ57+DxNqNFH50kaI2/sZNAq/yymezONq+16a33zDqS8Vgu7vQWIRVrEYtGoyWcP
tXOwZ1br8i6j29+eAswobT7O9iOGAecfVqcVl/JDmYlQTHKMfec8wqwKn4hjNG9oXX5w0tgx8rUA
P4onZiX1zDEJvt9wKc2fUt1Oy3TzVsds/r/DiPIZpJlboMlIpV2mMw3CiQ1iqJksFcD9sVAgoEF1
RVcBpPmt9xbZnUmhbEvsvm0XBpuwMKAXnGmXOSWjx4C2H71T80p/HGAD30AgvsXd9IYugKpQNUNN
goR9ymyjXfFhuCE/cSm3HSD8Zs6Jrc0cJjCVdf7hMgAQQaOXQuPdv/iIvDrXg/tcZ2ijw3R4Y2G0
M3hc7LwEDsPStEJCNEyHaFCXc3w9SETLNNDc9jN6TyCERQKSNQyCRHNIozOqZ6l9sqTeRphUb3/6
V3c7NBkzjvzyj6xGy3+X7nyND8Bvuqy0dv0pQuzWZ0iqkTgY+N5Hz9hqXvvpzw5RH2LP8OUbbuXn
3Kg3rHgPTlvBP0lJ/xj3mqs6K2TuHDi/ZFMV7edNLe7+kpnRgfQPn+oTUWggJ2I1q4Sh2PKbjm45
7dqKZCQY0fyUm0gSstjuUyNm1wRNU7s/0DPoU/hy8tU8vRbOUmqynByz8WtNT2EhNgeft/Ni1Upj
ggEn7pU1Z3MiygVXJjd62slkP6Uj4OyFxQqlDJoCnLkWEECeRm1ZXmfD/UquTB/8YxHKj+ZdWSD8
CbkiEWCLwJMTR6pnG0dNXMOX6MXRoeD3SziMg0lktd6wwvvHBXYEHKFknBgsVDspIXhmF34x0TlP
Wc1I1ErL+t3ehKXOuWH2cznxtgPNiuNxcZ4YT/tAJAJxZbwBH+hdhJCfokpo9g23SGuDm0tvILxH
HIjitO2DKB1FskWUn7JBZROXtJ29srxrg9XvHqIoAk5qzULqNlKiqCDjd6ZjNTgW78Xo5lQTaOHR
mONqRrL9J0QPmz8yagOfs2hMbFJ3aQ0om8JDvtIYDLP3diLXhf3BBfClDXrFW90mBwdABGViu36D
NiuFf/Hf6ZR2i2JsKDKGkX6GWgKf5EngI6ktq2p6oSYgBzPM0yAq3PyxFZd7clLTgVbFvk92ZSrx
KpHeYRg3zviJhy87tauXOtuO+Ci9MzZpO7uXQOe++Rl/rXD6jelBMYVBIp4adDefeJ2IHWnwBos6
VU51QFZj1YfFP5JVHWLp0GrXQnGDuHDZiqMfYHtd6ZLffT2UTXBubAKzbYSF1gblOKJkqHYqPUgn
3ilAOXva6twsDpx4K/ooiKX8EsaPqQttdeRZLY7qvntAnCtcXyCWmm/gWtjMumf56rrpj9wD0q7+
u8FaCuUug1IfzGfHVvKbhvP42DI6e47LTsqSFYYlDzZKXAs9etoW5b7dKI2EsYtzLoAPDNopg1qo
pqZCkhAyrTqgFWJjjuOtx9Kejk/ezT8zzmo5cgP624SUU5xThFUlo6J7zHDs5aSAOzhuIA5hZsSd
4YIaICEgxi56p0p0mMlzGcUjQPiR276S6cnDGGyNAP0yFKgvJblEUJRIiNkJYuJoXGjJfPDckN95
bWh610gpl+wJLV7fw63SXJ6zalBhEfjIM/Mm81KsWGRloJIf7VC2WM/VcMhLQzqKsoMVqaq8sC1R
ue8wljOegZ+NsgUpvV/ofGv87eolv7L709rSBKmI51VjydW0K4TAo1p7+O6xNp/NHRcMAV01OYZy
WIzxlKMeRAUjqpK27hoP7A7ozRPOm/JcoceRMlEtGE3si8vBfaHSpZn+BpMvB9YMF+Lw3dOsU5pJ
AARG9v79YBpG5dM9/R5xH6Q7Cx4vST/pq4VpyisvevtpEr1cFLphoWOhaNaFIpNtvptnXAj1+97U
WsJNG3OD7eQd3JsnL23NR9gJILM/4fGoGxbi+w60QorBu3fmqi4u20yJHqlaY6VOpL/e0SBj6tXb
T1+Qb/CJfHULKJrfvU+nOmMr4y3nvwDHszcfZnnylbzjSGDB3bsvlDvfG8S06wvEvzXzCM+CNuoT
t45F5KZVp/eZIGd6xRDdiljKiq53jtyZGVSDD31YL7lDgdk8YoukEph2Hj33kn826fhqUaCT+SCN
mlsZ52n5gIvhoZ2bJW7tdGhho9KSex9aaqwfSq7s5T7UxL7mgFom39ZBKhdeNuSWqPH9dAXCx5ph
mYCYAutVZaH7Yl3xiWu1nWERMBs2gJPyF2wgTegDqMD8gmvF3GYf3BEMqESBpjkqx6bHBi5OHh1v
RY7l76sEOh2UCB9+KWmA8xqVwY62/sYrknZuvARKnqiDVhvCAbmBu4LhlzqHqNTN/SfdAmfIbiHf
i1oXhtvdZytitWgzTAOCxIblVduYfTYOXMD8F+cH74WlhPbegg8/kY35i/Q+qZA/crcD+DRhMSh1
ikE2zZaFaIvNQMZcUa385iZtmSuUcVZ4Le8Ge0XG6tHbYQPb1aapRasySDEqL7YdURb2nhmV6JcX
3DjXT25ClCsq0cElwwEmcU3cyyreoAk9kzNE1d6dC2ICmKLsSK+IhaKUiM1gY89rsPkKQzF72Bqc
De6gFTihm/g7766NUhdTqvYFI5s2xqaMRq3FSDPUKhjfCZv5xXrTKNUYTG3clLcPFHvwZWJTfBHJ
6ZDTQtUxV5ji28feWadOsaX46s6wwAxUilClwuD73xSA1dAItt3VM+PxGFYlH8G5xBE6pcZNqGXr
+DbhQldymtImlGE6Yv0gbTFJmlasbZj07vvZtNRkP8ta1zWdk5iAmu65ZRR7G/DwFUg9HAYhrCk7
gMQYlqBynAhoAJoB2xbC2mYzKmXgxhzmUl5xEgrKstp1l7Pr2fjOuo3NRf5XTK8PIYjzPRpajQ1g
2GTVGzM40VRFHxYBUSqoNuVf5NSf3GL3iwVA0Ae7hnGPjoOKCF22+CZQwpxwwwGFo/SXX1Xrl9RD
cAsSRb0NC29yie2Z80mQIt2YkJqf/j7Y738mn8lrsRnQ3ZHv74IIzX0VwWiqifrTgp1ZfMqdB20B
bX8LyCKIb+a0BYODiLm3JMjYfDcuEyWgaqgkKX2NRB4QQ/Av38fbBqCxRRrTwREE9kDzoSqb8lcM
wiUvZjmrqCpJF4ct1TNsemRITep6Dfx73npQqS9uQfCOtnidpfh5YHvIznHwivQSx+yZhnE6icVJ
whpcxfagrxvI/cE5IjReQ1rMdWaqklCyVadqzYNYuX6BLpI6D7DDsbOhICrhVjrmecqcvhKaqWac
Q/CEBEqu/ys4iboEOE+HKmH8/OaT+BrPRjNkAQtKzAZ8JUQW0CNWYU0bqzZQjlVtrNpJVaZQGzD9
Kjp0iis22AnfdrVpBbjjHdoykTGbVAqzUJ5kGfu0qisUMe4BzZ+9Rzfzi3ilYYbiHX/SFArDhyZd
cot5zoQGC4/TlZ3jMzfIaH7jmReQgnK8wcY/xMwTUASAe4zQ88I8T1FotWrOimp0dy9GRhhzXjoh
ylhwC1NRhxhZBWdckcpAZHMUxRROsJT4na8ZfDapoOV1Fw2xKCA1nhykIwEJSiJoE5wDj3qUZ2Jp
blIjpsMB99zh8Uc+SlUKcAm1zw+NRzWARU8FdH38A4vhKk3YtJ45NkI5HiyFD9kU//q2NxEpsvVw
oPzmqwXkjQMF2pEqvKF4WNTDqAHpRqizcqO47NN7T8yJBPuBgAo9dX0wM8/5RQ0W5MOC9kbJWd2B
ZoTPAJZuImVhPBNzXQu1m9WHUUnDIxW/Wg2G1i54DXWVvhaM5DuosLs62PjfPjyMyXfu68LgNL6v
zd5remCTYBvVXlFjQGazxVHFdRBRRKWCclFIC52jdZBLf6orrsXLE3ie6LjL7pLilJYBhoVx0kvp
8Y0/GredT9kcboVdRckIiRe7w3YX4FA/Ky3SAXntGQMB1FVJb+gzLgcSkrgTi0rFSlTEqwi8Qr6r
1STA9hDJohpfbHL0thzZS6GJ97Kawq9WDQc2I0rGnjbLlQvn5aMc56DN+9NVWGy4pqyz3e2k4G8C
gwNIOO+daekT/5ObRYJ0RXCHS0bMOp2qYMdWj1ohrPKBp0lhRSZohMontM8OoENa0RnNbMsYzaOB
23DHUcrxkGLTQgMKItrTeIfg1Y7o4h5doycJTMYi8S/25i+N93kCs35zQooeqBJDmeZI19AYmz4I
KqAn4r7qtBZk4xM5OA3EylicIp7+AWPa2IN1j5xNPRl1VHGyfVj/mOCuLZ6rck88WgxoNzTgw9w6
1hGnvanKqL5ZEouFTE5gInnP4N6jq0//gwka3ii0lcBm5YZee+7iq8b2yP6D99eOZ423GjSQE4YX
h7ynHuK2XdCl8kV5DUFpA6cYhlTnUBrXwjsSDymGtr75cQ8EApNdJ+1B4ol3Bffsf0ajNrO+Tcwg
+qjqJ2hr4TKK1A5ysv3jbLLIIXGh28X7uTp1WF14E1XDsQTxFBz69lR/tkGpXcOFy7aG5gpnu0Wp
f4UQgzWhNcwEuL+wW+0Xu1eERhze7Uq/fgUZUHlRNbskeGDIBS6lVrg6ZA5AJWxcAKwzNYMBngKl
gQk44pCb8PLXyULagS//X2iYaT/WQjg3bemEL+tNu95rN5sgu5zXFgLsTW+XIeigHhUVQjKzDbL4
q5MMkJCdnPcCCcrgvSgQdPINxxH/iI5x4UfeX4i3faLKuGi/Zsn04O/camOU5Li0ik31+L7c2y0P
MrdgbSGw1bxYIM3dB+h1+UcR4s9ysdlwc0HA9yihaymFeM5eqRXkl5B5pR4+whv+oRIs7UZ8gTY6
WOFgLUWvRsznXSICAcqUbQyhtLto+1dlRweBajmh3Dnk1JFFf0vtYAoall32jDfd6V+cPfk1QpP6
+bEnfzq5uzcPxPQU5sW9qv38USW0zhHeh4PAXgcMTJEw0BRDQk/1gPZoVAQn3xKByE1VjJMl/RVR
/eflMBLwmyKxugU9H0IgaZUvXnkNUopfCMy0VlY5jTIIHWk9CXKQtbGmmXAhpkeI6AjMCQap69hu
2+si5gBm7uJr20d9UYEViuOhCiqshv7DRqYRz+LQ74fLJUPxh7iXIioiFQlHOHHEwVVsKsgGKt4s
RhsP9kPZWqM3FD2WvQ54QFwHdnMON5L+KyxbnUpiL3yptZz8cKFm9F9ApyL0SBABeGJQnwv903FC
MKk9dEgPVB4OxVXqWyq/0XiC7tB8gGxcdSzqBFzgyTfjhBKlYtbhdOPa//r8l5iJLVwRR2exEAWR
lqVNQg4dymeuYaFgBXELHId/aZtLD3TFNLlAhPYu0kxoPqJdbFQhFeoYS/0Q7T+8SzZn1w//mFc0
hqHYh2VC2/uFfkVdozl6xU1PXgNqza1aD6MP5RrxrTOZWLhtqCh7ICUZUVxV6QbpOzVKGtKxkej5
lrxfSrO5OE/eEK/xPfzQGQ97Z1cShtuYpt9w4fRI5b2ixvTWqu6pzBb8IVJNCVdugKUU1/uXCZpV
rpK26Cwg8RDE1cvP3gNCGUTx+BkDc4pQo4qa5pVuGxU2N0z1jp/QG0uGwi38dYkNiE7zs/NPy6qL
Sp5VEgNuIsmmUEZBX/XQhCMW/Ty8IiLMmg2oR0WR6p3KfwJuuXi9N3Cox19xiwScvdsVunpwnB1g
BynPMz1l9xGqTxAg+Dh9Jbm5Z0I85XQEdgOMAw2krSsIj6jgzAMgE7gUM2g48NAVb+likFl4+lOL
sgO5J+L4aaBd1AmGOAC3ipEz+MXM4Jf0kPOp0aM7Ql5SXfV64Jlcmh2tnja54HrV4wIrdjlQ33RU
UMCCSkcRhnCc6Y0F7UyfOP29MIoYFwPyMWlJdHWKc0G8x6r7ajqKTWs1CdRgbi0O8HOAOvUutRwJ
jX2fOJ95GdpBMOmKNrL7yp6GeMoT8OttNKc30BaEC22cDrNcyRsFLiKBOUQkhmMrFgPCjxZOAtpm
VNPEZQo0D6vAps/XjywWAWeL2YerUksFQpCr8DofGJcLEPwGHNthPZ0JeQEiRAzvxB2CDdRfiOii
HiW8HMADrnRJ5DjCSTsxW2OQVJ4WiqCo5AMY8GwWGmPkkKhDojwFVdpLIEVhm3BOqO1mqB0nj4Ii
On9HDeWy41ziqDCHJSiMSxHgFQDqDrxVBFQCSbQLLRBgPlefrs/Xk5NIr2w351Qic+cQjEH5pbq0
TonCaAfZrBJ0gz7BpsU8Iv6x43znDuxSD3bABPKGlodIEEv+rZAGO3peld/gmXL03J83VA6HqNZy
HCBwTQvdveBgIUwiUSnGklhOHK4NrU2E8b06NLQBtTFsmFZX+FhCzC5uMt6E2G6SohPljQWZqtUP
OAnbqUCAnKCDBEHkJLyfSQL0S/ubJhXTX9hvnv8xhw4YNpBfQCjfoKbQYpNBo2AmwSs3uoKMD1Gy
kHqU08GOYj8ObT9YzltVGopxGMk4TXQutCySDsA5Hg1ZS996J2N1czGsmmlKOiVCsHtMiE8WwR4u
Mi25Zr/8pGMUOvwC1WzoVOwjuaFxc4PsUPkkenm6qsn3TaxDDgB5KskFF4N1KeEgAQzNI/+CVUSn
RQgC7PbaRdBDiB0AJ4otHUWOkgkln6J8JYyGPM6RR+rSvzULvghPakJUD2vo+kd3KXjBnQUHjwIL
/Nk4OvDE/Ub/59G+I5nEl90NTscx9KD4jkflwXvHR4xjsdgb3QZDjQUwTdHhtFQq+n0UombKq3Ch
9lhqEX3DU0KJnnzbRTMTcfT7S/8SK7Q24XDSNzF0BLTZQE+OUeXfX5nGMORj6aqT9y7heNRX4G7o
D/5BXUstpvWrxNhrODCQY9EqdSPHahIbQkTLaXSQz/QcCI89pUMqQREVEDUzpB2V0PVL5zSJlR7l
cZCPSv5BSnp5jcxO1P380wElGHrigs/iHwtL/9aPqvjOjZPz6m1oKugI1sYSEZ7XjkKCrkzT6wQK
Ig6YfIYJUuHLCWP5hrYy+hBKcotwkMBYjBolpoIoI7kFZkH/79b4k7j0Rg80s1vry6m6oLossy0Z
1drK2kEmxIGOHo0E2r7lyqAQmzqye6r7fA4O9/2vUzBVR/L/Mrkc5Gc8HxBSyWutLqIh8VP/O5fA
ZEZwy3rcDw9N0tzrSJjClx6k8jDVCsZd46+nrEf4pRPpu7hvphbxeZ5waqQkharQXlRQl8Zdr+n4
olW798c60NhoAYpax32zi/sCfld7UDTKSWOOjJBnpUfAfZMKDHTY6+cYWVxBNBbkKIzkH17OrCA9
vz6RF8Pua3C0mtRYTiemWmSwjngFoIc34AE5XANXRFYBT4//CtfJ1RXc+xWVhO6OhcCdfv+mGSlp
hMZhyIejFeCj8SrXs2B0GH3Zn+jBKVIRQR1TjbzxOMblXM//mZ5cgQaxTzlAhOh/Hwv+x88r0Ncc
qfN+ijHwiIxoZyUizJYXRSHNEb0af8WdU6ERv7G+A8Xje+Qpxz3zgu6aeCZ/Q74MgUtTRdOOyUI0
xNd5cw3piT+ZBuxHfDD+dlbXzLUF+aTlS/wIORoQISFOHw49t/KY6KkpajvwoboxDSnQwwIMiud+
DkQ9pepG1K05olXMsH6nEk8nHzu2QfgtYjzLGEQhmOKzY0NdmjNPTE8ZhkG065mDEgRmKWO38JFy
20S4mjVnh5cxx16V7hiHaSWmA2H+solOFE0Zb6gh0aDlg+cshYFe/VfvCv3z+61y9kty0ihGoowt
Jyg3KxiU0XY2OcfTQdzAb4sHKMMU3TH3TpH70+jDjCGkxKtXylUpDajG04S9K6sbEbeIT2pBDW5J
jczq7ZecSrNE+xD1D1dPciNIhsqMThzad+r9F0nIxAPTL/EipIBVR/Ba8ISxcOAtHl6pKQ6P1MEw
AZVS3d0rVBwfMo+vtzzTgOXbHl0x+8+bViq1QMTPZLj/LfoGLmoK6J9ocsWZlK1eiRYtam9+CBVW
QSZ0T+G8U3qTrellC/bXGRaZ/OAkUyZkgMk47+iNdVtqyv7hxiCg9I7jah0K5dN/T43A6hRi8TG/
1MQrAYt4DYrw+wa60weROprm4ED39lpsAS3S70Xt3/IBIApJwkpMPEJnF78wKnckvtPP6OlB2uHR
V2avPmzH6Nmt/37aRxkcbyYGEvgaD3BZ44maNA2Ffwlbr9hNF7ARqryQRVmqr4E0HHjWPPHAwFJZ
HM/5UI/4RPOPL4Ymb1EQEPX61d6nAzX1Szi6imhNbij9FMcheGjF/7gpTSVggkzv3rxHoyNyuzIJ
H5ghbvHCtKXVTKIXXIVt2wriKztYrhZjT9EuKgL9nvi3BG2+PP5QbeN85beovMr2zijrVJ4WPV5n
kcjiMoXnqBwyL6HvPDhThDHod62dsk6/AQT7ZCyDtVf0mNAWhFNyO9N+rdbS95h8VD0L1fB3x8KG
7smI0ANOfHVSSNEf8QdCUSRtmjYo2r46cjVltTC2GRzKcvhBakMXH5rayBJSfEBYjC6+qEdcDepO
OtGeVnBURXiwzOE+HidkYtvQYDIB3ZBPFfkB6N08WH0WP7+F/AJ/ir201qaJKUekNiQFWn09qMzT
x+hZX5mSm/bT/wRw1gXByFHvxXKsks0p4NWsVR8TkXYTrpuyhouFobzPQGeYKuSEbMC8kuR8HM2O
W2Rw7JaZJaR17Fns+HimYtoL9109silr5CfKgUOPhioMqoA6TqE8ELvyvBXAwlggC5ntmhxJ3D8p
iKINNkTR8YuexI2d+kRbJM3MxpUGhX/11GxVR0cakuTBXnP+85lAVqfDwccuLCQ6lIOryZl2Jvgy
HYkAOCd1ktF3ER9mnbIwVs7EnRo39lfu5Iyo/swe/6DQJBspU1taiKBE3feYkuxrplvsHBtFFAoy
c6jztBTFPOg9VPPwKsMloToEqaHfRw2D5E9il7u3xNbr2kYfkSiLgIE0raAbBT8jrny5yyMBGjO8
Yqd7xBfkTZdKo18GPuBJTR68SQG2Y8LsooszNr+n3g7v9S06khptSNREhQY3KKCH9QnGhaovG/6D
0ijYCIcKipfnmXDz0Mho7nELj10Dd/hbeO0brasd0kVOxTZQbvQWN3DLrtEuwQFGNQxgnnYsgUms
C0BVThA6l0DnLVPUJwMZpQWnxHFzAqJ2qKxs3AKdmtqIIVqf3vXqZbgxCf18lZwNASeG66fmfEjX
7eGnsZzcYf4dnOPghfu0jGgrAU5nOj1apu8tkxjwAFT/wc7evS8PkDKK69rJ24MmO5X+q+gd8eCH
eeZm4/ueTbdu2NalcZoWAqtBj7EyBgStq/90R5vePPd4wRkGQyVYjle0Lkl3bqeNTa/enXu0KtgH
r5EF05eeAEBsBr6lI0zEc8wbg80EK3KY48Hljx5hAzW/ejaqDdyi+lBxqUiX+yu1Eih135M5tfUj
vuwY/eAUVP/hw5GzxKMXAMR9ko2KDElYXuxH5YPdrE45z5xjcF2knsUnG920iYMVmGor672jS/AY
ycXmDwwWW5mKb4JRL843+xkdIv7Y/9FN4smfmf+MNtBJ8QnadY6zB0zjTmuHB8Jr/Kqo71i5iPve
y9skvdenU56a9qZtLk+c+sNrEpzq5K7zdpUuT/OB8SnYFzI7mmdWV3u4hKeN/Sl073PLK8IaRQIM
1xOnWDq04T1QvTWt5eYzOxbDkrw8Xsf1jZedz9uuvPHQry6vheZNbcjU2OzcC/iuyaGCE/itYtdL
vQIcjV9gClSJ8Fbfzu4cQ85Md43jrfWCNZUQOoZHou5T59yyzxuX9yhsTLt4adye7gUg+BKaVlB6
d4owAyhVUSk3lilBqOGdUZa3Pp+4Hh9I4Qxg3SrWaniejS+Gf9roanFEqPSILKA4fLol6G+JX4xK
cdaed8qUtJ9u4d0olyb0VQ4TyxH5rnj2zZqTzL3t3q4soeyT5pwoCWMUCUvm1NtQ19YwNfh5RA9v
57ZfZ2sDOfry1d9qLVg173BqZegMD3b56TzvPzTUIgmTa/XeGh4t/04zOmwZMa2Mn0/nNqFNdlYU
Jfb8dEC12bkAfYLT35FRw5quR8uS04gOSdHuKQ9QdBEQltcFLPuDV79rDRP6cKTt/sY131NULA+L
wKi71CHzqtnLEyLTu/3qldrsM28s62BJ09qtjO66BJaFUdfTvpDOkVhyQ4pYF+Hj4yaEZ0W7fg6q
j5DqxyXaE3xweGwJSxnk4hKPFsf42Bl3AmN2sutBMb1MjtvOu4vvb8lLi46T/JR+L+XghSkAYUYX
e1Gn3lQ/PHw1R7xrkgYfTFwKoyu5WzIyIV2wETb+TMpZw/3b29BDPBtcCZJdkBqIqJBsaVTlNetj
bM6Kjd2lV+18+g+YjsWAvcLw2Jwo7j0i/MMpk3IklzA0rVWap9UvLVU+NTfjOSvwKnYqcb2ORPba
OnSrB98quHf6aXX2jns/Nsz2yqrZDj5Vz4mzPzm95+S+eEeJEe6bx2u3NDoVW4bh3v7u1fBERwLL
fjcuVfsNifVF/xz3ErxQb1WJpimpeWVAks6eYkm8f4WDt93IZpWyX3o3yw//sgvuTz9J3N0RNcPo
BK+w+WxdL26h9wstvGxnbedIcGA5H2swT9wDfCnCYY46DHYJAEzbKrveyfBO8847bdWxBbg7ZY5S
eC+XaeY9sdKYPBYbysnYHWIMWhwkIXrk3+3y3qoFh7vDdCn+FFfJ3aGTXvcJc2+66WMJ0tSTPrpF
HtOfdN2IJPwnEuSMSQO6XSRxIznDgA36K5nFfGVRe94N4Rr7++Y883bUEjGQufV+nx1KZeBJN9RN
czZfdg+77dlcfgVydWffrE62buFp79BmVe0PGspFdsdr78WQgeSv91c7vYzJHT6zx2FwqwxTSDbN
0u+ReRgdoX80z93L78uMknBY9mbn37SM3HtYb9fptnScYG6UNl4INq7Ub1vZSbnCnUIRDS/Lbnm6
M5fFt79p39XqtM1uc04x3KPvDtuSucxurU8p2L2i2nl5PcfvS3iax2a5dTQjq1OtLaCbP2794rJ0
8JIDzbsrjkVPm3q7+CALuDWrxw6fyp53NZbmvHm9Ah7WB+V653HqHjniyzY/SJpS6hnBptA1etW9
c25pizkEl3WWTgwgy8O5977RsrYUGNnyWHMTWO3IUJbFuvqmzFDOQHY9vhm8h1261ii5+s+Sm1Lr
rHziEqqgUs86I5t6W797GuE4ld6twlrejq7V5ac+MQ6ZXx0cUbTW47T4U4HHmS2zq1RdSXVZP25d
khBcyo/DIojfs7vjBik/j4rhFRLt3CnevTfpx54yFUn4tneCxBB++tYQqRD4WZssEmYNzXYX8K4n
NShRtCPrVrtXCsKYj9KwRRn9HxsWkZZyzBeaTLVKEMoiBf7lp+KqgZ7RIMgB/gzDPgA41sJ4JTY5
QUX3GgALD0ZwxDjkKx6Fk6CMCqKJyxvFHIwVvwXuAYqV5t6TCVwTDQ0K/IZqmOqRxnEzpmwn+1qp
PKQ5QiZI3mp5LhKsQQ/jXZyRMxyDONRtjMXblBcS38WdjGLJj9hmKtsN1g1g9HHUo4j/pggNacoT
61cePLD+BzIRlF4HXyNVLPwbJpbqbKIL5B6k3hFpba5qoj5OMo7qlCS3VUe6pFNe2ejh8S9z5fCt
ND9rFhWuPrx6GacUfQFFvU2/SLJsceza5vTKEB+9F0jE3lajqSJrb7xvtB/t++rWz0CqxnekLVvn
gM37+FNq1GGlpL4Bv4nORXX/82wQpKQkFDuXiOFtp73MeZ3tBJa+6WSjBBieGUqISJrGE0w4iW3D
cIqEnGlwLWELxW5Y5VkAYfGmizdIR1xizU8IYPDfaN1YPGcne9ip4R2oEsJ5xUCxk7X2NELka/Sb
iY2NfXrzme5lOcfxhZ/L6nZCjoNuHRn0xa7t/Hsx4BUaNyGyRI2ThkgozOC+7qQP2z3WA2OK2RCa
IrNVwSgByx3uhxU4OR9RnEdvmBGRIdpv4t1oVTndUoSBfLO375bzgnC0psPN/NYv7Vp1o7/pYmDz
gUZ8sXf9CxvjmZ61wEnxp2ZXqijtHgtaKL0LHtQmK6ZDendDbvuzmxjD+Yiwxn3P6lty5G3/zJOZ
Ym/DJmmvCq1bLShGo1vf9DFTJ8p8k4BjfOPXhwZZARh7yaltg/MdOLoxL3lRGu/oEbMyhqfGiaxg
GzJGVchRB4ooa8Q49pn51GJDuM1QqyaDTXx8BebbPRFrNjA1K0IHeIjUYlGw2CHLMXDqgUGCQVnr
yr1jftcEgXcOv+auUQ3K0CqQ+jwXpZ/9dEs9hl1t+VpC9djcgsqdFlmba8M0bCQVeBGQOxuAxyPq
FXBAAcVuzRtiqmG9ta/a1jsnFbLvW7iAokyod0wWCPwgezt4mQ7hcoFQsmKXfubei7OIFloIDWsO
jwTpe3WddZ/9+wj/FEr2FObOB/c2b36mu/YcMa2zqPgXTim/0rhWAfoIpIPC9I2/wpENcJyBOvhV
71VtGJn7iezO7g9T4NWjZhegkVZtnzbEsDrF8SEcqHRfIFnMJnhZFdZAWygFiRcVw9V+xOH1XMwr
jXfRdmpp4CRiV9g49ZE/QBTx1tBK+5ugtnVfmf2kOPpXCzepW6u6Zv+TepVC+Kp5aVwPa93VlcgL
PyR6HiGpEu31zh4Gz2eRJs4tNqi8Ri+61/05d1pjkdRMGu/F4ewVI4i+KKj9AxE36GEAdxYG39N7
TI5cjU+thIaIkMW29MTOPAI2E6BLTU+rO/caU+K52f5jsSAWLJ3cI6wO55KRcfqlV6cwMgkYkNqW
7SpyqgO7yIMnkLhnAo2r+0R9tJ/sy8Fhdfl4pbXxphkm5yxtgTuluVeex58TImDExh1aISM0vS4R
n67MVv3l4RtjKR5PumcgLVpebNqcpJ/gXWIvLt+DFMo/ePYyG1fPLjQLMzLxN3fuGHFAEjk75bKL
36DlJKvHFTJw820fOv+j6cyWVMWWMPxERIio6C0zCOI83RhSzorigAxP31+6o2NHn9O9q8pSWKyV
+ec/nGztakB5wd1T5brxcFTs8jmwr9ta3BGkz9jaSqAhg5t0hGh8QYnp6VCbJfmvnn7DDbRDR50o
zoZB0MNqpUarsi6QfEctVr48H3DAlVh1vsSghC8INkhqLtMqyMhIVEneqnmSBhvaxzG8fHLD326Z
qNN206hxoPjrrgtUOKewM+vBrPmI724HGnLL4N61FpXXZ+H39Y+1QeEdlZooPrn8NptwP+h0nYC2
sAs666QkX426jJ+ZaEMpa6xfPYb0pw/IS2deSrRrqGvmY1zA3L4+8Uv9zibfUeG3wla/9aUOwpoZ
Y0agZviquhGXHjakYK4ZMkVCcrucbQ/G93865wbZGSgN2+o0X2YIlkZXxQV2Pz+NfRNAA/twsO9G
CQbQLI28NBosI6YNE9B/lFB3L7z656mgJYX4T5IiHXxmrXB7I/dig0dGRa1v9u4sShXwSgs2ublS
RtXL00YqbHZ0a2ZXk2AW9WUWzGHfwyt6Y1yXYHS434W6aKt2xnGH0oHg+eETkVhBbnDQ20ITzh0O
JToCCgNd1CXWa9eYb9x3bbz806rciedeI750jIzTkvv1V+KbiRLr43ZKp7du12g4f3UXkKsLvqwF
DaibLouXQJZXTea9WeJl3fAuDd8NGBsDEd8mnWXr6GaDO6IWSDssvpt35lDOw3aHA35QNt0bgoj3
qNCsMiomJ0o3nq2eea/tbNDe12ghx98tmWf4vPHE7TtPiodybZoi3QsbCMy4GmR0TzZjLTN6w+dE
RTuDmYRy9S7jh6WD4dyN08NkpNTAAZJvf8Q4ilvU5ueYLX+f7y7jjHriVVE5vMF9/evbo/jF/4N9
L2iFl/Un0mZUDfQbl0FT96pNcLq7YNy6ZM7ykLdBKNu2irF4FnHAszCFJj9rJex4oABnZMAYr9Hq
nOjCWdCI206BRm1JciLcIEtdnWZ8ukmRfHE+U4zbLI13byLkvQIEFI0Vgq6P9Zwfx+W0RmbUHN/d
5p3KSV2drdaC9zg4ZgbrR7S1NsSdCwaphdE8coTQaUd81smjYdVvI9iuXtvabC5PjIAVBgD4IQwG
LedyhLOTw+TBHZJOBGyDvEmL7uJl8KXuwxi0i222bTDJv4aPHN/S7oaig2XiKK+rsREGOKAFLk3c
Fvaitz8rdqlFZXrGz/m8QKH/cTYRNMIRn399vAat9fHlPKHlOU/AygvPkJs/rBrrB9VWYZUYTwSy
DzgVCBYgGRgep0nKUaoHn659aTojnDD5iCL3v5RoNjbjHTbFF7MBSCDHKNebC2gAagFi7WHyOZTp
/MXk7BTJnRmioTCfiVo1u0BHsYIm8BJhFXspQp9xxeKctUHmJpPG4koxxzZ5UCyvv4PqAb0sER6J
APbwxZY6vF15OxcbdYa+n+Xsyfvc30DmZseA9YCq0fiUwGUtOKclBe4T74LLml8yRhAnl4ZpQZ+X
+cnzpP49UsZD1XT0Pbcui44O+Tyi7UIG4yLkFVZJ/9lXdhAxU2ME0JYbvcf60zZrDEw3dIzcwid9
dl25h95w/vbwcZmdfMpBcEFiN6+o88F6sO54Omw+KxaxkuKXVYKGN2Ph7Gk1QHC1It6KfmRYG0VL
AiuZsZJIdQeOZ249jb94R43Fy+bzhqQMbfAU0aaL+0V2kCHOC/rrWqvMU9fklPsGHYPWc7WJ71uK
Tk6sQ9NirSoI6M0zq+9P7aK1/+j0z4NKVOnatJ7DLev2pVFoJF7RP4j1OhV2Z5AusMa/mPfSKcwz
Qah4cVHn1uCjhIkqINr3KVWrCqwFOb8gyxSZOr/DOC7mlORotOiRzPRh7ZTd6ELVat7bnEBU8aPJ
OS7Z9eUJwO+eTecaY8LqAL2I13qXewzPJD5MOglG35eIwFyS268W8u3MbC6uEHaFRTy57G/4jyoc
pzCqIKggh7mhRjBeXxOlW+IDbl1HYsXUgFxjfKbr1uE+RKYA4YPvbbltyZwUBvPXgjPO/yBIfiDt
3z1ro8lI1Wj0JDpZiFMFjGIk5eGbdivsax2h2RxOuHyI6ptXm6B6RNuLk8G2Z2TTiF/fI0lUTOaE
md91L1MVicRS1cx1ZSf1hzrV593Cm3qobhZ+4HdkA7qAZbm0ri9jfnK9yx5WVMOg4sbt5cw3ipq2
GMR5pC0otKgnLGRiKrxu5GttP0eX2ozmtDIUBNyFee+LuY8Fu2k2eVLiHbD2Z/43a3Sxgz9bL+Rc
xcecXexLIJkF8lhOqLmCVn/inYLJKacl9XoKOys6LShRBMXgEBQC9LEQP/Pfw/e1szna8lV9AO6h
LPL6igP27PfiNnKj+vcYKLGONMv+UHJJb6m4g/fuCYRTpxYDT6FWoZwOoFASCfiGVsCompD6hvAV
nGklCgCGeB943qKJzMQ0wR8fXfr9kxh/H/e4kDRu8NZ+tLX9+WPxtCiDjgJfhEA5CJd0AnLeD5vT
YvUWT6QqN+ne/NOLGUuRRbD9JevrbxWUpVV8MCo+jV+kmUjQ1pWQnaOJ87trevjj2PZrPsATJAA0
lxyrpjXgYftTB1RKjGyMVftwnoYbWGVRm5nDdZqCSb55EAHZcP2YEggB5vRkaE6fTsGIMp6QAoH/
2T3t79du62HVh2JYd+0MGpNVgpbu7zfSJOq1Eii61YPma29zX9yVaVMt9jk2PHl6aJw5i29myQgV
ZyyriyK5gK744HE17NaybAYrztjtC6N7zF12XfPhqcHiSIBNj0JLWVNf/L73ASAoxOOmdaVGOhR5
cKvt1XmFM8mDi1HPg22HpYFbvYj4voyaypCAgITHFWxhBpDrcqT0XzDeu8sVKBjeOjej8Vdy2FMA
hLSN1DWplfu0tH+BDEMmHY4ZW6UuG9BPvpBNKUa/2XW6QrGnOP6JApfE3i6fhho27HVx4Fm5DjQe
CvR+suvo8PiATkkCOWTQuIY0olnXPgV10/l0Q/CEHLI2m5n5IOf6vJxtlUOjaTyHmpiYTKrktd9A
ePOUoTIUNTXhtKrdlhAyHkIg4rPbHDy8HhHOU/pEyVgYbQb0z6U7WzGjBVTivCIG2L7E8GV8JkxQ
E8A+0UpC+lXbATDV42K7Kfi99cls6GjjeMrIkTElk7XXic2C1j7T3Q7SDRLecc/hIYYq0YKAnuJl
JiPgC/CDecZHwMSZ4+916JBZJ5UV1QpR9U18oDB4MD61fQLJgmdycgufqRpmNPl0IKJGj0vg7rTh
5oUM5DDZnikRNQAtysLgczVayRPuvgmYzJbgXmEk3gnx7VNGTQqJXmgTiEJdeTxbXzowO6cZoMAp
eq79Hs5YElJH0bZo8CvZjsRbKDfQ8d3n7ZFLtVv9tWmte1QxzSVZbfwwJX4kh8+HZKlT8D47T6vh
w435AsDx4Qf+EIrkSgu0Lmil9Zh+vuMVT4HWpIV7ID/oWoN8OGl639HHHJy89kGc4Y/4kXBPEc4f
YCBUFsUphZt/OK0fMWEMPLeDIySHOWuQBuDxihRwTUP/JF12fBdTHvgr4BBfY/VUIvGFz7oWjgff
8eQ+mrTe7KQAS+6lw6sWEtYSHwrWw27X3xxjLbfnCDt7013VdR5JW670hel0S8T783q3rCgshADL
ghzKcwiSce4j9skhfsoK7tDa3H1MAMj3tUdds4MS1SgFFhBh7gTA+0qfT6SCxN1BHiGn1G42xp8j
gtWKA2/ZToMvBmUm7QCVejaqZ9rVDpoKW8/JSCeHPOmMN/Z1UQ6Bu9r9r9MI0nkPM42CTZE+slyV
7lZwy8+cokW/woQpcWMwznhQoXS8J8xrHzJll+WZ7zlfQSWOZsGBj4WHkCPRtBhFYdD0opMjzPYD
i+IcpPRQ041ffLmxX1jf4tJ2hRP5OKLM6R7yu71+1EZ0WWpWjd9siAI6POKP2bQdIVo+YHIK9bv9
sJnFkOGJcoDibPpCtcBEzGoh7Gmb7t1bFMvwxlk6Og3YybrGCRWAM2iBKzwttw1HRcy24Gs6Qi65
rOBaTt/uFNKVPJpGR3EVIoOFegWFgDwLSmodhnjhwmCuCpxMOkVQyvwY+43U8FVOrOlHEOXnMWCo
RqLoX2PYCXFMJTIQ8De+WE4xE1LfecQMe3qfkO9VG+ma0gDHD+P+hY9bzLM8WEP69KfPiEPd+YRg
gV8LOwBKirtd1MSiayf+Oz8jLReidhcgavk8CLH5OljH1QC5Ae8YEKwDuTB4AE1wQzQrXj8h6wtu
1cf9INEW2eQ2uYEgZhPeBaEWwq6sFehjCIcnHLZXvwfIMCxsrXJ6xgvfM6yzcRy4ob4WWApB4Zjy
Kh+BQSACblrZ2+oxGOwY67aUSr2+8ziaCR7JVCJ8RgsQy4h9pE2AQkb0CzMUOrG4pLI+Rc7XmHEH
IAt22Q6hDJjFjNWEuxPvBs0m0xJe9udLLcQPeKb7cdkfJ7K+VIPvnIqulY/yW4o3yxkzLdxDI0T7
+mMEgWuZWcxaW6dkK6sJUyUJKMdU3k1HGRkDHWTyWgNu0JcYW+MOYerD/393ogXFP4ZJofnAeAC9
ZJEGmwO15NnGxAbDFK9R46zP0qkucD66hen4Tsk09+Zk3P34vW88zKI0WnJdhZ7kMYyOskS4fMLU
xPqm3zO4sWtmSbcJO95YVubN+rI6gG2/uxpNbQMHEPODrBIhgUgLtGnbemF+IG4NjeC8vZ3sU9um
2lqfVg125xfcpu6W4cp7DEz55d1vSusxVhgEfd0N5jMfO9Z4vi5/CpBkwwKIhB8JV5eakgYE9OLG
31NkmxncCeMDBgRwx7tJZN1AvbCeFw6yByN1qKMwQmlayjGJKmwRGsBp0zy3zX3Lb62gEcUSQ1Ls
k8tf8lgLb5sc98JkRI2xDs7FkOeEIheUeA1+980F52A0Y3Iw+EWpDtMlSIxul7nDm1B4fL8ywZYh
8YO+u39Jxsd979WnVtQ3JrRsAFXxtM9JA2CIwNHHrccrFfIG7Z3ZZHAgUkH+2n8GCd6mR+96NLhI
VqHYa2X58oGhs57bo85oEV/FbzN0PHbRbyC6CpImFJlZPsKlZKUY8TNosrfYtDbDB3fGFa79mr1s
S+dAI7KexulauGQNHv+favgohFxMvBQUQ8DVoth+P1hpJVjqhHkqrYqONQafhasNr9dK92/sSa89
9EZj6DTD89FuTOBQ7pDlUoXDT4TN9bLC4/Azt6vwYvTm+BgoD3OTnG+mBu3RejjFGeytCWuKJT3q
Oo3wOsS5zsjmjNej0NhOOEh6Aj7SAqMmRKxJMz0apDv1Rvxj15u88eTsmJ3kagWbLuOs65L+HzCS
wvXufkn34ui+dtxf/tLZucYMTI9gBia4EFI+l87Aui5nOhVfi0GYdqhIo6DApHR4S1JEqdgDDDAG
Perq3O9S32YYsmFVHdwb9nf0jltejg7FbMGiBIA67OoVQD3aNcVPr5zBxG/YszoK9No8vy3s04/i
0qfCI9D44IAQlb+tyJLevgbt47KHQlpj0Hs36JA58CvnODwOu38SUwadsqKg0lNcJPWRuEd+GUJG
zImXd4VLJr57nLcFVbi1yN5jthzSBClmVLOzrGqHYVrlB97TG3kfF4yYRtrGOcP6R3epDymqSXAh
FU6uDRGFokZLmSBS0z9kTCjzOICy2jyN8RsD5YG9ggJAhCR6cFxt/h4+4JDoC6/QyVrCquN3dAdI
sfrV8HixW2RJ8AZV2Eeqex5Sf7MuKYeuGTfiuJw0kIfsyTeTYZn4n1x5qBYa8wy0v7ip4CdgXLG7
aZrvjCLXVzzVb0/bO/Vuzt8BwAgN9uG8/VpLRw1j0ubPSInW0SvMQobPh/YEH9HOcqDOtx+zPZu8
XFpOqYyegCPNdYb06u5zUGEZgHJn1B9NUoaqFzKBqTj7jN0cmoutvhVd3FvquKczoWgPHkyAjR7s
RKbwyOvN2Z3xqn6MGSMyTHysgt5BBaE/GxSAM2tXVFauG2RqJY8F7TO1u9XzKvCx5ujpDy5be0B+
2IOJNyF9EhmDhyatwm9rIaGecgUGEi6ZEK1RpoE6t4a35EK6zNceFsO3EyrrsHrAfbBWpzfaTPgw
TNMXLGtGuUqwJRb3EQ5WaJm5m2Co2zddxttrd1n6DBJIVyZRAcxqkI03UOW8gjKzYido2zmsMqzY
DJgr38xkKk++PXCDkZOtRIinEKrTwpCgK6SOkrAlDXEUqbhrMKIZIyw8Ym6ogrnAE4fkxw4yPafG
9GqPXeWyRBQMjToIQ5GPnqmBGfq+8e6HAifWv5puhZBLz2auoIgtQJtWth38kLXDMbMOt0CNPqY2
/0C4doLv+roMVNAm6zuyZ7dxDk2EJmOnzVONnEo+lITVXm5WRZOHYl3rmDXcGryzktR6iXTuRoMT
rOAhsJFpfFx0qSuWTQ9s7uoI0gNmw02itpQxxUG92LfIoztJYVA2eKrJJWNNGwWzducaUGGN2N1j
Dj3YPX4JXHLc5njk2/dpZa+hMxLqB7lv3+mZ1duokFcY14ddIct7uF//Nf36746jGE41QC1wHWke
xHOU1AshIQHsO/shpzXO7WcdsjD7uza9dT3l74yH4bzxNJUXvhO3alI0/FZhNfHIQg/XfTm3l9VU
A5xSmFvYOdsFgsWsoOrv0zuIIdkXGIYKf6njktXzShdU+fD2dsfMBosDZHUxA5gjEKyXLx6yiiF0
sGyzZRiUxt8W/18e3TbF1BcoqRWIk19lrtEIchWGrODS83uDqRzeNwbZDkxqSsHtMkLo1vOiGIcL
ux3G0X3KtcMeCPfo26FFA5vdhF3aMDUE5brTTDHq74bPS1LjCWLkuXE/qC9DGa2CN4pU1RygWU7J
QstnIpvkcLKNrSgjK4NHlchALVi9bJhkiCfGY8rmMY6w1oux655aHuL/FdpGaAxGQWpJ9LBwxXF1
WA2bu5ylSZQQ2X3026OJOYBDH4rfb+lRfSBCTpHnCFp0tLGfuCGfYEyelL7mOfJpbFsZocZ73axy
tGDuAlN5/bTYHIVdjDmegSAGZRt9Dj+mLM9j9LrvzGSlRArHpfPkWbTOOluE2RykiU46kolAMcXM
/7ujADb05XsuaOKLOk1kXOsGRG9s/15Ue0JALsaxYoDkUyrT4SAunlKIPoCo4Zqx3THLn/ItUgv3
lpddBM5ojbzU8nA3m1Mk31rmZdigxEgSkUOp/etVHMfBTYmkI2xYBSw0vzzPnt4In0bNiqC04LjH
8eSUOrAd1mta7ihu9yU26jtMUmSb535czKhG+x8KPi2M9eWxFonfHWeFL4wER49VZIbqi2wd2fV1
QslYPqFuKHH5goC/qVhulYn3ax8Mv2ttN31y3Qtv1xk0UJM/AlJYFRzqGoPuzW3erIITiZ/4wv3t
8qAUHQPOw22q4VMDFjftBt18rFWUwiBRTsPUAX/cfme2G5G5LUe7B4zZj0q50DpKKjzKnhC/4zsy
OojZIgtIrmz7+A1jUy/2he1JfjLbcW63sE87UZ4f5FK8ptUgAWrBlMOPb5MrhsbfYdwkbHqQz/P5
+sYt/e64rnuozGIdZ8DZMwBsYLVdR1KxYXxl9TZIelLgP0F7HNqt6YbswzMGpETsIg14fP0WfOcb
gg9NPNLzwm0MwYTYt72nuckhLB8jqIMcNXHqde+2/vbWr5Ba3u0TAOcFXTgzZwlAm3jeqD1hu6g8
ACw8EzzS14Jm0xgw0DysBt5khC5UB48hsuhl/eYnVwPXNVmJ3x15jiDUT3SObdxUatRC1+D5teKI
JIV23HXXTzwAJUyI3utcyh5h6YvrmsZ2QzQB4wkqW4ckH7PFiubBxj4EIpb1asdcQy6GINCiIzwt
2WmY+vdrpIi/EAgEJ8Zn46xxA4JCY7Eh8UnPxl2PdCqvC20eqdr8whaYoJEyS8Qh9dcQXrvWWqPt
5GeI9GHALH90h/9gRyt3ScKK/W1ncGZ52JaWmM3ghY8tDPcji5McGwHVqKKE1wudJPYhz/sOZsjR
vMlS4I9lLVlMFh4GKB8tWT+xhk2e5LK1+1NRUtF7JeNUOgmeN+5bIAHZqOd65pD2zSX6R5RY+/tC
1KXMqPhkXGfkIrwzDDWAF0S2wPq60lUhAZnIT/EDPX4KRip9K0NsXAuceBPwZEt2D80fvzfpbhN5
LREFYviGpkVNZI39rjX2zkWEMyiAwhMGEeiJ3JRnBTbCFoMM1ZnSSvO9aAKcKDetyEK2kmEBJeo+
FK3mHimA6ARE1vXFOsKulkoEA3N46/tRI0AYvyydiFXx5qLHcpkZw+JsxBDu9CeuQWUIUwlgX3TA
PNIVY4b1ZfpiV8eWRc4eWtD1mjOFPYYmmSIFVMluBhG5GjE4DtOOykQzHeMvidEdTrT0V0hx1tFt
GrHr8NL0ZAyVUO6I3vg2lH/X+WeZItyWeK5lhHsEURcYj0uw2jrGlqrmqisDKYvGvqg+kd2N5RwS
eOBNd80V5WxDihcNx+4nGIPkiEhSbhNr1vOnZDUwsMdoorKjOHfFQZR19Tj8Mw34/VquCv69Bicl
NCtX4LLeJD/cw83N+jDz44TomjgOQSmrYU6fjcecy/R3GqrOGQrXP0OMyrSWmJlaJJfB8JJcMX1y
wuoO+s/N51XE11Fj2Fk6CtPGydc5IrFx5jvqgLk2gRMWZaGI3bnKEW+Rmpv9ubs++TmEZ0OdXMLn
yVS8Mj4fGCFpRsVgmXAxyIr4RiK9BwSgaZXP3pdP37W6O2DoV/LLeWeUglT1HIk5mpZwPQIphrX+
IxB1DJIXI4azNoY1xxb4XTwVr6V4m699I/go6TVYs3fcdqQofYXoQzAgO1mv5JOc4nLxnD3X36kC
CLb67HQIhBnIid7nIfgQfKZ67wgVCZrlJ8u1EdU+p1m/gVBLBFhk1Sab1YVNG+1r2S9gtCXsNYt0
lI5e7CqcrmjAZJVgOvlH9mZCeAwxh5NnNIWKNSYubbheY0OJV4/B53qa0RX3gfmSZ2WMESIcP2l+
GCRUg57RFzPE2ol/fC9gj1NcBOyv+BEDbSDhvjGeejvtQUbz1abaljxFtf/GdJygjz6JtFBMx8/Z
FBkWDjJ7wT+0o5F5clHp5+Hdk41zDu40XoSBMBBGC5a7vfGGUgcZEJV3YyI8XfVQB6gywcc8jKjD
lOAsHl7VvSRPmvSDMmr0wUvoH8c1Fw78BrNwmjIQCTJ1GoPCzAhg66DsU63NKg2OfTWpk8esB2LL
9qHbp6TavZICCU6bUXR2qEf1uAzeKJ7QRcUvZowYI2F1iZNH0mRyBaKZrypm3CHjtIXsh7fnBKZ3
b9BkNwEJnsHvJkTV0kbf4LQ9+vxHx28UxnvPG3xiQE8jiD4KHyYT1318wCuz+PvcrKZmZfAGdhqm
bRBRk3Tf1O2G4mMkYNcw9FZcKjRFl4d/rtzjGmvtB3pgDEr+OkudxwMFFYTS1XUJSaLetv4w6dZH
Pd4EsmU2sBkjp3Ev+PCVNDxCUD0cp+/we/gyPVve5hnk1OvwczgCCAbnKVM7u7MryYWFZZGT5skj
wvCspHEv7bDt2oz+MsN8+gqgRonlfGm38Ckn+UKUouKKVKAr/QsZ4d+S4TBs4Pg/GHQcqNZm02Au
VhINf1t/989JanUXDBTJKjffxJVR4m4zokbJE4ThjvNVw6GbhUJPxwsLnS2FL1KL08yLlzwDe2EC
n+wsmlAzS17cCbbx7D2k2xKrKShsTDm7bFMVfr4FcVLslgMG7rjFgd1y+kAGZUFiiYtNnxCg8eFp
mS9faikN2Ft2CnZ8yauU85igMhhydosTOWav/1pdV5gOkJA/2O0V9tqizEw9DhxqWc404Cvo1Zxf
lAgqJ+vTZY5AFZHyNwk+wvK6idjynAecOvg9P201/jjiMismGJKZ+8HrE2gBNSJe6JwuYouQ0cw1
zNOQkpH0qHwuXn4b3gkGqtoy4/gBvsFtFR68K5bRKBw8pS8Op22jCqSWXYLQcVoCD1JFkq92BfUW
xyH5DBw+TBdhAQgcMr+RXyAuG2+ID/KBpUEiVQYRaCxe7qDwSArlmvwrV9g/wONf5P7yb/wEZAgY
ev/ckGVszfvkh4oBPphywtPOU/nIEWv7GF5HHHv/DjqAXroLaD8cNvGv8CcnFAjYvA7Sgby8ePTJ
YQtjEJtDCRiV0rGSWzIqrfPgMpVURmErQHbj9BW/NPl+6M3mz2iG4hqLFHMu1iK1s4y8fs/a9eVe
RuycywhWeUVjOrLwzoGJI8nn4mNKPyL+NX2cqwUgBOLyzAlZIblBLPrR6oGkwNj+Ec8BEYHlDnCz
HgkYG+4mS+4ldxAYO8fBF7YhfAKoPn1mYkyp+Xp/501Ip8SabmIeRtjbTbxJwFiQ4Bqq2sxlUEbL
ahXAOZZnbk1i0r0JUzvzAMKUS2iyk/N7/rmm9nNzVw9PLn3zO9h1YKGI0/CDv27zMc6LOZ8sZ6rW
h/ohxisM4xiuicswlno3d/dYpElh6L425L/gPCm4s+KIi3G4S3cmGq8Dl0iuwSmSfIIC5yyiVipO
Cl5fvBUOoJdckBeXARmh0fJeRGr05uBjcI3ERwhU0BM/mx1GKhdsXvlmxcd9i8GS0RqJ/XluiPUf
DGav6cIqKp2mhHChFqst6tM1XjvQmS7h7jDSDOc9/veogtyHfOXnGaL3Y6pofSl1dJOKDMxqLqwd
WTi/yDHy5WQRtyR7Di9gboIUFn5M78Dvg1gqWaHr6AK4HUFQpIYeG66L1IXh3VQcV+BEDlGZM3Vi
aGL1cJ58s7TFoYMNhEIjXlpW/5GMMhNHJKihOB8CWC373mQ2wFSQQfNh8jLZ90p7FZiMVY2JvQqH
HyM0bDz/ZDOQ20SBLzZeuBqNadep/6JomkS0yryvGBuw6dvYzBP2FmoU6WYojLEIKfaYbTADkkpv
OMQ+dS/Nds2kQvzVgnsAyOjDzMqtJ5vlartSISY+w9IubbgPUDZWXTBqO3QZ7sikiW4ndfd/C7C+
jceLSHH55Cv7mwFj5Mg+H479cRgyfPYRXwR2OEQqiFtg63eFEkr9wc9/5+iJyXr8/VXHkeZT2n2c
8o8GuxnkPLjsqbslXLWItbTzQPAzcxKY3m6Osuh386p5+quOZav4Lh9zGaYp3LI4kR1W9hVU9QFw
Fe/uIWMmhO/ixzFl4NlPpFxOmcqKiYgEolCE0RpwPJP8O2GMVyCX/zLTQYMu9TFFtcaeTQPGtijT
fZlj88j1eysmAA6bA77PJwM7yhHzdighEInEXJn3/vta3i9AWCGsy7zgbt6QuujYpV8gn4gX13y+
9DzwDonEgR6o4DYpbuqSUClPBKb50Ik1JI6wTcSKEgfy6ZRaZiENuoRAQyynB6dOE+sSxbwnxz2k
8tTtrPgA/Y0PpJsyqxL5sSoDawl5lc6RzVpGmTGSKv5OQUmdSTXDjNkr+fRCy6AVdHH7DEpDLozC
DjkbM+XbUEBLZCITmwCDRBxreQV6eklOrr1/s1UZip1p8uhJuLjylRNtG62yZIXJaUhn5ZS8PYmh
kdA6cVsTWxL5NzHu6lrDhg9JdyHjaoT/q651nHUx8MALkpspUzTx/ujQmjdt1coHnx1PgG9sbYZq
G7wApFhEGkZFJt6mYndBwbomZkv+6p+/Q9vuhghJGWWPp9AtDcMO3JBejp/t4RbZopd6eWcc42rE
58RaNIf8LzF5PTTtivyU4ySOY7iwomz3b7hnoX9RZfXsnxQe+8kjbgbgeFTB/8fZXf/9+EqxdSxk
eiDVFxpwkDj5Q1vBHJ8P+XOJIECUjwpQ2DPH+uAcaSktC5gklgJYI/BN+vgcHWcnB/vlvrTXRwz+
hGsHT51/4Ait45bpECn7Z5MatBCAUiyWIUu5LakqiUzCdfm1YGkMeuMeXbMY2JG9lYi70Fhsc87G
lKM55cCUhB5nKtfIdvlNZ1zVfwnqkhV0tMfSCNSetE7SrF8m6YwVymoQR4uTePz0xaGHFRGxpAq0
QRILyBaqsnXTv9PA8nzSx8ugm/sIkQIRmqTKtsOWnfKn9klsYBMkHJluVUohEJGEimQJznyhsGn/
qjHOcxkKyB+paqQUe/NqYhss+xWYDtNEOwMnQFBktzHTkBMA8QY1R+mIceqPs4OVHsEVYu1F3URD
tNTi5ujb43DZ0Dwt5fSc8/BKcUHR9DOQ7YPC/Csz4G/xOk0KoNI5DnL6ESlZov7OorwiAXXJmuGQ
kdKDK+q7Qw4Q+7Gmv8Qzboxb/cUivkHCoxs2NnJCKZgKki3eD1JxiWPZyYwkz7QkiKBDdcPDDJcF
4jN+cEKDzOWOCR4LxsVVIqMsN5drEtCm4EEtyw1ddwz1ojv/DGXFwEJ3KAqXlI4jqYqWscPpBWQm
EAKWURhEsUXY46kDbkGtK4cOMEsHNOjEUhEgS06ZPY6K4rO5GLKOZFe4rk+TK8vo5ox/XwckFI9K
udNicvLbidfU4eyvABXm29X6YpstZpjScrLZ42XN082K4OUC9ouV2Ejx0+wiktzJPkJ9zRLci/WI
bAqy2YjNEh0aWxA7/FoMp+RIFkPwpMVux7Et+/r0HzlCdjLxYhLPr3+5GGITJksM0E6KUiGYvKwK
+3e53bgiswobMgunyJA7MuVeURqLTwq/RHApLolg1Xd534JhiZ8cCms+oxTe4gtNI87X6Ln4h58U
H1DmFYAC4DD5WIpqYV4QgkAVxobkqFwGQSEFDOyRp7CWdIXbNLeRtBX2i19D6gT3jZsvLvIbszN+
2JS0DzGEh2Ijed7cMJlQ4C8pRWgjAJIBmRRUS151nchC8KdjinHOhh5vM5Fg3unUt+EQhYYBT4Zw
KNBBuTqyKnluf3U8567cEXzTLT4Nj6UgZyIyHYsNIjfJ9Mlv4k79y93unM2K7dAAUECSh1Jg20mt
NvNtxsuMDtSpsgTOvQzLUJ74V260N6Cyne19WNk1GpqwNeqMbtM2MLx/nbPujwfNr+7eZ0UTVIef
L5/rtkETh6tJmUADergQNtBhMTAJvotjqK8Lor4f+8sfo4C4GKh05MS0WZ39hzkYFOYvbEz72DFf
SMvvnE3EGc2VuYJL64K5twbzGaiqxyySnbsLJLACLob2ksJkgKf4cO6LE2Gi9aHhd7EoBc9HdX4x
fZUxGthsPydrCwcfnVtt695zf4odHY+ZD9s6HgigVg3njGdf5mR8V2lVh01Upe5z3utP2WlJdmoY
U8W+LV5MI8wxh8YO9lmc6gBTjwgGF1BIy1rJWLEaMmhXzBKQSeXYz1ZH74LGlznoJF2jWuOvFAsI
6twxP4JyqDpp1Xct/r7MI2kv0WXOoFdNrV7QFkrKHT0tfsYg8V8XnT86dEwi3pbR/JikqEG50WeQ
741zEyeV8FKbG1qupqXag97+DLkT6+3aRTLRpFya3ACU95ArYan2cOCJzxaT7ksfjck7/NNn2R37
k/DpZ6PUgbKawWqt22ZBXIVSsHKmnyuhKI8+it/1ddJZ5BiRZFv98NFNRrBma/mxsa8iBWx4Z2n6
NxJ3JXHxOFzlPgM7vBLSrwuxEdOono/yH6qBedtusulzeVVD9PrDVQErNM5gnjG0bNlf3SrJGIhh
ZXxMvETgzJi32WffhiXMGDD1057L97Txi1CG2RyWJ2r2C+STT4BYiRfGLqO+73Wys3qD2xwL5LOh
bOwOE6aMSBxLDfJn9KnFkONKEdA8qLXfrIcdyOyIs84nJN7q6lmxkGoIhNxz1e3exYvgGW6y0Rfb
qNtk81rmF4i+CHAH7Xv/eQlVmmjNvOZugWaBqe4lPIES3QF/4gen2Qerzq55egxKxk/GDVuS+6p4
s+Wo0y7EgXa7T4SaSi9/w+ODn/+8jLAVVw7JuK7qloBTyzL4kJeeO2Vwg+LaizpxL/rYOIJgpCbu
nx+b2ov/hUgCr0RsoV9QSzpxN5YgR8ZrhDnWcOSCFKVwdmiP2qPNRJJ3VfdVAUnJLzrjXKZEb4tG
onDE8YzZp9mE+BtrozIoMAaTVyTYj/WqR3UAkOUXy7P/Yg3AzIs08stO21DXb1ZHnTffQQO+SfuV
KAoiD6ytFd3MKsT+qflkzkO1Yt3SQ26dQVXipuLUFw968xzmPO/xfLWOxeSysVN2yHN4eyW997ax
Wb/Ya+FOMll4wGHnDzNdQp1b1fDSGN2bXj1I2e5Up7nxCiFrwtisiNpSTWHqEbn4RMlH+qF0JR3y
u/E2GUAu0KCeijBwct9iFXPANg180X3+PToeI2itgLb0cR4f99JbvJ/LvwwmjBqiGuxof7f78Ajf
rcx33eP8pjUINb6/jLQX3XC4OM0yNjFf4z6rFo4v7drfTLgNn3v/vazzGa+/aVCMvvr/kXReS4or
WxD9IiLw5lXeI+HhhQAa7735+lmpibnnnjljuoVUqto7dxp/3Z86dRyryARYR9gbUq2CtJPKcPca
b2varsPQXMnaoZw10GztZufP8HlD1+oeeBEa1rGYNs5/9WqHtfg52o9Wt8ruiZqr2PBfN6eFDFt2
dJdz0mwZKAGvi/ol24EcHFbDn/upheXdB+6CEglepNwsKq7cZ9AzGEMI1JMPpPmsvLYb8c1G0bDX
q2Qm/RUW/DRU9NS2PW3fI4zCbxtzS/rj3eJdfZrQPuQ0l4pAgI4nAmBAILUf3LCJ5TYBFe380Uul
16QnqzIKry0n/w+TBfz9JuX2QY5e7nPBTcUQzpN519Yc3kFBMS+4QuRJZmCZypdmMTpYUEwxqeCV
4K2pwzor9OXOUomf6B7xubIb/XV0BYpAkQvFHYnJ1ix9fVRe7OVbi1qdwxeNwjoaau2N3CWrjf+9
0xR2Y++XlfKA3yGpAbAp4wUc+RqswXrPd2mH5Gd3WUVpsauAvkpymDf/EDsKkqZOD+9L/wfsTAPB
y+WVz85njtEkHi/XqlWhbuNQgO5vYa0Dzt1K5OnY5HxkAO2WKR/G637uNGqjWsEMtF8GengbP6zz
nihf3erFYICMFwUWjozKh/w3udcH81ELW9eQQG32U54cUp2Ce/HIyP62Gxi52jB9XnwMpmHmbb5I
jfQYTdtNowHvvRbwb/cBbebb3jXN96gECD05jshB9nYD1ESECqOW5kfJpC9SAssRg7XhJ5CbHI46
rrYjOV1OxaTwm12Y0hEKHWYSbMtAP023ys942rwEDQRrd6ISq07JLtPKE+bgQfJzbuYDBh+z6EZw
xzailW17FxScswpbnFSbZ5IUy91Cv2pVu9XuZVXoA7JfF992hWMXSWnSmq0ZgGEgMFYfiPL1Ak/h
mr3dW/tTsPC9zeCGB49uMd6G25AQStyfZuWT7VD67+EqM9QHAXrbh5b/qNlv5m0TBFXHO/wB8sdo
7VmykFcbluhVHFPcjqsJDevb9JAEnKwXNurrO/9isU7pucx37+icnTKuXM/2LfvF61EzPAW//iWD
97QsQ9rK6uG9e5vUls9uafmJ+2dHf64ePlx0ncYMwMh9UZD5ezRRT6fa3kY4KpZwqySPfVTtrqOi
X5jJ27PjDpsczBh6WdtUrhv73tf5OrXgTAhq0/m4Teftn9NHpxA8e7c75Ej9ZzmafaNNWI6efhn1
DBbvvU1Y9w720XlAkywQuuhUw9dHJYYt6UoT9KyI8fjDPHzs2y9rpGXcn0NSM2vkt8LtB+G+bD30
3Q8GDOMx1MJoukavDLgpURIq0NbOOJCKBpGnhvdZhkKdxk5N4op6CVfNGfKG4DC5xbusOLz1cVMg
H9Y9ZPv2sbuZFGVVoCiMW4ycpP0Ny+EReui+e1tukf4B6HjwvTiUsT4zUS/IR4WjoVdbIsope2sM
sIZlj9/MyiFWTAgYNOo4OhUmKH0+lTf72EngvY1MoFTX6/eBETMQV/jb6FMO3nHckOz2w+CG9+yO
brLoTJGe6hMKsMZ1BaAuLYLVNdCKFUwDNyf5c14MCVzylGaNgPRLM+q2rOUDQhE+9vfOnsAiVoNA
ZJI+rCrzOLZbrNJ5i6Vzg9zHPUU5BkRtmtHQBQkB/kheXmcJCPMlSXYzOwyoAr4GJnbDF+XCBxtP
+MdMhYiOL5loTg4dmHK2N8NEyLoETec4fvZ+tpRprDbFxHOVzKNkLzNOGBq9LSBNbbz/vcfll3qz
Sy4789rHAii/B1UDz8mfy0W4DJowQssFqk1jSA3CZuw+sCoZB8meKIio2R1GwdS8e09usjkz7HEK
RKT4qZYJGJI8uFoYWVClKWE4QvlmlEIPm36GjYGtPGoy/ZoaxMAPMUCRzg60d8ZOAjMTMirUQOiR
Tl8kL7FrOVQW7nic9Hlg/61whM7ypMI+RwofMrej/wRY80D2BBkVTDu82MOIF2oMjvuz2WVdpDAe
SmQNJL4GaGwhF4ZhkcMyu5hQC7W+SU9/A0seXAGLdVLHwC3di3uLN8Gpf1gW0tXObSYV1Blei/g2
4ZLk3Jl/90Bitevw4KK3IzoQIToRgsNp8gbSvwPn4+nv/dJPquSeggOMguBHXP1d1IyrWVgz6jEu
cDBSB9kv5R2dA4+PCt56tk7KwXUgYBsvFvzeawZG+NPkCRlMsEYmNPzmhCe0Ww1du88AYWoStkNi
8pIpTs3nK2WotwFRM2yCwNkRwrgJ//CYAm5P02FVcgu6GSzDO3MLxN18GF7w4f/MUdwhoIG/h62x
eMLI8ohZ80kDQoXr8Rtr3uGtw2wD3dOOfujkeiS4GE9O06ZTSG8QU9gr9G7TrOBA9Om/Yui6Ga0O
b8+ZVbyGJPvKoOBezD+Na4jSNO9h4YThnTFNvuF7/uY7bLJju4wFo7JPb+YpeCVfX8F8dQ9HB2g1
MHcf7plIhptJjvjsgogNqfWKZ0Sm3pSti2uJ6dQIlEHZd3KbjMI4trZIyLeoBdv0cXgKYWBy6peH
ShzHE8HWHnNxafKuthSxN7cZfhIkm865jZ6dLW4N351RF54pX3rj8YXVMqULpa5m19vZ9/bRgbOq
3Zc+j7FZ2uxsteImDUxGcH08tu8Fk3t0QtK8wyp1WKta8v2AIj0vMGtqXdCg/236GNsg0Tq4NaqY
9OlhTkOSdn/fvTCMHVc5G+aHJfz6jc1327df8S2D6v8EikYu/VeBH3+IWwX38ObhUejOD2BNBeOG
T+qau/DGyQeEBDYqTiqrHR5zPIVSWvN5ErBl/K040wXnNVYCQ+nNPAt/AWwLjty9aaLEGMRprHZ5
zUx/xmN8c6qTCw5UuuI66Ke7q1rr+evN1yqR/X61w02/8YcTTb9pk78Yt3iRNrg49VH7xkqDRKIP
k8EHvQO1YRkzHlw7WkU7fnvjwpzWQFjnEBYDf1mz07gYhV4lJb8SyWr4lTHF1IannkI7RAj6S8vk
KtY71U42Oxk2h4qbiX74sZh9DjSxQBl4fxirrcMNWzuXZX8WrHBmWbfXHDF9mMwYABZhiMO24wWH
DKBWnSeJPwD3gmG7veJ5OJf+1+O/sNkKS8uzVUN3qD0qwhssUSUuH636Yt0bHqPyQttbxS2oP2Sr
v+MdOWbSxYb9MB/u3gmIbFEkddOokZlu77ymw4vF+AdW5SAcaOcikIIJCS9unq1uXhlroEdghtD5
GIDjBYYDAI0AXRR9rvZoshBqCbyRur/E3xyrKALuO3vzPa4kdaD/m7cYEkjFjKuz3DhC0OHF5rg8
qLukqkS31HFqfddMCuEjXw6nfPYAujS58ip+wQfuz2FScAagR4m3et/+XLSc+fwqqI4ggwB8lmE1
OLDzTmAWOPg7MZWe1GAa1IMqIA9/oNB9f1Ha3e0vCOwZnOtHkrACc2vtGG4UrhwEgGP4wAi8RZGq
DIufP28LxTwHMmfeT/LRX4aFL2gWbct5OWUI1EyP5qIDWxwkF3oONvZLTDQBSuhkKrEqHtJrlhxX
qW16HvkxnmVir6T9McusrsmyYNjFS/9XGaOfh4PshRXD4zjYscFqL7VAl+82M1QsBMKQyR+nLWQR
7BXs6O1g5YINOseahju6y0C0DtlAPCkN1xyHvOKMx0o8lvlF0K0NuQ6vq8Zw0/dR/X4MQC5GDhlE
dXhbtc4F2NdlKvRXxidefOw6rP1TaCwq8dqfOk+HahNsgdB3eQZAsGsbC/m8N/oPGD5sechNaP9c
hqlNuL7A8B0FE2lFKMuqjDaHhLANuJhbZeKEDV6AcwDHSdHozli8HN9RgxZyqqIjYLO7mEnXM1mm
nBVjxtGZZ9MoMiphEu4FBi0MLS7VUcXHbQ0eK5wM0dhwBuJhXyHGMwRnDK+pN/v96BfoJMcVFxtH
qmRMBHw8wowh6VkgewvBL4arHAMGMx+nGW98ul3ya8TTsGIB+E9bmaT67HMWJwPfi3enDXwg4YHx
LYzOjMwKGlmmOa4vhebGNBwDWwO+D/uyNabOwOuAaqTTgQVnzBmSf6y282b8DpfQRRth2gGG8mNE
DsTiEdHk9IvsHRsG14j5MedcdfHtYzJr5XyF7mkJdpe+OdByEFH18IrikROre7RWK065mEmmjXGO
s+OQjwsWh1tXJ1bZI2s+ijDr1nTp0F6D1DOfYhJvFy07D+06YPS7djhAVwNu5l+2onqmXsvZDC0L
3kK86yNppyxoQ8NKalBqOVbYS9dtzwyw8KaKG8/MYO90byxal7gM48XLRetiyHrJSI0ATwmHDo1a
DCMPVsPbqHf+0y2aNhTDH/xE4QYH5tl8Y+9h6uKxASrr/LT6to37mjFkB2GQgl4QCScS4LizaJDb
wMa0cKHTmliDM+HD+aQlCH0DdYg/1utcGaeI94pG1d21j8Fxwgzb7KQP03Z7GqQwbe03/VrHsKm2
m7kvgbfqkqW1cdgItXokK+Mx4d2UFbLD7DS4YhWFqtAeolZIqahhIrs0x2wJH5PlveXVFZxRMumM
a7jn13nmM9hVJXOmFo0AqNXWWql0/KPS5EKUFKIdEna3bhtThxI/iowymC4x6Vo2TITtSz48Y6DK
XPdAYVs061Uyrh5AJTfs1Cs056y86IVRAt2X20JmQbPSuQ0aAWYU45lOM6RbjN6znctJxga0d7gU
wcpfVCV7i26DVW8Ygd19fAxzPZK3DmSCjDcwwOlVV3/mbLm5XZBbJVmq15cRpuY1PY1EJnOYHOHG
xJWEwMS9jUy220I6zwClkwMq7FsxG4fT06SL44YfP1+7ctls5E1572NVWP1wW9n9T73pDfYJ3KsX
gUTb5EfgMFYyMLM0X6y6V7vlndj+buazaH6zDY4VMTiU8otgwn5GO0yb4YI1XYKtsf6Hy4Jt2LoG
HVRr4oJFDqZyjAkVj9J7YgwWn7oXRq97hltH2CxL+eucHPJYelvGaNf4N0fuigIj6Lg2cEZ3szfM
/tti8YN5uOM+ezHavYzGDVodva9hk4m7z8jn7Wk+V4ZP93M6KbRGQ1NC/OEZ872YUGpwSfgco0en
VxpCC4DbifB5yV7I16HQvJndtWVSioPT5fqYMgxA6IPPKOGNVbpxEFA1pOyZ3NZAmndIJDgyGwFm
I8DJ7OTswVKQndjAAQ2ZfnKToH+cGJkyeqIyjY9+ajBhZcDEuA++KZop5E6oyyftC+8ROyLMHXt4
NH1gQWXO5M7yj1A7/gJw2o6GyyWf2Kxzespxf20DYKVjilzb5labMk6Nm7DF2o6m+wR8qChoE4kY
fUfv0WWguKyFi7D3aJ1sVVmQP7RWWb7GDHINmYTazvPWGkci89t7+0cn6NedS4DrMB/VTg01usYM
azkSuBHXgYqYHlSkv5BTKwxMbJUuvCyqmfScxkOs1ejt607T4S+NN0Z9fjNNzpAyZErDyjgNW8Y8
pkEp4+XlDt2e9nubP/Cyyah2nOus5MCB05jSZ9gf6W/+/wfUjm93SI4+5Mp9SvtdsjdeMusGXYEi
FiJGmv/UJdqv4JIO2rK0A5Lst7AJclRM3NXhvw8sg4vbDfo7jMISFx77xmzDGPBhoYt1PvHZ3jUJ
/1nOEWpiOy4obdlqd5ZRRByq+nz6Yf2r7BSyssPHUNEYCb154tt6jVAh2nyepvG1ot0M0xYiJ2vs
78Xo/PdJdh5QOs5bGMawhZxofXdxhsHisJG2/jgkOvewMVb+eCuty/OKIl52KAl5nmqN2M+BlXHQ
4Jhb0dABvMjaT+ZhnFT8H5Quzj/2RATi87un35GVKG2xdw4tb6djCfcRPCRrKdQeSQPzEhxmEEuf
YxBnolO8yo1sdi5HJ9If8vyykO+20vtxDTPa4hAOHqebqgb8OY1qm9Xm+tu4LkKNxcNj6OpT9PKz
DodLvunC/GCV7vvaO1ClM0jn9Zeug4J5kXLDROllB8DxrdUrgVMchuv+1p5/B7IsQNbQ4yuwUcJW
aZJ40oFOIDo3BGQPAorJ70AiUqpHEXoL5bLrb6wO/PD2rg13DDsCxvEQb2EI6WxgL5oizSP0IWxR
ctfTFolUTasjigAE+ynTZOrvdLlD4WZCYQnMrp5BhA2hcaPUVwG+cY59Lh8+ELkKEEoOrCQY484c
04BkGijZAZIDhkHRC0r+xX8Ojp1XJDJrBSqnj2Gkv0mPRGGLktZgIN1cOVtvTXEuDo3OLrFbIRHe
4ZsxvEH/UWYy/bV3f8iL/Guiv1VlAt9u78OGs+Wf+W/DGXLowv7l/3v8ZTgtPocdIRocL5N8Hs80
3qXT8PmObT+NANkOXh3oCkOZpzlem5zA2EnZaYEBBQ+W3c8+UawpSR6yjjkcSsL7cB/u6hlSlCK5
HQyF2AlqDOyXLYPwKW/pbVA30rvDrW3mhKV0zyn+gXw+XACwk6nzRH06DqAgEmVgLOC6s69WHexm
GGKc3K5tD+vWkF2mj3+yABK6SdhUYGodbHx16nFcoqSgBI9y52SDTktsu51zQn7AHumSkmiWQgI1
TphNiAqxzqDkQdXARQEPM/ZVPUbIQ8YcQzBA6x5p1HlKUR4DdBqoKkD+ndGn7PM7pvZHXIX/3Axx
jQcY1AGJKAhzdPCLAedv0ussL+HDw5WyQ1X/d/GKXUA/4HBPUfF7ROyqVkx+Adt+tnY8aYV/iivm
Qo65eSm3njPCW+jfqoE7nWWH9O6TMR4atH+ULihGAl4uXgB1nGtuBjwm6HDM8w0OphiZFVcEyWe5
OIUFKjSylMkNB+DrUMp+YGXabsIUwTbHgJhqlflRpYTzzOzr/q36ZTYbSmrsA24A7PL0gVdpJsGY
CKRIttue2FgEmAU8hTRlIjaM0oudYnzZjtzIEFDZ4SQlqSogS8Shy+GipcKiaoGCJwXVG8J6/uoy
EGGC9cNBb9rWOmCfV7qHPXYhu7JydaYzT+ag/U98Bzyh32B/nrTgtSriE6xjBz4YUviuDoAjmNN1
KeID+M2cEB+L4wcWlfMFdH9DRmfeloi+I70YXSEWJuwLDrsKPB2IWZg6TyZVxmypgjqZjDIkUQgr
ExSe2X8VuChmBLps41ZyRk7ClRTa6F+g7fYoiznARQf6GLA+DB8+GVREvh27VoeGqNP5oYZrZnyG
eX4L1CgR8RoBwJs2E0OFn48TBIe2HXHDcN5n8YtLF7BHm7R1rBQ6IBpnvJydtGF+Oiq0mfHxrl4M
l2y0JWG2lYBVFaHPZaNa0gMfYA6yNbLiKSgoEPIxYdEZf2DRzjiX7ZTgvCPPCasfiIZLraz9BFoY
SX3GAtEal6VUKqppNm7BDnmHZyezqzNLxkKZx5EZBCbnEEZq5N8YIINf9BKBpMXjaLHgqD2RUwxw
4LZ9Hqwzv5LoJzIX92ky0YxD7GqCip0JDLIvFCzoSQ5AlqUjnQMVWMjIrt7OhZ08QmMjDerkx6LP
w9gnENeoq9gf2kTHcqYJpCxb/S7iD0TRrId4RLoO5z0ktRo/3sEoftqn6Isk7AVHmuOm7auryZ8I
o187iuR4F+m9ovAaxaxIJG35AVcSOTe+DsBQPPNOzYJqpC/9MP5ebDGqXz2a8odFhQwjmwRUSH6Q
7qW0gKKbhSG1Khw5cAz1q5zSPF2GYl4gyj2bi9Z5HcchfTpgHUh8sXXNicoT9QoXsQk9qNamM2dD
B97h9OVYUFNBr5N2qtbS7/gOzOEzoGMMI/vlUTRDR9Q5CaP7jequk9/8NmTLN3AfPaRCTXljSMRW
K1jICXUMCY2ly0KhfqKWTrgr7F0YyajjIl8LYwmLXULNaTayMClCDseDFI5OswvLHs4/dGNqcI9n
EP8s/nh2cT1V3FBvQPvAbYqOmXgeVwDvUbKQUZyF3mq1QgAB5u6hEPOslb7AYaRI4RvqvS/ehJcI
FQv7QBFKJGvIhnRIrYNuASo3qkfR6CYE9FI9dAo41cQjCxz/wI9wEH7NXY+lwG9DGMZ5AHIxP0Ox
x7lhqs4CeRF7OvvT05BMskTuLlzQaE650Hmwi69dmMtMaxlhHQnAQnbMN/Jj2bGFU/vMcti5Z/TY
WIyJjak+DGUmF6I3u5LQCUAIFEethkyYkT+dy3JxtVISu/R1F1G07dEVcDZ09LLo4MgLHFyyvWWn
zdE1ydU7ITx1Dx9XVWlIHTMundtgDZ72OvlyszSgaHHX+WgPa4CvYvb3V6B8RuHBvIB1iSkBelo4
jcSxQpJe92/sjr122SRXlTeGraqX8i7orBB601MRQXMTL+V40TFce6wuCU8Myo87sFAmMX1m8Sj5
2wOx0Z1VVnD+cngk+2NQwk2N270P9Ny5gsTYEDBGQvgwqlk8T4QMCjzlMFRk3oL11mHRamnDRktB
dREORDYkVlisJTQSltVVXxdigskRqMRhOEbxO9Tch1tCOLHH0pvPKfmv5jFoU1vu0UA5uPiLBqqN
XjsRtGmqQT5sp2mxX60Tsfx18isU/eJcM7Ev2fuynJrB2IU3kOAyrzI8tOGcU+USiAfSqPAxiQHQ
LVF2IcKFfTkq23PZafV4adETb7OfR6YJXFwFYcmz8ey33EKGOY5Dl0rKhSPnT1JwSDEcH/2iwwuI
Ra71oY3oA0p/7ENCEfezE3AnzWCg+AMX0lcRX87pLg4UVAQYejy0vOBnhGJ0TcbHUyNapNOIFhfc
6WZ0By1eLGwebLQeRCfU8b8GfbTCWECBVCrSBfSndM981fEr4EUSf/fjWPGkx07hinO14GTwe3Sm
Sb6BwBkU6so+qZqpgllszTqHA3jId5eodR4qJ5LB0SWMUWoWmginB6cKHCYfNyYciXZgRLwMlKY4
sKRjm5WLVCk5+zPaktWqGyRj3g5elCEuJomtsyntGD2gboToHLh6XdpvuxnQkfPSQjSlO+CAaPA2
cpX8Kr+ok0w9hVgXnww0clEhV/GTVWHsayqrJEgeBOcwi5ELH1Ly/MxdhxloVB39ZIb/tqD74MsC
kDSGNEVh9aJ+/GK3+GXwTWjji4KyFfOWgNlyE14OsxVti4z7YjrHDm0RcIALxLob0FCP7QS2NJ+m
HXMUorcB/OSuYInGkng6bgq7Hyhuycwb5yVKH6Y7uB82wMVO8ZfR/erCeOOSffrfpvHrnyaX7Np+
xGOXOwSoZ9VC/DBKBlCjtEN4pnehvSJP5K3W61Hx5HA7V+/Eo2I0fUehM9Ypzx3Ft9Wq2WDfWBVy
95U2Kg0FUYqJ6guhMXCpoY6TV2scQgBtU2GXL26HTGdhnjM6WcDZTrYj6XeYfp/CG3QmVcqASfA0
xB2CMsuoZMm0+9LZeZjYwsTTn7gInPQ5VXXSsbr3JgaKUaNPEhWXRqG87wEPmQssrC9+cdVi6y67
d2V3byLljCN5OzCDzmhiQbKRo6DUgj0MXx0oWxv9YG01OJRzsFwD4TPYLkdKjAoOGY20bDUOvMn8
iz5Kh1A8aPAXMh2gFpbCloA1uc4MbpzXb7PoFpml6RWCr8B0y1IxApuMX2jiNsPRhiLH+jEUeKFJ
v9tI7vnLT2T3H4rWGxGKnBe9pkhR078jBzJ50eEebAlFPwLq0cuiHiiw6UEwwRNlBPe57UwsjnRe
XX3R+qQ4kYiJCkfVhGj0FL80UnfWfxnJchMuf4kSZxJju+xgSEMmuBz78C3hrC35qgoQRmn+U7bR
mwZ1NKcM5zi4lCGs8mBKAc2CYa+nuhL5m3NVisoH+sAa5z/WnG2i03FUt/84CXPL9D1pWQBIehAP
545liBT5bxHIYVcx2vnQxnKIhw9rxOGgmodZoiMtHZ9lNOKEwJSWMHFIJPS6VsjMFbeS0WTEroWR
XO+M5wHHMI4FTCUkhDwzlyh5c6RsUpfnqBTt97AYs4G07IfB2Mege/qvBFXYi9kiEHH50PCOOQ7h
SgRIGsNZf2brXV+kdTbEMihaQia9zg9eX+0XwwYoIlOC/hiEMaFhYsxENUzwbMVVt6R0obKX2AUs
zoYXNmsq/yglXBnxDXs2ewkbzycr/i1aBGmrruhR2xFp2v0MyZI0VOSeYy5IUyjyl6ja2Q0gujzC
JsjwxkJIz0eGE09RXWObUXHIdnwbcrjT+lxNbh0r5WuPAB/cIx6Wsva72PTia/fuLEU1YpwQPI0f
T42fmS2JIvkZEfLnwSG2PdMCfxuEaE6CIuU4lU4AP6foYhcRPgMcxz3d38mAVVMEzbj5n6nxrrPg
BFYybvApV7EQ2LB66N03OfaiPZDStT1CKHoeHkxUanEdCofUqgya4gehAIDA1xsOnnj1PahhcdMN
GCl9u9UIE+1yVI7wlUxKsx2Yl3pYZgUhlSCrN6+6D0x6VHiwSI9scXOgJXb/Xp0benV7LCpN56mW
cMIHcaYNWDydND/WWNmqkZ8mzq18NeJtq6Z0wf6wFqds1L25okaRvRT44g3uOc4AqHN1HyUILjl1
7MZl5aNlWKNO7/VINGVyQQY2crj8nb85qjJVbZxSpw0A1bBdGW+rHO9tJ3SUlH9yzf7kXTMFEUeZ
XmH2MMTHEndjgF5z2j7o8/+KptXp9GpUPDuro2/EwIa/oMXBl310tUcTnsE5TYuoPpMya9ljcUxd
YKf1EbQJsAW/nY670MiG2XQe5Q37s3t3rkzWlcTIHBtxNtKnAPeOPWyaF7tZ3kAwAj4YRgm29gUu
dskleoJvMu0CB5HeeFhHd3s0zY6zcoCfPjr0ilFM/pf2vN54ODIHia/CbZCRDo1rFC2XyEmlv8Nn
M+90JBzkZKQ9HbpL3gI+iZ+mUKS5S+Sxln5GEUY2JNZgCJtbBDE1aprxNI0DNVYRiFsErzJAswhe
m/ATH63qHFT1bWyocMSxAtV6+2J8lSnBZt1j90JlAhDC0WS/LYOaVC+/ykiQJ7ClVwh1F6hO6Et8
C5FrUHU8kEPg6CEkAF0Thab8vh5hQ3snsCONhyREqkGVv/3wmuCqWE5aSExovEm/KRnFtlKI4Z6A
oTXBooswcw45z6JPAiInH4gdyMDbgpYKmXuo6aI8GTk7FRmMhPiOn+fiP+NOe4b6N+yUwD8ArjjQ
vUNY7sJm/UIILrlkebWfo6eDX8PRvlpv6PZiFb8ddAZ3XgfYpuK2FfpKf4VYbJb/iD6G43q3GsSn
sEXq7pF06b5ZKz+3kXMwJO+99r4RlEoPM7qS/YLr0xcpUFPXJmCidTMrfSwzyW9LeEQoIiA2U+SI
2SgIJCUvE2cM3HQko6zRgprYVpBnwyN/QLxuuC18Iq493RxYZwyUIEK65zbj0DUIE4kQ5rHP2NBc
RHZSjIpwBr9g+HhAfFAH4Dmxwnoa/ALrO3rTt//0uZFTQC5pOG9A/80FNV9T+uMEMitlOzbj1Huq
1h8kqvFSVCj9ofnfeJGkwkONl5UDDeimzNEkpbpAHwjes5tfURF664H9MhN6J2XA4ePWPNeN++zw
d+m1RmBROvyag/ndbAyvpFZd2T9afK0nYMA3KGpgV8+OvFecuQ3+MNuHUxtqLDWlSshPjo0lKLZJ
pa76TD2MOinttzAKi2YNOF3NK+UvT+weqbUaLtnVpOHlPhE5FIskyRxWo6QiJoaMq/NTp1+w6wDv
0tq2KyjdTIHfeC4gHON1yHh7+fHymkhWCmwxe/P54FvlW54GHS84LsadnZUrS2vInGEZpRDeYNYF
yvetrg3+p/JJsvxN9HBe6CWrmKMB1hAkwgoOXwQjN4ObvyMiuYTJBV6w3CvcopgKA/H7Bj7SVEEY
VBwT0N6KQ34y1ILlkfDlUiSk/W6DO0D5y9P6yuGJ5SIWnXwAATAw9DDvXAf1YlienD21MdWkgBTo
l3LucVVvOqHNi42eCWrw5bHUXfwrINWUb1QT+0GVwnJQzwpd7Y2KlnrxER7UY7eoiiJOO34luqS3
VG5WumU/PBZBjOrcKA0lsNCHJ/KCPPN2tIPeHR/U4q7OSt8pL7pkUaHTvknhx0KIZVGhLofjE50p
K8/9on+fX8YyvRPWpmOpGhQWu7TEYHwLxWftNbn6Y6cInzthntxcVRxcrN+za7L25oxYf9YNkyDK
TcZnFF6sIbtXGz7dt/uOsdMJcb2a3M1nB7sZRPFSNr6htF/oxupmy5nfJ5oaH7DGYmLcRvRLlPsP
V8LC7BKCVnHyt5EHRTUUrqiItTmxYlqU90P0/fC1DxgaAj+4NGE1mz5MEP1toDGioscugyHqK/vs
Y9lu4Q/pnPmvr4V7i70Lp+HBvqYPDG/fDPLg/LNZzl6A/R+z2YXrsmVLLfHFS25rQqdRdMq0dNoX
4FGka/MZIcfBBObuAznQ4GzMl1+LTiDvLG4ucjMUmlOGUEBD8nOnnpQhCnivQsER+b/CRb+gOrwC
bZW0K7xrcJ89EJEjnckhumKHJHbOKaq6lcV29jZ/tCN3gsqudrM/IPzPvtBOqGmsGU+oCT5+zIAY
vDr2c/Wi8aB2phmpU0UXunIPfMPrIhPknYPnW+8lU9K6eUnXLGUu/+W/Z1uvZHHLWUayNteYae8V
+dUKgKMDfnMzAxirogKKctKy3nhyVJNnXgkNQpw+Wt6NQxsk1fwsBLZ9aaWQBiALZcnXaPkreOjX
+3LnwPjWh7xFB/Xkfa74AKEHd92WiQiVXhMC5Rg7/vKa4BULw4OQTjYM63wBvDhpCV7/O5C8D6BI
RPV9pM3XQp/0rrBTmmNqIZAm2DawJVONWN/ecwjBFVjEh3ALO4X8VWjCr51qM7po+jUiB5mmqxGU
ZUyhjRDZ1jZCSaxCjAAB2i/NpTWIq9NLKRWuVOY+QoLTOIjhhPm/eblELfzCPuNBqLdNgll6acBi
8cS+Y87cZLHEz1SQSG/yiu6zByPBBjXj7WkWuuwe2tI1LFSxXHIegBE4hdRQ4h1Aqh5YwJ0TTo0i
A4waRfnNKbD1gIoKDC0yFAHs1ONuUNCXMDeL3kSHB/ukgUgXvzK6yefXgPxxg/+Vg6Ln5Dk7JnWM
3ovmfcBewUaAAxHlJFgV2t9ei8niFhNlPrvAVaUOqTOS0H3q5mp/5puQILx7MGArm2xx9G+zv36s
3HjNlhmA6Ii9ElM3SlUd1kACa/uDdlXHI30YHNb/2xU3M+9iMeHOFxHeggQ73sCSqc8BS8k9YLs4
x/u4SdKBM5/Q5iFQxTOM9hd/gA8mUOPF0GVn34zXHpac1id69C4p81G6UZIGrWu/MgRu/JSgc5Xm
ZD4xU4bJ16C02QpCMCmMagnKvIat6qLAxQJOIuBmngNLaYiBNLwXaE/Otc8AydlnDOfE3ataABLY
Y+hkjeV+gvFXw9pV4WfskG+Rk9icOtWDt44J44WXtA7R1Fw7p/TaOfOjkLcDDafhSH9dAiCkckCL
zvmpw0DGFbk4XXeT6l2QDL27rkTNNywcmTByzgstlS+C6Gqnbm14zt59FMZH3Pc3uIh2jxkWe/W8
acGdDri+jefk5I7YpyrZ+S49dnZpDUvHPT2+dv/gRrxmr+Tsk9ro0Dv0pi6H1erKwp26jdEaCdHg
S9AebrydfeeQPnzNvz8vKhd+jzOFVeKwk587Rb4+xY27gfCs9F+c6bE7042anDPE51QqB6D3C1f3
oKXahrfusw/4NFezQunT5JcBFfyGUxxgmypGsSTxDQoHiqFL2sSMSldSxlTyAqSFJ00+IX8m31nZ
PNyt5uprVxhn9t6zXfo8CmzJ6myjX1ZziUaZDAg9vY3lY6hxpj9z1z0UncziEM41D9R2hRpLrML0
XKwGpq2MYo/9RoJVL29005/+nYa7odtJd/heY7lsLDo19FY7kW3Sor9oyH3tdTHrUfGvau1BU9NL
WEmmPYTPSIPsB8kXbGjNcQMACj4x0jUZA4q9gKUu1ZrHLHvTpVHuMrBZovzGDwVxOd9ZNnCvEr53
x3hKm7GjuCKLjwwSlgGL5GofAITu5oNK+UmjCOxZE/oZvfD00j0sM/yaTsCrPE6WNvZb9rZurDs3
cHT1zdOMx25WILVy3IPxdThz5EUDA8SqsWf9rGnAIAuX/KNb68z3TEQhD9BxUdpHW7vI2GkPOvyl
btlQeHxXk/lCZXbaoIe9RS9rfiagF2jzyghtmM6poFwChmCGaqpN8wTi12lXRtijFiAWPp1mVEoK
5rxGl6pAVwbbEGvS6h+/jmb3YT8dYRriMGO5yn4DgKMt+AS1wAQ+T/fx3k3T9G7h932pGcSoc2kg
iylVLsrWmCYY4aPtQnCi2ar7QL40eiQx9hIcvNuagIGw19sv7LyTvoIFmTLefepYegv86GCgF+Kx
0AeimYhjhGezc4F/umvKZ3guVBcLwNsHSKAWU6r+khatHxCnQ4cDMkk0GAEAeCFJCo5ggyE8DEjR
oK4+cPPXGFaONmxiMSXflEGYKkdfOvcmo+fg2md79cuY2JQ6rMMmSO2dP7fYo08HtwUtYukW+0De
4aJiLvaYrDZZUZchDPMCcb5FUMm/+l/L3syRDNf9oSoYWBqLJVtwRzYwV2txQ019hX1tldvpCdgW
meaykHCfUxDit5Uu2KPoB9UknXtXQlmGr4CQUJhUM5owPLzs7AK7DFOuasjt3NBH0SopY7E8Avsu
BRv8+dF1Q19+LwAN2BL5tt8r/Wu5Th7Ts+AeUQpU+HhcJJTp05D2xSUnZt/nfYJnseVi+KR3dTe8
ofv4GteG3/7BubNwcb1lw3nnu7iG9XsTK9atyWsprTeSgx6ZfoOq88EBz6mtyKjfptIUlBrIeA+o
vfd3FjhlqTznEYRWR6Vc/PW0fsEnqHZfwd0qZWB9dIi0sFCIxEkjYpOaUpMNuKaIclFZk5YLJB5t
o6eD0H2TQDTD3bAB0+KXV4w1t0YtWyTdl8CzE86E2/ROM4pL3D6v8TFWSN92PQMg4piM2xMGX6By
KhLFBob2DXZ2EGXWQQdoIQwraZE6JXeMQXcpgB3ezf7yafPoEK1ngyf47NrZw40OgtqSlDAPrHNW
dA4JzybveCOG+VfIbjWyDHH/Y9WbXwduANOBxGbUH1ydopWYsJb7M6ZFiUmuwvYPzKI3NTYhKXdo
NajRE2QcZUOMowigNOELFPqv4ElnQj2z+ATuOKoFQEsnA75gNNyi02wa2946lYgDHdoHafG0+wEX
YYPFXdyuWpf8H3KrhjYprndeXjeF/79gg4gIdK9Rvgcbm8STfv+Zfrg4G9qpa3AQOY8/sGzbX/os
WhkiFeyXt4TJc8EuXaMI+ULyxFnc+WzqMtt0xCRFC0eDMGouHgMogL0bXTETIQN2kxjOZ57UrsO3
ESuqFXxmcCPBfLEFpzP50lgZ+ByAymx7pI+iKOSF3iLeS2YV1IhsE7w7Ea77p9k/ms5rSXEsCcNP
RARIwt3KG4QMruCGwEo4IYQR8PTzJb27s9E9011VgHR0Tuafv5GenJGS9CPYbDCt7dhG0savXGPO
Q8CxlSyhSLAtJxToLk8TM+sOmDMTbD4vQmjUFAzi3QtX0C7ZBZDQNUwUVIfReYLAzsYhAnWOW7eM
Uw8uV+sGK5dh3507dqe5eg6u3qMHHAjF5OYJJ/prYDkh2+Wsonpa2nXM5eeKbWa1OQALP5oChG/Y
OCF28Q+kM4zy/wCY+wZcTVAXBp5Dbu5MDbGJV+xYT227Zf/JUHHxs9GzBTWWAUVfz3HCkzHsP9U8
pSZeSPwVBc9uF/ehqzSmLzwVK+NA1S37ztfpkHuNc/7mbpdWG+iCp4tXe++5J7/ctckyOLr9HRpY
4AwtRzMKQ1vuUFvCf+/spRQZ1teSMI/G/mM+0MGpmI5aw6F4j3K3BCdhiRHpKYYLtJGITwTsQufa
dQVl7ANtg4B94c+WaXunOl0GiXhAdXZUPhQoQBBS7Un19886C7i+r+OkX5AoJ79/xaT9SHdJA88o
xK5M6RBlRLVMOs4SfmoTLyaIKcM2+p6mVWy/Jk2K37yYRC/A/4LXEDI6aeSU4s8Vyi/6ccx+mVc/
8eBGCrNBDiADdN3bbehPUfUbjq2b1OXSDckkChYFO0gPA2VaMIQx8iMZHDB8Aw3grGY2yX/+Wgpi
V+kM/u77L/0FM/zaCL4bWBpN+tY7WHr0YEOShEx6F1N909YK6P0wz16DkC1ek2Gc6VoGg4WnoS1w
kgp/o/cKf33IUgub4dSToRSlLqNLXTyEafh+jGh7zOTYjv7CkGI/B2DIo3vIhkiBD4QA3W3DqBRE
mnmZySWBnIBGBGMsXA6wfh+5iu4zh3KZd/OKf2BYonLapWMAFqoMALRljY0PUIz9WovggX2lQFeD
XMlCLMuCaomGCZ7IXpJnIFMNeMHMaq15A7iN23gbvRhtLXh3AlaC8dJ7CO46jriGP6Qcag6fAAOs
jK5CqsxilqbSL/G6YInQBidUp96VIK5Mf2YQSCK7t5O53yUNM/cyvINdiE/0quc0Rk8r7Efn3OxG
H7/D9WZJW8uwRUilTXi5Xe/Fqv6BrGvxxxB8uTgMZXnRdH/wNpSudHHDoJ7oIgpqFiXfASK0+uLU
daeJxOrFKw90q1I+kuFAXMWmS+t8GJ5W3egw7CTdKBuWA8QGqMlk+WqOLGAtafryBspBvW9AiZri
wsnMkfZNXMgPK5Elvcx8TOxB609VjXrfS6pBhSbGnEJdIbOFE+07Enpj0xcc7W0XjFurgTAEIxlW
4+3nOeIW9zQtT26+6lIpmSVhC4vm9AqdVsaiT+RKNnQ8VhDXfMEHJLRhDmH3a34JoyO6pOPT0Gxl
bBi1sLam/U+lLdUIrLr5rESFueKU6aqMU2GU4XeHZox6jmKESb+QBEl/iapRd11LQKpN+9k0EQAI
Nw2yRMphaaxGlAVGSWm4h2ZkCAdAljPxK851cnPGMCkErUFqp99+2XTcqRbzOoQONlX/D3CVJX3R
D2fR+YHi8kY8fQNBUFbH4rhdAlhw2R2wPv/aM7QEalfDvYhZOfYucFdrHHe/LUaka2ZLLioZ2Ns/
TKm3+GIL4rw2Ukjk3t2vTNJ8oHLVRNGL2EXhKGKs0MRa54V1J8wUkeRhPQtqI99TEZCQraSBOB0I
FOyvD7QuDzY6q5xRXzJSw/wRiPOwaKSY3b/db8vIN9LOHrpgBqQzCCja5ZY8xkv/OZRh2yH97JcA
NLVVxA+6Xh4vYAVmrnCFEbezyxrV8JyC8H8NeMEfE58MtCWDOBWCB/NPnl+6N4/RlkLSgCS6zp1B
fDWqWc/sDC5Hs/+/NkraeYEN2vJMYhS5wwZQeKuM1cR48sXlgnEc9kVSddeFny5MGsiXHf59F2GF
gQfxDBK6WeLuEZZ0MZSx3QkhbQPBCzZSVMix/qawbVu7ug2Ls78i9ngIXgSxmTnQuMXcZ7ZLmcnK
VFYmK+CdwIdO3JxnjlDRcUVxgR4ASDJLRVpjM8eR8RhbfAImJkQK+dtGehzxLzJM5keRzIsD5IHO
lEm1UEx2TnygXGoy3hH1glwUYomoO+X2ZmOOzutA+Rs89lK6fmzqXY7IOXPsZWYqG7oXrM2AQGhZ
Of+hEcMP1MW9VedIoZhfYsCNnAR1rRWTt4CZO26DKV6wXyoqMahM3+jO4JBw+jB/AFLmNGWXhNsi
ZzZMVfwQbqY1IRUroYpBECF5ZYZPhXIjdMXpRWL9JCPzjxjYPPhekumYW4QXGNRyI3+jcVgzGM3w
8F341MzKKE4RaRiVM5GzHHtZOD0MN57MQHm/Xubwnjy6TxeOHicNI2IXkEAs/dTgRqNFhizzPXWI
QZsc/wRcwVEqXTXNGEQKds3WXnPcMTCXKoab0Yzp0N7cHW4uw5MuJQNCN6v2QKWHyJHPCPszm0+y
YTmavKw4CI5lO0OJ7w+7jjB9Rgb2QpStbCMOF6cfyjwNixjkIBbi0O4iZupBCgb7WzywRr5IDWF1
7TyHyl+fyRt7AJHYohvCRL9v0cwd8LPvwu//gHoXwNRDjO0jHDoY/uxiSsH9aDlkIMrY8+xXbFiQ
InEHwq/B4MZSywkz7TikoH3vkWa1zPMUFQcjxG7BjO4514BHhG4i7DCKHC5mn+XoaNRu3+GDjol+
GWHnBBcVm+Dml5WntxjVkQ68/8UoOF89qbQqq51QVM46CCT6uImhvLclVKix+zqPDE8isT2d6bOO
znhS6fP13QUt/pPdnTrlZuZTMfogRO7lw6+8ZrTFABBEmh5hH+GFr+EmfLUhF1EKBdqIco56Lsdk
44CkeyHQj8zd5VXfZyYPxdG9mS/4DnYzevutNhMEXkcZqSH1Z6qmzS0Pu30aLPkqH1MeYgm61hPz
luGb811XF6IU/lCecvWvf8XHvL5temqXVYG3X64vMU0BNf6WDA8yzIGS+GYyAv60WG0s0Hfy+iCu
bda8r1xa8AaeCE0b0JJxAiY7ha+gxj3q3RqTKbN/TM4zqorXpsRvhRXbpBsKz036Z8ZxlbtUzc54
OShmmgf+2QOvLgMwip6nA1nrrEMP57C6wHiw4x122lyJ5dG4YI2nsuSBuRAwz4pZO+0P2QZwiN1l
6OP4SXHmE/pTjO4OSCQOjpSrGZS2sW4ztG/5UNx0djKt1lFl9LuyQqIunobfAIj3bVJt2uwO9hgs
mllkiDesJY7CDqR4uXUwv2Ckzg+T8reuI4xnJbAxdb6Ozp5cgQSEiFq7wE0iUbMozdBfol5hCcsA
U9TpiBIWiH08iUJn84aVwc9g90rJN4+QgP2Zxv4TXEYuevG/kDMY3DqClABrF5JK2IsZ9nsp4MkF
ulBvrHEsxBvu393ujJ7cXu6dusBSCi5b0OB4Ee3kJ5TRGS8NJ6Bq4j+GZTLXQGtDF9AIFOSSZOFy
rGwbK0bqAfdL7ZtlaeUQ6uHrOnG+NLjo1dFop9kEekHbaPLtEn7ELd0252qmExohHsZ9q03MGXsZ
/y1EPI2uRXUee6ZSSY9g6ZvdhvgkzsN8gYJB5QV4KB8hjQKiokNkeWU4W8kw64V2pzavY0Zqg4/Z
2RzG9DZ4q00Zy/UMLBuZG+/pYjWQX7gw+Np5fb9xMz7gc+dUNW4iLr/EVQ/znK5Pkv3ZyIf3yuRZ
baoG/9LytQ2+QmQvnJMmviA9uz1p4/eF5UgTr6dXMgHAyMgq/FB88hYEclOtR3rBkx7vejoG2Kji
0UtFBxAyhdB6TsRc5oj3Bf5ZAZJTumdxKcIr0vuuWmFNoPtJbKZwNYEJR5SD1aeLs16LB6yD9g1k
DsPyDD8PGoQTgJXRgfgTkLmlG69QCWjg0eY9oAbS3BjfKJgmSW+ITpv58UcirwPYDfM+2Kf7Wt3J
5MuMm402oALTU7gcLesDobFHpVJ7t4P1GDaXOv5Twz5HcbfiitZmPSDJorDw/Qrxc7GxQ4GUUPn+
iQ923sGaMIukt35QkUCdgG7qHv3c72vm/YvGUJ2DFKt6i6cX25p8wdH5MI5upd/QKNQeifMLDWsr
bCwRYK1wxNhV4HKqtRRfFk4B9nZScD5BEwCZFAugyVdmvBbZ5oV1qa7uysVICUglF1DhEnElhW9R
vom/hm1q9NzTvLVS9/zgWyTw5w3rrxd3bagSXuiWNEF6G0spum8ZtXb+SoC245DyQvm7PKxj2t2f
4idhsGNOa47sm6cc9Gp4v9ifQftrNAc1dxtcaTUHdEk5XRiI6E2GG9gVf82e/xgzB+LbV5DCN6f0
PaBNOKQymdi37d70vBWi032KZNqu4oP7GDSiTkJPCqWSXgoQuqF3QWn0UyCMCSp8ditrbvRBoSvk
TvCVX6DXX76Cgf7fmfPPPjKGpYDF2gCD6L81HESpI5mmEgYMrn2d9mABfEl7gk/u/MgRkP6k1qAR
l1ZRZm3QRlSbnkGqDeK32TrYjhjR24vayuObHokmUo5/0CGARti5HJQZJoncRfBT2gQQt8cKfhDv
aGr1/jS8BrEo5/kz8AwCPsFclMKYDsvsJ8jscfED7xW5k3ncrlWySjSj3AqFwlvb9oJNT/oteqjF
3eqhghEDaZ1OwwH+1dmyNQAG6J7QLyUcuRgcGRo19M/kxzKk5z4SjoihNw8m3QqNW0WPWXnXOyKr
t3lK+zbqRaqoldBKL5YGfZTALVzzaenYxpE7vcDeEDx9nQ2T+XkvqJzH5CbgDWAVmhRf6CieE/Hz
oRq03VNyD8lAccsRPry088xQ99Jni+R3DaXhX8stG/BGOPLFSsPiL5OFPykhRPHcanZPAKAS+Bpy
oXl2C+u7aPHoTXgtmh4gScfh3MSnLQEXA/vEM8ytRwIy8lSTy6cMemgh58jMrS+OfsHNJr6zsS9S
dQr4BaVZMcGg9AYHU7pkkTnie5ZX4KplYTYH7Y7eEWNG7myNUh3tMUyohnP3DtvchVUKIjjnldi6
GAvkbkYty/D8YN7mnYBnU4V9FhYLNihC7CfnZImJQISBwWgC7sb8G2WfcNjO/jU6EBMPRbXGDpH5
2XryPZllsm+63/Bs8W3NoAqbQY8Oi28KL9FnhsVcVAGdzJ4dB6c4ZVYgRialwT76d8yjenZTx77v
Df2c3NtrdOQ1jn5ronQp93dF4T+3TD9LPceMkEF006zi/hI3VBiVygUCjLbrdYzrG0dIZnkQ1WdH
BRdN/Vlbn8l10Z/VTh/wj38QUcgjBD0xablqwNeIFrLt4lbBKYff1UPCsaCzE99m3ELkoH4xIuI8
FKY7TXbSpp6/WONnSEFPpY3dgnv1xYabHiq5QV1SgzeQKS0fXXnLpXdBvoF71cN4JnfYz9dE4IX2
7G4s4VTeSdli09k/xh92lCYjS83g0zD6XO7lueoAoaTQufYdP8dhWQgFGk/VX4CtzdT+Q7zGV9yY
VP8LViRawMuPsJseHQvv6mdasx/BFOP5l30JU1CSxMXJ/q6vIUIxQ7XCRcskdHt8alqHIAsu7vvB
BJroy4t19b8cKO4jgn7zlC3yFfNNtbTmX7Mcl0t+oCBrDI7oO3bpA0R9FzN5OxhNHnVQP8ILEdY0
ZkQZOtRi+BAIyIZqUoaS1J0MkVAvxEDtA0xcrh4L0qegd5s6ByEE59tgUiS5zwnKfbLz8DJjKELf
YzgWnYA6pDo16IE6PBPgl7B3h7CordUH3xSmaD2wbiZv5o0pQE+f9L1cn7Q/uD1hig5zELcCCD0v
NMjsfhMGGoJdTqfvqGcBg2MYxal0KX6EPn9lQc9zBhuhfOOJAo5CG4SARHxvOe2lQNw/OfpGmLx1
hkk9e66BctM07lq7NwpwNnzCO94uEwLeStu485Hg9WMDQgjEDh/fUCpCEDuHOtgpAgo/5mefh/Om
+OpldDJMH3d09ZvZwBmiGMxGQPYyONDwCzI3z80BsYkI48QskVbrqHF0w3t0Vz9J6G8IIcNHmQXd
WV3s8WwglXgxaLNi4voTxoQMYXCMgD4sjOqLUS05RaSfuHFeQM8k6Z5hKoNVtneEegqrtbMSnjC8
mvQCdECX6HYGpTjMcru/Mx5GMsVlJUAtOcbK/sgahgoD/0ZCoYjbY0iWavsXwpA0p+Bbwh9AwWk3
Ni2FafMpLZBI15VYI4VQRaixybsceuL6zk4Lq7/wzAuw0ROJrhotOWledkkvwT/hQjGKLc8Xzz3o
c723UdpGV4KtCkxpgCcW+MOHF/S4oFfha7D0e6uXB01g8W1gcnVruh0fd83+kyNYMRob/miK+pT/
Sf4Tkk+dsb8Fr1Nmeu+0GW0owFnMrYS7JCRH2gLhJ8ChZhkwzfQndNQ/dJGwO8HYG6Djwrz8LLqB
RG9pc5i/xi4Lm/MvzxKnO4onhEcv2fKkVwj5RfTnqvusUwldjBgG4JEP5esP4NtmK+O0iihoEe5h
8O1t9+5IClcxoVitfDxBccWr3bMzGrFEThGrVXxpAvKDvQNDPrSmkIBs4f0ICVAeXiHitwgOFeBZ
pNg/5ScgBcQhAHlyiX88eUxzFos6BbMOESnBNeL2YANGNfWTDJzhk/19zbCFUIeIO8CVaCF4/7RN
YWFyEMi8EcVnIqoRc/qPqhliHfu74Jl/NShbuKBIgBCNzaUhUaKNoDY0nhtazwOwxHKr1DrkCqPk
k3iHSVd60p2axq2UbYbgIUBSXGtsFI8DkeOwgSbbZNQwv7wnTDMJra7d3rDJt/0kmE0o/abiTJGH
HLHVmz25NgHvTTQhTWPdwCQevpxAqJl7foEAn+PnSmzAUp0jGPGTSbHl9fHpp7zBTxLzXSJuj0Qf
iChCSd2r+40O0xrwnB6Whx0m3l/IBitESY1duv9zYWDrZPcQqT4PEhnn5ezg1DWx8YGYMWWOOuxt
KSnB/n6uEsjRubamKGcn7gg2XhMxknN0AM2FaPc2FUsNbA6Qtsk6oU0X8g94ALzzc7QUUFL2bXRM
MO268fI3eVmAJtNcs6xM97xjbLjdMhnMaCVy6zI6jWQZ/WxHA3caSErXEp2sBFRRu1FIkZMqHB59
nde6skMphLeN51gzijS69vagtCMqPT44/CWUyK46IFSCQCih5KwjZVWnTfzG8KTkqqDkmH6ZipDg
RboQUh5O9LsDrMuaujoNYMshv/AbhD7GKghj3+vrjijCEVjBAQLUSDIPWoC3VaCmfc4pkgsdYBlM
iRkTlOx5jP6aWDzfN4dBxmXxW5hjUADbHZQFm/umcdL5P4Z0uf7Frle+p1VyDFWUoB7b5MPhb0o4
yPI3Rc4a/XbM9uI0OO+VqJWIDhCm/EWznnSysMonbw0zsFF+H5zbwcPnJfn+h0+B/uEj6HiwZ+az
lPlkc0zvfRhgeM7vGaCG33qZd1rxjnmfH7Fgg0T/gljfGx2nag486dhrojLC9zrzO7WenuEMwVqQ
ZKDluOfBkokhl61BGIx7K8DfpBMDAbwBteatru4BsEMuynxCICbkAurXzDj4wsOTSbeCSVDYGT/A
jah7HCX+gtnDs0vjXazxTk6cS/x5iprBInYX5WwI7475x5axII5ACoRTuX/gJi0deZVYq5CZRHN0
IotWWC4V5CYCwSzWNmcfenqblQ5Gic3SJD9xnF4NKokR0uO5fDEPPICFlXa8Ww1obZ14SARMAj0x
eFyetYG7ouY142sbhO3C2ti/jPwrNxojPP5IGxdBvqakcJaDym1yxbmu7xSrc069h9i5f9t66wPD
grwG6NVRy38TTqAL1wttXwnEB7SYnBjsXrmzKCFpV2DvQfY6OF2rD78dKi9tH3npxnGm3vXO+MBf
wehKyVXC9BsP0iGfL8TI2z3DcmYj8sS5hBVsPCHoG901JLgFt8BljUPOhz8bkK0afmewC5M+MChN
LAUsW0dQzqG/yBUCEn7rAHGi98LCUrg2V0hTGOAjiki2op8jncTomtjS4ZFq+NoAwnJr3/WXESBm
J4JuYh8G7zSf7Q4O2SAc6Q00Y9LX6gMqCoHjeOIoA4W4LQ/p16QBPsal90Jh9Gb0LpFn67FUQAVb
iQSA9SBo9Zi1U0vyDNX2a3/ycCSWV3sn4I1Mx3/+mxkSM0X/bPqLG/3Mvr8o9wpMYm4KnIvceEMm
YyKlq6jlJku3P7mRgeAsFYNABPwA24sLj4nOE7MB+MvQE4e8WHySP/xse6TjsKwobtJPdPtbuu+k
KuGGEK/qfIf87iijM+DT3ydqM9VBjQSqBs8CX/psIFJWZQsMw3ahjD/Rb6t4fXg0BNI7OFVwXENv
6Ookr3yHpftirDi8Y6oFQ5gW9spnB2gV3J9nqETGWgS7zPlA0xEHnDEkrCc4gtWGuYshvUlXYj/0
HQlnFodgNinXBNAGyvwO2TdVkCF8xMhemQOknhw1VWLgv455Xhr8gHdX741lwIEmUY5Kgtdmy23H
bKpAe8TEGC/ek4XzqJqSAXMGzu2Y19rI19r4jczAaI7+yXEPAyobCBI55pSwnpZ24V7+CjeGVV+4
3EVBCbHwH8uCU90XD/axxb/QeiEXsUskbWHfvvJ+xp1VzVoZatO3V8bv8Q3GxrDc9hWziMttPm/C
JS5jseHDGkBHLNNagfpAldGfXse+xvX4PsaCyHuOH0N11bOP7nvYy51b7ZT+e1j4j2TZcY6+Shj9
C8P35Uyd4CKB/P0aNUVEO1H0K/3mw1H0B51uWErPgYPJDfiqhf/6cl34x+CBfrhNuwvcpa+gYzVM
Og+B/jAJP+AaWeujCc4SQgP/GFQyJ32Lsx+CekN8BvcKeLHAhuKQ9sAguwIgMO4Pq9tKKPBvjPRn
B9zJKPwh0LmMvkL6CidmKgl5hGQQfOGQhdPg/glLpAB7hbcHHdRn/gCuqhDrbmReZ4TiSiD+rtFK
mCfR+bg17LoHa6oDfeaC2wx4LjvcDZ4fJEbmWJFQ09eM8P4P4pa0G4rXg7zcRzLyJDsEohSHCRMH
kHJTlGhypkoMmjQGzIi+pHrWgbu6eP4LNdzkbI0ynN6FtLgc0jzt2eb7LrFk4pF3mYmMWRzlMOfz
h8wvXljKYSTA3uc5atMoyS3C7ZWCTvFoZkStOJvtvHGL94n9xRrOjsz1APkIEuYt9bDmF3nbT8Oh
0/G99Jn4PXzsWKh0cIvc/krjsZbhHcAsxVgzwuj/J4CDTJdW3FRuseV+SPuc0AUytJndaLJkVInD
OpCxk9N/AuWINAxG2Uvc5eFt8iFgbJTcfOx+J/vabcT0fnKfV5rNOObyM3Vp40s/4BDk8BcmKlzf
uVhpAkXhqENaBl3dA4IXHLYl5E+mVWyQyTG9D6rpxRN7K3ArgDi7HGJihz9W2xBcBJT2gC0LvuXy
tgt62KtYImPYIWIKUT6z1cKsRpLRgkItZaWwf0Q6IQp/CWcU+0ma69GKAemKTwOI2p7KFFBx3c8M
OpeYtrlSG8PU+qP0Vb0+ygrRYouyoYm4lrIPv2UNqdfMYuTIgdtO5XQ+9bkjhHAMH8w+qSNwjWLq
7XxpbU7QloAaEJblcYPWT7S7mxhCL5s9PMDlbxQr9w1TUcVjJcgWiusQOrIQiwfmoEPWHE4BaCRP
eJo8aKh3EnfxNKspn0QAclBzV1z/etxuWjKGunLdTxNn48CsU8mLZow3hPO3UBeajIhh7Tp5eocp
BUdOhtSvikkdhrkFZK3TuGkLzv5IBWJ+i1cDP4K5sU9iHLxsGcczMwRd9jHpG57GQk9F3DmXl1ed
3kiJDl471MzrprQakw5rupuKuBOeB8t804Fpe+apY5JtvQiIY/qqFgjo3wEl1zu4YbbQMG6TL9Vb
C6sTamd00fSmcpRqwNUqiJWovoTZg8rSyCCB5GjP5YmRrxK4tsYGnjCkmK1J+uE1kI/KzeCQRcfD
WJppEpNazFGkv9hcgYod8nu+xkx4h4w1YwYmWdzZZPGxsBQ6aBjAjGyFjiyb6Af74wT1G1KYBvoY
xD4Oxsgl+y5FqmyDFg2o+M4CIsTPAMcKgY8dkUdWbIYtklGgQj+BZn+8AZtaWOTrPCI8IWBIaD2E
zI1zHnrgE8dyPp2dp5BlDWB9IGuz4eAwD/ADOCl+GWJz0fdPsdgQwwtmkY9yPM5rujl5d1c0Qfye
spqxsZHk3ikmTjRjU4CfP6hisp+3PHyPROVG/4yNtGxnNR8GqhdjHWOCHNR0tw0yfvF7RlgtrBfI
ayaeONsEnqiIUeVcUGN1Wwe34LamtOTlevR3ETmpGClChDK0GXMjbOq1QHFf5HKJr8SeaC8HrhIG
zQ0PzHRShYhbxTBPwjHeq2vMr2wBy1lTR5cKaMAPIjLJacP6hCZKHUbpYM/5YtXQxeX7OIruQHss
ih2oLy6yxD0nQpwukLeOwI58DB0BzAwMkkg099lJRljmDfQJbE6T3QlTLrMHQ00FJrdWo3Lik+sA
tMsF2Sf9MYZpxoCHDJ4BO+DHHT0cjsgLM/7KcKcFTKXKMc9JNRnttygz2Wpll/yAeF3AfWWF7M/+
qOGxXJYB862JRIecRrBLQQIwt2QfUr27y6+xkra9o9OBq+S15vTnbZRZ/TnWyPT7Xrck37ZHH4JO
LGObg80xY1TARAZlv0+3/v5TN6dpfyTuth1cJAjMqa1qnM8FGf16onxlbqOrG7HRKCmF7+5WBWhx
MPZOHnCZSvMpolOOMrZeiRGQjOgHszgWxYqU6BbcTs0eMsHMtvgLuAUaiXOsGPZ5DuVoy6DCe1D2
CiRMHhGnAntA07v9SVVFsafFTSp/jt4O+nMsS0U0IPkJUKbvWO6oPlxunIseDFLzlSjnNbrPtgCD
G6kQ7qD6G1rYQNN3xazjndBOCN0oo6N/zA4TKvZsV82E2F6tUTSsNa/ClxHqOqUaO5DVTntegQ+t
Rfc/O47uu4o0EJoIHGBm1xsnvjghysBKtpmfba58mrPdWt8mQkl8EpN68Nnp3dsO91CKhKejYM4h
VjHuLRQFhrwb+Rn08wgIOQ2QmEBnZUf6xTCOQaDhuJaRGrAL8SMIprepnDnTQtHY/MxLxFpMahDx
BYbOAJIhFkIbtAWet8Z6Sq9DgAWaHrZEwDAMqEhkLzz+It4MZptdFYzR4gnQcP9tl0vYLmSMUs7g
cCDY1m7OOn9ASb95g5iB/hgilBCJD2KY+EK1j20rPYXHfL+lh6CUbJ/OmL8WOeeO1srgu5e2B4nv
QAiZQZNV6WJKyfhnsoJIcdaxTtqBE3BqUC7tc304ryxcTAfWZsMbaBji3AirCV87Sh59TskOiDj2
YFUx8qdIyiMQQovExS7nMTdObBhmgqXfGDdTXquDW9P4LIhXvKiwDW4OLTQgyA1fmPMARC79emd2
y5iGgLbvlvPnCm4wR09z2htc41Aal4qeo9ljpggBIAsvBpgjQu8t/oBfzlVJ0JNUBLDwWQzBjQ6T
u3FwxxgrAKquad7RYlUo/LTkgTFN7WvOE0Zm2PorB8+9sgdIBd6B1Qh3CLqWOPmhjBVGcoVWIHn/
deB7frFUGN+nD95LXAAUg+bCReRkQ3X1u8Uw/7jwpZ0lB2HTCUvmM+9TNXDPrhMoFVAY6Gs4UTJO
6h9fDD4ec4m2pS4A0dGdQPUy4s0m84r9l9JDbAZe/KWacBJCC/P7icZkGf0dc7ql+ywMOvbMIzpH
ItB+shkMBcSqntSAEPSFwDPSuHFsWo5qoE+UKeDTC8Dh/TuRsvJCQUhNkEiq4Hk6w+9J+ZPu1psP
n94M9qefR33OOoaN+AkfoJ8Rc8Vw5Ytby0ysRWegwVdnvQAw52HMfLh8tGPbT8yIffoEjgOufAxe
XsVwpmW/BqKVYy+4gpNw3QT+gzd71/9qg0ksyz1ORQsoqdaMGyiwUgAGm+9IzphRPB1AU9BeWw24
yXi7u5LgfUiWUHZKsbTszQUG2v1CuNdvvZyJ6vHkA62DOLCzAAvdC+EVXTfaqEO01t1uTGnd0eKM
lBEXwuk6r+lrVTADPWyfGGWAuFARlKts29rXwGUd/bBt+xoeRFhG9AjmOIxb+x6FGuFn1I0tv5t8
KfieHn4QigwnSfga3gf+qMY+UiPa/ellhsYAVY5GATx6v/25WjWobiiAD+Nhm0aD28d/S/zUkgMU
qwpTsY8BD5482ADVLdTrJaLLS5OnzC7HOCtUSz1qhmvF6q7ZOnycjCzSxi/hMYp6u2K+PkDDZK+S
ygVdkaj+IO0A0L5d/MVx82TuFeeozIRtKNVyB+4MjULf4AssVHuCKsAG3lBhZrEYWdBYeMdhb3Pj
PFh9F3OGK8JTv1E2sgc5WqSNZvPV2aIoCCdUR6vLuDYbSdtXjWekDKRcA1KzGfv+wp1458h02ZFR
jthMIdcIKBi6iLEAzGvch5nqsxdfjW4AIFuizeUxZiJ/wIcAmjbLcv2CLNFgNLAo7KjCnLjJpv6c
2BBYGWBiVgHJWYw27xilss3y+XZdCx76AtX0zWVogOg5ZHhv4I/Jmc0oIDfEDLJhTiZG1580PFiD
xhaplvOHWYXTIFq+x+FckMUHj/wypJoVgbAUyqMruYAlJUUCvRJ9JZ6MD07A13pHso21nKccidIi
npKc8ze3+ZyA17bMPS4ztwip/6gDeLSIW6H6vjLHErOVK3z9fDiLYy8KJa6C7G59TZeOfpLFjtkK
jc+wbykte0eBSlBqFbW8kqnA8EVH4ZY7IozMZbokhpASkPQd6xnsG9QVvhLUM6oW/MIIuuqlSRcL
C7IJ1Lhh06Btk6t1rfRw3B+eIDTYi+2JsqlPQo4yvM6qI5WIeJnmzmG9rcmeMHMKuZvbGiF+hE+B
mI2voC63pk2/L7G9iiPB3tLABe4EXtDKdUvTZWuT8eFzQIU3LTbodfV9IxaiO46PudNAIw7UR/tI
kFvy+hPzI5w4ojb5AiBZbDCmO9mT06eDkGDJQln3cacV7UBNQ6r+vrqMF4H7SlxEQPaWuSodoDLB
6kM3zwQOYPf4pLQyADBI1hv4iTUkGJfGO+lRdoupgWlOUJeeAMt575X39sbsXThG9c0nq2BxIEG7
AcUFZvBBDwM8B4JiLD8+gOOlIAz0C5T7fQ+cOWxI8shgcfV/LO4g6bi0AA+bJUgMTG0EjImZYYiy
4zA8U440uYptCkrJ5FMSnAqsyxAlCRJt/xh1u/oOFyMealjoJmGRQXU1m3PxdOBMGwBIXhHiGg7j
VgRdQoPrgIZ3HbJE8S4UZ+UdvfOKL+npsUg1wtzWBxtpeCiBzM704SGF7v+9vdYY7xYDAvy4QAOu
YvYGpjpg+0GEu+r4N44BYH9bTM5kd0dNkqDlukmZarqr29ig8QmCxRcitV1t17cFeuCanXLUMbB1
QITzgnSOaQffO038PtvvDYJ1z60SxX2Ep9HenP6JpJcffTbumBme0O/lQJNQL+j/jIdxMV+7ytEg
yUl4W0H4YNtsYSRx2yt+4TXc1geo/zpdhvX+Pej4/8ZairWA7s/IqD8X6eCRN99B3yHkBj4KjlTC
T4CVGb6wK5CLn7nQr3qQ4qFeN3ygTsgtt1hi6TKbyIlI4mgYywwmzB24ymoyKL7R86DPOIvt4Q2z
npcF0bgfQiCRGb1bowLnOikXEmtMftUYFKj0qgjww3etZzenv32ypslmPdk1ZhLa8IP+zTXViOfC
k1mmqt+Cfdsj85lhuy99R4doHFbq3crHrBc68B4aFx0CE5MPM8PghnLzbSK1woIDA1om1vo1aHnT
Wg/yQZD4ElP9oGyhMDerwMqHUPYKZ/IxmzzPAByQ7GLRYT4HA23Tdjobsfosh3xO+oQIfGov2Az+
Nynm82wJgSq+dGrcRl8C2aDW7+uut0XHguyNvfkYT/fAXKwY6T3F8UJL1S0bk+q1YtVjB0hKIvRe
ZnvEoOGv2ORe7rU2jQg+nLDbqMfozbjdXt9tJsEXNcFTrzlpFhUstnwMm5Og6vEfWMRaHHH6hC8y
aCaW7M1tZ+75QdfTY0bG8XFJP5aGHv8vQH0B4+Jf4oH00n0W1Du6WU3nZYOxSugtVSU41BkE4kDT
Su+NT8ewDsh5czXC6GjDTxEgL+W1sKPEzUVQCyBgmussuq+LCftRz+IdNH12i6uFgmua9Lg/RIZt
YSX5BXPwkKGeA1fMbmIqRNQcL0TiGNnfB+4HWaJAAmAPbHusjuQJHFc6AQ4kHFnpHeRzufo4JXIW
cZAkGJtthIpbPWPa0Y+QQclB+jL7EdxBPrTKS2dmnxRk6BiFc6dJD2tgUE1PGvPa7c45Re7QkT4D
SXY0t+B8sNNQFi3b4nW+HtP5CGYWS03Bf+OLS7WieybmEPm8BYPxYyl7hQxWZlKDCiM2ZjQ9/5A2
INM1uUkf/Ev68jPxQ9D8s3f0XkiwxD3lumeoJErKz4cHUfweab0QtoDur6tcV4PLgpgfkyKRVuqg
L4CaMAqoBjTko7f9Me5MvDtYOmhYhogtSkTTRoYnXxryCrwtqgWhJFHsujenTREJ6kf11baac8kP
oCCmCcFSYkaYvP6gwa0CsTZilkHJKnNJqTloEm9AjRjzq2AyYnElQqCxdw3HvKM3MjLpHR5elNOD
Ms+NIGaJnzW0gAVm3u8/Mm7ku3A64Z1zo7AZGQVa8gZHxelJ1pwo3Zjj41jGdigGty2m1vhD5eM/
HDsr/fDBuObuPzP2gS0HRzb7bjuTOzcu0y+CQFWF8Zr33RNDBCNpEF7WgXppHvY5szJvueCZEXAC
ksn0w/GG+woGLYrDzgxp1nix6CktGGQS9rgc5ifyCrFMj5prglrdrND3rMsCga44wx5Gp1w2OtLu
AFUg4wL9GE2q4iaw2RnpiLCl4P3aPCcSZgduM/JJYOHkz8yt2LIcB9g4+tn+otnF3zvqYHrliQuO
mFrxzrtjoS2XYCNUbjLGlbqhF/J0cuV+mP9+22BHBoFxzgPCqi83FmuFfU3mHtxeGQBK2O9Rb5of
dZOOZdy2nzCBgpsQfaZfj93fE7+P/2g6r+bUtSUI/yJVIZLgVVkiiWQML5TBshA5I/j192vtc8tn
h8O2CdJas2Z6unseJwe/EeCA7fpJ1yksxluaETsX5mc1ffe26803RiBCE8ZbgK422GlIhhY9wyuH
BUxUuVO/ehSYLM5/Fs1y7CenbzztRTNWI0RtUtYkPXEcJ5BbKeUF3wBEcUkyi+7rp43JlUV5vGcz
4wz61SrncLJj/bBTeq++nV7nPQHRpAfA6XiNLXw+maR1GWxiTs0KhO8958RfD3Ev1ETxGj7ha5rH
V5h1TEwGfII7y5l88nZ4nNErx6XGsi9fx9ze/ew4VV6szWt0xSvlPJFo8DRhRg5s0n0H3Cdq/eYU
eoegFR2C86oVXbjKPfrnSM1IfUc7uGVsoymXpzlHxqVvtUZPqrayjGVW9m6K11pyN50TyQlgjccU
FJrUzOsTtiGDkAsXarAflPIfdAe1zmbMRMEFz4XvIFkxLU9G3j16cHBJ+rlwKg8UcDB+oQ0MeZbs
P188qFUhASJuhLVEYsCGa3MYbagDBB2pJocsUY66llNfl0leA83zMnp5hF4mqI9Vws/0lxldLquX
LMNa7wh74xjmkNWqkTk6h8ewDgWJ5EgSH57NX1tecvXWjCiH6c23WGp0hanxk4maTulVierRdvWa
bwGr+ReaUGqYAZqZ/Tsru0tfY1Trf/AcfvjmUL0mmX7RVOryHKgd5BWyXk5O8JcbTv03CxJzePxT
07aCu1cWMMGEI5iBEJgWh2nTzXpQEaBkCDBqO4lo3MxipJAwHEv9Xe5ak1ZKALoXBGrdVqJjZ6kn
6xcZJKdkXRkfO8dws0IEWMvs+tl+vfA4vobnMA/k4MEsQvEd7uEuADOiw6BVoHJR3pe7oIV/J2wD
v0Vx1ErgXYil4bEU6FCE4IQJbUNue1lRsR5UN+UxGg+/IOuWye8RchJVE/wamhYAgCSv1EcC7EX9
U+0MWwCBDwaLonni9sFICrwR6EAT1hmlY8ANodbC0PxWypMN1tqIaUx/jAtGH6YGjWjWdUCX3AkA
phNmZvhBl0p2/CdGsnzY7lAThcfwRY0nZgWUHyh0WGPo1wXcTP1Lbk7D23cafLeAVuE3bfxy1vBE
rp0qTsAWjr0y/dthGkrUAN+gttDa1tcOixwdQSL1qegGhgEbg6DBC3EBlPdrIDUtV6hE9IbcdWWg
jo+WKksRp4MzZH3Gd3Mf0PKzWN/MeBH0SvnYcMAKwALSROsEoRSYHTeNTi1lBmJE9gWoJrwXoNaO
kFjZN4HEgqYyMI0Gm7De8u3ywa7lFJmsBBUEOqRal2cG1+vtYy7P00C8mKnSUBs3FVP+n42uaAuU
6fwMe7A8gLFt6RMxlhFDDPnQGtwnvjO8ZzpPspkC157IRaAFianepcCYvD/4UD5+lvEt858AdQ92
fuHnM2RuREWYnFV4hqfwBbW+5p/9aN/JvCvjUV/eLm4APFzwK0MOYi/T+tD8BhQ+O5cCpvcLFHrH
J8m7IpZCyMZS0HTPcijTkFcAyug1BCagjsjC+2+BeejMoJocyDMPcsbcRN4/a76cS7oLn+hEYC3f
IAuh80O4iklTfaxrl2lCyaAYIwQovPY1uK9gj9SpMTmFsMLytpjusO3fdrNqz+FxUcBddeJ8yETm
tGhZAS33NCWbSVCScCGR7/Vagyss5TUpTTjartUBsEYtQiOUDVocsCzG1qr4bTp8wMYMUvuD2o6s
DUbUis2M/Qt2OLS7b67XQr/4FnmEyGCB/51gZT2vcKQas13brRfu9uZmuYO9Vr9951iDu0l0Bclg
9Vc4Havz6iRj448gBRjQ354OTed7077iGuOh/HN3CSrSZP1B3RjS73bOozpFNFqZxhDoMjBG7Y0P
3I6/D7sStA7vZ6ea0U+iSf20Px+ZmX7fXHvXvRHKv/lwnz4mieZiv+wQo554i+VnuMIYZHu4+k6u
XhZcZ/nQ6FdL4A3U1GPm2bN/JAbz99bg0Lbh033ggxx9amqUoZ+Tx015zc/0exm7g8S9BW5+9kwY
pygN2/b+2EHjmLUClJF5PWktwwab1ClM70zRY8DJHeODzkOYjy5rUNXJHwym7PargLQLpHko1+kL
wDi8TEeZd54vgKpZJl9gJbSJsTHijbQ5W7DUZUzA085QsYYYfw1pgPM5Wr9Hrviv5bxJMui1jsEA
wv3qCXg5UlmnSFHlTJDdI+dWD+SZqFF3PyOuKoSNHeEFelXIbzu2rPzIUfiICcucORsqMTZUpT5a
rF5NPp11d+Ll8E5SWgcG67hy5LdGnzwZJomTEAQIA10Nw6jOm4DWagGRTNNOJ7IQxqVnQEFPO5P4
S9dCXpg6cHmLfpUInoLTA/WmsHxyIhTnHYEdkpIMin2jr8PEYq3jpsMpiiN/50iubqiQ5bR8xrtu
Vj4VYwcRvygUCq7n3+HECk0i8qjVz6vIYngPFY0/OLqB2HTwjKD/5XyKthMkXpfebwV4B4CzgVen
PInOnO8KnXVC5xX/Y4VOspny5NMbhNIKJXddxeCZS3SHj1id8wHIMhSyuTipOHbq6bt5lEdmjCYZ
OJl0o2AAr+ZQcbtISCfVCKOGRv/Y2fOFqCiL+OpCHETD8LQ427LelYFdum90f5J1wlsiqQrPFfgL
nLEJHxi3tXlGYnuj4oEhSMVT6zTxSbsCue7ppZ0c8Edmu6jnpXMFpN0R/+SB+OATsB1eSTEy+08o
R/NGP9W5zdDkiGwXaldk9Lnj7X45RYS4zlPAb8dlCzdpgflG/9nR4S1WJYbcHORFyPnByUJrUo/T
W9IvBHYujZUFwtkFXQm4pjAOIfdj+qVhaHAO0HtybHB79DT6HXKtziAdnnqYrt7QpBqjKiPXY/JA
WKppsDgkBGhJK9lLlX8SN0KDdEH5g5IGrUYljlX6exoMDN2a1v3Jy/4e8QUAWDMSbiTDzF5YfLqG
fQild+OVsMimnGO96KgTu3B9wU9JKYAapjIcqvNFzsTOaLBms6kSreuM84QJupgRk+aSHolHXp7/
OnbV9Pznfb6MkZeh5pfPooYZ1GhY6kTc8F3kG20SCp3RhAXIlyuqUX0ePiaRRCesDl6aIv9+Ib9t
cahgfcePGk6pBGb3QWCWrlhe++DJyheksC1HU6Bt/YEUFKx5IRH41N2qJqqS9fpc7BJjp5GGV4Xa
rNDsycCFCiJ0ocL+dzn1yH8OkZTNHRJOgCNuDmmbrvrGWWmkhQYOajyF5AWUIHzBkuRZSs4YdRHW
EpmYLRx+TJUTTVO58hmYEws99sqAasIJUv3DTFZHV3hk6JgZY3568Xna7FTOWhQiyu/r7r7zxnBd
AWUtptSRTdR0WxOyNC/DtLOasEnDBpwiBg7DqbT6cHBGy1+k2yQ5MkmHSUMHHUf0PrUNj5xXzag+
5+mjZkKA5gQg2YYXOYft7bGBLbFLiL6br1rv9P0hp895xHLWvAv+QSQUlC69x7diC2Ls72e8/9Nj
YuE16SMxWakJK1YmA1ZwQN/8cplRCNsbi6qqT2cJKgNmZzDKtPBEoivDGtn7Eqp2ZfAefIhZMIO+
G95nSD+yd/PROo9G4Bh8KTknbkzSlGm0/8bB8zGU93BA7Ge6ZqyCf0MSy+/lA6KH4BRJoBZMGwc7
n8oh+TyrGDahR6TsO9kQwydndEYJCKTdrGuBNmWCOBKVOPcO8YMk3oA/BtyLaGwlbv0jAFGRXA6K
fc5eu9DrIumYUSnwdaY0P4/PY3R07EIllTxxBxtR/xWoAATXIKRRgeHjjHCVnaEPSD3CItbUipxk
G8CLvzcREpPli56Nh0avdaRKaXNctr0jaocdmS2GlfAYa31l80RaRCBK4vczs0/Y5gSEnj8usV/I
87Xg9U3/tYBNTMYGpAqoyswMZte9SPdaIvvVWYiPeQVDgv1qdA1lfGiR4lhUnm1o3zl0I+Xt25XF
e+Ug41+uHH46opj/XB5tVHH7GQVfJXnPWxMI1tQSQPkg5LQEmpz09aSeaMi0CjDMI/nMkL3qhO1m
YvyLUTQC9TedfmoolWx1nKISY7SMWi/nfGJWKT50iR29uFtGH2t/9Os6RZ6z47gKQ5rSMDahWkCv
VrEtw1TLR5WFXRNuS93TV84oA0Ip7mjBgP6BG8y87s/p14uYXHMdTGSUygFbnZDgOTNjCKe2i4oV
ESuzEWpeLEIPxCd5upg4D3KVuRoH7jM8DIpTYjvm/vQ3CK1Q8vuckwfuR3Bu+UAPToUT1yBKUTYR
7HYOiTjFK/Gt9GTY+ib5vy52Yqf+6AQAArsTh8oifsabNyTjpU/lzKcmoBxxn8HPfHWYajVcamys
JmQZJWQ6ovczyt/ymeVwRMebJ9v+HsIoCuib+pBOeSuckgWkTAK+IvUjALcCJ8T26ghlgWaU28MG
whflox73okkazCAFIsL/apCOsPFs1aMY/RMIoERXyBM5HDjK2SoLHEpBNj3I+4wK28KDr36B59iR
TiVQmXuHrKhTW5jDByLwNJuKEUOD9x/NjdyYoInAAd0LYnbyJBl/kLjwXcPmXCoAO2AGzA/zFfrL
7unYzYIKTXUq2T7Eb9QDxb1fRd8ypSE1PlEy121+r3WqOIkiJm2BIj79JmNVMMeglIVfoOSC6xmC
KABNT7CjC6vzRxaSo9RuzjPJY8JNwzMJjFS4YDYICU69ZRZThHZ4m1+N7mH62lLLg6RuznFzTkoA
6vABDdLBqbLGnLVpCFOdIsOHF4lTTtgCf1LKQQlr7+HY5PGk6jG9TD48oriQzmDUNa2FD1STao63
QD1fdv7y+Dw7LId3IcT+7vW7zlwUa82nkeUNCbvbfHr+gkmRb8eX980sI1kM7FG0HV8CwF8OtniQ
ko2yDnCpIA1DqOtuudoEKGHmnH04DWCa/XPgepWtaWTuJnsX9w3xVa5hndbPGN4TSQ7Z+ASd12w2
P/8wxIxLmZrczitGdDTgYMfIke53+oSzLQ/3Rm+t+r8vczjgeUz0eHA+38GjfpTRm+DSa/1yZ8gI
Vwt8zfzujOag0gGYoUvOeCU6OHpl0LRpe7O0yGy7a2jQApgsTwoS4rR+1dxHn8hMbd8pADWK8Hxz
kAWwGVnC4iQJWLnSlZTyAp9aSog25zni3R6MtLgSSVCEMKjzrDgtxq5DWEDXsJ2BnrzYzjL9aU4U
A3XIcgwz75tzWg4rZIJEOlz5EQQ/yUVgZQFRtBIll8pSbg7tzXJFEH6VgVeJHcYUj55gBzv7wUbe
sTiwcJZfORo7pUSyg2rhOiAaPhPvSCd0VIjKrvpg5zVCQVECP5e/JHW8ryNqijtuWPLjPAV7X2nb
3oUINtIcJQU3iD50EasYF2kCh14ZJj2pgfElQxtKFFaecM07iNmSrdEmARFCavSVBBuj5pyTFffl
adERLebJ3WOYNIcrlYcWo+AR0i1Pc5lqiPtRGmMJ9PYZXgZXMnMNwHqN5z4RXAuv+DrTqZI32hUK
KIpjfsO7Q2xmE+sg/DTp0GGD7/+ND4Oil/vZOPP3PYZ/0xNYMrltCQBo2ZseXG9YE8xFkcnBC3AM
1yECztHir/gPbEc1500Ne31DvO4aQ7pidONCgultXR2jeWFR3lzsQ0tyjhWIaXMQkka+B4oabv4a
C2tKoYdKSbeWORl2AiEXO+3khLlrC8WXE5Hu3qYFGC8coibJMrYQXq8JcrTSdPuC8JYS3ygYgwuj
GZYc0Zi/cGYgxPludqW9qeFfqyOaBWt569M0feobqIHQWR042BEEZZPt1/v7ccX9A/jmjFsIDm7f
u9+q0bOMWfsAad+Lx0vHCfnbHjDxhvqBBIbgB8+SI8MMXn7x9nDp1oT1dkA7G1Rn07Hwhw73cf0c
b9M3tJmrbcQm3iCYthqxEdTp5DGYffddNSZHducKGILeyhEv0cv0chidCiqRZasLIAqEQ7Hj3ccP
KGZwsYB4OlgWqNPF5uWg3oVMPinbF4P9+Di40Q2q2QBN/KX5cxuaOKVFB2Z9N74xw1se3Gy0DI6Q
2n01hzZ7/Bjv9Oegyllt+3L0XtXhER6dCK1A6r66WTB1fAaEx/c7owzpZTCTdjLxZYXHVNm/fdf6
Pm+8JaO8mQ8JkNVt4Cj7dYmzIc6VWUrNr5pb2S/hjU4Z3D46iaIDsTEvQPfiHLyc5pBGsYunVUzo
nlm/dRgv8ycd1OmVqRW99u8SLAzGIdQDmvy7r7zPyIP7w7EGmwmdxSbs/Y9TPUPHYP16F0CRGp/K
3hcxcxaKvVPjiFfPbBPxDM43Le1f02dk/ZkRdcIXzTU3pV9gE05onRCfZ2IdYfNARc14ZZrdYwZC
RFaXlpTV1WCtCvGeeFnyUHOWsTJulFdNF/4lnEKi2H9wOEmuZjPVcdjfUAVJwyCmoj65bkIz0BSW
G/kzc+SjJpowQcQqeMkIdIhAvgQQav4it/wlrnSoP5qu2d+szFGjX+vzv//EmFVagyEHOKUNpDrF
LUSZACyKcRRZHZO2BOZKgPqIvvTVigRi8BN1ZDRihjb6ICAMwqLA6dNcI0XrteZNOHr0e/rNiHZC
VJmDhAkxYPD9vMB4XQg8r5Js3OcKo9CxemfkoZTBIEN0U2nYMNIx9949NP7o5pXfqzmr7IkkB0CA
gaZDYPIdhzU8Qlq+fQECytA+4LL95ZxsiIJAo7txl6C8J9lnT/O+U05a3uU/pF09OQz+qatNKlTZ
fUEn1ag0NYdhCn1pNJiwAJDJrjEudcwQVyROlyZFRp4qW2Vsi7KBjAMnO6JK6ZaMC+H62KIIKMh4
UlnjC8AHFuPkQ9ejWlSWPMpZYNypWkVM4JpUd5r0AgeRxS9Ih8YUskMBbGuFIr6IpDwn34irqyZX
6TjREHK8STiu2kEtNmO8r/wd4C3TVFdIQIjmL0QULbLXBgcwB+2kkty4i7+1/ptyIethzIXXfGmo
ZvWRtFKtcWM6250z4fZwyKmMwBJ4qAqGXgHrBnABy0gxDJv8GxYAJw0RZoJtxDxKOGfwWAKIGRCz
dIlWikTIBwgCH//DVWTTrICjfAWrFbvFYoOoyS+QgyouBSRwbhSgWpdUKmXJT7pWimYsoqic5AVF
XBxgDZVRrX+AFOxBFp7SWuYTsoqA4HEbqSNaEcSiZUkzCQ4iYwYIiHTlaTB9mIKrFU9JHs04vngZ
iO4xfRXonkX8AI57rOXEp2spNPHfKwqRFOK4JDVSOkrdCAZoJ1jvcQirujWxO3nTVa/CIpEsXZOs
RlCsuxuGA+n8r7NxgVOokOgYoS4l4gmEFM4JxsnSkbRaoEaiiSKCXUw40tACRVRTRNEEG4u4gF5t
YY8AW8t3qdlfqheUxMgwUmMan94ZK2zql3GOc/1A0Ik+4gGkQVmYGtfgV+Qbyq4EUJGAsheVQqGC
gi4uQ60TQ9yu+IigD+DPx/gYX8kysDIli6i6pveILtGlS4FWXy8f9ubiIK59oSQ0OeMljDr02LbA
Howp+EPOjir2e/9XGVQG1Ul9sgxva4bfQTtHcccOqDN8L6P7ztibcXPwQInDIL+5SkHkBXR2Onj6
rYFS+heDt/8JqKxB0TEw7/JduLMQD11WOSApWta8pzqlr6z6nwqqMq4MwM7R2L9M91BzDjfP6En9
9sDM3YImvCM3MxY73DQfELW8ynpvudVl3O4ZCwRLlXVtuAQERPiIk/dp5z8e4Q0aGkcD7/BHmB//
izFiDVzg3mt1D9/n29/1HLxqaCQrSDCZcmHft8MbeAlx1jMqHvgqhG9c8xpXh4dPLwdYGhuJScGR
x4nn8ufLiNIrJyzNTocsiCwCYujw0yNb2EPcWjpNdHe/qF6wt8hcOJyM84RJdA1gBBRolr1meBub
vaqLedtj8sH4vcGtnWAWyQiRdrBLtvQPr1BQmzhFfuLa4ra2pjSzKPcz3jjMZYMQg5dncMMZiYWs
n/p42DOFRRu22Ds6rC04wc/ebVxf6YUPDLS/ocqB9LX4x0g4kGQw4krv4pIc5s/+3jv4zdVhfMej
rb66o3hqzh4bzKB4OKyi4THcx+yxyiCr3sJqfxPc/i8WhAixnRTlwNjfSgcXnBzTuSofsdWZYvaJ
ZV33/pP/btlvsw1O8MGssm783X9IvGq9DCDAgjtR9fK+SlVNq2ow3vJNRw+zo7dTZV7ZO64G+Igp
6TAYkvbNvK8rwZ4DQMdAzd8nhLLFYCHPEQxDSbkmEUauVN+Rxn0kbEC0SkiWnAS0Qz0T4wsk7hmv
6bBH4mHKs1KtbHIduly7+HaxD8PG6hEchgZC3o1tPJlApvzC6tSneDXj2R5MQBqwcMJthg6ntxg8
Ya/4YKoTTiKmjMMgl05lNJjgdcHuQL44GEAJXEGuwLsN1BVoZsLAb9AyF+nIv1a6zsrcG/gwuz6w
yOgW+NQvkFPMySG00I7Cwyp52Vi2Y4QDQelkZ/32GOZOVPg9QAzexNv79jX3D7sanOGAiGRkUyGY
67vfmDHIYQ0WBpZakBd7Ml8Wx65TDZZTCEB8Q+eIkEOUsQyOKJS1WDRgcat0zQHgfw/97yOG4Jji
YOyGq1sPi2t9T8vp9SI/9X0sbto2NFu+IRjZi4h3OjE02Vy6HtICvIeFYEk7AqM9vDGmXmNyBuiM
OQ2AEsqWAIgD0/gWFtKXJ9na2yhD/yGozzMqTmDEK8wmtR4+Ia1PYKX40GvUBm/gTJdsKE+Xvyjb
MYmobr08LRuCy8OIniSWGI2iexWRvk5uNoc94x5XOwi5yhQEYq4+tLYzUFX0O5gCfm04AatQVoDC
i9VuCHjmdUHIih62pprAG9NAawGkQkKcSDdKrhgJBqYjuzJ+trN6QvajujSfVnDx58hAONU+aR5P
lUhDubrx8YPajCfIscI85ZPViaoo/wgv6iAYdVTrlFZQ0P4+6H8qKxKvfHEGLOtX6Ti0nSpOrj6h
tMCY5vQl3pIIfcAb5vpBxxxhYnV2qlK25BDTfzXJQ2TVzm/nFh5PPkYQkPOHvZvHbZsMRlFgB3YC
fDE6PcHiRyOlgCWRhAOTgo4ehSZHgYZCq8vi6JJufKnEIhhZ6Q6zicBqjRorGFzUh/b1akfPc82/
kTAYCPz34AGIxWoc/J9w77Z+GEULk+DFeBKcEb+HGiPwxZsTNQ92WNZv9SxIkMfAOhluM3MqPShF
kPWdgBsMeCZphd4g4ydh1UAP50CN1XbY9ZpR7WCn5OdB5WWn9SRNsdOR5TqGrwWYNfGTNvrktq+w
xJi38cWQKHKSZUIynQ8eRw+bFCrtE/ju4xUWrZDrsZ1AaohhtxmavnZ4pLub/YZm9QdybT0C0+p+
tkX0acFVxTDFvT0SCHaW+6RJtkGv+Xe3yIB3m+nnb3lD3mmZPVGo6i9mqB7/3r97OsvgaNuo2xqg
Uxne48vWvqxzUo6tnRV4/4wuW5d1zAdtyEsboyhhyvQhSVnYSll8nUmA1yKPARShDJbkmlYSnU+f
1HqlbaccTS4k4ucY3pEFl6SS+GBBzqUhW06ruAfPyJeeq9aW7C492rEN7wU6PV2BjJyz7DqhTMWk
FvqcVFrf5oOAeEcNwnlI3VSEKJx4LUop7Gii8xiHXzgo9CLYwRl4IewYvAr0cmpuyPsZbwv1w0Fa
qY9Yc+BjIxoXBB8FPA2kbMUK/dcuSK5cGpF6JxJlY9orltAWDQCpNhZdu2Qu+E15vJo82CMwb+f8
d/5rjivjBsqVLVmLMXx3rz+NFojAftT83nzBXWitzz97bAno7CDqwnbEYDIEXQSHq7hGm3cOIU/Q
iGcQdzCjQlMhweIhTablOmmRsOG98iLjEuqgFP3gYGJFgZnFI9WnB+8TfZjVdZqKj/PpgPu7PGe/
NhSvTOpwwA8wsoUpUxNLGSjOSViuU/RxqtDXBmrEVoA2Ar+CxvDprDUg7AkoF+XB3rJxpXaDlOlj
A7k7yJ3mBh2JLJCBZahGuUBI3tdrcN7t34U89fAth3ENP1b7SgObuwHpt/4X3E+I33SdRwndD2oi
kuxsCqcBiZoCNp+aD6i0/ghTUDU073KE3D+fPle0L1QYE+hRaLJDVcgIxUN+SZk9oLnEjW1Qodwj
higAp/sk8kH3RPLXtEsojKNTrPWBj5bixqwje814GGcwKJhcj0l5YvtEZt0gY5j4CAeX+JW/cpsk
Co8A9o2PvBlxn7zKS1NjQCdKv/6BDg1gvKwmmD35ZaDvLLrCKUXhEUurwuZpeFAjaIfE0347MAn1
5y/ZSgimQgoCmkeAJMzH6wgyHY0IdCHzXRCsZzMsHIoWGjZq7wB6zqdr+eCgBwIla0WN8jJK6uZ/
Zh/bqtivFHiX7jLItYPrFfsEig+aVXR5NHEqDuUI9QdnJFPxSjoWT2eBdDC7dbH5fTGPsjGIMDEC
aXeWlCujCEEfTywQGBoouJQqbaa/4JUnlPXQL0AA6KXrE0fcPJFuLwR/JRF4GZOoiGOm0dPrGQJY
saYz8U1oBK9H+NGMEEpRBN5gJ6yrg/YU76NlOLN6+C683U1oetf4aj9HG7T6BZr9d9cCSfOwv5g1
ZV0ROvHPVEOeUDMwiLVLePo3eZoU9y5jDzQpGEF6oPnCg0dnj4CHoIsy2PGm3nwXtZg4c/E6f4xA
6zT9D5MlVGVXH1TmuCVCrYO3OWM+Mw688gS6U7PFlTEV9D6gQLDR2A3Fs/yEo7WJ/+WoxpRzG6sm
XG32szMZ0O+5w9nyIMUlOM613Fn0K8I0e939wP2Y1aPkzko4dCkm3ZtmFFUj5peVDkXWPr2/Zc0C
cyjr4kJEPRXm3SMAnSB1agmmH6KogGUD1pOzOJOyUZ1FvG9hn4paCJiJ38vwE2jY3BoPLwq0z5DL
U3dfyfnKFVkvuyZiEXqZ6e2FOZmzXlN1iUPlg/IvCRttfGX2FIBe+xPRaINOBlfLzR8OmqUcUyNq
sO1frUdBaC7UBXgny9yr03xEr0aNXfbfqVdnIE4F/ER/OWECXMSlaRlsIlyFHiBgfGGIesQWhJ7n
aw6lHxYyXc/oUtAHE8tymdMwyIIPPdKz6qnWZM259hkaCzBdkiiQEQYL4OoEEeHbWpgxmDVfB7fo
1+mwo4Hhm5gZAKp+H8YfbxM+GM+rjvyHTfjyu3Mv5gDAr92R34wcVkzuBMM+Z905snr4FCp7xuHf
VyNCZjg2Xsjy2GfjSqgfk5knzknRH/aJ45gXYOCCwz3tcmwyq+IH79v04F/jHyM43D0jaLCeD5Pd
74mSu/5d40ZHt+6ty9SrI8tcrppo5KQoYZraFYeGpv9TcQ8Jselos+ANdKy12MPeughotXaDLk3k
ruiqN1+WqhpTxqoFnaJhTGODlbKWv5pJmxCiyPr0bahNQnNnzASb+Q9aF3LFAIuOGYoVnCztEx5Y
d/oObdea3zpLxyQahngq9LYItlCuOJo3+FqNsYVQXapfZu822HvTfxjD2+3OecHqwAx4Qauvuwe/
Wm8TvlfYYOG+59sVb3EzAwtospSqkxsJy/Zr/6V3Zk1Nxiy2xsx3YD7b9kdTMSno9WANejdT7TgL
gcV/npaMlb83udPE8+DlQizUfDyTClg/qVup0RVne3pCySBh69GxqHlTzZBBXeN/BmhETQAc+/i9
ia6M2zZ8fdbLrIVuDdkfn3nDnpdcgqwMWSxD6/C/YFVUXcrcYlqfbYf3VGIJbI0wzAirK4yO8SvH
X4LLeevccAd5zj+JQLUGc252WBQTl6mTkMpRMXCol1yIXa9Nz4HMc0OxAMm5dAk++rgDH7wiavga
mUuhqiFld44e6rFSdfgG1Nf9yVfynMDlYo5uyjEmNxxJADL6umNIzobnwqmEFOr0jCqhBmxgVc+n
Ic3v6c0XOBhhcL8NflnELCxdKYzgbYbSbfsnlueWmZM6v9aQdMKgy+y8OT6hufNjeqyfKcAEFit1
/zrCuRgX6Hd4dbC96E3f4z21Az5IPSPaprqMWJp0nmAFGyyVKtpdZ4xyTiip2TMBxEPMfTWns903
MMAsXEr4DlqSTgdhCCiN22N02xGmyAoaUsgI+sERxIHO230lOH0CNe7dP86x+QbGQ21EC+UQ3hM4
stiFYU7K/+usklU6EqNIE4erWHQuQIv/P9KwESE4K7sHLx14HxJIn369hQfE+JEiCqpxMwRDHv0b
py/MUGrJrbvDIvqwaKz21DfZQlh6NjUYZ4Gz5IgdIGqwbi9dwgmnIXMlGJ7CVSTCmN6P2UMbifW1
LFfuYHPj8VD3UvdPi++K8OZEA9CI8TfTotbRJwJie8otyYLNbOdQr4jPSHkDcP3pWMSSpvPoHRki
fFrcB/fxgRV0jRCMgB+AwzEMiZYoBYDMDXhb1xB0SvGjwKMyoA1NQMGBkvkSN3/d5pzRt+lLBR08
P73IJ+RuHLyaW+FOWWuRwfKvI/70lI5eG8f6AuI1k66QFGd9PU4H583Fp8ta4aq3qdNwgAUF4AiG
kV13FihZpLQ7n9gqp7fNYPt3rK9PGzSfCB9nfQjivAb7iJrvjipOVqg0kHyTmm6EWXivEtz9Tfdh
G/4WX5grAJHGRVnd6sjwixoPs/G1Zwz/ymurS3SN6K5Rh0uOcvSh/DI8GJeS3oabpjPK7HOR1YIw
uAbcPQ58bJsYBct5Kh6+Ht6lmwFV6TiPy4vOCjmEVXR1vPFJe436bsj47oF8ZazxJqoEleDFxXrH
4KmL+qL8lDDp7i4f/di9os3GRvRPn5lkhcvEGgWR+cLKHvvemt3hAXEM9Sqw4X8bPgMG8CTwznTe
srAGgtOgrK/iYKJ9o96IRlYbvBnUs9FiMNliPjK4R9L1kkdLnl/18PswXeyiOm8AKxpjeOnqIvy7
DBBrRhPVa8KEep0vAKFY91U/juJW8YyWCjrADDbgokSVaLUPgex7t+m+RSa/ObvoFGhMzPMUMIUa
8WRSRLIhNGaE+AfIYeEiAfq/optlRDSscGfzkK1sbg7FTYE3HNwmkIVnjeKHZCirQyh4P6L3/DaH
f/AGIa81y7QGUQXdZPeACg6KM3EVVGTCC0itknGNLnZ+sbcN+YfBkqqcxP0F6Ted2t0Ga2jCC8JW
VgVD5a9tr8gl101bHWih7rR1aALINvJGT3HxeDGk59M3KQq82od3gbSo/1qGeOUd42cjhhIG4o7c
lrHfI1I5EQQO4EY5vyBjQKdhznIC3+hNzosQSxRRFGqzJ+yaMN/1IbZkOJKyA523ER3Q35PkneEk
nztK86iOggxHU/qG9EvE6T1Jv4V3HCfO15vuLoYnUBJcfDbIv9pcv+vM6mPFxmNAIfpZUq25CtAU
Tg3JJas9oGwL7G6///OI5l0bHBJmedVZETzStDEi1yzZ3VWYnQikVnwm4ASRaUFNnET/zMemtwJj
jz6ieBGAPVAkki2G+WJ5ED8JxZoFyID1E50luiTnOdb7rOp/JEAFcbFqRRWG/h1j/qsf0QpvQz7U
5mK2YIBPMTQl5rqDYIosrfni4h6qEtHqFS9GGIeY7bVeTnLywm2l5G9ykWgHkQ+j+6J4gAWcRcla
fp0KhXwrLR6SWMQVOV1bVdTisR5n1aT2dlmlVLlcqfV+tuxanl7jIPCBsKG+0kh1OtVPZHOgUSHz
7Gs94VpkGK4714bmxiFFznGZ6vNR7O7sidYh6Q4ol1BKsaihA0etuW5pkyrtuaIkxioJ5GBKFOb7
1FpVf5SeqX+CLweWA50SpjUQIM9Cx48vXQzwwpEcsrmFqsvw4dZUX6HZmvpH320ACwhSqb7aWydF
AVABgLyuRIWHZkmzGNIaQGKoL7XLMk7qA/bxo0KUJ3WiKGjvnTr9ZG56R51o1f6sD3J5eHeoubhG
KSjsikIfijkuJ3xCKQmRFwgnoilMiHBH4jiHxap9QwxrvymdoeawV3i2N2TXnCoBF9RjJxgRjfGb
pYXHMuyswSvqDBttuqmdGo7+gwIsYiGOmaN0JEgvhR+LGU16D9MoTdkCbgrEV08iQsyZPIJ/0LcT
GQT7tbVNElhytACxWb/jusSj8ljnyZDf2SNuAlGtpODREwCpuQEGcp4ciaUrtUZFaAWVZgfxO20H
9NBa2Opj6jbAJFANn3ug2vzvSH8I1GdDaLmXQ0/xAABTDzhiPVl++3qG7fwCslXB66H9LarBP0o2
Fpld/FcquDhJiq+2CCMkee1mqZzesLuAVsrVsh0wlyqzkxEnmvqVa/ql/zqXcvuUWg70DyoeFTXF
RwHLSEq6OQgJdZIKV6puYRqJljRCQup8VKJcU64M6AFXLIfHE8vrn9gSKvRHIHSCGJ+zf8CwUie9
mX+SMX1uICEIoEhFyDRYpRwSQEB73inXlkakGiSmHcFBX690oF0nH9IM0y825CD0qYkFClGgKjyP
yBn8GBcgC99cp1M/D6/RgvYGrRa92IobAwnjEH8AHsGWYGw9oWiB4pbkft6Blg4d846oWuAhHdH1
V7qzln/myGtwEG+TBR2dT/cyYo7YZD84jnegl+pNi2GmbSAU75+E/J9UgB3okQbyIHtQ8zu1d/+F
qAA9yJ5sDNIbfEU4SCM2i9Q91E0ZnpZaxAkxVz3XzZcIUbhMsjDXlodWBnUJ9f6aJBrNFTyD82w1
oVVOxKA/hRyPWL2qNAkaz5nBmcsB+5ul+VRkeNPiIIAzgI0p27dBJ4Stzi62tNSts3ffDq4M2prv
cTbcdXggerHwO5Us3lX9nPdYOHvsO8PKV5P5v7Dtgs0K0GzrWQybwleeFHV1g9MzpC1zJ+kP39OJ
jgo1PC4wfBb3jXM9eDSAQRY4W2vDKiNjG50TQZ6y4WAzjywPTqZ/QqzwCxB7O3ablU4bg8iT+zJE
18Ud8wr/ncMUO5U6oyvvyL2kCe9dFo8UoCqo8n06UNRF+awevc/F2zA5nDN3OyNVeM3fcxRR5Apt
XF2cfY3rwo0wogpwDjyPli/mC9rYLl66fy/VnBEeIicEADDxSIal0rmzmWYES4jVd5sjHPAnaaLZ
2sxoDIMQ0QguZbfVBISIaAmxRl5CYHemPfKa3+gJhy/Sifs2bkCDx58Z4AcpH+nOdoaUZ8QIN6QM
zxAAH0QfOWqnQgsdMOLOeAIYXi7JjTQ81xm8eIzVOo2TDMKb830jON46eWq1fGj+S4I5qY9pSp2V
bMYi96DWqXJcEITQlaxv7vubPvqpK1o8yHKvhpy5bgfsbZLqlLKA0nu8wziq5Hg84ANaQev7Tcv3
/MLwJS3GiRXufo73YFC38LklltynrXAdT2FRuM3u82CvTQyvxXuCBs+RKiXCck7CsyPBooxj4X9W
hyEsYufJOLPI+H7TD0eRecFMpHPpMXkUMtBteIj5O9RG8HPuGTRgbiA9eZB1jqtyGDJ9H6DLkNaY
aDAfFO8Sqio70HFMNwHMGhlyukZclj5JO0leSM24hHIv6z/pctDR4DduFNwPhrpOmLrEmNli/Agw
Kx+LC8b6Ki9jyvXOU3Bu9vV9Q8utYPiRvR9bs8mIPS0tPVcPw/ANjm9djP0SCKX4huMX7rZ+wf6Q
sdHkCOgH6I8knSkyr1lHOci2HXE4cpZojDRtZMqDa4kJYDy1oL1RRMqRGOW1xRevRugv490KMQZ0
KyU7OU3Z8RK1cTGsDm5gIUjYoPluME3fHFzB3l/Xv9ZgiZ3Z3wb85ckYqD+4+0CA0eXqXplcAIa2
oVgFVAmY1RQYxJt/BRJxcrCLMdoi+6CLADBIPyg+/qHM7h7pQw5u3+x5cEe2m/ElyLwxYn0nAM71
XyzE2evHMIuMKaKbYMZF4kxx6AQemYjw8AkGj4t7WUMzJJXLupJMGz+POYotG6Yuw3m5H/0q7mBn
pwUnQBwE5ghluBDvES90IutEd4o7SjTf++1O8+d/LJ1Zk6pYEIR/kREqrq+sggiIuL4Ybu2+L6i/
fr70TvTcOzE93SpwTp2qrMysZyoPMmr874+pyFFERsC2IsNtE0xew8pY8XE3tZHWkOKwwnjC8Y4R
E6zm9r57idGszI48aR7K3fr0xU87k+vWYGvZmsGBf0LbONv6Tca1kundV6AFnDtMEVrdQHi6xdWn
r6NfjCY8/TZAFartLjj1530kxmS8zgGV+4ZzkjNqWJqrF6ovBqNlL79A037qTRmSkzNvAL9JCj3G
4P5Tp5NFcbaoqVQYAGf/m1Ka20/6H/iM+yVrF91EMnK22QfTEh/Vyzk8MYcRukRP3Dglxpt53Vr7
5ewGT5hEoQyDsfzgO3KdvFu8vujgzRkaRwQyIinJbpRcAh4W7gZks9ugDk1j46MS71Zx0nJVteN1
UvI/mJgxMfqG54r7xEoVC1UMQ97xJx284NzfmBuz/ctR9DV+UyEojJvxfobhBWSCMqgchL2w0mCg
d40Z4EUE2h4mrtSZTJ4utI2sHBXCWlRM636O81QvONqAVqcv0wivfjXIoVLfmfX4GuDN/ENeQagu
3uNp4xEbX/p569Qv2NjqYEtLW3YXnLqXbqN1J4UCrWkUcd63Wmdtg1t/44Cx9XEE6qwZZ7tZVcf3
4QYTI1xoy9ENHFkCdCDptJnkLbg1ewQzmIExQlq+vUJPC/Sn58By3j4+1Sx8gIH9cZTCJB6vdKea
MHfnPGxUgxcdgPl+fm3XbpaRAVu2Ycw+g2LE2G2YLzlIHNzuv8figzs/cDhIxzuBIZuX5b+UGlmF
3+MwRSx5GWFGU+5+eZPeCQtwPGviZgmqbDnYZJusjDYKAkhQ7u7xiOMwwXqGkehncztDAHHP7QqT
RyZP2mYdAwhysh08LtjpNjo5TnzFCL5Aw6mltWjn4Xq0c9awst3DBDgr3uOFxZ01ZdZXS9cPc2lg
QT6QXw74Qoee0pzBR0uMU3CPk0Pz1Pp7AFRbT7MZ0njFzneH7Vw1YxkNQXOyXQfgTj50FygN4iaO
JrSc09scegaNKAA5QrDb6bQaTh35dwp2WouWOKuegosH2m3/YcJX55SANHcIykMYD+IkT1OZUTF2
qPWbe/TFcAogeF4dX4cvdF9plTY9MKtXbLhbKm/iKy/VDO+tClKMPg4Fhv8ETeZDb7wKR3inyTX3
T8DKjJyjZ95r+lhhA7fWWDxF4GI5SW97MKmqqH0J3lRwnI1P+9nGVwfBFSbDTSbwmjcDwOsMzodh
UFSk8O2/xwwfqstMwTp/rJrhoYKlcwvEU7Y/g2P0LHm4xPCcnrhjIVbK289CuGfAHJ/u5hz/zjwI
3LOsaquCYcru7wCEzvxRhKwDmkmIfNYNZw09f2rfISYCTqCghHwc5edw01szEnHXO05UyG3pl0Ec
bjDt9TDnUPuAB7zYaFal2J4ulUb9RurBCKHYrAFRrxpjWIaIAYzWvv32p/SWW2RT5rl7tzIdXDAN
EI/cd85vlu+rZeAvRCxc7XoMeV9rqD2J6o59WHZOvS3UgTmA1yaRaSRiMfYe9CAN3tu3H716Cyrb
GM8bSjUK7ngOzZOzwiMH8+M59YVGoGBjYzX0OyrB1q0iuL1pT71dVhk803NaR7l49eLJHCD6ZFdB
NM8e5RrFXg7+fPzl+zpkjt19wMc69h9zlc3UjtOQJANcAMoSB8DWzOm5AlVwMaAecr5RoeBnsFBf
YVyrWdmeWn8/ufXIFGkC0m8D+REaRpIG/KzhUuK1ierPvnFjwGfm0DFMjLwgNlqfDrQNCNnMq6Sa
nJethjcv8btMKwM+2nbgt3BrtEEkIGLAWf62ILA1SxaPM35/GcGltjdaFbuWIOT+gTdSwWfcTcyq
kydMosdyS/VAMGeuJpEVrVy73s7TTwQtW3ZiFvPaXuH7V7xS7TDlc6asRHUxOBzQoGTZUkuR1lDV
/at5mzyUgy9twgTsElEIxytfJDg1gEfSO746vB2z6H/SnidEHG6GAKU64ejnNTVvtqlVQENVA74B
J7/uC09vlYwF80WeJOSI4u0DYI3yUeZSL/9rb8aM6UrWQKswR0YfRx6UFQYSVBAl6N8ixUGrWzQ8
KAgYANCsoEOOwyU0f1F7qQvDCocwd5tjj7Moai4uvnjnLxxJK6R92Xnwk6XF8tsUv66CfxeUAudB
6MqDOwT2Nx33l72dHQc1rI7frtSHB4xRDj5U7EBRGZydKV1wuRpdbLNmlaA0+jLnrsrp98X/cZMI
G//87scFypG47yDCXE5S4n8LNitSML/h6j3CIjdC6m2pIXPWGEvn2JXbg3omyjTm3HgRlxteA+RN
XljYYpCACk4QW0PUHag9k0cP1g45lV2bUdvWglEM4CHqUGmoAJzt27rzrEGlMMphZShr8NF0S7F8
al/QUOj7ym4h78z0wN623rLp1ltq4LDNWkeYgOw9uA68tBKcyo+ZL/BsTgrMYgMpdynyEUSe5OM1
n3fIg5G8yZQAhrR+nQs6cujceW9MAgBnVIUDGQGN6fj5tdsmcxA5TLtdosSTZwq48ALB9f35nUk1
LF4gH2YcdvQBxU3XaNg9u/7ZkX8B1lVVug8IRm0ugVuoHz/3M/0GXSWRFP6RyZX8MQ8cMz6ag4JD
tUlBnVOY1dT4ocen+Ieaci+dDGNzFsrgaXa4i+ATGCsx1g0gb4V5ucsir8IlFdCXHohzUmnc5qBY
cCv5/MJUhc8wzJCt4dJOE16DYBak7mf+oNrDWhETCHA/iEpKcOQfAlJhMcjv7J9cW6wR5fkqaVa4
f+CcRLIocZhUWFQa5J0S08smSGKQjNGAYAO0oCSHlX2EQOeNSjC4TLUM0hD1KvUWshblrKukwIf/
97u8B8CQCgLVZugGEwHiQNabWDUcLZpfbQO4pHdTOQd7l/Eo4SIfMxAzjHp/GJO26eFDWpK0dlyj
OyymPSXtAkCd6gjZOPU20CIkDbmvMJ0ctQCgCpQVmxpHag8BYvw6ZqoO+QGWUziNQKXu9yNUpGVm
x9ztwkTNZ8ZjMCQEVRRtaVRV5pjWOE4p8HuqeHW9AxifizOaObWTatw20mZKsSFkBgmJYWSiNRAs
V+khZhuKjFXypMQsITBWT78cG929X+9eBhBYXLyoR/J42aOTlPIxwdiYOwdUBHx9NIfjSJNHW/0x
c7QYROXcxyKLpFoj2rqyd1r5oQmPvoGjVlTiYxbdJobzJ1qMsAzEwEq5seKlXWBJAulAGQTbgxNJ
nKC79HGmxMNjJP2YBFMca/HGZlsKXpL+hBNQJw+wHGCbJNY0RKRy0o0c5yg6q5Tc6mJQOLJcGDcI
oAxM3vhV8ApExAx8RTxs84YpsCkfnZ2sDVl1EtHba6aZQuaWkjqljNeWkXMYp783HfNpWMyYYGtd
Jt60N452TgRRA5sZLeAjzb/cq0r4BwXFpmtCp/+Nt+rL6VdVH/EzDK29DbGNgzmLFRguCh22HbIl
FialriADXonvewvgaCou7ir0XdIB7i62CzzevU/9xPGtSg9CqZsuZFjGOI4x9RJaWA49aHiaCQck
kW4pJKUf0aZNwyFteO/Ucuga9zUfCYnqgqmELVzq6JngI/BTtsDlJDzMJ6cM7jQ9Xih76l9wN0pm
7glsBELakmdsOYRTbDJwpQLRQKIBNlDqegC8OdSAtWVYUQ/2AIzF4YItoCb24LxYaCZYCsDpE/2y
JH1j0JdbkwzmPLkdyLyOZEVlGH0If7MifErePQWnITq2eARsVG8MM8awxmwfxgFx08R8kDWgY/U1
6xlC5mx2MSG9MCRQ5waPGc0OXvI80FT5Gj7/Ma5zNJowBgHKMN344rv0aICqfZKJFFhfIOkY4Il3
kpy1amHwrfBFukM7gzNjiTEO8f7nKvForx5Bksp7BfsiE10G3XbOLF0M8sZUUPjZh7+5aTehpqHC
helSY0Uo2DQBVoxOtcNSBk3iO309McJxkrytBDsA7u4PeSSSYC+EKs9ukBQvHOQqvG4pEE+QyS2a
/FUOZ2FSBW5TOFiwC3bgz0xzm4B6T4rS+qcPs4yjOD0POkvoRM0QHF6Y8BCL+hqfsuiGbPzhNRwD
2ZrjUkA574cAfLt4PpIqgsNO4NcaSd8qOZnRrGwyWWbG2Al+79YiKGdIGZzMXzBohL6YrAb2HVHe
v9CGuWQpndS7lWke+wmiDysVZyY+2pexY0mqI65N8slqU8eKa+BFoauJenQAbyBSZWGYsgZlEESo
AoPXHeIAZo/RO93M2QtsoZtV4M3SOv9BPHjMmymwvOJRLWTJtz4cEbJ9gHLGvgO556OtVgnGHQdu
kgKOKyKpT2zA1wNu1poDFMojH1e5x5djnZshr9cNFzIMuaNV7JW1Zsahk+gjyTYJemckHyXofDCr
OODoivh8fo7wzegOE5nJCyIjEuRrgNcIudFWj/X7YPvQVn1cPcx+jQFQrx9F1lB/VWwCxXtRgQnV
ISDAAyfhaDpyiOQcTIscOt4xrHekq/56NSi5Cw4VzTPQ/+HVtcwUBPH6QlsowdelDzVr0y5DkET9
zPgIEHaintFKfwaFHul8H4MuTzTxHH7HO+XWNODhzBquzrcQa4IFzGCa5yO6OUf6t9xu0MeSx/vB
23ewwAIenrYEQzZdjWk8sBpYb/BsiWsMphOvmskwFkc0J3Oe7Oom3jm4fIzTAgFJMGTCbLc3xpmy
AgMyksMUl3KB7aq8R+JFcG5zCCjT20HeqrkEBWBhG9IQrC5eTYMXVysp+YSzKq9KfeQ7ZvgbE8UT
GnpelqaEmzSFzWylGYWOT9ID8cFPqxzWDCviKLeJ8EdszFgbbKR1h4NzwQVgnMbZPB4OU8Zyhz9n
L+quqdsIPY4WCT1FrtNG4C38X7W1ks2/0rkKha96WnNY4R6WiCmPWW5BN0cayE20zppdI2ByHi58
RCyCK10fjkMamNIp6hYRzshX7yYgc+qlQ2csvyCuKVnc2vy8TuMaZBbVirE70JaWjQtmzq4PV7v8
NHmo2st4RTr0tEGOlTshYM3Yq4zy8jW+um5q4iYDcHAwYWMqKXKYw8rLwvIyo4fDjOqhx2NVlCFU
PSDLlgikZbcBUZFVZuYmgVqjIuqkDXDueIUjWPLFZJlzjsjYiPU6VgKUu4b3xtgAcngHImnoFQ0b
nkENyLAYi1COaL+HWSCtR4kg5S9wtxeYVuCcSn8Xm52SdyWr3LJoNn8VGxyYzIFRm2DAstCENN8t
+4sH3H7pMlc0bhS1RHLQySxHpRMeJnSb+EWMOFDRqSfxIPnQ9/CJ8GpZxeeX6sxqwFY1WmNsISc6
3hNTGbR+rFp23P636Z596h5S2HOH7c08FqIfa6KYFCUOR0fCCfWzEd3M5YoBSVcFCt0HlFtqGIvj
UEZqr2dMP5GzkbxYZw/i6PQx3K62TzUkf65p/Jaa5XuPOMf17Jn+WM5JONIVlmgRBoxWYfW6kfAq
CnqfZcqGVzoDC22owl3hVd0J6gNmLwn5Bm+gzZN6TgSLN9jgoX4zSfkIOkpp2S0ENFlTGHaWJswf
INsQRLW3LfwRSJbhmQkV4AggaoWz3l8rCmEHa9IBjYvZApqJCgBxLBSH2VLcVinUQcgoA4geX1pJ
4zGOlVr2SpU0kbcZlWHCU2YQbokSrA55+ZWxXqKTiCCLJ6PKgDqgo8TTUMtSTIDDUJNINaTK3MJl
A6B3r/wEGQVgwe53wEjnrzNIXIh/RQhCdY8WkkZ48LH/9XvUYxV55O37KduYjwF5hRasjpTFkMvQ
zlPJxsbimFJ2zvLD3siJrH4PYize2GP0HaTVQI9+yuQjhySqx7S7Xs8qu28HcnoVKzCIuytOyI2l
9zEhm3vsVcXyObXfy5WsuohcwU/JnMhYL61k/GJnRTNi+9Yl98NMnmcm/iR2/bMZjiFILXDKxD5R
XimkSWQaUMG1+GlC8/VLl4EkkL4HgkLkZPSlepR2jTLZ9CKEDxFL4MXBOWqYoQIlNWssXgRTR/k/
ToSVNMrOtf3X29tlSVnuBMRfPHph+sAVEMqI+I4T9VqtQbcbETUSvkcMTHW3qGRyGgiNUO56pSLj
hKAm8Uu0iTJ9UPnf4mAR0uSlx5B9EmjlrnyaL236n+qns0qsBdEd2vzDGVZ6DNydaEfLHQ13R1rg
//Jw/S2bOGWiwi+4RC/xdMRa0Ka9BWlOW6Uk5wzr+F/PX+UtjxwrLjqIWwZRo3GnwS+qIog7A8d+
eSjH02pFbumIvdl3ZrujzcrgAOQYRqb942JSXsM8EIzxgQRI/k4izprxhtoUCjiKjGLsX8iXTLgT
GG2OmVBThN9G67mDfONLTcaxHdG/Alg5epRK2JKuP94e+5DVfm/fV2j6cEu695vzzUgwYBmpRiPY
kE2sNkM+JoKiFbKQGnSbnrEx38trCiVlog8FeS2jEY9JYtlTr+ViVwhbNtWHxWkyKXCpFBFyhr2g
/NRR8TSrtCHOTONgpAUoBS8BwSQ+/xXR4dYx7cYQV4NftlGO8cfUEzGQxIqH+gqUrCxkuoy/LAmN
umiCG3XiG/Yj8dOk2VWgUK2fjwt90ml55WFNo4MYxUJ5caQrFFQDNNvwUj7Mu7MrI/xdwOWZ3YjK
0rn6ZXdtzfqHAJtrNbWOcFQOKRYK+Axiyo1j0TRkEcFC0rEJkInYBap19wRvjFnyUBI2Vob0ho+l
fEI7EPYf1yCUhr7wKinT79qS0dQgSQxp8cIx4QIP/I3jE0NHhUOQz5geiIHc91gjvxRNM+jAm0QC
EbJCiUhVWHAyl54Yvv4bD5avW0u58SO4hjBRWUtrqRRJOFr4gI1qsUGV0BsfSWvFPwfoZsSkWRld
w2HNpLyDsc/kcymvROXRHrnaZO5YLYmFQv3B3oXhvVwud9YSxxSaKRxFKGDKzEItb1FHjFGauNAT
KhlpQluQTZosxtEs+OtWogb092D2ZvNAeSib9YON7qKjFrIKWZJXL18TliuJ0jEYcRQ94UIt7OKD
cusg0OnRIg6g9FGi8zKhAeG/KINvAHpskRhKDK36BWi3sQg6wn4ZlMwNaXQnczSua2zTgDrPfEfu
FAI1YxxwdRpASCPN5LUfUJV3s6e98OdAuEmcrr20wAmE++7H3OjeDBF7rC1ynDoIDvWAy3b9peyq
eCPSyypDPXdWyxrnNvP7Qsv6cxwMAZWNDBHBKIfTAUm6LPUItmmTdX9qX/slm0qDFE8QAR/1jIyZ
KSSjO5hgFRCbse4sIqy/QrwJ/AXAGv0C60S2zzOMjSol0T7UiB/ypj4dqSXzReHXm7tIaAHvGlQd
RUnZrGeT82ziJ2YjVsrDQaOJbfuo0m1Q2mtLSfujIXKaTsxhn3gyn8Qayl2lioTkpHXEgP68KTgy
9RZ6gwvZ2YLvzV0UWh5X31RR6oWAPx7aUIvYCZqlPAjWyrw4zh+c16q4GkuofjxY0ANnumwSqjhU
CQIXetJgQYxUSKXJIA1JeQVpY/R3xWzOmjONI5hiTycjdiqJEj7dsYpROS8K9CQ4zqFcsSL2uFoI
3qzjHnl0HughmiOhrUpaqV1iI7iHHo2bu46xp13neEj9zoQxhw6jV7XlZMYvH5IvugFryAGdyeI0
nzUCYf4VDi7ynKhhMrIRkvyv6FnQckMahhwf8pyqK3HvvXS+AuQTzpS9THMyRyTmJIwEsGnm0OSH
u9wD9T3PaBjdZzmeMEr+ZTKYZWkIa2KKOImp0KTH3NmsLCC0ztEcd5S8A7BVsPyU8rIOxd/w1pnh
wQZCuTgxFkV8Dps8vHW6T1/hfB3MAYvpl/aEjlPUmikW4r3ffNtBHdT5BxRy9lOvyThFPAdQfv7E
6Dspam5DRnyC5mV+zAtBwoUFw2PTKxH/INYanEAEAYYdct20Waw0nqc+jggwj4kpchhktDEb6In/
ZYFdIu7oG6A4Rm7rzdOVIFjgRiwq4/PMhf1LwFPfv+hQFD1MnrCqkLjTya1BsYEoQ50YWljE20s7
jRGis88/FkewcDvVjTxZGcowyg9WyVuUdDj8gCLcZvxlIBzT4K2zYrJkSEICB8bNFBsS5cZ4dyYr
8RVVXiz8PU8gJOpRyyodp0ISF+XWRuz9anlegpwK91+AkKqaDbRJ1DuadiTfqZrrgULQPL3a0iUp
pKfQo9laEMbfNv47KSvTBhy481RkXyz6OOZ29BppWl1sm0WV+YlfN9vdtp6I8DXBmYCCv1YC3C6n
aeJrEc9pih1bc25UlXlRkzqPpmLJUkvH8oXDrF21e/YIsytmW+38Z1Bo1c3Jy+WuTbJXa4UsVoU+
EFlQ4W28GXpu9B10GWAyol23QEDe7mg+51M2gFQ2c4R8bKxwOMbDaIGNOK4UgHuK9BBfX+CQKFeI
E4uXtRlolgaPce+stsRj05dhoc9DGNlcBs+WKrwBBYicmX3OWdR//KIohwP4ujIgnuQHB0NsNxYr
AC5cebg8uhLodIHxKHh97kjJdaUQpORJyRloArmTkSbssBteDC7idpSRdwMtskwQjoP3xJ2ap44o
RhppIsgMHIi4rG9NPc6SO206Jbd3i3uiMbtrgFUuIN2afpL6mZeoHE1EN+haWsQVFl4YOajxgEMp
BKmuXuyx0LGCKfiERX6+J0hUzPoE2eTThQ6I9xCHXxs3Rc4x2qdgdhyrpJf9PacGbFjZfFPX7cnu
UuIpuDxi7sn64NY/1qahHKhp7ur2hY3fOeNcRnr1YbG9A9yhgiLKMnIM5sVlFJv0K0hnD8RoZU6l
Px76zb5iaCUJP15VInzhHs+GLfswzZpWHQ0aeDEY5LSlM/Ju5yNBZBTadq0nUTfPCLi7zslz9meO
Mo+40GdGKgPLJSc9jnZIda3jwdr83ZgbjhJww9UC9TC/hEd7s46j/GneEB7n3jtdhyj7Tu2H+cG4
a4O4dfMh4TDwQae34uJ0HOlzyEHuOqK5UowRxJa6BqdGcfS1Ct2mdwGSqfGOVQANDm45aW6oXz6o
ZkT4aHTr0KDukWQAavXj3TU816xHyQJjhLzVTNf9CjY9sAQNM0d9RnpJ9FOlJAVITkoHywu+YEZn
fErTgmobWQ8DEMhp0LGe7dMQzew0g/xf6RgbF/ylLJ80Il6EqtWcAk/1m1ETWu2Xri9vV/gw6++F
PBSZPanOkAce/RvV0TFfRXJMyg2J2qGw8C6IC7wyqdmynBzmvHJap5xqXXADKQD/AgIUX519fwsT
HQYbVLI1eWpwAfZ1Dc6RSiPcOvklfZHyMLVPx+Z0sG7PP87bXnNeXCMYypzLL7Q6W/bN5WltG9aG
RYIyDDnStHMclD9OteGdGJZnTWJ4bEgpOAP+FxohT8AJ3G1JPdk9t0jQ/ibnaH5NY5IQwAT30gNu
0xpn69T7jGF/UNTBI9cUBDaMHLlWTRDan7EbEtuwigdDQs1HSQ7tHzTlcsKb4eN0GOw7IigeNQZU
HSfTH9U6aP/cVQWCJYX+iv5IUsuDQpOz/bn4IhNtMh7hR4ycGBzAR8r4DOic4C+HuyID9NLaclHJ
hmW4gsf4+TRXoJBDPzPaJKecascR3IyEemTIXS9yZF8K1nNVo5AHkORkJ9HMzesaZbJ17l5pWOOb
a+3z1p5u889In3KLWq5t1Pn5Te/37XzvvOYraIANElhNcVVr5AMAtnWzQ9nKjheOAyrGl11RkXhs
TT4n50MvUGMmaqvTDksZ+xuKn4inDE4udcRh7TXyxDpsIlhM3cG5dbOh84yOREy/aNDDc2EHtAut
Edo/et84CE1saIsHZ/DS8FQFQNrhqUJeMWGwEfHW7eDoiHyPRn0mdBcLwakPA/Xpkv9dBibo5/1k
ebUYLNF0EcvBdPfpBrFNKzFEpAEdzeBifukUZOAGw6MBjl4k0Jr1P3Iq/DWTagepuHU+A5KxFD7x
8IHylYQXFuJ0FBW653CIGzfNG/xUQeHs8LOA7zgbOqiIGzJk9n2D3NFcpUzpoEloyOp3YxtHJStO
aZg1CALzKl4NUC8ywv3J8DE+9kuw+YBtyTX8U8+HUV/Q8cche6U5j4UzwjKGQB8uHFBQ7AH9zqSX
PNGteSQcZ6I5UCL0zl3/csHhhp2aHq1PnCBAxg90iLvFfawmsZzXAKQqv1nTCN1WTQXAZFWPuKPK
zCymkdBq4gil1o95EWHgQDsQkCnEMDFATmUac4OzrYoBMqi6v26E5GFCFeK3T9bxOUAnAFb+18Q8
Fkh5XCE0ryO6LGbRkLvfOE9MJFwpga+ON1bVNvBO7VxX/3pyG2p4wiFogBCR2xjVj0IBIWH6sYyC
+7g7qCoRRXY3O3vZwSsDQ2R7ZJQYcadpdxEEiV1MXscDVxuI+3jqZTWOX1g0YmqUFju/7JW7JcNe
D/CEOg9g7xPB/2AJsshKcYOCOfx4A4Zneq1OZ4JnpHlcAd7LUWELvouP68Xy3eLGGk0yrnS1ulet
3RzD2UqP0+z7x8CeozPkSCRzq/dX05ObfJa3DYkEbUDMK+HoNksOsPnWLP7jpuwpBObH1q3Huthi
Ro6x8GFcHJTp3ac5hDbuwB02i4hylaAIDxMz+2CznbDLrjasUrIY7EyT3Is7RRiHS1h7h6uJNdLg
iXxzdB2MGNqoVKQQw78CBimcbd+Atc6docR6DvAn2dPdos9iJ/gDmFHNjUz2H3EMyI87YBQshqib
9inszJsuC2H1HA8NjzKV8EeUd2CM3HofZfkkUops8eSnni13RxRCGH8x8ZQlTAACZtPoFYQAHCUs
PClLMFVo68c72Hovr8MlH1mYv+9/gMtMlgpvSPOZLJ9WybmTpgXwLbJBwrJFfDy2kLIChwCEDeJ9
e14LGh4TjknJ+ZJ3z85v1zfiXlYrCTOJwJKKF2vX5PGbk8rBjEnXgD5Y82Wife3RKeShEiM43cMQ
qxz6CheefKETGnWMMoeNhwQhmOYUe+AoK8XeubI+RqLOGWdu7xLUxmTa+d93oWNizq0lyb60btzc
onv2yb7QUlI+z0kuvJQDFtOoRzLprNNRo3P/WG1Wqgspi2f2dXFX4x4dyci0cRDo7Ak2GPhR+rIO
IUi5wjU5i1PM75my2kIftkLXAfEZCpsFE5GnyERz4OUS25/0Ykx7pd6q4LfWvn6sm30IgZFIx2PG
cmXk8Xbe7TDfL4MGM8VXSmDmh+JgSJPghrkjYGRGJGt+bfqd2366nmQ0Y1l0DDClZG2a7KSBkezN
QR2DP1t5Pkk3+tKVn18JauR21uLHT1nwiRFBgDLhZ1Q4QobFNU8dTeTfxM9LyUJC79asPKUNEU0o
MDtA0uw6xCGYscacx2RvEwP7LCu+UDa9KDk2LEm8f3fL89baLEGrFUIGByCbP/iMN7PNTiq459YU
RSYDMg9+m/NqWV5jxesbeOiPRkcUwrds0hQspKvdlcjrWYjIu6B8BszyxUqugJ0XLzY6M2p2ybBD
eFpV5ve6I8Pt+KVWejj5jR2Z2RsYX6axnKAXJFknnyHgN3uQH5F9cy4ejtaoU2g9MHBIUZrTt41h
B3qdR8WiRrnBODce9rL9YUVDAPw4Jab19gZnp5h+2Oo76zTabc0BU2VFVR8grIPRIjnQmrHa9vdE
ZUGkh+B6aItH6cdfthXtv6oFVcfolgLPq40l+ScHAoLiwXBGoyh/oU/03flu3Jnc1vD2DRemHAxW
f1ChdmKp3DloSUTaBbL01Tc6j0ofCz4uKFaRQmE31IZAwDAhbACJ3fjrOpCrxGTuo+YRp0FSJwrQ
5vz5L7cQiYT5KZw5sEF/8YZppuWg42I4vIA/slBZvKEjQw2xAgHRkQEh7fx1OoNvL7fa3Dzd1Ged
WNk+RpPT3Z5UW/QoqGI4kIkXsRtTY7UvOGp8kB22iI7wuCnBld2V2ovdEPQXf6yCN7OYErq2Wxvs
t4b4DFx9KAYUDWa+jYAz7yNCUTY3bF4dBwWK8Ex2v/+gron9enivEQ+xjC0i4dH0IAZzvfiPhtCI
DvYwSSHldXYZUxrq/SuSHxMXsd+PuqMT9pCWO1frUfLwIrISbGCepDpVsBw6ytT8VVpruNS1fbY2
DGDe+WTH2ZsBZEzZeI4Tib4WHsUIuBm+/UlxSTtddiZwukpoVw/jGDOG9DcYEjuZpz30PskKp//+
zcIOY3mc/zFYmvmFgSN3qii6WXC/9+7OhAjS9HIqN6EZSJ14C/QsQQuhQ6t/j4PG6GKOT1dMMfnQ
pS4dnlqWklHvHVK6WuiEJYu5aAGDUx3JFXpnN3AaIwa2ygFlbR/697v11yvynxH+HcbgZ/LxdrxP
zFAOAIhxePlzIh4PtvEQ0duVPaPgsYwNunmL7XA4WHZr6576V16mdZg8vEcf/jYkeu9j9l9d5iJU
rOrJa1yzAy6j1RssoA9La6xqTTw+8mIaRFM3oZo+mYG1cXpdTLy7JwxK/oKrG+VQbM4AHH4DlBVf
piNVLVarNBEOtI4aJfmQjO7hp2waMg2BdMdkz8V6IsFYX2ZIep+PNPI0ze6240zNvGI5jwH162JY
dfx0Q4CDGcXiwlyOGXvMexrC+iDr2lpOeXTdcAiVGQWe1Ev+e0YC22S2oL3GsvsL/WMj+Po4ckKr
39+7/bJ5SZte5TM8f4d1r/huj19/sP6qdCzAUAjqIGT5SHAZqisPvOA2uPpO0K/MQaJnEA80hByj
+mHD3KS/rlndPrsR66o0pQYHZoaFBSxcNi1LK6bR6jvXlzneXC3cWZyAgSXX2GFNDK9rsF7H+AOg
2ZDqeieQUraUxwG1xS4QtsMMBmAruLHc1pREC6MUPKFoYyxp3SpMy7y+XblKq10K7cCHd+9Tx+LN
yzqu44fqWGfam9sE5laASstr4VQS8ACCS1BurTV74G1vwIgxarCa3cPgOQIIqR7szwHiA6TFTytE
K1i52sVGDEHhcUpe0CGhHq6dcg2TK+OImjN8UXdief8xS7B7dgyF94tlelGNyJhcF5/4tPXrqKDj
KlON3wy0AGF4ru3itfVgbCg0kYdVRIF6C/ZX/1sM+Kfer9Sc0y64v10Ds11ajtCs1zYF4B5S3z3Z
Fzx0mcjODu3S23l3P/gBwd8+OLzDBXisZGOKXMFY4u4+XR5UATtcVuLoM6JPesw2rW/n0y51+bTN
Phu2OnlioQroP5jGF/68+VmoLfiCZnfDuo9gH3GF18UVp37zCv3fNpw8LLCNbt6FgQTIg2ocfpAI
QD4xL+oUh4cnwwjjUncNCvXFKvqN6yA0Chb2IXr9yWR5758G1UCuwtITbZOCxxIhsPDe8DUicYrU
Syu2izCTihjTFVuboIgcqskM+6rfSLcxhkCte2ttk7hhB1RrvbyHh49tf9vLWxfceootajcXR6rO
3n5BFcBt5fe1c/p8VhoIdJ5kvQ0FidY0dM5wk+7wStLUVVqz5EVhydvNqt7Zb2I9rAkWl3/GQEk9
OfQba4ZUH8gSiW1mgdIOgWnvwpHeJ+YwSlrDohHAd2teMZh2Kl0iY0gCdLCoO9UIRyHcP3Wwxvee
8cM7OJgT907eOqbOsBizzsD6JuZDUlJNrRn3USNjDc3scouLdYYhsib4gZCqRwkkBqLNZnYbdBjx
yIZ1dKMBRscb9tHSgM8N3MWfqt1wps6pI1OlQ3B28UVe3iGH18wdhlcvjLoaC+Nj3qj5R1UZYiOk
NCoMlrnD1X07Q9WlwObQDEuIt5Fwd3CYnLDKAsYpEoN6mntSLEExoFXELn1i33Vzhm/GJGLz3L0v
gNJuiMt8pNGkFW/uIS1vSHAeoGIf4GvKBMdv9BzfQOxfbEI4XpZOgY9pDUnHxaskR4iBcuXaKBq3
gqHGLq7BOHGONDq7P6SALPhLlcR6zOkzuJzbRYZ9IRd8HKj9X4Nml+4sDk4MIHH2WW00PcADCjHe
xrmralIgk/Vf5qThHOMC5sqrUstMiz6mbR7DUIPZ7NDanqzonqEVD6PZ7NXFdQI5XXMfYZqC+grV
WBv37sMfWQ65bxHLbfMpiyv3tPq0GGDOicQD2gX969WOXjVWOdwB5xrRiKKPNiYLogGz6RmPX56/
MjgrcWzxgFerH/IPNgFkGpll8BNbWoD01m+8qpmjYMlnbEqE06j9oe+fnfmVttIrLLnVpwXwOKr1
l6Xk0tk4OTwP/HB3HoIs6sQCENkVr72exsVj+3q/WvVRLVAyhj47eIdyJMVS5SPZSCBFhlQtFVDR
7oc2TQlFZ3VUiM+AGCMD3atTaoLSVOrWGdkFypJOqYfUL8i7lc6VafBvd/tXm/CGeB8F9VBKkodb
ijdEGZauOVgOMEHiS/ZhOfupQouSIUW/ZqrcrzBDsotIAgtkbQOlSDIs05fwVc29UqKprux+Vg72
M/3XzX4vGJQrb0hSQpSB1KAAseToJO/aIPrVMlhuQFvZU6ebRNzdheXu9e+DoPNjnUJdbK3LcZ3W
AVqWX78GfFmzLtQh6HPSS/IND0tse5hVRjeV1PVAObbDmGfyu3n0i5ouBSAGXECp1A8S00OfE/lJ
sibJFFYgfRxLJLVyZSBrpyCm9c68mqHn4seh5yplUd452Nkcf1HpUp6evrZwgfiDtvv/X6RpePN3
2S67hdyRwX5WGj0Qj2wsNXkfAKyYtCFhogHx7q1pEbm83j/q1XSMhPzY52hlfjc/tk/XJ5vafc6W
gOVFMViugO1gZ81lYsUCwUISpGu0Gb/CC6Kki1sA3zRDxyRpIbukfyAzHwoouXCIbtBkA4uTe9jA
oqHvwLSnC35juKWs3i/vk+rpic3CnBhcdqoUfjBg3ddyy/uCQgYaFi28YI3C0CVtECxL69LbO7dY
ybf68jncDjE7Jl+ARHAReYp/XWmxKENxIkFihnuWLNpUZ/K6A8hCBEi88WQivXc5epg6YEAl0FnB
5F7iaxFQGTknKsxphDwWq+mm/2lxJPGl4HqRbx3p8QYzuQK7Ph8S24nsNaZ8yoz86oB72RWvHGyj
/azCplNvGw0ClSEEeMxp4FNQnzNpFHOZc//cZ9zIeNcDUvznLYLU6eogWhtWHPRBQZ5WQxm3bNtP
bj8LE6SArUveYTXj8yD/W8+qvYq3Nx8LA8VyW+t81JGVevaFnne5W6i+I82TbDoPqro5ofn1mxNg
4HZAtP6ma4YNgDtVrdLNOtM7QC/1bOHyoFAOuaVKJP4YdHU0SWAalpmWC2TCd6SReVcDSMiUJQyc
yk/Wue7sMCkaMjH9jH6lkl13DgpGmPFb7/mwSYm33hvvJZifjYyZe1fW8COBw3JBCD3EmMcmp33m
NJdtfg2+NRTvW/swZxQM8ehk3Wky0TeZtnEjqK71TzHHkQfnCf5dOnHBBj031HLRgzz3N2O+CUbo
gHaK9PcGSyDwpAY3AINlsBggW7G+mdeIi/NjWClgb/UfTWe2rCiWheEnMkIQFW+ZEWecjjeEIwji
ACLi0/e3sqI7O6qy8uTxKLD3Xutf/xDRwTFGgGJPkuwdfDK3ByBPOJTpLje0FYqqDrml+HC78OrS
NR0iIihteGc5yZO8bPV5chVm6opFaHPsQawUZIhuG0tkKiGhCGBZhLgEJAQFQuNky3TCEGIkFHeN
VCsMmhjls5zgLrozP1stzpBRj6BQC5GLQtI9zrCHlXguhAlqeJzNzsUBBoWLiYqomKikZVD2hH0L
/ewfFw56iu8TfTORlbXsjBhNgi8DYPE0DYMtQL21dcZLYIN/HDQT9QZzWbICHvAOlUnbd2kNoml7
+wfCjglPNKVvogeiNRysOmNEJUywMFD6bnjOGXq9VlcbHPlQhAVB3iK6gTYP/4kWHI0F9AxKE7tD
Mp9y6G6qnbAuYJqxK+wEA6ZUwnBuzKJuy/j5P4WFL2x6/uejvPPZfDg/CeaBuJzBYhFHG6BWe1ea
gMRrpMfsEwIoZsLIcJZ48WvIgr5sF+PdQURpQp8TocLvQgEBfWBDct4Kck4pJsCOvdkwesBDSBRx
HaA7rMBJOsi/Rt21gDLwHmTnw3cPri9pxQwwuYERFC/oCeisV7JNAWxwfR2FmUayVADx2rZs8f/p
EOHQYBZ9FlYuozTzQS1Np1ZCzBaH69FIPih/V7Aon7hDfFM3pNNu3A+lN/jNeSa8yPFOG3742EDf
AjIvwRaAIAXVp6kmlJTXq2fQYZFj6YxPpVi3h2ZYeTX5bKZ4zdqjEcDfcYFMBaaytQB5ZcMFd+0x
M4NuWcNQHtltS4hZMwgrak2BxrgLSjbE8at/l1ktL6JApO1xKugGzsnmHzIiMZRaLljf8uCh053C
QR9ztxYwxdmsMZJiZg6tE8WOP1NcFD/CPYUfLIiPSCqlQOk7vzeyTNgUU/CcDicH0yEf9xK53pUz
g63LVePugXPxz8kemwFaRKxiCvCDthWxCEYbYUTJuEUOXeih/2Rf3kumT7rFGjFc459ZGQQcedJg
9050C9R7UdYoCWzEV8izYHzAGaffNue6qdvz0BOh3WbWWv/tUzrpeik2v71peWVWpUHNERo7w0Yo
as+LUJvwvh1DTlYAEHi7JVTEP6jp+45IeGiYBtq/jqVvnS5zb4gxvdGxPxN67gZNVm3ZPUbj4ib7
NGqgq4f/u3TMVYqHwSWceyfP80Lz5q0ivnF4w12iML2QN9q35NWI6TJt2MMtDmllwgUDmb50XMgV
fxGxwJsRuqzfov5DMHPcQLCF5f/hTvbnMUgYTpA8ji5rrQPtYZMic6SwMc/CVeDJwYFkL4qTf8JC
kWvF5g3QbU0fKI8bp6wzNMFqcDf2vAiK98UctjXa9NZlooqB8fC63f8gNox4+5L90tvc5olRT2Pz
r1SNYnbQz3pGMtndaibfpRLBy1iWboMPm3EvSPc9HJgcBBoMLdIL8MMCjA7J6ECRsMD6XZ5C8eQb
OFCbthm3Zb3D7bNHldsi5duQ1JCHXeDEMMk3pwqeRb7RbSxog/UWFuTrX0obrFOKyowC9tKDJMR3
UJ3iQMNB/HGkmqUQqSaQON0HUhp2zBTKEj8VNWKXckm03IV/XTBjcHGOZaHytqQZERqx0OeOhRdj
oWTLoUfFztYEUGn7sIX9pxBZYneAgY9QJABdhZ9MMIRQGTnFRPkhOImU82yAhykGndhe/lP/sab/
o4qL+JPt2qTasdlXZPBKJWCMqH1sYyaqFMa6REu9YTKzGIApl85hzOhdJLlIevhfFCLJsV0RiSJn
o2t7blI4NPgSHsigUIVfKQoY4ZPK84HBngfSr/u9muCAz+aByyVPipO8qIrTkF/OrWW+EFrTQk9J
X1Tt7qY5S5HHdFBbif5bRebcM6+BYjEWWGAM6GEL6tTrwkfc6WYTUZogPZcKfqjNm2G0u9Nw4RCS
+lAK9PGtwqmV2SLbCN5Eb6dn9+wLhGoHWxW0Bk46xGoYmhQ3iNkLnlnQvaAG0h9CvoaOTS3LsqVZ
JorZSfpWA/16xwK3Oi6EyfvlN4QHsnmxwIWa2SG2sj7+177Dt0MYW/EXhefV5+rCMsJKDrYNJwpF
GSQLOQ6PsGs5RRP2/ztRVpwDQ8QpQ1CpJ6CbzhONIbUQxbgBC8Y9MzZdYYlAIl/EZ1QF3B2pb3lW
phS8/+afvpjfi/TUhnWAmovXkxOSg4FphaibMmB7GHebBY9T6bRW6YUUap9taZ1MaieCB9O1N7C1
RsLp5bv/i6f4Z/n9YK4ugEVhP9jlLlwayK4d2uxYlcAuSe+M/eOMibI2Y4dgPpJDa5Zmm4XIOMek
hJltZiAe8GcWR/ZwVDmAWYyxuSV7GEOr2Bz+s/brUVgINd19UlPTJW94fqmcHDoloZ1xgvv+Wdhx
Ik/WWBzQqh0OEOoCGdAt/TtyVJr7gCf/D8HAULDrELBzZScLIaL2IWrI9oV7vZzegt/zy2ZbE5Ie
b5T9jQMDLHr8Gn9wY7HFDVTIW8JczdYYuwQYXm0dxtMOb2YBmR91muip+5y9qKUWD+hU5nnzJeJi
dobC48aQVxDbSk3f3jsS+tuwn8d4lEWBbPkcI5KHBjrp7GF4yYHyx5EhuFZy2XC+CdYqfocQGUqr
C2wxsc355XTyzAnnC8qIEbsmp/HoyNv/T+8ArRnW11lb/iZP8CIgZFnB2luuKc5qVI1EvILIwDCW
44yChOdS9DAURRQlWzLsrO4cIE+oZTwTqOnAs0UVOsN3xiML/k+RJEe/QxTNDOUKqILPMWEph38b
khhRSKMWlLbAVUxKHQaJZ4NR628+c0USQhU8Q9Ynq8VmjwKML3gKbFaR+V2UHd6LGiJVIPEpTNfq
VN7ccUangMMmwbk2qXR+B7toclhh10IXedosHbY8jM06440LqL5xzTnBqn82OjIXYJpiMbODtW6u
A2sbT8aOY4i6kPPtIB4kskz00/nHA6RZ4mgPg35k773QA0PGuxeU7EoRBM+GS8nd4GZDAacYNnh8
/tN1idr+a18dnIIo5Wao/Awq58oHs7wumTGP4PWy2YquTMInnOTQtdnXYYHxEq6oMoHQzKprUoN0
J/pJ740ytzhEVjdCl/H2nhvaqNM76EAOfXsIYHFMVWng/mnUlzcaXxELySummwFqYK5FPJrJIlIJ
Gxh9sSnLMQEQszxY2sc70wK5eIrbnuKByIeizjx2x0UXaRex5iTQBLRYb6sYBPrVBmEmH1L14Klc
MfmcHfs23eMbLSscO7QLoyt9WT0S9wIMd/iQMyBBUug7SGjcGApOlS/Es7Zl8sV7NXluoKe1XmFL
G9PX3aDYEEZ3nXUqms0PoVTbrv4HV/+FXVCq7jt373bbMlwpSMF67T668/usizuhRSIfbxZ3xWQU
7sUGNmsoR8e64iRwMtg38VGaMYcfOr6S/C2WEWqVc3EbY6iX0KXAvwFz6Lq6hgMhygoAtHSWK7HZ
06xGCSLmo+9JHktP+3pbjIOOenc0wydyxDjij3b/5gH6DX72B+2QjCG07R0tMxBkvaXUi08rbYSB
19Mre74guQ/gXzMFXSbfroR21MdXFjt87Lyu07dus1+9d8+vqbeW2A59/QZGoxFe36yPJ7PzVRtS
Fq0KJvo5nNawMb5n8OrnOVRoT4wvQoqPE09hA5Y4ftV0ItdA7TvvFtZQncrLHlYM7jsqH9Z8zX+W
Zm2UP14uYl9ZxKpzPbdMtWtWDPvxA9fc1j55hmjbmhT5HOqV/ONxox7a5P4QKZypf/A45PJ2YSs+
hUQYtcRhKCHpVYPuB/ei4oCDYkhBkbK5NETROemagmM5BSYRm5gfJjI9F4AR4GQ6CAYHAuyeKVbo
iQnn3ioBzN92krgcxIzP68TcZpMdGgaobnhKEy414JnSR2XlzcgsoTTNR+l+k7Hz7D550B3LUbbP
raZwU4LjMqSjgPFYYFmPtjGv28alHjiF24GJkDCn4JYkxoVkDSyyGJGaEHxKlgjjuxSNGqbyLPG/
JwvnuY4r86ZS8HgwC9+M6Be9JUOzm9Vvjd41+7f9a4856npoEjI572GrttZHyM/6NRAbZxCXZKOD
S33ClM8Ku4PYXC+jZWGIiGYThMnWoB2Yo57Cvv8qvSwyJimpaQuGsTLBaDFXiEwVcCMIpX5msTjR
9i+djCCxJLWVkSRsfviBJ2hT3AacR6Fe9EuqnSJok1HLpkIlW9AhMJx63YCjGVAhqWYXdRg6ZnS8
0yMgRHfeGj+5hqjRXO266Lb9QkJ/3Pe6HrVHMc85hxYH3nd+Pvf7BiFfIghK9ui8C4uqiFkcItjC
W+ClFVmNPml412SnZbpZNXYFc9yGYQjLuDxeSabhW5f5uijtilqdCd24i0sdsO538qGtri6Py5VX
xDYLVofPHnLqzl6Reer07H7HzkQu1vfziBgRbdE/STSbRv39sghyoGT750Z/7QLQYNcG1NsZlZNx
jpf87z1UxIynH8IeA1k/ZUBTeMg9gns+hWTUokFJvTyy0T5jD1t4tfkvwOP1dO/A9HZr+bo6lacv
WkuGPaOXV8aw2TphMRjH3ylUycYcp35/uv0WVh+3TGV5KCfNmueavohfYB4/CZFYlasf9qIi2+kM
vC7ZjVKEdGB8j0pBSvgIO0j5gFM7GA7EMlbjvm7Uq+pm30VH1kxipjH0PO2LOiQ89z+rQjNfg8dF
dj/8OUwEBuQwlrrJsruNevPqMmBtIRXCIaIfpM+pAjeyb2WlAfGPm67Z9UUfr1N4VQE/VkQfYpL0
bXP9+vGoTy8BhJ06jUqbcZtmsV/rdiX0wRbKS+7T7/jI1my2OHTGoh5Mw7i2X6uYJwyz/CHjkR7r
+fUcIWZ+WriW/ahfa18BAmNTQquPOSxE5PL8RXaoiZMq35qGN7z9Vw88j4qXrVBLcayS6AB1d6Uc
BH6nAwHz6U75N0C36mDrynwl4ZR46KPUqugnNwpCVH3+E3ZiXXuEHLYXr1X/Z3UeXlkTKfWs+dsr
3knqVK9VAeuKt4ZByQF6I/TnNk6EtuKxzTXZJNLCNgwXfir5qGw4+fyfVevgu36yAPkcsf1+2cXA
abKZonmYasaDUVOPi4f/vm9rZg9dUta+T49Ot0HihUEmiSY6k4AqNr9sTRVWVi8c/DzeD3gT06xq
3BMfnS5jKwDMDKhjxdglNiFnq5n9VkFFJ23dZgjFT0O5+dM8PnYp96aNCRUKKaiG9qNrPXbXeYWD
UOP+8OrtYReoG199jl8V/d5ziPldymjjCSXcyijcxTeiJz4eGR692ONxwjzskloB2hWOP20HkH3N
WIqD7QJiLqee8lyVcEeCDyyppxNh+hVZoYKWjcGXVT+gerhFZV3DlF4cXYJqJ/MnZwT7Flm2ZZB9
ZoVu3xNA+QcPHMA7DGHYkY3L7zvaJA5TTLgrxsj13YiPRN7zVhpSgt767MZMvWICUGoYLV51psTf
FzyUgSiJo3j2/bkv4hQJR2pZecvKrDuAxjy1OZqr7C+mm3ybGTkz7BfERAwb5qwc5b/ze1VzClu8
T3OQul8uJvd9kjEnj83CfbAqn0NSehA04ZUYqFzQzJh0zcnj57yWzPKtzprDtmeDjez1t9+B1Xa3
nkxBzCeviKevavZBmDe3nfrwmMXnxK6JcyNkg01OvDI7j1ux69/9wUxsPbGpZ8M0ytm9bVZ+frU0
5JXlbPV2Na/gWO4go288jra7aa4mEzwONgIUz2Q9McciI/G6Y6j7sX1n96tcZDSf5TRncfRiD4eJ
jEZCiI5MXW+ApVDtQQ+RNl2DNlnLMwlwWCwIjThHfrdvkGiKTAHIg3nQjLaxdjaMZ0Vj9yjGv8v3
Aoh4SXqkxvOSo5QDc0/G8JMctdFGLewO4qau+8EhQxyhmg+pyPPh7QfU1zV/Y8qlNwhT4Q665vPj
z6/TOlBeZrRNYFEPzJVuPPdQpH/ukwq7COif+0LGZxrwVmzcIIFcJPWLKbboSBGcvq/OgmmVqywq
IPSahcpw24UAeQtlFwtkIoA3JGRe2ZjZeFgTCt5GWAAIeC5No6/ZLwZ8XrbIFzc6SKiV0FDju83x
QrwEsz1GC96u3ucIAGEVOAmTF916LLoMphnU252CpqnzGiuF920m11u4tVp4+SFg66KTYijYmvVo
nCdgAKjOltABRQaJauXlt3jAPxY9ykIwa5z2F1NetSAC50PyiceA8Ddp52hcu07mgRzRplKmm8fB
7m1/C4OqRjCLO8lBtOyLmJD1/3wiePpwmaT3A05DKOl/DwvIw+h0dAhd/KZg135b5wS3RyEX5mkA
G1jUKTOVO/mPGAAa3Mp95THMXO1PP2XmhwqHoQ7dbAFDwYayr7XAHhGhYrDE1+AXBi9ISzyTbU4J
Sj12N4CaPLM6mxukf7j751ofESyI974xXf6oY7kmLkzMh7NIKVBpdDBju2t+Mi0OnIZsBkgAfxDT
fhZYzDOYQSlilZlDAXSh3mGkYbx2IO/kl0Q8KDy8i6hmj3tTHaJrXL2ZWTna/qD3SKEzo64VQYXs
GMw61DO9nOKBUCwoM5ZKAuplOi8cls3P9EslDNrHZFnBURTEif0zpPnhHKPtkDl/UdmDCOVAQ5Ia
FFlSFPnEc3ESrdz2i5lNSYDWCq2RTPj8w243qExcLKl915QA223jkpSWfZzB7IJN7MmqhrlB9hE2
fiIs72+4Qnwruz0fN+Qnkt75xxUBzScoZvZjdHDW/Qc/9FCL3JTpvouky93+CCc3tleYyoj2+dK0
j0cn8srgME5n8ki9UBPW5kWcuLu8RSOktQkrDEANlY1n9GW/MT6J12xSAD3n2sN0GOD6dp7TxC9S
zAau1iOAq3ndDE43lz0U79v5e6wBEbJJJBDjjcTuHSi8cLVlLxkHiLCRAlDPQIuo8MuDsO/1mZ0U
w74+bNi8DM5NbHy+tsaYwqgo5+fvWQu+wATrS1ditsg6v7lEhGfbChuJ9xgrYPgbXqDDOLhB/b0u
djvoJjW3coBTTPAqjUzx87dzKFXEGR9iiDpWHwMamnTabbN4oneMDqo6fk1yDOImrO13DlilZKNq
n79OWn+bzGr71ofbVNolID2UXTvSzd3geB+4n9KvkKDBXgJYnz0/7uPtPAiHVI2YaAnogOlCzbCe
j6rFh4l58JyCnJrKqNxTq75HHRbJP4NY4p3K4D4Wk4TXBTm2R2e8zQjsE5NpS/k579xpbQcqVv5m
vnj+nORqFdykn6NddCq9q5kh//iN8sUA6JoiMz31Ls1aJ2gFqeUpgw0B55pd63bqbG8z/kIPU2qQ
wIk2fBAzjhV0279ipjP74OcJhi7wqzhT7sT6Ux8+cGbQh5E6rNdPH0tW6M4YrjO+53L03MFRaxhK
Ri51OCN5gFwcRPETnzxgmx5T4ARID/n+DbUB3SmkKN7NWintbM+jmpj6PCUn0mlBISt8bf64NJSl
ivE5vgojWsEiDeaXkGYAiNV6Ig5f8NwtWm0HpIG5Hs/EnHPJnEdomqiDgKwqMu7E6ZnnzsVYJXxY
w5BlzTFPDyDFihfju/Z3Ny8EL+oOFwN11Ko68Af0c+JOZA+9SUNkHyZ2DGlgP2EctXspBvzCB2SY
tm968zm8HeOUicDla6V/XFPdVSn10a/OeUrxU/bnXri62ytiHochXC3V+RtO8F8hcMG4BPNxIHxt
Rv8dC7c9D5gSgruxRg1Reb1FH3bbaS4fBVYNYRN4iOJQzZP+QLXbF2PQE+x4SqudMNweHhbWXKea
UMnrNBm+TVsmUJBxWXtdK948AnWhTU7z0Hw49VQZ686Td7ICH5tbQTDeORwsCYbE3xPiSU460awg
r7a2+koJCc9cicks7G1GMtbY4kW5Lzf+wfWHEjSHWhF4MBlABXZ8V8NqteDvbwMvNT3PDFcm3NG3
GUZvg9LFxIIALF7A82zU3Q12Hyg+aDNlHikTyWHItHM93/LydrwWopA+TolLIS0+3EIZkfj56/46
uUKmuLOhQNejujVu5Elgdh7UNtex5XUMmBnGtmYcjS7Q5t09kA9IEFq+bwgG9ObwQ3gcCeBkcjR4
+5Y18IIAmmvISHKxekNoBCQPVrJHXoLAohzAWSvDTECVWXHEOoU6bkMUey1yD8XkY6gse4xBRAiW
sgJ0nPXJOHMq/C13MnSiurHgJNTiCa1gEfyYdGBvyZ0nzY1U+/ICNMf2Q3tpCWWddy6rDOFEb0gT
RHjVgC20vnS2KlKadEb0gMjuH0NxzZR3Ew0HNIL/PjIYd75awj5nowvxmxJ7kJeBcnSezSmAaLg4
D8Tb5irj78OyY1GSCOK/ZIhNjbEUtjUakIMEFy/IeVdVRnRwkq5UlAnxS0g9UDjuMLNGZeg4zC60
GYf+At9qmeXBJQQtgJyoosoDYRzYVyZNpIfJHAu7SUJG6ap6XRxLOO1PH6EeieWIgPgC7We2vEZ+
/mdqhchVgNbfXHEHqwL3FnzkeXIAcmW6BnhjAX2J7dMDkw/M9nozXDY1l+IGvgsxJcBeNEA9bGpM
8Q1x74V7R/+qk6xBrdLZiBnOGXElFQRoD7GB+bjzr+d61TblS4TTfOLRPQ6YsEPchW11JCIcx2pT
Ww9QfzE6rMeiepnemN3vuRXE3R61y9fK962wGb4hDVO8OlpfplylHe26Ir9nRcnyF16aSCu45RIK
BMfjyPGBixbjNdwteHSeELl23Cx8AOCJkSnjf7bbNke9ykkJcOdjnHD3r3seJSbiS26oUK76+O8z
wbwgmPnh1cxY2KfbddKZ6N55ymQ9iK3DAcJCbMwej+CJWFr30AVyBDkKRxXuGYDr7PVvhnlCD7gu
qpzoqPfphghwfMXnxj5oNiN6TH+yMTwduC7uX5YwkCJjS4yCdzHqIXgDUvWidMEDkIH27Bshfyhl
DgQSyMDIi5l2fw4xt16MtCAjMwTW17hMQxd+BAWoGmQMCvgnFT3G7Tx2dyfZLh9cFko9qn86zZRe
WjI0ULhM9b3wER675SFJqTLv3NvYLgLE+jJYffkorJ0/t493EdT997rv8hWsGFaHJZy6xRlMUAQo
uCkh/QOH+NdkIeBatCgRaBny1c8ANpBZTR+6DWFaMJcWsGb+YlsythWjfX4/UZkX04aSn6oCqIiL
jrk1pJ4lQXiLyAPv7DfmEwQ3geI/WSDNER90WCYy2x0q44nZCGqnOlXuTK4zpLG4ljBtNW44xXdM
mPF5sX1Z9dd58jrKEPAfuexacuiKx3AgTLDyD31OZbXT1ZUVeuxHNlCuGrJw+oCRshgHyv7HnnB1
ckb5IIz/GCAwulzWi/rxr8xUwaOJPslXmPUwI85WdeoiHOnVZotOrJ5HtGFvEREmQDqQ/jp7lhaK
6OQPKmUW3PpDIIof3htUVoc+7nACvpRdq3TfNASsXPs1rmu/s3kAEfx/FECgI7CNWNLnYnefoqBj
v2qDt3ttzZhS1N7xr+M3LLcDr+DmOlvGDQyLwtnb6XCzDHqyWzVUKZp2aW08KNrxnJ/m9+Eh7puH
3r75Wr311xej8nr1AYgoXMAoCC3kK4yjJRnS7CYEabEIWNw4NrqEdPs8tI05e0J+RR331R2aU0iP
UZ9Ugq9XN0T63O8GXvjKASu4NFCeww+uoDQUIsUjbwp9fClvpu+kf9+rxTtjWsnjOWyTNvODlPX+
OMjF+dDCoJCVXO13lbCiFnVLHJD4/5df0gqIiSYQJMVzbB6+p8Nr/vMgbjLVwzDpO38bEoHMwLau
zPeF5OjG6Sdmb8qEo1DcByKUNYGui/deubTfw782c8RyS5brAtIfHDtooX3G0Owzp2MbPv5c8Pj7
z6xj99GFb6Jg81xuFTpuRAybmApvKBMqQqm995ymlsTEhGLaCm8xkMvNJOii/3DC4mtCXnSKNl1c
RinbD+AcPadtVZJlEOnwaTCogruGr2hkxE8DNn0QAfYYk/f+pVq6kd68UmOyd+WMpmJTzhRVB1iG
fhBv0FJ8HZR4CD2s+hD+Mrdt8E5e0/f8gU1zTBl4s6unFd4ZBCAaSK12oHn0VuPhHogiao0jo6A2
MOK/jtmC3v7FALj9MfYfPIAYxa4Rit2MNvvr/Nmy/7SHsW9GhdGEuUXmxn0etpjJkMFiJmOUUFDj
CoY1kFROiUb/YrYXvVWP6YGr28mqItXOehyCQBo/MlsZRRvfIykb0Kqv+D+gFKSooUckH6RSbIXl
CX+cmB3zedY2uFN9mS2V1IeklVKmFC+nrAJwsc2rP6TYCrnEOdcnDHOBjeLpvHg4nqcdMho4rkPv
ZWub9/ihGCg7MmfwlyDAg+HTPWcwMLdMuOHOGhjDRn3jctuFK40+n/sQhIV5SeaxQ3cYXm6rqwPK
d8mmDWo9I3yO1SBkuUIwoUM2WrfhD9rCBbZ++nKyY8L042nmZL5ZoKiAyMM4bAdfSmXyWr1oW48a
C+XJ6jpNV2XQGqGWINaoMIvU7pxUMn9Ap8iB61jNop5/K/vVgM77/GldmOloXTLybRYvYS45BTk8
vVVpv9Yk/Lill+wGf+xYEyKlw9uu8ZI5Qdxs71ycHRfwuXs43/ErzFXzPrxiQTJ/EB92C3I4Rsyy
6Vhjkyua3Z3PnSZZHfVJwPrDWaVj3AfyiFwhVrvspsTzQEIZ7uMTm56fW3n4Q2XG/RmW056XFEaV
GB1OjnPtIzoZrjrr1HjpNOE0tOqhgbEsic4tIt/5gQjcCL42B+uO3TDv3bde5t749BzWBT8vOxWT
ZtTn0VxfrxYYnJY7g+FgWM50hg77JxAexM3ITRgQUKme7ndr8DJVq1qy8iL5dy+x8w9/y77y6i9T
U60Pvy+tBx4tpycVCIGwd6teVrP8bwAR4eewKPKZ0oPX1kC+kP9AAXdf8MwkQHyT/p30eRoldaTs
X0D3TyPvWB3mDrNmNLiUSxZZEuSglmYFtotqTQvqFj/a6Kl2To69XU9boEUrHlFlH4NCrr8Ds17e
PN2JxCJZsZ/wQjnijCw1fvueU12tG3lilo6xCzNV705iOMPa8OroDK7ZplDbvU0ivlK2HdwBAXoZ
zYYIKDbloTurZQ5VbbLpAApfbXxrkekDet8Go+c8yqZxx2aFaBh54eCy505f314bMdKeDev+ozS0
X629imWvUX9eRl16qu53elu1Y0YawpYYn8NifpvodHDGGxtAJHmDf7evgVXHkV7g+f+94Ag+Z89r
zWt88i68dPdl9hILvslisJ78aCAhfQCv/idW3ytYDhifXQdCllXWLo8bZaTRX3NbYKQsID04SbDP
TzUA6V/i1acVdD4UL+2AazF/c5/uVgvPf9k/2W8coqp8ndzwJuhyamAbx6bvP+mmEWydCm/Wg+wM
iaqDYoGpZrk9klvML0Z5Y1IIKqOkt79o6L+AVUSA+KktVbHixO7+vKRn/H7TQWs2eJxzVqE6ZB+t
bs5fhCtjvKgc+7nuIk4pnFFZBwNYbBgE2WpGGkK7YLiAmrE3rdlMiav+je9965pYDEr5gruJ8Qxp
MSfOOuao0ex7NhyMyRYciRzpHbyDBWUJBgLkPH8XaAJba1YpVkrkVjLgE94jHUcl9C64DefHdoPo
N0bMVMF7vXeDt1E0FuA5o8/zf1k7mChAHaFrgmgFW3d0PU06QAiGivczRxzkC6haDws6fgzoDUR8
6agets7U5DGgIHTtY2+06bg6LiUcMae/zvAP47YjnJK8hp43i2GkRR6XXdhseqgMhUeqTiFwwMVW
xTa/9bR7fxSUDXwTyFPEU+Kf/vmOzukBRP/pppEpHxIIT8jIAaZiXwPInDI7OvE2SJIDUK3EWeE6
njHyOaIPR2IX6W6z5Ta2t7hRTTGH9OAx2ssBEEW/9Kn8OJZpDbubJcMlOkVxvOQtv3qeC9EORZfa
OPDLZUrwu9gPnlehzvfht9NfMvzUh93tp7DuqiXKdclO0ZHF41u0iiuwjLi2voqxtsZ0k0AtWB5A
y+xZJfYEOUEpcfCYFCShoxZqvfz657d6HNOFxzz6XXhZcbhxQ4u+zx/9+qtYE4x/jsCIXh4IkZJ3
flfYJeYYF8kX31YrfNXQQZ+x2xHQ9M6LvMx2ZHMkunUbuONzxPWGhqqxX4qruUrHhI/C2fz6jeWs
bt3+QWBg+kBmoTqvia3w8UHxx93SVlmPYYlBEgg+KI+OMHWpklg1SXzWVWK+LloOOtECGWaEbisN
wWsOCBlsigh5U3YHtUhP+aTTGmK7qwAkfCjUMStrUyfoDNtb2+9SQAQkYLx5Juq5sQXMo6lbCKnw
5wRVYo5fa/bLrt3w6+d0ttUFCwOyQJjnNwhTtAswYFHMd73Lq+3pJLZZUW7v2m0/eo8eUVhcFy0M
6auFnm1i6H1oYkpU8mYbCl7mdfGEMaJi9ErMNRFxg9H1EOvOgOeWUTUjYCv52Hc8GsxXH/Wb9Zt1
VbNMvcHbDDAs2H1GzqEfCLE2CT+HJ9UyuzA81Aw22gzBCPms2uD8qqlRRF3YWw6u8/cAE7J8e8c1
lAZOuTwju4iELmOrX+eXehqHaeo/X8fnzy9J06LfyNPRfV01zq3ZDe4nNohcHbGBJKmvIHO20zWA
U0cPv/fgxa0uvLSM7U8j/mk/jOf4ZlII2VIyCrYfyso6+CrIpH4y97i3mG9mw27jfcrFVb0kja2i
xE2HrzpMwU0iiIUDUeJ/u0xJXSgdyvxRDj+pV3cPSl2xz6yyOry2di0EzDqeY9yUm/2LgHo65qOX
QVaLW07yRSHLK3wIhS/Ma7x4vPx+MdJziOaKkVzy7kHvT3/5qd2xivYyq+ZF2+2RTJrPvqrfwGS4
7X9f+/bB+UYft3PQeoVC4eXlLfdR+e1QK//JmHOIAG2MHd7jrqaahTr9kVXW66GypiacdUuw9PTw
/CAVFjB8omKY0vLdn+q3iTot/x6Dxb21Pbbaq2iUaG4D0fA+fGt0bLLJlpPHgC6ZyoxCCtsOPVkr
LLc7UohXjhfT9Zhlh6IzTb/H9hcZ08dTtN0Hl/bK+WZjBEbvx/CrjeOxjgQrOXabxeOzLFIcXmRq
VX5d5c2oLJleB5cPkYRp7t+ycc+qgZfM19XtPsO45XcglZsD8Otjd7dhbgamBQoN4DRLF6VPubPq
UhQ35pAB8CVz1DcUI4/sn8emWxudltdA6qqsC5OQt9ljZJJgPnCDHLqjsqsyM/yqTklcq1Wcf/QB
X3OY2pdIOgvGwN/VSkdpIUGETDuNyMbvZt5uTHK2y8zrNaSO8tCFzwapuJekox7kHr891xAUDiGq
1OadWjpL5xG8lDZDfbWLj5/zegzbfeMncsxeY2UgVQQF29+WrwKr3KiX76P+UspixSnZzP7I9Tv2
+aNbbczng7+5pbOnlWCn7QmK5AWRitwgCFzIOk/JmQ7GFbid5yNuY6ngdKPTt8VXmL6bOv05PKdF
Z9bx25Oe3fUro1bs0vuQugA3xIwWjIp4ddIMXZbzjFHNqoB6ckgwmACXducdY63Na7McskcE0UTo
vmSniE0xdhbefODP+9ZtzKH4NT0yL8MUGgXAFc7T+fz9lGtNBYccCPaGSMe1zdPsZpau2tV0GL4Z
OVqIK1YPZ49c8EawgAuHQqgMNF38KOV8CW/u/MQIrrS3Wt/K+wz5sbW8elNAhPI8BcbNH7aCF445
IMwN2LZ/fFsDhYGBGXPWk+uYMHkaNLP66mfGF2edmnYusf/NGKzBKf2gMyyH6wY0hnA2qF7o4ibE
ep7a6BbBrEszTYMupy7ZkhEHd39d9WldNSgXvjaw8LfIYJH0Rz2Otg/lWQeSJs/cOIZooQDqBCGd
CzsokviwDvDTwOfb6uConE5oGTfx0w54RvtPY15twkuIINr71KY81fBcpdUb+BHZjRklkoLI/V2b
aFnUTZuLdHX6XHkTJtaNKcol5yfxhime6YEq+nvNGdbLvS5mbcOObVJrX5SU16MnBTbXnI457A7M
1KYbZr7yP5bObElVdInCT2SEgorcMk8iIop6Y6jbCRzBAX3682X1iT4nurq7dpXiP2SuXMMnZFuY
PXNNUXzxW+4UmB1mCe0spxgjCrIwr8ML/eNV4ncJLaX1rQNwfJGMnlJAz6PPDISZJulnr2XXPqHU
OKWn+Bs0zrKOWw5dH175F9rVnkkASyIRtLh44JAQP5zpvpXQrNIe3s7WrIaNytOhdKnN0+R5Y8O7
QVwmlCzfqPDeMUy7cNLe8ORk6RZDut9ix2K8hCF6zSX6TiOrMe3p2qPl/OoP1dGcT+pohlQbsDat
JcyuE7yot0cceqKhJEZYz8A/u5M1lGlbUF7KAPbl7GlhKXWPrhkWYE/LUpjtc2My02otxC+UGX26
+scCzLYwCQ//lPnBb/vFpoc13RlAYm1PGPng03G3/40hrRztlv94GuK8wClFDwppxS59scjTCcCz
ckjEQXC29+AeeLyw27iuXdjqFyrev2wwvEe3oOs/aluNaIf1hBmr9docd+fhHtDBbNw4iATpEU0U
G9AKBH/5GsrPan1Yhn1yz6kxuXmhoqBOEzY+6an3ZNQeYm6FGUYXEU/bFSeM1vANnr8s0Sj0D+46
aGdfoy5laHV2//XlfLH7PIzNdSj4Ecvq7k3aOf915wGx8IWcYs2IHTjpbfHPVVHutOHwUpfJCF1j
Jd6cci7r9UKXvFhtRbqJqe3b/IjDXmOUEASn9ZHMvT4IognSK6Hdf0wTSfJwZRHRi6BFS32na/u0
D4w1/lynf9EIYwDqa3A8271EXZxhgN+podGwMH6n8gLxj5Ynr8Cn7wOIDsULRA/waWDooDzGrhcn
z68l4w8WmZTUWI6lChqSBaRdhiSA71RDMHNXZD6JlUreG/9kVGZkBgMRAvR2BUAxba1DlT/SkX6h
B8Xg8w8y/YFS06qiGhhMFiDH8cH8/Atw9ThkgM5i9N0g31CcdXCYT22NhjipCBoKbwxaWSIHMKEH
vkJbQ4SlS0FVBw+801UZHH2mzEMo305IrnUPBsTF5t0RxSk4ZpoMoq6lTIAFedpd3YBrRGuUI9E8
mFPpQI/I3ZAL2Mk7IPjp5ta7VAcsIkQlxY2l4QAATaZBRXCDBZ3dCSH45QD7bi+EJUQalTg6Y+IO
5x55nJCBcKtmevK1jv1AWeh4teBgM6RnRODRtQbEQYBN7w/i9PRxAJ8NHuNgBEFpprDsEfN2nVtW
o7YU43RKk6DAhEZ49iJqwX4XNr6R46E/iQajX7BF+EMODdfOVvS8zHV/yHcfc334cQa6cV6/7Tzh
U/tHDw2TPyEEkXbsGpY0dMB4Ww1W1WXaXxSO6C2AmkMfZYnbGnZHiXjEJewr55AE0+O4ldzNOulN
1zZeHH+iicf8hOMM/BwkIhIjIIFhHQ8tGkNvGtMLNAeMtJF5iZJgQOvFiAKre422tGcn3+12J+tF
zPY1M1ocEh3jE1JA8lzCJXCz6RHwygNtMdApRp0NhBMr3W0hBKvAAr90FaFgykboalCuIg1Ntonk
PJ3slKQcpAPi6F6a3yTpuc1efFxQyKAED+tQy+COIMIMYqJg5McJllwg4WdavZKZDEb2okNaoGZB
j4ND1dOjZQXrBnznSVXsnFEXjDfdfRGy4O97SHBCwlkGZiZY3cG84OCCHZSBJ0g7akA0W6QjAP3c
kj4LuaJgM7yJYv0A23D3nMp4FxkNa/IcvEYT6ETBx/+M6kk1BLHjlmcRTlsJqB1wWfAJ7+7NuXP1
tr1mCtDpHJxjcHXvNIvGdVdOCjQwNyuOOWJJLOpRXd5FUrLAostr+djj2NM1llNvDm6x80S7yxE4
wAZVUhlOxIaryZesBHABvMCciw+gxK7VxP1+fY17UCzsnrsAQTKnpVUsj0YQFwzLwWTOrCxQgdhN
ZbdzmhvaD6ipY2LWt+X+6wx5k3QUnLOUvCPbng48s47EeIVG2LbPa8Rhxey+p6RnVV+9JM9Z+qO3
DbnS7vFZsXHlXVgPLk14OdknwwJpKA+w4re1Hd4WUR3yVtaAT5Aq4YHAtOdDRoOM1IRRMjKXrMOw
s2bcyCxRHB/YpnjXI2e3SQt1t9jX+mpAq2Y84QWcZ1+njnga3GGKsxo9iX6T2C86KhWr/g4iXPGA
ABliS4N5AXmqNvv49aeZRtHcDe+gfPuv8Y87xOzjB/QyQpgZjCos6lCeIS+epVit5Un8JY0kkoCT
4D5G7F2S5JEZPJcBo2GYX0FOi33GRulI/GF2w7f24iMP4H6ANypTuvrf1wLvkOQ8+lXchdBZI7k7
kf/4whMIKb4B+ZVfKkSqr7GefpnLmDSdyEV4bu/1iW2P7vc9FEiONDZAAKPCIkjJL0+RN5zJCqW+
9skCCKZMbvq4T/U3fcaKw9UEZv/LXG1Pun++hRxaRX755K2z9V7ZroK1FWFE5du+FcReaTorsIxQ
/4kiqhQpzWN3J+vAZp65kqijHadHArJTE3sKu6GpU+7APtZMJ7TomKrKrOE67vNyuw6beU3wm8SW
tr+OhkWM0xvXdUCTCLCiWx/Cx1amujIPH++5af3RLVf/HmhM2S+wAkqRfd33XzCn4zloYxb6Aj/S
y2AxmORILzgxoT9+cBJW20EXyy4hPL6RZ9MSd5anwpaTP7417hUUjHNVX7siVpTXCiUc7JND5Wfz
kSxu/P/iD4w289AWkeQ3/ApJbYNC2yX2yS/HWda1hwUg//xSw1UblZ7P+LggnPBmvvMLbDGsQjvx
tp7bfKRgmkyigG9pLUD98T/LVk+3UIDrnjT+SSdNEFQ+hlkv3ChrzVnNVG9z+FrAaWaJfVwoueQd
5IZN2hAS17efgVvM8sUblbl+YfBqnOm4s/uD95der2HEUumPrmubexzqzuRqfozOYkZwu94kP+YA
3CzMaKb1zV/docsjnIUtzTAH/a5VfhzdfaC0vEzh8U8a9k14WkLq6NxINX4/wxVWGpzdGMueYJRg
jEyANFuTQLoLNEoR64Dg9WcQv16zH5nSp1ldOWcletf224Iki/BiDvmnhc7qz2lUm2u6oFKIJfTg
0naPGMAwL8XB8DDZV8OJ+Z1MB1QUxMhUbbtxJ7QJzMbC3wQiKsnHWuW97LLtv3AERMQ9QPT7VKis
8cy97a94e9aacb45/fg41T80DQDbhY3Z4JTnppogRh8WAw2gOTlYYxpN4YU12/lVMQYwmI1u6a/a
PrXiBbTsEv9EIlr4H3NWOTebegK5llPnHc0+qnnPAsCarXbwrEY9bdo83RAmj3HkXtnTUztfqgaY
ULS6A1PHRxbksCf2qs38N/C1Inpb4H1FRRh1PcOPGaIOvE7JbF/2YHuBVexWeAnAYKNTpnPvgX6s
zD8qG62FiuubxVTTC9RGtl1L2GtM80YHp2WNL5vZczFXOOeCo+YN0LZjgQeuKilKy817lGUnfIpt
YkD+yKq1WSFSEcciSAWghV+a/y9OxB1fj/4NYj3j9+LD+sGURhu1Rso9Ebk2tqy0JYoLhvo1gQHb
Jp3KYz+j9+0OgQoeQOkLvPxL+9cJT73hcVhRcvUCzfpSfIR3XDiBqXzq1tpWicOo7evB7b06yNbo
23npkk9ero8ZajJ4TW/rEgt9ELyzTJsIOosawfpAk0zcUngeoTtZ3j7+A9E4+WsX06fwPMC3Z60O
P+ltC906Kr3qZNUp6S+cH++A7EU89KlNwZ9O4+vDKxAa0f1hK9GhcsWNQGxg2rC0dFhd/UCF9Lj6
SyuXYPOuydLne0Uc40BbGDbMXTpw7TXES0IqqXHiz5jCAxMgYXAAI93KYvgcvQwGvDibQFz8N/6E
B5iwQB6V88feYtXhn4LfTNe+ITKW6mbymr5hRw/VXAykfhvC6pBoQIsx+kwjIGwAZvGGDzYzf2Gz
PvAb5lgK0cGu8Bh8QkzZUVGnZOa0fTEVYTjAfStMGj4r2981GIK8HMTx2ITqhMCxU3wuKQlsXo1W
k9+Xe45ZA1fK8k4fH78HlAmawlVXW21SPxkOXPwyA3igdzj90/l+M163MLwD6uWCO0ihtF4zKUpe
VHY+gX5o6FaT/ElV2PCoRNZTWLzXVDfdnHsVGXrPVYM8ydMD2LXxBZXbzl82O/IdWRqoNma6+2L5
NQ7OOGQpitCJovCEyKwN++NowqkgGvw5OpIEheqQD77y3wPvF7VIUeqbG+oMzh7MpyofUwLmCsCZ
fib2txwDrrIEN0cPLlm5pd2FWwXTCvNaQkV43ksu8QUDtxwKCJ0Icig+EK4K8gilt0oSDXd6rrAV
IvwH7bW+FCnxZS6GD5w/nEkMYK6jGn8wNUpJ0l5zQ3C7M80FuQphmlJBrSjBFoRlrcwaI0VvusbO
o/QVWosYKrTziBgL4kXDRmQugbMKfS4jECOTCp+/WOMyWSJyDsdx5tbWaypdheqdeUMft2tesyJB
UILlwsfUohuma8KpVbBTAvkrFJzXetuz33fPvkwXDmSy8bSizracnX3+c80hHq34OYpdTWrxJeeE
R9SbrfhtHesWcLUFre05kfCVK5tEDRWh+RQOlCCe1EIl5fpUGqSt1ztx2WlJNgEWdvPrCtohg7RI
EoD+loieslGxO+DZJxCzvB0hdhIJciB8s7MU4TYF4WKBIhyTX3FjY5DCy5Hj+GU3/995Dxu3jxA8
BuS0cnTv6HbuhvV3Zp+QUsBZ8jTAMwjmRh3crUfYTzuLgcnJ7/XtlXlF29+OptPrWDQ6XzqFj+H9
g6vH3oaUpztieyQ0OpiBhCrcZvdIooBbXJH9xX3TYzAGV1EzU7EVwY1D/NthJuISrscDwAWMq5De
4qEYqHFJzFYnVyF9ZRs4daTmXbARqyZCdPpt+BCtI9/XSrMyaIwUZxCBVjrWZvTzYGIy1ty+cID5
udsDyAGP48Avk/tF8onJtN50NqgRJXhAxyFCegS47di/ZRp6CaF1OnJl427U4c/KKQFJFPNWTg5K
KRQxYjCHIIWYhyEDm6EECjHNHx7IToPg5j0n+EE97OtE9TTSWXYVbncD3Hi4ZiBa7+TAhD9Igtdf
5u1GNthleQr83fbHw/nLf5tqMSnnAa8HyrmJ3AF1FES9nfIvvXVh5phptUkvQz/reVo4Yr4J5PFw
2fyFgT+bv1OgBtGgDhKcnQgZp3+M9CChpBNLbQIRvM0rrXkrRGWeyakUL1+0+vLPAKpUnBBGh35X
NU67lAiorWFPJoDDbM7BppxP496erhQs4yum+sai5S5yXKEZw4l9CENG//xcGQnwBk6vhAvcD0P1
QvE5ILuGkyP6zLEEMdQAxtUPc2a4FaViPTG+lFOlzCAHnNNLRnMD7CierJcMMNT62XghJ216Bob9
ZhzApQmqtIkv1nWM1TE9NK7oM8Fmj+Mz3qVFF4mdAWraykw4678Zyr23SRc6GAkH3ABEcQ1yRteI
CbybdRtJD9sprF5Se4/NgBrcOi/f6WNydydXG6nZVPHa+ZXZc9qP1eSSt06ueDyiz8Wvsp/WwqzG
FwZWGjJltH2o01/eKz+N2l41/HpPE5EYDQNuChwdoqvHp1YNcAzBcdYqTib3Bcik4inGa/SADtMs
iXlxy/nTHXg03s6Di9rAFXWi5Pep9xlNX3mBb3Ad0q79TLpKZCmWauIfK+YbzxhaEc6zirHuOtB8
53aMOI4C2KIZDYCZzzRV5VzxMIbi3MD2AlaJybGTAANhoY1ZU8fcGimr4rYjMJN41saTtbjZiBNQ
Hfc5U1lN+Gwd3B32Bwg1dxTIEFHxQgQBFh+zGxsaxVKNi2I/kcACZCKFcd7gEmQQYrb6R6Ahpnz/
DsNCqHvivNOwbu9tAmCAqhr8L/xWjJrWA71iZ5NZZxwB1EgOpWkWsb2UC9xL59F9wna9JxsxRJMB
+V9KLUUDDlsCGEom2QE3N8S6FmdCwkdPyNpImmQwMCVLko/Tds6QcbKfvf7A/wA0Y/p1DFe0MQBZ
OJnhkYP/yheQHytePFFtG5QQpp6l2m2HPpX2mBoWKHEFflNwiaHySSbf//4BVoA3CKcBWQZZe/pC
NQWvHJO+4u1Ukl21otf1mg2aPFP9o/7+l+7LtA6iCS15TjzuBWWcuKjjdjDtjo5rMDleYt9h4Hq2
FbrgR1Zn+Gsv8vMMXy1wgTdHHH6FktQsPiOHnZK05JCFVEkuoSDVUbSDwcHkWWb3Hwp2tOWHyT8t
4+/aIkQgMaRGH0raiJQGx389Oki82zM+hwat2pnThCoQr547X9+WHbg/2WvW3Zcp+r7WWVxdD+nb
qmeXNYrO0SEuINqQ+9YGweOqEA9UGdU/+SVi+xm9HZluyO9qpGtCF65wX29oRP/u76OxIbZn8wI9
lzjlXyaqJrHefAR9atWlDD9EndNEy34g5f7f3by8ZveshQgIJViwCgBstRDHTubsCgqe9owHuNCc
TS8EwatTqnlhxnWDkwgaqKW4AWh4SYFNXfckGD+aRG4KoZl0C1xiqhz422bAcDa7E3wgrt7KETNJ
7F24whnFiXUxuBEsJUA7j2hH2KzAnDALZJCDq8eC0TKlWMMVioJBkYLvXllvshfa+J3EYjIrprL9
6Qy7ufaeh3pbMxqVK57ycLTBocF5pS/3M/wM5ZMBS/txhJlXSBPm/RZgXXnMiUBrYzrTFWks6O3V
mFZB0LFjPO56NkgI79XafT5wY2F+Zgf3TRSHGvcXFTuki/yWS6Lbtdr8D71Gy4ftBb76cvqF/YAs
2nLZxDIFuKAPl6uaOsTa3dGqplr6Bqt+wOHWNqMUaw0ZD6AvHflY/VU5xG+6JE4XmNjUgRJ9cAgy
rY0yM9+pXSK6lX/9vi2hD4Co+E0Ipva8WK8I407jzSDrKegaj9CEUGZftlMof1Dv1As1oVP+nLiP
9AxWXZsLLNgzrL6j8WRygus6U8NV/PhZfHKaXBhX8zE523XiTafxwhYQhplEyt9FhXNcH2OQrMaG
lwtKVs4pZYPJlNO89unYRaN88iqwt5Mkc6ofHC4kGP24LmYgU4LJYUPNlKWL1Q++5x0NSnAc2CCb
Hyz5RHp699qTHmDoCRTtZdGMXEhTY2CA3Q/nVA/IdfEtcNSovHOuwM16Gnl+8clMhqnKeQP6OjpB
c1VCGUlO5RT7mW4Efq0kA7A7WGhYYeBsse3P+T9flf+XF31H9bwLP6w7AvREfjRmNNG1wIGwRNmd
+pypevoIe4nuC8Jy21xySaUo/IIO9re9RzDsR0QUHaAOaR0mTz8a6Y5DWkhvhLkj8TZM02cVDDWT
ift8xoED/8chMhFPLaT8tMj2ZiNVMLqIciZeyW2u188YVRfsbIvZemGO6RpXw4FbEbVlrsb/CTcG
COvwfHD4gX0X01oUQCO44c4G7QeZU2eKfL5Zgpcx23omp7BGl2w8grvzvA6XTxSu8EBDrBgHyTt5
dCctaWouSBhcH+mJ22ZmWVi/jUgXOmIJwTQHcy4I5UiccPEtGeWnw0/tfC4Atrd4SVGToaTNOhST
cuXBQ8N2kyb5zoWocGsCMuVy9JOPR58sI5wmf4kXA6E0xH/A6qdr7pvv5JZShD7RRXBzDcgLW73Y
AviXtmh4GacYJZQtJps/n08sZypZSAIFTuvR3U7ce8eWwIQopqxaczfLqVVi1L6VK/YZHmxcLkbD
5mTQVR7S3lwa59KjkjWy1QzqHMk6Vy5yhF3iqlwtloN9Dx76drmhocwZxqWjQfCmhN4uh89E2o0H
JJE3Kduqo0YbnygIyPI8KQyBoVsjEkD4kMOb64XZZSh1tdTxxIBQPf9C4dJrQH4Mw8740JR+3zhd
zOsMuXyC/ScecPTE7C+jmnSMAs49nwafFgbXVOqVNaJD4IpBhCZaknPS2vIvvI0vAmguT4oGixPm
KYklR2cHf+YvjiXrRUIERJVCr4+TUopTnDhb2cYOZ8GtnPrMa4E2TGR/Dya3tv+CyjDNTqX8OCYh
u9GLM+0QwPSx3qMnc1WzZJTAYQbhQJoHXjYaaV67wQDqZD+GLyZTYwqRJe9G2X27xg92LLpem/kh
Evcj6wGvgRPUPkWZnOCkVOZDAtoQXVitOOtQOEmxxUAIY6l3WPcYmSARmhCQKisObpSXMe1EBOF/
ue845v/BumQmyPYF0QaCj1t2ktAtmvHjZcR2NXtBqdvX6NUtyenMnGHZN4Z3xHfCIpBN6vjujgwp
bbmliuBbnLfvcKSnh+A8anNMpdRhnL0Kd9e8o9NgMuaVo+H+Mt9z7rLGIeNcf5slLgfcYvNDqjqv
+BWzQTWcJ21kQIk8oh8jKnniZXAYO9ktgKCZthe8lYSyBbv7FF5TG2pEhYjjokUfuuCWQWO5a3L5
GGXqh0Ez2jxvx3vvHJ3WKasZoL6Ne97G07nr36+gRIM3NgCdnBQonZQFg9HZf5KRLFOKEE0Ln6WC
ZNBv0021rl4/IdWLwR9ppnhdNyFzZLXDBf5qGdUKr+ddk+LbqjIagchMUgvMZ61gJd1wHkLsJYf+
a9s14OXGHfuZThcs7DKRoYVuB20mRT9uEi6L/Z0yfl2R8glxYFCbJMGYR2Ad+NqoALiascdqJTcI
/Nv4llRpfOU2+RuvUJ3mz6Pp/tJtV3iwEHipjrLDGDTpTRAxvSCd4+vqpF1lwrvjkT2AIi22phgz
tcjbQi1WBmdngLDCUDdMLS+AZ19mVkxqKWnKyqeVO69lOKaXHsMC64d38tWuamO96JH13eUDNAeM
E4XXBam6itevSNcwDlus5gecQB7ZK6LHI4XZ5clEdkXeyvpC10Lb88JXhtavs1+Rm15h6ys64dUP
m9VJP/f20M81P6xUbgCoLJU5Za6ewA9mooe/gqa6nHN2xKNUHDWgSj/OuE+TncsikC74Ge5uLeqz
HTGMyIPChws0mrEs2PjiDV2JDPRAnnTBCY9XzjO/DJkGWKo32KMTP3m/7IL/PKcwULM0F4WDjRoJ
cbJwGoMiyeUpb3/us/AotyAXloWNiKyPEVogr+WPMgJG7TZrPuxBy2IKFlEYUv5kZWNgTMQtb+H5
ihmQ768W3cUL10uDwwCHdW4q9pZwrTjzVsbyErfNoxqhof1Yr1f6ecw6f5idejKW5ZNiB4BQnWM1
ZYTA7dcPOQ8E+B0jDB6pHEErrs4o9dPvgiOw+bt9sg3XH4f3ctT8GzXRT/LgTsZHs/pfYzh6pO/R
YAbMZdast9L7zODIMhXhpC1DLRzM2Pyl4j7O8i8gND/G33hwM7kZbx1PE7eGC1AJ7R6Qc8RKedvs
BwAApFEHrAMePiS+Fmab9MGAWPc1yGllTlrwpWhig1MSB/rDmNqLBVzwpHk5Kc+6R6gGZNe8tcyF
lI2rcQseW4zTp7vdpj5RthM0ldw4Gw4Hjbo8SVpT/DC413Hsrodcpx86W1iQBWkoBj8KDD+prdJj
zoaLEiY2TkNBAYd5xZ2OxfMfyF9EPfILCQjftlHRA689oAlT77RGWEzd6ZHvIvRfaieQVaFOzz+g
Y5BuJOoB/rHMgh5X93GxznCD5Im25uo7gJsDaoZgdF9frOHX7IoyiInFzzmlNaAHItoYaRqDDWTM
50Q3unsQXnmhbRh0DFUmX6zfo6fV4aXdpTJ6oI1TyCe3URGykAKM6hQ8MbYHTtf5u3VArG92Gfee
reZrdz9h68KcMerwRr4+Ay6Y/hTZF3/bAxY2lFFOhBBKGWOtv6KYHKfDnV3LlJlwp4bjLj5dQGpW
R0pZDoEV2hpUOymy/jkRpB6BqM/Q3ZK+9b4ni94F9EGK6i3jKE4ewD2ovW7xNX6o7FFxxGDnsT6W
IpnzCkhJv4Q0XPjfoZwFbOcQMsQJmI3rrhy+3i/qiONwgUTR6KvmMXZtMlVTyZjlAqHjkBEE7d7K
ffSJ9TN8GUKCQPGmjBQA1iYzFqycy3rsbw4h5SefuHirHxdwvKkkjG884jPYMGkh3kq6XeqVtsH9
D/ImZU9XfMeuSFB4WlQkOIz1KMoMEbs/OGj50EAp+sbhtmfj9KkFQd5X73Xrw98uNUh/9tVj5Rqu
fn7TpaE7xcDI/Fg6j5M1koh5yMBC8SPjo+voE1zm2ICwfozvHvzx9v1rAgnr7pvgnww+erjxXzfb
u7ftAbgPr3BZIwKemeu+SERgLkJyO/XDp0VcKgYbiy2V/grmJAMoya3mw4AWhwmgOP7+BnFrubjo
7nPdMBbprKcVIW8MM2LKTPfEbGckCWmCzx1D7q5A9FmQCvd61K0gFuiW51WmzIUjexpgMbWDy3G1
12umzsD5GZvXrParET8bsZjdny/sHf5Eti9S0PaB07kG1qT8WuJ5rYzR2DI6q8OwL14GD8PRPCdt
pek1X/3bKWhT0M8fJ3yuqieZI1cqWANkKBWlx9MDAD10rB3HXuNhmkaQhdmjQHf7J+ttFmCCi/es
bd3+fTFGhp9uD0iQMqu+CZH21YLjx9i4Y04ULrhvxgsuHgkTdOuFo2i8OHVZwOycY4p5oFWEa2at
P1Nz42qvjduEFOKtSOwUTAkE3kRgdWi84B1utxQkrNCsDF9uetuhCzZHutMaEXri0AmQuqdawzl0
yJuHn4eWfMPz9F/YoqCiPCPAieNDja5WRlcBdCtV53XC2TtC2dtYyCVW2A6b7+jg6Xjn4LVnbgDV
kcV85fJK/csYF++TB85BlABSfcG9oa6Okcj/NVgkkEAqHeFdgAPeEZ+RUOpXXmPzj4hFOIXMdg2U
3DQMkKcWFEY7sH3iOi9izkjNe/yLGLCaHBCQSpUu/2x9dvUQ7h43nMM9hJbWPMksnbu1DG4Adit8
XRc2dTiJTiiYavQ1jo1gRoyI+T7ewB2JH39h48YYif5IxvSU2mW4XBaJzITmTctRt5pxwB2KZ77t
YRNG+4glDvJXRtXaw5OME3SlMthhhH5jtGT2scJiYPr2j4u/tCDV/GAAbix1ps204eKAQ1c7GAMr
Ncjtcb5Ok4c4RKXtwm3jJnUw+kDOzMIevM5VAtGBxI8Ss3M+WBo+eqLDMBnQ9kD4vDmsVaunGVc4
QCPWwMjhmqd9ZORGv31gKNDLL3YxXx3MH6WgikE1IEqXPL8u1EJGtLfG6/S87y47LZm98vhwGYQo
i4v28jbkR5x2vCB4cHAlsaWjGyCB9OcBqxxw8MOunJYTC9kv/SR1AFO5Df2Qyo7JGOh1uDqPjgLj
mAgL/9jGgdDUdZOehMfOUYI8ANaU/YrASmHvk4oXn4r4u7hC7OVkESsAUFhcr448KDgk7Lm8I/2u
dLxQQ0nEhn3AK23Fqdu1iA2B+6Pv/2paW2e8kxWz6yx/zaGkIFmzK4rav74epSCGMGSIHsGSTbwv
f86HC3FE3CrByLoxV9z3ds4oGVhMUiqOVCDfBgjvx4FMB7vhubD0fYYmaXpapj69VB+iS68Dvoz5
RZtHj64efPYBXXkw+57M0XmLiy0bq7O50XJSWzxwbXhTkZmqOJGnKYgYMEqOtTjl52ByJl+EL3hU
GH6ZrTWuhfRNP4/WF/SZX7MpNnS7QII5/NWUErBjJjJAAgwIv/T/nVCmlV178+X8QlnHGQEOQ+8n
kxmzbnmfAijgF7u5Pu6PCDlgmMAoBlNXxImpBG7WGITAUuQzT/uYiYvzgQ1KvfgSKifTl+g11xs7
/wWELHJTA3gSyWW0xiSRVbUT0J6YF4468u3sAPFqF7ci795YsCIps2s7X1SMJPzP/LlX8JEnMfCs
MdyWxd/kF8ps7sc/6zKilY+MuDVIVaTZmXanMaaLDlyeDkoRdW/2ZtM/Ibbw6PshgPrflBcr+a3A
6IRRTIL4whc3C4bsFXafRrdoMvEon96Ct3Hdk+NG9SbFTa7oqO3uNCLXi8GQ2HbLjnXpe0n1JZ2G
UrISvtjNkuyQB8N4yhD9N90SlDiO+KPcRHarkVkA/KwiB0D5xbA/mYW0HRUO4MLGZx4q6Y4RHVZ2
Zk/Ywp3x6ROWT7d3TZQ6gED8hOH1qO1+y1Hu4/Nl13FLKvC+d/hi6vEaIJo1T7xMGONn68hu/A3B
i1uz+mMqeLyTS8dKr19eulvJdOVNRghwKjALCP4R/gBhi/TrOmeh4Deag3u8bjO2/+6pw9tDTDp8
g2o2fyM1xcQj0R7htuTjVead/ceqrrYZ6yfYoQNLHQBY0k3RbO37MUKIJzaK8qAZA3XR7neGKsb3
wAl0S2cHF0UWqAEIUZnU0S1qDIz88X3vmJHqDpgh7Q7Tv56FZCXhtxW8C3jtTCJpN2XmyxFFF3AY
wlurdEsFffC2QNRtP3+bkTaOfpS+xvtsJV8Od5zCzzn5qycrOfmVrbwIN0GcBZ2Lb3qemYbDVBY+
aBLBM2ioJdTCb89hhQF13QybivU6W3xYzNBhdVZ2f5JzfG0BqwEGuJnP0EcpMhOh/dJo+XwdMXuk
Om1HTFAu/mtFfxm9mvDv276JS7RAIb0c6bL6bM0ryRZQ+XhPv5wDwC82A9r2CETW4+c1xgPLl+R9
N1ln2jjnT0JDabNSk88WbJhAR1ThCCs6JvJ/YPOhkp+comfdh2gGDJTHCjuPK/BMt2QhB87vvFtE
okZ//nsIi0unJv9HzYv/grY/Uku7Cix7PG1PBq06elMI3G9joSKzI7+NilqkC/rHAk+m0MbAYTiY
lEerukj9tlYsE44c/OBwgu0dGvQvBGQcDHYf43uzuitzz9DR/G7M6esf5OJXMlCM6Ss5zLHrNItx
y7qM9jq1sjF5Y9yN9wEeYPjhwR7oTe4WVfsbMlgdDGGwjWTiAzxEu2jUYOhEEX7aJj4Golj40G05
jc9/6/hHU2ChW7BpuJqXGrYuxrw3GkAPE204M6IjBzGwIbmV6uKfyoDeJ6T3OKZcO3OknpOj3UWe
hcO62+wKux3u8diAKNbF0SGoxutnvCIt4WQepH/piwhdZVGg6UjhZj7M38BcNOvVVv/C4aEIBuRA
WvijeB04k8m/Yrcvgk+OOEtblD6+noinwZoOXDXQWvwfLKRbXCzgz61oB3vSwONZXYF+rTk3RHc6
7Aiwijjhah9quvafVf9o7NzK7x3cxmodLTFQ7mNelNYpsDnB3FQVt9K+HfDbEMsU7mnwRS5YMNEO
tWK/b6obccwnY6U0ud5v+L5TglH6Cnn5EtEsLcp/Ytaqu4tjzKoE0GGCjoRlHExtBhUshhhjgsq4
ZZE+fldE/7QflgovnBuEaDWwq2HKa+5AsbYRBPFs2ISglT1zV6FXA57jWjVVbh4hFPh8mHgskUYE
oglKySurSGNxkHswDxIiSIltFuioS4Dux6AYpq6jimv+5NDc2JtNH8UThTClHiPm4wCjD/vztqmV
s4zInFeqvc2N5rwnv9BvPH9HqbLbkXlm4By1y5SpthEGxy+TYIRt7bg2EG9sTrthAIPZtpN7ZWzj
+zmIwMa/SUpFlJbLEyJ769gxNi14dkBFdAsZYU8MLWYYpO1DfEv+8uk0Gg0Kt3d28bKHS1x3NqIl
mw+GfGdrpIKhSi+uU1M5ZZDdpvggFXK7Ozim3jNhep/64AjaSMad72i5fCYjn05U+FlwM/xPktir
B43J8WrH3Nsv7J6sxcfhSNCHdOyMppu/5I1rbaAqJ3aVUE/GvkZCCunVGjrvo829gAWVne7UtplU
9kL9MvNl2CQidEVFMJWsMg5BEm+AsqlY4P3tHYj6tqXhCIdW5+scMw1Ao/dyabp6eOT4c0TiM7E6
VAXrYPbyZeJagnDQM/fmy6fvVMlmRZQXGg7sHRe0wjHOU3wkxhVCGINXKJgEFhuEGWMsdmfJviuX
tuIJy5OiSsp8LFcZE94C+UC5cDDCA52TldIG0TDfN8Qu+LDRO1CjZu13hrhjFV7Z1P/ovAb4m9Ji
PFF+wttBJ9tLO4cFlVazOQQnIslp+IEILtOGioW4DMaRbJjDgvHj60SfCIH6Xg4/mGzseuL7AKKX
dDq4OOn/ttj4Qgg/hluOdqn45OaiCMFtQWLvPqXzO1EMCi3Z6GO1Yrvfl92P+hbVEULtvmQC8htx
THO24u3XVS1dgYyiqMD059yl9l6eomvXOZndExdd9x/09DdTpn6kMT81K40o7u+C66RJS5MfCmEg
VrTZT1s8oV3rJvg4Lm/e6WM+aPFfqm6wK7FhEZc3PS0Vx1c+BgjAM/y+PdBg8FCqdczC6F6YwjNO
uHP10riA/OLQY2K0v31XZjLIMMM0GWBu3fuG8j8j6blJL5oNJ/nDNJxBCzX9YWALF3OITuvoIFZP
fnhhtKZcQ2Pg8EUh964rNRvV14+kGTWmxJETq3ZhzIDIcJhBRjR+HSpd3u/FSNCRLcosQs+R7K45
AqgciAP9C6tW+Im9Nn/67/hDeVQyubFSOK3HCXZhJbAvI68G0hyHO7VxcbcpTjop9ejKW72F6v8j
g+ZqbXWzV4zxLb45O/BCt6mc/+oEoyIhCfrUGdtpfgoVQHLh98oltPxlev74H0lntqwotkXRLzJC
sMNXNj2IIPYvhs0RsQMUFPz6GjsrbtSNysrMo+Ju1pprNgUsPvuuSbxxzkyBnrcTVlKn9bnO+3S3
NNsutQ+f0a2kh9dfr0cyYb/DLObf/AE6oDvLNJmqSeeccxA+e85fmgu7buz+MIDL+PSI1824YhjG
kxzrU9DPkHf9MbBv9IG0gG6YXRcsnQ5WlQAQqGHkKkFOwPdEboKz21n2aCQA1PgSzC9styapSQCu
4bXkspWjLFI2+Ii0EGb7tSS6jM84VNfBw8WrernCr8XchLcT+J9o5yG1fHBZEhHSilUNP4QOU7wo
OyWsT+ogJaq8a9jMLvfJpjmT/YPfVrSTsRKzx2Km28e8A35njqAiSYRX5SjD8KVAIdu3cPIyAYvU
g7SxvZMfgm5zpPronf/5nJ+ffyhvEZ9CEi/1WMBM04mVOJq6hwLgxW9+GdnpSgS4+xU7UClH4k7P
+DPp/SFJj8KxF5YD4FGzmMHnUSYXRNKJw99zNAIErBJU8gsT4LIt+OFvJEWFh7nRBcG4g/og3JRt
Qg+jWuWcHZdK6CrFo0nPp0D+4Ob7TwKqwpTW7FDDiovYpg4wMCnTxo/7DettojPiC+J5+nU62QSi
HRf1HxcrTe0psl2SRDAcDdoQivKAzAV2Aj6B5nQHA8uH1JTGcsJXPZEu7OQak7JSuN9sg5SmXI6A
4DciGOND6u+UXgBvwUqSp8g1oa2YT+Ga1jR9zJnJWsDDbU5OGe04HA34UisX9DDaAZG+fPaCmUUm
JV8IrQnQRpL0KeRXKUkhuLtIpV9YB13OrnDgFUWogsg/4JagMISQdYCNQ1OOoOnIaISWXODYSK++
Buam1BtwE9YzZs/46yrrdY9ocoQTORLmsZ7PIC33sDA6al9zjsciVneY92k8MZKfu7o1he6Dv/ia
k4rxNXLSf9foXSTIm+LSqfXPppku/UlR2zLu9AIkoXMx829EIwIebMd6q9oSYS0G5gR0INiqBDYy
Y6GqVHk4VTRv/6bgtdCuofcP5GXHzBLpq4HjLxbl/Nd2YP0sGL9g63vgswuWLC70UDamok+1M9nW
MOUG2EZy/UOaEtuHBgyod2qPqAmG2dNrZh8qVaRQFwiWuUF8pc5RQVtmgDOcivMnlmGGAs3QYVqd
xVQQGXzWp/WdcL2SrfS1WlK1gZ8lssHJOWdS0JzAkSybqTpJlP9TGbKHfpi2WAETxISm95UU0y+j
2vmUOQTm27CfZMgwpxR3oGSjz+9HyLvB82Jj4migaH3rj94/TFISFD7G1x6j60YG8IHgDffojm0S
BPwhrtm4UYj5tcR7ebSS9d21w/p9T2aX6R+2gANG8Bfjs+LKBWgxU8r7Zt4uyj9yqqtpF70XRLav
aOCFDc1GWXC7zT9E71i5IgHU+lgVdoY51rxn76aD7fUd9qdovphW9Cbdj198ZZcEeRwbCKwilHNv
zGinDm5vR/L1Odh3KZmowwRsZsD1dHVSdwBXvYsONF9LISw18IU0cy4qrqqf3WMvy5OTLvNr4JTS
2bbfhPaQkcVbW7zxzycZJ79bl4GVQdkSBY6cCOs0N1ON8c9tLUzWYa52vP3mMkO7ThFqU29E0k1K
S5BkGeFecxxmm2ctjGkoaB9tzpqX4vREmLL/jnJsj1b+JbvJxlvxV4Ak4BzRsuz7ASYQibSOSK3B
hiK+tUS4qCbeYA8PhCbdJ8UMARubliKDisn8gxwJS8ueDV3sLm2pCuPgRT4F5l/p5xTLgdP7EI/B
IacY0tGu2mPNavGA48xJTcr2LAaUuEI1RnvM8JS5KEQGlmSOe2QB80uinQbkC/OlmnCX3b+SQHIh
KQMMPcFpvemgL6gAYaoxKlTkwAsJBa0u/oFgeJJWoteQ5qxyxmV7UBFLLCW778KjxMqAW8C571zt
4eE1yyED3FpTDFBE7sgLdCF3H97bbuoOZbIGoyOPjrx3YFESGNJTxEMLLKndzmIJp8Xv7XsBP7UH
W2eQWZ3ckYDL1cZxkgDl783UOg4XNIHO0gsUKhpf5lVWdlyU8wfc/p7L0nsbfYAPdCgT0E/1coRh
Yw/69o+YdvhGoP0kOowNSqLCp3LpEka46Q4EoGobDaXABLLyHkjceyY7NCLGIOw+CZ5JuidG70y9
mLQoM768snOSRIQ+Gi25uQdVVPfCYic3C8t02DO1nYubV3eaYfrMuYW+BZIlU6sYW8vRw2wVg/Ai
CNhP8zZ2q65bjdZam/yACMj5/Fl3dBLT591UBsZn22yx2BkscP7b9IOaRm/+GYsrym0NU8d39J5T
HnPe6ypO/2jvICAhgu0S3AECQKhJCxzA3Qlrmf34htTwsKrJEF1KvFBVAccO8KnYQtf4iyGXS6c5
/sj06oQatxTPkDV5ze0KKMMCn3ia3ndoF2OCMNheCUZ4cA0qV2UtHGuG07CaK8Vhx/197L7/umHd
1mgm4DQdqtahY6oB8c2PlIR+8Pbs1cHPzE9ltBh3HQH7epD7t2xm5uUH6c4L8jTiPZ1XfByvzj6l
OEF8+sAtRsCxGr7idMzXIn4jzpoUrz/KoEi5erDArFeLyr2BFi11HjJDfmzqx9Kwg995Q4WzeSFU
7M5LC0HZPBx5IJ6XcLP6YPD5z2GsNAgmxLheVm5Qozfc4vbOiRjGPac7xGES29HGADsefezttL9z
UOgSUL2GqxXKGyh0S/406BB38H0/8K7Oe+wg7FrDT9P05K3yuYYraCU9ff8acjg1cIAgLUEtJqVT
hlpRNJMyTkfICb2VcXK4k5Z2DwliNzepGHPcW3AxtH0IdxNcRgDXn1YHFYjzwvlN9ChWuRYer4jL
+7vorV5aTDpP+/dj8NhFB9MugPLh1WE7gAqHwuijM+EaTFMU1fqYIHZj3LVKB6usdGfELecWIOI/
n5gBnGRu1s4S+q1MCuGm44I1Jz7T0C3Akr9WINVe50zXG2PbJfGFP4TjN821oRyZyEun584R1yom
utz4VzrTDPXeL/4N7QHQCVlCJH4LgJV5zr+KC6KXP5rixYEDqy8YBlAN3OcVHqx02rw4lStVsIZJ
fD2DFJfy0Q/dyXSryakwk6ilJFMdrAtOmec380/4vrJgwSB6/I9DUVh5ASBsHB4mj6eVLQ/XCtPj
m0MkA7RBTtBUdspz0pcyzLBxCZF+GdNZKsGUf5gP4FEyYDTUQN1Ai4cZ95gFnjvzgWYhF2FaDX7R
pwQFoVD4xYA/9kzqyasDv1G+ZQSovCq9OHRr54ouz2q3VfK4Q5Xk+O2eIYFxKAfWnToX1aOoex4V
7FKTnIRi/oJdPs/DwkW6NFdeRNC58EfIieh5CgVtQE4Fe6eAe0pCWF1GqeZnpV/PuvDBKrfbMYtN
d3kZ2/f5YGB+f+JzekaQW/oLPMe1ZcPhghBEM56sjdJs3IvkaTRvW+n8S5OS2Sl4/PKhBm9R0Ijk
Llqk4BM9VaygfRyHbyi3oPEVhgXziw6XfZmBP76TeQ+zf2M0IKr3jpzKKbclhurjcNQapDLebzHm
2QeWATcYLukgDkrP6feo/sQvbo+aGjCn+oEXly4Q/8+7pfYPj0PZTyl8iw8jezndo+Lh5p8F7w04
RjcZQ4R7Gin+Zo7W0NBdENWetFGgfhzNHY+ICPm4L1ILSEVq5DTqysUFCXNHmIzEQq5NwK3BKBXh
uJpFw09Mf/xcKWj/0GL7GuYGuFgAjZC4MwExzte7zKRlpMEFOP9KSvgw6A18Spn9W9WzvvjtcwJK
1BX2TFjmUorR4qbUEtlhzJtpJy1sJlSKqe6NSC3ysEZ96C+bFsnV/NuU3uyRvLxhUPhagIG0HCtX
OJGH/eQbQVdFLN+eXtekAd29WLsT/mQd1SHssvphkegUL/uxgOGHOF/P9iWy/67ZNpIPybTvxmTd
YN/kjGQWZQy81vHJ1hwx8p65toLvSeaz+wAMf84OO885s5bVZ3XQrkb7nH0+2AF7D/u3qnFH+NlP
7IRfi05p0kSwSbBskORLYumQIQMw9iyi5nKhzIf7AdV899w+TGX93mtec4LRSfxNbz26C2XnXVT2
fz7rezxVYCGP25TyON22Ur3wupha6wJKj+cD3Fzpu0MCrvoAURhN0KzDX9W1Y4OYknBo6xF0oKmi
cAKb7rh38hwu82aqtgYOx8NQwdsst4apfifZrMTod/UD3gWW3PaiKyl9m1eG5+93WcMDxfUENzFY
7CD1mv+0d2CXWt92St+7LO7UFvOO7/PIGeOPrZ1NBMuA8dFD1kXsC6Wktfw5N5RlgsQoctu6NSAd
hvPbm2ZaacwWeX7CPg7/OlAssmkOjd3XbHPzLl3rqCy/ixt0AP564biwpLsDo38z+KEdptk88NK7
1L4ytNsugDzFEigwg2RvxDH1sdTU4SUKB6yVtw0vltOXbZvGoDh0pcwyt3JmzR6nbyHjkkfAuAfD
bM4sXGOTbA4oA7GlM0NCIA/g+4ZNpBrZDA/lidL4Nb6+57FfEv+Ljq4PR0R5elRMfYybunrx/csv
Tp/mKQY0/5YLGKgqFSBmPNsiobZ9aQzd497TnSrUnweW7kefMgDj7e1Sb/rp6tMHDCMeHx0jFFYU
7Oo1YqqPFbxF0l8PfIpwN6PJ3XYY1Yvmnci3OVjt6unFql426x1L/J/DzNcG3v8OxetlW6+bQNZU
sh1QjEE8j3k4o454bTrrRziohaoZCsNc94n0W/6V0oO92WCJYV4BBPh+I7wo6WRKBsk3X/1M+7xB
T/LC9q+3Ue67akxLWMOQZ0DREy83h2qsGf09Fs4ciLU/5jkh7l31fga5e+XiwUUI+H4ln+OPm2h7
WTNv4OeBaIBCgTOIsXWfA3dM7/5IC/G+UG7ed7d/r7upwbiZHC7VuO6HfMc0Bi2uJgVRNZCjeno1
tJqf+SUD5+3c5h3mDmjl0EtNhwliufYoqxh0f7XAh2h+n5UXk7mWMrC0NedXZjb4nCDAD6qB9f7o
9an9l9fEbI3am2oJGdLXUIPhCkdkcEJXxfXLzgZm4VFOvntG37qSCfkymiUGy9HXb/VPXOS2tk4l
3D7iGwiYqnUm4Li5G6IFPOTT92kHC31CM3FCqExXQubXyH7ORkO2eLWskOaMk4bgRea72EKg5rjV
OP/wKmiERxTzOwth5iSHNVh5WYrDbJfZB2M5Zm8c3StY8xYKMIflDYPyy6Hu0Vg8gOgpE0q7OYDZ
IoZZ3CCOEut9+7uvLgcZZEeZe11eVvUXVJD481vq380+aIfz8tLT1e9sIDWzxcCm0d4dTsl3Rc/X
oZj+nanRV1y/uYlLdpCjv0LIi8Fm9LiZB5Y/RAnA3/bIbOzGITgOuyS7Df6fUAJkjw0678fLgciJ
yDBz2ynElw/2BnsUOVNJcYaZey6WjTnaM1/ujYwOI1xaBEpJPvMIdgz8pZffPTGSad8ms8zQFkNI
eM6Lkym6Uw3gH4wTVwY9UkKBOFuw8YcnBrtd7Key+XV2ca5h5+91Vn+IWptdeFUmqlVQTw3pPm5k
Mf5Q5PdhEMCAxCwepxizWheov88LlcQc/XzBMAUoySAEkXHp8nZKf1Z7t15XV+3PCIjT7FFrFhgP
7bjll689hyAD2v60fEzHExBQqJWgAeR8AK4RKg6avt0Bg5Njadxbo9FE+dHfhCer9lO1q1IsMoQM
9iPaQegj7WwnfqfdtvM2tzDdjfbct3Psy0VvrUqfjork1vCrc0eXNPz4JZaF6ATjqJg09u30NOUj
woCQQREPapLSFSK6p2LpTlnJtYwOOA7fTn1h6EMEKP4XeBmEOL3rDJMZNPM583mGAoKxMNjqE0dI
HFBRh3SpmfHCtM+7l83KucfjTQPsj9a2ryeDzQ/cre+lbOZ1dRwuqBe6K7VrdI8avVMd9bmQcrnG
HtY/DVQibcX6IECw6xjMRL8/ZdK32GFp0MOi61Mwj7DSrfVx2lM/QeglHnJsS6EDzWZVJ4391dNV
b/OyyhaPjlON/YBo4+IuvvEw7ER9nAq7O1ddXamJFCsl1wLnP5rvL9QAY8Bwd9I/nJcQ59Zc2cq0
x+YYGICA808GExf1YWlU4A/iu0LHWzR2zVyLkehXH852f6NTZ2R+Os4F9yIYX6hZYbr8jveL84ZO
ePE+MD6xEqhWdeFm63qKFXvnCR/BaQk3h4QxnkiP71PnnF052YV9m2NZdOC3LYRZPy1J+XVq5QcV
mtDOGaPfx7bKwKN8hFM+Ao6PV+5I+wggNlw526S/+MB+YKaQ61UVVEC9H0ktaacdcL/tLupvRove
uYyu2PEuaVn7VIByWsDJCKGCJGaO2rc5ov3MIImsYK9IDT5jXhTFAicPLJcqu0aPgyVw4ILXei61
dupJmzmsCMMgg8JUMbEbmxveOT5i2rQ/HXi0l0rKrcTTPmO+SYRD3KPJQ6bd9EHOFY9QVBmamAfc
An1H45KclHP1bin2L3yN9O/m6cDdWKfzy6zEI11f3J3Ga8w37iFb/AtgAhkUR90QP+cubCwrW5HI
aqiORgCVDFnA9vET3/gwWF/rGbj6Gl6Fnh0HIgMOZLWp+Iw1M+pdZgYOA+3bhBOuYZ7O1ByRLfAO
kadnNVHnWeYzdQeqqV7smHaq2G9QPdhmJL/j7tETGzIaeFxf93euROerX8zXtvXHUWf+zeY46MtM
JfN7ixlXPCf91RMVt7IcL7OjdiiwBDbesl3hejS7sCwINFBtWvxiZKTuk9EcONl0Nx8+Aj5ISn/V
5w6elLiFiduCEopKhmjSAyB+jiiAq4VjqHAu096K4Sg0AcJGX+cej46KdOShOIcnohNF4ONKHde5
/qIShDp7SM0D/c+OI/j4qAUhC6Q1SPXhUmUZ3yFP3RePQxOpUHO9bzyeEwZAZC0Iz6NrqRcT46eM
p7KvBMOaL/Eb6EASqGN5VOODsuQnAWcZbIciZo7CddqLvwEoUlThB6/XCZ5ZGrf+Bn54jj3he10f
zSAsNAM7N8fj0M6s+GrHSexBPdnfZyFCGZD+r95xoZ2Z8W/jsyHx6wH3lwniIAcHwFT8dpMkOcsn
b58/2OS5n54e+0mxMJzlcuJfcUrGhgeZsyZOZRPEaEC7/j3G9u4yYvDDBzlnZEBevcVCMfewwRCA
7us5n6ymQuFRQlLcPKESeOPlwuNcjuXpgVv65EQYHb+8xmruXMCjNMfbt4Zpr3pwvr6VbUOeqvb7
xk4w+ytJpwi9Oll40gUgGNnc3UF0jGD2wJDUhfnY7BnWofFbrhQh+Xm+zAbncK8xISACz5889siu
6pFYG6ig12s6E9GdnWJthL1g9wDH4/0W8c3i0IYfk1Bcgzi3TuxrYgkHFo4sSu3D0sfPrnWS1MKm
GEfesUPVFcDV9Jfn9gB8Bw2Pf3Y02wLKjAdsDFOI74Siwk4Bz3J592FbyDLbBFLztC90ydQbb4fg
6ZpUa8iHcTHlU30ysOv6pDAIYWBDRzxeEQDj+EsjqW68R4/NBDi6WjQh/L/FTnrphMU+BPXeswZ6
OAtKE8jQ1Gp+OK4F5ELASiETKoTcZlwmMS4l5CLiQ+FeOR5wU3a64JTw4Ipww90dPOBClC8nMMWe
OIlNQLauWQnv/dRFNRKLhC/UiAf4WfkGvmHJovrpi/9nglTv+o9iQR+gs1Uz3WvJRGQ6VdsrGAGS
KiZ9+r5BOFjiSAvpRmKhoOtc4DRM+luGAGa5Bz2ZM/dnEA/DdUYLsZVn575rBLA5VlULrXTg4XY8
Y6E0Nq8tnx4mZkQ4Sj/B9oJCxtugeygYk282PPAUyz1ebk8oULh/mojmUFLtTLIDWSbQ8VvsYdng
wclJoPLz7QyP9CK838HQhwDHRfBb9rmrXx7EtIW3uOIRbeK4gQ4NpNhhMso7FfxFJudvndDZPWuh
dc68eRgpE64VvZksmBzw7N6KYO07qaafxY7gnUV5coTRc2NUAI7wr8JISp5jq2fJ2et4csPWLp8s
QUbgVHaCd2EQmix3zVncLGetgJJij8Ys0tw08EkFThj6jcDK3n7xYVU/CkMAiMqZ/cMNMZfskqXJ
dySc98rxbkdxLqFdm/I8gKL2jf3Yww0NKtC/BEoyVJkTU1/UusNLy11rJPH51CV9Nj47osfAWPAs
w/icY8qcMCXmYQ6fLsbJZ36B7vFj0fOLsrTVp5O+ffnfUkwsZUoQxs6JwR7kt1enMw7CL/GEqAYW
5fF9xtQqnDothSonpxtyGlJqkhIit0yh401pimrJx2JvcU5y3jisAah1oDVxXvAaT3tZdaiF4ifH
pHbw8k3Ygfq4Wt00e8UJ5S28OLMcnIkdcVJctsbz759N8mkJZNFxus9w/bOYdTImHcaXOR7sqo1o
7J/YaGh3Otb/hGt++22Opy1jIex08FaKkKssp5YcNM6qAy4gDJgnW7/bivUkzQS+eIPpxCCgab19
zCbrz3EpLdn4sZia6R9+6mj6bzjMXFW6AyO2gm/0cwBmnzbil/U2B0XnpaBWdb2c4Rdn9MsqjOEC
q4Ae4xhcsUuICjJVgVSkJzmcee4l7DGgUAMXI9UBODJ6TGakxTVY38ccR9fJN+e72THPhS0r7jnn
/1s4lNQdPTNOA64JuRoWXOaLh4Va/4tAR/8V7Ixmy2KUfuGMI1krsi4X/jA8CWc/AkEXHpv5ztkh
9i1D85cYYlnpUeQUaGfY3BXzXFxCk+HBi8/nOIXMB/Ug8T62SDecJXoTyi3UJumR3mCavNjoI49z
9RN+kBniYS1X6TnOHcNZwP0EVCKWyDCLUCDoZetna09BDqCL0X5/cUYsbzn1kcTnASdmAw5DUdcf
uCwF1QhLF4sYDx9T3hLX3tNkOCGRqrI0vN2a3iCUiSV4EDAn3Nwi5pUBVHNOALZpMqLhZ175naYC
2+RAp6Q7cuyZQsDg4Cv49yWg4zxc+76mbfFOvjHy0ZWh7lHOXnQi6nGhAB5b7vFqSIemgjEzbwrt
KFXKD3YruYrQk+RASHouQNiUjixETTwRDECFVXUswcPF01sMH9gkbDY4G+iw0zfN2+LYzO1wd4SN
YGZvJzQfOWJZNLlEP0CamBBsr84rRtDJy1RaIQe+1NVcC3lqr4a6fXlgcWyiW90EgY1vJ8OYZ2v8
4wqbIQeHc1+kU5wjQJg5CBIc1sPK3ABNQMHeWTAwmOBbzB8afBqnByaUinDJ5kQfAX2SiZVILqbj
Nx3+uvxfYYsFLN1N0NmaUOH5oIKFQDoYVxkiNw9VkthfZzxne8VEyZ0hoJmjEmLYRC3NzCdQvODI
C9skNAr2499fdPe5GZamHVwOTJLNzzK8+B7NM4SXxWAZMlnxNriP4ytrct6Z3obSmMnSFRc2QnBZ
25ul0fUwmD9ppiw3fA6EybYXTCdrw8e574z/jXDwXpKGDb5PzcOpBKH87Dw4o0b2CnPlKOpB4/oR
wGOSKgoF8x6yPByjP+FHeDyzZUGBkzjOkO5WSj8lv9If6X6d8npGTanjOJ6HrapH/7BsbZzaYkcI
ud5YiDBRBTs0iZ2aftCH0c7Fdf76xs701XDpIEHTPRM7KplOBGsVgIZ/vlNqj8rmUI4H7kludPg4
V/1cCGfZO8Vx62An4rCCuSjbwym+2P6EdpwAXuP01RPs0LgJOLaX6138s6yRZU38+/pk8PGpBPkw
ue8kJrUQXwv7TEj3Cs3k9sMLkG4UC06uMXmEGxgxmQOP4znJpudTvjrJck4KAdfG6bqI+fy3VhRr
cnafc2Nt5M6pR1WTeEIE0hUYIfFyFZIrwA42yKQYUAUaFIO5PvFHF/3Ui7BYTBM89Rz8yzkhHvPm
vFoxZoyIhb1erGjFZUKNHMf+LzrJjzQw0O1RHZ53fCF4iDoLj0VHqTvarrBF1vQP/AgWMO885B5L
yKUImz2l/5e7PDmfRhQ5cLYc42UZE1KGvYnf2kv/7GPOuexRcP+7SHiDLSuL34H98GLVSZMqRr0L
jtVxT5eLIbVYk8S/cZER9EWt6fh3CsSePjBYas7ZYdjslZsUYtbHjFZNbONaFQ6tPQIPJtOOAAJX
qMc8dEJiIxDV8wTMsS0rA0ptEyhMw1yab/K9OgkKDOETZuAkfO0O68zgO/OX0rRggnAarwlyKjyY
ClSoVKfsdnUdesbb8Qv8edgjtbkepcZ6+UBnJgsGTmBzxF7mPAyrcN/gVh4OkSeI2K+9JXNA8k2g
xPMDx84yYSDPKzBeke5RlKLYB6EJFHrEhIkNgq+XLJTS6Xn5ZuzAywHlb9fGsnbYsBDR+Cwccawl
adRg85J0YuxB5kA9L59TdXvPxdkbLT24/oKMRuofRhTwpS7UV312UWtBgm7iiCYnFNnRM4OBTXms
dO1oGNh/bOKbiALbpJyX8VvymGfRxX61cVAXqVC23A0r6fxcpLhSqiGPoHV4COyHcAMqtaENRwy/
RXBKaKbZWYKYj1nUECexY09x0Y++Gw6zGSwswXx3pv8NDY4LSp145Dpo/20ZYxH214FpY4SCuwhj
ag9utTXjsINQ4ro21jpUSGG49zgQ4mzFRnnOKHID254xDY4inV2zYfM47PuYTnTx2UPp91hMhA87
fsy7FgRwbiiZ6MLkNZbJdSCXraQ/S6IaA1waLIppPltKFwQWYC5qN6WdY1PkGzCmzwyRqzWGDaXf
t9pKRqvIgJuxwcoGjQvsJ6CF90PFPJu5h2kP3HoGdCu5Xu2Eq0JSoD8rhFSwoqVrHxp2eb/CLLiz
7Xxvw1FvHi9nWw+4GVnrMukk9oHJfBIvhIcyJ8b9xcMh7mXz7UQ89I9k71a6aWv0apxMAz4ef5ES
ZLmU/jx+i+K/sb5i+anlYjYMuc1+Hd2JvRvBPHqmcTQbOWeJoJnd0IiJc2fj+GqXYggYjcjGfuAx
rjUgiGLosMW7m/tMcE4sktcEu6U/1ltXMU/EhnOPTLAj0rddYbGB3iNO2hrwHeimZo4bFx5RkpA/
VIAaA6gUzNGAkwvQDzTHWchNAkSLl7cg9ReWPN7oiLcyyMfoexmbVQAnuot4Ec4jrDg5LH8j67N0
Xd/82y0L4jZDcYugQGQi1G3kBzoMO33+ibZF9LWtWWlEZsA8F1ACzTl70Y3sVXHGL5sqA+YoRBOP
9cEp5ftY/t7ApDg45XnO1rDv5yDoWqHpeJgHJh5fGbceO43PeInpdwpEycSh0GNwLkt/fAp7exgc
Z5XzT8Hw4N2mtJ7Tt5grK7nU+V1C7PBjpF/ZFx5zjuJfiItxpnyQNwJiHgjpyhmKgEvFv5fbE8Ex
oe6AXFKZ0z0kFaXn3fF4BHTtHmGfNHkLrgXSU3Xe70aEt9rkD+CwzjeO8HkB+go24E+k8TIPnjp8
pD8zvTz7y3b27i7ynTg98OwzlJzOlOkdRrqZRStzbhX+/zYttrRhSKsNxEImq0Cg+V8Movg0Cpa+
RBdkI0ZQzenOGnGkBk2CIE9z8ZkMFtKMb2QHwehjkNkScFYtktuUjSs1ozT7/IJolFOv0E/Y2FMW
XPU9A519yWmOEE3PVzGKH9q5/ZBMa5pH5q06pSvLXpWFWzrtHjLDe8bgSnKaw0GFP8cgDq4hwu5K
/soEsdcdWlz/tPuj9AC6OHO/G3HySIbO7weVhynQHn/HM5GO4veCSUOUGgO3jgUVETxHuuG/lhuw
ANKvcCpDrxthp/qJWS1M+m1Q5I7BKhkeyP8Vn7h66yX+alKIrlIlF9tExkOMbIrLVtrt7xLs9qUL
WceWh9X3VLLcLSoDEqpGHbuFJgOFjcKRHjzGU/IAG+tGqbYY7KtZCuudJ/yxubs5286nzvyE6y2a
xNrURHYgMuP0XoGq5QZtBoVcylW3YWmg1OU0DuUPZScDDJiBlgCdJHylsbKhCvy+6Ih6ERe4OzYo
d+LCAFzq1Bhh4E6+5JQ4//s0mTGcybwlNnuXmen03Qa1tI4ZHiisoEVxbnBf/M4a5U1xRqYdcPxZ
G8RyqFITSpJzyh3NLcwhMjlc1xcxgeUzoQCFEEs7NQybqJNxfqkPh3YwHjKvFWrfvhEthVE5Sw6T
IooHcOczIHVDXm+vr3s/uUcKDjVjl7I0nDhhusAHmV3tEcXYyGSVUiGNjXOiHr44Pw9tQKrUOmlI
wEXt3+2Wbp5bgZgHpCFgYJDgzbCOwI3sdwn2RNxyyYSF71SZsHA4qYEiO3Tv1JSv7SfMaABLmBPG
b8IRKAECVhg/rmKUJD4zmo4y4R7MpwqTaQHnXGa7siXITOVV7nSJXZ//pjnSj+52otpgqMhGL1rX
uzKiwVdKwLe/EMQoKXRVwzvZVU7Zi8BTORha4+U9ycIb8UN5QfJYsQ8kHTBsJsxqZdAx0bV7liUS
qoU6dlL0PC9TvB/WVWK9+54pYdOOx4ANMt4ZxJeJIwjxjjEHqVqSqtYaZOJm0PsYiOFQQMuP7i2j
+6IvK5c0bx1uj86NrvX9QnEn1PVPKHR+I6MRjDlqIgb1HfJMxehdxGXfiNp6r68QmAAsGa9ezpcH
fobvzbHvHnOSP+EbKw8WPy5WxDgg2NpF6GTxiQHodxlyg/8i+WAOmea63Z8yA00jYq+uDo6vFz2m
Vgf4uy4ECoHFObdyiZkNWJkc16NJ2UawuaXiJ0XywiE+kIWy5COCHeMPg+AAgEmi48ifKS9Hc9ic
7H59Sdgc2qctIWvv80jHuhsLPT1H9XiDIs0f+CJ42tRE4r3pAS96Z8PhUG3vHqX6t+Ak/ZcdTmU/
jQmc3pkDHK4mtx/5BKLOjVsTLBXOWcHE5fpHvzAG9ETACU8Yl7zaQOsA+HxDvZmwGBM12Csg2zI6
/FvBFvxVFiDaB+NAvv/3R54wfNVPS5lUYV/V+apV0u6Dd59BanuxGdhijGiF/0ibpD6QxKyRNYBv
NA8bKpR3H9PM5mNOcuXuVPw5myt3r3X2eZ9plD/yCAuG4FG5+5LeHkaMxptgCTC9QIfJzBT4w7kC
7KBtN7uGyjgHxMd6dJgMmQ1qCNX+YsEoX60b7AFu2Uc9oa29igIHiJm7cc8KwrCGJlxQrj3meV8U
iquI19MccQzF2Ka+7l7udn6ONG+kM8BBsr7Oxpr4UQ+jBlftAsexSbfxR5i8eB8sE741WdR81dSP
gPNwFV77t7TBwRxniFqAhZLfAjgJHRopJUr7ldDejvgtN0MsnGryyabFIylCQKM9S4eX/vGc8JFV
DYVzMfoOThSXRdS5up1xeEHStVH7XP68V252xVST1Ys67sffa6foQSHPQJWubKrOVE4C+7SH48wd
kaCksGB+E3RN+i5Jb1T4UgOoP8Zw23fYBkQDNB0XBAay6twRocWvf7kx6k/QbRrXaaP3DjP0Zn8j
BoeM/YEb+Jto5yXQgfY10J4Ehpw0o/1CM4f7MhlCXoIN5o8HXsek8oYfk4s/9uPon9P3mCqN8sfK
+voMgZSeNrKYx0g1o6zvJv8KR3oKGnfdXPHDJdJsv8xVg4lO8u9FeQvQi/DYkBRV6bb4Jd9LNM6Q
MSFpSCwRJpNsTi4SNicMM2GjR/vrXcUfPDKCr3Yo3K6U5zmTNKQGGsU1g1GGZGajZ7ik/FEzznjb
EE7FvedI5TtAFNUksmHma5Ifi0pnyuA1wLYDG/cS+rckuB0vh3ydVgZyywpnX1ma1ijYsSCTwtSf
Dska5YM+XKLeNaijcszHiEmDX7okY+CfjkO6eZe0RBbuDw0jWal7ozwtJ+4Mgm4QbEI6mFb3FiFV
2wtYxS6hGtvqBka/lCHyPYNV2riguTKN7Q89D09vE9ChoQW06SgYjqNnFFAhOXmwfEMNiWjvufqj
lcKWFVNlKLTTB7HObm9mz6T0Z/4wWSHSp53vi/+9ND7MDJvHv9kP+xKIQUDHHwu6KBCxfCTuTHLl
R2JFdWngNjGLLBkO6OqzH8Y7JFfM7JqBoB8hnqPyxv8iX7BI/oYFHxnW8ZXveDS7H3CVXUW0gZxU
koP4XZ0TzxT2n8yq+7eQ0skfjA8+N1YHbF76ZimYKP4j6cyaFFWCKPyLjFDcX6liFxRp1xdDRVTc
Udx+/XzpTN+ZmDttKxRVuZw8edIlI2AEFrq7eGFsaBLXcpm1xfwts4dqH91Zmuirpp7uxuw5M/ab
IpTZUidWw0pXb1gKyNCkT1RBKKB0FLjQD+Pa6gzpBIwWwrGI44dENT46ujzx9WA47LxYGJmLPaS+
POAJgRb+SonEPr4C5smdTFGRldmeLnVs5hAAaMNZFwZ0JQBTJvKgRmYifseclvGbEZqdOclpyvxF
9JV0rCJmZr1s0Kwddt0N2tollByRwksCDggn40vi2F3eBlGNdimgDoyRIAjEFGpLcY/kl2IgiIJH
MQWOFAJfBITUEtr6sAJgqyfj5yxGgm+EI170Z/4SRCejRSVxJbt5MjGLIbRstt4MPKUgXPCT+wQc
nVM4QWlnbISoRr9UEGiAcIsRg4zUAtFUFGwQhvoLUEs01AFFV5lsmJFTwgJiLmUM4R/XKo3pZLUJ
6QPIFMjeogtKo0aKcWiMyANcl0paGnRoPsFPdtM0Jiy1mKIGwjtz4L1I6CW1Y7B4wu0ErO7DLNIx
5RZKCkGDLjxbk/TzyF2gL0E2CSAJVt3gPqFy+0W4wHV5bgS7bgpsVVqU8xFhFMTTf8ZU6I5uudfL
Qzpb1AX/oMWBClnWnYm3HiQJeHoF6h4aGNp/IFv4RXSDdu/lCI7Nhx+8EojjYOstGzmOLmkz4mev
B7Aa881oAVvTk+nQovogpqk7k90eoOE8pFYQvbOHRZyypm2pJWRigLz1QHqKZMs/wTgn8NQskH4/
mhAyTQeADOi3D98cL8ZYnVcEQyMOIydKkTlWejFXrBTQgKD3DptVAUZ1NfXfjJ0Ys1axa1nC1ppA
gVPLhAKSYIsx0G+ElkDkA31bJrMCNgdKQObABFgeJQB0ieurqBJLOQCViFj5fvSkoJCbOpFZvztH
89FNWCkMc9FrZsWDYZOLspnYJoyhxX0zkMVAEeqX8sNL1XS4nxD/VBM6DCGzMLL+xDTQAZ2U2A/a
mNsRejueGFo48S1pax5g8RS/eHblSjAvV8r7S2siJdPCnD0EYvLd4yYhXsAeSYEwvdGRYn6G5Hiu
8inF9tbXoJGKAO8E3AEUkX0RA/MJYp1c+gl4qZueVowkQmcfullvgn40NTo93k5iKm6Rmi2OyiLV
5/19ormH41sRgpWQgZ2hgAtorGBscVOk4BSpLeJzUMaLDVi0OY1oIEYY1UTeRUXMZc2gFJM4TcmV
ZjMZl8eIJZDFARMA906FwBYTHXt0JG2OAaWMiTG1nAGjqwc4zPcEz0a/QFBRIsFPBGUCp633Xs8c
MtRraFrmDJ5jLfSZ6AxwQK0VlenpYEAFhNZYln1CPE5FpHetOkgodvPwDkX8O6yoN96VjuTHRJrE
oLSihfFHLYmVxFTgQjxvcA7MoQA0NZnvUTp/yJCin8IcSDrLCM56cinSf4IvxWtNeMZm74YNPX4s
dgEEe+SwAfgsEG8xV6eA1K5kNhOZcshELc+Ix4U9xoD6+LubKP1hL+T5pjdsZKYiZAlpVYZE4Wc6
a2p5OJbj0BXg5BNwTmkBPCLxDt9dxFvb4QGTc9ypczbJ7wwJQPQ/Arr/bftR1T0D6cTbvku93RrQ
ojd0BLjEswDfbnsWkRYrVbh0sU9KJGFBCuFfwFvs9NZdq+VNZtiyHBCJHYXAGTmJqMnU6YUf4cpb
fz//aYavIxA0nG0Pz03dnaFonleiiXHEIW+Qx+3SdqgJxsBkQZkKc+S6RPzuSGAd/g1hPm6SSEuk
9ey/DcJllmPdPLRqqas8FEOQmS2bYhxpfT3Y1FStsawWrdWR4EL1KjEl7YtocDLHZTAAQsMyukLI
if3Essh9wIk5F+i9gl5YBMMUC5DUeWPy62NK/XnoMnQCK1FqblkORnPwATDY8Q642yn0IpwT8xVg
ioyYPc/ZYNICYLiA+TNnQIO+hzLHQtP27wFgzpYRlYJHmMBW4cTCnfnoJdajR3kNn20OO4B+zFVy
UQnZS6gJSTe4upPblG60PtwB/iOsx9JYvweyBk92Dp4wVcB+OIEKn3NdH8wtOquqVmd74X7UzDzT
uHzhCX6o3wN/8Nww7VQmIMKR5LE788Kk6kVpZ/y+mhAAQEpQO1NXEbzJmzBOYSTtsLA3mzZ9Kl9A
WLjkygxspPIHomRbCkF+iO49NrqFXyZtZJ/TQQSQRTWEbZ1Tgb02MdU3ukD1oD5fM/CSIp9TBE/T
o9uMLHjJaQKqX/oLC0gy4lmwO3D1fgz4xldCjZKGrKDh/cf7laK1w3UhqrkYFstaQ3AdbppYdbBJ
AAaCDFhWBAQjHiK15AnE5AleWgbvMTe7n/y3kkBEMtrDGX6jwa1rDiAak65EhCnQZ5SUSNlWeOyH
Eu+q0BfgKfiUwaSG+O4HiPOxC8mNIeESFx0mFPjp+rqadMqoatTV5SoxYO3jhJmRhSmk0tPjYPVI
CyW0oE5oAaSiH1qxeU4Se/kueTDwDcPkqGwFN+s7CKhtwSNx1Q/VEnEmSKftCJ2qs+KS6dOlTEps
BDj4I8ngdLmPPWK1DDthPoRi8sGmS3T65IM/5HuynZ6+xNcRLusCN7kKzPuC/VI4NxvfjphCrzeh
DOWI2McQuRU4uHSFg/TT7s9DwHBPJhDT0clMUNAUGSggTja67AWEMgiIMef+je7rvyFzuAZo4lKw
h9qGPQkptBjutmaCvxCdLfpOrWlO8Pt7ZlYQWfvt1ZYuHlc0snNEvCCHcyV4HaTXG97WGRw8Z8LW
8VZM0KIiwQl3YDdiJrd/pFM7wjxEaIZkuhByEFZzTNuraxTT13Rer6G0s7fYChRDCON8QaxONDxH
keC2kqyth1WAVvOvzmWQN0yGXcvZ7dRAHI0LTqjlsUGkxpJIYVi4SVs7OzOK3VWfXlONmhBMQa0o
+Ys+3RuACNodWx9BT2Fw2lDAB3uno0kkPMRudomNA3yK5NjfZS7Ceh1viLpyf78lwaKHfzpf0aoP
oN9fwYIehJg9+gfntf9iYGtwcGwJiZ6UjBj2IfiQlrBXaGjg2gwZgmPDTvtttUZizmAjRCc7i++T
DCbACGMpO3+RyGRZGLnDwaYzqJNj89j1LaSnksy15THyqWmRiTszaoM//ezlAcnjUWdC9ao7YBn1
qPyjQDHGMFn3ncxUJacnCKqZE9B6NjjHGNU6tOVIBsQnjogr6A61BluPmj/putwFMxy+bXY5Dcfi
dMhraAbUKNqaCNoN4Q+rwdN3eucx2kJ4zK4zIb4kZ1KZG1xyFbh6OUNOTJAHqrxJIkj4jpkPhvOe
Ns1w10Ndur3uItBlthPqR49ZU78MaNWEl3jGERbf+cwGyIDUmYXOnm5NTz3O5ot51xjKIPf2HUXD
vyO13eMUWFepkZRZiEVbnFL4fFASlv4xiiLIhgHRaE0xN440aIJJpya0RjbHmVAmkjJKdy6MDwkR
FEF/HDf/IO/ZMfSgIKSsDn0JbtPbDscXy01/9McGn9xhF5wCHNqTMiOlg5TkhEE173WT6sd1zcQ9
ivsUtSmx78xx2k3B3sDhqORQQqGogiuR8GSNuk3rGhpMkwLRc+qF3WPpZnd9znqTGc6WWoirwK+l
Io/bfQkeGENDgqMECsyb7u0ELp1stCsI/jP0R7OSxSKo3MsoIlS6jOnFI31UKLDTH4Gv3A565sT5
yNj62eAbT1hp0lGoBkljhR0SJscLgBorSsmFgNZXzpvtWxD2Z3EajAuYWNOOQxttExx9N5hSDeT0
4ZyxtwXZDYUsePg+y9p7kSIQPXXsEbcAgTT+4uRUe3Ym8IDBRK2gasMVqOFPb96acpA56QjlGwNI
dc4U3ASNnuGvtMsey0WSsaZ8denLnaDnLLj2I4SwCvPyL83OoXAgAj19ZT+qrhCz3ETSm8ylGg68
jc2g1gF168OFHFUHBl5c8z5DFOagpcxhBEvO2e5V5zeroAAZw6VAcwCZUB57i7wb7PUO807m60gg
edULJZw4ihd7yv/tszkmymTyCKN2aN8EyFr8kWBIsVBagH+wB5NwzO3ylj231rjCXL7+tGIHcUbh
Id3CK8+txnB8AV3Xb6klM2CvCB4Vh4whfQXJ+W1m503sQw/d2vUnUKuZQY7tMMblBb6j3jfJ23+8
L5UABxurBGO/o5gFTBsdEV+H8HTrQILYLsw35b9qg0CrLSQmZjHecdQz0cahSmjeVjH1g9/f8cMw
5YAKCjB8FqGwO3hlLDG2D+SEMS577+fiScfw/OMKL33aZzoOZGXI7LB6dy3IIm08ugcWrNhiMIY+
VxXsZforJAUanT/jlxXyA8mVmHGrYWYPp8GbLXaBJ4taEQr11QiGjTnyMW+NBHiLrAbfQXX8RqXG
n1Dy7QD5znwLYo2QL8JOTPMafHgeD5N8UevAEFAM5pSZhFQEK4yenb/UY7rzxtCJY8qZGBXKhNyn
fIOPRFCCvQ6pwdzLZIocnk1W6NwDhXnocWcU3C22wvqq0ezb9SC1gAq0ezoWhg9AbgDFFQIcFNoG
PGdiY+YRgFYw5+DFZLG7pkKPU5D+pegKPgK4Av8zFn4JdA+4Eqb+qMf6oRm18YCqPYZpbXbTBTxD
1R28qL12FppEFBSBFLns0FRQxdXNKR8d4yKENuq3AqNjVg0Syny+15mYkjgYlxDAa/YcZYpvcB9K
fx7tg/1iVutJr3yBFXdEGvmwDLt0YtIo314zdAoXz2RP0pCC1P1ZwTIwwqHRG1GMJGRgqSmawk15
A3Fs19dGQCEIvGbc2ZtLGalu0ARh2DdbJXlMXxXuiF0KuEUSstXdh257tTaDQonVt3Z+0O42qV/s
M9uQ22O0JCWxhNgULB54/8RGOnLSaXXjI29IbdKo6edHq9KxHqNL8nxZO8Jy+70p1P5Gz6dGqaGq
a/SEISXycfwmpQQbavb71rslfplKriao0G9MhE1mC65kCNNg5KZIDJQyOvCJxIO1gz9T6lkjcSQu
pDU3F5bTEqVLhrw1+CH0ytF/MvbQhUdEAtSFpA795sCYwDGQBIYGOk5IuEVr4FaLZkP1doRMn0Gf
o24sVKkTfEWFVS+wYOVgdwtGZV3nF/Cjd9QAUb2bI1Cgm6SOENY2G2DfPzBbJNNITAHiwPKcRvJD
FXdDtCrU6OWmTa8OAibO9qGsM2wwvALhE20FBFRfi2dLHQbFMxPsCXY8+sTdOU6ip4ghX2khDOjW
DyeBLoHsyYZQhcogsFEV1qCwo0eYpl14QMFMa3BPHCQLg60XhSyR+yyBkRpRmpZkPJyKQurWF9il
Be1uY8x/oRHSJHopFZLFNONQgCat4uvuMcuxBzjZxrsLYRABntMfXmHX5Yc/vdHbucbkeVlJbYv+
vxuGgKKch8PM8reCYVBcFPXbq8PxcHP/scl3tCSc6GLFjUgIaV65+ITOETSMAqrAUSO6woO9gj+B
bLF0FHPN5sUalDYHuO2gW8DNcQEBnSvwVdcfWDnWwzmVAUmHrlMw3L6c+8NDLYU92yK7wRed+sJ3
qIIG1Wk5JKO7NsxGjTSlybxA2LyAgbBqqZW231Ra2dXL85Bncu2q8mEtox3mSBtM16ImbG5L60Dp
iGbEs67qRSsl2TXI6r8tQNphUl71CMbI5NjWxw7Dkq7jHAwHOiQWiNRpxECHh4XNNCd3BmW4g2YE
vhgNm+Q3j5MkhUROKKCS/SIDDTRH2pRdAMYyPL0ffTT0B9i+xdUhtiTsJYECupOlq21pnwARbo9r
0tLGh0lydxOCjkQjHKuEITU6Dkh2JZP1cfkGE+cOdGz6Vch35GNL0hOEUdSXURg9qykVq0q4Z5Lt
FV6mKZEo6nZDL+//AcIT0JPED4cIwU8AhG9wdR5js7f5YMZpb5XqzsmqII1klg3asklXJxxyiUHo
qcmeI+BzrjtMADJ8TMtXNR2n2m/L5u68ALtYEAE8Bd8HUWspIjmZYEA+DzgC1Hq3sRtESpP1JyXF
EP1hZtANmhL3N5ne1nHfzLQxSgVmQHJ3djeSWkneAdo2gVMshbpRfA2TbxiJR0PD036qxylAEOhp
MlJWdWbe33dVbvY0UH/mfyRIDKOpi1IgqNzmbq/lrXkclPMQMDS8HXgb3XkC1KEnDyQEwRLB0RAJ
eX/ToMBNtYpYv6vI26tk5y2YSIXlALlGAB2SYnEsaGvIElATeHFYlB6J4udsr6kGTgxv7Q2lvMNE
NvN9Nldf89zBh9AYqipYY5F9MofXiZSmXIhJ2AiKL8hMDNrzAcEe7sXr8CgYf8g1w9wAIiFtbALW
xe1cogsSvR7I9ZqYxFLACrApiLSJwmj6of3DnLH9ynUvmkVGT1ihKA/6Ph0U2W1C4yn0Dx8tOmIB
wQQFCYSkF90hHkA4I9pBqNZxMJlbS+p0RSC34tVcj4tC9bFHMMo+ArJL9lQlRsvvODKdgefJbMna
X/+PzNaB5Q59cDSCmEFgP+eisngaFJoEirpWJxxryskw5+3Zg+GzgPTchktlKBi//CmNFeCJcFis
RR/+lXsOobySd9RJL9HLsecoqsgcYoklSQ9E9IZQxYjcVNg6I34QcXMSXsCSuLXlFD0cYrKgGgXy
rgoo3LK4oo+pY9ASIsdN4t4D2t3C/I+RIGoa3H1ClXSB1BbAzAcnSOjI6ApIRkITWAwzfDTFqtMf
j4LYH20kYqCPPw66bnAL0rtPCAyp5jQ01K+QV0DSJhQnqTe+QaFw6ugujoL4wrQvJJuPNY0UEFRf
B0JOhb4JD87sNBTK+/wuUyj+M8aIqHK547t/cd8zUigvhUWzT6orSD8BlavjUuBy4IN5EtPHq2HI
dQ0GShkUSsR91H0OD+R2h2NkiWMcij6e4yEwCvnd3zOU4A2kC9iCIi780M6ObUTdoBiraDRyK57r
NiJq79gpPgXWanCeUmyzbzis+4ol9f3eYNJEUkOdXfJ1eovc+C2Obbc5qjGsayAJzgz1nQOvJtSq
/MmeFRlcRmesmBOhaWDrUMNEkXNFkFtjT/DeFz874ea+PILX5KwO+Inn6Om08Z6XQTd7ozI07A2O
whnjHn38nUoXlt5etOSicmzhrlYTQCBLSUpa+kZIkEeZDhKUHJmWuyw9kPHegC7WiaMs2veoEJCY
kaoe2HuxarnM8gK1JgdgNxMmjNt74p6OFeDAIQAJt3o/84tlaz1zjD5x/YzAhkorrKlcfQfdHix6
2TY7d5kDjKENTnd1tvMhlgxkMY4hlC9pu+QKKQyNq0NNwA3lMZuN7n3Kfz349z2H2g70FR48zU4k
34wPZ8ceIkhKdqhfcfqQ9S7Q0YPmD1YPoRG/xuxCCBt0RKVpjiYuqWxTp2QfQmEQABZkv7ugpiOP
WFHOxFxBsKXZiSzw1HBKEzZcSX7lAEBb7Psl7bcAnSNWmeQ/Z7xeG+Kv4aA5iFI3Uyptyp9ZVjhk
+6BWNZVS6TnAbL/1aZkgSIQYwsPjOZGi8oi3wKbSEQBMA0xGWwIq4YCV8Z2eZvwgVafWhLNBo1YN
WhzhcQKsk1AFTpKWzY/xxUGEGZTSdPDD1N1H7Adl22T7bOkd5osR09y2oNBp9y/e8SY0oHO68bFb
Rc48670QpgK7N+HkqSS+TMZQauF70aKo6TiaBbjvDN9dRUSND+TYiVzAI5RGI+JsA5fwIbtIEGih
bIiSJ+zgHhMQeiRjlJRhkbLnxtIlSmO3N+72aIePCO0H/+WCKIa5YCDWqy/YZ+HA+XSybUcaipJt
H4OEs6TRxSMjx3x0hjLUba+LTZZBUEqgq13s74bEKt8Qt0si+IzIQ3qkfnQXumz2uLAbbH43PodJ
gv4C7cIEK8lLHMp5KQHbg24NJiN5102V+0r2L0m+0AuZQWO3mkMqpIrQCqyaLhf2jjkosEJWOWvQ
RfLGXvsutQQ3TrnP/cnhLtMxBMaSRX6ZvsKuGPbFY41FJPIuGnrmBSYugeqPTi+fjGYc6/bNKLQT
uEpZDlQaRzbZe6wEb0RHQEjbGRcB+1IaGElKDMTofb81EUIDhe8JDkicNLJ6FNTZAI2dTUsL9xD/
4JokuxPmCv9RL+5mKgVShnIpLDzbnXZKkI0mKE44Ls6qLrMWyTMRKjIv1mGS7iDmgzBwn12My9iY
N7HVJZuXfWZ/zJQMFPC9ZV0oztMCI5VPonvsiNTG2xh7TseYPGP8O7hnOjFwbSBLUCSPTgUvQcFy
51O3JCWVSiqlW54i4aY/klXE8CTwJMSp88+EY0w4+NHZ+B7PcRlReJaeOnpqBGj4cAPjkqNbcnZk
JGDKL/bAOLTDFYyZvt1H/xWXPA3g5GbQBGh2tnhNHHOu4xT2sk58X0jOv0407hMnHYB0zan0X/BS
8KIJeBWxK/Uo7hMCPUR48AJSQl4ZTqe8jNFaCLvKx4T83zwMNMR/2AQZ69AEKIqZoKZTrk4WIs24
kBEj3uCvjRag27Rx0HlgCsVJmhSGQ4FWJvS0LtVoxG6BhTemAiLbT8VAG4AD3I6rM8JsFgvOCuyE
DAK+f3RHhAbwt2T4Gl9RNGLvSywnL6NCM4rY8EvJWCmOsZZAJaQ8wiDkokYJKcNoSZKNcecSeg6o
MOgvUSh1Rmrpa8fB6vM4yK5SVmKM96HghbnGV6bphV5drHtMKpBlbDVXEzg5PfBDjh3lKc4NpW9q
mKgXH+AHNR56M6D9DPnukGotAblmM6cpu4DfBCip9CmlOeaZA4fBZQuwrWFlY5bvLjgIE694JdfB
rCsWRWKRmg3MDBaXysMlz4gBgWBshHzzY3XNli9RB0Wj6KP2yzP4tMCaAm9JDSkdHzHN0vDCkwKe
NseZmFEc4pmkdstC/e/mvNDlVnBthX4IWmcLiUXehZ2XGhEKiJy6bA9MK3aZWxqnX2AhulEt2Q2p
zmKfd+WxcfFpwIZtoi/wtJFWj0tLqPPSR8Izlr2ZcIzZ77BPuAuCeGHBs413DmAzCCz31TURjdbS
J8OmlemDASc0wGuGc9sWFX1abWl044nJ1nnB36SpSA7J/6fHRlMkxXESsPqYPnaK7BnhJRDk/bIH
GtD494QcWGFOxRbwuFlVLEk4Z+hBqLkn+pXhwiyFXiPvyMuEjMSJsJlRPO/Pw5CONjcaLeXOCRhD
uWb5HfbbpuYXx5vwAcTWlQMoj3FadfiDvwRTLrbpLdTd3TmwgjSIPOcpxifqgLNurxhPdmPhZDVk
+VgFushKzMPOublNr0NbVtSxOvyo/LAcXjn74tFku9FvLSeaJeWvhENiUO4+ToxtIMEqt9qkowsi
PKWbD/NWC1jclHh4EKA27M/xuAnkLFuTM48NY7l4wZnTMB7L1pSmD0wNNKUvSJk4erYTJpHdIV/y
puJzBZ4mo6Bkx3kRnjhUEZijS7HmhERCtUpwT2wp+SmYCsxmp9oiQBMJqTizpc/fQR2x1S8ODIA7
ewhiMo1OaYVdzcVxCwmbiOVL6TCB8pLIS2AsYGkoJfuJ3FYcIwnKduaOsTGyTjCgJFCE20WlBmIn
5COI/hbAOqf9FuROynVBdbPo+RDbLCuGpaXHgOWWjzuzZny0rIxcHn6DK5F1OCrpghcHwwfL0t+C
jrpMIF/qu8v7EhtwvcQRv38ApddNbxfeg060sLocKEj1rOdvPHubPfJbVrYfH15H9s6qofK+c2qD
lnXCaTXCi3VDo1Ra9j7qbh290qqt3zaNWxyMQwb8/7MIYhnEmy0YuNmmDf3FwVyQkckgTgMJtau3
GxS9/O+p5bs1m9MnUqMyseV3FKscsvLgnr0CTfdDdP77WGJ8XtbZO0T1aasQe/VRudcJb2jT3C0J
dNv8fuhzb+eB9nJEkadXqTS2ynlMMu6ImI0yh6EY1Cp7fDzlV6FLq7Qe2vArfcOX7S/unPMpX3LF
RtZx5DqpvZV+1blZyLOwAFW/4VT94I3hacQ0c+G6qorqzlygZ7mrs8EfNNo7DDLjqPbREGcgO0UO
btZe0b9PhxvvyY1ayLOWO5aTvT63G8rGFMkKyLdkXR/Y14KmVcoI1hhHybe/yK9yw/+vUlbaiH/P
JZH4sYVFFZu688TOPuxSSaTK2W3q7aqpu70d22oXyoJI3eVBrJJKwYItmHLwmffze5wEI9hiGTJ5
J4hhEzoLq40tNCh1W81BaRoEJ8ECjmYTEqrX9Y6hHMutfWYXbYlW0A7W4s4COqx9ti4sDJ2KI+Dp
UIHBXnHSOaxsXn7zIZTomp5s0PqgEe0cPkWLqTYiiYnrCKmzBQuWgTSQW7xbYvdv1rH38e88wapP
IzXktfHz5woWseGfPQMhybP3RBcW5es1am7jj8UjqjNe0VCrOUqvK6IOHt+45XztTiwE4XdddwDu
qWbD8apQS+9aB0d42pCuKHXDxV31WX5RvZWBSgjdrlZ4ih/IsQUPETSH18zZ09rWmAPMAC6LogY9
Dqjl8NcRJkMMDhIuIFi4C5fzxsojbD43nBCd3XlYb6jXd/S5BR8GxIFfvbs28/HyhFmQorQI/7X/
DaTO/HYrQokVzfEOZW9ns7AHmwd8C6nYwz8DMqPUwXRIKY7vmUMtk9OFQLv1ZQra1sr5s87kyIPV
dI3N1UbxdrBTV1jCbhsH9EJif1U6aPtRz2fx5n1WBg7zHEEJ48QeL3qsveo4OBHULzWasu0dp7om
umVFyek5PHpHD/eJFJJZ8IjI4aeNqoXU8atK9znSDlv9fIZ3t0uXGRwSooM1DxrtF34Um9bNLQwh
4TMbGatO9p24JMh7fRTjCgeEak5NdfY2myxeTCRCltar60a2VoLOQ5XNx6vhnpnxVVJyNt5xRKBE
bxym80zeaxPx57iUrDkYf+simE3Lid1gMA7dQ4BH7N1OlLYIQVJEeumRH49RKmlrOFrZ1Ul8GXMh
5pmKbVs/anb6ppeF8Tj6ywqai6FcwIkk17DQ8Rfp92uv6lKbO/RzpF/oNiStRj9EgnwMcx4urA6j
oqwztkEUMKrzh30qxDzVGF7L9rQvUkcLP1lVPSDWYDhPX3P+YvTA1gkrCQutZS8h1Crg32L07aNG
RhUdcCm9NLz7Ki81klikTfFiwbXVnyElQp38ryxluWFzdfHlCJ+p3tDGQu1GHatAc9msIBU8cBNy
zu/g4j7hbUe5ulG8XJw1DCwuloFSUvIrMH7O92C3mcBtVpKj9zySdewMc8shZ5SHtx2/cW/T52zn
vNrmGz+2IIIAhWjHi9I+quIVtxkVSidJ8GL6uYNQ7xCjwywzasnhZzHArSAL2+uWTsv/ld7YchKj
tUiQ2JhTRnhLpz5Wrpk0kIz6VU3PAqktWvwBJWpAN9cPiMG6XfqtyfZtHxiZTSMlTFU4ZCpngsXL
lr5xlJJqdAHyzat6snitPj4YySbKJHu4pFalqZ5PCz9+4ZLzz3TBBAezcp81d8G4/UB/dnoaM/e6
Zk7zvynSzk/1AjJkSsrDLf4IRFEMjvI/mZh6JwBRpx0/cuErr8CMhy/LUeApbBbqB7i09Yv2y9LO
94O00dUykAN8bGpInb1B5Q9InkkyMAzlCdcHnKwWq3p240aNnfWq0RCJ1B7lcJCG0v69pTDqOthm
O3uGwFGOVNbvBi49QKkPXBF0zczv/cVi2mxZrZDRrNe4Ulg5Ao+LpVGodAvp64NKblC8fXzAa7zb
Au4RtRFL3KmacwpFWYlJsfVHn+hjO+u2LQG7DpZsNoqVjJHLslOFfiibShTf4chSSnxSDHaBmHg5
wZhIjd14L4JIuB0cWfaxhE/VksMLrZDc45zrKvr3OkW/l1d9NUHfuQbF7syoPAc2rUgjUpekiREp
C2kyeMnhJ3wCS+RlTSY2MAkNvV8rV58h3ccBs27m45fkaI8R0el/j7W/oOxM7Rjazar1wADArKN+
6sM4EEiYw1TRBgqK1n59jjnjz5Z6Y9RsaXa9Qedv+yhE8+9iqDIR6gd5xjcmr5WbuN1ZVodyYCf8
VEUDVZ1lp23tn93ihioeYTEiRUFztq8B4nx29sXlORigEebrCKND5UavQUOaajif3CXcaHbN7/pO
ENcK3zVSvcuEdvEmxWz14irfQoOIqaCNqlLde8a0NFKp3qvLH00cNE0qBlMbbZfCy47Kx2tLyaNl
qIcMgIK4icDq5NcBNXs3bWvGYIFXnzJlHyK1DRpGsgy2kuxpQKN+F5CVlWcfBWo3xWq8CC7rjPgd
s+c66r46MZqLYn3buq/ok/0w+Jul6dYCipJcbHeQIdQx5jiho4oH1M/vhOExBV4HCfQTnQNLhCJv
qvbwmr0y3qnPqERkvodn824dHeLcEfSDMgpbicFdpn7wgBlY/AGv8SVzbgyB0bbsBwOCyS7XOe1j
vW4dW/yU04gknGCQ2FNCFigUOXHRJ1cZgpVASigGYsQqPVTvCqgHYUkD8p89X52hytYnfyskjM9/
FQRRrc549fr6uylzpTymBd3gTCwYpC5ISNVnGLKhQpHyX11+oxtLuLFmJyZmlQBPSh5MQSOsZhD1
ZSmB5kmU999eTc/D7bBrhnU4CfMF0w6/wjq60EtFiGGmj9nJ3GcwIg6kNJiUt59LTmXDUh6RFdZT
ML8YvYOuPsjkiO/WL93mA1fW4kiQQRQvOXdgd+ctwmcYwVy6htjBOHI6spHu4+s5wo6yRfG4tzpn
VmWiUPAK2l6+QcNiA06IKUCwQbdptFb1FLz8jdnLLyb7U7T8GS1dfszmuugd/25LQyGmvCqjQ7Bj
AB1rhf4mRaW9ZqbZWd/mXanp9Q/MNYhX9Sc+0pxDzghWn7daPWgkq9OKSosVUYio/AL8EgDtLeRh
kyoV47jJ0PnioYqEF+V9SnQfmAbeLfzrl0NqC8v56840nxrK3szdw6V0G1bjZLWcsmlDdqO9NHxZ
pBbzYjAPK2sIFx9C1VprJOgEmg/ilFi13EUEA8VVvCGCq141Y2CVofr1HjuU9gQkh/0j7XZv7oLY
8xYauBnTq0QdGX5JqBbnds2tMeSRjUT7xY54gr4+CjUMFnoH9DBsGVhFBBoTgR7aDEY6zZETZg6R
WTO9em9PVwIFI+GfjQHtO6QQ4XPKTMWit40qbA/7wTZkyHcgG5enQlBKIvuYktjZOAeq/eXCTHHU
cZP7AQT4MC+XSAt7AAnM7XoYugcoHXpsGOzubEeHxdXprBqrYpTj+bBeSKdTiTWLndcUbStIDNCs
/Nq4MHMR/DjGX0gwLq+5KsPFDL1H/gMeglBKRkUV7Tr7StngFaRNqYfQGkDwlVvNLdOk0d+WtKIC
waBR8elqfuk7XJLl3oNT16M9BGiu1E2UEusOMgIPYS/T0LnVMDINwnl+QrUPnjRV1yxmehjRFnvU
VLe6RYVnCUFgLP1BV3P/J8wsOqozxL/u3rHarzOSBbbCC7jYf9Sd28tpv00ULcHmLn/L5SsdwU5Y
0qob8feWAcpoMFCCWwZQLNpB7WxB9dk/YkOjmtGi+2shwnpVQ+EbhKU0wMtc4Y63VgSay6g8qdkV
DeSuh+7zlIbbGZrIl175HbzhL0px4WyWdKWj73GlP4SpCJPRNV5Qeh9d0i8VPMpiLdLIm7r3Gh04
4gjhvXRZoaJE1+oAbRV9sxFsOOgiBHsRvgU+Dg2MbFtRiRQd0IPqNPqM1P1g+mksx+5RsRtvJ8GD
NBUdOcCkjt8/FWrrkhV/rN3gqYl70KJDeO5ojrt0M1ysJtk3uutOsx61eRtVNkODSOc77JD34Yjd
BlL1FmzGirvwuhEjNWr2dbXdvJ5P83qIO7p4QGg4Mcwy3tJymI9hQFDhFkZYUbV8i5vMYW/my0r4
jdd0ucrYteqsmsMRpwVGDtUJUOyqcZDMkiNdBrfr300sPgkTVW59gJ9MCy9ajXzRmsPqGgESHIeE
6QTUv6mAk1h93duoujm83cMWM3Rx+Hf6phbkEfpvcf3NUuRc3jE9Rb9mvpNX9Oow+ULjgoaM/Xrr
ht+tq+0QaAORiHPQcgy/y0HtIqNvLXyMHVGh+Ujqen7aK/uZMre8vfLkDv4K6Frm73PFLPQ+Kjws
BQxZfEPGcbTdc9ttmztDI1z/1oxGeZS+vONzsBJrV5v8VTqMJquv+tihislgXNCKL1Lk0WPQUJUp
U0vwXZWFzBXY4sNlsgyXNmuoQ3CTcXvzNqPfhtut2coK2tLfuvgm81dkyOCUIxoIaf2kak2LWxkb
W7u/dXFUb/2x+vlsl5O3tLKuWTspfN6b3L5APN9QnRtvmQ+M7PlUZORN5lCr5kHd1TOtdoKGYlLE
rIL9c46DRkd12qT3LyxxJWHgRDUsrTpTM63TTR2rA4PqGGCmvXU7Y3LYGIPof2kZB0U/OHRqNVcM
faG5ley1pl4bj8byqz4ayjgE5dVmyNUfYxhWOYQlyGVMeWshfoG8RNNj7hN7H45EUo4MXpZr6fCm
5eA3DYyu4+Jp1+turkWn7r65hbz8aN+cw/x85TmY39Vpg1nH2PP8usgoMGRBZlGWV0Y5wpRhFhlG
Bp2OB7+bVa/us/eWi735HOaBSLvuyQjJr6gHPmAhhDCiki3x4C3vk8kRn9TdTIQZdFIHgMmvzlYx
YnlxwR5Qw/2j6CuMDgYoMzedXHKnSEjsate8kaXZLQ5xx5vdn2ZUuduMK6dD95IkjStcEWOCpNXb
PVV/LZkfDmVuN99UwbFoCBOgYX6Yslb4OaQZuvS3Re/I3d2GD+fb5IacRQDdHKIfNRf4JhSyRE2V
4m4Ek24YTVAAJqk4Up5Ud+Z0Z7NnRqFSBlwic37Wk1rM9x40Zj3cIS6vPpH1Q59v1dH8P2sNbsMB
xodvjHTDsDNgMhqxgTlY9K1V+cfSmW2riixr+IkcAxVEb0k66RRREW8cThvse7F5+vrCVXudU7V3
1Zw2QGZG/PE3Dg8pZ/F3whilj2gTPtQtZDUerVXtiYJj1h0geWzvvBrvQZyNi8u1dSRUrxQN/D6u
qQ7Qm7pwfu9IYrdX9Y69+Cw5YqCFYU/RhAXRJorqPR+14DiGo5oH197CAVHEclCy4QOMmoxUYcGh
QVu0JgVTNJ25P2TCwllh71ljsbtdq8s39vg5tgCrmpMIpt5TSEIcDJRO0Cthr4y+TVLY+c3amtmT
5t6uvDBO6Pz1KYo1Mavm60BbOvJyOGqrxgUKEz2sqDcWN+hOzgotNmQe/wDtzKqb1so7kFVHlq4w
jap3NHuxB95gg0CRXKB3WzilMtDZQrbbexha8l4YTCQX9HKEnvj6Ld5WikOuxNFQ4SCBzw9dF/Kx
vH21d2NjxrF4GjtCu4Bc9OrCX8C6rCbShVoqh7Bs3+2Ko7w0vaAaHLilByaegbl3ZPIAXxecX1D1
GVWUupRqfd+62FMLgl7RUX7P9EgUpwJbGtSoYjBPa3fNruTLeUDxjZNPh4e4UY9p6QAKOhQ/RCxZ
xsZhry1TvDmwS6lAcu/OLIaRyEqhse5wWNE0xL1O2LtFMIvpHmp16/zCWovZs/qQ0Jb8ZkHaH87u
1JjWd/oRQgdoffbM6VghWVH9MGi49j7ZO9kSMii8wvvwY0Mj5d6kM93J6wFmF/eIZAtC6OFgIYE+
vO1Ng2xfe6f5hMLmtdjYwckhC0O3CFDYdjUTmt9hrWWLiwYDkhn7hqLGNUoON+NUnA6uIbSop8NZ
AHT3OVhkH8yaQA9PNkpSwioaRLFHsd6LDyD5rUFiYCDFbPmg6gUPRDYJbU3Oxm4p7i7AjkCLct6V
1ilj3MV2/9e7ZENJ2121l+2nj5sF5i0vN4fFB4PyOnxRN3WOTp6wvMujrPCZNXuHUqpQPyGTh4I1
6+VWFZhO34MQeJ1+8fjuN4AbwDibZ3tmk3dYc0j/9fYjNthDheCGz8NSh3dYOe+/0mr6d1B3+KmK
fb1E2IvRwx4kmzgWt3o6fxf3tKM1Ajyb7fO6e58fln/tce/S49xZsVG01EAvl0fvIl+vv8kG+3il
U3BK5jW0RriCT8klhNyg11lj5Fa+Rbf7LBb1D2usaVrwQVlKA9FJD4evuFpuuLfWm/DxZvhngrFK
Hd7EYpv/QvW0pXXggWJgoDNSaJz6De+6Zi7KSX4gvB3jREEBZfJgshTwVvJeDkwE+d3TctpZkNWn
TLdqOnd1nXI5pgNyu1fkDfQbT4t9Xr/GD9POr0+J2bxjfS/m0sRD978UYY1uy/527C0Cx1ZXZ+tG
PyVn2aE36w/a9uvBNX/4bJHoilHV0UhTaVy56eQ8NtyZ3ar87r9yCuy7vLi7rNq6wx1nXd161OyD
WOwNB+0ae615J4ONYlMc/2lyriOJYjmnX04zC8cXVvqUoxlSKvfwELe7q0uOEBAxAlW3iq5IHl99
j8zxgW6yjz+Brrf9svINztG224KH+Iw7RBsgZ7SNI1JAvWif1ADF6oZkcLG8OJ+j/Qg0n139U66I
qPx3AqNvR50bX1ckVNJoUT1yDuzcBzgUzirYhZTpqTO8VO6q+bFF9Leh1eCbDb8SE8uD1yq2esKd
2nnnw98KZ5fKb+0coXLGRMksDubvUF90bqbV6PUvODMzVh1Wz/H7FHgtrPfcepMNBhYowjWcQkxL
6w/617PLP233iQf9wDlETQbS3yE5QJ2/k3rT316t/Ss97hIugNiYmBp6wZ0i7qnpGk7Lfu4cb4cv
F1EFQqsRl/hzF9nwcYh178V66Wyr/IH+4XMEX+FKvCkDDG34fsCYpTpV9TOHwi6fSUB2SQ0Fn4sv
6QyQob/9x9mfFdXf4F1X55hudEcpS0v6vdiUTpcOFh2dmQ3hlsUItbVOo16/ey/aSBylXwiVZKBh
D/k+G1s7c0cOwnAlqG+JJWbGiU+BTMiY6myUEbTe4Z26I6ndKE+e5I3ApGfp3cCZzzlkVB73Z80/
AAjqXJ7PORqsKMKHq+F5xOZQ+bd9+vA7AxxmbFayjhESIe2UnHxfHYNiQhlu4nO/fwS4H+il06oR
LGTG0QIlZaO0sZmh+4eAw/PY4R7Zpy0pgVa3JWYqj21vO3oRO1r5WuUfvdo1ryU02z7pF9uAjDVW
ZNDMNzYRqvvVbevOurc/KhNlDPok8mCVsOa6S2RMsf9kL5sNctabbUdvZaTGBRHyYX0HLMRhiff1
Tx374n8KWNpn07nkjZNazfj/ku/AaeQc43OJ6v/KGMTGvtio3ANCbZ7Xr0WSFi43qilJR7UW+wRP
+Mw+VOxSTf9BcgsyXTaavElDt9O7sx33iN94g0ZYvDIp0RvyZ3mVszfc771mfsL5SJKVNy0GQs9Y
0mmfYn5DhSRGNjUjoC3e0qLt2m77NGobUW1uVDgCVR91Wec3E1L9Ts4/aKNAnDJKNApm05BypXYh
PQImantn7eOH71EMUTkU4lixQd+a1p2685YGmop2h+li07n2NXzc5JEWgpfua0zLiTN2tXAPK4s9
0/+E0FEg6jKu9J75wQOFdowusT0+b/3Wk8apW7qw54RwtrXPMtOher6pk6n2Wy/AB3kLw3SHwu+W
aBFROFY7n9XU5i5ttsm0umm3XAK3Cv3u3xtYLn2V01hQGMrKeqsFYw1I0v/+sP5s0XzSdthFkfcX
ELz7yH1JIRZW5mYufhzce6TGDwuJa4tyjM2QzoD2/iFFlEWhzl/lV8BLpUB+uub0HWy7d8KqeDV+
pwadXSjtODBAyMNsrFtPfz+8knOsTYOLYpm99PSwVkDZ9oZUT0HI2BH5I38/sx/zINf/du6wTj8j
M0N+ip978wqomVv2v9fqS2G54dW2I3GPeoSUylLPdns4HXWHPEjsYA//ET5CvRClbKMoY4M5JZPK
qBVt8naltO6M2hPN7ZesCOKh4yq48Knh7ll5EaFnha4NJpXitxDxRPClCyiUCWwutPtI+7Gpw5Lo
DdYj4okWlxJ7jnqAI7OHWxPrkD8DT1xKC8JdkJTKHZCLyE/8uy1ohf/9qtyyD1rL7ZCCRISvbcly
riQEDLCEOuaJZZ7hcfLDRESEKb8lJTiVLm6SL5vl/OVz5PLqCXY5BU5J8lmFj1bAE+ML5It+3atD
NoPbg6IUCIPehv/jMYclj4QUehsPhtzgfx9P3lYeJPknT5dPfOeFhU8qX0M+/1dhNALQxauhteJd
sLX5pdXKX9+0IBhKBriAKoQLj6CPTID/8PNCJYOa/cDuQ3wnLb4w5DOUfmurz8MVcZnFaIAfRgoo
5BUaUMYgAEEMtBlpv+G6MtyG47lHuXq2m84boj3pvglSK5FR9xOHBg+C3dnCNYHVUndgmRZJxLtL
Hcv1zfO7XRHzq3NeivafEpG3gjUnPDmUDfhU0wHTHGAFwH9+KuQEXp9YRyQSC863kHts4XcCxteJ
Icix1fCN0JfzGOSI2DuOtxBXc7h02I+pwWKBlES0EhC6YYvwVOGEhn1hF0rhYNWHO55Hlmd1Xfhg
bPdUElg5486BmSzPESReh6k+pC4fop6/xgszhVwkc1w4R+l4Ca3RpEqbwH8KMPOZQdJihghMmOCH
R9YSXQuaH9DT0VccZwx2DFDRfe97VhCLgLIwnT9YrHPpHAuu+UM4SiVkshRCkjgJM62CL8h9qHSg
QnIR/N0IEmuWMvtznBz9OqAYVEkxkuD2EGFUmPZlB5cjZZKG+SX5AqOguHYLRNTSnqLgy0ZgXIp5
XMZNxVxqwypBxEMXA0dEM63yy7aJobtuL9N6j9q0BbWTwT03ApHibDJHaSGzrF2wJ0IUbreBflim
408QkzgD1gXWnGZ+AwCY2SrobkltJn/Hu3GJxh5mZcrMheFzmo10/9M13+rGn4wpoQ2niZk4OQyM
rNReJvLM//3Rud+En04gEyQA3vqtLujJYAZu/KsZ3PYgskM+AHw2ipUTj2y1d1oiesOTA1YVe2m4
5hICJl8UQ2G+uNnqH8GbMcCVJ7y6uM0LH/YtXd1+cu9jw5BtwGefOXZfpQ/yArs7bHADO+gKRI1I
UhajfvdDliuLRJIl6nuCiAns2zh1XHwpy1wQmhPxLhALfiSsh84pOEugn9d4jnQaFtY6mCLz496d
q3OBc/YbMQlZUlhmdTg/s+kMqA9ilHfp1ppgXbSxHfpZqAHAgZP9eDyD+qJuLoyyasfFY2iP9hbw
zamhtOK8XB+s1ttdVCyWZzFo3Xv9wY3Gp8ILF/CploL964pU7rdsfs73ZuVf3TXjLds1QGyuFxwd
+EQyTwVKbFHaU1kMbr6YgeMHT/c9hGq3n7T8HTenVSWj/YR7T2hg3do0XSAk7RvpfhsoV7rmh3dD
vYE9zYoZwU3dZ+7Dq22Cw6a7hfbifF6ueYHrsQOBW2kX//amuGPGikxx/V1hFNYJA2T9ay1naBDU
7xahkn7ticso0gGCL0nnJlgFpLN75VJ42ineQB1iEvByy8X2zm3Cuva2t/Xwe7W4O9mSSTFsRkKm
ISum3Monbsrxk6MAc5JiNsEW80ggrvc1E63O9gT83zLg3POByydJHOyU8pD4TNnbg9L2EQ2twcuh
MkCOhI/LJeWwMzmisZalDdNqsjV12OTl6Ghbz+jz4E55dMfkcY5m5uI7fgDJWE+MgURM/HXmO+rg
ILlXHsALbfSxKNUnE89flAIb1LHCH5SNpv0HMwD9r1apzyZsYxV65+l1H6pT737r3RvuiUP8Pi8J
wIv5BZxrbtUTAszq85zg+Wk4PAWCcLG3sw5YJT8sCta9jBLhggxYDN1ml1fC56jZI/4RUi4IqyUM
oMZFheyH1/m0V/WBoJk2CZzcrOAOQY0TOlU4QeEuXO/ZgIFvgfMKolH8g7FuWIplHM5ixRfh32bQ
cHEO5cEs2A43BIsD1o43qtdQLgPghtr67+7fK6bazSleqHcHA89Ui5wj3FESKmWozpqhNUKGBAMy
AM8o6mieBAChnGQFz4l83zfpnEw12HuDmYj/vBcrR61aWHgeR5hX0iNvBFqjRLWMBPMZHFn2DW5a
FfQPr+gqp85PlBnlwBmAIg//DYeLFwI7kLQM9kt2Ve0Pn9l2ciV/gQvJvWKdIIhAJf084IjlVG+R
aZXLL94DiEfRSOB60oxxLAWB2OoO0ZkZ1QfDfWUwK8cO4vnFEeLc3SW7eX7CKwI7IVb3KfRYasXg
qKo/yGEmhyAsNEwqGM920JtyA3lgIO0TpiCiIBFee9+B15XKkIaXOHVcXcTmxhssItQ474TgCOiV
KUhbbcg5uOUW8cv7PpL8lOwbUL6FN2CUgu+7JKt3iUw/qz1bheCuVi4HE8geC00g65pkA61Z+bBB
xKz8abVuCqIAvEjghF43Btq3URCFVa1r2GOIhFuhetaGwlIt/0IuZfZQfCQRY9FRdHGMwYzoNIL7
L9RUso9YcYy9YYeTJ8chhK6FuoJNrRA7WWqQfZTj/xTRluVS8OAkJWemUEMIyOScZ/zN53QRNxOF
ByUlo+1IlCOJDc30y4WmYRnQIa1WwNH3V7AgIMaSb8P65zFEXsNRo1BpJFhxxRGcQCjP4hhBLYUi
ZO44fY06HiSPelEkG5lPBgAFFUIBGNMksNAocbWJUoDoM333NQ3fhRlqMc4t5nJpo7Q4NjN2B4dn
DB6HZq34EOKOz9zdgwtdQlrDqfMuR06HAb0ssQZEWb4IcTW7Obfk03WSw7igUkT6gYsGVNoX1dEs
lIoQb8uz8wFfBFoU6Qt9KFQCrRRD7xsXZDmDj5SvNy9fWCXMgNdkhN5INXuR0NQO7r0ngbVzFt8J
fPhGXXKmp4NhNUV5SqQdXhRRfgfpETP0YHSaUhwscSpZipyE+5q8xwnqJE5m/oWUM+gF2JNPwSsL
yAH5VNYregAaeHc85gsygHH9pV5wTmtSfXSLSRSMyMtfRTfpvXDC4bIImYdcipGT312P/TTItnan
KDOuz3J5DUkMH+sDqgxf0sNMhNPmQANxsF4db4ZlEtiTnXynEPchC7KUSvfzx13Wq/6F5FROd7Bq
Xg5T9p3X2qXPamwwRYQpBcskROriZ3XksNh/LoUGcRSFwc3ePOEJNEgIZs+xG/W0U7eYm4qdPwd3
A36saTcNYf2Ult4aalPDngjP5/Eje7w4/80thWeHA0aMeFI0IZxzaUZpyNtYy8kOfZEwNGPhvD6T
DYcjRJpD22eo518HHeuYxLHRg4repMyC6Wkt5WZDlqn1plOoJg2klTB8LYPxnn0uLVOLjjTbfC3A
B02drtC5N08HR2VqUMuAjLxVtNLDlppxJMsUOiEgXhlQFukFDLiig+MmPBFQe3Dq15DZyadBP98m
rio5d6XjEnOmxTvlaHRWJ3+BpQDdULNNeh/pAGJ//uF/V9Jg0+jckZBd7W9lY9az/wDjOZDusW6C
eNsuw6ZDXXBkVOkdUXox3W6RVw3n4M1G52Skle15pPY2lepF3eJZR+47lheg4kwYYbtUyqQFw4EL
NBsFDgFgXyWcKJ40XdxJpJBuIJSNmimpETxknLrMbNRTCGtZVlKaY5yIxugfo8s3MIMNMhzoeVZ2
o5+hGgrgich861HHKgfTuOH8DTXgXnujpvB59EAmEsJK52lBLbFTKH3GDCwYhuLsoEJpDsYwn69X
xYB18XTimBvNpe/HU83Effg6BSN6xgaYvuk35ox5PzxyECclZC1BsY9kuhrtOI4MADQPif8YF+42
nmybkrby7RiQLDpfP9qzX2JgmeOJ91pw6TtplNNXgbV5g1a0wCSHXtuBt+tTCmV4bs6DAjfWNjZB
wf4OXBWSZ3wfUpUcTIXhyA4RA8OIL2OvBhNAdaz3dXezjalH5sF3OkJLA2mWjUVKSHyecoqbvzVb
nuJzS1d4AqTn2Dadkkl89zqSiJLBFgmW78EAkcfIQZaFizE7La4B8yhH58ytpEUV5qRkGHktawF8
/k1LumaZ1Wn2J8Pvscs/F4fLNv8oqI9QcEAyBJY3MhRaHCtoT5Fzw9XcXxzRlXGWEHiM7gOd5RUJ
CDM+H0Y95QzVvEKxaLND0BoxEHI5TesIUY6VWHKhOuWwfwc358PUSeGdiQ14pPVnQ4oR3NbOnhiM
CezboXB8WPk5ynXr54/cxXUuilCFAXf9ehdkMFcO8+K14DUTdUKhaTkrpGngNHrXYz5jeD8b2Yzi
o7Q4wzOORd6+b3ypdzhJ+NRoICmCobMfkb75d3+ZbnsnjhB2FmGexk07hmQvmwcsoxA2X6jgsIzm
7zmPuZQ0urXmlOKF8RAQz3NxaOCOUGnALdxyaDeoKOnDbzaUugXHdGhTZConulHvNQNwgEDVbObM
nImBIqVnY/04l5wfsozIO8E9aONI5llREBATAnaIeNNffgZjaSUhDVkatXy6i9M2/AgMjkFCnMLJ
F238RLdenaBPR8mnXbOOS2upbEwUK/WL8CLrBU5TFzrtuFxTg+zoRn+fDWM48sWIqkKj9JZC2KKp
g64JhU6kNURxqAxzTsFpwAuRnWLsObaRd2lODJkvHGM9WeKEq/E8MxnnCZ5Lq82K9u2REioSX1i0
0EsyPghsW4tsRGQqUNQxS+Doc67ZaL2FMCuN6nZBv/G6q4w3pcyAAkNchJxCG774amksPycKNRh5
ZbY+Z9vFjo65kdOJ9naAOsw36VJtdSyohzTX8aLdGvDNsFgQJpN3JkcFBjIc6LhJzxeNPhnGT3dh
4oHB7oVEuQ3mSn8NBAIUMZoXZR+7f+8Lnxp58K/Xp4riQH2WgCaNkEqvA6Q3m7OaUe6EktAGF/aT
83GbWFVyk+mgcSITISFMdSkKefbC5vBo1dngpPzYoHMie3a9zy5sWaX8RumaUrVxy3g2X+j5ngdE
NRR/CGlsgrMAh9mFKR9mH6CMeg0ZJ7xNJOLMahu48KFAZ7/KshQsmOrA35V4dJ28C/NuPhHNPbk2
XOsXPaUx3t7h8A5px3SFqVMmJ4a8ge6jAQJAdY5wrqiuoXr/9pHzUjS6xW/cu/HPiAqskXNv2M6x
T9as0Vb4b8iRKAADB6o9ohn4yD7IOzRtRsw/KjXbxs8EkyfjoCCf+oyXee50MAJPzLEJnuESQ/fc
UHqGMnVuwB1oea9MhLEIqdvcFlxe53AwgGEKsG220ZDvy2HC/oVsbJYsm13OlbGkwk0eJDMgU0an
9HEe7pkkzZiI5CMcaSFPNxhUKtjfqKC/pwHUcj8zany2W0uBcxwl6Zz7aBHHLQ9i648pozSQ9Tax
KKjwQF1iUa1T5DLnQnq3fuWCtHdePOM8E2kNyrnD3sTX2aw2koWb4nGdotkAqufLsQLof9lEAkpD
TE8yU7j4rTPKPzr4HbwJ6VKeFqHF32z80l2GbZGZ5meGPYCEL2y5LIZCg0EZDM8BVMVA8g46nBsr
Cx6YDuoNKwTLZAa+OYU7O/S8Oa5ztmo+B+ad29+q4GHc5VhYYUnEZM7dBc1P0GQgAsPxbt2X+CIt
H1u18eneP12+/9sZYQI9w8iIxJnhllmJS4AU0HhbmmtSyX+pHa/l2T4EIFEuGSk+dhfXHCWWpppb
VMTmW3w9KPyFPBkciyodUdDeOVroonaP6SZ9/bEQuDn8+aShvsMRsuZSlZO84zrI2xFJ48RzszYh
593o9RLVw5RbBVtbs5DONxhscPxtfPiC8+SkOd86Tl5kHQgppwDzBpRF9yGAgCPHsygUAaBoLNhL
6MdGb4yVgMJwIoONhFsP91Qc+HT/MqcoayxweTlkPI+QAQ71+Bl1DGiLi83zpopoN4dobrcOLmg6
Z6mgpocxLTr8Sac1uQ47wVwntleIpcgyzuwwlyY1AaSQ+8VufCNoLpN6DDcl+cY0fLspEEjD2UGa
YgPskYnJdo3F+Cm9QnmdGLIy3zRL3KX5DzkCbrKCzhPSCdliDM47fKe7FAlAmjQjkCKgHTi35+C1
lei0NqEfXg3NjcUEh+nk0Vm8kZSq281FTOHW5rUOKDsVxFuR7SResjSZcxguc3DxpM3RRrAjWJ9s
xPMbtWrRYa7E2wQXpovcio2PW2WCf5V8UjYNMKGLFJcaJcUrF42SgLqPBAMo+EXid4Z1M7pZI3oN
UbFnZwichxGBf/e87NVsLafmXSmC5XBq1+GLyDCONKE5X5TT5N5w8HPwX7058fbl3RZb6HlxwxFi
3nJJFm2DJRFVN5rBXtoAzXb6pd1gLwK/UM5lDoqiJM+ZCtUFJUYhiQFuLe/9ytfzGB8ciib2S7z7
uDU/1hoxe3e0z42Yn4dTHU+Fq1gOhNBYI+nYOo+hcCvh5LTi2Uokc0s6T3g1O/qWMwfbKy9FeEjW
6DmD8cpBWtpQ+dOMfYeTjsUF0NwN7phGzATzgbZxCvu7Px1hvdRYcsThzwoVbhE5kLnEP/azxL0s
6kBOek3YfF1JjKSFBTtg7CTY+wjnbXfPa/UvBt5LAHe9vKkznAOqvOGixFTqKeTjm+G+CVTKF9+E
BAXMApgVYcMYYRTOQelFlw3/NirmuHLA+F1z2DjMhaOoNuJ8PWJK7K0kqOTGK8ITP44G/VlkWarF
Ey/LXfB5P2uH4jfC4YQzaTuRk5P4LbpaTKo48tDILDkqYfaiR8duDj9qm8eL29ig9+AqZbwARxzg
STb7Y3O1T6h2hA3+wpCMv7S4kSff7C5ZPmsmodQuqAJ+Sjq7VkDzB+7HioqTlHTnQM8R2KxTPUF/
OgSrZ+tm9eB0FBwXkMUSk7U+rxzBmmRmeV1gs6K2yIFt79WxcArGs4fYLWYhO/IQAx4n6i4+Z62L
0TdfA9Si5Y789U/BV9oiIl3yRAVbgDpO5S44QU+qcja6CUZkR/KZsY3y1vwYjTeW47KJOZEg9tnv
rEc2mAn+iIz6TFFGx8K74f64lEdLtNRLcB/Ol3UAKOOQ+MtTQJjfum3yS2IIAbi+FtsezmWxx5Or
QzHJ979/qFE3WPnYO1Xv4m/rUp4wxZmtRBwweTnTzbLp1nqERI7rDxU20mc9EK31jXA3pjXIgD4+
Q40HIfDb3t7VaUbqdEIsnYtLEob+1yDd1BEfnY7iInMLfm9BJX29qLEc6qLMmM3PWGCwB8szI4d+
tnXX1Knje2mNKaWMvkDVeSbUexmDY6a4XttyYtSA5PkvWBQGBjS9hltAXActEUffnyOXDAx9dDDi
NeGbuODRkFEjR3WPeSaxZZIanvKooDwYLu0XBMYVpTZF7BLccwkEc/FwDZNtMYuK948Cang0TyfO
VJYIy3eNZXLLEY9d+meqzCUPdZBhi8UkyLoHKT1glu5GvOQxy8grRE7K87kWwl2DDoZ+iOK7TYAd
BEEciJDedvryzMiFubmwqwhtiVChqK3usdNQ9pytaelDD5TeRvptEVdhdiCl9AvHTq8WnaqUi1ah
DdPa7ufiyBtyuGX8HVysKsZN8Jaau0TBucYJG2a/0oKqqYw6dqgNrz3lBlU4NNpjYKdyA6I7TApq
MyOIcoGtvOIezaFIaJTdc1gHPG6sS1ajesF+87LWH1/O5qGnO0mb/eW7R+8Vx1MxQpua1lQ2TE1D
mz8bNRD92fPgDs9FjIFF58Wt+iCx2+wd9t8ODysb6ZOSvZ/NtkX7mXwe4aHsZndGYhf/9ZLBXhM3
RLLZ7h6QyInKjKnNrEZhSs0jle/eLm8OX9D7ZCgYTphOO3AcpdqTViPbc/QybLl5HTmtr+6V4bX7
nVc1DFac0S/Bo7nx5Uc/3fm++h1jElaADsKUipJfZj4jrmtYF/+OlvFH1RcTVlXjpo44tPGkNtQX
uOpboOAquVRNHne3Xaco9YEkweZ4mZFIctfHI7WejZGlDO8gAx3Ho4umGsyvwaYoMpKjXYmTE8Am
D6rtA2EiF7NN62nah+5HkBZgFdcdvEH24We5MNzD6dfV/3gL9QSWmIXYqssU/tiN9t1dGYOPMDcW
y62XfR6SvXx1j2zXVO7rYNQEKiAxhZL0exPLoogCi2IdKAQXPoPQYIbZh1C3dc3FpN4wLMAWemEY
BSdCwFNOM4383gXx5bB1hIdpJow9GCE3vZyvDTb+dRw6Ch8g98q3AOCVM0Oc5+hB2fZwDMd+9Of/
xwiEjFAFysVSE+aKQ1IF4BalDgA2DR1GsKwXinY6jBDcUuRCYUpPjfdl3t78HKYYpogXD6g1e+5d
FoRBIbr08SyBRQBOw3eUGAEW7u/4wvlE0pUkJIMj/2pLo/vxQtoTpjR4Uq6hQnCNgDBApjvReQfl
libwQUf8Cph2Xo9InED7sSqhu6fyJmwwgbVOemc3zMTyzQFOJC1gd3T64lsrcO8akjBrwrpBUBZZ
EVAwVAJTfTUa4LpiuxPJeUzgJnYJMCWZf6sO4T1UtAGGxHnFRBR8JeAogACQboBdMXg62gl7WXRb
AzGM2Bk5SC0ABU7xF2c98B8SyTPrhtKe1cxQUNx9xU1chXyHWXqdIypDivUzSnpH4KjT6SPCVxvL
7vVaVgiTVFY9tlTkafPdSZCF4DnEU2nvm3kPORzjsLiyJzTBwCkkGeIwyq4/qhEbAKVcAj93jo/H
esfGXw4sp2ZlYYh1nEbLrIHuEfpp04/LI3JwpGNeGwU5soBtENuzDnlWEazhrcxV5DYBFIsfY8xc
IA1LlGHs93gyY7UhQsWaVQ2n0oWzrSKNdm2uEFSQy1a8VzjRxaDJyI7W2/3q3Pzfhwa38TOdzuTt
NZXEGs5/3l0nDxufnzyNkZ1lHzb4QrA3w0pASELvospEHDLANF9fZoxP79h061ZrzrAR8J8ShVbl
udyQMDxqddwqBlO89z9RNYaNxTwWj7DFW8KP7zZO+iwtAguLT6Qk9habN06ZpDgi1qLOlwe4nkBx
874zCcxD/XFVg5WQayx4/4o8V2ghLSwoFeCf4rkiuZlYC7uJvf6JPJQbg3ZeHKiFhPU8EjKPNLHs
TTgfLCGW0LA7eCzj0ykWGmmKryBE82UbRAiSATuD49Wp4pUnLxKwabHJli4O+hxQLBNarD3TFI+Y
n5yBPgnGI8WtFuAO3T0bqZh4CReH3dfHDgt03qd0wA2zYLwNdofrbJbxLyBIiOYO+yF8vXEVJFY6
5MRe1/EecOm+lSxQz4g98DBGf0ly4NOkDFc4+WTHRH7KMBXdYxiO/TVEkeQk3QaIKO0voz/2HcJa
4AvJ54Xfc6HNkI2vxSwPUDX1bW64UPbZqBRb9Cmh+GM8Z6f1JQtHvIU45utYP28R+ri0syE1LaWv
KtqLGc7N1Oy8AQM1HucRugVHaypzo/Kyy14A6y7dkt0HcQHI0/GuJQ7pq0H37g0Hs+JttfqDHwOR
tcyzT2/UCEGKAp4Nx+uoQXeXNf8YRGfYkUkxDYMho31jnPewQGnfEF2RHAMnQBqCTHMZYBjGZ6ca
+e23VcJX5ERisPehaSHHLjng3CwgMV0/q2iMBWk0iV3T7XH5MbJBiO4rOlvr3sXAVYK+ZD+t8xf8
F9loKOjEh2bCJcPGsivm93RJIb4znFhYeJhMY/fpsNdx2VOO85gixLbZpFkWQXYFLlmzsVOhw8Iv
YwkqokmQSnG5/1v+MmwUXDvS4IszzVDDZg+TShkVMd4CTBbjDNTRiaByYRwsgVNMfFdd8rUwCp6b
4yw7YoMB+JogDHDmbXe0A1dj9+MQbOfySifwWtwueWpaB6t3y9y/2H64ob/maQRe8eatDZEo2Ps4
4NHBq5tJeg/YbWF+rHmdvZHov/FNqIIMLo+AhGQSU29gtxZTakON6U4fiHXHYcYhMUoYaSSzEGtr
7omN8YL4uuxQpLtmA8eTo+OSrcVx3O/Tfsk4m6QC7kStN9lSJl4dcu39kUa54CtGbcTQgt1iucdJ
iVvczRJEygcxPprUjrRcDGdbCxiHMKuhtTNI50438ECgz5BT8g98Pm9lOUMkZcP974CI6zeaBsj6
mHq9+XRi8EEZ79P7qYAdWry3rtJXjK9OvffLu5WkBby/KOYA7sPQjUWAfkx/8NZn71zVUHcoXd5I
HkN7vGzgicSctKBEznwmvWsSr8XRFq++Wohb/2RyKT2emrkWHKIJKc8pBvpQLulP77ZnBGybrHu8
em0/Dmcp5EesodiUx/grMDsFlZQm0rxYjEnEIjQ0QHgtdDPrdUPynB2keuRsRps2pMmyDwyBas3K
Aton6GwU/GJH/ITu+MAQfNTigad3yFJevSo4iW8WG5yZCg9S6MQ3ztuUiJQ0jnXUqBiQYbsgPbEA
yHsiQXzMbHlA2RIlR17eirMbogyn3yeVWkILaHQ9jtalz0XAuZdRqAChp+5k+hhO3YlpjU16XZJs
eflvfyyRMuEHV5Fdd7IZ3p3wm0G4Wos8uloREemR8UGdxzcXW6ZwMpNxm9ykpYbAwaK08GkZhE/5
+UNdugfzA4x1gIcGfOka6DGMSjoWnMINlE5YotBVjOMQMTn8X+lOZqjXoEvxL+9/Avg9ZBsIWbUC
sfC9TYgCVCEcYIQqzNuTEZA8zAg3Ds9o2vn9qYwWxKPqmsRoWpY15OmbvvbkdknlgEEdeTpMY+bw
f0awKkBUOQ/EXa9XdaeUDMqeSCcmeLxQEoRzNKoGCVQU+JYenMrh3rEGfUiURZN6ErtbJmgAs1il
SJkDQvR0TMseA9tSW2XZLAHc+lHI7n2iCZ0aN1jwRsVWZtvj+0dhWSXjKjl8CnpxOnoMVdf+clyi
fbOZicpNldsu/o8TXAC7PdxwKVKYoEfaQKgL40/wmPCTjMmXHIwezQf17ajwamx8CvdYetqQgTk2
1W4KBCCVXc2mUMIFYgz1gmszShwqPWjZNwp9mXZKM2ZimSselHPdVQdnjdYxsKDPyhMnnTKLC38R
cSDb+6xDtnW8NtmwJItLUqeZMkiLztZGmURIOeBHSs4WHgJhfGrYHMMOa7Ze4DXh1tx204OqgJMC
Xm/HyiUfh3+BSKM/vt8sm69W7xuUYxotozL6a20GrrMs62oNjoKfP8xbq41LORbQZBUJKX3GdBZQ
98Mo+D0WVobwYow4B77ce7Af+rc/NF59Jnh6nWKWModTCIBFOLTmyHNYqXMHEbm/7VECdIbrMW/P
Nri3KbYc5yJ+IlsD3aAY799nnmbDXqu1OfIZdkA03A0+hE4DTOMxlb5RtoGvNTmmoYXM2Zxs6Vs2
gdTzTNLpSN3nK7tCIuv0oFZCHXl7FFzSI1LPj48hZeqBzt6wSnzgOBfCesGeiacQed7k9ry8KwX+
brTGYISxg4Be1r3uHLy7UHdK3IjUeg/+oFoh8xfi1nPYNGppX30mIEweJSJHCt6fRwvTK558UXmq
RJ+wbukxFMUbyBC+/Rz7fPT0tBAjUmAW78OlIqL9MjA+fLuceS890ZueqywS5fUXNThFHUX67RP0
sXC4gukSA2uZiKSgj35GOPj8ZT+uatbbJPmGEtOTKgVyraSihPirPz/sUTeX6FoK/ozIFNSiB0ot
SpoZRaHXF4KvMWIOYwv2Kg90/QMPx4m0hYSrl30u+g1zY/+FXIEmh5oek5Epqu4DPYI2CCc6QDVG
dPjHDTlt46U8DU3Kt++YxSRFJKm1wBK37nSfILkMwXEwWHeI9J4TXMN9wqjnziPpZmyTLKceTR5t
Y1cKVBY3GTQgs5Ra3sAYkBPneNpEyKiS8is0r3QNIQis2affwB4O790XJxHu9/CkhOkS95oh/iFT
bGcZoxpNW8zvJsd52+OnJ9izY8S4fDIHXZ8hLPPcQuWPmuzuwqtDmRq3pL+T1KSbS8dhWpuhTGEv
Cyqqtz0L/v9WYw1eGE8ENKALtJJDiof0GgYXxwudPvWqTnXz4LEgeBGGHFM/7qowzdiSFReavK2+
cbIXN0e64prHKZWRsZva47GE8jDBBAuEJ/Z2MJZoM/116AEOAn59wB7HYHyaCcYWjX+ENySq21/u
FwbxV2d/s8pcI6CDCTS6e+gW9FajNyMRSUuBqsAgJv3F1v6ISFiyc/W+fW6M8p2kr2d5PgdCWac2
cD5GD6JXRIM1g2V0nGOv+l68pADRByrFU2jz8eBHn1bMzS9iqo/pCxwy1IsNntYRd41kJioCyqn/
WDqzLVW5ZAs/kWMoosAtfasgYpM3DnOrKKJig93T1xf519mnsnblNlOBtWJFzJhzhgsQzRF1pgLm
3LbiFQNXiRyklLwIlyT7MOdZnftcZb2QKWF/+A/mbztZiZK3Jj+ftcHHOIsVWpSQfXFaWesBTV+7
8h8TMjtyaGhrsxMbAZhimm1wncIrmrP5bTJyIyQ/g0S94GyObHB3zhD+ypGYJdgO2tTbpDASGko7
UkdUQpwhWBVczNk9BGLMmRnFEQPciMXk8Wu1zhMfjOix5L2CyxyUt8ZNg+7eW7j6xhIXczoULHTs
ES1y+xeqOdde3FyGJq8a/HRqMMyWo5FS4wPXj2lXlNAMUOagJNvLDPUP4KeFz5a+ykFB5iBtv1fE
dBYM5WyMwXMYxvTaDSoB0tOdFQK1SXVIRbG7z1EP4DYHsQ8mIeBU5ea7d2v30QNdHX1ixJXm32f6
2bkn+FDkykhbNpizO2p0msFb/i5WeOUbMdgmjld0n+b7HmdQ0JR4v1YxRv3t3dIv4V5xdeC9yiPn
WjUeZPPT7PZ1tYFT9+3BuA3742HyZMQUvJfRd6EnakJxO+sRW2XKAjj2QRVDXCAj4xSTjJUPutn2
/F/3Rey6Lg6QWhG1L1GjrojT9EXefD15Cp5MCNgHE7QG4GLf8PBwhmMFRun4fgvK9LpZKZCOfBWD
strud52O5urp9+De9/57/oWQdgnL5Kt6vTPaueAZ0rhDBDk8Q1AKn3M9bpBxz+4B+vZjH5pCZ1lT
4xy9nuL2S/+YYxECOqtcvc/TrYpO5d1YPAdXewb3i288/YozVHEZItHr+AewUEa8xfCkj1+/EymT
qsC94UQzUcEtANc7NekFnfSWXFT/Rfj4aQojbsM3aEZ62rud9M4VtYHuPjSrf6Yw7mfd9AWp4e2d
yuB888qfLtbfldsq7oPhaC+nf/V0mITRnVC9fsXQxRVreHCPhqtVHmoG/P/OivskPdGdJzqn1v4e
vZIJgoqDpqLaPrDuVZwLBoJAo6pJ35oexFX1ey+/X3l0JxSrOzeoeRNuiDG09C5k7qNufhtX+3gD
xf3MWwqV4g4m+XIwkKJ3uGw+nuoPFQeTxBvyZj4rd9/+Ysf2to6Nj5H+nbHgb+SkvMQy0G8gNxBh
h6Wo1uNHfbpAEUgDQFJfuPjkfFJ+5Wl8aWmNHzu2amAP5tx+hphsdGmh2P1gmFQ4VCp0bfGbcXut
tSJqx++xesdnwRpm1fRxsL8LvtWzDXfwMCsdG5f9lEelctIF4jLX8YdOJ3q6Rn6dDcYfOgLtHJ7S
2vk3ZO5jM3t8mJjdn6Cafc5ZUuBS2F3He2AIPjQuMrO9huypO4XkPxzrikUbtpP2p+w8otkt6EO3
s7RZ/+VcX+4XL116ez5pmTZDgx4ym6M4ZCrKxsZtWVPzDyrzDLq3Oj4jNDkXNMYvHfs5gNVjNiwP
dA1X59WxsViqYDwaPITyX1M734H93fvGwMagbnB0DgB0ByQEr/H5h+d2O1KJvNB6hCgpB1YbD92G
BuTylpzm0leaY7mA0ErYt7p77djV0x5iDKJYLdeDLJDdgOEgTDrCPOaMGnfbpjmAh8RLsRqcVLF3
FeNFu7za/MgK2dDNORvOvnYO9C6fsBjtC3T6u33pi8iy/7bPIImlvb+6VRXW3XClWj2Yva3z/Uqn
4WMz4M8p118c6A7WYwp4eug62Mmos9MEROEwOfhVWk37tXu6u0CGSuU/cY05hhXGxj1brZ0KU1l8
Xv3rKeiDtr0HxErzArFqU6vUHGLmQEKbPhF6eEMw0erHL1asFrP3e7EeaIvNF41Nr4OpIzrLR+Po
Qf17emHMYhs06OYnmAcEBbxPV06FgwM+PZWv591FPeourl8XdUflQwvove0u3FYVkKAyrBKRztXq
nJze7ozFjo6/oHNnYoJi35CEDN3q4TZD93l2ugjAFftEA0WHseDxnX7XHxrekcFX5eJieC0dofGN
3O7rntEGHoMembd90X0GM7UDp1u7q/x29i5oQ2cq9B+becofp5weaUrd3eG/7sfVvgQeRfObAXPn
/MPdf34Dg0vuhR+8Jj5uR3UPrad33FLzV0e3V/kMPWwfXnPyzof5i9X6dhvVfXeB4hxl6DBrdqD4
x557fHvHMjQuod5zXy+/wXbTOU1+fk8fu8Ta2Nq/zEc+PQuiJvYOPVFaM3sbP7exKJRx9jSPif4y
twePlgylOjbLiRu4eB7cabzTT7Ykyf4yHcZxSJ8FOKP5RA+Ymk18a0CRnHWbciczpmabKWRWZi8x
xPcLhNdw5IAVfkNwYhD4vywmA77JBwB+hymE/xFoVvHaAKHSAwAj7uZprHmx+a9dpksZ2/11Rqxc
04CyTgXAhM1CGmcN7c/bqDBmI4gfsGiRt+zRqI4YDAPHggxt+WXs4RIiIfnjMxswi+sT8zHZkFRB
nQSTs/lciCbMHVCXfGEcPCwUx2DPmUax3TKoTEkZT4yp1njgY38kd2/qnpzfElH3ZHAyJ8iG6f9Q
UIyltUr3PEdXNKUtVG93O/W3gTazgz6pO5i/In6PqDmZJVOTs0D1YTjpaOAtmX1lNTBscOml9Bb3
3F2d5YwUFzy3bbkRnQLAlc4JQfcUzaHle3PGP9NmHV+hAYj24kqVSHq8hu4SjiQZ9+4L7z3xtm/E
5UgbUhySQIpg0vV43ei/OYF8f/JZbl+N+Y/5xVKIQxol+QRXO+DulmKWqcUGJpY0uo5z9vNqIso9
6jH+WTACwHCbvlz5cFj34pL0NxeWEgivVxOCR6dQEWF78C5OqPeHAMMfzKpdOLn6RiTPkzIrzd9B
RFfRnCIhHUzOOFraLWyoBq7xPN6DocDYkvIshPoaWrtIBjILZQZwJd5uoZmVydFa+UhumbqOTsUH
FeUaBMv3JtvOJNjO+Un+7zhm7BSpnys4D9k/Ve3CBrg8+jTpabLb2jLbdCfgF+ARuO1Hu/wy5mbC
GfmXbt8+lBfDgX8C2k5/AeUgkImkXDmKSx9gZxaxbZC8gQQCBfAdJCcJzvR1Yc90i4qaCuojTSJM
GIETV0t6jj2TZvlsc5+/fOplv+AgAfu4bXWkn9ZhvFudKNdEtfm3a8SJPMtm+zhavF3AnJYcn542
VF3mUsiR2iBPiDbKMZltVltK+f9wvz3bqwvx5WuNnALKNbDzZa47FF8nJBKQa2H4ikCEadp9iKtL
izxfpC6bByODMmBiunI0WcHWLHpfLwnkKrSlHb0Xw2M4GexC/0rWmcsIH/iDPkNTFsOjjzklTTil
hu5MRs4VODSV8+dWaqKGgSc5HXFhNzKD09aR2EJYnNFoSXd//tCCAC+S1ww3DPMQ/XCfjnxe2B5t
uMk2YVlKN0zAgcsvgiGmcEwo9xYdM5liVznFX8dNNqCMEHNEuYRve4KYbtwxewTEqzfGHI5UXYhT
s8+Eq0HCu+Pe4PJOXf4xv243rIJkRmrDvbeAo2TlGKmB27Q44IrxO0XijANHjGVQArgRcJiWUsVR
szCIGEjWEoSSRUvbQyRny6esGIdeoKhesuMv3JgdqL4DfycGsASu6Y65zxZMEh/2pX5noR66eEou
F1HNCJHG/ubgqhpgmpLMsja6TKF6l0/4IpBURwxWEM5ODgGFMom+JGWdT6/qNhp5orZzTAI564Xh
GHGflqqotWSWMlQPoefQ5t5RICkTiOdm5woWtRMqGDTVu4CwH4RqghLwHMTfaVEFoEMnRz+NWnD6
h112zdMvi+ZKWWUClQ1S7JMPLoSmg6viBW3nZJo0rdxPznqkuPNq7LAwdXxjZ/nAbJBmo718wvnq
oQvUaluckHQcWJZr2tnFBRs4cEREvn64FhxdhnPOkUAxywM6QLR3/ogKbZd7hik2zVYhfFdb5cIS
oYCXbtF1vsI9hca1ap6wrdsqEy7q9fGfR3d1dc8dt354ytW9qN4Vy2eEnJqjnd09tjIrXz8Ft6f/
LX0KFvL5uwoIo6+s08W/DzHdDLv9QJ9c+z4VSJnzpfP2qo93ewXaxZL30zFm9x70dj4ed2h1CQ3K
jacLGwjHYLiv9aiC4N2J+0F/3EEmN8RQYrqKy/T+xJHD8C+zdzzMlIiq9ex8t8f88XSkIhyO7sF5
hq9P3obV9DhBvNxPS2a5kvIe8vv8FJGudbF0TR8fAOF91ueHDjk+1DM1IyuvthBR9hm1F5XpG4mL
6j89jZlX+vy5VX8faBivMFIsPjf/Dz33OF5ROmFz+3S548+CJJiEuJeci2sEKWoFH2FxMCyt9IYZ
JYN7xcr9gBpmLSSILmBO1xYa7JHeu0nXUvo9fwpzap4tNwLQ4HbExxlxmEsrB4gW5w+zBfwiKmGI
nYhtMMHmHj0qewNzkY15+Ecdku00FPa7gVDQIZ51TFBPKN4AYm/Y8hBi9g6oPgnpUXTpP+snkUuG
5wBSALly5MmEtX7KCexl/mkcYheHPx9WKcRMF/4fabIpGfsITR7GzPYf9xtHkyi3yOC3kBVK3WRS
W45YUqhb1RbOVKRJszXDDtDVkaJi4IDSx9SXoq4F1gfyhIoOu0SSqC0Dt1DYMKuXOWo5Qbbz17Vc
RUU2WO7oxjnCbmT053I7uJN2oJ8aL+WYp0koElxLmAfRDDoFfALNVgCu6AsUD6Qt2X0uXUhwTMRH
QJi00UR2JWPLFH93OENw4RfQgV3T8BCej8RWCion/ncEBR8jTKwsD6QUm4sdn4zIxiCBHGmKxsHA
W0s30s+6o2xDDwu4j6ZPAIpoL1hh0ORm+44JBDb7jnEG/9OVEj3B7blLTOfG5gISSY4WdQnt0PDo
rdM/Leig+EBWWsP0AGkUCS6JwbGNiJXRWnegLh98WDGv03XxxXmVoLuZDaZ0vose0y6Z2VMzWYBA
wIjMBpUueSBZBEvHRvr3/dNBsAFb9FDnArxKgcd543nD9bpNpPct88GjGRewAZACn2UiHeHt9AsT
MgzT69n6h1hpydjiG7/Xx8Ii+9IOJHkDjCOTxRdlTsUC0+UYLAXeByXL5UDnor1N9ACz2eVtYO1Y
0LRgfOCviJNDHPt6JTju38wFpk+SGbgEhyvTieEy5qsJQMYwewaVVGnlpJPvV2ad4lf6pODcDJG3
zPSk3K00t927qwkRCI4C78HZ+2TbhLLzz5sGe6U9zaPk6b4sZWij+CO/J9ySx2EVFlC20Ep4qSTo
CDUqDHtm3eAxPxX1wKueroJzF0uaibqUYJjVxRcXTkIPJBk84+Ydh17niBSHM7MHveJfkd/Iy8gg
G6f3DN49l/gqc8s+PrI5OgOcMxyysGZw5eBBWOFjEj4SSS4hhdAlBQ9FBrbptI50QMk2yLOFqpvX
vAUwnVuN5k4F0/1Pry4M6V02sPvTTQSdtivpGOAwKhVx2QRp3tkaLCDn00UO40fCBeSt8EOhZXMB
1kVaxWKWvOrBpod9lf29k4iPJXlkOWxo5JVrKB2r7Z6Bo7yUT6gDJUtiqXT5woqG7RGGb2GnSPKQ
GXRQgPUkPT3YAoD+PN7BDcUKkv0/nrBhv9ATPchnHm9vBZa2NGIGByCf7sH+M4cDV+/gXf5erH4O
SEqoBRYl6DqDUvfb1u8CFdlXPNZ9I9EyLXxQ62KvgdwNSs/JNdD1Au6RQWB3pWCeFWAhhk2cavF4
qYivB+eFxNoo6vkDn9sOaEFAKamAPb38FmwgK4sVI5pBhy5jwqoSVT8NUKYhmNItA2EpW/OMeIN2
jxhSM6FdMlriqHWbkCjqi9UC6rFVsvqld5wNnQ2bDrn0HKqXl5O2QOZnvWCn70q6f7LBpTZA04iX
fGyhXB4ewVLIW9zyAacDDC1bBF2ws+mZHA8YbULVy9lDHBsOY0l4XLYB3uAXVIbp+rKkCwRTnCXz
p6SSJBcb5pXV3UPUIOVTTehAqP+QlUECpw0B6Q76WeumyrRlqjQ9JzZCodNjkF+9p70dPUnfF3wm
ovwfHO847HbGT7OLSYtJCGNwWZqU3zHJk2b2QD871P2UsgonHM9Ju5MJXTj41YHTv7uHnDGJUZO8
wv6/68B9gLFNDDjLvuIj3ztjWaO794Dze/pdgMjE5cMcaM4Tt8CIeSNkLkyvCF8f6PXdhRZ20mH2
iocwQ8J6vfdJAxC4ncMTlI2IdCG+4s0Y3X+Hmow9qcgvCA+4wlkvZnr496CT3VurkwGjxgSFpyev
aKF6+5fSK3kfDBOyXnBa98eX2QVJPxjIhHRGPYB8kf9qeXm1nrGeKKxJ2EMgJTUguDZuvRoo3KqL
DsxfpNWzKu7kfILjjLB0EnN1OlhIkCHxDkgRxThFS/ajZZnS0oRl8ww/tYsHuBLVRXiM2+BcPAC9
R18oqSHH1t4HKWUv1OMhHdfzrPbLBQDY2S8n+7wBCSShWpK/DDM9FGBLd58gmv4+w/0GiLWAXELB
jhb82nG666rYT8jGjpunp0S7B0MdIHwP0gscTi7Zar1y0gcpH51HWkYLbP+1HslnD9VcC/dZG19d
UniAsE5eFbwhnqz+5U3Ca+3pJuLJ4O8Xh8k9HKRnp4epNgYmYW/xyTtpM6tDfSL9gUsVXHleOJCq
8JVUV4mGo2G24md4nORXTM3pxGCb00Nck4W1UJMnSvCaQwxdYxST6LNHgAdMOmDBNMzWmlVFw+gS
Rg5jK8IQsUT1r6SYQwDZ66ZJ9MSIKfCMeDD+tpaBcW49aoPDdOi2MRmkD/zO2ribZcw8xVGZa0AC
d4uvF5+xNTFjRVBWcQ5FNEKI+iRw/XE9HYxrcJhaPnRm+HXIj/SDDzTEiBWOr2w6HGEBBMMNlbLP
gGdfe1ntMCSgaBf3zfnCxxG4WFW9BiI55lQxhIZh9sVQxrBaptN/HaP0Vhio92q30n3WkuGSAvRI
jnnCz4BfeLYYy9CGnXx1M6/AFWevD/CnuWdf5eOxpCoM6dYPpCgKt+Wzwed42DdLnIDmdADMWneV
oKdxXkEBUPpWr+cdUqBD3RXYEfrjBncGqN26TaJ7GNdhGyBX08JrciyDYzFkPa5wLRufwkfX7kXH
CmzFwSiyat2VPyAaHKAugYCwx7FK+3is64HNbq0VMEYPeyiKjwPKmwvTJAK6C7DDe437wCn05bDW
SPbZRasEGOAuM1vIkcL7Bpziuwed4b/7xWX8mq+uXvfqofgaXh2x6hvjQ0OHtqAK8D+5ET4zPsOx
kn7LR3dfczoVNANYF8zv6LlUPNQzNDBqGKylBVJR9nEPRyLDz1MeF9RYhCoAauSK323duOQEx3GX
I8WtMtSHmFcMrQMlZrrPnkxkfhD2b0njdSP08+To5ZgSu6CecyFxYaVNIEUgJ+NuuqKwExG78Pwk
ilPLNQWKMQS2W6ZGyXhxEtjSZlgUNrE+acVKAyPgZR+f45lEl78ex8bLfP2S5jIitvPf8dsU9Ram
8hitjcdutYeRgg9V9xej8K2Und25+ktQhIGfNz/P7cltsrtoiLp+d86hZXMYciR+oLtCRMrwv99W
jhIhhznCqrj7MgSFzqbzdN//8IWAbFe6/GDIq5HcWdXbbkZij0h/xGrQAYkkl44ztYw+QVJE9Vo8
ttDu6/BEYDBEFYqiVf7wITJuXsGlnT0e2xnu5W/9s0eyx13hBBb1i1CLqJSU+THnkBOMRrIOsZA0
YERGNFcZT+LxNvyWj6+loGS8gKQ/5G/y7lAZmq0oprqRGGrzFsSPB+XhEHfz4ZyAcx8zMuH3uWWk
eHRL/t6XX9AkPGcc3MBBUWhh7fF7xqjmvO3Y8n2OyKgLOmDYvbSc30NMZ2ato+ze8d3BtTOhByKm
kqv5KmoJQvJkMKLaFcy/GO0xFqVMQt8ri8PWR29kVUxZYbQM2nRXnd9wPojwQo4OdgUVuP45uM8y
4HI85K2/vDe3U0HPd4JrQZvF4/ushrT+uVkokXhyDHCyu9GeW8k/dH/lyd64Q3TZG2QbrC+WEjvv
5u0hn8mj4OuWFcPf5Ef5DfTSEN0wtGX/A9Vl23jNj/A4lbkScVnq7xGsCC9U+1wIZXEfPOxPqP5Q
bePeBC2NshKW7ri/xVp6isQZEZG+ELc0euMqtUlpM/dnyDixfdKJ5dWl3VAIUb5QU6M2GAM+u+jy
5ZV1OIzQPvmUHzUpJ+O60In2rD2ZNWkIL5AVZ9idjbDf+Dm+B4QLynoNEE2ZKjeKV8krYpzX5o/s
ym+n7+5xx7AGZUIbYUTEkfiowizmMyq2vvjEAzKqJqtZfyoP+tDwTu0cVRuJPrYhRsAb57V33lKZ
sx0kT8YEHqCwH7Dm3rLBfmuvSkoGYLEJubkC9hC6p6cN18CNls9Vy/w35BRQt5jhgOMKN9JTRg9C
B6Tou90uxC9WPKxYLOGbb39nkNnZTbekkxIeWBvHXGfODzDBD1/6WDNRiOm/Twx1yjF7F+iNTMzC
jt+SFSBqgpv1Ci52m6/mRL4fLoNAhFftRLQRl1+DK+1squJAELunz9Fp8wpgEzioli1twwihX2ql
XJiTWM1RdHKAy+P7K0A37ZT5PEB6q39CLJNalKzHOXt3WAEWa5wbRwirwNfBxNRfQqXNnIeYp0U6
vHceyaMgj+Rp0VomEW2sFR3HI5auF4I1ufGKeWYyi1LUigpwd0P+jMYbhj8Bh0f9mcPPoigpXZ7J
7xBgj4noRJkEs/px6YKU2z365ZMylwtWSj68bpVzEYOQTUPYQXuPez89gtGeqhqHQeZ39dPO1Eib
RCI3z5UIrsypEvjT/DA4j+D2s4dRzCMmRLuPQmyQtgREPGf4Z/I+ldBP9OkRWlWK9pr0fzW58K79
4I04V24d9yDqsoBIsrg4QBmfY0We1Pg1rrlLNABcZjixXoyAgCjLh9UGkWhlvtfrrnnPsSMAnWTe
hd1MH7EYAcp4w32ijxjwJLcLxmwHHjmCEO+eA2n57E2iMPEy6qQy6JddwV3Q0tWIdwB4NETnO77O
e0syM1MIia1zm9LBFYOvYJwAh8gyEJWCzjg1+Ib/TQuC7K4CTIuNUGtdHUE/vrULtgJhpp7eEODD
uHXJQPp0Wx3a4IT7J1+UcXmg5aNZcMnFBB4T5QIvsmRvDwPSeixu8aijmjE8lPWzO4rdf+KTS7KE
yH+iQ1TUGMVNeLWeyCRAZeWJFkxezNRIxdOJA8XeYx64YQn0lxTjovdxlIvwstmcPCH6J6IXMNPt
009TMW7z2aX+2vI8b3IC/6KXCKeTWphVHPqFY/L9vTsxU/xWQaVhaMFRDZ303xam5Jl+3wiKMiad
2DjinfJl8gB87lWxp/GctAA5wpTkTEP5gNJEXGy9boCj2F/jC5kwLEA+VJbjEYqQbDmn+YdrBO2O
Fo60tCStzezio7zLXxY8u80fyT2n9Htb34+glHie0QjitXgzWZM9LsDe5Inb6iUYheB/glL5LFqC
RI/+TY9w0aMxinYphoXbOQKjHacxjTDEDYD7MO/xgikAv4SNhe4OaaIl0CnCx7sP0kTNCvcRIhXI
TDhj9JhQh0N9zpbmn6esbHotVfgkq+GyiODE7o0WwNSG+HMVHvattogEanxYonfBrIFWmZHMcfhy
qL+h0+MIa6AGd4VKh45lx9Tvs0tLIxWc60ZbFlZqx8DgyxZqJS1FVjhkKX+QZvsLnzPLmkJAWD4N
Nj3k6n/2I3JmAgNSl/8CmqH/y0ejeN77QRw24paDqli0/ZukGGBrtxRrzo0gu5yfDPEjKKCsYQDU
6K3Zzn6yHCE64bsQhW6WL0tMhtc/ZDqQWjG7RJZQeMF8Z9eRHfrll+Gxxp+oOdAHMmLIc4IONPxO
W3xOUSLh3C7EBIBHkAN/hH1cbeKLziiSJXFAZAd1Im5seCfSF9Jrmzvpchq3Zm5z7jqj4QLjd0ow
WkqvORPgRBXDwudtQEMLS1jN+9mSRSshzgfrps+KIS5GGKuz+ziZXgrXBP4tVm0yk1VwJQunBQnS
SHUhaSOgTcY9G4NH5pRTO8k4doafH0YLYfO1FlwyGIPE/oL/hFY7FULwyTagpkN3L3JRPNHCtPkA
Irb5hrJGwbOuSwvYMppBG/847n75Ax1kTT/SvkSfeHQ60RkEtXwkaGnIHNDHAH1gA3XxKptBA8GE
Fuhfh4oDijOUpJts4O9xU8kmLIRNhMbBdOu++dsxEd9YkGKlkXBdym6Wk0Q6/mXHpj/lOB9U+yxM
DE2SEZQN/vJFZFagPMJ57q+Nu5U+JVufRJ1FkkGap1DkD7N+99bxxNS/v5uS3NfYItAohAHvw6Ki
hYruKtLY7hZhGL876QawqHfPgrVyGGcggfL2bwshIo+hE671vb0WbmiXNBB7OTJiUskbliwQUenD
DX3o7TPnHcbpB2EBwQCciRhFekSnxyUIipkjC5keJDewES7kDo0VMg5OUNnQghnKCmb5/Fs6tP2F
1CixjOYtcc4xnf2H0Ce9d/qUoibz0V0RzeAwACejk/BJWTB/5mgiU4BcCW4FldUS2Zj47jC93UeJ
alnifUSOjipI+oM7kiwaAgDwwLyMUcTfjoQDUuRm10nh/+JHIJPIMCiExoHNlXJ2Ub7CYqZhcOdx
fA42gnR6Cym0wMnBkual3M7/39X/AC/H0sewp2EAS9/7LHacAJLo+s8uqA47MyqsI0Yz0OK9/IYt
moM/skWj4SPyM7FDlaCW4VwJUg9Vt3Acim8UbSMi5dEe/rIziJYeULx/g0fbGRKoia74Voo9V6zn
cwgIa/orNOL/IHN8n4jFJ+9llToRVBtHn+wOAn+6Sd8JRbDBZAAx6oWlHYrdwspiAOrZCdcO5BOP
Vv8zmkyqX7GAp2L2zuZF4VgdUZ6FrEjACrricNiZjgFmMlsweVHkYBsNKYHF55/fnNsH+3UxhdtI
45TVGPGJCdok1Txd0ZITKXC598QxjF7MvI8eRxg1+dkiAdCROmhxy4g77rW2lGqNw4LpdHwMx2yc
iccsJQgVYshmIrOEZi52W9mOTQ/UZY0UX9ocUtGyPCVNulCEkPvR6H0RdWdgp6LNuYeboXgw8AoY
yPRFGPq+mPGBY6ie0CkDHTqMAklmqXk45JYWTF+qi7Ag/WmtdY1hwToPj+NdvZUWOyWhKJHrmKE5
TxMj5QVHF7xx20E4LF7rX5zIS5zNMW0CTlzGHtx7LrEnt0DsBjm+5UyJ4F6T9HDGeFCE2DaoDmO0
a1TSHEAsXp4+H2Y9Ejf3l/2l+TXEh2OWdXw1u9nvhcY4v5CpEx5CIeaec7noZYxUeXBeGoFFBp6d
k51fO7iZIZJaoFlGzYbY0YIh7G9epemD3UNJRMuNp/BOfIVptb3XYhxfD+XIHFg1DQzp0TNzeFU8
XftH90T5xvRm/4fkGQKBOAm8rzYH8oY7LA0mVlDbM4vdDmsQeYdQ98NjWugcn6I4xAgDfi1mVGjw
EA8h1ODOaM6L8nyJjTyBscEXkY3Or8MP+aqJexoSBTzy4GEvFi6ucjKhnTNi79mZRaLRdyr/hniJ
9s0H9tUfPz4nyoFGQCTQUTD17tC8OdJZBhnbL5QDxcIjV5gg7x3Jrsf5ycPFRoOigGnEMCo++G2F
JPjo63ciub+iEsaAB9kCeIdUR4DUnLsvG3t4ksjShNA1R6Gx4pQiW4quvwivoCgME9gEfZ6XbXNo
ZQebAMG8s1OKBJV9p2kWNDDO0KRwYBZhLZeuuvY/8ZOS/bjOqceymTaN/B3yEUk+ST9skiq6M4s6
nl2EchMpHyQXMM0Jdww96E45GjPkPXdRkUUG7VmOUvALneQF42k6rXl+H5N/HJ50WD0tEW9EFXJ0
igki+vYPY0diDzO3ZXzHNZAkVtaldC+FFrckxVorcLtCDgHUZDeX3iWCCfFRQz8gVQtMT4Gubtuc
thQOFZThOEqNakZewsC6grMC5ZjGz7VnN847u7tbzcH+b06toCLXNkVbmLgt/Ly9qwdvZh5aaiCD
YFbuvPvveuCHeTJ0IELQKUTUTCGOqQbInJrfyT/vyQFYj5aVX+Q02iTPFFHAbMaT4Fm4mDEk0huT
1jN5DukVXgUMx13AbNrgvUqfjAcZf6FowPtCNMDFgEWssAjRGDXlkIpTuoPWSCdl6L7XVkHLiLkj
axpUMLpoghumjHbDyZb1g/WzR88uJtCUJNVBGcKyChB94ZyAdpiUBnc97P/Vf5AXrZHYLq6h+Of4
bee01QuhH2IDAQPvqVPVXJjjTnXBbGWWyyEV9R28C2koF3xIMgJlQqMGWxjqNZnFtl4651m8rCa6
2f8Qgl//4rSzTUWmy2mNUJZFIdVcbTUDqB72wH7QuKa1zI7lGa/h3NxmFhrsxmmcbcpIJXPypsbG
ZxIFtBqA8LsiTokREIWFjUccrUbm1okT6jFAAErSxg2sOPqFJBRjs8t0mfk0wEqNQTk+rHS+tYJ+
JTJokkaSODJhaeP/wxWJeolGsyAmxDJWt0/8ygiROYWpg7kyQuJJqlnpKfY4KgwHyzW4eD6WSjxD
iJKUNVIdD/b8MNgcOxvhwMdL7ESxxkEfWt6kGsN4/P1JcFKAcIaG0EdPIBBHa37Hs81wstlItk+L
dJ4hsCSDbYIF9ynaF+Tjs2QBpZjcUGTbj+w5AQwRh5ycUwe5YYJN69imyc65mEPKKHIW5CajnXZE
JIkYByKBmpGmaqzNZLiGA1ZP1RBuVzCtc7xxgfrRgaBapPDwsg2C7YgM+nmzactVCmjQCtkfRVbW
pXZBogwEIHguRq2ctGAgI5R2UpN3f1bFIlFv+PaRakopB4WCIktWF9YzIoxBfFlQAupjDC7+enty
G+5ylFjI1IBxdz66QQgPIXqnqxNlpJAbPPeglRASaautFpIaCnfiI0CJbql3KQDF+O0MV4GX7uNy
N0uOo+Zk/XDRF//AaXsn6+pkt9mQ1HhoDtk8hzj9p9tlgnzVxiQ99eacg/QsQeu6uqmxJbv2SFvT
bIFwesJ4SKhdYg05gBXBdZPw/Bm5taQC54QG/AUvS7gfTHjBneFpfcbMzKHL5YrQnGahXfukycv+
TsAAB53RjqsgTdaWtSdAiwS1vdmmeE2TVZFa1xj08KWaqaT2oyW+UgwupJKEc4Y5CoVWTsanTDYZ
nkYgBSOgFy4UFyr4PFNuu/0Q9fPOB8/FedOjHpGtjyXXgLz7RcQFHiItGD2cudDYkJvRaIdaMclz
4RTTKg6RTIt1OBfLWJGHi3EaR0Vjib8O3iT4S6OLhy1CnRclyg6dnS1a0r3HyQo6WXl3vxPzPw3/
S0Ef19jyyxDoVfaxjpyWwsSjWBclMij9DmsvGGqEpCE11LmECt3Dk3aqQ8mLl/Oh7W31NEAJ70Ex
FhtmKK29hKsl+YWQ4UfRHrd/kRtW1pN8DZn603tOHvAGOC/xe3UoxPGkuNo4JwCpPE1mAHEokTFR
VaPf3UvyQKYPrPiCC8o5w1Enxh8o2DBs0V28A4F066TaWiRPN4+z8uzgBSjJnEq9fxp/+IoPDZ0i
z1vyJPKcjB5xsMy58UywU8H0tFAyLRKE03Qp0ZOEYQYeEz1tDgdigGYPyCrIdqlfhK+Lhc8d/2DI
XlLzCCdDiNCCpEZqbXMmUh1RGp3GGL0LjL/jMv6yC4WIRvJDzEqJp+aknsM9chyWL0kSLXTemPVB
Nrrb7OSu/Tnp4NyiiZUNOv9OuuF28NleFmMrnP9MuStogULQROT4JMrAEtzm2D3ym6idOJxb3Oo3
+H6RPfTGswckjz5TL7mbOwqbOtOBHFnVtMTM8494f+5f4Dj2M8FIE2e2v8pimHP4stTJE/1QNgVh
Kdls/tzQD5g4YhjQEcxDkF6x1zxFVOoWOBEAjQid2bKj+QBRIYirbWGfYFh/8FkIRQauhLHMsisZ
daIQY1ivfgR2/Uc1K0j9K2eIMxWVgLSbyt/NCdl+xKsIR4sXW5LABtIkllo/xoLCb/T7g5nBgtuV
5QjnhCVB+sTtEA4Lhyk5IeTgc4DMZ7FgC0GZEbdXWZGkRp2MLJg1QAUF+MaepYEhxDMgTOwFUBgT
SULNahxlCl+9xfyFMOYtiaDzrssZnkv0oTrnKM3DHIQMpyZGQY7SFLgQjzR00bDd/6VihnGyNBni
d7K6aXo6W6mcpfJRI2iYeKgSM1jfIdNgYWf7KEnCf9vhxhs4HlUWTiHwMIiuPPoO8I/NcSvAHDso
7Z5d1rboZjk9JCkGGMZILoGjhs0YGzxqI/jAF1O/cYaRVc9YNZweOWgXgJLFiWvpbmkNgJHBzLkm
ljGbegdoI6nn2yULRX8Rs4Ag+7ONZd6WjCsgsaWU46NI5wjIzQZF48Z7WdZxz/9mIHw5qQ2OQf6M
JJVCIoRkwhzwbk2m3+C5gTwxpKpy1jf2Gb/KQyWF1yf3kQsmqrB6qz8eILeJmg07CDuOxc3/DgzZ
m+Dh2MJjt5Yh15FLFQ5BDFmCsz6P1usPkJEzB7eck+ISSJy8An9cv2gwADtQBWCUOPPFXQOLgPE4
+Pqme0WSj1swMkSHeos11zo/gA5j0odTQQoB1q06uB5gUplE5YwTvUq7FsctAaRz5spGUL/FLKDG
wuA6JPMjTteU/YOASLwpd7yVTPh+M/dT92wMjCi/8Ddq1px9vBREZdaFJIgDVIzaDSuS/t78/XEl
KMyUROjaioecTT5aApGCx8lTtoRXKMYSmGeiSPfR+VrDNcwGzaIqHZjfoGOeN8lPh1+IMrjXs89y
FKybILmbv20xHSdonszF1Vn8j6TzWlLd2qLoF6kKBRRetRXJuYEXqmmCEAgUEJL4eo99XLdsX/t0
ALHDWnPNQPv3z7FpjIDKcY9ZNN1/vL215C0yW88EXgoblOXsyRMv4RsUB+K3IVGDTkihMuBZwONa
SZOZMVoBEOHe4rSRORzSyLN1mA/qeFKwZFwPYIAlBtBb8nXbjRrjZQDk9kLNzT7/SB98PCGJNz/q
QWAM3kxIi3GTUNXdHVIFCBTXxF41BBkG2OW3oASD98jufBk4L9IVBPgLT/nhHpsJvq2DDodd0eOr
ne1rgoC5J25VcJg3ENfcr+M+afjbmi8waa/d+rfaGINEHxkcRkBGcQOpqZhogrDyKwwNqKtGGVTf
KNVxkfL7ZtQI5y0eI2yx4Lrx84hnOpDX9oQwalsgOLlHcgtlkFcn05cFDHol4dJ9bsHauTYp9zzl
wYdgaIMr16Icj3y3TeNlltfe1rl2fjLDua3TB8T1DQ82jTpRQ8+Jdf30bYb6NHnumnZfl8Fn2w36
SrCt/d4gh2A0r5UZpAFry8/XBpbqyYejTFPY0IU1rL/80qrAAOTVrBs/rQfI+xuvD2PG7Xzt6X+u
PD0Fl9tLRyNE4kgVUUIwdjyhn2V8Iz4x9lqkDdxkau2ej+Q541z26cCoQRt+27XPfIcwCZ+idqul
cXuYtnZMDZJ5ijZ62nHKj+FhkqkrPlt1qk8ZhCkevu0dsbc5LDB8dQFKQdT894fPDVCigDLTbtMy
bgOWT5IsthTKWzvhz2w58HIc1/xGZsg7c/69la+viWphZgN19GZMBsk0/jhEK0ffL6w7dDNufhho
5bHvFsroziQWR1LOuflnWzcef37rpkn8iB92zL84S16jteZrEZpX5BmMeuH7Nroh5TMGYEepfzsy
bn0GrX1pYWmN3jstHbP6LMYTjRbflBEjXivuk5d3pfKnv5vXvqOfsfjoicfbt0rPgqz1MOGXIAYz
2QYpR1HH9u5hP0Y5LNSApdkn/gyHdB+S0Hj/iA8dSzhkbbeeVUWvp2+HN3wXbF6dZ00/HOTfSfGa
qEznqAdvCfKKC4EjNAzcDft9MXGksp8YoVrIDKc2uNmC9d54+tQi1hdQin1Z8pHqdsh584Diy8ek
H/avh6c9/DKZGbWCpcigf+MUrdsp7gPf97iqJmkzMPVt0U4bybWzM1oNCw6OJ6c9OiZyXys0+vPc
6zWjr5JwbUN8RCEpivs4Z9g3OuDtwNTgoYD8Oji5WHHp5cai99o8rn4zsLPhPRFZOlCSoVIOlIi5
B3pTJFl/fdWTON5hrrGyG/+26Ik88Q9ztf1JbotXAY+sMIfO1a/UeWYLlmm/JEXNYVPbsdVfOOxM
cpsTxuEowgKNpfLHwx5fTaxb2E9SlQCWK98Iw00skTBypysbHlpuT14EVfZNOopasL6ffb/IJ3nf
f9sRpxiB0AtNvNEfBb0k/qZIGdsTf6XBl/Gm+55xViFadaSSh9d12H/++lKCDBzjrGxACo2ROiXx
krqKwpRRTMQo5t6cKdEoS54Le4FQVW+EqceyWZNTIA048ct9QpA0jj/4YofHnh6iCwaodeOn7cb3
wiU0txweDiDb2lLDho/Q569Lq9pb57sKqSW0c4ICfN2OGDAfQk00aPzClGmyZ7wXFRP63+wXxd6/
d+1y4OceeenGKCelB2XitfRGGXKfHNKo8mO7Jjs0bFApRJZJzeyc14PqQLni7aTFunWjDJetKe6u
NClzkxHj7v223evB87okoFKrjo17/2dr+lk/IGJcaWikLHjQeQ45qzh5/zIqOQQzBNk4S2F7Y2Go
rPqL810GP9uv4Oo+yUz6oIhEHul+4JG4q5g//AxJhbRBij1zZ6fuOXYOYuFa/mykbTXy490dRudP
7CZJypLEc2lC1bbUVKoevHW0M+IXWnIS5Vq4+4cWG9TWWAtiaYQBvDQ6pdvUHoRiSkTrHo/0XBQe
ZVC21fWwn6wo8KTDZ34BbEIXCpI5JyMeWqBUYf3WiV9f4Wpjle6ZZfy2PFx0mQVqLT4mYT/Enwt+
325EcXWFaLFTqanfvk4P4N6VwYuxGhOsf/b5zq4k2q6u3OQ6KH6SZqVTXtDJ6MYExw0CxjLqfcfy
tfcEXguegHmIG/39PVH7wrFbt/4eSdW1/ATeAwKU3fdNOX0iZG4Niwp2Jv0Gg0z4b+CJKoFFpA7H
9n2sLeQrcjkszXiTHXyKVnOsUGCoM/AF2CeFlGjeppKZVkLu/QDisg6YHcMXWTrWiLUv2TeMvaQ8
pn/G6F2mDv6+Qeb4ADB0fTvit+4FjEZk8wOBC/ACMLttoCmwK74U+2Vw+OUC8uX+agO1C+AOY1WE
wNHtkCmhMNjqEA8s70ur53eXjzfmxtYMEhGC4nnaFJ1oSvFFZKXjBFPp8YP+oU1DC4PDS2qKnM5B
OLuspD5XmIRQpC9zAL7r6DEvc7hK92kZXj7asMg9vhYKuZ3CqNKb+M4ELUFHwRUcw+qQIpce70IS
r4ipV4gsgoC0zNcSd+8x67mLqt1oUKL8d0uRrzRRz4gYPkPhwuD/oqQ+pP4SOoY0fq4gE7metG3j
+vaON7c/LBhMlwf07Alge+4lUHPc9ilLKEP0NlyqnQuC1lJ3FrTkDj+tYGizuCSDTpqq8CGd6fIw
oKMD+9IlOit9VfORvgPGWDY+AlfqSItMGfTayzyfJ8pehwHmOlOuqZCJQ1C5TetOqU1ckwMb9Ax0
Yk49hMzOjg9z6i90F3A/Khe+7NEaPr0yd4/PGVf6W/M+oG1W9KGOKwMLUL5HCdj87s3WPWpnre85
ijBF/V2/nSjf3UHVOs+KptdoX462763sl7HP2vVlLl51vE4lN4f5DXGhTBovN6iTxwhX/G/0Ik3b
Nrx4tSImAqyUQ5Mj5fwmh/3nTf8iDRIn2Q6iXyuepTToANjv+e+XX+I07L7ZMJrfAohPnMsu1UKu
2AHa/LZ0HWlIPbjNJuQuqqRbvxpAaM6Q+6kEkKmv4bNZs62vK+Z5B6ka+t7pfaQ5LyAuOx4AHLlL
GXUOVina+UVJiY1FLup8TGk61lb6wvZM6m7Ba2Y2PpZvpcCT5IjlJayE2cf9LmS8067S3B1KgZRZ
nB2t6bDyVlw6VUAR4trBEQJ9IBACRDnmFu/FpMTTHbEfLhkcaoS7j/++A4gq2AxxHuoGsk30UF8T
5nc+Mezo/g0UDqI7NZX3gmtNvaNm5EAR8I18HQqV69fl6oBjf3y/zoh+ZcgLlYWkTjJPISf7CsRG
JWZDl9CTZvcchum65Dy3OQguj/vksmRToEsC2mvAFNiB1qil6Uj15UPoOwU7ebLKlW0RtbT94eM2
/NQrk6QLt6HwZJmb3Ladj9WfOb53ouwNtWRaJJKMXeT+4T5OISAv0zCraPn06+ACO/e7wCWoXKMi
qtvNlzas8Pm7co3ZjjksA7TxcPm+HGzWzJpJe3Yw1K/bm5RBGbyyMC8jyswHfjJ+Q67jpFZ3SazZ
smT7WjEWb9/4edt/nDF1o6OirR3Z6pyi7Obuu6+/dxIcad3KZBfpHmkBV/c6tmsf9OkDMA3tpyN5
JfoMif+WN92NePey4quywaqNp/vnakw5Sd0Oo99+MHs295VvsTW/8oj4ZEH2lKD63XSpm2jopjQw
1eAJkwn8tPM01D6Wf3tSbJh+3RP8iE25dej33Oyw1HrjHovFzXE4cUu6rcPDU24janSG2e63nPfY
zKvvNeyZSNAV0BsMDCCpDlTH7VGDH5bcNzJtDYrkJpNtS3HwDkjFGw+v7V7MPPahYTMzsFDiTW94
qvecMVxZsuHug/bygXwdV06oX8gey6DL//30Q8cIDDssv1OoJ/3MM6Q7Bo0X3U3nl76Cjs3wYaeO
rPrE8XIY2nWMPXThVapnLtnZLuYLV0oVpIPD298AbTHxZVy4rSgYsEGbzcA935cecx84NrDEOKeZ
UodcEekYeeb3TDRJwKaHBFzDqWUCmYvf5CvlOdI3az5UlzTDwdfmjdHW9CC6KQGFPAW0stwktbin
g7cS151n0helVMwpDc5u832Kflzw0tu/VzW04vwTI6XTrm4KH5kicV3sgGas2T8XejDjPqwK+oCx
VDqCHOYuzgEXri9JhbSZPTxZfzPbgHJYavGrjhT/sHss0yk8uF5D1onTEwcTY3QlPJc/HCyEnp57
8aifEMoHH6Nd/JknlY4isiE0YPnB9nDj9sjcLybRNPzkhAGSq8jry32jjiuVLB9Pu3qtqAz/yYDd
73/HPbr0PgYp13GqrT4smxe7xIrft5ivtKngvWvlk/WmneE2fiMnO78qv+KVz9XwXRyrZ1AoAEf9
q3u3RmbckSbwiha3c+s+vJX6w3/2lYoc4+9QjbJW1E1U9ZEUum02LwSeMfvaYG+JN8V54+N8EHM5
QUU0uAGQL7n2Z/5Fb0IhgML59Nam/X1dDeqgv38Q3EJvi7EiCqXAxpY2fPeEgWGY42VqYL6954cp
6ELpiStnKEIDjPfdjj/n5VboPfrjLh3ijGKgOx3n+WCVybM7uM6ztYU/w+6G4tBjs8//+aDwkpOg
EPGN2MW+gEqfkmRUYAj1ElUefKMkj+rx6rCpMIeNyt0RzRmeIJyjw/cRcTjKDj1a6SOFfFVzpfkE
OnboQvz7gtGtw+YdXx0ohcsbeZAEKHvOe2C1w1cm1Si3vhRVTA9hbv01GzTmb5/YyEKND1+04KIb
O/g4iZ4WpEFzvu8LgSgva92i49ffqeCWrIAp5TdX0pg6XM7tZO9RrF9j6TRRIcd8I3GLzex4JeLi
LN81q4n+xbu2gnd5974/r6tAZxqi2koD8qIh5zId4iP6uXFzr/rH1Q0qfDd4iYMiQ4KZhNh06gGH
JERVxtB556k0bhxP+/qAB6CexrUyKFF9HZZXdYYJ+PseSToFl+tH1H8z+4nHTAcn9UBdDUVVgVPl
swUWGIIToLYZ1eyBBn+SjxHiFp4ThJssH4V/hWhRLlf2TZQMrGSX38YKdLMvZafnaBRlB5r6PjVY
tu9X4lXwcpO7wMLFgpqA1xppOMoi0ymE3XOqipz5wzPO8XVgphc9GOZ2bfiRey6d4lF+dW9KpN2G
zhe7GMTcatAdmMNoOzt+V8N+EdbYnNWQ/AStDjHTxysOH1qzsj/xE0Ydz5FJRH9sew+urTq2/Noc
5VmsNLQrZnSIKgKbVl1L9Je66YPfZcNOm7Q9UdAimPikDp+oiBY6Hygk9fH5w0/x2IyPY1tNrtnC
Nv2snmtm37uDRUN/Sf7Unv8qOA0onhy8Yrr3GOQ8OdrOqZ9FurWstUlezfrp0rguOpV+UWd8/kDx
Szxj+LDJwlrosKRlNpP1BhC0ItVZPr9TRpAPsYOR84qNR4BQSivnhy26BLRwBRc1WjS/f7lib2Mz
mM5wYur7hrEp8UvqBx8fewenDLqgpN9qlkjDhOYM1IdnXBkZwF2QEI3PsIfOzcud4bOaZEqYFbG0
OvITEyiDo4jxid/vrVQMs5qrb5qRaa2fBOIUb5WA04mtnm3mYapXZmfKnoN/w4DUVZxJwjpM0TOQ
nlg+fUunRc7u66Y3c4q/z5VgUqKo0swrH8tPAyYLgKwReNblK661r8B/x3amMGadue38doHWX6ST
D2EeBKios4cJvGix3Ipdli5InzNWRhWl1pBrLahIAf/6XE4PiwDAXkz7yrXZXtJnQtBdaBu+8R40
xYqmtEfLVLpEKr0HeUJ43ZRjml9fa6iz6Xtq8TGCTr8hTkueISetHR6aYVX5nc6dql39hI/Qg6Mi
k9BlWJlygYKqD5IJEjCnP8zKeOTQc0F8fhL9gEfDd6ZbnJhBiZTtPfh20xaRqDMuwWaaoZIu32BK
z6mtjhI1NFVcaHv9hQ01pbkFj98Jz9Oewrpoy+DGUZrFNaZE/HboF89H1FpD+u7XR76aqf/zlKUB
kS0W1aEuqFUn9xPTaiiCeLWh7QGyY8oNhjtoNNcAOOXWcpU9jSgsbOpl8FXVs6fXTCA+xbo2/F52
neHD0eaUP3HeG3B03t5MWddB5X0Hb3x/pGqmXqWRzrDqBjkroBSXPUR3eVqTNA81qMdGIR31OH+R
+syfCLhA1gxqJMy2UC9UctqP4SojFYUmGyw6bOhjH2C1n1nBvYFH4CPoriJ+7qYcly4o6o1/dKIb
mHsA++/sxDBtZ2eSf/dER8GHfp4P8RrGQbMn5JSk4sjGYOgZ3NzxHvhYbJljtruGoqP+ehDXkKtG
L6zifYaAVOpoVJwZI9DXj7MqU3oKqTOAwwUX/dJjBiV1PhdlNFeYYlGhSO1AK3lhdJ+NeGzJADsB
BmXdCCLo5XklJUa+x/USpWUu0bAOyIIa5hrcZYV+quj6lwyJAQBozaHfadHaacXSRLuBXE+mBEGo
smjixYeqlvkP1jA/leVeKwFLFj47sp9hFVWMJCnkuyhtsGvAriMXziwhAUfCFUdMHuQoBoU742mG
fZfXLF0c6nCSbwgdgKktymEm6B1flBR3TPc4lk0l+neNZeAEibs4eO/ogI3c2dFjnaSIAvzr6huQ
NnAaGOAUW2Lf4i7kRAp3wpVquwYm28HCZDr/dfVhvGh05pDh4r42+FbB+a+6cfaSpQ3nxuADQSvk
Wqxrbk8HepZrv3HNpMIdzEaoL/xkMwN5xkeNMoPrMfFUfs39DF/zfPv4msLP5D/z8v+Phl8cTspX
cn6y8dW/79sfXg23OLROI5aZJ+B3OJTM2/PADHwC7ntTavIhZK8QhI0X/IO8Y7aYAe3HkmVEQqB0
Olsccm+ALs1ftpJZ/hbp8A3l9vPbXEM5L8tmE1rCweR6MoNfdT14LUGBQIMUTJsxMES1MvR3Mmsv
W/1KVh1oJqIg4jnh3OELIWmoXWDNX/BDf6vTxCfluM3gd1gijF+sZBuYEGSKqtKYasyXRELssfEH
u438TwELeLlmSL6r/2R1+vitvFtcyPSQIEeRkXFwcNryMJGoQGPCu+AAADCF30J3AooHejepoWz+
O1YA9MLSCK6Ke+5PKEOwmrM9OLw/I/qb3c+jc39wvRqslxFlOeQOssOhrCzhV8reg6GospdXzR0B
zDkbv0SQDR5e6iX8z/YsKHWm6j4T8aHRmHOqopdvMPN2NXDXXHBB3nkqFsNtLFUo+SMGMRB0nr+2
++YtYNTPN3DZsBLPdszsIUe7IPNPfpRc4CEuOtXtj6nUa0EYCeNgBrHFEXd+MRjtOMmVeQ4+wH/H
CUx+joNdAZU/E+0vBOpPKNWikj+NbAFT8/QQKbDspRM8hy4MvbYTLxAkt7FjSojLa4SdEjp1Hi6N
l+kmG5OnOxITKWv/J42QSqoTVKxLlwakqPB0IJDXkjK9e/7joUzEOoI9CvdUsqw84tDl2dJJ5tW/
lJcD6CEihOYoqQ8+px1LENo9oPrhLGH0eoixHbcq9FHoQ3DglL3tppN16RKchCjlb3Y7w2vh5bMs
pc4AquZBZD8XbK4Jw12WAr0paRaIAKNX/DWHtrxsGIELaV29uWX4w982llveOEIZczAsh74D5wUA
0Ij6RLmKqyQFSaMJRF5DGRObnYzu50mI7FpD5/OBAsNOAo6e2NAdUHCB3vAR0KDCllljmX16Mq9c
Ee1O4lwB39XNSsmUiIE8niP6w88csOnxFdVIRtB2K5h1BPBynFs4HDcCtczy4Tcwoq6rEVPu658A
bFlumM9A6Lj0hjA2xU5amWB88ptG8hdrMNthkvbdhFh4V12Sk8DZX65piU+fHc9e8stcmTEqbUxu
wMfcBfAZbkD/1gYrfGZjsJS8tuFhNJKK18Uzwkg+/mAi2SuLAeYsLjMkbKPhKwAbktDBIlzvsMzB
kd7mckD8CtcByJsgXiYQyjiLpcAPihgs/eW/xhtOE1zgbPSTLODmomsOGMsOIZLy9Ne/0Mk0uFfQ
HBw4ArRz6G9ASuVe5+OGoiBwVlgWS7TC4fKJ4rPCrgR2GVTpJboUyaRB+AiQDdvn5XPTdCE6HvjP
/1JTJ5NC82A4J0M87vnpiAefvAOVm16+erhFEpKEAUXANM4Hxzuj6ghVZ4qd24XjoAgGlg2dYB3B
0fwXe2W7WNhI9x4mFexCTG9liGCElUk30m2RTwYkEUtVJiM3qdQCrPlgpcOLg9jzzxBGihw1DrzO
aw5kuIp1CxQIboc6M0E9KN++xejHr+CIezfIt/NduZlMHFRq0NcUoHDJs8T8D3LDkhcgd3U7wIyJ
VRxTYGHdtuOF/2JsSrywB2OIQOIP0QLPOb61OcfGpTmSqD1RAjlCL3ymwiV8C/z7UX82x2XF5mQh
ST90iSsbsBFNpAdzHHOWKRQXFjK+mukEXQlKqtc/lx483bhw11hTIVBhX/h9TnLBtuctrWGH/WoM
iJnQYCAtXVCIkEvRvgN2+8y0N5JbqX0ZWgAVMuMby49yU0FBWlP5rblYfiGdl9wv0AafC/5yf1qm
Ozj3sMYlVQuKG6lXoC2MXMcwcoiYE/mecIExUTVAyJiykAGFSgbYs49qxn6RfiELoo2Ote4CS7iO
jBsW+9Ikvy4C+OcD4Wwg/uA3i/3wjS/qdLEAlxA/WOq5xYxFW46h9kRSoyI1ZQxRrsGpFmO42MGR
zoQyZFoMSHHh87oGl0E5ZwwBl185sdaZWbyOxA7yGtitJxLJUQeA1O/16Gj4XI6efBubk+TfwMGT
QUaS5ktiF3UbNBFK4EzIL4Egc11yeC51FDg8idt0WWCdQETnuaWizAVSIQ7mXHFlmujAOss0WWQO
zw+Gt0JWry2H/xhPJHj28gBcyzg0eSJkeDwcIMe9fAmZkY9C7XZCM8VjhO61JJsduacEqxPogoTv
TgSfjhrC4yJi9DmW5kpcFVDMFw6V0J/haVMcv2egpT/cqvgOVl4TmPhLhbhrR/kQE3LuXluqATAC
gs6HGpodCxmkDUpIyVQK+oMXH21OZWDueTbEeKBKWeLpLoewIGpD3N7n/8SP/3yanGgrnxR1owkz
DntEvOp4ng064jacKGEv+F2zCqDQwdgjddVk1jTnm/4NObwkhsQz3t+GcJigJDVig15jKX0d2Fz/
AgdhnEdQG1mtsGEqt2PgT6YXXzuGQcpqgk8Mm3PD3cOCd86Tx4KjQeL+5GWeJJdYzrsdglpOqD6S
f4f1TvuDtYuUTEq8+jIprKZ28E54xvO98u6TqQMyfZ76WeGlz5sf7EglIM91eqpy2O8hmjeovfA4
F5N1fy1qzOk4J5ac5JttxmaDdgSD2tzLNuDEnTBvdy86zB8N9iWDbF2akpZkYY/xnp2TVeUOA9WD
/W0LSN6JIQmLJbwLQBwf8DpowmmqiaMD0yul8FDY1pLxvXp6U/t3D/+yE3hqCrrw49hGh8Yvv5N3
wTbZd/sKRjcGRTyETXT5yl6LBJE5L0xqeUkAQpdIms1wi1IKKvT16N2XbFOE/J43TcQx9ab8FJ8r
SpGNxJCPeIOfJ23Wb/UbTB8ec2e8XqfHvb4dk8m5KEg26CdYL4UnqGpAfZKfNQU/YkUuzNkLCnmb
uPEKaOfMyLp3XtEDlOCqK6mzQICJaIOhZs234pIqGNbxMbD1QCtlMHhvADeCbclptt1Wm+ATV2Ch
GBeCuq1WNA3FWD4XB4Be1kjDk4duSSacjqeVmGJ+7zqT1TTY6n8vDH+g9+ydQFtLSiYKTRYxYaSP
v3HgDbmLUWOiTDmhNqt8ZfmVQKJMaQrA4DzVm6ZBfA1jV3EZxd1/CwJgOGnho02bEByqddNXZPf8
K9Y1RcAnNsJobpPCrDBDuCtIAz/bMZSjQzg9xvSgAZT9qy/Vlo0tss32w7As3DsgDvxSaHs8+CEY
ed4nT3VvTA5YGuFm6RtPoH8lfv5BmOYWXNEBbgi+MqmKJNPmtckJBHIishh4CMGg37LCkfu/3Sfe
ZbaxV2e2M1QUChtiEA6soaB+jDsVBIopNQxz1htGWjx/oMOoTOUaUNd3Ki1CaXx8brCRw1Wm+aG9
WDP5lR4Cmm+oAlf9i/bDLcc3HhlWWb66k1mL04v0ubALX/6jJD6Cs5qc8zZkCv3TfD2yvJmQuXzm
N5gQ7D+SlDlEGdCnE7NPHdFeiQgYVkccQVmv2Mz0jniTtkyOCia6aFHXCgABlBOm9AyVmeU7zYrS
xvGWd3PPAU+tXx1I42OwT5W+llkbNOi1HOkcOnev1qHlyoF5I0l+xBCwJkbqDtNXZQXP25JlB3FG
xjTtB71tQ+HbDXXLgxNi+C8rAqU7GD7SmipGYXQTyHqlfQHkVJIgcRrcOtP+VP/jAHCik67EUEZ/
GKPI+7C5M3XkvRDdnuIaQTg8T7bD7Wrkofzis8C+40rMEp4LWs89yHM13RtHSn4CUtCc0o607rK9
CsxCKeKugcVAziIbjV8uy5qGJ8sIW1BcOwxzzEm34K7bbu9VYIDIwZYa3pl7uS8m5jK9DdrRgeX4
WEkII/OYKhYdU1HGfKxiDQNXkUIKu2LZ00U5rmF9in/lLeSjZNjlTA+J191cJkvmEvv4agvWWOMA
6eoUaH9q3x1pkCNruhFyzCW+xZe/ZN3RUiSBk/1Tf1qQCclUNpk45T2Y8qYT9jxWfLTmYzxM3tR/
DIZfHlBa7XJdfiUoU2O9ML30P7iZ1i507GQNmZxiohQKMLZ8bK0scA0pUP7nDchHmuH0ZZ2oHB7j
qAdoJRr5kUADKamc3u4lqSEH469n3AIObdu3ZtXbPbGIKhk57sQdSL94SdvTJYkJxD8oXE+PM0XD
P/KJsrKlbrDFgqKIEyDLTmwymGzfyudcqeXjz2h3qc48DcnoUR56fOg4jdyh47PIYxbeH2Cx6UpD
tw1QHj0lT5lpqXs7oU80RtaZ1O3WvbRNnPqXG5UbTA0dQcmwfjF0ppRgBeX5CN8yfCgwelJfQhq1
9qlZCYTqd4Nk3wyXZnvg7fq8APx5PXrGcR3/3rZrzNVgGrI6y/0XrILeAC9f9R5+79T9vFvgrA4k
7KTuygCmaC2Iptg6f2Ptd9q0QueEf4VBSDULz+Lf5Ep18eSyN0B3xHQidIN/A5VNHmOYDOrQ8Ljn
jB7zMj5aeZlXENM2rSj9BG1Hrbjg9CXz/Bl88+QX/cuFEm5SLij5KJjGzzHUkfk/3e+e4R2F9UMP
1Y0sLhtPJto/Nj/WvqeOmm0OTUaw9nYTByBhxU0u70kK8auAOp9MaMQrz2r9jM2wgf2Nfh1zWtWk
tGG9hC94RLS3EX8tMTeiwqN2rf65O9K962rIJzQbvWYosRvkAtIUaX0B7p4TYLiYb+qrlDyBM0jQ
s6VMgSv0lrrQvvuWM/VcemFi/3OeL9nIr2AyuOOLi9WQMYILT7OB6iLacO7XVA+cp2LzDriAMUUF
dyHtrDnSgIkvyllhFKFBZkzc6wn8VBECdBRby3rG3/il9E9DxuIbZO9SHYvuF+nESTYRWxgv8LXD
4cmcsGGO9EWgtssBX8BLhzVDe9eMmOQ38EsZ496lGbTsgRIMhp48Jn0tuyWZE7iUqUK0MtLrGnE9
2aniUch8A3oYNpKUSVNmWdSAGRRxS6dvwqMFc6YxsQHe22F10JF7VRLITCsKHxIydQmKvHlooo9U
yAgfJf9mPyeQnbtB4Tu0QqRJUelTui4/UEK4RofugplaITKSBRJaCf8Oi+2G/eqgD3fhAP0MW9LJ
RPV/bzN0UjaHC/2ohcxRathnJeXuy09LNy2DvxvIceHpcyCvnBzYBzgtOA7HE6sTSfFnMlAv2Gq8
JO1xjuOJ7rZFzFGrMrSGl8EJZrxkShTqKJcLlJP9Tr7J5GK/cUSKjNyrni5n+md/+CFf4ZdsjUlJ
FLZHmwZLboSHXmw9PaxncPzQHAa3ALB1VHY4pXQBngkogFLR9Wg1aB4Fg3sxkqw9vYshzUy4hk4f
YCGmAKS6hkDVynLrIZE5cZ0GCfNfgIchWP31rzn1Ri9iZAa/HOzmHyMqhpXmDpGLGAEkXGoZEOCz
hNqpuoSsi/GQB58L4ENzb40rTSx4kK4mXShQfsqG8+2q+9ktVHq+w6ui9REXg7LNWt2z2MSjZTmE
budVR2JzOve7z6HGZX/Lwxt+5SAZEhROXANrlyMajgpIuuyWrN9Bkg1eSOfxQYzg/+DPBjODee12
Tf7QdtfycfxyWsndW9PJXsgHkr5s7ID+6c06iSI6MCdEQSdIAeVTFQIl/4OlN0yhGZuJeI7eEvSj
XQd4WxLL9YBRg1bADO/kEdDZJ5RUFh8ogiV5h1CGFFLFITcVSXgSDUVzNTzlMJUp+ihQEdez6DBX
9wFOud3wNUb1QgQBva+0oeINI9ydmSejD2qqiD8VBPtnN5ksMSD8HziYTP4X+xELTfJh2NtZsolH
gsuzu1KzAUItL6nh0lSZPaFK8oW+4n6juZOBcDCNcDajg0PTooDyKCusE2LM7HEcDgji2/mzAleC
n2Ryj392rCMZ9mFuc/QqYZpIaQ2Cs4hLgNLkJ+LPZV4DIBi7XHoa6Og6MKKUzReWvsxK8PI93oGl
5lgEKWGN+qW93Bg44CIUfiz374uFEV87wMOYRIzZBrnopoK/3gYvHxlnD5m3dOzhiT6Fzvl+JkUC
08gNUQztDlsnFKaIZBELUhLgYw4nBHPnl5iDXGUqp8+HQxRAiYGZTqgEMLfMjP+BeQGhja3Ui//6
jkcg0lmdEFUoFZXop/gZdh3QFcqauB8Dsb6DDz+r4ddVVy52Ca3gCiQPODvKZhJ6BzaG0RoyQkwf
OFTYfxLAX/VZOV3F+TgfavuhdE48nXBvZaGxQNBhzRY2A3oiRPQQTBKpcgQkwDBZ6nU51jEQnNdE
jEg9PY0j3ixEagyxn/959b0Y35GpNthu7dbvRKJxbPanPBjqZ9A3JSSP3uL1Y9QoSxjSvCS9Hg1t
QOayL8c00+N0T+PALciPByuQcbsThs8gYcDSAJAPdrU0fTlpFoKtdno48zKkIyDjNpxUJG8W12lu
DwsZGJ7s41uwtI9rmQVNTgzaRCiBWA30h29UeN+LjVycGYqNEf2tdjHCxl7iBSOqwVITwN7wbiJR
xV9Iqiu1RziQxx8w+fkB1Or/YBAvjYLQ2gK9LdfiR50s3j8L9zEMAUt9DeAVAFHatsx5r3TojPO5
kXD8IxVgeLksBZBDPqFsN9wfTvWRlLDtpK8L6JHkres6HfGGltoc7PPan7YjfAgNGm3AbmmbIVm4
B4bz/GDZdpIvyA6mfbxzPtLmoHfsUS0i7G9+QCJ8XVJob9MvVOVl1IC8EoNH8cjW+dEbkGTqR4Cr
O6E2gDz1KN+wYDg96Wi4us4XmcvwXoin7f2+gJiXjzFV7kkizzh9lvD2BDgs5jub0z9R+bibjP/p
pYabkygAq4c8JWpgsLK5Pjvp7vNPwjyFLV7Yq4BEf5dznN7pxi7cTacxHpKh2nAgsA402v1/Zq68
v0ga+G/stQcwfg022mQbGGK/KsSNqI+pHXYsQCTpEl3HzoBcjHIETxoGJGs3Ss9zQJytg6qLsuoF
00HIsoTFH3FF89PZQvjWj4dQG3jY32DbTtnciPGMkIX6L+UWoKLmOOUfX7Y/aMqFf+V2v9oufR/n
bgjSSq9w22EFiA2Y+MxBh6RNonjgbbbTOwZhehkk94ibrPbC9oIdUMl3ypzvSFo5WJfJtWG3xh9G
A9dVyAa+j14VPrLEQ4G9QUbRYZ6UdPkclj3xtzDgYFgk/IQYEj+llvYvjlMIMbd/xJkYaxG8AwgM
XskZx4c76vbk/9w9P5wlSwjJgCOLBPMJEYJI7db1aQ0IO8QADk+9ObYBVLPUSEemPKnfu4uBlFPH
L/cwOITKn8Xym1MjNiOEwpKBwN2FgADPBm+4RZ/G7X7dyNbuSBIm+z9nbb+OHGX8cKpA6YhC9g7g
nYPds7+TEmhDxaABN6supn4DIsXeFe9LDoWccnEGkCRXPzK6p7eC6RNng3w6baXg0KSbVm5YRm1P
+CTJa2TKG+blSwdLNsJF+plKre5cCvixugCNubtsGZiEjD6PwAIcOv+RdGZNqmJLFP5FRCCCyiuz
ICri/GLosQTFAcQB/fX9pR2nb3ff6iqLYe/cmStXrkUdBqeZpHUfzdfe5wvGxe9MyGTSD0k3kZD3
v49KWuRQRX5pcz6IyQzZrEDPbs2DvyUe2BJCTLhiL/FCwLMiMTCt4GjoQhWjrGc8kLOdEb4uMMBl
At6I2r607RkDHMEJz/84zbPg0CUbvjLjDCBNfL+vkVypyJFEucu9cqi/UfWYR5h575hTXDNwGKHY
djjHeyAG8eMGu4Trwtg5uwP7dpmQJtf/qSfE69ZgtMwVBrt1/yMwHpQElLcc2L1xZd/W0534L8/V
Cal4gsASdByFzgeBh1tV7bX3HQgY6BjWW/fmSEEQd8G8hbCrSrDfi1yQtuOTyccBMGmhsEtAA4C0
eeAMZYveldsb+MDGFEmrtg0gmgZz1b+QQNKkYBgF6ReKFbCeildkzUKT7YKXCiv4cFD2EY4OB+DF
H3uDUOUzKz40ENkIU8KMhEqIsqYVP334uzlUuRY9+Z0uQi2cfrxjZBukFhU5NXOPaaic25jTzj6a
hVUytAfJpLogI/yR+Xvyp6isWf6O5Fy0bCSS09Bwu/7i6dEWw9ieWg0hP941wx3Ss+P8AO9/UqTR
FE+R2SXtI37g2sEn0uSLiXF7BDlE16lD9pZ+FmTis/PFQrklvPzDoQQdBQoT3immuhy7yP9AimtF
OJTFWC4xv0x28GBRUSiVazBkaaBR50UBefBKfH9Q/nvCuZDa9zEFc9ToY2DQCoz9ogHbdERJAU2a
1UxmnMmrmbaO5t9/MhYNlDCkcuPtghPy3j/MzK3nmsh1rL0iEIojW27eIq2kkuKWGb04yCpgFBs/
TNL7aQTVWcw8AgSbg8Me+UFpNtKGEkDe+wxHRTitrTUb8iLtSR7reyGT8F/wA/CN/v47ZhnTiPZR
4dfi4463ZjOOPeRh7ff0awBUwoenAurRKzTpqNHwQzH3ZuNUQK1zFHbLIe2Qb4KsQ85BcPuHM2Kz
BRF9z+11rSQPA/q3ywjtuSpE3WZG44xAmaZkMTk8PkAOmtfdKno//AFH9yBEOwF9ZkDFGsdwYgwe
jb9jIE5bf4IJHKRgRUsRfT9zD8xp9agZbLIqVDXoaB5w+YkAXRawkNjTVwuejSoMKa6QDPLNzbP+
uNd3pO6uf3WFYfBDFCHTFityTdlGIYnULjrxPwAB71+U1WX6ha82GlSPqwzYwBFSSygmsOydff6H
79aFchdcqmfNaHm3bfrXdHHJ8M72vCrtgBpb1gW/+MkM0rkJMRl72kjCJN2xlC0p5CScdx6USVTg
cJ6Dc0xvW2fzHi472blvxpZ5E9+bJ3Kd9GPkG54tl4a2dCXvCg1IBO8NvrWdyk5COgHd1f6LrF7q
DFTy2iFXthVrP/RKXAT8VAqvFzMSFQ58ZWOhgLwtJ8Mzkf5hr8rKXpHQPxIRRAORskQms2YL8m6Z
AkR9zFkoswEme1DuaMjQjyEbSYU2g06VGMcAbuF2eLfo8GzaZJS89xOCoiZGhx0aYK7f3wyOtg8h
Bb+TEG1kkk7pz9HMC1CXIzupAmnNRY9/CQWUK1gN3TuPLAkRCHm2X4VRf5wDX2sQxsHEcI8xDBZ3
NUwBKWCqVHsOXqxSkBhRB8P2wUX2ks7yAkYI1cEi3/n/IAdi0givzE4pSCbJIXjRE6TlT44kuxxd
oN90P31orvhmw/Cd9FZwU6a4hExFi2B7IW0FlZaU6O4tM6zW5tTpZh9uENqDtPTtYfFPUpkD6oZY
ezU+nEsoRy6n8hBTxjtydwDk6iQiyhDGsc+YtSmArfKv8MA3+WQqOsF0OMTRbZEeoJs6CAgh/YOh
C8y/EISKkJn+NJ19DBSBSagMeN5DHvFfEXcRJtU9F22VFWbpkkHhLi/t/kMPYEFOcJqzd/Ir9Gj/
udvb00LWhpC9Pbu4cMk30EMI9sYUHYhwiFIuv3BIXBbAZ0Ev4sBhLJJZtnXa/ZH89KWf0yym7ciT
zia6UMCbM97moQscZAm3KkH0bJHaLIQM8drVUNqwBxOEniQSNYc+jOBhsB0A3b3gnLkkQkN+24E4
z5055C7zc184IYiyfGtwqRktw5yQCmuEBSSVHXoOQxH9WdCKRaLOavmWXXiRqIByUiD8BMFqPG5N
xsIWY5lHqR6gjcHe8aV3FL5HoT9uT/5gfPflVQmaQjuDsyV6CKCJBEqyB5fip6n1EIj6UMr6A/rm
9Pr5Mlkc3V6wprFIDsFN609Ex/aKDB6HA9IzngRJmspwJMHdFggi4SXItuTBpjYHhhwaqLLAdoyO
i4gJ4NG0D2efMSq4YjsvJiOHHznuKiQzN+qHjjtnTJBGYuwQK8ihm9kpLH32AucIOYDlMGTM+Dy5
PfQN5g/oL9I0o88XbMjjznJ2J+BGCJDSqX8GdfBN57IjeVjiVQFh8UNY5SFkpGwOB8vbpl3WCc/T
WwT5CpuoCd8IY5FXyf5xOi65jFN4uA7Rw88OCNtiroZbG0Kc+/vJ2gs3k361DenKXW3FD8wWvaV9
caNso2+LrN0PoBECnLxFtJM556UtzI0CLDl0BQg4Sh+kBRbk/M0oER0vPwEGSShk3xZZAxgPqHs3
zhSPhciEmwj/KAhOk/mU0G2h1CARdmeLMf3y8PSYZt2SWXI4E74MGh4dRhmFSaUDxCIAxbmE2qvo
8kTEbyFNMIHB5SGWsm2nef9Ho+IcXqJRQ5UQYvWIeF9S7KAqoc0INYw/cEyTUExWKUdgvom+E7dK
rpBI5GHyj/qb34/vqXR/l1F2eIfnWMZi1QXrQueo96aNNWrRHdYS0dgATYHoFP9GTTlEciy2aYCQ
gtXUWsqIzFxcEwmoNK4RD7JnuH5CpmlwEkRFbsc2FbRnpiMrzSDh71pEGQ0pHEHMSKhlVud/lo5C
QwuccFYImKHCTZvt4ULwwAKKhNAmtonqEKQxegzc1bY9lw1GfCdJ5NaQcI50WFFsMnr68r3wIdCY
Bdb0P+NzRGwmvMjskrAr6XlwaBr0vDhQs9qO5q1U5H7XbWZGpx5jIvZ83u2nYtg2eyNLmeqoplHt
U8UvpekK/tbr8mHAS5JwvV0dKS5xdriwilmXzidBuUJDEIcaSmo6F0q6xEKkekdAICRMaDvTzyNL
VWnX0+4HXoxSMBOuKEnR3Jk10LEZikXVH3EdXj0TKyPdjU0LWKezXl5zfIE/0A7KOMVjDdIguXGb
97shzWHADws6pvo40YDuWi6tXqoqstcQmRxr5TehJEcqYl78BjoOEedwUrAdKO4ZrprO2RC0o2WE
RqZlhKosHK39XrxII/1LqKQNCT+pdYRVlqKcKzAJE99NZmlT0fnGbJqwO+fMzMaI1YgkI+mCPaef
lbRWr1UCGfw7R7UwJWgf5tBcmLBDc1ObdNx4eZouaV1gpsUxpiBCygAfhPHDnGFdYAm4PvQH7BEp
Cq9kXv0ap/ukK88e9aF3f6Z5V0KiZGlYIfgoUcL2+f5jJJA+CJgt825eijS6tdBS30UK2044RZ6B
sQeV4PDnlfEyCaJ495WwMO59zYZfiUULF8ivFNGn+RPjvYsz/Mhj9ALpT5C8E9FRuyKJICkm9wBF
tr9u3WeAyZc204B+EUuT6GnCdkuOO+hFMc+DU+LTB9JciJoh52OKdC8aMmTUmmBH88hOqbwPBPrh
EKYJVTaPwxK1mRpaFxsCIeseOmxtdwgge7KQKG2jEEZREwSwy9m8djOmshWq19WwUcq1Yp2gDpgH
HYPwZwbsnVSmcElmqNXuxCAFmacsPMHj/scMHsjcKoRiaGM8QDOPUCJmCeC06PWmwLscNDbMaOu0
8EVSkuMTGMORsE5EA+UuE3IDfC9I+xB3tt47dHsV1vLLufbXWKBb3V3LkiOeY+TC+FErGHkUVHvi
MC/2wsCpoMPdwe0QL6urL62fAphoaZKcHhe0mICHSG0SwIIEqR5QdnrCR5hMV6mplx0IoJAfgI8o
7SGro1j3r6AIcf/RzSNzwbQivAwMv/z2yeAQZPy6ZLM35EPLsJF6Pi1jCLdXNnMJQ0fYp6DhQXcU
QJP62qHtBKzgky3BO8SayQ2JdCTUVpDHOLG7GP3BunjSx4Rgn4AOfwBrqb2sPXlEtTwifQ6qt6IC
fabDcvKAY/0zPVQ8WQBXjoDNXwRM/ZhhASWwNSRK7FBlldF1u5NUSz510Ce3KxybeXeUIdHHvBdl
AygLRdIpY0/CMNs42AI/pQbiyADsIwQzdoQ4G6f2nnMaiuyhDHl1yb7F+Y9h1oMPmkY1njCCL/DI
6fJLoueg4ElaG0MSX328E+isC1uagoci6gZRJCVuY6Gpk8J06UtY1GIhKQT/wd1yHnAqqyTEWAkB
10FeYJjR/DiYEjQWovJ/1wBV0ze5fJszrWrbm7SSHpEOzOmDcxHrDUdNvoVXS1fwTYZkD3HdAtb2
9OUQrqxwTJ29OYiUlEHfIBQiG1gVsTbvZ8Nr3xzlXw8BH2DaZdepU6jPiIpfHC5NYIUH/1OjzkKT
xUu7BKbbnoZOzlCWCLHEULAgqTFx35uo/nVAS/ooonbQZVnddaiWtLv3NCQMJztQmUnI0TiBclDb
tq90xGE5EsA0tN2HnG0XB/5CTGRIbm7lQqkLBN+jXGgbP21L4jy8U5bt+N+k8DvIeBQ206mMJhAS
oODxdEECfZS6aOppa26f8XEqQbNfB3ugsAj1zGEFLc0Gakv2PS7CM59TmhX2fUsEoT/L+UrxAjIO
fOxvcppZexOMiHauQZvQ0ZdHDX490hSsoxc3mUkuEIQzxNQHzNv/nTBbssbKPJMtxCi/ffdBXpJ3
BIozp2fdbrzerCc9Rw4iGD+BzAzjmtwcKgdHyxJPCoIxNMr4Ib5tgkNlowc9MsFOGmpsNhNCFqRe
PSYKuuEQYfpgjkDZaJ4EhxBVUM3LdOBNF6T/GI/dIeue0fpHLrYKAPAEAxIP00RsP3LIQCHODQ7B
lrRFk0aw2dc4BqlMYA1bC2VObk1hFDrExsPbytmZsKdVXoI1+CAIOGS2Qfi121SKysuOA4zoBBLh
gFGS7ZAHDU/MY49Uj0Ydg/U8ssVJ8x40mwiQFrp3f9fKV2wfcU6xWeCRYW6hjHlZ2QLat21zThNL
+SxggTpspbEDtcyBC0FONqElRKZa2vtWG/36hoFMb3YgoOxp/BMUIEu7L3QjhYjuQ/+sabL3eVE0
MKS2rCi4AfgEp5Sj7sAYCB6q6O46NlUXEMMB23V6BcvLFsxzHqBHfcZ8Qn5U3FDI7C3/HH19Ng2j
OyPa0Yft3RLBuyDiAmrmi9DH48zVUeoUdPbgbEEXLGRMcQbxyZEXZmJQQM0CA2JL6d9AVa4+gscE
6zj2vtFoBAEOiGyJNG2MbFykD7u0x4lE8/hJip1U0+HgtEU08MCiGfpa37LIwzg7z/EhxALCZQyG
OaQN7456iycBwSXlkKVg47wTzSaHPRUmnWEzhtEQ90Dc1GHGlRPXQKKA2d4L+vvDni0VYLFTBmD9
bDgoykDzIoP4h0YiJFEqAJFBxGQ54fBMRdXw7lq8UB6YfVJICno0VkVciUZ2QKeB4Cd14WlA0UfH
7OTPfyljPJcnBYgpqLXqz2mCICXOiHbmMmmV9r31iJfBzzDCtTjRp0Jfk9KcOCJCdIe9uUqlfAEZ
3QJmkvuiAWKZWx8jgaFwHA4z1q6a3l2BQXnPABPPXYJoDgkfUr+S29D3N1L6o/3liJlnJEeoCr/j
JDEQY3qL0YJc2rEZoDIsuTpUd7fld6HBC1iBZIm/SSLgChIs+uUMmdKrQ4aDsQbZvxVSABE39eZZ
wDkBd3XpBLOfc8sXTWXOS0mzNtBe4YdDTLAHR35asIv0PGuPUUrq1eLJwAwjgQpow/kBqeU/gV4B
w4hP0plHgVbaEemL7UBLPnwMKSIZlen4cxNzj7fk7hSJ2COYcpYAUAVpT25tf1twQDQQgCdERjfQ
dwd6GwgMrNC3Q1uQ9NhWSkvdMPMEcIZE4gstVVAYqcAKel9HbEvGB2CUjyViozwhwqPFsvHRJWUq
Qnj4klbKnMLdeR8eMHVpesl1vne8SlhTgU2MQXJhcWzbC+ItjX6+Pk5BiiVsuGq6YOLGRaLLCm6B
YUUV7DoeKZrxNqdlgdAt4PohuZAVqWuhlUGUsC9DhML4vtplJKcr3FFYy0ly/UNQNQ0AbXhjYAiu
EdJDlRxe8cVTh3UqsCPNxAM5/MAf/Cn2Yzc52gP07AahHeCkTjdJUOU8TLj1DQRJZ3meUvFGcxYM
aFAX5sOGu/wHEIyQIicBp1xSeJQiHetOmkb4Q7TecbqoT9qEGaTpBTiAqceYjujqAIe3He/oImPl
eNbol0jtxXhlPkfwhokniiWaFrQIWuhI8GhrkG1lIHxAmTjRI6lAXWLOgHMWGIFOyMPDBJvFk8fR
/xcEKSXA0yeYG7BdhDqFu0tCwBhCB/sZIkSAZoAUFOvuipohpd7qK1Hsae7aoTqgvaIP95L4P2lp
ElvFHRFZXikbeeQvwV0S2gU0mnruZ/JgyfJnerLJrxx5t25vpI+66/ZvJ0RJhYK1kv4qn95s3tvA
foYZYp26rjmYC8Zjs2qOO7K4Piqn4PWNj1iznESLPQ9SuvvL24XltewxtECFazgQjW4RGR3YvsLK
RMl11ZmRVErJncLEdWhvPEekUkyl0s+L6ES7A2O9Aln4roDKbJfpz8pZ2DZqfeLdkApBRQRmr8HC
dew9m5NXe475uqtzmEAA+pA7sXuDtvsRr4B/sFWAjvWBtJHYMlAjVJLQeWuVPayIjQkoCcjL2ySM
MxQF++XpyLERvGubwlhP7xmQF0k2sZnlNXzu0uAxk5QlzmeItIljFyhtL5ptV+ctyC2nrfCbuEz2
DmQbh+g/Pgis0ILQ4bkc5WLMRFrkAQ5wvLE7q4W4xzvIXoPIpbSrXMyELEkDTazMuLgnpgzMhAqU
DSNxQnNjQekslTBLmgl2CzUlEtnNKnf+2pMufESKMfABAi6TilZnJiyv/QEmMwcrIOIDKx5yeXAw
gSQot2gH2p8Jn076CQVw2z3MmNAwxlXUmTwjuAEpx39b/H2BJylSpSx+utKgjOdAdTzIzfLptMLB
Vpzlb1OOItFt2V+kT3uQwTM5oigXcYIWNtZzh5GdGJPUaJeYjriHxGX/+IVxnk2W4iVD5qpQAPK9
By4EwwpyJecg/Q0u+cVjwx2M9+Ret/q/ATQoOyIhdpJQVGRR3d1jfc656h0YcQC1IvoOrRvYOiuI
P/tW/7iQ0zEbfnC7ZSFskdc42ltwxxioaamhzQKczpENZUBwypNoI+9bhD1GmEZ7TlGaUX8cnK3V
bZf77ACkdFgL9sUDe5Bbpe7+BWoiD9FFAC/q4OWaECPVBM+FzJ6KEfIMVTMO0nKSEGCB8KQJh5sQ
CTTvW1Yrm2r9nLOtevG82MKXtiIwZKr6oCGsABDEpwExxpzSl50w/83NEiqDEh16xg/ZmJ+JwbnT
IgDsqwAEUA5L1ufl/+4BJwoGKj79572gheyf8FdJMaYo2Qaje0GHVUSPV371XrALsi0C/anPlQiS
3F5xjJEG2psuAdR4cHMsi9+85J5pEmSpYSiLaSWlgb3nRPu9wp5LB8jed6ddh4V/dCJI0kw5HkGv
cz+gwm7gMQtVlbpFZvBe9DlktOtlDr6zzskTR6pgL1g1pO7aIhVOaLN0E4ZyLz631qUx7N4M7qHu
u5BX7JPIafPsaUK1h6oRtsY5U+37DyzJm5N9/n1ec7YVnkjSRsciEaaxT+P1zHwL4LIMahHNgIj4
v0I/ltKT3kEu/U2VlK3tgowFTns653bIW39EShX6svtF8YCdMcfZzCbus2qk3XD3UROiLUXjqPmb
qVMYRfjODHQcdfl91r9JYzVR3+8M8ESaydDvkbr6j0Y40V9ESBFdxuNUXiQyhW6AI7a4pb3mJN1o
NcElsf3eyx671jYECiFlwGGo6bo87XxwXUJWgNf7cgHdlyTAjKywxSTbYwKIjDYn6GGryPunOOdy
/k7xbUGuMmLm5XNAt/Lt8ljApypclQ0AmsfDSegqInAGlQOYFDoxrUmlz6kMhskQYuV+wjMDRSd0
SEXJC0PNkTR8mCaSuQzv7vO8gYI4INZibAdSvnHnT34S2SyGhN7u02XTSPJSL0ACAMBLfkTFfFeh
oNboBxHzGGXYibXsZ0duw1pObncKeOTOQIeWZxg1Ymd0twmNnwBktsJv01P6bZqibh6T1cJSrJkp
BnDlMWDPCvZ0lT4pxKYO38rir4MH1G+Z/mQaBioynIATcYN1xUCK0sdHIOHVl439+ruhfYNwCd7F
5/XrZsNwQWHQy2dynj28U//rdXzv5cCbsUxMZ2zN/fDn64mX5t1XYTEK94Sr4cbR2YphFvMzd80y
u0FD4nFxeo/d5eu+mEii7d6N2og+eVWFVrN/n16uKaRWq0DCN/06JySAr27jIN6GBDyXBZ7O/cPh
ss4MDjSQ4+93v47PzruxWtZ3WtHHf857PtNAzRJV5K8xyTVHQ/WLySawrG5QDpBcxrLcftTupZUY
I92A1fYJYc7w2NF/RivQa2yUZTSIpBpnYtHXNmH32//gbvuYfE/9Stqn7tUV+08ZbDAU9CEemof9
suG84NrbnaAkPbC6XzGJMyA3Ciqg+Mo5zEpmHwibbfuINeXRvdIn1lpjDilDca/diBYxDkbMAvfs
xXt5tYw3pGb0eQO4wwxswpSWMfAuM2OjYgm54mFDvJ9RwWcptuQAXAbMREREVOnYmdDXeb+9Cc1z
9PHQ32/oCNNYKe06FSvnFpxV0r2Lh/2uz9qS1cKG1bgdefMiWJm77x5x4+x+11eyNG6OCSSb0k+8
5xleAG+Ad8cH8/ejw0RRp2aACEedqMKZiJ3R4rcVrHu+fqTH/5vXKShd/m0WunT8IQd8J5rilztF
JSq/vKfhfM7zx2us09C87urHuq25BgRwJpbz1ODadvXHf6mTDswINHRM7wHlBA2qxbHw1Y9/04FK
GFPOK7+LROdI/zulb5g/dx8VDa0JCuYtd5Rt2TtoVf5phCBSBypecns6JwjHwPO4znTD9hHhkJvq
NAjZ3H1kHD8aTmHOC7HDUQYGbMxeMWSBTkA7v/z49xmqJ0i2o7USQpDAxCI+KX8kYLRdUf5f6GgD
Re9eUowAEFvQ1nFpL+b8hKmn3RJHdkwhg+oRNQyWvEbG21VfnnZdPl9epbklgsbd+G162YvEuHuM
Oxv8Zovo3Q0zfVadvEec0SmpQv3r3L5Mwn4do/j36Xat7ou0H2Gw4wYckTWkNIn2HTSFryELQJ3S
9D+lwyW8jf6DKHNHNcfNbkjKRWXpvUqv1gP1M0Bp9Kt5RxLNXvhWHaPps2TIjkcEDXrRG9TTgmt3
zMoCTSKZQaaYMYGe4Kq8lQcyKAFnJambIoZWEDxOtGHDlJy0eTr6roX439M5voYKh5daM2vlk0Ml
SjvlZRe0zmsBY/FdPAbqM+pE5frO1icAaO55LRItgGAyMgT2Qa7vBG00YsI2IYPBmxF0lDtvqBF2
5IFr4pAoIiRk3qXzk1Lt4BQM431WrbAea3Ncs7ClIuIZCgnlyV3c+rf3+PVXvIaHIzdqX0Z65SIu
bU7LVsk364tbj9jHCzSyvpKHL/zPedwioakhLcKkn0rXhaBsE9PfjygD4S7pNz4V29AiuTfYW+wD
/lP9Gn/f8eXtneqZUg5y1KndIq1N7/Mc/pRizSL6nse3Xph/fbkLxYZRw8+yCu8z3kGJipxTKCgv
wXZ6obeWh2FZDa7H4Nq4Zunhxr0rNY+V27DMmH/L+kAUbKAd+zrroyz7o6LnsEttFggm8wYERF4p
UvUDXXPTc+NqPV5G57QC9oUPR65OVnBk3BlzVMYvIsRclHmT9Zm+OLnKeVyag+o7UAN+J123HnNm
ko1cO3BEyYdoQzAkPWw3UynhNzfJ5osRP/tm1z9H+kINFMS+3HfbfT9AsdqF8+z4Z2Rm2q1lYTCj
1WcZoZNXBqxgotFXjAnTLkoM99k5D4tuaBTjcxv5PdFjPZ5WPdP75oGJKqLqtDWW+Oz4SIvTqvVm
zsx6duKjPru1JvfXSDe9TYNSx1RTaR7rl6hZdq7+BU0/030gbXeOrtfEqNPHeVpTyuThnYK8HSma
a244N4ebwr0V/vW4KoHWi2L+rVwtDzbza8c3a6Y2+8+eUx7d59XJ7+7n7ZaoGoOgNPuNuux8fELb
hlDffg9fxqBVOx0tzlBgRx4fDXFg9O6wKCfPLwpo4YtdiSWyzgmuOsfrvzvK8ZvEMIOcsVHaW8dY
KyGnPa9u20MbvbIN06drWe0fBvpFD7fS/A66sQ9XR1LkwkQxAowt0UULPzWDu70sydARrSmh3ugx
MrYX0hBBKkuzsDHQkD7nXP8iDGOj49+7/F11GiZOXN0pktvUcq291lDIcoJxOszUHhwb5vyPHvNy
CByzf1NlnLsQsjISaLcjYyuk2fXR25PslPe1+WRG2+nuGZQ6MbArSuQrreuV+b/m2TeDC6JHH9Vl
WofmqUmVg6Q/jPkFAz5qK7f+Xc3o1kPjUfGbLqsc1Qa7Nv+QZHzhpEgDj4MJHSa7I2pNTYAqJAsO
4rIFrdjUA7wFlCizXl/nzgRwbZuQvBjIC9sT0ShdHe0PaPjhdffebdtcE5irOQkCSTVD3Yru0mai
XnJoXzvh171fnBppfYS3FPer4qmQEiaQYvtuu1e3dQk/g0bz846neWiXIN2hIGpHzwR/AIa+YOOb
/VPjHMuREZokUacaPXJrW74Gz0xM+fLnAPR8e53Q1Zo+cKKxy5fDaXt9ru/moO7Aos8+81LkdTvk
qp/b8tH2mnYkB/QFARxSD/xEHn2N6HYiDiILM3zYVcGkU2/wfbschqf1qfTkMFcdHbZH59ZPOYk2
nFacU6ZQlx74n6N+bKBq5BlobeLK+w6IeUr+dy+3n3rx4JznJBea//CoTdTWRI9a52HWmkDxV+Qw
jHub5JiN0dOqzuuPsn10vIJ6bnku+kb270t8RxHg7dY87MaqCb7/T/4SGkpJNB5xiyFJYUpfVEJH
QdyQYJuHNQr1I5TVygRkx7lx11zvzalBQqHi9WDGQLV58ZGgQ8TQ+JUYmV0/7DeTtelRs5GoejLd
gS9OjAVtYVcyIAOoCVmizYAgckmueaaiyYNqTALx+FrVqlmLN1a7se4JY8bfP4OXksD7ikmsTk2/
t+B0axG/6O22rHrE23rE3OFvCILf24lesUpMlX9SP8gRCwA4MfjMi6M5N57WzzSrmZ2BvDROT+fM
2C3AEWkkjlkeOChdahD1yiPfYwzKZxbd4yp+PDPyM1ShYuItf3EzDInpuzwkkTslnGAUNfTuQaLo
Gk5b9mZJ0siHtZAGZoyVX3xxDPudPjlBySQ98jn8RjrRl3wQVxG0uSpKDnjTF1mF1YhHC/v+xjwh
9QVHK79QW1x9yqkgh4QgKjia00OU5ctI6QNybCdoscQ583kzfIK04G4apwDnO2wKHN9LeWc4kK11
XAV4YyRSnYUkqbmbh+QIlxEJwtXP0W3jNGNY3O/hq/OFQTtjcka6pe3DCzVZNmWXzdfDiWxwhF9u
5zIw3YYYLc+Y3/FMuSnm9Fg8cJkZQWhiA1wv6spiUDn6usCHtav7ui8UCoN0G9VEt+pn+x4BE3GL
Q0+2eQ4HgiZ2E/+mqW6erCKvIcE+y2ixvijQyGddbWpb2+FPuvvs3ovNhJqfgdPVbdABAd2MzuiE
CP3lNibFR/FBns1zxFlxYyXHrRkXpfbki1QSXCnZEhYKJDWSsGLNACkVdzybWqI5Imks0inHfwoy
IU+rWZMIQaPrIXkSwXagO9eTFeKzzC7eFXirWT98CSzJ6bfZ1xAbGBngTNVZcg+/BDyqRhnoPNZb
049TjFXngQxJv+cZvF6uSeMlnig77ujBcHVHh+SMHPlCmYv6kNP1GShDLtHVL/jtbWi2Oi33HEhV
xGLNQCcBDwiITBJrtiGL/wR4G3fYsqr3oyWautXpCWeOwMBVj+6N3X1SeFPh+DcscLWQFiuCk9dh
N8nGJX29hpG5SrePq/f0MzXsFpif7tXj2wpOABpuV/fC+OnXKpGLleeNoYP82zdm2mJNCeawSL/r
tsvKbcXVSAv4zUQLsp1fDQ0K05t0gbtYdDJ7qfjVgHHAaf0CTbOPum0cXiCHmrOJ7gmrTLN4kzx9
Oo3cEZOjSDK1th0U248EqyNN0nGD8rdp1/tzQFWmWfzVotvTdivMBrEnp+C12UPNEIMMY2vOzxiS
WA9OyL7CnApXa0IsKrHT45UmBDsyyc9iM8Sr4WhRJWT7amNdsFyatyubv4o92vA4M7JEUJGQVcU6
4wV5yAp8eRpoBFRcwPsRfN0n1+q+fPl29s6Ao0NFOm7KP6GKDHsezyjPGMPmMbLPVLgxcgcDlkhm
Q+vlOrVBz+MStUFre5+Yc5SrOt6n38l91WEp2Z8+y/ZrnQKVmRe+Tx6F/RrybW+5/HPwTl+xAeeR
SytW8ujongW1fO6LT2WzZABdATv9JqEGHsmdHcjX+PAvS5PvbMs1yVc/05IhudwkeuYBmn5fi6h+
inoB3iPv/pkvaRsKe3UgT16ncnYAgKHwyhLScJawdWxlGWCE5GSi6hoqSK2N9cEL/gqST2zD15AP
vE9Y5bks8wuae4PLyryyAH/PlkfV8Xjz7Xlr+zJtfv6zsRi4Z99qF/tdi1qGPMl/xHTOe6ooFTDp
8VeGz7426uyVvzvpNRLJ+NmA9vac+uXfLt7p5p96joFTeZ1o7Mc8+aDmbJKq2q9zcHkEKoKIU5Oo
ja06CR+uEEwcAnlcbD1H4dk6c++Zx5oq+jdl1Hv6945lftfa3eFzVY6mZ6jRRIPC01fL0fccal4z
x7y+MPuXcWk1723n7LXAgsRc5VkMsk9ksOCeGjEciphZEPdRQs2S+3vblPtLRo/rta15xNxMi+ym
QgGXbsWrCPR6+TqssouNYu6polCdFk//iSMWDiRIZMBqeto1FjW+PzxX8xzul1Fx2l3ctkmv8A3J
0rpCnenfsLk5M87rfsqXrRYXLmTO/bSLhXaCP8r4fefuaBSu/zR1qOlySpgA3ohhI7uwPrsc7tKG
VO8U9q56C5QsvBRTQL/9DakVxcr0vmgX6UPmJoSB8uXnp9JR7TDjnmYe5AOOho2zL3WHaRCNebHb
h7N8qk50rV9oQdMMAS4Fsm6heN8KHy3nWCCnpiBE9fwEx/OhDfuoxkRc9cGCHugvj+Zz5JMe/xpK
1sv4BbvEtE1t+MIw/uifTqSot+JwrIfHm7N5/OHVxGWtABCKr9NdJV9FBqH4d64KPuc1MAD2i65w
7fFUmVWLO5eCaY5NYKNJfr15exi0CIfYVW3fb4PMMzJwafTFLnRQAaF0Niwjv/AG/mRIEmj3NqAf
AXTNqAZ0lmNKbkmcXtxnKI+8GTkjj4EjHlC4CuTydKiXmW063PMQp9pDF2n3eE+H8k5+xkwrs+So
xzv0URBirPyr7pi9uUkn+RZlXCIUgwQgH/QTyt0KNiTTmZcFvRkTWiVKkvSNrFc9AiLNSheeEc0U
4shY5sEWV5gqdruDWo2VI/fD6EfJxdhP1FuO/CtN2MPbbkYqTAjj6GcE6VtEmwGNB1XISfubu9R8
NZTpYuxEwaxztJrtpl7JeGYGnQXFC6HfNS0nyjv0rJlBrs68oNaot6aZcqdM69fuqW0XXYdp7c+4
W8bI4B+uZ0DZC/PXTu8zMjL3fva68JbQHoY09bj3AaQyX1G8NtQeyjROBis3Z6cchPrYseqKEbir
U7atUS+8EZftDWLtTIpvv29cKBi9QG7Yqq1ewURdK/jSqEKOGgi22RFdw5vfBUounaN7cipYd/YU
dzkSosI+j9jKz49gbjXpOuehuykHLVTdgzKtZxPQtuOaLA/UPcHpBAVjO+/Gyt0v264aF6VPyrDV
kXtzMqb0niKa3uYs8wyd4nSj4kh1wfLsJTOHJjx/9wX2ex4bIt+EJR9WXuveAVUHzVlvwiLYVSjH
w5bEjpxBr11HR7nWOaE1y10pO0j5D9MDLbYMbsXa3VT79G9kMuX6Enh7m9M9OvKeLU+zX6KOFJfo
TDEZicAPbmn/cJr62eu8TOwb8CvjCkfYzXSekKULkmXrArRmZUgU5UEBBMH4nlfNpve0ip8zVOz5
xsJtdVDWnb4z+znJ7Qsa/NsLXoFoE1qfmJYbm8fO6eBsGF6DlUcp9sSWZK5S7C4h771LNLOd99WN
i1aAzU/uIsIzHRmDyp4KVM5nH0npvT4Pwpt+mFVvFlQFjKYtKjHKunOGkKU6eRajq17XLnL4QiOr
zl7DsqE5db7usVq7JajVhgzOL5iRankFJiAgzODOrHdQD9pNz+BiwGW4dMJ6sb/cQgxP2fAQ1e5/
MCTSinEDTu/ZeXLcZyvkYW8v0h/YZXbKPqP94dwJBGRwFCI9xT6dIwDKDnod7ovDGeERm6NXhrGZ
fCIHoS0lrT2RErqkdG+7Y4aU/sB/7j4FwozxCEy7Gveo/xkGUvpe7+Oh6y+FDHrjh0tf+/f5t+AM
MCizrZ+EL7TSbW+0MLswX7szULR/J3Rvxmj+kuXMr5G5ZUX/R9KZLSmKRGH4iYgQWb1lX8R9vyHK
sgTEhUVBffr5sic6Zrqnp8pSSDLP+c+/OA1SLJkS0dFwixg3m/22sH9HLHE8k4s+wtme8UYxKxjT
VH7znFUXqFDPlJ0brf/ipjofZGNAlCk+uK7B3aDcAnC4wUdEa+jWnVv6Su2XCRdoLW/f4A/Zxx8t
TK6zXf8VL2fFfeR7Flrn5SZ/WUT0XP0f3s/HDP8vl7/MevdKGU8riCWRtCDT4h1I6T9V9RX+hZ9i
iO8eDsA/+rlBk22ABMMexCpXPEQGZmiblyuPBDdDytwqw/GaOMbL+ALKIhNAdHdBmbBzdsuHn3yl
6EDAkmGJKMLOKyCJ7B4/6DyNzjqmfq9EKmov2T905Zo4uRBkZGA/nREth0i8EYRRFNC40eFBXVh3
L2us6aFc1FZue6tsPg1vAVlRV/aBx8/uPv56Quc73Bym7F61c2yhYlmfTfoco7dR3YY325M3BO9n
s8tMGxMuPgKhCVR9IuZyBEZuX/eHbsze8XE1eMA3+4CtLfRBnraIej6kpHUOPOUDzFRa8W1Tg2Hj
BzpRMWGOSFad/XK/O12P0zmhm+QkEj0gMhiHvsFxmYtPu3t7Hw2hgPZLaoYgFwm+2sCuN3f2K31z
4DIOCWEEVIMLhJXWe0oc/L/cRupDHF2sjPzB3o6xDvWXb5Kn8SeGxoZ2kcPlKMwFnI1+6KkU3NEy
Tn8gzMGHYU8Qc9Hn7075vW10BKcvVEpdg0Xnw6p/HkR93k8Q9nHrfDsijeKx6OgePB0klf9mEQiF
cfbBurw+HIkY2hWLQ7sQbgIImkjTZHu9cWs+wv/tQPgsv1bsjyCK3Hxma14bCcaxMv1HuxCEjeVp
voGsz81ZCkPAt2DdEA3M4Bq4GFYjpC5tpoTDyUYKqn656bEHZdiLij2zBGNUWQGUF7xSMORpoaFy
BWuox1JmV/0a1mX1cnex5gg5MKytDbP1F46XX+cQQ4rM1z1zKogt0Pxdxv6o1htxMzawKE7XnYGz
7ZjBH0e3NZg/hdCJXCKYIlg8MtwP+arzELwe8lbh8QPQJSyZnV9EG/JcwOi423CLFXARgZRDRakw
Q6bnAKmRfFA/DIX2+Gj8CJ8q/dgvBTzBdNZhOksn4uvrxlEryEiDKPGU8VRYQaju8WDKHG08Up/k
Gx5xbCopIGzxdOHizsz7RQ25gc6PECVbXFdDuxjZQz4zWVaasHz4cPy6JV/e5M4rXWq5o2R+Q8aF
K41AQDm51JyOIJT0Y756YjlwT5H22jUGYYAJSkIOlP6jgHY5B62wBudqvGmcwcB9jVj71sCwQHCZ
rJhMzBs7YuAZ0ag6EGp1h2Q5NqyRXeAbPt5+xvBzu7ndoV45QGk66pMTeXwfYgt1+3F1vhUHuIOK
QVWQrlN9GoWvID2C+jErt49g4HO+JiNMzsUjZFjvX2dw6LyD4Rm1K5fTN15Ph+NzJg8tgqMgdKXz
Nx/2ZnN89yzD9apACogItbe/xwGzXaApkghBoqdfK79bq9vh8ycHEv0pA1fZHvIlf6MW3Nkv/yTG
6Viv3b1Vt7zvv0OrBTHhSM/tNKpCzWt9HLFuaxrDoBY++o/kOn3Hw/0zUjFlN2eSq2AOaMtBvsSF
4Toj7xNMno6Xh/KYRXX0iJhoW8DuaHV45Swog3uBU6bmXVaXk8rmVJLXikvKnKxAdmcObnKujiq+
EscPlap1XxqgsZE0QUJwj3WEj7XdhK3VzSq2sNa6+aYQDri5x+325C3v3lP9t8OGGfGUC1OWi9Md
H/57i9WvK97YlTd+8bqjPuM4Cdo1sXZik3K/DskaMz0S+sPsR3nZHdHW153qkzB6Tv3RVOIXxuIR
+1YA24pk9x4+ZUBjc/l7HCVH3xbTnD0K9uEFtG8ATEH9+LDPVaLxbIEe2eaxcAz426Im/0c0zMMe
1gvZeZw2r4kZ3Z3L6hmOjpep3pNllPmFb4YmgFJSr3nTSzlobdkZ/LCnHlqL+8M2Tp5k2IyHrsnF
Lt2h+CBWt1VnzZHQRfceF2M87mtnCHWPeFr3yTY/G8CkLKlrITmMtTmMz7CKc8Iz0lmRyJmVO00s
uUwneVold4GuM6VaHi2MCblVW3G5R8fV7e/ivWMl6GZPwmbfO+n3yeUW114hael+avaQIkyLlZN8
gxepfnZtS5wIul24XdAEX3/k3vzCdJntXFPHRIiePIP7sdoaFIR0TjQyC6aIbhPc/Hz5DDTXsFOn
Y9QFLJc0wT0m2WbGVVp3LEMEBr6WtAiXvtbvIHxjQYLy1ioKHPhtxtxz06K2oRYvvQqy8PHqXDwR
8/FdTfUzRiAABCFUWiMD5WYNb7LjeybYyElOQHO9yRaJ5kmpVVS2VydKjLXukDqUAiJ3nuLgjT//
3H6wreTkvzQOhYUaEVH79iTZqc8dCeMXmlfUbBGHB+vngZCSKm/2cBmmBCiIhXnSnGbqBRNye0kE
Iy8F0yU52Ba7O8YNQjGE5irn6BBjxiCa2DT4Vhm67M6Ih2O29H8vBhPxbEdwx7BEhX5GnjzqyoZt
PFrD0aItnUP5nsd8AYfEnKWIpR6yxsxr4SQxvEbAb/1QeYWIIyKog/9Ec04eFQ76zbN4B/jowHVF
gh4jpjAQjx4PB4SlnTPMbUJzhze3mFwxPyNaPZ1kzl4oHgR7fj9hXgwsIUcmUllu0LZz84kSDSGE
AMYKxMK09iNfeG8HvPZuxyUUe2Rv73YHnkNhl2tY1AC0oDioIq1Bs4GZTYwT8CbmL6FswkTkHVIp
L5/+GozIp7QW7uO04gNYfUhQ/3nBJEk8j+eR4K2V3gAJJrPi91/DtYS3yldGbYjxIVRbjj6O8o5U
RMAeTlv4VzYHJa+jCf2QoFUD9/nDZEAjLUSY3MKB33k6QtBIJzn0PcXTezpM6Lsnm3jz9mIcbPCv
aTBAGfg6o4k1tCrW2yt6zxz4RSdKBRQ2tfv0lKUg/m5qdzNES4apfcY9loJR8J1uKFT5Jc5RvGNk
Z8R6jBMuHMmxiPWE3gjgYSrUNJkj74FAXXkmedJYWOMz2INUCcGx5R9B+BIkTw58Bc2i/QNZoGKt
4FbBaF8stiufuoQUhufQ/Fwx2hZ5qXcfkpAvCjdWFLZt4N32+XzCORVBgOlSm/KDwA3gS4kf2Hjy
UkPF/XA/8wGjQ3jpOKqGN+bOpHwT5Eg8qvuBdpS1Hsca20P5w+Skj/FubDoRrz4gHeodox2n5f98
g2z+Uezbun8uin4t90s8m4Zxt1OEb9DFPmFbLgWEzocICuwNj4+yx2cKztrDPckzOGKw1Z/eK6ob
rvSOKglOqD7P2RU5Q3C7DW8//0o+IBAQhZ9mDFK3HESdo+wqnG5VLFYq5zvbQNBgx79zmZdLZDwa
mSZMJnwF2Jr1A992jnu0PBNCRUzK0EvAssWygegPaKmCRXzxUesSxkkxxrN1wabjHLCiU1Y9W1Hg
0sc5b9z+JlxzrvVpfhIE4BHrnFUOB8s5U20Fy8lEuGTw6L59nbRg+IJ8zYfnDWYWuyDabBEZw9xN
6LEh94tlQU0J73utA66bJEF8nM41eZHnudrI0Y39P/l4+QR/WHurJfqSnBjr5Sk+zpiYRd7Grcf0
nz0WXtFsvH05t7E6ZUyFAeRwqXPPPbg9vyIDKp+okCg1n+6PYVvDDwKt6pjVgJ4X+wdZsExHCK0i
gzpbpVORKcVcWJo/VvK5+VF36fQxzn+0m084WZ7lXN6fCbA4iVLl/hIPnB/kR+b2y4ii9PBVgImZ
PvB/lGaZcPTB/+Pv8vcJRuEryJY6nLF9j4KlD7CgwYENhxi0qkcYZRPohzybgmD/QBRoi+GD6Smb
n8bm2QeiF0/EbRkQ7fCwh6Z1jRrsAR0ZCN1VKQKYZD6cHKxLxXiBsUsJYnISsxIqAdIcmLB2i0vw
ntxOrlv91Jm/ZyZRnACf+1DZ9GLOJUOiDJg46V9BdqFH4OnU6+3zMX5fHI07vBcWsSPkLwYB1n6h
eaOpqB3pgWAUwmW47mEfJqOXLdHNNL9vZXyZGV4KGL8cUJChgZ4WljLWvyDF9p1qXrVaKJjMVBqn
Iu8J8mCQBaY4ve6h8ouU9gH26ze/BhOKK8kOeYgUG1nCHdalXRwpmql/UFFi8TP0s4nYDbWZuqgx
jpspFaCaUDm8CJZc5esnyhfs805XSJt0GXfgVojIQk07mOvrdJ3lXnk21+rhO5Mww4G+AL0KIqdH
vMt3yQa4rbevOF/LNJGzGvSFB0DGffnKly7/90JjzwEIxDKFcTOkVToSpvIoiDCrksYjh+CI63wY
a+aYy8vQGVJnJeJusUn+HCHxKMHNnEMRwjOEOSxs9dNopsneFdMsTDBWKPhBjkFzwEo+JPmSd+3M
4bV6k1fu2GtuFqIXcINjcCIVoIncF+oOYfWKYMuBxoFJBZ58DIePEkefPpNmH0a/BzGclc5MX1Aq
rEVGcfO2X8tBhxoc5fmceaB+T1JcvLFmf4ZMBO9Xv7okAyZ7XdQ2ewSQ8h9kKcEBwycYrNMlVoTp
5TgP7oNA37kMVdc2+P19vo7a2YTZVwGvEm5mvtB/oYOWpk944QN1J6JjLAZvK9WL0ph5+mXSX1ZE
496ek6EWSeiCb+Hgu3/CAhrSql3cEqSNY+lFdCKT0Q/Jth+471o0UP2G//t1qhICkIfOyBz+6Eqo
IlO+w30Chg+/qnNlVdIGQ/dI69hs/4wBtwFpyCdJwWA+91nLRlaHI0qnbt2ZRxPv4O/LLxfdSvHu
oVigd7f8qcYNAIFsXXBlVPwnEU6kXPDIsFPTlLBIiIc353keXT9+ii0CZqEQzhuiS39p1dJmXOR2
H7VA1aPtKyf4emh/SZ36/Z6MPmouztUYYycOPf0Lj05jjHav1q25upLV1s0leTnAgyLdfR+JUQcV
+cZA3QygSLuFnltIbo/6ffrC/XupNdH3FTxLQNkcu31a888HwJKW45k7Q045MGpPIlonNcfN549G
D8QIF256JWn6fromdDIqT97hlNYFF268iE05wg9h8/VY+h1cmkkqjbsRGsMnjTZQERTxgUow/ExN
OITzyXvPkxlfkn64Nrog74Mh+a00W1M+2612ocpqzDw6KSjhw56vQDraKyJH9dn7g2tQeUeZce8X
Y4SXDTnqyRwqB76H6us/jqUeKYarksPi9rXPY5cOgzlzB/hNhNPp3aFU/e4C/lH56mWOLkJfYB0Z
wDQsHGL2qjXa5XcC88HXNlGnI6b1ce79OrfXRJFZCYfa9KgBbg9syIInJu8V/hv0Xzyi9bRuk+Eo
7Bb6FnY3Fd33b/BkON/9gdNCNn2+HKY1BcRPFBiIqwMmIavnL5E8WK9rTZjRo0LS0FzwNUCG4WNC
kHUtR1iRPyCO8VePb3BVMHKPVcrVuh0zrhoejCGyaxKtQcpMguHMkJSp0asGW9BGKVRQ25h2qmu8
vVbjpluYaOTkwUBI1Xwery6L/o2TUhCAPnn0njlYNPSu2qTQwobBHMbg+oQ6kbcJMC83jnmuTgVn
6Onz8xlMX4JXb0tH2SK6FJodKOOUPJwHHSALHr7AHz73nfcEf3w/4/4DZA4koDTLsKRjCJppt/wg
PLceX6rIuzp+azSkjAOgctG5oVcsI236TCMTQSfoyzkzHWJxi2swgCPz8bA7AYQUM5+3cHrXv9ap
Y4/v5uVr9nmPbxojPTZ/43SXLNb+RimZ69QYNmAMof+2MmhX9hxXTEBvG8PqaTvh672sB6kYZlK8
PLGHwLxP4T2LDfmf6wEsnvshe+sEHJBAiKGHSjTi/LIGY2H4l23lZT422Ltk570bPhcfMSoGpPWh
yANv8kGGhDCNrFcDPKn79Y/XqfaVQ1/xQq5eq8Q1/BfJ/ko245QcBuxxFUrH7+p4LZzDe+iUHZNq
hpM9q9jGjqIoo3sTDOecy7fL7qZ6Q4XRNm4FN8eQnWuHY2lN10FlgDomMOP7Rn/jFhdJVLzP6E3m
6vptTq6Eozc4zdkZEdYPl+Q+YuIk9wVDfqmWnoH5GGMv1iBwl0Q1dwEFmJnHNRxurfJu3807D0fl
6fVy72wuZ+v1S7OrKs6WGu31rB2Cp7PH9A1LiNOUdfyd8odL7yjJ1bBq1HMSFD9fct8WAcCrLBoM
vfIdfqtA1+0V/4EAZkX7nVnl+iKEFjb0w6Hifm+xYdhckKijpgTXb7nUxAhVGxQGONQxkE7Qvmgt
InRZTZ6V+1Ed4zkxBNqpWHfZVb6WuuRL6z5uMGHFtxxg9+sVWYymn3m6CqpdzcfPb/AYD38nSu90
EqkazOwhm3YcU5+lcPW2lWp96d1MDUaqwx8Eovz6/ILlvSRO0m2GxIUkEkHrt4J3Eb1SnKyrRfvd
Xp7elSZtc72Gkq+DWiK/5drcFApZUIUsMV4emfNs+qWtxAZkuzLOeVAfi5dANuRH2DA1le1utJIM
S4Ysdw9kBCIP50U1hBght4dTbT7Wrsv748xs/ztayoOE5ff6eNcNhse/pAwy6iF1RA+v8HewU8QX
RYUnG7ZpUuONosd1nUjpbIiIy6xWah8PW/fpEsA4qakA7Vm/G5WRnNsaiM9IACBD0lhLpOtIEo1I
qqBlElDdtXad5JA/4Y7faalsWLsFFolhmXLaKv7noNaWGFaMDEI2rKsejXikR+8xdz5k6zAqpLhh
/Rfe5h1Bq41qN/tbJPOVzqo7hUr8SIB2tJF1VcL8eMXupEwZe2CQsVWIPzQ3r4vTq05/iQ3u28Vt
e4HYDJdjSp+f7FSJloC9oLm6FaAwaCkBtgWe83ZLAW7anKxJ6g3DL4qQezCQPY2RM/fAN0t39ait
J9jttn1g1PpCGrF+z2c6Q1B5ztjriz19g0TgrBzkSoRJvkC26xVdhTGXVBGGbDQejiaZEfDvN40H
rJFWmr5UG/e2DGhUkNbRQHwue32wyAhZzIGEqfu9KIPEkxMk0TsoNkRmu15wYCVwMr66c3mtRyM7
gy6qTJXW8r+IDTfP87v7YY3hEYGTfDuWi618iToMcqg6Ljv4vC9RPAefmU7hPcsgymX7vOWsL2aS
6leFx7Ze/iGF6Hgi/3RwQmX5Jkqut8nQbhCIPBxwMe0wvFzsOk3o5hSxnPz29/HbZHxXDnIM7naZ
tHR9BCYAWYT3I7wzJPpQlph2kxtbH6pjdU3kNL6bXkvs7mr7xrgQvHACy0atpno5LmYpM/iucIuX
X40mb/oEu8SDmDWG8HpqJA2wvuyoqxbFXwa5cgCHBfRLlxi/MxVUo9GQpgyShhJoj2jYhdzaNHzH
K5HFDaJ9DzvaOTWpUzDBBihHdVqaNiJBJMaLk1Kb9egj+KkKQZTD1RBm9ih6Vr81NVA/PBMaavpg
glxcbot60hZFsqiTCn4vVLYocy/LBxW/AZydQofDbxe9RRePCX5QfwdmqHHzZ9CaZTC87wxJf+t9
2qDo/G8Vv1I/rafK5rup8E6E92xCjrWp/F4dDBrIRYRvF69I+rhiZxzfAKqp9lp3MC3bCLNLHl9z
xwNiNDP95kk3BFlshzZ7ENsgXJ7XlxrRyhfXBYMIPZByhi/Pv/5pOXXwMTzCblKQwpc3oiJVZvHL
fjcumcXwOzguKbmJdLkNmRrDb4PJ5L79CKInBFdkkqjIH9s2ip87TqXdJl42f+lCkEhpJXnsbAgh
s0OPpW3v7rpdosG/wBuiM0KqJW4wTDNMuiHGc6TJ85Rw6DYABPyUYc5huqro2S1j19GmL1ar+5Jd
SJ3phLOi4OrtkBdrOV+djzGpIdh+aNgRtznJc3wdIrn0mFndnmPz6owg29qdRGQru7Y0K5cQfM+U
qQzTgvOaqfsAC5zvnrLKEMZYQOhjaE4MJXc7ii2n279nCGFziW5Unn3v43RgXyWYYBMTB1/JMYcu
whchz0U4XWo+pYZpiDqm2km1Qz1YpUlDmxOOqjkTY6rdXErk1lW/uMiNaT46r5wQSwNWd6WgiJwK
xB9lprbC5n75/DPjz5ibSb91nVA09Fevb0K2mvoxNRnRwAgderVnX/+kdjq//pH9bJP8AXz23quK
33ijIDsPDJsGG9QRw+bGHa0LyRvqeIyAptrw0GmJ4k/YmI6eO3lgNxt8cgiMXBSkB4/Z0Jk/FWOO
kgrO3vK+wZapDlPFbXdjxIC3j9cgPKI7qSBA48Bqc5nx2iXjKlYZKEK5ON2R/YhAayyc3yIvCh1o
NRZm1UE/RZ4J7iyhJwhiJSTpAC8NGku9im56gsYOn5m3jfqBOSXHrjuErC2U6+sKBKqcIsy7l7Ck
YXcTyb2mP1WPj89fiRc+vCfn8g4ueditMd8dVMCQrXmokch8/We1MPKgOWA8qmtr43K+KLscUfP+
iybEvFHLkR7kwY/EsB0zRLSICsSj0dQYTTh5B6ZvGmHxjgejHxWYgJ1hEF3OXCrB3BtfNmS4ure9
m06brcgy7mzfxc3w4dj68Rq40nxcvlAuqDuTDzSEgOxszWlPvuc5w8xVsS3/0Vs14wZU5He86PAY
yb8iVT2i2x5/MRHD9qKYucpGHXBKBNAl+ik/wXrsttAa8DdA48gsEZIRTvfJ0QvZrzzC4RKQRPR3
fazccWGa3yS7y0IYxnnlqW1cTAmxYmUZfO98GBBXgi8XxePY/gFl5FtGTrtl5/h8/g99IgmP1e7Y
0PVLZgXgNXD5lsES88HJEIeOAMUKMjZiVtYNVoYoW32sNnl5MPclrGs0A/YTySQkGwPV6Z+he1/d
G33Z88PqHg0YuMAmyoH6vnCgrlstXXJxVAN3aeLqa9iutr6QQ541mjHGAovBFv75nD0aTDOqDmu+
4DO+jNhHBZhaYa/zOd6ORe4NJjLCgidWLTzioinZ6RGEQXPzrZzjezmtVjcsy9k/fxHALzElnY9W
vOkv5o+9Fe8SrzmNdgxd+c6hHyNQ1t34tkni4YIlz2CF6wYRG9brNvNinJDHTsIAFrt4Dm7ytmAu
RfzY6LHFk8CBxvHcQqGG6wF0YmXbIb1a4nyXTKGHPMH0CNbkljN/w2Hrx2bwYyY5vQ/Qfe+QOJfB
HpLgKyIfQ4Izvv/KSxMRJ0BjCyoSwzi8aFjdAjQN5moinMvVC9Mxw0VrKVkMHVFc0t8k5ERgitvb
zz54HRE2l/6Tsa9Ukid0bNh81mgoz5AL+V6SLFt7ySYapUeciU1rScY8BtmzoCJaehSe7czA6u/6
h51JDGah2TX+/HE54BmksezJlXiitMR2AT/AKWMgABxeNpwHw2NOqCuCUsSx+ZwG/EwMdeq+2V7j
OveGC87o/emB/R0REoz6wYRAEXuII3gkHcWcK2Cqg0MYJneUw6WNRpEPx63HgmaPr2pks92fcmyo
8LIAdvfzg4ns36oUD22JUbo3yG9oGLPlGUbSAo+kJRDJsqjxC8OnPTZYRAusVPyTsccZk6EMtPn5
y30DoQu+5HJ5fsHKwFFVuEaL+NF7wdv5jLzGPkfIePDL0AKDYDZnvadMYHX/89c4oRFbXFk5ZHCI
ExqlKD3pu/vnsorxVOUXoHb2KASxD/D+SKlafHNxSUCUGBkdeZdLwGqUy5MU9jrM0BBnbIgg/ySg
wBxvzNCQMaA8nZYOj2YI0VHaiHuAiSZo9/kyf408TONO+bpmzrdkwfNzzuZiLrwCBsLjHSdwcQMp
ZXkJwhcZiuB9kTEMFPbDgNhnfhO+8PiGwqOisBbGCNWcMRokOMQwEaQzcl8cG/mnULX0pABg1iom
hMCio1AMvwwc4fF9IQry35EhGVjIwGHla5hqxSOdiaaGMB8YvvyMsTyW7p7h3MzViO/L/4TlI5do
FHLhD2g+Sz8bzYfHx3Qk0m9zsPnzgw7ABVNQG2xITzqfgDeDKlI9ogfRjyimEgZR1zWDToZcja2t
9OEU85PLKwFzMlGlWe+ObJq5oTpkplMHoCHHpJjF/S+9bnlZz1tgZKgcOPjlHqo8ICvTLgdrWl72
brNBzGcZ//i9DPVxhxQSFDTy3At+ifE/K79wPlvUv881AjGVkW2ZjXnGbibLliEhYI8zl9/Rtyc4
haEX4i76fid4XpwTNShmnwP8XRprXWo8kdrK2Ky5IhGiEmg6MKyAmZlokqe95Dth37BQO7JlgLtZ
XxI8bW6xRgXIE2Rl2lpuflLTGsB8j7SR3fN+LZwss+mJNY+x2r9Pc6Yx5j1M58o+x2xBUJcAyJe0
Sm8+1dLoMdj0vggSGdZqgU5HNo0YDvfA/YEw9VMDVA4vd5DyRDznI6jlS6YfKOlo3HCkpIcSjCgs
1DHAEInZPSI8DdUBdPvMIzsb7QYTLnH9RLo113+xFDsf6xXxqXMV8vyhZFcHci0FX4r4OjjYn+NZ
JOVRHK+F6AN3Qbia1YsEDqAkpA6XaFi7iJpA3YAsGNPhvQz1miwoeGaPiDloAeu74TErk9ZYtVS+
uovjzHxz1zCac5UVjiYGx+rjCdWj57oFL80/t/FJCalL8xm+Z4sPmP5FEH0uyVV8TSQghkjsZsIX
VHOoPsUG724GB2RMClOJEye8mBWLob5y58sY9LsmzJLCY6PNXaHOZnP9xD1WIgVGdiz09eaRQhjY
1A/8Ywi0mjt4TwcRG3qwnti0F3vEPm7AwDY4pWCbkMbFz30BMEtj8LmvDOGRdXy/jx/Pmek+UkzQ
lAGWeDx3Whf2Wx59NhIhMmbwgQ+gRp/Om51r2ixzhmKjarKTNpOBd1VfC+sYBF98AnJinzLUACBN
vDlTziW/Hu2VsND/7TCYhTIxAXxZYpIAO4wRBdcHQTs3iG7wCe8iHAZkyg2qUEE5Z35j5UcDM4FC
S9My4ADFa02on+f43v6jiAEN8G3+9edOsM2k2P9g6JRCurHZxOcaEtkH15QUhJmwm0wCUhYJpC8b
uJ6ISu+8IGlJX2owisOtOwOawkxTtm0EfWdNYvNkTfIsyNDwRVpA4wvUsT2emVVQJ3GB7qzUK//M
JYfGBF9exJW2sKqxHJYGZA7cKhkM1py/qDF55KphiN4uDZWf6/dnhAK2XyAKunfjC0mR9vppL5kS
2vPrWuxZz8m8ZJ8IzC0af6A1CByjPChe1lpW/FxjRmxAE2TuIbSgTOhx9CfU/LNoMHF2B4f4Eefd
/El0hlkvB/KaySGe7tuXtWmwpbU19ALJP05gj6vuEHtnQqbSmbCdMjVYd/JMjM6cKuWwBminv6T5
6LDgbbkIGTsC89GMU/mhhdXhUe7ZHoBgqwPGAxq6e32SywM7Y+oBx990bjNEjQmDV+ADwp44OAgh
bZetbKkd2iGvRqgGTAU9+rZVkeOMmZtKHwavVaTH90Ndg+2bMa/VUXAUU44ZnEA+BO4mxdEI777d
DoRgswUORZs7ZlcZ+bTiuAeRCIj8ELPC69pcaHs+Sml67HbDCdlRXAMQawgUg7CcXFco5OEFsLFn
TofP/Yms5MkzNH1hClVGxQ82MHNzTtJtDufw5kJyIfXvsbn9FIvbop10p1qHX/opEKWzP7pdeIem
USAxsUBsmL7UDNXxwt3VrVU93csTqwH8DUh2pm+G6w+m39d2hoEPFDcMkHeG6paSW6D6Uex7E17S
BNYmi956HrVJftRX5ngABebllRwtP4At5vKF+hpKWPSN+D+qaPQ2BpcgjWlaYFCjubtvMOuML0e5
AcbRkL2T9+Fcjvl2ZH9OIzBYFEtIfmCeCPl35oOu3P/hgPn06lUoRUnHzoLHT/mj0ExDlKL6cfRF
BUs3wHdo+jrfeM86XNnWiB/4+yHtgB1FkX1zuVxXlEyr9qx+sU42pioJVYpTTeWgi0dEckJ4h2zP
yobgVyavi9vjPcwnXmeolv9A5DnblsUhHKjOQp39vuB6beCuTbfS4b5R5tXGmNeOLuAv9O7WF4ZR
CQOu8H8fIR4UwYs6/LoAp3VpzEIog1PYbE52ALjMXCEX4KO9rXoNxhviBD/IIph3KPgZEpmbvwWB
0laBYASpxH2PGY8SfZ/ufaZ4PW0RKcTwi+E/w/aGt3PiaOG0SG3DucserF7lyRM0nFAzJloHa+if
01gNcZmk0jFajhmDDUZ/BCk7PSwssoJ25ubYQmYm6vcsSM95COUpO+IWJc6gFsMYqFqU5Zy+A2tO
mUhNJbH5cNyQKePj03R1GGUCRPzex/d6LvjdILIrYBTb3EzJNwcgORzSDS2KXan2fXbw2vkKOjrP
chLODNt/ed2ZvAwT3z5yGmef098IyS1QIxcrdcIOLNljyQK6IvKYQ0k4rhg6FdYngZq73DmCv35M
DuT4CloaBxKkM5hMu2TahV7yL6EoBkg4iVSk64HWjArZoUA9nwiijsuNIAiZZQQrj5GsEPcM53eO
7dXjeOKcpDYW/6IMEsctfou4aCw5m+8J+780Nr/WnAa6zyySIjggKSC2MT8JXs1zz7uh0zpR5UOv
qc/8C0+sgGQJ8jjs0+bxweUq2clwz1A2kZYen/B3oMpkorwhw14EgTNpZqPwrv0SMQCYFUoeGKkL
yBhc5rJAeqS6qxy+yMBZCRenYs7sJMydlHR7jHiesWR/SJLlRHVel8m/yQIQxZHtRQveasDvOy7I
6oteDvdIwFusdOE0Pu3HLd6UTBUsEDF9UV+TlB46xlCazT0774DAGDO1mwM3tJuVMSz38G1ZobAe
W/x1R6Ln6gQ0nzYVNA6rB8ke9DYTHy7mvsMdwLvGAJLOgnECm8rV0p3fwicVeivZ0mIRprMMnL9N
2re1+vIa5gVZiB42wd/n9IUo4V5e3tMamwL8QGPiGPbIXjBghmoM0zoRQS6hBpQrVsZ1dTjcXDaW
5crovBXjgzKorQN0aCoz64rgizGjz/UdTc3ewdiKVQAkB8yJ2MveeDsuers4yEiGUrhYn4hBN5NW
xr1OQ8SD1c83yglTV5gnlNfUNTFy5fbIVJqQLEUovjjz/BUgHDcFsJlPNrAW74Cqf/tIcuY974r3
+2Zm8rCNy/Qt2+wMzE5TOwyvr4m8ZTeGZM23MnfIXG9638NNxLGQRxzbPaxrPKQmIbDy5CA7j2il
yPCrAfxcQR1Fl4BiCwIqt6NldxG/RuIHkoXWzO4nkt9MnxufHhiwJh6vMOX5tLiLhvUHH5u5NHdS
u/OeYE+LB+9wZMLI1BayqbPJxwFQiWxvBhNolGxAMKDZAWYHk2f+mGMvxZjfes2nLNwdsVoS1s1W
cjRi5GlsPBLvMAVLsnhYVx62m0BNFlPYzP1lmUjWFW5H8EztBUgFP1sJTJ3f2r+vNb0F08TYCRth
GLQfHtycPwwO8zqY447ltAhBKTJi5+UekjSarm7zcGWgiQhgfNOVOFdnsD7mPWkkHB+YWiL85Aqg
6+scoehb1QlY+uQCLvGyEEu+fbwii10E+0UUiHM0kifjBCvo8geNh3YRaw+awfMJ5j0TYrYLKifK
JqrR+1+OH4qNjZj9ZLO3RT7LmQgoKgoNRhkBofqv2+8YE40H3s+aFofG1AFUj86vbQEjFvsHD5V2
Zk8mz9b7GUVrHBU8cgD5q4hJVoprL06mSCLo3eglPerH4AQ6ZwqRLGsTNq0wddBQkCGrpyujpMxK
e2m3MuXnxUfiWYmS+nRK786Jiq6WXUi9ZylEVlpB0v2X+dI6ClpYXLU7V7DmwKxBHie4jlKpIcgQ
1rXUTCfAFp4sngeRxzz4hEoxhi/8T1BywfXE+o+kM9tSFNui6BcxBoiAvEpri22o8cLQCINOekHg
62uSNe6trMysiFCBc85u1po7ejBHUGTFKR4HmZkSkr+4xrW7Igk4UN5FCQZnkq4LA1Cxl1BPFDpn
/1tTwKqBkFh/+jhRzOdUKkbFFGR62hP/vtTJIxtdnZ1QldmxQ6cEo35xJM5sTv8EruTgWIkyNJZE
t/B7qbIslROQ3TWTx7AZ87NIexrEqsfwm9Abv/G7Ox1zj86GlW1HSjTv4u+vfLDLf5gc0G70zsGV
5x2LzV43JeY1MOltdCW7f+MYi57qDkcI2sv/z9H4+U/aS2lkTEFJUXg+ij0/8+WMQ7Oa3CTUh7LM
y3XG7XaGsjxOeFxWc2NdwwgmPUUweEw9aLfIO98vE5lnv/v8XG4xwswROHPLF/MLyRHRrmL8RMaF
UQAMN148Z4vUoft0oJDq/nD20vtjE7W4NOcCYCcJOIcB07zUccrkkckzKagSMJ08xBsScH1MKCGN
DJQGCNapJQZ0/gDcZfgFQWJQOKpGPhY++n9sk7t0v5+p5cCDhIWKi/vNkXn7o7kwsagBzEmo+RWP
T+Pdm9OMihcWRi46OIXgqn8BTeAIpD4DKovO2jwsDpQ6aKJQhhnTWuaLq+0OKSMaNwR4qGQb3FA+
OQwsATL1D++ruaiUtvB9jDPjJheVz4O4jcKLEpuc6SpcDIIfJs9Iqw+FET4+0uvoSFGpZy4Dl6NM
jMmq24oEDChDKMWEe4AVZ0rtDLkIxmJUu2l4iHYTm0YvXcGK24ZIeC7S4eov8q1fzQ75hS4AEoDX
NtzOPCrlAeSmxp1upaO2gEf0XTMQJd4zF4LLm5MsUxT+LJAT1L9IlYBjs4VzSfLdx5usguvb6EBo
9wttmeyKg9jO85O2rA79ImoNYFutUcjAzVC4C186Armbb/vS3EoW5S7WwCLpjv8j2tlgJKEl/tCB
njXG6/7+8z1tT2yv4fcntiCe5gTx8LSqx/avoAJLq9EO6WnXxB4I2ajbsXXD5Gcjx1b73g1oO9hJ
tDl+nhAj9TyDmfI2i4fKsRg5A1kTZyZbtOomldsSETJuQDXrN70wp29XDGd462YBPmfKqYOo6ZZd
aMfyuxldDiQiwUJ6cDhGvaNxXMFAoFySL1+SoYAb2b3p2z1wvc57uzXCv859P7Rt/jY/N/wpKHlZ
Ubhd2C5CVC46btVrO4wJINDoVerNQMRfCtbrm/tbdcgUWefAV0d8ENrPhyKtgonFk0Itr38EHjuE
AokAae9eZZxdDShlitppjeyDvV6GLIoYUF1qO+VD6seDgavZ7GILKQrRpcjp+8DOs8YH1qzw669k
+sp2uNbXdCqIndzwTJmP8h7pr3wjZeGnABKgSzPYIiMA0LKPyJRu29IQfh84evyLj4uLXtcRXBQB
SPogKOU9Zj8Eku9+q8Zum0FucvpsRWIZUgxHUdRZEuqPDN+r0SF1JfnlxUun65ymdCplN6HPP7MH
kiR/FbwR2b8F0BeEyGFvF5O1cqywJeNNwwTuJug75nQsPxx7AKhLerYWaRlWDTq3JVmsVVzT0AYQ
nFstnwMfxwLhJe2R5NCRwt7xsrKOD/Th55KNRIkSL75dEGIVNwMHGM0P9G+YPVL3c4jcZjDqr3An
X0sk7mS+d+Gq8AZOJRFprhtIG2ozbo3y3mtmSycxNFPAp9F8RNHi11v7ezo370W3EJ/iRmLPEZfV
sWO7ub4iJ7u94DIMlpQa1W721d/Le/1VJq6M/yEws7UE3pRed4szo6HP0mMZ9ISjBr9Mn6PCHK4J
ivW/Sp+/fxDU4fDa1o9JwK4grNof4Rju8K2qaEEqE0Ow96IT/qfuJx8z2Kr79P7yR65Afm9lg8uT
bnVMRM10rjxkDtpdC9S1M3lnUWaC+Vj7OM62wjEd51X437qHd4/kePTH0HDkw4yZcbWOf/Go/mZ2
6tSUUK0gWk/UBUEVoTqlDsd3w4uyRfCAQqO9SCvN7bf4g7kx6RflHs7ij/FAR2Hpp5o66Itio9V+
jWRkxKxW4wJDm2zr5WSPsK7h/k5AbUwdFch08HjfcFFPzWLlE9JTfcOQR7oF1gEhBOUxp6vm2Vdw
kveIsxbvlXqLyQTsZtuuJ8t0O6GbbWnHN+aXA+tv7gEcc/JlzchAGGZUTN+dHZJcrCFjKE3LKgl3
9VygCGk2S/psfF8wLqCm2SEK7vQvpNgyOK9vur3Fsjx1OAwtBg7i5mL7Tf7VC9nZACuOLd5trWKb
JNBYZcquRgWxxZ9Dxl2RHbALbROkj1isn23rguHmlEKP19v5V3d9Xwl5kgf7+1K84M+E96RSOWzP
BGmlJ4ElctIFqp03oRR6scrWv32UMRo0VRSCzaZmeOpx+At+kysnzQRzRWPHf2FoMyPrIO/K0bqj
UCgvTQy/9AII608I5QSa6dzja/GHPwSnLYIo9NZjfGSSv8s39MlLenYp3sXEen/zeV9L2Yi3soIT
CwfnWVioUwpusOJyRwycYq5Tr4P7OxicFTl4Ho3WORCAteBfBtAFxw4KjmQSZGjoDnG4jyq01irx
V/ilqTvJrtqrDxjMH+eegbMBaHVeS38CD+fkRCObRm1W7JBc8YA78h6JB8DBDquAOj6hiQxpcB70
trz3F6/VE9jjFutmxzN7SazPV4SutJjNm/NnW1E52sr2i2pJa5bb0nhGi3ibMyrso1gck+pVW9Ij
gEiFsB0qNKrdjkxvBOhmOI50TvtbiXEMmUFi6R+UuGchZ3h7W48EppIgkgfWjFec0xt6mlRFC1Rt
By6mwG0lZv6sQXKa/ar00pEEyD9HeEq5OeAQ/KHF0eD274ypeIQIBLWJyUXwszQM7zMjoryP8YnG
MnXWl1tPkFqTBz2ZexVbvx8aEQQcQAeHAbGgKc4Q7hrhV7AGdM5Q1xRfG/cRkosl/P5ODvlKM2cE
yDMLjTMxJlij6hxzQBUMan0tEzoXTIARFjHBk0aqoU3IFP+pz8fQNZcsuqTSjKkVzueo79RDj8TQ
aZ/adKRznUpbuBH0kt+se4oAFEd5Nn1aQ8pXRD9t4vjE5Did87n8msfIoBHRwzG7ixzzGo4eIEH3
wkJ+GpIad3Ttp5tgZk2CX2pqU1ZrtJIhR6La4U00drqps0Nwlhg0wgm6qryX17ZUCY0A2FvntEi/
P9h236H9XsJcIo/2bWWTLpJd+jOFeiFCmJcWDa4RSrK8vMl5s0Cm7lK77Y34S3P0pf6VmPAzn3jA
XH8eb5GugCpc3sZSDRoyeil7Sg08g1b1pdClYKWUi9m1WVP5Jf3eF/U8BLH3djiS7ILhEmOs4d9J
9zaYDD6LAZvD5Dour8A7A7T+HmdXRTZHOvECoWzKoBdS4CmzT7FgQKTSl9GpIkuLLTCFyJv2XJHJ
jpo2cqp2E13lBHNbd00uAPnkJ+XXO0uWwnpEbyvbRz9TW3Nk/qcsQ1eABAd9lUC6XrPzHYStfpBZ
6A+fjb9jY9EXkcdUH2F/BpM3V5aFI6I5yZmR9WFuwIuo6X+gBQwAbTfupTcO6ZuIlMoiNnbeVrnW
0cYSTlhNAKyGUgKwrB1BOU1IVgl1exZPl5koOKSXK311luzUtwglJvfC/tCLRIQ/ZbuKLIjfENdy
5Lb6gkVQsVD4P3cBLzF8mVW6URdTU97HmZNzOtFy53ONuaDoSJTaz6SvOA3H8XXBFTGHraLdsEXz
GG9ajghztvqclGVrROv0SlxrNYuR6c97hEF/7/6GJSxp4435GIHdZoJ0EGMbN5AzpFlykP5yhENK
cScuXMnkR9pMQay9D2EwTwCJ1bbsb99MNxY279ey9j0hpfy+CJvDNPcmuaf1lqTYeFkYU/0evAiA
LFER0p7eRgesD1CtTUncoI1KoGm85oMEy9lCyZVO6PNarbqKAKD51kDmqLkBfXn62Wsug0zmhuwo
g/Bljp9KPMndXCcpo8F+YaZq/YiOnaMtIQo6yvfHvs+2jUuAzwxNDp6bSuq/JVokrETc+a9RT3TT
QwM2889aPGgLmk/0qdgn1gJbHJ2uc/1QreCrGIUN7BLs0Wu8RKPTDZiNyLl4gFbMZQo8pvrgJixv
xQiiI9pr5whtgt90wY4HZJbsAqtddk/auY775KtfQP9D7YBbikZCweVeSktSD6Rmoi1GdMiIs+nP
mumpxRc6Mbla8V28Vmx3M2TwhoY7H6cOopdRGCop8+nP9Fpsuy+JElForF93sGZRaAroCCn5/nDY
6BvGzmEArNmrsWpjKl5HCwRz/DmYzKOT6nGBFtEeiZajWAWZFOTBRX+qDuzjstWd2wMJ2T5fwLxc
No9wCfNq+cFkuH3fy8XHLs1k06G6YRjb6HdCakStavU6ZCiO7tk2Z1vR0ObrRupI7hNGODHXxJT/
ZCu3E69HB8w+SSWVoAi6Mu3Im8w8kdwY3p7fm/mDaJ8U3T/gd8KnRvkpqVcUj9rYSXxzim43H6fq
kruaFfcAJ1zskYxfJKzf8ZLLWTx9HMUMyTRj+i9TNIhM2KI/nz1nuNUvs0Px5FVnh2iMYNlEUX00
9dHnuqbrhtyUA2b2KMZwKrHJU09cs2x8ORR69ePjoh6rH/WDnLtz0I+MqYxkfPD8Ub1CvffQdhJO
Um30TlFNo8tJGkKSkGrz4C/ErEkGjH8LGmCKBmgEJa3E+Q2sEIeFuaarchSyNS0KJBdY/CgvtSQ9
CMx8o1xFj9eaaZzgf8lZqQpAd9jIDKy9+k5xynYqW+zIFbCCO35CitA4FmCr/L1hN2bm+1TsBHR2
BPKork79l6jO6y0F1sFII4SHu2iwum4FRLfYUj9MFapkb3TxUDy/6KPwI18vO3zZbTRSd2J5XQsW
ryhXsBbc6hoQnFQA84xcse3wRAFuB4PGrw5DuajjY0EOTlKhOUhg25fdsEH9xG8nnDmD6mLk4mfw
dy/JDMlIfDoEI/SDupmAOrLSLC5bSwZQd+uaK6vZxJ/kdbNq1Wh77IpoD7r3ePIg/1kGR7ZLYTca
cDYl1SREQ+l8+blENqJPprGthFv1zddOtnpkTboDBTvkC6poqDx9DP/QTdJEnrx0uljqSKRXcsxw
CoiUb5PqoyJvVZ7osujGRFgwC+Z8kDLtayQpxOTs8f8wxH5so7GVLMUR7v6ixxCvOspKgUQxzmL5
6zKI+JumJlwMdxdUHtnGfFNrA7D32uTMNmhmkH7Gih3jwlT0EY2yoZyndHBVlj1Zd0NcI1JbIJRX
1wzEyu0+Or2u5KVv6M5UgwLQd4h7leCcMq0LmL6NOKRq3JKZQBoJ8qnMFiTw+SOdOkGBex63aUrl
eWq/W3I6HDgTzFFu+16uirXaG5PYLUVH9tor+VgCNzNdvuD7RuZgdn6PW87tUgNng/Fx6JYt08qe
bbTKxeKUZiuNtGpqByjT0I6hBEofdUmQTfjoSNoaUR2FM1Eap0wzYUQAdQ2kWnHrYwSg8I1zGCZ4
SIrzVGWXhchmj/pdNrHFvTE4avyMhSZ814Mb5reOOZ8raebQDta9ttyLRrYmV87EndrexXw1mQSm
HM2r3YjZgCGXM6J1zrIoztR5+ukWp8rLlgnHD5PfZEOLYdZaBRoWQg06iiu/o+IuAgGRDC/ELfqs
JwDj553bfDYB3VbHa5i0grCKvEskHLKT0hahbX0W0mBmHhTxV7qpgOiQNNHB+OdcjAB8J2uSY89U
nXdjXCFhCJUVR2tJg09bL2PFwJiZcL9DMEiNqeYuSR/VBRyvWrwrnsFxiTAqReqIOI4o9c2i9eSP
S/EcaRYqwEmEfn4ZFebolE2cStul7TY9lv26ivGq7cv3tnygnxBe5FjxOBhcgLNmRF/k65q+bEfc
oP8X/ybb6Qcb3ZQd/5TyiO10+WmvoFslklNPWxRhKNYomiNAJ2PVBfujrjTPXtmQpjpb8XgQCvCi
b5424qo/evqvZD0TN13urdLJUg7u1FemNOMnz1Tc8Ni1/rKRe4ZuWNqPzoHkvPtdEy3GdhUTUCdu
RbT6E3L7bUpA2NiCGYX37DqNx1TZp0ZDBv2OvoT0LgwYNbYv4aCgx6YoQOVKP0ij547+QFd+j4hL
CQzUWsFh3NGBt8UHazlGhp1YBmyjpTloa7n65iBSFulrM2YZBTBn4LdTJ5zuPt1BomqnonJLDy+k
J+m6Ah7Gs+PQRuPQiy0whcGoSERwB3l3QA2/ekfLFvgcGA8X3Vn7crLXSFjOs30SrpEYi/r+pRzd
Jr5VEaOb1klLazOXsZEC4/s4OjhI0dQR7D8F2ktWTM4aGFR00Suj3SI8YXz1noxtP7s0oGBLC8z6
8LKiaplQ5dav2SHUDbB7or4I8DAOVtA6n2ozE7ddeyjbq599iyEGfaShHh8t3KCG9gCJf0bvnLRp
7/BpTWzXRJBK4CFbK2vTHxkDze5d7XyCn4izHpHtdI/UfgTm3jvpu36tdTI+bRSdI0EpJyOqtsxs
vSNvNEqW5pF6YH1EfBYT9R0zpInD01dc3ndGP0nzcGf4gN33PgcpTNrBKnVIYLgTDP0JRDoMLtNL
s8tHynALaDFffB5HGltcl8ZntKw23Z41Nk1g+48ZohmHwrtoU2b6ar/VSw72kVYf7NnPhiAF22QD
2YSIJUK/Cpz5UB4ReWtMse/+kGKpidFtSnykqfuigQecNdwOEoInughfguh+AG2nxG8zBxdi61uv
6iE7krqiTkJ6skXh7vcr8aS9voJqifEWAHGgz3OO2SikNzn7psmlfzYzxSm+h2/sdq7LQKZeHnP/
4FZIm3dnTn0vUA/y66hRLJNphUyT8wf5DdFoZegYyNxpgZrzMOSrqbwmCSMmw0GVCZb+HaML7W18
gR2T58yZzXZLIwhV/BjWIMUtLBRty1np5Mq3jA0NAxS+drzV4Foral6KE5ivb6q1xb4r8PgwVJPH
oXhZBvWcCY0QOEMBcPXQFNf5DrA+rZFqSop/fKF4pr9za8wLufcNYTCZd4VeGZwGiRKsD3U+2jBB
EGlnhqZuXswVOoAjSjBXjMakQie2lg7BujUu48D1ZGKylIgUFOpRzGUFjGHwJI1zihKmrXXzymFk
IeO5UKgFttj/6Ej0Pm4S2f9K0gy++rhu+UjoYCGCaxvzL+BKjx/Y45SsNsDjj9gy8H+hGUbTNRbd
2JkZHPDHX7sY3dwK2D/b/GsXQI9AXw29GyrBiNU/orCGCMhQd6Bwwh/pPIx3cPaUB/p7usv9+Z37
NUAjqQmMrYF6rXVXOhp5pmgG8XzED9wRlatWMzWWCFOp/XPUdBBUZva5HJ1TkA7abYBPfrLImZ4x
KsnuGkn8AUHOb6jZ5a6gcUEWSvRoM3TgO5z/oYSNRjYS0fUItAE7QAaqkWKTef4S5HBl4HZ0bC/C
AgFjElG/ucS4dvBVYynF7Ln3n9rJ1AC0nVoOim0MuZ3bk5h0Nj+vfc1A+Lgx/H6dFQf/DeOEeceM
1jL6GAc8D944pI3pZsly0kwZafCbQY4R52XuqhzHYuZWglsOJppfdiAQugrDUcR9KD0TapFvdCH8
Z20/S/Zy7NCrCDwG31LIR+cyMH3d0FtXD1zfhzhLUyU/5FRleiK1bGZNYavkB7qwIy/iww54lz63
Xt+X6iYDAQFSchyNwXYtJyumzoRUryMruOEoBAP3NlQwbYyUqfu1SOzSyJWR/ZMm84pD9MO5KmZg
GxYSJMO36UfeINnSL+8+YU129bKOFzKkHfA6O707EkI1zaHBmf2hNFQl66Ey67+3DnOV4rLGioUu
CMTOxqQBy5Ldwd9nUzYTPDuoh6FyuDJYmNqYNn+sV86cFxN4ijXmeDHdaD09EEtFfxG6U/lc9cuy
2Y4Ti+rvfLog1lX9VYNou/Lkk0CmSbV2uhg0q+VZlsX9J6aI5hxSp8UiYQZnJ6M9FjlEoDyp/Aux
2sIhXd1SgjyQ1EznpwOf4hut0+I0ahRsmlwqFWnjgIl+YHMDUYfwaQyNNXi1+Zmiw3fwHZsNiiBY
wHDmQmXB7jWxmtCVFefDAWGEzQrzIai+zL8RtlFUe22muX1IUNMkBGq+8YMQLr0KL2d3ib8YolXx
0zAd1fRSKFt8lF/GyEy/2JHRiUMVzwlFqHqzUf7Uybgd65kzhBsyugghtFmv6241LuZ5uyzNojd+
qtV8YSu2Zx8OQcyMnmUPt3pF4riG+HqYt6vnc2qOI+bvRwidSLshEM28lJ5s6qrmZPekMhB5z4Kc
FiwipxVhOPo5mlv9muXq0kG2U4MwqrhwNApPhlScn5PcfmPVIVA/l2+P6+rvFkLp+Oaz6ZZysxul
NpVu51MEOQ/dN7r5qzZO1Jb3supAX2uPCqJRWzJrJDIyihN9YgnTO/ZJmGyJbBOQAjFYxdwYYUoH
pXkmS0LVaHkaME44UGhzYHrRUqdoi5rF0hEuYp8a54STBrFuLIhAKImWYn7vULiZ6gfNTTKzELlY
PvclOUGo7bX19O017UYV5smZ74bhgN4vtngoZlOTbwh/P0Qa5ltm4a+fSCvbuWLpHdsjFvHL7qcM
fnqIWCAn580VgSgF+As3ZoNYrD6f/N1s55v0WJnqUVhP56OtD7ql4uYu6i0sTNpg7rAlqZaNytII
s+YTHbzdAAQER806I7JFZ7TOpz+FRelJYxyds0sF50chHDZwZz+RW6GFmivu6QQbwjtMNEtA7VhF
djd/Xw4HHJr509+RGFDz2J+o3ZxSqzbEzuBBPnallX8DeY6WNelO7DAaE+gglxSz7apDhsCN4SJQ
17aGwsqpt6x6zRpmt4S0RHYbYf58A2kxX6x1lKegb/kIFMsuCSVrf2qVToQma+V9+DeXP7RHlRqq
tFmzYKUWViOgKBNmLHkDXhBOQU5GZhWZzSbQreacFvbJK6gLf3fhlmb5ufxmFZ4w2Y2w7QKlMRST
DbeOGSLkl0zT2NHqKaFxzGuUA+cHTMyU8jh12y+9tT3vmwFJPOBoJwOEeEYy2Xy39QJYNWV6BGfW
sG7uiH6rRddfdGxbI55RlJ2MxB0comyiar5/j2Ou6J5pqkM+UVoCE+5as06onpJlkYdTT2b8oVUp
C8b/nfzk64TclXYjD7QgMUaErZJZePZpMQIH2gvebyrqt8NJba3DAXNtMD/Nbh1CH0PReHBnuS1Y
0w+/86WVnux5/7mJVoy7qRKpd7skMzvVojsyMyeMyJkPcJKNWF8ojUPgpTpoxhhCy2BjGP6IGlDG
m+4/btwVmTdaXfN6bWjgmooHOMIYwphkhAExGu0RdvtUsVXGwdNNFblwYsYLAfZYofKLTZH5svNP
wuIEG868i8TLk6/gsxnGo4ezIUBnIMxuM8muBpNNuifCIh9HkvvoLp9n9QbBQNdVPE90bIcmq54p
GMQaukMxp3uzZxp2v8xCFoSpQ4orthG1zKh5AKasTiKzaAk5903OvstzWuPawDc7McN68RGBxh5q
cEKsMktat78pTRVC9xTtKSwMt9OWJSkPYTn+k3NLs4l1IATrCdFiwFQrThgziNxZR/WCvMkYTh/c
NkwhsAZKrfC2FjXTmaiJboJLyE7xx14Dx4jLNPUvYXT4ZJyTzgyuGNNI6UQquJy3omzH+G0GJx+c
9MXpt36xcAsG7TEhTZrXMCQLF+Y7OubesXPn5Yk4gWK7PiPMA8UKHpsdTFc2odddBheFMzstR8+H
WTcZaggGbvzQwH6HTi4vE3pdqQHrss2g82a74reTzWFdbpUVvf5yqfJskGFQIvUoAimKI63A37Ox
ahNrCufpGO3lhwKYnQZmozNbwYop5cvmGzYPrCPAhcjpWkGgRnObZJdONHNEohcFELqd43707cKr
dUtR8S1T1JrXRAwDPefJl0DLklkcR2p1sJwP4hOXM3goJ7pQ8FM1MznA2slCp0f9HezQZVetEbOv
iyZrUXw5MudAv9FqPigBt/n+nTIDQDREjmPyVRrhrRd2tjRbUtKYUKRRweds+m4jQ2adgF9KPP3h
azs53ce1E0BEbD2NWUZUPEepQjZbarglKXtY2U1Sn0XrUJfUUvwNOA1s7shnPHj8nbZtbnitP7tQ
XiCgHA7p9RMxNOb3tZpRzCtrT6+3cNRfYxAmGRD2/Z0OmM+dkYNbA6PkxuMxZrTWhUcRHesHg5r1
OnK7fQrOdBkYz7HxqfHRePhoAFRb3RR9V942ARtDxWrNejPoliUlEQ7jDytzdhMzu+3xIi90iCuw
wBKNYa7IHULg8q8jht3p1Hr33y1cFxoir8/9xbqhli5QumUqBhsV+d3kS/+WviP22FXh0jVnQAGC
3B6eya5bZrSKppZMJ5QG88DgOxqcI5dBQY1CIY0+69sRvZHkKlodSINinm7Y26Pv1BHxqypwx1dE
H3Jo04anhBXnLnyKhAXE6YzQM94Fjfl8Sxxck8lKomK4Zk1UpZWqxql9PNINyJF040T0kJvt57OB
Ha8RQyVb6TEGB7zUnl/ssSOQOD7eAPDHUJhITeL5afwnLEwm6AFHmQUud4Ywss85L5E7qSfUVjnP
NWiHneC83H504k+pjrFkxlmdOEJZkg6qtUo1GCmHrC8gKLSLDRNIGRO2IJkSbsUTCJZwqxUvpS+i
XF4hIJsjPcWO4a9gE5huhHaZcRTyEZ0cnK4lwjkkddWZLJpaBR06RuWlTJMAV+A4E1Q3EWo99foa
mAvQ9dZMn08aR/sbOrOWzbKFyW8ZF0PtLhU9IO7tllSz6Y5EyqExv5EsWlr2zKlEDkufdkxiB5Qc
E3jzuqme2sbO5UuDXggiHnrvBzipjiFc/Kl1o8kKmtY8gsLF7DzFSVtPWiedSfgKt20dlqCtCyQj
NqHXJ7enaNFu1BEp6lIN/IwmlBiSy4rQCe16CscJ/fdPqf5MAsYHsD8xMFjaMU7oBcFOnScEt1+U
IlDaB9ZrfBjpC4v2FptrYKx7wBDn1+qN+mmh0KSD4YDDN7e0UcLQgLWnoajMhad86MggedycJHam
5OPJYtimMOQOqJOQVBH8xDb9bFJVCW8Oak00MksgQighfbdb6QiJuFRk8ukiQCZLVYttp/O0lzMh
HPlQy/UG4SpiDNKQM6ILHRUvjOamrDq2zSsSlUuSbJGkExRHzwBORb5u6MKAVuJOv70yX8fAtGYw
G5Zy91PGW6Vbi9TvhN6UZOAjNzlzdYWSGEJa8Jvtr4DPR9BOs5D+FLmQhihLaL7eWGd5BqVsGacL
VVnX7FVRpTHYafGuD1Hm6dEi/MppN3K/5frQ10tSB9Vf5pr7km4j5TNqYU6SNakeyCGmEnUzQ0Uo
3Ra7jDAus1A6ims6uwcdczV5KhrcXT/fcnNgtrCVTXHFmRgGtkB23gRm1FGRg+BgmiEm+Ar8ed6O
tIyCNg+aBVs2enPmoYAkus3g/JNupg6UFxqsDVsFphiwv2h5KbjLxuf2oYWKppihekgRaKL1h+KR
5zYZhwwHCTEyPhlEs8AIBVRylkoj+WOUrUt4iuUJjM6MDp3F+m4fEvUhKTenUHGIlTGZPkX+mh2j
dwp2F+BdAG/wnf/TQ/JDOVlrkN6Eo+xKBMY1Ej7muNHboFln5iGtfJQFZEMxPqRoTCcp34LomZps
xQX8rcYOoNrNxjfLA4IwOHkWlyZw03Oy4ek8qmRb6ZnnhU1IpCQQ2i8F0pATEg6L8wF1pLDof8H8
4E+gFfUnfH0iR0JyIM49Lq8JFsyKNoI1ZztmGrI5sNAKkyNcBh+nWhQwfBS7yDd9k+QoYsBguCSX
oaqCjjwHyOLKviEhsCdrxUoNi4iZk7nNuJX+1hbOm54GGFIebeBFFPwvpMR7fUs6K4BoEMa3ySWO
zqGdQy0y82dgsQf4VAqwYM3fR81lsMZsZnIMEyGH/4bMsCMroL8zhleofADCgBT14hhhSfyG2MXL
jlRY0jNXc3bjqr+OYMNJ6nfCIT3zvlmtcHysbtn/vP4Kd/abtlDPWf76yxKlufhbcsBQB0FoyNw6
K+wpQM/Bkimb6XHY+r+KBT+J3j/PpYaDnFr8wL5jw3wSaxYcPlaXNYAyAi0ZvyYY/Fg8V0S7CqUW
WI1IrxSbfYkpXvzRiu9goppreBdeJvSutvzpQITftb064qD0bDfQMnzfpxOSw8xpppZCmkfDuu8I
Rh3hnM4cNP9odKvQQKmE0lz7ZnODe/kXzfz5e3KiJtv/FNJSY3YTVSi+EqXAGXnw1JNHLlVpfmyR
pWIj70IrA3dXd/KRy7HmfLgzrdWaXJmfcvRLl/9OgHmRt5OF8k1BZsFIllWyCRzEFct81+gO3X6u
CaijKZpEOijE96PumuVa0StjC6nmvtesi0P73ZyY8gYxynt9ISv0xGuKAgz68gmtyrxEjU2Pnq13
gLvCt/eoc5oFDtwz1VgM3ZrAuHJ0OfCS5vy8zqxq+7OGirpgfvX3FPXRsX7op5aqT40ghu4h3xee
8wdIpNPgTfbln+D5jmjVe6B2jIByp39kAfHYvyTuoWK9oOGcbOEWur4z20/3IjJotkxXX2vaV0LA
tkOKUfyoM0hqYEcH4qZVz4dEr73Ho+jf6LAlG879TeHNEExjLt9162QbL/COrdRt5iTehLiR/tKS
wczZWbmFGwoKm8keg9PwQ30xYPrSVfJSnNkgcsXDwKSswS7iQ5lZ02+AEejFWkdYljz7qg10ld9S
Aw1s2ontLRWd4DLLln7qSkfZG64lmuSfSWUjfVW/1TMU2knhYGl7NTeuyq96iM/hvnmUjxSobQYS
k8YSrdXAY8b4imXxU1HyZb+zoMOju+bmaM7lkFDRuWxHqHJh3Hu7tjMaNOirou+1hHw5ZoC79fmB
+LaY2oJDALCufwa8DQDXj0NzZt8O1tC4SiCJaJendprYfPvkqFnKVmXWA0V7RPGZhfibFmNNDMDk
NfuD850uGkqOERjToM9HeVXsZRDWwS26MUJxVTED5omwAuk2fWHtlFxA4zCUhK9SxgZP/D36Cchh
Vlm5xtdAfbZfJ0dyrn2zmBE5XEXU0Sb+mo1A1WEc80BPHrk/iihhFx0TRtvTGYYn8USbhmKE7s+w
GVU10MexI6l2VJvCC6XcPNmFbuMV3+PlzR/Ynym8Z+DoET2iUVrFjKwfha0qKhGqzDIgKMliJCEv
zp76aPkKdFu7bIlhxdN4Q/n45r8bryMS5CD1WWhUlcy0XVKC3zMF1EC4DmNjBwMDLRwvhKuSS1E4
qMngd1q+YoXw198LaZPtqzOx5oVyeA8Hwa0CNxYOM6qhwoqe4Wv/+U1/K8ICYN6QT32H4jZdrWYn
MKpc2tQnZigeMWqAOWFWPQRkF96LJz2rZU4p7vreqrpTgvVGXDUz3l8MDJy5SImIDPBI0BaeE4kN
1l8wmMotf1APRxTfvQ5BtYKJ20ztT08lDlPBKGKPsbK3N+GXRoWPhcelb6AwuRdr7wQxXrGp9tWS
6SjGbMtzS/U+dqQN2rTt7zi85rVnfiQFCAaEQaCszO6ewmzZUswDpQV97zqCjViOE571cp0skOLv
MLoOh2gRndo/nBbwkO88E6KdoBoS7dcBNaIV/0fSmS0pim1h+ImMEHHils08iyjqjaGmIiqiqDg8
fX+7OrrjnOqqrEyVPaz1r3+Ap6vjbJPUfidrEHzbve2FAd2U5cDDeVdijYHq2NCOwIShQgosniAQ
UzHCwlyD3LSneUO9xoeJqqwmJXid1rFqtodj1HAPNJs6eSQlnNLSxM2KtN2ka8FssBp8+YCyzuJ1
xu6GiFmMJnW8z2nmQZANeECDP9aZoLF2GwjRwBs6tVk/XuLxJalFyE8extd92lX+R+InWtNO9CTg
Y9LnsyLsvI4KvErBmiFtjAxt8gG3tr+InO4BvBzzuIIxCxe3TdeL0dmRF+LZkQB0ps6ZUkWPBH+r
2TeXBiQP/GqYoi6O1P1XWC4GzaVyOP/1Al6LAR8Ni6P3Px5HH8vMt+RRNXv0Ht47OGesGchtUH5c
EIPrvJ0TmOvUW7hOYjDpLRpzPHQhk9FiqnY0TC82JX4J/xPy14vhWzX9zL5waCHSPrYNXrpj6lfG
++LUcYbUVHgn8GuMA+jGZvRdfUTVnH855E/UwQzRywFsBgQWhMaxA9gQr5tRKDgKM7GVDEPGzVxF
7fxIqQil+Ok8U60QmBr0IVr9UR+QB4pw6PB+mscCthG73uYX68UjU0FFsNZ+IyniSoClL13ruznT
ruXAkJqk+/LaxU8FnubX6cDyV1wCRsrNID4Gd6fPobDtbukLbxAygF1uBk0gdwqzrtMehtmgg1YK
ps7ktBpy8FpNSADzM2Tc9bngmKxrh2f6IHaS7lQd47PAjPNZopZp9jwAJGydt3vSzGf47Ot9v/FG
8zZ6Ejf0Vx8JXzBpK+8Z5r9wCmGEQfxqxBQu5vZm35cfc1dMrk4VfCYfMeBGmmEPK+qFZspgeXGD
dEhj7UGvjIbiIVq/2lPrjtJ+1pgssGy0OTGHEGVhXwjstGXeAHOGcfBGHfUyaMnym/PxoErBLMaE
0WKL3WAf6Jqpia4Lpxyb/PQ8I5GQnrTJG5xwoKgWLu1KUrsPi2abWItfelf9DmUoornZ2T/7nylQ
Hr9Btb6lFQAGqBFLY4L52hNChEkzdLazX63q1TE+xuOkyamly7coqR8ZehBZrfk1kLli0f+V+5Y1
wxwBJ3P9FgMKgmeCNJSrZz6kbXV//sPG9hKvfqWnW/35Zdc52o+0hf7Kk41Iq6rxQICMRXQItD+g
jK78VhdpfWm89/fZa/Zx19grxPVH1FhzS0KOhiUg8hxiaokzUoPn3/jw/AM/a5bS73VN87L/McDL
O1v1RvYqFg+WlhPRlKpW10O+hHhneABFG3tnvwTqP4HQSYODYASnW+LTHpQ2BMOhe4TXYD9COn5U
7WyhsfSR1fi4/25ZkdbR2WmmlPJA0kjLtUoGUaEuwYOhZ7bbS1xP3tEze/IjKQtxvqDQIrUWPPeL
3OffgzgunlPAASp4gIe7QuYUPVuB+QIY1T/4FnAFVctPAFkTYEBA5tBSYLUBQpOGcnJ/u/Xq4vbE
A0KLx6ODDwUPinkgIxKDEKIKQL7waBdKRupOLd15kR3j8jVtk+5mjFaEa4ssBuMSPO5iDdjNEaMi
+3m6DVa35WrsamkxwXjaJ5xOv2RdD9UshE/2wt0fZLCdw591XCKWWnShDlvrOd72mULFbII2Vs4t
qSgwu3DiZT5e+QqeQWf6RP3KVNW4TF/MiZZkLo3FfV6lJ+xwyVzCjQJ4gT1074Pw6Guv2vQnDK4h
134MNdC2Xfk8+KxJw7zEfItPdvlDCWyBsn8EynPAGOYD/ptILnacP5zX6aWP4Ejx6TCBJrUA+OZ1
k9OIPiHnUzV/Op1NvcBN+GZ+OKpnoI/uPeXH9cyzP/Dve5VAMoRbSMoGC2L3YCf8MZSjRfkZrzmm
J8x3gRDHh6Oq45sWS0yytHgpDedNMir1gTUIxpxB+YnfcK4OT8Qc7pvpez/I7552NElXnKOPeujD
w8j6OBXKy7D2vrgji0Gg0Qc4/8yMDbKj/E9eTog2kw9oUs/AQRWkoatHOPB/buueU8bM5wtZi9Xk
I/tXllbhneKKwQTqKa91j7jwTmGG7Ov9I7xZTxcH9GsGAOa/ZlcpZBn4pX9pPSV424y9xnSkmqXe
PcYDtPu3KW+7bo03LaNTmMxhZDjayapI5CKTi97RraNj0scP8MhagT5uEnLsaTDYxyTGCTQuIQjD
cPlg8p9eONxyiB+Mls9f5p4W5s1yz92sAcq2oBov7imcHopxUfgEgm2KB3L7iuQMxNvTl9kXkAWi
jpnBMwIMHibn8Jc/7FdEQGTPfNhUjQKUwSbNLQcvo636h+CBNdezMVBzaX45Yh4Rs/qGqBt1+iXY
imqTwZYgyJXDTHXWH+PsyfRUt/U7qeLAUiZn5BEy5MrODtohKf85TvGNAA4BAgd4QI/KHBCg45kf
p0wJSITjEPzQ2iSn5fiAOMj8Ij5bJzLuqwjqRRcPJ1/Dn6JDPlB3pjhr6e/S5p9czZl8XKe3ad/E
wMTVYuwUZUrbJWFOGSpbTKiZlMp8uNa/GIXEg5EQqv7oZ4Ca12EZqlG9O+WXbX95DiW/mrOtIYat
jhguEFWzOPIea7uDbzdsamsITZzAOIjgrf9jaAW0ahwTwjiPSetq0CVJTcurmYJ4ZNY6I2wkysnV
qFPChE9TBnIfX3HwfRDFrJto5smqJyizgEL/HpMBI5qnw8zvxOqfd8NRXp/tB4DSGzNk50sn+XF6
Z/t8iQhv6SPxx9UlBTAcc+QAQU1ZD6Txpm+zM/0xYrzGZ3MAFVWvvdIDDjlZmvXMXht18ZgDGvKs
CTgIupTHhy9nwBDHQcGEh+mfJvozDJyHcfFx+0BdDdZp+q0DjfRWmuOPw/IGIQLdIlcT/jLIBDcV
c7eBiVDUHTiV6hXRYHpxb+7TfUWfBldwo0tJN4VJygcs/TiLlN4DC1SHKc3NIm1ZCobhpugVQcfM
b96M58cAwTLlXD++uHROix/8sN1xd9bMYmg0Swxm+AAr7owPcOaEY3TA8QElkCsk5GJ4jQUccP+6
bHght+C09ob4PodHPJdtiMTDVX1Qdri7bArn7o3nHOKEFSOEvFjd/Td6JtBBSSK2x6G6A+vHfLuK
WgsFYc+DuI1gFSo61cv8ih0+EtrshiUSCAJtjn6Ke1z/HvxLkAwKJrvy7vtOBBPIRaEncD9xPtlL
GrNwoBdcsmB6sEdhppLRXNmFqRpX9+r2TGgMz2l/f5n+/FFa28AIv6AloPDCc2RPnqjfQdMYahud
HST43qxr9uXVXbLHuKXUJxnYTHaiNsby0G2dDjd2PcGMm+SCCafxNTlvzkNfI+bhZdcpxtsGaC4Q
EH5SNnXk4ZnUAjDWwlG4aN1nohoFFRxEHVVIEPNq7JG0C5pbo7PvJj1MowjOJPY9qm3mM0YZANrT
OHXCl/XjrNXRD1jcvpPHEgKPCajm9t5UbiivKf5YcetlM8bUfR10z1utcvtlUtUwbFWnfDvgK5L5
4SA1gQUqa5fOdpSPtozUikm54j6giIdCsiP8mDmUQWLg7LFfy0DomCvztmW/p88pdIOKw+/sabC0
ObckVM+sgXqQHMka+IFmbaeAOQBH/3W2+NR/jDEtCqdjb67oe9Xbs7ks+CMhxR3f5J9peD1jc4Mw
JmMittao3Bm4IBmB58a6P4vjlLPykyvUmiAFL27oL2uKO7hcURE9VpfpejmK1Gg0G5McESCaShUP
mvlqbBThrsWiTye5u+abOopf2Td4DzDWzZrkFL1aDQ+USdlHvrHT35d3dNCm1dC6LH8Iw35WD6LA
2cZ13YJvSfxX4XLiYU8GSsBnOGe0AhQP5syHVKvSnxvG0hDUk9ipC8fbtZeUJthc3LXI/uaNNYzt
qRrZteOlkp+HRpfaV9y2nZT7hHGh1YmKyZuR7eTsDRME67QG8d2G+oLebSSk3uvhPudPs0e1/0YJ
d02p3+n6Zz1H85o5ilVqLdpN7sSsDOXB/cN8OSEsnZOT2ZZOyjhBljKGlRknemVNP2Zju8+NpvIY
RaLamhgm8i8y5R/IuNGjVTLJUe2RPdxJwwQVb+e3BYKddsyLMdxrJSSKO5M7772oF/2/n+yg+ZP+
T/BH/Q0hQLQYLlUjLCGM9oOh0eH0OZvrefHR2Txw9LjVCCiQKabSlYfBnPe2mZe3MDfWRtfVON1+
1Ey12I2nx6j4Ayl9JMAw74Di0IPBw3HHVthCJXviIJwpM6YgRalz+50gkSOyoV2d0S3obXyz6PNz
hq5JMRk4p4XmX6cFLmeDqDC3XYFxBeUMYBnEoDGvFDKAxaAvum+6s34bNPE1Pk3bnMQKuC3NFM4M
K9B9OvjpG3VPZyL4CIbxOehlHxAQdMw8QlD+Qh9FqAso5qE3vfrRmJ9+MUZ+n0UhiZLEqlTU/ZX3
1Kzfts2hlCSfrkDFSPMDMtmEhVVgm8B8Xpfe2UdmEmpUzqjrUY06ZbgOjkCWtGrroJ9oaT2rJXFd
FooUjkt5z0R90fa5fEseMbJAu49rx3XTkiqhRdW+DLvJzVSxA7lTvv4B4VgbmVxI8BibamyBpTD5
mFbuw/2YNSl10PDYsCgQ8LehcgifcteJLtH2jB7sW/qGCPf0cOrDY73nzN4EiFvrJ8pNUBH+VUqX
qCzavwaeOPwGT7Exzhgy5Ntd54yzSVr44hf/vBmnxurcrRdZNASSVsH3at2wokObf8X/b9V7GuW+
nq0NPuhLux8v/3HUYKwxkebiYCnfRVgQk3u1ZNBuNTtNT1OaAUMz4S1Cn3Du9s0iFKEwY5SxOIWt
bcqMyTW+sv37BPlixT+cIyExMeMKP5NeMnZ/DoNXRrU4mHNza6o4p6qBoBo+WoeNghGLyVVFynbS
YrGgZMddNaGHOttKqoa9+GG8F50P8S7ieBTjElsZsoQEQiDmVact0TAGyao+mr3wbI+oS0E2eRfN
lHZadSh1fIwM/0YRSQscOTQsXXNdmW+2eymwjyoYA6ZUXiIhAfLvHuBkckVNi//URzAzYIlIXh8d
KbG4F0y6WC/y+O25atrkw+S4WLP+Q5oYUmXpVNmLEdyg1wSwH7IZLFdcD2tKmDE6VZw0aGmY8I/n
pOy85ev82szrzv++4WnLUBovRv2SQESDH8fNh0yeVA0DPtb8uBmlv+3TGTFCgXtp5v2/ImRAZxLu
wt2Dtoh1SgoDd+TLuvlMvMAhWGTR1e/Ha+e9XI/mIyrOEz+ZsduEq0t/k2D+oLZ82FSxeum8Ecsz
HePh8OLJqaADoNF/JkynQPZuJ3L5zvN6jmeGdzF44Sds5wYUyZAFDebkYSt+HqmKzOD5NvIHXBPU
BkxtBRxoynd6XVYJdyKDBAf+p7aRRKsth571wgyie8DlAW9AYoESgokX7zl1Bo8KLxXjuYXXwOcJ
TVjIzfLxPh7vEbUkWIz5OBm9JZWdbELo1il2OOMwrTvyttAjcI1VYtdCV1xDPuvxaoh004+SvDmy
thRSKDOPBiZslB1yOfVmg6DkV1AzJCokz5UdHq8O2PdPjOM3pxfqFl3+/O6SaQ2fvrz9GdXL543J
HgIorrISJ/9h/HDbeZU0uiLQNDNwYLaOzrPOwFX5xgSE8ZhHniJumwJvRr6EtpTO/SzdD/klX/EC
CD356rxlScitd/ZqMWTmaiFhhvkKusWPpA2H9h9DXBzABoD18TUfFPLiPWf4zSH9noNQ8GH82BxU
ci5M+Rl13w1gdzVwnlP8H8EZdYXGCzcvDFjklSB/HvMlbmjIbaLY06zJdyUpKpIliSmSK986NzuP
lfZiCp+B2S0fvz/IFXrMyq74qrOA7czb+PH/WAEpHR/ACfwcTwoxhs3HuMO88YqOa3b0CbGV8U5p
jVK2DRo6KhF+5DiwdeQOxJKO5kz8Ffvic8CAFQwD0ALQoxUoF6carFC8D7EZsQHv40DXxB5edYZo
nBxgOLluaj+sZKy3BzvQEyW9OoGt2W9Gf3BdVD7+4bSv7yBZdBx4kB0i7B/PoIYerq/OT6vquHDb
LjtsV6HkXZDiqsYg50FRhrzi0oPjdzPcTEs7op9ISvLRyu62i2rdTnhJZmui1fhsYAugmNEDdMT7
Vt8raW43Zg6/Ccq0nrz6vAlle2IWBAGIVqzHoJqjSm9+/6jPVP1YmyqssHRfC9di/uHHLre/m+4p
jBlWisIOGlP6ZpvHfxNMjr3GCILbONI2e6QBIPs0/2xhySnUw/MmDCkU2Tduhw//43FGNHiIQJx3
+FEG438eJsfMBRnzAFWZK18QL/LOLoELynar5IvMPjlA5NuUVEAALxbHcLk/0WIgKBftViIUSm8L
uhemazeB8J3rQUtSM+8aFP3FL6hRIo+DRj8gHv7qTej19OhFwfew2hlKCyDvJsR4D7EZenLwdKYG
HiUzcqXNPduQx0acRQ0fcOrMmIw8KBC+nhIyk4JlIDYwWSRmHqGdOqXkleQmjcPILMysk6tYZu7P
Ngt8lw+RFi9oD+ldGWzd9Hxn71wKMJiYRoqJmv3zzF9tz1oSF6JzKyJ5GNjcdrCcQGMU4FSC0pef
vtiy1aDfs0MylUKIDUI7e+vvBz3TeoOCCzq1dOgOMebU9zzOzysaOcAzOgX2yqKz2/KxYoCqp984
oSch5WKK8eV+f833I3P3sl6LoKsh9oEQp/29rkHj38p4gP01hsZvE6oOOavYluj4MaoCThXVhHHq
2GNcy+BeSWRhvcQB5s5KMUq6yqvRSn4ydYoN3wGujgRh8QcCDZRcc3qRNZ6JoxzOCHXqz1jh29kz
NH3oYR5iWSq7gVyl4WPZfTnDrlWu97KeFCmnsp6yDdFfCt5S6cHFgGtY9KMGCwr5H9eYBwAjBebT
sczUIdmQBDX3nHV2HFslmlqOb7hPXRkmD+e7FnuqNpDWF73O0JN5SRk4pP84et3fQuvq6toqy8mW
SQb8DLYHrI+R2V7CCiZ961Ziz5YC4YT67u/PaOzt48/Yo84PxPLk/MxzmGYPOyv0D4FsR8a99ume
pyVWdFh1Yt/pxisL1vIijmFJ97i0t6trdk/x/KJ/lkad/DbB9XLj/mhc0CudOIHeGF5T3ccrxOOh
arQc/fqAom9A6RbHqg/7Uc9a7sCC4X4xIeoHXrcmKgdgH56M6nCIZ9tVk62ukiOuWivEuMEAm6aV
8vI4woOtQig1VB4RFyCt+j3iFY3FoEyJMHFh5DFGHBidLQznT6blsWLQhqEZa/FQF1uaKBLd7mYM
tqZrSFXECtM0noT5BYwjtFETqxhaD1eHoltQYq3rnwqFkyV75iO7+IOWJB58aV+yzGI0KV+hYoD7
PvCEC3uUkuC8+uojz9So1n3U65W+uG/wy1JiwGe59DXpVvrv7VXpbw0YoWH8gLNQHF8T/pxeiQut
3zEXJ1caODbErhgj/YbRkwmnAetWABI6PRwxrCcxL5vwCKcvul/tf6+n5iesrk8W762yWhfaP95n
OcOZK+8HrJvPk/bcrfUVYYAfg66ufForLMQULJsNlEvYGZOy+CAQfbXFesvM5Iwpk8wrKr29tG2m
4iDnjrabj+V0tD9Gp+P1PV7PyHmZ6tYewS7FM7scIQBvaBeDkR2ZKFtlB24wEEDA3iJ10J+iTb3f
UN/MWOKoy4CYZUAByKI5Q5KoRWMI+EO9wIJ83lymuDKN3oQJzmHGSUqVF4ylMM/I4cZ8xHKt4agx
ftnR+pOjGsxHyNbHXJN9RATkYzVWfbFA2WAUIcPRPE/FNIifhV6LyXBSuW/FePNPFPXQxtkmgGme
B1eYGDr+Q0nf3alhgg4VUTNnnGcTFi347hiFBrtGM7QmgJAFNwhWuahsWZR1cTzTn4SeybBv2mG6
RMojLSxc4PRDxfRr6D6WKHW8F6yOp7m2aBZWWtRL7lj90sNgwmedk+GiG4/SJ0Z9uZry9aJ2z8lH
junEc3vL18EtH0W4CA0NWBKyCBtx+wHu0/G4EPjaOyBTsZIN/wuTKNSAznOL7OaUn4hMbcPvn4Zl
6j/qNcMSSuV3dO4KiaYmz/gWF5OGvz55zRSd87a2MdRxBzlE+NUwAZUfolfpssNh5kAFxRgournv
yoDCc4O9lWF6i48b7PERQ+cMaXt/QxUz3PRnXBDoX/pnYyzZeYjZ7K9sU9/UKqTaCeBlRgEqcvbS
oqWgPHsw64HhpndHJp0aHw7NPyS/5RO/Rkwn8e9Le8kp7+MhRZMDUw/bowP2KySitlOkbOHHodlt
GKDSeBIf1l88D9oMGhcwGbQc0OKMeSKHOR88d7kcjnS2HA2AeQ5MrZTGtI+iqmMmSB4ofck+3VWF
/V2cHw6DckPJ4dyZipgSQgq5oYk0+zofrbrTgmh36J40e1N4lqeotyNAHsuUO2liRQBfDM4rmbjW
fXHM38mLOSwosNmY3cUwHqw68zH19p58cQ/0z9ZMYP+BqU5Y3SNMaHAuB13yij9lfk5e6DIqevQ6
adMStf3DGFHwQStDM02s7FSlemF+EI/2R5Q3QPQP3DWf897uuLl/rdNY+usMbLKlrZGG5w5LnTVL
oiny9cEEGS0emChQdkeM9r7izHRYm6ytf00YULmrRCTJYImiCa4h9EvXvJdBn3zs6G21p1VqR8kq
hY9eQ1k9GSphqy/Jpq+pnqQWbHJSwHVprDWsI3w4nOonYO2tE0iluETfGvu7L8dmp9IxsIc8QOAA
DxpnOLOlj+mZ36/96+CfWILSURl8PZQuo+3pbjRT2gCGFdTpmpDTsxtx1DqQ+bg3kdhz4fS9/gRu
l3Tf6ziYFLQ7tQ6VeACwx7KnXIjriDmry3xxbX/cK3Pkn1XNPzuc/47GhzYkRf5Ef9lbfFfdzc+V
GbbMR9rpDe//VANpfU6kOmLGBXQ7+sga+nMVDOVq49NAHgGO9SD2EN6+mwLzrzvOdYzLZ8cFU5T3
x2j/GlI691w0h2pDTOlSC3pRPzzPe94vGM9bRnLwkiUPdRBBAobMZHE45E8fN63sV5PF7H/o7m+6
crQa1em/wuPAvvaRrvDvGtUFojvOC/CF45ZndNlC2SXjGLUg5wo+3uO3XqhIRC02wTgYReO/3zDD
E0WR/kP/jsMaUKQ1oIkfD8NjBIIBGKrccsjY3Y/dX7Y5ZZGWNk7R0dUJGNFoAhHq72EBD+O+M6ug
3tAYaRa8XxrXkkEG51up92iJgwFTc/B3hG2Rim8ZWiE2zZavVODOUU+1FoNzDgROc+yanJNqvmzG
UiqvnvLpZvDgFerz4Nz3WMEzhmm4nTXRl+L2DyLroXdgtowLBSm5Jrnt0QqWYV+svdWXiYoR/1D1
YbRFt0MXbGxh3ssXwJBDVmmrMygl8MmJidc3pKVEp/PRcW9rppKwzBpAFrMn5RWrKtb1P/6yQ6kM
S5g5PzkIhcvYVCK/3bu+/dLXLymvaOPHZ4dTuHEHDzzIb/iQaqg53Jc5ojiggDia1Sv4mu8N01yR
1Xuq8M72Fmc18kH7uDYbesV8z1wLDQAdDKXkU97fCi8HNIcfCN3Vfq+kslD+Q8kd/B5Szqp+wy7Y
wi8N9OXnsOxZqrfMOzMGN/fFRY82tTX7cIZiWkgIxEsJuqNNH89FKJRrYe868x17GSUEMsj9yZCa
X7rzaIg4SbDPW24cBOt0eMdXksJWYZ7mxu1fXHmUzxfM2/s8VY5coLshNU58T2NNZwgq0WOKdeCS
f3Ph7z5jxFSLmHLTzVBcjuleKFBGvppvhyK8Hc0+D3VwNFfXt134V8xWAEU63It0deADgGbgBE4X
x6Il1v//A0Kyw0wfdOucTyKlaQKdZ+4MBU7cYLR6NcVvfaPSpcB6zYf4ljHFPYKKw6uQ/UwXz+YA
RMhmSfiWHPaueva8AX83/4rpBOIJFk8Hme41vxn+gDHw0yjAelnE1He8z3C4+Rld8eEYTweFTemW
HS32KlK/PjhHRXWJM5ccExK5pffnVNwZ7IKXnWEfywK9GWhBKrNytlARhMtInh5qZJZiEKohDvNU
1CnwBZ8vvvtIsmnHfJ7Qi+eAZ3ba+AnhsVXpN0ydMD2UaixrOy7BTWgU4pXM+Fut2gxF27a/uf4x
1cFeU9XjTo4ZLzkLwKhTqCfg21f30vFfdfDtA/XaHCIdzJnYQYwZAbfkWrzJEUNHMMl+073msgnf
VyF9uE2zTdPwjWRDZffcVqq7UEfTYkOFgJGvp+kOpXELVsQ0GFFtwZeDqpq9K3wUhi0EFkLLABuD
4IO97hUiunjiH/8x7x+I5w5r6DR0Xymwgqaz+mgc8B2hKKfN+8mc1Z5JOU0NLnWzHni+3Xp2kVED
gg+xLlCtE/Yhsz54NKqBwFU+CHAQCdBibRr94NSmL+viJ/sOXy1xE/2d5FD+AlMSx8Fw2SEpPWfl
8T+pvQZaCyIkGWiXl9EXlGDJSG0ETrtJ7RfAGL2JeITZ9uMqslWF28D0ZEbn5jExzRC1Y4uxRGnO
65OhGHc+SJpbHnFlu4w+HvpWA7D6TJWsGGFT7Qzx+znpsbaNFehJEMKvljQifhhYNXXF7ZNcPhYC
5X07fVdJPNrivy4n14Pa7b4ZMgBx4tLsK77sVd+z7HrlAIMBrjiWDtRBXWB6KAH03rbXJgMswnFf
6zUkktxEbxjC03ZIraDL/ri4zZxVc9wN8KqtLmlHCzwyQamPKYiwe9a8us66lFWDyVsabK+5mFHO
Gb1p62EuY33wtgYYxhpZuuzdsGUNRoKn0PsbK/aqcWNOM3miSLQGz+4r2CWdHI4NDJDCkzR0gqYD
tsikv1E4bnT4MchTJGiErq4MGkMmmlATLsKVdVsqzPU3VMbgTSG64naKcxi095/BvdQXK23RPbAo
zkz28C9oiLsfftwLmK9xXnHBcuq2cv0qULpksLm8HyD+gClmgNXyQf07iinwXssCVK1rkhVsWSyW
B/b3rW7DgzhZKBwEQ3u6zNFCsRbXYLF66BIf248z12Xl3+jt5jeaHnmAYqn8L81iVplZ0dfT7o2F
MYou+e61S7imE7fNad/pVzg36fSZVzSFbgeRN3ZExDk/EjZXCqcDh/b+ZKVqysnDtDn/6K5bmTFA
g30He7tu2NiCfGwcxKgjvUs+VvX7W4IY8D4kysCZ6xZBsuf3j7woCiGuK9xrZynn7INlbbp7+RVs
G0JOMDHoNP/Aze3I4Y2luPtTeKVsMiRolg2KyTyCI0HSg95UdKK3fC1/k9INfgdTzyljgm781BPg
FnYFORcuyCiZzbiqeUsdDDSTxx6oWGorkyIIKjc/i70kxrEhbXMZJHymrguMSgo5eLXLpIeJC+9G
XvWo4ME9fNfWTV14MDbv+Nmcp6x6U9CYRqrwsBb1ldzlCE5d98QUgO+2K92cYLQNimFhtittjmUM
1FLx2l7EQTgz09QmUSEidFx64fLq039YkO6mfV0364zM04cBxrp5JMw5CbIzUreZQpLQS24ckQHs
65zjrIORs4UKY6b7QbTPWF8cdd8D0vs460Qp9wefP9cMfw21LoffNuPuA8LNLxvAwP2+5O0BIfXc
7jQ3L5GZ8BK2qsFbxzvhaLmMDXLoyarpLV9BFOC5r+/07iJ/WY8gucgv4qY5Gll2J5OEI26Y0cQ8
liCPnFKsiSxOL4abJoHpHaTRZaRxRkTRkmUltwVnVpjpbs/NHwZotU09DAMC2kLqUtXLK+C6lWuK
Md0g2L73brr7eHS+drTBbtjU7YRTUNZkMak94NccU3K2ZN8DW7F3FKGV6C9hGeRvi554GX02NIzO
rFiO9cAFKT4hFJlDMwnuleA7eoppmvZentVy5qpMEpNn8C8c8CAxWVNP6zDdm7Bur5sITFcYjurO
p6IyoqATql/O9QFZF8/DWF/2DM85GCiHzvrfYDkIgxqfBu3MpkOAZswqw5F/2SA2+B6YPzNyHOMT
T6I3e1KZeV8yG5oZ5kT+FfOtbo5X0m+PPZMgMgJuOuu2dLu710UEKUsVu9PIpTZ0WS0s1ejy0wFV
WEX2Z5LrS80Tekq9LSlDVD9kKrExqWs9pn/8Jx+YKXdM9IpNFuQTr1LT9K6etwygAQxV5kejNDkD
ViU7duVNDxIGEDK2pp5kEAHYciNhLk/+U0x7/qGYChZ4mS29ocPRUmQ2xGbpfEIzCAeBZ3LzWc7A
bxQmuQtUmX9EEEQsdmUf8F4yJu3MjCgUmb5Ru54sfX/1E2bsIDSNqa6oKUPOp97fTodhz/x1ybsm
HJ0jO2bNsr5VW7czTto2kTTc1x2eUsrdq5ubt7sM2KGYr8YMGnSQcY9lado2q9W1eqar2+8FRanL
3l6ySlwls9y05CMSz5RnC0XCVr3IdAwSWebzZjEW/sTEA5i5hL6cET3MCXFg6DElkVKf4dCNmoK4
RUWYeqJnWV/EYJGs6szmBlgbWXvUOR/x6Eh5Ue5zmyZHTqg0Z4nysVIeTCJvsDGDdWDq68UYeW6C
GIZpgTDO+twndMYRP5C1aTGdThE1kZ3dSNkJuV4OYmyylELVopmJgeMq4zDxSYgyfGNaG1Gv1KMn
55BqFgv8pZ7sjl4wcybjGpXKYTJfXLOS3s84urU1dRqqZH+F94X+2Dyir86qlz/jj2jo8AEdMzqK
e0QxXbGxSn1FB93qq3dKvJe1hbnnvPakHIVfEVYgpiDO/ic52S9fTLv60PGeM+LSD8OUNKFm3+55
eV5pNKiSBO92I9/rezKBrpUSnYevf3qdkYkJ2o55VVeaiEUz4Rj3reNEHhLmjfx4pIWygTVwIW7R
5mOLw8GvRphXqaRZdwV3fzjga9YRJfvZ8lSe1YxlS2Z51Ew8B4W1rv4h4oBGbQievAxxQpop57d8
VmI6/W4v9prW2fzTTro4rCNUI5MD2yb/eazq3S0nvtKKxJNcZgvY/qFP/i6hMx3njU2o8fLoHSrL
a6MXXrvtyistZxwhajhB7tRBLjleJqTp+mE4tler9wbO+uJn+YY/Hfuz91r3MKVz/Je+8F84KJFJ
FGI2Mou6gWcYfm9FUtvIGP29dYegGRI1aLfP4uD3o+pmzslnW6zDRY8k538hTo5zQQvkyWRc7xU7
6NOmHDLaRETKTFTxxPm78/AX2H/pX3uOKS3ecWLaMBsE3S3EOTFHNtUZJPEYqCAfTQKsiKUjG1j/
YSPknpBp6DyVJbNn/TLPoaqifQwZGsnJamcOCBthygS2NdZztDk02FZg8tHxmibQrEHXGa+5n8XX
Q/kmJiWpJVwpLFs5ksYBgDEq7gp5a248MXnrdX6xD43tPSPsnJfMEduDhn/cUvnqJpvn705NqH+S
CSk9jkAbdd3h0guYD3KOo81RLMLBDnzfivHrcKxTjMjAZggTvs2u8HuTzw4RiuM4lSEo6CNOc6Ru
fpmDWplfOVz4OJlirIyB8UfokO9/QftDWv/Qf4kJvzU5iYUfkva3Co3OVZ+P+PAEyq3Ny3z/4k7B
N6GvrCOaTROv7moDL9Ca45PNqhyaPhJqmXS26HKfvcS87Nok8XnfbDqdAPfgcvvlSZEHNWDHqlaI
Mc38ulNdUrp50AcUetNmNf1iE0oE4xmTKiQeHDSBSdNJPm7npF9sZ/4Shl/L8QjITWaF4Xoygjvx
N9ESAmpfRLUN2c3rCYw5hhsraeIovnOm/0dzMdcgqYseqB8LdHI4kpmOzZGO77FwNONvaALTm4RW
uf+RdGZNqmJbEP5FRKiI6CvzJIOI04thOaMiCIr46/vbp+P2Q9/Tdaos2HsNuXJldiBsPzGReM2Z
ZMRnYDkxuAjllaoxAELuCZV7rfYWuX6YuAkd9Qq3GxtO1UbRMMHi+Jyq00KyjKSYJvgEcFBW7akx
kIlxKj/BGrHncD17sE+OktHiQDb461ea5ymLn7mWkjX9xEUntzBzYEAULD+AvjN7TNEyNBg+j944
BFMiCv9BWwufsadfEl67yRPDoJ6vuAUgPO66QAdBy3TuROllj9STvGaGbfMBcNFZTAFiX/AEze3W
bIyvqNpxrOFO9UJlFIzN51+rXViggVGuvdlawZbte6x4fzQsjHr9NM+ZJ19QwV9MzglGKqy66uxs
YZbWGTowL8rDnmcy9Vj2ItsWVolg6GzTzQt/2bdNHAzAfqA9ZMwWMQEX/+149xlscDkoptbZ98hD
CGJzYoeZnAllRsE/0x3cgUONEmrfULlwSNggZpat686i3+h4nKUpiqPQu6ZOjsetlQ7/dCRoeqS9
nrF7onKtVwf29pg7cUkvfD7kIt9YCxS7OwYiiJa7hTlGqgrUpEozdQGeHlQGNtmyZi/Nyyzc+jt2
3wzkhf5PB28/AVjVFqhs3bVpT1wTNidC/u3BU+XUW75DSqnWeI0dkwQrxE236IPTGIsDEWMz6mlZ
HeFYv+inb0/Wku6v59REx71w2iZJonUnXOUGyzRDwSZku1LXsZdwElkbTl+GmvYBEfYQ03pm2eqJ
pOj9lr1fFm5P2BArIBDQOWbvv4ShvmK0Nz29RlL84LrlZ/cEOO+ckKTmTvwYMxER2cU9SbGT/bLh
kr2b1UvbvbysZiShqQvvDQKw/sFOMW+HNhgLWbp1ZwxXax4z3npP0sUz3rIbHuZadiptxxtZWKd9
FlWwDG7BXeNuh3jvkVo7n73a8OJ0xno9jopFY6rTQtPIT2yMUZnWlH06eU9FP8BKsFXXPTN+jqPA
e4XUxTM6ilieLgMk4bGGLqZ4w6Fy5YlLgrqTCerRGR6xtUPVHPjLzqcp+72iUP/pyz69ix6Ya5PK
1zPD5f6ozo5ilrUk5FNu5pQSyeDy/8/lhCmebUIQmDHVVmlLzGyEIjR1Qu40KhUwp+Gy4cmN/0iG
eihxkuH/edTltE1UYQwml9QQWanxu0nZkhq/NQT7ibz53exC+BrojDqnRJqTDwlpLcGw52QDUpaM
KDTNY7kIzX7scBQ44WnF6WV71jDD4Mvn50+vUYtA96/VDmV2Ssd0dSwePskuv5u2C68xS6D6comn
nb1e9wxSWYr1fKYH+9J0Z2ROK0Yo8M678koe2tUi6mIYzyqshh8eRQ9xJ7Db9SxY93VyPSwnnZLz
gLM6xt6Jw3Ne5kPh8Y1KamAWPtJzdC59bUbf/qWDrSvqXG0fmC88HhN+BFPYO3UNhuWqkbR+pyVv
FOCW+MDyDDFAQTadKgWh7aS/9ltyq367T2VZey9Pp/SGQyM5H4DzSRNL7Bd2QIcJxkH8tRNSke9G
O6G6TpzGjYUKwjH8nt6aAip9aiuyVM7qEf+jMqlJnDomDlmYw77UYLhMQGiJYO+5TMlqDD566qSH
Q2WuUND0pjgoM7MPkQxqQVBXd7el8QJA2kGNNT0S72EyZ1Frwp92jnjrKAOO4LrtvqH3iE4JdTrp
c6KtWo+0UsMOhWtloQgQJDxvb2iNVhk3PNU5ILOQ33LMQnR8jg4HANxV/tCjZr4Z29OarPui+KD+
eeMHSf0gnsRrL1ljk/jNljx+Q+mZupOqEzcOhdI/BLILdw8jEzEy7VwUf9mkhiBr4nxY2ieSLLmB
mf6rb/iftc+V4oKwzcyAWvtl6FHQ8R3u9thc+FQohLzN1/2b5nOYMh4sDDc5pYReQXqHncd0sJ5T
0ePaeUp4BwsK3RzL2IYvv8/heTTW0z+IShVZn7+K+E1FAUGJw/Z0GXlSAqzPh10v0Klc/r0tbzok
v4/5gFjo9Em+09JIENBtvpqDbvskRhFAV5W4PEprju7H1s2vycFtgJdEaPF6/JDDeUklMn3uVG0x
5g0r2vWPWMk6rdEzQnX30gvOZ895TW9GT1y0Uj9hX3PWTmae0NGkeG9gmUnOqYzF2DROGaqXLCuD
Xg203W8BYyrFerL1iXLj2XAjVq+vh+LuYUA0A6G57b2+DnZIqjWuuppstSZp8Altl5+vrbDmWZky
IsMMzswvKckqT4MIUiJTyUBF/qRw2E6wc5/xt3XmXffdlwXIyVnkJSQjpAHwXRnAMIwncecrXuN1
EO7pVFkDV9jPRoWHKhkS4lS4jU2SB5vWeNE5bCZNe5h6JOwiLyVLdd/+2OS3FkjJE10SZq/upad3
ATNwlzxggjDSWPzAD9BwmrJcHyCi5PCkTBobyRnaCuWxCqnFFXoGI5zLzuELD1EEJ4738E5FMmI7
nHdG1T4mYAoukrACQViSLolhoHfP7pvLsVqiE71BrdplWYZxWR6IXq1dvt64ZXKFvY8lWbXf+s/o
kwytCi4cKwGr2pUSNKEXSIZFv+nY+R1fWXl8IInhfbA8mSCLoLGirufeLSUxlFoP2ig70UWG4cLb
v7JFXXq3VQc+bd8TaHF5wgI6yuYqzRgMY6ihm8HyKRnNwHqzgc6aMvXDSwOYOsOaLf2gsq5vbeRf
PKybMrh3iHRoVQwkneZo6ffgGcQXpnCWDA3lbFXoA8JIOcdqMlgha+G0W+u8f22u+zGWksgdjNkw
R78ikOinOuYd4I9GteVq30A5jZeHD9VGHhqC5VeCyEKtA7eQDCrO+FbznN8uawuIhL2jnk+/Z7YR
5oPaAp1/IOcDFnfWea7aoDWPNT6SOHFhA8qgKbl7XypNvv9UEpvtxg4izDildTnHQyKZfUcV+qDu
MPS6/+xrz+CfW4RkxXCLoSwtwQ41nftVr2EwU87SmMH18dDOZEt7XbvLLQDpZwYetbhB4B0dHquv
N9h/FhOvjWAOKPZwv2yYqQKlQTfmzD3tn/91hvFw/kHGVkhzs61vwW6a3ekulXhr4uGYrjmmeonJ
KuuaAagBZGHhHf2a7m4kX3pGXntx1l//iEJ3+8IM2ERsQS+WxR/83Nr6cV9f+un5N4mzMzRIU5qG
DMZFIBiFpY7uA5uNaFfqiNQzrabaE7ZO7lgT61WUtX3/C1LE6y2SsbWDOuqMoVHD4qcNbYGtf2Jp
SEfsD8HuEtGRu9k6SMTxUVA8EdcZ9HYO1IhqixIjMX48G/L8dhoDVhLEiPDmbyrvpNOEIP5mGOXk
zt1pIyGk88FVtQsIZ4gn9MlPNc7IOe6tQ+tnSgjLMxRhOmZhgZVJ/Bu/yEFFCxTaJ2ItMxp+diwQ
9Iu59C56kkTxltOOQAhzVCgcd04HixmswPa8A8N53LbMM7ge+nVFgjiG/Wan+YJY6o9RNl4ovATy
TbI1J8GFT/G5YdLXEisxE8KbttRxsMJWjixovDmSB/xUdl+L3h59hZf3M8er3OlPIaBK68FyCLCF
Kpq+fdPmyHpWEQP7a/Xw9geocEEEZvq8RsVlhHbBVlA5LsgChOcpy1K0OMEQWdW3V+By2CCaZuYz
1DtwCrrqj/mNldu3R6VEJ/qDY0nrfw8HqzysUbJ4By0ELBXvEo2DBcesZz9OHUVlhzUZwPpiux8f
2Ri1IdGcXnBVUOGARgA5ivUqCGCzG5VgqdmgNqOgWikbJnJX3Gsi+YUNUreCxNBgnsWpQJ9nB3cR
36/x/iJsjYZ9A7bDC0LItAa2nFEsjvZ0PgQ5xc4fxnWi9YSZbBe1a/jtaA53sWAc4aN0Nj5m5fbN
scUpZaLJ8NwowvcBZ4UGy+XvbrRCok2iNQh7rGNqUkIbNFqh2ARIylXgLm8uRulAfdBVtoIptJzc
w0gXmyJ+DFo59TwPt6nskSb9a/zCwm1IyGt04VNIc7a6Ce1XWEVyMkCEC3p7Js/Y8/n7+fCurCci
VKN467xMhE4w4msdAtfHfo45tz1t1/fkace2xNa9TvvUJe6SMyPaA2B9QhQcJJsqh4s9skbWmBP/
MMjvQE15AJJmkvm+ojcQVl1UN7ocXzy0K1MVcF7h21EJSoAkom5Gytu6LvIAhSWAhuFs4iKmn02S
c/xk7mKhiaQNZ4/l0xzgyClZfDq/98fSpz2K6F+pfonkMN3a6HQmCWBjWLu8/tfiStDtse+9OK/Z
T7S6+W+BQyCXCY9EOcj5VDuxmvfg4A8xI1YNGaSWEgiBO12mqkeQz4QVlXIfydvunYYBMUuzgmlE
BYSvDbDFz2qoHilX7DNJGyG1TQF6xy964jZfLYwYyL3efgTDEZoVFlnOC5C5wE3siY3oj2HeFkxP
tlQtOQPn3NFiURZqg2QJG39b9kIGyEUJYTaxX7pu9Gs6IQe63UzlVt9Ap5Ekw/LgY4pwW7NFQHHi
8JP5BpjdaS/CpfbZ4cZuswVhb0O82k2Knj1CWAFMQEcWRq+mf43A6PacOONKi4qSlA1pM5vwVC5m
2Fq/5GMSv7E83QKyIqu0eRrcK8D667w2js8E9g7kEPF8zlFpE29VtCcZTpsFXl9ic01xeXRptl1K
7liX596XS0y/enoZW9bGNljQV+4N3FqWqI2LGwNlc7zezgckpRellrTu4NndVVifd4e4QltN+Poi
QuVKQvjHUNDH6pMzenMMHP4kHtuX+UBH2DDxQrHVYJBg/6XLAY5Wz0U+n7C0pvXjuw0hH8rmabCS
9V6AT0LO7Mi625N5p2Vs84Jz1LFQmtkiPlYEPygcbHHziSggyuPd+8wEM/Vsbw97CKo2udYeoA5r
IWUBgtOpWovtCFFXQSRYlC8tVsUIVnLq26Q24bQZIpeIKq9Do4jMtOiDjNEAkSVQOjNOhg/wxngb
kgk8EWuBXKP5AgdjhINBx8/c5T7e3n67RDUTlTTUafn85xRXBUc1VhKw3y+mJXEQ3fOQZWNJZWuO
BPBkTZzaqcmdXBg17q/FgSGZu9xjdHAOUKX5u+Dh+c1Iap+7AL0t5gDpHwRPsL8Cmza92seGkgM9
ikirB4b49h7qCIjSd9aLtimVNr8dn5B6dxIAsaP7NJqp8xQN/Y/3Nvj7Hc7BI1PhdAgbQ6BBCwbi
B+daYbaOWNlMQXSz1a7pe4mcEYqiPRAhgg9PjBtqcmHZc+a3eiP2UQPP34wU94noyy/dYV/OGaCC
JKkbL2Pgje3/nzk9C88JLQcnR5QNXmVarCphJnX7Q7ttgChXhv6afplN7CbEaMZ+OyhMBUp0xbv3
7FyX0tkBr6HAPFtsnGLO+iYwoU237+Bvx+exlnsFBjmsh3FKkK9NCFf0ZPxYDNLRpkFMgBU0jOxI
S82Cn4SGkWJAZoDd904urBBdX1S0YHos3FoTF1jQTJi3D6yP/ckKk70Mpk8eROf7omYsNpMpkS4b
ZV0tqbn0rf9iMpdbP2Z6jb+1WNvaq+Al6C+ad3blfxCDhswFxazlGlUWIOPdfv71XYXVm9Dv/ENt
qlFtYjKJxphk8x05qz2vo1pQgVOTwpS5NhwOm4Y3Q/eUOG6zpE7kh6ehJhP7pe0bHxki3tQ/m3lb
dmtWswbmYHaLuCQh3qXkE1nAfsA4A2PgS7kxaSn0P1/8wLQuvTAgNPJNZQ0thsR41aX3CJ71jEbF
rKA3i71kbvjFwcFK9Cv6CwNrPrI/9BW+/gvucyaSlcld5QGXHtfu0HktklB8EcURW8ffoE9kdsRR
/0VvT+E+AjvcaUjlf1+S9I8/FBcLzhJFHO1j35TFtAl8HqJi4XIFe8Eb9/rBX55UFuvZnGIVr1eQ
3zpA+sC6pkWGQwI+LyyRL3biRXMHhFQaa7WdBqRi1rvtCUbZe3b1Hz2ddei3LS9ZP/PZCOYJV8tK
gjc2tkfT5IvEuPawUEIbL8spUACiZcAs4l/g51JPoZA+SRPImIeK7/5G02OAW9dK2B6iJebRLLAM
K4ONog5nSlHu4mjJK8J9aAb4pnrS6bdBr51IIzhpsPPIMBDhFPJekQCGfo83Sg81nqCSxFBP1N00
b2DEm4eFZi5dpX8jpKFrRVprDsWhRprWbBKElL/hw8Ku1Gj5E6S/wJRolnuOfBQe1VKguOLkXvxy
VooMyhUog8FJ0Q4o2zm9YOQUM2XxtQfLt3+j+zZyM1CmfXsb9emlfihEUYu47yVIcFlqNcWSoNkZ
tFqg8NMfIn1dgEcw9btVhJh2GtIBtAhPekzAiFIM2cFsCWsaX5qyOM5Jf/+RwP2OdUcFqrhIsvjk
6i3dEGSzZa+m82al57Zv7CGH6EoBaxYF7jkaB/c1o5Vr0UpH7AHZdpZf+W7xYDWoTYrOcfQ99YIS
2FRWcNDSzn+jDkvrNxGZD2YAQ7H4uFbMxptkAwwB4NYMsTMVklnV1uH/yFoDpQwyLNQPVa8MicVT
9oNvNo4JYpEROwg9U1kdHS4uLHLC5GL/ESEi+2HAP+/rmUi+zbTT/By4THKFqCISAgKAHoFtjPAa
Xu4kQ6JwYvQKHwaiqNaBOf88qnWoOJCKrC0QtQXOpzuNqSSXEM17gKyt/llTqlNWPeI24H4rLxaj
RVs2JL/AnaBCotSuLcYwSc9fv0zWIEQvaZPJ0wc8kD0R7dMhsIrsxnFrVIQ6GaLnb47fCOti51g2
wT99nj7NKx+MCrslTNEvoHCGhGWhJzeLrIjGHuJRQ7uDT/tl+kDPK7CNITg099JC8Bf359J7uuIa
YskVrES50yLV07dIc1mxJzsyTVRtCPVg7KU9whCOg3F3FVGT+oVNGteH9gThyNcUV1DTOqBDRx8s
Ew5FPBcXqWEUO7F5OQYwCdXD6MS9kqIH6aqzJ2k/7c0mqim3ej8ewzSlvczQxtWAA1nlMMhQbMBq
UMYDCpgQF0BkWARFbRvK2uYVs0vBz6nNvtUuCrfn3WMCiGqxD2y8UFAgPM6H1Cy1N8E2A0ovemIo
SzC9pYLr8VNtKbhIM/Bm0inttd8kQi9v4GBlVnMFYnAZFcd19FHtPClppvuLNvpkZUbbvTVJmYPw
Ar12hdfw3a7RZx2eqQG52SoPcvk9DoCWpvjGcfnvniiy+STGI+IKgd3o99lNZgsUIlAbfMMaIw0T
vMLb6hUPl0aSNIAR7fGdXvcYPmPvt7tcp9cDSROahaghkYSQS+F4O5le54/4tn7Ak9kWzn2aJ0Mn
V9mmQSoTAHY3WCGvy/6jCm+QyfKq3E2SHyAyeqO3vZw1IROocndpZtsUGYIITfM3NdknQVsD0JP1
uceAxY0KP92+eXf4FlA+N/2MiRf93cgZwXzXWibZ+A1AQ8c7V8zjzjHrmGgbwZ26+EOaDQG0nc2K
1ZTgsS49kumydk4jVo6+YlUXtYeR9eZqtIdT7T+pOru/dpnrAyArEb9/UbNXI3k12bd8dJo9mxX0
r9Wz87NDodSwaCtRNRhjzoeq4VD7yT7JhBVz0SrdHeGmCmxNMidrEJaN3EZvGnooM7LHFtl7TSGp
AvPxq6Dygn5rMuKN4zT03WLiqPXgqf+doer6bx8ErF4i2IktVJXy9ovNCEcohTUIvfdXIODFwAv0
lniEFwSLkeHFHlAHzhE1+wRCGA9NAfpN4LLSueLN8dVakH0EGflDql2PSxYNqP1nfUP5I7xrE740
QK6lceDAL8ZJDykRq3ZAmajAWZymhb2luKl7KAuhBIdh3sQhHDl0+t8pS3c6AvyGOhutC6teVNrx
Fw6iwR7xOCq8KmW51AJi5a3xPHK9QdY8p7o75LQ2SxyL57eYyF7RWF3cyYLiQsIOEHlAnMPZlkrR
9SSrf5k+jSOMRSebj2oMaxPNgmCwR/aU7eTjcbSvcekm29oPF+nL0Z6zorfedaFErPmxe3Jxz4tD
9tPxi5gkIB9uAfJfTEcPTbhRU3CFF24Z5uJzbslzzokdrbbRa1FbL7+XdsS4jqq/8rch6DOhjuwE
j8LAlYyDJ5QFaFq060o0OEp8NcwOHXpQOCAiGclb9ph2yMzqktvXcbMHrxahgMqcVuOe7KCZyfj4
TajibwbYVYww6wxhzuMPgSajmw+DO8EK9E/AnRfmUldjG1JcwO0dpX2PJ4OMSJPcoq2OFrSrxKrL
6qr1m57X6GECfCK1Wnt0Vv7bIS5PaVkZTOQZPuokp1bvxlRuxKx7Vk4/RypQ/HkCsDC3+uNIY9Nm
whNgoJWCDBGJXiQ4ivMi6CX31WhD+GNYe9sRYozxVdyEH6c9viQcUpwsnd6mn376hgyFgUO3aCCG
R/w9FuXm/bRZ/SawXb42sM/Z7eHGAiP78ESsCuSnv1DQsKgMmTDmTGbNReyinXGoAQt8Bz2Lnjwb
B1f79TdE0TN5ThnIs+0HtRy9lLP79XL4ZQjtg8+s8NBk3Cwm4AWjVVbgkIJ6ul+7mVK5QAKgHAnG
fRIioBn5OixtAFGFBhVdXKHFInsVMiQw+niO9CEQz4on75N5OVRNVNRjhTNxdncC+UcIdSqlcBF+
si4QSXpmGIfrGl7sBWj1Q9Tg5gLgOGMymmo8zQrqyRsxqpgBd/9mPFN62Xs2hOiCee6cgFAtO7AB
Ghrc7OXwzHj0gi+TrEsKP17E1fvyvuwVQbF8+TKaMRWrWUgwarQ1+tCtDcVj9YzlZFEpvEgQ2xnV
dFxyQilR7ExaICRHAYeJ6JTmiFNcEyExc3O4q8gAioYL8A2waaNOxaAFfWZIk+Ml236AIT8TbV8b
bNjsQSMvfE11vshxv0nuYEbclaiAp1h46y+wxSsb+NDhksuy9Nn09lRkvShIhGgqzQ0tITqx7JzQ
BFIZXu1rdrbPbt9bCi2ej1OBNJwTCUS7bwMLIpyvU50gzGoo2MWAsr3Y4KdqMs/UFlvqZ74fs6T3
Up1fjk9zNFUhkixBUzHJtmRhKa7E1VM8Dzr6uBd+9oOp4iIdThHvDkEZCNiIrMHYZGr2d0GbYkna
eOqYrOP1ey9FhzdmKZ1j4oNLgJP1Zq/s4QJ8oNBIv2ldXYROCrO/3h5JA5Smx/NKXnxJUDoAv8Gf
dcsxSown1PZvMQuwPlmSzIfODk3Ry/rst9kTxCsbR7tWqxz23Oh5znpjvvF8ZqeILG2DBoT5Qt58
ec/f/3Fwn4L9u4fXNKTH2KCmq39wltEr5xcTg4ezOyBIz2Eexjw7/kYjKRhCgw7LaRVhsTpAuIQg
+rdlvpDcGv+ZPlMmC0Lz0aDwR9S52XymEHF62DQc0d6GsHm9GIVi7RBJYIERPazg5w2sG/dXH68+
O24bV7NxbtmEHaMhcZNtNqx7NXjxD/s5baKnfRPvWM8e1oUEcwWVwMPC0IkiOIq/nV5IIxkhoDqV
gvqPDCt0X0emHOdHyqKOCe1k17dLqoOfJycsc35M2L2Vo2IdcQQ/qIFLttwXPisFbsoqcfTlkjKr
xGAg/to4xC6bKY2nxQYpn/ScPDIq5enYUEziEW0mvczEVY9ikFZOBeIHskbcpilj2zMuhZrx2ZLj
K2thy+/HldeX3B6xINTqIC39dQUdU8XM/R9p8BwNrtb9SFAH1XgRWJf1P39u6tU8eyw5mVWjPf+o
YRlSuNebmzPj4j6BZuYsb+vDp9f/OPcjpqkPlruFLKJG+4XAFKCEsXWf9kfbA8NSqAItN4gDnakl
THTkH+5VH7ssf4qinxbAbDbU9hqsYAEqQDHGFHXANCnYGkJRhaUle0zbIwrZiYv3OzeqMQrmswWL
iWvIXlSZmfA918qswKWXru9ugkWgJOEIaS3Q+dMPdifDFfcXDzc9EMNcF1LllfP2+7ESI2kQXPhv
TABngxmAko0lt41YOJir6hHraZDeq4751tk4s/DEsnsdd8ybnvxwPOWNkU8lSsDq3BA+Dg4NQrvr
7r8p/4Q4N2H1ZoQV8kO3bEwgHAOxoepKvbGlxeJy8xlv8QAHV8QAW+M9/9ovuikZsIp1dOO3rr2h
PfC20yaAFQdmwVY1C7YCbtafTIDZ0R7YxR6deYNmPH2uRauuGLcFFiT8/fc/Mf0PZovCUapcEItP
bCJxsHmSb+2QlLZ4TnLfvrqlKSSZ2G7uVqJi+poA5440VyGuQ7i0aBRt3Ff+VJYXkBX0T1T54Isc
YDCDee6kcHi9ZOwobqmvJxu6UY/Clar1N5VOXfA83BfVAY0MLGwIPHGNjDrjmM8U5wH+kc9e+caP
oEuf0TkiAxJbWJ1XwvJvDJEaWI1f3GEVUkEY+7EaClUyLvtMaGQrOvDSgIjEaojR+IpZ73sYejo9
FMO18g/Fk/k3uQYKctkfHYX7aWk+7C/Tw9qSMnaig6H1NVPIhUi6YtCmkUopXKbNvz3iKaiRtgMF
e+9v8W8BosIcLhhE4+g2xwGK83ZPzitcpoG7WaYeri7OGR2XiC0G2Mt/b6fzzwwGUZmcb6Nmd4sZ
bFncJfBNAZdxhgPaWKuxOVgum1GnD7pWTDn47ov+YkiipkbgLTHiVTKodINgEPAyHCrXLe7DXvHS
+4tv+JrSGXw3232PAbwvn8qJXs17nKkzNd553q4us3I3tkRWuhzVdQmUYMPaC3/Mvdl16cPZex9Y
IYOyzeWv/yTjM6GJR5h4Vrmf0y2Qp/e/GwsnCAp/opwHvURkPFAyPiOX83gGb6KtpkL6OBjJ0vYo
+nWvItuBEGN42SlIFCghHlKjt/t9ITwkduoAD3FcEbSNKmsc6oWoixs8iYkzfzLRgY06+G1sqi7e
wZ2NugdAiigTWI+GGsGpYUQDn6d1GMa9S3ZZTPSvPBkrdsg1zGLvVGGMi53a2IkA8vyj+IG3apWs
S6YXv//jN4d0GWLai5cAQ8gLY/MR2/FMZkzRXjVhy5FBywCgQxQytYUeFpMiEB9v4u2+VGiAPRR1
0Au0U+Ur4A7UMnMYgO9UGD1VfiqaFNljXdxb9kBQcqDDDpDlJ6YosCxeVqvLLgrH+JwUwTl86zR9
/Vg6vAr4NVB+DpzO8JKUR7qyc8rLAVCFTEqwkwwc29fI6OmsQsMW6WBoUk7PxuAZ2+xOqQSnAtQL
5VOxvkrRrV9QRg0+9gmhCfttrpgiP7QvYhpsbYQo2iefI/JsM7w+SAioqTOaBMOL6EDcUQb7wBuH
3ZKRNmvXAsimWaGNgCRFnyMBcqQ09pxFifPPtP1n3L0KU+om7NISDa3b6WVV/L43BkZsFWqiLGYi
jbMYBy/f1FF/UcV3bwhJHjg1VA0CFIQuxZi49yNqMP7ZKDLVlV0Gih5q4StEvln5u4DcIBXpbvid
4C2LyZvYA78yQIpGWMs/gANvBMnH4rYrAzxeWv+WwhlW2L8vVo/Ta1XI+i8F42hX3xPB7Oky2X7L
gtmDEV8VvFdQiG8UQPsfeGFJpSkmIG1UuWiFpVQr5vVwDz9JvuBFvAWoxNa7ossKU+AiGSAH4DeA
S7SyMH4htQQ5sn03XTHkFbg089Y3h4dirrHJKQacWrhHOTNERigMZ/iQRKWtrgY5i43/Zv7yyETW
IOqvakYQkbofeK2H/XNSDARukBQQwV7BdaJfZ3e3Z0vO3YVbZ56XYDt/oHvu78BgBiOMnwBm0PaZ
MmoFLuuQgeWo4EhBddaRAcTlpDGFvfTWJ2nPLtwtiBoNezBCKYaddtZnayZP7QVh/pzA6CmuGoPt
/oPWL+5t0SXYpcZvX4oZyiCCYzMz06TgJ6M4D/EQl9Oon4mFapXNC+TlpgOfKRvR/+I9I6i8FQDX
zXyumSUyxxPylMqm743pKxl8ImrgLL/JjXGhGGZUTg7s3EaPA25UD8oEhwVPo5mW2SR+LqW5si5k
a4RhpisnT/c+a/l76ORZiJmh0zIbB7210NoUfJLdGFbeiKF1FTEe2H3sm7Ubc9SFlibP48zOARXq
TNRXzEBBePDNQruZj8WnV420wUWF0aGXEsv8yxQ2rSkZ9ZIm61QGxfxjkNJ5MtAsXDSwNvQpNHXH
eqkaanB7abJ7mcouepiAmFGJso8mp8D+61+soMkPkA15SZ+4kN5fTDcYfMz5LQlptB0TJ3sGyDKY
DHDEAM68cK4gRH+wkTWoUJ0eJKeFGMACtzp9aNxsRNA0lqCxgTSvl+PSHIdiNMWVhpsv4YHG3AoF
bL1hcy8b3/Q2ZZJTt1ZHgVPitaILOIXr/vde0yQrCf3HWz/D0HrPJkTMrfbF4e1qyoUx2OJpCODN
MgRqTzhe2o8eoiYRCSSHyUnVz6c9Rx/mxehaVi+s4HRwdxXoWsufJmPcwT/iE5HnPhvAAkDaMLio
rAJrA64WZhg+T2dyJFxSw1/NIQ4/DwPvIkMMgbVvNhlqYDgovrwxntuxDF7x/RaXxWXZEWxV5lEs
uLtIa1OulZwDQUdC0Wc/tN4ukZMmET5vA/hRuxUqM9gVyeYS2b8YNiqVDan/MnuFKjllqF3t23Fi
CqC7v/iwEMRtNph71Ii6MbyeBHkGZxapCSgHtGI0szcXdwBGwLRZjL4cJCRRf345W8A/tKG/s2H0
DGCWUJTOxWpWjnrxFjR48zlSFs+Gs2FY/51ToOWoYrglRqG/1cjGZt65Um/IaP8LfGsM1KattrbE
khY7xETX37rkPD53yGg9C7MKi7ijakdYa8U47D7vdggCXcOhfUGtpHVy/bVXjeL4sIb+kLgUqm7B
8i4zgCnT5EZmAAo9HDHK2WdoTGL1ILVolDBEeuwfUb55+xNGS0cABcq56W8z1uBud4Jrh5hqKh0e
f+QrTubEJR5LLu4vNAocSeTxt1ZMrgOWw7oXkFTd1+aqF9Jc0fVYTICobJSY4t19ErchekzW10jM
MrekJ5LUlQfd2c1qEFZMzhhLAfkCZanGYFbYVfqC/0hxYhbBh+kHTR2xl2jyM86rV8hGCQljPAP/
m3b2gawbTA5Kq73Qpol/pBcV7cvhyyZ9AdKPgGy+JzQ39IoqNPwurvOBpS4G1sPdptdG8Kj2Tcj5
xfdpuJp47xhKI4xtkHHRzNMw7Kkh0PSj2mFX75OUs+vqzW0zegDqDxgjIvF3aMhp4leGkw3HHQe0
jII5AoXkd7ubzexmXdBl4uBD1fyGfNqm1WowrhD++LTniNpEPAYEWRN0gdHtCsP8qKw7CBlRY7Wk
UtA0wqyJBmo6MmsHtRLMWcFRrU9fG8OgypTjgPaI5bCOuVkDyFuRMxgTmB//4w+wISG5PVKWJwiZ
/Bwcn8DKIRDXkdg+eViC8jRZsxvI5F7ml3nA3CyFT5WbiP2hV7C40l9RX/+bzlaLF+D2LZJg+m9X
XfDymg28/W/2tFDHeNrXTY7Epj1y97SSDn3U9JwyWDT6UwG70SEYbVrCG5CmeDrSqI25syNfPn6f
+hNAhYYKKpKsT5xEITXKzMg/s4fFVOO1KY/t3z+HijHYLhqzp5HzhGdHvKaMZ0sIRoK6ELAJp1+X
UmQVG0NlCbCBg/xMv4sBw83qD6Zxy5Noph/mLrnZ+fJaXhd22AK7G5SIDLHo3WAc3WFqwm6meCaB
/Ay6805bX4UCh4B7RewWXNLgHKxz0xzC06Cwg6eBBUWGEyrZkHBdOGtBrqzoWe3HHvb/nJVjxsug
+ZG65vu6UM+SCbUGesv+dsH4mIFHB858mRIw0vUIYuDFH4BMMIn9ZLxeim8THpGuRMoK1bikNZU9
UuDj5EK9n7xWDY9EyRwcbmejU09X0tI4vZJnWhzLTeuz3cnkDF2DENeAFRtsyzxbYabtlhAgA4KH
Mvdq4yLgPhXewd2s/wiHzao3q83av2PvqPEomUhi5UpnSxxhpAHwwftJcrpMc39GoPQlagMO1NcU
plpDq/eETNCHsgRoxfTbhbbtQdtQkspgbpwxEbMkHMvAhT5/1w2qkf4NM12bw0vwBZ/CLDFCt5iK
jjPWohqPEhWJwm5OFTgwcLoruXdv3dIpja0PX/Py98P9liph4FdpMc2P+T9HWOKTBDVpGJJziSXP
Zamaj7+PGvzH0ZktKQpla/iJjEAEwVvmSQRxzBvDGVScQEGevr5d0XHi9EVXVabC3mv942YTylOF
rFn0l2/jvm/XvHZYjvIjPPIogXo58zgfcYMgh69mH5Zt/6NOKcpl4LiEsgMcAMzH7Gr3B/CtKCDR
hQm1kWCghAmTzOAMLBFwibfrb8hlcHO3r6jx8W0yqfWAL9q4WDcTRGAseFy9rDzsXtqypRHX6Im3
WTygZuu29ujEh48Qp+8rwl0qCFiNUrIG1wdAH+pR7EFs00MqujYILu583cgFNAbME0z79OKdiDr3
BzMkdqlCzOfDGJ70vxYlP9zqqliXk3wuc3zHMjGCNS4V+8zBzSYg/ZGxzpATDqc1kSX8LgJtFMDp
2zlv+6tLMoAXKYNu1smRmpHECZgJ+30xG43SVEcaot5DXda66NghyJrws7sfUaF/3SEwjMv8gXbu
Nn+7ssXcDor0DNh71uiY73OQejAermlE2lUkc2hfPPZYqF0nDz54URmQAZG9fCyDLUC1APVmvYJq
Ql4bCW4oY4mHnjY/wet03r7eHKlXqssukYb2HtuFhGBrIrt1bsknOVDpK9i47+hj97PHgqyg34Jg
wqx2uuT7c5rgodIotPtNIayjasZoQTHHqtr+7A+nthaNIuF+AJxDUNsguAkHE9sDgDhIFiTzCA+r
cEazZbGD9DOOPRxIJgJJ2zRTL2TvvMPMgFYrU+wqGGDxkf83aWS0mi8b4wQ7dtLWjYH5k00FvVIT
LCRNeMvSu5tl/SNeOJoXeQKY2Q2dhc0brbHGRbS4slsZ6eCA+QhlJEXQTt5zBrMHQfUD64A7vMS7
17pxDLGLi+a/dwphL5tyjsXhODKn07YypzPFViCPLCIgvNmssMm9KIhidzeSRQ9eEyJvNNEovHSP
q8J432C5kOrrRvUeM/JFy0GauIpPJL2PbQ1v/wCR8BPLWAGET1BEYWXBBR2eGTz/Mtw3JpBX9N9p
p8D7L/IwXtcLYUkbjQVYaQbV5LoKUoweq49t4b4yhJONpkc05MKgnYXpuJuElmViZiNHIAL8RYV4
nZUzvH3gfjjizDcusExGX83F73l937Ky4XKeh58c7aDuZUxFVkomwPiS4Ha0VofDZ2OY4aLnYTX+
IodIhIgm7HHzJL3WTbkDclmoKI59PBTC08mXG4ZjzbBWCw8nu0zPH58JfGUBEo3RPEzNYLtdN7w3
iFyA7RX8LKjA5qef8RVujO38IVAS3Tivz3su1pcxh/YgQwPDRLz1xE9HmKRroRgOPZNT2MbPgBEP
n74XYt2twVep2LS/GGw3xlzdbsVA3VTeV3UapJbxXJjIAbLSA+DiXujcTxCTKeoP/rgkhO1DxhcW
x8wb6Ty0eBEsYAA88ihDPG59E8kY1rSntZBd9m/E0kiGLuZC+KaLLioBx+DFsd/jIdNcSozKm7lf
RpvsbiwJFNEeNheB2aCTt5co4nnVCZuaPUmHQWYc4Pe6aGGM6YhBmey9ufDqCzGFDu6AoibSJ0OD
5eKsuxEx6qv10+BTZpf2UJ89+BXSm5tmsLK0mU7JDxkl6EM8qCo/jzuYMxP0gZ8N5OxjlHwwvHh2
Rh6ZceLHhmSOdVmA2pHcA3gcnQYBZOP87m2zzPNo+pye+P2f2wc6z0O90MlZE2mnbj80jloMXdkz
loxrsWd6iowdkx8L9oxsjAYelVgEkTrR8tCgpUakTUIKswbBHLfdBe0h/9/AiujYxpflbbJZYmKN
73FMMANquCyIGfCwo47GS96TNU//Ns6nNnNLlqbS1EoFNGXMxVtIVgMbf0bjLp1EY75BklICwlNN
iy8995nnjQWu8g94EvJUY7FiU/HHZFocDncT4ze9lnra5/wCfCD29+OPDjcelPv8hBn3JaPJ8fBM
4WFHP4cIFzTX6Ot8PVs0Adnzj3PdbHbM7JOMMImoRlJ8x9XJQxp4QHb8q8LkWC05uwrd8E6vTLmy
qpz4sjjfCIFrUh5yLctRJtJ95KzeThqm9TiOMYgWs6VCk3HQSQjpWzPCy4sqkLE5mD8yLAE8Dw/L
tKMnUQU2WQ4xCSrCX0tq52URxfre5sd5o8AzGUBaYsDoHHo8COGZkr1Dns+cQpehZbg2ITBebLh6
JM4RG5coP7yYYAdJOvI9U+bFBUewUU/zBorIsqXQayVJbRypiiDA43/aFFyp/2pIj6HICrKFp7yZ
mLaISIORIbuSaKWpUURA9q8RI1MUEBxIgq3CS4ptII4M0nR6NI5ThUIhOMTx7h5uKKNsGwspOoWK
HhOuQWzCwH41yRCfp/NG4h6J5lIEKu9pzRkvVR4POk0rairiZKQBtQDxDQUyUcS3oFMdciNGb+eH
6DjG6J6XhNH6QyTJjoBs3tSifc2cWED8ViPx11AtCoB9tlRQ5sNo+3FgjxgPK0Njjz2Us+aNJBUV
z6Uz8/h9gtyZdORUbPATkHTg0VVD8cM7hHlCD382v+g/PhFhqtuGS13YGMVNipnOBvPsYZTTgTkM
ikpZKtLvtN2yZ5/RC8b1z1DOViL0rf3pVTRZUcsiIx6CB0fzT7wuCpfbCZDgw+GHZY38H37Vh/VC
/ngVwuu0IFUMrh83fR52HAFv89tNfng/9qTvcQyrtJBuKVCxVNACet8DLr+MIMdbOJhex198gCEl
ODWxrj1SO2+hYDuYmaF5BRkEljC+oomYNsBx6w2IZWlQW4/El6BgHbL/Roag2aVD64dxOFGJISIm
YUnZ57qAefe+qJHbJU1oTp61hElLIj+TosyeCUEWicIUFdL8iNoezUQeF365uhN+3FtIKJJ5zeRD
jhc9/i7uU1DoHtEbKGmKGbfVr0cgLSxRnzwXxHDhzSEK8fSzB7Q2aGCXYNbI+BBR25SGwKGYlk6Z
esqmZNKBdnF0Mqco2QCmpV5gPYrVuEZE5F+JbO7spDSv0Pi3UMlw6EDhTOBeGp/HivgxBn34O/fj
rCFdhuYFH4AT3xYoM4havx71pC/yWZ8hTLgUKp57R3pgUJLq1R6uHkghWo7/u4Lo4mGDgESO5pXH
iJORU+r8l3kIMhNjlo9Kkb2NEd2Mh56ONPLMdSQUnbjWwoYIgYjGrAwkhSGP0XH+CgczJsTV72cq
fx8zi684RHkdAUr4WYkPZi/8r7pFIZvU0M28TT7ilpo5KGrWfOc8P0KjIBZEQYZc0dveQaaS8m4u
BY5fwYkO/M2WMMYp8sQ93pn5Q3iomuQqEl+EiQYGxb4FW7f2hmykX7OXbq8+ogPgja/NPTGGvLt7
KCIKi5K3N7g1f569JoiVCEm7CcgNqXx8zXAC/D2whEKQKtDSfnCd0RlrdDvYYxQXolFUE3FQVAhN
9ixf/gfBixxWuK/E4i3/rBG/EPw3Xk+hnoqTblpZS54DU/WBSg5C0Ir9YaxZ14vp4fUSs574OGWq
UdTgkYgYgRotKbK7zd/iEp9LKlTexmEwWXAR/ulLROVeCab2MTgp+gGb9xIrsF0AdhGngMXh5wq/
j+72OE5/JNDydwXYA/mH3yxliEAgYR72ZvxYvBayWQK+LDrqpqF6Vrp5Us0LTEsTYlHElAMHhJri
ORZPiySZNQ/YqTpV9gFdjr2G2URHKIJbzphWcZMmEj8B/6PL+BRxf2vjEk4FbXNc7vjknza1GPjN
gNZuaNggG+0ens1LOoyxmrWrYtHYQ7OZq45GUCbwnsiTrxYfnlmsUzbCDCHsAlLjmdgKsFuIGV4k
4fTGtPUCrINNOjD3Y7YjfgbB8mp/z5ghC9XOG762dkxS5L7MjSRK2sCjNdT5xyv4Qljp1PXNLcMW
swBOdWyaNxR4HJomRzPqibDAyjLtu5eFRNzMAnseODDTPOY8sZdkPfReVweMm6wRQjcRnqBy57/w
Bs30PgAT9h12l1PffESCudRS9uL0zUdFZ7Iufl6SodqEobY3axkydo/cCSLsXL9DvZW8z74r+StA
xphGowpNDyftbSv0XPQSeUqsrlmxwJsnG8aBPip0j9th3k+FvgmCbpnzFGAosjSmGSml9ZZYyWBS
bmX3QlsnAsEzsFGxRLCTu2jm/Nwm8fCDJRxKk3ER6ZirUcKuplgoUDehii19bssPysEH+iiecBhp
eAX3y3Jjd2tEXLaSKi4QCgMvrWDkGEiCh8gB1Uf8A7wlPG5KiO4Qd46CIt+ldI24EXTN9TxH74Bp
D55aQw3R8+Tgta0JBQMowj+IFssbjk/b+1a2utP3JODrO+Mi4BIPMsavz47/w3lxpfkRM1bG2D5W
oInOdEhLaDwh43Ao8ILcJsK5JE27ZDhX/gb0/rrDuewW8YCQXZ9A+YHTvq3eqq+Y98Ptbd1ye7Aq
tzUiTEaZmwPINMq6UdA/9KLb8WEplL4IOMruBZegCfkihqyy4QOffD6jwGfCltwdrrvBGrrbZVcR
CgEkA8F5360zFWU8+2fyCvUpwipP4eogKuPi5cIyWXIFv3b9EwwQH+0TDZpQekNMoJ1Dq/Iw1RaY
+wFuF2HXDpc/0HBMKClPGZXa/tBhDQGBcN7Rm3jNMqDhhZhPXBLwekfAcp1sIaOayUua7UBDBW6o
twZ7u3PzexMJO93+5is4QG5IJUP9ZSwWXIVhyTQw4lQXvueLU4JdSRMEJyFdwUxrjUuQMy+LyRBD
G5+yvayK8Jld0292P5zDT0pmtMr1/7Qat4se2zeS/FW7/7DGE5MaDV35D0UyMms0apPFza0Vg3W0
yLSkXZ93ml8iPRSGHKA+tPS9RJ8K4kCmzePjlmmDP2HXD6myJhWuzbpZGfdX7aqOFNSZL/f8x13c
p120J9p6KWJ0W+vJhDh9+2fydrEhSXAVfTRj9kdUCNS0kCB9BY8Kv0Qfkv1sj0gnpxlttEffKBRJ
o7hC0g+AlIIgdvsCNLaIniuWAuUPQA2ltQQY0k5yvyavZvVdsXQ0loRNCC4XqKQ9VNM7z3NS9d1H
YyEpkqGQ41Lyi4Xydh4Ixp+0B9ZrAN9+dhuYMl4ptp+RtMgVG/m9/MfhVf289uXxKt4HfcN67vus
IiNwPFVSjRoImMbTJRsFG1eHrBUOEU0Z992M7Lc7qh/MIUp4fXryjuAqJqY5SsbKBm/KESLdWC5W
QwJ5tQ0gCREFxA5w4hZZpxj6rgKzOGKrCdWReT9+6YrwK6+bbFqggHIHwfr++j+NAHcK5tknTA2Z
IsDPxgKTOk+05DI0b+lzDMuyrBH/VzgX+V5RB3OOzM8T5GGcIp+RpRYW+Byo5GuHiooMD93uJnn0
vNgFK9YZqQHl4PyK/ItcSP3kjnJD6IxVlF+H2uVr8X9gQ/xCUAhvRCpYrDMgUGx/dxvlOdJrdBsQ
dXHGybbCUUAdxUTzNf9tfVf0jPNrwRkfhiB9MGa/tFlWwYPp+hbc4OdUu89jESCkp5+TCru30zES
MnLwT2q2QhAytTlfBwV9T7M5zsLn/he8SotiZcIVjD5gP6g719L87j4ICYKtEsLcmiQDEPqGswCB
GRER3G284pDO4/f8ysbMMxq3XDKCHRbyZ9A5fCEkfwU6b9EdKvuTfeMhp86sRUWJBOyIoUjTrWdN
8ZLb3+ohKw2MXEWIKF1peI38fOD3KRRJNL4tIj8k2poHMVG7Q8RZHfayH9DlORmVtj7JuZd/DvI2
qtp0UlpHZn9Lt8Mz6LZ4q9B98GhOBhAfo/EIqTxvMifXY8L1r8i7J38znySvzUka+RV1OBAtCLMA
F6i4RRCN70enLmLj0aLltsEmQwwhr96aJa3y7W+EJVBeFQmOiado/vE6rMrHy3Gw/uJ6ST4BHTd2
V1gPrMrBaKK4ys0C3FbA/Cqj5saERUTbBdgzFu/iDl+I12QXTwQT8KkLqc5yhPIfhsIbvGDPIa8w
kg+w8GF5G+4UdLFWlSAw3KxuHgSQRR7bbVqRP4CQFPHOGDkF69p1daeuIeqdGoQGTy7bl8fQ+Jt2
63ysx1ylYOsG79Ld7a9Rnp5lSyxvyLrAP6j89MXcKi+BOuFJARmQ2lmQuehiGGZ6UZO2Z+vDSQ/K
bxMYwZK7fqEcDOClNys+TrUwuR068YFiREDizDMFYVCFhD6syDU8aWiTbynUkg/uhLmOUtvNSTiM
+JYQAUS/YONqzid9YinE59tz2oRz06ElnZYeg1CNlorx/14h/pCvu1UsLVpyRr/UrdN2B/TVR43N
M4nTAsqb+nZKhFo0jk8L1YYnQlMagua1EL0kJ/BEFCMAJFr0Q6bPSR/TGJVE17iqHGHvePsIxYu7
1Y/abBDJYC8siasP+srcJjR7gfsyGNrK3fv8INHU5DaGfEKZ3OOEq9N2Dl5/wDeM8bZLgOUpA8HH
eQlpHuT4iFpsKwK07lPVbH120lIJ0TSwLHXkHnUoHlJlxzfmtI4uokd1yUMzbwzXkyc/BCk6p27f
7RvO5FL81dyuyWjxmNwQ2eU0Xjf2+W4NtwMHsuqD9omQ0taikmLZuN/euHyZF5ap3KQ15FranNz4
cOSLd42x4HxN1YFlZhmA2WRt+nCwYrGn4Z0uso+jWgIw1+y6MRvwl5q5RCTJPFB2A+u1oHo+//0F
wF3Ez0H8UwMVBrzn8Uz9lLGKChQi6OUigBnGnDEFXydfLX6u/pZBoUPnWiQawFgz29BeTrmeoHIH
F7vsRGrE5QifhFSfg5ecSe3t3SOgMUHMIHTB37IpHYCJ29BEE1zy8Cp8znrYkbPTukPEQB0yZVTB
vxnGDnvI3MiYQfmMM5xhe8LUyAaFmXrN3lThgM2QCdqy0AeB3k3nePqALLx4eQv7f4WPCA0LHl+r
dd6SEEOYY7ChEX5634pRC93F9OICSbzR+vao561oSqzjx/qeCi7+MRs6P1h4HR8oSXywil4/bSZD
khJQaW9Y54WmsAc5jOy7Jw6Ngd0F7ZTs+PSLsPHKTE0aJWLZx5aETzBX9lTQGGlW/3XH9k/xbsIF
cwnw2OHxgM1io+A/LCW96ISMNRBiwXZcZp3Mmyr0g0OWQUwXbFEoGWKWf6KUheJPPMPwjwfI9Aor
Qol+95w0q6/N+I/hS7MxjJCtIySpkGmZ+Ec2UzSxKmoQpEvoGbhkmc4jHjLGDOwOfIWAOJ/JSBy1
Tn9K8n8wQiaM4G+dh80EG4zPVgjG/T6yX3NyYYmbKYpZHdTTD/4Obc4tEEfQvEd7JeenrBnzxhml
RfJaDwY4plX/Zm5vMX7uwn5k6Q9TMmvza0aDICLLmwdhB02DOWjRn6PJQ2aJqzJSdt0YbhUPfz2+
Oh8OBEEG5zZLC/+1QbFJ1Iz9jsvk4W8mRLUg82aIDphuSW4S4swtPN34O8+/Fn+wFly7tLukqPdx
G7lDHinKyTllseZPEFwJA6u2LdZXlABBHhPWYPpYyEqIH/KDAB94TMmCCkaFycV4Qy8OwOldGVGb
nRKCHxGojONU1B+JxCV4p4PmX46I3QDkNMKnKFPjO0IUQFCjRCBkegUSRhtjCgoVKW4PlH3gMvW2
xiV7h3KGIQhZ+svYhBf7jTbxKYK01iAF7MFWs6e4G1H/a93OiT6SfoeNzfFAPxXjoBji3scyI/lC
3iHU+qF5LBxEq8/xY/KmvcoFoLr+PR7mYPnT7dexRXSPKBA0aXc9soA3GB+wf7yxpijhr4KxzI/i
j6NzqswPVj/0eUse4OiLQ/sFwC6gAzn90J5TUo9hakuZzNE/xiaOd6IA2RuhNvHR3tC3o9safh2B
aRgFqwQ+gGMq8e7JODw1zL4vj/jVVd/SvPIocmGVKb5qHYPh17pyLjYnmUOyjyX8upDSsOc8djzG
fatcirio577IMPLsUMthKz2SRrZiBsOwwGAGJ3m2CuEsHcCH31LhBtKYBOxh52A6MQtGMCjZUNkh
yfHJQxCnyr6CBAAr18xY8co9UVMT2SNxlQq3LmYXAq/ZKSAP3o0jC1UHtyryQP5O/kcqrPUZ/6x7
LU3g4ReyBvRw8+uE8xzEa/k8Cs+NMXjbRW7KNIZiUdl9uCmxBgQMegABMR8PclAh0lTnLeBAM6sy
wiIYeyDntTVjWowlZcrCgnBQeAwRxVq4svF8gEABGEm85QzLIsMBjQHa6CH57znMFDNy/ID9P1xt
mGKESwX4b7HSueFYi5H57j6B/vdMtQNyPgQ9P+gZqtgLdllWEeGcRnoStFvAbLhGjXt9FKUvgEeE
DLCevLFxcEU3ieMFGoPaOR76IXpzLJYuYCd9yOzf5oYgji3md+9xrOY5HKpI0erPm9nL+RJS9vEg
7fY9OxGKyq95nl/dZTVTUNsgANifDkTIzf7IigxJouN2OFsijqGIhwGjbVD7so1ilFwMNC8MCaQv
YTaVvVTaQDBuQvaMepyPe+GXKELY/tHpZsu0vfZ5uuyORR79a+msedkZK8aDVNorM4SGPRzIwKKI
4mt0e4UpM0NjWVtzv9C6digjEoyE4GWcuxwtZ76IfCeOZHQRfEfSUvjnLovRmLh+Fqoecd1oAhx5
dvcGLjacGUzHEs9+WGXdn3jrUE2RCTYiWRIzN8Wu/IK4UbGk4TJlkKdZfVYuCzS2A8DUi7HcCnf4
ZUxeBKE0oqHZ5mkYEHiohyK654o27eFsiJwaLtsJb84FTQLRYPjrhL6HgJc57LqJBGfRciZ9Y4Wo
UwLK0ENkeFf+Q76UsZOqYd7TszNEhovVU5sj2fNuJPW4aCGz0eKze7HT4SGZnnf629Tj3mEUoQoF
Oa6ci+izNYccwSIouA+8hUcceoPC1ic/qrREygy287IrQpo6ppbGvO/xsRmFJ+OpR6nj3oLB3ezD
epN7zRk7fbDh8Q4iQyuiM8ZsXDQ06JFUwN0modjKbRkVJ0ugwwZuQHH6wH+shvMtG+6YcQMUmS5F
3vwDwvj0JtRFxVSUa7ZWRUrIdynZmggyGU2K6XemBFfOgNmGh4uRAJUmbm7/haGqHcs9k8n+maIe
Q/tPVAyglK+wGxf2LTnH10UJmFFMBq1x3T8J4SgnG5BTlQjNkfdZqEzYHDnW4gHFO+TqQflv/2Yj
RDX9MWx3FQ2wFDRAalUE2Wp+jw8HYA4PIhrxDl+dUPDmQDhEIV0XL9vDPeDwOYjcR3wwyZCIb/BK
xrRFyd/IH/mAJIlg/mJZZICloFX5H9tCUPmaW1BvkYdSyOSBjr7n3X2EHdzedh5VJ/4LAyuaYrIC
btHdH556YcbtBDVAQLf9P8A5rfmMWvQnJAekJYGSIN+IP0CAzjueCqM3tGgKJPekdrnAJznIOKeV
+/jZb/RT2AGC15QOmrAaw+F1Zh19Cfg+8MH2kzd4Mf04Di25MGaTOio83S22DNwhAZqsNR+7pknv
l7D2TQmWnNB2Rx8phVgWhUYvj5iDaED6C7CaVdqoheInlQKbVAq0CZU8VheSj07AiZJ+AQdZ59L7
Xhkrf3gMEQTIKVAMiMf74w+o48PndCe9q1yAg1XTOtssCDshE0ZR1x96vwC7mYW4ICEFMdACu5HH
0MpUIRsN89AV4ZJujFByY1QRKCtfaUeJUetuAOnRZ/F3blDBn6do45FiMi64/D0obT3C7VZnU+dE
AqZsyNVGD8+th5fNWOQzHRzcCTsq1fUVtorB9glmO0Omy8PLnXoDdiRvEp5M6AQ5xqmK4rt4d2gy
IfaseoqUxn0nK/g/F2nRazIY4deoF19GogN3QWf+oKIpbVCthiVUIWewhINwv+gby6TvXRkRwEdH
/E3ApVS19n0ArRW9FciKGeB+s15QIHugyyuoKyN7EFe9aGZgjt8yABTg+XZPZ+brSkRmXsYPRONb
HgGCMM8Ogv4em7q8pC6IEDiEAxouKYZc1grhjLMY60GDWG28kbE639idVwow5d0BK+GlfTMRErdG
31si8LqCJGJ1zizbEHTTLFoHHf3n0At0R64E+PoLQLPH2r4xyaGEE/mw1zyP+fi/II1/hxQJk/Fz
M1UP3zWnm0ouByhfwS/uWL/lKIFtEkgILBR2p4DRVgZLI3EQ6epvMlDpHcEJzhVHBfHHcsq/c3qr
ofJUolkFb9S6miuSHVhepieAhD9U2wwWuETaqWqrRPLlZFeRMj6HutysS5d+n5kG0jDPMwhmmFNR
McEDlEg17k5U3yQI9FxtgVzWva5q8ifWrYk/jveBXYI6lo2l2CPnO3nzyfI0XG3qsJ33+rK+et9M
I+gdvfoVhkoFmP8xmAh/6HrgcgkpR6ZJqqtoubrS9UslpkGYOKGyDlojYhJ4iHG0JCiwt9B/RNWa
AxTlIYeY7b/c47nhtwSk87as8EAI0QYdGAg3GlbhGJGw4fCe1DjZ4WJgr6MubncFPrJn0Ce7eNEu
EAt1i/t2D/lORqA+Ux0lkGxVABfHj3WZstwgfOUrnDzHtBWELM2rIbEkEtugW1HU+Nx9w+v4Tu5c
zGxB8iYCV8VYbgwuwcrG/G+I3MHDz+MfvHAdlglnGFMYQsYPcd/+so3bo4LOG5lbj9S1viWDjLxc
EFqk4dBNAGZ5oPiNv7GV+GyB06ypjzhg2vHDxn4niNFNcgIENccIiMmUcBuurdnFPMe5D3UGe2Wo
zoi5DV3LF8uWmOmUU0vSKI4cJEmKuOXJmxUeBMk+dJOWrRtTiiXFkvuMWhQvJ+FfUUEkOxJsiFWZ
jBIWOKwYwocHTel1oJ2+lFSMpod3qCcj+jXQMNA9SxrldH3lunDqGEkzpRxO38MlOPuiX678xnpF
hV0nP3Tp5PFgPOLLPzvvqfgYdczSG480qEBeiceysHPq4fJJF45QiFC2SQSQuEhw4fQx9lVXMG6K
1glBcN7bGqTNKT3B7pxh/hEjLC8Zpgf/9cWxyydB+RuC9UcetsgkqRNnVe4xeocvPKXCAd5Nn+HG
H8423K7fuDtKZK2ydDsA2YOzw+xMUe5jBpmSg7dYqve5UpQlYNDKusLvn1OqNy88CSRVmE8o/+EM
1v5FHgsbsL/gRhyzjYGokE44BXkO2fFWvCJhP4ZXP4gxa80oa+gLWukVaKGnJ4JzK3InB5xqJcO/
HovTjU+WT1usqUqox8L/rroR2am0LbUeALMhfj+y/iZ9t1rtNfOy7TNZLq9UNT5tnMmY61WX9F1h
EAKod+B5kKITwGG+0orT4SqibnCS8U9+ACkVT8IDMnR/iwN+a1QiO5Tgx8dOyIybyacwlFnhXzzs
elNSVySwmirKQ048qvpYIMUZyzXPE3q2WqI6p2xFgLTifw/movs3jkb/6XE9PHz27KS//fmFI9CB
oWerfKeT4YTvEqDyebwfid7AD2k9nKT2ynF+gh92MJxytnNqYpJAvG+i61hDRbBYZl8qjYbMAtKY
pR1guKNQsCeSFJIN0aAE4BK3vBkLbA5X6HfMnzpPqBRlUqnwMsDqd84j1sluZMAidtse0RYLR0mP
kKmnVFIvqu2ZX5BIr60aVId6fBj4gIUkwnaOVpgH4az8+YSowWDYS/ovCZrCyAhFweCEVseqkAR4
T3jdX0IkAEsQYYdGJ1L8yv+jn5IW4Yj7/M09SjswcCTBRrxZBdqResv/x8WVj0sy9oHO0HYQQmdi
izK73Nxz8PG3080QYDNeYAEi6VJkW2D6dFhw8TGgh0aN7JFvO8FJyQRdLuC+bv7i7fZI7k6D86q0
RCRPKGFfwKLP8N2czt41HADonsPftu+QJuhwFvc8IaW/+4cyA1eVLHp3RKH4d0s4V7kuhUWx8lRr
6C5w4xyZJZc3sRdxV0GYAscBi+KLUdz7bELShKhUYCN62Xp4XkpbgstZTc8c5CMS7moMG5gSQdgY
DgH3DuJHuyCy+JEnc5WBsjc8MbjiMsISXZyvLMoN0xWgerKZ5n/SC13I/Wwsrw/zvXtEDdHrAcpE
iJSctgjtUKqcQGpwZgCZfRgEwFfN051l+ePpsIKizpcgPHBIrCRwSbA0fKKsZDhKAVB48Pkjvors
iBOMMFbmuuQ9b8ekpmL1IUeRC+W/ukaENglJiYI6P5KS6chBLMBXr5Dxh5Vuy86NSiRCi4QHB1jC
KkmqlkJxG/GvlX0yBkYis0IgdpgiB8D5lDoI2YyMPeEyRmrNORN8QhwLrJhv+uY4aXgd9qSmE+qZ
Etw0FdHUyOKjDp/RAnTnzBTVP6QVYgu8Ncgw/BYW/uExhxBFlnTkTM06/0o2vPqfSUdQf7r4dLhj
j2I/Ee5hspW9n10DxqYvBtC3w581zywhAtxfNMHmjulYKNIL4Nn5JrvFDBupyNn5eJqhnF5M14JE
ocbkt0xVhgt5C5dgC8WShjANsA3j9Uo/nXk3UgK+UuwyBFNZg4gPB7qMXLdJ61aZspTDmhQlH2YH
Zu3lNSScVtSBiV0RcwHMHuHoGywy5URfkozj8aICqNUur2h/8QOU/U6fhEMKoa/gllX0FC1b4Qbv
Pt+zm8+5sUlNpFoIEBNP482VCCXnyxOQN/MkSYREOCZ3p/irCDUXHxmEHfFwpKcmcqyzrfMvjmtC
Znpob0fkKt332fLB+cLdg9dqDk82WqsYec/G+DNGZkYABr82uy4YAIaDRX6HWFk0yIKu5By9wKG4
1w7lsj/rExiVohj6//AwUj0PCyLBg2aJs9KSkfgsyimNpemVoWvyzDZrZlyBbfaN+0xbnU88eCCv
CR8oEiY+s9N9vJleQeicJhi6n7iBCXPJX8OIs24w9W1rY/kSoX2ooUKZtUCItXPSMt/kNz+n5LCa
kOdkq5iqQjIkmYDWZseb/cqYP2jDOXwxZ6jOx1UW3xndRZyBPJAcVdBGzrewpDt8+4O45OteX74y
eVeCz2NOAhAYZXLw8AaTW3Qx57kIZsasj1DmbOTWUtj5hD+qhNHjNBZxRoSThwBu0P0jJjHgVwAg
gEgtYW8nIJVytSdr5JsdEeSZgLjKyFcqogbQTdaDOfZuh84kkOFV9/ealKiRhOMJM4E1bly+kRdq
FOOAW+BL+B8oJv/rjTtEi+09oIZsjliuGMRmNWCWONebhe4Sv5ekjwnUPHsOznFbXdX+lXbQgSWd
7nvccU4Ff4ShwspQg5Dh0LqQueLNJOgatGsXu/vjmoQJl/WIR3bHo+VfDorZy+3bWgxcAPQLBRVV
otBqJgV6IE/rHq0FRPUwrULB4c3P11w4jEUYx32cdr48rZYoTJPSUhh4N3xzuOoFzdkDN2u5H3nG
sUcfqlMfeyfnMHbFu19TKp5HYoWxWEG5vwkkWOhMpYnKSotZ/7/FFO+S8f2rqB7QV7VNEE6YMy2d
kzwcEUhVWIEYJkZiFsGsaKVkyRGx2o2f7m1+NTT+kwI093ni3sby7bXeDQqtNYqxSI/8Oeoi905A
hS5/ihRFHlt02A3qEn5wujNm3NEOdBZFkRIJSF/nPNXZUNGVeQ8AsvXZYrtfQA+CYpJay4PBryay
M52fe/OhOc/hJbn4ctqbVJ24DzhHb1+8xKwhQvpkDomkTs5i1f5pZjjycHvCis14mYGuwWmVKapK
3qczVPidopGReamtHyhj5f4kR/GvF+txsTf4r8z7rtRssMBTx3GIFLLh4kD/eg87LkRZ6PBsfacS
E9ilvxV7r0EqCVy6kBYTQnX1tVRNERQmvSDSpmf0W1CZ5ECYxVyBZiCvxKyJimeNFA0d/DVAZ3Y+
BzWdxJq9xkgGAAaa6wsNFzn9NWkwHD5MDbzziJOFhXJWkSLG1SUOgMKpTeoMHFLciEJo3Kfzs4ki
Hv83xeOk748FvSUbHH5kD2BMfNUGgsTiD9D2sasdED2D0I7w5So8hVrWTZC8EDTEttCEgyRHETEX
zsavpeG2QGVkEqzAiCSDyBtqhhCaYIshP0a1lMIOXAlVoHknupoTiLmBsKnsgjylcy9DS0/w0fEc
Nl61a8L6r8aRKdQfFBdhJ4FMRrlGGXjFXG0wXUIAEktUcKT8B2qd1/JpkvA0cNFjxgBQz22P6paX
Q5gfxg2xbYMLOYU5iEkcZg4mwn3GYufM3/ZlCVy7ukZvrw6Fpbwbo+82KqQ2zOAdM/mXbjI2Ag6w
Z1ATrmXrNtEBzpawmHCpsynW7iUtZWKpdCi7FhANXo2wX5JoMJb+F4QihBP2ZdgDF1qLZ/l3Yqqy
mR/4wV1SG3G1LYQ64nAl5kZAfwQtWOSEIk0oGHUJpbZ7YuDdwe9gfDvTpCKCoqhDtW5AA+LFqgGu
vgCmCGd6gosVaVo8UFz4BTz6yK3jPOwFOVMVNwXibBIp3w4KOIXB8sMPiuYSczQcIhPCyNERWPtM
F3xjfJwFnygJqujccanzLQYXVKR2zcEHsztl2GpgsbxLyL+E5gZZBgmA14mgoRCdEJUlzX4Rse6D
9eWvF115Z0mzgPsmX9WlttTS9yLHXowsPDdEG/QmShxaq/6qNBYjHt63G/Bsx/Y33X63dDzjyEhO
XFcnHFU0m4Zjhza4vzGNU9bifk0YNmiEOlvpQsQfM0lAL/9tSiJIK3/krot/LJ1Xt+JItoR/EWvh
hHnNVMpbBDK8sHDCeziYXz9fVs+dOzPd01WnQMrcJnbsiN2IJR3GzVqXgOV0bT955q3d7cmb7Q+t
XfZkJ5mlVShQoHNqB+Ney/MPzU5HsBJXdEJMvJQHsDB7Cq8GZgB8GjUdRMjgwsEYsSh2mEBrnRgR
rI3Rn1jPMLbEPrR+OytcKjXWxIfnJB6RpmEsKFSxYeFVBBygCgtp0tWeCaReZ6a2dUs2Y/USWZn7
NSi9gMlzl1STNRyA1JEY+GIoOlRjsrZLb2FVEsiBwXZGDTSPWC4hYvrO02qwBUUIkL7/NEsGdyzF
HL2Zj7TmzkqvSCRDBktbmj3EeLeaOVU0ybBlovyQjBox/57cJ9lkYPFNqCqpc1Hsw2Pm7A0TfLVY
ftcfaq8mWouNdb+PAB8EIVzUNTxZJYtgNNYmuAlbRAoxeZaedj2tIsHY5cPz3gaQmhRf8YY/g5Ol
mrNwEP7PKrFvNdOrneGKWK/w0VwhK8M+C8LOmc/KMNmYg2qddoxh9EgNOtCP+cEvYRcSYG9EGjCQ
7d1eLEgY0CSu1KA/sQIHeHpvmHC8v9UZ3b/xseiZeJMP1WjGKOQX2SNcMbzTGj8T9wP4wT9DolvA
jU9Goxur2MiWuTs0zrqWCoaSBZlLiItk8rDYxtFASxA8WmYRbBI2R5bw7oOifxDL5GCvl4HNJlik
l7Z+LLG0Y9jkav4g68e4sUz4C14LjzDz5krZvUBgZPwH0vCIGTC2Dvaf3n0zdYvBSB0dgDPDmVex
grv7Fec1x0T7ZBkyg+WOUxZ//Y5ZncSkjRVCdvSZG6qMjSj+mwPVx2fa0VhbRkkHf9/7yKBl85oq
hmMUJf4v1GPCvYW8CAOULrvn9mt6xzgPCQB8HGRG2/5lBw+Gq6s9e1OnPnHaMZwznY4Iy+P4rd6s
yt1HwCA+GigME95bkbFutuICf8wpEIXPa+ZLM+no6MVCmvPUy/Ds4BbMamYY3FJ8/Oan8de8JS1U
4d6xSeXWVNMwLCmbRIqHr9feYRFKdeM5Zg641/XKEjvu1MFL8O7NwRyY0RD2PHh4rfkw5+YcqLC9
pp37ekezI1ZhGHaV1bKmvhYmEvyvWXYmuDvbNDuZGYRI3R7fbnbaTziC97B+NEU6k05NLq3fuMdG
u3UXPsDM3GYjxikMxdXHJ3cZo3Vf7hIIZToxtUZPGgvAInYNMGdgxMW1/eIFQppLKfgRetWmdqfV
hj11NxtWiEvYmafo6ltYgzPMQQVYbaqzMnZOhpsdD/TqMSl4QykBnEo27lLBz3/ET9YtDmC072ww
dKBAAfhGu8OEhQETHPLleu/M48ISDteEdT0Hgr3xGqvIgDKDy0eDkty6lR37OE96Y7socOCds+aJ
VS+ec6uGRQec+nXD1FbIxNRDQySKo+Px7FZvaBIkvqOPitIfjB34Geyun9CPe/XhiT58WhVyFKQk
ZLOZb/+JMsxRhYIeWjvehyU6A3z53zruzSXqDqhBoDplNXVlmq6aEJRZfQYqQwI7bCq08SlHaPJK
AxhjkGJ6fAHCvJswE+hsyXBsEI5fLGvZqyFlc32eNBdMS0nPVc2pxSt+yfTXvOoe9rcmK9wSxiND
doiwmAGMpjZuTPcUBQhkjgOAO+Fe5Mh+cl2oF7Ie4gk0xGqjd/H/GljQt0LPed3tWmusMkcwv7YD
eZzHA4XgVwfehL3LgWRTlfSSQlfi22gK82neF/Ermr5V+WflL5lvskFT1JmZDoOVzzRXpqafN4nm
nFHp6WbLOPHx8BEzGVtxtXgffxNkNGZRfSD56GABJ5mvnEGOZDq1xYPTzxj1Dw0zq9F91CsEqd+0
fdY5Q67NlQuREigmGFNjhpo8svprG/FFu8tRvWSHpC+31sm7sSh4zwfLlrcD/tovMKRXk0mWsSnw
difMoSnWNQAJ02rUMDkv/tdj7dgBC88OT+lc0W/7igl9KK+FHMQ1Y03UrHBQp/3PI0kZkMM48UKQ
JJNKi0Vi7TOvvTmxtxR+fi5fBA9CG/io59VbL9NxTUV9u5IR9kQOIBZmsDjPAQ+Zkw6/7xVEx397
sW7kcI3N1UD64Wzq66rH5EBkzlHxhgiEhYjI3iTP/IEIEivRtfOhIfIz1rjpTEFUWyqjKG0DKkYp
MiVsVJdHQGfPejBd4EmJ6Z71vwoijdSOiKhikNhQ7gCXRGE78B1O+jtm15ZN5+y+ho/rsL5LfQwT
L2KLF5QQZpkfYujIYrNv6vzo1Kajyx/QHz2LmDo1JwzaMumT1LkiBUJPvSPwSgLYmRJzVG4cD4si
jbkqV1AbiqKD5oDrGhOPBXfHwSwhhbSkGSvHMN3axgrvZxf0+W+daedQ9HjeTroivRC/Y0o/wseb
hbmB7C4DdWfarTfCsASatvaSJIqBMFownseXQeUc2naCDehdev+MTjd2O/lhIyBcfqHitwtWqCVX
0u+QAhi4zHjPOgHBlfi/2ysZFWShqNgfd7greGRggo7TtWGmKYBUB5F0+5DcYfUyY21dxarms08k
efed2IpNeye9UT5gip3hTWNRoe3G7CiTBPSmbmD/7nI5ehYoTo873Ki93mSuKSVPkAVAjXjzkprK
QwCO5VlmY8z89HTYht0On817FC+81f5YfcbVhEfEKVrl7xQexFFysFny7n/4nx2/zUslNr45aqlf
lruIYpdjk6ZcWUJuepwgtp1mCBWypk9BV9hFDwgp3ZUg5qRGKifs/yival44LkaJw6IKHnflAK3c
xStmVAV5a9+hK9W5lPJ2hPAflKPxx+p9dYDtiL8KjQiiA26Hbl/zRNEgYNtQLyvyiM+C8gS9O9yR
Yq8+206OVEHYsRiXWfoE1jUcNnZhVs2txaHRMKJDT0jUYSIiussuT5NCR472EFUgYSU2JdEcX1pn
S7zLuL8zLTVQSR4UozmPvHXDaNtnWecg8SLq+pOI0Ekxw4FGdrfDQoi78TZTV4zWs2Cpoy3+xx7b
CpLci0pEiosSRWBMGtva9yU3RtHDzr8SB2dUaMwjIWKLZDiEc0VsK9s8h7IdanPzHfF4S6M59ahI
diaCehlHHF4gNP5fgsJ8M+oiutcgNuAuVMJiJTb2Vc7uGbUOUaxZOI654v6zh8D5baP5uyfP5GZ5
m/Nqe5B32lbfNtZNk6l8pOzEbneYu1pJEZwdMTrZoxv4GqXCH/Ma+s3DBEqjGt59jNwQRG3K5TY/
+kN2ADkomJstj/76vhgxYEj+bY6f6V0VlTj1uoyCnVxfi/U6CcSJu8+Fx5xVjNwHP3RmrjsRTEmF
sbk5AfjjODr7icPuqMKFuwhU9BpHVdPCFh02I2vgfn/Uw7dY3+PvGAQ3pglSiU3Sc+2lEkjcRCII
6IkkmYymg3c5cOiYXHE9iXPx8Zj+mO66MUdTIyLYt5ljzEERHuN5pQCJRoyVLYpieLxDDnaTorG+
8qYJTUhcC6kqSHO2ax8mDble0/SOE3d08PA5VoQBYib65EhCtDLUHniPWjCD2D+0Ousu/RmL9Us8
kncbPu0oIC9ROzwP9pdi8SXao5VWPGBTHo9sFBNoHGcLjoJCu26LLDCZeP5DME7Ef+PpeXyLKDRL
SLopfw6QLoaiGbJbYgYiTJRi55xgcMalGFu6Jio8zWzJy6EMAAucODXDG2o9scq56Wy/vdV05k0P
I+vg6wKWSEYgtUIAMSv08/RW/DLNo+kT43SrxruihyWXKY9exyH2leFbxfu9mOIdhmgT4frFj2/Q
7hG6IngkzFhOifZu/FUr9ED0VmeY68/OZQ6hGIrSoHJAjuF3oJF9+ysKiRB8NwwfoynkC99vo3Tr
75lGswYWDLKeDgqRR9XnGOhFvnkC5BDG4lGA8Th05aoNkIUEB5XJW5bvGuGGAe3rhmqpIEZGEaXv
nVALW9LUCz5zCiZyc5esycF1QBzMcDqldstz06nBih9jUjDTYyQCx1cGJR1dFGqhCioCky1b5nz6
g/I3JiXwHu96fM/RHLk5K20Jj6Vyr4yU9hH6xJ8SmhJ1Ff/62j4cNRAEChCvTZ0wK+cMxHgK2WT+
CjzyhP4TeCdfjRqmoL1gzVC0V1DqOGHMxsCYPvgyZIX95iYHW6cHjxtsKashziIaRDXfC4wR9Em0
iPcGIx7adk4k/D24jiLrtqmDGZca8D9gTvioZ0jexWTm8xUQN6ETuXNYUiIbNRlEfp8mhuK/Km4l
tKwTuBrmD+qk4ovwgT7MtCbycSSxlPm8OJUsl4WOWev3HpY5t8lM+0HKQcmouFMno638jAI7om/p
YU5KFabVevaT2qHT9leDB5WCKZHprbi1dI66ziyRTKUC86VzIVLqj8mSFO22CsFpQwZAufOvH4Ty
7FNrSY/RPAog/UnBisB+SDNfdaM6fRXpqlWxkl7Xz66oV2yhcXB1abpf1/Q4RC0Z3Vx6mILkN4++
7kTWX24m0apmlMh5pfw3DZfMo7/vS7CMMcDT3SWzsMKWZi2MNOUDypMpObKBSohlI2HB12lN98i8
O5pQB9lOY4pnLDaJBy/HgS/6W//qSHEYdAJXw/EW0wSJ4/0xh1zhRZv44Rxx+vGuEYGER8DeZw0q
8kLS81Gk2Z5kgNouZn5Kq+pwnx9iqu/6RSyme7dhvtmu26et7EXqR+RCvBYUqzhDZY4sooqDxwPd
ItRDYdeWZbjL83A7JjhQnGJdz1tCnKpFHWcQDz4T0O05dT/rDl6/xv1FQN4Jrrm6LUVFEIo42zqj
WXyZf59Wa8ZAwlB0sxntQZaRhpcNW9HiZ8+DQtoAzw190lPGdc3FO0MEePC1rkyBIIHgqNOWe2ez
N8kmjY0YJbsAJoREd9qsMz2n4j/4IyOsJ0F4+GMnnjrPqcD5NXSH0IkSNA2pcHiPOOdhVoZ8ipYJ
hi8HpS7JfxUtA+1JrLWSFKSa7sCtuhYtO52HMPl1rFpy4KdcSwaB5pMN+IB1ZfAwbSeecSLrC03S
FzBSUr7TTH+oNZl9OdDAUp9N9NWG/6bFKfv8nCtaaFD4joEBc+mPVlhBIWRPyTxYTgSuxnI4J/Bt
oqMm/866fkE/Jfv6KSRKv/yDwPaxEFvyc5yd0uH430v1/BCIeyfLsk/Usdq0wyjNUpeLHcSGOzGs
y19fTCgicxC+HzUW8iZi0tMhXi+H6ppMvK7sd2h9RmyuUJwiQsS8cAzJ2JjtsYXBHg4yNloECnUy
ns3LX1HyGqv+uAMRdH9kHIljoXjV5a1utIKu1jwyMjaXYcTKrebFU30hN5sMXis91QYPbtGnoxej
DldvhuQDnwT7s0ZC+ZobGd3zZV+84GFYjU9EcG/Ed3fAyOxNhjoGJdwI8jp41lXQo0uUcVKDnm+n
p7CEGzTntxDdHTYS0r3t+PhTsf2w4R8O9bXHYegfuufQqmJMmukzSA838yfXByI8+rQ47+IrvDbg
hA34id0ebBKwommHp7ZVf+yqixe1zBf6SN03Vxsg4C9/h9AWGrLE3UPTpLI8ru/rBweFXMQ2lEer
WKeUczS8vHgSM7pSdo3RBHU85Ek4VDA6gX92WUbPrF/Pe5FR4UfbBx2xdk/lJxO0B5CjtyMvypx+
ArPxY3uOf/J1v6hnAbpmJtkyeRfGPzUjYihPDJ0i3pDJMZre4GgBsJkTnIQrqVNoPRuZH0rJl3wM
is42Ihz/GDpfIfjSh3k606d8PebddQN1yNq4AH7u0Q2FEQRa2mcXhy8DqJc+qEjhsqcOg6M1IFkD
ItEnYORYHhwLyH0ZhhtnGhoEd68vpnCpKUBoADVinJM7QOZCE9DVGAPId+ISZP7CnWEzQVkoMDkE
2q/fWv0NxQ/5Rcmd+Cs1N+O65OuHYUMswtJ8KP9rN6c+C8JQQNN/AAP6wF9+kLZt61ixdTY/xX1x
m7CRjnskc6W3Z3RUl83ttAMdeWi/kZ7e152QxguDXagRUNz1JF93D9nbje5z4KrghywmnGqoJPVy
dvc60wsDRyxXSzwVxr0HFRqFCFVLhmPOD4ZvCKmlC8B5HQ0A4c2jw7CbJbaP9zwSOyjPkWHbLD15
xlO1nN+s5xr4rOSbBtB0W8yRKcYfG+hnLSknkxoJKQYOMopwWyHwcel1RKQKtflhhOroxgBr3sn3
PssoIKXwwEv8Jafxg+J/o3gOdPgN4Fs27nlkqW8kXOwNEsvUqXtdBFByZh/Ua1lh+03fbQWYAXL8
g/Akqg9J4JgjnwtvJlnTVmxNF+sAbwx8PWLAQKVDz6QjP4lRBs8jBTHZ9S4nL/hfwPovB0yYswGq
pGW3YGy65h9lCAZ4msCe/oWfH+s0qvjZhU18VgfynYYO/Hwb5Lpl52fTAmb1dY1gGjplVDOscAEa
UPM49ymkQTnv3wh4348/n7PggzxuVbFgyJOEH0XrGVQsdV3lccoKiMBOMpobNTl8My4aV8mAU2ev
DzmLNvMlA/tV0Xx0j1aAvaCwGTs3hFg/tR4WyE8b6g/r2/raSslbEAngPv8oA/viT/HQdU1SOC5E
hPwYdq039B9G3cSf/VRfeeoOx28Q2B+eZn1y8qGaWQ32CyiQPxDv0hvZ4nEXZcvNU2pOyevgOfoG
FRkFAM68x9VQtGtqn/Ci8nRLVe13pzrHAACAlu8V2Dl1o5xHv3zu6XI8InHZ26+iCW9akeQfmtzp
i0MVEDIOofTn57CDjoyan3N6hgjUsljMOkQT5AKfnUxXud3Qn85sfVW1eAPuknCATj51F4AgIqLw
CKmD7BUFvkHrhGIZf8qCHAL2+qJ/YZmTpRtKZD08AGlouYM0nNIxtJmNifIOB4IVAMRYDDX9Y4hh
DqHk9/jz2jrv3PAFMrjYx0CXLhdUCtn8IgX3TNSu2MxZMuwKqmjvsIE3EE3U+5dFNYujG1I6eoGP
Od+EgrTHZDfbEHydPpfAJPS2BVZ8bB+7HPi+h/YJX0VLC5Z9EeY5nbsDtMHfdMqS580pnqzqmt/E
DggaUi4vPAW9AGYOwnLo6LWG6gXZnx85vovPkOMGgdw5WZQrDk837NlhyCIOO8zyHsDNDTOJwvWM
giNjw9DJ++MB4ygn1e4sQnI3UTCBmrizXiv4bRC69YKPnsVkT2CheXVxKzAZuGID5khPfha9VJ5P
+1Y41b2l72TPMGsxfkdH6ULXqzC7YWwpCSLgSVRHad6MUqp5EDqbhuATTjhHvmMgincN+iLf1Lwd
MLF/Onno30NfDZSH2mLtXw254u5rrGNQZCyde6jx8wnSVf7Usxe+Rm/UmiDm8jLRP4Ue9tNeO8hZ
SQQpUZcjanLVWXAHa9QZmfr1UDCQW6PDAKIYttLkiLhEdHXe8BkouZdPbwl+yrxvzlwKJPlEDX05
yYgR14eihlYKtSk7NX8oLNH/XnAeOwk818EiLya/CvyJmvjtO84dKdLDmOhNQmZYQRPLFJXmw/2l
itTg0T/WezvVb0Gr0M0ce92IPpD5YAI72DgFleHNuxif9ZaVrncpcJEjRR2YGMjrh+qivTX4OPVq
swC62btsOqAytxyKfltMERu8ciLePMYBzhCA1xRdDht7co7OO/OJF1AiaHPUtaIORpqIUWtK/F1G
DK8VM5GRe/Di70/EwgUrOfesfc+K5ueLIkIiuqwrQhkhlh1Bg4XrUz5Q+tRjbMNNHVJURt9u+1oP
AKIgPACTKdViK28HEUPAjj9mqAUuUxDpvceXIFv4G4oe4tZNacdszsdA0p2xlTH/zSkcdRlLw+u1
+byKGMMOIHilVhNl41tf8Q9UhOuc1Y/TOPLouCRGhMTh0x9AkO7VV4AIXxasueN5w88JsmB4FFX3
vHhbFdi9h3uI94Vj6D7KBz21HtywlNxPTn7oU2lYByemMwWDePkpjQ+TQzpjOz8O7E0L4Ze7eYNM
BIxXHuZEUrpLk8+5pb2gMMfwMOAygQwztAjkRN9HPekgV/G7SKAUvHOilQ5G1CjeRLHsS9LgSXLK
2ZJk6um2YgI6PQDFWQtaM/Oh4xhm9r+o1UenuK/7f+BZNBuQp5sPy+niG+3ElqU/GU9nmKXjecFv
BlRFuqZfXhAM8q+a27gHRYcpvALQpVCD87dj+wdRcs/BK0Wyr8xdw6CsdVLbmLXO1RpR5fV2JpO2
u7yqc5NGFV51vNtBqtI4M4eUaTwnv+178pGwVrRVtxPbxRbYuyqeW8kBbKDBI9gx+poIZARQCRJI
DiTUEy34JkhcUEb7QV0r1n1oClyMTsRf08ct94hvQCuPT2u7kY+EO1y4gGaj5Orw2znem4Qk246D
YA7HyI0qEaABKc7ZEwD8R17FgF0Apiux/IcLLkm/NKJ8ZDo38BL5YwTmPy1KXbRbfDgLvI/oNIYq
ICdn4sDk9FLU8T/+nZkpb6wpp908bFGfhiBJTHYoMoWUDH8R59FXJV3t96qjmHUGmBkVUFyqCYzR
+RvATXcJtK+mUsBSkm8qtCJmpCbvjHMBAkPnaWn26SXAH8h2hfsQwmUPJmDcBAz6R63kjl09AP/L
A35IZ2qjq9IuXTvpIqQIwawpEkNRKnTSIEKg8WvOv8CZgQCYHrnxoyktdwRcufzZdi/TVP5gC71o
qeiEGckSEOyR68Kzdh7CdX/AmwQo1IRZvkT89y3aJBjd2nULminGiHM6T09PPMj3IXts/2FesMfp
nn2aXlBVPdH75HOMy5UEejmm2QxsEhcT8+rGH4b6mJpSJtyYsz8BDLHmsrwbDau4PNEJoHPSk/tN
QaW3BQLKntGc96Y7HlR8kGEKprfoprF/6v9Ms/LQBGmbdxeZHTpLv0yZK2cmn4ZXB6IZWruR/jWQ
8XTJhFw1vx5wnvLHNDkF3GtuOiY7zMFwTyCu6rmQYtbhEfDvE94Rn0mpk5ZYJkT2x9h0KgT3mFBg
XBkE3Qw1XSAZTByrSdQBCTkTQ2HjACM5zkSXepoWZ9tBUVD9wyF4hnsf0h3xXl+n6m2Cy75jTm1Q
4LXNuIL63dPZ7VY4NRpAN0INeYbRPnU9A29vnoGCPfy6ppRUdpMPwUeTDi1fmrfJyRRJoImcSM76
ha/JhFKr304ZpbD8op1TrR77oxx3eDdyeJaEBSC1fvw025x5EicPt2y9BO1TI/sX73TAowAcURCh
0z7pu/TNN/whnC3gRMtOYDAdAfglmRqe5v1uoR6LoC4InqRlEkGSCJcWYI2Oa8K+6EB48wmzTmf1
6MPHZ8ekIsN6cDDYYybnOcwODi7J8slPA/H/sdIYdZcVwZtSWCNJGcf44e7tM0vKY72XSO6aYADy
uwkvomWi/f+iDOuye1B9AKCu4EtgsFZUBdARCh5O5E3eAwg+4z4QCKGn7Y7oV7iohqp4xJlTg7DJ
/DsiJXiqIptUjzIgdBc7qqG2pdRTkQDQLL7RDLOdmwZcfi3pPZGHMjt6NeBzaTYIHJCGGJKBLtCl
kvCiYzQ3nXZE33W0V6QbH60eil32By0F1Yl6r2Hl1DSId+nh+YvtoHjCA6Jz20Gs4rNEtPgUolbG
3YhspHbXsiDpzzkYiMvlxCmPoQ2vTFeCDnOSqnhYCSFJ/QG0MjVE33M+0NqF1CAZZBxC4V5EG8Zg
ZrqjjB1CPkX/FEmWumsdAoKJ5W4JJnZfj0qK4M4omB0qaiDJkaw246CVFiDyDqhKL4IGQMyz7edJ
rIt2hhPJVaJDF4FVAHA24XBXupM5CMpaHJaB7lhpkrue0OLfJybeIMM+r5ofx4iAeB3irH60yG/Y
Lah8S4nfZmQnPdhwutSoTSATioVW1iw56r3MBmvTv9lvTo9D8i7wrwqafBDFP+E8zHVt4ij506az
WM3Yz5yLZfC4fM3lY7UbtJ0pRMpbc/zyBgMjvnBhSbJgf6uUOnDIJ6YYcfDuO4hhSiuOJF7TfgZY
i7ld+jaKwT8t/lnNndbk68LY9kjJJZGoT1HQTh8s9118PnVnfLJIQxWIwQ/e+MProUuBj+fyl+BG
zPwZkY7Qp4YgCcVHKwbHhX+g9901jsOQZA7Q91t+yu34UvfsxpKZX5cJHW4fFD3qztLOhqe9YTaH
+txwxbANl42241UkI1aC7sy8UUinNdaCTJhpYmzx8lgXSQ2qZZPY1oCNmhhTLbe6R8aBQTX96NBN
M/Qd5BmWCnfa+2reDyDQNtzbHM7JcB1Vs5dAPn2zNVGGbkjtp3OvtQh3RHfDLT6L9B8owQ8ojNQm
A06nodWVbjxyOdTFlnKDQ8t7odLqpEVFq5ZJcHreOtxcunnyDkOho8l0Gy6K0+R2Xdxo70cP1/AC
oSDDATyMfuTVnXwScbux5oRAl5cUYjwAT+nwHgR38B3+IGgApDn0vEpE4ln84f/0EcvzXwyBp09w
0jIKh4w4Q4pmdfeJ3NnryBKVy7FCNxZ8m5vv98cpvGF6BCui1NNPepBR9UkuG08lVtwzzYxwVtke
iXq1zQsOLHglB/WMcsbyT9qkfktn5VGiKT0B4zxKRvTuKWI0cNLzceImOb+IjqiWirbGR9EMYc2u
Q2Dn2meyOrmCM0hGB/rG85Hjz/g+4UlC70YxrEQvKda1KoUoCxCweCJKc/IKxIgB63aKv9Bgp2YI
6dJLnxQ6X7naQQyV4DMgcZ8yf3g560gurAyLVmrsVcAyHr8SVls0ixH4UAbXL9hRlDTUiGQYBLOj
zklB1+y633DJUJ3R6snVYuEKw8CK7kmx4skAOUH+erTUvzZgeknobyRkB+9rQYhJecFQ582WrzWN
QLMpEltTGz+EoIdFHTpXguFjdRoHCtVk+1+qJa3j2ceIhb07jwC/gtsJrYuF1OEkQB0HmCFtc13O
DtOPzMFIueiNYePfxVKnB+Z/Cf/xYnnvhiewyQPRjXVUFdSZF+6R/pkO2VJJwjXJC6Tr38/s/It4
lND2bIqpIjmuzhgKn1zSIyNLSosHfjaIy4Hpy4lCYLvg5Eek1TWF4y0c26PPBhpLUfFLJ7S8NaAE
KTRTHnwJ/WKeERH/2+WIgTVThsFc5X36UCKIZHpeBmPgoXQ7DkPOTTXvtgxP85Asn4MAt+0DdMGt
RaRfhCG12a4GAdSAMUAqYODAthYtjuPJ4EpZU6Oc8vrZYBXTzaiEFdyldCCYvQhu3rFCV4Tfye5K
OjipLybpUGR066f8bDvdmBRoKKD6ZqgHzdZJbcQ+/rD9oNz4rDmYf1uT7UPiHM1Xc1Efbb4CoHg5
xHJIMj0GemJ68tAiOauWq3EUxB/GlBijOLZIFiGMbZDiFSmWK+OsutFg1PAHaVO+5nFPjlnPZWUO
r4ovctIhymqd0rDG58ziQ+spLoshQ3hW4Sd45D3JevgmHVtxW8XTOywnoi/gVH5jHkr/ayJXb+3U
uAv/Ez7GadEI/DPRmuUsZBNYp7eIiFSg40f0yEs8fslgmFbh/kj+5FWSafzyZ03jm1zEDEkNcakf
qjvlSqJ4uRU+ue/ufjGAQl177/4gw2jM62fNvvrJikOfIrY3JTgdQUr3LqDT40bJ6+uX3cdzAEOA
L39P6XykUhFPmIPOEK0R/fMbT7t5st8ktBRonpTG94njeNxy3FhjQQP7P64iIKMZLjas6AQbltH0
u/nWBt6UdEazKboHN+dzGTecx9c0YAD2rb0hbw2I1PAMr0PCJvjC2cpXZ4SamlDuHx+2s3LSWpv9
ybaBJumMbdM9o9Q+cp5dkB1QNlYJWGyTEAZ1zbDq6fWATc87fksghV0xRGMUvj5wDQ8bTRRwQ+90
shFLgkD64kdiDPaCLdURG+SpJb5oL5RoPkDm/Ot9VXln/DsivvpgEeiNtxVkNUaaVKAo6DEqlwY7
nk1500WEX8LfjT/0Z9+NjI0AwIOjM6Q179l/pk4MaDhgOSUeTMIFL7FlvR7CYJIxu8oPshLLPcua
+J0weLM0I+h1t778P+tqCDs1nJyphSEO9QlBXrGJSqRE+zzimS4hzB8DMpe1otMPdysNDlzpdt4I
zonBTk6n3RP7R7PcahQHHwD0A8W6bmwYfzy+crZjeMLi3HOg2GBhIg3a9IfP5YY5O/PJr71lrvOV
NEFf9Av6lPz+aU4DYNFineQfjT2epdRlgBAAqBRZV03Of3VZDM19lDKpeKIrdGCrN8nZ+NIgL2Ig
CKYgqsDH7NrHkj/rovg+m9GJUzM/sYmeN8/26ehhUcGPoc9j24VZQLLyh3+0lv+oA9qlJ93Feli0
0vcDwFlrmRA3qJd3ZkpW8t7uJ0K0x6kHM1mzoc8iEI3olq1PVifTvDdUx85oV29G7/yZxI2F9uKZ
NUQ8/uyt8T77sMsud2x88dc/2IPyJsd9H3qXjNnfraFD+Av0CnaITvzE8SkXi8HDuiOnIfgC8thl
kw07HaoqMNDwiR4/IldT6kUm6UY1QDiBMAxVluBd4GDKDDJvcqfzwVRHRQxKh/F3y/XdRYw3WIwW
5p8OmMRd6sz01+W2Cwi3PtqkeVi+6vvGbrKyCoY/f9jEsGm4GRGKWCjjE53d6VnD+7iYsceu+ssm
nZu+XHDQGtw+qvUEU5gOVDt0Z8Ff+9CbWoqOHQYnzbWaRA3dLui+kpFBCWWUn6U/D+f3ZYgORgKc
zBNqHPLdtcpuWh7bfOavwfi7h/OaBqgQ+D4HBLfz8gLbRBv+QLGjEwYtB3uB0ZteCMpXs+yX+3EP
t/pNRoDmBxyDNqZTiFZRErIJ/mZGKtjVbriXgebyd81GQIFycUhfPCBsKLAefWzjk/9Edm7cWZ4a
WmbXWDbfJoPhfgyG1utTix/LJ2fzDxEnVkLqurm4bAKoEnodgPkHvk8Z6MR2WnsMbBvJ9a30TgH+
PQ9nN5OrC3bvmGKJFT9koBhk/uJGZwkJj0Qy2d390yG8UljPros38g6Gh4DmGUlNRhdGg8QMR4ff
3YkHCgINXK1OacXvyAjuxGCPQyUek/FogNW0wXOVnEvIYR4OyBf5/QDrnSvjwqKy00TVn94E/AqA
nAFWOnhZLJ3V/Ama4AM+MT2nO1ZB6ebEvakmd96280PN23+GF8Loslkw3347L3RVMcbxtGO1LklQ
UuxUb86JxeKEMAjBouCjuVTmJxMd/peecgwW9x4oMJ1t+JFVFfWghmmBmKzWpADAsGyukGEpFbWr
h20NZDkgX+IrYtWjI8tmTHc0dqMJFpp2nq++WFgaAk7A07rAJDhOeRfkcV077sxzWNMJegi2RLqX
HJqUs7vFClYys+29D5RQaLxVz2WQSOeH9ys2fnlX6Se8hv0VTtXecIK8jM/+FEOZvY3yDov/qFcw
m/6nxoNENLuIPvUrassN/giW/q1d1o6gliw+CQ6Kk13RnbYQUjoHzRHTkS/MKb4Esifww7chvyvp
J8Pgy/i/n+JhEDYcrUI2dPf4HrLT6g30LmcnOViH5MKYsOluwl/0xy7Ve/EoOtYhZKuNvQ3UCM/u
Id26W3CpUDsEH5WBE8SZNpzmxseAE8+2ncmH955WbzSLcMDI7stW3I9vec+55l2eDvK9dM/BNUIj
zr7r3nc/H04b0QylpV/Un2rltP5qF/9CgCw0IvuIrw2iXtpfXRZIHCSzbDvaT1vJd4HwI6PrJ9Bf
0I22wRFFqHdAUzOLO+HRuYdtp4Fm/4smCscadAQXfdQ+34s2gwI+/36yiXa+UTCy+5QGAS/jNm/q
3kN8KlKAcRX91aE4lwPvU52KrfsrGnwLLISDTvz2DqPmfBgjoEwEmJ+hWgPX8YO0IvQRNYAeM2HW
o6d9+7omsjZHWPcwe40f0B/zVnIN0UZ1oXzv8+P8a/ZYPsKM+Lpug0ZuxldclmGID5zn6LDaj+74
++zw00MTARXXF/Kp4SD7Vjhjffhe6Q6/YoRK3B9WnO8EvYwAGZDJLul4iHeCijOeTfdsnXUCFNtY
VEcGFg5ad9FTz4An6uFw7CEeyhpS8EDQb96Hi55huv4SA3xmrjRGP+9bPsb4ULuYH5ODii5+gm32
Uvock1aKrFYYfZwDo1D/g2/3y8XoEhebKw+exTCWt3bJk2Lth12r+Cx7aSdmrzW8YGW+Qxb6gEza
BR2bl3+xevCk9bD85beLp3WmPz9HN2sYtD0wlaa3HW/VLumVRs0COR7MRasiK/knENjPmrH5osMe
3prnhKjhq2yEXfNXnNkUmjyYgT9HX/jVsGIQ6gl2/m/Rj848GhgYedu/M+LoM6el9sGKYBg/Rl2F
HL7dLZ4hWkw3Fuy/pHBcmXrZFQzpNW7722kngT2HkFP4Dqm0RhvS19u9xJ3JHQHWwQTJ6fSm0LF1
31hanPBax5CaBaanh3Ad/tMIIvtHXMCNjNVU6nv+p378xZdnb0Ol+MCmqGf1cXX8H0ln1qUqlgXh
X+RaDqD4mioyzzi9uJwBBWUWf3193FrdfftmZZapcDhn74jYEddyiiELhXCyf7u/bWJgy3xvX33c
o0hU4oUqnyBtRiIBECcswlNxqNbtmGv3XQ13Y0JryKLFFs/r2CnZlmektaOIqC73qT3dEV3LTKzD
ltvXRXR6bH6MCavplk2BmW9Ot1wX7A9TJNeCYg7P8cdfFC3mXEkwkUsaRFqnf3RBbdbQM3hBGAU3
dsoIERoTUIf9g9toLmcBZvaXzv3tR4O/yZWqNgq/YRrkiLLbvxEDgrdiU4Sz9aSnWn7ez3tiF6Tn
5/gS230tiNJ44BKMogFUd3rm8o7Zv69T+XnmGX/aQ6/2hZ2w+56OVuI1GJYkp9r8nT8bfBEPE7UF
VoSPxcWN7ElMYGNVICaE5FK1NR9mgd/BUG9x+TwqvXvfh5XRmHUwjZa4eWzfW873bosBNy63ZHse
TxiUCN5AbbdEgsgwbnjxZCrhmzhhfPe1RjeGLYPej3km+kwlA17tdGGbMAgxtXgO5eggeZ3bOF9j
hB3xgJ/5FwtLDjDj2VTAI/UTDE+dmTmYeCNOqllZ1bpTYktaYLOlM8XHgPO4NysS1d52vNSZb97m
2+zydZCfqV0P1jGeV5jkYlgt5FpflIw97Hl4JA2mh7Xs8MVT93uLoBHmPEUPm2vL0kj1n/MFXx/Y
1UUMjuHYy22mHZgnwU0afb060dig91wC5rFxJhVxFSCbw53bWHEjwB5TIQw5MNrgFaK8GnrMAJtP
tTsnDK5fwY0TddSbv4gOd3Bb7Gr2A2GLW0LIbv60J3uSsNfgQN/NN4RpXufsqjc2UKqXqfm7iD4p
FtT8kpueqDYHOiWWyNlJSrE3MkdhjKct/KosxTjmsiZj+aMnHqKYcGLPdbYYDb8z62OUU16u2o8P
jw3t2A/Xk0vr8txNLZwYbwPlt2NLASBjehd3Ubs2OKAJ7RkuGX2eMGpu8n766m5DzCxj2wODKCk0
u/4gaEJ2UzszO/8t1wQsDCnqX87kLMrSQWQrlfQSoTNcOrP/k8vs8j5xsn8YEnr3s0FZ2BvaMnWG
88dE/Thf/NSOegmPw4C0WuP3kDqCEeFPQThOrqI6tBhSAeQ5k7C6FpXU7aBXURcrjLJMgV06DFZw
F1Rq98FuWboS5wCyaVM6s5ppSsO6T+jjRIc6iqkc+keWKCgtYSojBp2ZO/lZsOozcyr1VvBYRk+f
3EhkMFpkSpqo92JycYnrO5anzCNiztFieTxe8x/054jOFNERLEaMOaTGDCzw+nNn7s9tYFtt6FKw
DoLZ9bUbXIfecytO2AznRq1UDGYwD2B22kD5BEyjmCPsZmb7zkOr6c32OdoQvAxOL5e6CtUTzeLX
kXCgWg5PY5wRij9aQYrsOfRduiwYZaR547COlvxZ3+v7z0YG0ZFFsRyAYvCd6R8lSb1r2Vefmoix
AtsoQNXoRCxSc8IsHOUShX7wtX926iSbWfj12L4ihk8u0WlgznVR/2ylfeJn52Rb+TnW/+1N2kdn
cMzuQvwSMoDfBmH+5D5jCcH0S0gCAwjW5/JJ0CRRuIzbfk0eNmJISCrun8/SbukfuOil/dyTpMuP
x7uviRom/Gyre8f0Kitu+dGf7mg7churdjDGJT2ZYGWH71p0aH6xOa5Gznw/thr0OJj4Ct5k1/Ag
PqyHlZkvd3ge68TIm3NHvGALcporr6CPCWGk08vlFB1Ve87tZjO6R5wYYW8BE0pLcfvyxVW8K8Lp
GZ8oB2V+Fo44DjN/pryxhMaOxq2ICib9bVfx9wiq4cYfBH/45bm0O4OrceQ3S9YcP6qHTUeiVQY/
MeCkTvrIa3wextsolPSXN71gAfekoTLBkpMTjyHJP/0rvDxxgwZJme6mWDpuyK7Adtiut/7RFldc
9DIQN6weHI4QDOOHDa4UwlG+NwN2RutntFvpHO9wEnaEexUIKAGNjhQQJLs+HUpIcr0mbd/6K3hY
P1qqXS0tJ/Kjf1wHQcHpzFueYtbLyT83BPPh/0wMFWp/euYniCb5m3ufbWknh9cBkuzlioEYTN1h
2Ap/T1y5JpcYB6D5Jfc6M7+n9x/9KzbLmPmTb0bbgJ+bk3nvfaKLt9afszLY95HgeM3hucc56Rp5
x8txhyF3Gbz38S538NlyJ9rUfjtzJ6KjnDgPX7ASBidbm3zqK/5Zt/hUeyUFrx+DIngjnz5XK69i
+LxUt1+IdOWFmoURZr85HLfY9fH4xf4QgyOJdczhx4VUWm0OalT7XVCBOmMsVwWt1Sq5XYW1VgTZ
fn4m32JTmv02zzrg0e97HMbNDvVW5CMXu15oK63YgSSP25IzCQm23FJIJLds97qKO4S8u3oTuRGb
lJ1Qur9pbn3gmdr9USi7qZfsE+fpdmZtxZuHN7i8zNJmEEgt8aDL3eE93bx2KbhYrTV25gx20/Br
d94ckBcD/cpDOYA5lgo8PN68vWJfOF2Ye0Nc+Obq0Euuyb7BmfVSnhALZvuu+Mt2OTI6IlPuErTE
5kdsay/TIqpj2C+o4lq78eOP3V5CmUN0fPqHovjHYTeD1LKevuCVpycVlMaVr/iEzaX9LMD1j6ki
WTnki5IAfNM9l2cR2MyrgtL99EHWxV+kfQ8VzXB1yA6Pmoa07veG3k2T3V47moka7V+qpBMWzy5+
fhLZNFxzw97e20aema9m7z926PM3zOmVOGSvY2TqFH8UVMNtdaDzEfdPf2xk6CpxoreeRKa73JjJ
vvOxTXFK7XjBEloZynNtwK7kCdrvNnAEomnB4tTHRWT2O7vxmdOTdJfuE2Y2aoVsF3yk9OqGZeUe
CW9fTYS/00CDmWI/Z4d+8BvKbXn/BO/TUa8DRvJRmH5COH5LwHcRXZxLQPoV5ynmQNiJZ0atNpvX
ASSm2JG+ZubbkZ/dCrfb/sz0Hm/HIMuIoilFfOk8JQalLx3XuNSzmaviboJxA5tFHXCiqCVadV7z
eYLvLBhgzA60ZZs64DkbBBgxWxHHJliuO9Yp23Y1rm7CtttWO1GZ2bNdY8DBVvO/4gIiRPlgSvJc
nfJXoz+N3wp1QuI8ikVlVw6bi4CA+07tcjx9J1TDivhv+gBWo7hkLdynYD7v42jB7Tmuk32qJPfE
b5DPAFfejtTK0GHOs1wMDxO82CqThzTD7rw4Y4o7qgiCeO9gsH9MXdzFU+ozGlMkSzaRx2+JQzwK
CtKbJj/Gupb4og6wgMAeVlwCzzQCSPRyXP017wXBCE+p/xJMAVGHiDcja/K9KOkVpb8OJyW2BmxD
c3l0ew/6qQdU5eJNqNcsFh7VI3qGKz/AacHIRouwnn8xXvEn0UoYF06mfJ94H4kaARkCw6IYhaD7
wCN1j30b3/5OZfG3mKAPA3C6RF5F6CxDO9Fi8luU1zeoPMXL9w9ZBHY1dISiuOC/jbDE30XMDOnX
Y+yDfElpV9PaYTM2WwDuS1DYoyW+mC88xVICbRdFtJxGC/5JgbDnMhXdfI+kPYsX5Xg5rf/QbpBg
jtQ6pxvAsTtfFPliSpVRk7hIstMLLfv8D99KNAg/To3XMgIPxp6SkpIvIdX3A64OhqDezB1iXHku
8BG7vZiNIdFnRtzuUoT1GC6Sz1Kk1mVOCTAet1MeCS7bY/FlAk74S+p/N/f7NyUVk3uLZzCvVREQ
uaj51vaBIJ/BFsZieD/nXwjAwNeVj+WycBHvzak4sSTETeHiiznZvHfTyV905v088r/mvhphpXGa
9g37EAIEN4juj8/ewNRy3gG33UfSgoNWqhcJGQtA8Nf3hXbwc59HC8ojRGTp5++x7y4MF5ERxURo
ZdI1JYfE/d1aHOG73ZSo9wEq+VutfA6FNj8gcv1uViVRWXbuF+4njMyx9TLJwFm3AcaXWBbRlyml
XzopXUEUPJS3jePptjeGTEzBeml9U5X6JFGbnLQTZ6JiImgd5dZ4WfPD1P4RWIszr5+dfiT6CvjH
vc1y3z8hw11mUV7ordutKxmb6Ito5pfWGftEsK4xMySRYA5IVa2I9jUfBv5gJBkSJaxnfhmO3N4z
7E0Q1ISY5qk9cD+b75oE95DQQzh9adeqY4N0FdwmS6uvut+ACj/l4UTKUXkHmUfGikLIQIUr/WBP
vtM5pDS2fq5ks2LG5ardcSuoXD4eR5SJFY72Jc9zDqb1xQ0NEMQBNw1RwB5GWGG97cxtbgAWTNMS
+WEVJheU7erH4M4npIi6Ta1J8HJyL7boaJGw9PCgYAk40qWGqO2fNoXMjt5nnwMp90mfNelaRDzT
PQ+N0uExZ15CY0tDLkTKbwjKtGnv0V5YPU7s7wEGhdtUT5FpYlzrPAwcqqi6SoCwTKNrzGg1C7Ny
2VYX4+0n7Lax9VQG5J8M9Ezra94Sv2eX0oDxgQQHmSiIrRf5Z5InuHALz1N5F7zXjd2OIIiBjJ3G
PdVxi7TxHGdygsIiudEAq4lHd3Ie4f2Jea0nyYXbHJJVhLdS5s5OY4MEMZSHGaaXojNTayKC+qcm
EGxQr0uzyYNm8yTamu7xzaJjoMl7BI+9xHphERrZKbOq00erOTw+5kjLFGHZmqL+1clPVWqCmx5a
vH4bmZuFyFprFa842nTSFNy5CZymxyFr25k6X+9hpjfBOe6PsmghNdX5Z/RuY3YU8+vWu2rz2iR9
hNoLNd2lQq57ecBiOs/bQ6d91SU6jqkR3zpzfn7ZGSa1odT+fc/1+qNI+0qP96lTbR5B5DUnMCgG
2sOIUdteMdubVH2p5cR9LE/Wn+3xmqAqPcpvtzY/VFROny+5rRiyJYt84HZYeh1t0lHUXCZEzK7N
el3ZqUlEHHlBvQNPhbdOQixuRD/aELs0tmcrSj4dBZ6WgU8eDyL1WGFibkYAQ2wMWAbZ6rvpe9eh
Ng9K7e099ZKj8vEPqeyU5tC4MxIj4j1+1gcG6I2nk/ul+gK4ljyEzbANOrUa+AYSInu4nu/muxeO
BKmdKw9vChqcBuABr343zGGNsgP/o3O1p+uI45qq0Z+pldGdCucVr2fbybklEFpUOVAaE+A5c3M/
c8dnoG59sIPceMPLSeYDUtArghaTV1zLEIm/tKJPgtIJVA9IIXQrOblGTnrKAjC6xPnJkjLZEP0C
1L1LPGk1XCNyv/Rm0eTY+KTLhKnfmG+8tn/6hGT5n9n2j8w6Wj+9r9GbiQ444fGCU55UotI91p/e
i2AC9tt89ZaxiMPrab5pzJna++UO5Mjp8XkBWVjhAB7Ir1VDzd8yrd8G1HWYyEq4Sj5kiFKrhuCR
2ONo0cyhcmXiXZ6expq0JiHOGN24AgiI/Fc4C2IvVlLtyWwJBXpvT8sVvpSbdjMy2vVQn9yO2M8L
O2bNfbqi0zeMXEonyAYAFKDTRaN8zz8WWg0AwPxwyMrok5Zstj6ADqI8DezmA8xlyeaLlesH+RC+
qoQL50gTiRtxJgZyMS/fvPa5VofTRYwBaXIY6l8jsyV+YkqTBbS9+sqYp1F8FdYrzLc5axjs36ck
aeArYkLBZtZYZVBt4Na08CWegA8elN4XvN1mpjb34DuMn4bmlFtClAkmS/y/id1bbzsDqWv/QHcm
J5py+vHfrQ+mrU9VIG0K7mVtU8L0JpHs2ZhgTElloyhnJiy6HtnJmnWOXq7ZzS9N/FeM/5pgSEl+
eMIbjQzIiFsbvgbL90GUP+a0ok8Enkn9160xvtf60DHD7I+CI5+FCSdzGDYO0S2k1NDVAQ8dAK+V
lhjyh0eEsPJx2J3XnUZGSPOHEbVx1H583pgIziYYh936E47IU0/6xeD3PD+OrW7hV9fKeXrjxRx4
OrvmXrKbbQH3314U9BGSA1yzsT6kICFnMsPotqhWotE9l6PtEVdNLM4aeWBTWU1svMgpAWNsT19Y
NFdGxpTl06EyzFy8fOGT683HqKzMqwEv0eIu6Kq90kLNYFIKYOka68KmtbJgTKAlLRoh73am0cD+
wbjK6XrAqHsElKrjqG0Lbr2JV5mcqDGZ84UhP71YL702bNSvMd036kNhU4vs0bY0x5s+7WFkzIhX
npodrNXXeEOKfUjz+YaFy/Lmjo3vIgMUwho/5k26b9yaZpBmb4uERI/17/UbRHscxM2vFV8eu8cF
imIzkwm6Zniuj0XP6GI+h6FWYfvP8GbsFZDNvdm8YGDzB6PBbvS4gPj1YC+Yv0rSspMfOD7yBVsH
3SUKk31nCbdvkCACscbrt8/esH4ZiFpgHkA9479P8FLFjbgZMEglWaSN7elu2lPujsMxDTyImN+Z
qUW1pFUuGgBahRKdCpvcjYaMnq7HhEnzAOT3BKuVpWvH77oAxMIbHd5nYEnwOHpDxoTlTqfmYk4J
5ultAFeFFHPllsO9haPLly88Hqe7eY8rm2glh94bJihXh+d8+9hiQ+tgCeKSTbTAwfY69XgwS/yc
J6g4UZpckQ5RqLfM6o/W49Efpx7VqrArML8c+A+OiSvFUBzkZNvNGDycLqckNeyT82uDz53ebj/a
LPjwfuZLtFQE9kHQnifXB93fmXZO/5ynDpAc8DsS0W28pDNYvtaJGU6NIwtjI2r1NroNVPJO8XeN
rCEzCFDd2VYKhrCOmPo6TDKHUPY7bt95IM8dQibXI2Vuz3uIuSf68jP0FRgH9QcWn0rB9fj1x2i2
nXi1SoUieVPvwXH/UDHG3iMTsFsdxJlYbXY3oKM9rlXypzc+Jziu01P022MFrK7WBOQ6oGtbH+dZ
vXUwoINs4XcTakrsE3sUs1AZsbEP/8guIyg0volZL5PtzOxtZ/GHhuWIOK6xj/YQeCFbHjii83MI
3rlDqjj5hg57cmmtt9XdHxvA/R4jhIEvgBaGxvDSbaHdPMH4aOkynHtfRo4xhr0f7YZS9oMPLDa7
Iby0Xlzem3wjOtLqbYs2BLvRnPiY1FxGvqWmckp7Bku/fRmtQuLsCpxi5gwUaXG05vseXsUwiAto
Tymw4GXMAbwf9uZEBY+VaDN1nr1hyncxQaLNZ4FvwtP8da9hXdnl4YKiA6W17mrIa7Tj4uXwJAHG
FEGsD8lcmd3nOCwIJJa0S8BevtgVXnn9cBygiNamm8yJnJo/P/YUEnBw6awvVtadxm6KtTgC/s6r
NWZ0mSyYLZ+ATYMlJuHr745PmG8GpDlzmYMZ4H2idcRJNNZ8I8H9vP1X36KkoJ4QPhDL/IrrxCgt
wjjQ99VhGb5s8B8Mojk5x1t+ttZrTvvudEQd8LXy69sBd3Ueu7GOJQIZtVkIVWzXZFChgl59l9WS
R1LO9Y8hLailJWW6bUieeONcXjhcm/XHHt5EfQrKCiG2ec8Xc7KO7FT7YrhAKq4/PXGlPtfZuN9a
XrRlJ9R3YHhb/nHppVaBLhB4dSeshi6sEZg2dpAUwjdph5o06z8z3l09mpuyVXdq44GDrjsS8fpe
BHhpTRW+EjDD7+O+pqj7P/0Y0BshDsHG274oHFAnf9f421MVPX0GQGTNkWiyRMjVl1dotQKRK+dG
b+yMByV3vcJHulWhwfUxBUqXo5kkgX1T4Qv/1oQFCiA6rZfyxN7/axAcwRBpTP4Czfv6s4b0VIXV
TMlsIpX8AUtkTNHRJzseIQtFkgKk9UT+8N0HZZ9wB49Zx0phT+K/6b1FtjlezwxexiebBc1yvmo3
g93DYxFwZ4g3k4fWgJHMhK4HB2QyqQBHS3L86GxM0RqQ3dV6g21rJfsqyJwhT1+7np/zG55Th0rF
a8PDDN9oOczaU202PvFtPnlo+zFLfOo9OfWnZ+IS4VL/r7THGihT5rQbzCzwk5ptcEneJcBpKR/o
vYpWqd8uaB+czOnW0gpUC0ucN4Vkn4521DtiBwdK6s3k0iKeDJUtbhSuRMTgxJkqaEJ+IUWx0gF6
PT1QxYkxMoo+3dD/Hr504wk2+Mz2I+L8OMJUJtyYI8ev7K+PNzwBNz/jS4GaOTPoxdRLlblXqBEH
zv23+5IgLDkv+72JnIRQtMh9abElwC2dKJJexsCBj+KheerpSlSQSpP/Jy6P2juseW6hOtEQIFrE
ZJ6YBDNDmAtXSvAeOd02qnsPKE5J9qVVOBTvzZJooH2ivdZED+1/6nCTay0U/lxvgkYtSEuLtGaZ
OO1pGL7dxG62fN8c8+t5z/oRnQ4HHFwHfJj1VhqzMWOrUX/qhzHSZv2QJ/KcyrRHBr+GeEH2YM3o
oKdKrqdWE0yMDEw82tVhfciJ3quub+8X5H1b8zfbCffsyqUVx8uYafRNQUEGpkzXUS7rU4cDM/Sj
35KKNDQpi+H3e7HiEGTnwnfqe4tQIqPOmTO2ssWy2qjP2Q3qDmavCEvAf+HS7SpAOWDsU2MRY7Cl
rG3cDCB8BrAf0KrMXEjiZAMAMTY+3ug0CsEc6Bt3wBr2p58v9hoYoBqK5XMrwip80EwdydL9eNGa
mBWQmn439OiX/GaNY7mBIjNIp3hx/I3g1IA7jyYlMKERdq6/N1XwJsCJcLEeJj0w+W8DTv926f3r
RGG2qy7z6+T6BBAFJsNQhW17zg9OXbgRMpsHkz8E/pxYvRY3WY5a6D7EXjsmSY4e7BwnMmUpgDMu
MSCDVY8P8m8CpH6zRS8NIsVKkr8YyDCQBWKGWz6isOEf5iv8ZY7+lDBq4qJwrUHxS1xPshihlCAE
jhdnWNnlLMbXK4yCxCE0U/jLDs8LUJlI914Dz8EDUXBBfhCU9hhR9BHZC8iPBO54bg6AqdJ5Rk1/
6H/owKZKTRmmdgGagVU9ArMGvGbMTRTKPpga8eWEgIP9G+Eco9db0kmgOX+0e5KajZdt3gOZ43TJ
9C2qTVDkabdgkEcCyFvvEBpo40vN/CBiH2mRQmswTbCnKoTlwmirOb3/4X9f98igxga9zGM/xl9v
z9AsSrr+wPwsQCUiIEYqcsBH3KzPcZCc2gFyvj8A6ClutLcJ5cNeIPgTMRBFKux7YeWXMfEs72UM
Bdq/fOYlOtApX1IqX/jb1K600Xq6oxMEiScGmiWKcCHZpLsCl9rzCDxUGbH69YdW6TMrVcc22E1s
xkRjxmq3xwrYG2mR0i37+RWgIJ5P/MPkVp7TdQNzrT6rEYIecqERs08QPkXh0GKQcDd2ASiUBDWW
6DKGQd4D729Df4PVNc+hjK8u5vsxfeWbLIlYlnYE+ZDZg1jN/DE5NVwiKpUl77PulgO1WjxC3lgp
czzL1GIyeKQyInmb6SOLJAIKn7GO0rbEuS2ICZ9AyzN25355Rw2wY041AmnhuuXIuogZNciRXKI4
dYcGDbJH3RCMzYEzMDCs9MRbR+xdajzW3W7GJiiRpBLp3XJ0pgC1WrUz0Cr9a9ziJXcwvtYBLRhL
88ctacIUU41jyAdbt5dBGG1SlV8KDY35MeF8kxU8EFhBKosa1iO5HMsz/2hK7mRHZYU/AynDqPG7
dUmB1JHM9cIHoVnwEuZHw9B0S1QlrTM1ihJDXtIJHjCUDET/ZaC2Cf7daICM1q7956XgznBOgqMQ
+qDNUAkShmRnp7fzUuKgJOOxNJL7NCjO9S01C7QE5ERonFdOTOWcKNmmB3whh7+u2A9o5G6l9ynd
My1eCasXaMtjjTHIGwUccNyq3R+Zhk3DI3rHxJqvR6ujWq9pA5admq1QHfRarQ2B8sR5EF68BNkj
TSK3aWPcozYxvoZwT4LMAKYmm2K0QavApZ7gt43lh8kHRNfGdBQjp0jkrK/2DqoFPYkaOySzywwl
cBwSWWd8VDINQMZKhS3URrGox5vK6AOJMg6Q8b1gTAFyj6GpER6tZJGYzAkYD1VQJj7qiTU0+7oI
hoAlY0Vyp9rcnt7Za72jO7XQEnoPh9v+ORXwKaefyYV2+pUVPGXa6t6tinqKJGpjtBzI5PbxwZ5K
4sDxoqGZg8syZD5bHvH3qNURuXoQj9YQFdLLifYffguJUiyz9/VDlmd9oq+Wc4tjc42EjgrL7R0U
uH7QbNzDPc8Iupw+5j1R55I66OSpKIs7austgJuV5QvAcauiOJwbQ63X36/wYKX6wDYE6eQy0x7r
FoVYDKjJObSKiJOF7mNiWdy+Q1IlrwlSotYXwIFyF+Xyj5VbO4I+sglGxb3saY2M/vieLYEjHN6n
nu8/bqIAa6O8gMNPZY7AitG7BYZZIflxCo+I/zFGSrMszyTDhGgs6B8RQtbnlvyymT2Rs126gfz/
GeN7DgM6QGiZGO0Z34bQl+TETYLIKeK/g/60EsAZ+L9ce+rIehbV+khwC1UqiEWGkodi2q+vvcql
5L63Vg2mCo/IXZ77EJMZbICKU4I6kflE9UImu/NJKCuqqdMTwUtPyzcyB/YGkBuiBvRzNFjF1+LU
olJrQBiep9iTi6AgBPjJeA/jPkm6iK4cxbxOfpLckhHs7AZmyhb8PX03xSaFsVgwg0Zu+UoEVRw4
rCIGXl/k9+Yq2akvL0NRRYSMnZ7oqsm7xgmfIfEXIVDMHlK6FcQqpWgmcxucDTFPEvRdTaMmjoQK
Z6AzsusILBGPyNSTtCusKcJLZGsmoAVF5XHXrCXGBRmGoYmbGOkBLtzsT0dyQqyZgazs56T3t5Vu
UBMgdvhpcXBK/0mdP+uBAmBCcscE5BfvFuVDBf2TC/tNdi4xwNgZg0IvKMsMkhKV3h1+vIboVfuW
ZKwRxruaov4qNh3+b16v1kFc07DFUtpryMblH0UUvnImqUR0iJE62cU9cGvM0c2kREReWkPaPR0y
ZklqntDr1NAkvyuFPotxvJE0rsPiayKmoFlEuKzhnyvPLpFTnlLrow6ZxyRDlz69htIqaWBm9gMI
F9icHvJjoCwDV4KhlmmtKa281mCgafUyGJ1wmKol5RplDdplakQNxPFE8hL4fBrMtYgX6ecxWMVA
uTXPqqAIzO8QORQFIrhmQ5owBxQb08usePRLnWEFHqDSo8fUxlA89T1aRV5H4DWptcs+TK7zh3Kl
S2ywE9AuwO9FIscc2GO7D8vMMfWknpKxILIR9ilDnuzes558HTNBDCloqc8ps++lJQkRHhlZtci8
XZodRdJH1NZDxkUTqJ3MFRfSskRtCizRt5qAHpn7DiYrms/9yJyAXrOACLyjtvcquzvAvAOO/swJ
KO1Rn4RHWnJ02je0o+ephVpsdDnC4d5h3XlQPLxIGb9KHIaFdmlAMJECihs8QIWPXG4sZtUWqe5c
IYXNHfApiZqTlGe/2abc7E59EehdYLyRBnUQOw3s4Jh9n7hqRdpiHGF8DPZQ42Gl1uCS8ZRnVrz/
nIaX8QVJWmFxtrsCJ+eM3aQ7oR4kRQr9lEdTD8iPaxbuWxj84KXGBHNLUlS6frgja4RrsiMEqdEL
nhG8OKnNRHCnAyT9lWfiA7VIZWig/wyLUn347Yo2BynSW2E1mwO11n42xwAt64uhYyVk6TG4MtZg
De7v00t9y80mvc7RR1nNZnD4at/zM/iuiFm2JL02klMB5SQwsUKfjuG8CE2KVnf5vI3Vn1ay+z/Y
/7l7awJPqaWIFMQ/FKm0hsppKchzlzXFeYT8fIFfEnoWVHvaiEPZkuQBBRihPsCQ2JqbM4c0HiNn
gMYHrCUnvdZPZI9i+/GAQH6qogWJuZjwS+Fw5YzlAXT611AmMBmAgcSEc1hc1OwgA1lYNTqyArWR
j1rDDGVrjmAikKoYgvte8gizP1KF4HyiMyG6JuRC0HLr3+On04H2rBV24gt02yjMliQQL+dshlR1
+Ylmdg1u0XvsPYKSUjrITnPmoIkMFhRsNlc0Z5zUaMX1aFWzBTDKZ6aYe3xV+Bkekz4siHHCzvtc
Zsb0kO2Gbnf/kdX5lcVLe0gMcEXilziF4bZA1UvlZ7z/iVViUGxARZoy8Kd+TIaQN5LjRRVEQqZv
saTd8UwiNGlDzQ1HfS1Zp1QFyQHABKnrUDl6Y8B5USWXDYSPWhcxMvrMYH4dGC+VC4byGdjzYdPj
LRNzvpw5JZrSjl4lCWmd+qcW7XZkvkLsnU3shHuSEbaCBI7VlBVWQLqIPbEfvvFAmxmMb86gtbCX
MLLlk4qy3TIEhLqo1I84NUBFISLCc9KOegEhX5AEGtKFAfHKkjaCHRwkK2S5k9mKnq0l7uPzVwFf
e0RVs+rayxDPZImyqLSHBhvlXdjlFF2ITNdsliz6ZhXBLv/cmkr3FZYyxOlySJebaKmKovcQuQKS
2A8GMyS0mp9DT2HN1oN1hYs9ceY2jxP1QhbOUJSB32E1AC2NjEkAEvxsjjscE1d0WJVW6DUjSpP1
SJ8uU3W2esl1mBO4/VqCZjgj67GeoCJIjd86DlGVbo8qI6QLbOqWNEWPvkH63okYIaf4pw4WHQnq
hASqI2DYxH8bJQIw0qx4nCaA2S/PH6wlfYrpcaYSdK/2mYIAlBy0fZJ3xEOdXuqA80chQpvpiG9w
1CiGERP+DvM+o42H72VR3i7Zs1FaIChb8MRBopOxB/rRMvaI2FwywdC2ovJ0obLcmTI0j9rARu53
xrXRy53jpQLSK8y+8sCD1vu3RxKdyYtjp8XqwZ6tlb/3Vv0QPSgpJB77gFieALiSbgi4MyL4TIBr
Nw0Sjw8gd5ALDxvJPH4k+DARf0f1vZMQhn8pIJkSWvtzd2CKi/lV6OMfRxABfS5psyE8aE0yKNqH
dwD7iDqeDBBkzNEK9oaehwGtw9v26dFTu2R9k06G0ybzwaYAMUlDuOzM8erIlDPDu/Cn33V/dEd6
X4DCpZ67vlLzfnK0IrtHg2owel/pHjsDDWEGF10Bm1zB/McbvRPxZOSE03esx0Bt6fqnIMGC2n7a
OGKY0VJE/Mo1WcSYj/VKDgaXtZH9MrEuNubgZB+THFb0I8xYoYNL4a9w+GOEoQrxWlX6DgayTiPT
FRBL1DO5WU2Q5KIzz1x8Xf3jlhkLdLngaWOk2yKJs/HiBzbbL+9/qYVuiaIH5hdewqmIbp0qUx96
33+HhBlrDx7o/sVLbAaGS2cE7fMgoS83I/u15HfK/fvp8e8Ko9uaqz+mTByrY1lcfFeRDEGlDDCA
myx63A6W2Y3dOpTgiSkpyDxiYCyY6invgEkmNDi/1ZD3iMcp059MMEEQt9hVkpeN4R5Bx9YbS4UR
O6Kkw1dq2AhSbnSg00/2xojMabzWLLY887X+khk/suZWHJLqrBAYgC9mpQgqr0GPrL9sgcy68ZY9
Ue9vwBh7PPysCIYNkaLxF3ZV/N+QUHc6WrQqjBM2u+H2FTLVuxoa2YFqhIpD0LNDcshuR++xeJjH
/YMLQaJn7xK6m9sf9a1kIUQ5vR+SrW11Qy1GMprFhJODuLG7j1DLYsLkz/YT/4lt9tFjFhkyTscU
+8ddBGe2hTNBvkwwjjWK+ZEzPCNdZpyFtvd6NH53Hn/oHJgkJqtSr7VewIJgV9AlH+Hv0/9GSGAq
kqcOyzwM4Uxy+qr9E46FfVNjZ7vVaAGQQsy384oGhpzyGwJqpNSH/D+SzmtJVW0Lw09ElUpQb8lg
Doh6Q7UJDICIkp5+f3PtOrvOPmeFbpsw5hh/Gk+DeYisVYqdurzvGlIhqP5Jw+/WYP6IuLCoyBPl
ysbscajNir/3knXwboQKtRd+uJAvtie3f0WHsnqER61cPvBtnLXTfXP72DTCOJovAyG/baHaNesN
t8EUK900XqfWb2ifMGcEL4Y6eHFM+Iua5AN4agTvrQNGik0sGOAln4xm1UHew+lsJeS7Pl3ZCPnR
ezZeZAftWm3KazW500lVYZ/2o9o+Du9lhWZMPlWhPP9sKlQq32W66iNRQ75EKd8OKGYR4m78Qtgr
ivnQVfzvdjx5ukAFDvviZ3UgaDVhG3xtNIbj5ySaJsitGb8SDzzIiyCHewHWNBcS7rmugG+ldTnr
/SUXhrtXCoantwivm+nPhxrjTGmMz1FoHwWh9Nz0ryA1aDO+3nc5dJspHeEEULIQ/pU3vHA2bRCu
i55pCK2WbnjY2lBYdVm6G4U1DX0HTU5tFiwYbRvOQiEu1kADBBJAyl0P11EVjKwPiAUHnaMRqTly
Cn2C0Yv1r/IEgN4u4W8IIVh9p+qeHn2Je9hm+R2FiI4CIkYJe/B6AAPzJxMyhsr5d6l69300qVas
Pw/E1k3yTgPZS5aaY9aMROVyjAwNYtwnA1J1K359FDIJwK5kHklMQUsKPTGqlIQf7Q7WfWDxYlUH
vdmiZ8GczNoAFEA0DIRw+WQT4v3DseInh9wf4s4Zb1ORaZl40apcw4Ht1cJMRCZB3eoIx5ElRT4Y
M23OP+9LMGJSkc8ZUDKlWbiPomC0joL+5rXHKzdYR8c7kufo2h2kCy8vMPiAbo8/uG+2J0g7VC9v
YV7E/4B4Vrz2MAmwtTKANNfoZ4NG0+49SVL7h0yDZoNJ4/vR+V/NQTk+d7z83R4sACUfW9QasHnq
BhbCKkDtR08gmhPGSBo3ZtiVzJo40kLGe02EQBjRETd4SI8EOv5BHgBAfWxgwQKeKl5hZYjlzxDt
C+q9r5D0wv3LyGKnw939gA74vXrnxo8BWRG/XxMkyQYaVO3rtNWBKGoVUXNJE3d6bgIYBrdHIQhb
DN8ItltUpGylIQ4T2a2mj8as2DEBKX6JM5CM37Jmft0hV5WZjZPEQpfagSNnBm/uaPmwBai8x2wc
4MPjfrBCoArUYHDiQuE4IZSWj/KNDfhkyZdmr0WyL4OU4znkL6K5hIN8BAyJxJfpw3WxR+DKYjI8
V8VWxcpaO3ReJptG7Cvwijk4DGfVrsbDIlbk5d5rJ3GI4oLeIKPEXThe4ksxWnaN5954RVMWLV67
zL2TMQlaarAS8aCuH39fDN7ZXHM7p4r1ZFeamk3KAofte2VoVPBiybkqzlZ2EYZvjvYY7u29JZAE
LZsEGPv94w8tXvSYmKGXX9RWH1MjhKSAIGt9MR19kXgLw7PsZyfwYvsLq8cEhiBv7GOMQmn5CKgD
1H/RGW/6ewI+xgtYqb1GqT9CKdz/qC8d5IBQOSDHNJRNTkYUUQnn7vbesRXAVi8pUA0Fi+f/ON6M
gpaUhQ0BCwO/8aTNG+EN0SnxbTRTDKDEJcR1+Ibyg+QXbxIKjnDIYl376WmFSYDei9xtql9hVLfB
nv/Pqrx8ir5xfKz38ioH+hVoZ4LDu5zCFaBigPHtcBkMZlplxrv7+ueAatxgpGt2Hgj/e9/UqDy/
3cujBhOJlU94s6J1GyK7ng6n1SHeffdfYd4p5vn6vh5vhHoe06NTTpP1YFpBTr8sIUVSA+yWprZI
/u7Tej9cdVANv2mP6UniKo9X6kzZVP4YkTCDzEpe1aDctIwGNxyffkwU2MtK/NiT5lmoztslScAo
MEim2BfTbPe2eizRQ0kz017m8KfjnMBWMfYSpzTiFcQW5Pn4wOt7Vs37KduTQR0de0fsDhiQkDEt
yM0R/oFk2e1HdOXYLNdYi4LvWZvV2KtHQYfXBFEBWIG67djnx0R9EMBXYv0DJkBO7tBuqZlOm1V/
pS3GAQoKFjb0QoGvJCsJmVoWJuFjDqc3o1k7yvMRJ8kExIBWGrPeW7hAhU85ndS38Ya8oHZ9R+DJ
WziHAQybZXFrb2w/hgXx4fLua/4FcIiXAJ87vitwFyQAQ+ISMDyMAtwT8R+FMp3np+yI9eh+4Wij
g5Cv9XYU4jyAn6rWoLVHuKpqRSHiNUcRxlpt4bJMAC6Zi/3xudnAFj/20gBjzRuX8fnRZwF6diGt
BLdK4pn7HG4cb8CXdgDzxZbPDoqKz2ALRYiQmRV+JXLKARv0MEGEFEQIRLwOFFisFDi5Lo/ZxTQw
uVLA6fIWXJmkNBqSKDsqqN4nq4E2h+QPvOcE8FyGQTnGhQ5x9r0x+WfE02DTZqE6Nqwo5JiVA1aM
FRd2wmHSroBd88vzwp8pl6MTERp0fb5yYQGqsh8hCltKt8f6fmD1ZmJB4/yY0aoAXoXoFCHsT9hr
XHF0bbAU8FINqLEgqyXWfrBLrIeXeltchjcMclHsALomcMygG+wrQcYEPJEaDHb8d4pF8mcU+zEa
dd7LfA/lx083REQUWwPQlTv5c9RVWf95gNbTlucDN0On9zitjjiw14PT98i6GPxLsDGsgeTs4EKK
hCQGCaFK760zho8e3lISF0Rrn6PAGpyAcynkVHdeX45t5ujRJAfDvp8ZajEo/6UX8fPMYYuwKtWr
z7k7NEJBvynDBklftP6uymU1+16B6JETLTkrypD7hSP7NFqXtA98zcEUaptZvd3QGu/bfUed5YOO
ZoThAHTKm+7ch9K7zx/bSNV5hBtktdg/iZSh6HHWbXFK8QTQA/dOBCaGzUJZp1vIt626x/4KMfVl
Bn2emkVSieUrJzjqRjEfgehwyHSA2ZZoGsiOp3emo4vp6L5vG+0Pymfv+QcluXyvNL487tKngV6P
IaybQYh81wnE6CYXm+nkgGsh7+5nlLoK7bJyymB8MpjkYHzA5MYYg532H00eIYZg7eJ3xQbXGTk1
8HuP451xnigWJFjQcOjb1VV3Ky7vNQTC64/AjmiDtvDADtXpby8TdjPvWp1ME9R5EG0f4QJ54AZl
rsC5h0ufHuJYnb5hchqu5bC/llc9eqC1TJd44GlJ6GroPPgn5Djs5vH2uaSm7JUwYnVIdIJLYkfL
kMiLai2uSSPecu0EX053kmiGUCMS1AXtnJsUH2auZldfNMkQO/qgPPCGcnmQrZhUuPRETeKRpHkg
IICmQDUyRdyvpDGaa84PBSKAtZqwXIVCAT5XYcUx7oh0kFAiEQgHfT39ZzfFTcWPq3Y6b/mbFMt/
/6SBNP/uIKgHe+2sor84Kui6oyl/RlpRM+QDKQd3fKXPDZ+4XYNFofVLrt9VrRjavmLTNccybjKy
LYmzCtE3z6vF8JSuv/vXbLiTdzh9XXXz3NWT+1az5dmXYTY/8TfO8kIl624Img5rZ0SbweJ74yPU
U/Xwz8k5Haxzd0RaAmkwYY22TuagRn46RqLGSr7tkKfsoT9BqrIjCLuvQHDg/6iph5w1IC84EM4D
7IV4BEkc3OKoRctU3d5/FSMDqiGYblz2RhNK1EF2mnjDVYGuBGzr7UR/4yUxKFgcRpuSqQJ1Lu/3
LPZaNMGpxBodvSNU5RcKWHMVQ1J533OLfURZc8XSkCSWaMVbli0Hu75Xn+TlYD4aG204mHFOIM+i
ZMyk82PzxkX7DFOW65x/5FKv6FNxtR2zxXcBRU1n1YKT4JG/5Tu8ePFcJliPdifb8yqO5rSNzbI9
DacNnQHdO2N6RRi418chxZacBPk4TTlGdKahDTFib4oS1fRYtwaCFLCQWOfjDo4cYFxLrmiz7DZ9
4pfQt0qz3/lHQSV865ARBH3JhpTkmmH+jIr1Q05aIvqfZ4Uzu48yYw+1z5/F8HO5H3iVcctQ9lz6
xCc7d/WcPyfWmKTsb39dec8x6vMjHKVzb90LKaeoKRHmHiiXGr9wJxbuWC6HtSnqJUgI1P1UOmpn
KBkgO/z2SYCeEh4GgGUxQrmmJOaHLH8ElPyQ65KMgsGpYaHiv0gi8kk2L8w/kOmJMXoZCIR42fq7
/K1/SMIkpwNNBu6qyvr8tQhNaztejv1qXQFz9XWFVVAei4AdzDd47lyMqfZb79/wUs1ys/BiHkZe
B6Qm1XzwsGsPbvprIRIGUeMYDjkFNBIkevx2S/rRaEPIMge1DRW21riW87p0i+3IJljKEq7RT2zI
aJLY5OsViD5wSdGSEXQ4XBAvD637custKyYUMAdGZASTS0KSeENEBBZsylmCHUB04YmRPmOxE0Gj
Fjo0h0kI7u8FhfSawZw5EmsGZdogLCLsF6VPuQgFaRnGC7Q3PFp/7H7IIc3Gpmpq1gsJp9DPp4oR
sc/1XwPAPMJXG3qki8zvUFFgnmQQ4IbAcgiXgtgG3EvIxCElbXnVQrdqNuf8yAaaHSAwpxAX/+t4
SCbNwgE5aQZcPycsxfElRL4LqujPHQDNP00hGSxcaqL5W7ZcVHtgt3Zv0YCa5WafXCxl8YUw9KnZ
wHc9960ZP1cGnAJd4wlDjcKJa32CGpB1iMzhw+Kal/WyxigH8MhQ2o7FmxijIZeRaG7j2Dd3d5sa
PaAC0RQaaMDA+u5iERMRfr01qC2v24s/jKUeAyZdEpJDk5fEJaxti1Rmhy/M0cIuECDv1/7at+dW
RUWBwE4nm9SX9jKpE3yxEsZp7IvIKoCndvJB5wGSvGp4ilBdmDHuXtZ/wSgZA0cgFSQT+A/0zlgJ
+IAf1iDkW7E8B1E3OyJaNi8/tkPx2zwlhAYa7U7bvfAcJGYJ+/hFNoVatIRlxcSR/5WajuqyIZAD
9tnS/gpd/F08PBZ7j5hzXWqiJXvqpl6lqt4Xng3ixJDMkNzLH+PbOrwD3MqBHVygP+asQUNPaNMZ
u5vY7PDwP/BV/IP2CqQX+919E/MFWGbL1iwinw4aSbaR8THxDvT3aEB3Yglnj7jLnvX0h6cvGvUd
uT5I2ADZZ9msJDWPIEuAHpVr0pisRmNzlDT5/4wSG26uXEhkc3jYIhbWsJsJ0OJtNk8LqBApmlDS
66qlePIcx2Ft/91N8hU3rHfe1DZSF6vHPMhOY9VPiXt/IpHm6LbOtEw2DpTwb0oMM00NLBD+XEPo
Q3RluRxBj5NNQlDUlXmJYCHxJLTQIhWrEgD4AR57RIcMQvEA1AaegHLBQu4NZVjY73+8upfMEN5k
Ixx5HTUDIP3NK8+27JffwjXRXFYQGo3+ob+k8aGzkARu+eAp5MhBNAdrB7ZSUTFiGKqB+SJ97skO
PlSB+gUEy72IxIjWIk8jHVg4nKiR3B0TyCCoNtC0JKngXvReqDRAkTt2kbKbnISgmUqi/29N1oSF
59a89/ApidDCsT7kepvcochiE7KBeAjmWzi/gJwJtLnSvvCdFLhyp/VS1tKKlcjJDFLBotahD0gs
qj8Eqq5YT80cTlQEMROUt5VXk/SWot5ZxgIlie2Pk32MBAN0wUBF+B22b/Z53QGxQcPxfSNJIQ6c
oFY+IluwmbI2akyiXhhbwPxWyFGLNBrCDY5Wc4iHmJYfIyYTyC5mCBJb/Oc8djtWA29qdiLwEF6g
1WzmFu7eZLyU2JlVwj9xxI3c2kx2ZFRxx2lwbNlimEICzrm2/ikOcYaSSSsGJt8CgbWmYh7EdEof
YhI25/NI8k9HfsbHGrDEz0iWffa/oObrL0iBsUCv1xxNLUxRvvyhYaFu8OirZoWD6d7p6AiTS3b5
rZOzREIjGWRW344fBsEOCctKg4aGlraRgx3dK6K1a8bgw78vYL5DG5my+Ev8lQ44dLQa+PmcabO1
UA7skKjWq/vubcIW4yCZ4ap/HCOIegRdG7w4f71dwlOLnPLSQykNjvPvgaHZNqhNE2wCPH6pNTA6
M/f3hXtUK+M4+ToaEYnKiR3wP0poMyGW4ItbwOvrRwJaLQJA/RhIU0ELDce/kqa4KtilA9uCH1C4
YvKwsHqYsYDzPWGA+FGQORC7v3HG7Y6u0rRGjsHC9bWMMonHZTmwG3RxxNKsc/P2r0wrcNti4U+1
iy8JiPPbTHeqbCTUEoI9rSFbwyQqCi6ByhzaEQqT3iqbfqaPw8hprWpTmYNVvVLWQjiN5en4Y7UN
3V7H+/wiaElkI31m78bgxXyLhSyt9b01lkrp7jbAq//eREG4fHhFXlOxuLUmWvyPhXKIBdFpkPgo
3zg7SvJfnraoJj1TmUo+8rcxDnbzTlXjhGl4Ky+4ANYci5H5uHKQ47DiFSQFi+WOwElkPyNoxBCZ
unwnTxaVh/dFT2CJ70Id7rTTlEWVTkZvPXJSfYUKBZoK2x7JL7Vk8L6OSiODrBlZA7RwD9RHwHI8
6QxB1EUVw8vHrL0S2zoyZJxFX/0DsAkE6QO+klVxN+neDHXOaKaxzZpqBZKMJIRAEfNz0zZ9Hyht
UrnxSiJdRjFDcaPJchgCElH1QKisypUsFNGn2BJ6SvxUvMF342P90VURWipyNDtHA+xhpOF70/3B
ZRCpWUyB5NDXKPqfsGZ/WOAVaOzNZLCuzWs3yZ0HQQX6gfNthQKItbVgoryHyKkOEQu6zUoPA01M
HgIo5bKF8aw/L20EkevGCvWn/1sVxjlyqfgs33lbgkwmp4ikBR3YRZDLZ1BbNOxPRBss5yMvq17I
RighJ8qdMzjqj7/FLGHKYTobmW+L5nnM/kQ6ocjr9420Jl7746azYhZbnDRcvv4MK970677s8jg8
Nfr0MUEXzk+pHR72962Xq3TVnLLS+IR4toQMEBx5RWrCrmf3GXYqZOB0kAQDrFOHaRZ0503b9H/f
IHk0bmZh0wexw4g6qUcelOzhEWaT3gLNti8K0BgAgLS+hIDTWp9D6c/GIEj5+clGgvRS4BrktqFd
wYxB/0/fyo20fjZiYxP8qSyNMvw+rNfQYtPZIrd2tzGy32x3Rvu4FCHv4d+daLlShCiKTK/HVVB+
eE96+uXNCVNbOzatuWj2MWxTXDGxgzHjHkKmjOWBnHj4bs46uAEJ+gBzNjciJdhd+f+tnv500hRx
gXExia8hCZ7ZmQXzMLV7kiRx+T7M1+JhLyEe/XmzGgNoooMHFxPRGrUDJm+PDcH0GMvRcoj+gY/B
+Il6hA7pr6J7FTGiKW3hDQx6/3EjE2XE7L0hxsJe4sIErDbiK0Z3IIvims54DEuJh2SIYoK1QsT9
8zZeRsvxXLXUI9i1fX0vcmdsdXON9mrEX0cixYhesCgiiE1G0NuhXopGUSPqajTHEKn+LAApxq0+
0ieKIhjK3WT/iT50CKQ0YbsPqoVykv8czuNYP2PW8JeSoXmx0/kNbybiJiMzYTOJCeEF+0ykv8wV
YmAwNIOryYZMxGOADyO+JwdzsvpTzLsnniVYeQYU2bojR3h4K1b43DIL2AbgsaVuAGsxp6GDov9N
lq1xG7kAFzafsV0xvqsyxW3TTnNKB8Hr7AZC6mzM77VBANl7yMPUsFKHIAvQookIZKtp/MY6JzcS
DiZl0Q+SlMfr2C543/81dWNcK6oZk5in2pya2VLBaVtNHhxRjbkbcsaXyC3g8vD2AKq+WPggM78N
fbZbrZmElCmufP3rRf6QJoUahg4Lb0pJfdtRrcEcUfdaCHjoJy45whvMFaOcnh10LWaWkLHUlRbb
Izkobn3zRbSoAeHIu0CFbvlLp/6Eh9GPVifJwvKxGhiZnWC4pfe17MYF6p0Wtx8rvWBmJIYVticw
mSEwxM0dKqfE0uYlkg7J2w8sSXNSd8cJ99RVjAQnwupN+ipjcM0I4qvnQzrF2P53ogPz6C9bGI3g
mDAi7TkBYnOHLxdyme7gx/97ryjvRAYhOyLoGuniy+Nac8PQn5l7OFCT9Ut+ZHUbxaEp5LbSbFsE
v1Qb6RRhFVP0/FrRHhI5Us7iQKv1Bcs6kPLo+Vwxfg6MevY0yHMBYtR8mGmftF6749l7GqnBamr7
TguKNQjpGEi32LCIzp4tmgms7tssd2In3pjBTDDXDQNtxsBLLpdeGEhfEbbtgZG3cMw8b6eHvcB9
0rfBQmzVvrvVdGCJRyHyGA6MhMYWBCu1+5gaB2jjP95zjdXJ2ymsXIdSRGWrpy6JOJtItB30ey//
Ii6ubFfEvTbbtx1bvNALlWuHyksfW1cYEuSj29KQjMH26zZufU1d9gEIqxCJ2QalFO8Rz9epc5mG
eZJzwhW/gRjbcAJ4Kmj1mGNwwRvPcnHRgpcijMCtndwgu9p6cLijYuOmDlzUPmgVZm9QwhOZMwtm
rBNp6bx7XJUJCr2PebILjOfHF4sRSBMkVwwUlH44ASouTtIl8cabCz5hPBMiOw/q0n0dqfgjbO0/
vjvC3CvkAE3J2w9CcSIeoIVcoORqaClr6JINsyT7QKgTrxVp2XBB/QD/K+HeubmZMxc6T9y3Y3a6
VQb+KxaPE9zH8RpIRkhFonV0VAVDcsLKuzdxHD9UWwUzcCYytenNWUe2HusX1EeohBD6NrwW3zNi
OXQe/O0cawyZNboQ1xESH9t7FhmuMhM52f3t5vjbGr2PDODKSLeWsfjSveCz5V8dxgnFoyd/PJ2k
djuakOA3eV9fM5kA6ppDCLTjCoHSInGkh0K+lBmcaJQ/9dIsIp7GWW5seR4IdmMcw9flRkNjMNdm
WPoQVI1Er2zUQcq0Y0DqMLYSs4FUgLBLjjB4FBZdDlc1+kvCk1eAxu2JNoeoYgjR3wTbzgLkkQ8j
IkkfDn0fcJnKq3PoL197sVTj/KDP43KgWQ9EN5Mh3EoCpmw7p9uZAckR7MVpcEADX8PpyUhvgXBJ
o0RrEQnvWFXrUA4puy32rTPGl2ZGE3ATHRonylz18EGCoaxzemWJwCcsWHpzktY8iWIjRG51GMFR
na9qPOrsDalMhVUNGK1PMsd9YyYGAUINAf/xiuYfETvAUjSHJuCvM9Cxt8Hs7FL8vtV4VIY0GM9T
LGvkMz/MXFdm4qWqejo76E9fs+IaBm9zL8o47qeJrPAa4LjAM/tzCp8aapOiSKAG5D2dygi3nuh0
vxhEntYL6P2rD1N929l493zMcDxzi2hLQJj+LKlzHzPqeDc6e2w/j4+nMaI0kx97GFsnqstNLNvY
84rPI5O1wBQAyR5uyWHac7NR0w6pFL9ZcY19wJQFs7iN7rPWb7wef4y7FBu2CwCQWc8V5XG8PqKH
J26Lr8INKSb9zddEsRMtISU+xP42PC6cQbyU0mWwbh0JehrXC1f0bhWGDMhxeJDDQNVm/wa3hpvK
GB9h12cHsP60SoRpHAJcmtJJjOf8xJYIR1uSqs/AvAAAFxtM8FnXRndgdQhgAGleZKJ+TaI4rGLG
nwA6JeG/51BFaejp9PthdRqQHqTQARj0OdwhsGi6g/nLegRs2fTSGwgHyh9AG7zSXCe2gK4bTLPb
sR4FxC5xWViyjDSFN+BEyV8VdNWiKR7bqU8G96LvPp1T30YHcuzsiiW7ktvwKAmUs6XsPv9+jGxC
NgZkRwlOdwN+9YVA+DEtqfQh2LWG84bI4uj4nEerF/4DIFDAEByYxLyCY+KNKycUGgWCO1o/IxN1
Boz7Enfhju9JeWXinqtbbMd67J/EswbigYQaAJWdiCJvShNOGE5JtzyBuKseKBRHIt3Z8xT9EdJq
je3RjTWM9R+CBUQKcNeTmujYD1lTNY0j9JjGNh4e38ZmQQeRpwYGTr/bQNwx6vU+oBAEt0DaGWxM
9oHajOeRCDejmjCqi156y5djj8iGhHrEisSP6HjjmQ3Y3iNqKQMdy5IBYqk5X77NEBThxwJy5hQD
kEwcNSpy15YFNOSYoDSkh2YN0WUS25MMc3Fl7oI7Nmd2E7MCTpvnVnlD67xAEmW0xL9cPkTr6uLr
j36mzIPAibKqn8LDP6cEoZ5sXfp/0oWMN4AxnT3CnK/JwEKo7y/IOMjRi8cuOVlCOw8EvaiOiKHZ
fRKOvecA0J9NP5zv4wlyKNYnSMZnI5vIsgZ943WEWQ2lJSm8bmTwbTgGiP0jWgmOtj6hUQJXlkgY
ZI4zFOdUGPfjB+dxmPFVhP74WOsMu1BJBZwyiBG348V+kUC8sR0gU/BlGIR0A6QlhSjG0oDEguYp
s7vJy8w82e0od6IggHB6EyJgeZTAxiwEKfroitluf3eV4L0pHPQiJv1mCC/C/f464uxJ/BEX9MIY
igXlThxYgTaUlA1eQRYWiG6LBo2rzd6mFxpFzkCcvlRXyN6lxpFpqtNu8gxIzHLwjA/164Fb9dZR
fr1p+V6b2I9X6ayjNuy6A5n/xk1MVhxjgDvUdWlLELzDqpkZpwvYNVhIx3rSxsZudqJJN2K/R0/G
3lzeclhFZKoPswCUTTbj+WAJ02713cz80EfuRwY4DZ85noNsBKvxMg/5Di+HbcWaZhCxA/bKGBjQ
ex9bKq2oO4AWsowbXjxLspta5FCa3YF1nCJ+CXr3yseM5hdeBDrCGfY1hmFkpoQc2JTe+d0f2+hO
/KffeURBMT7AR4+5H6gFJl+q/IYuYNW7UsNW8P/JhprNW9XR+oI08JahskZYlpnFbLweLe/HKsz9
cpbwePLnnBgQ4skmAslqD5IF0ePwgJIAwVJzutjSOiJ750fIaX4Ki3eyNHCI7rmE9PIp+LeZO306
pzE5C8cnYC0Hw4jqyElqa1YRDnkdRWHkt5INsWaPCf+rH6L66hP8wgby+zqbkvQA7wXK6ApgTTGG
oOJDFwjN5jlUDV783wQDqbHn7SCcd5HPQK45nEseFo4Pm0wa/HK438LM5mqPWQTT4315B2/cobtk
bKN7S+zslBunzr7f/j0BE75/yVOOP43ziLQscH/zeeQKVoAxZFXSvR4fZmbuysmdkVzAg9CXrBkg
fYvXgQsHjRlqbz2jnJonJAw+nbNZMP3OWO5H+BlH1MsgqQgXHN6zVULVMGqL6MiMnD8qL517jFfm
3jc4D2VdsoHv0aH/8BikM1CTH0MCbwFdPKYKg6aXnVPcx9eCDaPd6UQu5ZQOhtocwde87GOL3FMY
xkrnS5F3uOg6nS2yMgJlrrhWGdrFoaXqR2KWeFuQ2yj+7i3aUVa+YAEmc8QHIiRNjtArve+m1+Ep
D2LNSB1cAh+7R1f39OVTyXJX7IX5ooc0NQGy5bnw2DizFaEPgp0Bq0Ps+EZD9bFf0y8NiqiL+WZs
imybMdYrlbJ+n3wWKn0bfZCi91DGmCcOFoVx0OZnwyNPPxnRNh6T/cCYfAq4vD60Vo3+DTwUxo70
D/3Y16W5vasYo5CVc4F6jhivaiT8woi/yc4SbNRjBrvjjbjfi/tRYrCCx6K3NAFiFL6saGx+Vs+K
nD0bwYSKvmVdFu0TQl00KhMxmexJaOUXqR7UPHYJ9E0asA23yiVXjF2caBV64LW0tr0JMgYUIpSa
vp6BCtKPqAIkyfQF+0k+EEMcj6R9YxNDkkf3cBnMWJgHGMmd+GHSyYIP6OYJ/eY//iHszEs0b2n8
lxGmJ4SiLZMcJRYIevI7jRh0pyADD6cHDSQY8iGYEWXbVqep/9pIc/FAY8VyiRGL6Wu82AwEkrWp
3QffrhZc9dCDwwrAfLdsyTA4ozFUpZCFfHHuV0A2if7h/l4qbvtzMVrThFG3FDhCTjVuUs2GBEFZ
8X7S4YI6MDngQM3Ev3ds54ET+17bU81GGrYzFBZdKd3nUnV/V+RKjU/mznCLksG8AbYybjGHqESx
fU1Cn4eRPuEppzkmzo8WC60kn+otciU6mVha5PRi1peZTEGF2c2UoHNr13wVBkQTq5v+ppEcGKQY
8s4/G+N4ida/yPwyvCOhtVSetz4B+FQ8jsdTfgJbo5IRlKDgw2pQtVgZnhXqOYg/H8fjw8FX0w9U
UApM+rI7JHJeJezpTsB07pPRqIYSqRUzZWDLoXoSRc99LGTyPmSbnnNZTDi2lx2qqxUnfL6J97wt
MAR2HxkHHrpJ4oCyMHppY/NVecNlSoPEPSid052HKTP7COYzZJ/pv1SHACkuqCo1k2VdJgHCCum2
OFmBGlgmuxyysl30dPKEmPPN3Uf5lgZoEMRRDUWSr2OXC2jCzAOX++C7YhPU8caTyc+35pHJLYEM
9Lhr4rF/CUldXpB/BvqWsneIVpLr/zK/IRm8nJ5gfxwKBvv3uKAs4KBhQk6R6HnAec5HFecvz5M5
pjagTCQWTgYcaOFxWVS1wOFu3f1/SRVigOmAAgoGJeps7KczfiV+OMeKSk8rjWAWKneurhMOGUKD
F0gCGVd6IoP3AVOLeak2viP767ZL7fJDRmSKn5tVcuDUEU7Xw0jGmZMG9wCHIYycq65pNOCQCYoS
H+lNGEw30j+bx4Ijk0V9JI83tAREC+kke/Y4duCYTPCPeWEceSmcal9bA4vIQ4aShtpe6KnznrxC
ekI/p39vvPY6JInDr0iC5WCCRxR25vstY2JktLsOBEc9++DtrQtxWb0xY9QnE1Nh/5TP0gBomxF+
8Tzy7Vswss4Z7VTYZ2JG+gPBMfqU6N8OysOtrmBc3PsKIxMtgKMdEhuZlt6bf80jDQbRTXdjCP4e
rx7URJ5pJAi8VDJwNDcYzxCzUOrwXyMog3imHOhErN+80ET8VMpykQf/It7ExHJhkozxI26UZluI
M/Wi4wjnDsP9k1fBWnt4GyBOm/am0JZ0I5625aoA8rA2jNWXCuCBjLEiXpW8raIfLHMgMjqrBM9f
+IRMnfS3X0hTsXhRDOkgiwg5pfWdIye3BmvqktcsBhwBML9nOqkeLChmNrbJ4avDFvHg0CBmit5K
4ZlNZu2aFocz239QtSKn2jzsEazEe5JymNznxNWBVnIMAR8h0dCJDeL7RGuBlHVk5nCSkFFFO25/
Ofv8jrCICu/vl/yy2uqbbxt0mQ5IYyuX+K6gIygs+ekdac2Bx1VNOnGqFFeio5YP2I9brukVuk8U
2ZxEnVFAyxKZSFbvilWdAvlT/PKvWLdWjsQ6Ik8rpT/EfvPbQY0reOQIDuIo7IzeTSx8ww3zdMes
HWwmMTEssMSrZkOYKj0LT9YmtXp/or2NIRa88jAyU0TSYX8rqdbvyOsgTNmviwwNxlyVIQp3iLR5
PBYvrHiFWWLGaKwBdDqENSCOYkvBpzXSzMip4T0huUVF2C6Scl6/9ZzZm6wFCm5ttA9SZrycJHC2
z3EDE1tWnI4V2AhyWKLBtstmn9MSKk7xNR/PmZxbo4GBWktdyYmBkO4Z6QqsJlM9j5k5REyfsC/Q
0Nj/y/Ps1DaZgRUL1bgwQ4v87lff0Br/CfDmF04608xmXWEZZbiykG/+OJBTOhlkPqrDgj924rXK
IpaMnEwsFjkKhSsRH3rqgbgToY/H8bW6M/PXEHq43BDk2m/22+DKhfBsJ0kF0cR33MxJ8fjH0Bxw
mrKQY7h8Ox9ItGjLSQ+T8yDYTyheMSayOFV/zdmR5kl0On4jmIiESEE0MyzEU4hft3/EvrX6fUkc
DwokAGBk7zhUUT36qpUxo6e6fJRXwkp+J15x5JKQrhrE4OJxVFnUR8yYp95kq+BFAxDdxtv+DduH
uoohRogdLm1WckWUAzRKJJ/Rr2JsTFxMk26zq6zYE5zk0EOzORBdQc997jV8p0KL9GIDDg0MnD8c
J2CDDDghYqrgAU2VJdQfrJEQHDriTeAh1EIY2SE02MOG67mD3ClRmRCcv3wSMUNMDYk6S6RqyIlY
LMUdBWApZgNO8+91ZPdZ+sybBUgDu4cQNittLpfIf0eeNW/t0h7P2v19yS92GJB3xGlZfAjyfJCa
mir9/dhCHO2PFq/5aNHchp1XD6ZoSJPObcC2CRkHSnUUTzkMcKyEIwVSg2R1k8fUjUkfODMw8nY8
DXX24QG32VK1kiiixT4LK1R77A06xRAZl2o1sIWkhvcXX3XPLKDA2BB/4UOTy0j+QsEkO+dh/j2n
8dfiH13GA8v+yVavgC7+ybxzbI19kYXYG7q/Yla87Fo2mnwp/9ivYsRD994tO1KfMC4Mh3aOvmrR
ILBajMzH4uv+DlmI1HPCXPoaGPWTGOPIzE5xwBShcSbm0GiUzotmSgiVE7tH3OeJwReFHDk+BUp/
64v37j42ZPNKZfLaZWk/br/GlmSnPdSIdkOO9Pj6YSKsaBU4oDCJMjGztjXQtgkjUeQTCwKmf7e4
brgiyEjyRCvBzxPk1xc9GTIRUtzemh8rxHeZmiROOzouQL/CQXS9jm5fOv09pzLOeokP9VjQCTQT
ALSJGMhoIeBCDxz+6hre93XiXB8/jAwRACKJzgQPzVv/PbblE9cAFnQzWiJa6R0yYOaN2pn8+ixD
pXzNATHagK9nj/AqGfJasjo4kBZko/GGp/5IV6eQYm1nJZd/dFt5Z8sbDQMdUmTGVz5+wzFdNHrx
DwEonf6WaDhW7v4NSdEle4gjgtm84ZJkm87libQGCxUDETJPmyQDdhaUaJxu40D9j6W7WlIsXaIA
/ERE4HKLFBTudkMghbvD059v95yIkZ7q6YLa/JK5cokfxDFw5H6U6LHE+uFm/tu1L6lQnotVKeZU
KCO2PhLUGc/9z6r96Uvo5Tx5RiKJ1xK/655qWQ3PiEW6kKq2fgNUnqHToKh0bf37WbIEdHO61Wox
Nq5oQ2PwuLY4iER8qYdRAw2pcfoCnqTVsq9OWi8xxkFHxS6F7xVzreJp9jCKYXLC7GOlsDOgDXo8
WOso48BEEM7h2KBT3muEuYPXDH9Cjdt5/2CQEAWl/Pv7k+hc4bpm+LWFGjsJcCtE68ecQF6Hai8O
Dwva2XpmEa4HCBHrfkUKVOfv07Pyp4aPrjpewm1XufoFGlFH3Nr/kNyGyx8Ea4hyFyQQWDoVgwhR
2Gjh/HOTU74r/p1yieqt+KUM2xQDxVm6e6+s4DAOLnd2OVKyCgQaXogYNwWWIsJ7w0uzjvi/O/ez
fKWtkl0/Xk4Wk2PpDxCs1Z+zgZPDuXBhI+BI5duXwDKVPBv/ORmIGJy6aH/ScM4m39nWgUNBJdpM
JoDE38pZB7gAgtJ2Yqibvfa+hOeT/HWgXgGXQGd0eMY09RvNcOTn0w9KkNMmF9TpUIQTlR3IE5Gn
hlqUO9UlbceqUT3vQF/12uQ+LALco48ySl1krrH4CSw5+U/+bBvXylnhXEmPok3sVRI7nJhlMtue
vbF6u+Pr6Dy6UakU3z9sS8CXH7HBXOwmxXvXY65eTCaSn6wjCG0/h9z7KgfP5FGP/UQxy675t/63
kzaGP/4I60aO/vvIJ0OAbmo/jE1+EbdBEqUXVqHgPMN/2nuZlD/PFmJdPtMNBrOIe3SuWEsGMbvS
qUw0WV1NJzXfPK7qOmgozNn/2aKKOw/xhDWQJffrTKarRPmL+vQsxHWWDNhvJX2ZqE6v95rBZIOh
/jsbJXeMB6lHJnTIlonROQAWjsNoUYUbuxVCYCOUz/PI1Hs7JILlraXDQSvcsZDIVK6/wrqWxpCp
iFT1MFwVKWmYQEdCnGRoZ7NTVGeyGZGjIXbmAiNYQEuil++dmxjpbPO8ELW6x+KzfQ7nohV947b4
ddyQiIQk4SlgtmifsiCL+yA/2kQ78xcpQAmlRGJJfIoANAQy6IsqJkA7VvK6XpWH/0eFphpLZVeo
eoFK0/MKK5J19xlsbIBCgL6JX/4uQqWwHrp8dd1GMREeNlNaMhbYrJm2qH4NBkAgj1T2G2geEG/z
K/NuCGFOfBAlX7j8nptAl0MdcH9mlQ/ANAQKwh2LZNfe8Og1CXBrrOBj72sezXOyxPhMGY1PirFq
+G+r/K2ejRLDhVc9HLC6TBW/DmUdWsbYKxFoblcS5crJmsBSMGtc95AaTPowN/nma5iHc5tEchme
pqfxTC7+zX346Xj+yhU6EVA0vjxJBY9abBQ9zogBbxAVempNRofW9taaxEZnLrDh8SRaziQWKW/U
jqbh27Ob8w30P4y/vP+737n+bq95i+/k67K5M9m1yoxncSRrLWYi2QzTWZOb6Y3aOllLytzdiKQA
RmjgM/n7Ng9R0szv2dD0LqOn+LZvEH4bU6oZEgJJgiRAlruzRMPPHZt7shqCNnfkX+h2tP1aHpuT
/q2Ozfgwnb3kaKS8/kog1gTQBxsfRWe6pp6xKN3FIVBrepfhsU8SoPQc+p93/Ce1QjO/H0WYWUSQ
C+YXaRe4bnyQCN4+gfoqDUeniLtmjaXsW2vYzBVygKqcHFNm3EcRrL4mvMXgOKYtMskbOlknx9yl
95ia1W+WCQdt9xMPZGzXWw697PS3QnjZZHmfebRuuw+FE5rPIqKdmL1ap2WIHHMIitioQOzSmm8b
XT78x1hwQvALiDwoIPRHG6H1TAfdl/Zz/8iGZjGvXjy0P4c8o8BFbP6dxwb3hkAzp/T4NlUwXcYe
CCXrFE+hymJWIh87AYOO0BBFnOVbU1ueqrhdRFN61pdWeJT5Zo+zbcPjCXUetW1n2912NHqUV34y
07YmsBNt7j7gfjy9s20w78VRctKrXVKVR/s+uODv9qK9dzcw3oj2XjVw+ablz91nmbYfNv63Xui5
WV/3gn4y8KZ+KNeopul1iOtN3Ztvzonn5r777H4HGHHHROPaife8VmwWADHmdDXH1HV2GyHXNbgq
AIP7j9ZaFFPAZ7nPIoNNmw9E9dlJzLzErRfvZ4bHQ3DZBYNca5kktB8dRwK/gH5m9qntxUKphAwe
8e839XNjPfjvPYHQoCCewOHv6pyBVM4eoexndAtlX+aAyj1IOQRFlREMUaA3cR4l36oUhQcI2r/O
C30snK8bYbK3SDM37YfEOCZHr/EbEhuePnFpAOsTnz5+j3yEggf25w3o0GfkfUhB41AqIKWtaejZ
Dvdix+y3G53eFy+ZBsn+tRln9wPx6d8HqV7SWW1M544yILJ5zSWJw9q62Ewv3g134nTXhGXnSy49
32o3AoWQyz12zeqnVt2Nxkq5z7tIsEiNIC6/qakEAl/OubrLOOIrqYrhF9tQ/4Q/YL3FAmZ7zIn2
Dz6JssLq+lC283snyhfg7zA+vbNSZF5BuWPjJGA/AJvZaXxPZ2NudxQfAGw8wNON009/IYD0n69a
orc/CRGfcbiXnO5Wuu18fCojCZtyVcia8YUgIR6MWAmSKbydZzTrineuMU2Mm/4EcsLKYZPzV8Sf
NW826sWW03CZNR4LVyRP8OIq727dEKrTFBklL/evLFqG+cRO86u5feWO758olr3L8CbYBB5+aana
yZhWOrxslE4rlQ317RbgSDCAR+H8BiLWmLNomTFyG/iqUJ6/ZyNRff0l7sED2eiTue7+YaGHfYfZ
frB25pzVU/eZM2Tdfw1fzf1s84cPMel+hBdXumqj0gVjPJuYfbvbiBCut97277HKhQa2wKf3FsQ8
/bhLCquSvMHOxsKc7bXuzQ20B4Liwb561wDnPYydFBBVckQ1gL7LXkyOIL4WvHf46U0Yg1i30X4Y
7rDr7f5Amzuh1I9x5JnDdA9+Q58VDBwjpc90uxCX0yJ/rzzG3wGgZ8la62czPUHgmplg/dv7GwAP
uqGTyqaZrgb9bS5lfu1LRmKcIkkVzq0g6mQRmX5BSgHPjxyMl/7YkEA1wdfLQT3lIEXAHa2+OL3I
GGCHeTa7C1VvS1BUezu8MkVEkPuL9pyWj5Y7U6Gz8GCcysrM5DLqOkPZksaNvOZ0nsfJh3HP9PT7
HCTKers3Hj3P/gwccEopEFSeZm6v7AG85hfuA4zpR8F/XnUq/vMbfO6f0WV4TWS3y6NmtvNZhMbx
jo/Vt7kGn6tvFG5+elye+o966vRvua5zrKdPrjk64KWb26V4EX8mRdTjo+nxlTYz63z+VL9NA3fR
T/fAuwXvlspjnYvRKHYirEb7KXYRQ6K+55Ia8OKCh9wFNslKq+ufWslf70TOPfzc55R011jOjRgl
QnW8KZ3wIpema+tMIEDcuzCxjugqjNqMEo23/93wiVTBvOeSzr6IlLu70YqQAvD8DZTd203OqxMg
RinxxpPhhpeOMdLiNMneqKJ01GCvRWqKJnodpwdmY8m60jtNUIgUvc+dFGrUb9KyySrtRW5I8jDn
IVdlTpGgYEtw8Pv3e+tnzppZlZLl3VR5cnrlFQlrjOOPmz2X4Yxs7Pf7OGRJ8q/w7U/+6WPDRzsp
4NmX4uHmT7AuOSXaNa3bXxSNNJxNcEPBO6BX+IsREQ68rNMiTTRAYr/Ow6pDprviDTBxF99D7rxI
98WhOOyfjYdqKzGwf0zln7PN2Kz29LfFdP7bIKjlNi1d3k2VPF7HCpnZuzMxc3mNH60tFlffAjWU
tVAW7Iq0OFhIu2/2DO/Vxl9yyju1IAtuNZ9/rjI5kKsCKeNHTlXsnY3ZRNJcBEBxD6a1ySkM+FVw
00rtmt1q3lbm+OvMdCaYg/jL7Y2T/m8gbYVHjXKvOYs8jgxgpqd/OJas1uiCxvSziIxPr2AGAp/4
jIDXq7/vv3upa1yxx7K3dhwdoMczDNK3dpA4YUwgrCcqcKosMLTHq2oYnLzy6HXLRvk1gSSoZQB+
0CLl2CXn8PajXCfBVg1UeIXt4ji6I6DuWHoBDH6Gu9KbzelBvhr5DwSvnwFTNNNTtQNszRzm3bm1
ExVKALpnqQBdVXD51EIuCwbUFSmshU0pwUdp0hp+q2HT/0qy/2QznJlHgio4vPQPhRvXTjMBR4J1
6IgSF1eMDan7knZZLTY8lK3Ez5IFRY0Z6IB5XdBocCC2t9I5BbUL0tIJp/JOmqDmPORSsdw3Fnyv
JIkToNxGGauwHYyn5XmOaBf0o0E9iUWmJl7G68/RZplanJw+ixvWkSmuckRzON9ZrQz8Nvk9y1Df
wvwimn3xukTge2p9CrFE4f4bRadkaPaFNxfupCXH/L0b1r1Ey0wx9uli2lz8Wrr0P8p2vkyxog1z
2pb2oZ/nHRt81dy3hVgt091Im+wuMrahAdnwyuuSDPkQbPAU7x/Xu8N0Ho0EAZJvYAKyiO5onV9N
6Hk5caeW8fkK+6qS6K8yWV8Q8NGKEdTzS0grJbpns5gp4PNI//PgVdWcNM79Bz3kmOTm0aWHH10h
mFMvAV8aP0RMDuDqYIkHHZXe2ClCir/6+ZivTp3E3q7BAJV/Z9MVIFf0TjNTb/RuCSkV4j8RQzIf
yiebOGNHBcYxd8Yxm9zaQEVNYwgPw8KFZZzR92P4r4TuASxoVBXL3SAzFgknCwCr8zIt0zMbS5u8
Zj+sDdf5l2Lpm0txpPknZX5N3Gn3b/Yyeo/j9spwgzQb/DuFFBzKf3sRiqp3NhX49fvSZr4Zngi3
BlEftytw9CHsArG5rCbZcODl8VbCLITF9C/NRN8tubKDcZaHLJt2zshAvP2OZ5PqF2YdkRw1HhMP
HdkmnY2biiMJoPMoZI2EkDChM4mAGovPoffV/+BYntgsn4tprfQkp9HKdD9ttgFNXdvi2+RPJT47
2YiZW2czi8g2v/VqbFP+2TcRC9HSaw3C5rGEsM+eMOQNJcppxBmw9uT9OKnu/hnCv6o7TOJz+QZo
vvnVtiTwRbahiUp3PV1zQuDb3jzJUEy1dk0XXIYpL2eRd9/zSEypsUZ++kR/kikJSqnfi9gG8Uqo
fGyxLS0lZ6cgxvhZY7gy87LDfbbIMqlQ7nCqFei7jwctH2FVcqC+8J4Nv1VFepVU1jWRrHhQ3Dnx
odB+Gjwt6bPO9JWn5rW1Qv8h/yy+myiBG9CSxASXej+VyV55eszThuduWpcNXrIHUk2Dc1rm/y+y
TkoAwGQ32o7mw811+9i+BxJI4RcDmNJ+GFvwBTRPKSaDyk9HkKeJQQicP4YKDUFW4oj0QtuczpU/
H+dvOg5jFLVKczJc23ACWiaDMO4FsrCm1D8pr6wNnmsMLtZBAnjk3ycdNhMzjUcCdaKksuJ807qO
rn3iLUHv72168voHdhbEveswbJnYeJfJrjQSTgsAmfJ1knNtpBffcOG4tDG2U2VvImXakOPbor7V
J20H5z5lOceacSC7gvVL3XJzD+3paEfLdfqboHBAhVhpDCC2lyGbCNv7g9I3c7to1Rqv5q+WibWg
YoYzAeKg/X7N+dm1y1+MpRScMrdnwY2YE8kpxkLBy3+OueTiZVC52Pqick7rEMnp5raD5r5Ce1P8
1s/rXBxUk8geAggke0QaY7KWz3Qi5AD9EB6lK7iq5HJUeBav7hetvcu+RAPn5so4d27zCyXEKLTk
R/ZRAiqJTt2t8XafQQ8PEBPAT5QH3kuu+V6craJ39KETH6dnH8O62fsv7WZVw6PWcXeYPTGjBnbs
u7cZ2eBMyQbIkFC2FldTFMPx06QjoFaqyLbjpUmWTccZd8KeBI9qFhltOicEfA7TxX0v0XR5ANY4
gObeIsHUPhxkBaQkfhfs8maJ7mR6JeKmzFdFoIDX5AjMlUchSO3CASg8tPiWz+K4eIRzT2vKe69/
e4xfPlmfp7MwPDh4EwpFM1JLSpWojtCDBgFXUPn7/J/oY47p6PAJLaxLO8vhRLirCNsFrk2aOYjN
zRp2rbTsApD6TZVS++fC4IxeZlrHviYL/+Hv9eM44Sea/kn/mJmVzvI3z+Nn8dDccZi5178ohGOx
wS6abgrNcBn4TEwv6uZWwqHkJorU0vFgHBueZ6BpNYJ5l8qZfnGVfSD+BZWNDn8zVuRMRqGpJmjl
4NI6hxc2ne7tHsnFZtFe/E8P1tj1IrBvx3FrsnjOVmMdQ6SV7kzm+PosEVfN5zLacTdFO6GijfQ1
zahYFaJPjkvOSteZS2g7WC/3/a8DQV8Oa3cLmoAczN/4vm9vqlh3SdyGhF9ORQjy3kFfeuegvi9v
L+wDGLyV1oPbDCGHo8ZQnXjp52sgDo26Onu7LrwV2QwC6F9XnHuf87NOOJqDeHEk2ZEvkmiDMVA7
Oz4PpQc8zWejC2D2BuezyNJWAeDBDTzwWV7QXHa5jDa1F5GzWM8JLR0/52DpDulZiye50l+3yeTX
ICQIXH+1IEFF386SZFve/YyvHeOu29+h+KNOM0cr7Oqvms1+qyWCyMTyu7lZPrv7bliFMf3OlU3P
5gtwpMqSyiu4Hp+hm55e6pkBrALG9567/S7MbUV3NY7NrzoM/cwpH8BxSp3kNYe2haP0cSU6dWAU
uHgvoxozo0qkpUBwj/sRd0Fazbuu69otfOXdO4+pOZ7j5MAfQ1oSejKmWOXb7FwFdfpJt3/2aWjk
AomN3JHRylKAVpmZ+Wzd+4L2HJeVe/tbg89HenKPWsTUdsMM+dTOxgeaaWv14Z0z4YNqePmshUZL
aXkdOYj8Q47z2MK1zH6gKm008D+zqV6zWzc5+zbDrYRk1xO7KYOuHQHR+e893bet8N3i2X7/PWsO
jZiSobWpPPqvVmqRaSY6iaEeufb9TbZk4/3ZmGEGHqvyx3R0wHoYhWyR+QUzVD7tcMukI6QzVt/i
ozgR3FtokNLIPQGfaCqRe6j1/90+u8F1GK85Wsb7Ve4b/eFJdQCO/XPiEtTqGA3MPDaNxF+ktppL
bQ4qwUh/w9alItJ3GKrdC7dOwIw9lpHIY5hAjvS0w+bU4f5PD69oXjxHIGjXq3Mk3AbVamC5FlXi
fMBsAmBnsvX8TU5f/dcnC8S2oB2Ax7EzzG87nrSayR6pVTT4D5hApPFUFoLzsbxtsZFV44q8Gu64
wk32PO1UMDvwkqkRJxCzttlpkBjGSqdeapCab6UizL9c3c5KnljzHgTwZIZ8BGG9tT0CG7BOgna6
km6/yqnhpu84tMMw1m4YIjoD5+W5tm/de5uOuUArSiWgxJ19Q7lJS14ZvDxxL66uP2BsgZ59WNaX
nUT8ZyPQCua2z/nrDb3mN195mCPywJLphJLrPkU2k3PAmQbx6InSqd0OisJrpAJkIQnzHnz45ikM
O0ZSRA1RD/0M2NcOTQ3wmwDUr95rvCnHSomSfjdyKeoKDcCjGGx4dINDz3C6eXHLEoSf8k7wpI/n
jreZ02Y7nyI1H/vLz/rv82ca7Ey5ZX4Ctn8q6x60Q6KzCLyqw5vGNXA9BWTiXVpFm79RWdK66idD
2e8x54hKIgx2wv9wUUgTiEeSPc8LhY5Ptr2tyWzY5I5Te/l2yAlBGCemk2g+PdBj7PsQlKd+qH/u
3f/CVe61vx/mm4qVeMmevgV9l0JLx3bs7tq+8611aTt0rCKA8vsSSJ5C4onc3ZPczaJ6gQERj4JS
y5LZzOJtnjgs44OT1BdzIKM7/x7q0k3+hnOE7mPdSrvGxsLUarLsO4yUDFHOK9obJiSrbEa7rznX
fh5yWw2USwBvE6NTK+QMveS+0w8cGzjiuCLQGHLyrKSW1350eK4nluuKamPfVr5E6vHFfsa+vfRe
7haB+KwX+Xt1WFLcup/h7ac8KQEQZsESjBTUggG7d5XbKfwQv+fpdDb1p5V7b3JaEJZNmQvtPTea
MHR0nX8uY3aOiSV+XyZ4qO8lgNlDRg3wxt7trd8e34bCHIYBL0rbNn8v9VfuaM73l+ZdCewVmVEP
dA9pD7MV+bNEYpQcGshw4N5n5Aekjf3+87r+7yBTaZ9mwSL5o897Mq9d8ZZFZH4HXVZ8U9hpqPRN
LtJ7fccWoZ/pX+tBfMZmIcxdKNfys4j+Co6qeK07YE5aAmkih2uMqUadE0EHQ7o0wUv0Bu5/q/mr
E2UDOou9lW9hdJ9jKdRDzBzcRKwy/KRgWsLZGVr5RBkI6BCjcHL3vJmxen2i3xVF05rMg6yvNZ/V
uDSX23AtMf3ePjWTBk3fnAogOvq2Qr3JIo7IE2nRoojFDo3etcQ0OXwvVZwMR8bsairKO6V29dF9
toMZY0w+hNhWjyeu3KgJiO3KEBEoCaWsrRbn/qGrNfXJvNtqbzVxmo35SSjEWpW5/kuNGHctQ7QZ
ObeXExEKGW1n/vV5Vyti/FzGZ3afW8GZ/2ppJrz8avCBbJDkIlpRaP/rUk6zicj6AJxiMGynuhNs
pm/nPnJ+At1IbeMzZuiRHPEjMrGz/WWcrYy5FncNhYgDQC0WJDxvRp/ulZ3L/DQEDBRu3dQr/yyS
Ps7YPPpYWo/FYfTtx+dPz1aldJ/qWybD1cL2SM93TxCptLjGbb4KDD2u/chSHG9LGTe55c9BsiG3
0saquu4fflNiA24C1YI4j7R9O0jBxxY34UBsd+voHNfeYXGeBpXZM4AhTFxCYxjApblO5R4LJjHV
7zSwoBY9RTl06YqT4ZXfS+PVxSrh2qMtbawVnnoysOaLHzsVwG5JD4dvwKaJAghwS7GFWv9c5vHG
K5/sZMSbR/qXhqtGnV09zsKjyzxE+SSBvHrmgR+ev+a6jqr58FADFmlzQ1r9xcbWMX7ZrnodfIux
nKFOYAJ2XT7Lz/Kn8UzpvD71Y+M6gFNnaPLQYMoYVb/nSrrxyCel8Bw5OYTnGFN/32NpOxD/a4iQ
W7Usm/Ug6VaqnYv3sl/Y41rE4zKooQ1Yq+Uen21hF+9ylHpZgBKZ8aooo+NnO/u2/d+ZwAV0249A
o2FEH4vMqn4xun1wt/qWOfVKGghLdo3kNFKS9cqoiPzIVq14/vabbgh/6LNpa6DFgScyJTQHzF2c
yOy5lKmdKNaCzK9JTRpJVVgAvuO5yPJf6A6pUPnAFsAlWIuKl71x6z3KoDxUd92ThmnFzF4Q8vhU
wuJlpcVQqxjKF3KsBHlNJevxIDYUuzKOo3Sa7vqqUlUDfI+d56OgafQ2xrz+Oqs+V8zaqpMBflyY
DRtJPxJZFcoLaY/pH/lAln7BlqE7dOM6gJyevzCnJTucptlGOzzctj9YUZCZb2e1xJryoIp9wwe3
3imYFdiHKBe6LfQP6+Oh9lwoThyVrtKLGLxzS22+CkTIiJobKPf4MD/r7TOMVRJjREDOhofGdwpW
cc84VYCByEvvscPeyRlhoWKODqmX3KsBXhoW9gZmwnV2GnrmaGDD7RNC7WPuajDiOnllNwFLbq/D
+zfaAgUkfyVL8rCEOAzE6FXIEukvUsUJMistB3F5dOAAYK+c35fjA8+7bLpeM73o7HtBr4DHy3TC
IEB9y/CBkcohCF5t4t/0Iq3A6ePcj1Y/v867hozCgcKrlylFdBrSciymyXhVd/z4Vs6dq4CVVzVc
XeVuQz7b5Xdf0JIMrr14qBsB05lVSYbx8Uv6hpT26apy76Y6ToLw2KGnL1X0XgbUe511Fy5vOJHs
UaS6pp2oWT3teRxVRVds2uq1dxqEFKmlVyvJK93/9B7d//VNSp/rH7AuPtAx1UEPr98UX+UJct2k
vZWABcQt8nCi0HyK6EvjuH1EziXrML5vjSsrQ+VwAE1Ro1Fe1mO/Xn5b2lXPgyfSd9jmQ1pDpA1z
6tsX+JKNM3V5laXwYIsKQ01TeiGn7hpycMarfEcGSmu73NSeJOTJ7qb2bu+E2oBW+R3tW6EfwvnS
hYch+/3yqjSxIe9cEfy6EW1r2xU9EUr2Yys8OJYPDSlr/a1iI1l5F58CLKISzmzRwoUV4VMY0Kl0
anyKqzabjgVnqd9jDSEdHR21nLo41lix6YjM14XbL0KQjMtT8HZ/0Y1/ZeAxCHoNCP8Fv2pmpRNw
ZfoJy+/AsmqJxZWLdezpw9a9BCcM6q7iaxaYMGXMBd7z3c+he/vlWvrLu7l8GWxr8vXYtatrBOFl
Sp1M8VncyYRL1gLxdMLWl99S/GRbq/zilS09sovA1mxbS/0GTqj2ImbGs3oQ5WROO/7+ktkLYN/U
j91UIyJXSvcWhHSXnBDh5YdoINOxdYM/kezTTMMDOs+qmWzA2+t/G59ZMH/+O/bC43dThOf8Ml2V
ouPrkED5phUhMdVrPQvmWMqjGHPEbwCa2COW6NvqVIfNM0Ny8wNPVswoFXiCxlNXOZC8NAPcAa+U
amZ1oMGFVtR1e37nnCF8e+ht7wkDBQsTjHKQPgqRjuSs6Pc7h9VDg6UPSAed2PGNplNgeff92wyT
Ffur69hIN67LbZ13661LxVvazgStMdGKtL/luBD6zDjeXA9SZTOD2xD2y9ThM1uNTjiNkya/v4aC
b5/IRVRGkeVK4dsg5PB3uBnNCxmSsAclQeTSztHbd09z0bCLDRhoXVchKEeHI34HJbpfJ/TL9ZfK
Ne/ZwVd2SjRg7HGVuhcYmDbT7UTjXhVfSIGGccjhHfezcc9dRN7JrsqneUvxrmzsfrcOqRdnld7L
OovVjxVDfLozsWkVMUGrn8fPWpaeWaOL7vET/zFgcMjsGrjVheIrz4CIFfyh4yz4if2uZjHmWUGM
02eWGD1Hay+yt2NcUnKuQl1i0Gq8EkgPBUtVt6UwhviOJ1JwDV5z6Z9Y0ynmHOFI+5OoIdJv+4kW
YL8WbI4g9Gdb/XZsGgwplDuV5HBfP9cnskLx0YubRlBGFx/Q9jgzXUdGvB2qsEzXK881x6tZtK7g
5uYpbOE3UxOYmo80/+/Szg1WYJAIHTKCBN38unKuB8fmvrcbRNuBTeFZ1lagLEnkWe0qiV1vtwpE
0sPmpFLBw5Nbi5oqrC9eZhjZ3nZJKfKoR86GB69Kvof0vNuaUIHSrX//uQ3Uvc10fVXftKPF3SBc
ch4VA4dBQ8ZCek5VWhUq2E/I/HnS9u36CYmJiY5SDaTCN/46jAaMrghgWeqCKNYWtZ2H8ajamFYA
Zm2ZHUJQ7e0G9+FJEkm4tJLdDjZflRKNw/I5VMEm5q/iuQpWOQ7TPeeF3ElUxNYFiAfOXRpn28cr
xH/ym6kbHg9i6mJ4K4iqicZmtpv5UGBoDXDAq/ed6Z1VfyoviNd6puD/NHH2/i69xODcWLWTvVWf
h6mxo8rCK6z/ErZ3N6O9kdRRkQ2pkJ0Hke1yBxjjXMb3rpwHrhzlcOXTObZSo0vFBdh8DQJspC0k
GFDL/zjFEnA1A7AOAWXUwT2xVSOZPDOoys9ZGkFsGbJmxOx5ICK0q+vWswh7cps173NOoPiBuP2k
yGNPBfiQmT87qVmsio2EGqlAQUJz02KdrqYKBPPAGUhJgRPUJlqKouELPyZAtx5ju8sn8CKR/XVs
s3XbpOs+PS/5gZ+GLKh7IaUqNlwfMBQqe0NroWKg3FNezF0vsljNku17TbzP+NNZi8eQHcpe8zOL
Zkesbar3MsO5F68xshnxZVy5pq7bn2L6d7K4lgKn2ng1cDBOjLCcGMD73KFCWQpH1eRjFvPlCM3G
qXn8ZtfHfLgqf651uBZB8uVkPsMDLoAHC0e2k0JWxzG4QyEaZHTlNCHH/qZaxUPPrZqRcqwOB/gW
P+Dqd+9Z+1Q/0XxBX/bZ/5yqd2IgY+dYYQfXqe4AJeeAb+JPqKbiSJtBYknKxI68rLgpTkq3fDrL
Qa4W7kyiuczYKParIEr+bKm3J+3YSLko/2G8+kFMPw3A8hvBgJQPKEnBpAHufpvdApLs85+N4N5m
ZFhhMDP9cqG9VoOFvf+Nlg0UC5/Wtoqsmr2U4JvJeqjyYgeMAtJydpoCdya9eOvSvy3jsBKhHdVJ
+fqbZIhyqjhaeGn8exw0DSFhEQ8xebfmCSvvW7/cfg9PidCrXNoxiYEnqLETuMixSo4UiJlk99Dc
JByP0ATn+G0EgC+bFjJn3hZCv48gHLn3nH8Mxxvv6v13V7/jDVh2/9wSyuvmU9YlU692qhtu4/Uq
DxK0btvf+FKiRyWFegowMuqX1wBSj1rJtBG79nmSvbrxfw+FTz1hoJfoLI4tmJMYrj/ZPM4V3VXH
VZHXbd50SeFqZJkehi7N+rUtpxoYEBhdZ0p2cCuuUfgE1AHmHtRxZ3GfnwJ4KiVc8UykpGrhWDh8
tiPYaszqMEzovsmqkhoT9nBspCYFOXRQ5/nhUIi3dvXdVFuOgfrKteC5gStob+I5BGUEoL8T6eyr
RLdUKzvHJ3+VIiD0lTvMSKEaGfJKJjQGWkxstUDnvIKnc2VUt/aGjcZ/4Wb733jr+8hiwCIDCzWJ
5Q8Df6y1SKvsLKQ1SEZjxEQ3EAKsquTjy+nRTXOcBvF+fFsIKSbj4CTMkZ2VNOPPaUQgwrGsqth0
Jm2DA43LfXTCrmPtxjbgg207mVbyt3LAyCp8m5M/lJ7VINb9FB1a+cKdLIs6Wq4e0Xr7zseZjXJx
vSY17B+VJVupbaGqiDGbiTc0h2Dn5cJs+zhEu2/CV5m7s+P/ZMOteNFM7ztf4aDn9mQnflMGXds1
HbCFzpyABWpvS3FCrCiaGptJTiD5i7gDO2U1MHGsjTK1zW+kHCrzMy0m/gjLSv+aMXe5HmrDyNAU
8WguLQBlzP7Je74M7jqc6X4l5y+sueTLKN790I2VWdN0dlWCKo+L1KO3/xdJ5L1t82hMslruOeQQ
G+861Diqjet3huadSAZ+83sm2WN4+qXRYRFZQEqinOh/qWWR8TjT1M/d0Bz1TjIzt1aULX+qHHhY
8AF7+zuVD7f21Tf9sxznlx7TuCjUkWGfIJC4Te2pB6cNf9i9NU0lCqtVdt/ctDeTeozXE1fZxqGv
4vi5V5/5O22Fgj743PhSeazfkbIbPd1EC5OmfGrTcSSqYRy4XeFEDBLvnXJ3OiRvPFzjVNNeoc2K
rTzLMlyVuGoQL7dis0eRGUn+quBsjFkOmNYkfhnO5gLQuL785qbJAWYaCI8bhAm+3TuaFGxZpY5u
LfXKXsx3HKrcxJI5xlQun3MPnFCOIhbhrjuq+O4k2/+GN6vOXfUPHnj7OW6nfP/h6JWp3IyPg4Sk
I/niKNY03fl1k/YDU+JHNjOC4fsu69q7EVM7/MMlZTT8M7gzTqgeuB09hy7PcBmiFmukA4EP5nM3
xltw95dSn50LSe7pq+K9xMLL9KtI3yUMaZ3PzIMwZUoEj5CblyzY+rf6Keg8Ifo/sTwWgp0f4RtC
tHvTKxyb6GERKm/T88AMhmJZW1rdiy06zQLJ9KS9aQRGIVd3BD9yDKeU5DSRQMszjkv5rtM1l3dc
rrjDritxQeY7NtuoEQyENHkwRyjsq3SYheuTv7gMs8iQOY5RcY6dUkGEXj5WTeMEV9mHF0WM02aR
GR0YX3DByDty5ZPuqM6lldffv5ci11nGWSnD4uK3auBRytQp/HpYza9mQDP6efeZ05bOg7RL8fSj
V/qaMBgctGSE/pAi36aPaSAjLh+rngtSslvA/ZQhx0gZ+hiV/F5SecrkaNlI6FYP167dAztDukkh
xqepXaRZKGc4Xe9KUdNm7wE99lRMMDK8q9JKt9Yn8KTetC5cCzaVI1+XUDvRThQIUI3BfsOs6Hek
NJXLX7Ip9THLlC/7zp3wy9ky166DHZPOAYfz4gTWX13FciunYHOySBmwpbJcZ393eu935VQ79dLN
2zYPMHkPjn48YvAjtqTvfRivAfEGRDOtGuqpmrUY/dVJxcYx8ZP7dhQzDEVZF42Mfc/FZqlSdPqM
5/YjNBVSE8nMiYVxhSwXJl/n7nvxrI6Vj/VIlvQsp6R+icl8+17JRrzzMeko03q6ngVb7merP5ZD
sYBYLnPSwBtvAxaB7o3zjRMcZ/0GAFMDJotKUSzie9VpEhiARevRYqoTHsdE1iW44m/J4vf5G0ud
yA+UnyfJO4+/N96MsZoP46R59sNvr+cP2YjbBgMF3ipQPiZM+cv4Kdt7V4+WEz/5eEvS/Sj1syqp
fflDb4IqwPk3j7bu/MDMRNmnkIyX93mnyuuWXXuOd9J9Y8hipJ2qo5GE2rjVx862g0ZyMWvC/u8w
Egqkam+YKG2iyTGL53s1Vt2U9t3U/DVNF2/B/lsVzjgKFXpdprBSR5tm0nwEYz+3OoNR1M33r+PY
skME6dR4bnC5+bU779BQlaor7pDf2RbxGg87I+HG/efbAA58G6FKTNuzrzEDUcfs2re/wAnhUXjK
JPo2NoMAOPw9NI4FMeE8Y9x4eWGB/XTrjS+f9hxIBdVUKz49Yb6mD3YxR4FvAvuIBJpOB4PbCU+E
z5IApymoOs7McaU6ZIC4qm+r17kCINZ1g6a09GA1Lpj8/HxQZqMJNhiKEPj8s/QUoTp7BeP60ym3
J3B6ggoZuLPDGsHWD7VVjY64WIxVNuM1NeW7HG8mm68muoRilvj59ZPM/xHhMkgTEiR5dd3ZsSOg
daknShFh77s/GpvkKN09lgznop2L8PrHr3wMMx9lR0xS7PsfnN/lGVw59biIBWbf6EzcfVso0Xrn
eOAabwLzP5LObElRbVvDT2SECoLcSo80KvY3hqYNiiiC0j39+mat2BHn4qyqykwT5hzjb4u18keh
wF0vZ6C79Il3x4+buYgy8CFzLpXhgYTd6O4leMFzs2ondMAGiNMmcPtk1Lbh4ceKysQoFNvOyH97
JIKIJ50KGZkB6nluYT1CYbX656ySMDNTgIzvmcT7h9GSH11tbvMiLiKOU8ZDtG2TAhXhzZyy690Q
+38trkEO/jEJdLDJ3MDrlMsQrNzSSG4hnv2K0IEtGVCCAUHk2d6P0pZUCxPP0N0cTUcWl0LZkQdC
p4X1GpkDLvo/jsXCzY7psflD4nOzKdU0xGWARBA+kFwAsoOcOwT5nmsAryF3w2tVb4YkY+8AQMQ8
z0XnymDjyeQoQzA+ptVClNs951D8LE8luAXi1DfzJQ2DSCovfLNr5aMPO11o65E69wxgLrH9rtTK
ynu6SkzN9LaXnP6qf7mTrMz+fye8ylDK+Fub45H96enUgNBZAXm+RQsfDjmGVb1Ldc5jXCWDKQm3
v9XBHcHkRMwRSHc0J2uNb3wnxm7P+6yNrZ+tOgfIqBk3A0cGRUzHflgYso2Kl0gXPrjM6wcIx3Va
Dn8EdX6cD2ABCN8OhAGyas8tMmTVYs1D+7ris9HZGa5tPAhKwTplpYHus5yxPU9SCF40sMeuI8+U
jsvW/aEeepn43sm/QokD2Pvy2txB5SlbaMKAldaE5PODRaDSQkRqdut0p5FxMVOvufdd0Uw/H0E7
LeGUdiWJWLPM5WAeoW6GvdVYDaEX/VlzKjbkXIORfb3+uRJG+9Rl84YYZLYo6THhdfEV4vO38J8f
v6Mnmp/LzZ3Kk0DVPL4AgLwobgX0o8zMAuBPz5LXbgfzYdzOKhJt/Bf6WXNsNNMMmxfXM+IO2OOb
+/4DVgSsA18FwcNJ1M7ac+pTVicyx8l7Jd0HTR63AB800JCDOdnlIB1tyVlG6JvpGDE39JiEN4zh
1MdstSHhnDifhe5WQH4DwmENeVu66qUx5S3tNzVuA95S3NyMeO30MCROllHeY2ohEyqNHg5TngF4
jje9WD/XAsMj/5xUKPAYdHADE0fpP+OpCCykph0gFkWQQKgpgdVmVLhz04KsIqTdfq3cD1IHL7yh
4Tqck/LPSD2rr51V+WQLa7x8mTM+Fu6dcGfSWzik4bVbyAxOq45eaYv0OFtDJnNCigs4+6odOE9e
QcjTxMuMVX0eXb77TrI6sGc8U0w58cOEz07/ekIiDFbbTs99O7u+3NeyPHZM+vpw3s4R59E1tEgu
KE95SwPgJ+Z9PjagL34WJSQcfNUaBWzHe4ar0Mb2jCOEK0mNKdq0uxjW336aSNURO1tsifr0a6Hx
QJLGDouNjlGVEBLQkQgGjEIlZjBAJGOASR4G9x7x1vKyPknYpdgBXQpuVB6UbbLEcq0fwmwDbMnU
aKR/IDjEBHz8kvYiKkc+UWdyLt8R2fUu+VR5EVDUncYG0hTU4yrVQeNJvgIwAiJF40tDvIuoRUbg
0Qr6n6NrgIR6hczMaac5GQTsW3freXmfYniu1oIA9kE0PWiw8UAEgGCBQ1GNpmClXgY4HeFsvDe6
ADBC599350EuoyAg5J19FxQ6I7LJrkJINDbNDfHM1mdJUgn8EJogUk7eFqnWhGFXd106stCbfUT/
V4l4dMLroayE+xtjLts8DPn7w9sg6a2FjUug6dBRZLATi44Rl6E1JjBVr085KjweitcKhd9Bpn9c
9l+armbGdz2UzdFcYN3i43+zt1LRDJ9LMDY4XdC73s/cWiuF//g0ee5E2zjOthJAfGSg9FFCWlxa
u8A4Nfh7+n0hx6NvR9r9pqQFqRMZJSB5XQ71YPPC+wJe9y00omRtkmbhYmu3OMVEVRwpbwSr44sg
Y51jTT79i5nxWMyJR2xPQt1DzifCwh6NUX1s+c18BBVdRgDNS8BlJnqqZgzkLHQnA79xTAwtvtq0
FEVdB8IU+kYPxfUJkcyy5ia3vhdKKTCGP8k4IjiOnR8d3h3KgmCmDU9FyAId8BITa44TGsEcWCMK
I9rWnS5oRTSjTwYz1VrqUYB/ImMJsRaHB48GzfcX9sgvgfPwaITWEHFLRPX+y2uH/ogtvjAqH7iB
DGc0dL1pMyunSN+HHBXYztA6X4T1H1BTc1HMOaROkEFKkNCMPgL97Yi/zfZtQ/7SYSJSNnt+ATQd
1V5n5P6wZTAjeJhkjve8cRR6LwaOxPv0sJK/J0En52rWXwFDLztXy0ky7+tn+u/IBJ+XG5EmjmbW
wYXDJP7AxNYGaqqnXp4SzqpONTaW7JJjQD9x45a0N7MhvtwhvynMeORFFNycN/g5PPurx5ZOW2SW
7nCt6CgEIkzpgz1DCckgH1INn5MTiWSFmWwFjnYrxN1eQZzMP6tPgMMYKARtPX4g8LPSRq1p1zh/
o87XrMP6sQNKYIhcvZcgQ0wQ/C57FHMJ5wkReZboIUDf917mkxBGmzmHiZUQLVoB+jxj/MSqQcCn
jd13OSazy0CaCP+t6N9L4YGjMvYS5eBx8jTod1BhVwLTDfp+WhrVGoSZxYxdIrFzg03locO4IDoG
VvpE0goVBxaNBCVkeeI5zHSEWwHwC0hBPR2jNP6G0qWMhj4RSPt39Fqps5gA3AAlo6G9dWEjSGNo
M9SNCLoH1OYGT68IGCgaxkaQ+ZJfByML2w+M/Iy121ACuIKVyqyeI5UEX1zNCjJwBuFX5K0bnb3p
G9XLOJCuAwPG3x9Pu2YCbI5kn3Ei3hXAbp/dhywQPgDV646SZiqbDP2AUH2OeMGmosJ5vOH64Tmt
e2Ch0O5+9UECUQ5sGoNtYN47uWAPwv1oidpBt08QUcR9oWUVwZUFIRlDbjQZxAeVup5AwyHBDyoT
+InOdCHX+GxAYErnx+OkWvzC/p03Y532mUNIriJU5EwJsc6s08lZniLzovotRLMZkzMeaz6BAuId
5jvkNFZKos4R6+LkQWEcSzuhPGY5Ifjaw0Zg3iO8FZyL9SlDb8g7NBMZK8QGtADAml6v3yh5/qA4
WJZoQRD5fvfZfex+8PGaCKC++rmxeKwmQzjtCrXKZ0P6xO52ggIbZH7LLq1N8m21fbo4LR1CONH6
GKKp4GZ2Dubl26Qfvkge7iJl9doi7nybcyK1nE8HmKousxOAELQYof91zuyFn8zIe+xK0wFZs1y5
zfYDdUT2C7xJPsOlD1e/G/ACAIRDQniPgMkz4s+8ryW0CroMHHO7ygde4/w0waSYSsZmbouWsut3
zknJq5wy94xP920TYGJ2S3pmSksFD583Xn87jojveDD/DMyMJFcOvhgGG3kVvS2P4FDQivQ0Feuw
LdZgmCjSC47NRHS+IJi+n/oLlU4XvunjEBqD6qzJrlmIZgFEvYI5xnSyk3GGYILsCZFxdrqfHljR
Vdyk03bk8R8onE6sG/hMrAFosL0hruIKpLppAPqLEe5LsIJqtFeSHr2PyUZLJ0dJKN7PfPnv6wPl
hxDZiPQdiXjAni4ReUxK8Pxn/xZEl7D7MBhTHSKD4KG0popjdOaEHYdMmk5pEvLm/niVbNYrp+bk
oVTv8rKb4CvKCnoobSpgvFBalqK6rjuzHnhDos5JBXTQ7WJ+mFXkqNG9hGIhOxXiaB/ao6izfkR8
8F6YgqO6SDMQFrDHGwjkuSA4FtaXySxIQzS7ApzmhvIOIdeniCURgW1iGoUf5Semi4OjKEWVHsyT
YDBDCnok8ZxaxHLj4ZbT0WQyvCbBbWxlU3FutBuQzls8csmE86uDNygc9Usmn56phiSbbTGpkGRa
nyMPDq7GbESWL98HAXzZy4Sy+xylP7QK1ImRgMLrO7JAJgjRy/0fvymwxUxkFzEtwYgj0Ui9R3zA
44FU0nhF2kaWJ+99Hdyn2FYTPg0R1JyaIE6uBiQgGZhmyZixRXEKmj6zD29+6iZEWAISPdzh/r5B
PPJArDW2B0bnfDfvACXZbJBMAMX4SEQ4It7bnFP8TI4Cwj4bhBNg1/rOgKxCIIaxN/IHDnqj2x4W
2++WxBSyFXPdEvpnPJcPQJwv1MIg6sXlRHUaKNZu+SU+nd8al9HAAO2BFYSNRSTn/cgjYBiIm40I
dmSuJbUws5+bkjHFfq964HUL/qgIICQ0zEQMR0EVpj5KgeqdhohfRE70ooFxEIgNHChAKgY6HWIU
/pudAtMxsKmoFx96HaO2B6P6L/BRz/4qRhb+twez5rk/2L/wZ1d0sfS2TIaiXWVIvaFewbSB19hs
nWFKG8PBFdjEEJignNd72SRsEVsT+BiCFGYLaHWL7HHaa94iY1LndSEEiCRuouXG7sMaiSC0W4Bx
c0KDhkNAwkJxOeYIQCpIRpJIWlajyu/FhznfqiDuR0Q0PiyWljlhqb7o+GuWr93TQs4ID0HIEggY
e70IoQKQJ0EM620lAF7VUq0xz8Db4aKAVvdbpn/STe/zJZWtmb4HiZpJjlWhl9xk85yzxWDw0LYV
9ZCMMwr/uvEgCAxzdO6CnySUJy3l9YFQlCHZb28P+6+vDOxe1Gx7jTWeo5Sjl4XzH0cu/UcIPBPO
h5YgrZr/CzOiCFHCDp+imbsPN12Lzypz7jikSANHf2Lj8RWLEWGcQxpyTCGJpfmgdEStQk9EclFK
BdyZGEwb1BqI/tfwsEAwQzQRT7G6zRY1oLgodSxtoknwIb+Wo7/yCkxugF0kO+6yCLg3DToi178u
j+yBJ0iLZS8LsShzon2OTF18od+aCyNd9HgkxoyjmDwcCFgToHyTBLg5Bd2JAJA10Ey3yG1QqQsW
kcx/fEN1TIQj9AciMul80F/MTCu00gAteKfeVglKIW4G7hYLqoM7h3m5dV62EiIk0XGysuqwI7qN
zzfz9TFI90qBipKi6NbH77L+WIMluFjnAoNuuuloWsVcbQMUC61ZuDnpHSB5KqkYPEKvWRsABeVR
FYlMaujmdeOyWm97pM3zGwNciZE1oTIorGzTm4LugmE+SUzl/GKWhgl1ckwrP51QX0BSUHbnNZjw
P1/9E3sn51BYhwSIkarU5/QJyYDVyD0GaYMxE3Gn9G2g5QnAjWS3H/8YaDrhdAcqyZ02Yt09EMV7
B+LgaAGl3sgXGYcOdZbEQ20rozN4JVe8+iP/OdO2MmOtf7gBRZOiSve4m/t9cAvW9GabwgWDc1Aq
HeV/LQwCfUv2V+PVKPyWxNdsPjpVU2lR7ipAmFCGC+A8Mj4iSBHbGvr9L/c2IHJmftzEUe3R/Cfk
zDTEJkaOeYxb49pT9QM//vywfJ3uAbHpU7631xcTg/5RjG4sgO8R7DYiEqY4T4arQ5+SLZSG+qiW
UJkDCb6galylI18lY4ELYGDUgYbA5TBPFyPOqqvoOIJvttjvn3BTMR/zF0RmrIPXoht4g4TQJGmw
wHLDKiGNWryIrDaIeTgqZvVRDFGkYcwPgVCg8GahByCtUIpotT8e7HrBNK4XSJx4bLg1vww63rjE
Zk913Js4gfQ0Jp3Cy40ROqXj52mMPxZTRNdY6RVijZZoNu2frszh28FV3/CsGh+8GqewaES9ucXN
fq+hJKsbfDokanp8LsVPL3FfUGSySMBuRlsCv1MWHrBst6Wmmp2CNIhR/DHXtxPAETn+HunoPj/s
yCpVvXciz433ND2qkRpzSkrRMBDlKIIdK9EZKqs7pQiYiZEkb0b0IINyvQQRzUjTv741nZQkbIY6
f5pAgcxWVH0cfH2BTULAL3Lu5/TKVSnx7fTNkif7G0Gi2uoiOQ3PiRG0eqIJXdgDjZcyvf2VUSKy
4uoTldTobbHg7GiFylBvchH1KZp8sBT0DGmXGik2CvTNxlpZ0YQ8+2FSAR/iZYdxn0o7VE0rZGbI
R/bpH1LdgwEf+JgIol9aXiHH7MZDJvO/eCNM6Ilugh/a93TLbE1KZI6hGy8EMjcwmy3g0s+V/U+l
A5Ngv1/joS0zq1yiB/lptsz+cM0i3NK8/Fr0GBrqjU4VAr7odxGZacrIavDj4+rndq4Xb0aXjjQM
ZcJkwyKNYRfmBOKDBAowoZrQxMQ/iw6XuAjE3PZG0PM031EdswlpF9kB6yY77UMMCSEGfIM9yCsb
i+iQz2BOo7QNgIYhRkUuENzRsOJbdvLU/AZ0aZMrREBJ/AxLN22AgIZsK+MJmADATTtFBuUid2Se
4ew2pYVs/CyRm1d4hw1CvisadsQCwLK+5nUczxRR4Quw8G8nXgfEwEaItpUv8vb7luyTRgs9p0QD
lPSFwyOmv3ejq4Sd5+MSF+y+ESq2MUs1sDPnz4pUEeZNbiuaaCcVzZq3GFMW+OwHxUriYFWg4JIo
4pYhxlKpZq1j8LM7kF+J/BxpsIFY+mWjqvErHqp6k69oPhaZwo43tPoog7UrgNkRqw8QdrYkENCt
/1ixwsKTsaudpAsF6pTF/svwm+AyCBJWVqwugjPon17/ykR4l4LGftNUL1ukMIivRXcaV9EDW6+2
/kJAd8pExfE+IxFijoVM9F8fjohkW7tCc8iSkacW+fsbnFoBrDYLO1nCfZ5SwEwzX+Cx5rln9/FA
4zwcS9K1v+UIpUIMTz/tdT03jQZB/U/DfL5DoBLYyC47pKYsYUu6EerMs48IBBz8EMuxaheoRag5
ooo1Pda0y9DW6vDHdPAxsiPVMzOfKMB03xbWIi52Iwf6RaIQoOq0KUXVv3/sBKhUeteah6K2kGxv
CcWY/mbNwP24b38Eo3sAFv1YoxSY6uekp9+pPHG3o3sKoLk5A0QI6Ri0lShqr2bFpcPL5RYib3xf
e0jDrPdcHK2VxTKLcgRmUSSdiuJYCu5JQk5MRMEIQMQxJM81MBGe8wf/oERBOnq9BP1W7qX8pODj
X4NYGZT+ohEm4YRvzefsNm24Ajh27DEAj3t3fvaAoNgC8jnuTg+DGQ3iZbCBgnnSHpU5dC45oxMw
EJ/bgFTzxHqQ8E5DNN87MntfjI2No4bj2dvO/xX+Nkaxq6LO7W1VZwDv77ZrFaqrXOS77zIhcAh8
d39z8Hdy8uJtzrfZmvo2h/xI+3dFUK5393VKsg1ybQHE4RcBk68oUHytAHDoXujOX2v/iOiCNdIp
9SUim+hO7tLDl85YNUUXrY2xKnr4A/d+Gu5pVY5/a3kue8XyaRxm6ASGMGiX592qnNeUQK3hrBAT
NUCctKlXdw/uvqA2LDUJxJMNHBK6FmaCZX5FNdMq62MhXASFBeMKpoCXQv9OE4vdix+7hGseB2jq
/vCAE72eTr/ugLGB2eKDekeIniCMG+TOyZ5NUOMOe4Gf/+sRAfZFFZgjAhO/3LeJXNwCaWAjWPAr
H1iQF6+vWYAkYgem0ImZxMLD2MWfKbnwBmuiSM+9cku4aDjuP6shLX2jpHNMowcTYnhEj/mMKAyH
h7w+cd1obmEjNKQyj0ZxXiFbAmCmRGQKOfMeQ0/cgZV+8Ix9nDZoDpEGQElYjdVekfEh16j8Aj1a
gAoFjycpGvVkVDk1+vNNFSgOGePum4OcCFFwaiwjj8Rp3rri5CGWPgewaMzq7D1hXvgrIsUj34/w
/TVXnEJ8nhD5c+A7i9RPgHsuFUKHL+A0wCVYMidP52UmHic9LBVw1tt6AulQZgrROke4Ru3i0BuD
zPA8aTMOes7HcWcgOKW6oIzyPVDIT3wKwwUoaaBGNNkBOwhNM01B82EAh8rFxs9UOvXpxcFTo1oi
3rRIzVZ83zfrdemCTwTj8aWzvicE9wP+G2CcnOqHKcwN0tRDOARo7/F1e5SODMOOj+HCzi5oj/Bu
tUimaWoBStCMH9Eg8B+gfqB7pTdH+UAXr4Sul8oH2nc+DrcsJl2h/xlRVzM2EzoAhwt6aoGvxWuO
4ZikAJR6A/6ufj8+lr2ITCRPmkmTxxJZ18E+EXJvof8hWoIK0LpFW8espBEmWfk1deB7jZsVRiDs
X8hmhD+vzqAwKCQIXer0ctF/2hKaVh42LswFMo0mQ42mHTwwycM+AaS+s8D2140AbEktWiuMozBW
4uOUg5S4tMes8LelOcSikl/KzZgGVHAFPvzsRDgP7QbiVBmCSQVPjpuDDdFImiFOYeQMMxb2IYfk
gNIZZaFoCP1q56UfNq3xWgNbYWATQkk1kjCs/JuvyDF77V+FXimTscWvnQCHAEkVEfaIQVkERfG0
zA+BvEeJiysGxLRwiay4DpmZP9SVuPwpOWotIRH6wqT2ArxVd363L+53tiM0YOwS6AHpDxcU2wON
AnCSNaIaDImTOxIoWM6xjKTVgKX2GoR35BlkGw1V+gPbCce3qODVwW2paJLgQjQ/R/zE8ij6+zhj
JufWHu+za/NHLfks8VUSJNc/1Kt7FAC95w4TO1wFlMTyvugxsolYzwEn3CaJMR0bY1seQT7z4Qri
B6uyg8N0bMknjDfTt/P6QySck4ADZByU1O3mbEOgfT7IPRsbTyN4/+sydGAvAlS1C0wf/ONsmfTR
6fVGVM0T1bg6sHmyR7xxJVQ5nEsJk+on5+fyELA9oaeZt9fn7AsTbmuthXSXzAseOgQHV7ABgCEY
vCt7xpcS2XWLQxsbeK/vggCPuJtE+hwhQt3xBurK2LT+MYVoayYfN68NWOsag4pAQSFBmcFQu8rs
Q9rkBu+OBObvRSA3s8+6m0PD35EsspX6+dNIb+YIvTjLPyJVhkcfZR4y4RLCneYkSlVW1aJnS56k
m1jyuuAFfULKG3i9BDT7NMUX44kYeDwy2Fh/0BCI6cKc241Zg6hpBKnFsTi2fr9EQG8oghkTZTjM
RfqPvF6eFQ77BliAB0KUyNd0+qHvGHMGe83+YwHnbX9uA8HG1YE2fMj0gqoDQDRDoHH5RL+vjvEb
r3NdmPhGHkENe4wa4YzLhq4YuPXDdHCpVsl+HD48vNWSKFNkZ7dvu2ynlHNmtrwhOM/UrmJV4Dc/
ffDJWYgg9shfa5Ozc+hIGLyYUMlkN2VniOyWCwxWD0E6PtChITGA1Eb/j0oJHg7yR+ze8n3QCw48
+7GHnIt/8bDSb3+jS7YbdXqiWD0YB5Gb1d2sLhie2s7gjoJD9aBnMkPlmL7z2jXCUE59enGB98OE
B9HRQHXZmPX4fREWtMmivmbx/8Z8tiQmx7htR0SaWRV7MyDjmnn0VjrqwG7pfXdklPeJV3g9W0P+
we3y9ODIV6y/sJvDuP/HTsAkzaHoQUANOGQh/AHEEbd7h20/QQYM3j7QyR9c5JfuwUQa/nFMQGyE
N/9naHbPKxbPxYE4rAF/Q/KQRC7UxeGcbMiPkSMSs46NTYIZg2+zfveCcjhBH+I2iw9XHW0fi97q
DczSwtmMmPqMhpZsbrNlsmGmoipJMYaI/a7H3R3wjLUFb40vtYY8G470eqSPVEtZdnN1D0fPcrN8
cpXjKzmPEEepQf1HgsC/aLQGT4Ml2ahA+tbI5jDDQfw5sYWlJ6LLRQtHPeV+FEwDLOls6Mg8BdZt
Ocbp3Sf7CxOC8Qy4kPIVg7M3Nu+n24arg3bxG5bSC8ktesdf5fnGW1rofZaWE+zDj1eGdXH34vJE
RL2QF4SRozBJY7h2xnsCJshKWqG7eK7w2xJv8rmTIdTGHdoFLvjLe1fB0dNIg2tfRL5JD5el7aUa
Cs7xBskMMhPBmyCUymHUHOB93HYyt0NQnphtsuhJeWRG6AxQB1NIWA5Mcks97Drv9dP/5CCerBrx
24T36Ics8h+nwcnHVBV3CvwzHVsPCnoLA6rilG56Fs2Nwo1y4F5/8HAJ8TI/q7q7W9gAPYZSM0Ok
D2UO7bsiLeZ21ggf1V+5MPsitbkbQ5/EixVBaAR7LLNzs346feMRAil1MJqkSTw4nmI8uHfynNh2
y6jvMFF8RWCmxLbmf6afEzvALrNwL7hATID+F/Uh3KUOJ7V9ZNYLIPlTiGa+l6CyP7yuOBiIhOD8
GuJLV80+SQbPKbKhHnXRvUlxqjaPGCTaJjJXV491zLCj8ZGS2qlvYObABS7qRyRY3swZvOrTGo3o
VqEU5pgvvkcgA/7pHjoVhB+HRbw5nIHsV4huPIUcxnO5yOgbI95jCVoKaoqczU6WdHiAdyfGpTRq
pCcE0WHfkKcD8+1zgqMqHO1bi9ZZ/CnNWt5mhM/VAlfTONd1Xi86wZkS4t462XS0B03+be488gkU
yl+q2Som4mRKcA8TICSlGA3/RfJ/WW05u1u/2YuKQfYJKf5SQjfEQQxwocZ3nMY5sxzJFhBVZLa9
KvM7sGqJaxADz8SEzVlI4d3+br6n1ylHWPxzJxCf9sOSGcY529AZgYr546hnfznQ1+yGbIRclCRd
JCHoIdlsblkLdBlAnrPldFgPUFvOfoHIIieMHzMhT1WsQhYQTNAg8ifcfp2ZiTF0KQax62AwTe0+
dYdcFo8piM5EMW6rsUHgvc2nOakujT3Q/2T3thouf39K9F0jQIFf+NlUOV06m1RKh3yYht94WANG
8I20+245WKpkqeIvpU6Helz3F3Sn3+p7pqnh1xh1+IDbTynrqpjk2TiWiovclnSDdwVRRNXaajRV
MQNsyK8xh0i0psRHJ3AWJUxg5zB3ewOLsFHjs/oFpS0UzjUTl5MhMUW0/eoMouSGhPKd4C0qhLyb
xknid0BXoq46qarnkdCxEjp2cG/zHw/pqkWiZ474f+DlcNFfH/LJgyK3gZBsTJ8R0DIfNP1chJLz
ARyM+55vkc55BlBoot+qhts+0mFtImCX+FmsYpY6mG4koss/KL/LVeeipka3AXJeLV8CTn8Rvnpk
bav3nf8gJeoHsfYdmoNNS4/0yP8syoU0RRddosotXP5BJk+SWY7luheNYkpEF2+Pqj+RX4tm+o/i
6J9zuk3fx7o2RnEKHykhCP9Mn6o5cBO6brJFBwGA74brHwIMRqj3L+jvayikCWCFigk1xejKVVmz
5w7ET+eni77H+UZOOWzOFLtJusgcdfqKM3sUDkIpYGpSkXx90RpFJWqg6lpc39vHtbZ+ZwEn+XcX
OTAEXfjdVNPGqYODoVJOMKnQzw9wsQU8Bvz+iWgbunYzL7dC7sswyuM0Xg7C0b7egmgx2yC7J0Wb
L5ScSglNWeaiiZRp0ZLdg8EWrac6JRHhc0okituetdG8EEpG0S73uKpmC4IT9mcNJYqg6UOXrpPK
0FbFVQ3A8hBO0sSEgni8fQhCFnWxy8eCGJ42ql5uMieXBEfNmHDWTJ5oUnFe/MzGp+qON0rTS2O4
VaLcrHeVnqyFCehDsgRZ9/pGM3nWVFNFjkagyiLhHpyKSzY3tTleV1sDaX3/cb/aYyJOyVsFKT8V
U4rpQE3fJor0AKuxoDUsAmp410mk4lm+gT2+hcmCtI5DjDeZqQ/IUP/tKq/zOo7IWG1EZ5mimD9K
e3djn9v9wI4x7V2IZJTdL6RpdVJDKRyFqs4goNMvhQXiO+27BUBsNI7lyaKnI6T/Rjc6sTWeAcnC
ForhDgDAJ/ieJqfKkWtaC+k/kN2M95G1CGb4ZiIch9MnkI++s4qrQYG8N+To5g75yqLWmX/GQGTt
Fc59FfEoTBZ3n7dvzPzSkBbyMTTgsrGPCn+O5tvWFvJyI8w9QjhqHeKOOuPog6RbE1CsEo8ouOn0
GqANu4jFg/nlz8WKry4KHGqoHPtbbsn278CRNc+noDUrGhNlQz7ffDId1v0/XECiCedOx/rb674z
3gXOEn57slGZf+A25nPzLaayZCjLFDPnOTnBYCTMX6ou34z8OqI9vTGL91rb85i9SNiwacSS8ZIr
MWP6DOESmaXocWdoXJ9HIoKOzfUAkggkwTMCeMi6uCDNh3yLhvrY2TekoMvHgce0/bTvG3EFaB7S
2DEo4s8lVzUk87YfMQqat/3YbXfVFE/KrHIO5xfj0yr1VFwYcOLroQkA5YxMyWaMTEKiBnx+Feef
NfzjXbQRIQa5Kc9uF4Sa2o1jl4basFwrHoF98Pxjo9IJ/XT59HgHu8UAryAqZ+4M3hPZLbBq40xK
V0kyWWbNJIkPbo7PNltWawhUveI4LymtfFJuKDHXBFVrpAfnjjBuK7u9sGeywE1WmOxXB8kZvC3S
hDqZHcXAuoduY7hviasgCCHblInFIHNDbf5ygDrRTcxBhDxSrUocluNTE46On5n2woiaxSTQoVp8
rhDYMlpA36LUFFvCTgk1twlEjyxTX3nq7cg9UMizaEUfL/uC5iLVYHpDSQ/kruceg5oji19STU8E
YlwsngvgauLypCUnrP07vVIzzZHNgx28C/YCfhivRCKugEFhRuOHgFpkZssXyGqEiLu371tvQqvI
IqRxK1uiyBTqq86s5sSKoufqLTX8Xe0C2/ogxhr+NGrMBXNllU1RLr8RftYOc1oWjR1SibtAORHT
yShLqNTDHnFpcSKz6Il0tgFbyYvMAJiE1v8wHgNuGArjUUoSSU52bRr3iIs0QiXO1xnGxY8LyYiq
H8MSg7+D2OtzAr7joycpBUdcVAvwuQSS3eOwx887S9EJmCBFL6TCwI/CtsMw5VYapC8WIsAICUsb
wowCzcSPOX7zQH55wKOHtAZrIbOrXW/4fWLXMZonJ6aBu9S5gfwDIf9fOl+7j1W3G+1IkHGEPQEO
iFnXSNlCXSyd4A382MkEW1ZpsGRZyHGJZrPQIaJfnJIz5d+Xkv2c3ghjSURkhrJkpT9YDQZHuzgl
SCXCtya089MeC9KkUwkfusOlvCzizu4C4mG2HA1s5sgfYMVe8Z9v41dP7isCRg+7YnpXzfpr9NEc
8Y1EeKnakXGb80YVIClMW8seUhSulnNCJRx72uLmq/uK/QQLrq3wgdGbHh4iNed0a4mg9vEdvBYj
m+He4Wzhy/q3Heu9raqcaSEM3Vaby5HKCww0Pa/MSoRt97dsbar9XJdbbpaE/q+7C4Jx90FQeccA
Jj80T4oPGnvKjMX350MdBc3lRkn1qT/N2LiGp6/duvcz629/+2FtVPhQ3zwucsSuoTdERYLnNCYa
apv8Dbszh6Q/38ieSSG2Xh48Q9j6X1pSDRbhXqDtQRnuBN4zhqPIBUBGKRURQj6YF09jFCoYHfjI
Gdu63EtQuz6jblOcbnbffSOFsd81/eroX1F1BLgU9vTgMnZQ9cfBcw/uskH4HhTawegeOuf6yHxv
fzuCs75iSj6VjMUNIto8vnnFy2X4M9/eyyCKsSpsjexCXQDwyA3oWPzY6dPUZOcpmbTZrOoL7pR/
1cPoln62MJZF/4opVKcl4AKcjf+aem0zxw5DAAIhUy7x/4CeB49yNuVanJtlvVBPYlrGYWCnCC/5
5DcUIOJNnIJdwg7QZm9TNEBST7P5ljpGrJY6HvPGcu52Ir0TzGkY8dyN47tsDjBT9lEtM9cSIUBg
DhODe8dxi1dhz6P3IZZkwWtR7xTqHwOKAOElhIPwNs9peLqJOjdFNsR964/P8BvZ9rkhqQyD5hLm
O8jXjwXibCzQSPlJQ/AGe2lBmyJgGGsW3Fai00mTC5VFEjGrUfswSWWT3zFPmV5scoev7GP1RRzl
1y55BwvGctrY66safVph30RRvnpBhmrnPglKTLVYSQxCkMccNTFp5B6JbExjPOlB5ve3QLA/eNZO
f16/PHNPByxr8DMKXGpQ3gyw4W3GYiTYVxo1UAGHSuGw4xPnAAr91xzLGSAvO23FfcsRzQpNEU8J
KH+PhapBM6CObJb31Fg9Q2nesci+YaMhPQ/4mxy+VZGkCbZJwNiYzhyz/08dPoVSeNiQp5lLVNqB
DIrxvyOTNOe+QdJlfQJ8norhrO9jB5pzPj8JHajJWEHsytH8srXlDYQQstBICe69ceFZcpHqiQSc
cUDZTc4TWELOftysOhk3O1R3gvyHZljcJETLb1BLCyeFzjZNyz0da9hekv0j6L89MJYSgoOxFXS3
54zZIz8IJ2lLv7ZOZknmMWRQ+RfryBx19xPqcmqiZ77X1/G1xpDQWt2VDf2OlQ+u5obZtweLIEGi
g9lgiFC9dKcwUzCBOt81sZx52BCwdkcQqiPhFtQtaqVNdXnH7al/InGI77u4POficm5FnyIc5Z6e
hSk6LH0o9OPK6eVxbeIRCOCDSkxLiIy7rTJ/cKs+HH67gAE3vZgDn6rrDFwlY0Tr/3G0ENkz3PLs
oADlKwA9C+ifKY1FypKjF4nTlJ/62Zk8AE8K0HCb6rpaqJ4MiolRgCcjJW7uF5V4LLEHInvkCnjY
yLDUn4mGGP4ClB6VQAzT1UTiHgP0QKqLhJAJ1/yYXHJWZaGIfqxusSxMD7Iorf3pFdG5w/BmIQ69
R9zuU+xbVkHp5rfQv/PaTVCvPqBzEMmPY4JMrIpyV5KGuaYtvDCiB9i6z4BmYJQeSN2hFxtEYoI8
AO8Iy2sCromKuZtpy/9IOq8tVbVtDT8RrSFB4JYcBDGHG5upDIgYQJGnX9+Y6+Lsdvbcs2ZVKY7R
+x/RVn/6Tn+Bw6Rw1FZMILyyfR8Ww4U0ITpoUA2+yCaAeZWwxcCwe4dvA3cfWl4NSJo3fH4myIHv
sdykiHGeLN9MKYbbI/7BcKCOUCszDhB5wetDSDDknbGSpuoUIXDxxy2PJqUHgK+4n7PwwAitFCd/
IQorzjRiIRHpom7/iFp3QzbJhxqFAAMkSxaGgSlpPIQLCa6gfCDah2YQa+sHb8RDGPuqkTq4Ha6H
ftwOLoyrG7YzajzyJ/LUZ9axli6veWFPOqc35+ToPM6gACH+K33hAXaNp6MS6TkwQ+oCFj1g5GGS
0Ke378hE26ytobHUYvyfOC1RvSPp1c/0Qtv8LpjN9xoPCdIctirsbKhHkg8y5d3TI7gWeXMv6mHi
x/8kL/CFpefg6X3IoNswy0NIhn/89hkeGz6tKIoPX7sF9sNCNIUVRU/D+cXnDvFKh2JDQahXLXjG
hOTqDIgOPjkTJBJjGa5Cn/GQUBgkiREui0kfpB098BSN/Q4ZhEP0ZfobKpPv/gw6RoTstl6DZS7e
MI3d+rLEclD2iBwlXkJgehG5gHbB0rpSoo+TKcmGmaj28DpRl4wjgiUsJdiBqJoC8uKH0fDFMnll
Q8rgBUAysd6AJnFerooU7J1ALp4O9BkPj+0tO603q35EFTBjzpQYy7gX/+DKiCIsp1l8i2vmcxEH
J1DZDWGVDHAR8twHAyJ/eaBJdnob/OCxEvXQQm5xgyDWonuNvJ2ZugNuCdHCsWBEr4US9UYMd+Xy
6+txSVROhikTOxplf/xOVVDE71TKLmlgOCwnl1QYkZnzIJM5OAhJRLzRLEXEWS2K6fH/GQuEDymi
dB7Bp6fLtl/Q29hzSpAsEXB+3TEhAtx97uHl2IEDEAXLtyP9w78eoUZ+oMIOINTkCdKOWMH7OHc+
jQztTumYdB99HXzUoKmwS0+cpNj8xDZZ/7DpeXcC97oQlP6MXnDEBMk6NvgxYCxANRiXKJT7v6uH
CrFbz/7k9RQZMkj3FEvOZVznv7W+kDwhPdT2XyhVTP0xexcr85skvMV9IRMivTMja3wbGgsZ4b/l
XBGK8pgnlBsSvB6rCF2euG+1Quiir0O157EkM2b9VvIEtIDI4wIveet/4hfDbACGyllzBsgAGLix
8GTkHZCORWTtv569F9tpn73TIDeN9mLADGX1TK2dsTit68WLAd2FZWOQOZmDJ0jwa1iBAFhAp/Aj
Q6bDYzfFpGQs1+iCCS9JQMrMmB5UpHSvqEjk4zejPeczuEaNp3Amd/svEhBkpwTMYb9w2j0iYPTB
73XHPrigka8NC4zcbKkZgkv0UoEQTOq7akThLmLx+0JijQVXBRPgNYPNxX9uvwF/2rA58lqVo8v6
k1jEGYSNu6Is2X2TIOrJeSfU5RuI9tZ+z14E0kTfeYk0LCt02+IgpH2Do1m8xLSPFvFFuJu7hJed
hsQM7ByqlvdEX6jJa9KMHvl7ficbX0dzLfLMMgPR9fbZeaJz2Jy/Rzqw+Su/UzBdtaG+QF5pAsz0
ws38iRv6flAH2FwvwoEvrAA0pXkIYb9MkfwnKOUIABn8ePEOqvQSs1VnzNxNCmi60vIXWZQfGzks
oQW+sAUQgQxYelnz09ZkeN9EOdUD5x3ENYb/He94jVdo/swekTG8R+TIIdGPN6sOqFekA4D7vyMV
b5OwbTBTQJcRlYSRYHjBnsVZSNzvpG8EgDno7tiCvg2MIGggQMSD90CQ9cXSXDxG15tHICaTee3I
yJtSbdbnFD1UY5TgbkXsLS1N3N18or6uiizHX3MJySzpEOc4YCCw2ckttN1D0KtjjxsH4oLCcBJr
aKg6Ae5zYSDQg3hGnn7Qtjf/7AItFevH0GBeTyr7QOYSWeahSrow+jFUKcJn+Z5CSp9WTU4v9UQY
iSg+HV4j7EfD+VpabCgqWuL+OwUbVBYDMOEX1qY1MTmfxMjINEuoHYqfW9lT4JM5nFrAWxGtct5X
cQWUT1R2wTP4Q0NISQ24DI/dGcvUQCMfDfAqt36uiecN7ddQH/NZBIIE+cI7T50eyTuzd8pKApT9
JXDffqjhdMmg7tLizNY2oZoBo8hrih7ab3eASrwyMAij8xzIi8KVL6jSky1E2f5m9HBRhMyQQ/rQ
qwmop7D2dfQZfscdAUBTXm+okb3s/TrYDsMjipYPKB4CgaEWARzCLSkGJB+LPPFyeQej++y6RZO2
E2EX8MkSGH0SyBNCXqxdK24a2eUoDeliw5voWMl71ks0ChOfc3oxur0OuZ/2hmRrqfsazfg7hbtw
0b8QKMWj6+EUoSv7RoIYkw+hl1v8GR54D51ZQrVlZmampPKIIeu2JFLRhQonFtgDYZp9AinCOdu/
hyricpzZjcfjQuAASnIAeS5rRiN1Wvyd/q4nT2Le+pPHDJE6kL/h/ECHQPRuNP95LMG4ZIoY+wxX
7koY/bmSyBE8xQDjQNg3IcsTvnzUZX6BYDkEju52BenL6vjsv2dg8zOCQP06NgKGa4d4cxixPRL4
605eFd8QdLWXd/wn6YOuoIyqteryROOFJXvlDrGFGzb+zfrHX/qd8RyA4D373EvxBf5e3l1G1cyC
Fh3ysT6Js6ndif96tvWdaAcoGJFmlKqUqA/ZokEbJoK2AAXBr1IDB1tYRwiPURBZnVO6OusbbZLd
spqfI+GeodSLPEWVzsnnou/Vy274HYko1x/G741HpYU7vwU/iHXDVVKFcaogQ0z954Tn7ZoK2XYB
payMnshXJv0AK1+qeF9PqBg1px62hJnuNA0fe3jl0ZeZWrqRINC4SK2zDzZTwowsqpFR2zsoFcTe
vDiUjPhoZZ7bN3Fbqi+cNgpCK9kByOmTSmCQDXMqPECjCWW7gXJskLDDBGFheZPOZrNrE9Xjf5Cr
k4fEJdOfV+ADQ5IiScNvA27GWUt/FLuB8/Uv3BQogisi191NOAbHx+c4IWc00vAhRmSP+cfhl2AA
Hq/t67AJfn9FplHh4oCsR5p7nl8gOAANJOFlDJoZAuvkESoHfWyKqkCAqE8C3sSUM0Cc5D2Pm+iS
wgjwkX/ByZSwEspqE71TimnDDsqMx00wbxPA+uw87+O4DChR0+PTVB313f+xcTkXHVAaO7VH5AKR
qOdMKKFZaimhBp5Cm8AYFwBkCKxixrT0TOudloOR+TeoIn5f0Cdnc3gbHixsoAYrg6hwYrPAhCGJ
6d3GrAnni1xNCfq0APA57gYUXDDE+RpwspUxUU61iZqa0xNRi+1IORho6enzBVDDxh72UDBbMf3N
w1+upt8crAPK+uGds7d7XegZbJ/hvd1zRqZFYQe4FB7e6slJmraEPCwqvKgrdXXRA9QJOsXnHP+i
6fQpMj84KogFpW2X/Vng4b+J7L4HiMP+V4XRo+a+FqcRslmfsxf02PD17MU9yc7r77CR/ckjyi1B
2/lYwVM6TG08nn6V3lxl+4wtDLWAvIQ/Me+PoEuSWw/opxtRIYZYhRXimxCTGwoWFwAITDhgDI7M
OQc6OTwvEGXFzfavHcE8vNHG+JczeQuF1N1jlwf2c+GZr3/NElTwKFSFwDuMd7AxwSbis+PrWDiY
Ig1/SHbHH632Pust36ZdFJ5Opgc6MKySgLpBCT7OOIoUH4TC8pmgilEZNykfql+GcfyFWFSMCQoM
Fr3zC7AjOee5M6falF7bmsWpS417djWdTWNX2AO5lect9X5ZD5BUvbl3NJOI2lNzgKUPbyegGFlC
Zs4+y+SWnv0KawTSn4isd9RJw0vGyMf1fsqUvyeeTNolPbRk+A3u0Rdgafm+MwISzuD1p59YARGE
ZOPzcf8DSiUDnx8YZp3cfoBt4nrVQCWeUyE7WPGtACZn1FwCeSitmdIbkG9uGZHlopD36JHekloC
XdheMTlkwCMbCKnRjTyQk22hWqN/Q59/h1af6A1RGveLfrCnqVpxerdEvhFzMlPeTsbj+AZvW0ER
cBQv6MRmKPcgkYlWPi/uO/5PvPtkJz25TuMu6MZYOWac38LUeFmrO9ENvOOM067JJSXr6+wysRE/
9Zo+BuD54fscV/ygJLsEOEG985AJDklnJwbHJ/0sx7djBqoo19SKoI+baFfEt2GdlLiRtNzUoErP
rs6Xpzq5BoCxKPcds3G/R8sSBaIs6xQkf3a81c8jn4a0l8lQi4y1HrzjQkRBfUKGEy1/+0RZhwxQ
rjZg5YGaT+7BljYWd4tklgYAhfNrZiHRweGPliVnG0ZTQxylksDrFCZlkDaJATOAaZHBeY+pYqI8
EKX/jUjHPgMQv6vk/P8XiR+BFTKwfyLISU49EYhdopDj90zIEgEM9F4EyPKWVYe+vyiD55F60Nxk
MRU0IzWtDtPVox1gUi1m3eKdKowk7L14LCsqdlsqckAJkZPAD4pP/AXUqwqRi9NmlP34bYuXEB42
rg3l7J0IgwDpwdAVWLQ0W04fTL5FvzQ7Z+eS811N67jSPDArZtcASo1pp0WD5m9cFZsn14DOHvUA
faXZY8IiYrniZpvdXCo0cyb6DNFp/vCHSCaQLLOOBOVAGzI0eG3CJ7cPqx5cIkowo0jnNGb4I37I
jACeoRLiZpCT2bQg0jRGQJcZJIVWbG698XXRkD8EvsaTfQLNmMMCBGwsaKvm5N/6pdtMcdWoW3lK
foHIro9KM7iTWj/Bax6VjK7PdLP6LG4qVtYd+cRYX8/Qym/4KAh+G94S78GQpUhBmY6EZv3690gp
XxI12khNLkTUHEsKjC4cuBED4YJUjN354yMG0SgFfCVUF/DlPNh0HlHsi6t7YFCIwz9tEZ/1FAx1
wrrJXM9vysdp+X2xI9gGqR6ldy+90wtxWPxlLl8pOZ+rjnlfDU1+wCP/Ljcl1mkqeYXRmT9UNy7v
+GnNn9cL6cci6xpjDIC5koOscnA4L5L2JXcrrUsMVmSvTJAdMu4QeuoTSkf6eOn+sP6IqBdkukML
kYAaQGZHFaccPyoqv6HlbfLTTPe+OZP+8LatvQ1hu7fwPdlqAlbICaPCxOq8+lwSLakI42cI2SwE
b4W7Qukx1MFrGFJguYnWvI24lmIUhHaffBperLT+4CL4CcwYaHyycUSUTev2pj+ERB0Oai3u7a+D
X4ACcKchtDE9qUZnel0r/wLnS8UzRQwZIr3wPrPyN+1d35E+MYYvxe6W8t9l/E/6ze5LkhmIHY30
wm++krkjSB38LPs4Bt6cf7EI5tTzTcaAtSGb22kh8ijRWxnzelt8nD7Be/sOt+LUJAbawrvGi+VL
8Sah3e1INSiSQy61GVVsCOGevHc8XAD/3KkQq6fw9BsQ5fCr4jeU9a7TRbi+saJ87DSBKKPlYFIy
3LrqHAwRnavlEh2qH8gtXz+TL8UQ1VByjYM6/YEUu5d5EwOM4vw3poQkFCTpUQQTt0PTQ2DXd65k
93YT/SAlgk1dcW5RMsyUg4HUngHRvvMPUuXGhad2pSnRazyg/Dj8/A4SSisXkkbAXfXqijeOmHuT
k4XTN5GSy8vmh+N0s3L+pLk6pJ6gNTRFngNMMYxAiqVDhH1Kg1ta7u7BQUPRyFB79UB8mSYsF4r9
CwHQuX3ORLhsVmYkjRs2TYpPbilZCtbhrGF6MnJqJIiOUOM64/r4gWdRSTI7w8VhRm6/qIO7ibDV
9DElPAa4/XiCED2NTIGJjpodbwmvroTNZ8erv8kkMVtJPi5GwEwSpeBn4GOkwwV/W0fsFnH+Mqnn
Mmcp7D5uIJSjaOYAiRHg8TqAnOPD2niS+568od521aqKDE6iywRq0yshHnmJ5XVvxYs6NbGJaYl6
nJ0cpOE+5AnsTgPzhMhrRupQDkZODIp9XkgzFl15XzIh/QnR7y28jqjbYGxi9p40w1Jo/Cne5Kc/
0UGjekawt0D/vD6jmZNj756pbEIYYIhP4Q5EAolYI71zo+CTjiosz4XHEv8kC4vjVh/Lk09MHdSg
mgq+5Ya1rCYfgCWgNnFWqnP9T0ETDEnPsc91w/3EQbZEU4Xk8fonD6FstH0xgMlZKKu64uwpZk9s
pX0CuDYC5oyES4EPB04+Ogc5eZQxSvET0bFnDoHgwkKJBuPClr05WNnVf/i/ozwzt0BjzibU00do
GDCtdWkzS9cLFM2cnQaKc3LbJ1wBr7EyeND/IrlahsyaZJF6/vWh1T/eLYS/waHxRW7p/gJpsMli
erF0pCJ6rMfoMqcn5ptvRoJfLHLIyebgPntR7Ioj8fX3swQXPYAdt9ZwyGAtNDIQNkzUwfrmo0Qd
nFEd/Txoio6lE4L4xccIvW785ZAO6qTLFEJQP3F/IqXFlGohos1OOjFF4rWgnYXOhyK6RJdcSivQ
aeA9j0Vp1t7D36rLVAMwGsjjXrnduFzK+SXVOPMWyqGDIQK++K364n44IR9iwu9Hhrfvu/dE5F9y
ORkcHQKHYRS3vB+jxPf46zsKwsGQy5t0WgpeIoaw0Z1Yjlt+XTZYMInU43YiEwU8gcOQrnuN6Zm5
EKkYF/j+wzC/ZdxaqqPcRFsbmVEHeun05+hxHMu52BiMx0zbJSRFG8DxtiNUURnZFtBixEle84p8
BHx77mbAzWVPVW6dqE4ucN1E9g1alT48F0Dlh0WHWoQbvhmZog9sFntp3ycflG9AQCmSRkXEVOML
sSYd0Sqjbk+EfEvA3pNqCXG1vf+4V3M8U6TWaghErtN+ILAm4Yk22BTD/g+rPwMA7D3lXv5JhCFj
H1MIaVYIHFQdfU9BEwKUi00JuwScM7jnhv+YCG1ezTJyIs30FVnJl3BlAUWcvCIgkXeKPw+Vhhxp
NAQPdCWyWlqHwa+s2SZ8MU56VTpm41ndFx2zzasSCy5oB3MRVzmbxk1yysaVxiDl4KXxJ0HsjWHn
NSBvXuGTQrKX/ySCG7Mgt9EBMF8Vn5H7YsOdiZQSH+/kMlOzzQFFIZCxg2iDoiLNjqT9h4X2tL5/
/BMlLPQIaQJJKUCtP4PWJ3h6yEtN4ERIWDFfak5a5LAYBcGdZIenYhM1RwlunsNAmaLpQmpDopzA
dKzsQoWT2J9eCwOV39tF2SdOQpF/F7A2nYcq2cibmBbKqMPZefZfSR3D5+SnuAI0sbw6Rjl8pLOO
oDc+NTbrzDWxYh0388sZ/PZaT2jrHEQWEBzgI0S3oCsct0S0stYiBqS4w1eTbvGATOW2Rbmt8MQg
cNCxiUqZXLua6OZVeT5n/ObniYl4yfn80919McBiFJSA3Zw+HzG0bnw481uGHAGu++ZClSh53UO3
9gDcYuH/uFAnv/y1o5GKyXogKiD6Ycs4YwcM4mDOcTMmG5lEbWKpERxPRe0RJHkIQYmDAoks/4+K
lrcNmdeifR1fBgSqrB47i2H1HiI5dMWR6wjLGashH2jgyK+rTOF4WoBWMboOW2LYCOuZX7JN8Mjx
1hzbhASHRbUsMI1xbu9MuOK84TdjPdyJFNx2vBloU3UttEkur//xipg5bPYkVpxIjWDpv9FFg1jU
oREzZ3yHtcH0kElcEGSefIRcOSUjgsVUmtcPFCwOCsnvkrcTK19wcuifsVdgLWGJLurlcWw0bnAH
CePwJlUU6tdv7bs7Jdgp/8Qs3GDP/xKsUaXQ15lAe7AffHl0MZs676U04kym0UBC+iBsFVud5hQo
Jlo6uOA2qDi7EagRCp+4nmM44mlzqxE/47D0zFgdEMibtFOi5sC/jJv3a0Q0RP/lPfcwd6dUW/FI
bNw6USLhPBHddg2DlL9oTBakQvIf4RMdCsqiMwqT6xZZlgockrM1dKO9djAPv9WLa4VZavVdKZNq
+V4hJ0do3B8obfYIzQMIdCyrjoWShuxUrkzh+EIJKXPylM6OFxVmhp7ZMoZ74lTQJvyehvPG8v8P
Kn8lm4GIChj0D31UzVy/L2/jImXXs2alpsQ/uGdifTTQURDy4RMCyxj//2QXmEE7NE1dwEt0/RPz
6neANAGEeSRwhh9BRLzx9Fl004p/x3R/wy7YDPjxNz7a0gcoUB0SvBW/EuTV+viITJ8NrgNg4KlZ
Id5Fj82GF7D+N7gk+GBrrrFGiTo1XmxtQuWj0uyAM8G+Lz4ObAulHaSSMCqp4kcQhQniU8ZFI7Nn
cHtVqUEASoXHm1R/RwMF8+Thl814wIqFmJm8AMRrrzmgn5Xyi7HGoQ0W0NTPveR6/Jgbo8vgOsc4
wpHqdOFjCBUg7JqwX1zyZ1dzZZ6C4JHogCdUZhKWefV4Q2CkysAQj0g/Qg425I0uydtmNA7Jhg6M
hQCYcVzHcgBUwxZcL87+eQml4b4kcA3+StIwUpD0H/FseT1gcxztkb5vlwjqOdHLAGaL3WzcjrtA
3l+mYHioeYpBnx9LxCqKKGaBewG/PGF1b95HSPJbqnSXyBxoArlsjadb/MEjKbALxEKh1GQiYL1j
xyRCi4wQHQ809sryj5IBBrdcnRBr8gNYwJYCEMqSryAd0ZxTDI7b9PyN6rIAf1eccjIk5gM6lasb
lRd1EwfhuGDCYDPeAVQV4Ml0V4/5En7+iMKZ24I/0KgjWPCPCSgLYSl3FgEJD++VdI2/AZElN6oj
3YBc6Jtjznp8vgAmBy2GSAzORVylHOrcgpcjvL//dCWQgjrRKK46Tfe8LUG741wk/GCmjkvkSJA0
b+6gNyvYmtGQ41sAZFzld4cP5OSOdGAvjTnl2wULMcpZYEPTHCDsqxHWmV5FTvKoGuEDR5nXMBKG
l7DmNeFztLKWb1QGOU3iAaa2f0lZZYCg3GbQGhYOSuQQxwMSdrrMXSP++cTdg2mXUBLmn0EHnfjR
e1nLI9hHrlx+bQOzC+Qa+jGAr3/JNx1hATBql5EEz8yH1dPsVec0Figyz5RsR4BbKrmUSLMYnc52
6eAGtmfZh2v5sdjD5h/7iTwQEY9cuhzV72jwdHGNfDyhSd1ZK7xcW8/SbQPmVw7ee2uN8nTDbPkh
f5jVng820enLhotamfY4FVhPuPNA2M0JGICHhiVTc8F2dMMXsjNqBlE2z2p+cyStkuq3zuruzMht
hvvGfVi6lykgO7SVSCu5zrEe8971/mhSFaEfuOpoP/EJ+8zLA7hNtkEqspmciI5+AmQrbjkEFEaI
0cbSCCGNqGRB44Luk0rMx76xZ4A+D4R39R/sAAskYi7dGfwP420Lmib04w+nr7qSaxssm1NSIkUK
+Ih1kZomHO0Vrd8iwvZP5DvrMFgomJksOblVUvFEy5M0+vxxsCImRE4ym4FJ0coQCIyjgEzjCaBF
WWSQunnrXQ7FgaIr70JPkuSfA+ANXprzn5rJB+bvYE+LAu0vekC4y08U2xXkdrx8meSmewRLEjyc
Dxpa5NnIpKApWDQwF41QNOTP8DqAbxfBYfC0GBD77L/4k3BKU7uAJ2coj9l2Jo8Z2adC0Y8C5uPd
Qx1WFmc07yOkDjYftgolAWMYItX1nkt4hehl/13JZMMBi95XRrRNjjCBvthivMuUKB3OZYrznMkZ
uywCmFGXVcwKOFz9mnIOPYKw41/FUjrDucn7AE7ASgp8jomi4VClhlYmuf/Cda+OfjxT1RAbd/Tb
S/Rjiwqsi4uPcvodzUWBikwXIhlrZwISJHKgCa1ZCccq5AhoIe8HNHnwx1shuoIAAJAi/RIZAdDF
2Uy7DHoJtKpyyT89kPK773j0EeGBmEybeHMjTwXjtQc6eNv+ltu/vqdlPMaolR5FdN9+/raovqmj
Q6LuCk8OPGazarBwgmIE+djLmWF9kw5dZHIkeNwQwyGEwTet+Vf0WePrmM4i57QgY5Gmp8aeYAeM
WNwjERRb5s/V1WtIuEB0afLg9z1jsD3lJGDHj7EJLnZz4BApg8M23AdLkVCkktxP0UXlhZPOe82t
mG+P6oDAAwxdn+Rjj4U8SRpZdN1Da8RWTp8KTu2fHcdg+5ivAa3dfvD1kuf8OiU/+yoMLPzTxGl5
c+AgEgbwZFFFhmphcQ5FLHFrEwzxsr1mSprMP1VhSdzjZ/BzDuRlQJmSgHzQyfxQHAzp7qSP7VIm
35zsgOjtHXg3AqwigdQjbUmLCZ77/cFVz0iCAFQGJSISLxMyu5YPn8TXEKRIRA53E8MvV9ZzK+o+
ROQmlU8o9AmQiQAonPMHrgrxUUzSmcMuAuV9m5I9gIr5S4YJe9k5B+PYEpS4NDFNIwZAmSj/GS9X
uokumw2NqGJtbOAFCVGmcAILW+33cn45CB9XGIC9LwyqsSQKSg6K3S+0ctr7An3SG9JrkP3V9AEL
/uVnz1nbuP7gbFCKOHO4nz/iyHrLmmSTL2rRTWANl0uSLfimzjK579sV0MPXdpK3sOkq7yQcbZjT
+QQ+iN9swpGDZimUNHAsmOyRRd1eFao92MfETeQstL//qph5QLBl3kKSDdKSt42KNrsviUrNyz09
kYMiuxdeeG77MDwjYWZM4fTlvLOFNUXnAX8ClERmyMeEjHH88CTIX4Mq+XvTH0ykF8ARGUX8OLe4
4vXu7O85MP5APFWnBs8q6RPuI0emvjR6i6uGH/uBtcNDLyB8wtfwM+/mOGtH2gKFLjvU233mwFax
Qq7EAgeyHAJoXmcSsuwF7Oe25NuTnyNSmJpEC/tvPlsXjPo8Usnvn/edDyipGt3kcI4l9j+UiPc9
Iir5Jtwcd2y2P/uE0orDKTz0yWzqVh1xG0hYhfLVIjYJ2J/qW4DiXeXLG1B2NcCj9nW3+KbcC94y
M20IcOdeQA/BZxksePudI+r65Ji5Umv7AOWh9mj7iX6CASvQgmDuB1UgLDFrc4QAORmcBKJTlLei
GvWNi8Fy6YohCxmVfrB8iBpnFEfwmy1ZC43o8/KVg4j/ZBT/IImqnBO3CqJMFC5TgHdp9Up5A1oO
4o1338PdEJ32mxCTRn1ghqqcSRcOZ9P6UATdJUKobtpM8BgQ7IrsfTaeGZlhNJ+nT99Eirc6rbBy
zKzjlTGeqZFNzkfmfE5eptsRVgVUM5V5IO4x7hZ2VtIHqlwhYFMcGIRInDBvfObfwWvcDM1FC1d4
8V+a3TMJWqC7OsHxdPhGn/U1ARXXEeD2gju3lXCtiA1D6A2zBTpC0gAQ6X2IF5NGN1K1fMzt0Fqb
4WOOUN6pY5F2wlbNPSlHgmy2RlKwqUmWTbRPIF+8eo3JiawbkHVe740W3PCThQoiVR2FK6h6s6Ot
FTWoThUzDzBA7dPXPjazgrx80OnY5AbkCH7GGYGVIPJYUX4E1POO4ps/2xpLycgJHaxZkU5ktnwB
MYA9d58IcMkybv+sQPNfGcFrqT7ihuSl4x0J0JgD4V1DCqdpuUCu8EIVEVewUSS+PBfEcQdX28Ze
ji0EHLQiigXNKX9aUS+MqvxJwfsH3uvpExUBYDGqeNGu48u0IWuUMJE/pMSPMS0UXOcpl7P4u+ig
qb9CR15y8/UwxnzBGdLftBlshj/4Otx+3PYLDhUgP2FVh2OcER7GWPg7qCOhUZg0CAV5nEznErFH
olRx0aJqXPzLc/bd47WgpYOelRBLoTIpdefDqJJc541veIhNFUkkXMofKjBZEu47si6ZsZDqxF2C
kgeRC+jMopqhV/32Hf2ygo/d5GUKUY8dxcQQjgUP/vaXktArY7TFeuKBhSixgb0SKkpk0EJnbtyT
7rbQjdwvDFYP1zxqtV92M7V0nuPXdJ2aUGVv8eE1RyB5HPvV9s0D4FO/zgQ7apnlyZuE0NvYpCPS
bmD3KVBqcW9lDdI6/4KIky6E6Xv0jD9ARzj9uTC5Q07Q9S/XYLFYAv1xhzyJayUSDJnO2+3RJHe3
X0NVoCrsdyHZxpSREasVPnBbd9MzSUQBX/eYajFB0d7T9nV7yS/4Rwg3oVmfpWj2WC45wZCUOWRQ
1FxOgTrhp6b2yicaZ6QgHKT7IijCeno9dE1QgK1l+OqVP36yS/gFUAXGSwigPT5j1ku8GRCiKGiB
zVFPqkBPr0k5ol0qlIGgBV0nT960KkHNkTXxAbfli4IaQCTVnG7QBN/gxB6YYQ6KgYjJ5r1Nejs9
PKNtORiY08kiQ8nOa4in/Rs82YtozHpjO0fTGnFN8y9eh+Qcj15RTZjw6QjYhIzpgDfpNWxGSFDV
mp3LrkY38pgRnughQCYosBm1ibkFsdAEZleyJKIG1TxMTlm1NTlOCzqxoVKpMHB58goSmFSSOkgw
Wp9hUZffbXvQE/4C7+PR5LMVUKEW3A98r+cI/RMJ9OMHAraWhQucUxI6X9BIrecLhZVXIMTKmFt1
zKnMbbVtt9DcvJqACgN5Ve/AwflvLGQ/a/5gsdCdMniv0SVLix6nO+c7KQ8eB9nciG/I0s9JOe3i
zRCFxQzF00QhnaB2Nh8HzO5Zu1UbELvAP4Qo1kON27prAvEiVmmSewueGJ4AMIJLUo6LsL+94+fD
yAY+i3SEMejm8/4KRz3h58Jzx9m5YOV2hiQ1TyHX7f6RgChHmXbjF9Re7TSTh4gztKU53k2455wR
IH/691TdFv57xys+5Zdfi46fijReKBaYIcUhl5kq5Z49PhKnUdBgiS3Gf8HXoKiQjiy7XN9yCGXF
bfVcUIi9IhyRXP2esyAa69gfUP/ad3pYD/79oFR7EQuBxAZVOeSRNuxhScVCHTzmuuE8/gRZQ94T
xnIr37JvuDUqdXCbRsgTyZDFUMwutdgq4ZaLFHx9QznvJoJwGtbu1PL4FbCmC082CcRcnKSrJ9IA
YBEUl712Sa0CpfKutcrw3vJdWJfRIw2vo5gGNzVD/eEKh4DiEt6Wj+BCzzHFC141vW+NEXsOX5D4
ADlECyJlaENAKXylS6DKhRBPdMz9UuDETlz6l4nMNP0eDLhmeZdyCX/+og4XeAJmjzWuH2SvPDTG
SLQeNeJuJ8mKIZw72BTcqwMHWYU9DE34WWkdzHrUVlSelNzgNaUBnR//ou/r1Ycr/0gIZkyjTSod
dARZYP9fIRbrv+2ElfmMrG8tTcByE4EznzLsO28PY0Pwtd2Q9QMn4tcjqLJ5ifFyyFRJpQ0RU5/O
PqNVpf61jI1e+kQJCGTXBC+cE+Ay3Eudc2KwgkoCy5C8H3YFxVUfc+KtqkFF9ibgL2fNBf2W7AFh
3xcikFHEBuLp524DZ+SyJIroSo7VI1OWMJ5WKs3eS0y0ZEBpsIvZJ65JBH55AMwdyz1ygS+uXrdn
wDWURz7Yt2E5moLxpMAoAdqkzfSlhn3DswwkHHxKylHpTWXPAi+DpoHHzM+HwjNgIchwH3BG030V
wgD7VVwg9mX8xXOJIoD/YQIslX4DNSFc+qAPUMJ+0b283eNpDfzKk/DLOvuxOA9LFK5cUDTPR2ef
ZFfinVtgIoJcULtieHRNbLhoyqBTBOlROTmiMD7KJ+8L0s3DgxIM4Q6GTIR3My489EnIksheYhNF
rewwLFK+lW3gqczDJuxPzn98dYqqh90emI6WQ44OUAkrM/mCHMbXQRGW6fA1eeWsCXrkux6tVBnu
WRzW1rj0gO+Pn115vNNsCCoVXEanWLDBhKDkRcq6ApB19SPkJsVRWfH+3RLOZcgWcwoPwFLlMF7D
OV5NCCGBXFFxf8dTqEF7A0rhbNmS0Obcx19Qe+Q2NBXpoyLCe979XceoTctVbnFTtThFSOigNfxH
zRRyfMQDkOH16ILS6gLB/Q5fPPPKlX/1/S8nj+909trVX41yBk2CwQgS9xC0PY6ItFjdfRzWXO7e
vmjJaXNgDFZqoI8tAltZHIaVXzFn32YcFRhrOTxnJ79JJrUdmmN1xefvHqwuEWVozO4rE56ZnIBr
Omk9YDWHO053jvSveCaSRqYF5yhz2lrCbEMsCFgBZVNUc85w2uLLLAZlZO/Aw/z3+sn7MuVkFMMO
XJRrcJw3Aeku/9qrO+89IZBtjAKLNWjAzQDOxBFFKxq79tVmRIZVnj0mVZAvKAUm8vUWNtN2jgUn
I14O048UNUyyA/QjPIMu6G6M2APrOj0WZw+zXWlP0EZFyDVGiK7yCzfHVg4z5kCeRYJVQbz7g8XZ
fiZxNRUZkRQbpaR7WJSXIBiNqSTl9frZA95xfvkmIm4FDEhYoNw3g9D/iyFenD031BrzCJglgCcu
Ft57VsgdCb3DgqwoMQMSUu0e6RniHxHWpCYyfmBRVxvxdQGl2w41QBAVvgqICm0KghextMbfqMxP
bm9FRANnX7Ujj7AjCezqmbtyfwsVBhmWHMyahAAr7MrlxMtOdl44/yCtQnFPxcDoIsbrNj5FAtiT
7PPDE2MKdJYC8M6QUwZaXhzvF/90LFIsLTASK+XwZviVwKB57dx37dZsmSjRvoMFyP4K80pwoXAU
SJ8r5GB5zSWBIrwvVMMH1C197k5qiDD6rLWpCK0yba4mAMwmcQbSlg2Qyl6HJjhbnwrNxgWpWQUK
TnlZyPQB/aZnD8A9ODvCm3kSAgnhnbLnuiSyb7UJV5ZqT4Tzh/wkA1We5B031Om1HmWCcTXcBuf/
SDqzZVWxpQs/kRGCKHhLLwhig+i6MWyxF0FEffr6clfU39Sps3YthdlkjhyNzVs0l8iYQZPOXNvb
+/Q4ZT5jv5xBDv59BrNmeBy+YXG8N2Sth91JDyjh8wcJqj8HVpCMdU7gjVBEmFA762wtTctfL1ui
CIuovxTVuX2sdtTuWYPR0Wq8m49QiULSxicfDiHXVnj27+CVTxcSBnY55pNwtRUm1eqw5fFfsXM5
oQJI9CbhmlA8wLQyDjjvRBUtZyu1O2D5k3gJriAi8dalM2UpNKajpzxpxogBxiZDfVdb4+Wdfcno
jB+U7AWJABzKXX30icsWVfkHitc9SrNXfBXTUgd4dYGIU3EM4L8FmJ3TnU05BmBfuUS7sHJXu48V
F1YKKQx3aB0ddhbcBv/QsDCuXTDVkkj2zRl3nH/QOGk6AG+63ffPETd3DBy4CUixcJCyFeHdx4qN
M6zadHYFcCwSHR4N0XDYOzsf2N40b0qwJMRPmubD094WtFnsV6a4DCprl3Qr6KSt5DxeU4UwQmA7
D6f3/VSxAljCmUBYsXFkcwa53dmdsba+RndY9f0xsVDIekAvkCB+3cquafWEwQG5ke9lrfgzegRp
6BVmYhkDxu8c2HZgqYJOYA9jxA+kzn1fnRzFWDJOx1RuNtQv4u+SaiglsQwqtqx+qqve4J3h2gNL
fM8O4vq47nlrmI5cbJiePC9WdQwhBtj+WLgsqBaYxfLibd+MbX5mUtvXuBW8PTmDgAqQnNwdDkyL
YnCGSMgrOMc5JFAb+hyDv/0Q3iczTXfCHUWMCH0a0mWB/Mj6bDlbzj4iaaHKXDyis2UmHDcbVqEJ
/Mlp3/Ge/3zLFm3pchiehpxz0MHMAA5ZkNzDDAu4ACIa1zzod9xiOvqj832Fb2wV2/Zz9k102BBd
xopnc412b8nU3KXtpqs+untI8S8zU5kxrDlNOSLWpblV+CVtFjiMaf/CB5Bbf09CGp/kZ3KPbnl+
vGN2A9gohjn+ihP5Zy0tSytYKF0r6aJUiGAByxDRg6TIXmfsAbxlnkbxxcqw2hFvPoQ0PEcQanPC
j/0s2YeXQbL5TAv8mPBI4j8XlgOzEiIzmLKZPLmotoo13N8Qp+aYKZ1Q1+47gYpVe4y1s4Nlutee
lSkWley2ZDDZQwNHwN/h2lQ45758QAgL9BVhAcGaHgHaOMSCTc5BZMaHxwj5q5kY5oRih62tui/m
39Xy5znA/RWsriWKUphRSxr68LvRwje+7Fi2W5gsvCNqM+iFKtgXpbXVDJtZf34MGl9yooscNcdt
jgM2YV3/AgpxOAGFR2XGM3tPGD2bRvZO4fiFBioi2m50CLaQwfv2gUlrgos83UGG25ojV9BRNMoB
IdXbKtA5R1iILioVtvzuNL+sq6clGVuQVREWk1oIgv87gEYivn9kxyD+xbBxwIWwPQRdAytnZR7u
MRQXR06cJzPq77xqkeECKw4uj2KDN6G84VMVIC+OAfR43ZNRQCHRh0QCmMxQ6V+4Qn/QT74bMZKH
pdkdFDYRI1j1Mkp2QR6+4vaNqyQRjqqnTA2rR34UzHNHH7Cfo5XzcF7L3IUy/SO2ZHRKGt4QXja4
3qNp+JcDioch4wg8lphd6Al0Sk9DdM2ZQ5c2wPxi+J2dnR+ibD6R5tk/olj95xwS1qCCnXjk4uhY
rWU7hCr/p2XVsItgGbokQaB4dWKGT0+Mm4vKom3Z3Hlwk889a46IQrF7OII96fxPfm9+8vFyDvI5
xDBmY1s4zAxJCXS7Eit5TDlBGNRcremPLN3ZEweDF/UYj5mPNL76H6K6VvzedsaVEGECa7WmR+uv
F/RHpAB5pY2fd1TzUuDi+quwmmqYffBTL9eOVh4QEW6LABzoI79kmdwHBC7yruiPLCJKP4R2HGGi
Yq+//W2VUS96ozlnstjs3rRcPYfAzYNYJ1Oz8VhxiE/qeT55/R+zHYhDAL4bFv2YQ3rIl0beHNPy
mKdJvX7OiRK6QCQSNSZxSHF7rJsYxnhCKycHbm7AT0UCBysONh+ZyQH5ThC77rOSBpr5xGtGetmI
QAJihZsZ/ur7f54gV2vOyJn/leAPZnsgM8fdZ9gaAZCFnRAeE6A1Zlpve06A4QTA1SXYg78o8L0v
P3+fKUBSExo/yKU8iDXrP+gdmMZMXySlnUK4NLib1tNDeJp83PfMCNoOqeyM/XcHSR8n4ZOv/HPv
WE0jhLURxzo5fwoQ1cnXj7nAZlAT58Ww13UfcT15IUgBqEDUgcbT/1qMoaDswY4zd21MHM6eMhDy
+CuBqYeOiKiTOXYO/hOk3SsXRnQf5FjVI93DX+QnObQ8Zx27w2KZh2pKEhvDKgKwxm9Gdu1g3vhz
GgkMxLEoQ9mFE6LooVce8w/AboKc6NTzDRd2Zydz0Hr3wAl7m9tz1dtBr7cgDPli6NVlWAe0vF7v
EIjaDQexwtV+B9M9QsuuHL7x0vB6nsg7a4gvvbECFvnDwXyxOtwk7sddrS+bM5vljf8RtbEEtxN/
e/TPIYmGFMIY1bq4rBKZopMyKmzux+Rnz3e7xuFFISQxGCNjTog2Q8cqX5O0HbIA2SkH1fuRtefo
iyMEGe+0fm3Vf+beK/aE6t23/dlFx+zjloFQgBu0KeQ6HGwp45dpO7iYHK+cXWMscOkxIFULvw12
XNiYc4yJBoiZjQMhQY6oQnVnT00HbfI+FCOehlwpzceVl3lC3jcNXOklx7Oet+A8WDvdJB2UfzmA
oMbSEMPwA+IOc32k+GfsyoxVCrrFMSEt1NqRrR1sUJMNecoY2ZRbOcEa/jM/i5vCrJeCb9AW5TZM
L1hPCuRBV3j07irtgjTPLpt2PCZz70R5hAKaUR9Ion9RrEo3MWXrD5m11GGzyZk/fK/408y79i4M
iRLGAJdsAEa9hqVgZcLDqkOMzu7RB4YjqE723JANjlSdCJPsxvb1vgwm76wV7M+m5P8aSOMHJXHC
3+C7ss+0SJDp+m4LkoAWnwqYO6z5wakXtdvmq7bvlEy06I+BoTj8nvwxeKhOfnahIGJt9PoGhBto
lZj8rH52ebG7qsso5TZSQOYKtwPTgmaDi/pNTJlNjW9ciHpy2rM+asy206FCQtUFFgAH8/FGaW+9
yQZm7MZZDH+XY2B7QjGCFPhj3v6wLKVC+SFPwioTadpaKB9HKkwcdtzjnYXfEfPoEmuI/kQq6Cct
GD0gBOuoh8NwBVIGi0QsSQ4rt17+o3lDfpliJWGRkuUXEDG2MPwgGDK5lb8w0uAdjQX24+bHIehr
Arm2nCwo6OufjqwsiipCGnj3KI7s49OEP9OCm05FZ74ooDvWAU01Nw0r7Wf/MVaddrhmj+N8xJBl
QFyLyVrjAiASAwYLRn41AXw16cC9iZ7UXA4w5pw7ZY5oKPok1YwVYIlZgcdGqiSPTVeWmUPIExRl
zNlsOZ1WiIp/oMvc6gABqKiIm4SDuqOdLRi59/xV3znT55BiyUia+uor3js/9AXReeXjBvPDHPvf
/+ivqAYRG3D66Cf7vfLPr+UDkdprXunTE3jl8v6yy97wzJiHACHoJpqtIAlDlrUk8bhpm2ckEjTW
2qAj0SZHjjMNhudnUPacHvl9zhW6u7FcvWzwNLJYmD2hnt3nLPPXuJg0w87hmYAY4t7+HBUY0gPk
5cx/1WEZf1WbS7iLic1B2w4pub+zaqAgVTgiq2AmK4Ignjyj4WoqHJILvlR6AK1PHDe73hE/9xt1
BVtgyEyFS7OecmU5lGMu+fQm7dSdqxoCPHN9HjJXh+ZXF4nQxduSSrOzrnYXgoj4YF5JTcdLltgv
enc+J1CvuaOsuQ8K2Hfm+GGDthCfAGS6OGP+jQQClTGtZbGFOcRAPWD2xvHPxNXoWzvyVkiwzQT3
eLqUFJvb6FtZp7OrhkOAAoogCmu6qdnPwSVBo2wtglty9G8VrUzb/uzf+zXOmdDSvJyF30wVmEMO
JLq/wj7gCQujao65DoUhugMTLfuBuEcSKr7cwPCenmjVoeH8NXBX7qI7RGqGgErl1alOx9eBS+wF
BWEzzt0Wft+vcYlHllC6hB4AMsP/pdKjdWovVFeB5nAEm8S1VGUiDAa+xCHDqf325LHpyz4WZtjH
+kyu7PacXQwlgsCnts3XijjwGnO1wFlD/G5zTgR+XKKJUZDgckd1w8Pjbgk+28v6TIDDWTg/5UIQ
v9dBwGIKJGr68xhwhxk7sZ7Jx5UvQ9rofTiWO6sv2de2Nv/+LIxWdF54a/riFq0Bds+zy7wdyHWu
Y4Vx2XSTZnNLOgfSpFyC3u0xgCIM8iLVmSiQ3FVGWG5ettijRfjL8OL79hRbqZjO1d6pgT9leq4t
5M5u2YbIpehqw9qh6LR2uO3NT7v3hNEsta/18QzyDREaBX3g9N8fk19Ofy4JGay8/5SgtXIAR60b
A4MMWQ2POn6HCeAuxyninqPPKqNB4veruo9XEc5oK1ZWslXxM+6PJ3o4I5tvki9fk/aww/0OJANI
wlqEp4LplklyAzqulRDnTuiJcfX1nwPVVjjBmWNhCsK4o21mRTi8bR/uMehR4OnmlX6HvrQAyOxK
OSruTeszmjGCye0St4nalArqmIjjFYwbl4jRCVxnrA+VjHKZdQpNh8gl5ByTHD8+Ypw+roY/Cy2u
qP9eC9t3+Cb4dj8UiHhIhaEtdRCcD4UBsrIIS2gtETURJTmpsyKiedKp/CgGWNklJe9hh9iAaTln
BDqwzgAbDVBgF+MncoGICQNcVcZCHKBjwPf/houUYEenvxdXAjAPmjzmTAt1ga4R3c7Zwww9JJwS
CEH7xybgCcHnpCcHKMZF6vn1kCW/BX8XTFLYiDe2r0Y7HVDqBLosbvFLrWEqlv/OerQP9tMpKK9H
UFk7I8od5MvxroYqy2yZMYBLLCFDAeBBnifmhH69ueBIFLbH9GXunFhFIFAh2IB0036Kdxd1j1MM
uwtajaOQ3ddIkVCCjbCH979TlHPuTsgubWg7ul2iYJNLdi3cF6R98XlopDQYAW2NvS6w3/Ny4vmI
q0/Jl3hYX06h9+RudqI3wFWLnrk/BiaAKstDA2uoGG2JdxNAtZDNceBE1ID1FksoH52JvT8GFFsH
Bu7j0j58beVwmtH4MXzDyR+VGu2niWo3Rzb8A7trh9BgHAzejKjTF3F8f4RD1E56jR2UqvsAWc0F
qHeO8wWwJIAoPimwws4o2LGc600qiq7NacqLwqeRDKrdP1sU+OKQSG3cskBnmXlaPWx6YoOJKxUh
JuCAsLCO5HHUwWneI9iwJpSbSF33AJ1ry7mF6EpBWA52fkIp98CMpXyQVFXPQxzxuMxMgEBbmWpe
MRDSG8swxb2X9yfSWcqyfHqNyLymfOccGBQZxGlXc7XhUkWnrC1+zpVuvtOYB6KQ0IvnLm5HVOCE
U8uNh/zZa20bSNAfVwpihMUhTuc2iHeddZZaTKE3hEd3mbxhkNNSeTqDZk6g5EujjySz4zwxu0ej
/sauv30mkqLcv1LEogMyZdkmqwk8WAi2wmsH1ELNSMgXactp6eXb8/hIFWCq2dV5Jkq6ylo9iC+Y
uQTYmxPnMmIBgN91CSSQpL0TGIV9wjQeeOVWiHPv8mQ33LIGhyka3LE+w2Qoqze4Eoc/QEZ6IKsE
rVttmYBDPrLqwj4yJN8j0/xSJo255qmBvl6P9x3kWUNbphPEcCTxhKuZLue35Y7woFg56Aa9Im25
avQk0QfTpXoE56xFIQphaSyXDymNpN4DdHdkY+KqnQ/zSAgquw8QIqtQIBZ+iGf79U8jrPrYV/FK
EW8m2DA9+5QSNeEqwyPMVcREQB99L/thVZAzETxRaWKEiDwJrknw3iQwa1SfsQgseeSOQenI5Y2p
AnHrrVm9oQ+hOhUmAbZwTATBPc2W2cw/A4ydoMjgPR3Xog3UKUNfGIFgmg4LMOcceLoXF1Uopk5c
zNgmgTpQH/YHcLpUqB3oiBPQR8LLaCGIQGO7EMCHI4LTOYoY5HxAO9EbYLRSQgbpU7UGzPEvwYXx
i+p6kgH68/eG+QFyzB7WZ7p/iXaULAxOWLBY0iBWpDGIEaQByIOJodmGBAUXoQXv/OK9waCLCSU7
/dmWQBH2RI7PJt3BZQHn4e/u9IPv0HBVH6ordCPrSkjQJ77Gx/WJ9CJShM18z8EL5q5TKbsPjr1m
SwCGPCwmF72hNm1yxm38Y6hRdt+5pbqjUgae44/TAD++xhebGxt7ykuC7+eJ0UbBqctrb1AL9J1s
2CPmx4BZ0J1rSIXKmHmVS0uEt/DTRUUW0MXIUJF8x6unTbgBcRYfU1xSpK5TZgFOn68JqApfH0XW
VrgEEnii+bgWlOExLhlqLKBhdYP7RGLeSILBEyJRAR9R+w6fu6tTREzToQayJ63gEywZDDNA8r+z
dkjRoTKyJi8QC+0JTSlwfA+OLGe8xVHRYc41kyHE28akC821+0MFolq11RWBd8MVocWGc2jg3d5C
LXoetHFDbhcTdoSVQDsLySUg1DkoCS5v+d1Rw4zxLcnUBc0i3OEzUDgpfYCc6uSTvDBUs/OsRbsj
dQzCWfwAnkQjNusre51JZRs44HR4uRyJzZCqbginfgPoSqUuBzsaR6eFUQsdMHx5ZvomDkFc4J2k
IpvvNEdlTjbtDF8vBGqUSGkOYQMBkaPw3VYNLCZhA1GkTIlyntUAJA0epQXq5c+sprDxYIUnCr7/
x+SCQb3JdIx+YliPGzyv/uhgM9WB4is0GeB9YAHwsVvcxcenSjEguk+5eTFLBvfspfm6ZJT8xHld
3fTtF0IuYnKLBQfXpp+0N9fo6bf80zyHYQskCqMFsLQfXmDrQ6fQTePh4Lt71507wJvi4EleASkC
h3D6MmVHb420OluBKM90xi3woiTg75wuRiKn4h0Yy5+pZH/VRsdxn8379WGFg8XzavkkPGo43lgk
3CedPMCPHqLwoz0BDaDNzwuyYs28DNps3r/HlHP3vS/3ePimNwgFioOe/Ua5r7rlXkTWjD1J/Fl/
eWBjgsW45OBSQFb0nrRS+G8zW3ovdVwUMIZVotOdLDHK92rQ51HyErmP1rnYypxoe2MD2SvsR8gf
xzifPWaaanYOqv1Jb7xQm93bpfvpj+8A2Yi7bSFG4iQyg7QK2P+OG7qYdQ5NJaSpu+xgk8IXJdxx
ZfV58uLFO+5t6hGuJ0qESHz0Ilwdb/TksjLzZQsqJp+jxIdujtXuoJNqITp9zTfEt8BSmIC6/MJq
UE7Knt2BMoHB26RLKTHDIhh6ToKjLSN1qMytILgtge8ddh9CcUQG733hkbTzTnFqgTSz79Lcjm+Q
A1qH66QZaQSij16TwzF4R0DzE+ifVOmYGCs4npUOo9/yCnGqsfOlgZFwDXW7DsqOZfB8qVB9MhUC
gzOHVQKxIJ+2ZvcI6ULFwRpB0a+R/OPSPG58tDTO53CMJShQZgBMvLnaZFoJx3jUGj2cDynuCifB
RWDGlx1daWXabM/ROUKLgQhq+ANl4DMkVaIxkjvzhc028ZHPsM3FgrOrUNFaA0kwuwbt7MsUzD77
mNRDfMC/CCQZFI7m+OtjQsFj5mBjcV5w4TjZ3Dy9+F+4JpS9l1317Peyv3sDIFCcxyt8R3a35AMR
rIYXfcRB3H6lzIudciOCP6AcLMUj6muS2E6jb9bblB7Uoren4SDNofL2eptvtmIo0fJb7oojQA0l
kwo2e7bikeK8gp0ztU9ugUSBImFX77d9NXt5zQ6rYWLvjhXrnDxgMEXhoQCR2FLTMN4bPQbicnza
ITGwmdjl1v7G+c6kE9YVLx4Aakk9NH1mBkN3Xx/eh/oInBjC+Rkgn7f4ISaFK5aLmdIW00ir8snV
mpXu6g8DaR+77fv+6tEpY7Oa497F86jEP7eLHP1tAxwWNlOgLjtuXcy/FKcXSIQmD8hYQHfh6dSw
KTRXHarudf2BrYemKNbw4RExUn+5mtCt/7HkCbq7jd7MoxjaRIjjU4PDtxj8wVC9z75gGjKF0oM8
KWII06G82u5SEM9r8k562Gz7XSk9R+y8FtYmDMyBogVD4O+w9HW6e5nYgH3i58Hi6ANUnEPq1uyz
f401FyxCGI2vQN1xgXOWgG9DOFmmeGAJcSnr8nGhUkPff5nvg8SDPNJPH8NKbm02J2j0w32lMJXh
plzHQu6pQGckhqyT5PAhOCB4ipwZBGdB2IEsvq5RHqj/kqqVP2XcdTAVTUVljWEb0885Kmt2bs5d
hHGL09oB2A31KZ2YCjjcJ2wP6AasGzXb7D7pBzUHm1PMf2QhX5IWJsEoAtZ9RqSYt5dzenGpH3DW
w0oq4dq/AlFpLiyl7him+IjUkX8Dm8J7Ttub1QaPcRr9lVRBTmtpUHCztVbhe/ycgdxlnQ9Deoo6
ODqoiBDKJpqNkg9rbbXCQqKLlfkdHQ4jbEbQ1FzZyUMtVdvFZvt2KLUXrHYUNQM6bIw1e0A1t4WK
x1RyhW6BRpn29F9vWz5phxnI2z3/lRb+nqQACqwXQ6NdbScocVUgc/QkeLZDaGpFJIx5nfRpw0J1
f/Mi+BrAMmQvAnwyK2GQuEJop4Vl0IIBtOYi8Z/To7Pm+DU/5oykmlSn2wEocsr9P1eYyqcxfzpX
pl8nH3q12LwnF1RitwFiKqwzsQpkcnp3WMK0AUWKo5orNk+wTKXy7TCtv+Ejr7ryDD19yJhhWNhI
OKCAseiY5I3z6WUkZphpIx0WX/7iCXFCdG28hJD5YLnnzOwvKfGvKBO/NkJO2KB07ZN+9HLO8fLr
rhEWA0ag+RN/9g1NqqPMe6AEmDK1JvIZe277aJYRQPnrwxYtvCOOdgzo9g16pTyjN8+ZLREnrmXU
d6C++rKIuI6g9BBhycnOXQIybKnjGx6cukDNZxP9/GUGIOryJJcS9uIonpApLvLL3imnCnjCd9EX
++JMXuUTXcDNLeEhdBkbv6zzH8HmEY37h0k8ZQyf+Bf+UCHrk7sPde2KsRP3FxOfAB9HemdXW+r4
6cAv+qK0W8OIvDAu5E/wi/jTCGqrtBgZQh/mfaJqlJwPjKPxaKlmv+hIf4U4DCUFyhkOCwnYDFEX
0Jp+iK7VEeOhFUQQx+FPADgzLa4yDiYR0J3RhEDucvRIaJiiPFBdjB/4B9Z5yrqk7QanvyP3/zFx
l2k93UKohTSfyBO8APo2Q/8fzo4X0GPGwdk1BXXl+eMiMqCFs0gEuXjqYI+pPOcJepAyvUZ1xnwW
Q36oDz+73jCgevgY26D785kjTx5umaqcWTkkxT4hFhgDcgTWmzJV9q1BXwyRqMlXKyuFCzWEdsKs
CYkIE300JPsVeKF4c9gl8y7NNsjd239hiMCQYGKZdrn+9jX+Z4ar4alg2K+V3Y9X+CdAaOQkacVE
IrHc4WFb+CWy/owV8zJqJZJIPS4dpqfw2W1Zuh+hRkQ8TxaptJ8zPkkefMjwRv97Co4unhenD9aN
CW70Lm+pF9LF+Jgx8nT0GQAvzkI8JUp7EThC20BDpSe0I+CM4qZ+8fYVpoAcQDoNH2nwMTgNL4z9
A2R+94BZ3LXEVPZokLpLRvY+FxjWR5hqiV3TEx1YxfPrW5O+w3qCmd113pDK5GwUdKiVtOlu9qvJ
PVInPYc4whs5F/UG7MkqovPfCVJij+M959QUusF1zHCtsyRZ9EKHJb6SrLtZwwENehKXQb4VZsV5
gobcoQzm4W2JgHJIKtr04jeF9x/j9JCohg28RnBZGgrmxKhsVtPC+WKmw3LqwrKD8wmZE+OYnsUH
fAFUwaRTk3eIkXm172a3qMxknNS2jY2OjmjBaSX4pzFhc4H2QlIDv8TKEJslahrYygFPy3+i43l5
VSLq135yaRHEixxc58zgOOk4TIwirK3O6dHBCKNa3ABu8Y5miiGUSuxuIhAACTTcVnZVUafhMbSU
PBuFJsMDrQpQTmGbRm8FgWWL8wJWMcVGk+ON+4nA7z1Ny6ZkEgkyc46JQOcS/jjygmQM93VbY9RL
RC6AjsE1kzmF1ES00bxsLqy/6x7V8X3Dacrd2DY7XO1R4wOmVUssQEZkA7hLvPSjzmS7rIi2uqjO
ZeRssa9vMFfNx8SZsLRgAgaIFxkpJ8fos3xsXnwaD77sbfAKiLInE8nwOx5mNp7s8JOXw3IHXryA
0KIKrs2xCokJE1Y2NXm1F3r+fLiCWdry6DZ9OL0V+EOBShc4j4W88lvr04A7yYHVCx1d+Lao62je
uTFZ2axadqduMtjSsdNMXiloAzNXzkoelf0ZP3jgoINhC3ABmD6sAgS4wz7vk7AtX9tALbWQw2/7
UceKT1sCni0MLQGESwoWwPNVnOJlglsFT9zkmfkEIZtNxpUA2A6dPoU5tL/YGSFt5KtGpyiJ0SP4
n7fTZJepAyiVg1RrHGXlBrIq51prcE57E1pJAkWfW1EfCy0RNQBEJQs+2TVUmDsDsbY8fX2iVbMb
nNHF54Lv/gDikCtGzThRLJrPHVQmRwkUr4Rudxt+F2+O1B5x7rrNbY0ZEh8XGF64awWLNYDY/Y/S
K0ru5wghW1YNBLxkcD2kVlUgvHDDfFHIFegmPCo8gGU+Nn6gHxy0DEwCYaMPxTOL94gZkEHpjEza
A1eE+wj669WHscYoT3swtzjLGINLB98PrjudryeXOmJIYhKkNIcJcDa3hv3ZyJ0lGx7gN2f0VPhY
ILz9PUvOLVIYjyeKkSW2IOw66jYhyy77wc/J+N6RENRJMQF1YldeovcmT6G1WjEZMB9rJ6wEpvG7
5xTzTrQib/iJDNuZA6xcxeOBm8kN4wFr0nWWjDv3ms9Ry11ZmDuor6N7RLXJeYnSQh/CYJTnn3yi
TtIdnKNPgnrjmEJ0ZnBEH/BFra/ga3uJZQKMiy8hZDVcD7hRivsZdBl2XQfIzNBww2JhkqSDF37T
CtlTf4RYrDf+uPSNSOxqbEW6mcZ4D9+mhJkC04UqIA0ECPmOuUt/8suudsmXk4nEKf7Z7bTv3ng5
XHmjBnpD80Uz7D3PA+FM6Nh6dE1i7D/McIpZyQtNDJ1slNP6QnvhdBddxcaB1yYafQJBBGpRVAyL
2So4L36u5uXIy8UdG2zHBtF8jqtJw/yiZHrRQwMOOeYJro7RYdxedxiD1F/TkEKzmWgEJ0DGmjxh
2ay8S2ktvhNgGkcZIurmrSbvwXXbrFGjvWb6Imea4NeEDWgUQNZzfN1+CWhAZwejjdX1AEwXhRiC
76keNn+C1mPWh6Y+bMFqwkaOei4Cy+RlWZtLrJjGshWf7WewQvPXxKuDiDRmP3OP+nTxC3TwGrII
TSPCVeUHtrZt+d+cQDwSdBIj4+laOUSpZXfYTFTe45Xte6FRNqzd4excmM+sYgP7vbaFJ7hX7Tcw
pSY4hQG/wiMd9oJnfF02c8A9/vQt7uFBQoYMoYlzzOx3qrWgtQKhAgXz2hNKOZcSXCB3EAv7uuOT
RRQGP6aJwlZQx2DlSXN4nKzmcJvwzl/29U0ne8SzBzt8kRCBMNFGK5xgFRaHFB1XTCgmP83u755h
F0YhLDTDu02wkaECHrUa4hbEpPTmhBCfrn+UJNCMgPZO4RGOAbeVh1oF45SJZJf1kl+GWaBzoYtD
B21SJuv2d9yLhIH15it3/EuoL+r4yqxW/evMcuZMu+JOuc/1BY2izoTCfoaS1zHvhJy+4Az1l1AS
Uhmtydq/u98PJaQ4lPV4bu3gPDBSfEALkA+IORziAOM+dJc7LpGEuzu4xbH0wmPagqQrLpP67oDG
ct1zaboEe8GqAxN+FVyjdvpsRrOY3ljHPXIEfkl3WsJve07pUXEJhvuTnag3atJ9z3Y71m1k0XCu
L6NV3J89xSJSLATa1snvECOkBfdEuETZvDXF5Int6yEmst9g+viZMPfMp/rghHNajPcAfyfmG15x
6Hpk7ZFf/Y5e+3bWZoqgbA2PPcjPEMqTAi4cadHF9fs0XDctEApSOHgytz9iWqFKPmUudbYl6as8
M0N/uXc8ZioCYzCGrVINhmDX3PGvQdMGkSrTl9UG2iQnU8fG/e0WyIAXd1VYdIaUB6z/mMAonPB6
CFFhRMBWpMur15o3h1rhfgnco1uCsHHAlBTw58rJIPbc37GQK+S64TfPe2OdaAL+jfvWLLfbpoBt
UEcFCMcwmWO3m3RAOeCI4av5gGH4IrJDV+wz9K9OgnPprjPgyoVlhRzp5xtLvMpAuBvIQ4NjDRsF
yQa7lNBC6zmvDpcn3tHkQIKqA8Dquz70AI63S/xj/MZntKqDGrDzBqugmRBjQPreaYypu1t7bwzG
T6FK1Ad+ogGBJ1/S9F4JTL8Ax7wB3oX15IbIFR4Gew05ASN3dmDHqi++ptsN4xIEzP1pHmPif539
YHIsP1Ns+N+VV/+Bp6vpM8ihD5MJ8Z6pcIRnv8HtSraRecXi44fwUmahsmKwjONtsVMd9WhpMIV0
u3f2OelgEqkcq3yWPFzNRxASGSrT3NDnDMptvvlN2UAIhYbil0uZ4UtMVzvQoiNkH2jzbCy+xtGt
2TQxbLan/xthl7ioAmqPGzg4KnSOgD/89GVeifz4gDNm0Ee+w5g0VmmLh8fBCdkTsIfbBNrYGJ81
ZxVBRYVK8IYK+XR2od4CMiwQ1mCvbqkxjEWmEx8HdKk1BHB08y1tZS/70ph499SI2RJgoYSqpnoy
F4FgPX/j/QsUybJgJV6psEiklU0Ao4Q90eKvPL6sP+6u8KrpZXqmhpSyjSExY3t+gyuTdIbNiQo5
40wKGnN0kOLWWAMUCe//rIM51KhP/vLt4Z3mi3d6/OvbTbCDUMSCRiVG6hnUSlSpEGX/pHx5wEMi
051NW4OEPsnu4HSQPhbj7Plt9o/WBPWLmo0pUPyEH8XRybOE18yg5M14BWNj9+ivOpYu8tBuoG2h
u0mDjN1e0IqIQe38vZ1bUkOMximUWwQO7Vaj3GgxZhqAdyFnO07O8XFSxI+km/JSPQK3XKB76Aou
jTjwigLQg860SzUlvr43eylwyYeWEMCfx+GVbjMmOnh6p3aEcb6ayFT7NzWi6sCyftmHHg8eruCV
SuvLuXFM7kIDccfKqIUqT9usmEmRLjcWFSmK0ffHHN7DCpldhZ3Ql8sQAoJHLU6LZHXStp0nHe+x
beAL8aGmAouzzjjOQF0zaY9Io8heZgbmM+UsYkqBJYJ4k3SX0qgDHNKCGWzgjvnASfH7p7s6F/J5
0PPKGXMKNx8ZFlkcC8PjqPo63786LmHFBOJicx7cYvjPxYD0lQBpP2yWAZsEVpLbgcmHTwlUvwqy
53trjEnE0zC8+ezzRTs8BlMlPVC/dk3oRdRQfNPFCyO4oTbvmxeaCvmtKvzNq6WRnEZoyBivYBvV
IM0opV6DVdPFPGDRMCRuMTZ491MIldYRK3w+ArsXaFZjjABDfDVeRUSmTH8LNNLD97aEWjL8LeEL
Q12jX2cO/9xBa3OyDrO6T/Rb3wOoOqY+Koa3uQrp+2eieaeQwFmHLqA6WvcFlxWWMT+HTlDGpfdY
uCvA7r4IuHAwrIaMbAfJ2R5hg/UP+Ickv4qAJGC7UdJtKhbGLXwtuxB8q7my+CQtn/yaIZwE9LZl
mFN41o4IHf4MQI9EZvYPhseN+yNbMXefIZQsk7EccTUOwgxECRcCgk8jYBeYAHpjUlYL7+WbdeED
aBF0a58QxiX2o0dIyvowp3V64V8hS05K0VP4Gr6GcHbF1xiHW/O2xqbViJrxGBQCJBQg2+ES43Hq
W92tvLOArCKLV+x2cBw8/F/SY0A7KCnFbnGntjagvP8OSg7bAMLFoulSamnk3vAb4GYQjM3rxu03
JvCaSI91mgGHDzzGe6iqC9LLa3K8UEmCpokvfsu8EmVRefyZAWX5uAe8eoZEgqYCiwXo6KzDJjDw
kMAJzIhwo2jzOyr8K2pTXZH+d5uvmHBetzjyJh3i5l6ZRKndBvXwYQ+5rB9IzyxFxpt2tabSP/Ol
Wj7+xs5fAfG+HT3HXTJZJLV9DwPxgR61h4Sqi1Fua0Sr4IIMUxfgYWBvj27BAcWr/kPplSh+n1Ft
w1lFrKS94Ju4isiYqfcIqEdTVEdfKvrNY75pwWLrg/9fp7ipFhA0uS/SPCxHvxDUiwc8alN+c06T
eYAnFsNadNQEgiE4fnpdv5OBZcFN8F/4VBL+EqAvHRhNIDkgBuUMcbUh3ofYXvCRJFgHHaEK3IBT
Kv9YSyv89TT8eF50tWICJxNd+4VWjKu8Ti9hwdz4xzFXrSwFso2jRjDaJ8UMvQAFg2IXIwVDAYYF
n5EKi5de+3lydc0+oUXFopDqY8Blyjib0NcZmb1DfjNwqK9xJgMzImzEBUPiJjo+/dVgYuzrlB+D
5IGAFOOTrk1GFQFzDtF1NG3XEaYVjDVFVQZ8z5AkVHDgUzb86HF6kSCjMqlxiH3zdS+x7q4w2EPX
wDTcK/6gy1iL/uI7r8lkgdvCyNju7U/oQ7hR2EBQGi1m/9Ib/DZHiCodIChY4SSWTvnb62Pw1HiV
badEwoh98XMtJRXVABQRTaxlBfnPDXOOOW5Kupoo3AdbsGuLHF8lpI+0CNFdI471DCAVtHTUTsEd
nxIh/MvjICeA3cn/94wEHT3feTUXTezP3PSnzDAn2lxLSfPj9L7F/Nd27nyGrAKfq3yEycTwp9p6
aXeF9QX5c5hnSoIqifjaL6ndB9Tky5rgdeQ6NJVvW8Gs9Ac/lNITYgNkLPhFkIs4vP4aj/il/0g6
syVFsS0MP5ERKiJw64AyTwroDaGmAoIDojg8fX+7OqJPx+mqyiwT9rDWv/7hysYcszQYSQDMOxK6
Ch3LTx/ZuyXfxPOX6NG5PBFYQbZwhlsKZIudwLYg+dCsybNQoTUo1NYaapxYJohwMnJhaLQ0tPja
AC7NvgwrEDDo/1yanxAuHrOCohu7SAtr1MtCFJZvzqJy31+wweH8jKlf2SPUuBzUVHExJn/Od1Hb
rxMVVrHKtgXu+/n8BeYSUVJ+ZnjXLGvoByvaV0yg8WkGAsYtH0hWiHWv1LDtjrzTPkUnNTOwW4HB
EheLjg2FB3g24NhnFyb39PadvC5zJephkMe7X47dNrmuLyScshyhN1XTTF4IfgpI9P58199J7w/A
KCLBfHrTCbc9QkTq89y2tFpf6B/9gJENfYgadLSr9eIF7ibat3kqUToec5YynSW3wB05Ay8JPTht
Bed4f5qOTWESS5TAsehNpURobl672w47ZEq3JZXeGzSu29TOOzkvGuL/4HfDMOX7gWr3DAordio0
vDbRDCHiQMtgFXREomqV2TiaqBA82hF6cLaCvLyFd6NYibSEu8wUV6MZgVqg6s8AJguADGG7vKqM
0feQWBkEAyV/KXgGYXi4+0BSubJKZesaCYcac4gTd7VTHTYOFzSqKforEhCvk9vbQOq8fMUfdseV
24DTkfkbfqN8iwLzahnDccayq9b9QgiBYR/XfuGjjgGS+U7rNINBS9qoFsneQBgwcqFCMcpCHnwt
z3hJzNHEvzmMhnNaUR4s+g4G0SPgQYqO8E+jOhZSn49TRVeULvKMZSCKkSuaNYVzhzxL3LD5eZIq
j9qx8AKfvTDtQQGHnZBqqguUSOBatJ0DDMItKjCeOocB9raLzqF45z+4ujVmf0BzvNbP5JXh3DRh
C/bgKgrS5PlPBgM5vWKUIouMAIwpRCboSMU/UtJTHHwSD+rJzH3scLwH2CcxcWHORcsElmCRZ3bb
vhZPnKL+HV6OerqFF4bscTMW976G7ybGQfqV7Ys3k0j/HX95CpNvAcm03V19ZH1IzAT1U3+081Kd
QiotVtpBaLZ42sVUGohcXWQdMjnQ9+ngMadwEoT3lvNzX1BQML2e4xOAbL2JxhTzGNzDqlhjxCbS
UqClMyQnvISNIfvDEKDBl94Mdc7LgciGQGTF3d/Eb6ja74Smhjrjjd/ULEazIyRCiA+AIJasv39G
L6pJ+CXQBWsU+i8qLDJn6/TjjbeKPQrPzv04TFqiA4jcFsuBLRXxMs5zEf37SgY8/L/X/roGnSBq
omIqA1pu5SsYzgiMhUYdoTgdEsMmaCqIEZk3ZeF7eRf4PRP4RoidMre/h3/SIef6TEYArvOHORBT
X1smX0rIgTkL4M5VkASvwLyv5QWYl7yk9TjpGeB9kbaSDcEQ3YmZxMfFKo7Dkt0+kY8Vwg1PkD+F
HAvMiS02cn4IAj+GuIvF+Blyg4NODgUm1f4HiNQhkW1+09EaIp1BhscOIrweb/AbK4onFj6jt3NB
DtCns4c+O89A8GwYBVtZf21vC/brL/ksc4fcMKSuq44Dap8zTwNed29xA1ZHVGDQ07lvHDHYJ5Kb
LY1woVjR8V4QfJwyE+9wvg/n3meCyJpLFaOzF2Hr3LLBm568b6YEQnra5BE1VEXlkVtnz++eIxXu
wIfO9GlV5KijzoZ3PaVausC4YdgcDWHg2COaCMXugDMe3gCdPMe+3y4g2jfzZ6dXAcR7LFKH1KQd
3sPwY6hPS5rkaGBlPgNJkmYYTVnUutjVMANnG6EC3ebo/7CGRAonzdXxdLTOTGGfyYE02F8RMwh0
V9RLwjwHPbap6B1wsMF4WH3P22rW5wfI9KvXBqRNcYpFFUU+fo4wPajeupmWDFAaI8Hmb5xmSL6+
Br+twbgMLttfMx8o5qgwn7g6RPpvr+I6XAWkTXAB7fmIfLS3e2a/gObgWy1CB4AypMMbsIGaljVH
Bpt9Vo0Sj/mPXsa/A11YTWgceAtFfk8fRE/OmD7gEMU2FyQHJYm2CrP45RdtJoXpQQEhenjVi7CD
Wdnffem9UoXBuw26y43IZQgm0gEeQKnH3Y1xm10m2fpyEm3Ow+882SIJD9Zz0D/m1kAHb4HFXiri
k9nYKZ3qZe2igauZONynxe4KEf/K8I+JIECnmIiWzNA5D6DjwUWD5FUZ4+hRTL9ekXTc7OgLEWBQ
GbLTJvJrxm4RLF+qLOSCtEiduA3vVC9mtq88uiMcBkfIhAsRMlRGFxgDWUGVwtAxtwcLlXkSBDmM
SUAKdpD/8Li9GLVLIKrVjzSHwdAUOhQcA+qapE2++z6kLGneIhzkS5/OlapxLaRQLZXuaYRkgmw0
QBhTixtDI4e1iL80sp8F+E3bhwIgZqHVvtl/ERg6HxASSHsIF67H5xFhF148N7DeXjv7UtQsC4Z0
gmH0w/xLNp8k5pI9spRP79VHcC9M5lUMrgfwubnVzUEKiIjG6bntjvHFZS+SPU8JUYurjmi5boKc
OWYj/bvC32ZGXcJxqCsBwb0rBU3h5hy8kMA7Iuy3t5TYOd4D3yu8UOHEIUtxRitWLv166b330Gr3
zLtpGFroeS9l0sfTF38+mjmSXc2HLwmBMcQ7Lrzz+n4jD/1tSgdOcYC6X/oWF89ghqDT/OAwO16M
AzrjS/z9Bw+Opvt8d+cZQ30J1UXODUyxSLicW9jCy1IN5MMvFeXjxxpDv11/km3mPFn3lNZ4FXFV
4OXrqw2VL+oO++cRIC+ljYtnOSw7vTPuxvtN8i51xAQMoE+G7/iEflYY7w4XdSp5F3JX+NuJf5WZ
N2mwdcDXzIIkHx15MH562A0CVjfRd9lSgAODkxxNNr3XAi+ZHDeon2bs086gJ/qg7D4bkK680Zuf
+bkBg7RrMqYAK3CVf9s52Dh0MrxuuCxgHgHRI0RdEDobAvzkJGNZwFEzpKssInhh/T0vVaXyEEi2
SAXrI9ZBEnoa0dNzOWW42pB5FKF+3r9I1UPZJQOO3/vz5PCzkBoUkNChBRrnUKCFJ+HO9DRhrWFy
Uk4W0lw6akfs+YCmEOojGZdWbzNvaMJv0BSAO3qb6/rDYg1YQEiuwH+uawbFOm2nBfMZRLl/IN8z
JI54uiGrJWEOCXRFsYKzthQ8gVk08xlWBl/N5+BLadgJiNLbOa7G24eu2LIx2PRWLRSkf0OPgLOB
WTEHkPMIGHOPrWdIQP0QL0b7Yb68xyTB/QcOXfv3jXzBfqMgeUyHQlL9ZqT0RfT4WpKBFsCowJEJ
jhPVE8aF076NNzUDyFFwt4eBGAVxr+LZAioskLf6yJgK+OdhjnDs+xzHS1iiuHXwVCltEM3GTS2w
wWl1RwU1OOIYaOCRCDJ3tkhSN5AvOkBlCZlf5hg3mIcQWegyyBTcocy6eDAopxzWYPHQHJGt9FaS
0Q80HkC9uDBoBUkX01bS85hC8wAhbMzAZrtjH+wZ9SWEk9kNQuo1uG6fyA4BDpFNWgjL449whbcC
heknqHUkyTNIMDbDPcyNWm8AwWeaEYctBL8omLkRZ9tiIZjGjjDYFrb9CFpgDjwAjK/CcB9PGmkh
pIziaSRCiMyIlw4eKs0SorDgTAK0fae99C0yjMXiKb2bCtUF7owrUiNG1pVVJSa9vxmT2iVWjcsG
qySnciWP8dC+p59XZ6NPq17qXQIw4hBsgpNVvcWeizIHaZN+WebbbnIQJPqP0cPq6OZeDdBLaxQW
a4JhwWkgAhEeAPcOiyxRVpazUTKydosD54WeWfaIqIQXRvroN/ZC64o77eKkTjcCdz3Pvyy6G06z
cEph12C5zCiKD2bTDVY73Dhx8yOi+yqkIDL2MOtX8HUJqXOJKBbsNl5c8lfM79srbg0yLhjtDuBK
L3G3oAnrgaAM0ZlPauI+CEwCxy6W778z1viEWvLvj3s2exu4CQu4vhYYG2ckDUQyIMwawSCZawNf
WtXTaWl/kIsNJm06CKC0jVI4AC7CccFahB5t9P6+4eOgjJc35sGMX+nJ7WrFDCTAgIZVCA/Lg1DJ
JiBWxcDqdPZNcHnwz87vr2dT2rd7HNGs/greCkSx5GyJLY6+BQIBi3Lxo5I9b8+ADa8lKISdcxbY
g+j3J6/6wql1wj8qopiVssGrDVzuy2eI0RPlNPwBv4DCBC2TAwlbU9iA3ewSfpiwYpvjPxHY7bBQ
xUhWBa7k5I2lqL8dhndcoygN8Xn64pDeMYyrXPSt+g24XrCQ+joXd1Aav2mB6uc161BO6aWBKx3m
+jCBRH434GpvycBu0TBKRFb1pUBWlsq+YS5zPUiGxRj7zljGLmNtwICJiTHyX06nzwa0nq6RQg9d
EFkZ8NuoNLkPTqUlW9/1I+oMRn9mvnum4zXDXsTwKVc59gM06jTNC7H6851yYCjP12XYXjJihfcM
VR3Wqy1CKsQQR8hpO12G284rZlgAxjuaK4cHuX01Cr4SZeEbnn3K57s/jBQQmys7V2bM4enXWowd
CEhZNc00pxQgL+Vn3E49RP2rsQn6RZDcgMgVKnyTSSA4X+/wsxt+R+Wi1KKxy1QLtqpg12Oztd++
KF17qEjOyLXZNkd5+Vs9bc2jYDjg1gsk9DCYIzAjZczTHV/JX18AdeSS6rdJLFA3BUYCjb0a15TZ
6Ib2TPuzqbKxSuv1w1Hy7t0RVTmA6q6w63n4Q8Jzqmn/qDCevCMqywwYjX8HnBOiewTRb1vb4jwA
2Z309l9ULXjc/z1B+LO1toQG+0f/BwrVWI8ZpcKsNvJd5Z7/MuaHSH5S4f9Eb4HFI05wfr33DxSX
Kv5uA4Jv4UAAo+Cvgp+ihAUHI6W/sTt0GVPgsFrMFJYUQhQ+IeMSnar95vTcsSFwWiwY/BJYrEeW
Tbesvd7+vvmy/c+GdujTlPWWnIsudAd8hzVdXdxoYAAYa7Tnf0R9YS6NAeWIDo5plQoqwuvVK5Mm
mGuMI1OId0BZWtBenFcw+IVVsBR5ZyUFzZZqYl6aD85ItGl47+JOCZyMZK/cEghgKB4zX4ZC+Fgu
VR8CjFcSlFCuMeXkxfdPo2ll/iiqYfkuBqv3e/7iamiJVQJdHu4uIU8X/sJ5cRlMewJEtjvvGUlk
usJJwtwT2GYG1UpnXB+yrKm5zcLb1wwiSJba3pAIdstt7g75/L9ldQRwRHAV85LvzfKiCO5NNkb9
DZml869ogS8UbC2upGM+Wsa8gzKR8I1FB9SYmRohZc+l7J5xbBVL+RYDj0wvgcR0/RU3c2E4BfYo
utOaeg+MCqvjihBmFIxR49xMQmkFtshxQyNEqM7TFviLyj1bzruomDJwUiyRItYjRI6o3pnmvU4C
ZmwJL4LLPBnN7wagKAbPq0rgkDB8oKF2UA2qJesMTAH167TEJgHuAGo4inH8VW9uZzAXH32pE/+N
5XBUJY8VExS2ET4wMzrKhRJVFzx6cJs5qU4e5zum3Iyo8yWe21+qygIB+SfNMOd5uVkMpYUZdrPj
M3NIQD6B9U8ChcRzYiVgB5xbHX+LnG5vuwwKsanwQtq1wtEl3Fg1q0jPvZkGRKqgR9EbYHpeQTkf
aYzsJ51Kp54BTfpZb96K6fv8BXX7ZlHJf3GzBgNjjnhZ5Df/yUZDEAyXHBOqevapcdiNes2M7pFj
KgNnIsoSBhhFH2wgQC/ym+HhLrkikIOFQzxw8UMpEnV1T0gla7FE0t9UjugBJh+TWSHzXMzPhNYa
Pq1VoDZ4zOvd69CPfuE1wXasvUOVftEaQ1lHimBgi16te9jnMvhl4itKF8HKHmCmiwMAeScoZeiw
6PmXpc9dQXYzPETGwUIiL7kkLP+I6ZzK24YRICAoUO5BInEZ0irCYsV8xNBEFzj3EuqWyeQloRan
s4Renk6u1vgPzXUxIzUKoma+ILIQbg57EjLKUrJAWgiEowZVvrM+MpM5ylQ5gbnHiUSoYQsaCakJ
xfVrVhAf/FjIe8CbdsJoosL+rp2M2UALoqaX5ZGE+vSFc6WG17lk9ddnWDq4onHIX3aFryGNknFL
bAmkEIeasvpsPp7M2AYqyPxHfAdt4ZyORRiDYIm0QE4B14nCEOxgSltyIHHZuOzrVGBRkh5TbzKw
vdq9CaBEvgTEZvQntHzz0r24zxXNP1fbggEZVL6chdWuS4vhBYr1izV0QdTx3oDPkYnRuiC9IE8Z
heB8e2jmynxATZdPPmjJOW8bk2gaNMmc4h+ul/OCX573UoAmMClgP5L8tv0ADwFRI+1FF3qZgztB
AgAcoBn6ovGpqcJGsdAY9UjzUdA2PEzAWNLHsdFgQA8TjJsfl2g2zXua74dfkeELmlASLhkNbtM+
m8DJ9Q9dlZ7BFQI70FEcN3TpJY5yO2gH/5RiVISgyG+T5a58oByCd+97fyMXQfmjxyC+OwhyoeqM
19Q8Nya1S+jeFegHxRbdP1UNSbUzYCn4S7QV9jO++UJP910+yPNlBI725o5RILJ5aKufkCUzgjip
U4jTH5nFUUCbhqgdoKshNKd7BGTh9n3M7ymoedcY1XdSYOS3yC9zmh1ZWaggbNmcjdvwGBu9rWcy
Dk6l0TBUG9jvoPkaV2oUJX5S2hX+HVatMsnRHnQx3WmxRqNHF3pf4+aEEuG+AHKBt4vkQsAdQMnG
3x0SKzxaPCZaA/8taK3CKAgaS0X3x9xdlzkrpVRKVcBFTNPoT8W77/nChVcwgu/TJyXUP89KAFHx
MG4rEe4CAdAcmhYBHQSmZLB0vtMyhHX1gDNPtPSswL1jLkKiCoQZwEXw3zHNy6bDLZZs81g44mCy
RsYOehx6f/IJOKx/EL2UZU5IqN8GA6s0VcyFpxIjKi7GZ3Q+jJiUcUkcu8m+JqWSEWrEfh3iW1lJ
BPg18MqhYIQjai91dvWH8Y2Eu6/ZMSR/Ta5ou3cKRSWSlZcYFjLeHszKmNKeuXQAmUGOKNdf/NDa
5EtFTDGHzFaePNMvrcQStNnQ/jQqewC5b5jvWajoZ+XZz5OprJY9AN25BJGCwRAtBu3gHwv1PNDH
39nlNsvJJyRo8mNrkBKeM9hMBEAx9vohdpMm/ANRZ8jrbacdGeqqnoOr4U820AG8Gy6MlRKR+KZT
Lzg4t9Aha4RbKOLfOWTmdRv9jiNwshwOaD8po9deWYHuVXtswMANwZpRn/BxBfZPnAv0XfBtPhJ7
gx3CKANClDbjz2Sa0Awj14U3OLzN+PPATUz9B3PAPjSEwtcHDiULcOhyVvVWeLrTHf8VC8YLVp62
0SMoPlMo2DXWX/yDhzp7mExfagLkMKOJGOf1Jw+iUqAK3QWYyIBIos4EemEiwC8y4GY+wHDl78xI
kqKcmesBwf2F6Dg2YpihuPjEv9M5Hq+GG8oZjXZDWbzszgIiJuHxF+OkM8NOxO9meFtcQ9oQqo6G
bC8ppjexJevm3KBa4gHrwkvQv8ak8mnxMSQZoxMaB9z30CBCpiajRN1jE+Dhio/K8hYRR+Y1aFZa
L//LrJHN5jrv3kZmoY6k7JIXqt6nx/2coK/Ayb46fZczlSOP94QRMVffmh/tsik3fVbk3w2l/gnr
eCJ5cU1GrfG1SoP8SPT3pQcb1CusnvO2x2kW1dZw06S/AJlEMPT6G3BZJSQV1ZMA56n1iL4kPmrR
cTWqdjlXg4qMskGAvsogvRRbRYi2BKV15jDqrenhZnVcx8NlL+httW1FxxgVDtN3AufAhEBLho6E
CRg8U+hz2frn9VAO3sGP8DFnm7+WN+ssCG+jEFFcyKjneRwcMaP8Y7Y7+hcOQzZogWplMzSadLRh
kG/IbrUmO3eV2fmKDHnv6WIgBIZ1s+DThudAPRSkaZdHUokjTMOMCxHO51N/A8K9bcXb31RmvpVR
kBahcp+PNx+k5Ndlbj4tWtOkRrIizzUHGSoCQeApI/O5QhsKElj/u741MMYukiqCNZgrj/cVEXUj
F4qYKacM0RUbti+HBngo7sXroc3rL1YDH0dom+35hKRHV//HRkD0pVr8vIdL/N7j1hk+13mopSNT
3TfeNWB2xh7phz1of48Aqoz5OHZhs3qn8HOI6sV8ePVCCNu3ydEh/uKdtJ50QnC17RYSM56eiUFS
8jCl0/eQH5UtnkuWtBl4wwTb8xVEqdwXi29oqU7lFVjLFrsXuThFCL6Gbxcim9oFujapSYi1FkG7
1FAX/+leA+hRUQ8m2PigHsYROYsexL5YMTGwWNRmA6dOW5Poq0vrDj+WcyBvIBSnP7uk5WzcS/TC
trZlodwiDatjVS+ddv0EN7kHrT+034nqdqnCwu3ikXe1RNyIstJwvOSHW4Orr8r1k6FDSPDmkxKQ
b5K5rKOA6aV1835rxDZoo8OPdRYmJChGW/121EKKNTz1uFSSjO3XtzvnbHx5JJ8NgDgarzszJqEC
uuPcge+OC5Q4lzwqFEb510W5Qg7MGP3lIyxSDLi/zhPq0hamh27CqfFfOmYpGHpgINEz2Hbz2tXm
n/31JFw+DKIBWTYMmx05wgsV45vaJK90d8a9AMcwQUg8/13CzISLg4fefQ852NFIb+gS+h23EYDH
Nk/IYmUCEhD6Zw0XDJD6YGZFiCrd6HbD2UY74dF5QOxKp0I6tMFTMVtmvSi6++jWlSULR395CGcy
d5COEIhi9pOcg4HRs8Y4jrxnv/jpKJBw3m67UyGOg4tDd3YfDqJJuO7o6qmlLt6PSHpu/wBkzep5
tCiH8+oW0t1AZPeeuubR9eCAhDbYfrqjoHRHp48O73tX0slk0yebLw85+XHAAZ6BMkSgJtPm7ywO
pOhButwFYvmDyYx3BVJ/8eGaEwNXv9sxRIrus7RLs1DloLwHjHWtUQQd1pM2T6j2fXR5GJ+dvt5o
+UVHVq4vPoozsN8hKswifrhjL1/hUQdVPVI8miDo3llQr+VYxUjgGg6XARIz7r6xy+1Xnjh5UfTc
d/AoWhh+GwUP1XWbECFI4tZvi/tKmDHB5D4fhXLwPryM77443iyKxOu6Sz/GhbzhAU6sQGFKNNwi
rwjGJyh6/66oIpBTrE/Pm8vuvn4EN4ub+UpIXuZR1qeCNPGiVIaMXBxf3M2QWzG5wDzSQp0TkDIa
vtzmVEVCUa4uB1Fm/iK8iJdvT/YBPSm8pPlXJ5uakt4Cxiq2DNcoLfCyU3wEfXbjjszO5r+Z9UbX
Y0HNWIsUzwCjAh/Qs3Q/HnjwkyDz3vKXYnwLV72cKdH1MPhjDoLOOIEPQXEAmbJccSRwYmGV7Y/d
t30GyccBGNI4VVzwmd/31Qpp5BKja3sYXeMOxTwBbPgLMj7nGxFls6pWH0dM32UQyM0gYn75tcbp
3WyjD2ojRgeMAXiPTAT2YwvDO4e6EK+4TbOnxOFdqeS13RBXZuHNKnevZLj/majH8DTjAtGzYzG/
RIp9OVG09/dQg4JBqIiwMCjUabmpxYzA9YnAiOx5wZCjPVSr+3p4qOejrQJ1VtZ7Gzzx1CVr4sbo
8fY3tM5w83HZ40xlvPBOICmVcQ/7iBLOKxOq4D5bov/DdAPWMb681H6D6M4qaBKJ742xw7KKCkqG
3+a6wnqXzmUPeUM7NBzVMqXB+kWNDafiBJ92rr/jFgoRpWgNnyAPVNzjK7ykMMGBT5HthBcYSgnF
40jB80Yn0M9k7m8r/0D29+y+E6zqM05xD1yhYbD4tHtS9PGKBSwJQgO+Swyfc4BfvsZWg5z+COM2
pNDMPq23yVQNEpTQgsqMjj+gOBdHDgu9H45clHTw/DpiZ7IF5JsVAT19Ai/5g2BzLfYbmIcIuy/X
EbIhYqzNfgiVg6mvc5JI9P4Y1Zx7jhEynMwpfQlJRmeEhqPg7Pdj5nE25DYECzkKw+qBt4C0uSS3
+ZCDEH5kXFlZcCl0StSrNhkFY2zj/HP0PeEo692dHvEvpD8HsnUxB5biZVvcduz+oiAbT3/qF9IM
b1A2S1O2Hrbkf87WP8MMzB7oVtsdvELhzg35gTndJYZhg1/5CcyviYFgy7DFf+1BSfFeXvaK/9yo
EHP5H4PDFjtvnH8AbLP1NcUTz60SGDgfv9oDSKeS1ZjgQcdL0uBbiX025Q5HTo6smB/ssvt3P0AT
KFZX47NEF0WffubBj+bkNe64K8Ci00fK387JYN/iSzw6wQvDK+hrAutzkH38IURlNsip3A1EMsyS
P9qI2ZdqNpQWOB5DVylnpfcyfzxiDqofwF8TXlfKhGO8jYdBDkGxN4Ph01plcrZLKI4algX4QMyd
cvc+jaCgBfnpkf4OYmka9Gj1pDrJ4Np0vvfpkM5U2Jjnu0s89sHsoFhXCEneAeHh63tyJte+t82N
J62m24/V4IGne540izqiw9u/p/F4/nuDGZfBEHin1kc4j90FL5BxDlo9YwgQhUnT2a7ibg8Xi4Cx
Qlcw91Z3cqrQHpahanaraveKf0YfA3s5fXjFiorR7uwmgPrPT30ACuxZ8qZnZ2uO1dOPpl9FAvaz
B4dhSE+GXGsDgJIwTWVzW7dTG/MlSsSKsQjYXjOch+GrEHbcTSlSqQlId7KGq5GhuNh/BaVd2keN
WIP2KCVN8LF/uP2e/5Dsr/hB4blbcDPhoYD4/jGCRmzSniSv9kkTj/IAFrIPnIJBBcS9SrA7oZHx
Be91rd+2gtUJU6WJ+arxqWXCx4CKrRvLMCEYkzexVE5YsC9Q6xLmrBgdDFWRHsuvMFAvihmz9wwV
O38Gw/n0fqiih6M6Q+cbSt7HA9MNX30xqxhtyeZqYozMNyA3ON7si/XvDwL5gZe8vRutkztf8iMy
5jvlMifiHrrgGrJQOPJ/hnr6rJQD/bQcwcKxtbAypVBzoby5EkDu6oL1BU5sIPyf/W+vhfc9cL8L
W8WikRVWLoSScSFy3DL7WBLaTcrAtPIYLr0TQq8nFifIO+6fkCklVCuAK9sxJtbZmj/fd+8mtYY7
hvjZD8frbwBJjhX7iwZ/zQmh0++QwcEO+NGSMY4CCczGbMVjlmz1RIHDsylsmvky7rhUUG4Ntyh+
8vg+nLRxeapgoFbx5dScWJV8rCjbtMFHhJKKE/yH1dLAqbdQHbnobTwQV8yBNDvb/lJ1y9ZjGLEe
kaW3ao5t8Fs1OzYRJWJh39PWffryYQD1irkaF54PMNuPnwZhivmOzT+DVITUgm9yw9obr0RwndH+
bEmnRn8DJSX8t7YZCflqzKJdyzrmaBt2MdMynZmvC1YHewY9CcZUCEfqaX76kWhKMBOPIYXvMA57
NkTC+6LbwTLBQNqV/56OdKrRPvEy+FBXD9LTfaUlVQA//OmN1te/Hj/5DHe92pNJq8YIDVMA+TIR
ggGHxLIUhQiNcltPBOGDQKsDQ7CvOeMHZZHe3PMGh/Y1OpoiUOdTTKXPdLfX9R1GGm8iaQ5DJpJM
RRmD+u/BFKABZG78m1zQmrD8gT+YWeeCa8RPANwCAeJK7UgrBqQBOqL0KI+bFb/JwkLc3k8omGsG
0Vmq8F6oQsoI5gs/XysOL3nFu4cz4vBCa+hQfz+yntQSdPvDvZq5r4jr/LHDhbLkAh+ZxXCSpuUY
5vHke5lDqcqHC77Xw/ySWhT3Q3Fm+1TVvDh4BtcAy8OIpzDkjh9vxycpYlz6TgbxnZbzZYMbBJza
GfOH3ZUSgkHEIGUBvC2wBb4TDwxz45iwxZyl/Vir1ouSY0c4UgCYctuPFNwwr+tihYTgvfunLdbS
etNLJWoNOD40hTTQlMA22pnd9Y/r848DQ4u+IYq164x3+XIEPD2gWpCpHv+3V4IkAuLbI4XrDwhT
/mtVfYC4hm76PQVg5HfEguf/IFEo9OKIPysMDVrg8xHwiK+FZVscKd/OR9AhcCkQAT7vGDBl/U6m
uL/RRONSo3UwMTFj31Nq8q5/m4Lv/Ke6+GIGOG4ds/3bY7ffIdKy+o58i8qDXG+eHpgpTcYJLja/
rXykP5Qhf9MXXQF60TpOtCPxKgWMy9dEOeLpRrpWSxMJgY8mnMFgqo0nb4xmNMIA75McY0Xokqhj
8OT+6whaAkzeYAIHOgZPn2kAiDcvBXuM11T66gh3SuTe2PYSNAIdE50VykTcXcqp/oAXh8knFxoZ
d//mNYhKKmgjlDS/KZTB8e7B/IRw8/2TVU4qDLZHrGsiLyjRMEE+9qsZElHGE/AjCYKSEuoSrC5l
ddIjUBY0F8sB7k3mskeFVJJ6ytRouGaaOzyiBADvZHiL39pestBDswB2EAXrNTq0J77ByEJuU2TV
I2hM+HzDDoKXCTWfIWMP8gKOgBNslxvZ6KDs8/CgikY/fn9bSjwSnk/5jwQj786AIczeYHDxuGja
OzHtwdUMytt2eKGlHtlkQn85ZsXj5hVoVA+jqXC3u0wRFFPobwcNwZK8FBA+YD/Mjc/4bwPWDgRS
SENwJjRULCgmh78RHBtlV23oe1Tah+50DiWnnzY2eATbz4ZWofdmsLdWUHgcPLzRGz7ibI4eHXem
JoaNu6msb0wd6PZWF/2JhoGD9yuuAPkgHUbTOyUkdvVcFq8T+S8FFOcclxamDM8DgS2URGBfPnJO
98nh+uFKdqSUA/q9YCIcj8JX0iTaUo5oME9K0gu517uExFlh0qa6MkhNG2u2skH0B7DOVjtAmPNh
GjFoSlWMVmG+ofypydzop5qphuPgmV48GnpdirATgAFH5c+pUPvcclaHHwMsCYAlzRikCN4DJs6i
gu07QGkL+jUzD6s91LNrUKUdSM7XLtavPWoTYETue6jZ0qq3QbAAyZ3zfSvOgU/SPz3twV/nkCfv
qG6x1KidGK7qrKKffzdfiRha2c2q4xqqPN4OJ8A7YLYx2MBLJws4raPhBkwPXJ6krYoC5h6NfG4F
iJQ5Dks9HOki/kU6LOZuvE55wjmlHV4h4Ij9Syn134H4VofHauhQIPB+bzspwvqC5kql8/5ZN5d6
+8du3f1SjhvYnq5IjJX+kAir6yo++9m22VEfiNejErZQrYcLqofgclR9qGl9AxFPCq39l463lLTa
n/QHgTcZ4wWF9m//pQpuY8bSMCspv/QuvTmDw2irscHYeP+M05ZjxnSwvTG+JdgIU+pvCst1LfvV
qXLv3tngg8l+7t7AS5RV4ZzxT235viV889LHruY9Qxntw2oiRag2PraIyLmKaAX8EUEpS4+JpiOC
H8ehFKnrgSHO2KS3bNYXqCA+9SrX+tA9x/0DtNr1iwqBRfZBj8jsaT6lRSWZweNyypkYU9vS4m26
jRQ1X2ghRaxGDFnTOi7CGgbg275hlYP2tV4o29+cGxY/4C3Z3zSxvEVDdr4bxDM472qbD6xBZduR
WcJH+CMKBjphzPq4H+iEES48Dx+vFanp6/bwSsE3vQv4ZY1l2xuO8/4baof2lCcXD5YtoCo3ovZX
HLkzVLK1q3CENdOpwsPV+gC5ze4rPIoDhNaIJtBMoMbIo1EC9o22od5ecPQYrTVLsjmaDRTzPMaH
T7xxt7pD71fisTXeI8SMiJ0z7mtINH2BnZQ+TgBHcF+a3zdABQUVUANHPUU4hCmUo9Ohl4OxRENK
9EcyWPTBEofeIKjDq4nyf58l7FOkFJAJA970D1bBgnEfNnA8hN8fv3Q+Kn9w1C6nnydNrJc5Imvq
rcs48GFO0Ufa0uy7BT/1OETuklz2kl8lUvTc8KXlXoGPGCjWzZSjl9kj7rfbcv27tf2OodgH5+iZ
KLwj573WUK1BlBB7gmsLcfvbpa8ZQ/GRkEicENt61e4R9XniBCNbyGGNS3ixKAMUa3gcmwilSZY8
YemyL+w2qNYIzJS0PaV9FPhxNdEXe0IMHULcXDhPoAnYvCVgCtOrJy3fjmiuezZLk8JLHI5UrsZv
+VuWICv9ReZSpebRbTkOMEMAaygMqNA68bfLn/WIRvOXc3EqEpuJPl/iTA65r3a4pMi1bNZXPMG4
BsQYUwFALHftSUlvu7NfetnhsvpgjpH7WLOifC5jZNHR4FDG9xQymsdMQ+RcdA5w4xqVtAF+6l+D
hv/d1yhfiINCVDs0H0Zns5FQMeVW42q6EKAyS5+pm9Ikh8fI3K/JVlsywYKZ/XAoVHo+3uyh7MEc
YegOyfqIChSErt39fKxB9Cu5wD9HJdno6RJgAbeNnAWCC98el+sTDYyIZJ3/H1bAEA6LI9yMha8u
zviCFnk2oZ4usSJZwzICL4AzeTfuOm/O+ewv69p7O6rPe178vJyUM54vAkP8M25RvbhBz+HJzjqj
wT4PUGQuowTOzcoRyejIPD1QFFzJr9Smjf50eOKswQfzhSF8TjjvBl2jYT11ke4AbghPHje6l3UH
huhxb4kFQB6nxWG1e/xH0nktu24rQfSLVKUcXgGCOYhiEMUXlcKmcpao8PVeOK7r8rV99lYggMFM
T3ePfx3vVx8H6ApS98Cw4SvYWwFjtxvABPhExOJf9GO0IjDKfHKYMrxq0hmTFb6WOAV3ZhC5q71/
dS5/u5v4TJnYTvoJ4R3GI1eUTeFrjRApgmyg5CcCV88C0JwZmycXXsY+ufwNwqen4TJoPDrRuRZc
CS/3i2VAdfpyEXxRSu9yclZ4hcd0m/agMHcIxZekF1/zh9MmNINbGJBM4U0qXBkDXLXKebmrGmY3
bnDfNeIH+cSwZPoHgEc6h69wmQJtBfeCaNFG4cRxn2PUT/PYfQS78qRGKUx8Llpc3MEh6V6ibMNy
fJjUW60eiE9IzenOBOjcSUjT07LLmEfy4eyzgmMIK4NxO4IOtD8H5/tOUH23SwBDAvlbcqTQjFNZ
DWGFAsJEu7SJfcIQC9pPpD9Q2AypTjcTvrZ7X37IaQ5TqmReLLwYQ/pAI7p9bVosPbe/uuqz8/cZ
j3yIoZ8ZHuX+9ives1/8m6BFkK0Z5xdaCkG6kRIiW2siGoZnk/NqnsEC7cYI2sG03xawaCcB41/h
dIT6nU4wP9c/2z12OHJ3DKK2zOtsYrNJPr/nkoRXinzvN+NmoitGIaELttVucsqosi/ZG2+h47gz
3abAkFy35KfLUVqvOjOof7uld/F66xruffggamzMjNoDxLqz1n8b/2aH6ggsQQueFV+e/5oTzPpj
5Gnpc3yZXpbY446pJDdT7vNBMlr9IOEAg0eNCVqf6T0iXLh700Srjljgl5AXkMJlpD/+ALxuU+4Q
ZcEs2/usbj0bfvjknZQvnG8dGBr23XrRqeHPAN8RSF0dTdSDSzFth6d4YLJhnkXD5ua5Wi9B32cX
X52e/u5kbKesRo84HUEdhCGBQRtlLyczpaRuZv0KTOtDb6oT/VYsylbbQsxxx5vRfCkpuX/4qXDs
+FrcwORFjNrr5hs8anrY8zymj/xL57nDgCfIcRQB3BETpl8ARS4oWC/moLqQyQBWnrG1DCjztoBm
e598hT5Ah6Fg3PRvPEiht2xd/Iej3eyZf6obTduNc/Dhh/nczDZkaVB3/BToS+SbMd3uck4wa+Ac
ckgb8bN6O10mT54iZrIHmFgsY1JkIuv5jzuksabOpOxqzZI74Gl/wv6BlHP9A0ZtzdiE/AVFc77Y
VfM/cBGsmZ7WPPmuaAjMjniT3vPmFNIEdeoPgpTmxBB66D0gIYS9PNENW0AETNxvIUnpANlUL2nH
d5+Kvi7OmGl2U+aWYokU94AsOEs5I7M66ZDPUJDk6Nu9aFts8OQSX/6+AUS5u07GGJ6IRB3dPusB
ZABrCikvjzqjs8zUKp7qe1n/tX3aotk1A+jmtNRpI6KjtLoCOC8G0Wc150b6rQbgXE3MlKAhY9MM
eWMJ5xa2/rY8eTSlzY7/pYeIg9oq6FIEcOB/Eex0tDTd7D7+GV2weQhFyQnneviVGWye1WvISCyc
g1L4L8TQV4BrVs87wJNGaWx1wNBvf9cIvBnV4H4MGkILOejT7v16DJNdndNG8UXg31Wj6SMAjg16
FDe/9I0pdrLHyQ2jJCR0YKlDq6nDrveanP3LtIEWGpHHuBk0Fxuvm/V8wAy8Q1pgLbPmYo6hH+DD
RwO04Fb+KQTDRPGzgDyQdSfX+BZR+m/ja7nX1CaygVN6InOBgRNuKam5J99VD3uXDnhaZ7VZdGbN
6Z4bWBvbvUipvpMLAwW66LFv0T1uocL4HazebK6dYsI2YZ7hBPHNrceDZGh1vQv4KK1/ez/G3o48
j26w93Qe+W2Ccs5tUhD8nCODODcJqky3TbuFeTIYOO/Ce3R0aLuOe7O+e4lvMd7+WDuTb6KNJf9A
9QWj/IP1Lu2luGv1q/ei539WSAqmmxX16qxd0LBPMUgdzeCbERlwL0AewZQqCa06/pfXY0F9pTI7
lkNMxQbe8oe+nSbnFGF4cU5JQJedWTt+k1Ht/TPy06qBU9ktYdAsEhGE5GNsTiJUAT4ucOEDmhOm
1gHU7QkTCwIkveSGRMb8k9fWsTxnRFN6mOEPl2gmphJ0a7/r0doqtcdbJ6FfFRERPgCxH9qEJ+OS
4gvPgj88it2qzVD0ZjFwNa6Xd1c/UJvvBLMr4hcVwooxWqjx6rcxIKZVO+7aEzMg25jpY5/NELwX
1kVw6mkZD6IRKjCMhaCe3a2TcfAftKlrHz+18Ja3Q9rWLm3JQwpJJ9pWSBpH5QeA4IFUgtRjBemg
2qU3Z7N6+XoSB8ZP/CBiMedV4GIM8jx5YKHZjDFMkB20gy97WHLyP0UfFi+GNDAANJNWRwOtfbhJ
Stn9uGvJNVb/XmvMdcdcj65J5r6ha03WBsZLXctxYfA9BT6WKJBU+tHcPkfMlIQY8CiZHJGDU5Pk
Jp+YfNlu5rsJaCmhAMfjFW8KZtR3RpM9aduG4njAFNI7WDqkBAaT+B2jthlfudhN6ujgHaNN4IzC
Y3Lw0JnTAvikz/RZ7DDBw8f8aF9yRMHHcTuj6OWlu7gzIkPEksz+/bXyUT6Ho/KYYlUI+ZALFQYn
ysL4lj+yN2zRa/Kwbn8DEsPLBL3dMwXVRuM96/hwbJg7wDejc1w2lgwHsjbBM2UUx5qszIc5U3Hr
LUlpQKHgsDxJezYTmPpt9z3dB/vxo3yEunuOWjOE1hoe1+/gk7bzOjrTmZuDbZLeulABrGHCUDkY
HnVAVjKmtH9V1On0/u/5Hk8htluyo7eE1APnBfD68dE3CHw0i6IWHgrga5fJLYPsTrybc89vJcIE
qA1Iwie94jBprC4L8By6KtHwCyhUE6LG24SB3vy1y+rpeQolioevVRogd7hSPqGuDKat1c1qznAi
XH+czqSeIkG4IQWoPQxL4s1fU93yEdyBSGsOLkxGAuUF4+W65mptGLrg57QPxpui7w2RwLYDUr15
yVzLlPXAUqkAAaFzR6JFaPLOPk2Z2d09ceygJS2GE/rsOIOkdMacToJwCzHBGcujO6BFI3/Nthg3
PZd4rGik7L2EGAGamH5WsEfHQMLpfgbw/a0O2BNoTeibY8uDL5lKO9Hk3Y/fMj4RWA19BKiS/API
Fc1cZCyTVjoIYYfj5kTzAtoTTmvRYPrOryk7Wyv99imOtnosL51bor32RgKVpT58YKzEJa0HBRet
p6WtizpFU1JVImvozsECsMRQ7496dIuXWwTw5YcM6IA9bn45ZG9hDxUAf7cT1DNaxHCEzzVDVWAf
Hp9GxzFey4r52w0J6woa+MXXsJd2WsF7EU0crp6yKI4p7lMn3DdIvcjh6YnA/aXUa6EINz5AaiCS
H5HI5rKLNBxrxoasqM8Q2nHzGMyAnGAF/JUnJ0wa4yS5CzlT0/dqqt5G+PVDkGCTAUIftOcuOiJY
SJw2GxKdlHZtMYszTpiGF4KHLggYdkinVHFS3XDP/B8mW4Ely6OwsGBMztLe25IZtfzaU1Rrcr83
TYJqfcRiGiGMcfvHpz7PAX3WAyeBJ67wm3VcN/mKGJ3c0kNeniN9spns4HgDWqsFWIIKlnrIPHW8
FQRPg03qBMi8AkpwKikR8ybTChCUcRubCjpqfMq9Io/nIe6hft4tvU/hvSXWiZ0xz5Zh2qwZHNle
3yE19YKgTs2gIH+loqeyq/Ldcr3GUWG+7E4bYwN2LSUYE/O2GGGBJ+8QK9JXULicMOub8dtASRdR
DJIbTpXMNsVWyF6/7ZhMm5oaO0bD5uPQeqJyNex4x+wNTEcTQGpGZO8lcjRmoSENtamMkYvyFNcn
D30ulnCUUC+BKgJ6Q0qXBaWTEe//YsbefmlJ6e9HuyCM4yTJ9IP3YChBWPeLHTCm3G8N9CMcBCxV
J2CXLbgahddJjOLjfxUDBzWsGQzoK8iyrSLzkjkpo7NA3BUPuaDJcRAImQN+dcBUOWQemDdRN6Fq
wU8AS5a6bbzxfzVGxdMPOIz5vByIDjcAzWNa7n0cy+UWo5yz+teI5L5pDMkjabR90BMg8qDioMcj
SQEYV9R3S0SOLp9TYBgL11JErAq1p+7IIxb/8tEOObmGAHXd5RhLx+vvVb0+/oZU8vXACIaWwAAk
C5sXuQMgASmj7YtfoDw/owte2z9cD28X9wvFTh731m4XdXBKDT5IzSG8ArGRLneM+1s0ycct2rtP
AABdqjX6/rVr9LfREMIJWwCeCyXG2f4gXpvb26DzsdZ0Gd843QzW7b2Msb3AnHHCdD5KBCbKzg1q
Bc70LRnKhzdninlt3wBeEBKilbpBev88aSl4DxCCHknGjTKJBuJN6+FG5nlvPTfrdiv7UcfDnOUB
UB1idnRhWt4dk/jaGXXH9F5vpFiNzrQ+s32+I9k9FG06LvMviuUnGCWoPjXJhbRYUfTw1Tdy06C8
w9+meqDr+yd90O7eMHGautRhygIzbEXzYsTDuxdTX8LBFmx8auYBY1qNdjhI17+7QgBwN/ol3SBZ
F5wHmoJGG+XTz4h6fspNk94O3k592T0Cf7TOzwC+477aAL/jwdSkJ4p7BAa722gznyDRuarPXF6X
DfXeuMNxn4ILfdK9Z2Fe46QOrkZHWkzxBpcLeZJ89xnkD/bGCEkMhnR/G3HKfsLhAmxqNdr3YD22
9k44reV+KHhrIEh80TYq7b9T8r4IazBM1kQEIgl57aowLHZOwc/rIxwVPGh8RmULIToE6TcVE/ed
qGl8gGUrvNaR/crR1hyOm1A17a1xr80Jo+GpXmk7O46D9EpMHKe5H29xiuvcqGXj5t5AezN5ovdm
gtiPHz0zOg2lbNbeG0ODWST8NQp/bNs+X92azI0uD6xLy9KEkx3tjXSwBLqa4uvzIp+tzT/n2hR/
W3NCU9SbWCeGYvGo0KLJIQ2C3RhZCqj8QO1xUadHiu64fLNpRA8TJjp17Ow3WpGD33TqjrOHd4cN
3mC2R4N84CE8gYKNBtGCaSfMuTyEqYlapCm7sgyMjsiZDIvIw+5hQUlI9rzgYAdG0LApgykNzEuc
PoQJQGTiJpU+HZxnmMJOmPsRCG8e9s4Eb6JrrcMpQYx71QuKoRVhgIrvKFwp0VnWpNnEYlg8/AM7
iWW9Ng3yVnCO0x9PhGWNl1pky1Leo7TDA3pgJoEA73c13ngxMatDP2yeOkZkstdSZ76n/HgQ8cmf
NE9Ab50/Vv+5nLSZFSfec3ugrMkAbIllQLrLynv6CR+jueNY+kkKWjUf8QctX7LTncnva4zkSF2w
4BXjld8XUyEcB2YC+RkbgX28PMgJH9NjXZtjC2Bm+ofvwZ9Id8phcY1JZ0Jxnz5K/i0FhF6mYI/7
Ju9yRCWAuf9k9BBj/a57kx/hDycHNUFL2p45uCIuWaGDJMfjHT/2RIwfe/E3eU7BYOC4eX+rnrKs
dOdOJjv86NggkyEIgPHds08xq4l3Lk/y9NfHxQ7IE5pJidVP1vJw1FdnJg8ml6C7aEzrdIvSlOE+
2mzr0rFOWAbgI74x73CFekbr4pwZ/MrnY+/sgo9o4MRpfvSXnJCnd1nAtIaMGj9vNrbAx47Rhw+E
Qy9eZEuErl7EvzeYzCYgKOHvi3kG3hiPBcbeeNFg0UOJjowfV3yKGrhy26HTA/nlujs+8Fj80rh6
Tr4tF2uBoXVtG+eUBnd7xPbT/fERKzuGPsklSWuYID8XRKdt1GrC0MC67oAJC0bGiD9UCrsE/Tzz
fkxWocbS0lsOlumRDWZQT8CgNtltPwe2yd5wnIasBa27cVcr+lbo/Ji0M/59wOBEExR4aLBcGyHM
uTuYMuvDOnvW9K580rC3A+v4K7aiAoyx7YxeDN6QLIWV3qyDYiOMTOg6CF/YT3P/4PcP5hiqMW/Y
gTzKc5ZjnKQm8DK9d62GY2a6c3cyqxaJHwFJXQYSj7qbovO+U80MpecZ/Wf5XfAkQYzR1nGo+wvQ
gKHRVMt5rr8gAwAJTg+jZB9yqB7BNuG4MaPi3WW8Ehh3mnb/uk9zB/R3xn8er6m8PDFjRt5BCPD/
G9Ajwq6eN6HGCEeQnoz9etkxHPMzRVMOzVmm1wMJHkdw8vc391fbpUWo5DrPbhbt+WwnliX8Hl0w
av+1AQ44DJLExmH4xwf++cBfpCHQYspnI8A24V9eg33HotkzL5SpuqRC6I5Q9eKyurw3Pgxpy07B
cXmbLZFNoUYlWt+wiEIlyRY7rkmAOPVYojVvcqApTozc4geab9XzWiRAS/wbPz3cSTs4Sl3QaNbj
ruZOYGTdb6hvIxk8Vb1GjjREg/2r5ahtkEsd4aDtFg3cmeTtg6aMVvmAag73KshjqLLDm4BvSQQa
GpOP5wBl/Yzyhh/k8ibI4LqgFVQjPVpn/N/PLKJoR8IlylYtyitveMIyslmRNlOnnBak0yDz+Ykq
lO/ylEyBRtDNnuThvcItEMPb9uKmVRTbcYAZWuERdItifaMFvL4aRhFsvCX4criJKsMrBiLAJR+T
1a/McfUj4BP0MWzEkhrzn/WaeVKx9514McS4s6hihCnr9Vtza86yWuNgK9GsP3jmtY00qyXXVGgW
LWEvb4JVAkDj7PdSZcmVhGPM03vRteriZNI2WbZ7tLx2aIDKE01P7wXQ+DS2SJAH1B5HrE7gz58M
aFSbFQbYbfXY+Dvj+kcp04dMngdHstvyG76skYfsito1x9XwhrEWGzGIan+OxrOA3zUi+pjl0zfm
V6krP9BXgclQ8ZY0jXNydRvAu2KqyIcvRWO02gbMrUAIBVsIBnrX2Oh5ygz6hTtyIl/PYj7SS7jV
+U+f7U3h2hXpF7Xhnq5aAvamCz68HT/i3zyWJfPbTmay/6vmkB5xI0XfyTFFY69Ncqix8MUQ9c/t
HfB6Mbclvj544nFJTo4BdZQ7tBfXMLu6NmUItl242WxZDpCh8ZqWoqHfbDNlpQgzOHUIteihrZa9
hQtPaX41kqatDYzJ8scJa5jUWYZNCzbOLGeMG4k4YTsEZs/SYeIRV8+/ikecHwvmGRC0agtsMmFb
HDHzkHFs02x7JEkS27HXfQjPtkP8fKhIY7KwsQoT5vIAuVVyHZ/1xz+7fADswgWhcIEZs7ogkRHK
TdpTXrQ9ELGdSJfpNLiSzFryPPk6ydWqXtO5ijGykfxQ3HFi28Ug7ypkW/C80PQJdCPzqWvzx2+b
5gyd+uqZJSOjkfKcht4JN5qmuN2tpkjawlVu2N6JBTPG5FbFfebCzpvqJSpe/PqvVBsZcbwGfvKo
Kqsj5urDz2SOylCX4huDfc/T5sGXvB3Xs1V10SyK6hR1/pqsMr8MYYcCdR1zOtceNpfaFrNNcqXY
wtpVJXsG78j9LBZbnLqRTGJHQzvucrXPZzUL3QVssiYdWAxbIKau4+rII7O1PA8FFdsB9EDcrayO
3Udv3eAXndlG9udCtaTy72rm1jyd25reypsn5LpKKX/aT3y/aYaSx3T8iynPpYJJQZX/EtOe5Y/K
XmlhVbTAyExy2qxG29Rf+XYVgAr4krOVk87BSOzuVdHRBzZg3GIxc924YrRncpVI+ZBnhDBGM45H
04NMhR91EvriKCa/JenQ0VvxKYZCQiLMkJFb41boq49S+K75KhwKxdwmSAcjzGRwGRN8koSJlRsz
cdsiZO4jQ3t+Q2NR53w935+Od/jYcb9W/sBSblXF+adFsjriGCSyb2eL21wskNsdjLbIQubyyYR2
hj6y73WWXDnAGKo/8V4w50/FuCeDx0wf33habsYu/lWzsJOHs35HzlqKSUQuOzj4iko2RXgYh9lr
fJ6wk5NqY7JVUDYcGVU1bZRHvsT+hnfQHTQldCn6iSSEzqG5Hv3bM/SZgjiG11iNnIqH5bpX7Klm
fiOYNmLWziVEbBU8ATlHhhlPZ9dF7ybVD2MMnA/C8OvwQUFGmKOBTXncmb08jhCglEETEqhBZT+e
aXaKWD8zu05CfZgwQv/JD85kjNTiad+IQghLm1PGU5Qs35lh2tDnJm+jvbHeBurLCz/fNkOKCOke
44rmV3W2mAB7zCqaHhhv8dtoszcEE7AYfRNgmnowCM1N74Ee5W/7le7jYdzSEN3lsY8UazeeXUP9
iousORQfttRbrId3WcNF+j9knFUny4hxi0UCVi94xnuR2Gz5Oqutw8A6ET5R5O7ViDmnB+4EkLIt
qmjMmTBaaqMB711k568/rfA0w0lPB219hWhBomIWVptP3lzSYSZ07q0L+gl9SvB4FZ86qFhclopY
dS6zNset9+NRjiQyKyMEIIPvybFBsgmiz7T6n+IUoJlN4L+tQbjoBR+qFiPQuRGtm8d8KJbH+1m7
jvR91o2CRCxmL1/vXpC2s5jSJ9BffMTAongzlsp1+XjuWbEfduMFM30bbAiq4LFCPYq0Qiv7nTM3
+5gJLu4CQ0XEc8/A/nqV/kIaMkK+DRHiKPn+ycaAa1zZbRB4MUSgb8YbRCMEG93NxOKKiOKekuqN
a8+Va+g1jYnBVY/5DbLSD2mr6jeDyxLc6JmQSl5pXC62wbdlBA6jdOEiMtZ57VU8MFpkX8251UQk
DtkF2f6/7GHNJYfPUcgd1oJqy80zY82b96SKL+QnPPt7n3sPxa7Sn5VLiZ2VdcjWGbB5iHhpfmbJ
kY0Pr7DigmwyvRQSKhMx9b0gn11j3R4Cbzz2MuPSvbuJDlJDvaJglx9eriJm65sDR2TC8cPNKUVx
WmZoihG/7UryWgzhhY7KFLFIB48b8glanm+oNNPh2b4sAXpQ0L9w28McoWAynXXGH91+XBXT53rk
NqMZxsJ1b/w4Fc16I14kjka7JRNtdZfQ1oHV2nUuF+ffJ4LpWl/NK/ZGV9UewltkLJHifdZncnvx
5engp/Vd4Yf8ZFjrbt1qLSfjrlBM9HO5PjKCbJfRzuIKQtAXbKZvEjbcudh1ianwwbjbcFF3w0Mt
IRtx53DNcTYAiM+QDmjBZIlNXqeHunApDRoO0P1rAPZYYYoLTvnWyrIrHHZYALVj38AwiWe0QJUG
vTszELLbkt9p4Q/C8byJipHLTGKMjsGa5WATEoTqFw/y7a15h5v3sCs9i4Eh5cKDEAA6oQe0xu22
bccMwmF/8bMD4PE894JvjpGUeDDID8RBV4EjJmPwRRcK87kGJvxCN1cJmPniczbQS5Jy+D5eeD0x
HT+MDS0lfXseqKDErs2/tODfoav7mo8tIwR9qAZ5/65oV2AFwd20Z+aXuq2mfn0X/sWR0tUQL44r
Io5JW9h6jHsVVcVZls2BWOM5nLiSKfawWX7l4kvJPtbxUvmr93hlYRHz9P56E+CB30RZHykUlOLx
fjIUWTMlsksOt+Kus47Vw+AzYh7qqzFicavvTx9g+mRQLzmbYogq9mG/aPvcjPqmpunGpYQTgvio
dwc4X43c0D2SvG0ViRieGvIquBvCtkm8ZSo29O8i5EKXtnGzbSJV6H9XBJGfJJhtSJ/O7tNKiP7k
1it8nGGNcFYoGXQky+sWqWAOUtxa4+kvjhyczTQHYvQGDHMjH9apaXUucZ1wuLv4aFvC3FVAbaTG
dm8vPHZAACA6pjR73LBzFzPyCwI7z5cOjtavYLJrQLbFmFRj9FTzQLwFwPZAFM+7je90J8o7AhOH
NZhRHp+agin3eYtJ0w/1f90ZeKDItMvo4RRHBrkIVFuWccHuiT5Lepl666YFYEVxbzpmQzqmCTgF
IebMa/ywKgPVj/RvHxYDShRAczpMGPRRC9U85yf25DQUgNkt78dwNAjZUBWPMqfm0E/hUJtraLXy
l9yNZ4HKyiWkaH91cvqHt93I5GScVmT0WcZ9rBDZkvYuWoGLrefXuZOE0lAWLvleFsJ0831SX3xs
RyzRfu9Abd3htHhZdQ0Q0Isx/kYotUfsAnyH/Cmj9oCOxequfkdj5zO3dzbuRlM2iu+HRHeb2oKs
Y8OD070hRn5LbgR7ral+fECS4XeE0egyaQXka1w8oL/ZXS5mCsvP0CLe4I3EPw/UZOiQhyho6taU
+r1l+ff8lsL4jYlwoTUqp2/jNHJ6Pdg3nItvwoWrkhNZ44VEEhpx9aCqquZqT5V0OEhKFnzi0WpY
DBaFrjKLrwhl2FAMwFI8wCEWtlfjvsq7uq9CF+YizGgHAGOWgbf17zijYe2HbyKFmjYhZ4gYnkA7
gYkbwOFePZdzYEHgZ4gB7xEsp4vCHU92Y+/V4z9SijLUpuwYpUlvJ49JYpJPSUGIdyVFzUUVRgla
0s1+TvTzy/34rQbsiiIfMIVbAIEXATgIpWNbBNgfFcVDgYPc/d1PBSWQAFtYBVwveYe0gAnjOR+N
kQo0vNhammkeRAc7SvcmRWtgeLD02NTHgh+lI8mrD7eyuC3omCw1KyZi2saExn8bNsYHLwKtdv+K
8lzzkeA/A/rbMStBQ9dB1ypyhMi0UIpN+FK9T9IcMuKvw/bv+Wa6bAbLPuA9yJsWmmFCl3LkMCrT
z6RnGNSGlU0HC7ExWZ6ec/GWHhZNomiTMV28J55ZABNwGmnRril9KG3lkYbJGn99xIGIY9+yBX2J
IdYs4cOFnAinpdSzZ5Y3xoWheMqALcHFmW9hMvKjL+PHtGrq+rd6LTcGNcu/mjlJzrHbOhuQqb72
e1ldZXJWIRXGJ8wkScFZeihuWFe8jHL48HrkLtRk5Id6AJ03MPIrjwKHKmarklYkQ50CJa/pCEIT
3PkjA7Kq7rKKPWjRmqtYIBdTW2dYFiwbPbeTmbk4YmLwIpAt6HMTry86+GdqevwSsM9h+HyIRThf
hSEHQVBv0jjbCl1CKJtDlgcYrbUfYtnMAPhSsO4AVFzm62oTUUfWWe+GI1JZkQ3xIRqetz5nRtwT
RYAc5OpEOIcvsSKCFM7qsEZuUVxscryRLuK3J+HeZaJXfb503UdXunWc/fI3Ph2LX9kWNoKW25AM
SKdxFWO5hPeExEb7EkFnRPO1bxHinr5ZQtZAErcE/ywbgqbr2oDl9Y5k0l1yXXdmNNj2lLTHzE46
mcSXnpLNwrt37mPvaHGbzFfYlRlzmtI84fc04W2TuGGsYyLPmpew3Uyq6SBbKaumNg3bBlQQqt4j
t2pCEbpzptzpikRWA0kx4+hHxrqlWw2o7takmX9xzCoVQTkyn1EU6AibMNDhX8aL9AbO/Ql9ZrFj
AABqhLe8fPXv8pXv+zCxeYcvtDxKG0Hp6T8MdV2wkYh+d8LediBdbIEhGZEknbHZwTKZ+pWMRM+/
odQ34vMqJ6HmP4zW9GJBDaAbMYb6OVnMZhbNccWEtCGfHVdxUp6XtwYUi4lZXs57d1dDMQspRgmk
N0MoCnjehE6wkvswXNy5lPE5ZxUnSU29DBC3z/C2pf8rbY1v+C1XWePxSNG64K3UYu7ZHE869yA0
OQ7D4vjPg/EljGTLwKx5WNFr8QIa6FEUHei4pqXZugimtJQBUSnQiOEGyDAGArybzFrB1pufLiPA
XyuC12eU7Uofhp7g+j953r8V1Gkn/W520fob53R8nbLUsCuwphqJvJWQxDdmdtJfurfxIny1xeLI
odDUsa83GtMwZ2AmXAmwNDtJFh1FzsY9VUwRcqg79e9e2dX+7yh35KUCBuOdJynbnJcT0Cb6DGIL
9AgCEVFKl2DUfXS83Bkewok0dKwtaj3JBaKNh4333j4Ora3zOkMNgEcgt1bMZZSxzq9UEu7jdefK
w1IV1k+oE0DKWpmL6gzPj9DvrhRPnvKJfTuzuolvzb7G11A36FDgCRq99zyUDPaafVElbNzFTfv4
WMp68I26he//XL+phXHG23xxqw9cld1M15fjLoxS/BppoIv5zdA14GZL9kpHYTKa0M31Uef5+6oF
hsC5mOnSUGAG0lInlKaSj2H6jINHmyd8wB7AFpkAIUCQD2F/UY/emzK7JWTbVZO0glXLsPohMoWz
8yJUfHRKNcAQOS/ocRsUpS9zGn7+oQHMkb+LcFeT2pJSchVAitW0Ca/s90xwci04/Jm78Ct7NKAZ
tsql2KdZalxrwX3IJoJUxH2Kp4embuyma+aroyezdTnhXVdx/NV4IeUI9sq4lrHHgJxhOAX0BWkf
QIIxUW5mEa91daCz/wpgx5E98jv6zg3Kx6J5MugTuOcaGLwcHmxYP3haCO2CS+KHSoABR+jsULyp
JiMI/ONck5aQ2IHxwGnYcY3ON0FtMH9Pext+LRTToQdkl+gzRafT8/o6QWjcVX76Ym++7jk4bQS7
HED8WAzVG1T+FawvCnSaKaJdq39yukCmy97LecGIRkqy5Gz+gxZ+E9QvGwM7GwoHrqwrS8GDRej5
N8RSjDso/o11etBjbokOyCPcy/h+z5TYDy8WGhhth0ljQg98r+YGbetdjCUgPdC9eShvsovuU7xA
o+lLXl8hXgVkP/RzP8yWYzyWoC37CsvtmHVDwjvQD2gX9vUatWUz78L64zF++J9RPBkPUsPY6iRv
shXaZ3KLDOOSF4hdsDL+GTu8uiy3aVB2nYxw4IazJ8MRp/ucpbDupE6F/odt7oNRAWUtMLeatfri
/uE3LieQXi5uICpGRUNiujOFjRbB9e8MPkzI3wcaQZlLkMX6YqLOqCqckam18NCcXGUF8pBciLyj
P2bwPYAogZb3NuXEdcEbjXKQoQ5RpG3enC0NIesHMllzIgwOz5sCQ4SL0ywLfw212NqXWvYvwg1/
AVLSHgAy7mdkse9E48gaKtCbE+UCGAEBKN/kBWS++Zec8CVtgBaNCVdZsnBVf/WT1s5fCcZdTbgR
hT9PgC82ylf3fCbbAmRcIw55V+taBgaXYkUxyR/U8WKhNumMA/nRYBGOVW4ICXQOgXNedIWFQ1mt
JTqbMTSvlLsKOJBDDlXrMKfi3z/N+qcWfYbM44s2/rntaLp6z1Zj6kpqx8VlHL51Du6yyw4GqUCS
DfIGIu/Vw5+O+I/iG2GGMD68xXgQUK3gJUlsaQsm3i+uvMG1oVR4j7EpQFEseMiAclx7EDassFkL
orY/3cAxElNCSMed6dV4AiknxHvWygQAqGJ7DQWgME6YHZIzSrIc0hWegMx6CzvRQdQrLnltBHO3
1FMEi4Cp3+zOfYp+i/xWkgH3igLCAK/TVzdbNzkYGU0egt/jekGlC3gLEEaI/FEPUb8TbnF9ArJe
vHqqI2l+uAaIjxdzl8e0u2BDdcyi5CW5n21JsbMjRjbbctE1w3cE5FgB7GcVVQp3AjaV1LavnQIz
93ArWa+HdL+6AbaLCYpRNoiHKb88Bph2soWyLOxUV7HI2v86Kv+wJ4hAIqbNQkCFWcOn4ONTE3KS
OioDkfmKG5X7O4IA7GGpHSCf8VjqF5wvsd8IoNIhuO7jIEFTwR8fL/Y5ivGQ2oeLx9MFuO6KvCC1
Eak5rORzwYiYCNMiJ3jCxWvNcq+T3olumsODowbFfWwPuK1t2kQEvu6NsFSdDwrUI/Z6d7hXMc9G
uP+whhm4eeaScxEIc751RGLA4XV7MhxgFSC5zJNdlFzAmuPXlC2/YIMsQBb3gg2k2h4HOKY+YA17
IsCGi6GNagTlEYGD/KV9OtSqHPB5LV1fI73fYKlgETcNqN9vdDuaordu8OtYqzFmsmhxDgCIaqOE
h0pWEDPfDIIYHc/yQEpCb1Bo79tLmR7ssiRzCMqNHUW3mKjazbFqNyFAXIK0JSL+5Ez+0mi4oznj
HdHk5Qi5IzrBbElgIZg/4tY3Xwfnq3q/6W3HIDxocs33omUOmE9r/V813Dgf3Br9mO1+QtXPS9JS
hr4AUYomLqy91dPMu//y+HnpebDpYjJjL+ZWYcmwdNT8O5gO/I3qkYnHWhXB2A7rP8LObMltJlnS
r9LW10Mb7MuxOXOBxM59X25oZLEIcF9AkACffr6svjhS/TWSqVv2S1UqYsmMjPBw98BTIcz0iPsj
JgdQGyAHQ7h5dsMR5AGSO9gSG42bcj3aw852zTB3dOQ0OjucxJgqk8e5XBrcGyA1lOgOY6iC2x1J
+oUSexc1DtLGI+dzriQsqjY87EdAe4ih8Ny0gV7Oz/7yOpXA8vEpi229A2oHCRRI9OXBw2dkzLiG
jOqEGOjSxYq2GKbhJCfn5MBQffmPm9xcEuwIiLtOc0ivAW090L7LEAjo0gSqOxFKHytM28pkAXXo
xjG154wGNSZHBYPrIQgxOPU2WOutUUkx1V60SQYvAXVJBKWS9nTPl4kqtIrVqVdgmA8KSl3mFD5+
h/5p6c3BSwcy8kOJbZFFj2mxyLS0RnQIhuTN4BF4yy1d5NfRW7j0ik+M2PUWCiTdjZps0M7Q2dOZ
Ec9+lw2DgoKNKpJgB6Qzxkwg96q2SPEc5CZjCojNk1Obo1tsaZcd+9U43hHqqdDtZHN+0RKlbUY0
JFgA7ULgpVf12snrlPxb2aAU95RxEX1p10reTP5K+wV7Yp373B66oPMWGK4MPQgrMCVFDMYtPlfi
Bk2SNwIfaLXkx6diexSUJLgKqxK+OM42meLRqt8Cl6fvRUnRekXVQLkV3XAPEGN1POTQ7YJwb5rv
IYZECAhD7DpogyukkilIhJfScuAfdtStRBgrKip8ylavLrXTV9ufgK1yRaJPMpQzvMOmurpScA0L
GjrBsQDEzearfSBe074gJ+wE5MW3D9mjnK/okwQ0qbCQCJAWBrLbAUWZcomPBkvcAl9qfhoPz9HW
N1mVV5/ERewlBgdNFqokGSiFVP+rm7BP3wajGP26EESpocF4l3LD0+ZnifSrySRh7Q1aNy61nwd0
WzMplYqHFWkFzy/ukwnvKx5jOn4AB29BiKigTCIh4BSlBfiLJELvo8ke4gXo1bbEijPcEsCIm0fA
igNhdvwarg492s44JcL+g1pELqjxJE/+a8MeWJyvwlWTw1l0DJ6wf5jXox12vJwsrB+aGrehXGb4
5i6ow+VJ0+GPjKsWZJkvKB0Sxjp9jFfvyd5bARJIkK9cc9p0AoDBoZSkRCQIV5Bidsp/0H8uXGZA
3AmxjWMrjTM2aCQrWTAMN575VtQGv1mArb5DlXj1RZkoIbQ4266zglt8GnQfm4YXolj0KAogcDsr
Hfk52Ar0HbXJq1/a3AKgB5fEzsvj8emDaFGQrKyHY6U1fr+5ppRTlxdgDPooSBc4B/Bgj0FH7Afk
Hw6wOQp8+vvsvJjKlfY8ggWfV4OIXQ3YVTaWsCZVDdrObXwXKQ1jRnywSNiwDYkBPdv0gim4ecVZ
SCFqGfiAs85joFjRomUAFi9zmvPdi1oys5R1EGUgjysIXiFTweagQRYUBfLWl9jex7TWIXfJhPfO
e6G45CxnH96F0QTvrNd4Sxdnepi3OL11QWhAPJjbLmT4mOA9pg+LADt/cAucng7Yvwic+xkRAFua
sANnXQKVs8Xihodnw1u8c5+imyph6/IHH3Cwu2PkA8pLSYaF440uEyAbmehJIuKz24Qf9Oh1kYIJ
dxfipzdK4GnKAwkIyB0xyhBiT1/pkGDx7TP7Q2o5NbHOiX5X5AcP+GOvDlLuU8gcK8EMt5bKqCYY
eYLGDOqQr9zMKPjMvajYQ65fNrfEQLGbW2cvta4x+QyNZ4kM9f1Xv+0DuxoTfDHkdY1OqT4lC2BO
ZIxY6R3mvcUVJpV3fnAUH+eaWJArEH/ryAqaNUe9oDygMqgYGyo7MxtMr9l1yBsBAmXBQkWJjfbt
7k3AkyH1XwOHnH0YBE4X6CR9DuLhNmaudrNt8Alf4EUXay3KUKBVPzRDqiVJq7pzJPsaySiCxmYs
4zemPacQfYnDnpJq334+fiCvBEex9oI1RXhgerY8I2T7EaGxL4blkJKPQKDSevMb8+3wmNJFi21Y
Z9A36NvCn2H79S2mVlLuPmuGUmE675vUJRh379aTyb71RbBrt6vWAoUwKdCk0ZwcmAoNAHFYcyhj
ZyIVpl+J9TGVmfdjzB9s2Nr4Tm2PbWeALSOkEW/fJG3mUu+fhATNp1fYoVoiimh0CjDc9zdsrHOE
wA3IKZ9MW+ADAAL3AV0mIAOqZL9Pxts8OGIG6iw22gC39C5MXhewqYBhlwUwolmJ3Ya3nlWsjpns
tjZalEx9JnA0Ia3d3mDOJFXeKfPWsnansuetSYD9noSIV0EDWm2DmRV0kcLkCOr/6uB8g/OMp9w8
WJJyjoVN7Q15T/fxnRgZwWKHITU+JEwMoaKtJ8zNaEFexgpIggqYc/UQH/C6l32J3YNddc0zyzfh
owBB90kboqjugos5FCsKA9969aRRsiL2Jzp+REAduVHIxB9WDBRBgaEZQ9lppLbOjfDuq0kTpBlv
lDbJHCHyjC6LFLCCy3me37y6CBfYK9FPFZiy2lUTSP7Q4Buw05E0xzNpvUe/gVlwYHajk/A8WWAF
QEGUluE17AKMqHf41uy7t2QAywSPGY0gJwTbhGDQ1mFJQpYlkDDDl+r9DijHdOEA/GLLxFlZY4sN
XQ2JgNBxmZAmi+4M+VfOHYomnatnBiBS4PWwBT3l4nYag5etu9euwkmOXqm4Imc5TPt0zIdxVdHf
WcJCPvjo2A8+jUOmvxHYKHbwXsgIB/IIhqB291+oB2Ymp6VNl63enjwugtdsBPXCbq4R3imxfJMk
ves6UIT7QS6GnB2zLcBNRC2hfFnr5U2szRbQyAMbjTooixCSEAjyyngLUtgGv7S3WOxHBLcdthug
5jg1tMP1DvUHy8z17prftuEz85/lkcVAIybnPk+3TX0A2KNJAiEtNKSixhwCngdVj+VNBfzmoIml
jSkikITqqRGXIGAaGzbETLCHv6K/2V55zx4kP6hF/CKyBhs3bjIjlPcRLsBbvh7z3Z8wS7NIVbz+
JcRZpBLauns8f0QWE3J0G/ekxaLdDVlK7KuZlHtTVbzB6QfFyvXWlkDTIMnhj/gzQdok+0DhYpkR
/zk0+EfHFg8b2X/fB6iQdD2CVVNH/Gt7oUmURdaDwppoy3MG68IOzryMTfTR4k2MiF5eQ/63Okff
9YYKw/glFnqkTA+cwLJZCUDYiDJRJ3AQS4KsD/C3Gywy2iiL2b318Ntseimgp2bzTQ+1EkIgJMy4
TSVSZE+qc4VGSFOahF2yNBwEc9l60+xvt9snDi10NlCxPSYBtJ3neDgEJpCeFDP07RaYrnUVMLyH
uqduJhBN2sRAO2jCA2W1xC9cqfOUTIlEk1HX3mTCki4gAjL2AHL4W5TJAQlD77UfvFHiTw9Yt08p
nkuqS8qIqeSf0PsZOnEKX3sIrZGEGfMTN0LQoH21hj806ULKuPd9zHSeGZr2y2rRtZv0lf09ak9J
tH5rXj7ndfDecRHledBW4YlM+nBwsXB9M3yThXGQixibGdjuX7VGFst/4kDsxZ89We4SOtKN4IhP
dqilMkuglmUd4aPYOrqUngCbWXMBo/erusMYYshBhiUsvWLMLAeMq30Eu0t0GEiPMSwoTbxTcZwo
Q51u77hjR+Q7OFYBymw2exidIZNhmzr775oH9+XqeBK55vMj5UFIW49HjmEFm8uhJ7gUErt8UHjd
EAddcLx18RdijLTvP3aT/sWMYviX9BGBBTAz358AznczTh/8ouXBJDM5E9IteSGAJElpJOmCx7Gy
7m83tH3o8iLQmLEdoQFzBjBmRiOfTa6SGsI+6D5HYEbtGRNLlu0nx7XSe+YBrU29T3TAKGZ2eXEA
0a2Uz6yx5zy4P9n1FM0uZS7K6HA3QOTcnhmRswCY0OkvnYpJ0ZEVNTx4hbHoa/Qlo1PMEFEqETxH
gobmsYX2O79bDkYSoT3BitFE8k4AE/S4u2MVYI0HDPuY0bHs9ydOm+bRzQkhC7znWoeleMP3COqN
0lye05vevS2bm2wXZse2ywjejOCxg0VHrkweMdZ8SC4MlaXXx1RHTaQHugexQfwPuYU1s2YziYrS
PYH25gRn8ktIkI+wCYC+Vnf+YuHTVT5QhUz7MRQGoO8FQAhWCbOJNmjSMoGNzWQYcTnFhcd0ICgh
LDaxixcV7faR1J/f/dryZTtIwvFAeP0ylkmEyFBve9RERIwihuHdJFlrayvnEVqT/YvCmQzrPOIF
rGaGLfgZOL5eo5Pbw93dbN3P4snsHowXbbr3zRLCFU5cJUpx1HlkcvpINmmpcGX4Iqtn/pAeua3C
4BQibEDahv4bAzdSU++sqGRAWHQvfZSp0Av4HTj/OH6jISC1Iwu0pdHIaX19+CpRPYPFfbn62327
T9wmoft0fYw6mOrrZesrfndeWQxoe08UGUov9JMI1ikoAxffozAq4ivVJkxSSszmPQRMkQF3AtUd
C6Z7q2b4HebzDCnxlp/LMT0U3J1QD+6mt7ikToNERsVqWoF2pNUpzZPaKnNAn328bmRJAlOvYUKL
2FymUnG1BkKAcvzo4kP6Zm6X2aOM2kLgIqs8ozjFVKJtTbFJ1BqAHUbzSQKKY97XairxwDQTLjzm
fJen6trdfMEW8Dnh+OFkZ/jOBSI9DyEyX5KDTvt9Y58FUubnM4DnR0nmJsP+ZqsbDIJqbvsQvvLK
47ynyyShEIfelDwxVOzVQTUw/icg8RRSYicZgMX9Ehb6WOxsMZUfvoj/YskkZQle8pFIHqilaTNT
QpdmREEsKUWQ5968/DOcsb41kEwjvCKdNdOoGGq/D50pO9ENbssQRLSGHvZp7ZGyiW3peNBKvAwU
Q4vHOU4JqHnDN2QnKrKzTM1lNdLMZRQaMlr9InEU+b4ZIqSQO0cg8Uyalsxjbb3zKei4oTmFZzak
vmm0NpshwxlOtK+3vDgoLDlnp1832bkAqe8viAafIj5iaO7YuBfqAT4CkBZ+3WspMo4yUj5xGoIu
dJQTUkc/b0p+6dVrMEEMsuuBjiRswnxBwcqzsnxaAyDGjD/+iFdLHcDbCjWYVW8QUkd2Vi4b4C7P
LWDx0aV6+dFJ86bTO4h8AGWMXsSZ0nIG07tb+hZ8lXeSd0pd4IGDZ2HLPuVe63XpvkKlEVr3WE1t
sv4XShN45ZDl4LAyG5u+zklihIlFgaxAGa9EJ+vRDn2NjBAKN9Q8GpBHviuBw31cdaSfvfTuZ497
U2UW9a6219PbwfTNgckYDQYBgNNzZcARtUZEUZqyfBlTYdf+e+VC+mY+OuEQ8q9HH93Tuq0AYTRF
Oc3TNUXKe3EJY4lVs6iWFGISbrAGisp6Y4Io43XFv//1v//v//mo/iv7vOCOU2eX87/OJdZXu/Oj
+O9/a8a//3X9z18nm//+t2Vauq6plqPrtuo4hqWYfP1jNdidM75b/V+3Q9E4a0+tHisS9xV7/8F8
g0jtMMhGMM6A8T93/Hcf4gzIb/f6uynKNuyN/3wVuvKXq7B+v4rMbNiZXXIVWpuwA/mNhj7OdvhM
NeQUub6SIdhFyWRFDtErtEWBPeRo1zy0l2GVXrfah42r2jOCEWp1/nxtmv3TtdmOZZiq4rr219d/
eUJLsyxdd8e1NcPFfa56R//CNLrPynNF9JD0BaQecr/5sGVkljz5y+f/+IZ++Xzn92fzeDSspXnl
8w+5yKSZ9qWTb9AWMqU0O/hPhMkwKTlgCpG14XzifXxPn5U4MiVZzlqT2w4y1p8vSv/bRbm/X5Rq
n7PacNQaVGYWjp5N2Xcga22SKxRI/ZJBtIMcsqS976YiJdQj6Qv/fA3aj4vmfx7M16L65cXU2v7x
rM2va9DJ6PDbgQeJmDUKrrBEVRp3fvznj9TlbX3fLaZhaa6hq4qpmPrvt529ztW7qopqLMlyz0QL
3q1iULV0zMCB9PG1Z2TjzTeZuMuIrNV2ayMkYLdvkZGQJeK+PIY6GYIJxv0/X5ll/7RMf700+cZ+
eRqP6+llLq/3avyizW30mQc7PDL/J3TwpVc5Jy3Gr505wPJE8h/g5sFwY2jl9uGHg8/BJYLFRipJ
pr9YS36NQsHMiE4Kx7svCVvSSMQhL6f7Iosf05sIyflAURJcvXk2Kj8qguv80Hog9oE3O0eTM4RV
VPodSh6SRh14Fuh40kTt2loaobXsmSRDRVycfP3SpfCnDQSpR8nbjVk5McS9VZAWUkgdYnwb7GPY
sGNtq9m+doh1ZKYi79kO6lqd9sc7fJUtpxEso11BNO2hwy2MecbM0yy0SThdDHBKKzQ5JItRo9Gm
SnY42oBFe+XEwdQH8ag7k6X6HfOOt8/oyfqQGFvm2oGYONQ+Pteg332ATHy4EAmE2aA6tKwtXjK5
YK5fuC7EugHeQ9eP6d+YY/Tp7klq5I25vLX0nCDFpudVOww2D+47Jlfue/wztOH0DJ+JEuxAfyuG
SUoTAtUQJOfY+RSYzuNJkEvY0CJEG4IBZEAlFT21Xbyc7PEPbz675WIEpaLXm05LX0/P3vwRFBqk
Xu+V+yWg15lpohYEXHxfRtkGe7lOwbtxY4sho3gAbi47XxlpPp0IwfTotNIjknC6W0Fr0AMDoyvn
TDI7fEW7IEsbQlLE0GLz1wd8MJ3VdWOIinR9SuINDrLv7cGN+8zuTV6Or1UYNmGNxX28qGZegcQw
2qPPyEAnwtRdOakHLyujW368kT7jaVILps/d4zJEi+BP63CKUXnzWC1e565FAvBgUg+EYs9uQ8Z4
+S85OZUVxxk7p90CAQmFtTAMqgknOr7G5AuQ5eqQWZOQ5XXbL2AVkYTtGDeli2xjp1XgRqsH7ZMi
UYHXzwEzkOL74jlm9NBTD5f4sC2pXb0Xvv8dJw8atWeeIa9/5QPM/pqQ+c1KVrBA+3dQEHb7B1xy
rl3Fhyey29iUg72cXt/oDvy+EzXuGcEtMdkf76BCwUs9x2Jyo2tFpSnyesxl7PCaAZkNLA1ObkR5
n3Xu+EQpIZBO52IFaOPOtNup5zeyF0rrll+YF2BygzhOPpHpoDf45IQS8LSL3uHUqlQ0JLIrcgvp
ZIp0C/KDHoAtSe92I7MLhc6hQVqPgzRjcKqQLVpAtpWWlOpHyf54+hI6pFMNyZzqnEBAmYMtyq4z
Y+gnE3snEoUCZaO+dsB9jQgG7piORQwC6I0SD14GfQcsh2ijXmnSeSZDXPkbPXrQMOSGeYry/b3C
JTP0SKUIM9ANyUJIkT6qVL5dR3II5lGUgCJ2k8FH4WPqE9Q6zQ5SA8blGvxDizuPPp/eR6+CyR/Q
8Jh3xujQ6MAV/tzx4JTPeQdCNv7IfDfNP0dkXdP+clh8S63cg3o/3qtHxRkpNeBSLw18sUT03AIF
O4+gxJaAlrTIsVdmrm2v8rOYWZsDvkCl+pLjcghzEBOflPu7AYX8hPnHOKonJyyG4bsQienMY5uG
4KMHL6xuBMWqYMLDyrzjZiK/OHGdBGAxL9PbtYMUG3L0VoeI3XAS+uOI0o+98+jRMrYH+jEO5i5c
2Atjd7AcPS2cmdEY4pKgndIlKYVGCmZgg8D4Q7woMJX4PAhbgJ21zegleTudTqdi7+YThBLOUGWL
rPAqWEmC4KlVvIbZMdyfSNGvBJZV0Kq8D/akf9E+zahWfQXkKM3wzArZGCxjmv8S24e9svE7U1Ju
4Iow4GPmDUYlniOnm/PeG4GDtWv4FrcWJFiHM+nJkSRNopyP3SOQ5cTJX364YGZ4SbDhlrO9y+C6
5ewF3RDlWsmg1hVkRFrsGHT77+CA/Vy1YtvyWON3UCbQh/aM+3PT/O0xMIt+2qDi2pZM0/BK5JsQ
p+W/rFv7ASPJcSrm70+94+CwyfGyhoqIrfvqPDBCWsRqAPkILhP6VsZFQecReNqAPuK3jPs7Q1c4
UjlUV6Z4ssjhIlwh+yaD3Gf7BI2o9lU+KRU+Pl2XGIjv1CxFNsVnthFmeGBxiMevK2HPK1FS9W5N
0F5p5aPPzZ7eozeGbmkZuBCMWpLN/uc1b/2UFpqGa+uK5hi6ocot8UsScinL43PZeFdjQJd9A/aJ
UvnFJTCko8ELeYVXW+GBIfJMOgIRiLUJzTeGFZ5aezBYr+uhx3AXBcxmtEUMV2NFJxoMBKNZIcEc
Pvr0ype8w0PRdt/BaWMY2yW4RafzHDzgPVH6pmob8VJ4tCBnjOEVQJX3/3KPMt/+Rw5o6qplaaaj
Osq3HNDZXYrHxawqcivZzEQmQeC9fMrtDdipjtaMmiESSw1CDqvHB5in20nXhH2ecpam0cBIVKbi
0SmRrhtHr/XeMuJypgpErfUTtdvKPvmsEiG7WxT59K72AyRcII/hkObmn29I/2fmaCq2qZuqa9mq
rarfii9LPatZfj7VY3RqbeA+2GTvFp4OTPb1kqwd9bx5KkAWxiih0w4ZLFtyh6LqL4XO1+f8/mBN
U7VUxzZUxaAslfn+L4vH3je089N+3cYNGLyTU9w9BIrhU4qymYE+jLhC+Fr+JaX/8VPJ5A1bNRxH
Ub5XEbf6clPO2e5G3gw7N/e7Zx9GycJKQIZoFvirS1i+fecvdbcuH+r3mzU1zTJV3aT0dr8VUGW1
zHbXhs7EPA7J00oKW/6jYVlj3eR9PJnm/pmlA6P7JAVyCaQQPzireRjIniWasvxrQaXKA+n/f02u
8u0FVHZ1rS9H4wq6pzDRGoiZ9HOElSZKvRJu+vj8l6eg/bOeMm3NVFzDUl1bce1vRYumXHa6rj7P
HJE0+U++jcgHBHyUPONGkLV7x2brkHSgxzpYL3TSlKPAt/8GPjj/fBe6Zv6yo79dRW1oj+PVqKtx
md79mfqhGwGZjEE6HtDxdd6L531Ez+G1E6dstD6YmI/7oMEcWDAbaOBt1AawGfaKp45piD2x/CkM
PZVdOc7hNr2tgVSZvR6pGXm0djVR7IRzadKVXZ6jxzss7CZDbJ44DmpokTImlr4RQ/bpuOj0HesA
kp8LMM8wkU+XkqJznr6RfM/ftufA0RNYjHHejEdn6Wgjm7L7AhGWbBfrsuP2vMc2KYb0m6HvGFNl
TRsAvTjI3KcvplYNsoffe4CsIQEiDn2YJFquZzTaGrxdePN3JL/x9gicCqjIrOjmEP5oojBEjrMU
y+Cw09jO5wcNHaoRvrqdgNmVDHj4kkmyWFfMD4Ze5ENnkKRjKFleExSZulgK/JFXNHx1rDmYRiBI
whnYJylFqTlrux/tshPKDnepUol2LdHF50n1u+1DZw9zZ1b9R6mRxe+lF1IGzmaTLyh02VzVDIJ+
hw9eWt3U8Bky5k/H5y8v8H2A/3C3oQVhr0oW1mGEzjYavKc5Vk89W5AuTh0YrAEP47qdzskaVCG1
CahSYT5I6lE6R41IQimOC+hxQYXGtnO7kg98UXehcj2hP7VeiYESQlzVGL9ZuskwkMIGjHCnA9fe
x3uQmT1YmDJqMbo4/oKl8iaBp0wKVe76tcL7WUec0DbxuImluQhZzUrmBLDYbNKGcHtTvTHAMcPD
IVMFT2bErXPTG78pstz4Iapl6yFqc2Iy7+Ik9LTVKBBiki2di3AulcGYbL4pFnWljXSXMS9ovLZ9
2LV/PmDsHxPhX/bXt0S4uNyW2bN8yv01a59H0HwKJhwJbJofQvXVFlZN7QzpI31ctsaNofVqeGcF
V0MAwGaFBxdom9LrLUMHQW+3sZDk7lcZBSte7fgwAxWnIZfLLokFNUz38FVWvLENLQ04Pu9fuqKR
CeDmGO1TEet/yXps558n6O8B5NsJWqvnS9VQuEEQeI59m+r8OpJuxE6KVWvv1HlSw83I2HW6VAxG
nS0jWn+p3mWoSfwSYe7EC1lbU2h7EeVuZIvPE4KIM3LNKnmO3i22DXv4jiYEKvkcEwu4wJ6j4ErH
6DRixO3aU0pdUgte9MHgtenO+j6qg5xpuun52gXK2CC93NVACfP1+rkMXbT9HPZKAHMH/6ylGYJp
MGxjT5UHhaAOahmO71lUHcM7kgwHI8rm09do7C/yDbEQ6RXfcWvD8UK+SSHdMSK0qYw9ZYfvOpAP
FPHa0mk9BdBxi7DGg6HLg5CIiDEpKUJxt1pjcSidrJIdqtMUEgnEDzdkrqO3sFgsTbhKmxhnDslB
88eSjQn1tYgeAyaPZcJpii3Mn3RshSvU6i8k6ZSPuXg4wkSK7d0f63xQu5HZCBQ8Dge6MBop5k8E
BMd/ujg6wDyf30+c9HnnOumolMmEBWapBOmybnaYpjfOdVqCbKOhLvZntMPpZZ438+blgaMwjChq
k/7pAlkiC2OCjwaYX/sacIlnOAlVDIo61h5BlFQ/COygh+cdEykzz56OHqoXHtLRYOBy2jvyyH/E
0QDLP0+KaPEdlCznw0SqevDRPUaMNGgbKRyPcG1L6fDSz7xIdi9eofZxpofxNr0pldc0mANu4HKy
A9U5hatUOcOuPcMA7RsdvHwpErIzeiV3BDuiT1sOhTKP2hHQniDsLBvTshy8sF3Eq6F5PbTOd0SV
bj2tmXXBeZhe80gTtdLlTARUe+3ar5Um7mrP2JoZyxJi5cXzoX9cgiZtJij8TdBSU4MdsO9dE72M
GmWkL7tKOZAB/HWDjxLpGT9zaQE/Vsn6ys0dcebwbrzH5KzQi/Rv+VCttyVTooPjB+NAk/Nc2wnI
L9c5xy3r0QZpietVvcKRrzG7F/67ha8Y2+3E4CKNyYIcHTu0RPGLDK91Ovu5RArPYHC3jhlWCUVK
dYLd4KT7Odx1ZQUzXgmKznJ7HQHOYd/Yeo7aC5nnX9lZDkN3usmunwWJiyHhESdLTNkEGCS/L32V
NzY6RA2hMLML94x6vmQSqxSc28E1ti9Tm8Fon7ezMJIdHd2WjdIGcceLQxSe1JvqkhkxoBU1IAkK
ey0sWs5MdyQ0QnW7l4ogHPtZYZfR4y3uE06shE5SZ9ejjODbsVgILyPOH+aY8GMQLjJ6phFpYan5
u80TxKoRcbIxUgfZkbdqRGSVvSVqGFXYWyrcBlZFeVPxHzgnSyHMLUENn8AVpVbGzkbwLZp/xd+9
SE49M1UnWuscMNkkMGml+TZGgHqQx9lmOVvOqkkjkvd06pWjy4jN8VyhPGxo/dMjsJcQIO8fGchb
jSSk5BYeYCRXSa8/SdYlbPGmf4cDekyuEoo2tJG6Hx86psOEHBxD3h3Nap6hjrx5MZIsBCOEX33J
PpYqQy7ZqJplqTRRGT0V6E9HzQMFNcVNZzsrWXMFnOa/hgdmeIoqUh7i7QKQuRehsoRhLFOxm1y7
HryWkfn4aKQ73VeVrnpM7Wx2rFYurCLzNCyeEcXpat/U4Kdzg2RPnnydgFt+FRihdKeAYSDA0ng2
8ndcsxLMiRichc/Jxr4Jxk3T5yUzkdxbB6DvyKtT/GKTza3w1oNgxSW+x9u/nM8/Hl+WblB42a7l
qt8q2qvxrLLsAlB1gREBx2yGUjEXo5sYAdu2F8zlnNTCxwA1PNJg8XoDrZdIcgiF79VfLiCkMD34
OlrMjLQxZKsXXzuXyTdTzjObJWuD4ntFIUeBHwfgzuAeE8lEFjTOCErNzd+OZE2m7L+XMpzIv9zS
t5T+qFWNt7osK2raewtZRbDGVtQNbGH4N8TSPGXIVOjOoVNBJ4j+/ED/+unfEp7b43gzjvLTm7ku
ZgtbUnS6ZRSy+9HNAnTCSGGXCvjisf/nz/45F/nlzr/lIso702rnRotKB5qgfxM8WlZaTuwZlOdW
3iOo1aRXEA2ZZn8d7TcohDq4NzCh12deeAzhfXAaYHmfKsHyRPzEpXHdRjZE9FR9bYKkPvKeaRne
fM5aA+8OPc0Hl0QDtmsprVNBxGB9C87SikWuBqu3FEbgC4pDr7eb76mqcLxJD3PmeUFehvTTAqH6
80Mw/lnJytfPUlZUgA3t6+u/QAnWsri8n9pNvn7IhwF0CkROBIcbMGo2AGbkAD4QgN2AJqp3HGJy
+wkUScbgMeJvLGMcMPMc3yEiNrwJDnapxPkLRGz+tPEs11AMVXVMwzG/tXaLx2N5ql0uUyqtJDHU
/WjINJGzhTcEHvBF6H4iUmAFdZZRg50ZhgPQACqU66pBUpGW/rRDtovUJGoFyAfVQMeQL5Ep8nyO
e1R/8+dn+0PNrmuObrhANaoG/PVta1lWYZ7uV+dNsssl0xCQ0tvCo0WVi3UyGHw8vI8paGyipvAx
8OZnh+3FJfjzZbg/wXC/Xsa3PcYrvt/Lo/se36FtS741r7njNo3VubdMGeJClr0H2AbL4gJzUubH
aJ3IyfW7dO/fxjvsZV+R3byJI1nULvjEwbpptqtBGWZJSULIhGngYIUwjuQrrIS72E9OScv6oAeE
R0TAufLqakDHLken5jP1LTqRzjPUrB8P321pDQMvrllMIRAy3CzzoctI1AZYVmfwnfmXJf9jkfXr
8/i276+FkV2OR17LRL6VBzfdxg54S3MytGXN740khS9LR5An27jghu+Ye5bofek/sSSvmlGURXBj
AvBsTQLP0mgdnD2SGVwbNps8VhGnjK0PBtj5sOrSMfJPnWAawYrEu+EvK834qcHv6qwyXXcUTbO/
4VG6VRt2YZzf4wvIJ87oDBUp5ZyonIGmdEXmjUJQxTR2eI6Fl08coTNb7AK7U7y8Q+QucczGTH3P
fF+0f542ugYXrLBMXFoqz8J7y6RRuTCK6A41y/Wr3p8XqKb+cAS5pmrrrqYRjVT59V9ikJG794v+
yt7jKnRWWSaYUB/2IkyMBLqdl4dLFXTB0MJG7s8frP5IjPj1k7+h8Edl7+SmmbMUiqCUVrq1kPZQ
CyqrayjbxjdorWIC6ZTF/47p8BIKLSy48WjvLrAmj7xphDoGVCnEl/wWeb3PESk58vvKw+b7EBxD
vlvqdI5+L6CHN56iSMo9J6Z9LIaURTu/LyC91qA6si2KiSwdl4c0ikLXnkqbl4doQfAERYbwKHY0
CVHmSd70nx+GJpf990TAtRxXdRVXoyXxLcQaJ8cxjw/eAqMDMVKQxSeJTeaFXhJ97Fj99K2wszyE
vJK/06t+CFK8eolnu5ri8P/f10Clabm2u5n1uATUMGFWGbR+GGLwiv98m6rzw2r77ZO+r7ayVt9V
ySfJqNymlpbDM0qCYs7cssVavsvRIPGiOzDJTbAmmpK9X4ERmi5p8/rEUaMwU4MAMeK7CzRV3X13
LQVYbSRWIBIDXv6e9TCIauz56LK3rE0jOLSNq/dxmkV8NUoMD7+GKOpliZIcRDJYJwkNPqJnHUqH
TNGKPpOpd508AquLxKyG8UfsTOeVCGRmLFgKWLt29lTqOFLCAvRJpDsrOvkha0bCZ8cxlEAErtKv
sOHnsNLkIDeYyMbATBwBcIgHTHOGygmOslRzohbHhRGcRfp3/Pmpmz+kGb899G8bza3rPD89eegn
L6w7hRitMaPqnqACncN3cgjWyLKPtBMKoccUnc0uBZlk+H5RNo8pPiJPuJnDMXADTioAVDAr+d+d
bgt8cmjkf77e/7Ryvu0Gnd4ca9GEK0SX5ff1+MiPZPrltYa/lIyYydjctU/jRvBcQ0zA+nB0GyjX
3u7RWu6mhdJHshRenfACx8LRO2ezvVe8qp8rTATAaBDwedTLl8GDhiRVyq75Og0+7hl2Lxm2hdE+
98L9PBxYyVOLDX2wW7YxJTzh9XmPdVuc6s4cxoSCcQX+BMeLQFF50OOl3ma0lunkPiacZyZItZ2+
lrqax6yOx1n413G/2mFbwPAg2vysQXEM+hu8Yqf9bF1Ki0bS3tvwYqX76Co9OI+XVg4NTkr2YsZb
JfknXkTdv5xUP3RO9N+eq/H7c7UuR/de1ed6zLHL9gufvdHuk0600YJbEPyVkvhTWNFVV4exqek2
qePvH3e+XTTrXl0gbWIi9cLRQwphwHKxPVmPkiXDHJi0lNwDByJlt7XiMeA1/bfVr/54FZrmEFZd
m2bo95BTaIeiyrjpRowDAgv+GB4+P/fTHr6eLQfRirv3/7KCfyJj0hn8n8/8tuOur+z5UHMWMLbq
kd5tA1pN2qTEyzBKqmZDWP4zXYYfc5wCEedGjb9k7PoP90yZDJZtU14o5ve23b5SrPvxDKkIajxK
AywYRUIp0R44o/ddDJBWHPrJiWkGWi+SoQ1i6P/j7MyaFMWitf2LjEBmbplBQJyHGyPNNMURJ0T9
9d+zjTjfybIz0ohz0d0V1VXJBjZrr+EdPPw8ESj3W8zo8fR5X+uKe375qH+sSZdeDplCrY/Sdc2a
Hu0rxbWTthXXj7SHfQhnfu4l9FoGLlDE4d/RRPvv8E60DP7nWejSy/s/Gpq1vVqbmnchdXbfQDCl
b6HCR9Q7kmoW5NXHtH/q9bsw4DMFmCz+pj3m+UJJJlhFV2cffu6chVrbgRwFFYfBMreCBBYV2Dnc
vVWayO9WzV5587hetpC6LeSbqu7qAUQffISnlZeKZuqjxQzNMdecb8IvpjQ8rAaxWhDtWKB9COyL
T3v//BcDflpA9tW054VTdtsiMdqAjdlsvOMRl93+zV6oEz2/QYB2uovt/Gr3/fMUccSouwqQREVA
TbfskRewX+1rCIyGN3Xx9sNVEi2wz8ENJd0EV9IT6ZOmRfcwChoLUnPQIoM1iDHRDY/PNMWfIrG5
7h5rRwDRk484bEw4XqCWJ2VFinUA01b3OUUn3uclDhaHkfLsTNJsboLiezhWEINScK4pWsEb0RLJ
OzIc02wPiwHNGZj5EB6hg5zGY/Pqti5oUUEmbIPjDFHFIGuLi5UNgVeBkXGcwx9g5LKEMfyN1rDd
nEDUID7BfWljrCFGAnB3hpqg8a2nOME5X0fDpnQ4SpQWevb+4/gl/1MJTmBSVNEIkF7m7OfZ/riy
TDapDK+UHeqkB79f8NRXQZ2bFNIJsL8Q7RcmywpCyvA7/v5MlF+SBFagWYrC1ZsgLf4N1seGYunX
al0PBKkwZYppjTBiWdpVCn5qH4KkRPoUqcC4gmgagxRuBB89liPy0eX878U0RSz4T6z4sZiXKlGv
1Xt92LKYo7dPzACwZjoL9fa6dX8TKWWRSvx1JdH7+FH+NC+m9Kg3XAk26Ak4SQOTEJJQJfQpot0g
QfcZlfkiJj/7+x5/OyP+eeAiAPy48lLZXpVjwZVxp2UaV9EFm04ZHuNQsugewhEgU/EpCQl7JM4R
uHhz/V8DzI9n/LLldubscDhZXB9yGobpTMP8advf9pa2GXUXKy5u9kZWkDWR9+9ATU3eLeDNozdf
DoSVNHus1yp7/uhVkO+RuxCVP7AS6yOnd4QsixdSnWmQvN/c+pu9/qxSfjz6FeCvsyJeeiNEUQlp
5xgM49THx8dZaFmQIKm7orlG8KJzgKbJm8v/0k/7+ebNl9A+axi7/X3Dje/HLRipcFApYjmfxWTf
voOOBmMsur9kB73Dgoyo82YBv0eb//+tmy/5dbEr1XW5ZAFD1NHaYhDaRH7BafPww8WhBdorAXma
xY+0hzDBm/f+C5CLA/l/N575khbW52N12sg8fcz0tmD2mbft+AD2iRyLDvSGE+7aQmHXG+XAxFmH
lxlAF8BHj9YAJ5GdFOoz76gJvyxLgHwMsHJNVTWMZ4D8sSmOlmaam1WFjQIiu+Np0+2vsQS7IUiB
si4zOJXxMPj3+7hZurgT7Zya/o0jRcEIoQbb6TSbrVshO/RzQcJGxbV/ExpEVnJr//32npH435DF
Qi1NbyqmpgNifHl7J6lBV0UvkayFTcJ0r2krrdIp/KjC8S6S1/lpFC3jm31X3adlnr72NBiY61YZ
LLbXxa74woTuzhB9Ga/VyLh9XsOTtLEX/PnF4hDmAboqWixy00E9R0sfb4oyORVf+i1ZqZH8mCu3
YLdNdV6ZNTwfb5ynW0eFD+uvGwsOBHgF6tkJ4TZysr75dNXf+lX/7J6Xc6qp3EvpYLB7EE48fo/T
lBkzftfukebRkkntkmkbnVRnyhF5QITHHoaNvPNsDpYfQtbEn8+nDYQu0VKBNS50FXD4xE4li6u2
AA1WIblC1Lr5DZF4nWP8T5/WS189ZHDsbCSIdOIgxKtghJINrQCCYwjBaIWo85QZggdEdHqTXei9
Udec6OwdVBb4SUhq1UH/vHiEWxeysu3OFmmrHqLUAc8euVXW3QAJykBESMkI8rCEEqKwrtdAiLLl
4wFUiYykqvDQzeFb2Nv29lsAz2mti/KpazApMj2pW/H31gN0EMy0tcpmAief+szCSKy6NPn6+7Wz
iKI5c3ohtwKeLZv6shet5128seiZ2YggY1aaakeY3AQH1et3G06unYEgMdqOFru1u3E0xgE4vjFJ
7vavPfKVxSrooqQfTIquFw8wqIE02n7Se03/7gdMkzeOdXIC6SuxJ+CBGK4teaqoUqLgV4TZJEkS
MwFcwGjuUNikH7P8jMNdGewc5temsPKgISOEEpXv2t2eScYvHt1gGsTA9qf+IappnwnCvvXZPsb9
RwjnjMqHDBrzv4wfDFqRz6D1OUJYbgVDk2ByWGDMC+sHqeSGTsfII9w4wiAIQXRsjMIs80aiDtAL
GkrgylEyqHId0UL+fkav4QyNEkZKFX5JXbX7FTofjHSRXhV74130JBP7O2N5wgR/xKmrdTuXlgif
LUadY4j/zclXekraIEI5QigF1HxRuCBVYB2ch+mZXX7zx4gLP+zuchGViMUIWY8IRMBihktJd40y
kA8gWOB6ciocDKDAGDha6sHJ4AhC+gwFLSAj5J+LzjpYp+TN6gh2GBrVucCWrCFfVyjLsx95QTzA
zOmhKYXAzvtM+U1q+Bws/rj9rWlVN0scnkemwKgq8/k/67JE5AuQRTqs5O+A+9uc9J+Q85KpGau7
Wl6uPHG8yrw2ojCMnNlJII5RTEOM3CFLoEYowzfXFZXpv4H+34PyJUNrPg5VUxNpiijh26JbR+Ue
bEeJ4jxbkCKuaW9aF5ZIPv64qPWSlWnHQ3m9NcTNYi8qujS2j/pLm/QEKFHe10J0hrqPLIfHBRMd
Qdwj9pxmbUef4tNJ8C5iZM4eyG224H3AHKeP+yrgKSAkI/gJH6gx93rb6V0UMy34wqYn7+yL/wUq
1TY7R08w7sNQtgHWE1pbWKZBrrY7MiXckCLv3dv9jSz58+1aL/2B27m4H+Xn2wUND9cFqdZA5GS3
r53XxHS2ux8Jc0kzWhheYicgPujyhhdVjOaZz7cAXGEDdBgIicI3NUJTf7Pbn2/rx26fVVJtnEqa
JoqtQt1PpdgQQoLFkjHXWMgpIaWEUmKL36WhN+Vr7x9T4vzYHFAyCKPBFIkU5ilQmgAwAVAELC9E
VAsIsQBtKXYuIbYpG+fWDfRcj+qcDoHhSV80x3XG5pTrKjQmIrMxSOCvfDRQqBLtAKGDIwYroJ/I
HsdWTxxf6CTR1LG8vMRez252JjXy9B/qycV5ZO/QMRZgil4P3449quOdb+T9IcBzxNnAt4R3hpM9
FfA4V5EBYmqHc5BzGLjoP6xObx7us/34105/zaMal+typ7LTV99a+4HhszuGOimAUxAirPbNZTLJ
3XU41wCI6F8I+EgesFsS0TJJiizIIA0h5bIeFtmoMJ0Aw3Wwt0RF62B3YM8iaFMz13pbq78rHa2X
DFo7Hw5VdSAGummq+Tq9vQ6nM0nqcpEvA4Z3J0ZZRYwpNfbtNJUxkXwTE59J5l8P7yUNk7R6X65E
uwBxMQEKIEdAKw8FbVhDgCIdkucuh0myinix0A0ZqwBKRgxLiJa8iVlNEQj/Woyod358JZfTuSx2
BxaDTTiyxUILpvuJ96tIQxjt09R8c8W3b+ClbaBa1bEs97wBZBrHsODAiiLY5xMuLy1CRhcjYByC
YF7Zda/HhL3zrm/xpoR94g5+3PJMvVyuOxG1hugJiuMfWT0fQ+wuzkcjD0ckMaTBS/xd20J5cyi9
tpbLxn2p6CUXRuGgsoWvgT+XB6TgiPJEfqKJL2QkUAk0rKD2PsCBkyG03p1Tv329mqSrpq40AXrA
r//3nZ+ral9Vl8Z1gOLJJkNvEXQ64N4G6J/axV50tvMOSEH1m5/SHTCdf0RFv7okGravPtmhjYxv
FASbRNHs9VCCtQxnt3F3igdyBUKQ8sD4NTeNEJ2+qnAPH0j+bz/UyuG0f7OZ1F+2r65ousHk1YJb
pL30Aw77+1Y/nsCIlF7a2vaBpqGebAbEVA5+v8FE9BTaT+77+pMafTMI7vlNd0c7lEG8bI9kNRMl
YRIGXhYKw74j4Gpo2bz55vVfXr2u6IIAIzcNCVLQv498eWpo5/p0Z2C/+hajnFkHutxw2m/iDtTE
sMmG91CDCrTP0KVTDWNzlaRTHBGpKKdtEZrApiyBadNVRq6dpwxiUyivD/T9k9/KhE2auYaQacH1
ECHXpSsZqFWckGZ889iVX7og/9zOyw6yTrWhHm+3Bz1XNK5SOMTKEuGhJxUO45wpDkT0wlA8mmxS
ac0ROcPnKWe/CPQnhRj0aYwp1/ZD6M9ZE0L93/mf/ksqpiuGoUqwr0xNMV72RdFQtPvebD4GNEqE
Y+7V3SZbLLYUkqDVHoLA7EbkFaYJVg3mne2OxKcMUp4q875oSqKE2jDllTd2e+v2cbC/2EsgV+r4
1vAmFzTd2omK8qV7oLX7mYz2Age6bVC5ASmlnPw/gbL+uaOXI/dWLaW6unFHnLVnELjODldmjTnk
fOtjncAzRknWzifk1fBZMWBdDBgf9N4h2tRfaqh/1qH+u5MvzfN1Vt+kx7OIQKxVAHJXXcH7pAF8
UtwGqj7HBCvpQZ+9TFts3t+kQk0A2DPKQrEGJ2Hja8Bfqwcowo8r0sRnUAFCebaFU/PfG+E3LJuu
MEQ1DMnU5ab0slPl4qDPdio7VU3dKa3KcVrQNOOzGgsje3myHVHR0q1FaQhHJBD+DRxw/l6D9ksm
+s8aXk48ayM1r9sDHz+ecWRGeIB8oOYC7spEegNC5glJXByXhzAC7P38NAoWBIExGgZMbzKkHbBM
wMQbWjBsWeGSyCQBkbaZs5qfd28yu9+a+mBp4IlCfwXZJL0UbJfVst4ZKiPfIR0VxWmTEePr7suo
4giBBaRwkG3uMDdCYOtNVJF/OZj/ufZL0XYpHuVMO3FtgVJGQbZ5cqfUqP4xiLrEbBQD8LmLjZi4
LVbxf9kqP279OVn5kReUK/nSMGVYsq4UHNET5WiEiMFh172GwcVmejcCT5TYcRUNrik9jzf33/zt
NDMlgw4qO1Wx/nOaWbW00xoPA/EZF0ogZmtA4gg+DsSd6XhIGj8UInNCfmEqn+1dCPMhA8FTBj5g
Hkzm0cas4U6ffH06RNEUbal+S1guIRzs9K/hKo3IymXaMLYyJ147+5Hch52fQJEHXIrWXb7ItXQ0
AcvuQJlbdG9hoIpJDlx/2namnwkKYQDfINN9x6shKAnkpDcx/cETbQ1FJi6w1LqkwvEZDbxOEQ1h
naBhUc0x0EEDLET5991X/hsamAdnyk0ZcrGhNV+DknLbyztFA44tod4CSbv23PF1gol7T3iwufBr
sDFr9w/ttU8v59Ra7BalYz8CiPgTyV8B9UTmmp7VuzJU/i0AmZLZJN3ig6IP/nIS7R7X+2xpyQCV
YZILYZ0avRncXZK0sOA8grHBXQJBQWfDH8BD8u7s+PQoBHhlOAfSiaqhlwvg7c7x24125S1RHEPC
AyXXlS2UY8DrodmCfafNLARC0VNuU28xGSDcYeRAtok2oHzz9NTVPg0R/ajSxOk323rjM3RNuKuw
uz5md6cJnZTalrpUdBA3wcKQnObaiUhWkQMUDfMoutg1KEe6vh8e5giu0lVXLlR3qZ2jCgSZuRAi
LQnZ4M4KnqUsJrAKVlJ0NFc+ubUA50vh6PKsC8++ptMYtFKrM6q2TM40HHPhIp+Qb3H1MeOB7Ihu
8TJY0lmbaCzWCiZivMQcw/R6go/F5iIkDeW0IwxCGwWZ0S4nVNBJa7W4WcwBKE2JuEkLnRIPmg1M
TyEMjQLw15vGE7Buzr+XgspsNi1VVUxDMaxXtvlyp8nl6bblfctYtwDCYrrQ9lPEwB/2MFXx+lI7
Qqm30l3grGg0nYVaDm+O5x0sLmDVvz83tLLxrbKTZQ4sb/Gw98A9ogVO5M1pICAopCQmP7UiQtUf
U5oWNCPIbPNuIws+g6To5nngN1vdT5txhJfsFOfkjTJEOHfuDageSRd8ZqGc0KEP09unFnYlFYr0
UMaWxZvc17REavKfR2KqCKspBpD9J17jR2A9VKt9eb0CgseT6vkRqPtA1uihTGmOY1gCxycxBEYR
gRP6IS1OaAyud8EGLb9DNtY7J9Le4V7YpIqGu/CZFKYlj14jaSAHf3B17x5jyzpu6d4XQpXOkLzk
4o7pHhAFh+clWx1KLArDEjqcoTtAOYKYAMpB6C09loGYIYKEpblDkFj7/rQ53mV8BooLvLHh+HOc
pDC0dBqfsDyEGWUzXfGi8mPWtlqATcs0ooLd5+hgW84tRGbaj/h4BLSkdPzTBJdPtz/fTxhQC5w2
5/wmS6++aPvA/j0intRAHwl01xXcCdISDxgcqO0KkQnjc1pn04MwKVjDDEUnl+FNFX9x/LaG6Qw+
pvaJIPiY30vH8OtibXzq4xnLrutvWnSqH2HE5wwTkxYTIx7EcxGxYHLBD4MqjmLzeCyU5amZcNrx
XNgUSG15wlX2SnnYOkM5cxCQ5HOhqBAMQkLKKSFM1A7+dS08UYXpjkTFrEVfeAQKYiX9fNDlW4/2
d037u9Wjzx00I2OGnkaJWLd9vtPYgP7IGuAVLIgwO+xRRNO9BqWqO1NCG4UP5ZsK34BGaYBO8e6j
6c/RWOdLYU7Edw2AOW3X2Zy7AWcIsa+YiASexmqZdoWnb0ajWXwuHI9owrp8LHSD0SwHJ81vrHFf
I/Hf9lnFJkSTehvhkxLNAvIOdM0brGT34CXwd4bCbwVfh6BTziuGdKcB1kpsRVwNnNQd0mnt8Diu
bqONMi0hsuHxD8953t76iMmODUwfUDNGSF5wJ5UCZpUYoCFRem4Nr8ybuF0uAycL4qbdB6MUtYUK
GOeYYIiqiJvzxI5OA9quc/nkxRyHN5/ATi9SD6ZmDOhkjuw8qGduTb10z/tAwngIS2KEiLi/vdvu
qnC6zk674RUuAaRrL+g0LivnUyo7za2rHl2qS9w2PiTIhGvRiLhDkoBzAsjMXVTcQXbjugofDE1H
RQly7L4whHSLAXB3RhpLhkBN3Lmi5JMfcfAYOdsqLgadjYtbouc9vnX7jKDnrD0ituFoSagGEBYR
jxGD+YC0b7OiERraQo5CoWBoBJJbdJMGKmDG3VPH+yN/QQu2H6bddBhmY3BlOh0R1J//p4kUobcB
1AX5CnrlnjuF5aN/LnN4ShQaAgPeQc57j8wFFlhhSH8NXVGUx67OJpnss49rF/VsXozwoU3xqex8
OwNExyBjZh+Xbuxt0e2hMxVO0Bw6V4F6iZHOxLoss0znyrEczdr4LFl2ogrB0w/EbT7KvhgE4WkQ
m6HOoSSc025kSzdm5Q0IzzvcaM6wPLmGvOSe9U+DuGQrd7t62iEPsMGpMMtzWl94QuCcIuRx0PkW
XGRImnYsuyL3wqSQOSbd40+dGcI5KT6godF4YdZ2GrJqZXpigAdW2+wlq75Z2RMmdfcxN8SZCjKY
QZVfj70yOiExDcPU3CTLCfrXwpAHutHM1uFUIrjU82jUctpKsWBhukjGePK4HsufD+cseACnj3NU
hHeXpkSscruGbi8tMeWXfQuOzITzHwMxnCz/rrHUX2os6vynwo1kSqrxUjsYW30r640TKLDObMos
ZKi4y44clN49PCQXIhYhNHi0riPGfCSzPKqrt8Hud5/iX+c3Y+wAvfPY6JTJISsT7iSCxvP3GhWR
hb6egz/WaL7Mh8rD6lZfZNZ4iPRgnS8z4TFntQt/NSgdoJQO9EVm3Y1wbkKJtmUc8g74zEp+Ge1g
4UqtQ+c+quf7hRL9vbJn++k/K9Nl3VRVC3WeZ1X444S+rx/75e5ER3B2QH1QaxmterDM1mkx1bu6
t/IPIPDXaTPaxuD92udvK5Q7Rlim+57l73uz6BFceqf83FkED5hIOogKzTt8P7Ll4t7W4lWit4uP
0cVpDdZTGHeRFljDY25h/S4leliHdyR0yzfl3BPp/tc9vdQE11tdHff7FSjQpBFKIU972BT9ZpHm
lNk+2mPkAiS0teusOmcMqwVLbO1aTuWjQ7dLVjkF+KZvZsdIHQORz5vpKbu3jPY1OSJI9U6l6Bem
oEZ6BNVHk016VsbLLK046htNWW/2A4VxEIUChRzebFK8Q/cY3ZAlgjUnnKLcppBfQKWPRAKpian0
Mb+neGwuMRAfon5culXtHDAnf9h5CWEN5M+BDtXdrZqQv42gNqMJ6gj4WlKMNZwbWs3APDFjVaI3
n+QvbWbQ0+CBVNg5lGSvAzioyPpjCVJucLDQ8xLyObXoN1+FmKqGUjQq2ND5Nx5q9HdVOKs0qSz4
xclRzs717BggD76ATdwwt/jCC00B2sA5n2w5QkILLieaD4iMIbElC5/ZU9r40uc17wpp62vpoNgt
j3AnBkyj78NqdLu49fzUEPbMf389TfgVv3zZQFA1JK1kAybby8u7GEXjUs7OAjS+6m4yc7rKyMOS
I4r+zaRID5+bkZZb/ftoHc/a5eg6NpLl8EH53OXwPFGZIOn2XeDforV4scfMSAhcKEh8Lecbfgb9
tWk1VETfb/cxm15JC3H9wUfJlobNtty9IWbP0+0cIdij/Ue6TGPQVVZIkpjBvYslwcTg8ig7Hr0t
+qUi03Tr4Tafre3Vgn8Zo4N/HmzbEjRaypKb/8iRg5ywCK/xWXYv+b5dLawueUnRxrY22qDDv47I
4MvRnqxZzH5jOJnBo31CSxWnA//UIhUNsZzB9j1ef6nI8oGWUzvnbzN+ZGy8caNXZsfs1Cs/zsPH
+B6b0x1QkPF2JSDYSk+fmtOiLxPDrbYWqXhMl95mWLaqEbDxGMMjEmiVEhXmTaRFjb68xDz7ED1C
7RPZgWwD/3OXPj4fY6bSamokx+ySPHKpexwZyTk1Wo2els8G5VDqmtQH/Vu7yK+fVhu/IutL7iq9
on+IDv1GIne0T91wisR3uWBn2VZb+0GBb2PrFKzD0j+lZ5xg9u1dvAeVTwM/XX+twjKuBmqMjcZA
z76PLS2HoqLlDfJ8xvlemS47jzntT3dHxEeIn2n5PuJFtbBwTK9IsrFNPRXnAPxDaUp3fe6SUGWg
F1P0NCRdLH/WMeP7t3gisy5jmRA3AbwSLDjQW/40tgitio7QJj700IbxjkEzvNBU2vr3gQjv7dXU
L9NNZ+/uhnWgs3/SsrPtzRr2bX7PfHNyat9GJRmDfQ5204dknzvrHv+xELupFmbDPoxMxT71rJHR
UkarltY++b45YGC6TrAMafSKNvSg5WI5KK4InBzYkT1MjEyN8gd5HJ7U1p/5RnfT4b7GRdKkjQCP
KCk5hleBmjcRAD74l+SSmDnqMtkxLlMrq4N7LHf04NoyQTKRvYfr3qm1Z8u5RaT0DuMlfjjuZiDV
tkY4cevOMlwtlq3HJ4LjB1dNTRyDcMgC4hdvAqqOg2RvL7YMT420tssdzb6qyX5Yt4pQ6yAt76vj
1afeN93FBashGhbFxS7mFOl4S7aOuGvrXQz4zO62a3X0NmOBfXbOq7ESAPZfJmoEgA0h28hMlO7d
L1JSMLXfGM4QPqEH813ne2xRB2uJ5Mq5822NUC8erUezXo2kyL51Cs2v42djwB9+ZI9h9SkjbkSO
3sGIchuDSdCQcu01O2Uk0DRHl3aeb3UkX+rxbCC+do3OfgRzS+1vPSOtoXD1rMEhkDE6S/S+2qtz
42zr/Tpvdou5HEGGOCZqqE7kSR3MJqt4M1Ccnb9yZLtBTrceNGM94b+eFK0RJaoDtg8iEad5SZ9/
cEeuXZ4Qoy3SGEYlgZzzkqQJ7+IR3BxuUmG23uzeOgbIvIY9QxkXMSHys2WgQbvgIXzxiBWEZjsy
eilf50lFIxGHHEUon1/xpPwyBuus6BwWW0+HwOBf41NLX7vntJpcRrzw/cjqWlMjMFKLfcuMYbPA
I0ic6nrayGC1bSWbaRTDfqklt7bTU7dsb3qzcE8Vghq98KHkyVa8Wm5j14HoIUfL6aFlEGacpYoW
wn5RjczeaS5Pzgs9Mbqs8JGxE8b3fDXYMI/hurXQfTyOT/EZZhilK+9qUOfclwI5IZd7CCEvI4Nz
YN05tne52RNaFWam5PfkRp+sHh195MYO4b6ldZd9ZlVTtX/nAx00u1q3jlZ7odySawAPqZT3jpad
+Vz5A2xTpN442A8DjEZMv4CxdBldCvsxZ1mntJagfe8iC7IwR3+/Iq8HI8gwkt+Y8EwY11U+92/V
9oqjk7M4WvbJ6n12h2ujz8yHghsYiM2TcxrxTLimlR5o49XgWQ4jPQGvCMuxWBCWpbUz42VOGl83
rJ1Azs6b8EzStfeY7GMTLf/zeCaUJXhXp28NCbpyzkXNUG7X6IvDJw22oZUdwk2udG+SwOOi9xzW
OGEiKuFUAx4/YjX6BOmam13xcabqRJ3wsDpYlhKOBwYvGd9X74TSbsf8UjHaytUJN3+zR3oPSWkX
Sc6OPIcCvxCyOR+N9ELyr2WXcBVss5NX+sWg8XX0l/mHYPiBvwGoQNMnxSPF597wuB4Fq8E9QRNg
5S6d7ix/zM8Dhe7D1Y7MvBqwbjkqByoy1pncWncunuwX2JlyBnw1DnbPUXhsOETMD4PtYtPuyfMy
IWha3cfgPgd5u2SiiE16bGVEHZ6KZK9bt8E3nTu01QG+HkdWCFUW5xMe3Rkzv84JgNixd+YHHlJ5
fls0ApRtokur6Rlk2HVPSur8wCqansftDq/cfzVig256R5+fdEMo2Oqb+JIxWz4DiZU+H8EVvSB8
KO9zzCr2U747S3OUtauxD6CiJUd35RTdY2+/4NbO83MCA4z6unMNJmjcoNsmZVshCzSy4iNSX0jB
evKnnN/ml/llOGtp33Kij06LonsN1tEBjTsj4NMMpUhK7qNltwisHkVHet6LgHbhR69GZAjViEKI
dnLP7GLFzt2yFqstZRRPHZAsSn/ZOy3q0TVFXmcxGDUm2Lg02dc9NLsjuaXk2+Q+uEZIJrc2fuuC
t9kaDRWJFAJB89u8jK2wyRmuZrsRJMCJHm+yonKqmKONrkqs9KXuOdRyxB6aE7lzDK3c+lqnxqTo
nOdSx+hb7nZRt6Tk8q22RB6X72Mjl7Jj2+qfUpX4h2fLghtgQxXTarRkA0/MwSwrAjkV7mSUgMqo
6e5ah5yTb3EWODF29MlfhZQf5JK6d+bjnTZ6zc8r5c0MnzWki+jnjNa0EHejCz2x/nHEPePfFBpf
GkE03shYm9yGm16jbwZXf+UrHan1yPfjWfpob5FhpIOY0uZ/qF5dOFR48X4IYH9YR4/OCSAbptP9
v1PnZ2L8WqQxG5VhEspKk/KdxPpH4bnflAxOFOs60DuX6NSvUhWpsD6fKRLC7CzJ14Jb4Vwyo9/M
yzm7j936mPy9CPU51PxjFfJLYX7Zmuv7bcYqLkd3nc86q4+y8wgxjsbn+9Ausyqt0Mkg9QuarSv5
1zE1ydHO9BNuo41XZ9tc+yS19aDCYUSs9ypf6IAsszv7SA6FQc45tEKqN1/B+hFdbreOqwxZxEmR
rxPQZvkhlkJ8C6L1dMc3UqRWSIOv/4jEn1oO1RRxsmKwat8C0yf/hDfQO/Hudq3bJ1UEP6Kv08Pf
Dc3MCjcZRmL+fYT6RIy0GoJMqRmeozJshEfvPLQ+qQH4lfVZfK0y7u1j16U3fB8WE4qWNmlltAoK
ZxcX/rpdB1TGIXkIadYDN4N9++BJ43WofiLif6IOxcaONhLD4TkHqxJKg2ZiEIRLbLiGenKZN1KO
SDnnX7PcyKzuqTeLV61HKHoay9hsw9CjcovMCHTLGeuBZgdHcx+ku6/jl3AhjqKclze9iud4DYxY
JDeN7BGQzKg9Dt247PKSUIMpA72d0VpsBlan4SmhHhkMPY32JWHl8SO+tWadbR8JRCA1AVGVpl8z
qJI15T2m3yv7xoF8i6+R6ukROmvJxq8jBdLqNTTjjaelm6gZiEzr1LqQBR1C2oZrCo6ZxzGaIjLm
lz6nuXtuixe0jRm/Qe5f9fBvah1wUr6jDMNr23bWsdwSHafaN7lRta0FyKD5uwilcm8doyUWZwya
RSKAknuyFJoz9OPK6BBcggJC2UflrtqNSHNWbSEz1XAfOd35ynBuE6NPemsOVvPN6Nau6M8xNWyS
b9eLQ69OT9Exs/x7cF2cFoeBNimCbV/BzY8Zr+VjTFHk2Pf1zx/VsMj1u9CsP2CyyXZJK+eRHvNa
ts/93WQ2vsv2NSvz1Zea3Ijvs6yZA9os2+e2Gh7fjNOUXwtrle4BkpwSYeKlsLY05fxY3aQrdLN1
T+ve/Ft7NSoiXO58a8wIqaUgPAT6tknTbkWxyeRQWAsIOWnsjENjso454RAp/Dtk/AaAevoF/c+6
Xqa6cl2rTX3VvMLPXwJnSmiH+kvP6K4AlW7SVapHy4ABTtb9XAGAFsPZWaIn93aVbPkW1ZGVE5wj
rW/l59FbeO7b1b1gha7S7T6bHVmd0ptBc8KrC4Vbfnmirb1nnY85ZKtQ538shMuGGSFhmM56tBsD
VN2Z7e/ZdVuKybuPNt2bxtwv71STIMoimiOjx03Uf4n5lbmxjsuZQDKpMe0dwEslUqjHYOld0Sbq
LhY3OLOW94jR/ENvKfRQA8RW1GVaMroHf7/JXzAX/67mBSCkLs3j7aiAILwHz4FOesgxqO+0tXm/
6HW7dQOezmZAStddQqZxmMX2UEjpYn6EaDUOw6Kfv34EhVf2yC5WoO6syGKEgAErVtlvWsiGWM2/
JxWrbSqKZspCR/3J2P9xXlaz60o51GhA6SDbDDqFTBARReRx2RgPuFF/dXOW+M1g/QiCLbIyapEV
g8jTzJWa/qPp3fAu1RCDktaob5/W5KpLCgRkYw4ewFMvqyNG6Dc+HqB5a3sQ775mrZhhHgMey/3C
Ee+rAJyE998Rpz+2SA1ByPm28iKlu7/q795sFuO/cLN/bviJ8v9xw6vSOlTWgc3S7AGUkHDGwGkD
dAQS02XYQvL0G36aEHaftncdUBJwB6N2pLSiTQnJQhI8RMtZzPzRCAU7H6X1APYF5SFC0I9ghHi1
ESdBsJ8HHAk4RzsDncFKfHCKZURi/22t7S/1LQRc/e8k4N+7eglr64u+eRh77mqoBsI75OkZgj/n
keFf2VnZZfoEzlMPE9O6+ecVFrvJJNWuerEnyy6yObHUQjPr4BYQqIwcjvU7/bW3i3yJcffH9tSo
LiySeXztWO0nsRM12wYL3iJfO1cH5kdj49CJbqGIsfi8dbGbf0LWD7YRM4LbObsvZC45C7+pcZxv
IYtmvRF3V/97RIhnqRsWYwsNbO3LMo9mQae5LCQBsGF8LxAqDQ+N3T5L9C9XCIX9fhQF0dENZj3h
B/IYxoMectqMg4V20PDdg/sl/LIiBe8wGvlCGOpl8vA4nbWyVLTHYLzxUDlPAWnCIhFvNQosaHw5
OkeqTxGaawGz8xa6Glu0w2t7527Td+oEvwA2WY1Bs90ygR5bTxLPjy9oU67MlXm5PgbQ9CUgRLLH
oB1Y0LzqbEI1BhnQ6vd3oht2s2cRpfsADQtDhLdk+/Bw+TrEAwpMWgK4TUJdo9YhuX2HkJZ//ST+
d5nPAd+PZa4xMjSXCssEJEwXGlApevjXA/A3F7B54mVL56OZPqYHzFsdzf37FOCt/BJYAcU3BYxc
mKy9HErybr9HVUAG0Txt4ew+Lj/GwyGyUy6SzHB+ts7OloXFNurfYgZfIQXy/wg7syXFkWxdP5HM
NAtuNQsQ8xTcYEAEYhRCEkLi6c/nsc32ziLjZFh1W3dVVmZocLmv9a9/KHwokiJvXdAOFBKm3XP3
3l/xSyoZWZLI3h3gE4Iae9hr/IURD9ueOEKgM9rPj+EJUMu2cEgB8SRHE8oUw9sAK9mXRFHJ3Z4I
mfHuCD1tk5zSxt4QMjnLOrcBG9Sk/iJo0rKJ6Th1TFzfxFPZQ7X793P5QatCcsYfj+XtdCwM65SV
ucZG9RrMBdWgJscePHkALaa2jT6ESEquHjFL/Y1gzx79UPAN/30VPwx3uQqFyaSmG0x3zTdS6k1p
6ksrLV6zC0RzxggIjBnDqXORv/DScDhbadDgkk40NLwFrIR2LKPOtBycsuGjkdmzyftYiYPjiLBt
VL5FeLd+OZp/vEgMgyxoToI++95Empf03r6e8wZdy7zpMMNrQdrwUFQ0DWwNnTx1wNJofNkGeRYU
/k5DlHbn0SWIPfwN6A519ewUXnczcdzifvbbu/x7RM6b/OMC3w6dxqqf6j3lAuctaFhpjnuD0EAN
oiALd1+vrkh0FIcg6Uu6as+gE+DS8+83+QMb8r/X8LZZm/XpkFo5HFshfXIF8ZHtcTWFvhYNzd7Q
nHx8fGAJDaWPZF37l27ixxPNkllIMvIXxbDeNub73XxISish6HPejQ0xDB4MttOjyOyxh/rnGM/j
RSSovh/fOUyd54AgZ3ekIBadTFIimUTW8r+fyLc3wntFZ5FOg4ARumD7mzTwx77XpKqxVhWpnukj
1NehxPkABmtXtFtETu5M2jwM8uwMg26qnLs9Hn7psCzFa3p5xGl4Z/tloDj4bUv8wQiL0CCFGt1q
Y5bQ+qtMV0431J3rmg1ZdfbL1YPBzdnDEpLifI2p5NcF4fYES3bA8VtcuBldF0SwrpMRSW93nxBH
PjcHT/3F/PJbRfvXA/vjut62pPszOUtImeuZ8BqAE+eV/rGvIcHXcT2uCCHE/z22FkZ49nRHJ7KA
6ZqbdK4YwypuNjWDQyDjnbgOTB71NTiguQTjDgxPgwJjdBihYG2eOKwJbzG9etxyR5hK153GBxgA
kGp2RiCRh3YnWoQJkF86z8EN1ObmX321mwVN93OUBpeAwOz+ianctQv24/972XwLm/71FN40BUUr
s7K0gPHMDNaO76IIQ7k0ETwzHCqY4DYOxrjA9rwYG07QCnYc1vVtXpLqAtnYX6I0hmYgbgg0omYt
taFJNyR4w9+D28Phwnv892Ur6k/1/J+r6m0rL5WLlZoPVlXWK4gRN4GZSD73UjcfXFndd8wcmPEF
Ov1p0yEKE8an8DCtEedDjfOIgrYfM97ciEy0Gs+VgutUufsbI886XN08uZOMybiYZDDnmtlrS/Kz
X2159zhBYCnnXGet6bQ9TmKGMJBrc8+AdNW4lX3ySuofRAYunvXBBZoTmRBdngYPTfbbQwRV1G1g
xLBkafdMXzw+PSTCEZ/Cq/9ws06BA78yO07WnuoyLhAwrScCC0kuMaInyesKTzn/1Rv0J+4IsgHT
RDmAAdb/4Jt/7CFV9lQeloVbYO5Sb6r7mz1vRl3oniBA+FNCCxwf/JYh3OvguUaiypvSIl0dO8Am
aXZXbPJ/jnQ7wz06nL4DE05wytj6Rr+8f+3H9//Hpb4Bvo0u3db1/S4OgGWXN+Q9IIiRfaiEAxVY
096ae8r2qQKJ9nBAFfeyB22f8BK+1iga4lXhLMZkiXSmQvFQwvkdrGTQWSqSE2ZqCLrhTwhfjjgu
IxlH1CLG7HZseaY7xlg76dY9aoXpFNuNXvDRV2Kps2kxxU9HuIJ0sDRflHuv35lAdA1HDLNO4Yby
Fy02Oi/BAnx5mHiy7ZlrcUY9t/tQ5yRzjylKdu0W3MsIoxNi5//92L5twv/62v/vqSlvALV+vd9e
eYkpYpe6mOQU+KrTi+QmF4iwVwiuzJy24+m0Woxhgm8Fley+0lJ44pTyw2Hfc5S4Wt1wbMs6+1vG
DaSjiXa26XNPWCM/S956B/vq7i8HrvkTXPFn8NxbVd0o5+f9ol7E2z7TaImt6rt4FCoM2CsDmMur
wXSqdKeCiwwOFEe+NK7s8WscoG739bZ9xLKPYHfYvNnL7oSdi4PRwTxGs4CwAac5CN0nk1qBwZXz
y2qFnf5DV2ARl4DHPFMImsz/QlXPQ9LK8hTxBh0vlodg/QFrEQI9EtGAiGIqfZjC7FvLo8vcxtdJ
O1oyrmQPNvGcSIlTUMJzZ2XBPgZ4of48eF0wWajIpL7z+4Sn8tFPHXXbduGkcEO1oObwvyUZwfmE
tF0+isoNNabwZzFW8O4wwRCBuLOM66hdCfm06oxBcfwDW/zd+RISGA4DclR3ve/GBB2j0JlfHKS6
zlxGbU3IJxRz4V2lYdegssGiNPIPuNG0YS0X3OzJxTGdkTd/ieRWEoBwJsQFQbFTNj6R6wvqzh/L
ndmLi4ua1SuQBwtP4peP5bDPHxlgF9rhj/VN9+F+NPgZkGkFGxaLmOmW/GbYKUeYKRcsicWPltiM
KW1YvMK9b9GmDqqg8b6cABp07QpHf9MORe537QyvHNAf+8wOcDJ2dyhgXW+xUJzGRciCJ33CtVaB
xg/DWZjfAZTF7J89XnUDpohw47hyONhsIxg8GpD/xNutuNsUTkILELRxCehEuspnAfAFFbix507n
BUAE7TbFz/pC3XMki/YjtxeY4ZLbsQE2g43LBsEbFEkrsw1TAB8xKTeS8PxKcv0y/gv/+OgKNYyY
LEucu1yc63CZHSjh39sXy5osaRSy7C2+CAOUABVbHJh4H0uuByq1FxMFLg0j90/NxlQwca1fuuKf
D+s/lv/bYX27nG9nJZEptey4AS0Ra1FUg8IlHANLxA0sBUbpPN1Nh5WMl0vq/LL3/dgy/PkNvp0Y
2lV9nfM7iaPiyTxtRA6yg/kaRrg17UoE332AHzEtM4WMOwsRwc5+uYRvkPF9+22Btv5PmqOuv3VO
t/aTVE2rppxIXHQ7wusSCMAr1xuEHM/HuPEI3VDnr2h78dElSM4J/5eHUL9KHLknBuiCkvkaF1iR
2O3VIslHHCYo5I9TeN7rXb8DDVwG3HvFHZOvcp7jfTBLV1kM7wO2gYOPy2fLuyz/faz8CA212lYL
rMpSkce+PdpTlTSI5+nGug36hVacCvssF72CIgRpMNOieGWxHUT0Z+zKX4kljKAFUf/h91DQ9zvl
qNPniplwivCb8PeO8ScWKb7q/3uN2tvRV63vJ319Fdd4hIwo94zJEaCvRs9Qhl9Tf8WsilOlOx9x
7iI/oX6cI06Jt4g3Oli7TcZfr77lnK6eigTKCBaV4X+QlQfuNgl/Oe6+r+WvdfLHtb6tk9y4qlZx
4VqPp1CYzKwwLo6mEfSb4yx4jXc15GLyxr+bt404cEen3z4XU8x2/nUNbx329WzmmMRzDSJRCcic
Vv8CZs7k5/t9brcQyAZbDGiZ8lQB5+vR0Tt574WsR3i/HW06cdZpAc2lVzl1Z1F5Qh2qrv1O30ih
cgAPXCv7g60td0qqBwfmw284QUvsLO930UY2iXS7rWum/tbkXepGyvSUrjh3xdElCj1Is7z24xiZ
a+GJvN1XVE0UsRtxZJAkOIA9ENkgaOh+MHdbtDcLYEOUrMDmm76IgGf/dUaodZbn/rJBel36rgOe
3qPQAF9Eo0DAIwc7W/eHtL+X3mbD5kq98UtZ8QMznUBUxZBBIXUVfPhtWz0+sYOwbrwiMcSp/Mfe
sgnstnFNYIYTThlO4J2ELIWCyAaJheUHo9Lyh6j5kGAgcuxIwkLJGWn0FGf7s2QS7f17azDFUv3r
BfxxjW9bQ1UqZXLXTg1dNkCR0jlbOCjc5i9/dfV8e3zXUAdHg+1qJe1WBatGzPDY6/KQbeLSHdZy
UJ86vRNSHqL6RJ67uSQ8rBNiGjxy69yDbj7KZokPlhsxtf4F61KUn/qM/3vGhvy2bVjHY63L8ll8
BgZKNiDcUPLN2bzBLtUSToE4p57CAm6JiIJVdK8gR4mcG1EVyedQWeZgh0uqTHLx+CwE0ij01Zdo
ft7PIdbSXqwqtspi3zgS0kAiGMjYFPNBbQFdcHZlz28d++N26j4fnhbLg8A0+XktEiK8mlQ76ofa
KRDy2o9sJGtH/o9EFvnVY4CishJrkmlSDxeKwWSWdzSTf9Rio0Vepy/2yeTTcp+w+u607PpY0nCy
K9puCTULTiDTx5rKhTHdvxeFJcr1//+iYAHz63/0mWrS3J6KyUOdoza07INQGMfstusRufPtnKxK
odef+rCa3GgsjLGGur2mmd5Lq0V7zX0TMY8RIED3Vx4iZw0KJGaU951JNsPiarIHnU18yl/7uO2W
vDXoUKBJobsXNZCwcNbHv66VH4/BP9fK25Z5SDAfLdfcFo8s9y9W2ChAEMjoMTOtRKH42kmlg8B0
DSep5VwI8ct2Vu2XvLXli3hwAjK58W1z8abXETdPTS8WAHGwwU6jmhamLTXlbGm6PaF1xmUIho1K
OSvitR47KtJwh6zu+aTzwUQXdsrGIzCw+Rz2Ag9D0RlDvmQyoaz1qG9eowW/a7kIsu5OngzbMeQ4
tjydbWJXgmS+KP1fDZVsATJx7kE3xjJS2beokDDpiCndJykJwPYCth7Of/AJw9cXaXiNndP2JzjJ
a3BEGe/OwgnnWPZLWfndNf21jFDqt1SNk/1/JNR/LKPzvSwetYBh5eBIG3ebJ/jX1d8jls78wGRX
xJvKdFaMRaurI4wQLm6ElhVjVsP5+rbUVls8OSEMzK4wPkqvlbhMSOur+8H3c2OjZLTb77Ck3NHr
cy5Nm4PPuHp09n/FtJVvh/G3+9HaENhaGkN5hN9vXSJZHMe0lpoHvhUcuQaOfHeovsEBeYaTTi0f
OyW0erDvm1eI2kO7u+Yo5uQVHAeOrlXWo7fxtmDyu5pDGAEqGrWECcsBx8QSluLLV2HyANe0CD/A
apbeiW/uBDEHcAwFvoXT++4l4qrpTIeox/QIvWbbqRaWJ3wORL1GsTzP0mC9a++hWA7YhdojEqyn
9+EaYTXV87wlKIaCyvpytBFAp3P2Jcxu7csq8WEn/yqHU3/Yo8mVQE1jKVg4tb9//Y91sM6Np0wq
/WP2dIzva0d7DQ+cxyZaXMeClg8pVBUFHjqF4EUj+YGQeqrRYLJc1KD0XwNroDGUk4OSPeNg30L+
mQ/DjD6SCCwyeRoDNqUFbJ24d2JgH06uO7j/b916AAT1oq2sFmsXLnO6qEMhnGDCtVOdciiEtzLT
+TmCWmd7D6a6s8aYj7ajm8n2E3rB9OU/5nca5nL46h58rUF6oIWHk+iO4ikg1hr31Tt1krfO3Z2W
wy6Wxm0Zm+aa2YsZPB25w9mA2pVk6sfHepiGDK9OKftk4UtOuTjsbolfDdSH+xhbeOjpoZS5Zw/f
mmEz+KDkbtxiCWKJiytknqgNZ3dYhcIJ6A5enW7SsAGYSiPt4uHWZN8KryamD9IyXNlvey4LWY6j
L2UCdNt9JbcremFc+nb9O6lnT5LROlVwGWlfp1gV2dZP8IFIRfvgWASB8kdDhm7wFIDQtsPzVSSE
IRb35aC1EoDPp/GB4oVr6Ne6px+cy8Ej3uu6b4HtBXK/ZK03Xk4r/uS3PYUTaq3Yrdp7OLcu3U4A
1T23HOrU2jUN7vbob3Lv6VN5JvTCrbHIH+Df3Utdebz+4o+wdaZoLOA7/Dh9UQeePkEtC5H56EIq
DozPFNsWYnhzr7RcDXf6zBE+CCjWB1pgjJDEjeQxnGvLfU3uTO1gfTdu429E7wuS7xC/sYOuwX8/
EeVO0Tz/dhhZP5TvuqJ/s3tUVTffPeIe13Z6PNRmydTFGDw7xo4NcDX/nJiLKy7RFsd9ztYID4Y0
FuVg33laAU7gwZklcxJmviaVo2JbCKwJtXjBJ5RmJplqK5j/QbtjmIQ4Vp5BC9sRjkIU9O4eUY6G
DUU3BJ5ibQFFiby9+5iQcV4MrSAHFw93/u9q4ice2B+3ar2XaJX6LLUmb5WiCP5sd6nhgb4afKEQ
3gvmYs2iBgIiva7x0/F1agXpRmNz4oyaW3hlJ+5cGf77mowfKhwmcfT6GFWQ12i9leZKJcnqodZK
7CFNoDiLrWcFl9XHYoNhhL8dMEhyWtE0Jqh5u46+CpCtCqaaiHMtAX+wzWOZJoPEdXoCwCoFmh4c
Wa7XLnB3TC3z7yv+CVDX1Tbu66qlavAX3jql4tgcrOJ2LaF3XKJWgCNEy00/6yh1Baa1Bkk79g5z
Md86xlmYMUE5D1VXxOEmy5OXOqYnVKVqZ69vBbr4G2PthzAWAy4MVoMmhLW2+b7Jk1sjMxpfo4wY
mKOHgm2Nuhc+CLp3YHnmXULE0m4yfaooKkTc6Lr3AMxlTPWMbujNJLv4bQat/13F/ueK3t6xKlfa
6dJuFzOpi58CzGpLp46lI8jZk2+ddXQOZBwD9nS5WQMoB+u27p+XD6qs2S8v74cuCxtG9dstBuGv
Ii71jxOwXh/WRS1dCzQLp4gpyPx29bA/R7k2O/KigrrtpvCUX8SstpzDAnmeCJcwOnoowzO+RoIf
rHi9BGrVL7W++sNTMmQYTFZbhg4D5fC/l5Y8NaNK20U+e3RuHIHUK5Z/X72666jlNp/6JDNsa6UF
bX5+Hif+o4vcbGqYv/ShP9Ez/3MZb09IK0sVicAzn1X3aFlNXxzxAXIYtILd5NLXPWOXflp+e6E7
bWh0w4b+K7wHt9k1Lvn6yIuqTt/B660ATrp2YJL3dDFrUOYyKpKoGuWr44Ry93RC/lIHiZ+D15nM
/FB2RP9+2WJZvVWJ/7kTsfX88a7Pp6t6Ldt1TkdqgnlbXkDdGvz7Z/zE1/nPD3nbDSxDquRzwuO6
LFt0aCrfWccMigbE8tgtYpwwU4UjoiKmOiCkvgxL+vYL7Pxece6dP/NOFqNw65+YT3w+Xu5vUovv
3ehfD+GtVK6qU3pupDKfZbXfurhmcA4vVDrDU0S8a+bENfjptVPd8Fd3X/3n7sBku/Saq/M4us9B
Hv8CxXyTcv51PW97we15L8zLgetpo5NLPB2WRV9z04H58eqTMmatHsws0FE4QIb4jUj+v9/XTzAF
7LwWmwCcIWFR+N9F0VLkU60aOV/ZHqFvmPpSX5KdXEbIt4DvdXOLSeKb2HCcfvu+RVP7fueKhmea
YHjoHHb//clpiyyVTDbvNL0Yh2tgGxQMNp9NaK2hRdBqJExKsk3T07yzn8b6+LfDVvnxEgSNWcRn
aiSu/fcSmvR6Kk/N8z4zAxCwXk3D46ddOOc9FYUsFim/xH/8+LRxYfvfH/j2tptW1UiFxQ9sRmjv
O8Jx2yqF9Blh3tYKzLCRHMo/Ha9P97eV9tvNvgFqJ1M6q/lauc9KbBteU/3mgKzHpxvqmnpsolzJ
+uzqEmOfdtTqg+0gq6Dq/AUYM7/psP9979AEdL0lnFENxTDeHvqzNo38AmF2pviQxFsEIU8fX2co
s2SwRKlf+wVqCX4ttHyMtQKTNb8+MewwnTJ6TasDw8i0BmaCsYEXzxbMrIWGl8EBXgGHr3M/n57D
LCLthRnjl9oBXYvyAZZdNcZyvePEmD6JJU9uQVW4dyVUaIJ1J/so4iQ2d3m4PrvmGbbOOZR2lx1q
SK17hXkJxwkkbGVq9v3rVASXARBL0+qVQEw9wk6VkKBvouoRBaWeHJt4IBIoI/7+hQaUfkx2z7Wn
Zj4q5NuoQilHVG2kc5p2KxwkcMyB0b6Oni/ngam74hQMO8NzzODmNLmu5JujcCaj/F7blxpnmHWs
9fgXWa9JglvvbZZODzvdLTevbfPJzg7CjqrYGittGy+ATjJ7HO1yT8/2BVF//VGjazhHZAV1hBtJ
bqumY3hrV1tSihxXebfN3d75RzcKYOy6Zm2hlxrlU2lH7GDngvdrpLl308bN1GDFoDXWnUOO6um0
zwdtftTkPDuQl1iRPhNiQwDiFj8a0t7T3uUrP7toHHtlVBNKQ/uAcPcxbO/LAJegIX1tTYgJVq68
2/UcmeYGEErIIRD/XoM8SrrrWeXfguZjPTD2ZlTMMIVYHiNllfqt4CwIOdbInK6Hd7S9XTYS/TPJ
7Xxa0ckZwZO6Stsa/WvMczMzuxxUnQMDZeCvT62nufx4nkXdBQYrt6izNOfMMKx/XskfmZdvFNwC
yFx1ckptj5kKyjE9sxcPP1sko+uFAJ8jjeWm8NU2AivifEjOTDxKuDQkFWpU8u553j5Mp6m80OD3
qDujf3k56hIxG4r0R2B+aHhUcBKp1FjMnvEjREuEzwC9Vzu4Gl4VPLElnR2HOtZLR7ulOVrjQOAk
TeW1UvbrwRk5GFuY2sOmUNpfOiryO1g/Bh4fsiON9MFxmfcxRMpy5wZtDl+51Gkxni8cuVtgUTg7
gc6BQPesaH1wEs5t79lV4xw78ItTPeyELXnJWSV3jmgDuJ2N9mERBb5/AFbIdt4E+KtZD6EI0UiP
EQ2xMjytKKMt9wEMhEFIBzXvc1FyRZuUeUNsYbaIC2Fji9arIw1PX1yITPwSw3oy+1IcAe1kyfmH
8OvsU7xY6I8TrhG7tpDPX/JvcIFX9eYcGPvzbr0tiUCGR4pFldwrQnNEr0/VBqbdVzZVrIFB2K0X
M/Ku1bv6po9+JGuCYot6rIfLS1G4ydXPxiVh5EONWSPzn12V+dI+jzkIoVW9zvT+YAMWKCedIl9s
6ijgxhzc6yZsI3/Bd+DkcM/Z2VY8NaSpLVIUbc5atfNA6uSjJnpUpOnY5fgcHT9qZoW7hr1mdsZM
JRlkK2mmeemoHp6myDBjPl8E3znS6vUXtiSj1y5dZhGPU+3fNxn6yyH2NsaS3PLLrJpdu3LIecKk
3FGxEVg0eHOZW95JMUicql90K998uWVw6ldfVuIWYRYnqND7KMtl905PfkIErGHuoLtnylecOxfW
sHVyCqujUc7dvWePh1BEl77U4cp5m2r30FVLwUvDMecXuiW1/l+FwjevjB6TLrP1F+h/T5LqZhId
NVt/NR7nEqD3obKvq+vo3NeQHXVO8WW07jdM50SE1Dm38d85b0F6zNVThqNpRPz/8uPygQIzkCHZ
BdWwCI999h8wdbnb8k8dfZRNn+O6ze4KEKSxcLv1vhVeW/T5V/rpbPfkGAAl/kgRMBiYE6xS9pQe
gfEfRmZLg6avDHLdzXp1RYegz+suzgdyAPda/GEdJEPPkNpeCm+bc5hD/IybwTqCO1UNTRSpsA0l
6ILlgY8erzk/gb9N6Wn6FXkWC6M/VIdZV5Kc6/g1LeCPz57BgZ2oWx/9R4xZiT44d7Re5bMakXeD
QOJK0OeQUrBJ2B0mmlvsIRDB5PFA46/xs5+Mtd5hoAijwXnmV7fQ8o69tsf2XYVMAgwjuPXrISpM
yT8twYmjkvZTd8B8NcYPV9fc1LcBgBqST/4lua8hwZzf4uvYsELW8JIyRtnlNP2oz7uHgRYnnTxq
RtagtanDJOIJFgU7nibbyUt4TdW9lOU7zHrH/itlfFOH8geSkCLFPd3meRWmQ2maujKuJ5/5y73V
dFb+EdiRw6Jy9LvDIH4tsfF3DlJHV4IKGa+Jt8spCbAv1NDXywEKCuDx08EjVKANtjlK2S63ycO9
siWovtkEkuq1IdSFUoUry1h5uakeaWMDw5tjOHySZs0gBczghiw7ZdcBjIubTwvHKNKyhoexvmsd
oCi46+0hruJGd/KWa8ihfu61kPdm/VbdvWJvubYf7Nn5/KJ1lGRUXycXq3ssoisXdg61p3ugK8l9
OTKHqa+CNqIB/DI4Ue7gYXSVhZNP9KeTdlufD/SmNxc+cGT6nBLPXdNLltWIjUddsBaUWUoAzkTx
rgsp1HZKJOijhXM/O6+VtX9GLdUu7w7omrmQhkLWzdDwNHphv4C/L2PvJ+ZX+NXzh/FOt/XTeW5f
z1BS2Yqkh3uT3aNiN0WglP4J+5Oj8/gsendf3mJDOH/2APsYMnFU3VOHdjcTFg33z8cnad2VTbA6
fi9HV8z013YJzwgMJCid1151242tDg6ECcBrQb5isda9Q1hAcXQaI1A2hw5uDru6E7R27K3PyRV7
nxVu0HJXnmaB9XFngy5X5+VJDSqgSi7j6NYQrKA0DTDuMjathfVxc69GkD9t6+lc4uP+eHORFObE
hIfcP3cuQ6Zdg85jQPfvpuu7xH0vgcXsiWR3IluVd4/zQsrU9j19sKONSKxDMG9FOV5DCireJJQ3
dY/tpLMOplrYivAIZJBwiyuniEy38NvxK0CenUIoNSMjfnUoLiI5eiLiPoRHmjWrkweZe4pKtKst
L4uKsPIV5NtF+Mtd/I0nCGsEEFRZN/S2or7jCUrrKld5eQPGUg9onaHD99Yrak7VNdj6+iaH367V
ecbHDtJ14d1JBaT4CiMjtOvuwZdgLiO6xU2p8JPpvedYDpL/6+biP/ycfdPRUah/FFEdYwq0TZGn
q0uMOnH0SHvtX8AR1RAD+beXQtB0CwRTBFzK377Kf8AjB7M4HF9r4zo7gGKmsESvGPbp3jkoZsUZ
2nIEsb//2MJ1gM6y0IOC+qKMZcUJlw+v6l2G0P5XlJ0Zz/1OGHcONS+lr1p6lzH59aEWXbHVBXrM
o9q3onZHdq9DkpZ9XO4x5GYFDwzcu5yqe52dNswIQspRHHUowfMI/om+Z4LBCYfFdvfqrEMcTKD5
zW6xtDiPjl/YOuwZD7FLv7o853N8FSkSBD2fYLY+NziDEQEmVOHteO3reCG8Qs3VwnNg8RaAZbC6
8Z+hivym9KDUzQwcQro7an0IjYVbzKCBOIdVyWij9m5ovs72FTE/NxkhM/ASltjBszAYa/ANMPsZ
9jlagO/2WsQsefcY8/dIGh0DDJ4wJm7jBtMKD50S0wge3tDwc1cang8Mgh+DB4033MZozcUpC5zA
4P8YXtIzRtlYCqQ7l3SbHQa36ZpRJWiNe1hJQ7aP4dU/4+l1nV7G+SjrC75xFoMzdw/BemO4uv/y
EPc5LQiPF08b6nD1b9v1CJCXwmV2ik3mPieGeqf45T1/Tb/8gUcGxqGiZNEY1JqtbyToj/V1pCl+
XTX8FYs1zcPYnKVPR6N5CnVYjbzj3D1v+I7Wo6flcmDd9jn72cGhc13nvpW7RereY/+KNv1BuQiz
jK2JfW6oBIyb1U8NP6ZIwXGWGaPul6/oDm0G5XjUa78GTJsk+mOkfIlf07i94KPZ8raU7H/vCW3R
vL9/RKRg85+WJXJx3kAGVEZKIlXcpHV3IbAYS+qfpnEay8kkW2Y4hM081oDRYUu5Q27IAqTpYTiv
hdYtB+3+Wnbz8KjTZLdK92i4a8szMKsRnJJe/vCpS/QTzeTJiMw55ZWGTSqridifz6NoE+lhddsM
W93XF32PglMxGaFf0vZGKY/xMWvq0aNNwEwpc2ggcCXPXhGYbLvlal/KTNbDlHWQbK+Kc89c5Suf
PbdQnNJZzvWAE7gl9GLLx8kggxRFZCpcDboJttkTzT9cqN+ep/U3CG6SJsCjNPF01A3zDSST8rJS
mtYJ6zMQB/cFgahYO9UTutWNthJTF+FB8fSzQSF6aSyBmZcDnlmM1kaW18a87JNTxif2TMIOYICV
KNVp6V17rRCUB1wTXy4pQPup+3dfH6d8zpyl+j06niBu5FTB+Qzzw1hjcpmeQYY4HP0jhl17JqTj
HOz9NmVf8FreAexaXam/VP8KqrgflpSMN4/Cnmy0eQb8+h/fTfLMEvPekm+zuZ9x8QzFl+ly6SpQ
EqBl83d0n5BZ+JWbvR08AlwT0FuvhzUcGDM6DCLEFvZpNy2+mr5kHz4SqAtoXH1pjRm+Z9kVgInw
2L4R1Ec34ZmgwGCR88pt5f4LEpZbFx6tad74hYf56d1yWzqcLhbAIQ9phZ+YpUxvFlBZtx1NiEec
YL8QkKoJDUtI49bOIf6ELzy4LB9w963oOJi0hwQlypbfcjLFL0Ir4i/4o89wj7TWOpA+ikpiIprG
r/Myc/J4j/qt8ph7R6ZXP7yu5ZI5AGPpFNb4W0EzSXBBQLMZfAoOyFJb8tkQUusx0h6YcUzwMeJr
eByrY7hNsboQrHiSFBZ8T1cHZRrID98SsI4Nn/k0hYKrEi3u0fRAdYapDp7G0JebjOYStvYkS2ua
N9eQYs+7TbAUoTIShMgBuabYVgv9GXZd4WTy6MJ6weQK+puQ28S+7m0Rz2gu3P0xI81XhLhG8Ynv
s7ufkNbHo88XYRE3miC723WurlfNkR0jDyHN23C5LWu31CY403ba9uVzAHkBv9KZmI8ugd3Wgqsh
0FygjGj9VSMBFOw7SMVZhJnQQBDn3GacciQ9/IfTDuFBCLlPHSq2iLpwl9zu6LoYWUMxinwwaOcp
xzKD/hHekhhjdZdZT1CSeDLcVcxvBo7ymU5BAUavPaI+gDfSXZJbg6j9Sos2hjliR2xA0ZbM1yef
ZsTvfXj8nm17zeVrXQZGztQftBk9W/Zg62MLTKI4VmeZd1m7zxPkIw3j+KW1g01bQM72Vshmx1GW
eVgN3ILId62elgqffGgo1K4pqn/Zi11UkO7EoMANRnNym/xYoHMvm8S3rcqUG/kLhc7F5UQ5uYI7
2E7sL2zlyJS1BwcygVRnK2QPN37fFUMDLL+iZIYdX6TYggCAFgURxqsdQJBo7CoHr33sIaRBAxIB
CAdKggG99/mMHJnd2JVPmFDViniud7gaNO02PXFj65iBuclgT3cCjkIoRB6QL7RBhKCcbNZXMv/O
4xkMCDeuShuaKpJr5n9wkuxmfLaPuNA5ic9OPQnX48TNnOuEUjgc0b1cHJID8HCDLIHAaARxsMsS
x8efJFhpDJwQQpgbjP3tKtbYV1Vmw5hXOndM2DEjYxktBWcEi535UnBPHzNBjRUE2S9zKEGF8ad8
WrGhOg+jI999nrtDLgZbk7scuZOrDyn8wpp6dPfdzJ23QMfs7pygg/2o++2e4irT6TjtRtEjGIy/
1j0u6UVQK0o5encEZ7AlsIEa13YyiqbUg5J3bHkWBmVjVFfQ0ggO//xWIVQwlTW+HbkPVerhEDsb
Xb+iQbxiP1CiOYwFbxVjroCEHr9cCRl7lycyublhCKsD7wosjYD5ekCVKLyoKTrc2CFSHjbE5+UB
mszhY8v+ylKNAJFtQgMVG4lbm5J+5XefnTjeIoobRwriNx4zkzRByiWUPooG5EuMiZYckAIkxDWy
RqDxDfWGIiKeMQAWbo4e7zX7GPBNJWP40cZAJFT4+bR20f2yYQ1AJpitYmRRZvZWq9DqocnDjhFY
HpsSL7hCXHztvVT4L+Wbj2uUYqD90Xmt+nbvwrS/chcP/P8pgDg8+Z/HUr+79yXDSEzd4PSvnZp+
xP46+F88aByB4sGB1HFbCBoJaMDblwTWyoYm1bO13D/MD3s5kjb4LOXCz4Y3d5rcQQZe3E5QwR6B
S+mVnifg15a9MUigceUePqt44RGczUBPdvtGB3gPGiEcH59uN8fNqX+OyhwDV7aGmGwAyx6vozHZ
O9T+2wgdRIEDCq4yWeNerClAyt1tb45BHmpAlZz+PKCrh9PHbHjTHA/dk+Cdf4BUKwbpBkU0K52J
NKTFlhwmKWB2fHs+YsJuOBlpUhh2wrVl091k8T5bOY+hig+HfWo79bySwzY5jJfJ/bABt979P8LO
rDlR9P37r4gqZedUQXYQ9+TE0nTCDqLiwqt/PvQc/Ofpmupf1Uw63THKcnNf23ehqSpNvZvmkGAY
mKG0u3JY1v1c2HaHEcRPY6Sci6wVOu6YCXYJG0lIFlfSuxhZHKByUXfcztdPf02Td/7RzD4Gct7X
4lo4GoAp68l5KZ76q7TTLQC0zpbSGcbsK9284ZVBPYmG7nReQcniMwZGaZvpBEjdBgTi0jih+3oz
5R7xGpD1vH9URaQ6/SwI2LKsaC5tvShdfpTuCKE5CoubCQCtuJ4Hu32yEfpEx2+VKzxaGlxmHsB3
D42eChDEEAH6f+KLPOERbbB3ERZSiHtEOZ8oc0QpwG/Ql6CJ2sLhGulg/eaG6rBgDZY0f5yUypsI
4eWUopx8neFdXvIJT3P0JMS2xIuC5hQE8MpeV+AWL48+tLWXOWzrdJ15c/aTn+2LKLy+bkcP71Em
BOqT7sNRZC/EEOF9AKD/wwaCp+doMKV5c5Db6DrgRI9xm/D04HK5b2oA5DJp4oLuBd1cY7lxbsIK
Ltc6afdKE/Tsx0kP90cjOYEsiGbND3neuZnTDUdid88pRvhvUaChH4LD3umk+tf5T7745VBdJCkc
ssTxjpPZtrFOdNOBuOEhnc1+NDepDr7587DxkjN3Ao/qTNj8L3WD/yBvqcq/s8c/po33R5a/UoXm
seBAjJzzPI9uaqW9RLJ3VK/NeU7Hp5RrT/6VxlxMel/h7u91kfRfzYUJvR5RNSSNHPYPNkChT8sh
lbp2O8SEvveMUDISGTd1OSsI5PfZfgbpj1W8G6CPzF/2lvD1v0gt/2Cx/izP/n0Yf+Dn3++ipZig
8QTIEWy74pMZ6Xb4OWzO1cU935e32eM4i7XBT4v5mchxmszpoFJJDnjl1tGn4cfSvohffm6tjGKu
HH3CMZQRCbppR1AuNlCOXJdll8FBbS11Qldy9qUkb2GBfx4ygqcoRbYV0NdMz2eU49kM12gvG32q
YSZ57ym6igwp183MsKP2Y3v5pJe08QRP+WHzNCsH6gnr5/7NeiSxSfPFzw+p5jGSIUfM2Ucwx0ER
zXCTVsJNilHM8fT3m8mQ+j9KEkWE7E5Rok6nf/pJPa+v/iY1abNtf+grY42i2sbNYjomeuhA7Hq0
seGfdqHQmXcGgGi0GTPMSYNsSU1sxIzN7phuJcXdJFuTGP2KM7GNdKDGP9fU73cyuRQqj93XrR5D
dX8aNpeNhl/YrKrogqlJjogts7M3jz1QrdIThzCdIsjtldBe0MqmeDvT14AkLj5+njlGa0df6z6v
yvxt+CCXhUiWzBe+MngVvIKpHBst3AZm1QaJxXBfi81ZM5Jbtm6G2+wqnrOSrvv3nUh/MdvKMnAP
gfp51uowz7yeer05X0WKnWpzU0wU4B6KrVEazltlL+tBaQSGSgaluO0lkIxFr86HfKEMpiIBuJ1L
AGQxgIkmoA2Y7U5TcLqXWWaI82cLeaXYGQjhksvrG+Pod4LzfGJN9pV3n2q2U4h/rdlCGcZP1QAc
oE3n4pbJUGnRYPgH+rzuRTO/mYWf82ijlbwRcCXSTZrwFbw4kmZbKs2yZsAH7qLyatZy67zCqVVu
DOowbJS8OmGoe5AzAMmSaE++WipvZAMOAtkcVPe7dTxUoTiOYWfiY3ZF8qGa3ShWl/SyJoHkNRgl
mm/bMAE6V3QAmdZZzR5UXYrOhFdFE+QaUIVGkvx6VvZkC5NqjkstOQG9dTtblb/uPzTJVQagH/35
5iHEmo8tHMZTjTF/u8gdr/BVI5rr5JSWgQDEEyFxqz1Rtlvg69XLR/7x3tcflyiz8xOKcswD8J9a
3NWZCr70OzcvxrwLckg+zoVpQu+/ls/bvI9bRgQcz90q5aDf8Gn3x6oc1hmoRSx7MuvSGvNWClJj
K+OXcadFuXrhaf58YbnbxMAXvpH4fp2Ns7GoQ40ErjhjjRHW9gNp6E0RI17xc20siT5RDlKUNO/X
O0J/39Mo6skg7Wyt0pM/l+GT3AYTDm+cEwyuTpYRKhgDMXzCy2PqNlb6AbyjmzOF7tkn1MNUWUzx
G8qIqKU72XButz3TaTEU0Bd+Qy5tNoQwTm8l0z4v56o+k8/DNwPf6048vz4VCAzh+zbXV+hkrhmo
Xr7lQFrrc5lGE5A1OrHAUHSLLp4CsfL6KfvZ94N9XXPSnbo1AtTXtYclBBfk5GkKT60OilS5ULn9
H8fjfAL4f/n8aT44kiszj0W7exx6GQhMW3lXOh00p+5z6W4fH6aBse2mgv/PsKeY9QzGML6oPu+v
WUmjlhRuYWxuFDJIqEX9WloOh3wvU9SPgupHRiAU2el8wggzUA8PO3+DhRFYbYdXfM0g1oGq4F3f
s+xuPpWZ2mNhMqMdWwSoXWPTCRg/nzUbREZ5KKmyT7wUU+O3fSnMaTEe2XNegwwQVg1y+FXYQ3vP
FlVIMSzxjp0Nm2fKS1pHmi5K2X09LBom46ByOlOv/wNiJP9H00z59/b8RxNyULrbNMsGhFa24Omq
Hrkd9rzXIV9Rmvb6HGADOy5ldBoNAWoWDyR1pc9J5zRH634mmctlU3hTp87xdTnJlricJg/nSSue
PlE6FwFgw7z/4oFTTuOgjTb7+ijbf48y0hiL/4zVCo4u6M6i/CD9Rq//q+/1ysoiFV/PequkprE2
Zgo+F91W4pM9DXDWGdyPbXxCutgqn6IJ9F7FP6uCTKsjRfFeYVPznLf7TmPkXHz//dho5v7XwUFH
V3SDXjbCUfz8XwfXCFcpfU/u9fa6Ue3jlgn4b1n06xCpcwgmVTba6fQwo77uX2OMa+aPL+6F/sOQ
N/8GtXOWgnr1buwWQ8ivabl4AERQTQ0MDqiJ1HsPpna6bMv9+0GUsG50sxDpF2YidIDSvLlAJxrr
mVzdazi9LMgDho9JJKwxiW82TEGQX1bMdFVH9+V9/Rxmwr44VIAyYJ9dzFtCB5pBB33AUQODNZEt
M3o9YaqYNE4nCC0/DwBlbL0wpf0Lq4nBbj7UH8J25Q6x8TWJ0ggwK9BtjGlEi9Ov5q2HCwPN5+8i
xsrD0BZ0sYVYpZRlgXwwkBGbOXr8xyBlLs7IDrkgRvil04ev4KrPWt2/fhw/qWm1tWhdHYS9V6/z
e/vaaHtQWQNjWh+MXGKEj99jtN+SfdpcW+loRueLS/4hEGBpbvamoXzKNDxVT35Y1z11DFBpJ93W
iEivBtuwiviyl6Jihy4cJQwFXLuUjkvWz3GhbxhvA1ErIRPW24sGyjkDc62D8EBBQpk96S0hSxU+
/HZs0KO4TYNdDaRwms2pUKRVtr47TPoD/EMHZtBrEXcOFuDFKj+fq6lj3Jiyz1sC4+YGrKHxbzIg
6Go+mZKDA6iabKUzvQB1o3JDNab+4YUZpstsXYAWAo+pNSdHR1gNKIxsqPzyhMIvm4yGgC1hIB5W
QqKN5ivocx8yB0reO5Z/KRG9t5tMw3ZsgivMU+L317TwABOQ5qwKYf5yuxuWMTmX6b7vojKUzWZ3
Y/L8SY5kQBg4VLteWEw/e6bC6ny6F09Yj+2Gz/4xq2oTbwhCBo0vbVYWfKR2oaxAobyG6XCMHzB+
f6W2FCKiSEzvwfs5j+3wtsH3RDDhqL9Ok02RCJtCoPrHBpdtWvjJ0jlQLEby/XIayuVYeWkBLjLl
nrxWnVoCSrvBbV+zH/yiKneQ0P+QB5OwMuwYg2cLovd7LbjDPe5IbfSosYdHXCXZZybPCt4cbx+E
eLwegfV0cUOVSyZyoq+5VgTgEbNbPxfXsikjWcVh+c2uxlCmrRZTEXvKWftxXalnYQPqo0E5vtpS
uDoKYvUd9KbZJcmRlKnm98Nh8pNGFULwUTEwqYPdzltXzsXUmXAB673sMmf6kQXGWrdfgQ5maXF9
kPBmvxTeBqEafaanIY7CZNAkytOv+vTEr3J+WSpnza8R6B/m1d26b7JNH9XeZXOn+dlOXOPlA/R4
k4XjHA2R68iozT6KTlHYsmw/UoduO/Dy0bvDp90nueCb8jOhTZ/nwMG/BTffFzD4EjBVjZvDmezD
K9idypg1by9NA4CyV9TCRLD9s27C9msBXQzfS3I64HOE7FXzpTDDyk0s21zuKJJdJLYh8wK9Bp0w
bIVluxxCxnX6xRQ+OudBWTTXvpolU7136Sk0Hbt5pVjsme4rNVkcRNj3ETYPYwHIslUy/bh8M8HJ
AmHNRCOtTQw6y3ONJBioLKYi58fLuz+TGl+XFmolSK/jt/bx91Ag/VewRToQHK+hGjLShv9/JLhJ
knq5TYdmK9tyonwJ8Z20SoL7o7p42KEF/ZiPSO4HcB5jzqRqTkemHXmdzs1/WcYSPiAABZHx798P
TP0P2Jjy7wP7Iwu43HNdPKpisx2Q2nvamLZReTsN6nsyykgMJVD+wVKD9pnz+piagnXWFmVSw1Ea
2a33BU+XzdwaBmvppsHoXwJODEBGnuBngowXeKa9DKftbqdryIg2JEiritI1UMoiBBhwHjkpfz+n
3zPiP3OC/zsncfJHG0FXtSx7vDgngGXIDb6/kUm6Oyjy2y9vlNATXCqZBRww+2qKq79/+FT9r7IX
SqCMTyB6VNJvWMu/gr6hVTe5Vu9MsL3CFdaNOfg6VhGqxeNs3/znzzFRkVt6Wk/KYMXBE+Hz5UCx
ChqWnm51UWP2gEH68LIonWfYhcePAp+uEc7kEyZlWv/O3R+i3GoWuVWGA76vmx5vAgyGXC3K7QHn
9+qnw7zo4uF1RZXiAVPyb1hCvW3ZKzb5olrpgNkYk115BGGauNxO9/3r5V2iDssHDQCjr7LwJLRG
c0eG/6zObzhp3JhOTB3ttzgUOm5eEY3QgkUWSPEJ55tFZbX7Z4BG8n0GgX5+oV+ooRMKlhd9zImT
2U9oLlVYhHKCNKzLgI1ZBd0V0et4BgRqfFdaQsQ7gJNxKqzjqInd7qyDdv/7bZL/A5ZD8vt/d+mP
BzJ9SeW9z/pm25Hg0nRAQRJjtTyB2szM74YcfxG3oJzPlGNYnl2sbmPYMhBIYWm4PImzJhzHkbU/
Onqgqyt5RjLQxabFjb0CLDGgn5knuX8/bFX6rQP95+KGCqLqxmQCMWTyR3NKNrQyfah1uy0A4OBT
4qQJ+HvVU/wmrthWWr8KKqDlwop/7sJsTVLwtHv8HNvoihxvHb3DG7TNIRAO9Ur4kvW58QVI9sFk
eHcjov0MXwpk7WEpRjIV0/q5V0OEcncGmuCZrSxr/xqk/uiIAgKUyhtIT6TjLiE4VMzehTlfA0qr
55p29svNo6dX7vLoaKerR0CuZHc/xlpOAOhqeNeo4eOLUfLrK9+VHMi63BVAfNZ8Gb8n0pS7cmfg
XrRr4TknOai0NdY3GupCfM/Aa13/jF+zfCYm01j+nCQZImfMr44ArnomkG/vYd6s6+L3ygtqv/cL
6xJm7t19epOo9gVOqoI/PcEiQ3Il7FvrdRlPMAcp7KdTWQAVbbCIFvHMybHvu8MGo2FkGSDpCTPw
pxXQPK0DNHTT+YX9PmcJvkf8foX1SxHWa9FpwjfWpo3N82irPtRncwiOdjVXfVI1Jgo1kqSF+3Rk
Byaz83Zei8ty4gi/Oit3SMd4SqGEg7zX/NZrMIzH2dERtwbM+OvihReK5vR2sUzZS2gfROAqw+um
dkq/dEon98vxyFfYKEUlVrYlKQ7UXc/gM3Sv9q7xNYA/79ydqQ801kU6z9bsGmrHOLosnRvQp5t9
DVoPzRMXPCcWNWp4Me8BJY1X+oWpUxTQJ3OOQRsePeHAbWZZ5g5WaD7ugO9w8EGH+rWj+AogrJbK
JOy+h327fQEXac2c3WZ5DKo9aei6DG6HbKevi+hyeu1AKUXNCcbJrojwoYrFWMeuT4r0TRpW++Ys
Lo23KS8v58tei67nessG+doPg/k6d995Mj1XMf+v2UuR9vRxZNxmgO63nUe9E5I1dd6Vbpcnv+Ac
AjEGYLwcwLD1q/Gruqsd6E6bnOvy2kyDShrZT7j9jC/T/GfYJ1KAuhG/Mv5q7r82zfKyKX69d5cN
8Gug0jv9p101S/2nXF03kGieO/XnjaEnOFxcPVGePvWnYtmdxB/xJ+dh7FbPqGRYG/VR6mPoubli
9dJG2mEAvr55MuTIZ7dTyVsylZZHaQn9s/1JT/Vu8lNs+OFk3M1oivCn9NXgmv7AivQq8oWxf8NM
bByttie+KCPYod9BbFEOlwfKRtoX82gQKyf+qT3xT+2pPfGa9mR80V5VDs9d8Yte0FL9IXUZGx2X
8ZTgJe0kKC4Hhc43Xre1qekub9GdIDc8/7kS/U45cBDK1+SHpm130g78hnZQaN6UboeXTYuEzvLz
kWF8xK8aX3y6cgDlzbvxLV9/H7ByAEOt64h1NBv557mrV9lHtbztOEjpUCxl5o+y1+04jXaH4sPq
tstPbCGvA7iU/ud1kGSL6yJCqYBtfeILuSvIq3L8lv8AsPBjXvvPT6TxevDt+Cu19c9L6h1/slMC
YCxPQGK4qDAPEPs83bybL/gaO5vuGTGooVC0mpiOq9ex3YBzRELp5ilxvRPWodlZqj1mgnX0CpSD
6jE92HD/D+DfX65oi94tJLy7Q4ABVEDD2zuGoqd6kjMF0SPFmZuRWchjG92qgmncBKMJ6R1Fh8cC
4gvbL5ZWa7xabT3EHJYPurgiDK9R6pLcwxUTYZGSXYqwjUrEEQQXBQ9SvQpzp5fz8kdJZlili7A8
6aEU1z/jeXEdCoC2rDXoADpWZG+bplrr9F4xR2/7GBKQ6Blcgykw3betxALw2jainrWg+ZgVIpuN
OQ1ekNsVGsW0FA6AeaGEHd2jCcfAH535uvAWKvtLDFQrwVILf+s2qjb4Gy2KX9qh2XCrlUM3ruhx
daYDvVtWFN60gqV9sUi0L+OLZf7+0b6e/It0CKVDhsk1ELhDfeLW15jY4kxXE1ZaTgu2++c01j/l
xFjffgqOnYVBQFOAFj89mTjxRKiYiLphB140y1vE6BtyN3vAwIap+JcF44oN2FH7smaSshmNuPRk
vIWaf0PvVk7aqPWmwdEzCMxNMG66Woyj7XjZHUKQna/il3sHzDw9sIvHCha41eb989uULOLyu/Lq
vqidCcQAg8JBT7QD+2c42TXLatmtSqdLsEBbKkHpHZcjba0Nr+saW7ScDgTbWoll7NMegnfYLx5+
h6s55rvR3X+c6bdc7miBXfe5m0Pvvzh1UJ2gOHZICzcRojOBEb6SifteNr5NZ09ZMVe+7K80Sz+O
H/AkqnW1vn2DM12r6KJg/bTvQ7yR42pZLCc7yX+d82TwwSXctoPf2/WWHzstx6x/ZOsqfrf45T7D
T3Zga+p3eJpV3PdxK30sSR38+zL1f0tkDMFjc4uep8umXMmAg18YJS2uLhI8iwbI1dMa0ZIyZMGj
V69ewSvoVkfvyntcuEbqDyvop9uBtaF3juPzZXPEb1dyxhc/3BoKZcuzl66yDc2rGrO1a1zyGN+i
W1TiQT6AC+n8SWJw7dO4oAIvEDqaBjzm8XvXbChy/EloLIQDOkAv9x12WCprPsrZO8SNLVg2uOeO
59kyaA44d++5S1fKVx0VoKFBTDsP0iV113p0xJ0hQPLHHxdUm/CVec2CmOBcuRRtZBx0L/UfwXvH
GSyfhOnLOuW2D9zX/LML2/ASj5XXsJ/uX3sDCl+P1I3mPwjkua8RgR/r0QNZca7gvCDzceg3cBj+
ddMRc+jwrIbRsIGO7zOfXzdtJHPx2HVZ/7vsF9d0c0X/O0JEM2i4w7QK70SE7OMWNUuRDXmyq/mV
ZvyV+vQ76FTjRX1jdz09yLWlfBGRss3zB+hau5NGbX8eakYrS3b7Fz12buwBlz42YbS70ZI5tTuo
WzSm+VrvMChmG+pwiOdRRv8HXZwD3DYCHrKDpIIYXr/nw1e5e339vjvc9dvP8fN14LEHnvi2+A5z
7jFz/J1K5juM97Q1OSiJ4xA3BzkU/N8JpMq+d8f8Wk/qU7cbkyualSxIkoNE8Zl0fY9pxQ1vlpGx
v5oGuf+OmrjdajwCZN7VuvX+yQrep4Z712/L8OVrbG2DK3OBq1/Vsl6pPwZMIa4BGwsTUS7i+9Su
6tXv7IEv/TAnivYssgm/k/rFB323FWF4OYbifox8l009/gO5xjtCUJ8Uh+OJHuQ3v48jT0Yn6SYu
Pwvu/LScd95j3Xmdd8GKaCSHJeg6fV9ijUbR+COGKcFthZ9llBvkKLRVllI9v42LY1NIMHEB2g80
pcfth4/Bxql22kRY5fiO3/e0V4s1pQm0VDaIFLTtlloEhsO+WaNjMOwBDNGoChgBJY3XLSdBvhQ+
80AJtU85pjupvefFKV2qsbopg4enY6x798T1EdZGt8iX9x8l1APgd3mIDQAYoSnAxzogmgSiO42M
iB3ET10jlELZRVYphl7rPeGEHT8qLB01rGqNSOIABq8/HB1plbooTTB6pFPoSV7nlhvGkFbmw5tN
MIjGIFBfgIY5ZVEWqaNHIXxAYVklqtO7JKaxHD+/tPDuHTncNugPg527mFG7RxyeJSvfHB2GRN62
wHFaSMrgzaGgrTJ+oK2u+fC45HvBw9HW0nAIvjKsPKSBHmM7TM+vHRuj+LBjcuU+XcUTwudSdEU3
o2bvYSBQr+/SpZFcf6rdcS1/jU7LWFDb2LIucbWG7ETtkegLIbn8TGKOf8+2708HqMnCNnXB7yw1
D+LAog2mdB9xhbHWqt9EV0xtbu7V4xyt166AgDCEPd7Sj6hy8uWT8zNCOlKBSILpXFZP9xKlv7Qk
D6arAfbJDS2C3Pz1SzObsFv0GzoCkfRTb+6ncil4x0O50ZLJV+NcHCEZvIc3WerL2/blKJYY94tR
yxrV3YO4oCEeQmsKK1S2UEVyU3D6CFXabzcLsWBVSD6eZyx2qc5bOmVXD5DVAiJFBVDnasMMK+aw
QR1MzwNxdSWSZkHn03qC5hrDedNNEP7lA9vSx+nYz6sXWabJN4yrJX3O0FaGKIk5JVngSrya11P2
MtF3qRr0J8wLLBW2rdW0NutNK5pTlKqeJvSBnn0LhkRj3TLrMcQTiPfQsUi1s/E1+s0SjGjQzDyz
6syUeD3Z5NWckmGeUlSmMTfW5hWIa6rjuNFmR0f4ZFIQHje0azFhLuEyJ3JqCojJVSb+OR1SqNiS
x9PPIZl+vuMh6j+wCo8eDAqWXNlfxophAQHIST/zRIiaM1bt2+tZWGmr4698C5QB+ov4kZGj9eEk
xFjXvVPzaM74/RgPaEOxE5GYPUMlqJ3aG87HpbxMaWJ/vPa3bwOPx1vYrKEmLMrwfi7W1JDo8yjR
8Ze65GHFjdWXAG9O3Apa+WRZUbcxLSQaRscNf8AcZN1vu3D8NGNxPyurcntZ1yE/kz/y7Zik7O/7
m2xez0xZhn2DMT3C7XG3bRE+frI13l2SOjlJV098Upv4/d0m6aeEQAT7oeHTA/9k5XuMYo6by7hL
HT+uI6nicc4QEt8/nIeD0Ip7DGRzdP5Sl/V3F079dnv3SXd8eVl+M16Z7pn65N9PRtxge0ZCKYP5
jxZUMi/FsRGeaZIG469c/JRu0pHrL4M8JRbOQeYlWCiGxQ6v1JW8FmNAAAw9lBCvd3/qZGtx/Ph1
GlQMtdQY/Uf2C7qVzBemyQC21YjI19IAuKO8VqwpW9lgH4Mjqu8pxqMqC5/BAthQuJ5xF/Bs0556
OmWsLkAJhFD08w2EWYLQkWJ88FX2CBFKHIOYcNTUyKKjM43yEPNXHkyGGIHIzgh4wcOxFpZRGrx8
gPzsndWpc7tAXZejVBncBpmp29heDVSwmT3c6PHHNdADFu8UbUeZw0HWLEndKYpICvpxIJr9955e
qH+Njux1T3ZawwaRCD4ARkb4/NJjybOqncQ1YEvGt0MPKBAwuK2shg1ONtl0AblCJWeXIFWFlmWE
otuFpacv0SHw0aZI9KUeIN2NT0yWSDRR8O51af3YwiKnS/0O3sEzSH9BX/9hZJg8duMhlm5rAtW7
kf+Ab+Chhb68Ew+wJi87CCBGmNNnze27r1AJ0IpIQA3iaZsSd5YzLXx5nIGNZa6rB6jxgq8UFy3N
ZjpAuJd3wdOVLOqfEOVSbtjUA8RKp6fdjCHvNd9/I9pEiBDXeXDnnTgYfl/DppQhNqeNhgKCRLhY
zgtTJL6pcXaqgz5gUOgW0TSpA0LMFKUJJi/uZc+D7pXbNByVxUCBeJMYOrpTRTCh5FhKlFDeVD4t
FLDBOSkhCYIz8B4c71p2+kD8Unkvar346EziPGgPiHnuhE99ra8J1cf1cZ2P80Q0HSqfgWI8iZVP
PUgD4VPhXlT7lK/FXlthbzm/McW9LEtMbIWopsWUE7TR5uCSIWpIjowTGwqqkkcoddKw8UtWMGCW
BZEE/2Y1UCDWFT76F/bLfthj8NVYKO8lr3brjWTrMZdxIX8d11LCMR/XalwRn/OAw4yFz+Md4UA5
znR21RdMMhNCmBgbWynU+L/yi30e6ktMbmz46lKAoXKYfpI30RHu2NpooXlMkUf9SMbEjaNvmOBi
M9y67y+V57P54XImk7jxGWC3AsUs6hLj3zh/3X3jTcQ+Hj4PComJsU2D7iAlYqyxs4/3iXDtDqsJ
psVjvXT7nvpPO/cec8VWWOWlVXtHc8oVa83ev2NmACcU3qPCQ3shvr4sbI6jK9Xb+E6pq4WNM6Yd
5LlBF4xPkMGu0wYw+7wrR8HVkeP7j8YBG5880dFrr6yOwYQ1p4X9oWblpTg1l96NdZwm7Oi+ZD54
2PTl+CEveqA4aPAU8DoM0rSIzgK1Z2o/yQhIYazeBU8EDY2zR4zEEeOSTAPQIu7OHvuH+8ZgHuYj
5pgXu8CYR12o2C9LtrYqw6mNEO5CSgQou4XPBIyMJ+dohNW4C7+5n2psIIkosf1NXGzSPbRB9myD
2JKV2D49rGC+32OMSm7EWTks/BP4N1uyixWZQaKubxz7JG45ywttSZWnVEIvRLHHjC3zxue0iCZf
ZZAHr2S8jeSIoRKN5e14Kmy5XGbRffIspBvC+vugJNmu8i8+93Z8tMe0D+c/bYmr9KgMvSKNWxhM
BChtVC/Fqn68acXK8IqVjL8kL/B6k03KvToNsxIG8otLiIgEe2uRvH3gM6sLsgPThKvPzpF6L6eh
PFohoePjxGEaNhJ8gRBOmOV3TLFvsNZEvwkZfcd5jGRV0Ln1sl1M9uk6XZds22DpdiRvEGsl3gM/
JFdftPE9bGOFm1T5NA4ciakPatt8nOrmAYrXIV0slL3QTjS7mBGxU60ExkWvXYbmo3roA/2LBy2p
RTNbXU7kibH2oUfVlrbjLCUXvTgqCX0dkNWgpUTDF/0+bDYZIztapHC7pOTCP+dcfjVAssamVvUR
jhmviwb7rnR5ml2Na0FiyJauWOVWdjncCFxIoK/HrJdHwOdRcIpFy5qp6SnIJgQmV8Yl/AZgRaE+
ePkgI+iJ17+HmMPqwiM9Jigt6xw8bvzwr+yJF5JRCQqwuDwurmOjx0K2JpEJbfqYU4fPvcjEDNc3
i5aY/f1wji5msPyVGSNtthTGy8gjVqLUGwinQNhtqj+LagZ+MeMMe+Cqk/XjUN+M7isYtb0wj3mN
flVmQ5C8jzqQQPJyuDFYsYRXPqjbopaz+K3kGvaMDUbz+MxJGUzRRI8VV/sAXknCj0AV4WFM9Y+j
XzsBgpW4AtUedpbMZHdqUe7gKari2Px20HAmzAu+4tYmoYSx4Tto+cze7/dwyRcqx5XtJ0ihjLbo
DDYSJlvOywYuuBT4/HJZIEf3Ysneggl0KCHSVoqdJQilxD036MhDTBFkTeIL537fsxBICAAoLkWY
BCD82cWk5dvuWImKnfKTwlH9Knz6oEs9EnsiAbh5n1IvFP2CsUpm8aShgsCYwkXLh9KosfTFK3yy
DFI7Zb3KbhngUc8W8aa2YEIG/y2pv3PIr7+6oHc7Bjwsys19n26rvQalS2PFs7khrEufVCWgqVxA
fUlosvK4d3o4r+/F1UYCxRU/FKCX6kaKlEhiX9LhJDElHJmgo4slgvBPgtmNB1Nhin9caOBcynH7
tWjPUGfeGYbfSNs05okGC4b8a45AvLunJoR7ytFAe0E9xJ/YT398ebu4RIbXeMP3zR3Fwh1om/7Y
Kb0jakAiTWi78AAh9sAap3Llu3v4sggZm5YAMFa0rzBz1IXuN5bh3WLRH+RZzRwlD68+/rFeTT1E
ds0GB9TGHDyWO6tXA9N3XHCoibxorCnl1ZUqVTariFW3eKxGmyCo7os6voRv/7Lt/WNUwybvGYHl
MXjopNqieg/67EGak61g8IyJlry+slmieYJMlsDJtbGIhMX1fHXgyu/zuPouWS4gfZf5tnG4UfFk
j9ezpRIAn+exIyv6hD37SkmN6vCpYlxEOdQHU7RZ+gOZs/c645pNl2ag5AcGSKm5Q1k41ECyFlFF
p1l1i92NNHXUi0GzPr4tqJw8HuNgiaS/uDhSkCPuvGI52fLyZtaLfC0w5y7swpJ9kd3tsu0WkqfH
hSOzHzEG5345j/BGgqc62hLu9YqhIhGYzIviuaGJoMdqPPlK2aZK9ourz868yPzBa91qR97DZkNu
4dOgcEqCU0HH4xHy5PMUZFG96YMsoognHGaxiKBoHpfEF7YhwmcTAsxOxr8ZtDIgTDk3RmsBiFkT
pRSzcStu0DsoUVSogjIq3OkyjSvIJj3TzpH+n1NCoJqRKIz0lQSyuPfEN530w0+ZA96pjo60CIiV
GJALzDDxoYtB0LNAVTjNvdf5ktvtZQdZGXqkv+efIXIDi7dfJFebALQpnIdNeKJQ6XhOSOCBC1AN
mP0MtyYcGakcKgLxYw76jv2sjoEcMUnH4D4skgncX+OCp/EIE1JXMP1dIVDxhx3PS2BmOwF0ojDP
SFcYYLDGKRnYesbVhfG2WdMhoHnA1gou2EWUgpDcYsmtRiITkqMNBsNTcdpKowfSRLAzMaXCJ52h
tbSgSQwE5hxzLf8fYWfSpKjapuH/0usmQmZY9IYZFOd5Y6QTiKioOOCv7+vNjuivTp6Kqk2dPJWV
qcLLM95DfGOfwXcjie3tKnkCj7mlhEl2yMJDvojf8HWfPfyCCPp1R2VDfIXs3HBVWhEADOqeWnQC
kRKy/SDZ7VLIrGAffLSmwGiwwPn+00pvaDQ8uLQsrREG6ksxzkINv+oVCWa0DLs5Dy9RTqixAuAS
PaGk8fEhOMVcfHohwPooFDbJmWUSCzlQN8cAeGDIdwIjPce6Z3U/ge6xgYCRqBBj7DgfZwydWTjF
qy64GHL/yVe9R3hMTFA+SlhO8rCKi7HIVyaADAOt5DvLdCXS+8rgHN/bcqAHQK7bZ9Qq7tEVp7En
i/NH+IRDz43gdfEH7NZuQfZhcRXXXA4NffGXn/OJ1QDwpssCBSgIJxDHTzJnoCQyuYFVFvpkeVJO
WF3TD/Cn39A+npALBz/YQ2UgzTtZt4qv3KAiztHKUEIzPnfyGHp2+zWDHdu9xeixIdDLspbhd3Tu
MdIIJTi6ndNU91rt60hpS4uSfZ3EZ7BYepssxnLW4xyxGeFjocZZl/VPi90QO1Y3G4otjb6wo2Yg
RK7yVB+9eMOXSIpWgyYhyQ6u7WubMRDN56mnBa1IXUidVhekAOTPV2ShHmUMio45Fje18h6clWzE
7ffOpNormnJqbPYvsyK1wHa2D5sWzzp5mb+GeQZcwQJYdPLq9IqCWyu8+PgNpGXaGsqx3bms7b7Z
l/s84COEzMSkrpP16VSSPGriG2FOA6ZADdHOGZ49mQDekldMdzXjDcCAyBMC3djoYSzUdM7dy9gk
uCgI1ygErvv4yHK+HJp07koAgHwIou9KlCI3J9AlHIVeRErvIuZLg9UmH2b9+qv1cI1N3qWCoLi/
wBm3k3J4DaAC8XWV3iZ0caNDj6VXtwF+YQWcS8pgjXrz2n/ETUeeWkHdLZJH++Me6NZPtAAf0afR
ctv0uMde1IBIQoYWNAXlN2UqBTEdoJ2aQG6rqIfCy/TGMDhDDqbg/46oJQsHsNMuH7F0SgTO/Xse
S2nIpIHZsxEzsWE68wbRJnXryOBz1UxN67bQgyCtBy5hGMsYEutNiNMBtx3cdkS+tDh6+aDaZT0L
URwidq/m+80aGQJ7ARKFUcQt1ljpgOrwVknJkbfYyUIx9iCbXiMgJl6GU58Rcv45i5++xFExukb3
sraGxQS9O1HUt9YciwHYEpCiKiBCk5Shc2FRTg6fKbc4BfDsf08RXGF/S6CFCZoMDYY1BoH3ghA/
zimwzTJRwPocFoosrFCYq5ZIkZsuNxW0C+KKkMY1j3acchT7vaSkGUfHIb5hE1u6IuYAX2nah1GN
pbfo7SEVxVwhwIy0MBB7bXdFH8oxajekABaSKFcizHWiYFt5whuWSsaBdU4RwtFhhEJMbDCFOsUl
EJwWqaZxFis0aGCL0r4YAcPzQCBt+ATtolf0mG1GCCXxTsUTh7Wg6C65TQpYnhfnFiwav4rtN/Lq
oOboWDOyHccOBR86QQ5hla6GJmGDvOaz3nVhY/XhpcTGfAW0CDbQicRleKv+nQENiVMIm/ALeFqY
vYna/o2O0cW7c9l0qnx7wAtRxpyI1AZidvwUPAmVs4TcC5XegUEQFz+9ROSHa2R2mGQTsK8ecDtU
sMVW4oFgj1BIrJBYqHgoT/S5yJ9FTLLzRO+XrD3R4YCOqgARFfU6bCcopYhSkhqPvXsbAfL0Ci2r
GLzaynfSynonShe6DXq5Uw/+U4q8tmJigEtoAvfH2AlbAS4tfhI11nYS3r7tAjQyfR0qSCc3Rw6U
Rhh4BbhEvQvTl89qULhdacTPgUZXcWed8k5QjB3TdAP6YblJ01TwLNPKMVw+RKcQLWNfjlZ0TIWX
pRfiE0KQPPNal1sSV1NE3mNWHMmFYuLeYWdEP1NOD7zSpYeGR+9JGbEoBiukvm7UvXDbZytqujNh
omhrBJAzH5krSp5WvDf5+Dyx+7f0OD7F9HJsMqh4ogP9/2lccVzZ/KDXQr2ObiOtDwHSIsmW38Xv
lamFFJzaOphG4jkKlcBk08vswm6eHXHg3SgL5HnWbfZ68PZATLA5GPOX7iNGWIzNgxRQFjIK1jnU
CggJVKDickKKAc3BPU11EpbAh64G90Q0RHTQQ2u46mI8Sl5ALTwFqdFecbxaIfvN0Y20bXQ5bD6H
gFsICs0XN2srCh8jAI9JTVgm7/TQo8LqkK0T0HzoceFgP0AOdAXBzepKgdkBtM1ji1QXKfyDYAHp
z791xGFRkpLkYpMExadcMWIHRA6U9NxF5obWD1gvfX7Wu4CaA6dM2EarabgCOgICZMS1ieg1yFw9
a5jRc5oj4CfMJ5q26hfkKoNoUHZfPJKqC7dY3DONMvrpP5lH0kAnpGVSHqVOcGJZZSd5G2ErZvME
X34NUAwKAdxOgPLiuklIfMwgZemANN/kf56ATh1ajHLTZqYzYUYk9TzJRufdmQxaIVbGW4cThEfJ
sQtoIbZjXivJEwmM3YEKAXbqsAaVokcA57uHL4Dpav9KWSvxtlRRRget9oM6SwsPXdZMxCdqLt8C
5nq6o4YAUIkaEg3HT4e9LvXUgcnAJcEvlqhxYoRsImBMBkuAskf3Lrv+8MZeGWxCDHh4nffP/RXg
CLUjikrMl+3gwfBU5n8yej76P38lXvjAMl2eA29AXHIK2RWZLGnEsvw0/d6Z2yNpdN1blXvdo0/7
3gC/HFz22kDtPTf2SPy/ObKWysACjZl3WH2P8s49efeQYGk3w0tbjj/9azvv4NEzAh91mjbEZCO9
R6JjI9SVCUqy9xnlT19fiOtyWefMnyqmtXKcRQgnAyPkTQ9K5rwHalhuZ4RtKuDKAyh9no4MbYMX
z2bTzrnjSNK2yTTfqGnGHb2GE2B0TXqWF3y+DIN0nk9KgHtb5Z7dOsW4QrisniJ6R/lgUfOfJxak
yDelnzF8cZLtfh3yDA0uWL/r/WPACKst9R9rs1+kTQiyEedWCUFvUeK958eukhy/Dl2pJ2Csz1gH
ynMC5G6F5ZjC8nssRqYizH34UAfQ3HA40R0TNSWULG9F8XSB0SjxnFMyhxLPlXgXkGIRxNOFMvU8
i7CrE/hNhoN3QvbZp1AFdYVMNlo/wu0XxxjqANIDn8KkvKap5Iy/0BuiwA5Xce7STeykfk4/c2OA
hFCYd54grIcKAy0fytkuHnOjPJgW4co/zAz/QlFugJkBqeU+XDi95EjG6kxsDwF+xR20p5EabGAs
2o4VH1C7XvUP4RpNEIBnGr3BJ3h2anJ81uPmMDuUAInh5c5EOu/daWpsEOkl4DTwz76JEmdFUduK
boFGuBMAsRuAtoKLYNMCNaHZM0IlVEcmADZxVigxhqKvsb0B7lxcx0ek9tDMCYV3DgP3tgYe9jCk
e/Lv3H1WOSLpfi8FyoHUl/qvdSZGntTaBZHyGgEyAKUtU8qbDs+b0s3BIwMQIjcaETPMgd23+1dx
VvtiWsHUAt5JV+qcKPaFZGSdvAdMJUCAW7EYJUhMbmqGUKXDTJDkw1eMTvBjaWfzenILn5S+0E44
xOE1QOyLqZQ4CBqhkpFuTJXw3W5nvXzQROyxI3Hwv1nE9GJ8zVXNOOx45owKghCVbyLFGcLELw6H
aFNNCkWOWASRigMlnqsT4yp5fgbwl/dvHAsKSd4wSokeh81v+WwEfQHwa0VG7TAwnry4btVAFP7V
QGlr7StDXSrEiREZjI9JsGIa42JqmRxDFcHdlgcq2TdZvde+zS069Bi3MW6oSMWis23aOrN8UR9K
cY3SBxzi6IhEV+XZMFb4+KVz7ryBYIOEQowsB/xv+KRr/nkzy3qrrkWxVZLaLpFGkl6RStBWTrPN
qittre51rZNU4CGZfaMrUfqSA8m/FwYqJDh2iLSbE0oGcPmwPZhDgPhGp/DebjHEJDMsmFFQN+2V
FGh2BO0JtV5UtseUA2zCGGn4vFl8OyPsxuQ19KagQSmfR5DaCE444g0xzSdvl7dQT2CQJhnXVurr
BbcERjDCLBQ0DGpZ+/vEYdMTdl8fQd8hIbJ1RFJLZsjB0J9RIjwadPqHSOcj5QgdEhRmTQNxQgoT
wUUiAbw0F1NrmGoy5b7UPhDXxHcVam1ONZT2A1ZdRjqRk+ILRjvZvUot3xjUFPV0bHgY6YxoWM3E
N2rKM9J8WU8btsKSx6AOTIzE6fFDPbqmRgL6dKtSs+QhYZ7T9J7nnQtFhxhRXGc2G9Mm5uZ3LWqJ
F4XHLdSYEvM96PoR23JML8+h5QJ3TMCc+8e1jm/Lx09cdzRxJ3WaD8Twg3VRVPawI2econMgigF0
PWnBRI9WiLJ5kBHh6GHIJUdPXPwH9+u7LiJFnNOV6IrJ8WgBTSRW2hR+Hm1pn4oNWIRYT5gh74RG
seF3rWgULF/3mDG5CJq3aciIrPf2IeCU+9WEv4la5JB3HyXOFCHYXsGgueDWnPntBQMoxszh4/un
FAp2mmlGKUZg86eE2JnM5OnmogYYU9KL4QlRGTnNLq/Llrdg6qvSeTCoIGaLTbeQ2YAuzWGn5VsN
CUlM7gURBrVtApRoTODEBVdSIE+GT5Llx0vWUAWTUy25+yYf2Qa2YhJBCP2RPjI7No2tABsxbE4e
69XQYKmEVgETQ5knK5veE5gaO9H+SNzPhp3fm9mtAsazIh/fGVigBGYMYTeKgRGrKbtv0dQohB3U
CtnwKyzOP+1TeBHbNq7iiw2K0q7o9UosQIncdwrXps04sQ9km2PJu/4yifLV3ASOLG+YxMyl9qVd
7K4zuY86GQUZC7E/k2GgUP+GX/2rGO0PfnXxyeT8YWunySq9ftxnAF/lwYMkAOCAlcky6uaKZheq
QR1xdcsQZuReQQPbrbcsXGIAhp8NiEHMB1elj9oLsgR3Jljo5qVlrCztzhuCPzARFMGHLDXFym0F
XBI8NjzNLzjPPghY2W+NgGaUV1+dGcg83FydVgNAF33fXRCo842JeurFzXZniLI2Qlxew/6CDl12
n3f3CGcmT1DPremoc1ik5oetlwzpGeCOTgRCvqIHYQHnta1YDSt8ESvkekI7+ZpaBWPzt3NBvMA7
dyzUo+Qx794/LY87sausE9V0pa+Cez5G0OSiu5LtmnegNTq7sobQanvyyoWwbAVXud16RpCIZfyi
eBN6WLMz8mESMNpD2ghxiAM2G0jTOMgd5J8A8V8mEygoJ+9+3r/PME1pZ5MzFQA0HRSC8fZY83Hx
CbruWNV6xt5IGHUsikC/u5ewjj5zxdUD5I/pwdi5Ae0bjE0X079Wj/VnB3evuyqoz/kjwP0RKklo
tg2wuYi2wUL+qkZGcvTRcS/YYp8Y+jcPwZ4GLrJWSMdoOLJ+SWBaMo7VJia1Koo7aDWGx/CZqOBN
WqoP4VrKg6bw1ItnD1v9d3J84B3r3JGe5QegiWRuPkcDmAwK5hkJKmSBtTFX6fVFY3CBKGnt31QL
N//WBpe+PKSvBZhjehjquP1lqeHJYRSg7tDOj1ayR0MC5KXLgBrX2burgqFB97UP9Voe6kPktFao
QHAkoOJpsHijNxSuuYHwyxocCrjIKYvxQJ5C7nvEVL1fZih5z0XN7Ps2p2HfsJQ7uRkcirQAF215
b/al2vq4bSHU/HBbiP0EJ8XJSuj3/tvwTuT+2gXs8YBcyyIrHx5UV8d+CpeNETtbbAbx0ejJof2l
QWQ4eK2xFjRzFg2IwwENo/p8IUzVe6G5AhP40n7u7IT8MAJ0dAEkZAWg4LDsuG7O43IEm7Dbmmdj
DdcJqBUe+0px7IGSvED6nI+IFYl/rCdNAI2+3sOj/pB/38isBvX+trxHn8JREC8q0tXkbjoNKrWs
D3JMPyu3YjCWg8sLsWIbnBGxcAwfgQ243jfbOQ0aRF8eUS3cg9T4tM9DXoj1QI8rWX1JvrrmxaQQ
BRwmCR6iFVeVIekrQv2LOfwzZf05aw1NzElH1h4VcgppYg0dEWI70Gf4pcEb/5dbH9JKvniPQcjX
Mby2FhcSHhfWyFS1eFK2Kl95BvWQ0IwN6j1RyPItrFvY/idqv95g0kAZqaHi0NFj2Nf39m3XYtL8
wGkPAOTDReMa8svkiJa/f10gbJLHd1zWCtC1DF4b98yTIkEcY74D7tYFTg2j7qM6CJThMjK9PXpH
O0C+LkOUfMkQeake6b+x9MCvJ2SoiObKYw2FPbjP3vFngQ4anYNOCrpOQVROYZRjJEctQznFK23Z
TwTXImhG2gz9l3pi76D8s/UCN44kuQLcKECMzZhU7msM83vNXDalk6ocGKlIdSP/CfZHxOfrDI4T
BJ+ESgqUdtF/pVYF97Qcv4MiVF+wuCENsV6C7ufxThBZCW+L8/gorHJ9VvcIyy20HToF1++r3jBa
13sI1TdhHbPgDfSehSCc7F7uLsIu0HjMuTwWStGMeAD0v22hw3zHdjN+LhENEK0abxRt+RBT6fOG
JC5vj/sirGhkTl1liWILNSVk5nN6x5qsD7mZ9cvd5woRAXFZxUIDxiC+5PFnkkHTZzRABJvTXYLC
TYCch5fFSUxEGYHmKN7sTMbcL6hcbkXQXuD0dnXAbkQsgOjnMQCzY+QN7iBgQNXPWgO8RqhMD2vO
hUeTSbneijf1VEAH2BjUIfREZP1da9bq3L6UNgUow+BtvZR3ui2e3HS1NOOnB6obqxRa0xrYMedJ
itXJB3D/8riwopx2/L1By4d6dZSzBOJhqJYIaWJ2wK6h3QIjd3BRItJ6B1CcbAiZEeAM0b4DOtyB
0FrUkD+e0R3l0+CDlh2F6vgYADoZ3TmcACuFdOH4wnTMHJmMLd9YNHPpWX0lzymrBu4UWoiYkqf5
hLdxGN127Df/XE3IvxNrQXDcUnTbVgyo2/+k6BeqVDxvh+o0eblv7Jyrhb1mBXb0kF7yG+/ZrZKs
doE/IC/2Fyke5XfqAL++9A/96qdcapleXU587NXyYqHpmX2gMZTbcyC216gCccHbygJMML3L8Ogy
3FjoX09mDN7zGf3lQvyuqvr13QiC++ZreDhn9//5L/m/Let+w8ngfJrQnw8PXwbbvqoH/MvT5m/X
7KJU0FaTjML2+rdXFmIDP7nN6Phommyhio4O4D9f+VYWZVnmJZJEFHJ7G+g0PsCUNKqnP4J8T/Jr
Ra2lutBEzKIwKkJ9of1NS1vc5z+9iR/nQC0xw35ZR4pKKNZwyagwJOclIbYcvKeHgIDHyPZvqgG/
Ew349ZP/OAH3k7ySzy9e9InEVigzaQHbhBgo9P2wpIVh8oNEDejjGRPI998E1FXlbx/6xz1/ZPJF
Psnc85cLB7FiUQr77YMIGGGf9vXlHeASs5gtE6OI0Q+yBlfUOREyXKUoYR3xAd5SKgMKmZzdvEPB
ECGeIsZgGnSpug9PCNbTHlWrSI7wYmCJC26bgTDhXgeQLA/vi2JN/qZouflZCJoOTyY4ws82Zetx
IlNe9wqmByBshvnBf3X1qNoeh48lBjcfuPZua3poV/DPYM8+riRHi2p9awet9DisgrPFYuko9gyo
0LzYRDHOYSLJD9pUwJVfTKUp4lWsvzoqe0B6BrQfF9SiTf89PHZ4U1dPGwNw3dJtsitEK341ZkHz
cPPpe/hAwTW1Rk2/9iug0fn0PEVSIZDeLpwSbiBjX8sFToymS9HVwIgpC7Eb/fCbr56OSDOufmVg
eSU1SwO8M5sgRwSgpdnWCRo+qo24z2emAdL3KbvvU9yi2wXtNCTkGWQvbI+0B6BgNaSKebt2F/x6
74ETAkQtRJh97CK6ZSKxFa3wiKe53cJxaAWK81wWERMdRsJeOaVtniNH6DKNnh3EzoXyjRhuQa5K
7iwY5f59fwcUJrJbr8IhK4VsOciHrzGMD7EmAV4ArZmlCLztu8OiKQZ0jTZf8MGNrMDhT5iVGSa6
iR4tls63ONBD1CAPa7FasEJogV1IXlKEmPyCf0uS5V/QbBcOnV2OWMBtzoKjTRUgRkWGz9R+VoCP
R14RxSWgBHfXXMimX2rIfF+F1VqF6QD6wQtjwrAdM/hB3kGWTizs/hwyfxu3NM0wVcyBDfQu/xm3
NN2q1NepLiemGZYPPz9CZFOj99NrHQL7+tVckj+/3m8TBu6Q//+CPwKlcftop7N6LyevQdnh2uR9
iP/u7tih5L3PgbL6nwhypdzO2BMKgJZw6JpdZ2bnz29E/Z38mqW1LKtlIkhhWz+kVrLybdWX64OI
HUrzNNdcZDmnryMQauQ0LGezg/cwbvpXes7hKyjxjmMHt72O+XOmEN/ASaAp4t7/kkk07XcB1TKR
+GjpCr6p1o+AJtdFaVRXi1syQjbiS0nOYytlHt8IjaRW19wSRDlApvu0RWF8njOnVJavjII2lEcU
lu/Nh4JaUOQ/gdqpsGJUutbEHsEzaRiIP5wzKnnUj1LwgtHVOKhYMEUeHHELfoQSwhjJieLI7Nwy
XwhWNN0PPomBEK2AoWIMcLk5oCCleKm5ue8ZRdGdI0quO6394x4gDcCXSmrffKnlPShJSw+Z9Y+n
oqLVQx/+OtWGn+0pdy/rUvbUu39pS+MzNEer8R9TaIO8I6jvqPeBIBmjktR6egjUojzUsTuvxBzf
8TREkMavN58NQ7VutZEAnNMsxPX80yfJ8QReKt9+xsb6FcuL88QAloZYlhCsc0gNJVX9zSXoM+OB
Ylnn3kkP7vjWIyHCQ7ZXvhh6PCbFHHU3Rhevt1duKbQzyL41HHompahWIHBzjPRbnNUd+yGE6mF3
SshaKw5HqflquuDKBzCZCqg0DAEX7zW/VF5rWXTWQ7oreuIDaPvGxYuSBhs2E7uI/QWJUXqn/akB
uqGMcy41fmToX0uufsICawWgTe0idV6us0SiIgYCTBDnHwm2AnjmvnCSRHrNdDUFle5mwY9hIXaZ
3FhgdRmdWEDjrPEbMau2TW/HPsREtiC1wbkcxi0MTyOgMt3VCBDdSOmsFOcAeG1gdSxQXbdugb41
dI7n5MZWG30iskoFXfSEX2sbM1Oh/M3nGlyXjBbojE+wNRFdt0Y3BLSRCJRdxgZy9/oO1cqHcTeU
unIXp6Ibz9gVafwCsUrHMjDEIzusi7UJbFCnrM5dFIHwT9+gvHYCB8384o6+F+LTJdP9pgStUK5l
ZiPJGemNF4PHRw8EK31p76l75wpfRg99MhvT12P0lnz5w0jghmYf0oBfko49wEussU7CTufCAokB
yuI+RxLt5j2AEA8/jf9kN7ZhBGH13nsFlsa4gecj1K2yzn1jQ43MMSbNdqdUR4cq5Ev/WgaUfSBv
xocnow97zz6HXT8dOXKakJ16jyYgn9Evye4CpTQE7HAlEkqm+ONa6YvxuNnBwmV9mxBpWFyABUPA
+85GE9Gzaq5vy11rfX0FB9l5k4MP7hVrjNxjrR3C4eBU9/4WNOXW76otW1Nto9VqaUrrW8Dqlwo7
b56GqV8/6MGh3VEw5dUdtAtU5mKlZ8LRQNkQXDgqh0y+IM2RhsMrsj0KSm8fYCEUTXbmyW0Uh27u
I2XAAOMtPSFnBlscaiq0pHW1rjnqTNNYvm8/cMDXH0Z8u4KsfQqZ+SE8fbh5CAuyNxlDfVwxtxlX
NFslDf300sctFYZs7jx4DBiQ4svIPsWGd7AscBf27KDEv4yLDHJv9+4qzMg3Un/SxCr04P57Z8zp
NyEIYs4x0pa65q0uHtrDt42yLDrZukj/nIf+z0btZ9UuVKZV2zJV1TJ+FNDyoVU1t5YM4DhVBsRo
m+BNFBnro2woeawAB9QOqHZQIvVomN/Mjg5f6H+8mV99fXIPvY4Uu0PGJPr8wpqCkcHZ1+cSqh16
ICB/DQE/0jcrnc4EAUrEOVsu9IQreG/ZeWkeqvbvtopQ1ppdWJu4kX+x/SZFBIUB9Q76wdTYnPFC
Rc4Ver8CiYpkfQzKr9u0NW82YtECW2WAk93CBnleQAUshnqar7OLA8nBq6JXR2PRBszu/fKeoTYs
ux9YRIctxqIJroKlMBatqA53dajG97UMqMLugyXrsURIzrirRlwY6y+tCwXOvxomS9jbWSYViWrZ
9o8a4Co/ytVdszIsyh8ubNIvYc9iO0twD04O+bHECQT7DUQy384QrpnlUaoAXPN5ukHefxxGN4ab
u2JduQ4wLjg7ofCCiYNxul7GQRAsAyceDmNU0y9OytfjXtDjHwb4XsQZLgbD/skdxvE4DsPQjxLL
SZLE1YJFJ+zsdp1+GMZxb92L47DD95/+opuMGsd1fdzTJXc3DP1F5iLpjPnBPZ5Mcicxp/S3Aujo
TYBbYQKFvj9zOzFMwU+FD5eux+Peen1x8FfB/Ef32HWA6cADAJScx9oQ0BGS7e4odybPsDu5x90v
d7TfFu6Wm+785fT/u/785x34UX8+s1dhWyslm1x9oLHy/OW39kc05fAMgQbWaQQSqNt49XD/5xdW
zd8NTX597H6UWefbZXU9GhqP3YAy9L3BmuY8Vzfay8MfbmRjAqstn/Nz7ldA5wHEdp6cXtzIunSV
15eHGSyGw2Wgbo4geLZCHB3RKtYeFRzios9AD1mmUYm4iTmDwi87xfbGVh381N5gntxVJVeavWnP
7gECzLnwmw4b0CGsVA3k1kPbjK5F3ABnBeQjh/wNhQdaxurm8GHghwk6QVJ2W19y+zE4LCHzvnxb
dl+7fGNNy4PPCAKBBkRl5pflbazxO5kGjcuFNc0aN2dOn7mBMvnMVqjyzBA4qD4e2yYLetibQT7c
4stbKLK2cEcDFoBbEWkLM8ALpIonZN6UTQXLBwOUhuCsHqE0Qay0ehY0FnvIl8Y2i/MDhgDlVEYI
C33Zj8/4XmFFAesBqd65wZcUK8DHGhgyKjaryvziYdQxeX4xnn0+wBUAgVsfWJUbUTaSF2I3aMw0
oJCrh6ONV+PHBirOBkI7MeQ6V+Zq49I+VjrMfW2ug/mpyOrV9DXHwXwMBLKMdDLCMWi2AmVH8oVM
KmqLfHrFRPg4VSfn6REfkfFhWzDgrufUFFlfX56/8CLvwXdrX4gTcYWcQNWlZICwODMj+uq8i7rX
BrFxR+SbJqBnPtJRdKSXd5uCz8M2PMKOGZgehLDlBR4lc2XLvXXxGEMv9UsMD/YWrDWAL9MrKtT7
28fFKQZC8c0rBkyMbMYNBobVpzGDR2MGXghdLYQsRy0k8TLXULBwPQs23tvyXx/PXjCUhmieHiA5
NkO9f+jZ22rOIX+e3cejv5qAqfrcvHwszRkUpzdc20fw7qhaA2iWdzCx/gUMbgMiaMVaUEWuxEjr
eQMk/lYGNRgAoXeCN1PEUuGTeXQFZBcFmNVt/kQ0Fh9iNbbldlMlr0t87T8prse4m6PNoMyyBZe4
h0jW+Nj783ONQcO/Yrqh25Zl4PJpENq/VQh/qVD4u3NRFrdycgWJM8/HJG00a+QNOwGPHQBt+ohd
D0geDTmTPd/R/HoOW4ntq9yrFxlseKtfsiwi53Q+c5RrhkUg89+SYA+Hv0S1rgWnscbp5YxGFOAw
l32SMCkEJMeSMjy4R/+N3qhM3yhQZt9s6t4pJecC/QPrLbmwfj2kiPoCytkKatRF4dJzu4GfX7F6
xR4sZChdYf/QAHWyPaUn6NSl/4HkBakbaNUjljCQFyt/MOd9lhJRNcEIvvhLgP5tN/rL5dR+pMha
yctXcb1CXwAoTzcwRELrOETqjJl+s7deOMN/tvb4AX+FTedYbqsoMNbxYbKK7OWxX86UEWUpCgMR
Hwi3IIQBms2hDAgRNuiqDWLRUlKwO2I6LgV/PgzKt0z5j9qKSpW/l3WsBZXvT/fLYTh8dON5bB1O
k3peUCm9PII1JdPhLtppPgRrdKBIs7fXSuqOTgWFslqfJhDRugrP4m2T0o0S+O9+BeZM9egbc/a7
j+D1gLcBpA/xbxDVBIB7z67dFb69nQPC5bSwKGZvqMEQHwamed0LU+1pze58YwY6IMgSVOYr0nGV
diAfTHGGsGdvdlh7BOVeT++xUz1lSmxZC3Fsnle9j4614d5WjsYKCxj80f2O0CFz/nPv9Ua2B03C
A1H03Qh1hltGCEYu4kFXBLCPxrf36kF0pABOWyg2ENuzULkn2cNdGYIth2/PAMfxJqU3zCkW3RZL
N8wDOwV6+RVLTSZt27fb2tLNtAhXyWlrI0HuZNCzcu/93aU1G+VBlwaNXIbEVflsejDnnNS1aKla
sPFYyF7HBGaFlg35OjBCllOzcOqqwvPotDiOVCIfXZCQQDYcsU85jWjpT4iFT6T9tcMi3WCaX3dB
4i4zGcoOqsv6lEkfGQt7hxYL1G/7jImcs4nXv9j1WdSnNghEK6UXTK5bbcWPPZJLu8bcrnuZMVYT
m0aElifMGt/hZ2dtTHJBER0RgF2yxazc3Om+Cb8g5s7QmP58TH9nHmQgtW8yhdItCx/Mfw7hskcu
l6Z2xgHTBO/Bks1Jl7ITAytPcCPLUtr2EBZYEiFz8+6OMJzcbu9/G8z9uxY2DOyqZds0NFuX7R+D
Oev5ucvNRUPnOU17KQZwD2xf3Hc7xFK431lAZx21ZtjvRHb/xTLwL5fgN3ukf7z6z9VFJknPylTP
kzYl88EZv9fMabwKM6JxiMrmrY0nG4WQs4C46EwSdw/qbl1jmLnLGAXp3p/fzndU+xk3fr0YP3qy
llbdW3bNxZiaIwY7mEq+upBbvF58RNJiIxXpwXUW7rOrTkVPnwwiBrTtw3QqCZNLJs04EYJo//O7
sn57kYhnhq3bptIyRer7JZpdrKN2aVQu0hRuGMX8suUvRZvySAHTOL1US9J5fnKXKR6clyVBCaO6
4fA8ezqvPoqWQYfiZKE54U4Iu2D0h/1gv4+ZGDpBleMXTuSBJkp1x9uzJCujx7qcZDQGg9UOYCtg
W79y1D3MWcIUC9it8pdWWBUl97+u+n8+38+RbK6ujrJx4PO9BlM8gLo2y2tEx9ach9wb010O+8hN
hBqLlhmPOxkRBsQkAqEGIhG41l+eS108d396Pz+ak2Mu32ojk0FkTzzQK13ZwwvniokqCqk9GRpM
lrlj0QYS6uJn5Z9cpb/7hIT7zpeUsL1ovyQ091cz0U35Lkt0IOyaB+MRO7YeDdYI/RH3L/rQyt+u
4o8H+fJUWmpui0dp2rhMjBm5OHfaWHwPpS/oUzMRijG7o1u0F3sw2X8+pdpvRkSG8std/PEov99N
Xjwrrtrn5k/naTAOTqFFC73Dykajsbu6eFuPdicXEZ/+2el0u7kDbrLlfFELVE7XjSJ61lZXrpy/
tZvGb5q+f7y3H8+1lCvK/XZAX5039vbSZ2+9tJIrvX7Mu3pAWFNrnEP9NXwf75P7S809wXqAsuDs
6GBO7nM9FgaS8XATdrpWmwkikEgWPQkDGwZG0/vDeYMNxduNsAT9ZY8Z0BqYaDSY/vkq/z5n/HKV
xSn4JRaoB8M65FeuspLOqWlt59DFV7OHOja3OsbUEM00f5b1uaCqOyGlAzTFAgyU71/Om/GbRco/
rqlILL+8E+14NU54XPPUuhcHwUzCyhMqOOLdYybPcc8MGDYg97dUvYBZSG17NI59c7h7zt7ObrMK
+rPGg0emPrxk1UbmY89TsduC8YkG+6zGoND28tAEq457e5Fu/3wh5d/pqfP+VV1YHDDw1H9cyePn
825J4kwgJDEy0YukT9wu4XhhP+4jkcilHfL4Y5EKuALHcnd+jnGGcB7DsbKjZOwIp+PlfWpjuFrE
rAUvrApH02fgvfwUEh5zniwxuzvjAZ5N678rv4W9ZxdgRL5qY8lm1MgX4ImxeADe+uAIOnM6ruIk
0ejlbG8vF4vGaBCdvMTP+rhPvN1XhhfjQk+6X3IKjQ5LR5D4RBSQ9yOWGifHXbw8o8f+rCvaX2LP
kgMZ7dnDw1rp4TYdDhpAn1zZmmppNmDTSNbix6kvMm9P1wEr5c+XWfl9VPjPVf5xSqpWphxXR6JS
HWCgayVIeY7FUE0e0hh6bx+iJfHwHL4wDi7cv7z47x/7/7y4+P4vR/Rdqe8yy3nxK4yPw/DqHKIe
qmTD/mfYPyL+teD1b+5kn/XoArfCy/rPb8D+fUz+zxsQwJVf3oD5LFePm3hG2uCincuHuLy0A7TG
eVoZGJrt8X2C7y6VjuQeixBrIGFBDFyGfQlxs1Yjiv/KGZbtDZmv/LidGeBQF7sbhqft/iM4fxuY
Nt6jn4zOg2Ip6JX/S9iZLinLJe36iIgQEJC/gCLOOOsfwxFBkEkBOfp9reqOb+94d0d/0W/XU4Nl
KUOuXJl5XzfjTTh64tTiZra54AynvQHt+bdNpQ8P7/E+xqe6gyMyQD75r3vtx+4qnrIwIbvw0XT+
96PQ/Q9bc7blHWpxmtzT/7+Wq2QEanRiVoNrYIyHyoQS1eDCdMAb6A1qSqQhMBQ6DugueH/RitXC
Eza4VD4ZKRx8jolqJRRIZuli1KXLgqCAICFkDeYCn2NlF/uZ65OY/PeXLStiVfhnHoA/Fyl6B09I
3fzH5RN8mvBZBBp2kH3hA37BVwS/bMq9zFng28x+ZQyZqj//9Wkx0BCZJtYR75lF5cwlarzt2KJ2
vEivi8NsNopH/dlBd649LAw6pAzNbr3s3rxq2FhEimoc4Ctlg/+DJ/ELHB1DX9QqDmskVVk85c3O
OCztLVYGTjPHJR6G4hIBpf3tWDfpdqMphBf4KvIffMQTVrdYBt4W+peZTYK3it3H16ITig9cdfjv
x+k/Jh7/72H6x0VeVfLPkBICaUYeSa9gMMW+eYAASWSgHW/R2Eyj2RvSH/+FeeH/cpP/Waz+t7P0
j+z4V3XahOk47jGg0xZ+9cWNlD20SJHRyq8Z1Rmus8Fpe2FohBL8yet5JejlBdbQTIaZ090BfjQz
tbMR/rZ4ettD9pc9doVM7f2sTs8aokVdDdOT83j2Vw/f/++H7z+uQ//38Bn/9H5p5dqoQ5Hdt1jI
0qKv/ekYjRrJyeWyDvqslR9MKDw3GqiX1BZO4uZ5MaH2SW3xYPp0BvcJS5fVJYlq+iOa+rwHStfP
uXb7X26J/7gT0TodfOMMXaPQ9o/M+NSmHz3rFMmGZY95HgZsRuZanoezAIci+mh0Xn1tGIy0ARNG
MDtQUW2wM+2HfUIcgKMttJ8Bhx5iO56er9ET7ReUadowXydBwZ0dmz4s6CH+TgTJN0XnEhbrv/bp
4GI+MGE7gzc+F7pvOBqUNIPBjf4bdhn9pFF3h/AYyM3XwxMUnRYjDz/gUvif/C9x3RCX9D+vOU3u
qqrMMZDlzj8ueSlQv72oob4kzbuwP6iausatpcD4Isozt7T9nRltYkAcgSuXImRq/BNqBm1plHOz
RxZy1LbPCGsdw7fq9PNp2NiMAtPaVy/vNaK5HTU1h6gwgXnZf4rarHkMI8t02/Nv3RsypSXTD01s
6mkaM8VY5/3WmrAPok5k1XNMSiNS7q4tI5+Ds0HnmmQstJm2uuOVmk2Zbvrv17Gs6v8pzSaVkns9
JC5sVDv/SKlM9VfL6VNJN/WIWrajzICNAEwAaAYilqEyGCoC6o8aZKBim8PgttDQoQAMXIbaEGx/
sGZH9eBWE7jkDCwzySmcg3qUZosdKg9bB4bZXYJqQf2t4/6UzX9w2oVM6+U/HepRO9CvjMR48qSd
RIeaWhJb3m0umPucC+3KtDmT2j1NfOQ/Ror5WD/4RvqZ8Gnzo7WDeKR+qFfaseq1fvCVetWutF7V
a5DdUsX/YOJLxRzUdQ19B1cFxkJMBJbGsDScqvAAfMdPh5pzuzfhU5wpJwv7hR8EhDWfhWdDfJcP
FCexEArP2DW8zhQcwrMkfoI5huCEJ1seTNsJl8gVnzV7c8VzMm3LFHi7b/f8MR4nUOH8Y6KYFn8F
pTPY/gaiOKNp7bXaM1QTnE9H+kkBbfcU3ZATQvPdpjiGZLSeFcjwAU41T1r3fg3fFbh458+Z5l/+
NIVp6Sits73wvsn25ajLLAfMBfRb8Hye/dFhEsJL+sEdKDxYkgAY0MEimP4OyxEK4WECkQmnLlSv
nN5+gZdM43YFjs3FphaEXyCszwDjQGcavVbDmEyNdWQQ+QbCzAJxe41KzOjXMCx44LBEK0XTUDAj
3L6C/g5sxAIlohfDE4mQjbUuvr0XnV+K+4KLEdN5UNDV5auuUI+CzIGPdknBCAXLJ1Ymr2UI6NMY
tGgcMZuFy8RUhoNYatF44INH6i7B3QKUJpfoa0udGNTme5DPjEFvFIGy6MBFQDQxfC31UTWpgPrI
oO2ElFGktSWDoH0gHohw4cVQXxmlK0bvdzl5FqAenzrx7O3VKNs6DvJFV9D801GDfjteSHNAP7w6
ASHQp7Vv0k6XmR+man7QUJfmlxL5qXEQzCpgHbQF6Kgj4VVZ82GCcHR6NBmY8EevUdgRC9xrkMKE
MxcJokuGPulf/JBcKEywo2UcAHtxpQMgNJB5Ffid51hym9GbFj7oA0hsHaR5KedMoPXAXa0gh/NX
qymisH7ETyL0dkJ6+VpAkhsViJSlRbAqOfPJWnILEaJRtDNdiRG6ACqQsZKtVsgun8dg/gFXX2K9
YwiAlqvseL3gdTIktsFMWGpyet9+SKJa7yQoQSUq6OcUcTqyimCpQBUxF6eltEY3B/YKscrky3Uk
hLUoP2aGUFMPQ4SpHTeanI6nKa6ijyd2BmASsQsSXgXh8nvO/wjxNbCKcIbaZ4oeYfDltAbgFoB1
4UfwQsz+5ELPwLiwzaKJQUvrGK7If+4hlD4u6DmIrYvAdpS7GHwe9wkygRs90Vk40PsyXF1kWwte
NkQUCXiVjCIeAZCL1gLtJYg6vvqwI+KCK2chBFqDBL4LSEWsdfUQyJKgJSGqhfc0wBHR7bnCxYq4
hlb9iXq35yUb5P9jYNY4oWWekPJHqOvhsiKGgJAFHJKf2l1M295OdxSCDngx3KxTKRAXwht0jtj1
1sLMD/6BAbYBgDVNQjpQ3B6F+56AGcC0gtfGnLLSD0CK4DgwbADPNUBfcDMX+BpEOJ+J0NJ28duV
qTwNVHDcON3SNEf7QwAfvMakEiOUavk0uUtLRtdljrjikgRT+EbmL57f1v2TSw8e7PWTyX48T/F0
MyBuBUhkvhQ+Q3AXAizxASGn+/XoPUnO8LkGvanB0cMvA2UJTn99XLg4orQAeT+vkYTaHCssWD8Z
suBgxlQvzifmJVx+8D+RYVjU2GSINYtSI6ypxmX5hC9ZQi1t3HSOvhVfMVSE5xZfihoahsFMtzn4
uvCasEDRxHGDQM7IIDYaJs5S8J6H6bLyxG2d8b6/EEVzJ3LwKOXCD4DbJv1swSgusskCA62Xz9cD
zLCo9Jp0kbrQBjiTCDeDEfSxDZO0XrpVMH4pMBH5Ejq0Ycxgj1fMITk6YKaGwoyjwe0BJMIQapzL
d6CIQYD0T17iVTMxuMbaCQgTLoSD3ZQxNKnIcWtcNGByxTq3Ov3a/QA0j1fCKQUrXsbruVleS2we
6GNjtSHcoKKF/ki5jpRHbwT0AAcNFiQMiNZ/rhftfvq3biVbllnoM3sGG2QatYykplgMsWYKp54u
Y8CA7JZR4NId8/8eWtdOTbrXo3U7bJgEr53yNfyzPvlb8v4NEsm3kXguBvx9zEmXwZIvSr7H2Jd0
/Z+v8y1/Nlo/Fwo3P4NWUPTXnUe5ZUKMAsE55ifluZqwiQtpaz7X6tWYS/NwSTp2lU0mqXIaiEeu
qnm11+aRWBAm6AnUebD9jmLawVTiZCHmPW2Yji0w4FonXCTGmvu5PUA2q215wSQsQw2AsW7awriJ
eC79fcTpddmdYettTpKLunhdzIkxofdoTNR1T3UZId/AjNthczdjTi1cgau8nwRf4ICgGeRg6gjO
YQcjRDhARFqaZWDSoCdMs43pfTYCmpRQ74GrMYs9nkLymC+ZwjWDCYOukTsBcMKI8Wuu8S9jQQlX
ON6ItDSYnWOZZtGiB92d5f26L48TfA5g1jnPKZYC6OS5Ckc5TBkMQrwuFnQgBKmrnNyKJb/rlnYO
FANfcbJViO9kgR/UiCbTHlizDYSdE2IrPGIyjJZga88jSBzGwsACgZ796MSeQnY60DeQ3A9rQDCA
iWc1k9gfoFdfAqc2yGmpBkPurX4IeIPdwxSlKFZzwpYy5nlV7scEyG7rKcxvh0KWP1a44/E64XbQ
4KlqQ3OcDSpPvrYQChHTD2vuNmmoDiTKw9yxvNpwpaKxqzzxfBVyD8y0Cs8QmBGv4olj19xLg3Qs
GCDp5gXGQOk3lHFI6r+Ckb2DKTEK4f5lCiDFL151AS9RvIBirnF/wv4fNJCEIIgssCjv01dH9y9z
IITEXuPFNHMyl1kPbA8OtjhKw+vBQ7GFK6PyksJRM3gTOIStE2NK4wSoYTQSTAKMWMTfIfzxLx/J
OngOiDFWYbesOsw1QTEohz3cFhUbMBToHwKv/RqFgjWNglUh+BScrH3lvPop+5Z4gNoD2Ab8i+GH
2TiG4gDJ6ph6FROBnQnHgCrdnL1dB/HcjI4J+m8FJgGyUx4gQOEiRL4IdoQ0TnC3L8KgOAkqaEdm
igHthWRm4qR28UySYBa0d4SVUJ/ehw8LPVVUDF0EqAiJufjTHtJpjiAKQZwHEd4Ajyj7eJHZPSIf
eZvLnppwW1oXavzsTBUm+ligvm67i+bm7LtJR3haYf7whkr3JTsyAEJCmEKR3Npi0iMa5MDMk9Sa
BKDRunMN823WLvh0nEtc0EKOl2CwFjBIu1D2S0hoH7vGAAC/8fFvwWPwnGgxFsROXSWmnhCl7rQx
rTvQ7eY4oe3Avpg1cZxbCioSHetR/Ni5UhM/hFDfLAPAPZ2p8LGJMJbojgrW4nSZY//0PCTLctZj
wKrnGHtzrwhLuz+3Oyb36229ldnusB8qONvYfYB4BkFOUYsx+EcqLMkY4pX3DMywPRr4YDzINNJx
emHQg0iH+BYIJPeXn7rSDP8TpxT4NzfcCraSwZw+Q0ULdm1cpuQEsxPumgErm26DvQBCKYg7EG2G
0kyH08n1McRtEy6VjlkcANJdSnemu1RhdmIbMNDIDMzBG9i1gGCTm7gv3m+0Ehu+dh8sS/EqCcSD
CpDZ32aJTRA5FbMOK0Ngn4QV59/GiV2RgED9eSkJiFSKo+e/F6PXFtmueCCTpq9tdUV7sU0ehPT0
ofjC9VOdGyuNAObzOGG+Jr5bXbWV4iePDg9GP240gxxvjCuyh+9oLPMg7ORBy0DlzPbtPI75VJm+
98pU4SfGRKd70yw+h+Q5UJbtgrpcQixaygv1Ji+SXfOhEk+pDFDbTqZyezOyv89VCvl38yDq+X68
kSJSQsMVrOQItTM7KlDnDSjQaETuDqyS79iIyLAe6MBpTwbBXDuAWR/J8GjCRbGMGLzOF2/8LORH
Q5Anck20BZUvky2GySthDH0TTcAD4Pkn7TPcm5j5Ts7mSj/qcEPLBw5wVy7OFTaHXDKvZTnF7fPP
ye1vSRX+V3BV+8ZKAi/akuD/XBXFOOw2xibn6AIlON6UJiMX2g6yFGhvYrsgACiKixSZTWVKDSAm
T5KHkKHAUcmegFR+phDRMKAz9grR/AMaEentE+pbBvujuFMEuoRC3qWwTmOUN5eGJm8dFvwFetGk
INVWvXihjBRfzINgPMjXzRwmDds4k81cb8TeDgjQ3IQ3Ii3e/EFSRIheIktPVwDUwJv8hsB/pvi4
sVzywsHU6kwT4U066jGmwuAdERYdGAsgy9padWRc04hJCJ80thFYWxHtL4TAPsnJDKP0Y23jGD5u
Dsx1beqL8q9TCvxIH3/ZOqRrghG2A6WXwnNTxtHxxxYJCrYXMgVGjVKC4QlP7g6i9CB5eBm9Lj3m
ACkaTE7TLolBtHnt1IW80nnXASDJ7yBANQdUAtpKyupveiqIZGUorQV5B6kuzAaJCbk/Q6KBmIp7
Tpt5b8rKe8YrcqAAONN4PpwCHKzgZu+xftOITTIcUrhOE7oLEcFBnXdxm33ega157FppAgvSfYZ7
9GmBgw6ImIZyD5rH+WeigISVPYWMnLMiyFBiSxj6iR/M6MxRW/xNUV8izBSMpfbKIsKKXU7VHRZ3
i2b/HRXgEyOqSgL/pnpYxw7oz/OKBZdAlCbEKVWwHzTZwDM0730vP1AX2Yqh93kAiOQj9lVsstMx
mnoT92ENf5/3op3Ify5z361x/SMPQjysMJRTv2R1qNCZY1pHCwkfYjh1S+FlmJ+bCbIHLNyn7K7I
PzoknLxRfMrELyLOYgsMus8LCfji/yLiix1BfoezyX6BVAAxKF5/RPp0JBZsFsFjjGVyem/HbKP6
wagL0JyDkuIMAIPjzXa95EBqw1fKqt1csnE2/jGmi28Svl7xDt+UpbFUDoF4NDJM4WIUbBSmK07r
ntc5qDNlgZcRQ60tKHrZVTygI19QFVjlLJi/cvC0Ba764zuyfU4WjPODbQKFCTKcSVpB0Jg/SQfK
ieQrXGDPYds/GJRjPrAtTkPF0zp2Z1Ef9Ik6w9kIejgaizXaju6he8hofmyCze/jaEt+GGx6Xafa
Qbl1ewdd/FTHAYl/VIRFNPH0w+dSMeR1qC4MwDUXZpmxizryeXJvLgxs6l0n7PKDdofOpNmxId5U
Fz49YV1A7f8SHplwpjy9EcvvpbkwrSb+MRlCe/XbHc6e5JONjRdcu+PT8Pjvf+RdrjnhEahKeOTX
mQvBupAZ6nLD87FY7fiWvFPFPy//dfze3yt+RDeBR/897O83E/Ec+ELhVr/hT6A3a8cUIt4rjVyo
JuC2bOYS3BXrx3Pd89W9xoL45gJqJsY+xNvkRaZRwennssG5mC06l4TqkDSwnVSHP0FZhA4f9jsj
ibD7nuik3xForzeupiePTsjoDW479nTMX5n5ZeegOeyIxHOx7KqUXT+0IIKhIPtxSaGEwAKHn1X8
bgVuOBdQUy4P4O9ODIEwWL4H1UWCWxGwvRWMHzBiE/Cy3nfSWhB1FCTUGbhblWrIz6WISu0i9+Ux
fYolg+63Jxec1gddqFiCFontAzkf0kaGADhWs3zZEJyPJQZZLS6Q33uG1+NvWzOGFfPnUBuJve9Y
vSQ+f4VKwywA66qSPqgihGxIORZoyWAjr9QRnGQYnu22Zn/QIaJIswCF9ItEXB2/fBmfquf5jWdA
izuFNFAFFBTTNHnDnp8DxeTnsDc2QOn/rir+WeqRtgR2Zt31cyfP9El96GBn9rzIS3WJeCbbvTGX
PwDsQfD3uRgGVyhj9VycfG0CyUb+tVQWawghbrkV60R+L3UbN3eBU2ouCXZVF10o+tBZ29EAIODs
u20IYeLKa3dcT+IfM7GMZefNjU8dA3a4ca24WDKKmOmo3mTzxDd29dS4ZPNinh+LaFDgWcsn8/L4
wyitPKZ+MT+lTIJ2NtQpRtIO9YK0Q8S16eDS+D2+v9b3+Br/ps+9OeZ/l2Iu7Yp56mNVHTB2hpfh
DTZQ/LfeaBjVttcnVqP5UnUunGiUWX5OaX6tilrEWjxRteJ5fRMbx2ZljvFxW6kTc6xvVU6wvm29
+PCdYWC9SnxAUyF3SrKhj4RakHJaPJFWIFbWMW6e1VpYWQvX62phjl88O7wjPLEbguuHXRV3xeAi
VgiIcdiAC/PSdJatf/2LcGBNS+s0arxqLVNtIz3OSaK/+IkKG0y2mHws1r1HtkiXHT4XyUGGdyUP
fFZ2F7AidpanB86jwYBeA30evpdhg80/9TbsOeLXi67NlLF4ZIH0A/tog+HfMywo8VW2jg7qpIuZ
JncX/Jh89PUbD79LYkGCu6o6iBbp+c3EPguAsIHlVjK535KZjGE9bi44pFG7OVKX3pRTHjFvuaAF
6tiY4RRDgVNhL6IvsDnBSwoU+EzIrcXyASMUWD5mVehWsGBayS4aW+gDX1dfBBTX0MLYwuf2uUKL
673w6ZWWsl9Pft5npro1f7fzZThz9h2EXmefexJ1Zgqm+MfngxekOmCV1Ka/XvMI1mgiwwUlZf9L
Iy84ZLPX4rPtYVVm/Prx+VVZcULrxHpuo23ExOeKriZS5r10RCihr6KHvvrtT6RwEdPKloGugXIG
BeWzquEaMoKjhZ+6MOszCqbxtGV0UWf1m9UGP6SZxrrWuwUbQ3Tug83fnUREgOe9ZEHJdj+cRHbF
Tk1YFPVDBzU+PLVDcQFzVVz0Gu+9ZgesrOF2KwnnpLgvYjvhniVBRP18I++Ye9LxCPwdThP+UGJV
u9eG25cVLLFeHMtiF19wfZp0hQvLUjzsPZZ9/FTo1cujEDer9xi5La+SF/IefrvOs3WepV0wIMP+
F4UMYhB0xT2ihkPGt+t4mC1i13NXagRqtWQVJ965snju4rE6jfAdhcVholf4Osp1R2z9Mw4T/oo4
G55sdSlCFIZfLOxutGtBikc4NOV0XE3heLkIF9CQThz1BFXPSl/RzcSv0ddwbRT/Pyl2Z96ju8A0
JF438ZgxJrSxhELm/mMEgvUVM47Rrrsy4Nh/YqvaMsSBPvDxHP88edq42ahYwsScSxvyj2G9QFG7
f84qqDHYqM4RIyMewAAOCbKOd1W2/e4/ICTf23jLG9N8DUWNsIhp8c/B+m8vRvISdGM4B8K6xw6O
vBVkFjXfYEVyIuxmXHEU4J3bNlMWBmZJ4g9h6rH6jF4TjSPQW3HRPSFrxA8EO9P4DJ17nFC6Eitq
PZJWwmdbp4EmjLnZJp/xDgYXIu4MNvJEGuGDLNw3IKntAKe7gkqKPwSMIRqbTOPNuUyEk4O6a8dr
jVHSaM5SgJMko5qvLUBUxUEWxtZUFDnZpotSMlctJmyC96FOIY1xh9D8xbpUW9KbGXaAupMFMJbC
WwJhm3nmvGPrFI8b4JgYUSx7UzKIY3dWYpIgDbN9d9qd9ph6607lVXfK1FoJBZHaImYzxiLbFHcg
k0J1xZ4tnsQThB57uFsz80oVm3DaTl7Lak6nWpJtefe9NztxmV8KOi47afZyk888PjlVvX231GwH
XXX1ja6GsjFy94ndZjZozXUJ9h22hZMkl6fSL1EHgREOb4mCBCZ4DvlxpvSr7jCpEWDsEywhCleH
gWj6P/BG2OKeXAjVFfrqI+N1nco/oY5nr6UtNG1qmtZTsXEcEyS+2vrVZGiUqKc1Lh7LhhUI16Zk
/2ZEN9/0cBeXl99sIhFJoZ0GQznrt5AeaGVhVycN3+Eheu8bzRP5JZg9ej7pMOBUUernWpLHCDKQ
h78QHW/e55wFPREa9eppfzOrBAsOcx7B+odWiHCawdaDkb4YQBX4sLPmY5XpIorgtCLNUC3y4x6D
O6QoaPSJvDaFJ0IHvnSgVtCHxejK0Fas4hKwMeYllj5Tph2/uZ66QjCorfC4X0I46CF86DBG+wFE
2psCzJYd9uzuj1YCW7WvE94JmpHz+S27tZ1Ly/Qz/9K5+k5JyCVj/QqG36pP9Gvfnhmta2moYWZU
9TU81mCgYuT7m+SnbVD3o+5Q6vkJbwdQzWlbM8bxclNacqYvx2tVm+e/tV73f40dUczHYuFlf+Rl
T7d1nJqr+QeuKZANbBGpuiKvS+lbxRfDz/dv2qZMvMG7OT7xzOh5MhaP3uucGZdKEq13E8ewk51c
PmWfHhl+Dzhu4Gb5YsxiVrYjdJZGPiopZauu9HTjq8KW6LXV5XH7mZElad1p3sUcd/1HUGyxaAEC
1g+lpUrlWp3L4Tqv1kTdEypJZdBUAzUbGeGgDDzwkgF9C/kCPjP5uS+cxZotH7PTusY6k343W6J8
U53WvFNehkINGPs1Y9EjVy1GL92pw1Fq9mOcd/CbKJ0MgXGNAhQlUIWwK7EklDzwMArk3/YP6RC+
V/L5+Z09u/MutMP3ULxMyoHgx6DeM1zAUW/Wp+6MUML9laQYmwzaaoCSo7xr+vTVTD8Q3rvO53TI
8n4o7xM8fyhDSHaNLaqKlUFAn6EacupNur+NWx403HVXb7pOqfftDuV6+lHHzEKd8hHoGoPZPVik
mVOeBrnhmrSmmEdkHrq0MtNugbcxMnEu3k5gzEtCk2oxgIKkrYmd31XjodsYG8at+ni/hgrcvGt7
joL9KeifmlmhDIM1KXFhDMLO4hNYaTk/3dJtkzuioQNWe0IJ7RaeX8hQj+AJ1Xk0iLjl8Sh8VkO2
IRSOli/q/gt9mlxoyd+Cs1nBJmdqsrM6gXXOmdYdIJRSzCVxAiFUQuOTxf+HBBBWFVrWr62QuiN2
Owc9D/VEekWv97LjDzJ7G/nTHB8LcHuGG14l6qyPTjQBlM3bLEAN9+FVjLijYyIBYk108K7W2s8Z
t3CPHhEv+9qBXcTkTnnQb1x/bK+mpRe8bfmedWwZTupZTwZqjPdk/F3Gbb+l+xV6ieTWMkP1nCIo
KZ/IuaU0rhkcBXnl41LEpMc48pKpWs4av6XYai57kldRcgKrIvyyK8XNMNDigIdWiGs01MF5YtBv
wwizSyFjdppwFF7TN/6IvXl3Um2+c5nkmCT19oH09ygeWH6xxyc1mHTWHyQQaCCRPSJwNG0eUYM1
RilVWgacT3SCE+MYbcnydlSs1q1fjMJbQe2cXK4k4Am2AN4IoFnxmWQt6No6/ZvKxsH6pNo5wT2x
ZzXyPdUmkuPDA7MhVawicXQKqqaFG/XPhNdkEX9ZtvkYP+oFEIl0313x3AsT01lOerTjJoovzNH+
DoQVdmSEleCONI1Y/YFQhjcciDxKx1Z3Acm2EMLtp0XXyP0enjucBBcfhyV1scTcewnPDnlc2mXp
KTdeh+mjz45yhSwKGr0FmuBq3Fv3MLEjmeVVKZ565CXxd1+b8h748a6lsSHWfWNUesre9JV9vEXn
iY0pbq9bqvvjBve0YJGd/zKw7vw3782rR/tQ9g29x5XmB5wQDoVpuQXjXjIHz2JZI1dcp3dzyfjs
e4VfKEBU1P8F/oEFU5cMhDzan4UOWhYZNWDDCQAYMF9ygtjUMnq22bMT09MSxI7iP0TcytMxaueH
EhlEp4psWCxr5PGcL36RI7wDkgaD9Vo8OB214G5Y/A6TZpz/KrffpPW2olhGbkfwLRm2zG2NJlEI
TAfdna1yV7A1a+3YtEsEjooj5wgn7ZxkDQkaD8ZZUrfw72UWHy7q104/fUSHbeIU5YDLQm8xPtYZ
BKLcAZu8cH5cCRAynvbva0WtzfHisvnxvPRDSo/fiDrwaS0JtCcoB0a00PapVoX5E1dX4fCyUQIa
hsNlpnOBCdGlRVD7dSxVshpjkh17EHUvKsBFLgOuNHrnnipcyVF6I13Esaikh4O/4p3V63SQZ9EF
J8eIVW+VHZ4s8KHFOBlgJfaBTWLjuNHSBsTGUreizGKbyHdq5sp+FpNe0IXQjqIXBjv6s3qxjT2u
Q4TK0aRuEQdG4MNaqwaVJDsZEQEyAEP+D9lF84VKXT7yZXuWmRzj6WadG1e8sqqR19w9am65QSMp
UW0lcE4fW1DduEtASaMVYbL5J+6cGsDwrt6kqf29Q3uOZMvEP3YGAVrZa+SoDJzQPGRYixlziIMo
eRmbvfJIpLVP6/O2jJ06oTqQ+PyM+0+mGPK2Opt6GZMcHesNqLzeTTp/NAjV4m4h8JrnnDh6YwCe
EMoTN4aV3wue48juh/DE6cMWfS4vuXlPa97BQpqyC033UcfSb+UhxXoG1bphASBSAV8YFvih/M4k
DPf9jvdtRHwZYNlElkZdsmOVS3p+qZ0EdgtShqZ9zyK7Nfjry9+MNJPBvZGGhs4GsIlfCadsnR2a
W/eRMXC70nbk9VQdtV0LMGGWb3jn1YXt2deKH89LOsJb+mfVHj5NugWsR2Icr7I/LUxtG2QNi0uo
WB88Zy+dPYhjBdpEbvPxX58g0YuZq+XyPVnchXXhMPYpQwkm8OG7YTgSAyAwjQsHnJEBGhieEe0s
4MUzjnfjc7Uot9+8YHFTRZwwjhw/DrS0PYGglbb5VWs5BcWF0440mBPEKfkt2O3xClbyjGtKZzfN
QSWY1Ivowul4X2pgW2TVbGVqEdmC1Oag4t3qZaUtypw9hC7k2Yz0dBmEtDRaWRtKcj0QJZIT7QEi
7jmj/Gfs4q8lr0/bgrGJNUURA8jfyrwYJyshovGSt1wpHxrhp21v207C88n/bowx6OBtMO4dtKHE
xum9TmbGjmJaNH/dm2UPMXHrs10mZf9tJMY95sqBa2j3W/DOxe5OWfAuo0t5xRbsGK6jI0FHZUNH
gEP2TeoQO8Wp3wCdiolWDhnFCUvKE2vSsMtr4r9DvXwd2eUrm8+8WZfHDqQMxj6O1JKDI9c4wJAx
kzRcYMo9YiCbg7BESWYyrvzHypK2lP/quygLB0gB1NmJ++LGw7MLuAAIEEQgwrR55ixSyy7yfroH
HMFiV7ARIGRRCbi8f5YKxo3B3imYiB9h+L3N/JQiHMwFqMmP9/3jH7r7yn8CSGaBQcKdTfOLmUHl
RGGlcFX4p3PJ8oSwaZ4jor5HtM7Mw2kGUff3tOBg/GDdYS6OEjz2KgrS1FQoKJ3cz9uBnMTqzycl
PaTUlWlcq9azwzbNrimNoW2qbPJBIfeurLZxZB14kWBy/U4WH//nS9KGEwljNi5J006u2dp11+Zz
nkSnG92IP6STJnTtcP/FKuao4ctdbGX7M4NLTg4iMfZD0xCU0d+jiNh8Hoakp1bHCQ8d0OKZ9SQz
bcVyxCdGQolHRP9GniZMi8LHPoMI68H5Ioto+2Y7L1+TXjo3v9RYpEXYfUjUVQuwHFMZ6z+8gaVR
D4adOJssl1RGEXGRm26LByL8hlLtkYoMqngZXQjgLu7Y3wLYFYB2XfLEBhFuJoO1uFkQhxSmq35i
wZIBv6nWicYPmBhct57DsB70yjFL1Scd1uVRLdynBL6kOMAUkHbVooy9ghnZxC7NGWSLp9b/5oLz
UiIHkG1iM6g0GbX8yflCXxufzqAPikWxbz1uSLg2CB+pbH1AdvUL7mpuuhzrA/7VbkyhXkoaySDw
DJsMids8Yksf2b03oASHJIog0KROh7u9Y1NsCxmPK2yVCyCyjZ/DcpPeaWz8NupFK20qV6QmJkWq
WmC+qBarlNu4R+UdJbSXT+TVJjVtbbtLbDnZrHqAg10WOZIX4tBPFoGL1Q61A/dRRPaCag7i61os
Wcfn47lLalubqbDlFC/ZJ/tW2MU/hOVj2LUrqV9tA9gFrFrJAiZJPCqh9/fspp2nvYuYoy8tPeyj
zMsjt+n0myWfcpeivjDfDm+JE0oJgWXmp3GEbbbjp9zJMbl4DQgVqeyAJS1NC0bW70bGyTaDSHEi
WGCpQUNTsp47kgfPM/tiFWL+D5BDy6KF3v9ICYVYYNIw4Hy4bwScAb5ERHKak7Qv79196EkbfVX0
77rDoMJsGoqob5WP3pNnt6CynErrS8tm8z0mx3xDzJUuHFeoDkRjkgiqMT+hP3xN2fI/ubV3TPcx
DTeR919mM5MjHRAiveRrLskT4eitWTGL59+ii6KcHildAT9fskhiQCn6bemmoeCaRg4qDI778sX4
PHuclYGZSH573T7b94OyLCVjxau2zMlOlFt3/buRNFQPHkz1bcX6V2z/FhvWdp0KEIHqvbUoZpER
qIhZ7gQt6DsnSHI/O6VVSJbCoHwtAIrGyf7MCY9cKhmaXDxrCN8MYsQOWU4GB4ZwSYxeK9fOithK
54WaL3kNL5nT0VzI5b+a3WMPSW0VLjpzzDQBZQoFTnOJ5nptVycHpIVRQkASncB4xVWaHMFuRPve
/TfDRIG3gRL0uwWJuQa19vyjRQGQurVseVlEt99zSpoMhG0WH3LISOf6XJ7rQ3dlLnUqfAbb2cDn
HWhHbUu59sJ1EM072+6c+FgdTwTnjbThLbNlwhWBFP+9NsfqTjo2/hfe9LXxOZRcvtkuWzxxuLi9
fJJBjhqZOllx78omgQMZPdq/9RpvjWXY9xo/3bO55kZimUnBVMf2F6absicbeZ4JaDXq8Wt04fv1
QhyVSKBFuN3eD1F9HaXX4Jav3sNmiaskXSp0CBCVNDAaGNqx8O+KvyptAaMvmrHfTOIBNbL2wSnh
5RIVpU30YJtmiBP6ldiadW/RrmFgGxn9lduHZAXFAsjOW3psSUsuPEjjEmGiPrVJHei1MLdUrEk5
4bdus/Vn/l5llJv1a74vHmxWqJf6xlRhUwWmmbIKMYSVk8uic6v38R3nLNiL5bxcd64FLDc2wLgx
iBTA5nggreldeZnVgz08TwZ5qti2yEaEu4N+BXxfbIszgo7lm1oUao2eLdRJvwXXciowhGTs760+
JxUDX0j5i6YQ9mmmyJi7a1whOOpkJvSI8LY4cGcS9PKat0nmGu3Y5bmna14IBOZbH8uMt4FoYAaZ
dhMJ344QqNw+lx7WuNHMnPJMb8Y8S6hcNIP87yGYUKWQjiIPbMXRFV30WDTLScbDccFggOYDUhZ/
nxucchhb2mzV3TLzPE72YtKzdmzomvRqjl+H6f73ozw84Y7uWPAYwxizKfBPh3z6m8YreuFzfp8e
KrWD0s3WGjvczzz0eWsaCgt17BHuMrRMT+YFqv6MiWd8MbOZNP3+H5bObElVLQnDT0SECDLclhMg
s3PdEFq7lEFEnPHp+8s6HX16j7VLBdZamX/+Q9T6Ndm0GRxuctuhzZWpwYyW6FuQg+MCdR7YlqvP
sbT2GzaGM5MkNb1tuphw95DPbX9bc3n4d83iuBgEx38MdbmunyETJVpBO+lJ18xeUlrDJ0/djrO5
+G29zO/9vHyLb5mntK3i10VlfafdteVJPr8kduVmOCwQ2Vd4LlmBtvQkICe0KeecA1pOowtdFxsD
o3LsgrZ85KNCak2s/6Pl4bU4m3j00HefyVdVMF+USQ3hG3LqUyAoMgaufv9YgFvqSdPArhzDIsEl
dNALgPfjsDWGHOe0GRi/PThPm+FpciI2AcUoux7g2/p9phiQlosxqrKxo+ucGe80+6eE+BzPLSKR
mpHu35eDA49f86Omg29roYZXHgUtua/aGASTBgxoeYlok+Ale1n4xs9z9Q4Yg6evjZK0LpAobHFr
gpEjzI6vx4wiEuOT0nlAUC3miJH3PRQDMLjW5oIUJ1j4SFTWintZWvtsVm9vcd+noa4WfdLrjY3m
ke8+v4R0/1Ssx20HrIF/23133Bb/qMj5UvNAvZZtjB8i5xlMcXQ/VziKsXiU4DXJVxBcYOASRYKe
s3AZ22Bpdg/fRB1FvTUR7MnTwxFhe1pX7m00GFcQTOfKd48jlQHn71gLaLyyebGwv2UUV6zzsR71
I5ri++p9kAxmMLLNbdP7KcPGh2oyu7g5LpcflIjVwiJ5tYrLFWueCCE4Nuigav9Ksm85I5HKvayv
jjBiMvLnTh72cv/0zWV19HFJSNqFsSHHeK6tCJOOO/++EqhwBfD/rQU91A2NXy9OOzsotvr6gU9e
s8D9ju1ZHMGEs2VT2xBTjXMCUXLTLOzcxwL4wtrQDtx8OzhO6SUcg19VxAZ/gCz7MBQwmZ1gFYeF
mY5IqIPJ08HtGULpYcfbkorx/P7szl4eMKJZZykVtnN1LOK0PyjODpfd58Ai0TeAeA9IljljjxHY
jFmP6TtBrRVijh/DIh8NsrGUvOcImIVNlNU0OI2sdnRn8+rG7IKAV7fjmPLUpiY+jjR8N8thD7wE
3ef+vaawzCkvMa74qzBhFZxvLJkR7RVr47NvptranjFhr0FwyVeBcLV2T5yaUFjMOWoJ97i7xLBh
4QhmXr1jnB6+3Tzuja2kCNEwRMrwMgeoiW8kfWA8uSlSjtRVztT4toHXlJHAPL04mIFfHIoOKiLG
n+wiAzDhbkyVAig152B9p8WviRKWb0HINnO2Rbs0fHYGdqUl0uNpFp1n9P/14rkyEBpzvvo3X4+7
6OxwoIOA77gLI/Wgb/rs6YBYNDRULVR+8ZPSte8XrhXjGdGbU8KwBW1wb7aTl2CnlES9OcdMf8HZ
ZczNJfsQ3SH/gY/ydtncDfkSOz3+nvY4UKRFAnV20me0m0U66q33gdUdohUFhL3vlEOx6M/N5HLI
nG7DVDHgpEZ4yuz2vWNYHQL00Wil1jrflc5OiW8x/osDgn1uYxAk/ivwS8sxgJbyuPePs5SPQmdX
cnxfhlo16ltfoOhMFdRADT74vp5HwG8dS5NOEvtnQBFAxHaokduAmy9Sj+aL788DxVYOoMkWK6Xi
abh+6xOuarXFOJsiCHASA3uGCcaPPhl3Ma9MRc5N+yA7fckRS3dCF8EGDAUsgXr5N6Z9/VbfA7wS
zl+PX7jbzz3PFoelFRc+1pHDSzwYfzxWpq9v6n/5jq2z2wKosBukmEsG54hLfT9w3NCFs4C4ww7X
ihWSbUBPAcD7izvrm32Nz8H65ujuttL9OJhn/wC/UqTxvoFQM8c/LqyN5VQxn5fnjAKCcQ2mH6DP
2CUcyp3Bp5kZPiWWdp2w9C4wH6QwAShQUCM8vSu7hRIg6ihi7YClNRtB9e/VJ+bePjz61GG9DRUQ
pxqPxiu+rIDvSQf5R49cOiCgg+lxYXoV/8/Gmvc3gTQZWrTk1T98zVNIur6u5FfFQjLCr/zN21OT
yu//2Mlx8T6UoTltXMCvSedlQw6r8ZXLJ/8jDm2QcLjI8zu6gP4b8/NBTbqo3fSi06y/OM3KNZA5
/A0ThmKTIClDo1QF1gqyGNpEktM9YbzBTIwbVBX1UkNYAMMnOEW4grPH3mfG6O212Gs+yL4ejAew
vUDrwworWQqT4DIDwxzrvOXXpAqujj5CbP1F3vOsgzyPPUBcTc/w9d/w5/DD/8KuEctFHhqMUWC0
je7kh5qEZBZ8TzX8g+rJVj0TfZjD9sU0eXKZFaTf3pnrDjweebI10SvBqAZUofQjl0klaql0si9m
kwnnlmMHsgvD5MXRCm2a+5pcVlAoodSZ1EEXbDhbOAlwdAN5DO1E87jC+dDGb1mSJB8QH8wxcRER
BqvEMV3HxRB6ATLZm6+hx+2PmhEDeq7d0gvfBNdVpJl2aF56o/cO63FiKEY1EexwzhA0EotLoJWQ
f++kTkIAgXdxZJe4rlq/iFGVhjTOo1M4SNQpgSAe9YBP6TvuOc/xbcvklmD0N+bEEKDQWVDlEpDx
RMhznx1dHoNpse3DOcomcmzT5CCswfjHE50toYfuZVQhFW9EgzIakNJKui/J2Tl5qZycTh+Fr0Wm
6Bm1aoWoiDlLZMjao9xDXnFxoM0srk62MNzrug7kk7LV0447SKYwfEePkRoJHMWJ6F0KDy97rpg5
vHLHDNzc5bMU6FNZPlPET/BYHz7B04RPVj5jM9YEEfBpGVKqsjrAnsZEduZpw19WC9UzExuK1Cl6
TFT+sptQjcCUVdgaMI3XIOSyPMdMTzzuD/eGA4RqE97uhGjMr4F7xN4TMaF3cZRfEDoX/TLPT8fn
Be7jWQZoQXeL6GoEDuCdGQ6RcMjfnNH1Dr5PLDqTu61/UZcgoSgCeCOj/qQbSZjNEWK8hHYqaJ37
hB+dUJcSw4dwsg9VBr3pZDC8iHgLt16F/OAqgDGKUSlEGFf2qVCSWe2gdu/cmJLA3GOsoeShHBgT
Y4zpLKQc3ybgHMoGBLCbmzsvl1jVVTu2RwqR9I0LAWRSQwG1EMG0/FlJn4IU98Hrc6EmKGGdIxwa
ErwjK7n6+UJPJADUmpyJ5rYXragpKOuYvPst4bEI08bdlFQttG4onMMMRj4B5tA0e3wPI+GlHcQA
KOoK6lRajIQYUZZYQW4tyvVEcVbCsYc8CMu7DK4T9CwkxBLShWKlof4jvc6HN0SMPeqBNXnvSbe/
Q//X96fEWl9gnKnBBbnFk8FDmVKQlmnx70I8YOZk/mdK3jLCYGy40eC93Jd7izs3nw0OBDSE6qFe
HLfWhmw/+Wd5qh6aOE+P/F+SlUVa3cRl+Ng8MSauKQlFXXzhBou6qnXtBDZccF1l0ZFyHY/h4LY5
Qk8iIjM+Jq8QKsracPuukpJOgaO+6fUmdqjieVsmklH88cjw+0JecVv3RvaU/Glo/zcyxJ9jKyoo
KrHamd6Jt+czeOwsE14StAjvTSTNV/QhWSj24jm7Xzb5qqCpEFvt4zsB+wr2VJJTSvQjstPcT2im
75mSZpPPGlLipFloY6z40asKlfAxsb7oNociANcQBJDOSzQzTHhEiggrXJ0/hYSAevjmYc/qYrk3
iqDO/6hRlxz3/dTAxCUduAkZTn0UkfXM9vvhADNac4GrRbtu10TPtWvGc6dl6b2DJ8LffImZPi+T
pQhHxv0ZfQcxcNel5BmSEI8+gaxeyE+Ieyed+54SQxiz/XptTLYd5z+5sv6bDRgokZ3plG7JS3I7
nw0DK4OaZ7vzz0T+krLsPhDKY6hPzHcHU1hxRQWp/LnGom9Z5kgwu3XuXSWCGrMCtlR8319+H6J0
5yIucSsAk5sPYk9XMBXtfjFSx6jEYRBZKanOOsamvD3+zRsY3JrnzEBLzlpOlKSJRQyEUFDSzvBO
UscEjqMYyZ3OlVfvzUjrXvcdFWo7n/Tm11SjcohnwCZKQCwMm9fN1Xgu7mEzYgA68Hggkpq9TmFj
AofwP7QEBeH0ZVKNlhQZx7iBMQgLC39uWkOkp2zUuDbwMHH5dV6d7xBj2DG5LqFA0S1ySPMyCnYH
DFkIjO8j6rsRhI3WM1HcDx85n3KzIadLHqRo3ltXG6u7vvPAE3ywlah0nQhkzcMYBBNQ6mc2dI7i
6YOQ+A8HNRQQ+R2s7dIrAwSUBGqYI5OLqCLJuYxyn1mCQ7ImX93OrmQb1zN8AaaDr1U2fGJjdOLs
f5J03+NBrVAdougklDwjFh0DUhV9a4mg1pgcF7CQuM+P2X3YSJU05V255D6xudYoSCWMuUeEIINn
FEZXvmEdwnQa9UIEokGPLfkd3TwSPtCkmXNrKVLgin5PG8OOnZJgEwyifqCShJ0vFTbKeiWMPOyt
/Tf2DyLruiEu/qA17497yyLU5mpkfZNnHNU71FEo0EWn+ggqtCTW7zUCInj/qxCjiBIU0QkqUkzw
XxaxaG9qaDjjFY7qMDpukzqtEM3cvD6h23ryjsmaRtt0d+uVPe93Q/T437lfIpGSbfdxGEQEXf6U
i1IMTnh7JJnIH+cLe16scr5Pu9ZcM+oO5QKT5XLRrh4HZZ7zcx43or3DScgXruITv/FB9DhguZA+
PLGIuRdfWXJaPBEBIC3wURij8CcpGQU2ypvo/VP6Gv9AwSXl8yOKPTXqTcWMx+bq2piQ9EIFHa8a
P8jsOkfwMzy5NswPkfA0XCfCeVdKNIg4DbzWuTmdV4UNxGqdElJDKluH7e6YXpAYAiIif9WnFmEc
PEN/cj7Zg5RZL7xve6RLojjzs90n/sSDf3raArukCPqgBS7U7UBkfOZ/Wj5mb9r2b6fStsds9GHS
Xo4ZzLWcycBEAuTf1gN8B9M+HhJ3QjRRYTr/kETzNWjCOAK9x96GB31mlR3+ZZiPdkTLa6y0KxYk
sydH2xvj1i15l6HtvzijMU5yTtAQFR5iZXJyESzjw9NwY1RXg6hdE/TOOkHwZrtWqKc2v2IXHdA4
rR9rW2IslS2jQmXbFJMKKU3xjE0Ikb+dBNT01pdlwXRuiaPzZdlf339JCB/X8/vy+dvMG+Bc7L+G
HZTv73fwDh7zJrJmj/nVu3iP+D1ldCgbL5mVm2o0z6fIzlblVvXPC9iwzQ7mH1vN7rnpxM6mPmhQ
V68cCYozmgnDUafZ3DS7az7ObjMzeR+KuBLOOU0PHj0r+5u5AHhqnlo/jMxfP3k7vJMIHRo/dgDV
y6OE9+EbWT/HmCE7OIXOsVp47m0pPgsGUCd+1rMBqQLX8fi3xU27pUDWf+h/XAtmIgl8DBakQSkI
hga8RuvrnGZ8c8+mLGxdkCI25mPExhfcscjKJwsO2UhsU85JQ7l2hE4P+Rlo7IPwWGOG0lAmyZZz
J8MSaAn9mu0y5A4pnHwxbdH5t0S6r804D7AQgOtcgILR9PwWwcWBIkwBy7CQlAK6Ze/pPZCH9im6
IP1IUTiitMDvhk6AOGoo0xR12IcQ98QXmLGI/nsJDj4zjaVkUZ+diJuFEOvePE0EPBRPvamI83Ps
UJj7TuVQu6FxRFGxQq0+NmZlYPtP7OFJ8LpOWvSMzaTPSXSGnc2J6OdUWqg4ISlbwXVjscPBtI2M
pcHwFpMDNe7D5Q/uW5Nd5r5VkLgf+eOKZL9PXOz7YT+9MDuD3bG2TDIyhlY4oCrm8GvWLxZyH+8f
erdQbJN+boOvy6YA0sWhogkh0SKrZgPTETSKWr/HHkfS7rdwo42lie2C9k/Fm+HGN973eCVeL+2n
1V5P0eRKldGsa1mkek0+zW1d/rJE9iXuoHtW5QsJLT46QAXr8xLDzb9fd+vXmvXxWr/2f2tI2d4f
o+sSJmE9N/bQQ7xsjXHDTF2SXzt7xMze1aCc9XyAOT+fqavOp27MQzMpd6RReY8NKHkCnzKhjKP8
rGjAYBSNX4gNSJmgQAbbHInc60L7dgrrWHSzH2iSD/eSvnzyVTAYLEDsn5gcnUEc+5uSGi5HhYup
kNhWrOVW25hLGKEVdnwfw784VSByks+0QoVq/2rcZg6LoBchtuLXDDrdY3BDIWg5Ur8+U8QN0yeN
Kqoqp0dFchyia3KPXhZf+dO7Y48VAnhvlB3dpHKxV/6T71/GU8zOiAlP0G96TIcDWMC0TQj7cRu4
eFJV4TxBfXLH15RdbPRwui8Pbyz0aJb3jyH9/A4qXWP0xMm7IRA6Oe6q1cvr8Hkhp85XXXMhn4uD
KWbgi2eN4pjzjOaXVxg+KeTxr+FZpT1zDYJCabnG7+kAIX/L9c0xslJH3VAaKUTHEykWCfkiV7Kk
SRHnQCrMit4NDI+lig8TpdGFgodCdwygyDdsxyf0RVf3hkWNGCVAkMCRocQNqeOD0nLwrTOMIo7h
GaThGGoI1DRCQOUIElONFz0P+yGtA6FWONApfk4vTaAFsT5vTHwwt3CQE3AbtCHJxcirj3PKTtyw
ehwgA5Q6Jy4jjRyPCgmTfCj56uuQ0t8gx12Zdj4GXegmMDggwIOWbIx9Fk2NNKQKG4RF6gFk9nEZ
oOz28B4aW+EZlVWzsxLiki0KCntzWtBsLbL0CcWVqnLaUixhDMe7va1JG6RY6jxcLpB3X/0i5Uqg
Dc+J3cHkxjNw+oOY511dzJgoCm0C2AcuzilOH2O48wSB8Ay9HGJhNpHkMcQc0xy1c6pw9KO4o/TX
9YTEDbJBwVFMnpQ7lWM9UdhbgRGwDAUCoRotuDliolLg3EQR4l0QX1bYUjReBzRyC0GTqQCuVF4P
HKTYYpCAnRc6yvVTALd3lCV9DzX+h9wqjdqRV57aI52Iq97shDVTQX9ru1V0CjqEg8qU/JAxzwFK
cngNwza6BxY+LTQLKdLjRNhmD4pRihyvSYlM25RxnYoKjTeygKjhsjO6FLUIi5WfU3xaWAH+X54S
96YnCqEXjmAcBvTP+Eq58HsCiwx0cfug3HIpO0rSd2ikRweQrS9Ygtw26Y779NMlbf0VWTIkE9Ce
gUCIWJLNPlQYtks9LbMG9oZ78nILKocCm7fBFsQvMKbZlB/MUXj8p+4K/F6Ug6BdYnd1IkyGuRAQ
xZ095ite25w6fHaPHuWnYdDYzcCBkGw/PMqo6XWSc1h0HhlEvKsG35IrSnEMq/iKl9Of2S7GO0O5
mfSiHsZaZHhg2822dHdvGOQrTr06YuXVYkZj/X5wXslwWRHHE0yJdhg4oH0RSwsDmwkrVBhUcbb9
WNhaMLRyBHGwwUsUCng+ulfyXCk+scAJZX1ANRoaaelTqWHFBXHWx3tufIzIRZwa43KBCwUPikEb
AUNrycaA3ha54Yj7H4mytoxpN/DD66Y9Yt4tcnWokoMjxhoUqakRKj7FIM8JvahbzMneBB2jXWFd
oDmcvN2LqyfyL7R56cvV6kBPcEOcvWZVJDe1IDLm8SVx3/D1Rp/JC8UHtb3X4q3Cu+ZW9sAwMcxx
EAewgUL33WbYlbf75CYfXZphNhFjbDvlVHHv8nQDZ7AXTnO8QEw09Y2jIb0krQKhfjmtIsEtEFmw
N1yHgL7KKBvnOM/dHIyx+IKboHXDBheFkt/JnBX+mGeyg4mCk/s0Is+Rl32yo2G0g9HSYMLfxw/2
pD7GnxAiv2rgGuT/stN5pIjiy0DxwH1+gGexENFFt6E85VcRMZ3GUo0rM/mR27O24AhtDQpgdUtY
Dg/vDfO0fGluIVaYDJSYzcY86FxCat5JTj812DK3TMRY77W/NEObf9fMqrUBhJJ/1/TMFfcwG84B
tV0qxRGcOKcPCIW1HluyXFjF6fBqQnqMC87Vbch+ylw8tZBV07sgWNU2dwDKYkcmKO5n2N8Adn9m
CMRmtDyrC7etRheNYCE0EexcFroHGbJwZLD+ng1SM+Sgn57JG6ucc2xOxK2HnOqQEhgCivZD9fVn
4fiJ4HcVSCr9BrlrDk2KnUrH66pcFOFnQr4gFgVNqNC1qZs+k4SVMn9RHrVphjPi61DCxD5IXyrh
hHOQtYOOLWRLo9UesDuxxAkFQ0hcTrRx7mdLnfy0OwPxDa/5fHytbt47vrGC2sGXOldm8tuHh7lD
QDfmFSu4IhOTkkse/mx5YiBII1yt2dtAAWn29qZPwGvXG17oh/a2OzyyuUtWXTPm7mM1wzr7U+UN
5mKGp5CXxCTU5jVkt77wyPSSbiqv1OMAgb/E0XJZHFPaSSwG0Fpj2s76y311bju2I4YRFHoJH+r7
TdNNOxdKEydlpvmP4g+3rIWV5r+3mUX9ID12DmeMhvv6o817SXVQI/1b6mU1zoh3EIvmJ88mAvOx
ihunXD0xjlHJSTK+5XJ0ac25ZaQt7b/tqOR7YoHqYeKGzr7aWTzRcolbrGoq2EXSLF/+64Rb3OYy
rwJNw1pAgrkWFX3+A5PEu/vANE1cy/hitNdl3IMnK052dzYi6c/xWzuop2GGJYY5p9rgFY1puVDm
5DtJCdwcwCF42Sz4bLCTIrNTR5N/ji3emNionRZcvxLEZock58ee08djAJeJi6oY69ChXUfNSl5F
mSsRLneACCYHD4cagxaAB4B+2V4viN65a5+5ye0/4yr6mec0BMfuS/w5PtgdchrKg4FKMZLHx/SL
tdgPWcte+KIvUeMBJar862zcOOiABgtSkd/4qmGettaxSKv3eoiPvh42+x6kQthLMRf7TjOrwD7f
58siG0GXW2vlFznFA0xX3vbKfmJ+5w7O6YcKNRua+oi+97S0t8c5vzgv//9Tt4cUOs+rkRKLdSUd
cww6zi1/7Y8jwsL4OlKisGJBk8omxhBozCFHP9zRdx0jvmZGs1DPu30xOS+7/RGfb4jXe2WLuhnv
l8/oPO01TjHv7XNs3XVRqfDqRXT9raIq6u3r6A0hnfin7zLR1yfvHnDgYNzZzOuoAqvX11X0gdQe
nb/xRQ3uv2VySvR9hj3GhJpDnDirx1d/Jv2AQaQnYC8Dl9an1aBPu2Bgw0AwYKbBdm4t+Z1nAg8i
QlrkIWSIxY2RBYg/wyEcmqkJMfdE0ttgiWX59xmpX3TB5vQKXUSfWOGTVrGm9zNSDn46QCXGOicE
YQeCfU4xA5WcYfe6sqLT6ggfSJgPZqDPPxiPgSgzlqN9dq4rgSwNGAax8WOhZLcZUNDRYlCK8ahk
so9eNPLIpGhFgBuHqwfLWorqHta1DZNpzlwxyL3bXzVzUMA0zGxWT9Ql7BdYhCXv0RG/t+vESLCn
gW1uR1WYxyhbcRgFU+cziJ9lu1IxYWh24vzIs+6WWK+dcKMlem96Blb+w7OxYeXzcWThd4jtj4UF
wfvvZywJMIprSAo+jtnhQZpwqlvdMeh44zKKWoslKY6Ofa/BjzILbqwvDOeO7Or/QV4Ke8UV+AYv
5N+SVPnHAQPQJMeisj+6jrjUuDgeMbakQxjfCbSTasjEAu/o8H2oPBXOih6WljXnyGA6mELHm4hv
kUxh+ixzjcrhs8mSY4oDI/tEGYtVB25m4+yAzedYjFB1DrweVU1GfZtxBmsjbYaFzkTFq40svKBC
4oRqmu9bjVWcxD4TnbxUyZWy3Dqxfz4+BKdB2gb36FINXdQCT/zQzH3r9VfnqFrqzITN9Pb7Wb/X
d4wwnh58yWAQ9JFWNRuIXOeDlljzy4E0Wb8/hwnfbgb4q50gpGJBRMYI9OZmqcfGwk7rJdoA9F3p
GzkGRiEAlIuW9zTHRjEFlOaBbzFuPS/zX/bwhBoEUkD+dVsO9riyeRpT6WIps+lsWwF6LY34BE9E
DZWV4dcb8HiEDLA+TrN83cBXSfmh2xofJ8cvshtqEe7NHA65f9lo/IjmNtXZ1okd4VjR5WAZgATm
S8ZOMfXo3kjtuI0sRsNvHHRpT+HW+X9f1w9bzmc8pDmW9fC9xfNsV/47zvBLWZHu6dpz7MbYF/tU
qTe2ExC5/r7G9vi91HNcwTu32HY+o/uYZQkgqkb9BP/py3X0QlXywy+rXbHrwaz+0X5I/bsd3hsc
o5FIqipazlFF71uPWT0njJoGkSwgirWoP5WTXYrS6+a6wV13eQXEFZH5jb1eW6juO6a8RUeVUo7J
25M3Lz8WOFxWsMVe5VB8jYFe6WSVSY0XDTnDeJlpcfM378OYH19fbIGvkwF/1Ofh64c10wCZ1HGB
GKws3xCRAdnuQ7rTEeRxl3MGEAhwanQCY7pQ64iHLW6SAQ0Dw2Dx3ZLJPN8NA7+MR/pEvYvDCywh
RXDjLyKvFMxon343NoGJi7B0ex58Y9rCdqpRTtUhB2vNcXoBYfiAyeeBQp/IQe8fvRdnsxlVOxIv
wvMCdzEANMqwFW1x1KxAvt0rKkxH6hfp5jgqF/oYbyNWWBGq5HN21AXwg+f/nWiaS+0KTsWK9Ol4
Z/iL0j5P2SXEDlyN6I6SctEfc+hzMwYYZGbJZXJ13/4TiRwet8pEZwxMZcC/6qVy5XkEsJKu13Jg
2v/qPfeBDHW2aYw3F2J0d6wxCZJjl8N60XNua1wCKRgA5tMbVwgBqkeTRFMqgZsUhQ0zKqgOrh7w
3MDfoeC/4NqJWH12pnm5HSo8AWvaf5r4SS+lFvQ1ChtEH4RaZ+x4yk8b3iN7cgtfYPL17orpj0kU
c50wxSDw9gYHXYwyMVrAMIaPFx9npxgWdsmFxYoTW1n4QF6O+OTAJEKLcD6nUBkgXZuzXy8w8cPl
b/OBIYXnX5ZQzXCDoBlFGU+0MVSdY9AhiG5wB2vDOpX5AAB0RqKsCO8xX68p5ex59v35Oe5kCnJc
yarGSoEz5s4Kx5V5YztSmvS4gNKWyPjjHTf4HL5jqqHos2GPT6SkoUDhOaxE1cQExeTzihtcwxFV
hTd4gFiLD+nKZqXPfIo7ZgAbMGAGwZLtnJYokTsjTm0aKzAL7I3FSfPC+RkbEee4vLN9VrhG1l6D
x9gTSOGhTlVlXAO4UxQw8jRA+m4zZSt+/LZ723frghGxFr8pf/Fz5PubvqzYN45oYIKsVaatWJ2w
eO1/DMn/0e2lJnqGv62r3VshTnwUQVH5a7uY7dHe7dmKUJXgh83Y9/c4/wNEqXaUbUUFhZchgNee
Qf4vGUVLMEpgEYokwDyGnS7zPSYamqunjATA7Hi/I9o5pjRWSnU/JPHAO4m/3dSYHuZ9PKOHCVUY
UAH1GBY0FFhQQSuLGPg8oXBaU0rdlxRO8FxwH5eqiOJpiazzvnzzJvndE+SNEgj3XLzaqZSakTYA
a9cvLKEOTwKiXO4B+lLyGN/Ytp/HgnQaM/7ZbI5uFI95jo/xJXli+X6nKLsG+o1CDDAqOifY8gJ+
WOMaT3IrxEYwht7P3FPG0TmfWPEVpp5Z+qIjVQADqC23VJdY0ysu3SiYYnRthociqmByU2MyJNqK
F/pjT2LynDKSq0u5KiMbQ5It8yUTHCssnhNyyWRwflqSD8yVxiSxxAiCkCiCPIGmTbcdc455cH24
HpSOZSJeIJfl3eDNn77/nPpfk/K7jpjpcjyZ8BOeaTa7wAQTTqoF9dklxdhHQ/fGhN/ykddQQbb+
C+pGFlULOE7gwygAF3msT9kN2FkAV4aUzSR0wjDAoz7VPLixePD3/BIRNLA1Y9VLeIFhBeeJIXsN
TkWsBNBSO7lyNXpOxRuCXE0Reqb2a90dZoMECrBm2KY/zPWAH2K5cNwjTOgFBXwCcOW/ZgTfkoOQ
UTiHzMs/bm2XsDFM66CnrP5ghqXs5yoAwmcrPIMTlfDNOe7wOWU8cZ5qci/DAbsoHT8afLzKcUeG
bMBK/4OUmHAAxPKkcqQxpVEAQ2leFzQgOobmYJxgShxpoCPMlUdYU9IkPNgoGqYwTEHBsxltY64M
/MZUtAgfANM8LqBnTKLHCsC1JCzcWCA3bOHZzqkMW0F2wJJbokVeoKYvuKyVawuDA4QI/ItTC78L
2kKpGrF9YXNRnF4yoGG7rW47ZsFITXysoAg3apkciyVvNe7oYIroEwOSOfWOuAOm0Zz6kYBqZoQn
OLsfvqtYguL1iRqOKrWHERnp2hsAhh9KauQakGh3ZsRPnATWkKSL89SqvjD1rilvcbtfGbJjcg1x
0J89HCZdTMBwS95iwOu0/AqvraSlHa5XTH4j+kQN3FMq4rP/mr5xO8aJecSAHRAg+354/bTlYdA2
Z6riz0aJGIZTP7GlMwi4CdjjylcB/tAJWN7HxzyfPHA5sF/oafEXvTFzhsPC3Pg8L+dP3OG6QPML
R8VfvjvQRG8+TKSfjCm1DckbzZjmm3/dIayqduoPOPfs/qDxeMdU8pRtgH4+lis8H/KUfiC2AA0i
xQTFk/cJivNn34Z7A/kSV9BHriJzrIvAcT4G+FiV/iEMGEe+wBAN5uU8SXwGNnBoP3dX2xg02mdg
JishyJx//YcuJu2MJ4iOvx0/uKXZtAafyaTB4Ks7DhlqQK/6asficcRAfsH7D/skelCs4Ab4AKDi
sOT73lZ9/JCpOak4SKnnhplcTfXHovb4uL0xfQPuhaCd6Xvz3phwZj2VanLA6B9+waZ3OC3IQRts
8vhFIQThYCckAEzDVzrzkCuEbSUCe1q8AKoUBhfT3vAqkAKobnoDsCpSGxiCw3oj+FdDEHk1e1NY
CWBWpL0D1tTcsjwGw8JcGLBjY8AGRoUDRSBf8OTZP0X6onC2ko84uhvJla7JYE10lANvnlMcPJk4
r2reWM8isg78fXcMB0SB33H17LwXLR0UV9YjaJRQL4a9IYVij3nIiblWi6+x/UOFtyvjNuwdauJf
2kOxUqMzl8wI1I34yn82PZzET8yM8KdiyAMEwwe/HXhHLCOn3SusSo3lRFG0At1yBMkHFyPeQHyo
+l65MLkvfOKpATVBHkAlsryO+4Tl8kxc3SqOfW30wKS9cqDBJ91Blg6rkNqW2qPEh1nwGWh3UCOp
drHQFvRIrovxV93TLn9LeSpMnCKlDpzQVgCfmvj9rSyiY0ZnTl7pXTW8Bhl9gBU1aQFxpAHSBkue
Uf2Ggx9e8hg+5Y6z5jQqMYfUnGwqJTHPX4Ks2yGDmjIGNx3IFrdAdU7Rc98En/1teZlXTuuVc6z/
GAY+veMUCvggrJYNaNcpqrCh6+PGBr5/A1wtcI40sfRW5iSyUaCBhtZEuWCRCRaSIE4i2FH7W7CD
DVY23/hyvYcmldGfsSvOhYzk8CllmsdUVcdEnUIc7OLxdfiwH1PwytCRPqvYqciAmCcqEY/WpFh2
8Qf/2094McViMoK+5xnITNqAgaa4uuNtHoHOy1RIYBqbnZtnihZK7uz7D+F6JT2GyzqiUwz0MLbP
Zy98VDUIpi/Owtp9w0sugGBw3tzp4B/lrtzBxsXmjEYsH1Glvg7/3V+STR7kF1lUlSyAH2Wu/lz8
kyuYHFVse+AHkLtDc8i+KfFNLHToKI/8ZCQ8ZjBb6gx/QCZOfwnmlNDF6mqTaHDdvH808Mt3/I6k
IH3BC5JSPvdZaTRWBobXwgtQcfI9pvRKbN6Kz7Cesb0Yib+jd0ykAUS9HrbXj5m9fUFhOf8q224t
6PqLMiZL7a0BHwLkq+AwLL97a0HA8m9GHPPre1jP66j8LvktwBvlzi81Es4btICUlhSiFDn8KJUp
Q0AFWLDENBtW/GmpbIWAdgLc4tqFTGaXDOchx4BRQ7zqpuZcDnYVf+5PJNCxvaBZJ21KJwaG0HAW
MX0E+Dcm4+wlWsQ5If1GwbZks67vbMQDOEjN6q9T+Iu5aFakNAlgvqLPgF8gXCabpvtCf6z+yBbd
sg9JO4fSEAPpjkvI0mBz5yFzuhQXZGrwh0wko9yVIyWHmvDhIr7Ypti0dmKBj3XUhaiSC775f9Sm
n5qzg5ARMJ2/7kT6LtD+VKYOeD+FJnuTpBmovOMTj3E75PH5gIWfXgxbbJ+cCvhwzdqWNnNBf0xL
R0mytmCtqfQBtnMn+0KZaz80wLun/wYfftNmqhywdUgOytSevDCvFetkMk9WJU6Ci/e0hbbynFY/
JezefCb4BiRJZtdQJmbt2o6rSN1aIBcgtVbKeA7LEAgXgucK3vvy3hscZUeg1fClK6SBcMndSwBu
QhGtbbX4tsYQzB61azgZg629NREIM3XC8fcoSk+Bb38VFB4ALAS1fTEQI1YDlhjsUXI1pgxBgXAI
mk7PsBsKOKv4MyfXgKdLnk86FZ6/pcTVz0lH+r0vTwmkpobSmBYiOYPDVnOK8oov0vfPBls13M6m
/FfTOODS9Jp8DOR7Y7y0MhiEWIVVwwvEaWXYcZGILlg/A2rr/V9L8t3wK8ruxIB9TAOxf14mdVRH
z1/5ElZAcv+FWhWc/+pyY/3B9OcbS42pTpdBfT43MHr/BBYpNTl8VAl4IjeD8oQH8DM5U+1cN4Kd
CwxDHgmyfzoFLhUtB5AHH5erJZFG/O7ye6UD4ANgSRATYIXg/eufOrEYEyqjtSISAxodIdMyWKyk
V/i7GHXUgfXScr2lf5C31TAn5cMwBXwuoS19BWiB4EmvJZVL/gbSKNHZZ++51GcCZ9OTCYeD6fK6
oR+0+EsVK7lqCHsVMdFR5SPjGRpcoV0+YDCYQQNF5ALDAJxzesMflUecQQTM3z2TUSLEKlQRuXNK
BkvTZQf+xhAewFxnrP3mUpVeB2guGw003GiAPC73LjAvcPaChNq5x2EY4t/HDq5hj05duZBps1BG
CFJgUs1xR8fb7c/QTmQ+QEu3J1ZlTcaVQxcI5172/t5MXx8JVWe+zPRfNBgyhy15FZi3kOkRaAhN
CixX93Wfxw3SRksHB7FtbBCWwESVZpFdcykUWwMq8P8IO7MmxbUsS/+VsnpuWWseyrr7QRNinnGc
F8zBHSEJCSGBBn59fyfuS2bctBtWllmZeSPchZDO2Wfvtb6V7FHqzlWG7A36XeQMcyQoqE/i+XHF
GjsspojbmMcKxQH6Z8KpxDFdiK1B/s0bpMBrEQvA2XSMaoYD72PeDYoR1s+RyTH4tf4FWmVaQB+R
rDb+R09kPPGrBQX558WfBg9Sjvoh/4/zYEmGPOluGNexazMcfk/74XHc0eYX//7Xf76BVubPRArj
B/G/CT815+r7XEgi3gFsC8wJAnd03YmPVDBdRW2BkC7BecEpDe0rQWQzjunT64GPUDDj4KT+ws8t
NIT6xOQS6rmJ5vHFJ0InuzajasnDNWgOsZegHBI+hg57RX/iICkmM0Iuwxsv7oL4dCxPhKBtvS5o
kMax/XK4rCdlUEWo6HymxcGLTfrotQiEgQjQg0FBKXqtAwUeP4ItIjWEwZhxSb9H6DR+k4mWLDTE
4ayEiJaFPgeh9romVgbd6+S2KRGfiAmiT8zLBuUfs6WSZkT2SyklXJuV+4W7j84oRQ1ZbTfk1Yhy
wgcCaEJxuZDGfSLyZ1z/63W3Awd/Scu70fJ3bh3iM9QYEdFjFGCoXtHh5Xx2EQ6BTWQs7D8qpy4y
Fzg2sUpysKSFKA6SM4lD6ouHH7Qvd1idpBFGMXrkjGeeXA3NxaGBngLyowh+gSlOzBgzupoZPSJ/
Tq+tGGQtWVSRpok2bj7+S24ghAYmGUaoQHhmC95llYS5J0frbEEfgBaDHJVblCmz1ud+LZM5klex
6c/bk7UQYSFYTaYawyZ+PiYChfYwCEc/c6NSFFHTnhCdIwtORrbBkSMzeUN01RDv8YGpzAx0Gfqy
CuuomKKGYUeSeItfnIecYe+SdsQvwitS4KBmsUCzrq4IduDumVinFAYzwsMg5Dv0m0PRB0Bkg/WL
bJwh2m/+LBe4ufI77x8vAiP4gvn4aM1Q0JCewHFTpgeIDJtJf8tyeKMY6bFOEasuisQtG6Loc3Pk
KMhDum37+E+5nX/LqNZtU3ZMQ3VIQVdt/bfQTu2oaYnU1JAlXMJL+T/LlcFkv32AJR551CV8gz+k
2Ct/y47/7Xf+lgqeN9nrZSRPfWNetA/5/Fg2Y0iVU7ZM5JAMa//7v/73//s/5+5/4p/74q9c1v8q
XvninhTP+v/+t/hp/5bW+ttv+y3HWXPsvnv3fEJ5142JjRuh+vjn36D+6QP9FgirHK9FK1v8igrp
3Su4uyekF+7dWy10V3ffHva33r26l9b9w63807f3W/qxZcnZTTL4xblARVWMkP/5k/3h5xsy9/b8
tUqKmBut/C+lVLOulvj50ln+LL+sPyQK/+nGGb8nCj8lq7/nPAm5Oz6cEndDOjy0PPfpTrYi+7p3
l98ks//zhyKp9++PhOVoiqY5iqYqf0V//8vHKlWnMFTVkTfEaWFMJeZqcNwSkY49h9NouT7SWENA
pt4CuiExsU8JBwTtM9VdsXbRRQAAv2FiLHs3M9JK980esbjnwcvyzENVB0hDjmzdJ5qMnwU2/ZbM
XmMnjznvbK6I46+Hx6ld8qfMQ3x6Mp3cM3VTUZ1D82lcHO3g8q8UwF+yDhRYmN7hLgESegusDwh9
31ABX7mQZUyGEyDBEi/JxV8qGepD5smBOXgJlEUoQdD8bPfFyQkYm+w+wLHLXm14CcTw3qtvXtn6
LytKXoOr5WPHBwgCMFTeA0ERFKCTqgisjloDxRrG5HpW5/4KApapNIRIZvHA5A6v0GAuyAGU7Abo
n0Q9QcyR3QaUBVfiq40La6teVD94Z4pu9MdFzFD+Q8a8pSiObGqyYWp/W8W6+B1rllbeaO0zdD7q
vtx7lvptAUeBaEkvD8IKCdMIeb9SQBBj6mALBW9OgLqHXHvx2pRTm1oP8Sw8r3xggjHKwrSKGmuQ
p0tDWxy1wauI+qNnkmPHfm5NYu3mPq9R+RZQwjtwRViCpxJXwcF+k9KeI4OCbPpmdNjW3nsuXf3m
CTgBzaRM3uIo1X1t73D7oI5NBOtgH6NoutU+JobinKyrSgzimO21FLnsOhy8JT2QL8fhYw8+hLYW
Um+gijNCG/R30Bzn/TF4Kz86O1UXtDwUjxlPh1EHcY8E6f0Mrl1Y9mG3b9FS0MKuOZj3IFu6Sa5F
j2p9f8CWHXDu4ny2w4jRc8vcZ+zT6Jq2X325uNFGMn3H9FDCxiI2bPqecyZ3jTOoZfGcHqGwkYvS
QUkM06evSaG6K/c2lPJy8CaFjW8AkOV7XsTBC1EkUZ9rSToce08mnzUftJnL8H1dksV4hcrr3y0f
3T7RjKiF3pWfAa8dKGhS9+aRDg9yOvT2K3whnP72xK0YWLJqLstvzCChLuqjrhlXRNjix2bv1DhD
+F2MrmbWMzykU09rca/VwVPxC5izl1fs6ZkPXgiM0hNrzIgV1VC3D2bH6Dklj6ZqAyVxeCPO9MJA
E3PYWmGxoq8NmKCcpfNcBJ7bBBrMM2kE6kiedP0BAkDrls8VSM6YnLj3rH+SV6BjiRpA/iw/4Mb1
m+QYQXEAaWvk/nFNdAPsVbTojqAuKSRjZGut3D3UsEVTzmMHytAcxK13XJBNBCljXiCTX+TrmmcG
GgmMCAJpCPO8Qm0NzWMoVVDVxHeDVCup/FyKWBzIBaEQ2kAJStc3I7jSZq3dbvwGcPFzw9J4C01r
GACcKJi0MvrfwrCBJmrrgfT1mOoPUe/HxOcR377PlfFxnaPX60OlGIOT1chqViFQkkaBN+nldebY
Xtg7/tMTHCw35fUOIeNwrIPel3Pe4Vu+wPA1cMXTjbC8tPOhSvcnbVdIQTuvbp5U7uTav42zBUAR
nWV7+5wpqAT6AE2Qyqtxn8NuBYaqLuJnhFCz9SCHAY+SwWKB+kQkAv/pKADD17f3clwyGdbdSrF5
pX0Lb0gTtsyaZYaZNYhbEKGLgsXPck170OYe9iBAWNIhxiY0rnlLrsF7lWS+CS5oY/FPCj/hSTqx
/gLt0SDvLlIe4M+bInB56sMHBNHuHYr3JpCweX1ceVJ5sCH81x73FVppP8XhX+36mNO2ezxbHKWA
U0C960Pt5zV5VUMeluqrgjY5g5slDyFlsABXYFu3kGYhasDLJonw7fJXgWg5qGkn7y/zo735GVzC
KSgN1uh2A4oCZJcs08xorwFUox4m6X0ArfFegzfxYfIcZ9kVQT82FINUVvcWD1jQ4jI4gpQofKik
4JCuP0WGeL56rdoNeNL39p/3af0/reqqocmmKWumrKq/lVWVlDwlszeyrX2gvZmqE42jDcm1Xw/O
KBjgVlnnluqW/FoGhMSngWorA0ByxJHojPZMcns2Bk8PlwyyZn89QbaHzKQIiqrZuDjBmln5cFnC
FMT5DLTZOjmAH6xkUjiuPDM+q5/2TxW3+rd6VDMt1TRt2REliCX/VvMkjRobjapk2/zhSXuzR2xA
Z5rRKyAQdpQjB2fI1d01BNtXRRB6hrSNaOTEbv0OrzS38JbB0Vxd0+Cf77f2t2pPXJnFRmrZhmrb
svjn/1IWGc+06V96TXLJj+WQiwo98H0cX6GtRZXi6tw8BpfftTQ41nAqcuAcvE7lhRVuCISS6K9s
zPzZ2PC4OYrLnICx/UidFD8Ysx7WH6o4zfiPl2tbumpYlq7Z1m+FvXLMpLvRl8wCbq5uswl6103f
w+wPi0NDD0EevwkxBYQ0OZKliXQLY5k5PtK6dnzr29F97JgSfdkC6EvqZSdqsGsd8O8xtzp23+cG
4wgKhWZHlipQlsaXKK9AZSNkwMYEharwnoCc93LpMW1byITbyaFIRGZbcKCGqH5HAlg2Ut9R0Y8f
+DHAAISqOpDOmey940EPQAM2JauNNJKgDsuEh+S+orB4D9FZJSSzgjStXUfxShC02DGDrPJsCGAa
JZ2rxut36QPLTPNpcVtCBpNhW27tb+UAkVeh03Uycs9heUEPczjadIkNVi2IMqqvqAE5HfgWzcTj
wqt8avcD2M02NiY5orVt0pXWvZ6pdgwCNiIYQT9Gj+TMg/nAYaBuNIQJx+CBSN0SCJ6W8FvaOLdR
DITUOB+NVULoJNQVmX0F+tO0Ib4QEXsNWf/UdiGgUFATmLqWhT6I1ZD3FpCOwbJrw5oHhyR9QUMC
sRYTADkpd3XpG1usLh3rude+gQjFuJOWpuQOCfB5915feLruHxNf/kxG7We5arYmGcaZB43nDpID
1JQ9ZNWWmuh6UEj3wnr2WOTnaxY4nyUFMgA9Ii3AkZH1s73O+gWKVBblSc8OGWWKJ+k+51PEI6hV
cVy9IbW6jwVPAzDznr6p7V07v30NIM5lKJjPLJK3i76JJylac65IffqPn5wMPElAV2VqcEwEo9em
Xesn0F4whhK+ZMujoeW0Xr0wdrXqsZ5LXQB3T0X5VgjGYmPDzvUqKLuO6/BsHFgNKLvLW9Bk1PGU
3QNrc40H8dETrcMPutJ6OdAx+9VgSj20E1LQG6FgkZPwdeaZIzLFNn3lPr2jVE7hvXvJWcUXTHGU
DpFVSxhNSU5SEY6YxUjG9MXZA/o4bR+/iplUgTsBr88pQkCHzHEHu2RUQEl/+Jie9VlKJDReZsLB
6DRDgrn0sd8Yo7O0Nb5gqMfrwjO3bRlklvhb/7yo/f2IKRY1R7ZNxdJtVfvVjPiXRa0+Nk/Tsa/Z
loHbdxtwcmpzn9cqZVDnU9W5EClUdsl8SENLC4Rtc9N+AP795+vQ/uOy/y/Xof774qqnlmQaUppt
mTZAye+D67eJZR2tBQP09NsaE6MCKBZ4VwqJ1pUXMHRvl9tX/N1vCoIEsu3LZ/W3zwK2RjeZF6Gj
D4oiShr+86Uav++7lsY5ymJFNTTTkC37t3332udNnV2bdsWYFwds5PRhD10LGeM1IPiMMtH5yDtS
YaJXG8RLlL1t1NOQxZdyO4FW1cGtgpJVsUiTXUHy4z6NLu/dDTHMi6oZE1CztPdYe1QyS980mrBE
2meyHejk3kVBqTCv8VG0iW/jQXL4+J8/oKr/dv7//QOKG/Avz0Rs5Xf7atbt6viaJLJnmOSgPUBE
cZKXXfi72jRLA3kPdbL1zSM5RoFEMl7UAKJ5JGH/+PjD9fzhhju/tVlaR8/s5skNV/YiIZeq9eUh
5KJcbTyCYVygG+2igFlF9Xr3Et2PN+XsgwHSiZBMYpwjm2GL6dPiTcqhvfrD1Wm/t0v+ul0W746m
2Y5i/vY8dHbr5Ib05PLmZeOmJE011Kp0Hxj2bR2W/plmQ35Kvmzwn3fL43QQkBZ86L+q+WN71AH0
Wbonb1EOn1ucbBBC7yuyg47puIUYmQXQQSngIpmNlzSbxnZvoMSQI4MSgI51op4mrylDWfijYZiQ
/Wx5k7zEDjRAMzQc1p3/Imvzacxz9DHs2PMSyd2EIslXois0zcI108EVgzZRadf1CXkoNiyB5lqS
dkMRSUyAEQBhfk1lWgefKXPLx18/BWm6dR818PO0U3l6vv268MhEGyyaAI6/PgEunuM5VUu/vQ8J
XsZPr7uvfLolGCJQH0GBRtBViS2F82m7WhOUGBawgVjDdv3A2s9cEdmNK82Z88C/YpPh1JJ56GZq
ilOJPoI0VLaS/63AjXK3t1XuS8Jtj/8EqDMb1Q9te2bmr1FS+vRcyiU6L8Sl8RrG1JCyYYTToRpY
35Kfc1sDrCX2+CI1gRrxF9LbOIFAz6iuayMxBgyOSHaJGwCiwpzugE7cZZ/x4Vvb7t1fYHLAnVtS
5xhubcwNjsYZ3hccJzQFMh/yL6RhVLSp3yeh9IdmofH7Cvr7Y/jbW1vJNHjyhLf20VN6uR1gbQQ8
GLR3L9zclFwuET/B7ekRw3oi8BQIzuediNoR8beSexvfhwtqWXvy8hfHz2cRPa1Qpc6BFLsBSW+T
ZDC3WJv4sLhVf4oICKmARXBsW0OvZg5Mlw+Aa7uLMy85/eEl00W1+m9tavYpse4qluJQe6u/fTqj
Syy5zhMOO0hE46C48SSdc/QmhGICI4ES0LkCM3EEds1FzJt5DX7xLuT76vLK+NbwGnugPCiFQi0e
ZOX4IQX0kmis5MX4+Viq4KUqn83/Vkd0j/JyZkqBbYrMC9M31ypU7Cn5mvQLEZrEEa8SUOxbGend
6GWScubfD5okSNhtNi6IPQXbhoscaS2SnrevOp6OmgkmHnoCkEPX4NqHbTqEOaO30xSi9BsIL8/i
EHAldFCiiOgw6ADTb6LhKGkD0haa4L4Adg+lEMDu9eOBfcsKqiYEaE5a3hKaLrEepJI9b8saQ99K
Rc7MyfzuKaeM4KxTQTuhDIhcuZbRdZ61vIFkSJRjei9lMQAZmW4p98kQjWxKt3O1uH5I2yt4jIP6
DZReJmoBgmbE6sFJmYTY6XVGA4bOxpxABHSgv+biFD7UPEv1YLRucqZVQDZAioCGu5hNgF2t8h+Y
wSC75W/Yf0e4JeteJxUNG8dRGstYp5vh9R42ICf5vPwqPXou5U2PophqM6VD6pVIHOTJy4Ym/NmC
SCOgKcPXYGrMTZttoYbm030tagiRs9sPU3dhtr6yzLKCDZ+d15UTBrmWx0XbEAdNl/KsdoFCGksd
IgRVNlMxVFlkwVjR9UvDWzEjb8pIh4W5fzO+o8cNfTwhRW9SVvQE/NYJn49th7A3Xz3lP2zHiq05
ovr529Nvy4pjyabl2MpvZznjat+ctn/ftgaiHoW4UeZdo8onWQF7cImTsZ7lAbDMb8Cz4zvRUzSX
MDtVZ6GOeZJz+x7SNklKT//C3eVilQn0UbYySJ4IKx+JpQxKCDfuShESwrl+8605nTv1Jk6FbGpi
go8UBBmvcfOI4RXSHvr8SkWl5jp7jaMujfl5QoMpD9idtfdC4g+C6Wt9pw6SN8YwB4VPv8ToQuXd
Wp8WnqAmeIiydpmy05WBzMHhA9yA994xZmaWaaF608lqhGq+fn132xJ7KeSbCzfBWrPEidsA6Zzj
W1mEjuS/kLsdd9iBCWT2HZCgIZKeM9F/XOp1Ie2rxus22QqLU7Z6fpehNpYD6VwwkmRSQQGThLiw
B/cLr6ZEcFTpycuKU65oGHd0jDOL3Bs/gVokexkdM6wuuKAFqocqHcn00sYLm5wEQI/cCWQ/75AF
ydd+ruiRjSGDDP2QMtQgvZBRFOoxonTrmfmVr36ZVzF2zlsrhO9ifFvf6baAfJCRhYE2G6ZXJMxm
cHjDp0+FPOTTSXP9YiWuzN9vSYZi/j2pA/xKW844nEHxfPS7ZExtgVKZTCvC3uNlPmX9wlCX3CJO
UWFDFovPYlcOZdI+RJdXv2RfHR5jZtu9l9GBmfMFU3dUiIkKRAzwUmkAsKjQo5eHYFt1EjRAQuoh
b339LTHD18/w6VkYfAsFhxzUORcbxMfxvQys75jAinHChtHNlBitueTX0fpLFiFqzo63mDfXZBaU
uhemL4RkAXu8sIp3HAmW3Z5PTafBUoQji3/Ex5boU9K/OpK14qr4ChqPuGSfAuwOkoyRC1ovseh2
/oNhEHdpBRS8G97QFdOg0GAuElP7cp+ZcFVhQkkE1IXZN9vzwkawTpOGzebeix42DxFtYZ631+7F
g9273JlmmO7J3p50oTpQpzTiS99xiSWfctjDT93nfoeAlivdIW2b5aNU9Wwyw7/IsrpSJ94I2huY
jO5RsjOyYjHyj5dkxeOh9wEO8+u3PFVCc/AIUIyun1dfWsfsGcj1QbLHgX6QLa94DvgQMYfqnjJw
kEpuyfgj4D3jGS2sgKOpgtAPIsnTyz5Vlwm/h8BoLOCmTB2woi2r/S9FOH0+/ACdhXUGLeMedS0i
HAra0k11ss6tsRHqls89yAit1r02sA0X2FmBf0qZ3I2xVgXqqvkUWtyeYJcO+9MDj+w318OJO6Wf
L8hAY59rfbDij+UlPlMkdnyrxlm+INTLSOnYNcbK0Dz6RHT5mWe8dvnqNdPGGj1kXJHMr7q9XXrd
Xtl3vrLnSdDOol3/ZZzpNT+FyRXFQBJc1xJJJxZdFJyxZ8YNxED1Z5PhHNR7bflxjODO6+Rhge7E
UHznDEGMFwqq4O2ETDVbw5cfqFd5+nDZ04aaUGE3a6aIx87nP/a1S3uS6haafudf2QTYSI4u4xS+
zRtU8T3ttXyHKi+kZ1YNc0LMNpTW9wvG0DzgkoU6scDQH+94uuSLejFC58OiuGaHJiWJ2BHkwtWm
DXDqPsZPFBA8cayHvuYKcwUdNL+soxzVJoMXCoJb+OoDtN4hXIagwG9K8jVWMQK2EdW/PKgTJ0QY
wphl+vHsyasl4jdc89J+6V/h9ZNNQzpjWIf7RvhGESZQEyuymkWuA824VATT5AMlYtWgGacTjLPe
PH4032I34Mjw2ZuhMlEiZfxct6t6xubRwvN7/Ly2j21F0TQC4TBqxq+feGlxK9GkMeFoiQR8TLnT
SpRPsUIxzh2m4f0QMzj7UH+6jULaEQSJ24jLU+IBrzrlG0uDOWKDUtQLFdv7OeKYhRTHG6BAGncI
vHvv9mMHmdv4N3HT1TxI64j8H8ZyPUZbAmGoPXh04gFOZSOQsPpjau06MOI+j1LIFLjj3YIUW88B
jB+RcCl0Hrxec+80n7a3epTU4w5KFSlR+YUVAu8csk8taBSfKWa/jIFiCOHOLXjvuLELk6i2DzOA
azRs8T9gEh3kY/ab6L6+5KhgETgRzN5vGUqaX81c/mp3DN9jiACQ+j5buDoo5ju/XJTfSgO2RRcI
iiOUT54Jni/shD0XiJgHjle1p0NJh/SG/5jvmo8KjYrODe+scD8et0UdWFUAA3So0Ul0nVO1eDZ0
AoMGnwVFMarnPTVqD/fictziExnjlypQ9Lzn1R4VvkTKPMtcUF8gw2DZt4Z0XAMUnJn7FsfDZsJN
t+JAO6sWwysP3cCl70m98rlh7KAt3z98C+RQdDLaKD/FRP3MdNp0vkXlch/J4CHkpXx4ERYFOIXW
uofRltuMoZKl2H8//DtiL+Z4TIGwAVpudsq0YQoq72TT+vmUBUIQuoHlat8lb05NfAVBj568eiFn
4DGAgfElL+NLew0FCUhamwNesR47mzeOP5TP9yL/aD6v8CR7OJh8CwUMDm2Yn9ABl+cHb6QUMfj0
eyidTF8r9y94Vjqh5cwJtMN8A0ojniFXpkpanqZc/P69J9d2wQh0QygVn5MvgJKKM27rsaJOezDc
dEFdUk4A44CidRN4CUIERvoGJ+XLCw+KNWE7wJnEDuuzBCDl5/sGs4G6hiHWZM893ssHfiRYFHZb
NBr2CNQlnB1tzQB/mHpEAlByoG/WDwqAMOBMNDEn4OJuqe9sstOrDBDaX7fHVTr1iumFgFVcVSg5
OYkjBxgK4yCeK9op9HsHmI8zt4Crw0l9HTMy/YJDHEXR+OnvJM7GI5qIugvMBkxXiDLVk0MKBDi3
phuU7pYOo9+HiPdugYeehZAEd115n1QsoetdAssTQNwKZOnWGMxQB+Jjo9QyFsxVAyxLOahSQbnS
/P3N47NL3DxSyoYcYPhP49eKJ4OnigP+zRsTcOdNW++AXzvij7nTw7Tw9mQ0RKf9cduvmPizxH3Q
z5rAvqAiuMACr6gML3uZjtMh5/o4SA2Vz+KH8/y4RN874icHF38aTg33++jZrLP9RzV4gv/N/Wh/
mEaRp4ejOMT+OGMGA7WPn4DaiZXV/2ZXnF7WS1/19s8QLYL/fV0yauO5HrEp7w81TtuD427CIUAM
l3Bkbz/V+NPS3Q3J3UL1/pzIHuGw4vKmNSue+G/cEA6qmL2GRmi5O9r8ouj38kjx7Yt46NDgDI35
M6Q27hltupSlEIEgvpZQQ3fS5DVOPQ1S0stdqu5lyQbtwvriSScmG1/zY2wDT2hC/3KHD/Zyv3dE
6/ICPP1vB7ysMxyP99UQjKZwulEhiH/IT9O4iukvR8gKoTU8viHJFl64b6HKPv3w8HbDQzk80EiH
9PBiecImTelCh08NMnwr7Gxf1bDlMlovvzTh7gjAiWihUPiH6tFSdqPdzgDIqOLTgT7HVsmxBQ6X
xq8n39xH1z60QCvdhksIc6is6dXzGUsv4iXcEasBEhEj2JBuBsJGrlYo/sR+S9NsagALvaKoP3pR
wfiU2dSMqQaeSCoYiCWsut5lVwfwwZalH43ICIqhlPNVMuaG+Z/4X7Y7isYaWzgRYqiE12RC+OvP
gvPncszX4NNUiqjrIzy64lM1IU7qAS5DHHYbnoE0lIITFfeS0bJ399ggg9zbPLBol0PW8PBK8g0S
BZbuF7g8vkvKUmqkh7h72MHz0cOdCmxvC6F3dxxYpJ3z36bPDSHUgQ4b8OHODy0nLlTb23fsOw8/
Y/UvY//djoxh85mXQSe538LveT/dTwqtbB74mEG6Z6+gD5/ocDkLCymFKRp1Lf02TNT8a5gGW2fA
kwRbZ8trMvoK3M51oR26w+GwiCZf6xSMa4U1OaXDNuI0tqPpzLPs8Mx7rC3DkOrbjUd8Sr92p9/f
KEqB0/DFWC4v4g5To1cHSsgc1tNHtOV3N+rczE/8B4TDo7ckWnCknV+Bs2b2Gu/KswwALvuQvmkx
XLcGdAQgzqCwoUcRTxUzi6GJYdCNPDCXGxttYFHvLDmewIpAyiP4a97TAxOHoNirZrK/jpFNc5Ry
C3e0xr0YVZgB1nhogyVbVDByBrK7voyegTH6WkffqRddlkJS+nBhd8E4JZQgHLFMY98b9DSAJpor
mMqsIf6eQ8VhKnZYelHYTa6j5VI8Rng0g8OK1wibldiEBLAZ7gixwgdrUnijwv0QSmzeL8oD1jbv
Prvx/L/nOXipz9eYMaHQ1FbCHpF2Q3oqVeOj7MjPEtoS8OwNjs0xHUB1gkjEdoYWAG0c9czgCXv4
1lWXtEgGfcquXqAuT16M07of/OA3UDmZxx2Lb17GdS+qFaqLJ1yVylN21sOjoUhMEiKQnBbsfX0b
XLeVJA4swM4wpQU1OTgXfEC8vbRjPOIFEvcGrx0NIRKtkUqsMM8iKylMsg8J1FGmhw2Ctmbc8iLh
CAXjgiyPNEAaRpzTWWfuYdZNKvplLYPFocmJH8sDM8B6XtE6YoMEdEmbHcaeM329p7FVurmyLNsP
BFAtd/W+fIiuriuKZ2XwZnZPfw5E+XP0Pj+Yg+jo4fw6aJHtSIh/SHyg/HGmJh58ooCcddPPZERc
QLaJrlcG+OWykdkddMDy/ex5HEkPn8NUSroSWwfyPPtLrGsUrjq1LN8vKwz3eqEeg6YOHtj+Lq96
BXAEId4RI7HlN86X08840tn3BfWsmY2q90yPp8/n6AjWVaUTlEgfyf3n/pz0lCCPTftcZe+5mo0U
62QrS+gHZXZAX2bmAyk99PnlSBASPAMaAgmHaHPP3L0FmleMHzZXesE4msnDx20ty9On0KNxHIm1
UYdID0oIsUod5eVSJYrjMWIeb1ij+08GyxefShtZwLvbqQM+M51rzSLrGMOHeTZ4A4l7+SlUPiSS
1eBF9xL+FP3TjDGqY8yZzFtougzmIKPX8sgIF3YiR+Rs7CSft+Mm15AX6V8tMkswEUAB6MVao5fh
bxASOVSd5egG6PMRtMSicVB/zeLrqCtHKZHj5oIhSfkIDBMtEBOHSVFGSTdUJE/uEIxGDY0n0htK
DsGRg+oknkgYwa3FUw04sGmnuItKwkIAkL38UvWe8kRLwzd0o9I3Tc9WwyNU0DY0m3lDKhwNeIJX
Y785hslxor8Hzdp6flA/l0ypyNaR/ZjjSxUUNHTo0Ghj+zqyrJGphvzim4ld07pt6tusK/0eoZVJ
MlDApVboc+kAZEGHgL7+qK1FXq56g+9nkXfDu/nBHdTYx+nX3BYqmB7RH1akTzXzm/Vb8qznuEO3
Z857AnaOYe9MDH4uv+7p5bcgcwK61cljYt/OV6Id+cU2qqdx3E35FlpgLN2UX8OYIU5GusFZiBSm
H8eccs2KSpsYwJEe8btSHD3dkO44H7KQ/AJ2VhVkFHOPkSV5LVfaRapO1s+Iq9F/JKxRmY/gt3mM
yHkVV0jDj1Tq9+T69NrkR+M7MJB8BfrLl5hvmbO+DOWftB7obXBPRnyDGasb341JB6Y4JUGGKTKf
mXx9Gh0JlaRF/mW8xtdqlPefTH5cjjNPI6qpjh5OUM2RD/Pt8FTXqBTeHELDogpSvkCDhvmk72iM
7Sw1SBo/1QJ5q8ae+ZM/kPxN3xY+XD+hBW7xKDGbcRn7Jb3XrkpEBmwqnXfDkIlB5RHZX4wL+WS9
6YE0HB4v95iIUo9TN3ea+5ruJQQVSLy6KGUC4iVoHuY0TkgjPlw1V8UJ25+6+8fR2g3iiYlSl/5N
+MrnJRlk2P9dftzG2XdXJkPmYJ76ideMFMQ9iQBMEDBAw6jmqO3hIUPIg7fuvu6o9ame3oDvKf2O
K+nTrr0MohVmM54S+kBpWJSDPvGrJf+DkD4S586YfoIGr1GnLYf4b7KKRewwMe6fskligTwh52p3
Hxa1iwaa3aRzvJyh7ptmYP0tUpd2zTKP/a+Pzr3Nc4hBedTzC/1qY194hv308zm/ntFttgdUQPzD
rQbDCiT9qlJpTNOyYb0a7d+uROiRTu9wp58fYp5VrFTCxeFTIDM6xFnInsdOVb8CjVMFxfO0vKHn
C6wfQ0Q/N6tqWS0lXtdldajFTXEZwjfLhqe5Rug4IXWiMH2yoOmBpnScgIobbo5glXAmvla7XTj4
V6gbzAGbY3Ubx2f+2x28LTk/W7xjueLK1JKGL/RDw9eav5uafv30EPvc+YVLvB8mVHnatS//eOKv
NQTeja8WLq+eruDFQVVFCA+q9PrclMiV3K7372bUI71+eeDc7+TFGqF2sS4G8WGfx8StpFmlja6I
vn6lhHUsrjdfhqyisc0wHjbIjMoHDlk/5DnipOb20fJkamsNMmYIKLKRd41INLN5MIHdPtCWkiqq
zut9f7ahV5P3xVAHRyiDxyUCJPQjBo8fEVLq0DSHKd0XfrjjKum6NMZxMS/vO5sUPGNcVGGM8LiP
aqJnDrio1qRQh+9VPDTxddc0rvzMFy0Hun3IzNYmbfpiz7gJJ2I9JKHa7MP0qxs5W3t+XaEMLGfE
JNIBowm75GbEw5v72YEaJqpPfHp0VJpX82bQeg8NYjIeYnKoPzx5d7h+0/0uFiZxVTQeWjoAj9MO
HOeABpXuVZMMEYjsnYClhnzc/nyfHOcdnUE0cr6zJF5851zw78kwmGq+oz6hjqKMCHpVpCBVb6Fg
yt6hZtEmHtVX/3mhyCEtUOZPlZuM3Xwtmf5D483wuJNSO39xmkndHLqPhqCTQLRyqzxnN3Y2TpRa
pEGrToPivTINT22CrI0Y0pPxvUUHS21CZmD5gfiV7MfYr+jx1yKVzpAHJaJPkvLMiKY+d8TBGEfA
CbOTmrTbIZpli8stBs4SGba6N/cVRF08fU8UgUIwKmue2c/QXPFjVWiOnNrwqhAphywBqi1FIKe8
iJPLxPj11YF+C9GqAurUxu/T8VOQvTrv8+mZJx4c9LNDRGXez9ttNvrXawDyIEoIH7uHcIhsGgiI
tT8cRKA2t86VZjdK2dRXqXTfPlaOHkgYiyV8tbufEum0otuoL5Bj6tKweDJC83pr8iTBUR/mZahm
M6mfUG9khw76hx2IqSyBXPdBQ7fRCLAhMGpQ5WnvrE0Q1itnD/0qkClNz9Y65TyPKonEWG2SvYMU
eCx3iokY0Vyme805ZEfWvlDFs3r9ps+fOJ4pD/8/See13CqaReEnogqRuSWDhHK+UVm2DqAACEQQ
Tz8fPTVVp3t83JaM/rD32isowGlCpJN9RZWGPzVOb3rwIuSPoMmPEKnikmXY0jWg4q0DvZ8CNGuG
PWhr7V9iOG/Jh6I2KJQ0rF4/Q03KgYnG9Yfxn4oF6TNocBjA3OLrUZYZJDDmN4q8UtrLepg9LakE
GzoveMDBVtgYT8bkeMpupRXL/Lsij21U5RGSNqasiaEO/qHaZIcvVH9nOrQfewT5axtPNFjaKCF6
6K8TVycMF4bKw32oUA5clSqtp9q1OP9e3p0b6sqE0J/oOypcvAKYHWFXAfi9V2fZ20swWJMrS6gD
UHQsTyCojCG1EqdaHQ57LbMg918W+opQezLbcBBeaoPNB8RDJfEuGLlWkh2rxweqvMXjn47RrEK9
HX6HwCQxhqDsHSgEwX16ftP4ckMkO9GdrfuDjsMRMRNpHfXpdYbdfz2dcM/7QcDXQz2KnP7Pd/z4
nuVyK2NP2h+eBiuJQgEeDuyVpnOAOz/pOkO08PVqKElVKCQOHUIlzaQBE4aP3+cLE9nMJaLKLyeo
LdwUGBoUn1/wHpJRb3bThm8VRuDU/K1xbPp6xocCB6QL/EVEfwXUZoP9L3WUFrXXCKiw6HwiacR/
PdV/kRic/OU/RJIW5BflPyhu7uW8wMEacgp3nMtDVzHe+ERVtk4xE8UP4mNcj4o2nRihAMFXx+hE
+ydUsVA5zw+MHCfJbGD3pPDHIZrqPYFlmNC8sNx5gTdg0TzxwY7cBLOZL+8vc3PZIgg9/e1JeSPY
jaB37ieQSNhCqdsMcJEXmWbxmAvVSxnowdyITB4fHZV2hJfB1LggBZMYAfrEZyAnU4X52uAaHMmD
DSkwBX6kpEC7z1fecxOP+B+pthbfH/Yq4q6278KJQS00Sr6ap9u0zmV//02AWlvn3bsTPg862meo
Yq53sTTZK0SXnaRjpckwpJFCGo68neokrZtOiXI7sxkw6xeUTHbdux4/g+/Q4JpjFE8WyLCFefIw
nSFzJjVkdJKSXQFSAjUTAyMgmN5WHxzVtpjYOpfJrTZdzRzbAyWxKRCpL6n6IZB8eUhPjRev/QvC
F2Bb1aEelEw8QR0q70qyc/zOqR2eUyrgT+cxUKzyuIRHvCqNqJr80mpR4tarbpf+ds8lteW9ct/a
xkxm1Lvi+ALp7N06Qxk+ZU45m++QhqgHyER/3UFmpB5lfheOirmL90JbLToNb7ByJ2VYMErg/dwM
IMdz+2cekik/8c191zp8BKgFqwoFh2UkXg7JDEt9IOPayXNP+xkf550uwoF11id7kRGaYvO92k/a
BC3te9RrrsyX2PbSUq59Huq9cdVPkCPXaH3muonuoa6CtXLKG9fonX4rsefrtYpoHOEHtC48v7s1
35PLTqm5n5puYKW8ojrx1A+EEq5iG4FEWwO4q/XWxF7gVNWOmMXMwAkDJ+qFjJbckV8eIbmwmEsa
yxfrZja8PHXw7mYgY9Tx8V6mjRqhTebVc8YP+NTbBlSb0uE7LeFK1w7nc/PTJngZL+4ZcwKRI1uc
J5NAwuJJsvIWJpAzkEX6tl+vCO/z1K+YC2cuUi1Fjj5YoGVugq04T4MAV9itOaogJoiGs9CJFHyz
ktYNdPnUaQb3oXk9jO+tOs2iz4EK4ZIujcbl1E5rUqSd/L6ZfEPu+lrfGUyxEUOlTJ7fdJiWaS4H
9OBP51NZh0IPeryr4D+DPSyaX+PDAp1fHp4xsTpSwiazAQUJRXM+R0dlYqeVzwWshciUJDOlsaAY
erK6elMEPAlJIxYlPTSdbyB/wksEu9FHXCpxgQAOsGL+ZiqT2y8GD7qXftd6Zbd4LmIC1hEcb5MI
Xn+PEngrJsd35vi+yCgJ33+8TPQtbCc0m3K7H4BTC0/nP0+9r+4qxY6vp1p0+eOfApXwxOPvi7uP
Km3CaVMQvONSsvllCFnPfuERxYTbymLGkegOqQzJAbWlTXeUgJtguMRQt7942D/H8F7pT7oEDCob
1TZxrc4WrzZ4Invs/mSi1RT/QswZztCqX+OX3P1RbCgfZ3xbr7UBp4i52WXNb/jFHb8NszakjMnu
0xqzaMLPKWk/DkTnb71oLusPtneVTWQSY0fIMo+rDtSMNJVChlj6vzt9yAvf4fuSHzzpSSCOcxiM
OnzcSC7dLl9nT3gmbcwbUwS0UtSo5wq5ihx8EG2MHPWIRyKxQz/Luo8+AyanDkpaVfHb0n3f55IO
VmO/YFPem2XXQo4bf1BBPSYHL1+fX3CFEdx0UccslqeFO3++eW4KXL6eRCuvH77irIka9aC1whn0
sKWa5geUWWOyBXknUD+NKSQjO7+Sbr8nFTeoseMTVrUDN2OlLdqo9r4kyb1I42F2Yn1oBc/wSrFm
6HfVDbIaDoJBBTM6wjFjLK/NFQWsSk98D1UQs/uhHEI0Tc/LMsE/djK7FLFGPEU/l2lVZFTB2+aC
2MERhRCZ6Wd8UD67p8Aoq1508JzxepE37yQoSFpCygGaqNpYeNsyXgwGdO8tDYnqDz71ddeQDOqz
pNVYXhm/2kKNn9PLbLQbrb0n4ZT1jKz2I1uhPg6k1eLcnIWKg7jAf3ANjhbNKFpXzel91OGnUZ2T
jbfnfUtbxfn+Jr6ioouxuhaXxZEJNhtZL6Mlnntx0FZvjMRFavw+UgoFkDcSRGfIZykuecTBZ3Ff
sEx6LLOahpMolie+hE7wn9o50PSQDFJddS/PgO4FaziiKa76AE4O1NX6ijCZMOQJaoDSQg9kTQ6K
ZgPEpWX4vdF6o4E7ae/58znj2MN6jrjVVwzxEc5hy5/fmZ6HeRkNB3SdjDpwPAf5ziJYxRcYLift
dEduByLLvgCEqS153sP4g3Feui2z4bs/XJ9MsNxadKGxAV6Z3Cdcr/KhzTxyj65gdzP1uOJgmHjd
4R80wTeJ7YxBJZtmW2iQ0NolBLipyJBinGUBsGOlhbu04qtC2EMO1JF8eJfBqi/2B6/uzlppNEwi
XKIwB715LDoiNE36TgwIfx71eIJjrOZDpcTIDEI2CFAI9Ovg84ODpMx4DvGwi/EbE7D3v483nGTB
SrADITqZkQZ1CpwXtuWccsQoPY2GEFLmi3nlBgpI3TjDwRAsj57OUaLRDI0fcHoUAURIfomaFogx
loHTGgAgqLOnMHgC91kzc+H+P6ggWviGvFPrB6ZlHjy0oPNGexZMg+h1UqsBOlc4cFmv2iynOwtk
uFDJOPZvvceh7ewJkfIM0vnTHWfdzQ+cJqZp+vJ7+AZEjf51oyEFwv/iKkMT4snD84xVhq+uhD01
KrxzvfmsCediIIOnOoX65R8B1ngVQyrPbhySkEo4IfOLc/k4wnetLc08SPFJH64SMfZ58LpPTTnM
JzbH2JsU38dKhkuWRFr+81RjfsBXCHRcaFmznL2V9PPJwwLSXCxNpgZmLDCfnte+WfLvYvEjSztV
WRj3pYkzE2Z+8s+rcSQ4II1mXe7zXAm1u9OK10tY066Y2Argww17mxg+4Z+hzwpFpfv+FaQfdeKa
+qrv9gpyYWMmN8thWKsEcQNRwlPC0DlHg8g59P0tWy8BnSWKRplfOEo/NMUNAFvTnqQ2FtvYhAXZ
oXULs2YhcyZekttLY4SLCS9canXem9sXrKkX6OEdD7SsBBBM7Ts+caqPmg5Q9Ygng1lPEwZ9mVdo
S/DzgWWfyjuNd5ywVoba5os9f3t7Y21LVBE3LL6a+L/cp42yQVOQYP48Em4t0yWV2yJRtPJbw1Wu
qKSO5VoiSFuNxSWaYU5Eda6DDLBX1+Y6XXBPcKl8+cCRuXBBCFYNHoNyEHDoHQAFwCsnSsnvTqAB
bRGVhXPpiJmEoj84DY7OD1ebTDEFC5DRyagUkcWodqOgPOZkBl50jT90wlyGvLpErA1MWCoJ71vZ
DHFyKohDTVAXIb5fB5S2CVn8z7v/4cZqXXax+PZpTyeEyii4Ldh3+zhxqo06S6kr4c0ij0QI8IPV
KmJEmdNd8OovGKhbjd0SPI9+KTNvHCVub6h19gtvYvijClxWD94DA07ChnBMY3B7rmFxcKL/QaoY
Fm9G1Gf8c3BhEw/vBSOxMUYQoMiuoJ0CAptX8eF2BjQ9UhFhX6sLPtNeCcs3kwXVeRfrRlu+Hr91
KVhf1kRHe19VHIy6AV8uvfUER5Y/X077In5eThP55w1oWWFOMSkjGOgPyUOF/e5Eu6Fn06EUfbBM
beYoRrqGr8dfXvgLeSnXIxEdd2/CnvhM2+6G1GQYnCc7+sHyeTWLtjpc7g1ZIQz1GGXcIUM+yS+8
AJXTQwK+NctXLAlrTSZyYDapNsbdUQhc7m7VdybdOTbRQxdQF9B6n7Ru9Wnm/Kl/KOLZE99ZRmiL
dn5Q1eU9AztW7ytmKpOh9cirChH2KROPkop0Fn+hnMp8OD60pdJxho0KliWbJ8H07r5IlE1ZHXQ1
rp4rUTl8X6gDilkpY2LRxv19UbHZX+JRS26X+1Jolqm6YCRUNfPs6/doTFy12ijt6VMELfeWeE0u
bzC1ZcJzrM+DMG2FKduNn8AkS1P4SPt90tPceS3+uQC6PK4PEscCWpPLHmZTqt0tBS4qauas+8R9
dYbVQSeujVn33ukMAlTyOJXOet+68aN4xY/H9NGvGohqdwE+xAPhpMPdMEw7aYoYVRAwm1Z+hstJ
Y4o6qBzO8k687DXU6RkzcQ6O9wOlzG/Jx9dyVjx7jBc5oXVaeXn3fl1z/s0s3nY5/GYYCyT9qn0d
OQwS1THlQFOXBuET31mR3NJm/uGzbLl2XEXeyPClq3P62HJuXXq/FvAlcCSqZlwykMpzTN55wqpu
mQwmOAaNjt37e8nXX/TAxkABAmMEdw+1/ZdXBz42HW8NyWuZAzeLrN8WuxeYav90hgr0AMK/yBNp
Srbw49dgpJLjP4cPC45hVyZ4CiIoPjtDGI/CF4ur218Kr5JcvocZEaMxlUFFb+fwphj86Wee4xMt
DFAVYkGMwGEJ0UIwQtg1SMoMLuDYhNRwdyAlwvoAiM+PrcEJywuy/P3hIF/Vq3x93zhNn+zZdsmc
iQDUWEMxjcFsevf4/SHMK9YErnFBqzQtMGJ9A/H/qwwmGZzEclBzdhBKyUhSi5LbtmDWkxpRTcwp
t2E7fd1qcrjJNevWckC4Eh32rlwot5bpYG6p3IZYJEJRyI8FZVTBuckWQp7EpT59sfzsdt/B6SFM
bkzze+5QttaYRmfeDouL8IFf29t7w00v7BoyNol0HkQdf0yFxoEccFXZkNLKSNbGKnHFd42maiOd
BdXLBH5V7qdn+FgNrpC1p20A4ch6HOPNmP3PFN1+wnsYDf+8HzQtdhY3KMPfqGjU1dfpz0ysCYIW
+Veujy0RgTaTBehgb0B08TSBwfSnAgYTAMrvg9HJojq3ZwpRlfEKuDKxcrI3ISP3PSEXiPkECgWn
w6TDqlYNHIzdw5mj/bDRQMHQuUwxhyD5Yq8QW8FGg0AfMD+eAtna5gau8D+Iu/c/AN70T3k59Q9u
Kf8q2XbASAm7ACS3NUuOlbFwPr+obV/2c46Ueweq3/48sO8AJrfxYoWmcjlj8+pCDXjDi8NZB3v3
MULxcoAgY90m1t2hVwJnX8hRMZv4lTu/u/q+W4iYGeKuBy+oPKJsMnamFpIXocWPytMhXUGC22mu
+ie+sBkAYYej9l3ji7t4u+K676BOjm9T8NO16mP25gJ0c1O2l2mCWWJo/tz/sTPfyJ90Zh/SRsIc
kguIRmJJD8QAYP/ZZ3+Gx8UhAdwcpKsoWvfRV7FwcXV1iPTCZRsTzJgpMhyUyRKGGBQmmZBQCEEm
4cQ0pBe7rm2NavCm5CHRUA/TeytBhqMiAS3kw1FHz2YGHEFOsN76CnZJyPvDMVm8oGQ3B7xYSPAA
cPSUiyvU1UMnrr+jNvBw4b3hluTWrjcG1kyuYPa39Ig2H1KOs2cult4yD77LcwqSQ6C4ygguMilO
rzQByIpMKoy7x7msVb4pefz4gUOL6qa3h9K7f089ka0gbliEkpeKVKgMcCUlgrYpHWVw3gbIILw5
ZvjzymGKTFqazuUDX5/5dSQ/42xF4Ekk/JKXrVrFEMDKIEhMXOGZIZ3rmvg5xiNOxfkB81BxFG6g
ovtHWIHGVr5smbM+wNh4+B9gUVgVswbjbHwJezDlkEJO75kUSoj1qSwYuPbBoFhi6dR3HAp7WL2A
8VNNRxhKAcMBRwXkCPA5d5OOrDVMvHULo9FoMiVwyOvsUfWwwKLxShtRPfz8XI2p1Hg9glhyIiE5
pq/mw1xXHk3HrNy228u+WA3TWzoXjz72rZBCQiZ2kB4C3JwKaww6qted+9ifGSifM3eUGcHlpEHE
WICYygc2r5Qbcx2BHLQBza0QvE0CNQNgZcD5ibtrfTVHUxYOKob4Kxyyt5At0zOP5HNOfotL+DkP
sCDBx0PMotu1FtIOE150rzdcWZTobT2l+Kd+AB4qOdXrqXL3FYoQqkcE+PyZjRhGcgcC0k1GrLz4
1x9GynlyE9YJ5z38snSsZca7VnI/D8BeSP/NKl+8zgVRrN95kzvGXty/5tK/e4iZDY9zYhJ1p8+e
HVb2sIjDzzL3hsPjVl4b6GxEkpvr7x8QDs2tseWfouIAxSQaEdoqnmMwAciYXn3YEbz2QhVsmcvf
EtbG8jJTmebMx3KP8+WGGLXnP4ifC/Em7UqGajU2euQnMgimeBbm75uEhaRhlYz1JT5GTwnlWNwY
s08AnmMy+Ye7Bn9dsWC5vG/txeGFmKkD+T6C+0n5V5AhkeErb24+nnyqD5O/p5+NHDe0OPPEDtpj
Nu8qPu56pR+a3eg8njD9JsoGWZGO6NfF6OepW8pW2lL+K3+8dZN+wW9RL0aIX7NFD3MWnFsCH3eH
3mbpAer0O82gL3L6uRF8UXZNuX3mxrGfdyHs7toptpO3XW+7xRCX5wkeuOI1jzlZYNB341aFkAxF
vmCcucFojP0qdAF+rD0ogLBtcQGg1v1vcSd3r304o9Mu2xzWAvP8SczVQTlUrh+pr5dzBp39vyeK
/qMmgxzYlW5VVxX10pre5RG/b8IcUCi/4iyCBw0PFWT1StlLrC6uVXCLK1sklLXC1cGluaibGfiL
eUxMu3zRm41TwY4hC8DcWOQ2O5WwTQi6u4kSQkuiA6NYaW5Ix7GqHxVijA/eNjg8+WBc17GyM6fv
OWCbeRx/2BpE1zcgSfbos+sztCebuis0TwnrCe8O8CrwFgx+4NIIVJN2UYzlDQUT07b5m0Zt4vXc
K7hgWPqcjxGp5oDgmw9tN2KD1Eh3wHBQRNc4pYs885JIGONB8XCxcNwrBZuNw5/dTrnJMyamRD6h
sWAQk2+5VZk3je8/40Qhy+KqgYkuKLlKSFTsN846dLsgTRTEN2qkmvvJcLu4J29FAv/xGD1oPxTI
zer+C60JjdQEejlT/9QtFVt/7GpmxagxVVBzX4OEC1iOpiXClg3bGf++HFOLeMzCXEUMQAc4wne8
EwAWIs8OGlog7jqvlFyglgp0E+NBqsFmpBphLyVwn3GDMFfOGIQwJ4flxRdgqHXxE1r0rF5fKADy
k4SArrXvp++TQatL3V6sa8Mp/xgdMFfib2U8pPCg3Fyo2miXtqD67zVCQgElJpGWbsE926+o6Zob
rDP9WpxNFtcB/gjY2mdDBf6YVwxkAIZG2zABHlBJ1FO/NUeW08SScRYfsMrBVC+NxX8ZkczQPZdw
r/cIRJ0swmWPSILObbc4VRDg93UH6OEKuCgm0KS2D0txhXUdabg1EJ3GMFRdtL/IDjULhnh/xMI9
vvxQADIlfgB0k+ZKsBo75+2UVTD5VY/VFmf7OWKNc/IPSiSrgqjnHm92YYMjNkGlMaZrG3AmSjv5
X87Rhb4WhgqUZ4qtsZahlf7PIBSDSEdecy6DZLqmqywLH4rMHqoubKU+6iNtpgCcMl/afplOg4nC
Vokm/v0KbO9xPk1FYPzvkqPJwjvHxRMfg2Jhxbg32+Kbg8iaVLyMOAnRZiRh5J46T2JDm42aarQ+
h/tnVDtVTA/YB6v6/FykDl8jOoprgAXlSScTYLubP4DHeLjtgV6AE4DtMsIjO3qIZGe67aH2m7O4
a2n25QP0ZVcMeac8bn4TYiiCcUz7XNw3pq3vYNPgnxgKaxD2LAZO/kw/V32NaV1qPXyxYw0/ImZn
DljzFBYD9wG3BKRYVFlZdG3J7HsiCFCwx7o40p920teMqFwUuBE2M5Z0wk3vbn/xTvs40uky+wqg
8Ul8CZrjJLqvm3Dikn8MMbs9FDtUMSO4zwGwNP6kMIP+Z/WBsB4HAMs8SHzkjH4dJy5nh7z+TNlS
D0A3aji0AoWL/o/Ua7If0OERtkHwjB684z7o9PEWymJ5Lcf5VJSte+EgDbO1xQQnaTjQ2DMTCG99
jyp8cdZPCLKphzl162VDdjYx0A62W3sC+w6cADhxqhEfbPx1cMT25gWOJNAuICBDBpr/sttxCImE
1XuWhZCL3UnAgIJRBIEU+EM+MbgBU3eKGUe+TuWsuvo8Dy6zHBgPQtBzDupAtZGxonipX5mBBF2V
urr/ex8hTI0GTLxchoiAUpjiEoO0oD68p2/eM8oXhucuP85TV9rvKwQ6nwGEDRHdJAGc7eipj9wG
SLkOAJVIitk/PFCDaSpAM7QwD/CwzQIpHzbq9n2Ahzs2Z5VVz97UW1a55iTwul+Mm2SfrjrOqNNT
l4wtq2DSj62uEH29FmFNaXfWgwy7kaD+/R2/GSOLderOysCY1Q5gIr0KFrwe/deMYiR87h84IRTW
MK4tCXOmwcfZwF7XTrIsf6gg1oJzeh2zkOHYvt8zeQUfTpGycfOGkwizaetJsivZ11cs4mnrKvfr
peSAFaEe0f4QMw0v3zOs/7PCRkp84TTha4tNO/IJF3DAn9iTG40pSsiYEcEm3T9/hig9JLG6LgN6
HIYv5u3hYY7Eq6EnWrC1OdhpUscouAmxaPhf2DwX+xLcr0bG8SBHsMg7ZyTAwe0vNh2qKoqHK6A8
OHcazdB0s5jnjPiYwfA8FORK+GfPVBpZ3PChngj+YzNxeaDTi0ttTOR9jhv3a3mn8fpEk/XYtuJT
MgW6ZFmba7g5sNfGHTi4NUeX4kghtQOtMJy0aq15Nv4Owvk5b7hDcCl/2tURqTe/B9Fpa9Pv7V82
Meb8GfIHpk50CgFKUwcp74IGTQixFGWJ368pZGn7670kq0X5baUrnd/IPYkLjf9C9hMEj4tybkYw
w1YQ/Pbmjs+3W5ZuCSlpLnn36Wvxc2qOl9Y2d69ZOs9QXC+y5X3OOoeTc1m8YIAsXyGuLiGqUjt3
euvXjHGBsJdJPFlPiJlV/Ueox+IffmaWZJENHuEWGQ17YGOfM2j+gSZ2ZPFOIvmfMHrg42W/F1Zq
hGNHqP1CD19ephPXOGI6+YKMQcpMtxxP5KU8DgtAZoMrZcR8cIQrseAI33G5iC4O/h+AzTGsR+rl
l1VNX7OKg3X7mWto+hntzfEv95kmh+LM+MVLzv+4rc0ZemDoyMwlTH96IgcwlqFfdYw14cCQmGDg
ptb7lE6V2QN31Bn8vQ6Za+/gvSly9vycYO+pDM+ZCCiusqGxl7lEUJQ+7edBWuRTeS7P4UKs4C9G
l9klEM5tdAmUUHWzcDxu0n98z4r5enoop1qYB5yrO92GY7VKg3vAwOJgMvEZlh/GRfjXj3EVEsyo
WbVn2VRfq3Sfh8vfJ3heKebKgKE7FzW6dh8twZJgYPvyqxyTbbf87/hWlsnssuX8Tw/puDgVcumo
apkdUoPxf5dKuK3psVMQUCX8Lr/LU2SsE2feRgZ7DKbUf3zNyhWXkNO8AwCti3jJ1Wbl9DO9eEzJ
gTnA7oN0znFpfQNEkd6Et1GH0G0xy3lh10StE/X8nuWUv4keM2NxMvE34iURAoJJ1E5kcsxvON0c
2B8ucpzCGXghhoIVdwRIE5/YBbMfm1AB/2n/yFG5H+zJerz6l23Abz0eeRwkTA8jzFM6j8hBf7Qj
QXwIVxyAq/QDtjTnBgxQqFLZXz1jcabII+MPzYsj/pqUnF7/75PfdBU17fLx9Sga5Ix+CqPA9eWP
MkFfv/1qIdjGjEsztQFPXTrS8ckPyL8kRn2QS9zJMiFyGrCLOb66flq09P8dyijlcId42ruD+cMh
+XdH7AK6g06M8Yx9qGxaSwuLoqeFJWuBSfTbVhCa1iGe8y9uM5wDLEiXJBiINc7Gvk7ZTzX2chmC
y4I71/9BmMN1byL5kLC7wcNrpX+E2JlMXg5sWPwBuwoDhCl2r/lojQdohbAln6pgOhBOEyY4QhY2
ijuQuynPBDBOQhJK4EarZ4IxsYw3nlQw9/1PPn+Kp75EJ++16CU5EdoAS0k0+0pUWzXhpP1f5t4I
feDkM3FAsunSs90wfe/aKy88HMZWNIHWxxI6FTFmKtcxhQ/wmGJI7OwkXpKrteFq4EZACQvXkTBY
hhwULJCCVsmKFkoL8d+1unBmkGvMCMU1nGxXBuIGpf+whjPp4zAMAoN3IqUVhkbnxxmp9h42jLDo
Z++oYC7JS+LP6U1oU9pAYhOMXIWL5aO+O2DjS1boc/Em9S4lB1WwsH4INYUhLmPR8H3YU9AHhk/o
Gz8EMi+YrM4NKNv9yFi0h/Adk2oN3x4rWZ+lR3T0A1m8Pv3emvn3ByvjzRAKh1GzaiAVx/kx0ANo
E+gWUT9bII5sFSZsM82BB2dDG8DEagQXkU7Yj122E+znojdw+3h6tDEfDpshiEUsEXTvzjnjsYzc
h3/f0HtJu4lHBKSTrW4f97Gl2Dbt9AfMfHrhvKCXB5PGOvf28gEgIEFQs8Fgc2viI4CYGOQooe4a
TEWApis+LYDt6xdUO6LfRykvNB7WozasoFnjw6QNxmJsdEt9LhAYBKRg8zxGKar96lzBHrWMxQqZ
wUxxoLdo2+3HGQWNnymfwUmfP8jc4sYpZuIRcjcbp8JrKogG++0oDnQr7sJioOZiT1C7UWOOE8ya
+39XReTWzBkjWvcVW2uJzbXdzWB+jYElc3kPZfcnwcyRvpWCarLqMGM6ig4JQRgNAvauDcvyWTzO
WGnyUwPo4/sJvmYJ9pQDyHWQhcw3w98GwBffTDvdixCpZ0/muA4XpTc5XJagat5zcSGvN7UvPtpu
mp/PdFFDcc1YIGS1yDY3ELGVBdh8GfW2yCFAnBt9Do6icUlFf4IpwlKCoqW7nyCLcxwjp6gDxpka
z3kElwGKOTgp73Dr+S+0CaGALayS8D5/LIdoCbdsVtuiy2Jm42j0RgpYtBnBHaM2wURulTvdXnag
t7tLLm0uTebkvJfHGKlin3jhiU1BklEdM6ydKtsPisZxMExB/aSx+UwNSu3WNf30R48baLVQSfjg
IOX5I2QwX1IvCHPcsKgmagd7OKqanAeT+G0EJMtBnWx+EMoyFwjBnP3cPtVOc8qhXS2NkEh1nGi8
OxUlbiWj/Qq/dOJ3XhGiOHBuZH37OYQiGDf6aNBPqozPx+Lo/s8/wx02DFEpramTo11vIynjFtK2
F7CqJC6OFe0Pk3sb2QRphWmYbcgnRRNM8IEL5ccSsaVLMZuTLD7nuckFru/aqBoPiZMc62d9lQeQ
bkPMS8Bc4DlCUcrPzwiNYvAcszueBJaQt8Q5jy80CUpjFWK6I5nqM20whVtqs8OFSv61QKrsHwzu
0GSD4S0fKjW79ce4AuL+yYgrfNiwFLaom70MOj2f+W9JhI5mjaOc7SEPtK1KwckNF5OLm65m7HuW
I4Xh5pdK1b7zpoQ/UHvN3TBvnELJ9bpwOFdY/CjTLwEsxeZLFAv8AIuMHnLH/6Hn/VrYRqC2TSEE
AVtfkf+PZSZaCmIFEyZpoxbk40bamvJ3l9uoRc9PBiNNVO0oJDygWyOoMAwYn04wLqrc1/CWeAxO
wF9t6xNtDbMgyq6pDDsHI6eQ+vbNmT9WEwcO/rg+ZM4sP3DQB1yqREbUpK49Y+osSGRUndI0PV9c
SjFmV5DLnMajSGNr0UbwP6p1TCoCEa4RkNASAAc5M+0dRTvUZuexW0J7gMj73xt7MXs4YZ9TMCuC
CzE1nQ14whQgwMt8HyTBowRXyedJFhnNDGQg9oHu/rdHbSHE+fZl4AShO2TDYzfBoJIUHnQUluyJ
rs7CKsi0H2AEEav1HLMzBj5lJOYSpy71GUY+ZEClrh4OJ7g9RLQjJSVo8rFPZ9halPj5zi/zfJdt
LnNpdOfA9JSlpW7Nvze/Oc4+cij8dbiK1qwnAqIAC5YMMxqQgwWoK9Yku8fiw8yH9J8GkOsgTesQ
hHVX7dLzGAQnc+rz3i5rdSnyg7G1uGlYnNPIrqFUYC5BUi9cJJo04oOD1pdAXSRvrHsKQrLhT43E
oTHymgXDvnbuscruMuCwYrhi0XghIiJTKWkYx+nkX0BFNzHCBXe5NZpf7cTr+ID5pqs++uTSbPkw
GBk+/tB4utQDzmhudCfV7PHLoy7PxGm5ZiT7u2RhnsRg2MHy23cb5oYIux7HNxRAW6mDe+7KPk1y
+lOH1byZDf9Kw8b4H86dGpcBw5WAdZAyfMjpRJd356Xb+NB7iTX7zi78fn9IEii39DgjCtOkt+mO
9Sz7uzOKPyPkev/Boes2/a3YNJuSpY8+ogh6Tz+N/kdCgPnOrPtBV8QrwORixRt4ETvqH20os1Bw
OkKFwcPGaaWIugiHtn/M3Bx1jLgeHd8Uf+IJR3GPgHA//ax7LMIaSCqjAJ7BlFV5YHQOY98Yd4Mg
Z6Bul2ceQsYnAlTaOzmUC7h+ILT7hFuf+wNRoM6BUYC2v7yoivOdMbpkjmPjzBNrCjvEPHbO+B1Y
9DxOWWF7z5qw2KI6m3HyOBPc0VzEqhyg8o0hDkzHZEaPksVQ1Pk9M089lbHklHOi23BsmyfEi8zA
D9g2OoxbLtL5k3hnanXOEO5flxnt6BmFJ8BKCd7L9/Y51zBNnCElf29pR5m9UsZWqAhwACOyALOI
Ucsk/SXgjJ8NPjTgLwgb19RC3og59i68ekuIMGpoPV4Pb8LopDnjloUl7bI8QQSaEPYvkEzO5uu2
H6bSrWXU7rexAUXEpw23hH5LDIUdlCYYGxQG9Bgo277eaP25o+Kjo4LEV8QmV9N4TREXEJSBuUMM
93FJlqNJpweQ7Yz5NeKHnsnh8X1FA3sezdtQd+/xIAvI5iQRHFQrjzHg9p9M9yGx4GRhMus19x0f
MwcwBEAX+l8kojniVhCIuiaJ2xen5KzgUCEQepcHgOM+Xo2I6CgO2DYCW9k1prjLkU++Lf60o76i
cQ/VuQrux37ltsYEixvyDYxqckmhy+MN410ScE38AN9ziZgULskM3umCyqn4bbnLKf5sWqQV90lh
SbQ9eZxystHzKLKt4LH3OwC6nUeG7kr8rWcmEiqfOgfm6xCJXjUH8IDj5KNKoo4br3Q8bFcFfMKO
dhDO8AyhLMRZN6MLO4CRAE+pWDXxljnVYF8M0zbgt1j/B/yy5vAWwqxVIzG+2r09bAq2n73KMIro
GupnF0dtBjyPt1XcED5TjxIy4GBr710Wt8TCSMUbuEOkP/rSBLyEyTK3E+Myi2bYHnwSRHSK8IaE
udElhqMo39F6stAmrhDDo51mgICkQtrmssIGg0Btmxx6agk6aQAqtCBU8O2eWY5dAUZgGWx3mzTA
3pcuoQoa7/Ov/h9JZ7akKBKF4ScyQkAEb9l3cNe6MdxBQURU1KefL3siOmZ6erqqFCHz5L9Gx9q8
7OFZvRGj/+fE+TYq3D2FJww2Zz/ZmECDSGsMCbsvP0pdc9Slv56fx3bIpMI5mqm09q8ZYpQVp6H4
oVn7kd1CgS4aRmq6iThRe6wuzmfGsgRlEl5jAOczx6XG1X2EqtjzGvc7x5AQl5y6RF/gEpqIsCo+
3htFkKJ4dLMaRMjm1kQGmqpullst6AWUJGb3MU4JnsZn8BqJCmBOL7nXZmhYomYFCMPkHgrhNzcJ
nynGiBA/Cje8uIHAJ8GP0Ot7W6LzrXZGaxOb+i1BzDr+suIPItSZBOUDGQ1TDn0zUK0Th1TAECVG
UI07Lsq38kr0GZJRcQu2ywfPH7qMUA/hdFztiwmMac7s8cNIQTVleu3FpwM65TZMWK1XEOvIMApQ
2s5K1qqBg9s5nJNQiqGTu4GaEBGjCVBrEzXD0QM2k89iQyulkGYggCXGCGDjl3F9AChKxp9ICHZu
4z7RH+JOForyvlPNWJ+pVFgg6osQcABAXq1fLFoUz1b7byyaMCfogIWcQOCU2Vm1NXoakYa5omY+
2pzUqIupPEnVUKajnBgY6rS1Wb0TeMkvW90sGLwJ5m1Ld5H6PlYxDBBr7cOV6EmwNDph6f/LaKHd
5fih6egTUoHOE5sTXdcJs4YIrnlyfVzATj59zRIgx532yNvfN1QzNLP0Pd75jucpj0u7/C41/800
AYFjJ9y3s9uytSLFJLHfIhvaIyeApesb6hPiPAA1xbXTGGW+EyV7kaek+bQlBjKMnskzPVWAeri1
a1/a4lZvsytu3hbu/Ij6e1bG97h2NjytuGzXVJ9YMgD1en560NDNo/H1VHGmAHrjYP/vwOEMGXlF
uS6rRKwTupVqICACNMLu7AAlqgEeT6LOkZcZ6Ctawgc40hCUWzGGWT98Qw9D4qXxcX6sF7nIzLXE
sShEE5t9QucWwDeI689NOsSH/SONzANKrLSJcMdTMCFlD77uRyULjttAB5VhaJRRwRCOykw0Sr6I
ctX74q46XY2eYdXQ5doPLzExQSsse4hPlawFNpuMMtSSxJG+Y0LW0tERK8eMrDL7y8bGXYtb0Phr
ErhncjSJcn1YpwcRMzWhF+yzWN3HKDVJVbFuzjNDadq6dQy+yidHsh7+U8f8TvsRHZTEcxF7NO8t
8Jlz5kNEz+iGGARgdvwO2WxRJD7Mz/jGCshHQLkDHb/G6GY1cJ+sMGp0yZ3+ywZOGrzsnFus5z7q
oCq4o+FuyKaIc8m4jn9LGNj6qGcdJ7ewO35BCAIdx8TG6VjahPHSvC1pCBO7LOzW1X16oJlUlPnA
jT6kQIVDBfwcSlhC04cngUNyuQB+5RYj9Rz2gFy10p0TdcLi8w9v08z7cuOAz05aX9kiKLbe4pRb
GPnkyU5YmZLx9C+MkiAw0YdvgE31wwL8/In1icPBmbiq17gKcke3+gQcZRLHfSg+JAQ1+7b943Zx
7yGIbYyi7LW6LThpsy+r1vBPN0/1jJWPxaL/tzGnmlsuLpCpvsJg2+2LSCJudei8x1eit9YkARqt
iF9m5+xzoM4THNIuqe3OfS7oD34i5z4QVFmEVi1xYkcMqAiNprqDMf67Ycr5d/QCssfYd0QUoTOu
DdJ2Typ2+PFuU/EmAJoXkIzMUBx7CFVC8ub2/UdYkFJJIKSX8akyDYCkutf5b9nxaKTAc5I9WINz
BaQrMXuATt5OFcg3ylOkwxbn83qPGY2PpZyG3PEIIpoY6ObJCCjBpFxhMoVx6BMAqx/Jj/Qe2S0D
FUo1I6a8ywBMUM3g6iN1dUGXOGFPUUpuMulpiO5SUMQlrGtn0yG2QN/HqFYumD0ysmi8ilFQNybv
TGxwYvcZpBxjXYZKgdWhLl6UznGfJ5ftw673OIgw9AE3LcktCzY+aZhaC404epgAj/x6hLL/hOsb
ygDx4G5IfVCsibsBSxISnd+SP5LXD+8BNvIw6YM2IYV4i+/lI7zjoSqnbLsWfhBOohCx8zrF+8q9
ogtmK/dkq5n2rTVehLexpEaHjtkPU93dBuTMnVv6ARAiC0QGwtIj2MZNNoSrQcwM/H5n0+6nD6BO
JGn7o8AAh+mRMMu/i3MUu/mDHmABsRcxDTEW3sdIfAhYZrgZKprljOGSZYi/8A0fIGnAX2M6/rwz
OfDcZUfsyjuX1+qpSE0YrJCPkiYvmOTzmPGC/8PAA9yv8Xgq8Yt1WUu4NBZElG2fI/Hy22OeZgl9
4RTxmrkRgeoABn7MGfGKCKA4ckIW6WnLuU+BHSv/+sZaSWDRUOQxFSkTZoBHqAnKA/CqcsUMhzUk
2gAJwNGwx05H/qKznzOiwVjCLsgYSVD6t4M14HnPkIH2EY/YexQz4/N8cw9Wjrwb7M7Oy5vromLy
42WYhrkiML6UYlN0DlfNTvCeP9wrN6sB7o0jmAUFzXjP3JJ/YuC+6WX5ESWwC5adzFs+vspsXCo8
xeZCKpVoeKlTPdEnEKZTurZJ4+Z7BAogI5q2BIcDgCcsRW8M/SZicc1HZfHreer93WGoJaufqsnV
LQhxY4ZjalRdQXEI7/4nUEV+/YNkVWfok9hsAcOTj+BI7MSi8lenbZm+FAtfNjIMHXhNNukG1qEi
a/CV4fKVcpxdXTHjM/+rzr1BshLIoNKqMxwZVxmb3o2NsrM4iPXbVdMgnyinxdnN+Qw/IXldmy68
M2ZquwF3/30hE+e30jiEseGE2K7YaKnKqUE8DmRfkyFkkx4qcyRudpz3e8LGRftC0p8Q5KVkWC0o
rL6bZIDJNiSkp4H0XxjIuf/rueRRZoGmG/TeGsC4VxRiQ/ouOwIuTYQ/qCbONqqJjb85bHjieV5+
woKqR+xLGt71U0X905/e8OxQeOJ+Qv3w3klLTjX2caswRGelUzosMmghTBRVcA66VU43azGb65lG
gkWMcejurjkYBKDxDnIRDim+kpIGzKVPUfSngrLnaob/D4lcaW8KqhDbBdPe+mlkrAYpn5Jg5sF/
JjS4WURy2bRq/OwPXPq8A4rksqzeqnHJTanykTZVmNDOodDF/vz39LL6zpGUszOx2ilhtofGMfZC
ehABuabq7htL3ssFMBUuJ7HiXkICnnwZjBmYn+6SnAVTmpwJW6gicUTeEHBIZoVJvhATOH8xuTgU
MuFo5VhN3lWyrcQHIrY3VmXoNdYekvdJ8qDXk/MsQk1vwLIiEjxhMxki1+I4rjAwUwVr38SZifcP
H0voBn5KtnSMOLhPbPKa3MKrx+cgaZw3ayZ684CnTZtcrB1jErrTvi0OjdHX2iPzSKq5wls/4sMz
eTovkAvMXMb6MuXiJ0Kuve6D6gi/EeMEfAjbC+n5sl9FZMuwrkrQ9TLLE3KC6SJEbw5O2DdPz3Ee
aL6ckCDLLmMGnaPZ6wsvNgeRRwXlwfUkGR86R19qBgxtmfPP7GfDqgz8ZR5mUDc2hzXWMiXG7App
OjS2fXbg0lg2czmjEsvY/2xyEnGWnggY5Wp+zIx5zAPb5czOo/ny1DUpJtxUvwmLAmobn35EhvH5
WuVYc0v8HRkoUD67d8UBFg+2u+fvsY7CSTMsl8HT1YKRuxcbBPqQwtQWADrMt5P5K6KPjkBLUvNM
1oTJSxzV2OM/KKvRkEFyPrJmUpmomIhRwn6BwGQCEWCeZ4JgWRPPIVQlFqIC4lWvO4L2bK5npiYR
s4BHgjM+gsoXuHadEvHCElQRtPkijhBcfip2vNcNboEdx5khinWXYMiGIKY/Fod0887QjiRBkGms
oD9TAJ5nJ7efnfnhBFIx9rP5cGFQ/28jcCIDM8YI4O4ePmwKxy6TGo5oAycRPa0pysH1b7LuBW26
ZpTjFixSBev57j6Hv2X+5xpgkyxSYSlovb7LGQFe4ONIznUqIGWo1LtxkkxEhLw0yU3uLkqCkjt6
Q9k7kUcB/J7xWx9oBrORzPn0uttn6GhS/rDYUWPIYVioJeiTdWgBzV5LNNPoN0//DBcabBOjv5Gw
gyku/DxoJBYPuyV4loi8hZyiJVG913xjZYmQhzY8yOiBvmkV4aTwcX0KdYWe9p1eQOyJje/VI0LZ
QooYcGj5glSuQVDDPbW8yZJtgfAKgHWxuZHrxokUpYT54RBBgPIEvDmkRR5e/cEDuev55K9NteMn
ISnyZRD91c1kds2JTHseP9iVgnyhpz9X9veIrUASznNXX5rl7hHuxR7JPErNzh02y9yPJmIFahxO
yWzKfXKq+Y7GgCa6aBiJtVJbcODzKFKEkvhl4kzcCzYrtEz2vrSHYQfDU8wYMOUVwJMWgNldfZGG
ZalgcLr1DOD3BtOnh8Cn5akd+Fi/mUjxAFn9w2f8G5cLogt6R/4vja8DYkQlg/ChnNx7wTuKS3ND
SSew/YHgwPdXpi2GM47+sDbic5IC4K/x1VzXDqgF+q8rS52n+sjAWK8GYNwKL6bF6v0Py0J3FQ5B
sxD+I5TC/MF28TDmnFuAoRBMaHNid6whVmENRZOpjVWEasNM+hvN73aA9hnJtTlwDwqqlhun3o0d
gOiuL8uWYzGuF842390TO4BVZy//vv2ccEYQaIBh9NSutD8uDvEPAGcFhT9k7hzv7CvA2lBpq8uS
uKSWdIMtu6pRTIgSTi5LtAEsouDd4DxRn7US8CMC/Ia/NZV4FBPTGTRO6YL7Tx8BOVzioIdU0b7B
CYLx8g7A3BKkoq6SLImXE/2urRcsBzOWGVaDxqHuD5CPmRkM7bF9RQAzt0SQbUIx0bOE9I8zA8MQ
QxYDsVMmDbIEfYAshOHVuEG5k3rggApTRMFl82TYTWAunQv9JhpMIEf3BaseH6ziDE67Pccvoc5i
DvgEd4Yu0CQyi02dpbFgWBIqriEDDcC2mmgJudh7DNTAUiqggPuGp58PfRVKCPpus5Yz6id8ORLC
NKROoIK3gHSIH0laQpsnZsTeWpidOh8e7CSLskTO8BPspbT5GoA9cC9jpCosZXUqWqb6kMVDky9B
niXQkZwA39z4/VFXNVN5HjVrQXTNovBaVt5AJqW3WZbu28VVvITvcjeTevl176X5A9jEzW32Ii47
V+8KikdfckrBuZWTIK2xBnfe3VXX5+mV+A7IbSAxhIPE57DnjdYPd7OTLdRcp3ey2X1s8EHr/Vd6
T/eVfVDA8cSx9dQF0Z8cuZHoAOPOGCWIICJnzSxdXFEMMwTeMeW8QL2v3psc5gun8Ic7xp4S/CLi
GkxtfZncJrojo3lFinVx7xbZl6cFOEgrGsQ7psXs/SS8BuoNDEz89S3rmWosB+u3mQCvAfGASv4b
zE76lGvOFnpnuWGHabyed13w7gB+PtsHD8nGvB8vcUMZBT4rtwbGQ0qPyYe8YydHDkVGP7zh4OW0
Ow4doU7BbHbeYeXkqJKVOzRSFFWm7bJe3smw5nK6vEwBQF3GgGfMtoMly2U9HUT1+p4w/Q/REa4Q
wcy1uFpdkUxd2Q4JsXC+1GSTcgE3sgmbte6QXMZ+9Uoph33yjji4Qy8Sonfzug5lRwc9sGL1cPLx
Jql3ja3ze5RSnQlRJ6HpX/cOiP8hOwG1vrzi5Xc99IsYSa+QRjBwzcXTRGn7Whrj9LPZS9f1TiNG
vvTzjJRVZ/WCfrwEpav4clztRt4IV4ZTZoTOR6ikCB0PX2wfuG6tJ1FeU1SXy9ouVwzqXDxW6hNP
OTYejIXRd4JacrdJHsh5JoPxEAZr5Px1wWDSO0hZsVNQYXMsBkfgmAw5Gg/tPlVjqCWOr4qfAca1
VH1s2NPmpKW3lZIOEPGzL23RZ85+a+0uOjdHPjMnLxhMkQnmOWcHn8BIuRBVJGWA5NLIGtbcQkKp
bY4O4uUfflMRU49fnMWfI5v1dCkQ7aM540y0I+Y7Lu0zDLQ3YAb7QBjoyHCl7PTy+47oGmcbcauZ
YPGo6aEnSZ4MH3iYaPkxcUXcRVNC8tLN7jRCPza90loQSwfIE+Q4YyA7m9gDcLbWRS6VjtLcXQ3m
L1seQxxntTeMmx1sjkgORALIs8pgBJsAnVs4HySpQenRWsenibk+hbIa13cK6jgocQ9y2Ofxxcrh
fPzu7+M8WVB4pwE3FGAQCybkxZKv5z8fzovvkbtM6aYHhmVtT1j/nI4xDqvjnfT9JuRjULNRNoqK
neaXc1zxvpaJWYc2Bh6dsS2ZUc6dNTTm4+G4I2ADQ6RJj479XvEkhC/z8DAPP6c/1mD4LKJLLrNq
QddQTIXXFiD6VrBr9ryaa6UaxbIiJeBiy7nDA31msLsvkO3a9BfYQ4f1dUkXpvCLZdRUGO8ezzc5
F8iKvW+gHvjv78VkONvMQbD5aZgVDdkNRvGWNB8AZ2mqpR1KR964N28yZh7OKE/UhDLiiiL5WISb
Gd7hiz8ubqfvhP5pdgENlO4SvMLy+MZXt1ayMzXlRo2mb3X3V6wQRz4bVNdwmhE58f1J48l/Iy/3
AcfN9ZUdE9I5yNH90grC7gm24jQZt5jLrRqXc82qpiqlV7RNUHQBGmaUFSm9xoqlk4Rl9oLCnHxw
05DPyiemra/GHy4Cor9rr/FaqkXCB5kcrObcjJymDqUvsv6HTFP3SLTANAReA8WNLIk4RR4LfMgN
B/UJhKAq0e5DXoN3Y46TbAVj1a7EuAtPG/fOXsE/KaLoTfKzuflNWtXtcTecvRfUDQg7eSFpnaKy
Rhz98kbW9mfeEYGe7tYm5ibgntTW/SWYhXkWAgPOIuzgISHT4DpxP/xwrkRFugb3H9+PpUvSti1u
UhzgrFGC5dzYc1gTu0rJJmGLF5DmP+2XkfC5cxzLA3xis5c1+sCxdlxZmpztJmLKhl4cA1977Eq+
mPK/PO7ikUIp6EBeMqe8osb5wsSj+2lIbA/rNCczDf5My5CJYGyFFQgBYSiQDvVlhzjowh+dpy/O
tG90DS16mZZivZhZD0yPMMFX+DDVhdihyVbxzzvi12lVEH+hb+TzJiQqwoDr8ChlipU1e1qwFMJu
Mdz38LmOphwWgO4JnaAemCoU3VUt1VjRreaoKcupl3PPgCe5+Uxho5ID4JmgzEhZxDL+9Htpe9L/
Bn8yYlwb3fw1kgRPY1Z4slmgiL3qY+PZxIOgSgicSHFt83MhYRAQiD6T+17xRQEZBV5I5NDGpBwv
TcSpKEaMYspc4oonnICUaBi/gJ2wRRvqmgCkQEs1FvaFsr7TPycqLoQdpWdOhiD6jbmr7PvsF8Uf
aisuMineOJlF1YlkXb1yfeMTptyEDHzvZklLPUPxan9jchfnmJcofijg8pnzqgnhO9XPftMOXDrn
X/p8kSDmf2gB4cKx47ml32xFtdIFAuqfHeO80FDKFcZm3GzpKyLfENOl8Xdgsw5ZqGyZp2jgfsdF
aVBKpTMnEWi+eHlPqA9OZpWxey91K24D1OtG6cyUvyqeSSGNkxirjBuCnl5aCI++8yMejf7UdkHT
4+BrvkCBiqhh9ebxBEBCSg+uiS6RFFf0vnEZkbd5j+4Ryx6xlQNc3+T0nx77fwYGAx0dwiCdggxi
7rgy+HcgFp8xFBUrcc+jvN3dkbLFsrvOp0RXut/FaD+a3lfiQvTC5/4LRwH9gG6gsBYk5Y0lY4KH
Ci0pEUd77gPvulT8OmR350Rg/HzFoUyJSikq5JC4SOJ6VHzPdqHudVI7+a/TbV+HOEriYWmppK0I
wavyItbFaE+KcXgSiqqkz9UCStRCcfd1C2o7UDnEIsd+T6TKJx230XzcPgzI8HsMrTlrg6/7Ro86
MJ+ptiO5BZ0EstcVwUoMKUscSH7BSCKyo4SUqLarBS5z50m57YWKLRnEHjEhmojasHb+hwGXrtPZ
v9Y28iPgomP6221t/+E5otyEq8Lh+7vmpqILIRVrPjplLvMtOmhrYkAbanovPqmTZE594E3ZHYC6
SyZEjUtXTjEjWAMEwKMpO5YXvF0IOa4xsfVws9CNb3N7N7kKVsEBUvNGKRpmC+7fQkQSPHhm6Sfo
OV3YhO2yQ/GjwdXeARdBjeyZ4gyDajGIf+Q2VsYrp1DdQe9aEITFb3Bx8m2XNTMdHBhjwXeiz78B
95pdJZTZIMxmExskePryqFqckzP5zzgwJ0SDkbvQeIP4vMXd49EQZlW4KW50FpG7mN6jKtE4Rq2B
3Cel9Z6dW6yPFqG07YKIWwyVz0h0kl0XDZTEA1oRNNbU0hYDJSu6WSTnLaVnwzbSOcSmpMhOC1Dz
DHk61xOlq03iXtR2Fv2S58qWGPkU9w08isgCw2zNylfseMO0MdytPje7uGmCm5/7A4Kj6WNAc82G
zPs38d+QDoo9jLXX274XgI2WLl4hYdMGaia7b7Izf90H6yX29CHZENEPciTpTTdxN74D0Sc86/dV
jlGdS8nIidSIorwBkAAI3VzY6F1Py1SLV+84GFpFnOPiGQ3Gt0hacU/l0RCBcN9UGKY/AR/PEymU
RLkESxS7xi5XBFwyV5AWHTEn39Gf0oXxyIPh26EkAEy7irGc1NW4eE5V2Rl+FgNkOldXvbgSYlxE
r2yvbHP/Ti4dRjIg84tZCP3cmL76L2co8v9qyVYP6AGJIZ/2A1Z2e2DDcwBiYB4b/r2RJ/WcG8wS
YqM+Sd5Og6qEKsqYRcLP18g9JKAVURAJGhz2SGg0KlT2EAZpO3+mH95/693jx7wLKdrYMTFr0WiG
DtZ/w+xPS08o6KAl+jVxGOiIbVK2ow9JfaQejUT+9w8SeOhXuJUmKl7p3Q0aED1Cyyke/AaFxW/L
ucjs0uffI/agQ3ocXi5hD3G54r0QGWIlQIM2Ah9iHmYk0cfd7isR9BmMBlbRTvvXWd2fyK+kfmey
Pn4I8+0zrNtpBY/TJx6ruRJEvjknHzT1GzgfBXVKS9D1bdXn3Up4aZ6A2h/z8TG/IwJ3cSFHn5ro
L2+ELwlSeGh+CKpCpi6Hb2Y7ndBb8UuRnf7A+11DTY/knbx7oIYAbAQXY/Pr7MHAI01Cg+ZoAgIe
FHBmMFHOxaSzJGB7F7vzWgA7hoiB8etsffm9mt/B/If5J2g4aQ4Rv1fjDevK0EUr1kEWouF8p9eN
w7fZNEEOhY3oVv8bYaxv3YviEK+gEsx6oQoQlv1qyhRsopgknhZIjeH/4/Hqn1frjv7zSs4SQRVu
pcUIPvK39fgri0A6KpxErlbOKeqPf+t370IfE+krn/gG9NM5DUf4GxY2DmCD63ozdEeYsgjT1zCu
Oz96Lzm3cRPRUPN2eyfygQ5XgFmsKi9aTYSxSx2Thrgs3N6iiC4L0LhMjwC2wHTbI74AsE1dcNYR
YlH0dbDRcAmT9w6cOejNFRevFlQER2nhziStil09Frvl/Bs9Ib4o90AHpGLICBrkjDU2Pvyseibw
U5kB3+GoyxGxWaqZlLH/8dSoRFUUKbGd5nMBQOy+yWVhHmKpfNHrdEZc2ffa9LqHOudXTa7erLNe
0WZkkH3jAvYF65yzC+cYEe53rMCvLwsl6CKKNwCl84Cl+HkDbbiMq38fyCD6CWVi7Q+dp8vxHJBB
yFxauMA9TToquLDq8ZtREeQ8SpV3vjkKovk2HnGCJ+/O/ZT08PjV09NXWFIlLNHnCPcdbicMqYi5
kErhPPyZR91aorVNoVfoN/7BvRMLktbxGwUCLmzzMwf0DTgKtgTrCGztxQbL7OC00TUrcLOd/add
zYQ9ADYR3pg37s+/TuHzIbgDNAjNjsm8v8NsxSQ+IHGHzgLmTcX+xcwpzsVs7GkO60KuDLiQsJ4K
SLRw2M2ulL0ri8vIVE9K8BA6G2lx5SA+AU2CqUTqgIjUx1mGxA9pn/Dk5kmZENGwuK4+R9aKjjB3
KJ4Yzf0K86OMy4xfe70LW5r4Th3lrSuoPZI9iamrY7oi6PO+TEUN9shpjroPlDl9gY8Fb1yoQtE/
8EcJLpWCJw1eQxuLZG26nooU2X8OBEzJ6VQZAzgCUr1dUmbITrrTHheKO7IXiPZ6HRQJhSyfCsir
uRi6Cz5+cN61iuLopJt5dEJKjwMre0GLkO+K9OR8GI2xtwWIJHF8/dOvDfGqobvkObaE/V2oSH5h
NRbebOYKNJGuICFbfEgMSfggalebYD7H8QmU2/o1Qz0aeIQXFf4bNaRXZVdChmDcAcfGkAfYhIOb
WmDSQnFAmcpkeUk5VMPBkksLIYY0IEC9BDQig2ARVeSX7hR1gguNB3ddHECcszdXjvgusL2N3ZlD
l6OKcaidMXKjIUzHQbNEY8MDwusHGE0GC7oCOgD/wbkwbBlD1ZgdFJh3ENHxEpL/wQldVPi9LW3K
YZ4BJ4dT4UWsgMiuGZ8FYzBbGKOHYOIpikYmzhkxeyQjzMjcO+SWZV+rczrIOAYfanztTSA60whe
ZRFyf4sbw8MdDQb6PoJXXRKZuLkFgv2FyBQcxwnRdSIClgbjqS7E3oiMu+gBG4/miuG8L47dM6EJ
jKvpY0z65HurUx0hG/z8N1wBquEVv+3zZ4iU2eZ6BJwZ59UllNDRcPl174N/G1EKpaZMF/TVkakE
vIeC9Ufvi0rjWRNn+DyRHLQzxDxMO7gJ7cuE6/nTrAF5Tt+U0g58iQPNp8jhBlBYETlHTfMFIwIc
BVkCKIbR38KYIfjjW+vYiZAncdvos816dmMAziG3kQjYeCBRv9YQTTVAMWPUyNr40vIaNPMehjc2
bOri+mhVHZmpPUW2wY+DOU1llxZhojbokEMSKwRcg6zcseMXf4SfQsrnUy1BMMITVs0mhTFcNGOJ
WxePLj8aUpodatz39JA94xv1EKPcOM0L/U8RPDj/yNDoxZjQ23g4owMDzSiCyU8ykbBPrXUWW5H1
RdeKGSG8dqMAqUoGQn2ogbs2tuS/vOu0720jxo86hnuC5MXMUYUbtgxSnSawfKxjA1gTVp0fbiI1
yOGagAR4YjX+G82XPwqq7LnNPW4Gc/b0bwhllGTjFsZRT6UJX2fORz7Pwi8YTjnzsRH1LIAQAqdR
fU8edp9HEnaBPAWEArAXLBRcEc3czIqjjP0Jl5cAAYEBfysScQV9bLarjXPZ4Ywcw+S6NJd8TtgE
YrEE0zOCU2gQPsdk6Fyn9DnbXYWEjDQ0bjVOI3eXOfZu/uzKZw9F7cBXuliHEd4gciH6LQPzRKAq
rXmcgnIOhgIPBfwJ54furUzOM+kWfvffFO0LNBXWAFT+wlcpz4RFfDOdtDHa6Fm7B12BxFPdczYA
gR7sqrS2SFVk61T92x4IH95ITyu+p0r1NAG6frmC6OdFblaMjVIwSKkadFFVCA1Tj92FZGUHi4rE
evsJ2JeEo3Q0UcldJFxXcSXcZR38T+4JEPbl3EJ6w/AVP6acJGYklLqjeDS+4XlTAgTA+Un2ubF5
tUJmjh5kKF4MnPDyh9BFWJLQUMf0xbGciGgCcd/Qfwlqd7Xgc/mSlVDeF0JfORO6287/xA9zq6cY
qNnFuR+fyS3oc5uxljVsRzkGBkGoI4s21ZTXD7ZITyqOHBV7iIeAYNKxzplAzbHEioryuHV+CVc1
FQQS+j2hRrrN1TW7TzAcXyKd0+pEHEUIlKmNFWaBmKw1uCBorT5zz909fEmCLiYj4ARQvy4offn0
4+jfHBkdbWU/YAhGaNva+rgvTl11uEmK9Dkvx99QGKGwFGVv/8cRPToDspHlAiB7iWhK3zYcF7WU
o34PrA2Ib0/U1WjWkSsoE/yWPBxp/3kBX9c8bJ+MYxGvVvJ7ETnBCNfE/dYBEC36QZGQfpXAqmzr
ZLBYdRTZcm7hPNHRLxJyUUCMdTqMeZlLOVFmt0jhaK/ti+1vr/ItOe0B5a7IjAELGZKbM3JIV6Qx
8cMMJApt8SDS5U42LgoKgrpaow9INCLtQiOAmmjqLH+zJj8TGLkS/PJpXZFJ147aO70+B52I85qE
2Gl+DVvSML/u5Zo0ZHp+XWW0kPLDE3JdY2xkFkL2cfbwUwFdtoQUTuGQvE+GovZIuwpCcC4nYIsN
+OuCm70IU/bz3MN+dSfYQ4f4xoZo6DQmGnNRoYvI6X48oyHjrTPZbV/bdnFFakWdaf+PQ+/55uPW
Gx3UNYWE8ElpjV+PFYDoAGGqRlDhgHFEQ2LTGCBgLxoHjx/b6j/e1GfFA3zW/jAx0OJ09Ttmgwcj
p8Cnf2s5JuaSXUY5wriPOWHxwhGGZoCNNMmzF6TEuaDZ4SuMJ3vA8PSMXuRSltAbDm0NAqWmiZpz
cVqH8oRwoGrXi/jKgE+E0zbeq93GlpeX+XByn7ch0W7eY4XyGxuBDLcRj/gtmrMJYnZmcBlaC+rF
e6+vG4Yr8jBiiUEAbIiCWZEWyVBpXGd6Ckcb07IErczkBNzL7B+Ta4wfBmSCn1/6m3EXEHQWAomn
PIn8+Wb8Owzt3lTo3L7A/wJYa8bEpbsbykHYt/mzFlynGb9Tgpv6C/n0JRZgxOBv9tD9UhtLOa/N
IBJ+LAH7bwJ1AyJJIpfdP/5h7jT+Uv7qro0L0ZR3DXNEPOh5K1OHbgCHg+jATkRphbBqCcvWm8f1
ERUTyUq18Ol3iLOz71ZLf9S1VPZ7343lySDRkOiQiKWZX5WYXG8zxzEGDjTaUF+t+SJ15uHQJh1Q
RuEMaNYEukGuxRIR9SLokN7L7tG9QFoa1z8SYZ/XnQwwJ62+uD8m/a00e/uIZkN0EgHoxhXJMRMc
txGoHn1cCx02Z6v37QoTwMeF/4CWIXVRHJYNFnnzd+A2rZdD+g/uS9CKUT981g5ppDm7LYolaCMd
sSaeQnBJX08aT/JpT3C/NAq/nX+3bsrlwZeefLJfKlrFL/EvI0g8AKe++A8nj3GdVpLZsS1wQmYH
3+k28AoofU0484BTy+5+hJbxoap60UmwVyISpozpigUcUxw9oN8H1x0o7C8dzh+rDpYu1mYQgcuC
sxe/LC3jeeUSjr8BfUEJMxDpIT+xqKkoXjDVmSCdexQGB5m0aXSSVxt/3PPYI8gd3ZVsS42BWfZj
6eKOHYNAp/d4syOxjoDPHq8n/WGw2HFKFWGrazbp3oyVmanqTik8qhQzdz8ZxDFeg/5uWrPdiOJi
GHIeNm4ffrxK086UHYJFg0jIftjLuDB4LIe8DtWSiCPAJaputdwjBe9NGuQAnQf4BuCATJWlAAAO
peJ0HJ+G7mVk95sAAGA4mCvF8cHOJuJxNokC2VcASOxaD9CHMMbJhWOpRNqwpUmrq8zRcUQSKvPS
NSVTU3A6mK16XXwf43XCiybvzuw+oCHYD5mrJTRN+fiMF3COD6QL+d5YPaFhOcMNwf7QJ5AXjiWB
6GDY0wO3Vl9QjmQ5wTyhqJ3mrB0tUKkwOJEH2t+VAdDDh/mKUJE8GtwtsBsuyoZhl/oEPXvrWd2P
Cs2tyfbsmfxlHcUOLBIRRVryps3ybJU4psrwBlirOPyvPsKpHmmyH8K7/nrIV7REzjmsGdf9BsYo
BQj5oHGJddXr0ivnaPown3PYrE5FrGgqN4t/cggAi0Vtjkt1aL2p2gFMQQyDrU1LPhC2sqnmflky
aXyAmjHmob7vjfv6RK/MS+U1PJ/4nCCyOKZzNjhRznDTrU3pbPa98Qs8Dp46GuJpw+dFdotfAWac
eXxoh/BrSPq/jjF8P9h9l0CRQ2GeHlmoTJwq6WS3ulk3um9Q7jLuLSrMjxyuOTuTEbgYsl9A5Y8M
aQ/ur54Bq3v7G+6VPUsgQH/vbGvTLjgviRCtThRXvV8m0W9nokRwuJjn5MKo9yUKD6+P0T/BIZwn
cgBpAE8fMk88I9l+Jb3V6IV1tdoWk27LV4Aw/77OvYWNNDd4t0W0KowBNYFIVW+HBxVsxquHcNdi
sQJ/7kMS0HJDEBhncO9NFDSa326un00dAeEkX104Ha7pr1IQwEaAz5PesrRmJFschtk5uE0JSTk+
1jhlOBG+LLw6lxKUyywI1juVW6Jguk0wJHGOwT9S/gUgVQ/rfmL7fOHI2p5dGbkBcNJ79tZJsw6v
YG7z5u81l3gQkY6QZ0HGMEbBgdH+SbPHmvoNKK+heUt7kjlQLXk+WAAoi+Kz57QOOq4EexCBsv4r
+URDdgr/u6i31y2As/2L3tGQEZKboDAe+G5woSJ146LG7ArED9mfA7h9t/i83CG6WZdPIp+pK4gu
ok0Kr0l6JJxiOm4ILX1E71WzGLhysHHzSpS/X7dlJmHXDPDpW+q+IC+Qy3xOhi5rJht/j/irXtSf
VCeAZq9Y1LaScfwmeyf6BrBWuOTrsLaFuctlDJR8ZS0R2OB21MetR97mzSbehmcOcjwfMgzqFSc0
xtegI+7iBhPFLYow+chBCTkRWvL1EGq0IFnJ4l7+j7Aza1IdSdP0X2nr68FG+zI2PRdoBbHvcIMF
AUhISCAQWvj18/jpm6rqtCxLq8qqE3EiQEjun78r6wrfoFqEsbp6NjvWfkNqWzFmAVIM8VRrkkuU
FAVtT3SDN+9x/rZYkzPfnqGNieqD4X83HA4FwivWCo3j4phTyMwcdAtlDM/smSt6MFD19paUnx0W
v404kyxYdqZQWlAH9J0pB3UVI6eAfqJacGHM1ak5oiokpi/hS8AsNXxhytWQPaXZfHoRZmnGtA+W
aUwQvT2PYNqGOWgNRTpjmTeozhRq1Dl0FYzSoTJ/DxX4poSJAwczzd766nGKn0Pc8kecXLVfZQh2
hFRCht6BajZpRjrB+YsuOQZz0BbrILPHg1xtbttmyEx+5gWbK0Zx1w4hiDoH/rMbHi8mB76RPtWg
/o7r9vf483IPiX+ShoQ5JsgCRzmhCkjzMYSfLEAW8mIxWL62Sdu3aj8tTlTCWu8lWg82Vygplhdg
va5/Zf2f4pngYCOdJJIj2LdIUENwytTOei+Iu2WMCOfJ6n+9FkGDwxy1Mb/tDqXXoYEUKoz57qYJ
h8zQClH4ocNux2ssaq4Oakj9zSFndtUvx+g11EZpRKgc6DB2BwdHAZnXQTFEoMq/yTX3gOvX2lY7
iRemnJ64ovmHQAR28XnK95HaPUyHGce8CsdUPs1IUyZ6zXsG4OPkr4PcJkP+WvgaCzOj8HmIL0oR
PpgL7CYqvwQjJtJXsh1MZG2ITYhIJ8mS/7zcjeUgpGbuhsFha/POALrEeLs8tM9d5cOGwmwFHNp+
jAAykz2+G5qMJ+nKRhEILzeTOf8QeTw5rPozBvit7OyxjZ9J2SPsbY+q8YsuBe34IhDxQv3gN+CM
vriNfo++skqu25nI7LHcy4K7sD+Y+uOxFex2Okc1JCbLHc1O/d3XN38VZzogmBIM0VmtDkRCOBkc
sQu036dFjGnJp/GYf8r+QXYPBxKbB/ypRZANewrckfe4btiyP/1ISOV54l+u4CCNw3cqyHOarlAJ
2eE8XA5jZ8gMNWfBEMqcMkrQh8AWROZKpsNq1grBhM3xjxNWeYJPe5+YbTmtBUwOPaGktPcNowQG
76BgoToRSMDohmvo+fSTA4TaixkGsEx8zulQ2d56bkXxpcPygS9SlKWTKC5WFe1ULouDcqqwbCdD
Jge+fJ+3F9CL6ZKRjTRAMnouLD6QN71mUKPeEOwUdwt3O4wp8HekbBFwQAaticfhzPtwVOJWjAnU
GPZYfkljIWNUIpkiDpdMCygfZkw4dR/hS+ppW34WyePUZDik3Af8IUQTfx7m5JeStDDXTvUapokX
bW2hnhhm8QBYUBgIGlFawRsF9sHbl9N7cJX61/NZXGzIZu/DP3n/fG54wZyXDk/nzgPSszx6OL1y
yv0OZX6xMUlS0dk3IiN8cGYc7jlSel7oRnk/iritucExTLccex8EQ2Dl5qyLnnnMa4yQS/FK2/jP
F0wDMT6ImQ42fMCfi0PpcES7ORS8uHGC5XAM1u2dlIJ59jkYLLUQoeT8rfDUdryXZpa9vAaYiuDz
56BAxWp7FozXnZ7t8MhRN8NNtbuJXqsPOjzUbDIM00QfAHvZIRP98QK2Iu+lBULEQX4SaB7lql7u
EsTyHAvNn5NORYyH5ixIvJnfqJpC3THqrcnkE1rlTgeM++J5QIY8sDffnx4MCYkjdSCTjEWdNOxW
M72RAfkJjzEkUzwjQSHbGURi4RLfoek6GNYwQxHBFWW6Fa/eoxmaLQcSDn6sR9Ap4yle+MLN7SEc
BngV5MmKyfD28e6E0daU73rZ3qrC1+J7oIwag3NW+LBAxrEvq0FPHjxY5jGKIIaANb25Fng3aD3s
NTy85IEuM0TqrQvZrMY+f/jBSPuBTfLSzjEvD+IfiKdj98zEgYACG+5HMMTngUNKNrXy+Qf3ZYnl
7231Y2mUJAObhhpcHVrIJloQDkPo48ft1HWdbdiW7vrk9hiQNl+AqJOAwc7UEIDEok4xod0LGxto
iEH2SAB5vU803FY1ei38/+pPD3QvHqbS7kYwKBAsmPHRGKa3s3k/vUlwy7xjvgM0oYGL48L19aTx
DDbrttdQOlL7QX1vPWmwSNiMWQnRDbjfsikPKwzoVzy6d0qr/vhdn5Qrw9MPeKqoHuBBvcGukLCE
PJj4hkw8BACOfFU8oLxgNMKxeCy5pd9/ejJy1JvEB7JuZDCZEcy7pBDDoZJOjOMx7lsaMRS+Td2p
5NiwbZsEZ7gZtbimX0IUzeJ2VZiviCuh8vHuK++wfvuFhNbM7bJRDtHyiKqS8m0vz4ljEn0bhqdw
+OyN2r14mNEpoPoFIvpsOXujjXaQ0tTIxASdExK6jqcYidyTnYhcHA5WxOfbBUthD7lI8LJ8oyLi
Boz1FQk2rT7pZh8IHx8ClAzpmjUhJcYsoaQP9wRBfMmpd5Fo/WGdqSABGDABI1+DLw+cmmJnjW7H
sbGEsrA4bCDUIjgk33X7FfZGp4VAeoXEb82x63jdr7aMBw344UZemIt6Gx+aNWlupDc4FzkyT7dh
NqZ2UOOzvdyXT0yRLiFkYOD8DE7GMT5igzT5Xp9mS+Yl3hcosOjrluAOQ7KHhXcW09o6HmbwGe+f
ckFX642BcJLsmnXqVyEkmmOSb8EJ4YkpSvg7tVEbdsA01uwzBp4B4eVLNFE6EkYpOCvSDfShnqDp
j/dFn2jJ33KgbuhYZo8DJ4XQRc+wwDOFdBAlKt8uwq3eES4CE2WDIOGuaXAWkb2F7QjIWPVaLGIV
J+GKZKLHLA2rRYHi31hMaFvCfkww3Qzf/rBbfabWNh32ZtX6iNyQEgiWv2PEDkYEPZkWHKlh8qGx
OFPOq+CNmxYp+b70P/iG4ShZtYohD/9Rcz5Thb2sFdpCtMOC2RbANveVvy42okqdjqszsAMGuY0e
vLHnsR0usiWmcRwWSDowFGhMYnSYgsgjNGbwyX1a3QZiQDoyyKuezInfcsAJziR+zntjbLrsDQp2
pkf4wkUt/eJZdjPE7LioaDEDEGZ+mKodlsNeAAZImGfWX4rgOIMJEiA9+IOV16hc3TD9IXIAB4c1
zVZfeJ4UyiYhMY/XQzYFfGEg7DlYiibYlPkAYpTL7xU0fECoBNpTqDOXykK+88iAuX7BQ1wZ1ng/
aCtCxnHeE9IhAH8BWqKdzD20eB++ByLAo1NqDhgfWDv72ozEuVsiJhZ511MolHzUvRM2JWueDASk
icuE44LuJaglPWLa/CUkKGQi2mRRpy2ib4ashqpnRUnUwNLiJUCL7VvAuLAs2D7ojHOVTd6fs6HC
yKRDIeduwcGbwEbYHgiah0WOYjYOEx6cFUEaiAzmAoKOt6IpBvDvWkFVIg1zLIRhKcJmGmKnVLQg
jEIiNspOAi+k5WFUDWpgR1CVPilLycEc0IymYACF5crCGCkHQ+1rZFxvsMQMfPiNQHGSIcjC8gPY
WyE+7ThMsu+FLUsnAYZgVCfOYePkt9sgXiYMk9kqkgISLMMGMiP7Af+ca5wuhbnKJnIvopJJDYEj
KHrm5d5H948D+lhy8ubDJgiN5c6O1HOhuU+MvSgbCAYxPZWkA4BR6uGMofaZFU0oga/TZMV+RbJ5
A8MF9vTWB3I3p2yCApKWlASMwCQt4l5pxzpHSh0bC0s9I4gVToJu+nHzWUdu13v2WeWr9Mee32bq
xmCaFIaJzn1u0G+z3go2u54/A+H0ew8boLY+09TDJ3USiln/EwwV1/2KJG40pTOLG/i1SUOQIrFP
E9UmfJa3DSAtA5AoKeIJLeZ4RSi1FtHZIUK4NWP+r41oQKiYLREIECK0gI8n/pobsyN9mrnOA2DX
fykQX8EpQmpKwXF8FeEPyo5y0hVaEzHg3Q88tRwuCocCDhTvEQaqZTY19xYQX3rp+VA9otopdoes
K0KC0CAPYYQFZuOjA1YmX8u/8oTOCb/Bk0Th3ZwswOF33YUmGXdoY1Ck5+Qt26t0dGvcDbEWB2tK
vDOPN88KcAeKF0h2RmFxDH541S9f2MD8k7Z183laUTPTpTPtXBL5/JxJvU/jOS0Gr9H7qhye4CAg
SxYP9kpDFMtbDQHBsOFLpzbgfiT6Sgh6QLWh3Kn21SPCR1kkmAMpGbD7QOvtx1F3Os6mK7L9dAQJ
jPDlDPfHooFKBwxbgsPGymNOc5CO3kilbx3GjUp72uUFYcVJfcL+S1aMQzJjf/bi73Zbff/YCkls
/gfVAsWfZBGJiH1tka4Tz9iCER8nmFRuDFk4QG4/ySqfFLNVOSSO5ee7S4mGMolICoBKuZzEFBEQ
SVcNTG0S0I+wyTc9ol6Oa3uEs6EjbvXy2QKm41xa6LiqphZU7m9+NeYVV6nkEWPOIztHfC7CXvzz
sAgKoehEAgFFy0cJ4eoz7IavEbSWe4YyGt0XWHrJohIcuDKDLIeQTZn353SLtyIQat+gW2ZxF0Fg
2bJTQ71ZyXQPNxv0jerDt0zwVQGIx6Q/IHekso7tcFlyYKCSkDCdFuW+kJMIyYuILcNGhBcjWzJw
IeiaNqvHqt4koYgGAPptIhaTWTHBpkT/FYLPeb0GwmWIrtdYI3dCXIPgKjTWt63YvnIKyxF3sO+7
6j7xnnOAK949oVecFZPg5Zfe+cYnaw0ly+0Iuu6Bcpgz0ofAggBSqR/o/G60tb3WwfyKkl+Yhd+h
PLMHyw6lDgFlPK367OjdEaocWQm/iO1lHwfPSNB2AHB+vC3G75CSKCjbwPY+u8bHrw7uyeeHO2ij
ILzXSAyBK0NVPbUOKnjO2hxJBM6TJoTV5UqNKh0agf6LID1QFu+oGLMHRCYtLtTWzXqam5BwwHJz
zoVq+8xTA781APnHZUxHF7gNC64+5r+PEzAk4sE62y0JYUrH1GSKFQe8lTCJr5DV4BEsuXNv4Csp
Vx6EBmtzhWkP4IXkkAYXI1garJsGtlhVnjVsIMnK8HGSsb+gHhf+F/W3plHXBd/0q/Nr1QRkJnos
6k+E8beJlfNQVu7mePieb9tnr4/Ut93z4KFGbYXcbNI8KZ53PlvIIukPYxTCSSOuYV6mp8pavMiW
xN3Er225+iI0EkNwiIxxzIzbW0ERZJyn1yR2dmG+hBqnYqCJ8G7fLzwjLC3z5zpe2qPv8s0wxSjl
pxNxF2Pr8kWQJ9hChseBmBLS8c2hMvqOlRDo/MOnCdnQYqojixYnDSqYDxINWEI333DXIvNAbORr
URrVY0AnzCoU5mHFWishqpaNfs1XNiEeiCo2JqvPHVfYl6heEb1bzlD385XXUIkId+l3W07Cg8e0
Ec26vBk0zncs5l3AWROw0bNn+Uk/I11+7iCKfptCUJY3SGJ2h0mx+uAApOEc24YF9iQcEFDd971C
1PChB4bU7qwxB+NICTLOFgbADhas7Odxtca95VuEYMug9pITx746Sn4Bn1j1JqxOLNx3bODLU/dz
48SA1WAofusPG8KH4DEZxJHXkbug/FLHpIrAnNZGEhIgC9G2f64PqCj3PcGbgDJoXc2Ivd7Z03QA
mTp6/cT716LgEkinxzSN1E18Bomvr6jgKpZWABviEuYcMY6MzXC7XnrtzumJnkCi83o4okTjgYGi
Gjw3MA7Sd6wKNUOvDOtycITTIazs9AZduk10XnridzRKP/yyFPg0D5TMQFyMvrIPqx/bK3glkt+W
f2JbRJBZi37qJQbb4/oRwgwqY/xrpCL+isazldmfHjGFSEC5H+xhRBds4USpskTI3QwQMmvNWZcj
tR0+bj7Zqba6bIiNoX4TZ/EFQS/sDedSkhrnFWMWNwp729zy7YDjllCHftfEnWAR1gfSBJXhGCvh
5q4x1p0h8OfCqfKmP4ht0edTYqD6Ah7Kv4KlPk6+vT+1PigVzgYvHrGrKep1htoY6YejYtfpoU4A
rGKEpbJgbLp1h3rAICVK92lJcYGDuQvJE1xBki6zjXGA9eG0ydK85XYdHX9vq2wglIaYQqIlIgP0
sr3Rdxpv4mvr48rAoyHMBUgHONHSrtUJD1cMG/Cf//G//9///W3/T3x5zB73Ln4U/1F88tnjVlTv
//pPW/rP/3j+9x8Pzv/1n4ZuqIapyZquGxaSbV2z+frvz+JWxHy3/L+qW/HqnkWVrm2EYFOLag6U
FURE9ajQgknegOPjkEJQ9KtT8ctugMsVf0C8KHH0ox++hzqaOtabJdFj8lYaKz/WL1M68nWEscdR
LQ583pPpj6ZpIDZ4yUWPVHSqJ6RZ78KN2jKr4kOkXGDxPhdYiwEoBibxDCrLi84UxcOyui8wOK9Y
kTi2OMXlOWHkEYAkB5JhBgPHIJQeIJJZz5TTccGGoA+q8WP791dLVfW/uly6blqWZiuqLf3L5crq
XiO13yZd87ySY/aIge1EF/mbJwrXKEtM9ZiOH5YrAxPpLFefhtqxhuD+3KmT4Hlzdyb6U7SJ1MVv
iKjFIOsa9yGF6CZZrG/X1DydWy3dttyeJS15NpXAk7SYNsog5cc9iWI82g5IQgqDgWblPbyjDcMQ
Bbf/maDIuS8+pwdYBE7EGuV6pEEAdLsXBlqSIujP04c2vE/P/+54xSBVHCCjV8+3vuO7OlJ0v34P
3gR0obezvAcZAJ6RBUij6pG8+kZ26sQPJFVByUjJ1IrB/sbH7elk/B6vdj4wrE0sIIW8CdX3Ui69
DDkpQVuoTWQXmFGb31cxwwby4vlt9PiI4Gt+qNJQpo1/w7F6ffXjl8VIaWCQ0UuKTjxzQWPiNu8F
j1G9MSK6OV6hyFWS+294Vixwiav+cGSQzkCV2qrUvPjIkb9B2ElcQc4m7uU7OjMJ7qESAOh3nu16
KOCx8tzQdh9/6b97Dqsrcmbahs4ASV3uKG8U1l3ivaBVASipWnmuu8FxR7obiWg8xSyP43hN/fas
LR3ChMiVX7awSCRqgrlDNnIw3ii/VjvJ+MjZNE0OsIBwtym7jzImsqkMgSDv82YOWp9zjHNl5jXA
GziHGWaP+9U8MpF4dyxOyPzABK+fZYG5lQFqIMFukuYDMU+bgt7P4oicYrKgRFKnY2W+AfxmBYCm
jfskndWDjNXO+pyIRKRiguZBFKk3YuBpJ5rIy/rchKoKBA2K/xse706xqNf8wHgCYUFIJhyWA8sG
Hj9ljEc6LbgLOaN/eP6xRecr92S3yNOQlQR/FojysFRGKbzsjqO7hLies+gOvM/eC2FC08858siz
hCzLA/5Ykggaj5db33HM+h/C4f12wlquhC9bOIz+UD2/bDvPyv37p1pX/uqhtk1JkWTT0lRL/uc1
0K6eaar07hw3BtVItYMPdEEIs66Dk0WmL1fRTSDQdNb9aS4j2dGcmNvXqR62ZOmJSsM889SFPLzP
OZ6xM3PHvJAZmJfsnN/83uB5QFVxP3T4D9fJ+lGEKcYFdq8Xsi3mlDL8+zekyH+1quuqrJq2LbOw
S2IZ+4dV/WW81Np4mzfekfZCFKVP1ZVEDSXieZZ2EmKuOmrFu3P7YZsv5ywowA28Q5QM3TgmcBv2
6foc0MuHXeX7FE2mA4bVfEhW2vALqczF2IFoxBtR3p6STjSt3TsL9pzYqXtF6WVApBg5HhxqgZhJ
BoP/Xb2meYuF4MUxZmZ/gpc0e1QLE82qp4I+HKOk9hU81vv8SRAJHsE3TgK66H1NHOGImzKeSDJf
5DwjFB1qIEMrYynN7qab0sjHmXLIHWvxvHvGkvJPPpZ0qRKO5jE+dr7m4m+eajEtccqARedDsg8C
n94VkLmaM/AmWIod0Lad/PNYvrXwCWQCJk/MZudiLLtTw0R1w4V7OXZq2C4xJiDPsw73scFGfXcN
GmiJeMR+MTgalK5pPkTsIw50kIaJ9Vt4fIPiGtMCHRhR5U7pZ/yfC9O8dcByv07mnDfwNFUaeT5/
iq3qi725zUrSv2GTn+NmxWl7zixSk1geipjqWw/8Sv0BZ9FhP/oJgB3o6ej2e1zaV37h5O9vLEu1
/uJRMSRJsm3VVnXV+Jcby5Zt+yE/ymz9Up1eN3lqHpTskWwUPXrKbFthCVmuLT7S2DJRybh39Dqc
37NQyYbmC8HP0BrTz6y8opKaOsZ0Eg3fIf9DXQG7M3/aGA7I/pp+Cx+JmYrnDJiUSizy4g43JCJ1
eJciuRDe3+6a7uVmpmTMk+WCTskXCZDXY3HG1/wk6og8zHtiipHgCfdwjBAdfLCtd46BB7Y3aygk
QEiCcrHDcv9yS05h8j7FokRlh0276ujN5tBzErpF8Lfi/ZM9+xhlYDB0W9xcuZx2hLMQyYaI8wkK
fvSOBARLYx2/ZNj0fDiyF+7xlTVTyOJ8u23np5SArSXDSUgMJjPC9E0wAbZ+8uKSfvpd2hRc3ZV+
TyNsHvWAaa3LatGMj9rsdtCI1SMR3PbVBwjclV9MpCVmmy4Z1Pw13c839eiNhMWlUPE1e9OA/mN8
qZbnKvQrmhH+xC8lu+Mm3mDsPGK5JSR8200grLu1dWWh6DhzCNIc9a9K+k4/v8BhaIPHRGnc3lY1
CXvOf6swqdgjoL/YJLld7wu782jnRqjBXMH5hdENzG76JKVnpp6+k9v6VvrkCFbEOKGB53dUzDF9
61wC83gqKvPOK1dfjkbkjYDKQ4S+B+389UViHL2beaWNU5TjqKgItioHShVomFc2d4vtFdE+D1zN
Ln/N0dwQR81V6g1tjkA56YA0ryGkm+Vc0hbQ7p6IAgvQf7Ihb6IZSmHEn5Rv7zWR8Q0gnfr22fbt
bmBSKARIyG189+tvSGhRuy5XCvHoMFygjoRv5EFKPs7L/yiOXM7qMeepdCNRbATNiuKCSD8qbGyS
tp88lR1KEJ9GzHjc9QYNJUHHSNkXwLGVS4rMtSTy9Vr+9kwSa/hccJGTLgMi/xgmYO+PBdEzCdGq
5AKTq/X1ISxKMv4qv8um7eYImWQOMDw1LMsMCmTKkS37xSv68yK16caFoyoy6ZsEk35cRtaHtGsf
gwcYC+vxney0L1PILbDUZRkv7zefuEf9vpOLYWmztM2ThwtBmGzZ1vjYTMu/gcSjY7ZwocbPuX4b
5JAGt+j9Hr4QHhFTZQAKOzJJWqDb5SpO1y8a09vh8TOO5QimEpW8DH/Q43ytR9yINcJFcCi3UMNK
9Z7v5RF5jODOHPjOd+JK1fjDiQu8++3oX1ci+BmIknw6HB23WQVxoZ5Nm6xMhIozDD685dc1yYcw
32+4KJ0Jql8QE4x6wZ53MjmH36db8JQ8yLkyAI0H1U9OTi2FhDT2IiDFhIfWdU2nLENuq4bFbf+i
Gymbm7vnrl1luvuU+jZitzOKp/SazdJDDdewIXdaCy3Gys7TOdntm7M6qRawwE9z1GLpT0jteQ/F
XjviRr2XPoxmogOCWIlP14R+SXF+4XPAtIJc2a94K/TBRQxL9QF62gStWanr2xXW5NsInQ17XLxL
4MI7wibYq+R1m7v6hGv8MqKENDCbCEvTdOrFE3wc3FgJWpixn2RLOs3Hrzec8K/YNdEkVkTnKmx7
k+dVXksPD30tYihwpNYveRpwila4ltqFyuxtzIs1zwqHe8gaixJPcBZYRv/1ErGtBbAOwDoPAYR+
zzdMNHWt4jZYIeEh6XAYqNvnLDPde9MvLvLMBGa1PAMycPs4Qc1A9tbkSUEwR7AQKiByNcK8UUwf
uNWYAfCLHp0cAuTm3eVIGITPDNCc+RLCbJRRbcM09+XjBWA1I9KtHmjd2Ma7JvvLZ7xERPBa1+mM
lQDkQAhptQBxjIQf8h5VmPPgy8jVMF3G59LmLVMdRyAR91aABVpuXIlrfWG3/ew+VCYQYzwvVwVh
A+QH1Yh5nQ8gpeFAU3ZBwUHqJFO9Vc+AyN9cnWgjA9ai22NuntUwWJDD8J/SpMrCTsI6RChtqXvE
BO/NFGVJgoQFgkXzlBHqYohg/g6/7FuC4H9OFCg/OPsMP2/G4tFxF7PEjj9je/KuhmSqc//kxEMM
eitOO7GNN8bLiekqgw972qKtf8rZY6tRyFm6b+zypXurRrJB3gIvECVrqgsLOS5Ri0gYUvp4jg7q
vgV2TYdV/GOfUlDDjcZ9QMI1WY4yR2JYQIj155Lq20thCjAa7x56k+/Hs81ThTyL/93z9ReXl3ry
UcE3w5HYgYmwhubwzrOTn5isQR5RDOYOh1YtHSPLbDWRAlJTdooEFSbH3GgUfIMuAcioQsVUEFxg
bg2Zs+WlJHabrR/vSRtzP777GakcWD9mvRn3HJARHczUHLSuDG5Nde85Vb0MQIaFSXmcO3sZA5rX
Kzzz2qTa6UsCtqxi0OJesa/SUeiuc8UReWPZqMdZhnjyes77KZgXz9UO6QA76OcY4Vz++wGMEeuv
BjDVtGxdlnSQG/H1f5jsj++m9zQ7JV1rGgoVZNiUXDtVElTNpP6OetjHWF7xSHTDyp5LrDGUm7LN
yt77UN+8xsJ+WEeq5Knb76j6BOkv2zVi3RaCa23cIgzMGlJB0pfhMVElRw0ywW//AQdOxlREBSYb
C8awbl9zMkRCvlVoVp+ouy4bsigd0SyhoSDLwuEH2COL4nJ0tPMXB/thrsy54pBJ933N4RSvPK0O
ULbLJnEKHv4b+6iHBZKTr635OoFus+5M2TTlW/k8s9ycbxjd1phBWpI8CTjuW/RTJahX+9bD6X7S
FTaTepBf3mKG9js28pjFwqkGnckFcXrKRvqBnGnnNDOCApQ8JQtWCnYaMJwiyObN/r0uSIfjWWcM
iQRSg6qb+1CAO2glSuD2CRPilwy8QXOxOtodg8+cbbsFqmKyOOjEWESJ/7xa2rVkYUoC2wIFe3We
QQEiMk1yoEM6/3a1Tlxkk6I+IqqS6EFEg4S7Hx1qZGPEFDCISGQVVmX3/WuQzzIykW6zM22OUO2z
BJDOvZFQ2esbvwZsKEePk0JQADhnbygjI08H3+v3jrkdZYg6RksTn5HXt2MYzaXdkdPWv/3SBITC
ZJl/AqkKKmJtNLebc147HhSOTxMOGoiVsYQx2Seyz31ffkMZMrZ0rFNMuCRZutyBpCwViJ8GaeIq
8+KCoopNrbqy5UrIP0gOAXSNmGoe+w5aJTL1qL7GGInouxLyI37D6rsmBe92H5ea/53dFPzvzJ1I
xjvcoheCJNrlZ/rY3jhWIzQzfd5Ds30Dyb6GLzpZD70rukaEYTrZKraT1UOonphkHXlvVtROM2QH
T7Qr3Mld1P6g0LpviuE99d78wFX+FNDZE8LwVIyVkcmcivqcPipoor1IGZkiB7PP5EoIXKmHmG0c
m263QEepnjWwRv1835HFRBAg5XrAj6M7foOP8zUcXif5FMeH9/eLgCJAxn/FbA1NMw1T0lVN/le8
In9kX0vvPun6PXwWe0C1KvY+paNcGF2OafREtl+vVJPGCz+7kAJ79DQzrDf5srcv6Kxp+pxrpRWd
CzYNuYBxVfpvEBX5r46JtmpYimYptq4rAp/4h1WqKKqkzdJjsgYj0FBCEtA1/oJgT9NtUgJKkhRu
YjXEB3ZDXWmSx8XDI/+b66SZf3Gd/vFV/Auuox0TOddqm1dhBQlhLJyeLcc4JOcX8XbXoovqqUE8
BbPLJ+hx1MqXx02+1pwYdQSKXZJnvOqqkbLzGPfuLrNN3U4fb4+CZ4wkR2wWVwY1k8Vig9AtQdvF
eUxCSPnNJoja4Uxuta+9+3//6Rv/811ZLPuSbti6oqiWIa79P1xbJbl/j1KdQjCwbHEl/cOucncH
3/ghguAyJOsc0rp2Zhn9I3nQ9hfBDI9f7vin1XTQ9579yWRv9fnXch6NIzdEKfskbeJ6fUN5w87D
Rcytf7Nv/fc9+c/37D+/6n8BzpWn0cVqfU/W0qFCTZFNhHnwEfhxFyCM71scvz7RZx23IqlhCGum
IIv9jen4MjxWdyyTRG88nEBZ6cRNQZp3pN1uUyAZ3FmHI8ZxjfyPIIeItjBvkgtAO+ccWwgfOpIv
cFg1wbDyQRkgEREIdAVoRVgeJC2RPn/IbHBZ6CHcaiHKL7EKJISd2HuUIviJK3Jh4cQDxOejZIBf
im5GeYrbDWfyC0ltRsamhTBbGmLy6KNbRBBFLFwfzyDRfQ2wTz4qEcjNqKAY/iwTGCiu+d0Jxz6l
iP3pYcNVX0TJaL6c5/1x2d9F56aP63geOvPYbS9UII7ixWMCkYitPw932PpwBfypOOJsh4uTi4Ii
hjDSUZr+m0fJErjO//j4NMkyTQ2A1Lb+9ePrHe/2+23H62i3A4D+8890Ol7FXkqpY+yVzupGutep
1z9gdeqfpiuwu8X04B5Wg8EgcxYBLWPEErT9Wb8/8TDYOs6eQzUpG4Av3I1W30FHkPSXVxs9BzJh
j8yX4Ep9JmlfbkIosahRmv/9s2T9BfJrSaptS5qkaQaI6T8/S7GVyWkbZ/f1V/M+ptv2pmICvIcs
C8+vzxhqoIHhQxTks4kxBX0PEQ8hQwSTePxyu6m6+MZ7iXSIRhxpc+K/o3R6Qw2V/1ikI15Mr/s9
kjI5QgGXeBnh1WzFnKI7oC+fDaW9063CYcIg35a1Y61xpnl4nMfQdD/2sPpVPEiI9WGmCMxBxTY8
/O7v6zTE5Jm6mE4e2ILyGchz/3N31djDqkJmJYTY4u+vlfxX2J8laYZp6jbcl/KvoHL5yu3qayeE
bfJboelInFOSEN5buwtGSzExpt19nZopSi6Hr6nC3hf0lt/9d8frRH50tEYGNAGe2K00fBv95lIy
OVbk1W5SRiO8m/oENblsOa1gp3trluDy63+Q9LQu4uDXTytNb3bQ/qQ4vd9zFGIPZp6kP5Mqt2bX
mz8/3hcBKhhQFtmaKKxusAykHjVpLSdEze3JHumFNigewWkL1hEDKXJCPBKoQfldEqHzJIWZ7ao3
FOFATEln6Tsh2BxoqSo8nRjMcVaE98s9dj5LAqgxa6KTvPlfMJM2qDgJIMaFbSkcQ1o/e0GhefbH
a3+VBYm83EfprATLYmQfyEK3eU+Fp6XcwndyqLhNW4iEC6TcZ4lhIl2butNJ+Hr//qPUDO1/PM6C
7jVVW7Y4Ymia+Po/7CHxt+0KXTOytcSGKNAEAJhzD2W134OLJnYWvZcyxJI+Lzdd7KeE6VjsNPa0
A7udf2fK1gplcrdkJyMaw/RZozkOLIE0CTFzkKnKv8e1QSs4nPv+NeLYl5xZxZn9i6+fcKDfPAg7
Rvd0jD487dkO5vvnhbmNNrWRtjgyU3I9kcNzuFveljgFcb2kcYT4Am9i0/OykKzI5B2W6cAYN6At
YE8+eVYpLgB4jtx1ITk5fuUnjogxvSFEqiBo2uKVtXjMUPvBbDF0dEcH6J/E0IftE3j8cB5LUP0b
BGQf7aU0UebqnkmOg8rSCPKI8OVRMf0gs75g4S+m5Y+O+AmTPFEL8HYrcA2col9sAz+cc7UxlrQP
AW83p1jJuNxp4XQSaiBA4siLYDTKcPMLfzvKEu5sWhZuLmistkFaClg8UndK4RG+oAjViUT9xEpb
2xV4dT/Hj45tGC3EI4TzhHKJURdxBaeAKcacTzTdfU8AeSkYWgT8di8GNvM8yUdRTRj7GcR5l7ei
hASAneMdMPDQEJ6CvkTjSyaS7NCnxzPZm3+2Pza1Iqh9nMdYNvuLXOtrJOQhIcGSvudoHQcAiXhI
oWpWCaepH1Az8saGpfuwnZ4+1Zk3yEyTMJQ45YXXrnJciqrV+6fGO8joN5HDNvG/28/cxrKQ9xXA
M8/SXAvdlAtAfjeC+57OezabJce9irGAxhZuJR5g5OlAyFDxw/aNfDRAqA9oBOuMiAOGelL+FkT+
wIkibhlriJKpVscpQSvb09M/kyfyYVBEp14Ws+ZSs7sSRNpisCnC29NXX0tQ6sfcxkoYDzpWjYGA
e+g+je+zpIogwN9NaJNv/2J1INhL9IvTGOy+wkoOCmDx1v3UAeVs+tvvuHVRm0OxU5KVuJbkSrn/
pQbgbP48D99DdYEUec35SSXEG0K6OYtRdrYvX6/ZPe/isAx4J18/s9gesGq9CZhXghTpmbqwTg86
4gmAvTuIY+5hbZBAm/5/0s5rx3ElW9NPJIDe3NJT3qbMDaE0IuUlSjTi088XeQY4uVWJFDDTjd5o
dFeJLmLFMr8Z7/WxTFsw380tWll7YJvQh0Eii1ohvLERUavHQuNr38tIfiDi07zHbCr3gOzV/s7C
wsp9QGkAVQ40Ka96dtnbXyg93Ru66bjGAQYPaCjh3AOT/vIFQ4QOTPm1XSqXmEGWXEf2WwtsR1Ql
Xj47q4wEPw51xDSZP19UQVF/pWb79q5ovRuRrqthPrQNaNPRmwMPeWjvwGRZvvYiBMq/nvy2TDZj
kEZLukh4fkTAq2rvmuKRH2YAc9BmggO47ylDONBAyXNENP6OuL+VbJb043LGfy9XFGV5PrW4HAAj
mn5MBGKUMtzzWKGrG5n0WzgsYyHsJOpTGJyBesU0EHou2NLY7tWwD2h7vrgt9bdzQDZNVVNs25J5
D/+9rTrb1YZFPTmrAwbC97h4S3BCmSbAONfXER3yGmWLi7A6tlyzodCB6ZPa/wO86g+FiJq/pr8W
EsMBne5eVA2/lDqmJNuaotuGJqkUk/+9vaZp1K0sZdsZOVi1j4oNTajk66gObjpTIiGIPFX2fomK
yVJFZI6xADFR76udm+SDqJF6NzipFpMmtIaYSOw5H/r7Jfy97fJEZ9AhTBU0y7HxUKNK62v0Eend
ag7Jx+XqtlZG97GQgfxlnrk5DpodqFzBY2oQXeRz0dsBouKhMGDMaZJy/Ju4RzDHgJfT/Xv9aNa/
fT9TMgzNtizWqm0oT5nq7q5U+c68pzNw/TqyZT2yP0r3HKICPDd0TXOcwDGQui2xNzeRZ2sFMgIr
16nW8pFGrgBjQJqxwipFzyK4rslzkZAHlJr4+nFgRyVCMQZjuZB0pFycIUR9MNFoIRmvzOpiYGIE
aQeANMWUVvVUK9xBnEgAOvvMLI8wJBfqkAbw/r1iYrif3+hzkUCjS4WfRKigRol49ODQBC3NT1q+
RbsLHCgI1Hl19Ir1FdFvdBfPHWB4NqzBi3dDlEbtAsK4yJ517cDOlulRWeHxPgaO0pwGDR1kmsUM
LuS28ejtth37s0G8P6V1P8syHwxmAklI8PkNOAUPHyKt+snfok+F7Kc1KPaRRdMENBDAoR5gz2KE
uENdhrWNTwQb9DbajpjPpdqkOUUNre7+CacKLT4cRxp4cxhL2oBuxiFZgvwBqjyt8cnQmVidERQB
PIBhEedFhZ/G44JIoM4YCQQWsoV6CH+sAsylMUjQYBrTxttZweXev+vtemQeO48hUCTqVPpIDJGK
cM98EFB111xRvjJ9gweOmAlcJx0dmdiUQ6MZ3rFyw8sEIQMLlSIbx13FsSYSY3HYt2hY96pTYFU0
6oMLazTItV4CYwePr1vpZ5A3EdX/2o7otAptblgt8+RNxTuAYlbm2OHo5+BMsaWoQbvQHGWHIWnc
dHIwjUIYUgPsG/FZ4Bcc4W7HZZyOkE/zUHQIMrIpxAfB8kHppuBWIwav4KTKoq8tEe9r9c43j15s
hDL5OJlfLmCPkD0ToqL+/pOAg9ggBjX9KwyZM81ex3yjqwdcFNZIhXcF2c5JlPak63A3AoRS7ysQ
YKCguLsLORhS2mc4rCaDf6QgxgwwmbscORd7AMJ1PWj1rjtfGjQrOiBCxrTqnrsFijIDkzTI9sgL
5YVMkUrjEagu7lHg/sAEgUulTajvOseij4TNCQC+7kF3xDL04MlcVHhRCEggLAqXM+2ado+wWPnU
1CCka6y9FHZ0dvBsy78hvzC7l+t8c6zmGiX1B/Pem4nbgN8KNVBSOg3TIEO/PSYR0OyBzHeFUvsY
Xi4TJs7XDwsVeppC07sZSNtuk/gPxkbwW1geqaeupJt/v4vu5OUt6e7RM8AlD6pjxdRmID88E8lf
3OcZni0Y80qguXmtG+yrvx6suC15HKbxKOs6hFHgTVsUqcPmHrQYwyNLioFrl+E/K1D9OqwxdSJA
pqHauDVTY9T5V0gr9o5sMgoajwfHdFKkHnS6e4JmOoRRjmwQYrpjHfBsRNf10gYGrX4oDBsAiRa+
qfrlKbimvRIjHsqlHYJyWw0lmQidB8qvA9CA3eLvuGtb/56Q4MIUy5Bthi6GZT/FXSXTc+nUqNnM
QGYLn/BdTDTNHhOqN1n1SV2MZEHPJV1zPjVQ2kxfRprrGBnoJdG0P8HMjTIzemwKJaRHaz76d1Rb
LgGCJ0COPqRjWOrjEwa093eKhe2+XZ9HpYI6HUJVt3WyAnFX0Li2+3s6Tmmvlj01EbmUwHbCGNmF
96J3f4Tm4U2SuvhIIJSBeWPlNWxCO0c0l/zVNRhganqwvwcnalHYPKMW5Hu65xUD1vbt1qWS0jP/
yKziSkKJ8xcJJAwNmi5JX4JrSzBnVObVRZsqRHozKawBhubUe+pIZa5meg16MYmjw/8h9GLUgwbe
YWbbkDLgEN2OExNjI0wNPq59fW4Dx9gGN4zKmQ8E9FO2u36T4GpLLR0yVKogZHRr+GdZO63jI7nP
QAIpZ7RzLEqRBdOjAxUWEIGbU5UCiFxYHnOqgrqiZE7n42WZxFv02DDgiq1z/9FXGiTI3BquQsyk
ixHZzerwgJocp2B8NJ+T7G7HWRMctC/E41pkyGnvmNWQsXEbYIwOnkRGjCXD4ELxqJsemL6CVOCv
McAv/NJy7kMkhl0NQVZmBpzIaZi8FXS3EVIt30tm2ZQU00vmeZkVP5qBhU4MFgg3hwpWxUmTnTGj
RXKnRBC1yE2OYUwwUTysmFTP6suSHxTzCsPHr0Hn9eDidu4z/kPwh6ZKKlTOOPKAD98oRNLwtPXt
gwDfUQpu32SVuo755rc62dkIYHkd0W6A5fGe1m7Rr3CdgEOIm+OGFQYS6Nq3Hu5Z6A5Jmy0uZqkv
0Ev7rnKYtxAbYD4LuXeUJP49ZpBXdzXE7scn6vGRdHWr23sBdqsKMWxAC6mug6Pt5Rk6gG/blt9I
/WIjo3g6a26d3aGXFOAMKea1AbDistqUkndk/EJ8htKtei1U6BZn4nzp38VfYg5mM6c5d7NTfA1b
HwQHs8L+jiOX8tY/QDu5d+sLIM72uQbJOj5AQNJXBwQiyvZ2lG2hMQQtJl+F6BMRne5rNQRfU1TT
u7aWoUxgSNTSwZ1VLlM/UoICiw/F0y8RxTIYhnRUVa6MGxyMUuDUVpf5qNYGdUZra20xAHq0SSRB
5RZLVeu1oPz1bxNCuWg7I+OUU1O6quFZspe9UcheZ6clVfcFouQNtSYiYr80XU5T5EsH0tSGdwaW
mTMFhJoYW3oslm6OkTWZH2MM2SOgkxuccLpA3noXM+YqhoypsJKlcaYU6BzekHUncwPvcvGtabnJ
KgT1Ed2HxyuffAlid5QfQoUye8vXcO3K46fKmfx5nCgaijPwAWbIgSz5nWug4nlijdHoEIL9qJte
ByoLAAXrjigHGSbhg205nB0JuH3JA/4wSekGQDFukykng3sTmXKPuneYWBFqDAXlBBl05u1odWAS
QQvzjJ0MlDcp4rBvgfWnomzemHIyLMrotqBTQ4nUN6HNNnQ+gnxNdV/LYT63c/dsoMbMMKAjJO/p
B3zlQDCOK2kqdVCSMPp5KCF/jrQxUpqrLTrArgZ+q13asDeYf+alB+AS84ve/g09LepcnXGvb3wU
03r1gN1PON51IcZFWRqCQdyF+Qw2K3IySCDAUFXsUGUc0Lhb8gzaolP7LR3ePq35FnwzSo7gUEuR
w5AG3IDSuzUoSQtgl0PgMFHmn+FuGm6XSXeLID/tlxsFsnsmfzhioAVpXgF8MDjHFsh3dCcnLSEn
eJwwOgN2o94CuZeMW22cduA2D/XK2xL3u+fchyiaeeQQ+yJckj9yvST3izzGI5AqJkYUXHMx6kGR
FbxkFyWZnLnzTdhAKSO7exgBQKIbxyLSAhIEkUOtD2DKSBD6GiqSY2OMmGfCbmon155JgxO4L/2J
85TR+I4+99RCx37RtHM+2NEzZ3QhWjDLb0B24JIEdLOn5Ro/zDudWpdkRWxLjMwoV1gmCHXUAXGY
sK0Mmbd389k+RoOdtx9p4wPC9AQ37LXTQ2DtkF5F2sf4tHtCLn/TrKV3aUpiCKIFwicJ1Ts4KxNn
3szD64gR3fQyzr8s2juQerYeEjh04fBCSdrg+K7MiN7sB+pmTknhO2nM8DjQL0PEQk4jFEjoerem
e7Qm5hbjqMKnXWN07K5ESCJUwBwk77046lGI7aHr1yCg0b5vXbiKOaILa21THLHlkgQXoVI/D32p
kyzAeAnVCcIrPbDOvg+klCPKO7TlIScT6WayuuOGqdOOdh9oG9LAXBZAxQ7tM/I+3v0N7PDabN/f
ki2UOkg6iV+3kD3xjOW1e55kkHUtD9yQFu2n+4+qe0WaIgYQocIKjiAeasMc/EXfSF2cxVm2AP68
fCMtGHUiDgKwrsaHmLM53LsfW//S2U4xQViWENhXdfvG7S2TCMiexmeJW6WXdK02LdAjCNHwGm67
2ynj+dGeuSns8GpOjw4BSirNEvVtFQ1/BVwdnwpmz9d5F4CGMyPZL+5Un2AyMYfvmLtJlg0SmJ58
TLLeI8AMWsU4E+Trw6a1Rtk7lYc35m+XUatYJ2hF5SIdCk9Hr86FbSU7h67B+atY6pvHJJPisolN
vmbB6H4/L48gRJJhwrmSA6K4fMA8lNWRor3lgGqrQFc7VzOU0m664EUeaIInjg1kY9e5wrxMYqEK
mXgNJwP53Ykxh0+MtVCmg0e2E3JE+zSEVaLp/gVvbPnFdFj5d/JOvkpT39ZscNq2LKbHP/palaJo
21xrpbNzTgef/ILmszm/3CcyN9LhsMf6GXRu+w5lhNm0icQcJwyH7ecJjJNo4iuyD7W0ZX+RQeqt
sHp4L3LqX1PqH7f41NU5Z5p0Ap2VzkQfI0wjGXs21HfAL0PGjMnsemDi1rLDFAfaIdE3defW51xt
Q4COtKW05IRZquOWWy1gNA7ugwyRFrmPS45bu+A/Ykjxrhx87sKtV0MLVH27zVSjc8SvE84tbbfd
cBdbIdQZqN557xPX4Ba0fXpYNCQKt3PFRMecoOnXRZ8dD5cJK3B4jYWJ962jv3gdyqvX8TxavZey
dr8l6ey4PhSTcw3yfJpQjepusbyc23gwgB6SH35CLtYxko6Q+8RJDXODqqtLgR2DOmthxvL592dS
5X9bpGIpmZIq2SqTIvOpZ2kci0atdCudkVRM7cERozE8EYT9JGg8IPkDeYC6mZ8hIz5WsJ5PZuyZ
bKgG9yky7DghtPrZu+Zg3tI+4X2ZrmHZotRnzyW/iRhk9xlVNp/1AnXF8Zb4UMBYJSOdS/FhA/hZ
iiEDISEvTezaB/H9GOJFUdDwv3tAw0GScx6c241Hbs505B7XHSaKrAEIthA+DT4vIR6IcWgAGgqY
wAeWh5OPv8eoYtsGw2/i2HZ8k9wytidmVwvvceZJQw7ubQ9d9hvVPWYNBcafNKHmLdaV6j+cZKL7
dCxoV3AYI3khhAcM6dv1DEDbxOgfQsHYhL4kNPeUIOnYK9oPlQ5oEKcAcPsDijvhuqt85vNtTB8E
exFPpUGD6A2uPGe02U8w4ZBdgTLlkRDmMxsgZnwMytHJX6LpztGKxCbv2i/e11TxDB82ghd3ilo9
Uq3hqZO2kcKC2db0bu/7gLbcDLUiBMtoseeusIzmpB9oQ24ChYBqtKGrwGQNpROq9mULV3pgEwCE
JaIoWFyqhpj6UhBNvP2EhgazswqKPVbHDzGClj91IUBMti9wmmzexn34OQJ9guZNfgGKoRmA0O4i
VU3WGj4QyNMXR2dzDfApxdUUAD6Gc+QeqEt6Fy+lArPRyGM50WfEBKsetjwSnBQhvPuiIWEEHACR
Nio5shqAsLDMebJawc88C19sA/3VNniKqPvqIDXZTktn+KUNt8z6bv47ALeI1+NekW3HqlpG+oLj
Ollx8ssLG3graIV7sMMLnFeFpdHiDl1mApk3xEjJrxeNR8Ej6ix7ApWnUwidV2MEDYIpRILQA/is
jT3RCUjgfP2bmE0AbX5PghazvvdTZ7719YjirgBkFtsLwy1659DycIVagx/0IQx4ZSQt919q4hls
hA8TCbQmoJePevKk+lI9LAHXCOaRNUaktB7cU6ZmB8w7+VUcOe7OFzsvBjw4rTg3sL8N05nhHdtW
SLI+RBYqZlBPexdoizze9rKBAWWD7Vt29HESwS28YtMN0bdLsKYLgMOuLSDQbJWKjiwaKMgQ6W2I
G2RtQjJC+RCphwyEod9gKmIs8jVaMdNmhGeKR8EDU52NOTDb56D7GKLv6+mbOwu1C4F9WE3QMjSH
BRhEp+WnwyqWwT+1GTnCJEFDZVYMWEAI6aBA6gGFhy0uu3JI0Y6tNBCL/ml8wUZjlv5ffSjEEVxj
trHYkYcOCSubgPzGZ9UzHSrD/E0J9HCHOd5U7+1j64P8czaeg6BECgHzen2poctZRIttRw1aE6GE
BF69c/ZyKq4ELSlrtV2TFGH9yuzuE7wDrW2X/k67FaFfPCKEBCfsCat2M9iiIbP9xh2duljEuBks
eqSAxt9eywvaP5490Ae4MV/Yc0A4I8Y4i2uU9YrODMqTgIubbeAN1BpohwxokC9wRsu+aOMPOPG6
9JBG0Mqjv3fNr5tG1SwLPqWh2Kb9dHacZFO/HS9pNjNvAhdMr4X+WB2UyuZARix694zZVUha1eKE
AMfH+dB+COQGBB6YkQbBJz6mwR4kuID9Jm8aperdN8poD+oXiguQ2H0GvcV0mMCkd0rLbrHUMoAT
aFvtu3YyhzqaSRA33JJgQ4fyWHcE3rB/VvxTCypI/PcTG6IR+F+ElClpCigiRjQmEClxzP9IvO6n
Ynu+Hqt0hn9ynMd6V5oZawiT7Rvk5dsoX9YTvZsv5eiI54cSX2ib01qirvIp28ZNSHvAwu3JbFtb
quyLaw6R1gAZCW8D36eegiC70sFbLYcsi4UouYjUgRNP6wFdHkJjNrp1mmULVdC/H0w2fhs9aZql
K/L3Ez4DDo2iKWiFndKZ0Fa5dLMQBpfPpAQr7cuAcM9YbogOcteG9Y+No+HbTKbwBauwNTwBlSMP
o+mNoQMyozgqXVeXIQgiHOqQJzqh4I/lAAPYqs+86I1GUD6lk4o5ANrZKX+F+Xw5Kd+loQCqf146
OTCZMEPrBobooBk9hqQKOPxFUHJdmHQhiyjOUZGTEA1bP4Ij4q+IfKELhY/IUInkNsI03gc0VXJJ
zsTU7TI+jGq39KHsdiCeuTpcXjhlmCU/SOHbyFJ5EOUgNy8xQaHtAZyvQ0e6vZ+i8bjiLDfG5w5j
5DM2HHCI914rJoUWP9PfY7eDvcm70UcvCp0ZIeK15bhDVNKTGa8Ff3+rX3A9fCLDhvira6Ziyk/d
6rTe7+377ZzOENJFf8zCLQH1EERN0ve7UEJ7+IOqfx+oETAWD8W/Xv4OVCF+oPyH/Z1/2STxgaxL
NFKEvHchZKYZ7tLln2AYLgb+GCNwXFQBgTimGPKTya1rt9HMmi2rAKBl6j7mBfnz3w8my/8CEP/7
ZOKU/rG96t15f04eFw6hMB0j+ImDVR5gQ4C/gUUNcQhQ7lzQHwRjqE1K6s1j2CDvjXluCPHRBmd4
ecv98TvKLaaThYvV0WcSyqcFCBN9bd1759qzhnlHmrRmJHv66M6aeHgc272K05HAbgEbKnHS3iMC
eI3IQ0OGZBHOnPgZaQgnJj0sJidW3xwCg/AQhAlr4d4TSPD6xRZFozJI+5dY9k6Th/+W+LgEr/bT
A4JB7JYxy3J6wAns7xen/RaWGJ4Dg0auQpalpxVxL4yDlV6ldIYn6qDmWEG/nEPjhguMACAgge/m
HQtV2V6hgeOxVxwYeNlVgGIBMAHMjotlsUDGKrx/0auKUdDiGDSdi9zBXtOOQH69uGXjOeECXwi8
0LK/4w2iJE+ghFwxJOVxV7SpHYEECoUV8gB+uOxMA77YOI6DchgH87nj9/Nxe7md+u0cOGn0+Qls
CQEb0NCdDorJM7c/7yqDrgHiuT2JXiin/FNpP9/m05vd2cedIu8bbfq26PSQxiU9cWJswEIEp3Ha
dn13MrG9TWf06sLPAPDnCz9tBas4Zdr2wYU7vdILApPFPx1nXhyOdX+ImYvrslU3GZrwnRc14ctn
FkfFj11oGunJPNRcWgq9Xq/l4JoNBTBwYtMPfQO5NN606z6cycjqd0Z/L+VvMO7PE/b5uZ9O2Ox2
f5i3Cxdf9AZFH9NoDNwdCGDxeGy7aeh0577f3jnRw8nQkWp9A4Y/Vefvu1CeT8PnuxCB6scruG5T
8y43Mm/f663eB6TBdCLQKxv6mFIRHoF00wp+dVXxbH89+1M+VSXSZW8WEout17sPBo3jxEMb2XLL
8VFhb1MxjqJO8eqq4lf/uupT6XPOVOmQnMQb985Oz3YC/HlOQePEVJBh2Jf9teojHzfxOsaLIKCI
1/jXpZ+aRLedcZT1Pa/54mHfXno9VCIGU152ePUcpj/L/roNfH709v/5eZ+6MfutJrWs8gGOsbtY
DAbT6dhpxo7jsrAzBwR658Vu1l68Y+0p2jXNfVtLDV92D+Qflfl2D+TeyXvf3byrw4QTfELQeFNg
9GGX8wRbqrV/WC/99VrymhuFfLl1xbnrCP9WXLI/Xxy9r/b89wnzY8GfrsqhOcD0mfYoGleB7BCI
yw4TTjIop0sK1SfSRZvWEng+pIcX30M8/h/rQHsKdnV1RYppp4mrBwGBLj7DJQgdlIDZ5ye384qp
oogf/OuCTyGuPOmyURc87lsPPfU1PIY4vDuCn9CvyX0mm9GLuKa8WgFPce1ua+q2qrhiDjFm8XB7
K+bTTsBgBFsCv+uTmPr7qYu0/It3+yKUaU+h7KbcDCAP7DFv4a16VTiV53F4cLoiqMxgXOwH3uhl
JHv1tOL//7GctPKa3aWzOL0IZYsB62l6nLX8OJyHPurC7mQbAGFFu/jF06pi5/71YZ+CWao22rZ1
UL832mJPtTFQ3FXxlndxD4M5Ba5pHN8dv9t9dPuW0913Q/8c9y+Qm8ktRinek9B7/v4CL+/pKco1
N0u52TeizdlfEOKaeHqZBHEo4s3Zc/2QW9oFsfPR5VCN3Siqos0nFu4v7uLVHnuKeVWl37bp4zvW
9rwePOsgiev5kUbheCc5YvX7LvrQE0yJPSZVndHI8mvdfdEz+AeM+nSy6k+R8HQ1iTNo1ZHX9FCg
A4M5iYuQmH+esRO2rkPzM+yvc2cWjczpJxrZ4FNIcv7/3ob+lNedrcN2fzxyGwTkXi+Aju+ssFqY
ruLUj4GQ+/NzTNA7+FSSD4JQ5L0ICNqLffndXPmxRVrqWdLqG0dCx1sk4dWRwJDToHXfafoyUZyB
JTs500E2SZ3hl+8QHxDoOnnCFXqSrSaMuMG0O23usOzPoujt7xf0z8Di+Ts9RUjzrt4SXWbRkgFx
Qo7L+ddw73ZpaffbbRZoqwsB6cUp9A/56PmiT0EyuZ5uhxTOitgpCxOnwIEMUh9ErubEX/y3saE6
Q837+M7C2m7Lsz073qTBhlDScj4T//8tOVIVVYeHix6g9BRPDvIxIZ7wGt4qt+cN9GgaQ284umPT
DV3HneDeM897m9R7mYb/ngn/uPRT2Ng1ablV9+LSezQ6FriBSu7gPdj7cR3BAR1eomFXCLSyTK1g
xuxgBDTjRez6PS/4cRNPUeP4OJ5bjXh+D6zsIIAEmKI1EgNiH+Nt7IQmdiiK05awLwL98XAYq71Y
iOIx/4no/3sH3ypoP/bJtdGTorqI1+AtgJpxXr8ffWZKDtBoxwnVnk+61F/Dg3BIUlPv7cWi/L0W
+HEDT6FCuT3k6mjW2vRBOUSGHBx9TKIdVoDIi9Y7pz06ua8ClPJr/ffjqk8pUabXSnbUuerVf1uQ
lffYCqR/Qd0Zf3yEviO7/clk194Go82L2Ph7Vq7aigICXedfT5dOthczkexSm9LOeLg43fDUwYDI
RJYUM4cKj91icXKQq25HL772N9j/36/9v9d+CjvWKUsYlFaiIugFEGSn4/2X5U17wVtnJIjLb9eI
mjSIldKnIGP9d+dNSJ3gz9rsxWgjoyWHJvXnq3fy+yr83/t6ikxbs/Wwq2shwiEEqy7DjiiwA5UM
mbJ0OFwe+r4vMFmTiTisXgXG36Pxj0/ylMRd9Lw4HVU+yf+cmoMgzibj0hl+0AeY4ZmJvVHn/+kE
+HHNpxyuyhtZPm35FFxz26f3Mdh5Y+ZHYbebDjmOXB519LL0VsXq+msFPEXcvZ09tNaVy+ZBpye5
iwGZGw4I3rWXTbJJTLY87PpLPNvDGbpBGzbAwX35uX89nH88u1gOP4LOdqfcDmedz/22wMN2lbl2
wNOTJOFz3Ve8vhVNolcZ2u8lgsk4XldV+LffReSPi+6vF6s+nU9ijR2dFRBtd/pOQQizn812+U7X
2ewvVrb9y/tW6fortJQVHfL309K6PYyWIelHAOWBsLWiMiFbj8d7d/j4HI8bJ1CDd7szWJXcVPnx
hinbtAfDzAkgQZ/b02B8jxDNcn3wcmE4Hu9HtIkyxvtzedRtsJyPhnAJZ/EwZ5Q4Ui4M33z/OnTx
KHQmu9Gm5Y3Y1fYpeLtewmtHhxGKlHiy/vz7GFF/+aKqjoyGeE4LJtTzF5Uau2ilqTYVBrcdyV3d
ECeovcGK1BPjQwcJDfR+mFisnH5XFJ4ZsJHEJ+icO9Bp/r4bRZwZT4uclMI2ZEP+VmR+eukAeM6n
29lWp14w0NxguuVYPfYQMKQsKOLZZKQzRe2/+NS/Bfb/XPVpR8u1ujPyjKu2oo6JHHbprWKEM32d
fw/n+9jvR5MRxSDtXvfvB/4trqu6ZTAslAEuSd8I/J9r21JSrcgVdbrAGCgGGukE3iC+MsbWtP6X
sdyH4CcAEru1KMO9MIk+hqHPV2hbj4/U02lJX5gFfEYRgefibhCV/PbY+Ps2f4uzUAUhyzEgY0uY
T2HeOF1sXdpX6vRNR57h5OP+ilgymI9gIBoEN69r2v2sX0N1CsiCzVdVwW/lkWpAhCP22DJKDE/n
30E39uWuTFGscTp8ntUgDs6z+L2Og4CEY8tMs1uP5px7/XU0KRCrAI/ZQq5XGEz//S7+UcEmGdck
xrqgg3SVROBptSR6bRnKNVemSk/sGfTTgFWt9KO7OkwXaX8QNJx+Rzc8Rd0DTWEpWG7JAL2ie+vS
RzNexkdNvPynTaMx26AVpEiqpXzrPPxYQ1pGX/pYXpTpdnOxHay+7142FWaQF0QKBohTcCKGXTDZ
Tfu6AJlzB+yC5JvmmX2Enqkc0FkaOqKVyUxjh0AZ7HZI38LeCYnYF5vtt4DD3fLmJJaTYTwXultF
KWUpvypkMlT9LWcwSBm1uExhxskUWOL8uthXnWEVPIJl0e23sbSBfpk5j9LbobJ367+qZX7rQ+ia
JkNQlSReo/SU19X1xVKzRJGmqD3RgwJPtcJ8FxXQYHWJe+83l0ZEEnzMAUc90AJwwO92l4Ui2nCY
PLp4k47sz888QDfq76X2b7JrSLBTmWSasm3Y/Pf/HrdN2mRSkesyKXbFHJKK/J2e7PjeEQ2BrhTQ
fKTl745G3t8X/gZK/mdJcWFdMmAI62it6d839mNJ6db2eEx3jUyO461YROdQJDiuON5fNZ3lf1pT
T9d6OoFS45A9jlUt4yuz6K2YbKTOFxoKjDQw/Yyi0cuk8Z9D5umCT7WbfT0Xp6bhgq3oDXl1JxDt
BXGyh3S99sP2jG7j3+/z3/AlLikbmq7wT8OQnp7x0hTXwkq5JOK5qrsgf9Pc3uA6urljFECn+zad
XYfg7vtLGCs7p28zy8kpI4ro1QQNTe/neGFIABoQxyZWcOY/ZzZKUmzt6txI0w73IpWeeo1xgUCL
Lo8L/44QutSzPy4oLfjJRi0AGRpv6MIBUMHMqI6urii4AOaryK27iFLG8dHA+ItZlHd0ASc+YASG
uyC3RnXi7UgPj1eqUroD/MNifpJNdhOliiFEJsbw7AppV4dkY39GOgPyDtAwWJJoMlRuDlTPCmpn
i+FoaFRCyTUtEICDyXFXYw2VEUw40E1GWzaWwe6jI+/uwJ8krg2p04MG1YK62pez4ITefOsS6rZX
Ir/EFNf7QraGX9ac8gp4/+twATLI/4QIP1CLGrHfuotB+KFXIr6EeErrU9FdYwkkTL74RmzsOocy
oBsfo6J6QVPj3FYZDrfGAqQD5KyBZenKt84YS8YyavUp1WIjbcsgPo7c9lLahfXFR/MXkXWYEMgO
IwD7hc7ClH7wFbKEZw0zL1nGW2ec4vbmFl+Yyt54zRYzN5TyuNVWP8UyCcFDPxleZFR5nTEzWPvi
T3mbD3QkynkNR4g0DjkfxvRGK/ri78KWgA3q2dwcOLoTP4eGV+LG0zgXv3/jzyS7PuIRMLR4FIBE
FurjJYbVqXvf8szyvI5igP/kKIdJQ8N6wjcFAOIWMIreyWbxXuRZU3+/0t9zzFuRPffqOevgCwVb
Fgxg86844cj20bu4fbWQq6SZZ5y7SC26sXqOrmhdTdkXCKOfLR92cVKSA15dFhIKumf3+m23iB52
xhSUH4Qdy2VQpQyuX3vu8hylQva57gium+E+zu4Rw9yADo30Lt6RYOQi0T61aJWQYELthcmcQozx
v5cqDOaDV/AekEkMptNyznj5OMPeAEENPeTtNbyQaTKMpwEcejELgueMHBEXOPbEy+fdKBxne4xl
5ACRjJiRkbLjJjsVms5lBJsLKK+CnxL+gglGBN0M5Un8pa/e0O4xgcjXcFA96+7rs1lzxf8MXhF4
NXAtwmJVcppehrA9sHEkGD3ZcPSiC8RRSL3nAhDM8MKOz9MUc67q8+ydJwpjM38LpFgH0INq7q63
LmIIPd/XuLvFsPnCYhc40O0T4f63qH1yRQ7XijPfnQHxRxkI8aa1nAagQpZYJPRbo2XbbzF8Td3+
rXTc9WwC7Gk3clU/P0b8lEzXyU6D9QkTeGixrKXC0TIsa9RLB4fcKn5MJsfJxIj6/tKaCKOG5Xoy
OVtCsRxDlL23URpPuQkLMCpawIhonUEeweVRcbIDr9ABEm4bzpqnBWtSLENgqR12tKPPgy+aMT7Q
qXUtZoT9Q+1h20QStvVwadLSkDxVeFHs5Ql6w/cQBhN2xKrhIgbnbmzg1R7AYOi4o/Nk603wkGL8
iYAkZq8PhInwjEADHA9NBwbXLF/xE7oQ6QrSAA7vHnoq2wtIM1QbtI/xgkbNCC21nWPGO83ZAC7+
kt5hbtM+x7FkOxE+56dwg+ekE51m+ERkQTZD8QysMDaTWy86tzr8pVAAZejjZHsf+CCylIWzkeaV
8wn9F8FWNKGHFX+eAo2vp407GANdPRXqcIIpRZAabctNoZ9jZNbMVGnzyN2jNLviPpJ3btGtpm9d
IK2bD0zVu/NDgEm8gpYuerkOX8/kH6Pbe0lvY/cF0UWQiYD3HkLemNAqwnEAeDN38Ykat4MiCpZk
gw1cNepZd8Ts+Nb5tMWfgxqDLG7jlZBEIsx9+aPANXyM0NV+Ku7CxseEKqaBYX+FnqUvKxAV6KWQ
e6C+FSdjRA5aiD5EIKLFzxVoVWE+xk2BUoJa9oBTxRfky21wNimMNqoN1910BHT7E1mjusS5ExaB
vbH2vbPRljBog0kkQUdxy12IYQxKt2IEdwVZXiEnpqseor7Icg3uHzpsGE+WnfNl0gItBsJzi3jw
XNtNsP6A7Hyo2sXx6L090AW+Q09XV4/QNgdJs8Z94m6Gj2NHRQpPbx+MLtKYjTyhNw3s76iFe3gW
aDjHf2cepsgsnjI5EjhqA0uSJUq4p+Q2udZnq7kbzbSjT+rgknuqCrOEK96CJrBVqCJ4sm+gLdx9
Er0dRe7VXV2sSHFT/lMOobt3/g9pb7asKLaGa1+REYiicErfCfbdCaFOBWwABRW4+v2Qf/yxc2VV
VB7sqFq1Mud0ThHG+MbXPu+SxkWr8N6m6idzBXwL2qFNQmNycujtP1ry1TfJgUbnXYTOS2YZQL1B
9zCtiAjeJaMWg5wcxMWrYWMjEgo4CPXRpzLS2Atfj0Cjwfia//3B/82FxddS+gBDBmIXtnJjfnNh
+0OlvF6ltsXlQpnUoPUNYMhiOc1FHeE4s6IxkiFztZ3+9/v+szxBVuj39/3jho/fvUGZJ0KHgniv
2yVAJVs0Ri5sti3tos9D3+xUsh40rI818iqxI1mAJvYDo4RRRV+4shY8xWnm/31Z4Gz+bSFwK4Tx
eKgIsDP/936IvfGoFAavdrnu0Z3fMc4QJlHpK6FVnE59Wvu66gFgHgTe9ZZ5aDuspte3WldasRuu
476NuDda3ZHK1+HTQfNAbBl6BOPSzCvXfvh0w4zSXC8409lbmjSjBojJtmd0j8hM5hw/N8fPEwxz
76Xu3AShUiWle01xDXDdD8evkFKY0Gs+3Y3dg/uxFnc29Q/VrN0FGuVkkblsanu1OjydwJVRwf3M
GG2C3Mt/sDSFBvyFpj0oNsv1f9++f9Z7uqf62937I2bo5W1e5/eypVtAuFR0fyxr3TwOqTmpZ1Rv
dP+rswHai0HpugsLs8mM+Y+/rOl/Jqr+9yr+bJfpJ804HpXPbk1vvZe/Px7xbZZk2ueGf1saL23E
0Vtos7f9Vmd/uQNdWuMfhuT/3oE/O2HevTEVkYr33tKS1DcnfHi6n/HL5pZC5FT6Oxphs9kFs/zz
8//43n/sqebWNmO5LloqL5NGe/kCQO3XMtmFx3zmdNknxl2D55RBBhyMBTfgb/Fbl3f8rw//R/qp
jdKbMFL48CR7J7I1kS/74WrZ2qqlWh/GMQoAnisaFCg9qS5rITgIqva3JFh/+K9XAQhpMIbKIUnd
9383aWPiyH6bd7ehNXkG8MgJZiKTsX1DxGX5y23/t6gVejGBq/QLtvxn1NojFd8MX/eWkgMYowvC
fO4TmwH4oOstzq2bNZgL0/fVYEC7H8Q+ghknyU3sAl8IX2eSnVHUQMfgPmFkz/jvNfGrEfbPR/L7
xf2xIx9R1f9c5WtLTXy8qLc0zMM3/txWj/lnejMeEyB9Q9I2VOT6Fnpe7QUbg0IkA+dvgq61Cwq/
10mqPu3RXln+5eL+JcT+/c79WZztfd9Ncr3e2iWN47PrksmoF4rZ/eXdTMIuZHORBVoTDzN9nPoC
I9/aAVQE8xC7L/qTagy7wEZP3e40zv+G0f/Xk5FZjfFwPJBG0vhXt/nvy2hYSUOxJzZLZcGkurnP
tUwnpJkAAKDph+EBEyAEamb/fU/+dfX+/radgfntbUevfj+RZd42YbJUNCSaS84wF7XTBo9k+jd8
2j96v8fYShGqLSe/onRN1f/7dvLw2WRZm7VLaB9AiJjsX0Ol9LZ7Tj5iCickhqtVazg951a6j/Rz
ZlsU8IKee5sG36W83a1WCzvS/nKS/Oor+8e6/e26/tjEcEerW/JhE99U+kq/T23yuHcGtTyQTx/b
dL4RTptnBswH1mY3PBnWdB7vSfrRiLQ7pDs6XsWnscDYoN/934+Ie/MvFkbEuLDnGaFAIPN/b1pZ
t+0QfxRvMWWIgFFDxKkkprrcKl9WzOFYAsY/A9OipUzMNxpE1Er3mIIkgdQFDNF5VtprYY/En+VR
GsvV8EOK/mlxqz9EZ8s7ofWSpC9jUZPQuevOOZ7Mu+RRaO4R2+4KIFLM4EbmiC4nLM6FepRssiBO
l64pvGnW6Ceaf8/zXDPNcD8+bZ8G1IHosH6rdnL+ofOFaVOVQOw6ueO1I1ajrz/mtrlMQjNbdL9p
OjamPhynqUXK6gwPjJTC0qJzg+DRIRMzj1FonYvEEzwK6NTsx3lIkpDvzm+r+fJhm7c9Oav5fIwY
0g8/WHNtZhitCV1JHrdkbf7/7uyHNo0G+kgH3FIzDEwdB3K/RtxECheHKAoDEn7IMwFZYDKsZ0iu
sRk0ZCNHtLQvE1Iry2M4Bsar75ndqFTSNSRlzufsSBPyKXU+bqdMtLGm4g9FWAS21NZF3i0PGf5D
/r0xLb9OGQm6rgG9a/0gj6hKRn5y26awRQfWR3tumSkCx/Q2+7M3bEt1MCPR/RmaXxMxN1HdvE35
6XxPGckPldk0tITM2t0ITKiSB2+RMu+yFYm9YprWuBqgIoRKW9GCQcyX4ZHRnC0HQxJL9qMKGNVG
cKW27j37W/v1IKg7VyVGuXYpCpoYPLx6emto14HPsga1lxvSj3d7m8I8U+YFEbsqzOCAvo2fIXWA
e2T/9wYYdofGPzanQm1HhHhFGfIPR+M1qm5t2e83yyFLeMvMKOtvX5hHaBcW2R3AQmZv3u1N+mss
RjBIu1Hiefo+9S9NYCLaMMiAuIuvenmrjA69kVBpp1z4X+GV/+iD6czbb1f6h3mr3038EWShWQLL
oGiBP9D6iJyoNdBx6UgSqqJQoc1JZtIQpVIYS1JtFyzaSTb7EoSpNn2MzPz/9/37Vzf596v6w7iN
r3I6ejTcv8ZaT/YT8+aFpB7IQDoiFVwfripdrg/OF1shS/C39oThv/mog77A0D757SHIsv81X2+p
lKve/dssr5FbvpgFLbYSOaeb2rjJ8oEo9UAH71ctUgia8PZT47qAu3U7I5VIJhApPZ8sczxJjvfL
faTGKI8gbqT2L79SSUECeG7zIucdAorcDYCuff9y/375BX+uv98/wB9NHvEwUvrto26W8RrlbcgD
5exu3n6wDte/SSkMETn+l9X++7v9ERLmedXeXuWowZ9Efht7/xjrjKF/dQa232TQg3z9yJBvx30p
u/bs1pTUL+hMaibwm1G3gAfXiR6imbx+3jG0nWKXQVA94B+I34MPHT/wK9c930NDstOHiLSZ4sT6
AwuooXFVRvqF7NflV35zdGRdzBa02CartfTTdxCceHh0VsiUWPfPQFHfQDK2Qy5C86pdl2JCTFIb
M1Dtle4aAHbDZUMYH3Nwka8qGaxkBPCCeBaVddgWnWrimIJtN1SVOSgmoWGsvufhq6cfWyektYQs
wdCdPIN9+GWKHLSj4lWLUD5IndgEnaiRK2oM6L5EnTYUzKsRoX6ti+R2ED3vbt7kuTbxkPGT00Y7
PucI+jBMpgGW5ee1eI4W95YQojX3+15OqL2/Adv3+zR1YlyH5gcqJJ9h+4pcgIRuo41JcvXMSQr/
El0FgLhfdbt+8zwujYbA7dX5MiKOynQTgEIim6LFAm7Bp3Rfusgi51kV6PgYndS6RJ4FxpzWIn48
VuND9oYfYz1hwgyedlYHChrYapqYcILqzEQDDejPg3tVnXBiSb8biQOzrRtlvY3BynO29swraDK1
JsmtywZUI8+jE6YO10NoKuQkx1P0wbkizDasDr5Y9yzGQDP7ZzxQZ2OoDhvGr6Vp/Vk+j7LxOP5c
hjy3Ls3ePdeBuuY04DNJzF+ykn70cjMjG5u4i8hbkDa92IMp+ULbmyAWr3q6ri1kj/S2esjmr1/t
hz8Jc4ls/4/ukWP6kZzxDkjD2PhFdAK9BKABvHJ3tQmYCg1xTqFgWpGi2KuZysKSO4P4bonI43TN
I+rraAd2Tspan9Duhi60zqM6tDAs0yBmI8QdDdIfusrgMgBAisL6iPwGzzm1YWdCE9UrveZ/yHAC
guidAN8Zld6ax6dW8qoRZV7YIbykz9jLwEv5moDWQOazvA5PWQfgETyigCVY+3Gty27fRxNO5Ddx
+UZB/Q4cOHIBUL7wLbWv8WAAdkyLLNK+LO0LLlYnv+03ZFoUNcciUjZjCvlrfNcNmD9gMiTZ0fGD
pcooZGvkBzgNj8MnMXIUkxU1eUBz//ig/O4f9cqEJ4DgeRxUpjgpodjILt71OByB0hvOokmGpHAe
kC4p16g+j2Z4iQp8o4sSvg/cSPFhwEf8ykT0afB6a923bQaJg77TD6OJ0klFc1Ut0AUYu5y0IArx
oDAImIDW7pA5QOoGZtZZ9Y7LatcO+9NYo0PXc5TpGzu1yLZYokdjFKLP3iLzmbx0lFuLXB2hlZto
DeuYJwSEbJZevkW3JyTObuSr6cFpOj9XHukQp9B2BSXItn+ZV1TgCTeb7mazJq6yc2/MMcqKEBWo
e9Re4YMyfPEvl4o3A16HO4eW/AgoVsCw9L3fJZGj1cuMVjfJQ9up2oljMwchCunrBT1Su99MQJoD
nn/mNgyIw/Rr9KacIt86FO0C5FOP8gPu0ROyAghOSBYsAWx0zxLnvFSm8pFpg0JVdP2mD6CTGDfz
bjEkT6nih7K3KfIKh+TvrDSe6ydqqZ2Vqpzh+fg13m5pX7J9ZsEXODbW0x7i/m5+jcCSa/gAuFh+
w/rcIGcUQjfHDeytHsiDv4LSB/B2D4AS6C1T0kVAlg5uGPk7bbAovdgU7ddY4yCgjIXMCUfIOCx0
suSI3pXByI1m0S+W/4CGCgZtmaoP7wgkfEz2BIVJtd1wedxR1srz8nUj7WWhJ82kMaAJbUBbPN3v
w01xVqbMaXQKNbJxnQiUqsPcRKE1GIqUyhLP7Ru5aRcgjcB4GtGkDmUDsYSenx6xP18tX3c8CkKf
PhiSl3mD8OgNdvIczjcs3yeOrmw+TQSPAS/pDx34yjzXLyg3MCz+XI9P6INMvi6rIWW7neJj3VV/
QLybfbemIVZUoUlXCJlnzFWBeUcvZseY/BF57/4U5QvAAYl/9x+HcTjYIhTgVCGCnh4clHz1tFjn
SwSkFmB2KbKV+ms6QhFaBaHKGchPWkMIHjDzKMrM+4sKaYtJO60LiLy3ixSy1RLj7gCHZhoasfpv
x29mK7gdS0NeyRNyPdrTbYw3969HSyCV2q62XlHVoxNt9gljr6x1ztN0ZFZ+IXa1hE93wOLId+C2
3EgmDKhzxA7M2Pv4+RpXgYNHpqnmYcDORHs7eq+4p9UJSxtfqI1wdsmF1gJ0BIcTd7rKuWiL+9e2
ho6hxoKDzAWuB2dWkhI3Y5PQ4pjc0V1VvAdn+oQdVoewLT4VDGKOEmjUI5LPP0oJY7az7h/UI09j
v/2h8JWdUMpGe+342SV+2gBzFi5Q9tzBlAQMSm90SP08jtxCSHZpqw8DsQvS+yeBMpwzWCisxBmI
W8pEKdlGF+H2u5sia3Q3AnBJhry4BiJqmS9S2e1aZoC+U1l6reC0EJdWufm5GilZYx5RKHBfNGUn
B08mWBFtiqewX+jBsEcbwctuRuJWaG+2iZYEkhvvMohLb+p1L1wFhQw8vFjwu91kPWjkfatjD3mm
lNblSqeQc53wcXKv0cKOF7W/gWQBFGBxt++QA1KbHK5xf1n0G9zOxWa0y62+PrKgay+BDMvzOBxS
nYBQcbvg6PUWhRPb4HaQ4pR0avmDDeQEtbf4wKhmpa8fPCAUT43+joXTAU9+LYpbExLS3w5YWfCx
g9P4DXlHH/98VQiBEJCyVbL6HlP257BThC1GqoxMg/+cDrQoRG2xgtcI0pnumJSnL2vCKQpRL47C
5CDt3zoK2Yf6o5c/jwgk/Sgst5n9hlDT1wCfQbPmCa1IqVFZjkOEUu/n/B1IHxuZmpT4OxhMk4mM
X0WldiJ9bWFDnXY0sMdTHn32Rc8sz3VcB+zf65S/uh4vSP/d64QSYQ4Nv4VeHvotxp3xLU4jumP7
kwS5AtAfTt9MuV/pvm+ntrJNbRzIWavge6XrLPVxuCgwgpujfopW7E8bVsgHK/h9hSOshXUlclJz
hPC0/r8Fjy0BnnOpb+ZgSV+EdTce0xG0lPVLb7sZEMEd7cvWKXzpdAtWPVc0K1nL4VWub8sGIohs
132nSGGed7jMqtapogu+4BcHiIHwGmK9TNVIUeEeRlSDT6jnBfJPumJ5XEHNn2WHRlwh/GjlNlpA
znsn+uj0fWFVBf1pohFgvLdv/ZJYuX3Bvnf4EW3IVE7lleZw0ZfIQKAJsqDNZIw4EnbIGfgSilGj
XQYUhiK8Ackc8tY1gB76ubQXCVKXX1ykiTBFdsgb4eo4oJbspDNQQ+3Dx66629ntBDptyF9C6/6i
Ov3wb2RX+MtjKcBbdtEpn2Cy7Z6LYh29INgozuWGsQnKCYo7eKtjvN8fqtrjZRviZKO82p0DhaH8
5Db8rpCkF6BnfOps+6bl40ubENyzK+7thWNfCCAFxkfchPRqp5fHBXMhncZhDmTtkp34Oj+kLG8l
yiEUgVFebGaD8O6MbjbP7Z7o5QXD+YTtH/anCVPPztiH3Sjc9Z7XMwk1H5uk0jNUgzph0tEMI4r9
rn6V7FF25zd+dnUGM9qkJ7tBd2owxCwQAqOKgLPRNHb08N5cBbNyd6JabRLPeyfUdkZfghYM/qwO
AY7j7SIMFGAh2x2+hfN2cyprOgHFVgDL1FX4Ye2c3+q6sRKni8MkLGF+yNV0LmjvtYC3SmXGgWy/
/iwlv6Kbrzkrm5JD4z37LGqRCfqnBYB2pL2OwMzJhZ1i6+4NIQEN1dShB8iFsLx96tIeHOOK2gI6
qDjmsS1cgwFODqQzdXTVe4iovkoU2DXptZC/agsLnf6N3OSIolWaryB5hbtAi5AUIfSj92ldmtxW
Uqy2R/J9H1shLUFTFPE+Mq3IZ711fq6R/SfSlqgZodGDEBIO9E2XPiZo0Aaays14U90A9/eyPghC
QdilQ+2mvRv3sYdGJoE7Azx3fEFGQ0T7mMk0QnQSOdCUn0yNfszyrSO48URCDgbnO4wT9/pC+Rd5
Xi3H1mOQnKLQ28pjxrHTW1vc9lW0fPFZWZ59jSrtYDPY9Epkbix8Xq6vD5AEscDF4Egan3MInbm6
66ljw0LOjaafIx9eAFpDm1SllbOSgErB1dEawnSQQR812ZWlivTEfYkKShqAQAe9F7AsP2ZxUnxl
Cv49II1SwZuhlWESB/KsfTMjkOF2LGmy5iFLQWH3ZzGI0w9iI1vMSH35bkeLyEZ7hy2L1hZ6RoRm
1ID5DB4ifgOaj246WPTbS3tNAXX2tq9lv3RGjVr4g5cuY/ZnidMz2TmJ1Xc6n6hnxvrYGZIFnHcM
PMXBPDNZRx/JfDDN7buP9QTzrYT49fyRX1H40ezlvADSwNIkhHbuH60J7nrtyT+D+csuvKFD9Uoy
+vsCcGGh9R+2+IPUUjNVVslaPKE5L/e5ZSrsJJSsDrDZ1lin2n2xX9OOZgxyc5FdaljKYYyQ7xar
OMahcfqXkUJPmqrMjKcPLcgik0rWmQaiw2jx8KNFccBUzWVfXgKcoQ1wHpnKKnUSEIRE9Lg4pH3h
uh7u81Z7+AnpBTQPfJkIByQ9cdum8uggpGPs5iNxgbDv2CqajpbdgmsUwhKXc55tWkHjQKQYTWNp
12uwALuIODRNeLsHjUPL/rxBONiFVRz7fYqZuf9xxZCPVkOTV1urno2giw2CzC5P721rDUhc0/Fv
fnfXDbIy8k+GdhJ0qsgWM7MHhA2MUPdnrYfO09f64nmNu4bKax88uV3wX1as1OXBX7kO9I6uPEVv
aBjoqQ+G1yA0IilHA1alYu7LKyRbtSdoj6v1QbiDM7fUqOy9NkDLxw9QvVcqaZT9YzU+v44dHdNT
cjfyx/MBKdAj211ihU1o3hz21AgAHLaBZraVRGxRqbw0hThR2VIa0rGXnjmrNikFIWek42v3ujeI
IasLXaPoGOWKVq82jxWm43PkmxiMz2acOdHVOsvTaFfjQ/Nuq15QHbveVRLr9Ezs5KtBi2gD8m2s
fnKdq0AJpI20c+Tjc/0IpLEAJiOYgZ4xwEvZjKi1GEikvDxxh/pKk5tcqLjDVgl0wNM/SmDHbcPS
o9WKxnRY9LUvaqC5WR2jn0Guj+lFpB+CuwU6SFBHtSXUFpc2HiMHriHrQqctDiJ2VLjqSJG0QHEj
XYm8GJNR6Xze5LGNZ3CKqVZctaqv0SqJ4VLmyljNn2q1wbryDdpgk5fFn+kRpY0zEY207pROnggb
0FRJ4yjtoh/zGnZ/xFzRYhJz+hBHaHlh3jO1e+0K+1pCY3zCBDY7YTkMKsbyWCJSXZiYZl6E94rR
xPLywu5fBEP4LYWJSBPCqPRm0u45oGrJ+w5VfrA8P2+oJRhg6oucmUAsOho2QPc3DRB9xEqokTRW
ecb01oKK7TyXNwtT+kJ7J3a6Lk9NuAWY1+xl8VoaZLgU/lCNJl136IKPybt0pv9mYNOx1nwI6dhd
BZlN9L1zTcltLD/nAR+cy+frAPprjw/TXRQ7ixMCkT0Y17lTsvCarx3vn+c7/WSIMnTCD/yGZJGf
uTG3M9kODXYeV8jjJJWIWqh+c5tJ7L3nMop0nZ642T8mYbpPZePjsRiBv6I3MB9NP97dFCajdVSa
N5hyqVuizaj1Ih3lu/cKlajHjPTTpLZbis2I/LDa3XPsfmR1sLm5FZ/p+OtQ6qx3uudE44zlOdKa
myzYBew9hWlUFiVL87WpN8OuU5rVwaUOnd4BU3A/NlOpVFVhwFGkZuiqNNsoRIUIkbbBXQX5jnrG
6onl2r9DKbUftQnI3X6YEpozi8/+QTm6U5lqSgBrAKbvK6Q+3jhTxzi8T0qeJ9zw6SimQfKuKVNe
Ri/QhL7NVRdD6SXrcnEjAMhUxUkLPYr4bsYBIjM5fO5NgQqPifzem/tk7AxgjRKnbXhRg4WANYhk
9lnYwH8njECdUnhZ9HXeFvSoit6w1BDKeIR8N9kPN4khesWsmMCXFY3hRij0O9pwLFI6lRd3F0kP
RGQ2j/ARCl5N7/kcLZx2JSrmiHrlbMhYVxQQsugLwSNAARlK2nxFfiNCylC/7lNSBgB0Y+25UGhq
DjOqm2eRTqwa/A1WZsJlQHjn3ZJ9gRswEzev2OlNaUUt9sNjj2xpFGTWU1ZvPb3m6f8M7bSHqUP5
kU5Lektnn8QW7HhbaOIRrPw+myWusGk8OehRJZAnb+1GDGVBn12NjhJKaUdELH/eUyTcB8Zh6ON0
hVnQP1znEsGKeTXorg3yJT135FvoUqExKj9eCCB15cbI9AcJWAKFIbkIHSWYY0fSxZGp7CdiPDpP
THsFneuDuCxcbLpMFolfm2z9WZ8EtMQLK3WXeCgWOQZGymy27DeNj8xaCZMAGj6N5c4bq4kraBaL
dIZdZEN+LUJ4+kN6645zdzee1CuJc/lTYst2tUZug+aMh5WEnBc6cHf1FPmRPkenVkWsgrrqqgDV
ry4Ov+B5DAXRiePmKCyq6GLulzk414HNu7lUa2k4nSvzXkAn7TzZ9f3n7DNtfeHwmj6MgT80ELS0
Wg/5O9zgjDKwoL/NJ7NjkSnr+KzujRZ1qFqbxxlXVeJW2EwbdPKO+JtYtRFIzClilK8Nlp+jCS+S
Lfk4j6biTin5mDjbaOd4uMIA2o+pLzp98oTeaBqvYD+6lSs6FAuLI/s12klw1O7rJ3JOmjCNLSi4
TsX7X0HL4k5H04y42oBGPZX9GCounwsMMXVoDfHXzqPWRj/v3Xg1Ct8m2rSpA4TVwG+htrwd6e2R
5/HysNGRHqNmjQ9kc/Ch/LGqwQ2SwvDvXrntnUtFbYhnt/FSmeCbBamF8tgFv6W3QpBnU8+fumCy
cpzrup1Jmd5bM3dB+U7Y1d2xnwOQPt43Irj0Gi7hWZrLzo0YI++m3tDKFaFyuo9Je7xpIi3Enujg
KBS2uJOXtVt4fBDBqRlkEI2WfoWCRNv1VFoPS5lzZg3PV7OZdH+NV3ghnw0mesH0B4/Zfu+f2qdD
A5uRNQaIUHsvb6yRtamgJ52H+pzebb9e3Nx49joW3s1KZ+Njug9x6Fetx5n5tt6TGxtzgtQRCZwU
E3430xmzHi4/qn9IzwqTPplukRPRvdOL7g/MevGZSiYJ/vGWkDLR4sPIBdBoxrZkjk+PAGIkGZWX
Ki1IjgEtPrTLx1wgMblM58+gPKCs6vbU16J2vush5TNTOPD2nmJ+fNmCea5noM9El5XqpZ7sotto
3FzFTI18he9FSHZfdIEG5x4TKdHHoFYuMRDBtAia92grosShcp+j3fOcT7i5PYo8eFVe5HShz1Ct
CaQYDzpeCdaYhkFNFY4GqsXilQin+0tANK7xdhpgHmIGpOlGQ7bGY88J1jAUwhCQYr6H6sOVOJ2o
zEy5M9nODJ/z2P4eYk6o7c3+/AzXtNjADHyS4RyAQfr4N5RK1WuBnDVNUN9J6kV38FOJOaAYOmkZ
N5G4hzLJUCIttmrf657oy2M0iO+kHpxvl5yl/l5VYQeWxqeitsc6prGLjTdrVsPVcF0/UNdQaQaj
9jxNUv0Dz/ZEHP/ZDswmeBjv9cdp9ty6KUvby+kSGWtfMsXp8vbTHuStJGuNiQht8PKK45XZIF8I
CQ7QcSf8oJe2dSuyGQoWCwNR2aKDWCtZsM5Xb8wWlfgXCaCHL02STUUViznLnNvj9bpxFzySlRRI
xsd962P3SYQwDL/6kAZuZaJY+RJPtcsiqJKk9mbXYBTSHDIMe+f3ibzcECbPwyiM2JKdBzOJX1JB
TxMHNcbOf7FluIrWOyTAU+OfolQRa3wui+C9JMnXcws6PjgTkGkRRWpBZj+3xFQXiFHJ6VF22cpb
kXwU2loY2dy6jk0UqHuU0S6DX/sJrV0sJwfnum7ULODAeQDNnOZT6qgHplvaA3nXxOM/+S43ZXuI
EtCUUZbGee37aGX66F1e8QCQZ+KqE+NhivpoK5svK8f9uNpvR9SfC9kugsS7B/m0Ch7T5+4+VwCN
V7Sb3iEeZKVarUlChqLOVWeKVpDjyzsZI6O3f55yCj1EWpmZb9+7/IuN6QIQvZ0LC6w7qjdG6j9Y
Vi3RlqDHUxiKe9kcbakxmBgrsN7knGiSUUnsf0y07VelW2xfKELjnVhQ6N2e13fuFhMmOCSrd4K7
NHYHlCe+jK+4eRj19GaZkfQYqR/0WRgzQ0oaucCIdKWmILEFN/3e0e6j7WeNdg0PI3eq9ZekWSeE
pJJozQ6506PSTaKNZpNO5/etk3p1sR+XgsZGgzy3ss9sWa04YFABUxGpMZoQxDfnJI4uVS5Tmn9s
DqBkgeP4sUeAzinh0D7zMBWXaSYXwUZdcevOZ7PIzAMsN78OCW8wyMwo6/IGQQEXDS+MfnAzK9TQ
xe09KOYZUH2qE8YdBb7GafSCP+P22O3k6/xKf3K62+2adZQ78TJeEgW/DLc8IrbUnSAHoiZqVOS2
LckVtiL/cCNabXBBQfF+uNE5xTnlMEczkxc5lQ5KmRRlw9wfWLHTd7kP1j3g1iSB8EbVZcDNMZGF
8Zufp54ELHMCtAojeLMqTwErTEoSxlwg2jwhJ/7h9aOwQvYy896EfhQywNhzBOqtUcwRv52y51he
5em+vh8qxMWQ9Rkx6XUPkjkdIUxWVfPE7nZtZAtdsrw/u/nkHOouC3MnfdG6TUi6IlkLi/cpsvk4
U4REVGX9mRDvTiVtvEY7Rxf8yHvNBb9eN7ho7P0ZuYRU4zdFYbSIb/v8rWEHpFnuXw90EvVQjb/c
yB0FKdhcki2U8YCBNBqSXIzjDE/Cthrrd2GCZ5etSUEjv4gsUvtFYZIMAcEeP/8ksxhbpEtQzPne
TcSPhJfzubzWvAy1aN7cQCHqioYJd5VyHyrW4TV4dbsdOjNf8GlPi2OraO1ye788+2grieEIm4Re
WyfX2JhP526jtLyVQxnoL+fpMntqCUAaBBu4UqwqGWZ+g8Ca59GkU2UmohBFUwdTLus+iffEqLjJ
h1tlUJt4LB/0crzxcSU2Ga6t1TeYMsNOkarvnsxz+Zk3PhZH0BMBsS1tXKuD1ZCO6DtRTQ8R6DSU
diSXpd11xeTTfdJ0hZ4N1YmEKG4+fCC6p4qMHnp5o9u9vdC5svVLoxsBuv8Klyp20MKinYQLn9br
3kw0hyL9zN9lOe1ZsvkwAfzjfpfd1ZJrmsvm0Ba9nn4zu2uhTj6yXtaIv+vtOSORx3QFGkIfgpz9
51ysnsfhXJoq3eV1pTbFH81R3cI9hGWiMJWdzJkZMrq778TT6CTqt10RcM94P8FXLuluYAg+IvTL
ZM5+YtvtRp5AYhVVmmrSc54LlC03b1r1WWWfAFE0LH3jXD860HdJW9WGMrt6CIx5aL1syMNTqEL7
zaZTg2XaYGjbO/aFWhFbWPA+BGzEL/jEoSiiRFWwreOpoBcuuX2Ky0bSGcL7XjjWCHaWm0I7DJkU
MJ/ha1UyM8rIonufDY+g0ScNBQOU7M/1ZGRXxOywtDcyOYUQ8zlMDR7miC/5/K0Lisa7xCj2Bf3Z
1y5iQOvWi+nvaBkc7oRbKu0m2ZyAaeF0JS5jaD8StTnykO8Twe4GAvH1uRNPbo/9WBQyzTIE0H6C
MSOFdOJHh8erK2ntmhIxEU1XGbxNRb95oG/+JCfmZkG2VliASKVlSPcwHos6+lNEtkXR0hXi5T6+
EPnrbjzWfp/uVwerIJ5e6/QnokyMT0TGXac3v2uV5cw2mYh8/9QDS1rVqzfCjdgschzER2KIpZtn
B5KCZBfxPHqRMZBIcqh9rVz2E43lQIs9G5/tJJ9GlHcVBjoHF1Zmf53/wJH89IzrHJ27JOMh5ksk
+1ptlxw247vuA0srdz0tdYkl5tZ3OtZICZQGC35u0b8Y2f5uZ9Dy9HNAHlxzoc+jMpPNFsUkmQFo
n1P3GIaM0TqDKbUQ3tyYMYFDWmd1+C7hWV5HdGrmurvAdWTQMonpSiU6btSGYRnrQhKAKfv7KqaH
KdJ+5FXXNzWaFaersxX61lYG85Fu1gUNDYyXQP1mLvOuQxSfrh/H2dd7H9MFZy/LEzFbo8ecr/Ui
Q80QFz2OdopjcdOZtTQXz8XiEgVs7tK+W0zAeXayv7B0WRiMx6sXVsXlptufOZQd/v8SL6RpOxXn
z80ll/iBRWExbBlTdaa4HVFovA7VWTehWNFuypAkiXNmUYuVYPPRjhfRdusg4HR3G8flS98jW3DV
eKl5IdJHWf7t8RvRMmQG1h36L6FjV+chV4muF/O3X49az2oMP/BzpbPvaw+73gplh7tEBZsvJ+c2
m5eCemF4Vamt2Fy8P9NLD10c3549KxUAFdXnH/qxJYcS6dVCE47kgVYTnaGz6JZemSPGhiIcGUYT
izi5xvZMxt6g78oKu6r6k8jAKb3+9AcRTQqvUs8Z67fmqPjpbXa/HbkyyvoVE0eZRiV+NT6AqIUR
dLdm4EzuQCoBYaEgwjgFt4dGQ6bCEUcwXgz04jMyKIQwz196YMV/a839va3yj8mUp1Cn6SOhNbcf
oqLJcYR8j5Y4W/AdkG3N+cPKYzvSHXM73Hs0sfftZdhfLpcYy8mcwEMiNaxg8VPtbWY0d58cU6TO
fjtMYCKVaj7D9S/VUlsCgHzrZLgrdZmZ6Jup17AmDH6hWNONQjODD1rCGxpwAQ1wkZ0AhUbq1nZ4
KwQ4NWb6jRx8WDSlQf9mAG4zyTa4tJ1XR9KUG2KE1tp8mfNH6gbdGThQJnC1zKvUzWbwf0g70+Xk
saRbXxERGhH6q1kCMdvG/CE8CiHmSYirP8+movvFKsr7O109REdHdDvRHnJnrly5Mlw7hAEtAIv1
sPvKjSYQh2esurSlj1ovivPEQruhPyySTghMMQ4RCfP90SjisON5IewgPCuK3+63aHOGWNPwMtG/
i4T6mmo0cz0OEVSJGe2BHpVHPSrpjA5NvVvRN+9+RnMHlcVwFnRgE/n0HAGQefQAj0bGy6gRZyNu
dinaAUs0DDqDgUkx6fe9ftjMcbfVdk21dXHZWceFAV9X0BSFLNuUJIdBA16BKBEiGdCxmCt0eNoV
oTFnXAKyeAj90hXpjpR3wmGnGS3AGHuUmhWc05Lxie0RXz5oS9r3mo86O+5/aa0dVtOX80tD8MUL
JTQd6MX0ccQpJV/gpAO5r/UeZ4PhsPU55ODQ6gCP7SNNtT1iozf2+5CUnHLtGwHqlAJREfivxXjr
kJHR8/u2LmI6fBEwjrIAZzQP16f4uZhBbfl9wXVBwP+FIG3XCPr6MbvqWcWCPxvhNF2/XnNwkjkN
VKMqHQfh0A9f9e8uwyYZn86cSr/CDRS9KGpLZWR0wWX/7afUGPhNxVa26gque3uSTqbglq3n5Uew
8BxnuHSIPTuXpPNaeonPxCEHQBd2aA/ZNBnnnlZmyQ+pke6L2bUqmgu2dj153jYCGgJwqKJ8S7kJ
mf7CHzIlAKAE6indLzF4EiMmfWK7F/wAc1cXovi98ChokIYy5j1ZIQ9V5v0++QiB39bfUMMToBYF
qkXeo6uA2oK77B2+xP+eKhcKbUJiZP/CSMhW8HV54ZgHseqM8wTgyvmwfNGAgDJn9+kSRqKXlw4d
awytJhqgeXAJE5fUU4i7rz5IPEG2vYUePO1ojVGv7hNSvtGo4X0OYDNylb9KB2EKqMjezOIGZcE5
LW/v5+cn3Ikw23hiBIE+XrgnR4HZgxaHZ/bVVwoS687ngeFUnwfRO8XxhD9h8aRvvX95Smsydks7
P1Wbih1pt3tBOXzP/bjVR5tmNAwpg1iucIRuBP9o1SMkGKLmPPx8lnULq4/uCk0Quo24nWj2qzkn
rVJtKzfXlzHnAJ3vUwihlTT42EVcYia5mKrwH/XbYLTUlmabpqqraq31YqVlm5VSzun8cN9XEQIY
zBSikEvYcPq3pmpNEsVyr2+2FaaY+4gK4ymkYIBEfStY+9+/b6T66Grdf1WtQ0JXTpWt7HNaJaOz
B5OrXfg27yzkMoYMtyKJk1abj/qMxbCpJr3UtODV35Nrsds3UcC7jJvhjGCdIWgnv5XABhgB7EIO
33onf90vD870tKEFF3kfRwnhe+feMb6OD0wShYdGY4CNHDJNadGUMvdE/Tg8N3DpTLOlamjRy7uP
iyhPpqKPT4XZIwZ+tkITpx8YoRlUIFb+57fWEcN+BNGQoWFBMaCIAk1Uh79D6ZHXftVnVqPztfDM
lzwhV2DT12DCh26VFoMdNYeBzRy8DT2V5WT+YjhvSav3hrIHjSCNcN29Jo0QhG6SfYBFdnW/MTCC
DzIBCH2wCoaFt+VneADHbOv2icJUOG8fOpfvHZ+RiFx33r6EJvTfiv88Hpyyd306dwFIYA8ePqu4
CBpErYfk9xOhPT7nf3ao/o6eNtvmociq8QkG2Y6JdTbdHpCtfJakfXwpXCDKkLniAVokyHDL5CXU
R8Hl/QmpPYDzxlGZmTn2N/4FTrTZ2ziMgD2unKRsd+G4hK8I2Pz+za1/OJZMQ+VItmzuOJf/rnX3
2iqq9U7ZV+NSCWGEKSQfxw70ebREIJDRBqDbT9U3mLZoCYAYjEJkQZZ6CDZMN6Tv5upfkQ29+heY
8pCLdu4WXFrgLy7tAMywLvibkD/pNR0tdWTA3ObF14yA8XlFljZXIb0G51Oow6ZfxHBw9Y8TmQo4
wLc+2b2thsbbcaRtoEaVTPg9ilJ7VVJagEfl7M3etTnlfSM9fqJiXRTtFXx22FfAlKcetbJdFRaM
6GTKOiTYor/WAIdgKyfrna/nwZo6MzyEp52JKplL2ZxKOOwvhKv2DVSjEvscrAF1NXD3FnSXyCj8
0nAatAkC4PLm0iZPmZjEskogb2llekCfqnBhdO0onhY+xU3D7DbLNIMtDyZdhI1z/0J3dHtDJW9S
GcksOXaWfLW70BB0PPN803ifwkhUGJS5GlyjebBzT92cWhMj6fw9Q+5h2MCZQ1ANHgYcNNgHVA2X
1D1EqJclix7UsWzrLj6yNnIe60/qEZvh/pMWkLcWmkQTeLsr0ZRx8SDCRa3+dJaW/jviblFvTQo/
3sZHWlz3kRFv3HeFQdQOk7UStFQoddruxOqd/CnuJlorxAnEDl7rqUl7CIwxL6eBSsXRTLRQvwSb
b4vPeBczVyHGufOAueqIgMFynVJu7KDxDWt7snLFkM0NWpHrzsGf4n3C3mXSu7anJ7+XTZe9NQ0z
14kGJVso+V287DllXmV7Q7LEDG7+f8wgF706xmDnawn1Gb8KLwF0MDjS/CrEYUjHsrAxzDoNlyJe
uiDNQS2grQX9OXO+ieFhYp2dy8uyR/Muf3jZm3nbNixFkqAm4sdMuzP6R7hWzpZc03AU8SfaPSW5
MCM4p/zp7VBL+GKwnpMPtv2s3VuOKOeGm0lgQVz3cihQsCE/Np1CSMIA3jxtUrhCND0zow6hL3YC
jfNo6U0BRtIJanbunDDr4hVv9CrFm+FlvH89j3KSPv4MKFrCnyKyQ3CNuow1hRRAyfI0YPTd+ATz
z6u6+96ByaUN38KXl7Fg6+ZA5PknoLVGCaL5sepcwwpUmj7WaPuula5heI0hhB/YPFSf6UOgBnaN
Li+cMc50q0AQ2BX1rtXVaT2XqcbhT6zg9LboF5GSXpkge+qukp1r+IcwG2xCGK2d0tf8JZ+rOoch
BFFqbCua8Vuf5nBOVS0bZF+Qy/hXs89JZ8AxiLuff7XQTy4DGG3gV2AYbtWpmEA2nr/NKQqDCIhh
9Pm4QS/XAPUr/g82HwmjrsdTAVwfguHujqDo2+cXmxFwZ1eh9mO031YCI8soOsxYg3NXGed9Q3eZ
FT/31lRiWFgU2GLg1ewVzBN2QrhPFW81plKC+FywSBp9IAtwXlEjQVfPJA8pPMRU6UKBT9bJesoL
CW0bxB7ltHPKcMbxnind+zBzIQ1SKYWHsQhVgCY/C+ZTy/B4++ZxNjnBuo6NiT0Qr4sWVZAeQZLm
T8zRSxftKgbrSNdPq6CF6PRzrlPSWvVbUfYxayvtLQi09db4NjrKIWzxe18vU61wj11KcleuDJI7
H8chZaEWaDcg9srNEW4vKGnBqC4pDpRjI1oOgMty3HVyhEoCaHXk9b0+H93zE8As+cHzJb3AGYys
Z4g8+6nWWTGBPCSaX0aLK0D08eru8jcbBnJ44GxRawmQcgNyszqHdvkyF33Jx4HWWXOd3/gZJuuT
uS07bACDbumT2Sf74eEcLqLtAIzUQFq3Yx2CfTOw1XQPq91w59TC1qPTKtg3uod5uKdDDv6lnmRm
hwHvh61jbOPdLDja/v6K4BbnYQ3NCmCqhIvVs4hVCph1yW4/snSYQS3GVSN4wuBtcgpkMIdVeOWx
+s5eDuVHUUxoLMmp0b0e8kDbREiPnb+WwHeoxUUrT/Qj7fwrfbLB7MsIaWXLu2WSoYU3zt8v8DUR
HxxV7wUdPOVtgDO9m94BOhFDN4FDtt6lSgzmcKP2B99l7+enl/M1VKHO0ODUchCs2yleuRo3eHG2
0Xk7vHzpTBWmNSE6gQgnbEOfRffFDFDTXSRa1WmcfSARPu1cis6DUhK+th5lxAaTC3WyDWSIWyKa
vgsTZnu7lekn6zKeApLSxcUla9Nm566mJWGlOt4kJjKQ6aZNQBtoRNLbUcboc8BjyoYElF6rPTs6
IPQfyIzC6IKBkofTRXwF5GpQE78m1wRewQc7Tz3ideuvI0pRbl+h+6rp9E/h2YGAtGfccjm6Fj4C
ghaZIZ0YajAoUOczP/lFvi0B/FRN5DZ/y33uvruWgC+tYr1an4jadTpDF1D0e7vnI5oF20mVXPrn
oOiawblnvNHzMGzydkAuL6aQA77mAeyZgO6KYP7xJTKYk/dFkQq3WqDsz8sZcCjoIZ4B1kKXogaK
RuaHmlCPVybQBqlY0VEBfu2ZTKJnII49YHbnPth9rCa32bD6sIFIPsJ2wHezT2aCdjfuhygC0oTW
xos/X5/1ZzUhPqPrgh7HvkFgglAbxGAAx9ecPPrrmi5vTUctXx8D2KKkqo6a6anyaSy79vivzSnJ
+He+cC801zaSE+Dd7wGo+qhR/f5g1fLpYnPdHc4qCyzaYyvf8L8+dp0iPYM+CgEwyM0eAPdSYtaS
nedaTnveGtbM3Lcu46KrDeAgR7pn+BencxDyvWRoYRGd3ugGoOO7aJ/SLPnSE2ie0YuvRO7HLDbA
Ro2oY/u8wf6HEmw6WsB76l84rW86SSQLneyTBYmyIK/tYg3ZCKrdZbREu2Tjr9HhNL1NZIFlHoNz
sPv/1uJGROJ+XWuZ9In5qJeVPruMFRcWDJn0EsWWa0DA5LY82+cdoORKV85w7RAGiXTu6sIq9w7v
J5e2H3dAf2FfNvXuhkv8dp1qSfdqczmud2uWHe4lkaboWBR9oYt4z/xWIyFeYNyO5Wu9PF7FgtVO
5fZKPfbU4UkF3Qd+lJy/h0nf3QWv5T/5ybgs1xscm+m8xxYAwAuKEKH8xD3USLrbkHr+b7TYkpXO
p5vUPRUUmJvu18fc61fecUih5ffP0gQAVF9o07BUVecYaOot17zz11vzsN+tcwAi0avWYMzsEhWM
5uuxbUHioH7ncpMhiOKEFr4UtnwEddwbr+1yqzQr4zhb4TRH8IAIwY+R5cO+o96397tlJFo7JN/7
0KQpjryitZS/CV/vykKZXa2NOO7rgEwI5QWFocnzYN+GKQp7CSFGSKnd5BNpABClnCd/E/3+Ix4m
8Obdj6g5leNl1lifVX4EvQqMQ14EOPC0SJvxlu9+pTJCWUUnVJQJYqmPtG0QcuNlbiFwo9cFIJez
Ms+2q+VlTLEeCWMTpwmvld4HWg346g4duBRqZ0PEYP8X0OTedO3+bPeb80pdY/pZc5mvByMdthi6
CCfe/pZnptCFAiqDfvVX36U5/n3NjUf3986+UUNC5/oaHNTIL2NBo2Je9Q6ITIVEjDj21Zk0uyeX
Jjzv/DK9gIMDkbkvTZDvY2SMLi5ZA3IT53RH4frJjuGlwX/OerYnGw75EGw0LaOpMAaEI3orONxd
x2yxP1mWPivxe0jt+VsGEZ65hgiDHqGEW97vi6I/iFqaKMLahqmi8WcZtUc1O6ilOj+zKdaa4ei0
h40O5JMn8HBm0vdWbS1sQZMUmSYRs2O8gsqQFMPdiVCqGlR06x7oktpxaUaHCL2m33/eI/T6x8+r
3ZNTM9Oy7Xp+GVewL99FADi8JCQjDgQxma0HD/0PW7V38MoAiMrSOB9Eh2h7z7x99JGlGi2k3Syg
D1QaMj5A8X4YrDm/an2xdoWKwT0aNQjwfdA0jkQ7zgDO+sV9yoLVAXRRsqTir9b8/Q+rtWuorVvK
YWVnlzGtS0AlZaiINkGKNs7rivodMuP+Wx7sXmzJ/bvhg78Yrs/80A+LVnNnsJekbe4ppeoslHvS
RrDzIdm24gsdRN4Xh4u+jScERIbcS4p3cOTeT5EpOfiPShX3y2DWIFw1P6tmq+DggwO57y2u+6wD
1k3fv+TBeeBxfxiqYbWl2pxvdjs+Wygq8J3eiwYZQRamqg+e8R9mamnXYp01N4sdz/jeYxLiNTrT
kkhR3l3IwiCZIXGN7hzU5Vrm26VdiDwHMROQJcihNyEPGeL8D59k6y1VyBUrds03rbcbzVxdGuX4
jOSNAOAMkhikZv4P1dOHd+KPpZqbsZcUXBo7LF2CxVjs0jGicaVjjAjRSfxRs0WYQZJY/INv+2O0
5m+K5nquzJYY3fN5NKSzkEyVcN7m/kFeLhPb//fL98dYzdfks7m5vwhjHHZwdCBZaCAv3TwQ0nsS
DyOzVfMw1qqsqrnNE2ZDMNlwBs8oVLB/PqoWoOaym/z4QP7n0xB++3kgje2q0JUVn7ai+h4XYQcW
lRXLZDEfPcxcsD9mag5jflnqc7OJ3zwilv6O6AHtoTNUfilchfP0f8k2fpiruY35otVoLMUiPtMy
GiEN9XUlCtHQzvl9tx65Jyb8EAyajD1S63Ng7ENjX9qaKVaPV+/J8F5HFjPmfjfy8KzfW6ldsOV6
ti1y0ypJMs6TVkjY7RPpu40U5QlSSYm1Ryfi3lrtZql5ubraelMc9hQ9EL8vBEJwhZIbbDw66Pd2
apdKtU/qbLnlqxB6oFU6KlI4coROTDJAuwH2TJ5YQE/i9UKC7urSWr8ZjsNs7i3eQNcBetD/EG3B
53ZfSFVQeCKwZKgeJXPYif92WWr3ksGl2aYq2WrhueMitfwwaXhmLFl9yarU09fGsTwdlBNmkMdA
gW6DGLwr+PO4NiWS7rW4B3XHdrcHdu1aNq77s3kSewBSgphYEhzb+pCWEHrO6KOQ7PjDJ+neWu1W
ltlhvbJ3YsfRLkGrgVLOBZysgokpWcWH32WqJAFcTqN1g6XuntlrYS/n85ZajpVwGdOw1LVd2u1J
kBhCIi1oqw+9wJ212lOrHpktrVtKCYXt9H2h1sRQIYc+4lTvar2DR7sMPLxltEZ2SH39/Uub4u7/
bQctjZRHw9EoVm1Ni2OJ3OWpKscIQic6vCS0PRh+KEqei3FjJJJFHg9Stj0SdugeEDs2UIOk3yC6
tAt61hTkh0EuA9tvdqy0Ct4qZwfRispCQMUT6SSLf8MCbyNMRg8H5a2xCCzPz6NNm45JUGTTywGz
fv+uRzl+U7VsXdc0A9dq1LxQY3nR1ebsyJp+LzpasulumZuUPYnGENjZYUd3D6M8kJHjHu7kndWa
T7Kv+bJZmVh9PnfIq2OwcNQGZKfz73dchd1j2LqikY0ylvXnm2teC826WFd9jEZXMy26y9fqy04P
MZR8VHQGzUAK2/z9PgiLLb3JIFbmWtxu5t19WOi6Odd2YvjkhMkxDu2P43D4kZOWviwdNwIeXbqe
LEt4AI79tFrzLsp+1djre6zqzmRCeqw6AbNfxYi4LjP3os/B72dGk31l7S5cbPVUzY/Y86iZCN3h
nROQ/2OxI6b8ISkcSV4FqUmx1XcLyxNmWqfqjEmPwbq9cRwXrhu++E4yYvKcI8mGHuC6P1fU+GlO
PRSrqioqndeB+RWejcmq24Pm6zDF3hJr+6oE7hu69+zqYJ7KVvjv9+On/Zqny5fbvXE9ixWGit0z
Oz1Im60wmL47gRNS4H8Vrdfda5p8S1da/Omfju6n6VoQdJk1W5umKUzzKE4rv0c3O03CIS3Bof9K
dDd3Ipjzn5Ilf+Dcf9qtOaJLSz8a6gy77QBmMpRxFO/D0M/cBIcOK/b3M2zKznDNA2nro73MLsKc
Dr6IROqUsTC6F4uR9L0gnRwZVe9M6Xd04njImvvdyvNfX/L4xafFI3Fzeicqh1II0PPWlfw67aHn
Avxk1rHNVE2ltgn2YrW0FHuv89IxKn0axwyaHIZh54Vh4aPvqC3zx7pwEX/b9TuDtdXP1cWeyek7
HUkxZoVrfq+ZpEHTjeOYNOzLcDoU63y/4z7BBPfFMzuQHXlxpX77BbUN2Sva0V5sxA0PkNvXo9UA
khHfPexzyRHd4KK3DbSUZCnTA5ocB+/u08VdvHMtZjFvWUeNtYYcvXN68RzucfzyykrDhR5Ih1qa
kr392xux2hjHTQt7z+2pySFrQUdCiAHvcnyPQyH4v3a0jdOl7yP3EhemHAILPlA/fnUQbT0vnQ1S
L3J3cMUHUfv594vxAAD7sRw3SOpuOQgcz/P8yM87uc9pG2UDqFYpM9vDjprAk2CyA3QQ0aLyPRh4
EuOyY3jL0O6MH7UN/PCSY/hcms5z+0CzWCSUoc98NfcQRIBGErfsf9Da7XcufldjYttASpiX3b9b
mn33Oy67c5UvL2KP0J82EvHGpZRhxnFosACnjp3QP9CW3Xpxq3+5AreS253VvCxPrf3pJBT3vElL
iOW3UmjxBycO+jPaiTvGR6vX7P1FyZZ5ROnG196c88yYLcsrF7Ac2NHzbaJA0BNdQHH/8EonLuvt
vnYS3x1Fn5+Sjdcevjp/LmGdk72bKYfjccPGm86tNwUXFDBzYx1chf8NcQE5bWOJF0lOu8xu3e9Z
Rss2C+y2J5MJ07oZEo7LEw7v1Z85vD20Y/xu8gGm+/OC1RydpixKTd8fuGDwTtTgHNtBNkDrDB5X
e57+bkx6oWrOTV2oRdYwb8ZEQNqEjeFOp5d4BQw1xrnGTIdwOnToqq4RJEtGuo3IE71Isr8PmmF+
fPQthL072ssiK5fajqPttVVkih0Pmuakci8f3K/0HeDNiVEc6L9omf8C5+O1+5TIfoMmeWFuD8Hd
b9DmzaraVUf2uo2gxpRRJc2d2wtiQtdO2H1FugE6mebwzsgu9sNg48/pvkW395Z32kFZlnw9rBtn
NkVVn9xgHBAxH4I8Zopqt+tKj7bMaC1kPoME6geVo81qe70Azs3KjcN++NJ13e/v9rMMUX0wUePn
HteC5sU6p2QrDLYB96fHHKPD+Gt4CNBr7XV38Vv3HLpiZgJsjGcZbqRLbvLNw9ytcUNvaop12eqA
d6wvX1ukvOMBVIEeqo8M5RH5ifPqJk+Ii/sRTd5iqsfn7/dNFkzc+Fd3v2K3KO2j2mKnkd1v4Du5
Y+GwcH2Hg5WA0Le93w0+4Bv9XPSaAyu3Z7to6lzwCWdqajHGxIlz5p/7u1cCdVnbx4OG0Z/mas7r
umw2Dhedh/HaE3157ZS5EFOI3nEcfiCTwcgdeAlMlvlehAPJLXpQBf5pu+bLzJOy2JSGuL+LDm6j
WfmmY48qBNDTqcouD8cIJ35xpTpNOKh4tNfrt57MKIySea+lM+5kD2a9aWnXWJx0Q+G8F7SmOYhE
MvqgFwcxHWTfMJmRvuz7L6+8IqSIg5NjkjLIdv9hnvjHsdzc/91x22dltVwe2A50bwMmELgpTboh
vZzDluM/MaNEGiWIS/xLjHJz9HcWYRzSpiWcqFe6z0Kg12HIwTSln/EFPvgp6Lzm41cO+798qPWa
Nyu15kItDRYbleEIMZx4glnmsgXDxvNs7fQ7vhbQe+ctwkiWIagS11JnO2xW13OunLljDJmBc9w9
9yG5p1YXGZCsv/ZbsPNR6FtJzrvsvbp5vLulLvPZed6YsbmMDeNyt5Lp+3jbGw8bLjGoxniiJ3Ii
TxKeSE+1CFLvrM4za5kftuKWpebHxUsRHZ1TqqUWd2nHw48OUDLCRgTeCY2O30xmkoQKMhej1zya
smcMsGHx2eKxZBDN1U97537cIw1X4tDvMO6I0IzeFBc1HpAmyZ2Sxf518pF9PdlLVTzWK+d5gkQW
Y7VEWhiTAdEBM+mSGEYyWofs3dBrvs1YrTK7OvHRPF4eIlsdzcWnknZ1/GL82l1GrmyfJeGBUQNH
54wcPClrPrPNOB48x1FAeSLeB+Oy3b7w5Kit0ygdub8/WbJY/0aBujthm3ljp59KrlP7GLTJM9J8
qLm9i/jcwu34tEfQqd/tvrlSbEvivAyxJneWS3WRHY4ZKQ6gntnDg6TI2cXOOurvfTaXdvcosT3Z
wyW7UrcK3Z3Znbks9prC5rYvsEEh1096aTUN9DbREZgOC72JjZPbxZEkfuQBOUpWXLzKvzhtQ6zL
3Q/QZ8peO+2501XI8bqKUIFGq1uuA8bmdOzB9rnFnGPeSVlK/xic/vNE1blb9ml2zHalwHWEqkSP
rnMOmMMAbhzISDb99sGcsB8xglHzXoezZS72C7HUYrhUe7KYMxsEpXc68QKio977djRuvQ43Zx/R
NaGd+LHaOC9ge93jxn+6+klSBEniv3YBOiM3+vYGzwzpOTneMkT8hj/IeKZJhBwKT6tkk/5eD1Z1
E3abqVGKsVr1AHY9a+xWp9ZSp3TfFhDY13DWefkQ1yCCSyJruX7QCfDTXG2l8izLlJWNOUZOVi4o
M8hXEIeXjPm4jL8rxl1uftsat1xZ88UjMP/Hl9Y8/GK7Xy5bxkaHUwLYmAIvD8MvtHSoHhCxyoNy
8Sm14//DXi1o1Y/rarHKVn8dfxwOaT5zPQWWv0eUtb/qMBTIJ2SJml3ZG65KTNf8+mnf3M5aBqss
CglpmjGX8wyW9hK+ik8dyN5OyZfWQ9LTWleWCrRs4IwgrbpjPpIholu/778idkK/yRzavjhOsjqi
bE/rkehhM8urRpMP3QfHj0kaUKHpoxLrXUm6uu5oMJBCRpKlrUeijdZ+tZmZWJyQaMbDPPyCKmA4
oUtit4SReJJOsnz0St8fpHoQ2tIv+upQYXKOaJQLVAVYvEKx9oww68eLT8xNRCarjEit1rz3bpll
i4OOVSR1CYlWzG9lUxF0dzvklPzjXx7aeuB5bJ5PemMlTlEagMAzxwwc9sqx9Sl8APseULRZTiTu
T1z6Xy7pLfu7e6OK09FaFDZGAR/PwTMFGYDP3njlMsPUdpse6eWrAdedkpf03jwqPv3Y2JpHOu/+
45Hak8qfxj1Ybn18gi9OrjzYexCG/LBW80erqtFYb1drAXaK0SSWE0xAWZ2vj5c9LVDIRrKtUtfw
IIn5YbTmiRZV3pgd/9pUbzp3gzEKTmH1OYtIUjm4CGt53+3P+cKX7KvkmtbjzHIFneuyZV9x9gKY
QVWqzyRtRgC/dNwI4TukTSQmH66voTU1Q4WxYdq13VSujdNusV1wTTteGrzzsPWcYWYgd+O7iTua
DQf0QkqjPJnV2q7ujX3GIzMX15SvXAfjVTgcfqzbPKagmTilNq2UMof/IIrXaYj576fWdrVRbg21
OBTiqqZb9jQU0SzP2dqBmS2emMJpPkmW9+Ej81+b9AD8jCbPy4W60FVsEkuW8KPzqLcNYloAHFAP
vlao5+zpiJ07YnCvxPjvH9xUxHG7cxPH/JRd1CPGkYd0RKEyHjIbhTfVdTYBAeX380Bi8eEBvvtc
8YvuLFa7clctbPZ1Kw6wmM8K3WHnBiGCYwh7IvcXjaS39aE3vDNagzv0bWt10sS+TqjCz0IyUDIz
ETqLeR9CnQwJIhQh4Qtu2WVZjeJRDn53rJpK7clpmJemXp24QWKVLWfCaEtiZ/HIIrT+opKVrsaq
K2Ce6PNZdsBuscLfnoK7jxeu7G7Ft6fTeZ4d878QAIFp7SgCIXtAoEg5yBluI5EXL5xutKcSacUD
+pclm/77ZYbj+vMnFMZWNa4qm04gJQg14xhFpOGQA955M91uxBgfLrPpSczKTnfNczWq9WreLPhy
rrN6+2zb/yKCwoNEc1JDqdN6mHTcLXXNae0K43jZbPlOcAcqMTTyUpYYfoQOWprEMpK7dHP2v+1s
zV0tz2ql2TnnCmSFLlVgB0SAcCFiHKATj1GJcPqM3w7LoEOsEX0iEu1EiB+8Maa9Lf14ySbXK/Hn
9XWz1A9/rTa4KRIhBDlDB7CeOO6muSiJrG7Y1S/fXy+ul+cN9d0m3w/T4NjPnTEK/+iwOjYTXyjO
bCPwLXJR82lEsYBYnb7NAV2NUfva/4ShK9mOx5Hln92vl9vV/D+enECvRzc3IB90NeB70aosIlkp
EiF5O+qF9fWpkTf3axZAjGoTR670U5Ix1RPEJj2l7spgeggGrpsFUq8m8eT1+rq5vrbK1u2wt08+
uBOk3wBuz8tN8Y3eMMluP0IS773oDVe+82OtbNGw9A1O3JtaEbn1F6MBWdw9FXRaeET7msTiI97a
D4s1t2VRetIyhev8LEJLUVsF4AribRvBIICupdNH7slHpCJyCaM//zdQAY4s77LR1GhD+Ok2j62N
vrTtpkYWOPEm+ZDqdgygKGgtaOfCR7QSIvgIIovky//Bs/yxXPMsZrlq5Efd1oipme6a9sZoijmz
T7KX0LJwKzlJWkhZzB25g8N7BH0GWUj/TXHcW0HSHn9u/qfI989i1CPflnU9zuZaQ8OZl35AyC0w
ZERKfJ3j7RGZSR6Px+7sv0tQx1WzOc3flpIhfZDwfLyDbKJ/2BwDmndYehfyxDeyN44Mu/6HQ/fH
bi1AKpblRQfm4zu1sJ22wgm73itDEAB12O8IXf3uKyOSBBW1wQsmDffFofq7U/1jvxYrHYtMMc9X
1lkomwqQ8T3Gdp5y33DlW9TcKIR9D+TO7PHj+cew2JC7+92EJrVcNzHspRRK4E2L8rrbcWFuEXlL
TvgjIJW7/cdaLSqyW6s8W5dsb3vSKyKQHQGXs69N6l7iRskeh8exyB97NV9yvSzK5lF8HTN5UyiZ
8Rgh4H7fAeZg3K3gvbar8Pcj/Igm8uMba/HPapntzhcF/9FGDbR3ZpqN3ka5MwpJGfHTqCVRv0c/
o2x/LwblrXHwX69zzYctM71saTQBjNvTMXljDDDZd98EjVrqLoVT+u3k1pzWWm1slvOCm/Oc0nzG
gOSuntMk4DAWEYZv1RGgXWLCuaR8HY1u0fbvCy47VPV216OuGfN8JT428N7fia43bt9xXBLW728y
1t+tPWhFAnP+c4Tr7awra7PdzVCNFNxCtI4TMripfnZ2SLAydAamKZOMIG642idQ0zxiQrWbVOiS
IEKMfHo0OrrERZTSZ7Ki46MS749fVvNh9rXaG0oufBi0DaE5gOtkhK8n7EkdtXBIv2z7jSF65zey
y0m1rCvLICqc8BqFtEErpuoGPjFyv5fuNwAt//x99bXHsdd/L7RZc1d2OT9ujBwHQt6Ov+I7SWt4
I0hqjglPY5IgQj4SnkSNJaYfHfSmrtq08EMjNuqIYvM4W+6UXMFTTvSJ9WEz3TR4R1ntr9cZjC8L
nbD7pnkNwxkxN07k8Z+S3/Ao+rv/DTV/ZhrrU5OsVvwGgQkNqeeGcJpxZP8XT/bobbi3VvNkF3Nx
NotK1UANvGn63mCS6MUZEwlhttP64JFAUn+0Is1oeNHAk9y0h5H9vfmaE2ssyhnNSrcFn5K9Lj0n
/hC8HKKvuU9RS7K2j96Ke3M1R7ZrKbvC3PC187gkX4fbNrwwho1wx6G2BpdPSsp4VEXW70zWo6vL
Rc/XhopJaNvT9zncXEaDOBj03xJAvlG0dP8XHt8Pm+KI3V1ce39VKmOPTe9GFXfGw7k3BPFiYaNR
Fkif4EeO4v4ba17JmmfNmaJfsAcRO0UoN3BiihxMR7ohmeBOjFT6fSsf8eh+fGMtmjrn+5VhnDg5
7VT/SOdxG1asgJ+67wE0LwAoyEUhQm2v2SeS4cxvAv5iOsFACsE8clf3H19zV1mzNHcLjftKMGsG
q+4s7DFGQPDpDK/v+8e3ZBdEzJgYyB205DjXa9b61c40cynOVhtwHoHQ9zgI4xeCLXgvJBDe72v+
MFG8/9Saa7pu9uu5tuVTT27qwWXLRXUSYPMDxJqJTxRdOMwSm7LlrTkopVU0i534Ro+QPYsuHneI
IgQzFUMftygkzvcuw64+ZTxc6Qmr+aZ9U8tWuwtf+ywaq9JnhawhDei9QfBv2Iy/KEEXrsBgopH9
iup60fv+ljpI2RbXPJbSbFjK/Co+n2I77ZyC4OSEH77LgQb3GgBPSBZcnNf6q3+3yfVQSynzanay
hEtupz18MunCcAi0B4AM8WLkUbCU2bRlNmsOSysyvZU1rho95r0lA+uaqKnslEhzkSx0zn0CAMYe
ejNWfthXYk4bLRWZO5o7Yg7MKOm+OmCuZnRI1UjkGxyLNT/3rXPwYEiINGeQeZuX70HCO9r5Chto
sQER9+HZdv1kTUOrhs4BM/Wm6heaYI3PZSq9O5KH9tbodeeT1+vVfndesqx2NJmidSd6lsK+39k/
U7yTY4aSKKIeuy1yCJeWKtwj81B4dYDtiFt5dUSrJU+r7LY8YlXf++N61Na4WmgsWBzUk8t8H7Lb
dO31xlkyZAb7kqCJYaTu261VSY6qPKzq35/ZWs6522yWu9lB3BKvl6KH4GS+czuzYvNHZGCfMrck
uZdmzRVeqlmlLee39d2g9dAjPGaYraDedZ/grXNJ/qXzNWuO0DpcjWtZCYsEhjZ1Dg4QvYe+8/om
onHpgZWdoJr7M7PW8mItWFOR48Ku7I2djzBMfNico2/Zx4kN+s3p1NzcYXvYK/MFH1eFk9QST1kA
ZyEO95G4zGjZ43pAWiOJr5N8Y1Nc2rtLObMAurXrbU3T9/H1xvCxXT/EK9zYGQNp5UTiBpo1T1ed
leJYGMKiRVIVTAUlBMK/aOIRAb7k+ySBWVOc4rvvu7aaxkIXl5ItPDhz9z1rM3Sm33+hP2qUZN4x
nPsjidGHONvdZbwNV7kzmlE42WcaztxLvVuBWVWc4ZDMqdPtjtzyBZlcJ3oa8bXep+wluXGcfzlI
TfHS3Bmfq4zu2Fo82iJnnUwYtTMeNvtMaVmM+PfLR+jrCT2KT/v0W3RWRM9KV0oRkYQsN+3/u9+w
2ph2ls/FAtA6FJDACndP5xAPFyif5rzdGDgAU7LjLDtcNae0O27nhSmyqa03acORjenqh07QIWWm
5PwsOVz/j7Tz7FGc2br2L0KyifZXR3Lu+AV1T3djMJhkwPDr32v71nPGU7eHenWOWiNNkKZcadcO
a6+lG00xSPXVdm1DClklTh9cZjQgR7M54bEPRUK7ilhVglHSDCm349HuKjapuapV7hUYDXKHF1is
+PmdX4DqybcBMNKdJt270lTM0sHKrpvswhR51ARhLgXWzrfY3L3zhANGD9bjGZb1yRSfUZULopa2
VvEid3dHF5JNROLffUB/HtNbBjqrq1nOlvx74aBuGuvW8ZTHD1GHTQQckbWnO3f6PUZJ0vfb1xdt
1lLzbqr8JLXkljYqEoH3vHcrHIzu8848zw9XwqeUYoc78zSHRmcSWkqkmFlm9R7XZEjB6Q8CTiq9
CdOMjG0ndDL8ExqX81jV7z657S/0L/tnpw6lv8a1LoVvFSyjSkNTbTWMFOZlmfyOT6HQ8l2fhz6D
kjfVZql1yZWW4hWdL/u11RCv6NkLRlv/n+dtHL71ac4nm7NBOPDx6c2BhQ/uZ0sxQOtz63RKDEb0
pO1lvvVbbRCsZvBuB3Oe13kI3weXtRIOM6A3mIh30AJaV1Rjf1uKYTouVsa9abDM3Nn36/BTaAmm
8HqLK3Hq4J9xlTauLnGn3V3FOF0bUVbdpPK0DzwaBebzfxrcUrf7o83waPyllmKYskujnlVWZFye
UUB0R50mstxUPZre2BkazuzH7vy0v+pTzVXS2UNL8Zes5tlo1sRNk0hY1BVxtQkrWFhxtHlPJzi+
j8+ULulgKUaqaRnbxv7CmQKv5o3SDmhLwUSzn4AQP+CLkhq81iGVzXpwki3Fc7oc7C15HUZNA/J2
NU8U3kKQ51OOcIuTRBeGEC9Ue5Qf7I42o6YbXrFZ60tyaDSTfKGlfywS92FNbqcxDF9g9iASX/vt
SmfytYbUXLPgmrNlKS7UdruirWknCS1PHPFzyM1djLlCv5x+twqcKw5myQDGCZ19LK3yNEF/2hRf
mgaO6Z/vUXQ2tttok3Jx0RdA/o8Qxzl4L1IVFjYRbequfJV/j6ds8jFdWJXkxHjPFvGq1A6Rd3kC
gxmGGXts+t1dx0V7ZLLw29pO4L8cbMuqmfUaGlC5PSm8vtV949Y8386s82swIkCfHg2HwixzRYJv
lCBx8qVPGZY7bf8ZNN+CwqDN/Ynix/JanQ/g/wowjdyjC1msD/o3Jug7a86S2KF/X6Pfwyk7eomb
aFvcWWHPAz5Dex4kPd2MqlUcTpOXlMGhrKET10Bsyzl82rBluzutH1fCHmbiVf3+DGWj02PDPJ53
Fw4WSbQpLKsvdVJGwxXEgEuvNY6eHk/7L+/g7/GU65tGm/vqWGPaPAVYyk+zzfs7x2pZ3pRkiPir
7hMiv7PIF/Tp5Ovx+H+x07/HV65wpRodK1nG0bq6lABweDrTb5DM2Ok2GAOtFOpfnr7f44lJKZwq
06AXs75ifZ9zx2YRgm1gnnco4EnQkt/SzK/84v4eT/EzLvXsGhkm4xFhjvaznC4ydqj7h3ufA+UP
27fUge8IwWc6vLW5GO18FQ/Dai7i/T4Vw0HBg859LAd4vCbh3fCJd1D37JZb5N/TleUoLK+VNCqN
5JpbCiDbc3nqQVB3sBVSDM1Lc886BLN2joqLYd6b1qmeYilubv4OcHyxFtJ++EFCFYqAx3uaNzU+
MBVqT1DrnNZQamA8kf3FfTzOmxvnE0XGLjZjkr1Q634SPRZ37Jth3os4PA675sZBXgqcWBJ6MQSF
LgqmouetDVw0hjMHAxf2gCJeVG8lfJ6I/Q4gG6MI0UnpJOe4yZa3NcFZ3kjyaD0Um7XcVzetzYEz
ThPooO52wO1MAT9SP/zeQRRN2kiMSJaHoWANLHeCMPePZldKi/EFy5lbusK0z43YbFXOHD26FMUT
EY6KjANIDp24uw/Tmou0CvKvuoHlCj2avmLC4sp21azu5OVA/W5gO6ePd9yB8feml01+0fjYyFO7
qL6jgv4/mk8VBmCsKnAM2fnSe6PjaB6NpqGY7eGQyxZBUfxj+boD9pe02X8uudpY1Doe47NV44A9
D1ZtujK6G+/z3g/A0RMyRVOwLm3jcxu0xcvWLbbucCv2zFwurMy4i4EBihng60piZQoFC9nzpac7
2n8JTH9PVbFnEJemp9aGqXKkaCkSJk9/6jgvHCb32tZzBYqX8egsKabMWsTnxv7EeNKVJn0R7wmq
FB3O74XWKTzp2Vf7sTXTWU+17L9cnptEDxyhW+iRhVyT5l30oQhOadbVVwlL969erTZbdaTCYIn7
84HYnBatbC2OLIHnILi3OzAEh7Snk8am7+LZ7mszY6UxdmFEZUmNy2q5SOV6xs6zaD4yTXrDpt+/
xiu34f+CRtSXfLbegS3dy98Dq4TImw20pbeDPL3Ahin40w88peTXd98+1s6TZhvLH6XCaIr/2trH
5qGyZbQawWcwF0WwEXjsM5QudG5LPoksJC0voMIrH9fx1QR3MLz1j1BTHfyJlwx+oie6EB8frvL7
U/gq5WlIr7fkZOTuB+5WQGV0BzKJzKvvPq085L91KTTtgIo/27xnt8SQZWg4J9og2Gmcj/HYp/cQ
yJs2syzf/6/7WpifYvuPR/t0O5wZjjoi3lUQEHSjsTaG7BAIR3unq5OU39bCgIr/ujP+77GBXm1g
evg58BvKcs5ArGp2L6cqfjQ7xXmF6jeunZfMbucf/GvDsZ6Onrdewd9KQjQAWQAvDtqygqyg4Xyc
uetnWvOq+Bm/ksilI7seDIXac/KsDcBLH93COijvwMFekZ2Ug3ULB9jm0ftcyARxNqw5ujlvLMnV
G+7JRSMI2tCBG7WnTLFisHzsztme0QkWgVl0psmnI0SGvHyT9sLdvuisWHm2Hfi/AZ4BSiDVmNSM
6GrGadOUEgZCH+9ipQPCMxco9k/D01xbuSX/2vjCaIoxWd3wbuO1ZQJi3XdG7yM2+IIoEpt7xHIt
PfrdH49YilMWlYX/m59iKOIqgW90aDEi09s5vZMP8fI7kPs5IrPOt9PwNzRbCIOKQzIreaeRR8/U
Kbf10bQV43FZG7X75sQiS0kOOr0Dx3tFMXJ6G5N4dwQ7DCaBalGvpTVccmQeja1YEtu0jvdllbFx
X5HGRtp72R4FsBOBq/w19ncd6BNfqWiz+lqnSrfdilGJbmmLxi0WH14keTIG71Wf8lFY94A4Rm26
h2Z6si/dYivGxdjvIDBsMOFKj0Ev+ftA1YrsHX5k6B/giwSdrG/bLrUchZOmWI7q5lhPgQFy0iTz
vx4PRts29U7MKHygpz4F9a33NFl5vS/dJa7qpqyYDUQsY7MiewzvyQAq5M95hQ7IKjAgzhYX2V2O
pORs+V+Pb1c55AWtj3rVthumaSgH+2AvYJIwa/nhGjRDQGIwt3Crfxmd2iDvpr456E1OwJ+c/6uO
6mZhcOVk327rm3m93mXW4KQDTFcwbsKhQWseWZ72fa17t8rogWrFEZXzfFlGrctixXR7r6iEH5zz
lE5IvyPZUuelxrASiBOVTWbkS7V8W+VlvMKElZO9j+qnzKzUzfmgF40H73E7ck8OknP8dDAl3xsn
6/Y5aHeQcdDtxt7M9sjMe73b9PG+56H+v43K731Xzvo5Na9Gbc2XSGNg4EXuYbKfUd0Cot5y8f+w
aGSBjN4uAAg0k7NHfK4L2UpzQoXlUE79Orqk9ZbsPwyO0BXN59Np9U0yQvCiCtAVJCbCypoHpTyx
WBhVcfsvLRgLNkmDMyDcdgMim1HAVas7L/0+ZKjtiU66NMewPlhstfl10bi1EAo1TJgcQVOkKCzS
AzoiAzGlFpK1qZFjys3heHzy+vTfujN73KaHS/gUwd26P19aYFS5vfnP9qvNsScEIdfpjXsAU0TO
ZjkCRi49sXnG861LK8ZBW9PUbLfaAru/G5v16sJ24ysOeEIJfMRDdH6lfkYCPwTm2OUJ08GsdZde
bYTNYqQ1jZizfgx4S45QR/7TjzElv+u8NCaZ2xjADAZagLfstHRom9Oc9PJk+u8zZyqWbpOeq/DS
VsWJeaV+L8nWJSqX5ycecV41gdIbgek/zVYB6ZEZTSlfuoavvziKv/dcsX03+K5rtsEyCDsSAR9N
iynM3nBXAFjQTLjcDy5MWLF01XN83VkplwydDI/+30/claXTpDV27CPKO1t5/9WZbpktq0FSxjJr
alnoujzs6zub4yVqCkHwCTRiStcelc4cz0gJzIMAxX1sSHNMqHq3i6MqDrEVXdPKIeZuc5HeR1V/
eQjmJlrAoEYRp6ShLVwh5NRfD4eV7nDtdydfX69Xd9+/uT1ILqTTrIuxHT5tqJlVxlRiT9rSUenp
K36j4kJXzdgyaku+EVajWcNJVjy3F6+yIc+SEAb/QwcNM91ynjj2gFaDtw+B2Oo9uzIPq/ghirfR
ajbvlcORD+lJBvo16UC+lngBVY/McaYGsH+i8Y8tEmrts7YlvcyXLQ6u3MHFaVmt7i15bV5fP0fC
dg6R6gs5Hp9iZU789vholEYuxQGVC1ev1Ff3zYbZPr8y2UXIqcw6o1YPT3aNnqwcTgwQrdHD+Ne6
RwMA2Sbd21NKL1L8COUiLha2faoasuT0HnDrs/n8NAAPT7ol/AV7zfDYfcoGvLYwjOr7heUtfXQ7
FDcjaSysZWbJ6B7UJgjpUqBev45W/hz2nFTSPcRNT4e906UJ8lmz/rrTprgXldUlTdKlKQbBCpOt
K4LSo41H/YHF/25CU00YAyOdZFApCPV8VuHU+1kGyRMtzJqvKS2VFzdCcTvu180mvizkNNC/LH7f
vPNNpk0CdVB4Lg6293j+pXWPwohqNWpz2R2akYzYq3P2BgOws9suDw4+Hqj9bvcSgkkWbLnG+OcM
qg92Xa0zRbesuU1vMtVKG3axfR/Kw7rfWcXOfD6qBcYzJRif5UfnZnyB+sv/qK1cY/4E6ufW/vnS
fI7uCuT3tFD/MbPl4ryryecg8fA62E4Pzm0o938KMEP0P/YOTy95MqyvVu6lNLQr7oJi88ysVlmi
R8ku9Ab17utn9UPaUUhbvPicuy1MoMTtWraq0nRgcVjF2u2TvWWd8mE9SQuBfYdoLayF/e5Hl+G0
iaGynLbVbDSNRotwsZqHPoVF3pnnc8o6s8iXgBRNAN5ICjCpA+LGEkr2qr4GU3bBi2MqBnbZuiAr
2GLMZUS91csLmtNfDThedvRDrmAwFiaGaEC8vnZXOmBIKcNMcXjFtFbiW7ZN0kx8HLwcfCqReYgS
DvkZQBu/d9LeFMFwaVnJLRwFfahu3mc/C1/fZFaWJip+jWJqL6dWDaQkXyNkL97gBpWzRJbr2dqr
DaEDcdvxaOZug+4MTQCNqSkt/BUHV0zt+lbZWfb9xO6/olE+X/kMa4GYhy+MTVgDn5AK/9l0wW7A
tfP/Uf7TTV8xr5Wtvb83akdCa+/9DsDuHjmfO/IKeNmE9/LMxl8m4b0VPC0+Z+uYz9GtQg6KV+1e
YRXqUuIq3IGkWlusL2e2gOf+lZcuAO8WoNVIsW7w2ru8UQV/DRKywt8bKCWBtq+DRNhTKHwQBXbW
hgPVpO+3wjuNtamLOZxNaleKpTfHOrkkNpcekcHk+UvzUIj/9+i7FR+2Us2qNiLg8lBSUqx5JMo7
PskfmnshgJjobWJZra+4UIpDutpmVnJZpuKUSJZ8N/gm/AaQSL2NbaG/VfMElLpixQEVI5yu95uk
fmSGDadKgQKBudMTqT3sA9DWIUVGp7/sY5GfKI577d7yRbPCGutYV6xxSkd+eqhd85MxgBKSHKoD
CS+uH6H2AuD04/FKrX9xvoplPNWuu/vyzm1ANcIH+Ukhgk7Bc6fb/rG16icaM1xX7OBqu1g3QQFK
fE14uwilWQ+pWyfuEttz/W+d4dAOP8is6Hwq+Z8fHVzV5i2j5dGC4gGb1xxsnYaT8r5T8wFl8ev7
FNSBxJ+9uEPU1dbKj8iWPRpbMXnm6rxd0amCyROmWA/JKmF1DrduzvLQNwIBaX9tPzVbmwPsH42r
GLrl1awASLywtZcAimw4VDEpI7glljw8n/uvxLvKQwga4Zs0PZWnVheKkZlQnM0QhfH9OidvHE6t
MazXAexzApCo9toIpyza5iQUhRzJ+PUm2TXMRo8PZo4AefD1amfu2mxFtb2NiZQmObLsZELm8QRP
oTLs2D6oysHUsX0IaPs8mUPYsyTlTmXDbPm6HSylSClcEpUipX6KbMO6c3p2vhFGCIS/7vsNpz5B
5oSKtNBWxG5etAUI8IZAq98ft/wEGmteUxpe29jiL81DWuqzF79JsYy2fb0c69fcMsJcPzJIEAn3
EDgpSNxxkGENIUycTB5vi85eqK22l+RoxBfYPkEqBZwo6h5j543gELcNslpdJrC0Lb04S8Uc7qPo
tt1d5e4AwgcYFswPIfaC0tIOIldI0ZEbdQFdxsGR7j4kMCcnOu10meBSZETxMxQrea3DUndfMWva
UaXkQy5iHkQBnXbZ2s0kKT9v9QLidE7jAZJ2WE9/lqOvaLAgQU2CYtLTAtfLAubiJym2tHa4LZe1
NQ+VqDWgHoY4xee2HQRw5DT8Ma/UGHgxP1YwAzvf+9JBJrUHUDGp1qZeXVwT+QDpl2287EcAyjvT
Fj5s1aMksJncYEmEN0ebn9F4cA3FoNZ3af0I3ywjH73B6DoAE1IzHAwbsF9SeGSkZrMoc2ZxgCCi
Dj5RynFiUT2voynctIEg/em7Gdtb7WQnB3lK0GKED5TudpoGqP454ZHJ2yHteZP6UFffLo0PiwMr
d+G+MNPawtz947fXQ9Ik0HE53ygm/Lq4SN926VQmWqgEj698aVa8OK5y+KNDNWldq3tzXn3vve47
0uv+CerK3vu01343/D5FR7db7x2BSkrYQpjqad7v0sRk8RuU074/1VrrJM7nfsqFdwajT/gh2uhG
fB97sXsfjqEnleTpGgJegEE/3tflreZsrs7j1SiP5VoNWzD20CmqtYkMwMiliRgNFon1J1VCfuAw
mB+B+wu/zveUVMULWKEhgZw5kIQhDTvR07OeqKzUVSx8iXIQ14fbsVq5JPIlpM0lPRvaLpvhiiip
zhKXG/7CaMrpW2CL0vjGaGkgsELBMU6dMca/P5x1dVe8fL8Loyln7rA3stP2uBVPkRCJnNRogMkf
dOooUFZ8YmWuWog7/lSHr5z2vi/L1+bh5Ez9ywMpfINy5jb2fbs4NvkGpM1QCJxg9xFdOoTie0Ce
Sc/M8DT/kC7OlTZjUYqbsgqDK9Z1tavU640Ny+3hvBnu4gjfMxXO+5cgHUAmz0Nz64RSD965h/CY
AFcXGOSb5SDhkj51r52uv12QsLp2CBoqGt8S/RbN4ig2eHM/1EHwcg1qiJzB8Ag8EW7AEYZwOcG7
BTvo33sbb75qfxpueoE1olZ1Rvu3kX1yr7EXdxvtdDE5xc5mBuHYYOvCqSxOqKT1qx4UwzEvZ9f+
djOuUgOG+AnpvvvXl0ec2X6qOk+7N5jorF/LrfuGUiZJSpoCHZc29xe6/D8i+E2cnecKwYkHrK3R
cL8WWxxbuFEW0417AtSlS/OUvwyFPVMcbuMKMGN9Zs8A9b+jwWcHHUmsTH8R29C9183CGaF5T4f7
KXdPf4+r1rPi2mHTaFbyvYAGALDAoNlFJzrYflMwvgtbIo4JQtFQFq1G7e7TRz99Bso4+5EQT8/A
qbk3ecWvkNzY7ZFX2Rosg5Qwf4B+BQd4Ry8CjwEcYzkI+ggL/rnd1lUu89zhgyubV/QLQ9+W0H82
s7U5rxPkQQPxOT98z69L6GeItWKwuqLj3AJV6C96gBYAK1TGs7NTe/vvYKuW1axWzQYIpFp+WAqf
stqsr/WDtWQVIOuSMGE+lRUAf4avDFj4+fnxw1SavC4OqJirOE6sdbSNGFDkmUXCC63Lzgi9TcZN
nReKdXSPSL/dTIdxL3fTC5NVrFVmbZLatrEw5s8iZsUhpISElpY3b7zgG8MfvghwzHgRDZpIZ75r
h0PuK4dPswalR6/wHYpVOu2N2i1LKgbZG2+030MlDWbHuaPtQ7AqDNpbDz4XGzeJ1ObjscsD1sLY
yu2vIw0ImxRjc+xBR1X9zySXSo68nI9oKi9W4ryJxtYOA0d0Bjldm95SbRmjNEv3+0vUco6VwITS
OFkGnaUoVfNwdpah5Av7EByS4PC0ooiaZVfLOOYy3W3SPQMKc4R4iCN6d3LJ0/CNc0cyFfstiYLH
S17uERcmqsTAp9N1f7ufOXY7v4e6LcKTOCXNPv4XjVsCdBRgkBY3XBp+FEZV/K7kkF7Sw0kO+ytS
G7zFCMr64g01vT74FETykMNZcMIWri7oF7fnX/atMLTihNUrvLq7NWdsMOByUZ1Eh4e9fWGFYStL
XFqTnqNQd6t0E1acMSp0t3W8YMKSlsYZoxY/h3cYRjgaozCr/tsbjVmkgiB01pWlc3byR1NWzNoq
5U21NpytCkzWwtwBOf3g0qkgwEGR+o60a9iMHADzfTYdbPHwQlrc99c9sJACiNJuv6yx8kF10zJb
ZqMGpbqtJjHB6kfL3anFPRc9rxG0X5OpJTI2wjb2hDMqSlfPj096/p8+GlQxsI14f6QHk1UQsbvX
XtQnG4IsxN2J67kLSCTkOLvXl+k0msGeT60Y9+mn0vkBLjKbrcCEWktHK/eVE5g8+izF3qatOLKM
iLVgK2Cto1/EGHTQTuitvQoROcm6FkREdKpOQcy5T8euS0XZJmPiCAr7aUjfAZSr3ZW3+U7w3Wa9
Sp9kGWQdzeEEyiZCGW8CCAY8s7YzoazM/sc+KvY6QpCouREr2Xt+JsDggRaGMfCdb8OutMHrkkh2
ictcHFDNaFZO+30MRJoB6QJD8pCHIQg8L37pzYCR9mj16FH5JZkHM+w8AxlEG/WBZO2C/pPbGjcu
o0ZHqBkAvAWagO7KC62JHXK0/brTR8aAI0gkLlSJP+vBJHFX3sz8nq2BXmdPs9lmsHEjfmkFDsoa
zv+YmEy84OrAz7GoVHes5LOk1Cmjkc3PW2fb7YbGApaF33+MpZj8xFpYVkPMAflApIYFXT/JFVkl
C+jcAlrrEqHM6He7R4f+DbiguI1xS5MGKIOt/fEdyiNgLjZWmsCqPQeMSiU3CqwKTYTcu1kE472z
/qZyyWF+bAbKIow/RlXs/7Fu2bdqbgZoW1wH9KrEk4B3B0bfLt4NkQ+3h4dWZ4XLXloGbpjQTbVs
GxD4n1sctyJj0WjeZdnzjFdwCkFk0rATuiBPn3KKHW3atXSREd7ExjImPrRi+6vL7Lg6VQx5eKgC
SOc5TrSdU5JAo0AEM/kvPAo6gn6PqNjZe+u8NvcpI57gQX+1whFEzUIl1HEIrkWxwa9RegSHoTnX
9ZI39o+BFUtK5/GptmrcDIEInJHg2W2c1+f4ZwtgoCdqdFYYCBbVdPYzIa1ykt6LlD4grfaNjdsn
sMIIhJRCgAKTiafDxNOsTVlO5o9PVAzmLm5UaCtlbURZ4T047qnc5Xwp20FMJkL6hlkfESdOY697
nJCG6qFep3kKdYdC9W7vlePuurD4jLPrSdprO+BFEQCHFDxghtSNV1KCZtq0hVftJrJ1tnLT490t
sm3jwNEn3yc1+fAcQJhC7cv90uuT6EZTbvjSrsXXhs1ooFRq3smFDgDAY+h/DDeAftta4F1Z2PLH
9BTnrmadMijKGDCm25EzDwn9pwn0Tcz41u2c3+oej88YfA5cWgJAo0X6x/76kcDlPn5s38rQIX98
jHLhW8soOd1WR9YaevZsZpNBkhTX1Nm3X2jQXs37CGsADXmZgBGhF/7Z1lnYske6uNuqAaidltkB
5CmHnBqP+UJb4lg46QCcQQVEXrWnAwaXGvXikMrVt2/R7XZsyaSpZtTdudnGNXAouToYHFwgKkif
3uSs7W8wc1FA1X0rjqze6ItlZfeMvacj0KKlZ9Tog0XZ83zaq+Au2GSpbckRtHaEVt/IuTb7YT/u
Szz/HZMJtTeDzNmncNx8C0HCkDigmw5iL607P6cdij6gmI9r5/nrp+snQ0LfqieEZABVlsi/0DG8
9M69n9laOKaAdtIv/pUlbh1f9exUgq9Tb+HqQSUlUVThlGEq/nzMzLi6Sk8gLSRcJYLDiMw74Spc
9Klxiw6Si+sAM57GxJdl0P8YVnGTjpUoW+8bcrRe323nU4gHwr7pIjzEMmlitjIcyx+DqQ9283xY
RhUGY45Cc2DjK61otIUk8xcin9/sXUitgM26USr+2Qy8r8d3uaxm+scXKHazEq9Xu0aLVb6iKZf9
kvYhWOuPnffKyqlcnE9p+iVPfHGomIQnUr9kBg9oZBpBc5Q4MEV3P2YxMKbPM+9to6N5zf7yjPyf
WbcMxdAm+0u03mUsEA/s4J1UmQSSOFJgTNkQPcZWFvzvd80yFDu7Om8Oxy3Ev8I0LkQQeZ8i5OZg
ez7+W/GtP9ZfsaX3jd3YLCnXw496wLAv3mlku6AxQm6q6W68jkihGm8XaYvtWfMxSj5vQ6CX626G
NASsHy0srL6T7/H7Rq/un3cPQMdisZfXFJpGEUcltvmF4eBhaU8WruYMlsZ4vw2cZSimtVlfxbv0
LIs+eLeaSPkcJTzBX6C5+/LMoGbmVtvkiXRZgvL7V2tSJ7asVt2ylMu+O29vSeWykyQRsvHT1WCK
IZ2A5QPITfYzPHhy+9wc4GivNKamIYb7X4etMLpy+++N1aV1uOzFXRdXDZRT1r63YVitu4NLf4Qb
E8yTiKhlOkW6wgeD1KVTVvheYEputodD6khm983HsUflYIMsHrxda7dBou2xlSgNLKqFL1WsRHLZ
VgAK86WiqSqc/wSPFcA0i36fQi4ePkqiWknPHF/5aH2Uy3863u/3xGR38g6nmteEMx4s1GEi41d8
lG/GxiykejYE7b0nMyGNra4XDUTe6grblt4PK3U8Cguh2IfD3q5fDK6GIF1o/AIVTdp4vjs4gEzq
gPLoPxGVQPqZAchKm+Um7B0DzW7Iaj9aF8VmHE+7ux01N3Jq3+nvxdelzClOvdQseMt1OZFy36cw
a8Uc1KqVKLaRISKZZrj0l9LuNs8+p1PepqHIGmCKWXotGWJTd0EUw2AdDvudfWaiMQEWKJKEpPWi
OyJ3NcX3Qj+A07hD+kEA2zVeLnjtclpKPKE3q+Z8L0jG0BUCcNxy3qTtOnFv7c2BJOgHjOr1kQNg
E4qWyElxcXB3ovD58VblxOKPtkrx3dKdvWht1/lW1cPLLx75xaQ3ALX6ToH4VZQGg3kOz2i5L5vn
plMHXu6EZJze6TEawOBPS9Gvl4v7sneiplA8nztDuFTW/R6gMZ07Um6If++zyj2xvydRujbkayFd
epVAnph6CqkKqmokLpA51zazlXWs1wumJc/HFdJSqdkwbtFFzpbncaMW3aa7bc/D5BPMyhgDRxkG
lGt74U8qaz3LlJiQB/tjKyb4Wr03LqmdMGNw5jS1JChFT6fjX36/kcMsBSYz2f1X4UthnRVzek7Q
/6xYGLbq4JXSzyeLXBuKiAjyyDNmqjmFuZDHo1kqhrTRSPeNw4rxSElzrkQqhxSg6Y0a7XkquH7C
AnnnIim+dQnj4MaPnenFeYFgjAyO9QlSEReUO4JiNs/M41tSVpisV+uQMIPVotukodiXeq25qN2z
yMg7iU/OJ020e5LkZrsztX3IE50noTylJpg8TSgWTZ7/OwtX+ALF0kTXaGvuIXDM0xVgrIN1sHyX
WtGYnjoiDfL0GI8rOW+ts5WLi/5rdwpjKzZiv9neMwysuIDYOHAjkMxmbWks7CA4gapPcw4vCDaW
K9/6ImPcrTrVPhI/Gy3QvPyh//0tqvpEtDguE3OxNiAIoa2tBhCZxAbPiw9DN25Gd+LpDmdpwgpZ
O7vVqrUMw1Slflf75Li5ZWeu4LM0Ux8c4yNuY3pI6PmA5pDE6ZMh3jsGWQV55iGFATH7rAXulfm8
xe9QXtX4dtuacZ1LQjf7EqkC4AiEGaj6SLSsF09plMW3lmnUbRK2qGKqmhSrY5wlzdrmNo/6hJom
JAK3H8M9P6Ojchyj6xyRSHw3/PWYzhMIpucdUhyQwo/6F1KKmylFtAzpE9OSMr2fUdVy0VGjnMSp
0GbzdN+qGJBtBmKjtV/f8NAteg9H6Ef4hCZurrtNQuFAm7ugCoX8+bFtKMM11q2qYRlNKIlho1dv
5iWKreOmklGPGdT67++2qMqn40/QxQsvJOFFfvVpe/Yj5ykO2m1tiFDmbBXHV27ntbWzaIWLbvg+
1DIit4O/F/cCpHW+ActISpMHauVVvKU3a1cp8E50hJellZvCJ6h8Extzd44xTjfwMj1v7lx6DuEg
tQQiIs1LURoQFYdSAqLkcjYT01pkQiSBg2tLr9MWNN+iIrKe06a3lBZX0bKCKX/yg2DJ10HPkZRD
EVSTWPwM5Vk+NE+NdNv4Z8aDaldiDnHsckKTKZTyL2ekkRusPYs/g+0z1CewNfuuAoi3iUHlyLRZ
iUCcoYBHodUehfjZlYk/hCtJb3zFwjyatXLLbkv6iS0ZcvC+7KUdlPNo64aEEgpKCFS44DYNFF1d
CqgMklS8YaoBvp9Wu3PdXt7wskUc5p3OF3pPFp0QPgkicHjdtl4bWuh2r+FpLrdc3kczVmyudWxk
zfTMjOEy3FJPublJxwvocwkdYRB0volqREv2w+tKUlczurgVj0ZX3I7r/ZIu7D2HHehoD9e82SXD
lHN5OCSZxv1tR3BAe4eYG2p5zeC686XYtXOaLjdGhVXv4QKCT84bFejppTp85I0Tgcr/dUjFlC2N
ffVkZXK+pGaGBQUT77wd+mQaoTkVkJOuJ6e0VFC4yFUliWsvzlDTXMR6bp3qDcyZIOKbIb42MeS9
1yGdC+LpzRf8KNz2eqLV0nxu8QsUi9ZKKpvdzeALQNvRMU/nHFCYENTCkwcrgGZTy9KHxcEUu7VD
Z+q6XrCpNco0Es4wHo8EhHpU2t0ngnNPM2RpksSi1MsPYHfTUOZ3O1mV2mLFpvbSoHd/hb6RRK50
v3y+r1bu4PXkD6jHvsCpF3fetvSB7v2IQDP74V4jaDvTXelSV6HwPcoS2LaVbKxqMyNVJAG5yDWG
jSmdViIpdpQCTbs2BsxJ1lKz+GIe/32df6+E3LhCJNm61oz7IbUy7JhB09e6c3Mv3mXl1G/gmv9J
Wo33fn/VeXlbx5C4WLoP0E1dsd+r+uUcWylbAU3CYvKKzhcNJ86wX+v2wwthlQBKdS/2X87371nL
RxVmvWpUzdZp3WD/B1QFqQ3RLCh1mnP/I/HBkGrOWxndFq/F7/EUk31ZVNIkq7O/1MFIBAWgqsZw
fBGliRwUnCPu/7itipU+LKKtYR/+GdCG6inozBdjUY58Cd9IDsxoo7iSA9I5ntqFVQz0JjX39e29
JQvbI/FEQECCNgydN1tAHDrbrDu8im1uJlnFOCccXrxMw0eCD0MFhdmRJmaqXdIn/qV7fdH0eHxj
VMfyFB/q2+witmPnrIk5Ao/ig2hH1nZOjULE6WfVopWuYjvLBI7dwfnDXDkjgE1mDwpyh47UxMko
xkxtlzhxh2PsSy50DfUwT7gvINoc0gSgzEd6+bT0+yGtlobz5Xrwtv6CSGnoW4HvnzxUR50aYeY1
ICe3dIe+sQOEvRov3ahNoxpezxlR6vuvV/Psvt/772RlPtueO0wSjxSkc4nb/dZAkLM/kyj80nWZ
lAKaCqfeVKzssmY07GjDLcO2etLJ+Ql/dsKBoMQa9ptOH0gXafB2b9f2qKeuIVuCnUpzE2SQBwZO
bWpKL9Xz7XSqy9UL0O4AsdfJHQa0A902WDKdKS/3j/5z1VUX+Bhf7rG9YLzn3vu+Q9iX7p3d0qnB
bSBoN79fmbx164YHYDuYTWwqUY8nrLuCpmJQK9tNZB1vnE8pACxComHYcOl8H57nXR2nwF/c4N+z
VQzpJtqfKlnMfSf+F5zhzl2Mv2lI6JPTJ+MiLriQDE+qg8ezLM25FM+WYlGN3T2+G6ZY8C3tOaYn
SWHyrtS/cI1u3gc+P/WVL82oZemO4qiKWd0sLuvkuGK67/P5bgAZPNB7Svs/wFH10r9ivR6dXMWW
Qpljnm4VrNuJDqkLjtHu7qaR/87YUlgex50XWoQwJi65nr2TfWymxFe68yyux6OvUGzs8mzGZv0u
L4m8XFis7RPN6f2F88Rg8DlvX3SPpRzQByOq7u9ivY3XLYlvjl5MfSKag/QHVhoanV8puX5EG59o
f9KTo2sMe15WLzgFi3hdAZbHzfWw7FDHEF/MnRBORv+NvEFXevE0Uy0jxSz6BWpTTxofmlfrLm8J
DOm1PsCBUXMXwMwV1oaNo/v9PY/fv/GD36p9mls2YAXJ453o/IIT1ByvXnq9mbUlxmvripe6Vy6v
ehQWw0hb14uZcNJ5QV7jIXaMdBoULT2eq907uKXMWT01QNP4uQC3vyHZSIG1fe0l4bV3/fxBmPXq
1JfOl776oTHpuW0ofFtlUd+eKRJhYkn8fsJcOkdInWoVyVYy7Rono6lxUNVup0OanRcXFESJOfcr
wjAI+94bF+cd07rjjxI0fAZgmuYGQGaosEUHkqy/Nz7viR+ALxOMd11vE07cC0dpPeQvR4KMcCfN
6cKdoP62dk8tR3O2/pID/I9prioW0q7uNldTHOt/Lu5ucHcSeJCcM/TvkC26omAxMZb4gPAM4ipp
DEdpirpgK/Ono7BLF2T3Lq0NiQKPniE6K7IvE8f3133IjaqPXkRTiuoJ1bG1u6dI5a2p0WsjvdIq
bPErFCO6b8bRtbli94709vYas1cRXhIhydj9pkJYBWRKFO/pKAT+koz7vfqK2TTXrctqZ2NMXnsC
OwT7xu3hgdrC/0bZexw6Rycdfix6aM+2v5C++V9DABVMuq000+N5w/7bbSGYwDlOeytScVIZkoui
b87SvI75mhR2PLOX9+oiFecfg81D4dbfKsQ4+HmUgb5ae7b38Xus83XyzGxhxPvBAF8tc8R+chsz
kn80y1w9HAAS+o8HK4WTFo5SfuALg60O26ZxSPIgHRI7iLMBnTDL0BpvBVJamQqXJqHrR0z/B1mL
yfYFIOegp626/CW3/Z/DVZMXtPAld3tlHq9bnJ9R81t0d2k6wcjAVo20kKHxJ3WxqyqidKntmpuj
hHS0qgAmyLzTx510Y+ZCF3z/8UXTGL/98Vrnb/wDHyDfi8IMmzuKapWtHKXBQCQkSbp1+nAFYuS7
cChpRtM8KHkgUxhtlyyqy6XFeu7QVSD90vn+BpUrHQ/sojbfpXlQ8rawwmiNBVa5seDQVgiShZGS
pphkhqtxWpModylQzfYDoCGWq5unGLtHq6oYJft23R8vl3wrjx5BGZm26bE3hXWNqAgqLjwrK0AI
BgWH/uMl1tnDPCNXmPQ9bjYa+zWT9ihXclWRFRhNnXXqJOTLN71w2SGqnUH/itfQAJbi1WmHc551
VrGMqrjocf0/0q5suW0k2X4RIrAvr1VYuEukJFLSC0KUKOz7jq+fU/SdMQ1zhBs9rW7bbdmsLSsz
K/PkyWte+WYeFRdJpdJhC1iTAYVxfqzjzetrcEAE/4BbrJsw44/N22bToMLmZYEuqQ8rurLeTqgG
fGzX4GFBeH1VsqLEqiZI3Xnnn7cKufufj+kKP72Zo+hLzVB67G2zXQ8xAaJWCQgek9vXFLzdr4kK
cwradvA0vZYb1lS2gmUJLAElFEvgDllz20/Hap5FxAusYLnZZMsNkPaIjmgMKAc2j+aCwiJiDeYK
dHM7xAxOG+fASvpZEcAnYZiZj90H4/jAHdhZ0gDI0uqJnY1m7pFOBizIasFrtnkbbDh+4M+9gpnw
mK0SMgdcn1N3V1/1Zj/ivhgaNYLs5HhkoiPzEieB2SPiMafj59wFeaJZs0zr+kqFu8DEQ/7OdjYi
BgB2OA7A4VZ4YAUoT97T3Lj/xbZoqgbabk3mp7w/BbyUUfCMEQF3djNBeoI+AD3qzalzQDnqCmyp
4Dr4vCDTwfBq0YNvpQAvJueGzNGTXR3Dv7SEBF4MQEgEEdn9P61LVgquGjTyCPca2hDg4YRquwsg
tY76fEW8dMQFxH0vzBjYu0gqdNH9z8ATj1UfeS0pdGWE/wBkKS5j9HKIHNw4QHzw/FqymGU1T+pw
990nyYrCSxJS5Tz7/o14oZeP7KH2jg1rb5M9wMPLx3IB4C5kugA6dBYYcPdhfzPgRMiamJPVQsGA
Ehj7GGTaPsMh9R8UgMkXGn5lOgf08kUYY8ceup45tha66s49EO7aIUXQJF7kZVGbnnPStV0SSukI
fAJCN4hRMujIM+tc/PaxeGGbzdKHc4d8Nz52M+rkkFFYGPF8W0G6kCGGVwpv/ICyXjyTTuw9gIjC
bJN19pF/CfTNkJOojSqMQq27yQgPhiGWkR8GMt9BVBrqkfXQYUysx5+V+H0H5mbMybujGjI1HDts
7hrVTgJ7OiMMXphvMBwoX5sFx82d5cSyF0An1UpSjEA7YJEoRvDQenJ57YAdLN8cgb6BrA8oqDkZ
uuvy/17m1KwHRt1westkCPD7d2CcAxD+soJxANDp09Pa/Hlbr5/3w1FOzbcv+0adCr9klnENpyZq
PyC2iExcv5i2QPodSdGnb9AE4l/YrMURtTjoO/7zXK5e9k9zYZGzG71RKmnkgR0Ea4fPKAKDhVDA
A4rmmUBDnjcWPBq0O0DMhmcon9nI3F01crP3E73ljoPmKQHOnNkqcPIgrwSQL/I8wNg4CESAjwav
IMDM39BABy/cuUjz3ToT4LD+rUCmxlKs0G50BH8g9BimYIMrD+kevIIcjLyzMns1t+V3ca+3I05M
E2NU170mH+EJMEc9gjsDh+aAVAoGZZ1raqAAAHlEyHnmtO8bp5vFTvSWWkelFBfQW6iVZNyqF253
uKDAAJzS8IuAcZwLIdx/eGkiqNh4WRONaQhOiLNW8tKr2sLmYkyPtOj2BsVlIRu06AAfn1nkXUyp
fjPkxDIpXRkrAtOUwEzBJiz7deb4ZkJ9E2wYS+BdmcbEvQ4YZm6PoBG3me01f/+O30xicsiJL7Z+
bcS/7DHL6SGhcDk8H/DYvt4sx1pBbeMfzMBELdtxlm/orja9mcHkrD1tSD10TIaNerXNM3LD/QJj
t+QRrRPRrWLvF8QAF0YID2zmBO47XzdDT2xVJxmyEips8aDgsBFFQUk02oRfLnBAWaLuiq3+moPy
3uuLI98e/MRceWUQtz3bcySNABUEYg9q3EGc0AJQbJ4qncnRX6rzZpUTc6XprERluA4HzQEnExcK
3HNUNw16YVF+szCRyLUYiovZZ0Y5+XVUX37W4PeTSL+nMQ2R8Ymm18Ovc8YUYDDRnWd5OeE99LZD
WG4P2Zq91TOyNQ2SVY2otKPGDtgGs8gZT+8erV9aEjjgUoMHlG5hq/Td3pwDZV5JOH7Y9GmwTE7C
IHUrjNysCovx3TDXCwTIFwCnEZJMqApPH/vfAiaA+gUoVFy0J/QkYcG7pbb8VS3VADYwZ0nuxooN
wHBkAVxvjIrhT1OadVprRIo7oDkYilIeACtjBBjXMC2qV1vi2vH6BAwKNDxTP1/70AmpjkX8LBB3
kZy385iYdKUReU3jcPEVcvVOAZuA1mnP2B7YVNgY4Apoji+GXGX+8XrWP77nrN5OYWLV+aQVQ3SR
GK9gUhs9bB+Aml0+tgQW3QKAlD20GQ2P78zxYN6157dDT7S/pmhlUXsBtL8JHbBEMvcQ8tACHmg3
PXuxV8y5qvi7bvLtkBNdP8itWohxiNWytmTvNmw5WiCBpwbpWxDXzbiPd7Xr7XATxR7Lia4lAVbI
evSC1REchqwizkEoEz4jfAfQ+sJhnC2Bu+u43A48Uet48radkGGdDLi4BbEKcxIv6H3zhkwM2G33
KAqfMSV3g+O3Y050ei65hi60EGaUwP+qP0P9HyuKxVrRD/n0P4vuRKtHqZ/kXXbdXeBeNAQWwaLC
EGwASkJwmR6Z5x66Wy12s8y/qi9Erh7UEFsrEQVfv3p5XxuKY5fZu4Cj7H1wcQKKAMojzBrYHjSn
M0ukYF4WT2AmQoLqFeFQsB7vF08UNGcWMGewOLP65d7j93auEz0ndb3fZC30nLEo0FucRVcQer0c
nLakQM9GFPD8C7BhamB+Fib3sgEMDm+Zr6+9H+y6kv6s7uZunzpRd3EjF4pfQ0LQLvsdbs61azKQ
pb+M7lxOeU6/TIs3ap8Tja7E6kH7koHDEirePqBaGFodizTnIztz2z1RaKrOxXVaQjRw5xiwcBHC
pSUXFCAghguEto14c4eiwIbM8gbe83BuT3qi2GJZ9XwhghrXUogkarQRR2sJInry85VKBhm4/Zfv
zBn5a1Z1auRvx51ouBJL9nJgYxB3QKsz0KyQJZGY/Ccvh0OAitdV+/6yWFRnlCAcZzTOrDxNtFym
BWqVSVg00AwMK2I5B/Q+ct7AMcLyYfzuZ/nV7kUfbhc70XDtOCKlMDCtCgXHGvcir8Bo6+DHsYuP
n8B+ccCJJ+BlOzyy7AriPSnEG9g6hMQxw3GNwAxSorsVKiZRJfWSO9/f+3jrWuu5bOXdB93tdCf6
UfGNIeJq6EfgSxD5As0/4vSs/wr0/9fX3GGwy/uDJFw37zY8kaa1lkbXzUFwj7GtJQ6ITZgTg1j+
vgOEpJgNtc2IvTZRcMDVqlzKXzUKHGqwR5KL1NgXVOIBGsLIih+lEB28nZ8FYc4GXMn8btba+Wi0
KUsYFszlr+yq4dAPSzC5/4oKtQtQMOP59ig4p4uj7RitOuwSYBl7zAlJi3W10C3F9B2dKoiUMA93
AT8T27T/2h9/nuzdt9aNGGgTD28cxLLVNDZZ8H4h14g74mwYHGRW4c6JwET/DXUmDUKB+yizfliQ
OjRbulIOrYUdXFkGgQQb4Izg3YUO3a5vovqUyDXKbICYw4kGmp+1UECvQ71DJZKwfj5XpGzRhHAE
gfPzr0q0t/JjtxIRxkOXHBBdMxqmNZ7YX8iez1m8OfmcqMc0ShVf4H2mMSAnMHnQE2u0aEPFJAtt
gO3ceJulR5zz/rSJXnSjaIw6FzvSP7Bw/zuafTQOImUXGURjzqljIBQ0IQxBrtoQr8YL62eRm7O8
2kRRdjwr52ATAGUHy+j4Jqr9lwbNFwFVyQtQmslZM0t7Ztg5+ZsovKqLiygWmQpiiSSQTgGfDfIJ
mN7VHi29WUHDzIgzFkFn379RBGNrgEVWxvmaJso5UJj0jIAwY29CHcli/mDvPebRLkHRUIcrgcRv
crCdNAZKVSkDUHJ4UL9vcapI39gHeBh4rFG0lkTkeWF+zaySfezfqv33sJPjrPXGi+IawyJ0IlME
qISFgFBo8gKtx1r9svLKlxqtIsA++vL/oEFn5/b3+BovoPhYE9Rrkv1mlwdl0IdI1gcWeYbfHOxQ
toGb5Fy4Dx3ltoy9jxVaLqq1tjzOYhP/iwL9PfxEwSSJosS+hOFBtGMvjd3lkZHkP6FVwpwE303F
G8LvoSb6gk9ilCe5GAod6ChIACz7HXorgHNxAAPF48hTZlQc5MsxAzALNUTIybF+mznw+2L9exoT
OUtqXlRbFdMoLFZz985iwUtgC6+VfmjXbs6Md/fiIisoGyqqrYWrJ3NzwIEvRqLiiawki7EiP1xb
Z6ItugVSL/ZefZoF/LCN/EukbkacGMVYkMu80QUm0qxzJhjqWDIDUZd4jXjA6e0NzREAodwry9km
MHNDT6wkqLzUIKo1VsoJqCQe57EZIjTGqhmHB7iM4KVZmDxopmZp6u7if42bVU8kOai6sMj6X/uM
9xBS3rBHC9bGTELE+fDIP35ylpqTy+kEa20ht7Y6WSjYYPSToRPTTgMgQ1iGFK+MGRG4B0K5ndpE
8ps0l0qhVQfUZW1NnD8iFhd++RhsHsGVSL96Vj40M+RdKb/ZjYmUq3XlFWGJIRF/iqyrf4zSM+ta
16lgkfuZ8ZhM/SRzUzXaRG4NblYU6IMmDc1KlwlCjZdHcXkib6zp45eckK9ZEzV3tyZGUWrBX6AI
MiS9Y/x1LOoF+DC4qjYEqHrr6Xu9+N/WOQ1z5zLvDpXBRmSEcIxY9KADQ4P+x5sXVI9+z9MQzqxx
GuQu1TrriwhyjTZWMIw8itFZKJOVLZwQa9NR1kfxJpxZ511r/Ft+pgFuV6zqyudxkRUCP8cEMArI
Nts5xBr5tIDlWnwFqKKaC17fxQzd3JRrcPtGWepZ2oDYFGJ0HNAjgLm7S9u5fKJqy7IUhkk359AF
d/N0t0NOVBYrGcD1ZPvb2hrxdnDq2GKfnWCLRB1Y5wZAv9AcAk374FWzNkLXoGY3c4Pm9NcUQhKr
sVwLHSQLh7xFO5RoEXlEeH54RqBlKb5hJgn6BgBn5gNP85i8OjuBflSPL6hgCNDjtLQR0wqp8Hb8
HyVhoryymA+NKMK8SsTYpNcCyDj70oVgOoYOY2TaJHiKHhjWZL6lwH0tJoGrG46RLl/pkG/EQRn1
XBMGHmfDDNkZLq8DLhgAp5A2WMz1d78fchF/jzbRJp2fZb5SMrsJ0ny4BYhyFqjCZ8V11uIoLOeO
/L+I3n8GnFK9Q2Wm6OPKlgfltS1I/nhOrCWofw4HZEc3Vzjw3rPRzWi1AvcMkN+L+STafeP0exLs
+7d7nFXgmeAxiWNpHhmMCOK2PIwHiDs0mjHHD303UYgE/L/P9MoVdTNejwyF33YYj8WXEUtk3RrR
fgXP142joeADNJemtJxz8+/bp9+jTnyiIvTjsJAwKsKX7xxyhUiFO9hiKE+obaCW5ga8r7Z/DzhR
K0mUZ0MnsLNlAUv4IgfU/V+hlgAFhxQxsZ/v6f0Uxc2+Tvwf3UsyKcnZgHg84QzBgP4JsB8wFYs5
nvfZsSY6oYm8oPdy3JQj7C6ihAyQJTNWVCBGZl9oM0pAmbgyaSIUvltgYRyKLx4Y1TMIwjanNxbs
wztl1nW6LyqahPiaqKuaOrkQXKxmMhdhvA50IAXD+MYPDLQBOrgKrVuYsX3aw52BGZgRmrtVvgbg
g/8emgnVzd1opaCQexFDo1PNa7pkHo16POOpf5Ef8Rr93Gj7yjwZEZiY0GOaouQVscdv8B4Kjz26
gf8sUXdhOrezmdyZWCiFeORG9nIBPBrOFXrr0aXzOMK9oh+o1PyaPev7t+b3BkxuDVfUqiGFTIih
h7oXXJulI+xAAseo6ruFb+2/5t4sAhPWv13X32NOLk7TlXXeszGPPHhBzksnPLGuAYDPzxzvvaC1
AppSHf23JFnWpoi7WisSoeFLpoRMm2Fhlod0zbABQEiAif+rWs2c4J2r88eAE3nida2vR3ClI5Zr
o+YQeVJvC0wqkCDoNTkbk79zcf4YbSIvXWWEahRhNFAZgkIARfqsPAtB8h1jpafDNTv08wqlO4f3
x5gTgQm1NFQyF1uKhOMrQifnZhuaeggugGX+kFG0vjgAvw+OWCQk4m3GuNtSZ1U9XKGq/0AFKzzr
4gaYGcDXVxfv5vqq6L7jdX09PL9uUdOMq+IA/kJ3eIbMa6k7ZvuPsSYqWNOFvFAkjGW+4jUAC3pw
9I2wQ2367mkvpEAo5ubPe31PH/wx5EQRy1xdqpXfXMX3jHSAuqwXF4Y2RiYodr6/jrMxo3su2R9D
Tp6VTe6FvcZWiVT/Ej2UIE4avHELueb9fk4T3IOs/DHaxAEMQ99o3OG6p+i/jtAUgrtL7wVxBDwq
d+xdifwbYDx7TwBuBH3ZgJib0xEz5zr1Cce+lg0+aKEBkdhC5g9B0APwYxo9wR+jzB+bs+Zz5zpF
DOVGHhTpiGV3aJUBdAOgHGjN8+g0pkocugOfhGrNLfOuZvp9VaZeYODxnj8mWGZusuIpkJvYOFkH
LEXsHb3/J3gcHC3Iy1AbpYLlcaLkYynxB03MmCaEz4mEKmgzFAvhRtZ4HZVHs/miu8rwZsDJ/Yy1
YjT4OP/1nEOLySVDqXyiG63lIh8GUtd/pnx+r3ByO7teFfF0vhoXcFQzxBfC9Q6B/9ehadTMaIo2
CRDoaFXJa7IiGhoazamqPtlQFzXtpdQa7bo2JRstQU4NaJ8UUi9TO7AKZ0SWVGWpqY23DhbeQkHM
ojcBC4HXTyVydNH2joW9GMTEW4zIrYtWv0zNyimcykmR08nZDVyIlmwh835QqWKnb8HCx2f2S8Xm
rR5dC+GErRpaWBkSjkg6Lis01FPx68oSHdkZVsZCeRBX6VJ6VTBOzWaAEsGEkuUFxMbIXJbnBAUM
gEpaHH4OaEtrUq85S4e/p1myqZrlArQyz6JV7fqnDKXOWMloChvUkRHAwGn91tviarB6e0Dp2K8U
KYgKfSzo1X/OlzmKPL3FYKVL2VGdwpL3EjJx2rIh3yGRbX8REp4ENsOhHRNyxts6IOd39jRCbZ9G
avDwa5j6eKUfFAAmfUdgRHVkijfMGb29oKQenuFK4PWI1tI94Zen3RvnfHy87B571umco4kTbX20
amGTy2hou+aIn5FNBv2NCgMF9prT46YGxTLn6ATlvh8n9tsxtE5Pwf4Mri5a4GJ2pksaszNHKlBh
pe1b2uH/SkSgZOxcYQYU0EL8iiA5DHgGzhnBV7Qmw4KguNnvHGrEYwEhcM3nQ2XukKUjTzX9EO2S
BM+NmeKDKnzM5+n0aVD2oSeNAmFCwaOd4cPgiQPImtEILMkVpEsyY3yx4mgXeJAIB/jZYtIt/moM
mGNtxZhbf23MlFEHjZCWkimYo8khmVWRDF0J8TeutAIvn86jbyKTZ3lAdbGpx6a0LqhA2qcKP8Y4
FRZLLnDGvDViTEwLpcrsy9gxsJG6jBzO4iz2d7FQlsC5BufeVDBmlwTNrzIz3acIYoE2FaW3bKN7
S6K8qa14m3NE21gNm+RLW0lHccNjq0EQJ9AVOLRKEi+65fAkWfGC34gbeaMv1IXh0XzvnvL9uFXX
/bZ6qB7GbbpKV+o63ddb9Fl3QisxEelfvaysgMJuofORg7wLYc2yW3Q0UZ3RFl5lhvSqwNrWIC1T
goBptLujvpJsmQ6Wv2nwe4OToTWEGFsqDmo8hN2ykxd6BBbxde4MACMYpgsIaepw5gCi7AqYv+MX
g7gapjLjhOhMjd1463/pnYle7WMhGYXWbddcaaa6zQtOXi846AfD1hb1kqfCp/vOPbl7dRV+GZ+h
SPSBigoxfDJiST4VFpHFW/7S3xib6JyduS8Ba3dxOt2y37rnzEzMwi6WCLXZhugobxw4/+Olr2wM
42HwCI97UqKbTbcbZas9V+qmQTCsWcjijnPXWWUFvWMMRJYWYWsN3THAoabrZCPaGogrlBXnlI6/
Lo/Na9yqZle/Kvwi4/ZDsVKkmc26Vrf+tFkTmwAuQCHRhKBbSz0m1fYmOB+J3OgkkTWaRFbTuA7n
PUjih67pNGjfW/nADZeoRDkkeJU8abD7ZlXrQBtEKgmGlubCtuzPiQrvD0pQo5K4bblvudoixGo2
nbiMqtHsAoBB88yU+HBVqJCrpqFh39tavzMi0WzHt7h36c/eqSxPngJ/ScbEV4yHUVbgVnTrgTaW
SKudQaLdsEIzE8R1DZw+EjzkjETY5cLREAqxgjqt8MLXruLfwY6U+LPpcrAM0tu93eHnCDWkgs1+
xhKQtWT9aVhtToBWrr7pmomTXHy0uascaS2Bcwaawoos38wu+GRoqgKQ9BB9zD2rgtbZ1ibMBykc
KC47Ns+s0slAJpTNuIdaH+0qXBjomIR2nTrh0d9ipwHok9La7hCNzvawVNki2XklUc6DhwYYBXWh
tzjMJbDAWOp8HtD9DY0qZKx/NONHZq1kinF2rsN0H2+1G+OzNQeqPVVWY9XgQiqsBqZGsEG+iptg
yU6ww7docKxg1iKAweIl29BfjeWYPhdg3KEu7V9WMnB0KECDclB8AbaUw38C7B/THy0jdLN5oAXA
+MlWG5vsg9C56tenBKSiI/6rCNxcQNyYZbp8HgKawzeLyaOKXo3oMQKsNo9e7ssQtgr9fxC1K5bS
KnjWcJ+YESo2I9yqDxffSi2L+a2fNfq7lrAArVVbzB5A0XubE5CguVWTwmRGoqU9HWyYN+hj0Zbw
SWjLW64+3lLC7Xm7MyUoa598MGI4F39KoCH5zmx8G6QUISnp9YfIZL9kDy50qV/W8EpGG8x1WLYO
M42+gKYGBdtRDR6KZ3Nm6SRmYidmBD0jmsYqxxQHO/1gPzamsmqxOswf/iJCo7/2kHkAvTlYgs3B
wUI5s3WCmWNwF0biJCFsyvpDhTCnoBXlwdghIdHKE38V1xrMhwvTzTkj5t9ibxTAdU8uNrAkqIh9
a/CH0f21xqzkk09Qqn/qaY/dDNHlBW7JCZp95qrqczd18s4KwPnHRQN0eA+9hyAbWDJN/siUswjG
5wGOJPhHzLE0C54hPhmEbKDHAlvarXgn3Ij7eBNvuIX00K1aW3WYdJ4vjBta2dX8DnQx69xq6bgK
j+4Dt5fhtrRoudyDlTLDaeXYj3T1EqFbGlHMkEpLY5GQI24ZTUzfYjUJkZk77A+y7eLhSXT2z9pK
ue8+64C66JIqG9Ogphj4bhP5UFZFURElx8WPrSJ2eM6lRaBYfv9d17t0GEmrNKQIRRqVnpmrjhSY
ok7z+H0YnIhzVKm2/OGsyOOKF06q+11Cscdq9xqmaM2WVSRSRnOsDmUhEeCHzKJ0OmVVtaA86HhH
EI58JFMXw3AtruQAwQ/PImqnxaRcSLATjYDqCOlgGHCL3YKG4XoQU7vs92XLk3KEZlOq5c9bc42v
/mG0JEFUBF5SJYU9L6alkJ3gVnqVtvzaC/zHoomswT2V/sFNA45ofEpdz983gvhSDuk6c6udWwr7
3CWRxpPaT7eg63zt/HhRZ/sx2yruh6v0tMk0K7Ckmtuk46FsPlxxk7kekdsnXo9onVjiIK1SLrPa
IF6o7hmU50RJPDvmA4vrPFupI8tAK6ROeMyzGoTQqasTVwTATF/4Y262wnuUpcsm/PBa0UpFESSU
+bc/7mNNJxmX7MPCJ23xqOGdomUz90mYxAx0ie2YqkgS8FMgGriGlW/iTkEX5oMW+PxazzHN8CNt
v/zi3Cdr/1tUv7zCCmVTePz5mITJC/7/BtU1DWcFymGeff9mUHFQ+qYWMWjIofa+Oov9NuN8Sxc/
PbXCbziBAUtXz+CUpwQW12F1QQVSShRlWbnuxe2wKMKI5FQa12llxd4uzBQSyzFs5XmAixeOh8Q4
9r0lGy+JsdcRppeiXaAHtA7WqlLOOFh3d/52NpMAayhyeSr38rjuyqM48DTEmo1QIDpgma0zpp7p
9rCE8kuYHWb2n7kz02uiK5pkqACIygBW/bn/lR7zohti6LI7Se6HUO1T9UXKF25ul7FAOOEjDl8D
KXeK4ND3lC9WEfZJ6niipxEN1Lnc/bSGm52MBPIDA2WVBmPfmEQEeoHjw6BXh3XkdVR1K+oHqELk
vaUbuiTpRaoNaFGrvRt5bQlRUFmhP5RE7VbqMOC6hPVLoastqWp9o6b6FqtDrbcMYt3soGnlaiyk
VRF462Pal4u2Qjdlri2tJIy+9Ma1wURj1pJuFUZ+bLTEmtlsZpEmm42Ah4K91jUWQJqsDVwmaLsl
asO6aQa7VF3iF69jrtAgtYR0P2TtooA64csE+5wSzzg0okjq9qNzX5RxP3oVafIVNO/MtO5cfNZw
FpBJBLdAATt5DKV85yUeaC3Xbrbzq62QvSdweMOUqvUqDFcqDlzLPiD6/2RccHwYkiQbwGrKf8pe
46ahnGhav670nVfXxO0bonnval5ZnnHE3RM7hQhqTyXjODP0HbFHi2lJ1UUdlV6GOlE7DdeGA0zB
uIZoUzZuLx0LWKa2JGKwkiqBZp5HlAZlC8YhiDO7VnVSS/u6iEkhDKQGT1LQumRmWne0IeP94AUd
HEQiVPGfO8LBTOdpxQ9rL13nwUEaL0lUEyjDOF5BFxpsTrh6M6Pe2wwoAA1j6oaEmP+fo4YJn/R+
ALHUg0WU7fokswO+IWo50lxBrG04tvFelnbYCr3fdTVIiRDD8hXZzKUY9v7YKTNkstNWT0wLyArU
s2RAOBRo6D+nlIVZNOo61+N8sp2sNVaIW8+JNS39aN1k2aJpX0LfDCsnPwUJ/P3I2JZ+e5BieBx4
M/qFujLKcBGVxUbO2lUqJutcCcy65qiOx2NZqbaRjDbP+SRI8socVM108fmQ94QX7AK6XgtcM6pL
qxARRmEKJoxD0rqh5UI191GQksEQad6JGyFUoEK0V5l7Dg1tFcY+HapARcNaPFy3hvf584HdUSMy
y/8Jhg5tIU4h1YNWwuuTjX6tid+u8WT0Hskjg8bwz9VHr7O7auam/hUtwWngMFRBAQwOBzIRy2wo
+bhRfejk7sMvrLQUCV7wovjhS3OGmd35iYqUEQkGtAMuiCxfkys3hrlGiwOhMIKBib/QOrHihMZJ
cymfv/R4dQpOnyEEYXVyQKVHuf8H5lBWoQZFwKgR3tcmKzXgbRgR2hCsvewRwWnCi9GiSJN1N4aU
bxszK/HQGo2HsNDfyuElU1dVDOlIBYp4ks21VBF3pe7P+Pn39h+oblGB2VDhJE1uQ1/2RpcWSr82
pGOUHYxgge2HZM2q5HsD6WCYUlUezewkfvKkMpJMFYawuWoCNbUQ2xGSRZji9s3YHGZSpsesC4rB
CwZ8c3VaHsSPld5k4A5Z91FLjAJPTJ+JVBrNKfo7KzJkOBSCrGNNGO9PRQKqgVDg8qFfF/quVznq
JmtBAsl77pTFCU4IbX3E36BK4OaAnJVCy+rJXsyafQVVkeUzLsDVlv65cFHU8GADj5ehowKKzfdW
vhM5DyWABdch3Bo3Q8zrLEi7oZUsn7dbd6sWtt8NVilhP4q9MKx5xB6VrKJRfmnbV9mP10mzleOE
CENrphrI3Xp3GfLtM3ppnodEPWZG9K67i0hbpulJQjdGuI6IdVIekVZ0gKINB0h8VVl1HNAU5HB5
jYyLuC77Csp/aZQjicRPLR7soEypWPdEGjK85Ow6dzq8m3jtWx4PRr6OKvqzWrvi8KZ7o6N1Gq8I
BnoS8RN/QMxVX0gEEWLe+lZUSXbXeVavRE7sDSb6di6yPnnXaxfpgVqwOG5bSe5XEzW2mtX7XnmJ
Vd8RkJcolVM7pjanFBt1ePURaFdT+FialbefgyCYvLpsfMP2WgS4ImHXpKEFChsnzSLShTqFdbaS
YgXohdkYsDjDy+C/g8Hd5nnNVGJ+1yk90dTohdMHU6jqjdx8zezEtV3kZCsknodXpqkAJvzlKQoe
xzWNJIPtJVmriXfKA5f6mWZnMLxSyq/6uvviY9gvbTfWocU2LPZGonsqrauCosG7NQTiqtcQftBR
KYHQqRQj1JYIZtYCARyUVEm3Q77jyqdghKNVbaFwVS526jq3Ur+hrvGmJQ8qvAJfFBdK1T6G5XOn
ZETut2m64HwB/tCHnKULFX9fakgXRBSAJxrz0j4p6kXWxY+pFpDGBSOj7K0AnIM7gbQYGmCWHvI0
sUSTbCfF6I3QZIRPcTDaDl7BNqqQ0fto9d7kG47E0viCP48MgrqFHSJan1uiuNfzfC+OEFaEGcrH
sj82/coNz8xtc7kS3VJCOrjIpskaiVN1I/IxHRWXyH6+jft4NWrpocldKxhcEzrosecRQw3Pbb31
RTQpb1cFntoCYnACbkudE2heBY8FRJPiaNNy6MWCLS/FE1dZQwUWeG6rgwVS1zxay05ZnhF3CXSD
CIJLymzPAuYowKP+aJicKFAtRD9XRSeVfqoSpHwqi09W7rAa9YOur8W+ol6aWeqFKyLKh66t8iOC
BjnVA9WuIgRGMzDdpCG8lQ/4iE2sEg3vdcisv46wzZq7UUqP4k3Ri8jdCR8VDOlHN9JolIjf+7bQ
Gi9dIZIg7YnIZ0u19LdMGUqtTPtCwOFvc38fjDlJhs7KVY0A0Ep6ZRnE61qJTLlDt1ouIjU2ArGR
JvHxHATAIRyor1UrSYwJxyHk0labKMR2dt8dX9uclFow/A+Fyzv8dxqi91nljC2YMrGzCg4qNRBu
i/YlXxFIoxIbGzh4oSeSItGshhOvb3Q2Z0/JLJcbVny1yxHVwi5/q+lA3Nhk8ZsIr1I/PKhpTFJE
njR48ZkTFA0Rw34JSUGkRYoe8MZhEbEeHTrCjnuN09d4cAmHMkfcHKoM56bVSYi/KyNC4xoFHdsv
hMtwvHqWEK/f9gq2xZBNDrMuxZd+WNRyZaXBKcv6RVl4dt/iBiAqJouZCZJTnLhKM/m7MD4qcTdw
NqJrRBD3VfDRJe899i8v8iWHsBR2NWXhpgBR6d63KkEzi2wvYsOr0F1JsdONT21Axy5AMC8lohC+
Cwj5oW6GxKLkxLxujo1GmB/aouFcD2JK16UyV9lC8K3JxtKtC1MNYHD8iHoluuKlDXqD+odBQd9y
Lnfi8jI243ZwExOZss0YbNsWqljce/1T3ZkGPq3vkeeuS+oqSIBAlIVMWYNrGrE+j+CTNN+1tDo3
tTKxlDyAb42nVMYtQxHRscTU5Iwg9ECw9nYoFil2ncdjD9kfoUICmn9ohDMcCqJ672zZJWKQbRej
2YJr5UNusk/E+zAKP/QkNkeImF8hCSAWlH3Xq7aqwlF2bm0bEzar8RsbnaTvHD6zjXoS9cmiyXRa
yNj1D1nGNWgKk6/2eSubUeTSVghXY79nO+AibPkvws50uVFladdXpAgECNBfhOzuXrYlMcMfAhBI
aBZivvrzlPcXsdfptWN12O2WGKuycngrMytLnG0QswMeVZ2wxbITI3edK5tuXOMagxGlS08bK+t8
uJrPGXrqmgEmuhluYFTc6TGttEf3dtXl9yteyeaovbGZ5l+L6bmRHxv5eNl09ePr+Vy8G5W6qV+t
ncin9aNabE6S9l7Np/d5c7P6+6d+I3qs/ayYo86N4ceimr2jhFUkQZXfpFu9vuHpZgp0apX39jC8
LeDWarr/WCzG9TMhb0AWFr5FWc5NaX791S3g9FlR65OVPPTVWC23s/H2rqAmEBEKkL3Vdb+qrq+V
lBx/aoeF/a1jGTFlUc4Oi5W0eBOq8XY17CszabbZ3ozG8FOZsSPCWP94LZ6hsD+L5PZxOmp4loby
0v2Y1KayTs3JO16+6oX+pp+LScefymr0+2v8Gu6apby6r8fzZp3QWoYeV91hNfxpoboqfS+2+but
pbyRoskCcsgyaNT4DfM3s0NzXtTy/Iekrw4pMpnEw0aNu+iQzZ0mT9JXqcaHVI2l+OpLu1NlSl/D
Vt9LX0uXRWjTdghlm2s+K78tOas7C+fFPu75EE6bmdvlXbhw7rWJm4qI6Gifgynswll+9Su/D5Z7
nRpLUvlKq1R3Dqm0GzYX9gPPrv4U4W2oLfn9Fkr2WE7ONZ07HGpCxTE8jWi0O4RVcAgkW41luy37
izmRYpBzfxuIPixyqWxTOdU3RK95xeD26WWvlaqvh0dyRrzXrkrPxl+De4oaZ0yvaLsUY7gf3M7F
khq+6s/u5tM+7Vt7FmrlWBCrjmVPKp679mwug0X2KhZBi/EMHkdTeViJ/4rnAQ+LeQrRcvcVc+Gr
6L1jeLFG76CvGkfPZlm3OUYqO847x/CYG6nsv+gjZZU7l5Z1P1V//DpFt6i1uy0XOy/7olhUAdas
yZWXaw5vOlfyZ2GFx8xfsg+EbxTT0TyGFQppv7ybL1upTFp/27Pdk+G/dryN8HswuONXs5/UVftV
/ThFRqr6k9ttecWTRI02NnzjYo5f93gWvHaNQ4ggOuUynQ1xhBnlMdK0t+PDfOyrq3mMjNKYrY97
Q35/XX9dIhn6PiDWKZqx0adbu3MiuVhG3tltatEbR06fYkmOdkbRmDNI1bkvu09HD6oIEhNb99sd
A+JyY7cBDEGVthTnTlHt6Aez2dSwWXj2H9iuiHb59FAupfK0J7fiGki7rsKCsqzfxGd42l/28479
iG+dCe4AwnEr8V22lMNMs/E81nb/spt9S00bi9vUUgCwgkDF4KileDPkrZv1OdVz7qI1ajn681Bn
PffdnOdLwZTnQN4l8fnr/HXhfff0nGrcWDvqmQFLfO1iXtlttTjHLfReZOdivhtsFSh4NNud5Etp
r9HSZwoPL90WiO+fDYTlkCYlb6elp+sb+3kdCUOmY0n/rmmbSuVcXTXbK73JgYbX9JK/io4oU3Y0
TKUx+6f5jPXsHivBE6UfXwmcRImrnUwlE8GoTRvrgeTVDq3oi764xjcylLzRWz6sWQDfSl7vXY7E
BdZ6sIQdelv2GENX83tPybpMbAW0Gr8QlRskhDO9ZvOyZR/Ou+0XH+OX5DGzfe5gUkRq+4pP+XiG
rPXNRC7sdqf6hn9+rJh6IEnxkaFs9hgQOPBFNPsAbVRP9bChP9pi9JC0GpBmNq4eLnLGvxJ7nPHw
bgMjE6MFOOxnoSw0wTNVcggzC2+ERBmQWf5KZyH6YRkuQ40SqDA5qBTomHNQXryNowndqffGg/nA
NKHLz5mK0sPfo5JwhGbk791En7nsqZbCSb2NJLD9AHEujiPRr90sa71lNkD0547G5BdYDyPsM3Oh
eUqOmkM2kdEIIp2i9rbuMKYhjAq7inG9rXnTTGW2Zi6dBtYnDQvtyTMuoAyTnd2m8JpOQgZmf0ns
kIi2vKD1ZvJK2lX+gHactrO9EiXxtD2nqIM+bVwhHjz3GF1QKnJ6izq3q2BNo0CMmy2kbrbdBrt+
eiB/x333obwl5ThYcPzt+ibGBRDySl+QTTxIFTz4Sk97vI/QgC7SVIggfmtrlrNdox5W119QO9di
QTtSB7AWrlo2RGbRG7d9UiqyCRX08JUuc8bvRsoYC6xl6z4xuTCT3npJP6/IEnJL1+fYDZ50IAmg
Ng8+dJNTxg5JdGfRkkzAAKt8SJ/pMZLKa9AHql1BqMpPPDhl2jbhLdQdhsDXP4b84N/Lgz9tDn7N
BJ/RiQ02r7Wfgfw52jM3iTkm5o/FwV+6fdm4x+icXjOsTzRt5jnGKD9D2FvUfyGelc/lt+Lu6JFq
L1ze26GSNZ+BnP31DE70UvRQIV8JVGbqx/UsZ2Slml0uUR9TqJPll9XhI1zCXEMOdXV33E25aku7
Q2DETwCheQ/O/kuD05BOxFQPlVz/mZCtBadDz9rs8lt4vZj9ToxGfkfXXCIGEyLdkZrxZNXBlCFt
CpZLdY9HU3YvNwwczCR9TQ5h/2i8W33W5SBDaDujAGWURM8CxdAEB27MDtjA62B2GROYg4eWMT4q
wFC2PXw+Mi06F0pgRFWxRCoRgyVpCIVOFubVbMODV2dziQNDdklWPI2zPOoQYwmMqLmZdcCRedYX
KAh00rg9F4cYRTwXr37tXjZWBUPn6x2cBM9e08F5xZds3Mibkz84z90VJ8Z7+356WTLu63Ri1JaO
HnZuHeFTkj4f0bBfBr2d+Bj7FnUmFbXzKpKz1Tn3eICsenaNseVjIQRC8nhgu+PaV3yOO0dNmdIz
v2iO77z+ad/2x31bNoI3+cNAzsPFZQWImsA3k/GzLzXSWrFGNLhj9BHcaAjr/au4RHDCcd8wE/aM
tE+x2Kp/jnthdzr02ylSvVnYpobfOIOTgGOaLeomkkthqU4nTDradzd8Kw0MHxrTbtxZsMxeO4wt
Mzth8xL3XjwcAuntrnYaB10OWe8xSrkt+tbSIXVf8O0aQ+BzvMgWGe+v4imDN4yIgww8gUUsYh/3
HufuqymAgV7AA0hTcRfzYKclQ5StM0g0Ebx1vnz1wKInO9LEz2JOajGWfrL4yxXDc80LR+8Vj1/6
bHXJEx8N3tuCxlgEzT+e37AqssfJwZG8215O5zPmPuYlUv1r/OQHJataHdw2ZTLzbK8VHMTj4eUH
t1wiDH6zxWZlLe2olbXqyVgPgWgGEM09NkiAjZfZmBJCKJutVsxBfFI5CduAMB+wG31qlJhmr+L/
m0LbjvngtILGIVgCP7irMSRwwXEvC+DWpzXPEfZU9Z82w1BUWFdXD2Svo9dOA45rxeiCs+7F2Tv0
63MBlZXPBULGeOKG81h0Izt877eXIHHPJ0tyTukjSJxht4jHzZNSH4XyWRWvcOYtY82p9p0/98ES
vSWF2sdUHsj3wZu0bWnQVnP6UM3vqJK4gTV3x1Riu6tpp7pTOdkvcXxEbuTNJa3wkNmv/ATHKJ+P
gPwOf/o6F4Yzt4386Ev5YM9/XX9KzlU2j+kynnlSqDpjKDm1vzacyW4BJwEvzKVwsmexnA+lfDcT
95gqn31oOFqkH8xTahvuxZdd1cELDfzRY9mRtw9MnKs5C/sUKPEpu2TzL9yWdGenNatbdi+0SNn1
28PHGCo21OH3EfCHEx99dMt0m1n3oUDHTNlCqBBC5j+Nve7NsW3BvYDtu0CNVJeXctvoDYG01XIF
/bvVotlVqLnmbl38mz9uj+ncbsP51xga4ZSOztK/RrU5+3U6mJf0kR6iO7oFifa1MPnrdLOGryZe
+gtOPaPB7yuzsQ/7c3Q+mb372j7sql1XfH+5z6h32s0tnfzOX3itOwLL8yRUxR1agFtQYya6utlc
5TTwMvCLqX66KGuezSBWWF0o/gqHskuvUb95OVr2eKy6tLHnn/3NTDKm+nIweLgvvH5zI1k/NUKJ
YS7xYT94CiNi8Jv3QBBxRCmNfCIvXc7VXDiC/MaXnZN/SsfNZMNy9WqCXFt5q+Dy8R4EfZkjkGp/
XsOoQ7CwoR5kIZ/whI4+x0/5zZi/qWz2DsTcVYV2Wr9C2ZHyR1oHij34y9qcvpSdDEP0UPq8T0LF
H7zhbOKlC5v0fjOJ8ewX3ugY2SVuMTGRQdfDdtNumAB33lRUUWOf8y4e+nXnXZH4p9lnFTATrYJe
c2fPFSOWMkaK3+8nbwF4JgbgX/AdF03ROyPDcIh0JOKztu+4BMnqwwQDUPZJXttNcYxf24uvfJIS
VTKgRl6njNKQvvb9Rv1ot5PfpIyeHJ4u5tF/kRsZXspT2vmM0i2FeXZSOOB9Sy+p8nX0H+lQMuln
YpPjj+FEkybhIVJDLb+khiPnCGvVrLWQUaItNGQqDU4yWu1xPeGCyVvUvH/Y66PJLyJfcgstwI10
Ze0Fuh+LM5onzeTqisSqVA5vZNJf15yjB2rYhzztmKIGjFzZdSAr7E1YlwZJqkw6/VlMox1lN+bz
3R2IeYHBq+hhQ8WbzxWoGEYN1RHSx5bH1czNF4jhKZ0QlRdb+tAYOZ/KVjY19IiU4/K7oURu/iXt
xV1yONhSyHs58ZLNAbr02zbETSltT/64QReEyqcUGvnDP9Gg6YvPDu+Wtl058y7luLkC31kr4Zxr
S5tb9ORTDYmgNbygS41cCw972NyvZ+smRVc+WZWSjzVeOHGblI8oJc05fGy1zYKkGecZKjyUFtEZ
I29D3oUqgg/HVeLMvGHXlJxpcAQ4bXRLb9nFV9FTMx9Nh+JZxkf269NRw8t4zLmzKefltLulmqN8
ik4DS9xHegrEW9sQzTnfoe72Wj5GY3gAXfm02b2kXEV/5bDPlx7EoeXk31j6+xNaNDwREZY2RniC
JU8ppAJu2HKIqiqPZVPeAoYsP2Z9eMs0B0Jr6GDBAaoLr0kOgj3fnZEGFCajGbxQ3JrD8UjGZLxC
zel8mBQWlTaSY+xR3eSTbvCeolm9I20cI6EYJ/tAhhEfgGVIw8Wa+egRou9qLiPN890phXMqwamz
WAqljZqfssQxXNWVnaGGa2r6QnBC3sx3MM1m5hmOystHdPEtmL4wVhHN+VjYilDoyb4JHgGahF81
Qm/LvfjlA9YSbZRhUO796gbcTNyK76fsmN1ERqU1ZMe342bccq34ZRdMNaI9YbI/F9engCrYHva4
PniJyyMPH2h/zIBi88hLljxMYz99JfvEbTJhIWQxuHVw8aXtAfOrfRh7YScugbGXnFtWZ8J6zW2a
dQfjqg56s2Yo4I69opvah7StgcLPoskeQR9JkfYB12HBpc0N+THcK3yufCr2GE5f0BgWZfntXsoP
HqO8wRvMJ4ou8XG7sKkaMt/dApD0DvyzGx6r59ySXTSA8jlGQPAPFlt69GKfYFJoapN9owtOYyIP
9EOLyDaCAF0A8HVR3QlrtKIr2lro8bp7gz4XhxX7bN1trJvsjJtKELsToLCd/agb8wG8mb5ORGmD
ZD9GgH3DfQRPFTuuqhaocCmtgI9PCLn0VPdQSFvDlZkcvLqfCRMKFVwqiIiz4vJXEs3IZgGvYEt0
bwokIIEwKF/gm+JWSlGy5wXQOBq3iMPXXQGDqi73ggLsFyCAqQj8CWKaMky+mE24daZ2a6AAEPYh
JhZn1aTi42EwQWB1IF6nmvfWmmeJQLkA/oGm8BhWTMVg5ud6yBrD1CKBYBcSXhEapwQXA5TMxeDY
pcTEpeaS1mocPG8DIONoMokBDTPzl3Hp6Whef9jrwXPHBKP1FOEkrOHXIas8qHou+HMtGkwj/YXb
s0aCypDvmxPptLSd211muAOck0Rw9rm4ZLMvFk2cRDf5O7elaLxBkO+RnEsrjLKwzVCAfzz/xoyN
ofAUu/L6CDC2HXaCR7Q9+VwlBgHhExYnCQefb3Je+y/ZQplX+zmmuE7PLwsks69QrWCgmgWF+0X5
citM2Hl/iG7408PeedhLkOjkH5nr+a2z8BNWeu17V/clVwHtnPGtpVWUCLQjy6vG1v1eXZ2uP6oI
e+yeo9qWXE59G/FbzE1+u63tJHs5h7B3ifh3uyl+xJ0tQeid7jcxeCc7h1pW74ZiTqDeezqPuGV6
UVTha9/E3Xu9MjIDknpqUHu34lZIgcxapQM5rnHtsZDdYNEk+ezfWxmDH5pCAz5NUecZ7CQcjcGj
0N0+Oz2xtBZ3LSNm+X0wbB/4vLlEZenTreiiU4H/73MZPYpZt565uquxJNM+Fc/gViSkiQ/mQngS
eE9dqJkc8CpihhqBGTRq/Fg1LJnqaP45b7wkSLIHc6q4LpJA/e7cUACElOLp1LFS9BuDMBNoj5aK
T+fV4PF1XjQQCwBU24p3PZnPSPEmbxpWSdBvkrCO242atVDXGUCgkGf32L22U3rdE247RwqYAgzw
1ZUJYE1z6lLNbykYRSmfLnZRQ12h7R+AHBBkZ1+WK0GqJDfCZTktVySQAhyTA9AD7JCE1f66b6pV
K5DvdkhrgPQZ5eFco6ohyGKSmOBjmB6GVduvbbdTvBdIW6vM8x7IUUWHXMsmr/NB6Wz7V8Fnz+0h
bzeAQc73rprp7vA061QKARxdcWQuGg6pnFXoNdyxOIzAzVWkBrMIIktZ60yf7VbxjZD2P8rOB1Kh
Mx8AD7j+5KshlukQ1SwVTGtboIgb/8bxjRmVspvvlHjYYcoiNRIGBwUtAx+kXA6T8AicIypV7w4h
gDTqGICH3Z6sJh2YJGBkgSWLK1/n6RLQyeOr8BEPRbejK4e9gGi4EvMaCCmHAhGis4M6uMYq4opY
CwyU8JzEabIFE6h7LkW6l6DC8kvZh2cCxAwJAwao+QZrfL68GfnTFZBVDBGyhZ9BjOL3AIaNP5RE
tCEv8QEDfMmIKOVhf5zQBnVKi4Z1tV1yBGAsLdZVhFgTOS6lsE656MYUh8fxvmN6Y4wapkUCek3l
onwu1rdUzdfLXb8RFKjTZrk6RJ1AMUxXS0ZdC5fHFV8VH55VV8ybvlrCD+vh6+XO0yej1DtK2jpM
blpnlCxCelJwZmVrwJrBRWvVxZid2Hs8O/brY/FDiRR2o8tw1i2j2fxNwy8UkDcqE5/wXsjlPZtz
nmlLJn110TkQwlsRNdLsJqyymona7pwtomnbE3zqwmuguPj/PJU4mL4fNv1u4dxC+WIN+ZQ/8Rh0
rpLjkEuHcCz1uXUmFjCEV5wHR/iaIIJpeM9y4czzp269SiV/llcfv6mSD8JlileNLw/4+NOIdbzS
L5xR9xTnIK7aKXym+IElEizChksIWuGinok7dSZus/U91cNBthTwvoxXecJ1yvVGqecKwJpf9Cto
XXhFhWv0aA2LtVFKsB2j/+2+Hss50TeOvNJjs36mOAeXeDJxmfOJ9/S8cwrv6QGX+dnHcTnkck2A
IYkVZ4i4RounvKV/uG1/+bhJP2/hM+h3Iq8qrJEt3OOGJ9tDJNto0uhbFQqPmCN/zqE+mvDMmuzo
lU2OSrB7s3SfQeIxHBhrX4yXFquxHvXZtE1i1Wb1wXy72HObbCeevmd4eVrlL/M2He74e5NYhCJx
1vv0gQ7ge91K1HYnShj3u9F+ZWjq5K9mN2Zt9ris8GxeColqENHCaUvhhNWtsbd0514m3KA4Rwhv
a96V8i7TRmYxLDEB+fOaNuHkLNxpOzkjLemJF+CorQKswxQxfZd2TSiaPuFa1p2zfymmCLMxbXDP
j7tvX/7ZPwfPrGGFdnYNmvAQzPPPhUsPVfuaCN/3HM/ywSfuanfezMWnPW1VG78wQaYJQg2b0SYB
eh7N9vq+ZlZgzyOczZkSQZXZnhAA/Td0i7Fz0YjMjF9Ou+2PrEjC8rzw7B1Nfa/sr4Ik2LNXsIxe
jblwGZaoLjiClOkkJ7FggNsL/OmXgj0nx+yAaw//abaMMKLZKeaZ85QjNa/ILkWLa4CYToAM8pvo
5gO4hQ0MWjEzPxYiHqG7d0RP9PsaPAPeNT9xh+LWeb9rMaSHxlRcya7KCekScYZdksqfuMRRbiHD
pBMAPqQHf0Houd/JNtKFwxWOu5esjfwWqblDAAQxxkrLuBCJNcvxvVS+OU/fj7a6+4soYF/CzQzt
aB8H81QcgrbsQgLvM1eI5LA5pNdAtmkdFmsRLd3lXoM9K3/cdawOhXEeopOqPRDehm09eJT483LP
IJb9jm5fG7zpy2geSbbikLXIM5/BzK3DJl+iUAxkZu6It42aJX8O2yuYZDqte0Zj4QrlI6LkUnzw
UUyl/JmksOwRbiISALfPnX5HFAjZjC8F46i7XZTQ5Cv71uMPSIftpZADlGJUBQv3VPQBonZaD0KA
ZPseHAsYjufbkOgshqcpLkVd6NGTYRFSKX3dy0c4j47eIWNZTLRfuvdkdRM2FjAzkRSgu1ehMGa5
VuqYarwl8ZFoE2kBiK2cqcnqVAy5tOt3OqH6g99mc9zA5iyComoGW8Oux5gwGhBePPYYA404gNdI
8EQr2LOt3hbRoFqnGBuAQABtHkWfwYpHImnWDPXSSuashzm74h7Ai5332LXOQKHphhnLhojJWTiF
cKTxWv2Dpzegr3aDt66Yy3/Jwoaw4ORRcHlTXDdnSwrg58aDuSV3iMEXXdF5VVjlQDUIpUokFtzi
lwz26YqhOOQ1Rk6bWUbwjJ6gV/rYIRB8wqWXTT55MIgSIhTXu9qeGauXqwpohMHT/ZFuGcFcOL8E
NAGDTSvqFiCViIY3Azw5vdPFaiDNVqPTi8enDdBhKB4xSLdgjQy9qwQAjkfa83TkzAiS4OXgBnwU
EIRUsUdMu6VM+NXO66GgZ1UIXh5MkeUJiMQnG9dxs3tGk2dkT3mleLUQbg08WsfJwwJyBXw/c9dZ
MXE6NqthYu3eAmjRsi+MecFqfarBJW7iOZ5DAQFal8U9JHS1mwVpeJ+NDexRP84t5Jx7vdNvHvHk
NTvAx9zH9G+b3TTwaJQebbk7NNbIehyAD2ptMH5iIBjBS3GJjWzuNTFfYBBOGUHrdLu51+ILHTwt
EDMBaKIFCmF3b0mhDVqej1yjZbfDCoei6MvI3AJyFqeiY2R01Hdac8GEEEzFsbMSXpJk/cO6FLxJ
hrS6/4xgJhW6xq9MwA8EQc6O8U1ccQ/QfRe8hnxWJ6tW8UfC0Vmf0cTXhtcjHaiFYctdSxeaD163
++7GPTuycVgS6y4K9kdij9iFY1wF6PdI+jJi5AShxw0szN5yTyDztlrukTH7ypJ0PBbEeidn2Ei2
Hgm10u8qEYtcupg2ZhcR75pH/56dO5fJ0f5bwtBSUqi9JsuGQTq5Mdfnv6Xjq1JdTVMzqO+Xj8fH
pTU3CzJvf+oLU/trP5uZUvzv71N+WxPxj/eJZPq/5YzXl2On90OvvlPfE+EygRJEoZ4mm7Z/f2Ap
PDbatMmceK9Nlm+zzXgKODY9NMZq5MOfsuq/10f9CwlkQaK/NUl5Pa7jvaZJopJBBuTgB4Mq9qy7
vt9Zwn96EzuckH5higo7umm8Y6bMht3SxZ4wyXtP1QBxZPndn2xh7hfmJxvWijsw4hZd1U1RDmdJ
35gcrClkwzb1dFqUTKQQgFjdjX1d6ab6S+eT+E7l/c15DTo3P8Tq7I+Pp3X9GFbL9+vPaFpFGmvY
PwwW9ZtBJCoAiH9R0Fr8fVC35iFOfrDTIHlaq3RYc5DiuGKjXp5HfhtXS2+LX+ob4fk3gkDmr8oq
y9Z02Gn0aweRyTrl589luH9PjP8/BtCoCLekAIa0+G0Rw0WdnQ4PHWqLSpLUAiCd9bp2N1lBDZyJ
Qjlsuit4YqBkjkYdgO9SA7XpoOreypJ2Hs39wbqsfCom+exc9aeiGb+vtf5H+37jhsW1qofzGYHw
JVEkwsxcIhArqvOsqNpDYN6i5g7RdHjkSgmjeAlnCB4ptpFh1qyPTx/UqfmV8EkQkN0t2XqN0kYS
BW9QVibbLzr06cvj+L+LFqtA/qcs/5e0vyX/zZtlIk0JpBXFPQ624DWdIh8UtoCfRKV9wYcsOOWb
4LW3WIIj6YAZL97k74tDca/4Ecw8UJhCeQOvWeFE7Q8kVFwL665Dwr/m7aeoNrU0BR+LxwhZqGzi
5vxoEEuQyd5ezGgONz4EJ37/6fxpHX3Bj9Hy3TDnK/i0t+4/xZHEjMwvzQxgU8oRmAGkrM2Iv1/R
QJ3n76dMK04ECALRET6Kx/yKqJc0e/e+bn9YxPG9FuyfmuG/BP1tEUd7qp/jgcXM70cys8i3X64P
6CSW7b5WM9ZQDau6NQ16qzGttijSULDnyXNVv2Nbb5218Jbvo0G0fXWkudxCRR5i9xSq+iW/3a7m
7WT9Owcsf1sg9A/e/U2Zv0ap7eQr7Z1R8SRmagqXPt//o9EEx+IFFpsPsKk1kicqOFFohM/iZ266
WYZlNndULbyaYZZdLLGTuf4lqki9FwWlKYjEFnZKZGpNjSOz/GZmAOc7/6gGclh5KJCrYHUPcT2/
eaA5s7KOO8SW7bIphOtRTIJyk0757/2eS7+tNf2/jrPGWqKanaEufuP8mbGQ62MrVitY97Wo2tR+
/3RvPbWaOoqPjN91nOZvMDLF2eRV7VKKjZosFC/70FY360bxm/bz+X58O6yTnzPKyCRvFcVQjl8D
ZVE0U6VAikrlsMQyvktiUVqGbYcO6+NmSVmNYTWt8D6vSHSCDAcqj9T8Hd7FZyb2kGd4pw6JbF4t
UPr3PxImKajB4ti3A5t9iooiBtV0tPWfa4vofyLOb1xcP4djozxb9Z3CdEuhudbsQSGUwbeBwiVg
2uhbKxMl5+x3bEYwmYu3TOjggt9iezNT71t6JTPFFlPKShgp57Hy0iJIa+pcwg0eVdfLsjfL/b8P
rva/Ecp/x/a3dXy359Q9X4tOfe9oPR727x+h05hof5vs/2g1jCiViWlvvmXzAbFNDKXM8P+vAorm
2J1p58Ic/nLYJlLULKK6SbnDSgaGsC2nNWz9B2DxzXT/0B6KQoFFlpto/6hte3xOs5N0hO40bUS9
ooCFdhR/r2asm38tUa0oT3HgEz26NLOjRQVuzcSiC+V2MQNqwgU0MfoS2hG7cTQ9yrWu/tBUTSiG
fzZVQ9OJ/YbYJvf/h0C9equSUUF+BAqhjh7FqsyjRcat4ABRGe8gij4Tb7SohKn8oMIel5AruIJL
7NkaDjHAag5SDlfggbZ+oQSuluc5d6t5d5zKuq3Y7GxP9RyxRcIfmi/r2h/aL87/DcJdbmzMUM1e
6nu/osjQmvJN/Huup40oWtVZjaW+vyhA1Fi3n7ef/Xq2UX8Z8JPxnvjSGn2wbsBa1frinHcXa/7j
/k4JKVEV8Mflbf7j+X5C5u/vww+cqxSWYlMrqyFEpVlPS0dTaJROwrFrnd9xo5Po0m8f63rd/NJX
w65aLdeiGB5umfXhU1wh6kIt+Y4b9bNm57gllRXPvK/7UXmUzlqdqR0ltkRfUqFOFGSiLBNvE8WZ
WMW9OlDsX3wSR/Tvdjyt1rqsj5TRG9aENb4LPQoNyDKD9Ywtmm7vhzc2kH+/fJ7e8Uq99z8WUcJZ
UfpRpWQgehAKNB+UZoJGzzWTRPP140R9uwVqKVmPP07r+098i9bL0j9fVk3fhMa7/xRVGlv2rXmg
yKo3ciB518JqVy/q5XVvvG1NfR5+OspBDm+ipNbSOq0NU/9U3gW0U35J1mJ1o+2Yibf+r33Pvuf7
0ovYVHV9MGEqTIawF9//jVimpfViv/CE5xj8Y1HOdwv7H7ql8a72RyvK7q35odCebonyUqcVu0Bg
C8S3f9dL8/+pl5T/ysxvq1+rgb1Whw6ZeWI63q/YAGqOvfWh/uv447l8e20uxb+/Uf5trfx/rNzf
3ijw39+4/KGOs8Ugw+WNshp1szVWyUQiwLqpf+gkpR0tmYJk2koCus1Xr95UkVFKrZCdcVo976sZ
YfFxdaHKG4VJ76sXJvu8Ul+rBqyv/QE6zYVR+TeN8pvWPipJ0rFYSX2/4/Gt3qp+XX1OVDZbPYhK
rJsDa8xZfWiVQ/8HGPwnXfZ7RYFbdV6ejTNq9z9I9q8zli6cY/eZbYk5J5AIvC6wDcmqQq0R2zFz
LMaHGeUBJSwF87GZJdt6ooeFbagsMe/cwV8UcUQDA2fgVfCPgEL894dh/p4C/Qvtfq9hMdadPJcF
Z/UUaF1YpNNTIBWDtffHVYbivTP16Vf+w6KG9l/+mdYQlVzxwUDufdAbs5aKHmINJ3Pz/LY4AuNN
pisq0aG1WXUJFMSdIChwWLs4MYSuZ285PDGAHJaSrwTmo+bxR4DSIppuBpQ+JqWbQ7PVtvh/hJ3H
cuNqEqXfZdbDCBKOxGI28AC9EaXShqGSIQkC9P7p5ztgd3S1uuLq8pYkUhDMb9KczDw5eMe0R7MO
3t87g2f+GwyeiUrxej5z0GAWrRMcOL0Ge0SZ3aP5Arib34g3nQMubUsOqzxRTHj+UqdD8609Tmih
xN9lcLyjuzvPY7Y+cmCM6uB51WwGInr483ABKyY0hubm89SQakTt6RDqpR5QoP8BhzFOVu4TgOdA
WnkgnGA3swNpIDGo8V0zegjxdj+G0w/1rcet5MzHaKWL4Wmit34waJrfe0U89jENRBygl6Zpm9/2
xsU6nq/Ly17zSziSWTtJa3U12yIgtN9PIYWq6Kl7tHsT0yA8d4HJawHBq14O0+cgdIqgDB3m0woL
aILFY3tN5vxM41m+S1fNM4hFIukuETGKSpgUCPTZKqQKH40HaWO8GC8iyn4CaTm4A8aia8xpudJo
b+I5Py1fdYbdv14LCB5rIbuEF9lqMAPrWguOz6PDp47a8FrwF/x1lkerTBpUJJCiiET4xCX3vYSw
tohgTgwp54X5cU3/xkt8wBInUQlrvIDuOOfOr96MuxKpJBqyfU30fNc2VnqWo511V4vonlRXh+rx
obcfV1/0qfnjWjybX+utYighQ/hS4C92AosFLi2OdoUL8UECiDMXbsNDUA8gCgxWE1HQ4nX68H2G
0lN3qGmNCJn5cYW08AqVoVj2ZFUgjwMRZWppWb6dHPyS+VpAmFvCFrkLNcNOWMTkpMLFePSPvTtn
XKMnZXngWaYQ0iGfQHuwVGbhKpCjYOJFLAf1wICocO8vo9pgGa3QsqCQW1hll9GME2+5MIsIHtVF
NkMB33mca5hzsWNE+EB3d4YNUCtN94D+5fsOvZmH6xEF//4xFMnijecrI3j22i56EkJGP0fvu5Cz
bmOb+7hy13lYS1ujPF6EJZebMWoildyHhIZYZzmjjL3j1xktUt0YRTe4BJw5MqKC68oLk33RwnU8
cpOMc7THMxLpIy4RT3aNZIss+DdPWvGVoxuRzajIJiENGk1OvRO6nUCCL47lfdxiAIp4zh3LaqEY
NOa5Yjeg2B/7YBvomW/YKzCdpE3sl/UUEgwYMMVe6FQrQIO1p0mtaGjn6KZbJCiinFz5G4qKvVPU
jFeTc/gUAjg8IwuRaJY3gJBz8Nl5phOS68c0/i1BgORJi7kUeM+fVgb/6z16waanSQipaQLdEJPv
GI1IUiAM/r+JN/MNyz73oJukWTgQHNXNdBEBNULY4Sg/wVr9hB8tWcRN8qsLkNKhPZQIA1bEZRDM
Qm49l5/oDhD9LrSqwn7qaANazH1M3QQWV5hOtWRZL8m8X2CcMRUMHPAQIsSJz5HNMCwwEbEqfAJX
avvHJ3oVLEDIcYNVJPPqplzGVC3ulyyNMphH4ohF0bPYLgymhhOWZXjH88pQy8N7CL8na1MmJENe
LZI7i+UWQTYwdVliEFaAnJ/8nsF615okLYB1eQ1d1tKxWtDYEFGL0dkgpGlOyGseybZdM+uQW2DR
au6BL0MnFAzf7Pyklv9m0fxHalvfaLbsWlnO3cv2IbWPyKYWA3D235eIklaAfKqFri/5oTvSwxhd
O3B/ugvrr67aH7fxDT9d2MfZfbHhNgRxwLUA5KFtDo864kivFt/LaeX4REc2HsBzpi0k5cJtw7p+
hZ1enKzmi5Vdwlm8lwCCB1yM9A7CS4oh53HOSXO0is/JDJEpwSn3Btcj02Of2f7N+ASzKpX3TNcp
qL2KN7bGZ2V6YqZP0KKLKhR2E+EbrA048OJc7teYQrfOGRbhC59uWUPCrwVbo+8PAXvjDRvr6a0e
9ISjbvkldkDnikdfG7H54JyPBzT7E+Mrjj3hg/gqJPya0ZhMxsiASam2GWD3Ler84mfMGN44FYAx
FjHtVHDmPZLZQDmMN5UhJdy9zp5piwD8JuvhQ2OLW1sGY8HjAGPaU3aFPRd+niEWVyxB7ZADANEt
Mun6pJGD7v4J9zBusPa37Cr2G/upiP95UTYamu7/sRX/WA7yUv7wCeZnGjMtWxvQESb1woJgKzPp
Tuzi+4p2F0LzaBYbTLR+Y2MJz5M6+glSFaZ+FtfhJLbQuUhw9Oy76P6ZadxS2BTSU2QOnfElYi55
DpgPeIoTrRqKeB2SAI0auyNCtRr2OHYAZYjNJRT3K3oUSKlJrpwB3K6Jg6usNbNJz2xvqVQjmaPO
VtE+PsaQmPVurK8WY3j3jaCO8mkhobSxW+E/j1nzryjpH0P2DSw06rtV6V4ZsosvJXMNtphYp3Dd
Mfuidj+iOHBWUS1LOIltlFOBMtHs3WGONtkpJooJZd2WwfWABEuc9iXN8WCRxCxaxUZ6iXD5u5J4
lndkbC7w7dqxHWuvyH1ueTjrRHMWPOOG3cuTIjEPuLI/Na2yvxPwfLc3Lflqf6wRZ9tabs9X+Y2R
HpCcStaKRIB0soSBBIPsmFO4qgSHExPi6rFKaCph87CQZE8lHCBv7siy2Q/m7SbvIZcPyVGaJ/Bp
s6TUiaK78FdtM5iU4elpxTpY9zEgQ1F7y9CTYcenmUxXPsXYJL823o+L4NTFPMUklTGobhnL7I6x
JwAmxzwVszhJ4BKxrMsHhPIAQZAB2R6dQoA9OjDagml3AeUPfUkpQS1AMDSuECW3ABULpU4KXLzC
NNRMCWZx/fqAdhcYv7oyZiymW2We8vMq1pw6zDON0zlS/+YdC8PnHFrR0S8waLQrBDU8AAlWddbg
jsiQr6CSA/MNlDxs+sdklso8LsZzVAV3FsPTzz0c0I5FNqczfeHP0bH5E7kV7LkdO+KMjl3J4OLs
edzy0ZOsoNuLIGf0J76pHdTZZTI0t+hv8neQNtvAGAL/pGvOd0la4aYtBal/NTrXmDhD5+iI3n6I
DJmxR+IXV8SFloOEyTkSZC6hAmE5e57d0L/RkquGvkftonKFWMMhhapzWL/ynGiVUO1p818m9RFT
i12NpXCLKJixuZlmx+TAFjci6u+6bESs3TVGBS8m8FipkivClERsxMQdAeGCIdFvrbrgDFtSmp+C
U4SRUJ4C7rzyGZOF0tkSg4KpCjW5wt0eS+TM2XTmWyRVhe2IynFBjB6guwMuhbamiSm2769Lu5Zi
4WKp7zlbkZ2x2kt0OgUnlZprxrJpd1gnVoXACYfbg2Rpe8/GWIcsU7dHlCBVpGDBP/lK8oaEJxI7
6Aq3o5XHoBWYPZA+7AZ3NEtLsD99naXQ9eHbaBnq+Br4oTwgvfCSUNFq9EI5HVtlxvNBwR46jGML
1YPx79dB7sDdmKK8Es4aT67H4l6GZbjFxi64K4rRWc5Y6ZEZGonQuzX/Hljh4bnFxMOwzaTKgFuy
yC0wwGWkhcUixDzU1FujBXbOQ63tnkHlGE+8A45pTiS6SZyuFi3vK7OS7Ml2KzRG8kAepqbDtinb
HI1N95OQb0iIf9eLMNPCy9d0DED4b+hcaRurnWuu5XOwsAOodzG8NVtQ5bN2fgq+Gs2/gXN/XvAb
OLdqXRfr+R6tskWD4MCzZ6QrJXCpN2VP6UboYHjzG2hkGV4grqDQaodzwxO8M7dGuPAv+L1LKBIK
IlGKRuEpc/dr1gBNFPD/m/S9aVSfyPd9+F7yraGLwlfHX8ePvyf0msYrviZ5vxUYeD8y4B5mmwQa
+cD+GtEmj82EKd+G5529hl+FMmefXFjrsr1R0/x0xC92w6ZPZ552kcgvnbHSFJHVjtbORKNUxlyD
O1+iNRy0ihPfwiLVTOOKYpHAWRqYfaHvVxqtFKkcDnLcEC42v22xz8+x4RkJzQMysv3wei8kPNih
5uzEjrtEZEilutNjDB89ImgZkWXHTtRLqrdkzwDEMkpnOoqbjGcdvMHFBCswVmw/R87gl8byZcvo
gkyAICqAYisqx4g2Vm6OG7IKLsmGntWypY5MJSRwqaZQ3R9uIDRlsAloz4PR43JvGtMrXrREXU1C
FYYbreZFrCefhb8A+rk5bfl9KPsYE/SKQNdO+WezxoR38S9rXtzH/46CfovibBems7JN4v8WGYny
f4UvYXSDLJ0rYe90G324JoK8I8HPLucZ8zRHr2uZPiTswxpoIg0lB6QiTjgPe2QwR2eSxBveY76j
Ippj1MPLvCc7Yv4GvQGKQ9fDiGIkLv6LzcUMPJSGiBlYJrqoLsvtvezCRp/yIz6tgg7Z7HNLs/kt
rXV0BDf0Ygx1EUjFMEsIV0RFBxMF1AA8Q2qKaE7nCnEMDSaiRaoGV7NXaJnSelZ0QNH6OkKKURsP
twP1xrOmBQ7QwwnS7+YwFWm1qsdHkXIJ/p1Cd3zl/h8WkYzEw5cTO0PmnsVcvaQX9bq/rLkUl86a
Y/il+vXssdMb7wUbXT5YkR6+th1p1zUNGh5LSoZ5q7tIdzQTEuinf7I/NdTSwDdajsxeNXKCBf9t
nul34j7S7WqgBQzqLxTc0vs8dWglErsN75ZdII+IZq8Fo6Fbvb9rdCpAaMFi1hDpbPUMaChjK+Iu
yFEwMlnsmH7TO2d3cBpuNKLQo5+DeU/3qAE0sn3nIqHKXWig9DQAlBEZ8Qwadsi0wXesBs6ocJua
peidQE1tf6xoxJ+RrXpOvJjoXHgJHf3mhmJrchaJxTtOi5NZmUbuDHLRIsvqylm36Swue13JUC7T
kXdzRfbU/W0V2atcyhDChcFpqkMhNEuoT5qcaZC2TGriYqKDSBG4kUvCGU6QGZk4RPPExJwtUI/w
kPLpbtq9hS2amAGOZLNYBu5mdHirh8tEZ7p34OHEi1olZQjWUh0FzR4yXDayrGL9xX4iCaT3ls9j
c1q1dbsH+QAWCb7vaatzDTa9I991vlZ2RxMYPmfhTAfHM6N8sEc9XLncfjKL7zz9PLkGJcRE+tyM
yp4ZqaNa84XH5wj5Mvo6Y0Rdz37RvDQiaBHix0UfQyKFo2fep3tu9czZ+bvJanR60yfOF+RpOIYk
SaTWVyM6d66Mv5zFS0gROvO1g9if5jj6lUaI2/xofR1T08ATMPxiUAyOKdR+DLgdzTI72o3kHdTD
ZnToaUjWg1mm9waDd4lbU/1W6IPBJw1A01M8yzgKhSZQuBFso8X7ms8l2vV13nZ8mIeEe9/TS2zi
k5gcZDMbapK3yW7dTUZWR9RsrwP3WW3L7GQzXIWXJ+HTiuXecS1ArGmWpgZ70pN51MTCH5q/5a80
ErONTwL3yG64Gcov0b3IKzCTQ7zKgK45USOZZwoXP44UwF5E97Y8HF1EMLsuITUuPGAeNvgdLHpk
UHTL11UmB0h6+4DOj7aCwHnBjLGOLC7Hc3EptDQIuRB52MFRgE9S76vsDjRPBA8vaTlcZeoPuBni
KXF9XRdgHKBTcLd8KgvjQPdOGhsKEjOQ0kcGcxWaCTckd4sT5MG6v8oYL05hgtcLUb+3ZU0onqDH
5STg9Y9mhBogOhRVNoc0rhB7WSkCj3R0oy0AyW5r2HQduX6yPk+xqSO5hgaS7iO40I1kP+bMnF8x
iWZC6lhGczsseMUAmrQ3XPEZxz9z7POhe29riDmyih7obNwHd6sHh34qpCldda+MGUucyAjnBiLV
KQg9VOEG3ZJujIeuxtxsa1VhIrKFZSIrUDHPaqBDu7jsLodl95y4vSUtA9UGcdtW2B7XItknKzT7
JpWHdwjc7ilyCZAfgkYog+WI83LoKGDeJNy9SqHowom4YMhcK1wM1CvadeqRjfklY2c52KQGcLkB
6uCiASuFSx9HOe0Xf5HWwW5hCUXD5KlsSwpDMCPkLyogjonS38cWXZvqvOg/gLk3x1i6YzzJxeKe
MO5u4DUgL8DuOYjDrgrxo+pTcpDGW7AIwgtgwwIvFzFnwwcVGtMAuTXjA+6ZOgbZMRgPz3Xl2U88
C2dOoJYAase48u+Jrgtmgjl1SoT4tch7svGP4VrnbjFLkv0TeCRnchV8YpxqoIQ37g4qDkxPISYy
r5T4YOG8KOGBncl6PuN9znAaDty33BABv2W7hkspC2LLZzb6B8wTXIkn9JQKUGAi4krStkjGrFwe
UrvYl3KocoxiGcPQkmR1OmlrJIXGwEWLidtMC0w7nMWYkGNienVQ1DPbMY9e1WDzgBVU5T5w4X3l
fJdtva/3HhMny6ulYWQqc+I3Df9dYYWSxEU4cwlDnDFb9fOO5Arsw8cY8Kx1np/GkSSSNcANhLpj
HmNoL+IbmK8wezQz5qUsJcwt1ocuC2JF16ZFPCwII5Rc7RAwai75dpRV8PeY2owO+AL5vg3cRAio
wZ82KUlr3M2FkSFr6v3KbKvfpBuv0l2gNJYr87DFJTB9OcKnvsajrJI9TjiKknincJE5jD81P9UM
EBmfR8ogwaamS9SNuwE+YOkxpQw1S4kUOBt8ll1hC90gYrAMeNC33twfgjHS1ZxWU8xcC5cA4nZ2
Qy2FW4y7qpy36Npd8RkuK//qrDdQmHjXXseUM7HCCKt5NZo0YtZH5NjxXQG1I89y7h6HhLG4+IXb
k8PPHbMSj1yFkjLM+CZZVzLQH+vv7Dudok3nurgrDY4uYVQ1IJv07vcIYLNmlL237NfSZQTS8lx0
wUd4tVgesnUVElRwdxlteEZWP3dDr8MMACOc9WAlxmnA8WAvchyO1CJuKUjHU+iuN9G8So8R3AHv
NKO+Z1fqN0Vo0fAyT6p9nRKaDMkuZG+74IsGAAfXw+CTE1ak98oqI02FK6oXLPEd4oOKFiq6PWNX
ak9VMoSz54Q5OVe0xy2aC0+il2UtVVRH1z9yFQAZYkPwYuEqMcaBQprqsKY1bZG1z0Rzln2X35BU
fmszxgrM8E8vGkjFt2d1xawnZVRPVmSfm74VKRBH2IQnMLNbVKZyRSWvbqzSR0plnuC4sTucyIpA
2/sFK6Mg9rngzJd2HlNwxZU0fmtScOkkx7E2UumGC3uLnD7IMk7mlhWTE1DS2NY75+lqoHRN8mm4
kolDu+PKdqxMe63/FRN+R14g/5l2goOgd8gj3h/bkk2KiJAl17UGQs1bvPg6sDlPGeHKMmKsECRq
BVrxzCtAFkbgSXOYh5lOWcVRKxxI3iRiDhG64cSExkjRwMRAUBFgRFBWrVVHcxon2qP5KzgTSkgx
aksCAAXisqG0jV08+YaCNCAAJcL6GA60F7hr8HdhkWfGEeS9w32Th8G1z21QKKaxZPIUZaahAJtc
m7ORWYiouVJCWFoOwmHLNK0ZXjrqgP8Mc6SxgRG4jMiRYXzp2ZZsWFtHHo10WP/2DIFNlmdbZA5r
Vz3+on2XmRpqVS253JL+f6vqpxpjksemh2bjpwItxMpADhJoQcPBCq95ZN4uwSp1gtnYCpwUPBhA
gxB/lSSgjrWCzUi4A5dVwq4eDjMvKvr0y401ZGDw/rLTDKkYJ1IFtpu20A+1p7ICFzRDwjcvbStR
cPoxh0quu4ZG1GCfkdGIsLolhz6Ja+TvSqZq0JAyiREYQTGC9YfjBclpUhr8LB0P+75fsmpJeetR
jVglFiiqso2NYJHUiA2YWctT7GyTkiQHKjyfWKz1emAyCQJKpWsb7M1D58KkWpV0cJLdhw1AJ0lS
Cxx0A81pcXcFb558CO/ZDy0frupH6gFXfSDOK5Kclcoo4AKeJ9LxLABEk7tUPYh2GZYK2lL775Y+
8cRl4LQ1d1q5kpqrSIk4c/b0LUGSINU0VtV9cDXlNtdJj7KQUVZSVBDMMTYlQSpIqUmLRj2TntRG
twt8OlUQFYm71VhbUa3Ls7MGpAnhrQFiLVNQdK9JJhE5ifqTWnbA/HoEpBtkTpg+GoeXwizbKWEB
fiuJfWBTXzBiEFCcQE2V9+EqlXqT8Uawhp+W/uEXQQRUYZkyTMNd6tKatiqRYZKY4EgPQ55AZVJs
BlalKJT/sMUWpTVyZVQ2sUePYxqLRi7Gwmp4xfR/xIZpjIwxU3+ZeZruBgaA8iAQmjg6ZKLjJqzY
9ZgjCEEZapgsGCA1DA6owDnXOirDW9fiuwK0ys3Z4e3YUYmVq5wgdYukHyC2t0IKJybvyplYthhm
Opc2pESiJqDq4IjsIbeD51Z2DCZxpkblkjc1xBrYMuLiwFaSNa4wF1kGLJ8z5ixbBWGPocBCBCtk
S+3R9FCEYN+DtcrHyoR3rwhwaHseBYFhOuucjDd3RetcwoRy9hTYEQpOrg7hPx0vZPqCEXv3NxQ9
tSoHK6+wdBcUd4fRcU/IlkUMg7DjttflR3FlBaAkJzHrA7sj/4Wx5y7IIsLXkBNkJnfGTqjpPTl0
cwS4iWVi8pwybK/Mq5oc18EeWQM8BQFJr0ZYT8YtOSSx7l7PIqyxIPo1y/AcWW0u10UQKbuIVSGp
zppj3MH5eM4j5uw8tVGOUDUhanYgiKg6zDECNojCWXhim4KlYqRWkQckrXB7rQ6FU4ll49/MmAt1
GqfWhDlQko/CMQoJyRJtsgkXodRpZVKB55NwgRPwS/FpC/tDkKmyLNRjlXSfTMEVyTGsH+l7dJ+B
ps9jvWpq+dmVfpZkVjLQhtNiQ00FmsLEXvkwDNoXKUQEIJAZWAEcwTvJOdlu0r+8kGzqFGsjufJ2
o7th+T32tBa4dvaN+1E68ll5CnxfAwJLWs5faJbMVCg1SVZQEd6nSFeipnTwwX+BhT5BKr/Vg+bX
Gf/EZrBm3oGNe8O+xUR7YjuRnKO+tvPJMtXUabMhNFiwM89ksm/4N/h+TBuZDpKFZDosImiPwD8U
6S0iYoLIyyaOrlziJhPrslQ32SpRKObKErhSFoSLbbLLaaMbbjEULghShB6iU6LcJK5DEE9hRLxm
4qDSRvLi5dxvx7jFgNUPR7lggyuSSkI2S1VHyKUWCiH3/xFQ2nAv8la3Skxn2R3AR1qgKXPMUwX6
FRxSSF9IFhBgFa8zvZu83UgJVutghr7DJ2URK76IdYNIk20kmS4vkT63Ic2F6c6NZRQuEnkIDrVA
CqopFnqKtmwBhb0QptIeQOhLVgpBvEheA3Fv+r8bA/mGzdgdSk+V6FP5O5oFCeAlfock+2IEHF+l
kl0Q4mdmh+v3sdeCU4fkN3RfHXEhocgcpzOv/Nh7l9SULsNAIUbaJvaYHEGJ5WQ9/OHWyE3dwTxS
jpzS0gX2H1QOTqWS1g/riitfOjsUCBgb2qdSEei/JqKHVOCmb/TnHe1myQ5JFrjLzY4RutUIErsm
Hj3DaxNIsq5AJFpyMEOANt0tc4ijwJEVqjVRsEYpt8KEBHCcBxJYQH/TOuiXGdXpvC4oEbgnaND2
WetjyWe0TEXw8TfwfCkvgsxbwn+KiCMo4xbmGiE9xNQlyEnkAzuYqHkxrKNyTphJkvgIdAgL2BON
VgrfQ90QfuQvdeckUiJsFUBq8ZhSQWa0GFwAIE1ATEGRwlwNcBBBfUJvrwFYUrzpuqydJatHolwq
wmDPIZzYOdpF7J5fwr80NoCZIMnCWO229osCQZorRQGUQtkAOVaRoQsnTma80WiBoduySQDVIpjG
GTSlAhCYfwK10+DgcAIx8ABAXE8GU3hnsdx5OCQzTh6GErEZxWfNeMOCWeBmzJlmg1gRjnVlwF0Q
HkhHjAqox8JiZBEFbdDeuYlQBLRRasakjmigoivDIe5jX/igSkyhDN0Gt33zW9VGUw2JYNgjECzd
UgBnASfRnksNqcAl/uXoRZdBWbIlgdzR2yTdI9tlk2g7SOfcEGp1BrLBxJmS7LgzlBK2l11Vl1Xw
B2dEnKFJz/wEb1BlKh3xDkAL6Rdtxet0AXCFlsAOUcRYVoPgR/I0gOiv4MuGkG9sjEqzkYCAgAQd
I0cYvaYnpBUiE3+bzkdMVUeCZAvWLdzvpDbsPLnQbCF4BmD+PDqywK5vcrL5WXq/yt4Ufl1HPCmj
iNJBFuwdkEKLq8kxSuJg+XaU/3uvggJA/dSZCvJHICIcGtQPDaEi8Wbp3JuQ6zUPUwOBFvEWQ5/R
3UmMEVbQUiJo4TuZoqqKTeMwsHaulf+kxbhDf2pVyNQU9Pb4d0WUNDJEE7H8hxKQTXMAimv40GsS
ZKQ+844mu4cwIixYP1XWbgVjEUkM5i8OrigAFi4u5mzn3CPnb6Q243MUF64fTsCVhDApQJnTUp95
eEZg0ctRBYJHTXLbAKGSzrzgd6xDh0V4rP6Y1F/Uh7Qktdm8pH8NfFZ8uLF0uHymWwJ7hZzLepWS
AY1AMO+r3oZXXyCZovGL7gMiU17sIYGWhxF6JGXaA1XIKIdC+RMuJvy/8ir4qdUTtDgjgolaHgga
0PtHgssuUabFIYGyJqp1yMY9VPn0MmZqHeWL6oJkmyQqHdJ7hUFpo8EljnyXPFYCAb9JG7+aKWQ4
bb2zejlAmZ1S3IOFQsUoD6LnLTIwEBAnvQq2xZkBx4ciQzveDktcWvhwAD0FQsjhxqXlT5W1sSdC
XGhIUWjMBlbRI8cBxcDNULNLQsyPLdz/lnHwZ/T1Ww2acS/P5bJG1QarkIB/3ln2FPVRKS6Riso6
V3x/3pYC0F49EaWQShDcLIkHbI6ZW0lmbRNQB4xHacQLOllYCFsD75JyatIiH/pz5snbFD5iM0aE
shktlmSVWL1kMkl04HHRjemRn8Ga0JFaBP8cev573fl/4s7fci2c02Z+v95PVA/Cm9by7snMJWHz
wu7Pf6iN+Xsq2x8h7m9ZFq61oU3znkvdIEpQHSVBWVWy3nxV4sO28Pv3vyuayYz+vfFHn+84G1tv
pAIX1e33fxOn8yaPokYGH9votUZxDIeWoH+ki7Yot3y7Um7eezr6T0+5OAceX3OSUp/eREshY2IZ
DFWMcvGaA5Ks/3lI3b9W7bqu5dBOnHrn+vcikXqjZh8XJQkswQuhc9tTDbMCtgqgqrIpaF/89iGc
dcn29RgEFfSqrJUZn/J2anvtl5dz0H2p6vajnRd1WYtREL32KTe9Bt0o+h31u33SSV77XbQGxofj
/+bD1z6/mpDWx5hQKBWncs+uyrNdUI/Bp1i0qsFgSPWShJalohx4WbaqKWq0U8pFFabyJ1JCso7A
YPgdRedmuw8zYJiSsc5RMFz0VVq69CL995vvvFFJ0mQSpxP76KWTdIIS4FRzLwWN9UdceZSOPmv+
50j7hELUiOqluTf6xDjH9OCmMvKouH/eVecuqDSCGvLBKw+PC03h59S2Lz9bdMiAzVE0sU3YDFhQ
oOaluDihkBW7rJdSgzLgbkZkZaFR09L3os9WMFJp7KNCmgrY0SdF8vFn7HmfIwwgbk6g0qcbfnJT
qRd7JCxjGI9Q6/FoNBjsAmzod+8Txzr2Ig7hzz08YC1DnlKDD1Jx5cNW4KWjlNMy5FiBKohZIBmq
5Vr6o8loMBqNyIJmMGKVbLP9CqYGqx3YGR5FkAOWzO/D03q87zfa88wawCOquaExwHMZzz+3mAtk
463CElzkk1YytAgo+rXRvl1P8WmoY8VigKuDsNtt42/78rSpQCIOh2eTmJQfNL2ljVrHpQcfQXf1
rUHxu/ULGtRNdzX3d1ffwh7e+Jfe9eyvZ96J9jike9OvPPzk79dfz2UHyvk9JuxgH9+pl4B+jrF/
bb7NfVp+7tEz02127Nbh7CHCxddVIF6kIXRL1spf0+b6CYqife/SgcFUWP8sufvkedP6Jmk9rd/h
WoD16jK8wDwK3zB5BuCXTPA9yB0fEjb6PR5BUDB2IC//NEhCfoMmlu1ErI3oRmtUPNG+8LDwLmsv
h+GA/Q+ICox382A7OuZo8Q0t3Ubg3Mq1JJrmN64YMeswbl2II2LuQsvK89ifhUep/NP4ySe58Oka
Q3HsI2cMr5f19pSD2H6WPWWA4iHP/oRsf8ND63V6vzzfT4juBB/t6clv4/iQcEmZWtKdEvyBYiTg
urlPaUjC9m8H7SAJPgKS2klr5zfTD6mlNlUSfjsIug9pEbwEpBsnwyGqmTpGOBooxeX6473vh2HP
z8ZBe9huD4NpELy8vHRfX7u/EQ6jdDLpR93X/usrcqRblbAb/ix+vYVdMds4GbUvSmKhQkXZK4sq
CaXVnSpzXllJCKdpQJK9kn9s70U/HKMp96o7VyK+MoWUg79IFynHPf5OjzJtv5C/Qgq+kvWn1Zna
jzc6iphbpj+bdiG38qdEyTgdx92U0K0SwSmiVOWUugH+rz5lME0v+JhOGZmZP7RGsoWov2l/fA0/
FEz4+hrW21sfOESF7FkQMjxb3/m98MBzt1hn44QSxTFTzreyzzjG468x47kMKNainV9WC5KhyxgP
k4vH/5yckFYwXHdhf8BP5aOvC19O7S9+9XVpD1Ut3+SPvj6gK7gRwONzPvyaB0HiMzf3kK+shw8t
iHa7/cJUJ8P2x/SHZtn0xf5LTpnrthq0UG6ZLcv4Vm5S7uzC2KwX5Hf16l/2u9u/UFRFOBHcmHxK
yz9PWm/F+3zvGU8G5CbUaKz19QCDb3s7hlYZg2B+j3dgCb/VjN4/4WlChvNUfs6HR1pNU+8FtvC0
6lK8fGwvn+oXz2zSQNFDQBNuJ124eneFKgl/ma+5WMpPyOc3Y0AE4OTtb577Rv/KcxsKbfoDdgoB
aWkTU3uy6disLqbCgKS2kdXxGd5gbis/mm8mt/thk4wKatq1h0cYIF/wZV1vPtiVvkHVNLy9n8SL
8Gviy1cxsKPL23K02vkW3ep2wS2rNaBX9Bp9kt1gowPq+5p/NRcQJgY16Iq+Fhtv/gXx39f2fQ8t
6VySB/nj9BZdk44jkDgSHh81asz7igy2VXiqe8XTbFRYcAz79d/zsXHwkTplPx8e4GtK4LjDY6SW
ADOFhUVot/q6eqd/LnXKP/Str6b2f1Jo/5j6b6UlVlkYhnFeWvGWHLAbAdADAakc3aMol2BJAfA0
vGW7yPH4yaBu/sWgdhuGbdgWtGTqDv/fZQv1u3E/ngrKFkhfxHQ5k6skcN1u72g9M+bVb4AEqPZN
vnThfa7I0CArh4Lu0xPVNySSQNKUmKSPiPGG8ccqtTzhPSLIusZOdO9ucB6w8KCVJrChIMcjpNFC
CuCKQN0z3MZneHH6+53HZqt1dsnpB/OZbfS/mwzeDYq6HegErKb7rSB4fTq2Dps7NV11itb35PPd
fJtMv2u0mDhxfUFfUuToorNpHzKIG15IsIxoi/deftk0O/VryY0K1COZuNNa9LGDQVdB5wZB2l0i
UXofk9DhIYA+Pk4QXW6UReJ3o8kC37+qiCWYJlRAgJKCKyp3OHod7CmsJ3D8gcgahPPsgs99e1H3
rAkBgsnnpjsLbOiBBrOA+itg0vCdiLn3RnUE1RJJDLd5iLZbA1i/O1xDr22ybh9g1lHubQOD4R1L
iEza7rv+3CYjxFsDxb4rVdsRPEImSx34lLBJagXzmERkOtu4tAmYA7g7ACHNnmJ6jbiePudfx+wU
PZOQmz2APJp2BR2opKpac0rLqC+rmGB2wXMj2xDoVbCfgjEVnVFgBj2MEb09Edj/BXdjVoAtAaAp
GBdm4+EQhaGy8G0wlU47hFSCUY7+cR2o7lyAFpke6GH/A71zjlBi8jX5JsXkANHLYzlHL2jqLnnR
OC7KlT0GL8rwVCbOtb/otG+Z8kVIjyGj9ZKdX3ZfNwrhVVR6y3KyOU/gnyhQ0pEzfO7oOlAVR965
ZSbprlJ9ivvJw+PCJkrS9D56v+x41m95bwkFbFOafi4DKMzrnkdwl856PHlV9vwS/lqBniv6tkl/
KR5GtCG7RM1uTEUbFa7gLzA9rX0QB+mqHzw785/3QKv+rbyy3Jj13DywB2yo8pS4Op12u0Se4JrB
WwFv6uHMUDML+XG2JSoTbgg+7cGcQz8Y/rPzZf7Fof1jP9LG/b8lz/G42x2v++peNH+zbrN/DvAS
KbD1XwntBa7XjdLUC9/ebh0fqJFlRw+BOO/9yvzx8AclbP1FB//X7XwTxHa+atwvGhoMN9d73UaX
uAuZBWsHFDT9XAQEOakx63d8eYSml4zHPRMY8xYk7ZvMvTH2ZPDPY2Toot+0g9uwnUazZbXqptn6
JrNu+e5Qr+9zisqC67tLLtSwmGyJ9NBtAJavZVCQN4Swanp54pSkaz5dSv9Me6JgN/NuYF+bH6To
3/hY/rwh99sCOjkn97xarqx4iWZK6hgV/iyxrKDxRZwBcxEo5vLDNe0fBqGCK97fRsv1/PD//k/j
/7bK5spYXrmmzFW3Xwd/PBP6gYXaX42uZPjuJyvA/WZkhdFk8q50r4bvwg6oulbSwLItfIxVAThl
8hA0rgZb7xnRh9DEovIS2eTz4OOfp+5vNaP/NVLf1lNzMXdcu+SuqVeYeU7mPk/qNe+auLQAKsLr
T6P001Jxpej/GCX7ON/Zmw1LpWl4q1H94C3IrBtbYdk7rImaQguzTmYkmM283fgcH/o5SIflQ+U6
ezolPzz7X8XMf5atq9//cS+n86LI7xee/QUSzn4fpxwukmw8/mHPGnqm/9kejmO1HAtiVcv5/syt
RrkuSp7ZhEQ9XYI8gWqMrOm+vxzunvY0AHKSVmK8bHu0h+qvP602kHF38YMk+6sg++Muvj3tDgCp
btQw4S47kow3hK3eQaDzbvHDRqhssX963O+lJ4eVs9wvedwdwTpvcfHqFCjOvAvsOmsf4nqkwZwk
ZHJrTt4ni42WWiQD7AZrQA4oiuAuXnfpuwXwEtJg3A7+edYdu/nXeXegHDXMpu206t9ucH07NW/r
086K5UXiFqLNbS+YTqdtucpyEq0uDPh4hxfpTvmhQZd3L/ijAV+6U8pRHj4rWl9Am41y5bA9rjEe
GP/VqvN0wev4WPCb7eFnV+xuXcoJut3oVcGR6DWSoxwFryBzMKGrDr2LXBdVRPf1JerqYJNUeZzr
1WhG5cM6JeOeOo15j+xWwL9lbzclpENMDt4b7uZAzYggwWOH/kRk/a2BUoJFulKlzJDyEowD+dk5
pR8EhVVLyY0r3M4gDEkLfCWxGFtG1UC7EKd4yedUqkQQCRG6pGwF1usOLvpL3jHiRh+7hQob8Swa
8TF6WaRukmPQFBZkBNuXouOOMWG7M7wnUmDtfqubp5TJqHBmHxScoZ4tUlkzs1c5+PO3gloimUyr
KWeG/gVmgHPEbVEhY5HpWudQGAy+qIV5xeNapJjGlIXQGNWIV1Ozr1m4gHAXHeCGur+YbNMWLl2/
gQ3M4L/x4ddiUPaKyapnv5jRZSpY3vCvHWCwBH26Sq4psS9Q4TLD5iXhm9x1ctaFzItfx+woB51a
AyLaTlhrFb7THNyeCESu/As5YQffXC6CNdH77oZsM0JU4fE5XVLLadP8mJzxV2/wCVw4GoEYguWl
IIqw6/Ejb700BTSEZD519u1Zjfz1Lil0RIqUQeBEeyHOhDU8H8wfL6UMsrGa4T0R2RZviCCbNQQh
8/FCKXbgR78GS3/fbmGS+xjV1q9HHWAci7lx8SreDOI9Jvssj78g5rR933lRVpCS3fbdnERYMS/V
gcFBG51B6e+fcQwIQnrvpU/HwDyYWFBnCjIHRKcFdwizCU9CeUFID2SBkwk9GcZwhYL6eqLDycFo
ybEgj7j2RJtUKuUV0aZM1x90OtnNA9DZYLKSRCaE48vv/X/C3mtJda7r0ryVij4nCm86KvpA3oMQ
JOaEgCRBeOHN1fcz2NURXV9X/P3uN3OzAUlLS8tMM8aYyeQIjqJJ3vVq2TayW5K2Eub7RKgmdxF1
itHsf6pCMIIouG+TXylJBZn404iJl3zVp1mBr7X2U/JnBrssdiOOH8CQXwK8yYXcapnwndvukWEf
Aj+KXzeqN8G3fBHmnvVmjDCwRCWsCNiydu9mA9rzlgLo/gPLUoSGmlH4+RmiLUU8xBHauH2l5nXc
DYrAb2Qjg5qVeqCTF2/28kBYT7mec1QoBY8XXFUgOrznEECtOUvehpdMAFThihEYbVt/vUjYlb/j
SFpei1ix/3j64pM+Bk6KtxuKSnLZmQOkk8YM2fg0JXp+RZYapbANkd+7vijwgDaijjEw8IBHa5yq
AgdKiXwwXv7z92FPKubcC4nmPSwcyTtSBMoONvGE11k5fBtNT8GuoVAGCEcjTJPNk7djHKJeT0/0
6JUndf84qiJV6SinHM2RhCQ12ev0sL/ydD/dTgU8V6YuN5Kn//Ypj0c4gWcjhir+InpSG/e3IMlN
JSsj+tjzk8Og7+aphvew8XPFG9v/4AZMqNVl4Dy2SAnnFloMlmtMlKtV8hRAk9Em+1eVaBhOO+hE
oFjBwTmmcB/AqEqaVSaY8rwEXcuWRJslsUnGlqw2tpczOdDvH2BcHbcTaHRBREUAF9oQQ7wHXEA5
2yLYorf949aSKhOtZBMDB6iAtgHJlLrdCVshlJcQQUnzE35d1UsoGRU5ptIiOjC6qhVjdPJPEXLI
AgPP6bSyIrFGME9IRTG7RgIlTLgSPQGO60LiSaNJekEbJ2OdCDXEAepw52QJkxEc0+gGvgntk0Yg
Dv2kwdB7WzaYe+EthaipAXaYdW82J7+PJ73Rx/0duSi1/fYFZCNDQfUVcyTnfOePmjyh39Go4cpG
fXHvNQWJQX0KFe5hxtpG/+ENyOg4vhtxefxH3GgFsA+WZS3imMgtlHLCEdp2w+WT9UfDXXh9stlU
W2JgzefoYj8tc7i3eRYoQ7/siW33jSFiMN48sV36KyKz883o2IPcopU8E1r78vr9ttUjbKDAgTDQ
vei1ErQJ4CjQ2YSusegQEg7xSOPmz3WlDzuyJ2hJ14JRXfIxPQZe0xj1/hB4onwx1qH4YRsDej4+
Fgkayd2R4CG64ZOkcemWiAzVn9sjZ0OrCIszRflR4ITWfcVpWPL/mJwPsllaTcS8H5GlgQ7G1/p9
oUNITSgDTPq3weCCzhV/WE31h79jkJ4mCy1gioBmwVnJlYvTN5AYeABL+eNDavtBJ9ulvGQlIzfE
AzVdX2zjiDA+qwpAbWIBKUFqnHftFJn0vUzCzWB22V/Q2Z8Z5DzfDgJXyvMpsbfnb7+7kKHCyk4q
zOW+1/YfO8GORzF5kOHi7zLU7NGLnh71wEhL1LsSZCyXykhrWuk9yV/10OY9GjwwIrQ3g9Sdli+6
C5X7U0yGrQsUCsZexdiBcSe6F6IXKUlf35lKuLFuL2C8Gd9ZlR6I6h2A2xy8DhnMhteVAQUAfUUR
S9zzDnneAbOVPBmQVs5Qs67S3I3zGHJJyWfb2JtZxgJFSD9D3ecofDqz7mgHxNqlDpi++SawSXbG
L+5CCDI8Ny/Qip0JGT40k4niD0NvST7GxdgDIxa+/JZTtbsDaSoCrpHCJHdkd1/kSNkNoS1KRb7C
dzEc/qXSqDCgbuBBd5/9xdlsLejrPvnoPvQko0/y82piM1bBlC3urnC+ZGtjGP8B34qMhEQAuaEg
SNjnFIJb+2ya3vcGSF0nrJV0e48gnSS8lXLdTTVKjw6nkRILr5UAFmDpjtmjd/11yvgLxQzUF9kX
teG/tP0/PCb63nEGyoyS2u0urtDrzvBgK2SPCStuLT7pDxYH9v6u60cf8zeKFgOj/3Z4MTMMf9EV
MGLB+Qb/1AqEb1W2WXYEuVCpD+uCiwFtMfyGp7w9wXBk5Z80eCHUnXT3UR8mR2rbYIYIcnqCjshY
OgbDhqmV0x1cXckKolzsABzO6FKX1EmuUG6Ku2UD4scEsm2m6QDeI/lSHtV1KnymlhmenT8Qstr/
GwxEPC1xpziutpLcvlt4N2NE7lUpbjUIUqPAUo1QotovBjpP/8rTx2rloQuYQBCaOQ5WHJy2BsPi
CB6wigw/KfGzOeDWhU53v48KCdy/g+lLXfZqFA62lHB0IOZI4zvsmhKJ/srhMzdekeMbnbRi9nlA
QK+sgftLIppJbA8ogAWg1GmydwmAjkotYJNC5m582NsKkg/A6xkVj87/TkOfDDxdrSMHhC26A/qO
9g0YxBVjwYf6ifnpHq2BQ8N4NXC6Dmlr/XEGnHtjkNtf83pA3JBjDbiUG2DrWtTI9w90bs1MPcMK
VzubYwnO8wlHks3nuTMbFioGcVUnfmEBC518QWMuGYdfQSsMaJFDS9QY9XR3QEMZKYsB7wyO+sjv
kq7kL5pAyM4g/f7Hs/H9/gBIgRY4hxQ9LfZ9Gs5i1zSnDlnOxcJxfHqT+wJh1zEGrKjsEzTLZ1U1
0ALUCgncweuzlv2xyCsprwWHnxSVbOulpVPTQlzqmrUY9CgnmVoHb9ADKcv68CecoDAFsFMEg9cK
sZPDAbL3hdGp1IZwE2wURElCjiBTP22UGcwV0Hotr4Z8OL0jqMVgp0cY/tP99Jk2e9ZrQASCTorx
CAu5Swe7LKHq7gW35CiguQCfgfGGkiFjjRMBFNYiKz18oWVqi0uGijATfuedje6dg1uhCMlXUMlH
ER8CyMQQrjuAA2Fwfz2D8vwfFoeCscFCaE4xioUe4ZFUGMmaEBB5DalA/U8yAy1Ud0IwZrQvNOmF
6dcKp6Xq7xay1XxYTvtwcY3fujEywZyCMXI2II41DZJ5gT0EIKcdz+LaryTdMDQF3VtjznWCszO/
BC8C2GQkqU5UhYYEF3EpCPosnM+Ies+YUmJ9Kf5m+aXv6Gd5LWysDpuHpFzyeO0teAwgO/5YldnG
u37VMm1sHjtKyJg3TLa9eZDYvtHtorzb7Q7+en3XfhfGH/OAAccA/47x/kBrC8OSPvE1c/hV+fev
ga+6L1phBozgQVfvdvkHQ6vPSbAsSsnD+/NljNi2HXwRA1jjCftYYgfBhcCvmQRYUwIvAcdgE8Z6
JAZsziusdaIQHY2EbwW27EUabs/5SYYmSCdTMAQ7CWyZXasyNj8ZsMxMONDgXhglf3/QaIib2QZH
BhjZWPNBBljAZgOaJxWwSMC7zz6446c/T+aCWwsrIZucYDBAx88PPXUeDAkQWXkyapBskJgo9DX4
WFjZQGRvXkGWmA2vxYJaC7Wc3sLCI530c8OOxZ9DOBP78uL2dm4TyX9A5z10SDF/BHDvfekvJtks
TKXBxT8Z758xLB5ryuADu8SjA9xfsi/eJSRvBQMplSBxnRMnyZVUEKkprS0blnImo8fCiHHf/zfl
3zEi2/Z28ooQzusJLS3orOZsm1H88bS6FswuxB6ctfe061RcBIH7sKrIGggWXrV3IanzHhAXvxJN
r0jqd5Av4HLMiRYB4ybbBZsjTpTdY+QPnvE7EYNfE3MTVufSSyAbDqh2Kkxu2ZaiBsiLD0WH2Inj
drDx3jbEAhkWJWM72XFQCXhcMUDsISoGgnRTjehHukOn/q7/thENjzbeBpi2DI3m6pwIAH4y0M6I
KBQDvPd7OAsOH5zZ0I69ztehvAHPnW7HVd5co44htOPBbo1YbJB0Y5HucMInwOnjUmoQLecMSkmK
GHNqXpGI3HjnhLhYk67pGAfiXUqzV+1pzl29LFDh/H7bdeQkZlg+wjBXWPVYpWiCgjCL8o47rFjF
svwTT+Npzeq2f848OBBLTjvIWboX2CPRvif7hJu++O1gjTKFpDiQ+PiglPqxELmISiq6VAwk/BE3
EIK0Z8F+efEl59FgU8Emq920PRH68F7Rqf+xFlTBY6Kegm7VlorvLGA4ROxDEENU3GGWVs14ihXt
s3LWgGKX7Vi7jkBsCn/0teJpv6IFVARVD1BSqMRGvzgOKqhdyot/+BpJL1gdRzQ/CG6RBsIglYmz
5g/ZL+KNiucpuhfv+kC4iW9JJ4QBZ2IGx91nzFoUP+1tj3lgjmNWEwBgFDDaWu/4agAh/JnZxZDo
rNnxU8UuSXcB7TkY8dULsZpRR0FspdSVLotCEGAm5caxOAwFVb6ZiV3H3HE/wKoB1u8NViHs5i3r
yLpHAdrJoTevGlVsv72HK/qEMnDG+Rcx4dB7W3l49xvmqScabtM59J5RnZWitEL5k8lIJSXv9XMd
BNnaCSb45a4btbtNIHWid/rT2tcaOvsFJZbw+HM79X7KpBGFim8h4gBF3pJU7smgJucs7WR3m5Bk
i5upy6wpgwrhu9AbnBYCPpRhw0WljgzSugw0xNKxMP6iSeT2eXJYGNNHRLdCNev7rBJYal8Dh7X+
/fPiOkeYAD8XR8lXilPtXdpDvjID2cSs1A5JQkB1l8r2lUCkosPTbvfFzO8w+gTL+kkF+PHSMdo9
HDVOcUEoVdiD6Vh3rv7dPyyr39WUWEVy91uB1tc5QHaL0MHFTIa5fe4SJ8SrdsW7JBvHD1wQuod4
4QbSdbC3xc0kdiDEg74Jg+tjA0MrG1AcQb0GRH9+xpIFmqV5DyTXF3yVPmFzH6n9Q7xKMXKhuagn
BVRhjHvvUSoi+HelfXBzZyMt+beU7Ukg5X2/6BPwSVqQXGFcmAE2+wq8Vfw2MS/p1/gWASySMtA6
IYAO9CqP20nLwkXNuAviQEO2ryvslpJbCqQ2kWg3v7kXNre5hlMNae3ThOANZajbDnULmatB07n3
YFdEbz954d8Kpo+X+2WeVp0EIB2aNgTeJZm8SVpGiTgclPlS9zAfowFqplk2ByuCX9sISunkTOle
93MhziD2BnwvcsDDGjGkqz9Z974WIplgxfh4HGD6wBIwcDTXBebegXcQG6TOVufCQCbO144Yk1BW
CDxMuJBck2zrenimAXdbdog+rcRJJxIFQOlLs4nszFy1wcynxIKbSJJX2Pctc4nhowFzc7bmUmQo
YdLI1ZsJ29qI1hH16UFvyhMBLrBy6oaZLomlghpsmwQx87Q6oiuLgB1bJefaBoIMVcYGo8MJ5nZP
wYQLo0OSadlKKgJfJXLrMky3LmeSsOi409WogN1ojN9QxN+EdhW/DYl2gms42eNLFGNjO3G6LHvh
y6kNnqStG6QKrCUj3ZvZPzhnex4MulvkJYTdA0ARM+DAwK1YV3j2CVEvQmAIZmcEjsSpqEPlKLkF
pofbsKNoQvdvei3esE2vFJ7tPTkEaUlBWidUwIqnRHnHewZbuCMCVHzBPQTSiT9XQU6mPHjmAbHa
ZMLS5kfgfrHDxD3B23DxIquGmNJSL2g64sBRLRxGmqChDZ7iyiNJRMWfzrjL1s62gxwTv7Wif1BN
OvUr7DgX/5ycjVP/lDwgitUQYuqwaYEwkGGgRYIsKIgnOZ1FD/BB/+WLKyg+2d0tje7ue9oIOyFF
bABwn7DEKWf1wCx4ZDhO30gDx0L8sfe9a8JuNvlYG6wLSbmyGWK3PNi7H4PpQi5uAw+xgqfV8Bac
Dj/nPpWwkVznMlA594zshFMUmOUniOiLO5vwFEQfQRo2++4hGFyHUBPTY0aC07wPn3VKj13rBrA/
+/ACsHUnH3AmVo03Gx+IVr3aRmNEBMh7SadI7sohqI1aI5EiOEnQGGFVZUg1GbWRxJKuw2vcWoj1
KLqEFI2uBMc2EInkKJB8kL4SrZOvuC0Tl0AliEsJdH41L12pBF2yaywXoxGeArZzOTi67uDOYoZB
0YLA/cg6IySR5OVMT+k5fcfyWPYkhA72CbWnC/ECmlCCw8i/QET/HYKruzhxY0ih/D3xUk6xrMVz
XCO2JW0lHLYWZZ7Dr2wUffOi9jlCRzrjsy/F2y8JBLxkI7ymInk/sqdbdM/p0WohoYTyVXCP9zf4
Iu/hnQf9HnI/WcO7dVFFCu/Te0yX4nHqVDIn7m71r84gWfBsGAzqKfmUV5SsdK0Od3Zm9z+nul9M
MeJQGGucgIMLBtYhRWmKJ4RLglJSeObY2kjUcNSpsLM94OH4fly82bAIcw/f8Y3GEoojKvLKGDdp
C+NXBMjP4OUvMI16T0JeVCuYAPHsHVlbkof/qZuz4IZEGqbJzcdYs+5JtxYdB1gqsBSqJpNgivss
U62r0YkhdGMSdBdOJVgcgtaoGozZJ6x24SK8X7hGn7DiKcKfUlRBsH0FhwynQqF043wW/p9nsUBH
irgjVS6C9RSWgNGkfvHW2MStRBz3myexp5JdLREpW8PlXrQUsmnLCu8RjkbWYfy2dr0rHs6+z9L7
s8OHhHYclZGwRp4Gm+aCRVS2oEUnHfY6ePzs2012bgksXH0W+bV596+D2fiZXVgr6k5h3H1MuYm0
HuCS1SDzcGYbjRzyGWVr6ykv0Ya7eEeRQIuNdtKir281WHwk1rD1cm/+j4tNK77oklUxB0eCt9Rr
xBVi10+nd4iezvZHTs6EVmpbu0eNQOC+BqRuMSJLSOxcfeVR5DeenCNu4C1WOqKHcUEzaDuvhsK/
E6ZXmS+PXIAcR6wHflWNIfh1/D02ZxDKgYJtwTk7d7PA+7qJsgsJpBJ51THkJA32kz1bGqckZQzA
DvafSekDVnqyGpgp3y0o5VIXs0H9N6xKuHf4qpmJXUBJX74i9zM3wGVjv6A5QtOlUiFlEdXbw/mE
PXZMT1AVtUKLUweA28NKiatiuZNyCM6EDdMHCdCDc+a8tIlmP9x9ABON7zdDsfAOjlkEdaRBqE78
bfbOeugUfOGaG+3FI94HVe9EbvYRn7JjcOo2qeJ8iw8QABU/rnqvWGcmyQQdsL1QOy/mmU0MM0Z7
LcjWVE0Tuw0RDfrqQfViriJBpG8X0M3CrN5iRat3FeMxPUkmKbhxlE7LLXzj+1u6BjRrKmQrkE1P
l32wznEsD23YDOvhyWlzyMNVj7ziuvfgcJJfKWpYGJjs+3xSYCtKCaUIdBns0G4Fx0OGFyeH2Kgd
UOZo03v0t9+HUwSiS17MdtjmWSjbJv0lxFeD4e1rkHIZ+q5I9WjIJooyeXZAw9CyNhEb/Zuc3D+B
+WuvxjzAN7D2VIFnuL/9pjOHg2m2Hb27xaEo+ozVgXwJ4hwYAw1TvgYDNCGLbp35HqPywh+de16z
OYwzBNigDMCEuwEDRaKdkSvK5YwDq8QoauZQCgUKXOhIUVNKLif+XuVbi882JzXTTCyou4LjM2ix
l6QQI80CGYAJyc35XLJWBeeY514w/xBqKYi4BO1xZI8md2t0gMNMaFFSH5Fh9yJ8fggsI+oewbSn
qhJBnogfIyJCcwQGkCQB842hxCPQqJAPyJTjtmyTxcO0J9BFbGLuzPLR3SKUocAGcR+lAXRlwlMX
A9rqXF0SzE2TINGQ4cNpL9wsoCSGAzOa/zBCv8+UtwN6Qm6BbHpIccMhgxydGT7BBeUE5jDjSxo3
zHm9rRe8G9DDQwJvTW8YZLwamh4rwVCT4aLlwwo80Fea7lv7O6yYxprZhYnl+l0gMkZRVpZgkcXM
ZhyvuHnS0VnGu1AvMiSDOWnG97OMTCHc4Zg3ZYhlOKi5re+tOB+kDE0prQxaYWC6eFo0uFxmWtVQ
Y9ozOZz2cWV9idNxYaO5gPpRNhjTucEbQ5NX5lB3SMfTUSxnJ2vIUscn0C/Ve3yT/iMo931W+uBA
YtNkmdJaoZWNu9eaBdfnu1xanIJT8Sy0DrC+mgFzE9eMpuKpcbvc38r0aKG1ssKjGZLH45UnOG5K
KtaDxsMLLzUtrGde8zGZrJQf/mmlwAhT2Em4aWKf8Ov7dzvZu/BEO5YSIjNb5whTChEs5XctdTor
/4PT20faXXjmlUqwlAa1SepZlomXelosv4QWatNwQY/3dGUuurLSlS6eYkpzac7MJZbfpKMnzrE+
s1Kawz2lGW9xDzR7zQf6plrNa1oRcmJITR4XS/nhf+7aykLeWfPxipvmVJyEN2lwS83SHxgxfBvY
O4dzJm9lZbzj0R5Pb6mzStBpSsj8yez/VpSxuPW9+b34CvVCKprOiCaAnl9Rk0flbImQbMh6q20r
Dj+6/FIp3HAFgwrCAOyfIxzmbLVSdbhVzgM8MtL44ZGtAOmQbvVWuC58zkK/4r2jy4HwhQi0wjTK
Uj4pWWQlPY/KuZ54RP/e4SY4xff1ihABF6ESqEsb10cD742cptwhld8kaqsDNWiYF5xKtC7NkBXJ
MVoEUYmmfPnjG1wWCT96nFd/vjywnbNaZXrn246MJ4SaEydAwIu/cm3kqmecT2cNN6+uTW+6rWdc
P2Ms0gi+/eTKb51hRSfSTi7MTX67JFuViMPqpbovYLNXl2bc0b9+wROlPRxJU1blhXoPdUAVPUW+
pk4DtzuoMGzs8eYr7veCLYPy1JcG3r0MC1Kc3ebMqrPnEciHLGnvX/QTBI4/cTmO8THOp8+rWfyt
6SCPhyC5LybRipu2uIOU8UbL6bZVKoUy3iIco/fxzVN6Wv3M0yPbSLu/T4fHzTucQ5ER+lx3roej
u+JsurXc5oay1OTB8PKf65rxjp4GXi9H8jvgIckQyISBYIFoslZqvQDPrQiIVt86nc8Cw/KmtYnO
4ciMVYF2Ebpjajw9xnDKsNdMmiVMGp4Ag4/hY3kKuPxbFShto2nArF8CxjBX/AZJFWttUAdohvBd
ZhMUfZczhczJFn8vNWXz2OL7d47glRnqIOa2Tsw09paa3py43V+mzB/VNeGT5d6lxB6QJ2/JS31f
05qutv7njOcIrRVXfZ1rLMOlhAvgHy65uEV7rSUfMX9XKcGB5dUrDRAVDQlDcM3Q44yciHkeLlno
Uk4B+j1cwu5rAEEJgZ78H//tv/9f/+P39X+u/069f9jW/3a8H3qnzfEGmpuquP8biG+tUm51WrVy
tdP+T9YOBWdf19OuWUNZ8SuTbkqISWrc6FmjbiLlbKE0xRV5o9p6RzxdQgxtuB4wNGh2PlQphQLt
xy0cq7sJ5YNqG9JEaeBAyS+TYg+wyvhg52PlGZ7Jx6/avEPQXxHsQ6LEQh017/+njOCD6+6/51EU
uEbqUt4rjjBecyO846KrMF3DQ4+FBLRUh+U77+xbRoYZdSD5m/otVeOCcriE5uAT45uiiyxlY3mT
YnlLCVE5S3RkghNcK+RDkECSXOGG8hXIa+Ht60gluwU/Q15sCvtY+JWj6NpouqjAyz9AS04EkBMs
5JVJl7ky2qDwwhf1D6RewFTl2QGCkuQRge2tYyCJQ6K/5BRLCBNJDqdFLrVKGpNJ71Pe5au1JtUx
HHUKtvCKTyRc0+Kbx/CIftjZmlGW6AO9pexDL8rQM/MV6pGrVHOFoxBe8GbX0hpGmQRpL3ZtKumj
B/A0lTMC1BzpNaWnUtS9LOiIEewl0JJWtYvaoqOvfFydTHJpz1+dUqiymov2qauSJG/nZjdSInLT
wu5QHISCYg9axi81kPIMXFzqOihVBRJzk4iJ/kgt7z3mk+gcSTsX1Z8fuZnSyAI+itX9jf06t/gE
wwAtVgktUqgK1CFyim7Dp3IvmEuJoLJUONq0kAF29Edyq5I0FDVVa6MqD/LK/NJVEQtWjRQ2Qb6d
T5Hq+H6rU/oueBzsa4W9L3SS7ZQyDaiIdnwV7oOXxGhvIJYroHHNqKf/ZofUCl9oyV8pCgHqmBLN
0k5VbcMmM4VSb/CZ1DR2V3RPnuGThVeNplE9VRZTY4Txe7LIoTTio2IWt/ztEHMF46bj72OtQdu4
M9FZaEfyDAE2DqmDx29pr0rkpN6H6gs0FhiqvmPPgD0K+qh3ZnwKB5w74K4GFJqhss6GkhGKha+7
KKZxVyfu6L9eYCrt/y/vp1NpdRoUCq21ga43/4Nic9o8Xvd3pwY2mqnQeITVo1fKw1be286808Eq
XazDMdsf8aXqa6Ne9l43r1kLm5+H8XlXCYkER3JcKKEgGcfCBIsPaQAwR83gvHXriPmX7GPZvKId
fM3eJOjrbmnmXZjiLfzs6FDdGhUksNbuueVfeCjN6PP2n7k9u5sNIko4sK+wipDLHby5t3kPXrO7
ceukn3I0K/s55SQhPzfqf00qEe29cjtslIZFtVfexLt8XEI4E43XP0JJlafTobhAOavvvOrFeVy8
0tmvl91Z2X3UrT0gYKTlwFU/4+PLWa+dBlUFLlZlAoftTKyk5mxfdu1lztB84V4LzIH7+++9sdod
Y1YzcvSmoVZvw/v2t7mDFb51N0V8JdG0dRpP/95xTqjV3CeHx+qNM3145hRL7j3f1o3LfJw7Gciq
W5ulxwMOXXVcKvdbj+DRO117r/fPhwHRdj7Vxevzd231Ns/4PvtZ75Jbe8L/1ab9uDiNY1is49Nm
2Kk7+1Z4usbld7g5RPX9MO+E9Rn3Y18q8ebml4JaK6w+3M56cLskm3b/U9M7B8kXnXdH43qN87Jb
P8YPqqmRbTy5VcycrXl7uY1KWC6FpXryPqSb7STPg8Ps/4fQUmFj+1/3u0az1iq3mpVKp1Gjok6n
+h8UiuZ6f39Wjsf1sD38oHZ18T7ECsm2V80L8l2r128RQXLJJ9vJdV77hf18qRnr5Fqy9+CeVtth
1dsON+B6mY05qAt7/VN+GzWYYwfrumxTNetEDYzXydjNySID73uVyafvf85DWN9rkrJ7GAMlMSBP
SM0CR4aBbrWyCgo3KIAtWwhfY1N2d3uPCXC5GzkxOCQiCihHQMBczgYox8nR4hs3G0YbnSNYxaRu
ds6Nxajqd9DQLODIBKfCztnUkH98pMUpgnN9Hp0R450imxlSItV7dasbBzEifGGvPLokTWPm3cfn
37t1CdYzl5jcDefwFK3BfU3z8Lk4/BKUWtRHRxdw+k7pFtZLVJOi89s4ke++wBZvuuNblE+IzybG
h5looMVGUiKuJuWA0gxuETWTTXfzQ9je7nSva6OMcNIWI3OfdIa0LHqOThRjKYXrFIFLhGJKlLFh
XdhOO24rJr43yIMKmlYlo/0hcUdBwGT3VzIQQkK6OdpGlZvbRAzH7SyPR3NHeKdh0L/bHEANF+ug
ksvgO7i3X/71ZH2Eo+IVQMvSTzcnVJrcfttDNKGS49+uO0sOi0/dOnuVbi2rDQ4globvdO/fCGNC
V6j216MyK9aaSiWcbTY84+KXx6cey+nO3BHGJPMGNwbUwdNoT5+kDfbdTfzwkdj7K/GvE5IgVDt3
D+FpVA9e3UoXkbkxdXqcJlkTrxLl/s1pfowqun3OkegxGb7DqrZEJ7NbDzYdSCIPaOKSxo6KMQng
H2Y7T+huzuJiUP+BiB3e2lYRv3rQ9mvsQAHh+x1lMB6DRkia5YztVkZk376tLfgpvYcq4+1YNyEy
pVt6ZZqTvKEwiCrWNxEPXWyJuv7d4pf7mVed18UovY1XcnsZ96hmHyki10e582le/k5M6F+pmq2D
C7k87J8bEf2ggjwNlWuDUz/PJB38GUFD3cCKuIZ5VPw1+yzqcfmn2jsuNt79h7QWBFAgM1QIUbFn
xKj6G4ZMTAB/7VFrY7QdF8u7XckawMpbqHgV45xczWAWf6qsNMa9fzsa65fxLjSW4jVAUMovL3Kc
mZ3BKlxyqifvAiSjdjDLP9f+o0tcvbtDSB7BliEZ3uXzt2XX2UIS+DLlt/MmqfJ2TuPT1qg9o/0p
mJXcM+TMo1ed9SvtQQ4scWtczdtoMy3C9y4pyJvliMR4reksqg75/FYEed3frX2KpwEJbU9mzpMo
TXf2s4sXTbxCyA5lTtl29osaOqEVm/RTvXscVRac+mDfvE+AhRi2J4B1tpRdexN0i/Y5iGL40856
h5lMoZRoA5gCJ2uYk9GMT2ejGHXCfbc5yHNj/XfxZ2Q3ibxSgmbbLbotCv+Oi3DbBX3Uv/ibAIT/
HZQesBozp+Z5a3RN2pPycJ8VMETNY/byEOKpmKf4hhg7cVP/DFSg5Gxo0PBZM14ts7ksA9npXuMd
5XzN7YTBBlXUvK0uB//y81zs0/Y4L/WOq9b0SSLvd3gMW8N6t9q7duILmbFVo5+vLjztJybp5Yeo
LVI2en1Ebjl7AzkYIHhhHnLMBPKl9S5BVAabtT9gR5be5vWTfEDcVOmDy/jWYamu/W7Lk+M2O776
m03SOdkfhvfhXDc6rMONc3Y5efWdvQbQwerNkjO+bOz6z8e9UzTLLzP3LIop9EtBtVufnJhQYzyT
RRNlcegzaWdRYlGc0trPCCvSP4VFRIrtbFy6h/SDUiDH/HX694b5GOXjTngEXy0fhLo3Tnl8eGIm
r9v2gUUSbwkP9Goe4hxUI0/m1UevqFfLyqtHBkZeqpYIkexwS9ote1M4bDZAKIc1aCyl1SuosSYZ
LfaGcQt8Y3EnK9TunpdPaxNT0cRtIJ10xEvZxLMMU+IYv8alrfFAxmXrnrNaP5+XIK8SL989CP7e
PsaDOU7g4QNVCdu/HCL/lzxx65CdBMyDwn6v8ffCEjFqU3RLECREuCR75Kx6Vj7fbIw9yXYQCS1B
3vsllEgaIIeacleaTmny9j5wNFYNkoyv4LKgjGbEyr0VWKh1ss5cGcd+cigRIV9vjBLQ7f52sfbb
PVSwSNO+DTqIUXJ1LsDptub9bnzg//bzfntjvBcVSuzwMJ11t/hBbTz+TNqFeXsYlaganEdovWa3
GM0/BDPPJLnJHlV79BzwiFt6HjVhsT2hDo1xOxZsnQ8WBbcN2mR5mVfiYt6hpgOyA8kxvMcNuzx+
TipkFhLMieE12kSNPSETlFLo3XbYiffhLmtTzHpR+btTiJUYcwPOS63kVYDN9HYdY8eS5ZdnzmlZ
RXymAmVpW81Yzsj1RI03IrNNbz2pLpqLR7DrHbILEt43Vh5CQMWUBMv81DbKbWOHsubZKlNmIj4m
M5SfjGbWWbXD47SMU+3uVy/Yld23Xx6dFrfJc9luGWwBlboFc26wJXtdJcVRxM/C+yBa39uGjPno
GW7uJGBa03uvjLrCZ1hD3oZcJLBg46rFt+UXQOqyOznr8H0zaji3cL93xjWspqXwRsCrsIrpkwg+
EHt0qkZs8b0DwhUJ+9uLfX+GCXADplV3OfVl+AaCdonec/iQ5mvnnkZFNHPX2D7MDFAEGABPE9Om
3N92CN50fIxhlL2Xz7SDY1PKGjhO2weKNNVRbVCZeYe2c+EpXI3rybI+T6Oc1NMOmxxDyHiA8l3Q
4EfNqEAqQqmn13CPb/NDNjnq9K5hJ+X32mhM/mvH6Gto/r/IxjJEK9Vyq92qQOettKv/Ic9QtB73
e/P5mQ1KlY1RfqD79CTcUgfFly/apb/d5udGVz4fR7uOIdNgOztugH+NH+W0ec3tyhr17E/afvGE
KxurfhtujkmnsWjfft6fxX/dVvRq/jdmc7OC81ZudGpovJT/o7Xlfe3QqW/b++HJBkqHybQjkQes
pXQ3WsYaKuI2OhxDFINAuaQHI6ciCrVSjVPbzHPrcJCEV9ixwvWKHndiHk4MILPbCn12rkEX4vAt
mj4cbEn7WQ5qKFxnu9HyzZksanXNO9v+ta+6kQe74TE7e+IKQCH4Pc/LLQvw1e4HBFdEqPBbKj6P
UNMiu7gHC/c82ONxC9MqBjf3wqHcoO5gHB+u7Gt/22MA7UDV7KPb72mbrVcol2xGJTCm41aFG7iv
DnOES2ywLFH3cwOYcN0ZYD3aFK4C67K4UFvVWIM+LKoGHXOxOlWgPle7ZbAssz4OwGPGdwo4AgFo
7kDwNltW820XURvdD/J0bsdons3y1ZmehZ8sUdmahlVNdKlK5d4NwvEFFwTDB0AkkjZz0Lz3od9U
QErkEmgI52ABHmdVgNLt8DjcK/XP2u4dv7WNIdAxrsB5LRwUTICeZAtxJ/zuouV0S7+bPgpYKNmV
fu8fE7BorWrkTXtPnCZBBaL6Njo1c0NtGtSJ7Wn3RnlBs/pTP+LFvKz9IB5faua49Tt+lj0gsQ+j
PgdpuHwCuP1Wa/mlO6jfxjqx7DwM8ErNtzEFQEFz8TqtXHwEPOeHsRBSnn0XJD9AokVLyopw0fC3
DIyHPnj5dTDoviicZAiu+4DyDIKiAJWAYfkKB4PdsENtLFRxQsCNkHlwtDbBA4FEwo4PlHSAKHXU
Gqvsvno4DiUHjBmUj5j9WUgP0BbUG0M7gh8EF/W3QC8naEOALNoG5jL8GVAca5SYrgZG5TtxIJgW
0ZpYqA0S60X3XvtAYN9/i+qQ5rtFSHkTifZDk2Tt8TegbNHbPrtOayQIJhANaihDzsPZNdbEN6wB
e+QHk0nhyAOIzAZ3/sJ6xubZ/ojraJO5xJvCnbiOiE5PSLbcSMkNtv83aWe2nLiSreEnIkLzcKsR
BIh5vCGwDUJCSGIQCJ7+fOl90VUuh31xojt6d7hqGyGlMtf61z9A0FuEnLO541sQImosoxk009kx
UXyIEZs9bE9a3qzwL7H76rs+MECAb1H2lmJJ9Eo7i95R958pjHmdgd5xMmGWPbOV8ELRwwy6fwCN
i9Mhn48gKw3akbDj3r72fm8or7GjotNxhkZvzFGNPsC5IYOFHFhQMShBdOjKdDrkE0ndPQ3E+Y2R
QjuGOugOTxoWXHn33V6Lv4vq4CpDO4ntcDXMu8OeH8cnCD0B+S5Cyy3DzF35My7FDtm9a6fHMBjn
+sAK4tXiQFBG4cAEiZtQeNhZsRAi42zYn0HgX9nIMlHfAq0V/Sgzg8s4RqapQT0Qdsm9xbN2hph/
X9rC6Wnl6tu6E2ciWhVibxuDeLRnj6UNd9LjRr9DNon9vA3JjmkaKL3ZYSDCtGOEkCLGOgoV9jF4
rxF3GINeMmRmDcsA3kXcC+VzsFDDFXzih+crPdUFDX0B38EFbtAeEDPj3GbM2D5HIRizDT/waUaQ
sI9xtidcCdyky5PUt1rKs+Z3oBe9UPKlHV/d95xblL0Nr6t3yiA/NkjvRt3AlIxpdcQ9r1cmdT+O
VEjSb/6VJ+6gOW3GsCIRYW1XrTBZHYexUFmMxG5uuR7THEY1CKv5LmdPyV2Q2g2z3YLf3/OTcPcy
nR3PMkOXS98yDrl//vZYYPuI+vXCuP+KehOYFZyBa/ATdt95AdU3mjFTm9Qbhmq7j9PiVQn2ovb2
dLQ31gqPnY0pTKaCwrniK7STgNog77fhZGRI/OAuVds7kwfncmXRPCbbcrjpMks6DpIBo8G23Zm0
Z+4KLPv8cLUp9eFeQu6CtTzEie3qdnZ76H8PINCsEkFxxqj5wlvKio+SVXwZbbdIlx1Qd3SEeLZO
hBYy3EmdId/Jj8S8j9mVfxj7fMuwaD9b4ebuovIJ34s2ZIir4GswD28/QWCzXTtyV+KNaUyv1af0
ecefVzlAxghWgt7QC33QSo8VffLAhtssKjv15sb447mY8Dhi6sM7iQiOsYy3t/jpre4wRGmdWhfy
RRo83o+4yNrOYnE7dY8JTHZkF6srKkS3dYbXUeHq2FulU35SvNweFFpEsA7dIKcNcmfenGzcO/aq
V7/aG05rFJvi1q7OB4ybhf4YWsWsvUlQ9kcsYglkar4h0h0u6kDIWNCx6K6NsQJTws24PW/zrEYS
p7GYIEIUcK897ppYlPe50FSzzzDsG+k813b7HEw+GKXJUvejfLofRybB4eTkYSdZLnA/aM9it6eG
OBnPJokXhSlkE/S4F6/FQcrWAJVoxhPktzENlBw/vEcytTyvsc/gkYVAUe+mL+/2cM162gqeDUHv
5sfpxlA3nEC3Ke/OoxdHVjcS2+UvJsiqsGz6s9AzVdNW8M9RFcUwFUwA+fP3/9kryWltXcrTsRpX
reBiO69SoeiBXJimnZYuu69n17badkleIMjS7RFqauXeb33tChf4Vu9q/e4nafJ+gIouywMNzCdN
/TtsT/OIG6rcVV6455tIIistyjbUBadq8HP9ZwlQ9M+vQK1qKLImWcLBUJOkLz5AVZbW2cVoiepv
vpTcHJEzs76qRTJ2sbxBYFzalKYonxxcvaZHwBXHNJ3NB+JNzqG1OFSdNGxg6TmXBSchDaAwEHCH
9IeLXjFfNBEbmO1gQ1b47Ar7G44FHabqgqE3yyDniQk6g/y2VTLUlRZiM4kY1n96yf78ZZXvSl1F
I3JdpdaV7K+e1erpdFGu5+w0Ey46gHh4aNDs33oUrHU8FZsAmlbo2QawQ40qYSojV5j8YvajCfuq
f275/65C+2IElqanU/54cBVLxqK1e6QyqqZ0ifGl10Do4rimA+LH64BqCZrneIPLYNrJ51fCasOS
HIDKyWw3T3lVkgojXnY1cVI9x7/crq/L+3NtaJam6boGsv7p+/bH8q6umWrfNTufpXN0YG/5Cnr0
2szckkp2TCMq+vuQTmZjOsqJGY4wyj/T+f18GfK3S5T+xJBVS6Wr+jJmKuzrXT83XMYjlBccpr3N
UMYXZF10OfnrD3OojR9vuhT8/LHWN4vFVLCW1VVd1SxF/eJNlVVZ1ZKOx9MM2x+RY/3wRVck5tmn
WKQTW9EmQlGPqq2YJu18qCEIy4cZ2xedDETijh1Q/GXLGp62Cal3HIZspbL/nN7g+SGJEVExIux0
K6FtEX4fgionSG9QdMeCkQd9zwgeHZiDMGYzmLoiH4u/HRVjIyDtHiYcMDz/+c3sUJO+ueewBtjU
dL66LsliDf/x6CXleLeuCmtUeBxp0R13yJrBfA+pIGjs4AbUfIpP8T11+AkIsL6kBztvz/OKiev4
hKppA60Zpt72glctBTbOUiVtgNDK3ZGJXXr/5X3wp7RRWB5ti2G+UqEWlLHc06hZiBToJKBLPGmE
xmLYfOpt2laPRovGXomMEX52BNoclsfuQ5T43SnCNxKSKSu5RpVk5ueOrVRE35CuvD6NyBOm/Mcz
g4N4Bts68elBcFEnEYWomXR93B0mrRhPJIViBPEfHPGhBX3buZvgxcLSU18fhai/3Symb53hK8J8
xMXgI9RW+AAfQ7n0pIfbGoP+cuHxvXvs37vyObxAsB+zN74Wtxv9AvJR9skBxG0MzYkf2x1npz5/
ssGDdIVgprVPKJeHWs8K7mPB1Dx6S0jc+Ir3SoyXBKmarfMxhXnDEfmcMBO0upvFmTpsJIWjyYX6
j0CdNYzcvhmyHp00oLNIg7xr8RGxBcm3Ht7DJ0DOTHu7rDH0Vd6qXbbO17cdkJjHKy7MKJ4OJQx9
opf3C1frPh0xdLZcYvuiBwRCuOzAvi80ZJed1G12xwCnJwxaO5ToYGmTikF7NUsGycGpZrB3+1X/
gL2ZRZyY6R3J/JaDEoefCKgZ8q9YGAEepKHkTUT8Z8Iw/QDxGsiswmkoWGXbWEEvTmjLI8Bcpysi
yAjFCWkF+KWzK9Kvmvqc4EUP3A3zTWi72GLzsF0NYRCUBGpetDJCj60KdK9xV7xv0JmakGyxLgTr
Grw3gCbKV9C6CfTt2WFdwAMmBqWttRPIcyLLA4ub/n0t7i9OQVCL4IvtGN+TWXJesP8d+snNKcEY
r+10If2yGepffOIEtvTXi/nlvD7e1WdTV4fTDLQFkcyr8+qc2hWTYf8Zm21ri9rUgny8kwD8TjSz
zxjha1QyMoBjixISl1mSpJ49O0LAGD6Qh3MPYnl7Z6by0fTTdzWBknoM5J2guq+f3ZwCDA5c2ILi
9PMOa/z2Xb7ssLluHxKrTk+zWmwuUiTS46/j4uOIzNcONnN0GaFQ28gL+D2MJSrWXLgZvrrZhOSG
/qnfGh9nWGF5uDM55iidtgjzusd0bgUPSjDXSXQLxOOCyx60EOLd+8WatUjtwbSXZ2lhTLbxz+3K
+/mr6f/un5ai2AqDaF1ga18rjeaQHGu7OeMqigmdEjJWlsLShzACilaj5ES/iZfdE5xEDVgyaH/J
/ySGKTAOMHdw+xiHw/9sjRi4aGRXvSJjQmQUSA7phpTZM7HyaKyubZhVM336y/UL0O/vGoUTTzcN
yZQURRRLf+//ycu6Ja1GzaiUbp4xYnLOPOPSqzobxCyf5yB5Y9jOdSsYVCK3veXbbhLeyawQWyIt
SiRcD2RBbT8i7iz8A3R7hQ3sRjCnsPT5pHkKkt7PV258e+WGppkWmSWU5YK08sfJdcpzxU5bcjZD
7Ud5h+W+25L5EkJpK7GvAZs5bwyuHKFi0wCeCBVBO3dnkxCWUkO+wzv/xIgJy2V7JsSSwoa5plcV
PHuo5PBq9pOjR+NKIw9l7je/bTDZb+6+Zmgy/uWyTPXxBZLNLndJP+atdHZFWpjEz70UNYHVP8+L
/wTCQpV7YTosRUXvPJeXTLme+2R7Wz5HV7Zmxb3G1ErdfEKqm2vj8SUvylkDJXNwnIHKctSNChTf
h/dT28R5SOSfkGYV3iKb+K8SabuoaprAdsYiG7IhP9OYAKXofuVvJllcAJQJXQ+jYYEWaT0jYCYD
aKHRpw7qQF0LpA4sgpVwpVkjk3BgLFMN+1hRw9TTS6zP8NJ8dvKoNXxwOmIuzch9bPfMobmCMtVr
fUYD7rNffEA/65av65qK1lRx2BRl7ZfVccnuLaNQpXSGKTaAXGtxDIf0z1s0FRtX+W2z/mJvymZt
KSYvP46eFJL/rEUltbLr/XFNWYvCMx2bKu4tHnh4k/C/rMH1ksyLHB31kj864wETDt+F0gJ3Bywm
WJD/LUoLwI1Cn3NoRvJPSHK8UCZVNE4016Uvd35+h2TptwsXtfEfL5H5uJ1L/ciF0wqSgSFifDSc
OB8wzTOcOLvYg2MOXlMVl3yLtxRB2xSoddw474CP4Q5v9g6QadBfzs9+KxAUUiE3ZSLFjqewvPhX
hN8YLEoyFDwLrHC46PVEDprwQ5PdlUCtLN46kXa+eN/hmHYXyTQp/TyvHQcxxGl44shpMEMvONsi
RnIQhX9z+Tf+bQMsla5D+rT6l+ke/74VB129HYumSGckiaCNFd6oWELwrcVLaLOKwO2FrhHHBNwB
784Q6e3I/Ri1J+x+fJGFCHq7uwu0MYi1R3NBpRa6Z3YQQcI+IOeIIwjCPz9C7ZvL1iTNkumadMH+
/bLQSx5eXpmbwwyjgDVzbEppyQjunbxwG1jj6CdFZhEi73BhTQpnZR9cXmzs82ImgQ5c9hfHkqP1
ZhuGIO5W8M0JG4hguFMOnB29M//5ghVRuHx5M2lDNFvcakFZ/nKfH7LeyKlkHChs+lgYmJTqpBS9
Ygd6mQ+sN4Psvp//Vk99HsQ/feyXRud4NbVzo/OxddQV7gaNZ+TOBkTCeTNczKFafjjWvHcOg/e6
ckKA6RhZPsz3bC0U3vnuUwv+y7345vWj4dY5d21Nsv85fS/K6XyTb68D+8YLZ4tB8YFmeqC/4e3k
DHvCl7tGufVpuIgrahkImHP/m637N9CQxVXYrB5b1ixV/tJ338+SKbcuXIW2frh0RdFh2EfJKmZY
+RAzOfwqaqZEzmHj9IVtohRjKSEGm5T4H1lvLqZb9pKmDCFddyC0rOPWhXgl6hwb+XfLga3w3kAn
cJunO5RP3WdrNLz42gDaB7VP+XB64DAxEk8MJtAwVaPJ/rC+9fdglYJKy+zUYnQ2VYEVlU3v52cg
S+LJ/7My/vf1lS8lUPM6JM25eB4ogWqgU6WXHiPIJzmqeS6OVx/PaFju7AhrmE6ls1yKWeJaorxg
kHgNz+7rjWgwa3UiEuLuQCy6Bgk4oX85he/29ujuGJ+GOKwwi+K09MYCflYjwvRqer4N5HU1KqcR
RxNIqgiLnWSAAGC+kQ9dFn72SMwzyk46pGd8doCkR0J0QTzPh+FjXLBU+t28DD4M2//51ijf3hnb
UHhRWSGgMn9viebduBd5UR9mdvvsY0F9nq8Hb51Qjhd2n6Zqu0UL9sv2IP/bK1iazLugqwYnKgPr
vz9TeRo8DOl0mN0xxXlwgJKuipNwhglF6dkZzclvW8PnmP7rAvjjI78ugOL+0u3XoTzMjD7ODPtk
XKfus4UOPw8YFRxTp6CZQikzlP0XA1xkfjAifr7VsvrdPi7LBiCMoZiSqn/Zn5qNWd+VknuNQy0V
mNPwwoGAwCvAy7+Z9oFZhCSdEXPDTg/T0QobrxCEP8hp0jyVBibez506d9awUiJwCfgeF37CABzq
rzcHdL4F9/eip434S1TM+gTjfQ9HHnd6fQKsWPUgISwkfmUiYqODYsH25EMgAlZSJn0nRp8Qx4Zp
xzmSnICBT3DYAq6IsMJS5SB/L5zYGCxO9pEjPWfc2ejB6tw5DQGI4ln7zACCznuop+72xZ72GNTg
EoiracbzkTgisxFv/5nJLKxZsAHkjI8PhIlw7DsfcJdGr8kvN135drEpdA+yIUmW+fnnf5Q/D/lm
3vVnLm46lMwCN/anazr4EskexpCbaF0JCKsDfuGQcEGZxqjFWWEnK3A9XG1BGzynh7Wnc8SfCx/U
jsyBgpUFqNeAM8TCMgtLpg5Ggy3s2zo7rF4xf3aOPboPAF92yvcXhmZb9Lw44ATKYjISwoEurp8I
xd0Z1miTjxqK8Qd/i5RYdhUd/zN31OqJ/NDfmir5c5n98y6oEnWsjkO9ZXwpJ5KH/Ezr5HiYdR+R
TJQL0d19mtob7FLszsk/WuMCiK84jGijo3XGxz7e3l4PbySMNkEn2PND0Xjxt7JJ82mqiqe1K6wX
GVXhcYFBJYPiPsS6kfCJEI6VDYaPwIOuxUhryNJriEIHoadFCTtDZzNYxf6Cc2LFYE3+xE0ZKnSl
txZHIq6/k9mEMRSz2wjrParn7eQDPClC8Mr8l+FSPPv0U6Y3jeF6M3afMdaCE4buaYPW4vppfp2h
R+3W0X1VIp367a6qxnc1j/zHXf1SZl8ectLSUtZZN9DcACHZBwb7wiyLTU4EJk/FIQuAGQnL8jHm
GLNx6o4DJYIfTaRH7StQVISRF6CCyGFrE6DzCrpCwWI6YlXtpmuaOJbTFEsY5tyQXLl9HewAF8K/
bzw2GYRgo++gnIKDRzaYkMH4oxNTU5HMCg38QcUvLgljknGCY+LK6FTd6m13fuesNl1sFNpxDxYf
59kYI/CdcA+KETqIvCIef48TTlhoVJ2iE1C/Ix9yxvBuSWuHQoz5cPhEIw46ZQ0Lmccrkpl4J2Z3
Hj6MXie4vFkd2C9gtBrjjr7WMYZJ3/Q3wZ0FN9d95k5dxiMuKqQ6eA6uActOxRezgUUpVFoJI30X
STZmCyBZE2hENuco00MBpssuyUODVRWxvRRuOZkcwS5HXcocXtrp2js6HxPhdUCpvucm07tACbmD
JZBtI8CEB2yg7rLr+jowpLeKBUoQCyP2CZIf8R4SbcgWQj6Bi4Y3IHcYPSAhV/EZt6FnSEIiCgGR
njpH1die01ehNkThWENkObcNX/5QobyDMO4/LAzxxbt9RSnIdsQF9F0mqROhmWTuzOfl4bV9ReyI
GHyfhzIgtvt4Q0nKzuH8ci4pn6PNrxuCLluWqumGbmtfy3XZPpR6nZ6T2Wty6NRYFxnhyZHZ5oLX
oAUmxfXD1BJpUC1hK5nAUuakWG06PPgw7Z9cqMvhC0neGY88/Hc04HHYxJBjoSIRkclcse434OZG
Z4wQDsLqrMAKomClwB1yaRSFC6/AnHoz6IbV7gTnmdsA2HwBd94bsTJWh5m7N1uOveLnZD23PNgP
fowLC9fD9jNr+ZnsJv1Nz/C0FVyecgeUJQabKsYXfj5JEsLFCQ6AW55E5jgHo2OFQtTeYOFtdGwm
c/QGEHchxRzi5xSuT59l8mnuyc4DQMTQEy+V4QWwOIN5mxKmnnqjks0lFv3tC5SsiY49c/Yp2uti
VH/j273b48vCGBICAMCuhqQRsP0d/WcfY1VqxTP+3sOh2PXwfBMWzZo77WDA8PBWi14Yc5xOnt1Z
+9qGHtQR6O2n1vg4qHH5f6BRTVGe2cPzwnIvwTWCfjxSB/d3m0lSRwM+BinuVF7ZNadXkZF97uYo
yJhTLn7DGRgkfVNj/7mKvlQ3ptWkl+Z1TWbCGlITnkCli7G2GJ7xbm1Gb8KDUmN+Q9YO/b1vhFp4
mIKJcfQElOKHqf6eKyCqCiOqBsPEDYaKxMhC8To2UOThYomnB35HmgsxucbqhC1U49a7K9aTb9b8
uq4GBu5DqE3zASrUGZJNTmWZYGABLQsUi5Hw3RfayZStzBhiti5EmjyorhBxKkN0Rvz8Q8PjU3Ne
tnfr6okD2ehGqRVYtNvtY1/jb6lMMbyL6Yz1k3DWxYfJHVeLgxeyhbYwCqkgak+q9f3s3GCFu2gu
ZllfOJIZfcFoVcMU65Dpuf1aNZnXogGSfaG6arnFmlDYy8ySXaxTps+eyt7mGjazISW4z1/+jLUX
3+MeXsAsbTyDno5OHAqDkCbaIThy7Nopevq7KcJQ+booVMFgWlhTxCdG4faohu9IMwc5xc+uDsxo
M1SC4/AxwEymexykk/rqSuCA8XVhTu+6Kw+b4fHNCpfIyzg9WOewD0Np/Yi0UelbGEjYLK/cjazB
VmyTpidxXrFdgqxW4c/F3Oc0/aeNSpzBf9RyZZrcpPujTGZ9KmfaVDbjB+u+ZBsl8QaKFOdRR5jm
7sbvFx5RDx0CuBOktk8h6rwWhvS/jAeU7xr8P9e9KED/uKhTrr9K3eKiloMpOMx0OhW72Y5iqSPc
wpHIx3hHdPftn28GmajfvXBwgCVDl+mitC8fbD3qlqylp2RGfVVyOyhf11ZfYHyPCwcbLJ9gai8e
xDJiBCcYm1BfuWM155w8EGS4D4HnKRQH3EqYim2hmNWxp+zu/4PDc+DBC3Au5RL/jnCcp1hW8L1t
nOcq7b+tObXdC9TJzprIHAo/4eosPoEjleFGIOwtl30JyzDoQkwefZE0IzCOhzNvWCcfbPCZi5uZ
jRFlMRuRMg6Zscd65p1JPBmud4dnpg+ERPfankMMcgw6DbZNwkawTTvPkA2VBAXg+Axt3MVSs89w
3qAaPfPZurOe4jDvYWAWvCHtDoXldTbAgDxiJ4q06IaD7AlYXV6ApOPeimDLdPKeYNBqOLzBE6WS
YgQ8nTbY775R2rSPoR6L0hVPfWq2uyfIsdOGshet9+wVGviCXb3N5NzT3lcr+OqQM4/DHFseTIn8
p3fuXXtKUOBRCTIaqZyBD2ijSDZ4q9ol3aeYgVLHCkDxgf0FpL5LGBfzi7M3iVnqMiTiTX8/kSIT
KstXdPVEqCLQZO5ksZCPC3BZ631Wya2QeWlPHVFmshN7ILrtMczTLIa3jW+Q9C4Lk2ESxAMIQCa5
lsJkUnD4wGMSb6bhQikMiHL/2Z2ofsVwdXRxRtduwUSXamUPaWyvf9YqOhUPBVkGulHCByMTZ+Pv
qxBsh/8//WXdf3vOEHJG76Ibxj9dtHzRbudbkSQzkUbat7Y1Y2Aq3miwIVS1X2HYw0Dbw5kttHoL
MT+HMfvssK2aD/duuCbKVdOxIMD/AqV8N49gDAG2pqkS/7W+HIBHy9LPh7LVmt5wOjiFO2YsiGsY
t4qs7F9uwnfdBiMJ4GBGehYChb83Hev8sMxrs2lN8w6k8HJc5x17mSHkL/wcb17qipHF1rhIWZE1
vLP24dU+dXKkjx6SrDuGH4qTzepu1ZdwZqBQiH8tCEQb+c9m/cclfkGWXoDwx9LkEu0JGVlnw1Ge
fn5yb53i7lY9qXL7YKA7xHFK0r61sVRwCEuWWeXkSOH/zLA6Wfx817Tv7pqh2rDFDO6cKn+5a63D
ZnORSy5JHZxi1StBXYgcm8jMDREHJIeR4Y7vi3p2ajfw3Rsn76ojWYaouJG8eonxO1J3LpKYVkQK
KJrGuI5hmnF08YIJ892z6FR3X4fuO/r5wj8v7Ou9/PPCv9zLevMyzfRqt6a4imZDXJEnV2dc0xUA
w5CmEkVF9HB++Uz5m8klg0tQa0h2svlPrGCiXrRX63lvTUn1RB7BbLtiuiUm3lSufeZBErtlF9cR
TJv7ARx5qPd4apPz3saJCoGa3/4g3I1o1fUapViHkX/dHwiAie0ygSfDqIhkXQ0jjRTb+xAfVS3w
/d7CX/huwVk0iba4zUzgw+M9BjPmiW8WJwYVyKy9vcAmvsXxxHXb3i8dETLzb9YurZAp2RqeB8Ak
f79eaWoaz/xSs1AoMIrOE19w9AwxQz8x9F925zdCkQnApbkWCXy06hhd9IUzw8NdvqCVrQc4mDBE
9d/OMao4Nt+xANhEoKzxmYFLOI1wSxPzLgo8qjTh7EE/rcc7HOBnIong7Y27vU9wVHDfBru6gA/+
DkZy6mEiT48c6qEZMkCQOVabfhYJ4wxE77gOPjsYkQl7NKl3xtlPak9q8IjfpmnfMDDJmiSPVdFV
VQCaX0B1yITS86GVrekgD+DHOWM1HkPENhyyjVacIAf4RTeqxrlFl0Jn+/P61L4rf0yFmHgLUgbU
vi8wlnzTH2WTyMmsQTZkhIiSt0XHW24MtO7G3XtYLvIm4gn7gy7MTEiPDlDFqV9QobuvcQl5PXd5
s9soGlCLLi2590w8bblxQOXt+W2Xh+6jW74phFj/fOXyN8QfWxI3TmXqomossb+X171u6turZRpT
opcJqcP0vdCJTXm1oss0Y/RCoXFtV8On/2SCMHvigj+mHa/6tuEXGM3H50HinbrXt/zhmEOiEaFO
uiVihslmbPb0AfK4+glhKtlvCo8TuAtQQtsY17gJZH2582qC7ENF1HyKLIzdI2V766lw9MBsOMDX
1ss13xW/mtS0RFRkiGcgeGWTY/hCM+9Y6LINt54jXeaIeVlOroe0QbrkyusLE+UREtvi7dw3Hi7C
HZh3Sifd5YsMGhgI6BKuqeaZx0n5vkHVATgV5FrnDrIhgIJrUMybsJqfyXHLRzVICP0hOYhM+Hd3
n0gHsKV2sS0ifE7j1DPnSYqcQqtGG3Vv2SFcu3xcDk6YpUT57h4eSlfqnt5Vw71Eh9HptyX4zwap
WcAlss28yWI2q32ZYzw35uuaS4Y21dakFoXZ+Od18s8B+vev/2y4/2gs5NupKrUTv/66T6ndShiY
wc+f8O8k5stHfBnU3m5PU0qIlZ3CWUD6y9R/tyOEbkIN9/Mn/bOhfn4Q9BcDFqoGFenvFZ/kKiSY
VNamN9p6AyBYRXaSuPufP0X8lr+OyS+f8uWYPBmX2+G0UbRpOtbb9245Be2Ifv6I377Il2d+UjVF
axniI7YnMnHYsNfm3hzqv3SVv3wT+cvemuppc85aEksrwlVhAIW9I7X/X99E/vLsMznf3E8ZjwS7
/THjTvivLx8q4S9P/t+y+O+H8vnnfyxjVb7rG/xutGkxLMhLZRvmpHsBphFrOP7VyIhX7+siUG1o
eppu2RakMeuzbf7j86r0cTdz0zaw3fA2wOcvd61imkxw2/vlObHwEsFdrpnkh61BZWGH+oFTVoP8
+ujSBaeSL1n+7eMwUXGWeLTtZQFjZ1iBhoKt40+ETlGpAq1xs0eYWt4jdVXJO1v+6xreP2z4TzgC
VcEJYw4sHw5meOweAUPZ2KCQgnvfvdt1kLF/GqMSpXQDUJL1Lig+J/K9k8BVeC8BJScvegboYLoC
002B1Qj0mHU4zLCdSYvwxKBQ2ZvJOMMaG6YM0bKHIb/uQNmqHtrFzNIH1XEup5EF+FfjguG39pcR
FMmUqQ7c0fgFL+nsSzTlStBCo15gWiyti/Um1j+SSQtosYSsHd8Z52AnH5BpC8v22COgxXozZa9J
wztz2hszQg9Q9qU6t9UlUNB6x8rLe7Rco4433UP/DKzWhNerxxUzmGHuB97GZ3p57VVTHXy0nWwl
RFG7SompDy+H8CQyq/GbSx3ZnuGvjk9Lij7CecidhDEhHjFz7eFULbdiFXUfe2VFf5cRWnIOn6pT
vmv4cEC/hCR7E8cQZgHz1rYRJ6qrQyVX/DoZSVsUVTJ/ZVp0blbIF8o9LDK06R3FSok9gacBbZMt
NDNhJzOYaWaHaYqcSfHSLW4xGM3gQnQJiKPRoUxsC6UnbRbmNTowRkCEXmBZ2ZWBImfI8bGk0IMM
xz19XBhIobn6C9EyCA19/myzvZiz5x7rD8wqzDfz5FSBsd2AX2e+9uDEj9LImOdsAImb7jgvz/z5
UazD52Um42EysC6Q3yzVe2Y3R6+iy8YDCL+rA4OtVvJMkAtlomiMjmy8YTRUD6bTWIEKaQ2rZ3yI
XoiunNulf+EUxb0PwzE8OybCjEcKJSSLdGbS9NICwznn3oOfjRle8zo1+lt58q8mPjhhkXY3sxTi
LhRMK4bCKCvz/MOa1bB3n5WfYYJxDSro7dXQvvkXONXRZo5S+sD8RCLhqHwGZ9TAM6EUUHsY+iMx
RObP3GBdMAa3J8euarqSjZjKOaewBbSd1VPxh503lX/G1GLjH/FrvvfPSoCBiXWMX11SDUim/XRo
wr2MN1TRg3p2Ia6mca74cFTM0CkIS5d/vyGFZXEfZINn5RzuAZY1Gy/P3OqtAhPr4+7Cz4+z9O4f
rgFy3JHeMzLfAoduHwFYDrLz4r0iwNR0S7I1IRAs82NHARR6+nhGmGtkpPhiUD7xWm/rlYLKenVO
PMMKVQC385Lnupk2eV/HhhHaO50nuAH0OGRiqX+MbWCklqdfPX2JyZnhYB9TDG6gtOj7FkLekHTk
6QauE275YFFgnrb7wKGpU31soL+OG2KEexuo8u0bvNeetQPVPvZIa37PeB/fcMlPE/dx9NSXdx0l
I+vm0bWowv2QYk/aNkv8qh4Xd9MIvb6FgGxW4t7CyIaCLmzG0qB1xDOi+5jqzPWJJIrIXs5cKQ2t
SdMaVgc3o7iIb3tyElaILy8n4mCbfkLoUBpYtEfbi9S2lhpugor3is4XAuhA2B+9ok/NA24/viFN
JpJkV/bl8VlIIe9b+AcMAv2E02SqY7zLDrEqDkLx39iBjAtU17SCB0POxNcfMxXfrMpT+KyArevg
3Pby9j9DlW31crBwo8q0LuGj7CSbAL8kvfDtV7tmzIXjvuFLJPs8uy2pj4V4geU/bnhm50mGZbdB
WpGPMwZW5TaJrhLr1ktsV4IIuWVd2Jbz1LiF59xXMZ+7B+bi6V+yQdJ7HLwrMONHywhvH9dRBsGW
DbzuqmmgrR7oMfcG9nQnX0Kzcg1kf7OE1mfvizliUg0YBeTu6amAjs3ouLxgUIcJ3qrCzeHp63Jo
tnoqbeA1MNhirFChcU36tzg5BXepnZW+yeyrfyj9w9qe2+yRqX+12zorhDmS1NHnGK2Yt3GRT/hQ
mMDGu3+mEZlYm8GdduDST67e02obDXSAS18hDCd1FWwQ9yzn/O6Vq2QgL6/jxx7vHrzDcL9Q4sdE
r3EGdM2VNG2tSB+HegjEm7XZNAqguyywrCDF0vrotjhS+sabDTEKOHVQvcK8bYJdM085av6xhWWZ
m5Mb0d602uYhuEBhRbuLxSDK26uvPzv61al4g6/d8ua1ZsmOd/36DPgiLKTjkLrw5WaWlyj8Svei
dc/Aql0MUspgc3WtuCYk88jpdW3r7ymbVMQbLRfeBlHj4NllGnMigR3q+x3k+MwaZthclp7cz0Y8
G/hcL9BepsnEPj0t52zj8f/CjQKOMGk7FU7wPczumy4Mm2IsgdS1Bmjnl8KIIlQ1vx7cUBls+IwX
LoLtV09HLqRG1zGdorJXFY7Q6M5+ioInOp7n5M2DuuOUiMg2dQxQPuYh8w2DQQyBKudE2XP1tVMX
XV8rsJsAipDehOXKxPOIY+TlceYzBk/dWx+INMexAy8XxlbQQnEaquPTAq6o3sl11yRlY1l6uMqd
VxY10+Q0sVnaPTHeqKLnIbQJ2gqu6dgCy2YiVrXrwfURlIqnTS4xD/sSQiTibUO3Uo2vNzdjt3Kx
n7k9+lXt3UePt+vkjMAHl1VIHvOi9NOWqxO386ausnb9htltnDBmHx0k97zxjJZnvDUDjXd+RlAC
3n4MD29di1s30MBkIglmsXPH/b2XTLSlPOchsAJKKcAjLp9a7lFxU+jXyxy/K06HgtQjnz0bex0J
IiS6a9Yu3W3eOcyovNgtNqfgsr6PNuhslrfaOy4ryxNkg2doFN79Fil4np09WfNfGXUg97H2L2Wg
ld698fRtc/Rehwh7oksV3M5BseUdPL7lnSx8LjAgqinOBiZDZVR5E1PDKlStPfPjl5r/E1r4q0US
1bGti4kRSkjZ+tJYGHqj6pvWxZjmS9l2OLJVwlwsV52wei7gBvvz0yt6Gzk82J2MQR9iPbqCS58k
Pfs1LPf/R9l5LSmuZt32iYiQN7fIS3gPN0RCkpIQAiSEBDz9P1Q74nQVlVEZZ1dXd2+X8p9Za84x
0ZVU9A/P1p3YNKwWhtdxZaLdxvw5y4fs5j5i5/byC8gmUliWY+Ch6vAIvIXlDmnZnR4aLEHyOySw
1/4pZjhA3ZCEHWa1KX3/e8sKu+9ykHnzAooZwElodt6WpfenfnTuU4yqGbDjy0T+hTZ6IW0GyLvu
wBZs2XWrdt5SsW+TB7pVu/V11tY0+JguLWKF0ytfLjgVdRvmUngPG0wRLpeOuiHei9s+sCHUBt6j
Wh0/T/eu2osZJujZi3Rtw6LqXQYP3ddnl4+zYnHATAgMKpjPofiICs3NblA95xdALGf6uba+9UhP
rl1lwY+6F0wz1knupqxCe9LL6hzn2ss5yo6sDG9SdFHt5/x67zIfGp9bYImUOujy7h4khVZWfBoV
piOgoAeJc/cMsMq0Nsw+Df70ubs1+9eQhTpddHFYkIhEaYacZKS2C3Mn8JkdTKYBEk6WpO1cR0pg
9s15fJnga09YoeP/7arLPPOEo1Or/eOUf+U1u5zC8w10VTd/emLejx+WdOikXf1u1a+BprpCtlQL
KnyibXbcDI4HrrNlgvdPANnUT5dQAbeHmkRBlUvtSn19eGfFNZEZAzFsw6p+YbJVcwuuUhoxUbeN
ysmx8IV8ccPP8WsBdIK8CPzEgvVW0KQyxyfMawS7e5fDC3+S0d2ymF6r/Rvz30GCNUhXMO/err1z
BC1UnaaNk1rlCUHS1XRTaL4XtCvPA/okcFc+Cy69ds/PHlP0PQuqWfWZnuH9MFfYWj/7KAZVYpes
+zDJsKa9G9bZDMybczzO9Ud0H6QpwaEuz1YEuegdHAVy6DphyeaVjct28aEuWCxJPKIDtXppri51
K2PREz70lTIEB5JhIK1ahBs1OHqq95AhbLtiESVBxCH+62QVBO55pytrp7PidhiZWGNcrKFEqXme
RdoI6+uJIQfFCYXxqTDkLcurlpQghmlfJgeO9e9SGl6ww8qTgk3IFPgtvd7ckT9EljnkTz98mfrh
sQsVGtJ1L64d0eMUVGe7licxxg54op/JUHuQ68uaOEGY0QBPaz8rj0U3goKyZbOw8K3pzUJB/dIS
+woyeFMvr1L3Oj37FTQlvLVuc7PLj3RWb+4s6pZCT0RHPW0Qj1mv2D191BXhSHuVQNMtwIqbDccq
K8fF7Ilq5OEI++Qrr51Us3h0bBxYIpt8Sle7YsEfdCbmsqKKuLXKW1TCBgM+2UqOSpo19gsIyZQ3
nXAlzTFJG1YsmfxEzgpQ1GuUzQC8hOacLWCGiAtZRH97ZknBasiF9qP2Xqe+8smPew1i5LY++MX5
dlgZtgzAItCqMCks5d4+K/Mr71g3+OqpYzAFD2Stx2cAL/IUpE7NFDkUR0kvzm35U2Me5Z9CpfDo
yihLhhUDsKuO2EQiMEcO3y5IHqvt4HyxqoN0xPR7ZfvjAyZhkVIMOw/v3PFT0TEItNHtJoOo1ukx
iwjLF/09OtMj7QZl3/TZPGeZJbIYeNJK0NAGUIJlN5fbF+qq8rKh3Ttlnk2Ajnasx6KaGNxXVgIg
Z5wjaKPBeS6/rHuzKtDY3aDI4mMz7cfm7ueM0GwSwH3nS2byeqwSgehfTl1zRrebD5bcO0iMvI/6
x7nPqrkDMuz+soUlvk2qHtmO40pHq15jPGASLK6oUK6mUw1yyan7Suom6HAWndLFKQV4mWJ51j3G
DgdN2sVLvksq+y4H9ycKi1PI+6XJPv8gDMF+Ct6KFshSu5dgfnra54VS9JTtxGu8HRmpw3a5w6Om
By8HHe4Lkl5yqpJWbSPQEQSJwD7OPQ505/z1OHXzu2WMuPnPypa9Bg9/6w7WIg38YXTEJan2mczo
Bt4EO6v8NGCtwwPb3oJqzho8DZLEoj5x/LjgxRsrR2frb/e6dRtX4YsY3criVdOiK9JvHlLWy2bK
VBBtdsCM8fTrQ5g9mwtnht4AV/7Nr4mQ1KzGawz4QGzsjjy52QNJnS+MhA/dT6nr7ECbyuxi/Zu6
4zPdQj1vlQZ2A8R3goXvubrN+BRSPlKtm9Bq+LyVgRDbnUml891u8VyCreZFGB+ndcDEZEYiIRd7
cWdS9tkBlhQHF4+qCku9F450NaI9cHML9nEjdaLSZlmajjHjn+0fzx4cRNaLyr5wWSJDREx+rUl7
GlZIvR0+eKIZW7RXlwyNVukIGoYN3uLoxY3XIWyRz51NHEp9sBQ+OwT1g5lGQZ4V3kiyH5z6Qk9j
OzLj20PMT7Ni8AofWpcdrsjr87IKKkoTbZ99UmvgvdgLbM/hALTciXUW6PxskwHZ0Sk6ICpdSGWg
02zF+VrgmTRquiz0G4193Fjsr9hjq+MmuPVk9vZT7bPh899vOy54pXx+hEGK75mnUgaP6LZizEts
GbIRO2cmslVz98xJsWno3qBww/Iwf9HNZMXinzXeujBH/yHbwq5wkYXk68Rp4FHs2EQR/uCeSA/F
uomu+AE8/uQ0QKLP83iH5xHB61hDsphYTFUmrX2qCXwuj67Zo4uo2vn0dRA/j3O+oWzJgjz7gEW7
4kfJ+18VvyXE4knpGZProRie5v9eeorfLT0lqDSmaqhKa4h6q85j48wF9SmrM+RJhkdJNPl8NO5p
2uEiFyU4DXRGX9qkRibtyEbA2kr6um67skmaZbEo18mUwtZLbZFibFeWss3s/AqY78l6wEvrq9TO
njgYiCN2694R8c3dotWgUwqA1oCsfJg6WNEo647rEa3VOfQ+cnRZ2flxqI4Vsg+pOqT+0TZ6ek0S
X4f65oaIioqCS7dh+N8BLr1+KPZtQzzy0nyBwO1ud/coL9HyXZ4EshwjFcetLUzk/Z0W6H223QMw
Oh2OIU8e01mcOHP2ZEwtIe0vFtcMR4vSSwQC4qT+3S/HCFxJQxCtbFgsxXmxlnZMK3bT09YPuA3J
R05bFaX38NzPAyqK/pZ9hifcHHxDEa09uUU6RCdMdscQZvLmNT+yvVtxP6EUukw3MlGqvKzoqpIw
mahzGse8ywyvZJ5RbTas2+wWQZGg87w7zYm2lTgYb1VJI7EDn/pHQY+ktN30tz2JbkitU1DChiTI
b0K2/MiWRDxn0ow3V4KhimgxBNCYGEHh3BfMi8bmYbBPpMq8f0KQBNx7Wm25xadhxmd7soWv6s4M
CtIfGzTych+nHdL/uc7qEg0UvA4r8Zj10kEidqHyppldfBhs3Yn1YAChwI+RZkqJO940nr4/UlaC
c3i0yr2+auT+SfHVlSBYVB1MoavBy2RXXfi3HSe5q2KP/RNsbjP+KMD45BBNX8NsGS/u5kCP6N9I
oWIgmks+TRZespWf7csHXd4aJh61InEooTM7O9Sn48IqUYtXjsaSvTNiwYE7rUSBB/5LDUlP6bgi
DAhEzpumZSlKn8VcOk2KBu7bJThS8JyyfqHQKCGeY/HfePU1bKDPjHaslLTZBb8FT9MWnjYvRXWQ
2Tov9dpWjQELPjhh5cvfwtTsUtUoIGCUNjJ93tDb+qnYcp/v7rZri3YlVilfH3c8E88I1Hw9HXfU
lRZPmlmWIk+TkTqz8QkVVnkb8eXDauC1OR8ww5nHABNqsp0KPfZ5IkLYGu1pMRISp4T0HXBKWIRM
SqUNJfaSZeCln2EWcbW9vhGp0rIAGp+XxXO6vYzTfdL4mcjTs2GgwAGWJbfM7TutcqpjhweBsiRa
kr9YTFCB3QITF4rhaP7N6JpQumvdEW72TUISZuuVLVYGRfcfVAp/i2jeul9vrf7sVqlCktP9WuRE
jA4Rho5G6xCD8w87+28bhghVQNQKkijJb2qIU5o+dOX8VGblZxZhqUCt6Rs/eOB/Okb793/rrKn6
NZZfMse4O3w2J7szVj9+UpV821/97TreJonz8fwoX+qDYyzkhAES3PG91VqRJbb7aUJ6H3YUQxMM
reUyGCK2/ra9/9vllM1ReGX6pe1Jl0jvy7ZgwfwrkqWTgYoWw2wqrk9ElMZnqqvm+t+H/6tN+Xb0
twf2MET5Jr+uPDCw47SnIGyUOJT+fZDvGvx/XOPbI7vXOuCvulBmHSi+UgheSaH5IQJxAFR1OEYC
qKIf3pJvVBGaYGqqhC5CRp/z9sYLFSo7wbxxyD25Sux/f/j5Untn/pgu2jv32wHepgs1vzxFPa34
pFoxlt7dIP3FewY2qnvAaIQVGQ0sWJUPFGM4gYgDW/z7rhp/g0kUVDvoOWUD7ZjO6fz56pzTQtqq
nRJ9GL3Sa69xaL/C7ji2wQbUe7zaLVgZUPIwYM4qjkYJgzTCu29YtVuBYWDALj8EBG2pa47UEUuy
+WttzuKdOFSH8t6cshx+0jIdG5uCkZlaRDy5fCi0h6dauB1fBlTB+1e6NbBkGCppY61owjjFmDQT
aMovpOAaA3Htl+duHRD02jsF27Dpw/wDjYsFRhx3SFO5E+7VDJr+cQgRNsxBRa9IAYER56LMTg7i
SB49Id7Auxi3WWGyex1Sl9nSwwePRujAxcPPBRuLwC//EVzCONRGFCgsJheb2QBQhmBtvdy/jOmI
kyF98She3ObFOCUO2Vgf3XJ53aXzjKjpFiRRLER3GxrekXmfLqLPMt82nKfXjPMIjMis06OiXSyb
kK5tkPrs4oIHKCGCxsPUSz1qRRCQb2xlRsWg5jIFpOMQV8gmewV0FEiXrgL2Rm5rKXlEab8z0Cf6
pCHhqnb0fuU/drJ/CVPcBDefeXSAN969urSK1Uhcmpbef4wlvGSIWfu0Kr2iR3bK4AFfuHGAr0TP
OdzrCQSxEa3KgKwvYqHpQHq/YEhOQozAFgTpy9bCJ9xbL47Ow9b4fFvlCAV5ZsRmTJ6L66h5dc/D
WxvOQs3Kz4lPyzcZ7OaLh7RtiguuLw/S4O5WUTJszauMWl5ndVzXbfWHU+sm022gT87LhgVTtCN1
gD7lNnhFlU8UWSC4RrSsfdYPNf+ztZu+7p9mud9yY9QBWqyQeAz077f+dYryZE5yt0+Z6TgsI160
bIMpcMQOzaWR4V76JEeEIiJyjz3vIBvopIlQIOPNiv16xGqac2a0cbc2Qe5ytPUUzH+mk3vFnBSo
uRoFMdFtrXybwn9bWgmufrF/+QLhNGxv+0e3lQYni4pMhMbFq2/Rc0E+iheH7z2AiMOvlycF6M1Y
1407zrZXLfM+yVLuzUtcLpviWmdQRSbRGPR4IzhTnupkgREkOAFAPy8BqY2uSz4lsH0sZ5w7yqSp
PNJ7rIPnW4Jw6N05VZ+PdSiPaJl5pXexX311fh2fSF1uIuIBexe/w9fNJt6jyXMiA+3sFMEF+q3S
I4wJ+xj8ULtAmklgcR8IMRHHGWv467xlqxF90LIfK0+KSshqV5KhNV92AAFE7Ppag9fVI0YqeEbb
ydFronxYT4hycZ5+Bhv1GMY2PH0EQiXZEE/CnTQgxhlmRbShkgvIF+SZ0DN8+UP37mwtCJN0jyQn
S5HhZ+tboK1uQyS2ACAvn/m2S4PV3NzXz3U2T4btrn8SzzsL2oUfz1XWe1AOHOqbuPekPOGcF8Ze
/MqCgqGIwiGMV5r8gf51jBSkUVi12EpHmatUYHm+QK+RWlSO2YWcxkokQHmr3HIvj7IpmQpo9h5E
Ws8ZtnVC3EocT8bQ9HIaa4JfrWnwOfQZ+etTbKxATvraUPREAmsRt97CGwDFZxsuh3u4HiAXhr0N
Yw4VqieObkvQREG9aAKiWgbM5r2UgGW0hSVBvzFdq3svG5WTjCISOu6xRve4//QJiQ46XgsdKyKp
T6tS6596uOxYV6UJNLvTJA3yXhbkM+RFAZUr9uHpMJnrM72X7uSp1KbzXCJ1yknQQnAf/ZwD3OEs
SAgmurfEek2VQdLXe4g2A7F9umxdTiuZltCrz6OjGaKL3XKF77LsJvQPCcdrkXVJWCDCVnAVl8QU
3bqfVKUJr4tdw+EF9dOdNGij6ITo3Cf4sX8hDvLEBNDGPLIJXcJHiZ7ew00YZs89QpX2NHW2/QVJ
7h8aSlkH6bBXRK8fVqhaOy//OW8rqqAD/ZQV2VTR7f45adbVDchaqW1nhDt5FU7ZYdIDRonhvPgq
AwlddBsMaMdDPSj8u9WEeDQWFXKiJqh4D2KLqtSTAg1DNC1mupFUiyEU6V4y4MNF+eTAcVDBQ5/A
WIOmwrRMS2bEjSs/rh8UnXi7p0m/pM9LMCYfq0Om02vXmf246P97bafotNY0w1QkXdN+cYh+W1le
qyp+PK/n7Yx6FsMVQxjmZXlXMF2eugOpLau2bs4tjdV/r0x+CdPf7vEfR367xxc9kfJOxZEVDwsg
AyAiBrCasZ+4ogdniY/qErRjdz5MeRnN9cX/4Qy+ecqQRjUUsYaKL+V9M7+93O7NM+cMsBFj5OQs
mMZYlDB0xx5+2KvPNwv6pFrgQGnHW68NXfz3Sfy9UVFQhgtEYGg8A5hdf75pp3vH2Eri3ZyZw2rI
lLl7Hcz/f0Xrn8d4u9Ody1UX06wmyoS6Q/f4qQ70sUBxU/rJjPDtDf3tYt4Up5cmNoE/cTHPww24
Jy4MpuXHADTDSKU1sKEEKtHvi3/aOrRr2PdX6X83kcLdnzcxPjcvs1M1Jo3ALnkSB1p0WKoQuCVd
2B4/VQe/O5rMPkwy2jW1/I7fNuLY1GutMGdK//ypR52PzuY4IVQFQfu/342/dw8Q42RDVxSpxUeb
b7u+O7Sq6pWfuZ1hMdemCI5G/z7Adx//7wd429jJ52OdHM8cQOu3IbudySkSXOWHt0L9e5fFZShs
9wU2IH/nddanZ6mWydGclSsWaBF7umGOmEDfSYsiZJnfeu9wvV8O6Ubd8eeXUeU9dsXBWF9nRch6
DkmLU6A8QQ4z1PyT06HRVn1ghO5r7jXUVkl0nxbD01jvdaaXrwf/OhXjqn/y/n23fsmM31+z3y5E
f3vNqqwk6PGZmLMsKgpEkBZStGSXfUpMsZSoaYQJP9Vk/qo3QpTUgCG32zdd5D3488029CK9nNSn
Mat6r6Bca+HJLp3CRnA4Edj39H+4wu9GIw2THhBLrGfGLyPLb7PBme2lXjSNgdf9HABec7MxiOJ5
Gcn9s3/HoaxjdG268vqy/PeR/66ltNf5vwO/jRzVOXvp59PDmJXB0Ub7FxE4QlT6T5POD4d59ylo
Dz1+XGMOw7bTy3wSmskMw5yx/vfViN99WADlGHaxwhmC8vamXGrldOzkR2OWLtIFJFnK/DC3vHOE
zA6wpcj6mS67f3F/nM+/G4J/P/KbVD7d3hKllFMDt6XB/pAkbKzOhzY0owgKV4HT88OlfvfK/H7A
tzc0Oz5TM805INFaI/pm7CJNFymYqztrhEcz0mQiQvR+8DbI3w0qsGIlUQOULmLT+PPDUKRHR7jU
uk6BD3dzfzsyJ4TWYq6mhR5lG8RT8GsKT17GwYcRXdwEQx6bFvYdSX87KRHMPdn76CPWXz8NE9+e
mozbF4I9Kyrp7REYRWXcn9utPksCKWwddcTy2K3hf9kDoQ1NJHb//Qy+fQS/HfDtEVxE6apkj9iY
UbqAEUFsqisH/z7EN8VhRYdI+f8u6q1Ulseisj3HHX0mwYB5WmyZqUpUSwEfeO3JI2Av0U+v1q+q
5vt4y+xHvZORD9Pe2zENsXhK8ekG3MEuoPKgKSXUiH0KiUwd/IkfFZvbdfuYw5Nb9J/EwbeAlJa9
Y3rUMyzJacuVbW45+hU3H7ZEEjr/oHmb7rwFjtORwZLemtgp5xPj00T8PzDkHZ+sbSpy6MW6P9zH
9uH/65ra7/e3EfZ1VutrYpT6jJMAPoICfnpYSt26H9v/PpLcPvW3IwGDhpkFbkE3DP1t1We88med
CZU2k13lUAUNpsPT7P5FViSyGoD111k9g4CjkfXVQ539+EL6EK/yfSc8D6qBGRJ8u6zm5vo43k7+
fWpS++D+OjW5NUPKWmvafftCTne9umnyTcMuBvwtYZ6/LSjB+OQZTNkqKetnH2xbtroQdLpB2BCV
3ikAx/70fziRb54Gg8j/TuTtyzkpzbWWHpzItk9wbEC50msB3/KABEHKOdfFc7WuKatsLdp54eun
hfl3X5VBkxECKRtNSZHbL/u3t+FySc1MeFy0GezFdbtTH50J717Kvddguzr6SVSxHIIH/+/LNr69
7N8O+/ZqVIVgPrKk0Gb2akXchzscAqQgDxiqLPAN4j8CNzgEwYwvqUWDeIc9blnHGThMI441sELf
GpOy4+PAsuYqdODW2Tw+8+3YOJwZCOzPH874m4n7jxvV/v3fbpRyLZSmlLhRq6jPH5zxcMZpDjeu
TeHAtqP+qr9xN7nTH852Q66AHLug221jiOCBrcn9olgQspfl3MHe+r4VWs6Ii/KcNnnJ8sNx0/XH
0fjf5/3TA35fCBj3uM7ly1WbIWLyXkERmsvbXKEaMEuiomf2b1Sg2WLefpqVv/vCiC1hU8TAiY3x
bXpU5eKYXsyTNhOnyaieHaflrgo74y2r6OeSIuAPM9C3g40i6hp7L8Ew/3Op//Z8YNKXVa4r6iwi
u453CIrtjndJszZ7BuBfT2E94A/emDlQs5ZL9lMD6ZtmC4htSVE5Oh0ylBt/viPH/HbuJNJLZTfT
kuNaaJMEWWgblD6Q8ejubl1hlEP/MoLEz4cajCO2oggV5uZPs+V3r2u7+BPRjgiy8O6JZCo7ys87
xr5fgRZHhnqAjJMHrTPd8paE+3wtfnjR2gf6PqSyhBZUUYXgjnL6z4uXk6Oelnd82ueesMj9l19b
DZZ63Dg/vFrfDN7QGDVJwxIuCCr7hD+PZJw6UmaAip/Vd1KN8SndJ8YXMZFP7/l08soV81VnkZIt
i6T45aSVQ8G4hl4KWMvqGASq4wf/98Urf49n2OoVXi+qOO3tfhvGO2XGsjcxXrNK925UOFDE7CWS
ODB/EW4AX6f0MpiiFzu9WDmtppactTZobF0dAxkUMdG4BS7oU+k4IiPBXI4Cepp+4hDIPg3/NI7B
H8ASUq3b7rjhm90Kzr8v4W9CAQ9PBzOrEO2lC8r7zmtbmrckjfV6hpeqrK34gDAMGfST7GPn/mWE
LyKelWkyfDI9Tpmpk8WLGnEH3Ef3iAJmJ02oRhx+OKl2///nS6VrpsYQomi6SNDY2/TUaHexfqVl
PSvtEyBFmBo9IzzPDGhEGpgePKIIDLGlhjKlTdPLRkhM2yI+Q/K/z+RvXja3x+QkFJYzBn+8vXTJ
05CyU8KZYOhLnXRCUjOqa7H7mD4PCGXoHRZYFLCo8gQPKrnjyueDZeCcJOxZPajG143I38G1eciH
9MiFHcKyhNYQGpmr0xnd/PmPK712uPnr5hm6jsMabjBn/ud3cs9PWnPepvWski1gcYBlHlDephJ8
XOTvvJrM+R/qovP5U1VH/KZQwd0ywaAw8ANMfh9+rsUr14XCuLOsqN0r0dQaKSA0l0GAlCCjWAH/
+t3GahDc7kFYcGNfdSX6WBokxIxfwnaqTArVQMrkNJexyt21Ui+zJDCcXELLQcG0inJQs4URQCkG
NsoSFiIVqgTtL4HujcgYxG9bDY2uCMfpY/ARzucf1MDhD1oYaazliMw2dUzWNRJYHwvVqZ/Gg+RA
wmCGhJG6OlCOBViONp2hxey3v398VH9voNr7ZbSDB2TJv+gIndfDrJ7Xop5JtMO1vtg7ryk7xSE+
z0My4EtE07bDQvyY/1SQ+LVPfXtLDMZThaOqZIz92gP9NnE+Hi9VfMT1Y3ZxzkFOfgZt4a9rT/Ni
3yT/i6gW9+5JZMLbug8TLCx62vQc7SmFBdsZrVG6oKgTn93n6PhxXNItCmqI+vEMNVZfRpfctunM
UWd9nZuj0i1QYIrDSyQNVNRlfhEVP6yof61Y/74eths6C1rIV29DxjHLHlvxVHA9QLZAtZOtjJ0F
GxU9r2dXN9sA58s4n9DTPSHogBSzZ/U9O33RJdHQzc6V2XOdr+Syyw6gCU6TagxukKYJsbr8hzz0
1BUuP+2V/p5A6PUomtkGF7Scrrfhpbw+7kWqVI/ZSbZEtMcmNilE8HRm610T+yW1XnXUHJ0SmhEt
T8U9I7zJduL4OGmmL/zRonOj2ANkfX7J+2Lsy0fnWvt5OqvuP9xh9dtz1X8JVljgCb8mw9/eGL3c
Np1S5w4bG2UshB0feV9U2ZnPkByosOkl3qHcqbvGMLcefOqqiyEQ8UM8N2ZQZEggvjrYLmlQPpwa
BdHRwccJn/PcR4Hrocb0JbsCeVCBU/n3MC7+zW9lK6r/dvJvM/XJ1Cr12OFGK5uyRsLuxMSaYuu0
6tx69g1G8qXx2axl2mcb49rFRoK/6HYg+BgEEUJqWoboRZruY9vFSLNdt27JMenZKVZkNFh4Ub5K
A1+WfQcXyDL7wPLEoxFRAt2dmXikASVAAiAOs333EFDjzcT48OoqI47wGqArJbjtOswOl1W1KGEe
LVAVql/qvB7QTUgc4rrkufqRr7O1+pWT5t7BRTPIjt0KLN3X7ZMWXj2uNiws8QqUShfEFo1RFiVn
8tBwmlSthO/R6ebteGJsUE3WrDummIMypdscHisV5eosWz64xlk5QhKsL6W5jBCxj7oYYGI9F/cp
xuWRObxMxOH2wxhIhB9UXXG9nZBl/8IQ1cd5pnNK++scASFkgzOKhpEiWEx5lx0+QBFWLkjDdu/x
ULr/fsja9y8o6BRURyxlpLe9WnmW9UZPTo+ZOrW5avTcL4S/oxQXyaEa3j+QMaeEfOXd4/I6xAkQ
afY1ysJq+lieRvoQVsmyQV1CpBgLoDte+T1K6nwkzNIVW+QbcDg9LKZGpHuvhXqIP7fRLcClk83U
ebbHd8uN5Y7IclchAH1PWMDu3xeI3PfvqZ1rEwSWRgbj9nu/KTGUy/P1eAgzhjcZh4m65zl2poi0
kW1bl5aOvw2kadpHDuoTL/ZV9uIIzW5xs5qyq5EEBsDx4qjAXZfSVwFZnqUpvhHC3A6noHRf7hNh
++vziMxKGZ9WZHXSelYrW9p0uD9l7xYC5Cdsj3RGN45uPF1bXql3+ihqzxjL3UcKCYO0JWy2GEU+
b1+XyXWI9RZFedVLF88D+qxmcvq8DsVeOk7n56HsSv14cJ+8EOF0kGGPoNb2CIMge5KkL+9ytVhw
PT7rHl13BFK3uQHAaHoubAVwEnEhHXIk2xR1qaXjNlw4QKYL+rbMenwK1n0gRmgzxopTzuSo3pUq
6h/N2vaTkernB1LYvAK/O/ztUMTf0mDpOg5vXV7721g9YrlC2ZFanYG8rHfiptJC4z4WiXKm1Glj
ZyZI2pXDq8+6uP44fdx7uBABnJ28hkQ2aJb91+rMbPiypKmwwi+FMrhYCb2XNS0jWLa8OPA+tpN0
39jmh7Jv9SFPhspHdNrBrex1wit8b/+MpV7EiWSf+0f/fHNhKohIUZIxBnyvGeHJoNxITDCjycU+
jbfRMXZjHG8Iq1aYLNEQI604WsfNc6osDf/WO/rIN0ySEpevw3MGI6PPi43rIjiP86DAlrR1pA0p
ciPJx5e6qV2+8opFoxli/HkdykG1qFBT8xqyDQBCB6n332+60Q7Hf87mhshnLLYbAGZGvS11/zbX
1Of0KhaFdKfVeT/bMZufSvNhgMNgIqkLxQB5NdisoJjUs6yPKzHbPfEhFGaYE1D25LTowD6HSL2n
J+zx+52ZR7m0MHVr/1/IVIv8he/Jrxe2gDZcVHaK9kvAvXC4s3D2U1dvopJSQhMlgA5YL+Bmq0V0
6LijBh/TCqKs/Yh5LXsgfmtGWZQEwaIZv252jQYv/nGn/atL9HZX6MixTdNUVjkIRP68K7lZ3sjY
e4EjGmS+PtzOs69qlS0uX+I+JuMaoj00VkIXwiYse7If95GYDXLnbLOBis7L18QcaOPtXOqDvsHy
1zhVT3cRQEaxh52f2jPtgpGELymeX5eNI4yfY6UP6JzlORmoPZao87JnBMKoCuWBGGMqyQflKv1C
Rjg6DvNeZ0BjKyS4cPjYvz4LXx0lM5g1QTFp+qdhTG7otqcOrsvt2lh3BtkhdcThFeNXBCydKIRk
FA/EUb5TJuI6W9Q94UMevlbHngy6PO6bw/PoOLp72fzRg4o44HJTH29LdJ6Kk7gfz0/BMzT6NcyO
MiJidE7+KZqkJiQ1kti3qy2u8wjO5khDe1f1xJ7ox5stEKP7mF2cPqnDKtJonBx7sAH6r+F2AyH8
6XWiemVsKsJuqpnoE3gdSXtaAsPioITy8Bw0E3RYru5y1ZByzYGErFAJ7nbcb0b5qOndV2qYDK6O
Ggq+BAGN5VB4JR1ICWjlpo5JdASSwWd48W+YUV696zBvRajjOqqiKwKdi4dtOsAmumvliqfdeQdC
+TCZTLwJGkGrS5Yfpi0KXy2HHdnslS5D7bZ1KHpRYCIILMH402OAgulHR27Y7mzwjFgAV/H3dxeb
zaaNqWj/sQPZBUW3xfy3qLMV/+nwSoEHbumM6K9hNr+6s6M9HK6wGdgkJvAjgPHPdPu1TrzE04h8
hK3A7/OKW4fej+o/cWqsHthTaOMb2z88IgzXLE34sSlj74v/Trv4EOC8X2iiYCZ32iiR3Q6+gtvG
iJjgjNsYAoG5qLIXFOi5upVJofViQXlkQcmlkZsRZHD22zRUmnBWjJoUPiQ5RS18E09zIPzKdWj/
bWGi2joZbewIfLl73iOkYiL4JZVebTZtJXp2685mXGtMKFdqHVBIboY6l9zuARvglitugN4tFois
uoQnAHZsb3bc53d3VdmtvrlNUG51tQBMrBvkZJFrLqxDe5/pd3Ajkbd1d5jYGdHabIUNZTrI7fyY
Nv+6fVrIaKf8tuHu03f6L1ap8+vCEI3DXW//GkFx7F1hm5dO+78Y6Ph1JZSG2gibX0DH7vrcXeL+
40cuCYAllRLxn2CX3V7cnd2sGRte+EltVPAFvSjPhSfRcv/bXMv2CNAeUMfyZOyDB8ed8ZNssMME
ijc2jf1o6VHnXq4/SBhp3Vdd+Lq/BKfQX7uT/y6yLYofDvv94eqjPO+N4D9r3YqSPmfWRpVILrHO
/rW7Xo4Oo97g40S5vD1BQkyeNm5MfonWxxa1OkpJ4Ni4VaweYmYeuZ1yy3NqAaja/ztRbvG+ZYW2
cQMDouZgNT9ZPl+9Xzp33wxgjgRqsLXEdQHru+WxPynODwZrYlfaX3sMmFxiG8TXBmFCtOpiRpmG
/hnpXRus8DVNuvOLPZ+3cbgfH2ujWzPDt5GZ7b+jekp3OQpmYhfkdXsf26fa9XhPr85o0ulueG/b
W00YFidO+CZHXLYbzTYJuxhx5fBbz9Zne2LIlraOaac2wObu0Y8tgb/b/kLf6JxpI8fYG4/slvQZ
GnA+7ABES3D32zTh9m92CIhI3RZ6+t+ft3/t7KVt0jA3hMAGpJ2ncZsVwg/sfgDIVjftE2x/w6Ho
4btFJ7v1X2EcnH1jqPHqLjrjLLj3juPT4TXWxybqXvYc8sxksdABSQk1WpoIlLcRwF725BIjzmXh
k0IruYyU6DzBJhJKs9Og6ZUfzUxABKxE+I1ApSSbVpgrRWK/mGZDY8BCKKwnzLenMXQEppP1Zfh0
4+DZO06SyTEyhtkIokwIWXgC8x+mSUmjIVmU4XkusUqv8K2xMf4/0s6zOW0tXNu/iBlVyld1hOjN
8EVjDAiQRJEEKr/+vZb3mTkJycQz593sOE5sR2JplafcpYbcL82h+wXysDj0JgwUXL18DZLWA8MP
gubunxBH2PG33L28IU6evtwLRij828PL4X4IZwB7wCIi1To54STccZk9c8UToNR8rW7iHVaeQbh+
DrxmosyKzb/Doe8Owr8O/reSXll0wujaLYUOYWqsPsAwsWncgMqI3ynws3WItUbTWezSX8wqfgkP
B6QGvvcF2SU8NoRD0DQ0j7SceHnHmob98fg09vEP8ZssIpH3G+7JgK4k0Kz0F99uOKnSW9wkUJRU
6B3nT0zOBeB8mSK0rTAZW/5j0vqh96H8dM23CpCelS35Ka55O74+5PF5VH1AAfHxpc/s+0Ad0Nvd
pou2h8OUlYxUJKsfASXZn4CV2p/1166GbZQK+4WeCJ2B36O061lqnYv8ooFlSo1Bagwbh7B1UJt8
DqUU08CPxeLCkcshJXoz7Kio+/Urk7xgswm+t6z5cTr99xzS/jo8v9zWW++11OXoopfc1seWJqZg
Aom9PTU5z8W0EbtRl/nyNWE3t0c+flJT4bWzX+G6Jax9UG92p3j1/Pu21D8bhr+P1lvSfom696pS
uK2VUInGYGwnwoHF98ec7VNMaCIT7JbgLC0FkmKJ1zVb2BnL3B/u5c/0+rd7eS9f58k9ulQv7kVI
WgviFLHAGJMWcXSLQ+xkEXZNNusXVuwb2orcznx+PGKktf8JT9X+s5jx+72Ir/+SAeVlKRXKnXvB
eIIX5Rhe6EzygiE5m4ln1l+cTA6aBLMrooClL3Zx4SKPBRjOOJMJhyLfRxiz4JC+Gz7/efOpvhFn
y/7fY/cnc50e6C+z/r0VFuev8+OaiudYEKSJYE2YefWIm8TIcQx66Om5s7OBQPhWfBGfGXHcTkSg
IOZiCoaKx+1HU6jHN1fcN/GomJbimGwzNV2Xdjo9TPq4jDr00D0TcyX2Mk5IUDUIwplQw0vybuo1
HNT/ndWjJYaamJv8n2Yu/Ugdh3q6VIrYB355QpdLEyu9W1ddfAgDMxF+s9xL3tnicDhMvthxZ7PY
nPVwLfKP1AjB+82nPwz73zebX27iPSXME1l6YC+7GBOrioGET/T9+2FC08Q9kCQonOsBPkk0wUfz
JXey94ihByL83Yv4t5r0figVf7eY/tj+f7mrt+0/yy/X5BwzNOx4qItvx7tGPE7stjmtxMydsaSJ
ag8zoiXXVeabTxYStl+spZKdJgH1j6kqVivWj916saH8eW+wI3loCC2ob49NjbJ7/QpVHhu0SNAc
jbiZwkvNIGBNC+O86X46wKcaK7OfLi7e99u10dzlQKSLLQmM5u9ThpLl8xlWZ31Rn8zWVzaQUF9w
/r0Q/3YJTt12R+huUyZ4G/rk8Yo77aql0VJqAqn/wEbx/+8Cb8eb3qrVSnpyAc1/9UPyjNbk3xf4
SxeRe//lLbydVFHWViNFEm+BdIZMTJ3e+u3xLTjDK/rJguMvs+G3a70dP3oaJnV0P+lA/Uob+qaV
BqQe5o8Frb88+F/e0jv+N8oeybNueEu1Xx8v8/Pi6+I39g/jJppF77Orh98JvURVwZPhrZlUJFWl
V7quLSjmW52Pm387ZHDPut5PodbfwjvMmvGVx8MF9MD3rvTL1gc6Vm49mHwLcmbd2M3ExuOSxZBs
zVc/vKu/HMq/Xetth0uy+iEDMBHh1BaEFafegYzzc3k8/gSaUv8+gP/7tt7WTlNX+iu+hLwtUSTB
dpayAyYi/Efq667dwBY55dKfg9f66cBX/lLy/O19vq0rKWuereLBxSkucKKI4367Eye9u95syK4/
lz8s5O9+yJ/z5X/f7ts6e8S9WLleuaLmfuw5EkT4BYaKA/v7zOaAJuSy8X7gf974fP7DCfoNSP7X
Dbwtvia7hWwlPFoRKCA1wi9QfzMX0/FPUu7j/wGsxM7yv/P2fRkWrzIvWnFPWyQBgljDjLpIxyQd
tX4i4P8FiP/7ld7CtzqKU6WkvA1uUMRB48WMBUJpxr4b2J7+sET+Etr/9rbE1PplOUrt10u5llyM
aw3xn4Tk/8L40ae/Y/xwrb9lWb9d6+0I691KMGa1uBYleBYjQmxEHESahwBjv/lxsBpsiIt/eo9/
Pda0//WReJurvfp2fVVY8ZBQInR4XbRqs/vx72FUv7sKb/Ox0+u2VRlqIvuo/Lb+X8mle79IZ1ms
f/EST44qJC7nHwR2g48teRyw1dwY7xRTBLaLx3BBIUwAQoGwbqnuEHGLClJ/MR7zvU+bBz87UEL8
mhyYBV9EhiJAE5mf2DOJe41pKuqNi5PTJxSp/guKXWDkEX9N2ogh73+3Moa1HhkuP89XSEwWVB0X
mClXuDA5aK/yz8547KLKR8Fv9p018Z1YZ4oI9EwMPcPdOrFcN3BB1vINi8P3p0SoB0Kxr6cVTFgQ
HLgiWGMT4A3OiGUf1tmcTfj+A7R5brwwDi1icjx4Zv/F5igtG1QcXKqBCcDWgMgXJcN+PdHmL6K7
L/dr/V9dkm2Mdc3kwAyRMgSahr4PL0KUswx/qZpLvnY8Hk/2eYw1Wom3O/MIhVFrtT/uCQ8JED3+
7knO/jSm+Pbu91MgOiqht8qLv9tHzlQkrce5OIrm0yPVPus56PTxONbhUPbQheanERnqi1vYsz5I
IVaiYF4aeCXPLzbNdnFhkguuPr+bR4omPauk/yvAo/vj9Kdd6W+ZuaCnobIirMBwP/99+eaAQOJS
6UmL5gsJ1hbCekgzY5AJT/uj9aUGCKkJhBmI7BsgETQbsWU3UspWtNhpggJlQaVHF+p8OeYMkOAZ
Mr/uw3MfXKYp9WTah6VJnYsqWk1FCJmog0ygLWSLGQ6Kdf9eSMpfFmsXjKako/pBv1p+2yPq6FnE
cps3FIEi9GtQYG1UY55ujorGedhdVNPe8hy0hhPJyfuJf/IFvbU36cFR//ed/K268NudvAX7ct3u
hFrKndw/8mO5qkf5tlMIeasngMzIvOPnkZvo/9WlGaLBKpkZnsPoue8RctI+suldM3CEKHMTdUjt
bpe6e4pt5FmBYjKkCMj+cL9/2clBThNTQeGRwWe9jVyT9eRbN8RMoKG1dJ6dFq2PcqQP0NA/RFNa
TpvwblwlQx3qCDXvkWdE4J1G3NWr6GLKh3ie3Ey0wun3C9HFnUIxlkACHOzm3zdKevtnsCnoyz2A
uEjV0av9fdJW+klrPa6yvDgteh9y8ByWbrZIZ/UngE0XwV5K0Ori9YXzAk62gCd7XhuhbFAWu+6s
2WijbFHO8i2qHXhJHGQM72NLY1YvK6/ZRcNz0B5rX+FYAedAwyEHCXNetMehR5XAhwNE24+pnw3k
Wf51WuHaN0Oc1OwNIEiigZEHIBAn7R3ujpgAlK6KjEjX0nD1qwMFzYXjycvsCzbyeQCWw62OqHC1
UDb7oMpLN8iv3e72SXcvt7t24mEWMmx5SJ243VFnk+/yVdu/9LujVr/eMbTq4t9D+xfIKY1vRcJ6
j+ePBvXbnD131DB+5FdZGA6JlziAdrSKdjRrFouZaEm5E5Dtm83nclmwdf73qo2p+O/fN/ON1387
ErkZjkoVRhmZ69ve9MqaSH11uBkaadzPh+J+CNr8bnEzDfZ7l1NlJpodMWajnDyI4S0BcolCHWb0
PwUBcle89z9uh5wD9jzAVkhhv8+6pD7lpLcZY7OLvZYhB2QEi91QMgcdDgHxwrqZAwOMC+WNxDzO
0emhZyMqXgOiakLr7XYoWnwy/hqxzRHH6c6ft6iSmvhIwNyikMKH/+nO7UQDMuJSwE3OTCOwXejE
RdsbjpqIRtJVGwNpqcgVsBdDUZIL0a9i2wMpnNGoQdg/M8+yhQowWqCIzgHbkjTTQ9M18WXmPsCi
vby6tA25Nu/HAhE4gC9H6WWkrFrknsf3A02KyBKu5x3eE6eAjeWso3+XKIUVLY9lKMLnDr1bHNtp
lwp74Ss+hNSjpowAkgZ0rBB0t8/Azfnkm49m1XDT5viTUjZzmcs8sDuC/WeOOk4+4YL776mk6H/J
tVHs0rAB07tQfKW3TO706mWREufyIl1hPvVxwi8EGC8hxcNkxMpRs2M/jnVk4nERug3vu/MwBUd3
HnW3Z4CcX+d1r5+OL3Ds1zGgDlFJbMjQxgp8Np6g6jTWLvR5YjSPx0RSD2tCl5ylI8aFR/79Pw8W
4Iawez3MJhMCFsrvLj28UeCCs2Vi13jx7ojoYrsPiol6FWFeA4uC357DxLpafHEsgj98wGYN/xhd
aLEmqWUR6rh24AaFvf5uyNA2fphMJxEDTg4d0zVEaExgwuMQbclafOZnhOoBxaclpU1/Ltp7Ci9q
tZnJlzMT5PJosyEJHPk0QPnB5XzJp6K3SSqK7/px/il6pKKRqjg9F2COI3wTUSXvRxPRYCXsyozl
Y3KfIpwr5Hix0waxl8RGBP8uMl+VgerMNv+R8CV/w27/WLBt6DEyqFxgeeIY+SU1OXU6rSTSK7F/
gA+0JDzPkSKjGY7V0CAbx+hxjYmdFVrgwu4YgeFAfCbwB/+9kF+mRin6XAI48E0VY2nyWGBk2uCk
+XWZY1uMeuSFhv8s2KCJw3unA07R+zsW/hKNbNEBP5vuhCpF18gRHYJZAUIcPcO++PZPkhexZ7Ee
kCTF6oKQkf0jBM9FPZm/FquD0TM0Dy6nlaFPFFuIsuLJgHC7xVMhZhQl6X8vGv1vAYHgGuM+BMeG
Hfj38ZNOt0d5aYcS7RGRJJOPMJ8i2yE1GLId39h+aRut3Umf2b1wg3UgUvWAZtKnf2T9F9ZgPp1/
2t5UbIM/3B2Qw7/sx4StgvCFqOIfSzrRlVudJ8Qrls7eC2BkSwHhg9gbEMSwNoeixAo2j2cHgCOQ
ndoWHQH27AULpjJ48oja2zuW1HeWLLKi9ToIZIot1AFEwiLSHYEa4G/pO1s8Punju/cyQqQoocH7
X0eTdgCrSTzwYEOILrpX0/ko7o+mxylbPwmdOEZXU86ALQMXmlMVzbcpCywIvgL+VXt+/GF0/nRZ
0xiUXwbn7exMTo8ka8KOROVKPLnBitHZ8tapJrkiIRK6BnRlaGdM0VP798SRJVFheF95XBxvRb0t
JPjejsqovD8f0iMBfYw9z/Hyka2TwkygELVN/BIAIV8Ah8TWHaMx2BVsHtidO20WaWFIqwiOBM8C
HLcnEslvmMJ/6BKSy813nTwEsyBwG595H15FRDKX8RFJcPs+auzP6ywz8NgCwSEwKJ8Caecv+Rgg
Zs4C4oW6juRRm+x8oxYEGKPLqS0+irNO5aAFx8KnE7ll6CgAniUDx57+D+P0nYz8Nk7ILHUom6oI
klCAf2fvFVe6AQnPcdGJnY4ScBKp4yfVsI6FsLYimLFAfDsGOlUSnktw/bdYzmAH1vFeO8mM1reV
ZFd4Vk3QoIMnPkaOWWs7OQ1dzbyohkTjHfV+sIpLDCaqL/UrWQCLn7Y7ZrbI0KFdtd1TH3YMjqJB
cijXxeZx5Cbi2rsRcqADaxSa2QYV5UM7wqZ9dP3UDHWg2Dh09+USmx1qWEXHgrYgFGXRa2KjWNZK
gMtRLwTDeunDhcO3iLAjznDXMxTeytkIC7/sfWarc4l9m9Xzn5Fbv1yt5zaPEUJQxNxJ6ckdO93p
WD+t/z3sf6m1CHUrCYUKBh55Fumt9qe2JSk/6aqyAMdXPY00medSv8SxCgTuCVwlmBZY0ZlzR1P5
ZatgX8BdrqoxY4yc5DRaQbJL+XO51hpDn/NGrx+EExeUL8Ir8lUEVFhDyH1QvIxKj2sw3kgrSvJQ
bkY50i5PMx+Fw4tu1x2zBJJ+H3acrHYI9HDLDV4L/RLAD8ASrE49/F61bEI/AucQHlq3PdA+ESU9
XnKvA6gtgAaBtQdK82iTGyfdhuge3c3osyVZUct+4uuSYEaHsGQb81cVHLpmFER+n0J5PTIu+H8h
KOymU8S5lU1zs7GHaG6DjMVwMtIOol1BDNYkNAk7b42LJ148hFgoE/dg1oTuq2ace3apOvpaWXWK
PiEpiEfWLZp/vcTJkPZF7AuU+FHBLmlQMOQDZYHxH/QEDBqftXEjBsuEZRBWVE/UBBfhp5JYyvH1
FWKXDlO4slIJozbroQxIkJPMgcOIl1RFWHky2sQRKMG3QbhxGnbsC/J/usUIlN2gJSPNNi/WMZLT
VyMLrYwz94SZh1W6/HQVgLTXltoETwzksCoX+zp91I3M+EHm6Nxr47GgmyuH9v2zlQ4eChQMW+sZ
9DUoTC2IZE766BKZIow5mUV6vAqriaSxdSookSXRaHvgpmjo6LddTHn4VCx8G3IQ5tjmKtZtklzt
DvMGzNMwO+Z8FbR2al5qk1KJTAx+lIJ6lzK9hqe2xQpR6Fofn3grDTJbXRabLuprrKnIamaoQUNs
KLDdMZ84pOyxgHq0nCZzetg7n9AVaFKroLFd293J6zZAcui05hujxIl1W31MOhuMlIaI0csNKthI
O7vEvcguPy6m5qlsOSc00cGIHRR0UTESwQCIEC7FLM4CKF6KaWUi/Y9/VElovLo+d13k6/CsYyPt
Mk/MpHKjDf49+gbDs1I1+ZH74fbkjsz24FRZBZDL1M62yte505c0W0j7w5iThrrUT9Tp62nppSCN
M5hyd1y0A3bpAmXEDuXKeYXdX8NVjDNi8PM2xSnNDEGvdY0LVTWs4I91z+DZyLXRY9sCuxcz1X44
974DyrftHPU8uOAoBrHDtN/2lcul++o19BUWko/LmyPoojI6p8/DxVE9IXiZOFcH6UskZ1NeVyt3
7zjOYUk4yN2rI3sJ34OTEp8LHRfxpxvCnYJuerXLLm382LlsY0fy0AI/PIBYumDYtqmjIBB1scXv
AIyccC3+hACiMGb37+7T+2EDlf8433UNhFWHkBr8Ac3kt/NdrcJrdrrq5aK9LBxEFwOWvY2EPZzz
BjXRu3fmY73BmgM8tCDsxUOhRVvBQhdSp+KFnCuE7auFjipOm/L38KQ+8ukok3ZdzDyjUWfcwzq8
6xZB6MqWinysZMuWbBVB12VDuQZgqT8kt8CdTQHwK8/bW7y6XZDYaLoi4DrqUjDgkzsk3q6rIUvL
fg8+n3vGUoSfyhwhn1v76OD6Lwfj0PvHDfHH2i+cm4cwJawUoSd6cnH7RjIUKpzL5uFhGIbsJfRq
HgcjDpcMqY5hD2TniZupXXFLSSD+ndpX/vtTHykPjA9U68mzvf/PTJAHqqfYoQsLlO5y25b7OBki
+kEh4KDi6+JlXrLLGMsM3VXopnbz/RnKclYH0oWGFmsjBEP5dVk9HfFiJTqV/3Tu9rmPPSvs/6ej
WQ3kN4y/pjl/34G/rMzvdsS/gm+hq/KSfdWtUdMU+F3tS/Z1ylK6G/dl99y/fciu+D6oH2jaiqvd
PnJH/FTaT/voPvY18r540iBlSmrDx8bWyAVvfE1y1KP4nvo7N6xsvmpdbOawf0Ul9e4qaxRqHOw0
bowjoNDDA4GixwCQvCuQskipeqJ+ng8eg5NbzzCg0Rf/nsowCN9D1bep/FYYkG/tsLxEUrkQz612
n5iOPXn+EuRhxSXwUv7nYV5VszvMbsyftnsP0AwOxIRC4jMQXOMsiJltBerOj1mCJFO3f0fDFhZd
3KcZ8RWj6XgLxK+0r7qNL4b4FqiuzgA/GcyXf82g/2Ssjxfr4ubKiFHeEDnvLO+2hPmBf7cZ8AA1
ab90YoRrHwy74DBCO3dFwogiqNeD9tBgT3Hi3sVc+mGoOn9b9R0Z02ZYMZB3u29DdSuVW9VcNVg7
svWEdyAbnTn+vy38BQv/AfU1s+LYez3dh9TXtu1Rh+aFh5kSPiCv1vAmD4lT2mgPozCMsyMOnChi
b58ctZsiH1BPPj9N9eY1Oi72wnDsMX3GdgsHDQ3vXLd9N6R5hrXBDo7cYxveHULS3hqX01cMi7Iz
gteYbhVK08tejL+n/ajMqrFe0KZ0U51J+xpn66dRfCa0J6KltuDhhAPFe3xoX/HmNJMvJlrPMm8F
tbJyo0+vXr2v4HjEBrK6GFLJAtMbduzWLjqcCuNyzIP2yVbh7B6q5Vk3MfeiEpdigibXtswpjOMX
PrC2Whta4uhoyxJEQpTq2RmA35OB9MKJxhA3BZHTTF9uOZc/MyzobL1ttGgRXIfVtqiMK60C4CGx
y5GlXzgEscfq3+62MitloiMrh1ZV9huOhUh3iaMK+jCfMiYl1CCRk00NvCETLPyCKzq1z36JWvjs
qpv/nhwdMB6qqKe8HX+IrlNAJqNB3/NdjiM9q3lLlVvwXIcK8N5ZQUJ1j8wWgCYJVgcBDVs1DTur
O82nVDDrtlHLuAiLGPBaunfdft3H+AnrX7Wpz3VBpW5DDrpOThscDSD5xjc/gQJo12ytcGhbRvcY
whknmczaduvuIVob3azBeSR4DW2EsGM3mcBL7K7yFFdUXL6qet7Dy0lgGnNKFFhvYvCFfjAxNFNr
fgN4RR1AxYtJjFy8Fo4ntwOWIMINZJVmZnpGpHx8g+hnUniFrGIz8ZXUHnQenvyVf/Y+2tTDgLrr
9lOlWxBOL35heg0B1Eon0ptGWJ5Y4UALGhVTzi1xXbYVASSeW4VmsDNSB1Vm+9vgdMD4S5q1Y9Nn
Kmk7mSLTw5gPkmEsm9T+V4wnQRtykJWZBtmDKWTeFtgU4d1OELpKCQwtGwow3qZuGFMhNjql8egQ
M9snPLIn6sbbs0Sh7DbzTujApjkNtCFT5fr12rQCLRto6rDEbsm4thCMRygfZzYeak82Wux1DjzQ
a6B3vGhVYLn6GY/OlVXh7ogTX49vxJNTrh0V7i91PudWUn02hoMrtZjCfRJMEvnJSCdtw+Grh1iJ
favGmcW3U4wh/nWnL9U4XayPp5/749rdXmRrUN7N6um1zjbpAR5CmTU+oYlOIUrHVKexm47HMxuR
iSn+naw4w0EQmWIu1pV84l162NnuDO9CNcmrL0H0CT1Vn1PPtZiH0EfHWep02fX3p4JG21IUAYVh
D6ZFSyiAxK7hZ5v+rTYkMfQ+qtOk4RFkY7JFIkxHlwd0TgunwFmoMQe8wVXL6wWX4dPobUgluka9
I63tgD7PG6vm/IP/vAnPkK8XijNJRvHkvCHwx+e1J8LxA0wJuJ6L5LPjV3i9CufeZZRQDfSZoQrF
qZZwLUAIO4UoTect3cn9qRbj6EAjcVcPVFjVk0dqtAZFDXPfU7l13WgXs9P+MaqSZZUxTAOOKz/C
WHz7xIr65Vwe+JpD/ymZK1T+YY3hGDDE5EOPzfanZNeYECJKNrz56vopO5MGuXALqSGjH37zxWgV
F6UT2enweYNPFarGa90CiYqMABmHbt98MrHkqy+1RlBur3S2UzMnztdQrgv9aKAgIj/jQ/mZRo5G
ovapsHZHZBhWpLrtV3AW5TQ9dM+DVzG897zThi1DJQ7sec2Y1Rud+8VXamjTTqf/qtbP0GZSvSg5
mcrJwfhpg+09OvAn9N7rwbVt5fPLMqfGOwpH+ua5bsb4+11ze/CBggh8TTRO7QW9AQ4aOoWJcJ6P
AbcVXrLu2HfcbkLjGXQopF9modOsAbSLI61ZY8qM79PNkRHWQc4drYHQ62RQxRDVMcN91d+podHB
FMylp6NCBc+xaQRvCGULeRsKDAX1H0tGv4ISwcN7wTwGBH/j4BHrv2cdVVGUAsygF0PmQj5QsfK0
dNlhR8sutrStZ9Xk1K+laQ8j89R+SsMTVEs6V+SvpVX16CbPynJ2P9tMhty6gG044RFxMrGS8+He
qUECG6cETl2b+axomQ4YEbjUElVTZP5pqGMn62OnOr3IxgsuywWrZcqtunPrYtjCMz1Nur624h21
OvsrEOl91++wBiEf4LgttzlN8baHrcM/rxbebTYs7wM5RZVFdSRbEC7rxKBc8LRvp8ywqg+x4cD4
7N7NVkGwliENUPbM18WhBQivpiBrxcD4bClXSw36UmxdHMAiSDAtONwhXJ8EZAGCLgFBuLhdbPTd
JEJpPDYo56iWDIXKrjBjgID18bJ7fo/H77H/vrbZNN7jRdk2ugk2E6fjCxvVMW6TuEZJxqF/Xp7J
6hqLORJOyGKFbAyPgBXpYnZ+7gYVVvYUVazLy4kPlCHCPoatEFvvttaave52m13flZ4QSWM3vQyS
dfnyipAk1VI0C6/7fgbK5Xs9tV5iBHH2eEHarPBYt9qakY3HlWSV+ae27EAHxfvVloO86VCD6XRR
csjdXqoZderH+SpK+lHxdZmo0SA8qo61lbJVodv3RYzbKwxX3qPZjOvarCijnz/ZKFtf+QhP81VH
91j2jwG1MopX6rShxpPjCGUlmlnIE52CSYA5XLxqJqBhTjACMFOmJvFY9TKr1V3WZvqpuV3q8vBi
7yb6+qdqUFC7GONPu25t6GjjhqLZUYh6PnvvR901yyO7NqsxXd0LF2CioMygSFXFu2dn0eu3CDEW
j9q6fqgOVaSC2hvV23HaNTN2yFGaWhwhPRxgYAV8cA7Uq+vi7JXbc8fg7Zd2t/LKT6qfr31+terP
BzKpJNC5kGxpzTsUBr32UcYQIfGoXzZYFrd9jglAYDCfZiGxLsVUtouwN1KBviBFUuhfDMG1H+ac
yNMM3Syb4+WZutfeOMv6DOsF8+bayhyKtwM2ghHyW9R/zk4bq29X2d2HysOWDOK+7iy9WVNMl6+o
IeLnZZXrJz4JJ42GbKfEZKD2pEH6sOEc1Ouz9VqGLweQTemdDk3JQ1SGGiT87XlFfjJdRWvJu28R
awkVW0SeCEMNtFloQ6Bt5EF7RrGkS6Fnjhu0/h200cl82KVXer3+4BT5PXJ5OlInzQKyc0lMwEK4
tnWHuV9s5HFLnHx3U9khW9PewVvzvVDG7CDeNRv4+y3ZmWIX7bX2e+Tkl93cTLZ5QQcAWQgxDcjK
a/Nm5+x3mJPcgif59DQbPqkbjcvdBSsOWmajFMpZn31wr+6zBzsdVsfEtnYHorAsFrBfvIxaocEy
brtdzBeIVczL07ovCZ9u88HFJ1+aFygGOJisGTlr9O4dr9sEDvUwNbwytLD2oME7P9fBPqfgL2pX
3do652baJSbLidVTi6hP8i+LxnJwkyOCvZ7d+uGcLwDSS22QbTSQdfPLafBaSGZOyPqp9/Dqo2h1
6g/Cu4lcQfLRfVnMkpoJmyM2EZJ5du3WHDtaK7XLk0eXRAH7s9WeOGCiGlKtmzUHKvpVnkRDdSWW
NImj8rQ7ueGCCuCLZAdG1LjtR/BS0JIwm7W604tBx2EmMzhn73Q1pcZkmt4y8/a0oKfT62jBbTmt
z6l5hZZmGPK0SQf3IxlJHuSM7BFzOLcM4n3LxQy1xn+ipWDuYGiZjQcJpW+WkQ0OoThbXRjtEJLL
cQ/PKofNRUr8pPBy2NmBStHaHSaZdZr0hJVeWzcqqnETToy2S7jYECb28BTcJQ4CG1IbQQPzWojB
lcguE8dy0tFlX9MUGNfLWnVK7Dnsy6YcKae+JdExWJEtDZ+XEUGIhtJXd3SHXV077XH9pVPDQNzD
l3K2QjOeJDPJKj5biY/ghBAkSz+qGapBVoTpdLfEiHYSbe/jRDGTrhBYw+aHRCXbxYX11Z6crPBs
3oqvUrKjjplW5nPYaSy6+idccTiD3RcrxOqW5nk7a6pgdoh8TOuiQyk7emipXEi3k8/sM+bkd6EB
Eiq5iYfoWGSl/eJhtqZGmfXjBUakckVWNMBTelh/RW41y/GmJRodRUMdlZ2bA26Jav/lOpTAk4HL
YBpzs8ZtyuHQGS044tAMenZtplFBWkghimJd1z4PaBj1TxvJdl7BXVu1xvV9DwziaZ9OuAmar8RU
pnirlLuGIJCKqo5a936Q5uw37XXm1/OXi7ffmjIqC5Es5CU7xabmvJmnhEAmO0MKhoS2G7UimkSm
MjqVJsgrZUHTSZu2l2Cxlo/SKj5ArJDmYTOC8U1GwDBGyFSlvAsEYfIiq3854aJltznC2HCwiBK1
/ksd9BAPhTm0zmS2e5N6Pz2MCjEMr2u198zJ/FAArFuHN6etrSO/oh5M0cEoO0F0yBoLbnlsUIN9
+B36aYACzLbLkdpeNvOHV0SejLVPQ8gxpowBnyq0Z+f76Ll66hhtTl+KxZK+omFHynLqE1q2Bg26
F+zIGNIgwmHgKs2GjtexZlgJyIaBmVGRWJ8dn+wdOBBNiJt5v9HNP/nCrpFAPhbZjpbMu/TQFmM2
f8WXVqFukCmVNYo+tnZyNHa1eOToXreFNBImv+g2vSYs5ipI8LRdMPcwFp++JKNjz6RJXbkUJMAa
XAxX/gwVLmorwWMSU7fMLdpJIH5vBw77ctqCyqiNWo81A9WElqwsH8PL3Worgwvdn+1jyKLQLq58
s7qYSXZXFai+DbDPll0Ru/YO14Eu+eq0HtMas0+hlZcLBIyK0ybDOu3h7myeGrnv4FzZGJADXtt1
X6C3CsJM6v4cCYd1dFsouR+nM0ly2ngW2hdOcEzEULkSZpVuHLSW92pWbgrefX41uwFAybjVf2GM
e0Fl0K522c3rpMZEvqLQna2pGWlt+5WPatXQZ1rH1nMjpfwh8E/NZ4+lr32oCcGQlW40UC5YLdmZ
6qKW7rWQVzpPZMnD5h08sWrO5neE8KSglTuRL8I2LOzlkfp0KknFV1mSsZnGD9Vq4qEWehK1DZSm
8II1tsGZs+c5ium6oRSDLiAWCqX9OMSX/V0hG9omYACrDYtXKDpKZ69oUGvn1/XhXVvTchZ2B8/u
QKW+jKILogWcWrWdBNNxt22xTqvQj+WpLmPUaWbWpeXc9IG/vVZO0XJJ2NMOARBVEWSTel4VO0nh
tl7mnSSEvguyuA+PjPDSX7W3zyLIk3nZmmwzmP3o3eArpZm3kZVMUByLooXy+aIAuUnvLklCjuwK
nnF4M12nJf6PlUWjuZjcfDzW0Z8BPmUWzYF84DnMY6tHFaoXWrU+4rTQxmcf0TFCjyXdQzrMrV2x
v0zOqq8SSu752fRw1bdJjTS3pXeGHbb8h8ukztYdAniXlSvMYacYa9PEi6dRL2DDoLcyaMcuZsAc
nRweGf2hdbf02LrPiMpoupVHptaqjBt1d4zU1+zU55vdAkBbnNwWTvVyl3i4I2MzpbCYK0ucW59F
6uQgOFts5qBzi75e8K8clYeJdqGpoo86uey1aFrmYAX0A8GhXg/q6/yCtlrZDp388yZcVm1SyIbN
QFOn0WNUIxgTL3Fwbe/z1lzrEhyCN2NTkkZRDy/rdRGK8/HZS80eR3skjfXcCzFnzVBOooSEibwa
B4/2zdAQEngq7iOdvwjMPwhK9WpwfX7E6pTCakO4QWu1S7v5ZEVsjA0q8efKKLpeN5wXZDLlbZC8
yPC7iJbQmC4vZHkCCefHjZ0UNqlX7uC+QS6ZYhLW2GEzruo10ICb5F34wVgGQqIuNH4Lk3nTWybh
8jyLvOKFoeBzR5wzPjtAl1vk2LXRirwnNZbZ/eMBkGlWKaMkuLac4mYQoXcfJr3trP9YUW0v6O5k
2KrbZzrXM55uhpQJc+Zp5QkpYWtMLbkHjOceft5rYSKM/G6v068wecscEkPo951+VNvnFRjauQRc
caf254AYw7NzU3FZEUZmiXedstGzPh6JFdZeodnS4ytdaUTnuac/Flr0kew54ZOHDdQ93BfAUijl
4F9GpLXkCd93nDrx8/+xdGbbiWpbGH4ix5BWuJUese8SbxhJTGhUOkHApz/fqn1GnTq1kxjExWrm
nH8zlyo574r2CxsSgeaUFm75hMASb0GttjkN+AL98sCtjANmiOLT5Luuvro71UXD6T2ZQPFaXc1x
kcbfYPxjZjWTbdevH9r2tsBe7KC5N+xGmnWOr8mKuBOpr9uPVL7SQ3cBkC9IKFOX4/Htj4NF1qvB
tRApeEnXQ8jPr/xYrgBe98yt88MjnDEMm31ex77tZYNx1zMHdrdOGGpVUNHT9VTdsKtOA/3pFF/3
YqGEjwP911+4/b0wBm3X980ktadLjufFrbONTxXsiyRWQV+7ehzTfYFnLkYVdklKIV1prryTE7cy
L32+VBIgOy1SogchdR/lmT1p/K5Ydc5kzZQr+sWISzX1h2+FMFoErrRuTq9xGJMh2SbmDTebDs/S
Odvm67QKIWhy5MiToIKaUFhJMOAQtjZ+3tiWmfMGw71uMk+2nF+85klqnlIcKvXomTqlglHM/cyJ
Jn9OFNdkR6NHJScVwQXFm/rmKVXY3Kw+sSh4qEfxGAyfePQxY/thN7qAeF3pwzd7rCboQdwagagK
LwLnQg7RgJqPIGdyKcNwyneo+JN3pN8WD2VREfQ9leWMRKNonAfLgepC7fcrhWMzS9D8Nb9jQ1G6
eofj1xtTPKpi493X9F8VTBSc9MVmxEN4Q0aYESGXbNVMunpV5V8l9BA8PNlFoO2M6c1iX5XVQ4/K
7m2VM3Ueh8UmeV5rg74SfCum73YXDC/XPFOsvZI+440am86ttojZZaeld7NbVXYiu3W+mtBVEV4j
VRSYzu05rcOpski1oI1dl7MdVgIcSXD44F1ASyUA629OW4D9qCrR9O/MnSaHmeZw0MXz8hGmJIJv
J9ed6n6cEE1m6QeTV3+esvgj9p4C34UmA1F3kruP0KycZkFBd65+lsfnUh6C+JQsWEtvrHyTUzLg
apMumsmxpLz+yntnlu8ao3Ey6vr91/txyRO6SVID5ynmEgZMmNqAKqejTb8IV2q3Kc2yx/L7rR5T
fGjD5zHT+3k+sRRMuErs+qjSyTkebNCB5o2/vs8PmoO1eguYxHYK9RoWbBlAdZKoWkT53FhwdLSI
Y2ILHueb0DzAR8zSdvduM0hOhbSATkrd6GG6e9P2Cno5Srw69cb+9vMI7+8raPgviYjZlLYmaj2B
dFYU0RfUsCe3ZTdzxlzoL3rgrcp7jBvsTY8vCtzySfIaCkaD1ZKVG0h69px+1HNzalG0wnVf+ZrF
39I3MbHaBeTUsBiJXJfsHtq8kyL5MG4eNzc9K7BuAJiG8M0OnWNDi0j5Qc9IrwRjSjgif7WX3X2a
NEjHGykJU2P7+CUYLWHvXZgcxcTqemtI1+XgGcnVyFc6Bm8i5ayI/0KaD5cpPMSMFpf1dobDD/SM
RxDva9anOccAMW/xbaCX6Ejfygym1KdptX/qz+uUXZvVK1k3mHM9nKcUlZFJR3jvARUImGQ+viyn
31synJi396Rf6Gxr7PIl4fdbnU+16B72qn+nYAEFcDqjfvLY674WCqm3uVQ8nJntPjLaINGcI9zb
cEo1gLaZUKCpzgc59ABp3i2yPdGfivXwHUA2O0Dp/Xh1R0kDiLMyI0S8oyKS+a2E/OkN9Gsvqi3P
0hJN2J1WXs666E1EoGzvMA1ONbkgNXovg+7d+Jv6A0i4auYl/H1znUCZcfV4+cBvCgry4R07jJAy
tQ6k7Z1qd5j2NvNR25kFPsivlaz65uwc4hTabTMRwSaEBK02N80Fc0G6PH+edo9dUBa9RN7iDOVi
LJeZdLrhPgnSve7tZLPKd8rxfexpkqoEs035TbkNSPORRAmdfAnLlrI/LN9HRScjlO8kfbN1vigz
p9FcCRLC2VzmD0+h2BEWDwcqUnYwvedhqN30tYML+M62UrMZ3h4RQr8cDzEMEhBMbwYQEY7RdLZr
CrvYqZAFDzeXLYKiXqFcZzLxCsR9LKSUITDO7QVsdd/3H/0rNIFlU29e7WiZFnKyerl1eudCyfdd
UCI2/HL2263JzMb5PYTntelc0yF1ALyFUJ1eMlCaWc6iard13jkDDDfFfm6UxznGHfh+nEorc7q+
9xRlVnq9Tm47vuyf28K0dKxCOA2grkrBy7Ar9uJhenlcH/Xa/MN6CoCjdR5XzJ0JDP+mpkc7J6bs
/cFGTtxFRPnFAfNhRCQTFoB0jlEdnf0Q5ZWb4W+2zYL3lvaMZ1aguSLdU4w5Z9zjKKOmI5rA6ioY
aNm5nuziTX2U/Ly1oBeVQYrH+MsaPzTazS6GxWtRejOms8MSTHH/gQ01x+/zQ2uvE7E1M1VB2bLg
fidMJkWq+31Lnl8CQ+dQ9X66zifvlmJUmNiqOIhHwWFTC4RapVvpkoIBGLrLkNb0Lr3Kj6gkgby+
84N88EjoDHNdG99TI1AloO1n72YsE6VjH28qt+9AMNi5nj0RRAkHbX6v7lZD+xC3tpXlfdFvzBwi
W06B1uo+p/vEmwYZvXx8uCyflWMO4kTG7xDeBL1nL5S1YSDVP5KnwXeBACARQ3++YM56xE6Jdz+/
H/MHdjum3dDAuPHJ6TR+m4JJZ5lQN8Mp3BYOP7h6wWibtGXHhxc6S4qdIvUazl7kMrykDvBF5ica
VJqeua8gtNnjewWDzkvxcO1tij5gIBZUtLix4w/6B/y9vowPkAeFN3lG/1FupiaEEfENDQfW2T+G
TR0NXBoSiYu7mzlnd7j/KTB+MuIdxctPJRulN0O0pi0xS/NibCLBoei7ShCRnmEMNXNB1qGhPMuP
dU1VDL9Z6FlqMH72n48ely5BQcmwVI85K4T3WueSQcMuAvuD/uxkDJ94w+bvxa1IbJOi8QGoF7Si
+6Ly028B7HXiXQMaC8DgewT/0YfEbZfynLz7CfNFkIXef/cvEpqZxzASYrhTRvUZxJRRhXXujKD1
7x1Of15/I92FswP92+jxO+MtH+yx9PINzCVu73jC4UXOR+7gO/FffJeJFknhyFCKGxwJyYQMmC95
gCgAPRVf9pXxMZxU97WqN5KjWd3mHqpaAPHYT+9evT5ODJuXFZRJGyyzF0mz1Mrrc3bUFI8TUnp9
1TAr4Rgc8i9BlGoL7zU6jSMnu6dtLllM27hdvldZBHMUeg9NgVcJa5dpEKVf0+zYNVx/PdAS+jk3
Ib8curaaw0Cd2s9WFIrKpze52Rp9YIl3XCOmbmvjsEvJofV3d9G0OaZGfzfsFG6k1YxO95Gpu1xz
zdEZB1deU9B84czbQW2dzDsf1+2bPUOB9KsZtjnFcc4ZUI1cIA1dwsabokAZCB6s4W9y8+kXbT5d
3L8T1apf1lOaV0NAi64PykehwTCzibzAOrugf1lchooGAAjpfbnJmdj3QG7D2XZkNVRzHIPH9qMO
OhJZbwaeZnrJlXOIrTF7ea267Q7h9MH2Kz4HUQGPSmu/qDBDY6gjooB0p1iJ7lClkWnZLXfWPSE8
GYz9QFweQradJvbrmc5HEOIkmL3s/MTyX9Ylc4a5lQfaVl9r9G98r8aNMC/tKCy/9qnxCa0ni8Ya
jgZpwC6GaTnZ6QfBj+s/pu596kNPn3ks4BLTVyYTBEC0YBSRcF8WbLyKqhPc4nTX3VziFJP+6S/7
qW6Ir9DHkgl2Lnit9JszhbpAUb3sFzw93U/zxSS3Xj6c8Gfp/hRUiinv3dg5nCeuVYt03MWP3a5Q
vh63edf7I+iUvhpqx4Tela1zV8vctCe0sjsqA/SqHjj+53li4zHXeRwGxeRQYakO54H8KLdxE4eO
cag4Mtc1ARQ9YO74vh0SzQYFLZdB7nZLxdYwoxWx9EjRs7G0yHyFr6tCJ8MJ2Y0BZRbkK9Ud0gmn
3pEHKfX6ucOY+KRE3zdOKgqa6ObCcalEEssS3wLJN+U5P1X1edK6avoBNmjUp3S2I2Vps50KP5z2
p0ugwNTS5Kj8ktx7Fw7leqL8muaxPbxan07YM2t6BNtNbxw+8Lnn9S9lb2LyrA/M6Y5B4gzsMXpV
A8pqyc0mfxoWQPT1b7q+hYNfLxOKrvM3JRe0E4LmbCdgJCG0d8rCMNHL5dtPWQGCbucn4Q2u7Ru1
M/6mnIh+/UvlnFFlcMtwxg31/7yIh33Fd56XuyvjOCrsjV0de01XYRQryuFrAp2DIPdi7C36vJaX
26XTeUeKSByKL9icdBRZJl6zaCFpLs1V9U3Ys4AUoF/BfT/py3OoIOmcG3/81Bz5qow2Kcf9O/PM
xrotDZoaxAGsAcwQFpOVOiEVByxewFvTcxCiQcywm5cAZP2+RFUUM1+fAnjLP7zOzyWLr8R9xNfM
Y1X5xlUwdbkrLw4yysgeupt/L6UMBgroCa6puOvxk2xDdBEKMq+CmzqDrwgqiEyNH753pN22ERjV
/E68jT6ae+JqjfDRG1+OKJ0CS/27I4MLCO5E5uEwx0UQCcCORd0w/WNKyGF/Sj+pfTizM0C+DzPa
LuBP98eCng6COS0Bkz09gh/Yw2HJXYtPk59b3pGGo+HTm50rF5j3C+jJ1ujw0m3FE6G/CyV2bJbM
c315Xl771+bhTD4gG8PCVXlggqOtkm63a/G+JEe1B2fgzWgIqjKThXmxKH+hayOlUGwBtFMPVE+v
IGN+yI4JKMZJxtITXG4xl/4/0bjF2qPMElCy5ZXcgVt9Av/7s3P9/9Gmb0ZIwk1jGslNdvKfQvOD
jSAtt6zFGmTwtaE0tmZ6DXvzDE9+Tent4VRusy/c/ijmm/Q9+DT088VkfvOXzin8XLITPh5OzjzS
F1O9pD/YzFUzK/OHSA8VN91Qm+K98c7HrFr8muBZq6eW+hP5n48si1au/C4MREKkIbda/lNcbODZ
iDdQxdPwGaqHA/lj1UZVMPkxvMlPFehhe1DshGN93ey7I6RWL//HcWcpinuJAxYpgyI4HxQx0S9J
0Lzhdv4jSfPgoX13LLwCjjirzb2FEpSOS3YRI/vfYhKUWdJPQZqH/0V5wQixHA8g26N64IZMQeTx
iihbwRL7R8oXTddphNtj1QtDD9SJGQgVXTxqaC1wb7knR6FCXVJcHn9pmuuww/J2eiD5lZtfgZsF
q9ATWfF16sjELkxKxR7xAvEV/3bB3uHNWGfMxf9o/NK/TSYL/z+lj0/ep92nP7AeGWTKNHdxHf6I
jzsj0ZrfxO6hLMRllAUUl+8b+3fFZH5QfDuwHe3SD7EUXpuZ+9wKrbBuic8/PTLei3orRk7Mej6e
TbeNgmFV+DG3yPa1pQauW/XOZL4DAoJLsiw05vPrIP+3pzG/xaS4X9GAFUH3l62mIcBUyO4t+M+c
9mERFdDqXxHKH1dxG9r3iMY3cNlp5TH+6x05De+B+CtI+DLmY7cV07o/iXnVr/jYHOG2WEli9NqD
OrORNa3uQf838n4Gxb+MiZF+ig9Z2N12uhRdhWuWuFiR4rk/ftlLfql8g/BfBLWezgn+dCk2CSW6
0d1J/FVPYoELHZH/5uOpzAmVw0yxxYjTspebJ9MHGH1H5LAv3vTfrQUFjHxbEbNabDiMME77h4Qf
MpJi6fO7cfjcZT5yLYxlmcHdF4QnZhXTTD01PBhWNHwTWKCwVCV5TjUTN5IqKPlw4x/wnfxvYCpo
5Hz5U0XvnzxA1OC2P1NPaBEaxrJ06EGgIC0QEgFBShfjObIWxJpmh6X+m8E3zxCKxK4ecII4ygX/
3YPY0zWHdB9BhhO7yuX2L9anjxXCACEA0JweauZuxg9nzhPe54wraQ45UebJn5l3/xZbPcWFT0FM
F8fAP/HAQSRYhEt1cKdC4ch7COrASsdXmKEYoE57x26a5Afw0iPDHLFU/JO850dChtG5E0qePy1s
d4/o6UH646FXIK8JoO2l1uxS/YlfFkoDInjSUs+8KOh7IxGhJYFykfeaU3MtoWEQKYfI8RryC7ej
ewI3Vv2ZFWYGWWNnJCGTiw7h9K8kV5FEIqT+lFFpBE+kHn+yZE8u3MFIhO1VQiDEP869t6ezIO1t
7fIkrn8QlSxHZTdOf+PXQpK2xJ5D7stPLjv9zIqjJPsKkFpHb7Wko42d8ZncnDuPj5uqxqgaTu/x
GrM55vi8PNNkPjUidiY1+S3xRDABmxaNzildhaNGOLWc0MQg3iZsh7r3HD8n7Zme2s5NWJUQ9T8f
J6XfKLn7mtqxsWn0IL6vpIc218xtw7yUrIr9cTvIu25LBPUgMNaDx9szv2GUAI5NKwIql2CP4MkE
w0NT93ODP2Pas5SIJjRySGfOhDU223RHLYnk39vgpGjZhqU2sabQkuoo/Zl9z1T/qdPZY6GSer+c
QfXydD2TKG2YixmErNiWk1AZf1R1lfT+9BUkv3G2aKqzPLwsZSUBS8Mz7OfTmzPA9qFbj+kWL7eb
XEEiiFE1zZuB8CMh09d5t3hrQYb0ge9/672fv6PG3GqzkH4FoAIFyv1pNLTWEMB1MZ+BHO+JxR7L
ZqEMO4QD9USw6YDaiJjH4dCeX8yUIUq19dt0zTLIY1caNtBukufxZUC7vNvaeajsQvfaJJqO3tAu
SvRX+V45P4GijgWBoc39EZP3x163Dm3Fwat9K774PSDWrZEKU3uY2Uszt6p8bZaY6TMDTBi0H/nK
8IcBxYtc+nFFQsbcHKrHDsb1IYNI9AraZqmmy6kSvh8wX88TacO+cgPpZa8i05gl31X887wHOkX9
CokuZMvrq3VShZs3Jkh1i2b7+DLN+Ux1wKSXkND4n4HhHKDDPKfbRgYLUxXUhwbTg+5kjPQwnxLl
r1Gvsv/9pAfpp7eUfT+z5NHWd0/CCXgHHgzTVD3D3uIb7YueX8K33L9Tw8spwW9vrnp+0zeKZkxU
LejMHfboe4/SsTjW38LxfNuvjbn8Q22wn1zO3NNe8c7dx2C9x4tSAKtM47l2LGAPPjDVTatd4r5K
XELqtw1j9EotmPB2/qZDEn5au/ZBTu6XgFxBQY8QSHkjZ1k5b8l5eowZZhknOx8VKgbSWlSvhGua
C6ZZGYGQq8Qb1NYV5FdRo83cynv9qovsB2ISarvariz1jIWKrQIvesfbGo3FxL7to4KG6voR0nhG
fXESTDY9hKHE0nezQEEJAqcV4DReaEV0HYsg/6UPqDbQ/uDxOaIjcInoRXu9/O5Xcz3xJiENBmga
g/1JOx+3tHeAXadDQ6fJ+xdYiGwZXg7NuIZgiJ4bqtwJevv7sX6ckPb2HScwXPh7AOHbRTZmI2ke
jN/3Xr3IcCgu0nz3XXosK6wHv4tFb4Y/90UtCEJuM50bJA1EFERDUWPQ083Vdp6XAFvpG3gAa3ij
ybzYlxYscdAj5PM4U+pLWOVSMGyy7zpGnWIpV2AWRZrHuq3dLZiY9wNCj4xzr7hOHU2kUfVFWkCS
JdPxpe9DfdEJmzFF4ABwZYto6rbKD5T8CEn59d6BwkdMGzSNDVV0YgPOyKuJHx/vh/GEOogoEt6Z
cERpPsmA6K/R13ToWKrkU0DmHlKFbof5A241a+UMZMIphnAG9Y4a5o04SLw5K+dPXeeGNff0+QuU
+Y4S5OmkX+d4P1fjkMq4sb6D6nqtc6fYF2VYwIIy1NA5DLhVwWx0bs22b+yo/5mcMPDSaZe6kCpI
DtNf+tKj66apyuSj/irhEc5jSq0xq8WGBP09FRryJoDMnsCL76mgMj9bC6yztkiZ/pHPoEPOB6Zs
bWA0MiG3e/lV6mpg1rC03D7CUspOF7cPUI8UcMrVCLOx33Eg6BXWzkuOCY7WqM5BuilOFBEQ8KJ+
OTuEhTSwh4vTzndxH77oIUK7lAYxs3cvffgWWQifbK9/GSdV9KhL6PW0L+6u7mnoRmSbugIU+ZgS
VigmJ3O1mcthTRUeY4vJhoKuzKp5QlH6TVyfhWUGwn8Lbtjtq4Pr2tKlzu4uDU02a0RjngbPjiIA
GLrYj7KV6AYbNJvpkbCu3zE7vOqFi8c/VvhhSpJ0KVfmh2jIOhKJXd5IimI0AU2yWXanycwHD82f
9B1SPuIROhv9VUaL/Y6lQVJ17b4mHxcJjyMao1xNmLx4u6yF22r3BwFgtu+0+fRSAq17f90CQ5b0
Ivu41Ty0IN/Sypf6nRDUvLGmuJR492mhvCppvrCfYHWUO/LiL0Z+oX2mRxJj7n/uA03ipgdlHipa
u8nYR2HEEqqGHNvG8emgapmqbvIF6bnDJEp5svYokbwiZGSqxRbuShHjpNhgoUM02E/YgUrUyDYR
shmYYHlWr823VMuwjTHgq9lIKecPNo+CG7rhQlV5f3R8DjP3BUhdALbAq83WybpfTD5TnKTsyWbf
nbcdmO4chQEc1fcH3hHNy6KgkxBfFjbNK7kjzHF0ctz17AOpggGGLlZhsc4ETaKkT4sRYPyN5tch
dpNdhWZhwucGCHebPt2SWDIwNhOnpW5FfcmtLfPbnHyyBSyaPbICki4fiieVCwzS8j1Sii1Jt/u4
QbogzICFoXL08RglsF4IiLCZ6MESH5qFHpVUPh0qymQraEeifzssLsfvL1iJfo1xHRjPYRo9Np9T
NzkoLOlBAwcDQbt5qmYZ7Vpk95BxFhAkJqsXOeALHv6tiPQryCbvKlr67N6+qH5N1hmYDKnMCHHZ
eWXR21iW4Mw0JvqY7SteaQST2Xc9gbDCzLq7wnM+2/V/txPMZeVaJFRg6Pd2uGORc2oQeZrX98yD
MXKZDC4M1o/tbN5U23YCBrR/13aKwdfpVa6VD4gdcjjTfzjC9OYHMxn9oxgW1Xtj6GwbsC/br1bU
QVds1fVp8nHT5ultvYT7w2TQnb75mTZwx+DYwHxLZK8ZqUMJQgo1ErQzpVfQ+a74prjSbalOWBQX
YDcPcwacshFlJ9N+lKAxb/pajb6q/FbiCJ/hCObeRwf+TPTs/OdzTQy4rlRvDbtoDv21Vzcq3ex0
35CtcFwDmavI2JMvYAsnvy/VbPVGFhBDqrGm1/y0MWmU1DnwJOi0S6rHxkYG8Ay1fRM1sLydklcy
DFR/GuyVrjfZG2QrZVQPxldSuS+Dqhz1F+qPxDJU+lFKjl6z1Beo4ZBkHmXVaioUWJNuKWvLhNrD
4pl/yKnIXLmRbYH2sL25gKbP1JU40uNFAy9wg6yUpGPqxjdQ7meU3MI1EgT9G0ad+qDVlLG95PW2
BMYm+se5RFOYC2jsilC6wn8RR1tm1TN46YunRQUxNS83AsF1BlhvHuAYLPt+i3NqQkviZbqHVKIO
4Qwt8bH0Hr+721b99T4KxFit94Zl6nd7qvoVxB+GCTGN6jY2ukYQaKSVfxKTjurBz+uxTpGm3i2J
NBtC3FwhjjlHj4XEGHE0zCI5X9bIM3oEddhPvOZIPDiScfP4aAnhAD0oaoEnqbgQnNgDvrIVuhxC
yxc0EexLkq/yVIC16IvXsFAiUAyYPcoaFwyVagjhVQiwc0PdywHr3nJ39vU6PaOSyirEXzw4gWfq
wGiWxoeCVczDKl8eetl2sG/X9o7X1RXLk8ZrvZtCqndW0RSvByDYUvdobE1zbqLOh/t+nIzp3Nl+
ohQljKJpqjvw2ey2Q8Ndk/9T27YqyZ0cnuc8CSeaictp9Davs0h6fE0ibSMr6yFbyVD5FCfvLIod
JJ4r+GiTvaHNM/aVP1L0eE18OZNtHAgQqPAs2Kvcx1E/AHVF8Q+50J9kdQwP/YA2ZRSiCr7NOLgt
I0VeL0OwiQr/AI7smKvS01EEA7m95/hYXhaT5xJaDsKaRqUu78US28cu3yxUIsDuq3/AwLXqUxUM
gNGyV8G8sD0ynclH80Or9w3+KSOI7jytoLVgLoo2OdivTuwM8Wxv1kvs0pnWNpHGdDP9I1DiMyg8
NzhGWx0/lWjCvfrFJxqqRbl7t1ZH8aB3TJiFhCHSArobWMkj0g/TPWnVW4IE/XaNrbxtEJ2Ldmzx
ijyYI4YDU/5uYXrm7vSANOZh3XksqdfiJjRvtzJnghluZ1Bywxu0iDDHbMQvuiD+TV6m9aj2z9MM
+jtaYdrwdZiymXysmCPpvSBZ7hYg0lPThsOXuPnE398nfr7U2McI4npLb0iIyKjnOgIJL2nnV82+
e5No3PHfUAd6tvU53WEnhztctFsbPyh9TGyOiHxAkGUBdSMLOeJm0hU+7isKsW6jRzHGjkFh9oGy
wZrILDjkq1lUcph5PdKkFIMlidP6bj17O17eTjQULNd4O6BEDV4sCIoUFDgGF0bpMyqihrIpuiDj
C11s9g7SJ8Y9BPF8hVyolsKKDqVRM65Ej0UNyCp2nqpLY5jRmlCY6pwCVzjuwe4sVQ6gVOazgHZ3
QCqwBBnNNILlN7DIzWLejiu22sLD/gI3Ghlgu/P7BpH8qtM+hFJ2hFeIifG6k7ZtC00KHx1rqtsq
PbH8d0IHVuGwUSTOh1IHa+Mih2hMvto37BfsiUBihrWhePvLS7Me39m5Q6840SKkuvHvc4DEYZEu
YGI92/fY0UjMQPPm9k4/RZwciFmj9Na4eJ47Tt6Ahl4oV3ObnYP9g4SIUAojFYuHNPlM3L/pIgO5
XGBV6MuvOdjhD7HGbItu72vcV8hgLD1G0I1hgDNxNTw5WHBk4r6GIYLuMGXvH6JCKTjWXvZFWEiG
4eWz041oX/EqHR2QMwMe3KbKjg7yfwnF3WN51CeeqtjtaJ1X7y2lpnFD+gTPj7IikpjeVr14aZK+
CN6cOp/s8u8dlTfw2Dpe0weDuJkEYrAwgrDvp6drHs2vkk642G7RlJmZyla5QYzYvHeS5MxWEAnB
UFJX1zbmai5CE4jQEmfCoU6Cu41b5aZz4mWFzil62zkns6rTc0M/Sc/l4h3UZCCW9vrQ83Dy2nNQ
SZhrkqFH6ylGKWZmIwNnVIYcFRihbvYdm5CV529ziRznQ/q5rRAKAvYIsWd5bDkFl4RlrgTnZvyF
PXKPfwpumg84L+8YBdm8IccEG5fh1dBrcXTk0BgdtPo9bWwP2PYUOOeW7h/L5S9fGoabH7tFtcQP
EjujFksSdZl7+A7pq5KE58wvjJWDLxsyvtTtUOeynOnnJYXyQ553p8tjl/HeEydJlrO1PEKkQ5DA
g0CIzal3epyYZy8FWitmAWVs6a9TXQT19xD/EeDyPi1Y4o4Jpmxw5F7W5xhyr53+psfynKorQnX6
CqNBcUjk62/OiALdD0Rvq1skbomYng0EjgphtjF/VvZ4Roq3Z0tpf2t+8gts3c595MUETtssifaV
ht8cCrzBgkrGFxQQnJpBsfqF3uGAsiFOKWXfxI+8sN6bO3E8ei0qLBwpt+1t/OnOBgREw+XO2GC+
u4VCyfa7eAU8vvr2QWXYj7/GBssD2DT4ajpx48aG/Z2nK9lyB6RXfNvWvYzsZakRtHObEoWe22yR
rAZgIxOdvQYZM3fYW+PVCJL7zfxggn70W6HtoSzdUNzXneybQYFfT0ZR/U5RCDIGdwfhoKW6w0mB
g6FB9FDC4ivZCPaMcIXhJv/Z5PSLHrMS3Xn6+FhjsaMFpc/V6N65o9c3fYWXKoYVnuiUyLDz/70g
ak8CugcSJQwecyQwA6jCyBL53trE8LlfCB+Zxqu8O43CMRCwZRsdxz/bvwlEFR0uD/88sCaVQv0H
qh7JHzQWqDQDJWvBXIndHAYLyw8iEVgmu7mj41AkiuACqhQvQYQVUpPkQjIUh7czrISgsPjNf7nt
jo/Dlsqf4rfgFilRXnr/vkzDnjBk9BFU+f1CGDflFzybvttjivO4+Lo5Nl7jqWcYnIRJwlWodIWH
E48Jc0QH10RGFuo76nOsdSQsdKY2mdVJ8AgFh6XaaVbS88M7P5KwgEpD8RJMAA/vE7bcztvpr4Uz
LFtCr+e62gpTKBEu1RSzhEVU6b6Ost9S1vHUqF2pEcQoZLQ2FCfAOC7RHZLP5guiGsq54WSGqpsW
GCo+N9zCl+rX3G7FFVkUd8ZAOPekuFVln6LMxabpliRfvI8mTH7gIOJWBdNFP4uPX3nFRT5jEiZE
UXS4nC54muISiN1xtXn6sPEDBXrZrxhS7MXFP8l6JG0dhdCVUMMtftuSZQcN3JtC6eSaFOIYV8yF
2mFehHzVQnd50IpSXkx99VzyweWF8Z1TDMW3bTW+4YXrt2PdDgAsZAxef0fiiRbe73DfVr8rjwvw
uNplEVIW4CERk7qsY5mnRlwRJOt4BWHDNxGNX9mzAlaQcI2CeDjDZ+pdWMxhfdX5FDCHT7J/1hUe
PSxY5UBW4pr+uNPpeq0c8JvyG/f1SRkR76mBduk4E+hO7dc+lRV+eP/g2LpjdiB7arPTodIiAmRl
EmGA7+MQtcPFTwcN+8HzCToYfgsfgi32dKd74cyFbmnbwZTLwMqAr4Q1VlRjrhkQIv9JoE/mWsba
qMLSSwVoyoPJnnfi3ZBsY7DQ4IskXLFqjZh6xAPE9DFg8JLvEa5ub93OtKTkkbFVkgQyfOX3LOgW
8DB/jdXEzf85aaHW+FQhkjBNdARKw+fsynjgXhSJ511zuWJJnEVR8QAhfbpC++ZXP+p7PmH/EXRA
3jSN2N2+JovRq/3sPHHxChHXK79rYRh11Z2OqC24E4t/sl+d84jGylwE2bXEywwcIWwRGLyh+wVs
w88FZkXX4VMKYmRCZI18QgG2LZQDKjwBabZuGhjLx1+GsZ1FdDX80OKK4WLsxhAxC14iI8bsaRBf
GK/tlBoSYhTAOvly+yv/7vh/JSCb6QE4VBbycpUaC5BtKNn9ZfxNfOoquHgCHj+9fidFAkJUXFKb
QxU8VujKI8oNd56OuZ6tkdnTJBzKBDg3z7ziDwjPZYDWp3jGerKUwhsUvan7RlsbDn+k5mhLl8mL
JJ24UnzzFo0/N9yp8KAy9q+QXS8SZmHQ1a/wyq/CdAwobQHFYwE/dpVCLqnmsC031aKliUVkkMPE
kWCywL5YwDdYSGDqAqcn+Q4E8FmoFhU40NX7JgGSx68DHDQDjk03TYDpZISeDcNMVG6WalDiG2zJ
BU9uKHw/vvLDbH1bpYcCky0sgEBJUQsf0k28bei0i4+EoFxQRkUMkfjFRmD+rwD4yx7ATkB7v4Dk
NWqv2HLzl2JiFG9VgGhkx/KW2RCwbCb0l2/d2V6T5sYyD4BHZmsqnbwQr5YvHXOv7kS9fQOsHeDi
A5CtV9b/eDqv5tSZJYr+IqrI4dUghIjGEfuFciTnZPj1d63R+W5R9vEhCGk007179+6exYsJaspM
hhQi7elDV2yXCG+Wd7nm5mPNrSr/TlrbhHZ4v+cuZTjd6b085LZbZTPwa3vaBcZgFpaZO5eTy2rZ
hRR9QSeR5LoT9vogL42al3Tz+s3hzJJSPnbpwsAO4/S8sC0dJnFdP7Uo8qdiFQSHqSJ4nydF1mOJ
DlfNKw3t8u3M4zw5IELj9Glpk7D5eg9Fbjyet2ycN+fJ3COJk8mvkHDepVdUPq480trRdzM+drCj
V5Sb2vt2H6QZme4XJnrtkRdQJ8c31wf7qF/j4jtxw7RbeqRFTrf4XnmkI1+SG1xC26URb0m/lLZA
nATqL56Z9NliHSXBHCs0629p81dzc/g4w284ZddMNa5y57LtibvH907s6NCb52HTST22ysPSwK0R
isNruzKwJPLQ3rGRMZ9kRUJZd8c9zNSKZYj8Q6NOlpIAuFnuLUXE0wRMfHu8unV4jyCg66bh2Zi/
24i3FTe4BN08REHNlqgWWc8EGQaKlfYqqobWgnRbvX7M345PS5L7yOZGMxaxfR8VtyCuSraIBstP
5W8a9jUq0ZGVRfeX1hzES1akQP9D20KiySClUaDrW6pUUrWh8AiJAzI2FU42ksxGexU1mvxLu/hO
10C2i9i1NHjTGIiaoa9hNTp0MqA05lYwZNnYnoirXzokNnmdwAeuD0NLj3E6neJFL50TYOrUOVHa
8n2p4KF2rQ1CAz1TDidIP7nEcYQ8rw3wNfS/oAAa96CPtFFe/l1MKP2862BRFSrQC2tdx/RTXsEO
0DhtssU5lK4iFtFNDtSTReU6j+iqCPYr3VMCNbnbfp2/LpSr4s9YMMvupb5ivnmLx71y+/pCr1va
qQ/yv38W1DE1fgk6yB9F828rnaIVAcvL6QPJChoJnBbtb2iFp5cqPGW+a0AE2os22PiZHoUixOXD
IanBEl+74qdik20PykCjLHz4YnCkQmvB+NjlsSx2F17Gwp18oxggINsPxhSBbVAmw2T8RaCjuDoC
7Ca1ISEXm6Bnm6jDh8XRsr/uI2MFs5VBJgIwcQMYGi/Dvet6w2yC4m+qa3Cq6Sve3WqPZT1QRrPu
2k+SWQvl2hOLX+mmkt6DU3vxiyNiUVefcTpYAnYJYeeQabLsnlixx+b6Sx92auvCwTbcXi1Qlpvs
cejnm2zhkMbPtg5kR8K32SecDiuikGzpEhExgMCPDF73+nBqe57MEuaJsESsYqdMfDjv4FmuSv+p
w2YmgRp8z6FDXnT2+UdrMcByh6xpg1ElOUG7AYJ6ALw764KDGW8ii9C5dB4BTA8DStqAxUydZgm5
wPKS7O3EmBnQeyBBddXPkN+k3Di+tcj7TR4WL8UhYzSFvBg/a7gxfHChzFwS5nGqZMIUamBO9N3Y
dqHBGF0MEc+tmTnThJogLKrjmGWcaOQ5xDDWvvZPlLaR2t43D4QgBe4gXUKpS8nc1brlSINevgoP
qs8SYgfqJBjxESRn8/BLQ5K+t6gYu31GcDhQQucvCrDb5xywI9PZNxe/hFpLMkC/zl8BxbWNTZ9j
i6fJ4pe5wpTOc0oF2kRryHzThe1i1Ap5IxevhFPlvnHSnGhpGkMAoYPzlLWCucdl1zaXAqh5dxrT
3dfemi5V6C6Q932ej0dcU+07y9Wz+l7zw2w8+z02Vx1c5uO+eQIKHrZ0DPfPEh1a6auKFOyKLsru
Q2gHIyUMucastQcKzFr0xGMLDVRLNMthvmVo8EmHiCvTz3kvztrSwybGl+WYTT4D7w5r5CR1hgEU
o8Wn5qtGXzwxejqvpl2xKLPx+dB2que+Jv3ZQ4Es7+Rwbx3KGbGunWWzZODAxMQFxWDDD9bCLptq
Mu2xW2ptH3PdbJSt7JuY8xkwRSmev3dDrTOqQ+zvDtEvdHZ0+kHGSEvf4Afe6V/7qjBPSSql5wUS
R0r++D1UKcyOTZ1tU22l2r1SE8HcAl/2q3iuRpsl0p03xEgghn1y+TgXwTOXD4pfE80OxWrn5zNd
nmwZyX9cHPMI2QhG5NoqsyLyjVy0fyCyuy/Vz5jUDZEfkRYm6i+iYEpLjF8IjVTRaBgWnR/If7Bh
0zqi9OHvuUYzcCKzDaFo8ZUACjtI6EQwY2PbTbPwXG4u3goYvnzDkO70dEhOyXZI22EmjfMLs60t
KLjfFqihtqO74+53kcM9bMEZ5eHULuvw1ocPJXLTtwk48DhAHs0Q56MLqIlVV4xpG/VV7dFl1bWR
j5mx84R+9UjicDz5NklOp5kqwi1T7ZhsQX0i4C2SWUV5dINheGd9UYYAiB5MKuXkPNes+iMRTfbX
Rq2kmHXtrvN988J10IG2+dezZ621JOLmPDyGXWyLjNI8Mji/fhrCT9+vLToA9Rl3ImsdGVvp2HfZ
ANi3abckIsqQwu/eq9Pj6ZtSid65f0hooUFJBLnG/F22sX0ocggpE3xC8/ay+J58j79KMemy7Jcd
eUXwFfrwUuX+S8E/buplPJJ68PRQs4EmDOcynDjtCfjO2YDbC7O++F5NoBFWzeOzDaE9NU9w/2Nw
jolOKt9IaFjmuw5ds6cxXeQqicuKe0mxOpQY/zN8NRTbURD893apNQrf+nWfzjQPWHjvOWqTzjxH
T72/N+ii2SfyCNbjpuPBQACs2/ObvmDTKfFpLCTVV9BKFWwd/RdI/5HCpPdJOeLTTiUtER2jjJr9
suEOjmnXIZ3xjOwIy+AJbTorT67Ht5+hmWn3Seh5ZBs6slMEipVu4XvyGk5uRk8MKEBau/gVpSfj
xuK4O/6wtS8YEb6TZv4jILBIR1tafi+/Y8HZEZAJ6Bw6M//K7yJr/WTAxFOmF0oKohQK3YktiOCa
RZSxeo9t9/BLQIjgh5l6IOjL7u8OuOXq0EiBVsGJABJzglTTCAtdfjIhzqJbxBtKzElC7E5YhahR
rLgZqbO+8f4jZfW1Uiv/XGlS+4ESFqtyaxGXQUvJakGjB/KHOsVo95gSYadHJ+mFY9k4WimodQ60
buEbqXITiFL622KfI+AoHQ6gGQCZJHhmaLw9QbSlqJevvWtf0eyRJbTGk+67oLEQkqVmX5pAlTev
QnzjMEQCAhDXcGMXbUciEcdTB3XCTGcDURb4oMaxXqqvwzqC5WqiqgQg+cwShHoJ0RFhBSFyHpdC
C1bE7xVKAMTGGlNUPkxG3YX8SKCKoPttwu0kdeI5D8rR6tNZDDpl2u46/PAcrdECyqXftFg3E5gN
gVH1XbdHMAB8Mlwi2NFhgrs0K8tu+qjidw3dsvzWM+PJCKFEa5AhQG39Nf4ee7fH1ITApz3rl4mC
98TExsX7xAAf1QzfDmnB6dMPg5EDpKT66jW9pPOk3tCjt+ZEHKlwnkZLKI23zDCjWMwkEZm4jk4T
cKonwOqW8ZVqnr+v8RHZjjtcpoZJiDWHddM7UOLqrNk0tFuqVjAXMJDSXNowGMvPdWDg6L4NoSNZ
6zCL5MoRccbk1agiH+9H7BdB7JRGTtz+kUPnYGXBnCB4Bgn84fhd2/tRCu6ZNOjuFVkD2SnLuLGz
ni3hqQSh6mUSClF2cQH8QBtIYvd8G5tdjceEY/kXqhkIiFE2stMFhAr41uEVHt9YiAyf1n4vqeWi
U+Cvfyg0M19062a2TrmgbfzXqzIOp4GsNYuGckAft2jznW0UYaytOsODxj534xUsObcWzMR3lZl3
SMgYTahMBg2vSJGhRZH0MYNmliW2DHTTRaaRUOGJsyD1z0It/VrPWIkvEC0K+5FnARasK0BOjVn3
e5b4d3ZEowMXCBmeEAZZUtRHBrJbwlsKfBtvKI3OcIJ6EU5cO0AhpP3F55TAnmmzT+P3tv4idWXp
heS5+YIEed7L4Pyw4b7Xfs7ENvLPy7b88xGgHRYki/JYDww0V8kUWTUKfFkuAjvgB1N2mqp1ztn/
bTjwOnJcqy1Pqxi+WA7av2sUcZeby9b1yQAKCUmTEvUfR9+J57FFHI7otbV8D0LM4FAhdnv8/ED6
JiSPSFlC8c17+Rx3ZNw/dCr3RLJRju4GbJF46Pj6tLeACCTmeKuh/WVpwS/yV4mMwbUDj8z4nmCa
l/YDIO7Fy+AaaaRGMmzxmaYMN5/T3rR3alX7NQIXkA6U5LxHU+SHA/HztAdVybOG3rUuXYh4j6vP
g7mUQd49vOubrdi1O+HxzwbxXk7N5/F6OlkNloZJP8kb/WGqZVg8xH3NPyqHBJoWpkiuWeCyxdeM
h0aDBCVpSJjHcQGQiXc0ZxgvzE8BXYIx0R+cxern1hknVqTkKKCwzsW5J2+3E83yFRY4QVxgX0W5
6UYUi3ffTd+MgZ/ReaVbVPg+a3SOAzm34yDLBpyUSvAoUwq3apVah6FlTpf4SuVSETKr+OI7sWcE
CNZmCf583fe75wP1NbyvQkGFxRiVUJCBioV6JrjEl7SSQ7joA0LmwToej1ChGSD+AN8Yjk/SBJyN
mxxeqNHDVbDjQqh8aRRfcg1rNqw0k/YeY04gDbuV0bnrc+U2LGHi3+l+EWMYR7YxxITM+tP7IkUb
NLPB9SG+giEPDBsIYNkVDxgmwf7iDY64OKOzY1O/wIPfGAws5xSzjEFm2l1brDFsL739AOywAsDM
AkvK5eO6C+uP5ZQHgmvAMdo+R07lzM8azoQFA7Bz0fkpg2MXT5H3uzGITIWbhGzj7Y85kRVrnQQS
SSG/cUcVdi0uXe/amrjzhyiUNpkRdoZzI/FSS1BhpdN4zFoybc78xJVK93vd5eGJCaYprQzg04hq
/Tv1judALogD/JFskA0AB9K4jUMJIEPmj/R8ulouLfL6LESwWCJXRLPT4H86xVfhs8HI+VlDMyMI
mbfcyasM3jkSjjBCjJjjJIcQTCZcFv1Fe9gH1pVxIuWhrWOyalu/QtHiZ1q3tqLw0xVlUZnFPceE
rQHfnBEFFMh0P6a9I0FKljDWkNbtOnKvB0CXpYgEdKEayHo8iaczrCXhG+FcGfYSLwTF7L4RIcA3
fE9ngwjzSDIiZVFSdm1GuqQaaVwyBcYdjTu4uMxpEIoSy4h6pnWW2N8jcRILxDJGqu2Yycdvz5rO
IGBfpnIOThw58TY5EWPhKLkAg1cW2PPfpwagDJxkBYfVPzwNWW+sOVfuZkjVFEtESEnrGcvV0lpH
6hfRabPsO6t3j7Biy+0ZP2ndHxWrASRaVBr64bDXKOrORvlpEu8ud6BJvTgQE4C5CrWCIEs+ivj7
SJWidYg3yuS0Kpa1ObaMLBJNro8dfaFFi/xlWRgRMy5crCRmQqhEa1e32vCn2D4R0V3ZusXcSz6e
vQQupVmGGXVVmiLRYFgum2JuS1a9AgtYyfeyaTUhlBtq5NrUfPNTiQ/d5UeWpbH9MBJc0ULAxg7+
6zvWH+a2SaOQaaHSiS0lGm63ciHl7c8mOXR3gIds80of/t+C4q8LB/AL/F2lPH1991e/NDPvZGbI
PrvJyqIbDkRzimN73No17M6QCekcy6Bs82CRVIl9Q4oNGjOQobaUdxGD2DvMaIpeJYhXMZ1BLYoj
c03iht4NIHkKjLlk6nat5jLmyL6VqeSiQQbZ7gnf44YwxiBu6jJuudGLnR783hlIgmYUcXlAAyvO
oNbL9BbJrV0eeN45rpdyqgFdZ1bdSUKXneaJ3rTRsU1ysWu8YR2xM0fyBDk5BQDcZHY7kijRFVik
V6S+lPo5lM7a120y65NeAWMbMEzhtaq90iADRq8RqAlzhZyATKrjMoQHxyacg7dfDtTQ4z8USkrg
vfy8HxGevmtETJZjJmFL6ARPqEwmloWYxYCX25dQBOnKvtLlOrgFDpwu0Azrka6/ulSDxpTR1Hn7
c33AugQ8LNkuZX1pm/Hbj7T8zkitJPbxY57cvtIMYMClVdrD+aJTFv2RRHdpcGbGSnMD6V+Es8WQ
XkRW5IGog+BASxy+WUgPb4QJ2WXb6RtRhLO99n+63+8iL0UJ7pa/Lr/GHaZVpDyIb98Zx7afSqNW
fwNpiV4vvznWWAEAwF1jxSh+IHdBxGh1d4l7m39ijtBOxflAvV57ywqnQZO9BIYQbkTDfo+kjPGx
YXMaSuMdGKEO8iEu0gzSsfn3daWC1PrQEF+D32WvibK5FMnTJUSKQck2Pj5fdWm4OTZJxIcAlLgV
OlWH35th7CMiU/bF/7vgs/BX6cltcNzlydGTJpXpPvKpxasuGQkL1ECBZLsk464FKQID8XqA3z7g
uWn9AAFO2O+4+ynaCfWUpKRig6kdnq4tNh3LomZQ5KG7xu2Gh8yL3Mu8Lau2HeqycWY/4FvIbhp8
0KWKD+i3kLf8LJE/rD14Z9yX/oDleBqzoVAW++WuYYFR7BkVCbzcOyyPk9j0M19HSma0kONfbB31
dyCjtOpXq254JWg8xFbHUhX878P6MGuPkdZHxvlaYpYppnrRK+Mqi/zYEWCGkdHEnD/pL8wbPEAI
wHEfpGudO3pZGRQSZyCFEpodEW3pCfElgNvoRXb5BPBWC6DjP+ClSQ19C5qRRVTA6Lc3kghsOhDC
diG7FJRDnSKaFZ7esLX0ccPru8XULSqAYAyZ/j7G5FyW0a0nLiKUIKbNh7265oRTe84gJcG8GbBk
4CPEh8S32x+3oOKWEVlBqUJ+Hp+zrSkRkBiKvpTQnxoPZTKHwTE+PGpIxGIGO5Ko2RAOiUJSIjbF
cp4TuS22blf94s+NoMl3FbvzFuFO/Tg8DMyBuVP9lL178ohpKMh5QCz3fbgH4wU0KC/Ivj70qzkk
t6jSRpDjEcA7x2dJ4D1sI3PvCivpTPNESz/5FqEc7Kw1H7K9XnSey5y3FatUMAsFUPX5+/KwqNQP
QzY9YB5ROM5dFYL7c2RjZDYJRXkenR+dbgFhN6o/Inw5Vl2zGX6dtf87PfhM9cfK8VVgznXfvg6G
odrOMN5mAgX+orlHwpYQDdnaUPV9L45fRdady+i6vZvIRPSDtu3B93iSOAqch1x85dW/DIf8n/N5
N8zgVIRGFa7NWJ8qa8wP0T+myO83FyDK8TxVvUi8CMvybPdVfpeKh1smXqKOjgUHNWNV2uFDi6n9
nuzov1mM3YNIS0CjUS1QW4dFOghLhASuYZBdItw24KYPIJPTxlDXhuo3/Q76q0ensNMJDgbL5k00
htQGeS6afTluuUOtos6E9AdVdc+YPMyejz3GrpDU0MposP6RX6wnjZMm0TVDZICfBqB8iU0skz7h
q7OQEUKZbNPmSvZGWiXTvqglh2RP8kKA4+/xV41Z65yFnAtrYR8XP+W5ydB1js48VlaxencZKBmT
ylbdRc8fFrshQ4mida30UnYIT3sD+Jaf04tILa+mQhtd+z6YfH7FTBDhp9TTnvwD1r5+gNIgVAH2
/AEqtgCWXLylNrxEK/w7kWaxkQ9YxisUrRwoC8/Fu4YNoQpAuWxzxyHy3BZ/06TokKwfZCM2LLdN
89ZzQa0akh8b1oumw7ti4GEQ5Y8mg3ANUvXwqDHx7u1jNOzeSpGet1g5oLdf+vIWSfDAyn6xm2ug
PpAKfrB/RBdXwGFN60DOcRCpDom5PYUN++Gx/ig+MeeAvO9XNsmfQ6KxKTa9YZSqsx1f98rEyjeP
WEKliLbF8mO5KNMuBibYu3ZiHwdjSS3ftJ3Ftpm6UEY5oySto7AyxHkpm4RgjVf8fYIBRloit5GB
snd6oebiTjI/UTtkX4Tg7F+rLkIkrqc/srU24XiIn8PSw8S4xGx18N9fh48znJ+xteSd1PEadRZU
HdmZG1m7jay5K3ZvUIO3gnl+kSaskrhxFcs+yzu7596SRN/0CeBPJSyiHF5RL5JCHKsDV5G1WwEe
A5MFx4D/jmw37WnAxvo0O9f4KDbUdppMgSh/Rkf1IA0ubC2xG4F+cfUzawNl+ZTtDwRCgmTnYf5R
Xd2E7f0myRhofYYrwVYxUlt2AxReUUzC32XAlhBMN50lgAHqgoHAdRA8rnnQKoRlZpAZzPr/9hHk
mk0X05ITt6qVMv8AHRS2w9xCVOQgkdnuhatPBxNymU8ocXK0zIsbFdq3Qp8/J4M5D55fC67rtkeL
UE3UpdhPM3dW1uET7M8gpJTvV+3EEXmamx2SGObOtHuKYwzJbIUBE89VCAQ8T2dN9l1AkI3F5iLd
IteYbR9+xWFiwF20H/EKf6+xEXp/dXqyAz5g3wQTfAqNR2Bv5ZbcOtXWH8fPIyTxuLlrXOndzarX
xiF3jMSoB6jVSUxHUvbN+Sw/iWLoi5GswDcgnNddnENHkw86GkOONSGH5AXpxjNRhWGEhtgTRt4k
6tM2S/OnUBbcndjNqcIXpTtiapn8anphHP5ttUk+p0lPDGbWm8kc2iZqusjXtey6MUn2bIdcv5HC
o2Fe99i2GYcvM6taa67M6gAPZWzqax7OuWdnwlt8+cpC7BrZGcim4boc3S6eEaijwnsWoOnrgm9k
JdnCKoWL3qkxHVtcQ6Y6xOG4FKxpBPuZ4eLRkfQJv/GjKpPInFMD8yztlyPxzS5VEa0uuRV0jcFJ
66h9sGFHiLNtiDQj559mOMyNyaz5vzIb56Sc25FYb09m5Jx4O1eBIzCTKQFewti7sYkBOd0u8V1G
Gv4b4tHQAmQbld593u4lQbHNwnRTWac34l9wjLShUxtLw7009+d9TdWsiNG8xdUaz9XIZpiRCGzN
6jfTuuDbDfSOb+uRjpYyWEA/ISBJKBgFXZmTO/+uEEKTqFym1pLlyhCyBG4nyn2LhR1YF4M8YG5g
eoa4iyCFzZPw2wYpHksVA7mlMOuMJSWFdYyGNRnDnM52VH42ZVZFkibDlnJtRodoCFi8pj3MsivB
SllGk18lRF6lJ86YAMnnybuSGU2O84bks+mwtBimfEAV4jr14kxyebrldygzxkh743aoXraCHwPg
ThV5rJdBNs2UrEy6IJsOjdAB5jzc6FT6QI99i2m40bPrSxaJqX1aTlhLrOaXpIPzmSaUjWxw4SkV
YfLTxZyuKJfzOdx8+QVveoV+j75G0SQO3smSOvlp61hHFg/EPgcPrZAIjp8CgpTIlJNHFiP1WEjI
L4u5ggbbnPOuY/DnRXlPHPvJ6+xzE6HJgU9gHMbPrn1/jMD9VwVkw2ygqU3vrUMoP8GMe/e3e8ga
Z/saEb1aBsN7f9++6FrPTnxQ9x7GPKPRO8pGLSXKyVjNg2JhA2g9hXdFPRxvosC4mUNgeQZQOU8U
aXmPddH/biTwi8aPgNQscp89q00K89K305Mg2fjtIpX5E7gZzCOZ4eGJG6FT03qu7PlmJzU5OjE2
PjBQePPXLWlrSCYd5IHQ8l8s2ES4yTWY+PMinf9m293qxRWYHaaExe7XMZLOcFSmifZWpzF+5jfC
v7BXo29lx0aumXCScZdAdiZyOXgUB9QErR/3o67YbHw7MSowQlR7OSY11st6JB8T2Bg+HKbzyGmd
TmXjVdc/FFGzyF3ygOiwkNJ5WNcbNaO5R62Btza95y5Ab+yEZsVke4ucDiv3y1vmVQUrgsoueDdU
eEGX50yhrswZoSXx2DLCvPyOctbTzsedbcMLTC9ZI8SRAjBQsrnFSXqhYWbxaeeclw219QIvYX59
8lt9v7b/OJF0hkEibYOCRt7Jx7EBG0v3rqAh1tdpNFLT4Yz0hvilkvhyM16xJ+qpOr41/vI2eiJO
c7k1/kfwkebZXSHrUcrbyO9oNYJpg/j3wryTDjgqD26Oryhg23/5TqTX3tD0i/wCvwaAoPj4/MUK
4ePIFq+xY+HlObwuCqgiLkKIwi5B5OkDnEpAkcr7yrF1uinmSIcAbbOJX49w+xIy6uT2hHqGpAam
2yT7S//Udo2twxwa36P6OFVdloE+1J2ThwbDhs2eAarAOhRbLyia0P3mSD378KwEflmyRMilB/8U
A+E+eFzqBPpovsBq7iBtkqBEOaXn5fVl2+P3dNF7g+wH5v8K3NocTKI3x8noHOEMuRVIqb0fYDd6
7onKxpYA0pWyGF1Z8KjgcbW0uRjHi4flfS7ANMLW3yP+lxBXR+nDATCLkaa7TIIt+uN4BcEuWkgJ
vT0w3/5wYxE6g+aR91wq6In5k0atBYZWjO7Ji3tFV8ocjN3J0XXAIc/+pHE7WLlDTSGhf0ikaKVm
rUkHWX/zAqEgQRW8+atvTFOSWpyQosTP09kPlTVYJCQozxDeZWoZTgRKOxh4YzAfRLPD6ccJZluX
k7+nKSXAn6aXtHYImpjJXZ6OaUssW6lfxBMtP7Pf9uasIkeomi+lwdwE7cWsTWMXUinyDkANdgCh
JjLe2O/PywEbhX9BSW3/WnDJXrRATLnKGlIOGP4VeoeSGuXMeSYMC6+HK6VpLoDKZnKX/q4dsAyl
FGFs/mGsp9rIW2xIZO7DgAJ4HLhd4y2fCZOApmzc4N2Dx0shWpr6vPTZW3FBdX/hywZyduGT8Ca8
aG2pQJMZw22u6bWk2OBKsZRVdUT0n1B3lOLiUn1pHe/ZE7W5RF9icvLaIaztGCkHqkC6IAS2BrdE
0vCiemMSfDBtr7yd7zKwlvuc/6RFgOpKeEAIKxf5zw5sfg0P8Itl5P0uSW2TP6lVNiVJJp04dtMZ
RyoH0ExAMqpyS2lIk4C6QrcwnINUwsn3oFn5O70YqtWRV3g6mSTlHtaxxeDmI8UOfsY6NcJoNv95
lZaYRogkxDyE14Tufz97RoGAnuYqHgVWV/5WBtcCI1OeIGt1AYwoQ2eVm4PArjiMqpTovAcNyVkV
PyUGKCq9YFjFZ2QF+XqGb2AUz/DCM1NK5Xute/R4HkfBjoM6a+Bo2lMSv36Pz+2fvaFSNimLIX2z
Hs6Hv3tOQYHFHubh36VE7F/oXT3G7Ey+G0hPeTpeOhfoLSW1zp3eD4udHURHFaph+7BDdUoiu2UC
mhMMJa6eVQb1qucEN8kYSXaYmk7VpR7Us/Ie0EAEakJO5Qal6ZeqC1ERRsoXVmYe/fUYadPckCd/
vGq6Gxn+UDW4///rr6PrEyX5EKnThyt0q1qcfHP5MPm2Qbl9w1Xk1Hp5+rFLE/21JcGQWWboDr2N
srQ5HxN2EVeEQOvQpE99pS5hVokldLONUnvbn9ynYQndTqjpPiRFnve1U2I6mp+nNSSvZ7WBzDXZ
ng94NAfFex5WuSbfn8o3d5wXSl2uWhJJxidD1jGLqcqEfuYFuhYWMF0LkoOn5v7XfGOJVBz0XJxl
4w2e3EYrrF2BELIA8N5Gf8PNiODwAU6MzCzivo4EvkEj8j4gteDbtulk8d4JKFtucmGbd398xSP5
LmNU4+cZJnBCbBaIk9b42+wpFpaws0g2KEfJhJl3J7PhehWSyH/9zaILzD1V93VCYOaxqFofLoop
gdNBB8Nq/dhUuuZaF17MEaab9FFIM6534AOexNmHqBKQM+q2Z0GW7jiwQHAJ86QySAuZDIfELFoH
QZaRihme6wOl7oRn/C81MEDlfdPyf2GGyIQE4ot/C0mRc8r6VkiW2J+XJnFB6CjoQ83XWxAeq4Mj
6XSv4Gk7XFvBCYLM8oV/EBgk71m5k1evd9faNsxwQKNRFyDMyz2mX1shGhz3NGMhtuOdxCQUEEPh
pop9GeFUg+QhKS9gCAGHdPwKhg8oTOzAn5pMh1UgQDD6tYn+AqaiEtSaKoaVnjhCTCMa0bi41rO9
tndIU1VyVAZVzsRY1ueJLNDYsg/Ig7Hs7Y2id0qESKkhZfLuUhXwuB1dqT41UrWAKOWgFfMK+SRK
jGgz0ONasCkF/dU+xWrqeec9+d4s6l+K+vkJ4JFL5ciOqQk4NVCnOzwqttPjI48ymUQ9p8VJ2PbD
57KHzezQvZ4OmwyXhl0D7+PQOqox8cAgzQkfZUvhIP/E/oagmMNSFUqhZ2NIpxAJ0DlnSPUTQ28N
VOo+dAzTduYeM/uz/EGKBi9KNQSX2mMrS3KLSJlRf6WSSGPg1fFuYx6La8oluUchM3EGAM/IXHIO
2vSXjmbCVeapmDZUY3hD0lsSuC6OZL1GuE5ORiE0N4PF49BK/jsbmOUBYTFT0SVBS07aNPtW2QUv
RHwsx6mQ8o/G4GPUg7TbRrlBHl7azDbhC9Y5rfaJ9EzxrT9pH+rbWzeqFm6dyXDTW0Ek/dE5SbFI
qWNWqERhJ82SYztjkw66n7VYHOZayMzws7xPMaJoL1y2qNaHBX1lSvmq8Y4axv/4nxSjiLVdA9TC
DGh65sol/AMtp4iWuhhD7TS2smjJleWsc8obphAFtGm126ZLWgNUHsIYlEkkMsVUQmAh6qS1eFA9
smgBhlnVAb4SGKSUqYgezL6/652iRd/zXCfEBSNqBRxeudUU0JtEpz8OY18lc+8dEOGmxAtqnZ6S
MP93+mUDXOo5IJ7cI9jAnQq9IAjcEbm5KBXtak9YlS0KfdJiHtldoyRXdCbQSdJAVTZffXUdkDll
QqS/zRZfO/lPOH1aHOFdj9UoOFqAz7VVe4Pd979kA99JMAAY+FyZrdUwA5Q1v8HyDPl6TsGAypBC
GY1w2z729ISmfqdjM+499MaSuGEGxmbDtmj8kv1QibMhMODRnnRQJSX5D1qGmamjWS2avRS/moPz
G+RMudBRaVCgzFZrTVhE7MxQce+vFNsatmHH84RD456ycrMC1bhGRnvf5R4g+uX3DXqBug9kZzVK
0c8EyleA7g5WvxoQuuLhTU99NPrGnpw9IQKg2qrJ3GfgPjHphgumO2U1V23hNy37mdxmxw01Zm0K
hBQ7eoDAdcJ3rrmUwzPznyIgUwGlz/2jHc9dE+vmfmAmXrVEybbbPUlWP0uooOolSqWSiLcbT0t6
NdOhH+WTYgnb75OecE0qyFIZU6ArfBovGNmwsysMq4vMkEsy1lks3U76oG1alURp8/phrGT/6hnf
X0Bjs4ikbDzuFAWHRz93RPm+g80w209srsFJhmbUfMzcqpfr3fdrUNo3GfCSqQVYXuMSB0wxnPyt
U96kJLVs/8xfpvv3lk7a1PnCTAA91SRO3kx6hjYJWNASbJRumN4BkCrUQ4SVptDNFvdmkK5Ux5lr
9TjWHbt2KP/h5DaMt0kTmrdQdU8ZoYYf+QBeQfxs6SomPcHIk1hEvpt9x/0Lq+0oYTpfWYWaX+IE
SDLhCCtt5OloTCBhaN0HbYFiDy/LCgnka3MLo+F7aWXE1sO1lxsp0xqasPKo2Ezrrnb3804uon5H
Ff3pPv9PmZhCw2nrMGZvJ9OPotH0R424+eFNcqFVTqTIzOYo/NUoIiEvIT/Lkzq2z0eGRlnnOORb
ucjMdw6OSubDUBt/0j5LaGhkAwkSCKglUhVU6a+Fb4rLU48dtBYMkYOEroRNJBgFTQkqlsydYZD2
xLBIXSpxR3vedtDE+1tiBKH5NErFBMoMgk6lR9tIzsnowM4OaCfwk4aClhagSqVbpsGYIRGBzt2a
riDeMJUgF3p31BJ0FvF2yLsayHueTakSHAQ5tqGb0EebSWlyLfG0tnycPpWeN5cBXBBJABWCr+S+
rn+YdD2RAYpuW40ue7WElsSHzznPeq3fk4aZzf/QwqljVwpKHQEEKesr/pBtl5n320Uuqd0GV4AO
xDrzeNwnVGtVaGPFzBM6+II/wAP144q+PapYRMJZJOxxeHQUGsm8ixJECypcCFPR+/gNKl3814S4
nwyf4FO0CyHuVjnju8WSHiXg7HCMch848hTOHY1c9TnTcdVIwkywCGHTBuyMidD/HhIbR+CCWGB8
v+nVKPhqTd7ZYJ5cEnvXtP5UiffYXdqnz/xHQaGgAquCGrTAvqRaIqcdK3XkrEw5tVQLlLpG2TOg
uiX3KXkp2EyZRrOA6cMURppjlAvDKeADTUMbLy6j2o+CH3bYQQ7vSDspDYJrTA/RLuQtK9XhcF6k
gl9XrOyiqFFwmM52ejwFQTO2IsA0fS4tBQCdeEAQC7JRtiJYfqOW/zZhjcnDqCIc5RUZywJ/GWdI
xVk67KXtR4q9Bc6mAOzOkZpnTJnUGkWe5GghaVJhli0oNKKoX5Ji8DcX8sQK0ytAK3oHYmY19b5H
Iy90kZpRDbPQAfPINdywwGd8D2fXdkIT7zNqFqL52bxbQ/gxa2/TD+lFSPbenzDyJgTdyGKNwodN
EviKPbpDoxJ5F2nEM64WdwuUMe1qkldol+btMiNPMDNycIR9Og+KryEEzfP5bn7cAoJTMzhzyOik
AxoWDJizYK6wvlwBRkpiPycDDSVoZeKshYaGtqWcDHefIshU2Im/eCeoYwqZJjexTu23uW5oV/oq
MwCuH1NRW6aDZkD6wOommydNEecYpxy/NPe8l7PxitmCPkOpvSGC4N2IylMMaJt/TZ5ZMEgkkRZW
yea4bkkjOb9cricSR2Fps+w1AC78NTUjLuM0pZSl1LFTeAv2l+moBYJO6yx7mI1XNXC+Vdvk1NTK
WJ6pJIaoiTJ5LYNTkKneoTcHqNFI0nulf/SqN9EkG4qmnftFuum4LnLMcAM5ESWztDntch1ckQI9
00d8FBfr/4kSAaMw/WgjMR2BevPwEPCk3snpmKHSpgDeCDQVPzl+mRYsHfuK0x0CXZJZxhodDJBf
shS9Hu8CjuazSPTOOYhprQWzoO6YUMDf2XfWQaG8RcxcpCkG+mQ4i5bpJTXKFTrPsCsCXEMRxmHf
ypNC5Dl4iS2/5SiUaxR62cEhsBcmz6mEfZH/NW9sKHSCwDk0rwM2/svcFSRG+J5lx0Zf+SRP8lie
d9z0L3bazgcLWYvcMkmZiD+2t6EcGPn0AuynsMMuJMoRjCXY4aexJ/TRgDivnNcm0MX5qQ1Op6jr
Qt2Lq0Z1vqjOxS7xrthlHGdG7MQyXCLSADtGYacq4hhLYpTCLCjSWfVmca1vps7r97GAxkJXDmER
wjkutdFNM+a8Rp7cTJ7yAZVQl9EskVCqJjmiOFes59PTlhmkpLGMrArYL0OfifS8idPwIubyfb8r
XAyoPbiA1Qx3Krx3TuqBvJKyZTOV+9EVXAWqZ/KEUI6JZBSgk0ghot9ZGoR0IW5KU0EwFkyFxK85
p02gKZYk79IYwuGldSuvyNKc6bsUjAoi8ZTFcZJKOxSJBMnJMcFhWFzjm6jqHmM96zIBevcecNxj
W9ZINK8gIgQB3W0AwioVzOpkcQyqP1VRTVvSm6aVEbdBPerszS669tJco3SDdkHLAKmA7FLOFtgR
3JOMiHgXJYmmTuOoH7Fviun9E9Zby2PC1gOmrj3TXJF81kSmpIyXdCkRU+tCnW17XBL4yLoREIYf
SsXLrkQHQo7GpR0WP3EnYWv7QipogbOxYMpMy3ZQIjTK08KG/kbccdM1VPOQqb0ikuaOMoU/jJV0
GH+tfScPRejySqlEp9IWSTI0AVkd4TnZLMiO6nBrXkt/+EAbdxyIBp2bQPskHYyKb5vyOAr60zTV
ZnRnaizbLnxVBjO2g+dgsAdh5eCz3jnws35FEZLBZvbF9WduRamY5bE2yYHrJPKhuzqpGnZzIm1t
DcuMMNAQUYFMGtuRrSFSMj5bN0znuFeXv311yW/fx66ABJR/7LvErnLs+UVsSUAFLXIOtXRud8Vu
Bnyd/SU2lOWQ3iH407sHJQ7tgqyww2ygo7HQVeXpLfl0zunc9cSeOYHhMD1PhbWuNdcfbb1ItunB
zXuZC6NHBf83cBOy0BeLXhGm1qrxXzePuNZ1KWWh0oa0XY9oRorPZUCPk48Nwfsej2me0FAKldyE
Nurk1NN0qn7PDK222uyKCU8tAv8G+c6fncrU/Alkjsn5CQkUZbV+azkmLqNtLexLmOLIwrgrWkj5
l0lLGsXqB2Sz0JOaCRewgb+W8DxYvjEbubeyOMjNlpxVmm+GoeCjTAVAiIDDt7t0rZr1PvDoLEJ1
SxlK+oAaTOO/6d7g9xUNLZI5RbfdMn08A+t/wikUAs19+Do12ZKTipcRXHioesFLsF0s9ceUw4di
Gds0EaIHd3Bk11xcgrCZZ3VCUuO2drL7Gnur44x4FjdhyG015QrVoHozz1ISXaf238/yddyahlIc
S53VJ1ZRp0nPcWVURG0IijODZLAebGK28e3QW7VeoD9drVVpTE8N2m1UGgKDah1mh254R0Q95edd
sbngLg7Jze/vOhXbyxXbmQH35kQPGlAs/ZafGt/LenE5Wi3qUkeyaZtIz63xsTqRdqZbcjapPHX5
TrUsD60uPLlQXhO/+RUOa4sqjy5t7ier1QU97p2/woRjidsP5q9Qp3/2vlGmUvXvqxx3yr3KrrEe
9Ur03qOpY/7z3Ct2xWsp82pxrjlC/jV1ZTrs0/LqA7H1ipTirAnrRSrLtFAqxTUphPB6x1n7uNDT
JdQ50tSJSNpWnW6ia8GWiRS72zkFdJnFkc2E7MxJKIdVT0tJ6FMBjuQcTHTRlchgOc1N2oVGZGNQ
gZQIIljTnSLCyxBk1ujYckx1oAtV6mgeLIGMlBsjLHDpWghJIymelCxa8W+aIjYFrPGxk8z+cRVt
hrnWnn4HGirBR1qhcXzENKlkx/gZCWgysiw2V8iRb/a7XaDGCEc6B5Kjh19o7O6A6u+bh2s0unzM
78ftJbTL6iHX7LF1EC2/32c0z6Bo5FB/au569Pdir4M/ajHr7PxyqLNle/+h9PDzUyOBvorZtrYS
bd7x7LfB+Aenyp4Dd/N69mEyWBfRFq/rtXl8e6Nmv8tGFePhjWPxsOsfHf/K7Qpt4Oky3rfneGZZ
x3Rk24sXNq35gt9bNuhAV6d7IukR2L9lc0x7g8a50XBbm2wdMrFIc5kRmyxU39m+gUziEKSQHW5y
7cJdUcrxFLFvKnoMOxHt6jlarFVfaMp2ecE4fp+Td9jr/fiuV1y0aNc8v8/WeyGXPqS9ImWthZ9J
n86DH5do2x3dmuMhoXSfAlVYMTaPHkz6INkGu4lgX0t3nWl3wfZS2eh0bbwcKo/LfeN0phvzOzvn
7bC0bFRAlwL6NP/xJNsPGZodXmiDPmQH6N6lbmq7d1rF9PLOxovF4Q4yqsze6EmGTVW/isMaMJt+
3pKetO9frWI+wBZiUXFLhozcGtsCofSnb3eO+Yes7ItO3kFsVu2NaoNs/TMLR3tm2Mi63BK6l19p
oonsjU5oNDizK0S280gH4yYbAFORXKK/fbK/3V2Ty1OBMv4yhYo0au2wfX1Uh+/5OzVmj5fPCy3X
N5/sJXBPiutuX0YJxclMzh+5r9rRjuQ0l4G4uPDYbKPpOyQSZqUanRAYtPa9dr5Vh/Up138RoPcf
6eHbZKexVxJAdzTAurQ7CHrs9d2gu/uFVsfl/pY9vbKb1x3RXblBc/41tXyXeoau9zS8yzVrb+M+
WfcQ3h/qy/qw3C9SmflA47SHyeeCmRkXew4nPVvY6+GOQarcHQv1yv+IOtMlVZWmbR8REQIy/WVw
amdt2+4/hO3agiAioExH/15pf098sdZeuxsRqrKysjLvnFYsDBrvceA91mHhhXIgzRWXnHV66wZk
dgbZhCYOtCcZkh9Trm/rBWs4amnX7htI7hpmFv34h+8ElkYibuGuyr0WOO7quVf9VbEcddSoJp7A
JxwZbaX87qfTZgxeTOMiqroQAvugse9rTKi5FNtGFERwOk6Nl5deyJnG2LxUX7qL3KaUmO565Ep9
aNnEit3jQVVGC189VgfqKG7pZ/Pzk00QhaPefeUefd6/7HaWe9ts6OZDN6HZxybZge3Eo2QX/jvX
nd+tHS8KqC2efV5ptKJ/UTzfvz681W/i31eRSwurhfMIauoDsQVWEgZDMTkX/KslLGWVTqwzXX52
zVdYLWGrh2/4AtfgzrFGytWvBRYz0Mu+6YFzUUhdHYJlkdjHAxLvo/7+iNqVRpAIhZ/8p0/JL2Uw
p6C51K9XJvTYWdnUeiVGNft4+oduVnVuGQXl+eAMRvHiIEXj6Z7nNbSvOdw8QDJnblPvNZk/jpSu
HywfFNL78ieJFyOvwo+n7n5U9wNFxkLPpxWZr+x1qg46VMem5P7Tf/jK5APGe018e0mzAXV9ABzo
fApX0WCz3Oq7ji3jUzhosEE+/VjzpN7jWQnv/seTDuPaTfG0WyAFecWM6WYLhNoCVZpo+iKZXC9F
cLCBJai3vKCR5H/six1tnSWFK2kpeT+/KhQDX14gj7Tufk02yTj7goiDNvA7iRgVGWgAoKeX27wI
Xo3vi2yixZGPgUGeJ10WPnQ3/EnmkeXnSzoto1UJiiPKtuAnYpkSen+RwrXR6c8kEX1T8HjajWGI
CWongBL1JfDDiGUg1isOsLV0YZKcUsGDdAQqTpMZu/NSneLYB3Be4qQYUzVTvHqiV0iksZySGvKO
8ADBqagTeowOEkotuEO3lTBlCWOVW99VKXFzCa7ybl3+55d1+OL1i2IzPElukrQUgC83pPgHthh1
L7sttfaOoqKouIcEKxGLSJDscixZROCJmX/1dwIeCmadBNERiUcZ7GYnOXwdoRxqEH1rhGEU06Dx
rZnEaQgEL7VflLHOv/FECj4Kem/QW/5GR4B3BqJKyAdhKJQDMzwK6lC3H5VDEqhIysHwJSBaQjgi
1FEJ8KdZHJ7XbEr8yHVazKVwU7qWpD6JaKEQJmD6X8BP+Tn8lXFLnIyUjAA23wmE9MadSVr8i5x5
uwIRy7j8HoT7yB/iMUh3Fq/B4O1CxgLEZhK1H2NAKvCJwi5hj3+ag+gLoldLaikBHm7tkcy+pSEz
IfWSYC7J+6Jjxyv5GQhCwkq+CbdfExlHKqqYTRV5pQMqL4p9I35SWQIBuqy1LIPkgolHRUxvnN5i
n0jsmlguktsq6SOSqPLnx5IKeE/yCOSKpLCIbSFlHkH9jumXIGcSrPVXNlz0NjA/CeZCT5Pwpnh2
veP7JLd2RUFuqesi9rEwnrGX+AcByECqsN4FLhB+CSmP2RD9IIw5BMCQQQrvSoSDcBFdCrbWWgLM
BJ1ziBbATMf5YC6Fv+WJDsYSuXjgdQIA6tO7gvWCzoxxIwHFNPshovNdHEls8T8NMllUeB+EOMNl
/kGAhuBtkrz990jRuGUof1GyAh8IyiGgkuAfYkMLbi4ViGVLl+8AAzHfJfhUTL+cfUjX26BZWPTB
lQBKMYTFuBX9Et8ouilHhE27ZFEs3yVdvrpPKZIoy4kblBtEORWk4PlPIwmTJje2mI0iJd4mPevy
B+GLnJAEIZEIIiVkIHKXXP9L7aZV4f9DLtBwpACvzEPmKwiIWHp/KYwSwI6kAxKBLinJPwLGyopJ
hPYbb2G9JD5IgJLiY7gdLgXTocKYvEwgaZpZ31h/aEcuMR1GgBsFbhDiEW7/l4AvGIVAeEK5P/xB
Mjr/rv0hEuHPXwzN8KfxDkLsdyHgd4V0fNYkZYoM7YGg5Ml/qLV4W8QGklQpkaXi/qfxpqiKF+rI
CwIimIf4uv9y3kXMSqwE5a3XBVqpFJgRwYzFbUhx43eCvwxVaD2g4Ssa8uuCISeDpu4xerGkemkk
lUn8gtBesLr/eYmpoQADiMf2iQlPTxIimiUUV1wRgp0Iphd/y3pK3rhUypK1EsxdnvJXzETwPk6E
0qUuqsL3ZZASDCxvs4nowLiUUGkZl5BE/v0fZC/5C8Kv6O9SB0Xdvc8cnmbh1ZcZ/XmIhA1kF4nL
550wKhE2sj1lUf/WYpAHFIMRV6JEBtpUnyK7Yyn1LkkBR1hLlq0YdimxPBjkEuEmGQwRmLGgv3+t
gaVJcDj5g66k1jlFuSh6PpWqin+xgc6YuLtxIdF3Y/HT8jNSvuBQ0Hz+44rE4QluIF/uKcJBbcjg
RRVHcXM/N7eJxPBJMR8Zj8rncreE2EgOsDNOTFeyT1t815wl4pRQqCtGC4rp6yhdmgXWppgGrgox
cakSgH4g6eQFJYGk2pa4lWUcf+dPsrwtiQKcFXPjPa5mZK8kC0ZKcfBGJiggsExXcmYFr3sE/MxV
uXadSpCj5JRxED08+YrUJemp4EFsoTEbjuqlzEaiGjUORRl4QTSl0IhKaPwWra1xtKa3VbIcnh2a
Y3GOWZvr9F1Zninx4HQuZejTeTpXPuUNck1QaNrVcbvUJ5PBSpqQEFasc8k+liDNZmSSMytFWOSU
tMa246rM9OXfgXHexyYNtqbDs3xeUqWVoZeXv7k25BtFQOIRr6KKIuA3uUezO/0PgMOxQ4iNFEfD
Xzzk61ubSqh3NLb/vZDY77Aom7DJaOZIbgse09yjdDelbeQk/Fuh//HA39oqnddeKjz2sjBStrBa
CUos6obUIJCioYJNvANjYeDnpzaR47xuggG6LaYRS6Z4YeVR03UAzn47aS5Gz0hzpoHefKr65vZY
3sl0NmhSWtNcKHeXVN3b1LcZrT/pMrEpXp6pzolitZwlUa/9FOMMq7IdccwHOT2J/jm9KzGgUu1F
WoJT6YUYVyGNkOwRfLV0ZHuvhTB1P3tiGXGTtrPvboRTpAIvkbw8pj8R78sffCWgl4TGPz/opirF
lNKFzUvoMCoAl6Qsyv7Da8KWEsaRDSUZfbIfZfukbC7Y6B/q1eZvzaXkqqRCyuf5HJ/GtA4yctPh
AdGThIdlwH+sNBi5woo8FWbUL1Kk1RnrF4VAXVHPWlhWVDd5vmzI+qT52rwgsfpJmTmD37j6/i9m
21I4F5MbWfI3yLdwgM/enP+G/VUeLvpee8AcZLfL3pBllof9FaSQXjPibBRASgIaRMUs0dyoDPIu
ElG8Y3yJV17ao3jS8xQ65ARiLPBSwaYkYa4O0Ai793ZQvW9RIfPpk34rFq8Wakllv/eewMOTQSEh
iFCSRuZ8LsJK9FAZmE4FcrbsVJTKGg33/w+OFk+0A93V/dj4bOgIFH3MZnY8f9qy2altkZjehi4o
1jy61KMnfdGf42gwoZes1HrnGKOieky+5Tk/gOr1VYD7+aJbk+4yJA3aM/QLGc7jrDwXuJ2az7r0
i0Px+KfSGMpEch5pnUcwF2hPeRthIxj9urH8pj6ZGGXpsn6NacNKQ5cLfTEKeiPMfg6rm03PN52W
0McVLZ4Pd7yjxSYkndnN76QtzgeWzzGk6t4TW/khoA2cfdYagCbbcKNwh/YV9ascbOJljCrbM87S
VjYmXHABqBSjnBIgukqccazPaSrcuQo91N1nNDasCeE1NDCmQWadf+MVA7e621Djph9Sk9ao2Gdy
uC5qvz/+Jmgsp7syG+I/95lWqgQUp1RWpLdTRHywCGNvaPnHD83LioMBGkvn5tGL4xsA7TXmhB00
n9Fgqh61pwS9KWTsKEF1H1+3L1qj3QZQ5E48hnWmJ5cSdPexSfpKv9wQTtd4KxzMlLCkkUaDE3S2
oCsFXeSG3mJxp+cp5FKKzepnSMO3ES0/rXDBqLjlqB9N7TuvRswsMQL12GAJjBbqaGNa/l2fM+aq
OFjn/LHMes/sABjQcjg67/uioBXhNVzejOCwWsT7bNnYnkM7kmqy7/oVXQRxyhe32Y2Of4KQhJu8
9xRcJyOFDrukCLAQUgTb+Sx6b7TpfaFvTLQjTatK3YuyodfRnj6MFpCahxw7mkEf+aJmHmO6Ht52
cAq0Oz4B33zaAXTvjOL5vz2913QPvLMJ0FhpY6lZPkyXEabUezkAJJ9k/v4IIekxCUaoXUoWH9I+
pRnibc+awH+M1uqXpmoE+pEkeNoNnHkKKz1iqei5W4YrRUf2jpkdq5Q8A1Dx+3gxGA6lDfKVOtio
Pe1HtG1xQ9GfFdnNNDRtYyfTNho3Ae1F9OMmW76CfpRRlvKu+X2JIgtHh/WJ8tbXrSyUPu/Ks5C+
laaPOs4Gmq9MgSmLA73A6XwWynbgDYML5Mhus4ZCOzGuHraK+hrXWOXtjjfX1y292G57p0T7yk61
T12ozZ54duqPu7lrnBfw/ou93cLv6KNW8mmmE832rn2wYKC/rG96Wi3sfoIgaH0UUnw8cCP0LQ1a
lBPBQahoTEFlND6UStLaOZxEfjBp6HEYeNG2H8m2NXiF+dyG2gbSrX7oGE1Pc5jB3xSuSYNMxEF3
m+lU99fc6IVs6L0E8J926LXXt7tw43Qj+orDpKpc4fRzwTlMugJV3nOeRxsG3I9umh89lixXY35E
dIjLIxYOvDY/ISiQWpY1kc7QQXHgCVgwHNeZRxvMGnC9mvQ3nCy3Xf9EMYIfH1Q73RvJJ+vBqtZ0
g2SRqkOtH5p00skezMKd86K6Ofys6wfKNqit98hgnJ1RbFp9Xhw6hB2keP1qz+1z+F8drliM9GSd
UdBpAV0izmLzbMuIoFrDyJl42+7QmWu6PdpjZK9zVvETKQE1p9vYf1Ghf64ewdIhNzxB21XYV5O6
n9dwJ4K2xEc5WLORDfwyxDP3E2RfQTLezO5XOk2spX2NcS60ImBDIQZhXoXodPWoxFu9/cos4H91
EdHx2zLOYf15c2gHhrHf//RNO7o/viPla+B9WPmqabMgKTfX622isxDYGs11NNS6UVISYEaPxvhU
Y5zT0ZjewNvE/lXCFZO2H7hWB2u7X4BRkBOJmWl77Cf2w52agiHMkNP2DMuWfThYpuHSLEsfcWvD
Kf3EeILRNTh8OP9vXoEpBTp+vyTkSCcM1epTD6LGzth+/HvqlxopPyBRhgWsnHpm4VpoRFwb1rQz
qiAsznH39Y7yjhYN59Xr+fuqbh6iHMa0huTawr8Kkc/LmEr4S9sYccAQRIS7raYE+UbHlD72NAtW
rvXaoTEk/ZfbhIIO/dKKTsVg0VM6RdtrFPxXu0k7yP3yFZKoquVEGHSooQQVH4tDY78Cm1yr0tjq
2qHRBn4xfMxg2gdHGDJWoQdqVJ6PbGw5FmHg4qASO7JHbkVb+VMVHuySFYjtIN7TvDbZP1hoWCfe
w+RA3txBd8ctB0KyV4/2honEe57ER1r+kW7x2Rz7IY0xOFrzQ7LXwZiRUHSTBvXXOcbeGsG6CWiN
WRzCTYZE6Kf3F37peM/Zz95GAsj3om1xgDsR8fB0fkr2SFmgyn1xuO05cqAsD921cjNNA7iI1Er4
tOKptHqKxrwxPyDL7/toOyDSXBq/NNVocElPzs6K/OEGc7jiDLU9jh3uaXyFJtmvg05gHX2EFaR4
tOUMY7rM7jJAb0PA6x4042rMay2KS23uJV0L9GM89LSLvDo/qMdCWu3y7IqmzvkhP0jnKYahrKJt
sjeOjCqrRtIumYsyc2UHZcJNBP2qAzuZuzgsoy0z5j0xLxtQO+dCknK8zw8yLuWMJ0w5vwJ6SfEi
xCH/MmzomuyvW843ISDKCPkE9D9gclAyhj7RdnjR+CP/JnsZrr2hzRGqQH7gFuZg+drlukUww8DF
gYGxdXgzj5A5IxbgmEO8rh7LcHPbx8pCf3FS4HiQKCDGV3isWyKrxdXbnuVnXLTv2PMQMG2UOJpA
bxtI+G94eQWoKsWBJ1MsYcN47Y16ZMC6MJEQRsgDxdHOhCrZY5nseVyyrn3r7Kw43GUK8Z6vcLjt
UVdieTNUKQ7OioFE2zoO3rwDgeK9+V6PcPNehj2nEgegkB2QRHhXZqjshKAHFh0aZC3Y5Psp9FGI
AlNuhKTh5umzfuGGd7FSVzZPvE/21ZsPA9kiMhpYkJAUFB0GR2MXniyzGTaMjXV6ccff4KFbqUjm
R697cDS8He+vveyWZO+s+ImLA3XM9CjvKYwv545Mk/nxO2ohK8sEbr5acRCIxiHqCDuBsQ0ES2Jv
y4bniTC9er6Ja50igZv8pKzQbdk7wj57/mGhDJ7BP2zHZM/Q+H+46WTQ793O+jEiVgq24KVOOGNd
GTs//20oRhRt77AiRBEG5xEiKooDcgom4vvyZgYFp3WZD5HCDcvHPuJOGJlvyc5getVBFdUJftNm
8h2m27L5aEgHYU8I018OuF+Uo/i6bZ+zZrAwhhpP/7Ubuhui33VDv/R/u7h1r+zH51ZWofpVcc/1
FAwkuIxwQ23zy0GY3gP+ojA5bmd+mP1U44hJH2tTmluLb14bECLAGx/6PLYnHOS3fsk7UxNdXRdV
Ax1Mp3Vz+pWTVIzTRRce5iIKQTlY3x6J3+crx5owhl+7+2Fz/aL3V2jc2aHSvjED8FkzH2bISsmp
xnTODiwpalRm1G5KAwsqrTtjtADR/kz7gWvXT/P/zH7yC4Z4wUbIKfGDtoilYE0Q3LwwbTOX5tLs
IKNENTvZYTAcLOqcolEK+SSof2IE6f9RLgD2i08OvYHptzEZjtlFLDlPRgd6Ket+NLjt2BYDejWe
f9tiz4BMbc8VROQRWubN54P83sZPyr2OMD8xnoIaX9bvixSZe+PQBRe7WW1pju1g+nm2ebzy0y/M
rTSxHAWciZwTToWBPWnYWIjJaMzBzaz7ODBs1mWtRYsqgNcSe4ohhiQNzY8bhXAHvDvFbcTJDwdZ
3WgFIdMCr939v2qweKJIDF5Xr3VQWh//NPNDzBJHj72mBzWXUVms0TdqOoc4KzfQ9qm2adOfVU3J
g6z/QYxH0N2OFvZzq/M4HoM9g3E21MQM1F+oXDRgehun2HnCHKazy1TaA1+3V9T8lreQK5N/c7Io
gfGcoZUST6C2O2zemIh9VGh9aLrqc/aEldt8hbKZXLcQqEexV2bXwbSMTyVWD2qBPbXscT9SCPaU
y4EGo6MldNbDKwZTjFHLTrHkIDlajQPokXw+0E3phceuyo1R7aO5GfEWqXHj3ZhsV3WBeLqmE8Qx
woZD31pVytrIvzUFdWvCpEShHrKVms/QPEYQBcs2XPIyhBf2MEdtDnTujEXhUQLkmvKc8ZxbuWH7
3MMVmrWd/4sYgfAvbyshrmq/xnaLG7v55LXswPzxL9HnL1JLKJj3wPbpV6yImv44FKi4FMrX43ns
WGjk0gNGpPdiFzzbLxhUu+26C4ooRwM7EfbTAQMpjhx7hJMMyOcjGTELQMP5KlovDJthUZc+9Etp
ZIQeyTDjIKJuJgxKsfkuKO0p8pDrkJlJYPwippRyksTBPV+ppPdgIMXBg9KGclrDfJiOhelidF6x
euhbKdrXTK8C2b/0rWRz4WEh+pIKXobAGmhotf9i2iej9NkYQzKlzI+2Xw7MDxR0HZMT69gmJoco
ctEHnz65j9WBV6GCw3PhYKF0IxvRY37gVyVHiWCbxkeTVHng8B+vRyDcHGoUBPfBOn+swTmS9oOT
BHGh0lYTN489hfJPvsKTDLG4wfiBlLB8qkA1tmwPAw9A6AIY5CCM6HNXwVAexOYQrcX2FJ25eRB2
gWU0tlxWAaZYVQD3ygxuXQE+1MY2bT4hAqaqAg8gq+gV7zbKWktnSJ3XhV3GGNCSn86nyRqR0BmN
0TGgLEDNLxPo8mXtrIbpLL3NILpiTzGxkKucDKxZI8rmjdCh24ijC4Me66o4sPKCjNwJmUF7QONr
Apgf1zjynd01cHacBxkbtgdPSycl+ApdQFEjh0HynLFHedw9GnNG87dYrMgwprYx9IeDq9sMtkfn
fGAZEfAXycf3csMLVpxsGVUX8BenP/ALj+ZY4GBhoKAUwBcos/BaAT7DTs9g0gA1k7lxhTMB2OCZ
sgNqlxV+DTE6LzAWhvQDkz729WKhG9uocq+2Xx30Ueb+juBoFiDqvep+MZoPqwpi2pt0ASAKdifM
i0kggFEsux8jmjXjSTAa3WVfF1g80vdZv2IfJZpbYOQOpqEqNh6kzPP/2CqsDVozlPExH2Vr+yAa
XGSzv5VbtjsWEqcj6hj7nFV/nySHVnbKBPAu7nadtkExg0OgXENJwTlnfELzDzzKwEd8NQtQBxJo
nK8Q7kwKQg+AdpSgxYdMrQWS9u5jTFROXXAtfuawyJ9UorbvH5yYfftRoTnV7qD31B5T30XwhUyJ
PQQPwIcvzq52d0WlZNVZHV1aw5jcwQLenU+kWg8Sdm0+tcehztA9jK1DPj9S51lNQm3fH9lhEA0b
nTOPvXx36Gc/gd1YQQToQN3cYz8tz6J2FXuEgJwZEBgTveyXaZW+T5+YlaTjve1pMeVX0p9BvkTg
IMdZYqOXWObOw/oOkVUQDOtfJGL6Y8P+nOyoOTwbAABLlDVsosUTJIcB1CTGFofyOUOngPEwcRVt
DhLGLuAEyU8oPhCVC0z6mn/AmEiE9NCVIznCmk9hJ8RH88RfQq6EfgAlMPT/rHbXMgxk6lFXRhnQ
IbHMxaLB5h84yxKtIpyZzjLKP16idilBdjLDgO3bXfQzlMJ0zE7omYDBzYWTSy4rO7YrqiH42gmK
CVZ8iwOd/6WUVUUP5x6LP7f9HcswA+hSdv1RHJqxD9iC7dJwaJ24Uz//3X7E7jg6O/X495od32n8
lxiU15NPjB4widzOodBcsFKMs35Uj/QALLz0QFDRMT1lh+w0uOCOPcP5mdwMyS4yCpvfD3wdUPRM
BNUpg5gy7iA7yFTUMyYwf/gGzzhgCr4HhWQ/Y0ofEIjN5e9TrpQIKH6T4ReevDYHIJI/MJEh0KU8
vj+y8xjimdMDvVs/M2dmoh45kR6l31IT4tJcrqcrh8e7EoXQGcyaA41X5AeieYh/6pcMnBuMM5SG
sgf7geZpbvSzcTSOybo63MWG7o+5KIn9McI7gYjY8FQCq1gZmb08UD5sLvrxPZtwcT1hvR4qsCQk
2unBXgcnT7knPTHiQ3fJ2ItCDVagP5pkrB2hqEgcWXAhnvw7JGkQuzziO7LW1/e0GeqFQ+/NFMwV
UjaX/CDvfduqHDeUbmBhoLvQtD+i4wIvwh/5iR3JdkkhCoMjFS72ZdHaI3O6vcYAbGcgXZBLYSOu
5Sy6IYTVj+gZMt3+CK0tqAhncS7xHv5CrHN3QS2nOyU/wsfy25s9MEeg3UHlcsNyZPDEldnAJrLC
6lEGoh7f7vg3v9O6ma+m3CaEgjioAd0FhsjkW7iaIYFxlsMZavNxd+FRPQ9oeYtQtwPJQAgw6jd1
5WMYBKrCRe+1Y9oyDRkLg+N9byNeBidD5jc4HG3xAmkRqbrsGTSRg0DGPD47NBfUHAZXoQx5DITD
mKMj/xseepDV4gkkjFCX90M1nghvUl6OxQgXBYFkJ+bEFlZYV/R1NOFD+94bBKgiamjb+L5ZB6tG
d6DVNS6WN7KGhidvfrNqdkJKyCxgSdYPJYS3gZexXBY2tXUGL4CFEBhyUYjCd9+3vJdF2KKVJ7Nj
oA00ER7DEbPjQsp4uFXWSXY9y8QG5ucTn/FW4RhCNzCcuITuJAvC+ZMeNBHs751tbjgAKyBCz9kZ
K2fHsLC4GE9zgTmAk4CSLx07h9cITd9iJwXUdBkwd4g5/ibCmzkAE2jbdAx/zA2Uk0HBD7LBWEPh
VsqkwdYlpGGAsvA8HiiXH2S7c4N6Vq2JsChrCmceecPfVkTT5Qn9EVxAP/Ns4Ms3iWVEjIEt/ro4
K+BITxArmTaut63gGcKfMnHWSD9zICDA9PMLccN2I1HhyAiZm4wBWcVOhNWErVkdsjzRPaGEPJDb
WAT0IK6x4RE8bDw63jbgF8yLwQCT4cPaybaBrdAYuJMnM7TqwuAg7ftx/fG9Pd70RG9NT8z4b3/e
91iMbykrb5P24BlKXzoJu5XN8d+1ZFtYk2tMqQ3xFhQ5RaCjx7rF3uqH/55x6F2z0H3iztYxCqnh
t21oxvlsd2pMp1Ps0wLHl04O7LD3X8/tQ7vEie0iMwx0PsobcLA+Zzf7NrJJILenyq4zBvgiOD+x
QRttb5gt4ZY7vQcFFd8Dq5f6CXh1zlDicJUSotsOFQ/IObZDd5ivH2jIRjJPIxyBxZl3YJ7iAX2i
yKAT9CgT98sDPmS6GfhEa39ikhu0okAP0upPE/u2bL/QADHyX3RtIK5JHWconINFzoB7D+UTVOve
fmBwvPD9s9ft7IL2BCgfdj+chyoRZ/Qt7ZcvKp+j8eNuLDbPxx5VzMzXZv1pUR5ArCQ3ppYuSlV5
9VF4kQtoS5Tcd0BNgGQsEJvnNtZj99aNGEf7RpOx6MqJKOkJgevfashmARMnRdeiGzNIdrj4ZacQ
HirKy0Gg9Fi/YK0O8yW7AAo25tvNB2+2pFXnyxxUtKDFvEKBw+8HagnSEssJqQKkI243ToL8u6Aj
e7ioyhGyEMOLx2q30O3CL+wsu9qyF5zlvd0JYI5yzKel+4sFwytStKHa/hQS2h5d6DGTjHMCqCHI
EinUkZ148D2K7uBxCCMmwz4AYXNE+SqpSXVfdbFnPkEheNgB5Y3kXMJ2d6D8GKYYbXiSIC2V+4fl
003Q4TDfa6zZfJ2wrlH1dC3SI02T0HN01wMDwFpPsSafhc/IonSCuhUnlTgROPOVfm2mOyPfD5JJ
WM3JpsM2wywHWHiE86f69Oyi9PTrZ+UsU5wH+Z2AopdnDLd2JnkUv7dwxe+WSlW755iFc2jkbk1i
PGr5v+K2a5wlYgoY9eW4WUfsQA8EUW2je+/dIT/kGqS79HGgwEQ5LZi32i1b3XQ5SNDwtX5hU2rG
MH8h+wtYvmpcLQz6aAiO4dXd0oYnu/vHK/9nhbM7aIYGW1zTWXidwiOcMhhND+2gWp1rp46X3/9T
8m7e09TqsSmquW6Fbmp+9Kx8l5J9kUwc8zO0POCwol/VyK43a+2oaUgobxRgyaAhPeBuRqVZJLBU
V2AF3W+d0/PxcLXs0nbLmpZh1omQO9P8eOF5q7Z3nHjPOdHMeb9glVHcsbFB1a/dKqqIybfQ9FVU
v2cg6jobIMgfh2S4zbsVYO+NJl3ZfwNpijCs3fac9dM+/oy7ZR4tVHgLTT5PZ3X8+Syng/xfV81L
9T+Gfo1a944CBjNinl4/edRCiaSWF5F7VRpYL85TlQItztArwsizKtV9ESGth9EkUVqML4AK4jgq
iPwgJLZbGuYk7ydd/u9Ok1N44G5/dv0ioQ5CqfTe1dmZFbky6vfdAWJAg6uuIyN/kGxDPX7CDa7V
b4iS8Biea3K6IWGqPmZ2RyHz+2oQEY7NDgnVvaIR0UVaZ4EbpcEj8EgpmZ83FEBMsItMTzVILR8O
9jFdt4d0fNfJoqO5c6rgA9Ezr7Upm6UOqWBrRbbbGTe/VzI30ms3xhaFvvPfZPrbXEA0WrwdzcvN
S81TTKTu9aulDb3xwSmL4Si6yCudKQDOmouQrAL5Ik8oQUr4662653V0PUSEX2v03YhNVyPqViX6
+/5tlIar6JWb3GrvZSYeS4kMAKbEEwDq9/rUyJ2sP0FLhuEaXbplYyTaf6rieGHbevrLLYjmKmFc
bThwnc70+rD56F8U+B3Q7oEli2NJ3ok8p3BGHWWUGWs2HT4t7wrNctEuVk8SDm+s4p2ScncWmPGk
PNV+XP0I+ByTndOV3KptCmOxS5XoOtM2jtN7nUGca6yN0owIp8bTk2XzCDgVzZ+mWyXJD8DIg6xq
2wAh+tDJl3haVAqvbti2l55Bc/hQh0GHhaNsTK7e/frys26lOV+6jk9vUWeghM7XXVK5iwXeAKJ6
AlwbFPWk+TLtkZEXtyzxLWU0mCGxrWpmxZ92fqhJKrkertDZgeUizri2XyeOCKGm/TEgX8TJw/I7
muaGr0+1PN6G5rpieyv5XoUbX7B8f/MqNl53J+DjdQ+UpxxDMN+NQCUaJp7ZpL1Gx/WUs+ZJ7zoC
CdkgCaMtUTdK6DAc2aRV4WWilPfOgc5ItaeK+5ha1do8VTfI9AqqXk8Pmt0QPhdoLI2xel2HnmnS
O7T9qfE4B0OGSGifQ7UJg/QWNA5nqTIzRXXrGzErvr4iUav2n9YnNXlrHEeXLpnUPueucgVsWD+d
BXuS1KMKdPzmO8R1NBQtfZ36cznc1mXjIrscc9KfpX86DagRNswo1hh83HzFuAEM4o/6NeMU5ujP
vI9xSCoapX7d4YO6edWsGB7L4VnWz17xIO06NX9uODaSH45kJG7pwD7x58CJvO71aahzqCCLW07M
+3JAfQjKRZAKqdKgvPPCe+5dkSpk42Xl7/Dh9Y9F3gUpHe6y/3L43SqDmJ6d8SdH4i7Kgrh8TZjN
EwmFIKsfG0R9o8yv93/tqjAJDLhOu27FqlrAbv7gvr4pI7UqXOVKDbvIb7NvRdkY7YhzoeUZLFr9
HIfg285aoV5o7Pb2yXm5w+epke/+6PGnzlfNVw82jjjB/4/mW1g0GUce6d6dE6jOvqvGnCovajpS
4CvyjW5NdTlkJOPI2Vi7LFw7Lc6Rf9pgSJjXqSmePG6RgHEZH2q3vltTYpPI/SHb0G4DqNRWhl8C
ekAvcrS6CBZ+ZrjOz0yip89hV0SBXn+lZHcOj3YxSlhtqMRww/ZOgBeZhJXjdlrN/8kTcGa2tUya
jzLyyefjFWo7ennDbjHIPhx7YdUfZjdNaGAUBQ2JiIOkwo9jAGT9Gs5MG6CCL5Qrpg7Nw0tiAZ9e
q1KjdJqWIJ8+X63s5bCj6BiJVHciLlT3Cj9efx7mJLuvUy7Zpl+QFuF8vZJdEm0ZOiegqm8Hg71W
0FDMOg1J0WxXSfx5hc+0Akfm7T+yDqFom626ZGZQF6UNrHxjste4nbaU8fx1nVrXed55qTaxBzMl
X9QPNK2ywNlKLIg617KEYL+R2S2ibuDX9YdiLx717mgyyz5bvYpfq6L9OwNP6q/QiryWKToxBU9u
39f8XOVfJcvTrSvuN6vTR2RuSNXizJE3a+fU+nbiH1P2KCUo4Y5EUaeJvWq6acQAB+mlK375xTJq
HzoPlpo2vT4p65x9DMptr6GnPhFxk+jxdX2BY89iaibYq5SsnmwcK66pTQdU0bXGr+bndftPVf89
h6Frk4Vch+e8m9TFVPnQMzDRgRvf4pHTrmtoU26f8ael/rM5aaIbQrh+uXGcoL79KorfkQ5W1l8m
DFWA3s/qeqcZA8TYf6VjeiHfyakzoZZBadGeui5xmTzdkvlBkHbwn2l+x08W/ema+k8Rj6J4VCSz
4f0Q9WhZi/C6KZRj3Yx5BTQ1QRyd6KCQ9abHy1oZjhQ6TpOI91KJ7LhSuusxJNpE86wBSWoJaNXL
Vebqvwx9NZTkU/vuw5g0Sghbl0xLKhq2BO1YbhwFOffEI53WsuTvwvFPjyPD4Jwq/II8uhs5nK7o
J4SlEplVuhT4QLxmS/aauqMU/7x6eM7EodVr5N/vHnc8z+qKi0o4vZHG3rs1oXNnY897Rg0RNaqb
EhKO2MCgIrgIDfNi7QYb3tFSixYli6D6m8/cr1/0B6Xv9CuA8gzz1rgV1eN+eTYdP4Yw+Fb9zhxA
zgDy8Zb+X/39iHzGT1sAjhUmRbZzB6O411/RDKkWUbpc4L0FhccslyxVSULhqOjJ5FU+6obns1uE
a3rXbxl5OBmUHq82K9chEXXN2HBW5xDRmF1/OcTJpI1CoVKt41GbP7+j34zarJIv4cy1ZU2eNeXA
Csr1ESUQILV9xY9+m015digKJsFR8Al/p4Ofdg3Fwv+GP+SN1kcy/KLAIK1DPxONAqkWCQENEjSh
402OJleNVMM1YV0f8Sb6P5bua0mRJQkC6BdhhhavVKE1tKB5waYVWmu+fk/2XdvZmbk9UCJFZISH
h0dv+Up0oNhVBn/jrCnXI36aGhmwQjvbeQySw1SfOilaYyIZ3/uJFhlPzSlWEIbK7Debj50ni19v
4daZl1C0IwOq2uX6ke3Y+oNn79Z8OzVnn+nOslS+tmdvJvIxPDVVU6kV2TeyHaNgagzdTOmCRaFO
VByDT4ao/gseOFoGRjtMpnCDS5YL/3opRA+/rnGW/uCu8zDYpfL+XlVGnJ6/s7X5bVwq9DLHynId
JQt82Dcr7XHXBbeapoFBQWqHrR+vZ5XrIU5lYsbUhx0ZCj5vg0t4jtUb5665BIpty+pCC+nodoyK
r7SUvlJ9VW+58NbXj/QwP8yomVVqCgO4432OUv3V++p99u6drSyH2Eoqc7B4s6RY4oFFYoEYRavN
2CUnm0LYYt64sIit0PAFBzoZi7H1bfF5Ji8828XTf+Yp9/IYnj/u/UI7PXl+W5LpyezX6vL953fx
1dWpSORfEb7XhYqBXeYimoGWayJZNbO26J6O9TKafYY9Nm5tv7yXW1D+VfYZDGnZ/jt+bccucQzi
Xq/pY6SytqjfduNSki5p7b9Kt9r0Jzm5fmS+My/Xj+QjTrQQKJbLODnJvFBUDsWtlv9z9BjqSPNd
+vZUdsr9HJ+1elcX83kV7g35R9t2QtVnofz8yNpzybL68rw3LLTn1yC7k+uvkuUVm3epKjdN2VTd
3HdW8V4uU144zT+Oy0rqY3mzbVMflCJvnAZCF7J/aoe+d+8pdcDz14RRy8UK0fsoga0HB1YdWqj8
o1qYaWxaZP4277n+dPjsZ/oaNw+ph7VJJJvdoDQYCtBJEKc7j+GNntpzPOXCVUILidwo6AfAFTnv
9zEk/T6mI9URkzhVysdSmYfpn6aT3Cg7Wah0LnaeH1z/+/j6JUE8nSQH+UGyO28Ajeus8HRiDjh0
RDVWXDONq26DcBRfyoXR/Wv6mrGnFu/FVw9wHuP1uHuhzR/aYIkVOwZ594vx1t7zaMc7RjLVW73l
O0m133Zi6KF8/3rAdo/j7XjOOfxKeazbID3ZjgPsMbHMLYSrmGR/qjxkAeJnL4hfUOytBZ2yaedY
jVV2D7KD3CjTY+03v5d1LDErUTNIDx6De38/zlFKztbuvVUB5CBiSXemr/KVg1QvaDxkRvsvK3z2
lqGkHf7GsC9+UyMHyH5cql9nGDlxfuJv+VAMf/wyLNtxdmIXMg5uPiFzJgLblR+D1GitNvUrOZkZ
k+dIZeXAOcbeZkYWUCNUJC+VO2xqC26aA5UCg5Nu5LLJiTvvv6b/tuERjl/WLCjq3juPDffu9/xB
S+XP5C+or4Qj53qvMqj2Y/Cy/EvOfjMtdtZdr8DOLmzC7ZdxMHH+3ZfPH0jer3uu3SA5COrAofss
erQVtFfGO3iO2MPt13r83xUX4QpuZN+dv/ik4ZUeg8zL6RFZ+ZkGEaz8q+5VIqqKGxiGQ11nnT5V
1CAkUQzEnTLZxslJJWbe8la3/9yHpXO8V4PshLd7fj+/F78sT6I1/bkNVu/B0rPuN4QUVWOicB7O
xVX2sd3LF3CGF+/hOC4RUJqGk7i0qPidd6A229k9tWC0f1yVmWAWb/vFYI9mn8/RNFOd/rCJruMK
LBHfI8PUjhwVw3vfUmXSvPHsk4mawZeC5TMx4VLjZLdEe2pw/vCN7K6SiwlcDMNXPo9jtojizaMU
Lz4X747K5JBjkh0uPkv1e9872/ilF4esk3j1Tr4jWFHHTCnmmd4/mD4n57O/7eReWswnjyZ/jGZJ
vj70qDx9llMfN4boXM59b94fJNqZLUaKvLlzd3Yul74xjNiXfDdFr5KU34X2p38tMKvvp0Mt8Riv
PlmkzuGduZ6TlfgI6qCFj8I3bPD06SanFIp3MHQrohaZUbBUyzJZAk6xSy9JBahMjgXjQ85fqZ+L
Fb2TZn285xq+t/sUKGfIBaCYfLhIob9+Xb8mPpbN7aSoPu0Rl/7NFDkelR0qayofK6rz/PmsKKVT
TcTHft1GHNOO4sMyFoIivOYs+vcoj6AklfwvLRa59HgQahWT8Vr/rc1HcZynjUsuJLqp2cgRugqy
Adj/aqIUW5GH5e9XDGR8qmyjdD1UGl4r9ovvHFVc4cBQYcggisvgRydi/PKk1B2OtW6obrprCLGq
zqJFPK2U4qT6+n0FGaz6aHSvBPFmDTVRi9rXKVZvdq2kojbmfjdffQ0iEetoXi6Wk42SNzk00FCj
c+RxKsdaqc/D780rC3IgoTr26uHY3EgrinhvBEwiRYpptBvloiOxktXoWLupHlMi2mJAaaOsYopv
Ufrz1uXLVh6VeOUiwIeKpRA/qJZyzv3TBFvF9X4prggYy48xmK6ajl+nlZwzPx2l2qHbblpxEE2a
lBKZB0TiHNvr9WP0lmskyM9R1g1/oFyqyMVVjp6hA04c9HdQ85rLcn0VH8ujVZkj1K5KmjTPLxk5
KFORqe5f5JvmffmkLrIWwYbWNHSBCTrXqnLY4mo+KsaFaOkBWLFbs1QmRa24tlBJRM+6k6paIPqY
Vwr8GZTTaMgqj9QQbHIubxQYsRljYlTVbZ8gXPPevjawtapYTRScg9reOR6j+Fe0e6qRCkHdCeLi
1MhiotVxFQvlFuUUNjxjzNm46H9LfwsHcgLHbULpui6rQiUlHV2rp/o4NQo7k2aMEYrQTyIUpAhz
ltJKC7vHf4gi40cliL1no2WcqOyBXYt/23YnVcbnaaK1VJQvR+qrXooWZSjxe1vES5jZYojBjGmr
mH7aAPWUTxEgSGFBRxqc3Gnoa1SshWEne6UYO9mE1zVTbWoK1jBz865czbvI5DdCiyu1Kd0gnkjx
rpL4ndkdFM3as1aQQHhEuExlJA67wJaTzloMN8YiKLkr4OsdLT0dW3vF5vxjVt90s2/3uNBrESfq
JIerzxn5nL++OipZDv/QhLK6HRxl75/tc09v5SiIyF0JSxJsrcr21bA5W/OOhdt81O1DJeaSZCSY
p90EzZ2jpTKtYYR3iFvRF1CigP7+xE8gfQNsIkeRtXHD19lLaliJDypkloQ6lihD4og+ua3tmNai
pVhPtzLtrY4BT+qZJf8Tc8WHSjEa3OpMYSxy81TL/rF9l7REsAwSFjblOcq/72s347tUHpR4D+oF
+SgfTUKnorsK28E6kuZQQHVXOLXqbWvB17oZ7yBTvxztOjC2ci6ejdJkrTL1TfNzb5cqIvsU3ulW
qeFVXIijBcuUIP18joEZmi1RV6qrbWmUqrMK6UAyAm8MUDXXenCbokuHqldM+638pz5v3R5qyX6e
FuKiOR+FotijiuNTVdBDtWvHcTTfVZXFZUkNyguywnGeIIKkaLMYL2rzWIKnsY/hokQxQquCZKWk
M6t2Xd274vzDP5JCVi6WbWXLHVQXe5WkabplKTSUbRaqc7aldeg+3pBg5CiP7UN306XG35ZB0skz
SPnrBk8mvvAVcnDD80yRxqK7+jfvYxcXepKBmCKhXS1lzE54kPnL7N9ZafbbRSEaF7SgpC86hL+H
zL/8o7TlX8M1PlR9Okg25RMGxXV8H9N3mE5Ov/lOrrdsC+NXvzdWyMroCRAHMMILT1UH2zYPPDW6
0Jnk+D0T1YtUl6Zvl2J3GULKmrM7xYMFtIIu4zlhhMUfDM63C07jHpjZnHZyq2qm5zMc59A0ahk+
NA8+KDUDScFs5/k9+6XEEQyZn3EP2+Sz1m38etf+6z1AAGSGyVnmC7UvHK5iIdq2AYzbcC1Q4aW5
ROI0LkEnpFQ/2KmuoJyv7VW9MiXw0Y7vOggZLM0ruNSw1jYfNd/hnvtkeA8EddmahksGVONCNFcb
v9oWIzE8kNuUMNkgQeVlgGJ5r76g48WtyTsMz+W1DU5THuDSFIMq10q+8MA4Z8w8DWo+bnrAXrtC
qndpPqjfe8Pw0B4FcNnkq7qGxoUBbyLaZrjkPDt/d0zUXSU9oEbaWWiNQwr4AcIvl+B5yPf+82Js
yf6y+7dmop7pZTt3oXNn9itcWLc9fchPEFndLzx1vhNecd725AYsbRjc283IzOp1gcSnsaPL0E0z
s1uCo4eHd4MF35o80HAbLwP2NSK92W8Am9yf2xm6aYb3ujTThSj09OEB89FFOXLcu/Ke2nXPnxnt
9vz40Vz8msrw/kKVR42z6LeOO4Bo8sblYjLn7f2XQLqgy7hHIiRyCx07Pb+nCXLYQa04zB3lFXql
t+YBvG2vwJfD1bjbj1p4pnA7cxAeMCyRMLPc0vrsV3sP72Y+66bGGPtgmEWOtA+dfNPDCTAGLjII
qyI8rXayooiOMMTKU6kS1pEPca+PCwK4oIewPbKdCxCMv9ALWjHZrnlT5mwCrbvpz6NmXuFm/vtR
A1SV6sYv2/lv+hKhQ03DKASYzCx7blM1m1YK7p1qQCJAJtbWrVkIsrkhcxD+gV1uy2WLaiN5mozp
CJezw82uyOnSNCYkocdpt7FJXDK8D1dezJyhDzh0/32kaeEkBIhGxKEdBuG/gTg1vXXr1AzQjmW2
q1N58/3WhrzlrhWe0TkU1lyIqq2tacWGrgXF6rA+Uz2roWO8/tYqPZlH5MZB7xp47nWhJyzKvepu
rf+mLNtZ37t/u0e4aSFPf6A3O1/4ews4DJQkfHIvEWUfhoEJA20g/2Zv8Rs+60Zh3T+/g+iuBVaq
vz2/T02hFPwkOQm7PKhuz9sexg99PRl7aNkm+aufMAvTHyuhBdlM6bAZntfGSMT63LR1lfr7t4uD
tFNS52iJ7uqioEtY3Zfm9Gft7CQfBGqB4BCybO3ALruSEFuAluzOfi9hE6t0LHkGd6ZHlvCIwqfw
uKX69F+4pUsDu7Hva/ld5SLi2Jgw37MMf/Zf7kfaqF5ou3LdWIaf+7DJmcNRuqYK0hJQEe33Cu1S
+ygK8RY+goZag7W4zU8YqmzSNB5a+IifmYZPJdpgTIN6Dy8xPYFfI0ioaf/blYbm21JvPb8fSZdI
hb5QLXJ/nm/XSn3Pl/GeW2A1rs9x0QBxVbWE45p4mu/1vSZCE5aVErXiMQIYhV+g9Y/ci9ZP22tF
xVB2qG2ClsUvhY/la6L9GIoSi6/F0DAi+SmNeNl0zj+Jj8v7/Cf1UXrJd9PdsCjM4yg5EY73oFaZ
/rOfHQaL8pkZFTtpbYG01Gml+pfW35CTxinCLunz1P5ai8/edr9BrCfpiETo2ug2tOIQLobBKZwN
1y+zLsJMfnAhzXaOUVKQqHKzSpL+55skJtn0sR+GVtLFzhGDLkT+cJ2xOZCtsHDZjBCVH+LsZP9l
VThGTo+GSctDNnlWb4XRGSNt8VboOYgSOCermccOQkWFUaBIjja/KwUXAKMchkgz9VUYHQl1Sm52
Ibr2Ov1E0Oc/5nH2T2fGRnaSe0n1fMMvbIdfMBGgoxQM3f3rOqvIB/mXQ+UBYL9E/uosYtpDHjIH
HLT0/LLzz1+G1q/dLzD4azUPSblnr7VAXBmzgBRjmcLj1/ELTKBT7+D+hbcHNZUCyAImgRxWanoS
TKyEzS6kEiR192NPw8rJ4By/6FmkJ5e8uqKAfjB3bjF7k7OCcbAs23XA9a+U1MIA2P0G01cf8DCO
H57JH6R8X1UDdIJmHQ4XDoAyIZe43cHcyckeR7n813llOwYW/S5+DZlkVBL6NH3NjVzvUIGP77+2
tyb0Kj3QOc7BPYHXwmXn4Z5pWPUkjRIO/wY3Bczt3nNzZ5STCiARhGZ36zgHO4WuOKHkJEf6TZ+1
/ii0A9I6/TcVVI2nP66Y6gXA7AhpSULunt+ZTPkgbNayYhxGHq37zZ/519tg+/WHFaYaz+/pP5aC
rus/S2n6Ontb/CZZFIh0Rg8CePs7G+INx7P3e+82KJaihVhcwuURMC4GBwgE9LqEREre1k6UJVHy
15A62W1aMhvea7OUyw55Epg265z5dl2QRtHbFzDsG1Cj0jXaUA4TCc17fjfo0x8JmfOCMpuBCmCs
mUo/Gv7FvHqNA1IFRYNbWAyux9D6TyM5/ZGohTW9ZTuLTyZj9X7+eI7CK4NUYHSPstVlTHzTPBhj
qFF2mB7eP579Uj0zymql3EZSe7O+iGUnQoKGzTlvA9rtHbwPB2j6GjrjhXcHAGUCjgUht1o8mMdY
/RohfwattCvcc6PL+anMjDEkfofon5pB6sNjzd7Zr/tHAKi+2cXZ+/7LZYqTrLynkGsMdJoF1Pz6
4bdS3Va2Sh0Q7rsAR+ZeFp+FZNV8yhyAdhko48G+lThn13FCaphTrd+OyGmUMSqPAVi6zmY/t9Eq
gP1cCzmpANPJAeFGBQ6bP5+XCtnGDx0LSxWzPPuF500eAym1eyr2dRkFS+gfb6x9782F4y/JIQO8
pzv9lxORALQcwmHnWR+xNExiUbnlY0vA1Q2+1Iv8obGTC7Mr5TJKmfhc/AkW7VR2PkhAWEQWMIDx
VoqdWM4HwJ1sigWze8SSFj5TWkgu5AHpLbumKHM8XijlUjMjPC1Fsjupkc3vLRlFBokDvvs1td6S
V+Rg83LG0svzmiR/7NRwDkpiUhhgRqlrhSTFsbrZNO4Ew9Z0XyVlq+5g8bqsN4DlTtcVuyBxslU5
R4XA0mBWgiPGU1CBaur3ZcCfdwd/ZzfUcEZyymbGmW/uLo/gU/iMe9kIj3y8wzXwk8vAKxgoVseB
Z60Y6Ik8c3DRiJdLBCrhMpTv89LQgycfYavlYW6HeJZrGWTO+/NelZtDEJiW1Mp93JI1DmbYSHbf
NmLkVzvCOzHMM/Nt8Bw1Xt68eTsv5aGuH4d5JKAyeMT1eqbfOWP3yMscSeGaFocygc5kzSWD45GM
XRViLAfn7cVUcsYMokH7y3FCP/8sXJKpzVSK2SZTYtLT0pZs9zo4pEz0/ssiYk2CDyWZkAj4OSPm
efib5w85xrHx80MjLevKX9gjM1pcpWCaTJO/s4rhJ1/rcYgEYOH9NID22VuqJLrUk0N9TEDgJfkD
9MLFr9e1v/OvfnMJCQcgtLUaIrnXxW/phetlTq0XG8sg+93OO/FDHMsGVNaB8bptm7Bz2+AuaQSw
k6g8IFkF6xZOGDHtOTIYjgu/BAzztlfyQe9pyLybuxtQD7w8hPapbIr5sGY93cJ6TKGzVazfkGZ5
hOE2KDbC/RD7yDq2dkycefy/Y3sMK7Gwadu6PrvYhU0jOWy++N9mxLZhaVjXx6MBazdcFrOb30zO
IWarRB4e8HDqu3/YM4++B9yuquEUlTIAQ64jh4Vj2F8sHlPv5PZ0xsnvJtPA2+IG0ra2JM4fwRoy
28mq8yJ4lfvwn14yvFXFdpDLMPje6zHQ+9RzGlxvYVuyOxvyzqe/tKhJlxWRYElQOylzplmXNKsV
VkkqYPj3bVXacj9eUSNLUl8Lt1kUTx3z6Bg8RnaOazIzfh6s0YX7OdfB0Jta5IxmbhGH+TcnIOpt
SFlYVx7N65t330KMkXC1WEL4xjXS0Wvx7pNG1fN4CgbA65NP/jYWrMtl843+4DTP5RvMghF3dcvB
daXMPMq81PH9VC9lqea7wIK21b+hC7sNKyGpi9MkDAVGBzHsa0jjGrjNvGoLyG24Y8jmSL2ylvdt
JIshUSsLcqzYvdMJ26TmJ2PtjZ4W8yNOEWf7ZFCTg0PI4Cw+DakvWT/u5lfYCh/7r/D/57flYojx
3dfLyvNSdz+3YNbMygFux/uhplwoO5GMtQ3p+eRQyFi70DPDd/bXTbEqX8KTl9p4gDtP0dTYNiRU
X5e1s7YZGQ00gKjVNamSxb8URxB1YRAKSdSX/DJDzt8Z5Hnxa1lOf3LfzkgRl8S2xS37ti8nhwJO
7hG/6FUMVttL0g53RETnP4tnvHtffD4GLpIdLH5VI74XGjmp8yA6HwDlAyR2GRFlZs/LBGC0o6Qq
2182oG3bl22D9EX5/HqWlFjFKCIQkmPs1Os/6mL1JrT2Vy92FXWyCLfQr0R/xlQcGsBsFff3Nm8l
VRZkFexx/L8woTWbyq7XyubLutsiQbc5tvxi1sAbHuUlQl7UPvIeYcefwxY2us4j/24dOijOyL1h
L85+Z+/Mqh3g8/ydgEXcmduOKQzwB0aFje37NpVb2O3B0M2DCXCSuHTYOO7B6900GOvgZ/yZo/S2
adfZvQ7MZ3/2GXgrhWBO2ICTwzjz5w/SuJGABwYlw+cej5ilcYRbB/dLUGldJ1uJxKk8zdTIhSfS
So7DzrXe+QjegrWxtm1cB52T5ZoIpsHuRsTzOnJ9OVjPUYEdb2lmnYSptkC5vd8eztnJ78YtCHnC
snQYMoBw8L/lZ3uEzDEqtS4C355SjhBvR2bPHT0qj+jjTuZNcZKgYfT8kOBLC7by4bm2X1Hhm1UN
HVrRDt/zQ+Oa+t4daiXyKEpyMBoVgrXmMO8MCYuKjfUYpiell/AKf8lHzlF2Eigg2hw6yS8ypFmR
bZRbhBxt6kMFwpSqbIjIWYnNkyoFX2gyu/4UF73duSx4XqSpCpVP5+7sKtjTfCsFf1/F6mO29+bx
3ixR4k9VroX2k/fOzWzfC9TjGnrh5c9ljRLD6zjjd4os0DzrGZLrqSit6SC6iKaHEz84/kz14CuW
l48aVeU+ZcMo/ZUc79qlTip6TXVWcbIclAm1Ni9rzwzQ2bV4H1UnfEXDxhbWMs3XsyxlUEQv9Z7V
dHSOZ710Sxv5ejIOnS9l9M7Emh+f2VS0ivfNU/uyK7dzssqkD0V27fznorevHXrzVqGZHmdqU4FV
e/0v1bx8TUfP6NzddjPNVDfXFZU1To1jpNwnFz0rYJPeHZ0aLHwdJnHD3zZk2MaJTnJEofS3KKrM
l++/Sbih/LsUdJRYxrsULlA53103rxOHXv0qD3fqSkk11zKK2g/Gx/azfW+Xeg9K4slYarqqh7bm
I/NBIc6wDgmd0vavoU1Dbpz3s3ScidItZBGh6S8MNBc/vO+7zLTUfWpk/rOD/DR6SJXk3zPN5bo5
717aiWbp55SvrHoc0Npy2H5Wiihe0rtliSZxcH5wr0oc0D9pLN1K267oXC0OF721U/J9NiqGrneV
oNnLA/kMYrUGr5X48F3JGznUQ4U4gXyI2mNZ4t6Z0gtf+N+jef9Y/7jItHseQ+a0z1sO0+VE//au
1WRfzVQp1cr1kwOKMaq9t/Gjm22+JSVjneUDFcrPRtFOHR3+HfuHzvVzVlv3Ll3ZTM3/Xs4OlKGu
QQOFgJUlPVa6oFrnVIoN3OCITxlffnav216mPiOfh4gKRvGS8bwyLa+7yXJxmMO7OVbldeoqJKTm
5lUNdCXnxnxaOcZFU1enOHQQXHTVZjWVVih0k/4A0NPROX/JdTzI+DSX5yjNFe8pWPUjlaxgD5k/
oHQ2hgQV3s6doqau76liZYX7/368xMss0XlcH7nj6hkjzsZvHI2p/bT4pEv1cp6Wc1Kyb3mdGQ+9
NCThRpwtOkdkxV5TY1W5umCKSAeSMiagvnxKOF0mR9Eq97n96J5C6jKH0xNvP2Sb8kHseiKKLajk
vHWO72n9DF5Lw2x/Y9p/ct3VIJmPks/y8iPxVZpXSmnmqrXdSCxm5oEkFs7Pe9+Jq1pmUwneQrMQ
FAxnrePosYhkm7eaB5STPyjpeiLfhiv9HRbDa/WaDtX+zwQzIU/8ptZLgY68SVBBSNVmhDeV9R8x
tN5SD3wbQWYA3aV3stnqc/GawLNnmhHfnz2n3C1bVdLx7N3HpYeFc4QfrcjVIpafZStLPQ6ig09c
w19X3/6YyhAXUir9atjfW8l4JP58PHUKkd1J0Zs8iUfPpA6DAyj2ShffixfuI0HZX7T3QqG33r5i
wxbu/S0O9+CgLCDVLGCkksBT0baOijgWhFNm52HuED+CayybU3N7gIriq3+BTDM4jjOLNp5Y7Xyu
Hch2jA7PxulTGVw4q38xXbKTfK6VHjgwuVLFU1toHYLhew+DHShxWtZnFEKmHIhBnqPvEf78QK9D
mufLwKg20NJCKPHGWQeTcT89T/DmlE/fq6tsVQrhfG0JSJ7QLh7wunKfVbw+Fy+AnNco0RKkYsgr
3i4fppWlWv5kbSrsBfTlCYkLvXK7AaJ6+rqt71mb43BX6nM0Sy/PTH+dr4s0QVnGUjAsPDwuash7
6BMG6fy6KvVn2nolK/NdNQaeiL4W2+6VlftwCV8gZL6ucDmLHaNwWg5OLUff92LXhPQ40laUMaUo
ta0twJ4WVcKKstNcaf+Gcrx/hQr/nX2PVefMN+9MK3uLftnIYXgkYrlmOX0GSsfMm8YWoTOpXoTt
67g44cUcfvMTboAUG/JVur6n+j9tJVfj/ayuN0yyu/xZdlL9Y7XUO/0jLDfmP52auRf3rPBZSOSH
rPS6jbElZbpvp0Zbjl5oVhBU36lV/Vt1C19BHP7KR6Iqp1Yg3tQX8sNeFzPvlnxZqZVR8OzEr1kL
yWWTU68uo5RvbCMBFu79YlnfJmr8nxPe0kIfjBBgSJhfoWno7FJWyGWnAKGFqZ9WhR0clEd92lId
cOUCadP89WhScKsffjIxBZF8pPg0ltx9RvIe9SC4JjdPHvSQ/lD/qYhMauRXzQamu31z00VlAqfM
K2443rtbyuUNkwZIrmyOw9wl9BrKhjEufIfCifnLcVw4NrGX+H+hnAEh9F2swcNf4tTcasUhhhO2
VenbPHK1N4iP20aiUFmSXRUS6f6gxgxxyWXxpV5WI1MsqMNBYoFOQ9IKPbMvNbHlu5T5WNOfxT9D
kw6UJg7jv630A97BJjSg56XJO3/gY9ZEm1g6xANwecJMTaNb2T3KP+jvFYfD95vZkw7atBbYCSjs
5YyTMvQQSMR6eelDfZIUFTdv3o9jY3w/68CkTGxT12tiBCMDQpS+PQxMVB9VC1p4xzA9ywtqsVTu
mlS01O72ZA9QtmpBBK+9V2ncw7AEekG8jrXl6+ZdNq8YfR7fU618tG+A0QHDvcJX5qr2rZI+RIp6
BRvdVO9KxvDYeL5jXweUHcTmaNy+aBmUwPrCZnh0ti8bHaNulStlbV7NIpiJx++xvxlkiLAmGjQP
BC3/is1d8xlssEdG1e6JxfpB8iXadEs4ak6AqNSzz9NOABB8qHpSjQFvv1ePpabN7rRIL5s7Nhl4
x4X1QXdagIZGaSUHq9/tppe8tcWwx2v9HiJqHgDOk/ZYIUTKpaLT4EYx4Ir/oY9yFie01JN7/bFg
ryPCc1BypTATNlLCXBQgzlkexlzw/VfxWqoLc1Lf/GAWBjBn7PGEA58cXVuoC1EXgaz6qluW1wGE
+wyHbJ023yKKXX3xuXvfdwJ17Vn5N8MMSjUc5ThW6+jC23pbN+xeFDBtv+uJ3k4vHaSXE26CWLBR
+NZTjtdcHJ4koJD14l1r+SpuzfUPFfzG2j3WjyDK6L1ywZBBbHm9vet71RTm1LedeD6g9B7/2yCX
BF9pFR/qDy19dbqJJblOn5ioTkhhm6jx8V7qa+iUaGcLehNV1q87PLPhqZkfJKq3z1NvsYrsu2X7
+iG1AExzEqS7pX7Bfvtcu7yeyQOyuv+0GGmd2vwKDwSQF5LFh/7t05CtX7X0aqeL5dlSR5Ls52oa
Pz7Py1bxMIJx3L8YHK6jiOevBVupSuU2dHkI+SaBWQo3UfDpZIE+iAIuvym5EAqPVAps3bpwlDh0
7Q3lQyScfruSVFTco72PDnKryueh/ECk4fk1RDD6RSVsDjwppzp6nGbHBEly9c3rC6Y5mp+lkB7o
uBZvW2etO580j7ITSizds68Dz6Lt6zRqnSp37t5qHDq8HN5vU9AMxxWL5fm9bVwPtU2NiCRW4Vgb
jsru9ahHZ2l8/6QONiiV89e6tlebOv3F+mEK4ykO7K1NObuNnq19Q9zI46OG3MSmiTd8ZS1WXm68
c7SVU7aco5JWXn4R/5K6U8nmnGxRi161UnSw1W59WS794rugAAVy8qCrE13ILCRal7MUhedmXJqM
zPYrW8OTjZZTLLo0m+AkCTw2qm9684SxCs4ssSkEb7UcwW5c6yUcOK01NcjgjGCySaZU1S4Xm7Co
CtZKpFl1Re+/S+VQEbDhG80qnLVyMOX7OPC/rn8wA0HBAo8vC7hAtror042Ei89zOXuPUi/PDeac
L0XKfaJtFaOvrBUlBiTRPl3LHoghaxCvkrdGrnVtq8ufQateLl3S8bHWlO1j+9aZDWySSqG1Hl0/
HwpEA1KC/tTZK37ClCIT8AHRryzwCGeVT+4xDeM7juFT59KZRoUiGSzUk56Lak5f91qpl8YzOKUL
zlnyaKU9+7VoHk+vuTYJwuxrpl78l/osVdWjdCUGu7fhqXN7e3To2jXu7zzqp5jg4YA/1W6dwCFj
RGpFnNOjTt1Qj/hX9FbTwItWeK6KhAVngpMrbU3yuIydGS5VkZmrx/dSN9Pd1zfjdesebd+UdA1C
54pnMxXlBuq8yysByOJQXr0+6xzmXP2ujcE1Lv5bAkORjhp0LWoqpk8kXQmtL8qX22thAb3Y92li
rShQFupKRRFhHo8yPVE14mJHUq6zzvTpaG1t5wq4ZWQ5GIlCjYfKMMt+TPNxqoTYJCvhVwDNg62M
lGwfLxE9ML467QDBTVCM2JNpDPE+3JQ2VGPayrxOz+W51JTfrQzwB5gedPizW1R5A4XvkEbejzMf
RLG6yW5xMOsuVYgrDkp8pd+Sh4j8sCCDPth0Hh2zUfZH3Zxg7M4nLO/TsjgiqqCAyg4LGt7gf7mt
7HFIDtPeNboqTJ9l8csqS0WgvH0SRGkV1RQ8FJRF93P5EXpSKj5cN47xucomyX4oMr6hinEmKqGP
fFhUNIjrdMemqirjVTfs1+8ELRnEMyWUs3jaXdYgP4havb/eRFr85a2oAzrerJmqJ5FD19qpQRET
Wt/NJpualhzxraK3/B5SyvqVn41M26OQDv6bIkoQRKH/GhkISVT+rgzRpkbZd0HJfLCikqeM/txE
rLtaTvzYEU9BHt3BC8crKZVLtFcE7JgnSQCSmauqz2Lnu+OJtIfjQuWYBJxmkhu5sMjxDJ28/aHE
cCZZBnitQMbtL9uWJO7oouBpqkQwZCZEFDN+CvXxc004BgQrSLAGc76l0lDOC6ETL4kAki51boRG
v3L7Ulu5suiK/sv9pCF1o7z/sUtG11Oc/83/noa7WqlbagX1Vpow41WrYKZMeB9zq3V8TdevtcV4
2rr0Ux0+a7LFY0OEaQbcEsC57CfGh+bR+ebRSLOV16PDsEhP5gS2hfFzzGefwlQppKJOYtfW7eOO
j/y9+tmrRyOjM8G5kWfNcTbLybfLZD46q/WB3Q9yiIvhhyhy5p+jQidQWzzcPFvoqap5HYs9leCG
3/MhnQc7LOTr3I/Fg45jRZGskEq2xyhLDMLfL2C3gP5pomewvzIwbmJMGNd/7L9rVXSELPwI/jGc
npxud9t/VKx1Zd0oGwHVFF794aeqBwGJs/eQ/Onv3m7/DoPnZ/Y1Nw4zdNELI5IX2Cq5Ict7rPKd
tDeUiNk8O2hu8u5umZICKnZLhVpSc94AyzqxuGgiVLAuDgR6B98phLHCc6KQPCtILnFF6ctSX0Qn
unZVeD863jz/uSS8+ahfkvL5r6ctCX9qObVNtormwICkn8FE8OAEhOpdN8tm+lAFZ8KjIbJATQkl
eXhI7xl5x1r5lr+mTSIvQYalon2nPnkzsT7LUi61l6+gJT5DqXGsWWHdvbAueW0m6/AxXJlQmhGY
RoWR/pxOeZTeESa9qDDRSLZS/zVV0cfu8H5p0T0ps7hR+l2QDGAXKSp2CN2Hl5qtzKr5LhRz29Hk
b6RoQ2PRraDxgedscVcdMc5CjOrarbWvFVRvXfYVM4MLzWHB4+4GUEqdVhX1xLG3aW6r83HBwXjE
KkOBGyCeYI7ftTcu1fn4oWxCnyaENVUX4bTFX4Xynxk11uVl1Zn2D2WywJW9AyYchql6qr7pLGqZ
boKns6nfMHMLLed1TZdgX+KT4JTPv6mrdC//QFiVvWNJ0jw64q7vIt33yhqshH6OK+3L7qjEp+iq
Dd+0nnhdtTV00s3t5U4yWk7PcX5/x1PW6H6ybtg15Qmr8zFrXlunSPQKjNVxEXNMobAygr3CzxvW
vZSZ/n9A1GiKl3yKMNMxSjG2DUv1J3TaFrvExQmuqAeZ1tRqDgtjrA2s5YMTNzgx8yq2wm8YUbnP
4b2tB+4LzdIGrbayvmvoUCVdUTfNJx8Hq5GjcYzztCVf7vhSoW6ggHT/LOffbsPdoPi2UmGghri6
V3n7nf23kPLmLrX33ydZjp8Vc5Yvb7/3L+v+4w2ZvucQWk12Azzr9u1t/azCzX63x6CfevplNzkp
9TtoMOh1Mxn5DpklUv5MnGZmFn11B3IMLcioHITKzlpetW2OrwpSqibURQQHa0KW5W9GlOUzQR1u
rw7ElTmm6KUSCjIulUHoBBTPQbW3wV6PzgcetznVDLAg6Jv30+SHYkzj8qfefNFJw3qtl/m8WrkL
NTedzSuuu24bZL852Zt66C6PeSLTVfXYigCVMtCs0A4hnANsnAI+KDeJo8HplzmEyMGpCDMKet46
u4VEc2iA4Ryi1hUg0A0ZcPKwjJbj26dDP/m7uoDw5b87zPIBint+OYqecj+JymITk0vi8n5NuXcC
Rj4sS4HX4LGpulLb8rm38xewAV0Mpk6DLZTxbd5oWOBYg92AWI45lgnwdSyp7PoWh/ohipc4m1Uj
RakcEUwjmzLyCUibM9K1syFkCXkhp2B6ApmpTztSoj3FfKHwj7cBgkOIk/FS6YomOzEeMOKh0Jzm
ht//R9JdLDmSNFsAfiKZiWErKcWMVbWRFYqZ9fTzRc/i/re7plqQGRnhfvyAN86qMp9Fp+yB2yL6
j1k7Lg4GTSbwzP0tjNz2bOIwc92tZ/i82XHZjMTM10RRw+JAxiL/K6B07b4PbknNrLKyre1kIeiY
4RKnqva2nlSzOjGah3IwHX+0Mq3038wJ9iRwNgIAQrApYjrEXAis6rBP4jh7Su4B4Nl+ClpvJz1K
P358luPw7zIE8DUfUMDcOugTg1x8DsKpHJA+nT+w6UMJVXDtLHGRnUXH8llLeqoHbgidppcKN38Y
eNvoLaTRMEp/pky3Rw4BRmqT17cSAluFZJzh9q9DynHuMdiNj9PlJ7CYYee/24HGNxts0mGapa4k
0wREaESXpeuX0RJR/lBNpV1Y/IDeB5gN67/Z2F12DwNmR18YahUcgTcg4QZhLfkR/4u9WaLPflCu
dd3TjH91L7vxboExtELVOG7uBRrbMqOj1r8JrMyM5n6GvR1rsq/f9dJ/ZOzziM0wL9ZE19fYfyl2
ANnWtHMXoNEhjuuEyEMt2necSjh8A6qNj+3Xo+feeJ37p9vFFxmB/Wfn+8i/zU9eI/Khi2WS7gMx
bu9B4agbyxatrznVrCHv4QfMk2Nl6C7HtKwrOMF+Eus+/1jXbXrnARtbN9LK4q5dx1VwQNXvX8Zq
xXlpX58VUXkkm2Ur2squDr4zG9tmazwLonkjQ/ODP946ydrcy2KeNx7NWS/RNFMUmhgfCMKsvWoY
c9WgvJqZrOxvxX3rXOboOoyP8Ry668aqW8m0VMGP8pEK/GP7ccRd3bUM4plUtK/q7VWvoMLba4oT
o+O/1Ix+2RqonturocJoepccf6gr0Brrwbx57iQn575Ri3L61H1RTjkzm/jbUNew/887x8/VT2J0
lyKbqqXHh+Gtt6Fo/bm1NNSQsjT0bBRvJ752tZDIuCwZdfQuI73T7C891rFq4Q/CZw90gc1Y59g+
Nhbd+b6UahYqubfVj+iuP9OVZTH9R+n2GO3e51uWCeX4X27I/yHYG9zIpoGiiNl9zkhNtstUFAdS
rpCVue7Il21ttaarSsLg6dh46MrN95Ft7xMowfSJvQwh6QWkkKc+twrnYus73k1RAqXLqc7o0uPK
E6Way2hfXVQeta3mnWeuuybbqGJAb0S3dZd2/tuhlpGlp1ipW2eb+q2ScfSsylkReenuXTajG0tX
Q+81llcQPScmARMSk762Kv4XrBRtjPmSbXh5Li7eT719NVw5ZLS3WGlR2bZT00s9jNnyMuhvdUkL
7RucNcHLo7x9lK4fF40c8yaaTlm9yArdHF/TXNebURRtejezzdQ3d/kI2tRm1wA/vdcw+6Sbpd5C
p783zzMBNcDo84X9C+SC3ixaVmI/x+gLE7tzFejLHA1FlFhFbPQ1Ig8CpJO1d3FDEj/zqcl86+Vg
W5QPPfGnPYEaKsVmfVWe1c+KhVWAJrZO67mLrpeLnhRc9X3nPBEf29cxBMY/8+9ScuLeVtfTlTKq
0/7/QXFFyvffdT9Te37ExzFFz3RViXWCROv8qx72HRc9e0pkWcvvNSHvxaWpzmuCIwBc6s9WpmwM
hu4E7fGL5tNHir117VU/tnPNlwFBrJJvLCOOWO1MZTvYtWb9ZUc3SEMi2WvfAbA62zSsDDMEczsu
g4Y0qNfiU+5ZtU1bUWwuHgqgNYDsJW036wThYF82QymCN0v7Ropw7ayMIgijAs0OdG69NMApZGNn
0FNoIg9lKj84kaEGhCOjd72DMVZVwjyKUZki4BuOa2YXqzIkoHroWXNUl6q1Jh3yQLXRoJqLNpV7
O6FaC7rVzTgjaezYsFs2t/3tvLToioJuhlxV4mSGI0v89VQ3ZIWz+8T2fHvqmLO0HSD4aYBRbkY1
+uiJqWvDKRzF0EJBESU0H1VjiCrfm1wcmykIlrand+yEYYyCDsowqyoCOZYOtqSa8SpcSOuwMIrW
3zpvwcP48LSOCtXkyL4g/Df9ea6eq6+m8JpecmxCOBEjdZO1geKHp/gKBYnj4E21Q9X5sOnDYU93
+oVZmwiplm6mXVF507zhJucoO7g2Qzhzvr1gqEtf2LyPl/3cVxz+lIeifx5VoduSLtl78C7pLlre
ae5t52A6eVcEkGYZERO5Hi/K9kzoy03QLTnD230Sm4KDUP01UZUA66AFJGFvx85OrWkuUMcNKYwK
P8nBRd+SULeRR2be7JedY/U0TfcytpLm3nwcbRngW6gXHEwvl+HSPX/c1qXn+DISx1tiJlQ7kyJL
6ItWP6fe6h0csx2wPuzRqoLdUnWgqN7kgWKlA6pmKqnWzbh+85NEUJLVYFyBtxR2sLigmfXgMtr9
nDuOaaQDOlBTOXOQsJLV6Ovms8NV6dWKfx7eV2/XcXycJyku4GrrYaJj3xzyI18NYKKNqHmh22SK
GZsWmruei7l3giwAiOZcnX2+fBoBiWZ/KmWLIT5xSBRsjNleYRDucqaV/Mz/iWUDDekcPS+jc6nQ
TEfMNwfP9qtu6nqoHBswqLbGryENryYBqb7rifoYBP7EI2jz6IKrQMRSvjVrHZqJmpOld6GrbueG
AJtwvuX/CszGB7qOvfMtKGNPLYBFLTdYf+yGVoN/IQKhKUgpujaTXy5Fe4V6gbM1AqBDGsWF9bhs
2arhgQwsS/vOZiTx3Ic9dvjX0YKsRBBVdQDVVXc9njtLc3pHIHo14eBY/D5rR1HkLKP0k/cQjt5Y
N13o9OT5aSLdXrwrs9LkePbM0yg9SeoRZ9V932r5tELFE4SyzTr9jH8ym2/Ef69iwdmPOeof5XVT
xlRn+2f7XIkEVLhQ2S4bASRbUn0XQhZ8FKZNp+7D3oL1catgyb5nZ+XY+0IUdPDle1s7O1df5/a1
nB7mokK0g7I5EefFxGj/sQOzLjspe0vcakP1bu/687dceDL+FM429ByJT9BK3yqpoVq0HDSvV1f6
GX2o5OrW+6p8bs99nlyUGKyrK3TJJvtTebNrrRhhbaz07B2aGBawbMV1LZMrOkYjYPERLutUNBTX
hh9wIxZCt6E4U40TaDooLfNcjRTIJS7pnVBHkN9N8o3HKNdMTAOQLP7tBh1cVLIablWMkUJ/TWAc
NO261jpmok1F/wCYRacomYCMso37mAei88kdy04OPV7m/XRpVomLz3VVa4vyvb20Xs+1Pr6HmSZa
XAvVbeX4ObHjebs2yFbo3rHySstqaL0X72mYOYfE2hEqEpPk55CfMOBrKuO7s3quI7uidmo+mrvu
tnFsZGbmrfvBabR4Nh8S4To+nRADazGIjvspZQ6DgcoP6q/qRDV96yXosGnqTtHte2tHLNTxiPB8
TCnrrxpYoJImcr7VXs1549je1l6tVEvERtvBIqhxxgf78ymtIUnqgDYlAGdZFNdi16UwkgxHeyyE
BlGhE6zPPkOvk9WSRvu9xgCWgamfibgEzwfiZ0rJd+oMsgWMqlVvTpAfr1I69m6VRCU90RNpetTQ
icpleO7cLGLm00Yd6BznxkbBd/0yJTZ0Cu4Ay/LwcxWhOhRPLil+VyM05NeOsyHC1Y12VYzcrmWK
TsakSG9Qt/uUTc97y6oIluqxkSrf6hDAIop5+czkxv4ZtyiOQFAHXfVV3MMHzorXf7COg1jRAA4g
SSrny8fyUplggZs97oujgucK/Qm5IR+etPKpueo+Wuwn3k71eXNfVU0HSwZMqELnVjpXYLhNwbeI
9Z394DY68nMI6e6CLuvHv2QDshhdJ0Fc/iz1PZMVpqAC3O/e/rGoxn9DEfnShDMBz8k6OLTOfxxV
Gw5J50YYsAVICX9nyA+GEyYhOAtMY2JjUdZZNoqD2A431BQcJDUrfx+YhJwiTsWWxKIyKz9qgbN1
qGx3jXgIKAsKdoiFAxoe6nsullF2J24VDBHusfIQgioMMO5bhnJibnPeV/P1eTWtAHyUl/yuOkGL
XvgOWaXaUR/2MJKBw4j1iVKnZSjHjXdS7DKUMrVM6x7UPtNNm30IebUdCkLA7KivWC6IDTHE3LJg
FVer6IbrawuW9uFlgNNkCzk71dN62z4P2de3ObQYg6sxfKTSBoBIr9nm5AYphzkomEhdhBr9oi/l
huF6hQ4PieNsFJ380GlCPKSTST1J2scrbJ7QS1atwAzWpjUu5D7pjzRyVraabGR5LGSriW8BD6IE
WMB35zxBAwgCxuibBrxePSr1wnDTSlahFcsJVOT2XRgCCyA3seGqnuoCM/gv+V4kQf/so245ZR+S
VDj8UD0+kn1sGfx+Tq/3sj9gIJnvSTbrJBvBiR1OgXyw6wSYHCDh2CQBVgSjYxfU9newFsDGnPFY
vAy7h+Gjlu/N27FBKlF6fV33pe2juDErhnAepoKOvs6oE5UbTA/45WxgIlIKKeKL6Xa8GGLlHccH
xN6P3IUPdzH1FZ/Xn/bx6X28ZVdw/Mh8XX+3Mth74V3ige92+3pMj86tVKD+NZkbbBjCFzE33mZ9
vs/Jc/Rm+72pTB3QcL91wr1+khQmnSPBT8HGnmyEOIcHfNSx+Gk/0tQtyuZR2T7cAWIW6/K550Rt
yd9cgssb8n8lRFWckvAsgBjALNO1WRqBh0QHBbs75kq68jsqMTxMLWcW/RBqMy9gX0AYUCHoH/NM
7/6FVZwngefBUbYaPuqhZUIawXuqBJ/hr8HV4/LmAfanbCP+9+TLcjc1tt8szY539jsckSQWoZ+r
hC294XWyFH9dGAZtmakRWgfT/ASsOuiAF3Z5l4QhCowg3495rJbFO7VoN9eFuKlBEwmzDd/J6d/x
ReYd4rDve8lX6VJ+JvUkkoFCLBmSSgzaTcfdMJYKjvP/oLfj3+XNt+YJceBMLv2jAyXv/r+qEeIK
w4Olv7OwFalAQZcLDLMnSE11mf2hwHskgXhkqN9py5QVtgbdZ/y7eZOhBzqQCP3A4xYU4NkowEiU
FPrFoTwB4R8Mx0IrFS41/R3+Z/DwzgHDIXvWNQeJXF0nGtKUZm1jmvb8M9xGVsYN1L8wdec/XneB
+ELMO8GhgrC1aXR1RZkEWgeANTO0ad14MM4nYLjsh3dzdc53H+/KM2VbTSGXDf3UUAmTkOaz6xNm
AZcGfR+HXZeVVsPFC4YfPOP3L4JhfqA4g5XtH2AwMR+cEhNuuSesYdqGhhcxstn/EcaHP0OLght0
fuV5Tre3LBTOROHPhltlV+YZPDZO8kaYgax6NFecGEFoXI8eERNMRt1Pp32BfBn7nqC+8vq+vVHG
vz/7N4y3dFXhBf871r2MjSYIEBYqYX1KYRrkNlxOhghUippu4lh/DTNKGStlgTeX6HIBNoXya3Rm
+I2v4TEK3GGXeFV79mkGzaX2AJzbK4ayGIOnsM6rhBbQVtgRtkgJT8tHTD06M35MdjiE5FpEbut8
JYVI4Ciasu165xKIvpboFVpPIo+f6w6fD5kMXkijbg6LXFMWbxVlnQM/AkMd63iFeV1gIBcFl78z
Hfr/cs/5IaL8X0hK6wQ5YvOO8ZlWrCoqZCRiqbLmPrTBwlDK9DbQvaxTFNQ00KANLeWcMQYq0ZtR
1X0vJ2G44YGws15L0oO61BIWqh0bSO4c6qZyY1LDsUEmXg9IT8F5WzKZCNk83DcxdoFT6WCZzErD
1M4J/PoGFFplEGqfJjC3gl0DoaAp/1zdDPGP1ZLIpK+uyz1GMT29mXJuE41C5ssbIR/iCIBRieji
1QsEHb459oKkoEOLs83bZCswwHDPKddAB8WQBlOvg8mc9zfqBCQzhksWaPQyjj9Q1rNNon+twY1R
irj1viCsTX6vzGbJQWa/dGb8RxkcoH4a+5MbzT7x/+6nICMENRstkiy18DPv1MvLKc3I9hAVrnX/
+3hPaIRZQQKQR2SwvfXXPVgS+fcYe+l46YR10ttPcz/+3brNAaG3GhcCE5FYdp2qW3zSDUrHLzAt
zwBuj2wWcqPZp0lsAZvePJUyZ+DpSZfTyXrs1KDpqufKlCOzz2efYSDjGAOuxNC+QOtBkyyyuG6u
B6vEBUhHCWNIHe58Vw6Tqk5M7NLxcz4g5n8WlbbwzteH3Ms16LhxnyBbu7649yF9GSldRVzZjeJ/
18/cogyWUOGQRnSDJ9cCj+5T6+Gf5CVhTRA8P3VtYVu1Y9RlqazOdZ9CP6duViQLoS/YWtLa43Ut
s6E0KSElGcdIDnNihTCkq2kF88gOXUsfnjMxlIB3nELzq9q3NToZCt87NC5kUlGyyjzL61PUxsvR
YK+Oa6AEzjwMMk3ROPHD/LYRMCuk26S6jwoqrlnacfKUe9ZwAEsAcQxdXby/C2s6KKaN2wkrdQoc
rreqAhqTArUCfGdOwmQDs0IYBUfYBbuEMJnjzu2nt3SUVD2YHG1m7ZcsM12Zl73TH7Ctr3kcba8P
MyfI5LPiMVO5KWz8ml+Yf+KYi/FGDvHsqyhxdK1aYj7+lP31RG3IyoqDiCFEOB9itdwwFvwOAu37
8oYU0mLFOWOlH569PMZ2PPDNeam7xWV5Q7A9J5vWYRnu0Bt3xmG8bxf33gILDAJmHx6kf/MvSQyO
odaWSUBwb0BCP4IA7CZv2zBuU+nhKXiLNGdMQzJb19s5XUmtsaVLzBZsKdl22LzJ0NVrmaLJlv89
7N65FHUcmKi8WSZz9ibW4H3jC+O0+cTERdhCqAr/t7LhbMP8wSf/5u7J9gQsSax01iU9M1VJzh0x
eBJyYy08DJqqSjDo0I9+nc3e81GhvhmngNjYQkz8NoiO/U01uezONUPjMblm8VNNjWKrN5omZ6xb
coghT/BHln5IG4AUAG03uRfR6qiO2YXtH8zdbEwUAfGSHudRDIoOTmXt5a0+Q3Wj7IWmz8obhKDi
un81JyXQ0Qqnakm6ninmVe00DMPRe5h40GmXX9q6i4lpYpQCqMWjw+gkCCLw1u6C0dJ/L1Qcf9aj
unuCRqLCm6jO87q+zTUzb2qsjjmHJ1UFL6LKDZb39Sydm7hL6KKFYhMxsqqb4CGRKjqk8iXTMPi2
cz4UDygcW9PBuGkthYTBHw4eiHfeEZgoeuaQ+kveyO3MPTyb4enBqPGABzsNPnLBcY7fcJgLqAYL
YtM8xdqpzFtgoYcg9pw2QUKUg9s6+Jx3kvaLcy0Jdp7s85VXrKGL4YzfO7Kiy7Ex476lwTgOePyZ
alxGUuS1OiZK6Iid2wh1EpCag/PxSCjzA+llWCfO+1lKx8422o4D6puoeTwr4NTaFcrg/5rZd3w5
WDCCQWPWQjwHcqTZzdGrdrbjVawkyvh9kS+u1fnGhwgPmWquhKvZ3v8bQs3ruXa8xpG+t2zvNBPr
aMag7rKy4qF2+z7MMesKzdyjeCtuFqaxTZJhRPtsBY1OYrhT0fw0MtczQksMV33YW21hM58P6HHR
C9eNZXU/yOFchFB6G9arixUMtRb90IshJ6SBMRgzkzNrNWQis4Lp/ndRLnydeqdaATx26K66ieZt
Om9aRWrvVWU3XPdjnbQmfDdMuJDoOHApzI7isvqaqkfQJPIwdhg3l7dHU8IrghnmKSgqMT1NKaPq
56sjqhgbzPTnAKrfzHTTfUwLg4LKBUramXXO+ONcWdlDPyqXUeHtXj3iioTPkKStb6+rswar76ax
TnRoHkyUNDgVg7V6sp6F5mklQr+ljRZvW7WRkYlAm+uXKAMVumJULd03lOaWa9Lcl07DJVoHAL52
/orX9sz4gHBKzRek7Nz0OvVb/YtMopyrpZqMJjspDJFYEU4R+d7Rqbvvz8dnyPGtligdOm5eIy9i
LqAhHCJP3WXjND1M41C/qRXx7GwHs3xJ/2XC/v+WxdB4bHOrOxyOnVdzMVz/xqNTCx5XRcAZHNjn
7Vji3eBMcSB8eBJ8RoaKYMAvhJYP+QUFWHznZI+EQ3ahm6GPQpdNRlc89bZMth90NExvtH2MjW3x
9LOgvGhdf4Vcft4n1/6qF+e2CUYa/ZskjFfdvAP40XJ7yVcCv+RYvSCtLXpADmBJMnpRASZax/F9
nPffWPA1lh/XvtvdpYsb5qbndgC8r7/r2rZ2HQg46zzqz4/zR65z5RBhUi4MqHit4uEu7/XL1/n3
1DyZnd2jzVeqeRjGvhbdxODGhXR6MhrCKjrUFhb5fLokUVrUZ2td7K7xuqmIRHdEX0u8yctos4AM
V67Hnu8Xkx68r5phA7QbgQERZh6FrkrDQdngfkKHpQpYf6pSYyMtQkPkXe3Ui33fJ8qLe0PH/KqD
tztrxBbxi57NgxnAoVuoxAaZ6WoIALusmSJqZIev6SOEuH3P+/mfc8jqBqEUY8hUlEXW30/KbG1V
MdIrxQb7NhpRhxLInATipGpZf8YneclyxdjXbrhsFwbzmq/cZe9aMeCubbr5+n5sHjVW8A5X3VwH
o0plIrBrYLTROpjMFZow5Foqglg4PQy1rkhYSTYCvbjYNk6sA3g62MSVuX+GdZix+g/54oNK9NJY
XIrx7xVyVuzLsdGe9c+drF5UMpd5nsomOk+8Fsfo7rma+lq2pKJVEMm3vzFTHJM6OSOt4wCxetf1
E1AVh4TP19e6//jSbsfbmxF6wtuymZnqZUH7YSAo56wZJ2Sfw/OISnK9eTP3daYODJMgYYt97qq/
s3r+HZW5sTUN40PaWaEYoxSi2pfjo1Vz3VuW0CoTtfu+NP9NVl5HoQtFvD50FdJlmOfnBsS+b1w8
FzMcrNZmuDcbQVBnr77WfCp0sejEf+0E/5YQOFSQ82kzJYAEpXECNt/0cqFphyCDm9+zIe27uMX8
yDQe/b09Ccvp5oULH+v3JCqRIg3tSDsOXZO2UN7Oo/UN264mWygd+10vfoH7gWla3B6EK5R3h7JI
dUNagoFCBQ8M8SKy+Uzmk2uiKnMoF7LkVg6razjvDD2/zBQ7t9r849E0jG4HntuycWDfu41i9v9E
s9A/RJvusTGTdFlMDxOdZd80on0LDAr2ZL+z95te/wHz/k6XbVYHBbK553sAaFfDZG/Wyo523Wx9
Vl5ND83L8MSeqXiuzn4cDXSUlRfHsYpzmTj7maPKwfNJgiAACFzd7UNGORfKbBMbrfUw1XxcirOR
Y7uZUV7wENeJpirXtoVdudqNAffLcc7mO/uQydY1Y1Imxfi9nok+B6mBubvJoINkso48bbXjOLct
UusVM+KekMyjJ0e0wH3LTTPTWLwInf/w5lgj6XeLdNl/jLbt53uiM/vnR7BuLpu7n6fNNh+OxO9N
b90xPOVGCxTpb77DSYfS39x/5FtH3KG/zxwt6VeSN48NxDlHsf5+dr3YlDRj05x7dvfMpKO8qmBR
Cfvuhp6iAFYu+Ppb9JlB+meHg9DfTU/d++/DUZFQvDfF1VZ9wHP7gGMdin8j9Oaim8Sf/dqNloPd
MB9uz7I/7+8N454Kv3QpBeTJltOUDDiqXafdkOh1RHvakC34jfi86spUervUDUXKu+nZ0ND5clMA
YnWojDJTu7ZHAD0vWK6iKhKIdLOtJ17umZVvomyCUJ1XE/11acO59lDhSmoLvdUp/MYvR7tus+sZ
ZhA7e4919owNu/xeq6npfJx+z/fSGJucVxUb2QYP2X/YHbKHAUq2vq4uhkd1bEqtcGlevrJViSQS
boq5wbKR6jxYK3082RG5RSvEyeS7MqMu7+w9+7Gr5DoIh1sMaXNahenakcc/ubUwa4fw1ULtGv8z
kmhfuo+h4is3jUWJ5vn3SsgUG6RRK96TPErp08yfEp29Sxh5CF7TePvczvAu3quWeGE2SDNq/qsi
e/ee/rx0+e++x22a62am5ekj4cRhfRmVXz8NZnejA4fl5ZTCu3UG6exVtvDw8qFOYgnpECRl6LFS
RPpsgZaEzRHGCP5uBh1TR2nOyqGx0rx7hl/G+/OanAgz6bhnWEReMal8ZNWBfCBh2C0xAuK9mzEM
jhHnL6vp4vJ3NQzjmMdXYPLbHRo7t+re3g1lsjX3fSVfNWYIxc+4kW6E4d3Da1xZ8L3KH4H08ELE
3aP/xksfozDqvOFlzGw+QalChKm18IF6ZPLVtRYklMywDPvCrELjbUp4jx513Z9xMjclk6CzUVI2
+rAumg/j0D2Fu9mGT44n4aokTYDI/I41v4Gfk62vXAwszKbM+P7m3YXShdkUKy5CgC6jfC9hBajG
sQ7TnXP7No3XUaMQWpxJIPHfXfmL03Z3M1xL1OpyllB0ELnV8LFMZ5LtVGXZdpjMi7f68Tf+fmse
f71q23CuyYuudfz176xECYDq/wyUPW1uvi9df1Nf2d/DSOlUCN1uwQD88ZWyjzrVUs0EGC/U2a8v
bu219eA63n7mpoFT7Hgx0kqXsp9rEbThSNtV5tVd99if4Sxl+3Mtw7mdbL++NxUCmvT726Oemy6R
kC7KO9vte+AM6W9he0ScRRVAe0tslurlO35SClqNWAcNEuSXxO6OtQKz2USz5ha1MVpwz1xC4yGX
lX904Dif21/q4Mp6jMtaCaOpNEYBbi+t6LkB47IsHdcWG+lmy9kW7S1dQJi/FyLxrpV0uTB2cvYF
3A/U184B/Y/fCL7yCRyU2UjDQfmoDuf2ppF0dTOVD9UUF25ndIehRDTrhMEqIsto3Yy3U1/KzXdG
N+XABGYR0zx+pGifGJR3j+34WEtUzH2Fc8SZuQv7KX/rcc7t2fCIPndIjoaZ5v2Pq5LRrDFUMYuO
ijXu1e6DMH5JYfrcmsZkrN6Nx4UmEGN1dz08pvHWszBj7i+73BoNzZe2ywg/dLAKNayc63hdpV0p
UbwF42tULrO3WPHLVJ2YtnQxfUaJKIfpC2iGg3xenpKeYOk7fx1Lmk49me0zZWlfcRpOzUJbu0d1
+eEcQ591Yd2Mmmo4dKGGelfbsKmI52VVj1ugMgwQ9ljmQDzwEvqLIRJMZ2OFG7lWYqpEk1lwEZKk
k6r8qt1q37OKw+bLavyY9+1DnBMuTdUBypf5C+LkwwoicGtnS6GxUNoyY8hODJYnj9GLtUFpic9y
6V0Hl96lF1++5ePdnNCeV47nzrKcdHyssji9k7iaJ5WeXE+9Q2bikn6v+8Hko5n93CnOtyVT8NOt
BGyQTRuoQT/AxH+/oP6fBaFNbl5NZXQq5cSteH2M59wlbtVdbjBHA0u3Evnv9Xa6UvNts1S1WzCE
3KL7ZseMchfd1vFSkpba3pNYl5bn7/geT9YkCdn6XdiD6TdYcmTob1pDIQMMATGdevk/MxZddP5Z
zAr2Pkc30WUlnZkBV/jZJKUwvgXA26jVbA+dJpmW7lF6sW9izXFDiQJhUcm2rmbqKEdHBjrhN21p
+XR5sPRZhyl0F59Ryf92z5dj+dphG95g920wAen0H7QiusC9mXDrgpyDqTZAKN5+4epzEm8/2/tO
+jfTKkyXv94557Vbm10pPTkNNc7v6DH76oHLN9wkibUCQDqX1mzafdTp+h6d80bEieGrm55QpRWm
me/bF2N3uH7rcC55NSX9kTKPkfyjaNx4pwSwgI59nXby9z6I/916p2HyD19HjfurUtmNUhKW7gjc
bljpdoyOdI7/BGweDWJZ5WYBu0DONBHFB+6q8jmNycDXBhVc0gplnJkVkBLnx+VcxcpJiAC9Z7x4
kLFgWqMaZQjyHf5/7xa28uVfXAqYA+Qz+XmHhKnRYtSfui5oubMOFkLH/mNyZ4Qa1HdvJyfLNP+e
ylfu1/IyietbyqxL+pDs2GVPjiHHOwD6UTJx6zXUA55+HsPTUFjLqpxnbMmfgUUX18VUlP6569UU
rIgBMkzfEu7CXtAzXK+y/tUFHLr377zyeLz2S4Orj7su37qXPNAt9paGkfVin7SnrE2uA0c0B6l1
WYpeuuYqZnjQxErb30fzlm2kVwJ3i8mRTiy2lyFYjL8XvvClJxvcnlCrLLMldU0SVDML38+/dxkW
7MIwKezf/ctUBez3Yvoe/NFp8tbOJyrzR6nAFykeNL8WZZ4SW93s1n+//mZD3em1v2+nBrlBqpoc
OofdrdistHVWHCL/yhXxLgkgZppcBoW8dHILEtJLS8dN6TvnsL+V7tvSNSyQrSCNdH1Hi/tou7ke
C+sRKyY9WdODdLAJbgsuCiXInd2buGikt/dxE01QNpe5Pw8VXXAc7+30fv4ofD/5kxVfeahy5MU2
30c1HcZpoTT3+8koixazjpL7SjizM4LHNAOzUiWOA/Uoev0UkwQuf/nw4MS7ebiD78f/+BD0qrt8
5ZGIZvvPm0H3obFVVWFVaWQ4N23rm33N98jTVbECOuQGOX1Y9jZIau0Tt8CfW8TGt4Sp9/zrwbwk
Nt9WLlRsq8IluhuDLF6VCwxvi4Oz42h3OUla25aX+W0pLZs9s/jc5Gt3LBFcW8yEQ+fEV3j2mTz8
rA+97Wy4ifeIBy6NLWfpWYNHTxhPwLx1/55jykIrlyAhNaLUeFv1IJUWXwX7Ow1/gf3APnO16/iO
fugBXHE1qcQ59li17yYYcMPNMPMYLvFFHsP9pXXJ12P56jFRPXlVjIx140KTW+hkZ9NHjkdY2YDh
WOjkgUj5BKgqhGyva7K8pQUbU8jCflHVbaMVu6VnTc5wEpv8KDKtQrBDrSGtGHQvWpW1O+I2T066
zkQZu8m4WIgiIYYBHEWG6VgG6B0vHqe8uesQ9MH2Kzt4Gm0WVCX50q7KRjFirMI16xVlGuf6q/1o
n9rb7qaRllR2KX9hjeBXhl+cmF4TZvInoKQjVmtsGq/SofTDGbgk6Iouj+tOa1+Jo7/moZaBbQiw
DyppMH+uvhvjMn4kIVSVRBTHUVuXU/Qty4p9sHquZyu1eC3fOVU5RbVv4yT8nydk/Vpf1R7cwu7S
iLj0Nl2Q0gpvJt7JDu4cvjPSXBb1MB3Om8+emwu8yTS/jUDJ55wrUS0p6OzZuARxN4K+NA9sYNwX
pgvRDZ302L3Xk3jaTFMUJQyQQPC2K1+HM0A7/Fz5W6N8KV4i0yzsL/NgP2NIXl58LCu58syYYtlF
QqsFysbJG9/KwS2EsrAnfROSZhJYzE9vv4sa/zPoft8LVNK18/Ds+zCmMTl7tI5MNhYNH4dEXiXs
Cb9UODap7vVhHRl2CN6sKhub2kaqybV2/ccexW5WfoWZ2/xY3iAdVZALkTfPmExmi4/iBXXmDYtO
Apskl7oDePFx+cg3d40lj6stOp+x4OLn+Xl6R5bewyRN+6uPzmxKxpL4Pk6IFN44022bhL0b8men
BxS+zDCujDFTSpZffNuW3UXjZ1NFiauMd4NrPRX9iUIiek2Wvkyvor/xy9UDmApsCoOduysaJjji
CTUyIVonVpxcQ2VWnGRGe6P+HxtyuY/19u9fva8i5kLDkPUU6OxrYMTL7ZI7gZZ8KJX7zFks5IlO
oxK4eMrNYj9ZNMnQdJkgq0KD70GIOPKMePuMQKYVfw3qtWjbXLVj79LRmgXaU87x6HZEGtgQseED
dSb8awVXyWCKXYxGvQw8KoUbv+3uh/lmfppmNsAZPDrxwS1u63E8f33Ej72v8WzdPlPRc0qjWmNn
FuVrjIW6zJzeXuSls2hCnaFDTrwfqodx5p2vgOF2kTVe2+SsjhNYzY49J1G69WgfuINgUfZO7U10
b62aIWvrFYXHI1fnMd3x8WqJ3mYckse1XYMYH33ukvVYL4GDsP5D9OgA2xEcKQqGcywRupvLKKM/
juPuEBMUX20bq8Faont6IwsLGXpiTbq50SROM4yvptG5RrnyhYPMFOb6nGYHD0Fivd33VeIY+QBP
O5fWy8VaiwYfhqmipLzzbU5+lgq6ELcNK8HfErQSF24Y+GK+77o7GxTCk+njoEY31nRSSf5/IUwi
+EMYwXms/x7BkqRCShzczCpHAVbxgci6+nm6Hy76i19PUf3yBjxztx+QLxT491nn2bTVEGHcLbuz
2KtlkGPq/bbIjwQw0SxiOFe7ygmQmhStGquo0MNoDR1v42GHWVSTg0x951LHm/vuoy0hqJJtHhqx
Mn6tRx7GREZsXyrB2WQqxd5CVllBu00TXFGnVB40yxhdlc9sc/vOeagjLKj9rO8rHpQ6Mak9mBGQ
M7d+rGWGue9s//ZWGDrVwEzxBklZKVb9wdzAkg1MY9uFOwYJjRPIeyAbgFYRWIPr5GIDmFzPTq9l
Y6MrnUVUZbAu6GB7Xrt24p/L5qm1Gh31I/nfVAufH0tqZUy0au/JkHMI1Lu2qLlgieICkiZj2CyH
kOBCDym2FlxEMnVszhBb1nUFaq4SEtAN4GAnithsvr9JadCvGuxA6jUN42XFTFNoFF/96NwNN25B
t1KAe3FJace/sKdELcWG9z9F5WGExl4XTtvi+91JD6R7izi7VBdth0+QvYx3Yy44GbvCvyONY2a8
mOoJzhw/qb0Z26HMLwdA/yJs1YfjI2Sj3BffTmMT1tJEdUNUyzKrx6itauMA0IzuHST3fiJEjLFm
zDZnX1dD+ma8turbmG23ezoNgpqC70fKyxToWf/jSVdNT5NMDM9f8ieqhzoRptMl27FFl5aTQMI9
D66dQNrG4TCpRu3HEfbt9b42905mlG3zVrTZw4DJeXHFK07pZgJAEB2sWva1ZOnnWt7qcfZXUKlG
+htqi1v7YPS+nmxGmW/E89KhvWo+p49qKjoOnYEmxnOdHhDD84YCRU7JA8i+hbpTP3SO9W0lPSiU
D41ALj7KiOJtUrx1Dh49TkW42/disjb/Pnw8m75OtGySU/xH0pktKYptYfiJjFBBgVtmEBTn4cZw
SkBQVEZ9+v52dXSf6tNdlZkqe1jrnxbOVP24vePgGiO+kH0kHrIDYmJ++C4qpyRhXeTH8rvi0Ozr
vCBU0nyVSEPh3VdGg8OeYb5GTd4hbl2zmVPGHorZ2+YohauTnT67XguOCzHEBLjNHjOQRTPjHYIK
ntXbHrstT6/0ZFd2OYJtZqFA/oyQCioB859YYRpbknkfEMD4qEf632cKEsWbYxgYrw2/+yU95Ri+
4L8ZvIZH0xbonORhNn1soTMhKnGbXMS0wQz8EZVtkOE6E0JDzFSoC2KHdhNRDqgUVf8xwsQEECJt
JVexXlaUeZI/cEZhPokBQ9+Lz6yZAUfBglYB1kno4c4tTYYDA2SmOnQDFrvydHQkYFMJMBFozyAf
bfp05VnnE+yHj/OiASShhjXQp/jtqQEJASnD1PXa43R6ADEcXls6CXqOB4QIHJWs/3hTxCETTEpO
z1XGDtJYkkNfha8HhS2Ow43kf23k8zjuU2uVAH+oADgsPXDp1WIVksVE/LKT6ucBgoiSkwSRtfhQ
KloUGABk/igg8FI55T7ZgOO93K+gN6mX3L7dnI72eE/nMFqANtF1UGPke15SU4q+Wj2RctkA5f7m
2lxFvLiE0LSfYEmq9yNnmHCe3Xj3DvpevS5A9tcC9H348fwORFOyX2C3Dl+QF9g7wKCM3+kmVfSa
/YhDiGG1gZ4MBXIGQQIEwcNSAK+K3edMTv0e3gDgYEoYCOlEIMHg7DGAHUE3piCO+0ImrqP6sZPN
KCin2jlXdciuOIgpBKafc0bzt+k4FM8ctvWhOTNMLdvTHNWH2OHrwoTA5KAA0r2Or/JtuNZIwloo
62orr1TkyhfpaIwgNgkZuI15IqouBAut3VMF+FFMMYbA1vu9tUxY0HdNuuYIaK9b5CdBh6Ehk42T
jBOeI32cGsOxLj2Mn2xgxsxTFK8mlCYvBm4vn8i4vjBKUm+x7Q7oVR4/0pqGPQsJ/fAGDyN7vylK
C77PR9UTGmfyNdD1ITvm2gFbR3MDzgQud9R/FBcMHABR5hFjsgMtOBqD3FSvr21C2c1gha/N9AK6
D1CUhPTwxsQsB2iU900Z1x6DDH+4RwkTol/H4VOCXTAPszaPmHWZN/k2ZIlIHZIM+EvBI5ky9C/F
JZkhOsjwHiLTB90cmJk1ftndvMxMOTb6J1pj3k4qrEyfpRQe3eRPCZ+II9fSot2nuA3ALJAqUx0X
Qi/e8YFif2UNAEYuMdHRaZIS0NAnH/+wmrxR2QEjMwGQ5XoVfivAMJh4vJSAgpVeRRmBgCAkDR4E
nU+WNhi+c33v6w/4TSSDtYA42Ys9WskNnTmErpIZ49t7TkfNjoT6ANID1xlipiyM/sjgt2sITWAh
8JEaAEDVX9s+gEdngEKAm2koqhvRjScbhVjOod2kdlybIAnNwOIZleS4/2nk+8vk5et3cpAgx2g6
WAXgRVv69eyns5D5QXysBMWy0gj5O8lrQZOhyIf64FC6xvrCW6xms/NPXyHOILHnEXa6t7glffOo
WDKuAwTE5Bx9dOlnyENTElHX5nfA9DQnTqziwRgAUu/NqraBeOoFsQE/Dhw4eLgNJYg5e0FFSPeC
Km8sheuPNE8qi6H1Yaw5b4CZA+dxjxdKXLQuI4qlL8NpwPt/mLTJJDAgnH7tCkoitCdMNXyjKtYL
GgGOJ3TBhF+TNw7mC9bVYziHOdRENDV6TlpjtMXoAlGE43n4PI1EMnBHoX1WzFLWgUNIDSS75/02
lKEe8+AeIgdHnvJN5UVCH5bqChq9LLFpilRk2Ix5AAsHyDkhUccHqZkyQtNWr0/tDbALgV/v0qxY
jF+kSNgUz8PbG5ia9fDvUaDjAeGpb82R6Su6Bh4HbnZuF89Jth6ukz2H+ZNujvV51fbljAkTLM8F
30jCXIClfSev73sNEfvfawapx3YV6OKGdLnhrQPJg26+gUv+zoUHQwcohzLgHwBbLX+L/okTHMgD
MSL6YHI3ABMRYKb+gFtlXRSGBvJEhO8VTPglPi694lwAq+Nf/5o/DefflhsmZfQC2cmsHz5k4hvI
CiB2D73yng2KgICTBKJbpo3iKd3KnRpBkiJ8BHsih4W6ozTess4pD9Bd8+3IrETuy2wMrmQLPv+Z
GcjtiDUH8+Vv1LslGVMpX2eR14Vetsfak8XuvpdYWQyUr9mWEAtWSYf0pMEXAsvLLvjgo+Ru4XIE
GcE5HBstlr3M+q2w5vC8xV3QwHr/EM0A6ZZMsH3iWTLYJwVsLZbciM1+p5P8h93BbpcGUQ/oBXuE
W4CQo3ZubHa4wFCBDNDKTHkFYG8cML9dvge25X3JN44F9U++EcQBvpaZONQ5wlAD4hFtN1ygvF0Q
dvXEQcWn0VxBXSHRod/RKMkYX9iuKGcOnFzq7XlNLtz+qwSbFCHYJK/3BD6nrQdb9BXdghXEoVRc
JUTXtAcFcQO9XW9XsgiB9YjBJyCZGdbbFyfojScLworQJb6BIfc747VXSG3V7xf50gt7IuOcv9Wl
tkGBCNmMNOdW3lRIN7AS+u0T+H2yjYMXOsH4JnE1VtuULcMkKgpeiH8Iytj4Es0PYE8q0em3Yx9q
CFVFXSLPj/hq0s3n+lgAZD9u3Mmsth13LzuDtAC8vgEaD5WQjyfvoYqagaFNe38suZ/Pq6625SW5
vNdCWLIGXYUWSm+AnV9ZLCb48Or6ORJ3DGP0XotkYZ1rlLfXO8NXgszy9hFUnoBvk12liZ3HmcVX
DBDrMe4Kn/+1Taw+zAc+MHY+BgiU2MyY6gyls97ABYgVGbyLtOVuAaQKrrwmnjKzK8QetV1g1uRD
OE4+L1/6kja3etMprWQwKlIcY4MU1j4DpQcInuwit17b9NC/tTd4lojCAKldxGsfTfItD4f0vNvv
rCSL+DwQOtzFPWB4t1ecersXwVb7bNGjMyCFA7ARpg+Z1XF99J976cJlwhNAvMkuHyOy0WGSHszu
/pr4RcXgDdrLixyOUMLzYxbYEFLF7IPlyQY7rX/UC4LpcAML8yUkD7IrjsvB5Xviaq3OP+sbdWf0
V7Px9TlrtiMXbzscWKuTChD9AgivZlkfOE+Km7zm4XBf/hb1nD1f3NDZ9YaiCEKaDgsBhg/0T7Ln
v6DJ4x809ZEsX8EHQBN4r4hf69MQB8JN4UhAm3GqDzgwTmOGMKIchC+kABVLhn0/BuIrjAbJHWZD
CrozgMkKO6ifL783dZVI+DCygUX1oi056vgjLTJw1OkZUS3TK0fl9zRSGZJjcJoM4bNDpWfwggXO
3gjkeMipRVNQ/TvNGBWzypepV9zeCKzgWtFRqHsay526Hy3ySRoc3X5UbZUzjthde8KGb/0cPsH6
9Jh+8Zs9Sf+CYCb7pJ02S23CGsaCTA/R3iio5T0vkYP9fSM0zlfnnzmZ+iHnxnvxw+Xf38BHcTWg
ToSwoZnhizvjEY7+Xot6+ZzyGqb3BdmTp4973xHpFbyD3vSz/ZwfnDu7PNZRrcxH4fNcMpoVEh/y
ZT9c92/fWTV9eAy4th8RwltPcWJvuEIyGhWs+OBT/4HLd+vBtL2NvTLoR3zeqsKkKZMCTwJYtXs7
ZUuQEcrt4GuncwIOhXykFD3BiGnhZnwrp4M6Sr1HOPAfl8aHcKEozXGWnB8HuC/ZVC/D2Wuqru7b
hxMH8uqJTVUB42C7H0GqkPeLI9fOt2XAhahNn+efC8uIgoC5d+jkjwSIkcQjzGxjA3brZb2mXLpT
ZUvhXtolZm8vP1QnJrJzeltHsrap74ZAHp9Oby+p/ziMrO8UBeVvq0JTbdXlewAE/vXUbQeN6VTW
2Os5BRHCX8Df6vY8fOYvX0bw3iye8/vkfU0vn2k6gm31k78nMzuWrCJOrVFIpexl/sd9RwpRB59l
c+YFRT24NXfk1NjHqaBRJ349gBSv83tE1uFPoqN/bZHp+0DVbuGMiO+J/dIkPQLlU2s+iTDUH3bC
/YtqcZK4WJb25bo0Y+/fUdlEmp2MDDaJhuTsvsLWj8C5EngTEBmNwLKeci2xU8dB4gLn2twSFL2N
USBkqG/KVmYCnZtoxstvpmTs+5DSOSQkin+L+WAuIPqy7ybuonLJt9exo6DHQSWIMBb5a2/ymdQo
DagraV+d42n80HGE7ZLlCB0ut+/PkSdvUXmjn5w/gUiJ/2WEk0JatZB5ULpKk773hRG0f/zBxyFD
2kMh9EFYvOWIofisM5rbTvEbg0N/AicHt/95eRTE+OttfkaPQ/8s3frLHtSk9b7xTYxHBABE98mE
qZXiv6+cS0ejD3g0V+ZP++W2XhYw1kEJ0X/yLU9VQunOqwX4PaVrHiKdZoPctaK5T6eM6/Sh1UeF
h7OTb0XyQEIAL/ES1FnHwug8hFLk1C1GlnZmTxZGhlfJfjZTFcjjcWtm471sV6fj/sjuy88VIV3o
HjpkmgohPpd6l5+4aXPF7Oh1Yqsd6KliDUmQpDxB/eaoncP7TejFGaEWIkbkn/yKFjP6EDL0CMf7
bM2906L1vd0B3E+AQwRUohvPRRS2gyYm4jIeINEaTvmsTW59FE0UT6D53zVWHuExGoruimA8Fx/p
jmvIO+K6cEfIR+iX0JPS9h5GyM2ZSE1eIuaLvl6vkZD8pYRADS4yBguuFTRCX+t9qq5YhRxaYAWU
upqThuJSxqWbO1mZ0oTksZsMmoJaEAZ2JvnkHU9ADNC9oMWw2hmMRSLKocodTNBGkkFxjJrz2KZH
Q5efuukBQyUHgGSNCcBKCPNH8U++FbkoIV2D2fiQnM47/FhDE77f+vuFJwbWT0an7sAoZQsNIEqq
Bft38rF4pjrzIwxEyyite3/HnbSuQtVW7Yf3+fvu6GXGs1F43JPMLMM/D0/PiI9KgYBrbaSEktlN
2HYzIVjIp0/kziAKqUUxn7q9M6UpaiRbyEhaFKulQ6ln/8KeU5LDBP1czdTouOrbRFe7CCnMkdOb
psYghJiI2SS93Qh54s+vFigxrHqOom3GOECPcPSwjKTTePdcfCGTrnAY2FtntffziXT3rQQq8Gmi
TAM4JLMYTL9n7PMNz3TSIXMbBBkL+TftOWnUM4RXpe+JH1+YA6v11MvAga5H1Z/NHy7u2BlYwndN
8vcETT+O0ZYBJuX8Y4vg8x7Ircg++ATnCx5FpsinFgCAn+yaJbuVB3b0Hn6KsrkzJBJssL8ENVjg
2K2mfPqcFj8rcfPpwKFA6E1Z+3bryaiyGQFrt4s65NI+vPZc0tw6Bqe1nh4EwBUDk3LXIgpFuYjc
g8epIAxB7TRVvWqZ2/9SiaUzyV6QeGj9ha5zgSLVuUyZ4WFnXmu/Qc6AKELFYHwI4WiN1zMGBoeW
8fBS6zlr0XThKjA1dnjmdPOViO1HT0bQNKvO6PCZxE6L0XaeixSO4LiGMeF+8jnqHOSAs9LWnARQ
kERQp2/Fk98kRUymhoAm3vg6Ckl3WGVOP3pt5Ov7RtjI6vywLpj8TvTAk9/25eK0sJtLAkqKdCq+
iZ6fnug8wvziZtCwz/nAKhksljmKRb8042N2LzJZcog8gR5ji/TqQHOgq6Nkc7Qv9JukhBC90KBC
fs/fNxlFEGHJbrtormNUrtr5HgkJHsGnZHJiKCeNU3ErrwZJQafLFQZX6paHI7Hu5TlZtSKLxPrs
CTZfcfecPjP0schA+Uo4RzEXSsWEz+wOvzOlQLN3eMdQM0B1AKeSuoziCzUh/avqfdyjSwweWRvc
2OjQElAjoQUlc2vVbM/MeSMWh+AYBxmriHlFDT3i4tS47p+MAkpm/fmPlQivwheQ9eF1HvIwiJ0x
wlNKSLTJoI6OZp1rEdiGXJlGguj3xLip+tt86WxNo29Sz7PoXlAYW6biQZiO7VYAvDh5yFQxvxxd
jfF0t0N7qJ8a6HUmP1j7gUV6n9MR3Y5v1gO3tZBAoId7zmiTmJIlCjIEdVYg8m0YkeXKwZvPgHuH
Bcd35Kz6WQgQfRVSZ/tCVCwxxgo4cyKC3ch1MVobRI8XBH4uzqZpGjE61ObnXH5+43RE9rwETm8P
+f2Rf3fHSxYIHyepDiKBgZfemw82RYC72wMp8EvjxWbbE4OMvas00XNQtdf/aA6EYBh4pMmNHDtC
zpidairoDXCv2WK/VsDmmsGio+Yh8dCIfYTAZKE/qBwE8dUGUNqInWs+60vEfBJL1XtshIaliuIs
HOu98OgVjihdosStNi1l52AOyGhLc9WWg6NNUZfNaXwWY7gnoS2He2OZyzBwyjw2JP+xolI1G+cR
vGeFF4GrTzSnYgzYd6qwWdM5SVAu2V8A5Mq2QrpfEi6H6dYi2j0kIw/jE2+BXxG0W4NVbFFKkdBD
rgGmqBKd4WUgMH3nbVaTB8ZEkQArES1HYelyHNLEPA5E9Cy1LW00GbhoHJk6z4Ks5xQwlmxfCLUi
V5DHG+IJIgwFDZq4oAwckka3vPCRoQVogsr98uTRXPL+c+smwmBJOOFZAhBxhjNCw6DLCofIGDEU
8ymACHBPCJlrykFCiLpL1XV5zWRyah8kF+XCT8fgeF3BrgQyNpGosEXOSuZuRArhfYepfta429qR
3Fu9Atywv0ualDs3KVr2OcFzDsPSrT6L61IGilVRefVYz9sLrPWMIoW4FpHBBBbjtSrVN6A+E0eZ
yDacUWry32mv/bEO3TsvecrfoDrRfs3QSmPEuYEEBzwpKyX4TOOEzwhgBGx97ErvaRX70enN4it8
ZUKrYhzdr42+1lAWB6KQgtzlowyhKXbFfhjIQaTRT/SZ/PZz1AjFcjiOJIoJNpKTIVdyINzDejdi
j48oModBO+tQtgr158CtLPQqk5YNOg5aW5t+0CloYtvhRWWKxmVox97DI1lqAYPNoMLJcZfAu4h6
jsOGPvncgd+sOV8P9ykOeutr94PpkRtavTxYw4XH0BRfQW+qRi0C4FVcMdSOmoH6Pfu+bYkSlfAj
KUePrAUfX3UTNOGRyl0e/tbZRcQPx3//Qq6B2hivQxwjgiKnctrJccEYgQzl7nl0Ff5HyaLdKEUI
kxFfAeWZpLN5cYy6OWzzGUwgCRkTHr1ocNrV4MTbaageSrOZDoMPJcKLQSafdS3kDrTRN2Hip6SO
gMwFpclfIvxozYOFT3MGwA9oVx8g+c4DHGKoT9GF3R/mSPi07TvZq2RuAaAQ1E1eDlTie5dJi/5L
0BHi1oYXI9vo476Q/nnV9rgH8ab8X72uIBt4dGPsip9tbT6C7Pr7e23eq2Qjz0rvG+HLXDDEbw/2
89ipgTJ9Azx/NuPgN5c9oC1Iq/e8t6BPZY+wbinSxnZGUmDmq1GJ8YKMqVkcfWePdd9TfM35XvMz
llWE9MqE3jx1RizcBK06RQBbPsPup+63qdX4mtWaqg6MSonHOe/ATk41kI3N8zQEXSLsA08RUhZA
vARSUKRNv6dfTJvI4jxgYCviFPQTDqVe2BJtI1GovJ3X+Xz0NKNGQB5TfADTFCsREZW4Qqvznn1R
U4aUlX3yxNw3ootecMRoTLAW1RbmtrslIdUgZyFom1UtbQfZPMPpgr6eANbC7Oh9CEaWG/f5WebA
0dxGP7IyXLCXmoBQ4v1Se1yZj6FdITog81T2RqOQfz3GfkFEyH0Wx17chl+kqph5mDAyKxjt91l2
S1Bl/v1pc46Y+aq/KU/4mAwtzKjf2LJoNYT+vPBF7Ombc45kq1uOBbWavGbfG/xMCePEzZtFv6HV
gy0Fmj9A5byieE0Dm0d9krBb7/Vxsht0Yw804edWP5f/P8zt5yD8oGlAVTOynj9LelpDlmL0pt0m
4TY2q78WVIq6GSz5DxSbTVEQncOctx0cVoMa7mc0qCUQOCAJ+ZifvzGRvkwfZZAvju/W+Y6DRg6f
khcrgfaZHMvZQPIKAjcRwJB3CvF9n+bfIGvdbGgPhoi3Ez0vl420ptFusV0l7rPcvnsbqZokxS7F
10MWPTGDjEBkGBITKvHvV8Q09bHqAiGvxNiUzlYCTLi74amev7aARu95Ng0BQu7Rb0uFA1EEN05D
hgZLmMPLzYeiDHSDUUz4qRiE+XbUqwKIyYPqtoJ6SwnzzXxaj0l9yCXriTyDkHXMsegmWVSn9ieC
1akcnxGJfpskolRed1tU0qB5mF95lKlB9pYA+zbNHhhP195Iq+M/JEfEB24azOqxmOcgHOwqhW4p
wr4IaMTfz4TrS7V6LAauAjoY0kfCsw03fC9t91jEJMyqhkI0FmYlKtzELH/MO0Qx22OID1oFVJLM
aklCGTnPC6Mb5hmQO3RyNMGSiMFlNgMK8gF35aH8+12Osv0RsQfYsAmcEWryH5rKbb7W9uoyVk61
/fEHjeWr9tMCE1yOP/5eJuqKkUkVdT9kEBP0HHUtUbskRL1zt6JsFwhAkgo3PugTjNxopxLNhbaQ
i1oTLCQcQrohfYcB0+M1GlUe6jTdtpDLyxSdRV9vDiLlbtX6JHePoueuASX8kht9X3VBwry0KwAF
eGNxKBYEpBHfyKeVuSpLlrZ3ZJFVwLjOPjMO+Sp0EgNJRJkSG4NlU26RuOrShQky9R+8V/H34y6G
5kGSh7UJ+qoxxovxYrBHp+TBfhCaIuTTTBXW5cVzx0r6XAUlH77Z11Qwi2YGgfHlmZdmQcop3kUg
cEtllA/BBOguaSYHgtdRiBvJ7XtCjoM002YoAhmpY2BgQ5zBlYGRvI8TpRNyJqzUjIQ1yhN0TX4F
KcANgRFiDPSK94t8IAS+MJ5LRvAyZvHwgMc416p+B2lGBwlaQmFLiDFEBTYaMBCknO+lCJMgRj8x
dn8fpkOg0wko+ojmzVc50q8klAg3KHHE+IhIgJN7aGl+K8zdGHtTm4ANG4fA7PHH6vkuuPrQttU+
ITnMf1UlBK/csMhTaUPz5fm9EQ1HDyGNhJIJfGFJaPs23TBKcd9ByBjI25Zv8ErK1eNj97TIFtok
U+hViN0+HxRSmi/D6cYK5TBKoVbfoL4zioCRtnrf7oV0x0ZyAvL7mt/daKTzdynG1dqJe/dfa2Vf
QlXxnEmXglrVRKItzyIei09SzKaDTP4jtHb6WgPEadevI4KFX1jpFeCeDBfOx07C+43bvd2Crugy
LVaNUMuff+gphCCINTZ7Wsh70JAl5GISyWIMdYSv29G19PsuwTnI9to5tmXcS9OeJ4Q4IoCPTKQp
AT9reYo+Y/sB0KOORHrE9smYVwXByxIAzkIQgKGTqa4B7yAiv2o+XgwRBR3xcZdEgXDSIlII4+Vz
PTzn4bx2wf8w4ckGSAAZqbsrB6z1nJMkxOrijF68djCJyMD8Y9TNB4sn+3dAnHbmUN4gFhUqISHF
qmgkx5HIfpSQRBK4jWrr6V1Vi9Z9xWRLU1j3PhNpgSGBRVQif8pBFYCo7S9PjfxVEnazBaUMhfBj
zmZJrTPnC99IhM0w2dcZgSF5d791ebDpkkllpN5CqM5xVPLP9iDgB2hQDGUi8BPJpbBflxMsHEQv
1yH2QE+omTsPzyed8yj43hhIBBBGXv52dIZLNEfYIIwjgRsFBQ6+JiQ0eKVdzDXWmOY1ZozWE6kW
ZSCRKDnIyIBoC9BW+H/0qwDkDL6/qRG6DoAskquDN0qhFSeWeWS+hcj3LAl2ZDaKLRnEhplbEqAR
4ADpT+QoDUBAlwz05SRA1sWmQAERMZNSPBmfVsTC4wv3agK+TPDJ0QDJpgCjxqzZzTv60eN1036A
Omaq0mvzWWr6424C88Wk1ti4gKiYmBaCSqrzyJOffHgo0ZGoxN4sJhQhxbXG2TmpMEk/qPPRFZEt
woxVJMEMsLXEIq8C4g4coTX6oghHrcABITt0/noPFEeM12gNVM1o4mRmRoqrFkEtYRzgr/+OLe4Y
7i/JNsmQNxFD6hzuuGwrMYxStjiiAITTBdG4tI1koaOMZbIp54YIggHl4MAjsY9kERLu0YTxKvlU
aecNgDR67cbH7l3xfI4AjrJ+4aajw6TR5niUydbkKCXvRuNhMssPTKUG6aDGQwkjfiIAPJBjzk0+
xkwHfDKh+8NQyRy/GVAh8ZkSCnAGqhW0Sg9jnxq8Su58MTxE+BRJ0qHsRiyFpZbPweowSSMA2GCt
c8gGRLb6CYSQ/YG1lvhWI+EyJC5FTMQZ8xHnAhmgnlMdIgJBIbF9w65I82HfrR6H3yDqeExju0/y
YsJUPkGax3OldFtOYVsZSCYGjTHBn5N6EKrckCMuJum9gjK897DqOIPaQcXwI2xwaJJ1lZX2k4GK
Jy41jjgFYXuDprub5MXsyDb6Wkppyc2acCik3bh7mXnE3IsvI5WE+wA1NW8g/EX3Q35IIFLZVyBS
oYajm3lhBFAPJ+9tOavx7sdLIrQpaUq02Boj/eLlY9aSe9RulX1vhXD6ztffXuvHkuPpTNG3UMj3
lVZa9LrVZ1KQxKlCOvsRev9p9PbPG3N66W2XBZYM6l8WVDHRgmStReQ4kriDUP8Tjs9fPGNWex6s
K2Sbc4LZI2lVMJpK55Krz+2ZOLvyT543VIbHUGIyEBNGPUafBbg0N8NDPQFU4oVUnOpkMjLlZSG7
IxJEbixtJhR4n1VDxUg71bWszWTN7NutZuaoeAv0mCLlBRk0RFQ+z2/vZTN92+jIJtyBzCsXSlDy
YJDYY1dBMds3hxPZfc3FDfHmRqxwYryImEexMS3E/84Z+nFlxYgou93GKKVzhtNitVyUEwIGkK/S
iCBUbcIqrNYp0WFCZ0ysjgGrM3/OmfvE+TcADpnHNJrMQ8Jb8DSWQ6as58zIcK9Dy0QFjj8FHRl4
hniZXZguxxON05uQI274QnBq/njSw1s1/y7LmfC+CBcMf3H2LTkdD0P3CFeFGz8gx2c/tJiTxQVX
hcziQymezPuTyuFLsNm8vB4aQyQJdsbwzgFW3y9HhNhKqDlZUH02f8I8XDLNGBzE9BZsMXwl6BKB
NUskPjhr4S45TOhXYOpE3iuDDwPZYMILUTWVTeyE3+0QbjIFqmcdgcx+iyM9AHkWTBlmnQBAp/7Q
OydB/4DKfj7k6EdRwRzQlrjeYjHctJsWi/CFBCE+MlJ2zumUqQ7Le4Sc12u2vSkGNrTmxI+ilhYp
BPlWwTHcN4hDgJxk7hJ47xbKi/uGWxSfAbZqof8lUetNwAClKHAkEJkVO+CKM1V/TugzOfBTxkCh
glj2AARST/AX4JWYXujdOYrXIt78FbWLN9RARFQt53Rti0JM5EjTPdPo8jF5xZwwFwBQVMO6uiL/
IxrOQXeZ5wT/p3qvc7tPKPevhc8x19JLt7jASxiv+MZLZvIByekkE8WOtuB+MgfGKFSmNrnd5/dh
sO1Q/voSM+qzBdbNmYq2HxpgbTKQcIpniqht/D+koL/J/i+sDDiMexftRM0khjcmnYr7OUebLmau
vDwSb1AYlUiUCfSiMJEXA6AB/LA37LGOcFAQD0OMwYjTBUMGsvQxaOGbuFTQHbFI8c8MOctRJHB8
ckHTaSLbxQOPj/lJbzwE5IrnDwZ6kZzFMfwBDWYtIBpCROWtCcgMQATA/RjdRPei8kG/liDKQLcV
t3Yy4w/uMbWccVRy35CZv5ZCSgA1ehy4GmDd18yV24/ADQeEokMwuLSbAvPIKJ9KXhSPFR/1yytd
lCzCeU1JImJmk6jzhCP9dZaWiSdRE8RuQ64AuXbUNgPimT5RStK64KpwnTOKgXOI4Spf4n+x2S+U
fUfRJSTluL4uCKwJceK5AEwROfGcFYIHaLkmiIazUW4sICrDbiei+BtQNnXPEEYCjGBLeV3pZBzC
v4jxHFzaMV4P0kcj8efyM3rg6LVsAIRmiQliCQQhYiYQXvowAqihcTRwIxOU6aok6+RLUbwg2uW2
g0smgWZ6dBFdWveomMaLlqieKkA9tmDdLACqwMOhnSgAwHlJbyKr8oT0n+kWSfAjrzufkQCmdz5X
PZc3E4Cs15nbjVg0oeZak11izs7gZUCxd9Z+PEUnvyD8eynkD2ReUSnL1o+7KOFg4wRGBV0AeUKB
YvbHrud9yVxP5x/cQ1/4L3WfHcirdEYTtAcci+RdGyJgH2OU888fB9uh2d9tjpviR/0LmbhMVt2k
pdYcM/dCqalfq9kB79y/2qY3QReMMQ17iFi/uLq6sDcZzHi7jAoieAzx3ndTYC14LFLUOsT1OQQu
rHgfRNXE1nCfm4uESP7u/Jog5CKe7I1Dg1VAogMhdDYIC9uAVHK2CEOMzB/zYcowX9YEDOIYJc1A
I9qZIFmUwuKmo5oxISnC3jRjjC4qzuCf04lZBKQ3zvrh3RRjkYjiWWd+AnpbETWcABujUl8iHBuc
gf2XbSc0Xx2DgRuwdyYkIUbj2Cd5NQ/efyKotpwwTeWKdJgRL6L/K7AcYf2lUE9C7r9YT88FywZ/
Ev4ZJp9TIna8+p5O5BVTVHhlWBhEtGxuKZHofumErHsI0W1LnvAoEaFtfLfAFC4ZVVRP1O+Q4PCH
LDtisfAZgcRZOekVpLED1nDvYzppfURaeB9NEQpRUOrjS7WR3gve6t8dwbv+6dUERdELAifDP0G4
P/UiSKWBY9NWCHQQ0BzaM4IfUnY7AVbTMTQx5ibA/Q5uA90KuX5vVFHZHFMyHE2NWUuQyMwHAikd
woKngQwrKvq3hjdNb4VBNA5GzNRIyCe52wrHlPinWOoYuOC8gBoRCoAqALALDkoMM5YcXqVXmi3s
1LaZOJWBn1FwbPSggv4QcRWEMkCzEShr5lh6KiQzFbBoayvrlJNvT/ySKKQRj3zcp/4kNhC2kDfZ
M840PNT2zMTlAobxirKgtimyXZCRiWbwVtiXBmU1aRMkRLkQWky2OAYpa2tsPt0TnChJLj/GKPFp
uqS8IChAQQJBlIaNcYNN8vEI8rMEr3uMtCndjoe6lXxHkknY7znBL8K/JrwXPfqm2uFJ8jvwRJBi
DB7ioMt4tTkNAloT7jZODx6W0M0TqMIxJdIDkXpz4r+g3FTyi+7mjvPLhD8CMI0FSz0hbYMjCBEs
XOaHNcyZggJtwNbBQ0VOzIfwSyYB7DiYNx90QNi6aWY73jaFCTNHKH5I7xROUKbIkSCOKJf/DRn2
GJufMPFxV4UTwGVo7x+XOYktPhdWOF4ls5qbFyKfzJWeNeIvbgqOFwRcEOQK1zeiE9gk2hYxXNdh
PAekGdgHBywdHAPlaB+4gfiyknAWTj40PmQ/CGh4GTWkf3RifBaTDmLIMpbQBM+3reCMuvuwEiZx
NetkW1k9p0F7NZwdl1nQX8bBz0fsJfnHZZ9Vm3q9Temhqn9jER4ZPf9+Aimm89mXeJtvCsBKa4z3
NacWAgJioQpvhM6j56atpUGokeqwSl+LRzfvHVdPcFpKe80etpaS2t98Unfud/1U/WK0HHfhfbh4
46Al9m/GYTO+pR2qeB+dPkIFOle8O4oei/R0640fiDmqMHo20Cv/+QiWlSMQYegfEkc7o7V6mjEq
drilr/kkjAbPDs45NZSCYoG8uLswpI08n2aFCHjJmMwL8f6BdCZEbIpOG5BY2bYCWk3BZVonU+wf
ZGdqPHjq1K9A9hi3VKFVTQlRhppD+52CzBHRUUBpvlA9Fj/9ONYxowBGggtrR73FTUORPcQ7Sqg4
oN0R6Dk1UbE/yJZfSLuWWAOUqFN+GZEPAJQvCb38iwr5632S8/2x/jYBCu7qPZPxs8kiLKRcfUre
opk0/id92Dn5cU0nxrZ0yFpRE2IW0Lz6x0suyHuKd/18qxGdR2LQa/pAhToqZhX+69+FKoALHbYB
DEpMUOswLAIjc+RRmn71xwZYhupfTAGh39PBRqnNxPyNlnx/kAXKhy+Bza1/Xjz50pr/Dr5JKnHt
klPLMEm3xv5XYsX/koElJq2J3kDZu88DrBuuefheCCNDpKozUSuMMfcq/tORmPla+AlNphhLStqT
SVixFKF3mZKqTFAXkIqHJREwd8cEaayzeZA7a6y8UUJgLP76Jdcc3/LJrD/hYiS8CS1FS5R/eup2
3Ww00zDE0qtCA6wpBOhjmFB1KOfFyKSmOY+mhYeEEHM+6bzwANfBvPbGO7pNmNOaKFAEEBO8Zy5u
4OjNlUi9Ms2n1aYBqqcYWHcMCkKn7L02r83QGzC4AXEL+D0JFDf0rJC3y+MsJdCM9Al4NcnUtgwX
tm/MStloc3lXrIro4eEPsklR5fhGLiBE0VazTJFJPRm8Et8qdI4J1AxH53gznifnFrqU34aQhbJ3
UaiBfLkqpW1pg4wzJ3vNuBEnnZAvBDsOh+WClt9tks6Y8g74ATqtd1tcAMaPAXTcKl7lUiFR6wJn
E79aMVhVcOVgTkYfVUiFLVjVG9orxXnxc+8kK05f8MWg1U7DTBMKxCidawYEF4GP/gjHW4Uqkknz
4XuNZtnb8kEgzmWuPdOAUYCgCIt9shyEXEEf7u8z0n+8t0nu0e1L2R/z517MVSQTV8FlxN39Y3RO
6WDAgOwbbTEQCa0RytzSrkmxYirXdpihkUuWJQoXElhsbXUHDKXgMWAfMW++aWYzHbkVnwNIFclq
+kYkRfCpiwtD4DVoabbdVkUFh16bP8M3otwFFFwDDSAqoN+AeOXWIygFaFGUsJrxnP2PlyX2FsW1
ub8w1nBJTC+5ajxFuNEv6ZwRW+8/ms5rS1E0isJP5FrmcAsIgiioiJQ3LiPmHNCnn29rz9hV011l
gD+dtM/eXXxA3npPLHKy6BsndzsNMVzEFnUhrIY7kFU7s+LM4aahB/PcqmJ40Hfgnu+eSqngPFrn
/gUYC1LUWDbgHze3Ab9Eo1fyQDj4BY+rp0mfOKhuNQgbaQU2Kk3KMeRi4TC08mHeTX1S6Eb34wD+
dHIm5crwxDB+OGqtZfcGbvCWHOMiKJttX2CYG9o+gJBmkRNFKSMzGg3JeLOuNua5v+4/AiAodmP5
ckH0MLk7uzy6O4cwGx/oIYRpY7DtgQl3d0+jBmp5YjzoS3ubpDRvyTneTgGU7sjezalBlgvGKaEv
jQMtR0ravM1zm1G1BAXPqbW5V/BjifwBa0z8J9dK9QtnHXwYg/ppkiN0UwqJr96kETdgUHuudqlb
EdvcA14AQRgARhKFd5AKwRoX/OOiIM043CCo7JxtXBZUJMiMGboiDg2SzVm/ZjJWamU9d4t2xheU
Kl8tQOiJz2BDCVYsn+mzRsyf+Xew/p7mCBAQKxXXkgSvQNUlOmgy87SzahXnQyIhw/S8aC2rv8i0
tEobGzh94erst/CvHbLWhbZalvgzhPJnX/fqr+Zm3yye+xMWXr2zo6y+aZXh1gGD3ynlMKDNFAcQ
095+79VelkPTGwL7i/1AkGhnFgDpZMSR102zsQ+29eXn7m5faqcstfJ750M4NXFfBw/jcyYlAR0j
dhWaAABH9Xbh6eTPpDjWTo0jppwb1LfAf8+r9eVvi7jpntxEOZ5c4s85OIDEyIUfMOX78fH8VyWh
LDrdA2gXBPLgKeRUzoWl9fR8iR7n7qbUK9ydHd4R7SllvHXrgMo3mRNodWGEAFVCeZDUMAEOgiYN
GG5oaCNrhuAB6kFsCsIGfDP7SPN4DSVAOGHdBsqspFBR2qvDydGC1yvowQDcJGMBkUYpzAGsBX8J
00KBBBSUBtaLLnaIVJpqP3/TfY396/T2HSamLRr2fY8ueJKddGzLNuYpGpydfQ/oh5ELWcuQn5yd
tdEFBEcoCdfJl3RGT21trN7BIl+YN4ZNIGRbCkJUT+DauGFQkzV8IDiaivHgWDMWbxC8nrdIcTVj
dGKsFhgFc9ir8I5kFDDIR7O7NdsrCFf0BIppqyvhQLfbXcArhjmuGPHKnzSTuHc3V20KP4NejFYa
nBn8sl0zVh6MhNzu3umRgydhCOb96w7oxYsbYl8r6oGcj4iCjRg0b8UbwdLBIDJSxLx3q7caOSP/
i4wxD6MuK9upsmP+/AqcEqlZxd4/h0dqj86LOlKP0JgdQFc75U4klHnIaajCZDNpMqYELdzK2mkN
1bBfh/jgzUyB4IZ4QFeygIKKsIWynGraCwl/voxezibOU0V91X6bcQvgMjGTgTvwMMY1ygTw8VSs
Ei4/7opqU8SKFYM8E2eAsaCvC4cm7r2hYKeWw995D9xK+toOmAIr5UrjuklgX7FWsJTgdSxkSkgx
mEGDD63z3NWQsWXQ47252Kl7/GqtFnHQiR/GcHG2IhJtvASkOGM5HZQMqG5jLhy6DwLCjGoQQSpv
oyfVjEhi9uRxUMxVgqbC6xJq9PwGFhKjzZpgo/Krox8XDW8wqBpOhVXI2GjxkaVl4GA34IV0yZAB
YDIZ6xhJLmP8MGNU+oD6fqAFQQuPD0zGG/wR5t0IgtSYkSPsgOmkltiXRXvYVC+QOmzCrGWlJDIh
QflGWXrfRK/KE3AngcwIDTdGH4vItT2avBcwJ6LpzAggvIExdDYrE8am+qey1FSciwDcFOHNYbbp
EyN+jAR/jpCG3vynseSVoAJJI3YCekA442sOreKUZKilkYUVpSQteQ5sNpRzAE3yKgr135kRpRGs
LV08BEzZG5ApjslgcDe7f/O/Pv4JqxA6XXPJi3Af/GezeTf4fA1IwwjDe7NA8a1oV3oIz/mQ8sYl
jOnGrcMVi748FQkaCO/0VICUIgFZYbiWH5j/y3Aec33kX8DZ2DAj8syPg+gfZplmTsYQIUByfQSY
tBCAiLfPeBm0Q0J+mevsOjdA9fjDxq0DiyvZP3QlqEYFEU7Exbo2aYHhhqDcIaLl041oBk2wYl5i
YGw73hajM4tgo4SvAZC4fSHrSWcanyuLVoXYUe5QxkRBuEkukIIJFUMUW+GHlUgKDKfebbgmoC1Z
gJboEUDLjDYHngWqM+2gWIdreehAmeCK4flFq/K8ON3OsV6EZMUMkrrrmSZCwDBi63MBHYeEO/DL
F7l0H93q5wKGsqvgMDCxPZ9qfG7ML6vTCulImDLBkcIpAxqGOi+j56K+Qr/Et0ree1CMQKWdanKx
VyOdLO4kMfM0XFJMZPvMd5wbkHYlDyX1L5iHoyJ7jgidTV0mKbv+gwa3e+sew0OXfmqkdVm9LFeS
4B7MpREK4Tb7BPJCEozwkllpO21PvAlJgnUIgcAxqhmE3R9YdeBWhl4YaguqeXkKL4cuTLseNF07
Y0aqCB7tKnygFRJJNzu8tydw3+Zd0qqgf0EW8wTAZ3jrdOFYD3tOVZrNAvwuKPWyXuoDwlOPCQSS
HKh07pCm+QNJytmqnP463rh3T7SheNggGssg7a4cdwDxU5MoEBAzfjmp8rO/v5vp3tkiwr1v1+Hw
Sa161d6gP3HwKw1EPt5d7Hs2mKzy0zUFRZ8mxHt4bcC4X/JftDquELPNGXdXEfSNoqL1+dgZu+Mb
0qYEpDzHOW3M3dG6LuxxlXIJFB73Vhk6QZpIn04OzgoyzGcDAYr13t+Sp6TOeXNhrvvku+m5Xdx7
1DfL684bJXfcgUKngX/pHa+94omiQi0h3Ni5iGDeSz7VzTuVfThNwfUw5jkhem67Fs4g007Oscdi
sLaQ3grekHGMkTrv1FHbfjVhYWwiXU+Aht2++XgPa3z5xdprKAw8Ur5COBS+KjjiIE87tCfdfHtD
nJghp/RuHVlPoKaoO4LeGGGCh9vlhLxmAA2/A2ABmWAqpcOXmdl1NDQ+5NRhVYYyvR5SnBnh0DuT
Pm9PIJ3zC7Dplug0uzTRpfVKQRFinG1ng3AJUfc5SmFVgzWImIb8/Z7T9tyutRBhYf/CKEFxm27x
5EyCkFOahNDNuvikBal/PVc4z2gbgizHPSVc+lizOsfGukt9BBY0W60hN0IH5CYRzlRPAQlWAv8L
0dmQeol7jytOGXg2WVnQiB//CLSq1iqQ1Ct55/hxMqY7en9KXTSvnYm97dKE6BbDK6uU9iLST0No
yobwiVN6a6BwCmyG979DDQGHlqK8DynkVPaFQn0VcUmEueGxWWTohqD5ZZVmUFQvN+CdyZGC4HXu
q9qw1ix13iG8jhyShC18MIk9RAQ4iDnS6JHiQPNKXDYE0U04Crj/jDaeEhcN9h+8vm7p4IRPErqf
5ggYFWUFUiXO/MWt6xyEJJqoYQNNTJcmXgIHXo+1FA024amyuM50R8ktRSAENLPJSKK7zslf/atz
wJ6/cGoCKxAVE8LGDWqzhw53j2IjzI7Nd7NCQxXBP6Ae8bQxItS2mAHQ+ykhYYYabKE9Id3JIAHr
rLuFPngTTO3BJdj7Fk6h48bsYDUpHFG7Z7mjWMBYoBJMhYwcYwGVFYSVyPfnADqwZZFphdD/gZTL
DBAJ57ty3lJKxI7jGSzWvaTUmtGjhjBikfdL+yBnMCIYeFBLEi1dcwLBGYgII6ciqV/KO1AEScT9
jMNaNsObRbrb3NFCC+RlWrTppH/YT7NEGwb7iWIzhQN6STDUVNdqHeG0ap1yNIk2wGEgdleEBf/0
7Eo65DjNWzsyKwB6F9jWefFllkjaTmifbW7JI1YdHWyN5u0DxNXF3NzztNXa6wuhkUNoUy3Z9bq1
zs3ete764T4/7XMabradOggLhOvr/XMxPImq7raoI1TFCXXpNj6j5+WvBoMrCjEk72iIyQW3a/xg
1OugeR0AlPW0g15qjnVcsCoXazL9DKogAXKE4HfaJDfU10vezYdWw61AoZWHRE+qfjF8egBEtgEl
zT8xMiHS7SLb16wjhsHZAATlCd0jqS5AhBXqe7BEN6td/BYb4YhDk2Kmzyoiq0fbRNnsb0iDUD8A
b0nPLknw92rTBLmchmRlqkY94FAwLhQO/DQ6+OhnBe+wASbtZdZhWEGjPMToAcF70UCUoo99AnsE
5T9JHngPHEreFODNcvC2H0Cw+ofhDX3cvVtAAxaAzKF1ptMDele6QzC1JW+/92v1VrHgksV8kFJI
Z5fDCHrn7NbrbFL7TcsM9Ep3e9MA0d0Elnqvt6o3+1C3+MuWFuS1lTWcQsN57FvHsk9m8lJ0kJA6
PrwapUZqd5x5k2G+1j5fEQP08ucuiJfJroUmfb1i1+pYM+90GBQpf+29XJWCMhRfYL/JvoIa3/nb
hwcoZn0jC2pur70bjaFwYyN+Sysf/TSULo9tSDT28Giw2MH/0E1F68qojh+EjBZb4E4bzWRQ6Z2i
Q3gnuqNcYm+cQlMVnaxTWaYF4zG6+1S1urBUQld+H94ha3DzXnV1jog2B5PR3qHgBhoGDUi0bypk
SgHqjeAF6oq0p3sLq6MXoJcqAgL2evgGkZBZJejvwBN1b/TF15Lc/BxVELynr53CSAZIgoHdtBe9
7d95QSGz81iehnlgXKcxREo0v+HWPZHIlRuMc05BkYqCqiAogpNbawBSnBhzYfvUEUPZJmjg3hSS
S/s53zr5Vg7uGNS7qk0QgizoJ1JXL7j+iJ7CA7Rh8C45FERoP4LK4osEQKWY42PP5ZXCEsxpVfsM
cAzsqgftFB4a8C50nNY2iTYikR2Fdmks0O5uTyGTc7cRp4x/dd7AuTZiA3QHD6/auVJ+IIs5MXwU
q3x41SnHPtp30tAnLCiYSLDe0L16b6JlcsTupFs3n5RxJ1RcNiAzoJYDHQKx3KLi7wPYTiY4xmDz
4MXiCOzcuBD2aTvHSB9iFCGpVFHpLhG1HX0oJZyG3aB9V9K4679M0me3ftomDY0chUpQZXJkJc4v
Sk/Oif0yfdKwynKW7jGEkx+7DCc/QnkDqr01zKhY8Ndo814D0MIwwlIqAmRlw8s7Pbui7Ho494LI
t9PmeoB9X9SRsmmrBo1Wk/mk+kRFowkrj7UnG/GkpXqG6lgLtLH1FnMqgikVYh1IIapUg2hUbp2X
FaIwv+quId8udTbRekC939+hLbWep3QKv5e38Yt8FIUvlKfXdngm8jngYDT6yjhOqPG8TOh6TqR0
wzytefDE4dtC/UugQWgQgb/qHpvQMA6OVFie7qNHch/vmQpwaxesm5e/9+BF8P/uPX0Iuyw8blK7
YC0GJOgcVLjonJv0i3mSnmuP3gzv3RZz6ZnMsldcIQ4NsCuL1/23W1ide7S0uXk2sSWUBDVxEx0N
xu8FjjW11MO7b+bm6J00TGgUOwX4SeiwKbm4UC8n10dSMsDV7NKRvukW/EOP075b9+5UgrLoGmSz
S+v+VxhNFvQbs/Upkt6GhHi0JtX6OSc/qpAy3po3rKjaPZq10fYv7z2EQUPwD0/GKf3BRHxHCZig
mwbIAz3oxo30TFKGY1z6QwevpkpDIQBKxqIlvQO9Jp16fTq2Qd+obwuqIEgGzErYCPbhI4YoB04Z
kKbk/gkeBFasoHGT60I7lh9UowO9COBsgEO9VutQfaZrN9+9IZQBr7JR7xegkVqUKMTUiOKTQnLq
5xLOjg/uNhLXKFNSRKj+3WLg72cgTMWYlQ8q7OOeEcIGcQVkBjIhYAsiFykCkA5eaE6Vx5e22r8K
N+M1qM5udDkBQ1kvLnEtgPgAwclx3Ssu31Ow7ywn9ETorSjZryHYqlq/MNpCywGEcfWgh/g+o9mC
w6A8rjMdxyg3z0bZrEzmAtftMobOgFcWl68xSwpQHYpdXnlVAfo83Iy20ScAtc+9AFOAPILaFFKo
cEiRb8NDp1Z0uCPCCNNJzqgsdjNeViZFBEso9NYvrzI/9E89VpO9D69/1ALbtf6V2Rxek0dcfLN2
9oMixRNmyNO2HNcY11pQwrCW4GrMcNzXXor+MQAx+xPAkOVdg4JPP3cHJEyMTnWL+aslbML89Kbq
I1WsGOYfVrYL8PnN8UmRHm2KuvtC4u01fobAC3v7HmUxmCKhfzv+XbqU6L42n/JkiThTbNKVP1Di
QaE1+4x2PTAVx+Gxg9Zw9+nmp8D/vIvNlqOZmEM9Qp4d7tAGqc8UNZl9WCX0QaThAtwItTU0e150
MFJMwvs7UawWtBq5UxdSeiDRUAWEF4LxYi+bQ20S1+ZSQURSiqP1RRB+H257ZSa5DSI+gg9qWGnX
ZlBLjM50YpECt8+LCehReEU7bL8W0FK4ancBZD0Qlrw70uKI1+Nidxe8EQg8tEDLioQPTogeqlRo
JIxgN2ifhtWQZQgaAXGqXsXHq14SBPlzNrW34wy8AceAUMaGhPEzQnPk77J8wN3LDAQXcgFQqhIH
5mgiOy9ecQ3hmBTf6UB3zYVe0KfNPn26J5YwHFVEZXUsCga5AchvS6mYZqrRNjgOGujlVoJCCGZt
g8tW60NTsDyL+n4HtQzH5XlQ6d5HO9rwihTK0x4oblgF4WShIlOMwrUcbo9+ISJiXJTNSny7N4hg
1xwDRa9MK6iKkuU+MSBAUfSp3dco92XgTa2dVQi1rV8si3e/ERUdUHjkQRBbX9OruSewQgFZ90xp
B8aX4EMF70DzfGF0wFBe7Xp369VAIpFmIQUKxLNZ79f5KLiDKNIh/O2vo8cUVgLSa8DWD2ZfSTVS
c0QXk9axfW7n52DgibKkCnJu1vg5Bt2lgkB98N66LLMRcgBrmpLYc2Tjl0+v6iMBtgDq1uUYg8H0
RSZ/7e+671hEk2UrHdaJnKDs2g6qbtaayZFaE1ug7welOdneTrELWMihp2jQ8G+jGn4V0DYs961J
JxOdRRXyWYPb2xAfq+4BUA8wi0pU7wL4+QxoeKI7pfRHg885OnkNmEUIP+1nxPS19otSuwGwCo+u
UwPzB0cTbAiAWQCbRtwEEk7QaND921E5t09bpJefn1tFF8wE+bFXlzOsoY/o7J2Gn/Zzg/tiEpco
ZBd4VdFNo5IHx6FD1xkMDwhQEB8T0hQpjSLldLU/NDqNcn72Mi6zXPgA9pTesSIN9u0Vz6BCyRnx
FmTUE0p2WE1A5POje8BgA2wCnElqkAg/7wIUcR/EphUvDYE3Anu6DzI6hx9wgCLoB9HMCQgVkvTm
lrzXoZ8fPthlu1Q5UhDVeCfABGFJDOBrPLePrSclDELh9qdLRIsA0mkKEtM9jHazz6IBj18bOuRL
W5LxxCx0BEeXBR0Yh5x57V27UDFicTGHudZlNOlfh/Q+nIfp4O2xq8iPXUP6Wbq5LtiU2TJz6b/5
zBtRbnFpkY6OAb3aRF0ZjsP0GkHnTF8e39F5RWgHbhMCoROiR7B80LECXAoFtUZ3S1YnHd3/MDwf
4wxIFwLl2wpQEJvzgt7fPsLFrPZerXsvHSDb+7JQLvmUDJAJ58Wpt/NLvXL4gBq6DKnFqQvf6KwM
GPjV/UCMhi2mEXMID9HoOUMGapV2kZeFFBXcW2oAPJ/kAWUYzxf3ceqC45mX5pv+C/1ODGVYSa7+
NaDRYqQQbsWuF1uIuk2Qru8CwXDhJDNB2YtiesP2YiFgpD4Pg/64j8uOGtTmtRG+0whEUrhflFcF
/9W/hmUA5X/YJCg6R++wXDEbw3wyGQAnIK1YAGe0tSKx/VeCx9Ugp9rC6txhURIhZxYBJmBDvo0n
zGakwKeNpBjTg0YOBhLAHOaRhhoXOrOQISrM6R18UTsdl5f06gOC5Vhez6pcb1hzMu81n/iP5OFm
mZknAaNiMwQ+vQLkEEB8LZiW/TrZIRZ+GRBT3S2uCPVJhlAvEx9TrgdfabLGQ/P3aIAc6eIqLz5t
Eb3g6IwPy3KSxXmloNsTSj/9l1vpZTUDIM528Iwvbm1FiXAflyhNF3r14AURXrPafnYgSDCLg9yU
jQ1db66VL7SLW1RB2rlKp/rsQIF2oyZaHnyOSABb2cml4FpGRRlQ6wXO0U5dberOBtnhzC2DpkuB
78B8ZO1paoaOpobBIBFazawGOMmrWT14Fxq4js1NzV6v2wTK+dQGyoOIaA6WBwI7wsO0fQLwnm/t
6u09Z1M+KOGObjp36Jgf/vXeRBgSodET7wPe6GxmlSV1UQJYJgCWZNzFQqcAYTT8c6DioKNDrSKj
a9msj3MAUCGlGGXj4/Cx2hNswx6Vo0CwogmwsLjTNtMv4tWOpT5CVzhpGLLjU2GolfBCGzo80qWJ
lJtf79UGWVJCQuyKRmnZzL8snMM72VcSnqz365JW+zOokT/6UTk7QM57a2Db0D2itzkhFiEbC3SJ
xV0wOdrpRX4+7fMIO1gdvKRjU5jB1DMF4XQkcYQbalxyWKXa3rzPt+Z1yJtd71YRPBcs/SR06WGA
hpfOxSZcRmmRQmBGXXYNuu85KJKtmEJ7xRkhejockdkZVW5u7v690ev8YL+pkZDUQfYzhQWc1CFt
IeGJy11hNw7T7d9h+hpl3cP8FeXHCDlHDWoY8EdNq/EzgdgUbx7G1fL04N2/niWnZDU+w/SzoNVL
LJGP3i150Cm92pAc50zYNu97g9bpd8KKhXrySoGUrV02CgSwYLOfXXi3QLcVWF8o85I7+DR3Bfd2
bJKmyHLe9YCkBu2JlzhL3jS/psEEKDmLQLRtpyatNCEErDYZj+g5v8weg30rnd3UhZBLaOF5QRI6
rrjMWH38hDm3v3XU+fNAzhwSAgIT9CEvIhQFBZDSb3NvpmUD9q37E4l2awNJKoBVeklzouVMM1xU
IDZppzo4NEi7PhCxBbkgctPjCFTIqVMb7aMr62AFSRTMl6XewX9vDMgd6snDrw9gq4uu0MOfpXdU
e4Q3KNFwEFLzihIKcBwKeYTR0ANQ4KCHM2+yhMqgPzmF4A4grKsajRLwOxqEXbYS2LXHzs1TmBEu
9FmE0K1djHHIMmh3bwKKiROVYIU1cJru4OBqYIpe7dLinkx6Fw6cQSU5DU9DvPpGm/cvkg1pUE87
NcwtXktRL7wGx7/GGr4FJ3ua+U9zT/WGCKho3QqdiJ4sDlGugCu7g6chyFTulPTxdLtY/20Xj+mb
XK8eKujaY8oLFCFf/Ftl77s7VmUTeQEi8xNKopcu/+cnZ0kO0CNHtmQFxQ+uF1fOSxvGWJnZU3db
NokkOAdo62c18PdjhCrxMVLQdCGHIIeNNrfvR236JVzCd8yHdg8oO1a9OpQ/VXxcPYc074ZMEq0F
ER53DJdT9AGxQjESL4HaGB9cUZMB+t5oJoKMqSHpniIYueHripHWBZ7x1OgOjgi/EdOgWt3FDlPv
gy4UjIwIC6gpLFIKl/pXIzmj/rzrTxyoetFGUAchkG0YhahAAGunQQCV9VOXrUw8J0b4q3tiaDJ+
lvlwkL5iZpXZjZCidxmCKhDdqkcKjaQvDjtd8JqEF3LTO6w41KVn6lMsxLRdBhhEaun7h8pKJdlH
t5jsWjzpTXqNoM7XZlqYZ0k6nYxBigZVPOk1iEHAJeS9ayQkFlT0jyYQi9Xb6LWJMwERbBAG+Ni6
f3JyFjNyZRjAE9DAAJTxzZd87YsxvhgzVP5KJMtz34eS5oQ5fOEqGq4K1i7YgC/tt5AXlPhrBgyA
TD0xLCk7CKLGeqleVGzOqibvp1TezRDoKopm+hg+Jfr+c9lf9vvgdPh17vtd6UC6LYx+WLXCBoAk
2lzJg8G+B1RayaYt39URykVEwWw80zUIOiCIRL4rCAFFfnFxgT1m9SaATykxJAejzU87FyOYwZRt
POHi6fcjIa9TQKG6rX7fCR2nr79SJKPAjTXSYOTRD6BM2yQFyuDRpgQmF95DphwyDQq2RZz0FwLs
FHJAQVO8Ex6cQWaB0d9M3t9qUMmg0eA7hjeDK9YDE8CekyzqzohfxuplLBg3KA0AsxZNCP077TiO
WRNcXLRhTILZbJxvjlmLfIDWcKKhF/YAqFdmLLkZDaL2gzaidoaAK8HT6NOQGkS6ddK9fDCj0maQ
yG/wT6oy39WvqhoSRCQwWBOiLLMKPnevJUJtmUvSwuEkfnHVejxpzNBV6NZqtmZ809J3ys4g1GCf
5UV56pICYvzWlW7iO6IfbpHVrtoRqiN73vLJaN0p4kiaSQAS3YAeX3wbUgt5yoIqg6vnr7wivThl
h2zDdUi3FqgrTgqNLrNAw6fmABPNotRDYJFgvNHKdft1ZN2AC+wF4klgKeACUb701a1E6ZqTh+RF
V0JHdJZ+J+KHmqFGYbTjrRnHhA7fx5NKlaYB3DVYA6kN6f/aYvxGd6b6Pf9n9qgACRPCUhzTdGzR
FcNrUSPjFQ/UQH/vQGb4+9gi+AJ2jSIbAkngNhRnI6JOkkaddWUSZsjdM8R8UotThaHWlb5xScAh
+jVGMrNy839jx909uSpaa1FKdEoGkKBFzKwzJNquWii6SJwXivZa9DN2/zhpP4Q9o8ATxxweWmM4
kNxpkvTehvLeqb1a9JA/AvUgOdWPhRFnzMYL/ouTTtFMNLBamgSGcINWGDLemZOg4BdohFQ1kU3Y
D53QHx2Nv+VsFkQP1EiPxshhB/ZlFYj1+EySIlzpeKaVq4vTfDBxDYNyKgcALj63AFTj36NGE04R
9BSosh79+D3uU3fK7TNSNRpXAlb0TFMxHrNgeKg4/YXQsNuZJw6UTks5a0JbTg1OUiGUXkarYnQ4
T2a6jCKjqjUKpI7cCLxxdOiZ3v9rQ2aTKwWszjKE0hg7ypAz7wwFEDBgUkgN60nCVvG7xCPFZlGG
A5a26MUa8KvPYFu8imEb66j9GDNNgjSBpVMd+aN5+DTs0GH06kGVcWODI/3R4EkAAVgde97ibnWS
nBFw4o41gXoHbWKdEN8DNjPmfd7gbfuULEajkOwEJXyt/qfLkU2hYOJCcGpHrHoa3Wl25wSF8u3T
guOV1XIyFj+kHbAvK04wJheDqtHBKDuM+4zkPJd+MVn7nNJaIhrtk7kM50vHjWiV4JO4mk7dYVqJ
OFXv1UOnrE4EsD3+0Qc3AXSuCjrst/fimpHotNCzDsZisQdpr4ca+bXQ9KU5J2nGd5k+LUXtVR1U
/6/5GabIDfGJmrAbAS2H1MkYcU1SD5c1AMe1XNIFxAN82JgJ05TJx5lxY9gK7NZc/ax7IzxwUzTu
DzaMGAdchB7AH0734tJf/+VRmIIfaWMCIX0ezEneLd1c3H3+vJlXTggOxQ9MTpytOkozlNgEpUtY
5Ds6Uqz1YhtuqvYrblBSazycy7REKwiVDA7KmC3NcGiz/c47sJPYkt5iga5OW/awxGD8tvC4M4uY
CcwKxyE33+8jTwFS527MvwbGlZ3Xfn5ayaWZjJHHBreXsAiPvjwILk5G8OsraCj0HoCrwCT0+/4f
jz4L4ruHyKbIZCTyKXVZi15PTgjeN1/IvVEJbLefdpvFg8mLv0cRV9Xu8XOQSuMXE3lm73XeZgd4
5GqwBgzJEv/rDggLwJFS0MDYaz38sIeam58LMOF8Y2+zQr4uABuNs0Png+yO1iIugw6N/w8Om1YX
HrKeQPzYJ8lCx0aCYWXGGS5ZrEhrYo+gzYa608b7ABFJPR3rB2AWJ9NFeUMHENqAODl6YOHlwuhD
ZlTToa4mZvZ2cQ2e0k1MOudpP6lKLVaeEJgrWE2AVfIHD+Bs5ltvA+QOP+JC/pkbroKSqNSpg/E4
6YCtha3t3VppoTNPE9oEuOV2u9fu6bQCT8vLFyVjwSgUDNwCnfG/L25LpgZ4pbEAJ8sHtBNtSp0x
2r+/LwXaFB35OYTcUPqB3bGaf9Our3mY7435HL4U+u9yJlnWf2tozb7ZgmTP0KNm92Q0HGwHiFPQ
pnG0Z5oCjQ2zw+rgEQWJnDYQqv+WqA5DfsthoUGHKJG3mLERtBzgjdey3TWpWfMEti4LGDtBX/xM
u1InvN7na/PjPArUk47ssz5RooUIB/GeujdChlhO1oaE6Qau55+Xi6vDysepMdvsH62BRc7lUAmF
qcVT+h2dOhUbmPbxeDYDf4DwOtfHpKVoQfIKLcjfESVKO5YEb05+5esH2TpBCOBZy1dzzVT3FjFH
vU4lnUug0biDJLlaSdKp4RrLKf16DYCDqeQagc06ZCK5c+3WINDzWd5ylmERockGtlv8YzWXknhU
ifR7w4x7yS57cAp4Zz+j2vyklHK1FsgxwvP33UacEQDY+K7p4Cb+rbkjzkQ7ibHobEp9Vs7AiYLk
nylmkttZmzQBTG4Zn5a11J6q5lQQQzwU96jrWpaeFAb4IU08N4hVIIPD5VNWN2rImF3k+8JsK5sD
qvNngZDCc74HbpLEv1OiZskw6pTTKan5kJN/BTQnoU+92e9s0fzHsW4iwQYttIfYRbK68rTuViyY
+vfUlDXWoTYG8qthjRhRPnMcIPMle6f3FxcMl7zhsGfcJXUua6LDj3QBqesca5Tlh9PF6L24DP3y
u0ASMNTEYO0xNpFKDW9xpCNCX5Q+6ELdAvsilOEdYN1kj90BNgBtYHN53nAgh5Gr0JNObEtt3Rke
EjySzC2tmA7AMxquFf7g0OACtRSoyLJpvZNNIjJn4nXmsftl6gHX8k2evIJ/ybgDBOt/SAzvoR/h
kEz7uLIYVDnBb/WWENjThg81ASgrliimtrsOU9hKt9KRnoAKAbgIRyQ0UaD/cLnIftNol5AhHr56
9eGhXedAwV2VqQbzBUjof6cUk/Ld1D9jRWPkP/M9aS7aMfGZboTLFz6YZKl57KTBxl6dTXmeK5aB
xhkHU7ZYy0u6bLpFPMdlHw874avDMcI5obnU7zDnS7maHEtrBlUDIxOl2xJtEH16ZcAZvwdT3tsO
J73OYoFjgqtjZwG79s6uxRXENdZq+15CR+tRwY1WLWk2gh4yruDVsBQc2CxzHRf0XVJtSc4gKw5x
Jbgn9bFG6BOuoafSKlGPxYuz4U3jBPD/pyNpT6iFoQrb0ZWxh5YLzkGLxQwDmUEdGNtX+ga7exMp
Ah5HswFfyWAwmE5RPOPxtmmoWNPFAe4Y5HEJ5L0WKIW0f4Gbjn9ZndTSJ+/sFaeYpHD1tTXrWFh1
G2jLakEXbDr0+b/8pwqBnpzIj8VMzX6Os85qkO9lC8tGR93bFtJ7/jTCr1XVnn3Rff2dEbldeIAH
M8R5ImPWpSfLp+MXv3+ueZxBRcFSr9isbPFwi99Zj+dAZER6KC7nCGwezKXvPyyfl/oOPWlyTL+O
jPaCXO/f/MqPVAyku9cowFTHowSvBKJUwGzP1tvJ2W+H7yCA9rTdcAguyJusuLS6cOs0mOWsFNXH
1EbTkC4SeKSIMDQnGl7lW3BGgBbR5t8iA8qC0kfqWJeXFBF2syJZkApiUgwb5He0FDRAMm34Iuve
yfEzWFkgiAr7YGN3Zq2b44Zm/7urnARULwVA1fb+uXpiOIMiDaccCAenmsLPLeqrfHfL+OA/t1B9
+RE4olDFXRnqzIjIpUOroG4h+QHsJXolmmyNE10PSzmFZTmFOzIvQpzO5FET/LCX5A/I8x/H7G7I
o5CstShM6Vgfj/uir6pbfXmMlybnn2y2dopiZ60jlsuZO8BkBbQZylOA8pZn/Kx7e+t8X/MycWix
r7OLwRG+d/VaBi5gH399Curgu05qdL5XNShCSV/EppWdKjj7NyttNvsdB0taDFt3L/U5Wr8nQLKF
XRNQkiJwTvEGn61zHE07s+hqZCZ0a8xZtZz1OnFxDmh9/CU1dSJ9rCCgXB01jCROxmqUA0P4c3+W
DKmOflpo5A1rqDe+Q5+Ndr9cBwyJrdLhhPq1HmrqQZ5YDgcb45sYIgqVC/YNqxhk3CpZBM1Zv58q
7G0YjBrtmfyUxLEBawghrPwepVt1N6nhiIdt0poDNnt8lz3d7Vg0thyJsy8Vhgx1QXZOMxbgT4kb
QtO6nN/seaHb0OfNxh9f0XmO9lRh+efzMnHOA2x2mTsL+7LWHkavCVbMwnwucQaX3wiI0+/GiayF
X2K+2AFKQAjP++YSI11JpHeEAi0MZu8mig7K+WlqKYnQFXocya+EBQf/U8PSYGmf4d6o0kPE9QYz
+R+NLhUWls/2O2I3XAclQBTX1mlmUGacWvzGqmF0Q/4FAIQH7fTJZZpfndcW9ZEbNaqk5sIZGBbQ
0KUdmyY8drVg53alXQD6AbT2XDYnMQnilGGf076bQaZNCn/vluGgwE+f3lB8iBFBiG7wM0VUM9Yk
mG/xI64JiQf36Tk8h48u0r2Utg/wd9C+8X1cXVLAfb1SD3I5SYb/eerSyAQ1bO8ZvMdIhvJ4Q6RC
a0N465fjYgw9FBnmDNAsVCwnHhR2wzyyB5DSoT8Mhx54OdL9XLfH4iYxRPqMDIRcGU4J+3fAE3aZ
xGMw2XytgTJGbzyC32EDJtSVR11TZEkCSHtFaxuOIqUm+brRkyuvmTb8znhGrCzXk6koKOrJYQ7L
XgpurYg6LlWubz7MygWK5oueMJBF74CHfrXFFgpgDm7QLWrhilrq0H4wviA1t19Dn9mUTnmWuuQS
zh/5UQGLVw4EPJJ6uHG9uYi1l2pz8Kps7Qd3qwa7N9jMbxhESurUWuA3yN2DiIuzmZvigl7NdfhN
a+kFC3kfBHE6dOVVyPHRNqF757uQZf3wLatN3ui32zk4Y/xTBbFHTDAYL0y5jjwOMHkG2gVcMWOT
4hH83HHtDjnEFZuxIkzUZ2Gn4Bp6x0q64i6yq4k+fwcmflABZgz5QsQ7YRiOwj/SFN/kjzYMXh3r
dYPKKmzSAyLEzpbmAGXHyY8PNDEUHjtroJK/KdJtneiM0Y5Rllb5L9wVmhwo5LLtePY3rNPZjzQh
LuqW322aj+U1AttQ97Bi8unXei2pErEpsPJxqfhU72SiW8jftuTTfkkruUP6DDI//98tbKQkhLXW
FLooJpU5lyd8MAksIYTifNiZpFewDryswHeCRd5bKRmO52+LnayQxkTJOwaS6FUfLN+OBiUXsBTU
LV9zhyyhAcy9G86xbdyg/f35L6tTpAdiwwv+P0sYM6IY+OwZfbIvB2YGEIt160W0RnHB2hSkFn5u
7EVhNRkuxu0DOkvJAB1gz6+VoqDAgSubTWK1rZvjqkM/DOXz4LDs8UeXElhQ57fiaP4ZLmV4D76M
LxVOWtfpMnPL+k77PNxf367wzhXxpQ0IPEgOaNyeoEaickjaJBLHZtCS/32gMetU6Wf10YbAYMiQ
QAGaPGz1Z9QQnWpABrGEPQ7g7IR3mbgZeM0dkH5UmGteqdwqNezry35u7UOj+aBl2lxD7o/HApAN
mVhS/9Awo88II9DVuKNZt3Z371at0QKAv4OurqRu7N0BIlL9KVbt35/HyeHPhGbMm/3kaPigH2Ac
+leOSg7LqO5VD+yGHSpvW6C8O1qXOBbkGkOJxA5DV4yHumxL2E/0ubFy/0+IVrUc8FNvI6c/in5T
QlGYafqPqDPbTh1plvATsRYz6BYhBEiAADHesAADYp7Hpz9fVO3+Twuz3TYGqVSVlRkZGckkZOo7
2DzZk53xmY+1a6cvb2U8NigvAIxhQ3Gntd9rBdLkFlgWOWBY3tRnu38Uf+pg9UgOtkm/AfiHCSkH
ZTyQC4Wfend/jRfrOO8pZltohlMqU4mneEnjKZPGOMUt87nyCGN2WqJLVCvNkvxVIt3zO+XIWhJa
gxIPUikjTZiIr/GR2fbh5ePpyU7klLJVlhTROdKc7AGok/xgaMvrVoTzIZvwaaDYU3dqVDdSe9Q8
A3tBJnuiwfVDgn+PxIZDaw/1kvmAbiEwCmyDgq+wG60HPg+331gMBpb/7LLW0qYxTHTmBr6H1zl5
j/f6AbKyLndzCM90Uh30/HrP7gsG9bF76N8Rn9j18TMXZ1/FutYOFWGdKbX4oYT1UBktj/6hc+nf
YEPpmjd1dnXIouivtlOdR2gDEZvdUgmU9V4wHfwpGOGpElFDIRvYVX1SDvJ/pmr8JN1Q64zZHQ32
P5GwbPGmTtsbGJ5H7LQMpQqcXtR87altPbbwCyBN3iDAQj+HZJUFnYRji/nBeyRbveltqaJ8o1Nm
4wshUTqGpPQII7pKuNhbpdtFHolydiAV6xsK9Vx36+t6t862odlcINEUUPVO6W8bmNdiDtqstEvf
569QCegsZkrxpkCXU83aQpkfmRBSzJX5z7sQuzzUjqQSxvKmYY/+WwJjZDTN/s/UpzrDbHHasJTk
lL9mz0PfC8vQSP+IItjMSFjzEwBqdq7/zB2uOCkHkg36S0FuBsTG8/vPr5VWhUy4xVh1qvixgp9X
PmjiBSOl+NxG6SPqMjs/SFWC1bH1yGNh0rGwo/9ew36oPF+q0ptMRiGuujYGwSO6ODJ5zHawv65O
Ra6AariVqn9Qa6C9Vv7mJtDuo8Mh3BT4uzq68YJECflVDIdiAnrGs4mx29kwQS6qshn8yhd7VEvl
U9csLrNOCaqastqzmibhqTKfoArOd3R1JbjgptA38jgos67S6j5JRVgOuiYtpWnOQ/0ruY0hS5vB
VqAgXwQXYgNjz+ncwm3bkiRY2FAsdHwgVWviQq02+6/2W3sz8NTxrzlpOX26dXq5zJO2YW1ykiTW
jqOboEtaZBmiD0GRSvCYsM9KtzmBiUDRZrOZGG0AlSpr4egItrWL20WN4UvhnZz6VxVxXqZLGq4k
iFOGtxXixBlo4DB3/Ao4/lElX6MJfxb2u9CenmEwtWudXWA3XfQRd3OYG2P+1dgAQj9rBpUgCKm1
+xSiEXVF7fK4zFUFyTIXHHEfUNSLTsja7Qe7eTHe9qCIli+VNFKT9ce63NhFFHy3CvVinBsdw1Ti
3tZ0gLiM6NcOoWeJPpJDW3h8Agin7r65o6DR7IO0lRJCBKqPQwuCs2jpxugAWjrEO5oqYbzwNvLU
q79rDsGoqCaMbL0zniLbqOwAckT1/fQ9kBDhd5D9gJO5e5Q7QNPpZ/hpQBCCivVKqOm+npoUm/fy
3gP8U00b0E4Prk0URGrQemq/mH/p+4XU069xbeol2wxCHRbafHNa2qzkXsmhlOuiAWVld2dewA1Q
pLalFxBg7ro+6DebZCrfZsgtvkkvNYgwyh071Ru8HAcAijoRdPITKnyKNF26s+1QmdTO1j9YgfZr
1FsdKshn+ERzWtTRaFZphwYtoacECIb2K7luNv+vaYi9ENJ+h6fJOWLqtZQIlWmGxVxT+yn0ZfFr
reU+9DPBvUXHJBTMFXTI1yyxAH5ueZ4tV68O7LswO3xnGq9oc4u+KqSLsvn4Bj4JRzaBp+cdj6Nr
hmwRrSIZ0NcDimEZBolbTJHfLGdIQCt5nv4MLn+0zC662duQPAE6tV89bnRVJX7gjSHykCOcVYj7
IPXw/jyI+q6oKRKpQHwUZf7fM8XA6ZPkrHnOoZdOVEpTsZ+ey2W3SM8B4FM4d/7z5D82PmrWJXZu
Gm6RInDoH+Odf97VPEqpJkrORWr/yQ6+13TQpShPUuXQlvf0xghfcMwGVJeX4O7uHD/bOPUTdJKG
IMEoNSTRjCrlVL/YPVMqth/mu5kOUsJtRGWiwUA5p/+ClTfgFlfGV1L5EwQI8m0Q1qzoeS+EtpR8
kOWURXnjcuXfGNEHShJonCAswqYHpI7cwqtyRM165mUyFZjU0ummju3m5svuGV5QbbfOUTRHS7zl
5uzD2WXaIQJJSd2mgnz3bZL/e7fBlXedT/fam/WfE0STboR8lAXSE6aJU3Fv4wEzbir3omuZQhrt
BWI/QCwCCyc5g1h5LCqHMg7aHplyhAZbphvxhL86ka5PIzn589rzSRvVUv15qYabFkeH4b3qm6yK
VpCIOcI42SlY6fIHDN2JT5LLos3KbmhF5BCk27XnZ5qmC9AQ6GDgM0LalDcE9RJ/HTgzU+2xYnqE
caMwhNJf5CcUjxvqjcD2EwD0Kcxxp4otlNYPlbFmxfqTcy9p2q/Qf/JGdRTdBpyoVS5WqSzbNp12
jpgT4T4mQLlD76c19pBV6hcBJRN1gCVDoxaWCrFMlObt4E8pmamVZW+sMCqbVIGgmG+UD24Zgu4e
3miBFQR+MOR9Lqh8Qq8GDY3OhHPw8V6VTIduIKgbJH/fCYXvp2G5dobXjBRw/dO/TQphkcohSvyn
9wFswFenkHgvmh6UkIuiwPD6c98Zt3yrfJYz/xRf/RG9H18VdUVmGhCqlf3ScgM2WqjDh1i/FirW
WLMoEXwj2J1CGyqHWxr/sN24qQXzDsMiP9LixNK+taxG4WxUbAmXRaaoUC01kDWALcdEV6LXZt0/
2sfYxfQsop/+H5hk3N3376N7UBhvkTPABFCt+OpjDajRKBGGMM+ayQiuJ3g6OGNQStAJph1kA5UJ
IlBgJmoRO9RfzuklB/DKKNGCA0+8yMQDHimWlUI5U6jBhW1aVPs+6hsqzZNhdvkLnsgfVDNHrO52
QZJiv9qv8jE3g7V+XXxoGtf5sHkSBgPEKKy+xbRIpZWCHJ43/E6MHzIFQEYmeKeiq9wURTGFobqK
gZCQ18WjLGA61uYJq1M2TEk9U8FLaydImVAPviiOU3cXi6IlktYNrWuws7HTyS0ztCq12KyWhXUt
lH0qIYjxCo/UycE7bDw9rBgtGTgQPWZ0lQpYCM6xEBNoEcfb/Ws32xNvB2a5qWQxwljawX14WaX+
dl0sXgGMhjwqlG2E+/u3AWY4N8bYLdPTXPDtnmkZ0Nl3f11iktF9Umxm289hfnokff4jldGZTe/1
D8XAu2yFeQaFDCLkIYop7Ow+Ua+BxdTMT4tthD7r78W3B28qzT2MME1vElHvdbabW26uldOEe3dc
n/6KIWfjIMJHOBy9qaJylocZqpuVx4KSnttiO902n0COLcivvTLapeV+Kfi2CkvW9IOeBCgQoUTI
InU6iLdGr1qRaGIWUYzf5syyrB7ypT1EEJrP1geRm9wCbDLAh6Fmh6iIPpjXFnrnGNTgNSRwp2Mm
cg5jh1q10vKH/gXarT5IQ534hXK76YVsxJKynK6D2jYA9vgLdMQS9R1SXdsmtFTwkAiiM/FTTtv9
r5GJl0Wafeza20bBv/ULuF8vb4ZkdsFHGtxL5of2Zb7rnsPXojwh1Oyd0ezdcFtDdWy5uCXkLAp0
XvzA16s/+LASxUmFNs1tOoc6XQDwkSmvab48+s1F5Vox3kG+rn3cHJKur1Fx/Jm/hgW8khlcndPq
Gz87WcNcPze/HTD7+mVYcg90rL64/f6g3W5OyqDVQCySHrpWaabYpj3MKIHMFF9GOmiM9gajoj3a
rppDGHcC1fsxkioGmMgVyFRVuooJKS9A7r5Ui8miMlm3zfjOpiKSsbLQ1ilE6GqYn//qxU6yPDac
Vmk8i9CSHBbnqW6Rhi5ppzIZwa1a2qBi1lhhjPm59LJpYfjr0HTOGbyOFW8TplZsb3dEw4B6kCOi
lwUFCHDic5U80Tf9JHDiAQQQHKMXdxfYr0qMrsc0Q1ih7vK/X/W6yixsiHH8VNAMvJ0qFLl+V9+V
s3hOUfDH+By5qB2ZWQTE2PjlCCqFA1vaQ5WG1nXX8NrYB8Q2ZOAINxvbgXIoSkQQHWHCOu+VFNFJ
kVCaaUnXpPhBWkhvkb/qCeIgf0MEEJSC25Cu7tcW0XhdHBZKt7X/cIgjquzAnRhENZwXWNXP+XsI
awgnTfpe5FWGwRAlbS5O4vHO+DC5DB3lMmg1Tk3PUCNE6Ne50tcGFcDfXh29EzDZVrlQvXbTrT2q
xqdIuzZ9SyijO9MvjXom+Lo692/7ZsB1VOyD/ZEK00yYTDananb4iEr1QnBnCANncZ+mRqkR/lpA
8H88Kv5/3/U4TW5/t7/L33ZTQUz3/qjRn42ijdLL57HNoQSi58IRMdF/jyyqQyhPbr3H3+OPkoU3
yJx5FJFbgwaYrZYSDzb//VO9xfzsFt9ih7Zb5pFGTLlchScHasYeZJ/zlIehj0y2GCwVu/uoZSgr
Mo8jIC3SA0U5sTygoOGyXufZtbN0lhhTpSoOEPJFLrvFWQTC27zPKfpRmUDVSVs7xrFKUObc9Pgl
akdGvgmn7uRdTx67Ol7u/x44w+hhUL++PdTxqvEm4KvhSfJgl/y7zlPL1PJO/RY1B9DiHJUaX+dn
jtLSuXsnuPTYCEMkwHjSu3CzproFF3SHOrt029MIsj0oeGVxotdLtSuVdmQTxLqlZunvMLlNdsvU
osCdo9QcuZYjhAn5ijvj7pjw2SAENC/GwxPtWfxVcYzpdNPmluKqgRR6iuj+KwVQ6C21LAEcSmgJ
BNnUr/iIFh4AQBnyO0OFlv9gIEVpX3xJNdrdEl9DqQEk9+DkUy9cuUz7cOIAYR7hFFpe2g14QQCL
RXQYuSA6OQe+p1CiCzu7MhfCIizpYSEEZUUeGSOCRkSdyJ92vEJMSh5AN6lcQBMBhSXEb8SbEfL0
/1AG3kOlNT6gRCZIcrqY8johVuKmTqe1KeZu47HSRYxlTXsGrVmWXB5FFKvpYA2owZdSg8stGVYL
Ot+ryLqIIIbkGD8iXUEYRQ4Z8SQlVYXZE2ljtwihVsrmLBS6otYTTbNklPDgZEBWhOQ9kfH4PT/E
f1ZYa1xrv0f6MVJSMkKlCLYJkMsdkbHreHdFZ+SAQJWCHoU+ZUIfulJ/0auiPQKFE6mOyjxm6O6J
SS63hvaD3yFzngfqMDwfiet/avIHLH2JEcyj7JT1RPtXag+zFXyjAxmr+b6nzN0F0VGqYAoez3gS
d2Z0Kal+h3eQNypHclucb4+lydxPLbNrNETT6zyCF6y41BLqO2Ix+TUiM5BAqRtBjhsk8T4n/ubF
UDzPckyoDdm6fNC295wnfyl816T6Hmq5lsbUp9NzBFE+AtUU/aJM3Oos02sqMFnc/DXvwfrCo37R
VynvlsYldAKErjzx5Igr9yfKP7Nr+n5So6LjzvqUeouzpFMSaCKOW258nh8hnObGeNtcZn7NE3+r
tyHrCWJzHao+5zy/89Y6HXNWvCK9frM413x3nhfIvConqoWrrxv6aGca3lXPc1kf4maiAa5drzvT
I+cW3hm4Jt5agYLeLQirDpJ1WYUhXJpKh3Cbk2jfBuZpE40jdNcmcMcvTCI0Fra8Gn0BnE+6LIe6
JIdhSa/p4E4dUuOmctaIMdu3M4zq2FnizmF48ow58QgrGiYL9+jk8UwLxDMAlOrxruxxQD9gPFtX
J4shLIyJBLhUHveUh7e6SdeJ7GmaSdHOz9WIEzKohybYpgn0L2ii8DLz4Hs+Ac80veaJb+mA+aMN
Jj0Hx4Wx3N0xt5EHH0KkxLBs2qXOyTSxKLey3WLLQe51S/+jY036NpsF652+E88mF5SKlVTeBIWn
y7Yll0ONM/hi41bqjaUFVMfGTxAkyEi8BCY4XwjfgDJgDgOnnlDG5CfNKaz+qWBom8/Xa8kPdHJw
PQyHBLund1Bjxh0ZmuFJqMohpr98n95f4CCD8xzOGUTT6hvWx6pNcoqEGHkvX9YDGo8XRjBftkCq
MA+wAWcfgo+kDH+ktmGlDZ9zZieNzMixJxFInLkNtzvSOWa+HeISbSaZ3XjkDPYnHfENs4QHgAvU
tRlRPTsR/TuJu/670ymSFPQb40YowbBtKxKXPhBp5MbVEHpuhjEp7siHOneLLAvUUnrdPDNfBdf+
xsd/yOh1CHqAS5PqQ0Kld0ZHfAx4ZByGgtKkBrWRqutgfBGMV93WpfqLiE051jZxgFAXYl2If+4q
g4I7b1LHTBpMtQhvEGKa4qIi9ODc0J2sqXOhEkIWtVDmJ+0a3sWjmgNEMGgGshjmnAWJGIAOxXzK
vLKeqtlw0ElGClpxgL6JpLk4QRPCf1WugpHDlitriNeAMyX8WZunYIsiwyWwHdEMrPDebMeWLKYc
gKXGiROqUdA4aOtVbP7jNG3JD7MGCPK/DdZWRaHYCLUnBaNKR6b/6YgI8u6eUcAQ20k3AyouAO0C
L7EsJpSXYwZqs2OxM7unAn6UexPgoXTTQnQCm5wRyKMDiEkpdFN/LorYzZCDBFYL8GJ5QK9WFYcq
NREjAhCi94kAIcTIyLozlEIcQL4N1lAYf+BJKgUhNoLotlpPZQ4npJA0vMOtozXhPaANXsLv9Dk2
kwVrwpXf9YP0L9Ae1Ap4XJl8wboOpB3dNh1Ab/+AfIpCxMSTZyJnw8YjQtn1pixsYpUjbyvegi5a
eYUSRLY3RLayqZXQT+2lCggS3mGrPCgiZBglHJ6nWaaobEmkhU9SnKI0kSQErCWuA3Rm0/8blMQZ
a6JQZaaLZKY1ODp1MePBlBkS0c5FWrtTmKBhoQsrrA55KkKD/2XyOW88oWsgyofuhxILsK0qoMfi
jHHJOF5cru6vydX8y2tESpUqYUrWRvNIbppuvwgBZNolA8IsIEWrqatCN5FcVSaq28oYAm0xL8Ud
MbQSnm/IWqQQdWXNctXMBKgu9qIWeK1mlHUaduyPtuSFfK6oAmroqGjEAlICsF8UA4Em1xYaaBET
vwwnOx9vA47AlqehLlEbKks8HjJbVKhF9cW4NWWSwuFqKDvFWUCIBNqksSUnhZPQzYzFqbmrvSXH
0z2NL0BcYnCKHuhQFQN5kWNLw9cdx1z5nQs59TWtTSqXFsbmb1+pdjU/NE8Ms1Uk6A4Zg2AII11b
w1F1IyLVcr/jBXLy5PCUX1egl6l0FlTGgR3rjKCVmfQe3ulyuUrAPMWs1pzkOmKblzcZN2LJf3E1
oTU0icqKdJmSaUS4LcuJphO7v5R3SXaXhDgygvoSuRSaKUnyJ+5vPk+mk5CfxK90hg25wuQO+Xyc
T+aEQ7N1nSnnynKiTodDtQAZ6KtgxjZZZRfPsRIfQUtEfpF3S4dl87kP+ljoU0V/06Hf2vc2SzGa
VW9pE/gKYSX1o44LWqqoLNAo6e4TM3sHuIM61KFVi/ncJQuC+IvN+7P4/5RgtyVjst8OEjG/Gjd/
obSa3o93oXeEKXjQOXM/KNMZ8wrIpSkVy0BF6lL/IYpEiWyBCE9a3Rp3uoMGShRC0zHUFEE/bolL
SXGaOh2B13DeSCZTY9KJmXG8MUvPBDSI1PNuJi8JNbZLDNO/uc2+Cy2aEuO1mBmQ3Xf+k7+oLShP
0wXHnVps2OkwdOpjy5FKMQ0V97xdinILnKNZWOb+M08wclTcgJXDnoArqDuG88rckMOC1jbVm8hK
spp7kFiFQ/wPh4eAA/QIFCaykq6SiaaFqD+7G2YUqBndl+A1aHUqDhHZieLi0MHjED0HZ4KTVpTC
ZzK/EPbWJBHXQxlv1iuV3ZrG9JhlsZnqK5YqD+a7HVr2Al+3iTnACSWdngVDlZ8Xx0mWSiC85qLA
IJu0hf4LV6m1Ep20yMH8wgOSGiqZWrg9V6y4cgfCnGbN6YFponIR8fNVhizDX4b66sBno+um6HX+
jv6FShcNza5YbAfirZqaR4Z7Ib6EMaOaGZr2Q6QuuMGPGvS3WCKcKPZwwroSGXdl4En63JeAlMUw
GdLbdXyf5t/6NZnS84osrv+JUygxhJBHIMOTS6gfB0vWF7eDwYbd8qlQXtfO4bBAN+Hzg9yIbnSU
S9MIM6QbbQhw8QuPdE1sI7cdXYgKAKmRNSPqKPYoovl7toEuUpkIsCHZepAiSVMeRkJAAAMh8SaK
U7797A49ThdX/gdMoLcGgqah5d1xkQWO6Gw5A+69xfxFkduV7tB6fv/qOeXFtlfc1/lMvGz0auPc
YVr8dT7YaLmbitpwL3OcEXFPBM6hEBBqAXEEkjnh2xON84MD+Bv/xudhYfldHwE1FHKc5ylQp0Nz
F+NqEr476EvLl9+3L/dGMdPKPf3nMHHfTBEUABRnkRhJKGzWoejHocG6CJWlzhXljMdk5yJ0zQ6K
492X20gNAFrOm2rXml+bDpZhETtPfEBBAdwdCjjlX7IlUDC5YftY6DaLLqiXYKegAkoDXFum1kcs
/I68vOoTTvyJU6VoKQiwERixK5sD3BW80Gp6dKKTHd2OMAPdsUyTwnbeRCrBSvFvuuIhQrKAladF
bZkUFLnAGNw22RKnBBZKAxgPll0MuBc2wKZ68W/+vuZAsNeBtzBe8J+m5pmWPqCf2Ff9mxmdXahF
XC7njR9i2agaAAxQ4k6xBqoOUJGbzL8sniWyqlyf7nZszteedWpYbqTRaK+FTcRhZA4vMEaxyVP8
5zmyPKBAibjncEkNhU/jFhkrFjQgTLHBRco6MbwYLcpEuXJYC1U2JIuTLJda9Hq94WXinGrAGDcU
62sfMobsvjEupgBQ9mGpGBB7LeKzG5OoINXJqjMHAwz/TzYLCYVitSeLcq2yYz4qEfsvrYTYTK3R
kfnRjdYhm0ghUlXFrgU6m6lA6U56zgkW+QF4f0XE4zyMYNRQQe5zOECWTaMqCs0IQwweyyPA+8a0
QE9D1f2/dKII8hDq1N4QWi8q5BQqdnFlAvwH7sAdI51ZAGG66z/akhAfUm3dYhLjrpTdYYByOj4E
ewIbwE4djxjFpGYNJhNI1lNXr8mDdcQJF/fRh0zktwdESl7oG3tuX/WpPBYJFYlJXwOgGy+jDq4D
B6jEsOsqdRRq4g+l3T3Ou3hEYjhb+5iGxqx91LqcQGMy4FpRHUoxteK0Nap+zpaXyGPVoT/QpOZi
mESad3IFtEMwC1uyrHJArPfBiMr76v7hlCnAUzsMttavSwsUldkz5+129kgqx651K2WdtZYiMLhI
9HwxppgyTExbG6iP5s8A69l+6CTKJ/I+18pUbvjdY02tE9qWfOkHc3LHUOv/lSuYU8YD4H32uHnM
fhxPnD7etjNlQ2dqyl2LVsCBtKySU6SPn/zciR/1UoQslCEy4oi7cydeFUBJMDuWxGlvBkEDoaGQ
rbl2j3BLkezjWdbnAXjYIVGlXXzL7zWvyMo1RQU5wmwAof81ZsP8YPHplxCDv8Fxi3Vk4uLwg/4k
9Eb0U0Bzt0HWm4HhNG5/LyQ4hSHcEa/5KbdByRtSqlA9jMKMDfTkxQu3BZENmIRYvg5hH7NbUQYu
g8p+mYeyfZ9+4n5pkUuq0BD6UY2nHWKelhf7+jZ40usJFfuZfz+xZT/i7FC0/DJpVT1pt0MdBgUY
HeBeef7JIk0pPpUQA/WyYzowGXD8WSQLVFFd6k/ZuEUiNyIIIpKKnfzkjDW5mF6mqhsaayDLgZPe
oMJ+1dMaglf2kgiKzAvSIffKlPhNQYb5nD/mV5++P6TOEi9N0fH3H82WoGAIEZ2phMqmdbV4Zxk0
haWfumxO22uHoQ+wqzW6x8r5PT4wV2XqaIbIGPd6zIhe7589lIFQQC1ihcJJ+S72GGfJDBPsKMDA
cPJBeg/M2mkhD1DmUhIw4kvzDK0ajhaH1j9K0YruSQ/FhZFWmvr6onAKAVZNMIjZw7chTd7d8mrB
zOB2mvcWHU7hgRx58fTsUWgXEPsrtEvtBz03H4SzrwAeWVv1rlsae2tToTsoruoiz2RgDkL5zVVf
EWEIfKknWh375p4X4vGz1Zy7J0MpT2knlS0giJPfRC/Trl4hEobdeCA9MGDae+3V6tTs9oC5HGUW
GA/z3rn6BfIf+wEVUFWmq0zQgua+UBi586raMCEDdJQaXvwUDER3TbfIuH18ftzg+nttbl5k7oyS
9jEuM3cvooLSwfUs43pyY3VQ8WQK6hi4u/vo3zroOJ5kH1m7lPvWnNF3QFqxhbavXGuNTnrwQKEV
6IH1ocIX0mlkzGHLCY/QaOkXxaFWKT0it3Q53pOThMSGHBHDK/tgg5J7BWm/PKY4JijBdI2RDgiG
XLti4UXMhqjcxILpP2V4KeCgKhTTxSxk3rm9BjMxjiKlI1VRS0qSMEeHZQ0pD6ACKdCjbn/d75+r
f+O7J4OumhWoy0Ba4i1KyEXScx1mp2AFxVSEtOwYJCuY+a56H7UoSEGsoEsMFnAusqJ20XF2Zpuw
78XS1ZLVzegtpmrUVOsj8oO5yVRNmMwLtNGb8kaFIj7o6JZQlNRO7+py2UJ2hM1ot9Kh81GHJbFY
bHW0cj6CR1qEcbrTxHqrkkfaRB5Hj+V11xLwR2RozIqN5WQsOrG4z3LUpK6vxaDwcOPnKZJAR418
/BudjFNlBZkYVqQyUgJ2uDy4LGZr4aYZ7yL4z7+T54Hf1ws9yIHtQXujDr+1wfxUCUmI9yjhj3vx
0eMm6eZovSsIQ4RBYydaMq4A4xUzObeyzHZAsSEgcEYeHoCFyjU2wSV3OfTCDB8glKMNAOADLTtc
DU5WtYfXEEXLUXiB19oeXOg7xYsmjACFGEW+01LIN5j8NmLrlBE70E+XvLMcDh3cFM6RxaB/+NDV
SsZIS1bOCIu5BsMdmJFzw+fe1YynwuvkcEhM684CjX0/X/FVTa7DDCMWT1cOO4ibTvCKj4DZoA3w
ma6MlGXUk74Wrkb2Ttk4QwFVVZuowIX/TIZ8Esi9kUyGDlu1Y+vxRSjVpIduxmLWYrch6GqZp+yx
4MnA6vrkT6gMJYp6wnRsblM3ZoUrudJVanDwHd0GM1h+syac6rr/ywooApULDxfqpFStX8KHAZBV
4zMrVcU8Z9n2yObnn2ahRqtedjt4HL2HejTbA9+AHP0rqUDz7X5BMTvnLjrNdcivCZNNKdpT3zII
6JuJBr6MrhM4yFWikadSAwwQX/xNgKkq0XmEP6RPPJZHtuefThe6SoV6AnXpDSlC/Yzl6UoASzlC
ZXyVfB23mHdEIzNlRmUaArj7cg/A4hZHr5NRRzYeUxbvlNZnYtm+sQC0XtIAmh8E630lYN6w5Jk/
GJExIE1idNkooWZ6y4ihhtG917tUkJJfqzTQ8hgipERqllzsmWaVhALiV/RiTIJ5KKOKli56ZV7Y
nkyQq+/54TJc+hQWuRGN7JqTCfW82EGysNxArQPFdUlnSzi26aoDqKo8rv6pg1M6VQtSgT8q1rL2
0W7UVCVyIScsiu6mDqkiKEEtvRMZASS20QbU5e7bDtu78iJ6H+08wr4onJQrd68sSqr2DDKV0fyG
UP6ORSj2qUlvwMBh8X581md7gh8r5173+P/nsKjR0CWrlwnPoaJGoNuqGlpB/e5RZ4J/A9XDHKoL
iRWmUryiHiYsAdQIqfMgswOpNlMjjSjlMcq7jHzVwSDvVPjmsfLcXQJN1cxilyz59UVLCF2Y2tGo
fK+zUJBDrIsBnLYUnKLhAq6FcMx42iq7Y0pOMjU6NWvK/IF1lSotbVgdZpMO/hawBVQGu8uUIejR
pmJsCxNJQ81MwxHtzlyRBGQNdVyqUxw847/gGjLjWE9mhfYQzaL41w9HLxLw39oI6ftKGLYRk2jC
5W+3PfxzoZYpIsQUvWtR3O1AD8phAAxDCM+bx6WP0OV7cOm/OC61UrDLQKRxArhx3S+tx7Les/ds
X3vX3iN+Upb6iPZf7sVlckGmTEJ4BaTpd5H0GXdx0adVM5mhHzlIwezSV6RVqZFKkGCefANUj7F6
ykqa0IzpIXBO9lBf0o+RNTu6pR5IMrEu1hx7tGPY8L5+8Hm0hinDwufKoFOcC85dlc9ukEjYVDNk
n/LuG4/9Xn22KX/p6cMvqFyBo4ncBZ7Hj20qAFEM7JjSe4rylQOgRxwg+sGkK4o9VZyBcI+5G2Dy
2sZ5gJJ2Fuz2cJSA2vgVNSRychVlUq6YbRhFPoT3OOlX5eKpptH40FwerU7ZmhEcDFkMbV+4xN7k
etiemV3aX6WvJx0jJhn3XGQM/BqVlnCz6XfLvkQpx8JE9aQ25KVhzFpysnJVJ0Wg8iM91C8PuWkU
QH/iF4cikjRsHxk4pTpVpWsTCEix/qtkJQxtrut9LuxilJ8S8MQ3CuAaGdk0ZcY0SxllyCVKGOj/
NEGlGTpm3pryJlFVmPQiRuNgyDnceyrLXa9ZKEELJQerrMSMZivT77XYFgUR0TGiIsroaw160B0z
1GfQbRsNjyVXsb5CoFRxGnGs6Z7q0qco0IsBNMcWNMfZUeCTIpxg2/m3cffwCzCMUhBaMa00btIS
tjCruMOaJgJclY+Rz9FhYeKVUJ2rvJyJAKRxyb03S1E7ZLRiY1fd5gUJASUIso08blQUhjgSoSa3
An6di/w3DuMsySIfXb8HNDp44JTIMaEOvcKMkIpHiP3W+QltUGrgDEals9F8ajB1VmE0YRcQNhDj
XaxGNLQ6cTWaYnL89Oa90aUiX0vvYcZbfzx6VyW5wUQKfW0Y0t9EPeBdHREAaOXx7rIVUeRxAZfK
oCnQPVrhtdlYUEMHkfPRpLMif8lbxgLUlNqyVVjSC2H5US75oWWbqrLkpxpsAYcnv+qM+8CJtEYN
uFkqUpEwYonOXyZvyx7ZwpIGY+JT7qVm1hj8kxdq9LQ4gkB58HXAHTDXJV8S4IogQfIcRK/iMMDs
YHbyZgvlToWCaJqxbS/wOvlGN0Rij5J9xEfQDqXw1IAf+EKWzGxGJowoGw7b7cGGVpwMPKHF1eUz
GRW5RD7kBYinbL4MHfEV9waKUtRDBOVDIkFUqKXWPogWHuVoRG/rj4tiGnV6GbcdctNAUi4e4qM4
rQqXY5UP20vTutDIglUx9U7we++u8kYFRPq3EtO4osbKe/sNFeVwVVpGFC+RLfHlZce9RiRZlmiP
6ZQ3ChZs/HT5kKp2zmLWbTmhnfU2pZxEUu5UgGGmK1n8DX6U5r/eheXD1J5w4tEqDW9WPK+EOLpM
14iyRFsVPZyQ5P+1PzSF27r0PXXz1XdUgg2MMyKPhH+WSxRirO8prxb/l4VRwKsHb9LH9PQ7vZL4
x49Gk3bGnXyr6SrCU1BaWVEtOo5SZtGBkEqv0nzl/HGh1x86+kUu4KjnIAhDCARA2pZcfEr7yK7y
q+wgGecHOgrhBtAfQIi1v8WF/LbssVvm0tVrkxiUStT6vsS4p1uFsBAmBXevqJWvLKkIlO6NRo0c
KFmSQh0vhR1xX1cB1zY4X+Ceard8IOPwiPKD3fI9zcSnPzkwqjT4qHxGK1z4zkKnITRMTsyh+mxJ
BIdu1/8QhVOVDkgQUTUX9h74AobL7mtkiBoSh4QW9idHic5vbLgSRiZSres26n3lFQFNIc2OJw+X
gQoPZtIXj5w29AhPOJSZGVdaZFl9HanlePfyg5RTp3aNli/D8jBN5mw4K/J/J7ZKEGsI6sBfuVnl
mvMz92rpVXnCpnxEuOs9uQY6D1PKizSJDRM+NBnL8TOdo34v/4JycRq1No5sKubxboPTvnhzue3P
nti59JiBe4uihj02wbb+AuyZNV+xdD5eFIFBr83Pi/P8nG8Ok6cDV7V6v6tglwwTKCIXRD10fphM
3vPvPJmQeoJxDnGXZ14HuxZqLQ++ob9AcqkAJJYvgd4CBQ263NKXlU5vf+8yQwyDF6jpGsy2FLM0
tuj8J34eopjjPqLXYTDLNZ+fKkVQULieQ3I8h/giPt8ON0lq2nS34vw3wavxk2bHvU3jgzutXvVT
RnSDT6taJhFURUT/xXc0Mvm2QGkFMCII5i22cr0aBcFeM1qOgCkiWn0j92VeQXGKewHTCE+Uvply
WHnK1544PJv6d1ioQXQXOPkKxZC8NMSXQ3r/EZKpoqkVpR+QsofHnvJpgjNf1Epnjdqx6EN2y1S9
jKI9SdtAeq5fJrxG6v3fIXJjY+i0JEsYOfwt64TrBAmx8ETIZMaGE2QSDTaGzE/3oxSyAi1ScX/b
IF1kUjMK6/fo1L2xfKiFysToqDt/Tn23zMTH4ZUWdWt+nGYLGf6QlWLGn90COjJ4cVDnaD99Ad+w
QbZlAWh9SRkAjrgxjAeg8guw939rKu3VYINq0BimOZ3ZJmg9M1zP9rPNFM+EWS9NvnZTEcpMbT7d
Ujx7N3UfdJeYQxouMdj0JnZ4CT/wvMScKkMzE5tF1Fsd8rB2VMooo0sXE6Vm9xWamKT94a+fDD6d
s7ftvegOQndBZBdwrRrv4NPOBlvm8T7AvkAyGZwn2dGOzinIGreS5bl3WDkR6c35J3aWtPpooiMe
Kb2UaiMtPLrwBufVKyoiU+9uSYOg0V4/YX7daxe1iPCxuHMOwW2x65fpYuYAowHL7nvocNPf8dBJ
tx4BMcYXNv2xm63N0Kd4+8ky00zRs71/phpsQ1nEu0G3l+DnP1eklqrH6B3OJs4gNYDhcWvv6Iv0
jNJwAG2CTPuV0Cel13ajDATmc+226zw3lL0C0B6o6KX93KAw0k5RCAokn6zXq5jCAqpKYUnud/eu
YL78/IDCBy89uBB2ENjUnj0sUkhbKayidfx1CzT8QbH1DEqdUqg2znnSq8VmKkJXhl7OXpnGFMRb
1e/iFrEldGjD13miZEoespvrfPxvo9TAWPwGMCPjd+VBE+hXP12/1l+1Qv3cJdgKtpOMmyyfjT1d
dp7dpP8Nn/29m4xzo4c3W3wWp/5jDRzRxwj3fr4DhT0zOgVp6FSz2nFlxF9G2hEVzv/bzYkahEAp
uylnQTHr0Ts3S8GC3USHHCa5XjaEJ94cB9lerp9n5Z495DX8bY9uhB4ziXT2NUgoQAlok4OUB/az
6N2bKCldWmWPO037iFq5s0FA5Nj/1nbotF361GE8G8XA8d/xLOIV794vSOozWn3UjgBFVTaWNO13
n42Dmk/9WicakkzYd2h/Ms01fyO6j4fJqBxn6Wl19AveiVzpjtnk1GhaSAd3HdpsaRFCAUt+8ImV
1UeEPySJ4j/XP+yM3H2BYaDq0zMZgYumJZUdW7qQpuezdXmtXtFb9jZAIv6J88MPOaP8UDFRgTbf
Q5sw+LIj2F3hMKFG+zA5oL5rU/EYVqaOikcsb2FGbWMWdQv+WjUkxSIFYFc2IPpRINR0iwoPbzd5
Qb8b7ib5YZrV90EY2FFBTOfWuXRydWWVJCe76yT9WZRql6MD/HOLOMh91kZZ7Co+y0LDK/pX+I2i
dM08tVo0/3qiExb5KsCN3KxTwb2JCFUoFi41ekt6IMKJl+AjVwm4NaOTGJUejeTv1lCBEyXJpkfC
J9SGtKOd2w/FxVjs7vtQKU0bCqdqhL7rJtSxNUGh8mRkqIgJIY2lYTGa9BSx0YKAeEpWWB79MOgq
lak69fXfH/tfpSqZUWmvUJzDIc4CX5VHOxdtD/RrhMnezndTtePi2HbY/lfpFY7Z4EeuaYNzaIjL
/7KCNwoqdaiGZyHvYB/I3bGHCH4q6bCIQ6aGflehf5/nKAkggbOV1Tx6t8aRWmm2PZqRCfqUry/U
U86z8jG78bPr1OQnfBriZW2CU6SdTzvgR6R7dlZtYzNf3ptYtzahZSGEL8GMSQh3MOFIS/3tyG/P
vO6zsvPL3nP9Wp7gEa1LZDN/dGpLOp/mh6bhn15+Rx4Ln6B1gSfv9J3eF7NMkWB3H9z66Xk52kwx
vngGx9Wme2zNIrTDJicaWJewZi9ypTl2r/cEUsC1dWqoTXGeel/ppQnWRwkK5JhFIp6XgcSEMgDl
cSYqBpGmjO4lPqgJqjQZ4QYNdyQfrM0RQi8k/INIwq6vzRSGgYJpgXXom3IrFimczRSF/nJFxTEg
zgC3loUmaWZ8W8bzF4Ixqm17AglWf4kDrUywcFh5MipiVZsNfWnctYkqs1sC/oW0gWutV5ku91DD
OVF6+TQpcpUK2rW5mzxpxlisPV4ueV7Stj0+Cb4Pp8ONvBih8SvpW5ZBVLzXrghHrPfBOdP4Zavs
5qc4gTFNURZyHyT4ckThb5SZaTgDin+kJZ4wgjs+0OFBD6G8dy6PqdPI0PO5gaOaYX7TPqbo5krL
5OWfXu6OBZqtXlF+cmkafLl0KIHPppEMyo0Pf/xlcjhUs015nJ9BiQpRZhkqA6+Qc38PKT+hGgNm
UC1FM8NLgwX6COleOaMEomhsINxVHpqNt8a+V1z/iLhfLGhVlNAgiGbp6quSq/2Xdka6dc2iUB8S
1XvIHkgiRb+2nolszYMKX01honLmiAJv9GGm76bTyExmBqXWUiFew0MVzEO4Ull0/o+m89pOHA2C
8BPpHHK4VQ6IHAw3HDBYZCQyPP1+JXaWGa/HJij8obuquhpGY/aa02RpHgpno/HX7PP7ofAE6HP5
Ty4hwWINh2ZWEpjtaNeqMu9WFHpJhEsGu+X3AHFI2O7I0r7QkgDRPYvNV5/6RhSM6LFpMtiWSx2G
Nr08td8C9iiTkv/djTUOT0AuiGAJdHxM1YcttZa+U+Ile7rv3qg9UjulQf/TLVW+p+F+RLdc5K/f
moYx2NIYmT6qRdZCOb3RcjhKcWLf0127EjdCOmr2zn/Nbn31GXwGt+n9b9eiZ97buy6KKNAU7tV/
3iz7ikEqbCMJyVXSvsa3cENz8dStdurRNigEkylgrXMOKI+3p15rjSnTLaqSC385dbCXSdUTFQdr
dXGe7qTF/MQ8rSsgAVMFExPY9iKxFtAC05sjpIdqCL5+3dUq5i8GUznxk/qGJTxYLxfUpOkt0h74
SPe7Y3NtgwDwAjSDRmJtqV4vUTJKJ0mcxF/CXHpYiUCwGGuVOvpXk9bpUlzrISIs12S61KhOij7h
DNseW9/yWrV3x6qJq9gVJTSlX/RLt6uPMHvHGaCsjecJa/oG7EPA/6UrBla523exF4fDz3NuQjdx
09U4ASlSkcYmJyvAZ4F+ANi/o0NDE8wW7wE6CB1gNFqXuIFyh1qtO4IpBlBmYjCwxfCVEA+q8rdK
+ojnsgB24X8GV0QwFiZDPGgfGP0mwDwwfN/Ii7WBR85jMwI1ClUrULPuvefsw8KgB0iLRUMA0JR/
VRFfL58U5zOVRmkOblYand85p4H+ml5G7OLMOuInFocrt0f8iMYDSCafr5sGIgihKJ3ONwbUhGAd
LzAtlfvnJNUSogoChqVTMuPNdDNVcYAskeQR+UT1qGY1Qj2feHhUwnLe4KMSlsyXgyaJegacP1qC
HXheq+RB+0R3dpYXQhn0Yz5zqTOkC8hyBu73LV3UBadugO7AwX6hySzhyo8Nt+Fc/TpGj1XrGZEF
UTmC2zq+DO9o7tRIYd/OzqKBAB7TxAqFMLFHCbRS0qdcE5lMCRiJFByMVLj3E3dphDPUoiAkcpqY
+s5wsHFYpXRkSO+ABYUHIhR0UzRpG7rgNpwLsn9aqsBPYExCEQ0REzG/rh4FMxy2gMuiC2hp0VjY
feH4hCTDHBrx233amV30KDmkGekHhOYR4pRnrSmwQcqjz2SbwnHixtLL8MWxljUehB77FO4avhrm
lCSBjdFwilbRevB1Z400KXUdk3Byt19WO7Xm0RkMmVeHd8TvO+ag1aDdyAaC+YHf0ORmfZh0GbT8
gyYWbwyJGuDlqZe4V/DdvV37CogR/hf4y4rvydG4wWqAVRqgZOqACXJWv0lcCartht3kokr8IWL7
ay2p2UsPZ4Q1Wlhn6qNdhIbqZBTAPGwiE7DnbZsynYHKt6vQdR+0mPiwPZDMo/Fj21JEsbOnNYap
3oWmiggagAytKt+p3N59UHM0SbksTU4IExmeeSXzkxMxZXM2Yecvvk7mr8a8IHOZ4E4VW+4xZx7t
OWtch0BFqQd45AwDl8Vuv1iKGqz7sMNITxpEhEA3PIGYgCXqZD65Ykoz4b/ktabSgTPX/UV9wR3/
FrSYBDCNsGK1GuZkDVVsTxqc1pMXKZwCVIVtl/sXJQm4gZndUTeza1jdTP/KHMuHx0jFsFjHccIj
2oz94Xc2kU6PJRiFAjpN1etK9v297HvvslTBskroX/5jyQJKG2xYEOROOxpq72daStGx73tFX4hg
cSIxp5JgiQIJtBAXUrWb3zMgycFpIJWdQi9QkElphDkiDcyfseJcpDbiiq6WyuArTvVEY8B7/w3y
9IQnu3S1WFVb+CTZ7KvS52jtYGcd45D6wiFWNKiAo3R4w3T6Q5r8yDdWNWbTv7Q6C7Z7DQU2Ib/v
GfhaNNGDbZ3H8ojAASP7GLVunJVoTytpPs1THBnk87BTyNGTDauA3IQeYkvJo7TqFQX7EqAfffk3
LZecSDUXABSxOHiO7t6bs9sieuSolx1FoTMGLKeIDInHtceyGD69LBQWKipHrwZL5ztlE4w755tb
4HnpaiIbJh3X0eG1lzgqIiYjBwgIe0Lt4t8lXwuowGO99vil8JbIeVgYaLCqCwVXudRqrAtTtJdg
927zVz64u6DZ+egT7IqXMlRVgUXTSDRJJH6Y1RwIxHhJlNGI9EW/YXupihTNI6B7For1VZICIH62
LjEbrP07WxuePlWZv6Df/4+BKyU3LUX+HIz4j2FeJtFhcSRkj8SScOFoOzzsgGVR8UD0R2LNMZeB
RlA8CKqicTvmL4RRVEMWyL4r9K0AP4E8FZ5LQiy6gJSCRkO8xRZzaVnMldie6JbKvHmQOIBQc6PJ
vvwPVhCSA2e8mh7nPOfDBstGRLkF/QAJ1nQdcM3h/X44P46AJbZCcKqK/4Pq+QQ3otTSFaNtH8s2
CgQdEVQuWx3LKdePi0LswPeaI7QP5VJt7I5SEU2eDYdriJIwrCXZDj+tWT8fYdqtowUbqRVvD0fd
1VXf2FzH69fNabYUeSQtHtsi+54eVHoR9ypDUVe4Gz3F933pIbiw/FkqwpRsoolxpATH2H/RYUG0
GZdqpW6Gqor8NiOTLp3khefq+brA2qc1GG+kpJqLSMZ4MeEPVROKI9S98IutkiTIk0BaZozmeKHy
rfdCmz8lF2w+3FV9OtOUr1y0XxkcKLbhbDl15c6SwRRJGu4LcFp8cugboY5cYvG0OWqjE39xJ7cQ
vU83PIAQEF15PFC2QAH2tn+knFbdFPVzlX0Lc8AWltoJ/X43pAP2g7pbmmHz6wS8dP53ptyeBEjZ
UF8NGPUG0IN/cpD+fqZYg2/YVABa/jp4ikUoOTOFetIxbWCkhJDhPUB+auBaAPHEV0JTHuKTmDb4
1Qfy2W+26cHBkqvKr01n3sUuuSN1TBZfKzhRfTDfQi1Bkp43OjmuDQBunpT0MGLKF+YcyLmvmaeC
63IdQtWHaDqGlQpDJ3uxNJX99/rUMQoInO/xZSB70zNKhQtCye+jA+oXJUw6b/fznB1+aQUt6iXn
BiRf/p5nGQ0LQbFkpxqnVa6sHrp0UlTc+3tfviKvAOpAfIDkUs0cSZOnBdYmjFQMQkRt4H7EdaZR
NTvGqnbKq1s1hBVuSzMmrYZGomIx3V6pOECS0A7gdEBKp5uu9p1EaniFfB7U1cjCd99/jvd9CrXL
GI2c6NGu9leq3dYdT+hujR8UXr9P4oG+hoaGbBqolObSSvlb/z3mfiDnBX12P3nhe/nnVjKzPxrn
YbHUf/hsnIBNQ2biVwEn5nDj3iYb9zFBL8duKSuj+/q7q3yiA2lRRHiPvRF42xUHGunGtIECRZaX
+9k5wZYCKhFtvVx94e/8/DY1uFu1hnPsHXv6mR4I1dmh2H7ddwZXcOyllEtdOu/4RMwIc3i5ehQ2
JVaFhIt5BEzWOblIZjdmKbFuHfYfOLY67EQPPhFEc/LeBDusWMzDLz2U1Trs2YcvJPupjFBuXPjR
9WLpp59hQvkyI+LZrraufYGNWqXkJK8VBkgTJgrOBSE62pihWDW5wSPIQY8u13ge30mmjTunl6Ds
BLUkrD0aQbspsAuz/gtmyewP2yUXIh76Xct8PFO9B46pQy0BSyhaMdxYcmxNNjGtU1qpoKRVwAdE
Tt/UvoKABPz75dY7b+A+1LsN9hHki9I90mzgC0tjrSwFQL5RkDDU5aJ3prsRLEjNo2mDuSiYY/2c
0gzrdymZ/N2JwtQcjMGzw5VIlPwqkByIslYiz4orIQEtCrwWC4IdLSVZ4flPtqMrLWhwW6kAkOJJ
xiuAwNhKAOtUQY6aC6tv5VAqXX46iTm2pX9h4+gu5SCyJAmTaWqZJ8yUgQm0YHnPzAlrBoGBdETC
HLSp/2HkxBj/CIZlh2StY1lC44G3JLHrWst/2db909ZCrg0mx05N1QvNaSAtCWvvLjGiOdlwebWv
KbGheYKCzCe/2bJlqh6e3b4NXcdcBRd4uzfnwKEQLpEMLBYX2hQWc0DuanmEusGVdjhlV+afbIic
zt6aQN1T40dEPF1AwbAhFq25+SbNoebfDDzDe7qGdw62ZF9pVCXuLbgGsW/Zf5Lov923fVls+i+n
DQ7B2FhLA7G1vF+QivZoNCBWb2O7yKTiQcFug/StQqMa6Z/aEyb1unvxS1PM0D0UjYv2gnY4ozbt
xmTz8qWD1C9l3kriw7KZK/dlaNvsQ1qpVpKCszBQc1mNwpIkyQzVPgreCWalU7qXLUZhOBj4F1MG
vdL3YszVrdlc8byuiP8T1BPtE6XzzaeHPEHChjUHgBJmMUpNR0phnrf1viJ9TNewF6IjCf2+3QfL
kn2O8zI3ar1Ut+xNHtZkAnfpkG9tW3z3dnl3Ka+99dd5VvABCT1RsRaz6vLLTEoY98wRbmLMPFIV
rWWw9yqbR6YIsvAK0lJfBYAXG+eg8eHUdEvN3HWL6h1Ou1bf249HYhdWn37qF9v3HdnGm5yfxZMY
jMcZFOqrnoPB8vYzhd7iPoHT6b5OIIxTl2QHCBCkbfgK+GlkjrYfuIqVEmbwGKok4B1TAoOiVg/J
+gqjhwEXx7om6cSZiFtmrmC3+ZLzaWn50d6k4oBGwqlqk8oTBQLBL6Us7ESs3g0looBh0UFP2NhF
hX9oixLafHJVGfTdJwX7lzHuUVijUEZiUOU/wBUzDhYxg0qEEkQE7Kd8p7966CfNh7dnNcCdnpBO
fI2oeaj/wuJx8wuLc78wLgKz9K/t8oOuIp/WBTu/N/6IZ5po0XearqaqL8raycnGzmtbiksnrBek
iSQ4JDFO/PuColOt1WAydO2QElHRi7ZvzFD7qGgpTbryN2vXQvx6ZNT4ol6JgChrcyj6XknWDVMb
oUWUrPU77J4cqDby3KsOb0yeceheUdwQfmGrCcWsv01AHWh2Cp+kg1VsqmVfLay/Fo2PFt46MsvR
Xq/ebWXuRooVJQ810FYAp9DS+CW0fLRKR3uDyJfPqvxJYqCe1zo+3obHhQnV/lL7c0AQcoYjzT+0
0OtAtEtgxEXWusCsEawd1qn5ixjkB5cdSqI4dZyONlvZjm0L/rXgN2/hYUgFbfXTvjU9WmJmBX9j
LNKmVyMfKIXJy8bd5Xx1n+eoUfQuRpi+ossrMq7O4Rrg/XKuNcwzgDseh1n8uoW3g5uRfc07B2iX
W/jcBfSvP9O/8+RtGsFP9rQLVfN1sMqJ3bzJcPfMzrHKUudEPGdfYpBDt+EeB8aU2tdZgmLqZZZA
WAgMAaoLuLReDHO/s94X68Au87bmdQtrIdw472hmWPY/Znkv6U0Ruzoq3wqgQhEEPtnd0W68dazz
t3UpWxvKzDF9hTXtVI0gYVmlgP46KLUAL9wiBBt4ipPGz8l2cBr9Gd1s2RyWh+lPqVfsZlGjXew+
0cQPs8nBa7QT+OdudVVd8bPaxbrTvxeLAP4kJnYkxWmze/Au6y1sLnHt1m0k5pF+QiR/hPsnq5zK
kK0waxDS/JYHx7/m4DAE/cb56K+I89NzkbVpTkqI9l5U/vb9JgvEcO8nhIMFyAAqanGDhTrrlhYQ
zJfhHC0VhChWC6lVJUKnQmjwit73TvnsPyrB9u3tamFydu+gQ1TgHPD4sWp761pyDiSTGCPRiOJp
NlZJyU237v7h1MkWMboiYbvBzlA5ZFVaz1UB+HZunhrWA3eDot3M3BL5aCGqbbF6xFHRfuwgAIx+
+d49vsNCNnq+w13SajyDwymu7jubU694ig8lq1oNKlmrhjUoONemVTlNymzkR38zD641d551LzcH
i7zyxabCe79AgvKTIlz8u+Mn9VMJE6NVIMI4R9WgujM3ziGk8tsxwrObufUgJf879x8YAJ9p13b1
azEMDxN43ybIsJvhzWsOD60zioRbq9HbMKXwhSdpqvRueMwcWSDuLCnNKO1cR1mcYaGsVuVnnqN3
ODvlAG4vIO2mlFIM9hESAgSFaE+CnZ2zd7PJziv1PhgJATsQWm4jmg04O7ogbwdz2htQBMwyQnnU
uEB8cXPPfiFU05qCSvR3w+ovQAGOU/7Oqw8oBmD6430zeHU3QQbOu4sv3HMbWfjDbA7KnVJsRJX2
frmJz5PPNJtUp+Wp4SM0GH66uxYpvnOPr+g7NkQ3T5cYp3skP6nJmNvqvAZF/zGpHnHENIv9M5Li
1fEnfZtVoLmD+XqbFdAANoEi3tpmAfSHudx7g/Cd7QrdWu8JZt/4bD26BdJBRHOQ8Vv7TE8VVNJX
F2NuEtJ9+IHvv4blLVZkNk3PW++6Vbxp0pzZN92se+waU9jRZPGwdzu7jrglWyWrDeKahnXoP/ql
mOVw+F6k3Wzx6FwmSW//iA9FC+1i2mE3y61/MR+rzyF6me2v32RciT/Tz/o5aA5uw0b7tTMb/mth
4FtA3wvLCKud56IZ1NxyQNtLemEceqmNkxwajjCNkwUmsPsIidU/TixHO8L59IKYBCO625XJWOXT
tq1Gobdrsn7G+1P7Uxzcd73Nw0nL2ND1dvXWiXidYnkj2sO+hG9/2wGapxUqiyFeA3MLPEg0voh8
tR78dj2SXw4/H6odpyISkGJcMsqd3FEMPJ2mepJ0q49iXn8lcUDq/Q3+evluQJSs4FwWI98GLZkv
xb3eU62fNzSaE3V+sLIlvckjDFwxHthhL7shN6AVLrJp+kNaL+9ifUZH9+jKOGDvph5dW+jjzZSj
02EkExI9cYPqpQAsK+AYe2HAYER+ikN35tEt3MznZH83a5P6ugY4nFhv8se9aUBZTFglgZ3HWNfV
Ge3QGavamqWr3CJDnaeW3IdT+1YPGyW3VLVLDRsQAzKS5Rq+4O3caKQCcwicg+yGwiIyeQoM/uo4
HiGRQBIz+rDMrnZnK63gI2rdEJWjgN2bFzxfX1bJsA7wyivC9aAJqn+3CcBYTem/U1jXl0livpre
rWwVa/6OzHl1eVqVovNEl04lDPWvk3unAexbtJpVqzFjvj4xhSiZaBhRWdYW1wW82BEwDYT7ZRbJ
RpBEgKkZ5pGFd1LEX5p2Zu8QGda1c8JO5WreO1sg6rJpDHZ4SiNXPNvVU4uNilFLtvkOy9PzchNe
4oNfrJgHAvUZoQxs/AeficWbnng4R1QxsDh3tj8FEo7ReWPWFwbRMvxfxWwsC5PX06ywor1WjfVu
mL3zDfZpvsiKaPGHdjwlbrPnTZtr+gASmOxP5qX3qeianXXqJuvww2A9cK5UGe2cRsG6zy12ut8m
7wwPkzcvzdDvDMDbYf3OUHzLeW8nN77KuDm5zp4Z/ozbt5kVzCxzuBOb3jUqH6wb74zlQoIZtfUi
cYBKpU6Zu1c051Tdgc4B61LKRETLCJRRCZDF82WdcastW2Xueb/B7eN6Xqzb1b4Cg+LBCqPVLrBJ
TApXn7WsGVd729Gze22l7UtoQAah95gcOp/hYYqLJYrHcdm/dD4sRq1jsA0q3b2XjYwiudIeR5Zn
nHbQ9v3QZrN9HB1HJRyHDe8YGKMGV8su9x7kfCujvx0Bgjm3h7vtPZbNWdreBykCaqJM8LyfSwdB
F5iS/+7Of45zGMFra9vCx7lgFSm9HZKDbRqMCFoRHxPLYA7BkWJxjTBryLg8tYxOg7sts0Ri3XGF
nBJAenZ9WZdVQrJLS9nRg2LgonUtWs+C+aFpg5eGh/AVbzFsLwcXN7q5VKu0XiyOR6CDAVbACC4R
Lo/3XupcqRIKK7+Fznx439mVJw7nJiAYuzCp+Ww72U/OyPpsF2PQ/nNRGd8gBzjTgjlEYd0FnG8h
DEEEQiEc4ppRISj2CtPLIa5cO4/JndmIcMN84kOFJXurGBQBPIaM33ksOBXX/vtkNzust3+yaSfw
PmPHka3xIkbQ2xifiCLBHMAeCAMfNDUsS1lTSUzm5iEmtDridzkjECO62g1LPX6fVq0XwPMFCcir
te1h/M4kP1n1I1MGdWHaPc4+csQ/j+o0CeTdGwtqIJmwvdvbpE/Kdm4eccHZWBcEHLgAFlEvuluG
nnfc26fUv48KyMfLUT1zdmWnXvMK1R7hzGl42XhJzcX8hjMteYQzrc/TOsSnjGWRGd70T4T4u+GJ
iI9NOSq3725KdTqyfVgKnLsolqcDm1ex02g3YYM21gzk7mHyScxq+9N/r9A6+Gj8lmWGU0TSPH9a
zLu08+jMQxDEoIT0N2WzCIwBHG2QxUcfGSJwCZ45hlO7uGhSkv6clPfF/X/bxNcJsyq+Dc/tZ1iJ
MWGmUcqBRrLGpBg9JvNVZYqgrNYtAakzJJdJhirRM9aPCXKqF+PntWKlvqGBwClycduiHy6wP2FF
DLY+0KrWzq7WLiw7OyfpHOKdd44w2bSrQ2IgaqMOAaRIQPev7nlEGxegpk/nGO3iZrAJT+GhlwyM
4B6xo4WI0KzdaIdZ5zPaxC93M6Q5/LBsnv0d0tpnux6dBkx/TIWo+KE1bandJBB4RhX/1k57H3S8
GWuq4RK4l9qfDjKVluEiPm9fkPh3DqMycs0SEnvpCJTwlTz2zpA90am4o8v64m2ig98MULBGRzZj
D+10cGwbvxVO9+/UJSwcVFsgw9UWMwFOjrpa1Ic3t2p/ppyBk3qnuEj0QctkoOVzWG4JI4YWgg6S
foHNCSrtwScTd3LvSLrb3MHwPML9e5IicAFsxYd92yqH9IoIjHDnXxCTGu0txXsZ3CdtJNCVOEee
8Gzdemnv0c66H+bcgu4Th6jRbbY/UeJlrcdivrErgNi/W7a63idEY9ytYm7EgJpmo+16vwfNf0S1
bhIX0RcfmyyPc3feqvMG+KMzdYo3Nja6jNy6r9YVD76Khy2i/fY3Ma6TvdIMv+nexSVe/dkDt9K6
BiZZMXWTxZdC4w4lkJ0knAc1LA+r0a2zj9IVCoBxsYXWs/Wwy8PSrNJTu8td0HCefqNfRrpd86Qo
hTRnOC/2mJG844+PhJoq+3LvMC56zdEJN5xlvV9lTWZ7MPqvCULR3pabsVmp3xgJdvX3RQlEnbLo
J5UuFEzHlamxqDpsFv3aFEkuNdaYpCCYBbD4DF9oJ3x2XuAJJGgPqr5LWM7iklr8ef5l7LZjdrOE
lexuzhflbqM9b7PL3yNjeIp3L4ucFpNSbnmT08wAa8ruqVWJm8PqEDfagJqLiDJQOBhk626hT0IT
H3qZW3HLVqlV8uVHR3vk6EVFyrOPIa1LvhhW2gW/4VYZCM2QiQWnWO5kES4k4aZ3iI/RqTWPG+1t
p74zH1MUJN1CfJxxZu/RsVeclGmhxTd0k4thecKTj2QykES9gaiTrWVE2So8A05iGFj4SXyZUFRF
jT6QywlhUmOFnwf28ID3XcTCiC+oFEeTgPyV5gXEa0SHo+eSz0Z0P671tpAShXGDqiFKU8493XIG
60z8JYek3nbaxeNsRPxwWbJZ/9R79V6jYyDlrAy2VHdVGZ9zt+p9kHu88Ow+RASX/pZFk8LWDuOf
OoYjjZYM7L6IJml456tbewUb5PovyIFTpDyu0mtQW4E02D1R7gar6dacjI2RW9joHce03UOUXu3s
gk3wzrUoqrndw+jA24OrUToAyMjqvMP4ioQQEJUG1KNaYFC7Ch1Ws6vOB2FLBflHg6+U91nVs9NA
z0HKRD0qMQY8yuxMXQEwF4BW0rDVZOQhC97rH4IuYqzj8va0as6BBmYH1qe3fwWxK/osRyjdGr3M
oUd8/AwNvzowBtmY+hW613yid/e0PKJ0TYe1+EqTC1i+vX1dEytBtJXbFBg4zTZxVLa+DJiA9Cpu
7qzr3WYJ300P09Ji95MOYBYT8z7jS9nnpE4QbpPdstCttW5hYXD6e3caw0L3RrsEr9xWvFTvNWk7
QcuKgeImsrPP8tCgRxuGbGaJek7UBH4TTfR1QUUMoeK7d8AmlSQF+3EWHsjezhNKIbWOqE52wcXg
qMMSjCKGWKy39u1tI5i/+hklUQADO/t2RzdKskA0Va1jpzNs4GLE9gRUysLr7dpPOwFAI4zgik6v
J+sIT0XV/Z0uU7jw5aAH2xkHqcKwIoBTUOSyTxHPEO5crGp8wrt5eMFIk7s1SwcntPCP7nMx79UH
5Ytf/iFnFPO4hzyi3TwteAiO4dFJwTiMspn93Fhq+4dF03qyNbE7E5Ht7EfR2RKQE64WKEkJih+7
yhQkL7qZGZnXgLZlYvgi5setsysToGXxbZJCNU+qE4iw+gTas8ML6hEAxew+2/dpRTt45s2CEaN6
yaQ+ffeSNpQR+mY+6zOBamWe8zml6fuHK1ikPOAc3Cm1aLhGSJtR+0xJmnNqb9q1zicsopcmxCZ2
3oJSoWiZKQBrP7u89BPe6Ahw6TSCslfrzFuPMI0Yb62S+3a3MeUT7Wec0E9p7j6is1eNUrRM2yCj
Uft2dGJAYJVAPxtao1FeEKn7HzKhgDzGqgyudqH1oPhjA+PuVL3s90bIYHjXiv1O/Nr0xWRtmHfU
GNh6oL0S28ea8SC9Ywmoeu/Wpl1ZsW5c1/tksmnOCMmuQF5QG78oQ2fbPyIxAPMom51n71m6qpat
F6bgpNjUaN7NNzOy2jYo60M+QL8K9OtNSh09UNLHxa7hlIK0DTyE7paQtMFFK3/59/IL1mAoAM2q
3oYkG9CvcxsdWNT3S8Jxl0i9/Lvr3ntcmb/zW66Fn+A+ei1fUYMZwJghniRTmhxp77T1Cnj+4sRQ
Z58vtjeL+8+7ux9Jcc7dYMdhFB7XDbbK6/QWJT1Y0S69dUgJGLrOJujIZKSvmtfhEu+LKKJkoCcs
APk8tQCQdVSWfzsRzpbS6BV9OmgNx00bqm7V41kqQ5D5Gk4KkihQf4Aj4krAA93al0vVxgzhWWBa
JIWXE8YQLjF/7ky+tCoOBx1CR4nYc4hsVBTC2bTjMcU7FDvIqxSnT5kLokTBt4Px74popE6Z/75l
x72ePl2WGZyOBJo6I5TPEKgydOitKE4fczZnXIAoQ1atgSyxjpiB9HqDEQQVfqqqkP/jmbnPCK+U
NFkMZe4PRGU9FipYsfEumEqIa5XkUwfF1sVXfSY4AA81U5WBEC4DHAR/cj2sfFWbVl9aH34RdGLe
aBbzLpBletWL44lutsyHj3wUV40wHW8R1KWdJa0+fxDi0BwCEpiPhW2iUJvSj2Euv4YLRUaki9LU
WcMcL3liMMbKOOPGcmEF8mAkHqw5Cl4/ixFpSpKBByo6JK5w0Kp1pk5rqjr0NaXnAmYg3fLWErTR
gZLjFwhzbd5XBNr3Ei9B06AW1Aw3Lxbnk7+MNWXiIZ+eX3L9XgytxGTfx/da9fvr3/46v6nLdbf7
rR8b4szQVUU5vo7YIEHM5p7I91j13i9aFYrEpG6/jcoan7sKnem41C36IMrWvrUYcBcHU1SPGBLD
94lQXEOvTtuDcEA81CuY7aan05NWm4584dvEDd/rSmCNBU/Za22tSRd9MeWvqjMvsaZBLf5TZs7z
Qg4NRilOypEIuu+jiuZKPcNleyMTLplBSMn41SdJYMRoZFxLST/8ugIsdTNny3im5ujqgYZ2Vmog
EoL+TLTNCRsEmRkSAJDqIMuNV/4ghA+dmwPZ/67yebY3/VCIGjSpv6o5hvv/UGewMyw2Fr0xmaUC
9H4YFXrM8q4nVAgh5qSB00iGDzIU7mEkuoKK55m6ZZLZIfYQl100udUIwrw6N5xf6sGbM4q+rqVD
jlcyOP4sv6ORk+OfzHUNL56pxUPrACVKvH/EqKOHe6QZyS3GX4OyfcyONBfW/99WUc9dundnNjAD
408jgOJYxAuS7PZlSeL9vuDi7zZwHT8CAsJ5QW+ip2qoSR3BOYjSR5RkdVGSvu25hraIaIhursAz
f4BRhuj3+c3Hak1yL0tP0lRpdjEH0HF5DuJ+dc3U4FksFpi8DAZcMk5n/PWBJIihrjL16U3oyVO4
3G46leAF4hBcIkJX/kKrAKqjspVMKi8mJBmStEnCUzUuP+Osl43Q+TpkSsj4CU+Q1RTlok7ppZji
tMEqnJJpIKnZh3JzvCBAz9WoUREwTbI5ud+JxJUTj1yMN1adsky1oCIiaUvChI6UlPErLpWs7Stw
W165V1Ki0ZBINxjZ5BLhIosYmBUCCVxR8pVRt5UZiiFKv88SxhNQixImAddITMHb6J25xxrWuC0t
kU2xbOHyw0o2GzKcWEo1iPjny8VvaRhgkCmxC2AdI56mt7EcSfMigqU+TYI9lZXoXZfLJQVow7WH
mwPzlQaGJisVs11Lw/RptyetCdNYriAqbOXHF8eYyXhjUg6LIfIDXtWaOIuw1caGY40ZDLcdMXKb
mxoORjTCmzMc6JJph8gqFm8bjLro1Fw1cW1bzvTlvByKPBYFmzED/IbW42U1Y1JqxyzRnT14hI9w
TsFtxf70KwT3V1dfKzZ+cDX7MCn2t97Fv0QfAr+gtqqtimQvjA6cwSKJ4tDOOc0+MTfjxCNklfni
0Ttt0VpIzbvpAChmuLRuqAX7TLYzVMqYcB8YBiioXLJPBkYJUADTYNVVM0bIPIoT+R8WfSwcUFSJ
j8LiE7T83Dszgl60K0MyYExomcfAwapgLcsDLWgEjlS1FugD9i0JFXW/jRC5obuS9krWBSL0y3Dx
Ej5lsNI4fRK3bX1aow7n4zMkzpA0D/xsepp+pQAS1yHI5XaqPdTXmx/tP3pI8HHERDH7e69B8Z5f
OppX/49ve5HGiLyYAlxR+sTMNaQs3SdZT5fVOp3svcpUneaYdtPKVP/SV827WyTXSYK9y2Q72o4Q
gfTV5aTC+sW3tS4x0nZ0mTx8frQnN4TjahBZbdz9SDU12Fbzr1quo+aNHHDO2pQoXvCrOw9uNPEI
9iP+VacAPJeSp8xr4SprsEFSzRNPIMDNJ31DJsGeN6emglf3KxRjTvZrEgc+hxUAy0u+0wD4t+s0
urUn70a+7de62LZNmv2NYkADRymjTQLBIbX1ORx0l4MjRtzxs/2oSZZCLtRgxcHZEOfOFwtjMMSe
BuPeSatCYM8muRk3Y2aJljr1j9KuyX9rrhEciH9b7kdcJP+YVwHI0l9vJpdpmaWwBvQJItZ5C3uG
65z6aWDIXKp/XB/XoNdS2rywRM43BEI5lY5IUP+NCs9EOPzGyXcmZ71G5aMQ7mgFmOBg5WLygRuQ
d/WE5+JylroIOrQ5X/uGlNiKHinBybcf1NVnfM7P7APEnhgc8S/KJfRh30CN0UO1RN4pgqPg/xSH
szKdZwpVpVw54h2q3erkskxJsC1zbrIa/ocmiOSd6fWNY2RHdmx3iOAIWlJHBn5ET2bQmS35VqFW
MByyUpMuYs7IawQJLPFlOyMc4w1xL0RoP8T8XbEDi6xUtNomdy6CquEMOZ/+5BFavuIuO8Gcuufr
36OyNY90gxts7TTeuvSUwIrJliET+GJq7TtfBq4w2XZO8ftmnoQjJ678x3frJs7D34eIuav/hE80
7D/xhG8ToNZLLf3VY4/uYetueZleoCc+KYXeWfVhcsu5yB3U+je4UNGykoqXOncwhf8edoMiamnG
D6BOhq+/JS+hog+0CybbOTurOU5EkrkfqGV4WmrMc/oBaKYBCDV/GKcfo9uOz1FrjRK4bEb3WP3l
lyQYhlvsbicGUEwdf/Uqf1XvLP5SwU55aLjVYc2pOfvJm5x/1cjpzA10ZsoT54tXl0KrvNZa+cvN
jrEixktM79yE9WRnV4ylGInH4GYNroOdOcKihCCg6KCqK2HQNLAUcf71fh6uD2NpkmgQ1dQJ2eKf
eEz2xs/+4B/ywkmtXB1VahMYa4+TXl8Pwri8BzThMjVV5lgUL5092Btl7KU4sAY5jpSTy6u3wl5W
6nVZj0JpWqrNohcr+PO2L0tjVWrpQScfKq+oJeD/kuajjXBpHnbC/KIJpnV3yr9SbRLDh99jAUSt
oxjaL+RMpj4628XLTbGUTFs50AUMg0NDB4tJisUQGrw4azUSKndQyzzczBH3XKBrkBhkWeWrGl59
qcairDV6Tlbvb9QeDXrQibauK9EnQfhgY1p/svLbmIv2YJBaXFFd97+VHM17aGk4axK+Ve9vQLTf
ajvh01QRK55wii57/t+YtJUfyAFcQeWMzIeM1ZepKX7KM4XhyyX/W86GJ9rn4CpGJqnUElmULppq
HjRay513iBSFXtAXhlvBu7gHRuRnYLgH4gEaUwE09enbMGFwThr4AFCP6hen+npcsl/tvJ1HER/j
CCb9y9ErJueWcj30eFrRxe4xamR0p+HKV3i2Bk9oaGBbp3J7Div6OS4omXOO9sVKcL8qWkjRnLed
mllw6j8WybTiIm1aNSg5CBKrzKCkvxltq/R1bhqhfqKfMX94JLzJ9yHrx5Jf0CpBVd5ooR4u8Dnm
xbIOUBb8kp6vetnZ1QsZ63zynO9YawaKkQsuXxaLkj26eSGvMxuuHGZhaZga+vSXd7NO5BU3jwiW
x0hfFouiU7CnzbBgj/4Pm5qedK7TcDEaHUIdjp7+jacIcfnVhTfTkWCSzQjBqm0Eh6MnUZqW6wZy
NQMzbKNTqBGJTUdA2hyU3GZ5q8f4bU+J6PY2r2e6Mo+Zz3+a0yyVqVXyU179LwdYqdb5Z4zpC4n4
oQX6AKWkiOP72A1lsYCvpBqojMs4Pvf+/F6vaa/GjFBeIi3wz1hqCrWT1NhHH6qlKHPG/gAPM0WK
kuCeA2lw/wAfWG8AM4mCYCjDOk339FGMYLw+ERj99AYDYtGixdk9bfmW8e3dnrY5ESYH9pUxGMLL
5g9jHnc/gA5mzmCAl2ebRpdjvb+aGdHQBluJPDmfzcqu6oXQgTmfVomyslzUig3bN2f96iPxE1Dl
GagS+xFFwkDs2vy+Tg9KH24DORlI+i0dyVe5Lv+clJZsD8qqKr1KrwomfhwbA31lJfmpQjdu6a1G
5fnFr1z7Bj0Ya8e//bhwihKgc2KLczcFLNuVWtXEqdH32HCbSf98io5/uxINc8HFK/35q4Mk4Hyw
x2UsLKQfIBjtPBAaIU6BIBR9V2o3aP1Vt9mcukZLTQ6qQV48HmsVkqJGO9rTTJiHRpch8B9R57Wl
ONYs4SfSWiBhxK0cHgpvblhQFAjhBULA058vpJ7zD1XVPdUYmb3TREZGbj6S/o9dLiti11d8jO1O
3z+QcbiDYVP7dIBk/2CLJC3uz2tvmS26HbAnmLLQGGwjDBsOw0AkhD+3g6o3GOy2/P+I2yGyzM1F
RTFy24OdW9BHKfGOwCRa5BgjPO3gi0uhebzFvXUb2guTSWsyYaV//bW2+jpyQKmOWM3R2SNHwYz2
FmYwkl7tHAXsQQNlmNFWStiWs6WyiVnZYnjLzUdjqyT3hFVlC+8udS34bULKO1BAsA+2NTqAcf8M
EnoAklA24mIxV4ihQ7xiYNCXvMs4SH6ll1J/365gy8n24bhQ/97WPN6KpdoSyIKmfQO298mlh59j
0lKcNDhhjv/okTO/MS69i9/idHqC3Xbo+7mk4qMR4Ft28Kh6ItnBbpRv1AbBK8ozt6dbGEgJG2rL
LhPw+JGTZGGzGxncJfRiO21rpQOkyTH924xGYLSN9h1YfhbiNntG8FrYlFdoM+hQ2KWU3RbBrG01
wzoKPVhp3o9GadgrfF03EAOH5R+CjGYFAKMJ+Plolzg8ZIce7aRdo8rMT8TOEBuJJicagffQnwyi
qz8uduM20fwlWZyQSnbs3vsxgZVMLWrYCBFyHSajFhtXLK0zxMNS+9J6dSWWPWECIXYPTsLSdG4Y
Ntlb6HesFfgNgayt7CFGouL8zn4ARmhUrC9a8PqRM+BZN2yyTGOHzHbHNdy1RjLS6u4e7DroGvVa
a6KWEabIcgZcxAJS3Ttw3e02i30I/liKRlNxjKympDJF4qKQI/t/9uQ4dCI6HA6KxvJC9n3/efYK
QPVqt8BWU3sDVaS/oNcBYEHeMkFC+QflKSx2qyX9hAvR1ARn1CMe6BFYoQu/o3wp79HYjTCzu22n
w4IZcXAMT2CySbe9bfDSzmzR6RGO7dicQhynAhDm8wFrrcd/o1EZbS+FocRkmq0AWHHwCasJEJZL
Zrwsc4XS4XhMgyl5pxC6eSJVU1hDPpelDfjLaJWtjC6NFC2WbsGZxG7m1/gQ/Z5tyKvmEOt2A9Yk
EQhDRESzQ51Y8QhwCYnDcqOuQaBfbEEDkiT3dzedJz4G+tBTwPX0MNJZyAKEAoZDwDjOEA9J98Oo
Cja8E92LgK6Eq0Knc7jm2dSfNWAYUBUhbnogADBnZ2ahJbeeicN05erYhCkKZ8nAmRLBn16j3COf
FKFPyANTPVkfseFoSFPUF5wJBoPuLJGBJoii2s4GVFxTGBiNm1dYSi0p9mqNOIvYpY+kCUjHK5us
hFUu/ti+ObQJ2WWYkkaJtLV3Ql2JaTRMrsE1k9KwPSDe+ZMRnSvAMm+A6YV67WcEfwpG0AxkH+i6
/wvQW63126/VeTZROfdnnbW8LOhi+RlGXrY8skgzX8ShA/QzArzDgg9aLLsW3THaBpmGrfT0uOFH
hE9lfOTycfpYl51usS4MZQ7AyynZi+51FwyD1LFv6B+VA2UmKwv4pdkrEJa7z9f44ZLOgXWNRRFd
Eh6wXLn5S5y4xJ2I/KfTbRFnI+umpazFwFrmHaoBq0LBvj4f1mpGP85ewrgup9icVhBuwAsubqRB
JxdjLFB3staGGaHUe+CCYsvhq2Zc0tJQ2lIcP35K3FKEgdV1Nt+yx/WSnaJz7ErWoo9Saue3CWbB
F109IOsXOvrvHsQ5Wva1d6mJck/0WBAbKv6MeRBwQQx3aHHE5CM5lDkvbpl/Da7Bs/6sRy2z/QT/
acMY7BPZwYfW4wB/tGQ751IjBcCjEQL6IqVQRw52dwwi/8Qj8kuN4l+pUWqcPUrfrBYOmbdQJiyi
z9Xjc/gtYnhu3D16575MLtE0y6dGcLziMC1CYg4UIjZxdj/uyrzx3b2gY3AgPoC7Ott7CYa4TjQP
gSdtMHKrztwW+NnSAVuxjG1Xk99uHXJeiW6bH2RRlIHZdeFaKjWBiIJEiOlXWuwFPaFbPFN8mwko
/KfwdGCHS5BSYx3uyAUgU0Qbv4adIFhBF60esB0zOEVYBu71xQRa5XFqHlF3HH0l4orwUC9Q3jaE
2aA3CNyXfhd6t+m6U+edBuFGHaMB9UR5e8qCyoe5f+lMQ9QFhW61vhbppYc0MpZkZ2GarhXvqd3n
7ekM1YyOCB+rFV45KbvB5E5TmWOLmdAar0MEbE+ewWd4hdMu8XoZHbUISvc3pBFKkxHGsE2YFF7t
w6RmVdMVOCjwQKkLJhqAQOHfLNpjFVKY0i8DEjwTgttGRw+7lztgDbyKuPPvbuQ/u9Eg5vvZNRv5
Sovrz+6xb+K1+mb7ocir0L5MTpMK8cTMWKQz9C3r+9EhKLQL7QjeLAwy9AiT9qlrNA+wmsXVB1Ph
GTU2WAIRRDP/vuiNqLVI54N4GWpbMo+qOigqVs69GmjUyQZVBcHtxwyQV2+/WpDoGxwK0NaVEBSv
91DVRfYi7yjXpEElpi9yC11NRaVAF+5u7w3mAoeYiINJwTovgetzA3Fpzj9Mqcl9DoNv1BpPY/ya
5lWtQ6w8VSChcQa1FOkGHV2VTlSNUFu+2C1atJusCiC5dey8XFB+XHlzu6QLJL7wTyqXUQaCy5RA
KCeQ98gNVQQTzmjEIDQFogcC4u325hkNCF5oGHxY8OjhUmwQDCxsP9Ou1tvyEAxGoRSVFLWN8wO1
Roo4kif5Admv/57dI4W50k/VP9QPddGCpN6xbzEDMus0rm4kd8DECmRbHrT0SeisBBNHa/v0k28U
9WSoiCd4XIIralVT867a9g9tpUa6i/++JXwkJUJAPPrzeE8EPwbXyZXOD6strVi61XhGkRZgtVYX
WpeOoASkQgG+Qv5f9zGHGgQ7RR10Hur3nQnPL8JDKqtYYXL2kP7lAj/kz6iw13CgMRurgsCOYDrx
6S910pZMwnuurlnVDKEr4Wt0dwro6ehPaGOIB0iLIgdPCC3yTn7pElRPLiBc0XJrJ/e14CYTF3Hn
0bc5cymIOlCcRuxaagcbu6UFKWOQjWmAPUBLGi6J0EQzqnLYVVPKWIg5xrnh1dxMNS3nNzKvyQn8
6s+XbRX+iO9hCEyzVYprVG0XNjw3Nyu9/nLHUWqxO/yFVk5KcLKSVWG/AqC52TxfWDYgLwWnA9y0
IsoXOlxtRpUUdDnyDaHEGigsMEaHnsReZYa02fJZ3GNqtVprei/GvrCJwz6jZDeq8WpiB8si29RK
gzmZbON+purOq+xMmqUzsTeY1KrhyhzgBs7rb1BEe0mPfe/SqQwe2D9FSTkcUPEhpZJivIHrcSGE
PsFpsg8SusWSxoq0Sg9JS2ZAJ7iQhp6i/kF0qImAqPtyswuuRADeKL7I2BBiZriB8iCWEay+UEmm
UkgANf4O6kHOpzhNEYouAg3h2GnpUWBINllokvWwPKj8acX8F8vMgaiHNO5lFUYqeDAZkTGhqJht
UemSC2sXyK/dSUmCB/cISF6EDt1zAm2KgETfVoBZykIe7jtC/oTCwBbkqNsBcb5ApCw1hoahbFWJ
XqKgiLhEIZVWocxQDfchKY58eROc6lYWnf4cNJKwiTVFyKSn6xzZx0iRVhDH0gtYkaqIbzYcfGM8
bbRlwhi3l/0eoLBG5QloVcoi+ephLg2fltfwta60obS6/vcbOiFdVJrz6r5NfZyxUDy42FxzchvL
BfFaFzzCWEKjxaOjv1gupeS0D65nkf6R8QMgKd0VkqKPR4Ql0PEKqOFkpiQhasfR1cjOjH02zqN0
syWAKhuZo6BRDUIntwEKRNRHNpyg9afNrcE5gj1poq8hGEFHCdZBKiQ6mduPkb2DtouSA5izCksl
RJMvFqhdxJ2SsiXLIAmRj5CQ2qF9HxZJSwQNSdu82mC/SxBkw9wwvVt3rtVFVvLg1Vaga0cgTLGX
igkVEigeqnno13S/9PFx/opeOE0j0BDlEqyvUzPZFVqrrgoE8M/1HA4K7KXNX5AHxsXqz8vV4Uu7
BEGzRsqkVl2NI6toMChARjmQSB4C8B6lGZmRFfojeF6NVO0diAVhr+JDbgaR8kgeTselhZe6XEfh
1yT07odyibAjmPm8MgETOhEtqj9U8aJ+p7XLGE4ekM7522hH0jw78DxkGCzesT0AqFK9JWF6bP6e
Sq/ziot+Fhp54QBrH+RoQpLBMoy5IacjCxHlIF9lWml6NyY2TLe8dbbuKRpoJSPVmF1v7VVWjMrz
eQlMda7NBqxRm1JbKjduylWUhyjx7ZLLkAnLYJWl3aCcUxvrG1CV18bSWliS82iwFEHcSUN70Pqp
37MoQvU9Oo1cmC6amsW9hu2TFeqyqp8oZ3zJOIhntsH+ywPkD01WrddnX3dWz6Y38KxxP3uH/lJ0
NK1E8jNWF2GPjl0GXDxIxVBZMPTf1pAbVMAqkDI3aRKykLjSI9vBEotTzF7jSL5IzlDWZKpp/m0M
c81yaZVrRAyREXLX6GcQkIvZgyfo6meRT9CWVUCEPkX2+Too2UudvIKWjAQn/ScOUTXDf1cPu8vG
1Eq/073AHJhBfsHFv9Pd3QLCaVEZLN7RxelMtLIEgAnmyFJRnVSNy6NwLi+w9kFuoX1kN1uOUR8t
G60TzN1cdqqM/NKUYCgm8nkq11JIFQ7CXcxfoFJmNu0R0865Qy8YI6CFwdQp9uVrdSVBUNDP9crz
Oz5Po6k0oEpYts5LsJxS5m8ASKczpDtNkY7OD7Iqu13Rs6h4D3gjeQQs1FkXT0fLn7LX2GX1rudx
cIV8jSZcwcxvBARX3RJaltTk+mQR3QcFKGVFIPi4jcF2J3hRSe8HFDyfkoM1bQteCH2hhUDmDA+E
sAEgzGZusLfp0gh2g0MwgsfI9QfeTMGfdjsFsPJPZItZZUQBWuaouEu6WSc3zIbpqrgqayP7otSI
2mYzs1K+pnTRQDzU+tX9+2hyEQn/lE/Y6i7nWboG0eQYm8AK3my07x9IROmBl+WRxclsBv94q1MY
wXIpu6ZK0hLehCGwXSMAycNoRcDdANIgZqyYDXdOV5P+R88IwnpYx6jwJFou/W1Y3+oSYRKoiW1U
p9RmJFdlSRQd9Nnk9mU9+H/mVc5iMbJEERiCr0DwFBUyX4NMFxGH4JfgHS4Dy050LEJsFiIT1zSZ
GaYe2KQwgl4Mn4aJmHySIob/aFtae++2fuI65OpYDlgWAm59kGIKvRfLNjs82SOsmFCvJYxTVExm
9YuzWMyYHqMn6FV6sqbcKZ7LjwWRWT5P/6ah07KN1APBAnMm5xAdHJgRvB7JgDa7HgnAiPHy0CD+
6NG9wjBA6wiqgET/hhKI1esIeKT0LJ4HeQEHzcGzgGFvvoLU5fLqEmr/cUDsPm06IyNhms2q/x2S
36Nv8oasxkdkY1Z1yJJPVlrGyAQE8yyoYLRVoK2lTgGD9E1JHFyTLDvKTk0nyJRpiA0b7SGJPzMv
gT4hmkd+Puw5SQCDNP3zIfwpcJSOBurCWrE0mI4i9PD+83m537tllAH2h2dTR1ersbYwy+oIjKRH
ZZijJHJqyYyqGAWFrrF9NLTSICVy+orPFdbIqyjONca5V5UnZnepUgJyl8FIcLRmPciZ0g29sMEg
CdThGjSsJhUNVfoz7AUMpqfChKAsFVMtopdPNvKEWfJ4g/wbvKKjkC0k1EOWEViVphOx5Oh6ILpH
TgW7rMskay7xE100hZQMJQdFydM9qy1HlllKX6NaDWaA0xFFsxY//f3yOols7qpINqLx6J//n0VU
5lK1oRP9GEMoLKJ1dRUnP8lpRWdUbsP611rVSs3WvBzXN3MulczlKLNWJ4kGuqzgSJ3XcsK5vrLO
rNoW0U+6ZJKjVg8a/nqNNCCj8Bhgx/8hQ0JNP82YAS8SCkVSaVaVzhKGLNAQvqW54UjEAxQKKgwp
gCt7VV+LhkvSP4VtV50SMWmiXWIMIPR5e5fFRYqwAmU0+gYm4U5njgxU9xh8iMCwjMQ2sl/6Vpyk
YtOKnEXxEi7QZQwE7tAa32lv002rcGrIZZK+35EAYxey4bQtlObDKuIBRYmBwa+2piPnO1qj2eTF
c/6UzUaB0++LkYkUHb2TosodWq92zVfLTYltpBRG2zJbFWS6pn/7KaOoqe2iYDR/ALW65vDmvft0
/nAhlYudfsjHdiJapEB+iiik16jY+dNKeBSb53ZhqQz+So+WsDdhHzk4+AXwU86lZaowhi07Y0Q8
PZVal8hyYgaiEFOYS3buYTMlEy1DmH9ZoPJurJqHv1d2GXQp/rMIoshWKBmnSE8liKNKvlKVIbFl
9S216ntTI+30AAMMXu6Ni1F144wxmQQRnDB1Ua36X6lR/Z5IW/Lnzma/iGI1AV9QEeUa0oXcpKfr
j84/Hm9IrFIUfaC6Jy039ES51MUiAOi3Pd7I8+X4OqHpndQK6c8uLXZMKzHODv0NiOvDk3tjXTXb
6YF9pemI2x1yC2lthWD58Gr1kAa2N70o73qlUWlc/BQU+s35oWVFlJk/2H1Nk1bqSvN/g6uvCAV+
M7lATap6dK9kIC1rI23s/GBpqkFY7o1PSCFHwtTSHCsmnTTuA032qEqg6Y7SfdpN3oxovNJ5WWPn
EdbdXTSHc6n1D8vkmiXwQnRUKxWD6QlYa1LiyVGgFxFNOQD9EqQkYOmJ8qtq8LI/PALSNbmlI9dG
GNN1ciBOY8WHHrqJ2YRq+bIMn2BHyKxpAFYN7FdaULDL1H+echriaGYiedV2uV2im1gjqGjppyq4
o7X39lKDL61J9FNX1vHitT3gzrYF1HJ34TZcKKTWKOhH7zqMx7dxrLZy5GP4ScNqgvAuBXhyfpSP
KFUTIaA/TBPt7gTbE0SR4h+K//iwlXOuOHvwxoOLCP4l+7pRyVk5/FNpZ+541Sv036GHatGq0N0f
myl9kSDGOEyuw/BKV6H6Cvkf/Tb7AmyBmPQk+QOTODmI4lj9Er14FdoY4QqOV7gx+YUYfRXUCEKG
QZrOhVIEsgvQE/IHWDixIZmmcDQ9BEg+H4tqZfqhlZ/dU3FWaJnMX/Pn/DDdr7/z8m8cesf1O3GP
KMLe3Vf2lzuEPNvNf74st0DeVXO+2dcqahhFx0Qk5+PUis7r9/V73r1+j445SMrOHu0UNS8XueMf
xyJOT/QXmtBXfw8oq/R+MdWFDvRFkcd1c9/YvfJPjaB1RcNo2jaaSHG0w1ZePlH1I6Ymq8ferQSm
VwpWGZ+mmFGC6D2rq15bnpqOKinxQHWSKmF+YPl0B/MQEZCOXPJKwxM0dZmsIllsSAIXt9Z8bORy
SUIVGnwcDbBXCAs0ToXG8CAi8DtViymGEgYMdAPkCSAGiLd1ckkB4PRScALYmEKHUtqufGCpdObs
qA6wR0CHhP+ftZDNoPcabV5x9VSfk/tT1iVUQZAzct89gSdar/+453NiLkFmemfd1Q2xmALggqsJ
eynyqTmohDNbttvXBsjRchO6/VtAXitUTVkjqJ6Hi6NPmdXxBDXZtXqWD/0f1lKGVinOVkajxONN
EJWPNpfaqoDGeXsw1WcLeyJq1QNkHbs3RgEUFUjJsWkgkDZ9TssHnCUHCtFmk1sQnKnoRUmsgCiC
FHIlxAU5Yfo/xzpIu06KRXilz8lDfCHBFXIxHNgatdCWUB+dq56h2oP6x/MULj82G0WvrGQhXIsD
yrJjlWnoWwFhuQC+0AOLZ1OSx4UU6JMrlMrt6ebQmU7bMILUIBRKsjcZQZioWDCc7mKVC6RCMNDN
XRdB8INYTrk30HMEZKu09B+dSAnfuRcslxhWIAayZxnaYxsEUu0meiGtBMjJ5nmHQidQBUKpIRa/
Pvw9qFRgez+/NRo/6osOEf23Due5U28OwSXOEI/JO7KeAbEPXj7T0enBLdZXjSyqRqFdDWsappCD
nwKAc+CgyGESnYHSoaHPOtJdEKw+3ogkTMiCSS+58xTcKa5zvij2N7UsN0rMNf5REKqFXrHCORCK
KSkwDfu67nnQqpuvKDTyoGBTnfkFEBc/O+O4sfbkjFU9LNeffqn/xsmT8WSB89O/8UiC2KdiPlso
xpT6Ljg6zLGZSrbqUqCpP0YpPqUZRqwj8US+jJMo9F8aKtFHr90VAC/NRUHttCBIXyLTmJBOL6Nz
DgN1pRxaMUr5yzK1lvSPPv1MEjwhT9E8RsYlMglMLs3yVH2iGUqOhNN6shWshhaHolM1SWmdKzNR
VIruKMshIfTS6gJb10ZVAf1fWxzpJqnVktATYsYSCIu1z9Ylf6MJJX9L8hJQYxIvbWFBM8kgkrRr
eQYdu2g70ejcqmB4WQKdTy+mIPh7g1jwdSNs47icuMbvtceoG8ouJ4n17XBSH7IRXFzHnkbzc6sw
SZBOQz+W9vO/MmH8KBodB/uBtXfMn89PefncO+FmNYZa3zM7aMj4FfR2fsskgQdY7HV0es2puXfL
G5pUH9AksCEMdbAdC+M7NXd2Pe6U2bVnD4G+XbJjZs3P8eG8f+0lel1bVA3IgO6b76NVuLlyghBx
xsy7mqCk4hd66SDGX+Elcba1+RWBwt19euzhOZlgI8f9V90UdaLHLwNzGgh8WN+fPWPF7LrN9DRc
FBHiLN3AHbdp5/4zYGenVCw8HEGVEbtH90JNHcg0bJi0CeNZ6PhFM4F+jK49uaJAXJszxGkUblE2
YShOBcWyfa/YT1lquNFP6BZS7zSOfuIF0p17t7o5V1zbQuHzuXkM0j+iHcKwByg5bMo3V+m0QAmI
AhDhKrwP20mxZptihyrfkRnzBYYtv0Yms2egI3A3589xlfO//VbHSEelzqfgPB7ID3lFlO3o5MHH
oNFEiABr0LVQ2bOcS+p+UbYynNtv4YMeyePhxEg6VxBerv6mU2u+X++nFi0x9ynTrCwo7PdmFE5S
2NCkdwH992UYiufhHrGj1+CAmU0C0twBW5t+7BqKwvd6iVYP1AcgQz1p0fDedMnrNWojeW1QFqIp
uOTsGaYK+4Ep4RsDXRlg5PEb5YuYQViQrrvvvj2hfFf+BHbMrf2szfWzz0XQPKs9fVLcga2RBO+N
DVGdW5PSE+0c/wqkOb3njB36d28VZ8+jW5jc17VRqcvIPZT9/D1jKRDMPTqHhxsTiM9Kg1Onivhd
rY8iwspJhyd4vPPCJPwV7n9bnAIEDYy5mPxhB/yeRTVEZnxAkrgj2LEH0ZhpPj0aqXuXHxsO+Qm9
PcqY0A4svPz0qOvZrHXC+vnjE0QRJVbbCRJLTOVD/gCtlr/HIOmhrJYQYdE9XHbYssRFxW3CABn4
zdCA8GJ2EB1dK3IfESwj1/xbTfmHIlLjICksBRjRE3OCENvjA7BRRoz1p4TGCzw1q/vkbs/RF0B1
AvnGh380W8SyPPdy09zSInofH0S73TMhKbMRLJdPv/3ue4zDKagBf8/xUGjACixidAaIQGMEoY9n
J+RGE+IyMiBxPzsuKjHccXdcW5Zb2lGL58lrdiavSNZ07M1KvqwL5f2qezoFPAtJnFvoJ7ZnU3Sa
svEjjvLrhthnsL6yTxM3imEGPN6/6ghFr+69G49tOEW3eQz2T94KmTx7D/rHSyv/eParBz+FCmdh
4xxU1PZ4XGg0zGt/uY87c9a+yB20zUfwGhdibg9aliNrhHzigLD62Qx/PsiOIqeOLBBmk/QYS4az
nibL1w8q5fMnbBpGEITw190KDLNGxb9BXbQ3pZk0bzAPkGhnxciz6E2iH4MeeDJ+comTx1kjz1bC
NLBr4/EX0dPr9NG6zBF9u83PH7oO3jXnsSuOjINfmcS/7wXqQNULumNBNfJNBJnY1nCFUG9M3RdS
FZvLb7l/3FA6t1wILQtswoEIpH+7OOdlkT1w7ZLi1S9jY35l2SUK083Q3RPpkwxhcAnF4cZ8BlGH
G4OAN1E4M9zpjpvgLO44GcDHm18lAt+eYWsc1XuFXuYL7JupY0xgMZx48y265tU90vG390wEs6A0
u6+Xy6TCGzqzL0bVrgZkLqha3Igtqcdvy9svLPrxZX6Mg30YoIJqL7kuqx3C9EvW3NN2PkuUTNFr
fcNhIqg+O7Xtd/Gu1hVgV2716rt1oLTbsPGgKyyalETDv8sk2Zw3xjicJI14cO6vhvTvlAiYdtWR
uTv2EjZA4lxi70ACE7rkJFUGc4RaKhXc8+4+tF4OEqNThB0+3SeNb2gqRA5iEasFzp2CTE3ZFwmO
SVPC+kOkQvYwj34Q8h0xerkktQREoGK6DyLNhK1Rb9mcZteJRcPgE1kthHoHXNey9rFjr4IU9j6B
JM/kwlGzPLgWqRNwYOrert4t6kd9fMSzNAkLHWsV1M5B9dEtVNuG1SFD5ChonyBIXpsTBIKW1Vm0
IB0Nyk//gnLMIqkEtbL/Qj3i7Z1v7SqStma9WGvap9aq2GVe734In3Fs/EQTvMRqzbkVdt8xivR/
SJQQ89yXby5IhWzSblh28/luy4LdcCS0Gz3xQ3VUIgd7BPksh5tQODs3WmMICVjHkhJz4bWhL0Xr
Xi/8SyEaFRevRdgszu+9uP/oXbZfem1+8d9VRjiVwCEPA4wZV92s+m/6OMkDEBDBKbtW73c1qnRq
Pe5HZXH/u4GXVKZk/Meyg+zF6+B/6LErMlW0ca0EXKHPe5Jw5a1BrfJrICNYah0OkCnx+VV7kqCB
ifUBl5t/F8cNKXTsJpvj0ykyPavsWmQnF53HhVGV4ba0q1ouG6SaSEE4fnjPAzqjEPSRvy7H/mET
UZyFk0XSVnDeS5vwluQWMWls0iGTDB2d58ivWHeneEdaxf8SqyW61MhrxHxIFRwD8ARfTXhPp+L2
tsWM4z4YMso+BLbDyKPOCCZXaiDNknbLG7SlojkqHsX5Y3fAc8zxGibZKMOmsHpoLu0gfh+m5Tmw
3Rgv/yQVK3Zuo/sfk1EKWoEl2KwEBDOcSHp1qzTA2E716Xz+Vrva/LYFOrk/HAZXp5Pj24kIXEse
zqdK2vm3Gq+o6946tVKzZHee12b12jgOjJX3vXkfmrtuQQFmOfjVRX2ABkTqGzg9UjpVxB/3OBri
szql8OA6Y3jlsLYo/1jbUnc1YNTIxJpdkCI+amRamQFCo+ji8EWn6WuTlGTY9LfnprQNZ6cpGsXR
+sKeHKMEQmBwZZgVWQm1n6NrZLCMTVqDTiOzln1sjEnPhtmrLtJBDQUXoFRE5l9I/4KUFDvEXOBz
xZk+eRP+3oelmruaMrzIntY2Oqi/6tVH0DD9CTfFoh+OCov6ZUMTbfHj7ZkFmKIK6RKbMZ7BRNaq
dUaz/kCc5J55n4/GwL3nEYQWrO4uOjjxHLbM9rApbsFAiET3cXDfAeCcxgh5zlPYBMzwSIalP0IF
FF36XMrDwBjeZtVzpr4zqXSsAesqhqBD/rJ+ro8/xcENlLJErAdzb/YE0Y08DvBYjyA5vhET/zYB
9Ca8AyGTxU+CiOW3XgCKMYIqQWbZuaH29HtHDoeliU/k0PCnu+/QGmLXOMdS1GYlJvS/kXhTdQF0
hdI/fqH19g21N4w5IS9R0WqHCUK7KvmzZsng8Zf+VVEAvI3hq81SzJ+H9bO9F1FO+7CssnUM4mCv
8HYNoGMoZFFAZ3YKcBAaJIrHtIOO3m1Vt2keYIp009oed2yfAhTMR7BC2nrKv5DRTO8UFDm5u/dA
kgiwYnAJ/Zhmsdn5D5XeGK9cL41fULVLPwYC8Wi1M9UtZZE1QxRz4Id/fLzdEbKa4dnY/qn90VBP
NFGPe/eJiNJRu8VmSdvytwUwTtP7UiB/da7ok4MtPMhcETSPQpdDwtfiNx6svSVipPGzfph+ql4N
aO0RcLeJFC8oZge1cFiqemj2Mk/dOruXMT9MAAhdi8a5hLoCfugd1x9vv2L0MHjx4mujx9OgIlN6
+ax9IEo7KNKhUZnQaW++6/tP/RTX0zLSn1xcr3Jopd/JHmAI51RzbdtjKGJC493FQ6M4uqBC7Yfn
wPz6d4AVypvo+DXS9f0ZWIgLWh3GuJA+clh0NKWX+oGM+wsMAJHW9pJq+4xKuuHHJyop9o2Qq2GN
r5uoY5/rhWPDtN3SWmJOdGNznYsy7OelqXndX/dz+3uE3VrJ39PWDQa5WM3K5A2Ulnc3Cll02aG6
+gXCrXov2JQx0lbN/dk3Ct47abyeXvhXaJsemrE8c+/egxWJ6tVNyIHhRWcZ23kWBymNUkQ+LXtt
ME3ddiKG/5yaD0KXSVpGqazq3uni5Bkjtk18RYPX437HiD3uO2bZu1NjZUjr3WWYPZNU6Nmjcywo
QshJ7710Gt/HJKf4VCaUGqBQ60PSqUKKWL+PnVp5aH77+4gmwmT4WI3SZycyWmoSuyy+6SiNGh8o
b4tLvczouGM9bV8RFP32Sx+XgZEVvgYVpJ9wjJvHLORN6GuhmGc1XosEwDClBcFKXfwW+OmXmp5J
mF+BJgphcFpZI451pmpyGt8q3RoiZ9CiSQdhS2xLnePIwonj24Jj8zov/JBWfaqdJzCFRcxuBgUT
ycjo1vjuO/eaH18HGMRaqaNVcNT5V6D415rGHJ1AROewvmSTsOPi5oO5vWf3Xg1q8/PtBxycRZSs
X2Tvn+BxEkhexh+y6Mp+pdA8h93qZ4YuPeGUZaIDhyvaAJDXHg3SB/vbsGJGpDcvtc2Jy726tr9M
zzq1CtQnSf3PQaXW+5DUgwsQyhzW32cLuX77UpctKg1ZV9WkDqWiypUD5kDQ/7N7PfwVgyWubV7L
qr1efHKg+7HxuP6RmoSml158G3EH4FtYu1GzCBT38O1rm1kAj7OXUubjhc/h8drmbu7Tg/tAARaa
adr+2nWFGWxpnLi5wtsHiGE/YHBQAyt5IapWaWPF3AS04iJ4qfuVdzn83DBAVGYJj3/Lo8qF5sLn
ojIwu2AIXDBknonhPr0a+n0vx7x3PgnRIcLwqP275d/jNGnfrjiTZ+IiMd6Nr4TXCEMSWDH2qNg3
mJmBhhxFAggcP6ti4/itv44u4+4RbEU7kep2VDePvStyY38fgpCq+/h0C2vuISPp0Q//tFh+QPoA
+DYHZZ88AmZOiXLEvUy1nLAwO/RiYHmk84eX/60iQHaX5GH1t7Is/6K75z6oI6Ecce08H20y/wJM
bCAu8l6NMQZKSXq1ucFGBqBHHbC+ysT70u5hyasqTxT53XPZ/fziYU9ejRE01GEgjIK4UsQkdbLZ
vCSVSeqVgIOPjWxBcPlbX5jscbNs1+/EAnD3oRFUfk/xgEToAE2apPu1rlrTIjSHtdV/Qi8dniDC
Wy4m4zZ+bWFRbKozUv8KfvJlrFfmIDY989R6fmcYhEttgtm8X/xiVCLYIQRAygEEpFajQlBpP6rK
N7D/1a0R1UtW410MoPmTfBzRCyYl/ICSMucZBUtJCuC9yAXD+vv3ymlB3aBD+8JipW7GDrI31qNh
RJ2YLpAyit9sGOZ1Iu7pUVuEY0vYBHXoXXSuIe3c5o0IF2VwcuRq6BcqAZWs+Ac9RXwWKoJJoU+B
AcvMXFxeVaTVj95V2z0cu1eKOCv3hpDCqnXqMNjicPG55SEdWrRA14+hu/o6pJ+JeEmsEUCE8Iey
IVPgy/J1bIAb01FJ8xbIe79OiKkfbUQH6WpIb36h5llwQV7j1wJM6nBuknk8qE2lUbNw9stFp4z6
9bttMgWT3pp+tAosqocZGJEw4hwZjopHkFW83olW+qVbgNTUG70394rfX7L3LbQJDaMd4qmH6Eu+
zUaIUbs0nyv3HtXBTJ6zasG9kT0KY3LPpmOQl3NRyFjZ3fNw91lYyAO2uTqX7W0RkqoB6JOkvXwE
V7yU7P9Zf318A0hoaZnNIrTW8RsKDC5hwC+fBJzMTLfxgqibd1dTc83EQcqDSBwBnlY6D0Teu9Wv
F/1emqAVGJSEOSZju9p+WHUmFr+PLnrXt81jsSI2gxGH7s14P74y85kcfF2YEw4huIfdwcz/fn4+
qcu/XXaFraJDxjyk8GfSxCtSq7G6t4dnHZzrscnSBOYxX16KLs+iUsWnAHSWgfh9QOkpIWZsM/+T
YIApxRRaejVrykIjXQkffpFs9d3K7hnrgxv9ab1JIiI3DoqRE5KnjK6IplVaj7ZtNcmHjpvP22c1
E469WY4YTuE0LSKikLlRQEeE4ufxK/YrmSLme3YrONaQqPP6e+9EqKkuSAGPfunZLyCL/PK5jyc7
uHAr02kEC+7aJOcmJopu3pDT/vbKH+8Eh81omugcWM1i7z6/MHJ4ZkGann3+sByUhc1pkf0ANwR6
R8y6K/exzKXhaQ5KgaeBGo7JiIYEOmSWRuh/m4WvzxUhFyM7jVEgPLFkmtdfwy8zupMCbmFgbS0i
4yXOeDUgdGJOI2na2xWYwQQWFkzEqIkqUGaryCWu+c8png8Ih6yh4hcznRvAlmu5dy/MJXlVhXuE
ub23z6U2YyROxZn9mJYQvV5cxuByqMiSbFdujJVvHNu2WS93XqVOkbizEnafJOyMsqkmqVOpeiHJ
0+G5eX2C8Np/pJ4BlQBbCcjO9I935/muc+QkrqXN4dS33s5pEP0Bm1jMANpafaCRC5n25OPS4wSs
B9ci9E18ceiXSRIvl+AJqEp+aHgJtCFmVxCF/aTLOAoI54Vv1wF/STgvr8AodYs95ENJKfYsXRRN
S+75p7zmssR4yvEF7QSgrmEp+gFFNl+NR9R+of8NAwIsoOQ8LJKTGfnCEwCI5VvzYnhNTPNADnQ2
ZA0U7I75HmAqGJH3rgV7xhanvAIgBvGkuNxCpqd280LCmBNyuE/DBecpUmClxamEXvKTlRWUPuQ7
fhUp1l5o+Sm1axJt+txu7fdoZfTML3hUA6Ty9mzK9BOUIgFfQ6B6zSAdAjQ7QJC7s1oS2RcgcLXS
IZn6t0lMBNkgqccIUKG9hPduXCfGuVu4DkuLNGF+n38ACb03DZb1AiCONbjngD7ccdIMMkkyn8v4
9GoVKiCaM/xqgYE6moxYtTflWp1/IUhAvBNlzRWo6M0h7yRPwqo8il0WTHzw35R9Hh54ptGPav0K
DZbweqmajkLUdnrCBl53/4XjCjD4lEwOtzYRUvhpg9PiZuL36LavF5N64dS6rnrJecTyArxJPk5l
Ca54J9KzG3uEQRmigoLbNyDOq1l/389I2AsQpAEY9HErH/9+bHLNYhROzU5y28bgvqzOGs17q74R
N+6rHivtUGkfmU2O3fkEmC6eE10Xt0+w+vQr++7jA0eOkgGU++9PjC51sZV8+uaFnvW9oxEraLFa
HQ6bMJGfxHZmHOCpbEC51yRCet8hh7Ac87E2aFSBQEMNgpb1S5NKx8pPqHQGp/Hz5oQJV8GPtoBA
irRKPbwr1Ap7KaDl4KY9wa0lYEWn2Puilv/q1DpXKh9dgqNoDM4xY2fEaQAfa0QG9GRkDeIPqUP8
8H54ZtjFyVt0JJLEgnVrhBQe9P84Oq8lVdEoCj+RVQRJt5Ixx/Z4Q6ndAgJKUsLTz8dUTU3NnDlz
WuEPe6+wl+LEEeze/cm/Q1zhHeNKmMzeqJRsMFSO7kt4BVEW7/zfam5R/74WdW+myKxvk/mTa4p0
2LMA/BZCOBf8ifAC8r++3oBrJQ/g6fRHAVg/8gLfqFWo/Ff1UpOZ421JLcIsgBcu7tImQI0qLYyg
K8Ysitem8V/ZJS8RCM/yyU88/ZP6C9VB9XGbbp9pxLvYVL3MKdbkv2oCNAPA+macDnU1ZYagWkwx
7oclBamMM4NdSWIGQryzHKTg/qvupIxSDHSZlI6ZKVEEOcavMBZrLCS4PMiGKhmNEOkVLkFRvZaL
CJHwsv8ZLsWftEz/l6eM1MAnoOxPO9QRT38UpdF5kkhNSK/VL8eUyte6xIWEwhEk5A1LQoQwvBYQ
utcEMe3ZTFu+PIV5+U5XmyUX0d9AOCaiteWUmXdIOmry0SY7ZUWx/JieJg3iODXQWbc7kjsMBv67
U7YgGz7IETdBlqbw7ii8JFe2EZTsPnzHZX3/ZFda0PZfCswaEDPEIfFbEeKyUOkoIJfPKs23+Qp5
M7O6sUSuulk4mUm+/jWjA+dneqgxkK2m+2HFBSn9E7WtwBKAZsNMNjBt7zuacykoWn1RaAGXdOyV
ABz4Am7VhN4Cpsl6Sndq/9JsfnE5MiOPA3woPMJDmHtqmPVg8y4kiIbxIEJ5ipQrITC0B6MApGQg
/A/r5WeCvQQbqUueFgpQukt6RdAsmegnco8juhVQyff/04KnHwveih/PhHrFrd6ojm9PZOrsw2wG
FlGeojkYO8dsAjvOuxR8yCGgPKBvlCOD+Y7OhGJJZFN1cxZGpe6EZiEzWyi2Ocbjxi5VWI0YYJAe
5QZ9DYQjIm1THZJsOFTYb9hwg+lWyPFHZOeO/KL/W63U1xDrxNS6JoOgWot1C3FApds/OL/IJZvY
LfHb4JiRlwteyigxzgwSSxpCetBTsOFRzsWa+y5cyhw6B/K7Qp5kCM/HLsnpTWOLQ4yJp4+um0+p
fZ+6xzcdj1k0Nu1c5pNwuwDxx4cE4ShJfOuY1CiJgS2jXWJ0B8sgDcv4F25OsmB/dC/ZUenL92nw
TY7INplNsRLccDlY30W4jUHbkh9t1j5OYsmYHsHjhEm8HrUCYAvBOAyQG38iUn61ur9JewAAZCwz
pe526hJUwEwoZcb3B7oMLxz67Xair4FX66+FGTP12JgcVJ/HBDHChMBB6kAGWnINJZED45bpHl3L
eHFIWyL0AEUoLAfKteEcrT6POlomEztvjzpwo2SBeQz+ID2oWGigVDbQBAlMuiqJ1ut++kD4amZH
UhXiQ0wKr7lamHq94GD4ng01nH0RBoPTQBK+5gJCi2SRUFXyGmedeuO3671ZEDto5qeItBAmGLxW
H3wVMYfp9knQGnpsY001F3MUpM6YcvalLxdcbiN4Rmkp7rFjjcJi8becF4qlPtdE2tHKpzfdpE5W
CPBSx0AgBslAibBdaFXMNLTKqVv8ZX8FNuyRL7RF5ngDSiLxWnOvvO5RP9MZccCZlraWJlrj/LuH
Gtp5c4tQJVM6R1DFVyrZ9lheUC1+7Sknwaahvx9RrG+zmpwyWpcdVScD6qUNxLixI7ACI2Uu2CrU
yz8FXy+4EGgrOMK6/4CoZ5BO6vzzMPYfzZrqJkGI4ZY9XzS2QMZhdP4I/hTQb0f9F8Jk107EQT8l
UGLNpXoeyyau/CZ4Eqb8vU6m8OTCstFu1NTl038b+xaaPhWWFBFPHwb6e5ZyNKMjAzutF0gLu8p/
ko7GdPg3pgPUurkdDR4uj/xfRXkV/rBJk/zRp/tPRU14FHsaq3F38OtPiUiDU8ZuJRrptSIbMYiA
xZ77PigsIOBU3Bo1LICLVOGt7gbCO7m7r/ng1/pqAtywbDKzaNymDmJUmNB6Xl2Tg1D6eYUCy53y
91YEzx8pTCnxY36esm9YZ59gUtlG6aXvk4SWDzAkC4n2KDonz11Dc8NKM3NgmhqPNIzDS7u2WJdf
rFtcsU3iRo84PsrynTtdcLd1QF1OEdL9S0UTEr9Fo04a5eVTBl+O0ktcz1oQxo9VnWFzoYBpu7g+
6yC6Me0HzRyxps11RGeC5EoZpKZW+RAwYSv3iDSQKfP1eEu1jpeQmLH7OT+VkOZTh/7MqKgyVeR/
iftkBmEWpsg8/+lToEWAFTPGEs5vYBLFfAJadJA+6/aPgBuyTOjWr9pJtEsng25wpgy0mOcUYl6C
BrM4yv9q5jPKX5tN4CktGGcQ9xzAY1bZa5zOTszgvSDS3iDURXqEJ5DhyS4XzOZAQOfojUwfGbDV
0xZxRIGmm5W0/349ITTfg1UnNCCzprWlwjPQBxOJUzJ1485t/mYQLbgP43F70ZpAE95bRp2+5xn8
AeEBs5g1FgYv0X0vjIvxBwJvve7Dho42EW3jtyB7SPLKdsHLgANnmuChihicx2Av8Q7G2oDRIzH+
90U7IHG12kZkU68kD8h0vCeYCiIvEU0qQREQTgcbNxMBcMyX0aZftFPvG4+29hRXRh1J+Gztp58A
LJaKIF5+DVON+PgAWi70HMjjrDhl1xpM1aGBMuXj5GPJ6OFskHGmnhRWVLnGBpo1QoQNvM9p2HvR
9fMQ79WCU/x5ZzAuo4XZSjCZCmJUbPskL51TJ7xFTE/iD87ibfxHa7WhHeaJq5krLbkiIByRCsEO
jIlF4xbikCRQlQ3DYSvTFwIaRbfvBB9WHBAg+jtxRZOa5HXdZleBFDvIyI1xrO/82sStOfMRUDDI
IuM5mS/WKoifLSzI3mNOGgf0W/beU1/eVEuNSlJ0NW1R+u1ZA3Dc5PyomLCBmXZQ1nxRZhdP2cnT
R4jgYzY8vo/sJNP8ueNyZJLliNKbsTeAxoR8io5Ly2lOFTJAJraeyt/U6mqULR7gaclxvI1GMyrm
VKz8a1El2MB+2SSrsXqEAwoxBmlAgRGp+WGyRn9ozEV3mp6Ni15BnDAcebIzdulYj9UL6ZdcofCH
jypiaNyKSwOtYwC3Bl4z2arcOMhm5EO0UYLeGiTiUp2SxAcVCGILgkR0ZztHu4PU7MtJvCPsVSXq
716tRmKCL/h1k3ta/PvmQTgXEc2vp+SBBBDdwP2Vy0gPpo1Ku/b2WRSXaouIYa2yr/7xNw6TuLWf
OtNyULS9PlYr2vmNwCkerC1rxDaJOI3+ivpMAcCFOhbeYFmU3P/PfRkLrQWxugGBnersQ6rumWgm
sn5g/J61t0Z4Xp1p91BXiFNbrHzuKwZPLiZnMQQj/EL+nMiho8WomSJBRugNlhdNBPdubedp8G6t
/ErrJwG6O6zcXCY9IwG6nNj6haONy1oTFxB/4ZRBL5Ace+0ujY24itWJ8JZ8jLeaMERiT6zCD9eR
dq9XMA+Mqf8ViLsCkxBGof5FCsAxENuhbWLqMw65yzS7F+t3gHvh8dFo2YglSh/ScgiXRkZOJj2b
4sgOnEMhIYutT6gb2RmPsQW26Q7pgIwJFXIz/eWXRuqmN5X9cC6HMZ0G1ODlyuFSpY5hfoVG52c2
vHDRVVlWWNoPE9HSemaciryJJpo3xEAP1dJ4RRCibLWChBEQUfr7T3WCbEOPwiRSm2/LxYeGX8sX
dfBMVjJ6ouxpsfI6cqEgzrDriKbAGyZyM/uDN2rLfYvb3XruXqfcP4o0r0fOLAa/UTdcPwf1gzjA
5AgFGu3F1Zea1f2swxtHhK0caf6AWnY9qtLP4YmvvJwjgKg/zrthIiEzREOeO3HG2fL9XAur8FgH
b8Bz93XX0XePA0NEY0lbbMwAtXmE5FJvx9gkyTA5bYpNRr/gdL/A9ekKXBy+DG0IVRGc6X004HaL
1z+JwNZbqs65ZGUgYBPsRXAHlYpYyqzJ5Ff8nai+vE5FtxhANw7AB31hTpEgIYRc66FNASm4BSP3
mK6d2/SSKxhihFXJThIvEC50EaVmHRrAdcPVu1n+gIYCkG/uvZvQ0JoVHNDiAyo3azj5cLNb2fbN
BX+PfnrB/qLlEFxaFTqX4kDxC2LEV1mlO74JZQ3fzHBR+607gBlIlgNy9D9tFz8i6mH2BYLjQNym
pmKHFHW4/Xf1H2UfEWGIZckAYWTfa4yOjh4lKOnwmjVnbB4WAjfmGbWlScC1cKWrE4zRnKKMnUGl
2OBqKXys9eznxCrlV7Cf9BriYuM8h1t/TfB+aiAUByIUBzsu/BLkyKo2DDb/uBOUc17j1W3weVoV
UPrTHHbfpznB06Z4LxJhrik8cLIcDDps+QYR9KMQyBUG8Qb7TbaBRWdvrNENtlceNj8SBaj3wWru
N5WnXtIHVbduRyRMjaORqN2hL6auemk4pxgh0wFhjdDUZ16LAJUncnQwNGpLYfm+xCHZXXN2KeHX
Hclz0NK6K5R/McMtEYJwB0MCCI4REkrL9AXOsMLnTAAaoE05pYaFKgrFst7b0LYKgYJW53/UFaKE
N/YpM9zwbMqt4iFlpqyijJ4Iq2eEsgmQ3p7mFhJGkn9rIsTS4zgyHI0GF9sIUNlY2zhypsaiHd0M
udegqGL8qKUvn7+vXzLeEB6vMTnC5SPYIROI6GmY1C1xOAQDjt6j6QOABvSsVRyF9/DBJkE8VvUr
RU6aeGn6YzRz5UdARB6Nk8MjrKsmPTNzlCVHV8+gTbAohNwraxDm1gwdAa5A+u1hNCo+5otR1IFy
kXfyRZS8gZ7W5XehwPoylml8AMgmYiLPSCF97VUzugi+wswJrmMndJJFiVsLxXF7+YxIHPVMdgox
3O/7yAr3U6hYxPXM1bd0ZHfQZRZRSbBhoBXeoM7Kg1D+k08dZDU7KBr20a9arCvVyX+nZ4lzXF/9
k0EC/Yz2ku5NR8PDwWm/Iue7ir30jMTnh9I4sT5odyypJmqZcgB7H9r/5MC/clJD+m0a1jNB2jgS
7/F7Q7TUPQPgzB4dklCuJAbFKnBqMw38486bpC1KDOgrT6SEDIyteI0xXf7onDT4W/VVGdkvMIWr
KjjIYqKZQVR3R7i4nSBwUEB19ImvrabIb5+2wToQfgW/vhMjBgN61WxoqvBfvhyHL/CqzUnkaMgN
TSU0v2sOQHbOyFYME1O6V4M5k4Nkkze2dM97pzjhfaAn5F7DVHHodvWdHADxbyCJiThP5wuS1ZJv
a9WM5RdQ3iNykr7+FM9prZjKyy8Z1rSHD3mTIgwUzasdmK8W7VvJKeo9UOQE7RyRfiS9DN9N3pnR
F51W5H/S+5v1xVbyaBV0HhDuS0Y/jFpGdTwFCnYjGomfFt6C+WUj2jXwp1cvl3+V+W0K+XvCfCIe
m7n0tRPJ6VJ4StVkGxfq2/w2xEYGEzIeI/+VH9psbkBUPKlbzhydx0qwOMjpaF46mhuQrdhXhFn4
sYRjeKoTGV3BZsT94aR5opIdgUpIqxSgF5E3ruPOB6apM0++aSMJMdz6ZRrQRoNpxlMYrPzU28xn
4IJ10MewUC7f8QfknhQkHm8VBVCyVblg4mCanRLNjBWzA9so50piTzvvRTM3J0oUu4gxypdhp6eI
MEBXSa4fIUAkxXmQHlWTQTrE194/LiLRMabCahbNOtzI88+SwWLU2HZ5nlAJ/6R4LxwafJghxUaL
wlfStAgIdfY6APvqu5ffk7wXm8mK62pGwxxMr2ggTe3O1DU3hRUSHQjGRcvviojneDMi7/OXgdxV
fH3lTK0z7/6v8FMiXZpRCsjU/xJp3wz2k5BHHrd+pTYqchydxNzzbeZc3Eg/wLQw7u6EcYhbtqeM
G7ePGkjHFgfPovKTQN3H1tivHp4Ye5t7Vy+RE6TxWQX80nGG07h2JCC+hE19pQyDK5hu2wLjHZAs
Fx16OxmN+FjvsLx2YxGZz/F2+B0l7O7DIpre0+C77zztlv4lJk6Bc7WSAwnphfWCXiPH2Pw+Xj/0
q9FSb5aaYXIoNNQcbrnXTiEeIbS20B+n4Wj8xV5ji8KhpRCj4epR42mLyYmmI0O7d49P8paHIn6c
WfHypcks1xdyYU9eXh8+ynCnlftG5zS+P/td+UE2MpP0l6m+nCiC0wJttRPdHVZFSN5b11sa6RGo
IccFyQ5cx4aTkV03l0UYnJ9P+pt9UKMdWhRN4KFhHHwuKvBRbeUQzcoJRE37BJQ0XAsjHzXSjcp8
TB4BN6WqBiflJYgNtqRedhUduK52cKhlQY+RlVzZE69gWHDxCDLWhvEB9zZ/ATlSRtPSwW7AgRij
/gHodnJTzvWS08SLHd1/gQXwoj+z6tbQaVj6ISF3jeUK2nRt3kCfFMgjAFpFCw1l2inprTbxcP7h
PMotFQh26OfZRlmLzBnA0I+Cr2VqiLpCjHhNVvUPFuIFcr+tcAppb5Abgk2YqeTA3LLEoPw7Yfb5
l5BfAXBqxSs+xp9wei+NVcSKyTjZVtxNy4z4vdxVVl1Ab4juh2EPbOLxIMA1sCCDVgVEJtjUkufl
qedRufUJmQPn0Ibn2qyr0k7nKhch4RFgIuhEEPTIc+I6XQD+ClGkRPKzgBKaYSmJOz0Njf3+3Kac
wjB99SzEddNe41+y8uChukkgyIfPsM4QbkATaOcXitC+PL0FUihGNOR5vH3Rm8TpsUlClMBvewBB
J2MPm0MUjayPy5sSouWIrdUFo2EXabPrlBzx3tFAVagyC5XqsVpU0qlmdpmGPHmCsxWnrPK/1pS2
PhS2z+8PqGTNOi1d+Tl/qhta9zqASBpWjXKXxIDOq1kqx+lPQXBMbVbH6qJcU2ncK1x1EhTjNp66
OtMeNFNCHeWDEOCHR/dF4vfX43CF6mAY41rYtwlgxcRvVi1Tc9HqrV5LZd973OxMjp4r6KxP6rl0
uP+Y/xI9ov2JyZ2Hdot9631602IyF2vL5Onf5w4zL0eS87301Iw+/dlrUc7hxDksois58v9AOzgF
HtkCURmJ2V61QHOBaXqDmITyF4V5u50G8ArJOGgkPqDz4UjxmMRltj9A6ZCwbvbHXSAfgHJYRnbm
ImChR+PuHHiCwsqA+oJyQ0tncUwtk+vkbqz1VXUfgMwxIDCUh6r4TITHbbosIf5X00t6ixyaK3ov
XsPURSLHUDu798I5z8KvzvkcnvB9RZBMScjKURb8UVDtHHWsUirpnY62Nz9QmvCpNjglGdmPop5t
YaaHkvwb5LOB4oWb1EwOxMaA30s2ku1+1MojIkY9n/tcYNTx2/wIZtX8FmsRWa12Y6mznXyeUneA
HvJfB+rRCWoD9IuG89qTbMNMgue/pyXy56vmm7xZuGsCKslPzY8JiEbtU3I2h+lG/9pArIJihacn
EIJVgKMZtoGJIN62L0tn3trLNQgW1nUT3lhDmmdT42e1h3hMwZRVIID9DnjbmLHz/IFqKKw6hdMl
c4r78k08RWZW4gMnTSmyMqoweGIoQvzcfNii3S3h4eUvz4gXGjNmE/9bXJ5t8MX/wammP3+qCGN1
dhYu3b8Eq5YA0sSYii+K44/D0noXdgJA2u/ovuWJn8WnsYmTPf5TYcBo1fPUwHhtcKnwtqRrO1hK
ik4aXNTRQfBbWFo/gj05ogHQIJ0SxRVwfuGHlJyqDyQqnfLtS2CrClAKRiBLYZwtUb5k3Qi879+w
mWVHoNg4ojLw89dfWZ4+2R7yCRYIcoXvB2lOG4VAEvwA7RtiYW/69CSKr0SeeaJhaqAOhPRdUIL0
0SplEFt2LGis47nwDWri1XFY1oic7RqJg3htUrLmEVAs5BEtvrfSCT1FTtPbMYXv3AqNqcLtKQRy
+l0063+RRsdXCvE6BPqurKdnbArmxXAgc/CAv6w7aK+t0pm9xIzhDLVg5WaorczXcoiDSERw40qQ
cJRFJRACk4EicyCHl2GioGs74fIEMV9AV0vpMlM2NOziRtKd2nthrx0NVWiGlqWXuUARvfsCcaOw
2kdnogSeXhZQ53OzIcvYaowKmOAkI3igQTvNKvw3/TE02n0gsn7E9GUO09Uj3GHCAEMVf2VY4mwB
Jfg0he37bTErYVlgzkQKA/T82Tavhcw8VQZ0h3MNAyecWYK7SLSnn43wjC0wQ43cKnWd4MUznN6r
tKdVQGbFhCDfRSrxKaZFDEIFxRODc4wjOGHsCai9EYbABlZ+y18fiJnjVJpF7Cn45WSmhDbFfrGK
5wPmp4NBpBq3rZI42krcSpxvaIaxJDR2zm5fCD7w5hblrjd5dG4LLALMeAyRSbrpoVgxC6EGo68X
LQopkwVXL6IzNCFUPvpOKsav/T3G23ItX3WBftsU6aTyQA46GOsgPNdr6ZD7AM8yto7BFjPk144G
BVhtVbB85AawhczUSVYYmigSnns4O9zfYHbUuRt3soJozP8MiPafjzV1Skf9+eLxXb+tmAENY8E2
deIAKhQL7xy4k7Tu3AEE7dxSmvGbiHpzq2B6C3cAOedyFx84WmctdTqe9ZtyjVE6jz9YXB2GOedf
sgRvJuxd8sK94aJSWA6XhlRpi+ciHOSXnd/D8+cAa4AE1a6JwDoJja3xtgZb93LodWXcUx8a++cs
E3393jPvA3Ib7xlCeKaxIYegkM0Yrt2ulVOB2OKSfPda4WQI7TNL43wi196Aif5a6k+7b1KLcS76
7iNYPH+dpnXOox4wBlW7uHAbckUKa7hMMWHbRaBKsylqgD3P+7l67WpkEYi9/ohbgK6f6cvwDyC+
+QWZhQV9INA8UEsgeobfwgCB3ZDNjg3rj4esAjB37uTfy36ugOj/OiaWt1hnCYvsXBp/LqbziBM/
EcZQEp5LuLS1yCid4/cxcV9BdRTGQegskOw6Cz0BfB0W/ZSe305kTS8TjzF1uTUFoZuQLf4hz1G2
kNpiJ0jn2Vr5aXftCTXfSj1GjIMo/OSE6JEoIcy0EGt5aVY+9fI1ZOJ0tqHc9wCWQQhG9dSU2owD
Cq4Phct1+qAU5kdxT0ZXbIVsPvKMmIlVjA3K5F6ucmOe/aKKG/Bqqbgj7YwyjQWJu8t776Ilatul
vIuv4ygkLr+M3Dr4Sz4yrVe9a3uCIFLBEm6ferRNfxFgYuqOdumu4XMbHj+l+aBjNd+833/VXw5w
ltr8ZhQ6SIDl1teJsw4tuZgZ3rB878NR+GWp5+91kN16TS1Qr0MSmjGETbz8B7xdffol0AW3HtdP
Wpvv9ICmH1qg28SMetF3wmo4Y1MS4HAQomGBgNH/XOODtNR+UdjqN85qLfXZMjyi47AK1yEyodT7
wLEE1ep/KRAmiM88UXztX41CANuOW6pMUK6cZF+z/TsTs0TvaeTeaGZx+Ua+NkLg8EW8RmifrfH3
aZ3qWCru8A+2UeC44b8dhk8QbiWm+lbBhBJz9zGHO8qJ6UU+tFxcPtyuMfs/GByB91r6aSubo3n8
vEBWZDt74pIzM0O5M92Kuv+221t6NjhUoDiPEHztekoPw41SMDF2lOBSI9gdzUVUzHKcNjP5pHUz
9ZYiXrv0C7ZKJCx6H+ib5dyYgrrsJbtXOJjnijifcPeK05VB2O5w5uaarjLx9JJ3oWohIIDseMMF
V7rHDUt5wlSclIqBPT9ZiiOC+voEo+uu/2EC26I9vgtk6MxwYmyIwNthZNmDIx+wTsTf89mBJkZZ
gOIOZPGp7D7vDQ+mY09zcDIrdVMtCmvyG/1kvVPdBeAMKuk9ZbFyGEFmUErO99iCZcdCgcmofxia
j5JzpBdwn3wCZH7lFmRAeJvZvykcs565XHHZDN/slM6+xmKE5mIwQXKLfq+hoUtoUCJK0ho56gER
ODiFyFmKkGRqY12IaqcvVk9OFCIv5v2+yHxOQ9C1dJ8xLpayogJatHAwAaL2L3vkZNs5/YJh6zdj
8/4BA+POQNn3MeE54tqb9BtV3AKsvAy3zIInLT81UL78Munlf5yxOSO9gfvITDy1gge5ghsEvfpL
rjByj/XkiJvmu15YIhIBEspNpI5SZwFxjrjuAcAFpU+ozlHeItdEExwFUuHoTIYbp8ZSAuDbSmm6
Zlj+6Yogj6QHPp2Bsdf4k4cVNRX/q34Ne3cyMalhSwRMcQDYpTkUAC/mUHBjED3BDb4tT6A7Ok4n
8keh5ur7t7bic+1iN6wOeXf9bpC7tlCokAQAgfD/pwx/mP/mrGPWCQs2W0Qow1EX/6B1ws/Bi4Q9
Y8Ly7rsgq25F8/26oxMB3dGvGlwHQPF71Q0rrtGqmFU0+lcK/PC33zQ/xZ7GGBgGqXHO8MynhaB4
lFrAA8Lr1OaXwVwYP7bQsMajdL6MvJswkXQf4QLgAK+2lHPtujkVdkRZzx/EctKLIxMZcMO10ipC
W59a7RF3dxs55LAeSw2iLSpMmvwp43dpYU6YFKYdomA8jMeWvQgC1phpkO1zchktIjLRwT71gEdU
rNFhvY+0ELv2HK6pHd5nLVB5CFsUKbAP1T90czWevVme2g2tjfEzPQ5Mliv8qd3+caeXSAWNa/iv
EzkF0C6h92V2MvsXvrjQXSSUyYk3hZKGFrdoMReHTx8mLYFHoqIJnexfKHiycsK0wGvASvdtlhEH
Hxc6XTcn4dtnAXyWsaPGQbdHa5vQwKbNPtw1d6MJxBICYF0T/iDu3+hrZ/Xpy1Gx+67THRSiD6TY
QxR4oDD1VViigwpQOO3ID4BYs8u//2exxPeIqVd813gT/6HD85PVG7EDd7+Vzqs1E/bM79i2QY6x
MHIw2NG3VI6efRYSjF11LxuiwBIgMR0zu/v9EVl+ICyrpEBDaUftUQ34Tg3KUaZeMLmcIUfSLjZm
5aNaIAVgVBdC7qlocrx3tQ84ZBAOADQVLekumQM3nmfVvant5yFSHT58mQbjAYn6oSTAl5EBLcXx
jGmVdn9iAsm+PnHrsdNJi4D+4ez6zDgsQadudKX75tcYq8CwNZVVvBKYp8eEBzSDt/B7wA+K5Q6I
DSAc5Y4frzGTCDqWJ5ZTeBIwfOIlmbN2cASwyLE5wsysEEbJE/dDO5jMkdtzHGJJFJad7DVFELJ0
JzTh6YmN/Jad516uTCRR0Cv8Id2bcNeQKkXY4C2OTxr5CuHeRkPw163EnNFvPMfZCIN0F24iikem
CRERd0/b2cAoEW2hM1ryi5eVXxU6R1/o+4wwt927dyWcKLTKr5Jk9U2+HU9p5oayJWNzcEqPOSsW
Fi3Ytzk7tfL6MzcL7PyK2nwp38AcISxnRKlQTkClOJ1bjK0tk/t5QOGiP9NPjR4Qp/bHBsFkax9j
JFWAB0s5qOxOxyU1+RPBSh/iSI4M+FR8/N7Dj4AGlpKKJ/Pds30544dZfTE81o0JWM+7o3cO0Mai
eHsRs0Luw5kZUswqVMlbqGF/MIO4wjkEujG/dnMZcA6tBC/7o9YVyKOJlyQ32In/JlFVnb/BJ9Ys
cUC65mQ8xGV1zTwt6B7FSmut9+bDSYq7j/ZG9/gqLTHo9eJtPQdzEoTr+iA/GpPCX1p8izlNlCkx
8+tWBcnaOPRzrTPL33duKlsdcBtnUmfrjLrMzNSnE6kwgzKdCRlp7Ul3bUKzgoamdSYE8Y1dLS0X
Ky3BxxVbVPjtQjsl//iQGFsiK9XX6Jo+ndMFKvG1759vZRoCS/5cf/1oOGuV2YAy6863dNXi2IYP
hVGgXMloKQtb2Q2yL7wgsyXWaxRUJc5mXNPGoRt2bVyhaZuJdJG9pbajF0BRXAxvlXArjRP/INZo
b+AhmG8LEgPyqSa/Ze8a0zXRgp/Wk4Ta1Kgu1Yv6/Sey4VJr5CUZ5Ghjwa9QEIHQYnDV8xtYebrN
ve7La4XHnIDn6gMmCO49ZwRyCiesLtk+yv1Xaob/NNkvFLfIz8lFxE+vUdlUP/JN+uNKfGraLEYt
I5HuS7+sjgbC7HVuJjhCcKI4GUqDdN2jMZaOzADAAD/4yhxQuvud3PDkv9+7Ova+gFk4kWNv0m40
Y/thnZkhO8ugKFKr40DvrFsJ6JhixSgMRqKE1K/BFQ81qvASe7kN3QLkTf0Tbk+vZXaOqYTfKyAS
5sLuqdemo2Xzy7wxpphKhHmj2bXLC1zErlrkHODVgr5kj+diACsbnOIMj9tDc37+ddxFSaChxuBw
mfJyTPmCFpExndPf6Tr/U1Qc05g0ZkrDHSc5fDpaBx1W1cxGqXrB6QmYM31ZbxRg9ottWgXvzufa
59ekU5y4n8EFGOsMD2Uww+MQ2MgbhUmvYMUDZvKR4jEkm8QZAnZwxzBohwKldTWkADpx9WlOpUB9
gzWSeDvm5kCCo3xBsVtu+ChQp/9y3Nz79vId6AOZkAuwiS0ZE9ryWx9KtjljWVoIwpcVBhHlHLVp
JThQSkhLZC4RyeoaJgS53+dxYqwpWFHYYM/FCRatauYt/8U+TM37h+araMdJPsYGIE1xqGiA12RE
QBNGVzqfAFuU+seoYOZsMgM6m7cOHJn3XoDCQzWdWLZ/3aG6Md1Cs2s+6woebJ7NaYLURex8M0ve
UsBCsd7xtbVO/gZ2NlzQ5G1thT7ynIdmQoz1xujh486jedpEf4TQ43/x201SWeTP+0o1Q2Gy/p5K
Rw6EDScWc8u1zWS70NxiRjLW20mtrwsfjUViARjzInuI5d0u3p371B1Gs4jTeXGD7GluIRytrDuI
1Q2U7e/WM6QjZddop1+yNXv6Qr1zjdJ9abgPOV054Zmc+8fIpmHbt72FAb9dYgGC0mSBw0p2e0Mq
x+lHeFDjfX/M7j0juJqTqCw0WLT3dpKgqLRVCPTRS7N+w0aWdIIxGlPl8KTqozCMTdD3BSvWbk8G
86/1a3JpfiFl09E+bdymWwQsnMpBuq8rOLqBuGhxyR56k4CBXQtLIVp63Dl3w5nsuJcHn/sS5Ydy
H6ccaeQCKGcFxznzUC9Yk8h7edAsv5ZVMPaHdEm00PsRe6iD6U5d4rOd05ps+gd9/fe3ZUSW9Jfu
oNVzUGRlnv/BTc7TpcAtj5bgbXWBseJGhhoadyrNbb0jEhqyDyfc7s3/2i+HUcRI7eCGW3QIpBCd
1sXbq8/f8Vin/3tQE//jRjq1Pq/Oeof5MupeO43IsHO6UGQW6HvXTveiyvAokFusjpKDTRJPRaov
2o5RZm62TxEXyoBiqRsLlqT8lN3hizuQqIb6y6bD7qguFWK6uRdd+dYDeHoY9WRGGEjGoo99KfJ5
l8/Xkrcf2bI+7kAOQhRmIfjlaxYi14pnLSbZ/t8kdKt9eGJ2Rvq6vzWGPjEzZ8NAsPjjYx7sfjkI
cUj3ZDUhXSOsxa5hxJmNSQlIqsxX2shUaWjqXo3H35XaZWoctV72umTIhGKXI2fCmBhqckZ0qrhf
ASu9oTkoHMntKpsAsUxv2T8qYJjA8cxCd7z4bI05H6+zMi7WJ9oqJ0uviHFfzKP+nhM2iHpKRsED
5S5jH8ZhEIyUVZ1WdaaBpDEBydYnK0gONVnS1rxRUzKxwax36n8snVmXosoShX+RazGoyCszgoI4
+8JyKkRBRXCAX3+/7HOPp6u7q6sshczIiB1774BX09iA9EINgFkGBt5UXyVJg5m9uKG0CO66d4Fs
XDtXFDq9gwQVhZy/U+nwQC8q+7NS9iX0MdZ9QOsV2iepHk08lYwFNSNbuMOL4PgpiFLoGPsKXNGh
gwHV3e+GpysueyL8QaZHJSRN69UA0qKE/YWWQ0d6um9WwxvjBGh1T/gA4C1gaBWowwDG9CtzLp0D
46N1+oPRGvmIJDeupv7dWvYQDHvK/Yr1jJWERkCovSITCg8pnb/ataK27gc8lOy6N0igJgrJ9f0P
ax4yVbibQ2XRYAqMIKV54ZDo/d7Q7q7+O5s8MM5l+xGCTvfHVlK2b/j29whNACV4I9HjGfx8fGf1
qIY9vaEjQAJ31Q45jO2aA2V4j9M6fGPUniViKy+vlL53XYit83uQ30+ATT3JSfsTSJ3QbMkx75Pf
zQp1IAgsCJREpvflAjpexul0mUbSgdmw93EBWxpaB5Yt7n1KSIYvwfS7K0Zo99XHBU6HjY4LOu3L
v954dGBXPWcVKWE1IpVTx5XFX+ZwlxdCIsQAw0tCd1EwVJiQ+Q4aB1CUHBea4Rc+tz4GKuvRu42+
h2wjoaxD3/fh59/+eJtXO+NZ9JijjA4Rre6pEhTL25p/esz5wYPFO7jMfsvrrk5JTotzvurmqZ1z
Lvgg+j4TNiLcIM95kjaWmgxcsLSvURtwL55BIfyHSJIxU58hEfuBW3br1NOnA9jxQ4shgQ5T3gAT
sf2MkST9M2VAOlTNkLZwKxDJfI7gZ+RfrNCgs9C0vfAIJYVAJjTJAtS7nHvIfVGsoCJ0i4AioYGn
pU1IG326k7rR33NkVu43uUTDfQXPRYIO8Z4UWK6nswPWCM0JygaFQnO6wCOiqpoWc1rYesStpeJb
acduA7kt3zdbXP60CAXjbTfwG6rbfz57wCmoji4W/lV/t6QXkcrc/l61J2cugJuwNYHrjn6IqR4A
7mTOFUf5172ebkHpKnHJS6MLCvWDwuJzgC1CIUE/HZVMEb/dh6kzbZExSmOqv97VGcZXqwUulyyI
/oOwnNE1HG4/eDbmS2Y3QImhXQW1Ea+WO0kFFA1oCViNr0BUHEi1dACgX+shIAxslNUAvAiWzAM9
n2DBIIgAHMvkCfLc6dO/IEMxB9sCCgbnhcB6cS+DYgOrTngIwXYgYcn2RSwveJpPjPefpcC022EX
htSLWTeXeRPpGyKkggG7MGkV9RGkTwXnHMHxqf7avwzr5HL1coBre8jLk38A9rg63Cffi/M+3I/o
du60vxHEc7dpW3CeKkuE4ib8uuEq9YdhPpMYhhheWekafECuMt0iysiGkaAPJ/3Y5GyfNVwfp6zo
vzgYPUBW6hv6mouNFg3C+k5M5KPjZr/xlmV23ffvC1YFfrvW30AG3wBQjlgRQkXFb9JFFX1lbGIv
+U7TmRbJJyp7pKMkGKp/W6GC5dCCyrBDiopuikslGD+QBsTvqvd0XjHPMpYY0MvJJXVutyA/IJvE
CoWbqLRbCgKcqPBYejtIkUicEZN2X9qMX/9zizg3SwEh2c9LoF3ctPDkzpFW+B+0/cUFk9W35L07
ux3CMhs4PQnbm7s7KtaS5F/beb+Yk6xK2iYv5/i4sNXQlOgfaMZhmU2A3S4LXCfxkQTWUyT/JnkP
xNgSHgL7RsHgxtF7E55WRXCKXVPpqFf0Ol4WSLJbQBCgO4saFYDxMuFsfz2jp2y8qOfBtLoxjkGj
/rR9hsowHlQ2FQ6ivjIBI3knwJ0oy/BBb/sO4kLXUlxUosp1fFdBsJGyKbM7wn8cA4A2GCLBeUlO
yCjZka18txlG5R/Yd0YzoijDZCu/2fhmhtDlNc3PQVX6Rwn24jXpqnFdLWt99b5OH6Ql5eSJWF1x
m1uopZj7uUjcfoNDr9po3/mQ0xeJVW9COlFcnea7Kr+LV7FpB/CBZy1aAg/7K/h1HH0EiOBL4vIE
7KFD6tQUcayUahj0v5Qr5iO5fhC40pW0epg4DSbgFhCadAZ4NdaTP2Pr5NHe0wd+3iyhcj+BGbkH
GHM+J/SoXiO3L6NUT6BY3DfyXJ6PluoQrqDVKv595LeKm0t22zgvlKEVr+z+DUdvu3niAYU/IGS0
2rjflngYv/8ZwX0cvTbbKQ6245aO0NfqhM+JUWypm24oBMnCP7b+r6P1IOD27Sem0YxxoSvf9zGL
U3Onhrci7EXA/WDKHuvK1F/eRXfJnZU9xh9YIfYS0KLrQbxXmtcjnv5C0SP7KCIoOIFy0Nt00tco
YajUTEIEcx/ePFpUBG38BaBNYjdFBgUcdu6C65zcvPREaxjjQM0uMHuEhjQwO83+ama6u3AaUpPD
04Y4ACsTNSsvCFYeNEVKrZShF8yXYsyLiZ8ZPiZDzh3GaSLiBU7OjCfkYngrOJJg31v6RZtozPeZ
XXBMqm1gD4q+zfW9yDDWvMOkycdQPP5ui4ZW4c1roX+tSPCeLU0OkNtOsTtsCm5W05gYQxMk0p+d
7+no8A7hP9JZkyXLT58Ou4PLSIr7Fs5oToPTi76SFLwEbMx0i+mNMcWt//rifzfNFExd/CLFiwoZ
Adas5HoSddxIkAIxy6QFQFGHPJzOH8JEFJFwuGR3ML/1XQ2ytJ58gEvpny/4UhLXb+FR5uKMjPG1
pNMw4EdyNwl1HHyYImFfPtr/jlxKeo76EaAErhjYMea2KLMZUktW+dXQp4vFypLFCxT77ZEw2NWR
GIHDHX70PdxB8mJWsK0zOwNuEo4uzb7dqH/ppt/Hd9mg9wxgRA0xGMOGlb4zIHgQzucgwouiSGGE
TzjLHxdPS7esCvLMHs2HPSzUe8lolGJVqo6G/XE3G0Iol7GSnJHnDjEKqLYf/KxJLQSUPUhUZkgU
QhKDzwL5KRx+tbY1qifmNNcOiSaX5ZYibTQrLEUJcSyV73SIkJscCtMzg2KESoRBo4ucqrV9Lm8v
qEI0jNrxiyRHX1w/HJGEp4cZlIS05hMPf4tvqsPnnTS3bZeyvFSgonDwwQcnuGJuDqEFn5puQkDG
kkGFaKE/oiHjOD7MevwFcP4v938m3gwf/szkxvy0cbfpNuVjVbx8CtB6x4nWfzjUmr+5Ag1Lp6Iy
bzvl3Ht45BGQzwYmdibyzXxPcy42vbF7jQsVoAtJrv4J1FTAMG4Oeyt3PssXZPO3VaWkVlS+8ILf
D6+BiqGdNMBTacYek1ZUU48JkVaMZqOFTgp5lmXH+ylrGTbLkA255HBBJjzS7V5FGwi3orHulbhW
LkbSVvcHwpXgsv3RkLxhWiH0/ij0r9Ucd0EV5yGAmT67nH+Gr4YI9Avj9jO5/SFQvkrxo5xnlN9/
l8bK5HHTc/tDC1EEolUYi0CAmx6WpXDuPi7Ni5oGDsNWiUxDuMa99fATFYiAHvsrXstsnXJbpJ6G
t0BqZuiFdIdOZ/+1rtvj7zodPd1rg0QJWsOqIpYIxyWUxBHx4g25jGpoppKHoXjuphUtKLggqYeh
RAuzFYuBAX7mCL5I+UgHTt8JUMEVV7ro8nG+uKW+PfxbiEdN34fjoazaPwSeeqiBfctm/0JAtyBf
MSiu9qD1YLmKvZTi1N6QQQ2NiZfG8+1CvoPDN1hDKA6fud+sf7nQLCvnNzt2WiOFwUINv5mHSTp0
QWowb/esgdfNIdPGeATRL4vvojtfOSQWDvG4e8/yZkvC1D3d3iSnO5/L8QC0K90PyBuO8ssEDqgZ
ILMkk4bjNHyScDTmtbSg/l/xUbo5OrAf15OhEutm/qNXoG9rLaw1dCOTCjjhGbMt2hqXEQvGbzkS
nfdUc/H2uYMlvC2l27yJhAjGU/Qq5rO1f1CfDL0qrRwSTHbGZo/IOaTFRGpBzgfQmju8nAwfVVBG
7gUGrzD1buTQJLgd2EQ+juD2UujLVtqzKzgW/I+7d4aszqvbXXn1R9nkCtO0MulFyc+xQk+UYgmX
dNK1awj9cAVPpvuhT4BrHRcHcgBocm7JBPnUgX3NLusP4+EgpjHzWdOQgAz+WaT0pbu4JtNVDR1Y
sgEJ2JMoglGAVb8tPQ1u6KC6x5juB2fA4oMd9O21A27p/xZX1e4dOuB2FCqs65HsSS1tpn3/br9X
15iS+akJH4Fa3So6kwRfaogBAPq26uqN8PFOxxJ1K3YW1t2HwJtLjDGyRrn53FY7WnZQ7Bq2ZRqU
GFrVriJbF7bWxep6IXKNuueUBUtx3EE/Ug7V+f2Jhu+7cTliNfprzAzDk5FIM04YLUnaHXG8QMf2
EpXqa/UgWNTqAmbqh2SUw0+IclApR6TEI0aytWikUc7a1SX5oVJMzXZgnskYlKvb4RnKmtA/zvPp
vSrBNhlT4o1mpG4K+w8quC44iOEIO6hB/OmSErXB7QNNwpCiQrNU2ZWQw93YJHZK86DTv0bL1DbV
79CBD0ofE4FTTfDNQ3oaw9Z5o0sb3N2hblz2rT6GAt+UaJINey9jz1OZ2/wWlqX5tZ4rckt3+TIv
03NCugzSqu5Yxb++c9NPnz7cjRkb0WMtGNkb5rMvzYnRFrZb6frJsTOR5jKHREmduiDuIaaureuK
Ng4TOOAiRvSkdviBQ8/vO+pyGFRRs+SlWDhrGpTsRmb2GUWPFNVQ7b4jAwYUNjETOhUAN40rIp/N
KINh8iLdAsut/bc/cvC6msh8BX3j+nRDI0vrRSAP0W9SL0AE2/Dh9L3RuhgPqa5qvCCi3s1SIXgx
C0Q8JAfDBx8JCoQviiuuQ+l345s/mqvu20k9dUdPCdpsKAaD4ef2Qn0D/99Uzc7+hijmpyTh9nOK
5DF8TctYH4v5YpcpRmEee42pckNpTbdEzwDsJr+rn4epk/kd9i8yQD8TDcWjCFDRfTQjz8bw0wdg
/zB3+nNpQ7bwiAvZzRbp/L4fzV+9WEttEg5NdTMGfqlTDsMhYhRcY/rsIxKS8r2lG/l+LvuMAMEn
hiMHJLrCK+BuDD6MwI4c58zIaiM23C1Ioc0qsYBPx/Z19fTwpNNbrDQMXM+BFXH9MmjQpcfPagB7
7gvV3Hsv3ot8m21/09+0joSzULG72o1bx6ijEHhd4PEoiCvAYveATqH2JzHE7BFqMOXTsZzGoPx9
xsgx4+6z6Fp0Z0Kp9cILuoYY63zyqPxMoPLiQtxG+u71h4zqtdepQaEqTWFNNvtXUm77YZO0iwfx
kT6WcYvgCvowyE+vBOLd8UHOyAmbh72lvn8VqHtRtTINU50W7BSu0j35NtH7x9mKlwi+DEjnycdv
q7reFVcAPqTlbF0YDgPh9ybTqI05ztpWIMIjnHRHloJ9Vem2rZ+q7vdNohEhNiYwKl7ZYYcVFrep
xHBhoC7MBlNkxOPeL772nJ9ygqn/gOjVRhy2oJfae/Pt2eojygqMdF7b+2X/RAnJ4R9eI5QLktnP
oJg+w18lLCTRB+vAhQissz34VfNztZC2131BGFIQzfS8x/kz8MlZ+8q6gfqA44uq7FVGDhUJPiCZ
9/SGUQaTy6O3SgLPfAqHSEImVuWLF0YThzz+9NdSapVD90phqmKx5165lS8j740HtSrYqGovbPS4
X+IX6Wgl5PExzZF8ZJcfjq7hRFGCVIEniGASRpXi4h7SqRwaCwma6i/Ft4uhAUqIXwbqAUbhvDE7
SOTRpJdbwx36aXJWhkqMHiTyCPQ47eCsxkiaAauKPhTbU4V1X9mbF3BCOMirfUlB3s1xntGqDf2o
FM4Y7WNSRJS67VirIPt8Te255jDmfKqf4fA3G9EuaoH0pVuQ/byrwny2wb6QQkxIUsyrnhrcR1CT
vDvW5KXlwG1nGCZACCGgDwGEVE9W900DwzSoGAhMYgnEiyUulfzHxgScmRP1zaaSJ/fuyFi/6Rex
O71RHPdB48HdNG84DChWdTmW8slwhA6LPr5TfAEtqVyFVMO8Mter8tLKQeSrfdcT0nyujs6k4QZc
3EXEoNpqvi3oW98iFfVnk1pUyjijGCW1EG+btrHy9RrQ4nxgFdr4RbumslNy6e+0gmg3dLDvlmtb
6tndM+qBc4Kak6irx98GFCX9w/Oe5FY/XrDtvyyEke8e+IwiaeAg6n0g1xjZA0uZyH7+h12dz4sW
s2H/zZZCg8QMRg4Vq2/lLqJkJ12o/4qAXgAAP0YnFTNHlSG9kH1RrAplBOvuhPwI8xcQlKHk4oCT
3zB9dHv6uMOrAooQAOQYu3wcRXoarXnnioOzjr8bZDkcv6wSJQHGUoCKjMP1Huse/iMvtHI9/8H0
M9QAGJo81u3VVDwl5Mjc9/Xgve6c1BfOR794OOUbB1vVH9q98Ov1/CoYTrGCc9sA9wc6JUjVgv5U
PUmJGovBIS3IKCYYIaawBcYzyng4a8cMbBL2YlqQB68FrK5VvX/SCSSJo8EPugdOojeGdOZaA3HS
vyiQBeM5RerT2jjP8u6pAzAc+b2AHePvzy4GYhIG4pjl9QvryJX+mZPguPPL3Eo3WQriCjr+wjEi
Rjg4i0NtRhGfQcxhLpgmxWDyzogyY8Fvd8fP//vEFzz1ZspA+Yds9gnyCcwsT0yQbaiNbdr99s1b
wIw9MJ/Ffk+u88G0H2uuEpQHLa6j1n9Eimf23FGQThu3F4pTO3e1fw71AOkpBDwGdBz6W1JaKuA7
pyn3ZULNCjmTnhql9T+1Cpw5vgncoj2jJQEFVgOQTRSn0s2G2UMLXV6DRbDJ6p2MK7U0EapuRNNe
OWOtY9L/w3skESZ1ibR6LopTsygWaOsxqdAUC44eDTBMuR47tu+RJdZFtxWUx573OzZMQO2tgaO1
oH91kU7S4PUvM9aYkcPgkM8FGhRmm32cAU3hiRzXY3p9purB70lANOHr6figMqzlSX3E6pLnTGX6
x6vsM+EEm1DdeMKQw9ni7kKeQm32WLUucxv3gn05Tyc0SpH8fKH6Y+XX+Xzvj3o+s5tq0o1csBCs
rghEgJgovZQSxhO7EzuWD842eIHhYIAPraf5RQglfHkNi42c2cLip+dhc2AVvB/dCjCxWg4PUH0v
OyyqCLgP3Wolk/j/ZH9iT3WhaaAtNFJaRCuCiXw/yqmf6mav8JGS9Rhy3FgD1YH9PCRfMRgZxZu2
vkwIvThsDCxf+xQvFDUYjfvwRT/nPpJSpjdAs1s+Ti0veq0nykYJf5Ob8/tT6Y1Q1YJTzeDwd0xv
OrXu4NRAVdoSgWisg0Qd78cfzALOb6yadVkQkrEEws2KChLbajgtW23bxd91Ni8D/kplAoVD7GB2
Ky9n3As1ysWzHjeuFKBPnNxnz/FzliZDWxljs+E/w5HY9S0kTxar7GRAm1d7xOGOtufiFFdwKhtH
e001+k2c+TmJ3GjONQ3zQ0Z0WWE2csxhs2OoUR+/Iae2ungwnBP24W8L6hfwjvqA85eQKp3CLupZ
f2pMpNfpWr5sGOYNPtCz52MhZ9bLUWPexpc8pLVulEcmoLv98hhItqQuq/D94tgKJHvAZMGR+ScS
5NGaHWnBonYZkxm/g15YeUqiLViUj9SkDM8sKrWLMBoWDFgaKjqAEw5j5B5irijpxVcgJIxeU+cQ
oPWfQ1OoxP2GkmDVJpflw8+ifvLDN5KUA1IltgagjWHHPOpYp2YcxZnmSj3stryWEGDmyOD46wWr
blqJwdvTQ1aN99k1yImZi8OcBU/VqJgNigzQtOLv7eR+DGBmTO0QMhj/V+AqlTmcP3EveALymZDb
YdaKnBG/A3N4gqL6YoNO+5vhqY2QUyDii249YTE7gNMLQ1koWyx0qjDoflQctHRwGPS7GWpgFMAF
txvbJyr/1vqQUWNICNRXNS4WBtJ2gJ+VmZ8hYYJ1j2i2/HuIG6IZlHsMztsotFYZidkdL/GN5szI
1+1KhaGaIc7CRC03wlFUWwOsLZGqQxUy8DZQsT6QfaWPBYICSr29vAyobAW+VdBRqFFedsqlgxeA
fuYbvXvsUYy9OW8tWtso5NgT/bCCdlGPaHQ8bLWEbd3SdoEfBP9D36jtspM4SYZ/JRsJS3BYSMgh
rMd700IIqVdPZuUMEFPx7eSR4PS6qUqeDsKPaIsohZoUR5ibU15315s3Anr2eaZeNwY1c0ZbsIAP
6ST62+FcniHwrzmx5VgGwC3AU3JPfoKXMQOH8QFvlnoDqDa6bHH5ZFhT/95jRkKiQiDcQqyWv/4A
gXPL28VgSarGv9sDIRRHMGOLRndLYrgBrk96esizRU5/aSghLcuJshrV8DUZkg3eIEMPIHY2r55/
ASb9vBbwyBU8ctIvCAOE9+cANuM9T2jEXrcwna7xQ2gnLoxbcr5iUBmutvhBgMj1AmxZXjH+7vws
KLFXIbYWslIhYSJaY5176m0AlmmLZvveXBP0YM4Y0lTGC6PMA05Fy0JzcEjdMwakgFJV7au9tBJt
/1ZMQyO8v1f9P5QqdEZewnJYYrEiWl7By1Ewexz532IMhNu0Dp54Gn5bovQOeLKS0RFYO+NuCMOx
9u90vUB9mey5wOj3v9Mlv7sl7IDCgfYvdHYr8jvIC4xk+H6tH8LJZoyjIv8ofHiZmQIWTi/HIGlG
m8C8DVo0LY6c6QTt7T14M5QG09RjeXr7hftYZ9EjUBLURF7t6d5wrGKlWs2Q3Dnsi0SlIqvcAeRr
QYuy3pqw6+ojMGLsII6p2LL/5Ssu8dfMIZfPUjz5ZhxTEWHqunwwlvr42qDMjTGPdfDNTZjW2KDh
MHqnH14ayWABdorI5rHW8GMarH/RA9NGaaz7SDKh1xmjZZF0qzr+oETl2Vin10AL87VKTvo1BkBW
WCCFjLn9467pm1cMWR+wkiPkBGIi+obuxX9Mv1NpQhnVHbIleBDCa4e7Xe4uDoDcpJ6VOz1RpyM8
PUYhwMcb9A8UjMwHGhtypYRi+jp/nOGJZVSME5oAGHxDIrZo21wd6d+IIg2KFbDPAcI9leU9deDM
0y6TIJDGzFbCxmtF9DE2LHRjQ6Pb2OnGBM4NwUf8ErND/42OxVidc5hpAsjC5spsOMv2CqEVHQHK
fWr5LfbZSpSeAExxnn3SW9bw5UjE8DY4h5C3yV00w8+A+nGQ8NBOeRkZGPK8JdOop29hnXULPlE5
eUxekLYgKFuPvTIraSFfIiE+hnmQjdvzbQx1oe+PEPGJ0e1Yk7vvMxdX+GschVdg+WP+iFc+XXiN
D1tRGNfl06nA1wnFBxROu2Ayk86iYkE4zA3e3WZFJAcPZlTIDPVm/KN7jyALqN4rus7TWPYwX/We
0TAeMdWvWNTLAnGCloBgtJhiQgSg1Wzy6uiwV9MBrTqZJhF+ce7lSxPSo/c8uEAj+Nhwpy45WoAz
XhlznH+TgnP357SY3GdAnOl7Xo8mP2hLslcO8d6xPtRNGLpuQMUsyVL916RJvouHX/ofk/7iVIVJ
/tyjQ0hQs82Z3TtjGBR2RUbpM88gwBz19Jo+DYlk1X+tcK44Qi+fln5jQHlEf21hbBE7vxn6k+UP
/7oQuM1EIoCNA2ooG0OiN8O54MVYNZOqzRo7KA4yFBsITzT7FZRX3pAzilOoK1gYzvpIqodmf9us
OS2b9YDyVd+OPpP6Mlbq3a8JYPHi7MPUDzhpoi5pISRjXKUiJsEzZUV378c5jfGrfiiOGSMqcSaR
8UA3fw7jBrGFgpCLUEWlPNYmw+t9W8sf8/L72TKM/wmFKL0wLDveoHwg6SDs4oz8yhYACNSMN0xL
E3CT05uP+m4Y1Tusa5DYMvGzg4VebPGsO9FqBexHrERlTqOLsPmMq9333C4hXHX3J0Rim42EDY2x
e/mfWHVe/qpx+lO0q7F2gi7oZdGbwmubRTSn6FCXxu6RMH4px0iC47+XyCEaF1D1S2U9K+v6ZoKZ
jWCJTrgASVrRrLjMbnccr2BUCO3mxe1oAEvIeT1IGTgJ+PK2DsbV3fk2JpBQRWFFOsz4YK7HWqHI
o1i5MXqpRyobdjEnSgPsLWakIVUAQn9+gj5+M1Dm6NVDHgcZpu3n9SkZRqAHwx+gt8m4GjgEeDQ2
k/w4OtxdDemBcNzTTvdlNa+IBgTgihM4XVUvGMuYJJPKlfaIDXl/PGwqyUzrbBqu03d2h39rdfP8
LzvcU28EC0UMUQl/uXuXAulhS3DfUUIssqtXkxI/xi/oHK768ZBgSw+PEbmMfuhPmOR7qHCgxm2Y
W/C0u4eFBTupmur14UyhrPmGzy9MewDcyxSgD3UQAMnLVbuwGboF45gwBWTa+cC//ex34b75+LDh
Cr2XUEOrjwWqkg8Feej6sge/+MEfwDmrAGkSc8LgUL13WIeE9w2DBkAyybuByiNISBNod3t92Z8j
bFUTfptcnRsdMMo1YtaNYQompGqqSboAIEco+aB0DPC+wk0LiSehAfQbIPJm9eitq8zfNJouaO8W
XEoxSWulIXp9MWpBWKn30LzuoQohUAP9QYAD07Yj7zjhxIYJCkkZz42vIVmczdeywj6n4QrMq5lf
8MwaYaTE4CnSPYoDQ1p992rImuE9VvmkwkgB5ghUYHKND7ogvu0GtZw8BXSa1zkmM/k8EZc6v2tS
0RUXFTVrGCdtbNCBmPgxZCqIwpG/lSakYmgOmN1dT40gfjmkEhhDw1zApASzATpXsOjV04nrifMq
5T052vSy7LZUY5icc+4ysBn6/rz22uTD9OAcqUg2Y1wE5899cUEAhs3visknL2j6WE0cMg5PIhNq
Hsq39VsIui7rh58vtFkxLZxrpE21KQJ2JiTQ0HEL6+1+eY5s3ARDS3ZB2VtHnmr2AOUFBH1MT+ge
AlrNiejO6/YnkViyQ/5VCdzuETGKQZ7sjq//JLVygDpgJpHQM+6QP9RsqN0NUKBjuAJpFGLYVbmH
08r8pc+2F0FVXiqLp9dGUpTlhrJQMfnHlc7GEHvTTiFjjstZtZQP9+hqkTwt1JDJ9YUNi40FAFWj
t4HfAMUeLj+3Kccs40iKiMMylObFcNVO9UBZfub5uHcenorDMMzG1UxevLaqp9ijZf3XxNdtf6UT
1+4xwTogqONkpJjvM+tX4zDtjAf2JoSKunFYVVWiH+WQSx1mmgBF+IeG8acZWPjdYt3wxaf3Pt/f
pXU2WEB00sl1S+apTi7X5HlxfyjmyWGhBzMYGCCCcbmgeKgMaNrAYqSQAazom09hPySt+mPQFh/K
MIxyGCuvSb9aQRfEZfC979Uegx6YpIX1kPScctjjb5klORg688E48mqmO3iMJQUZYRgnoAwAY154
wA90Aml6/7jgAwejToSgyEn3aErlEQ4RJvxURiHQGMW1hWL0vlCWj7+GPGm3iBY3e9HhZV651L7m
z4jj+JiQ8xi5cQBtMcT5AJGPv5JQOKq3ALcwQA/pcbErzTNiOKSg9KGBjeqfBZeH7BzDUBIhtm89
bRa8cd4fb2dQe1wMWoJfxvwpY4qIBy75XwuO74ua7GJBusLuhLb2558IGgk3pFC6n3CrF5B9BzW+
S0ziBdnnfQkD7TAHNriF0LcqKFs31NYleWxPKO2QNCrcY1J7BFUc7PP7QfGHcbb7zNFaPJa0ebOA
5sAghMgORRHm2o6SBFb/MXW1DeHV7UWXWPzKElg6K9kBuh7ffYoEiiMfX6OLqR0h/fsKc6wlft3Z
7zaDchhYL4bWY+NqsTTEl+vknD+HER4WlCIe6HiM3W0qOzwpT6zDhwXz8h9MsAeHXKBpi8j1IYWK
B/N7rHfSN3MP53ISWVhTWJlKLtuZupq7WPGIDuK+EKJ40Banc1VOUMzgY1aZ0eHAF4Ci49wnbiVw
lcUuMM/ISO3z+WIlrh3KZrhd340wNsJzY8R4nJt0Lkmk0F8YqKP4SHHG5+gLmBzIlO8X9A9pnNkX
C8zAZVVMMOqwRtaNxujPpKlhTOfz+Wx2woLHWYFHmaw9fl2MP0A1Y84IXDTniHroMI4MOrEYDf/+
PcTPeW+6cT8iiaHx+TT2qbEVr0C8psY4Hnl9PKCY2MPtzR1Zg0S8pp5J6vDvCoj1C4uWdYy347+F
nSQ9M/7wrfF5kTMSTWXe2sPsjLO4cD37zNI/r9fdGBx+fDfYDZGMfyZX7sA+EPuDHYKn/nV+tRaV
mSzYKHGMJoUnLyLI+Q6wEA/ESzY3b7LZBMF3zKwNc4emUNQg4010gCbFdyDJ//dwI5pNPHRu3yFa
CGUUk10s8c6w4OLjBb2XeD84v/DOcDAy6VZxbany/u0+cZ/FLmy80nTPHK0gSQ4kLFwroW6YV0e4
a4ob9fM+XolhCVwQtDP/1gUqmNlFzEsGS+6CLsjGXVBN5EA81KAcDwfWe3mfP/89yhlZts27tG4z
8bG0aTlMWe0I6SR4ZNGb2dm4Ac9e0Ssawj63BX7soqjAa0n1wMb4NoGT3+y7dTmiNDT53UTTjoqi
g5bRN2ldBMg+rLtF7QK2LL6mbyv/Hqr1dfFC94Cvxxf4jbndNb5W4p02Ql0aCBJtTIx5YQiHki1n
uCJkDAbWUCCYX87cVw1nx+ajjIEsxmOc47HY18iSAKkI3zwE61cUkmJz4ZECKxhzG3/Anzar4GYE
s7/lePkXnIJNQKG5+Vdlir33MP5aYzYLVsFmI5mTVfAXiL8EM/77Y8G7d/OE7S+f2fwcnmyz27Gg
/N2EZ5nsJvQcIgY3GwdEHiCXDESzItZCZrA74/U6VLa/w+PMgAoAA0LaVtymbJyPcbwNVC4tPCwe
Fx4y0m4Zlj3Ubm805iwiw7nHlIaeHFI7TImaqNh+IWdSNUWNUsTVFJPssYgvX1tcho7hMRDRuS03
PEmwK0SorOBYzTmjOsiAHLqG/KIz6g/HT4IgZo8ji3B6OdV78YAljqgAHR2drSwRNbd4IBpwxAN2
Ik7C4tLo1qlwv8YpNcX1BLy1kXjy+4Crf1oN8DRcnZhBZaGUZnOwXUW4+hnn45EN/F+YE38XnRpx
AyYMGPt351aV4TPJz6B/w1Vxxdklwt2/jQ4lTvypYsv/jCRex+s5GL4Dy8t+ueRFxjSM4/M5Ea0f
8QuBM6EBDjDPxx/OyTl247VLuEHghTdChautga6f4gcAa/dNshanRXGRdUd3cJVkNb9nbBBP3Nn/
VjjUScL5I6HV/OBnUJIzE4bt62N9x5gJcgmRF7Mw0UeQqk457kBKp1mSzuD1Pwi6C5QFTOM1kL6H
uF6tavvjcJ3M1eo0+8usGVCzddKslE+IpUwPho9i8gbWkFiLPDyKLrBY8W9fI3O+xuzGVcfTm1BF
M5/Hw1iItlc9EdecjJ5HaS5KlAkPPiW6UeICigcytGUiQr+4FzhUBD2CkYhsRwFLi1hO1WW4Z6Ik
ocsl+J6PlQW3j8hGFObgYY2LgCa+fN3Y8TrBPQGuT0qI+tFPI3oh7sgIU+IhDhpEKfzqEcRuJoU7
AZFjZ3kmeCe85gUrJQL5EW+CXRaJbcTnR1ai28lZhL3/np8ffD7Gx3C9DddHN3YT3sV/7/RBy04c
CrInexwcNkkqca+wRB4EPcU5DE1xHPBXV3xkcY2/7hPNIZ6rpEkom6yK3w8QbALsRFGeonUxRXAT
+49BIgQM8YW3oMf5DqGVCbugMQKRicVJj+X3v6XScVSLJSO+i0nkfKcKyMM4oWQkvv6ks3iAzwzG
bhkfn6ARYo7DVz6SDgkLXXQRPM1IsTm+aIcYqSs+RpHjRxxH/y6RxkvRkWxgNuMQzIDOxP3/bw3A
kDB3krnb7fj0yyKoBQdxLROXg5CHbEwIiX+6xTfuxJUTor+In3TYCeBXnGg7/okIt1swpcZMEr77
cODnIo/gje963Ceehr+ILsGPV8/sGfRB/GC4xXw3CcvusDjwH2OzbW3T2hPmTEM5tek/+fUeArt9
S54LLKhRP/4IYZDBuDQwZsajMX7pm8wT6RU+oljPf6x8+uWrxPuiYWn8+DomUWCrLxPyxAOL/4XI
8PD64HP/pV04t5oDR4TAX/gJxfdQFPIc/0U1gSO2OG6X0/ZvsnuTmprSmH4f10tsSBG+MLTnS1A2
jIlRu12UG3eLfPsQMUnT7GGZSNeSNy5+celISv6fQ7CMuZa8VH6g2JIQjQmQ/2PqvJZbV3Io+kWq
Ug6vjCKpHKjwohKVM5XD18/a5PHMXF772LLE0I1GAxvABh/i7er5MDNxzcyQsef/SDsIJiSX53Js
VMt1NxhLHDgHuUJGWxPxhLWdUc/oMswFF9hiZ3po0GkYjg+GzldBnKbjZMah8jfCcaDp5QQ7tN9P
PwEU6ZK6iwRk1bQhOlihb84vk1XSUXWnzpSkaTYyluRgwBI8SZcmdgfLejDw2u2I0/HQM3hbYq/q
5n2htCdQXAmQZBGNtlzWa1Z3yfa5ZLMIxs28zF2k6maNS0YQWkezyyfGPC3PtLG5UE+63e2s3N7L
8C6Yvlpx2GP/7vrvFilB0pjzRDkHYdFAptcNGT6u9TTg82DKbtbJ+CaqUePAXSsPoMd1vOYYEIPx
hVsIzzNrozN77sqV4uqx/Ug7YHKDWSTrPWdNMe3LpBggz+1f44do3rH8CdD4EkvFyD7EBGCpwjnQ
F1VRsJtQlt0mMRSqvYeU/JIsCxJArvUtu2d32Q0xRaLB0eKCrEFrY4wD8C8La0TikkyRJuiCWDwR
uYD/2GUxTbFC2CUhCuKX5ZoxrBiBbBNt2Vq/A7fXkcbE8eTM0/GDO0lsHtkuvQGjvPp0E9/vhAbW
PpHY1PwRBQl6gHZEKmWVaPwzydeUfHrkRauMEhBe1I1BAZXM9pP5Tib/wbL8ixyG4TO5Q24PIU4e
59852+1kxuCgTo6PkyMtQbYaXH/YbyF9JrpdnTAZiNThOnubnpZ2IgwSc/p8+CdriCfiF8z5nB/W
3ZnJ3EummhI0q4vfoeEJw/mw1SeJ368YKMZm8lfOHnwNv99/G2vWHQuhOW1HZzaMKX/qdvtdhAjG
ZJYVbc956J8zftpIsMhMkCfJuVREGqWQG/hqEGpLygPxP03/ZvbzRr8/XH+xingSTRuyjtTK5mMN
R6wgVAtLZb3u7yw988lofqyx1IHmkbcy0b3eyp20WliTF+1tbJQ4md6GLTxj9x4j+RC9R72K66Zt
XVu8/nbC1plBoW1kMwB/7ruZrvZUoKizIA+Jtkwu8nS1ERzuHqHVDOsOuahWYs/VWhkMuFFUBPr/
0yg5rKMB61VX6h3MnsdbBkDu6IX2AKcrUQw8WLtgRW1pSx4iw0bVRnkhW7yZkUZaeEh2qbDLTI6j
q4mW0nBodp92Ih26D+JFSxgr0Pv0FobrGCKMfSePZ03pHWxM4lLOtGfdHd8z7Tdt+qTi9wOKoOk2
LeH6WFIVUv0ql3X3OOoSUM2ZVljZlcZKX9P4yIZND+wvQiZM8cthUm5AxoCDbsDLwcNhMnlXu2SE
cMogAnI2SHLhJzkidQy55RJYVZ8NCqi+mxVq4epKcPYlFpomC/hqyEgPenh2DDmmNzuITFaUvMSj
/THcTqNzxr0GTcWzl5bYYRGneI78VUlSmyEmw55HyqIDEFqulfycN5n0NlbAmDsKu6jo7tX+kEiD
yuJmiC6xpNXkUOOjVUs+Ka9qn4GWg0WeI/4E1Upih8MOaOkvulKifyUzNJcBSpGw/toMk344etoz
6bl1VBIIXgOksQyStlX9pH33iF+WWvxSbOSnYcwKX7jWqSUwofDiIPftXygQ+ZFTdbIjftL9RdGd
J9cYnBkNHQhVIpCoO2zJmbWSzQgIMatjzcY2bgfSDFkrZg5/hqmFYEFygpxsvUi9HdPHproBPqBd
HT4HFI0k5YiaBTD3iaPHL7NE3NM+0gZr34k5qSOVq70ZeV73+74/b83ZfkKcyQqvobQ5QrlBcYPH
SQcGUUk+wzBqsaGQV51erdW7oCAwy8Kt+6SkXCa+RkkyI0lF2dOLUiATi0P4lNaN9CsSKf2vs1qf
8RdyMP2aOm8St5n7saaix0hMxymqTzuWzEPZnxL6ZDbRitzh2Uv3HV7Uo7FGsXtkC+r0iUU5kNGh
3Z8X+R9VNm3rMujsru5Whg/zFOXtKYpiyiNKYeoViZvEBwVysJ0IjYCMs/PZSDvnm47hnpC9oU8l
CkAf5CkZxuXX6LMnvJETqch0XKZYTnochoI75QyDxFQKllgecpqCQGaHNkuYr9ktzG7BYDXqw3RV
Zp/kYwzN2BI8oEHM4+C+tTB4LL6HQJZMCTEAf0wLH/ZPtl9tLFNsIoEigPmbLjhMAL+HDxZj02gN
t6MdYR6jomUkJRuFWKd3dWABDQjDkNXuwZrFkMba8qefRqUOE7578mvjXw288QbiuEEiS47EHRce
n3xGXF5jqYWd97XQZHBIOjSm2qZ5d0+mzKmH488xrrrsJVraVGUmWI1clh+yDnPfzgSUn3XfmCqy
mmXK6Euf06dxWpzyOkl/pdz4vT4OrvPMmDUAKH6AaChu0GgN/IDeBWPo3BwZPjoo53NPoSBUwZsY
QE4QatbYYp/yVZcEIVmIGC8IDXkd3LYcmLwAUy2FTWKMyG2TkVs2UYO8vZd48qlVFjHhrCVtXk+s
an3hU8MVhiZ62rqvDLAck4REsY9L9UihyxLMo+z1bxCULKxRvYs1dDC63JpkYL2zzma/uyZ3MJFu
lmPQ5GeUJaMpcySRGf4Iy5+BreDh97qLhds7yV7toIWknDx0UWrQzawdTrB+lt7RQ2NGjqlT45Bb
mBMUOUA/Y4GX2Ym5a0RkZyxGLp4a4i3LSzvYCTJEHdC+AkR+SRzW5Ms7kdFEVw2D+q8WO42AAj2u
oMsUGcDgyPA+2EUsNiiSP5GcGvJZ4NqyPvR4iWHzZ5kj+cmeLbUjhVUyliASmHKaTzokJoYo1hGL
Qb6gBkdaSOa+hkj2EBgEJi2uCTZvMH5BjwEJAPdzre9NgWw8GWPEQtdun94CMWfEu8160VOOB53F
asA7p1ImmQRWiyJSwGUmYJEASrjoeHT9CftVFqzQJCGbaPNEaYyDt9Hv1nVHejCtEynbxJxny6Q7
IPCc8I0OBVsCxAFvsXPakUwveTMapXQ75LrJfou2LGB/avJuAGh5xOfnaCXvDPSWZrmXohDJvsyS
1B6qS0rG2/jZnd4Pc9/DuRnwmXbFYU8TnpCaBVoL7WlOikFIIjYYyjkdIElG4lMV/mxb2b+ILBAl
qXvG8J38GWUdXbDYZTO62G7SpWwqLwc9hih3BWyGbz/MY3EG4ZI8TyOUopOKH0xx3qVG9Ssn1/aM
vl0vMXXGuttkrgIyOcNMuguzLciM007HZ6LEDERxTyNmlg1Cr2qv51yIIIsRmHQHsJzjZz2Vrsaf
ApBVcMQ1mvVL8S3GP7wJbZ6s77eGfmzW+5DvSxTZ5uQ0Yr9rZWM1c11ZD13OruEUNP+LkhlI9hBU
Lapae9rdxhVGitdbG1N/GaLDZeDuLZZYiMNF98AlIO8y7OIzXlsCGCIsDnYlr7dzM/+Q+yKIPniX
ZliKiHWM5ghAg1mxXBUbHWPYlabSkZgkuq14cPMQat1LMl4FPcUD9ROy0/AILBh0SfIs6zWevx4M
ncUBmQV7GJu59BSrrCl1hKMgC3S5zmBi4iExbIzIgGYI/4ZVZ5S4476xefysaIqVhD3JiGkzZ+hG
iD2YGWpHRtDqYzbSYEkRaB9kAx9zyuLkiRoj1gNjMLMSfA1VzP/saVILXLUpWZHO/gSDDM52OiUa
24HMMsIo7G/TcWjJpiONBUqQvVtuyTfH6pSa88D1Nqzg3iD6WOyZbQ97t8hQcj0GktvSqr7i82xQ
iYwsljIfAa+kWs0k3rK1uNNEgrXkHGeQmNLy7xEBboRBHwO69hVFktylClThvSlQCUsDpRUiUhqy
8TJEmFJNISdaSk1GFFMn5AebJEVXJd/TB3gA9ihhR1uIP9BdmLVjwPpE0tM5RFhBYXBmFT7LQnBK
DQiwEuEPdlwp9abWlC5NIJvLaWNP7UEukBh1SDzzzipj2VfNkgULsUX1cmJKF9o4zO237GwaWaYm
oGw9LTvtjHg+iXmgm5bZIDOBfrloBycMukthLrIbUuNZA6342YKIxcseNVCuZFegEzMtobUKTwmd
QKXjfB7Z1HRo/eD08aLCcQhHsqCk6wBRCVEefN5DtI33cpkoijQ28hik8PfeWDAcE1Qz2to9QsRZ
Ur3uLqV60o1aUZrmFCAUgjQ+JAOZMSGHjx8ZGYIPeySLdCcAcwYo9ReYc2FAilTKho7JWi719419
g5qEJiuK7QNJ8qLUX1KgwKSZiMKeW1yyf3eaWq1/9tbfxOB01ElhaufDGqLUfkWnS29XGm3KrT1b
I5jdBtajMvwNUL2+eVykDlNuoybav0X5BJcPySdXAjoUE53dT6U+Y+CePYivqsSwHw3KuSvUvD3f
8/x1D+XenK5ED/K4OOsXkpszEKeg0lNLxpqgT4Exz/AP8iQdg/3pY93n4I6YLDMYjT7kbAJTF00M
cp5tcPAH0OBQnC+s+/sznJj2kkQ6WiUiF1Ttz8rjLU4OBRzxoQqbYviklUm8+pacctlqxrSkyZEp
5ubGb7/Spv1kqQ0TSSaHDJNZJmDrHtvlgvsF51xWKJHLUL1ABTFOCe7XVlmgFBjOQlizc8vyNG5+
4ECbwiNERdB58Yppj/7zri2y5wYk6gIYP7ukrcCjjk6EKS8stkhjExEHhZDZ+qFCtgaEVi/SUH5t
snlqGT9Tsqu03qWj75TSgj5N1a52bF3WperwBQLQJQWXNhv7ZmH5pUC9YFBX8coZsKYTkf8acYNk
jx+1bT5gbeca0KNPbAOkKXNGqPdLdGtUcQP5y9k11djfmqmuO4gxFc83C0LLQ3Bt7QpissidaLiT
GeWxrh/2Od9SNoy3CcprEkRILyHJ4n01Z5nRoxBS6FQ19znSqF/z6qWVgSCCh9k3qjdKtf1m/kuH
LfOcp1KRum6bdtVkmJvXOHhuumV6cndP19b5BGd0maY7PgP3hiKZljL0Wdk6tJApvjMGxMY56l32
DZh+e7F3LC3P1WjXg+fyal5a8DzTKBsas7V6d9Oj51Na/vJW9deOyZchc+DbJ9vlRROU4rpwhf+c
vKsBvspmXqRT8ntUg8Cm1qRnTZa2BFQokxl9o8cAPbOMKru0D7VZg049/q1RJPJ4HOx6B45jhySf
Vq4BvwU+FKlBxNZvfvVHogZJ5BW1g0c7UiX5UYPxQtXd3prEf/PE+MeZ0S2AaCZP/Sz5yy82m5kf
U8RznTPNpTF54zWuTCXiTTk8OAbkexePFlU2FYxgMvNRemSLgYlQ86lceFLrWYhfSphC8qYfE/IK
C+0XVhEuNT1sPFLPq/s6nBi5q0WuLHNwi5tcIt9bXkaI8bZJMd62eQ+qrVmrIgnzMg4U63UYiwCp
N7QUY4t1KAh29851RVGC/6lTCh1RKUjL080BYm4xkJxICSPhCI5OUOOt+3hAPGMgHiyS614SW6K2
j72EqqwjMNcZ9F0g+Mz9htClzRVDUdSdzjZc7T3f1aFPeRK3gdA534CUKEO+ZfcEYEO97Nso0IOG
IiJKuGvJV9W+s4jhzIRYSwtH+TAKuiiwf8CVUVTxgrU9/pUJEYwztzoM8fTwNEmoo9f9biQDTgc8
IWhxAVF5QmGbgBR3EsprRKAVsFboelcn24nwNugLdeNvgwziaSm4+r+XWybhCqwWWvhibrB5bUT1
si/ZpzllYblFpk0ommqD+eESQB0ooadDWH5rQgJRouiHCA9iWHQfN1iKbYR+EV/UyTyk9Oft7xvF
Lqw6B2M3KtPZs8T+oTGFFIY2Nq+dSarVs0rme74HB4JU+EgpTxTVG5UB3CXkH1KyOjpk7HiRVhXR
D4SG4r0jaUBdqo0+DYaVBXhcWveZfYVEhLoQcw/W2Mp2X96D/ZF0i8ckG+xyLjLBrt4rsVKaebiY
+s+oOKXYmyqGz+LaLX7NS/Ah7KYcHRRtxbuG1whCohMFcDeH/NJLL0d3OvZnCKkg01SJR67+Xn+H
LFGS2hEbEicpgPgarHMovBaEIFB3NkORCdBbRRvNRQUAyRzwQG5tCgOu/vWLwVR5Ggwi7lz9RYas
e7g5t7tdYjHNqdUgMEAMS+VA7GVsWweo3UiIq7nxYkNqcVClnN5/wWBM7IJGae4G5YId2C2ApAef
gnlSx9sddTMuxgWem09BR43eGuZt9KyasFOV+s/W2yd1Mzs5DsoiozugmMplp9aH44+g8PpBen8H
HOPtb0t2dl0Y3ynqocvWuNL+LNa/sFgx7luHnouXaDthcuJmTDeF4e/m5YK8W7la8OSpIYtfoMcH
dXOPIubKe865KUgfXJM8PDZ+8XG8POj0qNFmEh/tPZwdYio8Rc+z/bibB5Wi2EePrQQRMegVlYPz
gn3KumUo0WVOYX8DC+1T//LCJ3pYVarwIma41kdCZ91vls9e5+Up7ezP+OqUl+zgtCAceVzFUyFZ
zLSZa+/CSv9D+4EirOZlt7R42lc2jkwb9cy3VpnOKfROadb650aMlie7rlWk4A+ch//JyquMr3NK
iyneUlbcq5GnA+i1uafY4QCIsQDLeC6+T5LE7pPisux9RoXRZ1S28hBIR/nJnTV/w58p2juIxNdl
rDAKgE826SM3iA1GNy87zI25f1ZNxqv1T/Xsx45XcArsB9Dmw7tZUUXR7WXHb2MTfde1TweKrXy3
QOjYJecxXrDnnahFoylm7ebdm6yMmfV72KUWJd61enV+G+XXB3DhOsXcpEr3T0/nCyLVRTmikK/M
N40DJzB49hj26xSi/y15aV/7CIjCQBMQIbNy9YNkrF2OadPiUKvyfbgkutKxo0IqowENzZv0u0m1
cy2ZG/fuUDNyjM4BpSS7i/mLqIoBPKC7xQ/bGQMEFqiQ+Ue6CmX7Gnza96BCf6z2tpmfst/Q8BAu
m4KJtUPlLe7WgzxKE21xa7OooT+170GGMtBY8I39K6lOqEbr0WFeZXqt14qy+PLowtqsKEu1WKE9
4ekLXKMHQYHuSLW1vnP1bCbRbgdBL6m35BpYcOJdjG55nR9CGFcbX7tQxwxRGjRlz9bM79v4hsfR
sf0ZVKfYgFirE3aX8530T6sCp6BRHtBq5LgoTr6tY+cBgxZxn3G26ORb0NXcKHLHuJ3uGoNDD3QQ
zporRLhlC0V8Wb/IaDg5cCyjB+Ani3d0S4IiEfOkYtPuEH4DYqFbKOMw0ggv9MtsEdRikuvqYV6Q
HIV3PfqQCdY8lAwyxgv1PRzW5O6fbe3gIHmFxIOQN4FfxqxQ5bO3cB1x+xS2jMAnpps6yNGDNCah
jGePu8QyI4dAyKSwSdZU4khRpUisgUo+1UlYx6biEDgY+BBdapONb+JGCHJO/Y82jMPWXglD4HMK
jwi/5S50yEtlZ6zLT1JwQfET8Cr5hOBdiqSA/ihqTxILztOJqJ0LFZoxeTvKjMQrX61edbxcRYZI
BiTf2Js5ZEomqANulpL4crSFgHyORBQljf0ljskDVfKJEKsanNdTxWi09eKmy8EMCC8SzeQH4BAw
4SkF+7iVXVLFLSpNwdTJkeNPch5xxoKqCfb9hrNV6J+CNtrI9UcQBJ5W46yQYASmIRTy5mirT0xm
Y4lsMWgY2ZwQyxKcLR2eSOkjwhOFX6bIpbBLqmEBFpXMApxvRsQL+Sl1YoOwS0SUmx4DmWw9CFsp
wGFDTOainaJjRBCJWTSFa4DHHmxAKYFC6GLeRXUFyxSXVXAGXioog2SgADBC4AuUHGctCaWlAJ/S
eYSWS2iUGUK4+CZyd9I8QJnR4CUgd2S26OaJadGiBCVEPergQlBfBhP11b3DqA6cROh4b/uTBvPb
aEwI3fbXytXqH6w+nunRLHlHc81LkPwz+sKkeEoqOxlLHeAQJIF0lzj9T+wUecNpKphmk2AGmFCC
D4BBg9Vm7SgHPIH2S9JLlGoCAZJzMJps5bi7RP6IkITKZ+yezTXu9cdJokdEr4Ch2P25ICVU7jLU
BIMFCytcE3EJg6+r5dGY9Pv8viZfQQY5YiKAhMmfEuTR/SikxK0ArGmqhPwLkhagIsRD979vqMOl
0GG2L8wII+um5qHQitTZTqHOcTeN3QA99snpa0HeU4bIiRvQKgR44jrcHmMMdMOzcM/p4gTDbA+i
ZKp7K9LWRgy+O+p1Or0eyG5NsNs4PAVhSagQMCVxK32UtIm7j8yMlzObgWLYStYyWHbTu5Pck/ap
fAElYfBhQMrxEsySQcqaf5fseStSC9E/KAQEClyRgOvMZmLB7BKwTJAQKw5fyWMAWYLMIQ+arqyq
C87BX4H3mKElSQx0dLwHyQm2rgQgEOjJyuPx6E9CEJhHkpaJFChr8mgKU2kpajh5Kzi20naU8Ky4
Q6oYlYAuGOjR0HcBoEqoE4+GsCClMOsChPGFhAPOa6DH4/aUnArWMkMAspfgmiu0E2Doo75r9si4
5KZ4Xfm+AujLxJjImAw/XhENdaqX+Z4XVKaL/KyHp1wAukygrugBRQxf4SnpSi1CaUy5B0IxFCaW
1uGj0iBADCiInBHpXRFaIs0yGYdLSTAxU2LHz0TucMycbFdhH2F4/xOzBNFfs7bRkwJKMAnTaKqe
zOHkJOHXBWhKlyumwFPtSBpUiF1PhsfNI0ippBpCCPYXAK7cfJAgkuwCBHhSHQpfNXshFCeoUVUL
6HZJ6uPz6aNSCGJdAfCRaVqBEpdCkqXpEhWbrgTduEQbWEkjwxjpBiT+euAjGaIsRD6A6CDO7bYS
ssEkI60mhaQVUXlhXqLreYtUh3QLiqPWSBWN1LDQOIGOGkySW3ijBoBUcaP96PDoXFfoHk0xA9ro
8psiIajySKKkMCUQIgmy2ozzZhJpRgfwIET6lgh/E20ijc1tshlhyxI90jrS+0kHAVTVGkyjc3yM
W502C04SD9MiZSfX0+jm0gwc/URQT+HofwihhluH9g8FjtNnl1TpksKZ28k0kvXPYtFQ6L71/UBM
bTz9Sg3wYWH+TiJq5Ikmn2RwHxbAAyfX8kzGmAQXrapBDhRRwqGcyTSQoZNo/eDWGz026x9pM8nc
hONktKTmU1WvuBSZyxYhj4JW1ZugqRKPdEaCopwm0lU+/IsN0wS/H/S8ne4QXJU/694leKhuQtxA
w+wcY22k7NnKF0bLoV1PbAfMNgj3zGRHAmWzu8Q92RgS3a8cKLosSBoVUlM+j6dgkRacVSKuRB6S
BovOLkQrpFua6ATFdYD0/2B0iRGTmaqxzJOZ/CfJIRoyUZ3ouiTspEHUouF3hAP1uVesJw1FpppN
CDJ1GIyB1jfJj5HuSWrornGtBDAhWwLM2wVyaRVTQxtpyeqGUIA4wU6A2KHKMWLZuB9f5xqV8Juw
PTvl3mENqfeO2kAgo2UVQBSiLGQ2BMUoN29PCRSEq7DnjH8wqq9+FM6iT+aUFD0WN0yJaW6QW3wo
qMTGgsotFBm3UcTYWeMAwQmOOVttPrFQFrRpDjMILB7rHLsznjynvwaOX2Uxm9acwujXyNBlpzQG
pcRFC3fkiz3DMlVmE6pzg5kHNQFIYX5N7v/q2Ch+VYtJNUYGIpW7gccEm3uJvxOV/1p40hBWcedP
SKDGtSgHZx8M6RtqJXEgQb4yX2vTncF65h24QlRc0ysUyG0TFvr4ICex/n4Gl/A8oI1C9wVH8PI1
OfXgoTpNM2G1U7BqbQL9gm1a0QWErtB7Oq/Rj64Z195lCJXZ6DQ8Na+rY//arY2qfhFEpV3q7SgT
pD/c8OXf4M5H011GJNHBiZUxKg0ojtxri3i3U4IenkRt/+Ndu5km9N9cEHzNINxt0o/TWZAF3dx1
dzBjx5QhwJPQqgQ/MiWIS7jv5qYJm6jz8nfD2YDs+6yxoIKSzudFu9zazStOBk78d5PeejlXaNhr
kaMA41EnCwh+s9Jo5xYaVfI2qhRVvOdU9A9/3adDzSnZBzVTNep08fF3Tfo11Gc5Ixv8/Exz7xfr
r2bFPTlUnzfKNJXChoZTERFt5tukeRQ7n3mmRacg9+XuOu/xsffy93atWXPLTsX8BbX1qfObb2ln
/Fpn+7STt5+N3PIavFrfRaZXcR+jQyfuHbuv1nF6ownup5kfnc2NtV1tnBpGhfKjyq0jr8g9AbE2
wSWIAdMlr2DnKdDP2T+Or5UeHztrnTr6mSrT5Pg6Fbfiftb7+ZfiUtxrt9QtcNxIWZcvvPEYLiu2
L3sjs/ouz/VMmJnDkRrEQQ0BDCgAYOh2LlVKgy88C4N4VLFhVqY8iYARobuDOSKo2FlQWkDt08Kd
NBrKXNv5CjKdwA5PhFTdskUMMuI/zLNXXS+S9Xs0GkrVSkHG1SpD2UFaI3WgggqywGWppTTHMvNT
plbqRUUYZJU3u0NI82UCYWw8FSNA2ObKn1rgOpE9N7l4M6Pi2i1oOkwfbNfcG0PSRaWPtZcSQydP
NGfOaA78tSY5MwszK0VrVw9ObDPGCt2YEwzR/Rx+SsrLchSZwXJHgVxDP4y4FMiPCYDSmHzsCVQH
fJx/aJdH5h7UI5iwyRt5x0j3R4EFJRQvo0xM+WAWyB1R3dseLIlRTR+RoWtmsLI6Hd5rAlbx0ac1
Grmjnekuno4u2XhA2jkqG60ftzep4mus2Hlk+PV6nSq3TWrswYHPkeqYnQN7ZRN/nJ1nawwbjY8p
y7rRaszn1CRzvJEFJg4/JynooBMXzBmxXbIXVRptc4dlC5JNm7G3mYGOagUPoHevuso9Mq2t9Qpg
DX4FL2qiP3Xqon3iPTTDhEyyjyHqw03B/79gh4pgLJ1dl05gtBaaeby7/quT9OPQzIaiZRDm1YXq
N/I5eAW1P/OxPVK7bINdlpbTHUxm/WYv7lTMqdhOTp7MU/IsOggDRE9GwU2G+85o3a0TjyzCCqRk
AWET5XilVjoFzAQdx+yHmg92cbhhbEjmS2WTcCWG+UV2fJyf5xev5hbWFPCOtZJeDH7Oh2mp0j14
D1v0ogX/CXvou/H0CtAdFRAoNIPz5LjZD5s2zrAjiXE1tp9QC53pEHauZ704yPMVB6iz5myQnxQn
z731hcWxtxnuho9ReQIgRc8QxnL1iX4cjON9dV+h2QpRIaq+64VI3sBhqipHZWwSY9M/T9gXqDRT
4V0JPbxdUMwHiRz8InG7EJzbR6fwAJwl9ti8NwuUDaoijY+5z6RY782/gGR1OCFo/QRPHqQj6Ed6
O4Pol4h7b+pk59ZzTFpSbNP+1S/w6c08ihWTlBrEt9UaDucP82Kd1JmWFmQAViip++BF9/Ic/LFQ
HTtV5+VCb0Ah18k5TmmK637rX7JoKx1wMAT2YpWSM2ztnQNo7GxtKLhMAFYzTy/IYEgbKT9uwhHk
Xp1tvUYTnRotn82yo5PTUcmBSNxVrdjWfgxvtP/WhR7uxTnzNxgJXJMXIebd+3T35g4LZoE7pSeP
9Wny5X69I7yruXk+Ua5FeHQlAF++UAN8TSZfC278f5/bBtQmm7l/hyh1r42cL1Wi4+pBLoByYW0q
7XW53mO6wadBQUnGUfa/0l9VH1LlULSf4JQCmBSKKRaTFrAofUB50ErfU0KB4v2KBSsSfAaVU3S4
6Ms2XvaHwxa6oYQ7TBkuLL7cx8eG/KoD+YFRSO5Lik/3dkSTvGl7Do0u0rrDg3B/gKAlm/aALH5U
LvpJiz9VwiJHVFmr1qOyRLiEPVkvCT/ivPdRgY2GdMzdQkGOFrocxGLozatX8aEt3i2PPUwYqHmh
peILdQlL8TbQaG+D2moLdczPJo7nftSFk7F/DvjyCML5d05R8u+0V2Inhcn4BWW7JzVfMr9e3tjB
vWSWwodZdSiwZ/ppB4e0sFciOWk+ilyo2NT+CdsGpYSSJUiumHmt23neac1p9uRPWNhS2dIJUJCj
VFDvTmw02F52bnlAxgSaXqXXKPWFKHKki07AXmm9ojzJtODuhDZ3e+JvS2rsUFrm3dIXxa2wXVAW
fPDSkrtOXO+gpQrkwhSNXzfVyLApsLd9/D/lxLYN3fAFspwdH9NGozpsfRWdp1cebyjNZpjyxowO
h51H62bM4T/+ctVT42Ec15/ur8JeXL10fxTfGrUhTeJCgjJg2Y+r9XqNYijtZrFZ7hLrhi6H7k3S
C3R9dE8EF+nsYz069PymTFJhzQOF6lewWCXlrFZla0VJNg0bsOWBKfEN5bfIAyhSL3NoUWpA6Zfk
lRA63+XzUzlHKbH8NvkF8lVJHQXzU54IPiQNFrsfMgmByXB0il3V4qtk64Pb+gGke1J+RlE/uag0
uCI/Ydfa0X+d7n1J9WoZ0CmttExTaLJulshs3iV6yLvLVJwVHOEWKtrjO+dQhOUa6pwCHVPcWImX
6RXSm76SOA+SQALGsUNLKCKdHzqg13dlOsnY9Pg8tODtvcxzDlxsctuu4SlUnYVqXQRT7qwM+q1L
WQgojpzHBC2N8Hv1bmXE4dhBOQiMpjoDAbgaj8t8Ri4/2YcgJ7rdFFKIHY127Fx9Jc4qASsS6PI/
l1Fubd6s+nKAldOe4heZvkApqQo5VYIaBh3qSTAk5EyPk/xbHLENKIBmWG8AhNGZdVm5a+9m7Jx8
Aa36PRWCy5DMaNBfwHxfOTOFAF+TqqKr6US46SrESn09fedsUaQSKyWs6d+IV8AzInrOu5AE8WCc
uxudHRUmqUZCaJFACmW2/Qya2xtnkrx0MzrfhhXINi4TCc1zZhMmToraJZ/FlZUXz6WJam6qj35m
dkwLoDAORWCASaTNH+3kjcAOV04Pa0oWTg/EKw6gNKqr6NXFLLtRCYtUGpmmfholNpouhyfjHWDH
KrliXpD+15d42POszw3GZ85mNaKNMRYxvmBRINERNkvM94tVC2nZZPJXkSqgUI+GjZ2HfuFnnaU1
lJm/N2yfDacl3dOYPC2CCIktqo/oHm72KPlI1sEsfFtwQ+heN94L5nb0lG57NJk0YsPHDsYe5Hqy
Z6WusWr5tBQK2Tgmg4DVZ6L3dzK2lQhGAx1Sv4Qb1hx8BgRN3/9KMRTbEG2BsMUZJXzCGZk93iH4
KslfShPSN8CRSkw6W9Bd0RtNc3rylcGrI4Xa0ozbdGkqf42/AMbxHkIoV4WGOLVyzUjoJZtR1fQS
Qh3CpCKiA4K20gT5SNJ5QCVR7hEJpP1LZZBixk/5q2V+L+6WjLUHUgNNPobkaJH3oEwJZBmORtpJ
P6jtPMbcB2Uqq1Ia/VyvNmgVwHH9746R2pGyE9lWuTpEvPSR1laHsYggwOLYzEoAjLM9pE1cYogv
12d8un6rVZUTMR/2v/U+iXG+Lx+kbEyoCKK2byJwt+fy30QpwNDAcfBJ/cOePxxifFHhp0V4MT8R
Uan6dYhV3cbitqjHdjSR9G+ZdUCTmymvhBg4tLUfcNBu9Tioyg/mlaT8U4gozSXoDwzjxKVJEh1q
gUgVPpY2vU7DbbgTY2K3Wi2J9zxnD6t1ou9Wwd4HN4NKPbyuRPJ5jNFo1GHExaXBx7HYR/gxkr+q
MSe2yeMQjzShHmtC35rs0l8jW4fsmkHba+3INqfxBqM5YXHTuCA11rUD0oXCweLhIossJHMz55IE
t3X2ivu0toAL2pslKe02lQepwFDpj2yI2rFQP1DErkJ2OFbIiexwa5xPHqFOD3DEl7xtkZ9wK1+8
Pb1cdrTGIc1JVI1sLNhZRKyC8ytWA62Eu8uFA7GGpxOzsbGXmYEtaZb0EUucPwgFIplUGvmUNWSG
iyOTIlVwGnglG2voxKhAFjxXUDWZ5Bsdi5LU7xl5bAjn3eLuicUbF08jJhnSkVo1kluZIlXcYloV
Y8SMZMzwCfk+OpL5gA7MyPjz+aOVjrBsRZr14fPIYoTQyP7YLZuOWYnlnAwRMyWbCs+66JC6N0hV
39UhUyd5m8zs1BTVCVIFqRHVX7MaY77vMdfksd7MIYpy3mAwSZAyie/oKaSt37hW6SGjVW7YMzFl
Zc7Kp79iE8K7kZxN8zaZVFwe7odrrvjQChDBeKDWF5rkitv6WpMJyt8EwME6IgE6aq/kgdNGlkMP
q6susPQWLmeQSOgDK7SkVo1wipcR98vqxRcPzsuc87wbixxtco27M3MqTSkNHZoCguQDmMe+pImy
ST3s/VxW3dvBU8RqfqFyNb8LWBfuPNwxlP+Yepp5R9085H/oLHLdpZKkikQcU2RS4/rGzS9juOnz
npzd7UgqvEL/aZry2Nd/d5Gumw3tSfKItHyqg1UefY1LGz5cwINL/wbBBs6Sts1EsmdsovO5LOcz
zaWFPdGYjHUub4lPOweHpsQD+oTwepEVoWWjybizDT2Z246E5W3te3qAH+gUXtUQAmMz7uVx8zRT
eU6GZjS/g4+bT25MmIXUQMYDs6lTpDP3tT2CvQ1QJpO3JWFNljwSopWgtRDJClLw69ScJdUJA+wM
2QdvbC3hzforB7sIb0/KdMhRdeCHDFQ3vbO1O2lrQ8v1dFK0ZxL8v5qQyH+C/Ju0EjMzhPf4577H
t5m9fTqFmlV9gmicwCxfcLptmlWUY1ELSitHYyiRzFqXDrz33Lc2GX2X76WZvLN9xHa+fwchkOul
NawdWM7Xzq3ZwtloxeDpAGwR/oK/DWy8QsG7V7pNX9wfgAq8DbwzSxL0v4+lkJlgs7tThFsuASEQ
rNQB0Z6kLwmVhCvj/jA3ZDeV/Isnv61Ky3AZMjVXQy3NwAM0qLzWDGufohi7jIqeY13JyJAv8/FH
uIAx2ofnv/Cc+uDV+9kYLaCCDeFY2WWGlaaSryS1AlojRlnFdOz2wMUKymi3jvuCg2RbrIg8rnj4
5MHFWsK2BSTFZmXPBm/icfxItw1vG4lKyfjSr/cfXggkwMpiyeNFLYBe+YYftxi9EzitNqWbj+5X
dmJsHFuS02NP37XPSLP8EVwJT5JilWaQd0w3oGTnf3cqpA29JxV74y52wHZ3Rw70ziu4UryV5Lv4
qYARE4tQQ6nZJ0sQ/iy4IBC41A+RS4Q17IivgookFpMLsk3qgWjIaLprz4YZUgC/7telRzd1Abml
agSEF7zJkyBF2X0RFykSyU4zGOQi6WQy/NV6QtHVD7Q+L5wnMXcotKn0Eflb76SuQFEVhesIIVWo
Z6eSVWEdYsEK/umt/1+CJo+Gt+7NJZUefIzUOj6hTIAgvSf9eLHJCVCngRJR21oj06AGEbADFJlg
+bNemtyDvQtfRE3ZqI5yUisd/aaL6wNy3VUkrDAiXDhwMIuYv6masi8/pCHOtCjwRCGtRwRPFTUq
NhnIf2l7qUNUo7xSFCJiYcEt44io55ABkBoDeiVx2HhEHfJIH43ya0iGM9x9G1q2u7R+/0BBut34
5MyOXrTmgDO9gJqqLWGid29kIePy2kSQzi/5rkT69h7EpfeNMaP5B32X7D3EjvCd07aMdPiCvW3k
mwVCUf6PjPfaGJLzHbz38CW2bw8oigiP0VsT5qYt5NsWfJa7OCAhvAKBIjYuPVvHX6Le0FTHJMQz
UHTNuS0gx65QTkVS2ZRky+c6jZZiFqsuyIpkHusLvYiVyDIjBkmQjZga4U+xHejb294BI+aLEIM6
pLJtG7A1kH1IRnxhDLleiJWOe6cVi5uYHuhLt7NIGZiUDMVXcHQOhJE1DTlU7tWEAgt7S75dEoc0
uBklS2m542k2qRyhXEw6Wio9RVWgiwN7IizAhlbEtlvV7FWHPZzmUmBV2DEYRthCSsHSmTmjZk+p
AAr+60F/DZjFJL865AFXCJPnCCmq5lUrDy/Fj1Olc8a70PWvCa4hwwPTDDNJxpgqk+R3/HkbFVKZ
8+wYWhawVYZVWEm0zkSfJYe/SpJA1ozSp6V4WneVRkBV+aP4tu6PmDj5dSzvJwuw1H8lvFucoieY
j0x39wksQlcAYBNlKokOo0AlaZrzLaEVqKK+NHDLDvRXwSq0X4W3jQ2PWlTC09AweQDIFPTw2+nf
keHnnb/vv+ivSAS1Sh+B+rbofSfPyXH0GuXQS3TRCoplGjjZm7udaW5JgnMeREJmjVeQ0sEp1UO+
VnqkKuJjpeOQoj96LR2jrDLBhGXomUn8SqPuGjGNoLIKNElXKprIewSWUfqFkA5RcL0GOocQkHR1
ZpPq+vST/yHqvLZTZ5Yg/ESsRRbcKiAQIJBIxjcsMCbnDE9/vprZ/s+WYdsExdF0d3V1tc7hmUhR
Y0h4tgh7jGoOnXZGxnrrEkB8JXqUO20zyeSSU4JiWLC4RwRBJE7N1S72gOYhoBZL3mvfWLd3RQLh
J8BNySsCOuHZoKZG85DJd2kZ0Kkj93Opdt4X+gOEt8Z5ups/upfO9feRReVqN7uPJ4ifX71PHWAe
AXbEutHfc5Bva8PAph64ALIumT5iaET/KHIzVycT0KUGTKP+ctSkdPt9OCSUnyzRqg4QU15HDkba
tIYg0VuNyYXSAXjtvmE1To9MPUQX5+5u7S3nJWpF3JKSFKh7xs9WNaI/AxD4u0e7757g8O3XK3yR
uXyEucEjPARn8FNh9Hca0Ql1rdIfbZfu+48hLXSHu2ke8i6g3qdLhiSmbRw3GJ3hv7J0H6ODbMPx
RgrV8A4Uo4psSO/M+hbaG1A+iicZ/xSewgNuV7DtqQ3eBRxE7t/F20TZ5qF9IuGq1/Sqviz3T6J8
JN4FWwwAtI3/8Qr+0puPQKjonoXnBonaxmeRSV4E3AoycpyFV3Ds52tv/4popvW/wGsInRpyxuUF
2ZBGUYkTvmtyycmTRnc4FN1H/dK7p/kyPGiy9DXuFTreOrQ4ZX6hrojxDACN1wIbD4+AJqcwjEFI
Opwkzsn27N6InUMIu4jsbLu5Dx1uIeuRSXuHX9nT4HTGmWaA7Kn3OUCxD5A534xeaaFdcmiH6t8u
rTN9QVus7rJ4BFVasySIHycTMolMTesluuW9zK2WBx4jn9CmV0iH4HHn3zZ1x7tBCaW7IYq3GEsk
5aNypxQWYG+Gt2A1XU2fwPCKpXLJhQDhXrP/nwgYznJCPYSIcaCgUZDoXbfX7dPs1iztGXLZJ0o0
FUAyBCxxUct+Ia30lTFwvEpLQYfCkjIe4Seqto/Ak51S8kJhVMh3i7SmTrWuzirdkBGweZQc3rEi
TIWsWqo4pHJKbdxDo7wb5RJhKaqG+TUuZZU0gRMeueBOWIgK0Z5sQCnK16ohPWbRV9YAUoByIZq0
y6VNBYavMUgvndohJK30vTb/7wbIoofQNMerX+OJ4IdM9sjtTQJl4FcD1Hvb4gxLL2AVKHfwdgeU
YYNw0BMNF7cCKKDg+O5nko2cR8jc/KFciACjQqj7Blffhm0K7sq9MmSAR/SICuBLNme7GBDc0GIZ
35ARjIkDTsDwdLuKHbUoV/P0J51qQjManPesiQlvw2qoc3dv0eZl+uRZ4/4RAPnRgbVKcAE29kEl
RbWdWFpqmyh2oD0unBh4KqidwaefxGeCoJ/jYr0ZrYS5q3prh2aktCGt7bT+n4B6TcPWrdQErynY
Lv+mcjZmZP+CSpf4ZYDaK72v2HpxTG9TApUK8dL6d4IYKr8hz2Lzwecwp5QjqsXyzOiyjD7mM3Vq
W0QXKRrCuKFGvJci0D5+tMqL+3SD0vNmTntWWueVCPHIWZAKAhPP+5UrZnL1CGHLcHSQm6PtYtOi
aLH+pJKKGq2Q7mn1c/3cLDRKLNe6nlXPqGeJdlE3UyvD9z35GRzaLB0cCr1bjSYf2xE1M5/ehe5q
7XtUrbYr1Fi9aptGNlKrIfKH5BDuJOoyHTnfSEjjdTxq+RCt+fCC+13oXWnNglOLhDs9767hp+Nk
F/nzTBJzzzICnf6HBg/bRWY12FAQWjuSAbuGE8qGm3uYVMe605dPLdWcu7vg3xzvmsYj7wR22LE+
R2eYKEGDNcskDJYo11olX0vSjGgr19ZTKTSgWd+TMPHpC++O4i8tMOBY3sYzkh+BQwauu1VkY+CW
G2MuS2tNjU1QqV+cIyZQA5+K4CBLuoLObommeNdYcU4Wr1UFRTCbTFoWcgSvB1IR7IW5gqBDBw6i
bcXngm1neDbyi6ijPgblb+TKa1S/tRSmKDfDdPYjJRJla5QhEj9bRyKO9qd3+nmH1ToZ1AoU7Q0t
/Ggx2y2xOCz3erFQv1UCilaYG8rVWh7o0yQDNWNMlU/jSaC90tQCHxXEi5Y8xvAAXABqDkreACuV
NeQKoSLi64BdDmSvFL44/qLqL+DwBNvOKjmE75lSv4fBkkhT1oyOZUwxIAep06g2HJZyAK1u09ou
5A5yyFyccrCCjU0xT1zyM7UL2eLygI5RrTtZ4g2vK5gq/asQV90eatthpvf6os3fv8SYUmNWH1bI
hjwkMGQjBA2ODthW2/WM3DBo5BInCHg4LDaWYSm4j4s+3Tk8+kRhCYINhB8gX0AsxcCYTotqZb43
Ni4+E4KLJoJqJ6wWPP0zz1x8YZ9cTlg/f4KqBLg+jQKkWpMfqhqQHeMBG1m6J9fpG5KuCPmUVUHZ
0u1jL7dqCKDnk+FW0Ec+8MbIoKsGf1wIhSm6v3sM+2QPIxCG4pAXEqJYUcZpjBFJXWlDVRXp9lYO
mb5905bVS7DvotFkRKwYV2yG1COceIVNKkrN1WCkyj+1fqbNblaV3GKUCnYlXoAbSodl+xfJLxMT
KT3eAG+2Khizvs6JzoqCrpz/IBPF1QDxMCdIJ0mLUmuzNc7sDAqrQjOBWQqHuEH4bat4bUPeixvv
ZapGUlGusM9tsWF+18Q7kP1Rz0lB6qFSshaLEKfk618iqIJwC/zifeKmIlNyNRbQtfHT1nQUhoRT
WBy0tMrjaipNCeUbWtMA+48fDBWXi9lvwHXV7oBCs48Jqiy/v42UzA9ONzvY3yCOkpJRDBs/MMPg
5qSz72IjivIutKpB1o+nY+Xc1+MzHiUwEXcWWOy7BtgUjMcMDkBOfn95wNIqpiAzr4/8ptgKDg7V
xnQkogGQU9ElB8G22Mt40DvFuQBUkWRCbTyBJljs3h90g7yeOZA32FL6QIGW7q+chKMqT+R3mxuC
l2j9QwDAG6EyXjKUFmTiRBltW7b8glaSoVkKk5RWACq9xURrJ+SyCBgW8g2+CZfgzzsphTo+pRe1
iJe0I5ok8LABh9ECB59a48tJkgC+pNqs+b+n+o8urPYJ26ldmVDXIL1cxgc/0G/M7XWllO4caZqG
plO7hnQSwYBSuHvw6Xfj1OEFyX92KICqe4uJcahlCtZ+dkbvKvBc483I4866j/YWh2kT5QH1xLvR
PDVhEqWDKdPR2ajhX7BuumdUUkKnVu4SSRVJGNam8XW7KmJVjlm6JweKvwxXWYUtd2j7ej4GQplE
bFy19djw24QiGWdeagguknDI9kouyKFuppxaMEgKcYKj9tT3XxDBGFJOgaQNhSGSpn7ytYnsoexb
l+r043DFOSY8gUOtihn+mym+FCag6Fs87AemjoYLRJzQILoHikY098BYBgeRi0NpFfQCASPDhKKp
HjVtJTjc+EHjDTHnYPXL/mNhJgHy2HMbrOza7M6Iqh/OrqHi9dR+nL8gHa5rPQpy6sqLER8t+FCC
pUh4OVn7yTwBTFveYn6cTGNPD0egy0u4ZCjC511GxyvW5XVQuT2gzIPTDDDHPflAJiC9Ethd+rQI
Ot9qdLmoZBsHimQ93l91i5O4TNPwR4qAdfM53YwVWzPnmNnHGYF3z1gEeihjpXlHQAgvbPzJmHs9
EhLOjPNyi+NqQOaUjqoxjA8yZWcfTh6p5hJMGcXTtwj9PXKDdr7RfKXVWcCHsm8z66HVTIxuNC1t
QYCFqHRp+sCp4uYxP6X6KlNpuqqlcPlRTvR2tb6SkCAXSkiG1FE3AA/xfIaqgUL/SeQeGVqxPBkc
sg6PGkJVVPgc66U+Y0bDh7qbhH58fk8f01Ly8zEeMG1v5fOdOau1Iy7gO9x9qf3lrZbDTRLX/hrI
PEiMDfb4ULjpNnYYLCpzONYBOeHhC3tSDZUWIaASpaeqPeQbvC/QVCiQ3GYhI/ZK/EPCOd8m1Q6p
zp63j8HDmLAT3e9CKE3pgsn2NQVTiQihL0kGW7pjdpHd0Kb1AEANwFrru/DAMBXIWvUPuIYbYu8t
z3vyNy8octeDq1TOGhdRjwylkUs6fy87jB1GJd+6jiZxsqzJjRSJpQqIu+SxwwWV6BY/eUX8fwuJ
2yDvVpomsxPeQmX19p2TKFluvr6JtHltKUGnj5PPDsKMC3U/c1may9ois1F3PSYqPC7ZC3hjxDXi
N9B3i/wVXpq8M91aBhrYmAlYORf5ZWvY0vLQsjyb5K1JDorpxTfl08nHU+x2p706jbWCQbmOKAkp
Xpy7TZ30mE/ukIpzw/d7w1aDcxtMSbNjscTzVXZgjBXiZZvfU3JAIa9JhURbeFo5MgFKuiqDJ5YG
bpILPAI4km1pFwggwUwMRkK6XweuB9l/Zuw5P3Oh4XITc8zgjTtVHaCz7XkvGnDsAx00BABLaIPr
zzneuOWmSAXIXACwHLgX2ARbYq3wK90e9FzJ515CPS7esfMkgUmmjYXhsAp0dYlq/o3ekl8ONPof
tSdCqNkIhQLugBcqNPLP1ikFwkCSmjM1ljWa5SNNAGZpX0BRcGNbF62DdLtigGcsrNCigZpltY4N
yqHIB5pwUr5e9SfrCcwUsienEKkQpm0tFrdnmlJBCHC1ZmyhgeQ7QpWrMGcrRVCgsH4jgQ9uPYlZ
2JhmRdeYIqVO9LopV+M1yRdm9UznOtSW3iDQdpllgOf6sxuSxbNXYzajIR3v3GN0G3FR8c7wXfXJ
Q5dXqFqziRsyDeSM9TqwPiLnuIuCggmrOWgoZrrDZzSxZAVU4lEMZw5Mq+MhpFzqy0YqrU/a8b9U
5mymwjgVBKkuCmukkrNTS7qiz4B2guasCwbepxS1ot7Pr9oJ7eiMiXPCTIm30JlRpgcvRlW2ONlr
NoCjBglCaDJArBzEToccjcwup1GrENF31u//ogX8XYxk3BUS/l071QFjdIbMu/MmaYXlqflKkQsB
UxcPz1Z/WUxALu2jQUJdeb5rqKTA0Ut/QSgbVaZ5ZL+Y59lNnRn2RB6llke9wj4q8a/wQTZDdAkm
ORwzrKAxU/2Cb5xbJsEwhXvEl2nYWFM3djFY5OSZELRN+w1WZNpLMAzFSZIii1ylK823NqY9igjo
mjmVqThCSNqZABajF26oQIJTxHkTo0NbkfesHUWwDHWfOg64fscjxi02KsmomstKrdGog9FH5VPy
lq0xYqa00cDEY+gX77qC8gUeWUKp9trvEUAyG9JN9l0HJ2Ue5jfjhFE31lssdu1DW5btXk9If3ED
qFWCliEWUFPyGkfPfY/WOBgEmGYq4bNEQNqmw11tXmN+VWHYBtupzJrmcKZ0nuaSLgN8QGGOYmQV
K6NNN1SZ8hBGomyXlU5WZkMOnarF6Zfjxhs2S9aRoWPdKv3aZnzMiH3YTVWlyZOis1JNeQHZPaQD
ou9JiHopV4OpgUeRUW6/r8lAZpLyZWZEBXP6S7sAzm4mi7+s34WYLgONephE02o4VgZXkTrNhL1N
s8Skf29olpeFuCS0xiZPPbWknukUbvGwvEYQkgiDrkfEI3G87q674/gT0LlSvCsCj+ji8gcVVpHY
DGNbNwErBUpMEIyUoCLy4GPTSIZIm7h5IAOiRmBGBmyFeVrJf2ttoPG1pnFL2+ShNDCWYGNMpoxi
PB5DpYKBbLlOepc1593oEA32fgRRMMr6ysHH5N17g0+AeGDCnsUQbkT2mQ747JREezCOp2gpbv0g
7HYhCeY8WumwgwsCYohiFzjbMfxAUt/Yt4prqodgnokZYtgt58Y4GkCf7g2mMDVg7/jPTqV5rmH7
psUa32c7Imwda1gXkpic4APYqMMofEIvjCJMkyy7SSCDashPNwZtYXhuctPkeelhnH1m7tsYL4xr
raFil78IQoxfOU5PjBKt+viGHqbBgPw8GUHZO/ZKV6oEu138rMmXhgM0hKH476IjVL7kP3CW+Kej
VlAmW71tMACc8BGcWxj2iikBktWXnyHqulBq0UYhLg2nWgFDAyuOr6ucvrYGOARuFLRaYTcY6+Tk
2R/SLXg/uu4Ttwp1RTSpe4NsLr9r0c6Kj2rTFMBpU5FC9rRL1S4cG+ILfjy2/yacPGocQa87kUJy
x9dGbA9O41QEA5EJdPEORM7mOlqilEJNQLafHTRGQoGGCE/iPKlICC+DPR6F6F2ijKfg9Y/qppEs
Lt7fIu9Lh3PhVJ8oohA9q1i/4UFs8JUiRoU49qf2GvYQLh3vW3rjDf+iWJfTd2sz+a3xLBaMAozG
BrpCgWmhgDyvvbs1oQjTuwNgwdkGBCv07V1OVoX+x3byyQJZqzebCpupsrcDgfWZsYCL615xm651
1LTRBgwAfi61RCNMI031CcjtM/7oeRpTqUzSnY3vvGtd/iuBga1ppZiWMkWG247mcK+aPPUSoWFD
c48DKiRxCKTbAknPW01HZVz1cOSbm2YBysVap0iGUm6OndE0l2l2U08VTYMS9jMOCOdj1VChBzQM
I2+vRKdM7p+bhKPE9I1jXTvh0tkrw4DPeRsoeQXKV2gyznxXrjFMLp7yZqp8UPZsFcm9PHnZ5ibo
iXSsi4tf7T2YuAvDc1dOqL28jDDL3bKd4wyZx8u0lYvQ4CLrwAblh2chbdGtmudTWvove/f/NAtu
JLd+FYjyLvVt5zE+UstJhq/dozrXaVSYKbgwdgpgICou9nFjScu4ma5uabm0j/YNg6cEy4D7dcxM
pUl5BEJVHAvG2XuqpROKIhJAdi4MRYvYN0XG+4+GPtQpMOeK36Ww4uVVOv931OWWE7VCtn53iiAy
Yve8wDZVRlb0ubv/yKkiMzFr7NIsRUwlDl9UbPbq73hxqPVPt4MuzHQALWrO0GNIYemxkByZ3uA/
xfvknTzccCINJvEVXFmZihJVK7rJp1MdJuaBOSvuTYIelClpn1LnN+mI1a5KTqar0ehG76URyWuz
o6FmokcgGnsPNrtmJYwXq3j7xZoYeefGe83cUKTUSfOThohOMZlYbt19b5cUQZ8oF2ScGNKd3iTX
emEyx/XoLTg6kTG5Dnah0sbgRToEEzdk8FaUYiBhRvSgSV3UhQKTdqZ+q90jga+atrOxbkfd9PgL
wCrW6Os2kS+vqFrRs7kbwcP1WW5UO81jQHBGmlLWFzALSuO4EC0EOnFrcnuKbaHYAWWZ4SRRg6Dt
dD9cD3nn7pYPfuHceEgvLbf0cxiQch2Zr/xFwkpAOvjIeMk4LPLikQKmjI7YBa9UYQxCGUJRKUvs
/0I++e2DKeJ9HZFbpoBeNRO68xEzkJ8I4MtrbXohKS6whAWpdMi70epnQmZFQlYY0JFoAN8RCK5e
NZBftBOsUe0In67TXezCerJgjkPLpbf1YUImZjbTTfJmzPUWzOU2CD8zlc3lzM2FdyQ9Il/GWQ9V
mfkQNzPp1XsbmpMwFOvIQiP5cmIcxDHjlU9phk5QQ2ID9v4zcTPjQUMkX78N4IW2J/HjyaTt+Plk
17j41Up4MVKYlKL1st8v6lYy4e6RlPzlRCe9goylQq2v5621XHsIvnGyndaN6HTpOmS7m2p1Wi9A
JHXz7fMbbUme7sTtjRtCE+dYAeVMXJH+rjYzJSE4jLoswvTUIUtZDXFQyjiRkiPRIlUMsUdyLWRI
hiTtm1qNBECkNy5gf8bFs5GGihbkRBNzQKwkN+kuBynXOB11X17oeMw2Yabqd0c/B5Kw9pOqNRHt
t+r9UnXKy0DSYpOe0Uug0ACWlRYL2xsOh9sHvxLbdCNKOJRN1blqXUQJe6SQbfQiiE3sDyVE995H
jKM1kDQrVxyhbKt6vyKHHI66DLy+Qs4OivaOgJchfxjpDMWeslOCNnHCxa7SQomNYs8lTQLp1dpQ
7y2F1ArpRIqDWjNUEC/Kjn1Q1vuvxZfGLVKbtn2P9EKEh9rwlvQNH2fzvoR/sK2aN8QSJt/F4GRU
GbTh1r4wm5+SXVQZ7aIHkwkwBMjo51f+Qb4pNGITmG9grbIutBSo6byolVEYygoFjgiVOCJH9EQv
y1POlinFRPtCuXIdPZcNrCw5DBDniJgh3LTe/K8ySuHVascFtMDkQeetrxcB9TrW+dLhgD3qn1hG
lUREK1R3U1ut9jLyzYpbdJLsycu1ilTIiT6GVm/rMLed4tC/tiQmrbNKW2bviWoDJZo3zrGx96YH
QBl9HF0WE5ArHmYMUdDEoJWil9ScDFJZdWeKWPt7bFip/WtKF4wcGfH02nCaFf0qcFUeyabaZjNN
Xkhc0PZu1skp9meCYpDg4JDykp/DTx7MRTKDggeFWuLnRJw1+SdqJAYGCnaiaVpO0KYhJF95Nvlh
WhhZOl1guMIwLLwDZkxJoOh7CtlJbYFMrvnst2O+osPVnYMIgBjz1ArqrpNts/uve0ZszL1RI/q9
1EkuZXjXLjl6bxSyJkKnLZ0FgTSENf5kR7gDhpBDmSYxs+QtwCuxtYp0Ycn2EJ34h8jKNonG8bcQ
mFiM1FaIGijzHQIYn+tzDaYyOVhOmEySYhCFsVlP4DFT5splJk5Ij3hMsNqYpl6F1TRF+DpjHHTI
nPs2CQMNVblDEgIrYwPZEJO1XJ0BJRb3xrtFZiyeZmu4YMo8419ItIBaZwK/wTQeR3sy0dw5lh5/
8c41Ea9hoEiVgnf0hANH9IqFvykElaV2CDAQ6DS/k9VWVYZCGwUtFRc2GF3vIzwOCP7EnETONXwG
gEU5/OwIzKmuPD4FMCfcCcw/bHCozKQulO8WCIyXsAv4gkFU5VsWmxf2X1FPBta4SquX3oponNqZ
Oj5qWghyVACoCkCKFZ9gBdJqIyK7o3KD4nEgrou8GoX0AmJtwGTjthX7gocTxNhvfBn5NPYNHQP7
RtfXAb98KE5R2CbX9REQouMAm7Okc8OxUL7yoSTrwmr23Tyu0ZRVLXXOKX7Hx9MfTyK2ktl/bUlL
sbn3T8mBte1gEHCJfKRR60XY81c48zmPguZWiRgPoNov1468Wwj2Y+MmU+qXax/9M6UVKvtT7QM+
ZQvZSe8Vqg5iSSWzdiAPiisfTZ5mfO7qrUotz8nVb6dI46Jc185AbwKyV5m7YgO5X3LCKrEgY12h
d7Pafc4gNhm2wXlkmAlduWgQeXHGVGgqV00DkutJrm0Jys/NEV5J/nedxpLhfAV2Vi5Dk5LmCk0L
wmxLfPVv0euSWNQnMgisUd2O9L2WipeDHF3qv7qvrrgKFfjPSror3JOR2sbCesVFnwkRzTFzWOOJ
W6TJpUgbI9sWByyWBLM4nWt4t7fGgxaPlUj6XXmRSTVTluo7/4jOmxZ0SkN0W8FWtU4tTDZggWtm
LyoGEt3JsgbyyuSKaduahPANGiG9NFL5GTaA++e4zfDu/mW++QUX7s9YMgGZH3miSn3akE8GIFfb
x3qW72GJu5qbz2zmyuPSO5BsyyLGLjgS3PAXQFRTucxKkT1To0PtHYQn1BhmMzOfgC+DqKssQjLS
vwpzSNkLG1UBm2zBmWfOXXhvHxBg1rZmFkYVAKu3dQqhxuL8aArG36CGhjw3P6F0VWiQUvVSsnim
0kymKddc0xPs33pd0OyZ8Zd1KAaOPyqzWBfkrZBVp3Yd44Qs7iDVcl4UDut8yP+SesELB0VmRNg7
7yMSJBMsL5rcW0eff/IORkanSxc+x1mQ8dWQUbGCFn1Ym+Pyi18kyBeolym6SGsiJJZMdlfnHn1U
5LIVlouSpUnc4eTX7nGlv2zm0zIl8vRqGF690tb9YFhZN4hmiX4LuqKyns8AyFWdTA0abw0ltjSb
OCSITRSjagJOCtlT2havwJOFFCPQEalMeQNGzMnlnyBtFbHC6UAcVH9Jak2nlkoedl96n8QDV+/R
cahtpX02BlXmlIc5X2qQwE+tDaOG86NTLnzBIgy0qRO0cuI+U2kIpuZa192u5V8ARlCmsOyJV2Tz
9DpEOjO00d6UPaqfCl51iX4TlksOksAWmX226dQkBGZPiPwlbgftKukDNb7X7sl3LHOidVZ0eXFG
GIh8UsNY11fxncAereTo0uzuNhPU/2hO/PJ4T2MkNkBkuCWxqMTXeSS7DHo9xLILwZaBfmLrvxCN
c+dLI9+6xuwKS8C+4vAp8FYMqYe9fgjSaWM0laCxB/kztCSThZozcs+yD8aXIuYSWM15tW0SdXj8
JfRG50eQtxpqCvbWlKbGHMV01f7nNYQbIiPNrbKIQPmLbFNO68nr1ePYhOs02NgFlXrlp3zlyPMR
QKkH7DFYwu54B8sehRVviABxGvesD00PSZwMCmtJOYLXRTk42ptC88yXskBZF0rHLUiHTZPB7ZFs
pXkOpZzSlhVTj5phmDGpSUSQZRdIZdw2xHLoig3U6YFiT0AFch6OAfaQn128SVWvdXDP7LaKvwqR
E1YTqZncqVwr/6z7giktixobfPcLkaByWXpZSmw99lwehSo9xzLpQkvHo4enEmqB6mijxpGul/CA
JEsAagozW/ghQJ2sM5NACrIMYHkB2hqgiKUIZ1vaUhljLS/iQlEn7gFezdkg/XhBcpP2mF2Vky5R
5JHFlL28RJdocAK1Hijli2I8KzoY8AyIP1K6t8CqtFjwVuZeOKbcqwuJVZD9cBcporbv6z0FJyeP
LQbXXt0WQsoYn5E6AhQ5djY8SHnXULgJhPPoxJARyJmif9n/Izt65E3ytgHpWLRqIsVCAtaJgaHJ
n35XpMl3yafM5VVNrJXAKdcfZHrt7srLOqQ6K1SXI0Oj817BTxMmLFKmeN2OiFRa8DBRHgDjwYMF
uBGKP5jiMS1wlo2/XI51L8kzVbZI5dga0IRykckkg09NkdTS4NYwxdGaAlDd8ORwV3Gb0J3hqtvB
YM//EpwoETaU3OuZeambLJ71eV2uNTAFM6gmFwUIKkJrr/EFlOHEftBA4bpQ1ikfmQlW85y5jU0j
NtkAdBRPjW81lNPshwGm322TCAVxPKYZ66mrv7JmRq1IjMEjzrwWAUtOA/1XOA64TDrmiQEt53AR
Nt7iEEprdjisEB8c6waHsmjlBM7lxqNJCE4Uq5Czb8MoET9upMklW6x81d8saSdQi3KLCmL2jWYG
AruOJla3pJAb9E5FIvouR0Yj4yp2D6eI+FoXZE5RmxixIEmIPGr9dkEJHo3Aezv3BV2y//pBDP17
uZc84XtxuLu1QgtYowdmevZuG/8+PLer8TVd9XaE4Dhr42c7N8oPT81jOvk+9OkDkN6n10WhdvIP
KHmW6MJdicrgw2T52nmw0imgGWFvuBlXcdOgUMTliPTwT7mdbV+f7jk9EN3FFxQbkDZ7ejnEb0AM
lu41zfxSBd/JDkuxk+aat9FzUBxfOtWUAbr1l2qo8kFlPzeitLro/nT7ZMSxp7If8t8eNVKj9f33
pL2ZO4MtxG43g2dV7XyaG9SPsjsV5HRoA9sqtV6jXJYdK9QolakmH2aHwZnKwFW/9PNAEN+ZHUYH
//VDA9Am9Xfxjn5dqL8nkyjTPA5PX6VaZbyPn7BqurcWdkOGTdoSlUUlYTtOcz391JZxSQp3WpQP
PxuBFZobw/XAUV/APUvOwydf7VVHnOttUgBiHq56R76Uoey+uadGd9I9D7gKx7YTb0O4hPQeo/nr
b5eyNjrGPeopcnYiI4ZUvr5cmvP+rL0unKuM1616PzncRfE8UzL6ew8saUYqh89rn0TFlGtxBhtT
fL2GVU8xXvAcKEjXsseHdmh7qiSsNHo//gM9DjnCgoRe3GDyn6gjFdGM7k19GpMATv7laTM/ZWR9
rEslGocCAru0jVsgLwhZfWw7bmmABAW7JR/IqBjLs6dUDy1PUFk4/vLPcCCmave76555HONbS8uW
/3HPVl0R/vfpkeXQPfXLNDmoMJ0SenX1nnqhXBoFKrOEHFYWz+mNxkiMYjqlFCP1S9GKnnv/SiE3
9QzqniLHsPq16W64yqvuNqZkcxvfEefcpnrc0ftEI/PrPkR3Mijxf+nrOL3QZ0EyQxf6RWQ6y3TX
1+Ow93b9HS9Mkkmy6U8S2vLQ8+bSKEbXYeGLngDD3NcK0c39UM8qvUBis3Exh1gQmm0bNOTfaju0
Zf3reMlSKbn3xX2xa2ynNEn6ohnRm7ZYDDFAV87hz3Vxffo8LfKbER1CvpY8Hl/b4eNrPdyCfJd6
Dsvr64jOE11SzsP74gLK4h6H+pLeK548p3fPRRvwbdQLmFLxn+GqHLsftEsfX04vnzi99bDQAWDr
5BP6mERlah5WrWqdXSh/7/f0Xyjlab2Up0VaPqTDSBW9fvd0C4s7n5YbBdB22qU43hETewmYUdU1
CmSWDI9pjJBfN564a+bnRcUvfgI4Az1zkCqdA9tnv3Pz23g5W84yBYqa3Cfgnvkp4DAs3SzzJ62H
1h2g5NuTOl2auxxnDmknaJpkGB12pbPFJqa5p1us1E7IEh6nTqF3QgMIKHGdn30qwQ47sfb20K9P
QRXZxKJP14sCDS6o5bj4dKq6wsNvZx23+J3/pcj3Oi1PGZdXvgP8ABcs5T6+OO7qFFxxMCreiuIs
ehsAx568D9YS0OX7mnUrSIj2Lt+lwSXNjrKzA9F+y+mvh7mfUgux1eEe7dVMq9hawlNJ7jeKiJnD
liMuzwrLuB2eoeBde1Q1tA/ddc9Q3XF7sQ8yR6cn/vHcMMJopRgPME14ubY2mnlRtdw400Ni17Qf
QqJGt5hgt2/yDbYBpGA0oDIys4hNk0Il51DHVejFUUyOqYUvunLnjxqrmh88KTMsnAY8kcW6tlh2
nu668yZ9IMRW1hKYEQcPRxasDGwY/iFOAxV+OBYCIbOB8/NprvrFONM8DfaL9TQb51DgpCKJpl1Q
KJ4uZ/AyZ0x8vuiXIXzNIE6BMppiLmLC/FVSbVEJ0n51Mg3HX4UnGv+QRnC6h3jZqzb43rrGFHaL
z9N3i8TwYDu90B1iF71H5TgzLiFgCDczoI5nWJqfwde+Ss3K9+1r8vsZZ8YwEFfRpHltMq/TD6NX
oKcRGSfKsSeYk0LnGldoVrdY9c8D6GXRqk8FHtm8cUU0xvZzmKPv1TuspNSAL3cuvYOyCZdy0r70
UQtJqp1iuh9+DycpND9cCamYG0CF/DVkaASosT7gyUIzcvhIeEo04GGCUGiC0TEBilwnnB/5BIJm
kk3IyVWAJR9IERni2oq9BXkT6Kl0xCbjCjpfbZB0eUYE5CL1sU6tV9G4vqPku5ymMzk3BeJgCqJQ
W9xk03/4EGHJgkuGUKG1Tb4pbHxScGbNiCJ2tfLTxi3ufqOvyCREA5muFeWoEjlfkNf2aFUiwoNe
0aZVTvZoVzLBJydazxe+mFUeKANjwEN07I/uZV7Au1l53FmMjWt8J4uycKCJcz+m66Wb4yrOir/l
xQu3B2EX6sbP3jveUDyrFl4fWmy5n0ZxURjdpxiRXMHLIKpWrJWQmCJivUqTXDxHNQIzEuDX31eD
D24/HmHao5vZu+ffyoGcE/D+fXGdIm5HXy7Kesl4JYfWu10eMoTvT5+OMN1ndPpiyGQX2WHx9zxY
jZeL8uDV2A/ew/yClm6nvlOjIRLaYoQ5J5/ighXCU1TJQKWFO7V1DznvjBkv+EsMOmNbM03hJwc4
NOQANz+FVp5u9AtwCz7JGsoL2I5sP8+QrsyL8wIzIrJq7/Y7PowvN/c4yHyd41S5Dg53zQg7dPFx
dN0haw0vsJ5NJoB2BUKT9OgT4M+EpAnvEbgjIIfvCJiSc0ZVkRTTsPEBoDfdV+GFalzu428hJvtU
qIn+fLTIBmhKEpfRuO3UKu1JwojdqAeDqFXtXMvN9/Qyx1YZp/MBLp2DZug9su4EpLF2QEujfsfj
3PhVxFsoEGQ6LOLinFDhoz1LETmUR5eiW+/UQeY5+TRs6TtNqQLl31KlXPudTgEh6kr7Gjs4FMUL
+YtT/z59NUqjy8+qd2lCwh7hi3fabBwfqrEkuoXbinzAzX319rQUgWnKvQIKdXRzEH5W7r3o5gf7
3zOuz9vdjTEcb77xI/I9yrVzOiIyFpbfy98N4g0VXHD/XXQL6f6X8vwSlXSdyeLYLrQuK9eZrSi9
SpkIrwOnuZzeKu4aOQbS0b3XmJsDVetNj0LldJlwBpqlpVvg1HpUAO3b+0EhndSy9KQibUJ/8rYT
hEz4KdcIykR6g9DfX3+fmp+w6B/DQhMiBQ55KV62l+E6qGIU0bohxZncYFesuUdxP4NbxLaRit02
uQGWyHDuG8jQABFqUW0n9MjgMZIODpVPRPNTqEoKOqljEXkTlNFbDsTb2LdXlBQjnAkBQ8UzivJL
odhYr8gSNO7UGgr771GuSNmtVEFATIgxqQPSp8t8SwXGelhBtpf3/iklNxST3pQ0Fw2dQ+pIlhpF
5Et4K7LPfBUmPQtKUJj008UdJ/0mKojqbl//KpTv/rp/59siWJjDw8H+ecHXerYcaukfwaQjflb5
R7XH2dq9dX+QSSlEz5qUfCRKJdmcty+EQcuJvIOCZhB6ECJhE1oUSEOKgluR8zIJkjNUOystYXVm
X4tJ59xCuqwlbcFt4/7Vqrar7QMJ8i9pFebCAmXqN7alXYEKxDZEhBMtSK+q2PiDTur632KUvi+A
BkEJRaptS+du2dh/fcIcpRu6CuuGyauIR/Z/zTCreoMwVYtKZe/m0uvTz8Wq/nAg25wNa6aMSJVE
jFDGaWc7D7KV+l2XR8+n+oWl2BAF7cY6VG9e7F0QRD6BTZyCE5WFVCoF726xQfOtU53ydfYnAxmw
bdaAzs4rLfY/qZQaCqkqDVEEQYyaYiny8CFEe36kZcYRtbRxByJP3uyI+EEP3R0qpXogDrQbQQ/m
GKSKJJKP4DLtyX/7gZ6rqWVc1Z54MWBii1PJLedclbZLEBflc7/Yrfiq19Iq9aj9ooKM+HgX1ac9
ytAa9ghra5guG3nOjo5Dta+2RhL9XKNelAlo6mf67UrFBC09tMS5kroA4mDthrobdGr1dctu0grK
SEXDPD6N0A4PTiNVXe4pX8uwOwoiyfkBo0lrSYNfx/hDDMf+S+nC08mtch0lNacHZ1LpWPZDjzVr
qQY5Muzc0HwgRonCuzQzxHLMmVoaaXfURUKJY4zFGzGJQ4sujVB2auR7uMA1hwSClgnCs6VAOouq
+VVR3dr7Hf2MkGj/W6BVhIf6u1tubdmtN/LC4nOtYV5wOHTHkqqddlKldiPlKDnD+4bKBVVVcQms
FKO+hbA1f199jXzdGRJxED1ylX68Fsi7ch8KPUUaUfqFwJl7n4THDoqbKJO2nF5yBMrNScCaCpb6
u4mn23SoNFI1cYVkSONY/8xVIpTHPgbZGEjGJz4wsLCIb4e2BJEENL1hPv0tQqjpLYhrp1cEAJXD
Uwu5Vex9nf4kEOcF3ssDpLcNgBRJZUPnkXdIh1H6AKx+K3EJ6MnxqVunQKlMU7rag7tWCTd2QBu3
0knqIa5NKFUBTG6Ac5lcZZRM0xfBTsQH1kmHkN6bQMdRqm+oajzaRyKjCE08N17RJ6oS5LoEXZMr
lVKrcD9SWhxpJnzJO4Uh+fD1k6fj8p0K8pM5EQ577GhPqDfS3hOdmOUagShBSqJuWRl53FkeOhw9
mw9TDP3kfL8hhhThJ0F48kHjDiGef3gaqGxxFeiZxCSRhBYhpZf2JkBwpSYEnOEhqS1bLCSJPW7F
n5TLn3KxVZIjObBbtEOf8ktjRlZIHEfme+49xM00hWoiNdnsuijdAJtw4RDB0xsLEVWiqR2+8MYl
MQH2zgferYGVxDv2VO2kEiQhnyqhFEvgb7nTP1alZhwzl1TU/QwnSeOCC9xWrbrSCzqRd9INSC/1
KnB5oANQ8CzxgK/ZzJImZEOZxJpF/93J95atUtvxsp0zE5vD3cKUYKogrPXV6CfQA078Fij6NMkf
yYzJnZM2xMtk0IQV4enN5Ptbln9FeRdB0VwEZV/0YGGoKh2iZJLTAsnnbzz3tl4zysV8TunkZ11p
nGXHHp9SUBlgTl19fffiAxZozKhOh/5q/yAn/D5lCZ9olNmO16o/qUSqNcqS9FODGlBg7QAUNIru
JAyGNJi3Hu2bFPJZtoduJOHYug4yvcph25tLLGFh270F81c0BbEWyQCUkKxCxA8+huQgPxKX4s78
xJoyda71PBrDWojHyI1avrQGy34stfsVILjsO/ca2SAyQkGRuK6HhGtMHkTc1TdlzXFPO7XzCKlp
xCAzK54tUD3bogd1gyL7vftYUnkv83pHnOWJP6PF/matvQQVc5D61fyDFAI0AaUGlLGgno/kEAv7
ZXkfP5rllwNVEMszo2UHhf5VFI5OzUOTItH6gf4eJSyrw7wthUAtBabPJyVv7y9p4dhFr+p9mdkK
7oNmTGVlsr5SIr2IW9YOZnQQSFaIHIGq8d+OSMZFYi7IuptuJFrnxdj+ZShtAdlgbflZO7bOLNfW
vVU0av65oKKKUlF5q5wV2fez/z+mzqxJVbVZwr/ICHFCb5FBcMK59cbQHnBGnFB+/fck7HXiBLt3
d7tsRXiHqqzMLCxwqIkpvqETA/mjn7rnsIb2umCXVNwU4v6Hvf1bcyVh9FOL5QrX/DFZTpnBdO1p
OAm6Ler+mWVCI1ulkFR9tn1dfu3YihZ0yKxV+9ea0NVkRwt1ykdc/vRBPu7Z18dKXXZpv9S+dI4j
o3Ohvc9xUJrEm/rXZ34fiKOwA5SlWO22nPLy6MlcVxHxmF0vXBgesUkoSJdJSGKm7Za0Y/yLAn/Z
GzhQc6I2UoNZbFNoQW8gV+DfsLeA1n+3ez1IM4hLqN+zUTLc5H8t8QMlNbUwUUUPbL1BAKhQWwW9
h8O/LGUpeiEA/6Ad0MF62YPk6olTwP7Wh6+Yl6/FmFQhXnwCir6CjVlQtpypTwDJXy3e/JsaZaqI
DVYAp4Oksij8Ku0r6haqxZI9ylEBxmKCZerHoc4xZNVBBuRIe6d2WEKpBBnrmpOzLDxKgj1OV0JK
kcE3yP1nkx50yHCQTDe5YGc/FVFdn460AMPHM+6ONevwFxs2LYPaOBDrryl/oq//l7mIQW329wQU
SkWAeUb1Pg+peLZYhDyNPn9cYL2jKF8E6z0CoMWSgY1MNN8kRFT8u/T/VJAtoyCV7VDE2K+ysPw7
dFpyw6w8241vojMu/QysDHRMNzVqsyj8/PDiELBwTV2eBhpOylNkg1B8HX0tIcWhkLBwZypPNBC1
OOhfdpgDentaqAZMiio2nifoSCIkJWQRBpH+nvmiMEeWn2+nFZDO+E03pmypHXbvqpa8uaNYIv4J
5dcrn6XsL/YrbuOrxdxVlPQi8HrakCXe4woNlujK26aZQFgdHx/24Yp32f7VKafWbZtiVnrxz781
dOSpFTfCqOI+6aVkOGvsQeCUyCqeXiSemoBzRIhE6VqM4U/LpU01pYoLTmnqP9Lq6v+Ulew7lJXV
eZRQzxAr8D5TTxncNzBAxQKVyHW5cwsr1lfumdrwb91rp8JCpzW2NIvpBg3GWHefFSs5t+/0m/50
zQqCH3NcIYEcrCfnXua9ApySsFzsnskClmdixt2gOt5tUwDOY/+ERdzdqvYzMiFjTE7iRxh94b+r
NSHu1QkG8lWujA8ENLtBuXfn7lEag7OD7Z5okh26ZcNfongxKg3hR3d2MJeLbjg7spt8zXEencv2
jiMo5nMhnc4H54NN35gO5rMslPKb527jofGYH8NP7+XVuo9+rVO2r4w2HWAPVoMTm6T98+hBTDBK
+4121U4HVfu2TL3UO9MIBvvVyeHYjmc6KFHN1mHp6kSjdxeXcKZvPxrthtEoGh2GSd/o3vlK+vcZ
VbXZaXIeXYe34aff6h4xejzR6j5Ghkl2QosbKlxQdioB1pbg2ikwbE/ehSc365YGzXDtP7Y0vWmG
+yD17oNkQH+T4OFW/V2/1Eu6bJ/T2tgIn0EF51KZUdHVd57OP/Pb9Dbdd4BigQVv/nMeb46b6jcO
U6PSxBye5/VhbbTzZfR0JVwJWp1Sfly/9Z128JSzqKZSjxgees0+veEntdFx3pqUA6ActwwS1ANC
+s6+zYlMde7OgXKHyeTvYR2F1V9wc++dZ4em1T5V7WllnIVG2JrSsXggnk3DUS1455e9Wt/slSgy
NvsSHBtIi+rfx83JT2oAsU00s8sUaDfuXdudtFshFiWJRRMZfAD9ebMmsSetxmY7moO2lhmN5mnA
U/8CBeSa0joDTMScnBWpRVDB3rCUAP0+1hszBNDmt7s+gfW2JsncvHVohHf195mDpQ2WmsSXCN/n
z3G6whrZuaedx739vviJ2csunahGlsmQpx3M7e+EUeBULc6d4w8W9qu4hKupdYPgj6ysguji6Z8P
XnTE1vw+ax6JX9QK+kTo5GOEmpr2OWvXCVTaj5dlPNvRoILf5qb1ze6xiQdUWZQbNuwLBcNwbVcJ
YdwMZD8ozw7DtB+t3gSGpPqJw9y+QsiYNXzz6pTG5Ve/hAE/RsmGg0sqENUibgq8iqPOMQpK40bY
CFvj1rg0XvvHXzUpwoxswGMD0toxY5xsKCzxzw1UKmNeHawNRItVonvuv7pH7O5agwff1eBKj/AY
7Hx1wNL3tS+gDJxi/Fo8DFH3f7XsPGjrpMiq4jf8GkeEHKnqafst3OmkwjHgwO66jQ4GH8HbO3VS
Gtyoxc118OkdwyMyVD0X0Sl/VfdYuIM6poYGj/A7+E5wfFkxCBy/BSbDmH+4EzDpD5pDOe3VR61+
bWj+93X9WC2Qo8aQ1yP/xW5OpBBBLy/s+fQm+lttnU8i0hj3RLW9SvySJ2Ir9FUaJ+HEzyGF355k
RaF0kQAoHFeYLuWaPEtFCo3cT0d+E8g7SBbEepCfWBlHsT10tpSWMipGa6lIvMsEj2eWPZUcRAxs
jA5+xQPrZ8KfqNte/Mw9+ZqDMuAAH+f1izC+6ifdOl9Jp7BCPndbFPM/GG2QONjy1sx6ek9VIJ65
eYe8zeRmt/aiDnRAOrh8qE3IYlnv9wle7npV4e9ZaF4Q2F6uMnplpZf2jNkCY+hDvC1Cs2RPKfNf
kICSNJki6EpQC1E1V/XhpleC9ieiu8AThZmqwIjykeUWrzfyO2i5PlmStx6ntGOW5w1MN/E8Euj7
uUJ9NpWXiDJkkctudLTSRo1bBkuMelQLgafuBJyhVtaq3d+ApS/tlCRv+Po2/lLbDERNLnn1P/1E
G8D2d0j4qrBTiK1svwTFKhFmvisA/7hwPMhoFL9Hl5y5fcjH6NM3idcI+K+RdYqdFmnzq72+s3YQ
2ldN+7Lr14+Lt/nV/KarE9U8nJtKQSlo0S8zEAG86tAnh1Ci7MZgOIQrg1K/1H9jESk88+5GPqZ9
PkkJiQkRG7EKw5wFl1PSVvcie9h1xKo+u9ecmSSSHcQ6V+2/1CAqZUY8Gcyl0XUeTTUVXkHkrzs6
lOvczvjk6x0iGtyV/U/4Cct8ZQM9uqY3m+wY970aw7a356j38bMJ1BLvTWM8sx1mHo5omVcBdwqi
/AkEjz1lAXIeNT1N7+eUWUN2Jrf3KmS1hDmUuOZcrccabuaYPDslTvhAt1fnihwpHn9IWJiTbJy3
7s6l5odoRyYTjGSX4iWS+X0H0jP9Jl/TZFxxjpTL1mi74U/oOFP+OAb06iCheFuKHpRVqTOJsqy8
Xc0LgOnhRf6REl2QeVW8QsuhMSDhPCyKJEzX48S1v5PI9gQolP1m79Z5dBrs5REJMUAiXvICGZSI
Ff+isCf8/ibrUEM8hZaYUgKkt/ryulSkqEM3XIuKssUK6WqtW+mcMJqS6Wu+rEBiT0DE7+2IzY+M
5OM9Ur+83dEwGm7K1Y0VPA9wOajDjiN3pMq5xdmKg124m3af3SqzqH/og1/1G4PsQXVTPxYPKaSI
AAi7+QHzB9LAnjZg3cagNmj1jKpVG1wOth3zgBGWpg+u3ti4tGvjxjhZ3BeHWYmI2Gjj+zQ7zdLF
ZbaDzth09sNSeMGSkxNQOKCAoBFh0pBsBRi+d8EZw78Dm7EXr+3shUVVzePTAbR9vOt6XqezNKhP
9vXmJjeC7OC10MCCWswabK4krOiV98466prc6U3jq/GCWhll7u3iHR/YcQNK1efl6XNaxvxyc8Ck
9rh4wUH7AIVmrbACR03uq2vDxhb4/deCRlr2T5nzKDn7utP8fjmV1KqzgUJvSq3X9plOo7TTDA3v
aaMl73A7zPPRRZ9wGlQrQfPrSX/AbHga1HY2wfNxDZXDNqDeq3rRwHjWIOTLkKc0eneChO7+4FT7
d1pPsOd/f74O4/VQ/qXFkMgrPiDbMhXUfpQQBKi8oMT7E6oDAjQm1sIhBekyluMZemhVm6XCVmEa
lRJMwhshZmGy0uB7RkMxuPP0J1KSKh80BaWFy1tEyYBupfgsl9qkeCSTpMZSakTAJRAbhCMVbAph
NKrUfBAmi/goOJBEbSagCIRx4eFAp+R0KmBBP2g1pUVJnqE/QC0ngphACgULKgVEmqvGB1JSF/1T
BE++nag9Q6MEMogknhY+Bzi5AyWislMUVH/t4AJ97RjYVNrlENwf1CEba1KXZjU6xXASWsPftJcp
UWRDCg2RmkoANYXHQuekisNnqLKFHHrVUKIxPSwavIgxrvlqQqkYBby/QW+JNyGYcBIdL6Y8/YCY
2i2AkD13qCjokFAPtXYJvHm1VfSgqLgDGZEPYfH9SBMKVSZaZC/EnawbewwlaU0yNR12GfoqgU8U
aFiN5UT3u8UWJLxSpyyYReVajLD4aErtiBAm+xHUgOGUDKWvKnBIZtLfY0tmEC8O6S+KRRnHGXCL
GiUJCN1Jh3hi8ZXQJYOlUV7bML4orIPi4ZvM59kDjNHO12vaZ4/n9U2Sd/7gTbD3JjfVsBFTThw1
Lb040DKcjs6TlphPPGqlrbjkaarJT3fynje+NfKyNfKOmqlX+Y3pxKmvcwDpgJbqHfhM5LMnu95F
nDG894sG2HdAkzjIdSsIgaVkyYstI1Jcbq3uiqzx78RI2uKhYuAZflHDDKJ3ointFWBLBb4kjcdU
AgO9hOgM+Uvxfz2iar3IJDuKAy/71lNO9aGcX9TrZUogZyNFEpo+SSBG4IsOCnqVgz2lui/JjCr3
JlV70UtU2qd2cRbViK52AD7QUsT3yFwIXK7JzytR7wt9h5QEJulV8f3pYOgwVwdxEVjStigH1krV
dtAloUToBvJX0ynyw+prNcRvB6ajwkVkHwKf9LEETeXFHBQWIbWlHgjLIiytVEvTlrXu0DcYlOx7
AZDYclD50qWlOlYDVtrADlTCo8zkjL1lsJk5Qn30Lshtt1Pf9yMLWQ6gT8j+L2GQNyaZyCExkS1/
NfJFc9zhAIpat2kj4GWVIZ/AO1weRIzsPuIU6FYxCQIGnY0RtAKsNeX3NB4jifxXiCs+RyGLFArI
OWSRVytJDEnpoi3cV+3JlNmrpsd55hb3e4STwhZ16xTvvm1OGJiP/+Bnwwn1PZ5vUe/2mLJjUD2O
MsUh3UXunYuii7xxMdaSKCOUHhd2Ou71ANn+Rh/3QEAVykgTsalERok+MECGvtQ4p8nV8EuSvkMo
06Vj4c6babEy8ob6XYsKrItCAqLS0+hvRNmpi5EHQCdMVV6afEryeD11ilPplBfTFZZ47v+w5M3S
+y21ub4H8ge6w+RysETzyIF/Ib//e186MZl7kv46WHAJUixZZzCZQUgMg16KJRTDUgwImcboxbx4
JbKsEKYkEMpU72ouCinRl+Iwwy5vXtM6hNmqW/qSnEi6YViDZDcFz0qMUrlg5pYhEL3EQ8eFVlQs
cVs0DZgcrx7MQI1eFSFRZSvC68sORLdOyYpAVRiUyN8rbZmF3XyckjQXSkNNUthcpsxPujnnS1NR
t3Lt8WjT68t3ic0SL2x3CzZrsGhwH0UI3tn8j6U6v6KBBuyY8f7FtNwO0ZSrqdCYqRUjDfO1qcEm
sp+5fg6Rr2b+dvWAWss93g6HYvxMRQ3SobuPCTzrOBc21C7+CnKi8oLe2EtnAKS59ICnaWYIcrto
TuojVn+2AET1oe7HkdlXypf/Fw+HC3VV1BPgzIDf64vI70slOnJYa4kuBmKJYOoeaTAjvDWCkLFU
C7N7rNdd1IbnXo+5XkD4CkyBcBektiqeQOLq0y8sENqtOiFWSTNkHeQROtYQHNqnkUwtqGGg7KCe
QnWv2b2iHzl06QjsbPKMhkyjFciOMO1J8alqhZrTHgZqT7unZyS1cGonsmhf0kV6GftvfXzhucxJ
Bcbe4vsXejT3JKNdDdXo8W9uMKBwgpmF0Rm+l7p1YldN39vXdjfJsMqaCM/Q0SQmV0ljT/amo4i1
1RirkMysuU6FXAUncQQx+nxq3/UnzglpvCiU0pRIIEOih3qn6CIv71olMxQ3KHqSn+mCFbb1rX6V
4o9uDcSYX9ZSop7Icl1GdoOSioaidgZ4a4gUhMM1RtCVz3MteYXi4d9Gw8CT04YM9wD/j6gR5TKu
Xf8MGUHUhFa+Q38XbydJE/d/BOpM8sRJnNrXvxMvTfV8b73OThbc/vilylmbIyMo5/26wexlx6J0
Qxeg89XtEJPtaK+JCesI8bbK9IR9FMF/4LRymsVRDjJ4afok0Nrnb/J1iNik+LIS4EnzeZ2/63Z4
BRw4FBgiSObW/usDSrmAwZjfZho2jCRkVsN4VaJVMyvYNbKXkteTCgMqAi4pKQD+K1iE7sb/xX8q
vGfgc5S8cwjQQ5y6qcqqUg5j/w3bN99VKJdji0rT2MfZx4u4uPy4c8rb/WQXlBcyaLrObjRDXKl+
rmeqYoluOLfk1BS48WEqXB6Eze5v2IJYo+1Sy3lRHsbmmgTT6PJI0fEzXxm0DgNpsy8oSklmWuoT
jPyjQPgxgBo9JYGzVUajUZa8xbO8jFjlNiqOVC4AZ4vUMfHvvhAnM4jC0qg1KnGoJZfhyMNmYAZ5
J0KpwUkMQScA/cZNl5j7ZsXhcRm1ARkoukjVVlxCycbRsdfy61mI3osLrosuw1pWhvBhhVolt8RX
bRY3ls8WwqJGoKBIXFWJIcRllekI5s9EkIVBIkxI4OcjsH2hPc4jEafY6rQqat9n59XqxmTRe4mV
JlIQtm6Bdma6fXLLZ4ajC69CskpBkqINZJGtMfB2IASxg0vIxzKudVfRm2IzRWama8CQrTj3cdR9
Uz/uIBb6kk0tSJf7oV/yMVcjyTU/zTWMgowQDzQAudQNrOHdekQBm9JQ8ghk0ZhUNILnpjC0KuLA
IpFiH2WDlF22UinlHCphPjoiI5FTkJi0iPAV7SvmF0BagKQKyAmusTXJu48qoEeTInUy5T6CUdUP
t1+EjvNRF69CfAflgnjp04+D9AvWAML18x1qiCyWC/F43S4PsBGCe1I4uAsX1Of7BOhZh+SFsAhg
B/BJsydBaI638avMNyj4AggabOpFKaloXCu8RIlHSXdKVf5iOVWUpcVaI6bwf2vmZm2CoVQcL0hj
IOWsVP8IaWQurrogq7WdbpYieV1AhdMqhio6E3dWY0tnKNyQc+Xe6BPA/4ZPI3wTaFA0CywiUJUi
wtd3uVuLQpSrd/P7KRWYFinYIbyexqjeoQjd82bJeU/ew3/VsKN3Wygt0xe5NTdOdDC645FpCtoy
mJUqwQsdPlJOF+imCpPaqqi6zZrD+iSzWyr5mpD4HTj1NqvrZnbowJq5MI5nmp2oBCmXLpZQSgiJ
6T+Vh37kakwzlOwOyuWKU+1J+aMTzreCFwUwCflrfzeoUKARoLg0ihrWAmX8jYCRUmQyTAMRknW7
NMQgI45zwhqjDh4rCT6lAUab/abE9OpqQ2G5GilHViheEMCULhEXKYrVygYDmc2J+uuPGi3MoV2J
HgLG8yv6DoZdHrm87JNlpN6ys4OVe8bdaRVi+D9qUQfMgqtd1Rr9JF1+QH0NNoE6g61FADiG3ADj
czhS3LGDnxFxZ67Y8qLZF8i4BGZ3C69WDZniKOYb6e9Iie5U3lB0U27xEs0R9H48qM2hOXy7rSfb
lka9rLGgzTCaNBfWK82JhI1Yjp7zpEu0PZq0J/8RApZqaqz1SFxQsUvuAIVw5kbvnD2qsEu7j3oW
ahnNm7GqSdMM/yhpPz9cJHZQla31EekSljvHFArGT/tELxS6oeTe7yf+XxtJGzlvSsTJ1D9bo9EN
zENP18AvdTSdufjYrSwMSVAgwfUxgxdJiovadHae5JHF8/U3GvaaRFqeFTErnshhc4J4rVKCeeSP
wHhwTIYIsZLXnGZnC/yhElYHmrSCNso40eaAOGu1jp19WYzLbVcX759aXVwlPHMQmYjvxOfVSoRs
ZysSV6lHiWtr/jSo/emSqGIAIKn1CwCJGr/GjMkhjqDcZHI/GfnpKCKiSx8jXXUIwqCEUem6ytGV
AmkTKRJ/sS6UKGjz2QGQ3Do5uCZCJSzNsDQ4U7LdTSjSrqLVCQlxqS0gOKNMuw/uiXWa3KnUXibH
0XNWXzxn6YyWVn2zm/aTwOw+AUdo585XFaSjBpb8HBeoch1Vnox9oWjM5V6hifjoCTWQIZCuhUox
P41xLuaG+JWPvZxS9mZNkn9hsSYJr9Bi++vBwFjQcDgMxcJT9FpE/xTYCPrq5CQ0QCZJ1q5BRa9D
Se6tfqdgXRHU1OtCt1MYD9ExDVmp6RWdg7Tcqjffyb7trHuDtqZGDcT8BJIrXqMANoI8jR5ddu0F
GRbVrEL26btFskd3kp6xZodHCtmr/SWbBsqWQ9j4q/ZMtzkHecl3emXYuhFaxzXwjmMNuikIAUmR
yCxSUyqAENpxQJhIQnZlPVvhCg1IAu5OgiiHCsXJXZaBr9w0N5c2a0A/9lYL4hxOoXNqoCakCBO2
0Uv+W4QejHPEKetA57D1P0hujnhJyE9CHhIsaQ5JMysF66PGEIYUFzZpg5Cbgpt8JDBSUz5b7BAs
vAy4jPskNs4Qf7Y9fK42/Dmu0Qej8dweQZmnYp99Fwtp0WYzHKU4HYOTWaUO0iLK+gd/TQMeZCdn
7gxdAyu/tU1lk7B3Ug6k0I2ehhFSpV9Cw2jvy/anRLJBDxboqZAeSDWpDL/Q/NHKorVYw5mmtADU
SiAnbz7q1c+zXaYEhpoOCC35fZKiYC9Y9qK/5qyJ18j2uHieaRaa0V8CbeSXYpxAuqxL2HI/DfYR
BFwNlqMjLiXmjv6YFPnRF/n3TUx8ny663Evwt+aH7h5W4w/pKYFw2BwRJ61UCVxT1NxRjtzP5Rtu
fJXrFvJexntjlfxxotTbj3/rVbNvStKuDOgN9FVkE4Wx6Ff8l8xPfsqiAFFuMhG5V4Z9oL9QaZs0
2eCRwoensGreF0xBL7IR2O2cicz+tPQq2qcGx/9vbbx2MavfwGPUv4yQEsBoxPNggisrPJ6AevJt
oGgSJ8jcMR/7gSpWSHgniL6ogqDKTuTpXHt7o+7MamW+fPZIRFSWIgqVNwS/aVvfqPaJgQKOSXgm
4FKgVLzeHswCec6TaokwBD3yQ9GxopBdu0cgJ8qcWbsctDyjfQyvVjwt3j5Pd5Y4KxvwjPSOFysC
vlPoW8mDdvUvN/4UunNWiofP0/O0/slNensk9d+h3I55J6wq8TLkvTg1fdEgGqsJccSpZgaJX8UZ
+O6fp/tQwUviU6XzsV/oobvwqcnNL+PboPG1HiLsIFPBThrgkNOH0mfvxvknWLJjVgPn/3E5l7n3
BWgZLakBJjiRlzNQeYPrySdS+0G1JuQJYB0Q2omLiZHnRraiWlPCBqzeuVa4IktynMEFftiy2Y3t
iyN9COqvr9cv97DwuODaEF1FaBNaGAOWOgdaF1Jneuw7zTg4pMErGj/L1oXA9uPVCRdTBoKO2YaU
CH9qQJMZw4iEdU2JyL5fnd1yf+8+ZLu3O5IsarNKYVSL7P6hCyPyTtyjgAtWZIo50/q5kBVEmf9T
k2J7UyKtwolUJ5fNmvWJbPI0ulUssKv7dv0d2Uxf3lJP1R9p2IqierSzX4IIGfyRjdMjC52SQ/c1
NkiaBTN9SAcKfJgFU5GttnatQvuOVt0yi9QL4rL8WBInGwpiu2FRXuqURw1AKJRAAUJOkiB0cphh
9adWShTKK2iFlaT9X8TNavFwFZtVPL1UdajEqUqnDx794nCb/TRAMQhnCH69ZruWRsCNv0vPJNNA
g3j/Q22NQd6L7svoYmnfemcl3M9rfInSrPYD6ntDTzbDLw+yoayv9A/5G6Ik0AZ66t25jHCLjFxh
Xesbw8sXdJ6Pt96UOjte/JVTBuh1FmA26Gf+22+5piuO3LFTyPj3ndqc7Xqzp8ELTfB6OzZO2i9U
19aJdjjTLWQjgZ3J6uKWtvXOE+oXEtQc4lRXA7XjqlMe0Wagw8zJGFxY+/VFj7W6C/oXddLNFQo9
qk1p26W4v/rsloFaBIilIZ4GWk3OVh/6nxbgwBIn/v/VfvB4JactiDPCbsfR1YWQnKDh7LdibIsR
T3ETlsOIttNFZKczEtwKeQN3EEVlsnd8isceKBZUHGJg5FdCPvsjOz7dJeVG2mbL7V1YJTRxAEvR
JYpVrtRLGeEuVIgi4oaGhQaG0kcNLB2NfmEcWZj/KHWWSFbPK9jpSkwgvqDBxEPgEH749cNL5Zac
Cu0a5NgmeCy+rlQSVMBRCC+Mu4617JMdWZvxxaZy3xbdlWYELkS8vGUyzZcDtU/OS1/OMeDZVJH0
N6mHirh/dUUQubjmgl6JAbFC7Zcbyy9X1+y2ODJfBpWoIokVhriSyiTV7KrT8bmz78aoBXsXKuA8
c0fHA/U8kLGknPiVhQkGEJ9HgZIMVoWMX3iGjqeEugSL6C3bre5tmQSZ3+AnfRQ1zBAVRVERSD8X
me5pslYaAVoQPNCOyj8zQhuby/IIga82z6YyoVAr5WIQgm8LRM9TZULiKsr7Qdq0k7tVBaeE91fn
G0NRAHmLFiSyqLog38S8pBlQVSEk4Q0TC7sufHyBq9W7g+SxSmCWZ1gIuTouZGMlypSXsh5xkOlu
1WCSuAj2qdEToCJTCsD3Kb5wTA9VlvV9xzps191jZOl8E8Lka2jYNCnp1ebQOacA+I7p3se3H8LJ
3p0KGjWTwTW8cNTaa9o5Oqef27QMh7GRtK8vLxkQjUinzG98uHTeDK5M87PNw4ysI5cstnZ3e5js
2/wUAYrCGW0Gt1ob6uj4AMuOP2r8NUibidHnlQzGjr3+W/8ZLf/yY1bsy095fnvh71qeX8Lb9EGQ
C8z+4s8vO+/z7NEm8xJGsQc7j0cJZarndtqHmVCRu0G1F2UW7L0Ddd+svW+4H9gfnN3Te1ds82bv
n71W088tXjzaTVVOwe3YiypeNfLS96yRtW8/LRrnIPuLvGs2MCu9QzLNSgFFkEbdXZPdnb2aEUTx
IK13P2XPILfyq+GH+AkscnzHPvz+eQTlyuyxu3yXwe2u9u7k3N6dNHXXFecVta83VEVNugNB3DjS
a3l2JuIGHnxbz7K9o1LDToy9/upGTnl0GtWOCZEDTvvBK+/c2tWrwaVK3MbbWVOTr7mXu3N7tmPT
zqDwUMMh629yp6xb3Ylpr+qszW6cWWnsNBniJwePnVqMetxqgUfsaJdunUfn1fH3sCh/PytWNt+H
dxD5kscr+Ce7/LCT6uJixO1SGV0iTjVb/HfA3kv0X4XWVWk5d3iU4HbfUfcams/AOIzjfb959Nfl
ThMU8YdxkpuQGMN6Yh/vY067dHPitfMMPqP9tkyFB98IXB+2ad7gLWfTfKDuRO0m8xvlR+pcM6+B
fy60N4rAXiOitl9/YKUB2UxUyn5UM/utPRFny4ndt9d0nz+thrvrwmDqZLMWbUHXoyOOhZ+Tm0Iw
mRxGtW2N5mQP62m0G8DmgFWYe6r7KNzP9lWgJKvJN8WAS8WKM/ghFoMVE40XgUDZPr+fTnRyanX7
Hrdhit/7MRSk3dqt1lvtLKo4LbO1FNpZ+iYwv88Ruyf0AoZNum/fs/aZ2GmAP4Pb6l7dDNkTbKGd
36jbn7fzXNRZRtJ2GXqwkx70/cWKfrBTxHK03wLCwqpk0CLiRJ6HJ/XDuvyW4WMgXIT+Y1onz3jY
rSVNm9eDcnN6O9hn3IWIY7nK+BotquG73r5Awif9h/uIhIx4ZnDt37eldedN8g/7B0XM72P26L/6
cZmTsUwe46yqVnZwDEpMBJro2jHkRwFfsx+xW4HitrbvOEGW6aB12ah197qbLkrdaFzq1JcXknqU
3uRQx/Yd3ia6CLQH1BcIICvdAzbe9Fvwk21tvB/+QSoami6U6TEuBuY3NjXBLcxsDGtIP/IGwNlX
c3XEm+bNHrVvx3fMLvYD1i6ViIUsjgzn0xMpMIh/qvMG9qMI26fGbI1bI6rmRXLCbyn9w8SFUYkt
y/b2S/fpgFjXu/dQGHVoPD1J3fISeur0E1P4MNGkV4bNSXkCMWWUjS47+kYfZ+agMkm+PnaNpSUv
7WA3+5e6vMZ7u/frq/cIL6n31uheYdOv9kjfIzj4NzTRbAOUWE6kFreGdf5pQi7LfulrtroGz7A6
e8yus/fva3Ve3lHpb9fjO5nv8jKK6Lz8mWY0uKUc2N+NPk3CXZ7SBECttC+jT92qdF/X/ilOp5WL
0WndEve24tHXbHSPwfghyD++riw2Xwj+IZLhlHGgX/2u1jkf9rN9pdZ+0FycLTHcf90i99kCAbXP
dagkuNZEwG9X4O2W/2F7oFjgvbYmxEtEh9sWdRJ1d44hfh6q64B21Jd+TJ6GhczDap5xHwB1vB6s
Wv8t0xNZPnys9R8LdpVCLsJAHESxbKaWS2Wd/vBNu3K2yXBrtKGEZPT3obBI9fT7Kh0EFWosijJ3
/dE/Pnqk5DciG3QgdKtA5PkHnnKuu+ekjWcFjG6T7b/ZfqZ2OUN04byr7WbNNQ1ev50AD/IrUMzd
MQzbNGR8EsPTI3Qi78dpE/Kqio+nPp/i5uLhRVxVJ+l8YuqN1m9P2e1JParlx4t3WOHzTIyfD0Qo
KE9o22n503TjulcynYRpmDjr2E6x20VoH3NeMNKs06jl76gbPXukVSllSjE649/TxOiUADypo3ln
TLmoMs/KEAd/6lCBCM2qVutmPTAOps2LUw3qQbn38GL6YEZyFIAFjQQyiN1rnyWl7kducyCjP7gT
2GwKCERA2/mQiFR9NJ6wCqEfzuDznX4ri9MoGV5/GWSPfkxy0p+95uTIyAXJPyg2lezr7PJ7Ch5H
e72tJpbxu4entIrhwhD6wlc5WFnWvhMR4LVAJwhYnV0gWgpxV1dkdAzcKDqI5bWffiiNscUB2Yta
t2lRa0Z+b4dEFG2AMVJxAf3Q3B1shekS+selYXKL0om4D2NFWszz5yeIz/U2aStmxYwbMn166IAJ
qy6+xuQHaae/h8xZpfYYkTdSM/dFly576ajZT/gNVx4C8gRuyg3GOAZ7mBeBU3fu3Z13ovT87Fzx
yYFLHVxxKBboW/f3YAotHwuhzqcTwSNnKeR75B761/EH8iNV0+UD3lzLK40woIBVt8dQ4OrMyjau
tdeu0blCPq0GZZf2T52OGLgeRpEUuLGiZ4fZnskuIhjEtJbCTIdi0lhRfgwmQ60c+l8JDWHDNe2T
//He9AbN6EFMMCybXqJoQi9mFezcraDbg09LCImQnkSLwPX0p1TdBU4M1YmWLkg0uEwpbQwevhHS
eQsMNab2hh6mUw5akypGgC/uv7Q/zBvnPLj65w0LdZcy0ZCZ8FWflLoIqyPridUImxIdkPmBshgN
7cGajy6aU7QotN8I1bqxzqxSnejg3akCQxnHzGVN0q2e9QxJyWD7B2q+6qsFFR1D0BIzk64YXkRi
fqDye/ISqKxMvRRmbsTt5Y24YrtgP6zgfI0liXvoimsNsoG47N0mMAE66pme8CV4AVEbbgYqaswn
uOQZ/F/4FyYwk+CLMnXeGk+XI+cAkRyq7wsGmk13uRSCdBzyCDPqTgeAUnjof8jsJCl44q75ZkiA
P1xXN+8Q1BZqsnocUigMDkEy0adGp9CT4qEMiX2a0TPrwj8QWjCI8VUHHGEcV5n8FvijW6V67tZx
5lCh+JTHAA0o5YwTTDihk3us8t4fRfE+PdTUsXU0op03Xdu46BO9FmJ9EsWU/VGms3jnYnX1o7Zp
NraR4Lq41Tnncav3AsNQcqnuWGoBqkT060AbMzTQKJRavASfj4Pp4dYBY0lSEEQn3Jon71UNJ09S
ySaIBzjghL2gWw8fXjVMFufJe3YC075YxAiQH+hsXvtm7bt340Udh5gnUQjecxsWXwwgSTr96/Tq
UjlFJIXE5uvoRAPMsFj857Gzm+LpFt5c1nxRTuALkQHWGO1vn4KU21wdetJZgIu6b9zy6sN3SK7f
h2n8m6C8vvXxQ0UiUEZeebRPRDoxoA8a/a0xwSgPzODVO/jP4IUwbYynC2vtAkZ2qOZL50l9zu69
X963r8FrlYSt5RFE6Wv/s/5mUWb1Nlj5pqzMr362MZeYdhJ/Lm50aEHk9AO5mpCuFlmtr/oX9nDJ
4Dh/T4zvx7TsmJiCTit/GOmse0jfEuyE4G5d7XS8gyryjbpoVpveN9XuFRL0trlMWFcQEIavojVw
a5IGKFAgf57C61c8IO6vuqfegTiN8kH9C3lThUS2MjN6LyFA/dLk+VeDZuak2Ai2Os1+aZj5WGZO
niTVDkFrercq+3YCAXQakymgD6OGFJz8+ledTQ9G36TGSW5KXyioah/L/Np3r3uL/HA/XrEzs5en
gxuaMPCsqM3bkxIm4913fUsQcSlbvM2VIjXuRNDQKHUSKv3cwiYhddzGhBJR35EolmlISZIEbHSk
aDKl5kCfeU7hMW11Y2nwNp/+Oqg/rfd3Oo/HlcKdqxVb9e/SVzw6D9igbz5JI9HvIPk1u4evu7fu
V2avxYcmI919f71M0ArW1XD37/OxgCyTLevWekQe7CazMl1Kh7dJOn5PrwtWu6C+OK92E+TXSC9H
+xFuLWvazxNro63nolFZxBK3ZpkPK/3dB0/eihS7Z3b2FrknCE78h7sSn4OM5cp2OYq2T9PKJmn3
1MN9zcvsFBfMELiOOmT/hm2iOSQTYQzcGAZubbWepdw14Jq6C7I2KWtTDVqUk7Of+k+pEw2A93NE
7oU/YS9bPoPHN5WAYTKgZkYNqs5q/ukgA5of5+v+fr4fHH5iqh9/uElN0sG+m8yyXm1zm/CKi2QQ
e7cJYSM92zvUqlfQgt3dUGW8FJYEmenkMDxC/cWsdXDpJRt2g99oVKd2UUbbswDWvE5oDwPz+TQ5
sGiuzpRx1hTPSBtxpjvPskUEIXr2Gp5ctGwHMKEoqLHQe9l2fbVeC0ZKFV+QWTR6dQ7Dz4AxT86V
1rCR/czKv2iCunsspZgvjDKEoclvguIfcRyQfwLdOp1FEFW3Efd5v+JZ74zO49ukaX8winh6TZYR
gsbprhdNSAQThIUwDZZl1mxEmWrOnU2iRamHPNI7USzrZfhGw8imhLEtAcuEONOxZHg0+1saBysa
XoiSyVwBYsNdwNoAHyLYVVyjRCB/mcVDvbZBUmXfu5SOqcOOkXdM179rwBeQGgxVesZ3E/pM1/w5
b43l+e/mnmb8BTEldi4KQzD7cytec2AMa/3KqNRbb/aLx7I5vrnpiAIVcknWyWBnYyga1FncG+1k
1CAHu1qH7ySIxsmg8fv5bfoJY/NIEkpae4JLi7fXNl3VePaMX/9H1Hltp6p2YfiKHMOOngIiTbG3
E4eaBBs27Ff/Py+sPf5Nkr2SlWWBj/nN8pbn8LPixgroHKT9Ch1+rlevMEXMdgh6f7gnt2IZ1Ocl
IPzLcM8EYogUmQfoFllc1v8JsUKuGOczOPdvveXfB2YsQIIwDgivvcOpVWO4vkEG1zNQuPZLcxII
pwyIb1gZLhfGkAEaE9ofesO0b22InB9Ob0s0uWeEptquYwx2b7iQRInD26xAfmRpsFqouZJxvGgO
7i5Ekfq8jF8dskDo5cH4J5NA8exFTEYEt2CxNI7r6suCR3lpONeCi2Jbo2J+ELYwKFxsg8V2t0u1
dhpbD4bq8zqzgWuremi/yWL493vrtmsVUC3D36HpHp9+CbKX6HpPtcuex3C363whkRk2fZrLbDfd
K4dJgrMbDyUps+uqgR7/7cGCOUzzikjyYTJB2Ry7dc6KThZvf9HoP0m8ALQP4f+NiuAySpvTCC5z
Orm6yz6CgofBzXv97dyvhzH8ptHfh482qaB/mCBRiJbqA6Lfzj2vNPyD2zHh7N+omy+jg5uMuTML
wB4B6q2Xc1is08YPMn/aX7iNGuzsa9SWxtzEwuWk3Pj7iAk3IbXDxHKeAs5pgNSYx2NYqIOTW34J
mxR3+IkHhq5bnj/mu9/39HA1t5AjmoPDOOV+PZgmPAZYA2Chl3NatU48KNdMmzW8o0DfTY+ci2Vn
tvW+UW1T7Vc7FbgMFTvSz4Hl+PvhEZgBNvfniYF49C189O9RRfr+SZdmdETbuPdZvNeQwN3XWPxh
jVmmikO/y3kdH3Io4cSjdWWKvtwULspA8YtaHSsEeBCguYNrv4DQ0/hBOsRTTmiePQanITfViq0V
ipd7G9FRNGZsHR1jsxyjnkmgNjZMddMV4JZuDdY3WpF9aCHQ18/jZjdhtvF0dx2+62yd0pTVd+eD
GLUD+9MAMVHsHSG5Lb1jBDdiSxv3hZpk0j+00eSj91VYV4IdDXnuPvWnJ+/pZZigWH0ZPgjQ3KT9
NxoCSwI17bn2GcAlA5Ovg7gkPdry1aqCMmEDwFqjbDP15qOCFqgDLKZHboJy0Q9k9i75yc1TbG0G
pfULKWP1tZEZPo2qKBgXZs3hw+dKUERS//CnOpLoe+Sp8e1yRPrUQ4IZCylKKCpSbooSl8/QJaQn
1SJK8P5RlQbndMUgzT6PY5+b+dre9c/jY4T+oc8yW3zh8NPwRxgQ/EMvGVRm6d+jVfHohDJP+RFn
vUbtwBfyb4qDbcifLupXlVGv5u+TgD8vu82fPp2y8/TaMnoHmx7ZL2S78TWAwbelYKZ3qV4kGytx
tAmjX6rB1TZJaQuZ4LCOsjvXNXaf4bmLDqwPOM+/dnHZoBVtizoBON/C1n6R/NYZnwAKmxNzmoP4
9wE//R1AtGEhwCH3U3pcj2A/TsmOU2Sjju4Rfi5dthq0/HOQTAHsTq/umV8BEOVJRKsxqHdpQzBi
cj+DT7vAUOjpvBA2LnDm3xsUoZH2+sCZjwfkwdSzVZQP4dyDUeD+Av+vGQhtFQBqgze3OHdA8lvo
0hHyD11+VGYBF2GXoG6AlWAJM7VRaVogR4PztBZmEPp52tlGif/opuRbSrQrmgDZ6Ek2emy0pZCz
oymWRlcLQBrRWhwPRkUl0xllUhj8KWK8wiQjApURMbEo2REmcXvbGTmAWeVYI1yqByrEc4qdhPmL
pqgL7CBgNGQ86ctIsKLPRJgW/WwXAPLAkfM9z/HY/MNo7WQPtN6ZHgglHm0ADQb+f8CfRtd2ZZqM
S2txL0TY4nMIF59+hNjFwmJduc/JwHhKpkmiOEAa6h5/3mw8zCWok469um8wz9HATKMzacXok5Eq
5dDTIaV3kglAN/31A9wepf6PkLAaKx0hU7GH8gxQvrNDly2dJCu6UnUY5CdPcq6C/zSs4MGXZMpQ
EjipiONMfHkKgJfM9ZgsMhUUaImzysnmGkg+g/jPeXlnQ0Ix0fXrgqsxJnCLYFQp4exmaIQp8b51
bklBVeAUOV/eySrykaignjqEvNWLamCTIjrj2ezYgY11gdPJRP9JU6BkdLBaQebKYbrldJzIi0zP
sYEQdTCW5H9OhwmXvuPir9fwMbyROXial7UwVGI4VXtvwbR91DzAkrHHm5QMGbrtGfw2u8yc+KHo
HhA5tJ5Iyy1jiq9PSXQRiCDQnhwPYD8LZWEvjOzZeF5N1dadqCMHIFaNszgxG1tEiw4viL8U2Wbk
RZ4nZgPASrgBX9ZL5ESJCwvHW1fcihsxJOxsLQec0tdluSD4oKFoihAp9wequgz3kHFnk1ZT/yzh
d9SbK7NkVYbN/qWgLu8ntzCmro67SyCVL7u0qWzu9oWOOHMBVlGMh8H+Zser0oYWJXr9m/dMcua7
yX323CR/983zAETMNiqtSr31hCvbM0pOuiZJPNEbbEwv7W3/8tusmgxILn4SVd1vB+/cN1gH9UlA
2SB00R76gE583/qjMaFehqBmKBK7Agj+MPSfpK2AHwDsQUgbOKggkrQzcoCQptP/sSGuZhxwLQl9
oZY/CO6MQMGKFRAC/Jj6AtnEkquuQz/O+ETCNWjKrR+RTvLoeoDtSCJpr2z+qhmuEFyCkKUwheSY
IR9lyREIW7EeQS4TzSpfCHbJhMzIkih2aNwSUaT5C+wsdpmm6kXou7WwuJ9ODfCZELW7Pk1m7nMN
kFPeBTipwTtc+hQ9DE4Bq9Es5l8JN/cGYg6dG7sBNnAejUdiwfHkh9Zt+kVJboYDIeoroOX0kjV2
1pS8sqXmlrDUCbue7GkyCDetaHXl9AsEF01pD+7+58BQEARCR69dBgea5Gahk1fH6xW2Epg+GOEE
SCHZAO/lwsPyCqJLlC6wEKP6gmAJR5U952EXAG/gGIEnk/t1l73v9DzeD7/TEhTOew/MRCAsxRGh
okP/NNxvvqPHgLzY/65hfUZbHp+ML+7LguHsl0afjjib5dUzPBHuK0F1TOruksgsHuPT8Lwo/4rr
z85uk3l0KfLfwPeTyR3HgXRyGSEa7n8m19XFK/8lEyCKVgrx7OIsKVhfXfYSkwEAAtrOvpd2F+gC
IE7dDLAn6JH+thOSWaiwvGNQB3zVxSzZoAI5NYuSvskOnaSdD4qd21cX+Ap+c1SC3pFTQXJAN7cs
j6DthWqQQ+dUZ5Ytnc+TPVrvAj3kp6Pv9LsCHGYwSTazCt6hdAs8rQ/Ql1y8HGaQtGTYJidIUBGR
tj0wFB8LICXBRdpp9K54SkFiRSNYa3lmD8tvyuNLRjLp5JTBA3RzZM8IyQBzXb0q/nHKFk1y57Pk
9FJ5xCxIlmgn6J3S20UWidN/CDgtgDBJ0ex14q61udacOGCMbwqEKSzuOmkRgAEM6FXQ5LXXVRYj
tpvZ0/KSCNCjiCvE/UFo9SBf/qJoCnNc1HZdhfxJycjGxEMQnOuRBNAqDjQ7/iX3ZHZ7KHbndDut
Vp3z/Kz/x64cYDeZkeV51PVa0AjYsdocRmwOuGysdal5B9kN3KVQ4DcyKFMLqJL6ktSF9gvUuPba
W4VvxFm8hCAogakLMau9SpBXLhxvSo9UBZ+hAirOYFkojyD1rfOvQ8EmDuQ6pa3+zt+I+CAShFaN
9mtep06aDl0kCaMojsnIWdFMF1Bsx09LYVGcmxIEFbYfKx4IUatjJsSOfJfZEnJ6Mf0R++2BNlnv
ULq69KjIDEAuSf+9TklBZq9BYVZmMTMzoJ5fJYNrn04VzddJ7WRiaMM0nXrv0yFM9N/DM1NJlVRk
QzE2k6S+G1TXFZrEYiUvs2ZIQ8ETAyqr7CV/DQ1iqzRmyBozANDT5td16E1qPRAPdQn5whnA5EZw
GcVyvW2hRrEoW3Qi7kauPOsFhjHJ7j+ypTbsLOth6Wd3rlba3bvyDY8HXogFjQ+xUqPEZSVXXN3r
R/sx1r/TncXaZtoAci2Dvihgal85uCwVaHgCabO2AuHO0ZnnDsOljlvGXANr4c5RPBaYm9KfrI5A
jAQ7AmLwE6gt2M5hwD9bW4Leiw4U3cTqLyGUGpW+U43sCE2k25A0FJj6FQz6cVhgzt1a33Shjj2a
1HLsvjatF82UIgYs7/A0fDOhpRX+SxA1yAnVG4y5uHdSigs0/0YIup/t0H8PH4PiL00UZNobRMzx
PbX4jkXGO8+Jqqivc0hTkA0H/fcsFjnfkD8IH7TO7zbI3oilww5DQeEXyjJGj03AwIvFes0V4S8R
emj35MI84PsrLov/bUv5OY6IlLrjOWkEgrWybK7usdfwFfEURbLLpRuTIETs1aqlML4DEToECGLh
w1My11yujh5asTjryIP1f9Mt4CXErdFAMWAkJQGx1upWpOt8Gp54VKSVbN6JSE389rhh9/SuNxsQ
RBY0RFm4ioQo4WvRvQW5lYIU4xpv3oUOG8Ohk5PbGHDxsOgO+X9uTN8FjArFJ0+ARB/kT0xtJI4h
IPA/E1imI0BVNe3JCYtCBH9QQi8AqRX3ROZkIkJmJMkNTvaQ8WF5tmHoSrVSyF8heEU4yR5RmOLj
QMS+vdtgZlNAo1WUVX3CWeTQiAqNDl7KpcMLPjC62ft8w2jhQ/vw/kt1OoVC5p/ajMAW5Z1dQjEP
vZJZklhY29WDXczlhvhiykvzV4x2saR02sQH2/Bxhdf8hiOVq+qJwmmg7LG6rz6j2vjW3/ebzF+S
tYgQmb1YhlC8AWit2e/exVZdoAP9aIoFwy5dGO/kYrowvTI6Uc0Tv0vYb4ZvjIPgvYgERtcTxVyJ
TAmPKAaq+DJMxCOZmV1saA3MomaziR4Pagq5ZuxAVALHiw8yio7MBeHv7/0jR2N9x8tOM21S2zR6
t1/4zQLscXXBGujfctXRF2uJB1oWI5Qf0PfNwMerlexoQZwn9rGFeu186dwaQcMtB/fuy457RafQ
l/DSw068h33w4IETZtY0Gm+uSIJiY2+W+jE0o+nq1AYzLaK3ZoNPNJHuGeusjjxp6nwidDmgd4ia
hzMkedJa+YPu4lx2XbLkCB1n8qtS4BdJVKtWRn2IMStLX+E5zMvHXY+vn3DVXX3spRbXm9F+g6fV
4l9BEZYTMZaE/tAfDpmkuiyaIcunC7JelNyPDZYb00K+BWUuGDZY8zFPwa/rv5c7/BsOk+hOgYCX
uf+UTyAI6l209Vl8Fm8T0Rb/6z/RY/q6YBDIGxP6MYfxZb2DRTqNFxTM60Tii5nyiUKwPlNoG6jW
tlANcTRX1qaZ5T78FGoQai3M6SA5ZTkMX+UwGqPxqVOsk3IBxs4kHwm5Zkc6uQac2jS8ehLW3QZg
11r3/pHbQnLVDMPB84vEVzafA7km1t0y2H5u+U94Qb5LmP5vi0AwRoB2DH5bAQCPwoyLAOWIEDBe
tbrzcPpiN27vVyF39rT3i5KstjHVeJSjsLsT0mix9+p4KohupcRG5Dz0XqKsJsUdQjRRHf82Gdmg
0jzMOZX530gVJet9fqdbZ7c4t0kL12hI8LlHWk6faED4lYBPFEZx2iWjF9JW9QTbIwWDVLN2bo57
LswS1Sf0IyC55Ae753qdpV9swYOeiQivQBAsGEUx/IiYPrGKGsi67kbSaAXVFiJMjyeESJOiNh8g
TspKQitelFGptN4BUSgALrX6RPrVAs3j2LOd2zrKoVJrlboWxQ/QQ0SeGwird1B+BbID0PFklC1R
HoNPxS0dB2vz3xbHa97a6JTw0n8HuAIAMRXTs4UCynwKj3OPF2QVDVgp2nGnc/2PaJQxGrfhQSC7
zJiflXEYLluGd+nsfYQRTp0DUtOPH+0NIih8qU4Zr+9b2Rqg67YF03Gw62v6b748LLf9U6coBIcN
QnBRnn6mxhw0XDxcImZ/+iU2A/1X3Sz8DIILptGHftp6tg/DbT8ZIsPQPwMO2dNNAU4Cze4TgKqa
Y4TKFgUQD8z8OXhMJUtYdEsERvOHoGnYCoF8Eck9Zx1wR6NryxNAWsE9WzENIgzElqojNsry3z6o
eAQjfNC0fus2sr8wUaZQSLJNSb+lq6U3jueBNewPJfb9J+SFnmhr8iSCxqBQaVfdesBA3HyS8kXx
MI3q7rP78pLec7IfbAGAjYCrdtPeNngNr9FtvCP5nC+5QU5mMtzZ1WniVINDJMo+cE69IdTwGa+D
aWhVg2rwQVSAlQzu9BMalOCJc4W1UmiVy2a1zNK8MGMeGT54mWbZZ53eYSKz3VUw0PFuX9yFrBDA
bJP+2l/C70+e8NqOVplZPFLPqKoQZbb1zn4Sv1r7raQClx6TXYZ4OEehMIyssjWiA8i+2MZ6Q8oa
JQudDDaPuslqbInS/7DnUHZg4ay6cbtBpcMWPYaWJDGtevDsKE5L/41AOuY/jG67IS4eFWIVaFQe
pmrefQCgCygvq51VQ4LvMV+mdj18Xcy27CLkQlL1HnszpXRB4qJqV5o2Ey0+SsAWiWXr8nz5c1lf
1ns0vsYNjxSUj4ZXZhH+3iEZ3nG20ERGAzdCr2r1hOCqhOtKg5f6Kxop/6Lcp7ilmUnLlhSZ0JI3
DZQwK/GCt5sVWMizBvhLeci6kNZHpGXULaR7IgZSDIqpShpJNsiobJTXRKooJEN+Rk1p+6MKiyFd
S1SVWaNNPWZTXIixf/RUkyXmdoTpFkUQVIb9SL6M0lxCdJKoJemmdLAmkSX15LkpetUZpl/4Ak7y
r2ZSRTQr+jPkz53ZYkbfLvJGa2qOH7g4/f5k1jlRXqnUypWfFsp++T2eTzUatQyPxw+zqkUBMm8A
MMUfIT+ommWAApI2I1UjqgrItYnonFhS5/Y0RJNbUhnb7pNIyAKp4dnwbrFYupVWxtyat9DCaAPl
JN0/jF78Nk4ejYhdKFfOOCOfAg19PvZJRrrKxacSI/z0TgH0KrcJCgypZGaVta6Sfb0AHYTyiCxZ
50bvjTOzmFG/LUZ6ndTxfPlSKfEW8nbGL22x3i85y2ZT6zycckTuLAHEXhGRfsMic50/bDhoubKD
YofyaeIF5ijSF9PvSpq9t3QrCyVD8r1R/Jdws0j1T2aGLCh0Ya+eNhS0Kthcumyx/hhVEfKI1q3v
r7qp9yEsa0PgHOUZu7J2fXZ13vh9P0t3kXeJiq775w/7PwZkb5ddmkCvtA3YJeAcsfaREvG7bDza
3MfjxCZsgbYh6/znXQAFJ1cZuP5Tby04SmgLTv+H1iiQLh34cxXQ4Lz19Y3MD5SM444VKOPS9kXj
fWdu3VN3T9VIY5pUmahD7Kg1h9sr/XvUUGL6eYb9ZjGb2bke9KbSVOiBe106Gz7yMypd2mTU4PTw
Vik/JFaT2yBr59nZN/Ku6rocoE9rwr5rLgoLwJ5PFP3Auc5K/TLeGFV76aZzBQ2CR32k2PGaI8YY
j49r1fVQ/sgngZe2q3OUEceiH8OtzprYNM/R48zv+lxSCpL+LLXKY+TRaFqpSQS3xtEdeGFWNq/t
TLB/fL1DoBtULUl2UoUOgAj+0CvJpQlJjbdWtOCzRIFKy5FMyGP13l3EkP6TzBhmCnaq/xDTkjof
TcuI24lavdyi62RkRauCVBQHuiGZ0ih67fpKktTe559lfX8Vg1LrIUMgK2uHKDRM2/tzd9N+I4Gi
ld1CRCkMmx+3V6uaXJ8LQ+2L9XiY7QqOVMOdWYz2wWVr1RbXausCDfVo7XDGLLUbn7990r03Wzcy
iPn3i9alfacwjZ3nzjrVnevXQSYSEDTroNawuK8PzXaDIEd7B3NxpGDDQufrv32jw4XCd6FqM6cN
Yeqz5xyL5rJmUd//kugOE/SONgrUr18ir3+MMN+8DG9k+8S8LKoS25JS+87cvgUkWibK4lrn8Sx2
m0xfKcbzhgvmdAqYisVENIWEBWHt4omJzwht9P8G26+k20hNnUJmhTTwQCkgkEhe+zvwsuuHZFYW
8ki1KOnVb6MAj01PWWqeo2OJxl8STvhAe5C32Zty70qgTnFNvgZ5Pqc8jkm/Kk8aEWy9vWXJOUE8
Is9nnMYetDjjZAhbJdtXOjTTw+Zsl6ob9gD/RGPfv6A+rCOXJBNzXwIDNUcUqzJ6hh849fuGVS4t
3qeFQWOlwGqltUO+8AP2remghnjF2m4qUIy2H85IlgmfoapIVf+O2EYu7cilcqp2HhkVCXfjI/ya
J1bHbzzq3XK1aV0r9DOuBBiKgMHb3MjUivi93Ja7Ze7+w7XgFff2fQWwj33eb578+/sTNoreodar
bh8BvaND7xE8iySzrGb2ZxUGtNPVqiWc6wr+5JRRhqwK3uYlqNUBQQ9oJS3nZWSlPn+PAhjMPXfB
UD3KC+1FGRM26WzqzxqFLPtFoI7NTdXXT/X3Mb0xxn/Zidbq0U+h7aA7IQoqYP4TTAk35iHKyHi8
/kk5qIgoCkoAroV/zcNAFqcHRSTk0KtVy1Or8sOWqg1YEzgVd5KEVFubZIObXvfuNvPnaqBUIdFK
MNt8khix1UikRnKi/0pvhIcTWtIg1+H7xvzhDu37CCOTkuI0rKVOja5G6zkpYuMgdW9pFUtOS8la
cfPaPDbXWXGYzt+x1N1JnkiUdr/PNdjJ77q0lnKEdP4NiIUVqG0Xhgt377Ojx7oL3h4wR01BVKRp
IoSpAAJQ+vwy2Pgi1hD7S490a5q063MAMR596+AdfF0vxgBCdV0uMET3ncubZVRqjd4KY3VVixbd
Zwj/NNJEw4P6Ruddc18ppHCLtRWspRyhsbraDNp8lUBKE02LUk0bGoc1g1M3lfh63Sm1DJoPgwS1
9WS0jJp9gyMeyXlm301D/H3+0z/X755gYdwpRnz374+tjhVCn0LSUvkdjOnGzak2gg+ZzDVIKJD2
nXtsHkiU2Vlr4RNYzzdYPVBAsE7bgJT1/Qz5rrHrlH8OtXBDij0YKEkh7hDdn7d5o+7UUxJ39LrU
/2xd6H3tE699vYQ3ZhdHe7uB+NS8MVWVqkUNARiZw4sd+2Etq2evU8fiEgyAXvJolHB77cY3wMKY
gG5/Pg/3UST7rLuv/c3awdLDxqMyfkDValjvafULcBycXFq0aQB29d/BK9ycwdctwkkPOuAKt/Tk
OL/OosJ6tgqovphJ2jrCfrFAQ5g3kDVm6ZNYpAeTqwMs/AjVjhwLDtgVdlFMYhAtMVwAqFf5Qz2N
nbcCV6idXNbNCytC7OVVdfSusEmUvu3P4NtJlw6Zy2deeHfOdBCQqv8mYMYfln09hsV5EwDOooZE
N9XUFSGp4NpLEY428E9tV4D1N4anj2qauITAW60WISFnHFalhnMgs66Y95/ohM5/tF8bqX0H/C7h
3aR1xNPBeglAfzha56tTKNvVB50gg/Zy+rRKFTOuk+8+tmB33wEgNc7g+TS8Vt9WeV4u20a1/YZz
caKE7F53Az44Qyc2MmYj21PceRfHh2uZOzMl1D6d+uTu1Suj13GqhDUvR0hGf2niTm9/h/u2tXwF
5+1A+Sa2Pfaj5n3f5gUMn+nSifEOzmszBAhvViNpA+b9gbIXd9Bj7sSd14vV2D2lTv1lXgudym0D
L/KyZSFx25ChTzmp1mm1hzpgvrZgbvEuqdDtNOx+/+9FtqijeTWHtFn7LS8efbz7oMh6Bo4fD+MI
eWz3NZVsVRNte7mfPdxl684VSde4eWKOtezq67FtzI9wMdSkFON7R15cOrRgDb7O3os/9hpf5tm7
glW5YVeYHFqNcljHQHyPzBfZ5WHyuPtp2QHsKvgqaupMwBjo1iR3fXzDk2mC7jzFCxBQBoaHa3ZP
P6WqqbZP6yJr5IDML+Ym6NTJyiTlOA3zwCVLGuqEtUYd2YibAYeKQl0LRHCt9QhWd5YhsM+zM3Lv
eoPrjMdsLDt1wy0krfdfOn5UxN87h8fJ3YDFS5tLKSUmrKOowmQMHKA9IKJfhw2zRnLAXKFkVmhb
PxEgpHnexmiScYEFfBIkO3DBjvSKaeOTY2V9HxUfU1rmL3s5l0Dkc31fH36N2Lyt+VLmrbp80dRW
7HPtQWttaAoPHwIErA+IU6PK8mDvvoX24ckYhd7vvn3f0l9FBu7TfVZauwoeui8kpL3XPXzCid6D
+3uObt1leL8/g3PjY5bW37QS1qbPbTHaPkrEorheaSeG/WxGT7uC7fCyCp3m8nbKoBvR/bn8XmWe
3dxGx6/Nuh6gS7uzevGnJ01XEduPNlnUFgwAoxGy50z/Bi233D3hidLMquirLS5lH8RZaJGohhHP
RfaKFY4fXMk/puvSFTqMToduw5Ju3Ju2uQytq51qpyj4IzsvjZtQHg4vn/a6D0bZ/a9Zv20XwhqN
fQO4WA2CAhlE5zotDwQcOmdIIKRtOEivJjEMcqXkwiOgRwlTpn+LCkv0DaxK0oFaMHpf22kdgCCp
68l5kZy/rUc83NoHFG+4vXWD93pXCDKaRaig5IY/A69mCrkdPt5DdOafLexF/6rAq7kxvLzrqM7j
DUOPh3O1X/gkqPsoCw8dNSygEk95dglz2jzHVJ7Js3DAF7OeMagqhEqrW/C6NrbHJJTTp/2Heg0p
QgNuGna9o0+DJCqutWjpvKcLpnwv+9ZYv93icnV42Nc9Uu7ukRDCTQjqEGKh/eTeQituapA7w/h8
0S50qdWzkaYavzcMhgsWUr7kwi2D8uvErtQW/WSgW0rNfgSH16MRFurl5iTGhwAFxZNVml48GNmf
dD1BaU2KEakr5A3Rhn6cxief4IWtLksiWHYZrbRlmJ41UVQQ0BGhN5MKNkfWz09mEzqGPwU6iYWw
5AHQPAcl1urDl6qgsF70YB7mpRxDavYgm8B6al8Ak0bcod+AnYxbSnNtNXpQeWI6XnKKvR1EZS5f
VbMjyT7ihbC1npkVhRweqp7RrXt3MuknIeEd1A79ZAQM2Cq+qEDw8cZd2WrjOdyr25vKACwwpal0
FCkC+Uo5yLJAjTNhiEAiBZZ/N05kyBPEv8aHC+AVaHcxXE0Fw1PVKlyDxOUEtahaEvXKNYyFapNv
CUmte6JBiO6ZBDyQarsReyVQRTrhM1664z754O8EScKjKfssuLKah9x9p+9L8ZG2P4wBneIfp5ZG
Ef8a5nQkQFIZiME/KFM2PJ/MAiBRguQ9HYBK1qtfMSdPB+4UQl1B9sQdelJ6+JeFDgilGlcM8BMt
IQb5kD955yxV49rmvpmqb6h0OL8hNGOs+SWakuqj02Gvwxs8e2mILu8HVYZWgRjbXCEcW347p491
ap0YE5CVEQfDbXRxi1CUurgkYKoFzIm8HE7YHV+R/pU+dSb2qpotDN8WveFGJkb04tbEFRLPhJma
6lWpNvAX74nopDwOqkD6lDopTQw+0q29+8WLzWowrUshf7Ge8EPzLlCyyZq21rSCVcsLQqZ6qbnr
2oFJwstO6bdqWEsd5ZJHfGZSqTx48E2iSpubPFNwLDqhQaBJqSreFumqfeqffHU5VFpy3y3n9D0z
1XKG9SpTwZ/sgUYLGajpTDb3VKWmZ5QEIEC3W5uDCqzCTcA4NbgPoFs5fMsbmq9o5X2IMNI/YoTc
RdxUtnWHcAOBa381wx59Bvar5aWj+cl8z+BiUQaI/XusI06bQC+kte1S/FljeSLJLEajthuFcMwA
ConBYa1T6pf6yBWSkkqusjgsRtByucN+eTREdkMaF1+f1sWZLuPLaQylGJ314/JeEorUYSYPFfLD
aQm/72uIWwwX8TSnHdXitO8e7EQ6etMn+SxadaoeLuZ+8MRk7Tza/aSY6WiA9vF0bINb99w7Do6D
7eC4ev4VN81FOtuFOMwGx6BGxjD4Dhqj5Uh3510eUsy3NLVTaQexKytTjpwRNQD1dlW6VfDYkQmf
ul4ygqrg0oSTt8O0wcajrwrZ7kZ7EIUKijoZ+ZXIY1G5qsFZZsLHW9p2pd2pERSJLwdEfFZG/s4k
vCePcajCbEMm2dUDZH32UQG3DnodQChs9o8Zps7Tl3g+flYjHFHozFShRiunxGCKk3OgZa9VoomU
rr3ktsQxfrZS9LCzV7U8Og28We/uK9TRxHCwDDggHzB/riXzOq+t0p/rzxJRrL/mXw3jQhKhI6Na
3S2CD6gFmDdY9addrwBNymgVQDow9XO3DuVkQrJEAdii4JebA0c2CGSgQsDKPoQMoQ6VXqCM5+gq
FOi+ji/BdlCaxOPKoNy74jPSa17aBQI6PYtBjFuGLt978MIiiLH0wzxxsjYY6Nxv+qhDU4dQj81Q
PWJ8Uml/maT0pF9dnhvd5kCkLtEzjsMj0MJXB8hkWMGhpGQngzPU4OMIOYdo2YeLQgxddiQ49fD3
4TE8IXSEJkb3wp/KgIkvs3Jb0VDZydbbe9V+c1jvx1erMNzpS2H4QZQRYiX/0F92Xmh2do5hbNjX
j9ngcY0o7irOb3vAuDKDKj1ytV/kKHfKnTNu0i9qf6noNdkMk+CW0Rfu4hsA4sqh1RpZ6Ds1Migq
BcPzBmzUsQ+9UOQkOqlUTLvMvqWW+clqRpnLjCo30Wz0hXWrbJaWzhJauoaS1UxDuMkuBx8wUKKr
z3ruS3IPKtC0MnsS7X4g5OHI7XxJW5YQo5aaJQdLkHYDfmI0ufKewcnTzqYEFMD1zSxCp6QZyDnK
/MVwAkPgCypo/x3heffznMfreBpP6+PTrDGuLuqLMraAb2i7w9tMRzyJV5WNsWma8aC5Kf9VZsg0
ppPaDKpVZVaZycfi6O1Wj7+jV9roafbee/PxjaiGSquROSAayGRJJGrnQiLA4rIG6UCqUjooSsIM
TqZXJZCIhAERPu0q+1SxhFY5IBbDg+Pg4f4d6BoVghTGQp3rC5W8X4vOf3tUuATZ+wDWU9IsRShU
GYfSayqTGGf2I9L61KcQjpK0LLPUcNlzzjLVwSJRhomfttJrJdIydEOfgApNPtCq15q99+T5spZt
cCpZ/q0sfC9uM/8AaD3JmJwQq0zWMjdr+abXwMCwx8M1loDxAxzLMaRUJY9Q90Kdi1lTuZRULmlt
5ypUn2ztveHdi6muttnTW9Auo7fSpVFZBWXUFcE0qp67n+AL7tj8Ns0TAe/rhieGVTCa/i5AxW+A
wdd7Eyxnseuf3Yj71gyAvZkQRauDAy1L2k4vJnAwVg7EbBeeDwIwTI3L/hxg0nSjfVOQhQK5a0Jf
nUJQM0B8EaLF4o4e0hSJSeM2PGzh/5/HEvyB1JehG3K0quaIaul5Z4AItHWurffdf69jj+52XLah
0iH9CRuR0aLRx7KGgo0lfowOhVbcXwKNKH2gUOVwBtQ+WeuKcWfqJRV2hFG+Mr3NaBd0nQmPWB/S
rdWOrlFAjioRno3/EPz4MoFl7l/r8swNoilDh13dohPbHOzAg9d7jEiDQmv5I8doabHq6UpokDEX
rbggM/gWVjn1K6pIMN9iQgdQi/GLOP5dGOP3Dy2wwmo7vVbMKYgfcD32NMRPlw+GIMzsDh1+AbQg
lQIo0pbKayp4PGHBx6B4BuXLNdyEe+UAbQU0+T9uB4B29ELq7TctHKIfPm6odjbddV42qNbFbZYT
/4sKY5afVbPNozFkMFBjJSCecWnJ0xslRWugZ6XmUGNVjRI50G16dFuuC0ZRSTlkXg5CKVPDrrGP
Hrzb341NXnuq8oP2Lnxa+kexV1ncibXDxpD/VciP7BtuWx8sMklC5cqgTK7Ok1+pu9hF3Ttc+fDd
pSeZDcy1jcbkZOiFTB/cSEh0TD8zroTgaG9e5TbS+dHKA9mhcnGj3qYAC+e2+ZuhFQQosWjwMSKT
Bsid5DK2Vg3n6AoMBW+dDTUGl6f5GYStj3i1kGRgI3pSL6GCctArMZj1P8lIUYAE5fOhdqNChiEl
YkvBKQRqe/lGeLFLPRXCqQ9WgCC0Dd/IG4pVgzUjASoNDO96Nx/BFhR9l4DQRdFBkpKM7QR4Ab/B
XaikBxOzzMLy7D3KbO/yLMaXmFQhxRHg3t0H+VFAj6Xg32SS+WP8lXcmMppk59vBbVLo70bxiAoR
g0t0gEqgljav2X5SYBr4mn1my+Fp8pmdJseVbLDvyMCmbqPBBCyQ/aUSJn3FT5P9SZf55TCNiuLw
GNx9iaTv+Mz+j+B4Ey1pOeIpmWt4gF05rthHMf9OKPnVIgf4HqbdI6qA4lvIxZLQ1I2z40NlmSvX
32zKD/wtz4D5ddw8geKFFRBQVHDRMg4E0sDl9qJi5kHKzHY+PoRTsaLEEnln3Kh6piGda9T9B6QX
oQFJwWxUwr1PtShrK/iAfWJK/wBBn4XkQCt+E0rgcIGmrbYY7dHAyCkVCERkbK6tLHao7UYIqJNn
JYQD/F7ARzZGjREthHw5Z5v9Da0ZLXItdaVsc0b85PrMtWkccC9OU6mBhG19rzGxKgGl17qX0Kjz
mIz5dJTbJ2RCInTTDk5Yj4x+odOI5H9q0NlgdpilyoX2ikkHzmo8KrVYyVo9SJhV9M3RTsiS0obZ
7eo2AMVGq36OnKtKGcSVUYNFOYaUVQd4mGwR5s181Sz50KAHEjR9BgV8gzCw5cbH3J1k+sG4S5mK
ZKjvyFEzFWw9pzoxnCdGdBoc0l8Qm44anVHRHZ95GmfI9t3xi1BvCGoJ8DQoV5x2DKwJdAJm7yRT
qjGIAT/0bGXBUHsGkBRfpx9AykK/z1XlX2fS5uSZ0gCXCxPjsPHergRXAgQbRrswiblCSsZo6nDk
HYBXBktGzTobP53RIxZynQGhLSszDtZL7sWiQRvtBhH8gOrRMdJcpTpSraWTq0sMigjchsz7BL8w
rC+Fk4KqVHrMwYYg55XpX+ivVDTk8IeUIlEFAvUiS4IiDMkYpJ8brfE48w8A8rvK6ncusy60angQ
mjdAv1IHvp9/6vV1E7Ncbuzpcrhd7VcfpzhTiC753PYyyd2hEazjwDhHt3fFb7Z5jPGF2opnVeV+
Yl74AgZ7WZwW+8UuavbiaDkgQo334y1HYZT7QjahuiqxUWoD+pamaXbC0OqBw+pItZRI59Y89J88
UjOsKOl9uwUPx5VgnxfMbdnnSpynCESOxoNzZJiE0A5RENClf47k6qqfArq0GSxgEPreda64Ps6O
UCX4oYI5KMHxhzcujBj0WhpRBYD2NFBAX1PebJnomM/f5+85qgKu0meK4AArEIDpL609oML9ugtW
Krr00cvh5V06W78cnBbv8XdcYVCBkFxUD8bfzs3/eCtwoOEWZO+1d+6dBufRfnCf3CbLaH6ZbFeq
cV+bwjiRkaiSeSkwAZEZbtg81RHh7vLQmaK8zvqMV5v54+I6u9zMC41KCcItHTjtSO9XugYlw0b4
mmU8QO3j9kcNv8/QAjFzh+PQQLaj5myZChGc6AzNPnPDoo1PLnW2GWHIyjn5lae4sh9NEBXIKgjZ
f5TvnpwaRAhBLMR+jn0o9ho9or3IZ3X7o29ka6O8QyWEnP0S4qAm5ShUtp8hgRmRW4MEuxIpzX6Q
MmeW4Qzasevw7jNjSMtqd0TmKp7swy1DHFcbYh0dAlmMI/hHHo3MCt8rS6/271DwqB6zDxT4mpsC
x+I1KcB4kMmWGHKI9zJ6IkknWhAjfAQkqHgIBMoC6Bfv2srP/sfUeXUnzjVL+BexFjncKqGAACGC
4YZlwCByFAJ+/feUmHedM7I9Y48DRnv37q6uqibFTPi1tb1FWICyKHIpSQFp1gCs40E6IKI+k1WZ
Hadtcu2ob/SBeTwYDHvn6IMah0PzbSuXyAFLNmTDng+FFQEq5vb70geSZijMaYYdA7XbDRQLruDL
Td2EojD38DrQu/vRkWs+VVTiSpm+Qc4SoKajYf8nSi6XC6OXe6RLM9U2bhNXYTkOyduSoTTMjqi2
VanpSrwHuYfqIuy6wPHP1D4FzNXqbNfr5Do5T1pDSPLe2Z3/3v0CVdEes7JeFqU+XnFA+nj2UFK3
4uO4wOsOVhjpo7xpVVXAoZGvPeWsWiTCnRML15ScPKP1pMwaMIBHryxbN0AfRUzP+2CSIt/pdd4+
V+MqMzMxOuVV04U3gEAPMN8PM3dLvDJ0l+vll8AqN544E9/yF/Q7Ry+kNyD1bvN0ueJA5wxv3m7s
ei6vFI57oSNYw7M3ZZV/D+xNgI0AucZ+gIsQItnj7/73bV6YudHg/FHjXBX7ySv7ZZyG9r9fE2Mx
AkU8ZGJQTSoCtY1VMb/wcVYxWsWnmU4wcDClIaeYzrCXdccAFNvnDdMwk6lYDhKMP3pFYI1HP+1e
BzdMbOVIW14X1w8YUBxq601X4MOmu+0euaTpxQTFaeQXzp5QMkjusXTgS1+ckw38uxh3rEvHp354
LlPNydhfUo7y4QchRFOdaQszjVhh5UkXpNwjJumsuVpF0rcvSbTEsNPTZI7ZkPB2JW28paDRpNDv
mOQa0evGq1jyb6fRltpEcgIBbIfBB1t85c2pB2zbJ2Pv3AangSLifmgXySrPna137AjeF01VJMQb
5FLlCDqcVZGoVOSxZ/36YdyaPHdO625+Gv6GRuS7/cFrBDGUVUSHjD+8Jlfrgid3Tc3Gxayz7ICF
ifp/79WVXUaverFb1DkdN3Ly2fxt/0Bz99gPQImnDRgcR83+EV+RuUWKdycluAL+iysx6BMWEkAz
eAPppy0KjS6i6b8rHzaoUlsMC6UaaoB+kR7NoctrJfRH0vXr7YZAQ2SQJ0b2x5RVMhRI+C6KStIh
pn7R2bnD6bvZiks6FyAB8Kx+4b/spLCE6eyewRfralDBvmp24imYzSfzSe1lYt3ZmwcHV3jwwb2v
dqDCOxcmIwIG6BtzRGNw77CtucNTMN7F7vnolNnFALRf4L65zEiugMDXzzX4+t6r9gqzeszw3PgV
FeOsD6432E2aQ1GFq1Pq+zbI4HQX0w4Oa5MLyTzG1p1tkKKsVUp/wi3jOLhg2JEC/UiTXsysPeL0
+9Gq/BzKFho2XjKm/61TJPU41Bz1QvqOGhDf9DlvRUKbtyWclO+1Uu4TDh46fHQIcUR192G93+ji
9mL1YTOp69sCggUySwxj26E/wHlqn1wKbJ2l/CVG6runqxRVACObXEm3FQGFl/kBeV1U/Nlj7HgZ
F38u43diwcdsLjd9LeLbeDusL6vL8jL5rccKXadg3vleDbO5anT1kBgx0+OcZBWJecNyvW/h3giP
U0IqIdqFX0d23nKoruNq9bK2g+3gPsbChAx2TdlyXeNEc6OcgaZGGQoFipRt+fl3cZyecMsfJ55a
sW8OgRu2NI9/qXPF0tmM63CO/eVACFy2LwWz5SChdl94BlAwRdgCRHvizL0L2EoxhtP5TBiCrPM/
3tW/+pkQhrASHHq4rPfgS/bAWBjX+sT0K8EvLIMauhnVpxKo0BCBJfmHlq7NjnFK7Q855a4rmtBr
rau53PY106I1fg6eg2yYuIkLMRH+a93JvD22im7BP/YVMJ5YYfw8xgjHxtWf+vKz/qyry93vFSI3
hmRQI6t2DlBMlqo9D0GlW+kqcKn715wWcNMKS/SqGFP8Ain5YIGCSIr/I5zljUS4fFg+oCQSSEo4
LwXF8xsO2iIpRgBajckWZ22PN7h8dDdBBQiykl+qT45djffR6757GMomX1jiASCTO1ePko6gRl0V
AtXG4htTyXYweV0esZhK1/vfxpJT6F8ZqcRLj1Xm9VrnGzTp2PYMdkN2C/548iV4CTrCcu7I63aw
GWDnnPTPXWyZCUlEIJzyawGGQrj8nOSJxuv3Ph0Bt+r9av8RwBNVKS5WqMZPq0bFLgviGZbmkxpx
vzmsDA6Lw+Q0Nw8TuG1fhhuWVkROWIzUK1AZhUGT+6TOMkMWqeGADyZ3bDO4F1aZOdkP/5SzuBuc
MepyQInNpTOb6gP3Xga3QebOyLMOs8q6fmgamyLb+0Ypf0NWhAHApv8pz2reexc9ir1auyy+NBBh
dO+fECQ5Dw54yK5QpspeWnSKnT2CQatUmoFj7sEjS6hv8SlqtarOoQRiSZvd7g+WA5VbhjFwnJ4z
C6XQFvT7k9lWGASrixWEgYw5PGBLDxsO/Dz4E2KvTyNVo5nDkC/k454IGP3+02wb5kijVFBjQG6f
agrobUzlTUp59i6GYdvtts3gz0vQMP8exqfbl+ioT3PkakHu9yAi4xLx9FJuoRNiW+IMvYHHI4Tf
YbQ75DHGE7gMniWmtuFxu8IOj7bR1Xzhbngo/FZo0mQFTK5rlW5zg7sUwOIM+QHtX2QT8riB6wzT
lu8KnRYlLjrc/jJ91e3sOSnKQbCOEvVocEg+kIAg3pvCdkpAOjHLy1/m+Gzjr0NvFLiTrvlmNB/W
BrVukYPx4u7NC/EURKNTCTedYq/YK/fqcSWq9g7jWnTiYN62nnbl+Jgm3XPn3DlCXa5Fu3Ez1meV
6LLpujufg9UaiXb+aasLUhirg6Sz5jPAabjTyitp1dJPc0LX0u50WX/1TutknTP/2TB2u5ZxTb0M
YUCjzfG/W7NE4flR0HQb3WqPlt1uPHcB18iBsumRKghVEa0J4KnKoHkyKoM62JE+yrpKJnOqSXhq
N7PUhYtY9K5Fu3y2G3jWFLvKl+ujT3z6Sd9uGTN5xLl4H9X08mTYIXkxnen8BSLE5m3MR5e8I8Lo
JYhVUO3+MKGGOFHulvo3+Er9U2bWgSBxTwdn3JkXuDmZAZvxgycKmfl+vV8n1Hggd5zVc/uGJUt9
9lw2Zwd0/2R/zPfMX6r0waHh4ouEoUCCI678yqMWQ2XxH4UC03tVOdoRT2W02zctJLX8XcNdjMe1
qoJJ1oy0I6QYrDjvtGjoiICzq12K5fxTizWopBCovv9ySDT2ptAH+ESPJivivYWGogC1pDloWSrs
qb0lrpVyTXwTZLpYzolypPF/ZDKERBojMxRJ5jwUqehKGp2jBXRUdD1oND2nZxdqWlRwPhfjGLQo
Uh6Ml1Kto4GzgNpMKY7PTfP188KzRg9Yr1f7TacEihi35K2Xy/KGi42BidWxwfaht9Hq1NGN4pHU
MB6UkdMzdofnxX1SwrIC0t2mJ1QXO19MdpGM3EyfEtRBKsEFtS+bHNo7ahMnm2wcjHjb8J8AOQpO
TotJifL0BM+MPbzDqjqZLrrXOEZS53fvTHcsd6m2+P3F53jjcCunI4ghk1tHRUlj+cEFmjpysO0W
epcOXj7Nw19UvgIBQ+I50DPa8NTvonPvFD1xyq8H9QCJ4QNRJMbbUHbnQMMyGd5zd5iw594xpE28
8zrxSp5alpjiBvVBAoKD6/bJrE2b9IQKXgYMzUXtiPs4r/iP+4J0knaTqUOy3ZVuUTIWtaWFD6IS
zp+Ri8hEoN/6XUHFvVZu8cMZTK+0ODu7Y9Te3sUq0p7F44yni0/hwnbsEGYBjtgorutg10337T2j
k/2MdtnvHCAExmoXvXgBcfruD15kungvdtEL5KXagaBCgU7L6To9whcOyh2Nna5DjgCseWFIfMDY
WK8n/xPOg0/4CU8RxtUgOm835SmRf5n6xxt3jgBAuLIm9FQBjg9e4uW2VNN3+4xJ+RnoqtSv9OuD
Sr8Bx5DWop4qGPe0cgCzVHMrDUvoNtdoY1ajeogKvRwWgnJY7NaG7wEOr5PStIqfmq5GP5sUJ5id
I/bczRLeHmaP0XzxmG1/isPG2K9wG3UlbgHCeqF99crAXfhZU2NdHV1VFxElvQkBZp/baCKCO7qf
aM1kN27Y17FLwHmJq9lO5dmV7zwsJk80+NRKpNoFz7zkuc2JIbdqzApNEJ6gJifLpl2jtsVg29sH
RQYhCiA6+tmGikfzeCp4DB7tFv99VAeKZpvScnHYa6AAkwZvFve/0qKyyEbqUMlWbcPYpTn2dXJy
o+JCGgQJuk+2SwP++DY2SCPWp2XKzYYPl483+WRyx6NDUsuM2+/85z5Mh89uKYzjaiBMcGdzs2dv
liKuzsfea705DNOgSfGHxRVZD8fcpIIfwrA2FT+RLvGgAIy5RTxbhEmj9krqqY+SduaA6PAT5vG5
8/HPgKKApP1LV8wV8Vg+YTOAQZzGafwZvUbVyQ31+rZX6B/Ce1DvihxX8kqrzZphWMRoojPoFV23
KhlgPieAOYggEEeSfa22D51Z/wL7DUvpR6eKKedPNj7idpiSj98uRitgasrVL3WUes7bmjGpalMX
0y39M8lnoYfzLQEPvwRuF+Z+7HjNXy0Gj3wDCOBkmEZPYaLqSjj9aMc8ZRFT80a6FCAExp4wBPh6
do1YYhzZhfDcQQiP6mwovwLi7/A8vEJnFc//AtDDpIsivVs/g4Os0vPqyGO8GLgai7bppcwL0E65
ukJ/BUyd7d3BFGewgMHh3Seedyp8QsJzl+KlrjhQJA7J3xZsuIXNQwsHCJ0c3EvOky+oSxhIQl0N
742SDaBXfTqD6oFAC6/ViBEFxsKP1Yl/TxTCZXshQfJ8oi3DKG9HTGs6W8SiPFQzbmsOezMdn4BW
hHJRLpN7MTfycgoxXlksxAb8XpCD1UHF/Iv7UAITg/TBqZmBwqhYFSYA01Grmi8QsKQ5WE8c8o+/
mR3oBDkx4wBbNIKUVq+fcHGO+gk3JUHLjaa7t+8de5+qsfMBpMvczbcuScv/e5YghkMZWOHSx8m8
Y2+L9FIDsBNspetp5fQGHIo0LPlmFSOxFuSz998RCu8i7w+rgBHb4kip8WLWl0Csj0Xma81pFnK+
NbgN/BgObRht9h0+sZiMclCTD2ERNyRFE/lq8EC4DX4MCQ7fh6/Mm+M3h/NvZtorc7/KHKdlDid0
5vYuIn2IdYu+NwiWnJX2GcbEGZD28V0wtz+STcI8zK8b30k+JjRF/SI798zuU4v0yEf21ghtvK3J
ZwB6NP10sp7X6kfIa0SHJzbq0EM0JiFfWWQk/GIcdlqbem4wbV+W2wzXYzqxiMsPvotcCRUWNYFA
LI/akGcT2Q9WeOpO3mG+pvlrtS0s9kCfsoTj34E5Z+iYz9AIwKFD8CBEvwJ6gdVBh752QdTKX+Xt
EJSINYe/9+Cu1nUFRKcN3wE0wFjAEf0ZB8oWvjPcNGaPCRwuail+sObqEco5W8WoUQgXgtgiLnwj
g8bLQZLJB4OnLiHxwwB59k2Y0niueVr+xbZOsCa+f59labn5PSqhwj8Qf+5td9+9dR5g+02OSI2y
k/mDiFlkxlyVO8tbT5K4OCvGPysD0FOtNLFl7UIlf7SyWfVoWtiAuoPbGOdp0OjqoDGsDT9xc9Sg
hTvDbBDLcWU9e8rcJzDq3AdcBeC/j0s8nlashab7+bCU7Al+Fe7RhO+Bg7/Az/3g0s+6mMZ2rtEp
SOn+FUDx1IKsexeX+oZyloJ4KmXevk1vlp4bU7NidVlOLtohIUh8dsv+Om4UTA9TqS2fCa9/uG2X
uvyDuciehMtzR2wGihjBHbi8zMGa7nQ9a4B5GjhMoY0SUj9YUHfVK/b17cVpEDtQV9mr8r9V3J4a
8LgKoEeFrnos6rKo33IM9yFVN9clyJtB7hP1ZytUbN7Ulnvqqpe/7+w7dYZAjcvxp6uHuoWNjks0
eIdYfAIZrwg2AMWdfXSl/7bpYfiOrqTVn9uMzCGUfikL5VkBwQ/dDeDCvMBoYW7I0mJuC2xHmY7K
j5PI4rAYGTh2K3gpxvbowxnlpwT+Qe7N7YGy9CDxoHCG3f6T0caX/EAxSCtXYUMs5QW7Q+0F7Sq5
8cBDJ+ZH8TovJrYQOKFw8sr7OGawftjnxA6F8TUK/HzSOFk4qbdOPo3EFBUMl1ESZC0/7W19hIWZ
/792gdI5pn/hOKoyoeXWR/jsDl79ylCDQJLwOFGaV+pXu7o0mWZOD5izSkSvxPtCbZROhBNNcCoS
Sm/OuMksFJgcbKZ7sMu1OjyqsND5pgM5GcQtklalBAoFh5d1g0FzY9Q3tIbhi7hKwcB0CO+eytwd
KkwN1dsiZR4bfjBe4enhO4PXzjppVxlPywFabNdDccL3Bs68hqjg48z8Cbgtq2A8Xq3uLhM2oh1n
QhAw+spYjRl31aSx9fROmCOtOR5jHDkP9ogYPdIhWghv7AcOxm94lBQpZamk7irOGMsdMc3jja08
GpEMX1jefS/27GqsKkaxFO0jP/ab7sXPp90+22fY5MqrGK/j+E3moShAl15mvN5qOgjGI6vo5jRH
N+e/tjBjgginJfNaaycb8z25s8Mc6DS2Or5HzJkS1uo3cuueJ9QRconSLXgwV3QMW54XOWe27px4
J7Kamvt6MD3PQik4nKmXr+vbmG5w/xgMxRMoYQTCjm2bgpyWd78F4UxzyFUK5dfd1dqoeUn7mpcC
Z/dMwn8jaMrBVi22a95k0+flzW0lYKL+zXNGYrNbH9QH1UGp3+qMH/KtusFXPOyIZDfidsauUANJ
x8j/O0qucAbrlFrwZ6GhQhm4t5hj4FCUXeJHdpEXu78v9Z51CsLFJdaAj72ZtYur+u9lqj0JN5AX
/kj+KaKX3orn8rWmo8kB16//EuUTZ3xtV7lmfOtwvq9TnyHzYVNvf3mLZTyCnrYOeI0o1V7W2rqg
Fxk38d9SMtXMDbs0vTSLVOg9HDZako+313m0z6N6wqGYyeaNALCgJ7jAT5l35+0T3spN7DmVtugS
pxeSJ4hAsG9YKXNkiSq+zqk3rwn1GRUasPeJMVgVRw02/Z7MaKLFmjNOZEpA4wrljVjM0tQ2Qf4/
J/dDNGXez69YbhIOiJ5Rhz0hQzWGGkpFZqjzmzqvwQv/scQsI6yF3hoxWg5Zgpx/oM4wwfgEvUNc
PZF2NcYY2g79YSjhZy9xHzTWNCjqYqvtDw+6vIdWnhN34IGoA9YKj9QYmuL2gfYzPTAMWtKLMyKk
c8O9UrqtL0UXgdkNGvmdw0XHCF7YINeXSQ3xAobiHOZ5m+5BH00XJBLOnu/ZUnjxVXJiP6GiKXuH
xWkxX13/CqkzuLyXMMAAzDm67kvwMvjaG5nKCNH9+GiUIAbd7GdO7/8Sl3QoorGHLSgVxN4u1MLP
Ysf4PfO+8THiBmMnqzmgkxJTFv08WbEutVVFR715uR9zeDTGRVP2pqyAj3Mff/HVFDwWNDaDzSop
vsoinjG+XFOkvnJmpdUQWhdY9mHTPYCHiP4JRsSg6gFIBvJyRiTIYU0/HwVFw0SV0F9ipSI+6m5S
R0LAfyxrdr9fAg7ew8KBFqgOP1WzaFZNbKTEPRSt6cviYb10OfZZT0rJvi3uYWLCBaDdL1EWkyyD
20Kd/i+SLrq1NLPqY7rnv4RP/KDzZswIOZ/kIrRw6cc+XBGOeLSi/ljKJPr9Pb9K1cIsnD8bo965
ZgapIaRGwOwudHGIpep303OHwUIOSS8RR32+ibQS+zxNKAzE8CjApRezXzlPzvNnQTSglyDTxVpL
jCKJbz75W2Gz+04rnLtlap1Tt79EegLnh3vPDuh0MHPr+t0NfTG7eusdCB1Zkms4+ek8mZhk1Uld
mmyvs/hSzPuSPl1iA3U1seSEe4nFNk1nAN5I9Pb8cWBxc+JXxvAsZ2XABYOkBfT+WDQZEIl2naGP
MNk5lNAm49Mveu+dHlTt38WYHLoGV54ZGjWA66RL4uxtfGlG6OnCOwALp3FG0/7F2aCKB3sGpogJ
c1QZU9NZQWatTtyjV4O+QW9RVmfV3y+lr87Che9FcNYpITwsL0TtNNjiNrXvFQNKNCoYFZOJDfcz
ICfZO2uGdK8jxFlKco54DlV+5hEzHxXHyagwGEVKFZE4ICYoMRhbmKecWTXvTCwapkv/oqwJmuM6
F4yBoZgDr2EaPePWpAh/vzHJRjVeH5TDi9aisChMYO/w8lo9Vztk9R0aR3SG8N3lV1IfELVB0KA7
Bs0izzaJE/Rx6Ols8FZi8WGLCv4NzYtWNt2Lq0FrYTvThTnsTLRImcxxd3KqoKRjnK952Lta5V4t
FH2gEr4G1SEC9EExrszS5Wl9WhMLXz6iD6WnGNXkVCYCUZ/RKdBesHn2j375r4bPeWNynskF4Upj
9+A04DELJ2KQI422YzenA9Ld2keqmdTVag0ag2q/hlhoN/kM6sPi9LRQOp84JVVWFE3yN2fc2KDO
rFeA95arDI6Zkzn8WeU0rgJ/1qlB7lzMax9hnuYzCLMclN3n6Bo/R+e4OEmiTSy3ykSiDzcfPi5a
E2cvBKcvkbdFSqDzb+MoFVUxyWnFalFCrYtROWE9aqBc0QhtATgAX2uROqo2BHGW9RUzCGkOtX8w
XI7uKKzn0/1I1YkuChbJIJ9Ho+zRrZE6vdZt8AxokolamLLcQieLbKYRXBm9sA0e/fL4OSyP74NH
/9F/MrjozmwSXbcYP2corQcqAkYt/ds4dET7hJUjgDZNQaUKPKycUAlFQSUoZB8xGgh6hCB1seUQ
WOf5ffVrw8bwOFH2qwsRBjkwyI+bBjwlI9XZdfLoBh3RDDFNAvkG1b93YhqUsMIK649m5ZaH9NUe
ZX/Z3425o+F1VpikkRLjMgaC5pP4Ts8P1+MCz349TH3lGzsk8+DSVquvhJ+Z6T4t7QGlbxkzHGOD
Gq1s1N8MnLkM3+Pb8DxIpnpmXsNHXz4c4o9m4Tm6xJUJ46J4RkTHOjeMG3wZWNib3hsrvh3IrAAb
Yc5PKC1b3J0GFRuvPsiW1CMM3NvAOyxa0GCQ5OH6SUJNtULG/n6ahVG5R3IGCfO9hFUArUkCNdpS
6MlqWAXAvzrg+TRf3n6bAJsCGZVGV4NzD2wk2uOXWXblRDpfHJ130zhiOQg40q66oEKuSOdApqg1
5EwsVrL6wVglc76OQVXASA4R6HzEl+E7R/RWs6A4Z7KQfYZoCXOxNm46FbCVpuu/2hdgePBCVr9w
aV5fRrFonJhEyDwOBPoPQaoNgH6QKPZYTpwEoJov3nETtBqvwDtAKn1Zp77cDpmriSYSoxUe7wNr
RCYl5uIXVYNnwL8zkOk9YCAjWNcjBK+0PyGTE0klafMczGr43bdHMNUKtPskZJJwYSgi25VNy7gr
wFeF4vLiADv1NWpOHtEzegzew+rcYEQexi5l69qnN1KGVUMLjkOj2Hnh/AgriulLmNEemch8iFBr
tssIBWmhAJO+wgslyzs+2RUbcSV39qsy7P5O0WoeaHmfkNxho4o/Cheyu4xr3tMlOokoSfO4FtUi
ho/axV4jZNI3+lWUlyRUjBpFvKqFsMfy8ntJpHpmDOme7Iqpwl5GjjUQ9Sd+0oHazcC7eISn2Q0X
UeEncvOiTqEEEm4j29uvMEgQpGagPDm7ZH4nUEgXSgS0aipnVZSqXBFWTSMCZ5VuMjqXzGREd4Mn
XkXVxaq2ETOrMqi3mapXzPlwJ6+xVI/g/9iG+u4nBiTdrHJUjgRGcexBg+hfwK/TrnoCJaIKWv8X
LlwXiC/KDbIrFD350Shd/++wPdJN4BJlG2r2ccbUHfgmKSMukK5VEK+JDYn3Rg/XC4JWKX/VJ91x
fq4F/5FbGJKUH6Ibt0KZrZ6ObBC+KKU0bUXGlmhKs9iMVcRl2izSfn3t2GUFU/T3KAY+PSEZAgCL
XTUtN1huCKPEiBG2gfZ+NiyNt6vX7+u3dcgh8BfwufQkZRe3t/AY15lXRdEqCLrI2DTNaW1xz4SM
8Q+JU5U4JHl1m8VsT7ZqEQBcjTjcQELaXfad5iK+H7HakEVJoZWmXiBEnMk85IYqxv7Hli2v5K3P
MeZ3tMWSIAlebSGtX4nL8+/GrMR8A9NAUYBOQmaah7IYIXLytyAgfVSlraDFDAeIT3870b57MjcZ
LOTB/G01rXnZtc8L9YXAeqLHsja8/ZWWpA035v2BB9IP+lSYidn0i/gydE5DwXKQ7fCOQvMPJhrq
+c+1VZBpYSOpL1TjbU6r/0fvkjgLpQg2bhKn7qDbq6YQ7qilreJd5TuOzgJ3GuqHcgFoeeqPqkwV
UJsp2PBvfUwQFDgN6z2vXwVO6lbQqgauVo9acRSGOK9gS+vVGpjjQDNFpixz+zrJmAoqNWEBbu3V
rtAUP9Pt3U/OFGE8aWeUgO92y838AsMsvzrGLSQhMTibjPQUXZd5ZxKSggMJSd4BaZWtBNBnA/mi
8xmnR5OXwz+2pKiNehV/SppmWTkmY+XwshDNrLTzto79NwUL9CazMaKukY0iBQ2nzQVu5W6CVpSc
jfS4jbAgxAOaT9znFZ0+qs+VfEMG4yJCq/KRKuQ8LLQTV+Go1a4S5M4gN8Jg6hNmLhOELibj+Fi5
EKVIfgHv9cRzFEu3uJ2ceRbARNzLiQ+giwX24m2O8bDucnQkDeg20e0peAVPvYxLWwIAGZzinHvt
6RoJyyfGOSIZfGkDgvIu1ml5Wkp0KYTxex06jZjMqE2ejsKz5Za879sKd0tNWvpKzPeV426Zucvq
OOit2i1quMRVtxrI7rtMH/GSr4E142tXmC1OGywNFsFKuzYKVkEQhDM6kvM/pEQ/JfiMZ8iMjaUc
R09eheIVhiP1xgVeUQttovSqIgkDnILRZea3LyN+hRSceq0QMIXgVYYoPePmbD4T+H7qMPO4J8Rd
Kj4ZUED+oobed8vmjhRSANe3Byguu1TdOcKBCooMgOFOzEWE/kbthxpF5gSqKylVc0C7r4+LaAsw
HYt1LtmSKrUjE0mPGI5JmqNvB2RMklfiB307XsfBfpCOz79XdDBCXXa8va5TcsAIoGad9HXtuBhN
x2oXRY6ZH9M341k0k4gJRax+kmB2xnn9BD/O6x56LtpGTToTakACJhMZtd3mtkBIImQedmnzqD/G
glFfU05JdAbtwlCEhAMf4QbzeQVrTy6gr1JsZW3mCQ/TkEOZYEoYAgL5dxk1cahCO+iChN6LUofA
W2AtwOQgEKwFNAu2BNbEMnVEKHAVHGhqRFuLhRQpLqgfxpIYj8WLkfJXxAc6lgSaVcTwIrxze5rJ
pTAFLFvxFIxkUPu0Cj0dMjIK1BHEtAkGaCwWWFyhG1sUIWXx4KhF8yqamTKC7FXzi2MvRr3OK2hq
Mvcg+nHafuOgIoo6VDqvteoyu4CYu7zOmJL0jTubrppTsGErGNh/YY7MarV1CQsQz1iWpLrE69jw
N1068ewkqjmygbQhMWs3E3+L2DHfSIqXET17jjkYY7asWMskXNtpiQMS/9EbHul06PBK/55DRUa6
q7GpNmdGi1hNCNr0eRtWLWLg+ehCnb1DOs1ymOaBOcQbm9NTt1jn6JU1zT85WunjPsyTr+Zf/tjy
H6J7J9Pqkv1bgTYo3gTMJ6xVLxAHrk/JOdZbAuuJax4fxrtxHRnqbowSUlae/AUDmJc9ef0PXrqg
CIx+h1SFuw1SwpwiDYGRydnQpT98xPvYuGPjHavTP88AmACu0AKOLxibNcNa7ClKgl7za39XaBLp
/Zwmw2ISaqDfQXrPLb1JzV1XK1VMqYoR3KwASH+1+nZVmpEyGsFmH6eG83GTLEfNW2FnMu1hwB0I
FWbGRaKMok+OYAiu/SLdK1bpxomiGDxfTxe20pkOTC/N23aI53mMBetAyhCw/rHq55PK2iZcfG1q
/NBmeJvBz/dsVbMFr7fFjgziiKc3tQ96E1XCOpnhETHqTb64TRsbmwximxJF2EqWDIPESlFPRPGS
VQt8Lwcruu/ENuWIso8GQ6N3+jxA55pbTD/dZ3bt4j+lfN8VrE/ZngOnkyEol6QnSYqXsQfgUfEg
3+a44Iy1GbPyEA328mNteG4rkRg/m9zSvqxCtqsvVuF0fYcvopeotgjlr2Y6PgyvY22e+UzbTMe3
lB+yDL3/NtsAN7gZmVV/t2/j+p74lalUkJM5zv4ls9Hedd8ORRuHKehwEXhZ7wpyRJJZQLkn7Fl8
fzEYxIX+7r9fVi//JunD5OWXNU5bxiPyKEmhHRaTaBq/aolBRosBnminkCPqvW93XB0zBAOGrU1c
5rEA9p6sefA4uHxZvB02odY+7cs4swptfH5BrBvt85A0Epj7RSopOyAFhoTyZ46HyhyIq2CVmRjC
RtRKple3Czfc3Dxmk2Zxu6npZGqg6cKaVq+SXHbIZDqhlojiesODo8K6/jIM5LC64Lai2wFRjZS9
P3K10CcfdlXNKRRMEDdKqIz+TVvLnZlU7pYIo6j2vMP05ck4uIjgZkurWhrij4NfiMtMpdCiTSZD
Je2ZBoCbWuX08ehWv9s7HrL2xC5UzxoEnEiPqfzFHNV8VfCkZ7zlaVfrEfKe3J85BZ6zjUV3bUUy
2JmbNQhzDPkk2aT3Lja/+Q6FgasSB0PhFxFxhO5T1mZalkL4y6s5tD6g/zLzhtaphfPdbDf8ZAz2
3J1NulzzLscclI/JGv4AeTt3c+tEq8BdQ/8goqz16LqJ8XvoHrqN9ofMjc/BOJ7KNTqQts4Zybd1
3jzgxHuFqfEYN9aP39d4g2J8M01c0WlT2GKcAf4UoacccSQxJ0pqXd3M66r8wJO6ZBf8ndsA5bj3
CatUuw/TZz2wtGDt+28jWtNgI8C/jVUR5TxHgXV2mg4CVXq1xc4Bfn8TVCAd7qci9t89YQRMsR8i
ticyjkjQuDn02Tj3Nw6tJECclLIV3Ow4vvyIounThD6zA+s4jUBXlSUdTDZ6yvtx5vP8G+PLMvNP
DMQ7TnCKoBH7RgdXA/67+xfrwA+gAboucrLwf47GOEHx7X/c5lRY+R0RNv/gA8FmtsHm/pEjbMDa
MsKGFHDmmJ5ghL1Cyh40+TrcFU9gsbe4Elx6vZ+r8Eammkk4tlvRoFChUjAUjaUna6IOS00aamGj
1IFK6V1tWMGksrA57DpeX9sJ9mH4P9Jp8lruxdJKUmSk207jQ6e5skWr7M9eTgEsjo6dj5UVMVKe
9Xdo39gxjyNUSkgOGUvwkr2D6lmvzXRe8wi//OdDbFTbT167YpBVia5CvkGJSuyht51r76NDp9Ir
uB+sCWhMWuPVdM1IHQsfL4KOdojC/5rlh5ilaRRIiXQA6MOchceGf8N0b3nvncgwMKdDCo1DSDDa
5u4FW9NPzUekIUhomaoO2NPL3vRr/r5PanRB73vem9BBs2ovM4o0BWEDQX4p2VSfLUiyQevsvMEm
etaxh+HcqDS7nc2fzdV2b6MPHnSd/Tuwp0/cUfHTplpxn5mNkyJ2nemihveWi7EdUOIS4DXQzLzd
T6FplO2sGw6azB97ovGQEIfVwgrKCBEduphPekJ2QuTBPq/KU+F+rZOhfHLRvgJmy9rIkUZ7f4Zo
84ZCf4yXzMc+rfhlh7dexU0HBhKSB0Shx2r52VqtICwlVjq+bdrtnQyG7He4ahS4FyAgPIvG229N
nDC0rIQFXe7CWf6shH8JKgOykckNsACINbeNgkZdcWEDys9Eiqozzhe8NJZqWtrp/fI1S3vM5bRu
EWDjyyxdOc/rwTU+S1J2mGVuIzy0OrXeow2LckT/vV6y1xtuU0BSQsILumi5rhVYRHRStsVbmu19
/xSuxoygP4zc18c8FFbVF407Y1GxWp9AY+9mooSgm1AD5g0bBBchBnYq9gZkxNyMYGyxfnC7GHCj
z5PaqXMnbQSfhlv9njz+Sql1YDhJ+doOTz+3pcr1Wd1WQY9nHDIu2hf4Fio3SYxIuTvsr5u5wtHQ
iuOCJQ5StAvjwFf2UVPOH7gkAhbRMAhcP6Kegy9hudHqh1aQypxFT9I+9sTdYIRsAsR67u7bs14Y
WLOf3ALRYUQf8oqhNxQ7bo/5ZSt4moz8XWiUcPCqt/uMFmZs3RCpbD7mFbWJ4oC0Hl99hmv+mm6D
D3jYQfE/iGGNHs8SZ9Uss5lma4UQ+U3OLSIL7xyN8IdTzHVdFsVCGEq4KlkGHdKBk9asUoP5W8wf
bcMTRaMbMhmXr3dCq0e31WGoLCIWZCtvf9ybOBsP+2lCCIY8uxhhyJCFxsPwqPX5azjgX167bA6Q
k/Ikt51jd4AnJpqpi1cbpKQLC1hTTDDgFKxqeix6Heu12NXAaBh3D8Ppbz6sey1CP/2lzwLNFf0E
BDiV0Rzz9Qbhh47mLZgUXqyBoq8MNzVaw2TfrlStNUUfFPHTSQNrTiP+Rh34fhnZ3hjWGDmOtnIC
Lmj90Xo0OsMhPrL0ga8mYyp7/NszkOZ4w3w4ADWtOaBBE9/Bl95X4l7/pU4XcwOOGOnwpShtHi5f
5OkdvTvgafz7G9YRtp16lQW72dn6xvw5Sgq+NA68iqJKqRgx+mPlKgGAEtG0yQ5YcZkLfXbejdbs
wXBkbipu8WzBWj/8tfqu6erFpWribcyruDmk0QGjQn64Yz+MikR6pFHMbA13Hol//fafzq0/Jvsf
R2OL5H316laIhSvWvgpmnInnVrbgH3ZmuDB9GlYgigbcGiti6VuBG0Sk3757nFuPvV2N0GlIhsDJ
7dtM4o3jlhXTyQDEKf2V26O1L2AEHwR/HYvkD3ypPkYMBh2bvsvrle9jPLHFLDtZsVPCnvpszhGZ
E6KLQCSE2KZ+T2JFahAvfljVzOTR+2F14FqKISzr4IdAjNoqCLU0neG5q133wz89UjY9HwSPsumw
16h1e7MFFQ0jkENmI/c8Dtc7TgU1knXmNM5qixdsBBL3iecNYXpczcGdRhif9fA9XKZZEw+Hk67s
ZbN0b+RGIpqrfIIwwt9MH+1c2BF3k702hKGJjxLCu3nbaRtMFcWaQxtki5eU59XcOj8aDo4R/nlM
DNfE55fhKdLxVexHc7jgSHYkvSLTY5wbKZ5mJiwYojDusQd7MzbjIpw9PeZDal8qSFoOG9bhyaBg
0xPClsQli09lp/OBBV8j4Rmfw7xoRGLMFOfTenwt/8EEaZ5AXvH77Dk/luMstNv5gl6vxgfPRDvs
XAl6T8hGYBejeFShXMb5OrfUuJmRH2uIG9mbEvgV6wG6HcS6FWgHq2jMP7cOyhVyAN//vSF3+/Ux
iDHbpskxUmQpUeOb8c309Wejd7tdE1I2jSl3zbg3apMIdq+LOsglp45Zdz5zV2INU8mMONFnMX6F
woUfuOZv1k/+NXsnNvkePg8JAY7pMnTOHJFTxvYvq1FaI36WH6wsfVv9VjxAqXNI00fdUQwZTY2s
fHIbwDwDFoTAB5cRgAVVLfURCmpsQiCbAzcIJNxY80FFOpOT+ciRifG6y+/Bpnq7JOhHJlMBMYFG
3u2Sh9Ebe77QfwcHcHDtRtEXV6DGOqfYDEeagyeG3CFsAeIQYkVPVK5RVvJXekC5hKBGLfF2xSWA
uM2oL3ARKIMJWHxt2urwRaMHjYmNEe9xKjx5A9ojcYPTaRdvyIJDfFqZy/w/os5rSXVsCaJfRATe
vMoiEEIIzwuBa7z3fP1duXUm7qjp6dMGI7RrV2VlZmWiz5y8NAPDYwjxoZEbwhnFPXv+GR5b06Bo
JfNgxdAmOh34dJOZbpsF/iUjXtHTNRh0/m5Rq9CaQZJOT57L3GeAnHdE6Xtf/YbTINdEdI0KeEPi
1MCpFn4NrmbINhgnP7w2Ht1rR8qQN5PK9/WsjSoLykWmvYZMrjxYWAUMHsLsFTcHlUYfzA+DnNXW
sGCXbDUQ255XdnD4hEdcS/PSvcBvAWEw3l3XvZefsJzPo60CtuT1zP/Fqp/lsG+0ewlBne/rA9Ej
g9rh3fQQU9KqFhVH1B1kKWZwhGwRZAqyFpeIta+ulL7i+fR6DKcyX7S9DQ8cEHK4y4PHr2mnYVlZ
KCp5vsHWZRSUHgdTO36Xle/pTtL74TmCv0x4I9PcPWVtq1XxtMm0nOnstxSQvf6rYqFYnOgG5gMf
xT9GRbWbLkvckm4EEGUIDGqhxoFot3xO7fcxPMNyF2ijQwxMlWtaDRT8OvIgl6BuM5xlv84Mx1N8
dXP2BUunryPb05qPY7IccWFxyG95S49gS1egiLmaZszII1VOYzJB06TLj182GPmlz4VKs1QtU8Yg
ttY47RjUXpoP9beE0l18NXIlOWF7kPCKbjOakwLjzFCm8etC2tNfZ278hMufthg7J9IC9WYE6Ytr
LxOwGq98UVtQBgEhlxtfRN/xOtlH6yTFmoU3a+J9ZiQtER1wbtPGtrnB9SHIz7Y4BjyC/CA7UPNJ
jDINYBboSlPGKbDnvo1xhpCz/J8wA0GnEiPqJkHNxXQcUqqjWkVv2h5mfh8xRiAj6Gg9G0qerPRb
HVlwYtMy+FOgIJsmRGK7xZwqimr9zcOOGgzS29Rn6uJNLaaPgM/Y965m1hFieDMbgKgzTJyEpPbP
zrudax3q355YBhpDlaVm583kb+kZOepL47xhXHBP4GRxjjZggfZQjXkEsnBSa/DBxSFwQ6wnyTdS
qQIcTBqkX1Qf50h2aqgP+dne4n83WCsbfztMX78847G0NCBrGc/hoiHJ0Cz5d2wmGkmgAKf+jkiy
UkFKOMH9cMGXiXRU5W3pMiWkWM9k9plSZ2thMSpzVGINP6iN3xJn0AQQ73jqnoc7P9OrAJIKJtX3
dyt+w4a+DuIoRFhmUFhtUlUemahnumJ4lOFvFvUBR/SuqFY1QlXn0Bf8KnCVcsnYSwlD6fbzFgmt
s2tmwzLMvOg4Po7P3CqDMjBGgRY/EhS4FumlLssomlQQFeAMIM45c7FjxVGEC5bOMT3RURVlqEw+
FgvpXXNIHpqeFPpAOM5W2lV8F3Kj6+DOAbw4u89qo8zoO3hhf9G7Y58hTR72ctjN4UIHt2/bApgg
xU5JToagQzmvRpDGhsv8RbAqMQKlGwFqLncexb1jS3QdWqnEavhFXP2M1SLuE+T5e4TC8JBowGJE
IbIVhjMU7vXcFrLmlvToZGwk6MHXt9jYHJZSrp2jHFgwfJpT0a6NUnMaDaKnW8SecPah8eEUg+eR
rP9MYFHLMR+IwlSGkCsSZQWbqbuvROyzt28wBBoynmJQi3lOFZ7TdyYfBB3yPRIF7mS4A7LP4A+u
XKx10kg8X8CQdv6HrjbXSCn+T9STNnnl+6ra+Q72ICaJGpOp0KFglSfFVjpmWNe3Ul81MxWM1GRS
h0crX/IByQh0CLwkUWAbT690GZqV3QFaIfpAcmcvQdXXm6Db08qNv80da/CKhR6W783znDz5C+1v
Oil1iyhttrPS4hr9gk/wCHJtDCJjxn0mBZZiubFu1jxaaGGuefzYX+IXSW7OmQ6O9UJ4hkfvVLx5
j2kVtPO2EMX2/gnfi4xbRCfJ/7KkE6uPYZvCrIStK/6e+BZCyTn1Fjn1nQtFvio1vpKYTVeMEmB2
Ty4702wyVk78ki4bKdq+xmcIk8WPUKj/H185D0E2+XnTjhQOmq8zbQnbF6c85ZUrsqtTJlGxapUK
S5gZKaR6cCbNKm1pJonDCu2qwFK8Ys/jitbuqWN/dOiqDWoLHGNQJQ1KTP3+O/+tZ9vZFlp2jmrE
giefaf4Y+MxmikPKo2Ydwm9nF+Ynp8V2fmHYxrzSzTeyTK7Nzu5JKSxVrXfyndxxqjlHz0meczLR
yPULF+Vk195PXqiWQOu55CZ053YnO/sKzx98CUsANrf4MN6gwyJxwT642spDlprVGAUTXcy6evDO
yjlKc5nUlNDJAdCj+fnwJKvXyZBqSpFW3RLVdRJwItLq3xHOT+1yIl69uigSqen3dM2KWy+36VQ0
oFOsk6z962c49OLRS6g19QuUM1k4h1l3ir0NfNISqdUXrikyqZ6iv9pG6aH3TT0Zsf4l/VVnFn0D
D6owLsZWlemz+eQ3ln4bBQ1E/BfwX+fqQrAUKUJPR0abqfRHT6LqZ9jARfcQlVubr0KWiI66ccnR
3yEgtAhQq9ydSAXVtKOLVeaOEhjLUkkXLhgcjJ8fMW3d3+KdVIKn0IFIBFuwhccLiRAsCMZn8V5d
+4QhSNNiXGtWiEZLaE5I0TAdSj4TDkg2ugwcxj8Hp8rNLJ03/IDRenNrE2M+hp7rYhgUEJcN61Ui
AUMTz7LTrGkmf3y1lMsIWxgeBAxl8oB/6oAvu/QY/jTucFhL0oWHhs1t7cvzSgqxu3fhs3z574iV
cDz7Ncjrwh/+pT6Cjt3s7Z0Gb28bbPmZfpFAihdu+EnEW0/tks+Y42ual+zcRfQ2VG9A13yAzVED
o5WHjMPrW8i3a0rYcF+w77gJDXJ/2+V1/Oxeu8j4nZKtnEFZA9QhZA1vJ8vcTTmPP5AdvFEsvJmV
ssee7YWvC4YfIT47CTYgiVygbvPt6jGvRQDp3DZtoc8pfWCzgZWNkA0eAaTe4dW/750P44mGDJZu
vVvywMLUG+ce79O92mfcjV9W1t1TYdNx/TL6EKRcIIhMujWlSzfIWWar07X0Q3+oTYHyhay7p7ca
svxqscj5couTII+ZoR6WmcxBFA1CsoXU23nb+c+GKVWxwzkTm1UbIuglkLmOAveukJsL9Rlnm9S/
LXiFkJrkSyUfvqmQY/JILR3dbhxwg0yqBTIkOAagRy1cyXxEWHoAG462SQGHQ7vIlXXzb3v7yfaw
t7b1HWlCo8jd27/w2ZmiAXUOD05ZAe38eXLparxmBuMbkPs59PjLsBye6qXWpzHtFnmt5nLySggL
0Cw3a+y6WVwjH1bVKUW6AJkY2JJeQudCtHvAm9zX3XTJD/Agyw1Fs2LQHHISfV53dt1dd98R7f5J
Qfj2iwQPLeBnpAYtezUGUzlIvE9fp6eCh0DFW0M+/gS58Bd+B9/BncSmMir+/WhI6BMfGBjRECB1
P/W2MEq2yYEwJFa0Ebaz/+B9wnupd/NWX7FmLD3VjGQPvH2iqyhIiEgolYnpapjEQ/KLfYM4nWvK
7OmIf69uMhxmKA+mw+IR5sg4nr5MC8T9KzCBeE+UCE5jvcPMIHTEQEevUbZZXPxlNUCSyXITVYp5
tUwhpzcGu/c/94td/UZ+v8NwTb7RjG0zvgxo3zwVPcqVTw2YpPUqvhY0rJP0+Pbu8S3R7dmjNVvE
Ip0pQ0X7XLThKTxf1v1lPUlLqbK/CJGQIrUZ9MxSzuFvhfPa+Ngn0HnHCYRpxA8wtVvbyWeuqVbV
cQ33MVze/s0F2DIZQAKgGopRBtsbm56ysfoDoU0P5gqk8pCnh3Hv8NHIx1NGcGTjbCz+WDxMBSOK
EdQwmJ0iPupQZToyAfi5Gf8Dw/c2+Lg1X4wx0WJpZVMuZCmRKHxU6bDJwo8V0/Vtmsq4BySbOgxK
/lwd8ELjTTco1aRk8RQscRT8m0QnyGNk2CYPyA8kNRgh7dr4sHoOa0FV1hvQSEjYVITIwOA5p5ZM
xOXbkM4ppQPOoolAWWZ65/UOskcqlxXdcWwB1DzZe9euCG7n9rnNGHWaKTqoFTz+SCwkATpKJ1WC
iLT2hr4GERDVnzjvbzBs0xaThDJlz6SvWJ/LHvXvd29/WiqiP/47uAZvo8KRZqzkBow6BUNkl2Bo
q2PJe+oUM3tOaDbamSDRQgDZBOb48c8g8bcty09WAVA1CIrP3pbsETi9rEDD7FcrbKaKtC95RAyo
sCa1t7QEFf0WW5JyfN7xr497gYck6mHJO+UgjQ8WqAxbtSwcqCSR4r/4y3N/WOhzjFGxIALFjaIV
4/wlI2fuP8aqStJ1lAHMmmW+CUq3mh0eGWw1jN0ERRwP8GYk9QsDsDNT8rajvAPmYC/tcAzQJ2mo
2triCai47t4slxHV6ehdPABZ9Jn1+MMcwfkO6T8sCX7olhp53G1q/vrSzlIJ2Oxq1eX+7G3+vmCz
f4WD9S3apcEBpcjRwdOQEUDlkUasTBcft6Be9xWyxc+2kEK54zL3yHzQGq7aT2gZJBVBppPpMCgv
lkrqGjzDq7mo5U93w6/ukeRaNNIYEKRAkK/Xgc1ppl/Z2zG9axXHJQw0C61fB/vB+JmlSHebyv5o
+Mj7NGvfqLUNq49vaRz5ZHJagkVTxAGS2XXbaQVWoH6QerN81l9NPJpPGtAr2tfHob0jXFm7oMnk
lVtKQSmM400hIvJLS9k4IyA0aoruGm1imLcoSulFklqBkv24TGSqigG87zPhB1f8VcW2fMu1/IVl
Jbab0NazrGGcvvUvtpEtlwBDtmBMO+WgVbNnUIyxQuPSiBvoDu3FUGOpr+iDEN6JeMg4nMbD4qIL
mMOUZT4T/l3Rw+Wkh6FrhxV/HIeub499HtAK7Yh/eKHHU4jgoRTlgmYFc4pIqAmFm2URak6WFVrB
qrdvnUD2jnbExerTxuEXLavNZcmKAJnnHMbq6vAjD+8zCtEr7Sx+xUqwTA98BPzDGO0dhmxF1p3L
y/K5jzWIoe+SPkCl1TnBkj2Uc5pWUMxy7AXA/vTUWJQ0Blre4oq6r3fn74Abe+gCtS2KeUUHMG9P
NCTZGEAobRlpujKfxEVh1tfDGVHZjNI5IAN5amFngnWWyK5K9Z+GB5HqgY8DOM/ttK464M5LMmEE
9iomRAJTnSVURwWBSqYSn1VUiElxB35NDzBEFVXkvlQZtJNUMIg8puPnXfIwZFLjkDI2JVLVftli
xde/+7RauB08iPmNO/RGPCGlxIO7SOYucqJqTBS20Quz2KvJ1PRCs3ANlElt7IkQ7grcbMJm/bc8
NxEE8TJrhGehOFdUZ93UCkR8YnggPPuHN+1vgi1GmJCL1aIQniOfKX7BHJhIWYNNWDS94OnN/l2s
VoErXWf7snFyeENcsEc+Qdr62qPRhwUgK18lGiXWhpbJ0z3yB4M/8ewqPNAg51WgoJV9LN34QUte
aGj1aZ5QsrFGr1bna50hKKrjorOV8xDYPznnZ6sA5bOJOaXNMCHD8EUCVmU5dlif3P0V6UsxykH/
EKqws7sHOxMOOs0Ofy5wtwkhRE+Tpf92R5NWG3hZkisZ4lL18FXODHXmslZNo1F4e0ChmvtqXupH
e8d2C7qegE/3WAPJqlfFifNIUV8j3ftgaaiLNKRdGiQH9GJ3Xi+AD7Vrj2yO5ArDwIw1p+mlC5vu
Uo44I+RUUUcYNOEKM0QCER26DxYxBJsJFzf96DYNO2B7/ohmN50r/liNO/Xx6G0R4/QFgD4LIwfO
3p57gudZTB7dLJL3OZNmiH40cX/I+3gKdADA1ZHxWzTK9AwUQVkxejr6pxoKNZ0sxUVV19zN5OVM
CLLqu/OIuKmqdaheoh0Ao897vK905lc0WcXYKXiANaLjipT7cJpUtr5gX3n0pLCwYvS/w337Fy9D
a+DWlj7l3BEIRaqMKXIV6evDTHJi8lqLG/1tbWA0GKhBN96+Lz3dGQtsrRHp0qVRLkUKKNqCdQh5
J9ZVbN4+TWJOkfkP9Cxm25i9SprsqzPc4qq68BcEJj/xyUhj9mbfj1cWoZQwR2xKaIAHyij4oK3v
JyQGq4QEIQF4S+IEDxRknKQEiPDzMQxDfm3lMdmF31OxWiIurnyfDaBmk2JIXJzIH4Xoxy9SUElL
jZHkKh5KxnTybAIsfxr6dujyLMKhHzMA6GS5/JPt9eVGjYbA6pvmFzDdogoDEhoByXQUsQkwFoHf
ChmMMOZJFRdrB3kV3+fvdVdEXotfpgvXIJv0Co0/17YZVmQNtRFEbsS4oTEpzI+4TmGQbXfh447+
vmxaw2Sx3Wo4EN4oV2dl1oV6Nz0vmAf0fWFr8OLNB2lTvmBFJ+Y3vOxEOmwqUQrvp4PHadmKDwzL
k1piMdQ0UE7+CpG0nsRwWOTN41z4T6b1+CfzhiTx0wmHruVqJ7VYqGypn8aF19Tze3PANRWaWysB
vJuraOXLNk5/zB5csYes4jMbDalfu+oc5RjE1aLr5tHscYJW276WtC6hG1gw653NdxFWg/fgaya8
sqNg0HhzYA0Ia4OUaL4aDOCkLwcDWEwDJDBPNgiMLPhc79RCEEwavzBxSiBySxgDznIKQcUxm4Wj
tgw8Xxt5gr18sGiOA1bYA7y5ecAm/cmgePk4QkS24ASL8Y5A4O7i9E/MHGivY4kqfv5N+4UnURRS
A0Qg5k831lA11ecREVcGDuC9Rcrwi5n1IT/3DL6jUtZvkDhoyckvWzp72dqogyglg+raFMckHEmJ
kcfZ5ebByJS8wtTdxh4ZE8XGz7Q7BH/h6MDiFohwg7KpkQVfqPIjxTN9U4IwoQECpAnqAnN14LUF
96PbBc3duV0ocXRV4PxLeqQtiT4yyTBwv8ix6aFxzeqO8F16GOpaGHya/Vd43pmTIaYHjGJMI1qv
URHKo3Zy7ekpVqbQJ1hBMGGFNwOwiDuRwAknNVFIqIe6oNeUOBDIeaYp+CwcQseJe8H7MdeuGsz1
Si9bDlgiZBt0j8F8SDGwvPIqbZQdWHUfYgQb2C1dxrLyrnFcEWmfuUmDp/MvzQij6l1gNnIDdRWE
Hou0TQ7aOCeal6ptFgMquE1yMhYucE3Est4bK/Qdjkxp6MRd3ryXek/l468CX6bZmuOgxCELMpDz
dj2hmdqHGHnGhZIHKyhgm0MjEGb2dSBjkXUi62v1CVTGgxtS7e/aZ6wDTntbTRTMAaRh78sP6cVR
cx84Geu4/O1f1jvcsc0C4gnc+9njCzMh1Qz9uZTkee8QZZgrVuMmR8D1y9pEGAMyHgv/jszkOULj
25WH7Zq2R7F3w4djC9ZXJBPWHGIVvjUgbEC1afftCWa88cOS+ybYfDEltf3qssQ6Yh/QHkC51XiQ
6wARKp1+ehhea1/4VwIbFrlqoW1Q6tQmRWsz3/PS/PvZ2/uUywUgk1p0qV+GGv/x2NkvCLb2hVnf
2PTcHFUmqOrKzTsXH5B5VILp+IDeSTmNlg6jRKsE76BVwplpEzwZsvhunDEkah9C6djXkXxlpx0Z
jJE0MsmNz1f0KrQRizAoVeBo6MG2/kL+uWd0Hx6GvCP49ZqrSHDFzmP0rVnEmFrU3NNcja0SNtOk
AFg2x7wEDR7Y8Dv7PhYQGEF8htMx5hbjdLYaYQAyAWYbhH01PFYYLROnb26OTVTbZTTW6Ct8xPe9
afsL694M+uAXXhxZD84votxSS87h4CPhpbkGM9lLBNX/DD/DLcbVWaY9vZiYmUwDrneMLek76X/A
mXP5FKSpMWGJiR3KgdeEK4RVBp0SgvgLvhE6fFjN00RBAQbZHCdcGS0iJ01DA6x+vp/S+mk9wTSB
97rtgkB0FDN0iESP6lqNgf/sBdSSGhBu+Xg5BTjNJW9dB0UjexWPVz7k0oTAOyIZ+lJIyKZIRqQw
4Tta8SoKMA+GOgw76ONJPqeeFbkqDBUS9VjIRy6uELQIcpB4pOKnEZFIDInWgs8KaMYkl7in+CeL
P/wWSc/TRrio9JLvKOIo+mzgPmOQ+5PlkVNsmRKHmkABTUzN+zz9SvKu9M+QoVgKVYIGdFeCCdiZ
mss8jA6+zsXKp5eIh3CynT69paHUiVIoIoG2P0V/6g6AZJl+qORSaJXRYY49LOtO1ApNm6dp9SQu
9Vx9Uzgiddm1YHXPhSqndAGPalYcSf4Eyigf7wmXoaxfFgK2CHgLqsAYJRpwCUPqlDGiHlQP/WYj
1Masw3S10j2F3ZbBzh0GsFcjqoBl1R5Au+YXmjA+2LOx2TrYzQGNTn6NbgWlfLml3lizqYyZ+7RG
bx6E/JVtWkOi6f/q7+UCJq6ySopJi31Y0RM3JXJm9skCufuIUhQOhGCHUY3c251M1P1rwzcVSv2H
coOcC5aJuuQcUP1T10VNw8s2s7igZPC30ju4w35tgxXWBZ9YCdC4/l7WlUkGu96ml0c6ftvKjOE6
+Hky101DRGrZpIC9J0hIA/zGBuNORSm5N7MhpQf3BNTKKEPKYA3/SlFgvUF3NvAfPp2fQIxAcCAw
fG0v8iqRmwwWOLDP6UZPSdGrIGvqSCs80z0yx5FBAA8og3jFEEz02rWTzXNUGNrQQLWgGOmmBpTa
50+Y3qoEcnXVvOqrbpzahGlMZAat52Ja/5C8azZKgThPnM1x9QVfph8ySzh4ehUaS+rk/Pxa/9f5
tg9NAbFlAtCVC9UMWYSBY+oBMnFBarIT3LKDrz6dip1ObtEuwCBEcu8b7BPcnYzgF+s2smCGEpGD
aqdQbSG/wBWgIs8VCsCHYZNsukD7R6rBVxNceIxbioM1ItPS8UIgCt/42aOeeiStrk7MXQ6HQITI
loZystJWxNC6hrwHj9gZ8JLoSeH135LzYYFklYxUZ/dVl44Uo8M4g12UMlbOMrTbBCAoH/BJqKFq
UuW/Z7mMIO5J+9NIesAPfipwFjVeJSZ5Deu+0Be8MITNap2V3Cq1B1aNOooBmxxVlUwblRjLpYrc
mYJWtyvwferDyOTdXZfxCJ0jZh+lucxmmLrA/MECrd0GtR0kNk3S1DttfJ4oB6CY9TTwhTgaKeX4
0j9dM4ApTWlScZJIdBc06xB+905lTn+BS7jQvLfSEQwHTTTGr4lepyyjuAxN3fdacyY289rsPs5w
Y4hIHad58o/eZrgZ5ntnGLVM+FM6oAOIEsjyiGdEppXStm7uIqa4oETQk4VnfGoxhohLWIcaKIJo
oUdTT9PaZ7WbCfFp1FneHKlRFZcElSgG4odOS1y7VrpVay3hLyTCgLZYRb8zxlxsw5C69ZaRCVI9
AjMkgfx2ii7rxrxGiVX1I727q6oj8yymlrkZ8+JZMBHq5JjZVywesj1OzA7+9s45ofraOVqNj3q1
gNskvlqMnS4Q8KBj4pcl/PpECWzSTxr/ReQuWILquA4+bGaUgWczTwYxhHw9kAK/YqXiusnWUMo1
0KV/CTl8T7TDclggGX/LWhomc5Rl2qnx7KtV3F3/Odz1K2Ppr+AjyWQX3I74efUz3TITvYjtqaZX
3k26PnKeAfqweWwcQbgQvSHjVHtia1wg5AYBU8q0EjT3941IVKYPqeED/CYaC7u+6EJSwFIhoIi9
1qt2NvnFuO5Cr9YeiWEE5YdaG2f8pyQaBRmDbSthrlAyyZ51pH2M3d7aTI4MAudlf4dwaut0Pvht
FSy0Tkg4Lj6iaD3Dvj6rH5J2RaSP/0KLlWD1jgOMrwxGdyO1v6yOKGhQAkpzol7PGZ5ZDrYZjDO8
X9TCYZbQT/2rUuODnjCP7AtJMazYA09uy4vUy4OQQ3KSEsPyPjETgZ4OgDXwOs22wdMWR4UrPKf2
r51vyYgCxlhSinfYl8qnXyamclrU2yf+Wepni77ggimJ9tvUJkC2xaJPiEShecr6rk6v3FBJM3Bu
rIyVYW383Bi30OBbgWpfVbmGVzvFmhRbsgQpdaVeF4VDBEHdqvaGv1ODyRA3WqUYw0cOwaxyqay6
X3whEBuGOEiNbgYXFR9CrVQd6APNmlU0/Cit0ObTnvNt6BNV9tP/UKq3SSD0AgxXBG5IFTwVpaVy
LF0aOrA153PNUORONpxjLhslQjqEyIJuSRNLDsGHxMEKA0L3lA/qF3VDKYcGDDcleCZf42gsrOwD
6qcMU2oxsc7WsIj19FX50c2GS/aPsEqkNCWamrpX2sVXIFXt1YowukH/shRnNHoQwSc58j3BL5Dy
P2Uc6QQcvF66pctkXhv8p1cK9XjzgjcBUBZjOI8+Tr7bOKNjYLajl/o54A/fFN8CzARUVLuMkjXt
5uCp6SHqiSRwqln1BNd1GSykJvkirbwwLIDkE1X/tKhFmSnCk9arFA6pgzSKDzrxXF6ix+ji0PtS
Id39kzy3r4WC84v6imghd3SPJKTVEtBnUQuvnukTM6xAxkdwZus68hxi0m4mJ19O6jtcMfJ1dSZv
/Uv/hFt7Fd8yOZfJ+Qq5JJp5PfIDyHzZ7c5oWAiaUlrAPID0KDU0H/QcVOlI1lDKReKk0pld2w07
Eqn0Gd9oU59Zm7KT+TdCk1WdHgoxMH+huUQw6yMAO3mF4HZ5AtjL/dMrp1MgFH8oGJaokY0P9F9X
zPs1dymiK+KVAbzWgvvuXmFWbpq36Ak0GBUGpcG394wfHTH24ezL/Ly7NceG162YtEN3ypxNggyM
fsM1rQTFiqUT8QFdH9/Ic4b3eSXm+u8iSxMjVZF378kjJ+vkGBkqGqcsszaNJ6cCfgxbadXiY5qz
c5ewmrP5TnnOMbxMfn3Es8fFb/JePpfncWF2HpegDc+uyxy383I/Lgz24w+zCJ5ModhFP/ce4DbF
qQXC1Oy2O+eb0zQ8wOORxYrcQiUAT2e1MqmVd0DyGoorFAfEWUqu9KDVzA4gCwwVUzeev0jCN9S3
aVRXaYVEn0UuywzDvBU3UVHBVD0KbWoCKUpUuDaQ9mNAgpiQIPUHOtqFrATL+xrk6OWnnHG8hciW
l5kGVl34CZVHP3dt3v7U3iWtQtUC17NSqFNVtsRtn7NsajN9p2IKRj0TdEp6KBHTwcne7D666RAp
mjFmcHS/MHV3UaalocXV9guZmKBhbR6iEtR83G161dHHLRfsA81AwOp9iKEY7MGfDZiSfuDNUPpa
OXJDpJPLZ8+Fe4A6hUXXqHPVUb5IHfjB0uvEsBQtolt/3730N5P3MDOuxcDJ7KhWdwDjDjX4dV6k
sBt/sI9YTmfZyfqvOLmMnA13DtOw0t0PPqPjQCDdeSCq3MUpu8ehMgO0H39p7YnOhhmRgCmM9skn
2URTg/Ivo+3NBbhfM3Dk4dDrUWN3u2aA9T4pMws9599ehun+wjzlFe7IOWclkpsaw0RK+KZMW8At
YZFh3bbafM0OPTFQtpHebArAVoZ8ZBcYsc9ocMTfS++WtgIYiwBLXGtigavPJYKSdsUqxOxqK8uu
q12M3bJFKIO0/aWUq/a1W5r9DkEqfTNbPyksRZ+V19FZtj6GK6iiOs8YNLk0lhvyf0HPZebJabC3
iEBwR4s+PkmOXLN01BrPgBmEmUZO7gJumVjAIl09bIXJJwLxHULyTyRmWtGrNEqNTT1P9FEpKr2g
SntZdMl0H/9YF+jyr9J+ODqvOhc6I3kanCUu+oszooxuNsVIpYGlwnw0GA2utP3IEJqDplaNkANh
EM96NZGqDxUSZgd1YhdaJUZ80YJQx+IaAv0RXCWXN7aoMw0cRoyB8Yn08FztfnFOiiUopIsdA7RW
8VDMP7UncGdCGG8sZ8QaR+/sKSZ2kSu0RGDvKrjGFTuGDIQwg76DT4uBxwuJtREBJmJytzu+Ve13
TP1FC3CxKXunaFPPcQ6nw9/qzjAJDEaO9+79GW1PqH39d3O6ZqQaskVSFFar6BYmY+SR+32C1Uzs
HNzfkhy7BVFJEiqdaeLEwd/09wxgYmTVN8nj4XhsYvrVK8SloAhWSKIQl5P7vJhkvAoDf2R3eGaJ
P8l1suDwDLJiFpJZVvV88oUxej1alwVZXPSF5YwDWe+HseYTPbl8Xd6M4sA2pbNuY7fJScvXn+1v
IBkVcmWjO0hZOiaC2C+sNlLNheAmsXVM8qNEn+/fWnvv5r/IaLP14p2EV0N/tJHm4fGnGy1bMSFu
03x1mOjCxvvpP5klA4krzofvHrYxvSIkri8ukBJl/Yxz0b2xCR9esQNgHz5ZiVz2t+AUfrwrAy4f
wd0uhYUQd4FmpYk0GE7725cm6j8XJaivFytDanN3NvB/mBpQsM9vmNO5h3/HJfHrXm9764emGWiU
UwMKEDGAV25QT1e+Qal1Xdq6SBMvHorJsUGFmbqdNxYfDId8jXNxbnx7W6+Lda94lV5tvOusuxUe
+mKVdtaeVdqvvK0iwg5MOlrb4aYHAjQREmjqQbG51fRQt6cILqjUkJYqQkx+iw/pCQWsASrTAabh
e07SRHZDRiVeudI+UYyVUamBUfnXahddgZU4GnEv83mvyn325gwBaGl0HQ9PaYUH9GTUntOLfsWI
ExjeK7erLGZy6r2rd09efMfmXGX3M1JeqK+Vyck6RqdGXx8582R5Jq1W4a3jg/qXnpFhQ8WAxYx/
HrKSI25fh5QGyx8Dmxz5jdTmek1/SU0DARI5dan18lQt62HMP1Vqy57GgBgW7I/2/EBRqxYGqEOs
doaMTYQV6U71ALRSWeA0XFUg69D9P/vw+ODmd1PHG5XcO5Bktb7o/gX7lcy5mI7rbiFHTx0K/5iP
YQwSxJx3EguxdECNIEv1j6vfw3quEhUTanimz22rsuJu023Xy9i7muN0ZrhnpV7DOlRdE35Uau6g
eBRQYngP9oPTfH/gOwxVbqTHFEz+1Syyrum/dwd1x5Oz8bRzpqu5emrA6d0rZqzS08+/7cwjfA12
rcFrEKAGqUFI3LYOGEDVS0fA/XKQBbYxB30OAUtASzRLZC68iX62/NdJxkzTo8jLA+0AOOKDV9RG
Dqx3l6EgODiYfhDAzIme9ncg38ebQb+Fg8MlllsgIAImHAK9j7rO9D/l7gMSIkoqdmvZ2FMQGalT
SAukPtixOaj6SYu9KWoNbXQpPV6lFDCrOIH/tQQJ+IxaI5nr1DQoAe4gmwpmXrRHuV8lTIJKhfOT
FLETX9uKssRYZUdkzCZnVqgUhHuGNIJtcUrXOVDmMbOG+k4pFokihf62S+HO/xUkH30p6qQek177
gIY7lTzpPvUXyyUbnLJJQjaJGaZ2EhjsVrI2nNoMMyPpZOszVSQYsvFCMLQOohELX06iovKkoSGz
0OzRY/QcCDb/MJ5Fo43S86JtV5lmqSdf3iJEJqUaGJsAGsigIo/BnpQ24skLS9Y+1OUcoCBga85i
AsXGZg00eDu3uP/9Rp8FbdFSWyaKSNTCTe9AU/mEFRlqNFIP0TR2cblxBxSklpk/0dsHJTYUXnPa
B9W7pDptRPNbfQSZEkmbazJY8m1B6zTJFeFkDqQX8oQT9HHEMxHVGUwPIxwW/WXMFde7BQ6aStnT
mimHhlwlgtAX6EzqJfqaECArAi3dYB/J7EIGrBu6A0rIb54jyqjcV7/Af+gojvPj/LezNDaEd0fj
rDTQ6ugdN/57R4L8KPYuRWdz6OecF3afRd7A+5R585c7HC7ULu0Hez1NkjL9c4HXmN6QqKwqFg70
1U5uIcKVcAEBTQzKEtwET3Y3ubXSY9d49AGSPEH6ms6hwX43EgOli7MNXaHR/tPcooqD/TyoLi4E
KmfNqiTdtapny38NPu6FNXq1S8BDvsKp26ifLEajopUoNR6Dt1PDfgoqVVhp7JJjfO1lnVOSJQmU
cW6Bmulp4ca7w5uR6wOD4BfM3NBt2H9O3bYxvegwX9WO4H90ldhL1Kjsi3DNh2mrgofSzCOHUa2r
ClfTG8hjSG+UlOmGKlMLLc0g+zteoLy1aqSfFyvrqBLr91mTyuD+OsvOkh6KLkgV+xnaO/qXlvzL
E5LSHTEvdsSz69axWGg5ntoyutLEGMMhl70uxQhqGLHDSKXVkvKndDEcLUa0KPgga2YfFQftbFXp
FX2c++zjqDuiQ43Uqb/f2vfZdTb13wOhLgWEO4pxKQoBFQv8oaksnaKPEU4b/zisQOtgRgn9MF3u
XE0xhTghh5ff6EvQO2NWrfSR8HLGUVq8o+dv3DpKshoNjWeSRh+HCP5iw0I9YBTBPJeowUz4av0O
A48uNPwPPBf879v5jQqLsq/GjuZ2yN1cqtoPJCoxXlWpoPccvCDiYW3zgWagACrQRFEX5t5E9Efc
fMjZJYZKoS0cQcLlBS19GsL0tnRZd+g7Ke76sO/lIZTmsP2IVyTOMKoGEZIYieGf0boEKrq/KFgq
eJxlveKoOCLPoplP0cmbjq0aSIfwDqGRZ0SkstfmsO+x3E6VWAoilXCUHicpJYGqoVRUQMJvkOFi
r2EsKMa7jmOwDx7wiTXx44YQvwKdVIf6KcKgBHVLrUOzBaJ3An2K7VqUIrHaCx3NoJDMiF6LgALB
BBClVHToEINerzxPwloFM+KKLjgVSIlZe4vj1RiPrZ+VweIcVVDJ+iRTRu0GbzpxnNu4MNnXrONI
nQRxuEU5UxpinhQNArOd0kujs0bvTHsr33EzkVoVgPeQoWIfelM4djlrVQZOlpsMUcQDlnKZaHXS
kB9KCocEORYbGv0im+e5+dzZ9yEIKN3TFvMF4yfU/I37jEtYN+76AuMBgYJzrDfiEhU9OBavwZQO
3OqBT8sKT84rg8Ig1gPlr+g99+jFtxBUrFAFYRJDFYghOtVWU+px4HMnQ+QvxMchBsYA749FoY1r
9f2PGEmeTs2xLPefDTEvQeh8uWAXIxn10ovmuS0/4JWSyzH3D5iE4B5U2XMzvXe9BCbMtpHUlrUe
/19bRcI2GfbytrMqIcNkK2E+0RzJS59Q2mEmaz9/tIrY+yKTqVjbrFW7yMLhVBvU1LjGDuU8Pw/p
Hmx/zvZugzLfiS7U3r84t8yEZOk14ONP/PBOxjAVHeN28Fjk8JwYwXJBHjKo4IHvbaOq/8D1Dm4u
nf5r49uqDrL9V/va2Y0q8103Ez2a60ZheELDc2Wm+LZ5ww5n58lH+4dN1eoSP4IqEaazG9c8RE4N
YIhapEnAPPlFBazh0DvPzmy+xQYP3c0tnoMXkyWm/iEuUdcXQlnCXvisFH8LTejd+tL/jE4xGziP
c/RxIDlYI7DiUIPozzTinrhE7DvbzrVfQiVUCJ+oX9f4UUzJ4TFARdZzctDCwmbAw3+UI1wQKU64
5aURkZndBEBgcYAuKRQpGLVbcVGx8+OdBmel/WXGgERZcJqdG066WebHnZtvcqO1UwqYQkna8p6t
mzeWJSokZb4F592aNhBGYtV8g/dUdA9LfCDpDx7dzbKKIZJsCt++mtUP+GLiRWcWlx5zgmluZ5kW
+3Me4TWqeMqPaqTpNwYOPf0pTCru20dnjQYpQwZcSBgnM1mH97FkNsVgWkfZEpbQufwg7ihc3emW
vUc3ZtXVYAhhiwY/FJqV5JD4yswh0KpVKjIpNkiEkoX4RQ+Cx3BxxowsUV0kYZRm5EAXhqJAXk/1
hoKYWuwSaC+aw4ed95LFQtRGPhD5wV8cj/uzxjgKYTL63LcOJoi32/OcM5mr0FHXG+oOTFZ12UX9
EkAvejiVC6fqzgNXBzqhpbBGz14o/pXYl5ZHPKhI19dEFZrkn7L3TAWg3F3nvpJ6k6c8EeNPxU4t
0WcVT+kr/mHlpGpLTyxDY1402xvhVXNxPnyHVje9yjtEABFvWWeEPMRrzLiYY/3ROLZYCl7VocHn
8WdSa7hiEP1o1UI98+gTc8or3CW8sIi+YynaDN9YQm6t4kgzTx+TYxe3dOdPRqwk9ZIvk+k7f/zH
jsl2mQdR6bMlzWYSUgpXAVGBfHR3chSJx+RS376GNwYcHGxmsbyt8vhVrxBBYfyQQswLyFysz5yv
18xt4g2bm6Ktxwum5lNXG1Kuij4XhBnNFXnWx/bVGhbhqWx9FyqX1C5GuCO1ThV2ZJU/hCUJC0I1
rYgRU8hfOuT7vHYP3UM7A3Nl7+eOre/eR2qefbuVV1Qot7P4VJ4s5MwHx8OUeH/1mBrMB1+XmpWs
s8Pfjp23aK9BM7ERYE7OxqrAIg4P2MC/D/VDdUvFfv84B4YxGGxB1vsqGhDcGHBAKpa3uy3h8wAD
tTMou7DhqcyUIympkhaZNEf01SYSFrywBk1hgBBKv5BPNStM4uWfg46e7AjXQ3LxnNMuhdkW5LOG
VKm7Ng59HPvOxnshbJQAEINlvfMMsJAatWyjG9zTyaxPASs7teb5x9KuGjRT3tVlgJ4cSSzKIUOv
kqeyDhUlm161s+mVmeOnWZSqMg+h+pZvRkGXJ+q0S+8uxhaf6QjK1KLiUB655SQF+SmQyDS2Tn54
bCtLxWOVDETVncBb5R8qWQS9l5xsIkj/TKYnCYFU2bp/Zafp8QX/1JnWoR6jbimLHSQFJ1JZPjBi
Bj4NEYV1W4Bwr6ZYagKui0JHyqvbuqU5PgBQb999zh4C1U/nCIflfzyd11Yq2xZFv4jWQETkFShy
LILACw1ECQoiSfTrb++r9rkbdSuhwgozjjkmiKgtOTdIHJGLj+NsiwLz5/EHpU09DJNmCufsTnrv
d00Y4a/8M/tC7SE5FQzCC0IQws3/x5hD2JKr0eAJ4N1lKbID8GNLeI9wAhE5ygpLxqVKTUf7+In6
LkJL6mt0wvuxnq2oKCx+YoZMwF/HvxiEABPH0GvKGkNcLHOtnrKtTY9f0++Z30Fu3oXj4itdu+Vx
59DZAIKBtHWIphOgosYKXO6lPG+vO7QZXaw7UhQbWLaK1+Az0NsVjv6ZhgnAn9rE08IMCfHF3NbZ
wMsngD2CLBXPIvEteCVxzekqDwDQPL/ZFH1SMg+0zhmvJM81I6vLQb2CEhRBhgwFZ4FMDpnhfUSW
lfjTfYhk/pyy9+D0aKbgvDE8RaOfEBP5jnPo/ATSoW+KoEa3pi7FX+ZS8IuPU/e3/dtOung7Oa6U
JOJ2a7kzk3DesSLqaYOapNqWiRXGu48g7GBqnCKF8v8frCcfhszkkDAw6IUxeV7XiVSv2omPwpEW
/ud3aJREWiWYkQRD6V+oLucfD4xQy+qzildve0s1WBu+RWjTh0LEiLgFOSk4TFPbOJ8aAw4/sj/8
EoJ/wMkRg9MTNnA7sXu9TAdYOozkiiyyzDalGjwMvHjjh6akHyNmQsBf6OYWsJ5++AxszGGlLRqK
bEfHJMdCP1xCDYKb5pZnpzo/HIYMW8/hZf0PCWANk9ZDx+6+j1vdRgAJcXfvodxRX0TtEd32tEuF
qKFIJ6OHaHqFvTTS6x71jGgBYpmvb1Z/vomq8f6NeSYbW+AcUJ7ubeA0PlLK8jw+Tg9TMk8XDBiB
o+ua+Rp7+qZDdVTSuPjnr7QhqJot/XCw4hVNhh+q0P7blB9/yjtSsdzkOEOTQmABFzaXcp3oCZEU
XWA3IwE5HtZZKZWMK0MOBiwciX6gae/PGG6nKi23Ccz5/VTNTI74zLPJRKdyX8wQrKN6oPXFZjCO
h9NLRZ2w8vZzoLu/VY5yDdJuTRddkhJsTqzj2XLD0mRZrIsxUUMqX3BkmPZa7K/VHp4W1SUxSDjH
F0hgrkNlLUNYtVTwBRgd9Se9I9KodaNm8a9hPzyirLbJ+KofYPPe81PVm+Dv8Nssc7UDJB9UCVMA
SUS2V30JB/guE85UTxukYMoCkUSoi+ksIIPCXliQh9nEPN+BFlzmJj1VnMAnqOtff0iMFvoPu9Yu
lm6e4pf453F8e/9oHV6wHh53UWFf/KZcZ1NOr8t3wgug0HvEjWHMdCl8l+pndBxUEW+o7+ts/lNM
I1QHGbYMUfhjZXjpYrvv+6zDgWbc0g0KNVsXiRPvbLeoNA7VMowoBZWUVL72aJha4g6nVFpSscJT
3C12JA9pJEQZQMM0GhFfII5AYXqcfWFKiPlTmdWdEe0X2sJ/ROlo3gFGbUbtG4HVULUyni1jcPFv
otzeSIRVW5wmecQ9K5KqljXFsdWpMPiSDs0W+/DJhAONJ5Bhrt7f+8gL1hE9G+DObo+RsIZgzRVp
vYVIz2fr3+nH4xAR5q/E5Bg3AdRSCRNskfGEGGofCZSQ0QQ1W9mObeMCp8wCK6R0aP02DCXeSJu4
XBO6Ctt9+O37oNgl4XoKsDETkm4Mt8bEVCQ1NgB9XeM/EYvc+E5znDNLiboh68SeYaiIzEITyzXm
uE8C1/zGEMIQ6v0AjiZoLHrHghtaEGZ6wgCwnfyXamF2EuW2ibjmlbTbY1CBUJA2iXyvnqKVgWdq
IMdYt+S0ee8/qLLhVK+D2DQHAudEqBzIkwUpK96SmGRnTk5XPeo6aYiDkWajnT3VSMK+1WsJDCkL
sXK4OmojS2CvysQ/E+QCpN8di1JE0vRXmj8JNEH8SA4qusFKE8fL8BJW75o4RPgJnz0DtL6V1x1H
E9offJwJ0frz+62SBO6MRKUh6FcoJZ0TZjQhcqk5hgwhH7hhkhqpU9Q8V5E/DFBEhO1elviX9/BX
vii0W1mljUAWgyJrnkwyDA9chCHA/x5CBc1Nk0HririidCJk07Rqw0gyQwKtzUCw8OwkfY6eIE2S
PudS/qMNjP//wBzuinFhCKW+wQN+bCUC1dGQcMqe1FooXghHnRDz5o5+CHy7sJrM0A+ROE+8qQt8
S1e/o0nzVBk/ti9MTX8erZrja6lvcr/Px9NcruLaPInFXILjac9Q+qXoOBHDhkYtVxcYIDm5u8IW
N1xPSzMd1Fg/VaMajZf4kLnE46u2KoqcNRO+NIphuwTnSOiDLlMAFWkv7NCworwuF4+pAW5nzuAB
+Rj8UqbpdXl2ww76tZoh8gOBHqUhKvDSN2JXBQKCrxdg1XSpayYNcKThSaFMUyXLf0hl8ROGDXJD
vW0bgkycTouRzLrBJbLEJxzc8aDXfTxfe+zQcxUyG0/EX3jB6GhKA8iwkePDRw+4PYzaIg3WkZWG
1LBrltoY8Vvvqdx7i+OhyUEUEl+q9hzk0sKtkXC3mjW90DRIxoFjrhf3AXmnYPKgXMAdJArHVyC4
URvpu7+ey9LcPJkQJGKHDuCQBhT97mEz+uDQRkelezSn9lG/E2OQX+OKb2q+YkvIUkE6b8HBXsq2
QewSwlQ1FqJcnO9QGgOeW4KxDwiHCqG/bKoDFc1tqbO9J7nK+PxLg2L1c+uQlDbkYdJSyhShVIbg
DVh0lRc/bCnKuATDzff6jj0I4nV4ypc0vh4jDFxhgWcYt40PidoDGTmMyWkOtw0Uklj/UAeEtSjT
UJgq6qSBDsrlHXZuk4wygSBZu6llZeidN0hiOMfSmQJoiGJDj1TfWi2K/IfC1If1GTafqg8NSEEy
HMBWYycmqje6jrxhjLQ6LaEPnU7LxIPNATvMTIvCUFopc0jDvLRhioXBFzqOk/ngXZeoSPWZthIi
qwkN+3P/ZgkR3ESEV1hQoeMFLhiYFyzY80ggNmapvTmJwKwjCKq9dnriNeiMV/u2Kn/fgK2MlqqP
xRSR+m7+Jbf8muWX+Zd9447REvmOK+3ysrV94wDxsgiF9rWKM//y+0Y5Pyw/fNMXGSuHmr+vxhX9
Qd/VPGAGzFW6tFGl0bnGhcpuAmPs5Eav8c/X39nTmxSwv6PLgFa6l95P52GLM5hrncgHtn4CNedf
69BbYpzFP50Tb7gQeNtli59T3MZjtoznyPsuML93fjrpxW76cy8fVufOCZhE59g70U3wO/6Kr4vH
98f3p/frIr14Gj+P/4aXoYU869oJP/BUT70+vm9Wm9XPIkcnn9WRR55BWj2/P79nmcF7OTUpTK6L
3zGvz9//aLExPoEBHUO9CBjtsfQzzk8wfD8pL+jl4OGB7hCew+Hn8Dre0RCFPQUVqSmYQ++vvOt9
8oqPj/iz5+ODoOV18RGfFxwk/V06DPPolm1ceJ3/lFOvBw71EXu4L6Bd+0Vm8tjHbgOLNDYiQpRu
6do3zKUrws5ob1lmb5T4F+VSrLZeMK6iVu/Feoge4CDqPuRYqTx1H6EIMh92IYt+oRJEWg8WYaOD
nDhGvWvlJeqMWtUYYUCF9jRCOJBTrwo1AmxEB+pQ9mxH61vxWHt56Zho6TQiVvaU0728rltbKTOg
AEfUICTsa/76+lRWgMXWQkFQo3ClPpzgE9YxjaPpZ550U2/xxpdXBRcXAskQgcctFS2Xxg1TeQ5/
ipslSU8gwAxLsommU0z1VqtFsGuO8It6FIXfoogq7HsJcdiq/vV7mMj/koEYm79c8aIBolVUI9k/
UoAmTxYZcU0iW81rJvlNTYsRFNajDt846QuMcg/lJ48lX110yC0tRuDVSION/CxIL94OZLZRihqw
6Zpm1IYXf+XNTn8r5CY5KQkzQoGn0shcY21BC9FwRcmxL9CmEiscYe8vRoQESP834FnfFOFFaZHM
MuUjM85iQSvVBffEMxjQjUUkJcpriCnyFnmTSITqSoSTkrBdPDNKPxV/Ts+tzrpHjLATTaMOy4Hi
/FFU4ggO2LVsOof6/F6LGYngZGGI1S8M8nTaiYqtHqOLYwm85KkIR850qjYxycqhGWgHhijniFwh
Y9folDpQgnfe+6RsOwsab9ExxpJ/nuPi9QU4m25BqwhXASA3Hhh0JS6CQ6XLDWATzcXoyHyUyNse
i6N1qdEZ7Eo1RrtUiiIGoMhYMu4cKJnCUYMAa0RVfREC3kXEbDFMgbGeD4jSQyBPF4zbiPUwGhGg
BazKuDM3nBk4XcSimkJAUB3BgF4avfdZCDR8i5jWaFDiKmHIxxVbeM7kIXfvFAQfPOSAPQQ2wzrk
fC9oiBM2mlr5Wp5Op94ZYGkbn3HCEXup1BnNAVz76T5IP0aPFxaGhyBN39V+69kIMmC+OO1vcVB7
H9BniOuQR4G154SxpdaoGNZIoRoQgQ9M77FY6pQ23FFjGvFaukxmlzvoRKyvbGm6aDHnRVK9HbL1
UBEwCfdoyqkJXb8POlOnZkoOzmk1onxm2FoNYYYtxkYnV6uD/cY7p9VqD/IIPL6w6nzpBVnU6xGc
6sXgFimu47ce3iG0VkQlqksRJIg1pRqZCJzvF+wfuCZeEV8FuCPeEBnyVyGW/oWACLIAfFK72qUQ
ZTkKzuW+Gr/lO5gzSUS7UHp7KtNYvmRULI5VxB8jDkJ2IBT/8WRi+eDi66u2yGlUUf0QLRR9xDBh
GCshIo4lNgwHwJJDUXc1erWfidloQRC8+SvTSGpJxImbEJ81HGI/YAlyzR6Ly68iqBCS10rv5YAw
Q371FG29XiLWCiWMv15M9ver5K16ufWlVCp+zUixxLESW8uBgY9azBTHRK5WX8nAUmLFhwjbGwdM
XG0MmVuwuNQURoq0KurfVS0ZzqGVsasMYczkRT8RPmXCJH4iI9BLYYcwcClGOU4ii381/n7jWfxt
Z2Ze6xEHUd/0+7jN/bEdK6TtBxFrEYBCl7XJqon4IAM6xNh1XBH/RKG8Ah5JHGtDolkLS+PsDsUL
E9zFBmMw/N42PuGiYkhmfzDYUHHrNSexOeOCGPeSAWgl+rRcKtwz1jYZayxzrbhv6u/8Cf0wfxl9
2/ObsUrW3zfFJz4+at1ebzqFGBqEK2oB0TrtTNEtl+ijjkQkcIHF9lLdE78pRswhrCGvaDz0Dytf
ZAkxoz+gJi3sPVAv2HkJ2ZuCrsFeBznBlkvQXYJqEQm2Q/gqA2CB468iyAQUgbHhUUN1smCT02js
uYJQMInJm5H5FGe4fZEpG2AKo4bwRCQbZ5iyry/I52mhmmvkSP0YaDLuV++1qq0qW5jlw1ePYs3q
y7mC+u+1emewMVj7FXwFON5kZzmM2Q1MMdLiHwZtsGh1iNIsEKFuanXZwu3fakHINS0h8ghKjQbg
kxmohVOPHubHHdUBRRdnpqZktKD9t7FJpMOUMbPMgWKUJ5YJUiko6TtQDJXsi1oODddBpg9UJl9Q
qu7ADqMWFYeZyKAR70EvPRe/650pJ+fdo8Y0ROA69wizhgAdt9uZ5ko0KRPL8l237IIB+im3gnb0
RoLOZ+Q6GjSog06De+HggLGRxaOphI6qYqQ0kg/raoEqm3KfDBhVvRWAoviRiXHywaZLqFe1/V2j
LkBDZQ8R8V2W6hXU6VPpZ2ZrrV9y3UcIjg5lvBEjxS+c56G8OHLHQI8Ko3QXkRMjQJiYHvx8by2W
UaPT6t2oDYXXxf1KejOEtE2JeAwlqW5Tsn/YRzgOeE9Ncjh0T6joJoRqzQGeRGT8nH3J3sIPs8hZ
d8dHvpYeAf4kFH2tEvWnCosQ93KGNDLTtacfC/TfGKpmWoQbEf8lVIsnThDEYABhj2afpY7iJhJj
Ti6BP7WXooHxy0NQL2EVSDfGFpsRUyIOYW1ZeMCqYiRfCJR1EPryfNRr8z7jt1y+uBZ4p+BKUfrL
NDx0e7SqgfzoG49X3/ev8YQ5qeB8fQ02MkA1XOhTDeLKuvrhNZirDcYT8GgK9kMavpURcskDL67K
MA7+4AuV1oEHqWCqgnFVnddre0hqoMoYtc1WmbJWulAKEi3PfZyh6JfOasb0Q1Q/vEAug9WQdjWU
sebNoZiBOxGmShNAP9Z97Ibm5sB9NeSpAiZGqPCj80H4iuQVQZwCYUJDhgZW0sAL0o0kgGXYwxS+
lYNJbs+giNrKdJFR8iQ85Vw0f+A6J2pl9xchkIaSQhhr3PyOCsY0aQhFSPFKfCZN+JwIFAEjg5LO
LeFYE5fEhGwur/gPoUUzX81HEJTQA6zOQLsMLDH17SYn4UT4MTtSWcYcJ6RsOHhzDEAWSgODl75O
DKu0hEp+mKtk8OzAdfQM2ovtfmB85Ed0pZnfE7Bwax3rjo6hO+8d4gLKS4rt/3S0yLkU2Ph5X+rr
cAbXFTfmBf2WAJafwKi25R04BLYinnT5MjKETUlGE+a7lKFH4M4J3nKlxIRPFUbA8B9n4mD91Xet
nxzS2F44wcTlzGskORhWQYJpiRX4HM2N7CaWDAfz1iAMyHA2x4UyMVFaBtt40hBnc8VFcAhomYho
Mk4if1fvIZ4q8G33RtFx+V3li63GNutT8UXekBSjLEImHqn4xYdAgP1SOmYacR41ieUJSNhEA2zU
d9HF0o3wfkztmoG3scuIqyzUYLxrcWq+eNpqQmK7XBF8FMRX+zRrbYYAL7152n2Wh6vC2BwGQZ9t
bxSYzItxXtYJw8XVs5pCa2RD5RwD8Gn1nf7MTD4f27UlYuWPPjXNxAiN0Nv2A/p0WD4IP1KVw7Da
byf0ryI5XiJh+g72ue98EOVmLriydyldHS3bx/l4Lm2XQoKeo+ZqvKoxXIAfy5ymf67JrmekcYyn
zUBbLOnJqPyBYUNoIvFO5dA5cta+uD83VHtCD7Ug8WjRpUAjh9DsT8Rs0kupD8ibC3n/qb33G+jp
d/wXGgb0B30QzRS5Mdi7yD7SgyM1eyh93kKzE5sdwdBDU8TBheZbTFED/5p+SQ9l/BuUQocum40G
f6EXFxH6z0+qlf9wR/DCQt5I9YQbkgAFpziiHTg0W5gY02lLz/gJLdaJUG5oNKaJvMemupqXVmPI
wOAa7DN0TJuJVO8lX2bsx8Ra3QZQdJAAUKRAicjf7HY+02wj85Oo9mRiYzFYQ5iNc+D29yi+5k+/
042JDCt//1CvGViaKAyrbuM7+4R2LSTvtcaspZWHC/520oOJGEwO0+Z9GMWY3ZjcFbK/6CV4/Kgz
4e9H1CqRwMdSdwnPNBJ3uaSxanjGlOumBNJjWyygdJXUpMlTYHAx3smaEAQ0cGzgno3LnTEUK7VX
P2TrAZIJwXjfVkK7Kvx/JpJSeSb0WGXe3iVaIRrtXd8U7YmVikfA2QFm0WaT9mBBNywxBwJonHct
ya5zE145jIZ4D8MlDRKXKJZuwdQOIih071zyobOpMX2KSMMZVgUBT1ZJk+oOlqzj4mJlcOCnbqBd
ZjT5urdk9DdzWygyVghJ2idx6wmikwvErseDyJMkJcGWDD/NDNu8M0uu1PpmKc/oQOe1tLmiCX0b
eYcibDavzpZZ6IVSGNAP0dIxJ+9O8TUl0W2uC6rGIQOw7HriLkgxZ1eVNuESltwks2bI1j8w+qtd
3iCzY6Cg4Ty0qubGOWh1SSY/432SNl92BYrwCT/KkJgRpz2Td0xKA9kEqh1/ZIX0SVVyFC1+ImAS
ytAsm5tx5ctMCkLrF2E342ZI10iuSaWT+zlZzyYQkmXHy/5Cm+/SZMwCQYhzpYQMddGQAM0JmwRD
hm00pmAAJQlZm6JhOVu2qfgks9hnJQ0G7KzxpNzkDXxwrJgs02fSrYEuab6zlFhzin41iUnBmZns
Xd2cjO23r/CEsiMVtJxQW0kln+OuvDPV6zskdGM3q7lNEdOWriTEHgxNGBayORQIIM6tsTiWHiBb
1rj2ZaRuAJ10dm0vLuTyOB+pOmSN/ccV0RP6VqnLmjyf0+pLMvSMJbexZDLzXNzkG0uQq/iKUAxq
RYYZuOBheAElajn97LGxjs2CmpWz/7IfV5Rw4UjlQr0/h0+qD9MQrchDmSRQYgQlUvM/1qEBu4+O
igPumHdBdEenOPOcNIpzKC90TRJZxZ2iRhVbOUbi3nPAvCJ4DpL+GgKtaGCb6MOgM9QbSVKTsUWn
EIljnlic3N2OPqX/tpnAECnutLkhAWNFhEagJGg1/YSOuFIT5iFXqZ64vvg37oEQEuGY8gn6/6Zk
0RUVb8N6leIzHDJ5QkWO4AlXNgNRlToRjiTbgO0SA4Fx8yM68POqpi9uNXggQ+z2LUY2svHI3lpy
hH3wHI3hn1WeYkkvdcAJuiBUtg26FJvVpdWpU84aaeYcNAw0130C72TPabayydwUasQxRKlLtqBp
meGw2DtXUaKYDmSmV80kg981eRLHrPVkV6WZXsVuAJk+wLHP4fjSXP3lJQ0xVj7LYEFzG+TokeEG
fxLD4FBVbUhBfK84e87hB+lZu+4qedlRlkt8oE3st2BSUQvI+qo88kaT8ZfnNXQFm5jhVa9wd7DC
hNIt1upggLomFlhDByLesBLJko8VKUEt/tC1JsfS/gUFnuzgWTCIZqCmmZrEnPfyGW8L9rVtsJ1c
R6Y6NX9YSBpdbE+zpRjQbFAP5qAg5N0ImtZsH2Ia6wjhad0iAvFcjLclAmKkMYmQ6KL0wOESBCJG
Q0jnjWj/yxsOIxzw+IYG/w2xxUOiW5/MMxGoKiS/s+EbsJNijBKovr7Fwxm5x1ON4NmLqQH8pvhO
IadzBgDGcI8nYp0wKSy5NX8YAar2jOoMCSUNYyTvkLjYHi5W6gkliPcltFkSW+qSZMb0Zpihuu4+
RKbNgNi8EMcgMkjO89WwDThL1lMiCSa8wxW11EYndka0jGQEwOc4RVORj7cc8aydX9d+rna8FL9G
83HhUiQj27ktn6Y/7ecpLS9I+03yfTOacU8WUO8iZNNIk4l2O9A963n8CEBZFQrYschQCz2D8Kl8
jbNl8KrNhwBLdGnKggSmbgs8Dp5LNyEskw8wf+TgrrT7VQ4uFjYmRGtogLaoldCmU4lgQ8GhYJZk
C/ywzum8uyR2hfuNPAmE4K6aCfJRFvcC+yCM950oYvgbPIwfdrN3GcgMP4OKSMTApZ6QTt3reRJw
9/ocBHqmkp1YeWYx6heY+0Pv3DHHdqGstnQZHsmvAa4nffoMjvXWghyTy2P7BTjKH6ivfOU4zXN7
WR6pyZ4Mlnj+w5BecCBbD3VLm0918mSnepLeMt0F2p1ClIbYemVakIHh5AdyXznCBrfiI7gNUPkE
Lzr7zq5nu751vBumukJln6qPQdtZVXks22ccN3ICC6o1+BZhUdkzwhjudPRTJmBlJgiAFW6ZIYY8
AgGVj2si/x/NbcEBztD8Y81DYBvR5MxKkzlPAYL2Ym8GXSvL9w8+Hsf4KandE23PdAwxyJbKFUA3
X9hPziebg4gx8DA2F9uKMBoB3KfQJpHcU+/F0lpe6JkVA2VA9I1Em7GhVKirgVoTYO25ml8aPCAQ
SU5VAKWQ+MfoDrfqR+2vdas/U9Uo08P9gQzhlkEqMER3UoJq01sFQFHpHXQ5dxCoHlFSKL9BorRX
6CrRQVqyYxCr4+bKCk4wqZj6ODxVFqkKUBemid+Jfx9cN25cq7+J+p1j6pd1gvCEceEVt6pQH/8+
fKuEwwcJqm3I0KLhsfYQrKwlijb0h64RNdsTjxMcpaUAbOxBCgywPXeD7cyQrQEo5cWeoBONGQj+
EnlRAKIkTf77078MDBs0Ruksl54R9krOTw1CePntjSgZiHYj3F/EsP1QEgOmG0pDYkZ1KJEuTvHF
iXgguEFqMg0IraH12LS7EZnA37SNHnKlRBMw9rrLQAiNrhxikWlFq+JnrA66jDGP585hSAue7o6m
Ht+ln20JIHJ6nEFjPa0K6d7hKd6kuodjN7dZfB+qTzF+Lg3nVxgp1Akyg039Fzq240HItkEQonFo
Sf6briZ1xPYYUV3IqoGGGCSlx/ob6sQ/QGQ5NvwdXIymrtYhnCLAMclGVzSosNmZF74SbI4yxo6W
gtJv3G2ceGiU65Jr9neXhktepWb4UrWvG3BpIX/IjsPc+wAXc5YhpBG2rfrkP0QiV8AC1P6gdr3X
t/TctFkhLASBvTHXtC0seQhn2+5P7IQNdhNkmk35+Nwkr+cKMBd/21af4E6HShdMzUf0S5TN2dQf
cH2xprgrXHpXpAGwL12Zb6ASGjYULkAYdy++mKIiL9yq1nmVtRB9QYkX70fUOg2yL7+j7/5tcBmk
Xnw8jh5G4B9PRNSp+SdNgJVxK30dS1dSeenScVv+OhezD8VM+Do/FR+IOn4WkWt5Alfw3M6LV0KO
4euHbOj7RwzRAaXn2UpS+kg5UYJEh8OZ7ZQlmLGrYpkmYy81prsPsTQG2nS0N8OVttx2SzN+52tt
yEmAzGHaGOah/zIOuKTTJEhXv1iS0rzehLzqwBMeDNuSTeO9J4z5mBn6mcMD4mZbk1AbHmuVIoFh
NZW7RrOSrZs4DUoJjU1j2xe+9wyr2+uv+NT/LSEbdHb0dIwmW+TsPhP9pC0Sx61iz50rBFp8jq0V
5NR+JJB84YBoHsm07oHU5qujpNvGVLZex0CK8xMKyd+/FkfoXYDys+xgB2WMHnCG6KjAt+t8V2Ir
SXxKtIbRw21HG+hhEXSiG/H4zrPC9XEFoRC9t3557gLra7t/QIZi8c4pmcBhfNevaLSmkLc0GoOB
60qcG6ocZ7fZp7mz4FFCP8El39a67ZnborsEIems+AHFKh5QF3mpBJ5pIyGsjAGjg8L+w45GrTBW
rmrBPEkNFGVNZLBE1PvYMtBPQK+gj1+GPbskvxXozuHptEvPui26NhhbxuW5AGJbIkDb+LKbOnb+
Px0WTHQQUm4Xrg0DIvhnea5c04RMD0fT0XBGtWyS+isv7KtNCxKGGPfUkIxXxYSCgDJxkCnSpI23
52kcrfdDQAJweinHtr+z+bNA4xTBrpRtsLIkX0Xsjmh2wHJDkVJblNy+7SS/TUNQo+VwIWCJFYTL
+wvLjtuMjSDolzOM3RmaIqQ+/IyFZthQk7FEBmh0NSBjawJ37gtLPvGB50w1RWnsHCwxTc2bhEdE
FtX7j8mPqiqWNHgm+sJMXejHTusK5SBhv85meIIG3ii60eZjHeKDFpckvGgO451y1dWQCEqKmG5I
S2PSAlCNUD80NAFFNP+W6DqC20vEv097EOqHCKqcqOZMvF8xpYe6DOlaHXpaRF5Yc64yQ1RPVQUf
sMxmWoecuBR37VYVjtzR5WAdEFVG8z+xQwBZiuc9Y+IQpGR36Mvi3bIzNCTG2AQ4h00CnbxmrFlN
nzhXyWHdZFATlnMYS3owYKhxb5p9rkAppIslcNgHSh6DywP7Ic0rHB6o6LlVhVezCRCCdFzjUMK/
sow+mFqzJZbA8KvKN0/M2/pyCnS883dRFHANrXIYZj6TLGqN5YCIwlVQuBiHIeC47nA/xF+aTVaP
3nWX83t1Y1xDVFbohhh7EqlrLEfQPs5z932B4DaSTpQaTSXVMyA+hYHK5X1Gt2XxAbwNrovzYG8h
89D+Q2xaumQDuSqCAsSBNxtEtQfnp7op2ne65OrZ3K4pKlMYnklIZKGPuG8uXOdPaUkvrRcyliSd
QIaxcv9w419aumDeo5sczYUroRZ0dyxVg36HCFD5GbOB3AjPZhLnfoPT4zbz09ipcSye/I5TvWVP
WnLOIVyhsBhYSqQ95mXo5MWWDGHxEIxw8sw0CeVtTqi35CZVK+xE37u0ogO7wxbpS60mPs7W9xrN
JuKmGF/fcQCieWSgWDFE+YmuqrRVLMMhTmsP17O1zEAB2cW0rqJ7wgkwuupD3Ek9SqSoBtKMFfVe
S8I5dmhxG3Eh+KWvMQWpOEouHZeLh3d/IqFlFNaieIPtVhIOKmeQte5sDzDUN2TYTMvNkM5LhlpS
cFccv4atRwm5y6g521RYL2wwdxjCkWWMqC1wnLBzmFthz2Nw6iUumikzePCDy7+uBNPciAmjOl4l
C5kjeasMXIHN4zwS6WK5I6cwzPElk67Bs+9q+4n2Eyk9k73RG8Q5lUMEeLhnlR8nDtMHOdIwxmB1
ks0EDw0PEY1huFFLBFjJiIc6iWT1mY1VpDINjK07Y9btwZWfrAPkPKDYEFPo7au0QKw997ajr9d7
k4X1Uf2Ci6r2facudtu/nEunW4W+gvlihtLWgQ1XMa+fvkEugwwmUOBqx1o+k+823E0kkAsekgrm
0hk0XmCVulB7MW/kujB5mJwuaxPHmwAG0xfaz9ClhsmLWVkuTddXbeVdhC5n1Pc5/wXjJaydsKC5
GxDfKst9gHazGkBra+v8kRJX6GtRkj5qDliczilpOL7CWCcymeMZp9bLCIcUfcSSqrI3hQiFe8uW
vVaH/QvdZH4ZP8Q7cmgJmJJsRBMtlVgCilSNJJ17heitPiTdzZYgpIq6WeqJuKKVCG9rHZowMkPg
LjTvYRxEcIAJAH7yeowI54DQBvckNnOPCb0vvdrYz65r89UHT5j0DhgF3g0mky+4jCml3J2KqfG5
kqfg+c/65mOtkC6tq89yTUPFGT+W/w5qcQSSIumznBVGANSYzhmIJ35zv2l9FLBOQ20XEpIELnPp
qBorAmsPVxmfVySEQD4/j6Q8jiQIMgQJMuR5XHl/5WUCkQAHDsf2GRyzJgFo+oG+WrKDNT/pocSR
E9pw3D0nVQiEFozBVV24Xfk6KuBhP+KfXCmywzLZIL2zuBQEpokJbUvzv2gDr0GhQnqGSA/krfKl
2cTcIn/8HOrdMPONGd4R4q5G1ilLZPxZQgW63iRqyRGqSxGdSMLJKnhXpdsRXWsYNQkjW+Bi2WaK
MrHyrkUjMGpPJE+84bopk9X2D4hLlA5ibsZGV3rlsAusWVFIJXUNXscjfWrw2HwyOZEi0DlQGRS4
skah8vQ2Q+Up+5ZYm8vhcpipKaCXXe2bICnqG5wAu8wq950uhzVxANYsdCzB8DMMPttl2/imVRZv
1AtD36rdeIitEznxRPk4BeR1l+Ar/5wn5gzGeJel31ZczFsH2s5mO6DTwPXarcRCRYsMUnmqh0v3
lxz/zz5G4XcAHnHwW1CSbGcvm/MHWZ+Pem/pHmdBKLxR/V7XdXeX88X+6BGQ4RU2UrdQYVPemuvZ
9SOaYwhRdBzC9YbVdTxpHmLHEGo3Ltivm4CO0Z5MRiDxlpUoD9hL1GBZ1m9IWb/DkG4eM8Ii2jPb
IUYavN6LuRjHFXIXKPhpj0ylH8Mk6gchE4bBWgoTsT/lTSw5w2G8Hn5T8kSLZ5hZWh/1bzCWBfBa
Mrd9w0fwyMHmFUf0tQBB1nPl/rK5NDPgl3eVY/dC1vdSKqSLmadqIVXa/tZpQ37rPj42cpBKz05g
3L87WerraT+EY7taA7uhuJbGyKs9HYr3NdrIr5sPi29c2zmUIevmvZXetgvs39a6eV4PHxb7Qumz
R5ATY7yVyfRSky0lwWzm+FTfx7kzP+Z/pdwkW97dqpve/Lf42Tvwti7g+FMb1Htn/xflaGp8ppvv
Gn5FLPFFfki+JUUrD4xPvkJOTVWYT7LwVARNk+KwTevc2OBet7+je5dasWaq+QQxOJ2QIQanWqzu
1rL5uFVi+nF5KKO0LkOumv0p4OS79hSRC1sBKNB0ICElqt69ulQUDZHc1PYgWRDVLmy9Ietk78Un
WqXZzxTQ4qn5jNGks8CKQdjYRAdVRBHOi/In1VH6YHt1kWXuDQ4hlhEvZMN795SwI2WjFNBSIax4
29gi6wYVQrBPEAF5rqypFt4UC1xwA6zjc/18mz6e6TGcjzO79kM2OpzoXjaHtrM9p1sEPX96v5+l
RxsvpGEKydFU9Pda5Auq2F3ti7zhZxEqiW19szi3UgSsu7nqevW9yhKfegatXmg8LqER29xLWyrh
oH2TOiAAIBjN0Hte4iUAKhKnkmyEcoksm6FVfgIvyU5py0I/GHZEla63NVPk0sUfZd55oV45OtII
9dx9KN6qD8XnWqZ9Ke2FrkspLefypfO92jTnQKnqhUaqUWjA9FNo/LTkGP6Mjx3Axp1t73or7goQ
iEEAPI1ovwq30pmfe7jnc9ETJmX8UPlY+bSsGo8o7FN7cy5eW9l9mb8Of9EFXCb1/g9FuMZuxGsa
klzbuDXfOFD3NH6oAJhsPHzxClyy5/Af1E0P5eMiQ8PXx4kMUWk4658xGat7CJ04ighGawISBHSh
Da7CNkLAC8E7gskAM2gn+P0UWOcBOAeQ+MFHhWJcmPiOQLihAJj9Ng/tzSyB7ehH6a38HBv4FlQV
pBqXzgHi203zG1anT3iRAf8B2mgMHor38Rz+6HO98J5mrA6x47XvPQImjJ+BdWfBvh8lhL0FphER
9p+dPcXvMaXBVCb4xE95jcBG7cB8dRp/DNMVcaubOI2ZU7pHvHv69Ap7N6XNdOetP0028YWRSlfO
gGKnUq1xQhizuM+pdGlSUEnibf3EV/mvzW8QakvJugHrItOtq8OIyzstmDs/lN96wzZAzxiCSdgu
6BuAYuC5Z+gQE/dyXbaJGn9VhTzZWEAs0g5GkJ9iYfhEUyjKKWC4JQKEmcG2XD2vyb5xkLc8lncT
OBCfx6wmTyzvQq2/gWv6WArXcoXe+f2jYgRtgGeB9UcgSCwOPQ4g+DqBz/nyY5rwutrbLpAjbkGa
XO6HZ30t+MXv6HujDFfiuYEykUOJXwqsjZ+8F8Q+VzEAypNqwFf2QO1H4H7YFS+c8FS6wS/2GfGz
+s/rJdnehb8b7m/vF4ZGSKfmEYcnElzM1k1d75u54WN7PYY4cNosZ15Tg+0YSkQu8dl2yA+sz1np
28z9vpLhVj6j/DfLw3WzoSyF0pPo9LaHlLf8zgAe2qfqjpPa+OGndmwXevJn7WZ7UEmPta9KrvTE
d6b9GdHJiV0OK3HlBHEXh4D++PUI1OL1BBNf9VY9D6ApgTjwuXLhxuTpPUTPEKlRJGMviGt3XoQu
JnoAv/TJZXzWUo1bZ968dT5rmyZtv0PVA62bocV/qKSqMPHC+WwlxLmeLlPIw4ASGCf3I5ApzbF2
kYxfp/YX6KrNR8Rk0k8LXBUDD7lvdKpS/M0kwyXM26398dtSHgfnl28H7Zc5ZzX+9v+uxYdccZel
adP8A9RSRpVPoJHoSb4OZo1mHC9C7SwVF0QRkFkLppYkFcA6djwjaPsMdvmWxtftTT8NjQ9MLp7M
BhvGNU580pqUU9vn+b3phSS1Iw/hMr+QGDtkhu/zlYTMGJhfpZ8v77sZbOv0PL7sSq9//ROhXNog
xKdaavw4/AFCjbmfe6jno08+fCl+3ipf7afd67Z/+6ptH4uZff1YS0+L9McB9v+ZKRXoCbQrbXe0
lZtXvifXCp7BAWeav7PtaosC0NGN6nGc697jSksPXyRFmIJw7+CjsSsfMNVD2CVbJr6pHhV8/PFV
yhESah4uxRNFUZRlYCcRfqhAFpvYnL5LsowMubCPKNf8aVvsqcdh5e6+ceziUGKT+U1QIdpTH8pr
I9+zDTCL5RJLF6WbQel63uBh6v8uDRtqrWMEq5OH+F+8N7iX5vdBJxEVMjHMa3uikiQo+BWejwu3
ZSQ70/zsYh3yl0mqFPYuXgkRhXXx421OdNeobXiEkGZin+oAXl5OSx2TVKzFkPD86X/qycQ0byKD
CHieKjCKt+TVRGpSDXRGe8MECjU9mgLLjnXlzjlEGQTq3+y59lybN22l8ti6svSxZmuQ9fM4hsPs
olv7AIF1ssI5JvuCoyUvX0rPTc7DlldpoBnQUncan0tE9V1HYyDTLcpKCqjcV18V2wrI/un/NAQc
HCxkcCm6PIEhsp2hBOVxYXMukmOIYH+snIfqCB8ej08dKb9KFrVqMKl0CCK0JlSCvm5Q5DzH15cC
HQuuy6dLkWYPb7DxY83RaRGIPlV6STeJRLsGcDmCffFMTZWkldZPPdcQrGUwkOFavL+kzsCf1jw/
D9KvlCBQ72DbqmNxSrUTGoyvkRB/KHmeazaE2DFSypufYS7wQGbat36udOuHwYZo8QGG0lN8ip+Q
qpvatb6p+XO/2tT+Ftf6mk9mMXDWR/hD062f8ARVDA9M5Vd513RST8gBpATtERIZ4HgD6+TKrRq0
eM9r9s6u6Grb1OcaO22T27hQvdOkMEcXMR+/GCaF6rbH/q2eW5+dXee79Y0bsd1S7PdbcfTVzM4V
i6jMBZUfKpZa2O7ebpWZxjelGvvhHeKQXz7xOc5Vfyu7Rb5K90oISygxsk6E4rWxFJaF9gXekzNW
J9QltJ2qrut/NC2bY4Qeag/1NIugec0RTZi3CqVD09IIAg6Im+pH/fT+UbclWrZ6pBNjho/Zr8ti
z/3EkMSxZo+w3bJQOuIoytlpXv3G/0lkQyeIBvOvL9PE2HjgxjbN37o7Iv9m/w8oOyuoJ5bshoWO
aqp+P8O7f5gFdQSl/qmv9kraVmyR3hLfX2tfy1z93KSvA//V9sszNKn5MqhhLGINE30L+2V8QvUL
BYUEBrlipmvPQp0Pc7NY0oVhagghJB2abITkN7UrFugk1ZHTBeqeopIpFTAvrWuZrqJ3JveKL2ix
aIHgOAUxvJlMIvHQ1zyxnWyH0dNVTgr2P3AQbf98LT93/0q/0L7kq9uhDUT9hiKeyc2ycLOlLUbZ
KdjaLtkTeYJEhaSLe3YfBU4U7tqhxaNYvfSD7ZwpXXlOy5Jvtu+xmG8cWTzs1kAajSjhCn+oGLKz
yzzYhd9gWiG7yVXzPP6YgH1FLn3shuZn+9rc8V2Y+rDVFTZZ9drMYvW1/0fUeS2nrm1B9ItUBUKk
V2WJJDL2C2UwJieR9fV3tHR23aONj22M4lpzzdDdE9ky7hDLJ6C9eXfd4wLlSY9JxQ/HMRcNhIk7
h7+kmpzYV5waYxHoBTlMca7EOGR8ZnjoGf4uMrWgt34qeMlAdOVa5j62Th6/TrAQQvcHztoQomWD
s//5I9UHeFxTEF/h7+80xiVDVAf1RTNvCKp7ruIl1lr9PzUgL4hFMCDhXPu1V9BEHQEMWskL8lRE
Gi71rvjK99iyzWEAeXr57ktdVU+teHJ3b/PDtPwzOk8IuIjnDR5J2dt/yaSoq0rFmyK1g9+sNluo
OrPJ45IVn09vw6OGN/4YLXDcl/9+U7A5ROvzbNubg68hUXONzAspoYwpd3mE2e8lA0Wq4Tz3+KfH
0AeXPoyHqNUWxDFRmfFbIDFDuhofQhT8fInyQOgSTxUuKorIXpdQxMbac5cYPrSi9YloeD4ChfK/
Psmqj6rShCwacPJvCscqBxTifQn1jm8GglSdwtbuHSRlxX/dg8fLrlwcy9rZ2d59GHU9EiB/FnBw
UCRNRDEaXhmJxWpQngu0i44gOWNWfMOuEbn25kF9Qd2ehJgqrIvvDMgzhJVHTLoOMJAoJr9/v4BD
6bMKYIZzhDHwS8UW9/HaAp43aZIfUI6crD4JeZpj4j4O5dPJUg/l+sv50jI4HP4NhyHVYXfIHcpv
5Phr+NuHTAH+htHFjPkKLDtoQBY82EEGKR7KHUNWLHnytuCCYCexFlKQwQ3a0wvw2H7R8pS6qPvc
OEfT3WPs6ErpVF4BUwA+4X7UzjyWKhSkGPVQg39ihVx5uMVtHhK6ALB5CLn4R3WPziIvtAF/5wMC
KyZC3ZVy3IRHwMNS5NJfDx/0UYXAYXeoVFP562sxZBL9xGP6kDBj+PfXL+ToYg+u49aR/geLMpsc
BdkORr+3RBduY1u7CdL+x9eq4bzjK2KBKUfZQXcwW/Jst1jZIlpSwVLzkhAQcTua2H2dF2o6wiGZ
vpRJQPCqXPT+wZhE3qr0tMuI6qJ6Yn+enRINaV6/5QQ7/X28EN7eyR3/GuT+vz47m5r4hrZ1ncFz
ZPi/m0BaiHnftdYfBQJGhjxBKUViCHhWPC8ZBMDiSvpT3V/7f9w36EgMAIEf+C0/SwLeiNY9ePK0
OWFTLNqCXmIGk98JSKoHEjpgRSfwSbRQaJOezeR3KJoGdEhMfTWoBNW+dL+w65QGql65q8S8OUK+
lfTohWXyH76CShgyn2RG9/TQLEz/zdW6/PbKzg+uFExKDJgeQzfmgQ6lJqDBIClzzSvRfkT7iOXR
6HYPlWHjYvSG2KV8MF+LND15QE781xxvnXX7Q04K/WXiJYWg557mNeHuEDpKji0Dvc5cDnlMw/z+
CSZGa1r2jLwpB4NXNOFuTRRo9Tkzvv4CZMGk8w7TTDMtx0XwBChT16M52QNhcwJY2BD2oOklhjfA
+FfpXilJHCIFdXimksBvVxQiItKsqpxsSWutsf1HrNh8EF+4NbhZ+CLBq310Kv6KmcaHB6OR6hPU
6xYgWFYUNPNSSpTXGhSeUHrstpU71ju8LdFA+f0UtkSWJoyh7riH0j2I/itjrGC0A5yFPbmOI6qj
IB+iVRf2OH1WepceqCMiCeIUihh8NHM5LqdP1KEiE9XiPIWNIqCooNr7mgFBRLBSX+jbWCnoAedI
rlsFp+y/TGSB8c0jGIobcFi2XmkfX8eNObq11LXHyigK+bTTp0l8JyySimDWoN2AzFGswosQ4//D
iiO3ch+hzNp5x3sWDRjOBGDuuU1yJ3p6ty3agVtfYjcrbnbeB0XZru6Q8iDFdXnLIGRAShP3indM
JMGq3a144+Gf3L2knQ872UOYtgLtDxFHZ1l+2RdyBsSXvVOsnlsNIvvcDVeyu52oaRLTRctk6nEB
WTyV43gJoVpzi9AQ8HCK6p5KuQUWSULqCTpzwCxxC6mUJeCW8e8lrsAwZ2wpP1W0LGJIdjln+QV/
MtKMV3qraUkaMoXyu8a9Uw0EgCBfVQvB2bCJF4r2AZp1jRn9wsktSr4XLRFuxQUX6vQj0T+J/+HZ
1R7k7a0esGWaDofSCq2BSMf8UKhWhvsMyehqA1rxCURv1G0UvGpwMFAleicyHFCPDt92QKmbMBt5
h3qTqtWNfp0mAvkP4AYgKMa5KB50mVyxjM+wiL0c9LtUPFVhNbd8rIs9SXSCzrz4eSGFIUKH+6L6
KuoR+odc9eK7BZiWacpe1NOjA9kmJ+3AkPnusJN8ihQFU1XtBBlm1QVOjw32KMlyQO2Nco1B8Ux4
CeZeb7FKUCxWpM6vRUYqA4irY2qJy1cDFQbzTuSm0yn7VEBhfk0KLA3VKxLqkA6+gffMinp+T5IN
iBNwcOE29QKCSXFKyYe8Mg4z4emKZiZIDrNY22ih0iTl5l+lZtD6UCfWJjUM4R8OI5hG0QoY/EDV
zpUkM9HTsexTWPXWbURtprCK+VqHIY8Qzh35k2D6IYgkkvzkfen4gX8JJzbNxwkjYUC4iQfd5Xcr
3FYsWM21onvrHlJM2LhNcOzRm3QDZTUhLrwBd4NvenrwIwpZWBplOET/QNgBBbAyIMoMjHdFSlaq
XXkNYqF8cqin5VKdHVFiKTYJ8eBicGxdFrma9+h5xN6cstaevB096+3lB/87uDzjEyxN73YfZZ3S
8Hj3DVGU18EmQxqOKolh329giY5O9hkP7l0LP6DJHKQmzLMGrbFaLVS6jUiGaP6QFOKoVEFsjk2S
A5T/cjCq+IsFCRmod1ugGtxkyGALzCHogmKMMrhkEJVQYR/c/BXWhnoo8g5C26t2rMyO5mZvluN7
zs5g2QZPxd8xpKX/EAVtVVAFVFOJfaBSH9BcHCt9kJMCy8HdnfG38aa3tzCPYsOrPJMggjTgNvPk
Ec5iSVb9ci2fQXNWGm2rwEMaQGsV9AU0GJIkpbx5zxM6mFf+a8AzMDyLWhJoVoEqSB+twYZ+PReH
jJwVF80J9AaCDDCRWHJA9L1tO5q7IwAdswU3TJ2POZYVMWMobdosYgI8awmh1t30zAT2P2sjBX5H
rbyJgNAiwGomRY7KHsiTE+Q8QYIht4GE19F0Ku0Z5EIEKSAfdQFXq5M1HBMuhZsuDEiw997OgGn0
qjn3BtLLPNXcx1YhWSyAOUKKejWXQhW/27WTa05Uwz9xe9fevtm91Aan6tb5wC28uTeTcOOcdpa1
XxxHxPQauaSeamIScRcASRer6q10Ct4LnkkudaaHopQg6GweONpwSNTygMs8V3rI2r4UwssY1VMk
CLMwznPO6+OJyWAg8Eo7VhQLYHGARgaejMq39hdJmA/qVUda+8fOE4cL7khnHWctiFux0AJvBLCF
iIG5JpQX3/CDbHNvJBdgNOApsCYwWzVKdxQIkKQv4ylImbcQVngvtPRrHQYM2RmdGUQMswJCAXSc
00BUxclCBBxDo3MJ7u7wgYPMmFM1nLABXIeC36miha/p1Ukaw7TDuvgMQAzjGqJvkFS9YApfZx9V
ApMyHL6lvn24G0jAchytXrV/5BnQdUSqsneaorNPrM9yeY9xs26+8gv1Tm14n/fvKL1tSEnbrzV1
mkljMU+9d2i9h6/pA1jSi5LKsGw33p4BBvtsB5tej1bt3ruFExHaBgqi66E5I6vk12amj/bI35m+
J3mR7I+vFP88c2bO0smLveVdUW5kyx7R+ZdaAkpCUuW4QE++2LvBnL6jGT0d1Yw1D4fJ5o9fEQUS
kpDaCIrJ6+Q9qInG9JMSaWrVTcGHpH+LOmTr0zoaDtXB1px6R+ez2PZ+Jw0PKFUFfFUBGSZpQzZ/
7uAP4E7/KMpS6MNP8pCPPToNeaQwSNCJxA0GlmekeHjHnJS3KNsGwkulYWV3jcFzmv/fw9SiwsbX
jQuQTXnuATDdrSNS1oCVTuAg7D4GB8Ui3hkw4UEBMc9xAms5hqeApdLd3F01u/wlcxQJJHs1/doK
1YD7CXGK/x9oTze9IsEzpR6nxJLibjXBPXnxUMXCMcpZ3D/kZ5ATUXmOiiBpTjE9RSxPqFiqyY/l
K8PXHf9N+qpNIabCXVF5ZAyJvE08iKIZiir4Ul0xbyq0ruz3x20YLXR+QTaF5G34G/9gWRA5asfD
PFeDYzStcVPHWow4DiaJtQkVGdTCpFHTJig6If8bQojtQySlJjckZuEMv7zpKlhyOM6kPZ2SnUZI
B3cNP25MnPuHNgs6YRwKx+03HLKnruJzycE0A5xUGhlx7RwfsZZ4qNQFyjW4ZVn8QBeENZz2CEQ/
BDEMvgviXGQ0ENaBjqbFEvDNIMl51gGeZBBIEIjbgA9co7/nZXJFdY7TxPPjrGjoG/9hPgmGVbKe
414rLfYFFXPFX0kppkI3nLnN+jdoj+M+/N41LnO3m7Tj9mrQ/hnvpmtQ1DQk6EGqW4BdbDjgCXvf
JwiKEK2/aduqxU2OZQBQR85K7tDJMvFPsB+ZZ75F07rzvfBHuEriegj7gwHTaidPR3+4+Mf90DvC
GEm8BfyWWN8AINjLN+jKsM9nMf3SWlYAkhd0CGIGEeYPVec6wEZPWThUBRhBubYzelRIkpINwOWo
jy230ZZ0IGqr3r7DuCYEcAZr1L8IKLT8sDTzZp2oF4e+ikO/TJYZf1NHTonH3f1igLO7ZbUa7iL1
RzPpF0rAjX+p6auJrGJcw6nRRf3ayjsnkJ6tt9XzoACCCMDAjEdvpCBFM/XpHyVmzRX2DCL9PfVp
p22fL8CzXuIO4PLyVT60Fn3d4g+YUABE3BGCuZE89uIRwKKQN4vTwp17dMXa631ruRLhF4Q9+Ebu
J8/hJdmRO84uHLR8R+St6M2ESIt0yPmby+gtxBlYGwHnWYIggR0Brp38R7BHuhPVqliQNhXD1OpA
i6BcWbzX5RuOlR6/wWHFbNJ2Yzne8Gq2qu0jwPtrXz1YkAwF9brGljynW1rNGF206rHjesIC4wvB
PxqsIJQK3U9WDuh5BkvlBeOoeAlGXsj55l11J5kvwl4G7VHaKZeoOpPCuxSBpBOvdov09gXcJ0n4
E+5fcyYPQlqca8iSVd/0Cs7zPw+tKO3J3c05PHLM6GXJot3DYmJlB9LlF8qP8J+OlAgUzCaGL0bU
BKhPIUwh2qCepPh8b18SLkrmTTbRJhLaR7+YgRPfRDORY8Dw8oP0iugAxNsA7C0WZGBJqKcGbwDj
OBdC5hehgloeFLB9Ae5KDo3l7fMPHh6N/CQxU6oD1MtovCShaZGMP4D3GALMQJggUojRSRGUUQx1
dWa7yOq/4PhIvlm8Lo0SbXqfFs2IbUhmgwGasxpbDBxNXO1Gf/NxthxYpwbRlPHJv6bcJAYqdPS8
fYdiWLmOuFfxZghkiYrr275PiT7ongOmCQArpd+EVjdwcpEGZtqRrVySxV4q9SKY5REQk/bxxqXR
3ljQ6AxAKGOQmcl7MWAb5rINRikBsZeVRLTKHdYlNp6pjHcLhirf3eCNxzzgp2MA/DDCX0fkEVm8
LCQMGPnRyS8DX0QRgygVnKJP9Fn10ZLwe/z7LXXRrZH0IYyUFlkn5elI/zKPzaCgLBARI3Qt8HdB
3S+g5wenGon52BdkT5tkplVtnIMSuDvLcqf0XUEswKVPyEyaH2TyfjEeGM5Zvy/gN9jcPk4h9qT1
TU1ZGHPUQcCV/D7syZMPiYj+AB9OYYgHqSbenyDNn5wqDuySnaqptoYb5sBX/rBgZwKeZ1qJFCJ5
JyltQBxUo9oiXFXImpvmxQLzYTrwE/gTcSj10gxSWP1vDqmvLDMlv9tyI5rOuiNxa4ULc3zA4PVV
d8wIP2JaDgACW66KcAoj5BBayIK6RYZyiXNRCdovP+X3dCVASUvZDRWKQJSwnB6pueB2UIJpBoo9
iDQH+hsVsmhGnWLFkXt0kiV7v7Oi8/iVT1mtWIEJeQSjw+fRma0GoPKlaHwe8zvM1EietJiXNec7
B69qQOc5OeDm8p6QV+SvNMgGANrxhIJLSGqIMDcnhyqeQD0Z3F1idCnd5KWZAim67RwpJFJDojd2
m49QhVeQrMQiTpbDEsxaReS0JIeVPJkOT5o91aJ1YOVTW0hco6fEgigTtPwhDFLfxXVY8pSoULRO
0BISUcBthNKI3ENONqAD1XolPXH1rlKsVIQ4MKwE9eNTnDCWDYCWKxgiMAG5d4jLCV+BnjanR9Ao
SXAVQPW2PEj9rs7kOzkolAdkc0Jagl2gTVa7VtKAliHD9gRlLI19beqqre0aHqf0kwk/hPD87xZW
6St6C8vAD1o3eo1W83aRhr+dqhMejabBWm6CDd1ZG121tNXiqmX06rU29DiDV6XGNofgRG3pFHym
xUvzK+cWAcZEg4GskkhKZKKZYrT01qZ5kdvFvAJBhU5cZLGNmFaV6FffSweqxrKNAjzf0y+Wlxko
R8YMJZuMEYVUVQtEgH2Rq5KRVI8PTZYcTSp7KYuZ5Ss7R9OCVtwPTotWtJ48hkLfSlXD/295vVAm
5BbXPDkgHI5Lnk2keX9os4BQP8k5t2ImFaIvRQbsW+fROHASeA3YZEyk8h7ir4gOxqq/YD7rB/kZ
+ZIgcy+3JkezUlKWldLhZCWEYaVnQlgG8rVzzE7hAFWpQFC7UT5TtRXxFuCAyRAKGl6sUaL3sDD0
6J2Hi6Bsyr+kswAvGq9KQ7PIEnhLOBw3AAeC07wNWFA2zgKEN3kUrc36YBlndMH7Za6K9+XByHnC
ZWKMVQsKjDpRzDvl4fznnTTbtfF2Wv8tCVp2m56nlYt9BNBk2TX0XsgGU9e/2xQoMY/9v9Zv/sQ7
vxTiZL8/TucUQLdsubNOh7Vb+c+Sk7VEtpvHPunIb2QSlNLBvXW/Xch6IisL8C0fWZ1VOzNSrpCu
vjuSicOeW4HVFxNSDZy0hlLvqzIiqvDjCnI1ZTRQr7LOstd6p7DpdEWAa8Kjuru7SOa6sMwVaAyZ
q+csE6IZKCH8ehfDZEZkCgnUVu0gIexYTpeE6W9nimm90QVUgoVbUjh3AiRqGwCwmNyIBwjVLtyQ
9ofxAFfP915hGmX9qC7ApuGfUiSFg34l9am1WeD8Y6fgV5KC4GNasyUho9IAu4iBHReWBnoFNoe/
VRKGXGNOCIPcVRxBu+thrCW/i71dWTn9iiTimSOhPSKkNA7Bf0ZLiCYGuIyZdoQVlrHHNvfsaaQE
t+w9ZQ4xBZQ6EfsSJDSOBenBLbgxehVqcVgSWg/kQ3N1nNLbtjDkezGHdu4qv0mAx5AUJ1UwwFHN
lwLIaD088R5s3FwQB0ER5dZ8CDvEUUjYc6b16Wnu75vtTxclj4mYnLVvtbIwfisvZz0EJErj+02H
xrigPqoRL1qFfgBGd6oYSxm/mlcZlekfWWwX950IfJ4NUz+FxiEmvolwxTNXz3hiiNY/259D9M4J
9jUyZg2yU4VfTJ5+olzaPy/5PDC9+xOCvaRGzJwoLs6HXqfo4VWWmW+m9nUC63l5wtRpzGqKA3wf
zTtmp4aL3Tl5tcVr6++rEYndnrU4xDswi2R0pkA06eDT5SKTWtkDrB01YbbPnVK3QTcV8JNTCrZq
+Z1XiVX8pFBcQwBSbpK8q2rvPQNPSiOb+rDas/o7XOnzn0nj8+Jl5h3txFB//NfWWNOsoK68oBsW
bVckELXulpdycrQoyRHCP5eV0mr6gmWjcKPooK5+Oc2hfDUJ7RRtf4W+KSesPBSNb2E9AuFb16Xs
eERYkAZxoNGuRGfMNJ1E4D8rZvxoVteHvK4j1Pl3vxCBKi6KJq4xPfEQW0dSSCX3PVyn9n3YXBjg
ni9u03+DDon239a5TavFYuzK2VDRbZsn9vg+fmFgcIxlF2VUZUj1vUa3vJQDRZCNT8QOTBCCPZpu
VDGwTgRGEl3JdY8IvokfGbw47ljTIrBk4I7k5stPxGpCMy4KPlKPkf3REJCDi3oQDQQVkCmQoDqO
udz+PDFOVmBQqFNxqMgPwMhAWFRda1T/lm6Fmkk/iWr0/oOHxG+LHDzhLquFTvRbsesCT0umgIsK
iRl6tXdwD3E36qSlMAarET680ti4xJtcO4frkLN6o6Q1YhqPbkGkpigjsv5iNbHbot11hl5F5l/a
2x8awOpMtYlSvR5YsaQOPgyhgjxtUsyFjBoScCtmvNn3ZEPoTPtVe3ELSO+ivrEo873+6dC6SHzm
HvHb0913zbwnDs1+O7qjJnvX3NJqcOyWnFos3lUxZEvsUuH1Qi3dNs4jLz5ozRMTjcQxZlRhlbZz
XKGywBlIHkck38NIijvbgfhiadFqYrYOpZFR4aS19iqNnaeJ3Txd7J77Csq5r9G7pW4z+06D0tC2
I7ZfZ942o3lbFP/Lgm6j1GKSQ2vbZsEAErCN3vE73kZWr0ZPh2ofJFgO4Tu3N5NDGrwezoZciH0a
H0kK7+Fa4KSm4RNk8ceuDZvjNZg1gHfpxys9y/bb8HZd3nxjy3BhgKxfwzdrz865QDmjr8LO+9jT
J4sko5FNmCiFCrjIap5TFGMlsKSgEjo/02REwryRlHEDfC6AJjLedktzQIt21jCGyNHPlKXXINdA
1qCuY82MntE7/ohjr8dyiebBg9bmqNki/FCL68Rm//IHVTIM6zB/4DdYphqsemCi8IndXLhUOGJH
seTl68mSqCaqLlvvWQlhFYnmXtoyzZk/56PIUairukQmUo4sc/zo6+s92oZNkySGnqyaSOoTchvU
UUndj/RVFuwwkrnbkRDBEDIG1JCY1Ag71HeX6EFdievQVShckBm4dYU3wNm62qeR8niSAaaQse2V
m8F11xX1cN9wmzNmjfSnTOceya190ypEF6rBhRXCnDDr6FLcXsiInLnL++7nryDCkv2QxyvPco9h
L/x4q0tazDa7+gk3+zhtENo+8j/R/9XaSzQgHGw+Lt1brQSFQBc2W0xb6fRy33XqRGmvAIquHgDl
E+ZiUbnh0ghPwcP1z5/gPTUGu2HDCCsELlWJvlQZO4ttXE0h12NAkCN5oIKk7Bk9lH/L7Xek9VCJ
omK7R4ffqn8nvwo7k29GGgNFdklTj2aBrD9Kw6E+Kpv24ObJC8z4Kpu0KDQ3Nd1lWuRhynUVgAX0
EzE6sMhQGPwPKP0X1A28/8LPFs1P1lWpFjl+IK3ykcW7xCQ0AJ5CwkDFTTGRERqh2rseEMnRYfQQ
Zp9YmnXGUH6BVsI3A6iIF3QzpWdyweAVmxmYQaMjf0KGXIZdW5NauhQPtEONIQ2TfBzwTm6y0KrB
aJWhspUR7yZ1IrA8KxM3Vz1a5SYKa6JtoQ6giklypab8juVJMoKb1AfMBKFuKJKqGtHdvEqvPrx6
GS3GCrKq9MG2P2//gHSQRCpe3hpZAbSpOBPd2yI/eSMwINjg3N44gMpPaAMpGr/GAvRLMIkT7kt5
5sqKeR3Ll5Qqk85UuUhlDQWGYLzJbmudEw9NgkhIIsXF6xAdIvpBNu276VZBnpJXfP9CLPaai6OE
qMS51OG5A+QK3uFxLAdXhygOhNM7VPR9daQ7pVOgfbWbwW6+jU9DtQ/QybH29wXL0XecGOqsqtYU
fibFP+rTurQbiSt1A9WFao/aG7rh36yguAPKWj6natEg57nO4ilvXF8TdPNufrJtq6Bbd27LHFoN
xLbItQjVGgOxkeGl2EMd45LalcA6+dAEy1MuS2VlwEgkTTmLLQljnTXqRq5EK9SStH7vmnfXxHKQ
YOxG++BGD6YyOQOr7qUtrTki7ypdJMr4lvLjllMhA3TxqHm4Amunnjm8wEW1wBToD8QoVxaiETX4
6DwCz2B+KW9RZHb0/z1ZHm2SW9L/lfEhR0gySpkWHUtZQJyInJVP+YCEh9AT8Dm4IKIm3shp60vO
5OrOoRNyCyp9rT6URmltoHSUYEkX4DhCKnOPuD0Sf0+oHdCUE7gwgLJ6907luRYZnF6xUX3AcyNK
CbWqE678dyROhrMk/8JyRv6EGiIEM69cJ6OifEoTtMUWgNk22E3L3RpFDppYccJ5Qm3LjVPTpZTq
7paqqxBDAmNAtrNm86Wge2InVpwa4Kp2an9cgSh18g27JNogeVflqkyaLhVXrEScLlloqE2XIrEK
xELfK0fH8xFgkFBRUGQyP0dn3zHJZrZICO07lwVPJ3xO1Z5N+b/iqakS/HagDBF1aq86y5w5EQNT
CfRTO5hShgHJQC4YoH0+LARyoGKQDxDBVopHqeGt5JWCUH2nKbVQW42RIG7Fo+d+8hDpWCdcVtKG
wQFsW2W/NgGwGlSUZpfJkZtViY/RA/jZg3eVYBTD8Mjo4psin6i2TQItAoHNAVd8FQKZTkJzO6WE
6VhH50NSDCW0wNx67+/79xlqc6++jg7kDSbX3+bRfYDuHpQ23rx36ab1GTCJ7r4R7o/OoQrd6Xb6
Sj9oVwQmGr+9Y/s6j/ludwpeRmx87GtiIQI0t+sYMyA4nWMNlHjamrcPJbvxcnYXdApepAGAN52S
Jq54pd2Ah0mlJ97OyqtD+AAku0dpt0kU3PC2a9i3r+gRiXP5AbavwcG1MB50YT/iyglELfixyEGX
vmBze/fe4RWYoRWa+SaINchk35rucyLe3meDO0r5U+S2U0fYWxXML/SLoq8GnWOUT5gnVIOE+zjS
sQ/6ft7aEAoy2zPUoy7UJPa4nxZ9WS3DbiTCv2uUawL/F+JLJ6DQ9BIIax+DklBzWPU8BrOdJzkL
QQaUmBAQKfonKhGKq0titZhUgInYNJm0MUbj8ww4Z/Ag95xCNxHA6g65oaA4lKA8aCv5Rn9zy39o
BuW/kn+MBJF9QV55+Y2heCqZ8/QuKOn8PGG1VMm97CPjG/pEvOd1bNdwn99gZ2Rp9VqPRKAAYRvf
YTlS6KZSrXnT5Jyk76MZU+2Xli94cbvJg0MB6sXxrsTFvgXCePjl4DqDhLflJsmmahoJLjb3m47c
+N2i0q10hWFcB1WvguYJSfK6V3PLMPDE89f3ghFpazrw8ejqjDtuRpeWQgIrsjBlYJ3TVtraAPDs
6DdVXBOiwi71VBwOr/SlA9SdjANtpnMgXhgtMu166bSEvFG+R6llPexiTmf0rdY7+lm/Oa9UI9yT
ahMEATMiUBRGh5f8fxmnNaZHnSDJjjuSFtFNSWlIWc03PaS3p27EAq7r6QjCrAEvW0g8DvRinHMx
ygB5YZMwzg/Qo8Re0fZqm7642WJRF0j3RktkCNEfxOe8j+c38OWlltnaeDXGoXfcANQw+dlsPVDa
gA6qWXLwdjn9KQUmLcLqBYK6NsjIZKyFHRF65DE9jOX2ieA+J9uQJdWR/OUHN79zcT+Di3v3z2Qu
Cv1Fs2/2b17jWynYE6lgwnGnhkRBc2Of0T0NS4FBtqh4pW4NX6rhTH7hbCqTcXFLXXbF7rLhaakd
6zUfy3+8r906cg6h9T0f3/2G+u3KtZSS1y81rxxrDVxVlkIQfHK/ZBfIPHiH7m107x/91282LoUn
yCHAKG8QzOvJq3W+wcwoNfyy5b5au6prJJ+zWyGSp+Hwxr/ASjTsU0xPQt+w/M/Nyy3ewatOKuTd
zH6tSc0i6yLSUb5LozM+UpnZ0ixy16OHVF4MHOw4ndCqOvWL10ioOJ7JhhrdtFVFWKvbYJF+IZdg
uSa6veDosZ1ry51vvZrp7Cm/HvynkewgWD3GpaFJWIooFgaXwXqz08H86LxgFVthGpQa9r7kWmW0
I7a9Fyj1jV0eX6OGf+neoSpCKYZ5DMlpPzoYg1NnjlzBCjhQgyxJUPnNWNFf9qZfxVHPZiXmN1WD
1vMV1oG4gZMjkMwMh4DFGACTZFlr+Ni969DoPmGY/94ffu33wZq3BpS8hvJm/WLGmJGX8M5UvYcw
30jIePeza31dpngLYytZjyuDSlfzg+TvGw9BSBpgKxkGpf3w5ai0cVQGA1xCuXAkYMjYkz+6Oiql
DgZHJHmY75jiy7SUlHq7yWv2mW1+zm2jSmnu5m+x10xkCvzH8XV8/H6N0+G1X+pUSXlW27TiRCF5
M9vM0uG5fxnq6265W6ZftZ/0d/NlzF4/D7bjAP3KQ3KjHec7Esz0Gpvj23dz8Vm9GE3j6NivTPff
2eK8Oq72q/vivlivrK/T4jTNbdQlTFt7IetKttFVqRkKC3becsUf3mIbq6DCjmDDmlA7LN+E7nR2
G+G7c+1VLPvauw5fe/ph9ZoPdw2EumO19Hp2aqG2d9AIhV7/YD/+2ROZ4BS3NPVu0CQrUBzF+zMR
nshorQcxADr5NTkNrqP5EvTZ/WDfSODRDgy/ioaYZk/nJlO8DVLKfJW1nYbV7ql1guwlau829+Qp
PsblFppXAHel62IhyaKFqQTutzZrojvx/DEQlKiie9J9tR/RLtzBZr9Fu+6miw8Bbmg7Sif3iQQU
Dt1D99E+dVFh8I5flv/CmdMqY0YpA6rGV2YNNnnbeWMJB/WBlWip3HOKMumSg0kp2645YW2Wu42y
eJMzPi+Ty0QH2o82g22y4zXvleMsfqcMkpd//7v/iYYm752MqWx8mE1pbJQ3iCVsoGjJVAbSqLxo
Buv51oH5TFoqKSVaog+LGiNdkqwp4/x+zBcl1TvUBliFzWughBzpLcIneQCSd0fq868Wq2uUvl7R
gn50t61r/Olceo8xfIfhpjdPGkktaXZr+OpWkj+A8MkqLbKj0lvrUbPf7M97O1pW7qC3btiMzqZ7
bFeAPio+kY+gTd7Brmav8cTNIDU79YO9a8zqf1k5/FRYXsZnFzgX3Cn1C6U3IVpjmnSqnHAjpkr0
sQx2dv62X57exg+iwMtQGrFV2kYNP2tH80enXV5k0/PqOW3mT8hKiBRUKFaBtxxKWvyCLLhg7ioP
WyS/hGG9wjM/8oxhxkJ1VRrvDFEXHyK1T1enWQ7wVj7rADuU4XoM7gESLZb9Mpwaeh2tvd8gJ0eF
FU/PGs7PoSiAsBdiMyy1HnjrJOncy/eLUuk+ea5YJXnXINOGvdvbW2Dn7qvspA3PurXSl7NdIJ3f
cGr72CjbJWL/emhUvDlJBMohVeeE8k2Ymv4VpqcVWnOXnyYN3IYHhd65Q3KvfArvTfdM3e8bOZVZ
aXaNTqCQoPUF973NiWcUEOM1OhPxExW44Ng77/zyFa0LmIvgOXvzRe3qneJDfIqrZ8c0EU12yz8p
IAi8fwgiZniKWcYb1eBEID89jbl+696tUom7OdkrNFvW3eYC55Q1Ro+W9XHPJfthRcM7IZBTqtjz
0Y6AZ+dkJhO/3Kp2z1ZyrTry2JP12W/+VPqVjZPW3RMqUU3DOfWuQXVaDtMNnYBhFFRalWll+k6D
+g1UtJBIkrAlyXZKBGJSIg84xsSavEe3wWNwPNoa2TR1G56G5en2O5tex0g1sZ6Mdw2bkJwZRfsw
vzkl2aW9004sRa6Fg5T5UzUWBzHwtfEFkWatnUfiBzxbNWZHdVDtkhEOwGmkdn18nt18o9PoaSrM
e+fompvVCjANHFrc2nr/nrvJhQ8me0mQ+VMPSgB0S76J3ULmxcB0GRpuFiIbG2jvYlFDChV93tpC
nc/Y5HuJYFa4HLhujWURkym+hUIENpXBb3jp1Pp6WCxDCkhJZDSxVYfWFeCJLPSapEt8ZnFL5hu3
ZDn3+bn1ODfCF/mqDbNOQBD5kuxg8oxxiZ003DolkBe7v1MIlty/+Ramcrrc2EsQzHtwG8/44aO9
BBf97jV6CrwFcSfqbwYXOiKBvIx1AdR+aIg0h9Kqi4EfDD/W1/26RorONwNkhc4kVvBQ3Gps9R5E
46S3OQqgz6aTyPcPIjipLanxrqM181ZGtxKUCQxhTw+mSBMgkjNjOS/HCikUqig38fpPloAbNtvh
WXj7RCvfJjSCGl/v3ceQAf5csbryefc4EqtPiG3WJ6E9CMdUSz1TrMUkeedcjfTeUjaDlaKV5nZE
ImNyuGX9TLa3B4YaFE6RP1IjYIXM2rO40so4UINPNiGr6ItAphqYS5G3j5EEjrh1PyVfMkGIA7Da
Fmzy1xw4W5M0q61BKwuprNGFdRK6f7Rt7z72tl3qaat0GrD+FcMUV6DyxpszXo/Nr8YoG1Q6T2Kv
+wdyo6oYZcQDCMZYuiebyW6S8d42OrczYipxyo8IP5TBFEnyoPynpVahw6tdgahOHTOPmYW4lfKD
NC7Q5UZLxvLxLvw511shs3Hopj/pj+6MsOUlt8wLnrr/765IufXKazNRhPd0jrT5fMC3LDwVDRMj
2IR6aqLcvqJPhIZGSyoRlXFp9OxLoinrHAlbhFnn+E6XR4ZKiSCXyvKRMOntmd0Cy82/MAjQH97T
Nx457AFtlcUegU/4Arykww2KS6SUHDxU6ObV/jtHhbUKpZjOs3r+xCsxZItzpAzKMSrHCnKVhtIl
FZk8M6qNnnJXKcbk0XW5f/MVpxarplbOF5tyfA9oAQjG5O5F00Otj9kszKjOKYUEiV0Ejko3RJEb
RDgU/4iQ1bmBTNctxDTd2HMRBhZrchHs5QEdgdt8KrdM6hnSwUjjeatJAcFgcWmEB1y81+/r90IP
X36shZe4eD165Y62rJPGJnnQVq2Fs9g79U/9Q18juojgmY/BY4nIRFu0xmPb6JTRtVCEXg/auMod
o0PuDHXW5Z6RVc5v2LV9jiSZcWvfyKRNdoPn5DA4DG6jx0jiHs9uw6+QiZFQ0dnPVmReUE1CPiwl
5bgbnEeHwWlwTtDT4OnLm0WizbuiMXH2ta6ZrbRTal06294JuYNdRwJrVZj4cySikDxheyDnVIcv
XEasv+qAxWpRw27V0VIT1fzOpuRPCnmS5I//CSFkG9ElKOVBrxjph7hIFUjq+uj4eDNPxpVG3Lul
leRIfudOqsAif4DWT1IbZd1a+5XMQ3QLtu17/GY0lIZrr7YjPXPOUzRzPDzJHoNf671FkdkMQZol
m+FmiIe3UilYBl65zieVRM3TXeZQrqLcgj+jjEg5vrW12Gi5kXqTZpBm5plkFr79epmtrPAQO3vT
OcTPToVB0DrFsEJRi2u00vhBZoz8WLsec5/x+G58XSf7ETmfwR7bZcQN/xA2fKudaVj0r71zb4sB
7ZVau1i3vNTaxPsTvG1uFUEjQSK5gCn+AgoxPrN4lHaNOO1+2ice9nWUTa4jFsTj3av+bb+075pS
bHxWCm0Fq+QFoQQxLumT1SlIS8GA57rtaStNd9+lqTm9j5EOgzhS6DZI76XMCqRIvRine9zK6zib
vqfzL0VQ6eKyUGJZtC6TkPiNrIo86su06eENDyo70vTpgpzudnVZVAaCyBeTu8hINTsfIsErDRJ+
7n/pX2lZWj7/Nl05y7e2zKSGpdWWsIyyH0TLiHOYYUbG9gTLm9xI/Aye31JMITl5S0osMgxjjfdn
cEZ1TlIepXATb2IGa+vBqx5VALwzchnPHXzF4l+DdmH1pNFtJvWEF/enZyTbHkOVu58GJGzsNAY9
wIjetdacVn1SRQJNs6WYMUf3wigXe2WNbAnpSy1UWs21IL7xa5QCLHROtEo1lvXA6Es/4+nd99Pa
tm39nh/9bTM4ZB6h3gU9yrhcoiS1+63Pzqyplf7xENaXZZQ3Hk794NxOAVXpLZaxbD9L7unlZzwl
ZDzXcSPagnNoUCnJwZh5IUM9KFQeIkwIPxAxr2tHxbXKVNX8ayBt+1MODqjQAOMRXFCW/R9RZ9qd
KNst4V/EWoqC+BVxQlSco19c0STggDji8Ovfq6Cfc5pop9PGAe5h79pVtROI/NWmmd+yqZl/d+an
ovbL5JaUqyPJW8zMVconwE9xU4kVXLdn+B5aBwrtZLfF1kSJhMpGmBEdQC3jL5ot7doUAbYSzBOw
2JOsgSkPxRT0Fb8GogtyGypEpDdNuCh87VxW8t4v2gt2f/PaYUH8gDi/3cq7Ucbbi1FESeAvian2
U+pHXFhlbVjVqXnSe2nqTBhsEIPPGAfA61oPv3bArAgrrFYyX49qk1O6dN7NG4zWm3f4uOQWdU43
1cQzrItno4qYozwstat9yqH9A0xKe93MQLkef+V9YI/UhPVIfQ8aN8czP3j0qgSbWrfj1xWszKGm
L1arSErq1npHDvjx7tNConjuOtAGjlPV4i/fN6tVIs25j7PYO06j8XFKe4mx40t0sabDTlHVV13/
HKz78uY9BnjzQhSk69C/auORd1UQBNZt2xeFwaIqXW9ZREMnEDAlzzv4vgyd0GhUFZqx4qo6oMPs
giiw/aZbIlkFxXZQncaLx7L40d07B6egOioPnzA6R/BKh05/zaEqZ0oCC48saz3ZWpsWXCYRrSTA
EG8KOkXm3uYJ3dHECbdISMqeRTuqw78mDC96WWXD9Vw9GiiDWq2NnJnle6BCJCIAVh5BGsAeWL0l
XyWicXbNLX641Alw80aVrEgE3Qj3gpjASHb90hP8edfXhywAaNGMs5ZqxHH32nqj1oGHxeW+e/DH
Whkn80AXjtojJ3C+G6fg4R+u0HyPVJnX/VMQDdSIRh9KFXF1l/ljZtZ3bo3xilg1aTwgWNFcgmzz
K/2WKqPuItqGRiFiHdJPrrhDQVq0kUrrBnEEjtNcchQVpHN5jMrKeUlCgRWmEsAWKo4J1T6Ra8j/
4jVWkFSA/uCclK1Jh5GwfCBbiEerEvcpHxNvrs3l7/KnEXLaQcQ12yKZqGduhXp5BvW6uEwMTC7U
cSpKQiIuBqQKAcx15Ac1zwj26JUcCMbVvsnsqU9U0D51b6Cu4FWUCv+gMdW3zzldZOanrPEJkhO8
kfNUx3t+CrNujYFYa2XwVO40/rp2Mxg0Jn0qNIle8A50FK1+MI22GeUmzBcde6rnRTVdo+1OW2nR
8+BQ5zIdURSvnGEK8Sh8VUsvKB6yypYAae2Lb1PxEsRKJ8JDiZN0POETZ8NPF2FC40TNXBiaCoQ6
QHNlgMswUiVViJaY9VRHOqor1LgCSrHY2ggiVfxZPLaACxA1+jqOvQ81E/T44K78nsoi1S4XD0cm
Fs6mCsovEjYSSS2lzWhmL51ltlkvk9/X5sNx+ZWJtRAvkfSFVeWkEwjsKd42Z7ea6KvWtcdWaA8q
3MSOt6DLiy1aAPbXlrRGxYH/QH6ls9aJFoKQP9++BvO6/9oeKI/A6chaWpx07XVi3w2dcFIpSMUs
bY3S6Il66U5FQa1IefF2we3Usqaj4H6I/fGEzPKGMXQMDfks6NsDXLN9KJZJThatD9XtSYQzeFMs
EtDhR/YIGuXQHEnrdmd2wus4NkpHz7p49urqme31qqCZmKx1V96G7MxUdbiz1mLmP9ekrkAU4h//
zU8xWVMRf0RiEiHPRDVdbx23tc4TrLk43n0BfAAhJA2adcXME//vayW//px0Ey2ekUt1pdLl7zrk
zbgdeRLjKlzCGxvboygkH22UwLdyxS+VmxMGYvJ/vWHviuFwbjaM6gDDUgXYjx4XbmwPpFrQMrT7
MzoWhsqdhLgaG9Z2YXJsjmtBafAZfobR3Fl9trvvypfNZhD1ot7aZ8lZIyR/BcZX/BP/GFvz75T9
a1n3frt81Yd1OmwPnVE6r8C/mdSGsBjvj8YO0g0XeL1yVtev65ee+rNNa95newoS6F/MvCOUmWtA
v3GoZyOMq/oOW45FdSdZ2OQG2Mu9wsO+URpb07Sno9IVG0s6RwjKfStcD2jx0l/zr9q0MnVm5y97
ZcCNwOeYnRwreljtlpvSktsKdSSL1/KQ3y6dS4cXitlFaW2Rc+DOQXppZKxzMOWjznkakfOB0a79
DBfwsvceaPFzWJnFRFIHdVHcnk3WJWg5x8Do3fwH/ZggV4l4qfVR67Jo+poYZ0bYpam988qSdsZD
WhuZFkbtYsakWJrq/C0ykckTVX2tPmIDo4LKC8kiW9IOAA6pbhHrd7EdSUujQjJ6NsoMCSr+1651
vTXWaeu+yShDHHKIQnuUDjEqLQqvZognIYg/ahmWo5x5Jxris2m2bebCa7te7bs7JyfXlhkfr2GJ
wWS0oIR7yeawkQhm364T++smKYxMAcWVK3eve7e4YFa3hJijlywOi9r0FT5HKetFykvckXqpu40q
hTFnDyPzfmlk4di7mx+YbPT241w7+ZjQzsiev+5HgxM8RZ0hsRWvXYkna8y7J2y5xLc6Fi1j87PE
qnzu1ocWhC1ahjGHtbZXOa9YJDA6urvBbpAPXru9N/P1SKuS+pBh7s2epVmu0MrAwa88yz38+vAH
lMHi5q3sM5rsZ/HMmFbHOg8MJUrNA7Nf7du8ZYhiHGdaQ97ZgAT3aytSpy9ZRug4dQ+8BfU50v9W
sJ0X1VLETidfsm65WknqOaNDCLEiRuydvWtr/Z1STrV5hcrQZtKI9SXy2blL13A6WpaDpJMAUdQW
ROF5AQ15CmgyA81uQ27+lkZVOtmCQ6numaLKSVX26WU9Y6DRIqw1I4BTOI/BLJRteAydNcvA4Ybr
/T7MaFPm+KcwHZ/DSnBBpPjf2ASsAb6B1sZ6CDGRK3ToRL2MPo6U0ab0GJ0Zi3RVJuXLNodfe7mb
RTNrrJog+xhwIhgYRgAiUhU5gPlTa4hfRKUprNPztK4DOCZPFCnOayfNC/hk94cZdVYRh++9OqMa
EcminvORRD3AhQAtBF9MT5E2xVvUzoNoSNRHFZaJqgcvGshQTYAIKY6oNEf6vsLP9ijGXqGJqNn/
SZuIHKXK0WWRvlIqhIIauYcEq0Oxm2j86XfpzxgqWFJ7cBGuj/AYxTDXuocIR8IIfWtiJckAPTJM
CaLU+bM+PAyM4R2n9q2umVw9FNlqOSijf7ZhNR7R9h04VBbTQUTq/OARx6eHCqFDnIlT5xrh3mN2
FeBCWCHDXhbFqzurg666TECEpWK0gCBVOGuurRF3T4R+gH6RB7mjeWEvpXkkjl6sQeKzYwQMFPvq
wNmmbFUb7PrraWVcHpcH75Bov0O0zyGYTSbKOqCFcD2BxgFoOly89p7cVg0nWM6wI5EeW+NQT0fU
PSiFDIDgDZ4KWwu0WccnB/eEWwnur/mC7A/VwLi1HECt4BYk5RCbeLCRJ06xwsSeX/fmHsvWJ6WC
OgZ/Qr22v9Mx8hg0plKgPL+lJpdavFCNlwM6N0wP4/OU0G+uWzpOxkXzWNWFD53s59U1v8tcj0pw
6JX6z/4JcTFURs6proYIcjm1pR/PjZUOiixv4F17Amnm6/FVnXxGp57DciyVotJs3V6AShJvYqvG
eC3y57MaCfrFQn7t2T/mj/Ft/tg/0aw2vlN5uy/AthYUx7m+O7hzGXFiZXTxVDas93XL/qj3vnR3
/1twDgOrX+unYIIY5/uXrsWZjbowCzPA/GdL9B3A/54q9pqhStGSrxsh6Ht7/buDrlz/is8Qzz+j
9MuctnHZXu43FGLZYyiJ1QaXDNyGqc1hMnnVJ0KjisZO3oXd/LJuRJSkni73SOHMMcfgE1b7TyLH
Ovs87T/JKj5bZ1UavUcZK9Swuqqu7tv7Nv27vN2qRT3Mteru2aQlHTMliMM7q9NhnA6O4WWQQawu
ubW1WvXMKhS6bHTC+/AL53KsCh89A/4DWk8dMrqtjsuh3kLSYzPS8YLvyZ6OANO3++nbdVjblWtf
oaA8GvXACEpYRYX1qd56bfoJ3+Pn6DN5hSWs6XHa7GLnj5tuHRcWhWcP5KRx/wauWZseFpXpZ0J4
qeD4TH6Z38dXWL025p/sjvCMw/Iy/o1/P3vPpLfEwpieDJo/uDFIVhla9R52KA1R3+06Ifkdx5O9
m0EmQe2Sf60/rvkGYI3bn+WlIyhVx6villjGdNNurOMIVbn/GZYJjqUDUISiDF9Cgw/hXy7bIKfm
kHa0N/+TyPIJuWjfdHriHgFr/cY+5qwjmbSWekBdbJa7IdSaHQ4yG+7kRGN0dSawtEYcK79LSWLt
MaPg8xNHzce5UYbqAxw++KlVqFpLo/WqBTgJ22/v/nT3zwafp0rZt9yLNveHazxQRKUk2SfyNwcK
eJHb3tDA4AbYv/SBvPZ4Ka2X98V94SzTmRyKaDNM1RFLdZQCEiBJVyDBlTISiYTVDr14KmkMFKQp
i7flnQlGrc4eNWC9Wh5PVgeMGG7VAbJcbkArxDYiL5XIgcluCDyuLUVMF3yVEQJ3SrQBAAEEVjTB
96QmMbBYkGJ1hjXNN24tBPe5XbJCe1TIS7xqiXoVYUhIr+RUHaeTwUtdQrslUg6EckiqFAApBEp9
padlXC/y/YH9m6CRcHS4+lEbY3sMRnnrcfcBLupoNCYbMPfQIooTjotR8xBvTPz/cz5YYVJ860kW
reTv0tktNJr4nl9VSijdND9eN+wIdbLCdxG0pE1TWq+DsQf96+Gn/F7++ErXCHaA6T3pqTUM36MK
k0F5QvT9+cI0YrwP0wFNt+lbJRY3jlQsrbf+o5/45FZtZGnd/+8JneX5teiWkl3o4unS1dG8CqdQ
hJg0H1x0FQ4VM0sMgK4LZzJkFXIXeKOWUPQnpwrlqEXGaTE+LwsJrouY9d4qQjunbw0LjOfOjl0j
ktLuHpHdj08/ux4rj18xEb/spzbZJpEsGYOcGApbA7l17fEGkQBN0pEalhlq1iZ/FcffdZJOvXXo
2HNBpbWWjTKguAH5rO5T62uj5FNBAricB8ak5QhwDsxMsbJCT7tvwbqnnVkn1gphIsYsbqLplYDW
PsN3m1zzzdLBY0h/BC/qXb4IQxRM3gMpf6QqwteC0fPiBGtn3NHkWLialEgOj2SZ4JMhvAOatJDJ
TGoTe+SMaHE0SAdKnXLqFB0MzF9sLJh4N6oqRV1/3bWXbAhw8jH8I7zAyIEXL2+FibK08ZS1obLK
9cgYajWSFAocM1QrdQ36GsKGGhGm4mlWKt4M4S0fQfJTfTBWBlbFpOcQt/j1zj1XaAo91DqmvF3C
Q7W6V+h6GZXddKSuzerInEuF2cf1d155hB+Mr+gTZJxSpnaxJC/RVyn2OfCGFCWXqU7HLYjCAGky
rlosoI0Lby4iVIExdPJrENoC+wByS+YrWQSsIlQf9xiChUUzMml+inirAoJAX8XERcUNi5xQnlgA
6yMP2JqgIH+GFsargK05rD2GrD6WnZDUxnokFOTmZor6ewXzsYk/jKCTSothRoZ6a282O+wGxyER
0D/NBK4neCyCluNdNcY3AykjSn2sjWRuFMKVxtyI+Jkf4QyxXC7amFmEH0I5madtJeFeYCsVAFTx
nWgJ/zj5CR+ZPp1c5Cm/vmsiwGnyxBx8IuGvNNCTESJWF2qUASKzUDZSgGgU2XMTw9TfgKdxbkDS
ZGq9Qpy50Tvk8xBZS9mEheJwQ29uQNIw82hSbKKA+vpC0S55kwOMoIl889ffsqnXoWmuwL0I1xWU
C55kHuIeis8Ob5qiAU47ceveG2MLI/em+kCCdJBSRAC/TviCO2YgAXUoWzhLXd3dTKmLSpCiIB5m
dCgGLdYBx1yXXofgOaJw4PHlvYeqfHZgJPE3/iRivVmDpMEjFIQzX3gjDmQ+YidYavyQ+iNScDEJ
xIZQeV1S9JjfTyBs7VGkE5rnP9Wp10+p3swim55cem0GSKf4JQkjNBxFq0kaVbZ0cj/itPyl9xK7
0s78ohEKO02d4YEv27px3VAn6d+6FfefzmGl/pGwhhheH0w50/ZOg5GHoMLRZ+HV8vKR3Bbyf+Nh
pIGgh6YYQW3+fUI+F7+Ujw4eMFLUqC4j6n2oz/WY6W9w+9xQUqwQhnI+NjXyObGMZPmLMgQ1FJEK
OcMDjrRSodjQAySqoAvBuKhEUqOlwZN4Im9vlzUsVIanxuvjUv2rfMNTuR/xi0M0AaX2NCByJ+7Y
+9zv2VewtKVa+nz1YAjbIhNBsnygM1VDsvoKhs/x29k+7o21AWM3Pv5QYEQkaHiUXhMk7rN90yan
Mej/sO+YBLwP90ZsOX8idLhDj7kbzbMqvT/lphnMSh4G2qqrq4B5pFY4I1aikolDfc+EOAUsClf0
4h/lHocpNW22YncGkIuPAi0wm2G7em06E16nTHZKaZBWAahQeADsD+RC8HFxzuTPYkHBDHdoSeJY
ZSEu9jZDyYDZNXe00JHglzAj8VM/HT2oX669z0IjlSvcPvQt9LJQPZgrB6o/ykSkf+IZHYYeKZ+m
vS6TmlZmPWoquS4mo4jCEpOreFhYm2qXQb6KNafIqDtq1xUPWr+JnpRyKHS28EyfFiici/Eja8Y0
U0mC98/7ByWwCEM0+xA9ROQQEX1Em8m7HKjRk3WEIqPWLrJZXOCqB/GRMYMKkMaQUgkynlQhinpx
I0NfLYifdq+tUxgvRXNTRCywJv75oIV9UCftRHho4FkmzZ8CjyKPjBsf9H551kzqkh8ayodR0qws
7rtWFVB7AF3snHRP0PVoprG4rGqdayIkvHv2CkRBi5TMN2R2ovs4oK4UsLODV3jUjSp8g/ASxCFf
2lkKpYvUoYhDEY1uwrW02NF1s5V2vs4XAvgn4RqtxeDCR17hmiL/9Mkf7i901gLOUzmGIelLDEth
pimD+HhmhTgjyLGceJL0x/1hvH2jENGfGXb5E+xsGH9mB0dQj0hSuUL+YDoOSlOgX9331zR4k+52
bhEyVlwacY9wUmQJ4jlz2S2vP1cWdWzHcEUqy7rnEGHvGz/0Nf/hidaDKmrIvDuaPojcq94YatPt
Ql3nv/C6G80n8qhEWaFPhyFP3lOuRguxUZ3+BGp8QL8LvB4mahrw9+M0+UREMZ7ubdQO5kAgj2Ae
7RJPPy9ZKQeSzFkIDtU5wGLkv74QpTIqTeRSviT0CjyjjuJCm39LclsY8exA0RAXhCoj0cH5SAhy
nUgj+ZgJaZEUVJiLUK0PSy9aS63YPUnzjEU8obA0JABIANyOlM1pEOU/+lp/BcZoUV136wxF5lvM
hiR2MlazzMMMyhMNbantyVtfKhx2Nk1FTJNir86MZcdCCcVNyv7i0Dy45SJaFfCNbQrmEWVjYeOX
QYmEFTU9Q74ozAhME44mZ6B3u1CYFxCbHHikDKdiO1T5B/ic9Y0Ha1tOQVz1Hd4a3KsCIb3vjQcR
YctXhrodBiC0XVRVSApc5oNPJsSsKPEyUpzoKN6EvMA/+VXQmV+3SV9PU1TQuhZYGajyeaNKpwjL
6hRaLZQbPa1teDbjaMcp7LHB5b8MMAi0l7Xw9W/0bCba8L7F8mMKf+IySNSlVhdcSngMPlrKOQx+
746XoS73f7nopkwEXePF5LsMoZpqM5rekzY0MB6QegJH4NZcEOYsa6lPPDDggrw694+X0+NgOvIb
xCNyAmQBaSZq7KodfEon29T9wa9p9OiNNEtVSypwS6nVLUaxvNh0XYRkXj1dmdNXgWHIMUkj2/xn
o4KmW2yDmPxHWWYyh3Pbd0ZQE0bgkUqMhJIiEP/S68CX5jkP5Bf6aSGJFpiqC6OL9SI7eaJVlp+G
poOWIYGicnJR0lMYU5Q1rDhzEKFJN6xWOv7Q9VxLLhxkkh8Nv3MLNQqOIQoKhWmf8M6+uViBEt+d
uyunTTA4XNG19P8iER5Y6EY2MlLnwVxyVWX0OnpdpXo4IZDqS5FeLJaP3PSQGc4iRxsclo95aaze
RkYv7czpmDJhiRhhncuKVyzMRdx4xNKXD4ZhBxYiEsWb+X6h/YPB1rgPa72EDXPHgFPaKcQWcgyc
aqJgmVjqn3KcyinVPOBMKKz5nxMeG4JANS0LgakY+S/4FqSIFlX08lfdbJwwaCThiXcDrjPNmCjN
0BFWV0iwtK6RliudeV0FzBFXBEts1WQ2U8V+AmAJVQcEqOh8wdxDLQK6L2DlehPdBeEteDsNi9Xy
B6Y7K8ixFwXxHv6V2urVZ69RpS/C47K8EmdHDAJo5vSywl55ux1j/dSWHzvdDAq5XObntr0KNbFy
F+bMGsYF0pRSyQtFP4q6DuWGyyCCpnFlyclgJQJr4mAAt2IQW3/gttWmQQvEZjLOyA0p+gdR5zk/
T81GFmRB/LMPj6EAHubk9h7cMy7+y8OFtNQ4DIpxCEDPaNwN0rkun96C1gJt4fqtFyDBUE3jNaG1
irC9blZkGc82SzWprOL/POLMl2CuHLIRllXF7DAG81j7X60fZymtyTSn4F7xttOthnJMN1idcVzf
Ykjt4Da53e6CbXmE514NY8IFLsGTrD3xZwEZ5TgPdaesKUMM63GBWljNEPkwZ7b5raZI6II5r+pf
QZ1DQVZIBIzdlmzcecygOWCr+/sbYNUf4lEIHYo3v6VVK7Gq0a9Qk0+aTnluR80y2g0gJKJdRtG7
9cjp20+v1hbNTGxh2QUb7TtccvRmhFKKqj+N+uiCXFlEtTsUdGt088R/BUr+qm4PwWlu74MPXX2+
eKnT0S1bvU/SxHulCg2SPpzf93Mbeu4bve6fPTy9XXiZKXrF/oW+cJ3rM4irX9jxp5XB9ejFf3aQ
2Z4Yyze6EYgJKLqENKrIc7figVX5qRoX7LjXNlhQxCKCUQ1Q2M1fVl9kXVHsRd21vc+I13/ugs9o
B3Us8/Wc6mBVn4mUIe0rrGi/Ckie+euOnoEG8lttsHr+MPMRBx0aH7YyBMKF3pXeAO3qz65xQ4Pc
EaUDj/FOqbsNaVVAtw7882MwJmKp72dQ7h+eLfi/8PJojw2nYVw7uvV5OUIh8sTvNjRODbPmvtJW
DYgURl9w2u6j5s329mDIV/dQ87KyR4/O27l9q7WAVaM/g/OTEFWlV2xG2DSrSBlo9ObXJgmQNi0P
UWpAwjm41dFx7SdlP/o7baM/1hb+nx+fPuHxzIZwDI7EA2wiokoIalHx2h6BwhYkjgI2s9yYlh5l
74gZ/sU70ROb/X9ZpVLu19L+qTyp75pmqbEve3UMw15fvOl65/VqpU/Kb6+vd7t8b1e2F3gV8+TT
EXmDmjilYDb64XolK3pwQm8uy0IpQQ/uXD+baysqNkAteXs2JVrr/OAAOJ/Pn405xna9vz+p4djH
oVSapGtXvgdzvQ4uLZOyUNdhk5unHo2Wqw0r+rJjD3eCKx829p4P/x1coF4NSq1DKNHuE1mDRns8
kMShkDfUsNCWL6h6t2nCLbPmUgb1pF47Ii90dNJpIDfjZ0xdaYbxruAea0sSn3FXEZliMlInhhTT
/z3MV8nMrSB4+ZWvQZ4iQXuF2nMGOFjjO6486YjoUMO70FfnlvaInNt61qSxnq6nsmtQ0Id8itKq
3UULJBMILOZwplI+lq9NoAH8J6sS2RoDOaznuZnBYrb2iEvAM0C//GrX6MM7Hr98a/RovUYvX7Ol
1hDXfKvPU1gqiH1//au0b54zweQ/J6FLnraj52GlrQS5/WadoaRHPkpdj7CWRn0qAOcVvpd06BLr
wXhFiiCKbz799v4zmxwgax8CBzUQhJxh2XJJbekW9ho/iTN6SduCu+ZctayUyl6tbxHlPHiqT7VF
ey5WkPq3Hd7g3TbsICVEn2BSMTmB8g/DEAtUXZkjWhqkD+BY+GuE298ta3EQVFtIVXEFZslAGMBV
xbQdt3Wgt+54OGbF5vECxMC+kLBuaHDBylNsh0WvvHbGVWlzbschqxCvxDBQOzTcY78H5Ot/f2+3
Q/KOLoz6wJ20VQ2zSMpl/44rQIg7ClbuiGRlPcWewFgqlAqyAWFYyYhKCoRSF4+sBmCe9geJbSHC
kuTSgLYfgzZW3XhLJ9rWGvI+7JivhGKZZ4HfqJJ2DMuAZzCAn7NP9zCOQypxDolGEjXWy5S1yK86
zcuz6ex76cs1sVKeJ6iqfk7LT/DAkPAQ1Ej6ue4+JLu1BS6OaJq6A5x+e2Y36jX32T+MweOHvI8U
EXDdK/2Y3SxxyeOzc7MEN4Mc8Y5K2k04zf1rh9TfStytQZaFFABW2/f+1KkNOI/VpYXd/L5xJ8Mv
t0QS4BdL++Zz37vfGrhRmBkKuhny5fvZr68bJ+hb2NXuWucSPX/dX9w3Xdqd4NqLdN9dYJRP8x+t
3cw34bm0jrD6VQh+E/vi7jrEHhZMxPl53X6evPOPeXOdA5q5U8t+t9ecqTZYXWx6DhKt5hX6yOj5
atz6r8/PbhStKovrvRHjCsA0uu5b73e7tm5Uyfx7QBpJGlTDCp1E8K+yGncty00+d3zs15EKzM4g
RmcqIa+F1XlUWkmnLJsr14DYj2Yx8+rT8uSDU5T58C4obrCEgcT+As+ut07DWmfNeUbbcmgD13B/
piMWckLYmNDMh/hPpXiOYELDKfLWTnCmvnNwa7SSfvs3YoRLrWFsoIDQ+bp5X7cYPLXGgxyjU+IV
AKPQTzBLId+Q1+BDNXj5x4VJPZldPIEiXd2aLceNHa+CDInUqdQqf5eQ17XWO7c0LTffk13FBXSr
lLvvycMMjzf3lHTSn8My/TmD0uNIyZa6d/mGL9plZI1H1wz+O27T09gif56exyar9PgzP4SnwS48
7lC0xeMEDfBhKvFUjd1GhHlilpSKN24V3HBw/ra35pe9RbnxBkmBS83+8mgQAPH1hitTHkEKd3KE
jhXnvX18WUfvuWXpGelmU/ecV0b7vMhf2prb6rbiS4lo+QagYK48wFtbfTN0o9U107todOwgpXp0
2WmQQFd3tD29de+DuJfh1NR7duvs/oRJTTUB0XFBhZCh/C/kNAfqrIfhkVDz4d1TqIFH8m9su/Yj
HYdhMsxm6SSd5PdI6yC+IHSg8TRaVC5Y7EYnfa1BYGfrsTNOyFIXlJqtJcrS2+a24X8ea++xqSzf
Y9Wq7VUFDpf4XwhvqWAWKhaT3ujvHgVg4r4r2UDujUSDW0X6cgVJOdfSxWhD0FqlaEsEHmBDNh5h
xkKZBXdc+ofRndxiorniQFi1l8zS+0IuspCEBk4gwxDmNw4Kpadr5l/28rqpoJ/a1AaVmivpNERX
RCU66GWzEktFhCYdarrDOiKeS2UNVK/CsGz1iZNG8VA5F9B6q7CuxYwE8YncPqRVE6FIXFtpL8uI
qz7QJZyJ0WfFpRPwu0UYSkAotvSpV+peI5dPCbfumrNyYmHpeVaKBZVsZkD8SbVIqXSwmpFO2VB/
ZSmi8EBN5M6MUVDZG0yZcwdGD49qSg2jXZgUbSLaNvZMqDIErsqBSr8t25Ed55l9FL9PzxpZo/WE
MBwq62Q9iabryR6JrFRE0hXi0oKHV7vel3dirX8IJMU2vvFi6X9GJSwB7AmS5rOD5RK0kWvifWAD
YlTItLl05T5QqCJLAaoahEo4DLRPCJiriNcqjFZ2W4wN5FGCCrqtvyV4o/EywtlX8zB9etLhlgDe
LaRdOJNwnGe3TfyL+XZ5mSzE/KxMRb2KNtEmW+42mFbA4Pwsk81l44zpYDqhZW6o0afD6BZ9dhHn
9NINqhzYF7VuIdWpd2XI/Vyc2rHTZNQ7DAMsC9s8C4VqQz0522pSfMVm4ei/4cGg+Ym+8B5Cf/fu
7ntxL12Wv/cIVSOaWePLgoRLR9qy8WW494/MuWRSWpxn74WxfG6Ov3uOywaKw+K2UC/v4u2e8EOd
RZPT7DQzwvPsSM/mUTx6b+r8zmNTWzpcawTl9LnHbAW4GOakNX2Pdws4lXxV02at4kULzgZM1irM
k0ooFuJlEc/M3dAK9/0PXiI5M1ZdPPWZdl5976JEUvpQC6PJbngY7keTUqfaS4mDZ3mr6NZR6nP2
896bPlio9Y6r0ma/uv6WNumludd77OCkKw7DtW/2TAwpjv69fW0ffZR90EHU47aQRpstFluUhnT9
lu9S4/yrTpw5twCCyHUGSWSzg0N5amPBy/XBvbbrjGunBnfh8ff0W/p45996+JSxSUxK+2nDHiOV
1OLBlIKoJoqV5KKidGhCOR57qAfeyf8hsIWThh5pg0QPMw1g1Ky3wxdfNiV1qnFUpprlxRE7A1ka
JCNrEZsNS8pzlCs7H3hu7Z2IEMqNw7NzPhAmr9Px4+BZt0ZWQYQyBJcdWnui6fSEoQvpNsltJW6s
ccw5Ns5W6/2VdLtV3rATuzEcpwjfmOG194TqsWutu89y72r1L7XAzDqP8wOwb224733bpLDD7kkG
StPhgIjYWKsrOeunjsItI3fVQM4Gz43mniHuXYMkTEPDZ2M0fLv1/Q52Ny8+edhpdS95e2QxdM7t
ehjPUkhE8Yxu01wM9XBCD4cgsdrisYFoYHWfnagOm+7RjYvtlyg0NxlCTqjNJh4xMvLJLF1n1i7k
oNXOjfkCeELTVYyWMR5gxFMpWOoVdRjT40wT9OhfeCC9Ls8IHbE1YCPCGoHPDgRTcj8MaQtqFMMa
wUFxQFWREb/VhS/yZFqcxRazEG0TsZQoesnRga86QrtoUocR7vCrRhD3ccTB/uRAV2dJ/VQGQGPj
pnTQbSSYDrZTBMIpUliygtxdQxm90U+6F/iCj+DSPaOH1IGVCTFCISd+fJmTEocxS6DVpdxeLPqi
ON5Z8Jv2VJ4kgkpUUETcHvBpOSfXqvyn41d+ZngvaCaf7gX/u2cjpTIFYBr5d9xAKRtBdkLIwQrA
nvxbWuBq0ZLnmYWlEZEEA6J948rcUGFb/qvpUM2UFFC7rpTK6Dz61R9GUcqOuvfsqd1dt9al1hoI
YHtBQIqYlKBwQjjZquC0Jj2m1Lovlu2MOU3QcNJ7MwgrK+4Nxly+SHK/Tih7uofJfnRjq5mgPWAR
7Nxn1cVpVV1ks3v/SptfCNIEFo+7GwPZsjkTwt5d8IULdqk8x41+8heYRJXw0qsOjKAeVAePfaM2
TRggFyynjOV5Vlro6aWTlD0VHCkXCzLJyXewhnVgpwJlQ4ryfSvL6ezyAyt1150I5ME3p/EmXsQL
Y37ZRlRg//Z/5hTHIfRnUR93x9CQt5Dc3GVIL0935bfUJfmRzh/fqWIpD2KqkymuQ1AXXDDAoVBk
ktTmc/acpSsq4ivVpHGPGxljqVcjVKnRLzkF0Qn3gEB8qdWfOJ1Zh/p6HZ6tMSAswQ+jzP0hkohy
JHOZesm99enuk4uOBb1C12UDrvXJHmH3Sn257kY8NBklowdkqEoPe26VgBJf5BP4NGjszkjXMGiQ
+5psDNRQXaVP/C1zTE73hcMeRt9NRWU6KowkKZN1SNVf3KT0F7fWpMCVh8qlFGtCiesr/h4HRtk5
oBQPCKn3A4T3+t8b7k362S0gcuH0/sc+SPoSJgj03HEJqlSHdm3j+xDPD2jnmD27dmK4pUnl3CDj
t4dYE/Gs51LHbKV3Yl4G+3w/4KfxBl8iXL/xtRlmPRPFFVQIKjZ+l4UeCcAnkKcOSHFX6i9ytuaG
PzuXa9iNlGo7uIEc57Tn5rAnlVGVE6yTbEIuNodW/wxGtvpgQVrpV/p2IAqzDJCsQQQPmfPvRzT4
840xBGU6BdHicYPh06Y8flPGFylZFg0msbrdeoQo9ns7vLv6Jew0fAeThKu/7+172clLADiZG1Qh
ut/X8b7DKoPG2/Atzr6M36KG1kcFFPFI6pYKbEN864dRrq/G0Jq1hK8D1XtNOf+A5uWgBXj3apFI
Wd+EL2zXJTeaHGAaHkkcNRn3K5AFtuR7m5qoT7xe8gb4mwjNRVrkGiNSK5AIlcodF4Mb7hG55jjW
EnIi0LHqqzQMfrgdgLWiLt27ep+JaraUoSjnwotXARUlSFPKncOCEjF+pBRu1Xs9b0COqCwa3BtZ
uXW7AeCERycgdIs6KHlYRdn58uWvTmfzcvgJa1AEK9NoES2cmTPbB4UMVhXAclclDikL16Ms142e
0I6egtetue4j9yJRgy+JMXxw841e0jMCOLnoDBXvya5DgXqpe9nCeY6Pbso4RxkyP85LX9GUWDfF
A4QIl9h1j3kBt45Wc1Iv2XBpD8N5gR1Q4vDX6tW2O9bvSXHjCacG0Tt1EyZf7Ql3/OY/wGvE+MrX
j9F1+O5LGlbvifGn23sl8dizbWlK93Qkvuzyaz27SmJeoZMO5V0o8VEfUr8na4kyVicHpnAxlaV4
f25vXwfUV/hF7QIs6ACqauQNj32TeMXkbQM2VDqXqvcmExpUzy4w2GUvqCGlbPFuRVMSXAzozkaT
7HlPIh+Qu3TsZ/dwcD8kHWDLD+/xu14+ft8IuNv0DrhdcJhrkqlF/QddtVe10WPnPkqApaim4ZUD
QeJRQoJyGV53DYcauWdPhqdjvzI+LyKIPzBIv44gZ5QCHRCyzyhByHyk1sMiQ7jVKfdxy0jwCz3h
4/RZlcFc8TSCVEMdlYInykrZP8VHfAwJm34PuHSzrbxl8wvJAkAEqAPSaAl/98abxpgX98zQJg7H
HgIxVLm9/yYmONm4n3ul2naHEfincbyQkn8wEHjf20IN6X4ABjE7Ij9+IqYARcS6j6SJKhomRPNb
9wItkJw3a5TBhC7N+yquN89VMHm/jshp8NhAMl+8DAXxbzy3exCa7wAHNBjYXBGgwvDHXOjQixgD
i6SGE1XrscGcD9I6ofYHVOfkXqA5Ll4URR5ugg9vj1eCjIT3A7ZrcvfTQDT+KnhzlL+FNSj4kTmi
7Ikcd5B46JYc9419lrbXFMARcwZ3Ceh5RvVb2KtQviC/LVXcy57kdq+iuGhjykxBZqn3VbukoxKW
yLtT8hKlulLoxJ6IM5Q9SXWNptml0IEM4kGX5gdLctlt1xpUx+nj+G58fUUuch5icZUABUBT4yai
hUyq8n7cFdl592dm3u4PrgvyUaby248GcdK4lIann6RT/Y63x0mtdZqAIkIJX5V7KcGkanCip/U+
G8qco5fu8xcAD0BTwfYOAC4mWkaLSwcMHPgSgqcO5f9x7hJS6KH1qfiEzecy/rNGNsaMwaEtu2rF
DLpX/i14QYIn0Y8l8FTDK2lABCSotKp7FW7F9hTQwAvMgBigkQB5RGQbaslb2yimMTHTar1nosrm
Dji/7Gq4Kxz5d4XTqFL4GVRRxFf19FUN8pwbxT/bNdYPGOCIraR/RpkCPfqTi/ovVE8D4YJ6OC3l
cu2gohu5FuFdx3HqPB8AF3f/SrWYKkiz9umwIjLi7+CtMAdSd38fH9/qmeBAZfp061cS96fpXQy/
gizzj0l1w+asdc0aAJ9RTzXqrJv6/DBFu/hs1MfZhgXiDfcF/WEZctLT3Y0wlg4wCY7jBqZJUjWr
jFdCMxS1f7U+fwbP8DN4jd5Dc/IeGjNjVp3c0cBNQOOsFSNRQPv/aDqz7US1LQw/EWMIKMgtnX3f
RL1xpCkFRECQ9unPN5N9hpXatSuJZWSx1pz//Jv7iGFJxZDb5ANmzrHNbdExvPBTgKVSkHGDd+bn
4Ls7qd+P4/skVPM4JjlKBI3Nqr9govXHD9ZGMedHDadu3hEljCBCXYn8jqnUhA8IeUzcBpSsWnkU
xbrQ3WUOJdmEwloRO4KCo+RIqgJKzzfzMoKNfv8sfgryEIkrMyV0xSIxlDGaPH7VfL/UbSsAT7Zr
w73f3t86E7RTt0sRXAvFHi0HCS9os18z9WzuK1CTD/OnoU7+Cr+eMxMVZTDvL3qjetqDRt2yhbit
hobV6JwgdO8IrfYDJIUAmvMWJOdWPMbM9NTYAUE2EUsOVkzOKLP41j81fzvFKO8ooRRCxWlhdohA
QtTRoooT9hdtAn8jPzgSCkeSx1Rfc6TokocsexyyYL0JTXN/qVxjg8nq5k4SiXoSbwtcHW79jYHg
/wFnjKk/HIbEHBuBUzJDw9UDZmVrv6Gn4qo2f0+Cq83rt1Zl7Q7DSf5NvOQLWksyRwSDjOEEHw/f
wJAMoQcoe4gHhbijsUEwaZMBb8uQ5j85HB5mv6AeGD98iD9hNrXZL7ncJBdHODvC2BAlhZDORTHy
mg5m6abm3BaNxZ+CRLwG/h6YYdz6sV1/Dvz68wnvBHqQiDrFiqOZPyG3dHOhG8ldW3JPY7C/AnZc
yc34Rjclmrzkq6FwioAA3Cd8ztljeVWnVQk9F+mfhXu14b3x20LKNWe6QuRKOYIg8X76j7s9gI4x
U/caXIZscstoeu9eHw3C49gnLrtdllNrJx/ahlAhUugCacuqWjRYWArCkVJGcTJXdZcZbn/TX8Dp
r+BibdDTnwpj9k5XGpTIU1fP8GdY6e9ROX0eC/KCLDv/tjCiXRazJx7vaEF+f0WGkxw4/ATrqr9o
De8UqofXTAILRPiaTWBSja2ZOSOfFX85sgZ+Q15ZN0gCEH9wlEheApqWk0QJCF0mw3dwAElLEFU5
OeT8EAZpH/sXfne5vsM5AbrxrP97ZrFDCGKLOzbwKIA0e/q3fN/+7+DZbyUQgg4PiockP8hHTeaZ
2BSjQpa7Wsbb8hAyGKYw0EIgobIjyDElGgikt5yd3+qveELE4eLGEgA9/lol9exw1wPs+mg/cJAU
RK331X5Y5+Ir/erO3RklFqfl2zHvLmO2a+CIcqLggV3JvAeXG9VtQ5Kq1LlUuujfklN8Ym9AzcNu
wp1rwETi3mF7xiWeewV2Q2E/8HWJYb+8UNH8FZXlqP2XUr1xoEM/ftmPf9DMcmlgPq5+h5ciKBtT
03lvra0xI1+nwPH6rGVocGkP7eG9KzbdpOLgTXF1FKWjPMSr7QUPhrISJ0mDKVggp0R0dcpwZ+Bm
RPSufydGjsnEfbLa970ewD/mAmLdMHRV2FJeV7jhnUODLSpjhghtdjAv9FGcscQLFUFMNUnO5dCF
zkPGLhITppEj3HkNnsZCqz9LztE3TkNQmD9SwKd7A6XW74M9f7YcfoHdoKBdoeJEEy7zOl5L8B1u
qAcKRx/6cJ34adv+x/1SFdyG1RfFY0wTBMl4/kCkPlZHxk7m2kL+EAcmqk7o5KA84OId438T7yXh
GUujbYKM/2FqgpAzFQUJ+nNmav1wnx27m1gTyuMPJRIqgfiF/VEIaLbFxKnUnefV9q7Cq20nYknV
9uY4j1IB6gO3YQBkGrbycnIMCzyzpWvjy42TmOYnmO7Kh/z5oLmHM3ndjcPAWDr2Ic/+x9wRT0ii
ApSR2AZiIug2x+p4/0FKC2ygj3Lm8hKIep/HqFOvc2l+McgdR3B6p/oXQ8ixRe2OyHerg1CIP62F
llS+WeZrJm3Jc8K0kXF/wUhBVLD3UbtuOc3btb7A2mTBiR+S3yTjfiqG37GGzFkY9HjydPfJgGGH
sCNFhi7t/V9ZFKygR4rPbA1YBt+8s+F3yunLbQs/+u9D3am74aHdtlvmzYcEWVl6SxGSFrfyxonM
5ml9K9+tJ+mxwteDwklAVYa6asgsj+ZVqCVysMtxGmA+oK9aKgr8hxKMG2BJzWUveGFBVOFQII4l
JepBYf/JR477TDiWXR71PJUg83bS1RDVA0L37eHZ2j4Q7YqZsYh+jfVQ1PZjgwSCNT0JNdFaFOwg
SIy45Cv42qVJZwywFMkvni/aRczIYlJZmBSbTjT0s4/sgxt5P9yLlljHt1lfxrN4VjK0ZKxzHXOH
Q6UfokqRt5lyF1ld/Y/tlqH046LiDPMAHDOgTtEQYU3+ggtl7NRNS1MZfGrf71t8DAO3PcXH9lRj
uB199kC5WbGCjuq0DLLJiv22mNeEfFx9bSLQHJb828FWhP7aGuO9384b+37WxcATrAXuCGaE1Jn0
G3BJpte7iz3qHMnGp3HKP5vj8NQc032DLd1rL0JveUTjUPDuFpBbo+XGyxToiRcto8W/4aJ0M2K1
nc7vJDJiBZ1jCH3fD0k6eNIdy2bXn6C44cIgCfzVSf5pXBBHDfxqft9eUZ9Z+DiIz8JjmXPI9z7f
k2Sd7WM+HlscHThz5kPyyiWiKZx1896x/ix49G7XDSleO85LVo0sHGrBG84oA+gmDAoCh6AeapnB
qfg0T+aJE0R8IAgRgvee0Me2CEXp0hjT+uZ58FPCf2Bee8ss2ncnfLpJgKOYkyMGw3IMghkZzpY9
TNeYub2O961xM26iLxQu+nX0JVxnlRZYDlRhOwvHUbiwIhbISZqTDDjZVWMMU0hkdiXeCn0hCUiw
qiDb3za3G4AS2A+jJOEcYIxRj2tO+2TyfI2oRAGyO5wgAbMLbI9mneqjBKUDXyLCe42AgLqf/DvO
9uQBUAtUfkoDrnnlF091X2FOn2EpKUO/FIbGt7FoA4dKDruyZOBRv06zYiEcz9cS9jUUkztetie1
hJ1A3TpEcnjd5HBZQ2L9Gq5HNREkxcQMRLT80i8VnV0uy6Wi2dkaR3c6I9HvP8cmWMsAnAWF+K8X
khjWSY8VQkbG4vVXK8jTitUL7xFSzsKzdj36UPGNkmC24VRC0Z7C4f11K4YSSkNIpc2CIm5jpdLS
JbD8nx45ARiPgSOre3GTf007WTGT8oirzPSyyCY1KZmwSxBRWnCuqcetX237PGGA0ZJjdoeJE62f
lAfJ+qLOy6U+r2kABS4aoIl9ocehMJpiPcAtBzaBRbDbJ6noeQLj8o15t+yWCaRuPNji1OVky8bl
udvKl5X+g9GV4XWUnmAm51+dGFg7YrIxO871jG76X/GvpBho7B6V9FeHlyzV4aq+PKfKR9NzoZLQ
mv7TDhpfAe4FBojb/nd5yRPp9M4R4zKKAMu+Q31t/Ryn2KM1LSlZUlxpmwxKtP/co27aJl6MXnU4
iZNRtUVONW2gEE6bpxcsB4uot9AfU6P1o2125Ft5An6WNfQ9+Hr8JX8VXu1eM+NW88xN1q4K1JkO
DrfIqlz9di3JNrFoOCGzsDWeoMpUia3uueCanS7Dzs4mBfIhmNaVjW0f9GIuG1On3HlsTT8u3Oh5
iffc+Fj53UMnDlxuuScHcUOUhPceeK2+j/PNfcxlOg//xed4r1DjEG3WYp8mD6yxY2j4gK3bHoUa
BXsLk8Z7cIuD8EDFQwaSYcI9GGNgYOGNwKSy+4DCRJdQQS974qUfLbG3BeF7T2X3LE/dNDmaGxyY
c+6IRciMHrgKWI1r50OMC5Yg3ekPkYn7cA9ZgbccMPzhK8myjxZi0dtlkNrlfN5yQq+6jbrJcp8B
ZHLDMt8xN+LDjMmQp1KrD+bv9WMGnEDUHXcWq7E+JpgJ8j4Mn15F+BBJ6xgogpE0tok12UdX0Z04
7WAndgwMOMk7g2qECoqvKWCEJaunF3ZTULrrUZZwRIlNA7/RKVSDaaM6g62GQ0JZn/cSu0XdQPXI
2RJ/VXb0ofFmfuRfgc81o6O5CFbymBaEP9wvTygepDJ8xNQqzIQgW1zZUmzmDr11dHWZJORfb3Y8
hnRQY3BeBVWfFcsad+xZvqsRNo+KF0jAM/BV4l/Edi+lMs9WGpDsOF3y/wo2Yuzy9I2LF/bq696y
mHYIMUSHXc/CTyr0Jh+/QJ3hlmsrHA5MuIjq/J04Zfv1ABZn7HF3c2sFOXbVAJbvK/j+b9v8ySOv
RxHJgI5f6/7lbrqvp9fhZhyN4dXy62HaEVITv0v8AU4T5TgECohBfc8hwwFY9VQzjGSGu+JU0cLT
aeDlzsqDNsnLisYyAmmIECWMpnbjTwPeE7PlGiNFXKT33Si08KaGPsmyevJHzNdIRKQIBBFihPKk
9PH6ll1BYP4OEq+BLQmpNZ1hT03RHLh9dAqQJ8qf4uf1E41fpZ1fksuQWVdgpztmiAmEAsxoMX9p
bIhM2kc+WDKFdLXxa2fghceUd1XB/VScrg9uid29MoE/oPkxhLLICZXZkPQc7hym1A2zw/Lr9cVZ
CSmulznpTYcbfVO/A6ywSyf9FC+Xbv67dzLGA8Jwu3m6zDC6DVw9cJVTDPyEy8t7n6/z9RChzzYc
m0ComCs9MSZIh8718qacVDTHePkmO1vgF/hYpF4brLSluX//XqtrNtIhHhSEwLRT7YPomMbOU6/a
pGcK98EnCkSQ8QSuEEcZLJ1PFbSYHxPI11zrawalHWOActOsMHeUHxrPf96s6uG15bILphZlIUp8
fRbFXnXJu5GCxVszea5aGhDGMufuhzKW8xEwJ8FiihNEnKjACTCiEqtD0Q8CD+06VIV71rAcdViZ
/WeWiJQFRzQxBQBx/RTftub7fsRRAMCAKgT8mkm8slf2g7PJ6vrgBUZ4YUlQtI4XhsW8RRxTxM3S
Wl039224jSiYntts/d6nOOjwlrJpiI7qtYzWwVpMrCJi5E+CiWn4pIlxhliJDT2Joy8giAhFJBs9
ZGy9Tzyxx5XhfjQV6pnY60aH4uP1JTfOR/HL+xkuWRaJg5tFgC3Jg5AkRun+G/qcMX754kvN4bJ7
+ukKhgxAeeTdUDz1c0JwyMvFdgC1fOm8NVvKuTeZBvUyRZqwDE6C3TByBT59A5NSQAYrxrI0xTTG
4wdQhj4v4NCK96ZC7ZgeBeF7u/9/RxOsE/4CsPsAS4WTI67G3wKgdzB+bQQ7BxoCCQkRVh0gZoo5
4+CLeGXhqAHYr1ioQBlv70qwV3DUduItL1wwhuO/1ctjPKAe5bHXGjflmiseM41tjLXdY07fDVBU
6pBbbAvnNj9m1JdgP4Bx62LwgZ4GKPU164GGjA3DGWDEDgGN/1WRciBMmxXUMmOwLQ3hBPnzGvXj
XwGszmWMJeMrIp9YaMoqWKPBARR/jTi48MmndZxlvny2x56KkrbZv7aDef4jetr7+C8lkwL1eIV9
jaGnebqOgNx4Jd0+A8t4s4ZzTupwFs5IbKYKE1hGAJoKOw2eAqB/LEWZWNdkBA9zmuMPgSxiKSZs
2R4Mb/7wBh/PxbexgtGGIpy6xWayZX71D5Y/RN01Dje9yFVK32R057ZnY56QIX3Uo42kPfsVoUca
sDRzdh/Psv0jcpMG750rAkpj8mpGob7TziajhLkFW7ghXxzg4GQ9phjuA9T8qFueon8u8ovabRv6
ZIR99bhKxyo5b9VRfS81VE6a6gcEm2XWWVW9KFxxlmetozTegN9bmnk1Z2aGQoYyavTar2nlH3Y8
az4eDXvSTg5RvPDulJuPqU6nwVS1E19ig89Yu4iAqdLR76MU5Dv0CogZV4ST5qpAws1MVjukUO5u
d4CceYtz2Itt22B0ZvkZ6QyFk5Vu9F4930srQcg+1mCivGYKzkn6eHDWthgRBemKnPGwOVzjj5rF
4lHuxD9VO7NOrwxKzxYBpbo3nCjx65DboLOwYrF0zP3YoQqGu3diMOzulA8n1slApUFEDNxkjVkG
la98B3/W2a3jEQvzDfty/xrOesfgbFEH4pyo0NWT8fSm8VBWuq/SuYIl1qwSViQ3GWdT6wUwPb6D
+fUfVpPmT8tNmvt4M+c48j+dHAn+si38bELssDrwEmscYQOkLiuoiKxrXDH33eR5bJRpqS6UfBPi
AYoIj0DeoZ90gt7qX8D+G1Ds/lH5euEnUzEv6/3UyI6HTmMymcf03b6udGCchFMxwLnpyriHyvVW
Ut5Zkwgboa1e+C/8QHX7DZgyfV1XYbgtm53+3pqv70G6ttQ9MYwc4PfAa5IZ80rLcAeMt++uHrss
DGF5LvjvoHfWdh/NJuVetfC6pDgM9AnrrEXJMynZy9HfXWcdFHxlDKR3nXRDP+hcQr4IvYDFMa7T
z3s95n8eo5wFP3CYhb7RFh1MX2HukS71r5ic7Ko+asr4Sql2xya/ZnbCBkuFDxGqHluYfcKv4+ng
1x3S+7QXAtr2d6/KTrZPivKPFySy/qXpY3WQwqzt2O5Kt7cykYlwJ4I2bIFGLK8Cal4/F0bivIAf
IdKfMZIDGIIkexwg8NedtEL4fux9t9/Xbe9C1ZQZ4/fLHWajIXpyE6mC/TxTtSRbzuZKiuL2XByY
iB2bDDf/dqZAyx/CiOvFvIbgBihjaM794aKyzmYNEpjeLsTWEbuSWz8fE5gJF/gb0RiYlI9MoX1N
ML0j0KMbW4v+CjQMSi4lE9On0oklJIA3S/NZBK+TCVMSl5LTlRQt/vFp1tmD2xURwaIc98SakBNt
powo1TIoYXCKmAlAVi+8bvPd3yn/7n1m5r/raZdrU712k8+QLmU0jOlwZn3s4+D29RnkHqPm8/70
tXanJDLoBozU3KbwNc1uNVehxsEjhnBP8EVSQe+Mmzhx38iMcpfeDdOLnB9Th2vFEDBw6ufqbnoV
MzEuCaA8sfV9N0UzR5Qdc/LAD1lTgynrpMcsFQRfO+hksqKAYMeMKr/su9CkTPouT8ULr5c4LJ5K
Pp2pb7uVnYARn8khROvK8b7p9k1E+edwar3B6cxpwoA93vSrRQa3khdBEY6BHsenQnxPtCRt5OGk
UJsKB+1Kpuw1xkUmoX0qMURwL3e6axz7dyc3RumhgelKmU45b4eUVYMJjQybZ7y2FIdubNi3dUyW
CQvc1Mty0f+HmC1kE6ZfWbypVR+2ZrB9ODp2kivlNc10aDnJYvBwXgdznL7mNHxZ9y8crgPaACbt
iAKYBE/5SWmYy2WBHqNe6v0Dz8T9EsHajXylnCV3N/qmHlWBEjEk9Qv4A5X7xcDkhz9WoXullH5x
hIxRm7QYNynjpj9CV8ORowxgo7kJmZ7F+EFh//YkVETYR5bhK43bxF5Ipej3iP4ggMccLEM0KrE3
JJMdJCGbamDalt+zfPjdwKPATY4xGJv67Br5g2Omjo3HIe+tcnZ0J9DPClariVc3H8/SdBU4w8U8
D7EbtBbRTVGcMt1FBLdRsrMXih+BRIBhng7oiaeOAJ2Q+nCtFY4+FRaflsgOeI3koQn5RVmKZyVJ
nM04riF5DhEw2VAaSc8CcNVm19eoea+s9YtmJY7WYefCE43+9bk0aB9RiiFwR0JcjkzkeG8v/50h
MGP46kyRH4UHOvDnhnLr0P4Afa8HX1eWYu1X9VpFmnAenJghr67QYF/TYMDZhy9XHK/a4VrldEDF
woQKlpi4lWXnR+ty1bCN/BRXvS8IE1sMH/avWSth06DItHuDnbJ6LtEy03yk+NsQ5bHWfobrfMLB
wTmkcUOC3oF4oCrK/SflnepGTBPA/W8DrhtKFDwlNapW9e69716lMwZyzciFExY1DqoOCwrQfVwq
TF3man+nN5vOcNqXZxpO86DzYb7o6s2+esze7TR9ODRjKWRRVPm/zNV77SeNU+Nz1I6yS9dw9vpX
FT2V3zROhI1R5pPim+MRSCH1L4tHhrmokAOxTq6bolkPCEy445mLEU7mVt3IgRGnEof13Oexp8NS
AWj3oMUHeOgFYzKKi3rUcNcrbo43CLkuBB2//B6W9NUqoKiO2ReU8zv5yuN1yetEiUZzmj9mAX1R
MbvHi+C90q/bMp12MO2SLWlo7/PVeeazVF81ePi6JjdGzJaE7xzjbwuLsWpdQVj0kh8qL6eP8nWR
fg0SBybyroRx7+AoXTrKrLfBN+DU4uqHmUVHoc+IG0yRJYU/hM+U4On3yrnxdAtuB2Slbx+rPkxC
4zNEDN7Qn9Ry3hXy88F3velzikwGPgvJsS6AuGfwi5I9tHDZJyKKc1CUFZ6OMOHEnUbw2hQyDoGb
mOA86BKu09bDoltBaV5BIoCCMTd/MP5haRh2xSxeY78AuFLxdkNpRVl9XQ1H+qn3GKfJqDxeH5MA
Sx8qmGz5jKfAqlJrlaOnNh0wqjPdN/GU8CzSWZ2t2/eWu1abX7tFVUwrLEywOJr0njPurWFvCv0B
VtKxTo8KEWfGqfomW6QFVb7gUqMobm87POjk/s2eZKogAgnXMAArJvtdQCPs9Jo5TG/lRxcjSN6a
1E2UcYolytvu0k8oyF20hjldqp7VnRQEYf+eMBmZypq2GXllvnuWa6jFtn42sQDD2mH5il199ZrF
px5bpJ9CEGGbExP4mAktyDlGECn9Adf2sbRORec8QH1+S71ew0knjb91qmlDT4/PhKG6BcBU2AxR
D2+6thkyOjhSbmOCpv85D8JHFX+BbK182eBDFfNK3QcQR/PWfmjdisuU9jeYicO5mFPkZ7CheB3K
tyBg7BmDmXYE2Jp2vsTq8uYzbsaO2oaQ0p3o2Hln0rFJpsC68PTJdZmMNvwE6Q3Lc9hk/yjMW/rC
xRBOzKlEpmwwjXWtUbKwftSfMHAQCaqWzIpZC/qc48fg3msYAwxUuz3oMybnTPn6k07szm8tgNuW
sEdQmLXqhgDAKXcjEmBzWkRDrvAS+QRWbd/3S4Cu/J/q1guYA5AOQvcFykF75STrgeIWbAif8c8Q
YgT11TGdokPNPA59/evJaf7+MY501v3EBViuD72HbaBO5YjAbOgUMqLeZxOgVuKFQJBXXO1VuC0u
tHoHa8tkgRF9sDeguwzc/qLkeS4DAIMYF830A89NJ/jHHtuHdSORAKTAfrEp+BjG/4Cw3YFLTE85
G0uLdWzrMFPpXSjCWyRuEFXwxAw94xLFrONxojuvB3KNZW6N+rd3MQEkrIZMDY1kBEyggUgsGb/j
AEWGuxuH/HPVngWhn5K+czVPtOG6NVoMbzTlHf3xcwvcOB0qeJBWxYQBzlDYjhzQ4CtsEu2iwWmL
8bDlNXx/MuoC91743XDUa8dDFGNYr3N46DvT7V2CPVY35sDTsllRzoN91fce3OKo0Y3t47XmlT6L
Y0mbx47U3zyh2NQj45gDuw5xgoIT7XZfQ2UbMau/vNjfUdAaH73DWyeTW2eiHsDXzTbWOuYY4N4R
oO6+0icwEhzO08eWVdwbcOvB/IAlBYH0w1znfSSPEBcXsDRZksaY+rKYw+KOtvWu+HiwiY85g7QX
gx8YVsa2t61ow87tmL0/MG2FkXiFzAE2tIoc1LvCfQEc+B4C4yde/zoKi1FMaE6f0KJZySGXzrFm
NV6jHt2C5rXc8jsUCVsiw0g2bGGTQjvZvacmNT8d8c1cDHcBPpAj2jERhjc+I+n89tRsdKrPYNTr
z3vltIDMBuT5HQSLkK45nEgDUJBQZg8Tvz9wqh7kDWoR4Hl1FmQehVzrWK/jG14wHXf4acL/QpyU
L6tkZyirFv7NrfrMts81yeow6Cqn3b/WZYDo7F5PuyejTPQ7xn2EbhWbH3XU6k7AjA8ZKPx6en8r
+oAeq4QMRkLnSV+buzBsmcPibIY6BGmt02yu/Nkc5UtCSK9o2GKM5PIb7Y15oQ3kaPBixFJHpiK3
iLxtRKJm6EZ9a1wbP000g9U2ZeQNG07BtrUGy1PGMS7IOhkRnEQs8l9P/d6GTYkYHvJalHG30nep
p/j1lN8xrX/coNcZLndktxvA0HryrJL3pq4BWfaDiRhsPT+0pfxJrGWH2yGsJbck5vVngNTE2g9f
iPUsN8zc6H7rtXMasevQb3HOtwEaMcLYErRVj6kA82Cs1JNdObSbYJwsyo9gM3uiBjLPvUsKTv6h
n9EZBf9EpRDOlSOE/z2OJ9kSg3BJBi8w2LMoEYpo0+OkPDfhWqff/Qrg+md2/QWTvkppjmVZlrs7
rgKz+8Mpv5hYVjSfLTZWwohToODRgpWn1nZLDJ8fZKkHW7GKIG4e6MJ0GXDN4xveAefwDsHYewXj
GtcebAIeixcz9WLO7IpzCeSp/4NeHWl7nzxd7GlICYoY57j3f5LG26IM77y3NmJp1b/DHL1bZLDs
P62af0p+Aeafrt/NUb11bANLraSkYnDs54WPjoiuTrnVV/vBMFc4y6jU/Fcf8uYkSiUE1YC0wTi9
T3vnRIBI1kQZ+MX+agd3W2XLgqfC9wxhkdtwpmMSwdn0jnyynedHviGFC93a1WdLy3nK2EXODw7f
05A3HQuC0A3xA6bpHDUQUCwOe7vY85yQTvMjug9d8aCLB1vrxj9cwaRzi2rUaYvyZ3gdFbvoEh/a
iJ2mzWjOLpG+jU/3G4cYdR2+R8zPnqMrLs6jFHellFwh6mAS/Yi1mRjL9OqiLiyIOmQC7b8vyDsZ
fFXL7DDEcxXGFyo1FYqbR/mqUQrD8d9mG7Tpg8Yd0BEPwUeRGVoOSH7IxUb7qh+qUfbP6MDgbZO6
V/IvMZ05aXMocWgKeP/YqT+7S7nLN8jhIdy8h05+7DGvPGgSTXczTgwys6Xm16wTiD9i6oiz4nS5
5D3y+qdgaS6uuE1k0yt8C+TpZ0mRlBBwKHvbkohGMr1G+QGNhmilkm07Vz/ZW0LDs0YG8dzBTKYM
7LWv2f37Ta3xsoeK09vTPGmww6Fws6m7XEDzSLMfT1K/37Mppuv8IzbWHXmX9AQrvjqp3OsHoxkg
lMGIvhCBJs6i+OAJu94umaWdtcudnYZ+loln4WWBp92ga/V4XqLvQrcPfAeinjNkyajqnf6/chud
aLCDb+MTuw7OEriW5TJbU8T2ju1Q/mqIdFAbkd3R3sojB+qlpKrysx/qx3x/h5g/pl55LlXOz85u
L6QsUPpispevpElW3ffPI3eyUMITIBOMX58UdvAvpATDUeoFCgJTlRJfaKzeu/NjMpobl+CFTYNN
YHLO5HN3Vj6ejreMNQBF+sEUbEGHEWJmCMGmnLzh5NOrMG4IHHPXbswf6lbKiVhIxECqA7blPSqY
AxkepoOacdUOhL6nAVj2CYgCxHZfY82uJz2yMKFfPOwfC2/GaArGMIK5n4yaQ/0BC8N/rvofEufI
GTpOMBIn+9pr2ffq8Z0oFuh3dpDN48d30GxAa/uDkTKJDohrRyG9FjpOvhit9MOmjws8HCBFi8kG
q3FScm0PbX+MirlG45ePuObQPeJR/yNiBsXZ7BWaBxsNRWjy1a+WFW6DF2IlNcQZmoYLfDxFpUH/
1rEPYGFSrV7IDczUOarGEtWGfgBdUA/vyx2rFHIQNZGL/5M/RVOLogH6M9NBpjLftIKSey2h2M/H
ubqU8aqKPSObJJlj4XQm6kieOhuFyJyhEPIQv3LJRPqzTA8/cCJngnTFyXLIe3JMPdpRV/HFLQgC
5W/22N/bdXWEYC1CJm5qEi3vv77smSN2DVyBXw0pU2LYBnQzUyyEXMk3/X1M3xd2Cl43gizr/Mi8
4GVHjCjRm4uJeuiLCWY+avF6DxHeyhUAkuAhammZRUna62dXRfgUSO4o1tM+rmEEHYMLAXkhYBC7
OPHEnYjRr2gV5My4ututhVrj/es5I4zEJQrPxPu/x9GU7SAQL1gc+68ipDw0o2mO7PdzupwG9lji
bayzwhxNXhIybV7iBktN+DuBR6+xei/QnzEJWCWjG7b+7mbccvUB/NEAP1ehjwGF02IV+vNzFLac
cIbE7twYif+j+ArW4qa8+sL5cJPgfCcaCT+EAYMIAfnmKhpi74s4YgTRAHHEvjj8WuG5WIKLO2Jn
T3pN7uuUKY8l7y2Kmg1FoCfC3nQHW5S39e9xmIqd/tvBkZJyURLt/2SPkjpN5dQ/vbipXDmLJTXT
Iii3/nUvEB2/bOrxWPxghQcJj5Ofcdnu2YE3yjpA245h7xObpXVST+JpwZAOPV/q6Ohr9Ykeyc6P
+p2fBLvbZe5eD338hVYwwNWJcVTeHsjOfZZFnwyjKMj7OAA+nYG6vtKGWSNqb525E+Y0/FCWowfw
xRlPWLCwhHN/PG5qW36VH2JUynU8zi4n4SKl9uJrL5E2Vyz8IFM4NFV3gQjExu5pn046/lcwt2q7
nN1dRtTOjzyluGW/5/hbi8X1C2+7FR3V7GlfLr8MaImoWV3EvlbkI6avwemBCA9XQ7QjJdcJ+QeP
0GMV2vEO/0qYjeh+vGgnppboPEUbw6rkQPnl4SF+2YFEuUwQh0eIwJjmvJaWz1kJgjGjJ4yudjnw
u29SMc4MuN93xzV3r2P3DbsBMUR/U98MJAzBKVlhUQPoyzMMYW9dp+zm4Gs9wIPzq5pDOqk7CO8s
MjVzVTpyzTNMD51JQPMBkWaBsK3/TVVShG6NQeCoDl1OxnY36BDZ904Z1GlCuIfIL2l/f96tW7A0
PuAx7hvVi8E9Xx4YKPAdY6C+k6JhufQ9gCZj1CvxO/PCjQnsS3EYsufRxi0HvrqvJpkKqyWsV8oX
Iv8hQ5yUeQoC1xlORlBAB1NrS1BXhHUX/HhIozo+IClsPhfp2h0Xn1W0goQN4G2ikGdW6cKdUe/z
AHKoT/tfw8w4us+Pqzdcsu8ogBCgxmd0lNaPXhO0oGJliOxmHpxAwHVh12BTXcq9yKumdiazjl8/
zNNKuk5eNGY+MXv+LlDc9l+75BMcv9ghvxxh/VvMjVeUvEKxIH9lo5gTBW4MDdymvbGo2wu+Q2/E
7cDwpv0oVoCqjJLCDYZR+bn/2UCadJ7j8sJkmllyijPcKDgBauzxUQJiL9A/gesnPowww4FuZvJ+
ZPhexnuMqKaWnezFyfLPb7VPJIG4ugrHHbs75/0zhGeEbmnXJHa+ezU2nCLA29ch6LlmtXzvWIft
gx1H/YDQfnf4MibMDm8m75trDccdDKtlUp6YJb9kzAgpGBR2zRBXDV2aZVyv70wTZrHl289/GHma
MzAK0J4CsADXCsJmShEIQi66e2LVpE2vXvTP+lXDQ258o3t67bp1mY0gkRRPz3hI5goJ5L42BX1i
E1CylVpM8v6tpgz2CKWjlW/gObBrwP0FVmjoYrbAVv0eKJ773ELggNXcS2aAwDA3+O0x7nL6OYCt
qpz2g03CjIfL7GTFCMPuehEz1n+MYljEzUebOuoeMkZXYLcXrM1VOgZTK8cYizAqcRADcSPOm3NX
20buvJjCQNXJT7ySgGqWHE6BdYrjoBgPp+SRYnTI6HaFmeAk97UNPtIcBl8Gxc8ONDlDFszI2EkV
KmtwSzvJ3YQuuzcGexyE2xBw5BOeSlsf0Lrw06EM4E4bJkLRsWDpxmMN373SeX4+jgoGUA94jtQo
qZdRNvI+sBvA5mDijPrrvkIdeqWoIV7qaDCwQoM3ewawTBG/PAAzM+4FJ+t5b/T+3NFQwYERiLwA
nVzrkwR8mOSP1qkHdpdtynbM9LxWp/GdCcP0Tjl7IrkGtiPGelA9m0PRznKO/KcNOSdd7YINlgmD
sz5wyL7jDSyINnhgZ2hk9FnbzBw3w4lxuLbbPsYmAwfOGO801F5TdR/a1Cy83i2q6P39+xKbtjcj
/nYGJsm705saBxVPCH35VEHpxuCQvyAsbpjdmAvCyq2B7liV7aIe3bfDRQxWk/2E2z5u1C0H0VTk
g1DkANcZ4W+6AMkZuovRY/NA75e4ze6945PsGChFuJuZ11VfbFCc2A+nYTimO4hACXiCVscbbDDW
cUixsGaccghQ3rCjr5fuVDU7VsOwPuQTHLCXTW/51EZZ51dPfzDveWbtK7iDXoCYKu6d1Z1i69A7
Ppc1OTmWEwIpMXSH1A1UGYzfoIwyw7b1YpYP/QE7JI4xI2woZyaqBnTvOxwhvjLwQQjXtANgkc3/
aDqv5cTVIAg/EVUiw62yECCiENxQxpggcgY9/fla7FnWuzYmSfrDTE93z5J1DB8L+s+RojCNzGqP
1bC067zRdQRp1ULd5BdpFcnyZyEax9i9X4KxzRB05hcWgPuoOOJ8fq7ts230xamKGe8svJX+e7c4
066wd2t6Ba9MGlFG/JHFZHe0WQYJhhv4Iszf2Og0iufuaTQuMVmG61/qLpchexB/q3+Xq1P8S2dV
KniDefSObyQUhp01ncsc+4tz/xU1ES/tgvIKTXlwC0ruka3e+rGaq0ayLXROI8MutR9REwO3nXU9
WTVccmBhFpHQTuZcVGtNBMs8vMs2IFsiYqzRtxCVfbG37+6sMyyAE8JGfC8+1g21O1zjjVNj+BGV
dY0RNXKoaUJZPPTbf8eZsahl9muBv5h7iQiGHstLLwey5ufocXCbF+uFzX5/v4PvsErHDZS9xEoD
ih2AMCyEY2ID4hYXEuIBWuwQexqka/jMII2mJw8V3ACCIHjmjH+e8dyn3gOLlc5t69EuuCPBT610
cp1AUyiyUMFBKENg8HGPQMB/5dqtKbMbmK6lfpoFhb+ydwxLFAzoHMVGn60a7rMD8FirgwhCD8te
9HTachgh5QU6dNWsRsOl8GBMcKgPSQDGW/feTwdF8pIAgMbFjYOCxxJjWkreTIgCL3QmMXg6O2CZ
AdzIEtyxFYXyAvtWHz9kuE2YnXfepM/pevoUOWgPZRQUvjX/PQ+urf3egxtp/ELpCT/TIgqOT++S
0LkC01702r/z3wL9TSlChes/LDBYAa6oYx6oXdjPT96tf+9R++VjbVD77DucMKrm5ab9W0FROMjm
FsSxI2ZibxqmdT8YlhZCHnB4+tkhWD+dhgw4vGfqZ3vKKMn5utzu27tqXLo7ZYthmdImC6vpV1R+
zBiuYEJAOt3WYVkqsCc6FzayWrSdu9c+o9sq9u8hn8mDgrNznr0qzdfOqvk+OixOVHWsrLt9WL/P
sH4M8DXvXMaYDLLSbHAvob8hpoBEeW/KuKfWK9UlPlIA5myTbjMgoGnct9Zjbr5/zmu3uaJ4xOJI
9XRr4RVwa++eFhDTPOTDmXWcTdDnl1us/Nuq88q6vRcyOPfWPpunjVOv2+vlevkg6K44w80lPlFZ
aKe7APT1PHhF1E+AruEIrYzfav8Nj0wIdvMUZliOZV0oFae73yzjrHdlMpU9g52nAcPFvWh7tdZn
/3S2D3SLYYPgQO7gmOT9pjFpELR7xc6xRYpl4fJHk0J2Zb4/wHhBs+/X/A0OHaIFbUdfndgzfjug
eEhqWQKeP7dgntwCYUC6XVkPjBHtQfC85AfSPuWW8uO6kvYpg5UP15mmXvr6hKAJVNxQXuRQQd3G
cEj9HpQl1+2GJdHGx8sgRNUcJFROva17KUPTsUGPUjahBFk+UnsKLLgJyyCISt1jgUWJLeslvYXy
M9wIW4a554sP4ylfP8iTyi6pOEAqqvvlDSe705NNw2Np1DLrm6DJYE72ifDYgB6p0/V0j35OfbxI
Oerv0YMhts7dd1xv1fFuYktU9qcXanC99GKAk62HPZkCryKpK7U3Idlw2cICZQyjkpsaUwgBkKa7
4RR7SJsDcGralbHWcOh5L9jwQ0MvlF5emcWqne1cdoP32mlwp3n9BZWJ8Hs5/O5h+5NeGL6+Gi62
jAAjZxyc794GBI6FHtYp9XbAFT3igHunf3p19TiyH+wdFwZWz8sqVhrg4uVlg1n7tDeNMaE+cm2C
JqM7PmBUDMGJighOxmR8FC9yY6c53ZldYOr3G9QIKMBb/8rt6SibOrcB42RcHMvA64qIkAXdvQ3L
VGT1DLlwYjuJdQTYMuUa0pTRBS+bd/dkv7GkJNBqp9RhTjYfQC7iNPVYLuUxz6ZMvi/x/bqrpiMU
0xHEEbriIfDu0r3WKy9rY2TzG84n8AhYwcvavD1Kbuo/R8Ueo9bB5ezg9NchD0RZjqY5LNEOe0nI
efPvZXO74G61DNEVoR8KCE5qrUhwV8t4SVOCPob9YVw3k8zFu/ZkxqxMBEElR55N324Ze/R4OaxA
b6ILCgH1M0MKn2v2nvTIqrRgKrkQYuwOPHcHsfqNhs1Pt1Ok6USloyYsu5Xhne2QcMGKCy5tV6De
bzz6KvpVmx5jNJgK1StwPVFjQlVCQnUPx0hgFgO0u8ekTLWDHpC4Er4okdGk27ebvQ29upcP/8br
XviXcpNFW0NaU68nd5ciOFUVCNC9PU0VC711lHaaU7X3nnd1L4/Pv3uEWAyGr8lrUsALDWCQnhpI
jilVMK0gZHLNjn3NNoFOeBva4zLmNK+ogakKqwULzxNjQ60kRQfY2q24mdMat34AnAma+PfbM2fj
//A8cLC1tZsWKFahvHEbrrzVjLae+WljCf8jlWkRcLxobXslt1u2pj+yMp5OMDCuW70e/9u9Kdub
bmdzKg+iD9pUvau+L3iEJdDy9OYQZ51p5vwwc8fC3X4wuRvfLbqjY17EoQ1bQ0xROvMFiQ8L3r51
9jatY+c4nnetOn09C+gpzEr3M7jStr7C1XwAus5Oq2sixgSOQtgaPJNnguLdQx+fuzhk7rZLCcCG
VoLoLKP8ndmLUgyHA2UnqroKylH4Lowa9fuhjCuVdpuyd7p1Dn42J8KmR8O90q5AE2bHCu53OrPA
GaVZo3safBB9qYG92tAZzq1bikvWPfjg6by8BxVYBsfpzbz2YKZZ0ULSvW9TuKb7DMpz7748I8Om
zHycgh3RiGV5fKCSw36Dro3TLQfZsB+DbOPtl5WfrS9b5kb8DG4cR4aFwnU0X6mNnlSqULF/bt0C
7dPugWCfCol2xaLVUiCh4KcL9AOdu+Tcoamoz+RCwnv8WLBuHR1m3x5hEJit0Y72bUje1HUOyuni
Nvu6J8gvrWiOtvlz9oQAubJ/tLGiaCRFPzp80L8WWjksVHSTiQqiueDCI2jzFo2ikZxTQHZs7hot
1I9BvhJq1rRYAGGVHDAs9UeP6GLjPE0QUpQtOLCX8vwhRGv3NitjcKzJBjFe79nDvgTuWTPYPFoX
xQXuHEvsQWPunKjNsJIj6QXcoPF8MV1UhxjOvFYZIAGLLytIddCoAqZInwiRhqysBdcSy3pklzc1
EoZmvT2iSIGqFZfXYe3++7n/Hu7u7dDKMFYBDmNY8/aoFbEZhs6F3rbpYJX/4bSRoONtweaSkCPy
FiygV9hJRfP0g6QMsQZJLqlgNdkvi6AyYTolGS7wFOLNvUWrdkRS9UuwJ3AgiVjADyD+x3sCWUne
pOUdPafqQ7rGZEPppsesYPWi33sfEWU5KRktEpYr+o5i6133K5yaLeDo04MGBDnGoBfk1bytOEm1
PjvRx8K5JGkUJiANsw1FonZpdS/ZUGqIPWEXib/G4kvOY60HGY1fzj1JKAjYztN9FRq0uWnCZ1Xa
e0RS+8H7DSZDicEJDbJnrKiMIBeFuPPxdhMErgFQv1naW7eNbQAOYDmffpwqFpmwec3GgoyGnOje
tJHHze7j3bLEeViVWyWqCYiobGOxx/Kp5D4obLWBA4y6P02vV4lwkLZ4FQJFQvwhSRQx2/6vgqh6
/Pxjl++sRxgAENMgoXXTFVqolzuvB3NaiAIwU2T7rRiQbSDkbn6as+a4dofPPkxxgfJ3Wwez65r7
sXejNEZQl11Js8ym2MbHzGT5ndwh08NdmRhPlywEc4iFXFnXS2z0gmfneJ01WXSQ+Q/qtFtZYGbF
67bxCG0QdGGfB/+ALr9b9/Z04LuWzw78V0zF5fGgIvILed+MNKsOjIGrBfAKkALQDCN1mCGQAZwj
4frYBT55FhttDP4c1VNw4zWrAx6BOMrB2uFIJeJm1cdEwcpuELDAL/p9r8qEHclVPBKb6m19XBk9
fpude+vTQ/sA4QDJ+HW1psPJCy4o7FsHSdi5W82oN9oNt1xprRMKJ09Yq3Ipfc8oVp/3rTlgDsyb
CnHexcVR6+SiZQNgf02KdadU8WgKfJtsQSLQ6obUn3CpnneptxCOYi5nr1YFdR7jb6q+ZGfTYevx
yNpxUVYXhIatlitotzHt5F+qxIGZkfg6leiW4BaCjHJl0DjYR5F+XMHcBupyi8wZnFmnVxrBT+sG
3PJgTcGT1X94c18NjyNFD0cT7VEGmlxEXVwBHfSgHDwg0f3c7p2a+4p2ZEnedUag+I3+FBseIJdS
1DjY0CkPZ7/EHv3ofUBcUmgEVTv9u3NSutXxg41k51PAz1D0IGEd1L1CazOo3tzNlTpwGefz9Zl4
8NwtIs4hn9xZlPfSVtrfYtxZSIkOjuPyicqEUzGse8GjszRw1+Zt4WyXUaxj875EePCC2Nnlv7RV
/nuTCMESaPiwARrvCQktgtpptWucQe7M6xXDPBIpmCSJISYKClSUp0GTmBu2o7u7O9veZfkK4Otg
lgeDlApis5chPufgCLPpDMzgDXBj2qTO8Zf/a4ZzQYBgpkV3/sMv4WNdaMx4HvK7S9NGeAaYgFto
WKbzMpFr2Ki7c8AamtzhE4ssrX0IRdr69zI7Ai7pUYD0WNP32DnU9mpvBccwASLdxfSW7aT9JxP9
rarWfbankXX2d8CYL+DDzss+Nac3/rIGsQXl6gxkYx1dmCYPYR93L9uFH5WEcLcp7hBDuvMJwVch
T/BgiqStA4pTCDgPrjhgc+fDxrsfQ/FJQdlQ8DcSCE1F57m1NoCNy4InFzqnscYM/0LycwMs42KO
jqxjTa9IS42ai+svaSBWehufVPf5tmGB3EbbrfPBCPBuRJeAmhcI/Ap3P/Co+e+t/XKnlgPloOJC
MYCEIcUDvyC5YZ8PpljDguK5XndodQm1VAqjo6Q1naIA4IaU1HSsbgtHFsdw6UeBbSTqxYl6ZiK6
XtNhL3AKLYJFw6bGyIJrjLZT9NbpzxwiI0P1YtURyCYstbse2Tf/jVjCm1hue6lPYMffKhGdKpaK
VZU56sYcRkNgNZh3k32Hb8dKWqlaciN5ze0c63wP0XzZpAX3pkN+jYF9gIMLfbwEJX3rrSoQA9Z4
KogVKHaeVAHHPRPjSfyxvz7ZSmu5ObVu6vGCoxv1YLSE1nLjFVzdrtzKARyfQXOU5h7KKuzyGckg
WzQI25gy1cSDmfxUceonkAukgmMa3rH8edhnvybVCvxEov8g/bSO3r4DsnbetEpY/TH0IFDDIqx1
zshk1yjHp2t3joFQBVd4skz77u0iKvByKH89e9xbgZiLi064Fbj+2o+aPeQYGP8rSd/nSTohIYm4
8n6dSX3BDz4Md+6qtDgjNIG8NNS/uyFVbmeD/fed9JB80vmiBjrAswXgsTjmHdC5IHlJEia3e0RL
anjJDBsJB14A/XZnnafduagh7yIajXDVMongIsI0gpS8+AhfFS1qhYaJatVH0yKKkmwytuG5cZwk
BXMWbGXFGyg05Nk8tW7aYWc24mcKnPw8c2ey45otqCxHNz2KqFA5nwqcas+onne6KTOFsUw7IDUY
ZJfBJObtJrHfD5MrfNCTmSwUzc70IfA5A6wxv/Hl1uwcTMwvaC+UdPRRZyf1Bx28zcFIx8EdOqCy
2zSfbX73fV/KrhwUgsXEp51l2OGnzkIOVSrN5m8T8xA+8Y6GuCp6/38bqaaqejcPxI4FM4p+ub2f
Vlbbc5hBFrj+Xt9h/RerD/xErnWfAO9VcRHrYa/n4AJMHlrqFlDMwmmB+7CsDFTF19XetLhY7/EH
XQcf4zd3cf1SAlbQAparZX+5pL7MsPBW+85qdbZWq35/2Y/74c4MW0OGNSl+GL+sjLbh8AMtNLGc
pnci2eWBlLhuzmip9m2kV+cy6FLTa3FEe7HBlu8b9DkvcGNIgH45+gGfWjPQORlwQblfT6EpG6c4
4p61yQhYLIr2rER2tCgxsng9knVSiwVVan5DNM6TRIbX++qCMN4WNYsO2gwZhGjwevSsyz+jEy40
fw9UxB9mn2+bZkT+Qi+/+H/gQj0kEXH3by1ZfxGvdl80Mlwu1y7chiU8HPL3Kqe7avb74AyJXFVU
ay+1VG/H0ZScjZ30X9e/GxkLkFowEJ0B4uAfmU2068uxR2ZZ+lpzOfCCJMiw5SRZhXiFHWYDpqAa
iL+hPdcJVtRxT40hvo3NKuaIZIgz5NCaWt2P83HDIIIaop7KGmTf24KMkbPJPIlIobyBx3nV7xff
M4sgwVFvWtBxsjz5rClL0+0CFRiclpehSERepzI/GdXxNJWGeugPNVbCZfxqXfBAe7SQRsjYQsqE
2aKO/rfqNkiGn+1mcupeR+rDpylC/z1QmRKrVvyIpc4lESaLxvLGggd/athp5h6bXvU9hLREtLrf
OI/j3+PgHFaUIKEBpLitsVwW8RrGBTEwBrR0B7PbdlESVBDudOa0QcBPHbO5dMZm3XTfM+cW1LXf
sGECZME/BiCXFCaF3N2AfUrBFp7qC34rrV3jQ9wcvt1DzBHhg/j1e3v/4omYLyFaSgwPXbsgUipB
GSyijRdSWRH8UwzAfWBt49M4/7m61TJTEoIjKnjNGF6fsXTifGVDyLZUkbQ4PXgdvVpxCWsxRx3n
DjwyXs1gHes9n6KkbhcGPlqyttINya4pC2N4Qo62qS9mK4BSLTI0+9m2MDluOKeJ+E+Q8UCROCNQ
ZVMLVrajZQErn9VKS9v/HdNwaqEnbqXbcMocgl5uSStckLUNOzA4NGlk8Wg1kW5QNkThr5feeBkc
6CpveQr1jMpAEHGd4371y8F7+v2p2Cu0FZMLt/vChI9WowPT1LkwbDpQBGud42+ley5g9dtKkVrj
vWs1h0Cc5ShblgyrCid/ynWt9/B8KKVW09/Fhx+axh0mcOjQU7d4xxbnlPaXWuqh28F+ITg3gfXO
geQYWq21PqdBlcLpF6ekYsM9crDEjBCYFzUFK2e1V1gKBoYAxYrKWvE9S3KZ1vqAC40LctRH8AHd
l0ahaztJmF4jLOVyAzJ4OdhJcBOtEKbCCV9BD792Z4Mr2PsXGNCbd8CZIEaJ3KN/801IK1Pcj6no
v6EusdI2+sYsD1vRqrA0P3j6E0lIDAoFI8ZJ0bwhps/wj7x1yoa52EfXjZLB5tp8/B1msBIkUcSP
tTDZG3YxrNA/bYz4O25+QgAKKuS1+A3JeHXFJqnWetPDEcTo0Lpk5nH5vPspleIrPeJwhbjg0Qtq
HZdd7a7f5VazvclWLAPGA2kUX7jc/30zqh2VHZw2f3/bk+NqE+MaYGPZBLMqsxoVpwlmEOHsFvR+
UdAcrcMfdWfYJrtWs2jdsHAv+oUJ7YYnKMbd1+DgnCncIQkNVNLOsPAowKetWHgBjNLl4+eEYMyG
jVncuwgyDj/IuucfOsE5L4KVORqrTQ+SJ39v8QlzshgTAMlu3hBaPFRjuJWqC+zblYvAuV0Y1gsu
DhDobaB7rlk7uuu7u3myvstHiz7EQNzfXtr6XuggvCMHQxjAPLr1gqnp/3lLSJqMHLQYs9NjSPxt
AooRNt4NMInoTfkLtkPryN/fik3nTa85LqFOmFNxAh1xqI8iNd55xe7dr1tVxBDg8wXrWGZ3m9DJ
6/zApXTnw7hk0LsfnClwU4Algk2qs6kP9vS9xbGHK/5xHqtmdPs4DdSx5iU+tqtwy3Czq80nxUtn
XWpB0m3yiYt2ObkhOcq6BogPqvV0Y4N03VaHGBMRwJ4DtKBdhlsrSi/6QLTvyQ3K0axABjRsdDJI
TkbrQa65BvfeFO0YUge0ieGahJDYjBY/JQtO9kX3lWYpdrqGpy/j0yGaQTnW6FRaYG2Nj4kpAWYs
2SmCC3E/mXgJ431+oIUue3a+5x08RkURbBRklHNewVBCbZefvUbr1AgPA8OpYf6P9CYdIXk7ddNR
ZTVvydhFYC3gLXPzG5QQT6g+8G/TXHyjirWvvekafGgrS+HT0RamVrBy4QTHIuY7dBV1HDFO+z6D
fdPMn8x8oSW4KMTpKB29nAwDMVVC3rAi4UUytFi9R5A43hvvgM8IQZoMBfH0QbkJdlF25k0rxQUV
9VvdyaiSIDheUsJ/ntxq6kCzppDIFpY9HePscGepzn58WYj41SZvNsKPd/Gz4fzvW7KCk8mWxY2w
BuhOjZrnWMqtap1a52U1OpB7LCSx3m0ljxK8t9llymwMWhPBPwMK617+fO4ndpXT4T0v7bDgAdIJ
IafOzEFrsRNpUUutXrI+3Mbq4q2phe9QC+e7AtC64PXmULNt37456txZNeO4aseJVhfgz1E+kbDJ
XWOmhwNoJVY7aIRkAMP0gQNbBkDOoeKdUw/185cxKo9teW1/vy4XaAHdJmLz6LyzPhQQGEW7/ose
7JNdv96lt8bwkkxqw0NSa2MWgE1WfVz4KS0/00qPTiFL44VPY2V6XRzGjdTEp3v2wp0H83YbSBx6
JiP2Q15OVx8TSjp6vgOQvpD4Xtmdzc49YdQKMRVzyfL/ui847I2E6CiDk5RCNrMOOuIMR50KncHO
psGulXvxlpcENm+qMZS72IbYJMglJ6W6mT3s56DoHKZHp0gRTl/N1sm+Aa7Qx6FEt4GGW4P4SsHO
8IsSeeseZaDXpqXn3AcZyflueN3FjUEhoKnO8j5F1npabYL6naAorQ4++PLywR50h93xEUtA0Tc2
S+qQxDNheXnihRkDGFhdnQoGx8vsqI41/nYIRXd7CiphM65jow0H/w5NHMO1fal1UneJ+89u+RzU
YR24FWok7h3PFqRkZGh0BGIoHTqv7XRXA52eHzr32SO6ekAmPB6LqOIYXwLIk2evGtTZFzi0EwAk
C8jGq2PiSe2IOhe9SpIdXUuA0wZXiiODLW7k7qaEqRqgNPg4RvVouRBL7fFPuyOUwaIUuJvjrNmQ
RHwIIwZBME6edGiycUKnVrXX/9dVoXMGwvgAu1T7dUQg8pLuzafvxaVCynbrrGfVSvDCFCN1aw0i
aqgd+OQeMARCVkmTlsrftcEP7HUuKsfL+NB54Lk8zfDuiSvRtg03FUe6Y8z7YF3h3h7w5f/Q11xj
FDUXBIsU8inUIUF60q1r87Euyy0ZPSAy5fqPCwnCaI6RhcgvYvWioa33iWD0nNhlPhf7zgmTvQfd
MSkaY5FhYRHDEja3cKm6jAkhUPxBQt4CGrw8yIEYLOBttQtxV6DtxIJO138uiqU6+vimU1jUm36d
GMQzkH8zRPABvsFGf3u3zgY//c56XKCOTOLb4rAgW+PiSHORd6sE476kS3DYu81aku38Gq5cmIDu
/MvepR+0sVxv+cwGjSPLG+swvXaOO6c2AKAsTtOLOAY1sALczXoI0R92KRtsq1GhAgreOWLa2kcQ
UbBoRoaUpFWE6DlENQRoAjzBrgtWE84H7wp9iCx+WasG8FaQwZTMEv2yDKuMSUK8JxTvlKthAVE9
VjH+7dr/QGyk7FKwL0uw6JBXK/+dlnhkQCUu0z+JEuVzUGBdz5zT6In76BRhMhAkhuS0HKFdG2Hs
ZfEK6e5QCT9D0G7E8k308pB8c4xGuBOTMbiEF1+MgwtphG7kowMgQRL8i1OMrshba3jNKt7VIk0q
YO0WzfZyqSAd1Tl4IU3YwM9aUPyp738RNPI1fwWBH/xHxVEWDMqlaj5JbXcNkeJbgVXTl0z2bedu
7Urv0oAWMm340esk61wJN7ClXcPWRYd7dT8exHJQIGCDQq5mWPmrJc1fVhb4X2uIHmUlBH7ot0AY
wOGHY6GCaItgfBjgYDAudjaQ0/DjAznp3vH44Pog9cANNK1w+dVwTJdXa1y1WsOj5fcB1uZmd/wz
3jt8aH4aCtXaDlekpHwSiunmitKwaBz8ZC+rNqjGniwp7IOQsCGx4BLnkfmD1ShsQ36fwwCzsmtQ
itUuv/WjJpw/Ro2j/1U0+4IXdTZ6bffKcPlDsO8paqAWqrLsw1Ppc0HuS9Uyr1DerJHy/9EBgEdw
1WK0t0fRjiSAn4WSLQAzFh1ApxCo4gZwgZcF26hAk4hORdHiZIZ0r06SMxiV4lPi7paymDzImLcE
n6wJukep/VezR2Anik9mHY7t2lbqM+tA49dhzmhY/7YPXR2OvI7zX+p8KOMokwEBy3AUfEibezgZ
wtGA6/gQAlcSgnwqexHZO8ef8YLNBOFAkSgoPyE/j/hNOHMy8SlARcArFkLQogZpJsGCEpwwDvcW
SNKB0EMZ15Uk7WB2kqJ7JagC+pntKEILKhyNeE0ZeaFu0LEKG9QNuqrDMXwv250nGdYrN2NVBKLH
K77QKYL3wYeKiC+iFw2B9OsaMY1CkLdLG5Hu0y5EGTmA4jJFZq88LsP4yHs4cKaz5OUoxteNvJIY
BpMjfWDkWV38D4iKRHhZMdpvaDAA8sIYC30CXdDGJdkgcISnvJEJyvQEaOqDpO1MlKg5QsanA3us
k3hATiHpDMO6Cc9kQaQwotCtA4SEwqHoAxDtYz8LofTfWdBZ4x33YJ2KVxk3OMlaXCTddFWJ1DnB
V9wGdJoVTPHwL6gVK29V5qoE+IthKRdXTosnCo3V2eo51k9L962Ys8CjAF7fR+gyEs2Z+6AZbUZv
glmqsTSC0EVq5CmuLhKHBR7IO+oHXVV0A3iGMdH7lIE0xjUVmAa71ggxkMgMo6Otga40DGIuT7vE
yoYJkZ/27kd5ps4D7azAoCh1V9nHRX5Xfyc+cZGDMVrMClKT/Bs1kkjhOJdwGvnRVcdJMNFhN86W
+nLo5YTUKTrVOXpB4KLfjOJQhbRQ83jYhxdZ/6BgSlgrFMEaH2sb369+OeK7e4IDQGHb3j+QNhFM
N2gtpS8K2POOxE78ehuvuQlQ2q4KPuDokAV7eHGE0kohtV4UXGPG0u5L/vyVQIPbAEXBi891a5eF
sJ3qdO/VgwpXku6Y0pFJ2IaSTKteBLnF0uLOOsjf7rg7/Zl2kT47gLye2s/DG/3zBr3B0Zw0CFUg
13R/frD2oJRwNicTapomBMifHwiDYtXJKh7nZoeWYICbcKkEcDB4GDhkEw5jATGhx8TOMwD+ifnz
HWQK+Il/GQwzHrZEQQDAdKP3qjR04mmxYYCmwg10NCY5uZxqLKfbxFiccI3SmAkknCVkPZh18DgH
K3qY4Q+lp+6YA9Rx6vffccgYY4nQgnJyvqjMdxzrNfTe31EL5BVwSfPkRu+vzyG1X+h/TDYQyIjq
SqpSkrApfym5pNIeEDv9a4qfdYOXRh2o946I0eMkjsOvKpBNUdbXVEX0pSuiCsmmj6YZDhW15ulR
p/XbbrLV/frrT9vqzA40sjfp3t7tDplnejobYAmqp+ouwyXiLhbO71EJoNKpVV6lhR+pFtNKU0L5
l9Y7LVyZzWRTDSU2PD1PPSq+q6HOtn7BPUQLOucUfFk9a6DWWrtnPFHcpReKDy3synn1GDSuXV0r
ff9FO4R1aegiuUBVJpKfVoMiU15vTRFGKxhp+YJiTL6O5WC7Pr82gKeryahP873p1S6OPqXLJyjn
2x5pOXpfKgZIZnglrYeLhbY0HTZKM/dJm6XU1dpnsckuhLRzMrRiHrrsSZSY1ISJ3+sczWbHYH7F
CQfyR7uaGPGjT6D6B/EEa0e6y3SLOogr6IhZJEpebWmUMY9LlHrpSw6ASSmaTPo2gZP+HVQggau1
y8zQ2fxY2NsMtZawkjichHhZD4BLwz4hCH+WD7PKttGv25QJ9ATm0d0G3WPB1wjTl1ZoLTA6BBVE
tNCDKXA2SZm5W5wzDn8lxAEFFYfInkdLl/9v2h50HQqP/ANpelGfUaJfY5r0X30KQw/MU1lUwGe/
jqyVbjZVNZN8icomwA3LDaAwMlktN6m3GTcGlBodSqlTipKsNdREo+3w2IHUqg7C1EthD2PAqi9U
I0Rqqg/W44uSj49Nt0c1WJm0e2pzd1Dr6umPasdi7XWpinZ/ILe4+VrEnd2aC/+2+zNtU012WIk0
kZhY5hCqRrvd+0PQ2Gs7afcazyPmlJaw8Q+EVmLCfJa120+rTd3aS7t1b9pV5Dkc9sM+yxeWS5xj
IfvffQ9XVw/qiUyBtIevoIX0tadpNsFecZjbfSaiL/9XnVeyjD6XbRPEqkgxHBlWOvcIiPLQBJ84
nq3qF1EAU4C/RGAEZ0JEBfVlJlWDDteXAEoTmJqiXoV+R9qASx4Lq1bLmEodKynr6sti2WWEaMCp
ck0owdcq/7v3wr7eRuPiXxigJZhn8RcHfBoxCvpmeV5ewhrNb2uDwkiXVXuKPHRVL2g4l0neQtIu
qgp+WojKvbygAGbA6pRoPyEjIDfgPPaXVMYOlBD4tQBxpwpFtUz74Hx1R+8Ls5DnqwKi1ZITrjLH
pk385zP2/eGwtUe6qkOjYM6I13hXMMhCy/uRAMGfzesMPDUMRc9aW2N/ZS9DUXiFq32POIn7TJx+
zHl+OQq5OHAOlT/8lxBOKarHt4X6LhOTU7Tr6sk66yI4ZlAZUS9RClQRkSiEuJsrERGcUxajOMtS
dXNCXb/ZDLRmFBlWR6E3E4zVaZF3DV0TzeQXX8swI4EX4GJqyRO4Q+j2tnWvUn5VH3maasCzb/GR
tYqHQozUqpUvXFrO84BJI4iOcvzL5U9Q6+rk9oku+9oJWHTya6MB8rBUqUzy5YSyCaspe5HVT3ie
NsUkj7p0EFo5eW3uQucO9MdJ9OVZpq2Sxj/AcerPRbU2wjxa6y9DFx1TCwwx354VJmnp75BLUFif
LfRQxZt5crKme14UJmEyY8nnmZoGCt1medV2ADQrOihwnNqemPRrscmNUEfqxBdJsdyZweFyCbl0
pAQa60sqWdC7S2sQpgfjSunb2tXov/n5DNCwpHMmCWbI4bNUWnbBV2H/bNeceOMxAZhE//65+XzX
T71+HC+/Y5vzyE4NrsokIKZQ7UzDf+5o229S9PpW0KRpIJ9lWXiZsAepCZFD6nLwj87+st+0V1SB
lcXo438DF8J3fQsm6lY5vfRE3Xs+I5NpqWmudUSnktMzOllvSiUjtl2tOlpzBLR+aHaoebEnvWRg
a86Z4Te0zjMexpDyAjDf6K3clbRNo5JULy+4EwowtBjuDFbu026frzrfmCyCDrumJqwysUYsH4Tx
QY1mwKCNuAr8DftMU8aZlB063JSP/G8wNTyxOGFeJGxbVzth4dMgqIibG0WaOEknWjCXohnbqYZR
I2eZarkTi16he/5SJJDqlMYU0aGngQ7/W0r5h8AXeEaYaPGIF8KRDWu2oHZOKMDMGXHOIJgwyP7n
d1Q8KgjJusvs50PkOaTyd6XmRTgVJBY38uxZkly0ldYJk74pjC6Rtl/WdD42Re23Pxht7MHgr7e1
vN9eUdMTGoNygY+l1WAAj4O3uIn1wYf5ZlpJovPG1ISpMuKFVJRYs+SrB9mBhb/op3YV827ZNNBh
2mtXzDZONnZKkEdz563D1XBoCsTTDnSeXJuADp2Ei8cU0Ts0PF0msvvOIBB/Qvdx0Vk/9E7Br+f9
MdFYg2a65hy0gPGyr3K/Tp7qG9/Iae0rsCDg+ytM6MN4xaC0OKHPwvcCd/KXE0VjMVrwDuTkZKnc
qff2MJQY0DLH1AfQTVGVxj2rM+uZzp35d/cHA+Dtow3LR7QETjXLjQWjgSdyDUjbLMTNULbJ+0TX
JsP/++v96eOPxBMXx4CTntPD107ejU2nkYZnFuTvBaEeIkmtUIkUGvij4JFSdLUv5EUDZhnTjKm5
97QdYECR7zUsAMs+nk1oIZj5TGc6wv/TqZztd8Tk/O6tCjW05bOyzK0+q6zRJWAScKTNRn/pI8wI
y3hHfnhYLD/f94Z0xHGPoJLjerAg8T2Zvd860crfU9PrbzDSyUriEMF2J3/Ww0ogHpIgQi/Qi7HW
axTNkllBZ3vQC1Qj5GW3kEFo883pgstCjn8xOwUmruEwiRYHP4I1r/NB7KhgREACNjeB0KlzW0GO
gu4a80MlSoXp371m7jGl8rmgmSAgQDcSriVgzeTEvkPwQZqHIrKj+7/P1yzgs9IEiExYUZEm3of8
6u5+I9gqh6M9jHp+PmX4YFyaOEsOTDGq4lzmiBMh1ENF85pmsW5gHuJY0cqgU7PIGjjIWZTMOkxo
BcYNUmkCMq3wX7BIp0yH0jQjkcz0EiiL+FHr0RoxBkQhBnGkpVK/4G34Thy0xYJvyAZ0soQPaTnQ
dzyc+cSQjWaNFvUaHiqaGQPVjYAm8iqucqOyXaJFAZVYBNKNTevUOdNSalA5tWu986fd6L3xQsTx
0d5EBgZ200bv5q6xVEAy3akFhW6trR1z7eRXt+yLWaNa1f8yB/SOVh1thW7AbtRz8cKnCx4KDCzu
qR63KcmikdbnOfa2/rMZXPBlxUWwAedo3rDWjQZ12Z83anREts8frAPX3RTK6QMiMcMjDY7t6wNF
y+sTPYqjzRZJtL2DhTkrmzUHX7YbO+kDd3mo1HBca1xb7lRvce+NW0QHjdal3t/Cgie9be/pzVAM
Kk84zoSodXLdgOIx2Ec5QujdZCO64lt29XfIFSPIGwmdOobIEeBzrDFg+Tg3fAyaSDOH1eTWfazo
g4oMBVaCv+6/xrdxo3fpIEFBd/jGD7Xqkxpahe51cekUMWUvtOeDU3hzdq3nImU3pPEqQHkB5cLR
Lgx4jE+9YjN8h+BEZE3lHvUqG/JktB8Xp+XpY9EMKh4jgVruA70LL+49o7VPW68fqtvrmE4Fo90l
bKDFhGkJtfHpZuwj48ULRSXVA7M0feDkUYlKPfyqMTnZ0bPHxpki067TcD4rYwWp4PJDoRlfFxQP
8Y6K4GFw4nbh9uq+umlS+qP34H2jhgvUE4+YMINmo6ivmCeW/pN7YHwjzl3wqov9sEjDSOt0tVAT
YSK8BbK4W483vvTmGv9d+p/b9991l0dhPP2HH9DPgQY4v4+XfUBYQM/G3ds8ApQhWmA2ofGnjQ6+
pU8ZYReRR+IJQv4Gu3/u1sc3d+6W6XzfgCSNzQiDfgap3aVNmjUH96BFX9Yt0eYA57R3H5fa8uRA
d0kcN9QgtUiFTa4CBZCg+4gNHb83Qn76q8H5w2QelnNw3SCPpblKKd6CoF+sM/22R3grehXcIuhJ
IecuBv8qJbeoLdPRu2Se00G6pvdXumsjmilW5Y0LPwDEYn1iTcNfHI6DR84+p1vupNItniAxvaNz
chzVflzehir4rFBEVLIPKjFDuE1lEx4NbXxu+DE9vE1lVXxYWCyDG1rbwQdCMBwQ6uBG79ykUwA+
rPhLE22Ceh68HZW2VjOiCxcshYaNhUGJ+lyQbc3aKnMLPD8NytOjNf9g+hY/3m2GviEPNbwodgXn
xLwBGt600rPPwMEyfOvLKSb5j6QzW1IViaLoFxnBjLwyCILzrC+EWoqgKDII+vW98nZ09J3KshTJ
zHP22QP6HV5U0betU3N4zqxT/QktNTDkqNxakkMmLIR3SojXroYI6CkzA8+it/NCFx7csDIfxzvl
5pXSEPVBe5YRM4xeO4L/QKAsV0UnAqScOSVxIYQPTquB9RMDQOzS0/A2uB8YWuLGT31SFi5uKw1j
NmIP8Ht7osnHEdvtw2rHfIGkUzW6R7n3Cst9PcWuYdD9Pc697RdZmXZ8L54cX6nzCl/VRedDtIKu
N7V23yP8GeP6nkgYkEdZ7CcRTM+KBZI/AswgnhCEzKgPj5KQA8Gg+eqDNLjNuC1UjPq8HsnxaFW+
FH2IkHpTdusWLgFRU19BcNFq4mqppAGNievTdxp8Fu/zHdS4k/QDeDCvhQFzlXiQGLE3c/FzxTEG
cRF5JogP9hw/CoEc1k6BwGGs7+rZ+0K6CTFzKXtUMX1iKaF7zGyVNd4iL25yBsk9D5ZR1/gZ6emP
RgSAldD5/vnhGO4LPPiI2S/1Szkt9ian4lHDBjlk1JRT2W7KXFikGD5cgOk9Ame+vubNpjfEpHNu
rXLoKtyeOLxCCJGx98Z9BUEb/lXH+PCe40vTIocmVl6wf7liOuFPLLvd7/QMGkiqP5sp7W9lICki
llUKnlgPt67mx78h4DrmmYyPZ+8jcPsbVxBiDYu9Ifs6jAbkKjW24mRF5+D76lk7IkrGFbnntV+i
idxniVll9CiH/FXVvLZ1H1zo9zxD92QGFY6Gj4FWOC1FxlNkI6lYqN0HBuN7oOyvbZXzYqaR3cPy
wSCxdLs79tkn7IWgpBmUiAt1lB6fqss7K1cy29aWj72a3/bYBl2RmFV8l80PKxIGoxlJeeRW0yVi
Msj+cTRZh2/Ubv3nBX/8f/6DHDzVhqjZM8ehChKNNBoPI2EUyZXAt5bQRfX8WwrdL9+dO/VWuhbT
apGdc9LTlnzofF69QOamiPfFFneScn9j3o1Ztccuziq2dg0brcXOD0OXbGA0KhRhkOhNpwHpORAw
wnmgkfKEzOzjk7qc2jj//9rBE7XKou3wmbZh6vUKV+t71RjdYn+WQ4oFE6Fj/1de9FjCjfs+SCIU
gB/L9q21NlsrR1WDsyrgFPYcHOcwERCEYNlFawkzaGaeikKIThNjIFdBx4CGKSeu3zqtXhuUIZPx
CRYgI3XwI8IHbZ8vRyzRxnnjrvf3G6fnbv/p2fW6v/3yrmB4ofo9ouhj09QACfHBUHxSUtISbxGO
oOQTmOT37SmZOJ2Uvcjc1FZSC5EAC2k2r26L48xaw8Wr8q2Pj53NT4GW5LxwQoSoOkyCxwy3cfST
r87FJN3MBz00JDNrhw+ORaM9YjGZEIsPCScMhEAsjWy+lP6898/jAaUieJKwiFmeJMaUmNqRRse0
++bJVJN9h5s0NSKr8rDTb3P3xd0I/eCB4kbsMjVoDEVMNiLni2oGBpxRjRrEYFwvAEP4OvAuODnS
f6ZbR5a9vtPP+o5vba7phKNjruL+HV/VESmSSzn6LGusqTfxJB1A6yWWPZ0Uqwqt21p5unAV2fq5
Q6ieuLjKvGFBQ4g7tNgnp7IjEaG9joFfpvms5YzYxNuHr6PF3r9kYubiAze5bgnnJZDu3EF7Gh/i
4/1YzzJeKbwOTn3stOA7FEIKWCGjYQbCp0dCEP0iVgCG8F/JYU9Y7u1UYfaYUdAmd3rUfMxNmGID
TOwKDAzHOhkdnhs7Aikwo4ayTYnDQQy8BisGwKm5ki2kYhlDNdsP8twWeDopblT5lzx8TtVIjyw+
a8Xv4GtiTjtrGKB1trTICy97YZTChAkMMWHv/Dpg8Fxj5cjqS7hZM1vlrr+hd72dWStwI3MUa4n9
2BtHKqSyz7ImovJxNrf53bs7H0hgFE46zrjYIouIqtZyKB3gFfYhOeQDXgMU0Tt8sq+bGK6J4AKW
V/yXndLRc1Mcn0ese8ojiqvlG0OafyyZdq0Sq1Xihd16GJxhtfIpfXXLksT7TidBNtMCzNGZefZQ
Ptt4mTRYTy9/w2KZ8h4St2ebb68iEqEYDCtgGeJCh/l4CCpApMVtygvo7+st57X2V+FFBnJBQOfb
N+A+4xpG5pLMemCrc1F5Ghkc10EO8t/aeQNd6amjTB50wCuyr2i44Q/TxtcRaVIoUy1zWvQIqHQS
1iJUMwKiXysSo+NdudA33yXBSdjNCkvqcmJuzEv7tL+rct6Ni/njki8TVMO5vW7dZJiM3qM4kjf1
5DNBk7a4z/KZNnit4h2CNoUdmEk0wZI7sqhJky6P2u65eK0UgmWw34bfA1c4tq0rKkEDYKHgj/Hu
Fn2H7+FzUq0+x9eqZUVP+oMa34DHoo/DJMhghEUIQR1YNysDXCNG5aTE+vbnVasuhSWEthLBGpv7
CguVY318LJL9d/hcSIr9WDwWJEpgnB1jhpz88ZTA8aGKFHRT8P9z0RtnvMIUliGECaoMdgHxRW1H
lOgum7wVW4POPSEaG90bSt3FY6L6xbGY4G1wrQlBfkykXbp6bFRUXrifwXf6umT6nLVzrtiYz5RE
g7JIWjejmcQ1HHhmh9YObglzHmR6mHWiez7X/MhWHfWJK5Kv+Yprmc+QDC8KrmH/HMM2PRrnBlOk
L9/f8iaIhuAY5oeeKyBWYpD5sA5IHJCd8TrbAdlkL/xE03nulwG275gzVArGD80qjiyIPgs+gXKC
9aGzB2upAJAw+Y+sAQHHVC5kHazpQjgPnlNrUgS3jXQueLXEJg6UXe9gyO5j8wubHdFS7zOW6pDN
GjTnzBv3EOGoPSN1/C1EJ9GiEtApY9OxwhyyFbd2B9eTDtlCJ86fVKIdSAahTLATjBBhoo3Uyf3S
wsGkYGZMKjsGPm5/dNaajhO+eKw5OROMGmRTniC5JGs2hQRPTnyAQaISGyI8i+Wz1VhVf0Yr/qkW
fVK6Tv3niefkYZgkKf/2PJVRRgb0RDh3otn/uj0eQMXH4Pjfl4jm5s9w6Fq7qJCEctaxXPkZPa+L
bkseyo/guzXspKgZOJkTm+/5nKxFwv5wiWf8Fu+xiv/gJIEHFi8Texa3o5PrnA9mL3TU+vhDud0X
Dk48A3/WAbw95D+MjlscYimFN+d4KEeAnKKBaNfNGmeD6qJuuwDPSA7ZTPE+ERFYKAFqPHd6Do0l
avDfViSKp4eYzfsEkTzu2TyIhpnwLeiYpNpvM1LV+ZGC6ZfODYK/ELNc3rjY3uwVr1I+8Qd5C6Pp
QNzJuLrkF2vCEwix2ntNcmAYz35b/oFjngfGrrzNlqgQmktFpuAXEnsyViO+jir9PX4u6Xz/bzVE
kSNMFF9zoQGANvIKm3HLI07IJuZyUE8xnDrwnNW8oEo66VG9bNfmtgIzKCmevxOZ9hkYfkLFuzGO
Epk7Ior7vVCh/ROcwuk6+mE2p9j9n5M/aQEc/KSFAyXY5eA9odSn0FA5yCBYqsI7msPrdfhMG5yj
LFenegIb/dB+3rw+fHo6BXYVOkb8ErnzJyo0nW6EcYeFOSrtC6ELGNzpnuhiKLSxVqbKAPzItnoG
c8QvsWW8uaXqGP8iewAf5CmTW/QsVzj2fbgxsO9Z3cIDgm6VKkQ7vElYgEXf2HIiXCJyzFj7kw+u
eKC9sN5l0WKWsDpxaGY0nvpvzguUFacPsWqYrJJIoLkf7nSWIs4KMeUSqZBORXlBqC30XYkwAZ8/
qJqLHb4wdtJnwuBJ8BIZSVFtPJxu/y6jklJh1zBZkjX8SjpBUHYUZnUsQYku39YSu7v09tpWvpRk
TWxqdOdfYh44FtE/8Pnt1ZUKQP2g4nOpHKgWSgYG6E5B9TbS8TPrtvWJpVUscSyZk7Y8tRZ4aLJ4
Ofmwj2PxsfSpmGGuLQiUD9kgsJpFApa5JZAGW/ptwK7yBeSNtD++RY25QN6Tt4vLGeNo1j6lnYuC
po7e8kCJA4mVTFSRrWEtwUX8K7AJ+ae4ID9rCz4D1sKmpa1MR14ATJyU1fdJaogNGvI8QRzHlYxd
n/2cWupx/S2eW17jY0mJfp+/D6+wXgL7O+ZYRxf8GytBOtIX3SnevzW3+XhsHBrLjQuLXwMzyvV7
Hs8KGrh5/MfKZBfhV7YT9iuxBN3+kNeJPSy7REctwtfA3dlcetRE6CPT8JPtzSLs6f4N9lt/xBLE
7o06sGBTTzGfOklfvyWh9UD38L20i9/qO2nEPvC+qOmAV0HZ+H9vcz+8DsYmvlrneI5SLjkVPeaE
qvvZxniJu2xpcm33yOU51ad6it8NCz1h391ZZzp0HZ0O8vNFw0WoKNRPxj6/vC5sgMZMc/MRJy+J
6PfofugI+zKG+qTav6GPG9vHgQAPTJHWqOrwU+qNbtQgyqk3U4Ii/A7LRYc++QNl9BbkK+OM1UJo
LF87VPZRb/EDko7I/1vc149tf5SM+7PUv1/KU29hLfqz29LgnAkoHvtHyrLf6vmHUegfPRqSDoLZ
e7sekqF+SeSQfVupKwIAg0xhDyElmONy8NtLk2QjcTfOWKjp5D4B3pu0m44H3COe9rPSws/uyRn6
CRAKYIXJDvOIbeQ4xhVNPyUzu4PSdx6Iq0rKUNEIP6uAhkUyXboSzEVxfI2hsRHIhypqinJCEB4F
dv/7t4XE2qArhxUOWNmwI7AG97QC/c3IwGVdvpZnzXRIf8NJ8MzqHJuk68qAYY610pevoBihLmO7
4J4z7Yz42ZOGXJ7gR9BOHB7HKRl3vDt2ziXh0xZnrUnxirNYeh/0T/jCs30AHwI+Yn3BHbSsL9af
QabRZ1ou5VPcV33aXzAWWHMYv2A96ufB+5BNuYEBTsNn8L5ggHzXHXNtjPId4qZJejExGO0LK0WJ
xNkTGOn3UP6pOHIaNsEBWMqSEcq+rK1vLSYLIw08A1HdzX3j1UOfCm3m3bpSeIMSlNnZBUGCanod
1cee1/iA6QSuzd4AP8ElPWL+1Fx5zyMrGtX1h4Hljj6SjwdDhmF+UfacvJkrXTD/HWDOi1d1TwCb
o3IkIF4cq/FoSjyWHml0tymnV+69L5TbOIPbcah5SUBEAn7iGzyOKQRCVEiQcl5X0xJIRT1ifEuz
1jujtcBTiCyqYkbm7yQGJcB5eQDwlgYIXWl8mw3LSAm5UbTwC2mVyT43JpAXAPOCE7RCHbEk6idq
1+mB87s+cRlZwKnpCCPncv8PdgDe+AzJTG02RBtXlbAPjmU/+/gMFT5gm+Y5e037QD4Gg5q1kIv2
oRksWEkjJMIB2Hw4NfnPwuvQBdfBfKG1JZLL91zFGYFzMZEyY9V+fsVT8xaNOaaqbFCYLGLPgUdB
b9XOzaV6bq5krBKpUG3yDSJePxuX4wc+A9nQnGKu4JPxMvsGvRF974EnhVBpnm/DbPTbKWODtBcr
YKTBZusnsFlkjmvmRfCND92uZZtqjhzJj9X9qA4Egse6myH/ynBc6+0x4APRaq9Idapjb5csAHKj
11xI6d4ukccgl6XqPmfEMw5BFlHap6BQ+/bIfjeSgRUtO57XO8xDlAeboXBN6gOe5JFCvvN90R7z
hbl7zu4/e3enxDhyw4oP6ZDP3+NuKY+4h1XBCyn+XocHRMCEdpA+NkCJ7YgSJoB2F+I9/VneQ22I
LfMSq1uqERruN1zz1MayS/zChhkaIKPfI9qYqOKjDgvJfQzECMVkdnQPatLdU4dMsauyzhdQBMBM
2g34FpBo78x74xIYV0uULxUKtLO1QzVImDP53Bi3hgDxEcj4H/dZKzA1bnkmZ5ZQQwq1GnUULsYM
P0kw9TmFl4T60tRAVuz/I6NUHkMaJnatGJi6Y852CN0ABOLf8XK6l4OGORPKZx7DQJkJ49uL4HPK
UyazcEXFbLF0byPhysbX5aUGh+jhAIrMi9T/LtKtNDHW4CSLDvMY1BI8ryDBPP8pp3u4LJsrk/xx
Ywy/d/QKfjN52M1+syqswt9Smr/RWcQTGLSXNwng1HToK0zWm+h4SJQ6VqE0eW2VhTW6kVT0im5r
UQk9wgdqqy8SVuY1sOXezJEEQ4JMRWDkF1kdghOcToRoIAkwEcU3sPW+HJ7FLI30rRpUFzlK5+1Y
1Lc4koUEWK/q4QND8270RHanEQ/5RDTMKpt2EP9VDLTlqTzNRpLfH/Oq5g+G0FxwXAZvowRXLOJB
elEVKnAOplwT7x00/NcG5LDDjYm9p/9vN28D9kO8IeRhBW1bRSmPLlyItn0kJmBSgpHxE4LsbRVY
5CpI2BAlA3Vm8lEI6haBIQNGaSzJVyDS2buBoINivSjU6n2P7syfQyAc49MMvbAJcN9hkTLdG2KL
/0+oguJqAO8G0kvC6BgzERQfJDtyYW+kO+HVBxtHeHP8GIyLybSY7FRwO6lqHIM3doVLDAf6xSct
uC41n1Pjv53cf0yZkbl0LGE2/RGe/mQcJezj1EhGLipHvwhREWQkYapf7LHkPvyCYRKyT97H6kKB
AZJ45uk5ldb5HHuGqJ52EV3M9HthXf36NufQDQNmfLDFwA7r77WBuJq/3cPH4HuRt4K/kfEiqrWK
BLsaP90aKVSC0lCoPXBq2ivrDzeAmNOjOECwWgyerrXVR9mAWcqczOYR0qc5UjG2BnkgpI6g0h7R
MnBFRKb8G1iWzFdcrngPRHcDNv0imr/ntLkIc2oEkIMcmZkeVAdkWUjOOAuQR+IKyngQtZnLzWan
SBfrWT27IQGZnroVmTldMF6J3aJ/peRZct1sPdBpQK7Zvv4DKB8jskY2zeo3rtLmoIwZYC8+QzmQ
o+JUzRGKvxd8kULvf9xUdbXNY/90W35lz+qdKFvfpFqhmvTaC7Xpe36fg2TT203p/uQT0wsa1mW9
5bBNDtoQoHj4iOJRn5JjT8FNs4w3MP3jPWQkla+JG8dPDJW7m65FEw4NFD9jAsTZPDsxRKUxRStL
i035kRDG4ojx51QNuCg44xDhinYT9A0pCaMXOoeVtL+P623Ohw/uTnsMBrdPQrJX3NyrA5CDdG5N
PtHD1TDlMGbPAWN9B+v8qbptxv29jJK0GJhbXh/RvvWyv/lOpHGz5tZd6sRQbxhfQVjRQuwghWyf
44BqgFOlzyauuuVMuxYra8BtOszDB/zziJ5d5XXUsydZ93cvnr3G96hDeFHwiPu8ZjKRBADjM3Wk
B+3htkcnj8cx9ICUXpCxg/eE4D/MJ6DB7PMa3gw2WCtHQN34bsdWUgqqpBzeyqFuBFABcJ5g1xW0
C+ITWXpCG7FLgMmhJHN71fj0FNUQYKzFNr03qpG67OrzfaOvAGzlP4wLU/yQSfs8/ixRGSHHqK4P
yP01wHZF5qzwU0RNzzyLvu++ISEO7hTOivGxa0F9UNZk4ePwxL6R0hjoneKC6sNXJjX5j8AVJC/j
YU+PgWEVH4PwEE9RoNLPfryc0LZxus1GvCZqjtDcMezBdZ6kNEeE7hBQ5CrL/vLJ2AhTCcbPdvr3
WvV39UT7YO9oE0MGBlZP2mEpqMcs0XolLDgN7wceAEoQ22i0C0AzFQDWK3aRnhDv0p8kyx62UuQu
efmsO2Z84l4O5WjX+fmyXBtRvTBO2snU7Mecof38vgNvA2zH709DaYGb1x+YYp+DxMat17yQLnej
o2NfAeBKbPptJDiu+hnqNFzkYgYNPqOVQ8KxDJCL9PRSMQW4lHMLsIndFYsMOAfIa/kBr78eo4xY
4JjpH/7AJcmBOXhkbO+/rgEOy4AJchZVPiANrv1EeOn+C6fYwtPhIsYuL0YBbKaCXmunOBZte3fR
Il5ofu4O+bKYP9c4WD1oHZBXMyZmhWdUhY5KpuDaAi6/qGQ4zTWoBsClmt0gZae9hQEKT1AfcENK
5A5hZZILDAZMxWocWXGbowIg0POqnld8RI5qe8z26jnd9Nf3a1HhjOxKpoMYi/ZG8ksX0iSUOjzk
Mi9uBhgIU23CWEFMjSLZ3CvYvaaMmBkM/hvkwbHZvg6EgbB9V/M79XW+IN+LtoxMHsobEBkNaKV1
XWryXyMGMjFH7mvLSK/mwUC0h5404Fa0Rg8NrznvVXipGnxlT0WNYXLg/l6De+xa6DNkRym8iqHz
y8VxEtWqhnHJMEc+SSO/JRtMLr3/QRPcjWPL5eLf7l4PLhWey0gK+RR+Ir8Z8X+HRaqOMzvL1+sw
geSOQC7NbVC4KaSAAzcOniUjaUJoIcgyuDqb/M3Vfk49Y6xWcZgyyoQBzZbE7GQA1kgWdIbddkEW
AJ3RtoSOvY8Xt8RRTj8wAkKabW3LfUsqVM8l7rtfb2vTUfq2eryf33/m0bq0w+Yv3hVcvI/zoW1B
Zw1x8M8rNi+BuetXgfvX80fQYjXHZPRl7+NpugJWH+jzN23hXtmlQ2ATAG1r3iefSWR/YS+9eA3L
IMUGKQ6UqXa+HbmNnXbglY4xqIbk1gCFFuGE1J6BHqLDxvjb7643YSen+oYrz28bk9c6Jeb6ms60
nbL7XSs2hzM69IUYdHDn15dufF++pp0vLIHw7sNgmYCzIYs13Jv+zzP92rPGWK9jvXT2PwQcdQL/
7C1AmI29scdtZflcmsJZNrQi4tpHDfyeYvZZWpFEFQ4kcKyHd5BzwjxJ1LSlMeM9i4Rj9/Ye9k5q
lO2ee1xDBHWB5Ln2yCdFDh6dZEogN1DuRWOHw0iEZU7BQ5+AUo3D9vyV7e+sPkn0r6fU/81rbuu1
GAbgyzFMZl9CF8EZMNPGopLG95AhN2W/KmA/M98vByn90bHBev36Qo+LF+d38Kb8gg9DDc+WZNmt
uycRYGb6EtNUglb6gHSMawcNmZIfB7/Ct2gWhPQ54bOAk8wzQtQqme4TukqigP0eFRv+zuvFhLA4
diwnUlnshHEOivx9Nes2BbMjzwz5dm4X/UufMyCCNnV+UIHC0l8zoPjauB6qZEUZXj2RButPMTFu
Hj+820ha7VCcnWevmUzkXx0qqnNXN/VG9wGYr/xU7iqdAT+e/UhD6o20e24a2mZQnTBeMnCRb44w
9uR8hEd4kKbqvHVN4lK/AxXZPD4AfjWQQ8uRo3gYD0klGBujOtSmdfi4ygs8WcLfxFwTR+6oYxZA
GHNXZ5ufX+0TMMCoiJKRelCmDXmitrRnBJLwBAXuLCQZ9I6f6LUuI+NP2T8jTGXh6WSndB3vM9K0
xHxx3M4e2yf/qRNl1S2q/XemTx4ndZyMJFQ22pBIiXVFWGjvIJ2/02RUROnozRDF55UEeChF8oSs
+om6KKNhGSn7wnu7yhBTmfkv7E8Z0UkDbm7eUckyMuef8OOgs+F2j4MZK2mo+8mojIhSH1Zux0M6
Rzhwk36AG6mFuyo0KYe00XHh1xOg9dl9a9F1FEQTwjZhURVjKFkTYVNgr/FEpMK3mba6y9Lhb8Ec
fXgQtQH0CAIcS5ji6EhT0GuiuOE9HqXrd9PixUWuMnfGPx5HpE+Ta3zELDQCestP+clYvDE9T5b9
iTq8jRos0Mn5o+fAf+XYfsnltPG1uG/4XV8KGOIkPNKluRISjTz64qy+MQmHRa8bPkb6VJnrS+FD
H0Ru38H9znKJLUK3LEQyHMTw5OfIAyz3by4UBPoQijGCMEiI/NucR0WxN3cbXAotJDf/xyPAOb6N
5ySvQU42Bw3NkeVGf/M/PPAvBhXvPwyNExc8DaTl6RAOkXPy4rkCMDD7okHgb4zHGF39WdBz//0t
P73BZwGKsQ4XgvyfHLHCiVbiWLBAzcfGtgmE5gYTQOApXL0RQEiknBDo2GvBHm1DpmPDUARipGPt
OWtUajBcwkTgtt3+e3Ly/kDMzNZuYahyujDZ6lN82Th8XHpMjmAvMDijZGHDQriOGRhNHdMs7hLG
tCBgEvlB5OM4L/K7gKTu8HxcDpmMCa6YQedTOQ3NevCVsKCIiNC+D5kPM6vVqmEDZavv4lqNSFBx
37XXB1bri1wP3VFGGU0HqRaYfOMLxKAFpLQO3+ATYou/PcKymEkEhWsXqYsUrNV2/To0dtV3ybbV
kwLLx3n7NmbMquBfDCbodSH5JuANm/njWGEKblsk23ucTyYid1IeOyAL4lfu2P6YZ+NB9jZkQZdf
yz4APJx1hsUeJqrkj/mEsaojS/axCenMnRqyed5gOcIPA6J38AbuZdtWWCsZ9pmNktHzETNUbZAF
FIRP2i/YVG+nSfysGfEuif0AbyaZgxLumDHlcvrnojklgONVQDoQIjgm3kWfHTLGy1++zfWjNlCT
VZ2sbkHnk2mDF1RvnP995GGSujlMuO+yvMqkEWOkyAALjpcUKJRaZIOjCsyYxUDMFOXhsMLw++U3
9dD8eTfJwUyYvPfuPXv0Mbzb3qu5oV9IQSnJkf45uk+qF6P9KZYqOAyZ7JZfAAbdI3u+wfGc81TG
pCyofx5HDJZ8VM3kW+O6oRD6y8Se3I4flfr52fNSxnVii8Kf/EWGwBVnFKeGPZF7Xyt8n+/OM9vV
6Edav3osDKT+kOTwVvuKc4QD/w8n3fQv/TN7Hi67lCSPp0u6V8aewfYmDKopaXyQbB3ZDHXtOHmC
SHlGz/kdOGsIFY0JI0wJaOTmpzxmSI7NB3le8akzHGGMWi27cdguleg91WAlmMmw7Y/LdcXkk1ku
3iawr0YUyvC04Tlw24rsSQgFyV87LSm41pydv83j6+Z73isEgfIojz/j3opJGoO8F2Um6qC+GArQ
L2IoBM+meQSEoDG47EOJfNrUc1D46j9Zc/KX/7KclrwaZPCxbzwCS9u0HmMIiGU0+ZTVRFgxvPzS
zN0chQkoGnDmFjVTds9UmGW6BrSOvkvjmMOn2ID6QZSrIOyinsuFiVh/TieI596mINKLV8MAg7hG
CFUaWTW1xyPMhzC2MuIl+CGl/R1b4phWxi4pBzAs/dr84++7zcm7uY/4KQpFPkDaI7gvFODZxtf+
Idw1RZfq5MQlNCTdujqDQU6QmiwDh5dEk0BgL9+N01umuDrEQ0CgYvJJ2CCGTzxSQ3DfXvjphSk5
Pv++pxiN+75xZZpTv1dMUuF59fBOtXxLE5wv2QygNjYQ6RGz4nP5w2nCRCfu8cKhdtH3fTnp+kMi
jEsKsOR5zZ8+DO/S3kGAq8Hkxfwl0H6BkQ2J6Mv1wUv2HzeXNpsngyHJcpeRQwCdGtDub50ge+lx
KBM2AMyFmIIL2ScFBQ8ZDyrpr8T+gOxA91d50Bt5E4xJSV3sMZI13efN7cOsfAwg8lVGRPoAZoGM
iBmDdLIbmw4WYpDTSFv+ALFSc2Gumfu1eYpppCvik97PS5cd2oohJxy+Po3QmzYrLs6VcDoiKdec
aNUsjV0SWvrUQK8pB1XNpTo34LeFw1j6t8zFEIsrilncUfPyy8/vtGFJf4q1ELYBlwzxvMlH5faf
Xmo5FQRH7it1VbP5vFfS9yBB6jKaIxl3MoMLa4KHwho3ZUc+fsYcaYyvKM4+gqD59Ot5dWWE/oF+
h1meBEWFSRlzoE6GDh3fPXLqiE2FUgoROGfSdPsD9OdHdnw8DO1YQ9xQP+wFXQISmLxDQqWgIOmA
+OGlykzAoqIg/zu6HSzAEbujNNrAp5t2M2wcoNLpo/s8O0t4lr4P8OV/JJxunrPyjw6VV8TLVKe9
P2VrMUxy8206FbpWdcoAERj9s7MClbQWhYGhNX1B8UowpcOKjnHMIPfQSp6K02crD7Jxts7W1SlZ
WiNAyvV9AuA+y9Z3YF20NIts+plWV+3KJZHWxp5hcMFI/1SAinApxLiccK90/rowB24v5kACoipO
yYFhkr6gujQLLx7F02oaR2yJxUQNkxEclt5RGlrzbmOF/D7G9GhujVvGstgwQfffZ1sxKcV4kN2v
FYOm6kJyJ3pO1e2RBnB3movCWIxx4EUh1P7pYTpOijk9XeLfPQbcrUj9jHFlA0g7QOF5n/tTjQu4
lAbpuI+z2wyzQ6wPb8cPsvOD4T4jaEO9wkdRwzg6mYthGFwYkkgu0ESeg2rB9A87lxG7BwtJLK4B
t6RQUhj7T8A9jJqKdtv9X1gH1uZd8NTFjwpix2vOAJJnZGgG9QaQCfTwdoZp/DiDE8pAGUSO3vDC
Qs8hJGm3Adx4/+4bwzrg/+gDg0VEM3fBJyKh04MsnyfsyLZ1d049m3sDgl/umcCN0ErGmdBE9I+Q
fLN9Cmq/e0/M3JEu9/CfGFbxOlA1eoVhtkqCbPYd3w8QGmAJMDYc9VfF9gOuKEfqVrqU4NMvvD6T
uXDmJb3z0XNNjPQhMafwJQMkHg3HDQd00AXcobU0SgH6KyLoGUH5RJ0wxSFzQ6pwmvPgqMC/rkcq
+0syj9liGHxR/xOQ43VL66QSzUs/rrsPmShZojGGGo79PadeltPvQQg9uMqoJFMX2JJvxZwcntUf
LGP5H1UGvvijcpmkgjbjymbY3aph2e67ZY9ei1M68aFKo2XiSMsqN1fnFWfak2Ef9NBv5ypNCRAT
dgBzfSK1GijeHUOCO9EQip1w87aRnnpluujxCB3OfvfdSi2+n8f7KypgmFO3tXAMezroCBaVUGZe
1D5F/3SHHP99M7bqbTkkrFfm7hL+ieTVnnplnMx+WUkoiXFqa2BV/gAkvwQb60oHAxD8EmamrIzK
7+AHTm5QPgBmmda01s9NMs5gvmO1Sc+K+Eq6b3+wzXF+YeYF/I0MJMdba/DlqJWGihExwmQff9ah
dR+gQVBVajMG7h/BnxOoaC8qztgzoM17bdqoghC3aKYtUVIyLUu1fdMfVaGO/RbjCphfYBPSBcOK
U0VFAll2rw+yJbA347yrmBxuMOy5FDuaofcVzjxDYIoBWA33I/XYpjlC92DB8f4eS+moHdndAcSg
7X/2/Gies4f+C5RvynCH/Z9zkTO9Oj5X8CjYB3cNSiaIE9Cd3gtpDD043TxWMNG2xspcfIiABdPk
TUkLeaoIsmPAD/h+vfqs//32kA1wvY96CLfUM8PIM2Iy3sKwOYmehvZlC7VI/1NgVvAlfZkvejtr
h3KG6aag4R6SMdw99RnKsDt0ks7mKVsVxIePB2EMao1ZOmJfTJxiD+II0GKqDrmkZ5hX8QFtBVe8
2gqXlyZECAHtNx7I4PDkPbYzQIPeuoCEVk61C4KKvHDU0e3POoMdbqy/V80g8zfK18w1vmtEURIY
8kyaSst3a3eVA+OdnVnHJuOCOKpmrvT5k0iIov1aUJFBXCfTtv/0UblAp6ek4riHEoU2pMbK4yDv
m61o8jK33pe7+wZOiDpNjyD7fLm/1ib1Ph98hzi/Bb0ZcTUjWokx0Zlzc6ruIXhxzWiP4fcbY4Jc
ySxiGYyKIU6puG9bS55pTGVSDIxRHEBYQ2BL5uOCicMfu/ee/Vt/+6ASU+ZJKO4kRqoKT/9Y03Vz
1GVj4qaHj1FLJvZNEJqXlG1j3etNipEQxoi4Se6qj5ieIUWz4Zh8Uf3rs3bbbGlWuZVJU39P8e0e
irmYFmKFIvRWYBg3pGHl8rdlJ/UfA2xb1uYiufQWsAHH7/FvK48ycrWzQYe0spmjZtmY3BLovWb3
sSJGr/59XATpMIOZdA/fF2hTPsNgRq8JW6etT7PhLzAZt8Hi8BrfmBmj1GeJDqF/kKn28Bvm8ulC
Hz1nOefqfS5vMZUYvSJYuJh59ibcYwmxmxwYDJzUkz7Kj1RJOOPK04REEV1YfZjoSsQbK0ftlVog
ul+YXlm7kt6Oku5B3K9P+tFLCWFdiA3hDJ+ADy8BvtqwS7N3UE/3F9L2Cut/b+7vS32WcMftkxPM
Bzp7WC4xTcEiXihjbY6b9qwBxGhD9tLbSAx8220y0CaGX4JPJjB7SRIZvkKR7Ys5rC/S49rTbc1t
0gvengJAkTi4asM1IkyU8zWELIjgqh/WM3RpvNXoRRBOHKR+EcQreWvMKC7Si7F/7dQDf9QPJdMk
sKoCrOq2xeTZL08mfDhpFkO80vYwVHuL11hixklGe9QxyNU271AOcN1DN/xc6WfpypTaRxR4pcfJ
/iPpzLYU1ZYo+kWMAQgCr/QgoKLYvTjUVFQUsQe//sxd5566VZVZNinN3hErViPGYOGTH+gePEaf
4Trq5cpYm0LD7ZbdUh5dNkDEB3n33clLOQravAm7T8SVC6u2mXBWUjJXJxz2cnxaWXNlfkQc+3CO
utOyh+C1W/pgso8Rteq3Dm5gV2ycHMVvuM4ARuTcvc7WY+qL7+Gc9LPnwFrqf9WMSTx4J+TMBbv3
7Hqgmr7P9Em1eYPsDxk/QXm7w/uQi4YZP0zq2BiU4mgP6hQrsOyNFvRZUAShKXoWTDfl/eVPxX0X
4hAnDtlEIHt6eE0NqOZlIbiJQ7pFGcxnQqn+XdxwNmIVZ+BmTYS3/jfohUecc08MNsxIeEkbxQc7
xMN9saYWhVEA2sOgaINECQYH87sJ+Qb/IpI7SJfff9xCPibKT53JMffu0VmzcVJS0XbthJBZi+8H
lkwGbew9glWijd8HKBPMIwIdzng3M3aQ1LIG3niz5X6KjGC9O43qzWNTTbHzTKUVbPfLhsIPoHnR
OxirNpdfbrk3l58txVk7vzFPVeBTH/3PoMVHgRMnvmQZbYa95Is6yVyyS1kOEbxzk6KUWujlaJXb
9Lyy7152N8JGj6MeCiIZq2z3hzIICjF+szfGqKq8+hFj1IsVK9BkYnIy8sruPaLAnS/W4NfJ8Rkd
H6lpuA3QN07dV++CkGjV7Go2YyxBdDELAxfT8hdXGJsL3QpzatAqhlJxP0YDzCE9SArBfdfQDO75
dWX574JK8xSW8N7q4Wt4nGDqbT85ZqAwDJsJhYBMcBwqIWWqi/gXNQtlKsKSASjcMZZtVMGMGstJ
LTyZluSkuwbJpC/37gFCkerZMLuUY+FPfffWhYgRpAEim0WwJZhoos2/jFq/Rv8s+CroRCKu19uA
iYeL5F/86JgiephiQ7t4RBdoG4LT0vq9BVUp3lgw/gPVww1+KsbOb/5eU/thz+w2onrNuliJ1ine
WQdBYWoicuyDLzo8hXfCYQmeDEOl8JoLob4KLeK4wwTDs4iwOMNmRaaJqzPlMhXFGc7MHTm66YiM
ERJPR+ephWf+QBisCXH/K1qjElsHRBnif1ixpNXuY2j51vbEelKlezO6Oob3ErA9qnz+74J6OCCb
geXrsL0FLQLT+sE9vWEo9pv/cOYlmnuASprswnt6GtfDs//mSru429m4dI92hQ+x5V4nAFhBExCd
G16H3eDkS5G2bdIzKVHC6g65JIYFCtZZ8rxDTfOGGsnsVniuynbBOBF7F+8PnRTa+RfhD1TfdAzi
U+DsgIMIRi3CAwDiB/QPPgy9yxUPUQYzwjXA5wrx95/Ba1APOHDhQtBjZM4JxM4Qw19cAoSbxtFn
ZMijhSn/lEaYp4IRBUf3S6tl4aO2hrZYsUtLbHz6gLPxSPC6Sm+eRRsFYOPCiOU9TeTGFrYNaKj4
aVDkeijnGbni28YHoJfivcCqnOlK8XGmEJ3PnU8vLPqEbYLgPHDy6YJKKNwPnATq1MwxBYCwxi49
Q5jNTuTe8mYIBYRujPv8N71MPtsKC46c/tbIX9t3gCpBFiKodtvB2PvOmncM8Z6qlqWsN/0N1ZxK
sdrWCbnycwWi9ZxDQFTlY0STzwbbh61kJEZy28orIBASwqoDDIb+6sqoCukkEgo4AxfiuIUmYfks
bvt3AT+jCn7A1iB6LHRrhMu3cTVQZyh/5Q2BTNR+6M9D7nlj8ltW8xbxpDFHZbM/raBZ61sKcojc
Ysy80pMXNw04BSp5vM1Hz+A1MmBugFJAwjNQGP7J4AnYHgACPKEaCxXmi2aLy24Ae2zMOqvGxDr+
6PFK+w6QtYNEx4f57PgWn4NffJcFCtxuynC6YzMfsOfnzzl/phIpaR119zFSllquT6ThbXxN6cjN
kbV6xc0c8KBcsS+z5PDdz+C0/w3g6sLnHNWhMjaHF6KoX8Vt9Jq1OHMetB3wgAkL5+WoUPi4bvoM
zQUbp38OqgY1MOijw1aCMuXi8jm6fTs5cdo/WDioccuqIDRGCiOw88Rc/jjBYzkFBlS9ZgJtioIR
71wg974Quz0GRnYZfjNaDf9Zs46p2PirMzLao3r63lhbjjId748UqnOypdUx/G5zyk6bZnIrjsPz
gvt6KauB8P7bynuGpVXyqZLTY0Z1gVTjVQbAifXLo18lkxOpuULVUvo0eG9TSEVKYngdnm2otLD9
wydhX4ASUosy/jGFMSyHzG8plhjyHv9pSqA00FGrhgv6hMkgYCjtNns1NgIfjK6gqQlIymvOBRcO
vRj6LVHt9uMrg4XW107RvQLF9UDZgM+AcTF/aMj0E2/Kj8jVT62IzBRD9nXJIO8aQXWZXyKK4H8p
Db2JnFXDJrCi/g6RXHrd3DY8A8uQGaDVOiaIdlqPtFk9+TG5vrJek3EBlRqGmjKkWfOQOce/CD5q
brBkXpCj4+4Zy2mPAY3Xzkkx9RvYmWSZwcj9LbUAC1RBiqD0Ccu4hfiugYL8osvUWMCLnZ1HgIzP
DazgHnTGFsZsP+UsR82UTFNOG8sPwvngfuAnofz5sM/rkMxwKvHu4xPDESTHEsxDKKERcn9yYuEy
p4zVkfybmAkoCT3BGDXXFDgR+a3mMbgcyaNPqM8fQz15Z9hwDD+BQVSvGby3EJATPfnu9QHAbPhO
uVCQewzWY6gYzQjEXVogIsIsAUXH41AxKkIMDRIlUj/bcX+JIuQyNCM8M6Cy6rvOLORjfiICEQH7
y6t/ng5uicp8yHSbDHnCjVu853FeLa+++Qx17ueXRy4mLaLV5pax1N7Ii5yuDXqnIehe+pg9p83s
u+T6X7t4N0B2M7Fqdn7waBDwdt/xo4n1LmnxcTDoPpJ+jO9zpGTKuBQkX6fpbCw7KBhVCoWed1bD
Vx3ramSpofIaaerkAoR2Rqe33lZL1IlH2F8aTXC56YQ8XfSEbl202O3ntJ8tetFMBgcsIB8waTEM
sjAFS6RGr/7xG+Zla2JQnR4MWkDnMlg+mA5jic5wPn2Sh4lg53BkwmCbO3SQzB/WYtj3I00WFsf0
9nJ0zeaXvO1Nz2Mjfsyu05v720PU+MBfJLgGZtK/2eUT6h/MGvwBF7cDemssMBg7CWQGfAXpNwgF
kblAvtxxMKnlTX/2+GM9VzcVSwl3K6Tw06AKv5zNZQkQwGcF82XAkhHBvGFgTEIkCLo+tRS7Ohwt
+zSvd6d5NUcZgv3ZAQDcZGX8uCVHuLiyzm+xiGVeVb2dD4aTK6ZpGZEMnL5uYYa9fX/LbPQ9/yKg
gqm1RYBVEcD5nPSKxx5so112496kFN/nU6G5sP4+gDoSsquXj2HNHMEpEtnNg59yjL7yuH2tMYNx
akOgGnfo0tAsEjCYG9WqyAZ2rh+HSAD0ofST+edpd9F7ZIYMYsuhlvKq7j3UxtKgIzBJG19hN2qY
yJL+AjxeQriVPP0RKmZBOiYkQEF0T5gjn+FRxtfOP4Mnsd50C+O5/WLLxr1YBlZgDhlxlri1MO2i
53glV2a29A9aft5oQ2mM56fhPQYnaA3AbW+6x84VUap59/bWaPwhhwQwOirJ/1qxTuGcKJn1AI/1
znS7GeG2XKw9fGl6l8Vnq+ipjnxtdVTomtQ9saBvW+Xq4WdUgFis+XlhQstwr+F79cx/yZ0l6Lg8
/wFbvrO0+WsTadFlGAzQF3MrkhBUZZeoh34A0+lDb9FE6RVR379Ab9ZLyk1RH8P1His7a7gOsPCE
jvk/8faLtOUxrEmj0/3Kg6VPZjhR0tHLZ+O5OqD0T4hy0HyBb7l5t8i6kIxUHmJuPlWfqb6O0YFz
w3e8jDqasN0714pv0N/07zaMUbW482Iv50YMFik3J4rB76ouSZbOAJabJTvCssfpnkEb5COTsjDC
2gijkOBB8/sZAjQxqvhjOEioE6QrmOKMtkNhvMytcIZSubyPyUcRXXHAWAVkiSkZD5doMsHM4PFz
K78c7hLp7nXHkJ/xtCrHjCjwBBi998chO/x1xXCAFhL8C5a0+ItsV1xCdhPWW2YIT18qrPHaCGEI
SYzYKdwJWj5wrXxxvdk0ubaQxqYPq7MRARtSFXaomaHVgKXq3lV1e3HT97XkRmXp1d4NuT0halTA
1/gJ/EQpWUXwgDQogaTOOk/AJ2xAmDouvpjg4kYFhUwZHSmf/taDNwXxEuHLQjNtHdy/cp8S81aa
rBcEtIZyolAKshlgMJQwABsX2pte9Dw16TPs2XSISjGB/PtsOr+MtAkl1Ob6pyXrrUjcBH1EHrHQ
Z/2QOxw1PRr14jr8FeagI2D1s/oVz7/76DlpgkfWA+eJ2uyXAgcT2ICflvd1werjVybFj/g4YOUO
29QanYMrau4e33nEzbgJmKDH92nfr3bvoVJ002opBQSrZgjxEwhgPeeZyAtVQq0u9FbSTHK6P5YL
drnHxszABVlj8HuwhBzqO7lO60106iZI+KmYEWZilu5UpJRxsgoZ7RzuXCltX8ZAlwsISg6KJBlK
OJffBKSlNX0u6xLyYPGL6r+WygmOw+Ky6FG0QHyCNjeCXjf6FtR6lJjPQk4xg/KPyAlOIX5deTNQ
xpdBN2rz31ia/XI9haXW7ahPD0TYEtRKphS4o+Sqoel/gv7gO3llj7h3dEhD9tpNSROAcADQlPlJ
J4ivKpMGhtzMWlNtyJYF4aGefQ6l7uFUfHn6Jw4zl3oOLQRKCQtmx83R2F+m8bgj0ULwfNgQmxck
yo0guMHYFSNn8TjYC2TbcDGs4awkzNNMwseYw4CEUUpTndvHoj9vxhApmhUT/4tIej4tuhNoiuAi
ZJACAEDqnyP3uAteOY/5wNAsSIZmWMRLo3pjfE43TscLRQCoD5EPYBPsgZXRZ9rlwNg4K1GDGuPp
N0rKtOMeETH9kTx+bOrzM2SWdraeNJ7KFvf3yVuIN8BFvCxjflya/zEylQ2fq1NtCIANCAPBc2yA
HTy9r0uZ8RBR4ENj9JNsl4hFBH+wTy1ih1mTGevhQoGDPovu+D0ql89IHz0H3602L3ffv97mOrpO
zbAurqgmoBuxBgyss6uh6kSXu2ICSI3P4gKXYdADSV2s530u9TNcVVKxGhZ6+wkwjgxoUECVOU1v
zbCtQm2h/MSf90RaeyfYLbvX4WO46gIybWKCujAJwRMAdh7LDCVG+7/xQufh1cZl6c4pQSDqvDyC
iXBIaB06BxaMn9M6b1eJv74evClTAOg3rxucQ2vtBcIsf963g4QA5f5QGOdfk/n87c+Dt986Lx68
TK5RMg94HGQNXvLrn6KEf/04u7l49sXeidfg165vj2BG220sSK3a8OHxOV3xmuJNl3gg2XySyORL
bCAgYgoL7WTZt6kD+JvCizdkNC+zpe5kDzsuCHPNCEX5efHL2RSmP+EKtScEptA++ieCV8LD0R5P
+HaIuXMFmDGpIO+d7QJiXjbRwkK1i80n+xfJksWbLCYQ4OHExdmON0VGqMCSt+ELfsU8VDxk43kE
qq95d/7IeH9yWXoOWccZ9Ak/W5bOJluys3Co5x/v39eFU2D+zeP+eU2IIILlhicKB3BeQIRLi4Md
CIv85bLYbOhF/n2OAz81CRrjwwRbdeG2P5aiyWEc/hFbG75tXLwh2R0Owr36AFRTEgUjoi0vTnyo
A74RdzwDMbsAYv4/NMLwUwQhMy53G8iIHjEyE54FNzH8P2iAA8bTcBI/8qoFyKKTEZbDmIWjFjv/
DtTVLyYNH6mIIcCQTSBjbR5nBw7ShGgBMhT4aPgkOZuetzyGBGUX9wjimRfzoZfLgMvbATLkU3NE
OlK242XP2VDdOBzuDr5lsratIFN9YgJab2na/NvXzZZcD6YdZJ9/B4/zVExiNlyHU8kniRtHC3ln
zh5vLD5KHxN7NmDCmsjbvkU4VmnhXfXOlbgN1VA6sNodfzZMuqbzfqfoCmcE8xs5ON6DnuIheq9P
/hNWNps5yBR0ZC3qoz7BQXMBm5elk8Wwh8iR7gYl9gOmsHvCdIA7frnGQUFBN++VtCsvUZFq+NNd
4iNUZ56KNKOf/WCN9kY3fXiEH/iGmeWdVIfQ9Yfwnwy/Z9/4eqev2IEflQuduU8wN5z6rZn/ABcg
AKOLBeuD+YX9DQIUPGFYJy+t+6ahVwVpsIKixJwX2e4x/UBCQ4LhXLLP4eXdSo+6Gm7u3e0PQbv5
4rRi2D+l0qUM2UIIAMG4BWBxMa4VQ5pvafHeCIM5ZYr2KW56rjXQOYe0cQzZbk4tMypBasbMnBwO
UyifcN9Ao3/2K1KfBBwi5EjX9n8HxtFPcbpq9tODSpqd+KBYtVOBsEMzbMVxRBavwZ7aKt5bCknp
6mtoxIXPQfvxj/jYDnQcljbv7Lyk0RH6CaE6RIx+yvuQq4QIR7jdg37ifoXKCMSNqo5BPRz1CAy6
CckoK9Fxqq7xjPChqs3wLmVP0oaEMV+H5+NB3cDigut0mZJp93HWM6A8mAjGVqesLSj52jkwGWOh
27j2K+w6OzLNjr4BmTWU6DwsO/mNaVBqvN1xakUrCDg5wSZpgnIOijtQP8aaxYMljSBLfAGZIbCB
H5E4xC1YI8wxtEq89w4eFHSp/22husMvWh/kQmNsjY0Eg9D/mz1IRVAQXrQAvN5Mwn0E3koPa4Sz
+767P2rOV5wY18FT8fv8Yix8c1WsdkHCYKgYyVkSvHtOW6sQSfoicQtplxHjydZK2Er4VzJYMIBA
NvNDYiLE+5Lm9RaQ1z4G9K/QKD0cABnwQ9J5w+SkIby7Yl4CxHNFBOU0f7WrM3NssOsFRwEVZ9wK
zQmDfmRPEcXzeUcd3mLKQqUKPujTcmITsIYNBt6ac4h8YDlLzK9DyQCwc08tfJf+zedCaSYvJiQ3
DK1gT7TCUs1gp4dQT9TdH0NL5EyICMZIGQIZZk+HSw8jchpIHGwpCCnF+IhcEscQDO+GbK9yuVxB
Z+s7bnLR8exLayQ/wVt8P+xJvIkDKtVhe4IEYMbdwhwUJJcX49LGr7Ii4YyCGP3KE78Vj5/8t3a5
aFD11UhbFI+hPVf0F2HQHCsM55lqe9z693QhT+IVKQA3/6AY+pSfSu4b1QCR45+FNESLk8rRByMB
KKLQ7VusBnAF/NeC1geBTlq2hkBhz3Kg76FpCL0MIQCrT3okIq51vhPqrUdfsJgNShoJuxWMMUTF
3+wvzB7PwxemZ0w3SiAX50vlgt8dmiV7PX/jmaYJ/7RXdlpqkiPKshjRVd33Kct4r2aszusxK5lm
YUzgSliHVE6vC6gBX47B0LNJPpcdUMnrMmBxlKqgB51ado8NE0lHoxogGycjY5C6gQRFzD5BJ4CO
eu47sSRRzqlmiMDrmWig+i5L3JeQOmkOw7jN1c/gi6M9rGqWcpuIS67Ju6Ndne8rPBIuWw4eAPDW
9vpAnBWZt+WFyvECeHerh9Cla647Jg9y9IZDPX2rSVAlx6+r8qPb8xGFM3/u1j4ZNqPdboTh9a7v
fmxJpP2eAt0bjSAUg1hJjvjv6uQVf4z2r1DyclAkxgXC27u09yW24tHUjkyG9XC1ghymuNDRukqY
7/cEdDP5wFeJh1aFeCJSWJ56c/bYpf17JFRNj38Y0F14RKyXY8ZsuZXJkTykMOuN9RQGmrMeXVN1
1KOdalYUsuAq0x4kiD1abfQHLht8zM5NNqYNxEcQiQztnH2bYiYW5Y0j/6ukRC1wmDhUIg+nY7P/
t+HCfec/tl+x+TcO+28h/o38AFFjiaKBAqHyKbcOYmrnMCxyvyElyIGHUK+M60BIKJgmPlZ9LhrW
XE4zHeL16hz7QhADliKtvGPmfIJzXiF8OpJP+Q2awXl2RBiig/KjEEAzaALDoItjqoOiMTUj/Mex
ELfz3f5lc+w5PxxN7FC8PSdhn4+C3Qj1MxMeOh6bpzh5bjl7jSPLw/4d9v6RxIgvphtN7aoo2t5u
TqYja4VhuR8WVKjrmEhQtckYPE3XCjXM8xmp1vDETnJyqPOvRDBmGnc5CeZbSbMfd/9M1dXDbfJq
7WqxuDEokUAIesbHbjrS5cq0FK282z489RqUJHNqxC5HJWnIUacPf4C2lRDcXWsWn0B/pRdtxMNL
jH8gC7InsqZDXCD68z6x1vmrjRWskpkVBeolfZ3djrdeD7QuX0MYxpgv5hbU0aEbUFPDC7UOvpnH
UMdE6C0AAaQNdCovPjNtTzV4FDpwy/45+rAm9oMXGBVhqKNeMzBxmyKvdD1c/zK6SkAOHe3nObke
XVkeWWos0Iwy0GOo/kDDlCf8bgWiTIGAAFEF5R5JqGog6b7qq0f3VXu9p3+PzvY3kQ4/y7kvaaGt
KaRgmNGCJfQMOzQzyKRqxAL2mQHXOeDnelFg+BccH3W3XOiw8g/X5XdSuuhe+NBtgM0YEwUEdJiQ
WuGl9D99/wV//xaUuBrij/x0fyUqn4bpBwiAMh6pSIFSGEzc8Zan5yhpKVtZ83EkShv8hBluAOxD
eizKtPlna8YGwBKP8Pszt7x+xBYDIYqntPOykHv2CQs1dp2ed+Ha5Zz8GxupxZqeSIEraQyUe4DC
CpUWdKovfkTwtrAgu44ltPHhB5L+09Gxr+dnos7CcLRxPn/9zX1VjeGJcklhTDxp/5DYTxgiQbdl
HTAxXGerp0x5puyd0BVuKHTaQBBL0bawRWEah/XAgKkdGnHYoQz+pPz5Rh6qDyq8M0n/JVtKkgbQ
Lj8y3GjBvNQxawZq+QQwFo1dw3RoqsJq6fZvwt6smXUagvlp76XymVlaoK5zqUqNb3ICRQZDnrQ5
VWcfAqfiNmzxtV/3ove+kXMmWM/JF2X9baU228u1+PX3usSbFsduBy/2/EMltLD4nZ61dfo3Bot4
mY/bv8cI4K+HjPYSYkxd5QLA1DD1ZvT4z6i2Z4r8cABHJPMvPTANz0A2pAWy38Lm7KJ1eLlGMucG
bh6vCT5r+Ffd+WFbm4JMG3it0DfoqbRE2jqejBmBuyGtZsOyeBJNpSeaT5Y8sn8mIbOicMLySmck
/ieiPekk+Z/sxonoGvm+6JJIrhMNEH9Pspi2MTNF0tNShNbxV/pHfs9ohukS6YC9JQnI3pIvMiKi
YLp62b9WmQclXiL64+TjJS+PfxJPIh1qqe2MV/KtEhYz3WQZIAf5ulOT27KOrdlrpSBAQ4H79c/c
06xfanxRxwbM1kfaq73SYkbgtCtjdlvbLyqR2nu/4zo3Zg5gz9reSBgsg1WydDIkYXMCHWTEAMyi
Y7fYoTQNoOdNb4sH9lIM5n92tZSnL5geyb1gZCrrzoVyc4XLwb7/pZpwG0YchFO2jroxoPrBR8e/
llExxMhhr3RhvSUQSBwpNSfmDuWTNn0XwLTSybduLkO8U3EegrURf9k3hLcU3kZMqeDOJ1eIeU//
dwALuyFvAN5CnAR/aKUEz0XrPN01wR3YyAi6MbfEQMsJKgxAJbnBwcOpw4f9lQaNgot1CPcGe7P1
tAzWYRuXhQhAprQlCKccVBlVK0Tf5k+GN4Wffd+5xjfshitHNEZCQgLBsbtSE4YXIJ4I815EPUfB
9cZ6ttPm/fNAUYu2iV+3sKLPeFJQ2lYd9e7B8REAN6fPIyIP5stHiCuXaW/XZdTNaqFgjYrqLeVX
fdqAeD8znQk1Ste10BP0D3CfMJKvFx0TznfwzZ958/fSWFRsksbvfVuBHZxqbL+AgSYbgWcB7T9D
dqw+xQtLRuk84FUyGcM172uzNwLwvyz3Xjtaj+Q4z4Kq9gi5n5z1nUWHbg/lBVYiAmcD3mP09Tx5
LeIWOfphfzbtMShcKAwWocVAcsF+qUdLblfkH6HLA8jpx3jYvZcXmqg9PDBUpPBHbu6XChvjezEh
aWFwUIsKecSHudnaaelsoM5SIcHiZIj4wKSNmdlRxA0wlb9RLFGFQ828jy3Yxkj1BM3q6xvBPbom
Fnz800gHQDvBi9QD5pw5Lis8hKEapB7VtXAcwb2vYVbuICD8wKeEWE1z1PrYfilwYTCQ/oUKa7oW
U3JhKHB/CzwOOB6HeqpSsAYDU/yJujztyewe6Es5741wG9xcFv2iFtRc5hDMpqwWZZFf1kF1iWVD
OAbSdV04IRso60iW1gf/2MPLkqNt17wH5o3wZfG36Vz6SjS8HMrxNTwvgaWbKUfhna5n6xnLZKMJ
1nv7B7n9vOAZv5JLBUE6KQbO8Q8Tk+nbU0gXGcAZyM5D/GAourPj0lhwN7Jvd6APgaoGfG7r5WAF
V+bwK2niFNBi9w7GDNUe64XSVU7B5eN9t9/tozcQPEPs+hhu+YAeX6q3ylFS4T5h4NeSAn/KPIEk
ZpoAMwRkuYSMIU7d7FLoSHYBV/QRSIiayxlbFy0RNFJ6U64f954pU3bXnCzbZKuEZOfsGRUxnHoG
txzkHvlV+8te1QrGw5fI9Q582fjMf5/B/+4DUIbn/RRqDZSSenE9O0+DWHbbALt620vDXV2AltYM
miCLTJzCdULXTUM0sOdAbjwEq31kDsLwS59gQYLym6RARlUFBPxrmf5zDB/IZvbGbvkk8uM7QWZB
01TWqKuESQGb2frm3CHNaAX3GvKeH33mXi0aExqiK3884BCVa15xpGvEOBR64mfW0svdIRNzobWY
kt1caiHuKtxBIhNd9zWhS3wu1OEFUbS8fIRGDg+XRezoKlsmhgzEHpFKxDFjPJQfGv6j1/iMzevL
Oe/IhVlDgrUY7PEQhBuYg/mCV8XV5j7tKTnQzr9gN8vfihgmEgJswYy6uKz08cPE78URLjGYlsL8
+0VQk/4UF0YrRo23MY58/mUCSxrgBAMjZd7b1hMoaPEH6uMnFLKe4Wl8D35QvkxgYiVcyLEZwJ/K
TzleQrGxM2HKiiTl28Yagj1UG2RnsK+9c2RhRc65FF7tFxIVhKMFvmtFvQBCCNvhad6OMGhjAoRr
J0F/D0F7na9zE+O7VIKsc/OucyXSp7f5Gb8ohjVzeMYoalAhPFJ5gMrAWlZDaXTel5PvvJpoYP/a
XG7cH602jTddMpQCoOzVJQ7rVJA+fsNbaCUmobdjOiFGjvw3E1Gv7l94cMIJxQEgK0UD7VZIfibX
G32T5NI30U6BG3iaj107eRffgeTjsuFIyT08p0ZkRevciM4pMnAmrNGxuKMH70UMm+OHL2eDW6hE
ynBdPOPe35NUV6EFP6Y629WZwBncwkjFNFmQHs6HultYMdjG1JoSuZ4cp3LMkuyecPHRSCyq/dfk
M1Gm7eS5YjFleCrOGuIrOtOzQE6OQAR0pvRTHAgC11GFIqbOJLHTs2rzhUyKyhZ0CkyEX/iCbS8s
CJMnqqlmaPhPAmOaKdTnKd5Q+Sl74bXuXjffQ7uAHwnbYahP6mSdujfPzDHzKp5bHL+w690ybuvn
13mL0eHyCTcoM6Z9HCjfSOvJS3jgUiJ89TbKn/73oKKb6tNqe5+fV1iAoODYX/byFrUFvTsY1ETd
WkvqvjdKs/Q+PA7O4d2/QHZ8h8f0NzHoSSbHxJr2/jpUf3PufZx5FNwAzZWaK9QGpf0CZKsdfsfu
B9oEy4rEnKMwV/riY4nb/zwlIAg7tn4OiW/B92FdQKD9N2F8z2DHpbjpdXCU8LyyzzC6qNEp/r97
Sn0F0iQpXG+NNlboVt43qgwaRvyq1/F7cxmhgdj1sSEEByXe+qCmn+UP5jyyc08iG36Nsh86f/Ib
3UKMB12s1naXZIHrWuOoYxOzRX0oMtcBVmfdWPIvBWk57nnIfgoZx3ShIXcSeg+b04psuchbO+dP
CKgqeKJr5RL/CeqlwC7ylvxakBFPfAOeHCb1Lc50Iecdqcn0QQrT/is8xxRGQaCVZHmRPe+vSVg5
LntwCPXw8XdDTCAC0eAjZtbimiOLIy9nhdsrZSCmRfQa9t2icDRnRqhMuUxHZ5RE2IjnZgw5BlT4
CwTuawczvoy++CWfBjDkx/Qp0HOrwWf0WCLHx7QEi0EcsYhCYt2ii87bqYoVT3/WFacBTUHIlZo2
g7UvbYQvBoqqDmdiwOSP+0SH+vBKpPDshG+/Mew9Ti7uHhDHl7z6BcGQZW2NURBrY/Eb3JxHbb/R
66AgZ5GvRKgF8Ceo5XdWUtdQdIVdZnFTQ6flVJ/iPt6Hg8vuxMuT9mGDme5Og3emEit0HtXRh7Rh
PB5RtV5dePcB+IiGE4bJhTeRGKMyfWBsDKiNrUTj1GJa7AKXqZObZa8pIafP5XtZOS/qBjp/aDlL
I1//yUR7oW+AQZVemQOuw/eSf+v+5D+6pQcDACrX4IMMDv4lMgi4Umfni1VY3yEKQGYdACcC+vz3
O0Bvf38btxNYhT2SN4Snn0hexhbaAeVwFwxbWOVBT/wbuwK+ZEUzhKoXaB4pyCkYWHFHkFKOT8Wt
gDpOjhreYHHNDvWz1xEVEpbh1PM+xqr/Zk0ozHh5QRZ/E/shyARre4dJUkh1EjxaW+8L0fq6H5wA
C6bKhvkwRlmtBydjWE7V3Q812FiOOPrMe2JrfMekhybiMzvmp9E9uvtPTOpv02rUuReQS+z+/3iJ
clkty6V+UBev2ZdeTPaFLYw11obnDTOXiTZc+9/RfdEfqtGPJvQ8+EJrOIen5bm0n38d7JlcTZjZ
MC4nqmD0TR4zxrZJD5mp7NfZOXzznXP25quLCDPA1qscnTeYAR8dWq7pI39ONZhRVPLM0w6fDTAq
L1f9IelfmIvHRorxOYgayG4ZQ6k73kTWuAQvLEefWR/z/2qKocBUGjfZkb83s3tSYS4wPW+gewEv
cyWcEiNdh5iyTOpBOy6TK93DtPu7LqTWlqN+Ig9PSXM4UVILW6I2Pm56QeO146+P9j598rvQXVVR
GfUnRordEZ2dQC97af0QUzYfIAgOmuTTkN8WOttFohHf1A0N+IltDLcjpYPDLQHQl1IHfcXBSKX0
60MAbJ05k+c+ScxkwGv2HNd+SiGef0vMoTn8xSgysKy5JgqqX82d/7Iyedlr/xHS04EAKVj+U7Xl
2MYXzJowZfo4D6BcwSIZSE6VCuQ3B0IkBfIfjIj40wOJxema9ZHmjMYN6KTdil1uRbMBKeg0brdn
sXSz58HAJ11g+4bhx0wevzG6+YrsKM0DleFKFtZKwtf2hFXSY3SnU8NhGIIoI6JTCKsrE+HfKXys
1LJxyBtYmDFRoG1PFGBg38NrYEZW9hqYI1p0oGbBfi+L3MjAOg30I3VoeAwnHD2toq+PVtZ7eG//
7nZ+FbE2RVIAqwRhnQzTn8Dr4dXH1S14xG2geEDEx/DLxYMlRdSLOzhx5ERAAzhFVSSlT7eeaSDR
+riKPs4x04N78nWNGB6SiV9V611y1aftH4nsDPyfps8I7oUt4U7S93vOFxy4XBoxwyf/SVAHRiDQ
eKz0N/4F+CPiWshMFwDXyhi3IRu5B5js79/pL7ScK7cpjWOfmAWiWoHr2Kp05wQgB+iLgpPq7t96
y+/Ca9/ClVV2tpc5Lhp0g+QxBvfsHj/T17ZEnaVEiEeSy8gMSOrDppRe1Kfy9M1/pGFhpFOhAMTe
ePRKTlkXqB7a85hoWwQiNNUhSevwiQ0e/89xssoJqMtURHLPgwrIt1unEr6jW0YUJBqCV40/7jf/
jH7RaUAU0IC4K2EgiptygwXienydQXhJHsKHMWgH0P1Z+j5wh+oZjurpcYY104rMI0hL6sjK1kmz
hSGpH/HEFnFJyhzyGqDhjz2Xa5Cqm46DsdXRZl6mQRhjQv3E6puunVQYGPWUSA1yByx4/s6F4n0y
M3wEBEAFJtNWxcfw1mOA4zIBQn3zQbZIRD0btjHXB82wxH3+6+Ef+hkK2Us9Umn0Y5XAJax6Deoc
/+uAnaXErvwzP31wsK1EH5n5d95AGVPn4W3S3u03kB23BXtj41oQupCM4HyFCmn0Wh6RD7D1YxSO
Azm7+ng9vmcME5FXUzMiMTgjArUtWFDweoSp+Rif5GE5FxUZValrIfl+/sfTeW0pym1R+IkcA0FF
b8mICAZMNw4zYiCL+PT/t6vHOV2hq7uqDAh7rzXXDMLl7U0LBX+f8qbx8KbrfeEyGxnt/9Me7ify
F5fFHhC+CipmYZCXUXjjNAddBXMKePOoeej8mMVBSUVFQo8UYn4Mesx/3EaEDWBMaaCKfkKharwn
uWHI/akryA/9ePHAKT6eVEwew2kCMeLP/7x8mxgBkugE+NUn8w1yKmyyeLvhOU36VuZJqCgo8iqH
zDgZyiAGbg0jEe8xxwX9Ep94VYewf2F+LjukpEI7eJsPkRGlt2wnQ0P+0YebMUb6qOHhcfEtHvG1
kg34/0zQO9CWvwa5UWphIAogK0gS3iN6/2mh584xDQGuR7SYuFVrYcf+gUHbndz3ZtrqTaFL0/t6
jxq1YOosWtIOOB+1ytCs2vG3cR64Pxv5usVkBjcoKJXYJomsPvR596ty7p4yZqrX8oD4IzmPNiBX
gnt/weV09J18cErfG8RrAYankQrFmkgcJBvA2iy1rKQN3SRZjwj5Z7++DmMrpqqQ0RIV62wNXnTZ
n9Vjw5kJLOwVtYaB3Q42aSPyAOITFwlVKejyd902Jk2yWDH2k44P+WlFFhMlPmyOVbtK//IvmM0S
nUbtgjIB2juaHYAIPNlI0EE7qBrpw6m79v5lt2lYJBPsPu6Jmz7G7d6Me2bVhfqhvcXJxFxd9O+8
p3RuHA4kdpDOpZGB7SeHaSDh38phMpW3/vsydBeui7gl5uQrMuEZ6BIoF54WQEFgFIiYiPBE/IZj
Gam2DHp72CmavCBfhGSEK2yhpfGS9GCzdHUBX2SmpLjfr13wGMDSwDdL8ZByarmJhMyBl6nxbhYO
5NtkdmOozEpC08TRYngsKDgpRBbxCAaUjuskymbx7Ld9bu5rCXb9QzMamtuvcNaMIfwOEQXgkYKL
hqauhg5dNXYaQ3CLv0k1U4/tjzSgfPm8ab2JMCM6y7HWBCmQ2pGzh2egnm9X6BFX5PyEZf1OwpsF
NX03EMgU4lRKglhHeCFdB9fmCqm9GgkuAt6ZTabXmf5C1oIdJ3R55tJ3kRTPkWHgRRf3koiehyOM
ZSWc4q72veEvo4FkxVwJDF4++pOF7vRsWE51iA50cvRs3Fd8hnDPJsYS0mpQTkDKQME4fSXBztVw
tOFeSyajov4WN/WpNS59Hc3Sm6irRh/g5uhiE2YnIl/PRQHYjGVw6NQkX8u4W/egH/YNHmicWvtD
hRNtF0d33F2A92hvfhtUuFp/0fHue/2x7p4fIFjb+1rZwtKPlFBIIXMP2QrG01AcAEQjeSofh+vR
ONkNjtWfHyb4RflgYk4kiY5r52CaYPGBvwf8TsRdjfZiJ2X0hHxsPQI9JCwOR8+YLstTAR6a49MW
xnKD6WvNjzUAsiGrE+BJEnEOVoAEOxJ3910z3Rv1YLyvpsrH6aaW0rXqDC9T485aD/3tN+/tDXld
1UE9sso/jQQjS2ZP4JWMs5+7V8BML3rv3rOel82qSwaw4MhWO0nD2oVgv3qED1cYHxar4SYP63Do
VbOP365jnLolePrhDfXhOTmX03dIcOapf+os6JT/jPM4tNjzbNor8wOBLsKRT6dQb04sST9Ez50A
CyKM0hW3N+1uu2GDf943yFcxQqgrmHlN94zrRT0uMXaAvtIJXvMCS4gfKbCaeiwEbRyRlwI+crz5
rObTQVitH9FHuMakPn0nptm/pSggSOxFs36fIW2e3cYKcn581MfxYg92PNji0eshWu5t+/Nm24gW
raA4+h5rHFM+bmtmkxFgSW+MyN5WgM+eYSd4THHAGrDFg/ovq0nnVB4+5FBWkx/8+a/b5+v7PEH3
dIfUxAzQR7tAwdE3b1SKN9tuwjbozqXtPqSe6h7p4IEq69lwNcSrp4CO/3f5PeCMndh52isGz1gx
YmEwHU5Ka+jeaZ5fE8kdLgdLwTjNnCbsLZUfQo/yBIEju8ZcLwu+pphpg5bP5fYWwWqN4quyS7Eg
gdven7WnJzjBnFQT6myP5vp+KY4JLjojszoOtrfL40J+LN3p9nvsTB/Rl2/c7cq7ATD2XCgbrFQ2
vrVcB87TkwPItNfsUBJBsJI3z1VvQcdR0JyG/Tkz3OLYfEw2n30Pdyp8f3UISIxrnqCe584lXquU
oyXwrWwxY6SlB6h57Zgk8eASZEyMVwA1oZpsYhw0a+RJkJomTZitqTVTEWdKZ0AgQu/cbPMNPae8
Yf/idSLlIOJ4PBmunu+Trm1DLHtRNaM/AdgiMZFFZpmG+zVMCROPqWkyhRoDRSaPjQzu1N7k87MN
eqxfsJwB2tG2YM6CZI1NhwqAzvNGZpP3vVuEHbLJEuKHe0o27j3EIA4zHPh9//xwuCssfhSgXzBq
XYh3sdShvNsdRao4y7QOnkmCvIimR6KjWUvM1JdEkBPtjQKvcOntdYTgGj0LEu0vsfYfPgYkXu/9
lmlRgFt2UZpoSxvV4DpCGvho4QnovkzwAZg8eN6/d0pTNpaGVM4zsVHxUl30AxwkdrdDeRiO81Vy
FviC116aXTMvQgkKvxDGAq6oML7H2BTdEUghVvzIIuqG+hDlwi4Oie6BFADPheHl8UcVfZ9VHiIO
ZQ6njysN1RoHjZecSi8RwpyKtfr8EHFof6lv/Kj4afhdoA5obgF0Q3lLMwjZr+vcd7zKsATyS7HI
L51jM63O0LyYz3ywABLxotR66cqvmSXjVLDpMsTB7Yr7BMfcSjt2it/5venNxMDlMFr8SRG4gG0a
vLcLgU/GLJw8tHbX0IGOnxz9fI66OB93EPYAf5VTLknUncWS6Ff5Wk4tYlfGd2pHdEPJpp5+gnjT
Rskm21LR9lYdSLKKRqHIO0dMqHdzjBuKBbM5Ba9CKBdgnYfHuvTeEawUiNh1MISnoXXZRwQfjG39
zqD/SDH/uXwfmA+KnQc6DI3YcW9SVAcFqzJcZq8LYt3dDuall67jS3kEzAZGxasZR84+YCoIJC72
l3jX7I2KstFoYabQlEbJWHYo5WHki33piJnNtiNMQ5ML21Z2eYu/+IXBER5cb/1jiHkpAaOW8iTx
xr9IoPc4d0OCDcr1aKKG1BeDRL9R4jD3Geqd5WDeF1wYrbjkARFAx374xJEZ85BLb0rFUHrw8sUE
BiyYpF+OJq/bkdJMnj/WlFDlGO8g/ANxvfApLcHzeJ36x6clg2S1XPp4xN/0hyrstKrwuSWOhfEd
ewSvImss769LG/VYVITZWUUXjfE9wnpE28MrvQ4EVpHriykXX08gP4rTgIItYkHipOCcey9Sn/Pu
cWHTYDPfi/xzFin2IOiK2UdQKNNxfELgveUaBel8L3AqIQCxt+2RY49BKmM7zltsPZKTHHEZZUvk
xpg4U+Ys4W0Kb/7naeSVvogGYJRd7hp/dBxeaH7RoCnOz06mD3Smt3nBHgoJhLyngdcHGN93Z9Uv
VDO/sAbzzkT0BFE37G45iPK8nUM4cAloIURihkIaA7MotxkuebcZ3Jg7ljZY5ph3v0vI441z7sIO
yr6IxIfNIdETsFOzUQRKqexGkbxk8NqS28bcmASzEIKhvvviGTwVjnq3cZyZbw96wExe3FNLStBk
jVnS6SZoayHD/pz87nT6Ds1zfyL8CyoGHVBg6P54nehXmLn8tRb17I8oTPNAV4KBx2OHabY3CF5s
BKG66q9+h+4qpzfF9woUthVj8gSk0QQ9IuCR3YxEt31YHIv1JTkSE7W7I9MB9GmFtEdFO4YlpF+Y
IGVq9G0NaghM7gqv3TYClkflo1+APqCYpl0POJd1i92nYkISUypihgl8yzbOltwn3IQCE8MVyUwT
M4YR2Bp90lUAS46UFNjX4D1Lcbx+YP+Gs9BUbvWMqHBmIHh3NSNi8j44Lw4AsnWIvpB65YfTDehY
B9/JkxafgPDay0AJSK3Bs449xBkdWZV6qfU0FKf4Wcyda5b6a3+ksTg1fru57Rn1ajJj0jPMjhEU
CF7bgTDeYm18QOo5cd1RosJjTZmSIqPH/0M5QgmGNJUKGAIztxS2GnNqhg1atbldGa7jMkHvwsZB
ECOAM498Vi+f8wJ7sWL2mSkIkaZEuS5xitYJaZncV7/FYJedRowEEyp8gbvrI8wIAChXDBdvByrE
zuKxoumjAv9syAHmq9WbkWSy3MnjcoWOXOxPzCo5cuOne5/Gy8cUhTtkDBTcyJVhxtBT0iBQPbJX
A8TAfKa7vu531SbbcKdK0M77Ie3d5LWmHUD8gbLPfawxOpgm/j3AAGuZHhP/iScVa1U4nGLU6RBn
b/bD2H6jRpPnzLuYVjYYVGOsTwdXrnuMbrDoWLwvohfwZa/jjhxiENVQxhBMRM7tp8x9MKwahX89
hN6M1UUxKTb4JXEAHDVoMyT2lcFB/TCmP77W0jHZ3QxedSr/v1Yyx7wNmh5zG8pUjgQAHRqlber0
XbYACHvxrl4jhvpbVhthL9PZAvDcTjgmI0f8XspFQn5tupDXGDBHxPEiylKxg4pnxayaf6atq67q
Rc9DIRf2PPzsYRpzlY1EUp5frsu1rDKrhaLxOHbPqdfdPo50eOwnzVFGv7T+RfsjurXtZxo7CNNu
2+8hX8L8t7I5b+MqYvo3Q9HRrPNFxX3WC3YRdrfqQmfSO76/Wpd4up0k/o/m6YE3B+HWaCXvGzqq
G+pVav2v/t4ppEHsMECSzSp6RvJcYedkYMJQiFEJCM9hP+1sf437Mr5cVgG0R7pltOs7WNcqM9RL
ZyyzeW5Qo6WLlOSSA+Pr13YkUkkavPpsnlZFy12vZZ+wIZ3tMmCxYx9A/YZJDIVPB3fXt41CnIa4
v5D0hDTZqKBpH5nS9Wtg8YtfVzvtwLcH36gx4AAKbOgWtf2FuxVFWCYW46/LlnBHW6J9R1Yb0ZEA
W+PMAJpM/vSXO+4z8C1M/BOM/uRpST6ztCb6eBhsMAL46A+XDdC82ZVTeBTXQ3dI5FcZMce8sMfs
ioUUCWeDr8vEeVu4Hze2vgijm/A3lajH4UP9IesU2Tw/NsbeZbgiewCK2rKcl9MEChjY7PIGat76
uU2mDbY28LIx3oEVw0OQ3f1EndKShChfWDR291mxqKNioTiMqoBHCd3mnsPB6s7jUIzBobtso08w
0D9uMPLgCxEIJDw16pm0ag7SqrOJQ3WT4wqYz/P5yKs5FIINyq7LFhwvIFaKNR2LRLHE/7rICgSz
C44S63zH+bEHN3iiMgTI0E7jG7SoK2u4grMe1j5GmN5rhhMt4WeMgz1QFIZ7sJ2noqER8BdTyzF+
agbS5B2jRIgkipFs+pNqkeFLl/rKEeuKaJiYhGfnWP+kYOc8Lh4jA3vmFr4QUYALr+sow7IpIIgm
C8Bpdylyn86G2g86GUs3qByuxrgi9zWAw/3s89RjelXU39FgrJDy9fDvzn2MuwbOXuhj4oUc3ujL
mBcrjMFxVCXAhouHqgRzzb8KR7oASNdzxcOGhcfDxvC6wC97U4RhD0/SQ2ZmHCgsVwzEHjBbBx8H
DcX3RyyDEHAMG1A+cwChE9cK7Jw1ZV3x8wwLbw/v1dpZZpQRNJR4TK1DxcMdqGuV3E2CycfcIeaF
lAuU6FRGmNgwJf2SUqTTnHePMPcw/2MwK/nJtrMpodOeH/PRBtokTh2SHozoZXb+DvsnSWcU439g
y/gCH9/x/yPNCkSPFORa0NGOu6N/9Oma3jvR9TDe/xiqtkm1DY5wrbkRTZFvqZoP7Kf7/oZvi7Zq
pG1wlTP53s7nK/GL/KrvY0Rm1qb47Robo/3sZ8VLvzH5kd3fbfjG2+XmuRXugsZTM/yXtjM23DzA
UjEZIOVn3Mpt8a2f5Rvi1sWbpBuGQRIA92EFgeXzFliW5f7vs7tMfYzaL/ROHqTGh2zFi3seQVZs
/GQBEmv/8AaLGl/GJWCWVHp3me6KQGSD8jrDv+HawXHiUCKeY5AokDMIUL1rEhZLaIjFGcdYmDaM
wNIxKQHaaCjUaPcoPuF281mTQrKjFFWm8bpwsLdjTA4fuY7yd0BV157hO704M8VIXhuKir9jvPq4
3DPyugMNIdBlT8AhZjZ0Eu85/5oMOcf9cRq+p7A8vHoZzzszVHIIqGnkosRJjf26WcTOhwz0/rWW
sfN3R1A83zYK/Q4KOAozKgFsaigATKqWZCUHMCK7s4xVIP+TBpEl7klfEogxCKFgREDGnjgUJ3jv
3G5ZERkSP6cMg+GYKOMHc7T3tMepb+045ZpVw5KME86Ewskr51Tf/Bcoc65jWvGlLAHGgcYpX/Bo
YkA4ZAvEbYbEP3OArPfnZr25tDdfyMgweCceCsRUZaa+R92uwGppsQwDD+iPvFN3jhKdSOGoPYtZ
rTDkBX62hi2rGOZW0DLhCYDG7ahVGxHs0YMcxJUG02L5wh8UC6zLA+8aFVGi3puh7JtiqrbFTpi5
z9C9+b9peVIwGZyCvtBTqGsp6hwhvzE2gVlXinb82Qpn2LcU3ubwJwHWkRmAI3Xd4k5EkJlIVlEa
KKTSysq7LiKj0mlyHRT0yeit1StstsisbLRk/J6q171333RTna04qtidO3qWYoqgg4ZTigzQkV0B
FFRGT/U63baTEbDVXyY9sJC8yQ7tJPtpCov3jnqEaomq80Yhw/+duhu649+S3YO+o76Mjt1iR1Fy
kTwMDI/IJda0rWgsoTJg/QndJjMLCnciZdXwwxyMDCIPoiYJmlP6TDZhMFLKpuEUi1AnQySK8633
FA+27yLoDNDAHZLzMjiCdJqkjUHcQzCui7wz/Pu+htjyBKjCnuMQjM11rFJg8qqRaQagwod4e0/+
/S3MiLqYonQ8dTLURZtLZgn8RpH7kfjYsUfkG/KmGoO5SDrEFZTv4TQLoRro0x45xBJsQMiwcuPc
0Qa2QIBYwTVaNp3hYaLf18g6CZjcm+iUn7j33azWEUEoxGHobzwfomhcQD+g8tWETVymV7aQD3Hk
kQ/jDgDhktvRoqjVzrU2886rlUfjxf308OirOblqkxUrUPFq65LLjWObjXUk6Sap2dqtreArppwV
N6fYjG14b47gytWklNysO5SmlvCjJLOozqQ1EIQNwt1y5DNbch7Ww6rQPxNzFTQB9dyTgScIwZak
CkwCiHK6xj8drW0aG4qAqDT59IX/P81BSf4augzkOfaAPb4XRMejLVBGvi78eNcJiWqh8HMYgEaM
RqRj4VPs7efFrBu9x6AlP+T4LBu4XFK8LQhOmA3BuJ+XPq0tuF3IL2VRfiwi/sXN4qs0jSd4BAvv
1NGyt2vn5fjbpe7D6+1xANLmfb97rIrNMCqM/Ty34jGGODN6mugHrR1jZPbzaiLP6hVT6LvwrF51
AxYRcCZ4axSBSvDyHusOL81VgMUlDp44xs2rZbP7hDEjd5adVd8j2vEIaPFivS9tJnE3ZL4mq/d7
QSeMMdo/GpDqvDCBa+bD1ffcErH9PdPddXFuBOz8G08P9OXbqO16VwVUIzjT1rZCoqXitBduofYV
6qHEKiOMAQ36Dk3QTkuuiAAmER29OPu/bMSDFa7W7COq9+IeccA0ZUpSjJYtnF0Z0yP8No4lkCYg
hiECh7ERNIS/IoMJjG+Uvx8Vv/KbdAE8+S6fe7iNIhaFc/QQxDxkqQm1GNUXEOMLYJHaDJ4afHZd
tehZeYt1QkrYyshBFAa7zg0WGdYf7ncpbu3mCQhV/PyAnyOnnS3vaeBKxb+oO/meeFTUO7zhNcxG
vvnhZIsZpNFZ0H2KC/w9EbOd0uSF/Fq49xNSWuMaK/ZyUWqwdeBD2ZpYDItoCvGfqpZQHYgfEN8W
i4WwJBQXVWn+LHFwiKTiHiEiOHu7PNwcwQEWFpkimlk8bpHV+cLtvXchRkKwVICjKZA/wctMx7C8
0jHbNwf/5TAjN+qd6vV5E/8WvylcE7/GjtZfFFCURn2L8eaSPAg+FPxUKfon+KS4jznIQjrF+k73
JfPvbUWgx82B64Kp6M0hyhEj4+9ysBKvYZfnwmNjGMZzTpnaJOFr+mJdFE+JM1v89TXuc/EZasW8
NQmj3t2cnXhA4mEN+GjwwxI3hS8hzqW7yt2Ju/jjPx97GOIh3dZIALYav4ko1gk7JXieD3c5n4fh
ZIu2h9QajULWiKIEEyHSe57Ok9iaatrX+zpL33icaSZiHwQ7uJHz9hv3ZwPMM9SZis21LVg4wkNC
uEMImw4IKy5GGJhv9G3hl3FbQnnkLUT3iG/+5WF/tUvIt7YSMb1TonAOrKsRMOXfUtoab0Sd2PtB
tAHw+/8N/7tvktK0ywkfFqik8+XSDY7sMVxNN40nNMdJysQoteOsVhtgfQTY2n3KOSjIoaIWFSUw
+mpE3NAoHepcwdM8viDBcAXzRldg5wKq6zq1UJYLepLiQR7+PJA9Y2+9Fv6e4ogyF1vwe4RDUEFQ
Rfy7jFAgcPs7gLqduJaIvsHFDM4mVNd/b71V7+9HYj0oxTulgS4euG1fTuswfGqTsDS2awqPXboR
Xs2iBfzZzOVhmPWFFcJ33lt2VrKLZtiVXWzbTRWDVnSQqHlfuIUStsFXwCYYtWLLazygpZc4c9PZ
0mjx/ErMD7pc6uKD52c0vjAfbWzaL6uzJn2X79bClYrWjQwecTMsG/gOwuV5oU592GTs0QZ/PGqJ
ipmbCptW9KsAQ+5l4MIgFYJgOFx8dsXrAl2A8RWsXz6+PGE8VPEwFa2d+Fv88A0x8heWGiU6b/vJ
hTC/vnlCxLw+nWqL6oeXHaKDvhZnLHpg50o+F2Jfzk7+tRhHWKAgNBv5cO3EjwkXlrX4Jah6/GJp
9FDUivuBiPy0BPEfZwNNrF8KL3JOw4P6SdsxhGeR+bfUACTYwiw1OJbRfpXFdodpYYplZVGOBW5u
gWGQBPQNmec/DsW5/iJrKpavA5Mg6NaoLyHul9d63lm/dngHtJTABKmjx1EZsgIr46N9Yi9LqCAQ
1RMZ35qj3Mc2ldEsHooXuCbwThAaXvsYqGG4VYMiatmJMW3AJBfnfaBBKLoSqH9i15DLuiZF2R6u
eRLB86YfgwIuYuDwvcVNvWPgM3O3oOgnOC3oirtSJ9QqqEccQl713vTfAOFfLUXGqkZjK5hPmLCI
gufOVF9ooxGqUHcRsCa8dMWHKLSANMPWXmGFH0GNdsV/3Y80yPq5AfChphIKAupGs088dYXkiXUG
g6k1n2Auwasiia1jd7eEoZFMXTpICmxR2GHv7jkAf7gq8wHXHam2+bBe5IFj7oSj8g9FTqYvMp2z
4G4sOlRBBI7ZzBUwLxFtUx7iTzYgukt8kGCoV/Pb6Xep8bG9UCcn3Fpiis+CPHi33oxMBPBIhUX7
TRVeeSL/+rEA9MMP8L64WTcytqGk6GcBZO7NAUVwHEGfF4zdfL03n/bIuN4sqA/jO8eKGFqeHZ4a
VKS0Ys5QJ+MeYPTNUaCcBaN1Ok49Tiava+wmlM+Jy5gQeBk2BiIuli7ORDo80cDpzBr7zPO79oMi
OCCAgPwi1CRFbLSQda7StM84h5D1jrdvDSUgU2Cb/o7fiq49M5UEioOyeK0GM2Zg8x8ClAj9hHIG
9YbjkGO/iYOMNI9jBy/HfepWu2j01W+b5xd/e6eLPyL6KUjRDLtQpTF53PVx/mysFn8+jEApa87V
SJ+mlYNx6sfukvr3sRkb5Nk2xyighUGTjG8LbBi1NbNyuJ0sbMHgFEOP7wmDmAE40WPcJ/ySixQN
R24wPO6yL8AxzoVBHJ8HIw3XA8ykUn5mZCelJcRqxOMMn/oT6hrc+VBEcqOghPPJU5mS6QV3I+oe
fji/gumUBrrPbkuEkCeNXMreikQ4ZPvovbu4dQ/1LZ6IEk+BhoGxdGGNKPcLDYs2dJ9QkOD/5hsp
eNG9w7bq6kMuMeLGGuu5Izft+FnxTGTkoPPPAzNqEFn9dezNc05rFhErR8TQIUuxgFCZ4qFNBICy
uF+RV05+gWhKaBs4ZbhCci/2oU4RKszlzcsXIigTiPmcc82+NprogriwxGUltDkJZyCJTmQcDqdY
mcCUvvVc7Hi+GNJEwLcxyUViXMW6xZoh4VSDtpshJPzWfoDKbd+3u4yNBvqe+S9TOdiLizro97hQ
AHM/02+0UC4yuMgZrhOHEhs3mQ6CfpcpFCBtK9SqD2zXZjAjCgRvUAIWJfQEdNQYnPEi/I2OGCDd
J+VGmcnsxlSeMwgA+9P7MDyBS0gUiak2OO0pHplyUxtfeS0ASWpcuLEXg/HAWdTX1smBL+QTr/ad
Nnyo97rGDT4bs4Y+omhD3T2vqBcREcjucAEp4U3eDxD9uGsTWNcdD073c3eVnm+0c8uf35xjFQ+4
csGyIOMUYNxOPGVOeGz63ITYKdkpF6NVs4DONo89sttA4RaMG450RzVzBFxrL98IUlg2bpd1UM3g
SpK62VtDJKtAhIZazB4IfEnsnIe7k1VNf30DUJ81bIGqUNU7JO3Ag3/PH6FqNxZxhuHIBvOep2uu
0VIVVCY6c65vyATopygBWV93+zXa5XSrrh7n2i3D26ZZtAy7iRBibBIggl582XK7jNMIIBaDi+ry
9FnXsp7WMG9kVA14bNOZtUswpJ9uDjexg3ej/7ZpLys7xw2XNRMz9XjMWaiLtfp1ZF+CTEX2GCP/
wW4f3a5MoB9HRv9ZZcSQT7DCRWt6hhy4x/0RHuAZe0Z2ebZ+tK9A4iFODzcYkeBJidFHk/t3LsLl
+kYsGWwfxHG+DHo/6kcaBNlULJRuzIkgCsFU/oA3FRN1wTgBh0welk43yJ6mDdE6Nhp6R4c37Dsc
xI+zRjN0T3c8kRdKa+45hrcBOPQ3AIeGJT7t/v4WX/n8+6Xxt7Fho/bBFg1j43mGNxNQo3E2Zga7
E4q32d/Xnvj3im+I9xlvBi5oBnfL+9lxwCd13mbcs3PmbsUfilN+jBvyuH4hwjie76VaQI9kDdll
US3ZK5BRZhmugEV5CDxO8XgAQP++MDYv7e//PB6bsVkZhnjnIWLrfuYzX688UFHujp//+5u/+Me/
P/wyPyi+Fr/OzVvcNDcPuMrd8InfEvAr4Ks4Hn/HQdwvvyf+wVHjb4sjKL7J74svDXEjAqEFB95s
3i43AUQrDuaKJ7TxDOpxcg54yuJBzQxvxUP1jFobmhy5Va1Rghhnzztwao6W5br21HA/Hc6ZnY3f
EeQ/Szbgd5goHH1qGo8qYSyTE/PbZEYzuwPN4IjODAC6n8mNwuyBjYrptWqoYeL3tyNX/dpYII/C
UQhXQ9zkW4eNjGpOEuGpXABcoBLXI4y9zI8Jme5xyQH/JDpzBy3KNDIkCSsw6ZEEo4Ndo+cRYwoC
kwEWgcDY73FuZeNsjC2I2aV9ycYdZNqqXU5+ulDCdNDONGgKGqOikRJ6BnwQDg9Lhj+ODYTlPChc
Uuvrf+wXLAW7FC6TMgtQ69YuQU6WZLAecI02RmlA+CB3YGhUeI9Qe3eme+ZSHxx7bABSRnItO19h
R/iPBd4ZQiT1FGHoiGW5Ig94aLlQZuhEGC1SlnCBE0/RMRBs2op2Zn/gyX3QN0OxNyVjSCn1ZM3q
jLt+4+ZhO4HyCmqrt0bqYs5ofs0PRo0kwGpfsyadWUKl8YKBp9i9xc8OofsyJv821OQVAzXs5vQn
x6hjxw7zUqd1U47BI6ii+19xF4+b9XDaHqU1ISyz9wwjxIk+0gdawcPj1E84SMQnYa+HlSYdzKHk
CMleGb4mPKDlkHoeKx+eqt8E0kRZKasyjD2snyp44gijgL5XgsqHZB5Ygczkmheor+fr/Cg4/h37
faDkKK7yJmF4RB1GNnUGSe30hlhIAK7b22L/hvmYGEox1l8L0YqA+tNo4Pawu+rhpDyMjXJZHGhl
T3De3J5FrqousaT12Esap+PegjfQZT/sCIhyKiHII3H6NIphcKoLwJFB1F3AzoNhDVGIH2e3edsy
42UcsTBJofhFjsDZKJwtwyEw5Mvo2PVEEibe7zl6FE6a7uo9bSa3MONxFKsOIpfakE+DoCWQ+jX5
wcfAM3jKxIHkOdw2h8E+KFaDIFllh3yizgZBv+WwD1zBr3mNSarHC/NOM9pbKLvfTHAdsa+KMJUZ
33c0SSLucL8dLuUwOb7X8lbaKlA9n15tfRHE0KTiOzkksJDU+EiZ3ygCnp6qMwlzlOnewGbPeMAa
fPH/BQjT4rlCloMx3XfMnl78HOYkr8l+MVzcJkK79cFpGWVXf3bHFleeSB7evY5iSl55HIU5+b3o
ZBsP0sFXe7JqJHB2JDgBH0HZ511GaH3KrwivlYAYLuTJIl26suJJ6qRQYVEUW9Ksu3h5OfAw+xK6
FDoW78HrnuCKZu2nFE8YRsXQZvQ3gBix6DtG/6/gbR8+em21nM2Y9JrIQdx88dj0EaQgw7CefhZR
MSzYiWcxU/YnmRukk8w+7HxwPAIKECf2PtMmwBoW7hbyN4jXTgOLmIUnRYsO8YC9GsBH0OOleY+F
EgTfvy+IAtWpccZ39E1du2/DDQE9eBP/dEfHBYETa+8vRvqdteQzoRIKxe48gX00Q9S22C+wZhsg
W1N3VJtj1QZrNcjBAE7APyuQAq7dManF1xvrwiqDekpeu1HNW/cR5pPiinUfxVpBSYZphD8Q8ROD
RULen66MwZqBi2ZdxlW5+9hm0+cckAnfWZQo1u/SNbsmVgO6TIsJyLwjaPehDY/fqJhR3yjRz39P
EXBmTy8lRcMadwB73dQoPXXZHttl5dPKMfqgiOogShvouoqOlQEGFAyx1PwOvxUKSOu7KkDCEUIQ
k7tU7S8X1EeMRze9nbKEhE4VJ6KCe2uaG3pcF3KKT44evead3bk3HU3yNcj2v/dRj4Ri8oh0SODw
65jEBvH4yf1SlzH98wdWjmrsPWdIQ+nZw6Uyhe1m3GrkPDjyjZkQQw5QAakAyqeduYiv7JujMY2q
yTmA1Sv+QIfvKpvzTB6oO0RW61hihcDv+8xhoVhVEO9D2mLGCCrN/YLHXeqA2k9ZDRZrpFfA+WSU
oM3HBWmv4b1BBmaP7A9E4WZ1wOREBTq+WbRtLxzXwFxv1pdVD94bpAq6LpJmCFfkmCOgglCw63z1
FnvnIUHB2h5J0xN7bwurYnnDYcUGGz3/QxIc0JFk5FzFA4PcxKacQ4XqxfoXOV5svkiAlXzeH9Vc
mFgMdeX0O93JscDhdKS9MXKhDBrByrGxzeqGPLBG3x9yKNxvEocxlrDSwstja4SR55eitGEmXRks
EsxhYu2DaGpo3RCLEIvyx9VX716GKyrKmZtGgkVT6CXrnYzFEnxwjbscDnBjtNCTI9GCKtU7I8iT
cPnMhBsOLj9VYcvDicISVRt92Xw9Q4kL6o2tPRq1+8CIb0Yfb/Y9/h5mh+4BVwmg/cqSKqsf2x9S
v1OzC9/wZhFfVrNrl4bE8WVm2Hry3d+9hp5k3rpBy7dQMa9qohdiv3hO+Dz46SI4+m2+l0nMIXhZ
vxeNb2sggRpemRFg6898l2aBZnjkPoZkPUGewZ0TARV+E3CE2c5UgpIe4GjDl140JNyMsP94rrEb
KvPVvjoqyoqb+5HpVzwmCQMQBir3vGsOqzlRW0Q2j3j1UgnZjdfZ+/e/EGaJ2VE1TkZE8IxlwKyh
+yAxEwRDnuUyVMRxzZnBw86XvZ+byjMlX3Jb7cDb79c/vMR7cGvz5S8Nes9FXk2GxKaKxzPYPORZ
LIXcWJqvBj88E/1BGkryUspPRb58Q8zL0MDyuG9+lfsiuxnf6MODaWo2arUR9ky/vS9RbhCpi8An
Z1A/3GM+Oa+xbshWg2QtZ6shVDIWjR+7oARAoJCoMVr8hlH7smvCW1dJT6/JrYeCtOFRtcwWW1Tm
RIPqOJ6iLPv1TLKe8RLt2e+b/S7gqdlIqDqLDgvFS6Q7Pzso9+i7UR51tskFWwesFDJxSSQjDfGe
jLKbh4xxV61hfQDAo2yQ0WeM8jHgOZRzKAcs0pUwasefBoyHexkNbdjn/LM31B9oLnKgwysynt8E
qg4kna4IYBstYL+FvBJTAuUS/UVsj3pkhE30jg+TDZJbO4f7198Q+0R2EcRL8u/UIAvjLadLtWS4
MemvZQJoBA98jzqXJ4vTCTaqLIkN2tLX+LlQvXLGANNXAvXUG9+mirMfw9SaMRVGzpFHOBc1F0gr
YuiOF8q6sDJiQEXNfVtxepFBN4GzMscTLmLEtECJyTJ2fEDJYrK6u41J+a0vvBAhy0D0YijzZhrZ
mzNPtVXnAzHRh5voIf9DpQfduH/ExgMfSbNzKqxkB9fPSnAE6TEhSyGd58T2qkcGrwZ2Vg4SE4P8
mxDpqn/bqQggpiXL9IlnwlkNdxWlIeFaV/gL+RzTot7X+AzMHMiqcfCg6yQY8xr/EXVeS6py3Rq+
IquUJJxKxpzDiaV2SzCBCoJXv5/R69v1V6/QwVaEyZxjjjeVusNUWkIumdwrP4n9DN8sbA5N10Cl
qzoKtZNlt1nIDo/OOAHmpzRDr+0xqlqoB6A2wDggO4w5kAkOdR6s4zU5DkZtF/gsF24M3Q6CKMXR
nrA5r4Pps5BtXxdX0Z3vEUeEGuonEQaoklcqsV4VdlWQQTz+vbadp+IRaoSjLEdK80+gM0FAWkCI
1CtiD+ZVY8EsCQCjK49/DR5MOQQtKFrABiTW+4R6AltiuOJ6IqX4+0XGwT+gEycDradVw4yqjpMs
xiriopFB27p6gjMoAjncYHtJ9MYd0OqLT0qJYxOZoUxESEabuYbnbuIgTLROylnFdOosLBuKUprx
9G3o4WLVBoqW2sWK96luEDiJPQY/5A/3CJlQyQ+fKmdulGSB0WXDQ5E/8UeLbocuvggOitDWOMYV
ej/FmY0KEDMM3BsURMvprAOKmI7a0V48lTScSLRpdw6MTMo1MyfZEpTBdKSRlt4o0x1kVpZq13Pj
FzGdBnZYEJCVPN32sKQF+pfqsUMqj5Keld2YxDmmmQRAujhg0FBnPbjuKoEsP1EpAKYtaX8GNxv0
W5h58YxQ8Q1vU0SlbLIFADWY3MGyGKJgEPC2xmRLyUFjfbXiZiR0S66s8K1M/wPFitmYfBOJ4asp
eku3HUHiCEsX4sFzcA954sdKCFs0KSHy/uGMMWdhB0H/DytDZs2Jge+0eRxeq48L/igwruHfkXcr
EfmVdAvBb3HpohWDVivMBwmQ3GjT2OzQhDcM4+dyuArvruETThSPwETGnH7OAubiFjZ9Askhn/Lv
g/SARxBLOBMUDfDrALE0wYRR4QpNg1ZBJ4T58nCF0KHS7xT3OlxqejgBgwFv+oIr07jYVOC0AvKB
5ICUAunAZktsDwsnHGhm2M8CM/0CBIU9Lww9L7HH3ni420FFw8MFiFBuDpLnOHHybPAeItkiaDfp
tmv+C66Sw4DYQ0uDgkBfYyWHh2sb7nvCLaHV0hePEPlMSG/DHUo816M5IjhK7AEKAKD05ucgCBwu
BWUfLydDklb/hrbJQBgv1pxukDRjmIbYfPpfD4qd53jHHQQ9w/bGO46z4bIr9t6v6YMZUS1tG7ma
GwY1RDtibTkXzGIeHRkwBL7ocsAbxj1NMz7rclnEfKp0hzCqeBkh5LwHO2iAu/cCg9BAKDvjoXc8
gjZr9vDr7HAjhy/6HewjQZrb7rjVg5tQCIurjTNAD/IdiOuIAQiDg1EoT/pxh/fwtWrbHIc1/noq
3ohpS0RTOZIveH1PCOMnRknFVzSMiOI1fAMrAXrAPr5JvC1Oxr+xS8XWe3ty2nkcw0zwXOEKojhh
YZPvMs65XccN8v14JAwBqKl83Ol14IQwFdqPvGlrfA/57dpr7JgZ2sePixvnHn75BjFHOs/z9Tbm
VOEoarqBps/5A+HguTkUyI6NzUFdDqIFk6GcjrKFzDhCYcoH+aD2hlzMf9Slj80d/MeAHLZkUO3k
qLlO8v6ShRCBhBgkR/n1sHUh4gieKkQoeV6hDt0HPEPxV9zSlNwMNzu5yf8YmRsZoOJI46NCG6Yr
cmCwWCTPiO/TlGZ0ceMJyYLShD4S+mGtQztRXh7257+PfzxNiGjcw3e5AHKIDAJpDOGGAB1UPvO4
m+R+8sYijoNm+UchJc7Yl0GWDxr8XrC2ZxV9lIdUmpqAXiBb4FDcMPx9O/shWhFAMIHA5A5+8n1p
1qJ64X9p3EoVXzJNyblgIoAlgjKE8DrpT+25y4nr/pun/rFLVNqlNQyUR3R18Ikd/eN4oO0EJsTQ
B56IsFRAcTgSQDg20OhxMe4RKzK5VTGt5xkVGCx8uNRxZE/8+wnM3amOZlYqhX9cFlozvL48FtsU
F786joxe2R+oZ/E+5dn2MFsNXFCwz3UFiccsm7/0hwjllGjXf9QWOY1C+aGY4CwBqPIh50LesfyE
DdLfz0Wts6fbwhbBkciTC7/DCDnJ+OQsyZliSKj07uTsyruCfcyr4M4MmYSlgBFd/p1ZOY/ynv+d
3w/HKr/BdxkkL/ffmZBz8WZN4YxDM2rz3EKvZ3niK1ZszkIdSrCocGGquZzpl3wXko78jMdM5Ez9
O+Nfjh/nK4gDlKJwb3gnPJ6CNdg1PK1MV3IZAbv5wICTBBCJ/WjRrv33AZDFAXZIvxb2gVAYIDLg
AJjy8nLa5N6Um4UhBQuQ3FlegkYQyBdPV//HC/pjBPG53FvyPaZQvUfKCKFBvNzf6INHJeNDapK/
VFRARR4aj+TCgyTwKnv+ldcjZOlvYoCyLPelLKNy9rneUzm3hgaSh1aBzHF5B11HG0FK5TOGuwsA
CiT9/EVITytZ3MaJAqAF9AfGe4K6Q3S1MVbjEslTyjHI6wlB6t+LPPkJpHC3O+bS8z0GH2ePE445
Gm9MFmYuwd93ONX/zpics380EDExAwWDo1L8vVVZQP694X98FRn+Bn+F+a175jn5YUF+evffZ4zO
o+hzrjf8DMZHzKz/Ab3HY3KU+F0ySk2G5FuOgEEH74UPK1CZIDXqP2QX/I8BAZ/LDV9zk3K6uTFk
8MoyjaCD36ba41G4yuCvspdB6nKT8RswQzkvGcOeZ2NgQ53gfMpUIP9zBvmQqUS8MmRakUHNKzji
Uv/4u/FqbHewquc8yLHJWbjxPimdeReQPvAKxX/9SNkr3644WJkrEkpdHsIbkoMveDijmoMWe3wc
SO2UXqv0QCt+QpE7lJ/JW+R/JNXyNnD2YvGUzvrXkYVSPCnljuf+gI8nn8m//x4nX0H3Gsip+u8x
nBa5rP/Isf9WsNZY7kw5ZZXTGtOKGMiN0xrLQPj3lzX031iR6Za1nR8R9y3/Ml5kypCPeGROZQzJ
zSB+ezLKGxsjGiaufy8knzG2/nu8FJnyrIZUOv/7+PdC//vaHBpTLguztFxMTAc4SvmcQXySOfv/
H1lxFmRWk8EnnEEZcIRwcilkaOLS+d+cIf/Tauc78CsDuNgMBXlOjHt4Lpn3ZND9+5/Dpu6T2Urm
wn+vJD+V1ebfVzLU/t4ev/vvbf5bAf5uNb63H0pgvTw7JQaVAfUBgdzybJi+8xNIO3+aMVQbY5ls
ZPC+B8nVdjMTZ42wtZ98b+7eGt7ZcVsHU5vduZtZYS3s6awh4IRG6Bhqya8Nct1G0ANBRrXBshVi
V7u0gTwCRrGb1jZqpJ6FQGwE+eiLth/IGzwbZjd/9KvbtYjJw9vDVT74QGuwXRMXMj8dOki+vEjx
8/kxacqdXBWiwkn5aVMFz9lx1zjP08MtZsn8pbkAGvoHHsMzdS7hM7cfKUxnWqkgzDYy8WMCYTDC
8MN7Qi2iP+wlemQQoAODzXq4kWXvDCfyR78mKeW0BsIs2oCzCOiHVU5vFa1azsjVKKLUSZq5L6xb
j4ajWo5x9xB+Zo6S+orA/VRt0Issp5ncA4xUDbQCewWv4j1QwXOGURvN9JzV8+KXJDuX42IJhwBh
7T9vstiGkVeS1ZNEMHevq84b+MoYF9YABUdyUg5y17ExRJUxJT/c7x7xq72DvOsO4T9t3BjZTCAZ
e4xIPD/jvN61/LJ2EHS0D+o+VAcIPl49GnRo7k1mgVwUVlfcHTs498YMYtKEwA43xJtF7JTrHvog
/BW0Li45boptoZ9x5y/zAZG4k8vsu3luvuMEwtcZo43v/N3yv/D4tllFU0Wbmlhr0SJ1tvlhf3ot
bpPXjxkQ9vqVsAmYMQSGmqwvCrJw+7m6VT0DT7wuHSsJmaMb/Ak7B1O6r2+SV5A8nLAEvM9KWAjG
kT50+wiorm87OifU0UNr0czidTN9b9WJyWyq+pzZ9ulN1wPivVduPqfH6Umb9GRBjz8xDNGmFECC
FrTIk8Skamsa3KhYY+xmlub6O7ydEBEEzRGRQnFsbZvjY/yY578UgpQvOAeDcevtjGiZeQmjch4r
EOr5JqAW0YaCYtUQTdt3MNvvpIAY55U1+4OcAjpIsHOK18YFtkRDx0Il5GCbDBS/M1cJ9DbYaULj
yuuwim2DxpeEbAwsAinJqUJSP5ALRG/oqbiPevqsV9UDQ6N+hUAZYg6kTvoQYEkQYvNZZozvWInm
s7ceZp8J7N91nAZdPNTBPzGVIPig5XzbTpWH5den5Vv6OYSdj6f3k8KBUHzf5mgHzRVSwuYLbTSe
Xmz08qqJmMx77r0C6YP0zNEPP7fJthl9gSClPLT60o76RPlAOWi/xqQzfaBLk53aPQSjGqDaQ+/m
ZcqM1n2HHo9KUI3zHhvU/Z9l+xebTU3x9G706E7i7sT4hOa1Dt+SFertWziO+Bo+IGqAdUamhZfs
dGUihvilIYXF67RdhWiwL9qILIQnNMFs0iWyUR+W+kSpgjIObjQv9EekdPplK5D4Jew24p8co141
eJuwSu9Ofh2qamjBXKCm7vQzxFP5kThkEyKHhl1RMe+g3O56dTa9ZMe911xnVQZEcHWVH2s/qCMz
zogBZn+dEIsEqOArEGL6j7avfHbQK42u2B+pc2zLC2TYGCeFNFIJ1kh8zX/jTZJFWJkPVvWAnjzO
97cDLZpkgKZii+lNeG333zjfoCB9b9+63fL0CXSTbhzdOB+4fsJhwY9zVqxb+KPBfcLFgZKi8AEP
2iSsbeNxi2wGhW44iBOORXM4M/ygMzGG98Fr1Z1rOwQxv+kjILBEB0GG71K53w+kTRe6S4fGX223
3z38JF59xX8OXpG10LfARh3NUf/srmAnKGT+ag6/fkE0rY0xC0Z8fLcrzbmxk2gFphrGqYdEpzXQ
T+QrgQBugSjQikALeoU062GQ28/33r5jG/Go7NdDrNPTtwYsYHcA/eiyfdp+ix4W74N6ousKjwem
JlwF+Ew0Qam+3lMF5tm3sfUfC1j8KwLl7qoz+iwaHarusfx5ssFYSYzn0lrJIpGHBX3E77TZe9fc
5kFdui5wFyFXAslELVoJCNg+485QQ6Am9KfnMjZFPk1z/Aop7Tr8QPgo+p/pZ6oN63GbjfXbI5Vq
UW87OXyFqwjL21Mrdq9klWNUpcZ+d0PLsESCpv90W1EV+08z0Paj7LloXqcbEUzEx2ezJD6SKUAv
Hy8R5S8BDgEIkhHIaPQVYCyjfKhVBzsEjOWe7xD1VokFizZtUBzqOADkoYlHIuox+nctWIN7xTcx
D+0+yKSy39P3Lp0Xbj5hAjDxqNik/SsNyDZ9cPyzbvCFG7q7duvp3hqy30BinAJKCiaKmBY3HtKz
D54dEPBTjPFeAUiw+9i+vxKXt6cAyHs4rMbE0HZXhI/O+NqAYYcRDuDNT4aAnCs8ymbpTwUpv7Db
gytkK/AeQn9II0UgAELEDGuhybbj1ClD8xV2kJNWVA0eVQjcvcIKScQiQIO4VVLQiZYV69UGuRtE
/tj7KM7j7XY+jgq08Q1avnVzSM/ofBHA4TtIdI0b263og8Uody+CNHiA53vtACByCPz5row+ZtfV
NluSekj9kVjCGrSGyg+AxHUN/ZNGrUGEQc+IfVax/akhVbF7bkP3odIubDwkqhWArX5zdN0z5Gz2
9uOPZ3jPkbnh3dPBhBnIDrWZU1DVdJ9OhGUpVFWxD58wx/3whNWR15CRJETFBlnkSvOwufWw4XKI
dniv1DO/8gU5b3s4xzrwQAAz+XxsLTvTj1Nh8YYVKCvlALJjG6Zor40lFaBp6nCXcItomKra6aa7
eo11FjKpEnrJta8TLlgH/PsYK3QraVziR38hicTWkS2MY9I4X4NioEeqTUyQnftX6EbIEe16gFaZ
3Sjk0/AD967yoXyQ47BUCHja4wM5Mt6j93On3AOYvsp70jEG99e4yH2MblqdwVW1M5LsdXpSBAoU
B40eF6AM0Bm+AaaDbTPY4eZDdY9Qko0Dr2sCRNngSbj7II5U+3keEENT/ShgT2TToaneKJQYiI5x
7j8m4+76hbBWPzaN/4YlTXJrPP/q464xvCTzvOzf6Jpx77cWt+9ir2Mc0dcwGH7M0/dqTyOAUWF9
vSx17y+nxUnvhDXb+rjfAoB4TXX422bQlIOqjO4kKiTuQ42e1jG/gF91N9V+Sdpe/gq/2tlAoW3o
3r7jFxCyQvMSfDHGbQ+Nz1K/7MzPsm5P4v3obS3L/Txp1vo7aiCBYwBU+vT0tQiclD+fc/7CyT8k
vGK/d1um3+0GyntGa0HdKB8H8jV/QNr4l+47Zhg8EDnS2AI+TmwAQuk00ucuTVtDULNIyDK5wbEN
OXNFYOmnlrm8vAeZPnspUwsPbHhY8UExNh9lcXn0n28yVNAEsLf79EsLRtDy8Wa0TeuGrA6vwJ3R
vRn9whrFSP6+Y0DUVrZ7XQKlE1nx4Ym6iSwc3SuB7bKBai6LZheTE7evlniQlGBq2n4NUPrdR1c8
DHBuffTT7/gV49weZOzgHqOknreteZXMaspbSxlI6kvdr5PZpcIrhfj5vfs0wwLUleqZMAkLIfV4
/xrkdPf2EbaRLdQy++imLN6vDW+Pn34VqjW1G1bKCnyfJBkTeQLIQTdIkplBLiSW4dlOuZ0ba5ST
yJUP4/vvW3NvHI3Y8M00sNl2cYq/DaJdQK13ZGmzbjz7NGMQZo7tWs9ZRYpp0j0Wr+MD/fNlXseH
/WWeKtNHx6/e0aVatknRyE00qyMOP8br5N6/msu4WsZ/7qB6jAlWlJjhtRhaLKm8lXz61U7lY5Ko
UIL5bb27vL825SWqXuRJnl6vY/7apPnqZo04nAfSBTJavsilrXlRLet0aXQWcXvYdKaJPrvRoEaC
9w0/nS22rE+a5J2IO9F6RbwiZ66jzTqftVFg7/iiP6XaCqfVGmfw9fOh0Rq8vsPrY1x9J5zZt7KK
rVHVjBIekC/y+zZLl+nrWH8nHE98O1NFwWJYGibYGgfOlKN/8DCHxMGXCo4F1FXMZRp/ywpGQSPY
J1oClcqo9nIGfOFkaOtaXqp7VeMx+sXGhl0VnvGG86Q/fPFYx/KnY14dJceig96NxuwEMNH07ohB
QLThz99cEkWE/8FF79oqWj8MvEDJvkEbVNFi7vESqPwdQjC9nA6Yar+No8pzo6x6uSJxoFF28TbX
bpDTELsx/Py25u3TkE/qZlTQqsLA/uo09e4uaTN4oxNPy7raS1cpbSSyJ3Cp/gYfIJqb34k5Hnka
/lXp5DIf/v1hbrwPeIH3M7ib/vPJw4/5M+BP/A0S9af1WPDsvAn+tKn3swH/cssoer/QKHFbFpvn
N4RRDoQtTvZk66LenAd8H+gCWhriPFHS8UCNTKvw6X1YwNJ1Ux70fKp0FmY2T7nZczliDuF1PWfK
r6phM5uUMIwqKg0DyNfCzKeFSKJj6yCKL4mIo7R64Ad77/x2jT3j29ex+9ynkF+Q4t9YkrpF4VT8
VkbY0asDqSmmQuD63PcIbb/B87PuwKCuXfg6X9X9WJMsZaPGtTm10kFGrk9nMK+biZKuH0yJRnjr
snh4EBswgo3ZqIhj31ooO9Tgt58Xy03CZvY7NLMIbg1wgzopIKpcJG2IZAsxiMtcaHNg5wFdUE+k
MqI34krTObVgVRPROLzbLdY8kS1BQ/8jxyG56Gt5BJGcRj2WZE/xZKPtUY1IIzqBFmKCShLoc9bN
bSQBlJ6cpgTLQ/85TaAQDZGssA1GV6OtXqknpfmzZy4p+0uejS7onK7EDSzqAH8Lm1gVLzYYtyse
qG5TxMgslIKUziylh6XSd9AagaXdDs8Bt00KqRPFDYE/OMO9pZh52s9dOlYwWxjjB9r6eZzBxGIc
CIxed4MR3vUHr1dI/S0pJHB5mzTdHlQzIZJxPPiG6quc7S6Q9U5D8TD98GPCizBvR7b36LE2fhUJ
nn0casz4Or3ntv7pbklAff5mE+wxQ6JYQdKO+hL6v9XDmsZVoP82YH4glb8t5KKDW+q1FwXOdoH+
u4fzn8614WPWsJshFJpyd/5c5qtqSgPC3LAQ0xEYvSlsocxYP92NdUrPaM8xi2vNy0Bbm8fLqd6l
W3XZog+7uy73Mx62eIwbHH5Ez5sMPqvXGZjDY4z41oK9+8Pl7dC9PuADZ9MoCazje0GbZf4atbq9
YigA/6rAa7w7/pzJnKIHUzOTiaEr7KU2+BYbzljkF793rZf96s6UJDRyTQz/1qf9wvCgimNNRUSD
zK81vw7ucPcm9TIfqnNMyr9yMtMDVzrbastkIi2aPrKXLGJjUvAU3LQcLwSNn/spmyLCZ3LjxK/o
CNEQaIbWSfO/uH4sTLfscwtTt0Z7LtjsNX780ELPQEfpYqGYwkH2+PxT9K2u+Epyfh+Svqsem2Uc
4LDNW2FTuScrq4cTHdvLbUUhQz6dw3N0/9yLVbn7bv1sQruA+iJUpvvGTrakaHUruyLekDq5cPS5
hh6NN9EZpmUPvzEDwwqu3ENHWfc4F+P20/5umLPxmWIT9JXgvK9BGknvQU7QiiH8Br6YQxsB8fTL
gFq9GSSsBT1uARyDY/hMC2X93cVjk1NxpKtxaMhwb4W46arwynqt6D5tZbDB6xl3EitOvWwqW/19
i+MQQxs13/y7Qrc3e68nbDIuzjVKT2bvvWLTcI8qeiaL9pTNWgenXfEwe4di5xhy0m6jy6xiX4BT
RcQD1LXSovITk/h88BxslGmLtfPvtMOMJVFnqJa2stLxTiQcGOvm5twaZwtzzQb9c4fU3gzSLasj
oTeP8wtsZHlDUz/Vo/biJstQ97RH137CQYN2l4kRl25jyQ4bZc4CC1mJeiSN3uvui24Hc7o+T2HS
pD2MymWypoA9mrUY5jOTBx1AWfZEoTYmbI4mjmFn4xKUYJbDISjEcEgDNlniF9T+eXUc3KMapyDu
Aw+yu7M/Y5jI0pz8QkFu9U3aCGhxetoIpAys7OupMM2oGbzlp7eidYFMQQ8F5hLxwqsvuwqiK5HJ
XIHC9z6NoD+1LX680Cj2QwyePRRC3u7BREyKDn1eyKxAJ6R0B8rk29sIgMiqB4bU4XdofSCUvw07
R7wSN99TfABSjLRZ7jfRJ9D62MbQYjrG8+vQCpvjEw3nW9DtGTCWUw81D/tlVBqkswKdEUM1/kTw
DkCEbL0HWmewIBhraNZuBmF8hNlib7CcTy893vjT2eEZ6Lb9/sNFdYGqIYVR0XKWjdeMTy9vgJQA
X8siMNg50aKYt6PvAAcUzpFAAsVZ2voA7NEnMobX8AJw/BrVhFUABYaNPUcPMkZd4FLGw7xXfBGs
4lgxpV/o3BC2e1ofUvfwn+6zwAbUmJluQgdXeBrP8DXNxvsw976h2ofO20+cqq9iXEjfeoPnVP8b
oM21i0CLul7rKDrqCwjdxdd4DwgJTCQyqEFxzsOltAfrTxTK/Q5B87PL8Pf3AXcbU5iAXTUC5g64
H6vqDIYgbhHfUMChfwZgKq+netCmasgalJqIXOnP9t94CXyHdBTeProx9IgNUtMkpCf9lFEB7DKj
Wc2C8qOJJgMJyhLFwTEe345KlAM5wWwZGEPsFr37sIQfdJmxCYKWepmhHg8JnbAfWOjgxeUkY+oP
O8Z/mQ6Yf1qTroHIoIVhJYUdgMEv+1+GnNqPUa+TrXKaaa7m6oG67nqGXe7EtwAPjT7GILDIkjGw
EDwETkWfHEvwOPJFEI8DRtBM8IAqcezRvXhqhNyYs9YI6/oh1Or0t6IzBoZU9ZWQzSx+bGAPbnog
xd6lCiQjxRp1gr+RB8mocHclIhiIVtQhZZSuMJHvDh7EK/pFnz4jR/Z0jBG9eHKpCRVGC9cilSzG
fBrvOlDbGysbSRU+lQFXh/zCSSiHD3qC5wbzRctOh/Ew9buzvP+dAY+PrhvQ0R8DYlU3iF1jooTw
52DhYdPBLVj1J8q87r+D/aD9g8MSpWmv+cn7YnaEN11A8gOfPTECaM+tIbqfPsq7CEo/GooKXUWx
QeSBQ5Nb471C2NERXA1XbaiiF6ciLHIfdva+tqpbSxUaGouAmFu9ZMl89bKmbzSGUzW0UWDNns1l
AlFtx87v49K9zkfMydS8kFbZn7Zit6kOmTrAB5kiNntHLL7qY4y1van30/zHankxaENxyoupjubb
YMPRwviDsulF7iBDkHKKPhp33HN4GUsMd45XZNO/fwImXvr5JmkJAbMfEMG6WfCVybzJdecOAzmA
acuONcVhxmPXS05QJokABsmuhKUGiK5GyDY6bJ56tCcfVNBs5k/dTQNN7rbCrqiR7U8zSjVgHm6G
9rQFEo0WukGaq2tu8egTb0F+MMuzgVEIvgp3UIEebS8VrsPD3fctJhcoJniAwJO+Bt+f/ag9pcik
e339rXUJgCxos9Z26+KqFwiiDpxzusrQlBFJ8lpdEsbvPWvdhRPUF7M0WrMDrG2XNQptjJsxbQb6
Q5MWsfZB1gTFC9rLckgqhIOFjncZlZh76N4bzBbfn21MlhSgr5v8onFAyPlgx+0gLB5ivuZWCO2x
lsMXAeNa1o7p9O0Ljk60vXtCOAOLHrkXBTmSeNBnQawJbCNV7zWiPdXHeIDgTmojQvcmJPkFQgn+
wDJMJrR+w3xkoFP6ImR4+vUvNgjbx4HZj8Q2Y/hCE99eIDB19V91eznkC22oDdNZe4lpIinzFuxH
lnnBOdOBFuoYweKMXZFSxZ4Rc0wKvs8aln4HYxC/krStGXZlrrpJQm3HNga4gaKJ9vINZXWM7k1X
e6vE30POqoLrbxffPJyxg42FrWBFBpkePinSZvefYodt7yrZZgtImkTfztlnlC+7C2jAqR/evNsA
HDCWm1iy7Hu3sUXYjDXBAyroUv5M66E1aZhqEUG42WBoHFDub/vsSr3rjzg9YQ7gvELg1ahk3dCm
9OJwtwHcGL3gyMwo37TD/pxP8Px7DDM8JD9DJXyE1wAXYWLh2DaQL+LjZSTLOyAaJRYW7i714a3f
oCtvk3MEmnFdXMPXmVKFehKbityhiHqtqgFUQoSLpydmzTgOrrOwOOMwGqohpKANgUDTxt1H5L5P
UPgOjaMRgCEQombSxyyjy6HeQJg2e5fZ+EXWT9qnQ8jeo7XGIy6dvvzWuoSSjl37uIR7hpkBTbEI
d0Xa108AfRCvGDayXWiSy1sr9qfEzwkie4bI+89JHB9VMBH4uz/gAh8Ww9jeQ6GA/DGnltsTEixo
wQcYxujh4HalTi1cYLiaCm+nzdj7dHQ2mu4dKy02M+NzoLC1WH8IysSNNiyjMjKH0OG4EtwsQmwC
FP/zQuHkk9qyLqfYlZsur67+cN5qunnC1QHrzC7O1G5DHsHgCKZqDRoIOlzYLfD3XQMZcpkuy0MG
wN8VRQn8/SYW42ywKPWEKxUXBbiJXR3UcYLg2UKzgaEmpBP8caksKVpbH3HxLikNbsjRilk5LX9D
puzLL6DaPnM7R5YPGiekskNs0eh3iL8vodEqjXp2uh+veHgPRLG1b1nk6TK5IBkQG70nPIG2r3Lx
1N5rb3M3xOv9+Ymzcp9yHTSJvTQ6HeVAqld3T9Y7uTQyzXRJKmGFgmB4+B6Zx97QOYlqZDp7jdM5
Ou7P0UC8Y+f4Qm8ozR+/7bPaZUmgySQeXqnRM45o5hJO0gH5HOXgDAjsdVaWEBAI3cOlZtSFPPl7
VdykTaETjsdgtTe797tATslcRAjnisDzkn0xg20D6p5Slv5SSb/ZtHPXdsXEj6Ag1RJmPaeeVix7
2y9t2i7rkFOYsG5eVDimC2J6wc6JQcQS0u212rImwquoz2AUsf0+KF47VEe4cLdIfkS5QMTAlW4L
9KaS8A/b2jsJbidA3j93ZXRVgTwHt7/Qo4LGZohqYlhV7BEC/sXi/A0D+9OaSH+LtqUn0RbJQps+
WGseKwsLSptuKElEjX9boUBKngGbPaN2r4NWcFs9XB6KQdvgOuB7N72XQbF5+1r7EGfB3urfdfuF
cWw1zYAW2+l4j0EElBiov/hbqhC4aGUrrkZuObb2ZonL1WsJSkz51MLFqPTvY6ytoK3fIgv19Eyi
GynboOJstXOxws2/NWAm7Wz39ivqnO4VnIry4mBX7phb9YgGIkAn+I6I5r0twLeTDd4Rq88ubdjs
7InxedpX/OVBbE4EjoFkTeGCJxPkSR3CImlElEQmii075ozoKnErR6PSpqckg+I1VH5RShD4HPff
IF3XsH34rBjp7Pc+KC1+HoyRgAvA7EMzcKr4dKwgrRnU+Z1FvUbY9l2DTXydG99ht/opfisWsGNX
cZ4L5Aem0/5CGMbB8dC+RLdVQ2OEfiHLB9KUwaXwjSVTmDV/BChE8408oIlw49pHD7ZwEbC6RAbj
fbufGBPIOeQJBmzl8EYhnJ5tw8qM3gOVOgHZzYOctVr843n7XGxi9lbM7vrdicOS/Y9tndh00Hcd
f+fVKZ0pBzV1uQ56EO+Q0nY9MLcNJq/JGEEWKHyCXoPNAHeNPiLLlP3Cgj32EWHaKF3uQ/4uugTH
G+PYR0kT1IHmWKhjH8CclthkED6IR8prccWb4upf5nhPOFBx9BTr+eAKNQhV+CAmSvw7K8IO8ywB
XGidQj3S+aJg74NzBeb6hZsk0YUd++6DKQ9dLsXRzzVcpoW2GSgK9f1Fs83Y/ST4s4s5R3HaAzmy
DFCJUVKBLd/cC48jDw0U9rEy3qhGHetgof1Bea33TCx7qE+WL/pwSCgWrUNB8XOPGsYVtIJFh00M
8yU2bNzLT1sjSgqjYjI3IDITq0J1WPt3MlmJk6vcO8Vk5V1+kb89Lm4c1esKpjLsWpiL2B6xF947
qumZsTgb79EyI+Q1ezl2WrUsWARDo0RC+9fVwhKG8TAbt+WZqKdLrGNIIiUTBdtqbqWi9+LEY5aE
geDyu34f3+v82F3WU3OehtahMzMX6rACOxJWV3z1oNzo7Ejopf5oCnmDT+SrFDkG2ONtqxo9DXIY
7V/FoZsM1StpB+YzyM4Z8lH2BNdjg1MmY5nZ8KfiLCj2hVkal2MwZUREQNJj1a+ou+EXdpwlF0J3
76s41BBUHu9Hg0BJMi8J4HyP6tFn3gbj6lV5HwxXkN2W+9Ddpj0hPDcCiX1T23KjQNW/LFrf4QVj
jgeOBux6ijK4o+5Zl1uuVUnvSpxiTSSEUqH3uI7r/Nkr2VLRJ/44ceM9TFLfvSs8hMRpq7YhVjlu
SeDl+9zddYAsib2KnWu/nulfqFc2iwDXOYUlNGyttDIkjRdXtqtzSkbaWN8xhlJa1bS/aBiSF4Jn
JPVlr7trxqAbeAxl0+d7FGd+9p48HySUoZ5m98Rpo7TudL04c4zS9S8wOulPlh5clVsVpJmf78Em
Do0yN5VRR49KnAFQk+W9E8uHDlMNWgyEMizU9j/WtMRT69Orp3yDAqvqG1t+nUUm67icFlOh94i5
au8yMLgxvGRVgA/0JuUmJeSTr7vO082Z81d6br9xjPB1yZDkSpyTlaSE2gU8jdpP0J7hLEgKzqw5
XNymtrtqSErc6NlP3mc/7y2jc/eDzAx7p99qyB4l3UrLf5YTQ/pwZjQcMHJ7eW9XjyXd2vzhEJVt
PMTwVrxxHPbtfpuIJtxbvNcokbSXjAXgp7C7NhQKjydj18NNnt2d9mAEQ+HM+cdtl+sWLy6LrK+u
ZIvPXqlGMidN+ueB/nL/RhoJBcD7Fx/ToTWApINJ5wu7fnpz+a9gVFRSa+tHnaD5VbeFOOukY1NM
66spdXe8STcfk4Rr0IV+NY3x4fjhYKBJpFsruk2shlhOiHHnDAcd1nPKI8wY8ZFnb5f2PqRzXmcu
5scl/Vlah9hHLb5n49RsOk9ckFGBytuY3Neao3mfecdlpKNZzw5vikPsqQhUfS/bYTOB8UtvHaIM
/sDAzI4Zvhm7JOYGHdwKLuEpd0lBou+DW7yHYwTrHJFN7Y05V+b6MCP2lV5E/x40G5YQJx5q4T6M
d/U675MBvGoN6ylpTm7r0Ey4xx1SOwbN8DE0IEpWbkr+LBt/lzc4ihexaus0HihYZ/sFDBU+a29J
4+jCtCQuAVs4l4rMYDM9ZKxrkJrDF81mNkW+uY0/070j8weLSSxN1G5mv/vW7Kr7TzjhUDUzH+pY
USxLLN8YBRcK8gnl3Qs/vXXnGIraM98m5G3UpJR4aoAA+jpnFYo668efNXnjP9fcVM8+lRUUfTIr
z58TbMMH9tEq3kvwOLD+GiE4jT6fXi7KRiKn+59PWHUj4xMUv4kCfyzAe1Ffv/yKdED2Jpmnw4fH
AyPKxfkd/26s8FkrjlTcFzdDXKG47Zq5O+TzYlcT95D0cPWmMOBhkOmWbQ54hPEUMdpVWNigUbSD
oEfZKPCBd8dt/CGZvebM5deyB6vBfjBPIFx8/x9R57WdOtYt4SdiDECA4FZZIudwwyBnECII8fTn
K7z7Py1De9uYIK01Y82qTlGcrpTujSVD4EFueW+ZXsk9dGvUsuMgH6YODBVBEjyDm49YAqwiXCMo
T8puHMDfiLrsyzNpKkQ3CBpuk+K0Or2iE0utijh/j09AP4hRyssMv8OJTpm4BzMmMZsyfH4u15KC
PqQN9xnupkQAQUecwRQmWZ3a8huaS1ACH6uy2E/g/d/ToaAnXU+IWpmu5R/gcCgNllwxwCKN1bxy
8roJwYvDa582n+V7SdsRlC11M7lY08qvMcZVWMVeAIisomGLspwyPdV5RrX75Q5CIVQOyh3oTIgo
0KKvx5G5AEJ07L0XuBFKuExTf/3qfZLGvHbCX1JKJq36oJHXhedhBqHwvWir3ngX6ol2FM0QTOmG
nPCzKGyyUF2yg3XuPVvv1o0MJrUE9WFpWxlMNcG9c5pWJ5XGvndPgNMU2cjMv8OC02Dnw1fBRNfd
Sac44sS6stzcilXzpdp7bYmvJvMAXkPwsPMS++ZcoAFEDMspeoAq4Zes+XsQjH6+Tn5dT6n8ne18
PW6KiTCGDvDYzChL16EAbJrOtQl6ry3OQhUCEyBs9wDiQ4rNEL0FOc90cgGKfsDbaDM7R5qf344Y
hea8nuECGMIoUgxsptQt2BHdazPXwIvXiTGcxwvcUepUKctQvfNvlB3m7X2LCp9vNG8NXMb2AS/Q
owHdS69Uz4Jfhy0XTN4rICgQ/mSIE11aJfppJX/fiBn6qQWfab5lhk9PBFpiQeq9xufhvnvpw1DD
1BT+FE4OAsXuZV0Y5SnVVUV8lIMWs57ViRYO6/saQkA6ahAlfewi6dPbLjLEQHIF9ffAGN0Hu51z
K9llALRorFOF3Mx5kiGyKOCXCTMWpwm0ZTbtbFjKsnpp/AhzXcBYr8GnZtMRuuFbCZJeIV6F5uML
M2GEZiwyFtrj56HZiYeP5XXI+knQN1lTDjyTH+05+WhnPlnfCFgbC+PdNsvOSYh2Z1cJs3dEZzMH
RwAww2KdasdqDjGsR95nV8gT7p08rL5oguT6Mdi40qCQD5MRYRCe79FIJzAR0K0uR0QQpU4ZytAW
gQ+SRZ8bRCGb4za3ORW2xaef2xCC7DD5/LrcMiDFp+GCyMpP7QmTi3jDcw1Aq9YuUxyrBSmVYypb
iP1QSBqQBBr3LpPPD6qyb7u0uRP2PDUeXhiczi42IDs535q324fK6nJE3QDd4aG+tverS1AOijRY
nzZ01SW8KLH64oLKCI0BNL5oIjEcyBA2P6ZstjmmVnFxnT7XamlRSeZtF6QCWEG4pfku+3SsXsdW
2T0Y9mGAREF+8okQRgz1QsUFDa8bs7eL+EL1/hAZNHSzxmVYPniFwbnzGPFy5w6KWrTRB/Qv+dQ0
qemAQ3lhRLnJHC6Br/us+clg/oEpFZLYo5eCk6O6xNupUrm1q2F+SnnijPTWyyqiSAtuP+LOQJYK
7EBGEkuCCXCFBrp3MUA70uqYV4P73DdHhx1VxzztyxQwa5mpnoD99PxAaLKvF74uUIlj8PH5BZYr
DbnLUSsPi//+AK4VwK3PWR4aRL/MiSjt2ifwLYe8i6HOpzZ1g3wqq0nsqwJMFZoSz9h7912QoWwF
LJeKJYiDs71rYEqPORfIIsBEaJewqTFD0IaNQcVswakCUnb4eVOohM+lT35NsYc2YG6Mjb4MSfVb
L6fiVABNd6qMUHYIbJHSrEtRqxiarXLrRJOh1iMagJi35Ke3n6r2zbun4Z6i+OFmw2ySHDyKLFWv
8LChsOJJujEoiLdLzPqCQXR1ZgWaLO1Kh+tPuQXlFTg1bWYdLs05tploo40uyvbTZdFfx3sQeFSS
WeNMLVCzo1FKavRAnxEGGUZeqHcpQyMxKw0YL6ClAmmlIZ+fo5pDaa3oJgUbTYyDfys5/Jiziebj
HFAfI+IwbtiPajh/Rh/wbUn4PQblrJkv9itXYAydGIF407tmwe3QuyTdQ7HxuUaFm/vgzAefSJxT
mYMvuQ6PGxgXge5SUZFa7HAPL5R0/c4+1tY+d0VvK+p/ifRh5G2QlEwoiCgOkUuGcxaZgzy8gfdm
lRVspKjDGm6EQKYA63XBPnRuiMznvY9r+gYvfApJdkIWaGlyIYt+0uzxCxHf+plH6Okh3MUjmSsL
DzZgHfc8JsqLXt4uvECE9ebnvP2o1C+2QTy5AMWbBXpDe++2+jBWg4C4C7VTIzWsWxmKJsSW3Utq
7V72CVJE5j1IZQAO0d837XeE1SFDZ4SNUO7HssxathP3Qd7xcFYd0+5UftOmXxum7k3N7qwoJLnj
d8SfBvyxMTOHl0nZnXsKZnSUIDvjwifBhii2Y9JzOzRr9N4Y0kA8KWFJMFewoW5x2Vw2X6R/iB6/
dd69fxvS5Krfm18aeoX6Y3OZFYIHDPkHV61lIzhF5vIKgUQ2pK5CTRfqCGl50jOffMKahzEUF76m
9NAa+c3VAXBhck4zq3+HRt406CZ6+QcULYeRiAWKNPHoMjlmo8SfM3WJs1WDF82I3IDiZ4AWMX2X
Cd3ob0PDtFSJrQGNLrrhmgb8Tf0xmSZCDN3rN3ef6Svm1coBDDv8pADJNLCH36FTrRtRM/SEFruW
/ArFe7vcAyDAoesxDzgtfonf17guhyaPmOoKPS1/THnMplDBhQHgDRUbPkAUbPxOf1uzoS1izrHq
mK0cXIBFkhOKRLQQ6VEsl+of/5Fq64kpqdd1n3Mp91mbt7ValRwmV1xqZxxfsjtg4w5xpwOchGd/
8yp6rb9XwhfTbM1xjwBwTBdEnN9mr9aqhvqsWNqwd+H3eiloTpubi72Zhx8Livnp1WqcrRV5Fwe4
43DTa0WtYVRwxTRKxEWZXUPAAMK4J8iiIaURz2wpCmWgGvSjzv5aPyYfZjPmrahquQU22N9ZSYmL
WLatfY/6EtSLEElDJwZynYHf2MaYsHVBAhGL/wIt+zYg3CI2p7Vj09bnEAP0H6/0hYmKswu/tAMQ
wBHJ3oVIj84Jjy3b+3oF3Pk+0HHp/EjMyDbvoYgeIWCCb/jOPr+Fl/CBFA0iKhyvlTkzZ+kqW6kX
ewq/EXR7zUPjHT3ZW7eaRUTss8EUFmxjF5az+4qiCXDgaO7l12SB3twjgH0yy94oN3eNQ6PYLvjp
qgAT39vOh3eHAAFu4oeTrT42bTeWCzyLbq2beXlRI98b+9bbdPa0u7tzuAmPrXOLcl/N/zsgQOTx
CWkKpSnSfx05+vIV59uiqYzsGYWCClWGJ61oyZ9JGw1z/dvb8+kn4FbfEdeQySJ3/5uJJU1hsdOC
dkossbtjdBNX1OxcMCzarSELWPZNjgsWU1azskpGbzeBVu4N8B7UL7NaHDQBGAdInRqkkqVVHnMa
L/Ke6Uv38Dqa9/Gq5xHgD6/ahgG6ZtW6l/C9vUC7eWztOudWCg0WiQsmWbfM+zDGq130cArdl5d6
CbiEMkb5FBr+J2Jm5GfvTKodpl1o0WsPdk0qRtCN0ScLDv55XHF0arK2+fuINTde1lyjZ/TynaxT
aNECcnTDXPMauiwAoew3aQbTfl0RZe57eU8rxfzdav5zobUjWtDTQJ/T2NZ8Om98XhMmSgMavgfN
9OiN82A+gVXP6ftGlwaraCbxhZTH6WSmv0/DevPuzhf2ay0b3eNtHwhKzQPd5p4Wnspl0dffb8UO
WHb//8j3Car4t0QFoDNaUlUohUX0CG3YG1Esq0H1X3U2JWe1urDNqUCHp+a7jg1onprAWQC8aNRa
REAAhus4K2ym7u/2UmIHAyhYNht/3ED8IbamC/6bW4vE4h4rgdwcchF5jwCYK57yJmEhJOXBsxLv
czOjokf409Amf4ToU1B/4nk4TzxUBJd/NkAR4fY5ooZtQ87NE2oviHtVF4BhDoqqPB4UQMTqgpS0
EF2xgJnHK96pb1bqx3y4b8UjOksoXFVZiVCNNmSDGffzoTZlYo0p3w80i9RPw5enncNmtiXUoEPk
i38UjPpO/vw+uU+4JnAywnbJheCCUAbCheI+E0pFklV4ji/+oSk/Ki/6DqilgOjEnIEEqHMHFB/v
CUuaK2ImakYBvnQonQeN+GtyGmwA3Yn/PJWuBZPpGGUu38+My6RD2MRhNn/JooPOoznlq9GYjgFb
NTJvPLbG2Gq+MOE65Mx0SQvL2wbNe/fP/QlWoyF3Gog43gIqclXIgXQTSVCFuTwIc9z3pNynUck3
nn5A9ZT267XxpejrM0pxDgsrqGna57Dk7xYl8uKY2bYXUvC7Vp5cvQHcpNL9QBVU68uT6xHi4rj/
eH/EWgFZh4bNq/DvwyDyQnihSior6gBBinMNUSzApQ6SAeZfkFxiIBFxhH4LCBlY24Om28OF7ZOE
mPCbn+sviKFgKZEUFfyAPLLMQUJJhg75AX9dgHf9HrAxCBdollqCa4zWa3oSAHkBmTp7v4ykaS34
0bnzy9kE5pQZsQSVTOvc5ppFXMmuGEUo+gD/opFBmZi54Q5VQX7GFXbph37rh+g7RiqRJ6LoBegK
VOgMBGFheZoZ9E0RXFQvL/VrnmIjEr2/r3lJWUOGTGTKDZVkWnx8AVMnT8cK0m8vumpbQU8G7AWk
FUShQInbFTL1dkK5SHWyZtY8oDxB6/QefUOGRuqnutE4ofRoNF4I452RvSCtBLewBn5DH/i61jHf
6thBgDiq8cGvgy82WPRcNNKMyV3pYGFyHDjHwXFwH4kX6kJbtNbP9e/HsNL9rpjfPFFPOWhcCWTE
3xergZlqlGl1K0U83TXU0sn/jicE4aeRltqb6cG7a+LckU1QH3XPxCWy151iM98qNpG/Hnz71WE8
Yeol4urTOZj8HYeR0Wa8ofijAKMzV+ka7X3jFT0i3Rv93QgJD2CUjbkJ6UEyQW93Mk8aJ1rGO6fS
rDSfPNFRJCv0DJF4r8wYgEgQxmXEaj7M07AF7ag/+7sdtvmKk6dUZPRVGKoF4JZqAYjdYlOCuE+0
weLVaZvbA0FLxA3MB4I4EA2CrlhByITdz7RCQHtdGQMQmixuhVAS+hDRlEInHT+dtH8Lvwt2BOA9
8VY/He8QvSDDiQBuBs9NMkx8ilr+e3OniUqyBzA3s7boCzV29feggIj0rQfUxsvRM/SuHYYqAbEV
nKTDeBKUUHS/iMilo6TAWdH5KYCe0gOB69HPZX0AWd8zw0jcRv84BO3BVw2AVEf1Zf4QTmkKPq0L
lYTWjt6ndK1iNK5qqzgEDYyR0ZG68z3cQ09IEhneYkh6VeT+iuYe2Lsy4sWikCpGJ2xhKBIXscEA
ToI3idotMfGyPauvqy6bFVyIdjl24GWXmtSXm2LE0QLSMroDmue8g1G9ThIPAwMUELUNH6XiAYN8
ArKTU5Dws+cZyOAvDiw/WSnZA5F30Svxc7+zcgheD+vVoutN1ePKTGvFOlEjI86uMzJKLyOoeUwX
UExGaytkHPUTQsHYiCn6NdFSHcT85uo9+3+kfelQwkOCTDKi7qlPXJPQLUnwNCZEQp0h/D3noS4Z
sRi9p+AdziMKXEydswS5xVAfUv3mzV0lEvTThDo7olOSLaEWYEnoqwDlASOlYdqT2pTYY67KwlYi
5ojJwwDl0Z5eKUFDPTdQHiRGHakqAZ0KKC7gLiQidG3LcSAxSRaFBoDLWyRrEkvQY4ZuLn/PE+mP
AbSUcdnNd9twpISmD6ePWIOtLUEw6eoU0bt69PQSejdZk1YyByeGHBFiwu7F1SD+cYUxgz3R11mq
eUsFHYQKX3dBFOgcOtSBCQ6JBd50457c9J3CM1g2XApCXoERUQipO3+pwl86AJEwuae65vWbyIqd
e4fWty0ybh0Fl0KAIcLaGEdRG0geR1IxW/SJosWCggHB4ItkJaNVrihX4Ydor+kMEsJdSA7K/ryv
1EGwxZhAoRgSyv2SMiJ7DhIYSOMZTCXoQ8CTKONDen4lkFByppyMCJxWHr4FDStJLD18xmA8zjMH
dBWcaeN3tXZEZfJFe9JHBXW5H7sVvJZEbB/oHqBAEWVLWzkkVR+bBoX0m3BLXUYXrDZDxb+UsOaS
BbpPmh4ViL2T4C/SUNKo6F+3l/ft5oZoRThlVOCl4/QlEygBE1B0puPWALAamc1TI97SXfh3h+qK
wQfchZSh23S2KXPX+K7cfEc7WNZ3IeFsgPomN1Il+A0c/S9bz4P76usDsYB/Pu/V/KLHsC+Xqcgl
+0v28ogpSkfcz00PcG9cyBNvv4xQlPaorHaUR164RJnzZVEQizowUZKoKTJSRKQU+09gS+Q/f3HS
qjNmgbG1FdAq4TxaN4SKhkd3eI5QV+vHdn+73SqNrTnlzi8Y0fpQ4rvd7i00rGILDasx/peAmxKs
1TNaRg8prA7YUJ4XaAT3uQgeZw5GTSYKn6OhvUWUqbu3tvg6DsQqo9Z0LMm11YpEfzNvdFaNRmvB
SLC1GA4Juqcmj2hNpUKgV2Py3/Z36KmpfLGEmcdaFthn7fZgZ/mrzSbsDcIBvxwohl8u9dNOYzzV
pYNb93dj1B1S+qM1pP/PJ0+Akp4jMuffG+IxBgE7NU5ycAX0f2eTDpJH3cNG/YzX50WYNBAVH/Ry
kkWEtQ8wtmz2EqU2JO0Eh1exRSxXikqplhB4kxn/yiwqRGxqxNHglOZOb+/BycT6r5+kxrkeXSxo
IgGoMWDwcSYf7mgPssyXyzbkkNoJdMcsVUd2pCmDAT4OupQH4FYmxikj0BeiG/RXShgy7GEvEM6L
9laX/0S1B8DUyTM9MQfcBDwAj2g4Aq3rEzAmzP9N2IWuoRiJxNwEieNMH2iJAN1d0w83a0Rfa5xp
WYY47R7uO1Dt8fojDZMQqWRIFyxkK1rwyiiMig7wsUjC1FU5jJIrFv3YycHdiMA7dv4Jcdse8O7y
28jjCXRDzhKwOdY29sqBbkaAeRge3ApYftpSEBiKNFcxleSoRKQIFxRn/eZ/yPspw/7MhapBO1rR
ymlUhij9qkZfm7X/9mmmUxyFIpWto9rC81dmBODwv6PMdFDZTfCFwbVeCnsqY5m9qgM4/pd81twd
mRB5UY16E8PQzPkQFyNpDb0W5cXTL91UmKzkZ+eqsgjznsT5cHZd3cupsWbwUTozQ0Y/63FOOSlD
GN86KCBuFKgCPlTwDsqMVsFydmvyTOiNe/Mp1GEMuiD2F6TDB5TDL8CiRsDzeuc+yDf6pZAPnQDB
ybymQ9Kvj2WCfoSZqAlhGpy3ktL79IukCAwbMD/qS4Iy9W8Rwwe8Rfmri/vugCWE0AXtuFc39gwH
F9Z79cBEwtmIpzM40hYNEdgfoeyLJu3BwO91kAwMe6xbUH04ZDlnMWaxnqhGKhUA2hyepwXmc+E0
2vMkjPKE8Tq/iDvXNeOLLEehSAyCKoMlm4SlrRQsK9tqdAJsDDAZWrKUgiq75VdCVVgkiSpRZcH6
5pk8Qxzqpq0qlkiQ33a7fY+WqjwWtKUGITaFyiA1JSqOdKAsnEWLn7DR220eteRbHsJn2UwXv5zf
afQju9WaTseNsSsrz1A/TmSVuJSjV4dfJqsqpkyujDAXrUTJUzu+ygKh6My+d//KFPJqVbVKWKpA
CPQM1FN/rsfoltqqfr9Wcq7xFpHmmapCq7vTWVH8pqDw0xXEWncpPKYBO5MjWhA/HANjtLMXaYgx
5RpZw73V7/e33X635nT7/ai/iFp8Agz52+5MVV+g+omMYUd+lLoI4x0ypXz8HFdYoTJV5t/txcXT
RZR9M34CL+TzJDlMytBZxMipKFxoqbCjOvw8+Pog5/CAwHN/1UIyOH4298ClcCvDrhMHtGriQDRc
2rHlltxzyenkvwPYhM6THN3olP70nwXL4MATu6hslpaDLm0BsLTib11wZbrQfcKcJrb9v0MJbpcY
Ry6MM7G3MI5ygzqm8qQ00Hv7nsowqu5MI84l/bseM3C/7BkIPqBs9A4xNgeSwBLtaREKl3xQnXSu
wzwkzTKZOkSSyo2ZW0IpJhOpJVAnKEH8ACbnKCi7Q7LmksQ5mT3hNAs0+SHG0Wo5/VxGTLkd5A3U
S5IQBQzDbcm6tbwmxpQzEElbCuPMBfqr5MN/3sv1/l293z4DL80hOkbx4UEl9BteZiiIkWUNLr90
Q8AZInAXnODvuLHUMSlMcIH0IMqCVHgoekbVyuTOVCNTrKwFsFwWuAKQbnP+mRZlm2budZM7+kxD
I/KmEvm8hWUkkCCdI9tLhsr7ds6eWb778uxLwZoFi+tCQ5Iban2AHJiMxDVvKV3oTY3Adv/8FhjZ
Hy+oEkjVTlQv2UFZnFm/v5fbg+ALl1605OHv3hGf+rLKTNkpwpV2o0KanbPtSu/wAMtlHmkPkklx
XjKkpxYaGel0T4NN2elaSonrvyKMXvBPDU+pVqlZaN9deCCtG90Z/V9lmBTaPalhqfQjXswSNR9x
GV4pE8k7yaWKZDXXLnh/jl3Sv9Xo3jqw83sG2Z9WMYnrLyfVlrsEkCnLN/z5h8LgHgHYdd/QlCsd
YTgMmIx+BwYe88p4CDaYCXDJGas6dW1ksIXDUE35GX95DZWmInKOFyXpaFZsGXIlXzSA8aoVv8oh
W8uADqrBOpQYSrCZcbkZYcBgwBLrbEqdzeYvCFnCxZvZMyiRTwttvDPziX+lJm3F2azNqv2ZUizo
pUuh1VP/RRER1E+kGHkOVZFRaSG9eVCVruBeUW9l0f04QdvGUsGOFhxp+O/AC1qj7nq9VlVL8YzE
UMWfrHSAl/QGSO5KvXeFn86RxREGqzsmom0FbLzjX4dGQe5f3eFP95PpOi0ZuAY4tLKoK8hcYC0W
i9aC2u+YENclZuWr0/FXnbLbmLYWfYyrlqVuIgymHAd7BpdbjN9FrEQ+yujm6teq7P0Lp7V6EUw/
IOEucU/aOTRz6N/W1Q5iGpJHwiLE6KvGY1XTQ28ULrpulXA4cU161IAA8Qsr3hRfjalCb20e5n15
bi11qYttGXtWxN0f8hH6/UDOgrrMGmv42wPsNaIh2UGpI6vJplbbmI9J5AyyAMIghXTsrybhJeFd
DANQYj/9mJ2W8HI5JqjeraKjTtYTyawLHwbBMfaS3sYBLtY7Q6qG7gFpjB9oxhybDwYTde1w8FgP
RXx/C/G/DukHavdSlDSKUR5LWfT/RCifzOEKElTXPvuZ1f9ZXXH1imOWP2THKIEHSJ1rKfQi1qI5
y1K3EzZAiT9BB6LHcYBKyIdOJ0VBCCYweEaYvAEKzowMCwTBxrcGRHLIYPx3X6Hcy+gpoH5iaybr
RukoGVBfatzBqsXtC7IESb82zoanCLMO6jrum8sYMP0y3ZSX1zZBF9wrQIqAatfjfhGvzh9dulDw
XbqvpkoEqkaAk2NlFyOT2hFURyoNUNcaMKnEDOer9Wppv4s+ktmB+l91mwJV7Lw7+gfca1iQe6vo
PiKiu3rBqQVs8oHUw/cwlcLuTfcY9T3tUxWBtE9/CcyzU3HaN+oZNbfNbMWhXh2032Eh/A4A/JDL
ocNgWEbjXC8EZZRQKCPPIyAXKLwxZcvV/TwCQNwCtHpfEh6SkYdDKc1Ix+fMe2TiFiPusJVnLX5+
mGBk243trfqf/eEQpzyMopvDfhqenFY0pf/aR5KwqwUc4LWhCSN4uXhRX94i0n9Yf4R7j2AjZOJ1
L6+wa0OHF0Jo30Qst6n6IM9wjSp1EGDqooLQlQ2Q32EN01VViVEquK/62Sa1cVDWVfmR+S+VIUEN
UoRE+o31rF2jv4TRBD9TCZRG8i+gc+V1Big4RJcLUr99s9pCH44c/pfF7yO8DQxZyMbVdSBv2UwZ
9UuRPp73TORSkRFkahRM8fjEQAq7vdDRUWzlW5922lWZ9ekV/bcHHJZBI9Gpz5uIW+4K9vnaKz/a
X9qgu6h6Hyc/IeB4iJDJcNe/DhkQrHWOJUsn5dA+/Y64CXsY72lP8TTDDspjq8wobyYTRa7e78Z+
/+Rs4YbubsniJlorM1aP2PbbuAR9TxGUnyoKZ/PIg8FP3DlyXFoxmKprJx4cO3OkI+Raqv59mzHG
b/bVIzmTZ+a3OCVmPvjVE3KEOTEizMGK7/Y8A7XQxcwgzFHsvpQDOEire+MDTjDtDU6IeL3qKOyc
U7CTiVeMrw2gfErAC6AXOAhzlUeHJs/ipw8ACEObBBq9CD0LXlXZ5BWst8K7hNM8WdcI++qKOEo+
IpXdbr9FYQJJ6tSqj0bbE0ntHQLDI7btVS+HZqgog+l6Jq0VJdyY/M/TRqIl9PvQl4Vo+9VtUn6i
hg5/jH1EqYO1I/Tt170NivjB+crYPhovmNbAF/oluvi7ab4RC8R+7SWtvDPEVhedRdIiwD8y/Fi2
8w4Vk79ai/6fUGkh845iCwwQcX3mnHsZE536jaw5mCcwArDDIRvJEPMvXdf9f6zflzbrG0sP9S52
nOlN2jntxK6MteiF91QopT3GNvntNKS3FcThL7eq5MujaiMS4bGTxCKgG9jbkIYV0aB+c+NnxIdy
sr6eRA0vRVx/Kt6IZLt/0dw50vlRNLhYxBZfVQvYKJ5qsQ/0xbnQMcR2cG1AnLZjf/9PzVrvIrUe
QTmEp1K7EnRwsJaDT5l/VhivgFfe+m/NUyCGq4L6ywi0lrVHqBCdEEWeZTibeWCk4E55yN0lTGBa
Vx/hxcfVecC+qCVx8vhGJ0GRI3it3yO0nXB/FuHKelTmacUto3dAmZ7Y8S+o1Xsp+no/FPkj5IEt
JRzMYfz2o+LLqov+ua+unUKIy1I9PDhgeYlKT/GtzM6HWt74r5e4vt39d8GjmIfVZIt31wgxYeyp
L3FBCfcx3TQK1TxUxsx+l/pgFklL0BiYQJZJuMqJA/XMCeZAJsApGjMVvWdam1apsbq3yg1kn4Bs
r8FrLpLJvHtbvBYMqb6nhfA2UlfsyVzNkCxp8HXOA6hBv9YH0asp7SNKz3FqxSu+/cYIwOfH5jSe
pAt8KiqHVOtylpEDqeicTGjG6JnSdGpUozftBgoUO5Chx0ESLs/MkH3rkFmg9RI7GFqAzaxa4OZY
eC3YHVp3cDAVx9XVbZpHp/PSvvTjbrHBmm2UtOHa9wZAGJiBD23InjgRQP7888Dsf/v7pkaWtYVz
K7K8tFI/56IXvHI5z2iX7t5bMm8h97uS/34AKsYPXqO5EZ5KQe0FQZ71vnk1OphvUtjD9rV9MUt9
cXNP/zuZbxEkSXCWVacMGHXnlceg+WMklqAqIL+uWe9VgXJSb755Q78JrozOCsEhcy6P4HICaw6F
ns9oks35K+GAZld4pfnAMQ+gyHns3daIqIEYJTAbQ5qa1Rzm+4uMGeemp/6tfQ6OPSaz2/nxB95d
anFHt5rYl99sb/7jQijQfnfvYcZECvhh8oEtY2ClfvqiNhGPgDcg43yNLu10nANVz+jspV68ewn6
8JkLZXSxYIO0Zlo4Y5SccgItWyt5wDNs7xEM1CDLeVvp37DXCeEsKHjEMb1L5zsrDK9uLgIMUwbS
EAOO362TVgugc8NwH+13MwP6COUJXCbiYP2s0D9CcSioNb791MagswlT+JurFpf9g/MvLOLFg4pp
JoZzwNSMGda2gLRFvsVcxh0+T4vZHs5iAviNi89UEBuYOU9KVjSxM+vbfr5E1VAZcpdv7bbJilYn
pAvJii5tm7l7VpmbRA/wS1B0juJZNr7X3zy2B/r7O03x+5TxmR3KUOJkfLPqlsa86n4z7+WXcHfx
DDRN2VXV4WPxBHrG4A+rhpGt/nVK7xH6tyJ9KOpqgEEwNlzlGtNXzh4M3AV+DPF+v/vnlQKvWYw6
xGGUK1hXspwt0awGksFttmD6md+QjRdItsR4PX2e4AsAa4/TZFwUsrtNbXmfXV88V5kwLulki0Qy
VTPW435t0sd8aKb9OLnPXpvXkNFCRiRQ/AAda1pzlMHgLO6hBvbh+YdVtLvXO64thI5uEXKo+pLs
bVzcIeg1ozZ/pzlDBQHtBWt5omhbrpfrBUJJ4Ix5jdzyVk+l+o0pXk2CXBP3S6v4YaWz7OYy0c4n
vk5hQs9N9oxsDm6LvOmkW5j+6MinOLqmyjFwypDUQnPUK11dJp7px0IaSm/fnNwr0ISWJwdSnSYm
C2bM8pWI4zGikV+dMV08qoze/UFlA+KgNHx27r2MwVMEVHCo/M3i1fsi9s4QZD035gVatfZ9+1sR
6U6UHsWWAfLd4suo+k2uwPwiLl10uWgHQ619yNvfg+sVD8RKpxa5a6PUZeDfSSpYono8uw5Bfu4K
PoyaNdgGT9B8QOhEGS+gdoONeuQtBtCoGYL+Yk4GXCjj7gBDCkw1/MYPcvaNPW6y5IL37AwQHyjF
wzqtxce7r3/8E5KfEGSDs1nuJufENq/uDiYmKpdrWAR78O6mhn0ouRkECTiwu0h3j1/IgC0QhSgQ
jKBsh5UrGxjuxy8syosdoJgNZuZYdY8MVnbnm4Lifgs+MYpGDE40D86ze5rcpwa5WfAaPOYQa0Pu
aM0n75GRCXfO7G8Jn3oQwDzj9SDVzewztK5Mxqz2C7ObTgDc8Rs1IV8Q4Y7SNoYsuvUrY0wCOP06
stswciekNMAUPtBqm1PkdZc7Jl3HvJv7uNS7jM3Bvb6FE7B5oKe6swtNUNfvWcoegFecIdc8DCTb
5GuZH8eoeNDnlkkIojlXf1XaO+ePM6feziTK3uH+Yzp3GGy/ndxrcSpuH4dGAQ68A3ynMIPkofSB
GArFwmejTBX+3H/te/GITyFIPelzy1xAOTa79Y+z4wx6aeRxmTNisgiDAWk87ztbYjX4qi4fJC0z
BpuTzQmsGad2nDBUtwZpUWjD51VpZpk1H39cZlB65qJE7//OY2rTx9iEQmF8gUj4NPmOypCaQbYK
NRijjjDSxU1YHuJN/mnt+gwzZssK5A7g2telHjCU2a5++v4AEJ5kAs4ztuGYsuH43Cyv3wUQH/PZ
bVRol/vJyjD94gyegDuJHvZuBQzEPEBL4Hw6nzb2mnn1zq5v0AshUwUvjDugxLr4UhRP7fzHz+29
LBcwyMxE/avqlOiCsmHoz8BO2X1EuzYfgCGs+lUKYQysPxbQ5Vx3kA4zYlXevPqxX2O4sHdY7rYp
cQwTSjIFSbPgfka1bcbQVlQquog2cGa+fHJGY8Ee9R9rlAPYl1wP2KX3/gG+30rdPAZfxpNewffU
NOJxBQHMhFlDOjxFiLdwESBBHtZlwhbJCg6y4S8gItaJkgHcCtvn4tapLu85uzSHzhxRDcY9EGS1
SqRucOHEurSMls3hDzsBKtC+5b2XiYw6zyksPEcCodnD5KndbF7fAdqA4v2KMi1yrFKAJaw4nu3k
6ORpK0CtA1U6MTSKR1Cxl21y9xwTUVQKd86FXuXehrwPp0UkgoFKJijYzmcJHxl1zR0FSmK1d82C
kWLPWRUA6ntT2cMA29h4LEoMEzA5+4iqs+ukhNnHVxoWb24PDgztiYf8Jl4Yl5dbF5kPR6X81OSb
G9EE0arPtNUT+C+nCCoVgt6HewNNfV+ZBQeO4vTiVCAWhrDt4pwKIeKr1W/7vfP3REdoI/dNoM50
/J4MRvvPq5e8ghr9rXeX5DiEu5Hd0f29MrTwtbKN5+bdfMs2xoh1/zWsAwMe03vVez+pHX0ILDn5
cMukFoRhO7iYrMsTThSLD3bYclpheSLoH5iN/Oy2pWxONe6lN8I3SKpeKCcebEahHnBMX/wiZK8M
L2eu6P8hUS86u4fHZzKpbgHXK7tgCGNiNvKtWZyi7mE9sW0AUEBTt8t7pMW+fQBcJ04HvOEEfVx2
wFP0Cche9l49PysXcEin7WmZ3ZwMlMfgVjenF8TpwUnsPd73lzUzeE+znjktJui9S7yV+0/N4im5
pEXyDOhAJ+Cf+LRTME2wJhahhj5DpM/P8aL46VPZgg0DvA/guA/Y0S5DlzR3zCXuGIYYClV48tew
WnWTuZNucstnu8hQF5yRmxKresEUEBwzEBLQ3GyXFrTEQUlRk96YbSIaAEUU+JiS4lFbmieZ9WQ6
e5RvxgQY5/AAUQ0mcZLQ6wgoJEFjsbfx01U4d1bwWaU9ikjMg+2YiIIyHW0zalGgRqkgEy17L7As
+06MIgoALRKWYsQHpmSHeF8BElkosbAkQLohcTgglqJ/lqr6uUFecbPm2xPpN66YJ6X/j9dh8e+d
mHRzlKxrQPRgkrhD1DHvgEPw0AigZ5/fVEfpN4KWRIFOufEN7xXvWmrAaPM4bzj/yeIF4SHCaNDq
AY+KHcg1Y3qgMH5U0ZVG/dT9PFnvdgqnItU1TPkuwi59hkWImt6tpHtf7odXIjaE1Z42WgmVZ/27
KbWrE+Sz3zfIY6xLPyGhBYATNwroicM9tTwia4YVOKKawSp19kMCzTcTFEw4sZaPwJUdmEhwHDG9
BuoCJOV5l8XGNOSTWZyyPd+wLNkcJfhKblABsD0VmhJNpt3dkvVGTF98gthmzJN0aVEhzVs8QQ0B
gGFevAIEJXNq4c29QeiYhwMqg8aj6Fw6hSjXnYM4x9XXWg/ILl+L85sP3jNoXyBgxHugfE+IBv8D
4RhCcTCa7R3ikP0pKokl4k15m1R1QfIhPiZEBfaEcaMi8++9R/9STOvV+m51ACPKKBWtegrlFFvh
kl7GQ7wfyDhaezfaRvjP2xid3K7wojGpwkcUL8SypQ3Did+H8w0fPVL0KKHPwuIPKkGRoAlFcew1
k/4QvMbEP/geGzdSPXildJ2cl3jiHQoRVMhbh0FlQiBT9vPteUMzyvXkAovmE+zs1Zpj+iNiAANf
XB3PweKR1s2bpW6lS+L9nnL2KSBOge9NYLI17B2xba2fQEEtnujswakTGRJ2A45kssOMSgF2HkY3
fmiSa3LJMIusKrINlmD2RWPawefUjg6R435TczB8cvNTHpmrw1DFGgTQkA8PUIY0b3B1DZOxCeVC
yQnNZbLO2xVqhOAa5taMTZqHK2Wxozd6TuUMkFVh4pvBOro0sHm1+L/Zod/VpoeIXTh0d9Dbwz+V
j60L5heiSfjQWtcpmxq0ZVIL6X8doNQDpAZolbnnqo2gTsL+zLWro9fdrsA+R60sdXAVmFg28o4L
f8ZModPQO19hvCZatk6MZxsoZDjksgaDVe3cPYx3bhr7pef/UXVXy4lGWRSAn4gqXG5xDxZCckMR
wd3h6ec79MzFVCc0QX45umXttX63i8YpXj2iBMsObhnE8PnUL57d7FeymwL25I4lQ9VuNsPuzC+i
Ngdjfe6pGvu/XV/tMIKV98s3RspxY4mWABK6w4C+HthN6fcr4uD9IPKTGqHrme3byOZtDFjBk8ny
FpEo4jN8Saq+Y5/J62Sbm2QBkBfv+2RvtimlNm+pXP2SAzBt+Nj2UItei9ltcbcvYfgzd0UCPD6W
3VS0cRkX4jAfDY5jPHbORwa6NL5uZb1/KoRIL2mczpWjfGlnlo3jqiQhe8VPmKrsjhVUXthZruU0
ERiphRzphUoMzudW2i3LMWyWcrlJlmkxo1hnnL+raDf+kZ9SWuSIRfFbzPpzpZiWEUaLHAUP/xQI
AzM0udGqRsa98645tsRJASE6kI+Sc0N79XGpriVkIkRm8odPTBm5v1Pn0b9XBBgTpXWmvGBSZWx6
+fF3aqZ43cOxNcaGXYp/rEuPhkmdPdSjuHL2pcv3mlxAKdNJ2FPRCSbaM+O9zevfqpN8gENvm9z5
A6Pq86jHGrMPFulquB9Zx071QyPyua6vn/l5mwxOI3w6o8zxJ92dDVftfSfeWg1JrEPOvm//AgHp
YzqupxrJaZZs3AwX9Yq9rmw7Y5u1kg7od/VjfavC83fWSwsYXsOSeUYBcKiMpwl0BFV195PcYD3g
w87Ukv7khqxCSi3jrml6ymJCtCbnBKsZpAZVtLH5WH+prB3ligR8SlL5mNyk+hsUYi7W/58Dpwgr
hB2zEf3LxAqH9yho1CccxbGhzGWIcT62LmyGHjLsimLYS9X2mTfYxV2Esk8GwOderixw2l0/s1Mc
m/ykGY3YWRtxQDaQFG/F9dIpamRYn5Xxtk9TDFoTJdgf916shzasd8Ge8rS7hBVOFGD3fv9O0Cak
+QIGy4D9PbukPsOZzfyMYuspXCJ55cbxg0oVUaXuFd5qX9r9LKjOMVog2pggrA5y4khqKC6lwovY
htfDG1m+6U7HKjt+x/GQBJ4VxMJeCF77LkjRiH2N+5lUfpyp2kpw2AB87UuxWOlEnygSDPYDflkj
8hmWom0K400hHO8Hgc006HkxOJmzu6LaFpeN19qQOlbmZk6csElxpzhfGNUmbh+xoStwQJcReDzM
j9JBEuRe8CKqChm+WaK8CLZp2ROxjeWpIohxBv4m6VhU+JAWIJsAgFmlj9vueFH3s4u/bWHxkbfv
vhKX/n3TXKQHqe3Xc9VbJoqxc/XO0S3PF5X05C7Zmige4VUBx8UcJA3LLDm8kBH7LRwceZZFKQC5
F6Voor79zEB6ZYKGN4W96IdEeI++m7DCopiuz9FXb5RmiEf6e4E1JU72Pb/psRdnjXEdzVlt1lAq
kUv3Npbrqk/tI++eoioLnzkWDARwAQ5yJzs9DsLvGT0ariWvY5pBVYsBozef4yaaLtfNDBKZa1Cw
v2Eu6IyZ04gaesKf6Mk2hz/Mdeyw2Oo9cewqzQdeTpVWk8hbskvWW3GfFCy6XvvmDSW6i/Gt25RE
txKldf0Ua0VO4d3IqZQa5c6jB3AO5kdqB/hjIZQf/RkXicvBWh+mwlQpp07V1eFXqIwFOJt15x25
Xqb+gXodKz1efGQLm8QAifG+7ROrHQ93VtnsEM+HvCYticI5Un/m3kO4/GkOrQC7ugI4+1RpZwFc
7t+EcmxwYum7U3l+ZF6uPg4nPOdCfP++4Zvo0rv7e2O7Ll/JlSTQbq3ANq7yRjhD2K23Ii+JHMyN
sEm0s5yXUvKAdhD3qb5IlGlTonmS3pS85cn4WL6u6SyUw5Mi1sGTe2Hkphse8d4uE9MFc/plRnhU
jHBEpaaZJPoVGRyLSbxvctEWEfaZqwHuGNfvif9+ZU7S6vVd3HF+eEB+GCorCkhOKE4jcPwox/Fn
P8qH/dAjARPiK7wgupZfjyDngxxX4G4L+bQpzrT964eCyixtry5cxb8SFDYwQYkjyt4sP7bx4Xk/
YP4IPSyS1cWQyxa8NmB/SXBe+LrskcDGkbVEEEKcaR5vEunwgyqS0cSj8xgHEcPp4OH+I2ZxeqBl
DA56eH78v58or90ieqx6HGfbmUv4pPMRTPHoxezX+CurXMb/rRSSjHEr20qpw4naUaJdm8FRnYKF
98s2lBHXmT5/b+wvmIhQ3L9s4abF2/KoYvwqhMx2srrGPRuwymhlSiHJ5YIgkyW7sGE1QuI5JLQD
kAmljQzc9W9fwYAEbBUAS6FiTKZnA40Jc1QfBbTc12g0vBXkrlJ5DxK5AZnzyt2WRwAAmXwDQ8ww
aIdCcAZcgLuqBECNuOUrbxrAZP/yqqEaQzgXPPBVom0WS70+IQDFql/IQfBsYJtvAMqAvfGhHuhs
Rble56dHvzNAmwJGQ1C7EB4DPCfwST+VZoQDiT+op99AoMIgCP862N2RAr4fpqfTCQjw70Oe1vsN
wA67MehUTvL5Wcz8WNYiJRNktB5EIcciwYmUUp7um1eR8bNsdcj/kTrJyO/N2kxu3fWv69VLtSTh
xDtlB5/4aOQIkb5nWwckPfVINYJAWFKsb8DFgFKUUGkDdJbKfHT99Yd+JoOAvw5DirYjp2iP9wuE
KCkxCfjUUPEVar52dCaEG3LVpaRzsrKu4UU2t+WLA+O7Qz6c9P5jmIWLMZQZvNNAFR9EMSNqe47l
OVLguG+GWsV1LYc213/Rerhm0MBysnsN5wNBYrEA/11fOendq+osZKWfEGghpx7KobaddSdeCCn6
AAsfVx6lxzAUMYV0vSrJEBUDKONUU3o8NmFlgiPdTMqdP4TC64JE6frpSQpsDX2y6W097gfHAWsY
c3W2TurK77W5aS96ItzwmrOqvST8gjXCvyUw0kd+xpW9t8L50/XDhJ6d+sz9C68WEGuhejNk9Z9F
hOww/+kCcvRqchIqhs6+9y+Xf8XzvBRQX3a2g/BP5EGgf9ded3btRHnTawXM+/1aGcP70F+rR4F3
jq/LJMkoGtY+KUqHf+osr4WLZGZkFB0GzM1VzdKiunkFJqbhyre/699cvLiV+hxPs1NZiN80VerL
JIqaOTqMDsOt3xQV7jVDOEfWQJcV7YXnURFt/51ru3grXWeOXZsuNKASAoQy9ULfpZxv/RnudduJ
0s0OrZP1G1onNGBo0i0enXq2Htjzw797E2uaWrRZNfx7TALV/W2y60kchHBJvLhW75idrrDnb13V
GtXnWEL1+Hvo3drHzrGz9wqZZ7NZCZ3iuW3HxiQ48MsamN4mOZtOaJtt56V0YQ2vpaWFNeGDouVs
VxEHCt0Anl2PXECtHqVNb88GEG1zi5bP5n5gvm4HuVFiXsyNThNhND8xqmr4WCgDuazw7zSJ/IR/
uZ8oPYlZZfcsCQ8ZbCGqduEM1W3hYkF01RISssNsBpNtSFSngQA3ktE7/3I/YaRCKZ9LHjmtSS27
C08YAi5D8MiPC3UtHM5/P4dVjVFwOekDJskr1xMvHOHQn2VbfKwMOFKOvoBmWfUTAVQulnZXNFpI
1lkWLuA+p0AQkYP6iU+dzpimB9zbKnDguwovSf/D/P77Ffwo7xPNFFZ+JIKoxr036/07yLaWg3a3
SAF6iYU+tpWNGgapj1RZXdyxaPUK+DWJNxsfxUiUDVg5nXnD07A9I3DKVuKAkWllDzOlfiDR80nq
BxBmKshfiu9/mcM/MDL1XF5w7HWg6Lk5e5Yarbcs86cxeosWPL8WiyOgngYrqAgul70VyxYAjSNQ
C2+dKDS+ynJbbAKUp93Uz9j6sYWqqzHP1fIJI+/yjV2+7IlD2mY8Fxtlpa2iNUaLP8Mpwsleb3+V
nypH6+cj+uUmb6fRKvOn2TUU7W7TdK4d5OpwQBL1iRfWggTggeceq2qP49BuoVxhAqCXfpTEdJmS
HJ1nkMIbvdF9cmLt2JhTluiGeAKfuhYbsY8SiT/mEAEjpD82DKFW7KL5S6TDJCJjdxhq+8aoLO7A
EGJgCE8VyNRdzs01CMK5vpi4D0/PTSdWN8z2mlNiovYYcvZeOA0bwE3sKhJ5or+3WGV1e8/ky+6T
tXaJtjYTQebd0NntBSwvp3du941A2lEOVHt37VTSYr6abJsuFr78sO7vm0sY+p/b1OhRt6EkrEzJ
mT2qP1K9O7mwYhR25SDgOS85MQy678Z+nMFHXMy2+Tqob4o/s8V8BeywEPbJDHe0FPuRHXWhTvcc
OZDKuEQIZG9WVU0AOaqZ6MZtK5ou2L5hV2njU3auYNPlM2/AJqWGxucIa5bNJDEyS9wSeLTa1Awq
8Xkt+yXFwHh/nYBT3wxvkit/XUe4li+V75pNsWx4h22sJc711E/iZ9YO8PbksRzeYCuCmLBYIcy4
yUVBGB2mp4R8pq5QRokMhMu4yd8rxAfmlJBg2yJzBSulC5pzXSLn84EWuUzdKyO4kulLf4Sd/1ic
TQKCf9ZmRlwqNJ9eV4g6eW6zPRdJuodGEiDjccxaTseCHrdCMQI1BxkINoYDIxMOI0gQKu9ih059
KfG6z8XN8OS00OPpTeUmtk3GS91AaTbx4TefG14E4pxbc3wZXQWX7h7OmaqUtwOOnGHB7nAZmXy4
8JU2GLfCecJNBIahbEsQMWDTN15CuvEA5tEwBz0zXMXrAaG0VjwhSk+njaI8O6Uv2Mkt93mGIyPS
xBJ9KEFzZnBPVZMVV5l5k8wTna0di8+f0E5yS0Y7INVpehwdNiWj2/FMHTE+AX5XyIZWuR6SUJk3
xo+6v6Ysevh7MQlYpbOdXjmt8K7RlioLR0LH05OBqhYSwGgNY6Ypjfx1zQ34qta4lJySTAZ95spq
yL1YDJG4utrhuubLxsSIZzkrXn/i4eZLcy4JC5CfkOxqcAVQBWk6k2yox94ykoiybe5IkqOyk2CF
E6NrNoplqvP4a46+WjE0cipNJt0Sw+TLyMajpE+MrjlG1LaWeXugNVBR/WbpTozGrftoN9zWAjBy
3klScJ9ZkhWBpxtKBYKLtJq4ZzNToyOs3VaEf0FlCAsfBrFHWTcZqcZFpmg4+OS4pddV7yPFLOiV
UH3gJpYcK64luT4+WvliEB15ZAzW8CYHy91vhoanOeMYABwtzgxFw5ms4AXCNJEnWBn74XiF0eQ7
YWyIrTwKp2kCZ5VKRdPLOOivmxe7lyboK4Gps6jDqA2NjhOkfB2tDFlLasEFWjgbLmc1yXZnk0h/
XhsraM+87aa7aRhd3hq3XPf6qKeMqoCCAxLv4xP2WVNFSCy8dR/d6CMYQn0T6Of1PRgpq9fO3dpP
ZhMqH7Vsko1sVlLoKoa1i1e4GM5rBELDMAhHHodpb5DMawFQ6/rEB+9lhUZDLWdchYZzGYBbovNr
uAa+ogNh1rVSYN+z2oLslU6Q/q2bLmxZoyRTo6EqKEAHUwbDuOUIWu9RN5qdKzRSMN3PoZv0wd5a
Z76Hnja0dtMQzg/nrq2PVXF9kcx1Obo0hhxYo8zcvru8jsJ8Bx1h4ihB/ZHl47vVD9MbOojMG5f7
cOrFK/eR9e0wdXRz41xeTDyzZFnE1bCGZSycKiiQmW+HIAuWwIP5COim3RFRQLg9MUTAUntUEGq4
1R/dxbIa/5JNTvUzfZjIeNMqdx/FwgJgtLjPUNYEIdcVgxQGX5edeikPmgPvKDK4yCc2U30uWKBG
4dvwiQ/Tfy2lkkre0DJhxk9s3QGEeRz5jLDrU743aHZE9Q5hx5AE79s2YhYyu3po4dDWDyuYA4Qt
jKufqS4mWkhDvfYDb4h7LA0jO0/zJt7nr4slwsg2cMJukeubC0wD8yJANONdUlJ6Otxt9gs+skIo
lGt3U3waej4M4FxffMCqxFPLhNvSsC/QaD8FAz/S48vaeeTUl7B6Obrd57VN3UcGBglu4rfFOxTs
FwMqDJoQfwD4e0POQcm0ZVUa6ZjraDdd1tx1PGOhNN9mKBOwVFSt/9efJKTUe+4EtCmRfy6L+rqm
aMWMCdPQfLxRpBez0DraI8E3nW6lRtZFd0YG8/gjiHEovQY0gU4QVQUnBFdV5e6BL+7qDSqHY9mG
PC6dsn2ymxrc0cxdo0cgBdIi0z9MaceGWfvjNSQmi4/QYy4oWAHWLemaWrJFF0I3hhyrD2owO4hE
fvHQAIAAmADeDMyuMoeJMPVFoTtnOFksqnzhik9V092Y0VYsdmeP4Ghfgdk+F99BiP0AeAdWAniy
mYJ1X/OHHsq7BoqHXu4nNtIat7A+jlOjfXMzGbdMe+54og99VQkkKlfATtk4rbtsZgi8W/VxoUSN
gUxfZOBNvNiGlVG3l6wkbA43lPNUd3xsDveYj/Xd1vhdOx9/kK14L/suRvB8Ww3Rp4QdZNn8dwCk
kiBfV/eVU1FxLa4h0JMVCzzDykQHF17XxIeczqmCesRQ5LUffu1HSgDGLQE/l6G+rBA+E/4OI8Xm
g9gj1UdP8wXPjiDmbMXVzD4XSInCN8OQvalVPNsSsl+ENPvL5v0t3kr8Xj8XH8RPBajMuIBtDKBj
Plfn+Sn/WjiJC8mmtsjXS9DQdAXOPn6lRRNaQGC5Urqxrc/AxqVhcjWZnlk51VEQBZGjjRXMGXi7
IZP8mmjuYPGVwW07i8ahnsAAgQ9Iqmi0/5SkQImBEPp7qRnPpqeAbSX6F016Mdq6tceCzahbzk3u
bentXvRzb36JjTdmX88oNGH99P6NlKjkKIqeFQd8bzv/nDP7VVgLgCxiPwvg7mDLCI9qQNkaaQEz
NBQNnwidnUpM26syuvALWGqyh3IcFo2qgGlYuQMLVBjXsjw2N6hosRi7xxmdI02nlpXaW4s2wI7t
IbwyG4bojkFxq59HoVvCMhmpZmxs51G8IrCtY8LXYapCHOotq6sDC7OR9notjE1axl094r3QmUyW
+qsDTbPVMCIUmm4ZNoJW/44Y0Fnn/3Z5OIPVq29mX+ydYX22mFtPw/W6DYMfR3bryDxykOm8aTlP
YpphDTy6HtItD4kwwp+mSC5AgDaNzECaLVU8ETJcV7KlbDsHki7Z2APGuVSj6XoWjw+oegPUvJNr
5hBOraaJminLHDQ/701JhuQk92zsr425VBtJou/Ex10yEhratglOqTKpe7qXkn+j/aGaaaz7u9Ym
DUpCOEt5bGSWn3XRr+KxK2TAKsQJ9XkdkcultS7u+0lZsT9cLSO8L/ko3G9TLonTn9+aXXK3X3eA
+WYOIUmudErkY8a48n+aIgQo8KHFust0frIaTJ7TTH1WgDi1zcA8AS2jh8e7tmtKmUvrqm2OQAZM
U63M17OL2677+H383uPVFAb2SboYqEdWlWM1MO7LhuTHA2fNFRIgO5QaSpG2G4GYFQK495NYGcB7
CoDts6pBHMHIDzOg/PpNbmxT8TAvJpBzBt5MmbUnXr8/jUl2cdfKfy9hVWx8iHNE2DY9ayAYw/uh
Mhjf8uPqvXAYRYaLwT4IDqgUPw12v+Q7noX8Z2IKtVAMWblEHf3a28Xcu9SOggc95YZiBct2pKBy
3W/A7KpNViiW7SR3RA4T3y7xvChfhSe+RbvSQDpyxNSrVvVl//K+kCLGtCdi2g2RY7z1+rUAB2yF
3lXWxV64XR3+dQRzfLusSzrH3Mcbv40UlzHY4Xs/O+QFtFNIpDupagge0z7a1JPvq9INjltJq2Qe
WeFUOZMkMJYq9+4Da4acAbpWXurfomuBGIw/V63ePb98W78d3udUp8uSfJIkoDRVud9Jdnjvj+8F
qbS4QPfnuUYmSWQLJYHQrmi2oAdShue3Xlh+67VE41YhgSPIhLWM9Nxtul7hglsQ7RQAKp/wrQJF
gX1QbqmGzukeuhj700OxtQ5Z197NDFNMHq/b/yuxfupH7DaU6MVG1PJwgwBOU2vgWBfGnwLMiDAW
dRgfx06+7z+TIg+rxi4IHNCiVD3YJWNUrAyQH2Fm+FgqTaUrXD2/CYwwGXelJwqBRSGazgOP76hC
PkrC58AU+J4uLOcM3Jh9EzZ5LK3bCcqtj5LASiJt0dtV0+2itS3bPUziwwtG8Eba+MfLAQ1Z3sIN
BC8/TtLeAh/oGxQAHnriiJdQeoglLt+7QpXZY7AAzTKlwLU6fwto7osJWaQSfuOzf+4XxRgKGzXR
T0GUNMAJIaVCSmFzMz48EMguHaQbOkoSX5xdj0minJ1ewNVPbWYMuY0KQyvUpfSiJVWI52Qhl59/
hhBwoJN4NseVb1HxUys6dEwtIYEtx7in0CfZUYqoMvwNHw7xybBquJNk3TfcB0BID81FW4hvK2K7
U299Lx7EMF2acKh8aKwcydtuRK5eSff4VDDqrAjDYKAJWxDnBLzIC7GnnCrc4mP4KBmvarYRvjQz
o/g0OQ08FadsKK2TqO5FQtL+MtzR5Buehgee7LUcZZYxYhzR8IE+0QFYx4orqlbKqksYyh+k0ASB
CWPmv6NhaoD9TTM/qR+xMjES3lPY6lSmjYRqOGqs1xDqDy9LGIjeiSwq7HptiqrZOVIhc8BbeNkk
e0Gk3yCK/sIor+PlLAwRT7dDcrR6qO6qmUTJQeiP2XH5WNwqG25+m5NfyGkR/GGZqsrYjRnwLt2P
Gry2gA5q7UugWB+LpsBqFSNgaTcJ/GnaNIi2DjR1We7CwkZMYtG9fkSGy34ayUuDXZCRJxIvlY4+
tWdY46qMiUHrrXbZKpRoEuX7U+1wsO4EmuPVe64UWFCu/Zb4NGxwH3S9mcO1h8Yv92YGIowsHtpy
Z6FoFwV0/vQHcIPAYzB7x1U5y1sBcuhWjWTiMG6huqCGXpyXUXzEeg9mKQbNSFulxYJo7KItp1Oe
mn8h98l7COFyhRFWw0aogD7KxPtKDR1AY/ubew11DWWMmzszIXi1HEw5zBGhGwIjpe26S84WlHRT
2HbuNV+fUfLZy6rsJWEy5UMbPtLg33fU/A+/xlMjVxUAYS8VVAzXIfiV7+byifCw/Aw11NRjrZzR
oW1ezN7uDEQO8FpND+8DMM5stnGziV4LBtoMb57GNOUcR5xf8dazuOzcALbq1yZ2CsDXnycABZ6E
QHaTD9X/VvuvGLFzYdXuUqFJoI9IlN8IpWyLqe9N/U27cPyewmlCipliwki3pZST03nBFGiDoMUu
6OruIhv7dmNUTh0GPvksiikm+I44/EJvCkFLzyeyNRl3eXfXFJJDcv4/6cK5qZDETFeLcYBUBcGp
8AG5Dj5am/UFA78O0GMnBbhfU+EsK2nt/sPwEdRqnNEx3pU2iHNJ9TFq3fRbpjP+u5ejwhvr2qG7
73PUPzSthXH3ZwE+X9obWks2ygnGTKXe77MKxrHFXx6f8Ue6z57gZlcyAmnt8edC7vP6Ngcd+6Oo
aRmppYkE9tDiiPCHRcSgiReV4O5r4T4gtKUnLL4DvE0QaK2nzP8kW5GOGsoQhAi6ZWQSnz4sO1mP
z+JVRgMkY9UmmDQRlYZQVuqeGM0HGtHfEBwVOMjidfBtG7DUjuuEZXhvbAaGUQ+qAXQ2gsOQFOlA
PH59qs4HlxiWwcCKGvhSd8Mw+QciLN3b9FIfg6TmU4Plnzm2Kv0O37F2FC/sxGmB18d8BIxUR5mE
E259NaqXDIkM3t3oam2V3A/6OIHyjyWHeddyvB6EzDRe2Xu1grDk1htXgvBzrBPtrSAqX7yqWLGU
4tmFn4O7gbYtQ+4QJ7hgOJ2VHu+3d7aGnEDx2H+eC3yQPwaL3cjvimkT7aRr94+nMZtlysCIciXI
KTE6ggRlpAEfvehuVg0rwjnQnOrWR7wRa+zeN6uiNWb2tYGGA74ZF9O1SBBAO3/My1nCdVnMVMjp
h7ua2t+/Axhpd1r43JTfM/WcMV7MdecTjMzoREdP5LP5eRDdCmTc+E+Hi9p8+KxnWbnR2uzd8bMd
JDvFm6mPDRtpDo0FSk7f42a8s+RqTdXSxC1hZZUQI3V14/zpF3wfp92ltroRApsz6iuZVrRGJaM4
HsQVOECmDK7ciB4ejkL8Bnkd2NQ7KbSdf0FHvhHpGa/ja6nSK+/+NNEb424boavE/IDZWnQzDdZY
HYDGRvSL3Wu42xcIL118WIYflT5zaLMqQYWeP5zxWu315m8XJqp8/1egiFrn6o/W+Vg6v637ytQo
tNXYZ/hl368YAnHOwlwFdhBPBf/OCicK5zF0DFBWIbMvpRkUZ7CCFeCIhX69KI+tilLdZQh114Ds
heSoP5c/DzQqVd3mpIdWqhFHEF5JipIME3gPsmIQ0vutmBR1SJGnIKSCqDn+QXBCUApL5NO+RroX
iqOwo3pImDbTOdHHmVcUi2fyI/UIuCcuSeiG+65KSSUht0ej/Pv6AUfJZ5vRueXNnIEVe/CcbCLI
oStnYVzL9BYa8jOMSGpNdshk54pOmaXtCvw7fmch1ZYfQZ0r1kvWrt/pzx8c6M3zN8w3+s3lm/Y5
imHG3xe8pNSHAjtr9b66KjFyKxfwnJpV/Tm4dHf1pJWpHlOId/rKNcZMmExhf1BiWtsdgjv2uOfn
P3PT+Jo//s5Vi0XLJ8lQXVZlrNl+bVW3nNwqJrHUopTbvN8H889gcu3mg0WDgMytueHkJCzVbdb1
486bWwh03iqLR9GBvbm9VM85+XaR/5f9mbSfD+1WNrntL2xacnhpnzvXt8NX9D3Ngc0W1UEy4M4L
OlMswlU1hpeyfdiq7wdWuxeDVcQkL2XYuN/7mgBsj324/FzM3pafr70PTG7WyA6Z0iiji+nJUS6j
TNvWwgcaB2Xg9NfaBsDuWbLP7a8F1qhT2mfdO/wc8iNlhjTmCyGhLO3qVRZY0rZ2LzL5hjZvtX2z
qtw5mcRskfLq3sKEdUCxEOPuNnxMHBNGQJHh/DNHgARNwcuOGavLi4Y6Yfusz+7awBEKJZZnBH2P
4SxQ//y7qW3nUWIj9fa171j57YGwJxyBFcg4HATgqJXLVn0KxuptuOgR7R6oCsq7IjDB4rgObOcd
2/+16XSnNlyEgshVNdyOMkoJgwATvA11dzinvd7AZpAbDINs3b60/mUpW60c4OrU+2slWmJAKB3o
uK1g6IJ55DftQMMNE1JJT3lXVHbmwBmLHmtVGvsZzA1xoZQo2Lm0x07qLHc8sMFGCNZzrCws27k2
l7LizUdJbVLBlYRunndyoxgTOmzsoempgzXhUsLrTGcGFma53OjbpyWBRFP5dI+SU30HW8VN9b7X
nbClar5v+1p7OwhHVY/5oo87QmqEJweehupRXXAwqL7HFX5nnWFNsepFLnNtrge03Yw+UQZvGXwT
ThyK9jLLCPRByvFZXlE1kEYBUq+cJixcNwlixYZPTu2+ylVZ64uqgdNgrkyDQdN0CP0wDNcUtv0N
Y1hivR35+fd3uj6rwrsQj7WVj71xL+qmcNjQ0QgeLUNz54fTCWAGNSvQIU/u36bNCVEbg1xAyjZS
UjBzn2n2+NTYAEBIM7UCziGACbarJhj+mfGg1sZ8CmZZohxaD1MHfy+M+12b3O0LIQEyFLrrl4NR
tOI5Yuj5F1LCnAy8ZKFpvJ51J9Ep7h79D8hx2XOuZrGW23gGgzK19uFwCU8jIMt7yD54Y2YNr/l1
wGfZFg+WkQZZvaHPuiETSkizeXKaQI2ehlozWnXsWYWnA0I5i1a5QyRoH3l71GUhwj43xLYve4or
6Q7CCVF1/VyDy5cVCjDrC61k/PMAXRoigalAXilFCMYSLixZDygPtCKviwSUE/Ruq1WIjVu74XiN
/MtJygLFANWB1uEwDbmTTDNXO4F7f55vBVXgijYU3EQEzA5S3N6Vpu7uZL1Li97bspzuiO9gXE1C
ihfiBI+qP68AEOB8eUZ45laykjcvmxdWNGgZ68kMFF9XNkXQOIT6c4ESPC00HzABakUOG+LB2S9e
Az94GjoMxUJ1rRA7axU3RQrxroGREn8U8lvx7n9fIX173rIZqqmqzEKVELCRkEpvz49Ib13OcTzu
tVP39JfbobdE4lB6NrEk30uHViyvBmzXWmm7t6OJXGYmcpABUjjmafOC5bBBcAR3IGSz6M6lEtTW
yhFoIeQqsc7mA63EuczVrKYa9q7MR+JbDToDa/V3iAtMzcuLSq6nkoXMS48rlmB6BbMuhEx2lZNw
kLBtOQma9pjKHuIy6c07z2aIG4UlMmYeBmt6xbXP/NzLYL/fjZZUSplAtXoibNNRGZ0j5qUwjJeD
vWCUooBK2GA5eg1FdXKxpcMwOzT+t24nmA6rduOsNxEEiakaaXDDEHVB9OcxxeL0RWucN3wz9XRU
HwPI22OK7c9KRUWnff0eHN9a51oLBEDm8zPay/wiB4/9ynf0ZsVhCKxuTfcQ1M7fKeKUHqQTlwPE
g93UIN5L9naNUTfeDZXtyeFtXdJ1QmCrwt0+CbtOgoLd9rUsc8vUZ1QW8wDF9BvUjsKrh3f9NuDm
8pc+hfFKu/fvQwV/5vgzbLHAGFX+FzmIbX9TbwXaOPjxMruQcZYYM8R4mO0raZ/zx+ydHqmdryV2
+BvMnXExRRiIWDTeSxRi/g4mUHi9k6QxlGuvPyiXEZegALb6+o5PwAc6XP58CmVrpgK9jfcm0sVS
XuOeF1eVVHtc/Pv3n1OFZ73FEq1zpnV6KWM0003krO9a9qTHGaR8g/pesShxJBpfsY9cGSIiJPKh
q7hBReEEdcliAOhbGW2fydpfrpQTzPkOWvfvMWnKXXm7KxJMKoWz7as7okDzwo88Yn5FbzYwXo3f
Nupp2TK188cNWkNi4gkzeeqtLHhhWzoStcNYVnkIvGuAeyP2YUn9xrd3yJGD5Bc3c5KyNfb8Uahp
FBWJCNHf/KKeam5579nKG/b1mIB4KGIEpkaAZs3QBqtCDADmls82d82PZv1zds13kNea4/NyDO/s
7i+pHELMHg2UUld0rOXV70lI85Ff5EgCbt7nJh1IXwLN0gzn10t8byacHH9D8Fl/lDuX4s/eJfJe
a/mriZZqBHLfwBQpGlLJdY2DdqJ9VJT2oWNX0MCBDjUihr1obYVIWuMaQ5UJb8ZSHGz1IsLLwsye
zlOV4xj17uZ9nDCriX8eq9lfFQCdTWuWKmIfZb3yuRbd5LuW6FiTmGS4QBKQJGAAsNPd/Ol9zAwY
1+0bseq4c20sWooL5LCajRiLvhXHIXMd8KXxvt9FcgiUFmfvZ82vfi9S+sxSuj3n98NY/U7jZL4u
RMRyQbDeByGGxSRX/HJ+amkXrvBNH7wPTl1250RcwN5mGSVHQc50hYiLoM2GJA68YP0j2k9Ubj8b
NeSFZKDvhjwrPTqd44c9qZ/ADn0PHs4S752EhjknisxSbViIGhZW698JKK+079/TFW4y76abEDg7
VZTt3N73SH8fHhWK+3aCxR39w9mjOPxRkxS2nlUyy3L8T6g9+S7LZvJ3hR7i73FW8k3uNYo5T3QS
UZDSh6EasAK+jDfYENIFagdtEIAetpFH5ZUEBpTMWy5OBTH1yLZmnV/9jTumv0GIO3knTedCyvO3
RfdSeVo1dy2R7eSyeG7cH8UHdUqld1nL0w4o/Os7uGU5CRorQsg5EAO0HMzDGvGbrD2WxZBT2X5k
ooXs4IIe4zMn9ltcvP+EyR/rHVgqH7lSvHPNFU2pS/Ej8ncnf3MnVidZU4n1Uu34pzKeBjnsVHtf
Tf86QOIrXnt80hfcQ0JRHNuQvhaOrAEN9+ftBQ899nVDFFMLwYJH0m3Jq3zuMKPCuHwqTqO6FK0R
YhRnpHxnpdmV5xamwQYv4r2XHsTQmxHsKuwbvezvohUmAjk6Iz24wo2ckReUdXiu228+KxbYLSPX
KOd/mS+0eMNseRHt4pdO/pJRVENRiHP7PiscdRTX/y4WF8Gp+KlmfHhnvrsTlkQ51r33bh2y7B/M
CDK+42Vl83etbv54tItVcbuSdzo8KlxrDSa0X0jwjZWWCpIuulu6PpvSs/pv7GEsrAR3cft2aulw
2ZtT69zfk0KQZLN70oRmoIVUbSBmPLFSeh3Cn6d7Pv5L73Z6oywYf9s3NoUfY0DRmliPArS/2Idx
7RyUf0mEEgT+yoAFtC6kF1zBHmrsL/MhclgJeZiwTWG37s5DZLFyaoWL5Rx7dUu+Jlx0oMN+Wxe3
SFMPFZoU5BnC0Relm7RF+W5EfczqmKlbqeqmm2JUhEqGzEdShIhsQ7hn5Q7hNTF49ye31jBbrv3b
OzE9bAiRoqBBVvq3xLCInSpqxbeEfNelFB5qmAV4iLflMYjYzEcmqA/TBYwgyZkVhEUibo090lhB
1FV2V7HR7L1wURWULuUopMBdWX2u9dixfp29X5YtqRsUFp+SNdvPyJmOe3mWg6Rr30Npoeplh6Rv
YnRsmcPJYXLCkT7/XgdCkBtRZt9DGMTZjuWqGxWpquQ/I7ytAJU4coAw0/D1HErmBxm7VFDEunWt
Z4c+lQ6uuLp48UgH45g+OTvXmjqM+acyxCGB599rjW8cXJcjnx/eqvp1EYvPn3/5y9tP7ui99phc
SLYjrmzufxfyFZhharMG33rWoBZfDcHwr5g0be5Znks52efBeYe+j8JAOqjtAu/C5GJs4SSC0DH+
+l2QBf0gh/t1qEVw29MMsFkjlCVwxZuwbbU0R4adyS9c9ETC28FHC9j0O5suW+cw4KUP7yGmaIfM
6epY2H5qwWu0nJ4sjGt85fDwV/5rdO1KeerxEEW/0g+GUwhRENtlWdao5+tykeIDL28+VQ7+eXBi
gwcewPfB6R5P//0VYgTnwVc5fFNGa3DosYo15YKTO3Gf8gzalM5vJxpcWcuwEsoQz7DnPR31XNOW
ghvBPdQI2i58bqdRmJkVPjgR9NrC9b4KIDS3vEDwx8GLKqI3ZZ7/RNirkBn9a5gQvwhH4hwHjz94
nPci7zHExsQ5Qvz4NrQrhLhE+OyiGiIdWJbuxW9GMf+PFeVugkP9KmqQPmQrB7kcrr00w4Rcz1mW
bVVFHvq/O15UpdjKDvG6NUkMp31FGkLEF3eSsjv0rdvKctYIYZDIzMV4oXAHGTlJnQbDO7wSLpZJ
WggxB65+aHIKuHlXey8KWYTwQ/CMuazslVn3NNxnibJ6M7jNIXEx//3nSd6L6Wm4UzRYIUwSQgv/
GiM0Jg+7GgZR+ErICIaGcYqHgLzohLqT+KYYPUAalPypBOGOsyBTVIVwGLfn4BoJKVR99rtnxf6H
pPPaUhSLwvATuRaKAW7JCGbLdMPSsgQDiiISnr6/bU/N9FRXQITDPjv8AbY7UiFWO4cAAl70q5hZ
sHgvNDWo/Jl5aFypyOgD1+ZJhbvcs7tMsfhLjkiiHfNOEYUbPEefBK2HcXobyk+DycL5uBhCmiix
o6IGVlfPlv1AKbAZA2nHWrY1yu/uB98AzcxiV432t6XwlVdg1LRZa0HxCSkJFB+4RoaBzYZcBhw+
KKUCAkAC/PFKRRKNBFw6oBweCJyZqpgUSlB/KLPZkK1ALPYmYMgATUZ3KFcKWUNtCoBOEMhAixmJ
YZRlQWFgxMDYCHmtfoXQbEpf/0BZ68H/5BLqv8iRQRULjgLqBYY91HVjIjdehoP9PuVTs37OmJ8t
pYWTr+QG0qxhCVym3SGEk6AFA0E0/ig72cJhDIZoOg6sHQSbJfU+a5NnCQorw1cC4rFRrPfiKw1G
l9BjPDz+TO8OW9kRAxrnMaNEcullK3+XSfpTf70fsGG8Ad4gdwKnyTnPphhSBq0DOydNMpAjd5rX
TndJyqH5rxylM+fMdOzhgtsefduzNwu5lTdze9r87ArN7FybT2pO1Xh2Z+2Pe9nejjc0BadkTK8n
fcDW5nYs9/UeGizhQjdrPpevXGAkJUd9M9iwmBIrGlhcRBRVuKlMpwBVfj/hKejwIBAKCV7EneWm
ISBA9LQ0JB68APg42DT4KfxeSejRZWaYTZnRv6fKaNIFeUMhSC78prVMECd5k6QcL90n44JOZvz5
y8SRrNi8tKUKBOHHxWM6FmMFyFbKDqrodpcy1DoA2dkqwNcXItoMVZD2/5pifkQtw9UKaOxna/Ih
yof1uXaBcBSaXTAUJlEBCOsUo+/g7XC4zviqnBeJMto1PZdxbWLlP4hlYT8F4AAEUOkiuShlMAmc
CZ4D14LvmOdsQ7+m+/CCGL8GVsHk4rPo/j1mGefat/n3ep7lTA0oHFPaAOyI2kp2UOmAR0M4dUg3
gMEMc5oJ4mAFcxsXF9wk2CmzqQojSrqxivSEIXoh7kqjlHBI6R+xNXAbpBMBo/qLZaB9SYjBO4XJ
LMrt9HYlmCkrthLph9J6CdGCpk2HgTh3lRaohFr5osQlYjs6vNI+lfilDcH1fWEHnAhBMHKJxKvI
ffuXI11Y/ftrYA3+T9uBP8gDGHsSOOHb0OkVYAG8L7SKQLr5KtdoKa9WrsTCRWMvIXRLmKSs5iDS
+Sj2zz0EMYIfeIQVbV6xfZGQ3HO0IeNl2cPk6SUAs+OQEBLnGzxeOMrqpbEH9E+DTblqIRTJximB
PSds1vZOGqD6BlJcapYtm6Ena/s6h75FkKTNepWgz5CT7amBmyzhN9+j+SNvOwGXxcnxt/8PgfBc
RQPobivsLo3DIfnemeZx40ToCEKoBm6IVDhtzMf+TJeKxjavPoFqyr9UdhDSihVsNU4dnvjgF7r1
DcZdx0peI2bPMXC+Dc9bPyB+RspIfUxoMj1xECpPkHwwcaPiZkIX2cARacVBJocZVUNQApB1gr3y
IhtqW6Djm1+BijL6p28Ewh1W5s1E/QqxeFdDQ3eAGVB/3Ao1JD2MwTIZXQ8th7EUuWfIlHIroe8e
iv7wywGDyKYAIY87oP29J6z/806GbXR6PgBFp6DSzD6eqXhuVXTVtKV7DaeMrhp3juW6nyJuhCAI
LVf63CwPE2MaRpSJVNrIjoPlUuwPd0q2dNnaDzze7LFz6ecn28/yNaU5ViJQ4dw1AJ10v9kvyEAZ
OYhxnvSVGbwJ4xHhAskwPbn/qlPsiVhaZ0j3Vja50mK+n3Ws7pO+FuSR4U7Ib8z/C2AMMMpxUGoQ
0E0X7cnFRHwASQoX9jz9jKRlPQskfQT/Vfy8VCtFZq67TZoFFn/RI3g2NtkVuzekuBLgRK8/Z5W0
spbHN7UIvAvkdc3T1VPD3kPnO6JnW+kMGmv6PG5d/uQP3by8ZpX6l7HFY5gLUwetq84s7WLoiVg6
hX2NjCSartdVr3tUk/mZttH5EbAn5bnDstLKs4k8WlUFA3rwV6++fkhiQOGgm5KgJ/HhGQITxzJr
7AhXtoyR8CNoa/4NHSdUTVoVDcnkQ6jDRkDblJ+z9dH9tk4rfH0dbOrcAUwATqaj3b2iz5QSCBpY
VXVZ3IZamvkfoXjVC13FjPx3cCPN6IAyWbzrIOF+VU+nes3i893R3vMLeiFoIMilZhuh29SOJjnX
ravwyPWO3f6G86eNXpfSlk8ukdm/i/YW6U0Ljd3HpMOlAHqfN5OoXXsart1soOf2qC830Ogotffk
gn3aFXp6CSKoGKf16QK9w1c04QWS3PsMvGfG1dcOcAbfyhQiVkTNoJCYvYDO6mO0Hsh2VO1HNBna
em1YZ17j/qHN0GFuxbcHtHJ6YNWva3hrfURYr7ss1zyYFo+JVqM4QJtHVnaEGIX+HqLxwCMY89VB
DpLhEdSdbXxD/6PWwvwdvtFv6v0mT9Vs1eN6UFEd1cwfaDsBJO2BLlQp80Fataug1ZsPgES9Zo83
wIAUPI12eBbhrVkokbJLlfc8X1GMgRu7sNy4jjBEIACgmwlQjLlOtB9cw4G6ivQS4OU6BY7RZ8vl
/kGtumbT6hJCdcymg87bHDTTKD9AtIkav8MQmAgP3yiaNPr+k+zB5r61n7vmP2g1IYCUPWe8ABRZ
mIDNhbnRc5VBZUKqemC1ayYN6qp7Pz3f8wR6NxDiuDB6nZBD6M3D+jRsn9Wi0sA3LaEacj3r6mFL
iIPqex1Cd0mQ39dvdH/W5bDprF7PZR95rFwGWdyc/iATVh5GX49Jl1pD+hOTikkQO6E7qMdK1xFb
09Qo0QACm+IqQJDXPcRRkfppt51BGCGgj+RaPdPGcBgsdZKD2vSfwmG7/+qU5i9HARjdjBnNVNvb
T8vq6zbQFrOKrHpXAhWkGbRQiAXXOXNxvRiSQCS/cdurFg0DCzUPiIT6PP57lCMaWKA7DqjfRNvk
tiRxEXvqi4VqJHgHPn+AyEDvJ6P3VqDAAwMFqNqxGYBRQwjHJXNEwCDQ5/hGLhGJpvX2OXQ3TRaU
tFVJCUAkseeU+wFCovGoD53hZWth54kwq/nkeTGRUuUZ6PTtHBJ/OyhQY+5ixvCyzyTYymtHy0fP
hu1D1gaVh8U52YiSnO64s9xHdFpikn4Egft0fdUgvdD1mF3r2ZXKpBrl6erGZLRlFfRoY9ojCHKS
r98jP1VHn7eX1tYzB0rP1osur3Z8psNdrpOa07JO3Pe0291S7tNMSOgkF9QDLdS/wKWbanwAt8gu
rpUDStb0vmgwaIuoz5wc1YDE7YLgyOhAN3ZGz/sWj1G1aSnjJywhditDrx0lqcQj9HW8J/R/yYcL
LJS8QWuIHM5TszjYgwkL9U+n2enIr6jop9RB3PZbqICos09rdH/NqMaSW6hpdJG6IGI6s5IoXP2U
dCGaFsw0AhEKfQXY9wI82YeodlsrfJo6xEty5FYzZm5DMtgnMt0hOtBno2wFAcXKZeBGiE7RqJKq
jjqNZ62PK6z6sJqX1b6GD2AWCYCHnL4nXlnWmZWL7GQ0YYe8ZfQYGaSj/fHenJ/HdxWw2dXZ+K4d
rBvXhPL4Gc/05yghPCSMzy9guIfPTmzpbIjRbYE7R49wc2b8/Og5qMkQpqsOOYaGdJobi03JY9JY
bK0U+mT/kN6G5wu0OSKiSoz6ENLZlFDuuPoXBI1ugPyfIC/IcXrXkJbCkz2JQBZTmbbZYlWwEuyD
ve4fjFgKknuXyGlejohHXFFiI31N5e0xY2FV+feQmkzKVwbr4p3DDkgbw30EEbYD4tMBwYBM6WEv
ng5JFFDki9uZJ6NVORQVfJgcTN0PtXh7XeSP42q1OqJognnD0DzNZscV8xqkIigmDUYqV/Pvj3uK
+5sRhq7hixqK7/qugYsluy7/racD5xpU/o35Xg9OYVCsxdjqgRN3e5JwQvIxQ0j4ayqGWaex+BmG
6+nNsBcncUiQTQsOWojqysBagQVi2E3SijDL7DijNyZJ8hOJlmNw3Oxon9gj/HKsEZNuygUFLRZ+
vzCw0pOyaicFq+i6bIgg9IorY7mBKmZb/t/cB1i60Q2fqtuQwzKZ4zjymeNhYHSyAv6yo7UIBCmo
PM0Kt3djG8Zia7d03XFm2LbvLyf+3zr8Gce4i+4NlP8eLrD/qVgN6SY2MiLBstwB9alXAq24cp+I
RjQzK8r+j7O6E9ZqxPBKY3YBAwjECemTLwBqh/lYzwhM/GUXC64DCayHc4t8KoRSKzEo//nJoxhA
3M3ZZkcpRFbKOyHn9PvG75940gl7gF4BBCehin6dmU4Luc2jSUXaCiQQGuXsYbh/07kxYcLm+L+/
gjAHs7U03O02tJdSqIa0AcHlU2WJb5TKVYahss7Xyd9MDJu6qwMWI/N5zKwXiQEpUI5X41jicCEf
mfmz32Iat1/McNP7QcDTwpDiBKuGDxm/7uTEhS4NwQSrhhOeusPhTGiXJazkY+EdGd3jBv91ivoe
9HSUIbrCPR98T+bGz63kUMjy8WvwhNwNN5fKhdoEJ5Hd3J26852UI5Pl79/vXIzhJsv5VD49/79s
0zUyOROsJeVs2D3p1PEt+CXGH0WR4fuT73nyWzwGHIDlDxFFTFYpP74X+2H+4Z5653LKc/Iw5+GW
SwiETz5iY72+M61y+bssjLm9R5vo4/7a6tDwE8vXTXeJpfIwJZjICQAjpspiSG8Emh2ZQXeXAYn4
8IyjOAM04oFeUCwGozvgVnBw5qPdaDPhlBERmk81AwNki4XAONWkfmYlSJ0rVk9zRIE4w8lhd3Dm
v7+/8+V34UxcBNY4we2wsn9EK+l0ymyAzPaD4RSDzl1lyRVGmweohUuvwFh+2oy7GYrNK18swVUL
Z00aCEbfnDioR1K5DmBkgPBYMAK7GOOfq3PisQNda2wCFsOMEg+KmLHxTovT7L9dTorzxux4klCR
mYSLwNoEgbc4LbwVtBo+AkLVTwIadrQZjVbHY0Bg2MklkzUkx9vt/MoAPsxFx4zTYWme5Y6cbSDw
buiGc9/nuTRsnuL91p9zK3x7OLRNV7xx/B2XccIP8PmSy+UsEePlWD5L35lAneKoXGJKDqa1u8NO
4gQMsiCzgmDDcE/Wpbyl0dKfzyfcJN7iyprNvGBFg4hvjcC2spZkqY4Inr7hOLuRs5QzvprTdZ9+
Vxhy0o4fSlzFWMyRZxFfXmM5Sf0x7sHMa2hTC5Fc+OK8+gSvWW58JNQ9UPgmC1Ww4w8xjbaiEHUl
RrPiejZwp7BETBo7YExmywOsVrwXN3RRWWiILVkXH4ymNbM8a4a7C882q2y5xH7uZ7RznLk793cb
eXs73h0XTq4Han0GtiJ2YnFqlTllYoWXKh+xETZmaOMwvPRdt2+48/9Pwl8YbsPv/uG7ElbdOS/h
//0C7zd+eRKIr2EY8sMikjV1t1wQe/69Zca4bdquvGRlMFjwnyNE+zAanr7tyqRVOEB9E7PqdzC/
WAcFbYdN5UiYICxO/uQpdVJYeR9nA/tR1oq6XG0I8ktQpHK/ZVfgejrgo2WxyDNaOqE/T6z5Hy6l
0ylf4+uGO+YE5/LMsy3a9ta2uaoo3No1+mLQxeqHsfYZwj4IwG3CvTzN0utl+xFlD/EoGx0H8P7w
+W1boLA3LKDgxPMgJyV7nrcwh96oZew21uwYTDJAfC0DwZeRhJ2l7//x3iVQsRJxdOI2SKBib5oC
HwHi8ZZ3I0HGHUPBq+yW6l53PQVBG2IKvHSXeZrOWTB1cFetcBacrNaRLYeYy61dPs2/F+WbnMoO
r2jfd3NL7jWvxnNBzWCwSfzFQx4b0zZD1+fWzefLEbIFK5b7k311ePiuw9ycxZY3CwLe4MtarWY4
XOKrLE96MPP4TL6xOc5OpbGwdg4HkD3h5CmGyQ7yjf5Dc2h6Fl5aG3ICflPaZJyT67q+s3PmJLLm
7/zA83NlKfy/QXOXR8eVx/1s+MuQZiNhTTZvgB5s3+uG52w6nf5xC7nHBkZVY9td8t44GlNG3p89
XvycvLbJiuxb25dphvzkZ40DOwAQ/jPPpjtnu+MK4dSLVI89N9a8KGvfP8z5WdkKlzx2xvqLUfDW
a3uP14RD38S6MhhnwZA+yG5emqObzwPMHQQJI9iFqd+1FP8chh1HNRfDkkXjlRAPJRbwAy1zejbt
bdch5wqBMNNJF6PcgclGxMD6PQSEPDAordtzpo5mDEA1AI0yAfmxg4IYm8XPh4HogmYtjV6V1Adt
9q7B8rgvaqKoq3o9cD5Y6/UEFcF0+8rMGM6f1WYIfMeWWJZjD0B0gQX9A9h5wiPU88rRrQ1vy+yy
y/xlW2xoG/8Mk7z/dlDiocjiSYgDBEettlFjtfeeaswfYqdZ0u/dtsOYrc4bOE0IJLqYX1ERy47A
yo4voFNzULP1KhrK9vXl2Jy9+1S6+ownh8m2CoGKTpUvxPiJ7CeJikp84EeOYEtDGQPej1XYPcVe
Zx8N0zncnWM03CEtBvxxJwJsHfPQMektE9UBU4e0V5kQxXcwqI82TWQHctvZo32rOpetqILB8Vs9
xx96uxEMZ5mn0I9VVjJmY4NG/fY5F9Gx61xZ3affNjBKXwmascm22Ofj+7S10Tf8nvgxM5pgniDa
baDo2DJytNeUlXbShiCo37w6khc+00ESFfq+cN2Zx70EJIqY7Js+9wfIrWCKadACy1M5iACoUZtj
Qiag3U8ITJhqjq4o7kYwrgChCjr3C40mLTjP+foA4rKX79kRuIxTGehlS35tJCJtiFV16GfTNvmO
Mn8ZHdEXF/hw7H2Rth8uGD1GiHPdE6Ok4Q1wNc1qbMmW/2d9Dn1Bmu8WpyBqZ7xCvcr3aJeKrxzl
ix8hg6bYxeoFqJBJKRp33Gfa2L1NnIOHSMcfWgC/GQow0CRqQzkBWIXRhxvdZfoOdxomrJIygcWm
Mwdhqc2It3sSEb3+kNb0E0lVZAGnNJoBFgJ8ZY4s7jWSk6Mzg4YxWeKIprY0AyzllExB69JJYcJ9
5ZpnxHf8NeWFn4wOaN8ynT7Pyb349zofST7EK34h0kJWhHJ3nsv8Wvae2/I83xUrYNtGbwPMlZa5
pJdcCJIc7i39VnNEA54O/yYFDSylzHnOq3OR+CZpF1NWPr8ZG5rq5HGoJKCvKOKvmP2NBA7tUH1W
QIFvS/6E1CRXhXcNYNO+LQVB/vFJzEk6OAj6OZQiyAAA+8ZlNWf5wGlyoaGBVJaZbGkTh1se1R8p
3zvU3GJFy73Z0DijcS+Xo7cRx0FdKgsUU13OiQtEX5kryQB9BSSbxVWjpE7G0xYdLMaXGIgiu2jE
81QYaYw5uJA1C7pP+xmTh5CmP8BmCmzGCRULGpz1iffYh8EpyospXfAJgxaZZzz33SFXgFdnkTPL
Dy89e/ArPwxuDbUeVuEQJCfA7mXnlK/0X+AKVqtrw3rLVy8GK2gIcSieUwRr5x3GJTTOOsz6gMXg
eyRaroLUbcwN2m28CeXEL73oOI/juTLER4yLuDyP38g7MtPgPFiiXAP5e0UFrpnnMb/ALIObLaco
HVwmgcwOWbKIGC2/lwys9oCXbyFekSLuw38ut5lbJysNFDVkvfaGO2RflqJbtwF0nq9q1q2UPbDP
nrC5l/pvOqZl5dKbYL4ScRT1tyO/HSPMKHInZEBorixbCz4v7eDmP2o2ncKc3U0woJTgJXUXciGT
1WyxeJtQfMzTht0WYtAk3csDnpNvojtLeouQhyUldY2cpgKnNYjXSN5aFhg0N3Vq45ugs6GfMuxu
qR+oyERRNJiRsS9mgHGlmAcIzofYCq7oNaw25D5s7Wz73hG+tLGiut04I6kwv7Z9X6PV3SgghbZG
I3LzHt/RTCkcxcn7gEgr9cFisaAxTbCjDt5JG4NCiH849v+U5ECutNusjqR75MaTkbdYnDzqBrE/
l3xQ8i6pJeXkQOXxUJCYbPjyrsEemRmMHFjkXKXskeaCFAETos7OOVBJTagCNpsdGa+kqc5oMpLE
n392u5HIhUomxSHo1lijHXXjZENRM5pQUVNV1JBba5MmhZQAFB3k81JEbA4gxHDivYCkYs7njqqF
DjYHgBhNCYhJwjU1IGAGdxexd+NMm3Z2ykbJEPkIt2+rwBAEfYKqhvf9pySxsq6GFSzIKbhe3kls
YiUzW32LFK7LTsyq/94BZGNaHrwVUmLHPzhSL/m+IyWztFYQs+aMBOWrzdoO72pEx+m0wgX0wHvn
BtUu6Eb6SA+5irMV/okiLrQiwXy7VHV4mN9MTEItVtxiNhk4TjD0yPkYs7LtGsHRonjg1nJaXIYd
eZkks8ud3J6N1HYMZ8OJc3EOk82GsxgdJCHhNvBt8ns3lystcgCpATWVuww2iWceY1IhgeNMZ/Fe
BYvoGEREEe/bTRB849qgqIjyLI+Ed2Its5wEygFoi0BTWaTjYCSMjeIeI/TpM6tndblX4lRdm0dA
HaIEjIynOetzSBkec1B6vhbKcZZUBotiyC/vQOAZG/yckJhV3DasWEl65TbI+zsjXMoSJgxzWFJg
YjDRni8R5vgVmTOgiJfueQeHJUsPb/mAyfswnpHe2fNWypUSPG5iPUaY0gMcJscF6pcCJ2d1UWLO
zzSnuoZ7E1/uwpra+xCk9DheEjAsBYBhZvzMaKf8gKIxTsebEd5ZY+b2t7By0tfaGH/sORIepNWM
xPzMyMOPLThJ/ADMvwldOQaSIn/OyJr0eRqGV2zLt5TOKjVg22yNQvLY7X5bOxhK2WFY0PY0w8J5
WuET8DfUGhNPIVoXd4DRqU8CvV7L0XNLPiozu4l5d89lIgR9c11OydkHeHFM+XfeshEMMdrj9/Az
fNl3r4MmSbTU0U7QfA1JEbG9FaS8nwDMjNnmTN1W54OxfIdGD394MSzrZAHQk74sE0OqaLpj0ZSy
HTQ+pZzo3AP9TP+qQ9trr5Ec8aXIPkOeBF1KHcKyeRvzx4i+8uTxBwXgPDyoHooiO3oiyEd0SBB2
QODkUmENDGBHsFBS1xwkhSHzY7WxflZChyMqoYw7YIHTiHM+xrTRl4/SQwV0fB2CfodN3xu1Z7fT
YKS6cdfuJ0bFImBdTiF4gLPtFtZDDe4IXZ2HBUC8yGnKsQIyz2/85ZNaBj6lwZyBzB7KrzUaeF0B
VlkxiHTYJ17PU7G818GoZVNtyE4nEIwJQM4Rahpkp8LzRFoYzCEp0SRy2Xsoag+Mfpwnpt4pLPU2
aAxx2QGhl/TtnuDPgCay1BW/WkZd5G279rnvXOq24GqAdDwK2vlWp+8goQtItLulUrhHB060l006
OZYp9uu5pRAB2qOx0w7wiUHMpAo7V7+6ZXyaFzez110NYnfXbk8/XbNgzIsD0hsNiavX7zqtZ2m8
+56KAy2Di8R8l2AT2VSzMVqCVGiL3g3eRhmjxw8Lrq8Oiz6YxUnGfZJdTP7jfiGaQ1Qk7uSGNN74
U5peIH9lNflELjobPBLfPiIdE1aYYFomjeHPgersAAB/vyX1ItbMotLNUZbzj+nOl0vpiExdWk30
GcPpWsr8KSVf9sYVwsBL4XaBQA+SnQBHDABOZAEU+tZ5djyLgSLIIw/eGwKUsJFLcMWoz0BR5gPx
8PXF0ec6O54yf2UecxrQs41G4UfPm7OnFqWBAabcbtZtqME/Fb+AAQgdyvMQ3sfVPg+BcgmSmY9i
lNqle4c2vOxpTv7TcPdThhph5X90L4KCxGvDboFKsKzIll9mt+9kSZA/ANJtGNwl7ue5ZVpIyfXp
3HGOG12270dOht8ZBD0kHMC47d/TTnHAAy5d9M06hiqgFyKinJh9dcnwiWdEdysElQiT9Ufl63yx
7MuWIKMabEFAn8SzLsMQGVdpip9SojFqQpX4+gxv0U/arbFL4zkBTdw3IibeF3z/IihQemvY2zyJ
nYVbKx61xA0LJaPTU4AsCj94y9yKk4rGg7KNHh2d0g++YSI4ceh0hod8pSb7w4OhGOrJ4AoPJQuN
VcdQCOxMwu9kKrpLQBz89Dlt1c6B+ZYgAjRqBNR0sR2vF4eYYx56HQhfjZQpB/Leg4rWIaKiFAB9
zBJl2JQcWwNPefaCd/ePaZH8UE0JnPs8vGAGyNMP/O/CwTuABvQ32djnjMfX1eKn0SaIHn96DrtM
B+0T7ZnYH3LFP4CnRIH6TLstdgHc1FD08mZ3IMvNCuRtkAJQHn8tgE5plJuHc3m2k/P+0hqp+o/g
f0SU2oSH2ztWAFoLsCAUl5XaNt+vGbKBv68B3X7FZzb+it2iJANi8NYBXPOYZEwbO0sMjsCsVEz9
LiG5fJ4dOZF7e4oPUtaFVwOqrntbgFkAX9Q0L6anVhmPrncd650p2o3kyJwGgr1VcNFdMJ6V5kXo
utytKHdefTAaKkLjXq1U5qrOVjpzdx9NyBfrX+SUH6mwVrutCPC592it1cf2HruM1i8DdI2sVm6p
PfQMxeJcL0blwGCtJCSVu6YEf4GCmXJiNA1GswFvVM6KnpX0TFXzYMWtXuDpKgDxwMapc4Q5ErCD
3NomHAMRYgZ//XdRLJWUq22q19mZOpeJ/fR9wUPFPXectoegCz40Cm7ln2ld+YPmt+xhZGiBUxhs
ALxQyKLYtWrDE3tZlFrAFhOAIKdiNMBp/M0uAHat3nc4DFRL0NPKmJbUecSCSuo1hrQaqsphtijm
1LX1JKE0vlNA32nqeM/Eo9l5gw5HuZON2ju8anr2Ofb0ePv+wDTId+/lgy3Nvg7fhxfMu0m24DUQ
OgApgUcbLjGVnWINl0QOQS3fxc2wQ0d/NviM31iINiZhuz7FULi+UtHdEwSbbu6AL+j+ndUABtNS
3eiLliqKrTDEotVrMUCTrbC607N7OUWLniB7zb6O24VVt530gx7SRkdS1XiQMdMyseAU8GgOGHVA
8bD0vdodXdnqVK+beA/86dB/QjqrDfmARlfu3mKLEmuA0ilMkSPRs5XZnW197GyZ/X6OOTJh4/ay
3Z6/j30SGrj6HzyBzNe2ZHO6wo2IMMzt4InD8ywgUlA/b+6ctOH6pTe4zTQtvGi4wwqP6cFYNPaj
jsMqiOgHzLkk3Seub5SqRg981lbl0YY9CD22A1/s7g3aPwTjXnfyxH25P9JRQmNQvoimZzoaiDZa
WXNbVccruz/mc+VY1ajyIt5ItkFMiuZeMFg/mR9XntKbVdqxAyfysVD2d3V6SwJeFTQaRIoY3fZx
DOsBxCa7ew9FfT4BggA0LHZa0U/3OcYlh3h6z75Yze+f4Bs6igb9AFMd+Aq3aeq9YEMCUphq6Rr1
q/b0+nau7LnA/XQz0b03ER1IFM5pHzdN192+ESezsgjxrIFlAR7rmQX82QBmv/08skC7kzfAhh8g
d44W96bsuB18btLhOwfdyNrEu9RF5/8JRoIu1RMssSbDfdIItQB/BDiMmX9TDBNe+Hoe0T6SzOdF
y4+mBYPQ7ilrTQiXVo25TOpo6tJ5f1wd5VaBVVKFIERezOkvVG+hX0MyXr0oI4ClaV6VbfPXKl+l
GuTntA9+PQ7KK7uXxraiJaOeGtZXP7v+8AMcoWM3uK7HADcR5uLpZU97tUZsZdDib14Elmt5Oe9x
CwItEAEkqG9DwuIlcenZJVuEva4hSI1XvW7UsJ377ZSeFQgczetQh6kh4M8228/lwgJgZyOl6rN7
AUoAQKcOuCe6D8AiofKEx03QMHkT99SJB0Eab5qICmoAFf6GtT09PLD1AqxIs7+zggBmQ5rxmhWF
CO4Uw9ZvBQj/Q5lTuB+mzK0P5PnUS7IJ4FVwG/1fsjaDJk0XyO9rxg0YqKdJp/w5v34LtmICb4sY
iFR11IcwZCRkAg3zHDCs6/ZEmeMzWPqvPUG4V5IoGpjVXWlDnlD5OX5UkiPQzLhk34ik4Dv/3iyC
UbXk2Uth5IltsUefBbY33JJ5iS0UKTGEgYnucFsAl3Ibe8wU9V/4H2RW0N5oXMLupM20JW1VNzdR
ozsToUGWILDC6JsJ+O990Y7QKrOgPF73HTp7oJ24KyBYbpH1wvbzAtWPpPkVslNcKDj68JyMgg0Q
yhR9wh+g1p/1ixabYkQt4/ozcNCSASxF7zMxwI9ePg68PhZyvlVRzOD5b8Nvp8BJribbNRAqhdof
HqJqgNECNloa69ffMzdfJ24Vdc77oPlt80XXUpD5l8WAKduZMmIIrDU63sdiqUOSWe2fy0dip7SQ
NT9OLP0HR8vzwK7unjxFDIWBHN+9qjvpXn5x+yo7DvM5/M/bOe+wgz1ggW8vb5m0CVzUCEW/ZjCB
2xYhVPp2kLErdXuge0pMIXFrAo2vjaojekNNubl9ggrvHgVsmLJuIr9Cf1HoQ/e39+qMb4i51EE9
GHcAzt68F2+RZ/PWP4OHJWfIZxDLkPSgski9ij54Y6vNgmahdhNVey0zcciyLgt+rUFWQmGgXSoe
ulXs0DTVOsMOth3pMPXUt32PBYEDTlOPRg1E6mjY6ntIIZPjYJXOuwWfNy5HBa7yV6RWgrxEp8Cs
5s8LDTpTWyjxvm455bRnw4E+k/KV1Onth//u/sjut2ihBTBYs0Z1GHVsMnnz0/u45fylrGtKk3p8
jSeA6wifb/hueE0HXRqD9MRBBgB8Fdm6KnWQxRBFoet9QVTlrAsmr7pPREIyhSvSb2z8uQgMRJhi
/AkhbUUrNh8yy8Spr4F6dtQuQNssPFe+hsmh9hRu6/kZ5PdhjSy87j/3YOfpupPEXewLmqix/QZe
1HgqSQeEt9qIP35HCRoyocKq+sPqUOXBOzLjLlmYXItH146yWQLbJTPTdti6ovKVFpOEhEJdfPq7
BwD+UoTkULS8WPVf1fNr4SrC3f6M08blnOjXBk+MjuH7OK9F9hJKOtwDcodylDY0yIFe91fZtFBd
yHApcKa8+Orm1GgvxDR/EWUofGVfPyhuedg/Z5gmhzp22kt+HmEcytX3Z8hWTUf6jW6BtufrLMTn
t3D+oFjk5jyatPy5KG/2nC5Li068rvtyvTFdedFWb6v0pZGatN7tgaXc4SV0wejgI+t90l1yZIOC
9qcFkpOp1u3tIZRYd1ylTTbMXOJ1lmZ7hkQLIOZOh6kdTWW2wozNozVuv1WzAq9eUIUwwlEqCBtJ
umscbvOg2JCP0+kubx7JL+U2Mfx2BJ9N0zrstfZVe/o+7xkbvEYtxi8o8ly8c+KUPLDra9dpb3sK
/nTi5IU5Gi1mEkfCHSshT4a9Q3tJSLw2uytRu8Nn0UJfFDcrfTkXUppfEpT7VlWsAVY9oG+RA8oc
/YxXzO4zZYSBCMIa5tbmjPPDGB/AhsyKzpX3kEYBOPE0WqDCQbe6mzjKjnis/zZhPS7+Xsw5kVGG
Hw3pVDez0ysefQDlTqIcQCjkqPWb0oQsBMWEYxdWESh9DDhfE1VnHJ9ZVM41TFJGmOv2c3jp/KZ6
IA62hHMYPR9sENog2MoEE73ueXSbkt4M4kO/75R8PQlY9l11CKw46rhVa0JC8u6/zUff4VlGY1dU
jbrK7oWTdx8lMYrJe+/UUR82P64M7jAShtlz++qaCZzcF37M9KBbVPC1bjVhXoTP8SsHT0b6uP/0
j+KiB4D+Nx/nez55v5aP1oI8gk6cpCEkrE9lV5NAMz67/pAcpIOgbkiLH8El3d2LIfxLchkONY8y
9JNYDg1RESJKa8icRb3t6LvEl5exoyJmq+4U83f3pKSJ2yor9907vj8oLj+XOS/BzSfhhCCQLaHi
tTYqoEoGuCQ6d7cKrxrtRYq8aNzvb965h0tLhzt7d++3XVOvdRhet/Jp9ICRvq5k1OQYCTEwmlAI
P0iIgYHCJulSiOp9bkOhDXt0ZQq+c3stywKHxXShZMcbcVRBtbjM/jiJqM6slwqY/erH8je7S9BJ
L3enfq6Y5Y2x0xmO3o/zsMMuy9itVa3z8uf5KjGeBmLc6U3iuLI1CAQ3svDHdaj9YFXGqBAhARq/
CJuib42eHc8dIy12cxBoxzc0uNq6DUDFUjyYZW3e/giW0aFCMe0eFLXZBhMPSnPVYX59O6bj9uT9
254U417QX95Pr9PnZfTD657AEd+xaEwWYPQf1HRgRPzODHvhdX/eOqq/vZC12yOYoYNvoYZO1YX4
SvWLZPy4nn7gLRwff+mq8QsRZgCSV4qm/21B0aCCnQSwAUtr/Y+nM1tSFdui6BcRgSCIr0qvgH33
YtiCotKKytfX2Hni3jpZVpYn0wZh77Xmmk175iK7ShLD972nTDoz6YDiDoeVQBqhGzjkJwNDfji4
1YAPJ4PHYgx0JrTwPM5PRoLAIb6wv1Gs9/Ix7806qOH70X73PTEko2PN1UEOAKjYuR5g5/DUzOqL
G6VYJtl2uPpbzowbK0QUH2P0Jgwj7QoIJhGBNwQqbV5Y1qH83UhnBdH/jJ+B68tq/GZDKugSO0dE
bNIRt1qm1PCmZg0oFRd0zVYN1UB0Tsie+o5meHCDU3ZurFh/pvHmIjHLWKT2ZLKnyy4tCTrzIpm/
Qwx7Ylx+hr8dAmQRtPY5MF6XVyJqpFcP9Z0agQAwrsTzyACllTvBTwQ/ss7daMAos/uFee+zbNvt
XDuxur4m+9aheVYTBOscgkGJGzue2pmlxEMckmOHGDMdHyasdSRwDOQbJght28H1JT6oyjChrGCc
thX6ehTNBrIpNOq63+8wwpHOMTD6ndBglSZojPOkRoSqAJrTkVzZj5SuN9m064HOwofDA/AAJo9M
8AGyyISVJt+UeGpTIZxrJe1eP/NUfUZdZEUrZYF/RsH0ueNkPe/2naco3rrkn16zPEpYuCv387Pf
GCKN86BapxkPYtJuqj/v0SffepgUjvxmV3hPynJeG3b+nhg3KLk483a4wNmvnsemJaF1eP+sDHby
2x3TpuAZaNKoz4nx3b8HX152ltvFO8qesNl1uBzDtqWogOT23X4eo/h+QacvKRZvmrLEMNCe6Z5e
k8IBjiH9gLDZqrGVTrz7tx5GrZEITX+MM9LD6dVWQkl84+C22Ybt696bqY8xlnuNAZT5ek3x11Pw
D/vMUtKbYzV4dty0O6qYXj5dURzEq1ib/p4+CmqW7ocSgk0XyebBnK0ZUojgUqDio6R7KcvasGJh
4FQ7SzqFPC5VKPyfvo6Zh5AjDPdXHI2FLYiCTxDAt4t8kR0AVj4SdKbSf5p4FJLviutAlCj14rEF
uHkf6Dnw4XPrCf1r3gypvdiNoYnQfIBc94f8EIsh8Xzvl0Vz2wKkY8HDyB4w/g9wV/cD7r+LHPGP
eDR+nR+iMqYjp0zgm99B2jQLrrJ+GXC+3mK7eQ77zOfJC2dbKcQ9iuyKvpt8ccRlsC3Q5StOSkFH
X5yY4OTpjAcQ/+24eWXSCmdSCH4LvMSMCWiVpXZWL4xrd9WgY/uO4OOgDOZcv4LfU9PwetlleQx+
iR/GIprKlnfLpYrEkNKSEDre/53dEyPDv+2Q/g1jPpYwDk07LhCKstVCfsJke6ODxvGXZY0blXlv
nOSx7CAhr63bRx3UD+pRKbjlo67sptAENsaVlQB76gfZu5T0yVloLCULwQK7MageBwRuAkOkMvi9
LKSOKOJRqvFTbN+8Mpgu2MqBGPDSUQa8cMIj2+7ldNgdb5hu8jFzKNk3OcjqkOIdVhEYsArzARUl
Y0l0oRgBPIX6GGYE+bqf1BWCdxQgbPDU+HiixQ45JiCqvEHecQo2ATGK5K3E6hEdKcyoc/2ER1vd
dyS6FHG8BNuBFfu2n+vko/GG5JAOoIOSSLd5ADRumnaFisTZSZefdgKhFbzCS+GV8VZY9oCz0a6x
3ddccqfPi3I/Yt3tyZN+ckAwhj6ji9gNhR/QLFJUlnFs8rCnK5BVQqwAj4CbmFhGKYLO5I7TkXzg
TY4fhQxya4J6YWF8x3U6LiHXkARcuX2yJdhknwJokVmosMatMbDKhyr8ycLVPF42zjqQfRge/9yX
9RRmcJZ2Um2mVS64nJeZ+PsOcdGAUVCRvQXtCS+Tuwnmxz3YUdlPc/kaqiBMd5Nhs1ms0QkwVPm6
eKLyUQWdNaUrk1cJJr062Ic4d+M815kk4+oqIyeDdcfKrY5zRRTC8hV+zKqa5dt3qELJeR4o48Fo
73OcjTXwrWRC4HWQR/TvuMeA2juGx+cBDaiAkoOelScjrYRJOUUo2qr7sL/9jZoLwM4ljtK5MeuG
yThZ/FaQ1IisjHd4IYwYrwwTrH5AgcQbZPJTuxX8X0RZHhZz9FBUuJgh9cNbcGPSwQQTz5yhEbXW
14Lf4vTNl3OLyiE5V/bexfTPqdG5TJO5sHlFjL+BikCLauNShDSLvosehwmPFHZZWVGbjG6XipGS
dFSNQY/0bkAl5hdc8rvuAfYZV4Sxyuf1HIEpIBoI0H7aJ1Pj7Vcu2lOX/pVUA8zCHC5dV8zzhNmV
kFz3bcZMUKVuPh5ijKQ06I71KHOOlUX9J1RFHh460ywwJgVTSfCZDW29FMGwIUYErHL5IGM4B82N
AJCJydzcYQOmfn8UE/nwXVN7ZcsKi0fmzk45/vlalM6a6DW/R9kSw/SwHMnb/bmP5fL2DdouD4Rt
X77uOEbUjdowDUSiwSsCqcn3JucM9Ansy8a36X67n5Tu236MPna6UKddU2j8GZzhvNOwAXGu/FYv
kHE00wGFFmZzrfdZtszZA0iP/L1BQgLXivBTcuKx5lMhiVa52shR48cT3e7Rsg/YHWyA9NFtKjyY
i0s5R8Vm9/ggO9Mv0/4ulspYkEEMgMO5/FyoxPfkBT+s7MEqPvjs6JLZGHBjVcjUqM8UgoJFCZI9
B3KR1u9Zd8l9ol/GcT2ixmHfYLth6wFg+IqJLsktvUXnjP7L31/aE8cefRNqvtHTwV+XMTzxn5Ca
YMHHoY658QO3ETaAxe/wxUARWwP8htqRsmVK5HcYk4VOx7n59aR9Dd4g6SV00oKkOtyVkNN5REJk
Q6bE+D4Yh8/hFipBckGkWJ/obUZ4S4T7FW4Fbi+ssHarlq9jtX3Rpp6cihe2vV28zrqgfspNFacw
8zZ+rNQAnznrOfle5cgYU1kBnqHqA7RXLt8UyaIw/cMTkXiRktOudApOOubDX3Rxg5bA22bd3Vbb
shwUJwOUIDN1LhimsKBaORsh4NpQF9w4/OvQVKS4TyPIg6SCr+Rwx6gVzswRlIh1Bl4AHBsAbxPL
HUhDXAA2oyUojRpWE5lVrL8MP4Tknj0XK2K8fX/Ld5jjygeDVuR77R06YixF4jCfcBUyGMqmRMXg
wHYCsuA60+hXUcdANqNeEcN2jEtfHqUmlBPhZA4FwGbIw6siyYBFEtMI6OIiIwjH5eETmgrwEowl
UM3UqQvrucNZ5WPx/wUW3xSqlFKclHub2l1ftJhjY4x0ZxStBumlG6lTjRoGMTx1MosicTK/ccGl
wjCDEpGimPVJAdU8q9MS+24KQq8JcpcZdmcmi/sbS1/HGIIxJaR7AqkUKQOcNziCcfv0vk7PVxbS
AQAgTq286+mNh7rz1ljUt2+vu8Ze/YXPBYJOxNHNJOt6MXEhMnFuw0LzpNj7stgwFv3YTzjNmpP/
nIJlJx5+oqI3y/peSmSTPkI6XKI+lb3UON54MR+ujd99lzfLrIfRtrax+swVej3iCD1q4VRyiviU
gT3WLf5+9SUDrNVuHUod+J6GnVSjsmO1ddgYC6libvc6qGQFc4mGe7wo30G1+x5V2DqSk1vpQj5i
pD9qmXZa91XG8/SHfbA8D6ys15o1iLH9nepYyBHw7uZhc5A3uvn1GcOn2CzduAoHd6adg5KTVaMj
qpwM9wlAbdfwVNwnbYxHIf8Xno7/SOzpc23asbKImSwW5FKozrBtG+DyHNRWbKkofjhmgYrYF999
S7ShBp02tukeLoVEEH1+PowULFxuxTKOCZvzMSMpPq7Mxcrr3MPXiJnxYQoAo4YWa4bfZvHz+TmK
HYeLEeP0Szp9srH3IynCm9oCBx1U0N4qHbCOuD6YC4LedGMDTOYCwAYKrsU2m9FRZK6a+2zC3t0u
e36JnzxtGNZaL/axelRppowXueZ8fpASLHwtyeSh0SyWhWG1RCBVwnCU9QKzFjxo3on/0daglPuP
d4/HRhr+CKXBvVU2gb5ttXQYwSaQAb5DredDuW+552Pd3yN+Qf64rB2M3FVc4GH0obCB840JDGsS
CzWsAO7BiC+3acgN1ovf9MOlcrdfvQCR8UMyfxpZTeqIfI7esUdcGI8jY2A5TozdnXbIABxvu8vH
79otl/ojNKTVvrNpjF3+XKQM9n5T+TF57KdGE32UzU/ZsBnEMR1DO32i1ZZ7n4H+HVZ9S0aRth9r
j8hg48ARCzfJb4AT+f4RvlWmmGgqoLmp1r0wdVYZXHd6DltFrnvciQ86jgv8AHMXDNzueBwhZo6H
dMjJSa3Mm+LGd6LtpjRZT5wRMEbZ5Q/QdCzd6uhTzJrX4i2mo2xFNc1RTkMddpTJvrMzNOHS3SxS
A0uQ/a4bdDYafnrX9wozY9xsVLtk7RnG8oD1MkynDV3/jfSP7lW/Pv0yuvnUC75IBXkGbwcHdD8B
3KCXxRLt6ZSo8kq3DYkfsBo39rIx67rsPUatc4N0h0B7oNjJqItnIbEQQdcbdyxmhBaDRAcuWID5
hBtb+rYPH411iuQbuFuoTUe3Zbz82LWVjqUd2IK5nzDc7QNpGrhUnXCkNJim98WgV0eTYcDz4SIS
zvHdeE03W2ebz3782WHDybF7YPe31chDqm26WwXpFkjgqoPM8T3PC3hXrdDlbSi16DH7dgd309h/
Req6KKC5DPi8lPps3Dbd11ohh6MMZRbjG76QdT0F/WYYIzUbVaTbvWyl4zZ8yrol1eT9OB/VyfCp
h4GI+oumZQHBPR/YnzAd0aNVYTEjrgnb9GeYzoQ/PMz9BRPTcTp7rqQTXU+O0gOdwQRa9C18eVgz
TKgmyom24fOGKkHvm89/oLHLKrj5hvdMBTB1nxNJ5fZQyqDwahmdit3pDqXv6/KA0MYrTMCeVm/W
n1WMQlqbQvB2MCChodFGkoAoYvVh4tFukvFjTFrpd0PekHAYas75lvOWBl60fxgfUrcQG4lHEIsn
1XPYcRL2zERom4/PpTZ74nKJido2u8AGTOYglXximMK4r60MqnsWoo0Kmfaf6ItdFCu0MB5lM4V2
8prylkFWwXCRasCi5RDBlG/Z+WH/Bz+cFWM4Al+iCy7GIHwNoIJd2NaQ/oDcsfuaF6Glg2BpMQPj
SACbC+9XQf5E6Xc5nVgObToqjk3s8MtwdnGohHWAq/Xd+7K5g7iT5EjNyQvTbGErerPI56BIFDo8
fLX5rkNk2/awPFhCTzVx0Peh8oWGBh14UQ0X38Ea7fd6PLa2Y/ikjtO3cMCx2H5EKSpoYqPUT32V
W9VlfuYjPEtRDqlUG0JELMTZuAb/kekwAB8cWQh513i2DsW/okgWRyCxF7DUiJTRMOUWJFnBkuTQ
gZ33MCLGXYyuhrQRxKcZf1gv4WoKn+9nINibyKqmQsAL9Qwp3NcSbFUgRhskVkjl+P+Ge78WfsMD
NlJ0qkxFN+r1AyzCAnN9b3q7/hKfntEX7PO1fq0rYnmYjv0NVmVYVB9QzoHoDoAphf2jmISykbF5
EVVBfkaHmfDf9vFkKxCCKkCswmEvoahlqYe4AxGEZb+bDbHpHPEdi4AElw8+JITYbHgHkYQRyf18
T8Qb0V80YvhYUMPhYwioh3c0iSsw+Tti0vJSxbSXH6jndYSt+FQOoAWFrMPNpLvsLvep2V3eT4Ch
5faHVyhMIQ87TZDcfWzD/+DPO/xgKo7/LjMXbdxETaSNpT3ga7sgw+Krk0U2+DxdfgV3TGhD/74a
bfwuqchQev3MZMMclT+dBbgVcC6dNLDhXnzTaQCrGE/63CINuylevfdkchDwY+sPcUjglu/je1Du
PSNzJIieKA84uWkn/267Bj40ltydcktbkmYWTJIWcc/T5WdavDSSEbe4c9LSdIGJMPwiK4G0yKfN
7Tu2kZ6RD8Rf0cr8+2IVUJ+21hL+AWYnaRZ4layLxYhxcQcmCQ20YXLL1x1WLLOaInro1+Yx7hVb
SKZ8ifghXBugXfEYjJrFM4tbAC32L5ZIbqHN1MyvgdTwtCYVqhymGJrE9pcFrbJheWC+AfNVA0Vi
c8OP68acWVil8SsqYPpvBEsEhqQApd9jzQCmEF/KwzUUR0rQcQGW8V++EKdhc9SCD/zv6wFYY3bK
wHgCz9MdzxvWEM2CxPL/r1eFZBJHwRJqBW0hQBz4EKsyt7AtAXr+fYF48Q2zcfrG/cMHFxPf80Yl
jJRKKRJsFqy9AM8x7oFCAa78Z5zHjs03Am889U///mXL4It9isfnif78PGflgklTSOIBpR7Go4c3
jZ5Qz90y59U4YGgtcjJirFhNhGiGzfFPOgP5X6yjCW2MWE0/K+Hl9kPnJwQGGj1Uj+9SV/zEvz9P
q3MzvHf36yU4Hv0oO8UUvaETIzIEoX2Fu4YaqWTXEsQ+xEUB9fnhe9FnyohCC04I5rIcb2UAUAac
sSJtc4bB67jc3CPajyokLlUV0Qx4ley7ZscAbaDppg4V+g6BRElQzJEXf6kqYN2Hsi3bQDK2j27G
9+vhAb3x6aLjlM0a4Qku7x8yghM5im9uheU82IW6VtcQkKiSJsiedowg1ICl/9QMHHYKdi9kzdMi
SH1tBJmRJVl1JfLDaKgjXAChpYveT6hgdEfxCVimB2Rjufms5/y+UHULxrf4U+MMXEekvLF/QQOE
Oo6bMmNtheMrIBWmkeC3zJSEfu9xrr03/vJE72zkE9JvZ30RcmlBLxaaYrAqblN6y9TCcNivGH+0
hN0xJR/ucEVFcMrV9Pd5CVGoRDHB2eIehanfUfyDG9WfwlcFD+lN8Yt+DUtZMOewfwbCeUTeI3pF
eVRG/VEZwQzwBV8ZD0W1HTFnIACJ9ZULknIol3GSJFeDrV8FLtPGdVSIvrmYYmrJYg16pVzwJf4m
GK8M+OYOXe6+uZ/uGz7cp6UsqVh0OPzYugAmPaxOIr7/7Gi7d91LclIu0lG+qHgmy5dsiffmsrMm
BYpPDorem1Kn32J4/txlO21Nc7HLoUpm00+QQaLU8KJ+RBmG+aqtZpuuNq81l9gJFn9obYyWWoSX
WfCqhzQblCNKJ4JvCkP5A6MH7UBpwaKB75r2RMuhxZO2JoDQvL18eCaUPhzVZMoqw+hNeDbhW3gz
K0gIybR5Y8VjJu0a5JgoyW/lvDRAm/4fhkDC4tPi8/41xxYE7N73Mrh96MEUB3i/83Z66jDZ8iJ/
8KNbn66G6hM9J85CDoFcM2iNYCwGkcUrAC/cKAPZF6Gk6gj6EPs4tXZXtGfFflzE6/Q2bzsnA8wW
t+IDpN9ip7mGMfnF0Z7bdlpxjmfzuF1COk/7m1jb9rXVvrvlq8tIUk82ZbO5K5NdOaGb4dRDrPI+
wDe83w+ltFQfS/m5/rZzlvAEl8ebWddCnYu7MXKqBK8ZVkRJOvSB0Dpw5mhIejRhkC6fw/dXDBaM
fcjwoexiMAX1Z8ZgJNVtTIiy4sJyjs0etrBwu5gFALNzv37N2iiRIiUJINUxKNiToDSDSc7wICsw
ubPwHkvFk1DDBjmea0JwVAPyCKsMhPO+vxRVy6gc9+B9IVrroX7CtyE6Cn37Itrg6ONOP4PRWWBN
eM9j/SHU7jQkA6wohfY5ED+72Ib8c8AWI3QwWfgTo6BV4ydn38FMOJjcECeI/zonfBuQ1K/HE0fI
EjzGTPRnAhnu5D55ZyS5dRVbSdx7tVbSUdMLWPAysu2+gVKGKazziq5w+CqdpnJoFT/Nzmh9fMCh
Y9SFyz7eMjujpoCAU9beTQ3KxCEjpTdjr/3Q4EvhHrYANoxXaSOnHuZ6dCPwcTAEzrgs4QsnNUMT
h52cj5b2qYWy+PRAk9mKf9Cr6WwciALsglCatMojS5WTKkZbiBEoAxEerXK+8Moq5wd7Bg02dpuQ
FXkZbD94mjaO9hvx2uD5QOShKfrdgl/m/PIR96cue6KYTH1NGX++hIn/sxf2viOZ0paoVoB0Shkb
L2+qGUOO+ppweEZUSO14ZXyosGuKSuJm0i/ft5xDYmSHfIrUzftMx8ZdeQ/i36HHrk6eVAXhyEle
uTjTbh0v3x95VR9pXtBccQqqsEjwOoZXghYmLUIJx1h596JkIYgQ7XlrUQNUEIh+EPmMPKzex1aK
ONnZqWV1222jOzuw6n/kHc+z5wyWvRYVAAQkALjf/PYe4x62L1Z8El0qE/6KiStjJMyY+ycmT5zF
J4o7PMs1KZBpGnsbFZo00yheffYnhNDOtwNqEYZDWOVRP+QwvqGQPpOgZqL0NxgDNOP9MN9nTHdn
DMRHy5Kl+vlvDfU14/J5MKpG/AQ51+MFybL3KheUHRkUmuQAX0WD0orDIqUNHmcMbprfHFYTb95I
/S5wbzzrXpkaVtdkwYiLnpkFCUfJlLmWNOlemWEx20KFgL3lV13tUTfloazgVMYb6v4G39IkEOrD
s2sbdYPeeQF9EEbCQRj/XXn5z0MPi+fTD3l555SGzwO00lIRqj4UG7DaxWpEjg+lzFfwriS3NhWM
wZ8XeiMUOQGRD3RWhGFO/8YIUxoGYCBgI+2GJad9l0YJZrVvQrCpXh0gNWzoEm2J7VxeRq/nUlxU
csftymRRQvXsPtxUddS+22swt3QJrijQz8fH+mUwLBROmtRrsI7ePlIZWL56ZTcNqyIiCRfD/TIO
H0i2smICCQq4oJZDqM2CftR0x6yCsuJ8IO30Rkz3tBi2p+RDTyr3S7Vdp7O670ETEoslVq/IvD4H
Yz9/3Q4cz9TAJkPx4QAX1YmfUGsfxzSFZDf3ni6ppxkVM7YnXAuJHjUsmTHsto1m8UHdhX2a9dIs
qI0Ier6/9fc202jpG3WVMoTFk3aMOJtqjKqUqwwKE5qTn8+n1ojTK/FAMzDsljY0CsgKkKCZPDP0
cEa7gsGBQMVT/g3MuP4v0qRPwxhUbrGu5ntLDyXqRSG7hcUjoWPaSmfp/JsRUh3B/QDq9npnZaaH
vcl7pKV2L0rOj20x65MKkc3es/uZArTZIAl3jIU8f5/ksxrm888S1DMQZQO+yiS2fL09thLMSCUL
msDPSrbJlvAxkIwbESepFVP6UGayPiIy3H6PtI4RNIX4hwCB+vNzofkEd4IGB1eTBuw905ohKJIG
cEIpu8lmYDGvLT1hShclMvsgK+BNh7NrCYnSpN1ilUK8BXGhHnOJsTqy3WFIQRX/hCyLjTgXJ+RY
KDwYSeyvtEOUBfnC2PEG01lZBmLmDfiC9J6ZNuvT28BOXsekPBs9Nk8TkqX7c1BZdIa3OVOpIR8e
3riGj2LabyIR9kjfp5onJqf208diDo97eCtCtuMkY8pUVNwtwo4mQuUV8qGREdsjKINgKpbMkX6t
7XjFgbZYdgmlSja3Zc3w+e/wXfbTbPeEgDD6kF4lMGa4BqY6+zjwelGe/mz2ebO37u+ws/bkpcKr
oG91B/r5RVRo2D3L29uSqUc3HygTMLzqKvUHH+wmICowK+sWhG5G4lyi3GLoBBkS9UJ8pOHE3fp+
xuxD8gXlk5G5MmGPEDyK1lIwXWTF7x9h+8MTQYwARcDAQvpNPpugOHl5O4ezwLkPW5CrkgUcJQpD
eHo1bfP7IxTIV56RMoN7eTEwNiAZ/JKgqSBVi4+CVQjqPcSujp2+xzikxreAMoVYYCwbBA9ffzms
zjCkeSZegIIzYjGEZcARZT/5jTTh1YgUoqjsD44OEAGR3cHQI7uyteT9XKjYeHLYCcKKeE9YkQWD
NIXFxOkFk0RxILJCD8Ne/3lABse1yitmfAw/QEJLShgYfhSQARiOCqYY9RhkP4IDei4einwPiYAM
vJ/OK+EV8evFKj0g/aJTrGe8N3il+g/inbr5XOlAyZ/oubfKTonUyqK3ZD0l6DMH8Yg8W2LR3LWn
jE62T4KCma0URuN4SnL4JAtZ2cPwlIE8kGeSp88ITvR60dNUJ/3Tx9Wdxi6dCrVu4cYhaSm0NlBf
zEwf5WPsqV8gAuBOsa15gvSu+1DNrB9InnrKxx83cR/LH80PFkM4YDwCNAqBPNXDu/8eZ2uQqREw
upPRqKIwcDToCPugw9n/AejTHeiaZjvphsVR9Y1Q9fr+HX8nGOVuNWLw62Y2xImAuHHif2/2y6pG
KRIu6whYY+tWMfpO4kPuGDPy0ObEOTvPlW6h4xw2geZlawElduYkNY4wJzcTH3vJEDoGEYiqe/ek
KCeK7zXePAgLYueastIGA5S+xG0Bl4FZLWJ9sAJ/hR6O5Ql80c1r0TvFmMUpTmeTHdKDjpf1a8Ep
onKVs0WiCwRCtZimkbWNSwd9pc36x3LC72B9aVEGddz6+N6UrOxO3Q5LmJw/MgKtPcg3npkUhW7P
r6/xOAnf7OwLOVJMzdeoplfMwiwS0QYfLnr3OcZCBL069SjQb/4bktc1brDUPMFVe5zJZXDo4xFI
P/F6/7rdCWFKzJlG3drsiLiu56adMjtgSo7G5G6xjgtADkNVwC6nPCIZp8XyDDNedI8x9t/z5zkP
ExyJL826uujTNtI2yhfR+q2K9HE8VkOYgg2KkXWy7sCT2EqzkrSoIzizHCCSgM/K9goMiOUHEPaI
yBu2dErGL843xQRxVIqRNSnjmv1STPmKzgXLaLdOTW0rgrz7NNWDG4NdcsJOCXSBne72vLdV2tko
W7dLOGwJ2XnDAv4L6/H3NZS7Tlf1GpwrxMh1+Ar2fdMI4Mc+Rz0zto0R1Iwdtrj19Hn9Bga4AF4l
Js/t6vjmvCB95P6GjAQ8yZZqlATMFN2+lzPe5VzrBvruDnzCHeM9AExsJwvWdE8ozBubUsfqESIg
AhrF//PgE8qWkzbnOSeAog7g5Co+vDzqy7uDw6zfndZjCJ0Az5ABsecF3CHZBmuVcnG79IlMopNI
HYC56Z/dFdiMrX+GWEHjotCfMZPuzOLl4wjPyf9tCrbUqF51mEhD3Av2i8eMmapFYpf3WpdWZRe4
AcSBUpvktdj4cJVWd9KNdLNnvUZdM19JAUy1BfEgduLWYbZg9JNOaf9rX9PhIAAHGzgKcAdjDlID
Gzdf5/TCaviCRGRsQe+GzI4T8GHA9HB/BuD52PlanhCavZZPWtibCdX3265s8ZTp8r7mdUHsGpXQ
eHi+wW0JgVWfqCFvAEzpMWIOZXa974zwNgB8lnicGagiGLNQSdJc2tKQWS+s4TvjIRNsG5litlMY
9guYqbos3hdGkSQPHvGuNqhHGVyNGkhZh1qwnD6QNi908fTMjPZJp3DgmU8USFwd8l2YuaC7pA+u
Znj0TPHDjz8WUl4mYqmZokBkrtUMyVZ+6F7God4zC4soeyhFKuALbKXApSk6ETVCUSkF4Asn8dEJ
23FKMydHGCMzKnwDUq/6G+yPfmDIApck7Bc+PPIEeHQvk+2WDRCr1kZAlRBTKdjbDUzlmrXXr3eJ
L9kSqpB5TJXo32yyA+asQKg3zHZTYiYU4F8V4mpET02rypDq5UJfXgAmOqywR3WMs4CruvvVl2mY
wqgwXpI6acFqFAXJ074d8o36AkCD0O2o43ZMlQBOeVBWySKecTL3IkrtcadDbXR3Kn+/JGZkSstt
k4LHoGM/eV5q3GfTbNidMMPtMTUZIT56rbVQ7XFyS7tfbfYhSIaPIxTw21C6VnNj9PN0O8OAA+Xb
uevBo6BghOTyXSMN5sPIo96R4BEGF/A9QG0g5HzncEqg1ApRBxgYyY1w42XM99GA/kO50UhVvGx9
p+gmo2tUJx8nCYFyhPHGSMTddRjWxeE++G7IzrlCCWTHv6ETHb82H0ylh3kARf/jGsPKL22JYIaz
NE6WuQOCb/YnD4WNtXRYiKD4a0ee9Gtr2ExQ9xIMg/WIx5DWApB9ElFmeM2ob+3HPasZgZlOsst+
W5i3oF5DV3kulUkdtS4V8T3St0xyvkdGOA+zM27ORL96Kcj9UgtLV/cIgAwKwu+ELyom6CbUlKka
vE89LrFOqI/x+4AGgc0fORRcfYwoJp9TzypHrBlcPXFwc4zxh/3/Ul0A+y7Y7XGWcwX11gKclCGv
0Z/YZVRPUvexoJA43Ke1XZEoAzXA0olTx/HcPurYnlHsgruK/BVgXdw8xNyMIagHTWnUm+HL5n5Z
BiSS26g68O9AugPpRyC28OJNg/fCsMxndPmFmIhfem3K0sDTJylpba8JHdkf3zjZol7m6CL3Fazj
15nJgs1MhKKLao0L6MoMhXlGz64njDz5/M7SxkbAROeMJdc1Wdyx2fTgPNy5DH5+GWQmeWtMz6x0
J7lQBIHqxbT1uwAPO+M8+Zk0TDWx4vf7O+kSBy2WgR9G5IrVc5t5c+6MmQEgZrq+DwzzhTiegQmc
W7xFGPeIWGzqUFbEAxcz1R87IEgbjGJY8qAnxJZhfo3KEvjy77hwwZNeQ2H/2N4nxeEGc5hNlSnT
gZOncLshVKYNqX2E58UcZeF4AfLIo+orfFzZr2wFygGg7Ywm6HqnZ+TInHuU+ITl0mKWBFZhuJcA
UCgOjTDlZ/cqGh6So/k/cihMfkNkOiDZgrxpiGwWmLJAHlTcqHu5E14waVMUsFSef2MTynFQCH6V
ihxeMg9LWgblKe4HqAgKwnAgywLVUhjxrpnO56LjQMjQ39CLQSmkkKfvxYGjC1EHQrhwV1MAvRub
UVbUdXAN+9FoCSe6RoX91XDYSnPzHRczhuuDYlYEXT40wywwjely7mVDxhOONoMsuiSnlk3lxRnH
hmA9zEmC8ha7MjFZY1DBEgC/JMf0fASZEMEcqm2Y4o0U3WuX0wZhdQNCZ/JyOcU430pcTEiO6DvM
02hCWZlpxfkE3rogwXGuMcei0cENnx7Bzu8zWnYAIcJIuDeHmcRJD0WbwSNo3Eq/YldPyyMGcgnp
3w6dFycG1RFrEOLj95VmhKX/zXJvAJgeM7dFv6NNnldlqp56GxjLubgMWk9f3UbMb++RFN52rLEj
+OfJ4hXBd8SUJx0DOrv9nbrL172wyZhCQBmqkJz0RsnmPQOykAOU9HsoZWjoiS0wmahAlB9ySdGF
52fDZ0UFeQAdBE9X+w4NI6AUdDSidzCT6KGnFKY2fP4CpcATRBwUbAPRwNIb5aj6SE9n5Cio5UI0
xjsXfSY/BYuc1cnAM2QAtx7xk4jvgvnMytyKI8wt5oh/ZHdk5PDmOT4aSSAJTpCkGQ4Z7N0ZSf41
jzGN+01cZQApYur4HnL0BVYGM4PXh4hmFs8QHYojzgSN9CFGj4AFcA049OLSAEDstyTdkhsjiOz8
jUDFnuJqIMfsDSBAY4lzD01rKa6GrDjzA7Dk6UO5YgGAEDbWifnxyaD4u3C4pSlFKkD3h70QZ/6J
EUWxgl/PFUS8myzwHojmlMJckjwCLxWrvw7vUcXkRQQK5bihMHPF6oW+hZ4R2Kh/Is2I8Hrmwlca
EZLgeFShEabx4eHpMY6GnQePwJhlx46H/0GgL1UPrmFOdBvcAD6MXNxqi+JohNkoCfqTe2Z3g27w
m/UX+x05d8fuDL3WCEVtP6a06Ed8HnysIgJSip5XfSm2TSUATKqwPWOQYsaHHkQg+BJAOtv9mGSR
k7IocOOYK6fk8J1SthmLr0/YSdCh0Pd+k/JOgAQJojAVYNG2RwZanJUoY1QWSlJD9UsddcafFVb+
XJFnTpNk273ewjsTmvmPNjKqNxVvmqwudZ0t48N3op75S4mZv4B7jOlrXE9IB51ReRjj9vh0e0Ht
K/UwuRrjeg1VooBSgf8HeYQXioi23GIauvqsOFlZNh9nrlXgRs3iZABL4EpOtpxinEDvTgDoxweF
2EGCUkVyFVwRGB0oGMHtMJed9SbZiKu4O9tPuytSjgIcMYEcs1177KyF5c5cXtZnUBdODKYxBCpx
vnBWcmJzD+fIv9UA6Le9LyFmYs3C8wEM8jnXP/tGmheO8wTdrgA4SATk7xUcmvsiHw+0AM7RD9sI
JskLhSlVqG2f63ZbnphrXbv5sBNpEzqdkiQAmrVDb9J33z4vY7/LFxoRaI8zJSjlHqdWZ/MKpHF3
pwRxeL98pvuYFPmPj8NAH/JUMYMP199oLty1SJu9jo+jyOk2IDOnfjPqRsVGnz/HUJWWxebl3pBQ
DwhjppUc/SIlemmDG9j8WOdEokl/mW9y4HssNYLOIuEqYgB3k3AlUVJAZdmhBqgMC84KJwth6VCi
WfvYtAa3HMLmQBcf4x6DNLY6tPLc3wVRZySFEwNnFTUDZSsMmcZR2AMBfFqkuYKpcOsLGYsxZSw3
JQVsrJOA+PISLlPwDB1P7tJOnHgNUwuOkBwqsxpsHWZX+DoaYxK+aWyyMTqX4EGTpdj895isUUfm
kPQZaEA9hVIsE+EyIyI51Uy0f7UkmOMQZHLJhPIGx5K+hS4FHC4ZAJBCP4QNRsIzcgO/u8rPd/Fn
Cw3mzFsot7BGePmouD/soRO2UEbuLMgrPJJsfaVw2fAGVVj5aBPPQKyJyibLmS2YH5WZT4opxRTZ
oTDkYYHAYzrRcrBasd9zuuUL/kLw6lF4sOEJZgRWTJDn//Le0OKoGxYfTnDw6v9ouq/lxJIlCqBf
RATevGIO3goj6YVApvHe8/V3lSZuxPS0Wg44nKrK3LmN7VX7NJ+FQEiZ6fYk27mxckrSToJG4k4u
8YVIZIiNg0mT4fbP/qZHQV+pKJrZ+rcD/Qcy5nVw65mKU5c2pQnW/ry4GCh7MdNGgrPKh5MCxgIM
zliT8NxNkHfdWooIJJzDDwWbQ9YuL/d0BrGz5V8729q5v+07KcXf6jykmSzL3n+/BEkiPXZkAIuZ
ahkTqAkcYM4494ShUDX2vWMMZZs7RTc+O40F+GYjH2KjcytuKv8Kb3dColYsOvmksq4ebEeBNIdS
vHOrbtq4kCalNclt74aGpSRkIk8wok14zzY3QQwEPYAw9K//bM7aCrjVt+uyiQLzIyH7G2uteqlh
TrfY15VEB7V8XMl0ttLT0d8bQHpg2/VJZnKsbOrkRtw5MFFm/9lQmqe0tT8KX6d8P0l0tEM9ATlD
IEyPcR7sdb5qTxP+OkcEeTYeUXx8awbZfm1a/hYnXf3al77hTdbotHZDbQm0uNCEgGkr81+M1CJT
qs3E7dE4fE1r2dK8kax7nrVUf95I16+akGfr1MmNcp8hVfxYps5tfOeqH6FF2X973xFIEnKAMEHQ
x0vpDRnRvn8rXfuQi7I9/ff7K9nYVti+56imBbamdBoO6yqGIq9GH9fP7QektzhvfS0iG+RoWktU
n+zLuczoLUMGxaO4xCR/+ioAoXUuZwavlsYMELOs0UEit0B8m5RbgQHYLbDMkNk0PtRek0xjXtGk
R7HqA283V8lUj617+VahIIDE9i6VQuMxe7Spo4oExOn3TQ2ZT178phmb5U6l5wdBAM0AyxSbGiH4
nAGeuDEmB5+pCd4M2cJd/F6eb1Gp4P6R6Z1rc33iFRA7Vk7xMjM7jn6ZGtrcTW9/I+KvXB+Vp/v9
Go7LQ6q45NDIclXVyVn5jIVFJmUQT2o/LaZjfyVoWLDXkOd4GJqoZcfYFYzrxkob7YrV7a4/9AoI
jWFsfqJKb2TJLz5vb7EvG+u1f6+mDuX077Evg/Pwhh6IUmF7dWITluBU24INt+lR0QDlBHJkDES1
wE9yrrM9PwdqkEoXCWH6zySHTNS0wQtrncGqUisbcOfmfoxn13h8QycqSxjaCunnWonVuI1z/1ub
vezquQnilPs60cKj1yyySKvpUuLl48DVsN+nx/+BGhrH+SUoSM0xlBAcmvDn7BU+f0VW+6eKLHyL
Wy4IuIEDfWBaYGtfolhtPknVc/UQeHsoNw7tZyOnwV9UNtV749B6fWS6nrhi9Rni06Elhc65lP9d
V84DuVpwM9zMFKyLiVHpUNnwWFz9w4DtXwBdQvxKxotVVQ+lC0VIBZD1axJ2ozHzJus1V98cKhxf
AtkBSs0t47t8cFOyQa3jpYw5o/JZdYnIqZue8ddmWw6CXtUTs31ZRmIz2V9HsWhXiklLYTYOHZ9S
qPRVKRtIRrb/sEscKz/TqunGtYSOaPx/aZ0hbR/HsdoBa7pTKN7qlyHpfy3RTJjxHKJHk+nj17w9
b15HLHtIIm5NJXzpim6elcVYXL19nCNPr6qbv3Asi5IEOEdZ1REGUJXIG+fMLMagv1CMjdI9zPbe
pcmXbZQvr+v0UacJ6IO+jSD/Mze5/CSGgQfNWrZ/MmDtOupE29VcFe9zRv8fDzSccCL+ON/nAig1
AVgKJMd24hmb9HczuuOYIH/ZmXeWMwEjxSeL6XQn1lRRC6/7SESibL5OGEG7+pWPX/tYIfRuruqA
fQ5I78vBeiYZTlBZJkIBr+cAOlk7G9tzlqh2hkpAaxUiqVZSYRsbbElSTkUq+SKLkPpBQO6xnSsd
q9PoUhM037mWzbDx5ggUMIbnn7nKlu5LIYSSzo0yejS2rX1r+naanMubWYbmkGqvdB6+akDQ6mxe
mq1IvFqx6v2ts+5dZgn4XSn7fhrvxgVWF6XVv/u8vGlePx5OJQYMCWx07hdM+/brSp1lXBBJPZZR
iA49/u5/lSM8E1LT8gE0tVOL5cXOFc/rcgy/Eb8J8/ZYUZ6QASi47EHMB2uvQ417AVXEFKW4xsRm
nzIeXm3CyDZwaxw44ww1B5c9LhK2K41VYD+qSfCXLMpwciPh4qyey6dlec0FzjI1M7VOTiX4qR0i
vuT+n6SXYDd3Rt3VnpNxhoAA+Gks1ki9AhQEcfXpzY/ypozqxcfcechv7c8rBhtlD4t9Nu2Ju3Mf
IGPh+k9A54HdYsm0U98KgF0U6gTaOB2XWPtoGGVK9wEeUGVtNi0TQiWxGbGd8rotmxzewCb2FKhh
+yfd8NDJ8XWmadWzrWe7FkfGeP/Jjkyf5jHvki3LBARKvTO6c6ituIraiqXEFf78EKfCdfUPdrVt
iIZ87Zgm3IKzmR55no3y/1IRnzgQw8mps9f+kSrnw9ATf8B4E3KRN569tmz6sWvVz9ku4Dr2h3Pn
smkx2uHBg0YWn7//9cDRVPtfQLIrY/m+SKU10DrwwamXngUmqbPAWFObak3STAA2vIxrEFlvUw0k
s+e8zwEOSRgBTf2YjfWM2+3vMCOVpDb6ohqBgHmNRqF+3GdFY1qcKi6Td7WZHcx1sy17vAf7iDj8
bzrtZNw759RwX8jAAQb7i+0wzUr3UsKpmOP3INnae+CtqALpsYIztuXrHZsJgZ0fe9n9pTy9Dviv
2A+lVC4yg1WqdNmEca2HdeG3vMGZugD5PwvsLxzN9fTme7qooWosoYS4RZyNFsfu3YzgmgkTZq9r
n2x7TEDaLetFrgDeOkiK+unhZ91JmSsonsX66fkPz6Z+cQscwPYJfCKMoJ1tO2fW4J49zL9OKazI
JAmXUv/UBnzEzjXvvATYVQqhXqrJZiIRVlnrWoccw+RdjPC1mjm285TfV1vTll8gJr6RczV3rBfU
QFiGpQ39U3cXXlw9OVl2ybezvCKie9+wzM7/8SjUmFYwv6NzHYWJRPXVYjAxpV4//KjBNZgm5IpW
BWQBRB6SuvuvaTmTqBxqa4OkTPF8EnFoGFe+l2N97JZi8i35s5FSA84nKniUDGEITo+byilbz13f
EsMYkNly3u+roZ/mU4C+xQFZcn37uaqlqLZ4GmNdq6Rv32c5kMqwOm58KvHdluFCIJw5V9tOUBC/
UEnMJwwExK1THXTCyS85O0Q0CXGzxGXE97Wy/j3Qj3ytWaHUCpSUhSidb53bBAwnPqhYI3oiHYPm
g/iwUEcIYFeRj9d495rMcAyC8QCZZFDqTYJRktnPq3KKzfDKnviq11c3zdjmVBjlJQnwUkMEuIfs
RXxJqFNIBx5r2w/pXzAqAO2QqjxBuoxBj5WYbOdHuQB2GroJifD4573Ka54aeFO/cck1bAUTxfz5
M07LQ+Qo7AH/i3Khc/2k6HvJXsk+A2Ikt4HdktUHtbKJ2QTvhkFjxc+zfYqVLsQzg1tNrWHKF+gO
3k4udVy+yKtPFZ0UkwasGiRr1lOx8lLTMsLZOrwxYhN8jDZ2ZVymmhOPXpRKA1FPlrc14eCUEwhT
VVsBmE+Kp2tli0zOtNEe/fJDRLc3EGAo852fZS5smRmtpoINly3KC+LaYXOy31osAc947yb7iTd2
Nm98QY+14+zeeX6u75UFZ8VR8k7AEiXReBQLaVK5MwvC9u7L0t1NyK/refUziRw4H9ZeTU6StR34
a8HMLUJM6O/ttMvq4lyaj07mx9fuqjDklIpgtt100o/hK/eZSOLAlTjA6rGMPyms9eDXu16eMDW+
K21Hqa/0o/RcNHQ6hWhNJnimBqksF/XzprNt3O7RI86borvUMsw/+Xjd6KpJ19y8uKqbxBv/QHKh
bW2TaSFVZjFA8dgLXyjS589C89q5ev9EbrDtx2TYlajqnucAv1TOu2xxz8BHNP16gIq6spY2+W8n
RRh1XWv3W0tBe+jtF3JdmKvVNhAtjBoMmS9/sht+6Qgqr4niezetxjkJeOWsOdfpYXys/JSfHvh0
08coAOK0k5icGvlkA+qWPfyzRd/w1pdX56ATnad5+vplS8/Zp46bmpHBIu/WLXNw2zqjbGU2SWco
wHDxM0/31yHlZQH92j2bGJ+edyI9tp1z2rLF756T07qFWcw4yVo+5OunzDebqWQ//Vng+r+NLv1K
ypTL4HZiGIcQ0n3Firt3gKdzNskHuaP1uH6y8U2CemrCJD/TgivLmbdc7+V5/52UY4iHZZ+YxH9F
3jIzDDDxUomZaa1+YG3KXT3+Ttc52v1eUI2Ki9+HLjwW5S7VDelFcT7+w0cggRwELHRmG3h8TmZO
4sAaDpKrpvYRAX/duz3GQBxYvxlXNlLFO2a+RDhohq4ziyIzsVU+P+b9r2mDaFFearzjV9K0oJlM
ph/20uM0GFqiaDDNvLefAGD7G+mWmaj6GbtYXVQ4lC9vKKx8LuP7ll3kziB50eDslJm3+AlP7+3j
o35RMZ/Hl6i/Ldbyo4OMTzkwscm9jbKZyFQXXRjscUSoNlpowYnW3m7GxZko8f4FWo+Pr2M9xn1g
mk7pVWClPK9vG4uwHFkbr92L7jbyZ9N13bXe9tLH0abfmEecifKxzvVC6/RzIGTI7st7bcah6eK7
NOd03ybozjvUGcG29aPHEIOe6jtn1SFuFDcgdeamZXuLj7d8SNCQHHk5mCmGb+afz2cuxtWr0o0Z
rZHssf8fgLqLd2yPupokc00V/r+z2Xd6sGhpApINHjX2c7QLC1rBEqnQcKk/FuCQLv6w8UPHtgop
un4eq75j35ioFjWI4PVcYjwfPxJibVPFY3Rb81Oq5OqpIfQ1966lXACXu+cPGMX8c958lGFkcPVq
drRr4fqe3tObign6zDxMd3L7IfeA+JHrY3OjQFK25hTSqJT/FUmoASh2ZmyKJMD7JH83Bs6D1LOG
5ItxvriZXL+fPaXB+VoqkBu256NCJ9mj+EkQnF+p0qPtaFkFRCLvbEe94+8dplD7Op0nsWfrhWv1
bGxiMTd66YEWhmZBBXjdNDcon9S9qXb8z7XROJCxHd7b5V12go2gvJ4gBsPAeAova5kQ/sETII1h
pJNp75PRMm3SfBN9Ma2fjGwniyi3jKxR2N6ythyIWCOL3JVlIwR7oRlhE/87EMHn69u8I4n/FSID
lqtyonGqJEWP9PfvW+60ZR4ZjXR3LkET28U+EV4rjqnQ0pqLlK9yWJDE8q6CnRyrtPOxAXy3zwbh
Vkn10+ZASoBMdXUKNrNHK2Dbh/4vMIjYZ+H+o9q3h20z7cuQVacTdR236d0GiUvtE+64SHQ4cClJ
O3RyJm07pbL5Mcu6RG2zconVeLAUJHMJb4oq1ta1/FgK3MerdSrUjnEj1j9jaOizeclFWF6PZbbJ
I5nLjvviA61WpxMEIcnZKs5lOrrQIeVTDXomZKgfkoMscmIeaxmtU9D8sgLheR277LBEePhRIRYS
2PQ1obfoGajNFVL0fCxvERvhC1hHegIGWcpYfIcBz70hk8DeCdpaAyETHS45PBrTFU9MVjv0CVSG
PnCBaex0HhtxZ+QNssZ8nv3HGT+go6DKNlSQYTYFpJ2GiHFPOgzEwyMg81K0/P2w28kJA8DgWOkF
LnrMHiQfKIiDTywPZI5kUtpz30l7rSIt2zjzKm1Y7ruVS+9vNw3H7s4G/Risw/Z5MzR9i7+6fkv8
0PHcAluz4wt/v/jFnwcRB8Uk10Skofj2U3Th2cg1erWckaLqNowqyfpeB0OgR9a4MBmv6xg949WP
6l8aWsvHU7X4urbobXpmHx2fSLwe5g8VfkfZ4uKarGQlJcQqpnthTER8/tjgKI2N9QoFmhDNXWX1
yJUxTbMwEGlf8djERNOj0tss2pLg6utBUlIZHnawuS9mp5XYkTi25lQ8DMDMxfy7M1BTPtlXlp1t
05RmkGvRnva2s6vCuSdd1IGVD50n/lwBqrGt7brPzqH1+LhJ+jl3xJ8N943wrhtut67VKwLa/HPZ
yNUQbWqHXubrZQq/Ky23tc9tZ16jYPi+/tsrchvzzrlS6P47lCHgC71D4t0WjY4OrE3XVxOb0CY0
9WknV3Qj/FuPcHWmYhMfde+kWWm4EpvSq6WV009DCGOTZeP6+RoWQvcrvez9WZ0i9gdWk2bkXLEZ
FAy6ucJ154CGpqZrXw1YZdl47mkOkXpLSC9bVWF6uqFyppOozT9vtYRZG6wzREEda8nB/O3RpQwj
x0eB6sAi8epO9qVMK+nrhW7SVXt29qMTM5Diq/kcz5uL7qvOv6TQXk2e0YblN6qLTihTrEyvH+fU
22KrLU68Q0r0UI122h1UXw4Ia5p7+S1+CW8rvLsd/FjAZWfVyQwumPUGdVg7h84o/XXopJu7waO6
dIpfi/dFmYnLZkN1QKZcWTmnmZLOnG/rVQXhchyb3Xa1zbWXyEe35mpavsZqB54xn7HBa9X9ch7f
7/Vb7nNzj5D0CxH8JtPEKYrDS9B6gjlUG/2Q/3OJvX76d5OT80d0OWZt5JUpIKrJUWKojuKtsevO
j1GiuE03X4+e9+hQTc9ub7lbKA2G8QLHyMSy4m/fveHJMC/nx/bBELo0bdDyp/sZkm3n2a2U4/Ub
+Z8C7PJjkPVRwMGobVgjwR5vvuZf+bGDVsm0ZUmCW4sLUheMgTHUgXBfb0H2HdOcZivkTduBsM6/
H73UERZOt3f3N1k0ElDTeYXmudQHKqdOQ8jCo04+km0g14XCFt73KH8qv4Nhly2RTNmUPtlmTzb9
8ohhHwyI8Vwi549GBWGBWlzZwtsbHYpcDyZlE7Xn3uqp7SfsytSxYbv6e4iwJe2vLXwHx3t4bXTA
LU4PLbuy52K7IN5a9DyTfSeIt0unnmdso7VfbDvnsSWiTJ8bVMe62QYAW2Plh1UpTslB4flGm41h
z61fbz7bDC/n+nI78WttVGkjHksFqpz6sAHbH12QAfINebLyXNX0indwHkyXb7Ii7DEGzrl8FYRt
d4Q9zuad3KWEWbhqXUrb8hbWvcRs3dey7Tz0e2cgmm7A6GsIkyBPSlOxCal3CqLvxLtdyH6T32r7
Q6pHLhapd6zfDVOOAxH1drAHLBkUHAfPGShLEf1v8wPnWYqpUTH+uXrFxxJJsTfep4xRe7CrCwUu
v23M0HXpVpyQA6VKq8EckSTWOO0qCQEEXlCXydV+8/XKR/vRFLC7qth+7vvWY6Lq8bWnGs2Ztw+O
9flVpXD7R2N7yBcxArTedIDNRLqOTWqdJEd3QyQ3/+VQPmTqi+9FvpF8VmNT9ahVX35eyyxh9yyb
KS1L8UKLoc12U52OF7sh3L763I4LUdea4NvJc9XdHwgN14n+8sMNHCgSHKRX7RtqRMmKO33kG8vm
vDb3R4GwuIcWMDmL5WuLeGQ6c/rw847X/9aVw9kpm2IczsuUXfx+ADDFcDUo+fsNjvZjb0o8YHTF
zZ2roaGL/dOsJcw6yaLdijk+zIg0ilhX15kX/jzC0eY4e4ViQulwGob39nEu3/wMulPLuNQDtgAX
0LZCccGYxf7tt4U9vONOO3YWwTvFM7TSD4kwd19YlxeuUlRZCqLwZz/QcVbMev8eNJyoCFI8LjuA
Rv6iw6RCblEs0I5yoWCDpQa8kqP5vSqxzLQaTpFHa3cNbgvzGnGUNuLE3u1Sdx1O6qRTnVoC9L6V
LftfzQLZVRl5lh6TwKT+iHdeAgRMbjoUHlY4pdtACWO/SVTV/M7g1a36igVpEAXhTq0QjnpLVE2A
uPT/8oO1pKWs3MAJU8WqNCzV3Q+Y5lEXR5u1k7mUvFq3rKUD+wn1FlNmkHvXboKojc/ZqNGBEZa0
wgAYpb5iIqNCxdg9F4chOr1VbOWeEoB4oD1iJc3ZGTGdD9etpQBlVqORtdWE16/qhAKAWyX8ukZl
ZeIfsW0qMnfXU9u4Assb0ub/L32otQCo9cvrLfZu+ulVrkNlRUmTw4DevvkGcBsWRSMx9CB/pZ2v
q+7OOCn5UI0tBzgGufegD0Yxaax69zGvW6Sr4fUcLVxa6wDDKREoUkaM88dIZYSyEjNTAY4PcnCO
9hKhbxk994ysGtdDdb+tAAC4ZjOd91pYcEc5p9nuDYDxsR1Ne/legRciK7/qGecYF3g6Xm68csf1
37MMu2VgInbv4nau9rI9VI5kWTE1Pg0TLeHR3Mcy/XXLHC4qSFtGdrY/S0gqpz9TKDbzKkaNdNeq
SSpjQwZKEBwtT3vx5r4UX9PuJeu/F+xWg6qblEoEUeLjQbqMj1jGyX3XRxBnhDGYUECuN6jtw7wc
ICU7FM7OwwzgHs03Bq3QnHShlfzNP9pWDbjP+3u5tAsbiSOITTi0oYAOZxlY37kRThiF6TzRPm7E
hlU3rVhXp1w2za+cysn+zSiLHVj1wnXpwZJSSF513QjhbA9POF9fY9d4T26tKaLIyaJ8Ak8M1lZd
0RjU/Z7B4jubVRac2/l0uLi1uVhMFPJNOOJqaHjEoNgyzQNMVJMdaOPMXau67QB2b3kBuDMSbUvA
cvKeOOWkUWC6HBuxybmTBTfaPAV9TdYj3jQ84ix7lyH2ZbfMHqJY9vNOucM0tHtK1/af8A4+Bd4K
7CF3ozpenTrvy+R7FL+/dhO2GTT6jvJPXQ/7TeizaXCydxwFTYH9hHRJHcn79Vb8ylcLVzcqmohb
tyTtGGSlyJg3va44F7pmmCRdNg3TIDTdNbmHrcKGMG2EUeCrcp8z14i9kwVZa/YEP8TpCu1WYiMv
+8JIeXtLBfom2B8kcf6XNryoLhqPR3EsY8I4rXHAxBshFnaSfQkyTPd9y464ZM1I28+p2S5Dd+6h
juJKZwljASHBtX5jQS8RQO0NCnletlwBVVtDezTqS0xOzUOQUrw6oJlFuZf4x1e1N40SkkVqTxhU
qZUrgSNHWm43M3vwqsVjJgf4QheprauKw2hV96ZtolucdSkjcUyUU3P+mRhmFMR8qidHCjLhEL/I
T/U9seGBtQWm+9fuozDR2f4cP9ejRA0r92PTZGrceQWRkzOhYhi5QfkspnvXcvbtVjn/JC3f9DA/
XEQqyGsHEf4u6pFBAbNL58BbugJUmo49yeUT23WN+Qe7/9yObsP5+IsIqMYP4z07fpRxA94zvGhT
0eVHQVd/feu73PKt+ezrauCIkN5R/Lp50rMdcyxNkl/adr9/PiZ8bVSc79Mobgo8eDUzA8Mf4EmX
wLkzbxuGgna+kr+Q2vuL45coHtPqazv8/Yi3Cm/dbN/MrC7vorVnnLuI6GEH08a9qpbsuoc/9u5V
hViadIvfLsySOuqCUKmK4oA/hoUYltbIni0WR70ePuzoznLHXthXMZ2eleQ47NxOqYbZhVGZQ1mv
kWoB5/adUA08wrDN0eeDUCz4Ya/frrgDkXD7qtg+/DYe90wIanEAJa8OR1wPF2qZD35n+/hncswy
Qml5asXsrOVkO5UfYYyjjDiNjVl7ciY7t5pSaV71Pn8uAEhVg590UGHkx2Yztohm4sJslFuOSi7+
79TTqoWtK91SNps+WgGV2xA8oDyWeYjtgwGN0GPgWV4L0hh6tsoBXgtcAMw/qe/HBmswAMrVoPOc
aXQDHDGTAOUIM//kDCBwLyOoGgtZfSKrhKI+U6GF3+/ovyuW1RgIVymUN5VUceTMhWZ3Xh8+npez
ndPoWYs1Y/bq3uZz9/3QA5BANi7DeZ/EuRvy5QuR0c0AG2viiSBM5akmeLJNcerKCixQ1IKynmyy
zOLRVO1T7zh5ITc2TpMp9noUx0B0ATIDvfzwT9Kh+6TTPYxJdC611Sw5ZHXYO0br1kLgwiBvjNLM
Mjm2tdTk1axisN9QULtp/gWqQbLHG2KyY0L7KB1q7kuk2uE0omiowAafnhLbSUeNnTWbcsdmcz2w
AO5aDxESuQEymekW3o+zldR5++GeEfJ5dt+XPjORGJHGQXsNds5N7oMQVVUSSlvJVLKiNy3Z7iaa
k6txCwItTiNb9KkJ5ztN5B/lsU8XwQbdBDj3DaffmhB2UmQKCB8kcLIlmtIeatPB4TswUjqHch7l
mOuFZgCZTmffy3P5T7fn2f5+DvIsP2v7yr4ZC1KATeuMzDvflZJP9m3stPuX7/M43U/3eqs3Dqgl
h3XCxDbKuuDPQEWO8m/53vnd9fDVHTAwiypV93wnDAU6buFMn69yaWX/imE5fgns/fCC8JZ7i7f5
PhJCOtJPCL0qPRrHEXNlbsxZlixFYrmB5t+WIgoDYMkwNMoP97+3phatDrnXXghJfEwuBm+T8+gi
qjX7Qaggg0Tl0YX47T4U4TQEm/qlrh3e1pIzfwxCPvzPvnCpPwFywXeEdulaCV+Xz+F7jsGx2VC8
lbvUsjPHlK8c5918Y1FKH5ohATZtxqSTbVp8PvcKNfPqIuFtF3KFNr0s/cY50Ike9di1ockN9XPY
OZgBCjv0j4BFakWCjUbViYt2N3vO0teWAvuPW2r7sfwMc27V/LxPSfxswuW3g2clF3FYOGFf2F5I
0wo/xKQUOH1dJNcHO2obsx2BFiwOtVnVM71M0OAFAu4fJyfUc3AZ+o0w+ADL6C5DWVefV05dmM54
P7ONkNWi4M5RfFTId5jppaU9b427WtBAfS2/vlK1+YD5sPtcGODvtsHA2bG1Vh2symaJv2t8Nhc1
+/El+UdWFoepZR382Yq1bw0k5MXAzd2511PVWwWtj4f23oiRHZDDYnjdCzTVnq55PD9Dtzn/XMHF
dsUon4wKx8qNc3gY8AGYdZbB7CpU04vvdZM19vAPcAkSNjDu0oQV6QUr7rYSfkNxd9DX0yd57/RZ
j/rdW70d2NNXH6c6x3+EBKR7A2o+HsKXCox4rm9s8ES3kGZXYs3bqjhiYUth2bzWDp8jADf2Vvnc
yb1dx/fBsyEP/Vr8urjQvJPaHCel9/6zobmFs905sdoFlZGEpIOKyUG8ppOm5sLsVVvkyyu6yD5f
qpIO72ddUyMpj5ad5VdihBvbeEoSR61awjp54m+GqK16ymXxXTfPgKIC1j32j/hyse5923i0bsOH
qUZPGFf9XFW3lR9fvq9CxLL+Ve6cHNKrTlqlkAAGlRe1eIQEUqYkzRV7ngou+OVunBrqylMJYcAo
6lW7jxxKt5/0bAUj+uAzgg9+w9FBkOQShukJ5/G0RA9e4EMat70h3PhRT4lsZHwXae9gWQFgVNBC
Kxmo2Myyo/1kipcOsCtfXPj7ZFHdOSKzGST7VPEevCTS1edYTdIlKjBWDlrokhHAjxEf9A2LeJzs
u31LmM6o0io7cGvL8Lr5aIWO0KJNld3w8cp48Y7NDqMD6Fs0TvbE0OzkG1XlWQTebPmqZqJYFyAw
zPa/bOittHIo3DltKGmVYw8CWv013vZev0+nkjSYwe89ml5LgsrTZIomdwboI00+23aXaVH8dho3
UyFoGwVW1djoYgg3fJSfuTHnB0Yaz9/wBavn9XUc+DBbn9dzmJ7V1atEutLuHeuHaqKyfjtGhw4q
yq19rG+j6YT4cHgap38O/9YjJnJvlw0XdN3VzFtsYOm9idi+Pk1bcSq0TYVi+tRI28ZVyOWH2mVV
yac6OSI+Be7buj3tcWB6cHMuzT8Dq146NIWFVtmcrBS+vEYbTTNYCU7Hx6RqjGXqMqL5iA1SyBDt
a0BKn+1ljeopCIwXPdO2Q90sz6I8jjcf8Pt1LRgfEebPKz08cQz28qHG4n6YHCaaAjuEXTsntIBu
XkcVUzTaqMIXsn+QJJ5nRynY9dOEz9QkOSy0OVf3rhhgrXv3pOz9vL6tftG8OI9na9OvM1pN49Bf
Ku6KZ8w4GqXe0YobzN9X5+Lbg7jt0Dfh79waoBbOnN0124dTTeJhY56ru5rx6PyRvOMZrlMdlQfO
5VIQz3DevnwRLo8OCJlUH+fS61Ap5IfbkfxH2gTNC9u8dFd+/OotNvgLJkpMVjl2xPu2ymPVXalk
l/3Cs8Ugf+JiP+/1hBSBM+5iojlvMJFmGveYBHvsVbS5hB43wdCh6wZbzFs+7YP8nMGhWfPq2OCF
veiKDf68uWLkCrxvTF91E0eueJcTNu7wzHBtsm7cFw2bp3YxfogUoavutbp7E5S9b2TYwXTzmY62
OVgJsp3WxtrSGwnEjr4fOlxKiabEzX3jqKDTA6ePYPo/08GyCbpUTTTPK5PkVNO3rn2FO+ynWPps
KfTNQh/1IX9fu2XJVAl8jEgyzcV3AGI+Dz9ukgUPBUdmXpe8+o6bohjcqdUAX8IE5gbSDhcN/Za3
a9xUshBB88CCAn3wfVmIo75kK14AX7/757WaHukKYOqLo+6bmWoK7xejnpw6J2aultFbfxzEDeX/
+yWZGtA8gINjX+ET5sP8GCKOQvIH0LNguGSUrhA56S33933nDxuPz44pbWNlR2gcBHGOHyXssnnr
3er5McMzk8dlEEhsUGtrQHkhRcC3JZbtzw4CEYA3/Ex0sZaGOT9bvM+D37JC5fP0A93PjP3A5Qfv
O7z4Moe8hzpGlfNfUaHUCJXFH2aVQ7dkgZwK2XG8WOdR9hxB4z3h8FQsoKTIKS25HVgL9zH9d/oz
G4P2x/fVtRpT+Eh5JebbYoFyezNe3AqD9FgqJRbp4JMM8LEyb/aKdpsRxBL6dmpPT2NdFS4S4F7/
gQ2TdljE8wjtx65j2JBARzTfV09n/uz9FWxsqxw+fOTNeEjwYm3Qx4P5/qKSeEW+1VNR3UPtgY3C
aRjC6dcW84642HwNG4ejmFy78xgMAUQ0Q/CKcnwAjhnAiNrLr7Lh+0XJ9McfkuVNifNOBNRyJeEe
EtAHAjAkG5y/xrMgW6yxHcB5hi5cmLn8h7CaD+QD9YF46zREY9ynGudp5xrgdIM80wUCs4YnzoHN
THWnJoTdFuCXnUyhmjrX4Bi6wTV7uVS4An8jBAYnUD9nFfmjesx/2pDVMLhcK0ESkYnqEGy67Igu
W08JKkPKTyYymxwEFmTHuDdcEii+uSiJCEpMC/CKd0pyvD2OE6lx+L6/WGP8GoxTPwFMRDqoPhKI
6Jh3LHSebzKMLGS2kE6ZRzPxbnvGJU201c3wXCZhOAxBpSkrEgApbD6haN9EYebBvEoBgPWXr3nQ
4PPDauhc8935/jWH4O20RxIce3I4tQHLeudn5H2e18CjJvNltPL4+J7+2JuHbgfnDihciJObLD42
ebl3zralvxLu+nfvwKKlQy3LXrDSCIlzdS5/HjyjXaC7/ldpQ+5xavEQOn/Do/UamazhMd0Q4pb9
wP7sBfuX4OZMxcjWuP+lmag/U2Hy48mnCnc9kaQmyiDd1qkcJuIrOT36ZkN3PmJVlEYD/HUHZM8Z
bTUdbXooqFDaVETQ+Ex9uM6u8PwGTzKXG7hDYy46Rs3Wp26OqFDGg3xd+PNYt73ZfOJuHcfnmRFS
0p5MqKghP9fnDxOpM9hv4BdbjIczA3c28FBre3r7vlsHBa9nfc7BN1Bs3IzYNhdW2Trk1DCR/U7K
jAxv/PPVdfPC2HlhaSQtyEMnp5pNxuuQ9nuiDV1ItRjyun5W6HOygQEXtiogvhIweckRJoDLWU5K
BM3u/lfsgPH79BSlul5PKl/ntbTKoAgoCV05n8se8Bu680HQeuZkLD7eXo9moAotxK+qBgh/2TLt
st8LAP5lXs331+Iw1rNpf25QFYNWkdSNs6zDxufxI+8vGNn7YdrV00C+7JbnSmw5SgS3CXRoM/9j
augRr+N28sWKc8x+xFU+uO7kwDzrYr3chd1hHZ8UunHI1zPdDHMiw/Mzwv6t2B5SayCtZwdIlKn8
14oTwnXwuDbS2zfslFy8g14VmKaMRAjXekTavEQNYf62qi0wPhA6cul/Vr7luxkaBLoRWARgZnhc
tL54oprtu2jZfr6frC6RRYwwEMifDMwKZBw1avQIA20dJL2M1gccAUAJ1/GmRabbcwvaNXjhB+or
k/Tuo8kTP9c5f9wOJZPwbPdeYAlHW168cLLRrXftQUVF4GFfDjUT3S6jwfa+nRmAOYHFQl6Ip07N
Lx/jWUEY4wjHdWfuZhUtH0VwXjbwXqXkbNfNc5XTS+Lgfq48+fpG19ExZULcTCQHDtzFu1MP4y47
s9fqY17CiqV51OAdjmyRSBQxIZlsHqVnjnpLyqF3Qv4fr3rXWSDGuTUPvFnNKB3brGbNDFH0roKO
1uVNt6o//zWp7hnyDJOzTT3LeqfhNtr9hBe1/X28GWwd6pQEtlfc+DDDHsUwx9q0/Iru+Exfm3l7
pYI8cfUj6edzcZCapm5/5KP5s5r9yF9K6HvTHm3sppsEC5GVfj0mgc9hjyUX+QOmsh+p/vlbs+QX
RJmvRy3VEZLVznfzheLTeMCe3IrXC+1X56BdB9p3C4NFhIMMbK5K1co9PzOfiU+0m9o02uZaSXKv
C2ULnMoJrbnr3UHcvIIGK//jo7GMYq+vuReZvaicA2X8I3Uqad5yIyGlilJ2RiJC4UxmL2Ww83nG
02CWeddjOTsKPJWJRBnxD25MNxDjQcS/33z+Wd+UCg256E3DnUamsersGcftkbsepcmk2uuBW2Rf
uQlEM+260byv7ryw+rpHpxgvip/N2cRMupXKLLEjZ0P5VYRlYPmloynNuuxfRjEKtfdYzGQk+Zui
wRQIEi3mAJcj5Ezi1KLOVrmQa99ffySnsQ4TK7sMHbl/obcdqoePxbLqLkrm0SL8G1jMGx1s82T4
HhAe6FlwJnoR4mL+jS9Dru0zSt2t17M/q6ygOe4YMxe3hv5U54/SM3ZG4pSR0x168ZniKX62Vn6A
HdvaPA+5OfuZmR8xrJk3UcMgTEgEyZk6NYDHUOra7mXBGY8+TDm1XLN8ULSUVimzODwsnmjC13KL
kiot3/CYhbzfNAWsVv9H1H1upbJ13QK+IlojSPpLFTmb9Y9NdAkigiQBr/48A979nV3AVhcUs2bN
MEIfvZse24GJcKi7UmncCPOY2XNgH3BxiRSJ/+RZoInERAvQ2CJyn4uSO8Frsk35KE0pgNr6+HI9
jE/8jGZPhQYrD+JM8J172So0RPenDTPLMiXQUQzBw+B9DKhRGFrZUoOBKzELso4xYsDgMTM1i6H3
2RJWVp4hLGZhg+tscfELjTw7Qs5KTCxqpOW+fyPGvHu58ycRipl/jDfEs9Cwl/4lMAr4bOICUav4
o7Zwe18j6F56/77GxXmppPlsRQZJ4Y1wHtONXeFrLx/FE3av1Mn5EGWn4Bve8ih3f/4DW0IYOQLk
8EP7R8wm9czXnUbn0ufj+eokg9fX7o+vFI+PN4CG2NIItu07jO04rdT2lTzbwca9vfUPJFHF4za3
UNk+6eT5XJ8RgeTUZmyxhy7C8lJqMDYVtLmkaReZHSES1lUg1Ra3Nv0Ax70s5S50DtBKmEWm1y+M
RsPX7nZ1XLuVpq73XcIkbjo752QY/hVxt0v/vkKgfP10dz/EehoS8YKNaHDvw/DEyvoJfQNpKB0v
L7zpey0JCMHiKb5Yo/bdiwKzC260WModJphhu2qKVU5DmjxMb/Z1JogYz4lsqzHMTiFoajbZYMee
zQSRBzuc/QynW1azHqK8M6Ao+kWRCcsodcYwhLU019/1tJQdqtRZ/k+NFQIO2EGcuTPR72+T6NoO
gAb7B2IoFulZnSEl4JMZssmLWxHHpSWQkIqatEBB5Jbwvh3pQPvpiNkS0IHZ/nHHuz2UbSCCYtV5
NjkC42xz+KT3tZko6eYKCCFvG93valU3+afS2p6QYgega74Vrjcy/ubM0UNmXKF8ezzkxLavrldk
uqS6FQ0pQjsI24ue442gayAHYt6RPHgEHlbjwoT36jSyIl49Ii9vkpwalx8ivgU+C4R+Co6R/PnV
D1dlORxQ/vwHK9ZN8TAX2YOfyQybChOcGpw8TwUhQ7z6eWpOyETjU4NbZuQhoqhfffAUPCRyImp5
MmfqzupBBDxuIRJGZv/5B5/0yLwZrN6L5uT/Xp2KKWYwXn6YgkXBVZwfxcevXN8V2D08GP2ug+in
i5OKXr/6LWu9sW5a8uJ65Gi8Xn3YzFFY3R7u1zTHNB6H8od2X32sldSyZiCjZmlRlmT9Km5qz49L
rr59Fp42mT7WyTeN4Gv4TleU/8AIU33TIv7MpSXZD1wK5TcvyFoaV531q71cfd/6lZuxlsrSrfBg
EPpVJLb+5geYo5aSwZmKvjr+0vzPyPWcm7F6nd+6z+F76fgzGap2ctRvi7ZPxqqbsKnST8PwvnVn
FreLW/Ys9wxbiHfERcQluHVM+PyHEaIXDJXsh5fLA/zaSMcx7VUb0DxlbTYf+Y/y47HajI5Yvzpd
9c0NUw2lI1nYlxNNrymlYkl6W78aAdU3Xx0E1BrqwqITz9/oE1cfXhj4vuJn2+b3+OHyYHp66NFp
dph5y38oQdjfM4sXt9mP6lv2w3jMqbw4P8p/wNip+15QPvkduq6C/UJ/ZZa+L3QPdG5eT1jQoyBU
oZjXy2jiIzc8PUIGygYikQDOLdY+0y9UkM6szoBJ57mQzzX9UKH0YSKeWS98ULmKV93lDFpI7l6P
GGg4015e5xYCfy+JuwgAn78IVcxq0fkOkqAgsj2PC/WjZVcV3WvouBe8ozkH6ewm+dnUMCnCa9p3
TGBeYExmxsD5JvkCX+/nSHdKuolSQM6wq8/furi94oSHP+MRnoWrlLlxT+ACzw+ApP97ZKox+y9r
AD/HREWD69XpYrooscRkTH7FpSA/12fnSrnLG7waHnyqvxiv3t73Xcu2DDJWG76LV77W9t4AAxlH
WQNGbZ4eUlWzkFCg4Cb5y1BP+cgXlJba2vPjhFxXDNTVzVIVeR7us9eXpUUXIs1ihIiJo4j+ecij
P+XH682boMDPp2TJDRSGM+AcxhV1Xtm8evhu3n24stv76PvT+RCHgGTKPSrI+djjOEMcdwXzuOtp
NR61aPqVWnIEiRqCtDc+VS6LJiTr+zVu36/XT8/CGxTk0b2nBmYR9p5ZPs3hjRjyFaGa4OYJxKj4
vz4weRDIoIcuIz59L45w9Ixmd4sk97RuFUazfmG0fig85UZ/aIpw1c2T3AjMKtOrMDMSWBG/FIQf
k30rGEW2TKxCgyXfnPYFfSWXpTnXv+12btkK2r9/X6tG/slmtZ7jfBTiR74kv5VLKgrclIsounzf
7LFZqOqYHd6KhWbxWK/kesevTr5yR+lSydLXsTt7uXlZYR6t3GxTEngAdKnc6O+LGrH6iwjQE0ew
cJIi/Vak9QIHkBR+koPCdOiHv0HmVD++KjSm7NVeixQ1Ts1K33hhUAhYtLYDQ7u0Gk2tRePMu1LW
r3S9aVa2GFXoBvS/8HHfrv5UfinWHC4eppgAPioNRk1jUyG6XL5ftDZjFsB3gUtVz7J6mBGdbU/M
vfL29aRd9d9FO987murXv/dXj5/JEVfmb2cHgdIo9ZQJfio5Lo2FYwnQlcXNybeWZcXmECFEWrVD
sdXy9W/RL6xSwJGX9PO3TbYy/1786iP4IHkmCD0Xm6wVf+or5fcSZ4AytaKAHW5WCP7aINvb9sof
1etpHT2mGq+/B0ht/FeFuxlgaw090HEizXGaDxarlpi8YP03t1pR64qU0jrN3y4+0KLIRxZYor3K
7TwnIM9vTj+nnW2+Ua40KstkXVBjn85zd5nvFsRBuQo0XYcGUkH5eTe3go+/2ic5/3Irg/cdKh99
w2MFfE12uFw7jMqihfv6714YloRt6R3OrSm5Pq2/7Oi6TWmjXkFwbX9byjG5dsVsfWrofGRvPqmY
HRskiXt/zQM4V/q1SIrPhTEwOwK6Q1rMNhk2iolYI92/YgCDMiJrYLqtauQhC8a2vMobpcRWZZdu
v+oHtG+zfSYJcGS19nziewgp96o1gdfIk/0QI9nXb2+Hq9oj8Kg/AjufD+iYhHrQtxgacBRN0OWu
ie/3eTUcdwuH7hZCdlF9/V6NFpvWAYTu/r2c0uJBzCNDnW4QZMzQ9pSeVRF0ipLMSFAUi0Hld5UW
1xD191TECXfM23NzDzvfrqp20f8apeeS4PN1+WZ+Gkh5T61Bz0soPeiv7QdSNbR+kbVGkiEViJla
eXRtW228fHevTp3cSg1v7VB797i//xtin6191e7f39/H76v0F4v+8Bu5wGv2t7euPUc/FG42b6dT
a1FVBj5+H3+wuhCCd14LSeeUDma1j5ZxGDjUbSb9amR5Y1ju880sSuOroLtIyYEnleTzYcNVrBfT
93Wri/v+dInzHIeALonGTBuL5F04q1bEY1REeB0fxGM8KIxyiZpS2dBSvdBeZPBWrls50ZV6bpQf
0AmFJlr5RKleqoPANyv1OObNAhfTd0E4tIITs1C7547fhM5e0TeqdK+haCR5VWzHbQESSTKN+30S
96nbUuFbIywzxyJaidRBYXTa1TO3rM5iey1jjjgEx9cRi9XpMfc5iu978YTXru9bH/P+Apt3idgi
DpWk3AZRKT5tH8pP28nLoIQyY4QUXRFoiJLjNs+kVazS3h7/2z8s7g6tw+TQwubcrqbz/rxP+KFf
GbzvMSux7er7ZDymi3Pzfv9IBmfyTH0AmoPkTalXUBzC7LcW+P0qGcvWm/NP+NC7uCpaVR2/qneX
b9nn7POm8ZNSZ25KgzcKtW6o7exr96tTehzGP1Fdre0aMdwOODJf7oq1x8cYT/v6CWv1r82lqJNm
7el9qT9rnw8JxfapM2NskBmvKHHu5JuV55fnz/vfR2U/jJgmEQJnGd+9zms3NzfjZfLh+T5+8Xw3
ILvFWt9Ei6mWa0TVXa6hhnhk6OOUUic5OvaeA4a1rdORdrLQQyHhAVWE1TD7XS+Nvyt+mQ7AjHqq
BX56ubdFu/C2ul/dgwkAEH0OFEA0Czhvlm3bPKOSABsM5DTmw6M14BmwXOBrBiXqaW1Vwfy+a33S
SpfQrEQFph3L3nT5QcrTQuohYVzJBMQcJocWtAeRCpg9BM+AlAeV0Wn7LCY0vB3eBtHtV50B/7Bt
itPDj8gCortVBS7gTojok8LR8Pk51N2+rp9RUft9lgxz1p9tAhg5yQJucOqH+WSIAQjGwMfigz4Z
wpu3Pg1JBrC9qvnhmZLY0D8Ch0yWUpAIoamcne5gBpqTT1GxkDjD/A4goFQBiOEXSCYE5jAUeC7T
7/qEEmcp0QixmFza0IR2qCdhJI4G64K63yK05jI8v+tDEQdlLNH2Bk2maKSX+DeN2Lqe58mzFSZa
JyLg4MQ7FI01P+OdwVY+mcSfj1Lork7nXM4eF+i0gxgSFubH7netH2tzHD561BH/nOA2TgtQ5mUy
8S2a8zwZDnUl6ZBORgBHDxtOz1SlHjVjEo10EfF5S368EXhR3MdbfN7vwBV02fh0PM/zHwhGQUKd
W87zB9KMK3CSCRCWa4yLiNgvkI6mxXOSd98mf1rSzyauPpZZpfLoaOPId8p+i0N0HXg2EPtT4J79
83a8jrLP/OtfIUVyV37AY8Qjrh+9SgMnu27chlytPbxKXEqEish0gmNm688vYh0QIBDFcbbopLgr
w7h/bZe7ggkQBR2NFrVBPdN8rXayKbHlJNvD+DHaDWatl1onV9+31fCmg9cn9dpOHT1iOMTVzZLf
G8PyfGPh0VI9gF8draXXGDm74Xe9SlOhAL67Dl08N3KOtygEArd9HNH7vpNdei5u9r9AQoUcID8u
eft3lf57+6m/jYCeHC8pEDgd4sXkE2ihcP3lb2+LWq/Xe6LtpYk1yOKaGGNt3YZRTBfXpzSXJHhM
mvzXNjqFBHYuEVusrdNtOr8/A+sbaOI+6KONs0OM6siuy/UpPHt8EVAeziksZyilF43t3fLme+z/
RikGEFcFNoC3Oms8BIowjsJj8H5teoXHIID7BdioNGOUY984zwa7pbHAlLeC3v+kRm8c8Xvc/WWb
BkziJ8xagE+WK645Xr2Fv5coAn8OOHjxEEgCmTdH4zAdY1ZsDeIooLISquYBi60LHIIllxvnGfBI
VO3jg+7ioo7iPr2DvXXMO/G66AS/4E8yR2P91ZjZ5VX5JvanpNp+P1MT2n/sQN81DTZjJH+sLVVD
Dct7M36KVRt/mgkzG02vESPdrl83UV6LxH02ilauBo6aKRdvloKpPfZha8v+h8Qg9csj2YTgJxQr
J4CAiw4aLbCvmJo9ccfUuovC/XZxUx6GyC/znquDAMpxbIS9Y2/XAtoLr1fkSdA8Nw/J/SOhG/PJ
WB/eXrp53o437+x/YZuFlXJkCikSh5mT1Ea+U+eNVW+WXMJxSQD5OIVa+173H0YPDw/7FJJ6dEhf
hr91ZOiOfMO2Wf/Fmn5k+Jf7/xtknZ/6cVwmVvDw0FvWRlhXjGt5g9oDZsKH+PWvGa8hyBH/fxOE
cryZipv6m/oMjIWCAcmbDEntjTTPT+31tTOz1Dx9LZPTTZWf3jqoUerk+kecjUytLhxSTs42rchd
PMhiN+hnwGot4dsOaby+XFdMevv4X4PxmZTGM8Gw2hEr9rpbuqJ/UhrQrRr+9Od1FBV13Cx1XgBq
w10dt4uZskVoSCEohDuu5WLudt04QsCLJX/31axYkS7rXYyIq3na+63/JU8ZqZ+XVO49/d9Vvl1p
DY7rdK+x32arIpb6LqEEwuX6xqQOmmZAyoB5/TE485y1eGZTTFyjQpL5yMLsxay/M4TDMm1VU9oF
jatBOS2zI+O12itixXxn5P4oUX5sy/x8JqMRUG0PBrH9718lvb624MfWGgtnQZw91sh8EljXmFIh
lxrWdBjpJ+i8VWPViBrGH/i8xdnmi+8KS/TqlO5++59SQM5waPzxnyu9DZejc6h9uqCYZ+QMXynI
W6AqNbSxnkEgaaF7eOrU7gZ3CrHr+Yf5uQuiK+JTsaRx757+kkHIGHY+lO51p+mU+Xjpna9UOAna
62dQSIAaBrGCZ9NiojA9LdR/x+tGqXV57pJFPd7pfQmqs7RUY8Oz/Lpa6Jri+MTyR9eeVbpgeu67
l1Vgmh5qC6tBrAL8Ku+YPeN509vVNCIFYX1/P4Qd/gIO/9ngOhs9gWUs+jKObG1D02DWObUOrXl9
g1fJPlvqE+tJryRvZjWFLAu8/TeoTHOPGeS3s9pC1AIzUyKUeV7UT4ZwDBg1NEkMnVUvnltEX7VV
T+Qe96HV3hnj+G1eta5g314msbAhXEihzcNFae0gqTpOP+vkWwLvbkyMtk2y7JS6EqK1u+hvOLME
6aThdtlU4uMqGhzT9IMohKFgIb27uxu85pLBIL5hnH84MWs789prbJqz1hVaz8Hgqber95789/p6
Z9F9dfs9nmR+60/VZgz7mNavufrrbuDTNx2npEu+rIv9akCmGc1AP5owO3vRNO2b1eb1Oxueq5ay
MoxiY3tY1nCH+tXi8jS4u+vMajcfn41D69xUrbwbv3+8q0VozpuKwoV8xo/2peHQgnIxHxk8Z2OM
WWYt7lea7Ko8Y8SfQzI49qlfK2ms/ue53bQRbHqxccVCQt6C4Q9IH/4nEiszBrSVt6XQo2Y2tssp
J4Oz99GxeNZcKQ3gyz6TST8O3WX/4FeuYPgC2et7+8MjPYnzRvPYfex277uVhJV+SrqP49bHZzqO
LWp983uXb5XEUY61Kx6+rcxI4sGpPVMRI/uBgOP5NDlMMk+eo+nN9KbqdcGz2ppb/fnd7C6es7vp
QdCZRPHLF9md0rL1XXxWSqiKdx4RsTIF8asmivN9d9tdNH/xMqv0tj3y1xBDGaZdbfq4GU/T1pgv
y2Ebc6zOgYPYvPrPupqxHob6bzeszGn9H1MVnLZ5jSeH1cOc7JzLkkfk3c/+x4y9U76GUhKAC0vt
37/F5N9v7V+YSU3EOHe7hwURuTsU4sn2eqsUeiKhJzmK1cqeqo4ssd8+biirxiYaNzOko+OIVF8G
7zQjXXEMpLg6tVcL1yDq15iLoiLZs0ETbtgLj1bu1fJYUPcdatP7QaRqj3bpl/FBdD5yAvv7XCPe
a3P2E/JThpAEbFTmhAHq02i/GkhVW+GGoz3VwGhkhFziiIU3Ft1JGDJbytcRG931Nr1D2D1yl2Ft
xAkUcStVdppGWLOCAg5JGo28jE6XfLLxj/ecW0v/xbw/W/esZvb5N+eLtU/rHj/wxfG4fCtMUjpn
WP91YVfT8FUUNEkA/+FM/gvQ1UY1WFz4SZiVmX1doucb3UA7t/3S/GnHK/Lr1xzsgQKCj5dm9U2Q
V2w4cG1/OuWPfln8Pz6jCCusobhNv6nC1sdSM5zsOA7151LnAA1V4h0ccKJEYDfXkKiK/oyeO1Cr
wAtj7nGAYm6ydVzs+bGt042v2fYOIgDiJ2ZgteWfYq7GfY2vjmrfs/HI75Uud43Rjf+Z4pyX2iT8
kPC9J5OJKnRyXNuECzXhC2Xr/selm3MAIcbZ9dGNsV/G3ciormaT6uQQ4w0PJTZ9dsH5faGKrWPP
vgP9wvs/1SNo3u244WXyDbh+C+br1iiFffD6Z/iEAHfQfAYw8GIjx72OAQQx5oJiz758dwwkFXB6
+OoDaPoMdY9OPtSJvs/e6TNzbwvKM8Ohi75X2OUEfykIzHlqXPo3jNgYdF0xuXG6SISFYkHqn5LH
9L47nicf03Q8vhjvYbVy6njet7c80nItfuR5np3ZuN42v/R61KxDMfUXirlQAXlF24jvIcOzjMkR
5Tsy9vo2RjmpgSa9L7xmhlLMrJNQfMwmnCSqsv2YDSoe1TLSr4GXjHlXgAbIOOJ+ghach2nVv/0w
xGM6xcFkFghnPcdYjQkdlx33TfxCv0WH6FWjVGmbkYpGyzpRaOxfcWOw5X/wNdBZPOeGz43QS3IP
JwX32frqWuEAuAG2If1Z9nMsRLGOSFvEYI3hGtZUcbgVSYrnTidfFpp441UnPIeiIXmERI2/m8sR
6bmsENXa48XUET+rz23eX3ZknZAu7zLpjY35PysFO8I5qFruda3DApfvCwGjbPLTu3gJYfuGa3E6
N+754qAZ6GIs1ug4pJgIDMWoNuRjYJ3qw1sUz34KN5offzsJf/XI9xa3aWKhZcmFd4mEHHV47OtP
L7XX2MZt+A8PzHr7dUCNwvzbs8YfmoeRLStM/y+bAKKtizN+rJVE/IlrckGrZ/eTECiyipezyx+N
+k6ur/9lzCqsFngsYmuINqwSJ5GqOU+0qG3malvfLiucAFhqTF7aijk4aBtT9QquMOZtzMhFGkD2
+AlMDDEmBHkLJ6mn/nDpE1etOqd9254IrwjyQPyjFo5VMg4V9b3LT9uERT0UBsH02YxlNFZpFWZc
UTy8BkVEDSJ2cIkwnYMi/63+qLZMBD7rOTwlSvT4fLZTBC1iEFxCPVafSeUeKMk5jtYPpYUiWIgg
BFguR1YV7J/V4TKxLeOc4f9+j9WkDD+j6NGxGWHIrMcctAQOVtf4Y/0OVNOLINtvOxaGmJMRcELN
bACcV8TLYhO/RKO4sWETqUU8r32Kmq2dYTMVYxk2BsttFsF9+AmKRGusG7lPR3z+vJzdhPMa63Ps
gNSrYtnzxXA7TnLvsxZzZlVMHtPH++LZd0PDoLhWzcdTvARIIioUN394Ozn1yxQ0sKc4Zzy9PcZK
BHwYjE0rbrFxDhgFbkx4bJkOhxEPs6OwBJkO96Ky542ZhXiOjD2zARuX6RgbxmQSY2PtnBGB4lc1
r28bt5OJt9luuiueleG6uDEE6z835133urlNm81ro8mvb03ssSxWOe1a0/29rD4la3eo7151MFcx
Qim1C1adI12t4Xct1gOtjC58tr/EzJvYAX8bEZO+2Kn+5Xn47GP2KPE49yV/DicubFoRpoQBvG42
m70HhvmI0nvsJBEevMQEJyKmt8PLvhWGGb54MdVqTaBimEuZyXHHowE6KkzUx+f+c04rZo3b2+j3
GPHRL9PaGxPvdk28N+bFJSh4u2gIL05rVb6oGxF3K26hIOplpg5jjcQaxXSLbcWFxn2ZxDCL3cxA
i2C8YKY+trh1S/Wu95zvLrCqufsX7XjuQo2iuYoOMX2GOntyu0iH/fFLfRx+XFcgJ8ywe8IEj8DU
4iB+UQVifN53H0Xz2Z7H2mi0TkdXabn+79+/axcTg+fSTkZBhEzjl/OIevO2z6Qp2PF0rD/xbpa1
JhvV4LRsNnU3uxUXu2BaHKjXm9QVgoK9SbTAX4NC4nJU67/+hQhyZ+U9lrVmbmLVc9Aos9ocrr+6
alwtXhYxy1Ssb2HSbW2rFjRLwqmvIG4zPPRRfDR2w9OXaCWGjn8RF4tnER4wQt4UCEHAlCsgVVSa
qizGgYa9vh1fopphU4hcxVRwmx/vFZ/E3I0jNrP/DmPdnL73LsMOjaOFeq4pYUrD9UTwrxjSic4R
5kvM/IjMIXBpxDwPAyBMmMtOeXGufChGY9zxQx0CK4ZC1dgvR2Yq0nyMsOdHP5sdsUWZJY+PsZbH
fDBCyxHwMriutSlaGZPYNmacXfZkkh3nGxf3OPaWiM5MhTnD/oX7fogNItb1MKVQUXhFnvAUC2KO
r8FgsFksMdcT1xh/UkKLIZ+zrP9ngl0WPwNL1aB9NuZ1PhAaEFV2jutjG4GcnsYHohz3Ei/OqW7K
IePItQ7YFOWgmmfzvAWmi2VEIWnDzW8BfTSmnWknhsdfy57bgUfW+ifSISq/MN9L250vKtak6qA6
eJELHPzsFL5H6XtsrZcjBpniUxQVlbRavxwxEGNIZgzR2HqL16WCEtLqoDSqXmcc+EwVr/11VYx9
1XMPP5Zd0YiVAre1QsFVMzQaNbf7gqISk4uvvxw5QIt5UhpdjY5ux3V18Ost0ECu4zjh3Dn+unHk
uqFWUmjlFXId+jN9avdExPJ1WVP0Tgj2fXWi+zcWhn1zrcQL40u/3KX6U+6e+iUEUMMTarbCUkpH
tSKcMcZOIuHfULJ/hjkiFqrs2+dgf50BGpC6iyN7tx6f+tXud/00OKmjPQrriACjlahScPzqVpWX
/zxh6UJJdYA+/mrF7hoeUPhjsQPnyMnEblxuADFf1Y+3MwB9kb3gBJT1ivQOtoMWk1hLUJNunr5a
2423E/Q4KGndjHbvysfAMht/bUXVHbtXa/NUbRzbX63fts24p97rt70Z7QeFXjyPDK52oVeEgC1D
1ebrn12c0maBj1MaPT9d8L/zzMaThdATQLzYi4XAAnB+hl3wlyqHTRnQ5035ku+qWmy+BdBtxWim
Srj7jhrwi74lC4VbRJ8VTcLMZDRHj0jrteKMYUeEZX05TH3NKr1+KT6PBYp2ztk0+3MnL7tRzvLk
bEG35Zg9TfF7ht4SeQ4XHl2HzbO1Y4lXTmdfDQKrNX9SVrodbJEORr/7Xv0Bw+1F067uoYjbKNBi
XdsRosGKdu7AaHGob6gB292urn+dPujDSoJo17tblk+JATNtYWKC6960sX+4YAXw7exrnDPODTRy
6e74aICrccrwDqL3wk7CWWk9BXBmZYXXFv0B6xejI92M8CPbQpcCAQW+XHggO+17+YCp/utB9f71
QMshowGq8zp8/nRCD7B8F9OocFlBc/hLVd8P/eyIhNp/tltWiOJ0H+fN38f90T1Eod/PNDwEc7GC
DYCtg0sL/DlYm7IA8j+/ugEpFZzt9XpAHRTd1ujwWsFJdPHrwcyNcah66xdiwPdNWxjg2KtIqwW7
/QnEUHedXiMaEddM/NdVx3XHE5uMLgylzGjXLnSeX9Hwevf5TrsnQO1GERLE9s9od5vjSl/TygkM
OhoCTT637SBWLOaBXgHwoJoopFuvP35mg0y09g/RxqKVWc2Tq21jc1u5R0fz9M3ggJhlt5/pAg/g
ccc0hBfkNLCl/LJoybFxUoKjz5I8exejAJ/E864G4IAHbHdb+SgFPveAn+i1wMpTLv+eUabnJgG+
YBf48Cd/mD8ZOKKy+JSppD45Px3uXFv1pOKgq1KNjmWB8nBgv6Gv4eizZ6Q7rQdtIifkC2ArIPKn
FuJpE+t39Q29C/SzNu3vK7ISs0619dc4JX9QxkPMm/UrJmIERWK4HZoy2gbhbzprfyEYZJT19p29
6C5UTmvehwLh7maFI+G5oeTE9wzc0+tvb0kjB3OcxIaMgFse2p7w9smSUarpNq5wUUu0pUBKa7n6
ETxKgqPNhOzOI+bmXZ9uthJU4U4upQFg2SVmY+noZV8thZ1Fe35bjdL6IJpbDWbte6oEAN9Up6RI
KdeG787p2klpqZinIlwZz0Eqrprh5ObTMTvNdI+T/1mziq0fa9Q+WclvKIUvcqq51r73pUkRMzhH
b8cZlfK40ZOfJpcYy1Q30z5ampba+NOcsjXkCDFrLNpwGRaVUqcyPqZrxo0rgZ7M2VTgBNgm5Xqu
u6GBurTwow1ixeI9XmoyCsuEnJCwDtoLqsScj5k9Zt35odW7DaHfm+IEwj7lMaPHyKcvo9+bRbrr
rvvqoZvlAd2pZHZjC+6z/O5KI2rf7Upb5re+u1mNidX0981tP6yT7/6uBfZIO+uc1Rx/doHsgy/q
5g8l3s+IsTbI3x8EyjLD2SicBtKIY46+nl+3CPNJOvxIah6Ej2PJXwIFLG9yrfKbITXMtPPdL0kM
8TcbmLDop/tk+KBkKrbKD+XWaszM7CMu1Ql/XXJlKD66R9dRYPhPwh75tBdv+y+EwwzJdBmcuc2X
Z1nIgRgLHZ5jC/WHXDjqEVvgL5rZua4CL2FEYZq0HCrvblYfPxE90F2odejgaE84ykVWH4iLwEAs
QmEqner3L+zRbD122YUm7GvTdJ68202bonHl2nsFZWHJ/hqSQMdOtlFwd8JoQEVCMilMjj09HYYX
qRDjSh1349caVTZA6HIjsaVn1Pqs66DG7F3GNmoZVb/Q5Q6oVPgUWRU7+37YergtrIEVpHZRsRLL
8ab9gvGnOFxCgWUky8xDAnHCR6jjMm8hc69asKE+lvlWaAnwQL1FqKdMObtsXGq9wBZAibABi92c
go+jhxTbNWMtyb/JaHand+UBG+tp2tmRHWxN3Z9ca9/AB9Yw4LDPH1vbhvRsb5OQnB9eMaFuq4CH
P7Xs0wZA8KHyRKkIzmd2ZvkebiVG28vhqrO82fYXN4e73ANt98maGN6+iV3rZj3OPKD+eih2qw+A
g+saOrjMZP/8ck+jahAV6OvOJ6wGGj5y0V+K3u3ZLRGEezbY5qnwm+ClHf40ToMX/r4o4HgdVF5d
7AMc9LClYlcWXzEzbSQ2G/8PcwhUtr0bHW+vgqCn7mapm4oNjwdDbuUFn6GVJi30Ppkm1BpQdxXs
10e/bzTB7u79+4F9NaIkBOVjy47grAKd26v7CMRErG6KS8TNlywQ/QAVtd2Hw6rM/BwzudhHYdnM
zvbSJS67HeRsqshVbRrZ0x3xjasYBT/vtrJ39f2b95x9334fG+FuFBviOaIhmBtBEnRAHC9VXcCZ
oiyr6wq7YT4KYpIdVvCIMUckGWbmEn2PRlizLMO+NRe7WM54C0/qgIk64BXn9zm70q8gBY0LCrt0
K9AbR6Q0LkcEXfCjpUjFTDP2xP/cMJVI/9uh7WrRRsZLD3MwVxEHUPiCKAYEj+NsYRfgHYtQ7eZ2
9in2pNSCbRLvCjEx52atXIA4ol36E3dSMsfTytJkhZ5vgkuYXAKviu1WAtPOKwnD/ImGz99jTYqg
VviHMUvivcXGJOat7mQzTlv294Lx8snwvLzrOa7uiBs+/jiJXzSGPRcR2ngHCgGvYbZjTE3tydCb
5zqwIyM6er3SCVcUf+YAPZS8qu+NT4RRF8PhYuwzgZElPY8fbZKsRuAkp4zGEcqzpdKC9GUR30Yw
FT38P9c3YveXOEY4pGFwRfPijuctW3E9yuIGV4oT1I7ro0tc/4JIq+KHimh1RMrDzWTqt64MgDi7
yWzcRAdF2+NbIm8Soe9L7IfGn85k1N5W3YW4E/GUJXBpkfrK3s9Q5kaHRMfE3+KK8vf/v3XsHQac
S/25jf4ABANvia9CoKwBkU67chmXnuIz37JgokUxqmGvCp19obOjAZoUZSQX78t39pV7LniixO4s
da1oDb2UAnfEfOuEInAhn+J4IGyute4RuWg1OUCQSKfZdggfFqBcx1SJ4g82LdwyIpxiSj3VgJB0
r9W3qYqIYhR2hPXB/ZAjO4UZx7IqQ+uMnO8PZMrI+aROVPetipSOiq0rqX/6HvgzYwxzQunD+5V5
hBL2vbY4jeoYDVUuobjuOyqhNt5xCxk6OnWz3cMDxs7p8FOe9fCAQr81vSkoRSi0N3YEMqGd078C
2yMvxTHlYEVuUQECYMXSz8xtrs8KbP2lvbDrux11gIPx/Jz3Ig3aWZIULdoVIuA1R6Eq2CIQB6Ap
KbDsh+Qjvnm23bF1jeBTJLZYyzReYFonEQdigLr1s8Znc0P4ByWQ+EgAXmlZuT+Q6IiBQPhrk8d4
N5aeCH7X79HJtqBi0/eAAuDarz0b2fXIbOF3k0moyHTn67c23wJnG8CzPsfyVk42reEkbDfWK6Mq
xhW9w9bC3Ih9d4X5/hOxPiUPn1FMKcqBJdkAe58nkwi+TDK1SjJlExzsw1b80XtghmGe0jXRUMZT
7W4pFbJLnjgPyGaEwhy8jnTTgGy2t0zrjCmXHKd5/WpMZWYUoTfgSDQrYmkRCFd9r2HhuotvahDb
WuZrCbjn6ROWSoJLsX/YiZmAKNfEpgOGiCjFnfjuiBb5/wwKCq9f8hZozmL3cOaJRcTRVLyDzYlu
bzPmML0LsZ84GYZBWZwqzHGsxtQMgFRQHLZ2t4VetfuHpeydwjFTJ6a7coBWgSXEqtABp+dt/xIw
mQrYfHk+rZ5W0AXqyMljfve27VIjoBbTJANO3Sk0fz6OM5Ujy4/D2/5t/ZgdIjL37mJT8WAKSNsr
jzevBEsy4+noRTlHpvP5XhSh/uU5oUNHhlGbv/6QO31UUl0dX+2aKxbjrPYHPAgaVav0XhobQaUK
slhGY3fZKqWHhohmshHdnLahs3p/1/NJpTd/+Om+NA6YBGmyUQ347ebRB/6i1JURIvz6xBxKvtrZ
xh+tEpW9t0eBDSG6dnl8aG97uabqev+W6+D0cKv2rXnzszHrZ1q59uE2jz/3k9ZfHZ35lp5NJckL
catR/k4/8+jGk6WYPWDI69XbFP6mQL9KkWWyqSS/HD4cNbv6/reWrCFgnpQrTmun3gxjBktQ1T33
w4o7rS9UzPsM0gUcPu6iPLKyxSe/fR3oZdRymJ8RaTZL72sSCeRnsRTRmcCnTI6PYzL5JcK6TXaA
+LBwZVzHlc/mCce6LN7Dt0mN0zB5ODUUxfWPhXah+9Xdi80hPRmUhrlxnlGjzuJBxzano8y40GTl
LSYnfLaCeMdOuZr+HNxD35Cr77K140+9QE7YnopK4So9UCWZpxulSnP1K/XswVqZ4HT3x/knvPpI
oUz5JZnCp+2GpWPzxwdRUjUPYnZKSn7quyt8NzX1v7vPBmaIDWveOrJPVwgT8mZyZt0keFlcpZ92
Ea9FcIMp8SQsAnvKG83fH3KHzb8iLRBCOwpcQ4ZpW0qOKoKGMyUiUCErraut/jnPco16O/XPS4A+
gPM5mcJkH8p1tYzxK+znfxFeEkwVlQ14LV9LzZ9JibCBPgcuM0HEVpEKWQud4DdXrcKPbX+O8U8B
snf+Jii6PNBozW8O+e5PmUJKt7oYH0v9rVjk93hfHExFEouDzFX7WO7My4Q+i7+NPeZZ6Nriw8t+
+Ffql1etU75x/G1o84lWjvVcvs1tUNXBQ/hJ/2IstH8o83zunmfF9gkF66F9/O7niw8oNQ4osg71
W6T4RRutJO80WegLud5OEVGD0DPk37xRqoS4MbUdvfM3QQaGzivvouaNwz5F9OwvHleVuu91vkyO
nlOICC4z8XcxWz9k8Xr4C0whxm84AIVz8iAvqUZi7Ec6hr4RbR2i/kKLWLwzlYNqt3l1uFKJpRa5
+Ym5dNrOFtPTvy9p90Ud5+DqGRckPJLPkiQnfURdmTTvoZab7HldeLbUrcG1W5HPp1nCY1g6yLf+
9bbTZIu+9Kt+OiYl/Ab/sv5P6ZyDnTPpakvphV3yt2kijXOCDNuUiFRIbOVVe30luWL7T4zszHHv
33X7VxlhmVKwEt86mxJ9JgO9y8RDXNmv2kClyKdXMzKR9b9S85vXCYi0VwQqtNR0Aoxoqeop++66
sdwpAiMDhoQwmZbxYDVmdAjR4FBC2CVl8mECDL/pVGrgLNdckS0vInAJioy1EhystbhCKp2VU5m7
h8aqMsoT+/5pF93UY2uDTIO0yqK7e2mczk3Ksq2OLSevglWqX9DIl8aVOB9kDsdr87SFbSo0Zl+N
03fr7zNdI+jGlPjd0NW7JX6rNJRsimFx2qtFGTIK2+ruylL6PN/OXSvLQ6G7ivo2y0VBoZYNGbCq
SRK993Nz6OMjNOPUqVlHEPKtrmqG0MquQqNsisENnfQvzO2wEMyc27Fb5RavMOvuo+hMmD16GHYV
AV+1zgXUsMNziUkN57pIKlCIkHKPv6TUsXsoy4IfKISAxe/7jhDUW+WfTiSrmnE9W8WEwdVGSMd7
fkhuSKiU0jJKtcYLPuxNsAhX/qnmwFFnbab5+M93bPZWh2mW5kStnO3NDyrhVvJe5VoJXk7gwWKK
n0CrDtfUKgb/j6fz6k5V3cLwL3IMe7mli4BiT24cahTEhnT89eeZuvbZRFd2YhTlK7O85RYpreVw
n/8GKM129ABI5Ck83gcqL4gjN/flL29IlOVJgGi20fGsVR7MyXXhM42QXibHqv6wUL7exVSZX/BX
vAk5ZUYLiTl/z2g+3lAaB2p+5Cxx+k4GJm8TlzFOKeZz5PMEojN/9rURbE5gTvPqbzQh6zPLeSvV
HvDl1GqJK+JlgCaqfCw9su1KQfYdXRVGw4hw4K/4a2Fy2PY4ESYRInqdVOMP8ET8vlJKfkZVYr9D
8ydHoQuBFflcebm3Uv8O9zwnEi09BOyo/z26yptRLCyM3O928f51hsG0xcdKxPHUd8AyaXdTknks
Brhf3WdIu3Su86w/HjVWbfg+w0l0Xz0owgfLLFgPX07/QtjGVQ9Dr0M6nq3xt2u33V13eQmmu4bX
CmYRmVRPDbqTjrhy+e37BmR68fop69WjuRiG/iWdjTJ/WIOGue776br9XLRuK+w/8tDvRPOwuclb
01s+Hr0nr8QL8hrZhVnc8m70Vwbzko/lAvc38BoEOIXdbnjXZHbhp3kwvQ3nnXzb6q2fveWj2GaU
7O9OL/Dur/OOt48LdGPVGx7zJ9u394AzZZPC5VRzL3sUt/tN6/4SRXBa6M11ko3zu90O/JA3Si0b
tywIgxc7i62cT4HC7HDSKezBzrxGLqfzyHy30f+7Y2PJAoB2wWuStqxoZGH1vDsjRYaja/3Ug9gc
1ZNXy9o1p1dqXl2nfRWjbbj8NKAwFcIFrzeEyWhhqsZJXTOjQkYkE3+U6iaJ980qmTQbVnxk2IH6
AbtEmZraNCI6hCD4LGY6ooDJ7EY3AHkb6oQZVl6c40Gmkch8mC0ymJuD+A1ihpxLWNhJquH3+kbw
5G0g+kTliFfdmUPKYwReawjjShe5ATSgWGBS79r1eckcy8JCXJqoHPIu8znSIGjbRX+j/vzNWRQi
qUUCSH2dDFG48Mec+rbdBeG28/P9xa8RysJzhNL5+6+UKnr/DHawWFTHEET6mJ2fSGZ+J91hwP9Q
RIDW1sHG1H87vcP7YvQQYPPiZfvEJomxJ5tuyJbC+qfUfxIAcq7aMNCSxBjRBo6UV6IiT5XQAblO
e4XXGPk3XMnLGbtozTIZQE78eSIJFRaLTpNyXPXEunq4vr/3GYHTgxL+T2s4byazFHSThTo0n871
vb+Uc2ohf6V3SbyiK7L0XATUSJItYlHOzqXguwD74/fGSFj5vVk1Tb3k8FhEzsABl48AIa5DY5q1
J/A7EAepnctxIP65sMwO8BDcTV/LWovPiM3sliJ86qRTRs6SoLGLmHOhv+hburvpW2/MA3+AAi0G
lX7529sEk57TM0stdS6UCalgQh2ZoPw0ey6LOdoOxsVh2BPsxzyqxGJlGfanNY5ZRgNxcqKNSsWA
GLPGAkL0OFtcJ6zctxFWeKwKM5qv8V/0UOnMXZpAALy6cFixago2QHZZY5rJqQENMXjYUbaskkjl
u/Q1yfATLE2s/VIa7HhoOHXBQKoQL++ziyaoxLTUa/oXQ1O6EA/tzAcDL2CV2UFDp+b2Ie9PGLZD
PpFWY9Xqn/GLHY0OwZAUrJw3GIeDEyOz19Ovd6t4t5Tr65w3vBdKRE2kWSHiG/TIkAKNrvPUqysk
YtJlZzR+Yj3yXBRVqfQ/ruusro+/FtcH9SWmTNFbZxl+dGOUxh/MLByq2y69RtpHo2jPIsNrlKHP
GQc1gTDqhN4FdSrm5UUM3xje97eKe3q/FvWo1pJJ+YZ4SZY7Uqne8JqULag2tk+XXxbM49t/qhiI
r4g5GYzQ3X6Tn7vPif8+EbXCtk5vNg1oYk7pZPP7Um+PkT/yiBKu8Srumo3I7ef+tbLzgd4r1rvL
sdXCy4kqSG/6zLW4O27Vx9f9UL4gp1bLQWFkdHQ7k3Z70mkqxOWEIIjcgXeYENJf7Ssjql+bOaNt
FS86kxy8LeEFdeg7o0tu0scX45Uv/Yw++iR1U/cx5R7fDb4tV89fRMioEm8Gm9dvvUoW2ZQ4kQgv
mQ4mmPNB/Jxe/YT9dZryPKk5OFAwAPTXQxGWEWwT65VuPCV6iacEs7x689Q+yW8Ym/zjJ1M0tv1k
cbf79MXs0QEx8t/8t7EBZuM2AQ803S+MZjpgplGovP3QpKWa/eRVeJ1JiRZv7mKVgQAasrry8h1e
XH5JEPmyMZnmXAWI0HSB4UzlIGjBA4/4gozzigGQ2l3tLja6tinitgR/DyKII2ECX8nPO+Pic1ct
cr+1zP0K4+ndmlgAK4lIuUQ287Scl/M3JPJlhuh3rQVc4lhhsoFFeC8JAAoChoyjpv6DYnUHz+4Z
YUycM+QVQhoI/sLxhzpMaQ8Lu8eP4BCoqFfLZ0JHPvmL/9p7uQGaQfb0PWFda9MoY6g+EWwUCbd2
hbCCuGdkS5rdCGzNBYsouOA4BUDwdjqpzzxi3PJFmZ2ym03JMLCoHdIyl4YyoddYUL4VikKCwxVk
s9AqYFcLGvamnv3JnyBwBO+asv7J9xVdorYtBDtB+gqCWor/bNkfKJIgQWPjUHuHlnKQPqAwlUEC
wTQGcgQ+DlEBwby5wI6kYkKyCT2XLhdoGxDOhTr7kKrIjakCCbUJ3TzuL2qBWgP39kDdoSwNsa1C
6+mGfQWu1Jgu66zHfMPGhNrg7TlGipHZQSLN/bh1uEOkhqsOJYz5gLD37/uw4+UPPJ70cPS0uJck
lwWUJ4ETA9kNp4QrWspGTAsG9XZ4WMAiySWZYAk/elCjMEYAcK8mvbAXnUYA8qAsqTIgKX3qHJ4E
kWKe45WlXp6+L599kremyFQwXlzMM/iSZwspr+jfx9yZHk+fFaVeESaONnjYxNboIF2kepXRXaKS
AeebB6crlp50dfdJrZkUvckA3WgwJp9+kmhL1qsb7WSZ26nbmYgVXHhEXpAZSE6YTGV+f6djyTLW
7qvlanB4/XYAT/0y/09yP9rIXJLZJIA4yC2UIHwYxZ8bcTKJPSggm5neAYDFaan56kojC2wdV50O
N6XyX+Esd3/XUCmpz2lfABwjgQK74MzkOM2OA641kbHfXtTwxIiPlRClHy3WYz1nIY317uKl1dOX
9sLIqmPmtCYr1alsoXNVmJnUn6PQG37TKDXhVFZ6rQk8E6xzRlN9LhR6fU5xE6AbkEyAb0JjFCAj
ktiQbQBCTpfz+VzozLOO+dIoDl2dgYtlR6WioAM+G/NQGMNHBEmMRO8vonW5DfftY7Rvbm/7/jFZ
x/vdMdln+2L/XodWPo6sMFHLcThBId0aWqiln/rWg8TKT6d3KHrQIznX0qmpq8FQk/8Rxhu5jbDe
YK9R7Piw2MDwygESXZhzDxO5h88PBDso4F62K0YvlBCVnThzK3QwpsOmEldKQdTIF+ByUnWy7Eod
IothNyHntQ+RHdm9/EaxK7xM4kff2RVGOMCcaQAHpMFMqDBmtDK6SnzPLEIYmK5nKPfVibuz/wHq
CppWDkHeCmBQ0PoCMZZrDTCUrz+EQkrlzH+1Ao2YRrVte7bj/QiREfYZVVVFcJ+OORNAKLKZfM1+
PPu5SJmNn6+E4UN1YzPcpIv36r266RRM3HS6UFmx/IvWGAcw1ryfn5uyAT+PdNTq7XaHSjpth4hu
KaNTFye/wDiXyqSm+QLgEhyk/CvnLPDIj3iH4KWFa8bD/p0rlDk4kkKkzMfgSkDhD5WfzYaXOc6k
hA+i/hRqH0KWqf94+d1JCMk/X+1C3fEQUKYUxUdWFycGqoqJeuPiEoh3tNZQvq4AAsgOsDkaqd27
ur/D+Rypb5bloZYNtUdyoYhaAyNra0Mid+qvHfvO34NFIhFAk5GpJrZZLmHWDvULuHdU0FEyxz0R
8cJEe9Bd/XxTEMmgaJqr2eeb1g49E4q0A1x8crU6vxEzq5UckjiMZKGYsshyPzIb5v2vYb71ttE0
qM/pT2jxA2jxAzPyQu/lyMGfyQ+e49x5jQf2wN5tOwxw9LRgQkaWfIgrXK40xvEaRoyMCd/i2jES
PMdznE2mOLOryqeq/NgkQ3q5KExhzF6N/uZuxCpEXgsFmUgBnpOjwkJFFhbt3w5tnEh9TQZa1uMb
YnfAOvQfJlSSeU05YHzAlITluJG3ROHFOAqfmso8wPcQh6xAD43iIBoBdM3mocZXoJjzme55kJxh
pNZWYjLimUsvyjETZlZ7kp2yE7MhwjxA6W6ei6sGP1WNbaGM1oplIVLSnQuCfwBJUTnzVhfeZmbO
zbnwnuYNdbZfPT6P7lolRNV/b5C2GqdMYM3HRk1DSRl1I1vGXsNu9bnbR1ZnjX2rEc9bemvN0NBi
L+Ujl4+9Z6PJ7dFuoLyyxWLjOe7Z8f45fp+vy4Z/XTaBMrHWBKH+CFkewGxrDZhj1SI556lOR+JO
GIvHq93tzqs7jlXKhc5SgNQVP5MmCL9/EJb7t3UIFsrHFniAwpVW4BcybsTi+77LadZQ5DjSgjg2
j+G+8csDRrE6XNzW0fqeq9H6tu75/WnPH/hR9z65IlQFHYR2U7gMah25LZxanudyp/cW1U0tbir3
A95ePbufi+O11IrjEDmj4W+y7f/uVgGKRE8kYhcd9HqQylZKG/gl/kpo3IKQdJJrS0ff6U2SbQ58
TqDRtMP1oLYKKYYTzlAN44GJ0bBEAGY0ELlY9tCXOeohuHVhw6kNMgR6MVTOowMGFJTL4xl9YLLj
rkgqMkfbidIORWqAcARxu6G5Q/1i0hnXGCWpXX/no2XuvTEHvPih1oopKuNUFq0FBwYkSq+YLYxf
ULMPUB6bcNWft+cEmn/vxXuqdRYBajg7N8A1+7rvoWiIWONfvMyWeJfNgNz60qgjJNan4EFQu67B
veF5O/++qbaNXsI2AY4JZNMAhSJhMw5tE5CF6GKjFtG03b5/A/2W2s8JhUUVGe/JzmvMYjdxL9sR
QmhEcy/EAn6aCZZhdai9zyNmNvFY03ug012Ywc8btFvC/pXhaULqYD7sNxmS0lqs10+9M+27kVP7
yU29U3kLtJir14zsEBICTwRvY1ts0aXKtvijDaCLE/KiaABSic5SraBVesvNYWJkLHA8nu7pR9qu
YuvhMYgQLoO53BB9X9O8ZGkXmOiXqtYEPdQg5KQtApAbHJCZaog2KKDaDASoYL3vKW8j+VFrI/MH
lW6oWORvWjAbQQpgkzAjOl7RPtrX29ta5sS63j4TTf4vIUawr87VEX0QnGdpAc9OQsqQUmMHtin1
Zp02CSB5hH1oNSbWzirsi1PY4Xlnvc1g3F/0FzI9dgtZTmkQvpzH+sE0kR/24Sc5d6dgLo4r+83e
SHKH5xMj/MNDFcmU3BScswA0iccFgfGkjPNYQv5jMs3lEmN9hZQu5kprocltw1kJIpRaEJ8ey8S+
HKpP2ILyae3MAjVUKWzJvbgAypMmy3yPKR4Jspjjzq7zDphdoQoKVkLq4zCrpsuTfAbyCcDZQHEF
HN7VzKyTif6FMNv4ZJklrG2kZXzCLD5uqmV6qqUsRIUezoWkL/83oNsp8f83B3ibx01pYONnNo0R
bbzvFkNfsYscp0ORTv1Bgu/mPTy6lg+v1t6Efy2EChiOE9TxPwcbmdvws3V/Kw1Z+qkdQi2Cemto
ZJzV95z6hHpyyNugvy9vxbkpbIOyFdaGnOTGPEF382HjACOA1CZNs8NF+aUVY1YGUADUVoiCeEZP
pFgSJ6bqhKEugAqx2OXT7p+jv+hveKYCcZsJWEYg2gLcvlil18M0tOdQQpuln9tjFv3gaQb0t9zX
SL5il9ZVR9vwLwU5LSzhBJ5z7MhLAcTcRsvONsWPLHOaqIx2h9yhxinLxaWNWmpvG8zTtcwSmSPt
M/xOM3aadtMWFj5SWAPsI4N9A5WIfbUNPMSwKKQ6g0VhiILYUN3psuvmmx6tVjO3IOePU+tl9aCn
ycGDQIIWgAwy1OrkD+SGVTUyZ69NbjXoyKdYYj4nI2TFsAEAr1rbmHk7oF0RqxHBmqH5Pb6zVyik
9fo5x657mSwFVlgIVAULRERCgFGtwbLE/ObO7x+z+APvv9LwpSJBlS2kUwhAESQbgH/WO0HFBRNK
fSnId4G/CcZcQNl3TyiuLMMAFITbWYH9EO4TyQL5HXPtGzHIUJJUgHCa0Stj+Bu4S/D+pOVOFPTY
Dz7BURMVh4bZNSpUHVp6aPWNlo6ehdMjxs/UrpOp9VjEGTofWud30OEOpQrHREhNu/ETiMLLhbHB
BH/6Vyg2F1/INYJhGpHOC69b2OGSi8MrFwCqoMoETySAu/6aOgsYGZzFDAHlfZtYwiWSPY+ah74j
kcSRHBGSwbIzfmGEKIdsOyJ+0mHdxtPwI3snanjsB6An5CeYfJgi8kZjhsd9b/L/u1VmJMZTl9+2
EdLpm7cxEpEPHB3lkgLxNMO/i6icf0n4AncvlgL0l+8EQyO0ztT/0pEqZY7IPvB9RSqlktF98iVU
X+STz6H+dUnJUhDYzc+K+L023c+1ycBbV5/agYjh0AKFqUR7nkhPWPpyE2TOVZ9KqYseHKjWX2GY
fIlE1APQnDJbG6GQVcCRhT7GYADKS9FC/GSFUyZ8HVr6Y5p7CNR48gLCjR1MpJWOwQvw8C+nReDB
QtESDWeIyNs1IUJmrBF2ONBSZ1dqgQkXTlTp0ocXuahPhS2Fa/Min75CqxEyLO14CidEbYxHYQAK
7yoCfEKHgr8VWo9EAMK9otLL1YbmbcqAloINsGuEoUQtQIjMhZYw2OlxZM6NPULUkIYfzjZ77Jur
1ufaUXU0kEHyQ+c7h7EF+CeROBjT5xqLfoWkowDGwV/FQEkSU7Ja2f5lgPfUrtE1in3DlBSg2neN
lRcRksuB3IXUmEQ5UOipoib5FXaQPExO8iv+EM2wFWdk41fIpyc/l6WlRqUQNqv8gYxE4gqlNabn
SbgjgiFypBZg5q+CiKiJoCeiE0aIPJY8vcD7rnPhnkPdhHzbUyZryfuATfkTyVml1iUCbhJCfPY1
IYO+lfHzw9D8sLoFoCgYUsCgY7x2oOH8Rx+WipdcU0Ybh1wjuQnTjS56yBB6+T06I0bjIAWZWq44
WLFkKhM8ZbJfAHY/VRYdkepQTyeSTPErPs3nYNb821QqLXJ0cCcrP5WZeFqfQMUxdr/loY4lHC00
VD+lUSHLQUy0hObVrHDiE3A0rpsMGNYSBp7ApUPg1KyE7Pk30I7XuUDIA05DFj5Z+toU5YSRKeuh
4NlTynslFabvwRudypsVVjjkMOpkF72XgRiR2QRVyRJFRJmBQAP4FQh+xCL0dPVkDV2lJ7pqDWpZ
FLSSocLfpasSsCNSQNTWsGNHo1+8XFjR3WjBCy2ep++8A5YCTkUCLQqOws2Vaf2lu39LiNDjLxRu
KluW1RcxRVcTNJVEHJXaQG2rz9oCfWkslHukJRE2W5Cqrf+oWXypulSulYkIyDA6RIsGXxxuVqis
MDf4CErVWpOkuDYkNAlmOarX88iL1zHh4Y6QrjsduHS9Bm5L8o5erObb74Gd64Im1+w9r/zbJLmB
HKRDNkW49oVeDFbEyxCDvve8nvWXNY8qoCnTUY3kq412VaQiGhAdbhy7ZW/emwer3jybXNyLGx86
WNJCihiOryvksxZCPXwf3ofXqXXAQsW/+o/pnRt2bgykOyX8WFhoc0GaD64Q7GuvmA3XRjrvr7tr
XL85smWOedgAQzdB/QtzTbhrWGdw4COrCLodk+UPhAjNOxLrkQcdj+vxdJ8rlqnPIRzNLw9RFt/v
JJHt9UJaTPrNDcECCKVPPG77xIOi/DWXxfWraiMh9Heg8XbEmvsE9ognxKTzs2LKovtgnol8oJzW
/UN2kBn2JZozpRBEu6jmpst17yuOR4ZPRWEV6YVLdWJl2ytb/5l1lY1oMcjmLtJQsoBJsMgDGSIi
LvYAwjj6CTTKWp9q0cMUrSSeYLVf/fxsRFuJRJNyiMSrlZ47AKLIzkd2K3d2qdVEB2ySL3eEwk9N
/o7Ce634DU2UwXJLVF8lYBrAz/hqzkJERQ5YMKQSncQOSBvWJsam1BdEXuu1uQHRLKF08CTqirex
TxjUEU5HVGykbkP6bGbAo8nvZyn1mt1UajeCVrziceZH5B29RNGB8IXebhp6FwwZ7JdzHbfsntmy
0cQft0wwjyama4Ju+W3xXQw0sb0cgDIMyK4muyZ2rW+z4wqosbtoTltmy7yMH+futDsdueT77tW5
OO1cuTjdRWMlFV8Z/rdJbM06XsdrzhCGZsq+Ke2SnqgAAbyhllgzEMjxQaY64wm9AKGYB+5RRBgv
Y3yF6aVSlzPaxweAzFSTk83RrysNMiZ10/G5q1SzsAt7Y45+R64cci60FtxvxjJwwzWxxsbT9zVY
SSW20ofRHPf8UnOoU0pU0WAFdF6B1sJ7COwiutQPi05nDEsnQsJd59F6d1nO8O3JXPmU5LOp5h3Y
hDqkElag4pPb5Eb5OWrOECGy8XUpw0xqizLEpO5z/6Fi+KmYPY1Vpu5tdb9H+EvepEgHyk2GVcOU
S5uOQ+v+x43Gr3KfNdFvy7wW/C+cafQO/5IS6W8ivVwpzAJxtXxBJ5KVzGitEh9Vuo/s2ZM/w7mA
qupXQAzkgd7kVqHjV+mI62+zdaU3Kf7VWpdIVl6gQzzbUxO75ZbTwkeSTZ6LW6B2PiJkojf2nS8x
1WxZWoFK6qWCdq9Fr0nqW3yGlOVwSvrsLqjZklNxhQlzrLnEf57I9iVzdM72/MVZCmkPpLOoHfCM
IvAnzy9qcVI1L7y2BvJ9T6HASv/k+xZnL++iRmox8TKOxGvQCcPVRX3+vf4iq62VS3kvobV/zu6z
xKOCmi6bWuMsdUv5ML+fTwBJQ00ozEtpXt5213jz5KLgKJel5P4+vo6poPXMnvmClTjyauNOSlAz
+eRqMflSzo5Lx8z0cLHknbURS01ngbrnSrHESNIqAn8ps7MkI8YNmOfs0PIAV/BRjYQsqUsNWh4t
eoa2XN4n4nMIvKnp9Gk0cVimvWDc9IDKI+g57WHLT5GP/5x8PUZlDfrfrjAlE/cer0n1+31f8iFi
MaM27IbNJSRHl0dIU/C8YFckAFQnEzSkVz11xWL5sFcsiPz2G8ahlL11pQ/gCrNGxGCEBCQHCrrf
3oBYC3xVa0G9mKlebVOd0BSZHkkX+750GRHGoIS2/juPxv6N4owv+/FdWfMbSvYj5SCJD6V7thzZ
QEQiaSmdRU07W5Rx2JqbUrHlvUo7kySVVZP4z76jSP5RuJIyvxzSzBxMo3FxvJ/BCmIC4ufQbYy2
L6nuS+eP1BGwfdFblyCyMEQitFZFUOx7wh81ke+TrSWMZTP4o8fB/d/1cN2QK6v1naChgZRkey6p
cwOBw8gP9drCdc0skZ1E3V3vz4feEOnJ1LofJDtuLEUWXNLsG496CDgblD4YzVVmft4eExbgD0cD
bfi+N+J+BAx+x6YUAIh/xtzF6tUQNciHL2MBeUJmdt+S4StSmTIz5LYj+5TZ8Z3ZBfObIicHDbVt
vZVlqnmsQWczAjumLJk4/HbUcB0nyq1Wem7PDRy59TmaHa2cDcvt22uOH1ZmJ4GCEwYIvs//NcfZ
p+L1fSq5b1PqjNWe/wrnxchruGHmxAMQQZt022yd39RYcJFrAHo0eJK+gMKvJLys/XyGC9E0CiWk
+IyAr+IEXWY5ftHjl+xdlMCFky+xLOwzolzpOBNEE51IbPvVeoBIyndE91e9MxHxFdGiaBHOEEgy
yuC+TkO6Gj5ea9v8yJ4zG3jz+WGJpgsFS1i+A9HbIJ5VDnCC+QerB+5pNtJBSNIJ8iUjShgUVCpU
Ixr6ke4UiElZOrSCZbpJ6VEOejUU71Mn8jp2Ab1nLKuJXABpgcZsJg+87h4UC/nu3KJk+P3QW15J
+sO+2ZkDydvEmy4O1nAUT1hMHlqH9ATKm8Z3eSpJEWKSjCc4jGSaTVPs0qUFLN1jTAvlnzalAVIG
0SUewDchI6C+ILm7VLUkvX/pUI1tnGTCccPChVFvGKKUT/VAw/9DdFNHy6+e/UfR/hOvAFBiujRN
6tAc/EtZqO1TGrJzuxcq2MiY2TEck2naybHRVltTOTrTweK+rrb39WjRtKEW+2jy2g8+Vw/uDzyg
oSlVDGrsJlalH6o8YCDYgi14hELvknqakGYlLxY5kIsu/NW7W8GTCHxRWYfpSeRJfCxHvwTVdjkh
6EHQ3B8juDHSh5oioh6SuUhAKznc9yBPkyoFNyGDQfbCWC7+MLqEdAY5BXIewHzkL1DUoBwgZYDY
kCzvI229IPUhfRJ2DCgdlKBJgHmEHFK3EVkCgVaI7FzJh9eD2iuhX+h0XfF/SDkKI6XOJlLPBaz6
8WUf0kXY9/9fN5MJ8OaQZE4qQfhKftI96X9TA2F8Mly/ElKS44pW2oji0ZSscz5Sj5KKHLN/VS4C
YQLAkm2sR5a4ZUfb8q0pqr4YmKkPa/SpWHX4w5EabUaUJo6FghixSJYN7CFjXdqJhY5VG42UlMGc
wreF0vKR7clsWRckKmz5Lwh+0/Y0Nwa/uUGQGOsv0iJ5XrkaDfXpU/q775s2VpN0E2In8IYuXhbX
OawpuBPgrl2wEXcrnlVG3cfWGOs0JO7QlMCBStut8XGGpxnqA7qdALiQQeaKUhhj/aAkcB7BbaKU
Cfd/oF085B7iH3zuq00f3VY0yQbbzjbM7dusJpqjovIVkB60tOBNPYKBbuzc9CwqW1L7vDm96c2R
70eLaLz7pZuBKQfFTswG1vd1328sKLzi90CNrEbCHcNVxJXZ/qSwITULMcCoTUoa6nvRUVK76VWz
IYSxn4aRga8bj5znJHRT2DvhKbdS+Z7iXeQOxnK7uTiJ/2CPwTYTwD+TjST+bCWi1SubxwO6+FU7
Y+ulrjrJ9qI3KrwrkSAIF104vzc1xHlDPKm76xLT79d0B8bPuHXtW7Z+gl8CCXvsohJXKY+LDeYg
ua1bkBsJDPTLT8/OekZFTHRRmlsuZX/6IxFPhmQuexCwKeVlALTV5NbWXrNvqCZSCbReBliEPJdk
1kRtBH4kM4uV7KvEAp88XDbb56TrDen2ygYqPV9yc7XHJyY35AzYtEu1tyjtoSvcePmLBgvWg17U
GDLbXorm30NEx8W4akYnhJZI92phKNWjhp6uM+dbFRbJy74tiuRSwZQGifQ+vkVWqaSwZk5xWyaj
boZWQTl0AzskB1eTiUh9PM1dqB3fao3gaQTpBo5citQ5YC1pAHTaSnpR7/P7/MrxWMaYZC0DKZSK
Bjokl1pJUSPFuAOXeqnzCHeN4jBKB9AJHosXso6AfV4c0TTwny4g6ekbSSSEjmw2HnQopGp44R68
gAJ6gQSVrA4Lbz5z4lyix0S1B/5l3JwBehR6mH9xBubNaq12qtc1aof200/fyLxXSr5CV4mJXsNr
tnK35dxbVrPhDVl40fJAxRE8sAtdKwLaLnWZFkZauEokMPJGuIFtcoZ45zPQBXjzRGkdnTsa5jZQ
DiK9hCJy/bGCETuYcHw/0yDg6pAw/L7OXZP/Y1jhElIYWOO5nUW8xT1+27Bu3PovrGh5iqYZH6X5
yRSiedFZSFsGAxLmad+k6CfCwKU6IaqVDPu833sruoFqSIwmpclv4k1VUZf+hPRHRERfVtj6TLcR
C12nolAqO2PFYiyHNDdTO3Qw1Gn+1mx4nbFIqMoE/aTyKxmq2H9p+MdQRSIm5fH0MZ3sCLnCakLr
4kOJ2SvlkPfNfrttm222xojGrNy/9Mv6pdN25Okx3yEbAtzCIQLn39Iq0e9UJNB9SybLDdTVVRkh
7fx239PIzNx3j2nVoHdCh83s9X+6YKoEaQW2apsDbMpps0mrLSMGHPgZa7doLsvBqZJpQTj5hKQS
ahJ+eqWVYzmDMLSFxQ2Nnc7fk9CgwRVsGIPQ66/eEXQOAVU7jQkW0NL1+XQPoBcTVFC/oD+ElSzB
8n/K5Na5tuj4gpt4EnC0eRRqFttPGZdHCtxJc9vmfacnW4py8vPXebQA/o56x30ti2wTBQ9picll
kiOk83mZ3z0WuGgm8rVPVJaksSQhg7SGRWgANQ1g2LRrRZdCBusd97pfLGCUoK904JD/sU+8n/Ty
8Gzr2glN9tH04tHfoA+dn4d4Uosvdd8fwZ5QRwv6aN4AnxgsrWief8rrQxONEZPJ3cd4EdhxNPuc
UcTJid3pZX6l0oCQRsK5y/5C942KfNSWDjhfmNVcDjgI1W0+w9vI3PlRvRm9zCHMz8df+6mXkz7V
lu2uHvNnMkyB6dAmVzvAQDiR7viOuHjs9mDXPWfN+bthQbZ+XpGmJoqh0uVUr9OOFu1LeZyi0+vQ
+OvMyq4RUO5hCcVsBwX32RMHtGxT2TGaYPSiKzs5R2915BPMU4mp9GSSTLCTdoPf/ET4s0mpyw4o
KsNZ6qKHreJb1te6rNQxRs33Ve4+/R6F5xiYLgRSrf2L8SWcGby8e1qGKk+kvE+tEjdW4LNAUfQq
1aE9QSUMfm+HAcVpnhP05UiPMT2ESB1PGm+C/WhDaoEbQQP820ALrk5757bg5EKBww0b2POml+R6
zCkFdt+LIZMHf1FXD7v6DgEytLBpJhOPxGpRThJKM1xLLjHRGP3b3xjmPrZtHVUIUOxi4sMNan/e
PYu6g+iBAWDxpIf+m85F+gFRA0e6j++xdCZFuCM2Gptv1+mjbDbpTICM9p4QRPSUogAz+ilfeaCS
BiWLePoG4Epj4fM1iLFsRhmke4IPBqULitQIhhcAXCIF4UzFP3I8fpI/BjVf0FJABAMCbiJ4U+5z
Duke78zGcfopvUA377IQCKu9ORvSgmzPeoR0DczNqQgrx43zRUDiKoHhNOo8YKfobJCFodAj/0rp
djDHVeU0omw3/PxEfisVW5Etk0MEY6nVp5+gmRCVbMvIaWAiZ51obvQ22Oek+fKV2sUPzB/eZ2GT
KqfUOSO6j1LrlEonC9vNx/jqk/aSRtOG7tGI7nHPssvtZeFexVFjGdbB8J7iAZvnB3J65L0GYvND
nxQZ8zeB9q/4HiKZKWr18vJsACzcOzU87VRZwFMrJdGBkIRCT19vkswPHGBELNrXsyzejxb0TjXe
yvcVgeux64piFBay9n/tLdnpyBV/XUyNxoDABfPMiZhdxdw4oFkLdfOmvkpLs2VKj/nYxZmcuwEd
i5fWc+EgcwtIOpVZy3z7smRzKR6TnYPJ3+dCSLVdtA071LsR8iFAkJs0i+KmBm2U2FgAySu0iexW
iI5kbAQdEyEeBxWGPtoUiGajy6UY2QLaLETiwYuVDvbiXSDRqaCVh1cP2CIEk4Z2mhFG9JUNUBly
WSpbFI6GBmxcs6LMmPj5VQ2WnZ3+9suXdqXy2XdAFzYo8VHJnFbYTFFl4idlG5ztnYalVlV6e1bE
ZoJm5U0b0fYxld30toZTfpkBZsvWt7faBq0C6WjSQcXol9d4/lWU6qhWw4kxhy+M/EAOp8cC1UIE
QksFtoTdoQxDxS74y1lBiHVi/QKNvDXAsAWZMzQVLmCyp298YXG6I6+cLk1Rl72OIWV0SdJwSJu/
GHigKbTHepTOg8CMaDzvhBn/pkON+SN9mXfOLnkb3xCYgYL/UCMyGb1HdkWbPoJvDX2LTl7VBoF0
Heg1RsqxMsKHHh/IzrgRkX4j5ShxHfBxYrCa6nW4KHKvDmwguRX17cq8IUaiJZP8p//Xb5dKfBjp
I7DpVgUWj7E3AV3UpPkDuTwsZjwA3iWmoYB+X/ROig1+ZDu1Hem9lv5gO3leNUipxeQejIc/fER1
4UYvHRPNO24bC9ji7aeRpGpJVyCnQd5N+YV+5XcUXd0Wk75w2X8CGnXhqeqO+dsoAwRPkWaIAfoU
XN8usMkOJvwZMWqvZ15KK36ZRVNB9bJEbLFFKzynbzxUwped9d1iZERT+oOdwmhN6qHTbSN32dm8
+MnmSXu0TcH7OmE/iVHTpCeOHbjVmvjPqykg/BXcgFELWM7dDw1aWxj4WeDzGb1vlDEB6JdXrauj
7Qickb8Dfg7fCTmnF9rqPC4cuHULORQUPID+P/Bgn1ES6pHNX+0uXVNm0ZAmLTbg6b6r5nTqBdLV
HyfoNQzcJ0VZM3DInANEhRqsd7tShf8bs3BPIaQ37i4zaMCkxAUhpH1bINeRbko4A2bVUN8T6jD3
gNYwdZrfG7oloOv9flQKURq2dnE7M+C6jO8dGkkPeeL7KU1LOmQNNLskDf+XKOtXRMVEhrQ3v2JF
NdBRU1t+QCWfRLr4CJd+FXVFxlTEn6/MNK0/Rv6AHlxhDcfFJER5Q2pjdONo28raQmXepAXLajN/
hfblN4Wc5r5Otzb6MrOXyYB7PdXWJvDl+llPN0vM96b1tFLQxEjpzqIFJ80nmIASQv8AM1W3+VpB
+O0qLbrGUzj6NCZ7bBdlaTXbxiFE/auJgoHxwuqLxcrPY3LsDiphYhUoWE2k/dhw0RFhhSGqYBHJ
9PtYSvD1tlIzXRhkFF9YB4lCyhNjgImhQvOHMEXqRtsln/YZT6RBC14uYJWrwVvYNZgdFIBHb6p5
NE15MyyiQ8SCZQ0ly+JhsUH/enC4/5LsSRc9hXNPl+UJnVHvDJVXrVzX2AiiayqJGrDw82M9nA7o
RT2mGUI2FGIQVLtOnr/wx9ji8Xg95SuRxT3APPkfTWe2pKi2reEnIgIEBG6lVezNzrwh1MykR3qQ
p98ftc6J2KtOnepEmMw5xj/+hkvp+Ad5A8n5gYMzW9iCT6abO7IRke0KYIfNnKO0s1Cl6FxVuDHu
rC0eAVfevM+6fIwPsFfy70/UaRnPrZwlLQq9FRe1onfEfsQH/9ghADFYBBtIJToWds07rmvI8amE
RhjOgoUZw5MFQ2f6L6weByhon+fsODA9x8Rs1hTNnoT4Ma8RvWyL/QLyE6zlrQErudhrGxjIjIy6
7cuJzvExPSpOsU+PzVpf+GnMSg5WLdjMW+51wgVbpTlWEFI6ABiXyYzCwlvgwn1V+YJIbZe7kvcF
jckvPmzjfU6TCt7AQElgE5lSYjdZbkKc2Y4L4JNyhdWH+PP4PZLK5mX+cMwwV9Fs/oMWxB6Q4yoD
54KQXB3nC0w0Wnaa+xB5zcIn4PC5ZfkZgZmihVAwDJa9JvLS0xuby73MT+WhGel2cVDy60PE2BAT
YbwTMLxaGff1iT+FnuebGk6Djs4if6k8lAybw/nOS77MJLPA3uCbhTXrotDL8kDcu0zdTIO9q8Zd
wkfCr1A99Eas2WLV8wxt+bN0ztoCf0P+PE5HWPrP5AviB/hnmbwYWAwqNhLFcVULvLo8bRx2OtCD
HA9HhRpYxCpo/luyj4hWBBvnr35jEcEBz9+XfD6mpaDyx8sC+QP9nHqt6Xfvg30PNgYHVaau099O
8FrobZThn417Tyzld3gPeIdditUGCbipiiuESHwnABPMIJ3vkBe6vPAJcFIQI7EfU8BuJCefjYI/
2QRB8fH6kb3+UhywvZBZmBhG4FRZs31A+cjBW7BhsiC34b/GAzhR3xA1uWDbgavC21htOEgxC77z
LY7pxsDHIwVRjZw7/0R//F0qKz4nMnUKbOw2bGU0D0A2LgZ7uC7w5D4rrgtW+pp7x+e27MrNN76V
fB/+ANHVIxUlrBX2OcZdrvGpwNBTbIl26sTXaSD2sGuCWE5rbKZ6tlDgVsJK0GfiAsD0QbENZkw4
Ksw2zcInYi6XX1fs+oIDB7JLmBUH/DLy2aRj3oig3PD7NcfRppQYL6gOxiAsEY4pPGkwQC75Anz8
d2ZxkHwWF15crhQumDtjmBR5l6f5LVdwlibM0eC/Dfv5HnOv6SPozWyeHTEFtGyYh2BmiiIs9V/v
BrP2eQ/4SrgPReN+F5eCnYj1J5i/vDj8TETB/81vOphDpTCiZG++vZzX3A9Ep6jK2KE6l7vqQ4Ai
HsGTcP6YLT/2ySP6wnMCwcQ3Z/lG4HlpLCzFjjf4lqDqfJ5YjahgeSYaH5Wwgxm8Jey9/Mpi5Ke4
EuJFyenFE9ggx1OXLuaE9Sb1WMosflS+HCiK7U1z5Aw6TmCpR3+UMQCZnxgsbS4I9ZxzRsGqOcrv
f3+c7/xaQtfn1VpHFubYCOKqkOUX2yi22Y+xksbOjQ2Uh4a43BLHXXuZIX+VNQ41psE3FmY/pBjs
HCDjQSmEyTdMbkpcHks83SDkhsWB5fx86iCU5ovzp1j2h5gBjAb++w1v3MXewVtgqcg7AIqGd8C8
TOYlLvN+V9/LX1hffsysY2Gumx0Lom5czDIAFtnT0SyDX/DqYIkKH/FtlvCF6gqvDyDda+Lov/O9
qb6547bmS7hXYCcD68nBIJz53S61lXeKJ4wOYSKu7pAmifMhSt3hm7/2HRZheGeVWPCyUpGiXqdi
9a+vnS08JG9kIGIu3p+v3XzFszkZstt/d4t5mz+/D2/YZrylPmOJR/TgUfJygjXNXGzk18gfeXvm
v4CGl+/A+8dsBwku/9Z7f4TR5iyJE60wxZy///wigvhDAESQw9JLKbOxLmeYd+e9ma0zYVnZ3NSQ
BzNe+OIcdzwIDlHeue6ccYUq8B8cK16I+QP/e30Np1hids3u/OCAxUSMBJIvdq8OU99fnkz/w4Rw
vBTk6s25J/WVG9jyopamJFqNyEnbAXbzzGEwHiGV7Pg0enb00Hij1shdLN5ofPQ084kVw+xhwj/w
YtbNA5x8QgRkt762LZW5h4D43+VBlWWEQKkBOsAuLbFqSIowGO9QNLa4XXgS4RG8HxOMnBAt2TEB
AWvf9Y/ndMI0iH2Pl9LtjzxBwcJ55N//XX7IMFQgAcDytUS8p2AabEE4AA90Cf6Zfh4IbXhr+xqT
otBJM0vVfkSF7WxxCJ4XXdf2Sg4/ld9/aUtXoxNRlvq17ymdCz4T5XJ8ErpmLRpm6IFKIMemeiui
/aC+TRUg/gAnD/ACiucYHFId+UOySE8KsRMLlj4HR4XMunYCJbfULHIleTO2/GYMtWWC89ZvoGmo
NxEkFTR0aVfhe8kg/Imwxkb4mFOZf36AuWZwGifcVavZ8UXzZ2cbX+vZ42f3mR0KcFj98ypgDSJk
DufXf8ICg2fNQlLwAsvtWma3HJoVeDfm4gcgwlY22QahF3qCv2S1KYQI1O8hJGLsX4J9I27rWWpO
E7it8dHIHyrODGsVlq0wWvVkR3CIOCZlvAYWwE+2gNiv52EQ64gzoT/3JeRZCq56y1ywPr5pGGH7
uA5yR44ZrtWcti2nLqIVGaupqvKC10/CTW1xcU5rd1FvasMfpfPzSV1N/ttrpSvvRtSwz5qithY0
M9nn9SmGaSSMs4nkaMoAvoanIydEcxPaUBiNXbXG1i6/kilIb2kWtv658BQJYFD0jWO0kcAtfIwj
lpCRneQ7PHSM5dgmcS5zkJPy0yUdbeNruE1hp2Ni5T9DzeADeCsdOixHN+199Nq7QerBdUiO7b2/
t3fKOQ2PoF+BXYmeFB9bAm/AtezgGrSAVYsjIIGJZE1+reS/obXBCcSFFbceTm4KTwCzIiaCoIS9
lct2LNPlupPs99NGGHZKCPS56keiFn6UkQ8JV0u603KnMeHARREGAQeOMYN/8pf4t3z6EKpZgwTk
LXAurcmrW2wwkVDCHbjwrVg/dTPbLk7l13AKbtqb9DNexW8FwfdXA1F7Y1drLoCyXl21bhOsnoIz
Bfa1o3afu1YzOOyHGLTlYBA5K7/Vk5kt3PHD+JtuSKxMtFVDbGPWF+ECYEmjWWZ2cB9/BwFWmqXE
Tv5TnysK+KXZL5wcq6p2FewV9ZD4i+rr9aN01tzMjLQ2sb3oDvRk6Tf/b4NR10Vmbjz7seBoTBny
qUGoe8dCjd9Ovxldj6fG1OGIeDUsFHy6243YrVywFh13pvL0ZKGUu5cjvLwlRGzMzcDBNUt90HIn
xq3qbmSSvMCyV+2C8WLo4eVB/Ta7qhCRotsKdWFiqnYE4s2cg+nkwGiK90wjrpN8ZnR2BvUlC2rp
FJL3ZLTo9a7Ojpp+TEu/U3/z1+kZb/AUG2iAAVwD2oGlvWSvn8x6ixyGmdrsl0oc4KyVmDUTzzOh
aHh/zkEEwKTzTyiDcD91Y4b2JK7QBOKyiak0/83GojPTtYFsik+nzUAOI3NIpxeKw/8S0vG4pmVZ
Rw85WmFP/FH+sGsDALA1PHbFusFifd3TAhvbbwxH8bSx/ll6clh3e86CBgE+DRc3esll4AZA0YFg
LqJjC/P9sNdgbYPvYabI5cABFznn4sytLxoH6T8/JMN5njBj/5aRvuBqCC1htjnGrBd3oC2GruO9
ZsBjo0WqEBUxIlc2s2ok+CuQwCLvStEOnApx/7yl3IqOS4Rwcg40aujOk2evUZE9gKnpzwK6IJkA
H9gr67+dWycOpxZpfxRxcxFLV5NCUuSrOtS7nCn8wlzL3EnEFukz5vpUVTzpk3YLMVVxH9V1/K9Y
1znDKYBnUyVO9RoPcMKgGTuSsaNHXG2OEhI9EED+OxvH7L6abmbMJ+TkF2w6W2rkT7wdFKxJCVzx
a/Rga7AsJpIiqMhpkeCguGMRjwmtpL9EyXFUBjMMTcgzu+zwFvN6eME6P63VBScJumjGNjpVECo4
/LPmmWfPdATQjteWxQD8xGnsjQBYFiiV5i/CdRWu+WmZHqKLvtbsDrNtxCLo992UvXxBfYrPosPd
Zn3IXoQ+z6U0E2VK2Ll0nutgOMxWbFhOXdsHDiBJMcN8FXwoS44KrNFLp5srkPycPKA4wRllXeD5
/02recUbinOrmitUtP/HiT4dag+TCqKN1ixNvI91/43Vu8MRo9rxXfiazXflghuqkaOA3j0dbBmT
g8zNozmeThL2TKLVSw+qd2oYmgC52PU6oW/UPgZ+8XNTQhipfqQQrU7sGTNwhlkEPdzcO81tQ3cC
iTzySjGWPHHS3ThjsVfxniXfpztV/wzgUMPluINQD3I4XkkgOcYeXlzix9MwNWMtyKAFGM5hKMfQ
4zKiPUvMF451IciOk7/RjwY7VjtfXg9XwsPgpzee4NMHstCb4zRcIoWJJqwq/KDh2ZTPFcZeeMK9
doCbZcmRvWKYN6eLUIbc2AfqfoNhWB6d9G6LtMr4KsIPTMeKzit7X4abkfn40gUY36W/ZXpF5CHc
A5ytsJ2/YJcTvNUMU+ZwoqJ2MfhyqtEMv+Vntcou/1atDxiBxoGOENepgb5hwMfhlMEKfY+zPTSV
ZjiIr7de9VOBK8Kubi7debWsgdskWssIb1FLAsWayfAUeTjm8N7jlDOCYtmJMCMQoDTfYPeaX0PO
aXhpuveI6yN8CMMTXiWkTthMuWWFUaKVR3NcEo3r4I3M/5sLiCgQCI6dugFf5kRnb/TO9IndSQoU
Na7aQ9LRB3ej98yPqrbDny/XffxnOvYKnMtlmk/V7nQkLRLBF9KCX6z27OzqF79eKNsgvzTVEQyI
TA+lsDU8sKCEWMuPBD40U+IPGiT2FfCvrLIDxeIgmt9g6L3UZZm5QFsemwYBFOwxx6jcGBoebYLX
4acPOLv0WRvxWwlzUdpo2JM0d4ToyScOZjXioJdZY3WOs5cfs4TEP8jtS6z+7KFbxxhVIxfmlg9m
gWXpRizOSgg/Rj1GrHPyqRhB+qCfmeAPZBfwPQcA4soSIApxOwtM/RgefmTELxiWwuK8SzxioJld
PG0zlPzNwQA5EvwIrBkPYv9pK4Yl/NRYt74Aw0DMSi/9an7y40Cl9NfrGLBjM1DspwzTwX17Smkz
OCLa7Ni1phCbzQ+jiBxXY0o5VImZznh7X5BKtQ2+svAElCy2m55aMzMDYwfvA2YGEhfhWx/8LN0k
kpu10JCr6m3W+79sBWiM0pIYFuJeEg96s8wWlruU4x2FHPHJvszUAjqHeJxcsFcTJnWW2xNxbZQ8
0uYhwC1/YdjopWy9JcOI/L1M31SQtXAzXNlznl/iVX1hfmi+WiuRcWx5ld8TQ5SGiUbJrkeHB4+H
coZAkl8RaqcV0lowsM6sEYpKZxvpCjPi5Vd+nF7vvXiAal1jIWSs28kO6Dt6NxYviWgm9blUNkVz
FBhKdNYC8sh6JFdepZnAwJVNrAAiM5ciXHaxx4ckvpT1UcMMObIXqs0sarGwtIUr7agxR46E7YAv
Lod9clAQMF1q/TMSMSCy4thqJsd4+uLzoKCBNFaFyurfBt4LUtlfqNpSDRdneVFndynricOZjLet
pRy1p1VjD1ysY8mp4UPpbgs+AK8MfgyuN/06WR5TgHTBVN87sGSkpS3j7LelfudPBQwkkSh0ELoQ
7nu4JKo4Fq3bxq2P+Te3kIqr+eYFfpZbXl9l4Iv47EWDus+VVd5ZVIGpygHdQ/XzNEiWG2x5u1y1
lwhnJNz5YRh0yZrBYf2WfAEBEO+F2zXq7b2ke0WOGWPhyVA9zC4aV6LOpk4dwzAxfblPlamTl4Bm
95bAJaDr+GwZJj1vjMAxdOKtHjDzSU7KsBKvvJ3MURhhSH74Lpd46+2i2q3h4+G4uNLd4Y9krR+K
EOWUwE+ATrPYS9i3AOc6iWrmpW1o2xcj0XY1giZ0jsokAB2ZamWbkCOssxIMgmdDaIrcy+Jft/LE
djj+weujf2369yR1w9IixPulORUaWHh295CxwteSRN6XDaFw+MMCH8SaHp79vtF4AVfY7lfZpu42
PXXUIK+m6bIU9rnscprXyKyXTg/K0eOebVUJZMnqLURsw3TzHRVZ81AXUJk8UXcjVh2+R5vnAzcO
Y7Tl+SRYqXC03Ake81fJpFA1ZdrfwUzAgRGMDqAcJEEJFyYQV77jEno4J2zsNLiBYIM2OkVxkNCj
SKxY8xnYYrLLAZ7wz0CzQUnLCchQY2kuoLe/PAnOgSytXvh0PxVXDvFgbSiK8T9NW3P4bCW/U3ac
rGSGsQltCghUsmklmAOU5lCaxpsIyP653GeUf58y+g2vWxhe3RGwtJg9CFIO5j4DVFUwPJtNXH90
fW63nDjHcCzk7a0+y7p0n+zvYdTblKceN/GJh3grojsV93V16OPGGjKvT2E1UBWIQEmKxzBk0O0e
GwzD4RTEFKzHkFl3GrRl3V7KdjEYXGobOoa/zqIHB3YlfGXuGI4zmO2x820OSeMzni3v5Lq7Alpi
JhycNov2ZQtwVRefPVV03h0k7bRs5+nyq4EWCViF0mqEI0tZ+LQy1/BU0VeL9xx5KZ8g+pPAvnge
lqeyP9VkeQEwoKPSnULDpRPxkVf03lL2Qsms2PBiZwGk2PpZuY37fT3slv1xCtcBOmowpsFZwMUK
QF64ADsEQ3El7JBHb6g2BfEuEZbZdjLamE8JqaXDNqeI0i2l9RqKbTRB5sR4BqHPwjVyS48oVC26
ZYW5Qca3pH7HPNVeNr7KyGpxExM4Nyv1RwHBOatX2KgNocnM1dmf/eIRHtS3ft6qd+OhVWGvPu+t
I8hzNsNnljpI/3FiilY1crbKoq9+mRC96tBeiNfqT2bL2sDtfa5g/DVw6bLo1qMfZigVm/j3VRBN
wQEychvV7Xif/VXhhegYYDsTOvmnXwiblp5UcnXV6bBpzrnZVPw8/rWReHGwCwZ/GH2Vtl33hJwj
gwW71kqs3BwOMPerT7aLaZ1VuwIyuG62CLuQ97XnWDgWtVcP/rPw+xqM24kTrwUMJkpk8AVU0YHN
r6uxTSJGnH4G5Ye2WOmTmTRWNjpBuO6BnlJ1H38z3gyAGFQeKc9QB4t3anDW6r1/mQJsVtWuljCa
12K5HiEnjM5UOQRROjUzOAKhNJ+CZhTXWbkvoILsJYIgRitR7aFwR+ooorUMM6ZCCLE6h/6NXTP/
m9B2Ux8wa+G9hpgFpRtq5WgD+j5ZLMRz17RyZrS0ebfwQmdkjz99/nQ01EJIvWj1WRsEAFBPs73C
7ijMCTliNW92/LPMc3mPyWODXZ3UVkILU1kGVJ0WgrSlII+ntCEjbS+mfkBTJOH9Ot00RkKaKwds
hsS5cfmeFrgq+OXzO8FNEWEQnt2lx7RVUF0mlwazXSIeB6ciGgH8EKIRlGJ8bMmQY+HD3osdtXL5
kd48NPvShlViEMcOIowpWERQiZPr607zetTp6IREx8hsHb44ISLQv3I7qO1ew7jXLmh9oZ/jQidY
iyVhdT1JArh8M6GW8STD95O7iNwdLOE9BEcE76V3G0w0MglEOFPi3FsBkkmGmYHzAC3ia4JoAUbe
5Ig00ZNdIKl9QQDhmXLcgugZF3Vp5y87CNiX1rVqY5faoqYGmId4QYzj0nRoqGizcdSO6f9xruew
jjkCYHU6hAqW0I9a8NK10bINKtsefyROn5LXqX85I94zuc9KrdEFvHA9t8MCzpuJT4YmUbExdrBZ
ByKtAQBRuelRlv1IbwzAaMQBNcAaaGzmK+D5r2c+Qg86wvM28cGbqLe/J07StrkkuhMxrlg+tyFM
zMjDfhoPdnW5E9tDNB7U6FAlCysh/S/Np62WaK6aalYkQ9DF1LpxwGSbgusgo8Begms88Zqh8ZUJ
X6pwVj5gV4z7z09zQvfuMRIRM5+uIPoKR1JKaehyj0FVtGVuTMDHkxEOw4OYSEyRqR29DqUOrvxr
+hyGad8MaYPhxO7KxjQvehBFXfC0ELoUv4uajR4RG3wyE/jLSNqw8rU7RFoKDRqopPDBAis5D06U
ygXqb8Ce3HqHg8C8W+S12zyPkgbvdqgBJDdxeSolTrx8PYozSSmg2+x0d0kLY2wE0OWA2qyECUMq
gheeQCY6mNUYR/5ibTn+iDe8jvJhBh8fLak7TNogp+pul16Ywjz3WvnWG6scNBm+LnvaW8Y+HIDV
Mgg6x5jR7aPqCo8VIilrIlcc8flZV6whLFhw0aqhjX6Vsrn85g8MmH++IEFjlgizyuZfES4SLNTJ
W+448l8rqNZJ96bKui01vXsK9nqNCk1Jd+JZAdhrzPb3dXltixt8rIJnTcUxZE57w0/KAD7aCGvl
PF0aWw0tPvi5hOrH98F1GjCQfJtigcJKesEmZpzA5p+YbbgB6XpBnDpi5onPp91M9Ni71owPOdkE
9AfwyGanw1cLYdlAe+IBdJvqNa4xV18p2IuHzth/MQAYOFEo5ic7JwaHrTO0DbjRaFw1O2WzeXoF
UTaQW0rkTX75dFTOsNGJGN53rkrutbjW6nWJfAGNBHMksHoklFhHlCaDL4pAnOdl1GYkFNH/8U3m
isGkrTPAxZ4csw4E3BexUarLWQitVZJNDaMzRsO4zANfZWZcO3CJdQaThydw5GDxqGH8TIACpGOO
3ATjqpf7qTjJyrogzAEiopBMgbnaVc9kq1cycBMMWjmTgCF0iJJt5VPKiUaoWK8QgzVFP9dUWhoE
rkYMqWTYK4YIf512uRmVwI6jylzOSDVDoambjkZHq9xVr22TdJaRMSESlJsSxZtaUDZLDcflAnOw
tLEH/SNpl6ueqU2raURPldu8fDlVETJSVKEoi9hNSkb2XsjiPV8+OU0lcIyO/ErCeimeXg8Z982t
oJC2yNxpGNDP0kdIfUAP3WL3jYBZfC8iWqonaJM/yYgfkbC34w35bSz/qSLcuhTZqkRkqRyf5CBD
Ab+BCYfLMsEcEfbKgF+Z/Y/rNbv0c/xJb3Qk03PN5JhzPQA/CV44zM/5WFwEv1cvIT3w03ELhbJ+
/T55s9gd2eSI24Zk8MMQPs+s1/uSvQpTauvJfJYG/y5oM+KOo8w8lYd195jmHYaelthBZnj/mpzC
RDWJKR3sRLoi3RrvS0YWElou8Kv8MLr1gJfiWJrHVN4uKduYbN1yNK6naDJVlUW0bQuboU/Jzepo
CljsVop87FR/TPbykVMjwmz8mLWZnFGQVjYC9kDv2qmHQRzD+6KXV2G1wgRAxBQ5Q2J3MCVzuvvl
tZfX0yZmVZrxiaTCYiX5+ft4JlFx4VFRP3vC09/hKFI6jz5XHKFik3eRsiNwZsz+ptchEY6dAwij
Z2YxfTMwa9nbvHy61Df5Ax/UBrFmbjZvzQ8Vfma+thy7q2SPMNWK9graat5Y+vsnI6bijIfmsrTw
QsTds+Ib+9FwrpfW81ieJzvrSWBCQx1RMcCe26Stpz+WDs2r04Bh3LJ0zQ1Y+uFPFuyZQKGAi8wH
9ogPNul21W0fATZ13MJNpXks5wb+vPGpzo6IHU4Gld/IZ1npCHfyuVn5y8lyawkNyMr2j/ytxQak
nhXfagAQsBuJnFIcoXJaO9zC0M9dI/qU8WSpcP50J0xklhTx7CDeepCghUnYW0CgsR4p+S051G6H
JE/mBvOy+b8fRpzAV7Q0zW/uEjfBf3MKwIrOYTVhJDK+JeMf4VoHCYQWuKKJLsC7pNuTcnMdm0ua
/BBFhNcyDRJvHe5EnUW4kBxAa7LIH2phEZjFJ4uQ+f5eVy6QmKTlTrjDHEumj9cvI3GG0x3vPD4Z
vZn8cIhlmHqQ+go0nWElgnUeSJXhtPDHsZdd9UTDAylodk5GgSidIqAVxYuFNxG30BRS4Gp0F+pa
pJ+hnchpTTUXYCO9PCln2LL84bDUNoGpEKRi80PmjsM6wFZ9TdAM4VQ2vQL+CQEZPe7TOL1globq
2rhOIAGGs6AH5NJXnfdUvOCcOtkusROMPwK4B3aMbE3YRh0g77p6bhbwQMi5hCtCVEp8lORZeFfn
h8Vr3aGJ5xTUDy1+Vtq6eh2ESl2lCJIExu50gesB0lCLsRkjYfUQntVDP36me3ZQhs7IzIgSwADE
VqkM7ELeLj6YGoQ+rVP7RSMJ5LwxjEOXuxzJ9IS0ixzwgp8QGc2xWLni9wCLgmLCjkBSUVNGtn7C
Re6D2pDlHs+D6wX+T8xEgI/pIUAm4WDNYwligha/4w9JKQXTsIXsMnqYy5punvVLxVeh7XSm/ZQb
UNTSFekLFVWSepDvXHn8KzeXythS6Mu1myGkK4UOyHhmqJGvCv8ogtLRMWULHVnZUogWV+GzPOS/
gVV4wxV7Nyib5XbO6YwhrBBRQ4b42+sGOgx2I9eWiFXBgurP5DaEN+nSfxX8838SHYewqeWP3mm3
4xfTqYbJVWNzA7BUYdpIEUK3M6eVMiqn8AsxCF+r8EhoQYlpmV8KQgvZ2jJn5vzCi1GtqXcwGOKt
+eU9ku9cvz3JGf6utmZcAXWSI0SkM4MA0Mnud7zzHXn5RWgCcosaxKq56oUClrmCR/rUodry7/Cm
SDa/z50g/oggptQnbmRxbn41bWU4ymY4U8AtNJs3VQfrJ8aLi9W1Y1Vh1Q31rJqjyjlruMAe+3A7
A7BBSIN8EJZpuOmXDKxJazYY3X0UsOKARQcWAr1xwv+OqJEYRawA+jo2f5pYikVMzFEDzIFFcEQC
wN4PrMyZm5d3bg+XcHmeGSQYnwBvCHS6dz5dxQ4mmHWLV2ztIwPukQMeieoot0TALlLVxPUT9kRr
By87bxFXQctBmIWEiO5K81ic1U24IPsx3MXHPHYzKauae/2b7QCWdC85yx+Lz/qhbHiZOs0C8+rX
rFlulnbgAro9Myq+HDkpcgo4vhIFG4mTvoE5BeQ+++7vIfY3SNdMTlDqdRlIwdZvuJejqxwgyTTf
6YswC16fi/bJkEbQNuxP0oJjn6AT+lW6JCYnnMevPXMGTukS53waW8WDnFNkb4vYpPEMQ6cpNog3
mZdK9hLtO6sF4A+OzRsjK6BKjbjY8YctVL/N6TUfENy4ec/v4EojCBH6vX+jyuS15AbKGHFyuNkU
Mct8/lG4aABJVNkkU3JC3nlMExYRGqNakFG6LbG/YYyHU7HyIw7XvnqAnOI9N/zhY0uW8DpAoguH
efxJxR2cGeVekizKZBogU2bgYne7grYbhVCIDgCKfCuuHgvBe4z36MC7QZg4JtFM5miiYbpAr/VY
ejRTLFAhdIpPhB/0/2lqU96AHRi5ubgFs2kXgCxQ7hxWwdlLT09aIGDXhpwCBeUVM6BpNdsQAggT
DspEML81C5dwWgoj7g0YIy8fQRHQH3Sr2v2rfQybw4YZkkROkImhLRTn+UR0FPx4TCpU9E2ptIZi
zvsMvr6aly04KWfNevmngYCw6enw8qiKAZZLV+7dNPpMYUcuSfDDdIDPOkX4Hr+xowCbRTuJ8GOS
xulvlLdZisT8a0UCNfYG6ZYWi9oWYUISuqCiMs8cWRyxSo6GBHSTfowHpGENLEKocPqH4MuP8ouO
pyC1juA7wqygQcbMrcWVOuxZcM0+b5xB55tQObKYcYpxoaFXxLjhI3cn8+YfzYB1xzMtY6vDswev
NYgGk6nx8bwjxHsi0znFt1iwF+gJ2R6j8YJGMPjmB6PctQqEYJOMKa21QFpe5p2VFb05KD6wvUbG
wqyRuPjLLDbAlI5mEp4yQZ+JC58mhmrOaThDwGaAouc4e5J/0mgh7hPc5xXv8AJS0Gv1EMVjkq2E
1yFcY+ws/WVQLE8VBVRhdY4gIgBUjD+h/+gh1YOmp5YEZrJjZaUGOYrO4sZGij5F/uS2JI/4v8UD
tbDvHUFBxmGxrlCGIDCBekLBTOLf6xfodq7Kf2ENDITX47zAbNBYR5H7vI3Nmj0Q418CZfE9VVGV
yriz3gTNS9ovKF7DO+8weIEhHavWwWeRqT2A0hKX59CDSeGDiEGlIBAedsdswAiG58bMPCYvsDqy
Hn1jr54VtLdIwdg3hS8sAZ6abXwOilU8rcrYKFDNOofhAgS1YrNAb2kVGEwv6RzgRE57GbMVJ7k1
oImP6EOFDaqadPyIa1MH55Si8LrOm7Rracy1PpNs4XtCQQAnY2GVsJDi4pNkYGaKe11g/oTIYA2n
Dm9esk1CuioL0h181sVXOxCBC1zWc1pR2jAdJxwMSINwaazLmZnhk0QWKGYOOSRgyY3ukryO/kTW
mM9MglNDI0S+dzjSOH5c+NJ6YoG98b7COK6vnBTBHM60CIm4Fm/Zy++FTXJ9fk+JWaKcA87qHB3b
I5U5xGoQZvBkZjdENv2SivLKHe/A8nC72bjYLU0Ej+NdYb6L+d82OxLk6v2b75KfQsGKO+WjXJex
PRvtyE6P05zgkJsFvkeHHNooB4b37BrgagQjAs3WmTEVdrmlzIAa+hMLEP6C6vXQ7P9xLA61V71r
4GfvnN4hZ8DSfLDZzNXCdzehFQk35V16rWMmECfjzCpFrGIxrYOXtsJlQqUaYv2Epz4+QBEx7hDy
CelUeJzySrpzzIRgrnyd3sywJNF3A7sg4x2NwO1VjPfU2Wg8dq56O7VAkkSGwp6dqxhKveS3YWuB
rUBOuslf0l4ObMBsjeQH3uRqxzxlyYQpcwao6yMzFWkwg99wn4oHGWFgOfOe66PxJTVukLrZLBkV
YwwtcK/Mt2z+mcM9nWCtQGRPie2jWhAuPRE4yUopP5HD4pXc2bG6h9pK+fpauFN8Hr9qTIN+0g11
D47L2I9teyjxvQl/YiZluVwiwMrrI94Dl9MODASkkS5EkcOuUx7w8sQgLYafsBPljUhTO0fMAoWs
gnG9gAlafIZnGbV3QQFiKn/EAr5uzY2BDZow+Evgu/QnC8ZlRw4XvT+joCbi7az0Z+DxztQgvNDW
QZCSaQ6hYd4wkGSBzVoD6AnaGUDy9VAewHFvjA7Jj+dmi7BfjvpBDNyqx4KtIFeOCvSN8Ase0s/A
7MzNbs1Wb2jmBcyf/rLkJIhkiOGWjZRZs174/JRvSGMYMLwO8muXarOMhb7FCee53FJj9AyVlUXb
/ZTskDBCCe/FYyDHUv+RtZhgWl0orwLDjVg+ec6VnxpsmqIr0P2EFBLFF2J2xalSJwiAnZAYfkwL
XHsUbARXeJQA/qHouCnoIRRqvYnCA7MH1JbdlaPqgwnJrkNknlvj2Tg31+ze++q9J1nQjBceYCpH
H86l7LGcS0RwzaUzhGtkGpCg3wagJ0Q9CBZgyr8+eNio4q/REeSxWLNw+Mjyh6TvdbXDUDn3gSJx
HT+NGsQr2Fj0PeJfhY8kR3XvAwAIu2y5qm39qPphbRLm/A1sNiD/JOrzCPCOYPBfHTD8oyLt+IT+
GG7UM5UJSG1wTTGHI4OnOSl/ZJNwhtNM4WhBu4txKeQdDEuhKCcO1xXfni98HuhJYgeYA/3Hqscm
W27tyYB9Y8eFvSxcVkGSbTW/vfOqo+BsML3QKC4WMzyEvvkJ8YyShLAtpuUzMMwG9RpMqibjnP0J
bm0DUqmoKnPPeMwgeZr5IXjKF+85t5U1duONzL/Z/gGcu+/ul3duzpKNVtKnYVfvDY57kFey07lu
V9XuwaRhbPegzBwxek+2JzIyF+sC6HV4qUQ2Xj+A3x+86YJEQggGtZSTbAMBJMLxq9r/e0QNBtB8
s/RGPCKN1HxbzjAZuw9aB95HotttKqchsw31pn3G8S9vGVAlNCDcJmBVfgJbKYxM6XEodA/Cnq+O
H6k9YoF8F2UbnAdl/TemYMKpMebXZYZUVBdpZMdwjsnTCpw3+nhu9W14Ki/KB80l432eMjZ9H8R6
+In3+oE98rIgemZ4JVoUIwmsid8OwykvHNYtLEZQYAQesqXg9AMAD/PmIYtuAHUdGuRDyyyApX3w
wDaf9fH/aFaVrF5XhLgoe7veDtCzFial8wVqc0t5fEkQKcx/hNZB0p0MuSGt2iXePVJ3dhiCBeXO
Zz4cRpQx3bkhj2vYk6oEv7Kg2YCQ6Ay717+dFdIPsgqPfe83uXbEEZrsgf9j6byWVFWiMPxEVKkE
4ZYcFMzphjKDiiAY0Kc/X88+NXvPOOqgErpX/+sPomIDQl1i1TMgWE47vjbPEcK2JgZLpKpH+4LG
+tv1tYU6YO5haqyXnTUh1rcllVfFSu3tsFjkAyGhBGpJYRRRIZmdY8MfwxgK8rhZpKG0pPlOgNnk
OeOOMRqnmIVzSVOBtTO7C2P59fNAfKW2oJSOs7W0KnwK2s7WiGifSTuWMN8tBQXUrO1zpg7gj72e
IkuPwbRvwTyDfpK/g4xkFWQCun2JX6j6suhsvQIt0ZLr7Bl/Aox8LGELIkzkipmyOs9eBKTrM9Sm
gx80X7TUi9ehGd1CJar56wsCVTTjimXBOIX+CUiPuQgSBROZoO7L8KG897HDubCU1/gLAfeA+B/v
OAO3lrZ8Mbp7GDJ4lOX+Y9Zui9l19t5CR9dXwJokkwN75rP3grOSQovWJvUAGTx8yMF51BORKWHt
QRl+xxWhm1E91GI0AY9df51jZiJbA1qEuG+OWq+YXnwl0WD08JcgAwVRnhzcmP7nT3X7MMhQuxAP
UFitDnZmkgNs/MxzjtFRETAugD/h3XZfwIeSa/c8I5OFxEcDNEe3WtWlTKN7BZCvmlVNsWo3QD/r
RwhIg34RCpM0ZiPfVbM2HMxR6d/uu6HkwQ5wVIIfgoYxACsKujX01DjeYD6BHN99oX5sQ8MSKTdv
S9gIsI5FRp9be3FD3EF+AyCkjJdf4545y/C7E3b2Vw2hIvKVn3mUGAS5MnUgRJYiPsHmhCZ6So90
KVtBkelTITUWMPbr+JdfXB1wTfRQsKPGSg+XXW9W9gMNv2V9muakIYnP1zvbDwmM1DMe7jvUpl95
lHFhvFTrcRMEQ9g5MCYILg6pVRUUy+fw29IWJqnIvqQ26eoie51CNLV+XUvFI2rHnys4AGXB272S
VAN6J1YVuNlFj013eUUI12d1hoKMWQNzJNQdjJo4Fr8DkcghnF+Q2UCgzEUFgYVRZV32X8TMCBmz
aTqqptpROXaO3YipiYsTO6M2teinfNftmCZJs39mEKwoDeptfsAEgGOijkHc6ct6FfpS+HA3+3m6
xDpzQXGlWzJnkVT1/6Jw4DSyOAQCqAdnA7S4GytEELwH9xkhlTjQvGdnmJFvXOxuoxvKFOaZ1s4O
VIoEySIvwpUPoBUXmQ89efxEZx+Y2ZOC7K0I3R5qipjFN5+LFE0hW2QQl1kFoy+f50cWAcUDkmkz
nBVhnYjgxORHKkIBitdfskJkxO5oy6bc5TfnMb6kPxo7htnNb9MzMYcfdXmpgjcdeN1qxPUZ1Imk
Bq+fd+mIcUT05iHXYwT8gR2v2/AeKu+mhggJntjdoCXbwDk8Z7aIC5LxRB3ktdgnMrI0l7MGwowB
pDekFUyOkDTpMhscifZ7JjKdJWCiVDB1VcEd1U4VcFJKv8asEWBhzqW6hUN5fB39OhNIzeXrZVNT
SWTTl52P+SgHNXg6062sblSMaoGIr9GvaFfo61V1izz6d1ReG3EqtTT75R1QKBB2BhtQnurQW9N1
IP+twtB1fWhUXrwpKWh6iNQBY3CqKgth/5HGfrh4DxCd2cq2StIgw5DDxBwdkOzr7NQo9XZi2UNz
Ezo9GLvg7z7mE3a2C/7A9edzCJgc+xP2oIeSB0Yv+ByW3Vits9RlNun9UfjgAL/N2R1lo5D2DVmr
eGZh/bDxc5BaWSy8UaGmGBRgdeCjrciSgthhBgJykWY3hIblXBjUT5A4+iwHmQI1JjqoI7gsKd59
hsg3UagmhZX3ze37L6yripjq3TF4HLsvNlzExFMihcimmYV/CgA3aj0ddwtEC7ggTDK3TrDXsZgN
BiIGp15BTgTMpYAcaMPzpL+X8DqSTJW3yCBE9AYyfatTm8hLkar+zCTDewtx1hjdeahy3D8OIfCY
sOER6ndg5SNLwYGPHYXPWeHkE0TVXuEzhYMU4xKBuTlKxzAb3XALmOEK4qOzYWRk//J26Da6d4wE
SEpkAGNUGGPXwX7r2pcZzIuYLEWwZ2P2dUC3uZsqM3qzhR3MPrsRuCwNMRrC+5+dXjx8JJAxt1gs
yDsaKzgPlFZne/ahKgrJ/hfZ8qjAh6Ab9M5mTRMfNyPkJjcpLP3WBXZSsRmi/vM+DqabK3mvw1tY
GIPeJl9Qka+1OX4ijjT7Eu7wS4BZw4qBVyAZqGWlfX3oryAUv5CuNHHjPQeoWSk+nofenHeDJaS+
LcdYZXL9C5FfNiJYZfwxLNW9rxEiM9KOMK402+Dl4NCJxx1okU9lZP3Y2aSJ051vnN8I8y6EOQJC
xReeQLt1AV1T6J23ZExFNEd9I6qwNSQVDBnluwcoPWtRNX3cViwYPcJO0S1TQGFrYrNGIzqQ9/NE
76kSwfVzpUknZByCtgF1eABsRUHehQiOoSe+nRwVBNG/CDQaIC1HcH/nZLqTGkFSUtilJ8a+wNqe
2EttYSy/84a/IyIVgktQzrEaAQuDFEahqAvacfZEhYtDsQVyyFkP1lK5wGSDyi6naYyJr/UOWFgi
tyQ1FLMMQVS0C8pWFuzXVdU3U1iQlUlteqVlSNt0+S7M7pvpykT2j46ZNkqdulUAC91Ck0mD+Cu7
sBCM5a3xzz3ChTjZa6bh7yM1s2ooZ30gwP2XoUqigOj3d9JUir4sP0fKa/GhK0tvdfgtbUwfPfzT
HKitsuhjKXY2UEe9yfkDX9gqQTNEGhAN08JjOQ/BAgyxAD7SrWyt4B1iKifsjAOWETSZ7iuIfNKh
o7vlrhcrQxXOnItYi14MB4nKxYYZfeJYXqP7NN+og9JDRDjFpIH9T0993sOkqz+isf5i8Mqm1TTD
DC9Rdxirmb2Mcjg/9MXE8z38ngagA7KXx+0hO6/y43UNRIlK1R2f9YJBU70fW8nIvLRzPpx/dBbV
N1rWe+bp0NbazmX968CAe33i+wuv19vlYrUdiSQe6Mgt/Ig292Ha4QVCLt4noLlICllGPQrfFot0
uMmKVT6SK70O3a7CaiwznE7apF1dYdhCdgWXpM38xqm+TX7GkIWXhqPce3W5zyu6YufNh5NbuPaf
1OCCU98E9OkB8ww8/+3f+8n9woxQZk6jsTKpprkSZMDZnaDB/RYjToSDLOyxK8tEFwxALkUNVGSg
x52kYpVctRRLSQdPTObtX34eGJCtuyxsH5Cvv5xByBsewRoOnfkXfuU48Z8zu7D517Hw/8s/Xa/j
Wxxf4o8tHMW7lnhIuK1nE/H93+3P/37jpI39PSaH9YJ1OK704hlFIP5yPRD3rPveYD0QgQhQbmI0
5gsCOwefFapMTwQlsNpKREYeUt6/VCRh+UoFbKdJbyXM4YjspYsvHM0fbEVYTFMLF0GPeECK5D/r
9CcP3xeX7XnGWsr5Wfia8CXc7nHymH5ZY35XGm8NizxwhGvQVDNFcrvKVn3C4FXA/sMayRD+dQ1Y
41N2tTMJx3vWIW3RRK8sfFwQq+h4LoK5vZFodW25D05wyxf5AaHAN7OzyXVmfOx+13s0fsb+w29K
Bljq+d0O8MWwq626v82jiy9Dh8EI+8uarkkOV17PIb4FcOeIdkM2S+jB81SfumRD+ko+0ZJ0qo67
npboSR5IQxGHkALx/p9CUAy0RBoyHGW08+A2+Ogagnwg7MCAlGVTCWawFxmkrh7WvKqp4AmRrw3U
voJleItRD4z5NNdBQ0y4pUyXv3Gzf+0/+x++veVK5wginBu8hKeuuqEgx/LRBARiDQtr/u9rr4Hd
QwgXtmPmniUDYydacudyXnf1aaOHeOhhyLBX6EpjzodBlbowVNIFCCW0Daczevr17s+GyDGrZZ/6
QPgP5UI74MAUIPIOb2UGcY0wh2rZW0PYxUEctYa+RsfxYeSpXwjH5P5Igdj5TT3SUb2rOLEo0Vvm
6sohglIeV1EpPJyX750xUeMnDdaGaogQaYyvcBkjrum3lHc5UxLrp5rTRfFwMrPxF2dL2NmRSZJC
78BrFeNAMI5I4pbEbfG4cucbamkHqQ2rJaCsfqzGlEuFwjNTLNpi5SAMM9Lg0Xf0mTy5s3oXy90+
dQLj95NAiKcrE4ZUgtFHL8P6pGyK1jRUWUzUWCkD7UGTLzimlf/vq1MJPn/v4FakW/cOZ9oKFBQi
B0yEYENF4/ub0RNvPsNRiNY7e2fvO9qzprtHGFhh2MccqMA5IXdQZF1xBMUWlFnnwB6MMQMLWoIY
sWWHOPQOv/seumHkT1z0vGWupGuAwaUnwng/2CfJIddb0hB++KK583bUk0J+QRyLsJyuc/EZRFkk
1ySXCOdRUl2FdSzooL+FnDHFUjYc9yIo1/7NOU3n/zIaen4veg+npxP2oVaYEQAlslyL5MN2RMrx
9NTjO2JzVuh4xAU1DqZEC3TM05QtocPuRZpb2K8EHMrUdrnqP4dI60hazZwnkRYd8x4+yIjNwlso
Qqgu5hh2D+C+DeDEh8V9LHmoviqU6PIN2/UCb2Ezi2oiMX7HX2d+uznqff4cZub0avOmCYWRyVUo
EgAis7bSqLR5R/9eUsS/QDqwoaj8IOk5fSSjBsw8J7dlnPZ1V/OB9bzamuM04MT/Qq96bKUjPpPs
TPFjicUnDOdPy59PSVE4XcxpWOzvjoP9jpVFacTnDt+T+Vz3yfD4BF1HQtJsztnAPYz/cmNxjjHD
7XPz5TOwdT4/L4C/ShRi7PxwX4kPKsAe+LV/lv9QkQnowCDApDvs1mPeY03cjT+trNxu5+dVbT24
XRPnFYbimJCl4IiUDQ5DJIIHchcfaZF/ewk7UCqnJxbMocBjcpuHsZTOHPSm5pWEg47/d5R5Em/X
+hfS4Z9yu8aAurck2UlshM8t/Hbzv7CCisN5ekMBGsLR4SDkWDverCn/LhxccQaASbPLvmzvbh1E
dALe1tbZ5bkUo9zv277ljy+OCBk54GotzrQ7u/MvbQygKeqA91gc3dydWvaHc7bCzW+aOadVj7db
2CFkcA4S/9me4svHJxo2Vplr/MDZZ8T78n5ho/Eone6/U599aoZEBOvuNq7NLWvjQCXobArKDyZW
mVwWImGBvgRJC+ILLbcNvwNv69okAmT7I+VHPUkcwkVrMulqJk/kpHSYYis2vhYXJV5azNP/5mqR
T5nFjvgB4iXSztXwOqvMvBAiPxoR3nR/DEyH3hoZRBbMWX6gmOHaHRjecv03zV+D7Z16oE9Mofgy
xgPxy5utloG2x6oL4pyYotfgXgOmYLfFnUF8p/VP3npjA327MhaJ4ickLaEKFHM1fom83sslDTXo
0R0WT0Jl4AKnm/TCX7iSLxRMPMz7qXbaMKVh4l8DXhZH6o+7XI4+9nYLC8dR9oZXbYkkovBiy2AH
3kAmnGiZxcLlUWMSXUOdG4z4FWzbHuis5F62wLH61gjZtZ366maPpWaHnARECQ6On54CRJYOGH7x
AVvWPl0ovx/XRGa18NeoWrFyzV0Ni4SL3Y57GJyJ4gbuHV61pMgvaYOTaVWKhnbpoZ29jql7TbHu
xRwP7I8VsfEYVo9Qx9pCyMSHs8ay8Z96YPBFSBUfDO5U9CnAHN1PuVO+41/JTI41/+JXYTiDG4zq
AwVeWZwj4PHxhY1Y2oPnYJ4jsiuwtMGmpxuRYkESJM/EF+BHRmFLIGExp1eNEeuVEIO8dI/KTFi5
Iqtg5qTJuzWgJuKPabC3JO8yqeKtbBmeRmXOCRnHWCNYWzGutzE7dl2imXJEVMgnmTOCwEMTPrwn
EVt5C0OnSc4GA5YT/+aM4jazglmP+0eUN1xHr8P8bAWKLaP093k9C9JPd9sOf/OefaWBIDtfsV1G
573ghW5UyIeZd2GoIacCVAM2ES2JEeVwub4QHiHuaT0oYFjGi3BBeGarzuyVMH7xm4hulR0j1NzU
HKyt7Qta5/QUOsIXlF9Uq2UNAEtmcpncJ48DHS7qY8IkSTwhe4cMG1iIfAB6+LPBVoPv+fcr2VwR
swhetIMrfcpk+2EvyVyDyEjJzInzEXUrdwpvbHq0XI3NAJ4gdauIlhNfAn19mqO9qFgHt5PIooTA
zRTNmc+DWMbZwsH1iq0uh4kpion7yTkJdLcWRo5P83hs9nsqBTGXo9Wyr0M5fvp7xHE8LAqWxu0F
VAGaCejQZZCd4zaJlDAyqE9Yhhzexrr7RvIXw/Tos4ilv1onbyEhYRGEe5SIgLtNbyTqXVjkw9jF
nxauT997Eh0C4ZSGhQhOe+CnRpNLmETyss38usG7YXrdPMUSHDYScLD4j2sA2kLkcWe4AYyDPxwo
WawXQ3isMPlYPsoYk4KzkSszhGcBzMSbwASK5QyL6gDN+MOkUiyGZASyfBfeZOC2APqCCJ2OzpuK
CseTJ9myszImuN4SENz15DGDT/uF0dClbqHMDRpgQ5wMSJRnM5jcpIkoxFEt426vB+3P/6p76ar4
BZqvbtgwLpDPxxoZ0LHxq8UNB1XkRDgWwtAEliAXDUPJ8EsyzkPbt2X07vgi5p6mwPlxsVmH/tAB
PBb1VTM7tMIvL+Tbs24n+GgTubC/0vAJfkIhR8VEW+K1+ug+f0GL4hV0ZeqMy9fKmZQ7digmPTGN
Ihi3cqZAMcfhoFNPPzL+So5WBIRdgJWFNnRGi8hWbJGFjb59NUGIMk9ydQs1tnVbfRFVtImIL6IX
n7wszRE26bI57gdPtxssPkCO/D5VNpEs5B0QKx5+DYzoACL5nzE2CF5tX+GhwaclFzMi1RXsr7aF
O7Ns4iLHy6RbwwcjcTqePkbDJ5snrLfwt5dnL8IrFpJLexB44sIrfwFJX9aiP+h5K2isAF8vM9Kc
VX9QQ9bBnRdr55e16iZFhPl9fFj0PFSvkGaRwfGKBR/0Zo35G+GpvFgcKLLRefBSZoeC5sHe+AAm
Yq7A03kiPuVX1454C3w6/ws2yNP5pHwCPiLkYrYDVcE5EHK/1v/2xRMsViGXRoRBqXtqdevho4y3
0pgYLfvh9w84GUsmoRo2SleKITRypC592D9oH81xNldHIo8D8pQ1VuIG0+gzB9CXgrNLKYOBEzb5
KVlN5ERdhl/z66PhHcFW5HOIlCqe45HPYV+O0vrjN8sTW3b0+BWNRdWVTk59e9znOQcjIBaQYKw+
IWh/nvnJgTNllFoi5yObY43xVzqR4X5qlpJ9OpwTkVZ4ptZGpRiMJXt6TiqPDaNtYgYeps4Zhhjv
hCoIC7N5JSy2eYHKE+/s6uaiSMq5KbIR/m5FF05RZSkyX6Er2vVQFI3UR87l/2iRf5WgqPc65nnF
Kc5lnXBWe+QempdhOpHsa3K6O/PvVCbnkUqdHIqeiwUMg+xf1erOOf9Tp4l+6+cxq6xeAy/Se5YO
ZLPSQD3pvUjBJoohenRGPeD/HjxvR1zGOPizQSrL6zS7R60l4tUbN7c8IbpP/X/f0YQzwoqWGAto
r0ueYer/dW4Yakattfe8ZcMykbgnMVh3ApHSLm9Y3bkp/w2Wiccb4k98W77Ic+FaoRUOS83PTmR2
xlD7kLj1Pl7+xFgTnp71/FrXavxY6YCaN5bsNvmE8McRq7CQGGGI+sORa6WnW1atckpqKAPGC1QO
0cansJ7bntsupE7QeYWXx1Fp8DQC5xiBqX1mSCKym93RNgYeokuU1sYMwfE1jQRlHeaKMro9Eab7
Ci7h+eAL9QLisdkyxbdcbTUszkhcqT3vDGFMtc5yoL0P+VSZyByIEtMt+4q50jlACPWgEdZYb5ZB
V2ZicudoR6JjcvFLc2VHN7zyjedc1G8gV1v4VJUjHYamkG8j2Vj3jKRAghY8ViIHqOu9DAiggehT
woEc5oPK2QNAhByrwd3vesUKFSYU2HynYRQ++HanMMp6h5Y1N4atCLHPxDRikANcG0iUTHFvWp4d
+rCM/gkuHuSUKRUEJYceYxVBlFdDNE9nQc+5PvBD45PRF4ObYEFmJAWM+KdfBExogzZ4byJr/7Ld
MfeARwXcKuBhQH/872AzvKPrUIrf/ht/oOvwOnyCbjxpCvxlTFlwt+s3/r1vJXkvf18IBxlrmiTF
F1x5r7tdC3fZDAS1HOKM7euH+86wJolk7ujR4OB3sydHqEui6MtASf6lT9H0m2MCNRVe/RhxROlI
GDPTB6KBQRI1kygRZkTtws0jkgeoSIAi5RF40WtNLG1FUjQ5MEPhVy3IjQ98M3pO0Y6hv/1yHpr9
oi7g7BlufFQMm6EbNHxYbPLp/PBD3BSvDYDO72IvBMG/e8hUZY/xIJ1j8Syxj1rxBrgDOgW3YUpw
PygKlvSt8Fn/dx+wzt9eNVt2u/jzf79n9J7+tkmzxYNSkQpmKiX2Y37/DkQ6rHce63jMmzmBY6X9
jDwYpGkAHTmly2JBWdZHNI0dWPc6ewIR+u6MiT2EWFeieuawdWhvE5JDLxrD4uKYz2FHn00p1uyJ
6RnWYGR6k73J7cmV/GV8U4Zd0CdPfLgdlbAVzCbiDQuPgB9LGSUBbiOdxjCvAkHM4MOAo4C5xRSZ
KUq9VWN4t/gaQJ/9UKtsBaQf3iYvkuApvbeABBR4K678PgzVEM6CITnHEP+6w4uuy4SrnFxKWBK3
uy0j6xoxnrKbD9xfupeYP3p6Ei+ZXPveXAfYLR2d/mx8XdX0nFhM6wXFfS8uVf++aaY5ZoKYWRhu
TZVx33SwDIKJ3ZoYmMiZfx+/P1DgoR8DVWG1gXcV5BsarFbld3wJwHP40imX/DuklFJA60xlfLU4
yDG0O7fhdcpIcWuta9Lg5AEYS5mIrVyoPBxMCBBBT+Vjvjfof5nP4W0DlcOM2VnOehlebkE96el7
wNgrUUNKz37mwu//UoTlm9K+GRIVcGzQXo+0XYcVGWR1lqRTmRICt0izfxEz2ku2wBcyQBCmTn86
FyUWoNLpNB77/jQOp+Q6+NMp1ZbGherpESiBBw+NUgqRPB1C+IfOx+kn4xzMBw9ZTiyznrN/3a+P
/ZlEWxlJ0/Gm2hWoPqJzUtyA65a54c7BtliogOgADMwfrlgeuT0fuIuTbvsNnkysSN9odtOup5m2
+CSFvUUq/XTfItLG5AC/XuETOL+8ua99Fys787NPH0EXpd8JyXoX8Ssrib51HAFZks3Rd+7RFZXe
+rnTcGYEc/0Vgdx3b7sqc43tBehhYICOfTBKsO8Xa08/W8W9DUtwiAaUwR8HljhXF0sKWuM/aJgO
VubIYzo3iqlr8jTGGND2Rx0VO5hmCFEbn10TyTgdUrIiiEh8hDk/fzMFwTuKIc7LcmIYeLOx2Rlh
rkjxf9G/DD0uZzT6XOkZAQJEDtwnGSy19/sEzU+Tp1zT8LnynsuYxPIbN6zUolsPG2PZoBaz0wFC
0+gZcVUq1E+UZy683iW2J2dwWdTrdYSPd4pVE2kUkCEApNZG3DIpxt0JVECdNPrKoz3HPEFAQwEy
0heum1fM1Ee/viXTY0NyPmeH3sii+9Wg6cgCwAM667MkOMGYE/F8fdoJiq6dYqt1+mFMgq7MzU6w
pbKTAs2JXZPNyr2WO/0v/N/JrTNOB3eJ2Rf6zujXJtgsLLoq9kg2sEa/j3uFBQh0hgoMCRsnAzqc
9IDWuvt5Wir5cCLU0/yRSXa49wLuQxOrR48s1hubq7u9250shmaF39C6wBaVNOvvtDgUygJ1pXoS
9ZHk4DXEMFV1hlBQcHzqgJsSm0fz+SagG+sNoehy8TUym/qkQgCJZDQrXWnOacboaFj3NvniRIGX
9Z3pfJz3g/rrl6srJrVrCi19yfRbw62nj8s8Af0DGfTX0qeqJ198PQ2r0wMGAb7PLOlAmQv4ZRaq
TNnpWjnux8cWTnzPejJfwLoCtG9NuZwwQavYDYPkwuSZ4rDU2310ungfInqgiiwKt/sFuCt0s6SW
vdoqPoVwMagVtjhiAipcWa1gc+C+AgaSB0IByn1JmH99da9l3Po6+iOoUAZ3GzTbcIvk51bGjOir
Ttiz8nXf6+JpdKaSGDUpdbyBKwvSQd4QgwDlKdm6zDhEPIvVGs6YE3n04NzFUXXZZ4LaqufZ+4m1
jMlmaNuBFa74kWbbC7Kjnl28zWXeBAXzAtQV7BTKhD7hB3QBVrsBBeS2VKv4y1jZ+/MJnc3X1xFO
N+oPAI8ZoAP+YOCC6evaQvqF7MN2rqezrjFgVKdo5/IF+9Y8pNWM1dXfkIXfKBOIjkcs/u1EDQwZ
3XV6IZn/YseBpaLXP0+fyrQpVtLFw3tGol1HofhjuPWQR6rl4MqOCp7FjsPywp7mPeosz5qXoxzA
lLgM8B5lPK6QEmFm+u1zhH66w1jN0QXlebfB3WqH2q6GMgI2B6QPDuV2BjSCa/wyjkwY1fi9wWnk
HcP7XvwIXnl53zrItlw1lPj3b1LhwUtnCu3zkEuWPgvZ3PYVf7ue2R9y4XP5f0bqEEYvfa9En+JZ
PKuWsmHXlfXEmoCW7xrWKaACfCi48TUg7xE+Qp8ExgnfANKOUG7IUQVVr2jme/Jt/MHxY4kCjHgU
rB0L9F0VbAJY9gqbsJtWCMR/EiOVSaaFAhvttodMiwK8zzlB2aVGaH5k2Bo4XOEmijJOitgQNSGs
gjdTsbxFn1XiRd1s5AscZ95Iep0V3dYpSB/7PsBtMcL7OllGgSdZZx0vNvsBNENuIqagLEUR/6L3
YZ0OhU+waOCOUXYEdetWrEa6iPjkW/RLL27vuWll3ICy0lOp3RW8FBVZR4JVR0XLpNDi10P1/5Mg
5V95zsV9GpuUs/0h9NeIuX6N/7l3ps+3YT8wRaufhLi1W/U7KJpN57G5lVmQd5iI2C2Xy/rxGMAv
xn/iJY1a5dBVuAokdHMywgl8tGSpM1S669qY6+fxXRrrzw2a5T4eCLcW2XbBwl3jZMmZYWJDXpSP
hTAHKpkcWqT6fU4q7U1zvfU03KzlDCatpozLFFi6xKLsMavSuYr26oKjcl9Hjt3N8fRBd40mWDij
yMDn5D/VBhKV8Utx6/MEW6wHYAf8SIifjVOCrChucYIXr3hCaYR1CsAAUd0YAZFDmfDtBl598a8n
bJIP2ZHgk6/1GWP3hLSj/Az6pmG3vSW9zmdOFN74cD6RNtrF/pP1fwMZGcwdi5EbRjbCdPgDGSVF
FKbRt1myTuvFxiB1jNdQU7wPIapg1URRRAqLUMKzFa9T2hIKFEzAhCxvkoKfUnId7zpkSi515jxw
WoxY71Y6geTR7L6cQBpMk5Tczjmh0RnOj2hYAwqbT2pXvahHYQPJFzyrCj6Vz+q83jD5XJwfEB/M
B3wzEFHfNyoNfC0BALO/Od7ROAEogcpkO3nIfkXCF0Z0H6gDX7/AYKXb0nV2cwDlm/mAuShbT7IQ
F+VEo9eBAeFRby2I0zJKMvxu+7ueGt+S+597Jr12GUsVFsMQYAqPJRqrMvxeKTynsjBvec11kkgA
JjFjlXdXQk+0EC4PvnGCpU8kCqJHpmxbJANDYFpJuNT/BkhFyVQR4jhIPha+sm4eicTc11bxWCON
u4PHAk42bvivLX74JHNqXrYi6xX2NT3riATXUeYS5gqhuqFGd1H8PAPI19U7fP3MS2XWB9IpIJVR
yxW+9vMqMPBhV8fgHn1fTmk8P6MkYngFHf16GNcAgFMj3WYVQ0KEeiDfvD5rdkhGIPcHe5ugczk8
fh48RbrlBpX8NJOd7GwT07CG2n39rnUo7RH2o2eAYCGpgoGIDvp2OEc6Q8C2X/mQxAu4xJ9JY1hI
cL9Q3QsuamXxuPl9w7vmwxx/5RJ5s71yhxvBByxaVsdtj1q5Y2WHhol8UkGlgQG46bryyibiDOWD
bhULXAVBk7UQXRbeMSuURZc52a3jg784RaeTP57SpfPHY82JVHOhmqRxLlZRFK02Q24NH86Q76UZ
9XlkCO43no7Ptu9HU/GcwgSH5N+KW5hU2VFhRlEP3PAeMC9ThFGWM8zKJpltXyEKsa+7j3WAfOO2
5FwuPwB3LV2cZUqMpqFa12UvfpU27058AeJJiNFhhlq34QcuOiczrp8APlhNwbtqfH2S66Y0Ok+x
MFAI2mWMFuQrM5s3T5PtSXDpBZYidSNtUuMJK3yvbOXhVZKvvv0ekd4+XgMl6Dq0/sey4TIuYIcH
6sgIXstmZ4wuR61yPkvhcB1IXkYDtqS53IK4cTl+ozy5D9F53oe4ri87/sURa5OP/wGd/OxwK4tE
ZzULARSnwILTjPOAJGDRi/9GPI0FCfb9QHefZT5lO9WRvji35tUw53n3YZ6cE3x17h4GM5J5O2ZI
c3eG3fjXHTs0m+txD59UT4QOC1BSXeuYsPnMRkhLzNMCiVdEwYCEmIavxIdScVPCnuF4A6VkfYnY
ODq7vDNQxRyPc7wcbl7/4mCeYGpwIwp4tTyNxVY/YDZrfOazy/DlYwxO0F8/EFHHSizN5FF33YS9
Sen3ZxozHddoLA1+oyaUZ33CWBtqsuUDm1LWCgJjDvEyRkST4PqUZOSR9uB/AutOAYlCpW8pw2wg
T9M5Az5INODcvotqPnnvzwt1ShbhkJxySJG9jTotTz+4NISOnmOVOCqViOf7AJHug0oFtMsjS667
IlMYljZSqgXew4sHDLxg8xuIIMjCV0X4zbHvCpfvLpka1VTdkSdVhHiH0wlagkgo6/QA2/SO7svs
jDqjh4x5qFnT7k6YwSe43Z9RoyNBgo7zxHzME63Zzgiu71CnFupO8FtZ6gMo/V24Mmdk1s0aOr8J
O+d4ffJ4L6gi4Zyvkh8/qaJ09iUYbqKNbvh/+KyWJDnIqRuZhkbgRfR1gMR6bg5JGZd4v04INR9j
c+10bWUuIs9ZMDiXUYkxN+7uM5IyBviA6K2dRzr2o/qCYAWZGCORhs64GqekrCqnMr6nZjF5QsgB
YYmewRAB0ukyKjRMqjuEQ2ZrPeyhloCaU1hqZqNZwYqdlFQWsTUxrcgxXAUAuVMjjr4NhHMgcbk/
v2uYIiEdnbSwN7/MeqFCetKgE6rJ9c/66o6H3RtWcY8ksZw33bAUSx7liCOLMd4JLwjGCmmWwrd9
OHfcK74hJZnk94YX4FfwD08bMgs4L5grX1OeSj7nkOQvMFDiT8h18GjXQMX8JaJTgvUEKfe0KHzJ
P1wGnF6dWJyQIqL6E6b8F0nDGZmX+BXzUmILl4CtsywLfsnTfbq4MJL9+4AYLH6yqqBfgcm/TXg3
dA1P33DiYl7oladP+CVhOelP9SHqsI0+vLDtF58Pw5qpmhBAXtgK7yBUQt27B/UAP3rCSmlak+mC
W7rZ332O5Rj6IU1oX42MHcbkQzwYaUnfRbBe2DligKfCvrqGjQfHkzT7L7Rm2cdhxoalze8XMplg
4RJ2JQTVIoG+viPGw9cC4PLuFhiNY4HlYweA3QPULGJesKT4RXQkJU410ZYshsw/jJRzqXIu08ew
JG4uDc7hJSmHWQLZK/otU7uNNAkBCyHt+igdXYecsU8/H2YMwrEGzyofvsj9ZqGPVREtOzXucZHU
US8AIBaUbn0kOVwWcMOw/B0AltNtJcEIX7de8NeXDV9rQcejnt+TZE/z1pgL1NozA88xY3PimrFl
WkuTezbeUbEno6dJN1q4OoEjIBvmycRF8oeCQfGnwgkBvf86wX0aDDzKCwptTu8PEH+5a2cOcDi6
mUC4KFLhWrTWco3/EBdwSMaIezNNBb7RBu5xHvByNXgrbYxnCIgxfF5I/PSMTXObKDgjeM1H8MHs
X4yAf8jMvxf7pPLnghLHuwmu1kgBaq4i8Yt4uzWkDGSHB+BQGsFQ5MBgXI8hYiD2EXHiVn9y2+2R
Dbx9TzD7BH3uSqdXVGUSPEVo2cMjzGcaHVg20YIhbS3maTG4LacXEPRY3QkgGpUGKl/chZdoEWBy
w6+gQDt74pR4+krAxiwlqCN5gtCRVh8ovHiCqPzS4OeDKY+vUL4TTjpHKPTcTQASvivHnbkI1alm
58krxtwIrU8ZKltpZeDvYOknCjRSemke+O9AsTZJz4GuP9x88ZVRrB2SPZPfd+IZoMqORBI7C0bn
G8Nm1niZnH3lfi1Y8tD3V1LyWlypPjJ0OTtjZawaDSE6Ic85LH2NsAKRGP+zswNSVZvkshEvBesB
6QxJd7yUyKDQQu0EgZ2FMO4UsNFpmOM51g50RhcCH4ygZ6GFt0Ui/XlyV05UnbN0zCIX/xDgynKr
8MB/JJ3XcuLaFkW/SFVKKLyigMg5vlAkKyAQKIuvP2P3qdO3r+22sVDYe625ZoBP1MNyFoFE60JH
IadcOWCMitiC5fKzgLytErSWMJUBAOTX4kMSAaAxZeBqM57ohKIbR8+i7FfnGYt/A1s22mgdplln
/4sS231dvjv01i0KtLlE3FKBVMVgZbmV4pDPU9khRTfjWT5gXT1rOvwGUUa2B0QVnnL4THAMZZ7b
Y+Y+L1gb/fMJFuhcJP7iKUKYujillacdnj1/qjOEBvfwemzfOMph6V9R7llLE4/YnIGtyA9nli3m
3vjmTdoFHTOTW2J3+S/nF56nCZ3de2ajuxnURxydzLt9z650RPbQZthKibX9MF/AnMKYdgF1W7VP
pgplCGY1CBMYz+I/AyrAV4hRb5CRYfLyBo5zf9U8z5GFYrbWfhxLFj4iQd0NEixdv2BarJ08O3d1
FmNzgPmHQN1cBYc3eGTc84zCdlHCWo5WCnfDcMY5O+izHxZsg2YXX+Q/PR3hTYGTA6YxhCwq5DEO
E3NbaTDDTGX4G1hWjyVD62F8Q3HPHQ0aE04/z9VnQfp2Ik17+bRpt2d4HMheY5wgsXh850P8t5Ro
q8PPIRGHHbrAQW8SzkPyCdRxJSw8BwbAQ8dUFIrfEtoitIT132vOeJpJMHbX+G0GIFXL9ZpcoXFk
zmzGPltcuYEnMh/EPSBf0Hv5+vjFdNBmroTyGycg/7n4Hp83oDM1IAWB5tuL/e98LfeNawfpTg3q
rc4cWg2MsR581yNjDzLDd2F8sq//kY3wSV+nI1Hfvhnyl4N6Kth5gqio8kuztQrNj//3+VcXc2pG
1qeY4vg9CNeYs4iSlKKQyjIdfMfgx2zyr/0P96IVBAv+61aCwvCBW1BS4LnWNpoYwm1qkOG5Am9r
lN/UAaGeUxkpzxAjbXgQ7K4Z1vgQT4fiDhY1xhm4HoaHJ6xgLumwjLjTDaFioopxAabpingC+u8h
9i4UjDhcEPmObXfaR2kRz2Tn9EKGo47uiKNSR0cSI/ZoWCbiCX7O4tnPbxCxBzXmdKRCbgxIAd3Y
yoUVQk4eFX1XPAtXuGW9Zhg3gWKoMDljrNUYaGKLscgVTJc6bBUhD33WMMr8HzDEHFwej6rfOGF7
FhPK35heVLOWbLjPW5oNRdTDc0H31/D7CbSI5ql/FSGNmIsIws5n/Tp95u85UurtBzoNNy1O3K9v
OTgX7PrI95DA7DB+USFCb+wx7onEgwzUrbxFHY9E8+OKADIh+6Fq2FBzTLUx6R45x7XU9pvvNF5S
hOzxl5gTWYQfwJQsAMxkrhqt177Fi0NGi9GHwXQePWNc2XpjJhtYfXDEz2hNfsl7DaiUnGpXHlPL
Xz+TVOHRBe5vSN6TcXolxXMY78rEl9gON73CfRPsye1kOyrrKx017Dv8fIco7KtdTk/PuqUPlDtf
c0mgHItz+MAhsscEB6RuE7Np3RDQDmCVeGBNrnn7Zcf3EJmJuY42yK5pLDRaeVY4cIgZkOaQOw9d
TyNUbUvqWORXP1/RKDtPyRCtzR+CWVa/mhpT3Krcgyx4/MTU2rZ0N9K456o00YItU3hSoMxZdbEE
4VeUvmDJyDS+uPlBg6GI/VdLFvQbAAJ7sXqCGKHxigZLFTSbAhhYigND0+vR/Jkbk8fjC3vnG9Rk
XNNz8UV+0Qs5hzaVAkRt/QOGq7w0QjUfjeSklXzJ/+T4UeI7x4jlc0pRK8PsTZYmqWH2oygXv3ic
1JTeiv3XMyafp34Yg/Z9tdhVcpxhLPrf1+TDGKuCR2ZatWtpSDQbrFTR/Tjmq0gYYbJ/obGjLMAb
Mw/lIGfH+5UjXELYompUW6K21ybZZ4ZlMlHmtGghLiLh6jnLhwY+JpPzQAhxeZzYpAtkI7C6MnJE
zvbmx4S3wHDtZYzPTTZQpHJaFp4desaP0JkfiSkfeB9UUVk/lqeZMsjK0JMbxtePGFC6MpQ5biof
Caz7p9DZvkIsKHA9p8iOEp7PR7N6H3v8vOY2GTRJ7OLyxfmPGuL7pESxcKSq+yEepDxPdPP4zISE
chNK4tJiFcqwl2+keNVpmzfgze+UR+6hazBLcmh7Ummq9HMMjs/LHN4L5K5qlqJHBf3T3qdO2uu9
Awa0z8rsh1R+qguIg6sUT+20fR9L88p9R/oXcQaUJNXo+RxKaMWTSe88tZD+EaP52WRUCZLKFAbH
rHxZEyFdBL2KMzKIkcPpNAvpGpANQ+PFb/ma2uRE59BxyhfbIUFzdAb1WGN2+MifVP82anaDu3yA
RxXhu1AYUZURcROpK3nbDvVLqS7ae147nB9grPdRmH9FY8BDDNyKiMhzhvrMvYxhgboJuehvANb7
MtwW/6Mewi6HYCYcPd4Zs01MxgMEgW/FwcSokIJCWzfvi/Qvml3qUBDD9YOCa7t9BRUPiqDwWUxA
6GBvoKEwXbRMVjLmxyF7mKhhMEZi3Rd6FQLpZOZRzBeIjMdRhoh5Ki1cos7z6lEJOq6+/9IWtSqS
1KiHNvBoDc/87g/AGRYM+cmGlCprVK9Y5+uwn5oXlKVn8ATh7Q5Jc9fPj/hMbdwdzu9J3Ux+v+n7
hWQqembrf128FSG6eXK5/pm6WoMPUHBdEGa+omtiTlodiYSXKKXiMToXxP8Rk0iiW9B3LFRQ3E0I
f8+cfLH1NAkYthYVRtAMOISdCVxSxgZfwMs9iy7e6DyqQG/ZFdMmYSzAJig8qizMht88o8JKCnNr
lDxMbwXImcGeAsDvxwebhZWlDPQaQso74IJEOuijAyEla7jqzIV5cTKpvF7G4N4l/8dQxmo74mNi
5hV6CNMzWVsqjIQHPdmR/xkyofnE3Lsw+5rpvSw/Nz0dXps0ZC6h5+NEwpd82GaTMznyiDzrYa8d
nDkbHAwagFSwT3rnsURkD64KCCMJ0+sGBPzopdspWNh7b2xEWNjxE0Enqrsy0ReRI3xvUUtYHu57
kGCRV7esXnQoHbywL/Mf9oxklubrXF7EO8AIOf0LdwABychsAQXCHrhnZA0oHj7/7+WKb4w6D4Hx
CBibnsXuM334ZygikqaVAMI4FphYehGPSsvtvU6ixxKdNi01wmM8fGidSLV0of4432nibjbD+YZO
KYbVwoLEs4lNAl06bp/PZboupqSNQ1oXLKSY+Q3hwRHj+N81PAnSb+y1ARCfB7o0w+zjKK0idLl0
cYjIGfe72TR7CFIwnTqfiX69DQoo7vwjtQSQRdenMQFtR6uvrdsLdJEBHgsvqMYisb4MHu0Yt4Kw
/1jhA9RfLPYEBA7JO+vfbqIV1vsLnnKaSxsJnYblhQC/iL/hP0G8xlSMljGE4CNaSONubLpjulc/
dLeMyra8jGih5eH3BqduYa7iLVpde1UH5qrc1/TG5owvHROq+O1zqh7jrTkDTQinImVcXFPRm8LV
InAOYsMoXIpCCSEAnDH4V2tQCmwAV+EpXEYQjfCPEGQtgWfwXQwr5pRY6Ry/cL5RpI0pV9KqQdVo
bUdf6M/8BujdLZpNKrHvg/qFD+gv5i2GDMUWS09C8Fhz8QItJ82u2T1XJOGtGDQ8g25mBiZ4IrDM
VAmGEKinyRrV/9bGA0q42IkLBvAXWBNBMyd1h15a8LmqKbXRF6PqbofFmwpEl+6YLOjdRs6upEMY
ENVFVNUwNaf5/BwCPI6ZcGbxGstu5g7fwGgDE2kzIjXShuzgi5+ENg2NzQsLzY3NxsFeHS9lDCJx
+8KEtjnIDG5fgUSKHfIlCtxvQJBwoqzVdhhq/ucDJfkQadbENjFOi9WkxLAOTTydqhRvMCgJP1sj
vlW/Q6JdIu3SNg+Nffp8/G4lK57mJupTG/PPWpq0+sVUsTvHQuIdcoaFNTF1iORY+dn5wtxsoFK0
PX7L+1oKovyRTpwiPlJhZwE84HNO+mTTEjeJGAnDnpJkiUI+ZiWq788ZJSnK4XAWJjRQIxu2jFEh
AP9KUxwy+p9VsZEtaEB46NkjJN7B+fDzPqvX4j3TnN7oO4TEFR5D9AWyy2rZbyb2X7qCHsYmjWKH
mkP8UDrLmOQsOpcZmNtANcsFXTRcyD77B/5aA6Ef6tx3NcHu5m6h9EW7c6BQ9588J+qcrKlliVAP
jq3QhSHQg630coWyja0FvUMaoKZAFoXJSP+fDIrfZI44UiEM+nlYoq2EhCkJoDC6ETFe/RQG6lCf
vI7lTJ0QZosAqiHZVPM+EFUv8lithnaBzKm+5j8c6YcZTIRmGo1qVEzcfojB6RxG8QZKPBM78kGK
gd2QVBNoet/AkiMKLJRY2BEjZBFmcSTRjBBcm0woEx/36JyqFn9hyoImIJuGsSa0kJb1Px6X5oQ5
A6MgBuQ1+hFp8EUNyZAmY0dwWsLSmQSjewR9IE2u7VuMZ8nKgh/A4KbmABYAwLDAUQDnLsZO+CtJ
N6Izc5X+DWb4LHTvU4CNfeJeZWcjaJoAnMIZDcMtoGikXznOZnRg/+zSbIjN0DuMMW1+Z7pkGhCJ
etARLiB/wm6uQmdf2/3m+oI6AXF7WAQGxXqruPIpoinBahZhDmUpTBJqdMnjdShru/eYW9REvV/3
QYpAjKgTKSKltYw5kOYw/P6ok+9feUAMjUG+KRpBp0GvPmIcF0BTi/rBeHd6eSVK/sKZn8abjXVi
rwXNa0gfcXo4XUZolV9VP1MoZvzi41nPaZqMO8X7hAE7plFhtOdFuNh+XAnAvhtIvG7oQBfkNVBn
l4CbZAV2A9SD5Sn6bQxc5/BgmMIapKxV+1k3Z/ReeAbDdchTFaNYl9L5c3jt3tBM4CJ58JcB0EGC
IpfeMT1GmqtNbMykERXvNG7Zu5asantIokODGxVXi4tHPwBgiZcu7DeqOQbkDsgX1ySGw12LkhLe
aIOotgd5w+lYXTOPr3fqFNMdGwE+wm5qUxE4Z/28GNsZUtS8szpAXXOGODZ9wmV+BebPpxivMSVV
EXzMeHEOoVfyaoNQG/QYWxABpk51nkv4p7/1lx6UhSW5PJV5fR7wZmT/pY2+n7FN8/w6FZCZWnOo
Yh9JdhRGd5tiqRJdDJwa9gmEJXDgHI10jLsbL4zJ4sMQcpSddzYFCXrB5858zkWL+g0Kskb7998i
89yTPwQGf2g88ximv4LPGXqGYxauccFm1+7G5Q/nblwP3Oa1x4Xm4Le4uSg+sRz90/jEF8z+QQw3
kL7+CRVmwwB2vmkD9rfz8DNPFx2xu4TH/RiTkD+CgbLLTB8ryLIeWX9FC0IywgaYCbyw4QP5Y6BO
cazxZM5e9bQ8O3g/pfqw0teUHBUZSXgr/yYJAJK0IZOoYJwDrIkmpxY2utyb8ewFYoyBrOpxBtt6
0D63qW8RWtmONH1Y9HAUpyYilFTnEXqYmLmxKyIcsAf5RoXybh2Sl280AXWpLGEW69D/c5bpv2o7
UEHj3pAMxYsoiV/Eo4hkHIQzEE0gj/68EH09BS0ynOkbtjUDIhv2Po6BgiII6a4zgwifsTT4orVj
hFnRK9rtQG8Gvc/tZV+wnOzVp+K30IOi2EB7K0hP6X2uEhTXCJ+IdKSGAwugFQVhGiTZwOIRbTmS
zyZ+UvjxcJeeFOZ9FExPGfWZhDyzc+iELdJN7UWltK6aNlTkOJYsuooGiZhpJ/6ePlipiQ5CHZ+l
v3K/asJRrl0qPHiYtlLNXyq0ZGR66wPmMGh4TdoPXtfLqxBHNU+RPcrrgoX1hRcnWkFHdA5YhJDS
p3mILxrcvLg8YANHSOVJ40LAlrlxpD42WvTwzDFfOMPqboG7QzLWFR9maoFOxXYJPjiTlJYRSiXs
+xh3/iCgMH/uOZZCHJUjPaBh1qhUWI0oFanP3r4me3bm9RDfTD5jeQF9s0HtA/HCduWH6HKxccfx
DjQ3gvfk0lzRBGUMhc4OTUucjAncUCUS2Jb8hKQOKzx/SWmD6sayxcmVmPC7+FNi+xtmvo0UD60v
MCwGGfQ17JkZYaaB0XPeasBcjCMGEiZzloS6XEDsrk0wee5/GC+QG1ORLdPP2PMSkezXUeVj6Iyi
qqLfcykkLGLjSuGkyK+rIvf8dS2F1LggTlwY5/9MZgYqasRzH2gjcz9YpOXE/8wSHTCwj52YMMkV
kQvpvIDQwzY2o8Vk36Pdmn6p4zAdlA+987GLRsnv3olyBgxM8FPEeO81svf5upvavqjxXlvsc83T
E9gN6hudBtFH2zI7fKnRUiKUh1U6pnDjuaA1jOEmg7C8mfO+336YjJQXlhtBAhJYMmMt12KksGOO
CQEvcprZD56W7lqZTz/+U92Upl1EuPJSDoau7GNMN17Z+AyPl8H62zWhYi0y1HJBdamWGuamsdvR
lzY+g3J5+v2jZLMYQ/d8XGOBJcijjG5nEoTxrEid2sIj1DWJHXkGn59vahP+Tm4N5Q3DFqg4KpaD
LswaqhNk2BhDwLjJBb9Gtia6FHwTzzYecUKTio2LpEP0AxlKQTzg/8It1G7Ze68Y2AaE8VyNmpGs
mruw8HHnrzBKk6GofHfYN0fS5RmVEGphDWkMW76P+me7Jm9O1o8SKsFIjB7EGrkWcTywcs7a8t1g
DFrcLCA4uzyczYMsz3vPrVWt6h4Oxfys5LV4yYZjVlcDD+x0HwGlMnlSWUyVgXQeAXVtuikBz/9u
EnsPskpNOupScNMT2VjMTQCgCf29aAhhEWIAFscOVff55dWRx4mL8JkF/gfnnUSn7Egj2yJwvZRL
e0NyEUBnB88ocmrWfxB73AJG2ZJb77dp7yVzVZwzOiKZ2KtVqhe09StKIf05MrLFVx19jTEIU/aD
du0+mU/Dkse9mukwj1iEfbdbNS5wmxhd0cP+GOKReh2vIvCYc+6Leyyn/HBfMjmqpigfqIysZV14
kbrLaoNM1NFLY5gkvaax9hm1pSSCNH7t+tudMrQS0Dc0iXiYDKm7EXzMoQWpwrie6x9+3EtLAhD0
z9m4Mw4pGi42LlRaFP0uKKAZuj2gS2R8XE6qO2tAGZN3Pmhk8QzwDypWvUCayfO8E25REKrra3Ir
niMpe2H8falALj/Au7kvg25qFCUdNOTWJ48rlLe29Sc4TJBVn26j4TNnXL/jNh7jdO28QZWXaKSZ
Mq9DRJrRgF6RQT6uaS3zi2OHBnNTjHt3yznAmpM2MEgHzR5W9FhfloQx0kH4lif17yRarITPE8d2
q0atD7vlJJ+6Vbh77Z5/LQASBSjI/OEFMOsSVqnD7TQBKoch7gRoSTDyewYwJLr3PdKc8PKMHeie
UDN4QjEqjnkWEfzwZJOx9xr0FPfLXfoMtHz4s6BtTjRz2CsHnM0cxLgZ5/bcsmZGbwyeCyIpY1EI
u4lMOBTsJpIBv/fhNSEMD3TY84RyYa1e+JTnpIiIOETS5X7+Vw4oPHBAJCges2Y7CzBix40lAf6F
y8f+V00l+OotVF8r277juVExztgQaFs86vE3P+XgIvp7ZbKUZyRPwyurfXzezJQgSdrzCq584yCY
UCvuZEQwAdAPgFSzMLBMLBB0sBUPCzzoMr+RAqMma5BVZkK2B2gVcou0N5XRs5H7KBIUrWTRUzyM
cc8xYS7CLVSjKaTYueh3kNKCHZqRMWJZNnNGbeW8ML1oD1ynEe35ELsDu1g+KQmgQrmJ107uk7V0
BoYHIyfVEAZOTfAXf7xv4akw9oGMePm2/4aLmfaTMQuOfbEw/aiIFHBCxqwas0y35HHCe4lG4/Kt
RchyjdaSmQUGmBTsbNL49zOEq8cUGzjjUxJIGrUB+ouE7bsenqUBGJ0uDb9skp2rVsHT9PjGiPLq
t/raOwmzrnLW1kSYeF/Fi5gXd+4TT3lm5l+3SF0bdgQzurcLq1ZhrkSUd88/yLqg5aot0a1EVBL/
6v+eDKoxJcMr+87akjK/0S8vpMfn3bc6qhQZoOt4jlKiUHlS1qAXKsh1cmLkgQ+9J7wgZEq4Cpu1
oCzGTGBLiLAMHQivxr4ZiLwdxCz5BT0UycLGwgKqqthEZYRLab3La8tR99U1ecRrMoOu9hFeLuYl
NDt4cRCdCNMUy5h1+ZCvqBz4R1Prn2UnxM6UDtpkfAAs0v+hOcDYg7IO3u3hc0h5OdaAQqSfsq4J
Ph3FtowxmNMjPo7IcRIxNMa8QXN2WINK3rf7QfMDvZ3HHeYYFw9lNmsGC31EQChaB0pgekQPPnPT
EyxqOEJG5+hMLQwaRY+xdUhCB/q0H4FkXod/L6b1YCeoPixSNnC8G0O//hDTRF6A6r2/I0LjYxjt
tG3Uj52LhW4NY+2LvTPx6AC+8cO+RKvmyFZ/O2+/f/F4buLYCuaUPd7z10kVFqwtqdaMwxrsfkSa
CZWRLi4OzhzELRJETRA9Tx35m4CyyqxfXpm5gS9WDBIZMWj8NLP6pwhYbXg+oSfzMeXNk5bIw62r
/rl8qqItgT8PEYPgiuU5GuawBBicYVTIABn4BlQSMB8t1NnFDxv4sFhiF7m3V+8rwDhW+kgDQPE4
uu82XbPPyTCEHthO8/ocKk0F64eKx5EWnEGLWXJAUSHtc/FxQhNeguYMeXLotFeUkQxB9haU9q02
zq/5PjwZx5AjzPA+YPTCcJTeGTbMk05FVNEfyhFBakrQaVIDwvyH5Dh+LTFpHCN0ZXUoWUXu5Zi6
W5TVla9B5Nsk++7eLNK8zyLCWOMJTfc3ZVpGW+mpqfNV3B62rIwNUcinToRlHm8jTP5ai37zJl9+
0jbFDxhjA5yO8Pdkv6WkEvuhKNGAONjZJeQqaHtoQLmFQQQZhTLBI5znX3wvK6ZsMDNw5IfNQXJB
WMg4i50Y9dBL5v/mUqQ2YBfBrECDJAtK4J8JiqzRZmllwNiXqx9mDjdDiRiDs/pxX9mKiDTOEys5
Rr3U5ULMg4e5kLMNWbqZeXBpwgd1lMy2lTld65hBSNciOXCxzwTmMOHFptUmHaVP+2zbIgyIdtui
6cASjaIehO1PqUVu0OvUPER5KLkvwCjmG0eMQNf5ot7g5K8++zpaOPxEmX4egRASVgsiQvFwY+BJ
3yPepImARtBJIMuCHvD0C3+wAueFu74JY4DVfnwmXq7fHPAK28t3TEJ+sEEVx+YRgJ45GOIwCrwF
TI6KGXffzZksMWKpKI/64bYSwemIWlr8Qg9c7zPdDp1Bi201U3MuSw63oRm/8L6KboYu83SYgcHe
bFYoMT5GoNa0MqMYOZ+eQfuyV1+cIhmn1FOjnMeAWw/2syIcmboQ3LH14KyDsr2hY0tgw77HUss2
MHorHg2xzb2HpfNzXHSbJDzJdJRiyq753x4uvFjuzPJ2wr7Qa0ng2svC0p9O1bZHeH9DpkF6BEEb
Ag5GWxl7AkQzxdMZEzWOoXgQV9gxfopvYZgJ7RjCWu3XUgCnOg1HIH+kbTLc/mAGA7CVIYRxO9tl
HMwrfHFh0QJbAV8csYy+vgNpImtDs3STdsBLwtlpELHGPtQfVYH35VlYrTKTZM9mB8F3lstPns7J
Bk4MaVfR8BBqxbNFnUXRZBDZ0RG042n4yRJLKcPed2t4m/ZACbEG8GIsZViDDV9FCgt5Cxt30+ld
CTNmUomRnUk4GjVNLWAkdOQa1Jme+wXS+pAH8g/lsqg5oXMTuohlAp5EzYAQDtAn6LYfjJ1APWVC
e4nNRmYqbnok3x2OiT8XheXPpFP1mGVFzDoyp1SEj6vJ9suDkzhcJfZF5n+/mXBIoEQwieUa4XFq
y86HjgsJK4ourn7ksy/in8dSdEYSQpmVibHcm+5fsXwbdMT5NkNGGlgs6WEgih2Qm232YDXuBDZD
66dzb7JBMhYkRlNyxDbQ+IirXmTU0SRKQYoBHY8LSnuJSDORFETn+IEgxJ1S9GWuKnWX5fGvmJAi
agWfoXgrDLRAqE8GWNIISSoMZj4lNxa/J3zashHrJHAHq2qMiksUZDCwKsjOoJClw+njUpQfBAOw
SECoANwc6Dxl5HUkbf7DgTrLBTjrsgHe3PztIwMxQBo8XfIU1RV/2wMJKy4mwBHZ0kFBLiiTGnKL
aVBEyeA8QTR7Hs0QnRYNFgP/uhjWAIita+BgZwjUcWpWA36r6CdpdVLCq4emxF0zgOLWw+arJRLb
TWowmqCCKP9wHOKZzUfvQ6gq6kinnccY5lRIBj3lBnzEIKPZn1mbaelx3vs5KThr7dREWBIChawD
9PncJ5Tb06is6Vp1ekKPbPMsDWBFPGcm7Zbo1t3Mdgpcm9jjGcLBwIFWJUr0FHOYjCTq8Y9dlsHG
EfaPASMSd1jQ/cYxeSQZcQMCUfXQfvYIJcJz0tHxDUZk3EHW9hEJAW5LCLdAJmG/EvnJjINJyUqz
UNJ4xaoe8hWNuAx+/RQuhUBdruoRxyFqAg1UKWR+L7yHCB1i9WNfriD9lmyKa0ZqygLpRrV/wfQB
wEDIgVyQfYdPr0oDnwdOOND8mxD5I0EvgLw8dq8VDCaRxUHEDXhsyFL2dct1dQL6sC5P9AvcPJxU
tnmeRsUJtz3W0H94mQowRc1L7wL0Q1329VrmNLRW6Elgfvz74AyvGtjR6pNHJxOjiNKad4dGGOOK
F6kcqPLdCE4QHkEvd1qmkAlcUtdL7GEh0EOtBPFGvUK9x5MEL5B+EpMOdr6Y/RzL/ZeKq04VQX5g
+oXoY/O5R7foBokK/RN4F1brOCpoLLrYCIZIoukly6dTbdEnigQo/nxc6Aoq9UdPvb3tEYfbMc3C
r4abLX3u4Bdi6vKm90MqxAdkkGD4lXOrXeqTsn3dFJQKGNzRdJCyyy6NIgAxC1YrTcCnMi1BxfLb
t1CAYdtM2chuhacEFw5tGFsa4wQFVozTUgKw/gzth8Z3I8ME0l8U84bbKlHloDxhWpZxM7OWIism
2I8V5t8ESGH69IPf+E4p90mxePPU0cEP4jQA+akQ+fVp2hn5cI/XuDZxYnHuOrP79wCnDEJ8SAIY
xEgwIPZFLp0uS4KZ+iIWEvt007VoAaDdUSqENPYg7kMAKb4SFa5SCXUIgSEqVvUgHT0fJIRnj/KJ
L8piL2Abcp5sBC+Xap1bMFNGHJZWOj+Mb7kxME0BCoSYenZ+3EU80zjLd1AexHJCVZZwePwgrvdW
wh2ArentlSCiGSfoY00X8q0B20a/QzBIdILaXkh5OthWr+xPH3UNrpcMQX7aayA9X9u3MlNa1nSe
fUR89AFY02DpAZkbcu4fZwfKMBIOkB2eUdY7iEc8qRCv+PfmAomCM8I/Gn8/bMAFDCDwe/4mlUb8
KcTbZ9dD38Hjld7KxfPMiLUq/BfLiaUMU2ljQYWbKhI5bub1DcNQu9oK4TTvebaspun8w8SUpx91
gknTgBnEEtX9lpquWHZU0whyvyeN6hw7jEO7VrfVkqKO1JR1c2rXygaL/mO9EGwrqFXI33A5WJUL
ZUOcrcF6yWwIBK17o4icZYAjC5R9512N34EyaYcixJSUy0U9hxe8+G0i2mcIYJR+d5DBcvMlvOhD
/lU3NjHoIm9ICX2JKoYBV2tPUYEUY2WBjoQlCZc6HO8xbMegij/A+mxqcGYAEY4sUCXB7WDmuQ+Q
km4Y87HbfBbil5RBi5IcHpTlJsWSXy+DjxniovBdFaMIsDJ8+YA5Y4e5E3AM7MTvi3tqwDczyQd5
sv5QYP5xKYE9qeKZ/0hzZooQJ7/LDylc3aXecIfgKMBptr3zvTjw7M+s+TmQdu1KwRyKqaOvzeXU
7d2eF8aabBJIb7jHKkt0lBxUqlMjDd4LeWtcvmBUAAmIG379E/M7QeXiqMA6/zjBuHpvgB8/Cx4e
2RDZfe0dp/FBhoPtvF3b++qR3ugqLb0vXRGAUv3g2Fit5Auxszjglxt5au7Zlbjo1Bcsx+zfJh3p
tVh+ck+blHfLEFBknEFXQB8Zj2kAqJviUUhkLk/be038KXRZiHZMD1lUOWfASmKoeyz32tX0mTRa
0RQzx/T2Le8/OOXl+8TTwjnlT/0C6HJ5JHiLoFZUAeJulwMWEBtM/y9fvAgagmVA+HxUjITBmn4q
/p674o9NT84xo+z3bvUhd7fP/hhNZ39Kb9NHJXkfjyld3APqovFuhyVUzwEriPewNM0NM1rzqCOP
vWrDLyBEvP4lgxILBd1tF8YK1CDrJuEnSJcv0HCQv9LXl01g7M/X3xSnl88DCxXEjo8I84+HxuoC
Mybqp4d4J9RFIiYbalj/9Vd1fSB1uOUgBdQxuuWwS6q4K+DYueM++gJSQGV+eybXrRN6gSk2UaEr
rc8DklIYLpZ4xwHzMUdEmkM8LoTUSeQhs8tkj2FAi+jgjciBsxiuWtaaHrXI3L510ZQlhhPEIm1t
ObwefKfG1e4qgDGSB1LRNJEFZ2F5yOjmDwv3Y3Y1F/YRoWFBt0R+9OO35n0UONdwnnk3DNJSx9i+
9s9riNHI6g7H/nz5kRRkY4cASaSv/r0uBO3Nog2M3WHF4pFvqlk9V/avLZw9rP73yt7ex2N1J8NN
zqbSCt7nSUinGB/S0jyobbVre2VL/lIU00wGwEY09dWWv/jTQ3swZXdFJR/dqpO0Z23Chp0sDiyf
VpjoQ5GEhE5reakX6a3m+JkM3/RtsyrvYvFmv2UUQhzoLh6bYyAPqG0idZ6KCBIKxTO0GEhAvdlv
pSwTfIuiayqADAswYW/O3nuDvKg7okJ58Zv9Zu1KHiZ7467fJZYQukkPGyQxQnr89okxSNa86Au/
bk9mVW62MMXnlF/mnlZZupYLA0l3ckzu72NyJPvQp1dnkohxBz/GCeAN06vTxgsARcABiE8GpK3E
mJmy1cMG2UdzQO8xDzBEwzYCIwB2FB/oj4/smoyoiiWLPV8zHpQvKzhIN3VbLL8nhmCcZVpifs9r
ifEAanL96aqaH7ZenA5i2wuxJBenF+I59zn1EHl7dOz/Xs5GFkjrxLwQ2Bi7A9lJmj6EoZpoRJPa
0Fc20JckjB/ImHuxRPosENaDYxHFL7SiYsozX8buF50iiZn2GVX0p8E5w5NthlrOGW8jjI0oNXFj
g0xyY+nhlTvQW0C4wHoYLG4keFuIKIj5eoQ0hJaY+5931QwMQn9wgtfRTd6CNXBy4CBBDPuojESh
KPUBsGC/cmTWg3WP80P23Iq3xjvSbWyuAQpFban1ht8RcAVduwF5w/9tpD1vSmxxnGaC1hhHrlhf
WTipUKF6cQz1OkycX0qqvNtFw2xkXMT12PKavro1A04h/VK6yE6gHASg9a5UQLwF5K2kd2zyIwfP
IcvTK5+yIV/AaacgJWHOMcoX6coLtEPjcm1m6Y2OJeo3p+8ogqgFqbtvADSKCpu4EnWbf9g7HDqV
lpApAUbCa0hvtLzwruh6K0qAzz056Bd9q5NccSyWYs+uF8mR5yg6RAf6BU4RV6laGRfIIequvZ93
yeE7+o5IsT8C2ejWmCvfDq2dtXsfmxVXWNlwfHyqTH4buCIs+xtrR0eTLzjB9YLsk02+8D9H6yLK
AW3CHlKtqlW7pnXn8DY8vtFNvDRXvd5w3bmTPvf2DusCctODW4VzKbgTd9Xjx4btmpqEi2Xt2IdI
ohumt+dY31Y88uWiXnRT8uXm+aI3ye8N7yO6lfd2TdC3dbF4L9FN/MD/Z+GDKRLPBf07QZEizyQ5
cCbeR337uedHLhbfwLsNOwxSOEHswQrJmDQu8JPwvqUx3yQ3foKlaNKs+ID9kNLnQrDMSp7mx89R
v9B9qLvmZF3KRbH6HE26jZl444yzWCrFIXNmdrxoQlO6Lu98xMJVcujWLl/jlLykEpurl6zo52v5
0k6UCRZA92aWrb6ET3L6Ltale7w3nEFARk75ecc76mbaBHY5Z/Xy7yL1xsZF5hF6MSrZUQss6rW+
q+/qRZlQSJx/wB999WLsiiX2DJ8F00E6nLuJKk58mt/lHd+Wk8HVDOQLZ0rfNdQBi3xIUWXeKFTf
G/lPn70R1TW734bJZrph+tRNkSrvaCrNOVUxxWyxTOeYb22TP5BWJnw9sEZMkWAKnpTZc6owD6yO
6bg50rDem6OMZba+tnB/1Jb6Ggjw/VdezxttRjIc7w3R92dcNdg+q4tXdDVjsib6uv8Zd7gSA7V5
Km7gDYbEOOn4nYt/rQsnhn9h9D8MFx2U7gvXsg+M7AmPOuH6X2HlLVxzBaNWfFb5QkOe7L5utGOW
Jry8HSBigimdvXDVLT2kNgMi81DB0iP3hXQVVgR22wJ99lDU/vv0hqrHLUfFEYGphzc3/zP+/dcT
oRBYlgFE8vPia6QuEGtAy8p/UHanFhbAZSCc+dQFmRJkD/VmjMNsJ9/rC/3IhwjTIVTN2HKZyQh8
iVEJqNOm3JdjzPq2Zzi+GCN6cOJdRvjwlvG+IuMqfpR7fiJcArbyw4A9gM3sw/hqjyE++/MExVHq
Cpue1BdaZGFR/IMVgYOZK4KI/v98KPjUgk2tMCkFfPHrq+D+CRtwi7wiwXoWX0EQiznkeQib3yUr
mOUQ+IECbvQfTWe2pKoSRNEvMsIJgVeZBBFxHl4MbW1FUBAVkK+/K+17ok97bIWqosYcdu5scBjU
xAkd5nNgzWHVl7vPllA90p/9EOGePjyFAWIA3LCEfsyTVUaCH0jokFzYj7AoEEULRuHeFwP4l8MI
03mFn21SLti8kSDYrsHxvOGMfJ7oI0zB2fcKTuj6EIOuJuBCCbIVIgjlqbWJsYAgBbR+EEAIBJjy
kAx2nf751Kj7XCy2MaLWkNRUXAeWRsIXF8rowYXnJrsQsRvQXyLQPsGGY50FdBxNJJ63NXiMIFE4
PEe3ifSSdCtpzIYdkROycep9FnFFYmdlSAtQaJBqFs9Ti3hzGRNgOOQoiyCrBrMgY8MoEC5J8mjG
JvbuvFdBrACtn7xmQpX+XmAcUld0woNvudWaY/4D835mU9cR/os7ZiLYNQHSkyLcoJ8INkcfeYia
0D1hbrz8VLNcDKXgtWCiATwGxA5Tf7srmZu6pzFHLG86Wv9wg7KdKEF8xZP2otyW08aqGL+3vT2n
2ah9wiLGkcFrdcTe/ietzD8nxW+sCCXmMAH6zQnHyXVZX9dIENPe6frT4392tk9wXfNNNdf21ZET
gPOCPfgIRU6TI37PDoXUQSRPiY8FdgzCFeb4D1pb/LcEcDDg3Wu/ByBnnqSxXwIiRI1KNmBMLps0
eO5JBgpy/BdpXf9BvK3YbVhVP0QJ6ut0r6z1H2xF5a/k1GusUd3QJEU+wVi2LcF/v2YlG/M1Hyv5
Jv0UXt3mqMleGH3z4KX/PCEYq7L1pXW8KIKjTOohwpJaEDV1eHGE4ki8QVZHzK9usNmnykQFt4Lq
G5+wueLfaXb7rvl0GJ66C9uvC1VWN5ueLXU31zHEKxApGchwt8Sqz37j4SF53Ui6ljgpzGf3Ufrw
WabIJKXuvxoTqHLS7rBVhjpJuEpAxMPWw6vPS8QjMJ9pxI2w0ZltYgujWY5C0Cb3zvOEIT5HRkBc
AroObDBXsAZmZDsYnFUbNY6ZQRgrtiDExRacHt3X8n03P69l+3VstqC/+NwG9x5ebpvjEzGoJtTu
aZbTN7hODcOPgFOx0zd2hM+AnFLRIDvqWGttdynaRXUsW+SqdtovuyPITExSOzcB9Uos4DzNHM6x
DrZaBJjWQI/x1qtHpQoZIS64dRwESiy4HawiCJ+ETc+vr5Fys+/PEdJKZN4Bck6rOQdb/hzlO7fT
g6tCtQvS+txsUK1AV/N6prUGGA/EltTDqcMyRp1QVuweYg8kLbJEMnxOgAeFvJ0Iqmp4OWQHYHEQ
0bYlguMHqNChGrKs6EVs8zuIGjT/dXjCTLwzW70RWY7pGTBrnyS8n33sQ6PzKDoJ0VnJk7B3Yi5j
teFshYOAcOEtySUvDYfwMcz2I8XvvB0G7L2v3WpnqhebHI/NjaLZNTLGE7vRCXcZSFmMeOKuzd9D
CC9xQSJmEZ5E1bEuQWMX4hj5o7dHPEcIQ/rhdi1HPrk4iDGtnshfjXyjngGkkYoeaALgmY7TiSz6
gqbAUUW6YrE5wzExAmCHg1j12Hf6yQz08kft52hapLsDhzIlnQz7ySRZJ1DB4FO/EV5PxIPD6+XS
BGgDmVj/szh/8GGumu3Rs+vtymn9dLQ7aA3sO89jlDkfztCb/yTeB1G/AMNpEyypEnCNP4Y0BPVQ
VSymHACIHhz+V1BY9/AZ4JXExI/+gQiHeZkNAZ8nWiOWE54Y0mb4xHoWX2LJUtgkIMdEHMXlH4kc
CL8Vdh7cUthquB6Z8a0NERGxaoDWoyF8wgU9TEw6cRUWqTVaETFUyFcIh2hT9G/0IZwK11mfyYw/
AA4ccEmFQ/sBdouzFBADcmcEHaPIq4j3mN6Zr5SCRCfCM7kUmL51n8DHHTZa6FKht3jZb/wQ02TD
/SAQaQKLkbrYa1i7iNo7VGmYsjHkPk0RTYkAJv0bGTV7Vna36QW2JB5UTfybRb1PmoYfGG8f0guW
3nkpgBbnRcr4u0nuuh7WNgKqUQfRQyC4AtaMis3JTBpXrETY1BAX82P7+xy4CrgFr7igy6mGW5g5
SPvkjsAoRjzGHQQpPm0LZwp+PJYuWuIB5w86f7Vz2CboSlzTdLq06mNeftD2UrC6KgHIwoHQnZ6D
7m8pJ8P9+AheR5kf9LZqn4F5M8BgHIkf0VG3xQKLkkE/MCh4ZShXdmQ8FyTaYhac6GfGh42bp8AZ
LqNIllVYMb4jckEVwY4NcUrNY5tsREwRLHdjTGriPnoZU7zGLT+ZA2qZ6j/vPXc01tTL//y7br6T
jWY9cia/AZT/Si7K70ggiosqw5jqxMxGhs06xOlGD6UA+JkBKA9IJbirubUtmHsejY7EK8+IA/W8
P9nH5UpmJZ1N0+/fJiLqo0EztQmbAk99cbIQUQwaovv8fmzusYtirSjZY8mtJsL7ay7TPSBL9hHL
CgPzIco2oBRZN3g0iHzh7GzTbDEbosE+plj/mZ3QGJXB7rdttfcRUAVZLNnxq2djiuU5UIgoBe1m
LhVBuRuq9nXDhGPSY5pNjo8pg8w+3l0ya4CkYOXlo83n24u4H6YsM1kFWGQxRboYIiF4PuZH5hJr
UOb0kSFhgWZHirwf78frRhSaDVr1hu5ncPOjDAOD8m2OPAIs8mh5uz7L/6FD4Unu5f6D/OeUyOOz
+uhOrqDJrzlzpQx4EpRnVlaG05PoK8BuZnJk1nAHtTGTznWfkaD34YhDT1w+sPPaO3CX1u6XJjrv
5Xv58o8NkwB1V3EbNtRIfgKRg6RUSJwlsR746jB9/pb94VGyHihmY44Rn+nOzgjIUbe7xlbnsBGq
FyRLG6/fs9s/Yssj08LOGD764yeWORFH9YAtuYLP5dCxiSw63OnUa/jZk9MBToueh0ear+OBapeO
tkQOjRfx4gmvHeYLg82HM/qJtB9j0ul6kD25MEXAlWq0xrC2QKtEDgXAWFdfJdcEDlCyS5Az2qDN
5Nd4Q8eCeCHZidEZoIvHEoYKAmyiOmQuCRhMENNIfJjeicbDCWC/TI1kDJyXlAS5KyH5V7groOMm
c9WbKQw6jmDOG1PjRsay/vhj5ATko67IbgANAdoVB5UxRgnqsysZpw4+WX+zf5gLoYiOiBnimGpL
hnNilvMBiqrN2a4dWwHHOplKlUE6gkeShEmPCdI5HK/HbEC6ndFet9BsRKeCDwg8DJQ/50XNXcIZ
1DI25M+bIgyQpWhMlMtgDC2P9xrHpGp9bz+L+6Z22bhxvOA9KYMyIF7RBgI7QY0OiedH439O801v
+fBaPpaTAIV6n4XdRTGvIVisyC6LGCrnWHuZheT/xORy3dzx1uBVWFZ+c9RbtpcE92LSl5VEQA6+
mN4vh+Zr/XEaR2ziRm9CXJHOb9vDEbe8Gumgt32sGsJZh2eVV2KQ3Y+RTq4zdBH0lPBJWjm4v+bY
l8Df9IHLkXoVv14gswFAmV/4lxC967HAfnQCCx5oZzDm5nnBOvCAzWD1zFfq5ycZXozX8EoaZkCS
ZC7m2+fi7HXD/PAmXIpkRdhnSfXeNkF/GB2q7XgtYk4G0QYsZl1ZadlPfns/r5EOv0U/8p/kwXrt
H3NC8ao9iCHSWHbwA/ofov5KdgtbCRSvXGcWJgMAjEPAOCiOIDNx06cj3NKIZJxawChAIzHqnChB
QtodZQolLd2WzBpQbV3HzZlUZxFeYSZB4SlknUzHH/Pml4M7LFv3waLtK+RCf2IZ2LaJUkP22SR7
9cMuTjwKWFHiQnxQZ93ZC9c1vgocdfglDgAno1Nnm+NP2BdwRAzqSXMG8oR5mQGOWHWmV/g5/Iaj
ersf5fezVnF2kje0TbANPrKfF84uvKcAUQFzkwiGDYttDHA57kaW1pxOSEMy+STL+AhEmV2OAKp+
vYw2bfwQXhJwd+tXddrrLjgJGApbKH5mz2+M8n1rX+8zzv5lsYxe5LTGfeY1LkYTtQ2rr0SIQPVo
Rg7Mp1DYpV7JKIMD5fUAlx6dC84LxV0LgQFUmg3+DK9/u5I0lT4nTu0/AqKiWZ/aprQlCJQ7PTqv
OaNrwFMBwyFy5qU4LfBNxBWQSxoSCxAsX5VeAYyk4FrDRGPsNrxU8OgADiQcm2qIRiEaCrL2xIZl
m9jNbF9ATZgRaQGDNzgWbK1PA28/Fng2zTuIm3G9AuX2To3OIQWOhvV8C4IOPtVkVvYM5YDlpPvx
2GSR8N+LKncIFb/0sxl29s6qPKG3sW86EBss8M/ibXsuwOjg90DDB3Yx6hwOBQnNlCE1Cx4UwCMG
A8RxMEmTx6mzosbH6cy8AA5H/vIEGwL4MAwD19J+nsAm4EwlLKgnLMz4APKMTErEEdulYqqFDUvZ
Fz6EYeHT7ZcnIIZAgbBdl5gEsDaxhzYFBF4BXwBSxMrFKXQQMwkxrW2B+AH0uzdNfdV7mxQld8Yg
pQ39oByu39gw9XCbcMtWPegkOYDnRfwUOG6+5tQiREvZ4cuo56jqt21TTAIkhCcgBsA2kEEPs8R7
KxaI7WMihgPMCahNqB0Qw4kvAvPt7M/ZUeLIoAnYHO7jrsKSn+duaT2DPDwPszE00tiRma2YCeL+
QV+hir63+ZjSItXonrChnuQHG7f4CdqL16yYZeN5PCy3nxOW+hX6++K2rXFeEaLoFD5MrQ6BhH4H
Vy+27BEJqsGhFEgfjBWs7PwDfYCTSlFdrBJYIQCYXM9fUBkA1zeTmvYjAL+37IL0DGF4m2KIY7Dx
o8ORqy0xBHTBYcx0uLRR+nFmwX//07u4MbZKtrXC1JEE8D+QbZN5RAZz+h7x4Wyie8MNB6SFPWGL
TtTVRTBHUMkIS4XLHGqepoccml+CF9i3i4tUGT1ELEemx+MSqzA1iBEdsQtnA2aTHdYxXYT2x1Sx
m5g1wM4ho9zBmGP0N3UgN5z4uOZyQ8MtgCiVH3t7zm55dOyOHDwoQq+OKeIgejbUoyKlOlRZ7eR8
Q6auvlqkGKXRX0hxcMQRUxyRUVFAbIRvhCikKsQ+2o9EyxMhUqI6IdxxeXuPjAlRDc6YYwuzNyzF
bI2Y1tb0AlfdI8RLJC60LG5GP6L2Gt9TsqEG7hcfBTJn00L6RFdCbkc56u4J+CyOF5EGkUW7xGUD
6RK1LtuIBwEHy3Pa8aMhUpAodZT8xvF4wYXR3beZfVlIM2my2OdDukNb4gA6foLLGvlReQ3QiUWW
PD08io8HyOQIoOchCedQznoEaIpWxpEMHEbUsLC7R8FBv2XwEL2ZVHgosIk8Ow7KEr0KZAzQEDFH
z6/qklrI/Sh1CJ1gH25f7RKgWqO2ca0XHRMd6iqJM1yelQ4SVxVM+S8LPZjL0IVQZXgjegJgiRpC
ex4DKp/6NUBVZURBudPG7GlSAP2NmYRLdkS+06EimStYXtBXaDvfArtMp3QvTW1X5oNkRaifpOBC
DyQZJ3PgYaOgEJtCaCqqD3I5ChQoLR72chlG5GwAWY8yPoeuAVVS8T8BUcUEjLuV37XeMMFq5D+x
aE1vGZ2hgmb3m9wew9IqjjrRsyi+XaO5TC5fE4KN2rF2egRFoZ+gZBeEUA1QDOJh8sCRh/B+JIAe
EyeCEd/cpmhCRQIM4g+2yPJisZHZnX4NPuxjNYmCASUeo2mBlsLcSR2MHm3SLP52TEwKzGAWTtpA
RWDRkSma6FvtaTM613jKNOuch7SIcNvOc8KDsgg+oBiLvvIZtgqyaM/ad6sunBvEXl1yXnhYNmq3
sUbt2cGUyawuZXuhA3sedqj8HIAE0ghThpoXKkS8OA+jCSl9m7WL96vDIFM2eVfnaPBpwCg3cbLe
vEfQW5boNm/rXPgo4Oy6n2RQ3wgktcBdRonL9GomA+RSExPkbXApvNtUh5GCudqweEQGHkLs85C9
4Mo0BFkF/SU0RUL/yOxgO1DAPB3zl9VepNveEjUWc8vOY568ksVTG97aI1aB9gg14MHzXHcZUf3s
sPX4PCFqlkbOxKaVBqjOL1C7cGs2Bc0Dxp4+xNpaz1WkQVIXfXFWzSVzDv4/IyFpOUG3Fk0vHBYL
A8Bj08Zez9aIUH/CZGnRTbrNWGTYFlFtUeeTOVudBrgEIn3AWe/aYJmyIdB/5T7HX9CdVMxf9ti2
CXKLm5jdNGRKNyoXi5uxBqOnyhjX9v0BbE6eFVsHdrOqBtzEErVU+z4HLssGnL0GrDzF7+EF+W6J
BZo6ACYsRu8podRik2iPsnnHxFhAdPGU/YW5yeQTTAOAf8SjgGlB0e3lZ0mdMQ4U+2LIby6wOfNG
So4B7e95YsRhViACQmPExsTjKz4jn4HRwmJjMORPgaTFQ6i5GSSKaiEmEguKMQMwNW77ebO22BHp
A5mLv7y8UMtYFgMWa/e39a2f/gLPFxOLdCe2FNigC7CO08Vi6C+yyYMVLC/rbnNcnANW7o7w7SNh
NFi8GmvuYT/o+FSO35nnzwi99MTekmKTfc0pqG6ML1ilQFOeA0wZzUZw5qYpQ5Jh4kNsxTxysRRf
mtVapwEdR9hfwUFew5lMRTn43WlH9p3XnF2A7bi9p3g6nZnG7niE7h0gbWQUc6YVj1O4bfQscrxx
WNdw2GuOBnNp7raXnJAWxgyrcF/uZ38eoNQMBFdGJe7HOsOfemdjVOwIntRkg4eWvvEgQvVhN7Wi
QQ4R9COIWEGPoPIrPn25O69wU/if+RSZo4ISW2SPnUcP7zziVKXj5VspIxrID7NAviGOjKK5YvBy
Zc93SQbx90002Hm1L99zOEntWMBcKeUR8AHPnbt/dUH7ynynpKf02s7jq4qMFXKmScmVTyMU++XK
4xY8gRBv/j2PRrQmVQJN4xdbSIHppc0TSkv/miRNVLlXitcoCsDJoMf/UpbCe7pofx7unCbdJpTY
0hdSoLz7KwH7ivRkdny5PBh/SZHfZ+15l6OUoEJ3Lf0mQ9LBmVCbsMvKT+Ze2Pb9nAwIcouUq3Ol
ytDIkLUNBpXPNU9jWHu8u1OJ/N205LGp60UX0UksApcOkYuZRn8tkyf862C55/x9XqjM5VJ4vqmg
NgFtwVtL9gPr7/fvE0aKCSAPL/NIXhOqhT9gKXXxZDRmx0yT95hlaGzFZOD9UrpMse9HYqksuEt4
KI0maPDX9rzClw6U6SGbIhqnex5Cyst9PAYE67yRuSZPKrOHR0HCrZhh2A2YyDyLI4XJVd9b5D9O
3b+ZW9B3HVPuymlCRY8WfCkVCllw7as05VsGjZFPZaT/6sNpw7wTXnOmYaAx9zQvCaUHYbggmJo/
SfLgAtf5dicrRVr5CGR+VD4T+tsYWS9yP8uaExRGF2pATwy+s0++kudmggsRmFj3HkwS9nB2V0aT
pBpBgcTks402eVRMkBzT078Kmfu+2IaRJumV+1FmrtT9NyP+Vqc8r8zYv+dlViINyvBpXo8fGU45
V75zcEhtWCG5VMZq57EmviuBLVMeB63W45nuR9aZ1IJVC7p2mVY43OgAGR+ZVewkGerNNZRJKaPK
x7/ShdovQ8ShwgesUravnbOVWxgn6RGZidJ+IY3HwM9NUkCTSSSvj2lBS//2m6YlxTH6cCkyBjQC
khxZc2jcg0b/NqVUh+7mISufjYnJId3A+YCjX7YJiOFIFPKk42SPkQGT/5GkZCEM5Ue2L2l54UOp
TuMACPHDkMkXf20UBIl8/ZFxlhIqhkEmB4NVmR+sV3xAU5IwYZxkt/x7J9YuZDf6PGbJyNSXnrwf
ZT6nQZND8TYFcxXI+RJWnHX3UH7yuXxxm8bTD5cAR5UPMaX1kMhrH5tyAGkYBjTsbLQW9hYAe49p
CpUY0lQ+l5Nsw+SltBfkYvId6U4wuz2CJ3eBPPbu4TWMKf82xaNMGRV7qtyP6gNsJ5SbbtPGOp/f
aALTE9Fmi8AC5Bsp5QlohRgXM+p44GER/5gqHaw0IYZlAVFdLg6jxKCDRsZZzUnGhEdaai4bP/kc
heYeFpDjkQ0gwzSI1oRwz3nW8S+Gur6Hug0EkRJtuHgnD1iEtF8cterTbe6ZIW2TZQyLHhPgnQxQ
mgiYYi/DvYA6jDkZODIUd6TuA43BpnqBHfB/qDKisPgiEC6XFI+fJwlb3zid5rIMwLQRWEWAH8v8
Y92WSFk9pR/vwbb+ys7Ojp4LqwKoKJwdx+yx4YHKfVwR3W4oNkJ4C+H1xvVdaDuRIub45ZHZEOnZ
fDjPufd1vDUCTPeyHsvl/Tnp/XIFk+gIn++yGfOAbAYc+E18hS2XDrygJi5FngFzSNTBMh52/Me0
rQ6fcDcUsJpHQyLMXqieLZe5vkUwqObU/t53Cf/F1r/Hxgrfnbh0hBWNTeDG5NT2SSh5FTRP5lJN
mvTLqAttA4I5MBwUYzriQcQioPMzKTShf3jZCC0IVHhVrOce6qKpMAxBmDxv/9JanvVvw2PVXTev
wmGh0MTiLecuI4VMhScBoQukILs+wieI+jEEyTlhU+auKVwWNJLmQ3pNMziA4EZHMsS7NoWMonGB
PcHjL3Dv7Dkoezy9SEgA19fcTuemMEdFBlxQQrT0N66Yj+MpPfzs2eiRjXzEe2F3AuLzdMsl9fCA
EAoxXxFRyZfzYYJGqIK0HMWUwAb2tPey8N/7VmOc0riaXFNwrosfDl8IERO0R9UGzD7Wy7M/GvMH
XQCmn2Epl+gr5B2CR+hpwiBCo9CZd5jf0TD37EhIasQPwtdKwy9HWDsacAb90lEEDiHKolF8aoI3
HEZEvUC8YDIGvD40EUKpXIE9ZP8haB3/KCYQC6mUbbLcE3EYk8ehGTAJuJcYsBr0lhiXpUDayfRn
tdAwKpQyGxYbEFk7mDGv81CCZUCYxS4aL3q58CCjwznMH8RXiuENU4bvmTIsN2laQ8Ld2g1pMm9s
mqMzObvW9itMccCxJcdT7pJdh+797ncf9iOdhZKxySThbcp4fD/XZS7J5vdmmn6WSZjJSkPSm9LP
nJckYQFdaeIy/WDFL787pbBrVu5BqgOxfp7egjc3NtayiSH8rbP59jaVilAnONt4kM9SdtdsTpAN
Pjg8Zn02ckt2YdrRWD8Cak2O9BTSP1hyF3g6LX3vUTF5J+XKvZx+371alziYJsU1ac5WGi07N1ZY
KmSDSFgRy0vhkH/qN5vTgRC9s4P3fnOaQ0WNNVMzo6SSO4l5IHE1bkDuZkaupZw75UldgLLDZP7C
P/v+Hh2XDa3X1ziPl+o6mj7376WOnpjMIWzRf5J5ur/BJa6P0+XdB51v6QPNYne2lHDyXGnBLqi2
JCi14HuPbTKCOW3nbVwcPKbOc6Car58GCU3ExwcComE/hx23Rar02+oxbPgN2yTlCVt04pbEKI+i
IJri7QbXNSWVBGiyj5G4moOx1SYUxe7Qux17vSbWCRcg08M4gNUjKcnTgZwUriK2KZI3v0iCknDE
Pp0UQKENoT5ZGrCjk6Y5GoE6HN9cxXlZIWwKuOujQB9D5DPTJulSHhI+utKCM5/MPsVavu5xzCJG
ills0LU64Nw0cH1Xu2NHyAoIUmQgKQZue3HzQAZ4BRBA4IQYFA0bY9WgNbzYMVZWKrfmCs9AGUi2
2KtIjkKwvucWA9R4EotL3usa/tNp7DxtdUTg6HDnkiwbH7YNkM7sOCHpS2yIRp8mPO7wjor5dpQP
HNgRXPJgW24GUTwc1padjm6j2FGt/hn03HskGVMiB5cgsDo64v5rY0RHphHRlAwYIPMUPHoUYqDT
ZIg4IuVFnh5EI3xIZ6cXdkgRJLSqQLnoR40EHHZhQlHDIDRIS/K2a69p78aRS95UT52k/mcd+8pE
G2tjS51AJjpRJ0JDWTskOSH9Ste989sJIItwOt6O+qEjIdLcl7sVx8L8MGwPe0NSEo+qUeleBw2n
9BXvEsTuKnUh/eDrzMN2M70MqwDa40k8vkyicTaKzO7gjuuMfAzOIrV7g9zj/uFl2PbvQHCcLlyV
VQDdZXAZPsJXQIRd2PTz6SN8z1/BQsgsr8Pcy8ne069HLazhJiRlftPft324BMLLMJvmwX2aBa3l
Ldw3vI+fTZPpeVP6MfD+dRpKiR8/D24hf833yfQWnjEOL3cEzE7hIOWLOPz+zi9TXGXpPA6LZRxG
x9s8ndeAG8N0nkwj0h7HIURt6zjkqqyfzqNQWz9cXTP4LoewKsT3F1PLPcj3t3kOt0ZE5NGPPqkN
6fHrPluW6/O8sd3NVsnyQ9RWsvSTpfx81o1tssTOuyQ95i8+wt9kmZfm5r0uuag3e66vy1VvRs4a
+7JsjhsLEk/1W5M275Smc1l2JKP9LLws22N19AOHMU5WiObHBQ46kmKfyQ5CZnfQiOqo5YR3SHeV
0W7Qm0VgousJ7MoTdYQ30IOEpTsL38LkoYw+45fXGeUWvTVRRs0Z7DSdUfgZd0Zl2Aq67kmwyvww
xmTSwRI+rKYgwwY67tKM17bbM1UjbLrQq/MWqt8BmQEMFQhx8wjqiZ9WIPhkFhv5cKBJ4HJ+LflU
tTDW7+XaiDv4teop+Cy+l6s0X/6W99eVanENyw4b6apHU4RMV77RMeMYyUpulS9hHg65FOAHV0sZ
qpUPuG7eI8cNhNVWshIPp2p1prp1ak1JUcRHuvzJDYQK45TiWt2QDwoAOmZnGmbgnCkUVDVGMtoh
6Oo/hLW84t2nJvlct+TOvyvkeimSV8FgO9JaMIi0R66iGgFdRyzrf5eQLJ0dS26PHSKCHbpxIEV3
8YxMs1XO5S+eRHYCbmULwM4HWvsOYv284OFDvjly3RBm53ns9ECQbGTjaADFFlg2ZVuwnVG9PAaU
yt+6G/zV3tAwrstWkQOsYAX2gE+kNUmzL2/OC2mUNI1UZpJsCDe7fCKFcXFJQiEawuQYyI8gseWV
gmijXH2DYFqqFhQDFeI/AdIQO6+Vxg66c+USCrLgNlwBAAzyFfzPsK5N4SYijfdAvslXbGEHshwt
pDi6fcNMPMAlKK0QfAT099RZcbEOpzQHwOLGwURGbgGNVwM53LQNddK0HMppmkYiq0I+Nys+kysI
uZchog/kvTT25gDD/rv9/4vBXjemf8VJkRf+rqhF6hLE+78iuUm+2Lm3BXUspCQydDjahq5YMUCA
1L8N5nOyiXC73Cjf7jaMFvf+K7I4NOQBBE9fCebzYkt10kL8A1RKm7n7dYDfXVolN0urikFKO/k7
hAEMQD3pOA1u4wHjhXxPw8CQ831J4VICJ8H3f4Lk+Nm50lqO3Q0ebvlALpGPhXNc3tHPoDh4A7cF
ZfDxlsRiGwGky6dSAXcTAilde5Ci8frQJvnyr5yduWPEpKy/T4W7XLKTCcu3oPxvJ3lUEP68Cq4f
V7jcfLYqSPT+WkeXrHDCyxXfL77tlFrgQKc+5AXc3fXgwbvUwXO8C4H927CEezUSglST0oPfBhi7
sFqBrYUPnHZGnrQ2gktdqpT3Un7k1TxePZDU6meu+Ps5b6U5cgWpE76FccW3gVKS/FztyIs8uQfW
d7CrHkAAaSVdDn5IohGoB9w1nfGlcGckIq91AMViX8kvRL9Uw2/78fLyIRB1IP5SWExCt5j/W1Ch
E1LBO0h2zh4pLMnTFnlQUUp5iC18w7cIElRKU65IcDTFpqgr3dA60Cpq5DZoQ76/fAt70JjaiFn9
xmfEW6mthqNeipYWRshc1M1jx7z/e9QzNUJFTy0ELXKddODZA+wAgz2X/L3KOxkhobt/OiSO4f8W
nzxOfHZorVo0lkeVD+VC+ZUbUX1owcP596mEKdBnkqtV3srH/5rP/eCfvx8Qc8A9kRVvpRQkV2Jp
DOJqiXSQuAnGxopBDeOGGdV9/kCN5nn/aiRkEsL4b5VAMHhiCyyEFEvyPVAYfES4g5RGpAmgEpDH
RPgp5gdQAxk1SPoSD8+kDKeJNOdKTh0JqO8cQHzElVwCaQpYDXqHoijwfYoWgEvvpKAF4PA0iGEB
LAIOhPcX3YZN5QE/V2GTj/fz8ZrkpNV8KZJIitJ9x8Mr5q+ue8kGrS6ZPCDvC9sX73N2AfQrr2Gs
k6nCT3pOGyLx2qtzRzu7JMom/lOLh/D61dngng2umlcRAfgeRg8/V0e92Cl6zm0CcVBae4/OsBy9
SvtRewD+1SKIH/4HWlKgA07JI9ngLQgVIHoQx+dbt+453rX5LgmvZXAmFlnp28oBgk8COCpWJ9mQ
u33SWfAnLDmqbqtIwg34sAbN2osT0j0bcWEWTZMQUv0B9AZvs583ATMbagMwKsYB5wy0ifziYKSa
JpEj95ehDB+9mcIAdEC0CtYdFGpNGgQQKKA+CPApTOAILWAnDeEd4/MdHt7ShrUMWhECUWKK7BEI
OiO/ckG+RRB333/AMgBNNOFcrowO4Uc5iB4r6UB9bfOg3HuDEe9qE+1+zn1CGVpgaBKHkBWuJH4z
TeSaugGMgbh6iK7aqDPAhXpgCuClsOiv58NWyGpejosqTM4mTGlX1VHAPpAidmdXM9AJYM15HgD0
eO7zFl5ZgXUAssg60BIIQINHIrhCsPrgFwhYIpj0QfIOk5CJndhCgOxK+MQVHlxiU6923rH4xy2d
ptxIcwB/gB3BU4ivEbAFoIkxhrL2FzgBhJ/6gKkIUuPhx6oBzRYdA74H5E03NfLZnRiPqg8mGTgN
NGNA3QgDYMsjKkrOjBRiq+iUc6zoZnvegx+tml5/9ck51CedEZxbOkHAPwkUwsBONyXJNtRvKkmi
sUgvCcwTgAc5Agl0Im4K1CYiG1Rx5OQEcKc4Wtb/QCID2A3gxdXodcwM4AsEZDPlYefXARLz4yeD
sAPrFslJYashhIdYVBx/h7PqgoKrQbx37SsoUDBbGKQ7RvoDX2UKzrjsp1g53kZEeMbPB9QaGFyw
yZt32f/AYZ8LKTMMyrfU3h0h135frUbTiK/yGUHej04/+wyoDzRe85j8qlty1rQm5Y9oAqSDC3Xv
Oax+4CK4s5sE8bJYX9xukK60KXl9wuew6bxgYP9Y8Jf7moFfvd9BgXm49VL3yjmZBCSn708aYKjA
nomK35t0XAhe7BoNqXQ/Q3LRkdEMoi0X2ZC8aYW9TAell+GqOQ9wBg8KrIMNE7ubJykNdKc0Mdl5
KZDHzqS0lQm91py9f1I4LNzG4rK/Bm8fwyx5JPoVMXqglYmfJ/ApgFeoGcCXkqoQtjHjiO/pk5M9
hxaR+O3EqDCngn2h82A8rWe86YRwKJBxfd4NQCXP9bAGc/wxnr9v8vLA6kWgeJiuktHdkSzLUM0Q
PEnjjBfIFWEYUIhBgJ0CRM+xm5LWpv8+KOEu0MPzuDzcZjmpuEAYQ6HIwYLMc+iEBajTBQ2F9KMA
XbX6VNYHrzehs8igR0kJv7kd2pg3aWVwFFNrHz6nlExfamlwGbleF/qcuBKtZemQs7dIdtGvSe9D
9mlwyiQIg6MahCmUggCmiPNTmLtkRoY1vN9V+7AWV+2h3oVBzGyQ2Z09fhSvegR5rnKH/woMSnTl
IYKrgBOCDf+Atu29Rl2U+eind7hBKuq+x6RqMm+o4/G63r4gLdz2iExDau7SLqNxGZRwDJ12Q3WZ
B0+BXGF07kcQ+wCkgxUPFhTkokNveDtGRx1LPkhWQGY5cW3QYesLEJpE0F5YJxDrreqAENofMgui
HF4PjSBdcE7Hi/OiHTbDZNU9Phr9JouCvgPaDFpX9tl+vH3TmKuw5hFiBPr0Igl4JCxXYk4LgNOg
X1Y3okVZ2/mh1uyczIWA3FoGKx29Y4oNCWrxKyeiAWWicnVjICE30iRYETZbYtnfEBYbF0Jsv0yp
CgSpKoSSRN/DyWQ0bWhC8/2HiLv9OXy2++ew+k0eGIWZMsZjTRDtJl4geIc7W53cAPJmQc9GNgKZ
u1FDVRir0nFyGXwJLWDrYEjizATIDYnhSj2V489c/dV+muvGopp21639C/ANzkGiGJjw6M34S6ct
hD5gxWPldN++TrxNz+abQwh28NRQsBoClhf8Tv/CfJt3MDJA5kR+lDagjM3zyLs3MFWck/wNvgGb
+Bym+gsBOWCj4ZghoTzWAEsdpW7TbJv679tP/Yev2c95tax/K7R/wCVLsveQy6/t3jEPsUU7OzIy
v41kkh6jzdt9Y4/RSOGohsWJ/CLzbPrx+XxMeoTmkA0E+6Jy7Ex6vhq8RJh0mmOG8YHPKMCMQuf/
Vr/RPJr3xpAE/7z290DsF9dl6idsuBB3g2T52NHFakpeCJsWM2gXXEsRYSnmB5N4ysLoA2m+QP+j
EZzUr3GyEezCsdcwPhALPbysYiEaTWbeDy/kisMFRDQ1a3utcjHJ8Za34xu6C3IN8L57kb5VT815
d5VNtTWQX5iywP7qtaVikV9+5lVQutmiMW8cr4toVi2aDllF55oD4nLCSGB+avtpWC2LJXOCCe1W
Hjaf0n+72ir+AXEUdpzdDIHJIP374TzbBRkmr+uUbDMegGdSbk7Y6sHsnoqqXyxiO5Nk8iVZ6K8L
+BOvp/cqObFic83SgtYmXqmywa9eQfaLe8m+bD+renFfPpmwAcnw8FqxhQStsDGsgBhI1C5ULATX
LXbBu+e9u27Jolrc6CFSoZGAROu3yNi5fS3OLwPKGbKBFm+z9ySHKlTqIJL7b45W8F8jLdDdMzBi
1EjIUwEZFOCPzPYO6JfZTEF6kMHOumXe5UrOAC6DXxYMX78FvHv2JkpvdrfyUXOYOXdH7Ofz3iQl
ddBsB13xT/x78YWOqb9bNIblqjhBx8tmDKoFHBzRTfjGlk0oAeax2QjvI3goz7OI7KK9AR4PB1B4
ttewZWpwn4VINITeI9rNiLvEpPKjODiEhow9o12dZJeDha5tsDz3r2m8Tib54jlUsaRsPpB5XuE6
t3R28Z6RauCZrR4Mt8YV2kFCzwX/zL4CSaR9vsv23Ql3YO+INqFXDh+OKmIaNOQi4fcnaVr/QaIq
Jh9JUh8bphX/ev+RdF67qltRFP0iSzS3V/cGprcXBBywMcUNbMzXZ+wbJbmRklPtXdaaaxanWw6c
OoKi5UqzzmENzCuj8/7/HpdR2CFH2RAJ8VuVuItAUViBn9oK2ok/HgEb/Yn0Cx4VPH4MYjVMOGgE
cdhZtFsOT+n4xUhiMxz34pxSBJaRe8dD0+pP8DkfTPV5ErRjdS7ZGSjTx+n9KTd7RJmHSxzt9Ag3
yrHIvhrtirCwuUTXQ8mWg2KubFVMfiJaFvYIgYbky2peLY6Zz7J0Posvnm/hwJKu0vXGHQpXWRPr
p+ZwwBBMpAAS/zdpZOtgF2PWVk79qkzYriNO8k1vg/l32Fvm8KxADaNdZgQQ9CZ68GU2CM1VOCVy
qh3r6BBzlkiZX/xMNXizMEAEdejmsIgRc+Jtxzv5xnd8b0ZTdKvGsWWQzEMK67hxH+za8LljT6LC
wFvKIPFihDTiZZfxG+dL3havNWhI0ts8bDwy7W/HloayyvOhxMsdGbdkgqn8u39bJiDLFO7ck+O3
KbmyKu6b789XFglgJMHkbh1r+EAM3SfzZpscs3HNUBIxxBr63vyM84svrymRAjbe+3I4Pc8832xe
NkbGfbVEf/Kev+ZosK1b3J2qi3IahNzMjz0PtBoPsObDvpfn1/BVfe3mFPtnTFXgIGt1cWbleeNw
PnI/p6cUPsaDTbvJMX1S5jKhoVclvMecCnN9aAxwLsClOPG+RPWOMcZm+Wm9CINDuASFgMmQSah2
E/C4otr/YTYC/c7LZhwjr32z6uhljcINdqmlksHnqFgoP1c3ItCzNaPmMfZf0PYKjLscTF/i5nTA
SKyFQmsc+OdJqJFkqHb0tlOav1OfuBEcjAQeRypOkO/rFeAW0eLAgUX8Y8LzQRTGfxbQQepMWzIO
fTz3wUhuX2QmZtuagylkfcKK2w3HCHsRo9TeVPHBy/iQ5wXAEeCrHsOmRroPxePr499yGa3QOTj0
SjRNeVBI5qdwXrF2LOetS4LG/g3SQ46s2670U7alU4IwC+fQz5YkSt0Yrc8hTaR/jVXaL5Q9aMfi
ZohzporAixXUgNs8oP7Dfh+sGfhCKkuhqsO9XkJ3V6AAYvkPp/YGT/+p0Pbb/MkE9zNp5yJjTndg
FUxezmf8WgzhwVGswY4U7p6jHZhwgQEY5ZtJzBg527QitafphgQkQeoIpl+104elR0PwW3dRvWTf
3ghljkaszSA7clE390BLbD6T1UhxwQMb2dHQzbwHFHNu+2yeeu/5e1I6XHh4nNS7vptONHK+l+KT
+i4SIWl80A2lc/jOh/OkwLicebKb1k57GOOiLM9q/Nb4qZiG9AtTHbMznjhA5EwROuRIyx52F6KV
uolm7MlQkYlVw6nJrxWR1eDiMvnEFgL7FORF33WNENj+LIb4N7CR+heNOATzvoUswvGGPdZCC1t/
4MjM7bQIfPfNquhYCHj9owPD4dcSbSjxiM8xS8ZqnWFAUcUP+L72Ylo7zCsHKHiEdyiS+Yt2GXpE
ZQKOsZL4M1XcYoH8A3cwq/A/1wIa0s9/znC8gt9iDt0S/sz1Bx2As8OQ9velige+cZv+Or7D5zxY
PLfDWTbJmF4NzWLMPBkNKp7X42LPnV9iHfNhNjLyRapjiVSkWihDp5zJeHzxw3Gyjn+QN9Xt8yjX
Ni6ZaWN0V+wedWPM5B6CC/YRvInClM/8xvQva3mbQKhAJYzudmAMUWdiHN+JJkrbJ0yWoan02bO5
yzg+v2YkYadTEoGMZIkZzqL3x4TzxFE4mpKAkKkGY6nMl5/uB7NCwtfhoJ3ryho9zCeWQLXNr+bl
y+aqxOWSMpN0ELUTCQYV4TvJvCRjTfVVN7rwtFyOveTvDesg4mjwuVxRtI7JoKjMj/9cDra/IIne
wU8cRICaQw+1RGtXFo2jRHcKmQuXmXZXnSrZFZDCRdglYl4ywCxrc9sfppWH3Nvh2R9HURUMv2YJ
jwdvEXi2IAuF8x3hVk2n6rwBLMjbQT+0af8UiNorbitd447gbn7ZBOGVi87PoA75vDAkSxnO9iaf
WzNkyAHdMOalQbOqSy/k3utoDnoMP59nUv72n1NhFrSp7aam9KIJogdUzCFpFSwwetUdlYjo/zg8
sKsK5MXQCGuvwyOwXHANUhHyl+blf8M1NeqxGlfuSprd/HL7CitGGpPDlNXhonXB6J52kEX84fZE
0r3uz0gKmD8vzL/HNE5kdLYwmgLYTmYeyznrT+f8X5UnCs1p/vRF1XYaqHC9UEyaHUouPG9UHAdx
+3AemHye8s2B1cx4nmL6j7YWk28EmXhxY+1HKarSuw69hhQMVLsvk/oIR8QK0Rx3Vm7VJ0rVD47h
kEr//cKD+Uf4Djr6ssEqrbQGOLqwE53RGJNDztNlFxQWqBlmZSfdz0+kL7xUOyndD5h/yJUvT58n
S8JbCwFFYeebCjdDsK/ckQ4eZswvkCDHgqMWdQFfelk/CT9DNawB9l+x+CQLDixrQrs/Q9obfrzK
eW2fnTB0LTtDTqx+rEcPNWreAs8oRI9m6hG/WG8OLiAae3TB8KxUqGjmdzfLhSXiDoygv+iCzNdm
3RWPZlQzxPpkY14KMY/YUvgUk3g/8q5jOGoN6dz5JlvxfO8LmvVir3ignFMKjlTsK+2sbF8GXasm
dNnpvmCEs6DGYuhuUxYuabPs+3IHLptfcuZyDIhnOsffc0yPTRMNItab/lwcsB4hHfsOO+Q7dkLE
LBs/93Fl4MrcAXQZQ2o6I1IucY2SLj1/iAgIVAQcB+kYHILOOfaZDAOhaWCjDPtUzKuULUJP+ndO
+kdYI3tc3qLm/yYQAlFh0utNymUCEOdXgUKd354yPG1DfB7BTwCWnZFHld5f09Iezog7kz9a6zU4
RVL4EibiB6fAO2+VLEBcpKj9h8kM/x0X+++4Z0DHMt6TISt63Vs+d4dtB60JltO6wTjE+ABN9o2X
qFqejn5pxreYEp0QY4pZtqaHN3Iz0cKEJBWaBEosUdgsZKzMKXaoIUV25yEWF6WB5lP7U/6YRdIk
s9apiTf1qlpkW+Wisanp/lGAIgS8PIfhc4+MUps+8O+Jej6AWTByHl5O3RUlu1q2b3/5FMuQhZ6b
1wePhecE9DTyuw1l1WMl/1EgOS/7hanYbTk4c7JW62wOsOfThxsIbac1yOw0P/U54N37sYJbRygU
grFTGpTxfftyD3CEgGscoJdAsPem0FLc3uRAS4bnDvmho20yLUVP788Im5jdJzq8ns5V+SreBDw4
/pLLwPsDLEZOqIevP7hpFE9weqelCZ/VI7LV1pxm9jsSWOIn7jukbux7TVwz9Hm6cKEjZdsP5Nlv
BnMFYe4UyOYDdkNRxRyJMQlkRBc+JDIij3Ra2EEjX0fsZOA96tM79W0wIwEJEed8wUjf5MJ4zFsf
AxeOZdl6OsVs4IHZwjUYAQAmJriK5t1u1sBJpvjDWto02ZMQUegOBWWzKV3Z60NiQidjo5FWwJy5
aaffkCv+vucO54Y/7PQJw35xnRFbxoSHvLUFOk/w9WoBpq0db0xx5gfVQp/To2hD6Mjzhb+J/mpd
LRH8eIxwStYZx72xjOu9jjfYnhUjoGrqTFp7/Gd27U6D5jZwcYzGBxUvam3PaTipvcRaUL46BfoO
7Hgu1anYdH+D+LFursWR7DqOgnpg8SzKCMCE4L+WMgBHtIAbFSNgjBtwVoeASbYnFeofLQeed5XR
S+naDfmqsn6uEGJuFn//jgLruWNLQdIXXAYos6ldYTp/7SglUmtwHga1r5Yi7q752ekwkMis/QOW
ama92nytak/34JiF6vKjGs3uL2x2yRWjWA+jTyePm5nkjrbKuVqD1VVXLf7ajG4d5UQU0nX0wWHH
LdmulAhcTDM07qJs1yeYRqSeLFTGuKxSbnVIdtXT0FKNgStuFxzhsC2DFQBdEu321wai68wPX3QF
LASkcePiy51+5za52aw4LQcgVsqcgAmuoCHjvjgLcmwkgH9J8BkCt6EV4YThKpngRf8+qzHPipcr
vMHfGMtV/scenmuAhuBwIYeRS4h7QLPrDbpJ2h4wJzxDJmqEHmsBq/GD37IvefISANh5BJ1Xbgr3
je8MzeeAPKLRRJkfJs9Yx2qitP+Ab93WS9nyjwl2SWaxoUMq7NY5Dk2S2K0b8LmVBjU4dmFycUHP
aZEkrof7FjbAosCjgosNnwFQgp1ub/ouJ3IPN3/e4vI1H0V34olgvh977LolrXNpjcAPEOqnkzzq
B8q5Jjl48fGIF0OpudOB2A6mnEcfrL5zU2GqEtLuo9Y53mG2WguoWfGby2mvmVQrhUvGBxjHzyyI
Nv6YlSTk+gCw+vgdMBHB7M4G9DssqOxZl5JmgrT5uZPNMDoG23rH/W8wIuADUfs/mEWeNnTfJCnh
W7a7EsjeBd+YC9S47QiHw9iD+5i/v4TTCXzrtqB6VPGIgJ02iIVn351UQ+AdIzu9GeMwje3M7PoN
qMvrrSqQbCVmN9QICol9iIeuasKCwJRwASPkpFil1TvrEKmgjwHhEELvHybS8rvrT4e7xKnMZtYu
eTPc3pyI15obHSmtd1swc7gtRieVAo/54r8D6RB23ieU/e9Uwp5EmJLcHGXz3ecLrnuvP35cHqt7
PAi5BlvfBnKDEr7IgfMFCQ6IkPuvjDVKAhn0mrcnCgNMLNJFP8xnyoUpKzxFOFDyrLmyzZs1sOnQ
5tXYhxW4uQljdy5w7oHxxSmsOBU8rlXmhCx6pizcwpQ+nA6BvK2in8UbNgDl6eJRFZLeSorjETkC
NdH1c72vFbtmI71Xh01y5iZZUSWC7H3WRDQXHH34nWH8nTHiFCN3XYw94J21eEk+x/kKvhMXSp7A
/8bHkhOb17IhcHUOc4MpKnxQsLYWRs5t3E2/HJ7KcWj5MTGaNN3QLkEQoK7YQtpx88TMHjNB0mZZ
qq2x04+UJc5QGBmKKyOmTXvYyKPJhiL66svKka1mwzWk2t9Zj6txDg0JPqewtCQsiuucqbvqFbuX
hWm9GqgnPURDqTBQnwh5k3pqqfQvTJHxuRut0ADjwRfnDLpT4809wZibgXxKEc8PG++HjjDkps0K
EAh50Oh0BM5D8StDU0ofMwwh6TEzwIEmLnZPOKTGa/1eo9KFFbe8w1p2Bg6JbK5SBrQUv38DIAlg
Wl5+wsTK7NIZ2j8bEw1SZ0HEGKnBIIGPxaBjO3K+jcV2DYmJdHInDdrGYV5kAErGb3qmv6GN0ayt
oZZnEhMVHXtJOILosE1ei/bfbFbD2IJlwnUMOrKEYzR2B8aA3/VrlHja3M1CMRn1tX1QeFsDyeKS
OEDuhuoFV08zXg/yHWwmSwnNucy8XcxHIH8iPI0a+xmB8f0NEWKaCVG1OC7t6HVglF4eGrpfqxqT
ZMOBbpQnjqL08loFjUARxUHUOKJKpouv6LZtJlxMx8DCfv93VKFEe+g/neFq4PV6hpcFVUD7Z94c
6mfKqwGlLrYQM3n3Mt8zEF+6snTPCAfkGxB+QztDLe8OHLpXgTPDK62XfXvAqQdezrPUW6O5dDdH
QGG41xuao4QCSiQqjhEWgKK5w5xnc9jB1xjKLj177w41JIWlhT+dlrlNSGgdOB2d6/3CyssW5/cJ
6hTRhaVm/5hgUtrccRq0nhd5/goHYqxCo81E7o3kRBxayhac4YBbyhYEZkgvDPRQYuYhEn/HjOGG
Hl4OeKmutGkaq2xArlfessaxBnUJvjF1IBcgoTW3KKm8J0GZ1PC6ccFvwqOUgbw6GJpDhsqEYByZ
K2XH3sjmlgGKvf2catKLSr9af+1At1SqVSwY7CxoPdXnIV7fFtZRXns62IMJVyWfZSVWb65wuL3G
tGzhC8UYBOyZHiK2xOqHiSs8ASP3enPSSC2OpecGNBMlbs/RTN4mMFdqcDOAW37C6yhChotDMs4K
J26pl1sRucWjnQjfJ+Zzh4m6418j1Ri2vPeX/Z5RGFIdMGWD0RxUs1RG1UtipPlZSHcr2b73NPoU
/HQcn/hfp9+zPGZ9hCIyQy7G7YbekOEcbvw+jTqZWARZVeTaL7NLGlR7ENh/me5pIO9k//dHk8xR
Fmd78RkEGWy442hHuCnVaIaBEZa9h+gdFvi0THICngS/sfA6bH4wB5p0Tg8fXvDUy3nHmZRx7YG+
tVbfHDCP/wW6qc4ptasSXAT6kH/OFjAYjX6Amt25/XU+cHDQLYbmJMLqDOWB4uJfupAxhYJ08aNy
ScidY4Sr64wJev5hiS0R14JgrjVeb0dV1cUsrDtieedxpLrlgxMH9VflN8fhtfQfcwRKEPWtd8//
5eEDNrbmkLcwk6aH+Sdsue1ppQp2xanlPMZT5swUrjFYPhPVZRy5rAwGHAwupcQMhubvKpZIGerL
xLpzsLGtqGBLh5heuwp+x9vfx4KFLGj5h1gFrjcq3Aggf8JdOBgy/l4zbcNJwOauVgNA72hONd9R
U12k02EtbK6QZCXYU9ok2KFL/ydJGrlvpzfpx6+o78gRh30+B3wF0CORnJ7n59dwZGBQoN9Fy1RP
kKERPkCfMU/RwAzWyvoJX4wNm48xM464W5oTxBaXaJilvC4mxRGJnX1OHSaatV86jSubHHkDB+yM
nhGA8enGgwBtMA5o6fIwk7egwYPjEzNrdZObZ6Y5zfprQtuEZLZgXxf35TckpSDZix6UsctF0PYW
EDnNneIojkyH0CdDg5HuBtdA2BqMgM/sG6uOmY26v6t6sJEBLFqHJUwtMV1JAp+kJntL9sMAdUZx
d/ewQTOVCKLPEJ8FycMvckLXw+NIvM8aDw+MhQ90gbzf4Hd+E6xGH8TabC2hXRV7WoF8Y2bfMEEB
RH9XHg8zYq/QciDEU9Baio/4+S+McbAngZ2iLj72KMBbFH+15PiKymMRfc/vc3kdLphnrFFkoeNB
xXjztpgVkIY5ON49bMq8ps/T6BvR9KIX9gBCBQKJHyUfmz8z05hTtL6cyPWCkdtClodxPtXNvquO
4WADjixw8YGoJFQV41fYQV3o6BzxA129Tz/vzdN1kKlOP0/az5up+Ik4scuxfuLahsopbBV4OaWJ
Pfay3R2GcBZ4NdrfGxJ6ZavCR7UzOKvBr29TrhELKGclz2woQuhotzRjELXczFjx5X1ACNGZ2COv
Mo84UWNePWZq4YLUhfACTsauF6XMT/ze+Q31B5w3pq3qbSFLWVCyGgS+ipsyTScH+lqu6S8RIcfP
gMREoXpBmnWfK27l4KvX2iEyPpIJzMoaTomPNDFYNEvCM7oJZhxxG/yBzruETjnPI2kj5RoX26hp
MDAmB2FPtrkhGXPonnhTYLcD7b5jGpcDA3zNjD3OXnf7FoLACsuvO9kJilCn06hKhm7dnBvGfrVd
r7XZY7wYIg6I8HT1nz7uLAYYs42ykOoOfwhMYOjuELVR0GF0dfuXB5rLlo7d7OkgW9h6CK8eylVP
DznrYHHGDGneAztf6chSw+6CuVNin+toij0tGHBuYohFS44TlGIKoFFeJGtqYCCizJ6Bdi4Trzvq
H1Tcdy8nfoeEgIh2joQ64/KMdDracvpDuGi+xxVIKrQ/0ZX3HO7Ycltu7wyaPuPbXp88G/sd/k68
uRlT29EC0hezWhj07DMmV/+UA2JiBkie8BZc+jfeuW5Qedidw4CPPt+Am9JtGbsAp2y90uqDq6CQ
sKXJI4bx/6dOlEgXp9vTxXL6OYYpHXMm1OPWHVLOy4SXrfnfR3wpjiI/RT7LsbLHZaSybyJWmtxT
emoO6JShgIB1n6SRLA+o1r0Hy2lofX0k7FjCkDuXwIfXrN569M8dJBOMLmE5w8MXlzieN1hqIJQ/
v0Enet5LZ04/T5kD8vfAUrctdiQ1YgcPsaaCGo0PR56MMHnZQyWIYA7PjIhzEWIjfhssna9PPgUD
amYwvPrXgv93g/4sQbj7moGI2YXtE9H4DoNFG9xIyk6ZANcLRKcBbBLqJSYTPMyampgxaJ/IBesR
5TZBgrRazbGMXpq502LcXAB8Y5hiRwEj0ifL14HVv0icbyEOMyYP1uo8kPAFNFKXnuYZIcJprP5s
FH+Dnt/ter66RwFqvRb3GeeyNiWIw0jnzMKYKAuZh8kOYdwE6IaCSrZ5saXPt4Jbx9tvP6Y87hsn
/C4aADahhW9iuLPlWMV8/yAsA58kaGBjMKkikHJvSEPijK5vPzs/6HowwIubgJo6vk3VoHXw+UuZ
OKMx2X03zm8hObPuqLJhGS9mf0pQI4n0B/vBDMabFDEP/vwril+sgzQa4T0ikuOlDdRdDHaSEDuG
r8nt8+XJy2QvGurpvj8feAk9/zaGW44cMxuZGAOQT4g82at23GPoTiX+hMaEg3NtVVPGnAoazwKb
OPAxcw7OwdAR6NKaglQ3olEE93vZlAuj6Ae4zAHJbr4HLAjFxEAfmpUzZfmLCT3XJ+MAMdxN43cI
w3VziCXiqZDFLpMlU8czYBI1rISbMBg0C4KiCsf9Ob0p8Ng/ZsZnCjqGgaO7HwU9fANIz6D5Orb2
bfLyudecNKrBsXSvT0QssQHjkjEblYDmjiojoxsCwCe2vrvqsWiQzW1t98yY7lMobolwt2C42m2Q
21si9jDyGs37vhrh/GS9fCl+omr8+r2xyFlxf6xOHEvtJKaWfVwUBsjTWwxPZ3bjeL4xJpreTuzK
khFFLyDi4vza9ubMHkbzJyUq9YtFmN0EATKHPuHAiLrtFt8CRXi5cxoh5QUn5MdRfcriD5ueyYOG
kFN0qAc3Xd6PD5xCoPF0BgNJ3lRLaKuXTnmpozVLb0b+gvGhoCbEXnKy6EN5+LTf/4KeSKLKrxWD
GwKfSKS6MhxYPNekWuu4s+Ijg5dmiOFDNIKcHHCFCBeJ799nXzidWPAcDm9wDXgddfDUgASt71lb
NTA/h3ZOrh38CaSviov/KvNzjG9JtuvAAD+a2f38siPgyhygIsONPu7HacT0puCiWX6dw2y4rUFc
Gu4Ubjx52wvy6w0vfX7KNWgeVkTr27rCyCBdclTtWKHZjkIH2rsjoeq1JAvWiw2RtTdTYwyLTWLZ
0NCANHH2VHT8loJuVjaUyhmeicokNasPTiE7Wh8nAzsn7AQlFVXLi0kOld2bXpZhA/fPDdYEqaXm
8yrBv/a76wdclcwrXK0YKXmjAC8C0BnvIKi53PEEzHuK3V9waWJKiH4FJcXdZq0pGaoz6CcLVJ5H
lja9ObCboO4wUsnmDVAboFAreEPPqHzFzXV0HrCMs9MzzYw5X6nvpSJNKr98ES1B1ua3JTxqYP9O
jHnkIqBX1ScDhpRTdV72HVI088yihWixCE155cX4SfvwNHBZs3pW8vdPfQko4Q7iHdHs6Iq392M5
gfYVfw9/8CVplXOgr/fqhp1/adPzB1+K5iF7dHBOppL7dRmvjjYC9Nj3wrc7EGxAmDLtwe3j6MZ4
4uPKUY1oRkOLO2Si9lCcxyQCoFnJ3n32DbVdMoaiPRD0AnewS5k4TqXjb1ZXXj/4YesmmIXQQPOY
8RnN0xFmE0xp3l00XNUx9JxGs2GEPWZZQIE2kdf1tKTwJV3cG7XG+/T+l2ddeAdHn5NqSjtGAyVP
3kGDfrZObT1IwwOGYOTD8Av7EjP/h3HB0xLvfLZkfwOfQJ+8TugRl4zZ1BVyyKg9p9fbmLJFRG/l
MzlMt08cn1o78+ugigqab8wbQJE2hGy1Fyz7MOQ9Zn8DOxEBHdUCDO0b3ldQbFO6XRfdHK/Mukfq
Sluk9CNYoga8Xh8+2IcXiaARJFTatxbEdquDDdGHQUfVGTAkpCl9edJYjAOLjV6Z7w0DHBgOhEVf
Szzk6BHVCRovwKlQAxPxLj5EXMzHmwAZmEv9vh25N2IN8ZwYXYdbdspjyZaCmjXu+5kLjYrFQwEy
e1LwPaKB6D04U8eH8adDjCEAZqsOOvPEr0MdYpXrbEmUGA4zP87AZJOs+xQznatM4GAD3utLGQ4m
YUIsVc45UC8N2ufAA2K3Gdx2szRiRsHIjBzqJ37Dciw48BquRHizLBuNTlakNurbWvA3SLAjgoAJ
2sccuJXV0fVVHEKkTpuQvi0d0+gH4IIgWmZUeNNZZsp9Ec6XHEsuIdEltjapsC5wGqIUpoOMf3CL
RW8YIvdR31hlkKLqUow+dOdgyUhTkbUvmtJ+LJD38G9t4PRhus1wSBXmotIGX86nHv6MDaFDulnN
fzbKvdvstaj3WJeOn8G7dT57xCAD8+8gkJCcu2GZM0cIwWiCjMG0eVhMIMSvv9YHNxO8RnUkVgeE
5T0cphkVs5DL/zNrbBnTz0uzYXKWOQoR3ac+xKrUA82677Ev/iKO9QtvtLj52pJtsFJYRZLbwwnQ
BJ/xJesVAMIxJKRclUlchy8fEK3yXWD+YMjhqwqSih8h23ZjskbIxeDXSLfNosG6Oot5bM9ZeqZQ
7yMw3onF0tGJ/esDqSuQQGFtk4SqV866iQRPcoLFk/EW/u2Y5oFbt+7XlzdwtkS1YQzPVCgJ/iA/
UzrLzseutvwDx5jujAoRywXcVP6K6Z1UHcBiqs0GfvEMK24uDyxM6L9hc+G2q59wPX398fRY1wRr
Qf2qYQu65EOrFcncU0h1Ed+rtx7ipXkUXLMP1TdXC5VD8adv1S3145wIMges3CuWDSTK2r5D0Py4
zSBKK4u7VVnVXEM2SaXBK3iZIZ5D086+H5/r9vqIxPbJVhBKPGXFlQBS9f3HUMg5bLb3E8FquHXr
zm3GO8IGm4K0UcaV7tAVqacejGlGCivmkMmFUGc7iWgucK1OlgA+69GZrgV8VNrB/h/zr4f9nqc9
Gp1NVbhPBUZOAr/ntX7igilaldaRZofz68isF4rBZMiFWI7rD90M/xOsw8cAG044I2ndsA8GvFWU
RLNpqbk4DhStxTeX9jfNZxiwAKVjr3tV7H5tuG39DltP4UM9ivkSo/N9Cet5RMgp4Xw4jeKTSBqS
obzNLxXAIuOxRepMWvX3SrvLPdmSe87gwRik93SHOpYihF5Yook09jkTjxHeKdbDTyj2KJDAWDrr
lmO6baMEKj9eepLnqbXPcE4Zoq8JWhuHPRS18hxFzhx0nHaJM3xZApwx3zvYgvv8l6yl8J5bSFzy
m98h7mGwxBVLZfMKKUxS2ITZ5vaOeNzmg5FRxsQ9YVLr42zImCKU5slKW3a7x0lj9J5OnlFFZr3x
6vEDqsjrOyaUFAwp3GuhxECuJNHjQ7x+W+836VLAXrArZqnlLx9W66ohAYp3TzJyLg7KPRp6731l
OE5PM9hUQW9ZL+CdwbCDAc25oE5/uzsqEjLHGNRvpdIqK4NLvnJqW+BU7YXziv1xZ3eOR6AlNyaE
dB9cs6ieuFHAVJL955KzKX9cVzQ9nIQhTp7SCU1Yi3il4LUY3FfKtLdDbj9Vl0hldB92N1h9Eie4
SADJS5rdkStMcQDsm8SaDbs6KkMGabQxfWbROO2QLcDZ8Lm7+b53QXTzfxvjQ1qSGlsiVP6E3XYx
lql7KaBl83mqA4CmoOPhY1XO1IPNCC8NQ5iEwwOHB2b+eOzARBTUzjvD9S1+rOBcx3JNkReo59fy
OzDyIxdDf9s/5+uDewu/UfqnnnudqaRmfswZg1Dq0xqwaqqH2bCAGRMSF4+rC+NWoeMAPUajJ7Kl
UyZhbxdt02GG+clVbxd8/GiPZI1gTdYT1yocBsxdtgevdnRgrByumkYNgJ3fZABihh/XH2VlHvQ3
dFYPNOuoiIhuE/OzO5Zq2LuM384vBo8bVETnkF0LF3cPrDb7XHvEW8AdJItAM0fX2/w2EU2I5Fco
G6jaOTfm/JEiuXBeqI2KcUqG9xhGnFn6gmgQyGYd3x1JgvOGdojHDcx9j2G0zPpjXD0wG17Kwqch
KsU4SQJQtMDxFOLmztTOTuf/7Nvy6TM7MQt+4lVvqTzNL4qJw4T6K6ZDjRX4Kb0AKIcHU5gl/u8T
kP88RJRVtEZZmG3P7JM2NnL7sN77dDW+xNGB4/1dBNh/ocYiMbrSYhTD6EHrjRYBrxysJuL7ur8d
XPUt98GMAE8ko8QcRu/ofpTwo0lxFPpnEoU9mqaGOrAgLEq4ISiO0PqZGtU3EFVPhE4RQurWOjDX
gPbtTMIlzSxX3R8ltnKkkB+t3yAxQtjiCBdd/YVM9XBCFgEoku06HCpoi/D7YfWRlfTlLMINl4sL
Vp8mDFMr4K/bey+s2WfowCl2BFYfgjeCKEH0Z65IuauOf+gYW6tmvAAXy2+nyXj0Mg/OB3CNaCUb
WxozceVx4WmQsycklLGb3gManio6sc5X91XcYIn8WnSrwYpRK8UBN3NDIWWni+Hpzq1KWM+FHyKm
RkFhDjLAYLUPCMpMjkkaSR9UnRwP9zE+9KRcsPV/zFZQmJ2GbusoET4ck35IVhsB4BQ0KEgrWI6t
8eiLsDYZ5BgCEHmxTDMZ2rIQKeP/xMAe7ijpEQ+hcXgzEYBP8Doyw//S4CnGaIiEFuDTSuGCgeYA
1V+HYzi4KcNydjZ7mVZygvwrNemJuE6QNzRXbqs3shp1kq1vy8OWD7txuXUwgs/Daw+ixiRhqML0
lp8Sgy56XNpr2ufUZPnzrSDgyAFoQgJPIqW7ZlzPJBYo622/of5DJYXw8LQ0mvO/r9us8ph99R1/
OG87dxQO7Sxs3Ix7Xv8TvICHkPTdnC/QiJtPZWFEwzjZ49TkOrHQXki8XIrkgcXXZZiS7PTrez5y
cqxpSQNal/AZrmUEWSikAV1WEPpRKVkDiDY8LWxwbtMPHRMyU0ZsNHGYrbowtK5v+8YUGLthuxUB
D3D60r4rMxOeJbpLYq+VnX/EgFlULT60Y1YaINCi4+HBoVjjT5XgDwbU97nqi8J6t8Z3mnMlF2bH
nYW7VAK4vM6PdwpjUVTjOibFtLiQBpf5uqbzXYvkbRrxLU5twC89TsbpV4xbhOujIBjovMkdFukY
9LOcKBzrydMTRfSYw4+q8p0hUXJZqCyaisNkgXczREmuosw6U/O5PPffSintwYnGo1pheLdmypRP
Od/yv0/0one2v5lfigLjNyHykxNr+HFohOCNf2DyUA2PZTzLcYugzUrs6dNn2E5BghR+q+/TI0l3
/mhAuWmyC3H+IW8GNkV/SYHzDiIGr6/KuUsOIYHTRwjXmxfxNWurPxy3icUnltQ02/qcdcZ3BokX
+THUhgZZ1RCaxHd2l83eFPoc03U4j/Cqx922h1Y4nbDEKbXUmXm4/WkpIxRgBO0Zat2NtERmKrZk
PUwpSiAiy7sUj4xV3/9mBDNQZmY+H0ykk9XzWtomuLcuF+N9Uq774BMq2ZyEb7Jxhtcci6sLtDJf
DbE1330mZQCQgWs/ET69fWkD29O3isRN1MP4dkEJwTnyIDsqbFR8P8GW8C/uW9gv7mqb8egcQTWG
pvifCWGfsPrWnfKfG8r7PJr13MM+Od7XYFEpVLcjDqKcj1su1i3Q22GVhyPm6RZ13W/7qiz+m+De
plF15rNo3VbV9oHIEw0Zhmr8IPq/2QhMStQLnHSq1VFP48Sn0mmNW8T99IUwYgvxWLiYW1SiqQVy
RHOyJ3WRRvVDswJRcvNbfGNtT/olwN0029BNs5kuclgwRPziSpxF375FIwi8xPcGV6NQP5V2HiL8
qqf8BJeC/vwiLX5Ryz2Xn3rBCK+xz1iUWXL8YmSfzNgDuDtKZ2n7XXYwMzgwkdBT7jD9g4s65Lvd
x4yOB0uq3YU+hgnQWt25m8IqETYYhJ0ywaLY5Vym0i96BrACniYPSw4/HKqctGAz4P4TYY0JRseb
5PPe4feE3ZabhyzURX79RRgxOBgUYt13YCj9PUH5ANt8Y3yYCpsjmyLPhSrkttjEtWQpITu3XlGO
P4ZwziCmlVcuxORsbsDlHu/1seWdslYWuOdMUoeB5uI1FUFNeZiBfQvT32QumKipv/+PpDNbUhTI
wvATEQGyCLesKiLu243hLgjKoiI+fX9ZHVPR09NTZSkkmef8518UjDkg4PU6YxNa4HPBD505nLw0
sNymB+uuDmVo0fNmcd8KXxOM3VjLxoS1B3quhnSRzEn6GUFOWWQRev9j/eF7oAWhiHbSZ8JDkyxt
fne+UpFMvJHbEKUef3wLNJSZz5/pCEUVnnPaTIGg17hv/ITuE4IdY2O5uyDd2V+XZaiOb1EdPnuk
0s3ucRFkiy6CYQBb2LVm8FtnYzYEOpD+LsqGP7/tVdFtkPgN+ETpUb3zZ9l7r66+1IdsQPvcjWOg
HtqhcvKeCEPAnfv00igjn4PWDUAZDzlI/6nbBZUi9bXGZMK5chKn3ksXwnK+coBkNhrRDPYsoFMs
Ny+vozVk3JOC+VwAstmP2VyLYYJLORIRs0fRA5wtqgLOOvq7EStwIONuXoyzzZXSh7s3Khh/Zvmw
g+EWD7nIe3clukvkXAS68sYUyEEef2lhuyKSIB24synQjBvDzryNEftkIVgZ2LwOOfYL5vBcJAtj
YxKVSrn24xzgRUIqIFmItJAj9fm1eA7P2y2Px6CIr4wugb1Dmn/7MxYrGbU0BqV0GokYOlI5tVuq
DBg/HMqbmzjA4mv4oMN/so45gGW7xt7pwKONUUjnDA6P3Ma0K1Qk23toAkiAOUMrMRw6FyoVTpnb
mo+KDIV5g4EsryP+H9xFDN3NTAYIssdcmLzSh2CB8R44puDhyIv717OevZQC5yxzKF2dt+HA3njr
QoykK1QjDgFAcAhuGGjRERaegWYiyM87zCJqRyMqS2IxkLbDXUdqBkuyDX5T6ETtl+eIngsu7Ht4
29bxJ7zDUwEBAOmBxADDhX6B37mA0D9lQoiJVzPubqXFYyWCksALkWagxackNIZofA7MmmgkeRGj
IRlKvBJDBsmmXqSS5Pv1UQczQqE5PWDy9cOXA3oneZV0WNBGGpvfkQxoEh9s5oCSG24Gp+WkPnNp
mbVnrrSizqbSU3CrYbhtOKlpm0yFqWmn/C7+24R+ANOXBawZw297/OVFUFEVJb6FmiTxUfx9abFT
l9n7D8yaiwlxcUtxy3RKYglTtwt2HVwMatPU8tNnX9X6dcdvyTulehbL1YY4QD4UoabGx+O6I7bi
hGfbpMNBdALhDQUwf+HFIH03IuiJd/kGSmTTYegMacDEMVTsr2rvGmFzkB5uPDCy34wJQ2BsuJLi
656uj2E7mdavg0a6OBowBpOTZv1Y7o4wercdKPMQ+ZHTb9EgNCvgTMhew+dSmyB+4VqurDmyhL+h
JCUc6Obku4AQqGDCR/CQZ4TG6jnL412IUUxQzxSuZ9a7z59r3sK34xGqxCldMI5kWYM7/+HU4jIz
WOzaxUrbpLTQDDj5hEgqOcSPwDKQdy22ccrqt/P6OanlvId3HJ6PlEfFpTtpOkJl8UGuH2ohYqoU
80d5BSs/j9UltXW9SVOAnvz0WxQLHmkKWuNAVd2d8PF5oS6xtgvosXwZpGB9qeAdibHs2RyxpUEr
rHl+dJe+kmINOjcTg0YU2DwdjtA8kM3FZcwcEHEdoeAFvRuVKFXjb81/S6E2/UXvcTEQktfHuVik
W3MqH15bcP2Ey8L0jspxrG/pDzJ6MJqIS0fy7zCagLQEBVkaMwdjWNPbhermuYKRpvRvilsR8RIy
k2dXhj3DUX65ceKg5obVyCV52rs1BSEXieEjDQJfyAi+rSioHxe6BzqJ58k6X49foMq7XY/zcQtN
lOnolJFNSYIKUmPou5Pb6BVJYzX1gPl2CHUdJoLKhmtjrN7xe47ueaww47wdkBOOMLFhKEnNbz4c
0KMxO1gHTugB5GCQHYlUnKohfhb93eZ3uE6w5AG8RBNCfsrvL4+HXrYACNxhs9aZd2blUY4fB3p1
9gHgYJ4WaBMYXtHTiXiw+syqpxJ/bBpsKJYAqOLAGKRjWlnrCOv1dsKTGVBVXhKRwjGigKoAye5x
29b2tM64MFmr8lwuqtAAOG7Gxrxzyg5K136tuiMZMnY1evb1CyxheU0v96IZADqtGJLIsTlssFHB
yqj3GJsXYBsxQATZnXJGIHfkjMPkmWVB887ZxjAN5SMe5pii02UCkDB+087G+bGhZQHkhwMDHsEp
RjwYrqiqMnnxlC27iza+7XVOwSU1PsZVIxomadvy3Ud9IsPTo3VSMBgQFxxzRfpwhaDjzXR36mww
NTFQi4WvZlhovpoREe3SlN8rl9bgQ/cDYAaWcXxdkO1mWEcDLw8VoY7VyNwBGGMov9SBaNfch0v1
Z5QBtEoz0d2q2/fR2tdMYZE6gcorQ5Mjnjb98FxoOr39n4Z2J4TKGD+jlhNEP3S2JifcnAu5S4pY
fXrS4UGjfo8q2KMXPqER002ze3EwQMrYP9nvcYrZlseKFbx+MvDKYfYyP6cjgVSvjjhb8IObic30
K8RQ7CWS2L2TsyzZFXeywkyUS5m/Vo9tcvyi3R7WRZ/HOsUhbyIBKjG533YOxQLc57qu57DQUogf
69c55ZFn5UHt4xYdytWXA+aUHH5j5t8J4wA8hLrAlWzWDj4dcF5rURAZyKfsx9XpHAzGizJPnLWC
HJQR7oVCLRGBy8zLxKlNzpjPGYEl3RX9oktBXfKXwYdm3BzcaM/D37Qze66vwiPmtexy6efWpRi9
9pyLEY+BseGx4MRN/1Rz4BPA7KCR+OHx4O9FyCahr5rQh8OL+zCaAF7H35nod7STxL8gLkKoB/LH
rgAqxP9LRrt4OEBMsckHf5SwnWE/AaHItiTQdAwZrwP4iRzKCyPtQXptTF+6+y1JEEWPa205OcxU
xulouDhLIcAvFa+7rO5urfXRVnSK4Gv06qSfaQQlR0aXtGf/wQlK2QmumY7hbZuc4l/7Q8Jf0bsS
OQf/hOcMFSUkgi7TXqfC1onESiAv4WSFqpfcY3OyC+DwAFmJ3YDWFVQeFm4ZmgswdvBPDd+2VnRU
X1AeNC1CN01n/yXNgI9YvQYaw/hWuDZ9dCcjnxH1L7JRMRYHF0diUoGbMjFpMTOzgfekj5OtOwzy
5X2ZOgh2BHeFkmcjBIJkHj2FI5Oeeg0svKcryLeU/hlUfKo0m34uR/iHAyoWLG+HKX6Zuw1/PkNx
4ZkBkFzJTYI2+3NqPBtI0Hs74osH1nRe+LwYgtLCnkHYBHcL13iQBH8XMdZMhPL6x9dRPXLLqavB
O36xPEo5Ko98fHCMKVqGW6xPqb06YzaQB89t0muXqMaY65k0ar4cPSfNVBeugngiLL4rjKbP1Zg9
TerdR78+wUbndFNS7To6P62E9eQ+eS/JuyG8tcHMQyb5kMQ4YTiQE4IsaH6BROKGvrbW5ZJdsb2k
p3qabiyfoIcNdwE+xEe96EXcLBIqZD4mK5nrwCSNP9lKURNMQFT12Qt5eHPJBQBOa1CTSyfGChaN
CuV0c64Zv3/6VOIcCbT0OxIRiICDHyuN2HvV0Cf5cKrySZ62Aq1j/z3S+1trZfgXhMRRznzPbDlG
vnT9GwK1qtl7Ye6rDeGFtyMD0A3FfT0lEjDREW4JKEhkilFWQuVkih6WE0Rpivi/OkuQel6uXbLT
Y3Z3V30Gdl3Uenw3O+wTuqqAF4uOBxGXKg5qNGBmfX6ZxEUyYAqpnEm8pGTEtI0eAJQTQh6t496g
raGvxN+6Fn63tP9wZddvwriQCbLoiYMCs2zwQuUVbcp20WpwYJ46GBnCj1dplFo4+7Y4OXCJW3A8
Wsz7+Ww/36LR2CIzQt80lrfGQp0xI9C23zUoCAQaHqR2amLNJZ5JE2oxJlvbZMro94WmEB63zOyA
URpyy9NONCFIXzzs6T7weJmhsrW++w3WN0D6f7t6+nQp+uQZcjEOpdsS3tRCPdQLdna4Zzs89R7I
wNwrhTONSEOrKEZNWPDiTUanktDKce7RHZjQVl/uQ9QgKicS0vCn/63CjxaUT589qcM73mDEx/HN
J/8iUufRpAOhToTz3jq3xsWJ+oYLLUaajBVKl3keh6cF3vXFRxHq93vNqLl0i9zLmeZhQAFCZnjE
qV4lG8Xy6c60BVT2kqgOINqNlfkKFKYUWy1+gw1zXnL4w7DBMa+McDbblS7Kw+4EQBdUGEyXK5Be
aoYLjJLgo3CB+8k5W+FKCEXh771ysLPx8+dvqs1+Fyo+vMgnwjSPwIR8euu3pByb03TBbtQdYtJH
zjR99TSLkK+sSAlW94To0qVdt+ZGH325PWGKgX0VwhPEbsqc3iIGG9mZCvYk9r+jcvqxsMfPmPC/
uMPAPSEbV1B+lS2l0laPfhBrkDNY3GK7Of4q1F0qAWs0YVsyRmUbHYGo3KqDzoLjpE6d/AxfA7oA
g+rugW0GawDR4tC3kY7ELHLeCbr9Amoacid2l2wkM7S63Cnr3GzaHdQvpy4wzBReR9qoc6A6TSN1
c0OkLdOiUaN26QN+Z6zjt1CbIy0sMNGCRxzmB+1P3wo1HIqmcYQVM9UH2jqfdwF0X54StYfbuTtv
Jnphs7tXLFEUfvFuQgu8kFbyuZgRgrZXxDPxWT8v6tW7A3rb8oCMV6Yxs5YKb/vugW6CrwSa/4qy
LdKRigw5h3KOSh+vLgoubjli8xKrki3LY2bMqKDfR+4rEOsx4VngxuLQzvd/LjUi0KzHaIG1ZGWB
eh/ulvmABwSQzdgIt/RkqI+shXziMZCX+T7fg59UY5J4SZfA0gm0j76YMQ6DkZziNMgrsYEwuETi
CohIe86pgFad0SpwBZAKgCdHUKQtBPXREqxLfh0ELdkmYMKa7badizJkO6OgIDeC2QYiP1YJ0Un7
eioqC0gLbKwgex/h8vkeaXsZw7c/RDbd8INUQ1Bq5i27O10fyM4PjjBZYX/v0FxqS+ZR2l5kq1C+
4IUr78lvIdOEsLEEAPBBDsIdTNe9TtMTJf4PIJZTYkhsAVDZggR3YsYsH7DoGtZTiu3QODcRZ5sn
AD2Y6qRBAqsG7LxQOqWAgOl3+PouIaa3TJnx1p1YGBZOoY0gVnKtqViwkGRwiB/CxA8T7IJE3IQ8
fg3wgwcGwn8I3/VPj9YRfmXXX5+EAhJbCP7UIjow14I62e0zp0QnjjvpAXoMkt0H/L46TFawLpw8
5AOGHP9YkkNZH87p+npYAjtmH142gkhhzozVnUPkBDLCNL4JfBMS1csrj9PDfRlL9phXZeQA0x5J
Xhc5TQInSvgOC9v489MdHVlHnKd9RLX83JwyESIVdbvzCS30Ajl/S7yzDiUGitlYcUybGTbihKt3
oFCCUM5gZ4yKccpk4uEyAvRJD8FqCmt/9hGGBCxrCDs79/Dok5ILP4cZJu8YZ6UgC7tT8f4BYVC4
d446cRyic+wuXjhrhA0uWUMttiJjyMhw8xroESkmPt7bWv8DK9S7IvtvXeNByysajB9DWR46hoDn
knGjKmRoD93m2CGZ29p3Ko/OQwbOViM4ZGyhkt0AzHGCxWI3hcCNJ4wruAyRtDT6yDIG1QX5Ce8t
Xd5GG0rqXiIKLdbVY8jGhamQiweYI7QFmAjMEcjDe0e2ASUAJ7ceAoaAAcQcLvyYNwJdmTmNCT8S
JsWMc4rrAsPTvSMCQlzNBIpSwFmC0AhjeyjJdy7/B8MgrL9ROPtTtHZB6ykIRF72CPYCtzXvHQ2k
2Hsmp+JGPsEU7Y8zIoncpY1yDp8e+lJHKDKp7ggN9zy7f3N9ewyAzG0z3eOGP+e0SFyQ9rRjCUtL
VB7smv2q8GgdOVx3J/wyf3fI85jkkc0yaAYSyPILM0Bji3GPDh3weskvn7XhQQRkLKLwHB0wHnC/
sxDkuG/h8IpGxjECNf5CV2Mo52pT6N6PzKFXXe/IbspHuwlTO0c5/EJyXGwjIOOaS/QcUO0PjEm+
L+FCM2cIK/hSCFpZ9YEwcfwhL2BT0xwmsuQgMkVjKIx+B8/nL/MC4e5gMSXDwtjHJtY9UMC7gWaP
QftgWZkDxT7vejzGYDBQOIXR+YGbFXbd5fy1wkfCw8jI+9oxmC6JPsLVnwubobZBM4hn8FRuIlkf
VXovZ00BqF/9LjeCPBUEM13nHDdoEWrM86GM93h4aVUjNgZHgUgpFgT3g071uq0OqXudkNOyuMXT
vp3wTXeUQblz6NoRYLO98wnYpRHUo8QhL0VmcJ5eGgX+pM6Nat7e6jUIaGMpHIedPodHq9oq/pWW
e28IgArKXyAVvc5gSfPSOPWSGHFW1xh4zC4H8/mP98KOLjlTmsfb4RpI+7sT/47p/IG/AaNDl9jX
v8mAdNQCrvXl2eNkZUtD74abzQspAJGjQ8zRggdlTcUgrhjyu5R4F8HhZ9mKOAGKTcYdL/QPs2R5
33MIMH75+Exws6E1SxgoM+0aYM2IUw3Xs7cb6Q/fuvvV8CGRCJQybMs9ZCMavj1EbdldwZuGKqlN
Opj1wUjV13BerKMIBIQ9Q+eAmBS+HYTmO2c1fDWsSi8/Tqhxfe/Dv4Nck7Ht/UTGFk0EiVAPbOJI
prvQUeVf1yCLbcT3UYpQ2MIqvhDaBdLDTzBHTqYdonk5HR8BDTb//COK9ebJqBQJWfu69GOGyDOj
NeN1gDtjQHAwLHBpLnO1eqy6HuTVV49ySCwN5F8BvDia95DR8e1IMB3c4z0NRbX5xLc1EejQN+8T
Bs0Kr2jh928OgQZEMQDXDNWTAO34X19vIo9ePn7N4DlzWqqnp/evbjEgSRuRNU/C3oryzPkZbhGK
1oDNhZLTwwmHPSpf3y5sqdTC+G2F1761F4UufQlxJvKpoQqCwvvmJo5w2cN/E3ckJEyiiO6wpa5M
lx1l598KL1nIFMQR+3UiIdL79ejIGL0tTVoIM1B9+iO4hPUWGwxxek3ug9w5jnZ2cIszzA+gcO36
72Wz3z7thXXh9Icw9GHwr/Ti1glf4y7dNFRtUnRwizxKowaLSYaCLEX2wYo0E2kEpxknCFgJ2Hn9
EcKXOiEFd5z2iB/4UpDWQffuvGbKSiXRSVnlZ0jsu77hjvMBcywe+wlG144xFTARdqdve5mOl4I4
fqDIkzaAE+3K2mAUT+JTQhiGOJHh8WLW0p2Kv2P/NUhEiIIitmiUfjfRheLcU4REt/GNifddlZHP
bjPZUcc6SPlC2Lj4iDPuex1wHnAowu19YR/5NzsnRqSMcjIgQf4JIcdIRqRV1FEZMRo55rCYANZf
T8JLdqQ10ZcADNIs8ZlOlgOAh39dIVy78uHzaGHusRvy8w5shoDKEGoJQ3RGfcRYaaBefYxvZNJK
Zp/QPJXMJ+bXNDCHWv+LEsjErkEWbB1Yb2hi6O3BW/AsZVPFpMlJ+s8h8uAr7pO/wLCnbFYRdxuB
YyHq/+vAQtuYLLDfsUsMcbBfpF5j16IzdnJ0+UDyAWXXoT4DI88oz/iCl3i9C2IwpPPKh260+mLJ
2HjiwjG18gufI3VxPyPsIsaBb2IudV98oA4ovYbIhBxrjWTQDYXRKJue8G242iiIrAOJgVRVDCeg
FUZPUrIgkyurmnMaK7YGIuONrB6JEhBOXR8/fzRU4r8tOAkyCQ0Vms5PyDmrsuRMDEwZl+EERHOG
gZ4+JdUrhMLp04TyjS8wqwVzDLY2iv4s7MxMQo66Nl2mCC3DwSEoXWNzaLwt+M4w3Z9Z1Bw+L5Yn
PS3WEb1X+DgQBDPKIyg4PtQyjsDMnw5L3ztzYzCM9ub0WJSJr1Du81mYK96cSOfDcpzVPmQbbFcQ
MQEJj8ThREEsSpQBk6uzNFLQ+tcu7thuv3EA6qUpBZYxbLG2UKccLZjtDqkev1w2jocI6ILYnDza
bVBGLu5AmICfhIj08smPRDb4MEGccX0GQteIm/XHjn+c8lxKtBAfaiLY7hUTHBPk6uoXqqtUgzeD
cIpeC4neqGHlPnwtEbS4x/DN/stm6qtu2RGVvUe2KqKjr059bU55FKmjDbTUZtSAey2Bi50712p4
G16XtzlSHZh3nH4qxQLlP0FoU8YPBkLs0RZ65MunNMlSGH/VGhLzzceH09L6An4B/qFfgZr982lH
CsY3r+9I7d/6umt410MbWCDVmPoN3heRfKePsYX/ePfVYw191QdWNKb04regmVjk3bV8ixnhk9t7
UyxVLsKDfrKnFrLvU4zY/iodTlPRBhuB1uLnqcL2WOil01123FHDXB8RlI3BsjeBQoHs3xxhzO7g
m+6J/b7F7JjXHb58XJbiK7+D6qdyFb/yv/5j+HE7wZfn9zHUJpXPJeKQ/19ILnEbo2dFlcTncIxl
ht8J+yjNOUgJfqpM8gDesiHZfvbeXA8mv5ipFY8/Qulr7qoloqnrKA0kd1YMduGEXAZ3IowLsmgt
2MYPrFooFN0H7x8oqLDTBWTYTb1Kad4ND1EXKsCwcDxmhPwKJAQBrar7ZqOA6c4HrgaSu3707zYC
YfizMIrWMmxAeqXeN244+pSZQpykXcL/2Tm/sdovjqVnbGGSDLVpSvQFlIfXQg47PfGfG6x2aSzh
upeeJRdzHZ5aXKGZeOIkSYcQ5CNe2P+t/1aHMS1xNmBTgMzeFZ2+dOryEQLg698MNLpgF3WZNOFM
1PpYlHdWvCYZCMIpCFcAm15POAiCNQlnKDo91Hwse79eSf3H4O6/V0VUrrIF5hNdpm52FrxDsuwY
dnkUd9hBd13BuYdXaIO3YdhUo+urvQmvD7lqDVEKteyXOS+kGgbFSSSGZhHsm5rsKNHuCjmyueG5
dL4zEQjEY8wZtaW5cBFwMmN2RG+NfoQntEMSpGWHD24AJWAPXirCs0P8G66vLCJtAKHE0fuU+iwd
RWzj/G8J3TQ/lBBvDoECz+1sAeZNC0rgDWoQ7Gvsyc1zFRftPAuN9s3B3ciZMOGCNw0AyFJkeovg
7R1ioAhFuOk9Am26TCdcC35Fe6l7LHTA3u8YeoqD/YDXHZ4ID2e74/Gpe9hYsD70YceBmOGKAGUs
twc/HwWt5svc1qj1sELKgkgfii3wc6LNX4h9/4XfALjpzk+i+1Y9AKsAXNVCcUpdgAnvH4MJk2HO
ZgDJZAHUCQvPVafAWdfFo2fYqy6gAGUbne75OpAwuqT+sI/ZvnNqxyrwwm9Qs40S7IjAiDT2pXZ5
73E07//6H0bjeKVsGZqCsfAF4eKNdQoUm8F9gZS8xXx3t7kPuswZ3mK00j3ANgF/NnH2wazVtBXg
5APfiTxwpYYIReDQdkpcEogLYpcG3uSBErkHID1gPPVEXswhzwFiQ2EHYocAhMVQw4F+l3rW3mLA
AvGva3ebI0NRuLQF5xw2kyhimQmw6SeLZPAnAoQGIo0+9iqdMO1gIMChSdPrvxyehMN9o+Pl5HGy
QYyqAyAUThpaAvRdHrbHCFJbejaNA8pl/304hzm3Y0BskiOiqA5lJLzk60Cn4s3AWB4i3ww7UYrO
RTdGsgjdS2SSEvvtlr0790Rwx3dTngm4KO8+6Ltbh51jx5cJHqjOzLJZBHgrMh56h2im8ERh7Sl9
mP6B1J99eWtdZ3VcAOU56hgHuSH9Gu4H0KxLSsbPOPN3uHoxOdlwawYUy4gAC44iqtzVk4VIYDzH
TmQ4t1npHDoBulZKJNhfyLJ3Qc1ChdrHqmduw+iAyoO4Pg+6ae9nH6kLWOVyUPZMukcqFJ4HOlgl
4ElZ5EOB8pn2pWbCGc/yvhVgRhGO8UZDTJjT37jf4PVFQ/f1yOGcXaNvePwMCo/vHCCs8wGzRxrS
sHntMluzG0QuXC8KBOGVOBCkwXZbUavx7qixWEkRHzpjJgQpmryhz7gYq7kPlfo5gkd+bZ1mSsg2
hTlNDsTYcUHkKrtvxGCTkHNE29+hvkbsL4wUbifxcJtsfYj7IUvVQd6LiMuBmDtZMEWe/yI2QPb6
6/41TEY1HSc+tPFz9gq42n62bNhZC+eEgohG4HZigKQjVcAGjqYU/UoWgF2w+ir7wsC2DfD+CXFt
8EF0XfGveLI0GH/uIKa93YrHCqLbunaC6YPYr9Tt3yfC4JphSz5AMzJnmbnwM2HyrWHtgeBRw/ck
jiD8UaUZiMz5PgDYfKHZwdTkMSnOOMP2uvO14udTGtvxnUWDKx0YBthF90DQtMiOFeDF+RtQh+UA
OucPuic6d/KhsplyEB4kJtJ04rwEy+s5yeIcPT5CcJtcEwfaD+WOGqorPcwHQKZjeIH8eMcTsxoR
dv86ifTiH+c//mQqvyxHuMtogd05d+YipHVLHjbXXGyN3RXspD0vsdVX3V7Hq/q5Rw38RKoh896p
Gyl/a9bz1y2GXbDNG7jmnZMCSBWWKH0qc+gJpug8TOKAeLhEGFAwDoiC8Z4DqKJMz/W+zCyP7KdJ
OXryie9ort/eOhuKChC0f8gogog0K8zt5UEgNs0IFwoK7G9P7aXHAsRS5DAC9dgCAZNGIIiQIB9+
l0EVSk0KQXptgJ0nJXkdZTH6akrEwRvX9oTWYBfgHcdHD5DF+XlPFKJZ/MWoLo0NyCREEvRY5/lW
mfOZtuLwoxg+owtkv8IMntL4M8YNgrh0bNaAfpj1e7BAiIbawXqfdj1zVrtjtcfIb1FOUl/b4Dnq
5ZyWojXJ+igy2DqUA1DKBvd6rgQ2C0Tr0vbiZ0CCOqV9BhtU8a2418yqoLFDpEoIMIARStYzc5RR
1b+GNPwDkyxjdsYFruscK59QHVn7LoW7HePgi3mQFYPOBHAe7xN84CTF+a04+99nWu9ZNWtHqs9A
QIZiG936zLVjvArFY/D3KHacWOIyo8h2DiCYdIOAebTgAWApUF3KjpSE+NEvki1G+r0sLgOeYNER
bZ7w27YQ/TB3xs9/9QTHKg40dwtEat79jGX2FH+asAxoUiUq8k3icVbAoxkdkh6+mEBcH2+aI/qg
Vfj6Bwgm09XXO6d/OmIOgFssfhXpZgyGn/RqsAUxBWSJkm/8kxx9RScciXDkBxGPnE23WGrGqF/B
cXSi/3ZjKFpMB3TI3cvPnKGC8FGQl2gTAT8oi+bsVBpCE3PAGTd/j76njIMvNs7QGiGu8cVSbs/o
Sv6qAEph+Ia7DVGmIfd78VwwwuVYq/BR41pIjBUB7cZ33I15Akaw2koAhAOAM4R8nDexNtUvz3EK
8rSUAZaxsKiWpAe9wdowY0lnguH88mT/MZICa5D0E0/vcdYjR52hqcc38DPoxMmCgLHXk/g5MQdk
hEuXxmEtb4AAGLsyGE1/rkqFCZcOVPzh8O9vjKifLhPUe0T+J1A6P3tisDm3prc4OVsj7N49mQO6
pKDhQ13PEAQA+CFD8nrJFgugCQO7yf/kR1TLin0sixKfLOxd3gsOjxjNlzet0YnghXU/6vuvB+lx
WLItdZnhWauHX82kA4oJ8JX6TCZBMcSgrhp34xychl4eFs0DmYgjlFGwHWDHP7w3mPiWGwvss9qd
tUs9bc8p1Jk+t7QNYNPSn6yUMQLpk8HEH4zv9ErcFyOlE8gcs6OS+w0QCV+OCwhR1kA2YiRkrVFF
waOASvudmWTB8N2cfHCJAFjqvTlu9u3+E6dHFdIodjf+t5+uzXO7/ZzqST25Gjy90ko6qI3/ieXF
O4Jy2zLl4DjFLWbVLuoJk7SG3aWe6IfuClrApIjBxWhbxKlSBB2Yfa/g5lGQOi2+bFlfARbjsrC4
1R4SKIXNgQIaoIH4bsyJzf4dp3IkPrNkxPQvZggVnE3UTJIngXpVvcbHAAYMLYufA9ZvQ9lYIMpW
eP7uE0HJn+g9jvN0UgX4HAbtqg3bwzV+RG9KDgnq+3uk9vTD+48LXC44A1jN1KMMN8BXpc1j8ThL
MGM5OABM0FMDaM7l6W/8RrINq051YEEmsNfAyKcWVKELT1lCrDh7+uw9yk5PBnE3HV62q/8RlNtz
eeYGikcMQQAlAlxk+FxgDth98AQP8pMKIXxantT9FZXMpjxdMQo+fdmk9gb384LK6j5n1yzG3PIu
+yZVCU4+axH0moTF+DH+zKlXxKASxPXEH/+/SlzWHm5n+dEc6l9mlLLpSlRlYBwAhaCyjK1B6yCV
0QukMZXojEUIZiqJVA3VoB+u4ituIl/oQHaXGJFNu89OlELvyTtQVoBW+aJc5OxW4t7xb+TCz8iH
j+tFGvM81keoP3WvPRSabY012ZZFJkv8iuRDFlULiGlclNU1hocRl/tkWvWbfcosbP85cYnSNeu2
3TKlZegqrbnWWGQtn4xhj4+xtNZX6KjDlnPdGGA8HZRs3S+gH9hJuSb32KR7Ci5ZRFS4Kfbz7rt/
g2rjiwMYO0sgvaIPMYujVfdTWlZsTxje1JhWF35tPxfqCjtunMHz/hX9xTgLKKe99wQsrRD1Mf0I
xGTWm76ipWnPVcyzUd+F5w6kdB4ykG3eOVwTJsQGBiVedw2PBzroyDpCVkvH5UrHqk2aXaf5chdd
DcFfg9x1q5Cj8H2wg/gTyP3ODt7TR/B1nh4DB0akCLDZa+HCJg5OOk+QTqhuuHOxD8DgP+nQ86/w
6blLygrTNhh0B+2Ug3swOjl1I6zoehyiTI8c2J5IGjVW1bQ64B67rvaY6JHm3keZxQijc9ldOEso
pCbXtwtTxcRcQRMgJQxFjN+uZ0VQNq9IBTG2gtRFmJAV6K3Dq7znxiZdqVtrm42UCEBJsKqhB8CW
EUrMdvvUeLK+a2lmbFv2r8nv+FvDc5sIyPPqne/938BkbxAedgZztN8QD9x+MbTi+96K5T/aF1w1
WMhUk9MOh9bm5WILxbJe0VCdy8lzkh7hAMh78/KYl/scCI1lynIovYR5G46uf+6wZP3S2GaXdC0d
FEj0VEd0gV+iXvC+8fJzvoAPf33CqxGzJ4AJdNRUEhAy0boVjtlx7pBkoFPBaoea7L/9BqtFBqWW
i7gevegrtxsqOi9dSXtk9RvOmtvlCxmM8hn3bvhPMzPSoVPFrzUhaMMdxmFAUF41ZD3UgHfwA2y4
jB1pjGcNWOAzO3+7QVsEHzGXCNiZrq0Nu89kMAyuA1+EdTm35vxNHaPQJ4yETMtGpJhlC40DEwzm
dW7v+N30CjA1hOYMRNBbwH6AkX+zL9W5ZHXT6w5esFp8DUuKuKbyQLSsfwTZY9aE+jgFm+vLba9I
FnXa51m3NO9xDWqYfkgisfMGRrt5WkV2rpCItSYBhC5fTLqgCGZY/JRIDFhlPBA1NDpYDjwEkAZz
gEBqPZOcMhumVkMPTdcNoAYXHa4gvQoUopvL38GtDNYF9O8uCQcOwM1Exs5AiByVoYruFaINQ0sg
H6povGioR2gYOIxa+HkMkT7MAfO9LA1hLvILuFQy7EqgLP3t5VQ6GDNf+HdLcT/c5ApDEKoHhzkg
715lqqI6RuuVaf+pBD/kdrn3qYRfUXHzUuiPlJu9IoIcH7UTftl9zztmpsev6ELzw+YaVLW8tDD9
UG0uO1F5Yd7I7BxbP+Bc+dK58JhDD6xgqV4q4BbIfvhnJQStYp9XQoJhO7TWCSXRiW19h7s6ctMu
GEGvD6ZRUty+3IJ5N0zWv7kpj7Ws+FLrQhGzbn73HqEoadkxU/fGSVClfsmcJMNFxPkqIoqjRFxq
uPLfwvrAAr3SaLK4CXBzTMbMlSB9flDcMIuZdrbylH9surbS9WCjQm550YYwRl1roQxMRSgoXJB2
qmUet6aAHHqqcA3gNz5tJqOPv1sE54gjJ+LGPYZcbXPCkqBu4at78yi1pr/hNfz1v7N0TEvHjDSx
D1fK7iUsxVfcsIaMPZOvP8b6pjh9hmygFELGhS2STblB2Uo+77E6dRggccJwuukm6lPBHQQ5gq2s
MC3G+EBx1NVj9uh1+kwsrRBOs04c4te57Xz5il3ec8B0np/jXxEvUVHdZLcLVRFpCKnFKvo/kVQB
z/EjCaGWbLCKUJ+6aHESGNoJl4850ExJfYpfXpEDRKOd2Wpn7Qyzkjouow0xXLKH39MrdRD0FVcZ
sC9i8Yh63rBrRvU3pmq3I9q1SIa6VcWv+HaE5YjMBxQUHma7yAcJ1FYmGKTWXGk3Xz2BJWGqsDUj
CZPI3QhJcv81q9MLQBsmVRBadpdq/jh95s2o3cLnvq2xEROGj1VPHaHPo9jBSBWBnTRTjjyCkP61
BbLNpbb/zl+4A9PZnavTl3jr0WPUidUhdwnC9XvKgBBMBgGbuTeXEvlBylRa/qZM9tcf7vMiC0kS
/SJ2AHuAlw3Lhnm56qABr0BWEMvNNN8A2H4F8EKD0r8houdw8j49olZ8iJU84HGDmJaT5qIBRr8C
Y9aukYhLFy3M2d38ZKEQu6fw4FzeVFa/Wnj0aIbQalAzW7Ay6anm1+AHw5XJ++2ENQV6N8SFHHAU
ZbDZ/khfLw1qjsPT+V3fl0xcdhyWvEY5oL/0IXKe+H4edjXuRDvvc75fJ8zjLcx8MKwpHUAjdsvn
ntG8Cd3mqLAzQo7ZY3PGL+lcUA76jP1WmGlteOYxW+s/8BjNwDcKgc4DTPs8Y+QYncDWlu/M7dCg
PuInggMgZUidKggbjDHDZPglqc6Lqf8UCxw2JSR0F5zogBnZoOf8A5Rg5hvY5+ZuvoSxvYtKzNVY
Fj6WawkEluf+y7ew9TJYP7Lbvgk3dQi5upoiVaNlpo6Osr1guXfzSjGBYmPsxuzhbIoYwuQu4k/S
9gg+xPBXHudEX4CA8TzDYqdn132KmuYfS+e1pSq2heEnYgyiyK0CgjmnG4aWVSAoSg5Pf761+4zu
3l27yjIQ1przn3+QRC6b2bm8ETYAdfxcsrp9H9jPnsp58GvgXzhmWATjwfxcqnRCbMQH52SmXHjA
YZq7hXxHZ5uGOELhdeZLzH1RiFD68oaPOWZBYxziOJVgD7XPivVHKUvjDBpHMm2B06NMl1GNY4gx
PyzrkIKg8vkJhCSqrisbAAxWWgsmej5sCa6w+Uvu4G+ItGUj89hfCnhSwKrcpz/In7Hu43u1S+oI
ixi4KVgSzjTCwYRj9/wzdukZkhGU4gWnXXFBQ5SfnigdwVC+Fzf9LUz3+tXAQaJUxraqrQbMZYau
spKn0g/xu2tz1164DIpjsaF2MU+9ewxX9CxRZUszzFOYw5GGMCVZ5AbpnswMFALPkdvamseKsGd6
zjW1pvrsBMKIgxViyaN2Hl4HJKgSg2jZA9bWMRHMO05O8fc8Fg77bDlnA+VjsJ8mwzH2f3xY0n4R
Jb0p+5dvIgWH8yc0UGYiFGv/HsvC3l+aTYDJ6R+XB4VCd3z5Khln6t6gKOCm72D8zFONfsoSTE2y
5nMC4wVBA+fYxtfQ7h4aCq8LrhgsqeBgr2XvyQs6WlpARgSyjUkNksRWSFDa4QjJKPJI6jnxiHBs
nSCEvi2nOjSH6oC/268GbAZ64X79yBKUb5A4SHWPnB7dNVwmy8kSFP2qgEclFD8lFizgBQ95S56J
8cjPWCBS68C9kXbUHRQx4zNHH4RWXajT6GLASnxwmwMzNs6x6e1oopyZ+8KZHg1J/tgX98GS6wp+
//DGFUdzx6UovBqwXV4m3hcYfcf2UF2fG7oLAHX0uuRTunweWtcBynTgl3AaYtTZ2687BkbhQt4p
U4bWmwbYH8aBJRyY2XzYqDH80p18heX9EhrhCWx5gYPYpUa5N7hT/TGT+8xQ/mX6pH8gKQlPPbOY
WkhF0F2TxOlIs3CpvJj3NWArFMaj/mHszTXRusrufePufO2R6jH8+mNPo5vh/vO5tzm88NbEUsN1
U1aTwTR/JNuUQAKvubFhrtIHg5pAJ3p5ivq2FAlPAE33l2+JQhgoZuC8T9CgNYJwOD34tSwLeBmi
jkR3Rm/ISkdw0nXwa7ns3zwBJz3CyA0q/lT+xW6UZgpLK0GzfQrLF35gnqoDmz67cHFVD68VDowi
IOOuo3J/XbiQ4wsrGXAwPh10c0LIhJMYZdEKRYKYABqC2DTmuL0Se4i4tEe9K/xskPa7yMTorUOS
Bp5uuDFfi+vX7mNHa/YJky/iFO0nUYp2eMo8S3GVNYWTfA23rNYYiNE28EZsPhmypC1uwK91AoyK
+JsJ3yoBYT1R2w0u/27gUHVxu4vH6gN3Ec/QJxjNP+Dg49P69FG06TY4mOFUbEVw73AGMm1mNyvQ
bZ/tbjm0SbL9IbXasyZEPTFmSG8GOXaB19MUNs8JFWJ0ByijfdQftEA5LTMnF3sxGFisaJga293P
M6emnJimCLjQGWWO0AIoE9w+tAlhNdG2o+DHxWLzDP18x7kuyE6zkOu93f4ms5A/6g1yhHkyEXj1
hHyZKsFqOotY/FvKrgWQSg8vl0KYzYjVtLh+DnwuWBILVZoAPrLaGAtjkx+bH7J3UT4Yyyo/W3Qn
ydC1OpLxEEdgNolbJ8LS8BxvzGxESN/rROAy72wKPLD+MPWF0bwaYjZHvTH0GHAil4HCckO78AQF
gWLR2nDcexoIPjKnCwmmOuLZS9RhPxL17tCpcaKdBszPafxH5BPaBUfkOhx15ZhUrS+I5VQxceQ1
j2CuQJe3Dq7VPsLR45IPXOU4VG1S5/xAtYV9+Ug48+u5LU2BUHTwbez6jU30R0ee82ma/QBhn/H3
9tWdSrbR9HuAumVc+kfiktBM7/ToXBTlcEWNJc7+O/YJXlwdoeqzg3OPNQdVC5a2FkCoA9ik0cE7
fFz+1fB6wZI9n0YMwBfpUrfZMb4z6/CmzmIQvg+Yl0BUQwTCYu9z7AZob7HhqQUYnB65RBBkkn9k
jkuTeIvCJih1A5WzOIOoD+b5nzLRf6qf71+m2INdS5lz41oKHQlOPnrQhrTCvbL94ltx1vEU3rCa
oZns4GFsQvQny7o6ELD8F2M9v82KKfIAoG2AMCAEPyLy1uE1KlfqR+vasrvHG/ILaxm4IAQXQB9Q
A+aELHiskPuII9i62Zkny9HBQZUBY+eVC4eMR93Vd3Hn1Jz5ySC031xNO65+YX3UOfwpk6jJuYbJ
wBnLSEscK5v8D/Eyf+eXFAy1EKS6HCEejAiGzCc3h+/A/MR+JR4PZRZB7TcnOoDrjHMUQLhEtOys
uXNfhghuX6v4y7P5xr6JRImwdphVmPS6WDJVnXgAKe//jJf13OMMaIQQ8PZ159ILd9ohRzhbSFhs
7rEJ1IB+ei+/cb7qKXajpLKzMjtvXIKPBSTZKy+R3vh2q0w4018MZijRcJUk5IAPwNPRvoFEvcZW
Mk25jZRFU3ho2dXCK50hlRJ1B2ojBJPhoymFF2xOyU2FgxtM75bLsqdF9uQ5nv9d6dRLNOHdnsu9
G2wZHURAlczxIJs4/L/txwFSkml3yp30NPiJ8cIv3J6Zo37kZ2nvJMTXD8gKOZTcGwC9nIp9w5SL
Cu8tL7m1y/eO25iM7zbcGJA+EBPoY5XTw60/6W/8vspWQvGyJxtdphiRuUe52ZeRsvhSa44ULhy6
kjems8x2WNqSE6sb5yfHoBp0AiVcAycHj7eJrM6fFMSsObqzDiPil49Dya20R8wjJFf+LmIWl2xR
K0RsblmbtHRGRBttj16KF42jhSH2/g0n5/vV6Nx146AWNPJaLK3lbkvJ+X77LwgG9zBy48L5IN7O
/eA9KTHoSqYhdSxcPRD4zyqOD0HgULjn4eSFgVXhfejYzHaXtzspvei6+2RYQ95rB61W1t2eZgov
E6jikv09h/gXu/JW00av2iEpTGGRvtcUioGIti4QViGo8JI/6tyudSKLpWUVt2cZw/x+0RHbgXJk
MMsNDprdz99LRumUifTrFYzI1LGqKdP4Wp+Xhd0R3vPlDrRzRs40rSG0vTKYxETQ1KMhY9BtgSCh
9HgKPVvy+88Zo+McHyaE75OO51P8qjt8idvT56CiobqQznE0qd9uc/y0dhTOEpDPwgMK5JW5bSjc
CvoAU5q+0URheFtNFs13iats3y+LdGJlG81tFvmJwRLSARmSLld8uuNom6FdcW8Jm2sacWwr/54A
tDe8VPYVdzujXAyoVWEBH4IvcxqReyzUdK3G/jPxh+q0BPK4Cb/TbtkgdThS+1dXrLOHdreEHMgH
zMZUHbVPUgitGwEADb21fLu+cc501ZvEXhTghsz7Z9yTteDLPXxJasTV+1e7h57G7BMeHlZS8+EE
fTY+qeRgt2/3dYkemODRqkZnFd/qt6tAsESOt30+x60u1LgcUkpfAb+jjwf6PgIs8w5QJvFDtNUq
zRLtXDWnlgimobIIW3s4CZQJpV2J8521AkhrwejQhHN1w1MCG8ROemphYsoh/VJK9v5LnQHWl+QL
wU9FynXWSV0VloJf3QHf7d7iTwwetbEBWeXtqFM6DlwhkeGxeBUOOmApdBBsAsTxp4pOBeP+tJoI
II+niE9l4TxptUOHc0KfIrOFs/oMx/Si4gUaG1QSXTKdHRaNKmalPEU/HiLE4P48Iivnmeim6VJl
FloM1CRHpQGlXcUY7F8rHWLFT7uKlTEcT1wPM34bHYDkabuONIQb1wd3W0PXBff4ByzzNefVOPnI
7aDW9D4+pYP0URTb3loAWabEoKWz6LuHbVh0Dv116X5uii0Px8Bj4V/NpksrSVcJL9F9H2mUaRoU
1WbIIxxzNabCY/pbYFWMF7ftjq6hIq8dvssDqkI4Tr/TFvo6s/Et4Ae0LroE8/CFlQBQ5mRnfcfy
nt7W1gaXGdYf3W7vwbz4SWGOkQ8FiHBmA2Nfp95iawvgou+ykJ35HToDqhi33zAe+DBEoooZV+oy
fM701O23n/jf6BV6H4U1IzjGtaZjbD+m8wTx6xjwsctLv/rTri7vFzJCsXqyCQ1IxOJ1VoHkDjjb
N/5occQLHH2XYGAwiHyqQc4dKErlqIvmT19w4piTACxwuUCW54yyHW1w0KUb7QoXxTa3hXxDeV4/
pFVJTPCH4Q4mlelEHqO8RmiQg2szb/bomjQLziR/E8upgJy13ONqG24Y4v67Au3BAgzkk7tvoqGE
1kB1P1eRh/reDMHSG4g0vrGX1t8p/HK6D7oCkTHQbekkI5h3lIkyeZeDQ5C59N3QN39SyaVbNnPn
/Scz+qQd4LV/DBKb0CFhL2fTkGG5i3VpgU3eA8SlGbUXbd9ULl2FvDW+oyfTNoZ4zUiTRg85m3wP
2JuZDnFvg6/DdLODZcIwP/TCIe3LBMbQC5URnZPq6ndCxmYfPGLbBuevxrJRrEQfl6625xlwDvp4
9K/6x0tbJFz8gAFrNqNEbDZk8Y47jwQeIfzDFqA7fRkYT7+NEzN1JmOTZgkyESFxlXAO8BiyovUU
dI2Efl73rNrpTjIArNCaAa2OeGnyIMFtlTENn7yt7uTPozUFgy5gWvFIEO5/Ni8NNe5DXzITYpoC
+0T+oygEfV1hy3KRsIXAmL0BIyYFMlmriPr84FiuE7YwKuwEuI0pKPwohkJSYBPzh540diFFqMyK
wBMYcmJxJYZ7v/zBxH3YOEOIBOgBGZt8nNfTTi/4fcOHE0LzsyYM9NKz+UXyPio8nDSoFkfYceI/
rDo4H8nkUMCWwp6KYTS+SkTt8fyZCHVk5AizBQ8mtBI4lPNWfhvMRTnaBiN5ZlM1nm9DQHgXPNWA
IAVojRFUy3U7AYJuMa9CY5UBsgkIWrvTNmZXOl7M1KLRV7LhsH9jl8+tcnJ2ZwCGF9TWMR+nbdwz
gG9KnRXDcwVQabYvOnBowJAeVy9Yzgyh8ZahcV58d/mKOXi3fG6EV6Haw4P7UMRME3ivtGNizNnr
tMrxGgWV25OqZOOCIzu5ZFsj3oTGVUS+4S68FksQVMwAImzYuCwZzJH7YnPAXz/ksdyYvwQmaz+j
sEEL/NHhtzRB2QZrM2DWDsdUiCxIIgN9j/CjdZhrCBpn1XLMsRXIrliBCCc+m5cEWQKhf7MPJXa1
GHLllxhgI+ODpEr3CXL0rG1cx5JrRPpQKvwiuD7emUvvbzwdoOJ/Pp3YeYFX4DCJtp0u2TVPFiRQ
+8lUQXVieN4Cj4DdA1l6od5MwQ6FF3owkcZkx2YrCyxT/rMAYUA93e8a73qgWeirgpVYXSrQVbih
FEMdi8WVwwTrZAkWYc74KpxBEXSAICfWUNiugmQPCOjt5lS+BCWhYDp9pumjRyoINeCpTcWuXrpZ
bX9gFw/Au7ItRjEClAdvj2zVtLWflGySD05TeOf4Ru+awDjaPj4noLU45oypL4IJlJQoOOCX6EeP
QXdgqi2c6sCXv9LCNLbhd2mZnuwwga7ZX1IaHDsD03PoI9NbBZJCruu2PrLvjsqzOsvW+H9BQJq3
Lrss9iw9CmCU5myrSLjHuOFRzdmsZNWp0sfE2AZjpknKhPcdn6HZFACbgzE0Zm7R+iQ5uWBfphYe
KbbkAWuS9ZOOMIycA6Rw6UGQWr0Rpt6TxPkQVnaMWrBQ00t+n/+8E0gqwkqhJZFLCC/e12JbzvHA
UrcFJNaldC53mepiHPf55f5kiU8mMEcnyhZGcRpNSkUASIOjToX0V+71G5D0lgSVW3OLHrwBBMoM
Eb1wo8yp2eTbF43YiVhsSl8TFvAlX1P5pQMH2t6pYO6KdVME7wZmnF3FjoplImZQDpeIwsjDHAsO
C/TJ75YFQYGCRFrJ9dk6XICpnU1KyR5Udtn+Ni3eSlyRxe45dBj0exhNqJf2jioM74jZ56pUy1As
b6SsxtkUOhgoHUuhNjFJgEDmRdrBhPUExmTOBfodn0HAu8Bh00t6JtjcyOhCnyauztWHOKz20bV+
bi6w6Gt+5e+8axwGabLN+qN47X0QO8Fewo8AP9MLgqEZi2CBfwmjsjX2ztwM+FZPyxN8r+QAQ0XQ
S6YVKzWLAeW1bNd3sDXIi1A3onNMfY4DsgvyylwgYvh8DKaFxfSlYzToF5VteHx+Ld5STCdvb8gI
Fhg423zX4OA9u3nvQtKIEK4LtaAqknI6mt59/bhmt4zBi63+vjL7taIv6xg2/+gcHTRg1oSURlee
DiYsmkzMXi5iBKBn6q2nxylifXx6ZQtp67NRYHYhoYMMjSXAgmn9yF09vb0/mQxGEx8SuND4rlzf
cebz3y2in/HkOf7F7JMjcxByPqGY6/9x8YuLYOgnHrffWEjYn5s94WkrUq20+duDVwVl1DP5R3fu
Pi/wi0cXkqPJC6lSC6tUmaVQ16Gir6BKXCwTu4N0l20EQ1MbZQRl7l/G2Hr0qOqWUgt9CrxJP8mn
+KBS2kgpOVQskUzBFOgLI3YKJo3l3phzz8bMHZOO/BhT0g+9hljIHGxbYuibw1faxgvD/8ygoEM4
D5ffeULKlogxfOOEZCTRqiuRyGLT3DywEQyY/lZv5iro0TEf9NPAzbbxWsXniRqP3ZLVSnUUi314
ARMnYn7Lfgekrs7YA1IVrliUGFCYuIYan2gvBfPAawg95x4JgzvJDVhMcfCXHu1z33Y2uq9XPjsN
ZTfIhkiftjHBxggOEgb0OTKklJui4UKkGsT1Z5TUwKit+21D28ABteKScN+Uhe/fkOifzscvJfux
DlgRsgUJdy/8huk3HvVLUELoI1XIp0THMARSyCt2Ps8JX/O4p4Vjp7rndSiBAahQnfKF9nKykFxF
FjdAWNOBUCJrQr0AbMU3kPaDyYaxYyIgecQM3jmioyE6HvJ1ENOwGkKEEBgOAlm+bGXx7Pycet2E
69SMEpjf0GCxUmDPYvyCtiZ2KhhDiFRgeCNPwkUms/uOS2mc0QxjDvd1+MLqsNQa9zpiTFPI/Ira
K0obxPh70ioXniZEMhJfgjEmlg1sOibmSOiE5KNM/fcvVBlIjDOoaPjNrogdImBDr7wXjGnndW9J
UUU3BRQmj82332LDcxewN5+YTRzeAgoICVXuu3aAv7FwJj4nqX2McAwcMYiy4+VN8YWKbgmnS2NM
SgewI+VUxQ2K00Dj1BCJT6oYKhWtiK/uPXTMH2EpwhQBtisXFVLL5AqTNvKoWFhqO6plSEwE/MBq
o6b4ZWEbqC5f7kWzRcdc24Nbs5QXGfIP4iEOPEN/+keuo1yLd8aJXMeDcWqRsMhUf4woGPEnNiau
xYFVnBpNOxULylHs+2Dyw9ikbjn1ug9PETXvPytXSj7KleYg/xZIPPPG5bWhP0woMAWLdSKGG+kq
mzbbattc4SyUK3OGW8rSmA+O6YVJt4ZDw3tKahk08XzV4SpVHORDvROrR7nKNoLQKngW9Q5LmEV8
hodQokoLjmxS9cOafXdwx7maFxjAUpWwIa+LZXfDBcXJICZUS5WgwIre9b3Nli9Yiu+thT0v8Zbk
jjIxYzA0Tdf5XiTx9fMCeWC4JHMM4VXD0omob58s4/0Qj+biiCSBZMXUfe2ag0ZwSbGgq3LTve7o
62Bv9swBgnl6gvPCRcNGGcy7dXWup/1WQ/A52ItxABkLJOmVCC+vr3v4q17Q7w4foHp0wCHKWMxg
2Y7uBNQfUPucSowdcxFVegEiHj74I3jAHYaPHYwl1nGMdAOsXPX1AMuP9K6vjS1UO7GQDF1Bp9MZ
2Z64sgmxwnTtZG0bqDmwPhmgUM1o4sZ98VvS0lrym1ttIV1BVdld/uHpdMTInlCxj6xjsxveB7Nq
HV70Mz8EJgwBfzap8NJJWD/YZ2EqYHbDNA4FIbm2P92PhchwuDMmxmawSubwK1aYvG5eM+moXLnj
mamyigSF/TmX8LMImAPcAhECjLspx/dFRpM8TXblby2om5A3t88VXJl/TDF6OP6NqM2pvkFMUWxB
fsHZgqW/ISl4bJA8LpK+HcaCCQuzDu/1X79HdfOb7HIRA238vi81sOyUUwNgkN/VdTLXnHBnXIJt
dxqemM4Yt0/gKofhTJ+DzA5opxBJPoy/9tYfP49uXy+ZnOwhGsIsX7zgWBFiAVbOLs0tc1Iu9Tbd
6gwqwKtF2ED/V06ZBHxP35MsQaTFNMUkBE0+De6vzXD2XUb4mBan6Lc7vTblP2q6vFaW3fm5lufZ
vpo/90/fXJDG6Gd7fR7Msku6zZftLbLGsHR9/QzFHXAY7kkLRgPHGTKUXy6svbqU5u9Zu+qAuSzq
UrqPQJAlM4hmADrU1aCF//CU6MgoK4GISue7DsS4Dcah8c9FFi81QS9i0gtpTBfK7Q/kcBYJupCP
K+/6De5U+d8b/2kADNPWz5xQImxRCFnCOUGD4cbLPOGNjp6PJz3ERYVlcwwfn30JRROsIjLwyk1p
zpkbPIGpQOtJJzDJgPfEGAOUG9gT+zBKKzief2wuaiWAIHiPIKM8nC9eHfnewEZ82+TN/UAOZVJT
6m4h4hC47lKoLX9RB9l1TCI62lvtykbFw9gadepZBqwg7cKgn8EVYCAaW8gR5liqGSaMMJVgC5OO
0R8/065DNCdMSZTRJP77wM2jFUELyOiCPVF32xYXZwb+sMvE7spu/O3gdY4YisUm7lR+L99yea9X
saczbo6xSd9yW+h7TV19EvcLhQ6HgcopLuy0NZyqm85kDfLq4xu53MCZQUlkQ+6MjSnppA9MPWET
ZNzcD+4xpkt8Eh4u1hwmUGZqm7A12cGhs+GegjyUR/C2KGPwwWCHwodgVLCzP6h9XvhjcneH8NJR
07wcU5uIPXz2Sr22Og5wQGCj5e7qSfbS1uqQp0KwpjziYhnk5JR+2qWyfMkTqgnweFHERG5QbXTZ
NQjZI9FuMB/uk9hRmLrrGkYejnltbFiY8UQc8kiwrQYQxeeWyBpxxAxkKCag9Z9CwhHFYu2gxtCu
9Mf08gFmFenLCzTB02pcqHX4YxThlEl5QUsLv9x9/dCwFqNgI4BWrpZ9gGGFcoKwS3p0/Jknq1CB
WjWW1MkhAmefifUETgJ2oqAx6QTBuaAVyaSBd05VbKP5kPOTC6S9Y3S1r7CgPRfYX70hYAGR3GO0
R932LUC6fNZbDGEJknA1/OmTgRj9ccTz6jfEl9ouzf1XcaJgJkt+zZyKR5vf1o6fcEOwdahABYZH
w7JF9VjAQpP8zJx/mSs/94Nq8QkfUnLuwOk+7RQHFPmS3rV2XrQTESgFLNMTLsKFFFKuEfs1dKlJ
2mAmBCzQIamBX/cYe43wt4jXuJ628zTiEJMHGYyrWNgtNB+3nGnQcLDTXGfN5lOQORRP2LEi3eeB
eGv3fKA+ZzznYqMALGKlHmZNiT76xGvzM5WUw5ejVMV0kvZA4M/f07BhZGnLzzsXeYAcZ0ZhyMA1
YgYE63DFjYR1H6PESPYHnxVmaUOQI3Kg2YDnAdbST5G3sxJkR3rVqYUMvSIEDZVxaV5lIn0RCAcs
ZHBhXve8kKC2HHpqF1y9k1lAxk0CWwxGPgIbGW44nycRt8vHS0IGU37zTe2PrgkKRYe1dM3wGpIf
Qt16h/Rqqh8Tovxy4tzmH0zUVDv8yRLc5rzqIWbm8P2BPdbANU9nAJO8+mEBi27fYGktfnVWjmm+
6cypRcY6g8lbO5WOz1/KsJqGc6Jq/wwTaaI/U5BigZX8B3olU/rXh7REtuAqPHgju5gCdmfdRnPq
y8yw3A8WiPO3/T0cq1PqmBP2VdYlDr22eiI9APdDG74kOW6qPND5y45xhr0nEqoAlWtfkJc8jejF
btrvaF8qSCIwmQ4qFeeUOenLk2x9iatQdgcORepJQuoPmeE+pHohowaW+CCt/FVm9HrzaP+OxzDr
ATPYPN/jfM6NB4acQ1veYCqHh651h5IK+5TyFVu6GgIWqtyMBi1rBMuaeFVqMe5W1cHwdFsiVQMY
jPc9MZgGWqZy9i7IFAfelbdYwAO5adae6zYCMCe9MPkCwyn3LzUrfzPeZ+IKqIlCkAb8D1UXCCOb
mMMNPEqGC8Q0Ir5oibf1CikfgTmkmjUWXFxjUicrLIR7HMoPcT/nQmcS+9fwQH6jsrvfZwfJJVmJ
i2o4MnUP4BZ4tGkWVjf/RGxtycqY6Y3fLXia725foByidz+QvuSBEion4FJMSFWyCp4XCs0VMwsv
5oKnpOdDWNJMM9B03+VkmUzlCDJVtaRC7xq/aGj8NtB83smMazkMcXuC2zjinUn5iaoaLxayBNB1
7gUL9p+XfrI2unl2GFhHEA6wRXjMHbnfFf8pXUWu7UxeIzKoi3WXO2w8jTVNYQfkQ2IB+jHl1TzI
p+yX0DCa0NHZcf8ysQl/8M1OncQV4LvHwKhtlwMCI9kAieos3X9Do2KWuYMzIUWYPD8YgUKbobhN
ZzDHhGSmOZesph1m1WzQ1nCnYGPHcgDn66iu8r/Gbce9E5i+OcECdBxTY1jv5dAvp3AmBCsFETbo
LftX7lJ0JJ1L3aHC2+8EWYjHfHzaZUoFJkf/SB7cl2rlSLfhE0M21HwYLZ+GGJ1SSN8p04ggoM+j
sjYI91VwhnQoLHAupWRgP5VufDvHkpjo+lA0thrS5R88YltvILv6o0tdtlTOhtiRzJcYMZVUNA7G
eFKIToNpo0uPmQ5ddrQXYSfNqLnQWrICEPdOwxCymuFNEdvMqySnY7tkBZJwJaKUVx+IYvCzBYEm
5WBI+4DBAvp3uHbOEAAlxQsZsAGrOoJxiSNVaKnHHOqvIOmxDAMzqojlar9BbIYnFK0wZpwmi7Qw
XKW9x0KcsXNc/aMo3jnd6o66g4JZwQII51ORU4ebMxNg2i2Xy2QY+N985HOEqDdM2NG4kWQ+NVyE
1ATzBojnDL6xPrWN7zjxM5tzQ+GmAkiYPjwE9YcpW5qN162M0micBQuYDcpnCcsnxxxFyFp8PD3V
s/wjg9ZCVeQOHuX4YeOlPW4HM8hSBNe+plAtZG1ev+36uwSdVpmADUbGwPVS8NnK6VlzWfkABG8W
hDOqB4mhOYx/zjEKtFkxHFW7wR1hSiHBL5q0n11GbWDYzco6tk7llzdtqjQwN4gRgOQHCmi5b9ca
rAeIZ3+HPUMpLCexAwH8MI9dPe6lJe8gOedT5ZAR1sp8Iz2W3fb1OWYmtwsrGQiP+zIn8Q+oFn9j
PfgSRJuexYJ0NWZox6HzrvLuSJys/MuKhrkULEzd07HO1DABW5fDDR06rpbGiW2M5bEYEgGD9TYD
TsY2iGkSDpIIYWWCVArFWPVylL0uMpd0jJHoq4MJEk4xknfzGhH7t9jIuHL1/2JjYPFIC8jo0frz
8pjxahqp9rZuuMykIWAn5TxWbeXlArkPb/UP/O32s4LykZOjiTGBug8aW9PQSdiDL/Z40JyZauMd
EjkwIYJyCwA/+KyPJTG836NMzpG6R8ozgI33RvLlAPmK8usP8p5K5dZ7xSubB9xD5EuL7s8iADgE
FqQeopQOvKco8aHpjmp2G9wPmFPEGJDC9nCCHnZsYrgNNBquGMORpTWioELdtER4BAsNcRqjcr9A
5o+JVjpLobVIc8SXz3QWM0cr5qUFZEUOq8KoA3h2bhFTNg5aB1cbholq55EKWjMhn9ELvnisCVw/
KpHEVV7IaLRygehojxjXdmPRLt41X0fZ8ghgyyLFGNesYOWKIWWjegXfYRrGVJCBgzfcqtuPzCkc
fzx9ixPH0CkpXMwAhI8LFnNEH1HWEz4HuB+TUMQ6wsWG/yOL4bUpPugRvOCXGjZFnoCd2A06icG7
SMmN190SSeMGAM900x/56bcVXRgdjK2gblKmUuvGMXAXyYvNtGJTjUZK4oYoBjP/ucOz3oJVqziG
NkpGO2GV1P9E89cCBx2B6XaERbM84+z0XDN8Zug6pHURa+xYZ5uZMWypxKe14Te/cL/DP4SPitzP
kU9PYnPY9xGNU9LBov/sG0DIsTKAtLM1n5P4udTjBUbMWuW0iF3NgLV/Da+IADHedVfdhN8hRGO0
BenMXEWFV38uUrCo840KY4kqxcLGgAk9XFiFcp/KK68n6mv6xotrrRk4bGfwKz/PW64OnUhFohPC
WaFCf0+i4T6js9ZPpb6igmsnUY3VumM6iLuBA00qMF3yAABzg/VPeIobimNpfgwiVi6L0Av2w/X/
E15xMeT4rSJYTyVHhV0oWH81T3uuCumRWEcJr8HBtIgpbZjRJfUiXAQ1IvNE2ymanxlrDUCUl4FP
nG7F7kCHZzxXrPsVW1hUtHZHSqEC8z1eVirJUtnpoy/rflsWs755lIgDJLIZm9BDtA4VW/Mia6/p
qy4n4GHZR5fovfje3zoaD09jtP/xcjFJd3xqaCSwOr9H3tXXASJgS3p2k7J2h5f2xOZkDd1XNw9D
/6O6Ahqv/4Lap1J/M8wOvbKbJ+qMx8T5pJZmlE0xyvCE3HOxt4V4TzQ8NUfeealO1rFWuUXjKwpu
AdRCAovoJpl8ficTNJYEAZXFWANTpaamzqOMxdMgc8gS0iiWDLulO4C73AJBMxit7L7H4C5afURY
Nxi+Foi68onXvurk5jRsEYayiXMGM0K34SaprsQdGBybxiMwmwKS0FsGXa3l1qoTSTZwLrUgGk7j
ycVn8/1sAgALgoIoS2Zu9GUCTDmLYYPx8ePGZXisk4fKCD6fyI2D6IDgq1+QXmaIMXku+BnTT001
CkxRLArf+lK2DT4SGwVj3hZnIAc70q/hoaT68oS4p2EqzXi5FVNnJvVAzq9YdKhDJlO9TYmbYdei
OrWxMj9MEmwMFRGk89Y/qG4pZvHpQDIGLYGN5Y6ATGDQTPshbfygXGOrekKRgc1z56k4QU8SfhCn
0gIw2oKY29pfpNERNTZEL5v2HeYOekC2/cZmex4U/pCAOTbfIxJQSH00FVjI5MmkbvwYUHzdLtMb
iGMRsL4Qlzs2AHkeajQaQi1YoWJsGmxCx8mJNY3dFeu2eGrNjR/2EtWgyRwN2NvhKCzh0r6g5UA0
V30ulHrXE01hzlovOwM0qMgo5jxksOd2Ffg8+8nxGYJWjWleYErl7IpIIdFqDjFuKzFWpm4GOAfs
QagKDUOHkjfiHvYDJMoMBiAxZWChNmRkSlTuM5CJZIrHvTL5D9AC4Ug7J0Bl0glYg0fzAeXICQnu
ZOUh5K61cUHpOpeipuABSK3JoWBUh067HKONIUK0hpVBR6OMhSM6CW9HoMhoS1XeZTYm0VRvgjeI
nhJv124UD0Z5Px7AFidT9DtaGuB04LkcGWrXQ3NXLkdz/j6aZCeyqgWjwUJf6NvXP/hUuWnHASsk
7/EHAlZ1wb+CY6UtRjDDB4zaLx+6yBlYp7ExyBFXnLi0g5v61+7B6xFxcyixXYGpOA6JiqAfw0V9
Az+RhAhyKli0/2kilO173iHMDQRKGB3VvYXBBDyie7uzmIHAiINcC6QKz2365ELLIfOOyfrFxaKD
sTbttgUDI6y2KEoPAug5dnAdlDuNIQSNCMnxoef+zHh349AAQbbl4/CPMsYA0sahYCDIGNwYBCC8
AhuveKzXkP+Ztro6sYpCKau/FOVOUIughVJwF8b9srvQI1hbcAiunYYbh5UKgyLuUO6sxrXyidS4
GmbjANbRlOlsdM4fzKep1jR4RQPh6MV7Q+lNIwTDB19hGAWUM/8kN9W1o2Vevx7SWeS9My2ZpZ5x
zf9M+j8B1VF5f+8MmYSFZ+OgG//gOd/bbe2WVKKE7Aqr8M8BSmXBCBjkHfXnBs8EWl7/4zdzMGrw
7YbJM9ht6nz2IFANWmt8tqiO1AV6BWva/sHajt8M4ZCSes8WZGHTUP2jwmdOwMWM4dA/OBkEmiuW
/pnrzjqI6R/57YrAkelVeCdU/STJUIHDG+SIt5CiESowZHO+FoiLYw7skCEz1AiE4jDJYFqZAFd3
XBRk1o9LQehAwlxzDXocLQt3sAeVwYqcad9zgU4EuDXjo+wbn9nBa6NI3FuYG49eC2LKlsYUhQbk
RFJmJiYzi9h5sjTjEQicgy4fIAJIbA1qCzDMKDG9S0eTDgUQmSL+r6Y1vUEMXkI2/px4WzXpjgra
hKsYEHAlY3pyM6FTcOjoOSEF7HjxjP3/EcySPZKSZTnlkn62eDaU63j9H3cQrR5fUEOz2CDolM7V
Vj4gtmKFAfxk2n3tLslBNPlouEMhNWyOOFmqKB+VVXLXHjoa4x+oT8iZpT2CoNBNVtBa/kfSeW0p
ikVh+IlYS1DSLTko5njjKksLEVGCCvL0852e1T09FZVw2GeHP5SstA7nbMbTVC825j7yGXblQRD8
AKYDCcIgKgXnUOLxB/Zu2S15CFhoeA8g91hYZ9h9J5h/IP16fLQ7FJLuU/U02twFOXdx/QUnQd/4
YZNbNAdu5xVSp0wF7j5AYs7Aib/eVJUwHthjhU1PeTDS5Aq8lxt+MbbKwgyOa36mqT2Nx5EFhCEd
/TTmFIbPK0HSHpBAMQVX7Rtetcx7SQS4XFAuOUkD00t+CXgtfz90v4QdzHczhOdgoViibXDd/sm4
NRsdKWs6+vTBBAqWpPvGpd7RgDgZi5xYfup5jpAlBu+DXCcPMskm2TbPLMMZUvmkX3MdqTM6nFfg
oWX+iNkwVnXo29+owpkNeG/2+bhiLfUOqEYQd7yCtmWURc4JgnBKY7AGEMoEhW2anKd0KDRV1geA
MOCmEg7jQKWsYginw25eNmQetjne50UovVxrQGECcUyNAlzqrURyHdCIJW2mqyH7Su2lyJKaUwRi
CLM65svVD5RPrdr0XSygTYixhzxv94HDv4DJBht6chIwUkh2K4kNngYy2yuQYd6Hh3oF5u6J0N/Q
QoFIoOIzNLM8NLtHEWnv8es+uhj0MU11AwyOfH6CSkbMUw/bkVfBOZa87uXX8pha5LGDshhSGohr
DA2dKTjeqx/4CxSpwNviIcnE/MVjwWekGIbFl0kAsEE9QoS/qJsuMdHEADzCZA+Q00l4qKLQJB4Z
wFgjDnovnUYXxtDoN5L9I8JDP7IlRB6+69tOPX2F3tQbb5F/Io85g++ciENvw2XLfrKRfulxiQZp
+57yfOI6WQx2RykgvSwUrzdXYLZoHIqMiHSR/H8EsserkOj4V6CTTJVO8XYQ6bqCw4MkiWZ+7t/R
htFoC9lyj0mX8OGkWU6Dkpma9sKYy8KKAgHN+2/JfvhPvwV850nHtRIQJceCIhyl+7+DJfXkYPPc
x9nMhHxIdiYgTsWFLIRtDYCaEKcefKNBG/Lb7zym6s+At2Qoq92nZu+wNb04HvJOxQPQ2bRuy3hV
tlefUVCXYqsgo3694qsaGkg9fp7/AEyAFrRJ9wwZ/QvNnTfiNWLIwZDO5/cAqfIx7QjRS8XIfMpW
Sy5I7lhyAfhO5pVcVvyMU3RhbBJh0uTq/0MAD9Y7pJP8APuVEDzhu8Y/tBj5+zUATMNXaGSStsrC
EdShr8Ftk0/mv/fjfbotl58XBfjG6wJu1UldIShKNpeDD8zMq1qRgXNy3O326+NiT/LPFgnijNZz
G0j/qgE6zNxLrjf8Vl6PqwXGiI48RQhJe2uAQXVo0F7L4Ea2bXp57sgnyL9t8L0C00oYay0/KEK3
4ZOUe0m7hleRWvbVa3QrA641SEzekIYud5eLzo+JrjaDiNJT0hAcLrhfoFGkDSBG6YcDMkW6Af8Y
GtXcuQFtZs1W/l0heubSZwZ4hIP6/ye5ikxnad9zRUXtUftDhKzZJmEOk36Q0VD9MdIWgDaBSOW2
8XZggJUW0xtxGqM0BPKFpMSUm/yYkiRAVm4ZrfBkgvs48WL8HqBdtNcAeIjcRZzMXZsqXz/TtvRP
LkBC6GFfI/wehHzgFIwWJ4vn1XANspiXqfF5J8ocADXX0+GpVZfZnFJEPnFepEZCf1Rttjm2wSRT
jzIYcMgn/uHQAczUS+4uZRF9cXxleQ32SHwRqLB48dcyzLWk/G7ybkIxRUayHDrVMAYHg5IPACqP
GgavMeJqOiZMIJ4ILnlYrMg8wd9kyHUjlKgAy1nwM6RqGQsRc1gyURQXEQKaIpSHndJ3zUVhvVO1
CvUq/K+X1AN6gMzlLo+A7ZDJiR5sIlxXsB8aoXeOdQQ50WPT7KTN/e+9z/3WJD4hO5MQPSEiVaBI
QfKUBA5o6WSQbLjCGAI3CXLkGh2AmQlHiwkcCeNj2p2BPt7AUTmpN0oek8H2K/OMOeDJSMtVxt3J
FZlQc1quvj+oYdDag5MawmoK0MeCIF4BsXSqLOB2EvzuOPFwWc2Yx4ordaWnJa1MD/dnhGvgEjFV
sPSA90aDUlk/7cNIdbJsSS8R9M3l9gsqlOwWaaW7UC+tES+sIgkcG4XnAX03dDKH8WcKE96MVXmB
UMqVFLB72W+fGrI5KHRYwXRodIEmDaIRQOHjwZrDRJgcRc8rA2uHSlP3qruPSqcPy+gNEuMOexed
z4FbfMMUSuWB7FYS8G7DQJfrM62P4S3z5TEw/MzVEU3y+hWsIzBF+KFSk4FtY7Rkf41YTZMvGdQ5
Vw7PxWdamsH7M/6cX3ICIvSR4Q6DtcFCviba1xfrMhdRBmeihtS106CguMjQ0n34M+j+7RhdJzSs
94Dt9pgmDjYamp8AQ3C6h0b5h7i106ByjlTTcWYICIuXxuKaXbkGkXmcvDe3M8EISQNIih5H2J1B
PTcLBGT03wxxjejdg6wygT43fn8q1iDnEeDsTgx9eiTMkBH0daxvPBocDKvhpA+3skNXBcm0ZekR
2eDWglxG7xEJ4LAoPRkB6bd/m5ogw1B1cKoDcWB0AWCmjpVLMwGuwO/IgDrxV9FcphGeLImyIgfe
BwDbq/cDXthrLuxV0Gswh3oe3igGOKjKIzETsKDnNDRXxt8dcT7SvQngRsR6WdagJ4RQIDjLFrsf
HMLRp+ONCFeNUMGiNkrDEXMx533Rt1RtKBmg+4foDYzsKwn4LH+6+ULZfMX6RrWVsWtAy49MKuIF
1gQ8ut5iZwsY+wKIIRCcoFKk4ecd9zHTY9YXnRPy0RM/j2oiruACpk2gp5gbPZlgcFty9BVpn0Az
8IgIqvcaznoH6hzCOBLKKPRWOF6ShllVi+4AGH5hyCjSZBzbkd6oFvc9PKgaMymOxr87dSiSedBA
4eDnZULaYJz9UpzCcOoVAGR63AabnZUnmt8j6USd7LQJO/ggYOnmAQ38O9BsCJeiL4IaMSAwVcDQ
RlMsHmykS+GtbLUwnVPrIh3gYsgY8IQJsF8EkrQPXnD1/x0zBSx3jEvw2RLioagHKSj9DkgkkV/g
Ewl1OGWL282gkhheZMS676QXMgZYBcQoHlBaDxzqSxDP9OGEAydZDbKwzIJp5Z54IRARzC14uac5
5jXoMQE9X4AXYxbQblSwHgwCsRVi29HRZhxL21vu3TtPwnBmWRCba9sTREMktLW/AllcCJaUmAAp
9Igz89k+SYtpp73sUWdLjOKhc4hVq3p1yEZx8wwkcESBjxMNUI3jIBxsmHUQM7KXd9zcNIo2F3FG
zolYv89A22zJn0gmrzBUbfl0BDFpWCOXS2j8XJkj0DvL4U7bwPQnbJ7miRX3xdTziZIJUDhWy5wz
NULwF8EKADXRkS8HAlCfRZUtnpO7J1xKwN57PO1MgjM0bpks8wCThE1DjB/8gutodxag7Y7/EKkI
U2shPkGc1QpprnFovYWUuf9eM/yLXtNySqLqUiq7ojHNvAZJ7ytuC8gXWDMJ+yuUhi0gY4ihZjYV
ilWERDZr+2NY6/XNSvYXJG1sUktGrZqFwPrvZVbYsxllGedCSQpwjxhm8nK6vQWIYdOXCsnSbXp7
1na2Tfa1u0W4MEfZCU2B5CAhsgwKxvqMuapEXTqubG8KT74J/WPgTiQekdMpsxanSYwyWYgGtaf4
X6SGAL9CXCrioXVG4caGf2ZJTupc3TZYD93aLxyEyJm2IfaJNpxTBW9hEmHf0OnHzYbx0jFCJdt7
hSOBG30emsNRct8/997jGUOWcoSC+1/3ctuHW69qFIoxs37BbAPY4VL+FNxLEXN4tnkkWNwZYYCF
WnVWNelOyi2Rj/Goi5Dou2oT2i30+vPLVZ3IuLvglckr2EODVndA/1keLNR/GfSk1yODrrFLykag
I01BCLXFaabfUrNc0fhhBEFusxLFCdPnmEhEw3FYMjEIMv9zqi7HPV0i001Jci+0m7tTtn7DkL6Q
dJPX8VA8piX2AcunHz4PT0DDDrv4MB2jaYPUe+cyXvyXPQN0BmfbLYvghrPJFv7Ge3LssO1BBgz8
jFezS0byitJJHT8Po3UDmY7jJVw+LUP12JjYWhq06GwduA7zELvbaWvc9qIRWopvxiqpj1LVkVFs
KESP6AQyTYxhOBG/CZNkQSSS+AwwdD4LBXz4g4x1ZkgxHNknTFbshmiWdDFNmnvvaDPwr68nscwG
rHyg4gyyQLRm4dGgWLN4hShBj3kiMB+2IZh5Ev6QTUiG6zRhanO25UnXRTOQOuBVuQxyelbZ0ENO
k8OASYAAMuQEnlwexeg2lRIqrg/VHVn0iLoqAjTmOJ8xzMV4GNdQ0AS2n4YbY/ygDu4xjqze0Eee
P2pQ7+wjFSep0Tmd6AvOglhKebQU6uRWhxV5BiQYjK3v5pjEV8ixp+DjgwepcTUvAiaqMzCVIf8m
WJzts/l1SSnvSQRpRgs5ev+oMqOcTtU1RTvDJ55MiiifVwiHZwGcEJxp7lNsAMjlEPEGmd1M6iX8
nlg6vf0WqPQnHHo8Jr5AY7PvuICqUMxT4+qihWiFxSOHM0ArRfbBd7w94agHqt+9bWi8kd/ic6TN
UHuwmTojnmtgaVb4xLeJCD4Z1kDcUeIMUj4+zPnYwJ9eWtAkD69ezefYFIS/GU4H+AICpdZCbaZj
WM62hlpIagGuRnK35sfyNSDnWLzUJzCw+hOmQBxLILkcgDMC3gBQh6hlOAYOgyUOUSYwSdCzxzEI
6zoQwa7x0rXCO2T+MHkEPbIzeZiHw8h6bMUxvfQ5lY3A6CNiCCgamup98mS8xC5ZQNjyIdlQ4TMl
NT1qMcUYMy6R0EQgoStOj6koX1UHyzpiQ+FC82TjFDpAMaUZdVAK84sIT4ZBHGYe95io9MGNMU8m
6UM19EamSxnCLIHneEAKRb9OR7ZCOB911u8FYJZ9nJGcOyBBFjTB3N5aLbKohwAo/qyQ7PYHJOr/
PkAI+jl5kraxR6wya+UBSmbcTE8XoSf27WadERGAmnIrXzHdbqZdxYF+BnM62gW5k8MoSH7R7ANi
ZBuzAZQH+SNaBzRLkH+6MPQridEj5Pyk958GxoTmVxq0mEtNBhI5iz1clPedAUdjcVP9qywEsnMe
KABoVOj00UClPwPz7fHggGDI5sQB2hKPJXMyoi3PZUHWSAZSicsln0ggRIuCjWQL7iAgTlDCv6iA
WY6SU1Ui3KNaGH+wcOCiPBckonwPAS+wAqsee47lcQTswyEVEC0dKlfgaho9ShpxY1Su/HL6nsNT
Y6RF/lngqCbAnPLqNSMX0GPWE5S16y/ZD2xM6hUZcLvswmFrlLh+hvQGGLrpJiBXBxRYC0ZQ/BF+
qCwc0s8MifWCDZmGq1j+PBgBEHKe9gxRRJ2dtnNvi+8T6m2LI4qrtSsDDaev0+WvdTY287+mL31Z
x/4OWZ2nQwu89mX3ZUeFo5zSVf/BFVJlsDhpDv+UqwNjNgpZ89pJAj9/XQOI0lbq0Jc29GuNMRhS
3CtRwsE7Z3/btEKBhoj7PHeHx+G5N4CSR4rV+c9960hr9KWxytiC7Om/Lvqifv3LTJ+YD8zPG/mM
/2XqxLgASo7CF5IF0ZvRTOozsXupXgoMMA3LTQ5KUb4vqzEKd5PB9O0NsSaFgYB+6FSEoiNFTZGY
Vjh7uelM2z1+mAV9BiHt9w9UP6ild7ovXvbhOsQK6kh0gT82yi0lo2uoncgso1/t6T8PJlBrCa1M
AYEgPRAgnaOnCVKyVc/TXTMdXvqLcTpun0sUA6dl9BDAHK9LStSJsdKaa6yv5XN5i1jItuSXSe9G
mQOEw0EuzUI9y1PicoLHUazE+TL7HcSPSRvDC7NaVGA3MhPu6SBuT9L5szeo0B9zevDtttreVNEc
vvtKQoc21CiYlljZd36/Uax7RL+3jePHCkRUQAfIYgLu8sF9jXx4kO117p0l+egeWYC4PJyvlsWU
Q5/wGXmQ+KN9kGcSH6xp+1svG4km5nI/JHb/vsjXxVd+MDBH22ZNDsUnjFec6Gj9/PvWyGMu+MEe
krXV8S2xgdZ8T/OSDz4LQcPcZlIMCIAgpR5z1X4vgfhTzE/rxQ+T2tBkOQMSTLglquJX5zfVNXK8
829hg1jGyiHs+Dmp8Rjn0IyhKy+kuRjDjwpbj2rwiqR4OZxq/u+94/v6aXoZg7dtg5MEI/kuviL+
dnMvXx6Er3gNHcRtwO03WH4sWYCA3B/Nw4z0g6BUxDHPnmcempCR+E7Id358A7UFKMsYmKz5FNck
EPDAca066el3IcBC6gCwV4+kSGr+vtfNM3n+gJxQ4Iea6IHlAaVtETDEI7QYPcKYb/RnfoV4INOC
s8RmhBavi7gbHRECSPcK6n0vBruUjaIB8UMOhUvUuF0odgsFN0EyxTiTR2mUV1i7nBtiQo8KqPW9
u9BO5dUd4Ve40et3F9D9AjmUOxqZ/oHMhS46QnLU44hZRBAUmVr2PjUwWFOOUI479vEKyD+IhOVX
dpkkrPD95lkAYgB9H3sJMcQ/Gu5gQr9O5gXnN9hssoYYlEIS8YnLqbR4nKBEM5WcDoBRewbnD7dw
6Bht5hxL/KulJerpDZRqvjB6c6Lwrvbp4o5a5RM9HgpzKLPO73v8mUtzpnXsTycTvjYppBJ1u1KI
GdsMbQFkGeWswLoJaT5K0hR/Rl/7wQ60ZVxOn3zxDZ7c4fgejlCPHI4RqhuxnNFDRvzSCGF+90J0
R/99Kj7gNKY+uL5NX0y9FwqiYjAardeQQToCpCiYIr38QUwK0As6J395HgJT/ewAnQEiqNGecPn8
5fGj2mHwAW7hIO778ucF9HlYKLyjxYveYbtgmpX/mYgX8X4OYqBZoPzQfTzAv0sp3tpA0V0tPb/N
TTZ5bREMoqS6Yon5KqPUuoi05cJ99eCXWqvJjlZE4Ozox3imtdtt5qkDrZESa9mcmi0zFJnq9kLA
2au4/WyllT4E7GArizINGFN9UN5orfslY9Td2QqEJu5JXGO/pPmQmy6v5Lt8zDt/uBmuMxYKceKD
DxLdZVS2N+g1W4S9uRnpP9UynZpI+TAeCWXvSX9j9cVfM2CWRP9+OzTAY0FcLhbD3XEObx2tkyXk
5+eCdhTDBtMVu/k66/0RjW2G0QCzMKs93UlImYqwXykXNabkgePcg8e4enDfMPgI04jWO/9Mc+Ya
R4HWgTZhwEQgScFojlMUImV2gfgP4gjWIL1cl/TCPG0mUqQ+4JI/+dJxBu6KHyX1lmT0xbz/hzbQ
0YWTiviDHgJsbkYVELCp0khwgB/Bs78i93lhMg+yFnRRvy2+KLXj+YKvJl/Fk5tdnDslLFO4FR4q
l9AGyKkaWEDKbfYC0Y6ywOKDxTnIdpTdeRFI38YtBs/Ea4Q16gkcEnZaEI+p1dc1cDienkBKsjWM
DMwofBqYCQjb58u5AxSkFEUAYqWch4kCyk+ox5Et/MtwR6G8+FBf+eBzB7PBHolkeMcLwUR8Rbe/
TwS97SD7mNhPjh4uO/THA9S+EpW7ztUhFXTUCdULibgSCm/TVeWk40Eo/UA00hx5wdATXBzKLpgc
05oNcsT2xr0PgqVyhGNKHqpz4iCCTXY3R+KHbJwBqgfkOQ1pLgmJ+k4cBG3RwFwriHYvv9Pql1fw
pM1X95tf+aAsIQoNMWImp1+Bpe7mcjII0Y20f2EgF7tBCBWKZOk7a2cMYnRBXFJdUOeuymaDM2rL
NyAfyyT4jFR2NCd8ilMfiDCSpGWshKWLYWgwmBpLZKG5EirWGVBX+CsOmWNpPGM8WIJ0drvoE70i
iGHSesR7QkPjlYbzagezGND6i5PJxqhKOeBttOnYR0XOBiR92/JimmPaVCV4nme2AhsqG2vLjO1H
vMxoqk7ycYfqnTYFfd5Ho6nye0sGDDIjpB+XSOjNczhy46Gv+ln49W4JATm8L8pEip6zp2MEo1i1
Bw6sSXapJkTIMcLAI2QzL+3lX27NN0jyINBcuSP/GjaICxWbj2NCcJV/X84OOjMBkVxmz/yCCQL7
LznNhzxuQBhuIXBPIYNISwJktXkho4fCLoJO4KZNXCUZGm5yVoL9CLHeFK/QxDcUekEWMCj2IchH
oqvDTNZ/jI35dQWXhvGJEoHfwF1g4Pez88OOEtM3rNkv7Vr7d4i+XWmtryQ9iCi40izz9L0ZGrY5
ljEAfrrZRvFHODSoS1w2w9aWp9pBnEHlopngj/wA3vY/l4Y8QQB2BxGcjjylxxQjuqjke1Di+HyE
j8PGAQhFmlCFP8TS9b5xkFcBmk75b1/jo7WO/s6MHSOkG10GyYujjYuaW8SVC9PGpmHgN3/3sB6j
Zebdwx1pCqgDdgQkpkFi2ZzakhwL7DFAW+oGGrzXVSfUyeb9TpcddfrZqVOGBZjxwaRBjImNbGAh
WGMv8cnEW09F9PgdtzH/YqOYTdu4xT5P56s6nWdniCRtrLk5CtvWcdJ5x/lrfBh6WlT9gMSwBg4n
0Fqb+/h8/ss9PoKMOBY9NBHTMQIIWuscQ6G3NASmWSBzYCNCZ3qc/QANF4pxwEPdga1F4EtQhqWv
csjRNRvuNB+Tei43elPY0CEwYxkLfVZtm20TH92HTUFi/8VZZm4GQqNLmgBEosc9BlkZoUf49bBR
3FwT5Vdcbl+f3wDI8SCp8KJeBKHWq8Z0bg9gbHigXi4AEjgCPDIsOa/1nnhrS5CUs/DtHUnt3jvA
2zxBDXV9xRqlOVG7aQgcinhCtc8+SoP06adzZntEuMFU9nnaarfd8WATi/C14DMOY9N6yGm+XLQv
D3k42KEzzYF+f4eEM7A2swq67Y/kq9E9aR2OPeoASeDATCYIiAjCA1XR/Q9JOvoQ3xlBEgonkKyG
TmUvKBWQ+R5HxKUE204LJZf2k+iWqMl1W8bGmLbqHpiwi6wpaF4ONVDOwoVY2dfxcQyXL5YXDT62
Jm0PAopbcpZiuYqGq3Ak7JOTcPsmnrOfri6pf1zmIaKePx9y1KilHhXqEGH3B09SnzNrtZMfw8v2
1W8X8hNsYPalDMBd/0J6RWPjIsytbycIKY8tBEsmfybDY/sVvwJQaTQf2KNyXL8Kv9seZ9Iin6i6
BSWBBBqfGLYjrAvDhrvD3MZ6WD/7LtLnFatAjr6eSmVIQsp/jUMROH8yviWocOtZKugouBoIzQYG
gCB2PDblRtkplIHGr4b/tTPyvhx+M36Py0TDedKm+s2dzFmCcKT1O1i9tpD+UP3WeGNDPOI0UabV
DOYLrpTkR1wnIYJCDU3YkZBACltNgJM+QiIrtwgcQ08iJelC8vzH+fvzTBT7vmrdh+lX6JLDKhON
Y6h0eQKc6KE4VyZ0+OC4zQ+pOekMXXyLkTBzHsgx9moyncTzPyIO8uYPX3KWg+BP2FPFhIyOLiJT
QSKkiMw3BbqVW6BH6+tTNnxrKohbKJGiTJdheEAVzLIoV+ToyXE9tFTrcGBIXV+ukTD4SKmUju5w
BlIxMdxhSPFUkPGsoHCSxBbW6uZMHW8Sk2y498vd5546JoqdFqEG7JxvIrixJeTSxYVRtDASAbuD
UfEvttNUd1KbyDEMgyLGuvklav7kjc0JXscIhqPegu1884MwD3aFomfPpZQ9gHDWPUTGiQnddEVr
isedLRb4bzr+NZaUmfZgmY1n5uFQWQeTrJldI9xeQsvx3vzubYwe8gGTgFCFsEDHZkw+PxcY0tqh
vTwZ2IcT841pCssyi1Ks8zJrOpno1sa7oYHNdBNX01VleZPADE1hTFpYuwNTRw/EboCCkjX/o0yJ
RUFQubn197cGtszoY//2ov/L78wppvnyz3Rodoy1CYhj9Jk4+86D/WB/FwCxmE6Q4P+A0sW9Sdw5
cQXOzOEdjCMXNU0DAnO0+zgHx7NmDxxsdXvWYmSOHwbduWOIGEzHRnHS3TrWaeqLfmo6MW0lVNEP
JkVjTMiWhprdPvOVM721PqnZW1jq91gbfyISMIwTjwGp4o0qgvxDTWBFhOmljHFHTx4xTS5iIoZc
4uVj3R2FhY0RhwNwwWWeFf7yjj4PhS8mQ4VNK5YjRBqRhYdoc+KjrLUuT8cVtDOOVtvXJzhyKJ08
tiavBa8M6PO/P2inNJR3pQ8Vuc8nDdxx3DLgi3D9AO+dDGYaoJXtkVC0qAP6glRBumBrKzNjNaxt
wmaO4hYLPIGXVhKCjNUo5JQwe0/0Ok4nqX891XTNHgjBAiODqynUWBp4P7J3JbLd/IyynkRvwXfu
ssu1VZNRKP7UAd4zKMM8SrelxfbghAczQwTmgWqPMPnjMgtjZ6Rb9IQXzXwtfG2xcbYus4fl/140
5D74ocUr5hz0WpxT+wluoLo4YGKjezxnk+O5IG9P1/ri/4a2QdNZhM/RLL0gERYbYR1D0Ztla5OR
DEqYyH/wRsq/EcgJ5iGUwFd8POcTwipiJGsdiQ494QUAQSJbiOSGzeWH3I3MrRCw0Tke+pyMSUQj
ntcZLkYz7h5Zt3BnRaGYPJEeDBs0yOYE3OwS8SF6xQQYohT4bD42ZhoX0hOhC/cEahth2XKkYKdE
FSUVM8Uj8z/R4JcIXrThOVsyvplx5h35m00kxjQAQO3fh+XW1jp3Xj4ie+J5AlrvpD41C7eASxo8
tsr+TjdCnAKnaCIjiZM3J2I43FToj7RCaOfxHTg9XKHjuRmJ1v6Cq2OgYmvV8SvO1p8YrB3NDRpd
vKS4Jlva5Tle0yMwNsziKKEoFLdSIrm8q+YwRQlHuEtf9ITRAhA3vEpHsFa4x1SbUM0YSDCoCMoT
d+rKjCHmReotQ4NJD0sJ8PpFvzJ/gU4pcBzZWlowEHXTC4/aCRzt6Z8rGbd2QlPTXGQXpiEQhhkw
Lfl9EH/1NiX2UK6SxKKD9glrVtnamHFYD5s3EmJFGr4NgjTEj1FUIhSCHXPMtajQxPiKFokc57ff
Srp8n2NQ6gM5bqWFRgxWforPXs+mBRjsfMK4UOrGNSdBA/FkEDRpNn4mvXGd3+/zGx3M6/k7ZKA0
kC59E3dP0PFdpGowGzew3u+D0+c7hp/0aK5M6dct/IgMUWZ1BEVGU2et9Mc6YaiEYg0jH+Y1bjaB
RjOSLhkmtQJReTF4AJefWEzR+oB+PsjJ9ICdH6raC4jXsvsEDEHFT7fLh+pjmJsKtMWE4Z4wd+aO
4G8K/OcRUoAf98D4QVYa8/Twybx0fnyOH142x252xHDTBzryja5UShehuwWUoaIjT8wnxAnIFKTu
L1C3ygJFlc2BmzC3YY5CvWbA/Lb6GIwgE1FY1ikqtYXQ9UKYrlETsJtM+vGr6+OemYUe9QLPwHsC
8Bzxjh4m1Q6gSFZDCtzSglMkZDMDxiX0HOpXTE+Bt4WdXQm5FO2Gly1IeIxNj5vs8ImBikKaeo3E
OXLi/A4DZMWlM3CbcseOM3UYdDGoURhWjN5TnODSiCkVl/3C/AX+FN040MOBESofl1ysNvfE6Af5
oZisuDQVWDt60lfM2Y6hrB4+23p75S2ZA0GGVyQrxZRuFCJNdSuZS2NfKt6Xkc6deSMLrNMiOhi8
9+A5xpqdpsuTslYECLoadDogfHEg/CIilKkFjEk3vIKmWYb+3+eP2bdxc5BhKEFTCEqWtmeYy1mC
VVQnzM5puIAjFhQvxlLQxjQalbS3hgG/w9kq0ATJc8g1MYuQPfoi2iy9zVp8JYSEBX5ib9w3P+5Q
ZgBKM5FnnUePBgYIkPVHi0i3nxPmUG8Mbs6MYvfU5lTqNxpwiEBdPXLrFnj67+CsnCFxI2vy+Aap
EKjfXh/+mzanTqVypz/dDOt5XqOW9Mh/OyqubgUMpGEyJwfDbXPhQe3qJe9k7NVuTFTnpl8+McfT
jTknCdIGDSPkvPnKgrmqsbo/A4IAg1aV2Mc1p41lHmP0HXmYuRvtDY3RhIspGx6hH2DOhZt4nRK3
CB+vLU6z0O+YogLeZAc+Eyy+dHFKVqqZ8Fo3Yz5ilgQf8AjcG66Y2KLI4bmZ6QVJqKTb3p6BIgXH
UKPyvLGk1PfseIO2zKpg0bE0WJrDJyGfmDP6TMQ9Jsm6cBcFJCEQD6fywyKCPJavEcGDdM5nPBww
7rivCnTB+PFOeGugciyzIzl+IH6bXvUEp2PURRY8s90z6MqIH2EZA7NmCfEq1Zp02s6w7U6j+3BN
SCpQ91Awgqe1xxyxA7+F8fUFsmHFqBDqH+02twEzgx40tDQ55gjUUw46VXhmjmXUd/M0xD3za4xR
M7rDJblAmOFBHQJ8wHY0nxOZmrX4h18C+4uqpeEiepsiGDiHPvimuahN1FNfYk3PwJf/g8xFPvby
0KOSRiez4XwuxovMnpB8Eq3JdkJEeENFoUe6Buac5fEr2zPZ5A1o3RNTQG2rd7TagEpn14jvDANO
hZMUumtQIiOwxsxjcWAh4fPycsyB0J5cmpimzgmkQuBGnAVqb4wf9xyXoghZyyN3n3stBtiT6xJ5
TR4yeqi6iF8nELXsnYBqJQQZvn57gYI1CgGwNkLOFE4jTxFolQpoCUIob0aYqdsiSHdC9clECo6E
MRWnWVBzUybYABHJJHuWOzB3lBFkd0j7D6AZMT+UA/iewLchb+buTY8Ir8gDkhtmXqf6ymB3o8vD
GS6JC+AVrhHnx4SWmMmEvOqYbl0jtYkJZTKVtF//m4rftyACns6ljrXzdWs+wfcYP4xa6ikNdwxi
T8ghXmiLsnwveC2JrQfCan2iwdqfWF8sXmPPTnKn/Q5O7Ur06bbZBWENbOEJbBhzEvu4/oDMWZNT
AGunSkHCktWWz9koPowNwbhTgM0JWNzoq37Ax4+GYD4DB469uR516pTxcv/xgK2ncxAk3NDiwi0b
BoyyBMQcPC1bzFuJr48d8xiA2e9u1Z++OUR/mDRb3liPrgCalyQ+KDW8cXtn3egBE3EOky51Pjf1
iCeKDYKOM4KQVj2uPdS+kcwE9XEBPd+3qFEDOOANAatwI9cDXI25yZyCOUcbEFhfGoJTBwfwhaMy
FShxdSvJkGFYxwyDHIDH6TWoIRcdeGctT1o1eQmhKbeD0HFRTx18ltwBIgAeifUOSwFRQZaajOQG
AqvF5F7MNYoRJBVMj/n+nXOCj9/mmgOlCJz/5XrbXwEN88vIvrLtfufHdMm0/b7sUY7kcsFYKr33
BQBjps+YsqM1R3gQv/pSud5HxTuSOhjR9RcEOh73kERPYKjAlCK2IsZaE5YG0aUiDFAg8/E/RAfk
YjGDmQBPYfcrvRdjmOl9M/K4zCJPz5NUTboT6Un6LJaK9tnffnrtMzGH8hQfjeGnSZ7t9l3XIUik
aiPvsNRdd4yj6vDZTx9w2UdPktTwgU1FP3Kll4/Sf182DtBOBBOwhZIV5zErK6di60WjmqUIJlZJ
RhOZMot7CIPmV5l/kJ7EVg9vu8yVZI8PIOFUWPXgjYDaCgOwe4NZXMDnLUne7L15yLMvU+XWkSG5
blDor3Q2YQaYU+osACUeWADaF/Q8yAJ84PfkEmvGGDcqhuFy9By37eqF9owkRDJftyl7EzGNr5O2
SobHAwkihZ4mbr0eoSYFRNSuiB883vzL4y/bpcKMktEbKpUzUz3chz/HNHqwPT0J6LgxKaii3CHd
sFCrlmEOk5Znunx/Ixm9eR2N26LbK40CZeP9kRFGQj8LJKlaHmliP80ikJqX+x7A8CqQMpNbOtNd
VDyebnq7Jldj2T+U4Fk37jH69MsGp6C3kq++IFFe5rwvQOzlKA03/OxNoSgeFnRtR0guG+jOHJHT
+RgIEilM+cpBv36hmz/Kv7GkVqA+qC/l3fWLqafcywy035iBDFnr99m9qHLaKrfo3nfJsUEvRM+c
tvprMYauiR79gI50WgTHlgVyB2L8BRIjf/y27RFIVSbPJoNC/OkWXd9y4Tse6u8z0pBWe1W6XyMQ
PNJRR+1+npMG5YRW+7ql8vCG99uuhGwq07FXRg0yGx9nWC4z6ul0CJLwnNFUQ/hrkF1RIdp+4XJ/
BxB+OLi6qezv8brUIVI9pLWKgm7buen1G5idjC9SUGVSNKTJ/BkGBVw78TuoD1QSkEuBc6InMXo1
m4FO67FPMoSyjVvyyFdvvJQqeTdQ9EiF4zZEefFZjW/XlNk2rYqutQvQg7frK8xSKUp7NFXafi2Z
JLBG9jpLTG9rMlwNbdLjsQzeKmvfoDH2kMeSDrWagbiRFpHEJPYDTuwO6UBKQwXu31seRDVWCsor
eks/4BMaFHvh9SiIeHSfWfkeK0dYhmgdqhDA8wakgLL+tsCAkKlWSim4qUVU1wx3dQxW6qmGXeSz
pOXYHXdKvdfzalyQA+WDk3Kj952hJkIruMrnel7Y5XuivnFWhJqIc87xB9XL4w0F5EVTDrzylTm3
ft2P8p9Ml5ObSop5e18P6eCx+o+k81pS3dqi6BepSjm8okROTWh4oRqaVkYSKH+9h46rfG3f4w6A
pL33WmvOMaW6Rij1pTadIy4s3POKH7KvSTKMlm7equfoYyKt4c1E8MmZjWcAydnzNBVMSL9TP2hz
uhNXMJAIFipFO92aVQ1KCd63If0JH2EWGAVPIO8RY6hw+nTZ901Hb3z7URSewmAmUAEqGi4NnBys
VyFbRtTvyd4J6r2AmIIntxkIS2xKTnHiAtFXXXGV4HMmRLIO1uytNNNOFb/exHnpIYIjne4zGZnN
i9g2HmEDy/d7oLOj0V6ROKKY4joZA0TrmfAJJopg8kw6UtkuElrPnUgd7mv1PDIJvKk0CACVjXSL
3pBF3HDJ5snq9lYXBoWCmXl40dtqV/82nBre0cNAWYgVN2YMVNgZm+RfUjwsaDeqSlUM2P1tcPBh
g8VyScUAEymIcaMwEQ8AnOIu0/FuhcV86IjCuVn5xFJvKCWGZK9JEVmL8rSUmKgia9WC9C6K5sMs
YyjGoXJOWjacfGkOOEAjYfqOC9/6eEKoL414HTZXKZ2/6qVZvefx+8SCO5YYQhe6XXWQqKPaZH0D
uk0QQUH1LDPmDAyETITcmeJyoNzG2gmmSYTHUj6UKa4Ks4OFsbZwfx1Qc1hkPwYOhz+2xJojsN0G
HqT9HBPnX3IehDEAEgezYCxjPBWlDzjVchJ1TAIPsdh/qvUrnPKAfrCb3IAtr6tqRtCFoLiMB5GM
wn3obRKnRZNxItCeth4DFfl/JBnxd4t+IrBmelCNX6Lqa/y0cqvywGbH9ynSJJCUCWyZmgJT4Rgl
F9Qm8M4MTpWcY17R17gyRlL51cbQwJg/JmHzpUZ03T9DP8tEEncklkmrIYtAHQSgv6LBRpZ+jEVW
FPPmTd+8uTY8/+MCOx9UJuK0foZSg0gFWpJdftPe1qIyJ6ERZ6iJlRTmEbf8W9zyiLEGJgSdxjxo
o7opmkspjxOEmIB4Y4L25oUEhMMVK6dV1/2Ns3/hyFC7Cg/5AHbRCKK48tqWROIVOEtC97Mc3ncj
/r4xBGWFfuOG7cFT0LU0q5WeQ9Gj0vgI0z5mkgpbnFYln0RVb4d/kbNObnCoILlLRLMGHEo6asEy
IsbMMq68mpjjwJEyrBVhFiJbCYnk2SkG9yr5caMbFN/NWqBFhlyuKUFUM5jGjHtreH4LwzN5qt7a
CHNB6ImUKi6GZQF/saAfVcbIX7jDWUff72A+3MidRdlbmXaNgUJW5sj+skJc6GOLjKQ6nVVbCZWZ
Hn+LxboTiWvBalKyX2T0cVOM0ZpEp4bMVenrQ2xDJ2LwhKSFBUbOqfb1O++nMnHPx+KuMNdqSVtP
SHZqgznvFjlhmrlqnJ2t8E/R0bR2vAqUzcKKr1Wa/JHp2H/zdUpVpH8oLJ/hmMKEdGLgPiKVEaOC
QnXEvB3f4PjFQpPZdbVSq/lgrmmyycVIKXcNUcPEfFZSP4OnwSqVSfimhBVUx7J8e8aLeDk+OYOM
YW5eteE+k7Byv5ptlnRYnyhx2BKDCHzMQH0GB4XRA6zi0hCnosY0FlSBgFaHvZhXLo26pAh3Ge58
E0JmmH7XMmVMxPlFWoXK2ojo1ffroo2nEslA5jEFHTaAoZE6PBwcJbLOXEr0Dbnty/ZNJNznyBkh
bBc9RnQNAG1sMvR5HcpkZaXGTklCuvnK20PHf0uZloeiH/HMcs2sbGPqPNVp9pB1eWVZu+QG/pcf
Y5CypZTRSuYsGlivba13Z5PVNZEMZhDcWyDr4bO3+5qzoMI3RKawVS2hdOQcp3qTzspbt5DeX3h7
Cx3ntg5D6ja0k8GUtoNh0WKAUN3QjWoJTJZQC0jHER1BEPlHheijU4DV6rJEQyRL8Ch7HdWAjDLQ
AuvRxWR34cRIWb9ezOok61oK+7RU+LqI+DFIcH24ND4YfLBn3TCaZ8aYur65VQejZQD5mqdgiKPi
kN0SPzAZs352HxRplWQuqoYzXJJC2ikgXdCr+vgdjLMG1F3ADtxH7u2ceRwNcRunU/mzilGNc0Jo
ZUyxt5lCPT1UbMo5AK4c75slO2L+OxTcjR38nWCh/ZYjcBWYTtjuKpAapoaTM1pUJXcjMYXii6sw
S5LQabPfKJ72HfnMbwtyUOSXpHxp5uzFzazROcJFixqbDiCyuFtLCwDonTDUTvmu4BP5FV3WyOTx
Vb/S91nl7rekL4GRAQEBjfoVmACmWENu4gMtZ/qp6ErhM8njExtlJdqmcpKHZxNyXgvnXflbic0i
JW0uqAo+4N94Z9XAHpjES+W3wWi9jQgnRlViLKP0p5IFt63noXX+mG+6zbuhHRNORy4orH11x3ba
sClgoeQEGyc0dUf2PxqkBuxCrEIvZlt9Szz2qnaOImgNmSbSo079dyOznRMl2TG67qtDmn0uBh2K
VmOhledDTnS5Ek/5p2flXoslutxqdDBD4VRau04cvlsiDuUX6ZmcKnF1f6xiMQym38nz/vbyA8a9
QU6isEnRqmQcPgPE5CAraHpwZOpMDgq4SLtkLrNw1lEz19RsZur32CLBCDJOKvLOg80tKp0+fdld
922hF1LklT7gZiG6czgqqmIPYDNK6/LSxo4N3bb4p/lTZSKIFSymlKYZ7zkklEViUjW8YOsjKGdv
vQ17IcTpNtqchNVH+n2/GB/C/yiC78iaFehDKBWN9kcBQNPPypTO5bvGKkSPw33mIs1iNI/amItd
LpR3R544HtEu8dW2O2nFm5Snp1iLXm9ACxyX6YySqur9hGVwvPmJa5Tclz4fz+owIm6K+u9Y/q52
b+66PuFg2KqzEFV2ZFkco2nPclz/cCuGKYISMEi66TNuSJAQ9Ax/+Fg5Aqk0qZq3ujTDeR8XhwH1
wVN+YRYtvSxADscvM+BtjPWIMRI36CIlqL/jVIH+nqHvLY275pefTaBvs0KfKhnzE92tsDXTB8iH
2n0F95anq2r9gQmFqL/XGllLwjvavogvaPYlkLp3C37L4hlINXdgDIHysacfEYXMt5uT1D7kRnMM
7Eklz1LRERKTkIcX5k6u020km03kcCDdxKWoab4uK9OA63yrXb37fuuowdkuRPVDCv0wK19gm/PB
7+ET6hkimOS7GajGaV2MDebyT45Q4AOBSl5kouZnNWIsE3K1euxw3QZAqd6PTQHgt4I5TWqEHgnc
YNLfTBSgHJ8aATkDzsfxREsd249nYJ0BwmeVdrNWjhdRiZd2dGP3gmNgfrdS3lSWv9xUJV+HjpE1
jwrshXxZmFlkFrPOgA6RFE4LKGgLWigf+ZrQ3nu1uyGGIRd85q9WJSWcAYw5yV7q0dBTxKC1qw3p
s7eWMR+dlgWbivN0QfdhCH5uPLlC81AhQr8MQNOsup8u2tbq9KOSj6QpkBreyS5Ac1vrD4u7PiqQ
yIrV4WUOrIvqVr7NK0mb55h0ysOg9d4t20RVTaY99UGqoZIYPsCQmEL2S7H85sQksgQDOtQG7RpJ
Awl7xrRVHuPNGBukfYKv6EK8dDBvwU310kw0kDJCgK1R8CsBMy9IYUPcLWKVpzUDVsWhSVAELuCN
USudsipOQCc5UazRR6ZP3yNu+YSzVwT88TQoCIkqSb40RTLXUmabY1zcS8N2C5SV+At9YIRKA+tV
JiG0i2RpgkWLKCpZ6XsdFnwof5H5qVh3KoUiXCii7tGKV0m5LDG+9BZuuHTXFe9pJ0GUobhSif4V
1XWJP0nSfwwkM5z+NSXwmiQ9pSJSJEAvw2v26YqdGHpVrOHBj2dN9PZoCJYzLf6h3IzfTF21QwRV
VgGRvUSizd00dDsFYzyRt/InsoNBn6WvbIr03Aw2b4rHl9hebioODUVJvXRsOJXM7ADtNww39Hb2
CsuFqBHYMNRXY8BJ3MQiEWcWJHfttlIlwaUvXdzjRDy/qV5KZgaVIzOXbC5Wtdaap5kvBY2XT9YI
T07IE/8SFky4smZVNH8d7EIDMNIYFwk6iukLs/yCYyreK+bAuZcz1cr22Ypq0S9VmNtMpAry34MJ
kIQLs7UGUGwwZWzLzfu6LZi+oB1g7AYBhovBuvZZ3QCDOeYvkxZI2uB9NvTMxh4uHTdGzAyelT2T
Q15WQRm/4FuYW8Fnr+mvTdWIWbrmUgpz6qLCh+mL6J/AoQXYWYy+2oJmbzfPV8qK7i30Yqz0iBLx
L0+Z5ryQMt72COuYUwdXmJS0/VBcDGcYoHNAITYwAXeYb/F1MSWbMDYMDjTwDHqt2PgmryviYjtl
voIhtbtbtPkYTTp3CtIKVN42xw2X8+pCxyAX6pEgFIArviq2pc1sk1+ELPta3dtLp0201kFzOxEP
HxLU2ALZQjjkOvhIevOeoY8RlujxboZPukMP5oEb3lrlMKMfRFsP5Fm8FjnnQxTKrCgL7Zp3Hvpd
dDq0wsbLYUD8dcIzt3N4w2vZ0DNAEhSTRDiijqV1knrz3nkwv8RrvLtDW0QZJG/TyFNnw/02ZXCo
7Js7KS5kYPiINFilcc4BH+eiOHiVae3bjFKUdfTk3bOuBVjikKuO8BNUaQ9MuRhNICI5rKH8VLiR
M8aBtPZHwTbkp+eoYcCg9IX19spIFqDsx+6/iwX9KHtsPk+aO07lrQBSgvFGMM+mneUwuedzf45f
829MjpPTWhAKgJCCvFfasROy6Re36ROtO17PcEP6g3+jqTi5TblhmDAiNIoZU9MryRjYWkzMPQIA
eH3QAozSvwm+gLyaW6C5CxnW1Y8jX1jO0DG48jeJUUTY/KGPwSgExwRG/XtCFCpyDTKl1Rse+GWJ
rJtm8qFSVpKC70pj5MnxvXNZud7HZsXomRnPXEZJf6PeIPL7x8IT97WmDzgEXrmpAnvszb07m+3r
0vm3MwgrB+Wp8nH13Y3wDGmKKA9HDvUbN7M0k3boLmlme4bsF5XX+TInIiSOjDL28VVjecZHGLko
gIA2v9gh7XKsDLBVZWdhRj1MTSIK4Oomb4+cD9qeJxGNHABcWyQa7CHMspP1UEB6o5kNF+0SQxt1
kgmLacErc97eb3gNn+R2MytHQyJ7QUOnJIL/OI2fgurELs8nCwt+XfSgTrhrmWTEKnpEWCPnFM8o
ng2T6f4OyQxHkFMBXs2pYZA5NWN3DgMTBgYJZkFULisUehS9HFJXxHgi6J8RepPfde/11OnAX+RF
usoIt1lA1zUu/Sx0e3OXL8Rz2XgSZBc8Wm87oEF7QSn8Hvs/YGiQTVbA0dBdTpEKzZF628q1VWzJ
Pr5XKfviJdlQvBiH+CnN8PLZ0abIvWDTrJCoeOiz54lHUVf6PXfol7Xk2C1syXjzK+8XW6LQzSnE
6tcMgG9kTrTLsLU2xpbScAOM0pu300aZiHecUmtrGcpeRIbEv1aU1PklVzvcRkh814R801zkNbIV
2KFvJpMNXY5DKCCs45belp5412YVn+dyh/ElVF3GCLROAvTipBcrX4EjO+0DXamlO7AI47Xw97Z/
UleLt6YtzNJ5ezePAk8zkqoMGxd/Vtsl1vLpB+0fbz/4U0G708FLDtrsg+qB8SMr6zF2yxkaypcL
2/qZ8w0MLcGpziBl6neLs8pRPJjqlAGFgGAR/B3Xr2bABhMOv+yKvpu+sgDZzG9Xa3lby2ui3Gav
Jc2okDLnt5Cd9NLi3FxwhBjbLjtWbVbiBpntihOqLYN0xuWkIDzkthGvwb78q5asz/cWfnFBYCdW
n+Hn9SN+kaxUGJN+E/58ltEl+AaT48e7z/azZK1jTXbi41Gje8t7Z4jLQQ7EzP93SHMydijdbluk
eNJc/s63wEmZ8m+GLRGaE8Pvv/tt5xZ7oJFoJaJLs2IGws6/ti7YAvZKQNG0KDgznyFVY70zJtFG
PcvcMlTpyWQuLrCRqZgoCTrflghRz5ojbOnp+tkfDz4m3FOyk/9w5K9wxG3puiqLgo8Qy+qTY9ai
+sL9y9TW2tMCeN+xtKxZcu17B/iOFgp64Slp1E5/6l8++YoI2+HcBYi75/UUTyY+k9QeNu1Uq4j5
1H0Ga7ddvCxY/NHOIPMl5xxbpvFXXXna/F8ORuP4je6gzDNbHT5XhrggLcZ4ZHURfcFv55MlqcWc
ivx2p4AEOAk+qCPjt8cUROqnteSEaxUFKa6n34giCqmOnbrcgi88tQwBT7n3EzwamWsYVUuB8G07
+8K9yCPn09fOUTE4uQNwtdiz7LZ0K1lfWW18nkssOaMDlGSLFS3ftbwyGRvMIIMeGrhWWxa0TTat
T+pPl0G4Kr5ovSzI2UF1PGMOkk3z4z0+xDPrUZt2dEe9k+GuYbc7MvcINjqSbLS5v6+/96nYC45p
cyPY7WWw8cnaOacQ45gO6NH7heqNAxA0QLbxA76PFQaPC5m1PP7hvv4OyWK1MQcT4hSvE4eTc5Ij
PznR97Awz9KRegJQv6WOuU6ntTFDNY69xuIjUmB3rBEfBMT8QvNw6ahu9dqmHK2Z4qpTmMw3RBCr
2j0VPrNDBDQjuM1LOIHQkJ9EnF9RR6sAnf/tJ/SHkghG2uq2qI7ps521d96jfJf5pKHDevDYycVg
VfWBbRWIzJ8pC0TuxGte3zpfit4RsTsDIhxOd4OQTUe16z/zL1tXnjEzj7nHTOmRz9iKTgk71sbw
k8trZW7ky7AnMef4w3Tq0u2BLtujspJFAn0ilSgXzm+BiU55xT4P1k6caifLRwXxb/UGWZrZssOT
RLD6EgctjZbLv+vfoTD/K6eVNdEOvX2nn9pAg8ckfuX8gdviM5lHG6Udk6trYudT+8RvoJ/XYxzp
p4aPlvTKQ2kdyEr35Nmo0BocdEHGuv8lL5KJ16zA0mBXq5j6XHDq8/ewwf2CWPvtscE6wk6fWj7J
rUQoudoF9d3PsZ/qZCnPbnv5amzoJbIRYMk84BSkpw+r5cTCif4Wj3N24Dm4s20Zy+CLFMV2UtEM
A+/CJtptF6SjLwee4nSFGI6iU//lwcfdEGyDb2TEk3R9lC8ZKunK/8Bz5iKvLXweCAzlGbPH6hps
JFejUQNv0skEavRJ5cv30bX9epYcDtQFN/ZKJeFL8gev3GOCMWxxXk7SR+e083aigpxwNGty+0l+
asYVlGss8Cxv5MeMtylOaze202V8bRFgljYSAPGaHkqXn/t97BdHPmkElOj/BewuXYENnyxfHMx0
iDFEKDjM0ju1Q3rmXmD14MJqnGFXuGXXaLtG1+3Y45gGXnZveMO6/WdQeM+gG3psvIGj/EbEY3my
CzwV+94fl5gVnfUWZI411TZMNY/YIPzXQXEivkjA6V7y4wYUF0RQODKE2Jn42i5M88DWnTu3JXP/
chSmEUMGAP/t1Ev2na8bE39fuQQbMrdX0ZL3rpyircnSOCud2yag4zYRIUhP+/OwirAj/+Yeh50Y
RgY+i47qB2kWldMzo/xmjXhNOVCzB9kl/o658UUTQYnxOqm7aFhJ0HBadzwEvlzJnmvzYwQ5fJKd
iJV4e+SYNiN496ju+ymfnY1UlIXt0bHG/GLjnkOyXch76RHx5ljYOfb8DZv4aKFec3AOY5yBc4BE
x85dTpEsVhxz5BTLx5ieR8Sc4kaHwA9+Gaxo83AxHEWSlXpHn7Y4IsJlCX31lGAcyd2OE2z8J/KN
6DzWDyohcqbYovRtXY8FDiE0ggZTDFS56JHJuojXLcflU/1o3JfLBx66TNfYVI5c5oT4kEXkHLHl
rml4oeqqzh+202t3j8+VG/MaHnhCC2lOO40Jypd5ZuN5P0k9X+eYD2UPhQvb0UhNmSQsAJznDx8m
dIQgstN38Vpdx8o8iBfMnAh+leQDYAWc+2WAwunU4c1i3DtUNMBXueLXqa/pPvAMWGoWnWzgWwAp
+3mOxtDGS+SOnuJ0j9FLpTL8TOiaC9gIUc7ygUOMV+18zUYk2ZA6R54cdn8ZHpuenD4jhPIyyq7m
/1fAlNTxbSEZB0yi5vK2VVCechvnbksqIlXag7eC78m+TSv3KKklj8i3ql//aLvZ9LMREGpIZyNP
HmPzcpAy+byXOE67yjXOHar+bWfXl9Yrk9Fl9CyimfzgR384MiBa3e74GKU56OsXs2vZl7j3WZQJ
f9klm9zllGsjcnY6rBrx+kd5hlNO5uUMIyouUcqD17FETkoi6ao+EEBZXaHIuJ8T15KDfrCU2T+A
JJ1uAbHQkS9pNqfNzh3W+ZHGZ9NDmdY4cKvrhIAWp/9MtaPKNMSmwdvaRN4QRMj3w9UQ1qn3qsGk
zovLOG/1NOuSnkftHBDrz8JspgEsMIYr3EpUf41regp8iTldVm7CbJsD8gMT4CguT2/pREwqycoe
A4zRVPW/Grp04AX4jrfWzYsPwNPCN0lGrqEyQH7NIKnddqhHfckbFvdmGVFRrCDWDeYs2/N6IEOp
J1K16V+kHly4HwhTHpASMELIBeiV0VAgkoQqm53d66/IhQpgATzSI419mj3hgS+HQ/jLAI6tAmQQ
vYHwJ3AReP3mpzynB+iCktKdjGYQRmxaqGvRfsuO/gy3NMxGfr8B7IzjN4U643U0Nv4dHhmqDww6
NOMOFVjyUbMYf9Gy/TyFMxEQ3M2GRmOBxNwzouKX30IIIXKPpg1hJPTfJqjmia3iud0gG+xk96Vt
kmmisVEii5kzR0XtbWBfxLw9aQ75lf7qHTGRD/XqGVyNNd+VMZMeWy7L5BCeP8IYgJruRyymT4jK
4f1jnN4rgP8sowVHKXq2azKGfuoNupnOr04VPeaJMJMu3ZbzL9UQVdYOfAydxML/hH46rXbo2d4u
TGmaaheU/UzF6GTwLm4kXthUTaJsB+KegyJKgvExwJX5QHM+rM/JMdmj+I8XyE71kKumXmgSBT4x
SRKD7F8M3gWrBIdcVFWPY0gR0E0YRhjL0hxLnWPJHukky2JvQCuSDgaH/9TtEUXAWsu3IKlNskm/
003PU8TWhQx2Ee6jZK9H24YKmA4g72iw77SeoDCTN9hfGKVeIFNeQoAW3Fv0sFR3kMcEDB0lLJTc
K6hcoF+WB8CPLHjmBAJIMk5JHPgRWjHJe1L7euFgA5PZdn90e0mY+OkWLayZMTtVfMT721d2QJJW
EDI6KffKGTT3vJhZU8rA4at5OwwNhQ24wzuzPEyGxG0ZuHFwPJ2SE9uJH1DgCluMtUfdpbvhcZaC
OjwB2MPBTZXnzYGUoeTlEFwMzWCnJr7BbPzI+fuz77BEPhFaGWMbMHHzH5NsNif+Yomc3zRqOmbX
dpAtUHMAFwGO+K7diGV5D/3QTvxPB6KLY7LFYUa/0gPgbhjZ2BrsTPzUa7QA3/weLN01dWsGkjXa
Ab8PjXlvOEG10NfC1LImZbFAwihgBJwHU2DvuH+N72RhckJEZnqDXPkoCQL9bL0asiWDRXhKyClH
fCrcI2S+PtsdUDYCIfiIXHMG72qgrYu00kDSOoG1jHbnFkx540iEAz/9Ex8gherBB/sefCab3o0v
9RXcCyV3MGa7KEu01W35j96gMVakDyd+k5PNagBjeYVGV56lm9uFm83TFpSHjyddVmnBOv+afpYM
fWEHibUv3sVvNDMqTxFn06+xEmQRUI/9s9n04RSJdxk8pXX3mt0OuBzIr5xiQJHpltmkPxruiCBL
niWozK1OWtpWbqbCyWxckvXGujMZ+7PmgXECUnMk81imak6MdDy+KLCRa2k6RhaXdniJXOH3td42
f7mMFQFH8Q/wJ6TuBM9TZh1q2Yku7EHVeseJYCqUayjqqFOuli/fJiwL9UabC7nfoeSBzsdqZHPO
7ctNQ1LWsuSmAYEEoXtwikfpMaaH++4i6eMZneVfRzKGi2k7ZgSUG3phjCfnOkRulhhgWkxRGSGO
oIoRtE5mCcAdMna8+p5lWCARgeF6mzBb+0HOsO1WXeIcCWPuiiVmUdEO6Wn1+B84qR7QTrhjfjKd
Ly/yaPgFXrHr6CvLaCCpWo/93URgO5ImkVeht+cBuOcLho5vThAuE6ZT4CWX9hxRxdE0Kl7L8t44
J5kjPJgjN/uBC+BRtgcO+9iSolp/jAtOunid0qnyVOZ8tlMcy1OpX4KreEp+qE+K0XrCaSwEA4/f
7fUiS2/YY5xhuAxJjMWjA90c+QNi0vH8R5Tw98sl+YKSBGkeIluJQhIJTPVjnd7dCmfFU15hwIDr
xrsmQKVeZPfPto58Ok9bGqu0/tmcwDXTJaMW4ed+vxES0WabwXVGvUl7tTlReQoGHW0+vQDfgk1y
8A+FqEE3Y0tdNSfLiYKz6Jx6FiAnPhf7RnClnw5ZHZiMk7Qa6+dpRMuL3ZyyfaTdbZUfFrsSlMpF
++l+Mi/5ghXFwlXNlFPl1+RboqqAI+GCwD1UVzjm8AknjQtmp0Of7QJowHrBBxG0HqwqV7yDiqGt
Ncp4FHy/qEp0KjFyVNkooTl6rxmLNHOIcEYxrvy+cdWB9mzclKHvgVNPiQUwSo60ktcv0WdPsbjV
3JHdZBO8F45ZdQwNV+mSwi8+3p4dORbpvtwoUBSZ1Hdz2EHrhjoNf13yRR8oW7He109iaHVhFvPE
L6j7EvUUfrZaOk0Y9A7/GsTGqmTAE9hJcqFHYOVwu1kWJpJpM/o1SH25hhAYcZu0Hpwua/SS4g8f
40QwrRByCOWk/7YAjyBYYVc/CTiCgk3fbQlr+GwqtOGwqFsT3QCS0MRX0M3L4VRJLGdENBn0M/gD
BWEampZp3rkpybH0zmuX2ReReomb+f0FHCmsbrjWQerKyKVprByrafxlviEOy1B8wAuCwAkY/jDh
AXWNyq+rFipU+ATwPB6LRcqUfYt6UeRpR4GM5m+0aSQMbJnRgsXdQDEtV2Wz4ftibTNaZ1Adrzig
Y4/wX38apQMqu5/XF6xDjm4solE/B3Q4IgLpQtNp45nLqP+XVjEHgcU4kr9HV1DNqjqpE8TywBNZ
opHFsaZhFGgnJM+jG1c89hyq9129ZqVkYac8QqBfYIkAwL5iW8DmRZCmFW4KMnh+yXUlhu4nANy4
H8QlpQ//PVRtTl6SdpSsqXAPN6B54NXYNPcYqyrLd8PBwQ0fwubOF/Mt9IL+6LdSO87ARwls+uv/
0a/5j7Qke3Ef0frS/XxPWbGOaE3NwAZuEKswyKZMwdqP2HgL9PdkISnCIMk4Dz0XxyM7aW9LlCUd
5NFHGc9CaJvND8X3osZJ3i4qj90XiAZCrsYfvmlM00XiD2lmgaNm72k+yF1R05PDaYurRF6F6rJm
MljwGRcbg9usTacv3YVlrLYj1FXiAiJ8COdCv3yDgMKMgQlnmCvNFg8hpRjrHAznbHeDuz1Ap7zW
n6OenRt5nDGxX/DeC8fgxUkA2ijfgAVWnE0qp2RMwYgO4tOGYueoznvfXBOuQc4tjH/mLaf6+ink
eck5lxPjX0XGyFawiH+w0UWAGu1nQ3YAG2vcfGTyAjYOGd3EBMR2OiY1WvdyxWDSUo6FvsIjQp4F
cCgsmoI2C5BQAXyuMScbPkrVdKtlO7wj7SqPMCrTOljpbPvK0bpL3VP659coIaARnYC0BTVB4SHk
uPUf20T82WzlSwi6IGLpPmvaqsMiR8c52SX1RnozTsr3eDsA6fHv2EJTbQMDNlqNxPSG7ZvNfpfd
Tq/NoM5wnRrnfnTbYAyH4YmJjsiGVwQgK7rk2X00corfWBhzP5rTjkJz+kGuqaZ2FJqOoJC7CjZ2
tBAQQWFXKUjBzfuOUYhiHkM8tjQ1XqcUUltmizcUW9nkgYQZ7Fqg2+f6wnqHsRgySO1x6Om36iW+
4x3QaVmS7fSPKMW6wuwwdMCk8tcjedb8TjAC4IN35MzyLO2xDj4g5mJj5WnrnUFyObZm8faRtwcs
lI83s6GRU0XsLaaqOz7FcUfEvpE8+Y7XfQybHinj4y+y1qzlHp5vLF3U2db+AYMYyoAr3aUPoAFY
rnipONaFyg8nIOy9VJAlXmRcFiahNiOgtTtbHqNHFKlDvTUpzsycHaJfSnxj4VKm3SqeWv48LdwP
vdVxBMi28dkhtSWomfMWvah/sNVP9Eum850AQGjauNqYTTxZr1sFN/t4vE7WXA4UPQYTf8I+QAJe
a5y4q80bwc2XmoB1mwlAhFhAWwQRWJg4T5qXHGNlXm/w24FCJYmXun4tY+qPVvrsdqEK4SBDDciZ
9ijdQU5gaHiaM3F0qidgq3Cej+CFZf5trTSX8znJUTjhWXiYTNGSpAN0rOFvZb7JEF2fMVBmaLvl
CncLPK5OskL6fTsYa5gC3BHGHnP4BcqzhaMfvMPiPZ48x+8y1tK+21FBLiUf1/aq37QPffmRTvqX
YHV2RyM0b5wYvkv1xS7AxBvfuXtXSBQ9Ek+yGdNaJgahIH5JiF0xza7FRmMI7rw8U168S5eSul5R
gsmEeVt35shO+xxYPxZ8PUt+D7WtXfEYG4tD21HFsM8N4IjpPtAYuvNkUsSTW8Y4KtkCH+EuwWJm
l8dNjbKuWHaf8z1wi6++O9wbzizwwJItvy7fjWdpXhj/PhML4p2IvJkwa+ESWayncNTUic8gbObr
l+IMfQbxB53ixYeusUpIG8HIDWmveL+37FtGv4Qt8KFz4ipno16P4TftjHQWiVMl+2O74u+jMXnM
N9Gj3+GMtovMbua30Gg3b2M+5n4jVNPONaEZXAjSYkg6uX/y0eR0z/gwmIDcpUVNBqRHfiOqY+U8
fngdA/sZH71y78l7Om4iV3FeX3x0cJrpPusbkQ4B966P++9onW+0BKg4MTHiVqVfF378ctzy1XBa
cSpxELjy63HDKXedKNc5nzJ+OTJSojnLDhE7XCrTvUO3ZUXYxN74Fx+4nmwJfCJEge2PJ901znjh
iXAQcIUeX0Ryzyjcej4D9qQn74zrSHDK6PNTQNZb93G6866+lDsxK+U1dlYthsWe/+EpcDcDWigQ
3NxK/Sq/KqgyFujmCXzQQNe0q/ub+hVFLLuAofu4iGBrI1GdzLB+mpNr/7RoKWrTQHfoknB6Kgy/
+spvS8tYBZNry5laJ5XlGpb8NFCatJE4WbJ3YvD26tXmwFdt6MPLtk5hn9dINUXcsR26dg1tdK6/
TmpfHeMK3oZEPKJcnm/8M6rVvYhdKO0XBCAH5IzX12Ko9sTc9yLjZEvZ6TMOaIhHABeBf/pF9fnB
8EQXgeCbznmJ0xh86YPjY2KB6PSR3aP6qvbvfhOUu4JhFuNLmvHKQhUStGsA5aNZ+PpqNRcRBRUU
HTiSJBC9rVHrYke2XK6AvkXxaXIxRy4+Jfuo1IGiQ8MedaybfrH4vyeb5k6t7UPbnYQkRdTHTXxA
rh5bUzoVjPZ04nknNTkmpKjY6Q+tYUZkKxo2DbWRvIk+GIuKteHLX5dRSkA30liToe4fjYu4FLYQ
xDzIc/P3Duoefa9+QbOJ6eQPJxpbttgs2G0RQPGdLyh/z0u3Fs8tcLrqRIqlRdT3n1wjAkeQNObF
9C430O2Xlo5Luo/fTzt/XBeDleo8hRVI6Nx/b5FrsruMdeXqQyzKVqFGowNPRnRTzCAqdMD2WCUf
N0eIDlLHhPLEYZhNPnawyrPORQsDQBWxZ0x0aVhQK0dTKgjrSbJhPoMFthlFS6zkc20d7JhW4n8M
5nTC5iIM8A/CLULQ/FGMResK4by4yITJs8ZiBCQPTPnHC3/Ac60zbLsRDmt1m1A6Env79vP5WP6b
X9vQGxNy+t+eFlDuvlk0sEyMh266HpBYGeIvuYd/9GfCyHgsE3h+FSy1xX8cndeyotoWhp+IKpTo
LRkMmF16YxlJBkQkPX1/dJ1dfXb3Xm2EOcf8ozOihhnkympw7l5wqAAh8ER1tCrZRhpfGtqfafKB
1GE6K4y3R9hyuj5ui9Ubq+OUEp5aIjEb4+VSauZaFUiowWxxzlSd69MIdXDU+qKEaYXZnvgB4muf
gDe6togjrIu9NFfd1k8n0cF7pBxPL3Oq7KI+tm6JBkXCxY0k1sgl/5nMZdWuglHrZdWKsEb8F39Q
L4N8J6einz3LdRq9fClvQYbOSKEawKVXnTC/c6hiLkADMxInAzWIh5siWWviIh2u1Yey/X6jS5Oi
Mxyr73DEUhwnKZymN3p7uP85hQyF5RGxJcZulmDup+TSJQ5Dhc60DH6uAhOa1RkbYvkk2NtEl4h4
i5jqLYFKy94PM0FHfvzS+m2qf0pjf5RlepY1T5CdBujCeUu3RCdYGejEbTqfqOsDAXZ+Fv4mTyTZ
2MHn5b2zoz959d6gxXMEyUjH7wmDQM0J3i1O9Vz8IxhmrcxAKF+24H+DIlCRJT8I0OhJe6RuQLoB
LZKQpYjMGZvItiTulrtb88EmWBwUoJQZEpWcm5C9m0OMdPhML5/SfU/6aEz3B11JIlzBkI8BEN6r
L1A9yPaa62/6ofKVJncv/sthszZVi9g0SFxEB1cud1dake+Hv/6rWyKp8766LN3XVLqgQGSJ3hEV
tJcDJLt+dc76OIr4QlqAHEgWf8Wga5FPC4zqJxM/1bcMX+ktoSWqr6LDGWsy58Fjy5ATGUd98gFY
YE8KrkreF5UFF6LvUJcFWCKPFh+ky8EaQtF6bYqlFPQfzNsnuJqjuOyyTHHaG/c1Sujcw8eKa1mf
E1xyll9OhicOwE+dZ5rNYaakaCSoD8Im2WTro8OPkChOSrshnQn8Q0kDT3I6OiMnCrI10i9Ujwuk
gnDxjpyaLTmjQwRRuMXdguXYLr3Bq4+LTUyC6mA8AWMjVjDC1HEl0NstshL3puazyiPcfkv1SrqD
tBBmIafRz4WhTkGbwqKkMJn2pR0aGbgbECASPYWZHODIZ5wYJxQsYFm7EIjiMycTT5cc+LwEsyBG
gUR0omD45PsYHE6RX7eV+vQUcvA5dL9JDqS2eFHCqN0Q/QlmH3k0ZlbNlny7ginbZAociisgdrQl
1+27Aowx8ZTxQgZrsvvfS33OqVJH0gh0t5NN+iWg+99TAQfbvX+9/RfycCTE56Y+L5bdjHWsdtFX
PcJsnBCZ51Vn9oglqAzDCJHtjnROepgH0FczScFFeSNRtYkp1m4pPPY42CZEyzrUe3a0p4Dgk6mw
bjR2XmE2PA2DfEqUDpyWdpbtdE6TJGs7Tib8CUzGlYN8mbg+ogIfY74cpk5shPGFuY6Vkk/oZ4pn
7m2k4cZr/iAF3IYvthjxMqSt9oC4qthSN5mn/siZ72ZRwMSRnqv1I9TJXxtY3y0nem7jAg0qnZrU
svWXI5cnkyeKwROXI/n053ZG5i5fCaFBPPS4PPcOjSDxiWYjeiTkJLlEeMnbSIkG55RQT8lDYYRx
RjAtJAkoIDyvY7sgz61qpoXbgpQ1b85HEwq9m+5Blj1YeMS8/Io30nCxH6JDTihXI4a2nuKyq57A
hxXKAlim44urohEZIxKwJ+Up7bEiXYSmWcTlcDN8WSozs/+5dT7nSdhAYBW/RW6Bm/8PZMIkOnhK
ClB0oNkLUoPQCRYcgpbJr/jO6FkE6W52ffRrxGFV2aVWfz0WZ+JLSEryW2DSymkzd7AWxkQa5BAy
jNd0FfeNEszVLPWks7poljdRj7k+OF1SBsB9aWmKX8/SeXzBHSpz8fCdvEFmuWZKW7oMCdoRbF1l
oLXo6hnwQBxK+qUrSG/9zyatEel85cKFpttRWH0tKA24COqTme170v/h/DrsrSvQE+WiIUMIYhz9
6Mwwr1BARV68qTwOoBcPNMg8P5+5br5fVvjl0qamFYKzXA11jFmG9PcNuNbKVbTtWHVKX6HajVYI
IgRP3cPU733e+Dw9E3+CdAmK3Uxv7SpagXcLdBARDqBcKIFj/bzRYcaV1D9Di94crJTvoK/Ei0Rf
8eUuLFfCJS0D7TL4+rHoiPY3OM7Q8gwDchta0YeAwtGAYOL4ng/wvl/YW32g8ILAHh51VUz43i4D
ByOezDS5FV8rztFFTGtZBSY8/9Y22zDHG878dDBxh4cY6BwkwNxLqx5ZxE3LMkm4YEcZiOY9di0+
F5taDcJ/bMaHDaoR1pjYoTWIvwcozP93zuBC3O9GQ3hA+DZXhUreCyv2MCTDQ7PxsHKZaaM+wkqb
8jfgU076fvTHIZ1MeWJacVR++gZAuhQ/zRQOFRqsVzoSkuBwTTYE530moBvFapT7YHgpaimAYdTz
P1P5ugJQ4kxs3d7TMs6vfaGtr7vRuMT2sEXtpp+o7YMwvIKsoWgP5Ab9/nEbYYiCQpcuIED0z7Kw
P2Y0VUYHBbPG3zGm+BV0FvI8hn3a0KnJmVIC/SGpP0jPQEEk7R23Q/Sr4yZbP+38PKphlBCgw2E6
ejUFS4Go/zmsV3edlPpoRn8icVXyFbiCRMJqCkii1ICWDhhI/iIqh2w5TkGUibH7Em8CbMd8wwoz
/tTe0XlzQ08Se7hiYfvMqrHMzkdvz7J5WwgdyrkKswg4fX2EwxP8FyXYbrpmrezXN47lCllMMKJc
X+eX6n+3H2weP7MMIev7Lb+dZbsIz3SE2oa9clnOK2gvJBoF4KIMZ8fZexzHzlOA/ljpR2oVBF/6
ecPzSphmfbJYgV4OqqmY6ZQH93oyEDICutYoZk0RrZrHLE7I3p6RAMBg+12w8+VX7oH3cEuRlo2O
IoFwaOcVF+QO/zZ9E52dsCWPzNdGWEhLJfP6J8ZlZ2dhsX1vIOUJOBdmkkpMYd/QiVvfaYLHqbVa
X0KoMSSndugDtSMTk7YAYGZBAuMP3BY52/Fv0E8eNkWXKHCFlXY5uqVfA2SYhGYHqq0umSYrQ12w
YlhwvVNakt8EBXCrIW+sgJhJ7e9vomNAD71I5wOHrrcQAADG5aUsJ8SkwU80Jv3vvxtDf8HJdXb0
P/+bmECr3uYFotxrgii2mNNaRMwcg0w+oxAvtVXZ4gXNnfG0iHK29PD497MK+8iAzw19H/6dRGcA
QSOGwhRKG/GFjVzgu67s+Q2FzZS8gCXFz2xpp2jWD4w+HXWdEfKlIGhEG2h8T2G9rUDQNNYjyjo4
nIbFpLUJDmFXOpOexptOIKXpMrhDTi5y/I6uCO80rq6APURtoTsGAgHqgeXy1odilYbPzaAvMksC
dPZkOgI7UeNqpS7Tu01kGqdzdnHo+sultgq+KggoG+OXG6w2whQvuQkzR9eVOSaNYUl78jil2q+P
xJ3KRGywFec+54d5bY//fuZjAzwc2crfJyhC3VVTE7c324jZQV0LqxdUtkY0Ft9DsQM3xilBzJSX
bMT56JRMjtQ6TEqPrT6Ex57of9WM6JEddM1xDLUomxThJIin7qlXl+YsuMBsu5QAwAugspx8piNm
RabqNRJ+GNL/e81etvUt6T9sueB6NVI2lBAR6Pq28BBxx45xMxpj6HekyeNhOb2WxXKEqXLynmcU
lYD9UD83O8ETN1u+VL7S2me4Gn/+UInmziGEJ//yuSTw/OmEkPP1a//GhTzGwjiGdx7MqvsL81Bk
Y/IxwnKOM4FUDIrfIFhWB1oXPI1Qryk3/uOqeRL5b9ENRBla+IfrR1pAea01181Sqwo44szKLQ0r
v8mlf8g1wUkCcDGKVp19/4BtBxk5ghikTqZNyoP7C+qAyZrfyg6pX65Kfoyhhx1EN9sU8/xoo4df
/xcidrdHi58PZHcM5ZC4gys055TpkBaIbFpxEvc5VadzjDwrAdkiAVNjbf/2Hj7fKvdDa/wAmhm4
QGGJ/m0IWi9pkuyhMAHhdRsuoS8xxhCDS0TG4h1bX4vX0ugmSd7a4oveYWSk5ErTKm8uG15AzSCn
IvPeHT2ywpEjQtDTxRBKu4hBNe2TxehzAqWcSZJBRDseoN/u4+Ef2N4Va+jKOLSYeJHguLqZbt42
toXqgkRQWTUO91tNyJ0jrZLt+LktL0Ji6ZsU8fm4wQXuRucfUW/B8yQGb+iX5q9yklON7dIkJ4pN
mjyvNePHceFU6+/iMyVShnHzuH55r3s9L8Yu2rt5uTOInW3Ah7FG6YoJHlGNz+SWqGhrWdGmUPwm
enZhgtxxkWxV8tzfkqceBEfAAkFPSq9UorZk8wJwak3sDTvJeHL3obg8QMAjzzQ49wTn17rzfy5S
mNIDj85J88bNXBlLUlSs/7u2j0GAkCaPj88DNeKanwNwXDlK7XBFzRswosgv79n64we9gC43hMXT
l1cVcvdeD0967i0xOiKeO4dOQZCinCpP0Ubl4nR9SUi6Is8bIfA8ackJIEMdSTQgzHE9IrGY2DfZ
oKbsCX5NKKD3IUqT3CgbPymVcj1Eum4hugoo3tVzJexZzdsxonnt+kmR01uDyv56WLGpALA/3nBR
QwqGDx+ZGSo41jCEAlgbgyHlTl+kAjtCvdXpz7wnIQ8i7VEAIQxFFJSw5TkJ6gSCF+fpNHaz3ReX
U+z2ydDMKZ5QGY9rii5ioyHm+q4Si96nCcd60a6uuvtFcpg55UKw3rvaMIfIJW6PaU3TQvC5y1Pc
jvsh3ExtfHeIZ+MDzqaYt7IbsYS3poVn2gFv8BAMBXyo9mhuce5bC3vsWJVbLdBnFDfcQ8HLNFki
zZTpiGqvzXccuyXqP+xMXhsIoWjT40MDQDp/TaQwn7R3QmzvD59UCRQYlMQ41OlMRqTojUdXcfmx
VdcJj4JxRpKPlhcrzAPnTvjdoi+q78c7ZxaYOzxXDCzPGcZQIuteOtlUFsVkaI1BAJlK5g9YUjSM
TnXW4y0HfWZmd/Dy0chz+BvC9QTiJn5TYgikyyvOaZBDdb895g5zRUa9LHc0B5nWGjkv3jdp2TQs
3BBmDab4wrKdSgQnaJ5ZkDEB6RWqG4GoznG8QHYxfhEQgUFcNuK3g7SD2CY25IGdvYNf4quL53vc
yXarGEJk//i1dEvyBI18j368LSf1g21kySmcKVxBQ8GFQLWtwrWLN+i1JLmasFMslHBeHCcrairS
CyHa6Zb2cnBKhOoAvSw4uGvFZVHNPuwApCXMosfsM63ZKVCCSfj63TSXqU5y+5XwiuzyCUJuFldl
/LLA/0OkU1ATkBLnkJkApqOHz/uYehEk7UyP71o8DchN2haUIaUOj68YdRdoZ4k26D6wcUMe09Rt
AH4RYZKtbUKqQb49aUrOZvCLJAknU4ROqFXQiPJOMGNxH/Z/j5MG8cDGcsSB1WB5cisPWBjikxhc
Yi89Yh8T1JAc1s9QCZ8ACHXG/pbOMaGAca/FG3qFxwoMmDfLF/r8hUtduGn0IfcJuCRo9/A5tYNv
R5/jgw5cEftVZ/ESeDZj+SA+vBV8AtBAD8rxU7bY8G2suLEUDll9pjoC2toU54CkveWimGlbitfW
7PgZg1QPHVgA9vIlPlFRguYZ5e/qAy3JsDAAkqPm4oOiN5lrLoNLIO6rMdnC2MQ4+CCxhp2ay2t0
TQ/UIzH2cDwd2PmnDcK4N1zZAAqGtaQ9oFIkquw4tRhd2jsXYkSnBr0f7/FHMyR6DE11hkVqBDEA
ysD5H1nBuHOSrYCSiSCk1giHSF8Nwp00J1rkfAke6jAcgxNytupAK5hKqaD0JNLz3mQWyxIqGUsw
J0sByJTweaLaPz4ntgUq9+LeDyu3hFRAJPqp+fn5NbcBjRp/7J4YwznNkh0Y0l5FTQiqQSrOwUF4
PNRSoR4mCCs59tyfhUdlzuw4/7kqmHVFc5S+/QKCKU65inl2kHcOBCIEx+Tz1zomip35kFOcGeN6
szpX7RNPK48ZksIcMLEWjLMgdCo8hkKAer7XFaX2cFJPNBdd9BIumGtzGDzI6kAqYoxFKAhxmv/s
NR/PJPUJd2L+8vnUVCLyXJCEo0lgjIavZ7R6MMONnGfwnX6mkMyQI2T9C572sZpwyGYZgc0iZTd+
Z4KpSG29PWBJcEKi+kaZTVOBSuqpoeNykVjhVLs1xovhrA101KA6hX+wadeCZdq7Sz6qkeT8Hef4
xO1qz2TL+LZxCekl3DblNGcBo3Bp59ka7bZOPAyZq2F/VXUWzC1d7dZjyKiCveB3gHxDibpCdcyd
fUg28f240iBvQBzpv2zN9E7bKSzZDjzFQWQJHU6AHsnUMI0G3QIy8qpoHnOcbx3QbhSDKD4miBaP
K6wDIUeNwQLIWbUS/+0PjRq5HffERrCwADjsHrPRVje0Xuj9XMAmb4a3xpvDBJ7KBUTyhgrFXjNV
mhBhYC5GPq1c1akn0bxdp0yprzBaqGvCAugfWId85gsJRvUeU7AOX+pAsiJdOWved4kbnIEDpREh
faqNid3+0xnRPZ2Af6uBLion+b6yqIXDABLd0cduhVUbwEUhA+y8jEMsoL0FZZuHg3WERgnfU7aq
NvXuWzlXcnlWpZXj/21Zv12U+Akb6HZYGJicxtyP3348ENaIeTlws4OwiokmMxyPtNDdsIZfaTfc
98RzM4+iaw4/tc1ZnSdkBdP6tjM+emXMarb4uM5arOFhkRMGyKTyag4V1KAqMVwC3Qm2BgKY/1jR
GPGGDOJ9tDPGtPcEveKbvlvStEZLoIVdfNY2REFcRJahUqcdhZ3Bf/qS23WeS4bdXnNRlDbbzX5o
ZVcE5HY+MtG+vWYFWk00Gle2fWYvAqbtR2e8r+WJbKGRN4p9jrGn7usQHph2EGTf/lhPdUe3jB3m
TCYvKHVP3Y6oQU5D3ZdmbUjRFT439U91eH2zsFoP79nprRPPbNCotKz7/st3WC4waseHox27zZw+
DxyoDwdy842JIOgq47WvD/RFh096PHnnHHdEm2BUZNzyHSnciZQUa+AIfznS1olGo3TMdtEPhiFh
r0uZ0u/hXbtwj8dfn6NPY3UT/JR/mGkj1lNPxR2z73cgNDpDvgZsocjCJwhzZGBJB9al7FUmWgAc
WpLHZqQpTV55Ae35ITPj/wnp8jLmsWA/1x/Br2sWDbZ0jiEDbySeO9FokRlj4Jn2+dG1P+B0k7ou
6V7JZs5cXp0RQZBP/9yUZ67J+EvzmIXthV/znT6fl2eVUP2m30jdJZuTSygEkQHHectZHec6gewU
GbgEXhBdEZ9BFQCmUQ6lxAqgwCXq/yxxNXJKYw2ft3XPHjw3BBnji9dZutznj6gNzgQGkjGUpUQH
2bFJ4zmnSUh0/0XKQHaA7ucYxgOyW22w2fQH2vIMaiHnBpkolAbxgbBeUx4KSQ5F/wlGO65lcpc3
/BR7DT8VTdWriP/Jo5ZN2PSmokVx+qHTc5IEbTz5HOx/sKXvA+XIBDY3Y5fEmNmvNlJ0sbjfqYAi
zRMX5VHEB3E8I0FlaSpxg4GKhMSp5Yq1EcefVR6062zOujUC2x7SyNNxSqJakIArm2mBAo3+xCCN
wdo5IMKvoNkZWdgw+sP4ntoJSk1qI1YPQ+YwRFRI1d8eJwu1XvzkHcItCgCPypxElSjywffeG84+
nAK06j7wuuY6Opr0M/+qYpric8FKQioUFooa0RFshjJmcILl/zHQUJnXCyXghm84GGqsnzgYns9A
Hfx9Blhmq1GgdSS6J5BusogFhGtOV3ZZGvlJ2pd1KYpKd2VhRLmZDo8wwuNGPtoDYTh+izXHo+by
/D0d8SsbSsZiWcAyKm+yJxMYlLYebMvx71dq5kePV/EgO3/J2kkRdQmSaH2+XnF8XZOCGBFSuL8j
bqJ3Po1UFK/Jwyk6FbllUdGujZrpe8kFTJhqyX5bJ9KieWj3DEt/H0/KWPZQ6ctpMmWcKR8/k7Yj
Mvf0GvlyPdiBc72OGNmL/+J4rcsXCmegb3aTX30HyAsc+LUegjLkSRyKaEI+1Qistyd03kO7yr9h
RaWDlNVW2HSNp3jiEyvyiAD4ShgfW8KEiV0aPi7HDgmrIFrFW+M1Zc/lSNUMbEEv2enKdqL38kbG
pvTyrg6DRLCI67Wfv2KqfnIaYYjxwqRLT1Lhi4L+JyzzAX7pdfEErFU6T64Uxk11qYwaX3hFhEDU
2vpYr54fykaJtDrHs6yTUWMdcXSBJEkv3cmi39FQEINELU1IsKZq1iFdBhl7Yfz9DcPfVIi4XRQt
pHwg99qES1rc6MRcD4ctPW4fCeCfbKmniAdCfb8GFnHD689XXQ9aDSfEoMP+kBeZ0z+4nrROVain
pKczRBSdv3r3eSWY8BM3rURvcG2zgSF/mvuoKmZZdJy8f5usmz5IVq8JNnkor9nvRZFZPRorzRtn
+uhLjV8y4PKFfW9wpCkVyHKN6kiDNlQd0MYcioi4aXXoYkFuJgOEIUPO04YI2Mr8hLV6O5iwmA8m
/LaszOqKqeSxl+C/ZhpZU6Q+IFJ4Gi/RYQco5zLhffBZbEM5W4P88NB2MFGs1e0HUKIjis8o5uDd
MefB8QcXWH16xcSYEY1rgOcu30s2Cj34LQvOOQS3Pc1PYwl/8ZU/LiaQQDCIlOSUtngHYRACNn6m
Wm04eRA0gZpl+wsi6+m0K3n8sIl8wFuJyXaluIIrneorRggkEzPSN4gS8rBjNC4C5a2ERIimMXyy
ELHXYvZbS8CG4IfXj68tUJK/ThoIwGXPHAvwUl0wSdvC/kdGkhh8EYX3aT5Wf6qL3YoHJaMSOHlf
HvtPU3maAlodQjxLpy0dRNFvcmwdRI92Y9U2SdF+43+Xkdf4jyvrzYxjN9hYe9dd6S+ZVfiZJQMY
YQcDgEpnYJXh94Dj6cBxEVKEoQVhCmpjJPYLtjV6C9DfMchwokRSBymKfKVAQInCFTwVWvqxGlDK
whHt1oeWkgYOxo3SuWbPaH4zOJHnhsBvVkUkuTQAMNivVcCRA8sOe2RczQnNYdLN2AAoeKblgfwa
/AWPKcsq50xOyXrkEd0vkMVC2wxFR6QZEVsDlwNv1YxBCRAJCst3r4k30NyibW/YMTgmpiTdoPbt
5Se0AZ77AHM6WBWL/H6eiMenfoJhhm0fOxS6XDLkCLUkx3yHrDciBJc3dvjcCEZnOwoaLAYOqsRe
Uw0hg/qBORyrLRl2A5NCCFrx9rzzL0ciKmUjyLu+d5nXzwzYIDFQXLSFDOtP4hg55CBQrhzOwfw7
nw8eT37yuVkKAO9W1M8L+ZmDKmWDIOYsDQ/arpFUFdgDxmSKNIdmFu3jZXWnBgyKyXuSHV9ZHAl+
fUkB+xzjMqrN90LaPYP+RRAfBgFHFjZjNZg4rQW8nNFoXSMSKAZnCjK00bpstu9sS95ZXwnBSNWs
SwU0CVH1cc+ffqMVb4/XPZJOutiv2hc0bEMeoTf3ZvghuPj51pAbn7U+ND7giM+ES5o7NmYUPLyE
5jlle4Gx/tGbgKu3zgCx3h7p+y/BzArNrlVk7Qz//01ygzOfGJ4x/tuAqhX2Ky5RkXhAfcIzqSwj
nTrlnzbyYfJEHMAIemOPioFK9uLhWa79lgIe3tAYM4QteQnSU2oPVnhdO2YFsFvCFxZfojFt+gVu
BecX5iS04rWD7ALNOiRODjw0dFKVlYWUTfYhP2FCanDjpQ4TP3q3MUSZSisy/O6LxFXcoghLcOBO
O/QTdf/nvGwW8gqJey80TQH1en2bD2bQIG2n0wPhK7p85GE3HkLMHf4m3QU0G/AMvFKeCn2CtBuS
NzhyYtoJVTfivpd6GwivVIa937TTPNRjj0dRacHltW9+nDtQzN+yg4o7hYQrPIaN1xEjvBJRPBNh
wm1PcHR/aTAKm1xm73ahIkABuMzsTHIaRr1eoSqNi1DEDI2zg0aX2M/pVNfmvGydIgjszQw8qHwh
WHhRsc8D8tuowtLiqrmDFDQXiTokdc9qoBuIUxes0S6JCWYK8vDrVrUD88/PE3nYogOkS2icjWxG
pLYhYNkf0TsHue/mAsYa0BKHP358XRwP6m1ENoNuCPU8JROisQuSFnKLR8h/5MYEvIBKpRx5witn
7dJrv3/jaOtIsKcokHWJjvAZBTnyvNAMDY8STAiNlURxXI5OiYv+0W1Hz4ctLrItBOGzZx7YSRJ2
IN16yWRxosaiu4H0ZbM9CHxckO3TNwC9TLQdixbpvtRMsLCa2GFLyW7iCb+CuuWg5aKj3+Rbe4A3
f0UoRrf1Ad4dlQ5KFR0Akv2nsUVKDpGS3VB/8E6lhHp56mBcKSZN1nwMZv1tgKKhs4dDTn+Oijns
SHacQzEB7pg/MUioAdYXmFn+3rPBJBnDHi86ZL5cPVS+Fla5B/D/kBhqe9jxohXiwfdZucoAhonT
5jbn34TLffEJn06ByNrQiIrAkSmguKGS/DjLNz+2jrCbFlPgznZXcxI6k/7jjeajeTEdjhuX+gSc
hDzbpDZ/3rajJh7IJvXrAKwbmy8iRZc4S/pq+juB65I96EKw2st44SCKxp1F8DytR5zQwBUvKQJh
OkOUST3DNqR+DPXU2nJAZp/dOPqi75DX3R4HGoyZCd0BZ1VM9LNkiiRlRgPHQoNdip10ByesgOEN
lkM6/tAeAZ8cyXLr51Pi0kTcIazNxNEb5C9wj9EPxr3IPdphr6HkMnJGNB2RWhqIGJp/fYYQpqtM
M1HhI7PSWRiHy/RjpcRSJegCzddeRaVa2JxSeAUV3xAW3hVDvbg4ANNUIjXasNpO7KCmgMz90AYY
897ZSZeNT7ztXA9Ii7PZB1m2YJnfJswrSTx0AVl6gNEYCRQrTo0UIiZWhj5ZehbB+CIXlUbfbqjO
SWrFJvi0OBV67/nD41B2lf/iJVbvZH5cXfB9TR+z55zYFHSTnkTGkeLuLpMIz4a3dqZHlyUY/rek
4Bp3h81gDnznkF5dMAD+z3lIXD7YjGoRQDUAvTKIZzgbed4mGJAPRwksuB6Whpzw2PHPKe7tFZwm
HE1xUbidSzs21dQB+RSjUwQHRbX0idOMehleSLBSSfuAPq84OT6wNEt4sTGIm/zAh6cgcZfEZwc1
wdvfufnpOddDng1F6PTo0QW4AQsKGBLP5Y6uQ0veFzvh23eqZ5v+fpdcOWwWkFvUzCCGdHoryFL2
X+wvnKr7FEfVeK9V40adCTvxOTvgBCKfQZ0jzEo2qCOdaANGs0vDI+VJvY+yscHcp32D73GFGILX
hW4XR/B653fMa4MJVi6DNLbpcyJML7hD15RpE24HzgpE4xMJw6tH2mni4CLEUN3TqujLGO7SFagC
Ph+OT4LReQOy4bhb98ktZz+BeDJLo8NsYBxJPEAxf9ZdUK4AkZfN6Yj3q87pwgPTRpKTmuX5dcbN
otscmLnt4LC56pl1YPLO3VI5/C6glcVG3Z6lCd689chpxEnRJ5eAf+Hd8N6HCoMI7gpmuwOQFzOI
toMoLwm1a7wnmCVppumFSK+adoeHWV6fcBVf/GJBRrLkkfRlJjgjxcx6/23fy/KqOMVktEIqJy+Q
kGlkc8yViTZmT8T3n6VXngzVGRwKNX1ECb3IGjBQV+NN5w5tGUTYG86QR8SHd5S1/W6EsTLWEhXC
50XiDni4QtzPRANXErEPTRq6CyBP94MDSZQfydzfA6MzXCrh4ZEL64ueULYbxLt9zjwbjTrW1Qpp
rlOjWoTWwc+VWHCLFVkyMF0YHsGICAmdkUHFKEUqX7XvJPScRKlYAyB+eCqW4NJfJKQFJMR8lYQ5
serKS3JtqAs8K6xPyGA7A89cH+IUcU1O73eQfael79sfTpX1E1hkk1QOa7GCY+dG1RLJigaQyB4W
683eckDZANM5FDlLTUT4wgV661uxiL4u3tchXzisEq8IyybsMsa0tLf5kiL9XGUrGQ2qYhV8d6g9
VkCg6jJBruJ3MHv+g1QeHBPc0T+rx4ifvcztcfvt0o38HRMvLfnNnIysaVm6NUk9kB/B46+mp201
hIPYP4H/7tKK2pnUpLd4KfitJ+0jvk34YH5DCK+rWWQz2OVEuhROwFlwOyD5piQbi2OZi74IiMx8
uMJe2assJ7h//BFy3JT6K5NWj32KN+9pS4VNVDEhY+RSjZChoHrUXBmMkR6qVQZA9TOGRGo+AoVI
xJ9JAi5nZx1lmD1EwIgpobD4h3/5tnabUt3mPNEfvmy6mHp1TNyz9fw9rtOsswnmFiQ805aKWEGw
I9RzpIR9EYD34sNBRAujoQr2KLY5ixIwPjJ4DJ5SND9PS9XNAfUR62LyIf2K2DpHdSt+ko/41Ezi
62vN7xpgDXZQiCMeknh3WttJgTST2efEv/9Or2u97bGfS0lYKxE3L+qi4AZg5MjkcF5PCjrQU1o5
tRBUkdO6ef12Nh4A/vsRkRO69cRUYrvubI7OEG+EQ0/I9Wl5kCV0CkdnlOuQ1ciQWEsJk5RMGYXm
c0XL0HsL+ooyR3F+dyRUOe11RDb94TRFzIlrXtijwX7dCs45zk83ygVVKc9VvVMs+ZBf9EXhjIAq
LAWhFE61nQKQZ7YENCqGCPpf+A3ZWetoRA0Jhyfrwwuh9oIJbESBhtuRBQA+/FddvjaqO1xlOFU9
PhNO0u+h27/sr/dUHTJtYvrSO4dHGz4CJsEJbyYBheLEva23fEP1lj8pyG0An6ZpvDOF1mnvzDCx
jdj0qzjTN43Xl/6a0E1Z4ee8HIFqYesN1MQTuj8LiUPb1Pidb6O5NteurAqPW7YqEBv3tyX3JOkh
G076DjpBctHgHNhBj3d9+zwkQTtFlk01i/ndMEviIWO8QAmLrEnd4P4h6+S4/aEYXUq0vlzBtL5b
3BSBMFbC44JTKxy8YuWTgm+LOJI7rCG464cQX3ULVJOvj24MOz5GCEdG7Weak/oCZYIBsD0gLU8Q
EsHXo15GP9hMWrMJsXfbr3m3zjwY4p4ps7U/9LRWNpY5byyAZ3QuIV8Ops2fbg/5tQMZGqGPhb9z
VRvCLbTOAO0W5lSD/dRUF4ASNqFeNrZFU+2joQxh3Jrj2Fj1Qokzn52T2E+aF9F3UcP3WAlLAWnA
DWYTERMjYsbWRUsxXmduCFtDmZkTSHkCT8oUo1vT2gQH+bNpgv9SrA6dv1e3A+u9xPXNKFWEv3ev
I2aophAJAh2x9j7vlRmwDem+PXGtc+lwYXxOn1M8T+fN3xB5Rth4bJ0JE1fE8MYGYlEfj4ZpYPH8
DjYd+CpIYJJHcfnBZVR+MyHCGLidC9ifMq2a2eHr8j805ZrHDGUdpySTsAZ0XLZEKyGpYbFfoTuN
waqRoLGbQ+s1wILNtQqxHW464/ZA+TfaguzDprh5H5hrdItsErkIKU0dTZmG3gwrla0zfRX2jTgm
7zmF/ch3NdPMBom4Fd0QTPR8f4PXA9aJBRVfABlJZ2S36AdiJ1mkDKSI4nBRPfo4AXgCTuPowzkk
S+PfdHR+OMSswXPVLsc/xaunlGi4MBObckXQABrk7wK5LNrSYv/EqzJYV9eEe2nPEjzr+IZyg/qd
at6s6/8o4ACe4MMYP+BL4BKsUd4NwaHWPYj44gzUg2L5FUwzEu2MQ9ieS1XdUgHWnnSVkYZIKi9f
w6+/SPZhK5xwiznbmssuQU/GvpJbOjp1UtsO9SFbJAuCknrZM6ASOezcCSTCG7gpE+Pvx8vur2Fo
qUmOb+ATgB+hSKrt2tQIlTogv2VGa5hWGofLeI7lPnzaQxMtChXxkRezA1J25z3ct1ebcI1eZ42/
Xg/C5X43ke16wyA4JpALnvjlolWz6iUfdYCJHmdNiqHm0UdWLwrFIYA2P2FBJO4NUHEukLr4On3W
+RJfkp8uwbfZiTlw7KJJY0frbF3dv85gJsHxMT3cQFKWsEct/Dpo3dFkYAQmA89KWLGQdnDGNqmI
aHrv+xfh1LlPLZj+d6FwquAAztE6Y98NUR3HBkewatVc2xnUHYY3Dj8H0CUgL8Ry1DrhHwE04FTO
oRYDXE00CzgAF7yCV9DiFBQnrkJgU3YK3x9C2pEUVJPj4stGVvryaUjk7P4zQ21lC8ZfbfwNeV6O
hklw6wLQvp7UXgBPHLdK379kJQR4RS4pJaOTNJUo/84CfoJl7efUhIf3UsqSRjXrMylOYv/hDf7R
dGbLqXJbFH4iqwBB8NaGXkTsYm4ojW4RRAGlkac/30rOX9nJVmldrGY2Y4wJPiG6nR9RP+/+GUui
JqZkJvhDMD+lGepUoeTT9X4KjFdiWE6DIMvw2FlPLLeI0q9oPSIZxYI+ZwrwK+R5pqlXsMgeE/RN
gMNEQI+pxbKEJEk5sjyZ8YL6LRjlvsjT/3t9EXBAcAI5kB+Sts+PCYXpg7fDgnx8/MsoQMhWZs3t
U53j+ZDgRR22tcdniO13cIXYxiyraORNHi7tPUGbC/VcSVjM4+XDJ24/I9hkJh6B6pnyU4D9pG5H
sai/4Lc1Gm7JzWnDz+Gmzl4kxgoLQCh4mWG2AD/1AR2l2CgRgCYJU2ws0H6k9i6jwziiJnt4iQ/v
E2FXbG/oORAxIAlefeAdVFsOkQ4xwh+yeHOcncnoC8mozyVOXH28GoNNZ/2c3JBArvB/UQQ1cCnv
oVmFkBIXdLnWkjH5DFRdFWZ9HC2uAS0Dh4TH/83USy4HRnW6voLIj7Hmpumacqui8333p5TuNIGv
QqAHHwa3iEBk/l0N4A0wvQlRDUJyJ0BW+Sr7ri/AK16F+flYL2ZHnAvtlK20PfsQfSRcRK3KFsAD
6jwlFPCWFLHghZPoR42CwBtVFPibjWEgU3VnjlYFoQC1MFmxB6CEBQ6Ay/KyZRZheYWqRcEv5L0z
wnAF5g8IjC18lyI2yXeXKwbNa/FcQcPTJmU1ZdZDVCuTpifWatjQDDl5A0RzS7yLb9D7OF9bGogR
h9MDrRo6DkH+7JhjC6iutLt5UDHAGOCLzqIUpYJua2L+QWaykVttFvlsij+iBk+7thOAim/zbYrX
0qmz6lDe5QB1zAK038AkujojIDpBi3aWXBD/SS4ogp+GCGQQYHaH88E/JP6ftznSrir41ccsobBU
g9SVokyuB+pWdNRIEmCS8TfkEKt2Oqv4przh8nVC/VzAZsC6frHckovBVs4j0htYbJi2OqJCXDTs
v17/JGvs6+EZd+ThavDt73MdeDje37mIVAF3GCUz0vKTRILzM5Hvrl5Or2dkuwnrT3Lg5bjVMq4c
6OZuhhGJqXelyAM8HUAILXRvDP9/9wPWAlNSg7DbTwwF2Ed3DQoyDsQFhKFxKXD3sY5YqsNOgG0/
iKii7EMfNowZap40Y28agkeJMiYRPdA7A8SJr1OinYi6qXhm6OMFwgIjl/obE8XCI97XgWNGr+Eb
2GCHrFdmKv0GLlC8S2u7xzCGFtRvsc7qKgAQkw5n/IUDzhrKqkfQL6bKxm1O5jY5EGN6QY1OYLHM
yHVl2AYY7z9CHg6sS3JBdbfc4/VhljbppIQX+a2sYlEMcHydIaf+/q07S02t2/Hh5EckiTDyPzv1
HzhVcBal8AYIhUJEIp1kjSziNczD2TR6wDVAVprun5pEqJ2aME0i2P8NgLoEdQn+f7rtgoXhRBgt
qhwUd0h0ZC6jhILcwEcLURp+hC8aXi9jGnBwvDndlFmyBGYYb7Q5gLPdi2kCcu5InmmIov6j3DdO
yIbCKgL61yD8+5wRuMO9QOgIEAyuKVkRsbyNCRES58K/oOtAkSpMAtv8e32zoBBTRnUaM3X9uWC4
EIkleU/4VbroxoTH6RJ/Rgn8bslEO7HRZeJcxJewbQj7kYjhmG5NPiwkgEsEWGuIDmOJfoJ8jtBQ
Ed486ETSVFQn44mQgJxuiCbzmPDqbhFPiRkR2iX4oqmOgoNnQKdDjRBkxWYU4DptVeamZLJVvFae
GhGMXvPtP8JXQF0XeuBSxZ0RL8nAIfmLg4M/OOv3xOos8nPfmNKYYkjnuO02Wafm4FTyfS6k+uIQ
vAQMMIgLc2YdRiBL/9X9IXa1uDqv2TUUduQdGk6+hKIUpgwsAna02D5f0bT96XUZ7rsTLq+FgPs3
6ajuBM0YQ7GyyA3CLGa2ZmlIljwRiQCko0U3ggfUb5IyZDNmP2i6mfL8uYl/ml2qezmS7PpPQh0L
F/Y16QogZz+3r3pd6FMFaG1v1WuKeIKfINv2rcxezvwW5pQJSItp852Vs1fYBc/wFt6DsRUvhyBZ
J/CVcqp+TUBKSuchcqRk3TYEvyAPGGBc4I0WIr5KivD2DV/5CgnzAqpcN0wSkKOwOlWn2KwFV5t5
xLrvqPI4xmKZH+TU1iGZI0YnQn2KcyGO+wX3ZvTde08ggUDo8P+kiMr0qGmVFFswAJhbpFmRRkFt
hCUB45o8LosctiMeIOA/qHXM8209I39RbsXMgMvwQK5vumHOZ4lrL6WIkxN24zHel+2W2BtMj+Vr
+7Kuq58JUGSTJeBrMEbjxVRISJ3e2VQhi4l5oLAqIFRAioZIHZkTEkHDwpYQArRYsl74NGTgBmJv
sjs5TcQQnKFJhVnPQkmmrHIpQWyX09tkgR/wLS3ARABJREVt0WzwzQnK41aLTMOx3WJU9pTEBo4H
4SGbw0BZXUXTDuYVbgifiYLmudVamQupb0ldbBRkBoKPAV2QcjNj0Ikdo7zaHZ6Obt2cPuotwhkQ
rqP37/JPQpWiW5RHhInUblnMYR7pGAAu9qlux+DO/QzYCDd/RxESRDT+BKnv9KcEpSw5yUcUfFm8
Tzxp3C4ErOyf9qslHoSY+ATTpo8oRbJO9qPzIDGLU3wmqGOqX5o+G1pvl5YrJjAYBipCP1euqEPb
NEkvkV8uDXBA8n6E+Bo8zcVLn2JKyx4OXIFc8MjrF4jLzg8QwNbENyPkDMBfvPEoeCIUZp2SI70v
I26bGUuk/KjxOZqWK4zx+lvddmt9zxMCws1ZKYPWYGiTeyIuTjgB7xpPjvIoLpNwdaDGJYBXEtmr
5EssUCiURA1gutSsrWaJUkRzhieq7K7YgpCWz+OvKmQamEPXlGZMeVAphzGlYs3beDYeoCUInZB8
KHlG7yTDCuudkwD58xpwApLPojeoIphALxDvjOPv392QayIIDQZN9Jg2IErGK/G/bp5IsNmZDdcI
iiNcCbwEU7yhWO7vXgk0jN+jOUODQ6X+vhfbrpAX4YRHnHm6hATJRyo7iU2k+nklTi82/l0u4cTi
tOKAwe+n1HDj/8zmU+GCC6fs94dmR+QQbsPpRGyBYWFymyfd/Ns+mCxP3YZvvSS0zKBlswhGZLbY
jcQ75XnFXxhcu1rcQeNwXdSSj9RjMzsHsGoAiNurztX5cfjbDBaSAtl8mRsJMI2NjXP1Mvu/v2wC
leRyEpJ6dnWGBEv6hQCWQ7uNgL+qu46LZMQW0iHLD1UowbaBewBESQxzLs0JoODG9uSNhigSaCaZ
qd+/ILW59NWO3RtXe3MR8UuSUezQ+W/AJaRW7c+RG7PFK8w0VHLvZ/HZmwNvNrfLvv+dlP/hCd9g
Msf/1OmCUBuV2YuQm6cgp/uMMMU+xxYrgnYgMvWGvYc2OxcSF3s7nF58FPMhcK6/l2VwtTksdvmD
2fZ7qnvY+WVQNdBrhr/XLwO23h4zcS/YkZ2fR2Xw90ON3uARohsQXqkn5GcRl7+H1YaXYBMV6862
MiBm00Pz7Pw7mFXu5RESvUE1nl0fIQtr7N5DCiQH3PQ3n4rLc4hv8PGTV+J/wy0DYkjpeUwgyR8T
3kMEn0E94FU5+RaQc/L5ofjbz76V6XKMmoHBCo7sAWhohZAnStn8DsVMYAIR3oi/n3kewejk6Ymv
KrZLPNNHiAz37m/v+kgRMLaIkKnYRqr6b1eNU1WO2ChOyiMQ5xdXEWf++1Acp5kkZ8Qe4iM6gCWO
E7sCqbVprWpTQZTk6ce0d2ylPP3K+ezoDQC+eCm6Ri/CqX9bxHlG/2KL5wjDu3La4+hfeuaIuThH
5YgD0rO4ktgTupVzD1Gr/u1fWCrH+1nQdMVe4rPYao+GWznGv7+jxWdDhb7xd4DoopXDUxF7c7q/
Q8VWDqE3V2wHI0ZnFe/ScweIRmz9O158NsR2B8t4Bnh1P0t8KwMCg7gP0SHFjkOGMO3AGBDvxSef
o+j1YtAY/z7crxgHYuhQPo/4uXgMouA9Llvv06Oh7QNzDJ/Rg1+wamFLdjjUgXdRZwavD+sQS/4Z
yT6S5ZuSHd4blMyiV/AKWqKR0dUrwgKjj8rUfFiSQuT7b2Sfsc9kBj6OQ2S/CsV+yhGsGCC7V1QH
yq4KS/5nKhKnYaq6eQDp2JN5VvaZBTJ7CTqGSRDzDb2CGgo7inrMv0ThxAsxmYlJDYuXH/LN/EKJ
CvCHyT7XEVV655kNgm9OJJbjo09QR/gcbFawituoI3uYTG8eF+QNlwBOzllzwYoj5F1MH5BvUW9h
wgI3OkesE2mN3G45yZjbkDeA5sUlxY/YiwuZBBDJza0V1oNQN0V+UjeZ94ydsdOZYMXpiLv9fsxp
Wck3f8cjdNFGXObvPOo83uX2iXne4E5QLeNfi4QEmhb8ICNnQdZmWeIzoABfoDZEuVDuXLfFCcQ1
jGNrDX2d+0V1xDGQwP/7/O97iLVEWoibL7jtnDsWp/zbQ+wpXgMz22W8zuzqwPRNdnrTOZyMRjd2
4uMx8a4O8VHaRrQzTsXfQvUORWN+UNBR5ygpzOuV0OqE5N/7J/GZOi2gMbFpODOOS/Ewnyw1PCex
899fhecYo9Ax5xEIRvOQUORv64AIBpQZ47+GtA0+zW+T57a8oeVF5xB3LkpRiRsV/eCvrektJNV/
u4hYC8VTUX53aByxPoovoENDEx1JbFGPv+/J4PPi5oluyJ3rZkFD/O2DD84CJ96DsiGYKJONIA9B
w4tOJ7PKPg4iQ0E5lJ04u/h9HFDUwiX6W487FreOUfk+Xz20OciuM5TJEYlh7EksyH/r3o3hKxYk
sZUDYiwhRljjSEe6l6/xGMQ28g2c/n6ozoTw6WUFi/ffMQjP8BTFDdz5TGxjcSPf5ihc4vews1he
qef6N+RQVD4Q9PxtAHFedaccqQVDZkEYbGI3hTmZCvZOIZIY4kNxNNYD31kMWoUbe9OqMdT3mNlK
fF/RytL/TyluXLSAaK2xKUa1aKWGniV+/2sdMVzE8+IxzjCOPH3frDU6NbeOfdGtibyDOEqJOB6K
A819pAOcGWjYRN3m/kMOiBZ9gc09awSZoNRdJ+1jxsCmHKp6bAN5A9B+x96YJxtE2APM04jgfbch
nHL/QWAAAPjkSS7gzP+gXI2jTiYD1V7ZZxbZ9WK/Ef+N1SnzUb95gzBEUKVF+ADm7O5RECpRj0uK
mZBC4A6B2qBRAUmxBSWkbvEBuuG8OFQHcbvE2cV9s5mMCvqjdPpjGxk7aZEe3mEVVkSAzhjC77Ny
TH/UywgrEIUuqAbHDqJBGz3YrV6RLlsriPe/osyLRQ0KeTPGVOPC0Cwx58+cuONOIDMfPot2gTiO
c/NopX7DvB7WQUUjwhitV+z9DjkIdv/oeKdj0djdhu4OZvrchJ+jKtpOYvk90+WOFUczvW91r42Y
D5Ivddt+D/b1arB/r8d7XL3lEzpEu81W5bbfjw7oXhTL9G1UayWfvfbj8L5NVjlwiT0vykmPEztB
Srfgfg8qVeeiEZ7wOY4+PLBouB5Ady6h82VeIeNgDSItGEc9WBokJL/z1XtNuDG4HbU11O0VWpys
biiTrceB4shBH/Sr59dgp6wfHrIedJMFt7hvv9/Lz5aWQPIg6jfKlsXr/kNrEDXJ58aRBgcFThfh
OWM782/425voX6DuEP0h7mUAkcK+wTDjgW2KjbbUNtSsO8nnNNSXKYTy5e1EHQUwcaG6yI99qAaj
CPK01yJ+pq+xvymPRn6VIbLUl8IWfkLv+SzSMHeLNZ51GRgWyLKvl9cc5LOB/jqxgs3ji0pwqGzB
ALztpFUXGls10jfPvXxIfRjO0Z2HS1TZE+P4Ou+8IeozWdT7jwNSZ6vn6rUlq4mK1/cV7zAYrZUw
XRJc97EtN0hgLEcH6UBLKef60P2ikZBTi6oTxUv2t1WNzz3ea/ZvrIr+hDwAQYbKlkJ9RSk/V0Ui
pP66ghJW0V8YLKiYszZ85L5ZgG4eUkyreAfHztL3tfDNkV1z4hASKamn5+K20jF6VItaWFHu1qsX
dLc8SEJhimHQIuUSSAt0GwOZcbu/bcttsWzW5eqxbqDA3i7GGWFl9vuRflB/WBlf9eYeUcJmvLpt
UpQjYQXFiMighyHYRkPrYUMckiNjo7REo3DOwSVvcaIJCeDyEtQgvk30HWyugsslYhz56nNp0SER
JaYgDk1wfQm94emPLsaxW2v7wT79etJxkX0P1a2YN44M4Nd3zqLZrKGjfvU8vYiDSKfLLK/woCtx
gnf4+eZs7aJZy5vPt5HNAGka7CrMie7MIGViYEwTlxXTyqVZcxl6KDMWLjar0gf8E7wAQh1ffKAc
mVvYxizIsHmgsoJdhH2HxQd5ATAWESjSqc1UwuVfaz42mQE5OBJTK2cdHY0j5ydLzcUMlBfFHMHn
v0OGKZYpj23aQxgrzZmpmSX300+y57wZCvCpccFEaRkeNyq9T7AnyCuQX6U9pKNBPoOb2bE/wWDF
4bbYU90OTq8Vaebz4DQ40SbcDm4p+X3wEywE/ENB/5ekxwGclPbjhp5vM4EtS0SYKQpH//I+Y2Ue
WR2YqTltzDBmpj1zUePI5UWIHR1Oqvr9BtOZ2MjSE8vmEnxTLvE7cXIy2lJleoXRkouW51R8yPV5
naK8DvoqF2ei3VhlOJSttAGXI6fMDXID7My0TDyDWYNW5ja4GhYxRbO54OOAmmh8yshz3yyD3v6C
2AWRuomSh1nTIcr6R7v7RTOtKEkkf2uqP0wsFdV5yfzcHcLybeMrcNU+CNdXF/k1o61eQwj3IyAw
fkya4qVfAWbOuzOSYzzXt5OX/0aMI25eGpm56mZvwXvJxl75TZYhho3azfhCHUTTuy3fff1tG8AJ
kxWrCoYIXwKbX4udqpnelIXITmiHOxUypf2v7t70hT/ynl8bXy3DgtvEulTE17mP5hR1MSse6o7Y
HICZqjczKtqBsm1bfNShYRtDZRZnI8r9zXFbS9yVBp5BlIIJHqI68JlmymFsbAs0hS+A00pSdgOn
/wH9W+uTGjgY58EKpjDf5I1tifZxR/Wq82MLhe9GEDUYnsFcZQn5P9QE/Fc+w5dBpYO5fGMQyEzs
+LcM4XPIPZkEmca5mZdmcwP3W6OEeNJ0cl1L6CKPPanB8SmjzGV0N9Ww9xh6As44nHZn4vuyAgpR
QL9RyeSZz5UDi6Yv51PCYwUKeN0scUStrsLHqE4mGwJ/kHlhdzDlc/rs6ddbRlT2XEvK4nHfCm4T
wJdFQg3OOzANDHJSk97Nes+ZV6dlJBwHwIqkrKiKyXc8VsNpLjkAvXieo3/j1xzQAgCsnEqamVuw
0ZNcFWzl7AnDca5BZs1WJAJ3RGfBuMwG9v1AehSAuIWI1xuFDSV4byskW/pzsi3/ZeQ+v2l80rf2
55+x0EViDP0JUW3XiKQTOS9jKjTTbBmZ6A+aoMp8+HOz69aJKQvtkIgGvYqWodX7hHGAIU6vmysq
Lnm8jK/zirF1AeBqFXC4fOaH4TTZKdVMAWOAS0BUmlluGlPQVTXR0KFuJAzLyjbUAKLQ83GKP+6t
s0fdQbmHer4ZMfQ1zTfa05DRmSZe03t1uhBgozGJkslVW8UGQrwSOgyHQUfD14in9zLYfiq4DK0u
pXwzVZjR/zNKDKuknzQo+7xxO0mq9SVxt94swtFn2+nn+v3zeK904wdJQEmB/Aq6AG74Z/uR7Ufj
ZkjlU5sidtrCa9+gNuGOj2bPAoAU6r8vAaMHgjD0IVGlOUBuRLEyCkei6lIsWnqY2b2XA1THRXVK
mAGg+QaVfZeCAkRNMuW+DX3GdMhMS3q3quakd3mb3+3x3dSH8Dvhf08IImm+vNeZPLcKAd1vSXVL
gaJ4LlgYIG81/ifo4CIgVPWtv2CUEut/fpycou3LkoKFoOTGMJ5nxAsweMd7Drmf0QYRZDGtN0vZ
yURdvjNyiUTCwGc9APfFQVPPRk8ne0zsl3f/SiGZR8zb8MTWParjlD6HBEBNXAiQ84bvAyaHhSIE
5IjS3mODJ8DczbRQ7m77GAA34sbbdFERIkM1x9MdY/GkfMCFsLIJhX3QRzB/CMWD22WlwJfKXbkU
sqs2QyS3hbYSrFW4N9BdEMkwXHnP9VhCWN4xTGptBkUJ0sYV1zUaXEYO1GaS/ko9U/l+hvdBzBru
hWZ+AlhqQtW0QtEa0Bn55gxlmSmCACxSdKcPciwzNdBpzmpCvm30T1Drhojh1Tx3QYkdQGCKwLJQ
sOW5ejcoo8zgVheoPq+wFlhOX9+fzJJ0wSgUs/wYrOmRtYopKKZokOaLBdiwVfcJNouYbpR/85Bi
ZTF6kaa7o6H4xXJHi193WSD10/FPx/3tri3aMaLUMEUm8At+kMPUQCf1y4IZB5k7Sgp41ILnFEh3
2mWQwGJE+239aYn4qq5iNSDuIfYD3f3gcVl0tfQLBOSKesDRdWW0RB0Tp/Ti74qq0QA5yHwVjCn0
XwJIcNVaQ1SFNE9AOohEdSw6A8g+CkSjREHomjBJWPyj6hbV5SAZIGgP/WZnWP2a6dMWXIuharOm
UtHw5wnliAzCD8q60gQ2Gewp+i+ECDI7TyQEAqk9NUo61/t1OTJ7BuhtzihLaNyq33+Yh0umcBwV
eoeqmdKI7rkjK42YkC55zcB6kYEnRmPT76iA8kNjSlAf/hnTj1d93y8aRMcMMiSm101HL6Zxk4hs
IRWhdjEqO0gp1AdYBDKGcP0NREQhCUIhD6H6h8D9NHOGnwlFZi7XFX4IM4AyEnj48g2WCWFgrNPC
AxdMMaruhxqJdufVPyoach9z5Msgcmz0VC+oTQH9j64vYOGzW4KSW8OM8MOEhc4g3hX7vcyrdUMb
Y8e1vin/sEBJHY0jLlK8p6BMoANC8tfg1QjZVtwgDTMbwJZgbOWLt0sy/GpVJ2Wd5MhbodnPbixB
jN+jhCdzn41TlBPNVmgXoEN9ZQn6eaJ7nJgtNPbb8nnJC+wmwFHk+Y4j8r6IMIAhkAgLTcn0YQH1
AfLZYJcM3dbakSVhUGBggbL7aWWcEunAQIwH1JFQYFYCwSDxQ3IQhTey+AVpuRPBFh/MJjx7YIdE
FEhDxMx39er2jRYDTp68R/GgAdKdThzET/B1Ohm4GzeWbxEa+9Lt7oSZ9/pmDOxzxhupuiGZBHWb
rjNL2fD4QPN/CKqTyUUIkHK24NdxEKymnKOrj/ugHmI/XVea0wHVj5FR7mxAafVAEmwsSctN+bFq
Y9RvxiKuDX+WBA1lX+UZqOwecXKamcVvMGcKJWYLP1lGLxExze+HOe593FZSGxz4LKfGNmbtvs3T
NWHBnqRoTmYuXX+otiN0SxM+CKoD/v8qs+/EAgSml0UZPKUo+cs8M1c+ViMhXzxY3EVHBPoKL3qE
3g/mDJC6QYCay3xsTGNw3bsPSvfEllGLI8tAZpbc/MfXA8mBGn8an/q9enh+6db1S6UatfRD7eH6
QGVOXJzr/AagHcxoMkUJnZ7aeE8VqXtQfSb1Ze855XMmcMuACR8/m+sBRcLPl77VMafxNwYePt+w
DvYU6xZyU3tp9lynNuWjzwhzgwuZaAiK0d1ISH2o1GPVQ2h1YzSO5rF+1h7zETlVpFu3KIs0khWT
bGbuRe+MQIu6kCi5B8gOrN2QwkwXpXOlgT7DGOtGLhzbDB0LpqCA5Co5VI+8NWtHLn89Vd0tk2qm
fjYINHo5oCD5sdCBEuV4WR9qhBaswaoXk5qVrEfxlXylg1WnwV3sGDSouxHmohQDmRTK+W7z33Am
gVyzXpWoTJcuGe0lIav1a9UQ8hHv6JuOeEfwB5tr9QqaNRImBLh7p1o2y/L7xc+H9Oz41KwlQhz3
H8x90QEk7vDmNWBC+k3ppl+v1VhYGvDZjMv9ULq53VCBlcgPZrdH/JtIYgu8oyHcQ8ieeD2soQ3O
kuarO4T6/W6j+coRud9IYOhe0YNIGKPiONq9zyMCiU+g1gSVADQZuzrKCHR2xEDxionIUWAjwj/L
PFKvGONkR8L3uY7Sr+pQ8EVFlA61W5KsylEiPknA6YBj+z6Lq6GHvXkFRNIOEpEp+JCeuiMEU0fd
ulvHO2J0r6gkaodz9nsM235jd+abb0IDLOtIOOMi1lsH4sbFqXBmK8ImLVkDPEHiz4Tq4t0QpHni
sXQKWIux+/Ct8ZdY+4C4YdMfODWBZwKDdSTa9XEwdiKXirWIg5se2oDY+A7DhQSsEB+fE++90hpV
uLwfFKA4C1afJsQ1bjYZNzNEVohvB5hXRKIASG3aQFyTRxsy6PnlZp0h2Znq3POYWAbArOJRqiJx
nhyYRY2dCM6J2+nWxMaD5iwe8W+2FnVO0KwhCnhs/wRV+AlogaheVSIovKG5hn7Js0wPhkumEels
VSju0CqCLvY4PA6iFaoNPi2q2gfoHpFGj5CO4mocTQyMhLAipBLubC3OIscl7dKDiGWX9KRHSJ4J
y8d8kgoqA5EqEvmlhEh5BhyLTrDBOP4cmdrem+SgCsbA4ywdhVkRwhwZfxWU6S2PgOewYpkxX0fl
H85R7w9gFgy+RGOhLres1u/l8FRvO884lJZm34AfoX20QsWXMPXIYvleduFocd0pK2V1PeprbT1e
GyuNKBx2kfxz9wdiNxIK7D6N3Q9Ppja4qc/xFXGLjwMZzOTw2dVHKK7rlztcPo+4jfty0VDFAzC3
qbp3v6KUkcB4vG008MhVZES4kmVPiMmAAQh85PSyVFeAH1/22L5SOnW0ktxrVO6QqffT8L7hLATa
M++5wniFLnGfEdVDtsCYpSCfUJdUQ+iAAoHlg/Q0mQDskQOGz0OxjiUBCcnpaK4EqLuB3+3D1DcW
iZP6rduHULwGpkIFxPEaPjLKi6kzctFEYiwqFnWkPapGcmcP34ATsUh9yULoYg/bdj0IE5cKjrbg
1xpzmbK1Ah2JjCNU72Ucac7TUxcP/xY8nG4mKKSdD/rxGpFUJ+ZMGgPRT+plLmQksgk8ziGxWbI7
WlMN1UHl29Y8WjsYUs5t6A3mcKXmuvXyFTMHK23McgTYNAt+o/nya1NwByjvTOZ2/JUBcYepRxUH
GRFV3Jlqr4aNV1oUeHYk0reIDNvFOqei083XI/DGC8kd210oh8NlSgamocu/rMeaydodksiord78
2IoNjgy9iwYMAzkR/+mSP9sieAB6qtx2+wYFB/zV9wn9YRAaiImcBKvRcN6nt5s5mdP/U5aqUwEJ
H7rPMI3y8HaQd49IZ71B1S9vJi8fMUGyJEiJQ81kjlwOPX7wtz/gN0QqcQzfIVnKe3SetlxugHWd
Q3PVA+rIWEN3CB4OCqSL5CNpnqerAw0bWoOVvgDiJPJiULBrsrYi8HpjLBgOjM5QixCcMceLKyaH
ldDyL4LPJGXXhGLRMUfRiCmytQBiPdblllZZlLPafBOrHZL6YLmbN0tJJLNEujeLyFYvUz/xn3bi
UzTRvgUZP9KqX77clSy4SGECtBnKApFgBuIXFHEw1xj8VA1HPGaKAIGJGOOspNpcZhHPQgbR1yyD
Kt0gNsA2VM6YMDniRguiOwI5ZBeevurgSlYMi97TbLRjPIo1ojNNzsmqQEOIr86ySNRaMJsBcb/3
AyRtFkLPE0jU4r4kG7BNvmI3DyiPALkqCY2Vvhys0w1ErN4co1Nd+IN1+0/DZ5igigT7arR6WA9L
te+rBOWFdXEZnRBU8WqXsH8Jqt7+oIM6ws9FoNd/+CNXZrEUZUaU7ZBRZVDDGjGfsxL1qGiRZdj0
h/FGDUobO2jGLEFS7eFos7Ej2dgTKIQmjhhPBRiCzw7S6j3MKWwwNG8uXRxZ5QzXAEfavJuNPYhu
28rr7Mxt51QQCEuPgQ706Oqi5EtOEj78XIMccl9o+GZGMPYHVFdPHUpLOsb8OrsT7dHCwbncw8If
OjLYznYOJtKuXcTKSWWRiEQYcPlaiK6EIEowiPItJevCfp8gh0iZdoJM7PKAsHRdPOy3F/vVnoK4
HtJt9FzU6SHht+4D/e+OmLtHraOMTJG8J55v6jbRFFKIjTe0CpjWPeOOudMq5p2bb8YklzXzCdUI
p8QeMnHoq2uYbapdtlHNgVtv5F0RKTh2Qe4bfmfDYqdcGtp/rmwrU74IJGvUDVZPATO1RyAnxp58
kjFc0+XNpezIiimCzAzL6LLeDk9CnvgKmFInnUQ1qTDbUpt6TWrgzkTzBMwqImfgJ+c4+GGLpE5s
8eSIC/PYr/AHtdloThdyqtndec1vgUZ1DAxyAMgaPfYlzHLOikq/83alNQwatwftl+6M5WDV+qjK
2Yb3AgdLSGGB/Pr8RtQMYhQIe5K8IUsr3QohZXJUARUe7MYXEJEnq0WPaLrIu5cMoGKOeqjJlOnc
o5evrcYLyg4PF+lOc4vdYPXmt2SiAKFrkXqCmwc7TxYOe74FZLukHAeydgDZtlwXSaRg5Fwpg4NA
Dcoc7nU7QPB/EGAXB8ah4GGjjWK1wOl9OI/T4XxkDizJhEsiVACHc4mC6IU7suv14F/OHC6KClpU
flkMSBdRcTToyinCRbwtvMypnfirB1EVjmbVXJ1J4chXzg9Pi+RIOiSn2L+fKvu3aiLxfFHTUMZ9
jRjfyBK0lkCT3Lwxuu4PCnowC9gKSEImV9JYTLckswE2aCjW5C45XfBunS/4dkSdiM3ITCWsFjjz
t22+6Pb5wgglp3ev5879Ab4MNk1ktcdgDElcMV9TOBpuMawSnsOmXWSrIQlZIRSV2fWiWDdestaD
ivKVsTMIbgu+QahHYCSDkau4iDHNHyZ1ks0CnPnLT+xgZKZezcsPtaJyv/3RFjdl8vR1t3YS7xka
ZutIlFBDqtEZWKk94vmioEqnycKPGZvD4LG/74dBcoKA5WkLSEgBbFkW8HQrh30oBQOv9sZO4j4B
53r50jBLJ15ew2KH40V1OR2VbCgTfrZRfsaLJDDW9Rf6qPQbdf36ktYwAyOhyraRI4DN4hXQbwzc
M05VutcC/Gti36w01ak4jULDQQLEvlnUybpoEY+K0Fq2qHiW+M+Pkxpet/e92FjtqxNFMfcZPBO6
2T5ZGwdCkAw7OJn1Aj4fs+N4qVpE0JE7Z4agggx6JTNxc6yofrxOdgWZTCym5XXVeG9PBbc7ooal
usw29+ARPDflhupOHmKBbah/Z6gTfvxXqHrKvtmWa8PG7Pc+TBjLV9jS2okn+YbdblTsAcX77I2I
1Wyrh0LZyghep2Q7ODBd3rfFtrWbRbmkmGLUH4uAREhEdbgr2O/wepCP5QaFsl0VpME1JDOpr9Rl
v/qcH7Y+BegbxWdmTJ6VsS52kLhCTB/G7D2S5wia2EYgBePzeCOH482AejgvHZnQdoIM7RpWPNji
dRw9FFFpd4xaN4Ip5Sm93C9YZo/LmDkJhUVACbzbUpLvvm337f6xvS6LRbaEIYxqCmKDs9dS8gVN
ZmSif2bWoeKLQfngBlL7tUntKkBhePYOGuvhfpzWQSHXVrV5v3tt8rDb3SMKi0VjKmjfzgP3HlFC
fpU5lFzdv0lZQDifNQukj+339mM/tuNDsroub2sh20L5jhXAgHW1xcRc/d7StoCahSRAs1C9bCks
z+JSbRE+RL3g433sHEX1kU18biF5kvfkmyTuw5K8lqZ67fXDfWsERvAvjuIo2d6W9Z6GurQetsih
Pom/Wvjyyv0wHIZUhPfanPasXXUxXlKfapnvtOVwOVxLgb7plnJImp1D0sV9kRB5Jlw93ozP6SW5
xGiCF9tkG0fX9W050KacmJ/BeXiQD2qkcfp0oTuKoIBiZ8/H8Ox1J12UWNnCBlWCl6uFGjvd1tyP
jb45FoEUiFEqjHaNW9H5VdzXbvxTOMkG3j8kRQKtsjMwU19b4jgEKaVFjNXDT32ZSj/JQhtMajuO
IHE4NX4GhpkFwQDJBGKtsBNjYZIiVG84zT5ZUhA2EEIoOan73JHdkjLwQq+3d9E3gShhPuwbFjik
gFniSjPdffn9v4Lsaqi7dDnmpNIcMr1TzmI+YtEaznPz4dKp9snq49V70B6ovRtB6fVLeSkFcNC3
wCJ2LRgvU2BCVEu1kK3n+f2PpPNYbtzYwvAToQo5bEmAAQwiKYoKG5Qicm7Ep/eHcd3FtT0jiQK6
T/wDMhTjqfDh6IfKKvHZ6NlfXMKd9mDYjfVDSVpRVywdyNis55cQjCfhES8BH+tjTAByvyA3w5Q+
iUO4rRGDYZRPdIBK8tT7Fhw2v3PbY3wfXOFZ65yiGNw9+Th6pnOiibP3mUw6IaGcExlp0YYHhGzL
YdpARIWoyW71H2UAg6BX6UyvQYfJeJEMsUe4Zdd4SHZTurYuj43ktc+xf3RO5XFw9c1wby8CofKb
9lCPzU09zp6y7rDMRAMIBLiMBj6FA5Gyx2JG2cbbAahNfWWODdZiyUHhKbiHW/s4XFAI3Y7XgBej
PuXENuuqYHsR3oXn+JIPF8m3tiaADEQEN/llUFfRDeuRJ8AQ5+oRX/qH/tYdizPOrbfxs7jVkE+b
80ASYax1r4AU7M1gJc4kF8oGdeGp7hi/Xewdbx9ABa97vbRHCTk9JgU15+YG/W66d5f60t7nRwlB
jHKMw3HRPvWdeRhPjS/O+tE8iCsG7U/KqfDErd7g2ellO5jF/vyoL/l7tsPS56e9q0fU8T5bOqbu
Hr+LM99lw+fx2x/lc0ToEM7dQUUYvb23RKx+qx6jQ3EbOIr6Ds9BH5XEo+OXd4mfWl+CQ3vBCWkt
+TEGKB2/q+PXP5mHhdKOmuSc3IYjsezYPQUH5ZTxu/LdPEhYB2lv7Tt40vKBXmk9czmmjeEH3wwg
j9bveOZ//Pb1pbhJPpqqfnqp7zIbAh5ucTP+6nvwpjKbJFZObr9M+WifUB6DfrJlvDqgpMN5Og1w
pYDDMKLPDhBfPXzf6Y15F3uHjnfGSEhnEju8dC85LdjCFMme4GFGtMbkstsE/ZoXs1c3KLVQOIpz
wANPeNDqoTrFT/qhuCJmvkMk2/BZTJyX6tI8DHv9WJ2nY8Zzi/i3nr5GprORd+pr+iQfBE8HV9BD
iwDOU3bVv/rT/FL480mAPPmt0e/Kr8or3olU0QooIaT8EST6cELQFEs/vPTGjDyonKVbs9POyVd2
yA45ZQy9MN40wAkOs5/eUYO6d5Qy0bllfnrp9kgRV9FdUk5BoHg6kiIKd2zGlcWQvCFmb2MDYD7I
teVFer9vc9OtUL3L7QIyokotcsa4zovmwS2kyDMmhq1oqthkfmnBNIQgcORbBHR41SPIHKW5a6DT
rhF8dK3w+xDoFDpL9lbUryIcN9H8m3TZhp9oiWo/CgkuLBqVIEIlg1rGyNkb0f6kTHytFLk3h16D
/XAPOkGAV+iFthmgYura8d9keaUt/BXVeg0irNyAwkQBGkvBZy/H77b2VTkosvNcMUN2MoAHPYgd
BG3TYC9S1LWip6xFo0abUD/KX1vpZI3BLgr1TS2Yd7Phj/rqMA2wrZM3K7lnMkpWhQffOBwb6vqP
0UH9SPFyziI/Og4n1+yHvfnPhajrPFk+DrI7L4qOQPwelo2V6qWYGJnjKomf+bpjHK8/p7wEK8Fb
kceHpOQZFaESBZ7pVsKasABDnksa5l1yMhfAHJISGoKMG2rkCG+k4GQ5PJmdLX+gJAV1l6A1b3AF
SwN7xfaS6fhiDP9NmkWL54G6nEHoVgHcYfWOO4kHKK961pDdfLT2qmXpd4+Yp+BqqXno78B++rcj
ru2NNdKNILrioQ1kNweND51uSsSU6IGTbWZsGtjBJbafLIBURLbpN8etZG+65IyXLEMdtVp9Txg4
AJd99Mj0Gl4eQC/5iJKTyix24R+7FvLl4abe4CGC63K7AwcToABLa164bLmZo7sh6lAI5TxXoEUu
5tlEOjBeVwFid7z4VfwTQtp8L9/FCw8TBVdEt+2efTOuHyc7+BSfAvGZBsjGJkcFB3NIpADc5k88
chI6ijlA8WdsfsEZAesCtraufuxP7ZVLGLD7RSmSyZDwczfmH5m3yFhSFhOMrNCvcOOa32nQgg1e
odh9t8BhLlAAzfSBpmbKdp3FNkvpEDkfaLFbcVNY1aD1xRpsZG9zYC3PclRz2aCDMsd/s7ev4TZY
qFkJY16UF1mqo5AGH378QfpSjX8GFtqg3qqdYp0S5wMEfkj9/I39ObKiJ5TlnT3HSwZq1DQ/krGZ
ZUATT4Pm2Xh5SK7AMRDSvbLuwx8Jk/v4zIuS0JVi/Ru1z8WnlD2zXwumTc3W2sfWbEmyzNnAsj2c
3/aZ93Nh+rXJLugboqy2C/e2cRvQpJFwm5LtF3Tq7TU7I0P1bST/UWHr2Se7CmooBwcqNZJf6SFR
QdycIignvXGJ+pNFfEblAozAekDzLPKlaqPguqow5rXWQJEqloTyFr1+jQaNUx8+uo/K3HJBxKEb
FtDGNoK9am+aVwH5y/SzwEW/NkzdCupjcUJ9L9hb8c4cziZ6qtGuhxXyktEJisMAq8d4g3GMzOyh
+VLO6YuOSeq0/TfI6XFe6z4BwrCvZSrTviXu6AIYgI1QI2MhPRL8lyW8g3GPAh8NLZSZPvEUh+OV
XgB2WWXNk8HQNi/WLeYdEAUbRDVebPVXepEhXt+rq4y6Teo2PqNRjdFsToKiO8eyU4chzoyT9n0R
nTyFl+EJbv20zZ+754mOLPustzgEVhvppt+HN/itCQgZnOMiKGTlVodSWO/mFIblNxu+BqYIGKMS
jXeW/BMUFWwW/IE3tgOKxTxxP0Tu0O7NJy0/xP3rrJ2C5xrxAJ6NzUlaZ2g9XVEcl9HEcxlHIpLD
egAp6hZJMp4NZkS85jcLSiCbq+pJ4gfqkOp5JI61YmHMztJwXKtwaSB1BVQpB4X6KmaS7+yBEADz
cHgkzvOMDN8+QCkFFQPzlBK85xGwIjpnqJeAXuBpRRhNg8MKd2AjBvVEImkLuEbAmkHzcrm5Jl3G
N/h/5W3WaKb8WI1NoIPiLaRwFVcpQW50u2xC1PYlXXRv70pNtcuCN4q9BhKkOBst1IAO/h/WvXW6
SwKy7HwLFiVybwi+2wB6I37zLH5pxVI2NbfMZqDNt+DvtCZ5zvEd4FvgJuSPsYLtk7GPVz9DwpuW
9B/asKa+GE78zaFaj+BblNVf9xV8Au+2nrFRi/bKJVokRpew6+yrNX6cH/q35U/M6hmobWs20uyW
ryrWE4wamw3CZyGwkjt0riU2sC21wFIzkwWghfjlNgYkcprY4L9on+hB8Hv8UVk+YH+cSR/imSVs
+qFioX5wttXWeBcnZiboGXaMFbBm+G6JmYXHYVOI2VxP2TUCL74H5fvwlPNWz2PjZb/jb/GLLBjv
Pt1C4s+7PTztfjdvxV9gfSGMMz3L83FAKRaqEbodxfheodE7rGQ0Ec11ZR9b9D96LzZO/Pqz5WXd
O9ZfI5oWpGAZ2e51WlwGlA588JAY1B+Uu0KsMVwByB+98X8S6IvoSvEbmghMr3qmL4qfUIuCC8Tt
BjVnGd051tJXdHWwaUt98160uxCltrcAHxFEp6FdX8PncUDzQnQrOfASmPDfBWB1jfzrPCEuBsiy
ms8OBqZsQrRXtt3zF8tltz5M2k4DQPJEypyBQ5Z/JVjhT4UbTUT9tMt3Ci7tAzA12QYwD8F8oJJx
kaAFroS6G4dwftHhTGCcl19aunbjUn3Xf8zK1epH6L/SNykkLRbdusV8gzqMKtX8Y3x2rbXVPPHo
oR1FLrprEh15ZO+4klX+knHX6hl5+hBpcxms+Pin9jLa94gjZL5sKHuKI70NzhbZMwCmpCcQJDS6
2FbxG20+2GN5cIzM05PqZNnbybhKrXPOgK4GFuEJbXQpptnCQSBXK95ACwpqQpL4GiW3huK7nd+j
GP2+8ZFzJQResEZI+puHCJAx8FtLPmaUUxI6LAqT6J7n37DH0PO1xumLmmydxJQ98PjNXgYebL8u
tZ5lQCoXH0K88PFz4B4qFmHoTeSMkvTooNWPHok4KX3IdMNgWmpvplKePEeON4Gxp7hX9mUKStSm
Lsq2sUPentad9hlg59LYhtshlR1Aym2ver7oWk8LYM5WP/IKHdLwJU++s+RNqh7lYHoKKNER2wvt
RQfHYRPCEtnV+rOCN60JIGBCfOydByakUwNlLXutpKeheE7MW5gUG6n3hZRtqowuuAX5NRwMlu25
TFYuKm9ikDEOLNCQkivFLW+GTVDQYY1v2luWHrFjmNttMlwKhln41thooY3fGVFMIJTIu5+NaFsW
LCSML5Uax4je+8jBzaxGJwdFxrTehHEIoSNs/3Jd9gwgti2BOSVthAagOURCaJrhZToA4cFJcYTT
7DUJNrkm72ZKsMrZtCVtI5DbCOM3+axywxpx1UhwBRn0PRCM4hEtnMJsZywQO7AOZfmYQT0lCIDE
kDWasdnUHdBx/I5lKDOl6aC4bLlDjnkOWguGw1Kjep5Tx686PhEzifR9Rkik1z6TofCd5N+f58Me
hfjl+PVmAypc/ffN+8XNgUG18ruYaobbKaUa0lFMlra2RltkDH5Flo+4ICOkyMoP8kOju7r2ZGAK
iMmLCteuIL6GxUtjGavAwJ2R3t82qM/Av+UcjQAKqeZl5W3o8O6Bq84DQVVDgNQVyodGKhtrbCBM
zKIFYRwtR+KIyC18SjfzWKynFKHcKNvFNFktiOsxAho3o4Pg3ErTwrSSf1XVk9I4/kwJV/XDIWS0
OF9bUENYfSh8kF4CnsBDXG78oPpDx+ZAZSfTsrvUYUagghSAb1jbHI4+RGig+otQlAyq7H1Ozb2Y
EGIiKvDBeLjl5HVcuNqXwHnGM0vb8BgNKHsI7IPag0oaKknTdvJWp68VrcvSxsk5dIwacjY4yU5F
4Bux4qFfifqoCDQjSFQFxVsOj7YovIxaTutoTIjFYmYJiKdFD09Le9j8AvRx6oLI5LO26qOav0xx
amfAJV91EfmpsTUc5CuUcCO06awT3P4l206cJkioIjC8KWDHI2+b6RrGTFPVyc84VG3Xre2FhlFY
SNL31Bm1+OqqLztV9gMuKytTdE9DKZCDxqB0DL81PaTTop9QgM3YkHOzFGVXE3GpAvfZ5klQAZXp
b6/92UjcW5QMCvxTFpHtToB6LYKrYQq3U69Zu1OAyZZwMozQ1QJILwcUEOswoWmEBcTpcxr7RUi+
XbHtK795hQ1CQqX+OpvSKl+kSWPEQj5aWpmRM7CAqBpSfab/pT2BEBU5EHN8EaJhGVqCQ4YCjlSv
DGWFvH+Uay5XPJDmazaN64YEXdkKqC304ZACNFH7TVGJWQb6bBETZy8tZqcgJueKjnZR0feLJt4l
XIekURHJZT4nEc8zlUMrH2znSe5qDvlXTa8YhPTz1GpGbnpjIl4kldxTA2qoxClRUjfpGLKP4zGI
KqQpZbREx/xiltI2RGLahsE+zmhQdvT/hp5g/xNsWzXdBXrip6g+JXrpavaHYi2SDtE6WK4yxZ6Z
oefbWPu+iNZ2+WlQTwyGvE/LYpdnZ6VHPyl/GqNtbLLGIuZEVL5JgUNZ9NeYFtjPQ6Xaz8bwnVPQ
2fGpTdHHQqDJBpwYg5XsJjRRQ3fqYi+ioGsQd7d6mEJyRt0iDnOMb3AAtrtR1vWAG5rReB0nwOHL
g1Ld1dZOYnPNTdGkywDAzUSqm48RjqcZ9ycdODEHc7MEq4pf0lJBHlbkVOz9gB73eeBqSInEwYVX
9yJiBytFYWza3KL92ghCuCXGx1zLyJhRMjCKqgNKaGRievUpQxGrC74nuXQVBMUNrDwTXd7MCHHD
TgJcQYWiIp1AbCg+mjJ15cnhXf45I3CEmr/E1UZcEkTugAQlM5Iqc+Pk00nB5ndn3TgKhuvjH2ck
rCy6t1PFcM5eFG4td5xhIuDXqKQTCNfT3HReCVpZflQZMVc7G84jQNxh4tdboLZZSxfg63qA5N5y
eQ2mTQJKvA3o6bnvtB3V9XIItRnNlqACNprto/YrkLgU/NzxUeRM1cElyIW8FwVKX0SpWft0rA/5
Mxy+ZEYYJANVu6k81hErO2qY5qemhWvleltB8GWAEU5I5OKuUP8MQ/McDtaq7KrDnDmk8nEnN0+T
M10VppwMyvLkMHW+DdLNiV91mg0b95HobGV+Z55sHp2knQQIzORmA9q3wUWGZEadicEvIEwpV9w9
2FGq3fovcZStw3E2B9hNMROOUkYspvsWBeP8st0737LlfJlT7lm5jCg3gGQZjXftMiFyNIDU79kk
AVh3DFSUFW6SsQ6XPGKc5vCcGgxxQg3CMDRGFY68+RYpiis1J+ggPHNzPGO67MwU5vVDA+GqAy8p
B2TzNSzVt6RfGQzpBJqn/GzbJ0PxtQDLlOyBuGLI3sJEBFGipl2n5W0mEaQDWkV6ueXDhGR9vinD
Gh6W7LyM5XdGEO7nrwJ4tMUnHrRHCWhYiKXETGwqV6SHkVSWg7d0JCYkb6TmDJGtNPId46appGr1
aEDmCKH2JICCqZslf2yvCchluxgpfygWcaBtk9mXaj8M0o1GYVB3OEdz/zqOy7BT478xQgBBu+l1
tcsZv1Zw4/nwbfajJvaFrKELJhqafg4MpAtSRBeyLwaTDLCYZvIBbZnpKPLIsMggqfS0dh0qVmOL
9L9hr2Ka5uaUVd99pVxzM9ilCJyn2UHl/RpcooGKrAMj0Le5V7DNqSm3wBEPMp4iCpplFFzjRPuU
niVFW0UTdAlxW3JvlvlKhOqofOqYjaXfKF5rzFbN6d0wobaYHwoAMf66wTKJul6uQVfMbxLmYGFs
+kv9DYiz2tfdLZ4/Tctel9ItQ0AuI6vZJDGmvvxWbeGbzll2oKUQsYv4VitEDfuUTb5h915nX+3w
I+UYNrG/FEg2k6m0bHZy6YfDT4x231vkGMy4g+9ReVbLn86byw8DQVgrIsXz3k2dNYQz7FMV/B4m
fpw1ymFOUF5hZJxtRzsFK/IpKdKbTOPYZl8t+cmJd3l5y9BajoxpHww7UzE8dfYZPZfQBZaEludf
XR6tjRzfj8qtrORpxgFNxGDh5A12Q1OBnIEUHXKA2nXdXmz6GJJyRf2U680205+LHtwZ6EgUyUdP
zP3WtgFQIAg2WCeFEjfFakpHkFJKzL+WX3yklAsg4tsTmXG5UxLNF9oFuBMNis2gk8Zmzj1hGLD4
LDrPy6zpG7QfegRUdZ++TMZL1ijB17fmUy7AIBGC8gieQRlSQIbUau3SXmDyJL3ggMdVDMGqG80t
iD7LfVgE6yn6HCCoCA3unLh1dba3BX4TWUXthjJ8RD2fvC414qj6S5E2YQKgho+QQXNQg4YPK08g
YuaETzyiKtgute2Sny0k19uabMSkPYDkMjvjOs4A0NG0FeTbpgVNaQHeIOFHZFCqiuAYIyQZqbte
ROtKAQQnd5TR822StZ9GOPt6PhtUHVKP5GcR+0aCzDLuzob+ZuNP9wi5k4ubMxOJgImV9pAV2H1E
DRE2mzn+slssC0P4ttwRWYa2YjHcEnhJaA/SjBQsPcB7qNJDqM1KpK+Gjpc0iWPIEfmBu1BANxPQ
SFlYGX8jEqsJDVYgds4AZsoGhAd9SSmwLzKVVZNdSHed9UtIzuLXrMVyNPPqPNmwYmVYS0o0mTnW
hxAiVak8y8EpSfzBxjYG5VTstuIbR9OGR5R9Ws45JA6pQDk4cp3ZeEuQ0F4mhH1i1jasUGuIFyau
yF+BAWrpHilPrXRvWQM3EVSPgbFes4syFO3bzWwEmwm53uUZ8SKVNtlbKOB1xKGyy7c98WXdIpc0
pmczQa+SGGMFe1tim8q9DGjra9QZjfEsW7Adh++wwQAA6nvg+BqeE3K4K2zkCa1vO8lcumNVM9Ya
Oa4r26UCqOPyiR57dFhdGOl+mZjRMC8fOykPodi2YI0G9l9KvR6s+thqn9TAvQS96xayYWte81Ta
2KTNwIAtTSSffM25aR37rvGNxklwtlj5JHbjQj7yQkLckmHngBWHhlI8zgDjqYwRz1Cuy7EW0vvy
CixgndWz6TxQNFY6dsWKT23n6syumBYs12Agf+Y0N6OMiGrZjCupelsKp6U+j61TZyBwyl7fOPF5
u95c7ktnlyTZ5ZzAEkofjfqQZoCz5R+Vj9Fmrs1VJkSmNXWgVO+GAYhnhfJM8uZEV3XUNzy+vLC9
XPyFkBvUxmfiQpMKaoxq2WYEznfV5MSdWbxpVI81E0nOJK9Oqaa1lqPuUsgrEwZkDAhXVpcRxcRF
7FG7pQpd2SiGpqgRGb+temOzQuGvxQgkT+9TA8mseDQF6DR6q3z6jflmpp+027GmtHBujQw+hS/o
8dmLFH9pITuLSWP7WzSoq1LGq75JsT1Yvzz0NkeQvKDOJxxMuT+HzAeHn8p5J91oTFVbOCWDRRzs
N0oZ7EqZxK881z1Q5v47SdEjBMlFCTLRQKTUwLNzmbNfnYfIyx5kBn7l6KaAQUyWh3PH0ql9IeDr
sOminAkg3c+oLkTz3O1x85Buy8XOLFxcTMyORl8tzUOejM/MhjeBcA4Ui25uzr4t5UgGMvVb9LWo
u9Xr8jiy9NdRsic1R9vXxnEieTbD2pWwsDGy3Wh5ai5tmMfmxSEozjEbvOyEsybryNSVsKoKnGQ/
6hgDIHIdMK9c2uLBvAs0wPOS6woe8N/qk/FFhnl9KHD5hh8GA1Dq9ioDeKooRfNlZjzK1LwZJlyV
4LXKKDtQaggixdV+AuYblXIa+udsKHZRAnCxyhjh45SrnEoHdNgw9wjMseSK2FePxJQz/aXjIF+q
hms1vS+dvcbAzwmvyziDs8ghmg6inHFT+IT9w+AaNnECIRUHGKI/04bCuRo8WC7d+BV110mq1w4j
udi4YEIuCDGRDIcAzRuOZNqnJ1PaOuU5RMp8qWv4g8GCgB996wHiFehmRxVFUsPeCgcdtdlaQt8K
oWwMFteT0QFrDj56CVnzmmXh8KljKFsoqBYbJD+D9jgDh4vdtegIo/y/ZsIcHti5KJNHbB/gE5fh
u6q8xCqbbCJRw3QRT1Zn3TJ5pvBUeN3Wn7Bk3HrZsKr626SifMm7Xu7UTGOwBK4U3lOQXAPA65nO
/a8kFg8rPWVPN18NHtcy7ODKh/Z7aNOPJ8dwPpBVHWrOHsTCXLLuK8+icn5C+RaSdgPTt/nGCoj4
Rrs29cLSYk5ijCRkEC18SkVDVt6RXltWSFIN1bS8FawqSWWNeYIUrShI+bKkyaddNOmsrZdI/jPx
SXXExaUXGxiP9GDnHesTkgGAkrNtm2cId867xI5O/eQUXmO373lD8qOnpefVcCtdGkwFujHXS3PE
rpMilzFhtXTDstcr8Nznm8N8WgLVgju0fmYU0zEmEiBiClTiqlM90Pqj6FIyUsofMVd2zKOtMtHv
zL8zwsf1ULAq5GVzk/s22xrhj0mRwGHOu2x7S9qBfLOdOMF1XLtFN2yU8C4r59y5lkblDexqA8um
xwA1Nio3K90r2k6DPKyhjiAyGNV1fI+pI5oS4BNraRkWXJl3m6gWB3ti14BauGSrvkxr3Ok3PbUu
1by1aLg6G0HGknaOxWw8IWRJ/5v/tFWMOyM6AwKAnASu3Mj2IbNqO/0/jMaf/GY0GNwvANaVqwHy
qBT7Okos9VhqFQLClSJ5OgLk8hSQfdm4Yk2+yRygxkx7dEs9hjFDXRkzQQiCqfrRkyKH0luGeJR2
Kl+lFAfCUkfDLoAzOS9OMa2qkB2M/JVK204aPcI3bY1dnou625WK6uK1zQy+FIhzcrSyHnFHjoX5
t9TNtfQaFnQI9q5VTq2UHcTY+YHdPzt17FcVS6Qy2mK5ySHLTMynFeIyF8BC5IncmZEw4wJxXaYg
GZM37HnAnCg5qhLBSwk9u2fOwUk9DgrqzeAOo3ODLkysQVzRrxjqrrPyrNFE5wOcxvQm9UiWT+2T
UzFjI5ZPnfraJeAL8I6aa8oTjpGt/7Fyy3iBdfwZFYw8EwSPM/Q3PhNSpkQm1J3XgCwoVWKjix8A
G21b7kWzlcdrhQ+CvkjMZrarBHx1rfmCvkzlCedsYkb9vFRNy3UmZS+RO2TQpI9/FitAHZlwTd7G
NRPNmJnGWL7IpubpESOvlIcSnikWhpS1EkbgbfeRS9/sRly1OBRMGIV+a2uWlUw8eukkKeCX5P61
4cCtQu1Zijix3LFWrxCzhjBdKjwL9pexUW7SWRrwSjs6wtyQNSZuWqPhbWh3oOGl8pbE5jcOlhUW
CbaDK61FBGlit3eOdof4yNBDRuPnLoGxmcvXKKx8y4Y1hcxBCg20xSY8S7x6AmGG2lYgT+ukMN2s
t85pRyCYILWSkHmhj4QO0Vp8O+Aci77fNO2dZ99YJFpv6V3b6Tq3z/qi1s+9VoANlSFwH2kDNKAT
b2WGtiYMAenITsPGZE65l4bfIxLooC8EXLt6dNW5LOFS8haCRD1ZxIEau4T5NuSIp1EbRp+MaXib
Ovdrmc+pKaz/AZ1xXm2YYYoakV+RF5q/DPTDUiTmVcXlbuRJR8BHfsSxmBYAsg8hnE7W14QWu5z1
lwxNBiloEYGYsSl02I1AhvhjbVGyUQxibN9ZkZoeo4uYEsigxe4uRc6J0u9GJn0blbqzHHnBVUV5
8lNADW/6YdUv9bApvRRsnIMWSYfpPa/LQ5yc5bL2ZF5uxDWo04fDvLQckLghSs9AyMwIqwVUm9VP
jnvV+0vmHFA258l7yrJ3YMAOcKXVxDqVfsboLphgy8M6h2BS0t9SkAbONUBqR5RAGQui7GFk+UEU
KtsvC0Y8gBAVNSa66KWio+RMNB1HJoItum+YfEb1GqscvXxGJYdWNbpRxCUEPMopFWHqvl2PxrYw
fcL0AJwqARUls9DXGEr3CqBCHnGiI+Nv1cjdc4Sm+OgwVbQm9u8pEETtWQlLNxj0jQ6nosqtE1lq
rbHQt4pTQ7cp5VfWOMKWAI80XjiuR8l25wYTIOSC5rF5UtI3NQFSQpPdhPGVDkzQWk05W9qISk6m
rCriO7gFM79ZWbRfWlgGKcMgb0B3zS1IoezSmnhCIAbU9kcGpbmtr0MZlxpYk+xftsv5U9iU2VmI
jo9yMYAc1oo7pPa1UtFIKEdEQoy/mJklk0RJfWEOyuwQN+TuGtBEFOGHychYZqjVJNCna7zayvUU
XgmqLc5zS7U0I83cFtOudyAyM8tWSHp8Prvm+qiGhO7JayMumaFsoxC8fgjiBPSOhm28XADDO6ct
jZR+MJoG5T4KbwF8Ivak4JI5uk8G9grLWltseuLO3C2vYjmMSGQ0Ie4BdfG01Flq5JxnEybAfRlV
0eez+QEQhOhEs4r16zId5eT5js0+asrKfWcX/+ZBmbpdyn9q/8Q5T9/xvsCdriFuTfObMi0TDa8L
UTTT0DZjcxLrhD+rR5cC5bPhbXSgBzn92mRlTk9vJuVLozaLhBjcdgdKDxQHfr6JVYyOY0uALsBO
BJ8zWd7cljVeIsxu1ADQ/tRtWh2sYrW028/h779lGLirBmfvQkKLF/Iu/4jClKP/tcNX0rwiqRFV
3lK2WNNXwsSgHx9ghFIxMTbHZ5TAJs0LKw2DPYYEroGglOgghjNvSFUHOwT9IySX0AkSjddp5vPO
O5ThhKGttOGh1P2PVcegENC+WQYkLHqzbo8XfWJsaxkEkITwDEyekB00lds8oNXdGl+DiWDw8Cwt
Nrqhq2PSV8ISif4E3hl5ClsEjN6yLa7/RP83WMYvFfmoQoMLP2yD1hq8qOwcE9Fu9PSH4VfKfq/p
Ur9niNFUYKWK/m2UENnRmSuiCDSzlhxRxdBODS1/12u7UQfkWMGfFN0mT/rTMrlkVBHyoksCytGR
UFVmkewkR0ePtjlmAvzw5WSFDrtbA3uv7p46rEdSdZ0A65QygyUp+lOkjlrgd5jiWH/jyLPyMNgh
ZsrVGtPVVs+AVGL60wXjin2je7MlOvDhb/lvCTVUJL1oHeabFkS40VykrmglDJCUb8vVXprTar51
NqyiDjlJZziFbXQSQ4vyA3VBFKnbJlXOjSEScCPhB6jVtWHFt8K29gKl34hFEejFYGxcIAYb7R90
5a8V1BoLRiX4GXLzhXH0um6Lnc2wp1bsw+zsOjrL/DO203VqvJPQT33n9fkbfes2G8x9TVmTCWc3
5yw4l156NTh/gwousBYbI4LcEaLzZEseG0ozRuq5/UqprIwA/Z361W7ZTlaWJ5sGWAYgRLrAcSXz
5vi9VyhrK3yHa+ghFA06YBymPE92J28KirYYgSIJUjNPrhOPFAAr03BdA9taA/N0tgkToSoDo2aY
XxbwpVC3TwH+06O5Lnp8j6n2WkvfBDCIQvHq4GOKS6POEK78xdlKB6zAKCXQGl+xpLNJE75gSQTo
I8M2Dmly0e2GBNisVMzkRiCUW534k+yqmae9N609DZpIuidJnti5wt+KvN4AggNIdaAEpymtgMQN
6ECgBVTqf1zElaKgCiYh8SbibQCKYCbrWUV7oBiBW6o0OysKfqzEuA7hp0FlmQ7zftkljDUAuY70
1KRo56v9QYqF3zF1l4WxzwgLNiSs7m5m1kZurxNjHrVMEAEjMovrmHdfY/SWx67dXJs+3FTNOmug
3Br5BVQvL4ohfbuTtIz91XhSZX0Tz46rS7gD2beQax0PEl7fD2t4mYb2KZNh5qqlZ/InNNZzxiFP
u42DTYY1+UwpA5xhc8C1Xwk2KdKLw3uaDLZPPOISdc0E5SUBIqVy3Aa3K3JFP7BUo1mwjWTHADtN
A79R+G5We+xPfTuunUDeVg6McmzGJx1cAb5DnQBD0CFFFv05aLP9toG8tFcJKOUQ+UpzQnylClGg
EZe8s3exEd/L1CRgm+v8IYUBkmiKVwcme7LkkEOzyxhXGBZ12LToxVXwxeiXpH4xxgrouhkbohks
UXsodeLXaKmkoGsGlX11VzU7k+sbMXJhqawzaWPlozPPzP7j6LyWWse2NfxEqlKYSre25CBngzFw
owIWKOesp+9PXXX2rt51Vi/ASHOO8Uekx2HCGMHyDjQjq+TDGB68woDszCxJ59bJ+82x0g+hN7Ih
BQQ1tjZZ6/rZminFOaSI/2P/2iGRGOKNxgkqmhkwjRSEGNHVGGpuEcuv+kzJCredzQA2AfkgOZD6
yQnocl2ae1K4d/vWUixhhgERiIqnB5oLcBnwMyzY8BBba8E/m0AQ2K10ZwylVwQCbjMd/bbY1cyf
Rf0ioLsZwJFXSI4JdFXRlcHKxv1P4yXCRqh/C3glbH/U8a/TH01eH2uUV3FMFzgjUNSc9Z4DCQYz
L+kD1LHCFwYPx6g/9YEKeJkCNfwL6kORdvbomfxqTM8Hta/gZ/NHrtpuh5remMeNjQpzAOpd/hPV
OuF8KPgRjcZQAkZyauz8oKQRb0Drtg+jSfbM1YWwDyPbgNqLvc6LpWjbXHwgcBF8Zg25O8X0W3YC
GGP5HHLySZHQ1qNyrXsYTquiLyq+1Q9Nhsse0H0m+n7OauocaW0yNiJVPmZ62nSdPBRolXAJMFpF
UF46V0mLWNgonkX/xf23DLOo0fvokaAmIamVVkR6IRXkkYHlSYIOM8M6yIV07PAg1FKBfOfGW2XZ
dH7KuLWQKKmWQrLQ+6J2UfCmy93SnysFf7Le0NcNwQNAVbGjlpBsZQi5B7rHEdjmu5kQt86iGaFs
n7nKQNOb+wa5YfUT2X9sJwvpxhhrpO0l6l7T9JmZny0EMuNnEGJ/Q48LyBrJ/Iu20wfqe5LwQQ/Z
Zl/INO+Rto0KwUT/mbCyMDmtcl2cBdB2v6voPRHWOQRS4FLLmOsWkUaqoStH2RGlwrGGnWmayFVx
3+v1WncXm9Ukb2dYrroijXhZNiH0urrb868ssq6J31beHTT1mkxEF9RvQsroIkW43izjYNc6YwGU
qqFe1PX2XMpoG3PwN22AnmCy0p1wVL5UOXnVG96hiM5g+0OimynoqP0e2EpNGarHDgmGGt+mHki/
BFe0PUkmvazgx9PXsf3UlpZo6xZDqKvYC9IFcbKyvQyE3yuUyyuD0xX1Np9HByF4lPSnEQi7FcoW
ccuYR9c4CEme6XQ0y/ehjDiTMCnYmjvnjbEeMGmOmNfqL4N3N5eNLygV1Mq8NbaGMyIb7wKh0bBT
GGCLTHV6tfzoynEP2lBOgnG0ehsmEkVAEqzJqwwgpbmlOCyeDn47kZZJ2Fbi2jQ+acOZeEK1YD81
Xmz7JvnqIdYvhRjouqy3c4nZJPyLzcSbyvsEHmYz/0rojCLWYYKUADZt6jwLvSHwE8FU/1qOCjdC
9B6ykVgmxYh1crbYa1UeXjmQDjLpdwLcYuRlyRJ6TcmetYq7nIHK9BoafPlQNRTUICncW4GxK3ls
11b/DljMsN2xWYTNeKsTg9e36RE0t29NlaPJiaf72OfHtgUFNCG6IhtAWmr25veyzzbK1Uqfk4Hq
2J8cpb1VoUG9MqsVt2I2V/QQxVtIxp2SF3cr8zecP+FMxEFeMsaEl6bEKDeiNxhUPMW59auxX1uQ
4tx5PipqXYEUztGGDq2nDTylBajrWI/E3tYoDfTWqwBKI1apWoeWgK8cfU+NkB4wtrXp+F5wiM9w
D8YIdmdLm1GZWCoyvjfOpwqgQqLGr8HYNnJKzOnJqJLPMRndEDWWmMVnhZ0TXzp7e03B25h/Zvib
KjN++IqMZSRfPmX2HxoGFzWy0gEhUhZISKpASmlO9i6anlWaviB4ten+G2/FJHuWgbIror2nnKV9
a4ZPIwHsLSn+DgFYBlTyQpzlZDrkATRjDJw5A8vGEeZjEM9b58uXoSKsLoV+J2UrNLo3/RlYaLYk
eStBNBgcGwkHllE6lgHqVMq4ItVE9jj0f3Or25UmbqusfLHIqpL3PchgNFxm8hFYBnut3EvQO920
HYgLDvoOXXr26TOfWMq7JRqsp8SXB+0h9QNUOtSakDHAqmfU2veoMNiFKOlt63WmZpEodLELlehO
4lwW/ZVA7tywWf0FzXGQmybeCPPakBipmvTTldOwiiXjoigEGc6kvFq/wn6LJgkQlFqPhv3JBzPS
1zU+kZ7GdDNAGZvLD0R8DzVSNryCrloc4DTbUncKvlRH5ehMEBUqfUsl0k+sbUJQwnHTTerHoJCr
ybnKE+3oxYReA0kPwF6U/EmhhHNEg5np9gaKGaZ8E6JiQLckfKpsomi37PWGykFATuyIJ2K8tVHC
cDu7DYYCg2OB4wHxNPc1AJkg3TWRpi+OzcpKjwB1aXJr0vEBQ7+Z2V+4tnTyBMipleGscYYuE44T
GwgL+W3UaLxmVPF5+yJ3Bh1z0wbh3lDObpAFf3ExrZuK16shXG+ebhYzpvCDfRjWh8BOXwddIC0t
ULR2p4KRLGQ4GiuxUeNoE1UTMgMT/DX0TGajKD4leuaKeQk5lpHx9dupMDAzhK425JfeJAAjnODs
Ea2iYto3gcf1yn+HpdcRTVR6KQxkjUSdLWgkUAUFGQQI72qPAGw5vGGQUj6wPsCBWdyT/gUcaQA3
zrj3UwUjFN4Ssqwqsh/5woIbM+LryHSxZWHooUCpEPzWpUP63QL5LODuooiv9TtmvZFpSOHm6BK3
nrQ7AtWeYRI1M3IlcHe8dlZWbOXAp1NFZzYZDi1+DEX9qpSD38cMvyfRf/LEr+LxiSh5sPEeWJ8p
lfPmPN9lJseQeFNbYx+nIy89WSPaZiKvimcACZ2xqkuvk3GuemLCkUXn6XmkZsYm/j47/YVilWT/
iCV+r4qZR0ZzJwTp89T9HzzN9SKD3610e2KqpSOl7e/9ZBzkHCi9RO2WysmhyZB32AFGHn/y/zFc
gVtzkAEyG7PmzXP1qmEuMc6KRrBh/FZo+Im2gp+nrKqrqbYujY0zCri4O6C7PtZA0L31j+jQCY1K
EZVOhZ6u0sEYpU3esefYlNvZoF3LTR1RLmthUam+ly8IT7+VNXe0poMcB9vO//ZtqJarvBDlpMHE
f3lQbaOAgxzkoJNeeukiwakg67GGW0mDfT2+JUXmhhZsS4+Wd6LPETVLOOFlLvJ9X1Me1ZaUNZLQ
qFHBU9lXuTR3WqztmiD5CpCfTfJaCslXhfCQ+byLsDo1erVpyNW0stTJleGIMycoaApErlP1YFBN
7UAd7ubxodVfBXRwmPzZvo9NtNqwSTjVIuL1ErAJONdWVWiZ8rQG/R7ttBF7ZVyoewQTAbSASc5i
krHp1iZiY06EghZBhcCJ9FoV+gaUPGHBG5hqDa5nBYo8xiI/ZAANw6XtGVGTtc+R3w3oDm0mrvbM
A5L2OroEBGcz12fU/KbSvK1Y4AI8lLNILpq90senyFqHD01RlE2aRdfc7re1IDw0AWNhqFCiJQ34
LlA06vqHr7P2hBdkekifjq2Oh2LD3zpXD9uySWT3Gv7chMwoI4UpJWyjgddEOhCVqAa/FYgg8TD7
t45jrGxRLuArCPmxnfxHxb0JbKj6LMh8Rkgz4+HQ+4/Z2IfjOeaIFtp7gthX1uOLyUfcy9KeRzaO
zzXuGKm1VrMkOTkiCyx1DCsjglqZGTMjx0hgF8CHOjb7vJy8GVWrOgXHkltfRYwuQZv2xeTJhARL
CGlyCkQFlwsHf8g2hlJtyXPPI0H++E3kdIqrzowULLzF3S21byCNmZ9SPYxUxIulZ0Ujkz6CdfeX
zjQ9k2O11eWHYesIjB5diiIXnqMyTND0T+4Tn8GTK2Ejl3SRbpVbb9C6ET5StlVOMJPQK6Vkn0E2
GcUewi0X90uEd0XFU86PK5tM9ThNDD6M3qbBGLucdE6oeHL86MXqLyJ80VAVj4TcjhjVUj+7t8iE
ykTfSRZkJPm12AJaExBtI1DNYvtFkI6GuFPRJJH9VfyMC/pO/ajlwnEsMh+BgqfhLUBdtBgUsDV0
2k3R/5ZfaRofW1LxSyfhm5SjfLM87R0P74QRpvlNUP4OLME+w1BqtbuA1bzILQDxM5xGaz0bYq3U
15jftV6F+wUCDzhkFdKha3+zjElpRLUlO/7icyC5O9/ZMQWO/FLqS80+o/7vRJJt+dIhWJPQzpRP
X31REC7rNu8WKsguexML+jJ5Wf3rN2SWJpsQg7miv3G6yLOPhil4djXGsJFdpIGeV0hCr2qILJSt
fJiScei7loiGp1H8C5RpV/fVSVOTvbGY43hcA/Rk5Sg54Sx7RfOmoglZRtqxOPtpRj0oDxY40kzU
clnZ5xANecO/mdkv/GpXRVG7KnoIvXpPQJYSoINmqF4Ly4xXjLF8/xhK8KipubguD5TF8deY7MBW
dxDWIkIvd4F9tSJEXrA+y1pUKruJSHl+PyaMbl1/axNYjlEeFPOskabVM1WBw9UwwWXxT9ZwGHMd
arjy2+nE74pp12SPx2U3Z8eqgWoYsPnQS1+/qf02DvYJPOVAfsL0nZLnQ2kZf7eUb5ioHMRO/sju
hnE5Y84RZOMo6nMmJtfKTTD7VQ3XZXYwbOTW6wc1cO3PKrpDQRR9v47RW8br+UOYrzzrvAeUUv4g
UAJ5wsFNhpl6a1TiYVkc4nG9msJ7PT3qNkOCCJOrvC1g31hnL5YqtqY4CWCAqvpqUnuHe4tXFgKC
GXndSc0G35vkY2SfpB9pwJ2kn7j50ESdosWoBZEC5CI426FZzRJzsV/cNDteNzZOt1uXFw4XNfuN
hFkNPL/kJOv1R9Qgg9NxDtbB0srH3dhycNe/ywMX9Yv93eH7lyaQ0p8FQloANj0BIvSV3TiimAGg
DGbhxsDFvUJesNRjKPNaHvUpEjsF0E6QqC6PD/zLMnC3PLDrFvMmsFzV6j4RS2b/37oopQsMGLC+
eQP043aGvLf5OeuGRgyw0gDBeFTS+61f6+FVyxFi8hvWTOlooaCEQMtBoqvhtkwTOidJxYRa0QGb
QhuiWrU0RiDAAgadfooZ7LZKh/5yW5AXh7QB6VVHGB4k2yYfcXpl31V0NtCQR9s8uiwnjJi7Qym3
K+5xxOCY8ApC2mbrX0pMr5kvRQ14bkm0t0Z+sdIgs+1uFcSF1Rw//RyCe/jRrHNhm4Shc9Wl92Cx
M+ZYSGJUw/gitWRrsFuI6TnVhZcMmcPTOk3GPp9mp4yQvcWLPpuwpRy4zj9mHCoBPqsx/Fxu5Vj9
iQtqz0pX4buVtZ+CcIKGMAE2pSji+G9e+e+ou/voyjUCzgM0vCXsi8pXd8fmNOZMGDx5yFGbX4kL
24p+ExzRQRC5bYQOi9JYBMhj8VbmvwYZGEzQVF1zh0PgZfF3we0FhdorW3bsOPk1oU3430nx5XNZ
tRTWGQioYaqYGI0bGg46PnIe4IobroDpGKuep2gtGd5kvvVoobgCV0gCG9J6UExXRFplyodU8Unm
51LEOymfr1ZZuJhjcROGdr7n92dN1rbpxa7ROriehSakEkYjUMFs1zE1FfN1jh7Wcm0hdFtYMWzR
/GsBN0Au/nghZh3wiEfUf6DroS2RxAQ/7b7Dwev7P0sFXJOwZ5HgBm8bqPHOn41vZT5pfYz8B6Ow
/WawmMZw0BWlS6076ba3XJqdyphBNa+diKO1eODNYN3IbEXgF53EhWXvC0DC5VEzuQjqgjbdZ2i0
hwk9UoFYOEmYrUeYDmpKGIvwE/GDoX5NG09G6o0dh8+4mXBjE3aE67nfVOLpt8SeFuM5cNkHnJRR
jmIWncyIYZtxd5kq6hY2cLt4NsNTTr51VGH80iT2S7iACiK1txnMZx7P/nOcKl7HJTwZzfhysqhv
imxtJsijiqOuVEtPJmuSh9uiEalBrB6OaJu/khhxuWV7DXvo8rKnGITZLca3ZTAaeZd85KKl2I4+
RcclDHcN2zl/L9KpBTRvpfzkd1fkqRxdhnks6+gqKPImx0VX/O+6epozVsSCHF52pZTfbVkyc6vY
+b+uNgkjFR1FGl3yaIUNeIuQAScEekFQt04Be8KqcgubhAwOn+pU/dp8SjUx55ZObgRws8F+ESkH
ney6nBgLf+RBzPEdmZ9K8SkA+Fp9t5R18VvDWn/go/UX3GrBfwG7cWQJc7UYr1K2a0lxjcDze3GQ
LEC4lMrd9tQBnLbj6EmLIU1llZfiPWnjbCd2Mh1L2zgwHjg+SQYAAFmwcFTvMj8PaGEVkeFA/DpB
VctTx0pYJG88xeH0tmTLpAD+g3ZSiO7oOkzgjBsddG/dhTDO7THop0uZ3hU7PuCaezF7pgOl2uRy
9FfMXwWmNBkd4jDfK5POMmpGAmxVgxtIDv765Mkr8lfCUaGAAczSV7KybUlSj4+Vsn0n/DyZdzl+
otaR2tdRx6K8rRn2k0Paf4TdqRkvZvEq4MgYMSdgTX90EZpyIE+GBWwF18eUxcejluVVz2pPyyE/
1iPXAFBE+TT0T7v/KAmlCYg8JiU7WTeRwxsxXMZf8jRmbYNMLUwcDSE0Ua8f6GkjggyjTYqRMjjC
HAxQOKSuMnGLbSL28A1phs3kmZOyPRdfYwh6uc8okWKgJqwcQtQC90Xe4Za4FBQQFgQvGM2W9ioe
KIjzgLziiu4ZsmkEgtsWZq8hezvAV9iEOx5sd5kRQyH2BQOPJEzqLW7ixZTXxEV0DYkDDu0GRJF0
2Rqla9ofEa5if3gY2cYgQLTnGuX3n8l/poEGBXlAwFe1WLj64kfSqcFso5VmzWdDP6L3KeBSAfGL
j7jSvUYK90Km3Qj8rLJiiBsmiETbJnD3cpqgjyC3tXUMyoB0uBkmtwoz+nL8GH6zEzEJNUQpaCXZ
x/HZZzbir0YVgaSxYLZD73BhFkEdImOzV/U1LQhjzBZXHVLWKLv4Z9d3e/qx6VcLAIAr7T2nzNgG
BxP3RUj/DpeJ3A7po8r4/Vvz+HIwF7+2/K0YVIzq5sqEGAwTe4VMlzVDIrnAoFCrz1mr6EYTjn8u
pl1XKdCtOYVmuwT5sIy5dOGsOL+WY6xcCGq/XTc9BYc2VVE4jfkGDApvK+YsmxIAvNch/KBgEtWB
PayRmwHTEBujfVUIfjMJ/+XOivorfoFnB69qrSaOoZXymFhpVsM/OmB2+FtIqx2Ne0s68eAa5OgS
p/2S7icPY4Z/oqireE1LvMEpFAGYykBtOE8inwf5P0PuYMTwtJjjHDlhQL9JFShAsZk7cPqmneoO
xgQJiK/UqyKyhSyfa5WwGfliyJRoWi/Ai6uyO+R1TtGq/hJVjbes8aqSni/I3p0ZD0eJTpTCX7Qn
3Sk6tyO1IOcJMa9G+PG46G8CJxm6Q8wpHHC+EoHFtxMcF0XEAgX5+jHN8N82z0QQYBXP9FVjjfM3
VYBFL2w3PjJNnndE+kP24uub2Bq2tYzEL/YdYCgIavj+Hv0VLE5JDA9CsL5q3jlL8vBn/Bir9xsj
So/6UAeREmyalap4HaC0ZpHsPS0e9W5Tgd3V54UQYCfUCEFFz8pvdgHsS73YDa1KIRHvvPCPMidV
k43Yemk8R+npAxhZMKU5fOufPn6zOVrbwiKgzySob6gfifZttsNGcH4FHXiQSJzG2qIUCVo3xLRG
ZVeEE8NJmn1lTCeyJ1pu8NLS15hjKV57WppxKNtzrNMfHYNWvGn0qYR+eS7pPsNdQhT9IpYca9QV
XouQpDdJugDUVzlp1Tq5SvqlidhrDaRYukAfDhY7OygTJl4aLX6iHIh4+HCZl4agskZ364YsW2PU
DnqHyiGxt0Lc5R/FxsM20rUxxG7OQMULwRUf8PAOnFIyuE3DPYnaiPRVEMAuBeF55HyOBgcVcksZ
gYHJloRLOVz84l7QnHh8TYmHu9wBRleEpqUvzXywyfCMB09FDSaxFpS040peInk6Sf+cdNghGWdR
MJJh57+o4G1aM7AVftlErk3QAcT3NPUHZ44Zvk/kZHWwaFzswFcdWsrY8NcFekqLlzpaXLLzTKjZ
ywSqaBq/gc+6gHm44BSx8r8GAIzPsy7j9WeCorKKMbRwA8pZB72D/fO0AHyA0wHt6chsKNyI1OfE
qqbJBHAgfQ3yCMTo1wquoWIwO3CLsmvacQdbheLSf4SCKp74nzSMK5UsiJzmhoBbRTXSe4QPO2y3
lb5kb0FryQG1IQJtDunDaONmA2JlM78zjzGF16xuuNOW6Zx/yrNP095qJmoI3nU7/hJg/CPwctic
GgM7TPE0FM/W3jjsN4CGOKca8jgoRgIwn2EZVPkzfVU2gXmok+M4CVr1pg0BEnbBoGiJM9dO9KcP
iI9/cUrMlIAal9jyWmNL8naLwyv9gdEo9a+g2pQvvbENp7+QXvPgaBk4uc5ZSlohP8cL5XjFTX7o
VGgRwvRA1oUsR3ekJ+VMw4lYDWRyDHUkOCnqdy4e2OVFsjXhb1i4eU6T5d8D/c03IDgl7oMc4hcR
B8PRjgmtIRcIZgWlcIDPjXF9zfCST/+A3tn3+euRkms6SxGTJBITyJFN9qi/bfOV122yeQpZxfL5
ubjJtSA+kkvyrUjzwgETd2ciA0uYxAfesI6CT5IzVOTCH9ggWBcOrdag4zV2qo26kCamJUJ6ZTAN
RdEzROdOOY6EhHkbNQw1u5pgb8WN+QdAN/qGsA1LE2mEgBxqyDK2AKAzcb++E1cPmI422eoFVk4n
ukzPuvoFGtaHO49+0eHx/s7kl7C5xtm5bz/Lfh+8hJBYL/KTJVR9pp/wseTLP/hfrGPkpkDP/nFX
6Qxt5ToDn1sCZFYD6z0hBLi75rVif/ERKW8z39yC8Wg9GURDdU1spldVHDudnEyLoSvIEOIinxM9
gJm5GzI3bt1MOcX8YiKD5iWzAl1jJ2lwa5QNSfxGvUl7zIDygkjm1q3mN9Js7ZXdDYxOBNJphN78
Ed3RZOeZ+LvMJ3BMNdZNMLsLCleSJFByHk/xCYcn9oPSmpxW4Ef9KllC5uENY5tFhOiMLs5fSlA6
7nIjX/WL0cR8ZItLLDBcKdqlJHT7hHlWJsfCxgjgjEaC75iLeosVaEzgWxgltEsFNkiASz4PBBiR
66Dz1wXhDy1EM5EWbebvKodnIUSAVlqoarPdOa/FTq+H8xDmJwEKhUPKZnVHszsl08c8YBHm7KnG
apfzmNfmj2TgXIwodCCWOvgZrH7LsJFAy6IUH6NiM2TbgoMLEck6BaHgyHwW/G3R7LtDN+CDX1na
vqb3KZVYj35GnFFoj6xl3zG+K1wABUhejVAMoX9c6Pwcb3nxjAAuKutNXc72jg3UWGWAr7PwoVk9
NQbw5AatEopsx58Oysh8adlAQw6b3HgYZr9RE7IHCQpzUFXkNvI+LvwWUYNVPEVOpl/h+nxYy3gV
wKeWOJOU5Goz6SskXc1+iAzKIIgKzhp/Nsq1FIZpOZnR1yLPJmtNp/EyMz5UCJWq6n+boncIp8Sl
aqBlRe0/EdvYqTh08vC1g4VLqkPX7wv1N7LVp6mDxePd8ylpqNGXDfVV8fcdr+LYcH3FPfvUHCZ3
06Zq1f5cpgpFNX+xabVz4PSDStAR82p3bFVahoNt2WyAMyFW45GERUdG+pm75l9IyCdP1ehAzYA7
wwwSerI+S8UvEJ6J2ZCljSNl74MlLRWLpMVZzOar/7swXH540hQTEnED+lFZIgIsjknL6UkEVkZu
jP5IInGNGt6xJiJif64Phj6/5x0vPCXSfTdjCzoYxoCln8V+vAkw6Tkj90/3L1mgwBbPLwvCFFTv
tkaAqdiQANn+leYh0P4kqBGpEsca9y8GrHK3/Wk2I98d8VwbkgEIiFQQER40wriS/NPGjGfizJbe
5l5m3/8kz2CBy3hW7HbDZY9ptBRPgxVQPOzoNM4XY9pADOrViy+fAjKk00MCCaz4twjTN+YqcJsU
OX2rUPcRBp9FXNyqR5BmnlFzGhFeuBi7rXJ6Rka6zeDem+WKiNJtyNAbMNZBUiJcWBfZJe4flvno
NgF1B4RRFseIfRgYrEGuGs8rctXYMaFk5O4j4MHyPwI9vg1v3fBR9oc++pgKrD36upTg3vD7mTWl
bhImaFgE7DbRMbWtraH3FxARAl9t/VAkx6nfypO5Te1nDFCW12Qs9oSnISfBR1rwzr3mOgbDdwZK
BdohzzBtqXj6qqOBIndFb2SIvnw27asRVQxc2qlLE5KsR0rhCjxNviv8sAawHnYjz3PFmx2X5V4U
1qkf7qW2hXs7pAJts/qRvErkAfmUYWZkC5K6OfS+NwzY3qM1HyQR91yRUXyMJv0sUT030H3UpeRm
cvpakgAqLADDhNdRpVZZVJvl0oucu5mdc1Ud5erY20xLxLOpAV4fRrnwvViSQCoIRnj23KdiufiY
7a2e3ENej5mU7/QSGq5u3qfPFKxQ1x45wsi2vdUqacAwPsSni7P9Qh8T8Qo5ymDSvFnnPwierxBL
r4ZvdmQfJce8QuTh/2r76DnH7kjdO9pgFOV//sN8RSHG/1lcQ7/orbDBwiMBmD/Kz/qkD6uOCG62
lY/+o3k2T/VufFKbgohE/o4fGuWqK2Tc0g9j+hle7onvg+g4dtGLxbuJmz9bL61T+DiwNa2qT/zf
Q8Wz2U6OSZSBmvw0uEAaRE4h8kUY5TDXielCzBQWLxVSJ2yaK9N8jYZiNSCWiS8qFHsLEd4CNfUt
JD/Bhap5JnhMyi/MlkIbVgKjds4KGHceFqoYG4h9biuACHEaYkZVifyL4cfKzLui4kZkIX/U/JGR
JvJdJ73OBjJ9BG9ZWBGISzCZtOPcR4UW1dux3ynGHk0c0VMOvgNV9zA48cTO7VaiUIeb3Xdg1/jT
MU+8RcEz/9+LH3uIgzTlN8pp3XsX8q2Pj/yZJN535pqRht2lJEgDkVHqze07S3FjDVifIgi9+tRS
fiPe7eQ3CsB55v45kGye8CQN6b8UZWje1rcIfY0k3UqBxQrO4BxI6iYPU3dCnB/p5dZewlSIX4xU
aLDqOQBpaZp+VdgVBiW55CVF6y0aJEakYcqvtdGcC+7frmoc4pYQoDWxsct9es/ukHSFVBLPcVi+
wNjlx+FXTjd+d1noQWRyVXKYG9ZApjcIHDq6WegDjjpqsWpneWbSdfTEExEgsSds2MF2B6MKicFv
nAxZsH6bHQlsmipb2n4tfkBXwZsRQlyv648OvAByj+jfcNUQxCsjtAtMf1WV+l6LSQquJHx21wnv
kXpYXvtGV2EXsASCttSWYKkZeFxc5ZG8kLrdeb2tr/vsZ0zznaKg1OvBGRf/nnG/BkAfZdG7eQNt
ZXOUxJGOFYGA8Y7VlTbWRR0mc9nLMVpRbdNICjQvvcTag8GAk0Wqj+PoMokHZKE0tOwQsAmZkNuo
X8hABaaJPy1eXal4i0pyc0m5rDYDNcEPn0CvV1yXjk1ndXVE7mY3d2tGEE3SktInjum/pgEZfMZP
oVNlseiEcE8rX3zJhCJUK0N0QeBoK3/YZD8FHb0zREqk9U+WvOVhucWu9dpgpp85OgHPmFnWMYii
atJP8hewfSTBQWXNW/uZ79bEKw7bLidNhVCpBBQmTop9heA3Tk2O4r2p/obUs+jlblaOQbbXLe2k
81X4m+Gr4M/SEUxJsJF+Imx2i8xej2TZdmRCt8hERx6YivrtRcbUU7IWx8ep2Uvl2bCLJaJokyCO
KBkPzDZy1CjbaDE96dp7207b8VPE3bXV06tSQy2F5a730601oWcsjxgidwGIi8jOE6jwVD+W/Bn6
AGSIVFLORnyogkUxsqVTSHkyTlXL9p/Cnq4J/cMdrnq1X7CCjZ5/klG5qJDzhG+8/M0j68vUgIUo
es+HVUAfKP3Yu6xGNPGp0zRHKxrBWNiG9FAjK4yIlfxlDECjTKpqqKu1WeBT8Z3yGtmt2BMQWdQP
c0Dyoawj5hL0a21huEJ+F+hNtSY7Ud/aQp8NSrANQQCn2mnHRdJHLmben7FS3KYKjCJP7yY+B009
a3F3FJUNzUpaWVOfRJbcp9o+ZrwPqc1e1rkCCyQej0tBUli+UFvZd1ikXrRkR2ibsJ/WioVEizPK
1qZbNVGYMqjbUolPWncAFxKPuW42RFcq6gNREcx2uyViaVVKfCeok4vO2JSiv9bReZZUN1Af5Aio
NkTWilTQafz031J6a3V5Z8w3RSBgqM6WMp9DmRsNenMyP+Sx9Yap8kbawyO1PmtK81KEuwglfVxw
XxX4IJCDjM9uvNk4eYKhWYseDixxU33YRpO5Sdnss6XqeNMhGE3Jj+IvxDyZwrQUrlkSEXc2ZDpw
MCc0nTsU9k4MgiA3yty3auMS0iygCLn4+YOZ/prjssrJyubPImiGmVxl3eDKsU0oC4kINFFpjxBp
2EgQJmptR+7L43Ju8PaSbYXb8bund8v8BwJYGOcOPZfJuWFTq0diYv6qTh8IeEcKOEbwDpW4jhnr
GzpoIgL2hI7qd5AwJfYQ5dmOhaoRyT4YAD5pjmSUOeRUoNHLr026wc4EkStTAID4GfnSB9o3G5Mo
InSUWGT6faN5QvQL5hZ/We9t6nGgtkjgTJQaDknwYj/yPLL4oRcD9iUTAn8hQ7W00ygY5FyIt3it
UPPNqPY4W2je6M9cAmm5a24dr1aIDGYXtgcNPwtBvtMRCyfCRIVbj0oqbRNzyPLez04j0OmfjOgq
YdzTPZYphKHyJSpv03gW4VWlk4k7ouS3vhOjN6gH5OdJuuUAiTpnEI6muAriqj+iyGDi6QEkmrLf
CdNtFM5m4vzW2nSHYFb0VQHcLF1tsQlx6Zuuhmpq2NmY1ygvSpz+hSk7/wA5IUvsW0cmjo5kRkOD
PIMAWcqd0/Xwg8exmlm4aBZFNKMc6PuIUE/uOR8A4PIzkWvwX9mmeV127K0CfyftZpr8KExgw9S9
uv815vcWg5VFgaS09Yk7wuHGROhGMH14msjD5vHC3erkR+Vf9EUeGNthRg1j+q8rXIwGuf1Zc0gL
9ACesN3CBInah7z6YL2UuvaHQN0NwsvMM8hUv1R5r+CK9/mCAqPOtU0P8XDCUGs5fA371XTI+97M
uGrXqrJLgtdEPTWal4Cs12+4zOLgDM0FIuane3LUB3CzuQOteREk5wF4zDxlhOIyqr+wS4D7wQqo
MJPjvCv+I+m8dhvHlij6RQRIivFVjMpZlvwiWA7MopjD189iD3Ax6LntsWXyhKpdO3znXL3gRFv8
JbSTcda6c9DhiLjnpKYMUX41Kq+e0TXW18TAj56pb/idRmMZY8zIps8Rf68UECDDpfqXaw8c6T3M
g7UkeRjHgC3Q7gUTgRrFi9UJLhJNlve7daEQMr2jBNWxV2gXerWSyfgaAGRAiVckEybYHb6hvnNi
+9FvgQNjZoX9NYCqJUamP3uSJE4WN2ctzviN5Je1Xxn2QFKPYcPExDM3poAPHZTDr39/Fut1m7q1
sXjh5cEo0ekYCAscFagebWaWKSRdmgDGPtyoL/Q+eAp5ubjDSrauoJPN28KXUdZcCZRmOipRA29g
hmSSX5EOhZc84jaoUwHDzIpjFZctlOvujIG0fowIqq98HDnG0Z2kPpgVb2EeZKAYzbJp1iLMRM24
hZxyyUIIvKR9voZVNoPR4iHZYTJsfowgXodopZGliuSvd0lt9eoZkwY8TSigYMYwlLNexJ4AQgxb
vSdaG6CJq9GJ8gW/6ZR0+lgKNwJvZ+eMGFkZHasdAnXinPa2Idby/IFK1QKe+F5T91VHqLwlkoOA
LwaZBrrF0lQQnZxmYLSmXyOvxyggxQILxbE14/UiDJNoLbAwJfJb51t/Q4dLDvVjckADIwWoofVq
gJwQBCLznksldtUWrkhwAFnqHdAHqNgePen4xmBoHvwelTuTt/BruEnYTDbHoPaTlpNrbcyuSQ0A
ikmQV2hOvTEX4pHuy5xZvczgBlmbfKD7mhEZoNlFtZHLjTTuTPmAA68RIgi3VVaMaMsMxDkaFDtO
bAxrSl6i6sBTnLgd8jpi3hs7WBIQT5HUyx67LQC+1K7aDzRrwQydktPtWc8vlbvSbnmkHNLkMOsO
M3XLPHYo6IF9QFnmO2rfN20YLg6ol0er+eKgkJ4wiJLflCDJ+IzpPZS7X0yTh9m8HHjR009njIBp
Y83gEpqk7hEmzs5tXGyMqhu+fAUiuBl+IGhirfA5zV0A8xpfJUJAOI46TNrNfjbYWe4S640Xsyyv
uAhgRMGaAP9ANhfhvlBZHIdsuyH2InBaVtSBfhAomiOd+JWg9/EAgQYSjjaSw/gu/4KYK9qeu2UG
tV8A/low1ok2AFiYLIwLzP0D4t/yhSa774lb5/AHDao1/TWNKMoerLQAI8GNI4BaS5KdYcMyf6sY
DNnGT8Zq+JInLsz8XXn5J3VY19J4uJOUjLgfxt1cFxjWs3cXEYozlhq6fgkDLWYHzM/cEMHyt8gj
Rh8zDz5Nh4vMp8skZ5kd4ldMzcBKZQf2Apw7QZynyA98RO6bGPN2Cs1+E+jYRdT4p23eKWW5MMAE
RNIoYxfDXwFUAfPphIG3GLMHt0xU7DE69vJPrX2pPVN+NiBuAkYlL/IOukP1VM0HZj+BH0OiLKRm
VWvnDPlrT65Hc4FYXzLY+Ui/mwuzKAYsU4DlrJ7+1OAmhpbzQMnLL4vbCc+Ze1bHGmLProEoSa8G
cskm6z+oCEgd1H6URbcXd/A9f3SHUrX9iC71CgAG0To8capaTltI0C8ZX0sXVS2UuNdpuPBaYBLF
P+JV+TJXyadw1BbDPT0NW94HCKcUoAy04PLQXuO/iL8+neQk6d7TI/Ilxp+ozSGV9I+p10ynUd66
gLGiWDHhLkz8llzonJB94JmVQybCi8fYWJ8xfCXouBNcoeByhTzTnLNbmmtDrPqDvNfMEm4yIPlc
5baQDqH6o5+4ss/MfZBjfGafzUG+pmft0H9D8EIF+DiExFhyTehk6pKT6BtHhDkKxdMNDigiyHZO
u4aX8A6CgRcuC1/ZBPQIuJMbVmFYKk7S/3z7ueqxzBoMG5si8sw4ORhWRfYDCdWRhG8G4fz7DyHn
FVM0OhckzwRfIzOzI4jkklcKSywdsCJ5ITFr1liR41jxovitnRgv28zlicHEUr54Zk1PzTGnDR9E
n/EBFEEGKsoXCSVYfCQBSP7bwn9ppxyywkJtlUuegbUoFeu3jndB5QZUqCXM+zk4iHLA7W28MR2J
rtkqJVzQXEp/gDjSX32Upyy8i/7N0zYrIAWgSl+6MSznDi35NLotmNNhRcn7Os8oXLndtfn7DA6O
1VB3nSjJ3EE2loXoHlRuTF46+GA7B7k9K3+cx0CrDScdx9B1ljJVtQgWNmBROoXocwB20zrgj+Z3
wTibu2+2bPRVgt+0Yeu3KNxo8hJ7ioQIaYqx0QFia65aYcVnbnqsNwzyqkoM1uf9QpKZwMC+B7yH
JwhLZt2EmCnY8Z4lBfzKvBwErAF7YSnyCf/is9lwd0DX4DR2+OZYJ/HL4glp/PtnvuV+fp/Rvmdw
7SnyaAIZYgEPTl/wYjVXNi8POGSqOqE14fiiuZB74GjySaBU5DhZUXvu+zX2/bvSIWzh72EPlxzI
ATYrCdXlNZ2KTKdljLybYh3oV8fp+tIItlqUIfNCfG/nCfRJql64T18PjIFxRddWPGgWDWycxoSI
7YhXPLWbr/KsA/ITmRg66U+9JjmeZXB71b7GQwZoIgIE7VSCY+BqYEoW0c9wBdJngfK4WNbDfJgM
k3Dvai3WosbLn6YEVjgjT8BmUqmCEhrOpAkL5tWFMO6C4sWpel8JNv2NN56TY30dvvRb9hXKMHxs
4Ts1F+O/34P1AUGhuYY/2b+UCz5cNDrsdz5IdhSvwnfCiCezjD9+KrYb9pQaC3eUX+MLwS7k+WGr
+mirIeBX24kE8cVvzakBy9nLPfXYMrLe9pWTjwu+sTg2TCVYHpexXiCBf9SfIeAEno2+QuTauMTV
AXucOHGTyDfzhRKgZPCMKfvJ47aiWULA+ZBB6u0ZRUHis42LdPkKPYy/BIzjiDnUmRUsZukmD6Dw
rpDnVxuBoPMa11nPbPatuskSJzhwF0LnS97UhMsixP/dnXWuhjwV/xDYF/k6VhZhvhjazTveKa+j
yGFYnqruXCZnuTtj08JNy08qYHJN5rhwJxq8jVaiscaBI0/2qDEQBqh8BEguxrolq1fbKMhhHz2M
z02AeUh/b9pd3u7Mdq9qm6YnU8MaPvEuz2cbvV7U5DC/8H6BLncQs6VOOqV+rNP1UGy7aFNLWzqX
FshVX5a5L+AYisVGsapqz5CuouBypkCMHDGeD5pzSV+aCMec4hX7lK5LPRN59uuYtTwldiE7ZhiO
2iXr7LdImz9aJic2EG2FwQpaSo1PmS/C7JlC0aNA1BHqBqviPW+R3LzZ9sx8ybdWCUScLYbQfUcM
XZkP9TB1qhD/Tymwhvcy6v7e7/WL4qtMv82ytxrVByaCyuCGxOKM3eKRbvSYxU7RjloQF5rcTftz
q25F6pl+USUW+MWD/rcj9YahFpmIeAZjjTLT1kK0z5t9JpHahu/Q8Hy1Gybjeu6+Q7+iTx08IFwU
NiHRIPj66DXIgwuvRP+KSHnHdJv0Dg0vDbjpkPS9IMUNiSGmYMnxPe7vhmAJC6j/JuTX6tSZ6xKT
guUsd8XCSTDJSq8RvN8Kgds8+W7wbYm9RkKTYodk/RD1RcQL49HCi0NfypbttqoYZmNIuhPyS9Kv
62gVNe7I3HfYi6LFF2IoCT+wEKzhcTZAeDSL8770YBHOGFaQqMqVyBnx2SZXVfhtqWxKfU0BQOEv
UpkQBT9Ai4MPR0hZZ0d/pY4ByCbRRP76hVBvaiehMYBnJMnH4CXjrtd9UzlWPQq976BhMtT8XgWo
PgLsnFTGqPGNGSZrbR6Kyzb6CSCFw08C5Mfwu+/PpXjLEmhu2CgsqvBewJmqu62JDJ7GKJh5evgV
ztZB/SzePw/Ghq/ZVZpdh3o9kOCeYuCMZTC3Mh//2h+AajCQ5u6QsJNbRvWR4/bRwqqy+sDHBhJK
kqZbyXsvykv8W1IsB89omJB7VnhT33HlbVnJKAoXgbhQK5YOOIvDzfJullGxChG4AluWZB4VUNOy
chuIqD1hSxgO6Is5rFITIaovQ2UKZ1DHMahwDVyz0atkh7h0TDQFnUNDGKKHlJNt121UPL4bQkII
LFgXwrYwPpRhqbDUjGSrCucigt/7yYafGQdZ8F8K3+ysI/OsTpF0Kyv4SHCx+2XMFGma1CiYdiq8
1eIBH5UEW+Yn8qrPNkWypY2vYnY8+3tSDIKphE6l/NSPD3PY1bE/Gb3OthG9C6ThmaM9XLSoKCoB
mxj7mFTtIGIEBGUgQ045+p9qep54AMgfKpJVsEbYmTqGTelKTD3dhOa2p8YF61JXjxCjGQS18/oU
shCoo5urCGBGS6SCdC0NmvnnC0OOF90BFrBz7pK8t3kr0CCYgOHu+mB4Z1tM1oKd9i0c9hra/Gu+
kmbz4SSk+5rGfpgYKWJlG9K2yTeFvuR19TRwcLHGfVp3zL4QF6NtM75KnJmFhbbBSDsW6DnXD41h
X49vF9NlP0XANCCg8nEwSJjwlbQmZGrQGTR++No9jO3KKGm2bfgIRctYpQx8Tb5AoymUhRafC7zW
cJ3UBZfZTPvNcJlhe6wFVtOsuo5Er0UMtkmUVb4YuXJUO2vxyJzjZJO3q7JlEA5lmkmDFVywwRno
tvEJn+TbK+P8Jg4xWYmEgIe7xDwHyK/7H1Pw2VSv8JRGv1r3K81OZrTXeubOJ0M8Nvh6yBWpPPuR
ERjeEGOPqo959ud7tpR1DnQL2XcMFbXbasM6PES5LRg72pxGpdJ9JtFBBaIhNTN2BRUrHAgmGKot
K7Q4JF3KLJczOis+5+RzLn7zafPEwc+zVRSPMcx8CFi+y378yXgd0KSU0Fc4Oys4eG/3EW/DmGEk
cC3tKB50AG84o75IAg2h/VBXcIw9PJUgwOZUjhwq2OKik6KKY+L+Cq5gRKaAG997JXa7gl6zKnn8
xkdQ7qPahS2ZTwo0b4paBKBXPC4Jgq1xjyw1S6m3nbiMVWeGeVJAKMMlkTyd1cekkpDxhCu2OumJ
Awsnn9S5OT6sjHgpqQfU8pHzHs4xB8awKOHPymuey6TIpf+waxwFkKiNu1GBqzH7i+S7Gq70ysva
ryjxEeEdOODkEuW38wBrLgdIctVJZaW/0Lm7WTYVplRabx5raCFPfRFmM4JmUMH5D/r1FEaw5hDA
UwQNUScLod+oEZ5I+Q2RSV7sIukDqzf0vvO4HvCGRRgiXIJsnYZn/e2KwqooVzKzbBMZwzijSrBy
/azM/JRZoTFgl7uGic64m/l2gG52tm6D/SNw0+QiorYMV++W1mEx6OsoX4svSypXlECNtu/HtfT2
hSll9rArqusj/TDjo0mhMou/gvCQimsV5hhl2Fep/4ZwQd/pOmGcp0Pic9TYEWUr37WEcEM7AuUw
2ZUO4CoPv2/Qe62E3oMsMF1tKIjxdJzeOKA96XXT7W64fMchekMYdQaTG9XhdClRxKpOVPt4AXS0
oSrwQix7WfTVvv/0dBFH+BCLN5P5nT7emGPD8YCBIZM1N3MHfZmna4R50strH7gXO4Q5Qcw0VapK
njlOrZcIh+IRZ3igiGYb8gTL8tNswFUZrJOwrOzbmpXw0ZNQHfkBhnRWB60JP4l5/cTZkVkC+ai/
A/OZGgR23JiZ1wxuNjnBzGEnmoTIQ+Fv/5BmYbp1EYRba57U4jeMDiO5Uf3iRbmTItpzS+oAgzpb
gzxvZ2hlOGGxGzG8ZDHCQOW0pnMgsnCw05kf4zrQO7PZrRyPWMYyzSUADBpIgMPikr0WHF5P3TzV
wS3Fg8bwNbit2Xcx/iCYCrlJw9BpmMa8sKyhLJhFPxoNx+sSB38Rh076wIcyBfvAzlhABzd4YzJ/
FVY/QPsEu6AjgQ2FFGiNO178pvKCUWZVKxUAsEJc5dMJ8i3MHJcQe8YwEP/ymlrBIghXxt1EmJgW
0D3pDb8TVNuSM/6+Oq6VOUsAhJITqQWUB/J6vNYDUwtOUpAKmSQfRBEw2WAsYdgMWLnRAZBSH2Bw
gmY4eIDUmCizAg3RLgZXKR0cWB+WirYyi/eAQtJswYQFtEZ5eXAPRNh7pS0zjoF+wDhC2A/4jCRH
zhlPMGxNPsLXGZTLLPmueVgaaoE4RPqwL9FSkxGTeFkNr/ibIonjhkxUSIYYwHIo66kfpGu1PiLC
IrhVfi+Rv2gEFTP/VDDkdrSRspCIEtx10QXhzW+/sw1hVsCWgkjWxrrMPF1bEWxTJwt8IgRofJD0
FFsX/qTik23FX+LbCHsNRPsb12dB9mgsAMy59yaaNYRpONmci6QyT48Wi/+x9yYPdWJ3Qws4mxdM
ICMvhMw12H0xi3QvQKjEz/QEZVWGImYrzIaYnSGA1K3HFxANrxYTbmCOCPstvg06QcWa8RTxPoIf
dqs+lG3h13a9Zg84+gp07V7CRy0/midMGhOJEXOmHRbR+ar60F9g2K6GSDe349aRdVf/0T7VBTo8
6WXl003EGNI2OJPnkJ8Ircxnftv6g+GmEHn5VWlZmN+wcvBkmyw8p9+/kK2kmUMoyu6DTEiSBZcq
ljaj6nJfqQqnoQ+xTJPs8hr7KB6QaVTMZ0jB/uWnwrk1a8KkUOiR/4lL2ByvI1RbECeWI552qtM0
SyRLA6ta3/NFmGGo0ChVj5DfcHIEsHSa+V3IZv2kSTFgx8DxUBwsFrBAwZ8VpKOF3X4l+BWzU+Zx
5MCy0UMHgQgOEVClAUIfxnpyIEimserUggPe6DYOdEzi3xOONe6D02OVnMY9nYCh4R5pR7jxnMsN
8eEbianlvt60qLxtBIIVfswpnh/QbaYnVZJPCUvvTbqkJQHIa272TcQjbN8gsRQ/wD0aT9v5eKoG
K/lTzzXmFjPL/IZiBchWn7NtCvEHwBCQJXS0P6Ahn6Wd3Nkon92qcsRttzRTWNRW8IS5NQO/7ufK
BzqWETwNMMhWA7f9HAxOAqKMIWW2F5ZzuYVBAieAUyB0Sp71Wlvl++xMcwRvHcTNwO9wegPBHgdG
5TvkMcCTvkRY5MD1vDQdjtbz2OfVjKnHURr66jXu53CRS94x0vWZhbbvAqsY1iC/MUcJpJbm2Qvz
7snPXtfXkQLAzXZVPX1qPbbrz+Q2bnhurKeoY2qKXxObj/4H1oH0m/aYbTl1TfIRVNf6b6zRkp0G
yCakyBFWpDv85BnIKcIy8lygZjEFhCBzewnuuCtSW1bcTvKoZkjJ0mGFogQzrZrqTsPIyBk5ZW0w
q4RpwWuCZlV2Y2gNDGVCG8gL+AskCjxKCm3Y10oH8ckKvqLJ35VKj1wT9YSrQxyDVk5nLRN7pQTW
s1LseSwozBCUglt+orDVWe6RS8NlMoAt3RkLVnV1YqJwK4ANRN8PxcuZYR9HEjjEPtDnNxKyuXbA
xKGi1Zyzg9iy4QWMaAe9PIS0jJw3dooP+WAQnPIFwgWGBGaMwHusLdDa4kqabzfXZr5w5pbUY1jE
LidQMzil6bXJur29bsAD2oVKPvrD//wgU2Rw3OGwgCsIp3AOFj6NmPkDn4GmOSaahQnT9H7bz0bz
6oMIX6ayJV4Q9TtpuAAC9CSn1wELuQREGjNmB0tVTk+SgANENDe4tOa12FXnZhcueVLIOsoDhruQ
Edptuxknveq8PSY/Bd0eEi5eK+SBxUi2KafQLxaUYbAQOjSeXpxuB0QLPxXOUsR9oFln5gM5nlHP
jeI2Q3Wp+AnDaAdiWi6SmOJwhnHySImTQEkj8g65Ecqd2FVjLCbxvA4ocZh1wwSKHc5PswZFIGwc
+xRku3bUITdgwMNq8zXU9L9sM1jC/44yxLKcVVE1HUl4lLNYgALLc/eL1BbZTj8nXCsU7aC1DaaO
zFeRq/GKiaq7FxFwkRPNsKz3xN7uiSRr7ZqPjLkQabBkY0KnoV7Fk+wn+ihjb0bZNNfQUf7ViykR
cyJpAmbT3ud/nOeY4iGGBV7lOJxNcwM+DFeLKoFdQqMlK4QbZ6Bj/8qnYHDy3SrdDhsL70G1tsRP
XLvpCuTNrLajj0dpwSCBUBchkliozcHomD09AivHO4CTiMjpVvdz+Q6MK2K7nPhD/jv94IbRFb0w
rRoWnByf7w1vGTeZUV49iAoa8fBgVOtWwDGQmCKYNMMbmm54qR+cUiOzUjOzevNZiqdHske7oO2Z
44HUdlQEhDYCP/EK6HQYLPK7wBRBpHqYremX2bj1z/tn4v2pTtfbxlfNWwbGw2sFavNBOjO4DLpL
89iyzQdmBZRpXHZbaL7fL6ZwTzzyyWTtV7w3CBxkfCe7ijlVyOJba+oWFgrqNXSNTLCYtKk49PDg
KBcNJwTwYuwSnvj6USUlc4FpLzHv04/Hrw5nNOQwq2kSqU0fqaR1UfxCdieKcrCGI9BxzW4ee0wP
4r1quO8cU2lbg2gJXR0mLdidglzaTiB54yaBhea5LT6k9homhxKHEgjKHMh3GOBBg7+hrSpeIdEM
u3gOqTjtHOCGBK1TwEamdEFDgYBbRWKyf4P7Fo5xz95HvfoohsM0oDPJPMO+AHTONckFSfZhepBf
R8bq7WtR6A6xbTnefBgLqhhq4F0GMmIlcIwPj3VxE9kKsJE+4pNB22VMzzi65FwmWO1YD97bM6d0
ZIwnslmw55hryF++ZfhG84IFBih+eO2O7484sXjc6b51uy+eX8tBw6aiqRYmXiHWegI+OH/xNbw+
1uD4LCN8c3NlJVKIadBZzfKkq5+1fmjec9AaiPYi7F6VJCH4qve36jfGPputZGV7TDoLNg8D4ZJU
Bvh5OXT3x4Sd2iIJdyhggs0Dh3zJH02UHaec9JlPKZnQ+PFBRi/EYFjRfXJ56Co63JUGIshBNvoG
JqGNL2PDTxwlJD10tdJaM/eRvByaS6HiS3NSERu370/pdS7NjQzSYkQ0fj5M2om5P42hmFmE0b5+
XTiG5NmtxUIBKgb5a0Bgj5UmLP4p1Wego3O9X5uVxb0AP1j6IVG3LA7GFY0qo3VI5EaxAX8isiO3
B2wJsM5ADRrOSwOlFrrXz54mPKs+40djIUNKt6XxmWOD/RvFP5q2Jxa7foMS5/AQiK2HfQc7g+Z3
4hWlBQXfvqNLyO485n+EdU+ot7KyH7Vl0xL3bfWk8AgYMVrvGJKbXwebDiTcSD5NbpyX8NE+trD+
CnIOQvwYnUfjMWGkMKK/arwHNLnOuLTESIF+eMKwq4xny5xWx+HrV8dlwPBocqKWLgCfrFUm/Kpo
9rrBk3If1o+RXFME8PiUk6CuWY9rIlL5oi+aFx0T/12Lk672iTBtBBYysQfEsc003QxS8PuYvjbJ
4OPnrxrYRHzk2LbBKmYC3VHO5umz7tfiA7KVr+Gy/7ohh2rRsAJB6sa9kTHjBNVnjC8jdBiANYP3
sQdcUbpFTnBXsJAZm7y5X95wVk+YAYzYEmj4iMY7sQMQ9vngGsMF/hBCZenuD0Tu0wKfyGOcokNC
+N1GilyZ7p3VK8rupIMrTpC753VzDQyvcTN5JPDE47eHC5LFHkQ3uIaTrkOVjgmlqvT6rDWIGq09
1h/9a/MyNkKwLWPs7U75sJDKiSgUY2cmb5gsafEVmt7krw7RhSpy/Up3Uv0Rmas3piUkYjXr0aSH
kA59dKm022tqWoJbEk78IAYjGbJ39neDLk5eptXmpa6NcGnmPkQGySCufYUdi1mtxAGqpS9yuITB
tUlDLp+10S+0dBsL51A+wj2YEYEonEUgpO4+Tp+fY3uKKO4RWjdbabA1FAidBGq+MJrDu3RjZLe4
3AI7kFN87ZV/zRYhrpKn9q4CzIsIuJ/jhE/5CTN19JkKPRoSFsncnEiOGBhamUditzD4iKWQyEI9
g3+HsYuKvP61KN/ggp8J/LPcV2GncJ4rLGCoQO7D8GQS93p4GjudoAKoJinf1X0wJPbeqJe49I+a
wvq36pIptY3iNizPLTkF+G2s4GpWPwij2bu0jCom3zlW716DQxYUOHwB0aaqGzgkRCS15qKNjm/T
I7A9JTmVUDxKW2T4yyhz3rFDfoiY+/Fvre2zevX4fcHRwzSMgTWTfHgEDP5v6l5E9COcU4IHIL/K
3w3jhwDVQwbS7nQEOWfq5hWtg+ZKaAZRhBh3lriyTc53kJP7KMVbyX5oq4hBZr40UWrQIgE/j7ak
u68BLq03Mz+DeKNlyxzidgWvb/mSfqAUIUZqGptrOIHIQ60PMYaIYs44Ulw4+T5e2JKOtNlQVybA
AtrpmxlVMxFeddGW0EhBY8XMBMljYo8fsnLC+hMmUE/CBxDsY6rE+F6IxVuLmoy5FaPhubjF4VFi
lIZTI40IglHk5fMBcTkzO7pWmsepLqYXCbASYMScwgyAcoNpigVtAfdA6jb2O8SohPIPRSHo9TZV
HSY/LmVavxO3lFgF4fFANRPLya4eZARZFTGdkIsIaUPqfMyu0BKR6gFVwDVjuRAeJG77f8hzqfIz
Fmq9BCpgdk8hST1XQka60UaWSNqoAmp3hLeD9Tdfgv8/wD3JEoRYTPKRCDUMrgOtNUUfsGPeFoWd
XlEPopmb0yBBqutFyJBI38lkIS0TnwUrp3rNp/tb/3+KMdrMSDgF3yitJh4On8DW9UmswdNF58FR
T7XL64N+xwWDkyjEWvQU3OnqUxjWUPJiqLR3Dks1t7WWhs0OOegktwvY/+yjqfJBGiy3Tlo4A8p6
Be0/AM1c/NUlQqsnemWPPNR0I8ALqFdIxJDwcc6lh9p0sRaE1TwoNombCHGwLyCLhtJjsjpL7bTD
LM6iVsGRBWJ7X8BrmldY6MCaJtwByHBiruWQ3KiveR6c5QdCgCYKMImRMMqh7F5j/DN5bi39gg1i
W8wcPbHLGc6pDm9xRlx6bE9di8bliP6GCarVkdAFWYGyb06ghjc8MWKUn8az2wGKoAICUqkiqlNL
nthl9Hf4E83b38eKWWtJ3/APbaANofHpTvUBgzH1K0Xv+KceEeNM2iSgfcBr5i3fDVQSqHheegA6
pdK9Awy8e5w558Kdapz/y8tPyD5k5pHotIAQTdzorH/OJHa+4HNw3qVPpCbhCY4aXDVyTVpM9olM
TdziG6QNJwCoXLPCgVWBOS3XVOTMPjpMcTQuoZ0BkRBuowK8ivzAZeqn8yxbhlzwRycKIfUN1BBW
+rCBr52Dr0HWsymqOcNYU+zP91PEa+ZO5hV2B1MFWMwXCBKQoT+ucN/Y8G9O4on9OWer14graPU4
K3pKya0C/sfQ7i7hXM3SyJkyOQUEdwi3/BokQz4sgjfIUMKlueFTUvaTRYaE4or8iDM4hbPBRmZZ
mFi+wVQDn+TGmyuN8/7gMXt8lU33DY+BdY2YAtu0e75pd+xL+CxV4PJPFdS9tICoKshyIMgTvxVV
1qzy6ckb2TOh8IP4aa4ZOlng8rUx9KA/Jh4YC4BCiJ/vTenRZ6KJJv4TAEZh2zU2LmqQhi1ac+Gc
PDWmGAAbzCdR8tFzvR0s5mj1gYoRlwOTQU7A5IuO6kc5ZR76XDIkMa3B3wlFGlTHdg6lhpcBEVZ7
4982QSsKx0NKZzvxgnR2xkRvAb1gFKYC/VE+reUjfICWqp5LE4PIF/5mbjdgXeaQ89ziTGO3qoOc
hbMxg7qDEwbD5BfkcIeIIWXmMj0lMZwFxBiMI0F60t+Z0CepUwungs7XWwy2ik001WacqPAbZ5U1
dD6w86ObminODc4dtuODDEb+BrRvolOCYPFP9fh2MXB/oLuBiE1tINj8FBwJEhwOmq0MSx8+GklC
P1wISLRmn8U3q2CAgDYAJNm6ZkOJZVDQwLLG9OxlQfh/S/w6iy536chqRNiMiAeP1oEWhBuL7pRR
kBHhRs+Tp0qb6On9X4+FNywxfDCdGVw8DR27o7fEBE14PFKKuLP72IefK2DSjgcIZWpNQrWroBkF
7edFALapMOJos9StBPK9CC5N7GkxrrlUUnOZkXKLf84/9q6OcRhPHoSWAcNS3ElH82n8ZrCUiX4k
xu6b8Szlo755rBElrEj6OI4Q8pCQY4ZswSdkhs4kQPwqDmz/mOqJ8CvWzIorpDrS5bZPPLV45NKT
GEwQtX+4h3h537NLBJdVthTQ1gAbGxQmFljsGOCihbuQzcAbn4AEsIUqhqtkGkxQ5s1j3iAkyYid
ORe/wu+GThrGPaEEBgIVawJUUOVc2Po8YI56dCOQQ0N2AifFz4CGI5gLV5JJMLXiyBmmJ4WLAV9A
cRBScuC90E/z95HqKJ5uJbp3Gb47EE4FBRoRz8QmDp94huGuFD8pKGAC40MIqZjDg0nHDEDuG9WP
gZsc89QZ3dh0XsJBBZegKG5PeJDTQKuAgPg+sOze06J5U7BMdLA5+AL7L7dMB2zwDA17maz5yGxc
/necCND3DlsXGAHTNAT6/6SMmW5WbCfPjDKy1meoRtkhQC+1cJSRqBloUP5xaQ2BggEOi92vGEbt
2g8ugUX9Id+xY4ot486pHj8ZREnH/iM7dL/FAb50cWk2WG98sIFK6hzOjwvfnCfOT4G4MGNuMFX4
QAvpKoZ2KxzZU0glJ2uPeXt+7ZPtcI1djE7t5lgdXph+WeYNnuAxOw7X8qxdzae4AcC9dJ5yKT61
u3Dkl81/89/6hDzzERNXARIw4Ry8I342r4mnzsvnBeHHwDNQn/IvWl9OBBRgVH7dRcFGn6pqCuWa
mmD4xlR++gcAyw/1jPKlrvtTf2Z0x3/Q/4T34Uu+MguAqd2fsdmGRPP33heHZqveAHWFkNQVS97S
L/Oi/hcvP4AC5/Wv+FS240k99TeINvlW/Avv5Vn8ihja40PngkqsgKzSw2wBYMrypkKEagC2/CV9
v6bxJripD4f61jGBh3x4NwZSgSm9/rFRvwDpxn3+kS6TU4do9qx77Ta7N2d9yfYmRTOj5b0RTbHo
Tu1GZDgRbuKLcH85zDaVdeyPm/ehvWjuY9tecKSoYeZA8KCI5kwq5vp9kooxJqhOD32ugctDvcdU
ay2tuy/YpFtgW8/GBWWTXsx7e4GxlpyK3XgBiG8Pxak+lof8lD37++Mr+wMRZdAJppiudVw4OSKB
9xrI+g42FXiicWV0OFWRA8IEeLSzp3xsVqOKbxpIP14tLghr8oT5xICgY6nRiiA6njPHwLHou+Ao
4oCIF3LmUIebP2DEBrxxYJ1+Xuza3wC0t4GBbolPk9UPkZyp5x/8pUDDhJSg2zniR1aE9sUd9w2W
CHybXLtD8aEuhH22mu3wQqU3ADyAEPqDepMuZOLNgzxwRDExgxAM8RTK8b+hzBu7AMr9D+k+PPPd
61P5iE7mHXRG21ZPmbb6glvzL6g/6AmGjoByYIc6g29XoEJ+WRmXgE4ROc0DQdUljifkIdM9anPF
Uh0wYwjj+S7kkLlzEz8mMrwFwonusGeH8x/yn8OKv5eUjaBR1/GMXSxCKw4GAXgfRJpbkq+M5/L+
cU8+KdAyNG1sj+xSf4y+6hNu8cnDrG/STv3uQ4c7XP6VfMnvLsVv+4wu6kb9FC7Clg2XLJHJCk/9
2Rz1FbT0o3aduKxfzVV2wKLpIVzo6IxYlA0nPdOH9lye0IOgVeA8zQ9UYuxEnib1HXyl4Zh98KJ5
XipHIMflhnqVAlj9nf0OhdP+gvhoz/ZzSUVa7BSOZo6cDTg9MD7/VpRe+8vSaGgHMSp4z9Mb6w+2
C6cO5PT2h/3+omj9hGH1JTDvnVnBv/npiEMY8JcTttY0XPtDEtUhwcnJjIFbwYuZ9wEBgAj8OV1x
aCaXBcaHDSEO6kdEZZaxVK2MxvCZcPMDgWouJkbh30NeYxEfMouXMa6ddmZxM/gQbCzbODf3iHn2
z3Dn4B6foDwawU9ApYqNygXtIMiXgcyReT8SME5dfml8U1BITXpP842zkic9oMG66LDlb81EDUWi
Mr5oFgFpAk0jElo0kkBEEPaYwA+sIOtlAFZMd0N4ej9ZBr0/LiDXQ6ZDpxKp22RcQljDbDLvDyLG
AXDRanKfHq4hIGxyH8WGvoFSpP4T+MW5d2HHFxaTwQozP5NMKZ4JrDHL/CPclot1uEGNFS7hs+Wh
MjnX8QlBbTmn5wJDpESAy9TR1KFCCubnwmMjojdOaFmQXOFGZLHd+pq6YBIRCdI0lOVvseKhHByx
Soyw1oUTjk3cPAJ4nrp4JgfkZViAesD3QJN42Fx1ltm0VKfjHR9JovbgtgJakYTCGYyCielNCkGF
2hVYGmYd83AXIt2rcXoAEZu+GK7efySd13biWBaGn0hrKYdbFMlgsm+0sAsrgBISSk8/n3pWT9dU
V2FbiKNz9v73H4gnQsSBoRLZZfwniClfwVd/Go9vZmCOVgZHDlaNT66c0elS/2BcJZN1YbIfo7mB
PjqB1Tyb6oNzKOuKh96W21x9LuqHBfcmlzhgJYyMWSUJaOZRS5gBDZieY7UMZU+AWFHlqE9x7Civ
7xR5V3MUC0qvZKFbJ+PzBaUWXpLEIVfNEgkEDJtfund02k4Z2WyGb4ohZlu/MUWhDmQ4Axw6Gv9t
mjxg9Y9A7hz+SDM28ttnNVn+sEVfm/twgKRIkB1bF5u9dMIBnMvU0AzyqDEXRTlx1NjKP/a9RwoB
nJe4EHb4MRZaRuzlJjhuluwAH9H1rtt1vq9wCAKdejJ996bTG+RGn1B+4fxo99notXAycXb8wEYk
uIiLct4lFPV5/cG5wlbhU2O1CtWarGUAXAhxlUoe64ZQ4/9PNyg8Z0qDwsmeIo76lvEXpP4WPXyM
GnGOJVzdYae0kOA+fzwKaPSuUbIJdRwevHxEtLboRu9umc5rjwgiJFbITxk3QXCR6VzshsMB3OLj
VvmS5B4J9sTzWBFI88TRk9gSZBGLGis2uA6MgkvBxUy8b1cqbxjeFLcllufJ+ya1pBKdotpxIcra
9VGt19iCJuJG//jsjFT9VqAxkMp+Y+pAeF4hahqL2fgZY6/hfRmprFmMnb4usLGAQw1dWIUN1K3j
1lGEjYDy4CtVl3AjrXqD5tjAHK9fyseysYX+bGh+TwKuY3mDiGbD+bB3qIF8UEOo5AvRWtBNsEtM
TpUHfNLS0mXAP5p2/2PdqbZfacAzrywgwNPXEAGTz0lGMBQuc6fNS8XGG/LQ/oCgmNGEUs6iuVis
823CZ8OIfj1+5QHsiFV0E+58YxkoX5q97tZdcF8ZEoUV20WDgXLmW4hmh5VQr1udbIi1ap5kaGKj
T3w0IC98fWuP4UWIjYAlA+Dlj09KvaEyk6XD1QgMaMTjc7JS795sLZwRJnVzIOCpFlO7n9ueuS/C
Gox2Z7BNhT+c9kBtn8+fp3JAdwMowCoqDCbCcyF0PjcTrQUCnAvjEtyhejR88NuoS9FkMO58I22a
2p5whT9B0geAE+GTCBHb2GDrPFwzTBnfjkiUlT4nAeq1buWExPqZqbNrd7h4nEN5N0JwjypIpNE5
FxeW/bR3O1edrSTbPYFa+HBs+ZVT3Fm87UU6Gxhh3ylHEYHszKmMGjzhDwFBBwjJ7FM3v9mcah5W
Z7xLp+ZBywMvGYvzTJ9nMuQJx5j8mRkQ+QzsKtUFyQ7JHAD++vpADkGdnuwiIaDNTGWKPl8aHZMG
JtXXyOHBOYRvNnwLo5m3J16Z9BUw7jd6sYVC9QxxDCdiBZi3CbLmUoaricwKDPQjogYDaVBd3Oif
r9WbyGZ+WPDiDAa+7bf0TxHnfIIzO7N+jGaZ8u2tYSZafihecG9E2KUvIV7AhnKGfDVi1pz5tKs4
BccbjFSY5gEnhG7WHfLxmzlInsyNZM5hibKdcXCjL2LqaAnK91wUZoaIJWdAc0XvQyg47Gg0+SWd
+EZyCO+LpO+XtMFSt0EZXX4BHbL4OF/0bar7loeIulAXluzUPU+jmx6hCv1DkD1FhRjo9YtFTE4Y
nHkWzvMwjdfpxAvKk1d9rHjDBhbhUwsY+9bzi9MPUxz+hyWLItzeUHmAtCfdp+j2FomGFgZLsF43
n5LZ7cySR2ZmV85AYoqf1LotQ5JiWYbg+VQ54vfn/U8tl++X6IcU0ENJE9duBhDe/E1Dku5kpqVC
EwfmHTfSZa1/HAXu21Nk6Ax0VOI6mSP1fOLMYY3mMuJA6qVAJv6rRq8nf2LvxVV08j+CfzB9JUPX
gnL1OSMlXaTSpaoi9hndgH1TRZs8XobEPAyI8OmVFOw9IHPKGB+lsDU0bXQLIQ6sZ/WDXUqI18in
EXylPvZPDgqsWHqQqNcUlRWymTBc0aygrE07+cRHDFf/BuDWlj4+HNmNAfrhuUsURbGS3KfLUD/z
xHj6qoWGj1WFpdFgXFoDXWkKZSp8rt6Ndk3CLVgvj+oYUQ3glZ0OTtVTa0nSVkC3ksXLqtgLI0nc
nxphZsUsE06hV4XdJavn4QDgrOEN93r6qL17gLPeOLyBgic7lr7ZjxgGFSq/xT86XDZj5iiisg+t
8vIh/zQT05PxMraJ2meOgGa9raoNvjEdSdEykrVE3os70zhjTyXpOuy1hsTzJOhi0x/Tfj+9kaag
n9VhPqUSYjsvqwAkFbbMqvZMvHTw31snvbUowuNQ85DViiOHsO8DYQhXHcJqHfZkbNwUGYARj0mz
nYewSj7LvlZX0AvUPjoU1Ghj+6NQmVYCbLD4EvWTqdq+eYtrJCJj5qOfSFApyVB6cKf2pvugWZH3
hMP4VAtckCWftHJPEUZnsiVuJ1kqxOkBzf8gMpqVmDHizI+WrpJKUOcifqRv0f2IH2D52I2mdrKz
JuapGrFMIvyXSa3J2ADzkjHXCPKRiR5SMtzOzMRyLTMP0ve/lnTgIoaUIyAcMIQ58Q2b+q0EvMU8
I8AB3qsm4LnstQYaRGNFqqKWQEqWwBB1xMAjJjrkQZ9e10wGcjT0Q0XDMqBVI70L16px8/ogUOWm
CLhr51pJeUrditeXzEYfo3ELz5+nOC9fJ6HBQBSqmEGX8FG0ICU55fk8VRbZTHvIjvCasXF6Sf32
bd2ekDQJXucyP3m3JsuMYWbptz0NevPaWHyuhOWRxYUIDDrw1CCDczPEyDZlMQdWokbC3hvvB2oz
XlxxTOb/ouhYUbUUgrgjfmsuwKNKwHeKYi7X96fFtRfvTVgCbmtcJlPAJH3E7TuACkKA3a80sAsN
S7O5moi24vDj1J3htcLSTDIHkbBqyl4EI5nx37SS8/E36cPV8Op8E6WD2T3XRXlKBh6ebFjhcdeJ
jya56bG5exd7HY5Eywfbn6pJEIdRUVX+aCWfGrM5Ud8IrbWI8D2OZfBhkqTNl0FuBbHtxkHpN3qD
RwDRH/AkU4XTDt5PajbuG3eWjJ1IVK461iyk782+40yGTEvxW+ybZgxKSpH2c52+gaH/TfPzyf3O
KidRVrk2YLjGbCGFeTVeHcwv8ucBhgTsY2IM0MPlZJM1bRyZqdvp5yZoFg/QxuDnk+vkS9SVfCrT
e47Vzn/hwaY9m52hYbGAmgo3d5nnQUjGRYK39keaadE8zd+eAREuMl/cza9SnHyOaNx4zs8W+5HJ
oJ7gWVvHGwRHQHvIJmmb6L/S7Yfe5QmsGDP6DMN/T9MvFWXTwtjVJ14tk4lbk5M2IFiMUpizEqgd
kfhQIE0Zu1Ncy3bLQMI8ppBXjbA8lXwKMidbbDaMCcyZQS8/hWuJG/hkGk4gkCehXd+bf92XfALe
pDpEdg9YCerQX0LUERj4/Rs3rHgw6vQ87AjBpOjn7twMmgTa5X/aCZpfTpoM84plZfwmuFIjpx92
H/rwPs/WJpJDMUkJz0ppQ5TkK66IJtCrVQELqS8WBltN0Zr+gO8+zANmDC9Y8G8/Ik1yxFlLE5pA
jBeqqc3NeJnrIs6MeN0XDwFYLEbGI3hEhwO1k5ScG/gFYiHK2A68HG0uIQOOiWA/JHuKyR4HVkT6
LU6wsd+hjIZRxtvBThhGHdVNC8hhg61XGuoLBwNSA+3xrwWTvmRjZ2O0mx5R1tsiwdXWTm+Mr2KX
iR7xWtwE5m1P7Aun16iwQahiE6fd04n1PfxhG+4Cth4058TiiauomnehH/7gmmbBp3LVZQKKwSgB
R5By0mtlHF3Vwnz7dJBkKCkaljJO9bq3MCAzTx49XqbjKsuVRWhBbS3b5NWGjwSCDe7zTDQlTL4j
DxvF8dE+SruON8mhXinn6Bozc6G9xoqJnoUvfbw/ZBFwM6dmEcbC+zknhpt2RxCD7BeEDhynQHgJ
Lk13zA992uQPIIuwmHTjf6/5EcaaUNSQfmKTqU9NbPOdUuIxLFNtQgnh6jnWozNZKfzEiWkPsilf
MsT9tjK6QBXSPan31Ccejq/Itox7DHoCasaLIwbf/MDpG8MXjSwvytZWFKiYSLUeolUG78BwNfs+
p51gJ4d3dCjJBtX+3k0LmYlxBONeAxFgjoOphkZQU9YpUw60tFYfHjQAqQaW5ZCl8+qNlZKezfGO
nKnFtaavzbv4Shs7qwfov5Nx+BOnFEpQC28+Jb4a5bILUTtOYyaJ2ayRQ5NvxsFLQtLZkvYoyn+U
VooGeKDhxVvCV6glYRtTFJXEh5sJIWuFyqhe8sMStWZ8jmvdk8XwpFBK9k08V+BjqhJUA0NfWc/0
x4qzv7ijGUCQ3zcbS8jcd9iTO6ZtlDwDx2CKR1pOnBXQTRgAvWtMjHtjl5rV8fOpT090DS8FHegL
Rhq6Nx0dtQnKMX0/wxQ2lBPP0nIHSJ8JXoeKdeyeGdKNICeBdjSNrZxFLriMxaVHKQwo5TAK05Qc
WY2GF2kVeQ29TKiqKL84tYsaWo7EYFYgsqIVROoS6AhltXvl3WPas8NGXzVWIEXfAD6fNFsIOOgM
GEaXTyxIrVsON3yKfBK4sDZ4aSjoXqemwazDqBj1YOcEKYzEM0eHWxuFDw4qUxACEe71lOFgMqay
EHhlWbp431452e3s+QOcAzWDniMEJu1T3KlrYrKzCYycLr7237EMeK4fnvDOQ8BRIUYSiIlOe7GA
QF/dv5HR4JiMgRJbi9yCxdASX1woGrKp2NGUrZwD6aXHkpeZOMt1DFE/T4H5S73TLUZJXN7LrC6D
QEFe6TobtwnVZB0jKBNwx9Xw4xGa2v8kKtgrzO3a1DEFqxyjNQg6KeBjQC9uhIdI6ryVCURDmyCZ
xVrNe5LmL1PpCqV3ykbPSmGVYndS1Bc1vpXFigvFvTM3IWszMgBYjYpsKYGPF6GJtmKfsm+Nmkr0
iezHlgwbRoCPDRRVIuvsS78AQIA1d0VhnIpn7m1OgJ/hfTawWqSIaDnUij3UaA0ksxv3lvEvYqBf
g+NMbjqcM6v33fiTr8MvTxOUOuYiALAEdIGmYkrETPLpgwWnqBN+X7diIz+AjPqfiBTAaqOt1JPw
A4LQ/JPZPBkqMK75eZ4YaVFjkosEGZIzVPtcijtwUr0pD8bFuPSr8nf4G9ZMjnl8dbg+3ZEfRt/K
95ZW4HqweihXai/bRVdkGMOx/KramfkLMtZtwyuebflXteu/k+YIxCqdlXOveyMj9GZgNM2o/Wxe
B7SSs3DZQvCHyIGF/izcvlipFx6GIr3rz1MtfEuYgsT525EQ6DT4TqVYh2qs5/GF3r7/GoDDXwC2
igHMYo1HjH2DrMIgAGC7xVDrydFCTvMshc5Y++30uz7CdDkjARxvHHooI+/u+YdGsgKZ8EfOWLPp
KQFSDHAnxaGY+Wa7p4SD5BYdWU+ULpmO+sGitNJg2oQIcz87qbqUjGsKqE8hYsKXAGBSTodMgvuA
eE7lvQCKqZq3AS6u/DxRi8bq0TqV3XdV96xqSzrI2m9B94WvCb1jNk3PRjZpyKom6KbVFHAxfof3
9sPMWCpwg43JHeVJS2Ls5xPxUkJy7aDkdNrhCehZIhB7WxuzvWHaOhLf3oOQPBPiMYW/qUug5kL9
TZpyV7OY1f6f3lIqkWurgaYyw5Bp4A27BYTNQPSzrvXf0htrAqZ2UvI+Ds/kYFr1TzwkR6sVVu+U
tSi9h31o8Hl06VPzC9xc1XpY6NwUzM2xS8dsHhC4wLeJoZScEp8A36RCexKxgypRfAp5sMluX0iN
8aXrp7AY/0pObilBQiWEez0uOMq0oMPdjpKNOZdkTvlEoWvEIecQ9p4CEl6rYWtnwibBTmZEQi+S
MfmbfnRmMr7p4ZE1TGolTNctPkYiKwL9PTdhcxrtt45Yt5+mICKDqmzeV5SKNHJJdW00kElxibll
KlJzrK3ma1SOCQs/bi4dUr5GWGb5V64tyn6b9tsRnpJmeAhhYw/6GHDa+4XY3yEd5yWdJGVb6gsO
V2rHidqDZvMxgvBemKtAwWk4G1UI9w5xfmyyutumC3kLkpVXPxhUjtZupBaO7S6noN0kuLgnvsUD
8uz9Rt9XzJ+7yW8b7kVZgkkQ+AgaFkTrCdFHEJ/NsQaWcyQ+zKfmMCzgxMrCf1HuKrbjkIVQ7qC+
CfHjDXKN97rJxit5h5DdjGkm5Sqvt4u/GxxTk+NEs5nwMPKHsSTeSDdBTsCMhu8IZsK+uyWiAapH
LgadYmuL9v7a8F0+CKAKCEk77M70leJ3gP/7GqH+ONfyJSQU2s4sBt7ATmwWM3oLAzBLjBCjiLT0
CU2PONtjd7gKJ9AuxPn2SaAIxBNmVi+HZfOtuC+XfEvcsesd74WjRsy+9JrKDPBZM/Yy/v84HCpK
0GFgqPoN8dYaWS0zih9tyravFlP+mXIQEI0jGXoShsDsAj+Ufmm22BzOVIdOAP59eyFLcw0/22OU
rV6MX4aq0CLk525ehGekD0NLrM/WHNlNy5VGCre5x3XG/GwFc68/sf0Jwh3btg+pE0qJ0iwRR7Ta
9l0fJOX+1tdkGcKQ/nTrDP6StjEScmDdbljg/FlPXhGdCM7/24S3sn/U5Z24ZKtjQkfaPJ0S1Ogc
qwbgTbxCc+Nb7YLSs9BGEXqx5Q2AFB+ilcowtV1DjWa8jzQXLpGYY5NMTUmrGCbL5mJZDhBjemkW
+nGq7OgSZibyTvfdl7+kKGG8KmVrmatq3ewB9Z0VULdoZFbRQyw8qEIpZA54K4dkWJhQP+CXPCMg
6dwJ0+WgYlrgQdHBRa4efCNk2wle/ZmrIfFPx1evQwalf6f9WYOKBF0y9t7KSa9OQhFA/E/bDQSX
1vI0iM/1ActmIVu/xhXMPMwdNWMxnEo0qsbPqAalcGv6h0QhztgLEkxZXzju+MQ+jxCjvCTAP45G
Ch8hNFfCkdNubDdydRe5AoZ+2+HUolyB0lnOQWGyJGAwl5ZzK18Lgs2ADJFTNi4Ie0B0CR2txeh2
SQy1XK3E8osTeczXH74Os9wS34/vvJzjt+vg5vPWTk28Kl9b/aEyRsfNTqhcalEqSpGSC5dXs7oX
wy3ud4XiGT8Tsb6fzEoRUuSAI4zy6hMm221JmNbU8y9xYSH4N6t58mGuq7NPPJfj+XtrQUudzKiS
gJ8mlXMTVrmxxVIpClevGmOXY1oFYvowezyiL2HxU1VfzPu47O57GgESgIGXHU50x8/Lrwwy6FYt
JSvEGU367fogqe8Jo4SXm1YO4Gvq5d2OMmSolvJjeGAqPZAqOon3cCbk3sOBSezOGdDZwzO8U5I5
+pFsx9imv9q/wo4Y8JdDs1setRUbho3eda1hDTWTrnBO5xwA+l67YmdJoDTeW2gWSeb7nCFUIc3q
imW2wftJ+aU0kBelsMZEC0PD+XCvaeqzvXziiU3/TQHvs/yWwtlRVsVmjbFW9VXvifghV21wce78
OBkH/WKgj2Q0itis8ZCiva9cWQQvfOKt2DCDgvSXcy+FWcbL+bIT3LuO4CFoUVCM3j5Ehd6NmGzj
RMV8AkmdPlM3BaxdNKCsuQWVelQuysIGG7P7a1Y4nY0zH9RLR108l9Iy3nY7OID6vFhrAcZhzst/
zoQtYc63gaeD8jTxualstLyl/tgTOTZRPUq6dwiWLpMgRibXJ9wzPMjeXnFGVAM9Efoz3mZ3jJ63
WcA9e80ZZkMhX6bsw+hogJx+ac2Q9GD/V8zi2yfytKCmwGJRQ/ZujvAfEW3Y+YEK24kYEWBtybwD
wjP3Dbont0vzWIjSsfoy7zhz4ewofBFGLS+gmA5XbTEc67lEKUCEMS0TmTiMaZf6vP/BH6Q8sm+E
Z25dRRIu2VPo2A7v7URpyg+wZ0e6zxC2jk1bP3rf0qqcY14o0szBfZ8lga4uqjVnMLZm2ANC3FE3
wxLf+MIlMPLP+n2epZ3WOAomrDaObZT8zS5xmeuTCX3HeWvP6L3+wtQNMH4H1kmt9Fp9zv0h/oUy
smZSztM33bnnXaL4nMFW4VMG11hG9ayzoeQcNGeCF2eRZ8InMn3M6q/VvndUV1rWM+MXWfYCEzfp
GOMYuFAcnk5P3FuTUaYUUGZ1T8daGoREsHrXfYA/z8wK0p0RJPvPfmQQyYZ555ax1PwsGAMeWqwB
HE4rVizuX3M6gSiAUZB6wzc1B+a+x2xRnQj3uEJOiK/I+xLXukBJmqsuprSWN17ofm/UyJv3ITxP
vIQH/UntwzRz0mv94M98OBcLiIvgI9vxK5x363GOuaAdzQt/cNO5uqAT1nDgt+Wd4LJYrupf9o2X
zRz9qRfuzGO3luA/s2YmEZ+t8aMqxqrLlOj115Yoin19Z/1q1xckv2IBNzIJEkaVvANz1/+8PI5l
VhKNlG9N4lPrwjUt2d0h6m+1q25j0DGPPRjM1I0YG8/aA44yS4a/X+qJ8/Q/slHm0t5oS75J0bna
Mjph13LnOJq+BEkrRaMHWX9cMmvFFwNGH3ax594nltnrXaQPG+TeE50NgAPi76be0sUtyNPD+nnG
6TerV8UW4REkHybW6KHoFJ+r0df8j0WOnofAIOnWlAuQZzJ/gB84gdr8Fqp2jM6A0h/5snKA1/9E
ovHZ/Qofj8lliDGU9zmDQ7jw4A23g2IJtwyQ7U08wsQezKDBDIvcgzk+PN444VQuHiewTAPMU7BZ
RW3Ruxjr9Hi6Mm1a1Zv6zH4rXbNFBGOIB/Dn5eCp5LCap0po1t3guuPMUCyEDRIY8sNnQL27HXEV
9/Bs+uwJG/UBUZDNh0jVWfFNajQfWP7HlQmusdY2r62JJgEY0CX4bTInjrfIkmZNIH1F38DC3+wJ
bIhw9ycmLPeGZezm85aNRfpqArQeLl+z+R28keK2hjbvVBPHG4Kz5fXBbryQdMelTpWhPLf2uGBw
wpAg4iX+tIkcxJIxLyqjJcTtgNzbVbKAVPRrfYW7aQJ50TiWt9RBWGBrUM726EY9FEHfzInMO8Tx
+oz6BQJDvCOzdP5aIkFnmRyT+QcCzEQrxZo1IqFphuSV9cej+tw83XZycKVDJrWTaT7V2bwPWBDE
n2oTPVRZexmTGrxgA3oDFnL0kIZZ4ps35gbWRE1ufrLv/odJTjcDfLY2UTGT//F4I8KCFcdseA6H
8h79k1c0nZJbfsWYAuNUskhOlLdvV/oDhXfC4+iX589KQG/N2blVn56K10UHV9zVsOuwpQ2jH7r+
RHWaC6RrH83bzKedcCIfYeKOAcrs91idEnwNFu9lTUpTf2EaAzaBUiI7Pb9rZYYbwVe1Grac5rOJ
4wulF84122m+fBM1c4zY4HAfB/ZewDE6YQxyK1YgWF+wyLNV5bGQP745ExZEL80bOj1yBZzke4eS
wat5MF736MQKh2W1RcVg+NMLhY11/3j5uQLg3ka7+/uMK74HTYPyeh0eY8Mp0mkMz4b6W56NdRmg
brlmK3GHLfBvfcvPgEL+4OVAO3zq+q+8TY7aHhUM1Uj0T1nA7FE2NeUz1BekXt47AB9zBYiMbNH+
5wPly9N6tgvLjZ9HCuxwxQG30mioof+w9rFhRK1uzZ6r5k9ufA4IDwlzQxbIEnCGU13+xyi0sQ3/
uSKCPE884MmCTmOlkmr5tiFJwkh1cDT4Ya7vxxvjix89FfGhQw7hpv2TiDdxW0LouaFdPyvWqKRR
P7OrUeRWk+Vr72z1iWpcPJQvRJNUKBJPSQhOPsOqLQzgKYnzaM1cHHOl3mRDzs/vwdaPvE/hjiRE
w/z2jlIKen/5J6JONXEgdRp8HvbkN9DuBuO+pqdDYQVkCZRlfDOE3gP2jV/CiQMFMdA8W0zUd54O
lm6+jL1mbm1x1dlylcnyuYdxNimt0NlT6DEMDsofSrcv4CgID7AiHCCSbwvYyNFWxTq2Jc88qQuU
r6f4F/PMBWD+5IONWdo7yAMIiCmGC5ggRI7i5wECGe4rdx59DY1drgQxxysagsvrQN15/5Kh4tO4
CzaqmXNF+XCUfI6vje70C3k3nahb1tRe2tARJz7ErxRPC+ZwMOU/v7riPB+cQcHrwEaLIqwJWDNo
ipAO+L3dLmr00msZz/UNPB06IYdJa+SI/5JiQt3EnUS9u3sH/SJf5vdk1S7HC1xVzEuY0s2Ms3hl
l9j9xhsOwDkOpB6WpzwgX9JX+6fycPOoTBRPj5nUuEcHhPxo2l7bH4g8e4PGfCOcG7ypxQP0NEgN
JplJM6xQmjPDQhqVubHhOe1O4rnAdhTIeqb8VCf0ACrb5kZ52y574epzlb7AgV/nCGkDfAJIIESe
bqxHvAFfg/QK85kdfIceB1vOCDZwG5iI/0y37xEheRCiUoQgnFpnApwxayfziQBDdqKnbSBnOQ1c
1BH9DzrWyWwFzaA3nsZvKHivBYEDPxhGAYKQR/1arsKfiks/vBfM08s9pOvSdNFzmm763fi5S5h8
oF8hF10gLFjTatVnpz/IAC7jPP5JWWSfmeHAM7YpmmirfMGJDokjLglv5ANCRbDHt9lNvOlXDlZ7
mP392//db6JzIlcN97Ize+4kL2Pg2Hmh7ISzhe5F9h07Mvt+H2bnP76lRxtj/3WzxPmDKgX1iebB
+fdvGdzy2YWX5rPdjmKaizn/wwPNXg6z0/Sz+Kn8KZWPU/qY4PFFWGTZMHFm+3//utkBoxsfohCv
wQvdyXkNjCb+nV5BK8oPkmdc50kP1ICQP+4gj6kN/8o+yf/9JS4rvKS0cVWYQefnzzLe9PT/GqQL
SMU2I1H+7L9LsIGj+MYQYRx6A75u+mdic/FimJe8FATFK1snwSrgrkJy5WBww6V4/IQzBl5VyPja
MaGqYWydeaYRCK8D9CmlWdUkwLJ4RpuG3u1WEIMdyJvcQsXmyfC4TdNfcUbZuIDx73St3KCAt+hP
V5vDIpv+ZLp+RoULuIb81//fS+FwMHK1pHO5uNjOs91T9AhW/3tmNiOhJAMZdpozSYpnLMTKTfhZ
MKMTj/2kMHQmt6wiCJfvbzSJ+MxiZEHE+A5JE/yzpLz1f2BW0IejnVAsEfBrC7i/GPIgp3t7kOUw
+Li/mJYhDw+dbqkcRXLLZuYmZvpN8YsUEoMpZbT32S37ByRGmDGmU73gopCMobzVDnE98Ro3wJFc
QLzl6FhJIHKQaZtbsPUYaw9YZZN9gFkH2qK/5xvmi9opneZpdnky7oxJ1HEDdyeFWumOJ9D34RhS
oBIafsd+gPtgLBgAtxuCZBOPmLUbg8H633OHzfepP2L8TXOKDUfAnlGsUInFH0oqqlNkZ4kPs/L7
c2hPFhsCnhl2gf/bjYpzP9J94qr4N9GtWXnJFwbumwyHmo32UIFitsyPsX8grmBbb03snN3hvX5/
DaSVnSf9tQeZKgPwjTxcEYTupP1Bt2N/0c7TvQmsBx8MdqJ4riBI0W4RRae20FGpXt576/Q8GZs8
sPYCGa0LLXeh3MFM6optekcpNYKO7/gwt/IPjoKoWZR/Kaj2LPtBrAxpA/MWwXSxuNJRMh7SfY4j
C2EYASqOFu3TsIjCG3Rjk6M8PfbWOcSbt4Hbv4lMNKiDYwbiEhYPMvcI7wc8ydYDY5sFW2OEPUu7
i5S7jkHxE7G6Y25UGOE4JBIxQLCWeZQ+89Y658j1SRKKwnjfoaVOIMUn43niypjrTLsXDDxEY8E8
gR6fgWK3mnLXRJAiBH6c4qV5eSdIFIgYy4m3o5IcmVIwlo+pFV7jKRoPSkRANjbpCzxvGkSDxEeS
L1USSbyQklVcEgFDdNE8L1a1sFe6dSGu0h5un8eb5MUZRDRrPQq7t3qLEdSEvLuen17jxoXQ/2Os
K20eG7sQq0F5mfFUPipaRSjJ/brAh9dYt8mCVKopATe/Cj3A0jFploVykoY8J0W8IqHqH3FQDL52
OrGTGVBisxMNfwrJlp0KDixeMclGlFnyy6dyqZNNmVGm4DPH/oVm7k1UDe/ChpDJUUsqCcUUHh4a
GjE8oDDzQG5NUrCF8bBtSqSrcHigrXSTEcqsA4EUa47yDh8Tji288fwFvupwhHUwcCd3N+bwqBhg
0ExqWSgsJVoq7JYlWyU6m5wSehQ2ImFS4tEGqVS3PPZPF03Dh3SVh1a41MxcAb92lNE0kgpY4nqE
+mNHiGk0diiXQhDWFYP0TMItioAmG4w8NnGHcMLERz0xSARJTzsB6DgPNbZtMtMMaCx/jBbwuYU8
Bo8bZgSMeiYzCJUEAyB+iyL/TUlEacc3+JN4tyixGejiCWPMdJEN226Q7ETBswjGCf/GJAhjHg/p
PvOpEhgckGVtXiki+hQMZtaMTlmQfICZBbM/O4RpD+BCz4TuAc2xgp7A1iPXLV426usczS9/rTgj
tKoBldv0SXGDgOmNj/dJXQH+TORABnwhTue4Rjmfe2nlY/gDp5dPUMXOQpnteDXCZhoF7h5kwV8+
ee7WNO3kMmKP7gwB9OtiIG2XwbvqaRCCJ80eB1P9s39//mUQn97LT49zWuJ3fBbIQBInKrwaM7Ac
wbVfGNSbMIrqRyUv02wPdJEaC/Dz5MkgjIMJzxdk/zPlh5AuI3SeJ/n2/gHB2vZgKUTetKNbb9M9
LmmfS/kgqgm+lc6safY5ZFsD1z7M+QMZqR5TS8Nj+uiVfWDgmA4Hhg0NmqYtn43tsER9H9b255Cv
lTmQ/u//TccOdKaag+3uRLRHP4FHm4yqkZsJhbiZhdFCv00mS4yBbszakc/iB8+OQhkO05TJ8/P0
ywY16y6q99tg+vJHlhBiWHoJflWW4inFAQWZ5pYIJ0jkLG7+vDiVS8NHs6HoNjQgmCjyD/moE0NF
RHEGDAEk7ZorYUPbr1l73JGGE+A6N7KDDkOvCY9FshGDrGAzExZDvYto4lECmeEPw9XTOHJun3hw
fB4gfNEh4DL2c3u3OWF3Nn8jTU/IFdyQTcVMANFrX7m0S/p8UrT+THAoKRcdpwZ2hLI/et3f6yrE
/1jsmrYNi/Mr9RFElKWMiZUG4408uVzEQ+NFrkqJoR0+2RGpi0TBMy/jxMPxElAKVAnU72VjIfTf
VI5HcGZR+BBBhDQwQnFg4yaATQresfx+cgehgXnZokROhAcfXDT/mOVRo5uMsiGLUuUouzD5YdCR
GeewI7HZo+TWkXyr8K+b2wCbR/UfKLOZ/tUdk0CEyy7L3lRYMBheCTjMYLUIP21yhch/4PcUHV7Y
wYCpLwKP9kbUKYAp8ATTHjPdwL8zaP4qiOovDpQLvIJsmGxm0FUBq8OB+/wZv88vgI8nx2eNXz8O
ccCRMxUsams+3nNxXZ0QqCN6irBMJPb+QA4C0OMcjEDXZeQQFG3vxRPwhdbu5aHNZdg0vtZo180o
MA0gqQk/SK2jUhHe7CTRQwZe09jV3IwkpBfhrcRrYUB6LLq9om4h5E5/mzDGsrlypnTYhUFqADAC
o2P41L4P6C5UzHexw9LWHxzG6EXbQKaA09BVwqRSt+SuhwaDoqWxAScWx6tU8ox69N0RBi/eQPcu
eR/y+bT1KLk1t2784k5GWM1+dnIHhWPLbYR7D3RXpOdPeyP4DtKLBKv9VkGwLXFXatfC68qD1r72
rHFBxJmRt1l8fLCW7EEGvcGcRlQvKV4QsfSjpueku/W00i/kK/hTL3m7YcsNnCzGDTvl+8O9Zovt
QHWs+DYy8Hv2e8bpETEQh8bcj8P/SDqzJUWVIAw/kREKKnLLvoiCG+oN0dq2Ai4sAuLTn6/mxJxl
pqdbEaoyszL/ZS698ENkQMhe/1QM8xH1QkI5t8veHvD9Kuf9D4QR1u8MFZ14MqL94+ElVlznJZDS
2WwOtuS+zFB8k7dKGyrSqVbC6efAtnoOjRpWFtbr3MQbqVgfYkPx9VC4J+NNc7tOL2zyXEVwxxoh
BUptdKmj97r0FJ9OR8B4NR7E0rYPmghl3Pl3w5nfn8xzX+KCFj0iqqS6BWrnAc1dIc9SiKHWZK76
EhEl4FXi17He1ttXJLPt29Pr8jh229exuxBV8ui+fi7JvDR730DzomJZrB+R+FXyXUrcX6hhog62
i2Dr8w9rZU3bOSojJmpdMCQaLTt8lY0rE7ygWiqnCfTxeitj9PLajnwYb+vnutv22/oofg23/EL0
xcvWAC9Xg9XDRjhmOw3H7mg1WYE7W2CwghtTsWxQzyB0PpdyLMfNNudV6+19+Y153ZjfrUfx6CSf
Rvxdan4hBPllJD7BI2q2zSU/juIrTUBA3TQFjqMTjU862qfrpTi949nhfSK8x8qqD6dzuqnz2bwd
gQlq83z/sWb24MwoKdvA4WBmtlY3iOxaUiRFd1c91z/DXbOoF8oegvhOYiTy3Ah/pOan+bn9dlRT
m2aXrvDfQq73d7Dvfixp1266Rb9ol5N5t2hWRSjPm1W7aVawZ99ht6jCZtFuskMVlqtyJb598DaL
sOY769WbOdDtAN1juJN2/Obff7MDbHNgvz/Du/P8zWCx48R8yA6zv+y34woZeG2KDZ7N9Y+yf26g
695+W/C3TBWmM13ZK3uu9pD8zf7grpRMKX7FtfIO6Dus/n+Rwb7gJRLv4TxhLZQrrFi4vILLlaHw
I49BO4J3uf0qFu/FXP9n+ANGKhzRHJd2z0O9kuf3Q7N4Hj6b97LbPtdyPAE/JZmMf6I8KgP6p5+T
ICSfZQ/Wjk5yZE20cRk020nMmI2FVkftsl3nvlV6b1YfM5xvToP+GdcSMwZqqnEwWe4VZlNMmiZn
5aye365ivZfcYuQHGLHgALR/GxzJP3Zm/k7tbncP+Qs+fvZ7D2XAWL9A2p7ha9VywAvvh2QKokT7
bhTnvW7DN4+gCpnr4SC7fDM/JKTD6n9vi6heTv21Qw0XVmG/qCOOXCd2lthHrMMn/xbrF6uywlqA
llu3rZib3sl8vkzLxy89sSfKI2Ct8thfyqMav9ci1W+7QOyynn2jntQTDNdiqZ7EVquW4r8EOfVU
8Jv+35uVbBflxA6GWcRbiv/Qd2MX06RnO1z4Cjt+Yii8FnPyLlBOAqHGN7HNLrn4CeUkrlY8Ff4g
x4/jhL0l/iUA5kfhOsaTO5VcLBBC+lKoNYgw8jjK8WZyevH18sgE4wj9Tbziv+Ai6EGX7sJb8d7N
Rfn3beIG8RcS7JsTb/XvD+ztHFEK5QTQAHFUiiWujqLnVF8qTnn8nMIup6c/0IlPbOact0UJJuV/
TSBiDNqL1FxQDTU0t4g4EIjFR3gclZP4mEpcrGWiSrMV8U2Omc2Ji1X4fM0lA0KrpceG+z/cgl/3
KUlPI/6CG8ddH8T1seNNxK2+c1e5eMpVpiaC1gxQ9XgJD1/zs1gwdBdXJn6OSg/1xHW2vrNe+T7+
KS+MiTK+BKSD38EsHMU5S4PQHrxQzphtJDc8eHdvfsaJLky3s0N7Eh6BhCnxS+DoxZTnc3qfkOhg
OoShjfv0peXbm6vBGA1gvdtz8JyXm4kn7cfn2fK5m0TQvKNB1Mz7+dSqpuOf6XO460q/W4h41C2A
EjGhyv06Qt+rOHw3fMcPJq4HaXvbjy+3s8Ai/HtS3HOC7Ybcy4z+haAxz2cUlwTmR/SN3Yn/JjOg
16PyWkPWKXljS9gWP8X95KjJvec5LBlRY25ATgnE4n/x0+IXSxEi2Ck91hdeuSRWPNeAClIWpHKC
Cy7yoNAleR3zaBSrekyfbN3sP1HhM2dcveOKX7NDwk17bD9xe/qeeAj1BYDPJ56FSZhGpBxx1ekR
sSAW05X/C32ggS7zKV5b0UXPzRLtEaZK14g18QLNDhqUWRdANCoS3G+lIUEktWYmqQCjPWVzm8tY
1N02+c9DCLZPg/Rnsq72110xv20ww0uidMU8VWSIepdEBQDQP/Sizzd3HDznTLu+MNe0/u+xqDYv
Qj+2VivQdQUp5LnJF+3849L8tz/73sRvTHf0zi0Wd+fuDdwsUOc37JIQnf6e85/Cfbvtpg1Z56RK
dGb+37KQ0EGlTk73L72az6YrfvC8nLjd/TwYO6BfboNoWM7H2OfINBSpe+4+iCZB7GmwIKEJENPX
JsE/ZVMtcXkIRygZqRYz9gmHN+eWL1+SDzPoccwnC4ml+/EK2ZFal8HrdJOMEJvXECo7w/paKwg6
q1D6g/u+g4iEV2lxUIAHHGTU5m7uNV0zR21SYVg2RBrvJeqOBhwJFto1x+7CkZpjMl3cOprtyfya
eY+xTzwrFFxq9IrGNj7FDFPg0avz8h5yYnoBneFQNF0Pc6Tp56nGcehBExoYXAwaYmIw1x1MXD4f
K/dL1EFVAvCR8cD+AItO5mbec3YkIhVLEEkUed+Xm0Cb7MLPfUnR9rIp6hCvkxDrXWOPS2+pbwwu
G1ASsgZyEvFF8AUdACM81wvv8bWpB1Pkk29riKRqXGIQOUfFc1QYudDc6ekc3lEd/xcBeUO+u7wL
yudmmvtp6kFArgYHEFrTKZRuYjVMWByF7+2C906L1Rer7pGuTpZ1Z1YShC3tZUsTY8RZVdLb0kSm
VcHubTZX7gK1BUgOCQVeq8d5675Jcv92X0qAWwYw8A083Cb58us3laD19L39Ho3tDAfs/DeNUo8R
IeCCD5UjL3HITkmItNqdPM3GVdEH/uH6Rj4NHf6CE3hQVDY3mE9AZIUcllolYKMUsp+Flucs7IWg
MSYcRYKP7xM9g9sjuj4/7r3/HeGCl3ZgsyAiS7hEIc89qy4U9EDgDq8bqj2VLdNyutEMeI6p2jKu
i8cItWekcH+rxp3gU4gM6Tt5LkuJwUz2m3zvyzFT8azlMAmA9cMLFG88B+t3kAxuBLqa5nl/aopD
Un6BnVWAsNIwkZSjcqPXTc/ndofaSl0JqXXUq867msMgFTwKNUcF7wBGlybT4Dkwgmx4uQYcKz8M
1y+IQD+XEtNFYK/g8ojQi8f2zMmKQzkHBQXhTGAiSIYGXTHH1kSlncmzeOgcQhDHrAY+mAY2HUcO
WciLeWhtjLR8Zp6hthUDHwurdMtYD7wk3zichg0nHhg1IHNwXKXsoNV9wc9eYFQ+bmY1Afujvzls
F7GVt0zmpZAeUn9gWoc1ls2pk8YHQ8oPvuoJeZAjJklteCmDKdJFdBwFaRpkAQhyDJGMYKrOh58D
G4h0WbJdqy1tJZ6fXeqAJQuadgJ/cy4W2CB+7Vdgw346PDZnVA1klFe0j3buDI++mEW18ULphJ4M
/gdMGmUfOGDKseHB0Zg/0xFhwbOyCRlANGYCAwPHyGKyer4LcgHnDSCxYUKKQhqEtcnc0x9ADDum
SAo2tsD5rZ8+L+j1THuHemYpq1Lf3C2ZoxbKn9SPnMTBjtBXs3FXXfSPPZMCuKF0jh4MsRZIL9Ke
qtf96TGxiwu0PdTmaWZDKgCPP0IS3Bn19jSeUTikB7hYQmBGqxXv2ywrCTY3Pi60g7/G2y4++jQ5
fFMPC9eW/SVZ9wgKQX5Of+nGiZlYjyADs4irtoQpwodmt4KsBDsnIxhtoo4nn/iQV5MaqJ4srqN9
Q2C+EtzFxIL+S31j+mcAasJUbmqDCAJq2I6dDxAMEt4MuNN9DZaLg3CP/qCF6e6k8CaglREFYWY2
hVKM1B+KTQ6rdUOi4ZyqN3Z3gQL+dT4+zXzprfFx0EcI0NxvuTnMNgNkfHS0iu8CYtPgFTF2r5C4
wGt2DmjKY9X/duN1wyrn6u/D84gIkS+nYuFkaDQI5Rb0jcpPkFkpwM8j3aLOqi8Pj/gicRi9OcWS
vgq6KypCA/hawmt72UQgKEaF20yMd+EqjY8l/TT9k4gqENoGNEMQwHFmUCJy+ysweeSTujVGmP6E
FN8xiQWYYnNMfXozNJFBfvkCTAqLT0cTpn2DWHk4fKbcfn93U7YqNjI6QEcgsMH9kEaoJO5khwbH
uvpNvdLj+khfPD0G+GMuChgLSw8gF2sz21Oc26MpJjXm7ALreI/eTQxBp4mmP1Smp7cDkoj0AxeG
1/BbzgjkHw4qiNx9dF60XRPwgVtLl6LyWNj9Yzf1hpeGVvoPkgda9XtdvS1kiJmdgPp6AJj9Z0s6
JoBjuIbUI3mnnJMtUnNwnReJJdO3vJvNzISEwwbm+GIMCZkWdgkRnPf6Ql/h5oq7SuKCVMzOJYJB
iUhBQUCx3YOaY+HMvBrENcYPokdhvBEwoS4Z0v/by5xleDJ+sc6jwex4ZPMroH1w7NRVcEr5suov
oCXRjH19ApZLR0zLIBcblPQnWszM3xB9HNEoYLGCI5JPJHz6LS/3I5k9Ytcl0D06nWqsMpUI0aqd
0rMpHFSpLvQRAd4u849ruaBU1v8wuCgvfZxJDJEXDmHEvc4sSEI3AKszJlq4ZBnjzuTAwk0lfvLx
Yf4fn+B3oZ5DJWLyymB+qC3ZJtwpWr8kSL5EbCHc5+YrQIy6EVAzEqB4y5dXg9tAB4gIwmJd3tVI
aPsdYMUyMEitZ2WXH3i77Nw7s1YhPw76kFskCg9xqlOtJfYYDA8rnKAlAWmjchbFCLwUAj2JRPZP
rDGmqJKPwQgfqbFvCjoeRupRTqcWqBfA9vAzqtP5kJkZJ5Xbhclm/3JQlToiToWk7InxELldf2sb
cXALeCX2AC0hFsZHz4/XSJTRdsE8P35YVTA7ldYc3HLEpsG0mo//7wZhuMiD4tjPmTC3aU6VEdK/
3ElKAu4RQ1cDvdfGeB0Bc3Ln0HVxWCyErCvbhVlB/NKt0l6iCJqtu5l5ypZEIxkhbXy9AUKNdO7G
6aqdcKkt7VNmcU40eaE0OsEy/ThUheDfltCFrPpFQhXY6vrqKqXJo3qB5Y5Rf/G5WdR5z+XpxTvx
OTNI2ObXQakQkdwllUi3rS83HTw+fUeenPxyKibrXcCRYknTuBquJgB2gHfExFuMkUVRyFcE18pF
qUgEWfn0RAQChCFff7AlC8486dHi0hE0verEmOfb5+m0WK+IU+SSZv3kRBV24oMTKYi+XPubmF/g
lRRky/ryPdEDbi0S4vVDnnvku5LlOg2vR4wzdURRQf9DI5CrOM0XcrZMrheawvTHWqtAnOImLj15
rXgafTEv1uIjGFxtwwSXucfx0uoJoGYUKoQ7PVKUoHXeQjiFVAJwRXa+J9DcgGLGJfAQ6FA97vHI
GY61033JzSDUU1Xy8SrO7Kqfeie6/XDm4qV8utdxIiFOSV1dr4uxg51ngh4khzFa9GjnAUwC9gZ4
SMz8R5aYgsDqQSNgVZgME4AnDczKoadY2mzD7+kagEw2qU3nciQf69bnlThCJ/TMQbAyy2H9bV/6
zGj19mnDWsNCVrukOiSZj3lz/maLXROvOx+FwAPDYCXsMbdmZuLKjBkBi7zABmjXRe30cQbH8VBw
2oB2PJcXIBljezX7HSzyaLxpHeC/BiMdONQKXHmd23YNwKZ9kFvSwCM82UtfAHKDywppFAo9NE8B
uG3Kn/ce+lV7SLYRllp6dX7sKosA6ICs2XCC2bwt6s7lEN938isLnCePWPBKCdRIZvJhpXq+zU6w
7m/1HAlf256jqQAtH6cPW4aUgjTuJCixl72g7oQ/AVq5yCO0dNa18PlF0UabhUxKphsIUKBLww+X
CySMUqrilF0ABgQmMjbCq3cH0MMlhHkQNi8LJJzsEGEJFTdYnKSE5+lmTBOHMdAwbBRztBogsAI8
ipcMWz98onNFOciUZgDa1pppIP4K2uGpfT81I6v1C19qnfBmqKBvOs0GEBkDoXw7lZNYqTvlnJ5e
OFDFzPVnrqKbILBwlR7/th6c+QWoOQF7Llrr6VPVIkZV+Nf5FxywWYMZ3IZXrnxb9PNZyExU4Z7F
fOX+F6tMscB7rgYLxRwEPyE40zGVzrz8LQtNGhh/Y/AKyGcPXBw+pOiZaj7Oms3X4agOTzz/e5n+
TtZ+nzivHbHSSePxsXZm292Xc7G27x/a364++YNfHHWuxsRAskrZoODysQHcM6dErJ3xF/5ch16L
7kBSAeMlMDep8SEWax/mtMx0ewMW7vABU037/qpNJIfXOD+NadCEqsF6SS0/WfQrXrJxJu5woWjg
cxbAtfZ/3sDC56f597NQT7PtriE2aUDJEF1dPxKDydb8+jPUX1qQxq/TCCgQuByB8ylah3E302YN
YDfMVW+6fsasEpDY/w+Wi7hAxpfzA1jsQAGCaLWqgQgT7LSBifAfJz77sSX8THyhwq8DaWUSF8tB
oaXuSN92jrQA1wUmbZk5RVAvuarsCB17DLsu0/ZXK8iCl89vZzTuQY98bIy6h9oj7sxGp/aGeTrv
dFouz3lpRhgg4WfoKMb17xoPG6t6WarhT5Hsd3eNw+1jPhg/u4j7ys8iv8+Mb/m0y9h/6hNZm4T3
bb5ujzDQa9hD21diQVPH8G8SAmvpNcUlJCyvay4HB3IPYRaQX+pGCv78RIeKuMFHtI/u9m2nbIk4
JvP726IwczskIcNKZf53qHygxaPTbclCJikHpFlOPw2ZXG8uIwoJapGW4549zvCooEjW3jGdQgyv
4crbqB7fDBujshhR6StNdVIRsZH4o6+oHcJvgLhIJoQwUCTwdmO0vzJ91z/dz2vOmsMFBlwzSqa0
5zE/ZxGYIHu66dG70/HCdq2POY/MFn+yy0NmtsvoqR24e4Qz5cR5xI0jc9YxOm/g314WOs4sXCAs
rwHLO3sRt/4GVkrV4r9bczRGjtG90vIgYRtOQZnEaLZBcdCYWf38umkYCBTee9FrpbNHRUcBAw/f
QBhaDtDdACYkLN4GPvsDxtqN8nbR6fcNTRd7qOPRaJ+JOYfXaui9V49w/bQrYzCHxG9T2qjZDsAj
+LJnAKgHNWFdIAVxMw3RJ6LXNTQ7zWi7iKVUZUbpPJb4m4CaxjXSAzaenHotIZiuDjYUIpCG2fZm
g1GS9el6tlSCl7tePIw+vv/UTJe9h1utiIj6y/UOuUsopGyxGMwbBxImeOJRtLqtJIvxB6KkCmjq
C+3VWTha5fbVSzF5nqcbAOUmegTuwbuZD+PwMoqgcTsDjQ39Gq1mQF1ne/B00nJuT88HDIk22eoV
vn/oAwWA/4WnB5meRfoDJIEGyfzPaVKwh+3fBaAFQU2JrmGhrRHYNs6DyEQsxjRv2mJgKO4f8MIl
DrEruFMuJ0cu+k6VCvBjTsvAae0PQPPXmr2JlXzH+sBv+nG6aR4HV2dM0L1U2gGDnc1X0cgt5tR6
LsbrqWZ/vdY8YwFsfezOIVgxQPVqNz+U7hhSyN0c+ncz2c8hqgVxIRTvhieO24DfZJI6IA0b8CvF
KXUSULhyOXVKi9XkvAzMKDbtAryHThGCOMuS1WsHnc+DY4gOIoL6oAM7XlqjDz4RwpwRz94IZNmF
RY+dIvivbekkK2mBfcfjpCIlALrkltl33o7ITw2wGy8I6Y01WylgYZYN/4CZsodDfS/jQ7hMl9DR
DLwogIS+gyccTJvVZwK3AZzr0Z8H1Doy87Co9D/9Y+aNOXXM6Qw0KN4kBEDxGZvN9UD9GyByaFRH
3nSmX5eF/eagqXkkF62QNH8IHSTYDuyCefBGYdhMiwR8AgczxMDgybLQj4+118e/z9zGqhQOOWE+
uF/oP3ROYo7Cjje7RbWTArkYG5Ox4aP2tOXOelCsddXuSJ6w8U2WCdYoVyAvUcYrvAOVOmjtPy/0
eHSRNSDZZpg/6Pdgl5i9cwtoIQKpLZ07wBvVaLc3b9trYGJJStFjSXBR5XWDrYcmgUNZw/MTJwK9
XmPR+3gGPPPvMfM8kDLmOM4ls7BB57EESiDarbmLdiLGZoFfxu1WASpsVcfKqy4goYll0dWIbsfP
BVxw73js+qJzutNOPUzBHWSmauw6PgQ29YMNv5dexq4hc6QW2ZjgBAS7OY0V1mSEuBgl70HekKzr
kzH4JYdeWC/6DqGdbKz5aIEidqUaz+0Qpyc9KwQlpDTgQniAqU8kCcw+wJAF6IquvuEHLNHi4QfK
PPJ7qKDoHCC6oCHa2sWqMQh/SdfvGduc+wmM2LzxsjcvOQlkErvpX+WJSKDJ676DIXvOxpAGqyhu
TW4Q4G6anq+TWAw78bcw3l+7bY0FJiE7Ai7erpLPB+WFNMjB4cMmhi3AS0EBxANVk3ee5INFqqr5
Wz/IWxpPSJgCGb+pJjH9ePMb1K4JDTMfn4MoX7+MuwegDauHncyJaZmHMwc0UoAX3Qb1AHsEn9UY
0oNZlxZQaCZmWrVLr3DCnAGUsOdxK+8qr+TkpzWSjlnoQCTUQSj5BBucxfWi9yhn1tIN3DJt3aA2
a29gfIJbNAnxV7o8GdpSOK5VV3KESJc5Wb4cmjTn+2UACt/9LMo1WkKJD3YoAb1+JWeHpWpl3pDd
obFuOdoizTh2h6eGjIB0Bea4tBQv6Trf08dK/D4e0yH0ii0Y/D4uArAgGaIN/6ILJRpwTxC9TIUM
hnXiUY7nZIMvzUgd3uT8s8VvgBLlQVmFb6vYP70AuqbQVLTh5r5gj7m1N7bhOWvp5kq1J4tIwHKO
vibAbxzcQQJ5pByGAy46R9Xi+8fC8WiH6lPiHchbouX8vlJ2Ux8klad6X/ByLwMwHBj2mLs+PQ8t
tDeNPHwvSLYwO2tDgI0XGLNNPOK0hXKsrEfXzm7WyAfmNGa00XZmNUCLsQn6K37qJdC7h3EPXpbI
dO8d1QZcalD0UwdMbEdv8ah4WOh5uO6iegzJRp4Z9Xx83g4F4BxvZZ1FOnOKFTcF8UAzXd5GzozC
BMRwE5ZhthoFGecvak/jCn2UvCKLGIoGzUG9TB7G08RiZ7RNzgkAyYdJyweJX9B+6LT/vc3OQICW
VAA8fQZF4lfeYZ75V7otixGU83omRIlvznemD6ATtqvPjj8/F4k12vWb2R4IeBUR3mQGWz/wMBSn
2CWOOA2NCIHVD/LriH5YLYBuoalidft2h+ZJNggz4HK1U0y1iV1DEvgpmCKgQ1qDS9XgtoPjLzAl
9nEFHO4J9dYdbXickIyP2YDN+5F3NXh4GyKc9YYuANcG4OIe40OBNi91sOYfDywnx+yn4M9ZeOC+
P5x0ufTlY9/T2X5xDMAzI+jDlztcY1QDgaaqtOLFiBgBgikBds9EWW//5LtB+frSzkicsdpa7eM9
QFqa0gZaCmD57wJSU0Ei8OiXG9ldaw71HLkSS92OICvsBIXnueAGYPA4hVwGcP1h4s3ojA0EfRO3
NsDm4xbGuvEYnQQUdQiP1wf6GwiZ7Ge09kg7SOucQexDlQIThbKFNHUagwxa4Jth3ndPHK+91/mL
oimQkDcnvOF58KC9wpIardCP3Ezdlh3AzHwOfE0vnJvxjbpGh+sI/xBpM07JuNck3udjPubPnXKE
fHfg/YbrEWrPghOAYI4higDcQNxnzOMAiPhFb31sldczqiKvDwtjWh8msIAqnWMulj5A9NTt+CBd
jXssbbLFFUDdFopT1oQFLjGcKJy3B+oyYLa2uq3V+OM/Pra8umU6WuJWiU+s+dDRgNTGSxXjHVvl
4E/Hmh4KjfAW6hL7JcDhgMNR0aAJKfxnoKTdEMfAwZNy5h8C+5r5gBglziD+eUryhjQN6zxE+YPD
Q9KauKEOVvcT+toN/RkGM6trcMWQXTGb1gUCnGxYHoAhOWzTQBmOEdCyZ7ARRyt2dZyPUHMUJmgz
9LPMlBkGc5dDemlHJm8zDW+QhtUFEspmeuELHwU3my2g4rPkcisUfQa518cxidf5rqT1FGb4X/7S
ur1CL6L/HS+ldSMQ0hrn8DeEWSj17AWL0ihHiFBI2c9gQlZmvX/urqF6XU7nE3uwUxV9+MvNIxOd
+Fgjxkb9LxcKs3P8+5jzY/kcIRkGC1YXVkO7GO+zMSyIBYD2bOKrbwve5rVy8A/Xv4tS1fCGpb9M
ykJkKFkm1g0COMDb5Jg3OmsVpY0f6VBb180ngjLK6VZd4B2/OXwRddQ+p7ELGus3CekzXKMZ4R7A
JrU1wMkD16JEtfX20f+bJxYjvHAW1lMGpFBKdkj005wJhmyACi9gsdSbkSEcUb964/aj34J+X8Iy
LnYcHyDV0tcCSJv1mKwoCk0R2a6t6cf+QibH8tTGTxArAaR7rkLv+cYBMa5MOixV/LhI9ChG+EWY
tA2BkZ8TdnKrP9xkPsQkYws0NcUL4bezaYixTK0zINPRgq1Ol4FBJW5AL+3+94nG3CtnNk8cqEfF
DqkR7no7tggZt9XLqLbEOMgt74CPf+Bnq4cLQRoIKsR4eieSS7P0wOKe403wutI02qAFhy4RDaCM
4y7ztsJkTfQHsOr8OFrRWL7Cqb0Z9MtGcHUXGLpOQ3Dy08ZlfIqcSofLN6y2xE+4Z0j0xOoK3PJk
lcuL9+inKgTMd0KrSBaMvvN0+fz5wjV9gbekzzY2uvm3wyAk5RwDGTaAgQHtdU3agwhGwPJ5ScIt
3dbcZrq8xWsmA5QzCXoMYszbmo5VskkOdFgLuIcdIzEoyuzi0gY1RrfKnQi1ky8rAFwtCcqdHsYb
rkgOeGGwa3z6eWVOgvEG3x26zWmgLj7uaDllBjDvzLd7Nx4XRR+IzT9yTh2nbua5KDNqD9F+lq1d
e5DsZ3gLae/uhiZ4Mj5NR1hRJoJAv38gv6Q14DdThfk7d3wNlXaETixdZCap0gHuMMu0Pgy2Gax0
UOnjKaN1imuGs9bMuEaJQ7gkr12NGz1JRZcr6jMNNn6Ru2lrs5xQdRyO9fFYr35mQJCYg5eEA1ab
wfCBniZmH/TQPz6TaTp4FXI8W/pvtUBBPTFRnphoBQtXkpf9ZhyB7jyWSQzrF+W5ot98YAmoP4OI
jryXwkt/9wbklx5chhB/Uo5tj1QCaUpSURviTAVbOLHepGvEXmljr+4/zIalEAOlAIZrqkGWw1/6
DDlV1eCMnCEDY3o6H8KxEGr1JvKM4418/NpvGHlEh3myRIAa7U6SidZb5GFABWQgzGvrbJ5v0BjH
JAOq6XA9ZYhdhtUuJG5H5FdUDvKNQqG9T7eMujHt1O84m2kV3gI48dmi+piKHrTCWJlbasOBo1Jo
a46KN/NDd7mt5nniXLOTJJvpnGiU/6MCtjYdEuqbKkD74GXRMAblXy0Ag6DZQyi04Hx517cJOY/M
PU28jNoSKLz15k8QYYIxShONULnCbA0DNiiJP9gPjucVYPVGb3pLscvNmGpitsYzwJ2eBzYl5HUj
L+g0IRifBkwiAC7njIYDvHa2PGkpJL0RnagspDMVS5WLpzDefx/mDHX9ZGBN0JyUV5Cay4ELo/1a
Gd0dFj1AIPMLXl82E8plyHkor3KvubA2cz7DaErzEykIIPOQEWHtolShOOXrwDG0/UF7DM61up3+
wleqRZV8RQr/AviMwJheIMBvRPnxDkAU9BZEr8Xo8o6YjOrX4whcNRYaBvAkS76rYpXPeQsK1o9T
MqZbg0ldoDhfrbx2TE1QAtcRzn1Mpqt/K5XjxgwRS4IbnimDFRJOz5iOZ8EdYCHJS3hu29d8wOPF
7ZdBT0v2N9Wv9d60lOxoSHE+hx8LkuGxTxuDUSBSAEy2MSycxOxvFK6AfBTToLkA3GE+z+iLrYQY
SWdOGcnnSFfoXEoJaAdaOqptW+zEGbrSHpzUPgI8xb+BoyzUYNApJwWcZgea+I3T/6rMchE5hJGD
wx7ocboU2Wo2iGaFBu1hRAppLD4JZSOmut2Hl9WlNTQJvrnAEFPkXCl8n+SVnAUJNZkgT0PHgHVE
MddRjI5J9uzVSe4B4DjzM4MtOpm35flh3xCHR0DqzlhG/N2QkotverG0zO+fElHNweenjubqRe13
ls5yRHzKJSHsOFpAPeA5Qz79qfeYw6v2sLFZ2nxxvJeWuQvDRe8c+jCNU1244rc5sLcfeKeFImQn
GmMQNIdkcyF3R3FMmHiNrARMe7Ir9U62+gvzciaC95ebdvh4G0xBkH29ZW5vqUeWavtw1SMSDfDD
UG3rQ9wBjpMVKpqR7J1zlyyJng9YkzXomydhnSB7s2Rill0jo0ZL1izWzK8mK3hziDt1gqGVbKgq
YcK9uUT8xX31B/gc8GwS7uMTALB+mEwImROJwshlzmJ8oWThqcZD/MZThn+MtEent8+YAmU/T9Wb
PbQLj8BzAz9hYgaYCEUSQivrlHe/jok7pHpwB8CRBtA7LZRQIaBVyJflFyHKYaFfjyTf2P0AgGd7
LSmCi8QnE9+eWAjRHwlkjI8pi7FmkeCSXsk/bitk9ILb17jKMYn+dpr0zpizLbUOAujIKeM26czw
eXv8CG1IFKazv9EDPiLWKdoErawGbAATKH+QBdIQBJPI/shdFxiZ2RwEoIPaA6wmJlhu9JpaWxNP
hkeiqVNtOJnT87xfU0ioQmNJtM3RzftGQIkmCKF0jNi/QEyQYzMxYNy9EEuEdv4V4JnygsfyodqR
IKfrbPGqXUZPL5ppOJbvRtY74f5iz2NU6DBxYvss0OjjqTC0YMxGaCMFjD+Le6wuJmaJ6F1ljpE/
oD6hmaIPGVV4iY7ZOu1fqMfqz4M6kJMkBNqJfoVBI/gmsGCRUzQFeM5853+Q/pTtk+bglmFXuSdM
c0pJpk616xEFZuQcKVhS4bkEj3FwZD+81cV3AcOP8quKKdw6+pW/DGLU0oK5+e0NKmzy1hcFxdH8
S+a8Bmz1ISYCIvqSJ5meouGCgAm8JSw7UJ8ivSPozVOA+Mid5N5oHF4+jcXsV6wDuu6sETHMeO4e
LkirFj0D2iOfDyghly4YjZN8usRryRoU8wqenaRPSqg4nqwnJ77rNaECXLc1/blRtajDYuUg7rw+
yBRQu9dm+rUgaOG7+tAH3mvmDLxeMjhRc7aHKt6O7DJZTiYEKu1J2qSVjcPIDOMHXCqQjngO5hpl
/AquJI8bVeTMef7JtM7Gz/ZYCtoCQn+wi0D7Q2AczKBbJRiZmvepDTL5SRORGQOCeHDrOJpxPLm6
nKa+uOHQM6SAUhC+pEefEH+BGJTW+xf4xXDeYCCFUgrOuAxsxpxLJ+6Xw0KPlg9jU44mzO8GDuN/
YCDA8BoxdFVuhzZmdiNlfsmIeOwWzz1X8i4cwDEf5POmttQ5UL2YkCU7MLjpw5d2/QLBMSFWONjO
rtRWwoosRWbNAjk8Q/SLRoXDeBd3PCM9YC9u7wpoJrjJokiDMA09FnD7KT4ZP+pIkyl2twq17pke
1+Lmjy2RXTfT1auyJMTZ70CHhkJanVQUXX8GDqZ+ox7wilC4Y46PBaNgWRXetbDAdlT5ckQaBauh
CA62pwDHk78r7AHg+bI6K6EjMovotmBGRCJcytS1yEe24+XwY09btyH3FBwflNofZrRCxotRtpRH
yBm8sLQ1gD8prK6Sv2LWjaLwjbcZjheqtB10u+bLEEnd4KmAJE87Qd+N2sqaqOCOc04FiK4CAEA1
mL5Bj4IeCiHUnA4a95/UQmhxhiid4rkPVk/dgPX9j6jz2m1cabbwExFgDreWSConW3K4IWyPzZwz
n/58PfNvHAwmWZES2V21aoUN0dEYQ0XqvJXzr3J818NfmHBjSsJFfWeLNtgfoUzYwIpY1EdYKEUb
QTqFDgbRiy+YJTetPoMBJ74LPqEF/Aw2CuPEqYTdysE8Cygseh+BRcKVSgPAbLA6Rww6Wp9aodV3
sNJwTYSwpodbRGdB+oDXpBqvfcZ6Nx5rCqog+olIW+zhHsUJGxWcaQhwCSLxrwEHgGJpzh1U4tg5
9OYpBJPS8hGvA32XtwzI2fhg2BghZuN/oMlZpA1bwwmWpwMxH32M6iqO11OROB6h6inGlBYzEh8O
Bl+YgQWsg12Q6DRjHIFgAmI5IBiQs8lMJ3nhU4WIM1rw0qERBvM1anZZ79rRcel9ZJJLtxvgZLfY
52Fy4uftscTzTUU2vlV5QcSPl2R4atrt0u9icHeyQ+K1mp24MpRyY5OqwIgDIgOMzGMrr4Kdib7p
tEAoHw5Il80acaenmbdwH5j45Ik4OfJ6EiY6T1ohA+od5dALh28FZ57qaWmPEivfnYAfQ1qREQ59
NtiWbwTWCPXkAJdogtIlQtLtGTu2J3jsJv50qHYxiHlBc7xgcnYZ7I36kDtvIs8NJzcU5lwhB/RJ
5SOyNm176OhOZrc3PNJZ5l1Lw4YNHQOCa0Lk577fZ0A1kwhqjq694WsoRLmM2a3QFPLJvjKLSo7R
7BsXQ3r61d6tF0wRfBm7xuAYJWs53xYJszvrLHl46XMfiPdMdNUvFYruB1i0soU/ZzCAedKvxM9h
ZU9pMa2tAz73qNuRYmwVPGq2zFt5bmtbgYqctGCrsK4jn+czPEN4wLwO8S7S4+wp2YLqUQDBkQze
nekJTd0VCdYGw6t29U21OjG0S/fIBmw4XtHWjHdjvIPitvgFPHjOQaY/eUU4drUlbIV19oMAFXKg
qZ5v6qPNsVzYLYbb/ybOkwz/+gkkIXAjdr2NzVjOxQM9PE1vJIY3B07X+/QMiQ65IkIGaMBQBOmF
6aRR07aCuUz0FvZdNCEbGHM0+ML8+Gi5zu3bESaplExgelTlshtdigukjuoSXFmc/PjUfkCV6b6A
hjc0QAAFAvxgN2fZ59xhfvEmuM0nBetjL6aY2CFfAebr3fmavKDyStdefsc+6gu6jXaS3/D3JeVo
JO8XG4aBGRsARXmLkz9Q+dkRUm3fgI3iIYmrHh+MB0MGNjcy18N4jzfJtjksh8IrVLfcqZ/NFlmz
ugN92094RyF42kKSNMtbAjWW5bjbigx22GXWiUTCPxC+KUZ6XBIBTWrYPC/ShxwzmgzP+Yu+kTfa
Djvd0Kdutw9o+/HN65Hpahs6Dyl+T5Y/FRpJSJr1fMWcNc/2BiIRCJzPNZszJHAM1nHYuluk+hB1
9xQ+yk/hTarWq/JR/9r5esT6cFjj5l0OHw2GUJ1gnHok8jo4wz61R8jjVomiXJAnEbIbwJGMYSg1
Xofn9hjj3Pah/uifzcs0PGUvQ7PWzjBpnm1f88Jbg9L7bThnwOArAH2KYloM01++rD282cSLVqOL
JxbFuiW0VRkLyh/0wj+wJmBm2BdiQ5ZXTk9Z3Z+Hg4Uz+rp6hw76WrzPsaDaDs/FJd8NX9jbmSKY
PL4RY8GnSWLsgzh34fv4QfqG5qWMA1YQcDzktk/WXtlQknrdNznNuO8Zr8FBeW3QmWNchoZkG5k+
dFsVdVLs9q3XXGp4HQqGft0BFl1zKbZfnKE59bSQXujY1vLGiBeffYpx42tJzqHtttJT5FGJKgID
DhL3mysRh2E02cna5kp/XfBMNbK3aj+w0woI0ywOiblzxu962MTDhhRrHCRkZZ/OfhgJfqMB4+Q5
eUsIWaNPZT6BVJaEq311IUIWnJS54hdoJcJNLM3sZ/bsd/xRkA4O+5SrcrrmK/pZwkkPkJf2mh9f
pZtyU7/t9+J1+ILE+08tg2up88VVCLWt6+mgwYzUwgNq9Xb9G1YYoiHBgjtYsyQLhusHJca3safa
2YGRCiFptGahusCp2Di2RwUwg6R1EO5Xw1lt7hND8qf0NO05DV7mI7kuNGfIuAeQSQibXKxf8s7e
lb48PcHoPnwJy0jH6zxSfPe8ezYDdgI72kBpWDdrSsIFik7HAkpKvbvQIS/b5BnZ7Dl6Np5ocKF+
bqLG/3qzbwwwwV4FfEBDCzihi5GJDVi2FQBWJFwIoOtj+wjNESdsAILlC0J7seZb3Oi4vXG2itNm
LX+w8VQXlpzlC5q/S69j458ac0fKUsLs2w/ozB4VEOIPBBsPfUs1+j3sb9+4mGyBNi+g7w1o9hPm
9xvjFDH4JPvduxc+Q/w9YCBo7MgbNHYKMw1tR4bChlnnJn1hu3/FRch0fye2o8ZPoXq+SheiU2Zz
V/gJYxVnk7/TsAy/35aPOYyKE/la/2s/FDMIhITixsxnDU9dUz3mMI3XtO0o0T8Y9TrwXPpXhZ71
pJ+M96TKkTm5/YbCjrIcPc0qJyAy8RWYZMlaI4BKepEoukHbyJnl9bSnDdk1BUZ99wZJx/P8Wlyz
64D/JkwDeT0yQebMsZ/y81J7VEyLztS2Sb+H8YURsUco8F+vYE5zJrZsd3iOdDdlWreDb0luh1XV
gnnolvbH4rvbS7jmng0/ull+62CbyWRX3UjbMPXkTRy8Q1MJmJbuRhyxf4j0VPD8RUL5pdd+lj7Y
nc3buGc6TKloezaNPhyor1DG8Z+kn1Vg7YqrcTf068KGWDLLeSqxwKF9iY+IOvD9Cj3SRp2kARPf
5H/6dq13oAYbI3jWahKdPrvPHsYo9Ul0DBhkjGt7etbUFwzk5QU5jnNqQc7t7aK+pOV7kW6aXyq5
biSpJbolWBxqj++O+UHGOBMvGOZ83y2tGQRffHUg926xW8SIgInbO2md4EGstT5G3TdAY91jyIgr
g7aK/8hexnM/Aq4HjI7fJT6ClxaDlFtfYIr2gPMHEk24QLqjhexu8bZ4MHeX3fgPGE70OWEG/NC1
VWatAWbLl+o+E17B7HeVEr8KMfMbLtN0UqHO742djo9sjfbzDmZKiZB8VKqXe7BNJGO1PBMbbTFd
aT9glBBPW3mcDpxA2J7/1LguXW0vOCe/WJHxAUbwVwuXI5DqR1a4eIep3wQ+1QfhNXN1MNRkkg5C
KzrRiPijdfzWTJtoT7oVkc3NzeL6gj79kb479mpVt2uYEBXsGpQx8JOGR7s2mic7IJjKZwC2nGjN
Odw3+T0I3Vq+aDk1joNypj45DahWdm+Wc9Md6I4xJp0wJWB2MsnnAF9XGfCy+WOwz2XZtqpORSly
eTl9Ea5F/oyGUaY8C4Q1y+eCDVqGFeB80P5yR/DjLeiIKLWDE65u5pu2IEwj7/o2y5eYq5Sgu0dX
suDgc0pBldPf4QdP0O16+psMPD8H+xT2Cuc/XmHln/gNsyOdMQqaqxPBeLyadl+GQ6GjZKmBhX2p
vEyKzyVUfudv8GoJGGkkV4+x//cj9TqjyMieyTUFO2LwF9vk/n6Y4S2079HwmVMiVC+2vQ0MmstL
ad7a7ANEMOS/oPXTPkHJb+6J+Oidj1h57k3UMf3XOL+O+kOZPmUL7l52z8KzNNyi8RAGuAfgiZbd
muU6RNt+OcA9KfmpMz6W4VJKD0tFs4JAJlsejfkZ9N9qBMsD5ez8Z2mnp1vEcdcF+P3yNec3XXlW
RwReHg5ceY75TbAZ44tO8hKpNpbLeJrdGz42Z1kbuh0UW0I8ABiIYZ1ot/xqQfbgLTEZu8RSbbX2
INdbkPbE3FsLatJVCzal+qG9NSF8JEcLXtpKAxWzWBzWJLJI4EMSeUgQu4QPliWMrZif4IYFuYAn
hQGA0w4zUq10I0DK95FYeaIz5nVUi28FZ0yGy/M3w9qQGEQ4EdBzCagn3QtRAF7MTPszNmLhr4VZ
TzauJSLGHFcG6FR21gzd54FNMUUXDApALSIqXV45hH2CDJBRhXbgS7cBP/M1Y5dkdhfeCLuOtULL
DjrMUwD/WrOAgQB5AN0YogngsP0lVYmUD8Y36uQJ8JA51bhezLWGM5KyrnIxRGjjAyiVphOJtwoW
arenhnooZjbskWlhMX4AGpvXzfBY4FTPa46KGA4+IaYx4LfSCh3DoqKzdRlIUULInmkeCJprgGnL
Xdd7AbRXZU8TzGcwJz5zWKosIyAewksMH0avPKBi8KjuE2k/h7s62uCjg0E1hf8s/WjqPdBeJ7wh
ovfMeQe2sMeXXoWVe1myazU9ZPswW5cCMxaoAMneuU22p2MkTTGvfwI+RGCMaM2ejHLNMJ9sDjJG
SrI0e8FDWUA5UfWc6RVoWlM4j35JjIbqTq8IkyK0vWjgqalFfQDojS4vYjv2K7bGZ/mHKSAVDHek
iapFDZ4942iBf9XHEdKMCESPN0LgujAYuhMLdQ+PBPGYDLC9QNoCXBZ7oMJwfjFyogeMTfmRoA1M
eSFOh7fqDHCRTshNbuURy4Y9WCcczp7wFheDnhhYFJrauI3KLWrX2i/1p5+AKSpziNwPufVuJasL
gDbNFzNrAqKBNCD38Aa6hgx5mtbTDysDZpQ4ztExSE/A25sWFJwPCjS++OoJZoYD8Q4nACZCwEx7
C7Q37GJ00T426MCcgC9scVdKYyFjQHyg3YTItQFUWOMOu1BQWkhywVy3iq+fi9+CWTnZj8VuEZ7V
Kk5m5tlhz08LFgF66shMPvRCDNVZCMgucSA1Mx48thosWp3hd7EH3CVxHrSxhrJoozoXqqD+BwbI
uNWwumIsA+EVZQ9kehcS6abDhXDGQj2wPkb5pv4b0r7HAJ80iICpK6s/gD4DSljl02enbG0CmFQa
PJiFmwv3eZA7WsxuddJxoH2xYcwd9lL59NRtz9vbzEjE/hMLd43wzhyzY26j6O+wCBitN4kDtAC5
DQmmJeM0R0DKeAyDX8NqXSwTmFFK0q4l27f9HtNtfipPNTsFCVLVyfytOncO3zRIVWPhptDmQkqq
LSXWUwI7Bp94eIjQjMM3Mq8iDaU/PoGrhR2QAZOFFy+GaudQP8zIMhRCP0Kr2VGkKOGbKVE9EKmC
TxPC4ZuZIqIFiBfsrW7wczgiFjvr+ABsQ+1Fpc0ix/CJYgZ7CMygFuQyVOe4+IKJAy1+J5xSRvkE
Bvrvh2BnzW9vML2i3WmYXWFKVm3lnfU852tyk2j3wSnVS83on0WT3IlXh7X5LyUD9Kh7pTFj9aBP
4pUx3GIaumVpJrO6UfxpBz0L53Bc63ftN203u0IK2vNaQoihDppINUWBJOoR8L/3eHlls04v9Qu/
O7cQk9HkVqAjhBCHOvqK87XfPRh2mc+h5AHv63/oMtb61j6YW3yat5hs7RPmNWvwf/z/+AeiG+wY
h425hZ4wH36EPNbXh/ef4LIQXPzXnOUe+iiH0KC59pFpxKnfjDSX8CRWMqcn2Gms7mnFuFRXiBGi
9Xe54gK6/I29YW7JvJILO/8g1xYKAKc0iwFkIE77FTYcZJ8Q+yJ0vWCtJUhquSV0h3uhhESISi+X
1S4KSzT/WEQ9oVdLiaygN0WpRo4qsuXqLLR76U6h0ea3+LX59z9tU6MI2tfHdIf2kYeJP//d9N/d
NQEUtL5GYsDfR4lH/u/RtMI85/8ews/+3aJtxKukOw0dM2Mm7sFwlf8hIP/fY7WNtkFgKh5Q/P1T
PP3//5uFtfd5UfEzECbupW3+eq70vnhm8U7+eyiY6W5gTunniArFnwpJRYy0rUuMa6yafSdIZfmR
eIHeJ/Pg72/xp05ihfi74hfa01dtLe7HO1uL+8p3vLaICOSXeNC/u/a+jJNX76MG9ysv88DzxI3/
/5z/3TndiVfkGP6+LhkEvNq/V9JoiStvuAyXystd6+/rVdwqfp674038rbu5C9bNmyHiQ1uLt2bD
X/n7bPAVWLkZY+1AL3RX3K67oC7/O4zeJ0ne19bizuJAxJPJ994nqo3/axvx1OI+4m3/+1Pcd3j+
d39tw3iV+7TcJj6UinuJ5xa3iseJ+/07APGo/iaeQ7y+ODzunvOgfy/+3x3FE/59k3yq5GvfxYPH
23AWTy8e+O/IxU//PbE4lH+fjOAF3OuQHeHfJ8KLX8TL8AknfBTamlEjH764URK4i3h+kvL+voI4
SHGDSgHz9x8xxwT1iYdjAHKxPNVdXsRD/r5hjmK85TxER/nK3TCOIyji7yP+e5P/DkL8KZ425nUb
qGR/n5KEX34snvLfS8Qb8a/phW+WFxQvJm4lsoDvW3yw4kgVTiHO7v8uFnG6iV9/nx/jA077eMf2
/lK5lYv8jt/LDUUTCFzsh/w2xb6+sbf2FhEnrmHI6BG7RucB4Co/ip8NewbVf4a9TciZiRwwedXX
rGDd+Jiya4uTX+zhkcLCU4DwEdiGWAqTfctrctT263kiHyPjIaE/XxSfstevfrWZwnsLTQI0tvDg
qlHVVQS9sZVzmUZ/UgmI9pGNjxnpS3jv4eSwknYbpIkb8ae5rb5CH8G+jyAR7/v//wV1F4fTmBAW
cXCxb7niF26rvJT4X8at/2779xNmXj5O88BXzM2d9iIjsVo+4bZS1NYYH6tULmdoGwZlAzcn7Um2
f8voUuVblvy2XjewapGQAC7LLxyxfKaEh4Pg3AmSy9/k6KZbWwhCtjed2pcaMu2KYU4C9RqS7zPz
Ym1Hh1hsRsZaUNFoeeondgZU2ouzVuxXFKIwSs0DOSwLDMUcZCu/lqf82H5jT2trLt1HDfcEL2uE
4c/NcVNcYdW/BGf9OxwEtUwwbwko/wBbaGrK+6fxpT5LEnoUGuOV+UUXiVCmZ1ZJLqMNJk3hrygM
9PHuWMWsFozrsBblTVtrSKVom7qHZDxBbQ6y94HkdvZ7mukC9iIVY0kwGz059gQgIRH55CTD+w1b
LoYrtBu/00f3SNjGYJ8lhNsLZ82JswVrUuxErsHf3hcgmLmHhhVLgHMxZhmrufNTCEp4YleXQT5C
DUeKo9V8QL7Trcd2Tbce4RJvrSyYQcqOuoCxMMMrjH+gDWqw0n4MzsiCaCiXEgKz0R7oilqDNu2K
wXb6TbcFqGDlAvHpLA7crYHsO9322gP65VW6A/TcQqInBCT2my/l1gMUfZnkiQR/8OPZ9zfmEfkm
Io0QXBqGTo/4Sj2kb3y06NNglzPEF3Nmsm1XuFrgUIGqzoY/lN8hCJJP0R+qm8w4AxbqZX6239qt
s5vu1TF45SlEDVnfR8QWARR+mOk7bOKO0OK2+cG5z9izUoXEmJXNHtPJzQizF+sYYHZwSTiYBHJv
6aSIfAwO9RFzio2+06/h7cu+mC+kjRh+xcRU9cSTk4PmOW59nP/QqLbvGHSPcMs/xkt4VW7jGxzB
glk3CIw4ZbRfaiRAgZlKOLJU4fpaJvIvvshRd1rSt9A6dAghSG+hh6poKTaNhgMspjxEGIssjJ36
wt+wHjBTHZPTSEop9GPqG04NGQCyXMOIAqSAk8NocDjifConKNZdIZ5m2nsbMSbDx/coj7B4IGsy
D1MQkBBvAY0CAB16Yt3V+E2t6FaIv8Ex5R2AP/xJf0CKMd+mcwkF/YzVEnokjMkAB8tbfJy+GlyX
nJN0S3/A7GnsnrFoFsC/+Q5plNqXZqihfSg9Hk2zga2WcJUzt/RNPBjtlrLi+SGsi4yx4Yt5Nd8G
L8D86As8P6cmBqdaO7fkmXpX9GhMOJg2YOU0MhvnbaVHkQUDaQ8BPfzsatuCdozjEV6P9gtyNH+L
oVbpyRX23FBvNqa8N74iLESMNWg3lSy4Sci1HJAkyRQRipqWXIf6OYZr1F005f7vH7NNtMLyNQ6b
GfomEApcJL4oBydOGMfduVA2M8GpNgAvtILbvLzVyX4yd4a2EWwYCx4rLIataoQnmkULnQkiW5pz
gl8Y/DDqIdrIZq79HnPNb+JxQ6irGAnB6mEggQk5rv8onwn+VD9hiEV8BZDEwg2Lojls8/686Ft8
aGGO1fEfm+QDmA72cAzo5FgxYTnwxfNtmpfpak9vw3RgP8vftOzKpJTKVRdlK19/xvCNutkEvTqi
IhBcItK9ETSYhzn5lgcSvbBMSO8wwkjPdmSe7OIMoJnxSw8cqqZfknbu6V3DHw6I7K6tLHs6De4g
LJgZMeaSH7Bmdu+J/gFAws7xDZrkxK8tqdBX+qNwK9s+eg9gVvM8KDt2gxGnW0bmhyXHjeuLK0E5
zedhXrGQIj0h1SVXPK33Mu2sOWvOa9QIMjzHiuurFH5wYtyq+615GItDbLn2S6jsx/44Y9oAzZx9
T7ppt6x5DjGMQLdPkvY7Z6I++dgKm9U91J9ZuM1kj4ffSFunPyfVmgzdpylKXMzTABZG+9BDNRgh
4GwYn3H8uF0E8ts4btOIPQwXqxF5L9dRzoio3lX6Hf8TGUwJFfLC3JZE0WeMPEzG8eyjKOTtg4zF
OB10dq1/+INA0xDYAlm98zKTGTx40AOJl+4UZ4WlGqcBprJs/Mk611+FYbK8zs1DqcTbWkdtmdfy
Wiej0wQ80RlWqilU8+CdC2MWLLeX3jrozNMusJXZqbgcsUVT+lOWH0kBqsO/hItU+sUHI+10iFrg
inj9ohtYGw6ONEJpD/4jo2mTgBXXwobBeuImGsiA3BDWIgA1twRtFIuB1m5JT8uDG6xGSGtsj8Oy
kZxTiYjKeeryvXD/N/bzdBpDuInj7EpWdQ1zc5NA6B5cIKx6eSMitYRi1TwrXbTrK3MzkFah5abr
xMXWrPJn9CaSfk5QiutcQ7Ihn/lJMt14sTBEaF2yBmvZxwzukACVDhlGlV18wPwcQxcpahmkpGQO
4649JfV1TJKdEat+/yNp1o0RdNQLCRiQnTaGMHzYWrnKOC1M9ucI2kVj1zcTn8BtEsMlITUDjkEM
5YyIyPTRAaKVWz2xIE2KUB0bPBsxuRmCVBe8SlYyPalOgGw74x6Vl1bxnGC/IP+r/Trnc24IsWJM
W1YhU4XwMNHugn/lA3p2f5o3EnWIPayUdjyMExknuCXM1qfarYLgW8Qo9D9m/ODLkNY6hcHQ+E2B
xT8D7tlmpkFGVdGSGU7Ix1SjsnCGbdNHtMDqZsBMAD5Al+zz8sZ30YgEh6DaFnNwJlLd6h5yhdAg
3LXCxlEZL736agU2OZrILdq9XfecDMEmKRj5ZwxaModBzXyF3tXBrlbZwCx5gNP0HAVgBdRUGhQr
FEmN8YgItICMVMITsPuHDiO5YR2KeAPmNu6BBAzekcL7t5v62YCW1Q0QGDX9c0Qe0+XmNeBQzbkm
cDQFcdO+mqEhBIRGPvvUEE3ECFtHBO2IEZJvEz/Hot45RbpbEIgn/XTqCrp/G9OLtv41wr1MSTQX
7SmfwxdFWs8t+WPlDDFEmd6jJHk1huBhVDInoG/21b7Sk0tmwC0z62yTw2iz8bpqT11vXRyJIy8D
12jb1xAipTyvtFLeTESpMp5poHkq7csiUbWENOPVbzGgdI5qphX4ONiqP2SekR7qafSU7BDI+Vuu
UcBN7Z6viXgfJK9h17NwWld91F5yMHJQuBz3AcNmxYq+ZDmR94tWsgPAxdDk3dRZX7Zu72UguGlM
9/Ug/Ni7x5wSuNP1jFSA3/rSrzEuMpR0n+qQpyAUzfqlR1VP1VYYkN9ka+0ouduNYNhWz+KE1Ucg
b3vTwdHROcuELzgEcowqtCbwffQh6kg5MDxiyE0aSnORiysp9mZwgktUye4xx0OsZpJPkwSTrU5R
XOXdJsk/skbaznHIsBNfcsu5L1Lxotvgg4QYLOu4BSOTIY/Rb0oPKOayjoTTRI2iys+axIQ/DLZV
jazgUTfdxinVrz4hj6jHF3L28xJdnAGIm6XndITkMHbUW3zrUens0l7zUzVbR6BZ828YPQ/SSi0k
X59Scv1wE2nC9WzYX1G4buCyYlQPu7NFawhZyOEHw7klktHoP0rzpUe7ugAbVlLrquF3NkV+nM07
kyRoG6ZQ3R+z4NnA5JzSz8yMbW3FgL3DccmAMIchvkiGdUi18tZUrxnwoR3Sx+YEnCsw9yw30QcS
ImUUP2FFGhbChiIn3TxL3pxY+jMmXGd2d5Ca9D0Pp+1c0MNKGX7TCvzkEmvAoRdnI8vzlAH7OAoe
RFxGC7YsHeh32rqWvutS/NgKbTVRjNhTSawq4QyUwR0ilwziaEMd2jI6DK2vvsepspp2FA6kClzK
8M2wiEvFCCuejoHZ/2YMR+TjhB2TOGMHBtJBvq5GzDUczZVs2eP6fSZNJu7ljWSCEmtwBo3FKwz4
gvUuZb8rYXyU4TO+myiXpLY99xPccxtCD1S4GdbvWKJB+gQi1UzypiJn0+uqh1Zxdihnk9tZL1iU
ISuGE8P7OnIzps0GflnKrumuCk3eaHiWFW076ZguV8fCTnvcyy2GKTijW+cc9RKROaBjyoxQVRvd
WGYyFhJ6a0uPkYVcBU0eJgS4TGRD/J0CPHMWZc0LWCp2MTFnYfsjF+paimN6SA79aTDS7xSWaIId
LKfF0FpPE/O2ntLW7LWdWOUmOzlkKSPQ3CS7GoXBMbM+Crl/SOZ8Q0YhleZnpiHjbwJSMlTZ17Pi
PdzpBsz3EnLHcjeQsBFGTi/GQqNVfBqx7jY9X8CUwuEdflOrv4TQ2xMuJw0/hbr/wD0LmEMcAmBS
yUpWcIl1I+HGHVrCcuYT+bBj44OhnlFAzf9Mh8FnEqXH1WEa8vVQS95khW4x/jFQOadpAAkYS9Cx
82A6y5XKaBXeIwZborrQ76ppIDSWYIZe+5IYFPnNTGlNd50M735al+lPVBpPKe110PwghouyqxbA
UB8jrDBywI7hZ2minR1LfuLIpxaYI4EYovXhpubkYTPwHfb3nk9fBloIKViXanrTQwSRNLT6fBwJ
eq1ibR/qxj5uAfGsb61WPZnmvWNgW453E4Jn/kezw4PWQfpg3Zfb2rWbuyO8c/UMXwyvTzWXY3BU
JMPF/CKWdbNOdhMOswyldAIiyuogwa3s+1sN/F8gBJx+Z5uEPEJLh/KUZuWXwxUWsSjmZnapnUM5
fCVKRF7kV2tj7QTKPWQfaROfl6aHqqNAPsjC9qtVP9pe3yiyvYmrvaE3Le6uKYVsjJVNRWXeXEvL
PMFb01GGyqAeY3GS4YU95c2Pooaa1yvG3uoZeM2kn2k0A9AM8g/Z8GK7aRnzW56pXEfsdTsITVLq
67Jv20g4aumyFAwsbCRAO1IADJLI2xztSNcz39xpMAXSlnZE21VEvGFIEag7zrwRI9TYlPwQoVl4
wtdo7A7m/DE0m9JNamwXnzhqL0ce73WJFyQPDGrZ2GuIutQ6pCdWrpXBSaXndiYvJrC4oiu2s++2
AiZsLBTztly7MQB5A1JF/cxVovXnPGAszMUXc11kCLSzXTqLvCh8atuHHF0rYuNKmWKaUbMJKY5T
Xes/G6V0TUl70uZNVtX3wmIImSQn2Tlo8JMqFIyckMzRJncwHq3UPSwCluLm0jGQKvpst8wgTs42
0F90pd6Y6jGSiYo8Kna00ul/s4YwStt8UC16RijvHS3cZ13l2umMn8ibiTiqvdkci8oAzsTgL1a2
FmIGBAGZ5loAboUfl89qMhHm9pDZ5RNGgArvwXJIpen5/gbjMNBdKGW1kfFZkE2gFAY5NnGUeEfm
i5tk5aG0BUYl6ATd2l5mPmGHhvPX6chSBM1qdLYpVT0kDly0I0tzAF9oiKFYWYWvGYvbd9m+VSHR
Me+kxpJUIqIsxdXhhasCQiMcnTJN/DfqoEApFznRX9WSbBMDr92W8e0Ub2ya+aHEFFMpdqmReePI
ZCnVj7ZNq8gH72hvfYAJpsNCQ4yLsQ4UCJn9fm5waYD7M8fm2dJKrAn6G3PWbMQwLB99S1vNsrOV
aEz67tepkJ7C1w97fCSI5N2RPZhhdFH+NotE/zqtG206JHhX1plyHmQLbd1goalvSwwvYceF9m6c
ceEapWcnG98bBU8yktLK+TgwCVvSVqX8Ho8ROzRU+0xnkj6RwJN7tQLJqJ8fk1JTjjiMMmPb2YRS
hLV3yx5fBHQOtbxX6F2H4G7r10wZ0LEwoIp2OtPHZGYLbim9raOe5disyo8JBU+EoQd7lsNwGv9m
eZTpxm1onejhDeJZ0d4RRh4Y7UYqZSarLOhZjRCTqp2lWZz1sl36eoGoZFIxc4oQXbaf4vOXl+U6
d896WuMSAgXS7r6DlNRFKpoukw6ZAetnpE3vkT5Cn3fkt3Tm4Oc7Kz3GBvolEupOuBSF+asotruw
QwTIe+QJhkG6jKgxiu+kz7y+OgQQ4Swbw2j7biZQ+ruC+ny6htWnM1ubjrIok3VorEWqrZ2W3Xbq
vEiNtonyxwYCnKKtOGvCpWVVSEtcbQccLIEn5niX6Pe2YFhc0KjG2rYvCHtQLZwDPia9Jf8I8B/V
nfVKqY71LkFm05dhXZu+8zWGiBIkkkX5ML2kcG1O7QGRHt3HKoUSF+v3voAmUbfHmXEkcz9r2iQk
NESyC06OhXDsys05UP9U1Xc2m/BigFFQAAV4qYHxSUl+iTHPHCGF5DM24uW5Ky81bGTlqHDXPLgv
JZjOMK0KXGMhfuWlsw7I/mZQK404DDkzVsNrE6vbNvLryKffiyN5rzIHVXu3j/1JEIBZN+Nw0xAZ
G9BYc6WpM5T3/hA6RPaRixuAS9LAKBXcupvXwdienZVd/eqzdmgAOYjhK8IP23YdCkCm8HX77eAy
bvJtJ3j0TCUSQV31cxQTsvW7QIUj4SiDRjOJhGbABNDC+GIzGM+gKcMEDJXWLX8tyMwDmq2prfdm
N2/q4TvWyr0T3vQWhYT60WQNCZAIQfKrwVQ4x8eRhU6UVUoJ3ftu4aPTy5B/Gg3K4kd+L3DjFfse
zUEV7amPSIp/CdNXE+qC1HIycvFA/DRpkvB/BPV6yYAYl+wTW2ohqqLclYe9lEb7PP7bvMIcxp4q
WNvwNUfoTtUqZm+PR8WdBhXhRwd80twRDgbzdCmQVCe925TZ1oocYEQqWd0HIuADw+EXAbguM5ql
bCi4eWQvjLr+UAbzqmMxs/Rl1dmg5hb7i/6Zl+FBSZyDE3VeGJpeV8u+mQ/odPAiGOlcF5mGXxtV
z0AtmRWPuGEElT0c23lNwvSc9AgNAzwqwh5LF5PlvYH3H2iuAXRZENKQSGj1lu5prBiZVKnza2j5
b0Mb96TUfscqWnImT7Bi4zBY5wTN3FGzpDMUPWEDHhPmR1gpsAqqLYUfzF0JJSEbbmnRINvVla1S
4j9rQx50gACLpr/GiF4qNgvdgAUwA3iUn52zHQBBzfHWQ0gL418pq9wF+GTus31DFNcUE7SCeJ9E
yZBC2wMxSSa4bdEvk00LI0ZSIVx5ZlyuUa3xUeps3RpypjyYMN0aL7l+ysFoNRvm+IJlHr4TgfmI
EKaNY7nte4GAlvvOwI1Ni91xNmDXIgXR8JsCi6srFgoqabx0lMOMz3Vn4RFrfUQ5o8/K+z+OzmO5
cSyJol+ECHizJQF6b0RJGwQpUfDe4+vroDYTPd1VEgmTL/PmNQW/EBKaWm7VElW1H+5LIFZp4JX0
onuB3RxVRpLpmnaahs2WC8BfDbMetls+YQQcDu6fBOVctutuqYxvrFvVul7EFvoUBWHV9FDIwXv6
gmldLabwCBm6d8e0wGNmT/1zFZFwV94DJu2pJTEgzXEpZMVyOHEbMba7pHAsCaqpDrGH4pdNZAtY
lDwgbSbMoyK1J+Qmy3R8/doNjLFOUJ1aLZHqX61qXGSIjXiyeqjWrY5RfOltpx6e5ItKjddmAg0D
WzsdHgKTTkdvW8BfkKGQD51dNd89KR+B0NNTV0tRx5cibhAC409JWQI7Qj6Jn85w0sjJEMaL9z2V
9mqEpUCqBK479bcGRNqWpJxnxBYM72lu6M+ylj2yHOKgFZwoawtevsiC1kHTumgUUgCgiTNhdZ/s
62hTsKL5kkWLpRxrAFsu/SXnrcMZOybGwgerCdLwyp1y4fFFvC1hc67Mk4DyKtX3Zhcvb3yTkrD4
Aoc+AZUR131GLFYQz8S/7iK9WHRYDj4/vCt8Nru7hOEsrlcpzlY7Q/nosHFDPhJdXFAF3jfMViHE
0yzpsxiNHQARwtkpcgGG5eSWIG3576gjcTSBb39lFEE2NdYr4VN1InhFHzSDDRMCJrbiIUpWozrn
x17CE/+RX2sNV+unx3Lc9i4+MIsNCtLAvJ0EZSDIgrdM2TuVKv5ERC8uSLRSvuKTO8w6iI5Js4uF
o+d9Cs08S9EZ/5G0olvI7grsE/hDiiAsVFU7ppSXSNqX5ioRV2l5M9mjNuK6YBMlw1XKQHI61loD
snd6ek/aCz0GAuNxdI9Vfor4I698uKYoN2pvKXNBveyvj78/pJ8YEcamBKK9A31HK9qJEez9wQq7
SGwe+lJfpYjgygUHyXAWN4L8Eehbn9Ug8bLIB128OlKHJpcuqOVbtmxOxkmQq6ePuCFddV5MfR+0
4nlJ3Be3Aw96+ZmVJ/XNSNzry4LkBhrfEIh9SbgBNunFspumaQFZwjH+b0ZS7DDiIF6i/iVegMyS
yr+K2kFsjrCEVBZWUI9GlB601QD+6ICwfCEggaBPf4OJuOAuU3hoCzALC6hWRr6K0TB56hVi5bOs
3ob+3kh7ItXyKsf6yp2nzSZTNqUFXTP/4ubk6l8/anQAW8jXEtg8b7S1HORNCZ+1EleVcmvrzyw/
lNyoKj/wQnhT0O/Wp/sT+q1r2FgUcKzg3eKkPyyuKsev0eKNxco70Pg2JzzNMMlsodkuhgsyvd8E
rxN9yrFN9wkrDFuHDMm1nfnrihgi9KwHbkEAsdTmV4qzLfy0WfielIIughMeck4eXENhLzJIZ44E
ewL+8oDypXOUkhHFDtcmifUwjBuwwCkjN9Ucz7SZB9Uch17Sw/6vuDHhr/s3fgs47WAmz/+q1lxq
l1Q59NX481uOcMxt+Hw2BiiUK1a996DYIdKGiDnuQBkXdElv/7fcEaIUw/kOZvKF54yPDfk8Xa66
cl5hg67NDNb2tGMQbN61dR5C2BGfApkWb/4VC84z+4h4ikFlu2oALxUL1q8AVzkesh7AKmhJiWMe
/PQ5G0NMsnWWmeduClIY12CtOP3kCEBqfthn+GwNKH0o0slOh9JASe+OaDuzFZoJ2IwQ6KmKcrES
lD1hu6xoMPbCh4uhgfOZlYqrIvc+gOuymqq19YAFFaFl+J2TFEIAB/0+u0pauYIURbObFWcWGbgE
oEaD3ftfl2Q+w3beXycNoPct2e3LmyjN9cM/IjdDUktqxVlkI4u2Glb8YLNc887NnkKL4Q5LeTaV
ATz2LTdiH8gwTvltjPkcjHgQTZycNx9WK5fVPS6unrwgGwUdHfezbxf4OmPyuGLjOG5LdUr5ZY2W
4QT6DACkpisVLxDiLFnboq6sT+GR9wzzEEiC40Od7gcdFBgNBEHk0CYkYRhvD5hSk3m++kU6ANbM
V1ak6NFeLlsCJHQ8WxqEFo4epMR3ZFM/4RUy4R5Ldh4qh/gAXlsfye6mbQ+4+OPxx9ob1jf7XPrk
YoV72Kx0Yu3z+cBzahnccCDhDYsQd1FRUaw/cERahd5XN5EV5DUrtB8y2KjFiCIhYT+wQMAM7wIV
Grc+aRG+JuZQMxMAmJDICYvxUKk2yzn/Af2cbWq1k+Q9gS9YxmvL8IxG46nJn119VRpia2f5sBTl
eTDu3AfutdMLDCDSWGf+t0RvC3dSZdjGFnbgkqPKhI28Z5xh8dKxrj7Cf+jdQ8EE/Wh+zJ/q1p6x
Pygvdbxpxzn7LUb0pUcWximL7yauf+1Frx1UPXBWilPhY9lpC5tGsfV2ecfqbe69k11yoywzFa6U
s3kicPuzfaKwKp8Qmo2NuzXEPcaAeTHPcdSRbaNAIGdPePgsQg2NMubSAzprC4ETuAVJokTNXZA9
RDvypv9gisg/yg0oZ5zCICHdHTdbkKvUmKfpBv8kUJEWnNZBSgIi7mPPSM59gAYBbNXblk9uV8Js
toMGREIZ9pL4mw2L5gtqwszfZNUcO0t8HvwP0z8x6EU8hVecnQYs67CSwmwNTjn0BngAF7nf0AzA
wIFJUb6Kn8HdTP5G3RKfqs5Dn7EJwyOeSIUwg/nDjg/LAhQOzMHqJz6VOAt4zTo9bPpiAW/pqQiP
vnuaP9yVjB0RToj9VbrAKImowdgr3II9YVNE383SI/YGmO9RQPDD84obxBDl2+Tl/rNY7XAC/0of
XuPok5zb1reIqjhDDuOTmpLBQmbQHaF044qDEUb+4Zt2VNkxgS/t3DwOn/q6TNcc7RPjWeT++6uY
g2CcWe/60JU2v+5b22DvIZ0NOBjCzoQ0I3KFNOOgse5h64CL+IWF35DtexwW2PxjO4Od0GMKikf3
COkazxJpMTRruf4qqqM8iQG2unIow3mHkjCDRM/GRUcFbico2RRl3SqrGg0J+r9uDgMZvkqIjXcz
FWP/yoxatccErA5Am6n3Hp/A0ovi5G2bOwG/nBn1MWL/TWReZYPY0TDgK2BmB3OPdPCE4HAd3tof
7yBi2IdrEJBlTQMzj1Zato6w7yC8jkYVSrK2LDYQB5CUcu89rCgQW83CeN5xCxD5kQ5n1wnYJ0HS
NhprTiBoAp8BQl7lQXAg7ggcGWytc3KNqDfs7+NuYpjH+RQ5QotPbBDpL8t4a36BuRRvyOENzq4C
psdQoTHkUcQLBbMYNsgZyuZAXaVJsYql2O6pmtRDEj9Qbk+/AJshsjDZ/G0BvT22GTMsIoNvNqiu
iWc7wA/+K3Z3kHYM+9WswWGODGRh7hMxApbUAaAUmGvNVfJ4tfbQ/XfG25A4AqUBEYt5SlgvlVBB
WCzyMXC/2lPfoKIIIacHa+2VvO5+6P0L0CtSdOpVTBzh6JiYr+LeCuewnsqWvujYLQa2BG/vxLOM
sCuRd2q0gEegfWMEGmD6FYO2YsnU4bApA1miKMNcg7gyjFbvZs9qaQneEhO/as5LaT2ZqrrHLP6W
aSuUvYkNCWt2mkAidLAWq1iUzDXacwg1NyZ+yhh0lpO1TM/hCo81EZ4RmkeSebfA7zC03vmlk2cK
M+U12nX1Rqp33u2h94ts1/mMN6AwpD2toUOGH6y7spN/QfKWWKsCa0tUzAb0B4zoaBqQcIHBsI+K
tYVa2MMx0eblSltiWkAfZAFCoopdevgEf6kreUdUGWoOpog9BCFUigng01H7wDq22XVr5sxooe6i
L8oeYlPdtwdEstXeeGe/GZoaIiCLQ1Pu+aElVhpU9GanEneCZBGyF9g6IJDN963/up8e39dZeil+
BexkbyNkYfJGYGDhxrurPoFdNTiPXI3M7g8j5Et6mmIp3yzdltmCmWBK/LT4z/Uw/dok1rFlToE2
y842/pD+atSPzbqoie1eDmQ4TtbBLIE7uFP6DHv14kQHDE7kBYMTvWFi4TpK98AjGxP0+kDzJdyr
ibE3CWMwxODDs8rcURjlT3ie7d+IUvD7h2ODq/ztf/TIdEo8jOjA3JP7i8VR+PBqu/jkmi/Fn4re
F3gGvw0g2kmtGhUELi2HT967NXyI7lKdEe4X39WBgU2y1cmkD5lQ9VU+lScW0sa7OFW7dDWBMLb2
Yj5Qv6QlFDUdavmnuK7S+X87shIJsgPjg03PLPzwEIr0rmN9s9LlGOyMVfuHXRUnUl5BCcC5aPIp
8r2F+TloDtLpT0Nw2qeqOf1T0mHeBp/K2/tpIYHY9dP6Q1CK0MXXF8WNdZjPUXbr5Dm5hcxBys0S
F9oteeFwnd452P9PELNqRU9eba1yUS/DbxmfgG/vs2CjcwootLzaF7zT8z0Xvlwlb9Rp9+gynZHD
kjoI3c099VuIbBBscazGhLjylmgTycaBM6RbS+BJcDqeeHJT+OhYcRkvNXjKvhMNW877D8YCBFMr
zO/WPvUF/uWmOsUQHDfGXwKMyuPPvHGx3sqH9tFj72B7X0ZPX+Bqzvi05GVJVhpymg+krcMVsbPw
V5sYGHWAol8VCOdNozed/gokhpZJ4ZnH6xYp4hOzpRad1gKn6+bKmk/d9hDCWPHhwklmxBumBAYo
Bkma3PhuARI+FE57x5Tk3TMcpso6MlBIO+SZMXgAT3/GvwJ3jsAWlpx8e7aXS/NpgU0SjE6CURBv
a2gZK48wuvHGjq05e46J5wbmGtG6+IAulRGFDVeaDlHFX7uf6R89tZHFyk/hzzmoPK4OdjV8lHtx
T5z+iPRpCm2S78AODFoq2YldiRGL+BCwu60/UncJLyKv1+abGOp63VzinwTujfUnSmtZDFaKP9iN
9Buld8Pbow93f7RoHY+T5hJaHGS+obuKFQJOg4CTaC40J1M9wBD1pmaeELOuuGcau+d5oV6xN2Cq
iVDW8w05EvEkJEsqeXNgKfHUrWScUpOqjj6chRFEUZHVdXdmH8QiH0OryZGwe5vhVuCm+ISb47Lu
yGi/wiUI057LzECXy05xTq9IfDSG886Zor20w7jFJsVpDibE5wo29Ez7ZDLOv8ojJzWaEaySoNpd
5beAheJWHTYDf0t2hBfptVAdPPSpO4ER8eUXNsF9sK1vIC/6B8PHuO6kVfzrfyncvats2jA564+e
mriIfwkqb+fxL45a+h+gAwOF+O3ugbKdmthvVVyzW8nNlTSLf/Nf/7M+lr/6kztaHuMjhO8nnkAG
hBIAPETspEe6v1B7Ye8dlIa44F8dwG8HhTW6WNt8BRPhj1k9xsPKXPq8GlyPFW/uFxQkIBIQn79f
sBrCyicj79k5wtW0hVUDncBhUwup+ZOkt2AmntVvnSNzbh0/+Hx6tGouIHzEGP+nBEsOtPW5BgSA
rTBabNzUscdn0kH4+dLwy8ePZ64vdYIWLBQoDNiPdG7cxl9/7VWLiYI360/JaLdMgyAsMP31lYvs
nx6emiY4nnDKxZOvsdxFO8yd8n9DAgV/2J2F5KkXSEFEmwufAPprK9JBR4HHC9/r5JunCrO5u7aN
hS//sz31AQrRDvdC6YL7HYpfPLDQIb/6M0tgzEnGMwyRS7BEXOk/0E2jB4INDTozDa93aw6ReUoF
zbfoFDy4Epxn7NVt1LTBGwV5v2KyJ1FqP3GByeoAsZoe23iL+/Mn0dW4oZLUIMDlWVskGDWgZ2yB
WBQuVVgU7ZWUrZ1BfgbrUPI76cKGZbqvzDPYifSl9xd8J7UvBRnYYgJW1wlxY7he2QoWErFDRdO/
oTP4N4FAewQPLLJiW1WWvTb3CXxZQQRTSWtZg8ptigNuS+NbAMD4ro7kDRXtEt7JuB8e7sGnuhj4
8XyIMjUWHnBwruEYLurKZk4HL64w5sFlWwVp+/I5OkTTgmoyKZChm2p73f1LX8l0EaHh4kHJWO+i
7sP56gL8inhlqAnRHbEbZzbhJ2B/FToUCdxxJgb1Jb1iUC3SsfAced+cmwreatBvpwsGMzfU93E9
SXfDjHTQn+RNW0rjqkYHVs4WqsPogJiX29PjDAV7kSKDipnHEozWak7SsIPvGjgIK7QOfzw2gKgs
uKBgICI5ZXddPQABABnIC4oBus+GJuSKfyo+EMKcjDk4oCgA2ZMA1GDD8676m8BVqGUnwPelPQ1v
QG669D5bGy/MvtR1E3EXjmArpUCgR3eSo5OSrU1zlww3+MAsz0J9OdxTsHLCnUlG6NeGexvVe6LD
5p/YUlOgIqGkygIMUaMD9zejhAka3PqpygqLhJmeQGnCoLGugqf0S4liGTsltRASvQTlUZsjEA8/
XwK+affQ0/iCQ7fqke4irF4VHurf1USAkdoTpAM3fyKserv6qfgONtjLwIOAoQbKmaI3ppEELsbr
CsJzT8zy1zRCtXYS28UFiPhc9gua3L23VkWMBnB/hoJ5l5F+LqA4cyXHR0+X/xLMWXaOvs3Tmp0G
Ak2+K+GZqKlwWABeh9R3wUCGSADkqccfLGXhekFrVkgonmvUbqcCeWK8nborIpjpKT61D+9HmoaY
XcPJdhfJNhIuyT3eYvuLrawLcHDQxUWeYw4OsXwyoFHHm1zsuhzOKkVlZAUXYZ5SuSwzMJa99dWV
VMzoe0oahBOLM94wycXhQMeEiuQLDiToh9OsB6T8pTymVocrg6OqcMB6ZwHfufLZb2Ll0U508rl8
G7mbeB1+ttJrOqAiG3J+mHAlmLcAfSEXai9wsun+XnHGg1mu8cQ7xGLzBwUcknEJfvN08t/Ed0qW
zbekrri3PkaTyDUrZJbpIkasSBSRDRKEH9c4u92wOWLg5B5NIm8nXgQOOZbTv3oFTjGPbXgkyD0L
xKvTUSoxkRFhQAPKetyONtOfp5kji7m4GCuvw4cAkTpVcIcFwCSoxUSx/Boft3XD7MiHk5z8xSQv
nZ2fePYQF5D5sdHd4ZgxK2dPf3bP5zkpTAw0dr2v54kt22gbDuGF6LIZLtr9XNkEa6dnsMPteV6s
lfkBq2n+Sn3x5nf2yFjqoBTaNCd8rUl7+SJT0ibAdEpxmIu2aOM2NpOxJimOkS2v0j3kqQnNeFa/
eMiYR9YYowjdaCtUTLeQWmSyUtGYMRzzjsGJIyfsbin4nZ1Vhrl73xxCEZ8rltH/Qx79d1d9M5VX
d5yx0FIY7YlEylCE5gQS/Q3DOI5vCos00rfJV4Ot6625ZVxgfT9oB+jPk7Ul4tsG2/OaN5Uo5AmP
zMFhGPrXBvWaIyS+0Qk25Z2GJNrGog13kn9d3Zkx+EeSZd0I45Yl+bMy8oOrJHxBP8izT1b6dXKL
sV5FskMY1WzK2uXRghjWHQtWGd4jxY+bHd1dDq66zx4V80+ccuf6M8SbnMQFdg/xJVpJMMRv6Vdv
vGXr08R/ZkZj02MV5Lx0dqT7+Crd2FBlm+7t5rhczgWElvQ/pMBzVaHisau6oC9BKcbITgxNY2Nt
EFqL7A4YNp0FLEwVxFnCQUMRxd+o0Yevi09k6z8904226D/KS7vUPshhAZ0T91awRjHJcasj8Lho
Bwq+mF5A01TlOh0eOMHDOSzJ92Q5a551PEg79YE0AOH8xdI3XftVhCcWvhl7LEch8wMY/Te8EGSA
RArowD/AG3IY8vGipK/BW6vxf11Wo8h0AJliWkqr/wVmVA8ttOonX6RPPilf2ZTYEftfYHgl76QK
74iWlf6HDNxV4m+omd6Ea2mPrr/B3kRyTr8P3T5HTRJ+wOGdhdERUUlaPTg5WOdGW/HJz/S8DXmf
FJ8pZXTWPvApoYzVr5T8O4BFYj/FTwvtQFR/g/fwPAGj0F9Qt7z0FSt38nN548Alhw16NJ2tJ6s3
F8cJeM9EFJvojDAXw/A/wv7lh6cz6mBhzUsUl4+pKpb0dcoaf1GsAWboMOE9N8oJE0P+2SVhnIaF
LzMz4bbdRyr9acoAyOwh3PqcjXfxK1dQMtmg2z/BO8Ase7ygFkgc8QQ8T0sGU5/o4zlaFS90Giz8
63uDubywFoKjnD0hYZonE7bKttxqzZ8Be+wReSuWGyItBoQxHGnlNYbQcnKU+qMUrrL8jPICWwl1
9iPgYBwB/oArgKGZi/zFdE2LFuYbuf2CZEtBQ937m68QungBSl9UUiO7LZqU6oqEJmGImQuM/ef/
n8FyaONIbYmjsysfGvBIFL0D5tM3w3xAfW0EdjUz8lK8CeaDmeDid+eMCOLzDY4nkzzH7daExHKo
EigcfGdn3vzyGuiPll6SFYoKGxQJ3HdfOATX8urz77CH8OcK1aN4AvoZD6WYTg/d/5OMTfBNVy7X
34QZi9Eyp1X3MZro2AhJEASw/M2UrfSyhK8EP6HuFOGZiv9woF/xygyc2t+VaKBlcqVtq1votBoI
us7WZ0PyE/XcwzRwNtUV/rO2hmjE+z28WXfAFeB5Kha03dWenabO2Yet+CNrvr1xKfoba3ir2NIo
jjTu2hCKFIStOQs2uB54IrHgIy1KnkzkeINgIdNQy2wn2JXq/Mp5j/V49xdW1/LKppieCwSxfaGS
1NRpxPOQckBCL2r+SnPghwDXmj5291o6GbuIppOPO65LhuXKlEuJgjXhSnYOadvMmP1kgv3DmPlD
zReAadp03VIwwkmpx/iABaxPOFDA88U9Irg4RWDjgDSjM1MDBM9rtmOoaVNOkhf0BqLTsfL6hFmE
OILBfWsOSC5naXdg/KRLYKmL7guwM6Kpat0JpXU/eMTM5ivBj4ApOCK2mNqIfTB/jzUVB2mnHvgo
/Bv5Bvd5B/uXhrl/EY5OC+J/icIqvnK+hAvkcNwAE97rtHhjP/Lgk7qEAZGFKRCMsqbukl2MroDX
oczYaOF6tWVTKdKK0zWd6+EHT+SEiCzMgGicZVzFEP30p54EZcKF5m584GP15VIA76OVzqJt+6JA
8lN5elkO+vP4iuymxQqYhTFrm0m7OMr3drzQ4pUNBxyA9WTfxtf5ElAohrgComWdtHSYwOAMWrGV
YapDg0iXyZT12x1cbxG6OATY4zG9welJzAfPc9KvYMRKYrzg7pa0OeS6lJs0OzcjNM+5utFuESxm
tLX3+sXIxnaA8wFVrCGvtH34TDTHPFZfxJm+FJggnHbz8sW1cj1QQIA3iPUeI13v6KjsmxepTCmn
cbZBA1fyNEzOzucaoxgCb/0VNOSaLw2nBJb3cfhGE0UUDLRo49EE2BGj0NumgODJxvDwLQkm0Ee6
Ca+G10Wfc8AMhLqwLlTXVCv55BkOQ+eEwKOpBTCC8aTfC5q/lXlmEQ38eBt0xJBwxpcN+1d2zwBP
3tRkGHgj0q9DS4R0MMeT8K5rRzfqJps0iTsPBYhzi/MU16ITpyEMCy086ugJmO2i4G3V2/T/DINf
BcuKjE1PDHtwPvWouW3euoW2YR+14XiS4QWyRbMWLf6wmDuln35yKwER2QTiyJS+6IuKgPWiObFN
rPnELhLZjJnERGa66OjA+5J2hqWHnxLPasnKO/8rSZvAkQrzmaw7R9FdznHOWpnTcAvmgvRPC6y/
XDDmvGwVdCufRNRpnNjKQ3QTKJ7RcNYeamLahnDrUzY50daLKMYRxEZ4a4WmH7KyvvQWPvlifYrQ
wsfQZj3Lv9SIU6xCcNS3n8KiAGL0o1st8ljQzoMzeaAk9RgtwjawBcuR+LI5L0eWEynFl4FCaReV
YJvBR6zm+7SvN1UT7CYmWeWyEXXNpdotWyQ/Y8HpLR47ZrcJH/N27YdOQiJM10lSneE9PooUIkyr
Ohc6JxLYCmQnj0iFqZ9d+uyZ8SdWFIutMkIYQSwBDRN8SoOTOkiCeQ+5te16W9MsTFtOlveteihN
WdXGH3oCdSZM4RahNij8fWri38tLmetsgMXVf4YWt1OyE3mJxRf2WKXBJBAS6TKsJHV6+lz3OsQt
RpXyupJZzQvFNm9IugA8UvxX4g52wMgxpJyCjowte7KBpBWIjtIKq8ooF77o/pUWcHm7G2XWG2qx
sLQJoN3LnG8eENwYmnNTE4iaYj5mFkbVleKeYFEzToP311ZoR7gAmYG2d8hP4jNTlZ3EbOWDoekY
HFS3brw3491Ki0M4svb316a8bw5Qgp0IYqfu6cccYyovx/+pkSG9No8iVPZKeG81ZWPVqDULeZ1Y
0l9KMralgzyL2qqFIW1q4aaNhFOT1ycRB2vTTDYDl9dvlbMkq5e4NS9ZJCwsGvmeRVTxaQns6lEl
wv/gZ+UiAmdNzB2B0TA17hqTrVGZHEE5wuqpfkI7qnpyGfXj4MEwka+T1lOG9Vaa/TMuS/zNsElY
iGL3Z0VoXqE0N9o6SGFu89CW2dmFlt+UAAfQr7Bv1L9SuYT68ldAN+jzje5++3hSWR+D966sP1Vi
gKLZ41ku63CV4CeWo1kIEQjUmb+Sq7uF/lRRIozZNpWKLrAYsavc+G78TCyMeXATzEYCTEY87fV5
YjqhjAphKDY9gH7j9rOyN4kKJYJNrda6y5YWqiLG8G7R7kMhYNzWDxP1vw0TQggE9nnwLMAze41N
O452vOqoAKwupVEn3xg5YtcG1ybHeETPjiPpA4maLbu+OJYB6TCoNBEflQLoa8wvz91mGcKJ6AEK
+jR2AtcDKFIm+Dxhexz2nC9LyVp30/xmShiqiXwH1k8+HrQ5qI3WWrOEg6lu6L+yfC51k8EJI7Pe
Y3NvzJO6O/BupeIDIpKbvROWAKnSI3CW2Eqntip+TwJTtdIWnBpYdEBe6QfraKWAxpuJvDhdr2og
HxMGBNx9ZA2Jou0FqXdqqJopRu2Fi/ikG44WGlG4zV7O8mfT6d68V4CwYCBNdz9DkonpjkzwUobb
bbFwpSO/kUwUmNTHPuJrdLeOGbXVvz2lXQ6h4oiwjOsyWg85MXtuioKBTI1w4dWwSwJQ1+osKT3R
FFiOlHsBF9Km4+kN2EtBk5A0Imn2BuXYGLsNRg+V+NF1K0wYmuA0CB9xcmMBorFN4NUIcBgyYAfB
4WAr58GzrXWqDw6iWkNqbLyMhwSvBVSkmNjmPYuoVFjwsmtpw3sG+YswBOQEm4r9kMUHgOnZ979+
x8KJ1M0cJK0L/pQoB96GU5xgg9H0durLS4W9gxh+5FK90ogEcH1qCqFhHKV6t7EK15aBhpKCDTsl
JtIODQstPSVJ0fU+Kt4YXcJ2iFtTW8pdgnocUtGHjjPfUCC4wpwL64On5isrIOuee5cH4c4Ye7RU
wCfJwPTP8coIlhBaFcGm6S88npYbwM1zUQVi+9Ji+wiKPhiQMGHjyXgYq1DI0cOx0qKZMsPJEjbp
Pk0T+tM6wJJlsIXG4cEMnvGX9hiPzBQGawwFO3OYfH+ZcBgwa+m28AVNcWWQaN5uEESSYj2tcpwU
RaZ+KMhYMTdDvxy0K30M/hOkH+BL2cTrUXoZ/W+EMq1BHextWhwOgpPOHo5STNhceK2zDz27kaIF
klbW7xxgsPAAR7F10SeDPsYGHCWhbEnCNhuWZbyv67eg7rGbbKA84O0Wg8GnZ1ol0YBHuIp6AjFO
InxJBacUH7RsmlGEg+GuDTqB7svoDiZBqgF/D8ky/28a9mtwwAJQxg+tWc7Qk4FO9mwbejgfASx+
lQm1j+5DDIq24o8mq0ERNqX5K8pLqV73bHvL9pMskIVK35y2JBuwVbQo1GlGwZaJYRkBxNpVGy1c
fKtjSO0AyjlmIbKjtVcBfG+81aARWkhQ9HWQ4bmZl0lzPOpOwo6maGCdkkgCOdhodWRc5lyh1Yhh
kbt3voTuPfpm44/v7F2rrpNYWDLF+iKCmzQVcfVvqgtZ/S1Gjs9AS6EUdLzSscIVeSuArxtlz/DU
e9BceZ3k/qyx0EAvCT9MXhoRUL+gPlX9ZA7eZXrh5NY8l2X8MnBJMQd5V5rqqqEtKFlOmaihvJie
iYlAj1c5B8d0CKWt/r+5LPWBTgONFZJLFGMwjhzPNa7wUcKCCHKOrunDBpAVvCY/qrmBArk95smk
ZfCLM1jS+BfCTPQMQOtV4f8ZuEzJR0tPcaXnAVbwHwLUJkII2jsBVClmtb0jKyp/anB0g6rALBqN
5MB2h5FV6+hfOsG4FewYGmxXQB16+IQznltYsNIpvsln5Su4ZhBB5u0uO/e2sBJuCrlUuR2z6ONN
mki+rL7KH+vEqf1DXeA1YoVB8NHD5xdO7W1DAsyMYBEIOtlFfHd3WNfdG0yPfQA7fO0iHcy1f1Qe
wx/9LZZNU670I/izsFWYC5Be5jlrMPlSM9sJM2RgvKjQ9GG44BcBC+gs1csG6h40hNMACLQBgXmg
S9Q/eYqjefgWFsI1XRu/YFkoSmfRB7D9o3uZ92SrnaJriSW1vpJfxSOlxKzyuzs/C7b6UGb8v3rf
rdQHaawgFrOcoAG+kMew+gBK4rRGmDNPoTxhB3oLd7YOimzMbtns1dqkry28b3iOM2UL0EYaGbZp
k018ckhvGvDqLbkYM5aY5+HCWt2RfrKP6IKq7Sf/7UnYfBIwhOdjuWVdSJ0UbabKaV03I6mKVXDz
Vh7jC/9XGXzhPpjwmu3cnU2lma2kTsJecKw2w6Z51kfAxmHDfmETOdUzeLpn7Sf7I/Dk18MPsXhL
K1Yya1Ycs/TUfaDlE3gzpwucqnwA8HBS8qYPQ6ziCthxsn3d4FU1hwjhtOtoNa0LOyiqcKlWL0Bz
ZnRrm5350UtjRQWcX6CfV+/UbvZcp6vx0F4NQC2VaLj6KPV+zYnqQoIbTpdhca0g9vJhtKXbzYEI
2d5xLsCAobKQbNLNof1QSMEvmQAgkt78o7Ed19k9JHobZ5ov5gBQiaJjdYcv9SwA4RRYpeBYCc58
BQ2Cq/ZFwwa0wKze3SkU/RX6wJ41KLziK07VlD1iuPFHfwaXcVeeqm9e7wh1kufiZwU7y8DzPDVp
qAwIRA2QEYfjJKpSUdgapA/HW8Wa+XuErXPxr9+hjN2mwUw5WqvqI16jGQH4AG9lj8lGElE7P4HY
s4V4ABN6oQ9qFw0XPT91G38p2emREvpiqKdWE1F6tMjzHs8E1vYGGvW5/ygd4MTpy8/GDeY2+at9
cKthuMHD4wnkLP1W7PQklTVKUnfjhbQoYxaR3PMQ81dEd5WgA80aUt25fwxkPYGAEM1rrBOElGhs
PNojeM5hqAL/mAt/EO0Q8F8u22XHijsI6mXZnjRG8nQrot0J89swapgFgzdF9nTqT0VyEOBnDuoy
Z75F9TSVJMrYJAh2IaFX6KGoHohNLBHmQU353teY2JiH+C60oLQwF3eVuI6ypaJ/tMRdiHaZghPG
azeRj4U+/pIxJBAbnTAEHoxy34ukDKMDYc0d6jrcuIAwlaO004VTS960CnAPTT9mrvHV50RoDpVN
a5XrxmenTNQiBp8q9t7/L6C1Y+WUCB+JfmBIxsNImrHTKpZ4M7yB4oTP1H6h+ctP9ZGnqloC6gBm
wRqEq0ROSYcVtj7P62tubnxcCqAINFvAMQIkCuOAAjBJVk2GqnAOIAF+BcAdwwWHy5Wz9d1jbJ6S
u+DdtR470c3ob+tqmcUnTFhIs8XSVcI9Bs60RzvW5GdFBH87jSaBQO1ZG2ysKCgT9A2w1MFKB7zU
1g2pdXtL3aWnHBoTJjFbbTU5tTzhLvi/VbyczEwhRjKS+NMLxdls/lrkaPVrgV1qiV3OGDiZIDtw
DpOW8ydEs+z/lKO0GBsXd598BW/nN6F59XCuHdETgXRX9NdDWawL4CB3DEmBw2ENOoYoLBAyzRCJ
e+ggI5GMBZD/JdSXttkbZJaIDs1ACB8fJSkTY4bMFjUdKx3i3BwLnUe5pKcmigwh6VAjRRr8bxOn
IQULxB4TvvAmQsox4LOrMks4KTi5mLIYBkHLPU5PIUkRnbdQBZA6C8MSaAfDYHKc/IbaP5LOY7lx
ZQmiX4QIeLMVPQhaUaSkDYKSOPDeNfD17+C+xVyjES0abaoyTyoEU3ldoVOkdbMMD7g27DQbSzAm
yDrB0Q2moB5IxtDRXjGopgGHBXEHJXVKyf6pVfJs+BX1nxEha69Jd8BTMsBJCQiEk00C2mx6ciaJ
DSG1kOJlzX1ZeoSlgklp7hXKyAO5mIn1CdGoUVxBVJXmqr4XFmQRfpYSK/0pbd0QQzwShJGLtYql
A8SR5rMZPqCHNN2PHBzCZiW1K9NcN+bank48XxQfuv5k2IBGLhMXcIwOcnjg70ZQpGKrF1eKv3m0
oRcnjO0QvgztCdeAURz5n1aMuAK3iw/4D5N7jhgOnPT87nn+uv1s5NOUfMjdNZG3turaiitbn7H0
nN9P+2OjCq27z5iiXlydrP6T1+Y16LaJctsoJ3KJbH3NB+7bFT/vOyokG8O/6fSrui0Q0SkhfA33
0IxEpto/jK5luFEECMP26ClN6aHmcGC6wcjCp1Scm1z2XCWRRPaNMM2wXoXGlu3Vm2Y8Vf5lWPNv
85S+dCmgMNurFotWNn3J2dFGBE99zWYcngzz1dXRW01tFNs3sABEV3b/FqNz7+TvkqyOf5P0VPxn
Hm4C/TaBZ2j6etzECrxKrn6T012h+hGEh2QeAMTUJfwpWTia+czrKlQ4Ao3e0Ejcif9MBvoMfcii
wZ9gXPUmQrv/RPUqRkp0nMmjqetlH82zAjUL6uEjZTJr5Aigy1TAWS0DnMXOI2uuBjhQ9RkA0Ccx
w1iD1dZjeHFuBIuPaB1xKiUX3lZluOypsvrK2GJTxcARUCK3jeoaXBDhjulnX5IbvTWkNXo+njUq
V0Bx+PUkW/E7osa1+OoJPxT+pUMf4VCIie0LFyYcX9rWlO6AVHofx89Bk06V7vIfGS3y7pMRwKWS
OJlL4ysYTl2dkUN9og3ITMhVRtEytCdDf4bVlpFLJ3myL9S3pBWO3aE76ZY3/5MraHhItbnIPIhH
s+B3dEwuPIDLazk3v2ZyYd12WUXK9Cr/N0r//+o8mv/wJzcP94zOqL/a5hqABBV2riqYIIp9tTOP
IZ41ig7cIiq3C5uO7gQGuEDtNrk8udC3JZ43Y0saxSDcSJADfWIUMq+pwTvVx/RzgJyD/6J4CSBv
pleiNiN8ByWIzgnwORPSqfw29BBvTXSNlW1vUKzbJp1rtghPTpn9N1YnW/Mqw5M7RvDa4aVkb1Cu
Tvxy+CL8tal7Dt9jBZ1SMCUx6HrtFjhEPq8iFBCorOfWCwRFTm1stuq35jOfZRe3fo5iZxbrQXVI
zEQdx2af4ZcaLC3OX5i4lnwyi4sFfqR3S+WS2c9EYR3PXzxByhdaAfC4dYVM8AJxbkrFAQRfjl+s
Uo3DObERUTzPfc7aIdE1aZkDG/JMpnIXMaSEO+DYwbVcrKLigxc0bfonxsX363tNwmQ8iyNnI5Fp
L3SCMwyfm18l4JNCSWiT2oNtVt0bWKg7k0I1Sv8oXYjZwTzxVWQqET4GYiqiTwmpkwQkVYZariIR
QpU64TTqsBmExWdpPJUfqDaFYFLWn4JerMHSIsTLQPDnI0NQqbb6FT9GJ4d1ldlzfiqfhwv7wlCY
H6LTK4+HF0Mr5IHOrdaeRnIK6g92vM3oljzj/OT5p8FZPDef8yfoohepeOZOFJ/kPoroR5peOqca
S2gU+TRCIq6wTCpnMaiHcvhU6xdOV3W6hcSjlLULgVF5TMJjYpwzVa0tg3ROqUCh0Z241Jwfu+Yj
8z0/RqPgGdIti/4xxgvlk7UujH6Yk7ukfmN2rqaPjFluXvOs0ZlrJX2SYo3T304+za3SfjU0BCN1
OzGhs6ZwR/MCvbNVy2sefKAvS77FcKRtNlCSLsIIAdEnN3EMkS05d+SxddoGc1WBCnBPUZde4SGh
KB/CzyKrIqQ6LoNISz86je08IuORUqCCLBZ/TIrY3uk0FCNMy030NIsa7ALT8bwNYJeSpaDFDOp+
crSeTKr1LNQJK1boUwyHtOBzjwwaf585m6LzaqTcPjIBP0cHE14yZj3b8tesoWYCX3bEXyBoXBBp
B7duHeuIokbmWKARJFqGUbc3YotoNni2zgj6qUa0MG5rFV1tVCmXvgb+OT4qaz/yFvQElgBvb1Jh
74hwZbGPkNEGzw/veFsKDIaaR9iWtbIQ2cyrhaxFe7X+bWucCT2q4QbQmw5vkpuBVSNhB1Ikshc6
bDJMrgzrymTydQuWZ+5hVpR5r9FERJnx4vO/sSlXBXnP4ZXPyGKtpYuYbzVdO8w9sb0tLEy0ijt/
ZT17kRLxfNPy6cVeR3QSUzUeY9KeTXrbIOtCPooYCFwBEhOxy2kCsZJ98imgW/uzX1l/FbiOw/FR
0OfQPL+9yvEOTEsanw1Ou5breNHJCiJKbQudM0XYffuAkdJfAh0WSrvXRrHivJTlmw4/Z7YR2VpO
j9LMJ3PN5Kynv2PlxTHB6aQFWfJ2TM+tjYZklzrkWp1b1BfmQQZcL1/5RTPevFGqQojTejqAC8x7
DDCb2g32GjJbvAyuX3kcw08/xZV3RIGC25iZn+ekMM8JgoJ+gpxCm/8JNVDGlYc5nKIQIy9Yl8ZW
l+jZ8T3sIBsje861ZYCatKV3/CGUY6+T4Pfg/cSZQ27MmmfhR0K6pdKNzmt1mMxDjbeUXzJ9CsFk
4Z3N2FNNxMKuI66pv9KdwxwLmHG02sx0M/x36jLxDyMrRn1Oa7w67oCsMrzCzWzxo/OR/IPTXu3O
zQwcKx6/T32wokuIdlh/JdZPjiO2pnc6g4ma9EmoUJ2gzVWoyFJ2MYgVkyJapvFZa84kj/PWZP8a
a6dAfagOa5wX4vPxT6OybDB6Rh9GurS+DX3Z0VOvV6xTY7NtoMsH51x3mc2YZkz6FarBlohmbp3/
A0cKILO4INtKIxg/lFwoKBirQgCJRS68cvKzU/1SBvaTNTVP5dIo/2SEjPk2p6IlxWi4cO3TWdAQ
xng5irHcm4qHOuEfn67U8dYQ50gd+TL1RxH8g6SJqpXvnj0lZTiZKgjXTC68QCfyOUb8igxwjNiW
eN0A9WCiQmk9GG6zaAPNKf9TOl8F4WU86/yLKOGRp00fufYTsByY8S9/WQM+aOirOkjrUARUDyNR
MNJvm9IjNJdL2sW/899LPIEM4kG6MSCC/ltFGFW6RnOE8MxwZ0MzcVCpNmzvCjyF47VL5rEJ8BXq
HZZaTJEoDCIW/2VBE7ik+FeAQywpCaLDjn9DbhDZeEgDH6h6KOOVp+CzmtKrRJcbD/9q/4Y0T27m
prxCXzr4xxN2XObwLGEUK4+M9bajDL5loIfibClXEXoyEIcmnmGPUXJMq0ehPYrqu4qP7FQ76dX3
ZwfSvbaMp/kNcxmCYEc3noHOuYEbFllEV1Ow/Q2yYze6CtmW4F6bua1N95J8gHrDEw8hi9WK0S4h
LBhchcN7f+76ZJtF8UaKZ0cZqLGcr4a1F0EY7REUHM6ywVRMy2WAorYxS0+Gy2NyKTVuLx1BAJrQ
cqCDRKhCraxVUnXCTyf/rgK21OFnV58r5LZS0K79Mt1G3DaBvdfMapekMRwOc9dURyFZm3aS8PrZ
QLCxaca7vN0UbK+tJbqfDmwP79dyFeWnJ5LRX03WDe0WRdg2d8kfwr39YJpwin9Jsu6HFMDJpku9
OH2U1bnGZJclV2n8jhsYVAo98AguR4RiFvKKil3WLDmVNB4TQi/fTMhAjasQxcgXHo2PgFwsYpW4
a9rzmKwrB/7qLwNJRqXSuK32LQdXO0QE5DIpOgTrSXSnz9PgZcZ55l9lHk8639z51QjXJXmA4lHZ
L604RxrRBEAFPeaUSjpgqea2m0xCBha8/3bchBai+58+davkW6Ng4uj7ySdGD12vAt1/yaXkQVxc
jPeduW2BvwLpLOWWyeCXyanHYYRPkj0jKB7dTYgp7sJfKaCf6Lxs+gEyIW5QGM7Qv2Myjkn98b/q
DDEWt1JBbTDDYzfh94ppPWce85vDN8hXwWRidMeM/UjBfdFF3HjyKtPPpbEvM64GmhnnVfivgRxg
pnoi5vszVfMi+hXFryG7ge/vDIp7tnTrs02KfBrzkyG6DwNq6ntIU02PcG9E1LKDcFmos+DGWY4J
51H/FcvI4P7FlNm64V2P3gf/rofHiOqJfbBj0+MtcrKD/UDJMASLqWJo8sM177ByXFNsBqRJSXaE
Nl3hLRROtLQx+7VBtTPSgwDxxE5Tg+TjqM7GiBU6yT2aJkxz0U2ucOYItsKYGJv1pqyOqS5fAHI2
I0WKHCopVPZ2TnKknm9HwJHoHOQd9wv5wTUaSEWn4ErJoNPg0eLgTbrZF/VpgwRAUZXWpPhZdzn6
0se9o9z63KXi64zbkAp15fwVNLtypq5QPtV2/Slbe+YKK+Uwnr1aTYP6/TF2XFz/ux1Yjl9aeIiE
vQnUXRL/8nlTnDhy+6X1MW8OUWBdLnTkO2FKU8HJFzHu2oHugtxtteIY4ZEvTla9lzUNauO0NLXy
pFKg1BHHdYBRLBpFP630NaDTKyAgxlb+Ns8C2fQp8X4dAQbq1gwgc1P6Jt1d4zBbjz929Z34KMH9
fxnRpyOdENNE/03FqUXFLGeEzP1V9bNiU0P7wBCvQflU5LNvA6uplFOhfQ3pmTZOrF7z9p1s6ZFI
PX3T5cey/XTCvWl9jfaXWdzZhuv12eEEYP/0MCHD3ZicyTqp1OGt5EihIFwyuS2BZZnsF7WehvZf
H+LnnAf502go2JVni3k9odtpAA1rDdpKJYaF7qaV94DrW3MHUinpi7dRe3CeRU0qZyeHUr44jnzK
WcuqcF5Q74r9HihwiGfSutxzFL3QmK3LVWjfxvKboy1gNklbi3ovEupP7jjcpOElskvg3/vhL6Dq
rY7xIis9Y+SQVy5s5FyZMWNUv+wcSAfxhse0xV8LSkg5mMO20x7MCEP2RDdqao/a32NcHsxNzMGw
dQ2b2sRcr1TS04yTFbQLEXyrGZU/DndxgChxInUBBWuJQo4mtp8/svAGmyNE7V6tRiKl0eypIAbh
hM2eulF8wXyfbWfdG51nGq0Shrt8PZLWIXYE5mFPoiZOYmjoRdk5UU/COuXBb2NW3HMNgBU08pja
OXgusCbQdei+SYjCATd8UsaC0dy3uzxagbPSKJ2ifBvEm/iDpxNVyIjXAUHKYAi9JF/CrKHulPcb
SSdZbJVzxNA9tfNkwfd8N/wPJcBpjhJtlg8m5NM4K2SiSDDhko5iOw4n2Xy3xSGXPS3wZAcy05z5
Tv2cqWiNmJ/+APQuUg5aHXrPGdfGKAgp3ZWy11Lkbff0kvmqQIsRqZECLlNWGLHozujQ5v853/JO
ZhRCOEEkz2d+0YhgWNIgQ4hPmzWSXZ6AdQ/yT/tHC2l4i5iFOsyA8ofykI4o9oLLjB34oBpOPRlB
YE/FnKYX2PnZ2Kp+Ysjm5rOIRT1XO6JK2Fr9Cbd90jeSXlW8Cvt1oO6xl4i9cVEAHb219448NrRI
HIQdGjfIBnFwAIlccFRKSBXAwlHwNwuZtKUBFzHGkl3OLj5ZA9jHc8EZTHlqLqdMmd1Vs5+uApgR
Js1xKSvvo/YbZV/UAxZxwl0/YEAfoRf5wwrhr9XVb2nMoxDWjjWDBmeNMtKn5r0UbbMKRvpOfJ4B
PFhtoZCfnQvgxyDFJyWn7LvJlFrGXwGOKJP4dqrOgLKrlExP1GER+xRJorAMIavcTOwmM5pgoVeY
7wieZ1k6ivwQbFAv/0QsO7VxQK4aQSZrpD8LqcFk+jCmLzmwH2Tu4b2vOVjBJDwA2JuY4AONWCrx
cqaDbAzwrC+UX5pwRX6PpXSrxv5IpFecE57D9Eruq+71+iVPXZG6klSs9AEZTBSerRK4tUNLoKFg
HropjfcguhScyPXoNaP9w0/qYK3UboR0znZ0YcH7hdhXBk/6dtTG9ckydF49dmMfoBQ7KanGxzRc
Gh1rMjbijISc0EVEM9Tf0MyXgy15wEAsDnD0Fkq6hhovncvGWaOihXYrVH7IrWzEV69g1pMtKpPL
xAbFVB8S9iERGsWeOqm8M4xvBzDRwI49e0aJvDLGL8e2MRZltzCujjqqFmQHs94Pw7nRwsdC3NO4
6NdtCUsjak2Sgs1sXNLGKUfP0ZEvg9aO/hUDIitcWHVDVYf5VOc15Rontn7IQQVQBn6blTStBAQz
uicxFQVz2of4FWKWbCdRfswSrF/Wf4maSIIIiVVCeR3e4/gXYdpsqLBjSOOj0gNAwl6h+QN361uM
ixP6m7Jewbyy4HCQRMN0x1EMth78Cnao5NLLC4VjY7zLzP90sZwI0AzgC3whnbLFGuSzgARGsXIk
629XG+yblzJU/WxNFjK87ilzyUEiMhE8Peo/FHP1IiQ9kRQhZj6W2uZUdDuZTRl83zthGkrIV4GC
8Y3w5gCfP4Qa/qdqthRjaPJig4LkEhrfuiHRNUrBPWEFjREA5Aekc0X+nbAn65wd12455oUb5zQm
yoswyw1qMDmt3VBvLgmFhyR7DjAryunQ5fKXraHrH6hwYvgIq3/WwLGA/aFqfWT5twbtsWI6Thr8
XN0FksrAbjdN8GqiQQlDbNT0F1MN/rJFaYyfl9m/mHdsA6uY9wNWc8ioqCZzlQrB2dDtfZiDbYJ3
Et/8nJPLFiyXUHyU4l+Qq19oU3L41o6V7c0J1TDDYJaw6Dn7ISXB/wUbnggUlbBMFkllILoRa/gl
oKhp4Hh1FATFNt5iptZpDk3Nv2tQB5TfoEJV0LanKwM/ASSh1C7afkpIfDl/mBnnYuF8oAH8Tw9O
pVGM19tfMMeF+S42TvgJMO+VzsV0vH44U+sWVLfQOyYnkk1PIYBRFzauwMFLfVNfxcVSUpF6bnGG
4E9i5yj0Nes5DTEUXwMXXFmRIKcdvNn2x4GPjrv1oEtvn9Of8gddA+1WHogKG9Ey6nvCkkBzzaJ5
0Hk4y96iG0aTkADfncabRBiFeS3ecJIi2CYLXFG57eRV8idnS6T/CpJ1BPv0K0BDy+tWO8lEe6ts
KFBtAb0nrlXFifjGmcJAQcG4BeK80PKtFK6xCaA26AoPOTuSlRR3AeU2vnFOPuqKbjzxAByKmMkA
99DVRAIPqKhddyR5myslPfj9QbCVLpYo+2vqEb7lKXNmUCAtbwVkhIrbVQeuu0Rwx8EHNf4kX8VI
w7pch9Rs0Z8mNjery9JOdk6d68DNrs440Vu7ad2+zrGumq8GFKYPaKCjFQ1bgFSK2iBFTSYv2Byg
slArrK6Y2lBUGB2dOpSPMuo+NkwI7+tfyT8N2Kfb5DqrP4PB63H4QF+G4erxtWJimf8H9ClzMBi8
at9HIEoZO5LAcK+KTaMQQUAFbOwWoob0ZlM0HYdjn1l7w7pmWrALB5rMlnz3+xGpfX11opVR75wO
MMkiI8rowhSrw6EkCzfYm/K2n9Epb5g3lGbZgpyHW0MWr8rLst0wfxGzTmLfLjuwJT3eei7cSiUF
b/RqasfALgAJZnMJbrg6D8Q6lQ7Nhl7BCvA+aiu2OwJ2nX3Nm0OibFuofiOz1BtJMDaGLmmD02Bq
tnZ57vRNwA/p0vQ75NITtu3l8JxrDe/lvuA7k9/aP9QgADWLaUPH2OSUiPfrrZrvXVxLy9TfVNq+
0daVtrbbdTQSSbZL+3MJ7UVjk9IRNcLZtFWnjcNcjpKPgtGstf/o2B/4+ZMk69Tc1PGuhGIdcCtM
+O/VpTGzaXYBUFNpyfJVZtBFqEwEGDJU0q71pNmYfnTRMf9Pg7QZK1KlxoVvfgjtwJpmacE9aIDf
UvqgHVCh8s1XFkXeJvkZYshEiKvqm0GTcxytZWtqGzYLzFvynAhcHUambZt7I7SPkS4tHSv2jAbT
IoK2kGQGmBz41Url2hI9wFRmN/AoCsRXOlMTjmKV2KBdIIL1BB1E+lB7L5bfOd7k4XFo7wTAxP6J
GiqG6cQ6FtOXxV7Ryi2kt6z/2XFMkcVeIuBX8gMafFGQYHHoynuTbYN6WyrFQuFY2wCSp9lTtxcU
FBHlH7ZLwK8XETwxpT+yK+M0KRnmI9ZXJGd04c2KbqJ7VqQh6gdL/SAiugBVgAIky+7FeDGBJZuW
c4J4u6t9zTVNROkFNVwDJ69kv8Y0vCCPKe2rCePJMbYqXREhpzCL+3MI5cwE9cyLJ90pV39GqILK
ubUwUIHMkd12bi1SYaGylP9AA+NkJpnfEyCxaNn2v2wGYhmFUEEGpIF1lElMpwqnP23UrHCpisJT
Skj450S4CH65ZThIUwVLi19T8cDGlvaxVzYWDd+EV9EMCPPhKsKYY6uEH3W/sXzsFMpY0IM35EEY
Zshtj7SIe5zmC1UWQFxlCxa//1ZCEHSNtLA0ottZ1wLezBxzJqVYO+nNqez3xI+DDLMNv0ij8nuv
E5TY/hMfXqac2sB0KF5s3MbqQ28gSY1vg7Lxm++goSk68pb+NcNBzdkdMisOp1K9Zr66C0dsUJ2z
t7sDkq0J3QhKxzT4bjhazwJRg9rGvIFK5HSX8AnnkrmlxG+yD6SMSm4WLR1O5U7MjYDIroOBTjgH
W8TBYrffiGUgLvMKit5ZB0I0HEbktBWnUo1SN68oYZ6M2amQdotwKQ1R7/93oqSlGRWI15mHwgIP
M4Y0n4JlEgOaUsRHUvRfcqS9GxVRH6pY9k5J0hBNFGhDgXgIdtGRGFmp3QHrYEev0gZdnJfKWRXT
LlQ1oITEjOU6ZD5sz2SkC4qGydTuENkvTB+VPxiLHlqAqdPkwuEDSNueows/JrpSeoJZXDwjZL2O
XC6bKWeeBY6EfsBuc5J4Kojpc3DbQpm6RT4Qt2WQ18vThuU/KbjlrOEBThMJWpQdEQLUffYqyTn0
ePTiy2cPM3Ik1HxYyHmxbnhK2YAHyK/01T1CMxYFGVJ0QiTnaD+dLXyu4KfGr6Oh2dUO9XhIHJaj
xjODZx7T+ModxMkcJ+jrIBKdR/tAAPKLvQHgD131yDTi/McJcbrSroiaT7/HADMJJgwwSEqyHgb9
oAgfFNeqrhBDNwtJYz4K2AvMKyUmfok/RrivUGY4Kn21LnnmhkNKY35uZGbCCRicLqO0YQafBWT6
X2T+tOpFbrYBTQvp0E17Itl09cWpKUuo21+1xpsPD47vFeGHxRphUHWtwLHGFepRDn5ShAyavIV7
H93UZM3mvzT3vQ2cgaYNGyqW8jd7OlfGbzcdTWfbZ9uEc35NUHAfrVKUdCQCie9G/3PkS5J/jRQn
5BGcl+1TkrvldBc1ujUtgTc181/hH2i/P0H6W+SaZXTscVwt1eS7Le91QrzPeyrvpGwZNTt5bQau
b7z3FfqEt5TJ0NnIHW7rChUSz1r+Uige7WdPWQlhPgIT2FRCvDXjWQZh2FpfIUwhcafMBRsxbc/E
l2XTGcgWn62pN+ZcC/lBxM4WAoBMb+xbZSNzFeEQ4m/bOdaXzS5JGUgXsZ1l7EtHn6WhVRH3OiHC
gJh7HqQCC2U5/krxTase2MPZa07yJm6AIZJMu28IVYg/WvqQdnitsnVJ4qtIt+yWGg0Ls4EoDGaW
HdBUHBejhmeUzW2rc6Z2cLvtpOGehEjf++ZtJ3Ww1jjNQ5hnA9ezDxMaBgB8+/WIXVgw71uYmbKf
jjWfEAj0DF81fcqEn1Yh6IY4XFXs1CefIw8zWX8y0WQT0aI690mo3zG8KlAud3v4tDQVAaLtBtxE
yVBSLMEKWviXKPuhgBIp9mk+IkYU5UKVFXY4cPoXvbPvgBaUTeJKgm20czQUHLVniWNjLW+s+BCN
EVXghAPNtrsF2nJKiHOndS3IWm2+iJ2swN4BnhDEPSuUces9a3mvz2URuO2LRHJNa6OmX1RhueAO
dXDHedgQcmBXA/EfVindce1e+seAMRGupHjlK6iK1kK6hs69zK5UAfJw25i7weeoy1ZEPVMInhR6
AStGnsP2KDs7AjzzwYoYKy5bmKh+0GEOEYm2tE+Z5RlrCP6LjTWsRjzvtE4wP7a7gRkl3KvInTC4
blu2KT0VH7vpFxLNfpP0hyZ+UtAmTZUQkIGG2qlrz1F6swAGFfXDAKxCbH1O1AfqGJBl8UFYKFJo
TibdagTJGfyolGtgOZV7gKF8e022SwhWTJ5p8d61Bxv7JnF3Kbbs5WC5ZbpRQYFx08qrBJ7UCUCr
L2Ep2CvaRq1iLu2nMX5QJ8nCfS2v+DWj+fVZ/ZmWDdJSjpqDUpekRIomsYPKQj2M1D4p7Km0nJ55
9zsGPyXBU6RQpqfWfFfkXcrN2iIuaIJhNaHTidIP3392CnrOoxo/7egqDR+0+MZ9M74nTHUW1MX6
Msz6aBPIK9fuBlC20+lxu1P56lq3qG/y9F7SjghTcisRDNr7tP5tVLKmVf8wKfqyVux9U6Zu1Ko7
2PBbg6ORFbwr2vt/Pkxm3vDgd/7XI+vsq0E9cGR7CshVifZjQz1kF4A0H5maG/NvSIb7xCh1WHUL
4n6kiO+o1zyTc54xw//YHqcVft02dnV7Yi4xbmUxnx4ydKPIUg0ZbSBnEEozLChl4+BVd0qv02qE
V2mwsSvgNqVOTya/Z1nhGlH9PRQNfSqOAWxiHei+lYYjXk12ZaR89xZmmBRdot8iAErNfZGg72fT
9p+2yt9E0UqfHk52r3CJxPjAlfrHkMkwo6sACxl2WZYG18wSa6LwbpkaAYe+VZGN9Bgsijkd/chT
8n1dByvFADVnK/67mMNQ/HqgKm+8K3ryqv300HcqrSZn2/rqIWsdrCa4jzIGrD/9k2QFoRsrMVQE
zHg7rYJXSwqp7xdeI2nLCrSxNeLbnelrVE+1iUpkeKJNpd4mpgvVutvF94TlrEVnn0u02k0LzHe4
yublMhqOoq08JxVeYTjJ2mGF1X3QxqrebZvkSEnHqvE+8xB8rCWOtdcIayL91GQcQ0QUwtWY+20j
PXa0ZLL4l0HUMqITHSk4qr36bAHyVIVypb++rjs2C6i4JuUjQoeqQDwRPse1cen7ycIPf9vgQG/c
xpdhQvyzqRjUCNwQcqFS/q9DQFdMK7eGqZ6Mxj6OQYBXPfyKHGoS2mgZSzvjJ2kKz63NDlaR40BX
2Ymo1nVySlj9yYRajkhMNVSpT41ubH234x/KP6q1/+E2u1NBMyDaIquVVethIyhrqg8x1iczd7bT
GOrgZqRfGzQnuys4mdTdnK7/FSP9BhnVlEJWTsHZZXLMp2QIL/CNgzawr6AGSf0uOOntN3kURPJo
+pyfpS2yaDvGr6AyVpIUbsSUEvXWHCsgvPlIiJW+06nHq/VHBisYA/LImtNwlJvkglXda3GOFwj9
l1yQqj9Fubpg7+2TLuyMxJUSROnW3Xs2IllV03tPLl9UrRGaaZ3kTbW5qCX7pir9JpX7n8wCORkB
csgMgLHFyFhugu450AM0BCa91tGvaoj5m1O/LGjbJTyODGPf5EnVU8a2OfWS+igKzthkrZu4Egpt
zTTd3bvuaiTXEVG+860B74Q0j3cA1DXMX4a0bbmFAUhioAjTl2tfld/LwQby1i6d8MevfVZ0A2Sk
2xuwbSpsZZZx6HPqR/afARZCNNSE6WUmEuQVXtbkW1qnnCOLFFxYmgEoDD4V55j1h0DDgu14aUsf
fCZMHXyWwqn6ojb3ZhfZXkZXVFIdqQI2BtxOTmH+aIG2h4JCmHUDBh5/7OQV/CuoZCCb8iGvWb2m
vH6gfXUVBzp7iZcN3wXf8oGkl/eKtTEZi/08TApgSvF4l4nFjPEbVshHmm7Aui5nNE4g1NsQ0+Y2
QEKJOca22VVUJYAQhOSXvXUWd7WllFCa2Ov2GjEutvGrza3e/hgpjmdbuJaSIDzWQPKUWLyrg+KO
ZfAdFmjoGmWR1f1WETaCSm1VtCoq+no9pvcSF2tWJ9Wiav1jqeafxP1ipB4OZvTqDpmQEY4OVPmq
cRWO84bP2ptDuzUhtiSYOX2bffLGksxVNfFhBAow/1Kio9HlepdK6qJGsy/wM5t5AQtJVZQPn9pm
CvV3KvBsJB25jdFsE2rBEgeLCKbCHIHS4m7TxJwapRzLkUNf+TMQhgOUEIWX+EsTa2MbvWeERESO
R4lUWRIGF5S7uw9FgEnV8LOv7Zpz14Dk0bo2krq2immLt4/ebrpuiuai00q1SscFDT1wSp50pJMR
5o2DH/1Z5ik1TlHsDlQVW8XZx1juYxKDQjEtlQD2K+iKMuznwNuTj49vYqjoc9U6lJZZpS6zmnDN
5lKKbpOL6SL7qF4ljG0UC0hFAWRODVlKjQ/FWKlEwva9+ehxxw+OeRB1ue0rLFpgBQeqtzUZWXaY
rgXOa1B8Q/3UQ3zbJFRXITR+R3ZVtdkXUo45jDsrKw+WZiNRiEeAQjIa72Gl1/9JZAKbfk/JpFHC
GaRh1w5YLJKvML0B/BgxYaf1DJNkn4HBgZOmTpS8tR+UZFuo0bq49mTmaAoKCSprCoqK0nr5acLO
RN6kQ+oq4SZv1B+ZXg6Vep1GGMY3y3/K2fBuSXRhyN06J9Hg9u1/HVuKY62/z9D5Jsqto1A4mAA+
8E04IMBUEay0geTzYj/pBMTFU75XOpshSdkIVFhpCKTsNui0Fu0nsl9ow06U4c6FB07CIbIpUmFK
CNnplxq0q5YmPHgUR9rl8ZdmPu2JjqZk1H8SoqsJP5GUDfeiZWjD5ikCAC1pyU5KiYinlACxSOfW
eGGyf/oDHJgAy8yEdKEc3GLElpg1fDCAg0RUpHYLAIG5O/R3tIFvlgMcxkbWP7XLa8pcZmSQ3VIq
doqMb7DyU68RPRLq76yp18G84iliIk0zfKuVR98iNRow/zcTBfeW1gnRY4hgCDjQV5qCZQ3DcJ6R
MpRTJSqSm6Ok20Dv3uc81wSlS2kH//z8GioKfXx9bxjq3pEHNyFfbja2Z0nyr+SOiSt126o/tTD/
gMma/p9eorkmanqk4t51PQ+oubeVXZD2+1zRqLCpuqeEntJT2v4fSee12ziTbtEnIsAcbq1AZUu2
JNu6Idy2TBZzTk8/q/4BDjBnejrYMln1hb3XzjBzIurtavYyo07+ywADMni1e/E11yyGR9a2VTe/
t2FzqDr7MIlLE/T7hqc6UYMTd9S75sy3MPJIEYdsHJtkWtNW0sYZOnFJCksTOI9yGm52E/kw2kV3
WbLyHgrp2aE0HpgHK7iwpEq7tGm8WHAUBsQOkSBdgM+FcKaF4sE0bZfAswZq1yDuVHcxpPiWFQ62
yyQ5C+/WFTeFtA03I99ZRc1I0KiyEsP8novRn2GfWKN5h1+yGnLed3SpuU8kZa8HfC4fTdD6STYi
tGTRYn7pHOZZm29M7iMbnRkf2cjwKHHpRK+TsZ7EZ1fOu8piira2UpiR0eyPMJ89fFpd8JkQD4YU
G3qOH/T/xNi9TnilRfDeEYw7o9GGpIB6iv0ejhbQe2jiNRSdlHlcZNc8eRt8CPXSYzS+hfX3ZJ/t
fhNqS8BCJLjjbiyjk8Xop2XuRJ5OjduGoSK1xKJl7lKgR1h5PxX4SoZNkG3UFfK5MN3Wv4gfmPsN
/cbJtwlRkkiBO2aIRGrRfb5g9CXSAXYI66jhxLGMqM8YfwiIHjFkzzziHj/SwShAb0SHLJmR1WIu
chC7pQmFdq7Cy5BFa0xb/zpXq2tnne382zCwRvjduB21N84/LKZV/FcPrCa3CT/JSKoc0W6Z4ybF
Y+6hdC2dPe68CQhMEr3FGfnC5wS1Cv296hw8A0Czbi46yJ8a9teQ1REp12Tk8N86TCDBgEKsM541
6s8O4GvLGit2nlr3kfc74suj+HUe8cUavo04idcWgRDprjzFghVnVq/rploILfTbvNsEbkw55v1k
lsL+r+K8qrdAdpi+0DGq3rROw+6TiLld1avvVtk8CxgGaaaW/ljpv1rhfiog3MJR22jTsK0jXv+D
I1CXywiqBDdYsK1NpKwM/ZZacmWHNY7AoxzCg9zqpfZ+FCgyZV0DWWUxK3XeaX9RLetzYC0JKQrW
+PzaOfuuOiPpj+3XAaoWOBrnLQbbTa4waajtW0YcXnseTNat41W6aL01bUad4TrjYVq4NtsJjLzA
DjaGWMPysKdTi4oQ7RTm5HAD5RRvXmlusmoNd4yNFZt2LIFT+TpEDz14Db2Ni+UqQRTfBh/2uT17
kK9ICO0WXJwhxQNcmmcoTqyFy4C0HF8OEMaVReORHgttqYZLVUc0UtwRwtoJnv1Vof/WMNn79Klp
fhO+OXCcA66GbN/1n4MNLgYCY3XKjOWo7XNlA0J9EL7CSDTfV2v9h3ED/V9lHLzq3tB5WgQsGizO
W4RIjJppIL/nelFPha8jpga0bdHwohshewo82WfVLmnWoSvodz6E6kc9W2DZWXmiFsQLZDtbwkNE
Cb+f9mOdBwtLu4ZmsxbOvHFqItGw28AqUDiRISL+Eb9afxTYTnBtM5nWluRkjsqBAhMpnRkuozcT
jJ5A2bcAN3hlWF9+WJfil3jXt+nGYYDc5zH99Cy97uSSnNEupq/Zp5PvAZhUpAdBFoDJHSFwWYjf
IV3n+8aPWdL5mt9t7c/uq52P/LJ1o0OrnRc3XIY5ucovLcNBQg7CG6Gc+T+0n95utJbiMycaxUYU
Doh13SYbPKC2thy+IGBGoJRfxmmraCsHXN3H0LwODaAOffAbrMoh67cYOlZv8r9bR+QxCLcW4z2M
NoPJdjbxZws7MfoYMV3Q+RVHzluYLpAbkEGAM3S0XcO9BAOvSn6orSaWYajjou5lvNav3pv2SM7B
D/6mkiIZiYZBy/NkRdsMXw2PFIQaovGKvfhKmR6/ILnkkUDhtxbhqmtWSSw19Tz1uGKg8cbdQfkD
mVm7IIlwBhm/3AYck8OLA3eNhmFY9uw1uzXAXZsNKwELzCrBO4BA3DIsRshjBuA3/VK7Dsx2NT70
X/tKnAIXP8aQFwcSFN1R94Feky8OxxBwbEFy71iupphm9xSZr2X8CWOKnT/+N9velBhIrNLdO4nD
7gePB9r7zjDXBlPJPEamPPzLM6DLi7KDJw28NGtXUYRIVD5yhHYCYdIBFVJTdcXCaX4T61ZOxZaz
ierp3Ut4EdBCllT+Hb80G7u0AZfhIlCKoYTqYhkk1toFB4fCW+DbAoSxcqhdsgqXwmAQM4itXSff
K/GYNnCBZCjrLPdFEKwW6odEybepi7bRlB9sVvoTSgap83W3hgJplUbU4LJm34pog2Eq73FXr1P7
0tXDUpRXHrc+f+9dlvjtjOPlLYc2UI9bdSK+6FWx+DFZ8O8AKDAYAYHidTsDOPb0XVQHBdJRuiAR
Kf9moJaJnZYdEWTaQl/Y9c3hAIgqFsXge4mWNWvvnGrwoblTW8JlNHcZx8ZGofVLpislH82rTSoG
ie3VKiEQAPoiNjiTH7vKjln9QfOgV+dIKd/HSQYfY6jIm+0w2wjrQU7adzW9N+JXwY1EdZn26h4c
6kxmivIvKgdEUFzRqLq1XL1KzoltxneNbq3IbNzCvLoIOyYrgvINRAPr/HxK9XNWn2SNLaQSEJBO
z2tpM2Zl3e+w3HYIYtRtwJbTM88fR0cBu2dTDhNDyjech6PzcjSMw0QcSRwBKKKqd9g5tUjvmvkR
Y7yywuhVZhzXiO2YsS2PJQYmFzNL1heLniCdxCV9DvaM/a5QN9qI6Dxn3HXZcITbtjOSdr1cj5W7
VedViBTY1ikaOc/r2luywA70a6TBNMkeCnztsIzfR6N8J4Gn1KFuVl6zylPlvdOJtMzTU9e+RTja
vfjmdgI7O8sm8rh6znwcIQ3eSK0t1zU0IFbYyfCrd92G7x6oDOF+7huCn8phNFQx7rZiRHzaeV0E
BWNU63fyrGffCZ4jS12qAQIEx4w4uVSIajhFDTGRnkOhViAgmrKnax5Dbogq/0VC2exDmC72gwoZ
Xu7U/6sRecE/iJV6g3yZAXP2kmLfGZ7Iyu1+j7TpRUVrg/zrVcndfRTzQBetvSkQU8UJC5K/kRIT
HHa2GdJ5IbDSBRlDKIy2Gq+5RUYKFcrLNScLTerTXA2UOURY70VnlcWc7AujvK+1A25F6pkKYYiA
bgP/T9/ZvQxlZi5NJ1w3sAGr7uAwh+Edf9SGOJYJoRd4HKKkXvXjzzxpKAYswkqoLRRv6dbWogeE
UUJe46ODnwsdxXqfy/AVILJT7Mzw3ot5ZSBw6uKH2eIUGDG4Patq6xXuPoEZEBDPEbbI7zGUtCAX
pAxOjcJVTa+QDSV0How8k7Qnbhje9sPMciFg4G6iYusXwfgpPGYrXKjtEKxU1Cea7iDNYUPPmKVJ
f7p4b7CtTtsP5NeOyYbtxWAp6UTVukH8PVsM/vuFYD3c0Uk7UmrV1msmQyplt8YqMyfJreCi4bjO
9jOrZONkGuRKwLF6GCWjN/b+moXdSSOSVTdXuvmlesyrEYWB6lkmIv/p6/1E5B02rBxS3sAow5p/
MpXcXdXaVgMLuJCE3HDDnN9HVDtlX3n91iI+SSi4VTbC5JqvFZTCTMwV+9cxqjWP587BphHmPWZ7
hjbTagaqT15qCe6aX0TFpjNf1HRioa9jofuBR7Sg+xBQAl37PdMJK4OaAAhtAd0QmfC0bdn9KYjo
RDGueIe4D/ID6bJ9OyKsJFpy5yAPdG1UnRhTJbzZSxauVnOpfLvwO4+tTRYGI2txkQQRyZOrHEQE
HIkTeRQNeeTNbVZpARGspthLCZDTqQJbJhCgSmhRjLPM6s1ixsVlBuaqX7OyYINzd2JaKlzQIOgg
IO/43pC4ZiwEm1AAF+oI8oVeXiN2XTlav40Qj6ICdLpbF9DrdFsnLwkbZ/Spzj591VLAl5OKPalD
CKBqgdzg94/SGj1tAmlk1exF17CAfFXxdCtSDJrvRmKzZ0oqhLY5l1MEJhDSYxN9sC1MkRnAx/Aj
xrY0X0hiz/OMPK+1FhZvPOt7C/GU5L7liBlMlSbOJBye/abr5pCAL7GSrTgU8CWy0NBQXMxkEcZd
e1INXKfKNizXffbZeWyC1Ac/calrSMQ5Ue+n0kBnjRo6J2SqQxY85O4moaHjr2tQOwfqZ0pQ+ZH8
kXQJxMpRIQlOeBsMgFAwc+PmL8looo+eVNWhSsDeV1d7XPIdVkxmlcEzg1DMf1COCrpAhn0Ro7gQ
MamX/I10xw16QZfvwcHft7BVl+F5xKL2kSFLbmMMYqmx0fFnjv0tZgVWJsUGmEzWsXZiAkx/D358
nl56Sq/QufHT4EsfTHXD77DFbcJ+gX6FTsiM6rVlAYwGaqjbzPbWWkuJZ09+FjwqM9kqEa4v8U/L
n9rcnBTTWUSoRXSHVzRp1hPFaTHURL4+UuVsleeKl6Wx/jw1WSqlb4AOs5FjzWjN8v53tB9KTECv
YCSU+l4/b7IW2hb5EyoXuG5PR0khnIEUh3p5a6knWxsaPouxcYj2x7UXWQu8z4OVnpXeBcVUpVwI
ZAslJQ5gm9jRKHubyeWtQ+fdSG+wfPYdckDgPI3HnqoNSbgFI5rwViahL3+nfI8eJZdvpZvLo0Gg
D+LGnkWVq1957VqbGHf+4hKgL65Fy8Fqa57D4rsiw7VAQcFpUPQmK/l+tYV4P7DWPI8I2eCY2uG1
51wJ2cwOiKGOZZvsUUAuvGhczPOHzeEtaZCRMiyO0jrtgIxzEB/JUqB1b5xkQJa/pIK3eZY5ykyk
PEjL7JJB+45/d2AGIcPrIXXvWo6GI5NKHA3VJyM9L5IfQrYtqaZQ9Mg/KhEegNe0SD+kJmFCg3OZ
h3zvBTT7jXNgWsrOwXx55NDpAJqawR1ORJxc1qV2w8cy1du2ukfFnyhilLcbRX/kZr3Uedflmxqc
eXFN8WfIM4ofGIZ1SeDFQTfc0vALHh8usQmapgx6j/6Ivm75KCphL2a2vxFenjLDXvTDwJVU45sS
bBvLWuRAokkc8rjiJvopdNGBvQ7jYFUWzVMMNDbWnx6zJC3G4dGiFDKt4jdjXB2gA7TZ4Fp0al4H
ySMcNlOhnhqtOXVBsxPKtK+wXDTt94TCQu2/sYTYNOT8FwRZI2NnHpZOOAeD2WVoMP+lHpmaZj/E
TA9nsbY+W3z3GtWajpyjKZ4h1l1XFm3E6qiy9eLdT0ASXZiKVo7iYyhg8q6yrorOwP18p5CI/nlX
m/dwTM9Jymgg/MTawLWNg8Kaf1tCoaDkTR1hfsZxGCrolNGrhrY4csDopofBCXdmXL1hf0AHUQMB
Tj8yZfLHOGXe1C+VWEr0x01p4MqOs32UIBXRSQ4Mw3vUUnhskX4+SO4SpKxXT8GAEGjRXoOK4rRY
T5JQORV42evEJnQhoAXPxEc8A1VK/xV2vRzNk13FeFmGTZNiK2VG3CfqhZ383ekudTnBQDHQDK5a
Dr0esbDg6LCqR1lL8VrD/SOtHBEpTUxIFepUYs4UpHlJ+jnHj9REZltfYjr4sOUdvWvTr2IAbCHB
nY7EjQQS7WftfUWxx+0XLY0etbRwfGowLrZ9a8GF8sACUAvVebJVA+waGgSUie2bHh6b/NGVxrJk
6YAUjagRF4t21X6ViNDtud46+HScZOlBo8mc74QDZ9R0zgX1WtnBu15azAWbFcAFQAcsWMCZjDhS
h8mf0FyXiQH62Vobj5ybKp4aYF4rDx0xl36QkJtXFXubRWoQVxunUQ6dGA8ReOo8fi1iROxMAIKC
EKCWUr1mMlQ/iDJWDVkYwjV4RtytyldHHBiq5UDcc8LMqHrkqgwo7mc4bXJEfyGiIJFkVyMEOzd+
TV1yTNqvGplVJZkjiX60G2c1sNLQxmfBrk3WZA0R6grrBMv0fJfBr0A4Q/tNaRAge+cfmpmX8SzL
20k5G+rDjDDgVpifur+Yu9oxM57tXSHuU05MxrDUe793mI0YD1SiPtOHxD3njrc3hrtLAINlDceI
XNYpx+Pi/unONhuYhgANadiDGT2cmyD+TMvhEXrBO/ovRzZgXumR4+rZ54mfsE3H5gJhDCJjz+db
889wit0zyAlVOF8M2VRMxj5no+xG1t0wUxYlYt0BDG1tcP5NTGwxYYWcY+w8gHMyUbIse6PxHvaK
vcxn81wkOru6hh0ua9kwKU4RRu12WKrMJqqSVCIdF9J1jI8F9v1UodMJnjrHQCm2oU2xLtqrVOYT
452y7NblLmBkazV9obHEQZli+MyOqsnav7ywA+6xfdbUn0UcXmPemiLCSgFL3p0ogk22fKuyws41
0itkIZg+g4sfEXn5J/tLTXJnn+McCZwH6mGMiXnL8iWfeaP8xKhHa3xIrpLTCj2i8ukgxiK4RSXm
xfsKQIsFtDUKeV2WeM4aSwP7nGTdAZV1r32Pkbm2i3ErZGX7RExeYasfzMava7vBH24jsd9Z/Vlw
Qcrvv2c3qcXXLmS1vxsyPNDzr8bPyfP4sbPHb53gdazIHEsvHfdGgtArZESueeeBzacd3hWnPIzg
0DhuF7V9qXGpaDUFUlDvMKUG3VGPnQVsDvlmmWQMUUiuHKVcZ1zLNevfNkfNWih+gbqdc4R2Q3Jj
8Q0m+sNDjuratEWj32KVpyhkMtwmLVjhct+lBVKVu3xV4A3CN5zt1/oV7QGCE7EajGytzQpbtm3t
BBeWw2u9PwbE5RiVPxSYA+2XSKPKpK7z6kvBmjJVR4q0u4MKPARYyxtF4gameYYygiHKcZa7WhM1
Btt7+R5mHC7MuJBs26DUg08vdd4Dksv4H0W+0pg/FGV4CKuSGAbTTxEfZOzDJfuPdCqmriP1jaay
jMwdNpUQtId2r4vsdaQ3nWx6+wGhy8pAEZUUOzurFrFHUhmDI9OlJEBBUiSvEbILNpXI8/j00lXF
6sMokJQqV4VZjCOqYxWLvSX4+JHy0AoF5S0bbtBXzOHVE3c9GxAd+xGrVkIsZnc7KQglxlAcdLQZ
/bnVWq5KzJSKPaF0R+1niW3MXydQKrc28cwX8O5ADPyZkbMdxwAuIiwSLEk4+fnQtEZAz1hX2lF+
y3Urz8U6Dm4yzISSnKJt4D3jo9vJE3Gwo41H+6kpV8euDjw1ofpwk3HZhcRf8RIUUAgKvCQ1W5Sg
/qtZYNvNTeTvdvOT8yWaSLPDiaBOeUpHbvUWoGigOmRocqlTZW0wIFWTvcR+d/I7oI+3UxTUdGWa
V+4DsiUyJwLDIghZCDY6y+GsvHGc8sg0OgpqhIvkljfLUcac1/NqbNRVyT/sVvz/Y31RlBsCnEXR
FEf5ZEemt+y0hwnrai5MJFHesahxxWJ4pk5QRH8wTCwRdTEu6ThBIbQCERSPpk7MDq4xwXyuVbo3
Hpn/PieTX0M7HesOG627Ael5Hoa7Sm3Tz9SQk41+l+e75x13jZ3S7ybAoMM/Ywj2blEeQ/0oGMmk
TL+cMduIzgJMERxcHBhbD9pkrsSf83YWOOYKc2NYv3UEJGivY3nLclhYk+Hu9WIgdO51bpnZ1Q5R
NHxt7oy9JMY5V7EQtTkONdXvBhQ8d4XhShW1PCKgauKuP3eJOMUsRHjXQ5NqVJ4FFmETI1r1hNtS
Plxlgz2TPzjEz3YcV3HKk41zz2ERyk01EwQ4in+DLbYu9DLymWYy04uagXRKq5Q15k6Zal9lFmGQ
61JZLpZkYBs5hGRdHCqQTi70nJZ1kIJBnzAlbQq2ghlHo4PvfAhcXxNrHSCIa6WvNsTSedmzVFjz
MfYOfrPsO/T0rYHzJqUjxkLtRtNmaJnqMbZ0NHDWxU6D4DGyV6zGbpULtg/a00ofyrBW0m4jKF/K
cT5PA4rN7MzmeK9iLMFs2vQbFZ/5pB10d6sUrBmnrby1O/p2NpsOCq1M1eB1IiKmk4Mq2UxEHauP
lsF+k1LOj+oh4M8JEpxMvAPazBMenbCki+BQm8VnJ53CDokOAAS9pvmIAzxPJYMz+fdaRbcXuAJ7
GV4UVDt9GM8FjEqzJSMk1X9sXjm+7p6sAPkC5HH2IZpbM45na7Jfs0zs8RApLXHunGmVwP5eSZtE
FB4lj6ACWsu1AVgw2hnhke+QE71qHhG6KjoOgbw1SHfy3+qxwLPBCRjv5+l3xOMRzu5a/nQVi2mM
ARDSODK3W9QUXw7lsZd82fgc3eHVxQoy0hb2EqJr1+/8Ro8/V5BLIQ8P+XnE6m8Ny73Gz6lQDVTh
h8ZHiEqweagspw3ORN6/SSF9jIdQvrf/3YC8lgq9HzdKFZovAGAEjr0zdVYeWDvDYwKXzuLsTAFV
IqkR4+vccB1SI7GT+xg9GdPNk4ZqFBlHTocgD/jeeVfUI3+H/IImlSfNerTk4kbfiqgp52H9Gps5
36ohQRN+C9B1xtGJLpyQBbFGMYSdYJglGgp9YcTTUdcrTPLSC0NrAjiDlQGcmGE70YKYB6dGBs6G
mhneVsY/eBdVIAyF4bcOzXfIhOpwTBI/YToQgBegwliTz6iO0rsYv6LyAIkC6k8ygVzrTOg9v42o
QNLsFWujkO7XSfd/p25bthAN0ykGUHyI6EBOff/ZkDMLF5las9mSvNl/QOC+UiE1+TsqKVhsGnXp
Z2BwEy8LZPhoyu7UWmF64nsYp71Mx2i2Vv/CSJ98qP6f/TRZB2rnuN02IYNpVj8HpIYNe1UmNsaS
hoP/0wBxWBvB8fGml+RykntDJMSKbiLguPyH/dn4oFqM+UqNjTogtPgiBhW9p12s8aaSfxQMEl6v
NjcDQejsC+wA2WL6g1/ZiPca4gHoBhOhjw4eBwh8ohzMqTl0FEgCkXUUgS12Sv4KDkHKGwoL18z9
jBZDIUMrtNur2zeHcR6Z7lLV4eQxouAjYvNq6THqyptdjwR7sp9vnoz4NONLg5dEMss88CkU7dKp
f8rsverxCwc9cKwRfz5SIUTbGYcRbVUGtooJXEnrOh9MIpgrkEyE1fAcW+WF28P6znGSz2z6CFEc
UF6bCHRbVpBGh0XtzkSDDfOytVzsIjRSXAqYHfqaOFKm1jZLq3EBBD//mTJjGxWV9XLsIY/WjGb+
b5lS7O7mmdMWm8wpHf56Pbq0abNOGVTH7cg8n7p7qj5C5lau3S+HtaVdTBWCmPkCTdLCpSYg9xed
L0b4qyOLlk2kMM4UUNti3y1NAEojzAJ0LkZ3mMCiGlq9tutrpsmpOplZW8YaClbqGmOPjCoAa+H6
Qp8R8W+YTuTYMOTHpCPsDOhENe8rBF3L0UvihhOlqzk2qRk6ctroZjjAmByU1bgJ0GgOXf6uVmwF
IKW1+Nc++Fk4ZQh8hS0W0chSCeXxAsbYC9INQ2akozc5KY4Bb3n9m4Vy3Z3UTdrdmIby1aWucorb
eSMfgbmw1i0EnXAURy2v90xaoiFdJdD6wBnWqJxnhOqFJjZtCVuPeStyZSY3pCuU28hBy4O5kUdu
tvPDmCfvpVOeRg1+stH0/xnBpN8sEjPO+73C0CBgNsVXvbe7CHkpK4Ya005eP3OuylT/xOVQAkNR
gnQ1lkB5jI2jUwFFTyIiCrrihp6C0KBtnsQ4oNAhlYeUUmyCYSvBejvT0NZw9VSCZGLmRtM+M9Ax
odLuVTBSBUukkEw9h63azEndz+OKz0rwS1rcf7vxgMx0i+ybOQSTcULtBojdBasahuzA84tpVaQ7
OXi3+ekjrvJot5jQy42d1jFEcI+t6ZIwgXoZGr9648djmE8nB+KtHGTJz3O/nN1uoQ8XF2QDORqO
hkBDNY6td23rmaLomMo/+7SH4xyOBH1oa0a4aaI9Ym3LE6owxVMZZWc2/nnzZKEgKapdLNNyGZNX
XEsula4EUyidsVZxqjL7bmNQF085ayvwdWXJs5Fxe/zo2CC47PwZeunxo555SIcMMc4ua9l6FPS1
0PV5GgdtL0lwBvojzNEzISg4MgdefIYzzU3pfNYHM1WXWgOG4LN1t0V1H+yNcL8L3jEVYmXBtxKe
XQgc0QpbfnlAlJGkD5UXIkpYTPa3IFJ9O++WI8eOUt8kOENJjjWRfgF/h4NJQs3WPUeEOfooPIm+
ZtSGdL8o463ONNpVR2ngRQOKBTmBblYu5r8+QMaXLdWhITBw2ukUX3IqLl9hJ1+pZbVW2V3T5OJ4
cA00mDpU8QW3ohpxvKbRZo6QL3jYOp94YxiYS1c5Q4xbxhwX12GHF9nIsIM8Unvedel3XYsN83Ax
1RjXWPgCJsacouhfDhuZtPQW01JDV1PUF50ZIz19hUrL7vU1E3Sb+a9hXQd42tzFNEz2cqbI7leN
smtj3HK638CcCUb2osktIhSurcJ1gYkdul8I97jvvqd23rqbpmdijb7FYo6nDMOhHG4uGgr0iR0w
BAdGfyXqz07Q55bDyWCRIQDSGNSAWQEWd5iPhsXGxmE+3zBvIATduVE8zSWQK+EdgvEy6+DceSN7
hPJsImp6INjWTId1YGYusgCCV41mpdHZ2LyRxYifcKuwX67Ks4nN1/H+WfwAI1vyadN9pBDJI1e3
uCY901zLlZvhYq+5BcQSuXx2YcGapd3JBBLyuE2VBBAQJ9oN3lYznWYuE72Ovzy+6dx9Bmw+XRaJ
EekyYc9qTukOtGmcchvNZezNVDGvL5xwJQ1Al2ZcXOCZobYak9gRZMDwPwY5z1IzCm8RyeSM3YG5
1ccZWV07nqPkXYdxwPh7gomo3zjM29pnV7biZRBJtavEJ4xPBWBQpKg7NlxWNEJtZvZIDAtXsLwv
Z4PeeyjXpstWTzm6DLvZeMUpUxkmtWq+p7gMGMTIrZrH0ZWj7OKHoM0V4oJpVQXMlyIeo3wPveAl
zG+NfSmYPTmkoNQq6tv5ErinsDhjuw7plbxD6znwUYdl1b6FdH8OsTgIb5RgJZSZTD9eXW0wdkXg
oW0s93In2jTluZZBATjOGc40bCjni6ucg6S7DTFpnhCG8xSTW+H37ZY0ZIAG+V0eiAl61Q6vWwC7
L+EdkhsuA5dnlfspyyVa47IpFy1InQxfKPddKJ4y80gfb/Jja6abympQ+n1hq5e67jtExOi9gxug
ZDgY7+IOo3XIUUviT78mm7PObhHyPXgo1BZo5WmU3TACaAUtCvtImMJBI/1GPY9A0fFe5xy9nIx4
9tn0sUN8AOdxYmXFBGPuSIMEpYRskL9VYckNpNUQuZ9EbPlJwJh14whgjac52XjJcaTyLEiNsaLq
rHbqphq91eCkRGWyP2Prbo7d0oT8HKC5UrwPcC26tI1mEO4K/IrcoewO9IUmUJQjJ5UW8L5/jiHP
OQ+xVPflDy2iGomAW7EaKmaYWhvgPdQ/k6eh/GIZO47YZWEoGreYJyyB6yhPu/7ZlY8I+7PyapGR
K89So2LmBeeBAafpIIW79mjRGOlJqGxeZYshZshZKi+NFS8VttVt4MN6FajZOnr5BFlvNqF2RkpS
n/v426qPwd15M3+ma9B91sr7aO25eAQKVYefRa5bC4MyWJ7DWji/Bk5MME52KtD1mNa1KSCpbSOG
uRWTFzV8Wv/tOhFcDYgSvxuxUxO2cTEvMeoAer1KO/eImGcmSTofReUm/hQSrpa1+ncx0dk/B6Yj
vDOlTtJN/t3CL5t1/AJ4K8qjwRM0EEGF/wNjKib2/64ZtHBMdqiHBF7IZF7LAtfp0qumqJeKh0YD
jKZzUYyKJHiukUBXhPiku1AU3xZCxpo/aiQZrZuyStRKhxywCrWnGcK4t9hEl1r/zSzZLxGa2NS2
CsfOPAEpCM11HTAy91Doc5rIcgo+RaMbe9ce8eCExVKnHabEQ1wTIiRUiAKu2RO/j0Q51EW5DrlG
NPNctZuCuNMRPktCI/3eKvcEAgnAeDmI2cbu2bE/zGHtUFRGfo2Rxt4W7Tum6pE4tR5oj++U5wzZ
rkRQbOLoEpSvlkra94HTeCLS6ZZW51g/auIIglYYB1W81fVP7Ow1YOoRBYfr4frmHejalxHFOQxI
1Ae4RpTsHRv3FJ7qDNaWrzdkQN0MKljX+VHDfQNTJghPs3IanDe1/4wxhGuvmv3CgP9FD5HjvjFI
4aj7LMu3uDzMEx6PXYewynlWGQ85s4ncurjtuB8yaSHZ1ClxbzNny4+rnnL6jy4K/YmIUK2gIWAj
q+XIsfm0myviJ6QNn1l1xWwv+EpE9WXHb1n1hS/RpUEe1SM6N+TKDBaEu8LPNxdnpzh5XEuqXSy9
6i8w717gvljNb16sMnA+McuCnEPdAsjZxgxJOhAAuHNDsruHeWtBVGlR3DFMXvUsFokFWMws2voJ
11xxThS/j2Efr4ADT9jvdaBWPKyIEWmF6Np5eAfysZOehI35wRlRx5tIBRH4HsI/ZtbGzatu5uLp
grAP+eqPSpVC3gSKGJyZ2RSAgtWV/sNCNQn3ETrryNt7CEMhkeJCgPvsLTo3epno7WBUMbIIradc
9kwb1NuUIdypOW4fsajMQ8JHpqofnQa+CrgRb3y2czHaV2ipHZUSjzlA1dL5K6wqqteWH+SMBDdw
KWMoc3pEqSafMnl5xWeGxCR9z+pLVPhzshv40T4Lfp8GreA4FK+YGKHvVfZGarjTdTu/htURniuJ
AS7ykX98l237r+IzKihkGgTSqERxgrBYpBBCSbxleal8dCis1TVHYwEcCSFztRxnxETAtR9R989R
PnoJ/AIcHX1DNMBAiB9K+WPGKJSdM4SrQvmGKIHdEkYQsyxqNXa3h/CiXWnnjH/13jqCHmnOYb5g
qth4b07y1MZLU1zqsLzn2JsnBDuz9ZVwQDL6jEgERYtJE4I+OqeRI5hsbTp8j9UpV7K79kGMJpFu
SzvhPKMrSrtpa3YlcK1X4VGxLEwLEUmzbKR0ldy6qSf2dT6VfLM0ZISmBNmh6iFAn4miN5y1R7Vn
Ltpjm/FN6u4haLhXxDYiLI+HikAn4sYYhII7sNM3As+hfzkJUZzem1sQCRP+6e5d50WoY+xHQBAc
PBWkX7f9s+fvD/dsCtweUBBX7qoPLym2+rJci6x/Ka3PUqXP1X+Fs7EGoqErln2ySyecjMCnFAv9
BhciV7JOn1vdUv3WKL46IwEwfpzu2zD9XAbadOcOxjHki8ck9jVhmtqXEXwM8DVaBlvufFIRG+Vi
G5RXI30Xvc83hmoQAbClQT2t9qPWrLxj0/pmtWniw2x9Fray1o3mpbeaRYYHXlqY8f7X87Y2PJ9u
pVc9Ob1HehsjRNaP3LP5pO+CkRukUkmDi+Fz6O34zIzFaJOObYZAMudTC3L3fyyd2VLjTLpFnygj
NEt5C54nbMBAcaOgKJCUmufh6Xvlf85Fn4juU1UYW878hr3XfszlQFmcRxz/YA4GbG1TdbUImaut
nreWAAs6FFqjNPosUr4MYDoMb3xtEmQKuQWulz5nvE4DbABBBnFhXZwEJHyS7NM+3SoAM930yovY
tOhm+uHHgylnZc1z5RPIxwA4q9JfuwjQEuagIuuJwSiTCG6WeJ4ZYDXJS2EV3540VyaSKB+hqeuz
Fh+Jyu3sGElwaJ1oBp+KiqJq/AnNQw11rYhQKDL2KXkIGbYiHaDw3CuboLR2WRtjsNYNaQmXXL80
fFSnznSOIa0TjY9XupqKKBEBTeybJgDvtF9ULmF+o6gDuttlKLeonJnmBJRgZvwf07DaTP74mbIy
Yi9FuKDJDu8Bn8ZOiWKXWflnS4pIH3wTvApnx8IVTltn+PQTJDGO5OYENJkL4zAb8EfZ7hqmmFlu
7gJCvyzm2gM8kS+BvT/WKsw/hVj25kzRt/KxWKWoC0JcWhoYY0V3NLUI32LcEFw5mb01zGBdOC72
DpRQds+Epo64GrLBQqRDEUnOVxQwTmRDYoWQ1iaj34eJ+RZgMy1YWRo8EYWMKa+zJ2z+L1EzvZuF
f2pq7o9KfhQCyU+WhUQ9jdtp5rZNPUbKCi8hfiy2Ptd2xpHjfuX5GPCmxD5PK0Rdcxo3o+915Okw
1saetx0XH4dDDuq5r+6TCB4c/E2fbrxj5KNAQwmDQEA8u4zzdEZUeGcEG80sLH+XEKGb1dCWG/Fj
7+08ez2ky3/jrQ7oYV+nR9AJ5x5tRMKWKK2yVhv+NqaZGyAG/W3kBcjlo5st5ldmUT/lwE7GqtHB
qvyP7lxT24YRODWfnVXvGmM22X8ujDVZfa3ylNaOXhAfSckNEUtJT2WARXXthAU/zg5v1NWSFuva
xd9Qfobkk+Sw+RrJtzk5e1xfs9FSjzLdK8fhJvIBbGyIOZ0ru6iRsWQzo+iQeiKOCJhfYCqPM+pV
leBtZWSLtb/CayeyxwXvgQLOAWThJ02MZ0XS+5gwwsC9ZlMydmZ8qTt+vkW7EeAhnaPsCMPz182X
g69IvzPHxGG5Dd03BD81uFij3Oazz4AY1fI6TQseCCFj9sGsPWdMK0oHhTuOvTJiNu9sWcbQJLzN
T6/BTtULukjf+1RD+NdKv3B587Qs7r+UIVyXz6+1uzw6y8mlkq/RBadPw/gaohIq/9gBy7JEcJA6
JKIxIAGBMi3pU08cRACrIZ0pj5BaCYjsro2zWPx0CLUqd8NIpC1x86VhB/ZlgN7uMHMzy+cJwfDy
0/tn8lXx2kAnPNT+IceM0k0IVfzPMbuJbOBrn1CR16zu3FWOlrJjTqZivtIiudjoLf10OMtAi0z5
5Qo0TwP0Pnfet4QeNcUqxaQW8RMTPDtBsmKluLMUWDzOJkKCSJ1mSOGYgPLNOwDUlByDIDmOnlyJ
eQ8HzpPxk/5jiABqyKRzgimto39GDUJJpDc0OQEzwDUpb4utxRYIFGzA2DdgdT0O1S4ZXoPpGAX7
ogCnbO6VCabduiIuurXKeApxx/GgOe74PuqsV8V8FemSW/53VRtwoaN/yFJYC1V003T0zOFtmNgj
G5gPj2mEE+CZNUlv6MBWpT9GW/6KHgQ07oA6GF57HzAf5D1/ILbFe8TSgvoF0Cr6nIFfgInTzkxu
pelstQ9uXJUFmS2uujoRA+c69eFxQghC/pcyH3E6Nr7rRHbrorGeXTZueB4mipnZ2fhRdVwaIM4e
mQNYoMf8bXan49zgR1pcycfr3ct8a3e0IICHXget6i+D6sTEcpNq1ANzXVhZLVEodXzz5j89H/LM
OjJhCcMW9b/NROjTmY2MZJ5t499M7m9YbZZfrW4h7GYfelfdLKPhWpswh5aCeDROWG59zlI7TvEn
3m2ScI0RIyaPR//u2/EhASJBDHxVF+uqeO1s54SKcYt6BFUjOFPeesIL+YaYyOqpsvnC6Xk4vQwp
5givQ/pUO2I+VITJBavQ8ECjupGgKPuu+ptZlww9XxjMm4VvQe26627wjswX55qGv7L9fZxS10QK
Kp1c6+GuzHjQsRzqeXLSnHDUMzuazR7yBOxCta36i2CzWD6L7KY6QeQkQGLuRtMzN13Q7mVg8vuk
K/02eEzLs/pACCIgYHaHybQXzo68LxyaQ7CT3pvdmRcQcY1glI3mS2eGsxegz7Tikk4fM0d2KKGY
6sjhEvBtgDhSDNYeUbq7ijxxBwYD+Z5cFYKvInaCNtYw9WlHlxR9KrvPGhRuVJhvdvYjGeMYFRkF
8JYsuexVRWAdc+rpM0TYFzbTwRr6i4n1EN7/WjIzZ5UA4YD2fRWAU1MGg86IB1olDFnr5MCR+6oS
Bnm5ch+52sN2Z1e/EUpGmfb1avC6N5kbpxZRgMP0UE5A+CxVIVE9I5ozorXu6csZgl89bqNmeNTD
hTme130vL01mMesaMSzRCdrIQVHho+g0apRFYy5ezARmWR+I7pn/T+J2ZP4Nf4MKwoVbGieneeXb
vLYFZr4hhMqi4uQMt2SIabZGYOkg6uKuIhai3xlB8u4xpUxNynOLj72SYuvhI3nwXKxrzH5SZnse
LJPUESXpeGP7OGbsKIla3Igi35o+wmRr4/CkkhjwoVLCde2B0RCEVmbLLUEncCnRgRSPFsxN/Dkr
k2jilL8V/VMNA4acGSdjNZdJagr5t+oYvGeBOgRF/GdcgL5xvPhLdVWWDQySxUH61GAZtqsfmUu8
eD23YDE1xAkzTqFMYa4cGiZLBMQcZvOPyJXXhIN5qaxDXGj3R7eL+uwwOgmJiq6o+FYwFpgoODo/
x92KLsVx0/TkOcahWUhRDyBwJZnWAxUsoTOzCdZm8xbrQNUgCAhLcf03AluHw9gTYVHN6ClcJiDV
79zjFwyhdkWzvERZvilreuupI3iZNEWPFxnk4/OUDvti8O953VzzngohccHtFasFaVTCpllUeOOP
IxvTgSSBSvFQGC7DaSfe5FnPw1smr66f7Mk2WQn7h2zwq0I71acZcDNMNJCkSUqoajb4wyFIQZmL
O2f6Lm7p9eriPSj8u+3IV+l4GLsFob7zaUaA65kdRCwIjKFHuke3cUHtS2G9cODARQibTYKAiO5D
fz4NTrKeUa/GMIIan3FGWUvzIl1iHPsP7VojH6RsrCdkJjoHPORl6Bm2EMMAiNi9M+NUDUTMjcTb
593/m+iqG6qaXZd9pSLfM5mdGWyKHwGwSPZnn7Uw6hsUTBrR+VeuatDcpl+vPB+CQ8ZXGDgs3mWv
/c1sHBvI6Ey0hgsVeRLSqryNiPUS5FolEvZJC8DRMVTNPaJVbkjdKFGqT5AZWmP7BsbL2Bp6wAvy
2Qreh7jke3JekDb0uIcNFnaz6q8zLeN/HwZb69EFSgDcJA3/Uvo6H704gCOnRrwrdQhBQlMvb/k1
ZjGzVua5ZlHtfoYuTk9mskH8ODXXSmIL4Ll+zNQHzYs//xktbhqUB9QaIu3eM0DkofVkDNOpkOWh
qMrnIKu2JivsnNfUYTAizJdV0jXCeKiQdyKPdZjuagVj++ujF8AGxZc637foMZtovM7HLJ/2Us5f
9aaibDX1NIKD0CJNQc/oqfRQWJj7gewDvcrKN+kSrV0YwRHzDG1YKDLj2cE+FE9MrlPwOTTOI58N
C+N9MfJhVT6EJFrhGhzAAC/zq8WjU828+/ztpgKqbK8786T/jdDnwIyMZ+r0AipX7656Riiw2DPO
lCD9DTpnazeHot9Ws3Hv6UiFRB2OM9NkYe6t3KA5aNMWB+OCGpM1/j+v6zdD8zn8KIeNAHz9GDcD
bMOZyjPs2Z1E55KamZ++tvLHmqVW6oZ/FhdMmeStm1z6FmtTOWcU1feaMqqmLdCoMhK0YrdiW8lz
qQXnjOIzEHgdiokW1ILAkO/ZwxpVDlMF5KF8GfwCn8Jn6/7kkuXdweVdyf3lGTlFbIWbbLE3keVs
kiB6yjUTAAnKZHUrMDEWi/Bm4Ra5WkR0FO9lUjxL3iuN8vfcfT/A7ZpeZ7a0Bq/X6hmWQUAd83Rv
Jz9RpaHukKOHxyXa+oWL9JX+0syOCU7UYWBoBIHmFGnoivHXAY2QuBWmJsYp1EJhmb6gn8xACLp2
d9TPf09lYplrLKs+hRlbEZajqOa2lP/4SYfjvNCUsBAAk9uiXMT9oA4t5FPJ+muaWc6ziykOgi+c
QxGLgaPBOD5DTEIKLBAz4/xCSgPOayjOkvNpPhXhqlXHuQftDai5Hs/EVEEh86bDXG68/pwDqcbm
NcwqeJgqnMwxhF+3JoWOLQsbn/6xwutBndpR2U/I2bACVPMmlNvJwfnHmfXdmOdUuJeoxnPGQSld
/+IVbB6hL8GezFnFQc7Ft72k+OhCTLRLPT9XOTu7cBsBwyro8hK3QVrd0BaZLK3SYPxnsuaLPNZi
gUGoa/USsu4b84pTDBAPjianGnh2L/oQ8JlbpyOJycvL1EG8cv3UfZx8ps8RMkW1fFZfcsleU/DR
RWFeK3SLogOMAdUnSc6R4kytxM4e7yZeQSXHVe8yu+W9VsA0Ug7K2XxTjbkdq+Yqo3OEoDU9tJx8
XXglMKIiSrmtSE3l8So6vNAV1cq06VmSDeMnDBhSq5bdaKpdy9OjP60ibK898y9vqdhRs20AbuxE
VCxzMNwXPuuF2O6JMi2bPnVTgl5hXvbV8Nz7DVRX44coLG9lCcYhVQYtCO7yBFfNW3YmM1JhGaeB
4KMFOYXdCfggqISydN8obpFqy8DXAqRqT4o9crFtrQhKImmHCU9tXr11OYehauzXJgWa3DXVlSna
t+MCEuylnomG6YqJL54v7QE8e+aP8gzwcyAXgFmx5Fhz84IJ6higM0cwntJOQE+hLnRJWhdR9KbG
4qWe1bUNCSEAH3Tom21aj8c+DV/oSo4245F6FidVETfCCrnrug2dOm56zupyXZMv3ljNRZbqLkDA
WpMuQwwb7TTZ1ENHpHue/rJz40XpuAmkQXA7yvPS8enCRrKYDpY8xPZb2uTfc5nsTQYbbQDrpjwX
DOHiZmFAOuAdGvdmY6POa4aDOS9Y/ShWcoFnzOXe6pZsX0mNjprWNMB28jdQ/M1W2se0QUcyEg42
+5tcdpslOBu8evKcjEiuGryu6UAIeDDA2gBfGRHGxPlILTDchWTr1zTPdb1KSGnQTX/m+8cuzQ9e
GV7ddt563ue8YyCx9fA3ztxeXB9mnBxhiyPL/o04Gx0nOYug1pqyxymUzKlcZpyMSugrauJ+B8IY
fBT1piLYYjRuA9CJGq5uGjPrmaaL8N45R4G0LBvP5a/529DHqOuBzdIDyVJ2q6o2Pyo6t9JuWT+X
FPJBS0tZ2zyMFtjtflCvdcdYbShZChEQi2JGxf4pmMHmWPH45tVQXh0FIDdnrG8xg8HCzkMFklUh
WG2cl1lVMxvT+DaCjYT32xHXk4Zik2U6FKu59CBUMhMwLEd/NBRXy/2ZQ5bMOa8hz8Y/ooOrQtKc
EdTHNGxO/ZATC8IZN6fc3fnWouZN6fs8GAD94r5mnnxqCa2v5/HbMx04jcmwX9z8qfMp07HBTN2H
UpxWcmGQT+HoDqb92L3BmnmMAnjDtP5gki9xDH9q3i+B8UgmIp5H5D9kherqnytPGM7LUjYE0bIq
YjnX+AKqwRJzjRFnmXABlI3AXdT+yLJ6QwD0WnqoGsutTTrMQ9+arzEtevpP+gQwzAsbpcj9TbHg
C6lw0vvBA8ABfa5jsQm1k8fUM3qDc9GLa3SbuCahf4WYukUYHIWADKNGGla3PS8Wf1TZ/ZMl+BcU
AJ4WbUE/LDfUgCD2OuvXMdMjZpoBsJt8EUsVgzmftpnHX5yV+wvmx1zHKbd6u9SrkhvlYXBqlga+
d+6E8/diDBkDgQqPYGAU1xmGQV7WHaUPF/CSHmtjY5fNb2pTh2gu49iPd5UBXtF4Vg8hQBVXGzUM
5xGbR58Nf/QhwTgB+x5uZVy0Luvf4OZW1cFMAQMlMDq8pxqdi4AT6fnznjdw1WATyHNnExD013Y5
xOB3f/Te5uW7hHHa+/Ktdp/MQtfFkfyNe4P9SdM9pvzH6QJyRf0dxpetGptzjjY9JYxQ2OGBIGzS
AjvqXT8Qu6yCuCuSQzEfhBLHliFIXoMjn5qj7BHqpg3bYpgEVN5urt48vAVL334PY/U4OGrlaCF4
Mv3pE4yZSU32eMpn9J7BELKLimTw8egs35NU76FZMzWAl2z2bPrRqxbzBlXkejHtXTYzg5qpSaYS
/gYyVS5uYpvWvb4LUiYP3NAk7mmv1gLmJGRVYMAKG2d/vyz3vl87ssV+emWi5S6HpSYZOlVb0/Eu
CVqYeGgPfdVcDNhOeASTnBFYN6Oog60x2Tj0w10TFGT5uUiJwTFL9D3keRRSbXuXgKGr5E/PAQ6b
w5K9RQCq54DFYp1GuCO4RizyD7rhWUX50+KQxDJ1/UPCyQyE8HGQcGMxhBgU8d5zOkYcuc3YrV36
q7QjLKzuYREhxJLmeyi9Fzi6F4KImktRWMe5iJ/m8tUDLwnGm4JurZVdc9i9wB518DX+ZkzkjXpH
wUbxLtc6BQrMKnAKsBGNuIiU61IiR5ypZ2pjZGzRAuHRuHsYyWWjAPvr9UvTPiQdeguvindDWYCY
SuNdO4KCY3VkuKHHGfs4le516vmdAjdEKdTyG8w2E26+JUwhmERQGxXl34WwVIfQd5qXOwgVoDCz
gU1oIeiu8j+YxboUnSY7RpnT+VhtutB7VK8ZMRF90DxKO1EMW5yjmuQ5wye9xNVXRpqYKMmECSTn
5jQ0IKfRkKTF0+TxJbem+Za0GKcyNCm4/tDspIeCccm+iPeT4f3GroPIoWOa3/En0k4Nq6SHV40C
o0/4LqqanYF6c+svId51CRek9wqifOM4BwsHEt/miClYbY6ccH8XlZAzrclM0Faq7jn/VmnwXpLr
dJSAMRsfQCcIz54WGe1ZuzJ0wmdK3kphsTEceIBLP/2ua3oMlNV469KAmVgmeN3g2GybIMTqYwKo
OJIaOBrfjeyPrE7gfGB+sIJh33pVsMqUb26w96l1LzqodtY19OZ9bjhbRXvcqxfhvGN6KNqvOug3
GGTyjR0pZCPBKa3mK2saDhihoUjIsWZ1jEGSIvY3/lFy3Wtq6Da2n3IN/hQ/QZBvI7Rq9UTJkFQg
nZgnFYRlqCbdtKH1yR6eNz5be+W+xktYqI2ELciHneFEMM44jc0OBdN41hrdHCCIda+T3wLMApLF
kx4NLuGrDmWqXJgjACy0r6l42WRI8LzW3UgIELYxP3ildfaZwpPy62G6mmfimAcYhnRvN3dIr1HG
2sYF9YCVZMjfkQPuwnIfM6mkSIoPpfv//5cXGZQkeFCJrnKp7RG4XeuDHH1WiaDtHybSKOyxXfta
noPUBteSrQV21Jrt19T0z0SiMmngRvVGiO5gAXpGSBixFjRDngcA/gKCDxG0YlJFS2oUrA0YkxXG
ZgqeGcISmkbKS44OMI+OI378dx/RZ1+RXc097y73LDnHQAomFvtqRBeG9xy/nokinjnYiGtzKlYe
dD7Hrr+TeeNbaBkQVlj2qi+HDUvMXdyJi+d1v1YpMNqiUoxBU3HQZttyJoL+yWXJr9XdfI6tQ5bR
s8e2lLHOWJ+nmD/ehsjpmNbbOtlk3OW2X6B6IAQM8oThQCDy/QNsgI9haImW9b8TXMNl+C287HWq
L70gnVcjpLvha87AFYAvl0ARJ/+txLDyMFhUc3YRMeFL9XQGUynMX5gd2D3S7jrV7dHAOG6Z4qnv
P/z6utZbGc7aPiLb8GjLgbu32AdFcoqNdj2yjLXvJWLIKn2LkCVqUJbJAKHoE2QxCZJNfJQJfwET
QHgth+RVuvO5nZFC0dvRZo+X5TNPGGyUcy9XspXbRmGtxy3GnmmI/7RyV4IYfmga67dC8+4u9h8O
TtvUNLzP+gpkmoAT97AwKPA6+D5DnrKPDUj+HXhG5oWQQNFDRuwLrUcPVgHMANYDt6k6NhUDq6wY
fsa8QXWkHg2MygzbMFnRXQfsynZ5RS+dzC7gpznm2Yw2nlc+kYS6H3sIB0kxtIwiea1xscr4tMOB
2aUX8qrxK/6xGM08GhbatR6Cnu8T92di6C9m/6HJKQzFIUJRY+gMlNK8xj5knqkW5Pz6xLXVT2br
HvN6vrhIo0cwoql9Z4dyTZrXMSluDAwvgK1fF2lGqw5kItND7lfPXRcmGVSVpGp0J0KTZPyRUEvB
cuTjX2JivgMCjxgFjy7br7AKOtoZA9dkNJ2kW4yHNt+omePsYnqUOrl9dtwtcCy0mAHfHPxcMcpL
vhMec+bQvBjLsR9R4PAFSsx9k2MpQHult3iCYrSz7Y0pPZLFckyD5lZAsWlD9Vyp5lfk1hP7vD05
SdjF1lUzfrQZ2b58zh6tfZlnWwfRYzhsmfptdWxdUm3KGGJgQgyEyeJ9kI+AX9cqwNIToZS0mfCP
TyWd7Rw2f7OUbE/hnbOQsXp8wHXRPSa4UkP2su23wHpjgXjA1NVgHTP45Gyai7okG9V0xksGbmSG
jbCGPAS/o0XZlrAYruXY7C3x5I+OiR2e67wxmWkCKXYixJMB+7WZwdGQbDqyiApN2vehJ9TzChgN
TDHybk3zFJjdJxkaKCNQPS0Fxh4LbjfzJtzgTBBPWTPdRyQJ6tSWKTEF73XoMyCBdZzfaufOahUS
Lv2FDyZD/3q69tVNYJyQNOR9OvS9jEgb84O5mrDak+3LU0lid4XAmlnkeCG/8vFrNODkomClhSFh
5tYxks5B30TGv2HMWcJuVbKr222W/mT+JrblB7F7DKfWU4ltninvmL6EgXMRYMcHqNX6ys65TzrI
0mZ4zuFGUSqwYCtwGAT8CPDdxa1n9VrMTBybje6PoWtLdcwSPv/0LQeVbdM52j2hyHZOpRs+OC0J
Ojc/CiDd0eiyxcznx1Yaf6f6LuLfg5vMrzq1AMZcb/zk+K+X0Fh1CUMPJLzVEZEEX3/MZMQyq423
lAPz0fjBzPmw28z66+B/pWTk0LRzNoQZ/RcueuuhAf7HYx6tDQYM6PwstBg/EfQMFGw5C1VLJmq9
NgW4s8HHKVok/cYJwbINS71DjLH2jcKGyWkyg6yfBhZ2TEzuYyU/gzbexQClehigAjZOx6HMS1dw
GYDh+rBGPZKXiLukNOML+ejpTxPSjc4/m+f+hvAxsSYg9wVmfmyq9rj+77s4oaQOYVMrCsPKJcXc
OVtS7fQb2gysk+17imLTY4xHoJrn/eh9NL5/O2Xm3951j4RYCMCrQSfMmsV01qYPG6UZn0cefIFJ
qOUg4ZTFAn8eQ5hkyM3gzkm503doPHenjjBnN409yIHqNigWRV27fLdlT44g2XrNYG71xyckiaLD
1qx0ultnoYur2F9hVGcnmXISl5R0ZYXWeUgYf2crWjg53hJjyzPS8eCPFAg2p0th3YJpi0Ua006q
Lpbz0/jtxUQSGstrhDWXA0CR6heeG0JYWMo1CUxLSqh+OSDC/uTZGoebyzTO07ya5h1Bbkd8YcZY
JKvZcUbEMFjYxwTyJtbZY5Gx6FpVZUAjsU516qKFHSmjVCgfwx6LJVcVqnoKZdxSTDzuDXBc17VP
laSJzzNK5i3PDz//u1JAtKlhhHkrUF0WDJNjPgk9sfTT9VAwA6WC41fJ6XdwuQ2sg+i14Bvd+Gob
hYPAYn6J4BZmdCNMAIP2MfF+Cq7PxC82TRtBJudG6HjLRbuBibbCz6eA1ZT1So53i4Uw1RCj5JVd
cFrVm7FWm8wB3QENvtZZmQT2UB4IzPGpfTa4NvR0zxhdvTBBk0L/zyCpTo4IoRgu/zKBk7N9Efn8
R8C2ycTwwsdbxYw/SEpsbZSLByNXN72g9GEkIP5f5s+5Q9PKzczo37CZn81nXpWIbzOLIdsSn9OY
nWeK9YAYsJZYT0T6FMQNFN0ixLdV/zevx/UiyJTsZX2kLiAh8hlgNe3JKs9OPgODYt7P7AeA8VrB
b+vkq2Gh/nGnj9SQF2WqE55vboPiWmVMM0zPvxiVf+3at6BjMdr21LCNa22Gzv1qC/k54hnxvXnX
cMzPQfYQG5/8povRv0f4vXPwc7A89VIbU2bWsRgp/e+wfk0EjNDWGtkm1CDvDKdlQD1ePLNmgtu/
5zJfEVMLnhuXcqa+oXfILqjXDEmQYVsmvpA+OBBxvuySqd7US1IiuquwH8+wxfiM/kCUwX0cs71u
Ae5V7DsBsXZju4/bU1IBxyqX9Qha031so2tchZRFtzhtkDhj/uOOjcN5p8cmA8yUeE0AcA4xogSX
P2XfkUrh2/LPOQtUwPzDnvMPsbjH1vBv1OWNhYSvDZ1z17tHbxKr/Ltw5BN0YYDvv4E42AHzfgT9
Po0hiHcfLwCNudGid15wBblT/95bhN8utebnh5I1lGuDIOpYIVJOTmShLxMpTDkV9VLvLXdhJumS
SBnAMWsw6LzRY17nSl2DGPdVFB9Ns3pHedBUb1LH/DaYfH36dClOooLbWlREAP82qLVtitA5xsyU
8NtzNQQBYrFjWZwLwrGYGz+G80bRVftEuQjGBNkhMxCU8RWoUKBwrgXsv9CgI7/q930JxokqiQgb
TtO4dN4DsHK7KUPiJ/rxAwcWJZZ3iEyKF/NrKUivJetG7/7RiZoEa7oBn2bz43FYo8mCe0b90FTb
3MOSwBUaN2cWIGEBUxa2NX+As05TdVrjR1RMOMznlmsTVQe9MzOUjKCR/IPbr37xgcLX5S10POjV
rKOh7ZJKhnGF1ckNNCF96QkJcGQgre52YBEkqjlUFugw753B3gHF5ZxCM7RVf299hu+VNFZCCwgU
FEitO00BR6dsXvkiDswD+vizQSZeum+Ccyjt2McO5s3oskNjAVGm/C14yaPL3v4w6AS7HVCptW0n
R+GWl6YhBVFi5lD3lO6xaYBPcA8Oo7xFoE9Khga6S6Qb5CHFZ58SrM0/J8nYC7vzMO+TdjcZT1X/
iZEKlia4GDpdyXWrzSt5/yG53ptmfvb4r37ykpHJKuavDp8uEUWvQSgelyTaaSffoceg3r9wPFrI
QyO6onD+sbs3pBkWxwyjpMe4DldOeE7dk+GSYrFe4udi0lVIwMgjHnhSOZkIM/XO9kROEEiQ8qY/
oaXhcWOoRBxWAnKaeIMpZ6q/s8Q99e586lQDk0VUZHeX8S8cuTFBrQW0mu/pTAzgPdaAjWu7SBII
DorPaNjW0V8VY8Yj2oy7XhtjUTvwyP/aiFjj54ixFneJdFkDDZ8Eb/niZYDizA9LecQcjA8Z5bHE
uCN+bGdYT+qt8L/AFKCODYg0ZsWJHNDuLB2zTnQEIUHc2mhTq0euaN0pe0yWuQUdbjV5ban55r99
dcBz9uj3+qawOBHcTYAtSXF9NQvngQ87ppLb0jMfF79ftQO3Ir9w+WUTgSfJTg93Tr8JOyATa2F/
dDghyspgwx5TD1oOLUDHCR1tnDo32XOM32qB14J1UX97OgxIyZ+RkWrlv1u2tZ6Rbzl8i73ae290
cdLZEvoQz5Yag0Ps8YCEHsVZrfnOoNzGOH7xvMFEfEQ8qg++sPnOjdFaBXSciQjWVd1A3/TtAypU
QW6mAdwnmZZnu6qe8TLGvvfbKXPlcMEkbaRwXnf//M+65LpZvrzmw1D0prGRPNUzo5WakavXfFmc
w+bIcFXMJV5dz36K+uZvVNq3MWp/oB2/OI7Poryo7qlJA/+PKSmSe64k50Bk0cWHgmIk047Ci+HX
2WKN6oW/cvlyvQj0DFQfxHDjrve3Wc+v0L5U74W9q7JVb1+D6FkfnEMNB5e0YarQJCKPGeloOcpV
qTD/5CvPXlaqGDlaFxCv1j3suZlUj9k0vgSIcwgMj5EVLvgDgxHei6NOefDkNifP/zKCCZUbjqlH
OC5EqM70HLx1ycGyMm33poqAqWsdxLIzRHcsY3o09uGn1iAqT6DzVdBD+l3Kj6G3xniy1sLLtO10
5k/GP5riciLT0MohofYSFmeBnc/OatLDFmhEAUs5cxIHlIKcaxCLCbrSX0E8RVtHyTUAzvykTEkq
WrEd0YVz8LExNW0WyRXrGHJBmdCb1XPSKBwLYjeoZkss6qPoad+Jyi0qAsDDF/17js6yibizQinO
XaWgG4WnwZS8pzEaxw4jN77PAGb22lXyVkXN1urVmdj2b1H9jROCWTwd/7jscxU9t95pip+smSRo
ZMgGdhiQjB9ZztfWlXDAmTDAIiJPLulpL8e3uP9K4cnP6s1m05oH2wb6PeFvgE5BVQKq9ucDEyxS
L6jtFvqQSfT7xE6f4Casl7R4cWErgagvb62sb36LcoD33K/HTeBmmz5B1GY6RECEYDDcKv3qh5ie
ngnRhIDeD9/dpFuXqgWmJ29xnJ1BfS3lm/4mMAa/yIxFgvPsML/oQ3lk7PCZxtOuXvrbhbVcyL9u
9KzeWlrpL4VKt1RraSFpHxHwaIV+QmRBY689XKFzy/inxu0A+ahsVpl4b4NwZ5jLqsKLlCvt44RO
aqBG6uxDxPc/RQVWig46Mzmx3lssjY3+n4ecMw73VgeNq1jireptEp3NE+7ZR1blpElXc0exL29F
W73zXuE1ECvaBlpfkkVZwovxqf1TVbgMh2jvzhKqGmekUWMP+eRQRnu0DoPsKW4RrHowvt1HJRzg
VKlhUGnkJ9ZjwAk5bmP/Zkjr5f9++SmHvs1LbZXYM3jiJG0WXJGUWMGX/q1tAp6b/77nkw/QMJph
RI3XtAe6bQuOlP9+QZ8fIYs3J6F0GzHet8ZBArq0sERVxEsqUDMNeGgXTx2HQBeZD6JVTDBT+LAM
qUZ18KGSWJy7yUU/AfpVCt4O5nyyJZDGDfGYdDf9NkcuxrGNEWydMD3kgPEdHZizlJsRfan+4Us2
YNvAteKwl47eaVpzJyQbB2NM9Dzn6ZllAa5merSoWdPtRW32lIa/zv84Oq/ltpEgin4RqpDDq5iz
KIlUeEFJsoiMQRqkr98zW7X2JtsSgQndt2+w+mej7BbujIl+z5ZrzgwwlzEnB3ccv46ZXkkeOY4m
xkBU+ENCNw+JBw4ehnManOikh8MFOrvZb0vXRkQZbZgqkhUUQPfyuIU91IWJPucLhHuE7cBNVvGU
1tBvqwFH17RXgHeWXEy5dDzcuiwB80cJuafKOsEaGv1rL+8FtCtrPFjocmPasMEKdgPzV638wrAV
/mp+qOCFGESK6yDKE33RSJ5JZXja/08q7c5Vma8jbl7iyBvjm89Z9SRPMDv4wbq3MuSN6ScYPkq3
D2lqW1jVzPlPyhswFtneipnH5PVG15CsYImXrrVFzBaHEY9TmY8striBVCmHj631UOUUd32uYRQ/
KG7FfqivqS5u7eA9k4mMHaByyiZsfvSqVcHUebIoZO6ZTVGlWQSs+H+INvcYvMDoaBbRuA9S+h9A
I2GYR49SFpx+iM17B92h9r3nDLhR7aTYDznMmH/DEMzz16ZkTlDNIBDV2uJ8qONvQWn9hrVAM3KE
oSrqYS1RxpbGVcY6WseXyXqY4DM2MY/IPqlRuozfrFNZwJesb35Kay/XAy7sTQe0TiiOx6vuAudg
lzmzT0z6BkaMprdxO30fNd3OzeR5CE5Na28mvcWRoP827GIru39jCwlPGw8156JRQ+GvHtiObll6
RIMSxId30ISCyua9jWSitaRYJpCy02xRepRA5reEZ4vWjt9AfxKFYAvpilkNjGBUwmgoyEmsScQw
UFVr51oHve4f81zRnScELozPKg7Uc0EyAa0rOb9E0t9Yef+eeOxdXLmbq87QtIzfgRt4NsO4H8uz
XmKO3h30+XvsXSzXEOBSEJjePZ0RvznmLujvHBGNTm5S9ymVn5B39aiCpmifqIMixVmUvlxDxsV+
avgmuQNXeG/vclSCagPmxLQkXfsTSGj7HBwi+jYgMPIh1d/GjEya+aawA6RcOE9BfEiwBnho+Fnn
sLsrmyxaiA7DwwZ2HprmFJHBEk1wAQqctisCxh0I5yoofqUrp6cigzb9gtXF0guqnYiBzIS7cu1X
whB35QVi0jbxHEg41Mg816T43iG7oVMNt1K7I9gK5uRFZw5rAfakOnSfWeyymUEdjNwCLV7+nMJm
7YG4LThaWNuW3pckk14kf+1JreKAIQCuenU60z2IiIX1DU1uyUZt/Vvoa8Q+36U5Kpb4hqFh657V
lyn7u1umpyHg5Ncxc0vCs8NTydDdcj411i3Ee2GmviYZAM+gxvvnJwVGKCyP+dpOwAzpKARcWPOk
JdTxmT6+ZR7BnBlfwE+Svy6q8dhSUgIF1ML8uxLTXYm9nJ5nPSbaaoGkQM/QJgM+82TSVluLTTv6
v5rAhmfAe4t71nYJ4ppO7py9BFA+oP4G71NLiE2vfYg8+JhMo+cSX0y+9lpx/dRyXIsI31+ygADp
ktq5G94Eu5vuFt84razOTofnlCkORNhR7n5JijlAHVVH0k0u9DWG6xw806pA8Btxt+WMwkc6Rb8x
mOogbOBW9AXTtZzwJ/mvirKPCmOFKOpXSXQBjCySqwEnWe/aW26jGUorXk9eaGsG77w26C3p/EMZ
S/sf0tB69GCxXu3m9COu5Z/twiLLvfKz0OvfQpTxAveFnQfto8VzrKIHGWHDAG+NEh+7xPtrKjIE
KxVXmmCIQkukCuYI+mn965O33A0jgbW08DizDbgL5ibF5eS9dmmD+1T0EZfa4smkmh1jeXUG2t0g
I9QVivqBOC/Tw1Apj1MD3MODSBO2oHlbszb2ifscYbhar6j9DhG5EECIOfdz8qYM9a3UeQ+b9rdw
dWBA7Qf82wdkpdpJcWeUWMxBxFW7Ddpp73V7txHnqmq2QxLtMutAzal6I0t31yUB4MG/6Tv0Dvhw
1vKYiXc/vDO8zcyHQixihDgqvhfS2Q3GAQYnibV2+nMXQCixxDuBsCrFERKrONR1BtqZh1Sy8akl
uqP39jrBfAufbIv4lfFtOR9L96bOSqOoVoK7xMkhSeBppJo5E6uLR4QTKqZA9fiKAkoppuet60w4
cmFxi9Gve1OPPAtowieSled/tg7iPdPuel/q13E1w5z0/a07v3P8ljS8afyFTAeCFLL7u8EfH3MP
SlHta0Bfxc4aQsARq1+2Pnuzi9ALOJKU1fSpfy0YhiRD2cD6M/GzJjBbGovmIpTYeMa6znflMkf/
6cOnqC1AlBKXa3kmpZYjDG5OEBzcaNfoEKCLa+j23IZ/RfnwjTfbPdnytcH22SRYQ7NwYUYBPTs3
C7/WKfQZK1LkWM/l9GIxqxDNzRZk7cnxRcr5OPpQRFzj22YklJEymPj9Gavl6BymxQvhbkQ8dmBE
o5o22yj1yBZEOBkyHyz/Wi3dzzD1Bge+kIl7ylzwfIFCEhT1haUpk4snPSR6Zg9QBdYRRLA6sIEx
watxzMp94xiUX7bsn/IR4Xt/qgS2GgaTwhw2BC5MZAhxU6fYea9GB5MA37qCRKeQ29BIzG23M6cZ
QzyHNza+DyHBIAIOOGOzVTxmS7u56Wy4Vnv0rN+KGDjDvMVLbMGAbqZY6aX4WasYlV8aygRy62zO
NDli5zEFTJsU5Nyt2mTbQyjKIDNZpXVF9E2wg2UTGz2RJNcDyjEdK11mECwZ/YuZImE2hjIdjvHc
uswG30PH4T5c1YHflNFhMsWLZ9DI2oZ/8ae9MRrf0JRXkycPEcWOCalblS7diZqkm+v7bP70krSY
NERHnZ+SLmSeba4YtqIqpESv4SDWd2VgU0J8UHcUyXLTGFoUstIgP2dYjYGzJ435TTblj2/TUhnm
wUOH0YbGYupxoGISTOY11QZWtfkLLcHeCNNNpAVwBdAq6szHaNapExpxl/T89p5Kqptq7O/Sa9UR
96VrJJVwejXnZqXVdAiax/EGiV+Em1k/TTiPATD0zYIyQzL9m33UB80Gw0lX/DiU5A0mj5GV7P0I
n+1y2xCpAEufnCfcJEUwXLyuOJjjNanvvXZNYs6wdm+zxtQjr0RMPQmnrqxJxbAWBE/pcfseZKq3
1uTVTxjdC31dVAQKzreJ213TjKUT3JgooQTTF1GDoyX9vUdwxuwe1Px6TCjM+PQuXiHMG1RtEvGy
ZRWucIaKSu0woT2fbOSvM4BnmQ+HxM73ZtqiHzZD5is8DwGtXyTaPacAb9AH+LANm5FcsxzrIYb6
W7fFT9eMmGb1bo16fYROM9vAIVXWG6uqAKHrSLck5mHAvpuhKOiCinOIqIvAHYieUgll9jmnhQnK
WU3YwY+yszZkS3/E1pJPkAx7mlEAZ7dHDqW9FC7+RpELMxZrtZ0IYNK7fAoOmJexS3GtVQbkOdGB
dotDfSyeI1q0p6BUntElmEYPvofR4MDHt1ztX5bcs6p7a2MgBWw4CAxupGCYkoH8Ic7XsxPTNdYz
jsScocNaOnA2IzLCHHRFA/2IS2Ug4LGGodyn8Ofjrc3K8xteBzZkA2bbAwW7JdFYhluOAuXURZyN
bnCzBHigm8QumqR8rAIIFh5SKhb+VkOy13j5R4hj/5OhMSOJYV0dkzxDeuYcZfBgJrIyzGqt+bm5
EPZvYWOmA8DzMxUvqGVlx0Ty2gTttnhrUJcXLAwsMV1C+QI5EybJjWBxm9QdiViieEMuL5r8V03U
EvuGbLJ2CfHgbeKm4Q57Qvew+9onpBhpxqzabOCRvfUYjhy+62SdGw6eZ91bPNMkj+/mRxbu3BBa
ocahxDSLawaJ2yKSyDc5OQgcAAfoVpANLsjlMMUlEF3tV7/BDe3aaSfVX4GdCiQbYj12AI3GUvbg
XvrV9PDB1Jyr4/NgaxMDF7tFsmuted4RtCRL+GigUTN8jjN+G0mG1D/6/v9tQmCl3soNUJaTTdel
ArLSrDjTjRC/aC88v1qTbQ8+WLzXzZBju+psIBt7a+8syxpvRJjcGLViBHe1Uo2ivd2o2zoneNnv
DhQMk62pkNl6eOTjS8Rao5/GKhUTmunYaC98MtUKdwSAd93GfzEjjIj1co0hYxK0eF1GSDgWUEv2
I+46cDUuoRoZ9WsNjkaNNG0ECHHLndmSgRIsR09bJuOjdz9rJB9So8pFmBti2ztQhCFVr4yTGl6G
2nCIoRDp/cP2Ial/iQ4huH7iuFRrWjUOOa1rH2KAb998cOr8atPjqXYjOoXVV4uiU0EjfQqNlymG
CufTaC5TrBB00/h0yAq3xFvqBs+h+PYlGqikwTQf3yIEh7NHkLHh7St11XT6wk09Ap+POBcjk8AP
hlyN4bed5CGmcCepA5o5niMjnpq1k2wQXa5y+ajLoN7a+FlLZAntsPUMW5C9RGU8hfB2Kn+OF6kV
M1vTEVdafogqAqOHCPvV+NJrRDhOmwopGBOyeP5u5Eid6F8TOFdxBoPcAu/PNYRrMp3PpXyImUpK
QNaL+8tg4B2DMZLNq4a9kIg33TjkzsbuAzS/BNue5vEv8eJfMwyWUQpyrDEjxQrhhGHma5x81qEv
lyFaZym6t/FQMI83VgEAA71k4W6HKv8wC4d0OsrWeG0mTAbmEf2gNr/UZrgPQipj3LswIcl76yUp
2707vkGRDYv4RNx8jP0hxBrYifPTH0qFjcXj0wiXg86Ypm8aDQAOqnhd/sGXpET21r3MfmMYf9mb
G44H18iPhGOeZs951s6+Ft4FYp8SqimY+rI45RUSij3Ecp0mFVvWSLxQSCjDuNTbG1QhkngZfmSI
CzzipEH6vH2MWYLUHxmGyFCUW8JZvJ0XsVDjrVOFO731N7NnbyOUhBDOEOazDzBmgzzN3H9dIBLV
3fThF9TyPYtfcnEiCYuDNx0To0FBJ7pYGtgGxA+HuCS7FM+JnezGnIlf6BzzKDv6s3lsmuQZkRxL
KhtQuPXkUcYYAIUpRwTlJGZXmCdw0kfsPTT8KaFvTDZNfWuT1eUik+eQsMgTjeH06SU3SZbnX4ht
p+ETGqW7yarxpfYi1CA9q636VuWBBtNs0jj9PnIRwXPjBGqw0sM8EfsvbIGnOLZ3MMPjMWDOBHAJ
uVc027KnLIF0E5mwZiPZ6ju/KD8zuhoNTGT2yq03AbFGOJMWJQyVBPEAnvBJxMLhtdJSIEV604Fi
wib8yqKdy5K0xDYWOGA3OZa5LdiNTG9RQMOOr2rfz8t5Gs+dA9qjKLFDRYmZACwYVYEKIlk49fxp
JG95Bg15/sYMYhr/jLh6kIKIJI5LHH0EZUzBWo3yn1y5cBpl9ZuO7a5vJobYi4jbv8Efqbc3nVZ8
NQoM1ym0ZE6ZSJYxp0xjuR/RiPgOKsrCtmcE2nGaH4ZnotpyNNhhvnAiXt7UwgZ15ZVDDT5P23un
WvTvpbK9ALMRwSmAECewoRdUXlLnvMmTa9xsYveEPwuu0zNJomxnenomMaQ1Lpg1fPRptI4xIDU0
tJAPkzrAHZNdw9bpE4Kd8mwfG9VZBbyQL1OBm0rPB0CJt1SQL17j/HKmzIn9FrJ7CWbh2LoVVKiz
o6+64KFV49qpplPWm5cWqt5wC5gVgGB72p/uFbtlSQ8RjZAQoewyIeUO6zUsTsfh1BafTdkAIhZQ
iFom1emEGeyrx6yNCIo3s8JOtiW6Hkmvtih8ecqaFjebPF4WXkakwx7KWorQBgppETQvKbWVl6wt
+9KbXJDhouy8XQ2ynETm8smavWNtcuThZRpjCg3cmVkIKzvC0GBcIOCcUQUJ+xwQp9Xk+q+hf8Mu
SEHoGix37BGeDuzZiyZtlF79ti4Q1+mWcyN65luTrCh84DymbdyMGbNT07zI7gBJS9ZXcLws+JcU
cqV8u4zsXaTWxsNbZZGl7b7xsXPkJGNil74D6a0dzVnZs3+JLfQsqvbUO+QQPdbbef0zQkdKnx1q
iZCQSi1qr1pABVqhhoGnG/zrE+Ttnr+WPnbrPTscWp0HiFkPwa4aTrwYablPqnruIbeb2ol2EMYd
RL7QQa2IzkyRzvMCH2RmBgRZKa1Ud2+yHYmJsXUw3Zwi4Rp5XLQmMolbete7jZ4g/EKLgnWxoWTb
wRWVsrpDG4trCtBoUwt3OwIpRlG7H1y6adWZUSnD+uqDQ1zmi+ClRrCqUN2Z3VrxtW2mClqNA1nu
n2Oq6CbGdzkK14NWL2C4EZnYJscobq8o9GAVYNOt1d1iwEJtGgXZ5HhFoWktJTJ8Vj2VVeRqpx4o
Xd8S6MUbCBazTsgCs3iLbZoP9QZzqNOY/WavhQsRgMH7kvlBga+v/wxhaeKKTdmoKbZayly3YGhe
mR51K2MuLwjeEXjsnekoUNGRycbpi+kUUA0XoxPNdHaItObpBcI0qq30KTORBgc0WVhIJtABFtkI
CIPFGHYpn0amo1SLX1nIdVxxXgrjRhmmgMNM1a0pBX8z5kckHLuGKqIBkvLqcklxRkdRy+bUeeAK
zB5i5hEa/ZndJTtSF/IAkJe60CuNRaUV2MnAydH6a5gcjDw6oOSBYuNvnZCJtmavfJykynJXlQiq
d461qyz/EVqo2nAP0rxmp7kdvNSJCLIarmjJ+Zp3KNgmb5uL/A7/+VToqEKMpP9XdTPwR2Eai9Rx
iAouX9Oem7C5Qmt1LVedsEWLwsCRJ6t76BFZ5vwxSUmpTI/5OVoYyC96DYiqxnYjte9OWCFfw1u7
ZjTAUGPdJGxtjVqoqZByWn53VW7VIu3Xas2xZFY+paAq14Lxt5PjcegZSjx6lgXWn3SmqOonXWhL
/GYqKqVN4DUP4rDeZ0zzQtgVNqYsSTczVK4+k57MrBP0kye81caieOdxLBlooIOJquwVcUUiVill
YUqRncHz8TKx9CHKjjK8asRzf+UeMAEQu2SGlC9dHkxOyyIJD8/BjrHUqvJqVYN0qTJFw7yrYI9K
40FEKFrqRTFaWwXYpCovrL4rW16XDRxWGDjKiw/jtgI/zjSeN9GRAhyLAUVJtzQCygW3kjhzrXRU
gCm+AHAq6cRr4BmbJbK0g44xaX2pBihjpiw3UZ/vHcsC7blGIWl1KVx89rUbYNYW9TvbfFZNkECa
RMELP68BErypkhpqpzpI1LfBFZsdwxgaTIgzUIEShtlOC7Tq/DVxepC1R5wggRLzd9nRc8X6Kx9t
pzKmTAtfGH9XQFjIM7AyRtY+Q4bgUunFilMWgpPm6VtJPkNMnVDX9PHDMu3ygyJIwz2F2IZrzYJf
ymILiHgeqpIBDWq0Jl/7s/Zt4ZjjeO3G0TmUaCVLjlUp712Og1qVPOuuvyymnxk9QcoOKWkcxPSn
hOZwaeORLoSoFg9OcIW9hpLtQHR1/bVmQkv0H73kaXF/YhAfkSgJWRjpRZ6Z4MaEZNAmqCfky3ar
+W8GoxzmowOufkTD3gqvv/SiWSSt8j3Ul6qX6fV+GeAXEbg4T8AHV3ydAbovhuB0ARgJAGAJmzgW
74MT2edzq1091RFG8LhDms+2yR0g7yUtq5kYlzr9KZETOzoPqP+QlVx2xZ6XMofvJtdchSFfML1S
yw2o0MRXxsTBePfQCaleWS1XQJBIaxB+lsW6FSSF0keKBIEIXvec/gvWFjU4efD7ibNbWaTVgACG
bb0D4/9FzFgq+0+NZ2KzQXpBXHKiwz1H2tL+5fCaI54Q97R6NIHNBZHiyWh4m97CH7T8djAcjWDo
nrfmSOwHwaV9iqc07pZ0cyY8kZoU9bHeC4mceg4XRvSJy+zKxGLHDb+46BNPHANNX0aliRV892OZ
KqMY7xKHBxDpSiwBZReKW5VVzCwGKih74VhKNv8IGVXOfE8Fe1m9lxEaykzEMosYcix04bYvNzQP
dPvOzkZhrF+GWt+HDN+DwNpYNXxh1dUbVEBThml0/sgG5zyizBjgHBjIrzTP/N98vTQwbQ3Mb8Oz
11DWn/myq5y34FnGqlQdqpyOOQIUe46PQaOxx3FVtact0NliiMtr1ccfLTTcOLGjZ2XFUejPkTH8
G7HM6Y2txXDT9xjjjTG5vueMyzIZsSutffU5bR5k5TRLl6PJG/8aqDw6l2dTGAQ0VlxdGLY054FX
7OBtOY+krE7g+hzOapFQQqiFit0jOmAGgZAMMFUzkweNpcva9BlNJekBGAZTc8yFnkZv29ZYSVL4
2vqXWvQhnnBWxtQY+LDcVNop1N7Jwdjg+EOiuL80pNj75A9EYmBTAC3p9MPA38ACsHj+Pwa7qIE+
hKTewpFtEEvRoeTJAR8khi3I6XF1yxBjBEa/ZIBZ3IYAD6uSoodwzZb8qwTTY4fb6lhyXiKUYSKG
qAOFBg62KtjUQM2nCpgOiwa18wcejGpduCZ6l39k+NS3yTrMp22Gjala8DqAVAlREAVMhYQvS7Cm
95czpBWNuw+ID+UOXr11942xHNuoAtgI4+QStTeACJQrRASXfCmfNntsst9Bi9cWYW0CIy3YHFyw
sFLFCjbXurONs8E52tfQLsH9eqt9dRsJ6YM0RzO8Odk1dxMI2rJjetgyxurAOWHRFCvUzDAr2g2O
W8+Txcht3pGKcsHSREK5gu/6Plse7MdNCcipwlJtLnYj69dka6gpdTcMJ3Wg5Za1y9Vm2RhWfZzs
bmOaV/4qOViq9qTs0eNLSc6GsKotiy4SsPkWESmPeC9tGdxAveMSlS0JDXF+trN47wMM+K23K51n
J5O7aRzgMOC1aD5ieLGmPNYGs3wgn4CgqJ4ImGrUX1SavYnNVeuR4u66T7VDiCC5bVm05rsZhcED
0vlszr8YIrZDKq+PLZ7ZuYph/UTqQaKkUtLH4RwQw7X2/bGM4h/kpYee5Ixx2eOOUbXmP5WKUPbB
uraqZafxsPseH1BuXFZ6398I9mCIJLD80YEdmrB8zfxLP0FmIW1eMjp/qEqNEzaG/AxDP8jy9dyN
S1Vr+yR1GVW1Qk24CJ1Xh3sbKULqXRWImYp60cUF8tYbHI+kgcpEa+wT9Q1XiGPa/lDFQ4w+d6yG
e8jAj5qgbfddx2Hr3VUfMDR3L/qy0mo7Q8Hw4npJ5HCDCUkCJ5XMU/iwBUNFf9HDoUX26JKuUFom
BfN7XqdANMWqxalS1Rvq40i/oKPEXCJBGA0v2cJ63mF0Ggk8Ijl1lIUjtz4qF+7rwKIDwkqIKTCB
derk+P+PQttXjSSoFPqqrTB2ALyIHf9g9cF1vA80Acu2ZlTk9nKrDEuU8qCjAHYy2scJY/BVzrAr
wUMD0qJSzUjMb2TIxIDB97j1WO9M/DH1wZaJZEEMHRIwyMIgTaXjkum3AVVJgPNsSY8AzttCh+W8
4QnVssDytT1o4HastSUCOnVk4TG3Rb4PIQAjaKMPdv1Ip/2BsB+hqjZj+x6/ylJNgXg1+rsVMpmz
+v4EQV3ZkMThh01KZO5Q/M3fnnMIqt/YKpep6e5MHW4+Y3Fb7468OqFIM7a+ovSHbYxdJ5mJ8LJ5
3z3qR8fBq2Zcq1fBpoptk5ZiPnvhhKVP7RzLHusi6khpnbTimnAct/mLzb1nt1woIPZNTCMqMZfg
vGpOiyC6MrgNUV/2h9G6ONYlgQpMt/nkNtPSNcA3SQG/wCxYOJNcF2NJbDSqIuV394KxTCceWVVu
h+lND6jXKU/Uha5AVXVoNgHRp371Ab4GylZPeyA3fi499Q8TmFz7/3/i55Z/6aj4HZyfY2p6OfRn
Ud+GgrOv8fWja7SYSkMR5WAdHOcUTZzXweCuh5i0HHXIyIPkUzgCeSOCybl/xpCF4xWes4enSV9w
xyqyaZEircoMcKpGwCZPjsng/+TNq5AFBjDVqcVLHBsLgBd5sL2Gi5aJuYl+SZ8gSyUvcf2vMq41
F1gH+WFGoQw3Eo8j9aR1e68KNAFkBeEw8SGexBhVTrO+qj3nGLUZtt5IJhKieSaKOOi5Qa3sC+85
rv1hWwE3GfIZ65ynzl+3HiIXryMa1d1JVN7OODFnoYMbboiHGAA+hcHwSiOyGv5nN8Uwn1qQvOHU
IVUH8sV/stcBloLFEKFrOMVY7FhgEog4JlgBMNVH6W6CUdVBVIXQQnqEUiMIquRmKnLjWH4pjN4X
ExNQXOTMixtle/02zftI/EQtA3vQMmbkDUlYmbqc2WMDZM0RoRcSJS9EzwRhX3CvmrqFkZVSsMOV
ChF152w15EuJTrEKsSw4V96wKQO8cO38mo/Oa4Hb42CLN3tYYKqlasZQXb7MewURf7FfEfmxq91i
pQfalslIuTanvQ3Z02uTL6DTwAm5f67dsAkLgbfNuXNx1Pb4aEHevLt9/pEM3bvRyWOalS8JtlT4
KXn/FwJNVO7Gud7LNNjVXsx3WMNmMed7CsubKRFM6HJAvpSihnN3par4tbY+G0QkS2IkVFaVh2JE
SGuLFXWXkn9XRXdFLHEbfL/j6l0YWH/hCtYbrbWC0ZXCDOzGl7HPtwVey3IQB9JCj3h0ILoH3kNC
4X51mOHYfy682fIzYjZhtcUyNPSVxNava72tVwU/unvrmcGxKeFFmOQyfql1qhGhQXQRn11436pV
mEsCvIiFaJdY461KVN9p6G8ICgy0T1f7i3XnufjTcarQwZJL6xuPrQLmRfFvUMHBsEjInG2+jYl0
S+9VDO7ZHHxceVzeaXbCrBMy2Dd2ZmtvPKLEiP6ZxbR0JNli5wKwBV7DKlEZTUg5/npmJSkDSpsW
m3N9ZmbVdQU1Iu2ZXe20Wn7qKKmcEzfRMIcNwaIdMC7owpDSlAfTJSOhMO0ww3CGUz+yUnEQ8VZq
/u6SiS2pY6ukPKjipSUik4PQogTLF7h6Ls1CbBA6wsZuWuai/0dj1wu8xXd2M6gICr27hLWGCk8a
u7ywHm6NCjl18TTBqhEjN1+ZxBgzhhwADdNO78SObCuY1hl20pF5EuSPtoTm5HxCWNduZ9wbvOUs
VyxyL180SNcFlLGoY/O7Jc82ygll5+vFrMtWw42y4D9CrxbGCNbMrL8PuXwJFeDw44oouBdK41ak
QO+uofBoV2Joi7gIozBINgxrTS8gzeF37B6CM50x/hl20ra284v6vOkUbYfyp47EtdKGU1V7m6lO
foQYX+yi3ErAFo+CTQxvRfWNr3tC2dGtxfA5FT9zAuyQ9r9D+uwFzjPe608Dc4PJbAkBTy/NpGxm
phxbguqSN9BsneGzqGnxWt5Nh90e9mno/Vrv5DKN4iRmtlf651mvTinWW3nJi+5ibwnKQpYN1XAK
tRuWnpYGPgTyu1mT1u1ow0fIIN7SUHXphMuQdgEniRU2eHsRBf/M3DhEqYVXFQy8XH/H8uDMqmEY
vuiKdl0VYIc2w4bY3yWpfvDQ9nTNJU9DBjETygZUPFE8HDPqjpbhQQjG2KLbFMkxJ1Qav61b727G
WlDjKIQkeRHZrqVtYBhfmPWrO20UYjXy1VvPV6KxciuS+bVjkIyPwvs09awMJM1oAfBpsxKmB25/
TAf+d2QfBCqqZGaWXlmbFORJ49SggHlXv70BHnMrd6ua6Sp3UWOVuCVXGxmKvVl677rfXP2Q/MeS
yw9Vuh3sIx/CfE2413BzuKXBeiouQh1kyG+GN9PIjoptPptbMs5gfm2nmFZP1nC5BjgEc5c+ddhY
eDuKnEXnYV/h0VAFaPgCiAqd/icA5lVgmapa03zG/i7AE9Li/E8fjqeSYIRGC9vNH5PWbqbSWUtd
HiBnvKS4oz3Vo8FU4s/OFOXf7BHTPIzY+zMUObi1GSnHAMDWjmBwZJnXGnm+2j06Nz94ou6TTf1X
1at2hPmdEQVjsKKgiTxHpO003QT7gAE/L7e1TbJEmrfICoynQWuuHsstoqSpSZwuq+AQZu5Zr+GX
deuIyFa/6E7NLA9DtfJ5Lxn+rTyqJ9DMLnKRaZDzpbQoxaGIeduMfpihbT3UBAjtcbuBy+bIj3nq
zmZtEeqcfIbRY0pVpAmVfpe82SYJPoXLgaXZNnOoCNascRPQvnOr/6fl4XPbWBzPwQedFVQ92Yhn
deu0jGAp3aEMhTVj3hBSewXsGGjyjhMw/IY4Zdahz7hiaNCyQ7rRtQIICx//VxBvDid42RWpEQoD
V6Cq5BNTOYvRRE+ClUSEuCpdY9HzpFEUEtEWjPopSx7q7G0wARrY4jYUuXxY09zHiqWlG8OqqMTZ
URIPI3X3s//iS/ibOMcVeBA4+E7EolPzxOxV6BkGklgfvkQFMVibInlUcAI6QSopXi528apAJ0W6
4rGusq5dZbpzMNqT7LKlDuuvdHdxhUvYZOY8WfvaQTkVBq2N33YcsSmyqqh1lr6wdp1F094jfJLE
h0Ra8luY+ZZ57cQxO8ToK6ztQAVlVeMdotNJRgCNpdIwEgoHnBqZ7pEd9mByT58M/jZfI7N+yLza
maF6O945dF2s6HBw1zsO8Xw/Dvg02+nX3F5VUwe5MyA/oZ5WTYtxFJ9zYrWGXksGbLXOPcYRjbNE
mw7b8+HRafXocCxgI9nk3FeC8U4Ths94Zi4sqgMtC/p9yN6LI2htqBqFAHbrZElmDwZ5FiP2VmAJ
QsquD+5AR+JN5DXwQ0EVMkWKj59Czru1XZKM1HiCKUDfX0tWbG1ci8nYGpO5ni1y/Jqlh5Y6YmoI
Dv4Rd9hVYYFKkZ+hazbE2ukuPpB7b2vsrLuhN1tEgVBnp9ec2JTQttaK6tfwXhXuYZkJ1xaXvv9Q
dumGc2WEc1LHUO1Av32KvgLfOnnkTmmktyt2j95g0q0v/Y0+fHs0QjV8zcTEzz25CRkxLg/MJyvI
HCbaAoCf9ODS/A20GRPHZtlLu6Xx7p8F2Yh2eho16/A/mgTM5mm9vrRE81z5HXEQ1aG0EnD1wSE2
Zx/jojt4/7Yj+WyVPXy6TgFr+KFwkTQiZRExm+pu1WLERm8xaMBKfUYWzbU2P6v5DFtRFTw59wjX
QQ3u3/nmFj5eKHAK0ZqXVu9uAtA974J1pJhv5IlR/ydMpacg+YXCT/D1VSFPE9H2FjEhvTROiXJG
InXI0OetGd/dBBoazMHRhAqNb8A3GEi4I350Hxy0i301T0mO0pVx03iGngyGs+uDB4nbbqF/l7r5
OrNcxBl27aHuzIPAMS2nrkjLZh/RW7fgYyGLUn3KtASwHLXtOoHLWqJethKVqKQvwuFWzfEu7v0F
50EDEdWmwwBiJucB39cUC4D2sMXIGgvVXf42u9VmLnviCpTkptn/x9J5LTeObEv0ixABb15JEDSg
FSWK0gtCruG9x9ffVXPumTMz3dMyFAhU1d47c6XJWVMy9gnOeEHvNSrOzUZ2kM3wa2B1p2lWJxxS
MT4qDFMMYPg9nIhujo69TPU4reBtJjSki6zZjwzEuW3eh6X8DAZAx2VTuarOpIjqrPiridFpbAav
f1mAap/9sivovI03sirXYzueJ8DWNoVPDVFZY7/UIWJoqJCR9cdL+NLAtlVTe5NyBVSeA9qPTLdp
ohRSzSkEeZX6SPLoIo3Nj0KbU8+Zm5rlM2vjN5PYklLt3vQBf7Y5Hoeq+Q3C5RD3IqxjSc7FfNcP
pm29dlN1V2Pes7FemJBTGreMPSwv0exzVn5mo1DObJxkcFadyQpCAN6+LDvitSg+ZEGRKm6MRC9O
I58WhQxuQLVSi/evxpnlMBHu7HNLQYXfDUxkjKWTFMNkbleM7CrJ8RridUXpYU3RXi6Xl0CGV5BM
59yRj1XsfDkxVcstlV8D/VBNZzvfR28mrYQ1gaTreXWPVmf3V9qB6V4/fumh8Jex8m/rw859uOnK
9TzvZbvaX7zX13blfZ78p//r/2ZrQjX34+r3/m+3+/19lJvH7babV4d76KI5X3v16nI6Pf3bw//N
Vz4th1W68l3/dmMSuvX9h7+7MaJfWavT8ym+65Pj+ur55GPL1efnZf/68vrq7aG1raPV/X44HNbu
I1/dfB/T2Iqc0c3v7eTLa8h1/PX0xctO9g9tJT4KyK1L8+fJGH0Fh2/lk4/h+jtmpqt/992hWa13
u/Xz0a9TbXppk12fIp/Thod76vhM/3ma13wVa+W2m+eTH9hYPed155pb99m5z5Obrzz+u8v/dj4f
ePL5KcrV0z3xE/PP54lP4DNO7n+vzeXLufy5+xSfK37Nx7jFkU/ka3ONsr149XwmLxibx+rBVeDj
+U+++FBewYlfn8Sr46vyf/E7pKVrXggfQvS3+HP3Ka7eSfyWf/FxrsuXB3G64Sf6/6/NB4jLzNfh
XRQvkM858WUfvG7xinldp56fWbwrA6/2v6/4+b+fmG9W8pd4kfwJFfL2NLjiY8TP8/z0T+J7fvKP
kqvO1eAV8s/P/74YW/ean2jy/vvB+KHLFe8dvxHXhrePl+ms+MJPrqS40rwujcvg+g5vW+mu+d/N
/eWv3eP34fvu740bSFxk33/2a3fHD3QSL1pcmv8unLhyJ/EWiBchXivf3J1cuqi8sE/mXLwPNMjE
xRUvlb8d3m/wKHtKsPWJhJ3Vp7gI/BqJyYr/ID6M18h/4G/xz9N/H1VyxYs9H8QvoCGDDpvaTdx9
K/pvX0oHRKgvtK1N5WRmJnSKae0KeL8IUq3G6FgH2tlQjV0PA8fiFEcW0q3OOFi2Xi0yc+h0ywXS
2Kz7AORDk2SS/Qoi2vJeWS+q9N4UpGtUv+OyqYoTDeTVdAR7DQDLD++mpQFWfuvqq9J2qwDwsmX6
aSitxn2tm8cMCYFJzJetsRJwgpFQhEtsvrLd7uTO9BbmntZvXNe7zjA7uvlFioqrw3lykbNsl2SI
+eZ3J48aZKX0igID13XHyVN7LI0Uu70pwaMYeP2/BpD+vKVl1Q9vxljvU6f8ixj4R+g1Z9pjTUr+
ZICZTWCcxXEdOUZM+HzDx/YdDCt2rnrK70Fi7sd83mYJB/CJYJhkqk6j4tut7uvTwCWTsUf4i9K5
wiS3gBma0ZMN0qth7IcnJ734IUwYWOI3YnefbW1LSaHj9FJJlCiIDasodTK/152bHWE71FDChE0g
vJMEPeW6TvcNhlc/v9WSvBftZiOGoG1/hIC1++gVkJTo7wtbYiMIXDbCHMN5UqCIGTXWGsQ5b5bz
WSTGWRknxi35YaJqgnyfl3ClRYXbqHu9sD2zWH6IoVGd2S06iCwxe1sGdVlsYgrnvP4raqwf8TtR
I4gdv45Skr4ZeoCbYATcya9yXX0nNam2o4SAqP1oi4liW9nRpcJtAKAxOuVIyvIq8Mp4Ny/bAeBS
4cXma4WXzKoZ7nOkSUiPoCEoBty2mGTEtP/LMfmoMm8G9RZd9X7BfMfAIOH9D2c+xGKDjpPwrRQj
Tg4aDK5QyILYR3E92V9gM3ECCb1yfJiGW5my7TGlh5lDf4JPlWlNjyU9yKr1S8QGufo5MLAXhwnJ
1rAxWgBMW6+ds1epK7aFqe7i+l+IQCwlYuhfFvfQDjlhApXLs4kWKfrKNfkMtuh+p3Tbbdhnyrad
3+KE0UX5Qhe+Wt4tu3jhWzk9LeJq9tX/Dtw5PvSw/kla84oifMnuQibaE7LT9mQ1L4VMiKS21239
mmEPlPNlw9Fp5ubE+IWCqTagtva3evnU5W2LbsURllNUfZp9zGBfmssbOCpX7vD48eMVnFPH5ZCq
uVdgG6ttRH328pHjQNPnbY1CM5TLvWgvVAggYNFuOoXEcA4xpCxRgbR/6Du+y/jQoEFDv+3murVu
IbmIh0FNmV6Fj8kEGT6o1iWZpkMzRjPV17zKVeOQqztwN6A/eBQDVMvajTpSFJySwc+0KDuhj1nm
ihgg0UAhne81qIdT2kvbOc43TQWxqlzIv6UD38MbYcYmJmZdrH4vhByZ2UJ1qlSbmdLXAKQ42Gi4
AdCQxAdfFxkVYIIx2zkJZ7KyPKQ6eK7Mym+8ESeRLTLRnilCmkMmEIf5vpBPP+6IMHdIwqIQYtQy
GL/xwsH0b+oPLDGAaxKYCJ8tTlrQaY5GPSvvyBunjmmK4q7T3Mz7vVSVOyKcATGHX+pUMbeL0Mbi
5RiqU9HSJ+ovYfrT1iSv7EhKi0x/VkyyaAuivK/hyJHP+Cg6dNecegce8lJjwN5fB6nbhkV4JQkj
ipeXLtFYPlh/SxnVArlXGGKl1PBa6qqOwK9KdTY2G4OdjJvI9OqZHj0pRFgnbFAwzLu9lH/3PAgN
/CPBAeLY6BIFibLSBunkEBi5ppUH8M25ZXR7IFk95TgmhvLTye5tS/cWmm2IA01wCub9MCu+IMK2
ezPTrl9NZO1qrXhhRCWGnIx2ununDrue9S813iOitgZuvJ5WRlzdJr4vcuu82bPUTdk2jj5xkbgj
/VKDod5Sh95SEKY6LPs2+xzH+dkk9auqmptYpdo0RtJyO4DaG8dkAC2Hrk10ojZi/qipAElQKGLc
Pi20eOrmrkC5lyWurb0sfeO1IyoSKrhWn6Bhm4dOBppnbdS0JfX2rWI5QQaSNI9ydlYtNuWSTow5
z6dFY+Oyq1tV6rxf0FJ2VYKinxM+pWE4aPeS1KnU2Wnsf7ZUHiLWkMWRfnHNvM2gg2Jo0FNL7aT2
tDFghjibYYS6bfqOiRS5JkqDgbdDeT9ukfzdixSSdaLBPTfjy8jcUioDnw7WrmRTb3pc8JhfE3UP
uNoTDZAy7a9oCsmhXsBaDm9is0rIrYpKkL5m64lxEVsjbd2etIRAjM8mB+M8jxjYddVsXQUNCMoA
bu+QBqsFb1BUGcFehK5b5SFbIO2zSKvNjHMJEwUTWwfkpkFYQEC3pBNaa2X2mcyQ4qX7vaIIE8fB
gsdWAmPHEA18A+Rxqhkno8TQQtohOLgNSEa/GMyN1JrrFk8jIi0hsTBjIIIHk4whEjfX7HSskcz+
QsfLAU/LZuNHM0rY4axyWCefoSCKpdIgtqNNrRFWMVFwWsgj3Tl1fvOaWkCriNcT2VvlXs0DTzPt
c8oSY0DfUcLPGiRBWx0pJeEDU7Nm1dEOEK7YaJNU6Lgk+8xjvDbECihWg0r+mTMsvTlN4DKHLoyo
Hl+ezHuNkcqN1egU5P9i+VOBQGnKu2RmeKTZa6c6IeZDcr+dTbCek7xl0rxBzby1uZByQfO+QpIG
I0w5LWnrGrIKYJC2Q/8gsdiFdsKmRbHsgARGvoxMADfDygQbz/YVBwzoyIaS5vBUozYZarAJiA/C
gl3LZvyOII+tS2jzpWbxZFqSo22B8n7vyclWeLA1vkeXKghnmKExjUwuk9odNF6PKrKSUM4sOn5Z
IEl4/NjaoQ7T9Uc+/q0tjgsAdL2QByDS78T2UeooCtk3kmVwuf0cePfiLdfs+ljogytwdyHpJ4XF
+dpEACicSng3kP5LnbZWsc0aKeoPjpDZYwDLz7SWqdDnXA0nIeQRO3tUvOGnTRiPiuZl3bwVKiYo
x5Wlnkx4C+7K539WBG6kTK/3HZcV5c6DsDI0Y9ofSUzSJH/USBkywCpL4OXDW6DcJjK5Ax2bO1bw
VnCQKK3HEZWTjFRAcQNRrHMVYxkF0PyHSgIDHsHJmrwttWxtEtBGtprWRq7BzSPCvAr0nZDSVmpd
7sr8pgHexTxbtJ9EksQVvKK91YJ4zmrGW86w0iWykPlGUdtv0sAXR04OBnoPoHUqPF61gSawQPVq
dhHx3tGlVSHCcV4KR0haXGMhoWiA/2AjpLRBqZNWGHyvJkjCTmFSZmkXWdfYv9AMjFS6s7bXSmcT
s0JLHNyxGxHewliA22JQfJ2jaZm9hCyK2lvKnMtUtW2HXoQdUo1tb4BhJ0+YIKBfVl+Nmvri0RKS
m4rxLc5hDcIFbZH4ZqrIGSTMRewm/z3dBFwmIbWIRc9iUe+DrG4N/atFdiaFnw0ofo2ugnLu5nGt
Nz8lNOGBGaZRXcEIyuUnNmbmiKwMhPixeQqmZZK81wMDnZ6EpEB5IaITFJ7MYGdDH2hW//DtKAo5
t2m8DTPjqF6cFPsTxZdOVypNaB5L0jGABBYgZJyZshLXfNDUxVfj/y3kLSEh9PsYB5g6ikXyZnn6
zWDDwkGbJWHy/5YgvM8z+Qo/3zCQI4Z3OYSm3DnEcXxQBWxj/Uw4wr5M5E2pLngY6LEr/xYruhUF
WM74dUwf6ODXLRb1MDIuk/bGm2hT+eRbUAtrCWFVZ/a07P+mcGQMcmyyk0FahF0a3MPC7KhvZCmC
MjQj9li2hkP4Sap5sjy/zD07Yp/m/lgrV2O8dvlRCb9aNYFcWZznanwiooIoYB60RHlNbNKGIuxN
RMgC/JLUjS5swomrHuIGiU1wMucvZdE37PGbQKWgre6jGntFIe065gM9iU1hc6wTZnfQfDDRjijf
+87ZpSpe9NKEYaOuLLXCWIc/2KC3iIoa2FWIM1TN3zIO6QtwoZksppRcFpsdVJyFqNEKDd7kvC0T
QOx595JKNjUNSj4D9GrAcTSBbYIiIHPGVZbEvsKFRM3LCYXOPQGuWM/xCUDCo0MebvL5N+HEOusX
jMCbBb6sFK9VqplVtB2YjRM6EvSfjvFbTxmtyREfJ7ZAtqvBYBOQHc+RvksNdTsXPJ/eORlsByen
F7hNZ9KK16ncPYJpH0GCyP9LVFm+C+Ih4yufpC6Qw5TaY4aHCwGwhxF7YRt67Ve3FDwDd3XhPED0
kxZg2EZnxgS8YZjS53tlYAwX+TwgPo/qySlKNCYS02qAvcMz7L+T+AEkmVmPzYy4O0rxMZVEdrXm
WzGjE4N+lThAlSlRigeS6qC4+jy5UZehhEWfw+0IYS4hzCDk8D6M90E7mwnFiT4ctWzaI4i5dWl4
aIf6iqyW0Ku2KklekCkHOwy6Fwvlz4CYx9Qrxm3NKdJQ6JlY0WduUXZxmSG2tlNICW+Wgy7HW+4P
vJyh27bqTjKvoMRZQaMRUoz0MaFJwEvCDC1qsOtc8jpf6+zhY+xwEmq8EPOLQBMieCFn1Y4w4gtY
HbTLBnGqgT9lrHcSbOdgRHcY3xTjZ5jOaMf1/Fkkyi5tjHcMD6gmq5PV7xeToD60Lqyn2wXGRFTI
u4ajaAvbUkV1GCBcDyt2cqYeZn0d2+qtIdW8AD1bcoSzxn896VdZVO71KrmniAMltJv5J/Q02v3q
gVP3M7dJbzA2hGVTHtKfGPLzWDjPnMetONQ5YW5S+crWgYDP0dCQ0X10NhPpUgNjKfj8Y55cxhmd
Pah3xlbjepqU9+DklP3BtvFYUaky80wsoiASsq+/7exUFvmJFGWvZ79XUxHxNaDPVFZKfpGrgsdX
fQnnnbao7EQPZfqplUuBTyqD4NVpzNe589Ow3ET5uNJR1Sc1YjZGmvmobHpb25cga8zON2a4yk1/
6S0sI9NbCbZ5KcfLbE0IK3DjT8nHAA6hRLCl9Fuzmj9i+MCLfrI7/R7zdYZW9bRlXNuckUB8rEez
OKuRsVGnQ80DkbWUZMMlnHbx+EWuKVMAJBv9+EkE+2ZJaMGYGQ2oonvaxk2HG2WRIdpUr/P0TRxk
3bDWspL2tK6kfB1zJUsTS86k6e4gZd+cq/eLRmMf7SQtFovXElSPJDS9nEibMsdHRKy1NIH/lCje
buX8Eww/GsANHWUGGTlo0/67XQuJMhi3EW6KeDoV1DgRy47VovXhiJ7C/eks8C9FSk3S0YUrosxr
yvFYFSgvSflC3tXUbJNdjm+GkWRs4sFTuF6ohAeaWqNxMM0DSFZLFeBFRKKG1xnI+dDA2UBKpQiP
sjW67XLNCNVpKtXV0WUbSEWwMYP1h4ox7An0ZTRMGFUS3weF3KimZUQCC8yYMD3vCpnI4/Bz4eLU
bcLizPq/OGu5IZJjLnWvHsmymoutvkNAwvPJRKNENiCxHWLV723sS2ZKcCxu2WbZtr186tF7yePP
xOITAjhO0D7cnPIWp6OnKMh98GA2cXoL+cKsC051DsafntPEAI43+mpBCBE/nujRPpylFWPpzVw5
az0qyKqA3WbARYD3WA5MfMNfk+eqU76rgvV4RHvPDapJLL4pI7HWWFfMPhPLuDNSgqYx0soUMvDL
LPxNNp1GcW5DO1RnN3zd16V2zq2cvil2D951+Q5iAMCltJ6Sq6kh+ArLtZPBr3uTkxMTxVVI2QPV
vxVn65awazDHCpoLBTqHTbNkZLCSyc9FgQsB3qvP8AfU+sZsRo/gsR37prXSEV536UOfw71uUihS
HiXPGR9anNGoG4hUAcCWT7HLHnxJknobGsZFM1/U7B19PHeh5TYq4c0wK6Mo3JSMEgWYl9sc8cu1
smj2xdtSegKAplpYFSqPwuym8q9DbHW3wKnNvoENA2m9koEUac0ba88c1ExMOxIYNRLOzGeFo9W0
a3x9mps2zMXb5F9pqm7einn8dMXq9BZRVYZGRlYRpVh+n8EkJ1yGfNeEoTuBKNGEH5lNWN5M2KGa
HK0x5UFEfe3EzMG4hgRCriKl2EYCQosbEyGTGMQSiTn8cdvOtHKd5qDKEVExFiTJ9B1xRaLtTIah
821oXjsajkbb74aMnLOFxFmCsmE9rCuW1FYqAHfSZzBBgsKTqmu/ttvNPFEpZypBJJSzYU1NzZiO
G4nskorqjuhqs56ocWg4QE1LqKf7/NeCquiE2nbJgCYuMIrsQxjxXFifOqWjjdCG2/lS2zIML2dr
d91OsiwCkOeHpj/k9su0F65rcFBb5Y6Pxe2Q+6CSqe1PcjfB93VsL/Cz+RMGdm1O+sm+KulpD+vx
FSo08/IBpQu9fHWrHbTgbHOwIFebuj3cUuhuIxaDgWTjlAs6pH99SLkEmiFW+n3b6qK144qYAkYN
ngx0WjXtrTH6lbWTIoy+qc9LTFEZVNJfjrumy6y7s0zbwGnXvaFfK9qnoORuIyd8hpbYFyyrOgPS
d+izpXbH19XXSEnXcuS8LAQRKYioi9mGGoi6wVF3fRTSnb7N+asT21cN7QJj/BA8VvygMAvUh77E
HHsoknRjL15gt+T4CROoUhH3GB54Qkv744j0ZGRjrFCIL0F+m+pLgfY8mCWAYNPFlgZPKG9GWtnY
PKAQSBQkuJ84/cpMxnUETUGO8iCo872J0HLgMITUJx0cyAHjQ5HkIw6rZGb1jO5p2h6MRKHdK3Qo
+h51fo4HNs2/whSO+aC6Q2p7umbswdmmXtHWB20gn61ak0W2wmlE+OM1iN81aXE1B2EjGmIUqwwl
eL8F/b8HPup1ES4YGEaTdUQwX8+WWCy2tTzyb+Og5Lmnd0cNBp9Ipg/a5KjT22HV0Y4pWd2jrb6V
ML8ZxK+gfP5MdKJnLDk9U2hq5PXITHM2Zr+bAN30NikRHGiI7fbmodtZhuM7yggwinMPmcP0ZvGb
FmAR6lbeGGVygJizz0j9HmLloGlnG55PhpJIX6aNwom7cE7D8Kp391y/jDif6RoEpzY9NBz3OAQq
nhVdmbcouEjbI5GvA7hq51+VScx4vGXa19AnzOxZTZhzv9P8164YAcRn5Pli8bTR+GSkqVj/EWEh
SdPHRu6o5vC1U/vFbKNLpF7ITVPcNJRp1ZqnRWTAxAB/tybqnDqFX4Q4R3flvtsQ9rEyjROqIX7R
VQOBU9WxMUNErT3rDxx9FuTaxInfnpdN3u0GE78GfsUWvO9k9JugeE3JoCp1AP2ArtG4otiz3Tpo
/jn7BSvPzKRhLuI9hNiI5iPfWuaSRq86Wlz7tUPAC1yBrlazj3I8btHwaXDaAcanpdvyHkozsZ5E
ctG7zebAi7vIBYKCzxS/JajQOebGsl+MRPsRQYRWxdFRtFkNmnNx9mxN3nEKruyIFJcGFFsndKwo
uiHlxpnHqCp/WWi0FAuuCGpHsMSr6WuMA5BaygY4K8mfFqgYY+ekV2m2L4U0i/sBpQgBZqO+rk2L
8QAmtXIV4dqig4eOYS07zJFi15ifQO+rlyX959BdG0Zfy6rXkuaaMhIJwrIBEJVBhN4f8OJAJ9HX
VEls35cmxPWfo0tC+pYm/V3uDFyws5+2hJEjw+jMZ4EMrlQiJCZYgeSpuzMpfG96dEyJfSiHVwey
4iDn21x59rRlacLGIc3qrNjmSXrKsuw0ot+XQvmYqCBqDE/rDc6y2g7J14xPci5xoHFKkBjBTOMl
YebZ2NNOZQ0da+mHKOBTKFkv0zkaHDT0pict6Pqa+EslsaRgw2k5+Nc0FmvgENhBZBarrkJqlJG/
hMMjR9Bnt5PbNPm9toONMvfgxBiPK3gSkW6TeLVJuMlDqTrFzyA38Ey+dbJNS/RbTomHaf9sowFj
dQRBsqrCa6KilRulKxPddD6OClty9izbc41NZLG6zSBrMhOa8VUevhwavIA6hWJ8XBclpMAhu9Lr
8mpqKK2msE6z27DQBlQ4DCKFJDYKtSXnfxqdYXBo6eGQoITQ8cWgfG07Dq/aI63bPZRf3lBSHzKO
qnGpvRZmvwvIaqadRjCjaf/1EKlCp8UyFL0adMITuiSdmR6Xp1nAy6NBeAH791HoKeJw4GDMDc1x
o875trbRbI90q+WIpeqYFOkxHOFkjAGCV4kTMcb6oSJx+6hE/7T4X5m+EPAHfLtkylhj/GKPmGFO
1M0mjYotz/6mqxGCKR0vAEHmNoh25KlK9h7SAR0IJUMug9XCMpItTnoXx/5BsWuITt8qx1Z5PHQk
0duUDwHD3GF5OgVcmN926bbWiGcNQ2QK3m70e8h4Lb43ggBIr8SmlryDStGLa6BIh6yQrp3+r6yT
I7nMmzDGrhbK/tCj64Ss5szThqSvO2WvN2jBXtGkmyTX17S8RzbWkCQluDp7yaXxGGGdy0rCkDgG
xFWJ649eGf2yzDFXEblTxk6xvQbdpO4wY9tPkSdb1S4zUVxxQ2qsuxWU9nj61u1NXhyLJb0vNZlr
s/yZ6gpmOR1UFSJ95r3ZJmp4o2eGFRZtHyfPd5Ikn+LyWkC5VQx0CaNv9jQqAgmbPNorEM+RIq8X
nncGEhm2ClHBjHgLGPLMww+wFdfA22qTHNVjIYFv5ciXztylA8KP9mXAgSGVSIdHFIyWDltE/4SL
4cfJCc7HRtWjF5VUhz4jBi7tDkMX7RZSM5yuZSVFJICZepLnYzdYN235K4KLUQ9ez6NgP2LCa8AU
bCcGyGkBETZcyNYBmTtpUDwqH5KvawTaZ9dR8JvVAw0RATo5kW9Dhq/6pATKMYuDRyGlUEIULHcX
pMN5fAzgUEjlexcE69AAAIUI1Sr2dfuk/RdUPXxVzvPM4tnp644bUyHXafnuQAWpwZ8cHGRs12M3
8SZCEzUUMtuklap4eoQ4LuTO1vrQ73r1GXMnF3LIMlDy/LfsUmq9NrOUDljk1qTxEXfHmXA1cHKE
EIlg2xqXk4EOVAVjYtd0lEHYRIXgeeBk5HRYjrdMfrVYy3vOhKzl8HBX0vhDLCozUvtaFBaVAe+G
xpwlJaFp8Qf2jrb4kdYF49v/jALvjZbcOSy5slMeI5T1YxNs6QHjaVVXbfzR2ucqu9rIDI1TjiRF
BuoiDeOalRR8CYKccQ/fbuPotMusL1Qj3FheNKqk7QSHnoRwC+GIyZxDHc/d9GZA++sI0C7JJywG
ez+yBeuwFvqjggehj31IGIeOpSoGT4G9BH0ogs/mgN2EDPX0p5A71wCS4vTTJm2IoLEsN6MBOTKN
INIwheOfor/V4UG1Ys8kjgaI28YC+F9UzWPO8r3Wg3uCsFyHhH0Vr0Myb5A2CsloY8Fw13Hvkz2w
reP0GIU7uZmOU91d9KT1Qu1LmXICDc96/JroLznYxRrQozrRpIK7QuswEAnv45mpLb/jT46iVk70
6yzf4oIolxkXt+asKtQma0kzfVOl5i2/uuwxGYBM2G6j6VucDJLs0XFrR2/MFPPy2Vj7ntY+XWlF
f3Hsv0khhOkDruZqiAb65qja8ZA419h8dv2TEy2M+Ryiz9swHW1NoXnIKIXwI1sND2WwgEBhZ5OJ
kyIXK/rOJszXwZ+VQT4je0/O9urEKujEXtSfFTYw8xSSxDpwe9ZsGzmilrS6Bu11UQcvqLuNOQMB
2BiUSioS5uQ69tAgNGhqRwO5VK5RuzGPh6qKJILhzWRsTAyy3Ni+4K1JN6WvvADErJY1noXkQg+8
uWyBfvfrgJoi56F3Iptex5/d0EhE3GmwRBbtS1XdKwQGIZZlIupt+WQ0MZL0EfScKDS52VJ+AAat
zSdLOQt6XtI8i/jeeIlU+iOFgVrzw84CJq76xnFstlX8ktWrElKpc6gsQ5dUylVZX6fsI6Y7ZzN2
at5Gcx8jULATcq+0aBXM7xODbCj3PdaS4atGYW0B8oQEo3dP1dnJ08hUTmYSxEGU+C+Dn1LTZHec
WCKWwzRBSEcO3bCa1NSzEgboSdYupEqAliGvxIHc/G6lj7n/szlrFjJenEuwIFmZF44NdFKnn1zZ
TiRx0IGgQ8Wexg7RQqona1qTO4gMh7J4HdEODH9V/95Hv13zQdjfKqMFVLD65D2hu8kjtvb0pYYe
z/pELTAfl9xysZWA63qRoBhU40UmzQ7sv7E3TGqMVn+KnF6r3qX9sZ35+XoCOlhg0A+UzXlOdy0c
SuzdsIVw7jDrr6EDEStVfETDIc7OsfTDoMUZIj+kJaxhVR7pV5ZVtk5QueES9yfaBgt0sFh39pZC
X1r9GeYC6h5xFxYQXJWUTdO6OgWGY1wk7GWTxbEwxWRABIZs/RFtvnB2nri/Rvu3lK9g26GqJwXj
bR6iGAm7aiJhekVEpmi68Ilxm9Kf0dPPOI3cBte8huXVhgmEhhu7JLbklLN6x/QkWVB1g/8p/QK1
AuxmmM/2Poh5vtSTXZyjLHRJUdwZgMIbibMKUQQlWxzOAgBxTb2XRzDw6hK61F96doOYEQmnMC0n
VX+OIf0TMfCnFzRS4o3Ws5njLcgIN3Myr9r3c+xN6i8585zZQDG+Djxz5jhvIeTSrojdaP4LFfYR
EkF6+PEjXhkH5sR45HjJphqu1CTe5KnFfBTBru2Hzt8Q4vBXE8+Kia9G+4aYGbh7hw01s+OzOdEt
MdzF1M9qSahJYx0rssJSSThpkUaowd7Qj8UlYLa2sKcDB2gxXgfog1T8d/10kNUjzrNVabwL2Z40
tFsiXe38yQGcNgqMyIKmihT1yKIfefQjZ58KWoBuo4N1dUruFbxd4XCwwmirG7+cVifqhfFhSxi/
bOTpJN9QGVP6AQnCeMYpGPilSXMGBo/GMFM8s2qssdv+CyUEKIg35MXNOr8baf7Q4uVW5s4MHFZa
QaRk/oiYpKDmUOiTN2g8kUIIcQnZwH8puqZlOcr6Lazf1Oxqhr9dtc+p9SfDF7matv6Drc7N7eGY
V4wLCRioTXR+yHkxuqnFqzG8lWiC+DoyEnnHJGUjPujItBSOZq3yMNtbqB3n8EdB2kIL8DjOzA5t
dVMRbd7rdFUPNQFojT4QfPyd429oZSIb21OdB9thUP5my0B3adF9rv5VWnnvRLmYRZuS8XqhwevP
1LOh/bPwwUghRgMG2AWN4k5BsNSv88jhjMBSBqOrmK+izTNXZ4t8dJvTVjOc7ekWYAW2KjylCE1z
uJuZ/tHljad+zxwCmhYMVxFvh5aDLQ0WE+dKSV+YHl8IVCQUMpcmhCFVSJ6JbbvvqG4JKiuVxdNR
eC35yaqnp4CFytbDrntOUQer8XTUaypEJwLo8EypdCqrDX41Yij2dcxsF20d7XE1e5GgPcqCELaF
HDpOwiPwqYKcmeMrN2aNg5CAFKXjbDIf4mrf2dlNAtclisGu/JFYNflW8tDu9PmZVUgczXPLfZOa
qEbe9DHbKtEkNgJy4R9KVftDaF84ovqhpJ3rDLsmvSPF6MjwggVBgBKuPkZzusFqbX7kQ+zKA6pm
JtrExyEC+10qRCRa7Sk2oDU45RWE0xy0GImGB576axPY5CBMb46Gx85t4mKNVxNdAOhYTg1aATsH
vm9LsBjiUtpAiQ7RlRkq0bOFpLjNFs/MKJsng8lP4cHMwi+IbpkH1Ln3IlynADubJACfq3AjR+lx
YBJllQH6XoLi0B3GYNBpfWm4f5K1NtkC6uKp0WupWZsBgYYBDpnpks1sKuDqjdOwYeLPrZqTP1CT
Wp0YrNDK2O/l3PEMyowoDZ+KCnoNONN/dtEXO2B15sgzcy6szZvDjMABQKQXP4E9XVvu8lSgiNU3
x7wTCrjK53WvkqleJMSj832LfyrZqrEMQ95aQUxe1dGPAbWwyf+Fzr9UOK5pi2gQ1hriOR3GxHI6
3ZaJqapKaB4owaR4mu2n6APmC3hv5WeU67vzfxydx3LjSBZFvwgR8Als6UBPil7aIFgy8N7j6/ug
NzMx0T1VEglkvnctkW8mF8f03eSIAeUiWpDM/eGjroylf/FkWFSuvNlz2yzxzg27hkbbafBxAbDJ
l3dMiXJX+dnl/SbRtqqiHZlRJQOymzM80b7KYaXoARfkTZ56zXoVepHgSXYyvXEycQix96WAYdq7
N24+/7aHdE+hm6fEoR1Er5630gii1ZA+Rv3sm8XCQi7SkymqmoQKMSG1V9nA534U46sWLT+ct9RB
9aPmUWScloMj+mphNun/n39BR0Uct6A+C58f1V3bDX8+2TFE9moyglmuNLbm0usXAgCO9Fu6IBIk
8/MAAMJT3bUV2yvXTRYWPl5DuXGCZygUxif1UDD+41rq8pVAijP477DddxHaLe6Rqf4zJ3LVwmG0
BS9VoFoEl6LBIx60O2uyRaLxmOlkrxaMQaX1rBrSJvrEkRJgSPNQSAdmYxcF51CdlShb1am/ysXb
00G+WkZcQvJxlGpcyiUfn609c0MiE0Zey9o6AYb0ZcfGLsuv5RLGmWeXPCa+pP9tTELO0dPYJOCx
0012U4xPczHg+M3XQzqsZGy3UpK8u+rt/U8Z9rMKZDugyrci4Ylgoxv1oikqT+0TwIJ2+AGdAZ/R
xB1HEDiVmz/H2jqgcdnQxcDB261VfsgeGAlgMjbbDRoBvVtSS3RtUWKqBlZihe038V5SsBGtu/Gl
Z4x0AAFRDkLbcLIqU+SCxtikDptk9Bw7geR6K6QltHyKKOkW8qjd9CDZyQZIdbuP4nFbeBZSXKcI
jR8L4U7XEZCjuY09j0FPZ0YtnVLgVqmAifWJcla0mfDHTVq+uax7eUa5PBIOCYkU91qRntqKkAfc
bXeofaUYnKh7xBxOBl2CfmwsW/VRockow2NeI8aUyUuDDMmN9KL4xBxWm45WH0OmekdnfFd+upbM
RGSycg2cny1cdG46SVl1tSfbbG7p/0MTZOkA1QEykdANZxN5h7B/9bXFG/w5ur+J+hn2O3WgXUf5
YmCgwZsuYTleZvmDS4g3mQFU+odGn7KZCqXKK+EdCztcYzx/6Tth8Evjv4YzLbeOmn22LXJpbGvF
u+MUbj1rp1wNqinD5g9/f+dmKxd9kKgxxTXus7e/qxAuPv9Lhq80JTEDcSDqO6k6enCXtrEhKXrm
MTFRFeVVX1Rkf45DSRyBiW+62vWgExPYMBCCSj5r5CgSPHuDFcFLt4geTcjYaT5swn6hUu3Q0FD5
XTUl9AYTTcP8GkxNelFQ7N2e5ZVYKBzv0rkIS4vV7YQsJEeu69H9zEHSBaVjKOiRLEvZjpAHOgLM
ICfKML9G6MJIkcKtuVfbXzfNFjkCjbbn9MYMiFo/XUsDttaXZx27tl1oDHRRoi0ZnmidmPmw+Rp/
Z5c83A7rjnaIy+8CgR78NjxTcij1NV4MPlrUtORq9AvCoucJeJcssbq5hHWM6VEAVPzPypFtVtjb
0Ggpad2rtGX7f6mlr/s6Pkp2dZb6+pTYYh6hVqyoGTTKf8QHr2gCj8R4alCiKQW5FWW50/1oSerK
boiG9ZSzWmENFknidDXKsHnF4uxJ3qmtoecRbRLKKGnM3W11zQnDoTl2bOptQAFmlzDidTuZYsMw
/w2K7lNk6o0mgw6nLLKyHfVx0PP3EEWdd/OnhvFZ1SmsC/4SPY+kynM7QavEQhNshhbYKRzWXoTi
sftIOcelY9fIC5IZHLsj4Qek2MNQ6SN8DrAnFKSCdZqJqPMDOt1p2IQaR1LuSAcQT4TVnwF/qogA
2iiHguehAGnJdPRGiqPmZ4ql0O9fZDLLYaf8nFrqqQOmIbcFmTMPvn8SCo8qtiTsGXWAprf6aFNx
raZAPAXUU0GTqsbDJdMHIkEUx5C4Zw33BqRFIG5yKOQPF9gSSb6Ajmk8tDgQDJO6OTJwYA8Erx34
eTPREGK7VS1yteKye7aZzViDfqWl5yMdTpTrshO1wOEhpn0t2U4eZHIRXdXehLeyCW9xUO7iUF4N
Cmgd41dUjIQVSkfVG28RhSSjjFhtPPLi8cKlfku4APRs+R22JKOxbkxxGmm6zXprPZAipyN1Sm3q
DhCQmNxKmUO+i1QfyaodP03tOMaRo8bqIgxX5nhPymgRgV1L0iGzaBm1jjraRfBTzf1rcRJYTBDj
4EC6RZwaLEZUn9bG0pa2qfvLC0stxgyVWEmyG1KvvM72evtuoldZvwz1yrHslgbkI/pT+aWa4hgk
3yTRLbuCw92/6+HDJp/LrqL5tJRYw7hAL6UxIYoM7Ys0LeIYY3yiMY9BU24mBZUJWhH6SFGEvZEQ
GEKRbceMOKDkzh4+UbjzMOpRIIGXhNSRATNqKmMmkch0f+bGI2f1Jb99XiXlMpP2cavM+Jlb9VeX
78KgRq2L3sgLAOx+s+wP8zwmV260fFeBAlTxodIJBk/k31pR/iFkSDms7Y4Y2Ogcmd6iQK1hFFOc
j7Wtpkmfp0Ue226l5ZCcwdIv+G48hQCzbNfa1CDa3PmEZYykUlhpe9F41kv0e8U8NvR/BpLq2DSP
eR+ds9q9ShPPb+EbNpKAsoiAm74m0YSqU+pO5eygMF12fraiZfmoeYC57drN/9/JOkgLsMwOLSLX
oO52lMHA7wQHV3f/Akk4ejACwA3RPapQE/vxOtXxOxq/SRPNBdfU2MLCA4QJm14DylMbGsKTgY4J
tOjJS5eyZTHWxxT1PSjrQIBDYtxJwnLBrZT4PLj/IjKTBQyZx+GBRGDMHyUXCAM3QctgtZb/DsKV
UZ18UuwNkIAEVKPbGwKwDpVprPcrE/oEBxD4nguunmIzU5xBMsmHoR+vwvUnp8OdsgH/o8dsjXbA
vHpYw4yQnqb+HkFPYIRXc2sLx3+Qec5lWA+Lr1OGnkyM8cDSGxjuKgQ9RfvlESSpGDSgmCYNAyoc
Ad74VAAN5uomEmXgjD4TImnW2iQ1Z7rjcV12Y/hZyuqbtUSZFSb1I6i0V3qpXjCPT3gu9A97h5X7
TK3ogBoAViPd+MFwTB7ZP4J0Y/3Sr0jAXwTSWS67a5Vph6TnwcsrruE82yfhcNIJACUKgD7HmyY9
6e+Vks/W+0FX25CCXq/zBGo9dCzpU7NOPLwDseN00ajWrpRJAwOEZrIwvT1zj19gJUdPJuoQHf9W
se95crGbgm+AVdjdSuGx6e11yJuk2rzk8T5mI8BiRdcBrv4RBw2wINFG1D9jRiT2KSJptLGZ+QkB
s74xAaT6n5a8Q38duF+q9RGR9I5hALoLlgmHGLHTHVkzYf8cCMcpzz0qE5lmsSkTUMEoZ7moawXU
lLBhCklF0mQAMxRdvkttHfhmrJHzxg+l6pR+8oESI2iNX+7IuY0VFr0jEdezpjoa/pkG3QL7uwkq
oRDaZ61C/TXY2yap9nKr8AaM82BAP07uEBIo08aKUKKmhHzGo2kBOwuU+zHEOZ2zfnolMOBq8cZ5
WPZIEHF05gA32ufxWuYb0Jq70Xv1BOJOb+o0AANsTc929V0g8yesk1wrfqGAWKaEdheFdi3keN5Y
7eFVFJWoELteGuUZV0E1ulC1P+BVaf9gyO7R2mtIxbtmIseXVbtNQLesQnraXNmly4nf4h8ZVj1A
s17R/OPeJ3LEiEcnhsTwyMweGuXhaeqGqKkrpjTde2j9tzdSn8Ocm0pUxuEdazA/uR1KMKlH2qlF
qxJbnaU1N7dGmADTlxEc6VMjYQsCMcOFT7tCevMS8wvWQcWdBN5x6OrvgeDosSBjAwwOzQ85U4T/
WItoKHnl9GXc0u2JukbPdh3SX/dtm9+IhJNnVVwK9ZXVj5YBIomaVVHFhJ+zE7tEWfrRQgA616bP
28qLVZ/zDpXMiGnhTxg5uZz2PCAgW5y8BK0TViIJkwzREJVGRhGS7xx7D3EXxF8B4+dL22BWdAZ2
5GK4m+Gzpbg6U6kBQCsQn8gQdnou4YBviLhQn3qE9N1zN3rVPaf1YtzmyU0f0LSC9HfDudOfDbUk
fLD1GDgSCcLUmtCOStdPJu3KjoJcn783KVbppPp/heRRy6sYHAzpzAARYzfXoL5o+j2z9l1AlKaP
hIUBI2hvYEVS9FdZPbFjzdwkhLcLf3zeZJ2aY69Z6tlnLy0T5WkggZafBWh1jmkEIE1rL0HTOgmp
wLGWXIRvrDUoOrvZuvKabApv+NTivYEYy6rita52cMzRF/8M1bxjEz60noxBU2BGDMDbhA8z+C25
pyuoUb15pAi1mr1e3mknlCHV8uIae+rMJF3cKpfsjfNzszp/O+3sUi4pOpl9PyECz/zRy7O14Hpd
XH6hH2fRPJ5dSNNYXMi+nvn812y1gSnnH902T5ov5/18dTrjL1046cwZ55fPOYqHR7/cUy601BdO
sNHP1pmcUv4vPYGFM3Lw5mhsN/3cnD3Jo5tNP81+eb0Os9mm58/gDz0Xi+fzs5799rOzo8/ex/f2
OB9mx8tsE8w258v3+YxOfjabb+fO2Zkd09nyttn87ufbGT9GPiNi4r392w6z9cd1/red/lKLv8U+
YKpcchvP+EOnv/iXm3WJAHkdOJEjLaffkF974/Af3/vl3Jgf3dnxHc62d4XAvmf4hAjpSUkNlwQ7
93iKukfuf/L4CuNQWx9hcvCEvJQ4qwIEh6Kf9qWMk85ej6p1n1wK0Yg5DlQ8QQYHuGXGwdIIVf41
yvbw/sWmxIvzKtOfzrQpdIIrKxRAN8jIcCwyqCtwHYuAVGrBdYsZgJQJjHCE0RKwas9D6RqmxwB9
k0IDnUZilq3wm/ovHMYc24SLEhQCHRenx0pI8IT6TRTdrlRAClQaLGV/YB1mbyWbbcnSOirxHd/8
LkMdCbk7INiLZXXb9eQLeN68pPbCJsw+Li0sYBRm6CUeMGovO73/DuptaMoLmUuhMb6ZIQkZw0DB
1dAee8L25Bwypdl4FHS1PpLc2lEzbkyaq6xYvsTgjko/mYZs5BSl/ZTsbiGvGq4gd2RIATJFjdy1
CCiIShiVU1lf6sEFVk8W7Gp7F69RoTxs+Rb/tf1XEX5V4RfleX6gz5vyZTWz/RB+FfY7Sj9lNIx5
da7xQhO+z+5zLTLakz6UZG0EH4NytZSrL27kt6jSt+w/rPQu5HtgPUz16XufLEJ8sqH1WRRfPfhC
c6DtLfY+hfLOmk8KrEtIdePDRftceb8RdI/+A4FMHaUSwBUz6v6mxdlzndz/7f3fpjub9UaCcddU
SJzKI4GJ/du9S/5HW69GBPXJaEwDJAMeoU6WQwRtFW66jCny/wRQ27GI/0mVc8rAIMZrTGR+itEw
ofwAqGTQlnS3IbEW9+rajwfgJR7BjV0sxddwH7fNqlyi7v64kSanflA1rBFKGkNq3BThxOktb9Cy
fqqkshlOQ81rP2dOba6ceg3612yF/GmhLJeDv5hDwGB2IDp1uduZ5RxVo3QlVdUlORLBybYtr0Sw
V8WPjapOTVmBv63sO7uhW9LwzG+MFKOWE0ZLL/rU+x/f/21DNMWEHGz98IdqI6Kw4/CSYeQvL7bP
qfertn959M3PIvUf1NbZUMnhp/u/TQegfm6c8n3ybjeo3wLmCX4im4yRS7vP3sk7gPg+wbO4jrxt
WPc38M+b+heM62lsrDvoGzkWd2UjfgD8GeHB63cf4gdYs2Y42qDSRoSN2olmWOZ8+LWnyc3rlof0
aPyR52Du3DcvgJtQ+jbDywJ4fmgPrB/Il7t6jst+/OV/4UZqp4ZEhulZdW4dFZVBco2p+NjQq5ku
TXolV/7voPxT0XwFP/HXYG2T7gyETVIWdpIf2fwS5GMjPBlnqXXSklM0HhgCEQ8K9wJ1OGWvWZ9t
9s7GhXdtizciSph6n+wwY6EWW/wurcP9MpYPJrUOyV13ioujqy76hIr5z0TaDgxShKEgX0Qa4b9C
/SNPnrL5XZffqvndFbeGX5ZJz3tHPjGDqJaYuJfRU2p3TfPmFoYHMBxJu8hbhbMCRdFvoL7rcNHb
DJrASnPqDnv1H6RvCZFREZTxSO27ab5GrO3GCwi6r26dcYO4CSpwEQAr8uWWyA4gdqR6Cz4UYvvJ
JjVh284l/90U3/JfUxxzagHDp5cdIaqV8sVE651qSlnWcXMg3NOEHjgNEwB8SctXLDblHcfvKqvm
qdPfKdNa8GJwrHuUX/7JXwgqQLBn6CnKhbKpYBmxu8/yV4Yoj2LSeq6ymOH4lOnrmQdH7618C/T1
XOgubT07VLujvWYHH41lAutVTyDHz9JKVgVamCMhsdY6YR/b8EBERJhVhJDsFWZVwkrqNSNX9jM+
2KCMv4xmzsxR3pV8rKtZUFE4ShYF4VoL8kR+2NiiH5HtiDrONwbdPkWNcF1sK7Edh20jtq3+NFR5
BQlQpNjxSmwonLKR8ao5cyWyAAuWERXlwk5D9edLe1k6EKvOMPuv1NVjJ9DHJvfR57jm2DdJI22Q
SuQMbRn6BZNYi7JjD8wb6ShtfZ34/jaZIRq42b0JlnDwmmNkMfoTqMF2wlBQlUCe71jvVjkyuzgA
VbzJQK85tQ4SBo88golpugXOjVNde8RVJMuC5Ef4KbSwcixtyEOIETL6o1Mjo2jzei0PxJ57ISTf
VmCeUO17O2VDoqskibZNYXJ7/jlBkJDTJI4xFP+YlGX5GLJUuyemPSWs110EdGp2I5G6w8LW7lLz
W/S3Udg05QyIb70ZF+C3AP8Q0TofoORaMnOx4ycdRHR+q+XiVnfFb16GznckvbEWrytxIgykYleP
pTMWYANLzuAeNOTiZneW9C8mvpQMP50RVxSAY3jzNLB1IyX97ClCjhV724e3lkr6Eo+90Y3glDS4
RgSXsTzk8hlyUgtYDYtdZhBpl2E/7pXsiovrHyLLviBMAnOR3iDlJ7IYM1cCEKgVW/JTFqIkuAy8
Gyob8dOihg0JZcRWePlVqCilm/kmjgLqiQDeFRsiMbcUTC2s6u7eMAhR+wQoXtWEJ6utvi1pQy6i
6qx57pXMWj8gEyGJIBuhEnKfNwNJ5ZCtJfvbgNfHDJHjHZFSqmsjwm+Vs8herTUiHmCHDLNNn9wa
XBRE8b6Ke6vXRzWPVnpOUU3oTSXyiOaJDSfhhMhjjKv+O1eOgt/VAkoQrlMSYOHhVatdJ3XbTexb
6x4V9VhCHWK1138y+woPgaAwqPc9pZHU8sxdDg+XajlD1x0t7KDglnzIUEimdwGowdcwwx1Qf8UL
MazErRApeSWrYWAyu0PNE/VgEk5RgFHjmWEo5HoETLuroE8TD8t6ossJzQOI/x+C0T3Q/5KIRH3G
pcREoHJDYs3yNFOwwiL06F1yE74zDlIdhWBAbaUF7FSBibWCM5oKXSQLaKweBUWPdtXsB0oUw+En
7mDhIqXaEzia6ebDb0id6+gRapLjMPWattIqyxAU04fm52s7CzGKN2eXCw/MSdmMGV2uyWTgc79q
C50T2jIv/JNajUhTcHzLxT7ZAU2/UqbikFOpzHja+y2yc5IQag4YcU2JDVDhCWRYuMS+JGO4khh0
1eSS9/0S3AmNSAxswR9jQgtzOCMMTtY5eKlfeysNBUZa4WJvNJTs5i43Z9gIFnhbwDvcxl1KvLYZ
TRr9v77+DghAHMJ9Bv9iktEvqGNql5OQQwxfwkyotLHnlkcmy8tA6xJOIyFmgaz9ocAU+OOfbi5C
tlzVqxBefZkT2FEmi4HEdEIJ3INHBqRC+eopzN/BpBhAXCJbq9jIEdfxPqY3ayCQS0WgPzrqT2HT
G/KYyuMNbyUiVNbdb6mo876ZhPXw1vYW4Rx6bSfETCCQnBLxnnbrNjubSjMBHovBo7uuR7hQ6bOC
riuBT6pS9hJvcBbvc/0rqbFqDK9I/MutAaXk2veIcRpUSoOprVNfxHkuFBgCwiKcAR6tzmSSfb1l
z99VdOHdrupjmJ+r+G0RqBJTwlYnvP7VTFHaTUVdnIf2s44uASeKwUoPH9MkGP4AlSKJAlqgoyou
54JDI9LRyOKUjh5jxhKedk4/TlshgPiviHZ18EDglGJKUgdyNwAZ/WabIu9Uq5fUfrfaVsPYq0CE
gF4ifLfogjm7SCpkNO+NsfVLomqDG16fTVvfOp2rxER5KSYFLr7uGI3RtScKG33usoJsAkwytWco
kxRAEkgwkj4OJMTHrt5LnLaNf7D1azXBW+tkpBOIihr7kQsbbIdoO+WFdv5g0zIO1K+R7FHbn522
o+qsF+kW+czGELyPAzMoCBFGnp0mzLNN+puwh7msBmRs4xSr0Ecb5BTh/03aVYlwtaXaa6hPAXp5
02q4BcnlrRcygpdKvjMvhfvB/6jNv278QMS6nHpnGGljewrb3ch+zisq8f4TOU4YK/23OkXPINa2
E8WSE4sDWSUo3E8lSNIs6VAAGDoykZPFJllJnBiduhYWuLCAq03VHynjGe6ShTCQpwP0GBnaC7SF
Jb1paU6SD17cob13U/tIbl7c9Nxm/j4RKEuLZi5s6nASG+thNUtRbAyMNooXPIRAmGw7PrRuRUZe
STmskXLzNBIO0ByksXedJredqnuj8ZwhiiibeV3K9zSAb6jZ2M1iqdouo9R0YTdLC/10xaPsYtOc
rAWKZ6CTB0HcThpzl8QrN1ylhrEojKti8w7CmYxuvrIQMAzYmc2QMqQk3dTdK+urXYmgb8zXhuYi
n4HzMUGaBNFmfradjvicVlBKwEpIDgxDtn6UWmT/G1vd6sFFq/Zuuh8hXqwLBZkos/YSrtWZ4PtW
kw0CwrZBinYavH2bbPUe3QVxJdmbmOalAAqo0ZgFqKMnsQLXDoEu9Jcj2kVq39kQA2qwNBtjb2Cp
mapWNKvlroydPFF3JDF9DJpEc8jcYrJVy5ck1/cmKu89pQMMMbMww6g05QumzKDqvanzZUArRmTR
bx1eMehPvbwklOhbBbl80jOA8/b2ykEztGOnQUCon01gHCrciGgzF+mhnJ5qoiK7D3wGWN6RSdmO
2Zb30Mo+ZNgp1z9WoB2UWrqdzWY4MULfZoC6yV4FWDHt+BOKIuKHoe6ykukG6DtGm3pNBhJ4W77G
wQu+zU2VTDcEAXaI05um2FgAI5pM7UoNSGwvytQ8tSgAKuZjg/ISAwk7PnZ6dBGpSjOZTCGdZ1mw
UFM1ZHOLhclPGiRH2UspoAEXrsNiNSVVjxryOJlC9OYbScui8u+hu6zkdBNNjza6YzVRV4b/8kj7
QJGjMSNNMHMbtLMiWCXpKzPvDAk+rgkTm9KmkSXsfCcVaqW1lF0NXz2YiD0HAqQIJQvJfNkP0PpU
U+EjYhyuuarx7ZXtPzpopUBfV3AeAS+eV28slKtZhAI1a9mr8I+D1gcxKpbkbGLBmY5Wzc4xvh5i
QnoNSuXj8W4b24pxBAC8JauirPag16Ys72j/5TNtgjvnMy01r8jgK/AcKVAvsj6NiMOq1l/TIY72
rh/JNxu3UAnTe9uTvxvK9sdke5BR5wUcd0ZT7dwmPI9C+ZsmbjeyCMUAzd4GFKNQ7guhAACaNNK8
Q80RqhKuioeCpY4yCy+9ZAy9egH4NEcCS143xL8PGpMfLaIxNFQhdbTD4cr2BW2ZngkZWdgktokd
vcld9wBqo6yBo/pXQZeiiKuKqdrjgZvqlxFpz7zkollfiv5l8Pi2hHMNU6BYhXYzvE1ttW6n43Pu
5+xBcXWadFAKup4ULkThnREGHPgxJdfO+ORO8tyPngm9URn9TaLd0H/jI8MZaY25U9CHmtck5Esz
w8JJXB3t+BZSEw4jv7BaeryNU0+Rzv+qmADNogW6pm9RshAswJwokPhG5EqKZRpPT/U09cR9QC/Q
A/Cc3YUMuZtU7KMUN7bkL1LXOEQxfb7kSFpMtxEiTcuXl2Wtkd70jhVEjVfP23ntEblNMEBn072e
WVt7YMVqLlJ07RriDoH0sp3SVVummVH54vYMOYqkwvuHxj5hbNMGiEjv23MfnvkcBQLyGGHmFEoe
LJL4Ac5f0jwNnUB83jRYRdUH0DSJhleFjI3RW8m6BNlOphXFVxb3srRsY5TvSrSqQsxKZIdX3ZQ3
YvFE0S/2UaF0CLV//Jzbxv9jADTbnvGcKCVoy27ApRnUHA/g7ZK9JSmByDteiPIrMstfow1/O3d0
BNhSWwM3UhkibqqBjy14aZSqT6ROVqMf59yyFeqO7EjdFr588lsF4IlpGNIzFtIX6f9TiVkkTykc
KOuQ/GK3MMnkrGriR06tniOtY96JxUqp3b3GpzAU6SOIyi1aNhqFZ0k7HAXxDCku4g6TlyFQ5hb7
ZFKx+8zSRMSlBF5pG3QKiONPcXQLjV0Ysc5L8dLUqGZM0390Fy5rveHGR7SWcT2JU0bXoHSX/X8e
ahNcgAypitnvJo1lRg6bT0IBSSWsUWBp3CW7qZU0ZVmwgAWG7jhZLqIK2FcL5hrQNBoxZMqIbRdU
sxYSiw4mWukLtk2MJMscubQqSnmEFc7pWxzxIGuzqS+TKnoSqNJ7gWcuMX/jFusLln2vY7iaegLr
d2mqW4MtMDDVTUhgUA7zxPnkJwhO8Y+ECcGlhb4XrbFE/Il6KF/IrrnTFFI1hnvG3irxQrMJfaJp
WSZTxAwxbaxTOkNrifI38pmEWd/reh/3X+o3en09/0iCN/FfxalPvgU6L27mIrm4TYfvaCGxW1J0
3xLqUbRoxLJXD6vVQR57xZPVHWHB3k+/hXxIeZuF/CGq72D4y/tlS5uEaaToOrBHm/OwXfblulDf
0I9e/TbR0lQRLtkRkt1bhm3s4HNJG89BmJwbJCt00VxFYCw4SkO8rcVQY2FGCGC+/hfuwgp3SfdX
AQg22sZvXk34Z/u8IIT9vviG42oNussbCVoGdUSFZAAVFwLOq3RZ71F0qr771PyQPtwDK4Yg6kMx
sktBg4w2UvqEEqiixcK3mQvW6RSCgedazQAkzS/dvxHFkY9nWgUwwQJkKpjjeOForLIlyItxnrOQ
ecrwHYBDQNPPy67kI2F6oWchgtaWkT2h2Ijq9+RNqRBfT3MgUvKJco9SnIfAA+2HDKmSW/SJA56r
UswMFjtFheymi/fJzkrZpF0F+My1P3OFG3+bov01GQbKhIu5xRcljY4cRQsD5VX6M2VJJNW37Moz
n1NZPmOBJriFy5i4JVcFoka84wXznMT/KQuOOkenc8XcHC+FuHrj+OmLfufxFiThOiNBxmCk6Q5C
Fogma+Y9yaJneyAliRe4bwBOTfEcuzUozlQiMifYF27jGRF9GAoMJ1RLPYng3SWS/+hknLCWQUxd
nKzljkVV01UGqWxVEDBTlSgNiVJGASdhdYsIzTPibCcKqhUKHwVscPHTh+zeWZUj90tk58Sz95b8
o4OCROOuNqhqiKobcMRcQ7SZEDbnk6pvdyS+QNPjqJyMzIrsbQtQtn5amUccVMjJ3ZpVKazQ5KM1
JJiUMSUhWB6UrRQvymi94M4GnpNrphS/qdZSmuOS7kLUKgJ2v9t1ZkLy4pqWVDrQzwl5GTgcM45b
Uc8FkwlCQiesGOqTHlqm/JfrpiN78NZB+RmSliMz3ucFo9Sw68YnMTlLjykQzizwaBKDaYqm1l8k
BlM5orEtyNXjLFgQvBHyPVHjUKfE3BRoGLVXxWYqFVh3OmhJ/5iKFQ/avJHIFrLPI021w9mask5a
koQy7kvOZsQxo0ILB6EZvQs/HYGHZfkx1qzdmKuXLhhzLDkof+jKkqToo1TskzTxPv74TKcS0Yx/
qULy3cjWxatfqTec3EFfSU08R3u9GDNj1xHOZzXdRqkEH9WmiSFxTALAY3hwDEadBojQHEawXsXF
Qx1oLB0olL98gYYJrUZtWNuuGT986o2rYBvGieNlsL1k9p1jmMdW0r6gCGkLQXc2fTYqN0nWgi4H
x4SdIkNTlpnUvtoCT5e3iQekBFgofH1BMdYxJkx1Vld/Sd0tcL05tFRsIu0a4S+lCEpnl5Knzyt0
vAEBePICmjWmQ5txugQ7qNqUDCi4zyByjEQ4FhNVpsKLpjOl8vjOwawffUyHNbXpHoGtQR+tcpfq
gTjZGRZZrRo2Ub1CLaWihfbBUZTPko5p2mL7fu+VL0U5pNJV5+1OrW4pld1ewrY8APBNiWUFclJV
LXaR8muyohaCyTU99pCGHqeEjvmjpjalUYujMRC6WzzG+t/Q3nLKK5Nffm1/JI96PkYfuv8HmIyt
XKedgh7bvDnLSJW7/kjUFq16EBSaIDg0JIoXo67Eh9ZpSx3AzZX4GALuSxJg21EwRcq4qWmAp15Q
TbyzrlzJRkQ/oXrMhAxEMZ4ZKh0/Soi5tn1RjasStlKap4lfVaOUqe5pcyOn8sPCnyZxdlFKGWuo
b4hd8NOzDP4o2gfjeUStjZx+Cb4b1bgbnFJVwDM8dSBhaMjnPgeR5j5L6ZrCrIGsT2sQzphj//Bt
/acg/bbLSNX0wtjR6PhAGFIJYx3iuSyUN+IiUVmMbPHVd2GjSGtPtmgNy/kGGzcLZU0Ub/3dSYcy
7xwFBgVu+yjJ15H0mTIHx0wxcqv62g42pTYgw71LrrwhYu+UuAxCEboK+EgDcAl2s2NIMsK/LpOo
ySw58iwqYYstifwOT6AFlunbyiYiWspq4w8XPiGdvhUOohaysqXT3qQgWztKOr3dREoOAnsZprCQ
+jDwYplZZoKUq+qLCXJfY9wIRn3nk6EqY6puwx5uqzsMD1kk1G3F0yfKv+GupqvGTgheZ4dxraUY
SNbB0Fb50rbBTWZiNZbRrHh8NwRqgYJuyvDLb4hlZXyFBlgaEbEIE9TC9zJCpEXemoWnpa+2/mP4
h4PQF4bCbO2KV9cRJgfD2JUWLhmxQCCwCGUJWuRZBgPbJ0qGAXcg7FNHmFHJyRyN6S4vhlPUDle1
8NeQCSs77T9SDoe4QhK/ToDVfevkWx+tJy+g+GvGbbz5+NnEfySdV1PjyhpFf5GqWll6xTljA8bw
ogIGlFMr69ff1ec+nZpTU4yxQn9h77X3EuH2k1Pfc7DnYAYwzVbLWvPP/ixxP8QcD94BqQ8BYwS0
BICgqvGg6Rr7unblmR/xoP2SBU8sWfOaoxbtHKAnaNRdXjvp8GYOh9mXiyLArQ/6J9BcABtAG3kY
R9/lpUJcKO9t+IgaL2xiyuA9iXunB8veEkCTKA0Z1jVaAzY4eqrRl2K+VtnfvlHSoWGZK//cYVwP
2ImxqTfy6L9M9pvqx03j7njDU4fAa/BMJMqPjGG7l989k6eBYmFq6PZYpNGDOUSJRaK4sNuhLUCJ
vFSSe4QAA3N0ZBvdmWKywvLmkVKpXG4xq2Y5Mk0KufIYVsPsvWA0Vu0CNnVJDDCccpw4vp3BvEt5
H/zBe0rbHVFfnU7s7Ku0x22iKs9zjwyzqk9ue4W/3vaQaRaxt3LCbYfu20FCRQvuJHcLGXbK5SRM
QSEoMyozJtjkaYGe5b4xpnUQ7TIoVtVfO/2iOyYSOaPksP1qY6PGiuu/RPwqVS54wVVlRCgQk1U/
OJyofBHjmXn0LJpl7xlrkVnrMXxFRr30225fu2IRMyR0EsnMcDhbSOzpursva3iz9kPoEbAcvGJJ
fgo5Ehxa82ncYY/QUK6poU+ecUBjw8o5FarG39ESkRnAHJl9lvLx5Lz3lLotNm82b+sJMBF/Mug0
SClch/68ritgFVq9MSl6DQ1oaLnqx2RfuBojoVaxWJ8LkHD+va9mJlDZhklzRQHJUYQPuI2uE0to
ASmP6E+9bJ9Huc7Kf+COFyn9A8fzDVYkhAP7KBlCVCUmwPxZY0weU4AylVub8J664KQL5CnQpxAd
BBVGeYf0i/51xIrD2bkFCbLLmYwl1rSxMMjl5k/pA7uNN4VzmvKP1oS0Ss8nmmnFdXyqme+137P2
MJv4WdiQ+hl64LNrZPiYkTDEoVwOmwEaR9LvrfDkZgIprtwILCIpeUhpiqpZnMwaDG0TMD2r2IhI
8W0R8Mga6Frb5Rd3JRaJskM74z2g0ObgS+KRLlXUp4nMMdTdTAOLm51rz5kkRZdLTPVCfq5ClKw7
YMwoyE7RpNzlNLZglQz90gwQYi0EngykKC8LJtdAEw/Kls3YfGlSCpWgaOJwPeoIXzSi5Q2YHcne
H58rJBj0SEgJkUkiz4qa/2iVsjevlZms63hYY7hBxoaYNsN+Te6cQO6jn6NZZzz2Mf2qHYTZIahn
bRgPKzMPT3ra3AZs2LMFamWIGMliuXzSEnGLm5ibb97GdD5e0S4HQJQ1/txi4zfQqS0GgPbvyJKK
LRw2qyWSwkXI2thFUcR+QuMsYPiItrOkj3DSP1ycaw9tp473PEQBY/FlWrZiJrc7s+D3yfTXGvd4
iopnqOOTwQaoAaZdTWikvG8lQScH1aTJcwf/bLnvKKTVJB0bD3inNTeLwGnlcB70Tc+s/ZEW/zJU
2ci4VgOypn8BkQhKaPawMqI1LHZVbKRMZrIN04mhelZkBZvjY0L7peXiRCzpMkuD/VD9m6LwGKIR
GpwE2P+fb14TxCas/9Gu32zqGY2gb87Jtr6xdF4oCFMhh4VaLpeauahTLIGgrAhWC3zIqnLNLHF2
cKm2t6Ijf2nkxOec1x3eUSzG1PRWT/T1zJfcd3c1yHXBVqvaJtCX9mZ2pm2C2UXChbDAE5VwxxL4
V4GSKbAu7W5MawXIHngB+ClIeYYCJ8MFtlbswjMswupY0sVLIkmI0aiHOyQrRmlNcI04JrCKu8BA
GQqYZBEE8Vs3IrgxnD0ToMxAZlYuRczQBFZgg9O8cS524pDTittdvMTDvPPZNUkmzuDKZze+dNOL
Y/5GqHBsMB4yaNf63teyT0IqFn2JKoSJaflvRIFckgcUJBpVMSWpRi9ONIuYzEVPKRrdM4XIyIm/
pLifghWDthELEwqLwvmQ/bTStV8oLktLTExPOHS1FzknmxIjmg/KO32nYSq1ls3NjpsFCWjS3Tvy
RjbYweOIUe4GLxDrTNgYCXYu8nGjFuZnV647QpRFz8iHHj+7dxaidm7KprpV9AQKjRRMpCKSb9bR
4kZoDCk00XLReLTIWM8VMyc10MuNHOoAWbq0V1VxbTnfOwpMjOhuwABdzX64pt2ZQ2Aq2yXKeEUQ
UfKm3qWC4YHCa+YpR4D44QjnAwCvwnc4KKZCymfK2G0Sas6xinczHJA/OA5sz/TEciWojk0Zszbq
NxHeRDhm2rXqGOBXK+XlJuLoSaeobPt9StmBV78MWGIxvSSBgItvbyTv/jCutpq+wXizpDNHElNR
jdRPBGH7QfXEJJGCewS8BTgJ256OpzVMOHKneNGhAfXKCx5BxgcW4r1gjtbWiEBrPTO/HATVKKST
zFCSqXfNsZbeWGyApvD88xPmz9A4UikimhKnrOPoZspGpctm8nuuof5ahF0hcS/mYwnj2aM9b8I/
kfOEy1vf/QkkBqWh7WOKzZFGXa94BXrGXsPYkCYH2MUz8s0Spaky9iX+px4eyDpfazSlNWmLyH2o
vJQ7OUZarOe0HflRoToCw2UQrwqiYsVsAKsHfB+6+6XlM2MTf0Ey3D6A5i5sBjyai3YcIWDjYjhB
ixg4EUvUkRjYY8TKyIRbgZgs5Vp6fJqm/Cynd3U1zexMi79QNIRG77ajae6YfbD5rFmwODY5D7zm
2FyI7I4Va4CS4DU/LQkm0DY80NUcDeQ5EBL57HPw1+I9SKDJc8zP/kodJawCjPyTsV3Bb8Mvt1Qd
YhtUC93A8u3XqCnKZuUW/8zwQ/Dq4BtuIHlaV9tfQzwNHSxXIXr0qN8gIUp9ZgSIq2L/0y9+G+5b
Q1f7NX/b0FryJuDBDQFScFewMuLHM47Hgt2KHxf2cngz6J3ZvXtcJvVysyksOvNX41bABQcbUd/0
swkec8Fsd5cRxcijRYfESnDkdV/wsFlCXzSOtxIsLCciyZACdDnTbh8gyvjn+itVrADrehpBAoe0
iTUZGX67MaPxWbevcD95epk+zNFxZNnDEmE9WD8tslD2bzlaPN8/a6a24VYJ+Wot5pINBkJV93ht
tII2/w4WbDGyKtaC6tI06UtVG9ycHyaViQ7SrVQkKETCTWI+9950UnNwETNbmqY7Aw5ccmgydGNZ
F9EBLaxuMmYHRR4yXAOzc+wxH4y8AJj7BM6LSYSWjfGwhtOp2c0hhpVreNRnbpnv0mld5DzOLMWf
hFFeckO81UaPAMflECk34zB9hBkBqGqUX+vExgOFjKijJnRZdSuAetD0CB58M8yXQ1CctRz5pzWt
+2bZ+A/dSzcO7vMUec5g4ZKtGMjAu0XvXCIYUlpMILM83rV19WNy1zymojEtZ3oVlONInzaIqDNo
BsZVDnTfDvxaH8+CzLFXUszp1GRzT7YbURSxznNHAYfnGOdTlimmCRIAChe2m2o2yQtNekh9dFao
1X5ygv0o9F3XED9dVAjX5I50cNp3g5kjQcJplu/dEnkkwamtyrbpWVd11z7C1+2ywGvz/8M+YmAf
PBoFuwstSC7J8JBg0Cb9c+yNrdd7a63yXxvMdNo7jn1IO7x3PH7yuLW1t85jbyWKdzLNHQr2yn4b
0V3mJH7RLF8aAHPdRgcm2AUdE4xfBaji5clAfG7ztTOQ5zUwPbHq9mhX8RtkRGkaX4aOWjanVILI
yFY5xTrBptr9jsD2Ny65MNQYEiBEQ7nkJicYZhe7Z9mcFPjhgo+y7Z7q+m8al43LV8B82RrCPQPR
12CQa4XmIcAdnJFNcaKpAbvBo0f+2zF23xPm29yuo6iXdWxt/gMcaO0pCrFUmdhVfwcuh6in3cyK
0xPyYfU3dPFjGixsXE8JfN7m2JEKbBjsXIvurAHYq5koT/nBkPRSx0qr1jWwmXq49JQe+PMeHQeD
gxLbI4igwN3DmnLrSEBwtnf0jeK/CDk1XaARKHpmj8nH3NMyau+xwxdIa6isjOz/mlonI/jHTW4R
5IUBEHd4mrR3RaioUR0qak7vItBEsOQsI+7tzkUoRJQM7BFgJw3LyTaHzUMDwrq7qf5MNuj+t0kt
qdPWSvlI6H7DLoKBNsM6hHfoBYvEumuhxhgtXJzsMcFfykOimeDkcFZp7xMp7k50qjx80YRQFdTi
UcX4Dj8W+RRoMpmWjFTOvLX/U4QA9p4FCtgUve46jshTxBob4RgZjrr96aKuH403NB2gdvmRPTsr
cL8uWxYZ228DC+p5NNUvx9xa3zdWxz5wYqKu3jaAzTp0ANrBDn6c0LmKUdsIBsjpw1Dyav5ulks0
SfpGal8m++vUI+gtYuvbYQArHoF4tyxqVIh6lWevcEtmqCqSnAETGxuLB7hoonUkgg9NuBspLHL0
yOWlk+ajwohmYWdtrbw5mE2jGvT4krQkjnfZ2eehAGEK7fIzRukwoCZJo0fXUFdVZ5n6Kwv85Qze
zuIUmJDcdMaflm5r5xYPfFf4OhT2TOgcITM8/A7pcA05Khp6Yqn0bd2OvzX9ZTiYW5a1LRMdCtHR
ZPnFpIDVLqXAQvffo3ReFbTRMSqHfgjWxXuloeYqnhF5YY5EkJM7YBJs+RpmHK22mWYLmKczQ2tY
eexhG71dTVnz3eb+ZWTWnebWDXFWvYodApttPvKgEFfSA8nWnrq4OOeWeSlZSDRCX1Z89gQzWZr0
RG48611wNJQC2AG55PX0IwKq+uiCm/h2AHe3LdCURNvG2Nt6ZDQOhpPaNNZD/OnJBifEKnc12Px8
MRopNSyFML2uqhhxVtEb5BgiGRfyBnSZ8Rffa9Scm+pVfStZRzCExm4oFM4eDgeIMcxPTs75aO9K
VhAEge1cIZ4xrHyNZkc3b20d398XRJF7ZbmOe5L6ouBbM+sVcosB/Ymv2zAjGKsF9VWVKD5pUk4d
bFLUSWrV8d9FzIfz2BNGGVYHEdqbjZ5OH0mASrh4dlt9q835yizM14Y2UwtYCYAraBF1OKQGICS9
5u4b1Hd2bn9zgKy9ZBPPJMpznmO9/hDtw/UFeS/2eYjCkxFgqSzKfS5or0XIcDhatdgl9HZEXTa8
aQ1blvRcsJc1qInY/9IP5tS5bwVc1CJ04NKrxnzfpDv3UWkcsBBZRHYrcD37+QPSIOSvWWKdNmfq
q0dp4rXlJ80c2DUIxrw1N3IADgjZYdQYUbnQID5tiQzRpGryWYs09rYJ9zYyB5cjJL139Lf0JuSF
kSeQABzK+ogiX1+a/aRuY4QiUlEfQohYzxXL5oFuGWI7dtxiPWsDcm5EbDZYHBjWgblwBHXv9Fbh
Fap1woI6NtXMsG2+HY7ANAwWefoWmHgyVW+NTlhYwC3ZGckpuLU5XE4KMoPhYF0kMDohJzUDSzJY
WGP6NVFLOb63wpIXQRHXHI/ehrBKlBght5020L7RD6dYvZBuoiCNQJRUkHQilDsaN6upn8IG03Tw
K0NAQgUmxZNrgQHEbGC7OJ3HDMxI2P/1Um2F3goVbFXMtO/JSi1+1DCFcDNGxz8qAC2FaBBQcBOu
kNuHrLrqhknJ6MLWguhzbaFBJR55ECMTgkxb7Ogz1n02n1rYEDRTuxHiW8mVmTMdjMq4ZVTPd7m2
6XAs+2IFaBMpdG0CBjzOkmPfa3s7LT9Mv3xG5rlQiksrbF/D9NlWtEZQHXG8acCxlRECevtsjnej
aWAhvgz+myuZ0V/1W7P09Vel/q88bA241VjULVtk9IJEowL7bMsp5HqHxu0QAqDTwtRdKAhNrq+z
Htt9i1DdC04UYUYuv0WhU0JYRDwi6TZLvCS5sYIr9lVi+HYr8zWT9EUUqZnfL9JBo6GDZO5T5YJ2
tK4NKXgTaWsoiBq5LSWr2rnbzvLcwhe0CtIxt3qWosmXB/R2ZGV8GLSdSXBv5CVWicG2vsREHwDR
KDLjoDLGbHSomnPo05ZuLt/lONNM0GuJwMNLiiC243bU+d8kO8Vc7eg5dCBC59lfyLSijXE+DV/O
9K7gbm69q3mxzI23dH1O11DbRlxQ/T+zSHLKKx96BZp9P9qXiIudpFslY3QqijNY+72bqlc3r3jZ
x+rjPBcEKxBYexZTse8GnlvGPDxHxBC5q9Z2gfJh4vMJbktMqJQ0+RnLyWkAcmzRAxneq92n8Gg6
ZijjJawkayOAuMjsrOCazcaWnYAZbA3KUhcwwiC6j7JI1uGL7hrrBvOHm95TBSt32Leb2SURRO4Y
W9adlMGsXlx231Ka/3wmNUAvveS1bsKtxVJ4tuar5YfQg8pNDxKmyD8sRz8EA8pnOHVAGakJmA9p
S5MdShR1TEjQH+V/RV9ekjz/bjI0ztyuadbcitzdGopwR55kb+zwQq5BS7HgdsprlQIPddsT0XxL
/DBmTPLmxHbwYTXICkyATp1uvVWtCSLjgWAO9g4OObHs4nzxLmJj7cdouxrNe3SsnqvZe3Vr5CvP
EVwhJ/lV4F/dIaOsKcpft0Ps73fyoldkpSDLiIV9U6QyMmbooZlUaWsZfbTDiJg4IsDjbTLea7ob
Po6bvLoaes/20TnfFSIsRtQgMSL04DZk73/QjXANP00fagaTaIg16keoDt4E00MId4enGT5frjus
VU1WwCWND7u58F9s3JHAFmlz8D8hSCINqQ8xwQQCP5DhINcn6072v5VJ1+vFr1Hy4s2PgOm/Di5+
GHdA5J5YsiIxasgO0xFAz8hS+NlFwUAS3VqIjr3Qr35I2EF2pBMmm3bZmcHdopP6b5MTszQiIC7C
KaYROYmZNNG49jWSg1Lu0AMD/oGoYr83OlJtCjCI/+R9vGfx1oJ1a/FW9JH/wxDmva+u3pE3SyPv
QlFGQTYPFMkiQkQhm7vMcLywsytfenZtgWrp9wFN+MyusBq3wMi06lOGfwE00LZNXzN+U1swLRD5
1ncgW6T2MdTeQvdzIBkCZ9NSh83EdoDNv/niOEjmftRP5jNJ8r3i6CGmrTfeQbKApTib4r8nwsaN
gUlCjs1x6JyrBTsGdTiRcrjOI4/kShgdCdqlVMfw+eCKPfVQ0Ul3eItb+R4yd3zKBRNFBExJwDwj
Lo5pfS1Rc7ke5xzVjfxF1WJ7fAGkWM7c7ZNevpLWcLXHEVWEqEhp7JjZE+rpxg+bMF+mlyZBJLbH
nYApc3C/45xtjZxY06bUE+BDp/h7ZsPW5gKtLER5kq19mlyb3he3UJmtmd7bDnXw+Jsh2cu9Y2B8
etC22K3kybGvSW0CqWh+GNmeXtUjT7rwFgPEjBfBK6jKbj6NYZivVc1o1dsGFCwm1FgOuxrHWtkB
p8WnPOX72r/zUjH7NzE+9IGgKAcOXbPyDba/+m/IcdgA4GHNaCJRLb2Z9ReyUNq7qGW4WK6TUW5c
dLUes62ccWvgVRt9NHd6EIOCxltLUWh774K4B2mQ1hEuf0LdZihB1eez7mAGn4cpsZHyOhEOZHfW
v4HPbPxMlnmAA8w86yn66ondS7gbx3vTPpri0yi8TVx/hQil5iZDkOD8K0KGdU46XKF+Lsysv+RR
eZrbCLDVpUvDVxkjk9eM8G9uk0OlAimNOHw1elwPPhA4I7K+SOc5pbO3gbHPi23iwXnWSEnSBopp
0M6IGbC3tSQURg61YQLIDUEeI4ReJ8kXZoe1iLVfNQ/P4nVjeeR9H6bJ+88uViHQMzQfu0K/amwW
8HPmENEWxa+lO747EhHw+zR9lNEe+5sifjmfZsC0r7TLY8XgCg3lWedmMnCUDcJ4Cin9ib1cZPo1
7fb0iBL9MiUpiZkA1fNv6iJUNC8kH2zJGohoUT2rOAd8X5V7ZRVxkDpv2NB4jFW6CdqPtp2Xepuz
mQBkx9BIkCdlux+V9qw072kD151R+vRSo4wpfDb4I9dcFlunUiT8j7z+hAJZSYazOcG9mrUz3Rmn
xxdznHbepHHJS+0bjirTXsY3RnspO3lgPs4mRa5CizC7edr3xi0WGeZl7FKN+whzlmaGQgUVTKHn
l5Q4OYeE+NIX7HFZ9kze2gjsW5KWD4X06/1PZqFFjPEq0w/U9bdQv+cotgQRLTo+s9RtLnxlBZbi
UIPS0iGNyx3+QLUdeRja9I0/X6BcCg+7iMGdMWKhTJU4AwRqmFfLV5fzjr3J9F7inwkA82adSiNZ
zsZb0Iul6+SvagCg8kLHmfHdItghcJgZlMz879x8adm2GSgSPbYuCWpXmwInkxIohr2o64eR4KO4
qn0veIOn1mV346/VZ8/598YBcB6S9gEvJuIEDj9qAXyWWO/5oFublhdYrMKXLw3dYk0Jp1anT02d
DaZG4m6U+/oLTvjCy77rAv10cWIjSpxRoshPu1iXbLbtPZX7mg1VwIOkFwk+M4Z7AZGAhsegWFUJ
TJHCnh30l8et0jPjCI/2EGK9levY88/6TMi9wKikLUPGld6crQa2G+2vz1tRQeeBpRg8rb6okZMB
YEGMHVLVNdqGifrJpsHEBLlhok1nRJiE9mb26ETd+CVAQtQE3XUgCSMZYOlRODAdxOrSvcxJoZJF
1Wna2fyK8a/KdkyxEWDM6tjbh8o84iSngcmSRMtT5RWYk/qid673hCByb2AEQkRkYwruHprlA2Bs
Mw68SS41pQgZhvy3ysm/a3tz1dcgvGD8mUm7rKL2apm0GUkTPUOVoR6o6agYZPD2Zv/YQ3Rj8slo
B0Ap1mDXyzZ4ZUoX/E/LCBRnbeReoxIvWDPsSRQK0UtIrC9Wv3VmDq0cnVBs/NkWX33bTa8k3zLa
0EBqmQiL0R0+hT1SA71ZR1MBUay3aYaY93sMARfNY6Aeap7VRJ8F9ohGzbkSLEXil7UY6Roxyk7o
QGkEw3F/CaLnCtgD2lV4OdZmOkrj0ttbq3obOtZl/gYTQBiygFQtlbWbNG6EmLqMICoKD9EwUvLI
UDS3Nmc4UFozkS95XHGYkT1M+CR2ZWre7jZZ4zJmeZIK7bkLWPPF8XNcnQa80OZQH6N8PMYlyI+q
ALXFvrTixexcuaG5mvYpZh4cWj0nPMm9mP38ma+4NWhJOPBy/dYa43MfKfhQkkKPo1NCIlZQJehg
1eEFwRzA7trlz3oyf7ij9sjDrT4MjIiNYWG0NTHp/ily/Hfbuk/JJmXqlsfBcohGumsr+pdzzHof
Y4osBKrxUlokSTL5t+Diltb86CcoCZQ08tExQrjnpBRXHncfK+4xftbxK9Uj6uLsR33/IesZV39r
whjVg7npcGViayh401RRc+ps52dkx2Dgep2StZDZz5AQKOGlOLvXoQCLY5Y3l2iGHkJ3PhKCwPos
GwmvXoU2399bV9VXG+cvB1QWx2efWInJ/mkQVGf9bRThozeJQWCBDHXJ26ecJhVQeGO5TfYVTHM3
D5ZmJv9yOCvJDCbw1acW1HgSrd8RDRJzUNR8CSog9G7MWxSzMyq2wqIWw/nc1OUFMfgmZFHDsnWZ
l+aLMN6bCTqMTsBp+WdUW9R3HeIdBdXsWRt4WK2NXUeZYcYvqt0dU2uLhN9t/oiXfwL6Ehv7GK2+
3h8B9gaSfw3aofftSczt32FOccpA2e/J0wCrP4bZdRTm2amMl8CZGSfEr0WFDbGFtdnm/xyCzqH3
YbyJyLGG4NATZ5Ozo3A3ujIGZbhXRlJiAuS1TNeueZdsU7/fJRnzQRQY7eCc8aItx5kdWAd0kE42
DoF8Yriiqp5OpXZnxRsVOzZ3RrkZQj6L9ltHu5wlo5e/FoEB1r88tf7VlRJjD9Rn6ioNkOPE/sMs
VoXrvAQVVL9gnj5kgrzENfeRrQzC5GUg9X4bJJOAWrLclkvPDje24RL0OaGCdP/pPbBW/6UWFxvc
NqxRJVwrCJhwl478pzE0U1QpNi5ub62UYMXmE4ziHEUH/i2Sca11x3CE0Y/PrzsJ96Al2k+PqqZ3
OT7Ee16/mSWBMbghDXoD5vCGviNKtqR4bkBMemmA5gm9M1qypu0uPYsid5IYUz+m/mKMED7BSMwI
Gg/Atsgkl5sIPXDzLyMqgaacMAgUtEj5XkRKDUOohg1GAEr3cxvhecrOHUs25e40RA8UkCs4frrU
M5GSVHgVMnySBEhTeMpdd53hCsh87SsKi01S229hgF6+44ZCjxgxlmrdfukgfOjq9KPJo53PRtca
yRyCkl7QgiJ+aSNz4bZbX0/WiS/p8aDXNQ8yQnHCS9YeZOjRI0d4z1GJkHGsC309jdkG44rt8pTy
TMYfgwZg162Pc5k/53YFv7oQzzIyHlbyLzVC4h+49gKgcaVBE6w+s+7PzQ+OhqEWB3JmgeEJ/I0v
eW7qo4WqO4yRV84D0sMMwBvKwpZCjKo7Gn8G3Kay9g/SydjmQZNtFh6X0upe/Aj90NBQr2Ba0T99
Da4oOUFEui4qvuNZbMRIvthkLBGCIEBodxkdVj/TnWMsQ1R4ofmddYJyG1qHB7adYoBiFLMi9NDo
qRW5q5ac2j1Ist1M+8Ytzhga+myyi0n0M0CWdLiGanynzEX+hXW36lgGmLVC4OFBxY3uBN8Ww0Ng
KfhT0sUCQdFTL+2DCaOvwAUcvEdd8cBtF9C+40frEFuzOB5WgbazseiTCYvA9ZIL66Brpzr9aQTy
sfqYcWwknr7ksvk1Tk5mxM0As56phDbyGk6OQuhby0FeyTC0N78zzNvxwMqPOC4fnOC587hhyEiJ
YZX2+HGTPloiSmT466JrIfeAc9ge61tQU0+apnWuphwhOZz3rVOQnGta7DaR/MFGIYlGOPIEDWqV
BDG113geO/5y8Duy9LfU25nxPBky2nhLgPACR0zO0VR/ZT6ZiKH1nGCMpF44Kg2DmDniOiztiGgA
XFNJlLpc2SK6tUxgQtP/K9182dvrSayD5lE4IHUYkOqMnnNUZvpoI17CZWY3Kz4xIAD36CgsX3Wy
glOBLZZZi8OwgDECvUF00JF4sZrvuUSlczcJefE9imD3OEfZNSn+jt0LC6X+7ioHX79XFt040Xbk
l51GL/7nNIw/ulTbdiBp643Xo7ltu22IlGYitCHls85TeerreFnagLfYYvj0kFnxz8bLMGbtseKY
Hgv7C7+XxJLE6YIAQN35QDyYGxvo7ARKc2M7Qd5isMwjBZaweFf5CqXEgjFAq4uw19AJ9I8e4Sv/
mRH8+DhxY0qiFHQ4LAQsIrz2XhLNWs7MyZ2fal5oErq0XFGrVxiwoE0ZL2Wwz1W2M74FifkD23W+
1HL4RfMXWQ62xLxobXuLMx70kQffjqeotS//QWcx4HgXdduiaR2yhwlQyqUZtJSy3VuWI69VOif7
0iJIAHgLoiKKPnL/r+3QuJJ1LX+KmDjuV5YGSBDPkiQ+BxIPiURTG6192KJMAkBn/cSUxB0hBJ6B
tV8SQOApLlaQ4D3k/ssnlSD7pOE2mFKSz6qv1Ls68lgFzS5u6OHiaRMm9aftaDcmn8hg3H0Xlpsq
jNa9QFqMAATRMHFpizJIMQmRNGRT/zUdkcbvTAGU20YE0ULv/8Bmq9oAibDlfm8KPK59gSEQ/MC3
dAryLmiX1hiTCWaC/0YUo5xWYAH+M/LOJo21Sx5njOnBGAeIqcQUpr/lm+5f+wGp8QJdMHUCCpS6
fKmcFZJJvSEWeiSWzrh35O5af2TYD8ZF2XdthntzNaHo5mVSHtKWhRZZwHm6zPEs964klf1Tm14a
i1Bedk1kcbYHLcQfChJiW1Z/WZItYxky17Q2fjCuukQnHBqENpPtFPVv5W4Ld9vyyxIyfAvNgf3e
jgmfG/5LvIsWN29Czzd23Cx651h1JPTm72188FkUOOYp4X3ZluU7mc1DQGIGb1pDe9FpKpWeIBDJ
Zjbm/0a7+H6j8GAovAZq6I6HL9wIk1TULyz7DXFmzY/t/gQtLl19K2SEehGqMVGJ3hSSdUOwQeDv
4BYjMHF/GIgSvgp2DAtJSUkmIagLvfrKubsqbnawCvrZ5MNwtLTFJTsWtVK2qk81E947X01yFwog
5CnPk4VTvI5Jez4rzq7s9rP3E8/9wVDrb9ZlDXgNUwAfRtPssdLRNOx1sFw8NE/mmO6LccbEO+yK
kefTyv90v/l02Iep5cCsTJfQvcC5o4mMTBz4IN1B5CC9tlA5l8Zucm6JvMcNvHAyZnCkqXsyT5sl
Ir81SqYlSGOqQUrKsl0H48PzTlPEzIyxeeSbW9NjneZgj4URYg0YyQqmu/j4M/faIVj3ciytVpTs
EVuvG96vJloxbYaZ1qYv3gTvYUzY2Bgs21A0lUfVyGU8juFB5vKTXmXbBsar50GM8krgowkUkK+g
7z4Dy96FtbXXQuuOIxQuyl/jb3q0iUINZb8VRykBEVEJMB5O8GI6B4BjkegPExbfuW4/PM7BSmaH
jgTBIDDfbOxo6T+UeUyw/VVdCorPKPmRfngFgMhyQJDBPfY46+Jt78c/TG/vKPj/6k4/lq3YDqhG
Cx+mQlDk61KOa7I7e4+xqY14oA9/+xH/URxiR+i6dRr/OCa2gaHMUZ0tC8LPUjSWdQPVs1g1DDzU
dquNThM4YYunI8fa4FvxBkQS9Ta6rwR8keOTePMFEURDnFEmN73LKTaBBUEE4dbOliUC5QRbjomc
y1TgyABQWoXmi7dqdeTtfxUZEQ/iaBnf4/wQYbWyPXY4aLQ1tL1pCZaFRJbc6FcTZD8H5MHk7UDs
u+ptHcNEcpGc4eT1yRgb+JguEJKo+E1wVsRnt673cgJhV77DbfYGGnZ7XZjQoyrXPMvc2ugScGWH
UIrJ2oiuEyzUojb/NT1fG0OiZHjTe21Tw8Lr5nBBM4VZahHknz3+kyjgvV4t/D33Z8JWOou6q4CX
KhLI9SxNJ5bg6ZsnTfgObD/GYZ1VGmNzgMREYY2TtsiaHcIgsCFYq1WYassSn9pcpK8KltllX44G
iZQZmciPIzoRtA5gehLfXGUCL3ydshDIyQdTA4nokGFrE1lPo4MdGNkCM+M5Q60T/9nI/hz4fzZZ
GKPRPVnKml/jY8CfZCBuqu556extAnVqdFEO5SkT0YXTsdQnriFTRhMmjIzBCbzvi/MMCQUUbg99
IyMh2UZ9bbH5B+W5yOEUZeKzn970wltW5HLuU48lETK6nAiK+Gss24+MfzbsE3S06aUMMNRk3U04
4ykzSero9q5W3sOy29t1tS5JHUV9uMvIU5hB/xgRVs6aGh4WYQaTD+ezCeRRoNM1f9u6Ywia7yJa
yNZN4RXOXCsF7TZ3pXpzciuzuFBXgRidgvqyzt/L/tui4dtHnJd0iCmZKNW+5ljHOj0f5n4T/I+j
89htHImi6BcRYA5bK2fJtmS1N4TbYzOTxWLm18+pBnoxmAE8bomseuHec81N764CuUlgIRkEXEJc
MRGb/On7c8pqV6OH8Ky7unQjWBMOLzdMVTxtFE5/ZVasRXz0kVcD9BOHUPuQ7ncI+bc8BIh/Ud3D
TqPX3Nh7n3mhCZrMRYc8MXAoxG9SXAMmASWrISBD5Dg23hKTApocrMLlA430wgTdNrErAsfWmOuR
RSxegjy7tf19dE5O8xHW2mM03XXFIFPzGcrm64FBR8HZpOnh8KKz0lWMhOSL/bcWnnRmZ3HRHSy/
Pmj4zOlMEjJ9gvYjZX6iad5Ra8OdHLDfhz3vXA9B5CWgtMrYXI4wA9WePakbxMu0iyi4Z2mtik68
hfjc4Ep5w4p9hT2OmxHdANmuzK7wC8CEKpicM0dsp4UTnt0WpyO2lSF2iFXM2L93i8Er0UFT/RnH
VmI4VwLmAKxbH304pbsjW3ZVOqiOu6ahq0XfTyiBS/tAzBfSDvtF+3QAWCKpekvdN4M2lvsi+Wws
0KSo43pjT3BnVgAeOPTmjG3DKNe+l7AfvbfEt+vu26B7GKMIZeHLDnmi7BIFHfMkF4eGjdaowoYM
Dqdg/IRWuksgypiEjXzVXfvpTm8WN6oubglxgmY4HJwh3yYVAG4Cfpnh2Uzb91nwS+Y5q01jW5JZ
4VT4w+1wn4bzS+UxKJCBvc0h040prU3tXwNKNCwaVCRG6W55Jiof/1OA06nWYFahrgM36CH5sBj/
kMQzpogRwKqhRfKIwiyx9HANNSj9eO22ddzTv+14cEoPJC4ZDCqKnDEaAp2EgTcu2YJteV/M95CX
pYzdfeCctAHwwM0T5zZ65rFBv2Kt+9h8MW4WFSfz4L3tSCZ61coyxDXmsYByvbYbr6dDc5fq2Skm
9GvEoZukJKHx60GISxLI4Kpn3a/VKkKERvNlwFwhsZZ8vNqI9zbirx4ZGcqHAbJR5clX2ind34+1
sQsILk24HFz06DZxDxrN11qolYphH+zA+ae89y0UD/MxZyXpOBu17ADE16VnZEpW8WOwPJcGxKKt
OcDXTddj9rQYCXns2yMiT6Z+14+XXKGk0FrX301NDcRMJX9VEgkzfu2pHBjmVkG/Spr6VDRsL8mT
aPK/KEhpN9WmUWlDsms7EFpus/tTXh51DEA0lZC9HPtPy1k1y3JHos9KRx8+fJnkz7sQu2LyffSt
Y/4UHp6VmFuIFyINd7zNETJoYgNhKZ+yUaVv4+wqqQ39e0S9JOliHdzppkTMsebsZgRDigFjG5u7
xRq8dYHqXod5UM3Dr+FSVEMWosatdCzErMArXumMYZzRb2cF8yEIshILUy2M6vY1SHWe41Xh6xuZ
1edUs5AiyKVo9FMGg6iVx6iPCNfJMa+PO/AvL3r0munmVuuQRZg9DS0SGIfJhDcZv7rfXxKPd0iL
72CnQ/deDReNJhwNCpYeD6ipTmqG/6ojdrR80mi+R+6doPH3fo0XzDrr8ChiS8Vtw8Bnd1AW+XXU
2nVgRLeeFsCIB3UwOexjxEXY4ui5+cHkBEtC7dh47tpt5LlgsWhNnw6nq4H2LOoAMlcYEs3W6haG
N/AgTbQ9M4d50+GGq98CKbE8uvPOQ8w/wEYZjXbrI9ohoNW/DUn6VWTa9BKzUqwsH91fDOPIpm83
s/ThuT7yeOz9mVjRQjD+9LQvomUfWtdtJsnOnUPCAgBsHg3mg0TbG7o4SWm/x1yTRnQuEo81LboM
mbyb4B6Cxl1ZpHG7eGzyEbTzT1wibcXdroc/udXuEeEde2YiGgpXZe5OKJbtOrsO8fRXvSDlQAsI
fakMvgjuKFi4TjtWxaeUu6hGousHxBuW2mGnV38H61a303IY6HLHTVK0m9F9SPTWWQ/PuiKLE2FL
I3euHhw95mYxrailFIN5cWvIATRYf9CpBtXTzx4FonjLviRQaHX0AfiY19K2MKBJpLu8b10xvk44
Bzek6qC/T3h8LOstqbyF6EMc7fg4vZ/GZag1cTUgte2q6+D4mzadVqR3JezxW/s4MFjpcbwOldy4
FcwBoHViAH5BNnaJpE95QxtKIddhSta/1XT9RQBt5Tp1/JipZr7/N4Ad0KRXq3xK8y830m32rfvY
/bZcUqNx1+fnmAocAfqKjZgTmxs3s3bjcB0RNwQm40TiMNm67rCLMZZeSb0DEAc6zTKZEGI+KhgA
1gQhcmnpqtQoacRYPDd8SeIVQMJCBMqthfsRnn3c8guyveetjurgJIAdJclviCIMjujCYw9FblfD
zc4mNLYRdK+EnS9KjNsFbONmppsdcSIiBMEJpRFQVdg+VlU6qqM3/9TsiyetXke4Kh0T3euPVrzj
n3vxk8ePm0ZLZP4rNME8yQ6HAVtzXv5rzaZRBh918q0B9IjfVKnq4hABCO9p1rqAQTz5R3DZomK8
Cag2p/hX5lV8sSSl9SkDv+Y9ArLhgBxCZZ76M69+92Z0LFTMguu+ZiyKoaaeN+TRbeMGaFLP9VEe
mQNOHxjEcPjipzYh0cXBsspGoEzvSvqTejfX1bdVU517m5RzNrtNYCOrZBRSUyJJKpzgV3c+HG1c
tuVNc/Ot7mEHMrc6GvMJ6/YYeUuPu2C0oBQMf2I3OdclmwDTqzY1UU8Sp5z6jtN4gs10ZnzKpjlI
yBKfxhXqwUWPDjF+68h6ZKZqw41rWdGaSKnROg4CQQQ2DRRkaRyjW5rXgd9vPOG+do2/aRLEiPEf
m2FRymdhQyQveO0Rlqr50tzKJZJEglYeLtuy4l/wzVGthCQKqpAFeN4/dO4EG/ieHiGEQviSh/za
jFHV0K/DnZ+xRTJRoGT5TjxqZOQmrucxpfHS/vYCjxSCcx+fgt0d6lyuEodUZdbPMn+tycekZbj4
Lv+5U0btYGVRGglcCAm7irpAZS3nl/CvR3zEBDyze7Iym9yVaMW7HNztHMu1n5Cwjb5qMiKyOCDX
wp4sUPgQrEt5WK11lEZhS9PrHUP/rTBgqr5VtPU4FiccmpysgNsMytuRyiPTf4bsGPJcY61lvqvC
RJ07mT93ws2m/jeJ7pp4VBbB3ZDeuA5Nvp+yqlYIptYFCJzImHcUF+rFXDGhYifpHv3h0HIYnKiF
/Mj8r0iOQ88AheGREcuLx76yjBkLkHCAjvilWegA8lrBmT3MW5eI6tJD04Shn/SmZZs9kwjiQPyu
fIxD+mpBk83fkTag10q/JCqv2keQjpN2YkXWE+DrIJ6HedPQriIpwDnAkJRuvKTc96FkJKavAr3M
6p7q3424jVi8UVEtrMHdZZK5Jv9s1saHEvOG1DN9OIBaS1cwAH3sZv704cTbvPyqmo9g9NeZAoJz
YMaXMH1aDA/y5Le2YnYIrDWQFWhMoecGPllzy438na04d11/6GvxY0TTbsgbDitdHvV2ZBfjHEKL
SAKPpadHOoyt/0SDygjEwD9xL5z5Q4LChAA5rP5MCLYGi7YzYuWZi4czt+u4pfZNt2V9HkqfvvpZ
Bjoapm/GEoiYOwUZFR74M8N9U8zbZGLndzaNlj1gf62E3AurP3meu3U+7ajaq91WJfxdWQAViRSa
+aJpW8bhEIhxVmKTx/liID6wGfynIEKkhlq0NlcV5dIktylFkcOUAInQN+3X0lLA8Z7JVi5VjNC/
D12LgH+n6R9SOLcY5LdjiAXTcLkibAYdbPlJiaGoGE3ClHFRHHlBIWZISj4IcSX8FAQ1Iug39exd
a5cgX1RCoMjLmTmPKc/OSDtVqN7CETX9ImrtBtiaU7crXYvOtcn7LJoOxA7ytoaUD30aAU60F4+m
fA5McqHyV7xuKQw2I2d8/h6DvGyKPYzPLQSsSxda/yVF/Uy1YiNCPqdxV986JJu6DnW1B3kbvtr+
ROBDQJ6CyabaNrFL+7kfEf0rb6El9yoEA3YVubKEV8+3Eul71juLOX1XpBNLIyqM6VqSO596SzaC
j9fSwfdD1k5O6qo/BE/170vGR3nw6+f5QS88VoIk0yC6DzQSqCDMB8jCu51S+XtgvHXapISq+6Wz
1lPxrQ2PUNtqoFeCjM8POxpFhTacJ6XoNcKLLt3fJKNLMPKPXtibIsgOnYXFv1ZrTthsCVOULl95
QbbVnLX8RJxUB5sOJKNVwVorj316Q8FqsLKl7EBjghAEPYZbwH6pp2XjfOAYSqtyNzvjWpU5mQmC
Wiu/+zratuMnV7PODqesWcv25lXm4Pjrai8xE3kQPH1OKuMY4VzUp10AqkGD0N6jE67NbU5gqrmi
QX5pggdLDg9dpTbzs1rv1GCdmP0AuTouFBzdRWKQJVLAQ04RorabQWLB1E92fLKTtyrvTyZ94TCc
RHy2/fCV50/rVYTHqhQ/OWzjuCWRyOavfsfpErLJCZq3kcLRCD9q8F5jEt+siah5pvp2znjAd65t
/sMUi0LGeJ+z6Qz2p3PA9Xg49cgOo3Kzwp8KQq33kTfZZoRuRgYi8UI4znA31frmMeg3lyxgST5p
A+iOJSn4ZgN3h1PJlRu7C1Tr+JbSC+bMF2zf8iN3zH1bsh+fjwNPJEbNraeDvgSkmjfPnnKvgkHX
c1NNADItJ9kOibUp4nAdsgN2yGJqyX+KRxd9DToPXOcWRqoawIJzrlxEduhQxEiGQ3WI0TFYTKos
ND5UtoLgLUqfOY+5/akoJmgeySPlJ+QxxzJYvGbTKN3vzNw0QTTPAcPOKxqwrnunDg6UMyM6oHAy
javaJPTOL6ZeffKumWA9rZkHddTH/Zl7LnOCJTl+M3xwN5DbMeEcQXHvMXpNGWLgNU7SNwstZns1
NNRcDnIW3QSMdI2zXwvXHw8UExq+N+MTst66wXdc4EJUXWLDe+W2GA0Hb1fHwZoM+K1HoQHJEN6U
jYq2EjaDHkY0Bd4LO37Nm2InbG1TBsNV9W38IMjl8PK6HVJMMgk+S1peRQLsjswhMcis/J5Ydesn
QPmGo2eJt4z0GRhJ6naDPCcz/4omVQmkV9C0NgHU7RAXXBeEt3Qgaoa9+zCv+eNbPxOW3yQtqGpp
GyxiiMttB384IE0FopPCeV5N8bcSGYeUedDIfXSx1ZbJOwItPtluFowuCK2qm0uLUdlBR9Q+08A9
5k4HfCDcaRwZ7O0brhsmuH5tEtHRbxMCwiMiDn6Z8sXzdyHvGZd8hCrfMuAgvtfDd6mIN5PF4Kxa
NNOwCtptCTUixCucf7VWeuB2UTp4bo3M2rPrtGsf/zCS82YvMZrWfriOex6AggCf9cyj07nhMauI
CK368o29Ud4Mf2SHKNkIDtyVrFCVVR22KlvbPETMRIpaRvfKijNqP8ec/JwxOMQRc/2k3wdZf5nR
RWTNHSQjqhoGiRB1hJ3AGkPKOWLA8G9t1R46o9qZDUa9oSUhzt9PrcG6bmSk/u3qp3E+y/7Jk3hu
quqU0aejKp3Gy5x9jYSyeOH8btno2dz41n94hlJyOx9SELTmo2tnEhkhRnmRFMBmLQl1R/TEtp61
OdIJir6ONf4n0BFGMIVpXXNYtj2/lo/xsPsP9uyUEgz0YX1lc41PMV2wwKnba1vfuZnzf4GR51l/
KrF9OoGtvBlwX5pKRyPNhe/iqXok6YW1fDgrl7X2xfYf/9+/Rzb9Qba0TbR56w/2yTDiM+6k5Yz4
QZ+wDG2wRFFN84tQL1jazj53q5giCTxrigg5P+UyIsT0b9Um98hh9JOUpyhLfruKhkxNACOXUQv5
RYSLdPSGbuUzCz5HPlVR7dKFn1ws6Fn7mcijG3C5Rj+DU2xBImwh87QEJ9Fgs23VkdR4jB1jzgnG
NOrXfRNFAzCboOSJSOD0nNBCIPop0WIGaINUXTx3DP6mn2kiCyP98vRLUCMAdr+YfCgnPKKXtT38
DKwqPTaDFW+BzRthws9zCdZxSQevTP9Y4uY03PjEEqf2kZ38aLDmG5MdZsLoSbVjIA9qEOU2UdjI
FLIYNbEBwCdg5jsfO/TTPvNODTlMIkBmeueweGfRk+Blr2tKM9LdaTwkH9E4svFUueIlpj+W5rht
yYYQnGLPEImniAxIMWAduOdEvBaE9KKPMsLxkJTseIYnPWGL7C23TpaWbGBIty2Mlqhe2w4vjOkc
Tad89yydGxRNsLE34p2g9ZA5y1iyCs662rExl6z43YaKqYAgDZd5a4C1JclVxhrhaC3qJ6e9SiIz
jClb+mm3YIu7VstSqw+3XlTv8oSJUDNt5g6qWLdNJ2ZKJa0d4llUxiXnZwCQxMHbMa6y9p5owVby
AUpiOyWQWL5Gr/hJqXOFteudC1jil7yIcL4LNFDQt3HaEn7l8hsm09ccKbFXw3lseNYmkc5Cls1T
UDTObXcM8xyzMJm67Hnc4Gn13jJDPlbbxaqIf8eUyseEguuCSY/egffACVuGlCFh+648Gnr/7haX
is6/auqlD7o9i6Ad2Fs/ZXie99uOoZEJ1dllKEtlCZfEg3l/Bx2UCOJI8XfDyAwWOOGpp8Dc0Tfy
JFuwKYgUeHEG5lw+m2HJ9sHZR+B2EhoJMbNBr4g9QLOPFNbmy1RIcaNDiGmkrDpGVHu/wMecsiDg
DPFMkmuHwGlp+o9ejaTF5/HvkfPlTvyBiEhVJD0dz9RB2W4jTAPy3R17Vi36HvEu4+zPVspt+Kfu
5ClHyp6Qu6obI7Pmbm329jqsjI9ushbBfO/pjOegObSxe5izbkOQ45ed877jK1NYfh5URjYrjck6
u7cx38pZnHKD5dkmpmMc5QSWIQKqh0grAcuAly0F+u0k5Cgi6wYApK8sXb/Z7Q1TmHjpWEqhEu4b
hJtmjRTr4YWXlAEQZad6n5szmiucm4wb3iyv2eiuOHeDAsoQ3dhbW3p9fDqwjFzv3xCtcTai/FtJ
SjKLQPVJRQ2HOnDv4Gh7HEPY5cp3fzyG81fmsH6xr5I0jpxlZouXoTc4pZQp0e93g5OAtZp2ZMql
lvMC3h4VLSMD8ESISLr8x4z/jH5+4YeN8V20VACYsWBMsyx+YxGIDpz1PleX1qGR0tIPrUVc3zdr
t8ze0lTjhfmq6ZIMA2Xc1YXjYyMRlKRSgRxlhyN9VHH3cSRp4z+vfBQmK2K80D5zaGVooQzpnK1v
cBCWYslKZd2NjGK7XW+PLyxz0gYTFVGHOqaCjp8nq6NlPB2ce0pnRFWC9TSmXmmCdumAPx+oKseJ
h7YnT2P8boGi6UV70IEt2oS458Bfh5kVnwqQTjgP1n40LAlB4S3oUVRoPYbFdlUN/qoK+JBb+twh
PKrNVoLaxAcFNJCUgkeRI17XsDOQ/nTXAwPcQwtW1voTElgx2A+RA6XSmwsneUnJigVzoZfhMa2c
TRK1+8ieNuaiKGqm/W6w8yxCAKruHQr5OvSqnT4XryOXpmBpnmJIUN+By4hTim6V8+ZU8rVgY5cX
qjYFLpKnhKEMmK9u6WaYOWBy96CZHftf6FXZr00xnkYmpzDJv//Q86q+OATjbu4uSYPzKFp1POqR
dbcJhpJhzPo3/3dvDGIXeViKHBKWuB6hTxjQZueJLRIzK9dDzs8gbSLEeJ7FFakIptZ3noZmuFo9
WIWyM+kXjHNq8iJj1XWi/hXmC8WsgZ1FEk93dyANCMe6+/F/McIdAwwmBWOV/teH79CPUFxPTCmA
9LnQHsHxIyCj6WSSpvYa3phu2u5zMOHRHYye1nbKV2KqNshL8eu5N1M/Q2Gfuo8J+t9oRhwBXKHh
xi+eGQgJi48tIU4qwUvuwLaEDpQL+PWoHZXJz96RduGTwiMaLq4f1IYT+1fdYXhPep7XE25LWJpl
rZIWU26b33JRv4v0mvQeo5iHBzKxZo9bMu0fOTKm7tcN/g4ahGxkx3WSftjtG6ET6j7lBIKstRKK
AOgUP9Vc71KLdTlVSsrcT2pP2hRkTfi565QFhY4+q1+7NLIR/jDIoWetfst4QMYSsLiOqJdzpbTL
S1GR+OkcJ5zMSbyBX1SZyRnk5j76Njp0RCzEavYtwNFqkxuGa70mUX7S2kMq4msn2dmSjrJLJxZY
nr72xydLoj604G9ZL3osuY0h49YF7o6jtNx9A17GffW7bynR/pFNXlK3VwhbdEhLxE/l2dqydz0G
w16KzcwRKZJ250KoCGzzwjqiUklOYuQkZvoOvVoJh+L/Gt/nDER2VPEyEnmlMYOhuWH3602A8HFn
uQW8OP9a0NakfJ1C/smd8tDQ5LpNf0hmYvGwW/BubZISXDk4vRAV3Fwsgs7ZEDfFPLtaa3G0Ef6p
tWaIrzTfCINlK6CVvKJFX7EHpRuqC3KPo3POpWxOOeU5wgFnEaPkKgn3ntrxloNnQ3zuQAjI4bqM
7qvHwzZDgxQIytgaQHEYUSzRkUb8BTFvh0piQOI9QukOil/rKrYqklLmWF21LcKHxTsYM0yVpnvz
7GwxMluqMuIS2barVYH5SZO/VDIOyeuDthAmCSNFBs9kuq7Vzj/QPrIWiyMAWp8HvFGGA5b86oUe
ouYDa2wmecI4f9vwbPp/I4GPY2J8gnmSsg4IFSc0FrXGASCnC5q06d85Z2IAEDldbbNncUzDhEoN
tarDESnnlr7vaOQdsYrzNp6P+B9XHVwQcM5wG3BOaA51hOCqbHGyjrvG6HkmlEWJBVat7/SecYuH
8vHXgF7MmrgPky2851XUP5PyVTi3OuSTM252/Kn4wiVageau9jJe90bJXXvrRKK7CTiq4qUu7uzK
SLFnJEaCgNO9DYxVA+9bx5LMGM9r/iqMGWIliO2UpXdHf21xhQUQdFjh5KJZ2CpoKOCOTM21D8y8
YXgwVWBbyn0h8R956JmDDaAjj6SOGe7rgHo6175tIdZdz2bnPJjWSlCtke7Esp8VsPgFgLOOCVsk
FgmfKqgWzK8xekt+QrCtk2dlv7ETt8hWslG9aaYHlTR+8fZWObNeY9Y6p1sPyycvp88CGNsN85tT
DMlmNl/d+LOgoLEC72TKcu14r7Eaa5KmCfuLFDERwRB6jpnA64d/sP+CkRA1D4uf62KUnsPT0H8O
BtNLHgAdkIQWb6oBuIVvoRBAQ9c9w1F78ZyfFtU6C5WTWhPWTG5D5AzYpL+VMXQUz5mHU2MnCrWI
iSEOIUpn0aXLDrduV3PZs7UpjJs7bxLP2alThpaBwnHgUccIRJaEmo2oqbghjgUieXpER8avturY
UJzm8jywAQjiGONIsC7jfDukiLAIxgyH/7L0grsH8wP1SUxISQ8ljmPB/BkmDe0bncKAXEAgLhn1
jROYh7kszpD9McO+WeW00HgqB53VMs2S9KA3iEfC9nbMituIZiFjduUj1x29H0lyYTiynSWYG6ln
VV1T/y4QJNnGHpt5Ep+yst003FYDNS935L96F5/xC0phrz6UyGZqklrFeJxaJnHWJ2OajPssxEdg
2ZD7KGPFMN8ZFBrWUfLEju5PKB6DvHbjp8u1kaNq17D3mYgdLZL08pG8rzc3QkKdv8+sdGR7zgln
NCudBCsiB+SZkj9hTN3BnZLib0RYg6j+ttY5GAS58DCL+y9eP6NkKcDcbNwWO+gEU60Rbf8xFU/w
oY1FLvtmYkaUt/UlsWZIg1SA2wxoWmO8ht5bxaGtOl9Ks7B4tiUOBz/eBMbnoPvHeSB7Kl67M8Za
/Zln7iLuCU4lXjA8QQmI7P/IkSEM49kye6mZSHR+swnYCBoItgwHKuzUkLUzbmp37bBLAtTZGyej
ObssRqaY1B/quIDEpwmzTr5WwxdptGgYXeA2TGMLuTYOHL4cnoqNWBBxEtAwMptVCKkS7C9lVclM
3Cuji+6bR0vlhqXxmRvBWzv11un/6ZXGEFu/IEPSNRNWtwzinK3GB1OEoAM0XlugbCN6ACUU0PyE
k+TSOkdWQgZcOufYYFFjG9GBx+fw5s/EtDlQYcLc9SxPYYEV1xGfpETdNKGLcsaW5dT3qPTdoGhb
7+BTIyyp8DBqKFFiavCEkTsbkUnkaAMhjFuEG07dvVo1Dcuo7SgFU4+xCoMC/Nh9MR0LnKXCMT+S
lsmJ85mZ1CvEmtVJ9Ffm4TbS/oYtgE2USY3BKVLB8a+PbuRvBDVp8YOwyaJRn0ZjA0Ry0dNDOtkh
9nY9RwQRKTPjH3g83E84ZkiLDEDvyfKQaCMocr7N/DdhpzdYxrEH3Tbgc8ygDGfNFxAHENv4UcI/
MvmLv3pRdPnSpcDCu/3S030G5qUb8NExf6gHfOMfFeOIhmVTjmtPp6MPyZ6sGM8n9ZK/tIPRWhQY
J3AO+Rv+h0n+jPpqqxOPiBIQty0HHsJgtNCrhOHvgEEgdD5NgzEmHPM41C9p/miQNdJ/LlNs6Rky
y6SIWVQ3L7p8Z81q58CQwJXkxpPSs0ZJKWvjpoFlR8KyyNvsARf01ZiIKAZUjQ+FtrBD9mO8pi4u
Tz4no4e/M2N55qoveG3ihoeSo83nO0Ai6+bvscum0LqHhBgZWYtAZWYjFhynsFnbpHNT0wf6lgXD
0rarZQyHT7ar2een8xRKmohgBr6BuqH3u+WAG4gcBZodJZJ0FjljItH/NM/O7yFAkeaRFSvIO4vE
IgEdXc6mVDZLOgK4aujC4xisYdStEe5z+hgr22qJYpxPCvfR9ziAQUjiV26BqQdBgxVIsV7fgpHG
7N2qQr4PgDKjterMYKe+WgGjAEX+2uWu7cdrzOEejru49+Ha3ALEcXATiBfrqq/Z9rbSvsApTLV5
WcxMvY/mYCzwzTAuIQqQDXaev6sLO2c8k5g7RisvOuMzwOuo4Ri6lV+u0nVF4T5xEuzhNKkpIKQk
u5AgiBqJIMfiYNBztt7OQ6gasGiepjuOuIbrs9WUyGDnEkVdg2+PtJrjUlF9YduPCO6Uzh9lQjPt
dZJ0aiAvDtb58lPC9JZsrTtt5YF/mdEsSZ6EBvzbmPSvw8QJQ0yWFnGuA+pqsLW1LmjYkiAWmnNS
XNRS0nWP2HJYPUr7x8DHiG3HZp7HGDuqDjMOZLa52g+v4YC6hcXNwpzlUWFScvIMmhGdYNub+xKF
p64K4CnHp8KDE9R4YiuqbLBSZIiM/TKCIdJP4kUDdJ5oDC30D+ljxK5DIEjo/5W6VukJWdT15yKq
dsRxW8X8oviZE8dx3iEAwj5sJftuxrnodAe/eLdq54AXEBl8t6oTeuGJ4TD6R6tD8gFmM7WzfT/G
H2U/Uh2Hy4piKK4JOZveKuxVQQJrmbYf5swPBqmXoXgYaMwjnd0XeVfKhZEW+GRh9HY+lQbx4ZzG
w6cJrGsMmn9kNlnisxsZF9awGKDICaTbqFoVKCy4N8RAGhiLhKYzwKaDBeNVsUDr643uPeAr8fRg
jAOS3bB6tCD64mpl1fJlA1UFBZO7fKMsVzUzB43c7mesEiOLrYb3TMSEGpePHtywjmuXs2s91u4G
EANBtIfayJBujyQCkxujU01hRkR1URKeZxk0Lt2rzIAUgAJgbcymPAb1/BTIBVPIxF5PzZVSkhvN
fIydtwJrWI+6FNod+LN7O3S/vkiuwv3Q2OE5UCccwoTm3FpzYAkb0xjESF6TlC1zlQV7/pnX+439
El32M43KvUU1arVfvX4qAtzCOILAZTLOgXoP5jHVBGiZUxYxbL0rd9/TGx9TV286DvNkesbdj4wx
aPsPu1PlenpqkVQmMOxjjEa20FC83FP8+IST7Hys+akySLFerplDJkf+/pxVBOSCsZ4Y04CcS3y0
iDRcRKBPzK6j+FEP9cGW5iZOskfeWYx4kHBw7MFmh8e7Tnkf5oHvK/doN/gEUXFBcV1bFcIE/n2m
V29Wn62NLrg2nnc5pz6vlVE8qgFqS7bWOBIQXGWEtEpJokcVLexyzXEaGGgWsTs29Wec5OSA3cp0
azc7FBMuYFv3Fl9y6FCq9kFRpIKyG6tdGPhjIbC/lHqyHjvBzfwwOL3aKdnF7SfxwZOczlXRoUdk
uTsDZmjYPhbZDoirWwab1nxUjPdLfH0qg7q3FUGCjrCzl+a1RGE/aZ+5JZedYZ7LFFo017CCb4Nb
+G8w6n3tfpbJ1dcZ3FKzsP3ybGyi4HlRFnmHHCl453yF6v8AEgp00yIEfVEE+cNjyaYqMs15eMZ/
ApRC5YSEX/dKI0c7CjSl4V0CHswnc3TLmGRrY9kYmJ8Qr8da8CtybUuOxsp7H7phX8b+qYOr1xss
76d/tB2wcQvQ+gu9dTeQh4zA3hV+9mHMuL6J2xB8sYlfnSJ9YEvsgR7nnRjqpWlZ5xGvmymSrYHI
RaRHrWScE60mk3aTctewqjW5VSNOi5gUDg15QSIYCDrGJh1vhU1x5J4Khk/QL3nwMzbPkkYOdiqC
rxRd3MjDp3XJH9cRJ29OdrndYifyXzydlU+5ifubUUJLtHcRHBheIY/44JBZv2nAZLMuYW0sWkAH
Xs9kOnpEMfREt15mEgUEfreBfYiGv1abXeo8XJowimq+fvTodMvjotda3rY7uo2g2cBn+xOk2XuX
P+OCJrueyIkgC3RlTfsBcwozTmFiGujOXp9vNQBaibylMFNMO9u0LrTDhB0ss0dK8Q8zOg9tcJ6l
3Oj1nzaTL2Zc/NGjs6uK4flmUqAKz1rNDEugZdF5l4wElTYC1MvwU1f9xcbD4UJwHbuDVlAbRmwg
ij/EOmTeWXjR0QRpA6CnqI+e/jbRD9oaDgTUUUR8dI62CYCKd4OFJIoKBWRfmW6K6pm5eJN7Ugo/
3bl+dbyLmX6UM/oq6lCDei2tt9yyNKrGyaesiZNkT8gsgwnMnxMMC2AJZcHqgzPaQBjZaccuoVFG
mdmDkAGYOim5gS+Wrp2vSY97KQXmb25L7gAfhRTCSFg2eF4BLInyOxqZw75OkNv5AMLxVw/NfQfl
KhjsQ1T7q6Y31gmOLrYbG8N45DES8iB/BQk/EWFp1fOp0cl86MFKEj43pT42/vXkl+eI2F9zZMPh
3zsv/5OyKNOx801x897Y7YEYvxeAc+sBh2wCxEqRJqV+SfQfF+CNDRkA3DVVCbAUlFQUKHN/66Db
5lX6pYMPaHy0Qzk2K8b91Oaqi/dne1OyUmCttRycUxc6iBabw+wR4de137NV//Fxq5czATpyrWFg
nnksrdDbgTZIAiwEI0cjx2vyyBguFozu6zZVK1/Q/lTboDSpXnR+0YZhI6IG3gDIZDgtCcZjVYpc
l11pOpx8EwcpxZbN54iCYe3HYuML8eoX57ZAq+Bc8ug/N8MEF7vvh6FvzqOlBoPEguILw7a5qylC
B/zbXHEQptb/k3Rey22jSRR+IlQhh1sEggSDGETJ0g2KSsggcnr6/TBbnl2PJY9EEX/oPn2CAqmn
VLMdc3fcADVfl8i0j98ioAp5Qj8kf8wkKmD4xE1MJGU94iLp9z/qRKEF7XJZc3qxBOoxVqApAdIW
V3WFhE8+MVZf/TrPQvv+NFCQ5OBACuNgACA87GgnAeiNwWBhcULmu4zTWZgrKuwPMV3OBQdXqD8a
QJXNUy5fW+BPGJXSol/14jG0fyk4ZCv/Ehac9zh9p/Br281TmE+J+RYzOdDa6yoHUSbEuXAouiE8
pRFmU7LqcEa3Z/05gs5Dgub0iSt67dErURYRuOBkBcPlshiCtHjoOFqbOOcosBqi8iOvO/IVcL8Z
gM+PKU4h4GaVtNcjZR822QEBAz0RBB0maVqN6crWFNqdjl95smutjdXMsIXYtMBxo4zD4wivdNEk
8gnVYKkHP19A3iU87XHrgQ/rPAnWy797LqUYYnuXUov8yNOXlp4s5Ae0ry/aM8KHlD6Y6iaLLqJS
8cZyBjIsb6vtUmzAzXGwlYOBUKpKu3aD31LgwzkHlMps8HbUYqOsBjGmjRj7+An8sBU4EyiOocga
uHuWboIX4zDBUVPYpLuFnaiMRISg1Rkhqy+wTlUZXy3saxbUDwh7F8oyhfZMXwb4YLUvPS/19C0j
xFVQxxjJo+VSlXAZIkHSQDIdhZ667BjVULWjrsuwO22OPdkk5vMPup4MBxsOW9lvLbHfJnO/awCZ
x9LHRlrGjn4VH4Z7fH5CSfHnEO+kEbFFnAc5+BgUzYUzAquFMqf/Aaxi4LVygWv5kiYoMTklYAri
TgLTWv/Kl3/P7BbDTDaGozn8lVigZQpe5hoEKekXi4+UHZ6ImIOIQUqZIqDNEKVHFv3TkISWQ1BH
fxO+4ma7fIkq3hxMyM1u3Ky2URYy82Caq5smf9WYTzWWnyrQK4DiIZFF1xUBt8JjpZxj+hl0KRat
V7pkDvqcs4TBRCf9FgVPFCwyzU6MysrkUQ7ESfDQW/1frH9xjjhAmhrMwBY08CdWG2zgVj8Ea3q3
5uFDLI4ZGCJGBs3aB7fXCOAbnMyVsQdYpzRNCM4/eGoE65GFb0gHqKKUntuBjIhCV99NZF0F39BY
TaNzpEElrQkRvFBAObklfANgvzKuU6lOJHAmHkLEU4pXNJlNmeTItSkHdf0VNAtOTi8HGkMNyUm5
2hVF/1BbDCwtJAVPH4gulbSPkIAslgaTIT78xH+xFY8KRH5ZVXyxZ2Apwti8m+nihf0r/1nJyZ7N
5OD+w8cCwzbkFgXWDLmtGBq+pVFCz5v81vAjeiTrkTluNOV3Mv7IuaTyYcN1zYNJYgFFWqXTVZ7W
YZIw5k8ZGUvjTcW3wR4DU7zM0/UgP6nEsZJzVYnR7jbN+MG08K1Pl01sPsjQttUOOf2MYKteIy68
RdfcHImXPuOCNeuHqVdf5iesY+bWhM5PhPVi9wfBA0QeZkwYlKLo1ZLkd2L/yZj/LDJjnMrfBLfU
CFvdMobr/SxuQ1V7UjgcSBdrzLNBR6EOvHh54AaZtyJKYVgDq5tC7Zhq4o2N7tfyOsruYfhZfkVw
jkadJlVofE3FF/QR2483piDe1OvkMKnblfU+KN/dBF6Aw07I1Fei/sp5tKXCHYXRCH7/6QyRRx92
6CPtQUCCOX3j64apfv5dqRWYK2N64NeOKgigJ8wI4NFF0HXR2kmY6YPtA7uMuwjy8+pjPBrjVnsy
T7iNuHgYMYpkxn0Wfq9GFJ/WeI+IejytFV8BcmoLoJn5pe4mpLKjcaspay0t9drnwmZ4G/HhG5Tw
3j4HErrAdfhd6z+b+s9ki7ILYebo/RYXCAvj+Eg8FeTpqfi4tfCOs3yCtAj8B/84Y1CjMghsRfIX
JR6UiKnLs/abGFKQchg4FiglU2OBW4kva4s59tzCVcg9tKsOiZS7ghFe0hMyqYX53kxBKnWIXiMK
1GtSW8FThMNbJNB6xNEWSIAAUBBlRAiV38G96iYmILjFGIh3Usn01bLxOnAUkOo0jrxlOmY60Uuc
cjIhG9wTBio0faR/QmKOFfTUKP6IW1khVK7cZx9CZP3j5qLbqtaWi4nBPtMMqiChvFz6Utaxttb8
toQakHJKyKugtiEFfrUsyJkFWJ18X73nIkv1YhFNilYegQGw86YCVj2xO4bCGzPSDY5d+ykzfLiR
ZuK18c2gBxyWcKvF8V9UykeZxjPW/HrsSUCA6xBhiBfKkNeJMNLWFMVI2OGpHyr1uYMiDSEG3HAO
nc5yLfzpsz51MitFQvj9bBmUpuYmMlb/IIzjQH8UwupbC7t05HmPCCYT4xsFf1prVHyIdP4gwb4G
/W3E1Rd42bchVn841tFz5+awb6ILMlNAQav6i7t1HEyybPqqSaKXhMZdQQ1XK9XlySROsUgJSwrv
uRymOX0s/3HFF7hnZGqgwWiF6DFry0drEvWzgr3KIyUCcT1djXg4ThI3mrkxoe40/1nghT7nxbua
G5/K6/jM3wShfdFxUXHnMgvMzDgK+vNPiMcvIkmPLShz1+wMcg7lMnG7DovxRneLSjl0ggxPMNoK
RsZUMHM7jA0rDGIzvUAHtDyNbc8BoOEFKRjdVaaAY1CuazJO83VE3sf0O6YttssmNOefIf4nYLcw
5T20ryoodS41jhU143dsDRUpDdC6duV11W/rTLI7rKBYNauP0xhG2zzDOYmxdMFMomkPQANCi91r
6JQz1hScmn1QUBWtY0tluK9uATJEEchdtnaM2C4rhyPCY1IhfoURmIJzkUnJs55TNRHSc18GiyK/
Kw0meshFyKtBOv6WsW+X7Akej8BbTCof8TLQEFGvq+iugTFXtv6YG0fLKgMNQMBqXrqMvQb0KOMW
qsGCtIStkb49w8RtGR4l7TqpczUFiKPf4XBAZlvymqi4lsLGLFTo1hFkzsZpQIeN7nuI+XioJOd0
wuSTbpg5+sDJ9iw/Jc3yzAjWJpP92kqOytTsC3Vb16zldXLNsGcJWaqEgM4V6prGzRgmzov4PnfL
dsjeDFH0U5NpnGJPdXhSs5cBvFsb9OM81kd1fF+TGnIGfvG0fIVR+p5wVqWEkKqYquRBqoYkSEME
VfsTBx3tbydvS3NvFQNqX/JIVONCZtM6gdsLJUCcmj1owu2hJot6oaqpxBXoi/dzZUBIa75UpdzH
zxHIrdsm3bSXi3unm/vVVlAIOfUWeTdGdNoWNBKQxKnoAhMdQVRjKjj7OG6Ty0bB2qMjsQf85JLv
XJY4udNy36PJUVpsgccPWqpjGQ/eoJU3UKZNjzazWYrbVC6/6SXFPC3seUYikujR1F/Ujiqk1LSr
FFXUz5bkERn8mRrCv3D+Jwo6ZmUtCm0zCxL8uy2UImVCz/DcSIa2L6vvnMvLhDF0zLPfFGpVMQJw
TNsMrFTlxuekQW/xwtR6Dn+Tg0zvtCCkm6QPSeh+0mwmu4+dW1F7or7JImOvPLuDPMiPYUnA2Gqw
kobgC8HAlMkqmIgZbFUy1AswGqbV0LUkM3pNjP5M04KHpzS8ZXJx0Z9sEfBEGuByn2rztjsV6eBb
aGafZHBJRC2HWJT2wJJGpDttcxRH5pcZhjBrYui8kxRSozRaHYoPpo6KAOUv3RZlvO2mY9lQ7mfA
fqOvlJnbayDLSU6S9eAqbeZOpbQZTKYBtA/MvJ061k/qoH/htPCKZ4uaYpYtWoNywsfGG8nVjgFA
0SHAIZqa2BGKi6bXvzmq+6ewE8bso9Mr2LiIGyQjiGreyInkB0N+jxe8hdN5ayQqszbrY7XLEbLl
J8fkLsWQVq5oep/EgflKZm4sut5BeO51mpYFY1K9Cz8qzAe4xuCgZtt5xMO7BwhkYqd3SNZ4/4UB
QHD8KmTLLRRsZDJkrAOhKWl5NPTfZ+YJ7R/D1VcSUt24YjOkJ9iYuEVJwrB78i4vIRGqq9ksIqK2
DKyi/hFwsZqG5JJPGAM1WxWGWDeBe+UYKRTT/YkqCWYX4pygQicZ62YAlEmE5K3ODPofT1ApekyU
tLcEWj+WZftQh2BZqZiqQWVebTZUKKPMxlNoo0V5S2tc2HUuwk+y3mCI03FWtK7ii5SZXjMtRwuK
gFb9qiA+ePpbKkZqRnxcmUIlln9hrlwac3nk8LySYp59M61ufOJzYl18DpBYiO1xk+ReCdMOTzdv
0pd3OcndSoaZlTYnUPm09I3sshoJpR2JdKgBGMDpsHCUrkeXeHrGuT+01a/M0mL886KPljt0KZAE
Rbhs9od1neUtDSda+kpma0T9+F2giDIGsoiXCPSbMVEUv+ZK/1ulhV9EyLbb3MtpKlcG3BOkux+B
ueiRzWd1Uzpz388CoCaTsqoRGHksL737XMpX4JJgEip8vE0DAUuyD/Ps2puqRyiFmIDL5srV16qb
2tDoaAzfaDaGCpupyKJIuPZUf0ao/44NlhZqtbOU+MKEcA+WLBBuVagXcYDfuOuHHX53icDkGDbT
7xpRoWxh/6FeF9XpvYySV3PtECZ8ncVV9szgerYULCZMyg6nI2ss4Kf/DrH5wWVU9NVIlAOE+Vir
+uIYoborMABAmPuqQBgckOXimexoiWcioLa4HpUSrnYbO13NyiUSI8/SrQRre43JGKBRJ2G8JwPh
jtLEWQ06JQGv9SZddYN2Qmu8JraPHwMT55TxU2FCp+ue5zkUUC83O4LA4Cn0MBYJT2n2yBhu0XM+
iMspU1Vey8A4OzYqRyQkz+mgak74ozQcFyxURQCIkJttm9eQfHTssJXwLKckjed5/47WZZOZoM3p
q+ARZMaE9jQmEyQh4rmzu976CvtJhPKTqPmHMWbepKK6El+MiC3M7DhMtV0LM3zoZahOz32HTac0
mvtnad1ldCup9jk+xQANYr76ZAHJCwuMGXaeFsnUQsx/RfGAt1/kKDGaX1nYD1q+b3r9mDLF1WN4
LJa+CeWeMQF++UX3LyGKCy+gAZh/nn4HfDbiF9iwuTS4u6ZHoOTHwKhS+atlCs765a5RurOeyjuT
xFOYYLasIz1RMfQpwb6PWc9VuP7oRj15enXJfMHpVlFdy4lFWRQxtSduRZe2VvZntMiQixoWn8LR
scZRQVYmNMdqT3JmeNPIRFBFcFJ9wHB6sXqdgCIWSoZdKEOoNhFeuDCwg2QOCvKeVn+DgcXOVZIY
A1VQ5ElDGXpmKkvrzbP0ZeEpYyADQEgr8fdrPF0AIlI6PUmE5ei0EFUUhMP2gB+i0HdfA11NT3Zk
AviV4T0jYH+bY5hjcN4NuqM36OAVPojqYZfXwN54KWbz9AMYSA2etPbQ6UwotOo0M5se1nkydhVz
Uzm1WWLhu/jSaJGgawxOLNbXLo5Nb4DVwdgVvyj6AvWMH1cxjJ4BhB3Do2CdiLV2HS2cZ7B6EWLH
7JGRLxOEBZQGsc7Nfp8UVFPITsSkY0gM2CL0V5lx1yB+GeBiM7LTnh20WK9kEyyUVtXJMup3hcGb
+0xhCSgmDhHsaAjaefPIDGG1lLJQHajhtuRKIuyw/syJuFWVgoag2KNjR/QPDg/TaknFDUfNIcoB
vKwr3o86U5Ka2nDdxklX3MZFZQgjBi06lW5qwTh4P+keQ2TBKl7v7fj01YloPBkeR8d0suRnyxTD
SZNmX6PnUcRAKInNzmHEiTVjN+1Vwv8xLu/ZUDl9YTpd5cQYF4S4UDM+dCUKeYz7MZVbra4FZll2
j2sG2vNFfxE04V+ZqZshTbdtj1/T8AkJxg018zuDAKUKor9mMuWVcZHa0jeTY9pQ4sQDfp5oArgs
UvXekKtbUYUVpEMpOmcu7rBeNd7TRfmPp9U+BXKyUNcORDMxuJ/MHsWP9Ipxw69USRdT1U5EYbhC
mv31CzSd5iEbgA+5xmh02ikFFPNKd6EbOkPzaaYl2SFgVQ0Et+dvq068mU8c63zcgux1L7fLRKuY
kmKKfa+Seim5A0TSjp4Yjdd6mLbwIes0v8kwRKVO8vLV31oadwqjZBT+nEBYIVA8S6Nq5xyn8iDt
Ko3wNmChQdigRx+dUCgwJUgnYgbpjuhJax6GniDPBUSyeqhez2UKtD+995/Na9yUtxhCis7zzAi8
HCVim5qag+Le5Bi08sObtChhClIu+hOzPegAj2y6Rs9wZ2rcfMCA26J4wsI6Peff9ZVl6YfepGe4
ahim0ZUzOxBfEBrjvUYMPNlzMVM3i3S5RFY3uGG7xDq4+ghzQcc0Ap31r9Nb/My+ABERMNzWnpz3
i+9p0gU+7XaGXoJZKdigi/nChmOy2puQpZaId8IiGWr+YA7kJzz/J6T9Z0GZDJRYN+Jdat/aBTkB
D8ys8T+1an+Yp1uBnzvT0dlOaOsEzmOVcrJLf+HN2CMsi3AWgxwIPJ6oc7RNm1Y24Z8xYwgO17S/
r1U6EnGnoE7p1NGTycOZZAw+oLWkol/In1MVTONnJCrBM4+OlE/UK2CcOoEBEdzLY8fT7IoeHhd6
POg8RgJjk2uJu7aTTsuA8SBEr1DHLhmaA7a4TXNM2Oe93ND7fHajn3PkzCvOoq8vHRNdOO6oykJX
Z/hVkOMojhfh0Rsc5Axn+jYAXdo1FF3cB7lwSK0eejoUoHtHOcS7WWIKT/pAXJOSFL3VGi4qLacj
UzJZ9J/za19dKQ4ULrrFqxEikfCdQGbvOpG3w9hr2Oc1afqPYgvPjW7XFccJyjsDq2rxy2jyiCvr
O9VDbaf31+hSZKwUBl4yZ6j8oanHofsVAdOzrw6P/SaBZMQXVomHkvas0am+YxcFsJI4OVd0FT0E
5TcqgrL8nJUP45+stgwR0F9O+HkbnWZDiQqknnIHo0vMmQ3jG2LkVL+Y1CHysFMiurd1m47NZypO
3noXtpJ+Ik14G2XTvasCjPy/meG/CTiLiuvMou3bt76T7rUsw700dimUfH1sD4KGY+stL4ZvmbFy
liRbRaIg45wbabqs/ieer9jtdeoub1fj//6gShpR7HD7qYML87vAFFhOIlAAACHYE+/0SvBK+nKb
8RfxN+J0FhcKUTYR3bq/PLGRAK9FvJYFqXhOQPlic/kYEbeOjK3LuHzTF7p+Ln+K7y5d3DIOa0+z
unNPnk6PXL20TB3Yi/hE/MzVFMJJwnaaOiCOMdq18TXrL5IAIKk1RLIJAgRddd/UqCzTZd/TkZer
Kx4V49AdFTq0Z6PijJwFs4BBhSc9mxtoEx21RpsEeaCBIsLh/MxJ8YFCUpvLS87qGQJ0aNb8sopM
1uMg5nMyABkmbDUB75PODyPyIany16XUdfdVgEIJmZ21Nfs1VzypvaT9bV7HCRXEnugFsMRp6PFp
/3fRepk243ed5y8wyV6zcJ0oF5BduMlxSrCaX0Obj5IIEw3ABUG32AoHsO2NRNouB8OMjG0eJtuw
iB4xUoRxk9NM6ho5cEFTTNYFeE5DsDdXnh5VeHCQvEZfWUT9QchOHBCbyqq2YehOTyxKC/zo0zx7
L8S1iEaAib9TnL/XIu4dPcqqfoH02aGlR24BQ167m+JpVJ4uX5ZhcRqMeXnvwTmxmp9+hq7YYdtD
8oFMMqSoiGyUAnoR+jPjJ0f+tB5levNBW4bxO6UZPTLX1pB6CJWZU8PfN6Vd2OJW/KtGxzxBKJkv
3pAJN+35ovFm9CnkVuHIsSyLOqHdhOfCXx/4srVW0vtGDnbEWOp+zrHki+BZqfa6no2d+rECbEL+
5BtDrEu8JbrE1nnhvJLptvBSknO6yhbZUE/LlPyl1W88Fp5YtRuaOqeuFCzeVsslZiZy9o4Tn1tM
PF9YVfPeylp9zZQiNRfTOmPyl/iOABSGBOZl+LWMmbyrzV+SA1uHB45+imDFAWlwdR+MwlvZGzKt
RHTuLGQ4RoyLOIanSgbPnAhBwfydFW1jRYGef4bFpV5os3CkE6EAS7uhDxGy8INbKKHTwmt+IyyO
Rw4cHHwTbdfTEy8p2QX404iVn6aQYPVdrNLicoohS8ujfUcwIC6LdYTTLdo+rM3D3xJNeEwVu+Ja
La8Pj4ZgieW9FQEIDffnTnn+0r2MEHWMn/WeWlXZw1ldw4QMgsDG35w3xHiq4JUQ7ri/a2PXVFw6
vM9UQ9ZZ4xbuyiADrKmOE97/0+Jk/Qg1EWlKBW6ZXYyUWxYVDa6s1UPgflwvODXBayifoeLnF9aO
gMzBSJZPdOUoSkNPiP+IZcMJqglG/U9Zvkk2EXtkcHgnR1GynfJLmHyub2JKjUr/RD8N8I9hQpuf
AX1BRpY7LJ+JipdlLIvKRhF/RhVdPmVgLWoMcCrkpHu8NwMszF6I3UFzTpaQl8hHteSanI462+/Z
IkZrnrdQbE5DWZIwBx5yp6PGidlE60l+bw8pCupUiVFPm8ws5scSvs7DJSzzQFIUIFtO6gJzIAjJ
8lHvL7NCl8mEpQQzWtrV2lrA6YR5LmA6FlsrAkRfgXldnFyE5m5krIbEF/JAZtnjE6GV3zwZrcXs
jK6lvRhw6fkGnJlV+NWWNwm2+1qyR/JxhuEQWb+ypfrpCCtj/Gyj2zPaGcu9WE7l0DspuluWwmDN
3pJw84ZnOJVeaenouQM9lbwwD6IYjr78MtcjhISe5wbtajJZpuYndC0Cp8JwohUpPE6Ulx50rYeP
/cRevb+E1VHmHljyJejm+iWz5O1ksg+kImBwsROezScC/IskGa9PYnttODfHSNNOMU1CfK0V80rS
LvQUeSu2u77u6WEvQ3YeTIwet7n4gW+UcS2OVDgMl4/qz+GdydMh2UFOTw7JYcXp/cSvvmI0Anbm
G1767lvOdFHXTzug99fCF7zo8+mTV/9Foq5P/M0RM+XyJfFSd9ozdxFtvjIGjnYXVEAqvz6j8js3
paPv6IBthT8P9tW2PwIvOcNXcAbbPjS25/HRAzHQttfZZ98KkOrDOLHrnRYYpkOY7j+yJJSgP8Rc
xQclmP+NG3hDvC5oqydIqq64wZ7Drrzvb/Ult+GQ29gyBotj2t2baZsvk0Mwkm95PmYcvNbf7/VT
hyEQHMFDoYcq2/74OHi8A6TMuPHm97fxsKG15d33x/3OAbyN7VPm/J7J5bUP9YGGwcFQyeEnfhFc
rMqdWxD+M3zLhyDRvRm+6H6MB5jv6NF24wFbx/LUHzh1tKAkFdHOT1PAq/1YvNOjPrDL7cWnUbVx
WuCNSg7MCcEpL9+MffgIb977ssV8Dwc98HXbv0ZB6uLa8JOzEJle4c+HeFlzXl8X+/g5uMfP2n65
TrZ/MG3DX7zgxmzfDrzHyUnt4M5b7vvng40djHM6pdu76J6KM8Nhu7HvD9GFNuyQtMO4+QG73g1f
EO/biyd59ztuaj7WpL9Y1ezvN6jQNikfbuVw9AcQEN3K31a++kVmkR++Fxt8s4vNBILspR6uBJvK
r+7RJtrEdxQQ74YbbVJgR9f4GN+TTew9b9kG2wS+bu6Fe4hgjrnlKH6Qpev0L/TtdroH+k3tW4De
iG8a3EkDpqn7QXljEz7jQF735fe/2b785Y551TCzsUtntK0d4slt/9Xu4yN8tHbbbxnCOtE7noEO
Xg1+6KX3v7/Suez3e9QfNjY+dr2tmWTa8dE8gYiMeyIxNpAOK3/eXqIbsUmb/h0ap0PCkPN27F5o
5OzOBQm01T0rJpi/4oBtDdrPpnTEL/mL4ZJTBvMu32aw0YOZKC07gMCzSbf1T7wfLGfczQchEIIw
YXpix3v5ADrA3HvzGK4QLzf9a7xVN/W5Pmcf+qaobMUhUG1TfVJNCzxqFhwUhevMQ6xOod2+5td1
odK9HmS7cyo21+DL28Ubd6ILWL6NnOAOuuaOL48HiaNn0cVi/wwYummuIVXvYs/GlRIXiRKXLqYl
dMH8MfnAHhXjrQUr8JTzvyPN11S2M7DLWnxEJnWQvk3LXQjUUgilv94nCyOEFTlSYiqmJ8aOL1TH
DN0tgv7APIiAZbQtsh3S0tWsnDQ+DJ+fxymTjwVc3bU/NvIv/FGOswkyKKWEG6+8u9qR2443eq/i
IWBaF1EYfS1mxHPL7+Cxu9y33MjdXmKWTuScHuTnejjKB6hN7dste1k/G3q9jSDbdrc358M/fDje
7eam/u3v1uKncG4uJmwXktVt3AmOJAe5uHrM+3GfH0MHt1L7Z/9326Y2i3K/Nb2f0Y4hzUJMNx7c
/OknK9+HpivuxT0+SOM+hgvqSEdWNeDIebhW5OyRe/m03w8ck753215MZ4tfCuawRDMBqtj1BkiP
Pd3Ztn3buob7dw+CJ4cCJCQIhK/am4C+kr+DgNm4JokHGYzNkW77HSgf3nMwNdd10+3mVbfpLG/L
W2o5TCL4Z3mb3iavPMVbyfP6H8kDsGMloH2R3qIPi7346B6YaZj/+M9MV3nUuO65ckwtzh26/qNa
TJ5tGEDYJqnv0730gojI+ZaYbtbxugQFQm0eyc+K2uTVPq72S3iCbxMZ3xo3amnskxlLIvv5SnIg
BO3X+FrZweNx6+cNhliMkRkwhKjQIu4ZJAPO4g+BCKVxV+7L98TPfNWFzWKH7pW/cS+cYTvYm9/E
/4XMsvaA3noPcZhuyUiykW9x1HLAm+OrkR/rXWJtqIoOXCO2uPl4IHz+VjyZ89sI+BnlA9KczeI1
DxIE3f7woGf31lMVIo9NGfeanrSA+4nQJ1//t3A/9Ad82RwpWL+ZuXt/7xlGvnPWH96NI/C2bVwH
+3u9qsZ/8EpdFDUu3r6n6Rq/Q0Lxf69wsmwuemc8Svyeuj454Bsuo2wT2xyR90B0vY/J6V3N/xi8
j4+Jzb/+T/JOoJs7IQABd+680PWkxCKTU605WPaX6H2VZxDe3eJCYt1Uu3+U0J7B4UU0m5/u3t56
1rN6bDZPr9ngrnSs3Mq9lA6qOW68wV+3Tb59pNsH79L9lnocYev3SD3vo3dPQbEe1DZLiDu52B3I
aeBfFL91O09/aVeonfwCR/jsPNwx3+CCO0imbRrNm+Z96wfNIyHtFB1jLJPO5gFhAQi6BylMoJBA
Eurw0Hj7vG98YHj7Jmfhpoe0cfj//+t8xPAfdxIm7QcsZPt5xo2Rw3ENp2t3fBB20haRuVu4twuT
FbZv7K8onj3wvjk/TMC8f2+4jriQq/zaq9zlhfbdhbbMxQFHwI0R2e045NzwOtqln3MhjF/rNTNu
E44S8Sv+TF44+fdlkHrD53rwUkEz68ec1NqSxnJay5XwBsn71HnRGZHKrt/xpIh2sBtnvUrXr4UW
gvSpPapiW+DxQRDevCXvoRM8VHJTDounbnB05fRf32512/mdX2zELV079Pv/XuF68eUOpv8OxJtz
7vcQsdDtOARC3i1Ot/geOsJru3++W+52vcl5yyl21su1OkKN8fPf8GScexuW7S72Ndd0aFP3aIcd
67C+Irx0aOLWcxPU0OF1btePCpvwkdk/WFPYOM1vvrjLvN9v0qPtM0k7PG/x1lEayq/0PU6+L/eM
Ug4mlrwEQRy1q3bq9tapcKjEXiIPvfcFQaJrbAuPuI8TKMq1Oa8ulpufyB33R+JObHgAL40rvVTu
sKGptHF68+ieXc2eA4WFj2jWG7dQlSQ+UR5gev337Lj9/bUC2P+LX5cNPBo2wr83w91v/6ghYg/l
n5u8RC5sCR4D76b7x5733tad9A/ttS0c2CcW1UJvw4PYxwcc6NwxaFxeh8Qratw2WFFv2zqs38fY
tVtYrk728jfyJAJejxec7tstz9hFMfN4UH41nEDxNng0zu3S8z0IptwZG23TvWLjs5nfmp200ViL
SHh534kBdTCo2vVe56oXXlm34RUAfNnRo3NBUnfTxrhxBTkCT8xkZzOoO3QuWudLeIlfcTjytJd1
9y8bbBD+6b7uZ2/dpvbGy3yRbhkM0V29B0AVfRyqP3v758ICYbcfh482QHsGnm637+L4B0JQe8Qc
sn6ppzR3j1cVm0TgF6vSTwMaW1hbDk3jFu2Bl9ywzd0Y55DlFB+kG7GEx/59/Mp/6y+tc8OTdU5e
YrYoq+9suXFQbHQsH3X4WQeqqy3rmNrNvEKh1wCkwYeccT9Tfolbpqcq9lXyZvg1v/TKJS9pH/V2
4zd+9Xv5s1yTBcHgB53hDz5efrcR/fHy9HRvvi4v2q3dK1LGV+FMjGoUruOunZO9WqlfZk0YyAiN
zR+vCfR0aqEp5SXeQVkpYmTkAtmG9BL+vUeQKe8qTPZWAhvKUbgiFGLdBubrE5/N85xyH1W3vjm3
uGcZgy17YxCdeNjoXl9RP7bkdrx2OX5esN9kkrSuxbNgR91Mg+EUj4Dd7FLs8jSPn/F672EvzC8M
FRyc21zkTs73udwqKm0b1pudJ9iwhfhF0KFDFBj7LDuGH8kx8dFC8f3X/i77jW/Pe3Qn9ad6V88R
J3fhK+5XyyW0U23fxtzYmWgYcdtz1xbsSl8FCOkQUuFC2zt8wTjmVfAbsaedBDrjM/sMEVBSJngQ
S666oz6mXbHF16S+zmzViZ95+YAS5unH0LN22pnwbzvZ7rjKnbOv2ufB1t1mG/nGncvSCd0e8bZd
X6XDiuqBUTBqxJsjsTVSVMjUFjyI4/CQVuNR7b3MZJxRsETA7BQx2tyGyKoKWMdA4I+pvlQgHWTX
7pP6vRqPxvBkGle+rxWtpptuO9QkNKrvsZ5esE/y20rfWHgOhc10ENJ9SOyLkXojNBcmxF9K1ewF
2JExIn80pbZBgsYToLX2BL2DqyL6PX3bE8aIyrrIQX3S9q8xcDWna+dPZt/cVpQv7wJRvutp8D+W
zmO5cWMLw0+EKqCRt2JOIimJCtygZjQUcs799Pdr+W7ssT0jSyTYfc4fSdjGLHCqx1Nav4v4mhYk
cUA9MeqfysBYjizu4y2jkbQjIIXqbTsGG6eKK2DmRENAN0aVgOYhenIytD8RGQcqd3+hkxy1mBu5
LauVo+NmIAj3PRg57nP8tAS5mfzcqCqF3a3dvGbq7tYlwJSd3U1AtzbeI+OhI0flGd1l+UUkzlNg
1OCNQPuowKZnKzpKvvAsHgH1duMS3ZJO57Reyx18Nn5VvO53q7S3Cp/m5++h5oHJKi0FxgdPz+/N
++RXbzY/v187x9Tb1+XVGg0uMoCxGtm4BXrWo5YVZvWhRdZhwOMma3/Zm+Jsxg9PoCD/W5HuJxS5
ojNGGgrQnrpbLkiTC5OrA38XwNl3SGFlskvHhyWugwsblV1j+w4kaes/qLbWiuudx+8+7eFj78LD
VlCf/Phkx9NTWt3kZO4c2lpEpF1KQZzMHe40UiostFxDlm9qI8EGdXc9gNhtq3vUNpCVpSVLrXPe
S5LzKiz8MYK5DLFpi4tpTrIt379Z46rq9ONMLumE4836KnnzY0jZrKfgQkGlvJKQUIrnyt2O/F5S
YbhF/EsSIqfxL91izAiHB4bjDyt0GrwMcHhOvrrTWMFObcb62yFvddwmLSoGiesB0KS+lSxnZUPj
UsDUKuVLa6cUXHE9GJdATAhn031DRjup4NatMChDAt7siv7ctIBUFN/h9dzwdvGy8VZH9h00ch5S
JDrDro82fQFJTYGOb+nAb9ZGY/lz1cfQiLdFi56LGCi7r1YlbQyT1JaIvxaTP1LRlx9I1d+iO39v
SWSk82G3q4ybRtM2bqwEZ7FORJipuYx6YagvzQogvX8UAhuL/8BD8dSTIFPG9yK/Er+DiBX5QK19
dLRXqE9n712soXweIyyboOJdlq1qc/o2CPmXLh0sjK/iPkzuWx/rWyImnlrx3rQdFWbsm9lMentD
DE8NeDyd82TGI3ZdJgNGKgU5Ol9V/j64+iVLdoKAgSjeKUyZtApA+32L8aXNb/FINGl0hy8EVdSU
mVrPCZY33jzukBQuXKv8d4+MREK4/8SQICDIIQhi0TymAm1vLF8VwWUh6rU9NGAZHtkTD4SfhSvY
2F+4t54450wdAXexMRup/QqRRkuj+YKNx+Ne90S6a9EaI0lNasniOout2s7nmg/oTKRUn7uLiHR3
RUYhPmipeYD86iQReoxBNqoGxEiqXlfBwOocdSICQZ2XML/PYbbku1UcL7IbPy7pnasWFgta3Kim
OMKduMHQcwQuUDTN8x3hDpOrn3PtK47NfWLCV40ucE7OZYzKl7Cu3dgSwdPp70VzhQ/W6/cmfNWo
hQbVdFqE6Hu3v+b5VRIKw+hhMsiphm/+3iHzSoAfwj98aBXnS+UB9N6hnQn5LfZDDDfThkfdoNR7
rzUEYTszFtUuWbSTthLWo+w/jFs1GJBqU7MK+1d3IkAKhUiD94MzpXJuDt7gwMQ+we4AboJ45kl3
u8vk4GE0whU/HzqvkZ/DWWoIBnx77/GkppRt1oXx5A/WOSDGQjjeTzTCutXZkwsZEguusYyJoomm
W0A2KVIYMcuNezEacvAtd6GTPK+Nb+ouKFvJ88q4DsAYR4iV8UelQ7SwiUuYoKtdzq+k1FZ5FoAc
32P97tYROTIBLgaOKj9ZjH37BmJvgzciVCIg52SYXzKVK44gw4EagZir6Q8kSiGFJU90NOMdj2/d
rhMoICCDwDnDSBlxxU6f7GfXXA7pvyz80Ilq8FF0WQYhQ2I6diqSxIdTbH+sZuYYusIrkea5zIEA
+GAUurlqsW6bLcfOxKciPXiui2X3yvUwR2S26N9BXJ5irkMTBehE+rTAwjim81axHXlDkDlBjoWL
CAYZQJqikaXI7oNWwnPT88gM6bQy0mylVLBdT6NJiCLJ23RGeuWW5+6uF0McfWYJdsr4XT3qkjqk
SDJxUfwdya1I7hZclANr3ln30L1BYv3HXN4wuC0yGn2kyUOHsy/eS1gVaVKfw9GtWK5JpMjhsQSR
5ebE3rqZr4qTrcFA5jLFuxot1DQSdLcipGfgTxU9xv5ds57DJe8F71GIvqM/Dfy+XTzuxmSVFRy5
CNH/dVGxmAimHKIfogRq8GeDdgbgS4PcjK+svTvPVdUeazM+6Xq29VHpL8zpRAZiW5IIwJUbTGwE
hA4mt64lnqI/1XH1K6FTB+tIfDgCPiUaGQLmpPSmrh6z60iMhkhGdNtrXwSiMJko/QtSFr3KVjPp
EVpBK0n8YvBUUd/GRzZQ6p0oheNVepmNZh4NxhoTjpXMKd4jyurQGfR3nrVFRfnxXODKlt1P271P
1KfgM3z6lY7I5NwYt5SpKw2ZjlBaolMQVraBgsWQSHgw9eE57z5hhB6avtgGPkHhliE7a1O0Iu14
+P3IF3t1jKmfRxiMRs53AyWVQloFDShnBr3OLa+gShQjz/HMWzpUz7kLz9hdC0RUKLknIHT3W814
cXKKGUN1fdGM4OBoBnTSRFERBWA+AYHokpG4MzZq8jD6zdTRg+AovzR/lKd6IqCy1LtHbFOebbdn
vOtZ9zpdQ+zCYUYcslO+55b9RbvBpjBusIE8Zj01Noa4lVD8jC+e8VDPrdb8DciaQwTi8lB7DH4G
1T8BR1dEOJN46ZCj1DjM/OcEsLzB5IA+tWH1Z1oZU3QSTGORjua0+ylmiTfWWQ88CFP0N3QZzoPX
gtytwmR5oToiNtrnUnLI1ftyQroPz1kzoOo8+5PIN4YbfyJJ6JNqaYpvMfurgVkuRweVI2aTzKud
xenUgoRjBdTsM+HuR2fGdRET+5IMN7ummEREu45zJ+Pw1qwOFoKrN3bENSbMxHm0M0wc90czMObY
/jGbws95hPmA+ZLW0uFPOjOWNA/K0B6OXZ/tsF9rrnZxGnljfm6JghMcKgPpLyK5OJNQpk5iuFA8
ntRDVI5X1fyZ0lH1q0Txl0QQ0jb0n06S8SHTLrWIFg7Kixqb7ew8Jy4iDFzFoxxXFQd0T8Qj0Q0c
H9xRBxdNXDgiIeKoriyU4fcqtCkdu/Iw9z36RFymVb9B/M6OYLnMeJzf9Fa287Xqtn6vCqPwB4Sn
QQALxNO+xKoQ6YyPM9GVKOAt28XBi4n7xXUKhAXkrST6RilJZCK/oStrZ1rOCCW8DAAgVJLYcSva
IWX8R2ZagYV1GYLMa99AAvrR8OqMGuLDdKMGVEZ6ahFelRwtzDgl1Rchom/QyFl7jTgafDajLig2
ahVS4oWYHKXJYUlF6TBHG+jZuqdQKQWJn+nERZKPdSpIQPJ2SUTHzl53Lv3IkMu0m2nF0vJ2Qfyc
JurfFIJDyQIPOdCE+zSnykVIAKbXPkwEICE+SdplGOGRY2nWKZ/FhfwXHcg/5JNQ1Ru1pbVENZZm
uqqijZTFR+FWKGPP6sXj+K4GIkU5YBEMKN1gz3krDbRp0Bzd/BU3q5HPd0GVxqC96SOrFy7G8W5K
QmTEIZIPQoMwdJ04yLzqpmTNuDSWIYZ3s9EQI3PeMgSRBrriNzXudz6NCCG0JdvNyW9TCDMeRzMH
wKm541rGU65edK+J8+gSh37LfMOkRGwxnXjS3NFW/KUF4mQKZMqpjeS4oG4Dv1M9gxy2aUtymGGe
Ex98JOpdgpC2g1ZdGtgaJSGMPJ7CIP1WKSOMbRf6exBVC8wQN9mia4gp62GAnK690KjRsLDRfinF
HJjKU8TFm5JQRbFKzQ6CgiXqdRqtHwIP+EyH/KRdx3Tvo3nvyKUpIvKiaLutsNlGw3qcnaWV9y+9
BAnri1e8d2iQkZ2jb08oaK5wynFxHGxdvghCxXVYBq2otnHzT3f7pTrMHd06dITPZOE9kfrNGu4d
YaV4zNde4bBNwQib87qpW3Z6fs3urWfsdL71adh4xnx7zcfLz3jWTuW8IbjSxfg+jFSzNP1G5jAu
o5SnWuT7tuGikdfWB01VJixKEwOiTbLCfsIGu/a6Y9KAXfTXmtMZ1QJtDU5jEEhym22IXVBmPbth
HqNKYVm224T3J7QeolEf+gYla0wEGtdZT6r3TemupNG8IjpzXYo6uus0m2sR4SqLiV7Js+xo95AA
tnlw0I84vWKh6mKTGCmjQwRt215+V45hM/IYkfxiledWWbHg7doOxCHSN6xXfrSzYhoyMkEBLqC9
uCbZPU5JFEVQhmxDMsr6FZUFCHH4Jc8Vc9CAbcpcW1RfmxzCba7/6avozRcXD6dnXT/CbN6p7Vz2
THwtFQ2pELe46462hfw22CR+jCDRJYb2aiANGGgMdFTFgyDu5C+PzgxMISGsx7WDTdchqOhH7SRK
CNiXlPXkm9nD9PZW+p8ZPcdMNkvCfEiu4iC1GRnQ1JTGUxmooYkrYbxQuDCDzVmoRLEv8d5lo+RD
D3hJFYHtpavwJLdVh/kAL1WbRnjI3OjcZnjFKCBQy5HS4ZpBuHCK5OIGq5rMlcaWT+piHeJ8ZxTd
sxMh1Rucsx/lP13WrdSbrmwbRsEJxyFJnYzvZQuXsrQSg2G5USOnl+VbXAeJrdIbYYidALg9q7e+
DP6qe7xHNx/Wt3oyUCYl7sYe/6n6uajc0RaxKehhofedkCTrrJn5rhX61lIzO7aJOPzI4/9UQx3J
fCgKSZtYmbJYus1EKvvSdfKdzIhu5e9KsqT1JJ2rXiE00SzVEgnPYJJIgaCCDHeOb6y3EL8G+VvT
yDBlPeJso14A9doogXaR01g9lmuvIrkNqrcOi2vkUuCE1NgxKPeiupnAWfAERmOmbUh4NXqZ/Xj0
3HTHPXEh6SPojz2qYrLaiMn68Az9jfOe8xGFvtwWWIQ9zzylXDYGpHJD4AkvsWCUBoqOuAPaZqMG
aotdSNVN1PlNDic14IL5TOLhGgS2IbQKABekaqQApx/3woPM1u4Nq3oR7tWCHzOpcrPkLM7jQPIQ
c7lJql6I3zPBnRg1f4yh37lMGT4OHxljsydbnuULu+XynwS3oZJDM31+TF7esqPS2CG+idkz50l3
//I+KEkeDrl9GTIE1Zwn4bv6UKpLkfG7IW9BetyUXfGh5FWG0VO3/FJ4My4RHpgGKR5iSz5YZKzz
dX3dOvcOmrDSXmrsiQbGIZyACwudgqO9SEfsZt7sXrVtBzkyDDthJ2biq3niOJdiPmA1b54EJ2sK
SucYB29B+ieGERhfq1i+29SViJELgPwQZk5Q82sUnlLBnyOTUeTHBpg2vE+WulqTdTK8M9KMJh2q
eokG/ogsXYk/U6RejYEkv3Vo1KYUID6pzQdfuCWfFYppTLf4zaG7cMqGZYfNVY0oavHmC6AgnMKf
MLwpZEzn/Fboo/KcWbS+lPU5SfY+tn3ABt5AD1OF7hOuvVbAULYHYVUbbhQcNXIppG9/AshoMwem
4N1w4/FkI+SMx8vYl6/oFNTbhfRs5pzgnzJ4cDXs6BxXOY+f2nW7IjtMIc1KHwqQ0IsrfAYkhUAP
kbG5JlW6AnNUCk07tV7G1tgysjkT1+WA4RbfAw1FiNuH8WLXq6bhDT8NTH5xj1uCZ1H7RWdRO07a
KSH9fpjmhebWz+48bSlFInEATQWxbob9yIK7yCOof+sjnwBLw+gMlPWi1kWZ79WaqQypNDo/qe/U
tr9ED4KsP4PwDowXHJukwT4UBCg4Bv2ChBtrUKWJ8pSnP7bOkt4jlemaA8b1pXpJGFFPacngVVBw
xU0bJvWzoO+UqAugERVtUlO9bWnlLe+OlZiWjVKMRPmeRkjGPG1pzk98WM3h7uvjysE+XohzyGLu
kKAr1TlkhpgQkXm5S6F9FRNbkwKlPDo1jatPaCzPAwslC+LT2DKsO8vfb727V0HCG50eFHjHihRD
HhVcKeoQTm18pPIoWuAujRsWRQta+RPQUmfSuRJFZ2PYWLzL9DXgijzN4U+Hvq9JyIpPiG3CzaFs
AnJ6jCy9DRXP/CaXJpVB/1e9RjP4MD9BQG68utaTghxafdF6f5lD1Qmp9gOFH2T4N+YGlimgQ8LM
N3p3t/9aGKZ5QVdG328o2OSwfYzoCxUooXbx2Oz3YzMcJ1csf43NljgxPjTsuD6/JcVFZHsltA2q
8IY6SAstkvp1ZoQfJlbjClzaByGJC2stLZ3oqYHokvigNnge0oIRZKIjvAPb9uSVQ7PjIunZ5iUW
5AbIUU0NvjyVOyehdCIBzstWGrPx1HzgoFCuJb2l0GOv8FblLvJgXXTxOQL6DUfPuibszDY6MmcH
89HFq05/tdNz6uJK8JBwWQAl7rNob0H9I1Js4wRbFPuY0VX9QdUVCJ/eQJTzbwZOcTdwCbzcc9lP
HcqH8AfD7+99bLc/Y6G/5335GeMpdNLxb0tymGRJUMespxY4vf0m203BohEzrPIF+zil2TDGCXq3
vGoh8qQS/IjXwEbXX4zZRRjeKtfrJRqXm9JL+16/zvsfPwwhF3hAU31XzTqZmd4Nngc8eNPYIJto
iRkMuvCjJoTfoKCosYeDguxLML0x4Pjsku6FRtitpOUJ2n9sTlHTc1GQQe+greWqV+VP5d7S73Ji
e1jEPJyZgZZkgqSSCG7Qpxoey7m+UDNQ0vZLgelMYW8+935eUQeSqo30LSLxr7b0fyWS5mEudqI3
yLhgbJIEXU8PoN6po8IQngnzBGdK593UokJ5/FotWrHItup2DDkjiDch3LIPETGHW6FjqqkheAy+
pWpvghwkA9cDICSIKrFphEqaGPwZUvm8QKdgOgAtlcwVuIW2tYMPg18ncANaSwQ9H1XuY3WBO4SA
9BXxhPWFA2qsstOcxFv1DUx8zBW8pi4cdeKC+EKuVUS8uAQIe9WBaGkQJsxtQcLwSGBxjiw8ZYL1
j2jVCTh9JDFMnHtwKEobh4yET27hyvz0oj+1fdTRscDs6BYOh6S9DDGkO5ZkkkL2hWe/G33xNtL1
0cOoJwHm/TFeh8zpJyxjKwiYlvHY0Bw1VygZewDPpqMhbmPeddBjHveZ995lXne4EQczJjh6Y8Mu
DXUMqewvlRBGXX3Bfwe2GplcPlaCskU16Q8maLxrPykMKi1TIgcrGoh5PSzoUh3X9ZvORW37pf7U
VTwJRZKjcULz55O66YH7tMQctOYybBWFyn7iEY1E0elAi4d0ym3iFyvEIfJvKr8rhGwghkFaLM0e
/W9FNiBKM5oxe4Bch47PuPb4ZqrfG139t1AsSzLdW3e+xDmtmIBzY7AJBm9nOzrs3NYmhlhn2C4g
dmEPm9Y5YbzC+df3+8RZq9FlQoPID6fp5hHlMwE8E4YKJq6MtdvEb2JXJtqKEoch+SBWT/Ig/5Oo
wiT4E5XiNSbcgCJz5Ioc/hIbl0MFfUkt04A20KXfMkjndV5wC/ASiT5g3wHHmohy8WhYqFqQeELu
cStqeX2zPLxWOJJx2nYfoYZ+q9gG+N6xruCxiM8z1qVJeG9TVn0Z3BYzNQbog3viVF2btl82reSs
MM9BwA0ELKZCp/LwAW6k5r9Mh4m085MflKu+S7ec41M6L/QQJWB7moDumnCmeFp9dhJQuvyIh+RJ
fQOxjRhpulnZscq5f299vM7n4jOcgqtAfJSj0g6Mk16XW6nByk6HyJq+i4nPdPrwApOcB5z4GVXZ
hnVUL6BdXWfsjq06dwGDRcb+43sQ+2ozRRRPeCTIKo4VaGj/dcQmOQ8AtgRx1EPzL7O/Zg2paU2H
6Jafbe4+PfmsFqeaUhJlFNJNDGCI5w3x2iB6LrLvqOx5QjHBcXOOggnH5LRgUImRSX4rDzITEh8N
Qc8jVFleomFjSjTtH0wSkjjloTnZYG5Tj6/U+ecLSA+HXkm+KS570GAnvkQtSoB7w1gYiLvFuiIo
kJ6QGnJahn3yqnF5SfENeUz7tL9i//iiJuSFza0G2wh0CKGzXk77NIj/5CWLelNNSz4FioKH38Oi
MS/UXBUHhAh91XyaQMrV+m2Ji4Bv6LvxgC9tGbCr+VwduB6Vs1YttcqaqAYNCBdDEutHS05BPQD1
JTSkjTnFEOWdHwIWf5kHXIxk4CIR96fkrL5+Ubkk1Q1QIVi1E4bXpnodZoA6jhSCbdQ17YSb3vtX
zxyO6KY4bCeK2RiSdRXw3Ww6cSLjCxk6z9gYvdtIXB3yQFsz2aoSo96gUHc4+ZTFgNQlLiEoFee1
5RPMidg42pc2CXLyUePF9aIPGKFxPjWVx95xh3AzAkl7y58cGE3BBgpBSRCRVzlUIe9Q7YdkEG7U
uQiqs1CW8PvUIaUmkrwjC49LFuNuzVk5aF+Tc1f+wnLfjpQZDb/+GglU7VVryiI3yjbK1R9xE4j2
XAQHxVAqy7LC8+digib7fa+UCweqPEQcGAGze/1e8liqF7NBjh/t9eFMTYqqFkKuMxH1BhoFyWJB
skkO7Nw/hMheSDh5ahwA9PThI5KIcB2zWRBI35+d+j4br23z2ZDNGbm04xDGVfCk2TXmUoZ/3YRP
HPC+cCUEXb3ULIQs4d2PflKq0HhZjPgM2KYFFNe/cisX1b5sz/pFMzdN+joQwghGUD+XnFBqeEtL
HSrzueO9HMlK0wCIbzw0uObhm2DO4uTbMj8y68yXbeNvzWA2uXb9o6UNQnTnGB6w7b0nP/dBXB6F
/OZF8LNrb33AKhTZVcs+g/7kTkf60dpJ9Ui+FIQ+aVl2ioBiskYcKi2mwab+Nw35ws7+Gg6P+njU
Vcm2pN6qe6oYdH04Wm1g0gLrUe4lP+qo7ck3LIDQKs9yLj804lyUTiALqGqVybOOZ4dokXxdj4hv
i+E7I2Yjb3C3Yb132nWVROeKkB0rftgtMxH1IE1cHdwu+6PpJ33Nk55WpFAT8qV7+SFIRlKH5c6y
p30x3XIf7o5SewvVMQKL4pTU7srXojWPh+l+Fm68VBO+TdJcXL4YnMeavdPkT+u89ZMFuHkLppNl
Vsu+Ma4WZTgp90UJzU8Iug4PMpGHFMMqu+ANikjPKWnJdRQeqv4qn6kKUHRCRDlDhNHeO9g0OrB5
G0W5V5//ntnaJAZvmCVcH1CQ5R2mBgjVsWgLbJ7878ysD2XMkBfYXybZQXOIhJp2kaeCqsK3IujI
nA3afznWXrPxD4E9c43OKGwKhvc12BEalsRBJOvybMM+l9q+5MCRiDRjewUQKSRZMYG2qA2ME0x4
mKGctod5neiO8hWuof+AlhEHMKxrG2pOzzEjs9jqHiAGBE8mQZgxEip7akI0BqlsO8sBg2PqTl4z
ElqR/KLjyhyWMrDEInzTj4rHUVO6mTUvCIbmcjuazSFdqVE9ra4jDuR4/nDH8djEwcozRsLH4qux
N+J8M+U0uLb52YiQTrP/QRxsks66Kqe44hem8BrXNc4WW3ueGUvNytiguKGoxgEdToLwyg0LAuEn
Die1apHm9oGQUWRgwNcaMhMueiVVREtxTRHZsQ622cy7ZVFm+0pWpbeqAIt92yIhkjMeKYfFs6n2
ATVCZ4AKrAcZk6UaDDxvOmk1GLNGnznlHzKy/jA85vSFmc7OIbMtDA9KDEQrluKR4VlHqO1SGEud
eASXG7FyEdkFtLgUy8JHFhd9uRPeGJeNHnlMLueUuwn8MTbOJZ7miSrBkclktE8ud1AzPgzeScXK
mXB1AkMj8ebkGwSo811OL0rXl2H0yCZsbu5D4eUMvd60UZZindazRnzlIy4BGssnAKCaWH4iu0Lt
pCd4E/zPpCbllYBcDNYKXVQHbW8uS9uG3/AvFWkxPT9XED4HYHwRpWIpF4TjYE1nzIvtaZMU9Z9s
/nJgzoEFmDqpeU8fvWl+1obzQZqRINS3V7b/0dvYKGkUe+WMeOWU2zHfRzC/ipVOmTCtEfanfFdv
jpvKt5qZN653UfHRTNi4FdjDheKbGcUsSFf4ViX0MxUoO8bETjrbpphWHY51bkb1RJFsoeUDWXnp
yprkTjAN6dLbmsMLqjZEMBG0CYIVHby7N1F3V8ne9aPtUJibMDA2qbrgQDQRrtHZhVG4a9xd0Asm
x5wVrJJkLzXDpYvHV9D/VY0dnfJORP/576lZd4fG/vADsdNRupCaSUAIkXLie+BFJSUBEYtAQdQ5
9npkV58ZUlS0Cwo99YH3pLU20HI0UO3XmkTR1qTmEalaRxyGknFhinGJMI7dW9MRnpak3aUq51tr
cNBEd764WlSUVC6fm6NbPtcDhR7rnDgbdSuZ4clk0FIIXzAKrN7NugAuXXht8WGl5d4z6fk+lPN0
YulT2jqrODXSo3bH6w7DyqYZ8tf8TL0DcIyCwnkl5SrEBqJdPLaOWi16itcmvbCll4JzsNbEk+Os
xOgtHe1RgGe3sjilsXeSIt9tCt//B0SyYsmYGP+dcWsFRIaSjnJS+gFuKKZvwGk3ofSUGdF/zOAv
Oae54mWINMtHmJ/0s/PJ8QCeNqMvs5LLFDyYMMwnk25t4I//xhSubX5h/CiiUWpvlCU1yMEm7zoM
KIs2XLE9pHur8CnGDgARm2yXqPgcpgrG11rrwmWjnHaWwceu3qfE1SlLtxt3RNcxSpDE5ta0LI/0
Cvv9I01ZqkJ/VUz3GZrGdfEJ1M/hP6n1D0l9YM6j7GLniYFVZTmjJtS/Rus7MItrRQS5SWKyX8db
hVHlFMN1ZracIxzCKABj32bzcrr3JA/AFxP/Nev/UgW9ijEDR+QyeAQkTCXKYUnlVoWuPQbc4vUr
uMzH3DlkUH/gJMG4LskXDI4+CYllHVz0qTg527bdkPHCX/nvuklIe+N7ytUPYIkA1iv/zR2fXmxE
bVPSJcTfNm3yhp9I9UGxhfDPTUxi842Q5prxWuN+mzQg7Yp7CYpxVVQqusjnWZymas1T3Y3GxQkP
diV+Zjc5dJ310f8rubf5Qalm8hg4utOEcQq8Xx9+akaAGb8SufKLWMelhwmeWhsahOFtXSqsZj8D
WHaLt05PVyZoqKQlqPXsN7VwG7ySNWXPGrq6Vn9YbIBFSFZ96Tygbhs2w4JsEIq/EcGQDg2am+GD
N1XIWnVzHd7wd7RmifZAjJAga/MTBropJh8Geq1EBIulPy5+6k4+aRZGnb4mrTBcO/Vahcf7sqBt
bFqnKBU6hwEp9NBxyZWjsQqwh4yteyrZcHPuJtNfqNcTnS9yN5d0xyJ7chCrxv6bA8zLOateeohW
GXkEU3FD4uliuOGb0lDhjJWPPvSbH0MRMgiBlKKk3SsdSV7vw+DLsu89MgoF+3jWH7pg9BiUnN+b
EacbDGu/mlCzMSZw8/PDEnO9gWklhWEkdILN0LlzoHL+T/NGfWnOUXAefKzZSkFj0D1NVK58Ch41
7SeQa8A0INo/FKWvgIMSerrTV8S/tMyOEgOer1h1WlLtk0RXx3fLT4Mg70l96YaaYv53FnqFyqaR
ujjBOThpf9HLZCWTd3L0fncp+t76Oy9KUO/nGccHpzm0/RPTo/dNDOjaRLLmgoyjq1zqfr6JSoSr
2tas1oi6n2ydvQ7Fl7NT/++UaCF+/wICQ70mJMeCl/hwsl4OQYmXSauKclvFCszS7VchHGfd1jlO
2jZ0XqlQ7Ted+5kHHS1kMP4uOL9GA5Sd7gaeOdIxmB1p49qbwOd1psA9wf0+aQmW6hxfVJNvA9+8
V+TNBjxHFuFCDpCOY2E88Nq13x3HxiMvjHxoaGIl/h5WaNUD0ri620wNBDPT4P1K4BfuSFyh7q3Z
1iRDc2K7d18y1iEklAJrAK7RhthAt9SeZTSfOaN2ntqV7OofYmfM9PAj4QyQFRFVG/X1b7iJrptL
zRteZcAmYCMvjsgoSdudHqWfzyXOxEwNWwC5VFPYhArZ+jLm/QQ4UGLayntwIwgzouBiOPQxIKld
fSSwZ5T8LuW+kc2avsiF401Ln+9JzN4x8bq/sm1UlPxTPjK6AOLTXEMyH0HrxCuP5RNj4/8vKfKq
KCneT/R4WQNMYMrMCyFhEYtQfJj4DlDt8a39C5JLEz5LG3EorbOIEDnwtsX8UotHCA8fOy/GOFI9
ta474B//Tx5hEzuo15xABQfBPS9+4dKNvWX3IOyOt3B4pi95a2nWZqjcdzAiVlIbLhP7nInpwkCI
8IepC2OocSmKz/bhWK9IY2KYR/BOSfRhc9Zhkip64hCRLCpNoHB/Git+zImM5foe2tjqOEJ03d54
Y3bmtnR4VolHMry7RrAG5Nl68EtgT/07itB3gy8lDSV3gblsxHOLwts+o+P07Oa5mGjTJsx+m07g
XMJflWilU7h6UJBf7V60rZuL3REg5209eRp4BNGeW/WiJF7K3kDstHAGBAAuir7DbQxCz5PVocLI
SV0K2C4HduROfyC+iW8TuBk3bN7e1QJXQHABckPwLSyCZRIBBSzQNy3Qjcu4wKZPTNtJUTy6aTzp
cwUuhu+k7VZWCqNAXVOOTm4goCT8o5sE/q/Dl5RRkZUb+g4hidKjFg4sTLi3srt6OBDQWxJ4Nd8E
mKG+MuuE8NXAk1OabwblMjkKrgYRDuG7BG3RkkaiXHbvsnzXjeVKEQUus5OKySlh4pMuOXZhdRqp
L0i8iBpBexnXGarbEFN5JMbl4LvsRBzYcD5KPJ/nYvvqGnidI0HzYn3xQnuZo/ync9CcKbET5PPg
ufG7Hz+4trSvsfHARXtNlyMddnjN273nT6/UpP1JC0SMjaPxwUrFCsnmS12UO8Ew1Phgj4NAtnhS
a7jDiGvSIZQY1Xose8xCe8XOxenV4b+qsoc6EdvAal9bc94pib1fpOx01sUTahtNTa6+eKt51mfM
FgJ7c6DS80uNmzy4Sp5cGv6yLigqKzLyaaxgN4/6i9ebAO7Vhw5IPrnBsDCstyRcZ717E6hHOBt6
+TpkfKKrXO4nGx4T7pvp6aykwW1Ksme0cvRxh8KNOBUFkmPcgcgqkPbOA9ABbw+Rumm3Tmtr3VvJ
pU2nDt88oVFjcCod5WY2xT8tyl/CBpx6ZHyMWErUhZ0jic/wGc1sGyQ0Rbui+ZEVDRSzZnrs+dWN
0RUQnk/PDP4tsRjVib73x3Rb5RiJ2ZwS4gjkS0rrXhmRHoqiKoxHdBC8qN5Ec2z92grCO/iISUSS
jTXXW9ONaOSrV1Z7okhooqUK4SZFZa5JM0yipQcOsso2a9YYCGAbjXPw7tfgrjH2/TjzPgf64k2Z
HwcWv6SazyXg9gJGPEq8JfeGSc5skWGWpHBUx9QhQTTVJEH06NoivKwUI7JlgB3EvUWpvfRgozkj
kcviEnUYMtmOYRxNwziKU6GUEj7x1N0PLzaT/rD2SriqkkjViQZ5M3uvjHmPNqEp5NGxKFLihU2g
sMpRCcmZCrzEJcUm3EYlZsIDjm8vjQAvH357HzJXHRCwDgS5MQu1HBrMCvXMcp8I0jX3CZqDpEle
dS95w95buOusiVGzKkQcXQMkcZV4hFPLk5FFWF/krut8RBT/I+m8lhpXtjD8RKpSDrdYcpATNthg
blTAYOWc9fTn630udu0pJmDsVvfqP5LvJ6QOdFBJau5hhw/oLndUAsDa6lWE2XADZ5bru2OKp9e8
jujS8qT9WLTKtyOM5qHRbrJhISGSkLBDqAl+S9s4ItCJBo/UDt8C85YMMCPhXedkltPIeoFpOY8I
sZ7T/NVY6HU4WD5y7P+xUiL+XmjAavuTKtEXBKBgZhROkmRPNgHBTaFcfobOOZnPRlek607xA0pH
NOu97qd/ZkgJAu1zOcPYhOGrq4Ot7twNe93PaJsDDB0MSgES0XBUCAjdNPQaaKTTpoyD4YQlWcvA
B5Z4WpmGvZcw9xNVU0AdCpn3nCfc/1DNFc/RJKBxFvq6Uz4oMMUQWqxzoal34H6IotymFOkM3SE1
lANj/gIOJdlg/NBx0EcMqAz7DTQJK8bhWRNpx3FO/XQYvrR2hkysqHXsnXS3lBFYplDjVm+BwxA8
Neg8MYVkzBqdii6XoFuMBXx14G7a/LWGxQh8qPvwFLKZ2ggae+eg6DdLZoOD0bK4hxsqCDE9FsdG
tlHdtz45b4LgJvoMTIQaMi6Aujryt8srkwUlBl5J/5jO5zLCWDQi5f0jGZafMSF/pye1B4AyYcex
g+an6gKqY5y/dsz/jUFHdvNB4AcE9217tvbeab8VpX30ivmrVaRJKkUOkIs+SiUuv0sXNzyYJiKo
xd40mDZVat5ZOhM3xOa96CMhLBa4O4PyKuovIMbCwcjMQ9LRSiQP57NCNUG+F/I/8gq7YrwPsXHj
tJuDNySpCKN5t5RjWlmHnkwK8HEn6O86OGnhvJdRfM6b5f8yiUreDpbm143hIzR0JV4owNC7YmlX
XE1ptykidcMdTl2wiZogicQX2obXvJJE2vOoByntDKXlpW27Ai0g4LLD6RPox2quPLV/9luu4At8
r9LOd6dcqHPPPPHMNnru61yPMzhljZZls2IDFvIF7JyDCIA0z6Ye7ztMwOZ04cgg2hoLFEasyPGd
Uj+tBVWDcJmGZJ44mdDBhgFZj7aBZO9ILf4pQCCFxM68ga0nyCpoACKzDjsEEwdZ6rsGBHS2HVfJ
t7HFrai3zh037QXaIwftxsVljgWdMkwdkDJJ54czn7/iiyCWkp1s4LZEXebrcjN763WUx5U55f86
9Aldd2vzY+UcLaqFh3Y3U7MTyZAg1orkaa+SqKDkyQzTI6yr0MRXqL6aejgujSq7k0OtB0EwS/GY
oeYD7Q+jYDPfJIiT6pziW0hyFLK4qCx0exizNOMfJugZwl1O6Xqh/CdMsJ4NwP6DZokGtr2B2MEy
VGp5jF+yES/C+IR9b4nX/IqKZQyeqJt0mtiMpd6E7Y4INTra7N/EuvDxM2DnzYUtF7HWSPVd+9Ex
+YzpcCD8mOuXk5ZoGVQ3LsZXO7g3JLSRvDZyEw7q9yKuLrJZ72Vb2zsj23JY6F80/u2sFKl90HmN
GmQrM48eZhHvVDmmeHBguhPnNiYxECQUIOqIUiA1+LiVCRzDgv5DdloQMyB/Am1ju/2ZfJnolAL6
JjGogjG45hgvZ0vmk+LNCIgOT3dw3zCRdle8arVFFNIs3zRkG8VCsgAgTMg/agU0AVGw1gboiscJ
OEPz5THtUaem32rKqUIDHUSo1WEZ9sycoqjlKI1fGetRsi6TfONCQ7of/iy2HwZTNZnF5kJhEjfR
5k9qEd4b3AK4SuFEmJUhhOVH7o/UpYeGjibzwC05VzeauDeZGb5yul0XhOvD95BkV7hqT8PWBevy
Qhygl7TzYUF4PMDqgPjCeGFhYD/P5/PIAW9oSBbgr4E6gBQDtnKBzetFCQLmQftTwErsEhgAl2sl
IlsmPg/aW85US4WuzECrlX6AOUaiERY1kl7Gh74j/gDHkR6pP63RPScz962UCknDTgYmjBUtzoj6
20WoUM2jDN2YEs2RGeuEM7jWVHJv6+5A/dTReGa4oBWbi8ZEbbBzqyAfM4yowX874NfCA0pfrNsa
4SHJEszWn22QvJsJdCTSuaD44md8zbkkdhXHOyLiwL5UpBrNCyFPGTfvOBWkzSqj6AB8iLgerAwG
jqghe9MnjZR04r+FJHneLkhX0okhzuBwRDjip5CedeV8Le1fiY9YNo4jkj2Dvc6UzI2gtpWs2Zmw
KANOlqEsD/IqNadH232Tr+kmvePKavK2dKTnk0LdoOPqMaZUCUGvhMufZJks1ZI4IYd4KzKv0vAt
FdpUUIe2noV6qpLQpQMGTHy4zxAjTEkFXYI8LfSBUmRUreryVpp3hQXcKnAdowVMQ3xUptKlFk9v
bOg5odZiHDOQZ4GTCF/iiFJYCHSa7Dpmn3G8tmdSE4vK02TzBGYw404lOxf1toGetil48I2/FE+R
OKnRJKyqOHARywqQJ9TCbZ8VHs1MEN32zbCHA+7FF3yj55R/dpwI8DU43wLsKkhBkgbt4EwrxXGB
zkpa3R3ri7Hcwug/mIfD8mVBD5UXXyEF53wDoaw3jLscw+p8CeBJQd7PBw9gK5ooJhQ4IefnMFOP
BNU3HoPiHqJ8EouiymnuIUunzHdojtFA1djFZeKghfYTcJSogKbXCLiCGwTzKQ1gLMQho8IVCqMi
62enJCSKNKU/MxP2BA1k1F2WWCgrboTVuHWIOxzG04ygYWvVBVjhhArlmAdwGVbncnV1yPNDcWqr
h7g+JBEhTgRawrX9CGvmcA/kv6j4SrgParAlhbTqR5vs0LDyR43yJ5Eiv5IrUqPoVlHwLOCsSsxn
jeWgcZkUZrotMt9qyA1JmE6XGXfSSkr+acwM8tT81h3bNz7eySjfCxqiZxRnlpvQupbMCKqDtzCi
52EGZEgGRPj9SYZdatVHTFKUeA6Xue3Q/X8pJMkN2UqNEm62+t0mLJpFf27n+l/vdG5ivSVEkaby
uO+KcCfky3QdeAqvWoIlltDL8b5nCiFh40Uyb/TpoEZ61JmmbK2ZqQtnBqNAN3EYzw3HA9kXBScC
cADywnXxyvsZmd9pa6zriPCMgcCzdPrEkAwsrXiyLa2dGsFQ5GfAouP0Tt4v0fYoe1hkdEIjMwbm
c+aTXAEjOOMjCsAdqMOU4mRFh5xXVvW2GDjEB+OHmH0alGmwxzxpoEzj5s/mtZvADZBomGAug4XN
h4eyDtvX0GLaijwB8RgUkYLe5BlwN6m25DLk4U/Fg4EoljKIYSZre1PGGNQrMvSRM9nmLrc7L+18
ca5VeuUriJ7pLcH7spUZ/Gnb7ZTs2qr/gZjidqR0bHWI7NFbNl8CpFQ0dB2MgfoDQ7s9/jnhFYOq
3b7Zo8MmfGSQqdG8Ssy3Lc8LDwF3IO4JxXgZl+GDXW1hwSHppHjpaebscV+zRVYHDTnsGsC7JmhG
rt7kgVfJ+GkZD6VBOCpHzsuQSPuasAedfJjJPgsQWqjJeRUp3Z8Biq1Be84BEof5auFLprq+i+6d
oV0EljoZP1Q1vS+NvDKVW0GdJy9LA9G3+mOwfMds8DURfqVNnA7Fqyo3GXHsi31wyMDALXSCYhir
iG+Z7H9G0eyjTP+UR9kdh1sh3XhKpBSzXOiLD43dLtePDKcIugO+vR6Fe0gjy2K07nTVo1aT5Agr
O+WyiLzvoGtzE/CZN46/0S/NRrzS/15JRTJO8g4Fkw07nUZxljkkQSE5a1a57ehQ/NOBorW03Iov
4DuJScJaRm57wZYAEIY0ihfvwpEq7cxhOMpK99Mkh6H1FPVAFO9K9pXIWjdJwCPHc91HXjK8hCcp
Hdbxsspye9eUj04PH+lwoxisRuQtSesqg7u3/lkGyfnJLpk+xIlXnkLSdad5PyutVy2vi/KsWi+O
u4eG4hPF0IrfeQet5gh55NQZkgrEhqi31CKWXGS1jb6pUGEJ36VnZ6iS1lrj18lHjpzccGjJ7o1t
RE6MNVbwT+1x9ke8dGn5atpv3YK9QW69KULk1unXhXzdMN12xECV2dFUW58ii68A+lLlrJJnrEjG
vDZRTckq0kqxUKTdpOIBO9UlJZzOrgre4kZ9Q9efsi3THTbCgg5MCZhWFt9xDk1A8ltg7FU03ZPA
htNdXFZb0yCmUiIikFVtL8O6tXpfmvn+3C8BpCWZ/GP8EPSE9srTtH7kmtTlAiEv51xMV+k0CS1G
8EJyApMoNgmoTocdQkZCNfeQgZshDW+QYTX3xdrwLC73/PYcpIcC3YoB3dxo7xbTQo+kTFpUeKGt
+Ob1QPLW9NUhDCl6jLkkmzsR+PC/KFi1FtZGWr4JQ+E1kvQBIaqZFFGCgOn2s3aOeFVq5c1KCpK9
gIDTctiYsezavforxVjHlWeA1JP2x5fU+StpJHn2zrOLiUClL5Q0k7mjFmgzNWT9UD8JH6cd7Wab
0UgS2k/xL4lbVwBsAF4LyKeUd6vFBNRvjO4+YyJCIcTBlLtaU7lTu1IZfFAfCxsKzU/04PkWJ5E6
Br7RdJuhT70FKiQtetdMyRFKGpbjrhH5Cq8Zbl2AVSFw0/Da1/I9QR1fCzgjtDwtD3eyuhCX0q2l
HTc96mhcYkNeQzhaPdf2IyhyVv4YFUKo+FFV9rCSZt+emDra4iHYsjiuWZKPtA+2HQ6a3OguZlQL
zvAw4XGORg2rI2lTwg+H8iJIpR/xtBdm+a6r7VszM0kSt0ZKhJDrm7jOi450cuTgEQXB1QLAsgSo
B5nwvrvEgmaPme2xGqNUxpaKSytof8I8IvPhqSDw5a3OKJ/CL5zhF9/hIReRAuICCpWfo78o9P+w
kSail6JfA68JSK0lSwTsXduxc3MKhJINtH7JIxpzlq/5vTbvQh/fTMFtJZXh6wzno8oecQn3ouNu
13V+0Gq9O8/hoQh1d0hAanQiy/i0GYtAECuV3GhoMyrT3VmqLrVB3WFJOAegV/Q7Ud6HT4shlE1g
Ut+kJkfxRbAiwVBjWv62jvxadbxFFuIhXOm9ou2ybJ0O5SPUtY+8gFK1CWXh4Apbz1KJHDSJnu7J
hmWwRj/fBDelNxkSGKSWZTekxaXp863aZ1dZ13ZUAUNYPamzusZT/wFo7WqxtabAFUGpvmoICy8g
4vWq81qU6rryYy4uk1NYKptac7ZdhJ9gYaBFzmRzt0e2+V9ZM1laBD0V9E7cSki1LluQiG36diep
fsflyU5vDSqMgglgkLlWoI/i8+vAFkNB4xC6I9/L38lxtlJwmgusHKw4liofv4PESQf8T6dkrW1y
pPRtW6Or+GrT9NPBy1tgnHSsT8lUUXFx3Jd6/ZhopJUMhjO90CL0d8MecPFsTsb7TIf4vxjnkZBj
k8jwgtTmhkHcnxzCUnIc/8PjoiFx46jj3pE4twb+04nXDee8/AwkY1+V61SjJFi5GeQa26TFT2O8
KwpqG8p7mxOY1larbPCwg9Z5/lm3/Qe6gUG9R9rC4A8bW72DcKvW8jZO7c7OFfAr+JUyP3Zhi4SC
xEPEShznti4jbVsQJnbrMfkcxvS80O0rycpB5/rTYH5N+dht9P9EmKmLa41vxV8Rfg8SO8iRT6A4
8cuWTHvI1HEjLvU63CFSEfk54ugB9MXwHgdkt2Xk/4IdybONg88Cuu9PPCDc1zYy6FEnWFP6kUee
F4myWdk6zzlV2ZsuJALSoCBYijgy9xV33lSXbppzxvLdOVyoQZdf1Ak1p2p/FQFkVX4SF+yFlONx
3afPtOnX00w/roxDZhN1uIuc7GgI2LvajKqFvPZimRM1L7vWso59i6rmCmSsGfA23JdTO6D89oMa
Dk5WZZvYe03ktiLAGpCYalXiRmh8ya9CrJZvewfnnm3sFHRlanlAExxXPeEXPxjQIfjiFYFeKmBD
NHzVvXEbY1dABYw+MmoxFQUm9EzZz++Kkq01atwjiZ5tyASZAbpWMCUgfwFhyxZ36p4m34Hx1Oru
BdLSGi1R02XXfui48HgVChUWTFqeh7B6nUL5zSQuHkpDgqFf7Fe88908umk7YfkutroMA5Lo9lts
J17M097GXwFjjV6qXpCTVK4W234xUTtwjJMkX/MzYCDmKAgLgqVs1MnyJ49N39VHDfSuxLhlyBvF
IKQGDwQusGVxy5BqP463MBCW1lpiWNIgCyk7qaFOK3sj2cFR4gsUPNsqWBCBFj6kaUPQwLgZAbMq
Tx+OUIW4e4lYfo4RLI39tEVSy/IJGgaZVgPh5dxik+yvRZ41J4z0jFi0r1ncRLsjTsIQXAl0lvey
YH0bl2aIWSqz19q38tcsj4A1TCmv2lx7h4SsL5Wg5da0PrFrWI7jSUONq+JiU0HtxDRMvraGinKW
tAvtv9/TSeaBfx7oIBI//EDqphzvBVTLbtRs5fyb71n1JVGRxEwo/b82+6bzoBhvEoVyAfmpHNRy
ALkqj5sotE+dNl3iBZpXTlydGVzcqyfDz7TdmENE/Ei68cq8lQD1/WcvVqSrJC8rWbbWbQMZLodo
CZK1TpxHKG1Miz22SLN1lT9Hjve0fczTeAXKuZcFrD3tcgj8EtS2A88c9Stj+FqOJKZyda4ZxEI/
DssL8JuZ7PNG8Rk++ja8RqbxY6i4O2qMQRXLqskN8DyjtjCQJgfLqKDES0gSyeOZ/NLKjF46US16
xQMrsAMJQAA8ZaDTOMX2lDJ40LHFZeRHqyt+OGc35fNa5MU51l7k/8xpxbBVoruF9+AxEv+3YAvR
Ex17dAWZcdKmd5tOIoRIo0Uz9c1cfqze8cj3KXmD1Ljy6rL4jAkwcJL7kGu/Qltjxg9UTxA6Xf5r
z+plOvaQaTpPm/BlzVbJ8RWFbk90s6BfavY8NrR5w0Jm66uLnyGqd6rBxt1+xAvhbPxjcXzWJBQe
ckmlgvXHl1rAHv7HX0qq4So4BCTNp7a5AbeiplJOcc1WKiJnqulqInhiDh25Us3ZPjcGPPzpTrZy
zbP1UzOR+lhKhzI11kv9JkqG5IUPBnBuLL7BAFTommqE5pnOg0VTA7ZrDWpqIpo9wRzf6nATz6J/
MkQ27bhSKUfn5N2JnWyQi7XM6YrSGBNPtlwlqUY9j3yBh14jOLCvYLya8qQiUI21yA9m87uXkoPE
I1cWJAyRxgqmJRWFa/Z006EiNBWkU0Pta0TppEazUdAARHGJIAd1ItKiStuoBYXkyYxZ+Dla+X8H
NqiauISK+rMxZuVwP7Thx3JBJkhUuUBt6uirZLX2pyjcGSMTTlEN3ybglsUmGjMnSpXsphxTbfxg
Sg0JkhTXdPbfEY2fTkI0/cH6E4abWzlaJcGqCQhy7GrAaG6rDUAVzQjlhL0WvSvT9BzTNnxz/gLY
GGUkWGi6cI1HdUwZGVXqbBw1LqU/selXPfoNu+rxIkywDcoht4adY0bAgSGZwkBq5YL0qmhudqFg
+EmiFqOw9ZJifNAxQUDRwBWV3eDl1bIWQjYAGwdQnW8IoyEk7pP1N6n1bbRe1TElAQAEaQeShncS
EVUf6kfORvH2liY8MA11RsMTOYPhR4XrZLobVluNPBbgcbn8EkY5kDcuUJBHwjtsvwTBhcCw/4S+
bXdhWzcKayv67abwbMW172ia18U+P0KZZxu9wlbFxZcgGTKeJBf8uEVrzPV1pWOtD0pYfStYcJfJ
gzcSYGHRP25Y8U6f+3XM2czbHyoPiFcPCwnxXMPNNjBLmsmnKvL24X0AICt1XI04yBy6380AfYaC
X1UlfWJ6zH2wT3PZS0PihADaNVQbDNLcsniY/g8HGTdzIP6g7sRwOt5aMLlunH0z7KmsRV/3zpEp
1i81b3n4JRyIixa9p7F+DtXT1HBNAv4i9yWoNFcu6Ssrj22IBtsKCTLRsx3wF/aZMPp2huFk8rKJ
u4zJlyK6LsYnDWA24XKIYsSFISBjLH5y6+Lk5rYHuJ4VuIP/oCWqvXsj2vBkFjwEVQ7MxA9Diyz0
JaOype+k/DmRj1PMnj0Ysmeofbu+wsf4ROOh603w0GvDeuAqi3vN8AxDfiX3Lgr796QN0d1lRPP9
tcRaOuVXpAqtlbAEgHJIk0kmUXQUf6zEqiU2v0XKv8z8mvZHdZfO0pH7gsPmZ/fDAaiMpoQcsdSw
ZjZph4hz8hZPlsvw0yKW5dKfh3sl7NcaKNS0oMQkEYVDdENd+o0UJ1QUCfY+1aKlFCNc9MyAa62O
kj08F85iEVbz1S6YPrMNvBQz/4dD4JU0BPuG3xxNyqFG4ibQVVsOTXrAqllJ0htFF3LlDVKzsFwl
/Mpqifh3+BwQdmdj/CGbIFd9TzjJaP3kQbMOA0QXLEsNQ4spLtAmeVH0VDVcBUf2KpnSnCUbrklm
uXAk/lg4x0DZVz2uR+fgoJls+XxzmWwA8k9Ai2xXYlutVekZ8nnGrfZDZsCLoy9eV6dviy6E0zWl
e9bRDApM9s2eKipg7/AgepOkDcrZl57mgmH5azNS6PkHl5lpiwW66aX0q2xBI6UuuCxLdnMCzUtr
88QuUiAxc+zKtSsVwQHHM3N0XD2TWYD+f4X9p7LBJHmjI2AjL6SYrjOLssVTX1DgpGMKlSpfnik1
8nWFOA5Tw+AeH1F+0WCERtvKItdpP5ipEEfxBJNYr3R/7NRE3iGEb9AoAkrziGyQOKZjLWY5BN8I
b1dZVuw4Ay1JPdtUQOp4TBD5geaiZs6bW07UwaRyovAa8ohc0QwpgLoOxB21I2INnbFDjzFzYD8P
ayX4XIK9o/sphOpoGexrp1H9o5M4I8Q+0JniVli2Wu7UNqaROXoVKHURNbA/+qYAWbP0GBnlSQU4
FmeumbOu0VJXBYk1igBxJoTaSum1TsSsRZLjTcBExEW4thLtdW7zpYTPFC5yKsKtDemrWQ+1tf+J
CZSxbwG1jJrDEie7eVLRjd9kBLEmtyYt2OjYEEBnSl39YZB14JqmCvxJUzwVH3UXR654Ox1eZgK+
2kGHtZqKWxzNydgj+UJhD4ogFV4LgTor3J1FKpBh3kVcqogJnNjtGNur7k0TqSciBtRyGztc80th
FtISfD9CGOW2z6z95PNMF6K+S66AijJ8TPNvll0MU93/N9EFzZERUhCECYVejONkC+2CyB+rkUHo
AQglXm7Ef2X4p5i+hGAoyAABK5DUG0uA3UE2XrvJOoaBQwKFz5eH6arFClxnsI1zcRFj0JwTGR4Y
Hsi65RNtMaWzNs3b2G0EuSRedx9ROdvyieHaXkKXDRfDNGYXXELofzCqDDmhwTRcShizZu1eoP4K
C+QpbY2lrsH6OGXHHiYnJCRd9Z1C/lC7ADy88UoCqRSF0pjGAMlzVgssD6tKmAYydOkLPYAZJ0A7
8cdMQrzRCsV2sx4z9aWqziJqMCWnkB/EdK3yI1dEfE+OOHOHl8ExuKpIV4bmPW/k3HvlHz/ibE0U
iSgULXNrghAy28yXF/jabDNK+0wx6TOf/AA+RMBrAmaLGXu0udy1xWdHXw1HtzjqheyBoviVmFRs
jEjEXg8NKhcCugYZtyzBTwAmjMI9SiPGLnLrwJxnIWZJ/5Cgx/3FXJDdkSdOashkkrqVGS4hfG5N
Ekie1hetGbY4BDUe46lcDnqlHPGtbcVHIcZ8LdNuRmhdCXhAjFAf0B6R/1XcZFnBK8Jz1/zN6J2E
eaz543saKWlcdNxPf8QLijO3ii4zl0Ax188z4j9wz/CGnJ13gukN5fdEkGmNrlW86HEYvxGOi1CZ
cZAOjBuirm/QyKfW1pGkYGn4EgY31BICRbREBt3CHjBOWxHKIT0xrOtl6ZfI/hPhJgZDnspNWNzM
AqEqO1XyV+v6QyQplP0TtwCEBF745A4Rit6cIYxFnBOsDs7Al0xxqMIjlN6Sa5vAFg/rbei5KEWo
yqNTznmWsSM2ZUjak73qJ5Iyk7uLkJUQxhuiFrV4zo12CEnP/K4NYy1L0EIp6HDrTxmiBwRhOhH+
y0x7e9O+FlyBWvYqxgfhMZjG9JQaZyG3Z9crjR3WjHK48xkIIa8moRGszpMYogpVOSjsWBpKsQWu
i0FiLLkrMxIz4RGqy9kZkdP/n54nx5xqEtVjVsshboqXQcJnCPbbc9tfyJc1DNAdfdeZF7GdFuAE
BOAVb42d4P8zfIX3IxLSOkN+NGr9HFV1U5bBe19Boy+apyvYD8UoFl3ajAoLB/6JuCleGQdVmQP6
GKQsAC4146awotVct+RGm+teOzYFhEz5B7dU6NY5Sa9WC6wb3hvpPeCtURD8xsDAMyG58R2PD2IL
DA16iQY08EweJcx+L9yhSd7g6EG9EDDzw8Xx0fQb3drGinSp8tcJEjZj6J5m86gYzk/osMiPGRK7
FxSzq4y44Y6yTctwu7yDJKMXOJU5lcdL0THfue08rgxYZrg807pkHdKuyBBBr9Zm7jdtWNFMeGWR
0l/ECseGHpIlHJobozK+JcwmtVOfKGyVSlRq0SqMoPjEkkxEyziOEt6ppsVZG2e7TrjKGl5X6TTu
EyWwK14vOTF/ErE8nJI1AG0XBz9NL+Je7NbLegdwlzWJpIkTdoj73SyAhOgRdVy8m5guHertl19F
wJlyIigJ2As1Cf9VSneaUopcyu8MpjxeOMaJoambG+OhWFfVo4f86RCLGGyjpJ1JxDMC69Bef7T0
T9vpVkF8R7Jux/X71NfuRGZHYJAEUwNTivG/vYTTRbLK3YQojQgEFGEGJXU6KzZCi3eMVKAfp5yp
d8gCH5/HuretcxTWH5XW7GZ1wlxDjEq6tjR1NYAbS6OON34z4vNz8lcVCBY1AGI7LqW8aTF39KB1
QYmYvDKQPviC3pPi5lOa1atuKW9pirhb1QkC1eHKB2lCrFy7pgrEzePaQtDhg/odG8XrsuC9MRyi
nJxVRbQG5/e9I9iFcsCw3jgpRo/MIIJwAOXd0rbB9RgmC/lN6+cqqnJmDDWvdo4QzXwjd8AhS+/X
IHn2c0iuozm8lJArhoK5J0DKBw/ilXHAMbOO63uoHi0ClpZQ9ptur4acNOeKAz+HOBp5u3VUZc8I
5rYL6atF5dLZV/WYNRcUQ/yBuUUKgwIxqLqPmj5vZ9eoG2dafBmRo6wIXJP9hZbFdjwm3OxJ/Vgb
0+gn7bilDfSQsw9k5Gd33A3kzjwM7M75Ev84Ek9CPzXoqGl5ScufVCIZINEoxArHz06ejvMQexwI
BVYx5sMtl1ZuAxo+xxFnTR4e5i4EaG/3dX0yF2ID8l+1XjwV56fU2J9iI7C+eqABw1DIb+QEnihe
Z6FubVoE2Nwt+ssDyF8nJ5qnukciMnb+HrJd2iPylk/2f7M+1jTid0aQ2tnrDLZGAXePVbIhgkQ4
F/owWy/9J9FKYvUEBY5H5wVQTKMmNrPsdRXPr5JxVCNpr/XWMSBjY2i3SpTR1VWXb6G6D3RjU477
puXvV5ylACrkCPYWxZ7YPIQMt2vwI8542xNn3oxRv+9b7QLcKmDIMjpL5Nhz02HWgeElMx+vHKxr
eLupOWWuONxGFetav2laQtYlxTe14cRoibXX/LGdQ391RnrNDaihqMX8TChliC3vPPDgCrlrgoSl
Ru7bZfI6C0/ynEEQ2ecctwXfXKkdbA/qZsq4zAFPR7/XT1lWCRfAARz5cYWpfToIP3+XyP7cV09n
oPy5bT9LCXuxkFUxCOptRNQvyYBi1hw202iu5649aPZAV8Uu5s4rYhVEiywc/lebT6tuVvehCrup
zy4Zjo+WCA8LoUpp/9nbHhZwwIPcFD5uR4PlKzR+Vaqte/VuTSism2uYaW+Ole+EZahktTQSwy0o
zOS85y0aMdBHIrn2QlInBuilDy6x8mdoAL4RjlDpT0HI2D0DlAcFmgVb/TA7btSFI7/pVrrvTL8i
Zs06Sf3d7DHje13pTpf6EMJ+Eqa5MrziHILZ7OXW7zcmYWUvycFB7oiI+q5tYz7x/pKQWm29F+mn
5Y30wA/blM502ooGl6C/HoiHAFXYDRdKlUt/h1SpfdFdLqxlutZw97QuHR/FK5XWuEpJM9aHt1Z5
mx+WF+/s+GpkPjTZTGUAqJxLCBF8EC4Fh8wMH7mxXpFewQp8CXbC/YzmpEVevnPUi4LLcIcqbW8/
5WdNyGG/6ZVdEmyW93Rjn6UNz7Hm625L+KX8Eh6NZi84IGlrh36E9MB1aGoFEidAkfDh6F48oxOZ
NujskUIu16a9xjuuW1Bg1XbuXNymJUuAais6eUosEF50GqILcbkhBZ8U83AlI53DnV8Ly29sPNsv
db2vyU1X3iswLDQd/QuxKC2iW9iMYFNpr8hoZLolDZePAVzx3GLOQ3wtb+3OX9QHmgIqS4FcdHCD
VeV4zS0+p+Na+YOANddReKaKU5owIWE1M6VNOOCceZCDRpour5VoT/R4X41y0u+0AGFNIeu2ADw8
Ux+spe9ETFBoilMkv4wUFL+kp/AEYkVNVbHWvwpthSY63aKc4LWV1YGfm08bc3gq+Qvvq70jqURL
IQiZPF/g37WXYauB2y4A+BcJf5G+FoGk7PF4TrEOWJT2ocaKyHem05ohz0WcVJyQOCGJ4XJV77Ts
g+7MnHAcuulYV1b1ob/rtZsaK92Nfsg1ogGORedc0aMk0yHoHkW9IQJElB8Jrwrz57odmcc2oEZm
jFgGIIj8SmbzrTlcHFQKA9cyl2dOqbwIlnZbgaZAmTOMhW79qe2zR78hlm6UEI6/jOjb3fTSfeh4
PbdIKjBVckFdR9zigbNY5l/NLnkwzTMEZfAiewxn6qMj0fvc/6ISILjxS/+XbkJffsC/4CrDrMCg
Gqtr3j3IH779CB5LwIub29u2OToSMhzEFGszWJU/U/+iPDSyJSHtR2YpD/hUVrcFu9YPh8cgamzG
N3Vd8SSzQumL4rsE46a07+aOh78rtogDJK6EwzsCkcHGOAY/8i6hIMXtgHefDxJGhvtyRJtj/5vk
rkJw4Fq55n64nRpX3N/XyzuvFi1QC+T07Sjii+jP9sEuISCfsYTKRk5Qn2ucthWSgXxFNt67eF5Q
qejij/BmstrRzBYPHKkswJpoh2/eaInpQ9vxGjQ6BYRaZL2QHMLPuonLtaF45Gk02jko1kHsGV5l
vxVPSJgi3RqKT1wXahmTri0OSxdcaDFfNJ8nNvhXnB3oU969fB34Ku/O/CDffnxoBoLt1TxeFBjM
fRIQzLjmuYn7B+tbMLnqXtsX/wbAFcW38Yv9j6bz2m1kS7LoFyWQ3ryK3ouSSJmXBOtKSu99fn2v
EGaAQc/t26oSmeacOBF7r02rnvIHPKW9JFl9E1zjBnPRISNxOULciW/ptTqa/t6c+g2IpkTWG9t6
DpLzWKDhA3+8joJt3J/zaO38o2XFsOBgRNQTcGg/pvDel6+Z8QIFymEm4ROvlTbnChHk+Iy6MJ+W
1pfmnGsMBwVN2edgeqakbNbqeJ4ZE5MnSxeWb8bTlqLYXnKmNlGhMO9egShlXJiuXGdD59EsOC2/
0GD3TigfAnNVq9dsek7Hi69cNTkwwwUzXoLhfTBeFOdV7V/5z5K0Hpg63W1wL5wHERxEx8K5+f17
Wdxj7Y1+JW5J4h8ZfkEoQWTW3fgQWISHZTfDa2G3x3FwSxQOjzC0u56MjzuhbhBzWKhmh31vge+G
rYT3fOKVXw3mc6K/JtnLzNTJWBr46+2ryxM2rSBmkN/sQ9iPKQH3I9UsodJzvO9/jT2bWnNkH3FW
2Sl76altgo2/qZKl192jgvbvRzV+hM4n6ouSy8H9fUU7xfAzNzeuvQr0d50VWV1zxVLlyF7Ur9xX
3k2rOXBiZBAtb3OsY4h8Mg5FuHeLNS1qR7uBH4oYo0z/oo2j74idwHurx/LTlGL+jhcTCMO3sW5U
WJVLcV0dotO8qVgMzaWztj52m4wFUNs8ccKhMAFn4/uX+sHc39g36/ofLzZ/UwJiIwSBuFEhILDh
cj4B63r5qfR1XexannF/qecLx9y35SaKN+OhYdpx0rw1k0EdxbZC7MoyumbEf5BjvEPtBs80SP7p
ibpkMZ3Ib62oiKB4BxfL+Eq7n0KRVTZw76322DTjvolZ9efhGxpRMm9gamEvZE/Rf3Jv3W/5nbzP
DVS/DYxuZr30fVlxvXIfvnM2LD4o8eotjIOWYz325PeZkTjJFB1G2qdyVbICFk/2m6vsWPqNfGvn
6+AEXXJa/mcBRr3x24fn7KOrd/0vsffEXoRgffCY+FsXRTEZXE/WFhXlnSM/pLy3jDDl8kTdQYsx
J9QA8t5W2w/OliJD2/RQGEDQzcsyWeBu/wdkJ79obwOUHIy1IJXWwZayI9paB9Yum+7ntm8PZc8s
fj3hdNJAgu+j/OG/hck1f8cEyAcCw6dAhjprL+m7gvLLp8WJRmhbAfdGXHDnSQ+6z2hjmV99vi28
39BG3v7UFvuZ6C3sb9XTm3GtwCOFP5z8+2YBcT+InvRvtL7u94SyHwXmNnznu/FqJtrSO9G4xQcL
s0tbB8qOOQMXdtpyKWHrqB/YTdhzASAh2zlZKyypGBFBYt6aHP7TQu1WXbow31B5PwX6E5301F0z
oO3kLuJ3PBk8kwZEEg3zNBKvxYUVhGmXx4yJhCJCIGA5M+RetXtL3SdEYStHPB/MgZBU0iSgoisU
h1Y055rjiAdDdkk2PzhSyFJSazMW2/FQxf+NxMZrC7ffIkODRuRpK9bjJL6TSmA9I9f2LVA2WyC8
8Xpg2M5rSCFyZf1If9nIYm8dfGUw59yn+JNi5uTvXHMJSTlaxh+IpvNP5zJg7X1rOfg9zUSYIUtm
L6NtOmypDnOmYaN1YdbNb3WfXWWr8s5M+5iWJkOHf/l3vXMu9ciLuiZyp7XOxE4v9HO7y7uViscL
wSIgPpkjRMkhNfHSMSFYWv6C9Amm7pDsc/eKpn9CqN8t2RVd7dBBc3rqGVEV22zaU5sCZ6U07Z7b
LftSBik7WfJMjPTXMXCs83++e+/hTv4bDewotHBQCZOFBFJriYyOo2zMJX53ySyn7tv1G+jXmDAQ
/r0wODD/ytzyX9vBC39iCXG6NZu3NR4jwCCrkmXFXBYnq+SYyh2x8xeC8FSiWMol+35qEzm3DNfd
AAV0wcb/TQnMSY/KPHoqafU/1M9mTZE3kZioLd1v1r+muzDz8PdEbSlb3iir2Jp8u0W/izZ8BPon
FdSyDQ87Iw7+qLMn34sOUbHRm6tOy1c9UwzWj8/wnP+bnyp8uVunfoMcsmx5zTGUImBhDls90fTL
6KV+Etxa0zKiv7HwdcjfvI4b1PCEy01v23hvrxjeOSC6mQURurZg2/YuWbBhzxisVYbfJDyFDWJE
/NrPVEAHVT0pvEec8Gp3C9pAa/eVu9QXgHmqT7Q1HL3LV65a8UREhNwjBJNbTggIjQZa3bz4y/4Y
nKfq1fqW/jBHNuSC+lH7LqKLCYr4N/1ktgv8n8fobBe3+dBton1Ae+kpf+cybrJH4yzd3/yTlKDv
8YUvlh1ZAeY9hx9WzH/dg2mXy5GUjE0QuxvHXLOKxxt93FDfBlvnwv5yMD9Vl+ONZVxC/KUEKjUw
YLYFaUfgH+gpHUJja3zpn8G+BAa+h4Gi0m3fokfiBMCgDiCXvsrcVeu/8XSVWESpaXoC1j6L6aNz
7/wDMfMJaTzFTUPLj1euvWjJh6U9HE7GHfYG3KEG0st9ScL4B8JSDwqZg/l1n7/bl+hb28Pzjc0N
VRW7iG+vlB9KZXM7q0y0tkgp1FWebUoeEiazhWzRnAFY8yoEV+cuv3UabjQC/aCUUGMjumS5Bcvr
rAceFJiMBNg9+uFofPnBjRkYzoqwABF0n/JbvlVCfuLA2Sb/N9GLQ17vUyexuOndieDBCXDNwZi4
wacyufrfTXQfojuajuVc7LnQZvIv1R9z8BmWmDvPnvaonWuvP9gAp/iAriBuDvzLwXhvg0+fg/xL
AiGI4Dosuzt2xvDA+4pVNqOJQUg2XitqGj98rseXnjtGWAa67TdXexe3uI2SjRMT46UttJGwfUDF
NjAsrMJHeudsVoYLoz6W7cMsT0q6qukr+2uCSdIGt+/K9S9YbfDXl2+Ds8tqIjGfjDtoivHYKwSl
PPnIvqx9TwVf3Pp1ywXARwJcqEbIlUDnLY3uw1ccDaVTux60Qzv/B1BFpJw2usai/BrbMxOzDo8x
eUEOSmblmY5QzgBdutPuDk26DHb5Q4jEMUtCvaRBG+LIUiDER6eGfqqivsmIBLRiNhJ8+14n+2LC
o1LyUH6hRlvQa+FMin2kXsgULMFR44FyzujEgyZlCDnxAvFPTBbwu3ScxMUqF50L3LL5PcHPhGlH
mAe9G+8HKnyZoDI9xCAkwwiFJoD8v5sJhi5AoC7G98jzFsx44f5hDgJXirqOvFlXkmAFWgvsdKID
YKKYFPIVU1kHBr7Jea1PtnUXvTCxExMaGmK+G206fhdUE0N1ULwwu+hJA073bL95h45CTAjTprPY
avnt44ZBo9hX6UZY+ElIrUIOkyUL01/2OOLE1cnwCrQKcuC3Eq8OcHpX/5rjT2o5wqDVO4NkvlKN
4zm6K91Ziz4zuus5+4KHdIxPq6rP/znue++/cZm97KdKX9jLkIkjfsQkKf2xmM4xomYabDMAVsZm
Ln9rxwFA/I0eqD9640752qWcw9U16Y+4z9rBWWposnX9yi2o7WucEN/HzLTQy02TkMVEIyzHt1GR
aqD2Y7qoPOJqKH3i8jdPz5O56wt01a52Qq226VqLytZ5MjDMcEENpmMjZhKVeDukWJCF4i8zQzIe
kWZ087rfkcGy1Xsom8jswzSp+YeXgaVSgDfBXBLp6+1CDuSoznReHrXxbmlsYknhEFlHGyBptuDj
8Cv22SUtArATLIgMqkrtBiSBFevPfq9lJ3KX6ZYFDYjZET6m+yt2ZPYWDzkMCEp3gId3UwLikKhN
eDhwLg7YU35olDIuZOCI/ctUaIrTxQtofSirfviyLf05YQOYUn0lk181ZTjIYZdzoUmcYe4Zf1+/
qL3bTOyO5p3//id3l3NzHYIGjWzJXTRJLYqtfdYuXVjig4Ys0F+kqJCMCs8W4hrKMRGKR1eem4pC
V78Id9nuri5HO/WB1dSh/nWca8jTxzMqwkHM/n6HTQ/PV5DeJ4ZWMzLHaKX7J7QpKNe4AwomoSm2
7jXxhLOTMX7j7RntHd/7bzTHDItrISoCnA49l5rHq6uaLY4HfGTcjaUYiUk8rJQB7T6iunChY8fr
f2G9iLCVlLNFWQ1nke01BJ7yp7DlbyRZUyZSImlHHk6W1YgOOisOgYik0VEDPsJ1SIdIrdlyvH01
mLsQ5UTr/fb5S4jHvqhfvXH8bwjnlwBBVKn3VGMaIxl7n9nBWkOdoVCptoV5zUlssUfxF1HBuPkp
sNplGEdrRsoxTdsRMRiDh3PvdK8lWBjRgWqIi6pZ/S+hwZsHOlR9dDSh3b2KL9bUmZQgZ0TazIVg
CCffThJMHeq+8kfyfl1w9Cj0nko1OopCUMbhBbRuoXM4mOmVZJOkN2fMPhxSukri4QJEb25HcLFq
IziPomWe6YuODzwy4sTQOydwscsYnhVp6x9zHT+GmIlN4HZkFDBanjgKYT7gdJsRDJve7LZ6bqL6
HcfuexMahwAB0qBkBzNzPoLwyA2sfNCFADZpeisHRQGhKwlbY71IyTWwW3Q/gH9ynidmhCIjqGtj
I0ikiDrY/ylAUyZ6AUEY+S9vmiEDXgZmrqtuDEtbew6+c4VagHTQ1t2JgA4M0jDByGBZ16EYWV8O
qiWJGxb5gwuD3IK/AR/+qySojSCaJU6cbZh3zzNO6WJCaqP7oKSvQzCf9bnEt1dnKNaSfZ0MDxvs
3MQgh1MFIx07V3fm3wY0YgJP0OamtBnJpLg4HZtBVuPUa2jN9P7VCxF/Fj8u2rs4jq655I25Mo4d
fAebd8KDgK4BnYtXBBcdKUXKNpsHXypj1Ak3TYhsurfdtSw3gndROyoc9RoX+UXP16ISQl4kcvmY
eheJJLutzcssBAGNThzkm6x1yA+qlvlN9z8TW+RzZCnLfiyJBgXZcKlXn1mFIuJg5G6UEFMhIawT
uCw+E2oftDdvfMBRLbFAaoqJlWzl5hax2wxku67qMXsV99EfYFUtF7je0W90RMkwFIdn1Wan1FK3
IpIInGknPCOlOrr8xMyF4eZQCM0ajVo+eaHmf9ypNsq34YAbHvFIZA776DUvHvhDMToxqpYnXnwE
usJEOxoZNMACwVMjXva29r8rJfhX898zDne2idM3eTN4uFrmTrzIoHQS+9dRy0+dpmExrEZCMERP
1mvazuIy1DaJKC7N4KZY5lXwMyBXqRGIyZOVYVpJWQMqr9kQ1lNG3cZoXsv8w4z/q5WDiWW87H9d
5CgKald0qOQCq5g/2PRDKhx5bhA3XqKeohuctFZVdEGMjZBHquhXCAHK3ZKJOz8oPHUcAzoCC8Op
cUHqGOONPS8v54xrXDoMhZgVWf1aZR4ulA+2P5eggz/Vmnu1BNSEzgyGgGVeelRt8jPG6G2Qn44Z
si5os8hf8F3J/eP5KTHxG7qxRimZE/4cjO0hHE+eFz9EV0x/fbpFCEHYJL0dYp2WKA2BKPTVz0Bn
weQVcwseBK+m6bD1bP9oApzQq4jpN2jN8ap6SPP83YBQFUM+f0xWJrQWssjxKQr7JhAhndEg6z71
HqUPxZpiaF+GfsX0vgysnAky6WhXf8yFR2C1a7d21iJBEjLngPBIiEOWwWyatR2nLDLrABeuIlRm
hBzPnbWxQLXrGJ6rztklXq8/Yc0HZ1TgiwIcW6GDnXi9rDHhXyI/muPiRkzkjEcke+7Mf5oxrSzr
uRpYv4z3gX5VGYlz6J4yR/FohyvptG5SZTv2j9B236K538w9LsyMfLCmRWaSZbiPSPlK7EXvBNTJ
PuOE4WT2GXQ078nsphNENSRcSNamYDkka+AR4NAx8DAPQ7VA7aNGRAAKVIjpaEDOjuL7D4Mpaa0q
BHlF0AvV7Nmb1Cv2EYbNRNZoKFjxExQxuSfZLWQoGclCHhIf8h5NwyHjAoxesU7Tu8UDnHW/ZqY5
2CyNBTM7E4Y8Q+ass74q8PHUrw1eQXG1EHzk1zACB/UoQe1uarvYLut1xioTYcsfezDDM8x8sp6t
+WiNfLF+H7ftoqYurXjmQLct7Zx+KO23IAtQwJmr8KON8a1zZIcEb/nVse4OKYJ+SmpXbY7Mkxkw
8OYmBEDYbfbawrpHpFa/yJjXBObopDSU55+RjalHzeUMASal8lmqFSNKtjbbs16+jAoNlBxQY04a
J2Y0a5e4hLkjNQtSBhJMiEdETmWbfCu0uecaugfOX2gr29Iajg64l9RRn0cAdzNNsRIos1Bdcmuk
nvGXQfBfP8avvC4BsxvUzUS7cGT40Zpbb2DHm7sdeQ/MzLUBloLSrBDPsaqCJI1Vb6VVgE0nyUdG
cjhF7Dax/lw69ZlDBzNRf97r/pupsQ1hWdlkDH/ToviZs1JsiU92MbB1Ns3Kam7q/FOivLTN8SuD
6EyDtXsWdpQ1Fa8t7bZ4PiJ+xCUPAFLHRgA4QiyQttPCHnGaG7VuzlyhZh4o183S8y+9z7+L0D1M
ZDXmOsejZAdR76qFDDGT8a2CuuY28GOBuQuSGdRS4KB74rrFXDOsOFqs0T4E7OYQQ4NeL6a6bZPu
wsFOzlwpU4OAcxeqnoWcf+IqPQVvPbes1K5qNR2h4kjqJj6FBXsCF5XWObrVceZIJ8Mu5ZDrnyVn
97mM1mJ+00gg7BKFyIBqEydU43QZovkMn3UVvPlafApsY19rdBczAiOgmkb28J/Aijv1MQ7tUY1n
WtRzCNcUDmE7wqfQGGBYlceIGlde8FEPOOfN+lWiEp36O54eWZwH/DzuvbnCYx6jYMHjOgzKu8g2
ZSljJY++o8B+/lMSsk2ZjnqsWBVqoX0M6ks0MAVr6vTHnZyTm/UvWWMfzLbLnkBGROqxbJSDZXSX
wQQ9kQba1vDoxLrqVu0DIjsojrxxq0X2SRLFFI0qvUXRFIz/srJ56fTkULbuc5hLh2ZadQSu6COL
ntH45wzcY6InzHdaOG0VCIV7HUX/FfCtRy8iVaq66xl7FdtwkwA3T4DiN7n2KBu4S7OeXlBnkeLk
lme1OTiYtwZ1xlbn3kp3FTQhOheKCWq0hjwKYjGCS5iqmDdV/xKGw5HKbGexfLSBcCnTsz19ey2e
JD3d5fRcw6Y8d12CTGm4GeN08WcF2R870Ki8Z+1uMLuzICHEoKIN2UcSLXsNuCIDuiiyzxjpjmj4
90Y/orc3nxYDF8LCiI7OYlzI5RTdZsb6q2AldPNlhWTHgICgl/oq+W5oUrJLpfEEowTgYoLkfjLx
3yOawMdTkTQieFql17Yc8oBpmipgKb3E9NNeI92i/fQ1D9bDbqnh0uCSdD1hWsqGAm6w8NBSLqTG
Wq30bWbkH2rc8nRxEC9bMolo4kzeoe/8c4i7S2A9JfCMjMKaNK4ZxI8dxesZQGxvAogxFagENUY3
77eT7r9+qzufhjDgYXskbjP+7o9JPd+V8qep/IOWeQs3oiwq/IMKiVppkr0cmlNGHG1sLW1f2QZ4
pebI/CPZxOprSsaQxcIgJXlDgkdfBQdHPB8c5nqqMHJb9xzzumU2juuiAj9kjD/8Xz8OC61RT9PI
LIcThC6mC/IoDC5soOFs9MyDTbZFXGIUstV7m6nbMaGrV84kE5ET6zEiKhhUs9YXkXivXyojvTi6
Bp+0OruExYwtllEDvNWQvapxtCL4GvNFqb5V02cQI/lKGZDArWnxvupqua6De6WTGs0D4WREDA1k
eto8nxkyq+lWjpxbDPsrM+Od0QNbLnu2jvli+dZ/asuQRz+MWxcxlR82n1Ztf6dxuWp5MZTCw2Rr
vUj7ykZvhPaxFaKlmf7tQpAjPPtObdUTNFoij4TwXfCUyx/96QLjP5pajpNzx3B0VlwwzprlPB80
Rv11g+7A/ur0czV3q5iypaWVqCtwDEPY3dqLks/QgceXPCJGUKEeL4LmagfTe21wUi3dkh6hvp6c
fj1U7bszkYqnNzWTJKYY5jZCW60aDppXYBXE9nibxCNo15I0z9rY2h6mxBzuRwc/h9FBx1hFEZ+5
VKEOksyE97jFmiKabOxNYZF9SYwJIbbKs9rQXhc2R1EMNxGBK/q0opXlAFPUdRCQ+TJkfS9iC1/V
F6LZUb0mBHmG5EPyMzspJmWftahdRWElmRHy16W9dQ0BpCVorskQBmOeJHB/fgoscgJPR3i34FTj
Bd5r0ymwWGGzOvqzT1OK5Oi/toKqvo4EY6/qTHwb8SZlWMU0kKC/8ZS8dymRcOh+QscARd78sXz7
gjY9ZwRZsPR53rht9lyHcIO6lZMaSDN2bTXeR2qVuYAzPfxMoEwnDRdNAtjAbP3nou2+EnfYKiPd
vOhaGzVRTGV4TthwSiNYMvhOecNqaEW2+2KY/rGvuhcbGnGRcVaYtYPXlMcM47pVzm+Z4vxoTrcc
imgXRwA5yVkRLm5McVOCHYrpNWU6xXTevLSpefbyd6Uvrz1wI6zlNDEL8nVs1z1maUw/O0HQldGq
KSdGOERye4T2NriWgEMGGJXLZ+EGZ2W0i9zqEKf+Kqwl7BrDOKFtyFNbuh+4in1DOw7B9NrEHNj6
ca+Gj4KwJWc+NRhyn/RcuBHNvi/urXTL+mI5tKhkun8WY97Uzv/LLO+pcMyVDafH69ZNw+i5K19U
X/vD+412vSscEhmU6NJyiMuRYOi+eQuDdjFxHbX8t2sQnGe4o0Wo3CDQd550xqQYhQ+mqr8riLoF
LVXo+bJGadLGq9hkvEF4EwGZ8HPbq7TLqFtD6TUig51MtioUWiZNaAcDY8MMijAtkbxq5g/t8w6b
b6fuM608zjltJl9bpPpvCG+Y2O5albMO3Nrk0rgLqCAnL3e3xUB/Mx0fY+et66pAhj3CpEjftTTa
AWxEl4KrLXUpU+IInmNrtMjieNMUAJVB+oB27Bn5avCowU3YfcWX0ad72GJPIeQt+WQDzTSI8itF
lwtYPw9ze8RDsrHc+htHwIZlkagF27bPZdlNT+gPr3qRfgzSpsGunzdU9PR9G0rPYE7ePE0JlyM8
1Z7soZB8L5e8eyN59mm8hAXxy5N2ijR/WTTfFmkx4jZ2O9r/8WHKjVc/kv4i4RhGR8BIfSh17xPy
AEcgGrUt+aVNsBmi5zS0fp0B8pHG6JX+QObAim9eszoE7ZacIgfJMnrXkFlERK6KVrY7deoeSJnX
gFxfPdcEszps/YEKiTgMuRdzX1yIN3pWZgWS276m/Uzl63GD0w7hT51cOmaTCHBrtEv+fgiofOYb
x/pIB0YKyq6um49Q5pbYoAMTlSfrjuX7T8703qZkLPXpy0yHjxGS+i2o8bqDy1cGz3KU4wQlVgi8
FPtkwJ7h8GbSDpATXs5mrnN09bHheXp/TOfwnbjBdWr9avXbDDcotczTaMUne4r/zT4AZ9p8tsX7
rtobCdAV/qltv9pB+Q7e9y5/eU6XXgTD+eCxgtTrNAoooEpxuqLQY27QEIGCfpQfSVFUOnBXsdcl
bHJyAfSVwoaheOpxGp09AohQ6f6zvPQRVvYhidt/A8tzxJB7Du4F4FV8wEtJw5pg1nglSat4BAb/
kNHCkw07SYCNYZ9GZ8wJRctghhhY/M31WPrvFuBAJNwXHu5Xpsy+bp/SwkXcttScfJeSQjt7IGfH
3Nr0bXHRO34m3VcEPFfRNQG9wvLiBtVbVCr7NFIXFT3zkJK0J3B17PbyzpXIaprQXwd7CYmhqxcA
020I0bbSFUfBuvcvAtT1cVGHlIstWz+tWto+xnuEJza7R0ijWQw4GIXe22gyB+NHI85GMQe9JN0V
aXAHFPYahdqPlBlB3yLwePaJxIw9H1yUvcWkgJJU/NOI+EBPWzjBRH/MmgF+haZRpREZQJtiODVU
JQqeNDyutEEOc1afmSHRzzRQ0WOgbMRoPdCWanCCw5zJT2p8Z9appgcTNHuLlo2nll4+yYsXkQ9H
iM0tGq+8LWIRpyVCaATafgxpeCDo75vNTdYn+VxeEX5ixkT92ZScgBGGVJAXTJwxsD9nmfHce/Rj
xezuwbDYgb2uaAy10aMNmA/xkBojInuWrdHXt6aufKnjdGdtlBoqHqcjziGeB6YV1Scq9YUYyZm/
tUygucCo+hmWaGopjHtCJMTo5/ba0W2sbRf9FBropawMsKxFh7z4tMfsYireSc3DF5fwpHBaszLy
vPf4GrrNDPFHr771zNzicKrTdesG/FJza0A/DJtq2Tmw24f4OrS/eNolN3uM/5nsKIxpgebAniOS
dJMP7deI0bJioxTWy/Q1+iYhbfmZIQKGEiJI8FJhxGKfICOBJt7ftcwZf+mQplH3nJhELOZ/Vb5v
akkVZGOfEHNNtIbAriDd9wfZdp/+7IvI64fkPvuf9BRl3CpdQIcRTsEqwoa79GYYtpQWEYU5qJU9
IFtZYrsRzhoTStq3daG+yaPEg6FzvgFtsLQygrmr/thaPzQ9enjP8vbjqY11eOzcxDAnS9g9hBNQ
ZFCkkw6glwaQrGfiVayJQ25iRkWZcgynczNf8gb5gU10GLXLE+ieKRnOufMg5xe7hT6Ox5jiSAYo
ElXTJ5sRTa60tGzcA3xbuB3b3jQR9LMSSDws37CDFwwQb+hvDBGT8rdntiyGDq4rj5rI4rma7Lb8
rwBGZZAqT8/AxG1kNsynHcjCdr5621xF5llGSKENbSY8Y8W6jh3BYh9WnjER3vxd9wCHHOsmfy04
35Wpn4TkGnbXlkF+gbfDoGOADRCTfUQiFv6YlLTkiEW8M651J1F/8MFsYFIkF3BXoWTJioBnIeol
FFQGxIEbrmm1iCVshCxRNF/c1BaukjgNDYRdLP1wvxhYV0x2e6IFzeeyfNeHN5NOAq0/Z5QAMMph
pmeZn34WGAVbwhAk4IuixtZ+Zq+gJvi2k3rPT0IbCC1kXR4LljbTczRoR5FbUTZbhqRE372JNlOe
M5ms19gZA5pHFpaNdvhNUOq3ex5kLIfyPbXmyrWS3avGZq/CIaRFC8nUiqKNHJSr9iG3KI4fNepr
aUvHc3sOMu/ExNaa6vXKMjaQPniXdVKIpRPj1PcI5aLMGvi7IGb9v3nFDI0dt4BJ3L5lWtQVvz6G
JVkwW1Dhy3vkvKm/fKaBpqfefkmoyFQYG4zdUruIvSjOggvXWqYmcVNgyvjryg/KfyMxLllYXFGv
RhWqTe9XDYpN495S8nqMH85b3JRYKc/zATKJk/wO1dWuluVIRUgX0I3PLMR4kxRoB1yfOn1p6S4z
qx9Lm5mesZRNPAgiZSGNfZm2/r3SXDbaYNxDfkfpmJRLJ2m8G6Z9Fji1nbgnGY2akchUZEomPMBD
q5VEnoq3Gv2pOuO1Gq78HSP8eKSfDG5RITgxXQDJ7LraLmMA4wOPEKuODOe5hJViEUhi/b22TfVT
weMT5BX7DHwTtiu+go0nblpWyZ2Klgk/ODKfw8V8k31C0KqKcouLAZg2+yBzCJE7oCYQsH4IZU5A
p43NbjwAHU9fXTTsIaBBtGUM5KgeZOwhD4TCiVcir3FQcr4L1p6nX8SA4/HxG4TxSVTuSc0lqdOD
wq69xEycZJZCC4E6SePE0i+4WcwE6PghKOGdgh53cIf6MDSxHIQlsoCmwNpE6dcPz1r/+1fNzeMR
5FMdUHdiC6rB7cH3CoQdxN/FPJ5rhdyEEaXJnuRy+ExWiyG9BsPea48Bu9yTmpGwwMWYoasMm77/
e6p0Boeez5ET2z5/vzfc8P32xS9vb1A+XHpqFlmPGhKEbQvZg2HQRpLq+AD8wiL75d7IIs+YPoZX
Gd0VjqgDXTwDsOKsShs41K9RwKKeCe+H92o/9eiLGavadKjj/otprPcDrzVLjw8B0gvemE9d2N9Q
jUesczyX0gLrY1pt4bBs7WtNLU7UhywlMB6VL/prAJeokGj9mCTZwLxiulCdREBQQLFoCNEQsyMe
8ZmQIoc4iAsPMDMkuV4Iin08P4GSkOfNcgwIALkItq2NDpQDQi0G9GIl35KVmmvES8Lwqsm0nZ1v
pAQOzz6qP0zFPIWDcWIl70FRmndNvOPKUhHGDmd/9wqIY1Ao6fGC7ZHnUReUzDZolUx7uQc/WvCJ
wKdFBWio4vBHj6AhjuOnrORqmQ+r7i8ErVKNbmYUn32nnjSm7QGvqiXCGuTLsiNQoNHp5tfk4Yb6
0UWEMLvcCpyTzQpViwbdThv4tXgmaNibHHx7lmBFEfvzpadOlXq0QjdiN785kr7yVc/OshdMDmb/
vUrDjmIz41hFy4dGH0sNhRlfivfYGuQ/E/PKP7gjEF9sNewpvX/j27ctZ3Y4FCAhs9WYP6iweIVN
igUZ+Ca02vg37OUz1IYR5z7/o8BwJaOOYGF+rYiXGvsqLUNo11xyVeVD53tgblR8FRNVjZBMjaYZ
H0uaTmcdo5uGhxL8RQ4yFPrtNqUvwDgazVMMdsFRx9WILAB41Cqirpfv2Qc4r0rtRTIHZrowHpJT
YO08OPUFUUmIIkX+BDxLaRdxmIKhwuMplnveIJFjgSPjA0ldyQ/KWDZwd/y8hH3yCnhIX5LsMdT0
Y4Z8HwR0p4kvynto4PHeJGe41hhxtOieuX6cfr2Rd44baHPgzT5yTxbNkp5sH/gENDHF85coprgJ
omMToAM0NTgdCiNqqeYzd+LFkDeJ9g9cVFnPc544KvAKt2sbnWUBZREOvlrCB8GRz8GZchsDPb88
5oaWOR1fhBZwQSOmuVxvXh3mADLtnDCxBPozijjeyCr5MtkBkcNpFK9sPEUxLalFUNgRi6U3JKc9
HG2jV28uDmthYU3qs2Whcj7kPLhAN0CNAJ/jS/EFdPdUVgn1zCMNRBPG0+vkJzaJxnrW0Y6laCQC
VAdu3G5MaFfg7uT7RijfBjfaYUhfYDLla7rsUq10GsuldGfdBO/XO1sZ71YJWTREdseDyklgP25n
8j6mH/hPTADQtrQumaOriNIC4oYyPzpUO3K35SM6xOOMGSsFX5CCxuPyWLipEIsF/DzrIScfwZBI
MauO9WFCtxHbP93YkS91ZPGUSk0KPdK9tB4BSf8qf97BbhvAyhHJx5RiaSKkI4h+G3Jl5EBBtFID
9lIKiT4Y/3OUeMtXlNvOXt8iLWA1eY9ZGQrMudQq6JJY7m0ChdmVCd8idVk2bzPGT8wTzqPJMsay
BSaVREg+VTj/tAZBZhDMpH3afk3WteGY4iaHXumefN58jgHyCeOs21IBhs3f/s/a/H8rKoXiMmW0
KCs3b4wBxhCjJOEO7i/wCY9nh0jU9FfqWVY5lInssfxKePISX8P6KouMVDEIDLHgUSkS7wrrmrXd
xMOBpU9vbkSWs/+xqnPEUjj2dtoXtVPcXeXgy81lYWBnhF+OvR3JFU06x1vKJWL5ba7Axj04Bi7z
Ngx+vLOsNk4p3AioclrQ3wz66nIn/u4IXkvqYO6vJ9Ctun1PnHc59Mg5j0qEmlJ2CooWqviW0oET
DPW9dNpUXFaGFhyB3nANUA2w7RdRJTZNO1OujteuC1JPBhEvgc0QB+7Q4Byh5LFgP4foK8Vgr2XZ
DhDQH6XMGKYF/ntix/cyhy73hs4o2b7XoDdoDyQM5qCB2ubVH27Mz6f6P1BWPHc1MFk99TmprduK
TWX6KPWLwy9tLm24U4t7Pp/pTwYcLgvEvLxNfCFYGklEockcnydRoaXA7der8WL9mUhYXRBS1ljd
QvItvbQ9eN6bXjsE0Ncb9VcKoxrU3hjosJuLTYniXxmBkcJ3lYqu0gS+IR0LAtt9SWPHAU8mwMLm
qCF9zqm/yilRHlSLFTDHRoHKTKtfxVJfxFJrOsOPSHAz6rAkUN4Kqz5z93kmg/bL+Y/7DHMdyCp+
6py8CBBvNebNtzKE97fqGFHyfiDEYOWitKIC48jAoyhlPjPk4Iu5LJUVbZIxREqA5siwGAF3v3qw
tF+JIduxgPyPpfPabhTbougXMQY5vBKFsmzLQS8M22WTBQgRxNffedy31WWXXRJCcM6Oa69lUtXH
OmAypRFVCHQdLoQJeESKGBhFCKhv1g63Z6lgSiOeRvR0pegtjBWuVKmWg3BJ4sbhJjWtjhh4F5nc
gm6eCD2EjxvW5La8lgMS6EPE7tUCEAmfiG5fI86XnWFQqHko6ESbaDN0ocAF3E0hNkywkydmSGQj
8LB/UhyluipIOdieQjSdi3BPmd5isA1RIhPNCviwMaWPF8NaYwCVPjbMp356ssIHHEyYCzhaBEIQ
hjtgYa7ofxjaDK/AiaxA8KgM8sMnsCO3wLoZznlAp0x86M4CkLgXUbQMkuHK9jbMH8y6YEHhjUBb
cb1FNmskH8KCGxRc8dmSme+IKDAUE0ojBM5UjW6P36VTj5z0fHLst+7GwE/pct8WwPRggIQP0tYM
RuD64F/hMwrToXRROVELnXyhlwvf0vBgKcCnw6l0CvQjbGgwwNntYA4Fyj3oue6AiGCOcEZ/hXdt
BvqAA01Jp4n/huSHUg2FdImwjakXmRAeGWU1HWCUPYkkH6Pa1dWKFVEJ0CSuEg5mSEFdFQ5ZzAVP
UyFVFU8VIg8L9KxAfSjigijjSpQ0RYUTL9TPO7OEcE0T6IkEljAWl5QMu6Y0z3y8khq8pp4hruUa
JrzCQlNWLN9GWVF3EklyXfxhnclCqt8KklZFox1bMeXokzOx382WVrclkn/VfQCTub+KGCxJ4VW4
oltA8hsR3oGRE7A/0SsQaHJa2K3+W6Oica9D6m8WlTm0izzLqfY5mUwr8iYGv+WTBXhZRKsiS+Ds
Md0cZs7Jte/Qr4laAovvpmIAIEPDbQImFMkWcZEhHVn6EG/gKW+E9ANuTY/mcg20l+XAwiBfwwUB
oRD++CogDr0K9YlgE5rvkSD97KjZoqZofGQQmwHIrMw6IrQgf7nLXzktUKv/i6HuOjVHg3I4YO9U
1LGFtpy8I6sSAKs5PY2grybgfGCD75OAq+y4xWgOwAcFC/YFh+e0TKbd3gUZzd/amSFfbGgPFQwD
ZqDhKWaxwPm8MDu4FZgk8gE8OsWaBZCBlhL70rnOXnXqLVwiPDPxrmmIeQZhnEf22wSzgsiQRVYJ
WVKzZi2o1lkqoYIZdoSDDR6qmVaN/kx0Ziax2A+wXpQE4eBzMZIi8oUnGUDhd0dXWrhBCtE4NU5j
yChZqjvu6/9jGpHlKSQXrDYsMkMn1Dc0Y6f1O8qB4rry2bPkQ5jUuNEE0vVEIQjnq0HWUh2RGqJp
+qDqqJCfTehiQZKUaTSguvPdwYfCLtneBRiLhYwdZs/z9lf4M/5SDTDZ/UVlGJ+rv6BE4xhgYpc/
2ngAOxkCCCisQBQD50t5saBAT3K6sfQgRerXcP9YPxIXzoAvmxqTss6ymUyThQd2XiC1OV3NpEI4
1Z52PXUO1SayJD6amEkgJqB6ZxgwshOet9Z9c0Vm6s7MofVDUmxqp0SiREDdXjc16PTU2IQfcAAD
SMWOiARrCk5XxAgslZysuTv1ueMRYYseA8+gBsiCJqTBg+A7RBIBTF9kI62+g/8RrCEhEBuA4okw
DSITLYKbAXn0WSjNYTBReLKQdKcHQMxXiQSBdSPPZ44rikAktTYrelEjAWacKAz2HZNShGASZu3R
H27Giv3/mGyf8Ii9JMB792H2makgRmTwgysvAv6GPgzIHQRm+SwDjT2ugaC/EbZP3CrmLvBXN/NJ
b48ZfCwPakzJRefEFBqVtc7EqH2WmMwaih+xfLlMNArgRUc9xMQ0kNr9P6x61KtFYyD5LEwKlWh9
Z6Hbju9VT6RvIuKFC49oEfNJSYJLAnU0K5+No5E4QwuARbnC1cQ1I98SFxNrLdx6eW4ZYW4oSJSZ
gABn7Q+Uxdx55Pi661PGFAswIjY/LgUtV5GBQOLnuaz9CQgC+rwUZ/zBfHswHX3VY5T6RJkI10kY
QIbF3eLdaRgyVcU8GOOx4zW25/UobXp720IlX+9Um/A7vRDYO6Kp36HTx5zQLX1X79Q90W0vEmjz
HkaoOOm67NsItRvj3tDq+ligrQGYxNhLUDNknlVMw96ZcTvX1tEyc4Rjd6lMrm3ZXnIjlsfnISnC
BwCXmXY3T87hitVX99vgt7nydYcqC7IwBCz6xmtN2rOsa1DjfZTS5GDCxAJtI1S0jfxDkZ8KJCtU
kDs4xFm1Xtr8bWEp3+7QwhvhmEIVygRhTsZtZPru2tuBZa0lHNOksKX6E/rHRN2dcrpRddCWHwkW
5bLMwAM3YsGK8aFyhl6L6XZ6SRMC4XX+ALC+awdq+jdAwxhNR1U2D8EHqo2+5ZzBPdhQ0s2wMd3g
NRtOrdBPmcDCEssmDA3mgwLm9L8ATgKzl2Z4wXYLV69Cf9YCqVGEw1mIiVrmTz05wWxSESMCmxoj
bBE5oNimC3hSKouw8X63TgZjHY6qw3VzyTCLGnzCf8KNzHuxsFpqWUPP4UD5TeClyjQ/kA53IJrU
4pLVsZWRu1eX9HF174J3UXhuFIMNmAprPrp6fjiM+Gp0mOAk0PbJdbsAJExH/acVJVYQ/ciwVi1T
u4yeAHtxE8r5JQi4DIOiIdUxpeMP+1AWzLfkURoDKQs0fLQzSQ6o5+MnxQW2GbSdamQbdRgj+kt+
NZ4k1AsEp8Jg/MjozAsR9nSELRcse1LCAa5Gg/5tpn4v/M8ybobH83B9ILw6rPqrBFlHgSbviVqs
2o8MOTCKAJ0LCOnLDEqsBMkM0jNqKUKKKkoFmq5E9DBlhEOSn+oqf77fZj+916uMykOl6Ctruu8r
G2oJo31hHdD+pFAekcwpjU3eu1MUAJDyAMYrnm72esnYCjL4YfI8QJ2dw4fvvL4CE4UNonpQWwgU
UhNeiOTHvN5Z0FlebepfrQ6MV4Zph2gVMWoJm2rTg7IZEdKfmf5BV8RG64Ra5w0BOUsM2Jv9S9pA
O98dp24MH0wqiCaJM1/k1n63seJO+YvWB0zIzIxyA0uJeWno+htVB2vzW96pWVWBoiF6NpxkmUoR
qhoJBqFX+hchqQ0Jf1SD6HYAVIEUB8RDccyghApgV+9f/nSl6gf0IRbcUGTcVraS7Qv4cRd7IZDe
iwHzAJYtM2gTo18WF1QvLMCxV3KC6iLwlWXFQD9e8oYHBCKSz6gwFlsBTs3QndI/hgIF5Br9s5x+
40DBCIczIwwx9fahsCb4URKvRX/TFNMOqKwzdHCooPBNO8EZdgKhbWV2UIEeHEk/7x1w1vIkGoAD
kHeVnM00nEClZCKo1+H8BVwJHhwgHxT0qXnfFGKkjnsnidIQyp5GCnZf/hmqWyQpyYfD9Z7XrXH7
qpVypeG1O7gtTCBc4D1WFbFn0f+yo4iNuPsOHPs9DLYZkfjtIDn6XreG5yJUGMsbatgS2kp/njFj
HcqWjJGJ8+wM4PlEXA0lRpYVFueOgpGD57n2uzuWE5kCTGGTWxudfUZBqSxfyttb8/jRrggeL6db
r70oHbGjyiDveHmIhPqmfNgJNT+gnHB5lg7DA3YoqR/qY1kp2kdOQaqXIYDmfSdyWym6V9OeKzfR
8Rc2KWeQB9rieCToUaCubojB7jqAwnvqmXOzXX6RigMYmke93kBEA4WYEL7RyCaKlDJ3AQkPwKXk
Y6l+RcOmumjzTqUXWz1Uz5oPt5q5VQbVcJ9Lrz9lonNGykmkWqXXjUHltEZxt7mNMSFrtLDjMAjz
pIamboVaUQUccRkNUAWASrjDtQ546kZfEMzxrIW3ZVwPmIUGFb0U+0wGYHWO22lwODEDZ5M/JKoD
xJojq9oUCFjTDGAqrZcAquijgA6EA4wlFptIg4fUQS4Uw1DC51uVVdRkhJm3Yi3iN4gERZzZwr5A
G9jTmMQGAh/dCT9ILbKx+HAoV+VY+OSGlIKahIhi+Mm4cbIK7Ea3Jmq49mSZXfZC1owlHcMFsYeR
4nteAHqB8GaePhjkTJlQMGGxraUDIX/njMcB2ZgCMpvRMH5UBEMpfCEN5AurUxaoFKvWHnQWvFoX
vBXApybKYXRR2A4Z0PBeBPhJjC57dJPQHOoZyjJdFrQMCQ0TOaWK8ggqq9ApSC9tAouHLXM/Tm3a
BsJw0iK8gua+AgeXWhObDTpm+bi2rIGHQgnZDJl1nHtPosiYZQ9PZFrtj8AiStWa1NEm+2qxRzQY
A1KKUSsC2ex9zBiqoKur/LWAfILy3V2AfkNGHkB1jus9ER4KjHBO6xDNUrlfTiJVS6B1WT/QFXEw
GQIK0HS0JKsDCZzwdSytEta5BQjyFSSk0XEKdkJbWt8x3wTKhdVPbTzOCeTzGwVX8hm8AYopf876
IcVXgPn2mAgqZP0GEqr2ZWbp+/FNCLoYkhKlFIc7q16blISFzHTX1cgVk81hAHsgYhnllkn0nWQM
bH4VRDOyXOzUuxrKgOngBGGmnszHsMKGrqBC+PRAWYBOwC2po0xhPHug28aMBeNeCQbXhF+vokDU
EzeIrjrGA3kpISneAD4QM4DAR8eBeupO4MlLTtms3iXlWUWiSLvnL/oIVfyX8pbaalwvRPwAtQX8
J8NTqEj6/qG+xiTErZcGpF5sJWOSVgKOXJbQ+EB+OqgIYmrm+kHRQz0gEvxSL3LQb41F91smg200
wK8sq4YKHBSGn3livC1iJKQhEkvoVhCrwJwopOgn2nhmam1qFX64ZY9nA1AJaRlxWmpy2SiiXFHN
lKkWVlRuRErZFn+l0Tt9EAk+VrSmO4NKEQnTDGqFPe+r92q/FFe6bzMs8fDyUsaRwGe0ffKaQxSb
o1NgUVMWK4bWu44FIzSVWyfUKHwZTrFqABsQalRZ6RuNyMeNijntNuroKtxAs8/daeiiHikXMytf
kwJ9MpVTe+SUdGlaglpulGRbC0YZtsaCXne/VHF66+Ka9+wh+yHOc5Y2XhZU6pPP9r69k/zr+P6x
sMOOPiPh0vzQQEughAHggMh0JPXUGNowpe58M2UgtCBQ59Gv2Cp9m76kiFvK9KgpFrWmCrt6EYVf
hBaB8X0tGPBG1pbY317y1cgo+sIGSTRkGvUfnUZuI9FUAMw8akmcaXT2HgdNamKBusgxtqUB8QWo
9DSFhnAmNL/k8q85wDvAArcIIVPGhE8pO8c5Wsu7ACHXJpNkjREBQoaIhKEQQn/KBULxVFgiNjqQ
0snP/90TOe51XBL/wHhda4QVUWRi0ohIz532M9UfDVUfMEw7YT4o0zQVsruUPjGHctdvtCugJ3J0
Lnv32dkPhLfYidlJBvXvIM2aE1vjreeZYvBMsYPrODFFXhJknW4BCuPEU8zrYa5BjVwJfMXp6swk
CkeddEx/IhPZwFvNyrhnvoA+T2EPUKmm2m1YxLNQYzSHZUbVEbtqM14MtxK+gyslxoxGodFBSE22
K26OANwJu0EOWhJpTyoN+NmBnwICbuheiX/ySDQlE4r5dr23xQe+vhY6xBKEmVx6TpvlQxG5gC9K
S/HrUgbXUqhlqEzZUHcFt+IZCqTEeRLhYyHgBMNFKyGPZykJPH1l3UYiRT0UEaNV/mjK7NFKbJAY
ZFx91hnXaiYYec+ivjuxWgCdJbIUqMQcGAZK2xLo36Hndpe/UsUNnq5vD9StUzrQf9eY2ksCUaQO
yRMzXhRJp5Aql1DMmqjcjrS50Az1M+UN+dOHgRrhIySdnCY4CAdXhjhKtBWF9dacjOXmIOtL4xer
micvqUMRiBo1VGmQvt3v3IyGkkcSTAbD/1S9m9OIbJKhxOLjaYbxVT+s0AbEn2CVEgSXqGOI+2vA
/jZxijLkqZl+3fQCmdQXyiHJi03OqHRNlzBxgMuvm2yEukNn+AGJe245eecNFkK5HzxVB3277GRy
Ian4qJJTReBVtmfNetbvmm91gEkthOUEFOt26dswKzhOeZHtnbxg9wlYHgx6iKBCCEYJq17DO2gT
5FI3Jy8bRUEzNyLyPNUMBBImM15M7uog/3SkSKrxbd2emts91KGAbLLXaTxJiboWw+IJKl2DSqPY
ojMkc7PBqC/MXRIWz/I5l8xvjTJe6TgeKPEtcVuKHl7JyAOTLaPQM5w3lG/FBM5zA0d6OxHS/cz4
pxYJIWcOk8fqLr9Smc9H6loGNRsmpcGKINp6hbmSkeKEgCnBP/fTPzVhfe4yokVew+yNAa4NIvTR
XCmd3yXjagBom1wWcCQC1NE2Ga2WkgHZMpY7xmLqzBcLvzxRchMb20Tbi85c9TmQeqoavN74PewR
wf1VIzJmUiolUdMhZaItiqk3C2qA+k5YAHGuWAliLKc3w1t9VicKAEROMyMuAkCkSbCfQtNqoCKq
JitnGZ9vDS2z+l0BJyA2BbVlIMu+4uRbTktkHGI0RgSW4vs4k30grDbtFuPqdr41w3k0ok0DN1B7
NoUY68nkulMbEgl3CWqnwluLJIb4z60B+vUtVNQD/cy2XsEy4C8O4qpnckZwLroEfIreW3ML6oqz
hjPufVKpeNKKymmije2wvQ9D2Ongm3mb5PrYdkV2MB4fQnPooUwxY5cDbSgx+uqY3WGRjZ1Fz3mC
xpNsp1sIBQ3eDLG4gCHsqGITZTai5dULvMR0bblFQh547gg47jAMo8DxdS3gGuLyUuP7Iev2xFQB
QaNmv5cJbI6X7PrbUyvI1GoFk7TL61IqemIPGItybM38oDpPMP5A3zBr61LVg2mUz30LYmAuN9oN
MiJGZgSrhQXEVCqeS6zrQ1EDrua1gfEUl1IxajNCGJaDXzDzQURvIA8gzvAF+FWgN0nPfeAm7eEx
wVmGar2ygqTodfi0f4fP24v0Xj+1L81nurcOo+NOaxDX2yzu1/2aInWMdlGQRPnKXifRLU5Xpofc
hNt5ccTffCe0VuUKEv9tC+DK1bbi7q/7XXW4Pten4Xx9Li/VcwPs9IvH23iQSu8KD8ez9CafnTfp
jdTyTAn3XLyDjB6P7Yf9yl+Wl/mF4ZTjtJcg5dpPPBKKnnvYFsPxCI0oo0weEXC0rFIAQQuP6rnb
KZviMK/GTXbgUp3o4O6ggGtOxSE5pmuGpjaM2O2obsE3frA2ULGswZGFkIsGSgSlyjpZJSFk4pA1
VZvrSo6VKI/7MI3K6IfW2o7S4TFlvghQgteg27C3AiSTYsQewzImLNi6bAafY6XRbXXfQJjMi2wo
qQLKpB5cT5vCT4NvIyJN2vEqH8Ljz+srlAqe5KW7LGy83H3HfHnOavAgafL19SPQQjUw4CSs/n35
cVj5yD6GZWQFCydMoymNl+i6gRtKcnHFRzt29kD2vyiAMj5z/0o+5q/5LXue3+AUbM7deXnLL8Wz
8obTPCE3yu04lGvGNZEWCBl8XzmbeqWjRuKEJXc2XU0B9IKrfAVT1Pa+ZRSq2dvrxn0EMmdFdBWP
8RwP+zkWT9eDelVziMdO25RroijWCuwcXHPaR4dpN+zqU702VvqPeN4SL7H9I/Pb9sBIyOZ6mG2X
Vnh9gtKD5bqr4Z1w65W8EzeLmjwsaRC9w8y5IlyJaBetwchyF4uDHQMNiJZNt8u50awCppld1LA3
ZsyN2IDTiEtuSs6tEYQdMQ+fMTVPieC4CthJ3EMtgmNtrayLfbWn7nLdO+tpS1q87ePrPmfUya32
2lpbQyG8lr8XWEjrLZqZW2L8mOmn3FUiRAPfS8ddIjYjFZNVz0GnkGiAIYA4jTVW2UTO5kL7CQkX
Iqccqo75GvHG3M/qN+dp8MDxkzhay8nNa0SutwNcc2ETN7ETNbG2RtJka3Au4jddLDNGhtBT7KwR
ZkbDI1g+tQC3/FGspAhBwBBhQ0/1VV/zKHd5jxAehL+HFvVM38b3X/qU2ef0DgmRyyf26xeDQ9cc
XFu3lfsIlzW0vH8nJk56+s5jJomgx/mdOBaFQsY0gXhe+FxljJEURHXrks/7d1XKbbmduVzwiIZQ
si0RI9EX9RlFTX9+Smn2w0duBMoThJjK0+MoH28bPf6mPJu6bvFl+473LXll9MSgzl4//pgxvst7
mlfzyj5KXh3Vu/irdw+P4N0P38m6XBRQeUjYKba9W3ulR6khJpNin8FX5OrsMwgX/cx39vAgeQTA
8XUDNZtLcrTjJ7fcMuTDhhINX5d+n4fM6Gb6cD5H/nHwkYnnqYgL8N1kz1P/da/8TfwGi8MlMPk+
+WDzfcis/OseamKXOSIeDKV7yprkLyb3DVv3w3aDtbeHD5ULXx4RyvYK11xNMY1sDoL+tp8eIbzw
NG4iXd09Cr0chgKKuM74QjhgX+fAiUDjiccr2bbPM3kw4xFI/BFHYgHwR/5bAnQieR9653taTD4p
hKdwbOB/u0cMHZcrXks5i+8pU8u+FaMs4J2Z+3RRdfZyf3orDxzbtUNKfl62huKZBz1IlxLXdvZ6
/5uux9Ob6fKxPj7hZnBBkHjDJvWpRMapX/ETeiguDTe+nj/PNUf6HdzS/ccboWzBW8O5y0Hhi/BS
H3oST948Ng/X8SfOSLyWN/57Bt0rTlcch9EWv41KnxIfR/8V/ywuexMrnvJ7+0xceEbZJZTjuVbi
7/vtlTM21kyruWLDfIq7SL7+9/6g+XgPigA85fZZ7Gfv6n6/IUTIQ5yVulI5n//OQv1jZefdmPLw
tEAcQFxTYt3cFW/FnuMiw0nC7ZoDGI38iUdySA6DP/j2wWZN4RROjMjzbuK2irUEuDPSOSOqLfF3
/W5uaXvFb2/ofPBJFK+PE94WtVTe68Y7EmQEkEAjNR+eEUvbLKxe6gWsd2V1CL82wM+80wku79Vm
dxFkll+U85wQdex/kPzBbx/2bvJqvy4vmXd4iZ/i6G1bb8eA2kKYHKSTthbmAb41HmIx6+Gnuv38
VAKubOtut0/LCv5yl1lVfFRzqXwkaaBipUPmi7/33oClh0Ob79CPBEVYHMTXiq+gbPhN57WHKizC
67M4QhXy2wPD8D4qcr7wELRpAwqofEUdjD/LincQz/K7SLwLKHleJ17F5HiY4WvxlZgKcFJsFodd
zDy2x8gHBbqgZNcziOfD1BuAlonEg2gioBAVzm94UzhKoZeXeBVEAxgJiLr+fnL+zMSdQ+CwIy7v
aoFNv/OuIdLF3vTEpJp75SzE4bpzDgO54v73CfhUvAK7xT7i3bIwC0fZzZ6hHPedJyJBTiY/C3un
H03sjXycPkyo74P+4/EP9rsjFjDxXczSD6HW04i2wd19o+F0wnrvxQpKWG0Am/xiP2FlxANmgC30
K6yyyRcuw3YZ0eCRuefa36+i6/7z7p3P1/X57lXBpzBiwoKLO83+4OZm7uT+qzxyCB6pz676bGIW
wOG/hbAWW/vf5D6vP+G3Yl12W+bC3WY7+Bh8TKT5jG+Mj0+L+0Ibi45WfEElx/0xgiP0vDw++P/t
eDzyeY786kMOP28uNsNcZexoYSem/05h+jMX65swKlf3rXK/AaevGD5lndce2dK5Jibk0rxFkRvH
P0fd/8YOfZMTsZkQHsYSiD0vfgKixmeE8SG68xMuDpydl6xMN3tVD8G294VdF3vwW9jZ0eU4wtbj
mdmZNSZOHFTaSTvchCd8wuw5O0hMKKf8WWdhXSj3vNyD2et8lLE8QGLrzu99a4cz9BquEqhFHpzg
6Jrx234O+Nwgap+tn2swRmOEpuXmv1slDKG+LTaGt3CVP3W8hrFGv/nPxdrPBCI57rvBZ9G54ASX
tYgtyf6fIWhnamorzvMeTO9M3ZPacPXG4G1buRGfTrwGxDQLQw6dSLio/N8SfIpQQgm4EU7EF2Hz
EErihcIIlHiu/64OcOQDpUPd/e5Dc2sEZubiqongYGueYe6lM/zDzmCHh4edf9qcJP/3WfJPXhKA
pebWJgHRXPxP3b1urMP76+uJ/15pxrvmrg/m9+uWGXqoe+FF+tVCO6LFwd+z4yNgLS2+zLeEX14k
dwehBf940cKDjmljVNwlBHOBcbkoWBzS/ehTn/wdApHmaN+0vvl3wMR9MHlAQv07D2YW+Kod5m/Q
/mvxk7xOduIQsue4Eoef43z15YS527tfAAfWX4qbrxUXkmJMl8iKGDN0r2G9Hs5Evht+y3NzV4T9
Yo0inwlL/Y/uH9/eth/CXwpn8/lBCMDNwi0JQ9o+Ycz9ZPPxt/zk+LvzWSGgdp7EQhdvhWXhCo8s
/Qw1BfFbFn9E7/P4k7MS4UlCdoeAqQbY4yqwxaosFqfewNyubxAWsIrdyMC9JwX3Ve25zv62qb1v
I2A1iG3Q41+oibGs+cqarVkpve/sxDIXe+e6Up/v/I1Gz4vEW89fIsoSnqYIw694x1T6EVJf3Paw
SXD66MXxU7MyXPNCoe+MtnoA85rP9SfBgT59xWUUn+LPNu9EeAf6g+0MWVVQXugKcOXNKEWlhLqw
T7/CR0qBP2g48XBWrW+e+7W0QTLVl0GEeUVE9TSwA2kLAt1vVssRLIBnB5Cf7A3f9upNv3ZWzYrf
efDR75J99Rc+iBUJsz+3W8SPX3SQeYjbbawU93bgp//cKYGlsTkcLg9OQVrd/RtLB4UrP9tm25af
sq25m7zWp7vjg7ML7RNrLxj95IQ2+VYcG+f7hbXgNoo1QWR6tnb9+5HCCU7pSbibJ9f0U7fZFWG+
7shs5g1Tzxs8wOg+3V33g3FB93O/3l9dIzKJEue1jinKvflJf2FKH05o7v1eLJwUR+/OPlPEjKi4
2YvYA0BWguu23aKKxGdgoiUQBt7eV2ekHt1h1X1heCMRVOV+tn6s0JX4cI78i/vaBP269RlWYt9A
puCbkdgdt5jNJ7lfVkhz5O+6KYioMLa17sTC8IWvztlDEq+QvfSp3NsROaQ3cznEHyVEISGo2NkL
37lA+/++M7PLMpG94W9vUkD5ZG/+7dqeC/rw2i124tve3d+JHf+dflfr9fljfz6n3u8/CKXxW/QR
XONZc6UVXKK+s5JWmuuslGc4OLxyn/2rjtREeVcow0DSkf3S70X6fIW0mqds55ivvv1abuBFeNG2
Szw9zTHqm7H9Of8zPaotrohIAO3j951Nz6fUVsNO2DzxOxGviDhIRDSg/f5+J+IdcU36XecpXJch
+tL8x/5weMF9Pf0ccTYALvATeSxdrNPb/h64FkA5gkfLCEUkCT0x4fwjzjb07JoPEXH+F9vXH1As
BOKZ1ZPmAbg5iqcaXnOUfQpb/I3kMGifFGZ6XSQZQ4ZHw+KJ8RE/P4rEQeQqajgGMumB7E/b+VVE
FSKD5HCNWx4Fo/xf+Fkfi335gs7TgcYIUW3+MgZE+627D67tPwVI9mcNuOPbOY2BKoObiDRQH13z
kakfRf/V25H9LAxKvs1+IV2PHoc01vUnlQqsXHn2c/YqXXqM/SvObXg3DzAYDTQ/LWYXwSm7DisP
s8HsI31BweriQquJZDnPRtCnYKRyYEzT558y2PVNrztbX/Qn4Px6Vb+LV+00/5Yv8vv8O77mR4Pk
gZoGaq30o1U3gymIOa48ePR+F3aIX1Veanjlu6S7DW967iUfQqThrTVhVYGyF4SSTF2hurZQc9BG
oereptdVaxjxDNqtdnoUrxC9r6KKGrK9hMwK2stpKCqipHQ5PoAUFkW9qer93TZfH83txTRnCBIo
hreOtTFoPmXweM/mvnSMvVx20PbkO4vKuSPDUTchLqIDyB3YLiNyNjcq41SiNVAOdyY6pkTbMSO0
7UfRyP0pwfKLjs0DavX+/slwicAdldLoS/C7JGUZp+PyarWUIyvBzX27QxBOY3Kp9u1Mz2SklOzg
dCilCsCL+FhaMm/KGV+nM/xRPzXLr1VDxmxdsgLa0uJVYT7MpKd5B+ht18PFdlTuEDysPWo8MxRW
y85M360i3Zfdaz4KDamMgflTDv7HBCQA2rPvyGxqHc7MiOPaKIveaB4ANvIZyEY+0kdGvl6p3Vcz
0pmFjLqiPTOLlhAleNrGKKKatFmk0oQZZ2fd26N5+3iMuEtKuwKQQNuiZYwRrLBoPwlkBIQ0AvMQ
m9TdqS5LNB3KjBbr4+lmqoEmo+LD5MUKYvhB+e2rh49sLJBm89Z+JFZ7qmjgAbxM8xPIRUNX3V4l
ysoqMc9GdZgbCzi7eAX0ApWwWliRNSrnipFdKE5hRmRAd2JiNLeB5xpP3LeM3u2Vc6AZxNTc461g
sJxR3pGJcPiLqvexCRWj9yszgWOKm+TAeCVe02vky2Xnj3fbp331uNUrGLIAwUH4JzdQ8pMmNEWc
pYiBa9QB2FoVUN8HIml5Nrh9v2v0ba08a/orEElYi0ApHSTeWjRW/vrKNPiqnPXf1t7DhBctYeOX
sCkyztreaG0wKVIoXsH7g75gJNNSvkyUIOfME934SvuvXV4IDaYBEQGNjsI915+zuoV9fl5ZLWE2
kAlm89oCwjSmC06mMft2crnDzCFQHQqThQuyGlUBFlu7haIH0muLv8xFVM631VgqAZ99uQFu7ZkX
1FGs8CzxKdFpBvzDMq9ptNJhYRaE3QkjXyhmNAR6D6F1SJZ2g4PgPI3vK/X7skeoOl1gSWRWvhaE
9lL3MRuvHVKLAg7RAtBMm1fNNABcYGPhfwH6ZjPJR1NQ4Hw0oGsJmK96YDBlh3rmnnZxJs6uQ/6L
Sp2KADGRCJ72PbEj2j5XekACrtR1/XFgBEC1GLy+7a6PKrKtJ9lsV2LynEvfQ7IId7PHFglVS0VC
61W1WXHpRV+qA1CeyvwRk/qZ/DtPxgpcsJI+g11Co/mSgeo2amq+iHRrPSF8Pa6Siki2TZ/k5rE1
70VINw8u3gVQCwyCrmr9U+1uX0o/os0L6w9DUA4wO8aqbnT/q0+BvRSdVUUj3cqfFpvputYACMZQ
JgMiE+yUjY/O4h2K7PYE4ySyXMTcDHAl47zSwBOZCMOpQM2VTv9nDcVeQWeJk18k2BBoTskXoxlP
1VHtp1AJTcQmHHwITTeDtX/nSkl074gLS1WILb5CwDQFyf0LXK8EikTRkt1wLc7glJ3lJFjHQCKE
+ST5+YP2N4YZtOoRcXY42n8hv0Bz6UdlGKSQwClvDeNdNByZIhXECIZ+7qGSEw212TgLJmfAVqHo
hWXjkSkcj3YcTIs+g4mOcpKMW9zTD7Ez3a+AWgskkPawNxXa09PkJozVAg85mjnN7uu3PEFnXxDM
zzsLMNMVS02rqWdioG0BYzFnohBDG5QJwQqKtaQxanQrAhgwgZbv8mz1QHytT1EeEkI4oCNcaOWu
b9c39GSWp+zVuRSv2WdJ6e3T/i4+1e/stfjFxXbv7a/6jSzf++23YzDj+f4LD8L9U/+eedNvJlv+
5R/LK6LKb9M7y5R0+pdMODcC9bvkxjXu8lt9oiYE8YL5ff9l2V4/ASmq3+r7jTGe94q3fnw/vtEg
+5E/2rfqLf25f7Vv05FjVa8YMvPZfpmpVrnFW/tF9SbjOWBe9X/SK7T18oeAcLH9ZVBogBtd5at4
75+kt+ncXCCnHS7WW8eWbP3uR/CvuN1lputV/OsuOaMSTFlHJa06MDCe89Zf5mf1V/8cfvKfmjvs
3r+Mr/Gfel5ehlN/4W26c08roSR+0+CWI2uhEjeDqvWmBwRZgTmtwFZeYQJpQxm5ehXw5up2i3jl
DeVbM6rnWG3DCtrUAbz+GhYmlLpu7UotkbxnW4QzUN5szXgPr1JGJr6gpw+lxU8ea2HQ+J81pQZN
9T1vxpa5SN9Eg9HPoY2ngDzSVPZ7a4vYHeMuKih1r3otx1X/za5CPaYbAbSxinz7W0Nie6HfChua
azF+8S2W8APZEpguPGaVsbrpt0ocTqV+/2h8mfp48z4wdITDPPMFOrORSy9FTNIBq8FTdeNmmf32
DvA8sKCdk72JpMSkr+khNlaS8KtAMGKl2Rv/I+m8lhPJlij6RRVR3rwivIQk5JB4qUAIyntfXz8r
eyJuzO3p6UZQHJO5cxtGZuQrXLgOA+It2BFs8OKRd2iGYniXvJrfFJzCURYqwfLTgLa3GG/Vq8WN
9mQA6CZ/xV/wU47L+YtrKfghTVL7SliN5MxPHwGLkt+27t49+4MjQH7wb3nuPrS38tf+yM7TS3hR
v82re2U5sxCZsAzdg3+lvCWu5QomBHNJ/Rleu+/hO/jLz91veMOHa+VfqwjC7zK82FdKRt6kcZ8F
X8ZolMRxSbQM/gB+ecbRX9GuKKW+qr8e5EY58tf8q/HVvOfn9Nt4L5d0Jb/oV8cXnvf03t/Gm/dh
fLnX5qO8jS/ae3zOTvPVuAZfM2lXuIZ/1m+ufA5Qha/uo3vxT/3n8I5TNpgei/zcnlNAkYydOV39
q/ZV3oyf6djeAt4B9xM/6trTefJh7/RNGGMdy0t7N76G3/Za3a0PCI43CPjxrT1O7yVC9B/+Tfnj
5RVn5f0ohIEBb2eL8Kbi/XjvX7xTAUmHLDi9W6L5O7ff/C3lp75BHIHSYp/mW35Tecs59uC/+dn9
TXi8wZ/6wlP6oCRvjvOHdfL/oA4fccyGu/DVvZF/lcM7fclPM2N26JWL6cf+CC8cTBgvXA2+VR5x
fiK1B/3hdOWgIn7z1//j+7qGl+mq/2i/0+vwkZ+p6xDggONdEqYZJ7jW5+HD/Tbu0U97YdWckhOO
YvlNJ9UCmjVPyz9rB2KE2+P8aZ+cn/nHAIe7EcrJFzJeQTC+gy8eXfut/Uwf46X70K8cwKyKhnPv
j5/S/Tp/yW9y4u8FzIH4FaSfHytepOTf/LnX/j68pOf4Ft+6d/NKXCJ9iPIpCtSXmIOVb+TYvU8f
lJ2v9m/KfYPaZqH/otkiFuakn3ilZjtDZDvh9za9I7NLz3z78bm88b6S0wzEpQQrvujxxfuTn3vj
Iya/KbbqD83rzMeuL60s/w+SV9kE9Rs/71chn4lldOOv/PDnRxBXzHzfgxPqp/mdTT4bi/HH+HBR
JrPhvnzuOHZV9Yut7PianKLfxjwUJxZM9xsnq5hlxC+5ZVgev5BPmt/haLyPr8Wv8cNzKW/lbZLf
T3kQMmniT6iQLvnb4a2621/qp34xrtp7ODyk3yhKkrt/cX5YirwggRjJg//bvGbMobKF8dMOi/J7
AsrgAtIXMdvpjZUMlEO3x4B0vHFChbdOhUexyH6N9zRaYMX417Bb784HK5p1DaUc+cTC+Uh5tpNs
lR/ng7+XuAt8D+QDJyfnIzt5JQ85OY0v5tn443vQfjL5hgGtg4XFPv9jzVEFErtz6l7lTDLuNgeN
/61xFkTX8pYj7fnBlg7q8zcq1cxZ2mfjHWf4FJtpLjwgkHjXUmtf+CCwb6wr/wLjA79Iti6/5qvl
18rVpWbg374HzEF+p7fqzhcz3QOMLfjI3LnwvjkDkQR8TxdIl0qBcGBFH+5dh0tzd+3Hul8I6YrS
bEE55vELXIbmhf5FqqJ7j6OleJRCOAIpuyrf4VW98JrqRTsVGDi0FKaL8MfhjrdWw4WX0X7iW3Li
F4qJonehfpXhBj7j0r8jlIkYMN0bKdbl/fNPviiY6M4VOS/viZ8U/5Fs9u8940QWcf/A10ZR9Wqm
yzZcThfM7nlc/LO7G94iuASXnM8LmxOUm6cQkJ1J2NUquIxXFLDRPeQY9vEVWjVCMsXkBetgPAg2
WDKYZwva3ieqBm7mZfHlXJ2rd+XxxfVSu/rn6MKvQ0IqoHrxI3m/73ztc/xU3fNmNXNY+uf+GjYr
h8nJt/bufPQ/LNR6qT5r4dXyeaGDbp59/3HCvsjFZyvcY2o63HX1zQIwSh4rMj99YoCVxwDAS1sD
YNQWkQ2Atekx5CdYJ+zLkRGNxm7y3oYBr6LXni+fGtVb1tv8N7jlv/UvBVz5m//qP8NPfOKwHE8c
ifZ77Szx4rozm+dkMq/cby6jcTmp6M4p//kegE4mHDEwwoVViDMFeTQPFF1YqlIHcpjxd5rxxM1M
IWeS2jI/6CyQw1AuWadsIP7pETDSPRjdwuF/4KII+3mq7EP+M7pEnOpwTj4WDjQx2WGAFf+2yp/G
wf1bMSAMoQzLN1rcjffsVP02v/qv9umeFPuhPWY/3ev0ToNe7xVSHo/9cTxX2sK4dcoSL/uOGe/4
owPjS1WzoAoFK84eWjjGoB70Zp2KvaIYYb1KNAT5Ez3POYshTthoyk1/ZVD0avqTnR40sXHmbChw
VuXwAiNozWkbVCuFbkKc6Nq8ec0VPtdjiE6m7TCxkW/41qi3soKLFuofARJiiKxgsCXKJH1aepV3
FNHG4FC2U1K06SorbOzn52VBvZ4DTCUWSeAkKxP8oz+ptQlcXkTLSb+Z9GKlaEjqI/RBiPr45sDk
lXdydbXyKfRQMdCLRmOzruydp3IgZOl81OfnGpMSlcCV7DVqyF5zNjVVClKaNn/3g27RQ8pRyVA1
058W26QerkS5IVXq0wNeqytCtTn8jGlhMkwmzeHVqplpWNoV3EIhWw8dNfYYo7IzcTsCVsEnH90D
DE/koKrXbmHFJd2lB5HGZjZ6n6p5HapgybFDW4vrFbGAOw+B5ey8ttOhQIkwzelKH1+h9E41hHO+
akiZJl+0hffERovnZZ3d477eiLBqjIxDZbS7islbMopWawwOyJ8WQA+YUWnLqPtQKOhEQibSNbi+
Fk2QN22HPFi1xLOiFUYTIp4hAZM05R04ATvTZazOWwUSvsmwGgMP8tCGzxp9I+aa8kAQcc+gChbW
u7n1NPVPGOmDZ2w0IA5h5iPxrJWHKQq2OJCtWkyehWEJT5s0ChriT7OEc4WvZlS3C195QnnrjfZa
Y6VkrWU+iEDKMMUhkSCCQ2WOGPVrf6bWrypeZtSRZKEiB8vC0SlqDv9UfhV+Vma9450VXLpjCZ6c
H1MLB856U3M3kQKDafxKuksFUYaj0hdDqYIMG4r/Tk3KPB0L3s/iMZKfzOK9qmq8L+It7mm9uk9D
ONqau/bJr1KMYG0Ql24q4Yv+PkRnpSKUGFMwC8b3xFANGvw44tvN9aDbL9QSwrhHUDeVGrMgfT1Q
yIMW5JT4ukXIKfCChSV/F5cAR2+pAuYGa98eMaoSXGEKfyHgqsZZkC/oycTuNfPZRI4WIgEByt6H
L6JDbfZ+jU8Skyb0rZZ+SHiooybO9qBOZY1lhLdhVeJwNKwc5Isq+rEOBUaul3uELUptbkfv1QKk
gSWGiiTFNmbCC2tKuSN6lmy6kWQu8fzHO2yHzmuOp53a3bKWP4wC/dksiS1mPj8HN3ZIWF9t/9DM
z2IXaIHogCZ1c7fuM3XZnBI7wTIv3Y5YgSuO2M8i8QbrCFQqr5rull5I/Rg0yuJJx4fihs6w9SYM
z/xHON45YHDocnOGbXkxDRTyzZ9D9G+BR+lMY0Q8FEg1TSOYitDhwRAMDJsDMs7scnxrdOjPRHmm
7Rs516KGDaxmMzXmXvQVLpBngCWmGr/1808ZvrsK47Wmf/ZPntHjmzljTxY8+rwAcNMmmKwnvsqK
xVl3HxVuA45jPnolxlSAeoQkBuNDS85zrzBxY5MPISrf7D2Cx58W2co3vAfUUZfBXLYVYy0t+eEh
rHoDzeGY/PZZtS3q7TTB9bS9vaAbrvEcGhjtd8zREMyHUFUtZSWKgymZn6IIYDdxAXdXhU1ab7LV
m4vCX5uNAkG4+VboxFOH+7qDalWmJ1EphC1o19EDVlHK+bOeog+/Vx9CLDjc6WKPyxyfiQ5EhyQ5
Nl8fXSpOfR1ZcK7tlfGvsJ4N99nWv4uEoIF4jxVoyvcb4UcycefG9fTcTeWyhHqn8nWbNmpPYzHI
xYlOJJuAY6mxa4dJnHJsm4oIGvUvTB46UqfwkNoIgpYj+k8bZiI+azAHVxYFc7x8w+lB5TRKEEhX
HdsbtutIdbuHsR55oNlt8A3iqBdv8fSnTWdRPtVxgxcnpzKnn7PxuToKq30cbIgorv9kpT3W7QCQ
c74qxBiV/B85Ql1/fNaRFJfJXss2ZnD1ovyhwkzXKdWFEbgPMI6LaIM7GZhlNr+W+KI5wcFv3Ac+
NT01WQMRI6L2gM0GWsDGhw2OFy1GFD7TKwtXD9OstiagtjlauOUu2nB+qRJc0Inv9jI24VlL8fq4
CHFaG8liUtDP5hfRx9jYTUamQ1reXqk34/yndw7gJXDO8CYyNVkcFmrVyGqeOnNA0VC94eqPPUx9
FVDU0ZmdVlAM0HSxFZFzoNDAuKVu802AY3xhrEankuiMTIeMRvMPiByz0tDh63Dop0bWAlA76zuQ
18sPMS40tTlubIZrE1c7R07C+MZ2nEelBsdmfRvFtiwTfIaofUpfFN8F6sq0ZXKdAsdd0wagu8OG
iuFEhNyHRaIh9WiJKu/ct7C5hgFFXbrTtGyLa0KhHLTyta5ZeX/4n+57tYScU9H6oKNIeg/L8mWF
AaRqqnssWTAaQDDFfKUAF80LoEszQ+DIh+cIUrBpQlHrg4XPOv42+cGBtNXYG11HNI2ymOoGy0YW
HlaBcOjTdl9YUJCc7WA/IuBRlO3kIhS+VVyhaCnDtZu/qR0cJoJkmmGR2w7io53I/XNtWnbFpz5r
X3pqvYn2VKdV0At88D5KaubI3UXMjPxZvPtWnvecUryTWIDoml6QNAMPjQq2R+rNMfhmuD8xkcwJ
ratJQ8bZPLwSKtC7xzD/S+gtZUyANU6bHQP/PfLcRVix8tM19ylHtF5tjPAyJOMKU43GZA5t7rwA
mB051Xhk9UbjZ3FCsFvhBMBcjLFLhgiUywIx6INe4YFhcgESnAr0jSkHJ1yQ7GPkzkjDvHLYeRii
6Zg/0+vEmvbkl3+xNt5s5cQ6m+tDPHPV8OXk5FjmExehwdyym86Rvu+Dfl0k5cYglKUfMKYz/3he
UPrBm0EoTfg/5qlSyxevR0OFK0fgkYLeLHtUHyQFiNzf5gIds7PvmH8y3BKBsAxURDQup12DXQkZ
Ol0HiwPlgDaj7mjSQ6tljPOgqKn3xHf3xgQbjqEVn75gJcfalwW7qMfzSZRyvLx4emIB5p1b8Gu8
7VX8We3HNHnS2ycTM1Xn0YPGkCJ+niK+1m2qL20sQjRTW/blixpRASZEqFB1GRglYHloW+2XZQLe
ZhN3rGfZ+y6MX0LQzrFXUIMhhGUR2RSGASdXIKL2Kv5wcyqAqd4a7k5tzzil52RiF1gtj0eSc3Un
RKSxUJZDRzbRpWjIBHMvoeqgTXxu/Pe6iT5q8fRAm8IwkolBkkNrm31xzLWsn5ShK5cB33/K6RiP
myY70ALMzFmt+hyQ55ajOeKyyZJy6VjYNTDmctNKpCGcfA4N0DQzPj5neFfgHr+WRqBOGOwEODrG
hy5zkS20r6KKc6rXgdaW+i6rb5yz1IZ5Sb7LDwdiwjCpreivOve3M6HyelwYMM60FOkrhiOE2DQV
wT/HYiZJpcT85aAioY7QTeezSMjPbsAqR4UXYxJScYAZGsUgUtEqUl4bb0ZecurCVfysavZ7oxBT
ohXLIIyPVmx8tPO0dswB88xmI/JjUYqPg73u82ElFgKiaJPBRx9+mBHRU58w6tllom3JNZv2JmfE
cxvss41irGreo5exeBPJG95jAKdhxLg1PMpolnEd3QV/eAaP1a0dM1anb58iMEe8YmRQKvM5dejx
cUrLZyPJNqKEKybsbyxuKFSujQaSMB7HQsNNztvE3WdLMxhBGsSKrmBG4bCVUAhJlY4KTabxWfrU
a9E6Ch67bt8x6VMbbcl+agxGk5m1L7GvjkAOdNdYbojrVvH9DKpuVc/lNewummaKDcXDPCErIjjX
fCa4J5NTpaQWgcaMMYgUIBIlECTuCt/IrPefRdTjh5DyNKxngLnRu0m8J8tLLk78EZt3J37BC4qn
5DvVc84plr/ha7FI7JvFaKMDK8JEjifN98spB7TMrwn5mxhYqCsXMAbeWr6O1Y+RgKyAO2BdISzA
EsHFGDjDzgwnbo7aOcPsEIP2ksrrkyIcl3a//O4wVfXycck7EAWfWZ1jlcgaLoWu2fp+utbuTMn0
4phyp/ZGuUM4K5NX+RNVX7572ktegDt0E5ZpsLPTjTxrFzt6ksI9bpUSCxuTaoERtzTtA2NqkY9j
BpEy1JWUycD9q/5k/3Et2xi1cvn45arx6WpMuEzAaP25Rn8/xa5oOi3kcWp00aj3AExMGOszfzLZ
cw2D4X+KJ0lLtifNHgVGhs+fAkglI8sJs6LU4ndpRShjQmykudzxBO0Drvv5YqnmX1k8y7oPaNRD
BypxSzAw5lIMOJzpZzY+hik5pMZOx1ZGNUZunk1S4I09fycUuqJ5w7Ufe8CLzizVX/OiA3ilFtL5
NeGTXMFsAenwxUpGrhwq0gjlF31r7Ut1+EmqOI+i1+4BdRiHVZ/gUgPAg+sCduaO+exoxJ66+3iA
Lfic+S+kw+HY47pYtiL5iIiFlLKhicAz2k+XPDbabSlgeEJsupw8l4gPV8+HcDyDQyCp1rRbVlTb
gaQTGrEQVELsVSz6Wmw3B9PeG028EMhDsn1xRxHZY60rIt/UPHOZOCu+FeopMsBd5HKi7NRSdigG
wCNHuHdP+EoaD6QuYdbsqcFXozhIs2EPdsSnPWn1rx4h/RkYSsXTSqOMFH8T3r5PBpOSYZMFmKRy
Ak4D1Oy+3bYOhi0Fa6uHdwu4KmZsro53Bmal+qcy2C1njPcZSJFaTluJRxrtRQm04FObugnx4py8
yNN9G2f1iVWqoPtfZWWx7njLpZjQ0eFbtOagDxtDg5Ewi2qcI49qvDcICy2NFEdHdOKkVupVt2Q7
6Y3xHACgFJ61FrW0/gkO40NcsnjienRkWL/k/wRrcs9m5jxTJyQcFx0R6Om8tnYi7GfWC1CFTNge
cUOxfuDfTLhR8GNF2l23v2lDcb8KOI1BvtX8+M8uI3iowaI6+6wD32I7aRj0YDa/i7dLQjOEtLia
x5Vrzc8+GxKMi1UmhYA8bbGJ8Keb1x28SlkWRnHwQAcK4AU6aqwJiLgS2+PyOFMXsUSy19AAMQnv
nEs9fh7DnMuK7R4rg5lp4y9h81BYNzWUJVpJHO+jHBpqAdCDSxUq8W0L6sapL68lrSeUO8aFM7Jp
n6I1JjNqYIY64cqEIzGKDAolHRDsliqvHDCDgth4I0yP0XY3YZJsKjN8Fw+NeT+pxssca+vch5+K
ZU2bTZAM5DXvIuukfJ3ROXcGAhMOYhefNmpAbusYRhKRZq7Onp4+ddKZpc9tjM+I8zUI9kLNUIA+
KQSQqve4U2F+STfsYf/GXSPntV8DulCP/jX82cwqN/IDy6HdOjWqw8T5lSxBVXlsM5a7giFbvhlg
YQfFyxTCZQQ5GMgYszhQ4+QuvDMl9Jd97b3kpbnGL38ZmOTFf0JM6aC0E79LOgxmA3i7y750cD0l
+UT8eXCuVqCrWUP+TabTIsIaIUq0F+m1EtIvoNdomGFgxfWPbDaj88dgIGvjD4fYIUXbhcj0PXVr
WtjWWg9h8djn9caFOcH4d668hxCtnh4j0Gm6NSYoHoppZgWlY69UE9Vike0akDnpnVwvXsra18Zu
0750ib+SAjbIudzbc1L2Sz5MmDk7CDpyEfwLlabI0eDWOHawD3py3191DHwqZ8eSTWgdIgy35HeE
odK5f1L36LoOGchfRbS5YwBoRpyrgTdc4PxaOtqucTdbF/+jN2p5SmLeaeNBE+85fXIYLKnFGZMu
xVeg7rDDw7oaLygEwzWVjdzsVFqi6C9948srHLga+XJsojUnoVywIbYBZQj7TDuWCTQTnqUf/uGQ
vK4cdQuJpu3Ft4GzrVM/Uy5gPkhMhWS0+g7LACnsaHU4tqaW+zOrEQtVx8r4xCe20t1H2D9zcuwm
eKaR+5CSXiYOdhjZOS4skHD7z2ZkuuFVmAaumMTDoTFcyi3CFmhxVLXYiPFUX6d0LnyOV1g0ktJp
E/YQ4/DW9CC3Fvi7ODr0K7MKAXJBWqeKCEZ8h7CymIi9l4Kw+GzLjlwjhzwTdqiz7AgGyrOj1GY8
yzbGXfUfailttBB2sHZsX2wVtV7tX2rbXEt/zpv630qjx8KQTAKX7lsbcMcKSVm+zCDKwm5ie8EB
dLrwCY9gLSNekVVm+spj703E4KTbJLkFyXNL1DKHA6BoNzprxYz3Shg/1dSM7RMtKawaq73rHUdU
u8wjn7qEMR+WM4CecJ44XoBd2XUPer9pJoYKVg1y6brw6WUxPCk9TwKS6dzhXEYpZhESxE7vxVuT
C1apnaMns70hWHnpml7pHzgBoP0vsr56hETUgnxrJBo5ffaCayRYI95tbn2EWLcU8hi+Y+jJG7Pc
B9sClCllXyK7Jx9FrF+k5rbwPGCON/NAS7ZzNe3Z4GAEwIiSpFGpxAcQv8XNW4TH2pOptSsbvYY0
hjycoq6uMVjiMPIZm2YSmPUgXSLeponZ4SiF78SjtLjcIHt+dIN5Dac31n8RrTA9oMnScMt7WTAU
mJ+hmhmglMJ2y4PmQ/x95PuWHlR8S9r2iGUlt4EQ5KSZoamFgudDheHAAcFwWaYs+AL0Io3x8IPS
yQFaaSrRes5aPjDgCawqKUiDOzYp4rYihtARr84yixV1HYRLGRu40G3yZplXe8fdJRYZf0bPLUKX
Jag7T0OL6s8kPVUX9gt9u6Vi9sFcjHE0w2GlOFs90V4lykjKsOxCUJm82wa0SwAQPcAPsILogSfS
TO8pefRi3iO+AbXxhl85LYMHzxX3PftG5SnvPYKg1g31FgsnEenXXphBEcNykWeIUf4z4A+EmcfJ
x4t6EHPcScm2rMMMt1LNOGOOQbgNubvuKwnmDwGOdZJC5Pr9E14ePkxRzWs4dLm3Coy29QfXPxVc
Sx7QXFfpgCHM4HJ4DNWBTxL38xa7ssFt8W9Qqn3Pia4b8NrMLbswE7ANIypzV1LaF9dKEn+C/mmO
yp1jNsdidDa0YP8M8bSQGc4GBzNFtehh1nKljYBJJqMXQRjVjDgEaJdS4ZoT7h6MCMXKRNocigt7
qtZ4PiSIphPrqecB1yArnO0KRlwuXFbXCFm9y7mj9GedE1qxxh9GrHbFnrCKwgePjFiocHZENGwV
iJ8vH0Es1ljGdaav5KAzzR/d2I8zerzs3Eujke0b4F1x7GL/bYHuFMLXmf1ONOluquH6q678+eDy
HUohVuM52itHHA9HRgWFkW978hrbGv0gCQXwUYOglpgTvjdWYh+jOs7auwvvUfxNOL4qnSNf746Y
1TyKw1C0siXAYsDFbNiLU0TFAiLIaC2+ZGI1EpXgqvanVEElqXDY8IJHUqKJ7de8olgswuiAvX/A
YeABRJs+mBJmDJP6FeGk3hv5rg9XAx/eSdQXgriX9EsYYwQciVnQbn0bF33SpcazP7tr+e8mYF+u
6RszIS6HDZ6G/bqjP4+5WJ2EzqROAStwhza2MVDqv9ORY2fERyah++9yPuyU3BQlO2gOLaiy8Oix
8kzFHU8BaDwqHPTewsxRIunnLMs2Atz14/TwL14DrM/Uiw2fTGztyh5PTmyOQmvcaIyyOJvIMDhK
ZTGDwxYFFH6Lo2gf6Ws5hmSamTAY0cuPsgXjLelRWP4Wn1bKGzO6yc7HmXiVwKxqAw+vNZz+32z+
INeqAocXixzSXY7AUKNrrSvvTK2JM+on17LTeCn1a4h1MX5tQPEdRp7C0Pw3ZLLpP3Rn3fi3qOFC
MYjcg59fpPnvvyVu1Xsd3Kw1g71Y5DXYnfqpuuVQ+61p+E0PplzJAGHtQ6JIPOLO1zUxjDbArfgD
H8T4xK7OafMAvpn3uMNdBiDgnvKO2aP4pmkMEXvCsnQM2nKCEBPBoWf4f9qhttpVDGiNkaw+tpTu
HPZ0vQP0Z2B9HJ+geYbgbZmpf+ZMCCYMEicy1QvyyYpieIZMH3ftmis3YfZneKiarbe0A87wXsrZ
EqjfFOfidu9BG2lt3FMtTh0Df2I/W1UchfQAy07dCwPeHYj7Gemf0e4SE54PHTIAbMQUKgt6IXzB
mdqu7ehmJTL5tq2lRZZEV33qNs1Kbi9VQnorOnkwdjroxmrWSb1LSGjAiG8jd3dOBAt3W3xSRoxb
aBmmAnkkxcWQOsdKZ09QhNJMh3iNqP5H0X7M5LpqprvU8E+zus+mwp86RweMzWh18NhuAcUjtkSC
uGiwnWMt38IvYOwh8THsY6HP+zQKOuWsAUaDWNrdYbGHEbqDL39MfDm7poKg4HfDwoCjTktIpo60
cIGPnUQaff4bTwNMVe5PoVc/lfbF0GXrFt4zD5OCdDTpIkJnEwTOqvDdZcXS7jWeCSPAxCweJh7f
jEc7Cop6fuvm70Gkf1O+DDKSWWWiCaWaD6tNxQriNcWuxxlfaa8yOeiob7gD7PImzlUVxQHrbu7v
RX3HSpArGpg9NTjKWy7Il5zKtin6Jfs5GjzZ1uNAmVQ+lyhwMos4QG4wOUH90XqUpi1lalW7O8NV
CFC0dwY7LUE0qe0Mb9cY8QbvvF7lhIHvOhpcJoa/yHjsFmqdCHAibB+lqlDJC26pAme6MQpDRdO3
LSeHGAgGtsJ4BSoFZO/Jpr5EYjcMH4oJvZmih2MPmYe8K7k1Qp15ASM2PqJNJZ8wNxIXqhAXKbo8
VkYfEqdm7gYjWw5OfoSIpKAQyMY3ByaD8L9bFRehvXzbNQ1TnqYHl0Eps3W5aoMQy7CdygSw7bie
cLAvoeLyuWAewxD3x51jN6hU0l1GM42CYI1r2EY/N62FH+MXhx81kiKTXGZB7K2Q0sZsrYuVqKuB
U0kv21fX+jEZJ2YMXbWtPDqfu7JC6kIc2b+OZzhP/byTJlPG5AQEGSYNFcMeiX+R4ETFx84Df0hR
Lsh/i83oYCqmZDCSLB8j3FbcTW59Tz7Sucbc+QbpdvOBR2OwnkzIntivZsDhFaMzt2Sh4x1THHoF
K4qZKYYF6x1gMz8Migv2NW76AEEme0SM3FIC4QY5LrGTawgaDuhxuwB15+w+YNm1TQJsXrBe1hms
suwN4jWctnkhYptpJlh+4hI9oz87gHSjcXAcY2Oq5bv/3Qcv0WBhvti+dpSuchpQCHv1bYg/UzDJ
Hq5sSIWXO9aDm6kbj766hDvD8wkKXKb0eiPpulo/PXEpyoSj/VIhsCkloFbgnR16oh7Mq6DmeDGy
cNUAghl+dnSg9qTvXdE8yu1cMjRse1DAgQFbwe1j3CSshqNFbmi7QnNI6ABCMQ/GhGglWjBGSUmi
cLFwNsA7j2rRVjdUppF17tx4aeKtJ95iI/ipmli/IUx1HX2LjIQj/6/xMN/hkOrMH63uT16vMr/q
MfXDw09opqnzahrVo9W6yFhA7B1NbOVoefLmIa3SQ+G4q0TFtkKJjim3chB89py3tjP8epTA02RB
RC8OAoZQISBmKibvQQyVXQBvo1qIby23ZUAtkPaYQHlQP0xUftYRWLR2xgcXSgroTGDephQlYFSs
IegqEPNI+h0ANyXXzy1hr6IQnjxiwgl2gIHBFyNThQ66bx+WjIqhcNVm+w7tRdVIk9JPavvT5ZzS
9GVzhiqRoZMIK2qPyNNZqqeQ/rBC56cxGKjjmSC3EIO7g2a9QJqLVuLzJ5kGSkPAog4V5HecsgeX
SW5AT+JBsyGfGkklEzpSlagneUtjTg6Eei4Z4kqg7WzcZY/WqruTBSKMLRPzPaYVmfj/M2UBiGuD
5Bh4P2O/suoRNAlYF9kM36b0SJl078zopKYKYD/xnzG0hihyA0Rj9CwZIujghNNWd+cg/+y8XUcN
gZk+dQTV9QhnPuIdYH6LsXH41dFbGeqd16lFk1j9Q47To8HyA97hlBv8paqiqlTOsBMG2E7TyNth
r4VJs/FovRkDZIgWicLiY5scABZdFklhA2EdUIA2UkUoGbxGmsWKvEfERHLqigxxwOcif3K0m9Ko
/5ggDhduxRUlwxuPgWXJQSUumo6sHMBcu/pSQRpD89Z7xdKA+TC6NJe0DIb/Ug5I6wXTqb4wWQZi
wjOail+qC1AapIqEzgImYq69YPbYnJ3B2XOtE6g49gZt65dqxgC8sPdoRANKrGjacLOP/efUIHmG
6qwSD541QAtEdZbkev6zWuZc4fKPNMw67HsS4MB+72D5KuE9gDRYY07f5Jjjzzd4ILIR8CQHsGQQ
0eNvV9fWOh52bRs9jeaPV1/nEPl6dWxLkKLsLsg0rolbkr2XZlpuahitOZUhTZ1DAwy2LZozIE2B
tbSbQJVVVazLEcoFF33FHH2QraQ2NLUUmVxItvM4ZAyAwPIrfOIzsl+EcMG3wTCHhpuMqQWgLoMV
Xh2kLIU2LSbYUXCNMJgLUNoC5sgX5HNuAdk22LOCc4hmzSUnYtoiFdsActcYL5c9shjjXcggqWsc
Qhvv3NFt10JeMGjIo8pCsPUwtbu5+TM4APoLO002MjbBq6T9av9GlUE6fEYz3TILM8S6k1bWNkAL
OdI8Lih6WKGhtfhldyMZJDTWY8Vghv9PeiB8xX8jEkFPmScP4zZiu3i0yfDzTBuDfQYuYHViHA01
LobWwMsV4S7BvgFjMbhLmsOqdlYSJGXAf7MFaWdwkKJPY9Yt8S8EtEidLk6iNrTQjcJMwaaDj2lv
S394VTtt30KjGmF4TK3+JEN2E+KVwIhsjoisjr6SqZZjm988dckeIXWjw2RTjTckb5DhNvXgX6jL
p3OpRVQ0nx2TdLnA1VpF45xt2aolmdCyD2V0UqvdYiQ6ZwYmGnEqapttIGpoNzjFqOaiMCdx5aIp
DuVcxJWAV6LKcF/OCJcu0gfBljWhMYBq2/DKph1V0vRI7dmHWMiVSgzjhnvJ7pa6u3UxA4GULb36
8D1BX9djquiR8quTWF/ptwRtjs9iltx0OM1C5CzDra0kGyGYSKkkrDhB0+SUc3YGtKjpSkRMNFMs
mXd57DZjjBHAgXlF8WSqh6J37uhV4bIDGFnRQZE2MHrUnI8pzPYm8D0E6FQaL9h7bAR3Jn0v+UyF
8sDIRffL58H67H22OcLnjP8qQ+4CbYZRGr9g/m9Tz7zQXyj6tE2TG9tcbEwlNYrZnHzlIouOy2Ev
AtZAQexo/3nAFwHoGZWcEELm6Evjw8mLQlrMUWENGOhVFSk9wSriBNC1O9ittKC2x8nGThmg0/DB
/wVVwb+24YIjUmymf86O5GLNzHEAvlPgLwGHYqzcKYcoCWTZ4e28khdT+0OVZmeCvOMJ50NaSrTj
D2F1KMovUEFJyIEek1vhXmYQ4IADai/bXkrjKzuHD0jmiiSeNG0PeRbz/B00LSglOTrmEscfH+Fg
OX6mvfcDr4J0kmyVaeomJDBBL6elCRBgOMNS5qA0DCkm9ZK9iFM3aD2wB50Z9Dk0aKTDYIS989q9
q5xan9C65dket8146PoX23iEodlDJRiPmfdo5YfUhci5TZGy5ajRtpp64IBWpnNVHeCrEl1r2tug
PjQ2U8C1xZkqxMK9SixWR2hN8uQaDCm+a+PHKB+HJ3zOKKjKZBVOGx8s1uUelsvGhf00+Sn+1vx6
Sh5dJ3usM3WnegZT32fT0rj3jG9Zx6mHfERPXhs0+xofuDPMtUrqSIwmJuWWj0xU0X228NRhpaaH
YVTeqqlfGmBePgRhvbsDG0jDSAks1A4NuRQPDrJ3+xr8xZz8g8rigRCKz1sJa3oOnjpjejPE3m9H
DdwzZ6y74tHLYywDesgI2kvXQvAN9A/HJ9pYsdHPBOSvcoNoEzRCve3W6X88nVdT4+qyhn+RqpTD
LbacDRgwDL5RMYxRzlm//jzN2nVu9tozQ7DlL3S/qUUG5j4q83NYaj5iiKegs18mOoQkjl7Lh8S0
CazorJ30HgwXCgzrSa6fyUyfWuomK7H2CliTgYFfJLpqgo1DqW8KdMVkRbtpLJkgbGy9lGjDZU20
9ZabryvTY+Uxp6uWaSIFuh133tsQhf0xKoiNZNZh0qZo/QryXGnoDEpv23zqkNw0ZIf3jIVXM+LS
+va90Gd/CuK9hZKvsRAMTPcyeaqa3jcYbPAfucO9EsdPeZKfbdrPEYWzHHJQjiAVHmrosovhQonE
iuZdbnLRjfWXsJHITUQgjpd/xv6SB+MuH4utpCZMHrUmJvEqNPbI2+Vqz0q8RiaRGpzloX7pHXcd
J/S83nZBzY+cjzanOHTuc9swGHPf2UwqwR9BwrMMhMHknRLUF7wPYJl5V++N9AxUH9jvMqCi6a2j
aC2BPZUKfH3+J1LBhOcMEigTNwQ6tcOtfN5w/mx5xnytxqL5kjtbKoxFmc9CA3BYRNXDOMUvCJRE
lbbo5duEyEfidSkfhJkXsArUL+cX4npmL0FOIRcQ7EqIRS8+ay0B8+GPysjiXtkJPcm3alnycLAd
i5DuecWrQFIK58mSSEc/BQuYGI7yO5UJkIlNaKGtaVtSQ1rxjHBTqyik1LmE0hTXRDFXIutwrM8U
LDKODGolqkGMdvR66LJszcf/Lvb7iGzg+Si6DKkbuWBEpd2Vy0GcHQl2b3TRMWueGoenLP0hxYWM
0m3L3wZeSLaB7akZrCD7CDNBKkJxqLoNEvnAJG+fLcpwDpgV0bHhSF9IhSCKWiRGBUJqCyBAWCj4
4KGc32dKTq/ZOO1fzrfF+tPp6SaTlhP012P+j6N9j8xTnWlwAlrcUd/RxslRKF0/p3O/zH5jX/AK
W8Z1RsYCNmR7aAkm5KwXC2E+yfsPxsYz36H1RFA8AzpSLTaUiYzbCu2/gzGA/Xx1AMCsWJDfjCI4
wbpzkCsOqUWvqweh0hP2QzO3B3usdlN2QUqLGDBSb4T4e6X+EDv5msZC9NAHaeKW5VCQ1QPGCluq
QtEV8Y9MLsDs7oAGs6QsYVKy+JJQmVFFlV23LRVMxtyXqHh6lcFOaLJx1mzljMr7n5YsiIZsALh+
hv25V4aKUhdTxsQOGeOoZmvowpvHFML8rRk/NEYv/NcXSgsp0g2bMtEA1Azm+0B6CCJNGiATDHei
VTSrVcqhyzuO0/7Zds6DY5Ok4Pmd+ZvtITWW0IOiw0Da2acAB94vs80rkFtAQYhRV1RCLK8UFELB
csB6poEoSDwoLuKkkRcbbwvwTdGI9MhLAqQNkLV17W0Yx7ohh0JudKSIqv4REAMeqjvX/oPKucDj
jw4hHh45J4FDCsSPw+zwsBg5mA8cG+9hUx9+GUxrOihjvCt6azNTFufMGOwJQxwvWsHQxXVAESKQ
KLjnWgB7NmfOH2WohMTEFCEDjlSZcVhZTL+K/i7aTqmCzYSyzuA6YilnBzbGzN3DoUKKAWIGWSmc
fJn9iEpMZTvJXimMt4KAmY4zz3Spn+JyS/KqS5oi5Y8BCuHw2dPo5HSFmeoe+eyg3/iZRaft+A+r
XaS2MsQS9KlOt+wGWYfStgwoTEdkpKTYPMCLWDV1z75wsi2bT0V5IWPEQgY8jw3NJX2zks4vaaYx
1cvrvgPTb1TLR/m7bplLwfuBr+JXS1q+yBqdagbuoYXkNXAKmJhLxAckdY5kcpDLTw1hBxRahgGx
WeygqKKKWXwRtyd8wWihB37N43+hBewIz5OcPQxa9vKyGLj9ieOWOUCVx5f2hbEy80+RMcvEkwD0
RbCYTWCishKbCzeocabvQcp3lDGKNJKc1NLkuvNrbfC5Qsorz5y/EY5/a6sxPdxRPqnnQvcHrSK9
EBosm0we+VlSrvGXiPeBg2bIeUpP4SVKQLvQS46ihUjpbVrafFllnOIZOLMH4oZ2V7GojavwwGJL
Z14wcWS4rByquTgkWkx5zVtUGmUNDihv8+Dy6fFtLuKgAvu/gA0cROw6/hdxrjAK8lnxJ4dReiXN
n9PvtA4pYnOX1pc1WNsDEfodWhvG4nnnMRpwFF5KL1jFpvFBb+uM9ROhs/QYXJsST//bDc3ur+BI
wtcB0X6lNumIh6qqTkMETAfaoudvPEvbuwoEHhq+kn73tV8bfmb8MZmrJP1mgP9EOvwGwQgN2q8N
TTMOyXLtYVUrUE9sRNF0lovQQK4GF4d+CKBXLkobqC2xPvln2UuQJiahjrnLHTaWz9oSr4oZj6d+
FWyGN9IRMp68I4MXC1jJFit2yK3brUFCfoFqjS9hTgbaLa5mwUUyGmjZvgF9UGpDiqo3MR4MdAPy
0ilvRozynFdG2/smAVtW6zdUUvNk/B5dHt9fmqhoJ8CM/IDy7FE+Vw5JnctL2noBjpo5lQleLwHD
65kElhZvEXQ4sWbpVcgKGO1vgR6Zbbokxkbsd/SlXMelRhsOGaYTGjxdhWGVqUdYst1iwuQ0nWNA
5xKMC9GWwhh5ywvPPCyFNyrVVBj8DeaJkSbtMUkvHf5SFjTDhGhuufKZoiHAjL08L3SRfIpV7z3B
Y3t2dex0vKL/yTE7zo5hNxlPQB25ie+Ww08kCDV2BdtLb2wNzQlPYfKv6nB2kDEgu7yaEH/zX9Hm
ib+xrHAP8N2gmasE2beUV57ensycKrE9qppzw6/lIqUvOPlFkZWCgxDszEYuQbhqiRvbJ/x00Q5y
XIpqmwXoLt7nMJ4pdOqheKZxDDo+hEOnHyr90HeHtjuQt7iQft4djOL40SRkBJpPtMdBVbwg9Ri5
zJuUZ08iJGks2PNEMjO4wx6dG8MM2Vx4+HXgCySWbak9Mak0RSpueu/5/DqD5BbNT0MPTDkyooNZ
EHQapGTNj6byDfnpgizh4SWqxhdpP6Iu+Jv+W2b1BlfGFA5jLoS+BPbEF2OBvUKjAU6rzfqGIxlL
CfIs802ryXiY9vZfNKgoSmPjBPUCO4wF/a7VZCpSYUvCTYY0SD7OxkIixJhqVDQZ6hJHJXzSxXSK
GGfGUMrGcmHJGUfFGDrA/WG1MN4FlIeZE0DOlI8Ir2UsZsCMhJ0H9K/vK641syWQNIkZa7QjO8VB
xGHVR4cSDjjik0urki1GrVT4Rfd3BBq07bvgE112qCB+BEgHf2HSdhPjzicTPd7n804NVk2IOJTh
3g/woe/8vN7Zf2goMb09CV2IdgxfTewTvbAETYkmoCMRqmyRDXqtrzQwfRCKhseQoAZxhrltc/K2
RwJKuQ0NJqwQVuKGzy0FhwjPxmtvLhu7TTB1vkt6k5Xg8uT1pdVREAYKf8FTGfuFzjfpwu3KCx5z
565Xf2ramSY4KbxDexMVWH/XmXXs3Xo92WsmD09C9mtMKj6NM1oXaAUqEi56iTISBRml8QqUcqgU
pnJsOTUF+E8gbikD8c4KzTgt3jelc8lpHgRn5T0OdjUuyTTaQgoI9Nh3Z/QoD3Xlj9xZw1fgLI+U
c2nkfAfW3muNHZoIJB0PIwSbAdc7XkGQMpKAmRajUX5ypnrZuElQrqNdEuwHocfYUC2ONY/tLqWY
/CLmTXNa2s1Lr32KZHPAirap231dr5Objb7Unk5VBrtSus9TCdwUk9cwAOGaW7VnmH18V7yWEDJH
v3UgFyXrysyNIyazlySy/zCn/DIl9aEWDuCDFnDGxRQSQVBlNN8evoXSbak6udC7VZFivSFwS8je
wGgZL4c4mzqmeGiYU+dNB2fYduF7Yp6U8AvL446PbfQS5AE/TfZi4j/q9+N4buF17OXPApdAcNMm
7tUNpQFMcKZoTzTK0tB1WJopxxgBxZnDKbSyPE55Fp1BIMt8G5/6MnvS6/IJwHXqfjhUW7XfWwmz
Qh6tP+Oj3jy6Geq/N8LAmKm2E9W6NDHLqJ5nRsUzKBtpFyBGPG0chJ6RegDxsNI30TGaVBUjTdUZ
K1oPgK+gkfItcHfyfgC/BaCKiRmRzS4/hzYCJLXloukx4ceckx3HpjQ3HdFAUF10sxOmdQQ5ez3c
JckbvDO3Znf2HvTpylxzJCFvLdVYYTwzww7KZGVBgC75qU2IGFnSdZE8NYBqEqkFd49HiPTDZNxk
ZgzO/x9DtjCHplYQpKTdrsE4l0b5plUfG5JjAlJaO9DlB9Om9j4iC2Qy3AWGqYk3jn2rgbTDHXsH
ug4lCyd4ryB5XSdo7MGyhq3NcaJSzz2ExI26e+oxDin+aLQrF8NnfajKs+FiG+SQIQxS9xudtKSb
ha2Q1SEG8o67fomnVZo9wso+TJBn7X5iKuJAGZ6BiKgTWmqGZrrZ+DfvR3+82fNn3Z8Ge9l0+NqD
6bMH1Y+6R0Ub8A2dGQqhMJk53hGXpExfNnuaI6jq0DWsdRoTsPg52RbtEX8O0PsFXWzXMgPuMymh
d6PnPvhDSxHQcwskaM3Vq3C+JiQiW+LBMn1zMteEDYYw4QtZrJ8KaFObvtqdvioIfqla2iAk+wzW
QWKYr4fU8wM7fQSgdMbijwvHorvNQaQ1geutGSfsBZ+6QgByFb9QuQr6WDEDCQy0sbdcz5V6ml0k
k2Ti8XpiGi7g4Uw/8OQK7+uXXaNq1cK7NRCd+ZTjQW+OFdp3reMIht4q0BdPrvGkDDUBB2KOzB+l
HNcMcn4gD4WeT8ddAa6rch12iI9qNIZMysmAi2nyRWRnAsAV6rDWzH4na3xspn3Z3gKXbRJylWYF
rl30wT3RwsBAWvguOIALa9A25jEiWiUtXs2kOlqgTNLm8CtS6zNJzZtACZ2QHuZMyaOsFhelGgkx
IwVacFP+xbi15w7prdC97lXX543nMFprpQZYLOfHpf/ssC1VeXNAaNMYJyO0d6XMFUdDL/Y7MBLE
aNaIJQ5Rg0VqaXvOTSHDifVqUhR3HjsInIJ0xQFAzeFakxljFlOasbCRagCHfgGl5SqqaKtMTYNn
TL/cAt6x/akBAQEmFmbw9SnOqGQvSAMipQeloD40oo1kIaqCPIB0lBp63WX8iDAlSLFSIWKb0g9u
Vh5dK1aj6WZFgV8xLYwfrhvAlc+htkYY+uvRRbmjetge9LMNbC9oP7Y9zYUtJSYJX1FS72WFpPrN
xk9i4wVCWCeyCOXqUvAVvbL/K15cN1JPDrSPsPZcTjaJkDpViIL0NcadJb8DtRTnZ12SJm6Nr4pS
+1NOzL1nS9xDYYDKgDQKF4qeH8JVnOsILR8Um2uQCAGFzIDMIgw8ezPVh7q7tLW114tBcihci6l+
OJJ/w0lzZkPx2Tte7DcW/jGNOWiUxlogZiOyBmqrA029LUl6yundZew6kqKYplMGjsa45BWkIipC
Gk/rYRD55G1cwe4jGlLQH51EZxshapdgv8/Owv62bIE64hljByZFEZk89Z+po/sjASclboMAMoXp
y1lR73oabBBNGAvkNTWlUXWpDGZMnqi+LG+3dMfUo6QnKRPrQvvNJn9og0ESN+3gpVQKrhRUH4DC
avxThLdlusMKTv27UhHTqV6Jh8jrgAlqzM2LfMVAeTT1ED47T1HXpul3zh/TJP2VV50Ss24+1lJK
WjPtyA4DFBzus5LQy5IbzDuyUY+g26CvZ0Wq5c1FpdU6m1G66CtanqW9ZzUgC6RwS1bKhHmH+Jpw
q1ykXYHPsfG16YhG+FrDJgloTKSUb1Scv8UtN79UBHJe+ToXxWogcjTdhPMH/4KwPuJU+AVFoWgC
tSZJISG6546QgfOXkfexdxVliYBVIaSlydk4hYBqdJVUooIZGOiHqA01hKS/s8vUmJIoXVNvGfGF
r6EueZAhoiUkJCo4MimEFCBAmLKVWY9aMT9xPD14AFQiUSm5UxU8W9SRml6CG8DEkgvGxpYlM4Xh
u40Vjy1ppqjWzDeGZTLJ/mKX6MystxB8Z2m/NEJzKdPcSd84IFKBqBX5gj7fKECKTqJz/TFcfXxx
63aV68WxgXsLYEHkPcrPoJWG5zIJ9JmQz8T2CSmQxl2epPcEfYl8qSv+NQWFFeqnAFazVp7lr4PO
XRWqsRHvBeVuTi/ZTvRaLo8HoJgLZYictRQdIu8UDaZIAZT8Urh30dlmQXfMsUy56GpC63Ow3iPe
dwDawbcKC4WWA+VhXQLm81Da2fHxzsaYAAj02InwPCUgYmTUlkoQOgtYozDz+HW4ZYyR4AyOxoCV
zC3uEtkSfuTOn8RAkdzeRSs2W9i+YXqewNpsNIS5dp6g4uuJmHK66DDtv1VjO+WQFhmaNy435HUz
QcuTc1/6g82rRkrocysqxY3i31k+XPwJ8zWqOKbmjyVXdx0pIhq2L9wcVTGjD7nY1SO+EmHU4Ec5
9rLwUSTOXnPJOYoEkLHV7jTaRCGB3sLEpdfecFYO6yWnELWcQ8bOxlwfgsEbCJjM4H0iZb7cF7CW
/dEKvd1QbEKoGOsHy6DYPJqLGFQZDN8Wi68NW3HBK58Zh2tuXvLoAoFeMGgo9t1Th4Y8eNbxLTdH
a6CLoXJvBDSGckWPB62Q/dL4ZkNvPmmUY39zY4vqHVU7RumuwZNAggWzexAYeMaWm2wk44dy3DWO
+fIZBIjYzmPxLSp7YeVnYBnUlNgvSX4z93FJr1pcB9J3SgDTE0N1Ga+V6I8DZy6VPiMT6sWXCbld
xWzDYxvMGyXf8DzrmFpbZUbQAHZrT5C+8sN/uHwSdG9MK6wVJDbNK0+/QYgdoMZYyBzvix8RhZdg
MblMAuy0rReP+3ayT7UGbQuAnnNAR/W01kMstOW8ThTjXUsgqNKVbT6/mEBzajk9WRVUNG85THa9
S/QCeRcA/q3KNcuYOk1CXKOXyjxLG08LL8sCZAvybquNJCjRB3NXOsMqS96i7A/aBswf6C8j0Uo1
FzoYnDcRAposb/FsCjDFvg1Mzp6rk6gP7JSlmX0PHRdoNZsREdani3h/PGhmvkVW76Q/OosmRCV+
CcpTXkAnSkAyfARghjnuMTaHtBsF6uvqTUAw7qiV2PG1RMWawNzbO3CDdPh0DlhgK4zn2d+Inuha
ps/6+MLrdNF0mLwJSGWwOL4ObXbRfNgNk2IN8kG6kkTjjdfjgrHSDUCfeYjqtQlEMaNK02H5S9au
Dn6m6M8K6ckMRDYQ4jPmmVMB4QZYZZ3iQjAsn5CDXaQyQIcJh5CkicK7fVEppW2a5orcyZIFNrn3
IjyOVY8JUhV1VkXTb9yjEHsKSq7uHMB4OCxTonxTfGtl989C/cshgcVJYoypjf7/w0C/13jnPBPw
Vo2FAArXbGKQdKLXUZACiunsyUY/OY0ru15HctEbZ9BECBQ+Iq3/MDsksFxZXrFRmZgHzptWPymQ
gUalgl/G4OJxJHmEQ5OIZxEPxlH0hNdWlIYVF0YDWcksWxZ9MlD5AdhRAaJfYx9P/UEk9rhbuzOi
1bl2H4aG9VQ+NCz/ESU6eClpCrwmORT1c9ji+Paaw4iJWOD+nHRbQ2EOB0xKq/kU8ZyhLi1+2ZLc
gu8qb14KdA9KY60CM0KrtAncV0jtvNligMRRxVywBmYKNRXryGV4rfNmE1boYnDSKbsruNyOYRrL
uBKuZFYvvU5hkvjI2RW1eO6ZGDhZd3k0CWOwGbezzIeZmEgOoUZ9FyAY2Z14noWQ5/NsGU2MGpeP
Vf6STwMwTDqCniKe4YygAaGFOqUlUJdq9WIx7BloqtCYBoE2dFoZPSgblON4NJV8HzAqu0KC3Oq4
/eBdeYkZXLcW/9X7eCMqg4gYJ/scklxdORJJQWPdZi/suQkMmsfOZzalDJpS7mhCxBoVQr2gU4Gr
uFsS+fyMy0nmTxN2AB5toZNd0N73uJyvwfLFlgeVJaLuIHkBAcz1UnqXxMVsnhFFRoINkkhELmAC
AklJmQuTiI+wpQW2czZr35MLl45wj4QzMjbT7dNdJv5wRAwqD7WNGNs5/uPVac4V7/POTAgqKn+k
beKYYAnReKzSnM6XOINGXU84SYFzhHuH4IsoxET5zWobWFMoyIcedy/hNdU25mKizi+bal3mP2kx
7xE+0WGsXIXQB4qARjIC3nsYdXf50pOLOUUPgZmsHNBtT19bwaFS8Fm8V0yuhsoC5iZgOf5rouVq
XYRzhDjlp7CgFwiv8XxSy+KVRdHxMQIbkBfJ8rqZ0ILSh0aiFf2e6SlmRDwVyeEWI2HYLvxjXibX
pNR2NOsJHbhrMDSX3VV2jO0mD2vCMsmBa38KBmAzPBbvTa3gwkKtWI5fNpXSqM1bl+RhILjFxI4H
5MUpWijPLgeUXexbMF/WSWOegJto68OLtMIubgPeQ6j6FcwG6Eu9wK+TvmEEn4FF5ZO8V5CJtkC/
KdbLjY1LCr07xDEnYihiiqsZgfHw10u3/K3KnEwNFJVc1PmYnGsk8QgIcORSL8TEuano1LkmMjZ4
iBAwl1+U5rnPUe3Fj0XFxUHF1BlXAD20ayIKXBDwjW3yq3UmeWwt6HTMMNWlPTV4w2t1xN91zNX0
yZbwfhJDqm0EoRiBxNjk0ptpu3UN0Cj1xvxuaCY7fzQ55mbpyFJ9l307C4g1L0Ug60ZlqG97YjXJ
x6Nqoy/OT/MuuttiVE5sJ9raALRXFL8AzchCcn2f0DjqjLrjkCZqyA/DfoORQYTFAoewDScn345m
8yhfJNtGll+INzFP7/+zDIUURQoTPNSW2hwajfHGXcgcLA+jKJQPUzm8kdsJ8HVmOohJunZGxOJE
Oinu0JLk7hbRv1FvNbc5jWQL4DNGtoiIWJIqKENW/FuZeR96W53micab0T09U7+dfOOlDAOi8rGc
rcWui6O93mdgJDVClJ98tNbSq6KxQT/0aEWoZLWvOOiINtuGqU8k1DL/M7DaofVzGpJgP9sB9Pbc
llgTI5l6368rokxnmJbxPDDvQrMyRsAz+FcnCnFmGlgxv6B2IbOL0M6m/FB0KgJKLQAtmFRpkn/7
a4ohUGb6tZrEEZC3nKJJB3QnQWvXMB8HSWTocVuH6cYD70A/rtrnLhJlNIPL6+o7p9aZQC17lYGG
thTt/Vrr9WMSXjqyFELoYJHUKWxfo1srnLsOxmlklAOUq/MeUW8iHGRQB2qvutmaH5P1CothUTc7
mi/6+jx9rgpPEPinBCkzFizY3IabFbaHHl6TcBAkj0odv0lMh3CTXUfM+cKnAZMh8jCuvnVqJzvV
hVh0Y6JkYrTNKOfeiopL3ACujTauVjwzBQQpPJ4Hwk7zZ7dk2MlzsV2gI0arp6kajlPlbVycvxPJ
1vYncozFMDhv9W2pjaTkGDAYeNvnhKzU/GKa4thCdW9sO2SwpR3sLGveGbmO+HlXKn/xZczGPwFm
3Ij4r/A2MBaiiI1NwM62yKQqEBk0OcYLBlMMpXUwiRwE8qBUSPOvhGNQTUkmyW7USAHFOv12oXuM
dqtRcXNR4Mfn6pBPjrWeIWUV/XOKeZRbdU4BR9K7McKheRs73fXQQLAGM2lpgf4g1gpEIxPTsIzL
YqKXtEZSmmCaYfRBvDlXm+ZcVef3AhGJm4y+GAiEhsVT0qAdgfakgRKdNnQk/j7AeakGJsrHInyC
5UH+6QTVEYwcymViRWdoAwJGclNfyWkHOY6vWhu+8uirWDAuMXZmiwR0P2fJbiAKQOQBZelcpFXl
ncuWrsGoIp4bZrNjnZLilvgNuS0AjzidrszuVqJ7OXjHKe8fFAP1TboeLXKmqN1TFVISgBJ8mwi6
G+4uQ+wSLCdhHLWUMqOiA5naGWORsRbyPJBRLu2xigqgMNh/CAWE77hvPDxxP1O6+FZH50e/Sx0+
KvsAE27+GXQ+OvKCMO/5FR6bNezor1Lq8LhjUgnC3PFtA4P+OaB+ndOJdKqrZrzaxGYSNNRxUnfJ
XaGo1ZXlKIE2ktbKS04dJgeSWdpfspK5OFeAklDfIyTNVHhbSKzA11/l3IZKtuD+JBkAe8sSkDUx
nCUWj/Osda8xIRlSFE+wnyni5YhTgPYf7UhOwKGDFlPSXOzgBtNqIgiT02TKfoTIUMwzsI/S/wA6
8AVupr44UNzIucSK4Nig8ZTL7r+JxaegfRFGSxAS+RGzDg4jhD7AqGiGEnTgcOuyiR2xTINHg4qA
BQmOJjE8MNXCgXfoVPC8UDVN9k18I3nNiXBG9RIT8YI2gG9JB2MnfVbCLdVZNyM86xzF/bAZUITY
1nek+NQb8mHLAZYybCi7KJvJeZf5PQsmNUnSkBcHhTZo20F0I/w4HjqoUMhM0uLmwahqxies2YCS
8xxB12OcGuAf4Yr6Q8olPPcHL73U/U0IB6R1ciO7xSZT6L2pIKgysHEjfqc2aKlmCiQ3lAsdZufh
B/j76FAvFkBtLrwGfpa0exyXTwfkHhVWQzmLX0cBA6RaiMtyI9iug7V5gnIxxDLT8gvvDpfnZD3H
zHQq8BC2dbzRdG21bBR6f67QX8BeTIR5922qSFm1HwFYeo7ZkSYEO0pExIsI+K23jOWAJFkheojs
jO2MsVlV3IMY24Xrbai7Scc06Wo9Mqwd6NyGb1vrpb63GcgR4gzKvLUGJs+qS2DU6xh4DttyQfUp
+pvZM7B6YxcE0BUQyiC6CJ+5CFwnRBimd60MgpqCH8BZO/F8wEURE8ZUtuMiinuGttDpGa+cNXgT
Lhhw1dJ4SBfGn4/qMzXQ1bODtRPoZ4ibPlV3BmVGhs1Fos1GDLAI5NXmE+CNHCm8iYQrRwWISQg5
E3935UYFvY1bcNTEO9uWAQCEcok+dxguUnbG/ReW4f/1jdARSaxi2+TGKt5p7AFSqj/0IAUHzOKC
uwV7ukz+AX2f7Lb0mtsGwVoMv6ugtVptR7s/uDkhUDDDui/UkuQSyGbVYh0PH6xm1D05nFN1kp7T
AdQ1Df45gtE7ZxVAIkshVTiXRyobite5JvgJ6C2nV/BqWtgUPvJLEHlpF5dArAaMCMzzu4wcczJU
w/Z4lN8rvquqmzdufLKpwynpUDyJsRf/NfS1Ot+kGm7g7fpLM8JCgRSKAyOrPhySE1HUmJzXOYBq
OyJPoWlYVrmcBpTLFHcjIVMCbOjXkn2FMwRpjSyEEdiSIaH9ecnx5ngMb+L4I+ejUJKN1ngbtekO
Q4c2rFV2WUFvjEDHWlA3IoDTleFU0KTG4G8TnHmuxE9J7611ygHP+HaM77jLX5D/TCoW+rNJtUv/
LAQsERN0903MSE6uP5Wso9AkU5B0hcjciDcGTey+S9xN08PRUBwGHiO1SAFQaDbl7lYm0ryNu+BE
MoRrVJFdVW9CQSERX3nhViVJRCk4qhPttJR7p0NZnxanJbMOkmskgB59pFBzVPqViteWTRnRjLXV
+2SZG4l0ycKXICr2WvV5YwCBEvw+PeiKpbibXHZpuRF7jQhvJBb391RjszwuzTNBAqy9eqpeCVyV
wCtx9BP5jRDIUBBtYGRB8CvaOPyxIppU8p8FCpK6Xc1iAu9R3SDvZBqNab3EOIxNrhCpxmidLe+q
Z6RKMxWOdYL7JEFfumRooJZql+BxFoYabgHN5GG2b8j2fjWSMhBqaqDD6XcmMFmFs6bitP89A/n/
Qz0/USGA5+SEFQMRACoiR1isx0A1MT3iAFBvsxbukLRNSemjnPk93dxzqFLUo2KkqfhVwFGpLiSC
4lhDRk0n54O6iUVSBNweBxH6sdixVy64mzzwHFbbS/0QMt2bdmb2RIUlYY2eCutAoClCmZg9M8kQ
HnxLtJeInQFB+KlSiMliBSHgQJKOSky1UlWge2kqP0FTN7rQnKi7c95ZxCvt5YONPof2aFb3M9WJ
QUCZpA/fJ0gpg6Gur2H6rbvRRi/fKets6lXaO55GPm3l5uPoBTJx9ZsEEpESQ8Mg5DxQlawmmiXA
KXl5oPdKQl7R8BPa1DzcFJwaU46m0C3XCBuov4RVasjdqqzx9FvUsXu5AtGjzww1FKl3MKtX2Wpj
dywrwnAZRkn72BQHws74jQzNiKBxec7A5sKiGTSJXJAmF3VP+xYkPXnD0pLU+rhLvT+YDiJ92IhB
DwOLDc+LMxJpjISx8R/vLjcFmBw+wqBzzgGca5FsDURQhRVjs2e+7TSd+gBLAM8+9KaN8M68m4Zi
JQIQNET3xAXUB8iY4NmQEZP7Bh7KId/9uLyV6SMjt4XWFIzQ4m5KvwL4dx3NQlicDOTm8vVSoFCG
O1CmUpHbUj3178I22UOBOAi1vHSamfsc1V8znw/+TDEwy3ZjYRRxTUiO5A/gQgJBSn+ojyPEvDkJ
M8vkHKL4qGJpwOlFjRkaJ1Dm2mLQTmA1j7ZW7Ygs/G0FrBA+JlVoUe6Nl5xawiZzBSsyAgni0aV2
8DrlARln4sV7sqs+Q4jslMkxFdYNIuknNCncJ5gseDQhQbureEA4p/rcSHFQbOiWBuMXB03KdWth
fSfhBzGFNmf7YUEcYV1VEBRRjWcHsGHDWYdl4rtACXIxCyeAJFBU1SKVRc7yiL+MHIaMgXkG3Tpn
JMLFQjSCrL68OQdq5svxgld5UxdnVFsbD22Q+qVGMckI3zDkQ3YLZ/pEA/oHlfPCkwGHogbxwIp5
x6HLiGaifmTOnmhhBca3YCk5OaWmhLEXKLBebEnW6Ql2SKQ7zg8ajL9SqlsR3Bn2j/7lUf+J1nBE
2v6r0tFg6w1jK30ID1ytzHUMayI/vzGuGtmCdYamqolOqfHohDABKIIGeED9mjndOiY0kPVtp81T
SAgInOLRWB61QW7F+BwML5X+nEdIzAgjmTFbdLnfJ/FTSv8nAQ8YX12MIIwIbf4Y1nyA5mSF4meu
Kekssgxs/QIOVqgvZjWj+Ig2VX0IIPnaukVwciic9jaGLfHmZPzlNyR9LsUJHKl8niFZHi7aUlFC
WO3ZZF1yByuJtS1yhsxyhVVsNaJP0YI32PjceueFL1Hsi8+MQoALMzIZvOpdHRK9hWL7jU9EDIz/
SC7+mHgAPGjCGQYoiUp9w01ZOPjaGJAUl3e1e8FZZkzdrtZYlj5Ae3igb1FR97hr4Q6xd3AJsKAX
TvR/YrqXUFKih6SNJLvT18yaj6Y55cGwb7BA4UigFKCE5yAj9ZSRJKH1VGsXVG5jERzd8EYVKr0k
SnW0CnVz9WAaGvUzsJ81COmyxR70gFtuof/U1K+4iklgU4HwD24NGR2de4qqgWiEogh+rxa5q8Tw
PWK+BTJhvqP47RTIY364Q727LJSYSbYVp0Yv4c3BsZTy0gbifinsG3fJpPrMoGAcAJp+SGLu5Y6p
QqpprBM8pXa38rorL1iaoEk1/6JsyKFeRHTSJvouzwghc/Caf9GZicof2EAOJ7Ulfw13E8VewrgI
N3qTkF+2XNbch4YYDGzYyUHKOYh8trKu/uPhs6FdisUi/NK8u6CpC/sZ5kPWxNxYX1Gp7iy6PsiE
HKfj6Bmrv7FWbSCofUnqEFJWakCXRJpUWnLkzbT4vDT4RVgrgGnVaX11CRDy8XnGHFnjFSlFbplP
/GMWv5eLtk8pE9MSl8lIQGn4NZDaWOfv7EhauxzBEl8OPjT3foCKmT3Bm6SNqmzCPOoDxw/rE0xD
LgIyhCOqclnPCbKzUduCgktgodzgIcYxvEHuuan0vdlegb1rxr1yXgizV7gI3irMCNzPQaocA42Y
KlK9kvyrRAtiExQg0HLrTCSqwMBEPb2Cid3Rl0uFzSoAICZyyFB+uUenkr3gtzs4aHQtNd1UjfHQ
ccia1SXUGFUl3fHcUxdwl3DTCOjp/m5yk5lNMke5fkRoL7Wn9FM1FoWuIm/B6NcmM0JT1krexXQD
fjNfxffPPWpQpI2EnFKmtNbdhfcFBhFXtEv1GsFpUF8tCbIRey/ES8j5z96BWzIGDkHWwnKmcBTt
QML1Z00MLuTC4/KWn4+UJJtukartJ40QCqAEV+xMjJot0+LTIENbyI0aZR7CNi48MSmZzHZG8yYh
oPwiwik3auj/BsepZyU1yXhHESmrcK7PFQ/5d0oNYT3iDcx9aEUGh3Cf1lwXKKjDi7cwEA1dzaAB
kBELc1YL91nw7A5PRp4Uu4BkNJAKKjgoJ+oqHXhT3bEeUZBJ+MODsMGitp0l1DnhL/k3QbEbG6YT
ZY0wjHpIXmOFDoX7C5i9CpNHLMEB9/1gcuR/cm67FGGQsAFeACQXF55rAHqsTZex+0Fzyq4ju5yY
nZxKgmen4fEV/1Q82KsKpgZI3Be5XtvC5sfvUoeLrAnTieTICSKa0YPwEGVLq+3FoHNVUo14EuYr
IbWmTJ6Gh/SppETigGAnNxhc3PB7/CxsUsg4s4UOwKWyliwWAWMCehFZobxtFiYrKyMnQOuMrYXU
d0CGJz0nu3ZiHXobgY3RMFHnjUgss+EM/7FOiv1Y/Q1NWJ7gZ6Ls5ff+H0vntdw4ekThJ0IVcrhl
JkVSpEb5BqVE5Jzx9P6a6wvX2uvRiAT+0H36hNZbe0BuNQIerHCHcK84A0k1lwjLUA6dgWTCLFhl
W9W60FEvP3rXg0uOnr9ENI0dEpeDHn7JIa0wN2MfANOx0maWWABZUrKCSWWhKJF13StMXsBIzeYk
oofB3lJXVx5e4AuL0TFUQgzs1Q0xH9mwV/1XJq6AaMaCco+kH9491qdHVfz8r176FKFkVXZqsTbK
4CJyYWXoFwPcMpnfraVkd0Ddd+4Pj5bwnvUoGgtqHpvWvdK6W8K11A376DD4EVLFyxRf2hobeZKs
sNQG6jeXRoLX1AomxcjRRKumgbhWeAW73iIsgjWEYlnbhk22N7ghN+lYT1+yNYv0CemzdDMcPwww
IMuehEmgQ9yl8okqRLcPksud/YJvLSaY0gXxcaiL/JEZ4BbwQoPVBxxWBCurM3Z9fzJwrBF5WgDO
xTYXuFjsw7S0vjuleNSUMYFiCrxJZqTBOKzkvOMUV+IX03lo7GddQ5KCkyisAso0mXhn6DcY8nug
ZcET1PIXh5JjhLfUIjJIs+eizqibhVhawUsep24vl/kI2ibC/YS/QXf9Uw3DtnBIXqBt1tZCnZJY
xZbcpVWur6hvyXtvqp0fnJtax0eHsRehK3QZASyMXqRCFR5cMnOzEb6Er1I7KNFWTQzcJXA0YVIg
+DMlv/Dhwit7gKNM6noyvZD450AJP8MFFwq/W1X6xiRHo+SWpXyYKRh6nYP6jtaTC7OXmltq3aEE
fAF4Ef2Ffx4RgdMscrxRwMEvL0FcRHgAWiE9OpduF4xL4ayIJ5gB8ZnTK1w56LdGlVe/DUnrLL37
BSLDMzASgc217BbbUOfAgSrqSAEDRUpZTNy/AIy26q/5MlLN8Q+5SeoJllbyBzztAutyrGbcuSn4
qmqdHEyX5HPpMGSIcOEu5EWa3MtaD5zTnkqNgee+j/9k3UnfVF/pxGi3w3TLjElujgzikzTVUYC1
EALEaX13AAaCDsg4N9VV4G+icFFPh3KcTpNSPkTlweTlyFTedG8tES9qhD1RqOyHysJWqMUPoNna
1MCTjhU5xEawBQZnVJmEoIEquPE6Jw4k1mkhshuEhwGE12euY1FG2/DdiCbOQ2AQ5QUEVl5ZzCTZ
gtrKtU+UkmDATVse5dp5bqGmwFS6X+IA+y5QK5AIIJyX9kevsZchDYTFCixKylr3piEuqTA+EdOB
IKBsYxnV8GpsQdFTIh9CAbUyTd/CrdzLKAVLXAFweQG9zryLrvInHJXPGMgqKLIHg+JXpvbcK9Kd
KgbunbiVZsgQWmjw3UvOX9niWDOrJDdgqN7BWi8xHbGgRInlgc23vs8waDjE+EugU9CzjLZZJBXQ
O3jSOQPpCnVBPG5bOEi8QtkSoWsA0x7jFKueAhuDmYOTcS74QoiBGEuTugCUkk6exQSqAMlSbias
E/i3GCh1fHYFbmWJjy0z92UdtusXf1UzFlQNzEbcSwnkDN4AIXVix5jjVb5qTY0Fd0dYMZaLYQjV
7ARBWfmcqYAElYwiLK/heHHOVv0/7KiQHTsEH68ULyWZgtQECOBArQDTfMiYq7cQIT1MMe41mSjy
H2yTlwILstHqaF4LQMBlMsOAc/CCp5LUEZoo7Koa51EoS8Isp3JUVcxxoE3TfvNGwFhAEjwenni1
jcB0lFcmEHXVRxueQQ29TOAOoDWZBTnsfqDSk9Rm8XAQbwKNO6sHZgLTk5ppaOmpivvW1yYSZUpc
+jjEmfBY8bSDyCVwlMACTU1OAF9MRieUbugvQX4ijqbQwUGtrE/yzeFRuXG5NuDCTZ7yxvZU+X4x
yCteDeu8enLaV9olm1MVzVBjlgRGvU6z9+5/GAR0GGws24jWRkV4hJJfaXTd6A57QQPYO6yroKu2
0tEnsJ5GZy2qI5ctLktQWvDcj460Tp477GTWwfvEe3pppxMEbowXip2UtHdalHWVWtAzHtP0XSjB
5pQfawhjdiAnZAKpQH8RkYkOhqEwl+TlCYhI+kVFNGXcBIDx5aarrtJmDSi2mp55LnN4+pd8Ikdr
FbVrfgiAQ2+fQc+gMKFHED2I7zyCUboUWKKZsXBk6ra6vecKpTQvuQW1d3v4ZUFw5qn2H6WyjKU0
/iwzuEpFmAM1LFabYzIBRPOFRnXPNJhNwIsUuIihXgA9Br46oMiIvggXS1KcTnIvsIykanFotMMk
POFr7GoHSkK5vYnbRV5IA23V2lk65tbkqKF2VQfuLrJHYBi2EW+YdVo/JnQXfEKZr8vWhj0IEiMe
keJOFqCIl5mEnVqoJ/4ypdgIeiw2/83fAItC9BmVpd3fnGwSdVZfjDp9oJRX8ZJIeNwcTNWI+zQl
sK4zsPjAPMZxSUCBy1fTueCIaNLNtUe303b8C3EqaqNDrY9LKVDYlkZ47qto24VY0oPfhtj2Gm71
wCmkqyOXkXEw1eOgnxVeq9P85u2DwgTDwG0Kqic543n13LX7RP1VBmbMEVy2r2G6+Agdw/LbyR+9
8GEiXzhPHivvyArCkfWzDIl0188mzpfZb2nfHO+xq49gnj6HaJthDsD6yiy8ROtsP1XWQSNaiI6v
6Ch7WZIJdGpwmS1MY4yfbWQpy4GOJSuCR/gItBC4yBIug4Z7Ow0RWodrTAFMc5ng1DiewwljVryA
7oNU6mU5ujsEWKDPCjAbqR0y8lW399N2hOqJ8eJ8kptn7JqFkK4G77Ug17jM9oHzKsufBymFiwix
XTpkRNZMlzl/RX/FdxHvBAqAEL40oEAN/3yyXwb+Qn4lqDPni8L1hHCNk4pfnEMjZEKeHzSiVdID
U1QfB/muRZGC0YYgeR6DRrA/8XZTMjDoHo5IfWWm3MHh4Fc48ZeDkpt7VCBQLrcWvgn0BOlqOVGF
jyNzMNnmeAqQ9JNdaOHoxmzENTB/NAxNvZccAofAUtl8ihO4rZz5ckg3KSivcsmgvCccKop3lNvK
8LA+nf4kG1H2oQayFQC7CeTBjBn6FFNOlnnVfglfTwjXZvclyjqx0+WtzTBHanCrJlU5SLfQ2ECS
uYA5C2UOobWfAeOfOX4FulHgldF30gUKz08eCqtDQLGZapDqAx8qBDTMRoS/KBNCkXHIASgYNfiB
8gHH+G4sLv2Sztg8QNzRq1yjDmQfyC8NRppIzsa7IyO9S0gZx+RC6eN/apTv5VsFPlgNIy4gTZB8
TYrJglEugi1WAjSwBrWNMPx85C7cu0b0J6uIOkY3vzsPo0h1lSsM9mehd+hUl+67sFtHOBpPxnOL
17q1TcHGhofS4PDVHt3wamLBPyCUXbM/sQGp5oNSQKBCBQF+Ax24jz7wDRpwR2E/MOILaIySslsq
ExyEiLjLLb+ixJWECZrw+jRYqOW89QkvEmYJeh2+Q8NVD7mv9mhex61KcpOS7LPg04SKyHdheDi2
/7zkkY86xH+qC4YAtGTiOp36BWUKM6RIf2xQ3zFkErcjRgxAox0Xgl/rT1K2sdJwKoLseRqQeXPu
IKyGGssflDFQkxFm2ZsHzedyU/6kKZc62I5x1S0Z6sdrYeTK3J89EirhyeaOhQIQUV2ydSsgJXnZ
CKYmU1uXqr8JrY08eQ1+uhy7XI1BAsbHHwSSkEkBg2XORYcSmGQcSn7ZKCXTJr1+7j13Keye1rul
uG6zGYCpT9J/hRlwA9B+7G/nYVj0vrepXFzBeBc+FYJw45hv8dVLiJAy1sk59mHoYKkr18XEirfx
JUgYr3jxs1ngewtbyO8xkqRHA8qBJ0pbNHjdYqB08cnZM1d4gqrp8z18ooKOzH05cYHKWSVqVzGL
xH8CvnRr6YvgifdcqkwvYOzPH3eirHLlrWC+cbJ4aFxk4uUwMMQU/wPEPdyfnB8sfgMWVaJre7+I
SRBRF1xKPoM+rtCuZTkKYorVPaSL9lRTOo341siw2PSnHa8RV3e1v2XddO3UQ9hrUML1VSyHLXTm
xLxzByPKfhM/BBcZAE7F9ZUGMxFaISO3u6GFCZIvkzqEhMgPDqDjsuEEijHQl/TXe6VCpoOATjOT
WuZ/IRw0yUsSp9zcCTc1ywK7sIpF7LLL6n9sgWx4OY18Y3kcIunra31/54gyo2AjM8HnzIlHyPhc
ymh3nBU54A7eafCrGu1CwsTeprGhS9UAh2mkZO8zq8vrlYtVwgBNsW6v8C/noV6bFFiUlY5Optfr
DILUIheR4g430KA5N8zE5HcHJsIZx0T8DwlBwbn0UYiMTv7A1GJ8cn1gO5XmkQ0JH/u1TeiHTQ3/
afhXlJTRvJsw0oRhY/4GJJMke+1lUr9LTuXiRlmn4VPDtIgN4ZRvmVZChyX4+UA7KOuctU+3wJlr
ZV/EU3EbwUxyJ8xPeRrVzS3ahU5DxV1FsUZjoHunuc/WH7PX72wH7alO7Zc8J3Cgo/EZ9b5Wcuph
2T99mOVF777h9MN7gn4E5C7bkDUka1YTt32chPBqmP7x6xX7FdBfKFA8MJIc2DxLGwapDpAKw47r
UVa5qL7SLbedaCfGB63+GWFL3PdwLIwEmV2wJhFhSFtZUbBbECA7HHPuIgzuHcXaM9uSPCOb9kub
6389R5NqWouKvSA0pv+34SLuktqucX26mCPnv9AWKdBCFBtugj/fb2Vh2RQRvkg1Bd0WFiXIhFsD
GOqn8AGLDz4ojUbrEN4LXGxCzefqDABxpHEUbwUjPgF5aoY43OKWAw40aE9ibwcOh9ogx0yYBo7T
7lqNWCZAziH6kWRuRqhcslTb8An21IzMJ5S31HEX6GjDah305Ec/dtEZOFLyZGWCZuvtJuyAGctd
h+Sm22b+jw3P00DzfJg0Gukr0TUaB7gfLhtSfBPETIz4cfYlKD56SC3YaRm3qZg/igODg90tXmnJ
fIn77y4GcNHPUDEIeWLiMqLMmM/eS4QWBParjFXFVnxY8ju80dqVYr+ADwHSR8C6iovKWhH6yhqj
9A8UblOJrJJe/b/THru+RQB0RQUkFRrn87Dhfge4vzStu6ixzIhkKD3PuKJ/x8NIkkl9JiubsQ5U
kJ4Avj+HEXslM1VaBIMGTuZvDNplplbjLHNfA+zC6U64WirVOx4FI+d/wBxm5mh1mDvivaEPP039
6MbfKZ8W24o9nCCfgrTOmezpex1y93MbEjCyHDj/sPkBXluMl5TINHkTK5j8XdQzlZtFSCFG+iIn
qMl4KxGpyqYASaReypm+9Vzy0AdVbKUrL3sQWmfDpqDGhKR2mqdmPw+dCLE0WZuEQmkljFw+Jm7S
ghphjoS9SQbFm8sLUgeEPJkQt+anTu0kTPJgW1okWsJWr7DhrtaldpL1KjRVJe4uA/uTC1NoIlzG
uEoji6I/+AUj9KZthZxmbj8pG1LlTHupZE9ugq88qCrQGPKJBoTLY6xfFcQYLcJvzX+OQ2UF7zw2
d3l/DsdXZEac8mCNkcWv1E7TL/OYWUVmTrE07OKQqxh99ibrdmq49kO056+EAhrdjVOGvW5m/wwr
WqC+ibDTtFH7rtXhHx4yQbbsHJhgmMxx3YcTkb/VSn9WRimNiQfds1HgY0SmvqMTzLOY94NRV/zT
9bRC+DNkzdkE/EuqZ7/eZVQGuJNEbymRWQh/6cMKxhxcao6M35KLz/E0Zt/x9FEEpDx6DzxJMZAi
gwaLQKktibUXmqd8Gk40tibXE/+bh/qggYaKhrs/ZTRveQ+/iwpURvLBi8VMGlYrtzXLBdw8AOzg
v3GOUqXDD+f3CDSHKQYFM4esrOfYOrUBPBQ8mqAEcWQCSCaQbmHrs79S5li20tEyE9Rsw91fmpC2
se7TtkG0aGfkoEuWB0IZlX53ZkQmZ29kw1pGdWfvG6woKb85KOlOmJjA9BDqGRencD/5bXwK4q83
zMkILgJwp4Fm0Mf52jT77hhcHVwFhEM64M7hCBdHHAk4/kVjbIDOcCnpiNhMii17wcXEzQwANiOj
Ma1P3/h04q3mPUEF16Ah558+Dud5ifxea1e4zFTxvxzJvQPYH2YPFfGUUd8xx81PfXUlTUsoS43/
Vtb5wjFfZOYI8j2QjZtjvsL3BsiCfyxJbuDe4ucFYtMkB0OnWqMUhPqZkWhEES4k5HbOGOXi+bkt
/Dc2AmTMkmF9pL+r6XnkAleh8yfrAT4CX5C6oK66he28cyVpPza6bnffhkB8W7yD0mZrIt/I1npA
/Q+n+lAELVp6FJHQUMdegSp3CcNAlBrS8PxfcUabOSgVjljbBPJbeCh/+obiDgX30eKdRz6RJAg1
ui3fxQBrozaTooXmX5zKTGRBlJqAxawWPqI8AanBNw5rW+5T+oKw/0x6fzNAkqGakHM0cIIH8BDo
8XkIURKcjQ0SBi1OYlSTyEsiJNmcL3FpkRKGUTdjTWoK0h1YwTngtHBvZXqZO+7SRHmuodfAQJgI
X14OdRH2DBGSb4TzzH+x1vrB/1tKRCSOaOOoFsLEZc0fO6ZCUXrBDoUGS/hgevuowcNoO8Kmt+H8
zx+kWODEEUyY4z6Fgu2FRy1/llkp9yWCVhujSxZpITCBWjYnldlVdJcbbX1mdmAn0vuw6SzqdypQ
YU7RLTT2tR8POJSp6pfU5AmDM+WX7j2lt/C5qxDiwiaJbk1+xj6ESoh3y9xG7X9soGKb9DTgXTPH
ee9owK0iWOms/VohDeRnhD4LrQJOhA/eKxwa/Pk0UFGHD8m251jAV2UIGPCEqAbAm8JbXXKfki9A
xyt3LaUS400tAuuM9VUKJcMzD8zc++FTJqgRc38V+2kG8YJg2hCT78PfIYHPTzMXvXawQ1WH2CNY
eDRWvv2EuFbYEYCeQL8gED4YixDWZaQ2NtlW2Hm8Xqma2vK7Ifs8wpBdeRvN1wBB2CUmE1m8sHiy
kmwk4yreZVPcaBjgrNFSqLGyCvV3jSm4eH6H87ASlhPhdGQ4FM6xpKWv2ze6KvoYabPkQ07TzcYn
L7cK/MHgmHxQqYwuo1l2vsmopo1UhsP5ic5L9MGaMW4FayvsbFPNP2gRNu1g0OyF+ECBG+Pso4tF
3/hCo8EnA/zjmBH+rZQSSAY7qpKW7GyX50YfzkGQR2elJ6piP/qPbfADAa2wblJdW+G7Vj3ccWTr
BVUyXArADgxzmkseaEi7h0WJc7x8176/qmp5nJXpUgbuovCzPXmAe0HFSjyRKwv2pwYB8Nseu2Xr
7jKIE72yrW5TDfuLxZYU02MwWw+xe2jMh8QAJIdU4lgnF2Zy/1RTcY0udos2WTXHpNHhfW49Vfxh
KSfnrauFzEhxpxzchecEe1pN/Y1E6FWeR0AYtKTDaxnTRnN0yBvu2+m7iPWt1TYXDg8bB4cBMwzu
Rd0IjiUCdSixG5vLqvDefLp8C9NPNMA+fmWmpS4dzdk6lIHvTfHHwK+xilMJC4f9glhWHF3c8q3R
jA1mD7sQ+WhEhwFNv9D6DbrAXIVqizwQ4qTHq6fkRxpVF9eSqsHDld3FcxmK9BGqNaIejLhKxsIW
L4QRJvwLNGoLCSTltO7GJ9JBN4WCxHcW+7CuqFeEzmLvVGzthpgA7i2kHvEL4LJ9HcyGLl7F9kB9
FuZS1rgHq2T8xX5NaNS5dvdVi1NA54DecD/4+7gtDnPgEgKC9tBaW1p0wXZwDSkGTWFNWMi8b5J/
jrT3MRAlE460Gh/18bvEYwLE4mzw9fFtzRl1Fp2+bJETnqb0FpbdwmkQ+RSvHszWXI83ffc+YazQ
tpAFLuXEST7vKzpbPpygYlJQJLxM9GQemRzU2ujf8YEx12CYwGQLIxB3KVi33msCEGSbn0nNeN+f
z251ge65tIAsgm7cdCCxMvJPOJo0Ha5Cf4VkHlf2wnHI0SnENwzCA4t3pADBdJggSI9mIIfnVjzM
6c0scXDFktUFQZvLCxxkalNP5cF5O1V/ybQD8JOP8zXMZ0ubN+KvTQh3MUZvjNI4NpuERPiBispk
KDHmT/wOUMyYY5h+Fn6H3Ou6i88AlJ75VNw7sXQyH3DU3lGQgYcqDFqZJsMyhocjhTKTHuoNVoGV
0fUGFmXoNWRCDxxGf8EQmeE7CW8WYTrmC2aCMdp60fyX9Q+NPfxe/PFQpgqbu9BXs36glSA+eD4X
Yl91Vk2SpSA5OqgocZ/FHaVitcqcS8W9Q1pS3NNw4fqL49+Ait8F9i90ZzubPmLpL4XGMuVEsKpy
29Fx8q0St4X4/zk59MAR5CN3R+VlkSvGU7AI4Q2nDw2iU91+Vc6wLCJf+C1sNgG9U4BKiy0gzkIQ
GZKGZojiwAH3aor8I9dS8g6JeuVzc2DyuLATejGJesJnbmtzUDrkVt8rIA9d7bivhpuO46mXqdh4
EQVq0mESPlb+VlMjlx79NGb00DZd4u/GLcbVguENo3q2fXebxs4GiEf8c8f+pEQxBqyHjuSc/ihk
m2GjHyrXgKapb1G/TC0+M/Exs3XZwThLjZOxYZbjDVB/ufdCrKEJ/S2vAjgo3ALpcWhhTazA132O
S6HsSQhkFj/pzZ4nznPkDpZjeEbEVHQjcQ3Rm17THjTv6kgGDPCPB9Dp4oSDtTUBJqCrKyV/NSfn
sQKtkaAmycTVLS5JPAVEzJFV+cIcs6U6kiJ555XLX8FSRG0F0zOi8J67HsbthuEQZu6L7Jn0SMh5
ALA8BclJTb8mB0OgnCQ3XMQI8ZO4HT0K1lrxbpvWtjY/y/y1LqvHUR+OWjZsZuMTsESujRzDz0GO
CowNO9NZW1H6cMd68DmFexPz476KUGUzZM1CEgpFsCBbip2XYr3Uuf7F12ByXKG/QGnDHU0GwBQ+
M15lsN0AJubkG5wDzkFn/THocLWXmPmkDcQ1uspejf+VAXC1Jwk8KuNbz/RoE2BfFK8OzvpqZxwp
l8S4dR6vMMoz119KuoiVc1VCNLC4FLUXl880cIxEs/Jcavqmyfu1FQMVESwX8MVserd6Hp5UeBwD
VlUDwC8kUiBrNgcfr4qRdfrRa44fvF4eY2HhV+CYlBEupWjR/LiBdkT+tIB1vGm0b02/uYO4Lwbb
OfOpaV+sBBrM5EjYMslJ0KQOIzhX7D17pnUp8dyzRwp6y91kNI4qwAIM61g3d1WovlbYGw7hVwdK
PJtcrCFKb0YORUhdUa55X8ME0GPCVjOUzd3fntBFV78hPFajbOlM7UK4b1N/Kl3C77QPCQB1J2NV
dtF6xjs5aTQMRqlk8XB1Kp1C7tNq88cGVSJG6RINY1AbxlAbLMXeZu6xp4q2of5pYKz6qB+FtqrD
QNFA+toWb4JK5C7BMbUPfm0B0j2KczfIjwQDLHF61Yf8OmUwj+eTECD5N+KrO4TfamytJVYmYhI+
AAMbMupsloFUHviNIzNd5Rm8kaut/FGSDse2ukDq8XGMhdxYD7cS1ANn5gCTOOZytIlghS3jWY73
HEI6nQjySH5YD89yZIXwhybmPpxPDe4Okh0pLXakI+VgeXLHnS3nPSTywXr01W+i1fcTxzASaTAq
62mKoR+V+JQaBUdt8qgb/fGpNx9jDz8Mh5GFmn/3iYELHdU+ZeR/nxqZ3Vymz+3AZWGKeffdRJzT
qy/2Cbsq044+9UaSBEhAEZcxXCmxhTSS4B8GD4sMq0goIkpJJATnE8w4nxkxHCyXT+/yB9wO0O3a
exnMlnoHuwWgqas/5RIKa+Wo2mBhYAlBsIYAYCacAszVXHsV1B1hsv1qyC7eNL/IX5f20cFIi5s7
dm+pbaym7Kdy3siKppu89jnz8YCKGkivxFXC0iH/MV6lUZkmebdQ/zX1xMWuIzetQKZ0r3hW6dXF
0mvkJyUuWGM6lsqdSJCiZBrEdOe8DjkEQQjS/CfpD4OLPw9c/8x2Vqb7+md3LhEE2kLBEqzXo61Z
kR+hnPHXb6Hd9TR65Xh0zveblFMMbKOi12iddtvhA0uGCJ0O0R3JlVtO/pAvdpqMB3TcujH6kvNw
qHZZt49Z6aw2mZpXJ4oUlLCIGULqV5H5DCwuSZNnWawjG+FkvIV+Eyncgi1pO87GwyFZbxmVEqRz
w+IE4wMs3PCLcah7mLwBpuBDpQawuzVeNjw8xb243Cz8H8bEjkQcl+FW7jafIDDwnsMEBWX3Ic7z
Com3E6xLianiBUvNJLG4oA+sdUxZViysOUfAagXyAKDW2PZ2ImGlT/KdVNx019TJkxlcwvQxKOGp
O198S9qzFqJqZZo7/MVsYEC+tDte/PmBKqvNsDMAmaPUvLsOMAHTb1wY5qT88rrgM0rchqx9SanE
jzsgCfkqOcHAnFQPTnSpudbsis2GtfLSUzcelUQDdAmHiewL4d3QEllJtktUcyEXEWECxZgDJj1O
eC/14Ztf2ztHmFbhTcLlLFu7cKjKjmWx20yaIYnLsiq4pjR6WQ+CDE9DRlCOzqvLWLpfkc28lGvM
oPICZ2HFkikmXpV8cKrNQL9wc8mxJEgb2noPMg/8SzvW4WOcLL/ZJX7/2ic78b/Hu8gymWiuGSKv
qbLIg/hEnolWpmzt7RAhUJ3KHcVgASw0GP1aBWupul3zcR+ug3LwClUkfNSgQYVcOfgk/hgHOkxk
qLN1EZ9RS5xMuFwG1YeXRCu30fc9An9WhvxWy2uuHnTfwPmVsKc8wDdopkG0a52g91sgpy/0Zm9+
UqBY2kI1glQ5eBZxj8ORvyRDRly3L2Nv7pVx3hlOuqsYshos7i6KelCdi1k9hWrzhgEF/NeTQthg
BVaEOwlEqty7VqgDShOPinxeGcPN9vSNgT0PMvRjO/6WtPf8OVkbGgx92FaQwCSnA/TK4sYXKUGG
BgAl7AgkwVLiQxmKt24G2LEEFadqdXE51dz0rbdjzD9Z7ibyXYk1FQMRYDgw0jWDSDacQEYTTFjm
dBGbmCWD0IdRP8V/2V1gZ1HLIYPpQ5dWEnFAcTHZ1UmZf6iJ/eqxVGoz/cpRBrZ9vyriB404Hx1U
MmUOmwLp2VRrk3BcKYLlmasODrcHOUVYxcIEE5yDfFBZHrqcqtV1il/F7EfvdYY6mEoSzJkQkmpv
yokenPqBDSPrVaRBVEPehJux9iuwWXKnOX92ho/49pbE/fF+bIHKa/N4cXVvIcmNFn1aE0qVWe6g
sanYPoCEFPRZrVHuTZxuq7HdSgxq24JfJ8OeZI8bEaj/uQuXGS3VU+W3ZE4PPwYdFiVQBL5X1yfE
xPdNzYHGZWt1L5QTIpzCy5YJZ7YM6QjLGB17eZJuROz/bUaTrBQSZUqIY+U1aj7ryt+HIbrnrl02
3U9t4yDc95ugeLPQH4inG0ANU2sbYoOKb5U4DkrutW02B+UxVdy1F8c4ieRMNJ1HtF1ysfIjkv49
NQ7mdNOqR+ng88xjnvmkQXbrISA6iOTzdQGxxoelKbSDpLcxrPeA9FqK41MGZi5rSDQtYjNn7OwW
x8vnsNjJ8EKA2xm/vqbmjIsPDTVoDacVup3wEgHCuXPjkObf/yt6bWfI8GjwxNEIiIEfkGEMalAI
XoCJuClibG6gFcWlfx7vCg8hFZLfYIgb4vjJ+CPyti6zoTRYGhgbxbS6HOItRjqis+ZiZWREafQ1
cr4DoEPnxZUjBLHJ22+FpKBKeZbkOBso1eGsGHQRE5zQWTgVzL6bp8Uyx8Vpd1XbMKDMEd7wHxgy
g1bmImQAinoCoISLqAfjF70eJxQ3EEaKxMOZDgI1cGOSW8Z3JstCWfM5TJ0r5RNPpU/e1BbO0nNv
Nmc+LURaAew1Zhd14qN8QDSoXIRELdQjss6CbU5YywIfpQ//NeAgBG28k6Og1TWbSb30xQN8KZyp
Zu4XRjzY9OUpRBHIaM2HSBY4o6UXbpEWcdsYDkmwKtZqryLIMVom3PGrcAgAA4UmMpG1iZ8+sw5p
IzX6lLjlhi8PpNMKKT2InzGbj0BOOvw7pnh46huOhBo24HnCzXim9ZnVnXhIuA7GuhRkQHO1eWhV
MHs6XlIhxOFPSgS2MrqpE//Ia/1BYA8NGHTKYRM2+lN5HtVHH/qFoOAl1P6aUZ6dKN+0IM4cHofq
T0pwET51dnFu1m1GzmQPrdEXvEAS7V4kvqLWxPCgBs5Qa0aigDdyGzTAkU45w05hCA4Zu0QJEETI
mU9N8hj2jynof+IOJBGUa4DVgwwZWmUn34cus66nV4b/2xDVhE9XK3DpmEuQFmM1kn+FEhhHryOf
IsdsdgYbyXIG77h1U7GTvom8Nes3A2NoH0MA2HET/X2UdtQ7b71unCu0oOLUc5/mYAsr6dv3aMAI
ViyrGZ7Yonq2VQ/z3w8bsnPq2Ht6FdRQEujmVz1GnvYKb1EIt8q6FWnFOGKNky8j442BAtPVlRNq
TDKmS8b2L8ICqBK2WVhy1LIPuXfAeKvyOKS0uQPlBU5t7J+x2cR41klA2YT5gE/9JCWfWfk40VVY
OsHijS9RQTyIZi1NB8tzOkpFU9cjJD95fiK6zFqsQqkhuiZeOXCuudYCF3eZqwLXZwr8p6xqrtl9
AnPNDWPfaTePNkUiFGYYNjHu0ozpC/ha2tUrjt48bBLoaL4AzhNxqV64LSs42emxjrQjt2uNubed
QtG6MFgF4flhhznDs6sfx9w5p9gPYWlI6eSBQ5oqQcaFsdXb6dA5jF9zYW5AvFXXvcKU5e7N6mL+
WI3jxmUk1gI79paxSpk2eN0tIr1MBLjhqpveRFwmy1AG0hNxsbNtXZ0wXrmI6IxZqujfht3T8Hsb
951xCW2M4ChStclCZS545wcyMZIuAKgYrDHfiKu0F9zm4oZbxZrxHeogqXYSelwPypAPA7GZ1PUw
HvQGp1963n7f9QGWjlD4LYSbwY9WQSFSs00zVv+6qttD0bLYDhaUDDUjkdKC6x9uougw8yj9pssX
dwdIMLKuXNjW0QuqK7U/Ca9MSyKu6b7DNBkBbGo0Z4dc9TgOHjSsLMBQNhNOElKAo8yzjdc42U/Q
RxNEnXLQzRqW7dNRotaUNt4r+DYOQMXw2j3yRll6tdU+mgTgUUlSHYRAdbR3RWzvGHR3gIqhswH5
osoFDT9IbUyR4Ys3UYmVPOsMZDlXyHfijh25TWMIPSVALJcOl5AjYzbj0uG8yVwviV9Ujs259R4r
FQ8vY1x2CSPWrLjRXl2nwl5xd8GZ6y1saNR7DnVhZDnELrQ4BbZrHswVugrlzw7g0hgfSHChAFW4
TU+F+lbnM3UPPAx9AY2CKNS1EWEeSvLFHdZkczcK3nzQuIDBx5FoBuDucNKfO3J9LVaTjtlxr5Bt
yIXX90dCZ85UjmiCVtqorJKo3ooRcVaV54B5i4g2PVB9nIx3HtxTolwX1o9rkM4SunRm5c5I+4sR
x0uiOjcYWSxHYBPd/vRnqE9A8f+Q6K0yKqoCz/7y4MRna8JF14c3RlhMS37aL26nLLYXxER6Srq4
DCRvnV4siHyw4OZgjqHyfUAeRcoqVEcAclRaDmsVbJ/r8GZNeMghJxCOgBQ3MqrhyBU8C7KLc9UM
ZztYMeY+6cYR/i+rKmtgBD5BPR3wtbGKf0n7r+yfBvMp9aIVL3Om6AFaH7NfJEtbneJInRiOmjYC
be/e1jqSJ/MXCw9wPoFptajP41djRhCG3Lw0N1JMNp2/pNMbw7c5Ry2u0nB5dLHaJlF8jGDOapzh
n9BBOf8UUWNeYkRXvkwgHVlrvUUjNyoT8VjfjDlz5nYRaV8tkQXctxjHQPf1hyOQ3NJoSdJlstYi
xDHRSfe9saGxmSjM6X3aCuktaIZgFY7fvydYJsIOxCZiqznnJF3aMEcYHJvmi9V/BipIXP1XX/u4
JvStOKYOkZo4L+swDCs6/BbnjRlH+BrrGanTQeIo+ydiQEm90Jl0BgXUuULZC1FgxOSE6D9IksUL
lGC5EZPJXeUGbI2+gBeTMDihHNOvaWn91rguK9HAdylWHWFHndrCwJ6EYgaiKqoZo0WzwzoeJAOh
/jBNfU11nGusNBhTYbKaW5jUTrfKWcZsMPmZllzi4erSdeAku4xocFDYqMhrdCKJkSxgcKlWf7qR
LtvQZ7SPt53vAx5fcd/iOPJWiv7LxJNdErKbGjyVHl3G4IUdL8Vv1dSvzAn5f3EOLaOjhYANpCJG
pcPiRl6Uq+gkWYJ+/Zu4Zw9Rk8nG1HPoDNmXEL4rZigWJjoWzmVtHq16VJcEBFButtzynPJe+hCo
+rJD3TAO0Ky6bWyqawD7IJ72DuOhAtCN6Ans+LugWMHgDd2nPERpNW2bEVVODrXnJZcBQ/yV+8Mu
7Vk64EBsBqOxNu38HHN0dIW5CbAXhkAp5T/O29XwIJ4PHkhOk6W7WgkeVDb0iJaxGpp9wuwqV75g
kOMVvxP6FnMMq4AlEQU7CtoaWlTMy8frhfjnYh2oD4z+YusJQeTPDOxAk0qKVU8qcvMXjlhp0BaH
/kBQLNumkyOf4thnSTHBOLhcPI77OFcvM9FudQMtajowR9+qabFiTqHDqYxQ4EOH677oV11GjjEs
lM705MXhEeJuSqUk7wFe4dweMlxTI7xuHTx+XcCX9ksOGkObV2Dt4sJRDlDY60NXuJtQ8tAz7xBm
J5eCx4T+kwXUzEHl8CROnbOFxP8/ls5ruXHsCMNPhCrkcCvmpECJlMQbFEcBOWc8/X4t+8pl73pG
IoFzuv9ImK5beH/AQlFfHIC7bI53IfqZmpgFwdZFwd1XTyVUypCjTvoRArXke5FQ9QxoMCO5Xnaz
UUc4oqJ7Z+WNkXYQWZ6jkSjSgHzMnwGt0Fgom2QclyaB+Z0qjNxY8OKUG1m4MiD/eC+oz8gS4jJV
RKte7K76iZdc4ha06FdNTx4/T924C95fhhP5EnzJPgO7LQC4Kvy6DadSGZG5Oy1qf8SdtEePLNt3
ZZLWhFMrG7Ecpi9lQFypgzgXWoCZQalfWmfDipuRV6sSjR+k4JUvfcs4/QueQKxkxBl4TKsbNtxj
C8IQ8lHIH4xqIrSwP5PV4I1LTjo5RlSEKo4xMRDs61RfhjVMOXAmGJ8+xOuYptIpu1VOsUxsCFd+
b3RGin7I+umYMxf43C7i0pZZcQrrd7/Jzm2YHATE4D0vOjKeHZZfWZan4uCa9N0PzksUamD+HcE5
0KVcLtJtJ9m/ZTo9Atea/MSpkX94GERz59bbb2ORLDCecyEA3/DEU1qCZXU/otiKQpj65oFMk0aj
zPCucCmSepYSYKgjbWMnqqOzRjxWU16BXE25z8J8YVdXThZZeAL+FZuKlwJ+BGRtXMmOpaqntufv
5LHjH+QYCUj6KjGucQAJj4hmALiLFzpjsU471Cd8GMg9HbR/dYt6svmTFAnCoyOTtamDjM7yNkR0
anREbNgWgTADecvEOnu5dexHWH8wDC9acyQKAzE53+N0MdgtjIApgvwHHBe1h1EPtIbHt0vrW0Jw
aTS1O8HkqVOQxlCOa7WPnr3wZ8Zjw6tmVKInC7N7SSXsn7aN6uzqpFBgwL3K8U9J/bEF7mol3LG8
8ntxLXSCqg6vXXmavRG0C6yGoByaHMAXCs5KHcTVQ2qJKJZnO8RSPk9v4wWkbmNa3+1A7Yt5D90P
TVMeel70hNs1czwCTy0M6KhjM6JLy+zEEgPu2FbBGk+VyJGt+aVgCNQaCq3AXqOQTDyDvqEQ4xtg
Zkq3SIatXr2V9F8MPYqiU8UYrjs/HT52yXQaJbv9VLj/Qv4PvGoGjZGWn21C6yZohfttNN1OLzqa
2sga7qr1oDVU99jbsAifJUmLD0H28CJXtyo8luL3JPplLwlEC9uN1bGBKQrCCNTrVCC5FrH25GE7
1nPbok6G5TKzg0VEwVy26KnMW5UQDkIj2y6wpcm02JFbwygko6IBjT6gxKyppqLqZMAamGFFMibA
VfuHtmCipCeQzJs2TQefSVHF0CSLA1zXUL0oDOICINRYXOu8/QTbNjhC+Q+3VmifpaxsML/KuNwJ
0N0U1psZkY8LdV25Hpm9p7JbpdQmq+0tgxysmYZV9zobO5W3v4uHpWRnDGa7ArgACSF1TVQ8LoYq
J/np7BvveDdjOgF944YyNcIK5Z/bdBAwFQQANr0/IXfHtAdVLGGbQgBobF2DdeF0U5z7LFFwA93p
UUFg/3yMTDQGzWrWeQkJ/QIUz8no6tNhkaY/um3+1TMXHPT24J6nDmWM95ziEFc9biEqx2Q+QcQ7
+w5uASKrmY9Jz+CdsgUGzeA+2KI5xHkwTMJuLWJyWceAxCu92jmYB3t1x0XRkPyWPNt0ABTczx2U
lZWto1thPQaAZ5DZQIrcvCEvalG7a7m8YucUM1gC64Fb30uSjvieY/42Hjz0C/K0lQQrld3NxXXV
uw1BfigymIVyVdsnVEYmCXuf34C+/uQeWR82Cz659kKj8dK3xW8LkWvzL9ZxfNT9e8Cb5j930T1s
v4fpt0TjEeqs/GW4cydgC/ub53jZIz+TMAuhcwWsrZF5O6gNXMt9lIb6mnGoat+KUnac1nxK4q/E
oCZqenJBjzs3fpywtkMxRMxUJheZ9fn3eqCjqhhELMIsI3qjkD1Q4sWfztCAcCCJtPWA0kaMahOt
Z7XCZMcF6aIZ90xGEDRlycUAfdHmGKYLix2CaxFN1rAkjapvyA6CFyVb0GrO8DF8ZwMhHgmgbu10
r4HN1cYPNNfzUUvvFm0EiB0mVZLIW+8W1T4yRPQ75aO0ZnX1v8ShZWB4QPoNLx9mMaxseEJoHMeP
8tA69rNjOvc2hvypi/1Am1BBfaS0HhMKqF49/VeklgMSGb9cx6Gz1cESMqNeAZfIx+J5R9lxVZ6N
hDHQLhhpGrp+J1xiLL561nLeEqE77Hs3OMqLr9Q/DTtplT45o731rO41QqERae0jJbuLNiZPfeLM
CTx0RBo5fzxYueY8axNmmouTIhvBb8EH56AIsimtKWJM++AyjvfD5BJQOKfFz45C70d98KOXIPSw
ZTy79iGb0kfbsRY6l9HIKiqaiK78itWY+s5mM5fNkz8bRBghOrVXQ/zS8EsRGcouLKgGlj99oKzD
CVi95nDjTOGBE38p+6ICzJ7OjxbrKwHwFjl8zgD1ibK+aIwVCVBrETdwbtjqdChtfdtr4VFPy4NE
c8wq0RUhyYdKs5W/S/65THByg3OpMiupOKdl0o/Df7OSnSaKOYYEdT0fhgg6akvfpM733O0tjQ5V
ORhf55nKMReLbWnCN6Kv6ZRFh7Kr1ry/11ZeL3KYJDykQm01hscuOejBKztw7SE7FsCYkKRoPUcu
ZnYEa82tS/orj4VDz7kfDze0bxj+slXvGIQqKE9AHiCqMt1TES6B+SNrjYr5UlCDDI0MHlEco5l9
IRQaP/2qxGiKTRDTvk+rpkkKxfuoISCDydMwfPAnKPS1GvimiVgY5+nkZPrCafpHM8rQHeAsZzUn
rLKCTlSNGxNh7VeLD8uOEUWC7aBrU3UQcL5n3+s3xKbYDRYyt9xAtjlAJMwJsGkM9yO+Afnf//pR
qn3Og4hOGDG1xWYUsonUO910D+1ovECtyDkA7uCTczg0pMjUL874rL1aNCyopNaPCH14upgZ8/4K
kVxO5Uppc+a8s8VJCTAu8z8k0jKw/4H59FADxAlEtMsVqs8FeY+RAWeQmQqgnDIXS4N4W2oqHgwU
IK0PXx29uPhEikoHHJw3g9atG4+zdSnJYCZRVhLynOkYvdq9SBOoC6hBOifyHzzmebwySaki5xLa
QxYk2L8FGJHQZk5zqJO3P14oYf7lI2RmDEZ8DmRxPpO9wLVBEzTGihguUGeHlNxKEasJZc6TQQ9S
zCipCE7HHY27yKXBszNfEK9ulIrl1YXnQKhvU43DQ25cElylQhJFfKbsIYs+uHcNuRLBnblvJiWJ
ZSLOsHCgSEsrpiZ+N6VbzAkdP5AMnU4eG5IJjGuoJIniJBKg9D5aWNMQX4poGHLiahMeEsnFVcaT
vDNcW5LjT7GAwykeG7AOKNds9UaZtfh9JwOZkn3RfCKk+bcJcDn4DIAdzTnDHXEjMxtHsyjsHK7f
Au7GnT0ojfpVBHMeT0jaxcSbJc85Veie7Gx/uxQ/o6z3IaKCq7Ru51Sc1ljrraVfXLkQ/xCqjppR
rOjxJLmnRyJApZpZBBD8rbOR7mLtWkJdSWw8N5tQyaKMERqw7+t9Id0f+U04RUFvZ+xzoieIeOgi
jug/bbLG/wUcB5btXb4FeAzb+pxwNgo2iup2yh/lWGDxtMgk1Op9M74V4ZYjhjMWXjkhvosS3d66
cOSIChtsbBwhJWrQWoYdI7vLhhkWFy++5rW5ckweZcgDerZUZGhci30ACdDuS+fuVflzTrZAE5sP
nZ0QxY+yhmGGPYEJWdZ96CnVYJd7SvWedH5xMUu4tcffJFGkrAlqQvHgvBHzAwJy2IuKt46J3g/o
NME2lGR0QHjEqubOUoKUeVAkEdoCGJnnDyMzMfho+MVQLlqfAnYbioMCL0clSEqDuu6JynIgJdwM
JoGwEJkubGOPLVQx2teoIIUletT9DTIC1Edvwg44hGAJwTAnHs2XaG6I01D5jpM1928zvYBOYCmU
jKwZ/VRm+OsR44ibHXyFEO2eGEWeSrz9gg4LDCzT/3DK/ccYAgEUdDOQ0CSku5zlPCSiK5P/SZe4
Kg7jUU2fZVR0Zv84kjaMVXigCqjc0nn5JAgnKAcfQ1JdOeikNyRudkNxoH+FvVPlwZKVUFI0atNb
9YNNZNdPDBHDQ4heFiRwtPGqWT8B/oCIbMExJnyA7ZqgPwddaxD9KgWPGDN1axk7ZjlmTxaLmKpt
oxdHma4Cjrewzxrh3wMhE9NB0a+kvTwFMLDYphjOebzkRhHRN+e7DS3StHcUj+gCFJpezPyXE1x2
xDLu15zZCgJKEUQSy+F0J6XZZ1H3xO2N8KDkrssIQubcIpbGCW7wIzzHSIykeouHvoVFDUGsup6d
DI+T/P6Jto9gTlsHmcocLWtzore2oXoQl1BxdcMCSRBqpM4Fp65kOyXeMqDfjUEBSEO+Dn4onpKu
3JMthkWX9D3zBudWcw/I90GSImOB+GD4ufhv6YzSyBoXdkPMoofZLfxVCFZEexsDiHgwLGF494q7
Lxm1CBEy58vrEaJDyAxYTue8fRbVXBGUK89pSUtw1znxIL8i06+zC5vflmFQUmMYXevYOlLTx3U4
690G3Nzhk5jRJ/HpTPxMZYbhhAdU47Uy8Av60w8jiYwYvYOanM/O2mCBh6X7y3FpTtDTfKQpXslS
+1KmK5ruhYtahUItjlo72FrdM8897wF7kHUJOAtQbwqENHcjqbfcu+0vj5aHbQlRErg7f5EHvCsp
0in2NN18y5FdsAwT2iJxGvxfOA7FHcFcCFm79TNOChIRobD1V6dCpzyk9J5YuD4xZnBBsgvrlAh1
xwhWoxbl5PPM/kB+04MJj9ImFxF8hSc0l6vS6CEn7mbtSz43T75v4vshaF2/AAAglupr60DoB/KM
isIgyg3MiKOHSDuLngbele5XJBdlyyogtAObLbJlhEKploDDEANEmjQfLoMT7BrP6cwGqxOXy6Px
V1jEou7GJDBh66f1QPZT0gLINSJyFUqmunDpixiTnyxHXaYpDIvSJ0ZwQfJS89DyJZvE+M+2uiss
gzkc1u1ClBaqklUUhWsN00utewu+Qo3XUagT+BhL8wg6e0FnbhC6Sd9a3f9U8aH0nwblPUBh3X+C
0Mk0I7SEbLgyAbBOym/IjoiouQjuciAM6KJQC/GwyznezuX9T5UHcmNjhbNugFbch8wYBVsEL2mj
UdnerIQeauoTXNXfYCg3W83qBEmD8o4NRaTxI2Y+M0GjBY/eA1RD0clKw/OEQ6mI1tr8IRclYW78
UCHiZ0SdAprEtMjM5B226bPCf1A7kWr7lmhB6AvOWMMNICqarZo+WuULeJsPsTlki5qsP4y3tkK5
zRUt5sIF764nWh9EN3NCa00p2mPsfkT2e97CNbMD8yHMaCoyHKvz+JbBXvAtwqfLtUMkhj+8jRrf
yUGJdt6/eiQ9VrJsOeCsN/k29F5hXDUINYR5mYN1KsnfUcpP/tBcSgZ6Q74irA4awdxEnwtQA3Gk
IcMm5EEw8mh4zfPvksh9MUsQVVPUAQdkLzcJqgC/BOhIXxDPoudrSOGbY+oHBWabpObOIiB5aoWI
ktI88UFoxDCIlhvgUV5ayf4V6BY3J29+ZzNfdsQbGYiNYFW6dqWl2hoRSq/GX4LIOp26E5p+Umng
aZ+HDlVzdiczcWMY/R/Cks7pm4FQCc4oJCs4J9w4WivBu5zFIZmlTXYpOnuRcFhWBaYWLaYB4GcO
SC+9CUMJjhf1MTGDlzR8M+pf1UA7xFfAh4QIQ14p+cfdSHGo3WFEuMjhyjG9GgLlU5QYYhcZ90VN
jZeIY5Pqs8eQgDhldIhzqGGGycbN+G381WTw77Zkp6BEAwia/RDnBJ1XpYWwoPtT3zPBFgGDPlxm
qLe3UQlRt3B/2uNrgZZGL/dxsuGO4UEH8vo7a8feWXcjEOuuJFbMHoH0o8fBiE5pYKxS0Z13YFa8
/QM4MPQ5Igz0d5L/U95U5ua+jnBdlTtOedtzUBvz/dk01qJ9Jadj7tlgSkwbyL7PgPPcK9a4Va1t
yps0zsjOhhK3g81QwVZsX0rGrLqzFvHgPjgp+gLMmPL7zva/Qudsd94mvO/47hD0Njzxk/8IMbg0
ezTeHXn9EvFMuJGJ6ggmbui1BeSfGDkS92y3W1lUquLFT5JdO0S4G441onyaPbwk/6zRB8YG8wHX
u5+3eA6Gh6LWoFFxCqOccgr7qqP4jhy8SMxk7VmxlLU5fzWZClsJedn8pgCPGj5K/AJNnSODj5Yq
bxbIv9PeVDJ64+7WxuqNwaCdTsnYL60QfrvY9X0vOaP2Cwh6Zp6Kql3pUfU8F3qPxZvBhA+G+dKj
36j0eHank09ucAJk7tIvFsw3j3bp8rkseg5ncG3jpcbN7KpPaYeEREEExvk874tmZJg4K7iJXF9f
ELRVhx99hXYnGpcqng9ihDxYxSg9Tj7IyPzI3L7SIvPF9MxtOL74LTOHESlvivHMGEJisfcZjPlH
0B6qsntyfWNfJptGp/cUL1MQ0TVAZEGS434j/4wt3ORby1Nj0ao/3MwBbSoeOkmhtaY+OodoHwZj
mwbpIR2yNZ9E3YCxIhqwWvrqCIUSDF8mjcCM6Zx6rMt/YASJqd4z8s3UeV73eFuAGNedRQaZTcIW
11svjApEEJcAVOPGQZTfWTkuCNZayg8SODizOST0ccjjEgXWcialuIGnKDxtNwTGE32Xc4sOhC+X
w38jbsSoyT+0fke7yd6mUE9EmayODuLCIPhwcnLiWYGquVu3df9Yp1pGVKdPJLOzLmFaVX77ondO
EYhpTYhLxO4rkTsG8R0clZ7y0DXmMWICneB0Z60Hlqd+qrSHT4nz4EBYV765jYPvpEHhVXXmcTRf
U6ZeD0GXinGkSusnFQbBDZsMqid9AizTc1bmwiP7zKZ3D5ECK0Bml7uuUk+qX357k7Nnpj20HV6a
JbV25MSli+A4xRReHbx4eIhcVIG6f3HJ3c3xZWqzB6PYr1tXPeq6/s4L44Zs+/H8mrX9Y+AGp6BA
jD/19mOX4pWxGI+0hcGfqJNspJKPowbjNeshRNRlHytfpqVjTtWuc92/jRwpafcrW5f4Zbna28T4
NTt1zdcfeL8+AI5mKmc7HZ6tFlsxr9HcuCvgG4KMgufBnI1lXSnrCKiDoe4nI4/A0e+gxThu+vZc
2x/avKWu2K9/Cbh/ED2v2yVnAS8aX30qwKSs8Re5M01G5lOV99uuTXcOq4YHJcuAo2JGmi3yf4Dc
MuZtW9kWvcofMn/03VW3+IyhreBq7FEHkeBJw1kS/wo5OnJXyaTQuLS2GI/N3C+KQiOCWmpebrV9
mjk7U/s2aL+QtPXIw4xHkctwFKo/A328GtKhxaOjK8U+LFtOQGxZRM7Urw6SWO3mZX+VzO17y5es
+AdbQqZAdFV7uPQcJGYOy86hN5AL/IdDDURvgygQ0auyMrKM6+NmSKN1zP/K5TmCl9ouiqRjnin/
LL86I20U9mCVkBOmxcVOjNJFuNd5dEZQaL06pubdLZGTGvfOWM/aV2+eFJ6SAdAv/LTB/giSsSZ/
Ncze0SJNdyrujOecpwmJruEYHwLCt5lkhISpjPRYed9I0YGXA5bUeoEsqvN03jS8Muh0ZSSA80J8
H/Eq/V/nXoH9GZzzyeQviiRY5ebE60DBTM3fM1kWJYq0byNUxDoks6UOiYQseV8MBFtAcKiI4Iik
JqFXO8+VsYQ38j3m8rE5puX46AHmDDiRHI9a9V3Ea+6VDRGbTswIBtQwN3jICGnD30n4y5LrOdCG
fdBrO8/9GeMrnWEFGhcrN48ybQ6Uw0XBO0Nf7nyFIHIxri0/0bGyTuiqUfbQHcDL00Xl0uOtFm26
VvtPOffJxLMsDixZkbPUYbrgYulf8C8AiLoEKWrmm8FlFbPJMGxBT/kQ4f0w0NocSGk28qyQmGRo
XUzy2aPWnlPU3ISM26S2WCLwHaN18FL1x3o8ZNyyofVLi4NKandGlwS7mDGN9KZyzNMio4xIXdpq
MygGbkA+AUhri8FXO1TeOkwPWPM8VLJs/cbWGr9EWZwWZPHtqgpFV+eRDHTnhseJyifI0Wo1LJms
vIrzyw9XYl6OuBiYwMEWEZNCBEqXDvluizR4yabnQEGUZSjPCuNjHepPOW4LMfrNgAlYZsXdO4AM
iTF+Vk+CN1ht8BRX3dFA0tFx1ZNZRf3XCJIf8kc1Tfqqehh+yoTU6F/siaOHnjaIQFNoe4DS+tV/
we6rnkUKmQr3s/GcdmvGOGDqUfk1R20nMLHJj15APGAeYiRmDcWfORcbcrT4toA8vUiEMjHSk2Fr
x2iyxWk0Fig2wGdaFn3CNfhGhRQS0gt806UQ40m0uU0Xw91KQjQenw0IcgaShNeIg6MjqVvEV1R9
M4jK+p0CVLb8mLY6vomInWPR1PMdK0bKYRZa6Q5LWDiPx9H+FMbc7rp9PZQXmcP/8N/3PGfMrA11
ZaO7ZbXqoIIdhndGZHA5gHyyHURakivtSfBVADWdpDMH3QP2COoaxdjFS1yxnPAj2tkdlFYeJwRu
pCJmDoQYdTkIGNPIW48wDDWyIJWegLLXZCMhisONpvfctLEkdkvBcYBz2uyNaVLyY1F5LDU6flCT
oEdKCu5hNErVd+8AoYLPIo6QkKTGuLh4lUFi8Pcohkn9JAgTd7glJTwCpRC5NUbMrcGL6l7Lfz0g
FZg734tc3AO6ohTMWOSrApEBNrrkzbCqcYeLAUgyddj+Qu0lpCweM1IYEN8EdIUBjNFO4LdmDNlf
mPiqvceOZZCtNqo/NuuxpYDIzS+vo3tEwdBkhxj+VAQF6PB84zWM43XGHjYpkSCKf3iUcSb6nQ1T
aFlEHvwVDql5KDoJNySmPISw837zhCY2Cq6Dk6Ggi+o/AfvVwYI25OeL4lVQvsozk7ZkIn3LxYTq
aeKD9LRLSuKSXKLFLz8YWlYg/XD42+AlclBkOBJxEjzKl+1TxAoiRMyMrBL/E92Bw3LWNGsVmiuK
aV/SOHP1F5be2vxFxDJzuk3OB7KbnCIGRHvbzlIgIC8GQAoAglEOB4J5FyYnoaDP1hl1fTK/OPa5
Y+CASuOVSvCMUAeqYNU2oUkmi/5r4ibKS1GfrQoXqFeuKx4AAeGE1Bw2+IdIr2jBkdqjjkYs0Nlr
C0LShMLhh0GIWxVEDUA963q3LbV/Uqo5sfRVM1Dm/KBJ1B4CT7Y3gRjAG8SeItIzpY63oIXfrvIx
FZBWcCWKt42TNQIcu1UfiLda2bH5Z2GK2M/QNEUopVyEkQ6iYsIHIFHEvxS34gM6ibWxkhupNc4F
rkamETn9tPQkIwFRrOvBAPOvLzgB9IBwVoAjrcJNZNQnU8HtlLC9WuIHlckcpowj0IUAFMsvKymk
fwAZhUM2g14BJusQ8E7Tuk62HhmKotB3kmHLbg9KL/4mViuQoXn4jqyvjGK8CeSSqgW3eTcJwxBp
jAOdMJvLWP+ejbNIpFRQA7SAwCY5Sjlc62ToTHGNAr3hZQHPraiZ4LNMEOExlbuULtvuEqNBGrwP
OZ+vuLZEYSQsOWsmfxArNYhTQTKvtmtBwlTqibMu/xrNdlmRKJWsRPNK9JfVnhlKA+NuprfBhPtn
AZQGxfRSwj3VyDTsnZ7RqRctW/stw4SnWz0fwlcSO/jiGPmyikSmPXkny6GM11W4mmLiS+a100fo
IzGp1+NjZ+Q7EXPMJN9kDj+hQuUQiGcoHk0OZ7aoRSajjPKDz0mAchjJv8AiFhfakzhHWINMx6Xd
60sSjBKxysD6WK12Mi92id2KoLsqqVBBEU+YEHm579Cdz9VpQqYz5zquf3Ay39+qGCvEMSn6jdyg
soQiXk4Nkmn4xHCCfdTgYbNOSCS2HAO5GlVsZIBjzBE4NnUIU3mraq7K+lmqyQvEhKJ0fPQd41i/
ha2yg7sbuKrdwdrKO2mXF53bZM4MmgR2xbQfHm0ynTJyIVH0tbODQwBWhC9WA9/46/3EYmGPP2P1
gyYiagi2gYtiNpI/1agpsMQMkTPvDP09rT4bCrERASFxsRksdGLUXAg1ckSBhRtHUvn2wlX5iAh5
tlQaPsUJzDAYU6pnJ/0yjyGNCQ0Is7NDmkUmsmflWRvf3abkIXNg7/Yye+DhWkKDjOGysd+Eymyv
LUSjS36N6XlkjTNDtaQBWWKGI0FMxCluurRJBhC5FK+SALOStSDfMJ9SOCqbEtETAydqvQeZeyL8
rUdm3KkqjiPFVw1HAu+Tg7Ry8i9Mag3MyOCoxFmh+yWawEua8xwwFHEcweIjWhX80wY10juLmpx9
wEM8RbRwAtQq/AYFq56QQN2ms7oDh1OIb7YMf4YCs22793hnExAcppFiSg88FjGuI2Hh7PRuuHeT
l1I+OI5x4ZXalLWvcY/QvoIwaoP2MOoPpGj1BNPQIl2TBjVbZ2ZllH4jPwaxpXF3qpriUwvPSEJC
v78k01NKZlYwtUckyEWysTr/YPi8WMtMz5krOAM8nuyd4ql7pouELhieZnGQ4bJXF8bAg+mJv+Al
olPYr9u1PzTXvq7ZhShPKfcqJgdIItOZHuOu3Y/5cBBuWL/MfrrFJ8TdwssvMkcM0BmROCJpCqhL
UqJbAvEiYaCz0e/1jI6uAZ1qOf1MVk/aOM3XsbH2lIAqPsIf2OLD1l/Z6rpDPhRaGqGuOHdIBLB9
ClGTlFmseZxSdYfiC/KftDk0u8joKsKN+YX0Fh+YimHrZkzmxgPulsK+0GqOjeGiXMNmAE6AoBaX
3KIqqnXmkswCqGlrxywCeDR2JX4cL6F9QIW3QAvk4ciwb/M8LUTvydFXwE1Dh2hm8TaOgJoBZPlg
Qz+2CwRpNDDRhKGg3recF6uvNxwLJoPIoFIR7x668EMUMVGcHcLgOvpvhVFuE4mQ9H8sLijJcyDT
Mm/JeJddNuSAw/5UjOlx1p7gP3t34QGJOhqNpgGnabAQs2Q1orkcrkn5z9aGpYHmSMfwIu+KGVSr
GbH8bIWbxPMpi4Qi423MiAzJWGBGKGQPAEUv10rGJdGtcxun0lInQThac74CQQ/ciJV1Do7jtONm
1LrHmYySdK27wBsu9aN0YGAqB0QtZAzt1j0WHS/tNgk3ITaCVRAPz8JVZ+TGSFVDPnZr3toihnBG
29ZeJ1LTpKopJVmk0FcBX95M0Z604RAzo9WoEhv8BFC4EBzF1WIV8VJ/RQ9JPrEE4ijietAIywBe
0oZDJyuKlSyqEPUG6/po6qjsWZadF8YjxlMOGqpqHBDnGBix+epIoB/46MHna9pOKELjBNebBIQH
AnrmFC0OYjLlEsekfwowc8QW451h7BVn603rP5UGjF5H+DA9eSndE864IB5nkSTXOK6WTWTsptlZ
60Qe+jxT8q2lyPzc+kdXVl3hP8gM1CXRij5dkrMIeFUU4s+wF3PqkYpSDW89XQ1cvA6gpqUeEbTd
s9o/iFG1mfNfLaUYmpBYPzgHCXKstD3wm6L40gsyOtWlwCUGs3hQ3j3EbQ6JR7j9AtnR3BfFhKYl
OYk8I4z76NCESL4YWvfRDSa6EOICUdqm9tvQNYtZLx61CjsEh5ljaKvsY6z+jZm2SokV6lvnzKwq
aVZz3q+14CJug9n5YSVpXfr7XA+gfSuq9saGfLeaR8lDgrJw2aJROMmIRJDaUo26PW/9IoupQyWP
mvRBABs9QizDb6Kx8aQ0SMhnObE/lIq1j4EyJM3HSn7n4aKSu1x033XvPtdcV8T8tY0CeEqxVf7q
BN5RvjOPy6InjkryIay6+xZzi0kJS7dTqJxzHvuYmTPdh86b9shFEidoVjhDYT39hrqdC/T4iEUa
dZvoy//kgfVyjN/t6YOoUxj2bQO4w0glQzvra00lrJyGHFk66RAwpg71JQgaU9U+5cZwrPTiVgfc
x6e/+M6gOuekxTYJVmoR+OpF9NLGUOicbLW2YfogZZHLHeTnqR2vDbBoYtN2gC/aRUISIhmRb8lL
h7U4y6GtmN1zPj+5MfCfh5q2goUmRx5Fc3i0hj0HLnll/trrzbU6x//GekQBaJCzAmMbUYSEDz0/
mL61SIy3EkOUbU3blI17IKdfsqCM4Mrtzu0dEcFGsuFQXWyJomc509CDKkzSmQ7epG5tJluE0iZ5
Rr8NWkgPBCXcxi5VzPrFUJBZ8MoVfK2bNDjl5TUP4SXYnJC8GSQ9SQUyFzCrjqE/OyD8PGFS8+2O
wVnVuwMIJZodmSvYwe9c7WA+8oIISIcfZuC9gxhssd92qrmXFzIM4rVB8FbLlBSjpoIfzcDYOksj
ke9HR3+dg467W2opk6SlM/Zr7J9tZe0VNmfLQALMIg/XSvPm6d0atge3K2buPr6sB9DPvyggRgfE
HpJSQJSooQRHMy5IOU93IqJuyVDkaAtt/N08TmSubLQhPYQE1dbJ9F60p4k6MpMjCul0ypOuttn2
Lx8NfKcAFpe8bB8CpYVkzbqVXMWq8it9PeKHdUgsEny164mjgX4nmFmiIhKipcLx2WHhkXoMXDfI
vA8iCrF/YjqlqZIiVK78ldPdBe0RjIPoFScsAXxQ7FVkfA6Lmhu4TaMnejWA35xkQzvObet6b6gn
yvY7pfOuZCFln4lyPhNbAsd8j0aSZid7u44oTVWCf42PcG7tfToU0ldwtTxVHD0oebki625p8VEM
kXerZwiZzliZxneYbLlBaDDdx9VVHCQDAcGqGu7YqhobUzCYQ9Vg0y2fxCwpW04PaQuV3Vbal9is
DZZLFB/iBpkT1Ee0S35rCOZIlItiA2NGt5Y4N2ErgQAm+K5+G7nKSsHBlM+rUZ1go6n4QITiErdx
UCb3iUnqL8N+TozXIT0ZRL2JwI6CxLZdNqrHrKcjZOiJDAjT5cxTnbYhSLBGspL8NjfxpwOrMuux
n6u/uYgFRRwPKjijz5gKtKogF5L6E468lIgY4+TMy2Xm7qkpx7VIurWmglnmK+cin8Lxnz67O9u7
1GDgXGchofl0mSWacgyWZfIFLFIye3armQu1RThS7CYr3Vqld8/pAlX34l9S/H9V9yUrtEroc05u
g3GhTc/SDxNZ6o3O8JOhuCgZ9cnJy4GD4GyrdFhp4/gU6cneSsHap2998J9q79Tl5rY2uxOe67hZ
kGtKtrC1GWr/GytIEGuvAe+j57j4Lp239Gig+dTs6tBaHkWS/6jxjWzloA9A/z5yFHzxNsFJKcoK
aWVpo/ClZ4ED4f0LkAuh/jq2MtRlJF6GsmFpYDH5Mun7g1BiyraFmx9A8wGNeq1DbgzWNXAW02FJ
K0TO+zXhUqjvafRtGt0uJMhgtlat8uQpP40PfG2xRzK6MhFJkm9srtqvjA9BISsX3WptI1sFkgyq
p6asPkWrNvQo6fuWmx35rPcpgg8kXP1gHdAubUPAyIiJdLjIyxyGxokMCNWE1GfyChksO8APtBUi
2TUAI1RtQdBd/47TB7zoEtaSFjXiq9Tacu343r1nVxQlQJVPq9aE1qeAnHGIe/Ra+q/S7tC2FK2I
fPGiTVBvnXPt4LJc+GhwxwQZmzUmF3j+U0TgEsKHMhmIdjjr5EoDdNRKfmq9BCN5tGT+4EaZc+K3
mDgs8HTV0jZKqS7NqtpU6Vlnv0H5qGX5lry6VlEOZGyTH9WK3JEBivwJEVOCJdlZQBkMOaQbl8kh
yE9lVdNxDLvR/utqKOLwQSFiM8CmEPAH9tG2IT1r0mlir8ZrYBSvgn0P/ONW1/YqmGJJaVrd71po
QPJR0zcs4u8Myx4niMmBIIeSbAvsv2KoZO4GTB1REuWaDlJJk4gsu9jbrPyYIfEBRKHbI0bLOOTe
VgknxB9AGOWHU/ikQEAhSB5uf447ivWGi6d/mGTnUH9mU9jZ5Lvas5ZdTMSZJC0NqxyZnableE3s
fcwUxGHKM1DPuFvBsktSbJw+OeVzwEd5q0I2fuQAdfU1lD0jN68pkKOLrhqhhxbaC7UgMo5xMwQD
hQ8tor3rs+7orO6ulGiJ+ziQBjOPyxeKo4pmyOwzRPtm5Mmay8+2Jlt7XuWW8TBY6bMYAyvFWrPl
oFRApYK1Jgar+viPpPNabtzKougXoQo5vDJnilTWC0pSS8g54+u9jlw1HnvGbjdFgveesPfa0lzU
zXBR8VqNA6mPQAIMaz80/+SG5a7hvoCcydElKh/q+SmB8jixqqAiYWw8eIh2Q44uThMdMuaoLIwS
g3oBSJ9cTccONp6xt6PvzjlV0Wf9afu3zP9yOx3kVrVQ+w6oYrjx0Apv6lQUqVykRnnuAwJhKlID
/4VhDucZAVjz41CaxmG8lpdWps8e70ljIBoMOvQJ5KawPelY13HMMD8Xr1nBi4NIJmOQcbYuFs4J
Dd8DyZ7UPMhQBKFAXJNIFhmEGnxzp+GTeYFeiQ6SN59rzeJ4FeUZ+3u1BZTuHDAhVQpxwUCLiDoL
P5P4wr1LrFwAfuhZtfVN/2UixKT8qXYnNO0ZkiS+XBE1SlVvNV7NhG5j5OLjZYTdp5fmm0FRNnHd
ryk1M5S9/fRc5o9a+RA6R8oPEgJll898NyggV3H3hyztWnLI5qHEfK3sEoSDzDVl5i7D0kmcSqB9
s2Pg8UYyOu/APpG9ECA44/cQ9xSNwc61H10WcB1jVvXcPMUoI1yNsa9JlkJ4sxnWZ0TbjfwgCfIK
vk+UBYWuoBn8x/COxBizy7eCK/kTmyormEtAotRWbJ43133uwm8p1umDMLuhMoRoK24J0IWIDvtk
uE7Dv9zXGIm9mv3SJ7mRRsj0Dc5olP+woNgc5UyeERWiQJ8i3GIvaV0iVM9IkUKSqmpCDwgSrunM
40IT2AfIXRI1uTVhi2Ox441rnX6hgGSvix+Bbw+uuymhciAUDGEqoy1EjWTY3IIOqzIe8fWYQQfl
ymZukUzeTkQckp/FpNLpnJUGeoupKThCZmlUa6wgJ0qRJPhyI4DJuMvM8yxbcKLDGwszQnMXexrA
caCUc8gSYyPidPSNMkVGDM6gyC+3Mrs3wnxRuOVRbW9CheBf9DedoRNUuM1EkS2bhxD/o/UEAWMv
5R3vrgSwtvaNZQGDwAnxVI2ijBUyX1wT3ADfYrHfcnjrRFlozU8+2psA8zSGtQ7gm8cR2tQnITCk
2wmZElo69OAvKKmhiyqJu09QMaG4D/QdzywCfeZMrHr6qbuQOUo7WHnnCZmGDN5A9VFrybNjxVyA
oHgGmwV8sGYnSJhLwxBfPlnrFiE86qnatbsHCLK11ItAkrTp+Hc9ko7h4etMy1+R6w1krnri5yfL
CMK6xr664Qs0wXwmpYWvSEGV6POOCb2wBNln2z2KkP/xwjOXCdlg5WfqPyksD5sq5Lw8186TbmjS
iAgXx1K/tJQ1qkQfM9Em666yn8TEkLTWpicKkG/BhpGdnFU+RRphIOgDUC4agFpwSW2kdbMc9VRn
YLp5Ru1axTHYrVrMjLKbcPFuK/PnQAMbZAiYLQZyyPkRYfAKbC3dtgbfU67G4jlRkH8bcJHy3zQL
X2FJqI6zipppTYvLgoOiQf8tS/QuXfO3VmHBOYJKycIDr4nQ6pBtmcdw1swqYUvoesxm6C9Pz7Pz
RevFm8ZKiDiYEK7gM8g03n7rkcQ3HuU7/wqBatTuyqQpzMg0oWSXKkR0iOC4IoujLT/TaQe84RQg
LUMwvJdpa4GgKR7yIcRhh6gqTEGmEVrkD5sUPSWXV4UIGJBhirA7oDhsRS2ZKJuxy6+y/A0d7ag4
82UGEJ8VzbKYH+NwXFsTqN+NM/q8UuUy2eNKvJqz6t8nTKJ5W7zPI2saHKhsVwXjInwcJx94u5UP
+XPG8xWN3U9iqPCg/E+taH9raOEV12/vlpQDrGTgX3B6oDG2p31QUnMBIBPnkhuVDyYgxmr29hYc
ILtPnqem3Jh+T6iWerd1603mSiaOcIGzIq5AZdwq3c3tX6o0vmX11e7/BIiO0b3FELc6G85sC0Td
WaRmv25LAknK5uhF7lFHq2DWp4p5OCo/wkL8Zd3CGx+jbWiTRWm+9+bAPfmrBpdKYawyrTmSWG3u
6/g3MJ/16TsIq5uRdzg1CGFnTz14xlqH18ohyieYZqyFqnCLs4nt80DnlJWsmhtiPzp0Dy0se7Mj
A9Zn2IMX00etQoIlcW8HHjKH7Xlu7ZQx3eQzC47G2sELaBDcdTTQQsPNY29VduPKpjKItBfLSF5b
azpyHa+ShumPfy74uHRmINnHME4PTcEyGCJ8v2Az4cwrq2Qi6mN4AWLDXRNva3zJyeukn4r5gsZv
kcUfyfgItJObCm30SW92Y/OPhouJBi25boaEXfNH9d7pbPFqkWJdCou05kyfdxoHVNmYdGWwE4is
ZQyHjZvtn3fM2bSzyp+yJzGPoh/xliposHZjQxVYzV2wk2+4tOYum1HNeB/bYePObABsks6ozXxl
XWfPAgPQ7C13GhyZcZ3o9mODXDoAoFpy6bq4T70d57LqXhuPoEyGKchoXSCLv3N0RcOvIPGh6mTg
ZzA2XCYNQUFATHuEToCP6v0Eh0pj6BDEkEM5uMIIyYsafgSsH+FyHA3ChVo9WoD1cMxDlW5aqYQw
qep8SDvodHm80+Y9QeOJgmCeAkPbOf4lCY6cFD6HlHwrq4Bbbum1wLaWLm8XTomcNirm0hYj94uL
Usb3eCf2ETWmVtzRqRFJwla736hMtM1y3qjFro73On0/CjeVrqTyoaeuLGSF8xA/57Z1pnhe8NSv
lAltcZmu4b4w3VJ2w/hYF2il9Q5zQPo4GqANRzUCRxLsrSw4tZgOmhrrYo6yof6u3Z6pdrWuYaiU
zCjFSyaQA8kGnnhfq10NEczalOW7w4BMxYGL3OeuIFtQVW41bkPLXes2qqRNRASe268njiCy0yt1
bfZnVA9UGs+p6h3dwTwM2odO3VUxkus7cwMhqVNOFTkGUvOaeJMMJuQUGCvHyuGbPbgj0GgluSm4
yuZUJfrPWwSfZNQgo6sL/Sict3hucLIhjiDwatjX6BRRbqLcuJbp3mboNgdvzqFswB/0mMJdNpOk
U7GFCbyeQZ7QbhSgaUy3UIUA7GO+cHaDp6i7hybFSnsyzacKuNJXm534yfvipLUcI8ouS7ETo2og
dt5/9aJ7x8CPKsMPoaElzynBUHoGXY4h85Lpnx/8ukB0cCmg5FM3lc0Pv2119sxINlhzTC68LGt7
6bhh5vxVY90b/PgpQaa2tur8Jzfjyh92BlTfjufN0kmbZykerCtmod58SzHsFjljRUrVnGWQrVTr
yQ7EYeMn1nEevTXL4RAMpvCgE8pVShS2oaoafWRmRZbR5xCBJhNL164vMdqhAKDxh3PuqUe9eQB7
S8qbpCAhpqVHNH3laLQKEbXUgaEJme3VwGeESGxVmcsoYB1EU2mtY0UVwcnWYxrO2MYF/BqkqGRZ
WcAIHgcSHjuoNcUABgz6mLIMVBMB1cR8rNipJv7Wvemea4p351RGPIiULdEib8CB+C89/C3RqAwx
4/C+22TFp/Q5Q5kBCHmvkmPavOqIIiaEKuUjks4NG9AM6avAogpGTuqgLUsNDTgddoLzJebRiHYW
3A+TNl42F2P4HhtPesfAAa2IxMJ1wDNSRg0+UsUIk7WYUhPUwAmkqNI76gX6DK5HLmrYgQOG/230
QANIf4lFYiLxISVheocWqSz0HRAUMXfn02ttnLBehGx5cKhp1jaxl9nzyEzFb5/a8oQZszU2qOso
D5k9QrJ6rPrXLleXGckyFORK9wqdOKMakMZbphsY6hF25tWDquenKHrnyL2GuX3HO8e3F54vmbYb
QjPAmplsyZz9MMxseeqVlqY7lewsB02UVNFGhOi/MbapDKU3zCRb49tzwPF4V6+YNmRgHFT7A/qO
3bD1yH+zqnqZCW82g/jRLr+t6g4hjG6Safd00UzWKaMEXW5sB9Gk+sD52kY/nZMxUD009BHDtvJ7
1EWckhG/SbQaLfukUG78kebcf00Z70yMlykXECyhM86qKDtdRuvdblZRuEpIMBwfjZhxLWo4FCs8
TlP4q/HBPFh388qODolsYzyY3dKwKWzYtz9m9LkVkkQkDeeQiQFPipAe5S97hUtpbXTzQkbmZo/0
XAU1QptDq9PLJ4jN1jwbvcu01gJs/hIAr8OCZ/E6DppxdaqZEQImPupEZ+3/fT9/NJYSGRib1Hz5
sxHyUHhcIvpcbmyO4Br36li6oLmYpbnrSNuJaDVVzS3Cp4ZQiKLkpeMIaB9nnP5WdRTcGLSlEZHL
pDg04BCWaMmCkO9cb1TbXsXsXgdXm1rE7vGZ4TiRj9fOqNFMf8uKGzwkse3MJOrLbHhrkDoudu2Y
yhAN9mvXhscmY50vAFgt7R4C7Zh5+4YdEIGNFs5UgcuYsohDZJSV80/gOaAAd3W9re2tOt8q49ZZ
OscM6DLno6vaPS2Qyu+EL6id2Q3ZN396r4EEeKqLT5ata7dy8H8r5pku3TGTHT+1YvF6zJ8u7fAT
ceVymCC2cpQH+ayD4jWjOJFv+Z8ClneAVkmaaRH3y55K+EiuIwQW+Hvhh1Wx6y+7J1mhxKkLsBkj
YJUzxDuLDW6o+idwWRtUJ/uBdEBxaWvNLTPVlQFiriUupfY463G/XZivpTcMeR6x0JXDAbDo5peK
JbdFPQSHOaE4Y8QlvT+DQPGroHCDFV4jSOhpONJ3C68wmWLuQ57uAVxQ/GUWAUsDk2GHv8NmA4FZ
LEca2g0MAOiXyJyav8XQSe4UbRsvKyWMZuOk7YpRRG4y6x5dnLD0rzhjlIsOYgfJd0OMIJo+xFxj
9zUqNH3s74LxOpqrFkGRYYj9ClJliSPQSD4yNp0qo14LE2u+nbjgkdmLYgKfZltYL436gd0hTQlN
we9F9ctrYoXN2VgKwV9XgQj8mN0lbsAdkvsQ3ctmX+ffg04Ns2biUc/71gugi57pcDP77qYZbQgw
3K0LkgA1Th3siKwvx/dJvff+S10/AzWcih0bmcm7jP1rioKYJSCbbWB6HYWY358UnlAJ9iVRqSpX
Gu8B6AqkCajnaxauNb4PR8dEsSENWLzramKc/6RVVAM+i6RjgrzWI3CUo4rN0xy+sLdrZfq5aG/B
U+2vs2Y9GA9DYTHW11cD5Qdrc6v7BJUmlVjKAp/+PS8vpfJg13v6sXlCrAR4omBV6SpwPWtkWO3F
YtKpQkai7Ej+IcJw4+BmxG9ee9eDehXBGSHQMUCLDm5iNxK+qbgj/ie8HwMM1q1caRLVIk+4bH/k
m+3UF3vYNGwc0iNwIofRo7fyUXBRcbB8qdrhiZ5hWccSK47xgGBe7wEsk9W3B1k/207zMk0Gv5ug
XrQ7rYD6xnATiV8xNCu/4jDR7qOWPDjZ/FN5NxRutz8repPsRREbkG4dNhEtbH0ww9OMb7dn2lEk
50T/KAnc5KvLJFIPz6rXo9Y4OzH8o2jHSRd62wGAvwFpZzmxNZwi45q8zcSJ4NVYtxPxH8AKtgQc
WTG8sgO+DaburH+QpcCc0iDOyPlWG1sZJ8t8U7z1xS1qCRirjjE2PSavnITMPEaat5nvoEzFWV4J
BSnkCLZ9bdOAFJfFXb0lJyafnmKj2ZUVmMqaDSxrcWYrBipD9mD4U/luZtR9ycb7SJ5Ap8SNwNzW
M/MpnfCpUHOYcJNwZF8ia4Q/5F/1VLKAunWbMR3KtSuXzNJ2y3Xrht6iDZmTeRsN/F6f7nxCug3O
J8uCM4mLONnmbOdU02cHpUz7ZoAjp7Irh38ETUw239QYov6PAp/RO85udU3610dov9jJPqAETNBj
1K66JgNZQYlCXMib21ncPvHeBl+pB9k9Nn+T9qfhajKynRSAZaB8dpZ9zRlHZhOSwOKNb6Kv8Nwb
yBlV0gu3CWsfe18VyT4/N/G1ba86M/5M5tvVtQVLDFZOMbpjxeB4wAdYMj+QHQ+D4apf2H2/k5oo
SX4N+qyaWzMuacZjgPC6XW/0GqYlPQeln0NGUwbAH2dUx83ZTt8mZyKB5lbO6Kk4MaCEbxGh/qKt
WpqJ/6VOzbmsnQ1EOjtCgPeYkRy8T/PPZLLB27+KDGkiivrvLuVabx0MpsOnG3IRN8yJAJzTyw6F
vie8pYXgEWz/QLT9h4bccbCw8ynvhOUi5BNA4UEBogctFm3bvUL4oWEsH/p65ScVvHioKTT7ITMU
d4q/iHm4RlRiI6RBUKYkdAIWEn+J4BLLglJUtj4xgHm7PHpYjoNHEgzSk/Xgx1CmEHQg3YRa9aQA
GPB//OkrsW9ueHK4r+iGQW/VbnVVapUEW217gLDujHgpWhV4hMqmtz0KDixliago5dUiFUnXF2gy
G7zJwTs7gyK9JT1pEGgSyo8yu+bW99Scesh8RnZPmqNRnGYqb+QUkK14KL+y36IAB/ZofRe2u7CZ
CNOiLcZ1iG9ehxjyjvYlsdaZAq9xbXcLi0gWD07HjqFgrLKODn72c3Oc+qeUxZqA0rTmU0wApWJs
lNBkwHBxUSNGPHkud1Y6WEjH8VjwxT79OwfopAL2WvXV4QfuPOzIN5oNdI8sEkgrBr9rR/fMNtdm
xpcvXuq9tQ6459JknXuoEyuRSoUop89a9FpyqrA6njtvw6YDPTGf31rvbXoAUSApyUvUk153KMhi
r6NLaDEpaHhsOawwqZE6dudXV/a57ls+0RN/5VS70NlH3JUfmoh/MgKaQRsAiV9E7ZG/MGKFiLKr
vgEoOWx62Q/65ZOmLXR0iEjTJfHPtg9VsB3bu+lTI7Te2uGSlmonT7Y+VQlzfGFNyxtI+8VikbJG
1ACRbe44lHWBCMW/fyz3BLJcMqxq5w53Z7gNLalIzVoFKcDghELFzj4wVKwiH0MdjueSaQrDeQU9
cYbLrUXV7PS74l/QkSXEuD4Am1PhpMLeACe4D+j5FX/XNON6sAlRYJJZ9gSOprimZeMDMN1aD4yD
xunqmMeKccemiUgyWHfucAzNZje0bFarnaW8hjVGveFAW7cLHMD9wQQmXT34IUHNMLxLa+1aXxPj
klqkWIwEBjaJ3rQmfMSZtwx1uc5vSbsf23/t3POQbBSjX1bzSQFv0kYdnOluY6UeLpv8kCkkNBn5
Ea6OuFUAaEJN2kn+kNDxS516qX1GO7Q1Su1qgqVh2rPnuG1aiDXd1qYnYd3bNp8FQM5F1QRXn14h
/JQRuRT+jMbx8uZ0o1Uy7QFRn+bgaDT9ckj0heMiWr/YeXkzhnGnVee44B5HreNTtLcY2/+EV8wc
eGb/vAT9Zko4pTPjkvhHJNi01+B/t0W+CIlsYTdXAf/U1oo8CD3vz5dJXVSPMHe7N7c6mSR2Vg9G
+xZ9FfU1UV/cvFoV+QcPjtyIkSw3We1W9psRFZgosjUzHQMtDCoahN4JvhZ+OmLFj5gk9IS+iSSt
ofKQnLyOOogptD7tMvC1a29l9GolZetHXCabaX7AKIhklLx4T303pm4pbDIV16gX6Ay+qV0kKfKZ
59GdH3UG6GitoCfeQJE2E64cQrJYrrCYkaUfixKSGIviM2k/pkCWJg1nA5h4XOOfACb3sxJuKoaw
yq1svonCofUnubsCeOTh58jwfl8CXp1ePqoqfoFrW4bU3AG5U+3K0sjfQNAmSu2A/lCQYFLWaM3z
ZKmHOLyJTUgbn3sNHAsKDaoq0b8hQgOoQGVJOWUN9B4Xw81ggIgZQVzz1O59f0XTNedfLocthnAg
vR0aTeOp1xdZ8DaAQP/CruXpKLlegmZ39xV7WfHF8C28XOZR1y4s5GlxiBqm8hxYS6G6ilXrmMMW
iwsK7xe1iXl8RQY1cKs6K6dHT+pwwF0NjXfBP/husmE8G6Pg8200/t30FnkkQU7elQUxw28dhZHs
psAxoLQuWWExLxTPGou92CdhE/oEo7myRuQ6kGnCnEgQZlXb3Fhd5hm8IgAnWC6b5iDeVpQ/mFh9
fSsAPcncAyxhg9yCAiBAWNrQPvhV6mdWlGLeyqoYnzeRDnyLCpXjB9ZgwPRYLes3i14A5joN7THT
DxF9csc0prY0cipR/VraSfGMK9I8cgRiwpskLNTgja6LW+iDr67+hc1ecep7PmEmyqbwDv/RbFDx
oi8nRnmwUEkVa5tdFUi9DlQegXp902/0iTAJuz8bPHo4Osi4DiIA3CAfGyqzAEGix3e66ru9YcZw
y7JlqVerL72/888ts5J8FAsZ/c3Kj1rxICpzJofihcqOCcvM4NOy6nXY8gE5aA/s7rutETI40HgK
F4JOjlmKmTGLEUrj3H5o8CmFlE8K+1IluEfw+WmlWjlfDfoh4gkAgu3cyt0o1JVYRa499aFKa+dz
2Ks6YTgkoEIJMAkCH6vhHhOVHRYayDoFEhSIJgJea1ffWSa2kTDdRNUGDMP8EEEV1xwWWYG15J5Y
jm4PX+pSqxY3B1h2UHt5s3a9d0rfZ7WURObuJR+t3eSTkq1jPItQl/G5ZWQ+RHS6ZYWBcpFqv1RY
HIabqI3B16HIa356EI6W9uLJRM84zjPX52Qe0uKO0HPkTyGelYxiDDDfSvOYjNY3XRZUFYnZtIoZ
QByRasCUQsEntj8qoQNzKhEGcadjuIVAFjHz8qxgp2XNNanQiROElCHFiix0kEG5NKuXjA3vSNOg
qPNKqxAwxZxFvDbqcQfLEL+gGYn8QTWhosgo2i+WkzujW9M7M+pcNxTbjF9a9xAb6kvAN0fo2FMJ
CoemQlQWfvEJAmcY1xlThNI7QGGgmwDzjqR4qFeAH1YFMBX+GVai4rFAQ9xkxboyyVkyn0GFe4H3
D4wT/wSHpGCJsMgrCNRxcwRS0Tb4YGWXzv9mi1sXzWpE/JbM47LpApDG4KhBp8j8c6jMteoiCAPP
6lHTqswpZP0f959tcNay4NmCI5pDHG0NJgIekRTgXxjuiI5jjn7jFBA8sleLF5HJvkEt1jmw7FID
RL5uLe61clxPdbyiRsqDu165JJ2Xq4Jtehqdc8AUPUt2LNYd8y4m+bjnZ7CTKh+wJACKDYYEkxjT
3mC4mzait+MlspoS5h4q8AgB9SBAS65c16X9NUc2vIgjw9fUmJHCsNCEGSeHrocem30iYw51Jn7s
aWS/hAKkx92ngWxniL1TefeEUia8auSzXEg1C7Cqw6gHogghf8nc+zuASKVVJNQM2UKApFhhBHDH
A5DjgUFfMDbXxriKtgVf0EQAKfqBLurWpv9eRK8e2TN9/UFoIQlfeDvUD+BHJggCxFhKlZHOxM6E
nj3FJJVS57avMsWyK/QQQbMwgLNL42Az2CKqoaP2MTg77EfxR03BzRq3Ld9kDtgcux5lqhH8lsE1
ilBLxH8a0phvbU+rG/QNYn28aX3wTZErTSYnk+mcBb6DRTtmMk2b7ecvdEtXp0HCANO8wTQd411i
ohsB4se+2xoZix1WGsnBdf52477bYDOuNvg1A1o7oAKD662aGM4ln0DEqERUI5nfHjvD3PBECVtI
DbccdUX7xABDYaPVmcFOZdyjMJsyMj6nXpJciNULuM/HU6mEjzErkBk/CWbX0HuRC0vU95wXenMx
wDEopQYiiafJ5frxB0ZvRB4wWrPQ64dOh7qALCgGy4iRhFDEz5CgyTapAjjGBHlvsfYPdJRYgGhV
RDlFNl5Q5SeFJ8Iiz6WY7LhboRim0+EztKsdkoCpDxYOMpqyf+Jz7+nLBv41XFzaTFTFJQ16pgzk
15e3HjRPx5gfxhNZ37l2SzljJ+VT02+kCKTqY6igEkPt2m11/1yFx1DfO/1vP2OnHheJ0z2GtrHu
kuagxZDa7n9D5ZEpDO9EyduYFROxb0h9MIhlQw5g8kBHP8fdRgKrZNzBloEtVAEgJGOnYfPTQzXl
G4cbn5g2IAadScqLSBt1DVvwfE2DO+gVWEjsJewKoqTigfNBnxe/YMbPgvyWcuXLmWuSEcEXDiwh
lpv2xRNFafvprefZ4yBZhYy0hmpgMPrOyyqxGcYOsplJfRE5HhHeB1WZhZRUM6LWaAg1780zaXAU
0i0shnaUGj4yl2m0YGmnr13NyGd6yi3oB+Axoh6yAzN5zPl/kcIMqVuNI7t9qNyI27oQL+MB8SSI
eQzpkRQgHD9lO60EZ13ZtxoIvDMvPLEhEg6X0vDaNSo9Vktp9o8fP5/RiCJFIl9ZsQ9RNW21o2Xu
s+5ceM/p/KGQNei/T6FNrpC9qrtXzxs2EdVt6vykzkc5PjCVg7nYMZ9Okn/WcVxlPhSmswIcNWGb
we3WgFezSDHxTBy1IeNVHEovVv0m5NeERbI67IgeRJXIRcCBpfZnHfl0XRdwuGAM29YDaoCeHUkZ
5PgDBjhVDbnqrxKpzt8JSaUMR21n2ndPDdGsPFvOmf0Y5Qt2eiI+zR+PWol04NXQNK8tuSoRcTxT
02wDEOg5qCuLqoYQ9Sf5Vne5v608DhkTmx/oa/9L0TY6ND5cSfppUu2lA/nRRIMrsq4B5TQxBxQh
57Kxt51/l1+LLg+B2pTna48vvMcz2rKH4Mcr6h++FLyoTkC6IZWkemNxkIKy7dAWLxmo3grvHSrE
zGaWIC4G5jXG/YiHWptkakjkRQ4/bWZQSxkix6v2wrRDYLEy4cEm7jNNIOmArsduloOZwnegwK9u
NN6udJ9HjsvaerfaTzxyPFslMraQQBiBv6Ll3RS6ydfyQ3oIbyJHilDS+EJ3smyVcyaDbNyDeO1D
78v2g1PdYBvig+CnACkmuoKMvZnbpQcEKcwdUKCx5bSpNOREBuYvCFmiBRE0KHx7+DU25QQaLvym
DGq3eKOqrACTLnId2ufxOHmIj5huMqvX0TwSUV5RGCpMRtFelJSxIu2t820SQWOCGd6gi4c7hGwG
ecDg3N1qNTE4cu1o5T3w+3mftvnFCxEiInirKfqyIDyBMuSTsamTxDOCYV2AnvypBWDqMqpSp2xH
raAwssUekdbOir2uKulGG7tcD+jQBobyypg/znr9GLE1bdJqA6uE+vXJUzC3dqzzuxfJEZKsEJf5
B50ji0cPF0dGqI0I4qmLOjTOeussfa++190HBYbs+Vj+ldmvxKNY6lYefI1fwTcx++R0kXtf13dZ
OeJEpWXlaZbJqEX+8pyz5E9vupewW1Dro/TL3Kf6Pa5TCjluqPG51h9N+xbZGT6+DZKhbWeXOMhp
VjJ29CmgTlRrKQF1B5b3jBDpfmRKLBA4mWzLWB1vALINCiWmk8QG1/4rMoiMLSpTtVE/dMx2ZYBg
IOeZLPhPin4eUPmAumwNqBjsDIYRUYTmIMFRzlqsowd6pQegbMEBBS1ZzgkUJ7lTrvS6vEo3Hf+M
tGn0bVe5USV3oziBqEGtOfDEBQQd+HXBBCjcF/CC5UHBs1VgixUsNQr3rsq2WEwFh0BVxOfP/8d6
1mXWpFCrcKarBtZqZyWihqhhfsJqhksTT4fH/SvrJpm0diqNFA9jARvP522g9V8H1Z36bQv2B9wE
KK4ZqPuNr6BtnoL2RjiCNNeEGS9zJrl8/OI8SFLoGYz7/rWf3ZP2UkQrQFKf86fxErwH//rP7J/3
O3+i7tZenJfpaXrqb/MzLsav+Sd6Gx79V//VfZ2fh0f9230qv/R35hTnZf/y2V3HZ95/+4uOX/2i
d4jCBel4X/6r8VyyfGT6xxyb5JIPWgF09C6n+ZdwK977d/eOfuqJkJvv4Xd+zH/KjxZMzcp/Db7H
Z2rEZ3ZO8UJeooJ+/kYtxu/EO+mv7C99VZ/Bm26HHdOys7NP+aPbdTuL/56O5hdBScGi/rA+iWDY
uF8zc+1Q/uM+NMZK8Rw2hG9VwiCiuvO2IpM4KGtnTV+3jrakj2zbx+6cbkC9/YxHNCtn56x8SPEN
MoyO6ts/IahcJutsHa8wGC3BOO3s/SLaencKr1O6Zy5yGjfmwdgV53JHK74YNgTRXYmduxQn/dF+
ANO5KbbOdjoRV3jBo3a0ds6m3yf35IJJ8hJtmh3Oly3qliXx88fsHByce3GqdzRCHxgxl+/N6uH+
cOp4Ba/2gjAUUHlcRctmFV8A1F7SC9iebbG3DsoW+w321IW3dQ5AMbfdKTyqq2lfL/VF8VBvEcRt
qlO/tg6IHlbTCuzAXj2hWbpHD9U+XkBLJlkP4Wl+mVb6KlkVG51md9culWZjsYSZKbwT4A0YfBi5
6uyl0rSlpUQ4zDe5UV/V8GsUf864cioV2ZG/qOTkCY8uXwKyRC2wAIaZrXX/ybfPhslcRlEWFS35
5PNZukuMNmh6Zq6iqlwzGplJz3WiaddPDD7Z0w6Y2uYoX7ceTyJFA8xnV/npUEv4EaM/HsaZWx7m
oR+8O9E3Qyr+mrsQykWnkjvKxeHtq+mH0S+3W8opH+L+E5fpjNhQ6VjkOmsBUFASKRnYYLKJwXzC
1vutDNRNnJkLl21VYeYPY+WEqyJI/xGvWeWMJdsM9cKoUblHX0wiFimYIUPkXLZ9yTV6Yta9eKkW
Yico/PZaOsMerTz6A8Z4jHx9D+M0CupxPuNwZCxzVDkp4LSv+1blHGXTpv6T5pZ/pw17Amcf6vm8
Y/EO8gd1jM6BHuGkIKqoiihP1qn+5tkDfb8tq/8YU8TYHXztRqWysJFXWTCkU/2hMW8FMRY1th0y
chruq5Csysb8kIkLdz1UsJUEvWd3jzq3gJXOFAClY68yvqwz7AtUNiN+sXZrYKtiMdf1Cgt1fDEd
AA/774QzcCpw3XKoNS4kXgtEF+aE3gyeeLQOdrp0mc0VSPTnH+vHMAirSg/19Cy2SkadFvAPPs0q
ZSyO271bqvGLyZea6C7eo4ARXNDYr7XuPppZTtrn3e0RYpAUxrBuoRoIj+qbCWO8LfJrpOpY0NJ1
gAO5cL4btnFVctGMz5ahmeqxrQyf/YZU0xClffbLVlkMC804PnGOY6RdKbQppDUvghCUx3fSMYse
DiyYASn+4U5S1KMF+l+aI9v8dVyXocNjTnievZkY1APo6vtnhv1QxUyqWkalOeVlCcRYXmVzbtRK
KOGPMZMkPCF0lAbDE4uBhC7CIiowQksUJLGzAV4dEXsIW3syV2Vx5PF+Hv03jUpJRgPS/vjW3qO3
YkadE/LbNY9FsJs1wPEK2ZzeL/WjinI6gGRdYuOKzHyPRopKU1G/uMQU1wJD8Imtni+Ds3Rahckc
gKvu0qfjvQP+KM1xdssJFmxBPsTBQYwnuCN0HRJrwlg5j0/8FNyQFYleZYKCJJx2JFcxADs44glz
Xnhj+dEDqQPaD4wBIbt28yduHspIoaBDSUc5FfIrAZHnJmhEVrnqr8k4Ig+UM5QuiQvum3FpFMWF
vZVWvIgjVnzDGnnN09bBSNO4DzOrKywSrX02tXLT0YXI5atoBuZgIqcZc0LCJblJyW6SEEjT4wTJ
B7MRzTp7TMRM0BZEUEJ/Hlely8B2gTALTyiu7oTpjjIaRBA2G6+2Dm6zVOiIjeYuHjKXPgHD3tox
4YbcEvPL77Y1k2Xz2eGixCJjfYy5gVMh3hXqpW3BiOXbGmIPdC3hNUPFGnCP0E442tbU0DGlN75K
KmdRyfRkhKLIG1gkbBm7XY4f25LWGJCjazLDDX69nrq3I28b21QKY9ZeW5hySg7xg1ai7eaTcdFN
+83LjCsqC6qly/lgmpSdbnbA7cTj6uOZgg16RK3NiJogPElyITWA86Ji1jKxch3aA09rVu8CZdPw
pAcvXfomUzczZfBSEoSH6GRGLkfuQ8kbJWeJ7H3RX7Dj4yNFFCWPns1jTg3PGR1LhgH1tGxioCcB
s1rrym6eLqUT4pQlvQhguG4qz3iQ4TQp+wk5hZ49hLSKCtI3OpSw1/eEpJ6CETp3sebdSKG9tyVm
z+6WZMmtDtgYOBpLTRJTO5MDdl9Sl+VI9yaoFbv/eDqP5caRZQ0/ESLgzVb0VqRapMwGwZGB9x5P
f7/UibibmenpbpEAClWZv8s5Hd9zv3uqvJkKPE2uo5t/ohQADMUcqapfeV0/01cTjYk3qDKRdDD+
FmiIbPeA1CcJRgiV8o5+ppw78m4RMkJoIZfNnZo5bynrAFf2Q+t/x1RZ+7xfiGjQp+0bChFdvzpk
fqiAQz35sHNTQ9W6vGEeETz2jzMy6+FNi0uU+NpijjGGMpvbzjAMIapptWTfm+x16bgU68tIMdkw
P2ewLzkapMHNGSXLDQybq5ffZQsWQ2Ghj6s2ph4jgygBD6IbnTFc2bgVO3pJaygPPXbrHrqMgJpm
rBbGmH9yK6HcmjdcQelwk/eA/+omB83fXijTlOGAbXvpNcgoTeqU8j8Yt00Z2i8hquRySj9dWjuJ
++1UIBrEiGwvGTgS4q7AInULwlXrEMq5O82oGa2FPAiky+JP+lNOAvaK9igmgXJgTjIxxTpkAVuT
zrMk+Hkaf2gxcZ5u5F3PLMhaBDrhrG2yoEwQs/F6VniK0gpiAKFjKJniBZq91CH+rtnoSbrqBdCn
DYM4VQEF5gdfxQQ0kZZ9cBh5Bc1f8i5JTF6BMJzsGWVZJz99Q04O6pwkN0kBTV+LCGVxDPSfy/Fl
Q1Gb/IRqKM6xk27dHNiMnXvISjnnZjSsiAH5mRVOLs5Q4qDXo/shoCICabIdmARardgY1DXJ2IQc
nGrtIRFlCYrfoaWsildsfpZ3IxfJIDY/U755EWaobkxlqThHUXfqqn7kRZSrzUUhyQvZ4hbU0u9x
vnrIYEpcZ5nNtsINqLKjnzwCtviYYYepBd51mwd4q4kwOr94GjrrSQ9Q8kb3yVDWNmAWB1tEml9k
/8gpztEuN01GHpQK/rf2OZGCJGpWBlg/DWKoKivj8lc/pdnehlkeMV8ZPG/xYI10cT07rHal3Wdw
mYqfhP9Kk5qODH+1AKwmOsRbUg87a3o252YZbEL+9ph+9clSba6R566ahiIJL5EErrvLHjmOwiBq
wlyzvUcnkNeMOG5Rkjn+Vh4mJ55DdJj4xhxGozAuuYkOc4yBxSDCvEBDQWIhLF3LfMR4k/n1L5MF
zYjwKQvyktj6yraW9dweU9IQpOempFLVVytmut50y2zMxJFBH5zuINbXTeueMnq7iVZPtXehgaV9
Yi81eh/VHihhNMmmH6rdSlaLmnSruiw3dG3eoWScS0yNGMisZqy6oliFEOlQ4HJfnLs3MjKRl01u
1sxflH8nLGQHi2vkoZ+885PrnE5dokbu4yzw3z6CMFM7blur4KXg/hQPZ/QAxNGuTLy1BA9hX1wW
lItYeYB9fesrcLeaER1qmoJhwNkPJqrRFAB3yzpCPogHq0f6hlWSucYVrIgfPACtgKJNnSBMP197
HEfNOC3kvYWL3MqbNCObylDRBqgrc9IGAyN+TZX+n2P7R8mvy4MHQMCt0lGXkZsAJMfj0uxjMf2F
6axiNisN+bSfPmdoc3mhAw95f4EM7h4C6pPRAsG5nFVgQUoj2X4WrsXSJbpkuEmlEmNRAZySVaAw
8ObGae0wwwq/hQKr5te7AloFirrivJe5o+aNPecyEhigOfcSHpkZTusQDmNOSTeFa8+NEeqRXQ90
Qauv4CQJ0Gg3v5SEoQmFo+hHHxtFFzAzraqfs0Dke8q1thg0A678nprZUgHZIpwCZyQzGAH+OS6w
dD6In5NDXTEYir7rGXCaMVTQhIpzrVfH3zCZbc1wlDlN1nVXHJy6fca25mzS3aQzF1J/xjLv6Wdk
XlGAcisdn1HDenwr+j72VWkOkR2jsFuRu0nGVu23p46g2zTkOgZKOFoqJ+4OTYft+IXZePeMqZ9N
961Pz0zkK/J/3kiSENscV8Joo202b/V5J5F/f2NxAYYIeK7oLVHBDfgBcLyZMv+ji574xIKyEFkB
nERU3W1JmQFYHbvV5NDlGuCkUuSlL2rJhRKLD5RYoXqfFEJ/h/ylJouxdOfnYHgfvDc/bU6oodKA
7jJ4NtMN008YOo4lHzghwxXsgSM+sJrEPcceihEZdYUFSkQQdF45GnoLDLACibLhAAiSk4Q1qcA0
IDF/gTBGTjfgIZiVkMYC/4kR8RnmqYWgELkAVJ/NFDWW8J8UA72Em74ZyOZE4qBmRAtHDjYcv/ov
xXeV5+p6NH492JXeb+XLSV9rI7MxKhz8nrvlza20B//kg3XE9i55wDwjTnJmJzMPxYFcQadM+JV4
urn4znBItMAJyA+K1ZToH8wv9G8zFlntY0SJz7CTmPHYMowwaMFnqui9ONBjEv/9bTsE9zjHiDCk
MVQIKAPu4uagqfBZG6D5ZXPKCaXlTqjqg/4VljLz3hQj2nSYUDTUR95dgGlpWxIO+mpe9pHFYCSO
SRwAnjduomC64iHY4VFowo+OqDK7xhfD4DGcb8n8LX91RuZikhQCEFSje6uD4TihOgdNdYKJIV3W
odJudXzwcuNfNimb1vvNGDmQoD43qPiJ3nTi/OCOK0Pr1z6E0lBrO1+P4GCR8BJKDvEIEqqwe2br
gTiz8ajV3VN6040tNxbVCCB6i2G3QQVkDz1aymClB8rRyJo7DU0Y3yUH1o9LfAwGFbtaImX6V9c3
leLVi+Zz4anf0ZSgakdVhh6VEeiHSvH+sWwwwn7IORr0zNGKz85wZQ8slWNMuZbVKDM/8xa456xh
tiJKfREzAlxr3rupOLEeS+p6ZDOW5cPzMdee2HRaenP+r7ax5xGcb/TG1gSDG36H8atqiAQlFiWP
D8azLO66fldLZkO3+sL13lLE40XyKwukKYNVi3qyHBEO5o9OuxEBsW5mnvXedv1T/YWRLDGvBvvn
NEL4EQeqhY8YjtrsJxTrpFLmj9L2loGnPHmMliQ//5LgYwUnSixv0zb9xmZwQsXmMyMHSyAYNDFB
+so619tdY/YHR83PmEbkZ6sdYU8eY3t7jjeTbAhMBPGjgK8ozV+3j3AbAx4gHSQ3y/J13HkVur1u
XUBahXZ4aL3v4e9kWEr+Y1aYG03jIQuUjCQCCW8qaduQ7UnsIbTZk+lQBns5f2Iv2DUW48ma5uCU
vxJ1pyYV0f0C2QYoVBwmVFzmwWU1AS56cFKtj0jEZbxNtHBRHBUv0Frp81/VDteIRhTLkcBBC7cG
0iYjXK29dTs9Z7AcZnJ0E5RYKgZv3IAKOQo4OFUdLS6lUIqx28Y/2rH8XdvDi4T0Pzz31kfvIX/p
dQw8IdaEYkVB5fo+G9q5Q0CuDio8KS1gM661jI3PnTcmIdLOvDOK88AxMgHQdZFx1SO2Zr2h16C5
jGf0dd3KM2ivm5CQRcwAaIIUfeN0mJ2JKCB9yq6wf3XDIh8ZtkCtaVUk6CU6PmLtKXYBOgGbi5T9
Pl7UzP8S/pPC1pU6sGCSD52AfrNQVRASnKq3NE32kfFiD6jnVTSlP1njMtq9WoWmdfGqf1ZMmZKq
S0Yruf3r5Ohrj/YnCdP3tOsI/rlXNCQKp4l8pQR1eaHj8n9ra/zroZ5tBg/7AVl7mv3R6hWpwyN2
NXxGy8QMDxE7qRoSrzKbz6b/IwFQWdKsEuQaXgbsQh5aYizHuX2abGVHQnmPsW8Iv0f+1cKBN8zS
zRHIo8pMqYlQkEF3hxrjxELm07wH+rfDba0tDrOe7Kmxo4Umt7GmpDWmBUEXDCQ3OOgcFMfSydpo
BcEoMkx0Ab6xgTl/hLFAX6iOu9L0V9IE4vm/KLyh9ES4V6ynrtoFWKAzfE5zSaNnzNvwra+YFG8n
2yl/njqY/8kGF/VOCTGGPfFXc7/MMkptP3ifyhDVenwe8pvPqYbAbTnm97kjjK5m400KwAHx69Qv
onhOvYYJk+Ua+ttG6teZ47L2tYPhMjm6T1bz0N6aHO1IE8MB/5LqUZjw3w3AAcsk163FTJKTHtvn
oRVOkKvD5dy/NsHX7FurKEUk0xI3yhLLzHc21qzSnuhv+kc8KoukXFvBeI5HUkLM/Dr23zMT1qHw
SpgmRrJIaLpEGdBmpSVqMp2EvwnPpxVtVeSYk/GSk6Nddk+292NM/wlkQPqDfIsq1BcEcn6Z5TWk
bgHMqIn9VBsUXN4ZneHcaOQWfBKeJDEcEwpQm3ZurNGOhmDP6FYa1pFBszrPxBX0SL6VTRfhOoXe
YPutEZFZe6ruyHB25A8a3fT8ETrvDgBIFn2jhMkliGvQibmFoqO+9ZNgOfvFDYiPCBZ0nCtmHCpA
vF2iHmhu+6o5SEEbcoZ4RrA2L2nN8YqYSdo3+faZ1Ch6hxNCeyFEiDkgOX71PddW9sZZ4SHCSRns
3L3RrIift2/U5DsHGZdGxGtSUSXa7UJz87VgIF5kPue9vZJcScFRI/grV+KOSCdHjyiaRY8S2aH+
zWEfg4H8r420jjTGyyjJTzltVNX2MNZw4ZW/I3xhZCCHdYmgXxkG0QA2NDOhbf64bA3nETRrH2S1
BdAp4uWUH60aIhJBH2XXX0QJiCaPbEVVAd7ELFfudPGQ7XVGoUWH7wBiOcaeRwqovwhohuR5TvAT
BWBdwOPVieBVd3l1ByAzeY5WmCyT/Hl8aWKC7pDhqRTiDQTDVLtHnWT/OH1NmHeMNJYJeGGYftdu
zngSEFGjOYIAESOm5fwz27IrTWSztnxMhXhwgBktKQzC55kgn0EXxwftQXT2aGCZHJABCHlw4oQk
ZtOhmojgpq4dmSIAY1mrQAk0gIUc/Og5Mqf4TMhNptEVuNYNnQj6VUsXGqvSXFkEWvZ4Rpwk5vZ+
StX87XQ7kNnK2WYxgHZLDFLTbhRAa0NpljqaPy1AAMOtaTySYcJ+azHmB2hWMJNGa3d4eiv97Jfv
HpGACJ9taFIbPMQiDjHEq1ZgymA26UI6M6kDdbrEFOMLXzGC1s97JH0AIuAl/FDgUwOcSEOcqp4s
IIvUlez2BWZzxsO+eC1McrQXSbW3Uu1xKxHDFVwdqDPtG4QInthuFyMZoS8LbPokAOSacGWdVH3F
vlMDMivloMT8INuO/kWoJCtPf9E7fMRU8cDMWIxfpK+HRFk16khmnQoUhuXDh/YfnK3r5PhOV1lH
ekbCy0jqCVApAoh6VTjVG5mYsEfhSpzKiZdtrHlYVzrQPFRG6jKMhTsA5FBBizrRSaZfSIJBF4D6
8YJK8S7VOblBCgKPsgCdZDfJ7GfkZG39Y/jDsUmtDZL0tdTCFiK1lPMI4RLn16Ixaevd5rvL4nVa
u5uZJIN+cDfyPEq2NDPXgNewgVJx+LAdUaWt4mPvVvfKO7v+xYcYmpAZEO4GLbMriJ4p/XljB+ip
3HtuFQhRAWrnfJUFXzoWGUQhLlUPjamElHeBhs/oRIZf5JDq2297ayIkjijfFniSjwxWLmR22T5I
OaRBwTC1DjcDQ5tKRVv25F15CeHW/e+A4oFKvI2aq+n5y8gI93i2VYWhWbqPCvQ5VdCpgaVqun4I
IqaHkKyi6Qe9pjwhBGkOQDDRNTD3Ma0gdcJtzmMa3SvAvGdLpC4KBd78Bkcm1VHWbaTXN0Gc7FvX
kef31wGTtbDKDIKhi7MsMFGyVchNFLB7YSDqU1xhqnRGBmQR2EAFM9cq3reTPn2Qp11FLufer+1R
KaDx1ZntZRnLAZe1TwnTINagA/GZTaOd6hBlUCE6Mn4oBsisbxfNPHNJZOzNyVZWh9BmcFNaQBWb
Fcs0+QHJEZdA5KPq1j5lkSPObIxbpn0gzfnr8eK9gEx/pSIo1aATd1DE6yE2dtFcvJXmNiEkUaMX
YDZHhhzy1gBk0fjTBlL1tuPDfxc0z6Y//XuN6+hfahpr350ulkodp7IGID0gfMr5E88uSskNl9D1
Bn5uDkFNJ+xFW+S4nP5FvvkZEMinQxmnDLDD32nxTPuTx0wNHU+Xhvk50X/BqOrhV0BnpMQIotTQ
xcIMRQVajLaHRmn68Ag9HuDz/XxgYKC3jJBBZszcmf7V7RWsAPh4w5wVKq4AOVbr/8uGcDViiVb6
8VGBoJZDuJaoSCFnBVppC2pao2SrIPmJ50wayU7qPIP8qItNbmYxFM8BCKbbgS8jlso5vR2KCGZf
QCrxkY2k/kfk/FB+YvFEtwEGm5BmbESIa00FpIv5CW9+i6+0PQnHWQIUInUBRZe4SHBpt1JWnBGy
1riddsj4AHRqGdNrjd1od0/BTKg/Yn39M53S1ewH/0ojPDYlvtni1+X6/Vg9Vu28UKbsMmYwB6gj
9fKiu5C/e8PwPqSKm3T3GWH9qcdRyta+ka195OiwKG+7+IesW4Zcf9r40+s+X0v9AoS+6HCm2sS5
avVWRwU9ANm5Q7UZnZ8SkIZ13sZEXJf2Folz5KyCoCMP95NoKPYhjtMAnMnWF7Am68h/dJH5FMXx
RVB+L/stu1ul0UqXTIu3Plw0UIwYi6otqaxIGolergj0xG3aWMcW7YCzr9DaE82E+npeotbbtjQT
YZtBL7428Rcl3py76wbERSPWx0J4AsA7lphcpShvpAAQtY9F8lDHYJOiKk4d1iAqNOyW5GIU7nSt
2JAcdksX6I9D2Gbx+Qnrh3PR6SvRmnKMTmV2seIvoDzHvQcwgChglRUCn28+JR+agx7cOAUlAdUh
A/qao1Pq2Jr034pghUH5JL2eJxN6+Q63Cmj+TNA+8xWdAXFTRlolHJrLp1ZMiAotHGHU8n7Svdmu
eXHZC4HcaJj4CSNtNLH3k0sq6K7VfgXl4k2QqQLyaJh9YJxdvLt9M20rtDhwT+UcsscQZUY+gu1u
g6zcja6/sTGo4BZx8pNg57T0FR1tStk4j4fe+dEG2MOCyYBcvWgVQmq7oefCfnVetCGGZpifBJv0
q3lFtys1l/yZVoIfmcjAt6FfR4rl/j8Z2Uw3bgP1zhQEJ8bSXyhrpcKVOoIdkYcVzzebF6luD1Pk
fASsBGhbaRx7zhup5nsAmCroqF7ehVBIi/kJRIuUnz/XxbBP6x8X0banv5qkdzZA21Fy4xQy9QZg
KVlS40nypmHdQ4bLDOjH3KsXqqeYs0f3OZnhz6S456iABvVSc+uQWKa+KnBYPYZvKXjr/0aqDSo4
K9vAc+LDhNOhqBxG7F9QIDPjghO+XAPknvj5Nq2Ura92wCXIg/v/IMul7GthJf569ntQUqFQI0up
Ln+X/kXTW2yY7kYooI5FztwGKeYN2BoPiczPsS8vUi1IX0UABu3fX46mrx8ZvfYVUL9oOgkLaLCG
uOG3mB/EVjN20Zran3YEEF52MvT6Q0TFC+7Tc/D8RVAbJ4PiX+n32A4AAEinqG6GewXjYZwLUp3E
urj+i+xqndXgv6iXIgaVJUSNwjZa/qj2QPT6cYYoQ+AzwqSy63lI7LSI9DRpZITWI9eu7bCc8TS4
YCEV4oQAvfraGuBLFG9U3ZFp7wyKvinRuUMY0XlxISVIkwOWRbYJOFxo14RTgg6AQjL+Z4iOFZzm
Q2MQCHQ/zpt5QKKvbOKcobB0SsFN4VCVOl7nkqCnW5w0w6134yWCGJExkCMsj4PNha/S0N1kFHgp
Q255P+2hfPHz8whMO6Ht5wbKTbPL35xYnpzuw2PSF1IAcvY+UbPyESPxRYFa7FMudmi8rYZ+NZmi
tYyiCn5V55YZhyH9EnK4UGuRBM3jjyxHpaBkNpEeYhYkWJWHhiwR0viWweQlLHLm8TERQ3qrk4Vp
LBq4MTwGjqYcbsLvB1x3DHzIrhoBJJyABTVsW8kM5U0Vk7SohBxTLy7vmzbcG0JiGT82IL7ylFs5
A5+T6bIaQTIY/0R7lyDeqOTAOEpJBfiWJT9xu6d+YCHNkHHjyfPTR+DTPXK+cHkpOlN2R5JkObSm
mOKrgINlDDh+6jIjA0fGxWsHDkCHCW3FSOcHzW1hm5qrndMhDggwxjVkRLLDJJD1U8dCiR5TjiOg
+Wwilzx+QFwAGiGTzfBsc6BMUfL0ogAmuXQXfEeuzUYgAZTwKMEGSx4+mYAcSgwDV6+yjgWxQUYT
wqUYw09TvMhLLhnffYvpC95Zpkrhz5YtTaH0tFzrohNazcBASfKWt0n3l5KCmGMUNdRkz6YLBs+q
4G0b4mBZwHx7r4H6yREUnJpgfPK4N1qHakaHPPI2ZMNWaPLZjFohOsol0zpMrEhUURQNUxATV5zf
LeXSeUjiHPbbZ+HMwUmXCsThzIPxg0NCEZy7P05iPsUXYdAxc83A2QFTKYixC+4eRi2lvzMrFeKL
4YuYbaVwwk2itP0qoIFnTA8NQ6MzQRfAyPQJXNw0wwY+g3PQiAn44n7jMiFJLACRh7/iJvJbpRB4
7rM3fZG+Xf2m4YvYgiCrhaGqcoJN3gIkvFMwrUUT5SLm0Z27tBgaI58t1dyNBu877bfkr5N/6jrJ
ws7UlRckx1HfkSKE1iog+XHuEWhSqqCLjrHAdmG87tAsu/PANPsr+7Y8TghIjV5LtEAhzn/HeSf5
jr6TUzYgfLScnReLwYCDsyBRPj7LfZkM/VwmKmkzVyKF+aeEsbaDz3QcbYXZ2yUUQB3tS+uBuMHh
jhaKTg4una25YqF3n62nHdleeIi8YbmVb5tyElEUT7Bt84Uj7TNGb9S3/CnVo9vlijReedB0Ovgk
Ui+w91LM2DYzGI14qVqwNXXLNkLkE5Q9OEb0oxFtOsVQU1Q3TF8tkd3+hs1Zaswm2OXNG/arLkPn
aV6l1OdHBqUomkmm+MwRGzh73ziy3sXFMPScgUx3x3yFu8CRXSf7NSKczKjCvV/PTBfOyKPmwzlA
04kSpGrWRnPrAvPUtbgLNiygmrk9ColY9sySyR9ER8jVmRynqnORHSVEFYuyy+TthCUtFQOhPl49
UpBQrlskJYTscCRTG7mzUSbRMIhAhFuCMSeqOWj5ciXH0UiLD76djBk6pU2pLG3G2wHuokXbe2r8
Iq97/9tY0abMgKkZF4ICHJkUSn+fMnA2+7PKcFjdGuX/WshV2aMZAoVM5gVFmZ+vBk6VAM4fcT6H
WcQASqy8NR7HCsBQjh+kP+hCeug1yhWpuvgUmkoVoVbPYc2v2HAZuIcg8Y4ejDphJMtS1Hg8Fkg+
Sjg+CT2k1DlB0DLbgzhdzgQhYv2qO0prRrOcIZkQAYdgL6O525HOU+gwDPs/Qa3AizYxMRCl5phs
TWIHqhPfS9KVuUA3bPYdih9ucG9uBArk5spuNlv7CZ0Az6xHR5CaVBkgJ3LaUDe7/S6Eo82Tec1d
NHdM6djOkPoCEnaQYGFUv0pz0EzpsjR4OYAgwDzQpsxnBTZP9AS0uK197ZSIfc9cCnqDZZW0NJlP
mqKtath6Q54sRfBssY3rn1Ift5m2oDm1x4w6EFy2Xcy+kS54Iwg9YJ4vR6wB0EdcpMMwy4KZtQHw
ONqFmqD6wNQXzfBra/pGICRkCSNORcc3VymSfFnxosuE2x/Iq5hDRJ/qZ4vFe9ogZNHxZ4oqxsSA
kvG24J3hsEqgfWmQ2MY1XOIC4fGfDrLxIzRwKi4D3uUeE3k5b5jMNqS/AwhkB9zRbH0muBOGnpEC
SG0i73eOiibX7+gGVbDL5urTicjOwb4aV/TbgupU5GswpZvT1OrcU09RVmUpIbgrFD6iBtPJDp6N
hVj6FAlqx+yBqtjlFAny24zko42/uPdsnlLIASJ2CaSgjjnkRTYU/EICkQEexAOKFIAyxCrOZwqp
G8tew6cnnUu39egz2BoIGUBl4e5NJqsL9SuPQIhQw/wHFZpbOIxl3ASbHHPhpTBZeNQHYiYDMS4u
RrhWmLUrW3YKXg42SwLuzKagcIc0qgnAC0Gx5HD10zceh3yuw3vdoTVFOCJqsKa9lvUtLdEYoVmN
sbLK3+yUj6yQFNLPghheBGT8qJqQAhE+ix5FYbAFHlwy6Fw0LomqLmsbQQWgRbgnL7IJuJgBWz3+
Sk4Rx6qWDgzgqHkvZs4dd4o1BCz9FxOAAeOlPtC7IybTZeSqZ0L2tGCXJDslEM8dY1mIM2NTzMy1
yf0d7GLReOVBjLXEvm1wToMN/I8S0PIBO+5PoGw1gjZlEk3M2xtJ+wdXlKKr6pJsTydtIsvmbuke
3kzZ00GMOIdd499Ehkzn/qcpbxydNMA2NZxBYkMxrit1fCPaIQMJ06LtpLDFfw/sWCErnxXH1UsL
T4Q4lbh0zKZ3a6hHlSw8gbYJYZLcOwQwxNKxHODlxpz5LzZS0/+Y9rQAa/4TZCWiXjB/BHzPeNWo
qoeJUBeSABBjKFqVsaOh1IFmxLwWlGuWGKJlEapYjrVhzSFOkGVcDicpSPlVj2BC6XcYnlFAI8Qx
c5LvM8x2C2rLnGDeHDqXQohkCuJN5a1323DXwRDpkANMNcx+E4o+TJ4Z7TZAqsifOCBe0EzngtvT
ZWEV1dVsq8Wwa7kYCWCe9o7yM7vJ3wvVAM+nVFITQfIsErheaIAnS3lpgWgHsmqxP+D5isivQQmk
4OvvMTGIsp51a3HCDPk5H5kFk73Y7Ngp5Tmf8xcGkvwwXX4pknqD/stnvslbRb7dHJNPgT8tvtOv
dsS6wMWv+OigORWUTYWytLjFouGUvQ7eBWm63Fr57GEGk0SCNEN4DaeCiCl4lR0RJvhDU4kLw6nD
cV2CN4kADmX/E6UOb6JJWybAPdWIe6liymlykWzME/k/2/NkMDtnG4KxxDmVWA7UFmKPrwYIz5FE
1Ug/xDlqRiuRhccyWAeJott9pbz4VDkiqEJDRXdHJ8BxR/ssQD+IAE0WAIjAS078WmbJRqn9nRz4
vrul19GG8ehf2onOPKgfjt7sChqt3HtNYmulkBY0dw4D6JynEhiXvpT6SmqWrO+JNlSh6c0tlE/I
H2jr6BLlyAwIw+1kqQ78SdKc3W3tJf/NkM4gAZTs8+gw5m2CTUW4ywG79pkF2icQDx4hKIXa0zTR
9OBd1NHD+1ZGB92sW4/XwbxNQ78PsGH2CpNumLWznHmNS2gI5FNt0+0aoz4LPdaBzUPh6jdp8tWB
DVI0cGwUiUsdPLwXccVEOvWILnwcSJObc+jvYFsn9tpd40s7dXb2S1zKj6wcOZoCdTjFNu1X5Rqc
j2m+GOP+P1UNt17ibAzAJlYl+WGUNjndMRxqJo2j7QMPhKq0WbWCOVl/sAcw1mQJDqFnhOTNJwsE
NuBBiVpPLWay32LCps+iLvQAxQQFMdBEp4Q8mQrMhtscBLCT94cKclM6H/OQboPwqypRBFSz9A3S
FmPDIc4JRyOPlo3aZk1Lca6WpomIDSY43SfBZzeS1o25PAJPQuv+bA3tYwgSIM2ReWE3zihaVc4A
Snv0oUo3fmT02XlLQckWK4fnyAHttS7jTUCjgKGQ1bOOWYxMowPwHtNfrWjPPXpA1iiSl3c2Gg56
hy0sRodTsTg6iqPB09ZyK1wx2kbm0uhXBRWIObkY0qASuqBdt6F9DSrcCokpc5XXltW/mgznsvLu
QuDIjppYIKTGakEvkenGKZNMLzba+dakLmCXl8aSZyEFB+igmUZvVN81skQ+xfPiZaT137EVLDvX
JhghfmpdBpShkiC8w/cZUE2/z4GXvohIOevNI07ZAy8dRo/J6s7tACfCTxkU5yC1tkCxtuHvcxvj
S8tqmDhmu3OSA3DCCkFugNtBfn0l2gtwOxQ1WHS4bdtTkRDfgbhf4772N/ESDHgk8pQo4Dp974iW
IrQaLTBDi0Z3FebTxfM/XE4Pe/oQRKj3OkBWg5BMZvF1IZA6ykri3Rtm6LxS4cfuP23aagem42j9
pvCNXdApRLCp/41VvMpgyByavmEgfJ3fnvakdmdFfMwd3qb+ZDKRyWMZMWKtwHadXf8gCgx12HLA
NFSmHYDimeY+oRpyXLQzAaRjvRGyIWPJZB3XovpI1R5JcBW9HNQM6bT1M+H/Wv1psDPQtjIel6AO
V8PUS4BaEj91A7WlmGWKh5/9IlbnYOCXUpgYlAoZFFkIBTXWh6Dj8EsK2hgEgnH3IcyZr1QxusKH
pjKey/wtGKxRDeskwNfX/q+nKChkqJtVho5xMHYFXEd4EKzxb/PjTBu1BVWMoAQ014JcglFJt0f/
iQ6vm1MMthXFEgPPYp9xmgHDcpicCQAiuC+R26Sd4GiPxuCpcC6yeQrXpJdM2+GhmX6zGagnBG2y
lXhrF8OTD/eWiti9fqXJqCsIcKbX27AYpOVWqoUem9gyvMkUKybCqAb0sNFxvJ3+9gDjOhI+49An
AKEpkNeIecGcWzYQnlTpfEbcAvCjsIOrgflWSQVzBfwx450/rQ07YV7pxQzbswWtAbwRx49kyg5R
imrYJbWuOYUOWi9a6hjeEmiMExmJBkcQOEqFo64Yrqb1NYhTubrR2fQkH7h4DOIy3PMCUDM38OrA
RwKsNemLkAHSdXNooUu3LBe90kbeliR1SeQmLkVG/zCYDJy8WHtOfrUIPUGGrDabFpzYw2Vu5CKZ
f3SiWeKgLxAVY+fo7w4WHTQW0vC0VBiUTjn4DQflNAT8Cpd/9kKrpMYA2HqPFJSxyfEV68ZLD9BR
sE2WRf+f/Jt3XnpagZ9M3AdSLCScnQ1nIC8rhFkd3joJciBXhiMpG60XIUW6JNkKV8Xea8fpsi0N
oju4D4F5p1a6e5q/ap09t4ztU52Qc8IJzuZ+0pnVCwIx/QglKb3xyAiDkYRf1+oWuvYoog8ROYcN
LiUo5RRHt3bRSyxtYCo8i6gCdsFgi9+f7lMKSV7asPXWrAUWrhJ+UeOH8YuUuwUTkxqP7C71uzcx
5GfkKzKEkkkc+TJg3/zDH7wlLV2ATESaA/FVc7rwnYkTg2YnYJpm1ATScdmkZGVabrKazGQtIL5D
xUjhIaxgL9UUyJNhTc/Sl/FA6EAWgXaRzrcp2qVLFOLg3gtk7cAQS0iIhWgcQoog4IaByQ7y97WY
ueDsK2XxpjEUvoeCmimtxtTjRDWeehUuvRmWOp5ALqcBJLM+y2rvqzj7gbMXhh/cTQDcjgRSW8lv
iqvDHBMOhfOOr6lpAFSFuqP86SvSuNRd0zsEa+mooch8ZSQ6megvsgeidbbBNaQInajV7LTbNHO4
0UVO5twFBzRSFRcBUDDrN6LlUVFpSKcb3CceJ8xPB0o2Vifk2HSdQS5zlP31xHVHSB8biLgeayf1
rmDPoH/WfFN4DWJEDhy9zo0Zk17/IaCD1BRtdLaINhYq3tU/GQG7yCcQE26VLC21cdeCyA7Nc0fQ
Pw0iTJKwrKRmQPyy87vYk0BOejCGgrgqn/NnJCXP76ar0UZHQT8FAKa+jdtCeloRZTOZWJR2VO7o
qDhs0fCXuAilVuA1zJT5KJIcv/nM4VAkcIkeM6N2ZmsK6N0RHWmznHfRB+JvetQ/hp1SJR03gONS
w2hD/2yQEuRRK6hMewU71bm3QfOb8n/qQYcL+6rDai2vP425zgOkjJZ2MtZy5IoMEEVIN+GLpUGw
kTlGlHlyNXKU6Em3TeipFaQMeuDtjPHb5uDC+gt8TvmW2Qw6Kb+TuJcCWhA2+U4tMlSB3Xvip1Vn
z6zOZ4ZCURT4ydYoQAgigs2T41Q375NDd96Tw1K642FQr8D5E8Hm3O82G98L3ihzGFaFdY5YxBbb
PWBiqmx6yt3SAteFPwe8FItoh9PjVzpF3kYxTzjmlbYOw0k0MqeP1c01ci/OM0JWwJMufW5z8ssB
UD24CgHEjJuIPsZm4gQiXYFyJB5/haejZPSHqxOc5c4OCMR5PDFrO1duIu+PAR4BddAZSZ8jC5wM
Il+7WujSLHD1kCM/4Mj/y61S+yXRJYJzyJryKEb9c9sPWBoIQGcEYqWHKF5q45+Qm9xhDbsu60OA
QCpIZj1vbOPbxllcsghlD2F8jgBYrUPBRz6P1EdkhwgD3jONmU2NdweKCjzQHJghGXw6uDVza0dD
wJuWDj8InQF68ff3JPvjs6XPHTSy8J1o98c1cGBaU3vWg3RRptGVc6thf0XHxmaqJgV6af25ZNMf
WbBO4j1J/cgxLSusnqJzjl9fOh5oAwHJeK0ifielHMyDT+xNCxaTNGeG1Psqs8PAKfmKCZWTvA1c
gJC5Qaozf9d5pTSv8Fj4rvEkWrQZX41mj4gR3EtCdVm5CrTbWcdmU1CbBwBMIuJxiGAGSfn5cybT
7tQenQ3PuPdvbJ0N8WGYMFoV9apBzqcZv+W9gZGQPhF8gQLNZz3lFIIswps4QY0o381IxVbCE/gx
LXH4k4eM0IKaiH4EYvg/ls5juXFsB8NPxCrmsLWyZCXbctqw3A7MOfPp7wfNXU5PtwN1eAD8CeIx
km/YfbkVqhv4dlpl/D6MvTVPTzd8bENYQOj86/ifQE9M3YITkCQS9vVxJC+ayFg+E5GHCLRr/Mrg
WvavhfkXT/xNvV8ziZeBtQoZPzLeaQiF3sPuahVPFmcuMb98ycG/tuGx3abZvJZamx/H6VO80qRS
f8Z0GCwPK9EEzhGRFNRjLORGV3wJgsgbIcM3sm0bVI6cPeUm0HI0sEYMB4hXrx3eAt8bgWRnZzvX
8xNHCnMj+PBs73p+PyJS5HipqrNk1rF6lEDJdQAhSROf7YE+X/xVUFEDiUXmDRsONdrSEhet0EqM
wvQjxLP1wNf/UdNEqJps0+lOAsZI9XARXQqwVijaBSWL6JrovYV/BE0aDP9BqGtYbKv6c4gWK2ml
08NQv7InAnQyAIGXVCFAgvhfDlMC0iKmWYZzFckc8g9WP5BYvQJTqcny5Tv49k2ZP/WIwZDaIxRR
AT5UI8MUa33jRkfuV8pvGIGNa5JTt5d+B8FBRNGBiyuYGHUdE/j4EHMnxRQzYRJbCA2ZDiz+jLOZ
YxOD/3HsbAOqYFFheZj3Ly84U2ls3HAT/xcew4AHTXVIwQYqkiY6Ar1ok1xfX/K6Mx0QHZqnXbmo
tCN+jiZKHo2iPvgTceTDMcF6q2Q7R9+lYnBothMtjvsr90gGUsxG3KWPH0hoSg9nT4U+iHMRkq5P
L8S+Tpb0KEtRPxo4q5Qm2wn+mJWg9eSMZkAOHg0reGPNlcepocAL8NZm7lYqCb6DO7/Ib0rXLI4E
1mazCYKPLGYjkuJvyNURKozfRB+DZ9rdgS7HHue9w18S9NIDmQn/g18rCjAerimv98xCaaWum07/
VA2YFm6CaSTzCZBFGjRd1U5KJ4kFpQ69wvDYE12tEzhYBAeq7Eqwbvoirn/R37TDn9NeyiTZFAQ7
UWiEKJHz4PLTsvKt9AO5aEayAqLPiHCM1m9RCEdAjogSATvifdtXG94tek4aZhU5Y2/gl412rEXa
CWNuT/qasYZgaDElw4IAowkeyo8msJlIl6d6yyYBZG4vrBzASYF/rUM02kA43gseru6MTBbAVYBG
nde+OQviBww2IRMQYycEnMxCosuOWQjCQ0GHC9Nmjs2yDa23zrtWqBTc7kC7JA+YJDcQZhq2hD2A
CbcFb7GAyw524DrPf4g9ZsH9xqS8AXQ2I3pP2gV2aSEoZPJj4CH1lzc4g7WbQwow35I/irrgQqdS
kY2U8SL68SYgMaR5tfmWwEGM6zhtO1mpKpmsvjqsnEgjGuY6YToHR/bCeWuCflASSwJI5COqLXWj
EonBM+RDGwykUSyok6fq8aaSZpPSVtw+MOUy2WQ9TzX5k6Y+5So0avNDNClAsoWF9t41foWu4cNL
/zDUhvx91g3wJO1fqG8ZogzO8w1SQGQyd0jG/8ADzTe/uWN3TzGu5VlAq0nXTQH35JJrbhbbE+lT
LUSwtX9Jotcq/MvAQMA0gRNNoGfaNKsgfi36c4l3HOvXsa2PCj2op38KdZKMFwHOp8lkt/hrrLEP
A9yPVSchJ6W7y2BZgA4b8Avv7Na/ojVJ5qOrBluzjQ8V+AyfOSdLYbAnf2Pt8o6ShzImF79R1kpg
P+LTYyk8Kx1u/Vx+Z/6f49MtQprBqFn5Zm5+B/BYxXssxCEa/gkGh2CqxVfa1C7LNz/82doKH6Gx
BzVGeUnkpUVcI/yTvPQaPsoeMED0y8tMRLyA4/UYbu9FQftz4tNEl5Y0fKA3KZf3Uc/c81885EXg
oBjGSiTeVLJkDyoCsQpFoJhkByDH+cN2ILsWokhJ/+RrNrgS+hFdGQFzmtCTUlw4TQkd2sawrvJA
e0tfZJ21JUjvytpCoiyPtDoTqLV0dGOsLnCiki5I9iXLuIgTK/Ha8W9czm8VZgsfb2hqPMbjPdEC
4FGzulWSEmhJ2e6JB5H5vWKnEjmzHu3W6OAQWE2sgpUyIs22UrIAxbvJu8oNYAltY6Znqu26qTeG
+lkA7zivEj+iFq/6REovAAPdExpznfLL7V4rL6GlfDH31RACChSlQcQtia4PCJxzfESmsVGaVUm9
4uPA46qnpIVyn1Jv1eZJeAdvqLeokoXxTbVoqSkaROJzGqvPohACXQ9uMun/lycDrWGf4UUrpFHx
3IpzHyJSMUNURKjjNQQP7R6A06PNUcBIaMgFlZWqLH/kdQGHiTlI34RtuuwqEv7Q71ifHZRQ1r/K
2JbRKKb+mQBKxNlE5OP//ZL5S7TfYvOnf+t12CIqrJAyBv22DfJvIyqNpFoL7SBve+8Ewj0EHpuc
J3IoAYRB80tql1xzRILY3ANIOcYQKx3zHEHNGylFQrULtxOfNOVQsk2kqYq3vvQlDcRGqmhRwBMV
i1W+rvXsUPZ7+fzo21hkBqZjwvUIljWrI9t2rmhNBWbhba/dYR1rmMuBWsQIYg7YrhI8lByrDDV0
p4Fh6uRfOTjd2nVPHomwb2MeHHyQxx4upuu/5F6QmbBGQO+0Hc3qA1Ni+GNF7Dk2AccfK3/NA5Wu
j8LSVc+u85KG6o4FUMRVMtTxL5gEmKokD6tO5o10eELOkQZa0mkje8yi8iyfOalbYqioeWbCwvI1
3frKU5YZWinZ3DOETwrhw07NVUfNmVCEJ7+0txzfoDWfCInEVFGvubR103spyIsl/ESAKBkvVUB8
rn50GJpzQf1mQcDdxUkKCIF9NMZ+5yUfHosvCn5hNCGimhClIzygomLCaZaARRmoS8WYYbH1hF4n
cXlZAkAm8idBwz1/RpcIsMWRT4PPgYeIcDrqrhGXG/VYSrUIAKU+pnAC8A42Vy6tudRfUC4cpuSM
3eUE3KNa8NaTDu+aGllNExmT+hKATo2nC91Hb15JzBOm2e0fC4qqDSiWmUj79fZLoNGgQazwJVy2
BPKKCr2cH3moklnAsoXBqN4MEhyk8aZJhr6kdWwEkyUVgJtirIm2zXgcXtn+krLNhfCNccslQy6P
Xw39KG8PPJ6IIQIOsVaaBxDNxn/h/lPS4YKEA5RAC/qbNAnMWYK6DERiYThYS0NBI9jZxnr+URT0
3RWkv/UlH7xQgoJgaKRVFMUbr7gOGVDQLDLlyEDM/7P96D1kDhJqpitAX5SjAncLlypKWU7KNmQn
cINAvWvBjfihSdQhutugd8qDalPDcdUQlDY3tA0gIUQbxiJkqfFKSC9MfiEL5GIgG6uCBe/Ds6gB
LdV54kbsaYsE7+Eni9NPqipivWLyzzKCady9zj3GyoOP61N9VRnsTDhG7byasfiJJUQwUsm9ctvq
ApEixFd0N0drB88a77BeBViNf8MBiQWzldsIYSrX610IHGf7sc7WEXLWQW2vhkn8lzeQ3QHmWG86
yIOqJuT/anPsXFIkev9JHpoABbnQVelMJ+QvfWD3pmXLowfXSeMUko2QZcMSExrGbxT7gDeosxC4
KkuDQii3Gf2ZmHpILJAO3uDqUQvKS/4HYio3xYBgSIze+MmWCiC5VfQYmAOskxvkk0FgyquKAIJ7
VvCTyHmh3yAgDXCUmZMQbKbayiEWnOZXbh0j545mPqhp+s1xq9vFY2FnB3lXuGelN5cZIE2aj4q5
wxvIEcGOHaEkqmK2kFLC81uHuoudl2tQFAGeJI2FmyCCWeGSBWRBZcbvTddPCIGnZitRYhBEoVSc
kfT9/wQe/9hih0EMkAhpSSdMCBNXDwJCAAERL7lmfx6VbukdZ/BIuZTv3r3AZntjfJBLbAYIo9sJ
IvbyGBZgC/qhYGWAIYoAAaQ4gK+vs2TNY5Bmh5z2nRcU6FgAdYjXU+/Yr1Io+0bNj6IPDh4qFth6
GhEGirvLWvMaAJn2+XsaPJasC7DLp2rcVp9Vw/pwePxIU5dg0UtDS1GQXzUKct5wGFVqcFeqa4Gr
BA5Rx3o7ELJf2C9qE1wieu52/CeXlMZtV8b/6uGoWwS4sBu92UgMUqCjnRJPj9hYuP5gMHW0qpDq
FTs41SBeGiNg643GQanONhKvpnx1g2qtbvUKBWS7LzTU7FtOEnVgwnJKjxIhsmDesgMihZpu1Sps
Aa/n5FiI84nbJBjMk+tGzIZUHrYGLlUOfFw135YuA1uVvThhf6qJ1x314GSzo8muQap+LYzmeYqJ
bdL400RC0xGsr4l46J2taaEY0MOrtJoU7LqtnxOsJRV5aab+kMNOstRsukmFNGnzRpsDnoXrutrR
N4wcdHKq9Cs0/cLWvQcH2Nopy99Arw78AEtkdqwEe3JB2O5Holjxe97LnXkrc+S/DNmiqGAmZzkP
5RHuckYMl5OtHv1jOuCJupN5GhhlpSEVhXkdcLWwSjzO83PijMvkQ43QxvlkROxyaOKSDjFuBuZz
GuXxO2yhdOpiITOqHFFBz5S2YzNeuhXSlm/ie+VOCnWLCwXmyuR5iX4ug2MouEC0FKxHu/JKuDXB
hHTpE24YKlrh/g5dfpgpRdH8rnV59KD+qIl5UI1LxdL7OrdXqufuRJWusYVAICdNFesczuR7L8yy
jPhT+l+5hZH/MNnT6UhUCXojUNwv3KFRShvBtiaRRzUWAaBYP3gU1AC0Ioje4OSC4N69yvWetP2m
8/SVEWF5gprIMuVBnYilKlBBlcBJ3Xbwb4weQm+Q/cOm769+jP6fm0gAYwvQwawSJPWWBpThz6ho
bMITH5wARD7AnNqz7olGrtyIcE2NiYsrlo19bItfXH0OX6CyCH2zx/xG7MhdEwCIypIeSSaZi3RT
qh1gEgyXKsLvOyVjXB2FlLTmqrPbQvWUZ7melAnos+y958p0+4fIileio0EVFMqID7zmgJQw3BPe
QPg6NK5ey+OBO9Ua/RMVm2gcgT/FGmH5nykdNHHknLne7REQ6e6PXIRN4z0KGCNIFbfbCO4e6ITA
01PbWCxI72fGtMv6zBXGqSxY09UGxEPwRHWUB7R3IlgxYg9XC1u6c7y3KGhe+RETIhSCv+1okhJu
9RcGcDixAftGHl7ljZrxYqdoA5k8ItB4l/tdomks7SfwV1FivsSALmPLZg8dVllbODZaQIQu06dq
pns4TbF+mTyWSmgQgr7iV5ITXmP9T9P0dZ8lL6Wjr5I3EGdgcMN7Br70iVdgJJG7zyLb+sHjWEVZ
t0qBu8FwDHRNEihNQZa3AxkJTZiNIJEwql1aNSywebfsaOOQC5a8UH+lYRyY+e7anE3shBxS5ckD
lQqBc710Okr0qcmI3oAg1CwS5dANbrmriLukvmY2Ho/3FC9GzlCfj7KYgE31FJ0id1adrHUo4jco
x4OmJKe40FA29T79n3Pphj4Xmy5aX44EytIJsimPHiW1QoRxlD0ZVuBnc+wbMknIbU8dM4OSICNj
IYphWnKKYuBHe1XZhlxxMizXoc2SbooGzJl/g5Vi7cYvW4aFmAxqEiemG+6Lziq3nL47vRN4SCbn
W43hU4ycDgyVfCGNXs61cDGom2GqtkAHKKzm/KkAJ0POpoMFC8ZaER0u8GPjaDTkBcEx7lXAsDzM
ng0+X5NIUNE0ktRPu0fePs1WpWCxkr4GDYhMXOUfN3pFmCEAxuBaGzo3YFYh9hLbu0jhUi4FASEq
zkZeVk3OLLcOg6Ai+GdzosN8NEpjK621NFwySQvhiAhNHqPgW50JzgwYlMw9pJNsN2i/6NQyy1+w
0p1hhrGLPnaODsGA30fbW/avMH4SHzijW5ET7qA7JXJI+qqI66MZ2GvCDZtN1V6EbiasZIcVU4wG
tL/y8zP0SNQmeJ98siHdvkNA0N2vyYXOGZJBStBtolcXkD9EUUG6nlNiiGa/O47KrxoTvcLlVnfa
K+qbtXi+3TFZB3S5Uo4gwdh8+ZYkNkkdgMcj1q3eI2SieoHmFKRKyGZaMVEerIKOEOA/27TfkfQJ
3s2PAJZALJQHyTz0xElM72o3IvT5FGJbmE3VfwnZEkKvE4FIi8R/JCHCg/6kIWE1+cmr+Ch52kCi
bOQMVkxEoSASxUZn6kWxwD0jWGvX0ezb59FmLYl1hDluHIhfdivBEVJWEgAUVOEC6aGuUUBt4Gel
eWJ8xqKnGhoYvC/yfpc9gE72zBytFhgLRbmvHm0m/o78UHEuKOYfDoXZ2neQvqKeAtYXQlLGP3xK
yERZTIx432bDEgizj12pZ+fdUexs/8nnXfbewdPyJnU8UQ9ugSUQuXXOrDcR9nFjMVlJHwUXMtJK
D0Mt4yHLZg+QK4yWRuPvhB/TcKxGfbXr8BjxYXQamjnAcphKlsvPQO4z9wiUCr8uEgMJjVP18kPe
jM4xl9heuS0orCG/nYIGFd9HaaXflj1dMbEL+myqP2xBJZ8E/QxVmvMAh1kHRGbzyH0L6/ymmfqd
wC5y2Ks03FVzslZ1h8jMYaNwzYptZWTBTsjQzhqNbRSkqyTrtgqvugE6Wx8DMyc4Y9WGGvIp3r4e
thZT507pEun0/lm1/uk26blqbA2sglka7xa/m3EUnyS9Im+Ai+pJMcZtPQ6Qg0xXvJGmqFfseUMU
gqGxDVzm/7Y8uz0ueCK5yth6m+xwKfC2fPYdLlHLLm9xPq/JCT/IXc8SbeETGuMqqQKTqu+5PqST
avmtgyR4QkOlYHFfKkgaBOzDIiIyxxDzE5K/akRop1IDpKygEhYS2Cc+BjBEaOwY56JJpwLJ5FMS
5XOJfGNloqIH9ZFQVnFFlpNBOCkhp7b2oTGJOiWBJein7RLM136VDg0HjnRK4m6s45k1TMozxRCj
hrQ+jomtDxJB8U5QtBFW5phut9Q8gq2Npfw7wUw8H9x8hkwpFn7+1CCJ7e16OcWXur1Cmjij+9Lh
3FbR4qKifa0BMPREf+55zo1DbFeyJTgb0+gESYW+kp0pvX7S/RN6EpEiy9soEtMEcjAjCKfYWnmy
SrwrWwUfOFiuvaT7b9DW2RQug8Jbd5QtvzixTUvt0MQRwIt2YXJagiHRoVsTq8G5KmMWIzKbo8nf
F/Cpo/kcRFC1TPbC8UrnTExUhnDkxuOIuUjFkC6XV+bR62Q6t9Q0gDq5ayHZPHjXKYwvgeuiG1o5
bDdSHPKwG9M/2BqDh0BU1E8ju1r/cqNGDP2Uo5ClqZG2oI1iFK5sKAVvjDwMO8A3+q3jKwnB1FU1
GRBH4ffDGoUf4rDkT0/+KX277wmlqxXrh+sIzwzqlsCYCZ+m+QoejG/PR+Zb3W3BCq+V5K3m/KQC
rjsJC7soBkJIu7uKCAdBeU3EEOoEKcECT5hRsPhW0x9LWAeUXXd6hS7NxlPdg9ZMkcaU36zwJMQG
PlUXfxReGWAdqYdG/atB3BRp/jmB5Q2AyzLwt5ivHGhOHZSVyBqyIw6x9xyUxyAbiRU7ioZXSlxQ
izZawMeENtFlFPCgxAtWzofIa9gFrd+KggxhuHaU1shQUD6gXz1bEqdqjm+loWxjj3WsXrWx+YQM
6mmTxGt+usScdswadihayeBM7cnJAGS1ITis9UCkIpEKDg4ZkNIuO2Be0Cx+UALAMm0DeuUm14ks
ucpjydICxEcG9i5ldzXBosyipbWtzU8HFjmnHNept/fgZDSQCLKMWKqM0U7zHytmLGnQGnwaur4b
AvM4ue3SYdyYIuut0CdoQAeOIjF2ItVw0Qmwl5dZvkIe0NhXdjHDo4eLIC1I+v4dNqJJaA08j85a
2B130J/mjPhk59syXVKraNCHZO2mW0Z3H7SkE80fdz0s+ZJmIIy/Wt0n7KMBLMNnwAxvqzhMeEY0
G1LUJX4uBf0yTftUD+929y0aKSBuAFDUgeKEH7AHp6DXHEWBv40G9ME9R037ZkfjazTti0XrNttE
0E6ufdkzazSXeNLpiIxTqD6F/gcwnUfNFjqm5ohi8eQDl3vBh5CRglGapB3YfXSs3OZoub9qJh5I
fFHGeCOfaht1OCV4KF5zppcqmnHnoNhb5y1lGABPRxDQW492852xx8UIgIRYbFDGIDh8gxZlwcTb
a+1SxXTxx0ARufT8pvsqkBDQyZk4EBFATM5fgvgtgYLmpl6albVjEpUHFUx/4/QCYiuQmYCsJS4j
AwiCYH42pG8YC+aM7WK8Ok1lfAqeW6v/spgWISI0kVucUaS0sMrPl36s/0TWpxVPDMw1KEwxH+Lg
LPyVWeaPDvScNHPCVs0MMTUBLkNPuF6+9SuyVIgytHk11Z2nf5jKuuzeS3b79mvHMtYmggfh10xs
0TREAjYYAfZrs9qVDI3Ep88hwz2gl+BoAoFHqFik588JpB1TNC/WmY2URWufehUzJ5RMxa2RBU9d
NyGTgl/U2Rkx/XYWFjOEBZwmEI67E4T8M+5ZIeu1V+g8aTXkO0jBi9G0Ym4qSMVB9iG2OMEtgUzn
YICcLrn+jeUM+oS5064mRigUqGR2YAEmBUgP1OvkAoZHVxttO94i+qIYAQRqigcDG6CDqHVqkH7U
Ym3TcJTTB8jkVD+JvMqCVKdTl1GciQnOA7kPmgYHlDQ466DaeETjFif7H+6ro2arC98lrwXUBewd
vtGNX5wiWYoZlE3zkMASdwChSg8OWMH07KdQIZwEQHVGCBXxxwKudrQRKNQniO8yP9GJYud4iFV2
qfb/WkXINknQ5BvRttgODmR1ERO7EdfKPmIxqk8uvdf1B63MHgFO1haOz6i45fWwEDhJhBt08bP5
ZgmqBEnnUArE16aGyYbfvQnqxxqgdDKHxWyFJ7d6uX85BvDMZjqsljEpteRqA1nw0KSa+bZs/PuT
FKXWnx616rOnlfHFHcgLKROCjOO+nB7aRD3XSUJRZTuDRXQIU5Lj/5XphM6CQsXYUA3V1octz7o/
0QJIn442CfsPwMUqy34QSkt14/D5EtoNWJFa7hOxZHvc3/cmJvZZ/a0vA0bjFr8UbYIDwRIgC4in
dtOz/rJSXgzkS5GOtBz/LusUuels/pIYjwXUALpYKGtLuXsxQ0x9WXaFCRGIYQSjqkkwkvBi4Xg7
+muVRLrYTR79UsdwffQgZuUcC7LGmeRDdTH9eJa6/c8viW2xKL+jYamS9QnYhHLnHrYQkz/gQITH
98hdcGx+a4lBNtGT0YnTwVehhziW/ihmrJgOCfJjL927w3sjwXh9cegh4DSdJbDGvRwufM5HyjSR
dURripUMIZat0PSqv1oDigmskNjxos3/RcjKWebHsRBuQfZbNor6KM2OgPACOKKy0NHgC6cQ2+UW
WfCVSNOTW2jPtvk1Os3Spq1MZjYj2t0ym/zroAwdpG62jM3uYJKONmFXsMKfqqJdC4ip1aWHQkr0
ZEuda4/3FRp4/ESI6vdWu6gN5wDwffPGegXPtieQk+LTRzQqRMFyCPSqJ1XjT97jGk8LBL9F9EDp
NFs3+BQCyxGeZ8YSj2tIXHR+h9w3oVj4zz2bDaRvqMZ5G8XViYiQvXKJG20fc5uyLgAp3rHhSPhu
xr4G7eyUX0T3vQyjz6h11uNzUaWsz2jtHyenCRTZR8vGsEI1N15/NLBaKBeY8b0DmyOjsUhIdQw1
ctfIB0qjJdK10CMxi0nETtxNr7cvCht4ODdCuA0sVRhq+zCxVrVkzo3mnx4MYlBY5W7AHdV0T8MV
ZgoWRH5SFL0OrwQBuWBrPf1VNEna16H5x98RDIznqNzF5x2yi6u8xnP2LyfR727IDFiixHXeT8kW
aT4L/JxN3EmskLsyg49OzTbCBNaj/S00dozDKS2tk05yaWn7oCDLtArFoLHu1YqNiC3BS+nWmtAs
4aaY+v7gxpTUFJ8JL4RTv/d28CskfFqhX6P/lUTmEl30yHreIH+u5vKp/YaNVFhZ0/Ulq1XyC+6B
cxKSZoULkm4ekJIwJDfYqNMZzGrt6+UTrYPekK/UL/qRDeotDk4uAzCc/wf4JPOpigi081hyySGX
KRMqqqj/RA4q0QSdsnLQD+G1ODRj9DJR3zU4+clPLu131nu7tni5J2tns2ziIzbESrg3YdlUUpoT
IpKfGx78GAerGWsMuoa7+Nw8hzeihaDGumPPyK0G75G9DrmG3THclKO2FHCKD49s4jnOgK6MvTRs
nWEvZdbDskTNrNcSO8Z6O9WmU6Dmg1lwMGD9fAbUWCVRYmhvggPpwdGy4veJHLm+ReJrFpt2tp9E
3WCRVTSzH4z2AZ9jTJXAz8cmEVIyGQNgJhRUzRodT+iI18Bb2gWk0kfCK2KyFRliRo6kYUwrsRAM
eIvpFJx8V9p4VvXPBCklM/PG0dJTSmC0WyBUSGj3P+LKXeVTyVY3D6qE2knfAGsinQUDnMY06dGQ
jqJUwJwF3oE5xSJ0pvD4RVW2HxBATmoN6VFuSta2/5Wr2jYEIakC9DrsB+KreEAFjfoKwUD4PxIc
XrWKTSNMKdU/p2ZDD8UXBqltN1Hyb6Rtt4pTjoxfS9NtNeeHnAQVk+h/EP14uKnzeGwwgFpkqfm5
ioZ8pzOSZL4ARQJ3zroBgmkf1Hi+OnBjGDNRSDC3RFiK8h7/t7WQdqV3lJsblduRKMDRVt99BVDY
IB3IMHPe7pDVoSG2OJ+Wq3lx30MF89nsvMqXAhnIArxVZBL78NwE5SBxMafhWzGGZhtK6CdVuXWX
UIJI8+BuSbmgkCH3k0fqg30KbNzquHbIuuDtu7sXB3CtcJcCY9kli5OVZ7MNP9wUw0B5TEbU3TuP
qSfWVqoV7qwue3R999QE+YVY7aV0Q6oG2BwR1ez1PrmchO70mCfIPp5/JxarNVR/25wPalfd5ir/
IIevJdVzoOsV66Dhhz/d1LxX1b7usmdCwTKcpFoHJF9G9oIEDn0ouQpdUXX0GBxrO8LiZ+Q/Eu+o
IUTX7738NpiVR6kINh+a2C4SrXj2cgy7rdYt05SLI95bg3bfhxFyFbiuctSBp3iICZL2GGaqDaOt
9Ed90iDrTpaprF/xtjqWLycIMU7FW/kJHKZDPSMbj1E4BAvn0j0n+BdomneOkSMqRxFlTHsJlAxD
A3nvxRd6ymYSgw4DJ8Cqbm7lt5eVadOYXaoJG74odCTyAIJk8INlAIyjZSPBbcuMwgHjEEz+A8Vn
RS9JciSGQRe/TN59k3wNuwF8OE3fRZ4jV3IfcPHyPYk7XXjOlxto6yS+242k0WtQg0XGR0DCFjC2
l7Bqce07RHUG+G5qtnYET4SmrZvwiFrPJ66TIiW7F30GNMnoo4UBbPV9ttVDrE0tGaNaQ9vmbC2V
NDZbjd/7unwLCLQDCDu4NuIBeUd4/dYu87wIbVMKpMaRVJBQ2KTqlDoCkbegYzuDS9Jf6Oy1/FrN
wdOEHKgQyR3CHTfot4XoyAGZanaCaVefL9f76mkqn6LQfXYmUiYwOcq9IddiKcRT5erf8i8EOejM
cKtQNKCFQ55vESmvKXZ9dp/G0uLTCKfDg+mqW/l5bJYXhdGHUj+L2trB08UFObFmrvfw4N4DqcpI
+ylodULFfSGOZLTSe5qmEPTDSNNKf9qY6U6zg0c8vU2vLBNMg2Lg64xjZDtrVzNMMqqHh8qGgVH4
EpEBgz2taoee4RcRyFupOcd4/kldlhdm5peqdss6AUS2gdzgSDK60cA/pvr3EG21VmW/VbTyRraZ
lvmiVw6jxl6gZqXku5TtfBAJPluRAjI6gk2iOc8J2jYnMNd1l+znzC8ZXQIeVXho8IjEw6/aN1uA
amSvZVhdJYOtyz90Qftmc2czqGqVsgY5UjX3qcoImcSg5JS/st9HloyQJEWMX32TdRnh4D2n5Xyw
e2udFNM2zqu1AY03KfeNtBK6pgLeZnG5lAXjDhy8xYekW8qOcxbTuoh+llDDhckyK90gWUU1Ewzg
zrIPxK+dbQ2H/PyQPauFq6/RKd0mZu48rC4BGh+/x27sC8XE5GI8ZRqWDDK+ixJdufPKiq59W7av
owXwT/RlFUynqqCVRnGGW6v61hti2u1y/BWwhvIYc7naKcnKIFlUR0kfjfVjW5EQOryr7rgcoVD1
6Et82KZ1g4QvyeXrZnS/PBytTxdq1rLLC6E0/h+upFGdvAVB4ovIobZYRDe1lXvRVfY6W+kBJvEe
BOKQplJVwZlW8akvJZPGWHeYdm3imRX8BbUSbmMSEdksUL0qU0++FkoKmK2B3pTdAbuWEyjVwMnt
ZSpgTm99BhrWOoDmwrxxv64VpptJbVsSqDFGhrn+Mvr5bxraOzU7GpP96oclvNBsbEmj22FeC9oD
puFFN6xdfpQiOYdqcqrMr1xhX5V9kb0/U8z6X0PnIs9YkT7rZKqBHUsViTgjU+cfjJThwzpU3Cum
mn8J5yGxn9zQ/ahtRK0nQKSYystWJ7vroS/jTZyCMrQTVFA1bQdUxqn9MRub2H4J6197nbZUC9Co
0jyDaw5jvsnLaec47qE3jPXoDY/l2P2EzWuvsal7umKEmXyN2yYQYkhhCi3dCUgk3Uo30OXOpdw2
3+5z9BI+BT8e1BFX8BubeatDw+0gPtzWMr9lm12te9fO+WlosOWm1gkJRKMlTyTPXxsTAg5JI4vA
/IqlKs6hY5iL0fnp1qNvm+sJ/aqlrnHhLcd6WHv1xSdMwuoeVUd9lbmbRNnSRbvg7YYs2pUnjYQ/
dW3rf01JqthDXz0KHtUPL8Mcs/feXLfdiW3lbXwmnsuAExf/sJiGSmafUffImiCUqnirO3sD2T8W
uLslg5QmEDEDhKbxCFJKgS6sP708+/aTKAaC0rhkLGlSbOMj4cNCs0cpJaXg0dHf9bI6IcK+y324
q8o/EaWNMe8JMYWSNeQYYIgxH4NzMnuWR/GRdszX1iQ5pCC7RIedtWzaeqAwk8biqEh7zpWtZbMX
UM7UUJebZ7+7sE0FvrALARVm5aRaj3Oc7MVwTSYAyQ8hIkYPUR/HJa/nFzpSorUf1cjZdyqPAe8O
2sNK98+DRyEsFoWVs4QFW8BYkeZo6RtJcGPoFilcPnQsh6TBrsdTM/wmCMRQv2ERh2YinpzEwFo/
DE3+mI2cPrSDUmKHq9DbsDfSPNfJStXHxzhn5wUMn8+UYLfPJLSsMEzKd5KTTgdO5LcL2NWAe+cN
aWWfYxqf0Yuuy8j/x3Mu82w/+C/E+q9DF+stHoERm1vTsg2Eazy7SvTBqPDy2xG5+CNrXbJtSdQN
eEFh0Oo3ZGPz87LTNhtjyG8kHDhtUqJekAxoUXxOsBb6Y3edyRkQfdDcFt9q/1w68+9cvMrzjYzk
kKTxRnOZPwBJyvpY5xLQwxNnkGLolWDgZioJeaFN4DXhZrFTj6iZ8INITRVbhsTIeh6xpHV2ZC3H
yJqRGBgyMDyStAkaStsdxQWzbPzpQPDWrIPeuvGwj6k2bDaZ8VJ49Iwodk/JSNUZydfy12MYv7fN
C/oIcPTBDhaVjz/Ntt9tgAup/TrtiaxWo2kWCixrVwU7bca2jSCp/5lJvZ/qdmnY3QYDSCEtF99c
TAqyONL3uGgDwgBN42W02JQW8QAYGweEFRNiWM8dtkL0cvXH4G9UC8I6VsZokRTonvjPWSmgei9O
biKPhsarmFpofBBUtNwXRnPq4Z1VvTupGEMkc8NA9ZR1LJPczSTyvLQtAiBmA1IGiH/GCYOq52rX
r+V4kdwMk44iJebNq6MvYHnm1ujH936y9/K1/qqrS6VjfJ7WEzlaPNng0KPTYGEjvmOThU9z+CQx
Vnd4iPWbYxKgv7lvIhD7ceeJdHrABcuHRFNLbeaqrCtTXo+Cy0xJeZvGq5O8x/lbSz2TXQCIW80f
jGvkKPy6w/QaY18qXLpf0v1bOj5FRVBHqo12R29xb8ghzPJPj+XWIaVQAjtH6yYxfGR10l7GNuwV
20ZpNdc1oZYpggsNmS5uJTRThnh/QLHl1qVZxQi/7qzX0U72Jcy7sBUFIHQPDhyxdW52D34FhtD8
ihl5HuePCAgKnUBjmodo2JrxJaFxtm1CwpNLnmjLzvcecErRhl4lu8ZoossYJM++AVKLyMeNmLWn
JyusV25TcD5JlIDALqlBYuyuK+KuGqT9zoUVeiCvxBjk9cGlH/PLBEMQQvTiHxHVxJHxKbmrbnD5
tBFRE2WGqMVNu4WPhL+Bmda9lUZQURfi7JqH1USYCG+fGeFAB6udMTYqQ7tMlOQwF2S1kh5s4Ovi
jNrOqs+OE8sPH5wh+VZplU1s1YRUj1aLxXKg9xkfa0QkkovSoB4GlCbiQeeNJhhiOySfJouR/kfS
ee22jmRR9IsIMBXDq3K2JVtyeCHsvjZzTkV+/azyAA3cmW5c2SIrnLPPDkHU3gfwpYiFo+wpAYMB
9Vi3yRbzRuUQYec35RcO2UCj0JRB/eWQE4rXhDIFxB7xxAYbCFA3y4KBi7dFQucF6PXgwpYGtuHD
e5xbZ0QHh4CuPEwgnpHhndVvINZ316jv5mhfA5pKvHWepIvCNSb9W3Wj6XDXjfd6NPCjC6vXordP
bfRjgmnool5YWrVvXXzsFfW17taw+7/brnvzuQKmLH6KJaIDkXKWmsRjhRCw0weenMTg9VfZsmx6
iSa5fYxRvZM+BwOO5HS6edJsNA3dgXgr+vzZRF9Iaml1CjqMJIheJYPpZGHcRED4wpRQHdmdPFUe
ZVUfYMevGJk11Q77dpk5R5mAL+oFjP3avPJCioXFAIxxh8CNumaSqSSFilylJ+Yhr54VYiz7g0HW
BUK+kdVVIl5TsHoc2s9hHvyM0ACdzobip1hSWsdjI3hguvuhIOABLmWztYnzZHSCPYiLYDfd9DE8
laJLX1oY3crfXPkopoFNlOC+Gz8CrFrDu8KTcrBU5cXnCWKIiFDPgKzyCgpUYi2cCaeFHgdZsE6t
Kleh18LubomKGIIX06+spWXMRyuqjyik73b/VE7lnr1uyYfhfXrV3ZUjF7qHDOEgvuPsklOP9k37
X0X0nJmszLxep+NZ2chl2OOO1KPaYDD29CNkiViPW3sMaSisrE3h866cxt/9CawB0w1hA/UwGMrC
lV17yTpiWBttzJhwNE4vd9XP8j+rbZ4MjdzHmjvCt+dDJDFgt13g1TjdKl4dQ5CwftfieC8A8hmG
wj+8B5hrVaTlBiFUKDG/wpZ6muLyKDM2smgO0Kg7dLT0HEvbeCs7cekHeVN6QiH+4Rt7nKvppc2K
P04t1KCZOr7S8tU8iT15Rd+ZhlNFrDOKMmdt2Tfds19Qp/TkHg6wgzGzYILINAUsQBrTFzXtmuHi
NdRR4DrvE1BbJQHFsf6we2qfCtBvXoXVtAtV8S5CnDXbJXthx8929cnAMaM95jRo+D5alc8Bh3wf
2xslTqUJ2AQwJpU6sMSQczaf8+biIm2D0ARc4/80MQrONL/mk/VfH9L7UPfMAbFUsEFiQgMU97RN
vqFIX5Rw0rb8m2LXYJq/9OBCtUgA5gxi3VoP5r3ty6NgRGul3X0mpe4PHFPjQ6awQTgXC6O8qJO8
Kd+UPsoDckErJ+FBT3DLAjM8zJvW8p/G+peP2CD0jxgocGlDQZ6CnHLbO8z0da5J/qr75BmUrQEl
kwWePebMR7V2i5YNgx29+2wxcu5qi2ZBrEad2CL9v6oi9UlemiphbVOM2TSf8S1QHtqKBVTG+anD
g6J0003RnP8cNxAkaYJKR49O42idOvojHJzQl2DN018oiK4TzvQUe8sadRyuSonyZtGMUwpRI0rg
6kCnyEID90xFUQi3FYXtwhUh9ob+vsa/sMslSWDTUuTB22S6m0JGe+g5Q2OdiFQLRgMMgoFl+UWU
1GwslNiuhGwAAaQpqj2JwymNuelshyxeDyGHxaZMbgmHgRw93OvNP6ZSbSjvP+3JS3QTdWUB4OoA
bQ/PSi4lE9qqNsDuN0N84b0O9BuYyEo8+rF1UuYOPXLALI5IuVZ4Gq+Oa70DdIbbtsp9/9oOCZAX
NAfjT2dDm+6jFmYAjb+4jQWdpzfvBrpSgAkH59GY8kpx0UwjOCokn8lIwjzbdP8Vwtu2o0fVzHRa
aFfcHdYOobRB2R8Un+nP8ZU1kUOTgAhvATpz0mvp1YcDXZMhZuNFnznI4uOYDAe4wWoFcaFhe6Kq
DMoetVVc8EJ2zQAJp/1zoroEuHEkotjg6+eflDov74KL8jQ3gvkRgkaquV2OnRga98mB58a16o6E
BILlKtMMbOk2jFcUgC5g1E9VeXGK8BAbyHJysDR6M6EbyxoyrdpiAY4zXYR8L4GMgi7PYORZm8jp
+ciREVLacACympUQZhTwbvzs7MN0EChJPKNaDJRgrjSJLSlfEHFBsFV6YRjuMZbT6oEJEDZVTmed
OBbhu7IZKKCEM8QK4HYmCuVIQ5xd3GJVEvKbGOatgNgV1rgkE3LSDf+aN5upcW78FL6zK0V9tArA
cQNMruH80bEwYHBcutWu4jwOmYQ19HQ9BFByHjHODPcT2h6NMm3Mg1OIy6yfE1zP5dfkd4/hU+od
FXcgBxyiDVVnTwp2EAm5VkFdvbuNgbA6gNGZdVyM8c1ifqlNL1qWQ6cFHSivKV47pNe04VrCdGon
EPlbxMRzIoQ+U9GoxiqMvqD0Wz2IN6obtzaXvcCtqZ/Q26XPDqnmg0UI3VqP4kXSnPvprHtIkbsz
sthB/DUaLPA/9HIigr61l23zFo8Q9JzPFPVWrXWb9wwAaWAdRRTXHZmPDAG32vgbEoXF69C0p05H
++jv7dh88kDeJCIH0XCK8AG2Y+8crABS2Oq5cdBZT1YVLrXJWqWljygRL6MxWsr8Mw3d3YSxR5ts
G5D8ocdlE0ESp7Bbx7u6sB4Fnve0zz5jfPzfVp5bHYx0XLcUZgvR22s5lU/CghBsUtyMhAG5T1UA
2vLJPNmQ+abzHorVhzkffYpuT2fZtSuwcKIHOJEAN6se9QvULTtcVWCqkMb9OTs6JnipRuSmqk07
ayW08nmy3Y16FV1HxYNRU1+d3c+8eIK4OxvpxmJf1Nq2IUPYzS+49zBfq+OK4Btq+fK3hllQU1g3
SFBcSE4jqLMxYH7nIMJiFAFA3uafSbTKzVejofTHyiB95TOa+JbvBuKt2MHpfC9n/ylLSKMFbWx+
Cs/GDY2FFZPTQB5UQn9VDhkLGxltvZ38YG1U4V6g6LXJfNbhiWj6lr6N0cxbzamv4u1jHB0OokUW
cEggJxIHJjkI2+Yy42w/b5KIXL4ZdPHHo+BR4ndWsjvFxP/956jxj4FuBIAtVZwGplKieOL7dvpP
EX/VZFUJ0AUKHw1KM/msHhNV9beGYB9ThWKiNhvImjFf3DrZdZS/0Pr2Lujv2B7RIqY9Wl3G1qRh
VAy5ws+5vZZj/TTBhphBZDxeWMIgn8skG9QI2N7rct4a0BfT8NGiyK6AlmDKKKHopJ9LmIU4WSkd
jgkf0YQ5h9hvnF9H5z12oWhBAzW0f4Y1nHLczRGhDviGKcgGD2B1IivSZjgS4kyTrwhikj63kf4B
RiigqX5KoAOH9XMyKiEot5yZdLvK+tGDmmxEBL4ROzOqpws3gm5+aDHNZzj0r1rSAadOwMwG+wi7
zo47hNGFar51v1713kP5U5cg10q1oIHc0An1ORHYzo8ymgiYf5RM7UJGyEpJHVXYldJRwT9zXmPk
cDIhKjmpDnizfcn5ZlZ3YkUHmOzWwoUCGsh7GabLNjKeLQy4lXrCG7gQnPm/0r911p3cdUX29Qh9
EGjs+4gRI5rcuSMqNdgMOFz1s/+tV8k/gjAOYb7mH8WW8+iR62qEC3lRmzGUL6o6Sb7qkSeNl5Py
UpM6qca4nwcSDiy+APB6IIGAb20buIYMojmTlqriK7ClwkqjcxBy0sco8wIX7lQIl/lDCassbuQ8
/JLZdQI7yPF8h5UXQ8ti98cdxyiHOe/bJGG5tvAC5c513GSVaJRpcFxNprcc58qPyKcvAJ1bw1Jo
9GetcNkHhFBxbc4CCjE+hFhzqp+N7eaXI3gDhXMkkuyk9+mwGmh54yFauf1MT0qZKEfMMwyxxmbi
IqBxdWTwCBse8vw5chY2Fo6fs72ty2tI/RPgz5JCe4u8Y6KxKKhc89JDdtXsPLzpG5ijeVlvylG7
8jfgcbsxplrxNz5MLt5Tprz10ypjTzYAnhqe2RbHuPQYXXXQu5mJOee2uSfgzQ2kCLUdQyWe+ZTM
oidSS5se/WW+pqJCdYP5rVJZ9L/RBP07PDRc/IA1iensNegO84wMNfW3ooeoSz05uaTmzhNO5NCe
F3HZX9yqvXjCv/gxxnew6gxIOj2vp1HjT+uJvDF6ycY5hxEVVk1TzwRlML7dRKygXG0QOZg43LZT
utUDZx07OscUMtSpz15CMzrFZnKDkYAOLx9OWU9oIFavvMCUiAhkWh7tJ7GlhR4us+LmqW+fPvzw
AAMiF8BDuzhoNxNMwJgAbYQLDrIQeP4MUtBK+MOj6allyDQN7ibeYZzcUp0867G+Fm73yO0ESM16
zUfMgLIC3B8Mv2pv5YdtYxfYJ7si6v8rSNsLDPanS0lBxppYTGOPkxrSX7M4jJ7/QfU25bimDPEj
Ed7RbuYcI3TvGLXtMYmNjWE5ewJGTEBegIFuUcgYc0SM99Bxjlq58hnsuBhT+212mIdfCyy11d8N
zHF0Yx9SUrqf2pRCtMhJ/nliRN5kXEAR0gwoTIIQVHKz9sEIowPmGvOIPlGhABQc2JfDRttEiuGE
PQ1k2mpEy3LJKCF8VNeehPiJy3hD2oiGsiMo7hle0U106OcAHeqOktEBuMEVYLDRhqEcFAFzfRcu
HeNrrH8xsQciJlBMzaoZdUU1pwBJZfcQc/UcWJTExUTfqk3AYED11eoGTjkgWfEhNJsyPHhAS96I
Nc1sLw10WZBXlunUYuP4pXXowJxPX35G7tVjdxtYEyX+Ks1CfHauThXBFbReh7EigA4mRIOs2s2i
a+m6W6DsLreXGUHWHhdu03d3rjPASenv+zA+cG125iN00qOBVR8kwDlON39vmhkoMUW4WpGsqF21
49zB6PMPAz037CiZPBIgtBYoMsFMbsDAFisISh9VFbQA9L59/nvUfEwZ7CbjxYOGA2NjVVroOnMV
tv3n+K+2y4SXa0KELCdB38T3nAlWKjtmsQer6p7F1K4dAc+wPHTjNtLSFxrJhJWDBy4ciPXAMZbi
7Qln3T6LbIOjGS6QwDLutsJWzg0//Sg7EUakObt5cAcVOKbSv9TCDOGbtLhgJdS+9OBedtMbzjot
Nw84gbzMsEyzBIAgyPwLMcQ2rNR24mmwRaU1vbbwSMfeuk6ZYS9syl29YKJA3zsy1J22FY1DFJwR
mVIDsDRnZxfj04KX5RRt4dPW8Rt+/w6orNrqxiGnhs8ZdTdE4K7ZzCVbsqShgBWDtaB7tI7RtBaf
WHB3aWQvwkDV9kTLJ83foBzGvYMbgOF1j6E/5QTyrJqO8WmSckMWRb7NlRjInLseyx0LRihWOw5M
YJvaSmf7JhG3NiXDKO7zlPiLhhWNgX5exkCbxOpC3Hg4FmbDrsFNzZTSpkaRUBNTnAZG56MttaND
e6OToJXJN5Qzy0jDV6wM8Km+5OMXr69ptkB3YQWLFQaBlW0RrOZoSiRpX/6A2uaTAaNifpYXdfpP
JT4xZ729sV/j+m0CictNJfFB+lDlhGPebWfbbeEmoPL5tcAuTHyrn3mqrh7yVvFgledI3iuHG9j7
wfuZQIMQ+7M5esNoeNAPTYNlhTOvxupDZakrbN2JH1FC4KjkwKVKv5Vz8QyTHyCPsDuuO4ZO/Nb8
niMlg8+tJiV2Jz6lMEgYMhieevGaztV/dOMbdBLg8yYsc94jzMzyEPPU+AWz+Awb0cZmzh6LhbDv
9MyYCnAH3FT0O/4ncBs6LF4pchaN/rDG68AIvZ83Y4UfFlBq9GAZqXlUoDNRU1oMuNiob8Da+cPD
lIYH5VOxsbr8snuldqVMGiiBdJfOLMfGkz7Fj35r56puUHavB71YNUGm0a5HjLtca151XfIaeTtZ
RWs+iJz3A4YrS7MlkUqz0HJOhxyuRkG24DQ3J14JDFjdY1nN4g4dBhLttMD+q2XhM9IHAJuakx5B
ge1/eZgiCTeG/d7BR3TpvLi/DA03odD5W4q1/4mjR89rAp3zAfFs7CUKym868Ew/jZzxfoec7Z2j
o6lDePofSr3pNIwR2+UMmdUOCWLPGKyC5EevM5g8R2lPX5gH1wT9RU9Nxlg4G0/E6+5rqo2EJzpU
HU5t7kY9i9Dg3KObbsfzLAlcRCyLLj2Db0Qdl3aE2CtbXqQHhza0cXVeOrQwGcDh9F2NRzC9pXrb
gGzUtb797kYSifVebTotbjl+iUbpxaWT2Knz9CNKq3L60RFXtvamz7TN0FBQG7jNhXc1Jw8rbZP2
RMTMTJwQ5lYQjflKJaO7gatp4ipKiHcXyaExtz7uvvZTyLyUZ5v77ZbWuwPKb8bdgJkSW8DRftR6
roCZuQJpYflSI4ZiLKlxhCe5lrCafI9b0D53w5c1ULwpHBWWFnsoKL846D0NiRf6OD1bk2UQqraN
zpSfSElEvYbxh9C3bDxR3RK6VN4xAxRsgXygmzr5J+F41vxPg14noWakC8ZWOGbYfu7kr2RUqr/7
aMPhKKRqo7u4pKlUmCq69g782uhs5mJvOhewUUqY3dy2W0d8kJlzgNBKpXsWxTnJBZcbLyRTzD4O
h8mudib0NIxXVkXzY7NrPJUd1UP+GuWqHn8nTAxq1dQX3WsDkSab490MlRMQgklTHeIvg+qbSsqv
0HsgmvTFJyuDJRFi2RTbS76o+mk53Y8+Mwgwtg2tgmCKoSCYRuI+AUDES2jjCwyEjSpse2Y0HED0
nypnr0aAXrVHpIrHFGBGuoj34azZSsvLG7L0fg0dW+0H6FUwDXLr4CkGdfgbD8nKZ9CovmYkgrVD
+aN+mQa3N2hW0LbU/V1K+6K4enlJHK3j7A0dPVP6CCiN1BaguW0da018YEl6FKTSdcLj4TuOwFNm
Kk49nCdjJOpcYPDPw7rrGK0aySW070l8lWhXxn0vX/kngD2Jr8c6ga5Z9KdWQ0jMBZSDzCI9X+XZ
tIaBpQwRKkoGiGSqsjMCsanaZwm6ZNON0t6jhJjYwzLAkj6C50VQezdC+Cwxwxl2SSaPgccAdb7a
ovrSrH+hcNcRFP5ckXr1H1SOJmY7xoCYdhhxZmUs6bSXZICGFIausUr66dGHRyfmhCHVqdGCm8jn
N4WgqEzDmp6q143vosIPbTYplazhLIvoJigA3JSIqQpFQNEzSHJODhYOwukueex/IR+cICmYCUzo
TEOiJeh3UCpJ6Nra1O38MINggpdeMmvbFN1VhcWmnRAk1+SPtqnPgYK5Ci3/tBAFZPWL1pifCTSk
GlNmqzJ3iSJPSKy1YFkV1yF4NWfnkTMRMdt7A5mfHkVFwdoEdwTM9cb8UTEEAApW6CBeeRuFmrgg
xH1CsGOMTOrd6hhXa92ZfQ598qpx9KbhPqJjnOruZSKbO8fRLHWUO+AaDhxkS28D5xafzg3pgxi7
dZRnsnWJoBB4ff8JFtVqAwMjE5VOX8u36IVUGaFQN2y411jmugWiGr7OQr2dGj6ZFVmrzMQAPB72
qV0Q2xd9mu9DzfspczAxIITe+9cBUKozbWyvOpxwGj6nhM1UERhD0gI6r8L94lRN5HDp9Z9ZXmMu
CjN+a+LhYODRnCLAnuGJmPOPhUFcsu0mjFK4XP/OQ7VObfOPpEWNR9OagrTgpokJOH06iq/fOrvV
fXxim65dKIE0EyptKvklVFIJHQlHAYDBTZ40UsUnpVfCTTHYRXSpCmctoOoQXBb9UUGuCiortFOB
OB+ZVoml3sGaLix+vDO4Wrje85A4KpVXX1zs94rT01IoAhaNDfTD+dpq0M21f379Mls4ldNhN0t1
U4CpLQbmQ/CuqsF5iPhRxz7NCaKC3t1zYDVMTSjP45pMX+7svHR2PYnPlo8CCxH9jCc/E4ycm19C
DOBYNkcqUA835kVrBh+Vpsgc7LBsjWafuPU4oIGb5l3GBxUlKpv+iORoqTfue49NFWiEweyNubfF
tUH0FUTMg6cXMO1oerBvD6v8v468DPJzdIvU3HTcScbUMfePJTJyrbV1B3OFgO5jRWRK7F+byVbJ
JB9Nc57bXZXeVbuiuhJGYg5cVO55rMfk2uN0nHuEqJq+l36N/0Cyd1UTV346VvFeWWQwcfeF9rAK
MPKbkn7rl1+osbcZUyzba5cCdwVqeM+YNvNUYuzPjeyBPXLWY/jKgWiksFHKfeU+qxBp5sxVn+60
cGcpGgvGs5B7GFmxiZ2zNqaKA6XaeB9qV2hsIRbrMKcMzqu+f+TmlaQ5ddNkqkqg8XQgQnOSlwMV
VZDtOvZxBDsA0SHU/wtXgOpOWfQT/sStTspm8OxO1vJo6BthbGrhvNfhrcQBK1MgQ7XVCwaLnE5N
8C6QyjsABR6AVMJ1NTHgT31me8Dasv0UFT7ctIMpuS86F2LInMaET5Enh4on9dcCxheJY1of3mYa
D8H/9KeT1mB8x/AvekoqOGcVSVngVCLqTjrz9qj/kqgdB4KCGKGQENtuNVEeC0j7uU8UzRYAR8LS
DmNMkOMjrJIwe5gdrCWofBrCDdPsfzuwjoLf2nO7hdnITea1zxQbCgWvyDrmFMQD5sC59JIiZ2EK
gd3WXtKhlm3NtB3hAYMlk3AA7HmRhpTc0x3p0KFnHRh7LDVk8GBVdCYO+5yccyovjF+n9ELxbEqm
XsyDrfwLLYOiDCxGxIC4ALZosVOXW19w2FuKp3/Nydn1PGvPOAESJ/YKVxC9wg/ONLdanq34I8Cl
HiBeZ3AiswyAcj4OoflcwkkDzR5Lf9vknHT9VU3lXXO6pcbGqQSefwEj6nyDm9jWghABKKvcDynA
iGKrYvmSwEoLDKKtxE/ZR1wG0LD1tviIS7l28wAi66LlrleY/3jWCZcrAaZVm4y2zofS12yxK+Hi
td8C5c5idvGyqH9KEJscopzObDIkIUL93Nwd3uy8ZrV1FyGmtTZU+zFemc2HP7tYM7Grs9iGcz7N
e1WPkEJjT7sAB1uaaXUjRRgUMSXQS4q29AfWPR1i7gbMJJwb1rgLTuuoFSqWyaGQ5g+1IBqDsGum
0c0/3qNi+bUZ/kAIHzJ7WleJRzX+leTDhqYSHGOEX6aq7gyOeqZGYYXFKgVzIyG9gfKB3y4q52xy
8eTnxZ7VHlS/PW0O50GM5UXAQyAjIsODEXpJtB7oCMrJUFWwzWRnmHhYNDQW95wlXomT2b5w8IbV
BZ4zSaBKHjRQK+Q5HnvNVhFV1BZKFWHxh4dAywGAV37q1VdOP0XphrMLPy0pD6oo5NZ3p2lpo9NV
fzXgbgGNge5ZxP0+4JeNmLGaffLSwb5Xf0GBKQ6uGgsdWnyNjaJqWLhnVLU3sOFBfJgumNRv3rUB
AspUscOpuYgSdh8JQ1lGYttCHRDq0LGQg+D0Gbj8DlBYADBm/avw6KuwwvD8bKPElBSoscYCpyn1
3PGviDDkb4fTrzVjYURPQfqIvyibO2P6AVltVhTEFCSrootWvCS8qbE2YfYdX6OaoZy5VXXuHGKL
w2bJxquJPLo0g40BSVpCVVW9kLpd2vggIw0NEjVGfiHgEW40s+4HzbWC0nzjProoDnReU3WYs/RI
s2lQJKlm8+//Als2qJNquN3t3lLMWiotCFb3UUMHDZwU+d81GsSpJFKss7a8KAtZVzdOJ3WdaWO9
oooVNoYvrZJCwWPqnfAF/+bLwCjb0Ytbn1Y7mJ2frukdQ89/RCNE03n2oLhWMEKHo9r6GC8htjTW
RUW8RxevXAdtllVywUibisM5Zx52Hj5zYdMc7piy3dsM0JPpBaBCrsQnTpDNSxqYYzEx/8uXPsLh
ivOHrpUo5tFEvTmCX1i4SvlrszBWlNYXrHqUJVki871V2ajOymbtRMk1oCBf+yYg+ASeNWTY8Ud5
Q0EvXyYf8uTUfOj/ab37qmpAHWmzNXT3OE1ejdnCVRRgdOrwTEv5QBq+r17N0DSTiqzTb2UV/+b1
U8UM0PL5dzNyg8RqNqc8Kjl5hXGxaveeByl+xcGiIty7nHhG2bM5tj/wYNdo1l7LGg+ieGNyEiX2
eAub4qRkRWn9iEE9wvYe+gZAVHJyoQBADtnECq9yv00XlgCz35qno7rQ0O33ykWG4qyHKJARYBUV
OGjW1/CiNRaRuExQymbFgb6gbicpNAufIXBDaGfNF3CoWGw0dBBEtdE7oNL3821cEUjCtes5ezn0
VGXhswfEr8ComThiy02f1UHmEmjhZFDqS5LqtkqI0PtvAkEJhDbYQue+xEKg+NHpOcq3ELY7S9zH
OJSjHkJnT2a0fhD0RANUFntiPkz7IiwOTni88DYkCnh5HZX9FfYTgx/u5uT/EnB1Jg45kGqXbPGd
A0PSFcFk+oUzCbdoTVkdODrG5v2ZWYTHRKe3taWrTPL5hBL9BIU9DHoVouTxdXiHDbkL00MrHgZn
CzUVSeuLia03c12ghLjmLYZDpA9DvSrdEGKVeeWpw/F2jb3BuVJTPCsPqwDgETOgtI/wShrPakKC
EZPBCJhkhXhrthdrr9CE0TShpZorznp2626kMZ25ED1skelTaVOwakc6cA5ogYOWzCM5vKhrWw2z
+K9laHKZXlUcUQW0YgEkGKZ5Ad3X63NrXvwsPOLUs6I9QA2wVE2zlK8xiZgxMwLzofD8LDCQZ/5S
f2DAGlNS6HRngSYXHHo/vVwljrGaxdkFsWk4rYS5Jg+EMmiCpVdYsAexp46JHNZAwBvUcxWA6MyO
5rDi+Nf4tf6CjMsv174NoFaoAXr7EeRYqrjgBmoBEzWRU3e20wgrhnyXTlsB//rohweiNMdPbkyD
kzOmyKvjm53z8sa3zIXTOfP+GhRU0MaRBbbxF1dX7ELAgoJBplv4MtKDj1CvKn0nrdeo+LGDDNuV
9RY8qTG4kw5OPGLg8dRFwaqvYpghe4ULSnFQVPGnrAheKjRYsUU0tHmv4rcOWUXHSJ2zrDJf5p6T
n7Ursz+I35vCPUrdpuN59JxUP/qYbPSI1SUGbO2Kr5AjPvYARlVDyEx5Sjw2UP3p2WfOeyqmWP/E
PYNdQajm7Be7DtN+tHEQEplNnV2igPkYRIKAmoNyFPtoqESDgW6UOUxnvxho0XpmeKqHyoyDKQns
U4gXzRuda4hjZOdBEKfcUUS2gMOmpmnx/dc65YIvf8HSm9rZ1bb8g0JdVm4jH66NcL5ccLmrCkZd
WxqktdSwSCiCyzfCCkFEJoKNmKNTGHEHvVeMJfHIwhEplgxNj/iYMqgDoGZLCc16Y8Tyn4j1btOG
R69FXBLwXSrfBOt1T8JI4R8X+7jb9a22z+bCXNQMEI32zj07FONe0Sp9Sv0hoqzlztXKJyN4Yvi2
LG+aicIq+pqKi0slETTuM5bY58J67Z1g3UBUL5/REnK8NgdJelnJ5JZjHlt7T2mmXWgbgSMArc09
UExHBz6kOXkR2AK1zwBhVb2q+l1GOpOVbmoo8dPorE0MMWoKC4ZrGqVmRtWcDQ7xjdo1mVzWk0tF
PVhMPOhE/ZjdSedin41MnHL8BqBDEuR3ZmoCOWrpogM1w20BG4eXNPBbU/kI0G+iGeCjgNwOEHvz
mihM+zLM1TOX0T6kzLXQ6xjV9DQaVazAZ1jxro31cHKuRf4cTvGh6iew5OZfz306yWsjxbUO+6OA
dECQEq6AGJglUKc6ogdKczvkTbNKa3xXGv11oLVF5+Qn4W9qESZQii2pCpg5/GD//jRpr14iDx7g
aGohBUmtGU4lOSSCWOEJrUHfPKV6jJGj2KVB9OaP8UswaafKQWWLdL6yyKLE6wJZGmSN55w0oqCM
njJ/JGuqfhnqgSCNejN19P/aGONh6K1k9s8Twz8rqb5GpzgIvfgo4nrXO/Iw8tTsOX50bfnIfB2B
mqniktRTRPHupg70bO0ceto/rcKPiCGwg5RaDUczjhIE8QmVV0m+iyo2AoCuORhpLlWohrWtGy4S
+1sfWYuMgOHlqaZCvdPfyXSecIo/Rp9WauKHNpOZjH0FGroZPjt/CzMiOuEg1zCx17tXa5jRDLVi
m9MTU6FbwVndhMVHaWVqKifo+XRoVzaMIO3UDFdZDtukoU3HGcqils4LQq6eoUGqxavK97bvLqVz
0IgEBgiFeX9DFQjaYUKetOAlaXO/Tjrk3J6nH5xCbmpX+28ujXQVWfFakzrHbElbju3kJm8OMxwv
xsoZhhYogbh8QdjMiAXKipFW/sTTVH1jmD1NOrT8Jnqh9WQaWnEZ5SFhspSvSVpithmuDH+dheIJ
L893s8Wqybe57LBaQYvN2Nk3t62TwrEhe0FzD7yWyRyYzCJdtDoyIUcGH2X6NceGxMzqe2wI6iho
lrz80w4MRLJeQk4Uvar40O2/PwpYSSmxZ7CaqeGepzE+GP10w6b5PI/iq9JhAzYuowXsQFzDfcXf
BLDh6MUzgaHltpUvIGYiwcaDA1b/Qi6PtPuVT9Si3xSj2iZtrwlkoUGIe8JZUwgXdwNFmz/rKN+b
Dma+TLeTDfVYfuAwNk7/vNRa6RFa1dp5NRLnRGP/40fI06X4I3hJs1iHTC1oOwcjRmtS0HJY1cqe
7hL/+Dikl4MUWRTDxpzsl7m03gMCOIhqecpJLFpKPIH+BfV/07WNiZIU3wGZlYXJMIHwziMa0pDr
aFEvEH1xlS9apqTHBqa776Sr2gtuMDYo6chxV5Qh4DKQVOYBZrE34IRRe9DK2VG+0lMMq23wwsnD
CMO+TNbesKrPjqYxtx3E6ypx2IErbPd4mZrrGVMzC3/WwUk5eqvqI6RFahGOGBozxeSVXGdQa6TV
oDAZLhPYU2uu2EPaBCPBSQPvt7gHirCJz6ZQh0ZuMmQqR7GeBW8Lhz0AqKGBlZo36xA2XE6vZBRY
czW7NuNbGN5XWAxr5QjmSIj/gCPI6dgdTo+VtvxnAfNkTrCd1MjlC22dKppVDjCTXQVEUCzBnv8c
DDy/ByTnBuT1/JdCsc159/ZK0x4tCh8M3+HmQAESSjW49jgXAv51pxHEBuWA6oTsG5vAp6WctiNN
YDk9wsTGwhzQKeZWc/X0GRYGA8NTzJllSwQt7ACsWBBcw8eJ65XP2sBElsSVSz1GG8NBqAJizZ1W
aQl6G6borH+knEtP/AbNFc0h/hdNO25cMAGS17MZ2KfHoNT99PhMOS/rWR4Y2C8tj9YYmWBCYx9T
NdTaVXa4L6n/1Ilnux1gZnbo7zkAja2OcorjmgFOpmbFNkym1AyOAUKDHPNNPfoy8KybgPaJEVYB
9LBSubK5xJLiMiXRkd/pMjTYUZlDvmut/OHwRVJyMG1xK2r9x4XpOIZwR9L5WxcNbs7hiwlFERe/
XZoSIkcmhQa12AgpwH0Sx/YJCygki1XoFmTIYV1D59bgqkQ4meHbBElAfg3B2sdqRouMrdItN153
80a4+ql6t7Dwywbt28rKomcEjDeijZEYkDvJC0sqeA8j3TckM6v79vnxLCooOUzrDaQy6VuIK0hj
V7fZnrYNbiGUjGqk1dF5YY65Gob/PDjxlJ9piJplm9DbakTDTgZJdTxJBdyo2aIjFVf3xTciuAk+
AqF+W7Zir9zikpjD5KQq58ZtNlCKv23XINcXKAC5mSDvgdFgDDkxo7ozCrDT7IKTHSXGLoWLBme/
LPGJYnrwB1vSRbGtd7aNy2u8TdGHjOTbRIwCWgmiljAPp8uZkTPZwUEYNZEhquXVN5n+ZcoE8ycT
eeIN10eICWAKvMD/sXRey61j2Rl+IlQhh1sSIJjFIJGSblDSkYScM57e3+5xlcseT3eflkhg77X+
mMEKjwuGfputiAD3rNum3fKMird83vOrBzrJ69Tx5qVxFPnckcpW5Kly9zaoj4Zila4ZV817pzmM
bOFaT8erYV2VAjdzReKVmWGlbPmlgKYWpmKkx/soyKnqjY5WTTiboSb+YlbPOLupQeONJtET6QiD
YHpUfvDQp5a0CUtiAiPtPgdvcmBjZS4F1yVXvEgw9qVpr+fIBCv/BJCsnfKz7VuCC0wAxNEYvwvJ
PBr9wpZrVXj8qS0pAGEWcA5AEZRjjEGwfUWxWRbAN6kTf7izS9rlR1+wNyMV9dtB90oRB82jTYh1
6dBcQo6cEwRn8X+nDsCXRcJ2ir80KF4tfjCNLl8n765OAvohNQ7XezJtlcRhpWRYzr91lRem4rtF
V9K2bh9mx6Gz9xVpHxqjvFT+SwvVi4VgcZmkvdrGf0uvEfRg+umoe9rCq612XnOYkMATwfwyasT2
5PFD4UQyYWCcKLkbqtlzehnzVjGSCNud9T1ArvbGgnQO3U5auXzJRjqj+gWHcgLGg5JEpHk+izLL
RCfYMQED13MW52L8tIryI4jfopkFEwMuASZR8COIVu44EmjTm57ZIADGZyBBNBN+Gg7pWeE7o6wA
pxiIyEtFHLTA3Gou4LSXfNiZb4uTTcDsqQRcSRdgAVpWDaqr4PLiEY3eOTwIPmXwUOFEWTDH0DjV
xFNTpPieL0JG2cSYcvH9Yi4M6oxWqko07UxZy7H8twToDQkFySqCioPfxgZbJbEnSpM9WFkBUosf
5iBWEJ1pCrGQwrMDRnWZNbDE+Y7GsPE4lMZyhR6a0GQyU8qDjaFpmEjDx2RRoqx1jMXVUXOXU+jR
yWsZcNdYr0qj/S5woMoczgChbEV6PnpCzdprIymV2a41CJ38XqovVlqpRMvUWm9ZvLyi/1E5Mxbm
Vy2ZriH/WRlG5kkFkvjc1NgZ2hXb+6S2WATxkjNr5wwKOl+lBEiGO1Xez9W4y8QPLPlxRtAYDyI3
pS1gj//OfiyowrSuaTjbSXPBsd0Btsv/wK+2FRIgKj63w8wNMfCBRfAu97D+6YMZqIEAQww1/1qo
BklNyCPEgEyqy1CmvlODJEYBQ4KO4F6+2+yE8CPobLoBfYsWbMim+R+R2y3XSTqXIjNNGlGNtNV8
LiXzsrTzxyLpFzzhECF1B9uF1qXggoyRnLJPTtXGplDWMqTXyi7uoCSJXNwDI9jly01EpWEDYVQl
h8jAFlNkwznkLJQH+ARqZxIW1Fh9dVDzdBltGBrOizB6y6bo3uq4syJXU9lREyMA1iM9i9w9FjCF
3Gsf6s9llCj4HCekT3n6RoblMpzmZLvIpSv6LYDF4qzc/rcCc0DkTz7k9QB3DeiCpxWmKAV75zVD
+gUoLaEOoIYGCFyCKVmgr3hF6X20vkXykI7gosAsjR9ja4q9e1EO2YSlFZ15251FWOvM9pmrxrOr
Am/MZ3QnxMVgIx2NvRoufsetXwPTQoiILU1R4VjVaSM0qoNqvItrbwCJncd8Z+PSYtVljbWtryAh
/hvIWdeUZ1/au6rHATtNv0sQXrUQaMrMtHUILT3wUeOA8VVT+aYghYpdz1BBCPXUWIdl9F2ZxFzy
KYn9w+mfE+FjmdqTGfPvS2wnHZaUBc+0peyFo2mZcS9OF0u6GFXqhUXomjP9VNyoQ/plgPITPr6y
std8JtiJGTNJK56n/OjY6TPirsdKhJBcduMADIzok3JojiwGiOJp7oSKAYSSwFjqQMEKFJ57GML2
rP9bFF8IylTmYXIQMbsxEMxA4kCWjJSuoQ08TuFBlcdvKHdBnxOsV8ZP/h9FI2Cf8Q2MQXN+0+YO
l4Okj7GqyT2jTvdOal7FdTzyOuqcznovk//woBQXfAre1WKaEP7HPsVcAg/BLTv1Z2eEtJkCIVM3
DMZ7XNEGm6Kwr8zt6JkBmuOhOOqzdbAH59FNIueFKHdxk4WZ9Z8AhifYC7kTZDIyS6QNJoGn8o78
ov84jaZ2LXKejOlmhn7Th6922WzxJK9bpEo0fhX8I86vPVDvSYCTekJF2+k+w0GlfvdvJc2ZUR25
zEH5ukIRGY0aU/hvZAhBYUDkbLezSjRkIdNkW31MOrEKDUthRwIXCOKKkexNzzEXodqM5AEl/1Fp
y5tdsXkoPSgtB066NnrZn6yjDf9ZxSUvi1TTiEcaVUCdFYIdc9QB1sNNOZH7h3pr1fXDKbC4y+Ka
2f4rkbt1PH9DiDeRgiXZ8cVTpg4BQJp0n+SaIDdd9Ab3rhAKqItBxwwxhYzmSpjsROZBKKGFgkM3
p4DGiriDbXwuQeLOLKIGe30ZE5GJT4UrrE9LIoNHZFMd1erjnSboUztbXkqAmMMxA1mADPs/R05L
YHmwM4DeUu1PJHKPerMH4zXn8ayM1OrMd0poGgZINVJOoMae+MHlyThKWv9qlvmHSBzJRZIXe6kM
kd7BkPFjQvpbZUUSM4pjwHgsS7TGpbekjy+aUDvmrE7ByKgB21EZymceWvu5GC6y9AXzRxxpMvqs
mfzMaF97JIZg7gFMZqsY2wKjmmzuCqpvAQls2dfrsELzPl3mMN1qcnLsNcQvw/QSID+wuSaWHLY3
iNVzoEKpDq2fEzIOah38yMUEnZsvFy2rX+vpEWm3PAhwkZN2hi2OKIqj3RoH6PgwIw+uudfg61GT
kxaQ+2O7KfA5B83Etn7Lk7ukHnpqNiHw0CojnQhSm6PiT47UTWhTvjSZ3ti2pAvYw5sFYtmRd6eH
GrcfB246sW33AcFXkCnM5pqpP2PnppKikuG3LmUcIzxeU5NSiFrxCFukx83jtUTlFEXzP30wcaP2
g8g1Fh+GroU/jUJWfmhuSKzczFRUTGiZS617DxdnE1cFBtvcLVj2xPeRYskpWqitjhEgIsYxjVHB
eEUCDFjwA+C7f2lZ5pLpxhSujpSmqgJ7NuAyZVmIyaZjyi7Ra18RWSkald8RfJFSqaKihImqY+8z
OPHTvqQboT/j7OVK4Ui0EuKNgUoW1GqRDZ9WqVRASvZlUGtPqpNjYjk7odZIQ4JU4m052qdgkV5i
wEzkt8I/SIBUNYznXD63KiuvOQd0Furbair/1VX72pK+ofTHyHBeEhaxoivukma8K44SbiTuidkc
MtKxIFinIWfmXrpdaJWf4Ty/D+l0dQqdNTpjwZC679pJ/bRGm9lRtGHPM01JMUatqcUY1CdVsQmG
HPTLYr0Pa0IhjIbtV2b2NC1SecQwUvGvtiSI23lRnspfz6xOVlYZbBozfzEqk0tRqo6s7a9o5yVh
cUrxO7JohKRYtsonM/lvEFkXLa6obQCbdtpvCUdX0iTHIHQ+EY7Hu0VlWpkS+ThXBiWP9qlOZi8I
sDbaEd6ctlHvHYEqvj4dnA7+MjA5gBMHa8nUFMER1y0bZ9yQiI2fdSzHi8TvXo1vkk4F8FBn57ZW
SMGSQTM47GnlAs6ygEVV+xhpILAQnAn9RLiR3Xai7tcGA+MClZfkMwitf0lvgQ8ZZ/R0Z0jWsdlx
3Tc603eqdZ4682A2S7IvOwJNOK9bnQp7/mXTRNw8RWux9mu10qcUVwxgcbZNZQUhzjroHGKEKfwi
UahnvVSVR2FXxx5lPFeZR9ClZznVqwWXqk9ktqDdHpR8n83xxuRPsOX63NoBt+zEOKHOrx29uCJU
oIMvwX1L1d9AGF6zL7MF4UEcHUprUNxioZyom+3ILQlENMgumd/FJzMhO1eMaUc8yKVu5YNUOFfx
29E17w/aV8ppTukkZgp2INHfmkajFyjOJqkotbR6HocTrn5DsgKOV0zOi/INRLTQNJuU1SaV6ks3
p8qpR/+gMq9KOA5kPb5mOlgLUQDBALkxG8x0hXGIl8Yb2O1DeCcxgFOr2jiMp+zAJOr5I5kCLPoz
HIu81vBAlon1PY3hLohKZoPg2BA7ST2t6g5h/glU4878jXrc/EhpRzGxRLBJZ7n4s8/yWLwqpXON
9JxWPYfoFK33uyl02zCHc0XdpCIQbwtCjsMy/DdXCcGhiJblzD6Q3Pm1MNJmnXBNxt0HUWxkfqXq
xjBL2FYNeW1V/szRIhz9wz1vsPLWrNYGSfDOMG9rab42VZ7f5pk7NWH9IjTiZlZxBmXLFfBWa7fM
oXeJ+KPIsD6I5+Hdw7ecauss4vS1h+5e9tYLEZWlG9gduTCcea32O1bLzooQm9eNPXiKkPWMGV1M
DBbLbKJ7Vnybzyqwsk2p59fFJJVljhPEQMAWwYLuQ+S9NIW5GZvI63I5Jcg44K9g8OozZKNKhipt
to99VI2UxsA+aDPB7fEWYDPHqLFtyvrPGFoCDVPJbYPPURdgmE4ERN27RZXsjMS4DjJjp1EzS1ZM
xxVxu/kHQaw4/iMvG/IjrZM/8YILTqlVkOHyI14udsKauaB0dCDD9DUs03Ows880mLwwlbY1WHbU
CdeLTOw6lqHio5qbDfVXW2OMK5ytAsc9dCm8nzQm6Vrjhx753eyW937c15pdiESyK8mCA0ZvNrTs
t7KJ/7H5sGwLCRZfgAWhH7fluzm0+EcQObtTX71iunJ1rttanxEdmtvIFGVX89eItamkFQ2kOSnN
jabDCmjkOhkEDaNrsnFSyx1lG/Zg7hdZOgw0IEz5b4fAeVXJbPFag/11ps3NqimrqxKvMcAjcAKJ
+mhWo7q33LgsOUEfGiK05R4Qw4a610wALum4sYsO+jfaFSX4MQrH4V6+6wkJKQ55gam9kfVbpUET
VrPxWyfJa5NrG5GHHI/6Rh0rZmj7mQbpPqlwANEZeC8VjLgAzkwcyMHPXHfXocllloX81VGQjFdL
d3O63FNGQv9kWpdgNI4IcxFlDzUZauyzfWtsh8hAUc3UH5SvJmvwypFbcp7fTLO/qhg05hfNpqdV
ycAhUWt3Y/4S6CnSM8yFIi13RvGQ4mbjAKMRhYZrwikR2EWkMcSE9XBiJcyQkULqWUBPIJZC5URg
uQsMKQcd/M8aj6bFZT1NHFHcPmcVDOdshzeVyebsYCDhwrXsma5UJ141NtxMtZTnoCI8PJ9dp80P
TeaqJbVBBXz4gJ6dIBxFOrUc6CWtzMvEmO7qSAwqRPpTuMOLhRMoQoBFwtQ4q1uLupkK4i1RZyS0
0EzgPCM8QI0RLUELV7ef4i+huSxZe3R2+e7UwpNOD4MBxtIaWleOhhP6ZCvrhl/9OiBuEfLQ2CBU
zFoOBpLq+M+gipagCXIyBIaqkIGWwygInba4jmwJWxGH5JGRfNfaR4K20AoAyZkLQXOooQb9pesv
imG4depqxksTgNswVi3IdHhjZtgdvka7/Ipm81Cwu5UOPUDRXlae4qQmJd/TFbD3kqTfYUWfKkmo
xymN8GlzEzqnUfqzgC0K5tmlr27o5Nay8RWHnxVjVas5K3FHsfcMqrJaFMVlV6/AS2UuZA1DXx9s
0WN55fgX1HsR+5wJn5wxosrBtTA+prhEe31T2p2Z32eVqNwPSTkMI+lN6wChaON2i5vAJCFQs76b
4S1igrZByCkvCiWEGzLuN+1hZghvjFeS14hZ5MaLDQfX5R/Skyx61Zq/RBEPAzLkclwXvorKlkRf
d6D8tCp2Od4Bkpzctp08MHdiX1dsvcLl0qqQoMqVFh5aQjHBhbcqh0yQXP62Vmt3AY9BlJx7IoRa
ZA5F5jXtW8JzQj3wGped3jznb9khPq2+99UzaCg2Z0DvC87m6CbeeFI0xvig8qveeroLKWMb7GvO
Z5TWJEFudYA6JCq2rB0XnEBO5ano/mYs4cD2FW+z4UmRgT0kIbSJIA6eFkchNHIvFRRoKE+YGJNL
IxpCT9zRib0z8QF1xXEsdv34wy4ptgEC9PAqxdCKfkmSU/LNWuc1xRlcSiSFsf/rqLoRk/EJfAqJ
jVz7hxFBpZ3+aj1NVA1dlr2P6ycsSq9AxQO64cykNreflbkPEsAQgMJEEgOFnL0hlg3bk1jpxK0g
1gmty15156sO/5mYGxzg45SOFLTgIj4SAqsaTynO/kpkJnQn0SeTIyqOeQD6Ucb/fJVNE8scv4IJ
JcjYhR4fGUlOUip9DFmGzng8CW0mZ+XwmPl5RSh8VR1kiUGNkxw4y1ZV95TJYMZHoiyrj5qCgM/U
OJC8ZBPEybE88lyPW+SWmQlqiABwp8FzWggTa3J0px89fzdpEGbqSKAUgUk5EXJH3dRSux9sRuGa
+cCRjmbmpuNXzsyWEZMIwUlwQhF8LIcRUY257PXfvNrwaCXDWvya8Bj2zsD0yLmavekBlIzG+tf7
BXanIHy+4kVt8Gj2bO7to7MoGMv29K3VbBrI+HhuluVIxFdLdiBH2fAJ07M2dQ0V1C2HctC3NeZh
RqvxpShA4fjgjftEMzQjjq22awAVuFtwfF69RNl/iOiefuQ2rq4CxJdUGJbWA8UlPt0s7LUyvSjc
DjPBJMei+8JauqqwxOkr1fyny+a+5jl9CXjtVxYpy0sYYwxGmS7/mAJJ4DsbtT9BHKKsRrtfb+HA
ZsLk4+qeG58O+cc5GDVSD+otXhMFczpKXUAFQWcVIjdH8+ZuXVSHBcOqlG0jYDYTG7GGgB+cYlj2
rfRKlL9BJVwC50kwpa/2qLL6mP/VvU+M6+oqFXqi5I1Lq8Vg3NQN/ey68rKIjcN6GwmGqxvnbbLC
q9whhZtR35kyElkdUQ+3vpHnO1XrDsjlIj06zem0zZKcEHfjXcyeUhMDelJ9M3a3jC/b4HcMeCKt
6o9fXlaWjZAN69FBwvM7vun8GAXJmjODVIRWTdwKpU2i1viVSbQx2F9CNxNqNbwvcyIie5C3BjFR
AuRtDRshhhfvNH0WUOxnFW2zOvjiEOEMSkisJbNGnq6G+jXxq2vA/8oorRYNMrw7VFK8tYzsybGa
ikwWLCL8U9xH0FcM9Kvse+aJz/GUDRjTDlbCRaATrjqCmDG+Q4yTVDJth/F3ILggfYuk4NQgSKiy
+s3Ryv8cExHhsLFnzu8N6UKBdSyyKzQ9d48ez36WDS+ixiF9zCPeo+Ej2kgszF0YElJikj0D+AnG
1Z6qqveDKVgLrEdTvwS0Dcgg9HSVcM6IrCSEMuNIePZvW38Jd1CroWOpMTDYP2iQ/jMeoooTAsYc
7g5eWordkcS2dr4CdCL85bUTumtR0hODlbQ2EBAPOyxEKpbT9mYybqS99jk42rbjRinKJ+TJSiXJ
e/KIJtBz0TOhsizH4y61DIJnyd7R/wXqeb4kT7ta8T8d3SM5xyWtd5aGdlXDHZRzdJ2JER+4aSrB
cKDqQ1HVXfGSsgJV5ApF2m4Em26R9LdTIvTxY0WRaL1s5P6k4rjqrH1JfExg8VygnE2nD7BWvkpH
34AC8HSVGqFSIDZR/YhyWCdaueAx+XXpYgGy112Dp1lZPtF5g78q+nJs7UdAxqoaeuN8LtTxalqF
V9jMfFJJpu1qzm5D/Jy1B5IA/D1G45D50lwyY0svqmldGrv3WjhAWfe68MRwg3+WI/F/n7buvBFd
56MSRAVKjuA0jkivE1hozeP7jCyM9uOXEggCdEvJOxcmHMYzr37qHLXHVXBy4lXYRWLCbi7pob7F
9aEiPLLT1hyFY0oxvPxtZXg6vAzJVn4SDlFxfbZ25BGZ2FcF6UkH8Yw7pXPQmWZSQvea6TscXvVO
1eksgiVFJIo+WiZ1Bk903NQbS9jG529Wq5SkeLHBi9DG//37fAMaXudcLKPLUL/og7qWETZGNcnF
0balYKauR4RcwRVBcl2Spmj+lpZDLJmuXSbbttxxoPYUL3Pe7aRvrIZdExP9uxwqyrhm9pbJYjKX
R78y669cUR6qPn0Tb7Xq5dZtqofdXAXMKa70sTyR5knOICk58U0YLDSYNzV5lvmhFd58KZEvatG9
cBoZ9WMCLv4PjMWNxHwQTQ6DDpm8GHPLsQGw/DcZXwlsSCR6B6KZfEtw7rkksqxuf4q0+rBCqj9T
mFaZPjRMwUIpoXMiodUmle4wk4XXmCP+402nTLcwaF5HlXVpvuOMHzob9kFUY78H8Q+wvm2hqmns
sHdrnKox+Yr1MrxApO6sLty05i7BxZamL2X2qnJ9OTlrDGA0WShKLL0WnPjJ8tENn5kFOP+rRFuj
fubqPR3hjRvyuopXrFUW/TAFT4RgYRiqBCbUjeWhI24lcGuw8+kXIK2YqSPighEMrBX+9MQfYuB8
xF3ECk/Rnfa0E6TZEeNn7l67+T11xnOCu+uMfb/DX88hnZwM0l3FJz+jgPft5taTjMtfMo5EBh3L
g+mQPszZWpzHGUKCHl6yhQvtJqt4GYdtyk+qETQJQOfgc6A14ZQSPZ2BQosFuOf9jw2CGwhFmR5B
Vh6MgX+8fApASdxDFYR/Zqp7p7G2IqBF2fN6LyW1rSWlbr5gRPjvsmneiWmuG1DKobcaW7zIcUdM
A8pTksVnfZen/zBtqLgKmuB1cNqd3hPigfWPl5izhSEOA9HG6mZRp0zz705h67Ir6UD+v9l+9rZz
1NmVUebUFbFmDxO6Fk1npnlhfukWzE/LvZakHZfXHlhEQA4bqV+2HSIq2cZeMqlPewypIcHkOF9j
SJ955JXj1k5J0MLjYyNkCuvHHCYPR84PcZFuMd2j3WmButK1RaPjRIuv0qPFRb6xYLgNwBGblhQl
FdVSSXFxRCAV9TgMjUJ3ZVuftPU4jReEX2TxQNm0ti58jESNkqp9KErS7VDvsT+w+VAhRGNrIOPx
g1TFj6KYHT5ue+2ZWwfbF9uhrr9BzAl5ffRF4W9j7hWaBLVzyTVHEiqNV317CJ2dsdd3lViEgMi6
Nz7ekXgkdiHh5mzJx7W1YyDt+dOy8SthmesxkkH3FaTz9zfDljki+02Y3PDlbAEIHiGvUQ4X3jj4
OSFgEhByGomAFfVTRDaJaPicRjKWuuoetqSvCBh6YUurslOun3WYsMUpkYSEQD1+QaILrze6D29o
HggE9IqlunwulP9p26YdeOJ67muCsxHNiGWzpqYDeYDZD+tkKYgJ/ZZzjmZKFez4rcnvRn0cl29C
jsPOD9gFMxz6HIYkUeDpIoMRLVckJmxOfgTMjfQ0uFJ7hVqdkd4GMrvUdto31sYywyvtaSjgNb9D
z882i9CVLU9VngLFsWOEyhArFF3hJ0rLYZPLRPmNy850qCUPD122HbP8I5SfxFEmtEnxU5fE2BF2
W5H2Pi7CwPYyg8+XyGAZXdh90xvxGj5U87OxKAWKdd/K91OT+6pT7EKTjgbaLayb6L8gp4x0xLkz
dsZ6bqKDjpR/DS20qVDsjG4UUjoX0D7CZRw582vB16ckRPjJ8rTRMjKG/ZLMh9yZ/ntyh3wiprS4
azRHkgXo+FlUANMT6kEupRmHpzTyILF2Zcqp6OjD1oqM/Vy77b+komeeO5Z4OrXxMsQbqXMyBpcu
OWRDKkWX6cvg0Qwmp18K6XgymBpz8qQEG5MIELNuLmX/3jFvEyqj1ljTzSoUQ9J7ouQIACZ3CGhH
aMKNpr0ica0zsFUeSYX0hVi55EF9tuTOV2E+4vmQ9LcWUfNsuHa+XJdSPlp/7dBj6mFTJK6/8yDB
1mFjQAVVb9pDMOE8dbzrkDhA1mRy9+/RwFqmqEweZIlW+NYx7I0BkbSlSnYlVCGHuPPfIa5pN4P4
TqZtMow3TXImWdjE6XBS+W+wrkWf+M+1Kj6qtN1NcOIjOw1MKgsLLiOuKGaYqcUPMcTu7FK84gR3
cmRD9Gux6WtTu64CKhHx0AESEnYwcEMzwiCBVttzk6hrFdFFX9xm+j4FEIE+3I9DUgrXWX9OUOe2
EzMWIPLwsZA1QOSAcF/0Gs5Mv2KoEjO7JTsb3IYzMEBM3kSBdaa7Yk3bClVCzOtqu8y7gxN7gYOK
wk6cLYJ3vXNFiGzFdQYyFQ9sc2h8ZulPYCGE82wS2++nI2Jj/kAD2mDwgsjwMvZsJhniQBCvLz2h
9VSFAtjgD2fi0cD8mgUtBNNybfymlA0kvAMjjGeMTxapAG0WSOacWtva5Dji7CdiBQOKO1rFWmYr
SFWWWgGT2fkjRKsIqL/KL7L9CbBKLo8X6Nm1K2VGJDKFll8BzEBowKMo6PeJqVTnjdUidh6ImAJH
7DoiO53ZFXFdaoK5ksDh1HmAmCGMGZ1DjtuEnUlG0otUbm3BBMmAEuKp4u6Azn6E6SefM6e6BBdT
eTmnWdQjxys7LxzzW29Zx7kekAyQ0obvqIi2DR4topHF9Sd6wcVP2jCFU87lOTZVQBZVhlQpWNti
1onGi04Op3Gr+wJDC/mx0GwVQD4hW22JIJfHacTUy8EfohHIJ0o7FeLkB9rYoxUMfItKUGwNAWCC
gWrtP9iSXalEdSwXnHjN6HHkpdqDaHfwpwklgo5Z2pY3YoNsQV2IG3Cl7kKSP9V/RupsSaUUbr51
9dVUhxFOVQbnbmimkDDHUSKPj1DbhdpL0M5HQ9w5rB1M2AOKV6pMiJc7KR0m/QzQkiG+606jdtJ5
CfHX8klo5MRrRrpRFRy5yl8HXKREFaQ0OUfSJ0XLnXot6EYAh+Hn4YqNkdZgZQpYKoy1qUiu+BP4
QNQaMHmFDohlQzH+anlnkYsitjmAKrgdpvfpBg7S0P1QT4MfRdAqvCqQfau8dVZpBl2B3MxCOZP/
qqy0TPoOotCOzk7EZ8GR3GIbb27bkN7Y65u4Jy4QOOP/P9NKKdc5pFHMKq2JpozVMWq/q/LSqvnD
gUtdde0/XTnaE1ZHXQohvh1wqQecCKkPL4XDxYUjQ2qCY4vXEXX+n1IciCklmMcgmuFiKiuoO0ud
kcb4qNVBpTbzj0OUlMorx3PSRO+qw8zcbyVnZEe3cY+F+z6wdqoxX9SOdkXQ8ZImJLBwOJ0slM5Y
aDLVb/4k9Gegai+tA+Z1Di11Ky4ARBwpC6kJmstiJpH/NV5bILs+7lzHWggJ/zT36fQVO8/KwQ0I
q9fcY6vx80DdDcU5yXgInPI6Q8eyffQRmd2kvFeo3NkRyT9DreASlsHOgCpTwdTIPl7B2hHgP894
61l3cMS1l5TKFexUAVVxzTaAnuUAKnn5xsBfID2ogQM0Cn7glEhW5EoOCESL1mCTKuEMkVYdFGZo
gA6HI5WgjHVXwEc7b078FCybimyzgpmC9+NtiIlW7tgLEC6G/zpCjwHaxdJpdPtW2QbanvCGVXmq
g0dtH62ovgjoFjGYHGKX5bkGZ9RwdQTda0oxjlVtHEb1cCI/ahPOe4QlLFNl3bOd1IiNubuBUajB
oR9uzL7BOMWhzlfuyfFPjONThrDIGA+8YYc67NzsiNJ1we48NBNuzQ8Dz+RJq/DAF7gCbvSWHTDg
DlPmXnO1LVn9rrRi0sWWYXOsrIYX9Y38gmlYb4ZXnr0w3/df6h8PUEuE0pk7ZPaVS3ZSfpDibsIb
YsZttgtOfDE+IfR+twn8aL086xOOiCvxrgdj255yHzP/b0N4IG8RqOxu2hnH9lN61p/Q/oQtrNrd
cMK4sYb3fLU/jNv8Yt7Ve/+OLD52eCEQ/fmUVsz6hbqDYqaKElmNqwHs/YKB6DHpJXjhXAwiXbWW
8kOi+O14COJjuZjkxwRc6IzPxYs63kWYoxkCT7OEcBFJTKcWW5ZsMgbbZzYerskPC0BrLl/D8c6f
F2Qf+AZo0kojl2roLP+tlT+tuemslQnsygpJQv5OYnn/bl5Sv3bhcMgJXWlX/QVfkYtG2CVW3YUh
cNt3FCY/lmfuog1iCQ9e10XyskIb5lF8e7Iv1XMRoPy1xsusRR/hSO7kpoyImtnQ6WFULmA67Plr
UuHsWyFYWYa1/sg+2nN10d8G01OIWZ8PZY78ehtRUFWgEXdBxgwV8YSLQRRX1ugblIA/wuCojBvS
uBEUFYgj3HL1Xa8jt3Cxs6+Itl8R6rYKKSVkGWXrWvEfppbsb7cnlYvPDtUa4P2GJ8WIudH88sYD
tu8u9Xl+ZK/JxflH2V1IFKK66r+QcWo78wwXBx2Sv6iHwWf6qT75RZGtWxJeFzZfVBvJm/xd7Kur
8Vt9qt+5y5v9HV3NM28dOjoBfJK7RqyVEA4iCSOmhnfCdcqdUe6ccmsRA0r7VAj/zjS11s66G+40
vz1CBdQk+GzC8FCFV9SqC+0tOYmyKKl2iblp801R+rGG74KVyiX9qM2ObXgeqsMgvwTSqdaPcosw
eKeofkWzbna0mZ+ZNmkfi/xC2bXddhYnn4DByYr5Y1Q1HX/O19g0N8oJUBsfjcSA061J0ofwBJSs
ET8tdHqt4h80LazK+rt8LEO3uxIB/ts/zbOzZX5aXuRP+WYdrR+B7L/o3/GyiRYiQxB4s2g1kGfA
qlGzGxHjIGnXaIM0Mr741XDo36zv+JN9CILyHTMkAz3tVUTDfNKmdFEvWPjd+cBgNW5nF7Vzu0G9
6LUuxY24dHZYRAdygDmfiTT9qqcDJc87ijS8t3nz/GJId99JigRC8fBYywcLgArdrU9EZLyyV0hZ
tDWRrGceTPlh/jVvyAJvpvQVvNe74oawF7ENdg9Pu9bXCl9vS9bYEZXJYzyFj/pjYFHfYGrE/nax
mIySVbRNfesPaaKrgfo8e7/aGRTEeOW23ZMZ9rcQA86oqgX6Z3mOToHj6Z+Bl4JueYxY/fAH9b22
vYhmlSi5mBFyCoWRHJcdajXRpyc8WAWnMCWqG1CYDHrHgIXtsRukE24/ODYcCquC8wO4qQ2jHTbd
mRsqGwkDXAnnx4hr1XkgDybhUEBO4haqh39ZzFRDWHpdh2LStwymh5nt8z7OO8e4BYuvR1Btxr1Y
7m3yMkyvGX3lLWlmQcYINp7ndttADVabobuwZBPLyqKKQVkA1e1BhLeXl5GTn4cBXSMjVXHQrA+x
AbXg0uNf2ur7YHKOKQXfzGNa0u6K7mZhrwQ8FkhO8QUayBQbTYSYvs6yZ1v1LWIkkYvS5Z4mD0M1
In8eEHZ+B/GzUZ+q+tVhsUYlAzywisCSCMPfyLj2RGSfY9JYBfELxD7pMUHQv7JQttKWxpgpO/u4
882oIv6d4APbhzDHrKsi22IIl/rURcUD2M6/ta3lkxiRRcoz42XPJDto1FJQt9PCJLOPtfWTv4+5
E9Tk/0g6r+XGrSWKfhGqkMMrA5hEUmFEhReUqBkh54yv92q56ro8d2xrSOCE7t07nGjH4v5JJO0c
FXJxV95XDz2xe4Ds7D06fH/rkSxafHgwh2XQiDpm1QBP9WzIHrewKnmqEQFX4CDGRif+Kf8rTYLT
MC17DJJvGSZIrZinf3tGVAisFeBug5C84KXjIsKsoj14cXzOHyfkukJrjCrwneivpuyZuwBnbodW
J73pJ0NAAY6tAZnjX7ke8JAywvVMSilPiWmo0jPPAqDguJzQzoUpzqe8MHxL5h6iS7Zz6WSkNYFF
SdFWz5jew9nNzA2bzSW2iYwexgRoGpKT6fbEirD3M1RceBFihklhq0LzimuF1QtlH3MAD94UmM4U
UejEz3YnPNgzY+lITlyFcAykoIwhoFLrtfpIRpzu4k5pH2WmsSGDqWH24FgS75AeiJxwOjyGz174
bsKtDvVztVxsVBvpRMCw8qqp2kECyAC5SQe2N46d+Drc9qC86KTYm+tePwB3LMPCswWtfXMQIQ+2
t/e6X8VkjfqdYBC+ythCLUj/AeCN7QYXlBUwnV59LR3zTXzUkmt9lkcVmm/dnW4OYoDBLLSrmM/g
U2NjsKP8BIxp6AhpMBvSKl6BqT0crtKBUbi9tgcSAOiWWRywiGkoiB7k9Ohof587uhQrYHCGu1MC
8Yidwf4AgEoQ7dt42RXPMgKa5uepDfcgr4Pzwy066gh0B/5T8zvhFfY56SDqqmv+VEO8Ky8laIWV
fOnaOzpPvK+R5JLJrVjXnkdsm08t9puifSIuZEbW4nmYI9LcUT8T9L7XnfYlZJgBhXz+DsFt8+Td
k2kgrONtbjyNUNnDlxAmLzB9cxu5fqqsJwr7Ulk7N/v+lfOExdbEmRsZK9QM0LQwTNC1gkxn95Yc
jTE6mPM1zv9qf7QG4trBIKw3PSsA1Ors7rCvae3HrH/JwLkhLIvBm0UwBUWrscZNRnd6Rrir8tnm
PWH2sEqBPYeSpT5MjJtOyUjfqQP9kvjH8ZSwm+lGBwrhGZpBPh3wh8hotWQ/SjVtsDTNXQnvyioZ
JjbQlDCDjstj0zcvpJqdZgS/zqKcYHBuRAeY98lW/r8h5q6fU+PP7ABvsK4udP2m/MHRJUsKiiew
bLRIN7RhYHp3Uh9WEUBETZHKyHAh9Ss5zUXMRBkHwOKjDd4QFAXhtTSxc6nvo4aSt+rWmqI8wurD
BE2FCrc8zBYYGdzZeIuTSF/DKkDQAu4UpRyYET4K+fOATmI6sb0EHkXYz7wEJxbIGDYU7+YYz8wJ
Vcgr0xPccT4ux0ADuF9YnwWLKyMXIj3MycPgXTo8qnvjJ2bYG6hkuJv3FARCU+IdFtJD73e0WgYm
0CZGG0aFx2Di+I1prYH7OXUI3mNEHF4gvWwlXMhFyFOWBK7wMgRZwHaKKFAzunQFDQUjsiWl2ape
2lTlIyus0wuUAMaP2OcWp4lrlRgrwKUl5bUB/LM1F1ZkwN91G/uT8JmWj4mn3TDtz6YHuBgcHir9
gBxMFm55kib3m6CofykuXCE7Orj82HGGJYYfTLsYmwU7wrrhu1qLr6sAKHW14uN64ZPakYV7GHsF
ZSnwt1Z96TYDfF5XzAQ23kcxIL/5WvWqT/jhDr6KDOflnI3AzQfU3NxMNg0YwPzsfjHN0IHMtfgp
JtEr+pIXyJDKBaiyIGYSZTvjG6xH185pnxfeNwVTC+O6aJdNET+LpxDh5O53unDxnBPyq4gE7Q1H
skdJOVaObQLhrhvxZyU77oeUz7TF/7h1T1ZfbtuBdnf+zPHf93RCWvStO/YbN213tkFyQPjrkmvM
94ZvIe1rEflhy1TbMnjB4HLc8AKUB+MlpFDLIJOMTXES7ZC1FPvRZTqh7SzmghnzltBzeDXJaYl/
xKDR+sYfD3NVekkAIifC9Uqn9KOKqnoNs4dwV+Pp8OQY1nokAD3XJoaNH2P3V1sKXPpgKXtATSCz
1F9YZK1aptcGJYlCIEyj1/t8Uc44rCc1pnEc090RPOWXHtRPR42IPK4RPrvmgjPv7el9aeyrrZOl
xW4jeSRchZSPpTPtG/ReguKNLqPXym+LnICIL5OzJmOSjPX0xKuObayKO7JQiARHkAH57qpcxuoV
yzLuV3w8jKMF4U8nozMorXWRmL/2dRXFtfBRq/RN/uyer5AAXKrDm74QlGKsdeSZsMjUOiVfhXzn
3t1XFV0iuM6o08qUEeTulw41KMZsJrVj5MGHTF+srZuHm6U3Nw48r9RFBgHnO0tG32hT8rrzrVdE
f+LHrsb4FyMOjMEr9+bwRMvpNvYR4UKYzEFOgg4IlC9WJGKklaXILFQThcaXp/k6rON6ZKESqmXO
YAzwXa1YX/FD+YTxaoEY7UAHzk1CtCJ4vPMrf/I5mXuEJ19B8w8Mow/tV8UmjaMscB0Ld1X4qeoR
8wOCHNFz5FODj2911DUqdVxjxpDa/9Kp/zLns3Zvo3UnswSJSLexvdcKlybFji6QvjySTz3eS8/0
lKwNLIF9nGwCxjCdqnIQR74d3Ov8e6HkMfMXXYywmn/zhOEWXzHmJC0AUVDZ7UKGk0QWoDSlapqr
x8wEnIp4pDjyvsqqr1OA4PmsTPi2VaR8Jek/bWYki2tpMFPY8dgIRVzBGE3xeod516JPQazbVzhN
gBFpQPXS6oLQRYu5Dc0nV/0c5h+C5321KwjGoGvCe07WOEgkVFaDBHujylD5P3e4zNrKd6Mprwmt
bYUZEaKK40KLSF7OWP1l22D6qMO0Cjkmb6Zb+6C0XMmeBXaBI/9Y64jQmZuXTznBd5Zz1gv3aeAO
sXL9MaZ00YqzG1HK2q+6RPGKYgdVVaqXBxu6LuuOvYqDQ0DtaXm+ig0D9mcbxWn3dUQTC1vHBYCY
nOuIHNZu/jljg9wOh9Wg+G62xI6g3IfnbNh7qPgXmfzV8XNvpRuHGFuzZDBlZ9vYHdlrZGCGeCQI
tJPuprghy0hoPZgQdEmHPyKF+XQwa4MOBs69hknep/gzMcLxPB3kD7cjJNJ9dUypuuF+Eg7AhbWu
d3n1nCGb5QEsoOE1BBghbVBuaSSWK2SjQ5cJved4MY4qeq6s6zntgv1C/lMSfBYosSd0hYM4isGZ
SpFZq1r/0jBY1cz3BO0Bz57cNY6eaWCiG9pXPDJyLnR6DRxTIJ8fkRqz9xzeIlNbbnU7AfEEBdQN
G+afhjkUFUIILQMCAlbhBY5HkHMkzKSMniYo+1S+gUaqqn5s+/GxzRVyYghDt845r7pluJF/2WAI
MbyhZBkfOg6zKFAhQ3kMQgYOO6pAWBoyviL3HN16jEcGvyEnknfMyHWTr662BJLSeX+l6ZeL9BIT
u9GwGJpzE7FVBgcmwrDna6nRMwyNxeh8PkIaclROE6pxHKuSO6ne1C4YFTnGBkKYRb1MJykHkUk2
3jJVvPvwyKBt7Qy3hFMadb1b2jvN4HDEr9aO9p4Jpuj6Fd78tpq+t3R0TXNvQVTg6rVkjCw/Dvfz
MHwFarVrvS/mq1RMY1igjb8TUJrDPYydz9n6GysRuBdUn5k0L0ChqSB4igrIXKvzuIqBy/re21Rd
hXsgv89w2EnAy38GPOlb2Fsz44uekx8loDIJ/bTfG0W2d+p5X+gTpP5sl8KocKroH+43g/PkuJ9x
/5x2sKCHjWXUZ7km2IC8OrVGfM631JBUBLA8YZTN1Zel4n1oMWoEO6+HFofrci0XVcnGKQh6nubs
pAAy8BA9ocYSJs98xh0wjr0l+EQBfXvlG0K2moywktpCDi6WpGaOj3Peb/LkHnPdQf5tNBymIAO2
7UfYcQJ67XXKAX+S49ySL5XewvhJiKWyTdSQ2Tm/DhmBcTI5rBPeVW+qCELPBvgFBUdqMb4OXgkF
32HUtCWrLkXaZLUOFv40fVlz1Csy0IoCvjfmBfS6NkIkHTFQMusPGKxx9vF77U50XMyw5AwoevuF
i3+EgXZ1GhQcanOxDWvXuL7RRBc9UA7MgRqY2sK5l7z28eYyGJvrnwBks4txGGm0QwAJ0GFUn+i+
tvSkKNHKQ6JlxL3V0rteXczpWeIaMUJUDXPHiQu37gZJKm3WTTxvqqH1DUKF9YS70tIPQvUhZ5IE
NGKrMRt6x6jhosONUpV/BbnjTfwMwCNWW/C+edUhP1D2RW/ipkuythn8jHSDXR59ZirmpEwMIcdP
eeQPHG5cXy4DJRV/uwF5FP5gGOYy15ucAe2QDsSCrUCLQIN/RqkGh5HQq+3gateIIwwovGJe5oAM
cl8GqCnx9Kc3CCqXWnaLuSfWYMxkzOhhplVI+3RbMaRoGJJZEwMLsK7CvoNSJvl64mQscsx1iufO
fjPfEk47nWI+BOVVU+JCx+BQIkllzd8zhjitbq0x2abH+v3K5ogZg027ViUYg1DFpmQlWMUxYiqa
GTcjwJeMEBCJWSFucYiOBWYqERJYtCCqTi2M7IbFvNTMxMF0G9U9xbmFT5gSXyPw/ABHPMji+mtf
Ok90fjnpbUj5cCKfFs6Uxbp6iYJvVPI9ZOHbQ9klz3EBPjxO6odKEz0FBQQvKPBlerJz9Yg/WcU2
+71kwpCJAcjGJqTyRfrKucDEzRBFAT7Bff9c4EhJSNrvtpAtEgGWUMAm7P5IPzYQOIWlJ/WKMEwb
9SjNQZdF1Bdudhqbd4QJcFH/6i1mrg0dIl4iD4FDkJyGprq1aSXzYzgq26yGOmFvCXXGgqCkdW7P
cGonnYw7A18VeDSYhbjYLMOHweF611bM+pXBBtJqAJYia3ghhODU50BQVaGzXczqT2p9jwpD5azp
qLeTZaPMB0qUD7Opz2FImjte20YCWBFilUphoD9JncUjlgvDCBSE12+R4x6C+sl2f3I64Z6wECbV
44yKSn9Mnc+csoqNh1iLBKG62k2EJ3Tmnxqygl2Wj9yxLbA0q1fzuj369INQcKflo04JfSlwq01Z
X1cmrAkaV8j+DxT2brMrnTPwY4UAkUuAk34wB6Au2jMFORDubNRcwdQJwOH2+k78SPmxi9OTnExm
isMAEj/ZfDRRYzK7sQksJ0C7zJ5y+zVkNGSAzVGnYdv0EGCEEEO3kUOyUmNfkvkMLIeGanq04rN8
L/woDmllHsxx3Id5CRv0koXce3Crc3hcZFZsJ8pmOySik5FICJWXiTHJwjJ5NEBF01tOd0JB2joR
8SvA2w29Ax5YsOrHxlmj4QJ7ITvQpY2gokshWxWmQqo5PQ2HFiBBlZ9ySr7WS94thnPCOY7E6g5z
g4kN7ubJo0pRigOVlt3UZE+qYYwqpxOmCHu2yq8K10TlEcaOGwxdOZ61kCkSZuVkk+8H7VOYnERm
YdjA7G9inqiguYNeCN9L+wyxVYKaepBnn4jAEDVM7X3FOnCw1q2h1FmsGvQlR9Q+PaEi4XQF927N
6hR36neWD3BHbyauypyVHAIbvY9J/MB1/Tf0k5hEUlKZ8nkjpqwlhNvi2HYuQ4Fh7RVXR5dgd/33
+OIwwf1mXeTBqWoPpbofnKNpPw5Vg4XQv7QaNvirgCzbeAH72cxUrQv3GY4Y4iNFo6e0j/zPG4LN
2BenBhSJ81LIryGydxxiU3RgrP6YFsHGPIZGCqR8NdzkEE6AVbEvaulpg5oTGF0A4RNqzOVmcMAk
lK2oMCfoUXb1neLdpiCcQ1/Rv9gQ+2bOj9BhW6Olrr7q8omlLp3IAhsfa6MDepWKOOKB4FBnfpDE
CWgJAwO92tpoSbSucm1XNQNKwZYz+JJzBFMfiDfOXKIyYKiQYwgekBRDEDr/hUPJ8zMsd4hjgDOe
H44GnCkytsEZWfwZX7SwmZLgSDI4JN/QMFTuk8cgcKqhs0lYC946EUhxxFho1ynkmpreyh5uWQZG
x6B7wI74QWsSnjFJYPBL4NTo8c+k0pjzuGxpjkzo5ERFKIxlZaGyaFLhtCBYAjXUGRPAnJSzU0pZ
xiQqgAYfTEFWFLeHjwwuQRT8ya54cIzNTbGPokqAkCO3m+Uy/YJ/Wi67wcGuFVvCarqhA/ApnQUj
5KN6E2xsbDEgPbABFZbfs27DtYOJlC2sN93ESRFiQkJ0IgMdLuYiYXzhxpsFFyCw3WDYEpREuRcs
VBzRs5c/4WHF1lwlVoMBFeQPmN6GXj51zSncUc6YZHSBJvZM9sb3pEWuZZDeTYJOzNMLOBK8XZ9D
vWav6sjLRQnX1fkuCWDwFBjXx7/SNHwoiNDFebBadmIWk9gdGXi0A+wOLw420iC1yJs88WYkew8k
uuoUfxyKtYHpWQYi0ZU/iArlcTK6OZc2RwGAT0Nl7YJeFus47U4qlnULEBTAHQeHoCr2se/xOJ/x
VWxMPJAZVwLDqV17ldtRjsmMGjGbXgvKlgTM1aG44X3q9rLtpns1/ogGDGaPA9gnNlJRronAa6Mj
cV90czuBm9F8o2dY3E8dRxuPijHo3V2zDAfQSfeNc2IfzXeq3E6hqbBgxkBdFcMM87y4d2VClVeQ
AGNlnGg+oEFnfInpE5ftxgl1CXvwS07LBE+I6Yd9xHsLDfehAdVrq+aY0sQWHF0dXyhoDR+95whU
YOrnmEoueuYCf2XRt2xmME/5jvIYpIDrYdNSzwrMklZwzOCpyLamehMGfGa122Gur6FmcoBATwAP
axq/YDE7HI8ROAO5IJwrVMRzgC06Lf0Apt780012EOx+xJFgjtI39KGfaGBGvPK4/FcuCi5dCvZ5
TIyHkurfgp5sSXQdmBr4ElIh2XY6xpk8wLo5RwOqengHEzknpwEEKPXeSFCCvrL43eTulAGemyJ/
mkcZyt9cutelZiwdYKE9XRBnb1Kd/IHJO6Voe2u9uWQUoy43n0SC0jbxiNSxRaZ1pxyNCpR8LBRN
7ZlHzydwDXloIYopmviN1Ot1ND4nUXU2w3sUxCcswHj61oNFMPovukLrG2iPugM7VsZqLUY0BNAx
Rw34aFbwJbyfMP7Tx6pPry96owE4iKpl5EG39X7GqS6Q1NWPMEBY5iU7xRkxRQpXSvwmGbo472bR
yEGs4NyK0pDrlWGmsOLLLPm9yOjT5cuJtHVSlpdcchx6plCYTxq0/tNhQTA9wwDWupFgmHw1LwiF
8xe5m6Uj877gm6JCeonBE3UuAg5a8Y+gu0SSdV7IZ7ERKMiDQuk7Qr7OqfrCvCA7F1Ryql7Ezkol
8szBxUHdufQz/NCBc6j7rKwv6fPkzkosY8fkdGHq78Jmyqt/DpYTXW+hp572anN0xUInPkczM8Hc
9b3MvsyiJeYwMNAsJfQ0yHPn3HmtkhHOhHiN4txPK8Qgd9T3wLhZVx+sGlcUF1vjjoXWhg+Z/rHU
mAdBvpso2PMO5nSNTb7Qq7RkDxiJmKggkMdbgW/6dgkfimi/5cnwJDX7te4/5eNLLxdQOE85+lBa
rDEm5bQ0UMM+Ox5FXDz686TuZOdaSOvdU0cBjzvgC3wLpIdwiovyQTfGbZldOvrmEbtTNRdjUaSA
2YSXT9u9zllBa4dnCuleE2IvjIaS5TXRPwsNLju4TFa6qFMHJI/UZxB0osc4EinWh7Thv9Wu+Yzd
xS4HDrJ7Y11VwObqzBWnbDgpY+8mx78HeBZV3kqb+at4wjiac+DLWIyDoRKB22yMut6rSvyqZ+7Z
GrPTPE8cwmAq+m2el40N+ckGLReLEVznGQWmm7Kk7QB4tkoSzmEuGPp6Zl6PtzaGRQ8NpDmB4pLa
exKNLEdlZ2Jcod+Y7tqKftRd+msqcAegfBg5E20ZqxtMcnuSjVv2/bwCq9Xz54AXiImIlLFN8GH2
5e8l4tTmH54/seG3MfK4/IkcZtZCUcb5aKPDt4rvJfnTFQc9m65xN2+Ffenmrw1CG7H/UQfrVsKm
SX2L0WqCa+tIn1tyTRGbMYFYs2lFMYEfVcS5Ld1m4mQPMwLvlkGuxTKTK6q1pcrON0n6wz6tdLwe
B4r1G12F1BdcVTXwhmUSWYr42XKYXBPSiDaRKlAvg0tMZSbPQHGkeiJLARc+xQMlW5ndfRr0LeG3
Ug1ZMANGhXvW6XdhAwMNzrgFZ0L91HG6qAzlXxd2xyAaQcvj+xJj3cyw1VGvsm/6ovaZuCU6xjE2
6aNM5OXDydUuJGG59FksA9RpcdwXDG6ZPQS8KcDsNdCZdY4Sy4bLE9Dr4pG4CPwJUmmD62kWM7Me
pNN9a/FyqWv3DJhI9+KTXyykRBHqlzsHc79eRyxNRhWnUGP3WweJdBio9HXM/Iki92Yp4lp2A+cY
6qqOfz2CM2yrext5wMQqiaz0wJx/4VNWI+0wmULD8NjDkfGSc8UjLDz866fygNpV9FhIP/mEzrA3
DTJg2WrCRugeCkR6Z0xITgasWA9/cjEkwAZ8B2qDY3LwbopUu1W5unmOSHCTrMMt9CtPeyJ7+O+p
v7hcRrNmCvMPn+MMFFfDYClNUE8BP7XcTMxfaMV75L5LOVLdwgutvzEQuaQ407nk0Brg8xnt1Djq
IPjB0Q21xwF+g+pBwHTc2DeATJWEC4Wj2FubmoQ9cg92n2k2HcPuI6In86pxLaf3UP8TvjqoldwV
cU3lnTXx3k7YFNgOvoQKKTGanwUAh5EwKNMf0QfFRoHzAekm5xSyPO4hFLiEpEU/bZcAgnN0IlCV
uy1WHrzyLCWC0qSMjm8gfRQ/UuMaxn5AUYLRi+nsVRgjLO8qaRHCsFVnJv7dF3cWPviKUp49K30O
XZLMiJO0ROgg1QOXwkaGAj3lmssXYnwSqKTXpVBsKdQipTyoUOWlfsmHds8+ZPjDgZeFG2+bhn/t
AbhHrZ5IZjdR6TUhnsMaQaeUnhAkxmLCIe2zLDUAPvyCz6aWbMz+Q+jmcgtAtYqqvY0vUknXJ5/a
BTqM8BZo8bOJOIVZL9y1z1FVbKwBgy2MW1EWsAgFofGwxdLk6uWvhEiwOLF4e8TddcVbXnzSTiFk
4Oq62KCpMmMflw+Zx2ucfv3ibcwOUtdIQ4AlqmrAmtgoBuSrLoArDPebLraEVm9hPg/duA+WK1eO
RAcaE0FUKCVamwZyDtD0Rnu9R9KExYGpTAedakeNajjQ5Y6BNhC4Uy0nHCWfujzHPGGEX+IEb6Vq
fLaB9+M4XbUp32OOeSoBaYssDsrlvUFMirIfU/t9GCgAMTzV0VX8JgVtHk5NSYcFmSZ/nk41lZaw
Ajxgbq1zbgpf1gL781CrrRrFPKZoYc1ovC/4zmSMwYEy+7Vm4C/l3UON4Kah3kyh+iJKLnnukBiT
6GeICC0lGjXR2o1WUruAYEQaCnzU5BjiZXCspseCJor7cMOJ8/I7X/KS344hTGhsE/zqKacBjqCk
yKnX98HONTwMcB1UMegvmq2gmGXJ0Jc7TX4t0rzG5d1jSIntgJkAXHl/o5d+zDaRgztQe0fO+sSD
WkJ1Kz/biZngEqwVgirqwZnd4QI5NhN2B/ZZdIgAwSq4wFLfOeYgPnL9eikikAaqkQPKchur7uH/
YyNvcf9IevQ6aPsxX7Bwzy5eFxaSA4NOqjquOc8gYGHay4DDo8ocI3OzwAFhtOkW5mbsuo2lLP5E
JI/DYErFgbfin40BsMTwjVcfdA78jEnnzFDhztSxS4Vm0qV7+Bw7d4+4OQJr9gi2kIjlpAuPTRls
Ijij8uYFGg6wyjZq7KS4LGVQ6+o4LmF0Ouj6Oo4uDbpUh6s/ppdi/j4Sktt0OENwM0HJOBa6j38u
1OL+aPYu0o/k5DQvJhHZOkPIzIx2UnyF/KMe3bPMhMSAQ6ETh9EI+8jDcnHegC+tBuvet5gYqT2I
lKsfGLfJrR4a3glEso2cE4YaY92tO/IoBYeTGRM9E61XAnQxKvERiZGRKltUuTTSvwuC212KSAGP
xDjS7ftjpO8Ki3Or7Z5Gfdi2Gv220R3F0l5mf6CA4wiZva4OzGgm8/9rfYI4o5g/3C06UmgLO50Q
3Z4EjiFUzME249FZLW5APgpHQGucTM17l2a5t+4c63bLW6ECoSZBSnMj17cWXpM/Ib4MkIzEP0T7
jRkEsvYVh7NlemM6oy7A7fzYwmHJkJvnz0G0HXnureMQAAdm8jcksnSIVg3TjGJ818l0seprlNso
orAnoIVPLUCQJdsD5NR8HQ1MwoAinE/Tp12XG/eeZ+G6YPy8OIQwAoKW5eto2HQZlfbpIJlbJrRx
I6URi9zwzV7jJsG3hhNthKQcj/nRDM0tXcDcPUp33+XAX+4+hgTjVg6oOhyKuvUjNb4wk3JZ9DSI
ozFuTAIWWh+Gjlp+uQkSY1zqW85HNgPkuqIgO7CcEHauO/p+PLHWUWCf6BG2k/s5pf1JM1CL4kSA
DzFmaPDDfyyo9mkElczADqK+WxQKcA8jQ9/Il7ThPdYK24imfWY+x4GnANSUy7BqcVMgf3hVDtkp
at1DDzhI3FFBLl/h5n8gvRa9th+RhBeM+7yWwKWN1cKMDnY5TBjcc9FUEJ/BCurwm3DK6RRZ0Fza
V4d7PJiP7MKJ0WUIH5YXUaraA9UltpVlkgG3MpplPCTArY78gPE4nOJasTcG8ITOlKBMXohfw3B8
+r0nOA0XGuwQSWrEglBtbDPmS5rMB+ipfu6QhsxxxUlUMX1pPfUxWzBUNGHHW1BDul2FYjDz4zCD
BkrLDaMAOw1mdg57CTtTICDGzwqwTwP+AilxmJ8rkb+6lFjc846ib2xjeFgyKHoW3pao5nq4sS7R
iWFgrfvB8StGNwNatMnrry0jvlhVthO5nx2DJ0fT/wzahyAIfZX4NlOR3tNQCX3KjcEy57xETPsU
5MaGVfTKluvTN6V6B61obai/dfW3NZ5caholIcfLaahHuDnRKVKvQ5KSph4ZlhQdskxrzn/etdxp
/A2DfCZyJwPjsHBA3oG6jUcShcUmTg/FjAIIJKmpLFacBu1MPEcsjGvLipKa5BEbUYLN7IumIoEd
7XA3LJAbSmyig6HeaV6D9wt/fEe4jlv4bj6/ukxjWac5eJtHAAS3b26S3/3lGNcE5xHUmpmKC5of
O99KiTjGewzhvf6G7vDpBbJ0GcL/jkV5N3LGsoT6EXnIgjRiflQsba+FDwElvJRhTfrpIfzCfn18
m8wFSSIU5947RHSR5WWEVY7f/4JJiAVO1+KxH2CAmznVqfM+8C/Yt1VK6x6Bb9SL/lYKNKeplzDD
Z8AuWH+fgbH3qosFkp0A+LodJj+0UuqITZK+wXcW26P0KLI/XpxIfbk35wAjoxgZqnGTc4n5tx8p
oP9SiNM2VG/8qpn+pT02kh7OyFZ3mSBaWKqLTmd4Uvq/1oRhkgZ3RSJr4EUl5psBe8Qs/qrR1sLS
lprAxj7IJGG++gHK7KrykIJ/xURWlPg0Z8HnwuwkJbndwQtRQSotwk+yGs9tdYg9+1QyPRd4JUOM
KZY72KlvB4YsLEUF1UhFOo9EbQYaTUrwoWn6TqmPozH447hthstUBycTpKAZqDjF7xrucfIiVXej
RavfrZzuO+8VjoUfMelPHAEBqfF9DULWb5mbtiet5hgBp8/pKvW2uzbRcmVwa1PgUIWocI9zQgZq
ZmRHRTMwEGFE4xTnCk76vDicMzmA25Fig6mrzIKYkgx4oCSY7VnGVozoBJCAwnFRoSdgF7bQjCg5
UlU9PIonLvuGnQ9XOeLqVVREx/YR1ha/z+VbhuWLprfc3N0OBJFu1OTbxMaXjGo4tL0Umpr21dML
QXGHNVHSzeW/86ARLnpNOBJDbFax7k1b0yZLLd7G9AC5Nr/kaUia9A1mwDCR6YL0On5K5I1GJ3kb
GqBuB7k+6KEG5g9S4TL8HJSeTIRbBz4tS631aKAfEzlzae7U8l/4DNNdHFvICL/Sc04hDgzDTmP3
DPEDTf22AXvtRvzVkG6jWrVfJ1wLAemy7HVcsAMilbub/YALwmWDqSdzp+P0iosStdzIhOYJwuKW
oM4Vnm7lj8XHkvJlZAIh0QUCRQfJ8paTQstRo2u/Isvacbdx8RAQ3VwYwyFq6qOqURonXKWeX46T
tFQWIC49OGU8xavU2vIw6gLXgsbdy88O4Z5p1ZtUwqrRbGXgoVAB7iDoiu25QQsYRdm2Qws7PYcd
OmEcnH7vbes1ZRdKXE5z50h0NfMgbtgT0AHPqEk6H/4/cFpiXEYYsstg+QLuTxyF/VahvZKihH8T
C/3g5ITXNrynKhgeom/rT1PKR0nupoNjDFVXO1iozvhYy6to4WVIBP5td9oOyxiQHhkPSaluWCSY
hBW0lruJOp/r4SQcEblA09o6YVfWY2Msi9MG6eh3/bLjOBGDDoPxzMyYLwG5dW9Wc7NACaWB7tW/
vQeFKgkojhi8lX+4HTx+KAs9Kv/ZxjfeV7l6byZzBewl20GuYRk7tMuyp4GFhc49GnQKK7Y/CSDA
6imYHcohPxnWXhNiDZcd3jVidGaqwyUoGYiBymrQz6PgS3Z/CDAl5HUqu5npS2zMfq6CEjpMp/L8
vaytB0GCwzTAG3PaM/HvR/dhpldaYb5oJdegfCIoqpxs3GbrQxY/D035AJd1s9D09payU3LOY1gQ
YK1cpPWAhQ4HxpzGRyxu0BqanObByqPn7lXjMKBOlUFEa9ESVCWdNRnbUH7CnrHTsMb/D9SFJ74M
cFpDbHMoTFVAbXTMG6bTIP9/AmbVBc4tLM7JzdeOigk0pOKEMaTFt9WcXkiHURjuMMsRpCnluuQD
onAS/GHqUQHkJ9OC3mIyUQVu1nTn0V6c/VT6S/2uYizMCAJxQY4rXc4jj6HJeFgiKMaI7CcDu4Rv
gphGBjIe8mxjYo5Gsv0xfrd9MjGQGG5F6rMt0E28lA/pgZyGR3RLw4oDCDfau/KH0R3pY4x9sP9S
XtDN/XHfPaRne9N/StbtidM7O8PQejXvw2t+mq7dh/NSexdqftVdJx+Ntc2/kuC8IM72kVd5WACs
r2SeE3UUQSmGc4QDjn3q0yPOWuDHxpGph4HTPMlI5ald9jA3lwy7Oy5DRJMrCwkYKwedzWrpCKo7
qTcV1Qbk/xtJQ215xRJr+souFOXdVZu/eTYQELJqn0HO3sN1zD8ZyFE3eB4G46ChiEjJNzmaW+gH
zPPV6ODcUXD/qc/9k7bvTgvcvb2ePmpUULwLCPzm3mUGZL7U1UNd3BedjuPRYJOCyMHOfTGotcvp
XIRoCS4sWrqPCONBb60vT130wAca+2tGMXsD7ZMMt9XzcDJ2JK5xZq4hYOCJQlBUfoZeDGbg8zv5
uDYopDk113WyQwdV4VOR+TS2M6EGq6AiEf6opJt48jVE5qo/GhiR4HC0hXBnN3+ceVv2hNSfnNfZ
omrYVvcYfWHiwA1BTaj5MHMKTFQJdsMtM9lYG0Bs2nwYePZHXRzKvflJuxWircTABofWm6vuW+CP
YUUe7jkLTpaKMculDshpwBPh4hsQP5j6JH/qYdw45tU1QW8J/diQh1q+dsu3OR9LjpEGmmTM9rKu
5mv0otB/ie/OmnJ1DtfwlxJipbfTX1VzX9o3giFL/Mg2JrFBR6J6bpg3tMUWLxwG3wzI0DPXZM0x
+dpkV4CjjySAg4J/8JB94q6MVY3+xcexm4OtEVwKRoGuqGfYwcAinRh+N74LfLXSjEM5nHnJ8mvq
s7/QgmjRZxDaG3hOeXYPSJ5TtJ2r+kHDI3vd7xgahTvns0e9GkFLcjdhtHX94I2gv9LnQi/33RPG
qWw8sZSEmrPXjrg8GOkuq/8WlxoUoPUVZ6Mt+7znrXzFOXryHWTUhmEtjGLnFC5vOrMG2qqIH69d
YEZa+g7HpjH4st2Z6SWZCBlo3Vs50O1/lyjx0wMlFOwMWjZgSg2d/gZjmv6BHzqSxHIJppMbnGn4
yYBt97i15B6n6GlGGaV1LGnr2w43DWT6HrJs/5A9t39R0RJhgEYHdxNEdmuVzXrRiGegpFwX94hT
/PAfS+e15DiSLNEvghkUIV5BQlJUFUuyX2gsQWit+fV7cu61td3ZmemupkhkRka4H2/KYOX52MVf
3GOpuvw+0N7G/eOtPJEA+Kvpuywq4ObTFoaqWBO5eUylKJPcLA8Y8o3+9JwLi4u6+nhWxtKjcja+
WmDsaNQG9VJw4JbbnM3KURDfR0x+Bl4A01E+0wf3k8jI3pN7cQcIZd8XP4tG5C9O+roBpcoA2a0M
hJUgEAAIhEx7H/0BXB7h2EyxTtXHSpCVZ5+2aDolCJnkRvnzG3U0p4JMs6+GBe3JD47QQ604FDtb
Ww7mxyd2rdqrjowCSYmgu/34W1AY812H81nbobNvdkrML2RDoD4Q1AajRlEJZ3YsLxZ5ExbZHg2D
lLYeadwvmL9OQoUgbdK9HFuiGd99TN8JN2hDSH+qs7gQcpEXjYsYiwF8BpmOCn9J4YxqrGDRElP0
v/l6WivCGgxg+fS2c34AI4iaAWFHv0XqzpYdLU0Mqqx2mVtArHBxZ2LUfI7RUq2WFKJq+Qb24oOV
a+RP0TnqR/soCm7cg00ulE4L2QricqiP61NMnsEyh20BVQzUrVwEUgoaIMYDaOIy7yWBohGVtugl
i1KEWAJYfHjeqZ4ENLQZzguiuKJ9TrNzk+s+vTdRxa5m+wKKIdTKGXX7gniFq5VC+2RDc1wDOx1P
/RPpu674YaJEjzku6crp4mpYHWUD/VEyATv1qxLKZO7LymdWRGIypi6JJ26TolAeSmDn+Zf4ZfwT
zK4u7UKbKUXJISBQ6rK8ORnM2mw5XKjwB1xi6Mxqbk1TqwaiCivS6p94N3xN+vTdr8UbbIXr0fCb
xK3sd6y+UPozzsAnOkF8jvw51wbQ7Ufy3FIZ0mbkWJQDukAtizV841pRTMC7nXxPMHLsNeiIXJt9
tnEQ48IbKZjPUYU3L5ayY01r3aHqzg/ILziXHDOy3+Gh08AdSIj0lH3qp0fqd7SIi0Debh+RZfOr
rO8+7D6yUx8q1OAzIbzdeNOsE+jX0UQa4xZXLu6vJdePHJ7V3yqsRfG72d+W4d2I3/XdFUW5cZgJ
NYVOzd2JOyWn7pFYwXD9Yfyx+YD9OkzoQ0LJz/Hj5wcUGiDoNgrKHVYs4UPegtSyfJwWkxHpZ4dG
kD7bPiVqiv6mM+3zzN+4dHdOBrf8PCRwLoUhSCTAK5MaQmaSgIcwvzA+rO69EXRXF15qwcp9E4iZ
xy7lZpzxCW2hpwzBDDzDTyOSe8Wh+4hKCngadCoUpt0wnOfsAMF+ITQTndbGUzekpPjxswaxAN4X
XVaUXKckaA9MWWzsxQQXdQYKn+CKdkn3H0iE9mBFnjUajXcEWlZYE83HJbHz+FSBRWXGngd9fqew
Mmgf3a9PSuehYeaN4BRTy39t+0Sf3gTXvLL14A57mS8sWBIycqIGcVpQJe/YtMDlf+QXlGlkV8Yh
vj3DIXktDZmsGPO+UgmuJz1XuoHgB8fHGEZ9g9kqlnsdYB/6REVKn5YYC3xVsrdm53qM1IfXEBRG
KwQjHsKodXtNAYChOB62tvqTZ3qwAm8Dt6nzzUsWvjCAfJsTInxQIASf54fSfpmK4NF8YLzB/VAN
tLrJS5vGl4TEEbkL6WNSvXLt5l0iUSjwQ6JR9od48SyRO7Vu9vjyzUkiVOmeJd2OqQdbnk39YYO0
oR5gYttjOrYkXFVims84jzsq9zpwtdYaNRpbPoeEDPD/Shn8eFHyYSd0Olzvlq4CwwNzgwtHhl5j
ExAe/itzLQAVsF266UN0sa0ZRpfxbmw4QCaYp5Rd+QfybrCVUUZdaaANRWOiwx4wjXEPtwEfuTcD
M2qHr3yufGGaqPkzhIvBMmDRpLDjTrOWEDxLSAL2menaHIxyQY+g7W2tYJllod4BSX6WM/RR9GJ7
XKsmPQQLmXZyFlKANam26PtTdrqVbk48K2Gmv87kBdKKQX6AxAgczwwsgzF5Lfp8VDY0ekeLxtCt
JAjCEBYIwSi/HhrKuKZLd1f2TiFwoc8ogXa2soNNk0zQNvMFdGqp/tJ9+5gY6fTynw5T48EkA6n5
+2wOn/Lav4BSvA7Vv+tKgzmT8LozcBgimx+wKfVQMoubEAgUsCCEcIgORrYugNulkAF6KBxYXNaE
JocfvymVs871oet4apR6ONb2NcLmbVjnoslec0QQsWyShcjRUk6g04VXYoGzygz03JaVP5fonVXG
rurgF1q9e8QrkjcVMq15ENJ43Uz3ZGnvSjaVBxaiNOeqJeseX3bxUMI8z6lKnlrawIir+rn82Gzq
Y6wqP1LVBrHeeyZAJiJIA4Flv7Y1Y3S0nCnhl6BFNnEXaLA7hVZdx4vB4ZrXN5XClUA6OTU98mf/
E52IKehsC0OAyetX6N/904zdkpWn1uCGUSpoScqANslHlRIXmvdsWWOLnFNBk6T7Q/FVpXakNbiX
Me7I9XTShGWTJ07Mk6Wsxb3oiWYu9NLSuNfN8JZtmv3Kps+7qcFiaMglEIjDGhhNpim/18SfsQHU
DH0Q4xiWuU8wWsJxBIJZl5knOpNg9UxaT3vp0/hYaMeovobojxTFV6z9z7Dq6vceQLWjs3H/V41E
xatGYigxXa70mW9I36Opdi9wdc2hRtJgJe5PR25AeuPxW8iZG5+Gfr9e1AyJkcuOB4+EEaIn3j9M
jJncgt1ITQ5xBotY4xFApTOawYnJqJhXMXNPV7dt4fYYWf0NwtTLg8xxD/I5M90JZvkeWhE1l9xH
ovLC7YVzMEDhLklRGgzyzgLbgbyVXtY/PN5k3ccvpMFXxbHN3ZWk+J/ishzs5okdgcp/aSNd22cD
T0qglMe5+NFQC3hGcxiqL2Y5lMf9sl1eV0Mc4A0YQ2Q45Do4hRpw61OxGuV780T9UF6Dha+LHIdw
RmBoTrdEIqSPyPjNMu/Ukot/T5FSM6yuXFg4DJGepvbwKJllPtO6dwzlleD7bSooV8mwNTrkhFAm
m/YrfZxNsLDK6CGQQv9SF+B+UGj3FVNXkC4qDArCkek8bCcpcRr7OLIsNia7IH0+AmxDG6Phs9CI
64C+TeltADsoURrpYk+A3dcRkzb/JO2Lgn9OLX/rmqWzvCpcioRnxBug6NPD5cq560xfBwId5GvQ
yTtGZ4+3hPs9xtY3Gu8aPCWX6C1mK0X5Ps5nfdvZkKyM2KNRsOHeEEjMNM0nHKHd9MVuCNOK7Ute
fOpsbsUUBY+nDmN7H5byUTTOhm9ESn3xatTPkBHpOJfQsysckQleDE9lFsuhdFs2FGJ6/pqeICWl
QR4hThbFBVWxy5ZAboVFrjw0Q8OZno0bV/wUGt8Tk/vy1OFpP5uu9awEvLt4DUKqID4d1qWthY/p
D9FonPnJN5LDsT48hs/N/GzVOKx/m6fNJ8KifeVpgfnJJhYoO8J6A/WW73V3nHYDyeY2JbIzse2+
k0EeonuMxmCOmvDqg0u4PveBddQ5JylOdnGwINhIdpJXfhchygMipg6mBm7TtY6Eu5TxS9IHxtUl
hpqeb+IuGiMmxyLsk1Y4FhYwCYkzR5q2xUnJR8u75+oRQPk9aG/km8Nv9lCckz0Vyfa2y/BMICrb
Zr8bnSKeVOgdIfH0WI6QZNgiZGA723lAu+UY9itxmYgC+YBBADGDEETO7J1/RVOoJm/vF2P0jqwp
Sl8lPs3xV2f+8M4BxMntbSxPWQLvePyKcbw6s3K0uHheAWP4meYUv4JusSABpPXD/Pc7+VwvEuLu
Ow2XLqgewXzQjkQapbY7vxNMdUXKCsrSMUx/VDy93fEIwv4CZkamDYPs1ik5K7H6aAdCVBP9sKji
nbGT84d3l5aWKAVPZPL5VO71GDMRcgop4v/FRxrkBRQPiu1nPkJan7zpBzbA/SZzgaNX9XYjAdrl
3wQpJDAt7OcD//sQlytn82dgmg2u8XOB1eSv+MoY1gDqiFgAtuXHKn5dwMc+lxH9VuBIIFaLpmVY
2CE8E7XwyW/DwAwGDls7rrPEvfoGJmiwYwK8hB38ki8MLC+kCaqV0M3n9LvwVFOKBykumdCIer5Z
Oni/MkxMsNK0k9ItPDnQyXuVGhPdEBLU5X22Eef7iebqcKkoVLZ81u3qr5Z75YO0j9evyQfcB42F
FpXEyAIJl3NledHdi+hpsUNR9tah6tFcaZ3q+xrQuiqJKnOwEkY5YnLuDOC04IQJYiSls0VPHD4P
r2GXXMU9Bp0SlhIbABZStIrjYUvweCTLIV/TckBeiepeZ/0zVIlsD83pz3I3fe2F6SamVpokpYCh
JL9dmEAF8qeA+X1UHIpafGnccuVoTLwWcfeF73GtQtnHstQF9o8UGEwij9IPhARwT6A2ff7Ia0p8
jptG4OAzAlFphtfibFvog9KzpCUykzUS8uHSlIo0+4l9KMXwjd4G2CtNBkdsRnc9IuYMCYMU76QA
UhAFBn/P0qMXU3NZ3fJQ4YUgCaw6JL+sB+7fzYH5R3Kh0ciNjTc1HFiYI4FK5q6CfYrB1pm1C6uY
Tj3dLf0+cv3gTqNxd9i1zMadB5D7mCKAqv57jL/q7kNRaVny8JF5+o5EM7N9Pi4AdJqnMHmyqVUc
CtUVYQXX2YAyk6BQLo7EqEecI5Z9qqQjvdem31UXXmJMI/1O4cOe80jwRbIrwWR8Gn436CpLjzUa
N3teAsZRmQmQTzu4rvcCdzIc2KrG4cCBMpP+SDTsjZ8rbVwEZOjq5ah8IJvY1+2v9fjXSRGrvhtC
LE4pgEnU/TeNT4RuUajy3TYsJdY8RpQLz8hSevNt6I7FIbG+azBvSHeKV2QkLAHJE88vTxeO8Ysm
sbgpSenkvFjNCYF4fBI7WOKq97X54Feyo66RDvat3RoRXxoqmPEm31gW6o3Vlf3GiANpsv7LWTsu
upDqN16oNreA/WkbKUhlQDjOPF5DVB0ylK/l3eQStpoNHuGj8dK0LzPescGtnvkimu7Ie46To6pG
yVu84UuQYRIf1e4X8tr0Rf+2wpCig+FwuvFr04eL/a2P33mLRNCmRUynNjAfMFretNSz1L10ahGJ
cms6WMynXI3JDN3Vf4A9kzslC7fozORyW6oeMw+7Qu8YjJ7KMiV64q1KLgrNOF8hKWKLYirXD0hj
fhBmSLfuytgrRAdzGD3gOden5Ny/1dBhIpTK7DrHBlJoTeRlwJ3lm64uJdXTsC8+jbcevPW52hPV
QR+b+EQubUDuDaI3OK8eIRKsn2l/LumyOGXABZEBz5GWJ5IOhC96xaCOqi3A4dbOr7XlV0jf3SwL
sSkgOkC14iZ5ZLUhcmwMZvERL9+C4PpSoyln4DfdsFAluhf/ybmPo528H9Z1OCtYgLZlBVoG8TDA
SXOrvdi40Jj68qS1xw3bWH7Y8EzgzR7hFgYGuCX8Fa9giymvdFfOveROag3OsVFivuRRLyOloX2H
Z8VdIjIcojbb0S5oj7k/rYxKuBhvUZns2BJv7JuPO5dOCppur0WCLhGwRQ7X3TUYbrRBgSpqkfSh
9i7dolSBmO4YnnxBGwMuo2wPEoo1LPY2Ha5tVrp8zLl/Ra4ZkEPFnn39qX/iX8lnRJE/nulk8zaX
yBabMSpdqDb8JQEiZex7arzeRYDLO8PgTnAmL4wYZgzG7Zah4XcsXv11DLqM8D+XxZFxjJpEw0UL
0a44SrfKP7T+FPU1HvOteqEdxL9a1R19CelFFoeFchY1PqqcXfKZhnkI3vFDjf2VUwLc74/uTXcw
N6HmqtgAq92DGn46pL/tGNHWauRtfGkinXsehxf2ZYYa6fmwftFrTS/8mKn4lJl1kVz1r0SLHzEy
a6Lm2KLTmZku8XHkh9S3Onq5p5LxEd3Vtys8RbYzysIjKSaIuuosJOCXE4U7u407ZvCHy+QZKxc0
HyWQfB+5XDEq+m5+moi9pA7YWNg/+N3Sb/PXBhRM/HvDJ22AHeGoANt38u8ig76L9HCnsF6pWKJU
CTnELe4z/HaaRqzAAhbfVpikSax87CgbIPOilvrQisgIqDayPxXBebbNIqTHVhT/bv60d34ZQm8I
mqiBP4s7X/iFyDdd3wEYCOc3fQ/kw/CksIiEqoURIse4/WF48a/61t1ajKE4S4N3iCWhdmmfWHQc
Hy4tmz0IOHNr+owL+FRZ93xkmhx2zPmiK4Crf6lP+uAHD+wUsKh7/gT5TX6jIZiG0z8G4NxhPh/c
K58LRBKE1/jXu/YshbQ7mqMdKli+ETEHfFYQwWh9s0qtyXf5QpD1PW7pV4xsnQsOOodg9TeX6faI
ks8yjH91cDnbKfpvszDiKBb3SKc3vKo/JumOI+Xv+psBC/BzXoKPAAIgoCtVr1nywjQfL6Hiq+qh
fqNjgA8t/WOCkzC83tJWE+0fmh07kRfwinxE2ni23+YHWDckrHaMrMLysIhrhY8chVnPZQoe/nLv
w8nnphKql4kICMpSnt6WBY5a7hrg2q1/WLZCpxo0f8wB1H2KMZ+rsAxtYCtabtiuuG1RziqRcqfx
B/XzsbrKnZ169ugftjZNIrYJHjN12T/udeHhSZup+udXhsRTHiA8wiwD+5MHGKC40rj6HCh7Pp30
D5L9Zh9H8iUHLE5wLUGB0YO9llTMHXvOEqT+hJRf4IXTaAikK0JkxKPglg4TXLigu+UA2DkWR/HI
G6qoeq8/bByMp8b6CcqWbpPQilHka2Do9TfhRw2qaKGuoHkCrNqBasNzTHFA4brsxgOfyfXHTkOy
6PNwSf5r4Er1vbmh5NZc+4OoxQ2BuNuO+q4P58ujc0YEX6vHnpCGNJwf9+mGdIlhZEKyLhsHU45H
RB+YgSdgECKLGH/jm6NtjlNpQdsBZI5HhQ0HZDYDSRp37HTIbSL1urOwn6MWNl0NeHbsUkqVp+Ri
C6OwT9G8eSWrm+EPU/XxCumNxUyxzvYQf7ff1pFqBBQgpk7b2TytnKcuRYcMdvme3r9yqgh3OOqe
Ecj7OSCcQEXe4HbUdfzMDbQ4B2DRm/K1XBb0GP+4+I0dK9KhiTu988eMeUgJGDMSlgmR3tFwtSro
DzDoQI4YtBR2i/Vt/7BlcZVJb+kHj9Si3ilsll2LBSGCzcC05gyN5Yfj8chm16EUo5Ho8TL5A2ae
GO6C3KIw0JBJzvWhQH//cIpL8ivuP78GHfm3gvVw50+xWQQUCwFar2jzsfxjKAmgipHHvuV7xhHw
H5E3/eVkn3mr94VvhFPnTrLNpudTsEaPSVaNYip6gMxovCHfV0C4Wq6v285bCJIrqZcVIxyhcLOe
A4abuzkBwIU2aivMyiwByZff8kPxKX3EISJGG00GzQ1nfBsZCQ37mVWNJQXzW7yN+53ldfjefZVt
CJL3L8sAegDmDVTGkemnl82dimRzF41PsNO7JeD4CwjqonLlvh6ZXAWEQD+yXWQtRI/znQpjocNx
SnwsHaqP8rLk4eMGhdiUcGGHjA00XDjNU3rpEOpHGwzfeB9+3pmltOX2NFU+537/s17Kg/UDFrbf
uDZpSmiCLxr9a3JIcBNQPaR+P7g4yUWpgIsaj8KOsiJcovX6PsVeqzzLb9WROLGE04KRp1jHLr3S
0xINzHFOk6OhLTfUHbqXFRfrk635CBjYOOv3hbx4F0k78O3/ZitMdxzodJrEpe3tqOe7Zp8QIPvY
rcVnejZeVCI2mVpQ+jOg7beo9KVFXOYGdLmX9ouf33tjdvDP+VF/NiBTMQJjeSp+jv5lFV17/Ufv
wkb1R/zfULLhE74B8PpHPTLQIXg7oXzIuI4+sUVVciBOafBjVGrAlOVn7LTF5NHP4oNiLspAY/s4
EyLQJOCpHPNk3/g5HbvSTonsF5NGh+TiUkYEzYDta31DqVuHKO3Q2VsUdNzLI4bHM/nzZM3O23KH
gpLTehR8SPc6fLH7L7BgMDkwFtxSIU8UpUjrxPCO9JE8FXMkMGSbmXBHAAlb/auPRd1sb5sVGf+2
wtnAB8+MmrGpqJ/YL00kPXftgwoHzLhr4RIME/fx1wI4aFzsOwYRj5LAlZIF0vHqRvc6fj6QvG/m
P9liXkCj1tLrncQIWFnf5e8NaSUjkXRHJf+7Nohv/zLtQr1ro2+WXPQBSakDo21AhHDePcnrnvm2
woj1ubqVVPKQvY9ouCOo3Sz9G0Mut/YUlw/LfsHiepgP5Vu/o4/uSO51R4redvbacPQaN6Wn4tQc
juUB1Hyxlb82vvqUH5gmhhhJEQ0q34/P2A2dz4n3Ci/piSc/eUl3UE13gyt+5um9cz45IPnP+fmC
rGR3dWj/bDWHspa/3vHGOAa/DI4P/3AMxr2ENkNilJeddQ/XhF96D7cNoTb7i9uHUlQ+o8wI1wNX
SMeXjkj4n67eM7Xcrgxi5/nT4MEPoEFuV4/yxEfO7VK1IOWh+bH9uShbK2Cr8w6F8zw4/72kJFr+
ABBY+5lHXOgzP+bUsXEof6FT2hrO7b0Pm4+f589TtY2uLiJx/ovJdc+tmyXUbZlnPKVf9S/yC5q0
y03h7jZbP/phDbV361v+hpVszs74OC8Yc1MHlWzlaz+ziy/jbn4p3uhSYvENUDNymbsi4z686CQC
2+H7FszFheTKLV/d+2VhK1xcZTuGtk+l51/wqq4eFtsdkSl7KEJ4oQinzZ5ApW6NLVp0521xfn4+
lS2FLSNIuGE+uohg/WTKUtHLOq4BWBI0EtvopdqyPzmyc+PooTJi/nlad5ZzOjjnKiX3cMfcK3YZ
ef+sJ3AoLtkwzrK9sJqOVsDV2a2I20Jl6ODI4385ptnOGO5vFOb8xH8BXgsHUCwaMWkOnjgM7HBO
x73h2gdF221gcmF4cGaavS63N+NVmfGSkmDk8W3IXEEi2oTb1SGPBnA2fAM7OeR7Uly6ngICI/WW
kdkDzRQTy9vmqfnSXu2g2aFU29av3TvlAOlhhDchME/e8n8MdqAQujCR95vQcNWjFODXhTdBufZn
vK9n470jKoLYiwkexH7ZTYfpwNXBY2LqJSHpCHvJQz6CYM+/Y165Ot+MBDia0A6SYbAlJPJ1RkNZ
n+6xZ/5hfWYgVd/Vc0z0GuWBYZ8g6jr8FDgus7O5WJ/DsaVJhmiaApC3/I9hgv2bmzvVJ0bhZ30F
QxrfM+rYA+nrbNMV5TuCLdX5SnDIUmscrz8kjczb3059vU/3ktHyq9rv4SCeFYzgXOCd6r6ibSCd
hK0Ku763KV3u3K2EedEB0J9PX+Zf0XtcHvQ+ZNKsegT3UbSKKpbv3E2nTy6iLa2wc265uSy6ETQV
qtav/6B7Dp+oy+mdQZL+oo7dRCN2AVdA/xjcEMjqIYaxiOlCgUXH0mkc1Djb5r5iMdcFvErLg7bb
4f4t7ukhoTriykB5Rce9d+3jBI2252e5DNLJB8AXzOSV2630Yll+Mhwa6XPqvHF6TatLdqKGh2yS
szUcaYY8b47Dna2Rsypl4XZbWpQDUgPayMubau6sD/I2jsLd0IjXIoD+HBEgk9+T/iSLmYFHQAxp
OhjNDbN4RWjqCjWi+Um0Q3mK97U/s3X16z59YqztTX7qiXhrKlTGUAigODUgUccu3WteE11QuiQ2
YSh89AHTAJe/47/NHroNJMRnRGXNd7U3Qgb3GI74u32zN36Vk3JS3+Tf+iidjGcrlJ9/7Mc5FXsk
t6dD/6RWzuadkKXnOi9+uOVt/ml0t+sn0QH4jb+afIcVkDonj3GxwaBxcTzZL/SAaiQ0UDLCjb0b
vesTz68BgcVnmsUpyn2gxIZR7gCiMNE6kxJIKAh9PsObf3LAPTQ3ENxxBRdxHyR6Uj7d+LC0Kz3B
KDsl/EtbfcHyIBLQqPYwJOH4IZbngauNxArbKW49HR1UcBoNYUTUDk52N8O/y+7BqNghd3qk7wCs
Sqcz4eOcplQjy6/SIrj4rR2i2EPClJzyyuNUtAlqHX3Veke5UesuI9eV/gpkToX3sGUopo3IR12d
3YENOHdT+8Wy/2ndyZK++18O/6z2EWbrtq+D11fh6L5OBKfaN4uEzXCmr8GwErDXF7Z/2nq4Tzee
Oxsu+jtyYQ4xJS93EuomJzGcH97xBq4tcGV8fjvOCYtH8aP6MKPpvB50I1r3dHR5bsAqTUT07biU
IfllKM38gqZR/DI+85rWNyTSMpHNO3N4ahpE7zQgAKX3ZypKenwMJ0VRNu+ExgVXptC97qeMSwak
M+tVJdQGKU1fMRpUuIDaGgzglFU32+tzep3JRVU8284DrNk2diNhF8XfHI2QfYSjRxCexrzYNdiM
lUnzKvNrk8Tvkk0GBWMG+xqH9lIIJcNM5aiSl1obI/TGlRRcPLTzhqS0K0NYThw0DXjpqLsp6Zb8
P7G+zvQxweJFJgDlPnm6mafVPRBg2DYtwAck8sN8WMfLwzgqfNHZeBDCMKMcnZzJNyAAvNTItCli
EGlacrVV6d23Pd1D3c/R66soFxuk4xumxjBTrgWRpVSMXShgdSn/UIsf2IB2bZOEla56H4rEKXq1
PZBqKepbm4iPHtpHn5Z0GvEeD0GZYTCi5LY72e3n/L1ufgTGpmi110QhhQvpDLSSZE0gBiPAw/Gu
ZaEAiIJeDFVF248ZjUCycq+hsPJKdIyyB507CjZKLKmIhJtBW0ICDja2MPYeNjbjdkMkAPfZvaUE
FbDcNmM9qzfMZMJea63Nq5Zytm4Qgpp7IX8lkBH4JgRa6WQtpAqzGRSAcNd3AvTW5nNSPx6koePA
SUArLCA3dWnfszVe6ZLzznuMV5vsG1yaNzesbBQsUv4xcvmY6x8+Shg5Et8cv/k/jijw5UAYMSv9
M9bDBS2DzZdoNAx/aMPpE0AZAGMP1iZuCiQQAh9oD2Sr4uYZnnHg3YRyoybyEnl1kSA7YsDECEBC
+Y0IiNw9OydrbqGhS7kPs3LoXbUEw0LLAD5hWhBslLkxKC5ALVs+LWRHgjhjbuygurZ+PGm/Em8p
s9Odhv8o14Sa5XtCYECbO53fBLxlwcAiwa63zfGp48K7ko+U9t2TEs8v4DLnBX2b7NsQ5CjboTdW
CJLYaVmb+XfNDCJPdFQuBn6xM3Z8BfU3fDdMF3iE48294hStZdVdaN3JGUErXX6YO/VpY9dU8zAR
2ir1pQUKBv3mktDNm6WiE43pvdgAsbH4rslZkAkHYA3cHyucDHNH/Jo5Obp2hnkE4UygacEp9KmP
qWqgruJ1qxxvKLD40IFYFD1a4g2vJIbbvtyEkEVQdpHVkJwR9PhABJNQYJkrpjtWsUeM3wmNJceX
RsNJrIBaen6UYEZRxecY1XPsaBlGWp7IBw3FHJFWgb09Q1PGc6/27wBSrqy9ouDYhBYhsCeFZX3I
E0ZA8RyyjjrOaQg/AgMGbnqFMWMjPMlV6zxlEhIDetRxg1gaoxpTIAgPs0QXSPnsn3t8SuBg4/W7
hUYkXf/M7IczAkTgig9JJolTGvQt8tJ6tpAqmrtx8y7ErcAPWVLMul2pPS70BCCiFK/l5sC9N9PC
ZDWPMU2WXN4+DL9rJU8iWJCnFH2ZppvuY7qZ/ANYRA21Ev7AOWZECn919mtgUnF5dXVR/OhYwXBk
kICc2rupj3SyOuRki50QO7HDVyi8LD2DHHzbpp1jyn6BAS78UlVleIbZooliUWvfs9YfNEB+FUWO
IT0nbHx1fT3w21QsEwNTqDoxAN3EgcQJx1vvyEziomtzlePmOme0QA3IrRsyVghVjSmZ5NgBiZYC
23/E7DlMqRHAwfWIda706gdvNmcrG4b3GBvsSo23tl9A5zAIGbBkYqQbxEGiBWBHwIA0wKYyKuCP
LEvlHzBdA4uIANS1CHBxiMElQCE4NOl7MmRAaV/buTg2xI8vjzGoqn/QkK7cXvnNFL1oQtUGSTBt
LNkGEhYjp7mKjcMENMbXRJQVrbLWDAUxakTBjVjNwCobT9Y2H+V3YAkNX089ySzgW8ln3DSsBNh3
8BLYGxq2V5NJdQ9oM8bevxQDsJoj7xq+hNBmLw3WdDJITcp0zQTAdknp+COnLZcJYUvmIGoRNuSN
Xp9jXd+Wwl2xsuFPnQ9NUjj/TZp2pUrts6ahyo8SUh0+OwvvS1e/PFouRGr2NF7PSydET5oA6pni
wYMFxDf1HzBMQe2k9xRAniLL0VAxfEJ0qpB+q7EyqxZZigFAhsOxQwZvY5afVJNge0Cc9W9rnKuS
FgxuLkHAo2GzWv8qvfkSGGpE9XSrM/zR1+4FIecgUcRQSujAG/7/cJF1+sT0GyGkQA9nUkQxIMkg
xlWEqRtcZ3brxag/uoPwbC4Z+pYyOW8WTDEZMcPY9THP1OzmsGBwXeu46bE+8V2oGYh22xlmBM8w
8BvUGQTZ9DU/8cFslA4Lh0Efn7sFmRbtnmYSysl4pzH+48PtMfLEsIgEbE6s3P/+urwMiGLwf4KA
yxC3lYw0awGIMTnmda7jMJ5WMfiEwiVQS3LxDgBTMCPZ54rmi7QrF0lnQaYfCbPM9Ql36LlilZAk
2KSEirzLYk9oJQfMn1VacKj64ksSMlaBfFKtwht6Euwg/UvoiNHJiqgsDvmuBsoupobGkyIe1twk
y0QM/RAip4Eirc8cxxbbo4SdTDArKpRhqoCqQE/ht620RtSrp2K8RNWpFuVNVTgZQaTvhHqyBQy8
wZZXSe/zlQnJQGttpW++IarbYMmCNBhXOCfSuLVj/b1nMKAw3+QYxfo3dUxFiQLzmUB7xUgI87iz
Ze3QcyFVVIZDmxBt6H8ojO4PXA+OTBGY0KWRWdm3Iq+x/hFqgViADYJWNxeomAlmQZSnCthsQ60m
iAsWLnhBEiVCVBdWwU8ZkejUqKGdfcOUxsLv2fBQWn6poMsuQOorbIXZA/AzcWSSIh8SM/Hx/w09
BIw9B1bzYJMjTU+UhCUS5Xhh4YxP3Ahq6cgkk1NBEN44S4XhAjzvQt2k2rcNtEQBugI4aM20UU8P
VNTmv8L+ztEdTsBJhY6YTULUmFCADm1Xh0w+C7xcMf3v1tbQ+nJVKI7JkoolxplA6An2TBQ5Qs/M
DNZ6oTSzORavNhomRt18iMNcHqZ4eAHAJw46SEECgPWf2jMvopHejsVRTD7AZEl7E6EC1A+/GB7H
efMdq4cMbXeMkGbaNzCrNO0MzaGnKS6QfHb1nSHB1OwPqQHplN1yBSvdGShLA8QKJ6nNZeij30u/
BIVRfVJp9QQNoAqdSdellFqxquiMmtjF8ucSW0aW70ukchIegytfySByfBM+aWXEvTVE9cppPX6s
jWNSbmcUXW0txtr0O9n65viKHLf5jychjoDRpi7F8rupSKSwGd1ew+lDoGTBbNYmsYopWjvtuSSw
QuRc1NdHNKCDzmUK8pqSjuHhxKyXbs/0yadLjoNIsehXygFQo6Qko1N+tDMJXbDOHohH0eI01p8F
sAf2KGOyZHgGmS9Qlxkps6CihOuX+hksjwMwst/8CeqopJtvxdKFc9EHGWtAQhczkj3WQxxDFj9r
XHJZoEv9vmpPNQcKEp7cguyHpFG4qTtx10PZwaRppMNH3FOBcEFsnfwZAnTCXJL2NsXgw+i8efcw
Mc9RchGaBoeRGcT74/GTgh1kQS154sslr5eLcJOp/P8oa74AfA+8gqwKLTR5/1VUAtZo3mZ5fFk5
xCTq4xqQiIxVmG9MRy4s9UyxiO99DBZ0Nzt7meSO5+M7Z8Mx00NKmI02K5de78CVS+gz8tDWTwVl
x4oPtn+a2wWeBKgDEpU7TFEx+SlfV6wydcPAqtMRV3O76dOgBH4PfaqkpuxzY79JB19EUajG7C+6
6ZniLEkXwJBKGjYU41iwY2zRAuxiS2i4WsJOdQ77dE8JgLf6VUUkOk3oBggCueoaJ3b8tEqBiVkY
R6de9t9zOwa0jThXWJM84gVElrZaQoFg1+Z5L2rNxlKjOjEv2bLwBrelCQIRz7lgAv7fCSD06jM3
5SKWBWsDfbjC8JBB7P9oOq/duLUlDT8RAeZwK3eO6lawtm4ISZaYM7kYnv58pcEAg8HGgd3uJleo
+usP7Fl/7yNng5parPCf2PB8lN9sifH+/3uJcVCD5L8Pi83U3T2mqURd+yj1+xkt0IxINL1Etv6M
fVtO9pfdnV3YNnoak1rYseldNsZ7mYQnMTFE1v7Y5nGFo0Z3aax+DSrnYLaSmvMBB65HPQ7OGfJi
p0vunC8wejwKH0lEkHM659g2m5tnQpfj0tNJWdD86NCMDjsCI+Cg+eliYIqK0GydCB5zIhKZplNB
ZWpVfEkzsfH8qCZvm9H76wyMxXopZoHYbQ2IRpKzWCGKPUzJtY7fglikjwqkB+IIp6u4mqgBtI45
iwvTwah2QWUdpfrBnNLGcsKoumvRfuNKwbkpMTQ+luUjDo9NDN5EfTc121C5F4wVSDErgUnie4b1
tAATU0WoZjAiDMLTEt3FMB3SgjPAC48B4ycEJAzZpkuY1yuel5LkahOThBlECp8CYo/+YHi3UkW6
14ejityVL6c+DqPlbdIR6jAFHHog5/7GddCMxQbHI5RjIX4bGDrv8EwUfzVKS7hMZF/zacT/wGkP
TNZN+92mP1H0ohaQU0h3sGYqZI6VxuCHp+th+EnFwz+xW5P43mEfj0/orptflmg4VvaZqoHi3H9Q
z6GwdOmNq/TsFdyrlI1F9ZEOL+Z0EclGSRXr4OkvhopaA4ei7raSX7TgcCvemajpqEzYD4iQLI+T
JUbthyVxeO7JL8+58OM/8qHipG5oya0bvNeQ3DKOwwDvftmZcmnN0Y6jtivDtwDGRYcD4EINlEA/
7GHdJHqDwWnBk50faaTTKb+Z3nxzoXx3gJPWzhbNdFDe0oZ+N3SRlYbMUQGI8OPambbamKTCm8AL
1hKuW+Jp7dChoutWNllUrraVwAmnqteUpmIKzZ3VA6KJQaGPTf4kaBtqzRbPYTfV/tMncEv+tGnv
Whv4npNJ9zWeZjG+taA1sWaee4j9wQynf29a4TXjU9LKOhsgQLIIGOY0fQ2F7JrMsMeAQGaIZJhx
YmaMRacF2TuCRcjmV1AtTKSD01RyY/zk4fwILo+R8wPGaUn/ks33WK/pm/BeorZ0r07HpE26R+qD
Mga7AZ5AKTrhClgP+FqtFx1ZPMHfErmJWWnd/vMQKCoUvMv/dfIu8AC/jnJtsN29l1lnLA3mFD4L
LWfQZhDF0X9j3Bml/i6hkQ/K5iomVXaMqi4v/pPho22Y0EkY+gBg2A1bKn1KxR2OgJNowH2Mjtqr
oufawCCc+eX8mlC2z+4339phYQpSlU/Pc8+5DX0JDs9snWwkEHkGmorFUnGr4GY3DJojXIz89NhD
v8ya5T1HFhB2B4EaxXohxWO9SOxrUhe3Eb8Vp27eIXCEwRfN1NaBPRoSGmQW+r1DXck6eJZyHAui
ieicjO+EFPU0jDDN0uPUaihLCbhW94ChUDjsXXZr5TSXZmb4owFPedq8nSzkWZN2bZR9b6B3ty7j
YHWQjav68DRo2qaDGScGiz0mvTG06k0XMgLbGguJ7eKW5e6SER/+gAwY5jcJtUiDiBtB4nwQOGGG
ewvDt66OPWUpFh5cvoL0UHW1Q7ka0c4s9XTJiShoMK6clpPmU8tRYQqCjYu2FoYrQbOoWeg8yK91
HTzBKdN1VN+jCTrlfWca6UjmOfjFY3bxNQY8/i251JeYcIvnCLcC8JG2DlJEM4y5oSX5l756lXqn
JQvJUO5+hNWqRrAP2QpEd8rFOAmRyZ3xHlqHC/KysyJTOwjLV84RcW2N8X8L41XvYLtPzYS8lVOC
0QYKNyx8NhwuKV7FESg8oLSPXViQzscclg83gxhjLIR3aPDcMit9l8spa9ECoWCm1AShJiIBSezM
GGxR/zXaMRIp7Vj+N7k28qR+z+U5gYq4LT7H2JAzXm+4aa3B4KSQStMmh1tbx72zx3LgVWugEs32
3emja5MFoK83MfAJcQhhjv/UVzgPIFNPyol0EOsxBK4QYxf2slG9J653mMfhuW/IpKUkliOrGwcm
VMz2UiM61Nku1XJCblnsHeiDrxuXfgT1zsr5VDfkaWBEKX6OXCIl0PeOa4J+Sfn4EDR0LMDJohUH
UiaejJkPWs1r6NH/4n81h/0+hJ7otGiKQWBq+goF5o+tVLn0wLzqNSKxpsIJas797dxew5hE+QyL
6CJkL49DsDEcOgAqxkM5ovqiEINHk5d/Ayo8qyCWGEUaZ1Hgz7gfw3PoHmpEmz3jEUzxDpqF9SKw
u2ndK73eoctgbY9ueVq07jJYH9i3lmRzEEEMchSXr1WCeWD3PAKiimcoZbhiAid6boyACiF/lefq
QNeGA3qfjtsTf4o4SHPCF3T5DztGgMCn2hqfNXrXvNpOXOuMlH3yhuhNmHf41P6SEJQS4uOQZOW/
KlDNgM7ZgSWCB15WoFdu1T3sSiq9b8lGlb9DzizOO4Eynt2avZxCh0Jtr7nJtQkX/U+OAV2sF8wS
0IqmmcKBBHCQstOvmPXCamxjSEe5ZnekrRm3gqCZTtHH2LAcLXsPqEv0MALxl7H//A1XGBfRxXJ6
p3wfJbU7LlIuvsOTyc3h1rtWyNrslk7Dh/xzJlwdKyfdMNdDYp6H5DAZmEF732NN2M90JX5PBzwv
SL4D9wDhFgciDJMqdlXvICxgDFDppApW7aOpz2+VqZ9Nu3y3CT9c4mmPQRqkZWLAvjLIRz7sS/Fk
sx3awAGBOflGuAUnMwdZiIfJwrMu3BQrBP8tdzRQKugidNR9Y2DrwJjd07GZG9ASvU1Zwfb+LceA
AIbIPrehv3IZqSzwFO1MxkUwuoLXHl1EjnQAzwCcjMj//LUSwO2r4HAnkjkOTj66RTHp7g9GxwyL
d3GxCfOsCZ6hQWyZcDTJh+XdhhDErHdIu8h39J3H1CYxJ8fWvASI5zwCb3H4AiHxFbFRb8zWOeEn
30yvgN8eO9QqEbfqRPnRjA31paNEYyk7eBnXjNIz63UaCKwS51lnt0wdJmsvbvu3Su52cI8Z3hmf
wO7/0a2AEIZECPcBHuYk4aXDrS6F+hAcuJltKIURwbqOorzCoy7u0HHjImBTkknHmY1wALE3GJjR
afTjYq2qj/keNEC7mQXMALN/Y3gj27FjUjqY2dHQqId4AR6+RKL1LCKUgUkBcb4F0m1rHNd2jGVM
5uZ1zT/tIr4Ue1r3aQbnT9YZpPMS8EzszRqo8vJCLBfwBLk8RjC235WMgOs/UpEASMlGW5aDNnQk
nAWYlpH3znkXbJN0EJnze8XPdZNsHRliy6Dom/Kb7hfHXuClyTwNobsN/W430tOnk9rURMrFmLzk
8A/Bdztq6sBmM6PoZJl57NWeiA6c3TFa9dBT8UzrDX83JvEH36jOYRAHO+bmjR9ol+W2HHysus0/
U0ph9RtPMRBNGB96YK4O5Hkx9V0K7jyalCkgLSC5euLuNGBF7GLmyoGThp4iXvaexuymRh5cLPFV
a+E5cE4I7tj32cqCU9oU+E8sqNhlcOdwf9A6rwvQ9ApUcKZ2c2kqcg8BbuX9kUPG0YtnsRQcNOtj
TNQTl8mkX8L6Wy7MmqZY1f5PRvU2PId6tcIw9en3UKCwk+fngtKblOpe/dISIsDwihFOWnwG0FG4
XhN/W3fhTqX/0jTA5BdDJYiYfv4W89XEFS0OkT0Wo3T93HYkEfMU4FCmeCLUKNeupGOwF3F3s5pX
QH4mRWxg/peA0r/Gk8rhNFFrrdot6rGrkjMW2X+S4asa+h31yUb7tZ7/Y4mH0/wZIGbxMUigrxH4
TdZ5yLNLQu/q+fmzMfmHocFmGa1376NLAS1ISWhKfWb/sXr04aUkuScm+qCmSPCAIQfsRchXSCi4
8CCeq+a51r/n2VuLW4kYyprEXSWYF9LQHcVYc8SAO3WNtcKQNQz9i2R9o8wFGn2U7yXPdjaxGeEw
c8xkHyfcqxHt/TJgr4OaMbgnVf2YIwzBZiUavwTaaf1HjiNBSyWykd56wHAeMRwXNldiGIWbWG2I
4X5YKFxpTSsL4Rabi8grieWrDWJ8CXbLUDksr7pYxFMKms60lc6xBJehXBxQesbE5MgN4ZToEDT6
5W69mPDo6o+ZFDidOdfEpdsH0HGSW+xibDpgd0yAuXgoiFsMNm5ufyTvaC8OBE3JTJdvr+O9yOnZ
o+BZBJXma8d4ieIG0DFxYGiDg4oW9PhZIUJlqaaQgphtrc3OORbVeDHpBcaFqCUj3lea9u6yMeWx
63q0xj1NdPmMtj9VQiZLPxyUPW9bZgZarb32gf0QpYOEIw1d+WijAANLSDq4A+JVTI6AebND84Fj
lSJCXornThvOYZLIHpSXvdiCheb6Y9IdDA5dKUqr9idUaz1YtryNOikuuSrXcwhdYiYhxsW/yHiU
nzD3MJzpqMR62MBEH7PlIWg3ERNYpuaOhpM6XRb8lOy3lf+Qt9br+TbPWrYezgAfZnCt53eP7mSM
OfO1DfXu6H3jmlFnFnk1kFK++ebJEpE6BSDH+pETjCMoMG48VBfJauQzXWj9PTA8KQydaV9NHgZO
l/I/giOQ93gKIQj17kLBiDw332FI+uBl37O3DxgLyHKzox3a/jigf78zG+ASYz/PzFGhilQRIXAN
F8JL3n6DfrGYaoaWOmn1SkLX39sJ/h0TJs5JkqB6qvHehNgEZ82mEFVkF9RYXcFJ6r6X2dxXEHkx
t6QOSftpbUfDSmGuB01gPw0f5MITxBC+dFpzJ/xZQ4ioSbIDjyiyEgbCc3oIGQg7vXtvfeOqgdvO
MKQm9yI57jWTaTd/q5HLa3znsLgN/NY0JYur/mvSbsZetLZCd1Ob5PcyHfQjllBC7ki8j4gSlhNl
8swDNSQb7KHzshNbCTQo3llBsc/ApbIWqjmzarr2xtE+XQuNHv7QevUeISdtFKHs9o4UsF0b7eTr
eNFHjIEbhRDTR3vdD9BybFbpgEoLxwDaF9mkCetOobK0x4PkpPNpGXf7F4iKo6Arpr8JNtnk/yFH
BFnaarQQNXg+1CMGLUSNaCwLdqoRnGzGGgZ6WaKmEQil1zQEUocmwGXLfUajNln1XpUXt8W4QNOP
WWscxPOZOJe1E3cpQ1MohWCGMcU0CE57T6zjnCRck/qG0iQDXOgaWAL9a4aXlsA5Pp0CdFDmL8R0
UUPJ1lkM79nvG0hyLQ3vsx1330mfPodjedcw1sEEMB+Z3kE1ccw/HIGLKjYZAXKeNXMKk6jKWu+j
diNfHU+yNWyX04Ibe4K0tbVJW/VICcByaokRFpm4dCQfjFzwJpEKMmW2b8RfUlgYEArnsfn9dlJh
W4HaRUuw8sxUriEdpYu58zAxYcH7QOYGnk6FFgOS94ARqHeKmx6+TvCfYgl6tMnzM868j/EyVPjR
Vu7B5wmU9vtsc2TDX8rtHgPy6g3INV4ONiMB4SfZRo7cUH9UGScClbThU4ol+snS6hOGyRke6Hz9
+CC+wePcHDB93zvGgRVCW66sDyWpdI/Tk/wEJoXsH+rwBxOrMTtRtC3v2eJeEr3aO5yA0NRKrke/
gXCmKZhvRFdoGt4XM4e0TdToojfFg+KAKqNb5f1L3B85GY1mXElJ4Hvtdg6KrR5iao5Ri8E5Aj+y
GVv8GiMOkh+XFzIbFOBQ1M9J8BefgIp5VEE2DSvd/RaKUeQQEamXuyRt18wrvxuUswmnB9yIg5wi
8q1AX7mZNBMSasi173fXyTyMeb41dXBjj1840bsmT4ZLYTri6kPRYTUMKpy3AoJPbr4j1kUGOVuP
mBmjyF8YlJ977Tw1NX/Bh+hOIvRziXtpiCWm8r77cqcTSTJILkJx0Cr4rZAzALohAlIWMpN3wLAQ
bGrumwvSpzXtxu55HYQzUbpWeK0bOxXcRsiYZTiilYdWifO/sdf8lpnkhRPbCV+Z8d163T81tN0K
464xBqGn7mynV+4U3qc0mm3SffogAkxEc0UejmNuxJi755G3NcQcxFl9VuPSF+vrqlzg/WCBxrpu
36Yh+fOfn2trt3Aw0trZLiYT9JahG+5qeCBCFGpFJ5C8AsB3XXqyERxZUbLHlxYCzYtB3tdCaM0h
KqxHi08gcaeYqVrrX0BGai/IP0we3OBvyoYHscPWBIE1icHy4k0T/9tSe4Q8E6bxf3YWnY153rHm
bcyhFk+hcWf/WNGRkHT6SZLaxp3Yy1rUBSHFdwXLMjPfZSORSqSLrAoVYtqxsQceMYSeGN+ctsVT
gEYEdIqzS6NEiHLjpOAm2l2890GAupipcAC8JW/H5gjLbGuTR+9NjBqoJisas0t5s1rfHJjYJT4k
VIN5g+FixzkQpa0TTMsFmXRXzRdl4j/epo5oLGIYBr5CWBCAcvc6EDFQAr4XVHxBQvxhyj4hYmSd
4rHYhP66isbXQcO83jv3uPPRRzRjRilMtYlBbRTfBogqXLoJL762vd/lzzqQTk4Wx0wyDdmZi4VD
VZHSPR2Y1a3sbGaWBjZVXbXqcZ7ErB6d6JxM+BzWzB0aSq8AY1tJY4++aEvh/DDzQBtrzpec46zH
rl1bSpg5zkOv6f/JFeQw3gmYMTYuIhXtp9XFcmL6XgZj7QZ7D2w3xKUvAf6uGA413JSlzVaKwaHb
lYupf9HgpRLRU0hviK5/ZhLVMBEhesuImj1HzaqTz27kyHtoObpM6CMxZ4NTJYcQYJsL3yEW5rOa
0eliUguRZ5ovI+Hr9OgVHsn1D+kY+ewcCvtnCiB/kAE2Oy7O4wi68byWPt8ElRewc/ABTur5oKOf
NGD5e8EubzBz9T2kzZD9QK90fW2rWppuI8Lkvnm1CCTRlnepqKSD7vAYYwjRq3AdgHiJ819rO2A1
7xpjwiWKDkl3TqyLarSTjE6FLeeQRR4eTRyohI1kp8mOmq4huEMj80E/O4w90/6aRlgzdWvbC/7w
E3TyVJnf3jOI9QmeCPZPh2OEEqcch7BOWRtYbpgXG3xE4L85x1wGLRHFUp9K5Qipln9eAgCFsyMs
R5CVjUSpJnRetr+sha2mGGhYNO8Epm5SOIcglpbVQwuq0X9TP7pHNzt4mGIxZAQPf0xbB9+qNc6L
EeWYFI3ee5+mm3r+DQ2A6oPV8swUcevj4g9VrmMQit+Voe0Bree7ql7Q4vbTQdGMJFsLJ5Fg2BNo
MCyfyfBoFvsZoyRtD+rlOwe4AJ574o9m7bGBjZ+ADNyrFMMPksGIcHnBIS6PEIk/NmpDHiktpM0I
ryDfGYXAY47KvX+cdXzyTxG63vlCqU9wVded52eIGzTg4BOUIV300mKUPvMqjgA+zrRrSqFbNS3X
8hVwN21fS7kWwidmjnyIwigDSUSzF/n7vI1Qn7Lg5zVkBqdBCHautauYVNT/qRz16cHtcfA499HJ
cHb8/3bc0lkyx4vsw+AL5TR0LwYVwSpwrh7BNcOloM62t9gXOCywjs7V+lvY+AYeaRhCfdPCcB82
hXtqPUIBjvxAfZ+i6GTkOWFbksLycIjQC7Wea3j0XvoZU0LLOwddt7dPHufrAloewePQmLQksLWZ
UGv1akiYE7TbJNhk1ZHYkz+RPz7J0dAi9eBKEKiMYzaE3OW19wxqVhg5tGu/pOKko+ubzgV3uhlh
giRDMIl0dZabRGP01k1DST84ECSTs2u+ZtklYUubuBfEJLhpUshlw8lKb2NeQlkqz4FfrKe/FlEJ
lo5X7aUtRpnfCVGUVrcZtT8G10+zFDtZ5KnvYRjc7Ivp2VbvVglbO/Y+Fje5dIzbW5KPbTAEdqxR
xRtxvvaomCWwfG6zjV6W/9UeBwYz98QJjlpMH4vzfpzku5z/ZKr2aAt7z8SwpX/K+LiZtKCEStQv
o22Ol31BGnUxc+XUDnaKKQw7aqWIqtnt3Z2C1YPuSMy2oYcI1cBBIDQ29ls2EKLIKZghjZfjImO+
yHkphv1tvFMVM2Na5QV/K5tOotMJZ+BzfIvpqwDSFlc+b5q/KP52WMb1BPEFDLrj9J4QtDUBQDlw
KEe8QyQ2KSpwnbUk50NhPfiaM3HLNMhZjFUli8s5U5qaoBhAYjokEBdZrAEnN/MeU0vbKCBaBoPX
2vxLmiYDByZxDK9Mo0DyAxebTSDcJd/8EudWG3WwzeErVOcu/+Qb5ZiOyekSxPkpMKZtiNIY0EXW
jBBkVNX6DyfPm4/hUG3MbPrndf6hNhJcn6cXK9DXFg+hG9wDRDGo4Jr7SRG8a/r7omt/9Pbu8WyE
AR3xXrSqObXCR0+Z95n/svmQI6shdRiwgvpNMZ8e8SsNCEWYHJY9+kf/ycFAFZKIJGTbCQgE6gSf
z+uwP8urw+/H4SyY2wO5LPofmWdHzVshcV3mvYYjC6EXh3YDXyaxwsuyn9FPtwmTmBxDyFc5kys2
j28g5wUZgEzVhaAwzAts1OpZbV2hwI9AU0yqbZKhJQrZ6G4BYfBaxD6ZX4FiPOJ5xg+PEMMlpPAY
7iHyDYZpC2ACZtRWVG8jHUcrxDYg3Ybrc9rhUBg7MLPqQzPrh5C9ljvmVwL3hKGAvHzPct8CJ30y
S8jG/Kxf3pf/T74ezVpbv8ZABS1FTtClxHXNsPDsf3CBtdn4grsYDz06W+ZFYpGdw7EWPpVPPKul
3oXmRlJp60M8Y1lVICoJ97yD543NB3WgYWP2hE0cnT8xEy6Dmummkd8+f+aWQDJQn6bxs0BN6jiY
G1XlMVQ4GKDsgz9F/oDNr3bYRiASekaVyBVZMpCpJu03lVHY9K54H0/5XdeaTQkRKHWSIzNbNd+h
am5SrnarbY9h3B4TyAWNh/aipNMIP4ByNKg4iwtCTTVJXAja0xTmFpffwi3NwKoZ/1rzJzaiUYmj
EjibEOs8pjzjr7OduakGksvHvzIyVZBDDA37Jv3RD7JTx9csl3vLXItLHY5+iuTz6jAxFJDJzZkW
An+PpG11mCRF9spKn7oIVjCZQkDhtWb8FAz4nbLeQI441aQbDNG4YrMIb5qTN8/Gp9/nH1ioHmFE
D8Ezw9ehASVCeK8vNh6bFQYa7pUQoj81BA5KdnfCosFp/RednrXBSK1pTh38VQJX2mD+ksAmzSBs
SsMGo2gw0TEW4ZziOgKMzXDxhPjCx8SAvnr2X+ew2PnRsgc++9K76tnk0BbT1grkRap39znqQuRe
P23/Mg7+BWbDg1f8tZD4Wx2BdMu8N2qPVfoi8X4eJY+a002ERRDCP2hhQlallxMmujwimyN3HBmi
VdMb/pGChRv6mR5Dkub/OtrwLQP8EDN/X2P0CY9cSqEERRRk9Ksj8b5YaZh5C0PFgyOx9VttHyKe
aWEuUelVOKmFdcI9g8udF2xpGum9Qzl5qotcRCYUQjlXawpMUjuGJXtdAE6cAJ803BgSl/8GTYxM
Z50j02FOoyj/E/ZzheWfmbR7zWXAOp8DC8KCQvY7HxrD3DmhD23oy/plOxwXVNMHYWQtAddqVrkY
4sfvhR9sheCqMP7sF6YNWf2TwOXW7MtQoglU33L7uSzOurfBYIy1jrUDoPJYRM8dO9RKoQKqgzl2
GwPaxDAdJJLLouEyhB2TEMyhAXCJQEUz3gaIsMyQeXeUToQSJ5ymHZ/G/2XhtOus9uypZTckcFZM
k4xFZJlkPRdJ9NYX383Srs1m2c8W0LNj9i9UWXSSeJ+jl/cEgOfa03OoWSPtKPca1ZnQaiJK9Fiw
em/44+F5sggWckeSIi9S50HZX6zHvMGVNwCZkklRgMEwD5m7GRT32+b+/bWm1IrTwmprAZa8Aa8m
OC1DcqwY2ckC9XL9lPjQ343auU2j99po820KyabLP2RBa0RMoP/hU8/SVXPUGTPGQarezdFr3UBV
4/QthcX/pw+67SjXL2sjsEiUnxAI41M9FnfDu8hAoP9JObuExlJ0SIiBgwi+8Sb++g9Lwf4vMesd
fzSZJwb/eFtY0It8iOKQwABbfosvLowkcWF9p6uQUOhu+FL6U/jaF9sWfWDDOYFvwFT4ZJBh6E1p
njF1jWmB9AzZMcmv075MEUFy3o2Vvpqyej2qffiMlTQcs+j+O8QLHzm0SZyFe+41l9kSD73q4AXx
ufUgFMwemlLvOI/9j18a+Wb0Qz4l0Da2MTAAI4Vl8ucvwMp1MA3PPLIZOnRuFes6w9tBTx4dQLfe
/8ewR/X5ozxxBv2zS7YOD95YfMaNMEOpwgOaaq7boiPbYXDdXe+rVdy8JcMlhf7SWdHVhIVPfW/h
VdMQuaGoTtqYzJWKQW6wHsqPxfNZ+z6cWKDNLWv+3PzmXCDewdA2Tq7GCP2pPMYuPia8I3jTMs8o
qFrpTZdLhLDApf8d9G9/+uu25jrqzhI9ZgyYtNjeQ4l80yJuZWfyOuCVWtNPZVfrtsdpY77RjmG8
iN/PoL+wsTtI8xA8zaXF/JSglip/6nD8MLub6YREXfw189dMPeXs/5a6QAom4coQNfjfYJrEreu8
tqsBkmdU2Cg4w5lZnOhHDEBuBx6QtzJC55MLSme4GMhFhYeqHQsLRBJHaSkl5yloDjNsVh9WZEHp
Qy1tcKFqYXaGc1czm0Dn5oE9+e1NhiO5jY/7fOcIoGXy4FSwFFZBmL2DLUugnFUQms4oX45no2C4
DBJqfs1Lc7QSk8S0p2qp8BilDihx/yC0CS11f/LM6dwiEhUGVgejVt0tnvqEYiPsMKiGywTkaYKC
MPcKMHESDU1j/qVAkp8w3gsMT2iGOZhbgtAoUYP6Xy2RM1CfnKvbYKEa/2u8CqUIvFBYOPO3zCVs
OtIFDDMLphU+3edGXyCFFWuj/EcCMig7hVfTfubmfJP61wmyfQNFRKt0+H1IUQChawWXiqt0pMa0
3QRLCTf6j6iGryX5qdPpl0WZqdcEkKgds7tZHnW8hICeEg1ko/gwFLYEIRlIzbiWdxk3zTVakHrX
KXeNZykOYLIvM7wmp77BSwaZ4+Lu9QqvAsus986UPPV+/QjqzH0kvG0JeHLBJMye0iWDOGyk1HFy
m1lRvK0GTEXoqHq3hHG4/KmmiYgWnNeGofxRLi1i4D8FICFePcKq8lV7mgbCJTG4MsvNQImTz7ie
hIgd9WtA/4NeQwpI00B4kwx05eaxGMtjbSVHpn44SJrBM+TSQ6Jhz7pEG59oNsHY3Ii4nz7Mbm2a
UkbJcT+i+VNo8jp8/luNwHEveIXZchtxwdM1zIDaoX+RyVAypveyM350v4IWOn1pc7DPYkU0skY8
jmMcgb0/sX8nAAKkqbFGONZ840KDqM782kYyQ/YglWshmm2WXI6FzjIdhlrjMlbUXM5JuT4FPbcP
mhaZaCdFj78CrWSpPtMeYmRfbTIvvYrz9eBNp1icf0ifdjAkKAHanVs0hke5vRcedTU4pDKEH8Kc
gVlC5y6cs7gxz9GbjmJLp2Ig4AsynoMrfFl+x+oSFMPKRk8J00avzZXOjHBMjX0x5pcWCKSRcPIk
EFpV5TIyGXGzkVMPRbkZXaTa4gAZFPEkDJNYECNYWEtt4FOfWQbsx+AvCnl8yxlSG6dfrhWi7GXp
LnYkutPy2GWgmTqStgg0qukSXEQqzMZIfnte/Gpdmzj7VGqwHxR9a0O7PSlrm8zNv8I3n4Za33kF
Xhqo31E1oVZUu8YeNhaOlB1fUsKqjBzGUTFeKk3MVSE0hAIZTDaqzGeXICzZlzEEH63PWTsvE7xi
trg3tFKqx/WTH+NCw5k41Y+dzinT6KuQ44iYX89dDp06okNtydsr0/Qrt/U9UvgwVreZJMLZMaBD
pd7OK61XRV08mi/lMO4LKMUGXYNDr0uWGdNhhRPm7KJYxkYCZAFVywwsX8MX1qdrveqtpzDC64vy
YxkBF5D9Tbdo7WjOTWn2qsGqlgNXYhKFJiVl34iDjIHLGyfGNNT7ActSCVdU6JQ9DwqOEcCD7bN7
l+AWIgNALjI7IvN7vLdYlCc+RFrEq4TmjhnG0OaYY2uKcwzahCqOzzbMEKd+mkP7nTOfu07Rk8qs
vvYX4AcX4yv3QEmNp2p9G1MQm+6TuRCaBeJiEiILRI1DidWhGkhnzFtHzKoYmCLhHz/AWV0rIE0+
Q+OHhzCjEBJL6nxLMoONzFx0QyljIAkfJJdTCqS4vRiYL/JfIuS1w4vGqWCAOzYS1hPz3TdTzU86
OJiqiATGzV4Z5fMSU6wrxnozuzrsmxtiVinizAT7pexBMJU8fRPeUoR8oQ6pxCrvN64lHlGzVZcA
VBNAVPNB2fJhI6yPmbvHv1YwVmsc2iQwtKHykqjbjE516Ufoy99hcxA8oMemw/GueYzCxHjIFTak
Ot7/rx0EWnxH1Hzaml66zu0Pj3fU9S9WitA62PpgPiWATICpuTCwmrB9MrsHTfskHgJW+6z+Cj91
GXDTPU6ADn6rH/PaRJXGdyhCDfpccHTi6lVHWIleNAST76ZNLEZW8OR4qi7NXjbQXTanKbtN3Jl2
ALE3xH1YaKJC02D6VK5ktfyKqdAgSDJtwVvW0aA4fskx2mzsFjJU7q4KzwJyBDN7UcZ7C6OQ5Ls/
CzRgo4OuyWjSdAmvZfDQzDfLfJkReM4Tc6RefZBKgc/0d4u5TqLew7DcBTTqjv0iqrUgurrwHBub
qtFBlRQ0ZGQXbUoVEsHJ3hPnfqKzlQGQyJLYJoxe5a0scONM4Lc288lrRYtqTZBUOkk6ODs8Mhpz
iu2IUkOT8qa8ARMaDeN+HkXgExRAY9VwFfZHvkKslw+j/9LONxLUPXN8gEFVZNUqRyvbnaHn4oj4
BQi4kidHvvHBjL/QA66cCF9FPkyoeR1mqB723GZwD31/bX4hjz9MGqw0UNBfIqWbvFnC6eFn/pL5
kfNa1byzIjxl2fFAqzwPOF0GvBOEvOlHNQIxg6+lDqoDXAmpJ2brpT7rUu4iVcYU3+VKn3Y6W6mu
O2z/CY2gcM6D7QCorwnzo/0sWu9Wa+lKQYyf3YURXLqTWCIhHJVhTRep75h5c4OVWAgQFJLjt5z8
LKLPo7l1+nWx4KzxHDfbxlsbdEezAutvd5Gd7XGYMEIpbXkl+byPEfp3k/rXh+bJhlmvLcmp1oNT
yFyxMlyc1c4Z79Gly5264Z5jukklEXdPSVGcdDi7BD5KIRw2yaeFXnBgCCiaKJ0Js8XATrQ7DgNp
34ZSTSZkGRjccow7RjjE43gOGutkurzmwl5lEuR47EYfUCk9isRB8/3Pvmm5R5GZtNBzimDnNi64
OZU8Z7ikGou/Bw08cyQYbD5ArZ6jIFkwvHFQmoMFV76syEFN97AgnzGo9y60EvZc5Sz/xYu37uty
l+nq78hdEddQddMAz0jjSI+55m4q9U9ZhCNnOXvdaj8HeL/t9wxKAahs7TUQcs7QEOUUYSTgg10x
bAaO2SKkbjem6dJNoEEOXk5scqFQVYClext2X6dru57JutJR+Xrue13wr8e3cboFyNCKtD6j+Ggj
oOX8n5+QMURJNVT9xkpHzGIWUuR5zO6wrhVqW8qgHLyi0v81GF+RmhGUGIvmxZnFT0N38+FoyLmq
kFt4pM4i0hdNQq8RNYLvm2XZ19QDSFLPgr+6uXtsXMIpMfVSYbo2U/4YcjnSc9jR/F7B1ESJmKmN
kZDdC3OrQhFVkz5nic8RlCkTgLzDxiqDlaugCtrDXcimcudHOFISSDmX6s9ohcepLBHZuUzAaB0A
XuQdhpzhMrVV/QxBCnxHRzukKNOtazCgBTT2Q2v9RH67msNk5zsZuRst6aJgk4wFcBUokARXXrtq
2/Y88M+LlDtGf1VN30IviJki/o+k89qNHEmi6BcRSHryVeW9kamSXgi1ukVvk/7r9+QssNjdGciU
yDQRN64pzX5pc6yNDU7N/YEpPUCkrHf4yxTWWgfjJGPGrg8KD0xQtYM2wslg+tnAfx7hgM4do/QU
LUS2ds233AV+KVG3UbWJgR0QY88z4+eQ393QuLoUGWPyipnFShT1K6wrOAmcSFwxqgxRq7oig6GM
62U/nXS9WNsAQfx6NfZStSW25Vh5LidtUTfRe4V9pK3ycMnPiPHiDy25VB+0o0qeaF8V6RQu467v
rrgQEk+ExgXCGpIHvWg2XYZHfAD3bkqT1TQ+AmxyeHaQShOn+BoN+hawOqgViwRmwdzBfvCMY9+E
t57SeRD62hggdWFsk7FcBL4qntcay6a2FwPCpqRqCf5myA92TR+JGAnXXgJWPBUyBOIy2BikKxSI
MJ4+PRnwFdFcbqLGxQlJMNwnRiUorxYe0nq0RvMIjIQ5tNFBBh36o4Fpi5vi/AR/tkhJDXLZ+Y02
fJbmsE4S5pxfUwddpTs3KATANVD2Qt/swALD8axwHNrOQlY/vQctMsq079QbdmrXhDBWemyQS697
911j7UcYbnenuHcuE4TKoCByw15DIz0bBCiL+jnDWKAmofpoomSrVeU2ha0LAhKv/fiRi25bAkRL
qBAxBagNvy32LeWSJjU8Rjn7OLShCxhmfhBYkdJ7iO6KGW9y4Fgb2qdBYmFYL9QK8dOfsVuSjXwc
qYvzyNgGGuqiOH4LfLmFfbS3OnR2GIoXLcEBprE20ZOZLrSKjFFVCN+dESVGSbmNNFuJKbWCDZb8
QM9R1RcT1jYvTz4eSYrgPIXwSdm2468RvmP+0hibXGKFWZUMSzAW41GrVoqru3WynQk/2FbhDPM/
tUIiEIiKk760dn1rA36YkG6cY1Yf3eyH8xNtpPodiuXA8k66sx7bW1w9msBQHTaFwls/XFs4bhX7
QZWwMbNrLxt3qmQMbBtdpWscW6M6hX39mmUtN1kB1okvpZ4sr7O41R2hlOXNYhPBhY76rzB9y/Tx
xylhpODl3DzAlkIYpCIzX4mpYpH1Mnuv2YMFnAATt1k4ERiIpvhXAh7Rrzi5cZ2bbtU0+ntQoAlE
tg1BHhGSF1lLrZ6303ALFauMg8E2n+XswLtzbxN2sRgmMPsCrjnK5N4RtqZjbIApq0IM+9Fc5RZB
Y86nVVwDYk4nJvGWe+pNFhvrpgYqN+cBUz592ZE5YMj+TZ3JOZhoJ/5AkkN+9fvXD+SzGhGiBoBv
GHsxFqNCn43+HWnJmT/XghpUVfVWJu9mGz1rB+oiEyrjNlp45Mfh3uIEaYBwNRiNpe1fgaQhO4FE
0+0Az3DbzrX9BYcO972oy69qWyqo1Wn7z8TCt4oni67VxLtEgNjTbTVzv0kdce7ARXRdQDlc46Bm
JtUmd/6gC36h7YtoHGA/IJ1LRgEXHOBrj5Ll/4etU7HYAZ/wmKHhpjQO6NVja1lgRCOBYl1MBjhy
EXeXd6Xw9EJ4czVIU4QJiTrJKngyc6v8Uz3Mzkc8fuJDE3SHDOKYutyoPwUHXFX76yr4a+qboULn
xORUOO+FuAWevUPp8CamfkPXnRcls5onCLkPaJ367gWADy3uycDdTQbiMYcOFSwBjfVj8CzCjr2l
itO2Gm/lltYhshmQwIYcTgFq9Zekf+082Nf2HVqFkOpuVded2hRxilPH35QcEBOxhzojGTX9vwNM
Zgh2OENq/WdqfTMCUQ8ySD6amXBT2nqy4PQC9m2LXhDb0ACpsNfUGxg2VL5Ye1BbjmwRNWQSuJWo
5aWgf1hU+OVosA/hmZgPmEdwCT4CGgDhlm+U3oqKo4c96RzbqPF3FR7nYNYhw868XqsioJrh7dB8
1zguZYLYbK7zQWCgykA3JofWKXCkLO+DFS8nqSu/ERoi2683TYh3pQfulEgHqxvzpGrfmhXsYjNi
8ZP57UoRUsAFVWUp1kGqWsPhQdFq/2ruuJ2RZEZJuVKM0BwgtZJbPzB2+qwRkUFtEMx327K2tas9
1FWYwmhS7XlGDFEzHIIGtC3Ck4+JceUvh2xcGDrU4OwPZSQL/j+MX/+aO2er9KxxlyEjCj8y8gGV
SJNLjxfuU2OCa5dtvrQ1Jkis65xz1sa+oImJbJDHrvxJJ+B4dUC67bjoZH7mpIf2FqFKVMWz+oyk
hR8baid1jjTYaNLMSNnTQmsMAan7AcFUg+tDWvrv8M3xB2nBdFKdBgHqqDqCS5t0A94cIirB+SkK
qAaAoCZ3RC2IFcvoDzQ8jD9GPjtvG0+/36gnuYPfG5sQEJ1xQRAgkjMigSCHS83eO0zZMnhLvkNf
FupfoYm1Dfw3tc3cBhLNeNYw4CxDkirV7Kb+tjxxDp2vqRgO6h4uJhd1sxKrMDidCL/IN5U6Zgzy
IoqvltaUUypB2KnH44pyEOSaBk+VG/LddJGqA5KoG6EnCo8VUcMQVoyUAHGlAsE9JtP7noq+odtA
g7th/mWPDCbP0Ot94lt9Fz4mRXiaEc3tbal31KyubdoDbgzQxmo5fOBIYkwPY3wLg+7VssmtaPOr
2/oHTOqCx6CMVAAcEhOCrcfWaIhUA6p5V5dynRJVSigorpKSzpi53hugew2DT9mQqel+KA7cs2of
ob4rzeSlcd21dGwiR8YFP2alGcEtD6wXLyIMJsLogG8MIUOncIB96ZMkALvS9o6AiFyb7UDvMDh3
/vqEC82pfg24hGImNMLbqMFSAsqlZw11KubxAFQd7kFZANrkagslTK9Q5lENzZTOwdYZzqr/RSlQ
EsSevhmwplt+yNQ+2vqIN/qAp9r4oSzdGnAWH4JN0PyY8Z2MMRfSuoRfnZPwgi+dfx+CD3Lklgkb
RRE29UE7FSOpeap1ZMoYMDEoydfLsMXwmWP2lau6mvUMOBOX2dPiby4M/6w0OSbjY3X0S1HeCT/k
crN2aluEmTjwETPw8wgx1ICngcEV05QMjegBneBuZ1xcEw4gYqMzUnoxCuNVT8N1l5e4FUZnRQX3
oKXRHCI84P3JN3Xf6z4a1mpYj05/KqJmU+jauwRXHkhCMiIIcTe1YoXG6BQNWt8T/c7vVaeKKpWD
cdwbjGUhOt1UlYMWSK1sLvPNlI6kuz/SioxzFXFNYkdQ3bXRek1nshKh4HqwHsKpeVeGOYMH247v
FDZZ2RCi0DlGc/Zmg8cNtoMxfIK7L5p/wFgdgzh6/7Bh0iCjiZC/9JY15pEgCeG3J9OcvJcuEsvG
AK9GhQ3XWHWGcFDnxlk3uJqrNz+nPMn+S9UlhlkojyN0HUr7o5Zwmv9hfydy48/jGtcndDAhMm4J
pqPuZ3U6K5p9PGYq9APSKxsOBih5SZRsM9SQtDxaXoFQ2zqyHZUyUGF4QPsLmylIVf324qtO7FOm
V1TZnxDMFarRoNSkQKBLGRYmzWMyfAdQu+Hvhji0tH9MieXar6P0X1B2CsUDxBclh3GqbB5Tsh1Q
06BB6MD/bdDaJmZzzTtCrUEe454Jh5u/9aApookuc/UwNLgHKHJVP2SL7JV9Fek6omBqRnoVhXt6
PJEM2R5x7PlgrOrCX5nhs9FeE6VyoqjPonzTEs/hvbbzQ0uOiXkUcUCJQBXIbAnPj2WhVEKzftIx
iyBfWENp7ZXs502XF387EeJdMkMtNb3qZ8qYKEbus8OckNqdbem91AH7si2GpRYQk+HC3Bka7exO
Sp6HxRFmVQOXZpxe4YZeJUHETWlxDRsosSxEeT1TlYgzrMYmlNqgvbtevwpj3CPg/FoM5Gr3NWO0
qc+o+zgmYB++DbGD/dUMffIkwS2ld0UjsqSGwPHiPuni0yKdKcDRKuZ8USuLub36Qg++DtQV/hdX
PI/uNEvwNMLHwWWUww3pTJ9qoK/X5ouy2HSDXUt4dECmL9dUKJmS8nJ6qj+P4tToNUamH+aEqpVR
e8qo18FFindm0ox4jX4LaaiDUa0OQBgfvbOdrEcUJQl/qDYfrA7GOHBlzqExEZNsE5Bbix285lUb
Dx8+XK4ix7j7ARsUtVOCXwHjKkQSzs7pcKOHiguio0jtTZqw+kX8mcmOIDh8zwD5FxlnmVuLLZYH
C6U3Z7CyqDT7M+LMjjm7jYLgFm9YwYxHc5fBVyDgif62NI5mWW5FJf86ybAzIDw1TDL94jcHmao7
e5k00SnyzDNoM1tXGh9OFF0mdHp2FX1xROygMKnjKErEOb7GPeFizBv6VYvckA2tW+RxUapP0Xet
u7coLLc13Ra8TjzPK7rJLvW4bEuiIOTzP/eC/mlncBp68gekII27c9DiPVVtqwp531qZ9amX+nmg
fSm8fwanf8TqZmK1QmfjnP+DSPxxocdMweE4gOnxUI2mQVL3Anzgmh8V2G0G1whlC3LwBV5Sna8R
2DC+DIXHpD54OsVjpvgy0fU6GNrCGKuzAGzfAsDVe7jM2jqoONCGm8QkNy7vDEYpNcJvIZlpmGV9
syOSZ5tNMGEpdGBAn/vjTvfIQ+csjmlbE2QFHaofcrW6TT5tTJsFpIuNMckPr+wtMp0ZQNQNG4ZW
ESsXREJlOWzzHp5NDBVvnj9yJK5K+qXesALL4ZPO2mduJ++pB7EcNr6qXvzw6kCEq3/78AxBG+sL
smFHwlcsdBA2KbChhEeX3RXEZNyBLhLhPOYJ/r+b3QdjYKwOOia26pO3XX/NiSvt6oasEvM4YBc0
FPPbRKkOZeXhDmvZT5daQ1Tq4eSH0jTMtpWcnt7sLHWjXjvAm7b1L8JeUn7UJMbb5UXt16JE18kR
quEKZ0z5Tnfq9cQF6sJ4ZHMOUbCV9bWbeiAXd6NqlDY2jhNOZQEJxC6DoMajhISb4bc8oJk6M7t3
mMq4AfpJ7TWEQD36u570SlLWt/xfTRLwToaVB3/jqHOHVOSIdvoXl0xBJnAhMHyuOEiYE6IoGDFm
dDAKmMB0JmTEafko+x+pw3gl8J6dPtXR11D/anK4Q1BlkLiAzw9fBWpMTSg71sj80IlUEC7PsFtF
PVYDTrIJqC3phP5mnfMTJL8e6njRVuc5gizpk/wSuL9mi/2j9NEimi5yUcBUET2LguDk0SXj6N3G
Q7GP0rPSDyW80JihTQ9Sbpwsjn6fBzoCfQfMtrJ+3FR5hRv1pXI1nJzaieYGKI/+BmEtHlL3OQ8Z
nro+xRortuDS7WbvYKby2w6HC3DihpO460FKnOQCE4kDEiM2Ji/O0cd+iKKS0geiKDV8oxfPyN45
0GYsX1ywaj0qsaomGxSOFOpdi6G7mzzLNlp7Pphm81dMeOPNds+BYeXfDD2dHhCgLqdTFPn7DuoD
GkNhj69xBc2jcZeymp6tCO54lZJoRFdAqvB4iRiOTMwPAujFM9P5as5Oozmtmyp6CoPrP/kdM4ni
Gj4FasFnhSFewsQ84UxzivJ4ZKS/r/rsHjrOT4JmpdQRMwSud++m8jINylbiEsVFsIhq67WzDao/
iNmZ8VoyYpE5ZXjF0pIEfxTOPyXDS7npXMiwVVo/hEN3XebTKsofwVRsFBkIPBs+YkrofbNDIYRa
pfmZWvy/iFzQkQ7hQJ3ayZuyLqnMaVPiMh/itlInw12pV2xjIkoa7hvYaTXQb5X5jqgsFoPSTTcF
MbqABY1Le4mTEnNdkIQMrpxrwl2l7XLy4CB6e1mH3/34oxLZM/fJf0bHuU+5sk2Y9k7T3yk4aWW8
pw5rU9dxQsWlHkUPEGfMxH1CJW7CBwcwJWC+W/WzR6VAfKpGAGnoLMZeHhLvULXBqTJxh8OQzWQs
JXAkT3BR7PPst+ZZKjO5jknSAC2BBjP4Y+f0V1hPeem0EjUunTkxhilx7alxcSQmr4PubQuc4mq6
O5t6uCELxQyLhR6GH0WWHwyLAFU6xZ5Ie1zho4lMY91Zp0JSmKV/RsQcDCkIedYSgfFkGB6tStvO
JjFbOsPMOKNZ187l4NOsL6MZizDlrJSNq9a19k3ffFHEQOSJlm5sXMzM+LXIr0CnuG4oBNXX/eeP
57Q7FSHvphSMWD60DfwRMqfgc5eFwUwRvhE1ttU5nBAGSivHYqTnb7G0X0iHcpWnMLTQrYrqpnfz
KajH9TxhakJghcskj7ZbUieQwZTYt/KzLuwPd9K3rqzfFF3TyP1/HtJcvb4KjgS9/4rS9t73ZHYJ
cw2wyt51mGBjK0oklhFDa+l3oYM/Lor8ZYZiTU7k4MHDbzjCw+BrEshiBKcn3I/Yrw+tHpAA1UHA
DbL+uAjFuA5Z1EYc7F32I8NVBwQ9rop39RRyrf3qXOuEz4Bsr6kge8duF1mlU/7ZztGZ/HWQmU/X
1l4GvTjDKWYuDrdNureWv9gzIryhhkVcTV91c5ojJpDJdC4ouYMe/oqFOQ7k+KrLrr47bcU0ovoZ
FnCj9tGsfUVGsrPwRIOB/uaTYiD7gIa7QQSR+a/qBc3fDa4pcw+bNZxsilVuMpSAaHAID9T7QyCS
Ny2q/uIGgfOreXMUG0CA9o5/C+/ZkFNhWMlX0GevVd0eW8c55oRVJiiyMfCipyZKD4v78rNhLofJ
y9ntiNLQvT9GI3+tGTWS5z1K2MYU0T/dMWN0KAgYi0djE5fOQ3boHn1EO81c/wZGc28a0DjGZMB9
MTB8A+Fr0JxDPB6ykdN7bpjLC+sFx8GDQ+Fj1gBlbfNMyvFWuB71Sbvp67Wr1SC//HaHlFwgnPUk
sdsr4uPouFer3IOwLLsecVw4J4c06rYhjcIycT5Lo9n7Le0bzIHWmk2o+dgsQQGOCOeASxti6qV8
hjgQNr5G7oo2YBZ/MyBn9dcmDW/MhkGOE/MQd3Jd1u6miZNNK8VVRsWmKb2lSVTckO0t0SrbWg3K
nFqpPm/AyF2kZBBTNB0rOWWAInFNGEKXxolHjNl11pG4Go1rHT8azvDfNsZpKjkaQfg1K15SBMUt
dbEKdyCiOXV8hmOaaG31Mklrt0WQiaYoJDAU7B3JJfaKzDjS9uJbjNw8YKEBzkCfbnyquDxGkGAP
Et6e+0mnjlMpCmJX5FivMbMFsOMdjDsmljgqYUxX41ZJfn1imdsY0nhvtQ8mi8tQ1n/Inwuc8ZgF
ObmqU4krdpatdPQlm3lQGXXtoWCg0+WMUCfyv1odPgDW+9kkbmZ9DLT83vmYAmkMnqeYKBXpwvZ0
oo0RVeScK+tze/I2mRluWrTX6cSIKpQbUcGDImMwrJtzYTzjJPusIHzDbL8kNQvM+v9eswrnWlgl
NsrdGaPZcV50ARfjSMudjkdYTxDW0wtmIi7hhrFxVQcQIMClxrDe6JybwRyfpqXd2PrFxS7U3PjZ
1kU1pW/5sdj3foA8o0KUy95Ht4B5u9aUq6QVgHYNiLXODF5bz5hhuDFzo2g39VW9ZMgNWjkzHWlf
miZdTq04jKgb/ND7tdx0k+E1JzRcKD1YtuaEnW1Q72bkkIuwoaSrYLtBjjlreUMetYG/SOYv3Br+
/OwN6xqj8pw8QikwCC6a6uGVxg51fZ8SrOMsC/w39VDeSKA4YIO/Fg0iWxRpBZrgDN4yXTTDjw1t
lMasfKDrKWJrYzSAcUgGm/k26uVnDHvNgkYzp5hkZxuB74qSQ3n+raxxCTHtZdzIhzZV69wGkxDJ
wrLYbI8i1Knl9XBTtOk6ZAOXjbPi3h+do90jzRmoXb2tw6ILKyBokmhd7vVkWioZmCJbqQO6im4F
2YWw4W1aGwNkXgMEGTs4a4QuBnh9N0V2UL+4nd4nWFou6wepG3wvGgqAssBmEMie6DG17Ox3n3FB
DmI+1vKq3hSTJcXPURElaPkQFxU0r57h7irHOngVZGUfO/iFhzMqsiEIw7+ONyNWEDvdh3yTtzOG
8SSo2OE1DftFTzYu32TzrqAcARqNLDUNWpW6dHq/OUS5dk9IS9RrccZ/8oevGibrLZpNkgKK2wCC
IzK8VqoT5PKVw8cqG/2YRPU/S4qt3VW3RjcJup2OGPLHTNYwGVFS8viu/r2WZ9vzpEN1MOyPgJ0z
sKbUw0s6iKNMUmOm+bGhYrcnGlyOJW5Y1bszwqbDNL5YIHTBIQ0zH2yCvz673PvcX6Z2rrAn6W5h
GhGQla7UfZTW+1q7FZFJulZyqcW/jHxeVRyaYqf+8LDP9nYbnTQuMxOeHZwssPaQvkRVVz0wb8Dh
NgjCqUpIuvNa/dBszDiguB59IEGB53mWZ6ek3I2AasodvQEytXWiDCHSqfIkmjplYgQt5kMH+hMI
ReuyoMKh3bN7C2NwJz0mHe+ajImjo39YEADgWFaKbYCtSQ4IMHJs2YtihlMIwKI4xZHdvhu0AH6E
pzFZNRmTpXk+kT5zLHoG4Q2jgIn7O6T8skil1DsgDcwGayj2qGG0fP6JxmZaSYsAtLhfF+2fms0u
puxnMPGwdOwf0MKdTyxcJz66EkWeMR0mBME83Adq9GXV9odEZndrKL8kEuPQ1JdJPWxqCzKwMMVe
fcyj0mwrCF2wjYzS/pCVsQshceAxuM5jbZs2NIyoPhOmTwH3hQPsF7/lHtCWr5/T3mX45MHB7ddz
K3mb4Xfpf/UorBySwTSXZYxjkTVSqeb5c6jKixgYZtjst6l+k4W2y3mDLfaX4uAO2Gl22kEfOSti
BD8VMxmnAXLCmKrvqqvyk4WqVutnmRX0v4CreIwQW1rhy6EelChBOCxA8Ppvhgue8qu2TZKMdCM4
kq6E0/NJuSCoCwsb4FpO50SVVk/fwJpUlZEOg9iXoMw/qTcjDc5qVeQCeE47teCgdavBu5drprqv
nbZPIhTXlb+Zi+paZ+URQn2uYcd5Vv63Tm+gpdM3bfooXHPDpuDOTurqkJvR0Y+0RYf9wos46lgt
UwoeiwwNYTl/RQ1VvNNtvWjTmGa6VAVIksY8aWyjk1p/MXO5a+0EunKsPFg5z+drCnAYgdsZhoei
HofXumaQQl2JKXY275xovhYfiuDZKwtE9vtG9ofOStY1Dy2npcxcoU59DDCu6FACGuooOXV/CzxP
VN0Wpiq6wsVTmNg7wqewYN9VUbDDyKGpvHVX+Eu4F1hlgx8RITwWn0bb4eSR/ZmaZivafp3N3+pQ
VF+ZpPafqBU3WhDFI3cC82CLSxAPnyNXpU00cl2uNLzOMK3YogJUH8CEQKRX+lpQTVPn/0Qm3PSN
XW6s5jNy1zws/nsoIPc7/rtI3dd8mHeZm1/GKKQcALpUqHRW/hTjZWrLB+wp7tTqHvn6wYS8nmMx
yTqw8LfU25K4LkTgcDaGEnxqzIjrU4ZgLBW+DtgUqxM8lEbpEgtU3xzb/dG6bKF2scdEWw8JFuG3
GXFxYuafGPFRr8p/kjHuYDjfeTG7C+Har1pMFNroN+cxDuRLydPR51aFM1yMqPlnNiRpcEINM3mF
gdjE1reaMWlIZvwm3CdZDKsq4tyMr0NJup+uIxTTLBjvJcCWG9t/7QYAXQPomzLklLbN6D/AWcoh
awyrYcvcpy2aAoyotCE4CiP/KCNtmyX2a8+YWFgTliIM+RLKmhJXclqGqJZ7X4jbgIbQDLSVbTHb
nipKSvibInf2bp3A2gasyJ1gnYyfkYUPU1u/K4+FxEZYJpvqy6mRWesBgz+A6gYLjNojNMPER9WU
UJOwf8N1OLYhPAFC+0O2UdNVLD/UXw8nyud7yNGuw68wcCckNfZVmIooxqCfcUJdZiCqcN4se4tl
PeiESdqZ/qcfbxTDyYsyFEO3usydvzz9Npg5KNqbAOpBR9sZqM4gKtXpL7vr4uc5AZzQCreERNVc
1HYWA1fyE/qwx51RHgfk8WakU0/JbudapIET6B7qv1XXn5kyLAoterVy9zTr2ipN/d+4IJ3cvdT8
+XMQ78rAe7N07ThL8L4GrlEsb7oPIZo/Rs+Ln9jtlEuKRoQMxAomwDFWM12SP0KjVoni1dNPbbwa
8fVoLV58Hz3Uv8zL9hT0v8Wk4RTCdxcVdtVaCiXExeoPDS1VF/X3Lcrcz6ywYE9OYBuZjCpqUjoW
z5G7mESPXodGHeQm7FDte3RIe079b6+bt15PhJU+JLsI2QxXfeoC3Ig/scjEvov832HIEurg/sjG
+y3dEnvNQLkLjRbV21R+S48DeE6vWAT/DZ350GXzZbbcapHNzc5KMBHNG/wBHee7dPRhYVQNlni/
Ef4j0KkzVR8iQcn5Po+hgDVgqt7kX77Qt2YUHruoO8B5yadtqfWvJqqT6dzfCOdKk+RmhS5QNxDF
cByMH5EYK94+JpAefW79sKcPZ8IFdqyTJav5EWBQ7gzfxVFi8xb2XxhR/qfnwQaJx0ZK6jsqkpgN
hNeLQxFYJ8G7zvk9SWaz0AzH5sMnV6Yp/0vNjG4hGraqpKpI/5WZ+FRfxsfUYh8LnJzSXV4DD4yN
IXK28iw06m24CWhw25ikqx4OJ4jLRh1DOIRuIumuLL1YFrWN1jTb8JL3JuLhgrFQKvDj9MgcbAEl
uSyw0cFTe474UdCpXYMAQ1ove8jwB5WrFOvsOBBfhQ6Pwi3O/UAXQwj4HFtE31oI1D4T19+b8Xsq
bhZim2VDtqQS7YsWZF/Hcji8BnPNBJAIkAo02WcwStpFQYNe4PiCcLycTcbuJMW0IOs8XcScwtDQ
M1TI1uXdh8ek9dgVwe6mMGI4qwxMJY1JJPE5Hr5CDIuxZQ0F+n7tx8i8nYU3lKmtqqqlV8e3m9k3
Qrea6rtkHOn+7UI88WX2gseydPcBLFzCfpV3P9ED7a/vMmdAVBqebUKuocQRBAxNPzzEzRsYNrPH
lLEX4iN2nCxD+FPFZsSFZWKYT/gSYSp9s3Mlo1SEKBkkay8iKOmmhAFTdKI6pqx8VBY9On25PRx8
y/2GIeEzeyHNppv7kx5V+EMR1j2+TrMg7Oww8Q9wmsdXCtwlvricg+MA7NHvNJ/uQgs2RY/YD3Ho
mGHdHCBTAkNIcswpsUdpIn+nF+xjcpjp5QdmZQG1lHeE1yNcJaL+RdNGowc73IvWcRbtDAaUAbEG
y7h03yTHINhrV+TbXkiVbeWWrPGIogEYJrRz5BJyoTbQEIM6DCs8rbFnkdaD/twZX60a7SoWGdxX
8FUOeoYDFtcSTN0A8SJva92Yt0IZXiCg8EJiDjg5JlzvHUjGHtMzzvkykgtT/rGxjNMoo6b9WN4z
fI6qf6ih6L5oZhxoglW79Yb+ZnfaxkkRDNFh2XTzoSD7gobgHcwO5jtuDXX1LBzC4tOKWJ/2dWai
VDhvaPZwF46Qz4V7XX+WwzUz0tPQz1guEqAxj0fmSxmik8qS76EXHumc0UdUq87sPs3B+UjCaRuN
PZ3kwYt5G4W/re35AF+zLFVYFpapPacIebjM+dYq0WVyLzPzFMalWFqnpvMdp0AFo/3QJKNOAoFe
sDfihsWovG7CQ8gy6QJQAhOL58q54Xi7KDtdYKTuXZipAXm6x6mIn4TDDNHwbRTZOjOBCrJ5XbeH
saIcTttTH9CU8aOUVCnTqE78W+YAszgmvOncWXfe2xRUsPw+ywilgaz4Ac8o/5PkrwmMERq3RRQ1
JNLBfWvTbWOWb8KB0k07CN0YMsD4D55YSGEKL1XCn+isDn0/aqPo7MA9hK5gN4eBHaKsVrUPBI02
InqOlhbLUCd68X91+R4zVTc0A5S0vdAgQj7MttIIVqYjVjXUmFyaCw70hBlMTYp8LHGvJ3TDcgi4
SVcRkTfeCCemeEtuk6+vlIutowb1fyOb2gyTwFPlvo4saUl+Bd6ti0TA38DHgmZC0QJ00a2EG9/j
0MJXBRI+/wzSnrn2XZH5/iO7+1ccJjkNy/mo/MMAGHBrainxtE3C0a3UhoN1tmJWzlIV7Fx53mjj
rkbDNx+F7q0E4yPPgB1hE6gx4NgQ4v+teX890IAqct4RPUEWGI9d2DFLprcX7pZFVGjnhOFR6a7Q
qstEfCXVj6O3ZxOxXRWd7ELFgXUAXERppK/t+CMjONxB5FIQvo9ZuRya+CibZ6P+dYYjG0us6hBe
5joeY4RMbPMqARMxuwM751/APqyB6obROhoDvmyzPNp1CAkL2/CIIJXRw1XFOJlDvNLYx+MAXQM/
FyytBZy6tH7a9tXj10b4no243nnc3+qE8plfREEIofErO/f4gc+MJgga9nJEry/Go2s2LclDKjOy
rdFH+ifTf1RMgrsqR6ohMHEdNrb92RfT2jSwJnP+VQZG4Ans3/IWD62+HGIgWTw1YxaDS0BuzqA5
ubSm2IbD2rEvKKWX2t7j1Onrj0Zr17pLoHlyt/WnYI9n/aUdvI3oqf8YpdlMCpCBnyxHx3Id8kIG
Xa1dpv4pN/sjcmK9iD8dlq1dEP3n6q957+60Xvkn1veMQObW93Z9P3oc6MFNH3zMi/t9WHFxQ2gz
JU4P/ucU13/cWOzw2OMOR4o1f7rk4fBc4uHQMJGGTKtACyQInPyFk57wCd2rupa9iKxgXOlhstbk
vG3ZfSajMsZad5S4gIwUFPkAQqd/kPewCMdH61f/uBrdmfsAkV2Cx/mvMVo70/CPbsdV17V4KaQX
FHAfNtlhmmJvT88ep1LRv2M7ajTYgeXvhe2+pi3vc5TU96YOEzvm+Icw1CploSBCvMpPdeUcBFKd
/4pw8uTNYSeyU41gEvzuQx/k50h+F8yoNZf+Qm/p0Aw+d4prtcX4YwGKtRtzlnFYfapmZyTGOcZw
zS8Raw7Dt9p2ZVWePF5z33wwQty37MhhOk98V5W5r+SaICpQ2XOJdVOgX4NlufqFlguPXwV+j99W
85h6hOt9/Qef/+oMdh4jvY8uGMMaxa0jrFiUzpU4tTeGFZqp7YUYv3Lij+D8Mhp5TtZu0CF8DQcG
/1DCiR7EaQfEmAk2fhQT7x9q1Ej5WJCXW2xxarKZUKJqV3JKSQxkFO7Iqmjhi5f7ocJ05KV29mD6
sK/WiE/OJjNU2C8m+wxZoROiKNlrPqsDqFu2jGx7NZt0bonN5T/0F63AcpGCJlEm+EznXwYuPz89
GO5+nPZuuB9M1AEQ+d0/AxISxUn02GuTP2wKDe5aMq4GpAzBA5e7F5P4rYIn2CGjMYS4DEjI8CxV
NjrSs5glZsfRDmjXG+8m0ZrH996rdkl4NkxygvyzzniVaUW2M8CaivxzNKEySe3DSbqbxAesnv7H
0Xkst61DYfiJMMNetlbvtiTXDceVBHtvT58P2d2biWPZooBz/jofQptkozwJlmlnblLNOvg864ZB
2Y9aqqAU+yDaapbz6Tq0eSdxcgMDIhC3HDjouNWc2iLuuqOuYJ3NyNBRCcYFb2ZNFxHpRGo6gRyl
QkSFvUkEKTa/XR4VAjorOFauE8LI1XC3jN2STp74AK7L1FLtU4qaA6yI/DOY7+SL4b1PplkS+4Xe
SCUIMFa5XYqW3CkBq9BftQXmuKHHaEm2T6nfvLLbRLzDKk5dHduxLwRi2pxo/HQDhNRHd5/R8cHn
H8CqqQ0gSlQox7X/FlTVI0gfP88+xCNpMxaT5glaHWw94ori3N0ONHm3pL3iFwQrja9V9Cgoowzm
A49vjABoolgAXZvyp1hsfjCYF09NI4a/wVHUMe7GkXHifFFDddQFO9YVV/URjhaWArD9nriO+Vdt
J20oCSWl089Z2sAJfnRMOWgnJ6WxMoD+Mb/KlMYLCyQAdJy3p/cFU5ZPD4OGOO5SSnEqXHIxaQ7L
mRA4VhPqdXNEdhCUMvuyvE3lYc1Qrr7+BeUfN7PQNVg/bIwFrrCy3vnOTGykM+yrMdxKjsG0ZgJ3
cXwPnrswOfV5ieqT4TAVFNJBG/0/qakVn3FsrMfY/DYH6Ef4gpDfh0wtbLEZWdUfiYUioSIkOiJU
VFrrJKnXjvOl3jeDM0s26MvxsG60ltW14jtE81OFS0jJ89Jkje1HPSg6Gk7djm7FpALEwSycECXg
qhXWBxnlM2xodUji4ubNV3v41GWxbCaC/4urkSKInhrSaPcKX8DL+9A2yaPk3+TyOWkR2ow85t3n
uQ3aOw0A/BMpWwHY/yJmakZgRZYFKYjyQwPSD6duHfoOSRzN2mMqn5NDGw2sP/tevpgRQcf8oS68
nQHQou5TNWChMtI6GEHgnpxnmQpaSg0soi6n6uC4FCBabz1C5AzNHFQVZiVt+I7U9WizRvBKe+1X
sKAW8iIScnsK7+LzngFkkcEPv+79juHPFOCosEvCyKtNGzaLWFwJT0DWYuLqeOWMrXmePSfb8YPS
NLAi+GTpMKlFSL+yPn+0I2sX+PFbrApfiPzu53dAyB4ThVmorlwEpdpwn62azb//tNtyp2HQ7dmW
x/d+zFYG/ZmFhaG/wTFmIoX8CaVDfgJUJsdRWFIkpp0JE9plvA06KUIcm1IRVwRyVKmPK695VOYj
B4t5U5EJb7RHQoBLrwJd5IzJ0F8ppAr+jA+r7e8zSb6e3V9H+DXN/vNTa1tI85GP7V3zkRlJGrH7
8OYYIfp44hkMRh51EXKKLNrmjPXy1I3avQ0xUvoH9R6l0/cUn1KRbARirq4zTp4WXZVaTuU3adW0
HLXyuwsToltYPFGqeBrxckDEdXLzvWprDwnl0ZAn2hwdpaYhlgU4na1j2nqPfrRPErqsjXmHeYLZ
Pk8OJTEWNm8jnMVRLlM/xNeHNpIRwOQyXyRD9BqEHsXBEhNrd3Q869S14ohbcz2VDSZZUnp6BIWR
zTZT4TSaV63ucvghkOt7LJvdTXDWs1JtMb3gdlyQ2LFWrTktks6YsisUTVbwP91il6XVU2+9VlhV
5lnyuk8eG5ILuZcmv1GDEo4ATeV0bE8RYfsk2NGfyAP/RaAOVUh5ueE6mHTazJjbKFUelLiU+V04
E6WRcMsh09By9redtnLGJUJLYS96iLVNKTiJbFxjLpaAscawJZFb2A9pHa7t+UPPqcdDBwZE6G2p
sjza3BosgFANzSo39x1xk0hwiuHhz5+Tq8NaMwk4xfY0OPXGQ5Rsle7ODjHtH9zyc8554qd5TcQ3
zlX+ELXlNyo2PV6489Jkrgz3oQPcxfUv/9zGVRf2uew+MozZcXoW2JypeUA5dFORAr6VnORM+n2m
IRbFYmJNh95HymVFJz+CfIsos8GuWOMKR9sA5fgR8b75LmFCDn3Ro46SCYK6at4Snn+iu69++NGH
5sHrJg76Zh/wV5PiLyLsxshRnkGM4jcJGWQTHRkXOB5FtiWmpXGyl0bA/CVuXUHoCZh+bBg73muu
rgvFLSyXwEGlB9axGxB1qBAJjxseYazFoMiWE9KtDscBfWrBA2UfBTVnjnh2tHmX5GwWLLzctAeN
aC4DaqqXBQJLf+sZw46wyqXRsh/3xwa2EsqX2FDELfF0nUsUg6H/aXPYlZrY4MrHockFnMZ/xHiY
OYeqQ4ZejCxc/XI03d05QqeDzlpp9aYQiEI77veCAvO4Ww8xxbHZfq7R6UtlrMWgA/e4WOj4iyPP
utQ4CkYcavmcct6wp6Oo6PX6NOH1D7v60ts8iJKOsnzPJonoHBCcedKyjqPvrgQA39xf9ZUVxIw4
UHS5tRFInFR7LpgtkZ8JtzlWEDbnLJVPw4yZmvO+k8TC1/7KjcP7EOhb36VIOesv6oNmQZB3FfO9
ArIO1mtChXVSz5fJ855bF3YhJcEdqMekdpFxf0H0AbIXPHcdiUnXfAT04zb2WdwMc9txOVXejwki
kGHHGUZjNczV2kORmvH8aJ0BWgEb99xP/SFNc6Rr8XpWLHnWH2lzBXpryOTVqp0fPWXuSJkWmxmG
HtYo0NdHD3muCwY4xzj6uzGkxIAdTI+u/hi/d+mHjLDfZLjHcMhDn3ohDxqghI2LeJgc0gbPSRgi
Ms67O/NI8BCjjKg7uY7S18x16Rkl4ruIAxzeuSpAThDruOARMeYH0h5TO9/mVZWsDORzehWCo+Ii
7cZ1ENA+rDTeYlUE/dK132zPXZHztszor8mtcJdYLl0zsJ7jX+XTMavlh2FKOiJyBTsHvvSE1Bzi
LrWckhI2Pd0OzmlVLGqbQAWOBfE4lI+Gdgq1bRKdtBYv/UP2BeIc+Gx9S6PbsO6Y4wIYQMNfimaT
bY0ariVf4DTrVr+5E6sGa3m/YpZQrQExE2hQY0y4hu2bxbfNeVP5aoSZXHz7qbua1R3uM8YYQ+7c
j/vJE9dyuM3Phs7/Gh+J0R44Gg/azsqSU8AGaTIfmzRvqGT5jikvb5yVU9HbQyICWJO+kcMxNgI6
gI965ays9NDUwRppdaEjo+AEDp6kTyyXq0INEdABIQCzCWjLPj3kWOX08R6gd8PMTrAQmt/kpUvp
X8I2i8a2Xmv4gu3ol+h4m09Uj7w8QENDmqU2vVfRr92d3XJVCwo7cas+BL8mMXr80iYyY+UZ8RIo
k0AnMazii17ot7T2Dxqb/SRoPPH7T6BOzN7E83AmaQX0xSgOhnlAWcyWEtNNRC67ZSMK9XH/E1Xl
kCr5KCrzaozaX8WaNVwEAIBdyyuDb2rq657l0avYGStaAvQebZXbzltREeskP6RlXfTYWvmNdUw4
gRBBfURNRw2JhWZiH5WUvNE8rf4jLfc2NFHwiN2C47ZfpiRZK1xE4qW1gj1n7G70KDBIW8NftEW8
9kr6x6x0kVnWvje/iGx9zsK5X/YeMqKuJNd+FGebw8OI9b8eIxqHYKrweJKDyyvkNV9qyl8Yngch
qbIkHdtB5hS5j1RGObiJY6rS9ojO6yA5hkjHIyVvCpOFS+UD5gZMPzl+SnHE10ZDeIyvHzeP0lnz
si0ruoV2SlccGWlCt7DWxPplTD5HomBipERa2lK/wTRmYUhHiBiSu+RTStD8RtnwEqIp0CyiQ7JI
td7FQBAUs+Khde+5bRKSKklvcp9qD2N6V2zzDBAV5XY5Cxi67m0g0ieA7EBI9usnzaHkecrGc5gn
W5Qwr6EM1kZf7CrSj+k8vWMaJ9PWKan/bt7Qo+W8vqzlc1NQ+U2kDf/LtEuSardDvE7PLS3oIKyL
VqdKCR0gofgdgAqx/f5NQwA6tS8prcM+4puaWJAWwfpiFv4jKvXr7LTok24mOIChIZiQiAXROYDO
ljMsvnlv5uI9QTzjFRs+SKLfZOamtn/SMPtWecOUmMxEjkRR84p2Jynle9ENjwX0gYwlXsfgsSX9
Fh0y0qsQmouUahSo3GWTzR9zNjfpcHfb8u7NxTqL6Htg34iHYtsPf65/cDptA2ix9ZBZj97aWCX2
myPXdvg3ofHB/wDbRgcsTaZNXOwDWW4TZQHDHNK5xcckyYrP9PNEAVIdVtsWC0ZDikEzz9AQ7NsN
HyubDQazHxEI87vV0RhSjbtUZiRHdjSQIJ2xePhDhE3lsbWDIwiW48ckGgfTqW21/+SJG1OPRnqP
M/0FRXDXgHnHILjnXLyedi1CXjYeJDqpdOKlIYJpt4G4rj7K6clAxDxMB9a1leXJpYzj5ViPoAwI
x6U97JRwPZwtIEYGzAIxos/QhxHikCSEiYIuFNo7OEMwBkjoAvSKMQaCwaoOI1LbNHGPhRNv81xf
VdAGjLhPUVWsLzHyNts9oXrFfL7KqA6regLperlxp+k5qcU2b/kFRYACfGB+BKKmpvV2gQZDI82X
HjU6LsG/SqnmaG/UfeL5A/x5dMQn2XddEs3q2IjY9OYxchOixzATDSY2xSeSnszsh/JfOLC3zk5P
hFqRdwaHnzB6cP35mgOlQrwTyb1eekuBQpBKLH1iGGrijdM2WNouatyoh8ccaCvsn3UEYl3OGO0I
RVFWhIlMxFet/Sy+GFOwSWVuwMi61sIaBEDqp81+0PbUcskEB8kUfwVRcPdodSmnEO8LCpkiQjSg
P6Fw4DxoTWeHN2PpTxHcqgwQnmGYY1zp9T/4aCYMbmqJ+oM8XJsnKAIUQJqDTzX1iR1TjduwZuT4
qYpCUPl9DYonr6q4WuguvkGXfCBEK2n44tVPIZcUBnpiqgi0quBt59jea5b7NtU2ksl5G7MkzqRp
2tMiDtBZVhoyBOW48x4T1IxUVW9tjYCVHBk3bZ/IlthziBzkOx8w7219piECdgif6EZ9TXQzUrL6
6AbBY+yYbJuo6kML4AbDCcswAy5AQUyJRNdwVKBiN6Ls0GTt5r/FD3OoxU0yWvpaFtnN5goysuCs
A5JiLKwyl+IUflxLT+4o3f5nlwWDuemCF13SDQbGDiDLaTwNvAos7kwgZE3w4+FZH4DCC0EUJKL1
skooqO5I1uHkRzG00+y7HLcDO7k2PZFEd/R6+xGFyCrvsDlndOvWZ5L7P8OU586Kd7IrIZynC5W7
G4ddu08w4iAM4y2dIDZCYp+iyibD47UDUPHJdiAV3k0XrkhfCGFZwMCCTKjXF3MWMd77Lc8LB3wS
H9LJIt8XGhpyKe3TtRPnW5OXIgVVFJN+SvlAGU1z8DvxZIlXnx+PrOzMTJ5lyPZizJfY5+ODkqpI
ecSp+A5WBsMiCa1HosvfsxGbpd6+5UT70Z2cu4LQCyyyJK4qsBhjFifdPh7kxg5w6yszK8GwpcCr
3+sP1cDCEVoUKE7fQ/Vp0oBGnCGtIubaVpPpbsognnfof2ski5a1Fny9Wa1K4lYqQjEG532cfyfb
2mchKWxX34LWCMloccnqlsNO4NbuXHOLTTArTeRGwxN+62XtfzSB/uJieMqjZNuYJO5/V377krPc
9zkUhi3+e+qrMVe1GFCAbOnEQqiwWAfGLdpblk1KgiSZiPgJz3A2XA6/BexYJ24OtKe6VlzULy5n
vk0k1ORRITKUR4eCXi2j21u9zfwKiw+zh2CfzOegSc6dB/ZqDXwza7q0CWC89ehVNffmdxVZj4nx
Q8Agflgm+XwDieHsRyyOYxUd0pmzlGXfbNEWKdQ9YcWBKwjL5p2gxs2ENtJ1kUJ62R5OAuVPbnzh
hyQ7VM/QIePXzkZGaSXGJbsQhduKX64Po1NSqCvbH1pNBS+MMIlG7kV9A+Mh+k2FwAyEKNfPM7C8
cN6ryn5g6v2qFCpo9ut24lPGsl9ZZFtafkUxYHEPwfLaHmelmz7NWrcGF8e/bqKd8nlErbQkL799
NbthWwzOOVCuJcdoroh9a6SFvnh0Q4EsKBjeZ30G9wvIPZ554al4EW76HAyMeXO0rwrvcRDBs/op
aqAnLUOzc3eKdcsw1NjOH1WIOPRSc1faLzoko0pA51t882JXKj6oo9q0n/6kbb5P5EWbNSXYELCl
xOeGobgOvWMmnJ1vV2shAcRwZRkAdXbzajGaRm13gTfsAkrpyjNh3xN8Imph4NdfrTwToVKG+3R4
NxFE2eA4NiSTstO6FnIoz8ECy7mdvPhJvM0gGRX+paPJt1liXQ3lHu8hl1xsbAniBUwbup36Nmj5
YqiYwXuKaLn7D4hXiHG3TgkHw0f9pLGEvlYdZbQWbQfvtkGRON0DFlXqtr91WKJETgoJ4Vt+7l5L
L77VQ4OrcF7MebTrkANtRDts1Qo0RtEfGjVQHm3Jjn2Kavr6qCSyyvDR1PNLqoGiMT3xLgBTOMNu
LkBXTNI7KxgR4fibSSLDrCGO2HEQ4+hwyV0w/3cVF7JdjAFPTGBOL5gRVw5ZCOpglxz0bjndml7f
jyDjVEMuw5Iyz2TYq2f3P1AIeR6ATOka9WQtpnh/bXf9yte+iLmKkEcTQD/7/kldmQ4DEIhwrztw
JB71Nz6q36fGRxzias4V59ladDqFmclIp2X0HgBtZc3dNQ1UedhgO/aAqc2Us4Yx5rtKVUcltt+5
4ndojEBoOEglYI2WECvn1myGafLWaSY4Rfs0SQyzEhEZ0v6wGynQYHU9GcFnr3n7Lp1u0jc+UXP+
epT1aqB6ChXyEwosq+Jn8pHNz1Rp0aZG4PPG9+htasQr0Nit1xvcgyyJjg8dqHGGzsgcLdO6tnO2
q5L8KST7f2D+lJ1xm1zUrBWX3MVkXNdZ/ACf9d5dFChyXFRZRVAdVQxJoXMKUynHjKV4O6U3r3mu
ddbFgL+io2PrUUxKHQ0qsh+OKM44iQuX2ENyjrsEuRICLxUW4/DA0/xXkKBwLseUwEUUFNraqb2z
WfTnmdVEMeIk7+88CQ5XQerPAocc2iJToIAQj0BFS2HTwoFxwbTvqAjtVD/0hsbVrHrnfEVlUEkm
EbpCoiF0oFbGdbe+gafRLq7O2OyKqTw1dBqPFn/LR3tROs+26Z5K/EfNKRD85Wff0R8nPd3pzW8A
J5tV8adJaC1u9H56Ra9JihdSsabw1ipBItOTbVJRrwtXo79VMrzz6aeGSkn8ma4KmmxcOt9piZtH
Msrrl2SmzCDqjiztRahvY6irOlrnR7MuiALELa/JnSYryopfvRQpOfS9/zCz9scA3HZS3PPkM2ye
mzI4F3ioUEEjJcucrU6WtkG+UDOlF23EXOAs3TE7ebN9zdEuuBNhTJhwUK4vBpO4vhaiItOfEC+t
TLRhcG0mUQY9BNX/nQgpak1qj+KgTIE+mOByGyU22zrdqFX9DZK79Hrv4FAlGJKh3OksZFBrSvin
KHRLHxC/1MuA5veRcDGohLDlZRhwpfybQ6UvFbgWjfEOocvStAiL7EEeiAAw7WDliSssQQ15QhCe
5/j3sH7NZ3szc0M6hOBWbceO5mx9CpOarnpBbbx2Ai4whMcwAwqwHcSLZyDmb9GICrSy2BaiS4do
3+OejvlAS93eqQcqddmVW2+TuOjZ/qIhJ6ylQ8eK2I/b30TiHobPWNK2il4QSiZwyyQcVkKkmuo0
FxJDJFyhx92ghvSKXvuO+3Bo3mvnf+jijkBpkmhOmffkt5cRhrbIAtrj602M2ygmlLjbkZ7/ECXa
o80cm08EUBrRR8RcOyedkvY+QPTYE3KRbOnDkBQAcAk7WOAM6NAgRLYaofDBSz0ZK/QC0JbSfvGJ
Tumo2BbaA39QW28FW84Azq40CdbYPf9lFV2WRoIpiMKHByRifz63L6hgsg20bFN4jBYS1YVI/d1Y
6FcF8hZMtoTPcsimELLybEPG/f8B9EUdFiclBYj5QDRlvET9vIQNzrh+iMmmG37n4E9h94wE2AiS
PNQFwMvqo+Kmn7o2IXjIzprGptviqlPefLknCUvpABFuLf3+QgI7v8i2flEBK0oRWHDgIczCjAd5
S5gUuIaSL7PORVSMOaf/KT5pR62isbc8cmWrv47hySu0kxO2p7ppjgFgwGwGe1nOG1O+9KwxxEis
i4m02+napuz21oQqRGzj/r3V4r8JUcCwrWS+0jTELXnpLmYEqh0ewZDFttIjgKzZR80881kfj8DP
mnvS0+nuefmHqqZG4LtrQgJooChM48P26LTKgGOHFInENo72MACLIubzm/r7yZjvAYCEHmeAcZhz
+Vn1BvVq8Ebq4dLlfO3dAJEXlyx1MW606J1sr+L7FPFPGvlujslVQwwcMp4aAFR1/CeG+iTddt9z
1BHmqLOoKxtYUoWHPD07gVhI/5sHZUkw5HpgCAF2XBAsQcI+0yjsYRrGD810QR+itpYA2HWqSFpF
/WO5p3H8HJxyo64MT78p9QifBs5Dj47WfhjWnnp2O4RQ7mo07urVR0G0FhX8nbENJ9oD2+x1ZCVT
Hz8lJRqoWuRuC1jCU4HtFQ3sNKVAllX8IMYCwX2I8MLsPgqmPwueDKZNKawFS5YllhOBDRZ5BtXJ
Gett2wRLojG5LzARricdtx9Ezdg452rErsEx5prdjYuDDCXrEmrZ3YIdKfvucrMTcVcCMjvGIkCA
NIquEOWFZ7QE6TAJcvGulQFSGi6724BaMHixmUKSquS20ZdtHPz64srtpQ35BgIx4tRt/G+hBka2
zia4+JyDZSwOPsXZK3LUsX0Ya7ISFhDZs/rzeJni6yu4IjsCstzmW7Zba+RQxbCtLuREZZ2DhzpC
O5Z8pGW8LwodGaq25sOkg71H0t023g8XwIPS89io5DEAMTL7+HTQPcXWu9U763FsDyr7oz6o36pX
iB8MupsqRhEuiR+UOTAqSGxLXq9A3PJAZtfOC1QQ1lbrfuLI3/YEb9pt89Pq4BmZLk+UzG8S3b9J
h/oXCAeiaDIiqXFF99r4jS30EevoXf33OOFEng0sN4y/DmpfIGu8zRZCzqbqv1rSWMJ6fMt1+gvo
UtP4WWYQb142L/A5zFFOwOa8Tc5HM2fk4civIk12XZad/BEwGK/yPkKPpeIztcqYCcAjeRd9BBaW
iDUSrF5WuyKqTh6xaCGDuoVHTLIUWanz5aqr28TajAWRVseun5ezgUc/IwIT01SpY3ppuldbRCcD
w1OC1bUm3azmiUboeVQhgMyMEVjsVoX3z+/UKtE7p0beWNuqQ61LohcNhHzoUU2Rcer0fyz2N0c6
30kxLagY3Nj5dDd8WsN/bU6DRqUNjYKCTl+eSzs9h2qBrscnSBsKMsfXXqATMr3HNGvOtW7TZA5D
RWrPUxWAVczt0cHIa7T1Y9TbB8Poe/rLnQURp3HRLjErwdXScZGLG60m5MIPLUNjsIyJqnzoox6b
nql0szSWZOVjrlVoWqgVzYczyZaddcpROVE1tTDw+7VdsWjRJlQdYWm4uVSecOZzjgxfIOgOrXit
a1/oiVjNjbka0ZOXhv3UjuZX9yOJ3QhB8jIu40768FlC27CFnFw/PZTlvIi0iQYefBtEoFVNvUsS
457Ke0vtSVQtlJxgGg0Lrwe5HonRbyzWOAPB24R5JZ4EMT7VRvbyqKEIQUb6PabtogyjexAPxBZh
tiE6gIP6U1SfdeMjZsRXHsgnhNAE6f4m2tk39g7M2eQCi9oojpsG7p5UnFyzlgUxA3MlviRVL7aT
rPyF0MxT1GTLtOqO3fAUJffK+y3CEma5XeY+Ow8t57WtkWGbrzq02ugwbPfdJ8UJ+5B7AncSBH0W
0eNYfWvNE6ODsGwikcVaXTCQNhtCaTgXwI6lcxg444X16dmkRoJdZNPbMBS7Vq+uQj8FOm2nZb3R
fLQrB4P8TgtXi5ijHyN0lwOcCKmIWyWDNXqqboiiioFsCg1u09sGNolC/O5H5ERouJRQluCvNW4d
CSUc+KZaStY6+/ZEYFhs0hfgZfIchv/TV1FDzQeX3VAJcDLn2ZQ9DQyERlVoVyJChEM+332iLS3N
OPQolRyiCJHQoJIvquh1SvFEQNhyk9mF/amEZUPlPWR1cI6SixtXG10dyqzJuNiKstwybpP+ZR19
ssS6HpAGXkRddARj1TwdbHzLiJmyyKwPm/TghzhjxfK1RwGawzmqifFQhcORTG+S+J6QNGJ0gJpj
rO06a2tUqLh8wABGBB1FUwx0l9H6FreEuTD75Lgvxrl/Dj4UeI7iMhI+o4eJ/N5c2PVrmpMeFiIX
755iZBM6qZEzVVh6eO2VDSTfA2BPeJVA4qnFWfQlz3eYY+qwiSZMtj7LeZ4W9xmBwjQ5uzI5+khk
GrSLrvbl/VRTemzIozRgvUo5LdXLnwhX84prUqfAf4ilKU/IEFTbBKpSB7VD0RQSW5m4+cHNJzJC
uJX/jwvwYQPp3PZVdsqkSXzfZUyJweZEgHs0iOEnueQxRe1njfaJb+/AbERsJF1j7vIuQxDDxOsk
+iWDqZw+0CCyRfO4t+P7LIn6q0m1VyCsw2HN3k2hW7TpDFRtRAkYgfbEzhkTD4wde68gx0Y425QB
SS01bkku9EilBI7/JqTRxEaXgEaityoQ5+nZ43lrQp1JZL6N5G2dGsv9m3u+WR5q64L9xGXGbzy5
S3DviwHJOaKMSS8+Z5SxoyGOCmvDIIdIGhWX/iGa5tISjcZrQnuhQj0gi7Vorz6hff7jAZdmMkf9
VO7ZADCss2CTMzCR3OntbR4MrUxXKeKN3BcHFMekotBVSf4/0F8LWwsbq2AJJczyRnofAQhDkqXq
7lEjRl9CyYmQwa1fxASv90/P4ahUauZeXSwtzkHocbR2+BbyoV8nHJAeh7eycliQw81YrdWxUfMg
qz6ACnmXutB4b7V2mSKUSJlydEj30A3fyD7bt9jNAsKbJaEjrUNzwDAdO5+ztYTr5AMs52ceZkdY
G8WvTAT5IVtdeUWKXJOjqffpg7WWpbfV049w1v7/Vv2S7EIYGR36xodXFCQhy+nmFjYP4LBj8JFl
uo5kspqRqBj2H7TwQe0KCtBRa1Frkr3M+VmG3dPUnwiX2iLcWjseFjSEoVQVOjwuCLFtsRqsFMbb
VtINRbp5XbnpAQ8ch7CUIF/3M9BVzGPn7Vs14xdkGUFIuShyCqPbtojH5nlclGNHupq2UNksQdEv
6Fa7gL5FubhnMdOYtu4YibuUCSnvVH0bLhLHqzdRld3mlmQFm4D5uDz62XHUb3rFJ8ZiMEeiP2jp
izIBsb6B+S8Rwy/G+icnoCcysktL5uDon6PMRknx4lXYf4F9AmILCNpqJOdv+VxR+qfpzTYS3nIk
z47//qrBEruA8mRGv4yTqKLLKkkOekKCiaajo48P5YxF19nPFrmYdCg4DcW4pNgaazKdfM1YqcJX
nVtiahivuUf+K9hZCEB/FqXNrMN3Y6x24m8t89l08Nrb1xFkn1SeXV6CfWFQUWFtreBJGBPnNiBr
MmX6rdt/HateXImb4OIzYkwI46l2bIzx1CNBOoTEk7fTq+K3FIaauvVKAfnuTEgBa8WYAuPAipAx
/5IUwJkpgxW/EA2kZsR1ZVhwLDCfRW6vStN8GJ13PYo26ppPC+3LV+MMOK4PY5kZH6nTPas7NEOE
i95xVWbT4+QCC1YPYeKxVaq4FgyNiZNvp/I8x6zxikZR7H1ZR4eKpu+m7m8WBhdFNbRTsnFQc8qJ
7wPF42JbYuLuY0IGELz3mLcUYWAWGlJgm1QFwuZH4mT1/pLN/qcWrs3wUf2YZRftqkKeqB90ovSg
WJgU1dIEzpFz/KupxnaImlR+832tVJfBsNFjcWqMZoug8kH3aqRX1knl0qn446AG2WVbynCQD9GT
SO1nM0yPXvE32NG5lEgXiCpXLzalgYvzWr3WOqfqhhG9jNFLNATq+U+mbT6npA+5kfXiwly7JQJ/
teqj4NHnXyp//5NjKV7xsXef1LmroLiwzt5UXvCES8dRcC6cQYx+RWkiUOlZkO/1oeGoUgIL9U4o
UJvPBTW3iBejJZOM0Rgbt2+XUcDW3o7ICCzj3CIMK0OCM5AiaOr+fhJIeyzCMdHhFfpeLWdpzgxH
rvAk2gPj5AJzQug5ezxias2zx4wD4kWM9c3dqAeesOQHK+lOARSUxx1Z59VLD6PCUNi2z+ocGhl7
G5diK3wdUMcRqRW0Cq8q3oYUckrw8kPuh4EvmrBGswstNarV7Pyrs3D9kSRNmi6a8TT8KjnSZuMc
pZgYXKKAAY0qLYAeIFIsXPt++VkbFRL86pwaH6qmVkYI+7ViPULFRGhXcBh5mAsVoJsB3ahIAJ+3
OgrKt8rWN0qUrM48CxRX4+GtQeSi3OLmA40jfxFSvMu7bZ/3EJHNvpuJHK7xQCavRLq+Kp+TnhNS
lhOdlPyqYVjdVTYD/cSbSkzNJS9r/nEWF/5G+a2uQCVThxvRSm3DFl5Kbv7vTnyarlhFmUmaiDp7
9EvVi3WL1QU9+cEz7FePapagPfietygy8dUluLA4QRAFnwqukriWjKSvQzse5jGFhAU+AoyYMz6s
MO0BLyPpf5hj0phwsmjZ2zDuYCWKAG8wq/Hyq/m/d2KvQJy8TreBBYhw7Rzqoz3ea8f/ESCDcXrD
PZQG/Jolz6g/gOa9K8Y9ZkAKOQxtA+t057+B3exyFyUgYv4ZzWBnMXIhACs9eVJDj2vZy0ubjYcw
NlcqQdfuEaV4VGzybcOGXDLWAlm/E6IDl97uTcqNCGtV3JSmTdQTf7nNprVeu+A1MfU9phVf+Fzl
6XOSTw+aZZ5bis2pn0GPM1ORNR6HERcLWySyCrIApo2NDmmM2pOvMtWjnwqaJcZUZnHqZHguLtDb
iksnZxJvyXOeQD6mxlnjdRrTasRWX7Q9p5BYD054VKV/3TRcwgCkGSy/RQTfdStNhUtRs1JGnBxA
pLXM1uYM6BB/zmW+Q2ErYwFOY51wr59Qrj8o+1HedID53h/W23GOlqpwbALV7szpqSy8lRd4OyjC
vYkVj+Wug5KokmyPt2JVmdRUzEgCPaU8Q4oZLPMpBQR2z3yyeKY/w4rGkXseaEjMhiu8dYBRx5mc
F8gZ8lwFPWjgXW4OQmus1QpW8FGnVAKMV5FSNht6z+TTQ0jNfHrVxOMT6pUxCTGSUcqbrJIIzyiU
TcBuaKF0R3Q9J3s1b6qvJLHoVBCWwlqIPCu7VzDUM589PRMw7i8JLjsKITvg6ImIa/QHHRd45CAD
ibYJS2NqvJXIeYYm2+g4KnAGrJT0Ia69n/Bg2cWKUINFSdADmY34BshOA7ZQyvuIp0hG2c1QoWsm
lLbOm9OO0Tvqjze9qq9qBu9645BG0dpht/tH0rk1J6ptUfgXWSUCiq8giqgoEmL0hYodA6Lc7/z6
/a3sqnN2dydeYLHWvI45hvCENOHIw9meiIFVH+m4K0YFqBaVNN6fAj89TuGO49QLSJgAKYiHtQCl
oJ5DsKEiNgsx0GmSryP0GJeSAnJfWisAxMXCv+YyJuQvie2fAJ0GxWYB5wTcxZPOaPLeR4sfWOvW
gVrD4gYUWZsYHaFXkqAcRZKdtzZAiYohjDom7+mVLTYX3uXRykWJ7DlY4sLEwXyHjKyHCzTxBB8d
AeS4UTSN+GNk3iVWwcXEcJTh9f/07GEzBwSTQAItbopixLJN14wBvEYaSzHC043ySHrZkqbjZ1/0
TlIMlkSFUUQ7MxqEoq0sv77rHwEgSGhNTmN68FByrUbi/gxwV0aht8nwdT2sbK0wKJSGuzlD44U9
mSPKc0iId0WzGBYwS2AUpSG1iWeaEkRFjbjuO5LtSMUmkacMAL0KZknFcxExmUKIJRw/ylDi2/Qk
S6H3QcYinG3EcHND43kcsn+4xJpLnpJC9/ThMjbqZBUs5IOw5NSrXw1s3kAvpCnOqLUhUTLpCLbS
c9cPIXPL90VPkJEoVvk8puRIr8kZvywITBKQVPQtXkumDsJ9S99DHd9HpaA0oYoxxt8nYJGg//yz
04V6pv23nmVzZMl96p1m/Waq6WnNFrTnR8bjgeyLSTWML4Uk6G7oDSvfTb8Aj4sUrWi6vveiTv6s
AMsgNzEJu9NrTf5Fkxa0T0qgE0Ta94KxEZB8AYNvINJ68PKiYSWKzgOf/iZwW0LSOfgKCGMEGcpX
DSOv8axTSLlrqoChIa5GlNEbtfGXFJlns2G/ZF601ASUnwFUXBOimkxDyATPolORTCZrdaAfjr9J
GG+kSfKm6Y2nL5a3KYplEF1tKX+vYgkduLuY116ol15GFEgQ6Mg8evGzEvga3nO6oOsgQEAtY5A8
IXn69UZpgsvbvAEvDvBxPOvDsHi81YztszQCWmWJSLtgRYExh1pSSMeUhxcRLZWLX8R8AA/TuYCk
eVGqpkrsEZH5i7FskWwuwX2LtFQMsg4TaV2WlEzmz1M/oNgwBpu/JvWc7RnL1xnM0iMW6R2pX08C
OqV0oxwxBOZg1rHqRQCLvA6yagD1kKMeQ3iNpIwpGXboEocpGtDI1RhR80+ZggKfzYlq4AuDF6ku
ePhsYDHOJIPtgZ3X6IA9iwwugyhMFKTAemBxPiVGuTQaSV06PxcqqATU0cP3a7OYtvRerIZBwlZS
XFHaXVKU/BvX7iwZwQBRbxXICpk46AlBZvFWju8MhEHislOZDcUDbkVU1GdUNMUgf9a+bBF4ReOC
oRtUtpvHNLNlyocisw7BUwbM+op6JRCNNYrIm7AOa2Kk1USL/pCgZdV+yTRiRb9R7PZ+TieFeERU
2whY1OTO5B1qA9EWvilDfk23HVjoppyvs7BwpjFqWEXkxKFoacALwwR+HhFdyx9l+BURaDzLwGuR
nitAUI3praa8DEpOCTwJWoeRTV8jNtKP3U7gBYXpX0xr5Ifvf1iW0INicsVsF2DVRv97BhiZeNCc
sgQ9WzIzItGUCrjXGarPhA3Pn3aR/4L+WTU9+XWUG9o+n3yJ1KHvkJaC7CWatXadjFAc3dtgALxV
/SLLSEyGSjJ+Uc6ocgH/E+adWkrCGRM5fEAHGEW9g4yN0DQCaOpj6rS3kfA6LGsL6kFRehJSDyJp
aAfNqtSXmVB3ZZjWFJYc/N49IcqZkB8CGhuawa4roo+ke0jjXltG1oKYUas/EiDOA6ItTwYxBsh5
2E9Vx4hgWbpFTMEZ29Ao/+AIIX18PpjT+Bt9RZOVTpWuTgOgTd9p5TAsJ7CmZHPPhaNqAFLpp0vf
b6B172ByzhYzjL+yReKh433yEJsiBpgvYob1/KkWOuJGRniOElOlBCvObwWkW6AL+zeUKkMKXWYF
4hKi2UnzS/BQAhFFoyCFTEnhlMoTuA6MbgFkD3chppZSabZZYm2y8pcun9nUYGYoJGV01mh6wC6I
djgcIZSfv0VaXWOqAlKvlAYU0Ji1pu2yqdnMoC5WlL9AQ8RAAl4tinQRCoQlcAyBkxJJmpjmEwXP
gLWXUbOSJh/kn/Sunru40f6iPfF20USkuDCglAwDNlQIhFQkskP1b7aEnRu0bRQPFI4SM8+Za63p
iVICBm7vvGhuBNG4AeRvBVXvRhSmX1RaRaA2i+CBnpbR09Co+iRKdJozfMU0+3I2biINP5pm6ee7
a04iCRUxExzqatxY03n8OaTaqYAHYiGPfvXaBGLSgCnmcSF/CRCeMvpkrMLXadq2eN9Y0XXTMnBE
NKO8483iMutIz2AqCsNrU99jUJ0C9ClG6v82KDUDICWwqq+TWCyGK5ZJIi6GVocWVVqtReT34gnN
6e/WIcMbVEpEMTmTNDsA9zAL+ssfxD1tGJDJOFuQ25bNIWmQqMWjjZqGKuIU7auY7t58lxHbiWeE
cx7TzoMm/5611beU5tvoRWlYuNwpWbfM38cRUSE44GmBq8BItSg0FpBICadeK9eC3nY4UyAXz/Zo
L54WiV1UgAJj8AoyKIUB11I+MyeF/ole+3SCLODwl3ox9jWgEdZO6aStynPT4iJiOHKwVqBqRxal
BX4lqo/C7USLJ2NDhRcDFZXJSVp8fYJOyaR+Mo2Uw9mw4IMJOkVjzCrJbKG5656A5oTwOGqQ29ds
9jO08mmhpl4cZdZkEXy1WWf0M1EtvMJGvu/eo5svGSyaJrKrlS/yUuYkUAPoYHfUcSdRltswJazf
gM4QYLMHOd0NsXYc3pFZzr3lk+EDAVBFJhFVbZoHT3UjKEPSiNuOglWePzpphKGOiTECSXFjAtKc
vplU/gLysRc59aJ8tEhgS1SF6uGfOHThXKGHrzlBkbl1VTjPWWrOm3zfp+REzXk6E7X7li37gjY5
sREfIUQNGWkX1RBIXP5QyM/2EzLblRCffeazo6jyCf4XBMipnqQdg/yKG2LWsWIJ5bsZ7YzhCedW
Bg7rBYwRuT3mN/ZvQGdzJd2MWgzl8QR87lbO8w15qx5A1bWccRizCU3JDowGQrtEv5MaEHQMDIeO
SsOExYvhPPJryFvi3BRoHCFnvqwOGpZEo+yU0vdZkI5WufZP2GCBaC3or1H/ZWRNgjQLlpaUTHPZ
2Gk6IuQUrfMJJAaIByhw0ECPUNfjRkq+3uAXxbflyPVNbmI1lGmxGjImLWf19k2tg46cmSKFMzlV
YFbTZQRlVbmBdOpSYnJENDhnZbXlTXnNrEGj/rkozgL30iVo3kqlk8OvnBNCUtsJX/mmWkobgRAo
SgpCEYqvSMzPXqs3pS7xI8EDUQUjESeTItQJitcxF8wxlOwWPTl+FSUu2Jg65VlM4ZAo5ey8XH4O
aEemOIiniO3zuSkFmGZE2Tc1xe+imP9ksWqpUIm8lMl3xlAYbC1McGOzSmbPxdS7GtiZFFgDVWQm
gj8EHAWT/xPExVYBYtrDEFxHANoxEChbbJHnWPeQVaUgcWc9QFqGVTocqnaJc9UM84UoomqmUlTQ
IaqpXWrZWm6PPd3gpup2zKpRS1znBV2goU9eRpf0YGFgbaJc3T8tmYEJckLRamvpFXdYUTi/TXBF
cEyC+5nArA90xl5g28IJo8lNxxNDNzANUZ2e7AV+4UkDLZ0/t11bg32mydenp2YCo2E8iihkKzJm
SEVE73VWvG1BViTGQzRQLTIORp0L30mi+CwZDhki20uCmiGYZ4cmUATfNZQ4A1ADwhM4ayBHeTsC
/lSkE6hOlVP6+peoOfiY1n5NZsdnAdgQUbrzTKb0DrIppj+hgSiLYF2i7aTxvHORzmoa51v+YRDc
ToIRnpIWHeYmPCXL6U8ZhSimMQeFXMLHotZK/c0IfsCs1Pkd0FWl/FDHod0u4QwRPYoEZK46ZZjx
TUsFeIQx4Z+EQlDTPJ+0PRs03ytNJv2Tpce8/KuuI1lTrUc0Mt8dOxFeriaVOfOcBGTJzFF722kI
F1LUHmiSDmNXG6r83Jb90mzwRm9cWjX8pqSiUb9MIBOt1rO8NppO4jm0H0pIHBDOfSh8NnGHfhPF
E7AwRITKVcYlyrCSiFEqYqGEOm78oh6tLuyshN+PQ0+wuyJkWA/MKyVwlbDjNY1WrlRSkKEQnDV4
zPa1IOtK7XBc4k5mMNnmW9rqUqjewqr6Cpmlh37jEEkLKpTU1LmvPQMjA6dlVBove73guGTfvahg
vljQp9kW0B4ps6PIN2diXq/bzlIEKSfwtdBDFzgS0bOec/iiAWoaIAUM9DO0hbilxDhc6RdV5g0C
xDHkClBDJHcyoXL5jM0oD9ZwqiHrqWA40u5FZ4O5rRkt62nysZRokqjL6vzKIj8eXDl6AYAvtwmQ
DpK7nvrTjGK5Dh0BvA4ysNapUPtpt9WzcaUJZPGMoYrrhJLhNyQtWUb9ShKDACU1GJrzVdycmKKC
Pg9EdZvSu6Lcqza7PmstUVQd2/CcTwsQ2W8A7K1FeWzTFzXzWMMmao44gJVEX25BF4/iWUSfLM8m
esyunoGeWSiM7Dw7asxoQUDCpvKNjdodXsFs11Vzd2DeMVVzK6l3I7XuEi4laFLhx1+A3pR2QTaz
+g6B9OiBsAdbf9F8PnsaiL0Sr0p01fWCdWBQt4qp2y+32DHUBhIa10SRSnysmHooxvZSUu4T+Rm9
oiFSrfTlhIx6t/nsQDvEjMJhUxbBLRyWuzQNXU2uvJaZ+Qix5kkOkKELruWz3ozUqar4fU/ejPID
AH22ZNX9iOxKNnNFw7sP37fiJe0L+qsqBZawrw+xJv8EMq3d+vXZvkn8YCgAKQdjV+tV48wVyWAl
oT7czyNrLlHbiQeLIVVhSyexsrKUafIr4WqFU+hYJ7BWbpmjodt2+CbwEAjzadO7yOOjDMv7Lj+0
uHBfoWo1ZPTtnJoiwKiAJHAObOS1fsJRQAGwXLTgIgASx4uloAOTRs0FbaRGFNMxEYt8ytfwJ/KB
C5ARXQLiFcS0MZcMtS6Q6hyYxhsZ/0hh1i2V6SZhXryAfaVHuGIMtqoasYGibY5vDhbM5bOCYDBz
Lbf6YvQSrq2paMEzDTRCFzPPln+JMVHECdaWPf30QXrexnT02nxd+0/QEqU824fN9FDLVCqZTZ5I
c4f+n6RnpKULbOCi/1goXh+/3JnmorTgqZzxWXvqo+wzfT5iKswTFa7X7rcdNsCXd4um2i9CMA+b
WkM5c930nwtqAoUNtbq0ZEDLCTR7Ds0c8OnCXn6MxYouOZ8Ypu4LYAgILfJHZcNcNtZVna+VYT8L
96w3FVqm/pWc3B4Q0LbJ7OJ1fdM20Z2s1dNvICXR7kWX3whXnVvf4G+h2QyE+UcSEkOorxzVfI/y
LbOqetdAKGgCGmq/kZwY0FDFaaDtzkwouhulSShVfMofS2WVMMR/oP7ZgCVWHbnl1piZP2O/4IOj
WYwq7VJdaQEzOkb4lb0MdMY7WrSg1qgknmZ3qNVIg0mSCk4vQJV8xb2hsJgEFAiMGmEaMEOznVYc
K1p1v4iGMKcECyPqU9COjDfoMmXVIVy109fpJZ3l8PiKqQHRtdwsYVOnhgv0h4lDOv7zDTX2slkJ
3t3ub/mZXgugbabSldsCxoDXSQkVxjfqaxBNvTb94KK3ygCvoIpku8LaKk1+35wBaY56LnqN415R
j/T54qetlLX57H4Zgga/IoP7pOLP3XRzyEe2KeBsYiRoJS8DthNYiSXw1UBkmeujTn4XOQXtL8wn
Cyy61oymcV3684iqOfRn04/oltMj6Aym1iSUcP+pqNzPIX8A2oM0g576c/gXAWftkp/sSsJBYjSj
FIzXI7zNV9KjuUBCwFuaiKKjUd66GhFyXXQQN8E9XOogApRUZzcAAiAZQxc+eK75zmWOoi6Ndt4C
4SJ88Pip5z8cSk7DkYTus0R7YEMwt03t7iL9AJ/ESbbNCsIOdlHK3NQtfSANQKjeUFmE5AGZxtx+
woF2pjzxfK4H2YpoaGCIQLvok4mIUxAScgXBFTwDO5lC/BH8Y3tOQLe/DLSyieIys8lXqC6iSyfo
Z0K9uveP4JJduT0oKakhs+IQkXFHGn1Lc0lHBOJjpBSCVeCAGqnRjoHSgvSNEwcm62XQtYeeMPQQ
s3Nzn6BoDd2vmx6g7Fk/j+UhMJVdY62cyEqNt69ceG91nCI/v1WsykpdYoptRvfEQyL3Nr1Q5Q9l
nXmZ17Vi1X+RENnmdrWXzbePSpDfO6xhAfjC/wNr6LP75BT7gTGauft2M6uzlp0x3Bc8GWsGL/o9
AJ/LBa94cM+XAVUcFyBzTE6Aa/kZr+HckHGjsMC0aIg8PdLb6FJKYglAOF2gXu8f5DrtQdwtz5Dn
CzKFLAcyI0ow8OlYUCsftXPiMSB6UO3UiR/BnQlQY7mC6ly5sNbBmcdSPjgPMOe1ZxiF2gc3iIVi
hI8K8weEGGxypAgulZ146Vm7c2nBZTy93cVv5MK5vWXnFncISJT77MITZ/3zR4lQlQ6PqHSKXXZq
+hh2rE5waQ9Ig56DOyeDnSEu/1F53XF6Z5PPuWeu2muOtQ+i0Go32XG+YxZ+F5jZ+nVMbebpTJJe
s1iL/7M+W5oK5PqP/DBZ8dR4gbJ7rZdbCMm3/fpHMpsd85lryqBbpC9NGrN2vynZAkyZEAMvTxxl
AKEXQZ9ynO5nurKfWrCa28tVZJJo2tCDHcFsmhQeTNTEbMq9FiZ/DcHhqd/E52Y3XeV2epuuCVY5
soWFMo9ZbiInhW0mNofNYEGuxJ+TnXqqH9Q+z8mKEuyq2FL2W7eb9pCxIcEanJrt2+H1G87LLT3M
Lsq/Ylesye22YH1WkSubwyU4B8bczDf9Qdkz2mGVB8VKN4oVnctNeHwe64Oy4/Aij04C6MOaQmYF
yu6ET7G049umxOB2u9QMj4SQ5+KYGj/qqjxwK+wabMhxcaqOfNVpwXj+oT1gz065z+y4212UC/4D
zgzmhPzcXcZ6uplatT+9j4f8xjzgTtm9Xd6iD5fZ5eXlt9Cj7cNJak7stOXnfIeBYzKVQZN7+115
+SYw4g0u0JLNints+bi3n29YbwtFQiM6I9Z6pCFqs5637lLthk1hIcO8gUBh3exzJ7dD3hUcqeTa
isu8yPV9yHbL/WyX+pozOSXehK3AaRHbM39Ebl/o+QHP0AKQ1znt8Va6NkdOV3cpjtz/+zG/UJgX
W5XN+ID9gH9lGsVio8Z6A1p7SCYZLAaFXpQ936FVZ4VH8Mvc5mw3uwyX+QVuwh3M18d+8z4MW+Sp
d5EZYZnR3Jiy5QqmRzi1ykXdljxlwHgm+2LX3NFf96c7ZlmO5YNF/jufogHzQNFzXfMo4Jfky9kw
zHr6XJt00HatQ7vb0NaTzWgv2TrlIdpLXrofXO2OOzVRiTtPsOaondkF7kmlZnDrPAZ+pkZ7eLtT
C60gNrt4HPkmuzwvzJA5DAMxKoL747/YFtFG+pzq6hVji8v8JOCYXijpYKlBgMSw8VINpab7HbZG
5Je38SFfMw9ew0+MAYYvuKAyq+rZh/SofdBtszO41F0txLh0GI0I+rEpRn6L7eKI5PFVxWnu5ufl
FTP1gk9GPBBAqYhKoXRY1FQT6OOA8cDWQaSry1dI1D6LC3o6fnbGqBCKYCVrhqCJ3fXmhL6T6ide
v9HO7UGzMFi539C3iw+JJx0JTZTYYP8hnXeTfttb69J+Te6MHScGD8Vm984urVs/XvgsQI1Q4uWr
B1EQPhm+99uwVT8xox04K+TtOHSRLil6fKMchO2O7Z5YBXVx8uVd4bUPdgHlfv75HjkqMaSognSt
Amq9QaYLu55/JWfcWXghfsTgF+vmKF/ZwZDJAe5Xv/NvdmXf48+Wn8wng/+ELPs8/2ADS4/UHUC2
CXcpX/vN+GC6HrX6GKAODDXODPy+Q6sRKropP+XQHyc8vi+Glz5fQPdiw6V2zjWw8pyIK/3q/pFM
sSaRHVzm/xafnPvsKOOVMLrDZbpc8a3w5qmKTpDBEmLFiRbxXGxQwGE4D3YGqkmdB50020n28/Pg
vb/hTcFlANrDybIUhNeXxCt+ho/nSrourq+vROzy/jv8R5LmSofsGB865G17HY4qPrV8oGXJSSAK
IKGrDxpTAdzzcfnDL3GWIGLpBRGDwFYC/azLklUeo0v4VmMSr1h0vp9PmxFW3zBstV/8sM1QpGO5
Gk868DhJ/yf76o4B9Nl7wZ29hvY2Ly5vfIOGxphb++xdnlPm8ZuFDXN5s3rbmkMgazPiigDAwp7u
0XE0S53s/rp0FjgT4HB2eyD5JkM5fr5xEMl62GHgdvVGM5itWKGSbKpbYpZt5C9PrOX0zowYBONb
dkZ0yvepGXOwi+MM6nx+mWBly8fzH9uERY5v9UO5Y+2I8+ZWjFHJPMKM4W+heQmhKHKHtmZ12+oY
fr2x78ypucJ7swQJA97dJXIp2Vkvb9iK4q2wQzjj3eDlB2S6iT9vFWEUlu2QP/hy+L4pqFJ6FjsD
785j5TkQSrxqPXVnl3hXM7draGfCmvzWnstH/zLzGy/vPCIWBYtiEbOIDUII8yAyzWqef+tr9/zB
FstvBDXPdbbOsRyzXXTD2h5qB2/+oB6ksXq8SH2ExCJXjE57kAlUDWVfTAi7RLHFw4xXHs+M22fh
wYfytZgo4tOJIfvS9+TEONz28rY0LHrJ52Ld3nbkvj/UlbxNf0Jv8FID9kHCgbfLkO+Fwi1hQ8TY
zn5xglfi2t+iW/iPE6LANcYMZ0rsR0RWeRx5tsf8Kzlq9+m99tMH66xeuWE8C/w+PI/2PL9X3vzS
3VtX7DCbqOahEDw0XmSXj7eVPgh2MAecz/HBTgRlf5lexs/W4QNICJoTxiG/EXSBWDznZ4bciLj5
F4rhOhlYy5fBCcix5vXcM+Fxq5nv5R5FF7RttaNkPzdLtzyPcJYSW2IcWr62YwGJE2H25XbS7/oQ
HpFE4qH6qTO5TvcxadJhfCBl9FAOC6+APFmP3fZcO5iJB1RhcPUZEwbmGMek5f3JlbBZmjv0UkTD
PXP2QPfEQSUPIeKsjhxy8Xx4GTBzD44+EhwMNnOmOmQ6iw0cJuUvU2eOcpnemOPyQRu/DfhqDtOP
51G5zC2m6KlkNh/yCZ6vfe3gEcbPYv92arHDJX/y0W27n5h2zFMvLuRgXCMnjLUVZ5j8jkd1z3sS
NCNAg2kpVk994ExgsO1v6k8JqVPBDLEu/0JLqn60iHXQF3uQ1wChfD/I2aYf/K1GLZeGJrkpyZbJ
xp9+cEhIZKe1yMDV69TiUbw4RnNsX3+Id5kXegyu3CA7vQz74ZKDlcViH1JXvkUWQ+Z+R1inrLs9
JcIj5T/yGfpcq8kVSJ8JLZn59JbXbAfT87rfKOvwWO87wo908zaYfrbwBWuKSG6yT9aQjj46orTx
1Hilz3nNXSYNW7e1Mc330niu5uuQT8iOJBCP5KheQZ9smrvIQikl4Gtbn3idQJFFLb8mEL2SRcAz
fR+/83PtPo/DHX5oH8eNXSBk4LHUPplcdYHpjKDiH9lb78/vrD7HHksgP5of/DWPnvOADRnon0Fk
wTQMIXoD6B1GQJcWEjowW5XkWQV7ITIesUVxMKTOtKE5+ze8D7IYcPJBtShmepHtpM/JAgCKb/XX
P7wg5Z+/hqMwNwxAUOLhU7RL4bH1btJDZaG1C1u+F9lYAMMFGDbhrtgKovpQ6NxQ/8lOIZggiukf
yj53ubnXV3/AUVrsud4ZLuODD+f2w6/yRq7R3rA+3DsER6Rc4RfYCeC5HxD6+3wT/Drc9w+xXydW
HJmHGz/lrl//ph+YXHQVkAqJ+DZAsy7mlWwXyhHm4FC7F/qjtM6pztHvpwKDtjdJI5yECMWSmpeM
Rum0LvmJpvH5WNMFbhOCJUIJZk3pskm69sUPYiQEmcRfBTCYlkZAkQUmC6AgLNIR9ZtRM5dAI3IL
6IsM61i1hdwwYZA9p+5i8hzGG9dE35XhYbpvLyfY8bw+8GyIJOoYB/EVxI1zHV1SyknPL/6Vjwx0
kPrV8CHohODCG22Gj/67/tQs5f7yeCu+pPCSj26nWG8ygs7DDR0BNR7kz/n9ydM4QpHHeQouzFXK
15jXyT4SpBcWlQejXZ7H8cYxZyGxM3DXMAVU/fAG8Rhe/0bMR7xDF2MrPdDg3Kvu+I19u5fn7Jg+
tB1TN0SAb5Lgymr47GL3tohIdhRXQoo7r68pofxMx/gvDmh/7JpjxX53gLYQIxDAPEjKrhMRUMmP
Ce44I7DDDl6KdeuAqyVAxaaTPNjsMCwRo2hzugjYRFz/+fm5+Mkf71twlw7QwrQO2ApCVHbmnSqS
sJUX7fwmTMHy+q3TPsB+2dOP8lZ4HAsNIC60dquXV36T5t57p7zxsx2OFS9FjepE9Yxvl3wOXXVX
Lt0H7seP3Pl58T3fvcXeJKezMGPwpus9kRJ+ZPDq23SfXJlcez8AEpJVEWNzfnG65O3jo71VrbhG
IRL5s4QxzCep4hs56f0bAIze/WArHsQtgImF6ZUOLxZ5cRVHmlChMIft7Es7jma/If50mo/Oiv3S
YSTA19YRlYFsBUbttPxAqt0lEjhEj+VJ25UHQm6yfC6Vb5vuo133gUzKCa7MtXSVTxyI9dSK7dAT
xq1eL44Eu7+pT07FufLzh+xFFvMQDh4J2HOkL/YtjOYEU38lmtc/NjwqldgF4TkZAfi3/BRebN/f
WEwOQXAnMaAKiumhlYPfVT+fV0AB3yP5YHbtjq0DoYpfk1/PLxUZbH7mq3pH/Lo4ii3IfL5FDOHV
VKwmH3yiOT8QlpFk1AR9z+2bG0Yz9sawiN8esCHJ7/sD+dEJ0zoUouHQ+s4vI+FbAm/d13jjAv5R
T/NIT1m2ZFUfxEFxUNawCuqKTKqJsIiEuPCkn+HCJp7ia0RGP723fnYkFnG1M0vRsqGpdlCj8sjx
jywYkbUwamwzDhZ/4bnygPk7FS4SOlE6IOfaEb14PBbK236z7Xbdkb/iHzlw2r3wRp8NxYexf8Qa
tpvZvbzxpVhffkeMxqsx19qFDcqh/ioJF275je/iIYtTSf5QeMRUOJL+wWKy5/AbqTBFlDFuzR0z
nLrPhh+xu3CrBJg8pju7DnP8/71D4Ipv47yxGmHHCKY4exgPnJx04PomV7HBUSLx2jNfBeaMbOvP
ETDcDNoxYCjvQQMCLwM+UW2PbGKM6Ij5weRxdvEWf/sJnNts330UOH78wz8CU+kgTHlnMawFudUJ
7vPPF7qoNntMVlfcSViaJHxJvkomwiggWnfB8ST/alLAIdLFGAV7jotkgcJ/2M4d/RjsJvbxO7hX
P8GOa4V2/jbceTuukKQaldLKw8vwkfi+xWf4j/Vsb+LYNJCz018xFjC0veCbWuOjecIDL7tyM71D
0ItXgf4Gl9I64gKZ/nO43IYilyIeAlUAnonG8xaHGxqpG6dFou9MqMn2gUqA4vRP6eIxlMuwZT/f
wNe41EBxzTgt/tLnax4bHzr6EsFGatNEYiOQOLABf6lEsDFA1i0fIVNbuF4Sfyr51KVuqi89ZB8j
DsUP9lMoQvHTlziRQbASNYxe1zRoSYhz+9v0zk+4qGm+Iq0rXxsK2n2/ZT/IDbgW5vSw2cTkOGZ0
P9nyZzJK3Ck17gryaREvcshJ+VWY3O7EuhoE4IBDq5XMlxPFAlbgPkqTrqH21xiiN4UOk9C0i9ev
6MQzDiCcoeGxNPPe4p+DzLT2GoaMbrJi2IEHy6Vw9RxbtiPbf/EgOoKChMCG2B+kGHAMFvS5gs24
S9aMCHatUVGv+JfhuIlBcNh/DzbkAwEIwpYdAukyZmRVtSHna6IFQt45j47dic2DojDmOYiTBKEX
oQegZXYaTlN9PP88Ji+h/6LQWsholgO2MEkj2L/EIwqXwmKiu8XKcai4bCwCVhTnL0quxGHjCkPv
cPlUR3jKoPHw4n9+jwls4Pfk0VIPGxcPEBJwsdyYXZ4ZH03ORA1GbCGyRUX3WAYQrYvPBTtzpLyN
BMpKpfQJdMRI8clw2ay4C/3b9vebb9PZ7B3H2Oy9vWebm6tluPbGtEzDNh3LtG3DE7l6QNbij4bf
6b69N3/tSLevzuY61f1v37Bj3fe/bf4oddv8NmzLNB3H+XYM2/Fc0/Bt09Ntz+Fd1t429pF+se1O
N7+9i1Hq33tPd+g86N7vxrHdb89xXGP/a7m2Y3v2LxGoZxmmZ/0apuGZke5atqZ7hsFLuR/dMMXF
fFs+F/brWIblfrumbVHXX4UrVMh0ao+GYza6D52gbvIZV8+HP06//rANdN7sctX8VzV8d9At23ZN
vtMwvo0tiBTd+vU6nR+8Vl6q2/yPbcCPZ/o3AK+VywbUvZ09iH+6jmfZ1q/drMRbPMf0dlw832Tb
z7W4SufXssOV5//atmf6ruP4nvfrxbrn4210x/j1fPtbLO7GTg37x7f90vAB/Oo+C02WuvJ4AYvI
5ZmOjQSzM+XWf1HI0N+GN4jXcIuR/stvLds0WKSVzX+Mve0avv5tfbKmPktvW6811+wYlrhC2wn0
3Pj5SfSf35gHhV+jvoQfdtmoCrkYpV9R5Om85Cg9phiaDQa2dLGP//dDSFDRP+3Zbz2TX+zMFXZ3
TtGbcGcG9OVLgiZLcN3Mox7bjAqTqchH9EHU6kub0RGHqk+CdhEY0wzmUjgopxy1BW3CqPrKMxVo
G16qAtBefsJMZIHi0cfshjZSwByOmq2g9w/enz2ryJdINUnBASWhMpzBUgRfCyXvyXKVjJVVJZmZ
LsfdKFw85qEpuvVTyjZT0G7nYID/PWTcBRgOpBdrMTlX5FD1lT8Dc/FT5g/AZzdVcxAz+kuFQdyx
WTfq8xB1lQXqNM4/JnkHBjsxyTzSgGkeJATnwdJYpN4wcA/Pzl4y0SG3JQNckTEZVCQgWwYQNk8Z
fcp6ky9zo5Vd2K2dfDduYg7yy2r2nGLdGxDlBjgOqQfOhbG9CqKvFgoyrmrNs8BMqRhYDZqsmVnj
x2chMOq+9pKIluHcLiSUqVNzaD6WAAr74PT497heN3hIw7l+O/7VsR3fcC7OTL/6mgGpO78h5SGC
RYaUCVBkHI1xsUPbl555MGMqYL1IKHabxIBMKlT64pukGcp8enGiZPMkB2ZnpSugfRXyk6f3eQCZ
r/ffcPcR/n0D3kYtm191XyWTRSPaqsrXVNQqFr8Vk94IbM/095k6A93GkilRRpDmJrdNHKcWIlfK
jTkT+zrwD25uzuOSYAc08CTLfkXQQsbWif4qk4gQHCgMcT6BTJqAW5RE5IrxYODNphXoTbAmxoSS
F3nXBy16hwQMEtPv5Weyb03CULs7Fns0oez6M1nTn6Bb8Twp6ynCcMOlIk2mHAkjQQBFisjmNFjP
uDt0Fyz1l0m9t17/Pq8AoxlTe27Q+t5Q4R7+LZBOB/QLiUMCKx0dhFWx1CFJQk9EV66SM0EQyZE5
OD+zj/J34jJm1UDcwygckBEqNpxPZr6Jt4i7ISMMRIMd3/AWwRh3QBjwdsl9g1avP3t7MZAoM1F4
zk7SZ3HikpUWTC4DtcgtZMBTYdRSDN4HgI8xi4i5OT4RzmTgndSFP9UNKNRzaBeHxEdE6Bv0/4Zy
+Z7w1QxPi3NDInmKjv1Ftmtip89xszBnp8bHY2/hpDlF5+k/VOnghMduEJmP/ttiRtTYIlBivwB3
6jLEQxhYq/4mJ6r+I+m8ulTFgij8i1hLkeQrOQhGTC8u7faKKKIoyV8/3+lZM3Onr61IOKfCrr2r
bDWWUS/E1ymflkx1Tt1zMgAUztZt8EgYbBZ+ksHqszhsWTwPtJrcmP1nPlyTcuLzOudqD6KwS6kh
pe9ZRwbwcsmaXfgK7tfpbaY6OFXaB+/ZdTUKH4vrSrEJwNw+qJzSfsYjh+6VCFLzRHFpfefBu/Ao
/wIxQSV0aewZHOHhWpqdFkH6DsbhyGkDUsVIWigBSt/tc2H41V4KKWX+PBdAIkdaVSq7a6DZB/ea
ZtNsCqHYulJ7kYJ+oqzGFKEoCTHzfNutnwtlcmPe9fY6abeX2YtOjSbN5A50QKXy2HnMlJs8F68Z
aPYKNdz0cewnUGpmIxLCYnVAdI2GScSi8P8SGhZypaQxVw4gaI2/7QmEiPpRtSYDYN7FJyxuFEcJ
LfeM8o0ZvzuVHFqD00/o4zeh7kjW8WNevVd6DXRPpF6Zi/Blcf25zBDiOTRxD2W/SZSoDzSXQIiD
yGDqkG69SyCFD35zSMAHylWWdvHTowRsvSYKKe1ll/l8fXrZGxOBGxgzuofxGJQo98DeYimhtfEO
9kKoOrUL/9e+L7XZO9Wtl0tPzGjkMQgizBOBtcHAWGZA4jXFTkadx2xVanmflNzlE18nz7XklRPN
HUzG8W2nzLTpe3KZ1NAPcPLzx2acfELkKrFmG5PWHYXSvpyI2kDmjEMaBMaAzF61efq0qQKBz5PS
luYXjyYy1MNlG7TD/q4H2xdV18F2HBtYqgQuk10l0pyzDL4JbDqbtzsDl17XRGKQFRwpRhpDEeNc
eNxwq55IXH4ZXF1mFLFgsJme5rN9WaNUq4kUWZPHF5NKwWMaYXikzn4pFlN4MaidxlAhuEYewjua
l1tw/Q3kmexmpN4U9WVhpogwsQ5oI6RMmFPeA9pMms/0LvQU0Oa+Fh1ZsoEgGwmk7diuih3GnUmC
2AgsaH5xGzFczv5+zcFPsaO//u0HEwvOD4jn5rQJMfV/fAFxr/2I5O24IHY3mUjJ5zG/3cMufrsj
Q0CogIOf/NB87LrKAI0B10vzRaesf2OqP7mJ0WsM+43MqXIqmuNg2t82rVpKhqZgrhkdBcp0buBx
FS6Wi1ooGBqHwEz2AZHLZYsnUtfG5pHmgAzYPPaRer7jFKANzo7ChCJSI/AGjREoIC9yNOZNfY/K
hjYeAqXNkJ9ZN4lZqXTwF7U11AAvHRCStlOmQR81s1iRA4KhF1fxQLLF/Z8a6uFlNVww73ZJLjai
y+r28EMnH3U9BCF9r5QfqvbMvUX4hLBNFOfUs3YCb8Dv332YLJ0jCuyf0zh9RN/kS5l9GFaLKmaq
1C/XzsdwN81as/tJtbjjgXvzhqf95TYMVsCmf2Ud7PxgMlw3/+SJsTWWEF+iesWbyWB8xZW3wzVC
SVDvPUtNDBYD3CundKtPyE+vMFPCjgki1nP9TPDNKi1stsWsW6vrdgrTv0qq9ZA8cyuKhgsKDQyb
2N92xWr073M8QDf5ko6xm5baz3t2276odY7+3QQ40Z5eM0HZXPM+Bv/8QzGXDGOLbyynr5Hd03mL
+2HhKTEDBuyG10lwh96bb5wRsQrgR/WYqxYrLhhbcPOGUZl21t3Xw9buV48kiz4Ltn0IhCKeGgn1
fV7NLz+j2f388VAM/IJZQhloJ2OvZL/B4Z2CgXiNl5Myl3ZPJS0iUXvNFG5fOasjShDrxnsFuZ/t
y1m2B/ahXcaqBHqTgsEJcueEIW7OeI4CbX5PgJxclC3LdvKBjUCTTVOxLw4ToGx9IQdfKgtjazwH
pbB7KqNa8KEWituxdJsCwkoK6D2EEb0F9K6wB5tbIM1TGYPRWQd/4MIEcrUkm7+nIJAsH0puQwew
b9EHADh3n7UhTxq8Pr3vpy8XKgVEGJ4whj7/B+jkj4OKLLDGtdBr30VNP2vWj3Q8P/hV8nBoJuse
fCY28fowQUg6J+zxv4vyF36mL3kPBxDSeU34tmme5smYsR5TIDHWQ9L42rScUU6dFivO4Av+Zriv
3StgpERI6YqxJVv5p5+wDQHRUygGcA0gCQF/nKR/3PFhmu0f4XhecOcNgNbbz0UFkgHaoMP1P5nG
D0hX13iycqfxwAYyuFuTEIGSnqz4H5aN7JrV/5Yt4APQY0LiLzxEeoc9bVwenVEGVFBA3enT3Zsw
/a7MjhqbEhM4fvOjpBL83QJlq8eHZfePVhuvVefQh5cADslrPb3+fCjc8ihA1ZiYDv39S/M0+7PQ
14SbAANgdepxmLIjgNJrgIKU25sMJuySC3UcgEGGRgEM/oXtcEJAhai8felXh1fBdRJ5Mwn2bY7w
zS6m9a95mvk9DyiKkURRKUBr0yJ1ihu61/6VYL4pZUxAV6CTXyoQ1DNYwKLIsMmhoLy+NqcMUkSC
RoSHxQV5eL0cnSG4rY9NrATrFIAOwwBeFL9W8glzD6A1QrwNbgfrW7KUDZEbkBmoCKjf0Py0dPh2
GphoNxvhloySF1beD3VM1jMUPcis1MQgd/JpQoctnoRolfAFdAY+DQaG938qAZI89wKK++HWkB6C
H3J3xMZNDhsoN7x6EFBdudTXIHLNnnqRADcTiqWQZzYATrBvebb/g0WAJIJwy9wM0f7BoRwJyAME
TULYyS5RMxkJLAX4WkBNkLHA13guxPJMm6I5t+EUrUt6kMH/050bN4kSDqOur1bTOjBKJc0kG6lS
YDSwGFBBvvjbOmBhFGlFWyCEchhXiK5DUZRinJZYfjw1OBRUZrkX3OmILAH8Rzm1U9kHFuNK8DwH
IEKDZt+IZugmzTxAgfDQUQoAEgYwy4IzIMznPt7ABcGP96w0gQJCFqA4qImUAHIqfwWhJxUCpoSR
Ue3Vf3wXC0BwgGCwUgoX9UHggmLKmMIZdU9RZyGApsoFdUVgmWJ3rng/1JJ/+L6PJthDg6ejscoK
xpWJ4hk9X9llmJTHnXoK5Er3kbx/9TPLBpyrap3vETTrj1ULrsZRriBjuFI6K4ftUkLjoIi/44d1
QWugHsbuZZE+QRp/P+tyySVSxmGlTumnnCoL4AikHGjJRZmfS2cdQ6gEyeZZAOHxIPg+CDujNR77
9sMvOGmQPG4IPmCcO3yM0IJyfGbmC0btQpNEeQ0oz1ykPafNbWJt8tS+e4OqDUEjVZmY26hsmj2k
IT6H/J8bHvO4RW0ui9je0ozyO6bqNh1Q45UpzHRJSX9IYHiOKUqkvJlVL8iyMBhUQagj7vlQv+Fl
krbrD0x48EGeKqArtaFTTvGTc2WtcnEoBtjWXBzB2JDKr9Xs2US1bIlzVW2GvnKYOw6hZEao3TAW
lXX0EjDi98wuUnfjNckdlXeAftI9EG1Wlo4Z2JB9gx3A8OHXyO0A7Z/HovSZknuDSyl6bllwKC6S
IGUd4Kk/aJFpYTXfSFdri4YrGEeeP9nxklBLOxFDAT18wC9FTYxv4ZrrGRi/SPl4QMKGUGuAWgYo
DezONbMOAY7YucCmWC3+pCIN2okxetLXmIrw4fTasfbxNYC7rBjB2aCnlt14jzOFEH39XDMgV3C3
BDkHahwiN/7E9JxJ7xiIhz/YQ7dElqCfC3qBYR6pF0OqNqLLVvAXiZUoSdx+WCTN/HDie6gkGq4I
7CFze8LGKJsu0Y8G/9dYjKxWrowJAtxKm4hclGzYVnT2WaOyOwO1X9EF0SKBAJ/3oUMS/HNxa7Br
jC6mKKWII4hyP4uUjb1nxXLT2iX/h7D+3CsCiE+/BHuAOu8pJUlco3AU6Ws2ApnAXID91tMqxI6y
bvUz9419gAfqUo4ICMODFjZor57ZZXwhoJ733kABJEblidgcKOTGGqw24TCY7WWY0u8zZmYBwRU5
9LlfYjo5GI+PRQKXbHKb5UzvtMgk/csWxIkayZSg7Xm+bCXV/pw5SSNqg+bcB4cN1uFz5qqv28GK
+I8blIxDruEZQq0g1h05bCRKd7clm4XvwN5At6HI8aFS5ievFaEm8ykjFVN3rsDkxdIiox0deW57
UV5iZ5a24WvL24zbqUQUjVLuoMiNKWJwe1mWr1XjQQ8lJ6XSSR7MzaBstacmcmJ9iRUgnIpwpU0y
PvNd1fmzUAU9KA8P0XMPRsJNIuygE8nsRpyKm9/zPEbpV5R3rqJUhCK9FdUIco/iB/tMDMKXU/0S
K5wi646Hg3nlnZct18De5rmSTy2NDe97/3KZKocfihSE9/EvbhWPoT/dq+ww/Ex+otayntCvQLig
xI1dJoXwZIQUggUFDRNuzZN5A+jXhSdgaIuosJT+F6Fa7zH9pmVgB01hGbZi2J8En1/QxwLzCHSl
opNioLyo9427FUKGCvFKFap0Na9mH1rPvaJPHuvXkCne385nhHDW+zizN1DIhVfozenWCPKKGMIF
dZ5mz1FZYLdt1gkPROkLDQ/iNopJ1Jk+Y+ar0QTCLn6YHjvsbAAoRjEAXVF4AUzkgsD2VMPBcb4H
Nr7kE7PIqdYgCuz2d0dUJFHnsAO4T6rNHMIW6dZdRHXkoxjLnBYwuYv/F6SXvyoMvh5HiofGy9Pe
GU0KX3Rv7HdO9ywmd9KXRRSuKE8RL97cYc2MBFF6Y/13F1dAaNzTsfCPlHp0Bh2oNu4PdyMqNKrH
PoM5jdkyUGGg35GZpuoIZ5RAssFmUpbJ76KUw2OllIdkCKmUCBNkBxjGwPS1DuPZ4MuiRoLNwH0g
Ohi7ww7GYfQ6uFRYsRp5R69bh5U+vkXq1zNIeR9wRz3jNunqyf1uN/T7bN235qEMeYCAVU6fu0QC
fAqjBDYvSlvohpjK19mgohem0Rsmd1soTqgvUY8SpDNOi5vHaVHHbdFgY5cpyHUOH2053oWJ6tBe
bBL+79UifRZ8GMI/VWUqokf7dEJtJiWyqIsfljUvy+yTLQ7JwKGgqESqxAGoMWNkCEtoGUYTMZ4i
AgJmAojFx+MJ4WdzDeKmfb3eCLk/PP+MxePfO58bJv5EdoYkhAoYYiDWIZ4bQO3tQejV2St/Z4IB
avoVFUXKaNCCxm2MqeFZiyCGvRWxRQ8sNGoB1MVH9IdwMaOHDU6a1wojbHkAI6cYOWqK+xndPOmG
Jtnul8aJgt/j60lNQMgtoYfrw8vYrfGo9/gG4f3p3OpZbawOCt3sg6bzEC6/DVd9TPRrpI1tmrA9
Lj5cVsGBZiqGOtMO0UX1JHCW4kk7ULtTkl6Z5udbtQFyQC48Lt32igycFmlCoiN9pgMFtuXl5RQU
c5dtPs1gQZlPY1L3Eyn3ns/JSPK5R0SdUnBHj9F7T/IubUYB/V3E+OhMpbPSFBUIcXjBrA4kKulw
Bvd+IGrxPPqZ7BOWXPCKq0pU+cHY3EOdXJvkLoilxCcEdqMzb4A+C2V7Lp8eZ4BE0qMUD4g7FdYS
4uFfUkK/dc6Po0CMr/bAKUT48LqqPZ8nZyFByqGpwS+4Q5NA9vvHocCIwCPoYmiIhCJXgs1vyqlf
fl6bDNYq4inp/4BD+6P+yKf21J2Nk5Q7Q0EJwXP8zw16L78UKjHOG70l+gaF3OEh0OrM7ntY1SnK
joFZcvqkGASSHLhYtpv7XhE8EGkEdUFNkc1xOk8ikRPejjfyt4yOkth7yHebLOxP+FAWwc26wT7Y
lFPB+fP/NAyPFOsPPArviqLyNEfsKtRuXDq5IX6D33KddzgvpIdE2GQLUM/wDDfxM2Ty/OmSHJDr
Ec6RNCji8sUpMKkIacASXiH2hDPn8NxM0i0+LO3eJ+EpSRu4HlLgFw1lA8rJEN942qKKT/L1FIkJ
HWik0n1faTzrCFqcKpwutGKuDfl3ytKmUWdmILFlY4ffPnyN0kGx/dx+XhprOXijEbhFHB2vhj4h
30OcYlCJBs1chLzDtFze4zc/nN9Tzo+rxFtXqegRgLEgaKeYyPQtEbY2ZG90qwYwJa+E2cAYBuId
Qj+CWIw5HyMe+VCFs6HWcxRi1deSUiHvZUXh/blbOEvcOuutmZM/nGDWEkBjn3nICDKHmT/EcbF2
ZRcCzQk/COv4BFsar0UCI9oKiFCRZwRLhEkihNWQC8nOyRRIeVEGfG0Uj7LskNbdBVUZfwcfghCH
u/tJcQZN7+HGP2ieAnAObY/AEW5SQ+4zptpvXv4NvDcSBBC73kamTZdqXPiY1v480DOBN30Gyqtr
oHn8+02NJEQMjBDD5b8tlUUclFUzTutXAJGAAohhB1AQTZm+lwrjL2xATwkKoJa518a183ZeMExw
2IUDONL2wYGBW9Pvkxpfc2GPzrKnZGoGTnR01LT9U24onEkMdqI1Xfll3ZEj07zyMdjW+l43mAX+
c5AYmxQ0lHbGFIfo6Abhc2Q3zCiK2K2kD9exy58oS2omepX2iD2Z27KYP24xObk8kOqGTT6r1fjW
T7rca+XUyFeX5t8l22ESi3eU0UmXhrmRUtOvjqnqiZbQpU1hEEQ3OdTu+IEwgc1Jc8wKU/wIeN9g
FFT6hH4FPW2aWDW1sXuNgmEzv+lzbsjr5X2v6/f3NFZmuhQcChohLcZITfpFS27SzIe6o1GvJDhi
zD1dHmjnZ8Pafgiy5IVk6GtiHsFi2HViHBPrid4rFQOuEZZ27ZwN9c2dnAJbZr3XY+BBdHwz5gmH
cnyArcV6hRJJBwiltwu0mZha7hW9lqDy5g6TmziukrntyG8kH7q4DDJ4CfERXzF4Kaouvs4J6nyJ
x8Me5p488vWcGA+lvfVmcBO90ugBkUe38aq7n1AOv9S4y5EsuQWDylsHo4MQEQfSEnqQCQIxsbAw
1VhtNmaTstjHO3aOBtooBVp0maJmWgw2eMsqfk2ViTRDcQdczG+aM2fPvfr3F/+zB9iG7Duxmdlr
fj0bRM2Z8IU4G6/6mvI7mXyKdAtTAIe+pM5Aig2dbk4MLWYdqHh+up+IVJw4rLmG43U5JbZDuzch
ZvmkpMoX+l1VtEdxiGAIvggC+g3uiBognyDfxBNBceILyKo3fKU4IqgUQTL0JrJLdD6psBQ5tsVp
abtVUBqxc4OuZRRZoaBZWHWs1+g8PuO6yLEosgNfjs8y4M6Ob6VeQvhy3eprIULWRYTGq8WDyQ6C
p4ONqp+CYSWCSMrimrBHJLhcN+ROPCABvYcIF9xZ4GP/Z52sCl4GctoLWZ5PEz1hP4CxqFHNeQSo
o4mHaxryYHocbCpJhsQgSpNDQHWgnEIEutBQ3yF0E+g3L2HDRVJFyZtrwMhTtDwJeuIGhyWcCKAc
j4Wc5Mz9RhLpCZVQzCzuKXqeVCY/NEGguUSYh2Ed5eF7k6P5oIPfLovvXhsxHmCRx91MWaARz0n4
DLGI4D4KyuAZz8iPOCrgRnoAnbjROPzr8rpEqGkbyett9aeBYO3OYRT6T5jEgsP7OJdTacd367Pb
lNUFfVhQ5kFUI7DrmIBi/CtH0oyTJdXEifGM0n6jhwCDPlRd74U+QPhjiGAIC1sqQBR95jkYPVMl
YZfWmxzhFkWJPaujmrPYOTNwTm2jnQT0Ala6PERgZLH0S9Fi+Y9XuOE8HB6NPqt9FhI3ntyJh8MP
TFWa83vEMT7MBXHBnzMxV/ig4E+zP7ZLlw42n/i+5162J7YvA4243/D33/7Twz7snhRGYVVEyAnS
Ryo+MthwZOQ3WAaVzHdmpI9J4ypxPz8cO1YINkOx8RIZQQ3smdYEgzlYg0hciuGOaFMz5YFk++FO
/R3tWPHccm7Npt6w8RBE5jGtU2fGIiPeonWAmTmMC9QhUbM1SUaL6RvZa2Hrdu2zUQLipRQMwWqh
Tz05dyMZRMYCsb//jlr/zrO5xww8Cu9gDXCs45tLXugzQ0QQfKlCMGTeubPsrwiRCZ7j+kS8+jop
ySioHeidtmFB7DSzWKdIkXnvaH1xdeTBFC99LSF/cYyFxPHx+ViksPXVma1T45UjxKzTy3Jss3qd
DNUZsybRRhQ2c7a5kZmTow8RRRxqIRYgq1PYkDYjtihgCJ+iiQQEapc8DbUH4+KD3zHc3LFNC9vo
ERP9tT5H8mgyhxAXTZh/XdKgNzAW/BxxTCBEDKn0ez9jUg8LHgR2ECtOUIUZIa4mgMGkiECutm80
2Gpcoh8COSI1CYI82DFM3OlhM0q7PQjTTBJks3k7odaf5IvvXjaXH9S+KmWhTkhUKGmx49mgiNWo
2c8xR9SWO8rQULeWTfwAQnqG1JWpLiMgh6z8ieUT/GXRU4E0k7i3PbGtWMSYQBbZ9S/8UgS/gJAL
i4Cwh6gM3+DRwj3iHWILvdG1CTkY/7JCCExYJMg7pzQuAqrx9B2/wAfigMgoMALEMKAZKH+I3v42
uoh18TFRdcaWAYggkGXjLqC+x5wNx+SE8FHSjvuX77szOIB2IvEilSf6wsRCquWLiRIVWAHqjPv+
sbEs+GDSKPZDjylHK8ud+dsShMs8A8xIRR8K0NBWhCI8GNZrBNmd5QfwjB/g3eLfmOsksiRsZtuP
ANDErckBhWjWQw34L84UUZ7ov5WFkFxZ9GQiMNI5h/xMmxGfAI/WRVwGP3Bgrh17QWQu2h4wwt3S
c49glTiXBUC02h+EApN+kCpevXFGudcTtsOtoInIHgN+P6OYImyn0MMvCJU5f66RaRQXMfVQwPD8
Fo/GETH+HBGnodC2j4iEug8FCpQlFGZ4naU2wxrzN8Qc6WHByp8dEsTzKTEGh+Ka8j23FjfKeVLw
JvtoNyIqQGMFEZiqCZZrA9rBwuB7iWbJHpE9idNjPeFkIJUIpLAXsbJAIJF9EXDjpD5PV++9N4AH
QDBDY7/hG+2HttbePs1Z6QnrGjXrhEb+57tg94Kz4n6vqIw9/R4V6nRUMzuX5j1Jhsz7eTRIYYw5
LW4lJZEkX1WWB3UKvjDs5tLhn1THjTYz+t9Wmz6l9V8je0d7Lzumx7bzbxt/wXaeDHYOXgodYZh9
7A66X2oW/GDQ0PYWjRiDh3CGWuOIYMb+IpgoJ/p3K10FFu6Q9TQtuAm8wwbneuvWGTNoZdqqPMtT
Rlv1ZuCEYDEsbvXSC7b37TBn4RyyEVTyiEd1e5oKUDpEJwY5gHbc/WQ4ZoqEyeyT9sawORsk5q1T
apgZG565yLPftDgG8eB72zM9X+6XgB1EMj+AgvBl9g/t6QeH1m2lC+0uP96Nwl8BTXBU042P1ksK
/YnzH3p+wyQOr9AGaHZAZUo+akM2YklXUAaAs40CxlPSO5xM4SL7XUGTaqsYMFGG5ewUeiRNr4ZV
QWOhKUTF+FmvqdibrkxfBbKahSG5Bdj5WqVFEk3Ha8hbQM43xIp1SX9mDXq2Fj5+MqYEUHplLx38
J/tqkUn8cY34H5Ttd+mPz9WRsjwx7TsZwEuRrVux0JX4/ZjI499v4Vz6pKMfhjH9RPLw93sx1c/x
W03utJaWsSmqSU/N/hNWmishFOpjIKY523IAqntnR6GpZWtkWQiY92SoNdYyHJFd3RktP3kPegoT
rcMS70juyTJPBlLXm8dYwlcnEHXkmHkXE60x36bqQwn3363qXGEkF3OcahOw59D9fJdaDqz7oKUm
qJ1s3z6Z1V9dRfFJnO49LfYDWY177OUNQJne03SN6EVSJZGM3db37Cxfe2v8cCnQlqqHGdLuwJ/k
eYpPOKtddnI+sg9UWbKw+E5I3aU7jIxXOLi6ohOS5tfVss+ZlczBOiWUgXoYqlT6A2M1/NNd6zVV
wJwMVyUgpRXeIZ9Ks+sVtcxl8jUmLBBdhgcPi5HRwZSJcL4DYLAIq8fvKtnFudHGkDHY/CmMWUEH
mmcocASKWUPBm2DZF+xHC7yMbvdI9LFixjuinTYgg6IEVJvEEfoJJ53fImG/MDxFjFfEYFzoDsEr
KJ4/EYseG9nL6U31MFg9XpRcoY1pl0M9jZh7TBdhaHjxQdtzglhOvoFuY4YierN8ETMJ+bGNDeJ4
YE1XdXplaBwiWFID/qWHuzHBVIK680yJYTgDarCYFYZCDoSGnF5PHQXKl0NFbkT8QctO0EP6X4II
tEIiLMriH3F3rmoAUlzeV+D3JbgoGR4hJr0jQLZZ1OCLXK0cqSXtzgKy/IEWFkpQ0RhRIJtPl9v2
+EM6AGdJW/hYl4JbjpmFSN8+q690D1d+eGdcC/r00VGSyhUGnp5gOdKHG6PfafZDpCBDnCBgYeXJ
I/pjQYX+nMcZzwKoD7qz9oUnOAUQoSOfzyamlkza9FUTrdgKNDD7BYu56HH7VYIHk+Nz2g8puI7x
WjQP0GJFJ/Dsdhf31ia3OmDetColA9mqUIJrs4N+tRSeinHY5ff1u4v6Yv6h0ePyRlJfy/g4Gtn5
9z228T7cYuHrOin6X3Yc+4rg2QMyV+iN1Y4cJDHfVT/2P9KyvtDIyvnkATQhMq/86pNQ4WNzSJJ9
1F2ii2+A6DOvUEjoZEDrblergUqQQu1hGPc/o0fYC70RG1+j/f8EfFUPrkOr5JY6Kg1LWMX0kaZY
5Mt0zkIHDz8EJAFQp5gySv1PxUHzKp4TIXU/dgl2BHy2y1tBfIwutJfNhIKRJykBDGczAeNHFEwQ
5zFFwJZPhCOkaZCtvDcLqMMj5e6jDzOPiJ3MydhU2qaDh1HqqAGbD2AaHY4GdExNO623CHF/MeAK
PQAMl22IxeSBlvR4fDWzivldUE3AhKOiDLrbjCGnKcGn8Vm+9Sm1YybHHSHIDOhp1lMwgxZAVIRA
gdSS4IXQeSRynVbbSzdySoTZZ+X7Sw8Apj4yiXFe5AIcoDsZsPeH6aonqjN1Q0rvaI0QwRxApWEw
dtQ4SMyZFDqsqEZed1W5eOl7NmqreQbOsv3QidnCqignwNB8ahOL3tPve0+ZES05BazmTEs8Yr4I
J/j02UakZ3qsflxGZVIeyDPQmzgXkwAwJS+n0mZEdaRK4102JyLHHrJoHSRohYQghtm0ZGhUGgSQ
SUj+zUVKwGRDorUTIQrAwR/Q16UdlUN0EDAuy3lpt6XKVAS4dI+4u0fD/Py6T2st0EeYSRoWgSSi
Bb6EFQVxlT1frKi+XfBYklQ7jeJp+WIIpQhqR8ksmx4hJEMOJqpEYj7mrCgWy9bnFen/AMfoMPjc
we8G3LjTja9ikTwdvV3BiQpAwMvFE2sFVD8lwKJRBltj9BZx4kX0TNRnlwIwvd89xkOTBU9fcBGU
xeUBkAm24Lk4uNUZWV29f8KCu7oqiGZj9+iEDeZXllL6IuYSLHti3wpAyX3RB+rAGm9yNvovfVqq
YgO3ufSe3fGgnLW7W6iOKs/H1MbqfMKIoeF3D/uyYdhoub3WG9j4/YNg14fJ+ix8eE1foeWGSI2s
HJo1AYBCdBhdwZA9g3aIg3xaNzNqYA9pTQ9Ghdwqg6QE9Yr5uMOnScff2496ixQtZqzbMwYU4PHV
43n+muT7KzOyGjDgmDIfdvvRTKsLxzxd5Fv4KrdPKs5iiO11ejhJAWEsS/9DtDq8/lNOlCe1acOO
G0nr8qkx+wNzef3HQCnmpqS3MuZXFSwIBgOi6aYA+STQY76RwHhCUcLbs4lpLJVHMqIJUAqQhrAg
f2B+AbS62obJTPsqvzLJtI/JE5UF4Rb8zWIWYqOt5UEolTTofQP78ie+Qt0jtNiyWbqogaywsgq4
7Uuqoi4aXhttL+23Ge5HeAHf8GCGB3N3fJiJ0BARiSQXK10iV9rx7YU9PBaQj+G1r5o5CwwBrk1+
LFgGDGOjl5QQiNHYILSeFooTdL+HKLRSy/k4zmw8d5yxN2msyiEFgOhKjy7qlxTsUId1WDzq8+T1
H9pxodHh2mEdmpwrcZhnoBG/belbs4OHPHIoVtNJiIw1OmxCa2SVdqgeB5POsSBNognT3Ix7gOGA
oUjgwVGsI1qQdgX5kcorvR2OiAgsru1IVcE88m/uJwPy+a8zPvPFlFHN6zbkDaHz/2EsOIiFzX0H
mHFSLJ15vDu0nzOHHE2o41DGWUjDAvEOv4TxiTbApGIedN6TX9HbgxMXR4YaimwTBTf/VBAvieJF
azH+gVZOIxpusxMeKUgu/+4onPiST7Ek+M6SC7s7S8gq4vZU3LY+qGclXT3Iu1CfVRYit+UQxYls
htRNLRpa5HAWLpa3hFkgLuhIKwGzRhQt24MJ77n7A4RgNvLlV9A5TIozUzQtsEOZZsr6aIMRIpmR
xVITKw8JXWQNHfG7kZNgp1bWg049igvTFpphwq8cAATxHXo4dHgNfTy3IYMoW+wgTzhIXFbE9NvM
f5qTp8PwA+jeEpaERCqQIMw8UKhXcLzEYxZ8VWBzrk3lSZU01wJNZgdZabrk3MdMLfRSixNiHbqs
XEqsXPTdhwSuWuLSQ54o41NWmQ9bQJrfJp+IXhUW1E8LdMpkMfF95Kp8DxNePRoWgx+9afFBQMvT
osBN4fazSvu3PSgEuRFe7POocf2FPQChQ6ETKb/NpvT2wX4vmdMTjeJtxdrj+x0YmfZpNeVnDKK5
WsB8Y9f2dgf/uGQTytxspjQ7QvmoIrR8mslkM5v9zLSgsJgSaxr2wb6YfIz/CKns88TU7JfNzDCT
QNt8ce9IPHmld2FCWzvxcm1vviFIhwU3f944usd+ZpOZiI/MB1t7OTlCnga0gtNsDyz0Qjazt8zO
nnZ2Z+vmwGIwD52Seqt2FNWk0jxtXKrOztup+BPdvDXis3CH6chIBz4QNmACoDwEXqa3pkvB5fe+
eK/o7TirZ0NOgCnriDH8mslxphjVbrYWgyxfkBUeos/KlQjQaaEmbJiay2B7C7HCYMhkdVhyX/Be
6uyTnEzApN3wx1xwR9JDMLKvZhDg4jj90nQlk5s8NnkAOEz+6x3m7ji0FufnzhZX+LXHPJHu71r3
6APMbjLmEyN35Bph71QB45aZ/jU2X0kVlBwV8iH/iaMyHM45eJ39DJrJixXjipdlruNrVwHH5o2w
ACxwCZvTtmjhwrPZGCb3WSjgBnaa8qx5xpU5tLDSR7BtKNtIBLDeaIBGVrZgPiQvHkwYErwJDyUM
u6uD4CGgc3mz0zlH2c38G6oxBufBSwj1f+Pw6+ggdNhSxX0HlZTUAU5i9YSU3mKo2wktGmePzGs3
9Umf8aw2qJefcLdgYTNw0Hl9XaX2vv/etaVSe1wW1uxpsno49as9ttH6/YOdX6ALAVVdj+c1Hchr
s/2RA3lHYuRk9mzHtWIPP4C03fm5p/MbYDWDXGZD6wf8JlZwSBZpeCl6otAcXdVsuvtrDDmmJImZ
gDmoCcXUl9SIR4wOzzpl9gkWi9V6PVqQ+D1v4JzAwKWcbBBZ2H18izIrs0DTrNmZZ/l0UUxYb+uE
XNK68dRZFuYMu3uEmyebKSOS6RkWolEyb9YP03/NWWNuHiheI+xWQvt0CChC2Cy8KU4D54vbw+LL
3P7cQUSL07OOaDvxV0ML/0W5FV8peZRpLPE4Afk8DI8zTCcbZMi5FRH8mQ8bAg6nxLmZFT0Dacfi
VO7HpYLuKB5Ybgg+w7biwq1/GSdJ48D5g4e+RM8rVg6cIQ8dTJhdYF8Kb2Kn1LWtJrwE3o8wnm+3
MRcXc1UwbNBcTF/mdE85mbW5n17ERT6dyTHlaI2X+jjyJEXeayHjTRorCcFI7MkRq7Nz7qZXu9Pp
KtgHQezC+p5lj1t6eSoMJEWsN4zV+LuoQWWJFz+uhnW3W8TJIOoXRVmCemDgLmZnuu42atzeauwP
SDvcbreyoX26tVX9XfNavKhiP94OKLpq/jZ2zNvhb29fTs0NUk05FpaJv5nRll62FsQ2U1gdkkKT
99mtyoBWetPdeJw2yJp7JWKe6ubwp3Z0s8ZCcWovM6ZleQDgY92CKZxrDD7Wj9KZaSCYkN0Pl2wG
q5HLvOTkvdZCLWQGPJ0m3IEjO/1Rd4f2Z8qSmk73+5Ww3y5390So/fdPZy68h3lEUC0CCBEOLPHO
Nipt4Wz7wEqkUHNDsa2R4LBQjjTqtxtnyP42Tw+XxXrRzT7pk9bTWPLqZATD0kS1i9pRPGGrn+Jy
pvLy6zHaflqjU5uBdU3gK/DrcYp4F5M7+c7FX+Tl2x1647SbDz1CStAbJjDOvWG4mzgTU+VMTX5A
7+hw/c6OCoBJQ1bEG+JuOPdkt9tJnogok/AdQKFCcz507osk+fP7CR5cYbV3DgfTY81tVwi7CNsk
r2efQBo33xM1fv3QU2MLpYJtrdg/pANKZrUIIjVz01mcoPn+oafRdLQ3RGwium92HlJbYFtt7W1Y
7JYJ+dx8+tkJ+WPCLb44i/PPxDlDH6Yjhq8nkhN8zRV8MnPVmTSf8iSHEZyxt8BsTXp30p2uuL2D
R/U4S17eLXRXwoPS+RHOibl62PtTwUL1i0QLjVC4uvrfwSvN0owpmJONYq+/c5APoDsZD9+Zq+jj
lg66KLuJLX84ba18AjQvuiyHMlvYJ42cqOZ6rZoR3UKRo4elM/+PpPtabpy7lgD8RKxiBMlbMQAE
s7J0w9JI+gnmHJ/e35bLPnPGo0BghxW7ewWf1HcG25+fn0bvJHkeY5YMjal9eGQUG6tGbCObb2/f
O7SeWCSiDfs+eotjebv9rTUffjtq9skuPY/0fxr/6t1hNbkNOrkHfy01/107SneN4WRcjs/N9/fi
ePXw/v7+WRYrPMbfce4lqE9HD63be8/nVfrRw+/vrPMdtme03j/E9qc4fNu2zo1RuTk6N96+z+lD
vHzofc/s5VvxSVOtOev14je3q0WnovV2TEejnh9/KMRx/D1r9A6Oqgf+fju0RXLhuQ2NfxBzz5oQ
ha1aVzwqZCz0g8BwSs4xfSoK5s4alNnD+Im5pPrQekq3jSaFgpfGoj1mmz5aEPUPDmCA6bPKovmX
Eq7sdLTrAbDPsQbHtafla/ZV/L7+V/teIAnV3qc/uInX1ZMWwGbVwDQrv29f8++5PnW2HvHw9r6l
5D7UYhdZQS00QlT1e/0zWjhm/jN7GPaHXaarTcj+4b3dH7Y7D+1Rr+f0XiUtQqt3SMFOL/49P1QH
1caDarJwy+BMZKxcf/m6E1f8ubnZCQgU6LFtgPdt2ixPW3XtQuknyb1xpfJQHk47k6TSWvu/qBmY
seYhN3ItSh5NCFTRr3FyKWJZSm22M+kuvq8ydTAjVY9agFP7swKWBLD0J/Yhj6fT9lv/hZoNDAgx
w6q9FwTMRmHV6uPquD5eAEOra6bwFHAA42uhfdSz3HeXwCzVgEc5cU8wVP9dsJicngImzUPpZ/pG
GBBqXDkaR4LEwhbIs3m76jN0ptchsM7x2jY3smgF34qPldG8Hxq4h25hdP7ITFRVb0wK+1aVLb4B
XjV2+p/bt4qyh9NnJOHus7D+mhjsDXqY+4CVQx3WWlQ3oyjN++VJ7s2dEd0ECploWAAPOrPahf6R
3m5b5tiXNbXT5WNRPpBSLAGvGAVLRhla7iQT62/7YQahZiy9i22sSTcKjdjaoNqsYh9naX10+6eX
evhX/SHs/XhADJFfdMrj/H97ggkE0nLt9ZoDFODesCavRbN9MDGOU9EGKkbpbarMUqUl8LrJByQa
UoYawTYtloXL59FxMXN0g0fXsAGiuF9bKr3Lpfbn/Gd77fhvlNWbBeMpwDO2a5Ml1V8Wt9+NSY+l
Mm9h+uW1YWZeZxP0YHcUII7NS42yweq1eHyqwgDMzRbaFP9Vrup2ChjZ5t/09l9ElOc8PE+p7mlh
3B8Oy5eKKtwOmb/WjLJYTWJuNtwR+RSqEOM7Xqzawr1pDsq1U5y/FOtkCTsRmQKyqhNqlaGSrbWo
og4mrA9yOUljj08q5Urg02Ufrg9+cFVJ8jNl+uZm19wZIP0xPXWOWQfaOTNq/FetU52czkUuS4uy
ddMMWshJZegsVa14W66FLuUlFCAzpXb1gihSBp5AIepeAHdjfH/OVs/4Tbdn0juGomIon9RXY7/x
iNO7XLWA60+TOIBt/oQVZhsolkYp35gJjV1RfGWotD8IBvbcZtuagzBo1KtL4pAqtZb+m47cxu1/
NI/xbrf3YFhQg/f/3d7r+mWvsvruBk18+bJ620AbTJ8KMwoo9+eCdgPIQHnV34LPbwmu719Km/vD
vNa75oX3Mrp512Sl1nr2oysE2AEwvq4MMmNRdqnjf82ZZNvbqy2v369luICOSzvtaMtMDrTmzPQ0
hlv1v/yk+ZPb9HQaQXZvFePhu/URCEfoWr9VQJ280Hn34p00Obbbrzrtg2v/CdxFUTNUxrWVoe0u
KEKNyqirsbY/DXOK39uWXwUQpTmMZ6DmqZn7zw6je80Vtebk3l/yWuB1I/UmzdCaRvYSi9/S+jlZ
ZWWy6ItVv6glURmeaoUWXfbFt4bAfsFEP2WLkQL1LvyiZr7SN4cIf+0ZjtbqZJZ4E7FJ5Y4pHs6S
86Lz7IJpF5wWz/fpk/L6pJSUfLMukUOsTBdvf+/npJJ7XF+fb/RgYNQs83khNE1E+ZKnviqxDj2i
xfll5hyvd4LvFwqEVLkW39klMR/Gr9cu1ZyxbNPhZPEMFJTFy7HOwK6uVUT/NNbD99VFvQ2tYpDs
X3d/2dcJvsDsqiOeRppMR8IZ5f3T5P5YKTczYnrTJPdh75w0Gg0SkebsaXv52Ikd+x5qCUmzaptA
5COZi0yGAw2hDwi7c/2pz1+nzvJxMAEEuJee4B/Ly75eA5DOKv+P1dKSxrm6vno5b035ffOoqJ/F
t6vJTLhH81HdCGTPWiZpWnzZ01XRp8ji+v7UMmRiuRgUs49Fnf5zrVWZd3FDS9Of6XyoyE183Ymw
53k9xavJntN0Iol/M9YDhKp8/k+lv0SDR55jCXOP9UJ7AoyjeAcGujJL0IwirbB1sbuQrJaHu+XY
Wcpa1RFkVfkrrOaxqc0HPN2d/15y3a32YrI/QxeVTa541NmoX1PLwWaESUr6jzYzzgeiT0fFH+R6
8Qz6oA+7HOcuiN/T32vudzp0aPfzV10N+K1YFw+wZGUPfz0aUAOF//JX3aueCeBPK0NoWf4C4NV+
Xaj/fWyEaLXxZv0+LTx6dbTOSdguvddJBQz3UZVZHw4TFkssKz9VOz5pB05W6tRLT5QqNP5N3vuo
o0+SUeNxNG1iW53O49ObXsPtrXADLVvHsy3N+KkHCxNYOrbtBIupuZxL8oWWd7yyb5NFv1Z4MVbY
99yvH4fy1zn/vjkZZAMt0zmzTi6nZYPOcwqLVF8SA0QYWRncouuNC8t/BDPO0Ff39WMAP8dUlbbn
sTOalc6BQXyaghMN//obLHH+bd23NX4ZiA7l3h0I63n9GA1Aum21Lo++KWSu1wq30C1GQzqP8Ang
SnALADrL9Wen9mZwR7G7s/yzMJALArbycR6XXP48MVkDu4LWueaYSh8PCnwadAkvOqVEX9mqz3CS
5+Pi46n4AuKSK3QL0/Q6TbeXMeyZcNnU0SemwSNa+ABpz7+VLQL6IQPwRxqyBvDTqAbB7rgc3Oev
vujNaV+z903RyjYtsMdg4Ku+jv5lk+gvWz1wLU662NWj16yHBzFPa8EH2QRNZJeflQWo59S3Fa0r
QVDzEPVDh9oAIQ09itPheNUYOk1rNG7g08DrCxAjhne+0foPWwSuusmDRx27lY+T/pg7jO7a8xCA
IqZ8sRfTyLM0p7vWJE9DMCCVzopjECCVvsVyuYQskzUsRXOvBSRyq7YEIPndG6C0ARzac6yVYoVM
V59yjiSU+hN+YH5LT+XOckI/SNIHtqpomEuMxoPg18i1HOdab9vX7d7rsnrQOpxGZ7ntzQyyUaHS
qqOrLj/6BVpFKsj00ElFo+SYXXPpuPnO5F0Yu0mOJjlXU0QBEzOQ9W5GBBrClgAcgY2y9s4JjNU6
S3ke7GlLB+nEGgXIFcq6+gxwa6Xpwcx2BGA3PwAi7BKSvnonuO4mtnXu3ApUVvBwa+we93wjZLJJ
1XQ+Cu3F6t3dOOkS8WVCTs1777IOg79ARgxOb/oFUa1tfQQeyNzAGFAcWxrmUE8HHiQwmc27B7XW
u6dl1hSL7M1T25H96t62qdgI9q2gGPsHQnbccnApUMynAafqpsy10sGZPGTZULyuz+ZajovuWUcK
NURFo9i63HqanctFl3HwvnBYxejT7t/mQxAH5mhu2I5NFWBucD06xdMAU+C06hdU7FU0oBxqPSEZ
XBXQ4JK4CXhPwCCVtXoVv0/D0GWG6CGJ4c9tqve4rWmGpnZjnf1nQBxWFWACG8VNWfUaxKRP3GZa
Nwbd/z1W8C620zGBTb6Es/mAvGVh7d5u+0dTpZmvzavr7V3r7fuKSmjLq7sQ+pcuy/Fv8XdQUB4e
kqPwN3oL8D8zX25+iycE/UUpp4GradGN0AJjyF0MMNMQlA2QaoYK2xNMQHkX81ShZed96+sbOHb4
JFFXVW80QLprCoOfmycQapd786RDW/2VWhUvbXQyVhat7XaI8dgAZ1/wrnfy7yu6EjqohlCIKQci
Kn+p8T+eGAhf44tbURStPSwPL/i8OIEEndEtmbzcaAOtod4NI/gny+C79C8W35diw1qthk5GVcmD
Jf2uhkGFlq977x9+7qqx+GnpXH0lRzOtJQoyNSFwXJpgnktp4a5T799+TBpLyUroTHgM+aGgChoe
JhcX0uhhFXJmuzfpV3tzoWgAwwD2wX27kE6o5MKLR5UOotrl0r6pTAjvL6369rEUvRXDQKrmtCTU
D1qemtuMdOCqSHcXceXXx9nba03gniCyRHtI46Zz6RPgCASFYlosRpoI2tsHdSXPxsXIcnPdaxmE
2yzRwNKcmDw4+y1lKbezqCyN8tDbQ44hne1P/MNapYN3d7sYMqwb8zarJFiIx+hpaRjm3+4ZfLrZ
a91RzkG8V/Y8BO0xEgl6xXBINqwS0R8R9GIO/w3R2JOyU0Ci7GNKb+i+3Z510KHMneLDJIyOcxZX
+5iRQ8qzf+4YKAZ83w1exQuybNueVA2HZcqPlNrbugYomJoPu/x4vcWTTTxVenll1tMDcQsTMLx5
YKqTCiSR0DHzKwyXn1I2DToI4jbeCyY3pPPXxOMQCy/+Zf13fbplvJi0cQgWhE5raXGXOvzEHiA+
5uNNpXPefW22yR0DaZsgTgWKZbFdVJpzCsV3pbaP1sPfzhK/4DxLfCA2J6Y46up0F5jveOVCrWI1
RT2v1RkK8h0mHiHTVjaaAIUHTEXsLKBa5PDZz24fOx2LdwoIiK4abBThGuG8Otdb4LCHAjKnW2BV
o+Y+amILaxlXp+1tXunv9LdJpAt8I0JUEVsJdrmUVPgd4bhCB3GJbxfX50kpim/8Zv02JiCLhK5s
UwhzafxUwH5FfW7sdhrYjUWl46YI36PDm+x0WkurWYKJSnsZTEp4Q8k7qNIiXbvYVtC7rr7tGgDp
H//+2Adjckss2/32XMBboOhR7yF/zkuMVuN4G4NWOreiqmtlUGOmZaDWGDcDo1eZhrSIzIAPMw9u
l3LbNhVkxI/IBqWCnMl5dWp4NFwoP8ZeiOvvYqP24j2w35owTUE1ZdO5qM/KFAAAG1XUQb45MMnP
L05XAAzkm6vK11OJP+qfohhUdp5civScwDTqRo/jqG4a/7EwuZFgDNtoF33yHXwNTmYgmwIPt4tg
aAFBl1gOZ4pNwIjFzNUt3jzTe/o7z8iiQI9dnp0vgXgC88OaJoeARIPOa+F2H6U6MjWJSmBt4lbY
ZsSoHF7YBeUoKfixNHY7Tz+17uyJAtDFJvxxiLBXxHvZLJnf4xAkSvqFovlA5p5dBsA50b//e2AP
OJu0kXmpwVBkYKcJ9YMlaiACiJ3VYfMNEpO0HpVoaiUCMS8fKjfJ5Hn9b/JM0L9V6/xqzrWm8el9
f2utL83bsrGsNS7agLfGoe5yNwtAOoXmPWv0tv/tV605wOqttdC7Ga562mJIMv4jkHlfVJsrXwSI
eY9UlBSSV/oay/C/z+1DymC39z3yxGPz1NVaFM6U1fwXvAw0tvrkJ6/f09fjd7V3H8mF7rHBlNIq
HkNT0FSuc+M07apmbu8tWJjttVnPHL7QRDtnFFRaRIcql+a+Rs6kXai24/x7NWsU5p1jtansqYCQ
RuQSRIlVRDHlzajYniozPVXeQICTtTZHQcdz2UZW1oyYvM6927oZvV4GUfh79Lr8uDwCy7Gouq1m
d+s0Vr52ZgkdfkB7iNjQUVhtQwnFWYlqDzYbVNn+uZ6IkVSNVPvb7kdb2u0wsouFaUewi9uqJTFV
hghoeACiWyrIDDGVOJaZZz9cqTfRF2D2OS79BX/LMehl1BVmQDEvAeKgalGNxB4GSxuUnLKe8ggD
ibnYTRSz8n6ReHESRu/lPlgUIjgMWuDMV4e8eKGf5+o5o20C/OdS81Ar5w4JnF2+IqCaMt6a1T7B
gOi8ut151gyoQDfxRN6dEWghzJsSP10/r76d12LxMcdF3Ppk5mo50xefd3Q66q2rKSHOiBBl07DL
DHF1+Rqcq7NeC3o7rl8JsPQe1GdAQ4VwfP22gT5BwMAI0sn1R5YRLceLY1fEJ8iuGlciNNWpnDTg
DIX38he1slmJF0iXJhHJqbbN+jy+b2iEl4fKJFuVHPink2EU/CpW96NkQOgPKKnccMs7XMVC+wpp
GOCc51UTfDdHz6pCN+bYrW1T6Yn9sW0yHWHhnQQCcrhZTvz37dnusR6FLAvMPZ6fU6v+AocxE4wV
0CtunFiYS+KG7ogYBsWpETKd0yejujgpxPn9NcxmlCTcyl9+s5hOqDcpJ0H+F1BS6ZtXQZ+/Xf+7
hHHf3/Nrh7bU5tSNVMbIWjCCf4x/o+XNg+RDbv/Nth2nsub43mLQOoewduyGsJ2MAgT87A+9zQP3
58l1+bq5tEVFp9qn4+InCUEwOeuZkZOtSy0lXrFxf64iq+DQNiYIOauF78V34Ze2AZnx3b6137Ud
sU30AiW5mAqiGxFl8mmQJXcJyEU19qbMBQfzwaOofpa+KnVpu/mvVHFNfmlSJXSvomNCZIGJ81Ng
c6aKnl8rOwLkrRtBSVhOPmvVPs7619Vb4S6wC5qFuACHerJcizaS0rpFNtFUkVrxobrtwq2Wj8kU
YXOFYZmXH34sq21LxgXx/wG/u+nkLh1iVJdp73wR3qE/uG5G5jqKuHaVDqrfDt7UqMpcw5/yBRES
rzCWM4Z/rbdV+eCWl6IrCYlv96eMDgFR4FdcvUuGBf6CRoVR0N/pvQd3PmVmnDb3jfCaq6B0DbFn
V7NZWp12JFh8uPs5+xaNGqhud81gbwA4nrb14DwW247gfwcQXKx0BC/he0Gock2C7bRIhFl0IWiL
LKOBo8dU+ZcVD7Jtl0EcQ2ia0IVYX5PjPkyAEy+KGRzZYmtncNj1dzft1S8J763+7qSKseqZnKB1
MJHY/FQxzG9hVaWP4ZA8nExFv6eMELmi43kY1dv5e7gnd9hOA3dlwaoPpVuoYImHob2VYaER/cVX
g/8nCGeaz6J1zpKKqhkeSywEFyAHTRKz445hkIEXqviJbccaObE2CfOQSklW6hKDOuKSHLM0XFBl
IW8CIK8/O7wV/3l4Nsf1CfGimIIfFv3Tj9JbD7exI9SymOIUKHRW14sD6weutlSt1C2rbV7BOILq
mjW2Sgrut9urm+gv21LXQ8qpJBV+rV8lYJexeOCwuqq4py57wXZbEMdNIHdSDLx2CgDn2B9tO2lX
Qjyw+BF6BsIKgom/nAKQckNFKBCHmsclkYvP87JFVm1uhGcphuOGYyTULzLIHzsCug3CBAXsK7/b
Ypgvh9jZ35fi1Y/pJ7enfNaSJ5x+RJqCGG/scyHzcn+zkwxdg6CspUCkFeN9HR73lS2oBXVAcTmR
th32EVScuTzFmJ51eSUAaheFp/XGbEbX1OqYwgbur/rTulRaNJGvudb81CMRPbr82YJMK7njtOU2
MX7H7d5Wx6tX3+/rViWflDM3tCmSyxVjWjPUqHcf/tds0nGRS9BadORYAEraBr5Xu7AijMRyhUHh
GRsL4JBVaFnk5h1t09utfalRChds9w+8PulS/wh9VhNPJX7W0xUz6DyfKnXyoIty4wTAKe8thZFm
bJD4zYvNIdP2P4W120LyNC4XmS9ftw7able62mWhXUfkYsq9d/dMFKU8tGUplUiyqI6OV0aSQgjD
OdApFaeUdFYqrUI+IUVDtVW0k1vHm3Ljdkp9kIhIr8oL+UUZvIaGBk30DYqa52nN6kl9yXkGjZ1o
fnqoFDpf91qznMVXTQBCe3V5T1y/t4RUq1GQRj20i8Uwe2G9blZeHCRnUJIpirWpy1J/XYr36yBV
JqQl8U1253ht0VHk8m+GN5Kl2T3Wf/3bpdRi1eUIEsbKtSNqhjbq1bFMv4mY8+5U8uj9na8hzM80
K/Ex940pvKeAToZaSTgIOVFh2/Vml5+CSb/CiM2Ikc8H9fcHIS3JctHzoUzyj8+53HuVX0PNpsEb
UJ6vdfE4BPICcUWHcu2T8V20Rcg1FoHyu2NWrrTIW9vKOw7WubEsdIJbyCfTMwrpQ5TTRmqCF0+w
wOVvN6Av503X5L4aKYdk97EL5zldJrlbJLS+t6EhJ8cWvXYlh1/ubfHtCnpy8R+U6tYQERQOH12c
4moEncyQEByTy48FrsDO5Zu2bnVoekPzL+CB1bDT2btIfhnQ3SdIvLZ2OfnPJeYBITXDOX+lIh5z
WQ9rxZ8pyDha+Z4+eEhDv3fD5XQYzhhJeJ9cJLvbiDLVura1c3fmx7YiyeWY7A7NdSFxc6UrVZpM
+uXGxm/i/bGN1gZmNa81dWFv9dhO6V+yKPksXOrJKT08754dRV9QVdo7SqXU+RcI285tremg3rLW
/q6C8BcaywHqXpg5aFW+JmS1rs3jrFGjBb1uHQudDDP51ItAkXZ4qz+r7wseVu1hRuBZsbh+TYQN
zkyUb+ZxnXXyJFdwqbeGWey3UhODwf9kvVQQyipYKv3Yf1/XTwFEeCUqXcd2bm2oO2e50pzp5Y/P
NzwaaCYK2JsWrT+32lawLqC0+Qyfqj2vN7fu2KwZCiOnNKxcKd6VmuEgb1pOtE1391ROJkBGuZbo
gm1ztqD6GYjjnQWJDRig6QSCrYZ/e1lO26ViXK4lVZKZVwS2ZO/yVlrHUnqozuj0pgx3/b8F032E
j7rOjAcwyzHWxKtvYn7BLjgikj4VFPHV4c/quhU0v9zkgifKsVejI2THGk1Ici+fslqSUJN52a+r
zV8l3lElZmd5uSeTaPQfpmGkzeVHnJ5BoUHO64TM4nMpNt2BlXUmXDILsL88AjxFjl1gPjbz01F2
a+6hgz2i2oypC3F2fGEHVM44SDm0coE5GCB7vIsWL7GaEIuE0qISENmPqCnJpYKFi+rFfDRBaW7A
NBiCaH52lpyFKGom17DoRX10oOxyY/v3RJzFdNac1GPKYMVVu/IVjBdgJC6OHsEstu62FYCE+S/S
0+q72lNzLAMeZ/VB38zTS4FW15FBNFvWRNuaYRPIHmepuMhoOjU3kW6ouWWdIOX1qPTkUyKGfN+I
Vo1rLaz9cdfgXEzemNSNWrC6vCNbBKGgRkEHToBMwctFcXP3vf+/kYyoNEucZ3pg1dnf9bPlpxVN
VVIVDxSzD2gz5TnNX8czPLPyG825mn88Jjw61bhD1HJ9WXynvJh/Kqx1Mpr//9MpnZmpVHkQTdvi
0z5orlbcjFK7XNUaw6HCTiC4bXCPKlu+KV0RiPD/QozSi+8P4X0pLBFF8m3H63iWPN1NviD8uEiA
wtj63AwBP6lfB4jeh3xz0wmVDPN9ag9rV+iUWHUFQEti8N/92vF7jzD7ZhXtWxLCfCV8g/NHAoTl
9HvUMKtfQhkH1UFmcuTXh2dhfnRvL6KWS8zxbZcdvgvb2ZI4Fg6PI3YF9if4NArrl1KM3KqMTgMJ
T2iZldpiW8EN1bR7Xyx2zjr7/VcIqwSPu3aRSNBFKmcU66HSmZe6M3HbNikVu2iH3ktsLEQryMBw
vyR0PI6NtjyFWtfyo/psxBr39uEY4hXWRfYyWbXdw9X3/tF4DPd1fk+diaLpHr9iHoGCSEx9aJdi
d6t6syYoPDIhf18uW+pgKtFAv/fYJkZRbPBlVTm6uZt+yt/dVgGHVTZJsVJ5qkrt/dhfmhSZe87H
Zc+3CH+5oYbpBSe6lDoONukSAnb/KOc5Un+oN+99cYv7pZwhTpQXuJECYjJ54t36tqeSqemwNTtr
eOju8++h/HZN8lGMk6cmqPamRZC/IsaGLTiO7eZ526PAtWhvpr1a+UsnSDRuI4C1DpJ9eyW8V6PU
j1bhD+gFfOxLspfcEiqROWsTgo2vXlffoJF+afmIgtzVzJSZX7V4qtAtsUKtcF1HQzF3nVay3z1B
Fx0rYhO9XU9Y6G3I09bpWhHBCsVUnORaGCNHe0Q5FWBdkfE2VueO8DVZJf26yuAgg5aG0SOuqHN0
PYhsSVEkU+940NaUszkQKo0Ej8+hxqJdpskk9T9Rkfi0H3IpNx80i4AyQETUrxa71pTpYzykbGp2
k3nb7sCpyXWpf8qA5+3KpjsdsWqzb8MgZZyVUGBwDpVt8IqV/e2RcZ0EFIX5s1PL3SjsGrd2JlL6
q/mRCc8tOmqPBhLUV61VRsgi31n0C3r9GvF9BUEJ8eHHLwn1w+qbqzczDHRLaQGs6UFxqR2wYmtD
9pBwEnHpKBfX0xMvHQpci/ftOEK6JxbaJU3eKbYrMQZ8o96SvZBlj5piuvCNbrJSlNSK56wlTIom
lKIzcto63UDCQazG6lu+R0GTXn+uycXfpElVM+4Z2jCg/U95Mlgmt8ZGYPrgSWSqqOHtxRaXkDbN
k5nRN7d2aYz+2xOwzd6tVrnLBCxI5V/7Wl7VW7pMGEFqTAaMfhmQo+KJJBCCpJ6QkMd0WflIf2Fo
1W8kpM441qTmjizOdsFvmXcWZB/rEOr2FV9OaYWitEi4zxgEucUPnypQCgnIfmSWpJ6H2jIPvWT1
mvaa9FJoLclitbkuDwcEjnW7IEDKt9hHxvRUCeFOlPUEnZXrQ4kLVDmrq3PGviSAntxei+UXTY31
9cMCyqLVxku/tWSCw/NVT53KIHpQ6TBW10XMGt8qnegNZV8jTzNKw4MFESVxjrWa+b8yR9u/LMXV
LxdJxSpk+NNONQuCuG4MuUhRh2hwpfxPYb4ydrxWF40vcQ6DphDuu0SjOzhBDaSo5dYE+WrFdKpQ
+jjHduU3T1lD8Rzx/HufChNlL6tru/SlrCO0daydeoDWDDJUVthjAVhJEQ0f4WzASHON59iNNnhh
QJGg/lW6JaYvE+9kOrcBvGRJ3TxXsl5q8wgmtzyjeYTGyzXESocf43S5Wa2BYswXc/8hMxauSi0o
5JwbwfbWHsuT2Gl3Jx0O1rOY3mWr0NLbYG2ZXeeV0XAQqK4SK0Gi9I3qT1E7gO7uLS9yjtoFuZjJ
rSaf3Fv8s8/3PjUlOFWBZezKC+IPk1j6YmjTRtq8b7qbm2lcyBp7TKFlI9c/wDLqXOEVwaaWm+dU
cTvlW+l/OpYqSKF+kQWZY+GyheQDM6VzOyVin4RLTfbUx4rttXZW9YQLFV26e1fS9DoTgmIwYsYi
opnYFGfejs9Wbndq1epJLl3IPUrimaNUdBtCm2IvNF2T9SCqq+A3LBLxEQ9ZRL7xyR5KK3g7NqlH
piUhkOL5lkJHbFbd/3B3coXrjeXV8EsNyWC7BMhFZ5diyTEkeLIl32NJShWYhk5mAkOxeaFos1R/
eFi/6pfJ9w+jkFmIAolwf79Ek1ihVJ3t2PbihS0lFCT+hsFSYvXVw+Zl0Z/AWgZAtKBBKVGK5pZw
RtqBut2nXFO0EuopN7dRtBzbV0dPOOvwlDRjeeZJCBssp8qnmMUOHJdd5ZjNUJdfUZr1VypTxfUT
rq07ZTUX+TaDMotacq19rblbfco0lS7W8mYeXhMv/++eqRGkDoN+ONumaXvO+iazVHcw3+s8FngI
GvWCFt/nWMBjXEuxN31avE5NWnuYfdVVDTpzBou6D1jLPwY1ivqchWKcLgGwkXqx+0GaEQ7jrm6t
iaiQqIrm4phHMdQM/Nzh8ym3q7LtDa0zOzzXMPP201nbXAKBWMhpdqwRT8EzoEIP/ZueFENy1A6E
dGA8wiA4LE+VH4ZvdC4YxSO5I56aFl4FY3Ko8L8cu/OrP+aP6NlMeO+GjPg6f6x9r57hiZeD+aHN
NC/b2WBjgtHwmu9vzBha9ZgGp237uk4WL/VBHHVKxhCtd41tfnjrHUwb6frlRmkdl53TcSz2C8+x
ZvchoNIosd55TdG7rmlHm1gFfVfh3cI4D8zUeoNKuQv+ODNeTbUmK/T3bvVzcAwffCDSJb261Fem
o1PPiw3m8iigbMBXDFxslxOUel6TB+kyEdzME6zJQsJqFQ1eyZrzQXX88eenc/3c2K1nJeqpL+uf
D+T/Vz+5lC8ad1JtzkbB4QIyFNWqkxXZ3CEzug/azWEbFu+njvOvehI8Cy0whOOxM53vQTPeX8MV
CvdOrum+y/oiz1L2mOzxp3L39BKXtdTaEsXB+tGvemYSo1Oj/L4n5XW02NYVI/ptPlyNd+P5sNDd
hdFRr+GxfKhIcTuQAm7w6zI1goR8r+EYxTA7eQTI/mVoiQlVUFfz/vy3Ap5E9xrHJUqybpRwJcbo
qJoNssdsUHvKD0uPuUGA3PW3r4U7Qq2FG5Ou+7czWrvYE3bAaVc35q2tB6qBRqC0o64AzXze8Tal
YF5q3j/vfREGNNq8Tz/PUWns1CU0ZftFipr8U3zvXL7m1LGfs9FsUH+65OMV8pYOa0pRtLdB4LpU
0lLnClb6EW1SSlazW4ARB9DKS/XjtEm0Zq4pvNVk0oUgih4pvfWLsGu/0WBHw/eJgohBrv3tC7VH
Gmr634vhVJH/V7MHwGk5zneX4/O1w4IuFu1aokeiVk2ghMk0CvIFWC69ZkFnwLiq4iGWqv355vpv
UF2nPpP3Q+AubWQ9DvX1PGbvbh01P7u8UUrNqs1oSDdoObh06rveRt6lDjvtYmDl0knCCI7yCuzJ
Vje6X+7c3pcmqdQSgVrkSC2eHUtVldeJnGYw33YXz7UnCe08JPz1UXbuFEbTwb13GVwYIanYuNxf
dasj0obd6RNNndLo0M3GVCe8vUFfYZ/A5K8mXqkRKe8AmvfQRR7rlX5tBCWYQGb0q2OxoXHq0MC3
oBjMi5tQFIYR5sL/S6dP5cesl6/ZuOmg/Hico1PkktJw8zobeILHyaMlJpVzrfUC9nnRqn6wxzDT
VNZH0yfh5rA2OFUfKqOMrpzMwtvOhhDQ483XtXfnoIen28MlPaXlejPX84KK01rTz6vBanDtbUer
5NSffm5pMD5txvfeZrAV5e4aNaDj9FTQatOobJDLGs+oNFEG/htlVe4vNmnlZ7ZJL/vudDYkTRR0
qh8nWZuO9erezB+6x3NQRQPnM8K6f9LxBZwwLY428x/yAxQqG1P9/cz/A6gDWJwMagNt3FM3qY+i
06BwGuZX/buW0bqvhSoZm6L5KeeBWmrrgaoz5b80bBxFFmN47O/7wbjT4wJP5Kg3T7LOXS0MNHcp
02JXA5CXISiQdUz+/dYI4+d2GvSJHlExin3KppZCsoBYDtdjWLEoITvBtCQS+nLX2SXFFIUeU/SP
CHUlAGzIjNEsLLw45nuVYSDhNGSem47pNIvh4umy6fhSsTurxiy2xiNwlrkH7J2qsW5nunmqyYSk
bamGD+CNJs9+2d2XQkbI7In+/mV0JTSua5QnwUw9AH7ULiHwQuSkz8lrHO9vY9/MC9S8qgKDjFLH
T2VCd1E3UlDnT4MNcGvMu5pIdiPhrXeNktXQShhW8IK60NdtZ3n+fsWtc+5zdhrvhqtHydQ1KP8r
EqWUVmpokQaH6MsDUnKbu5Y3D4i0z+K/YuhvHd32fOi9mjY4Xo6t++Yp6kqhF0MoAM17AO5tD3Oi
1AUqWg2hgfLVVPAsLue5DrUU1Obw1GCDCEQGAcky6+GJu7v2YSiRsB3srZVjLcJdzNGiDL4OWgZQ
b1wOsEGRgsyG+TZoMJhuPZL6OAf4obbd5kRkBMqpR8dHo0pXeEZz8txX9VnP0t1wATTwxqOeKeoQ
R8qDVyYbF84bKcMPvd8/am7FN+0j+b4mQFiLqhdz9o7m/5EXqjUFkkU3fZ/ygAhUhr3ke+tBzYxQ
9LZ7OheZppYOlrwchKDPiBae3/ne988GZyz1oR/CAy6eZHiy97XuYX/5YoaJg7+pIHhRiAgZ0eqj
0A/zLGejMN3x/Cp/bKlYy8VlkFrph2H+7TTt6WqKfd7mDhJ+SITTEnXlS460ZEd0vJI1eigmsmp6
GjOpPt4rCPzNMjOVKjmrscW14cKUxq/91+a57tWKPYnhUYz0czO9sW6I5eK5+H0HThDQ1wi0UKEI
l4houcpCbrRr4/GdGl487OGm4xjrEoa/fJ8HA/gytWg8IeLQ9MMCXCm6cAzmdsVLaZu/AvrdOvev
1WhSSzwYb/24HIhVQsz+uB0IlEWh80Gx0MwG09Gi/lKPL71sEI12gEza02OyUt3SYNmdPV8DpW/R
85Tge06FS6Xp5NyfBzVyGhNPEeIPH9cv9A9UJ+qwmiKR3bazHqtyhMN1/9RFCvGM1fMwYXKJ1Ref
FEWGIZISDIoHeLbnY6156m0Hq+cdh0Wn7ijcW+36eWoEly6NwbcMrnzT27ysfpfVtIhDZDLguDaa
mut3Tg0bVAxGQOzOeub/ZgN1gdr7vpQKoRW/BvUEZZrhxsgl+orotXkrXVMILFUodijfDXOItFFm
J/vuim3T+bwvXxeSyxNDJLkUaSnmEsU1zSFqGUnwrCKZKf8pm4XYTJhzSyt8EXlMVSIIkc/5GHIA
AM0AvWlv9cSUnX/X1845DGKwmNs0P31lclerZ1U+YXZXynrCOaSk1V5e/uV2v7lqV3MBrTN37BVL
PQXiRa6/PUiaq0kd864QTzUnj+Z22hGK3pNf1EJcPBLo2IQ76J9BSfYJ/3ToBvoO2S3w5HJza6LM
YPnC8Wz7wVGyBwHuqWowS1bfauxKQy6l0ARKN2/O4ql3OibX2HpIJcF0bXS1GK8LHWGxuUiaW3yQ
3wKNpDICwFl0gv9iVn8Pycei6UvUoehwNsH6/o9xAz9hvsW06u6KDdeOxh563s/pFCbt6kBVbg+s
klx0Jx01o46Cbnv3nRM1zofFDixYFokv6Kr2dt06IyeyNvlzkWJP3WrU+dNtsCXT/q5f6M7Ghe50
XBpc3Txz/ELtQ3uwI0EPqQAt5M79vVpqZCO51eG11i+KcoIiVlcMET0GOgHZeaqv1KgNPyp0agcT
dMmoD6PhuhxnviK0CVtBgJtML5fyLG1dPLM1c4aYvYFMWPEVOQNwDBW2sOzpmIWsjnK98/ulmC6R
afWP8u1rr/ReH657l//qwyvu58jki06+n9M/08X6uPeuvc1X9lzrR+No2o+OvWx0WDW3++Zmka5A
7fR3hqd09nof7rLGutA7tu//I+q+mtPKligA/yKqyOFViJyEEJLFC2XZmJwzv/5+zTzcmSlbIyE4
Z5+9O6xevVoVopXvlNpFGWo9odGj/ki2DlrsTBow369iMth7xoVsUi0q8bGZZh3tMbm3wrc4PqcY
MLwQRt40BPfjLtH8wpv2jV1n+5P7znxnuyWEuDZd4Q9UVXynKQnobuE7Ubfh0BwWw31r1i7V18SO
1zL22rrl3ayCQI+osJ9sqRAL0ugktzTaTkVghfpKs6m2oPdxP9cTYs3a+c71UC60Myx8ff+VaJv8
TcUx3c1qDbq/+ntLVtt2T3cX7QxcsJeop99JtudipNKtnYtbSbQ9yxO9dkDdWC2lvRiKo3SOjN3X
1kzFruAs50R1zvp/SLyY0EFmn9Ti9Wvc3ejGmjEVjhAkuTMzQ/eLBONuaFoJ14PoSpk6XKDkbSD8
2wIaz+LOiHgSb1rtqCACh/v7YN5v+rZ/BOHbxkxD2HcIMDt22jt65E3FCPA1atb+nSN6x2wkpkR5
fwji3/SHxappWmJth9GbJFvpFtwSLW5/16xiriFq7wCpBho/15H0AtVbNfHBLjUc+ltN5BHmupdt
HY81zjRbN55+jFt8k/An9UBBl1rF41eWXw/rd6vN/7BawjyxOTw8PuoNwOp9jG+Snix/id6wg2C+
wpBxK5JwjmFfFTsMV3MBntARNSnU6/Gksy33eJgNKOE7DmDR7eAco7LkvNHTEPd6Ok4Kqb3yp1AN
G+swBUjKzuY1hcLlpYWk5c0Q5+7UweeDTLaperzP/qznej6w8jO1R6ELmEvFdM9ZjZ4qNOtC9uHy
O63zvLB7IQHwKNN/0IMmbP41A4svVE+qhdcp24moIABp3xM9yfUm3dkkjSWcG+b9ckfeOFeAfGah
KzgodRUwC3DLfim5utrr8VV+rxyeeVSuevHP5NIax3srwJ2mEnlx/n6doyn20tMa5TczuvNj02gq
y1nlhry6qmKspGkT+elH/jaYzTrFfWfV3T2wLm+DuXg5X/qdPjVnvpE3xXN6rt0O1VJne6xcp0Q1
O4dUM7NSQCifST+hAJzbxhtlpv1z6g0UQ3VOtUGkkVq/Fv/sE71k6o2TP717UjXtZkEvVxMxhIb2
tLSsg1muTVASfKLJutYxJOtNtI57ZN7Of5ToUBjX+GPteJN7c7voZYQammN/FqaoUIiFHNNU7hru
qJNxnm30zz8yR3Tf7U/iW6r2nihUTHbZGrhjRg6j853+ur2thsef3bDw9/4lG99/6Xr9Xva2fN1u
mGlMe2ZfSI2MWO4W34sIOgMZ4IoevStYYYiEWvRMl9W7lqGT7i5mY91xJHUcLfq74Y3k6bozf7Sj
wQcK0SPgWWxnNVc2nZ0bz5gV5Tiuyn+75imMestAkshrYNZslxHIdbu8vix29lIKR4gM7OF3kVL7
o6OGDHWphWC7CoagQqIz9g6KnyIj8vGO2n4T+W6peVk2br/PMX/q3lbwvfbweWXmyiZDTjVqJ8Cf
bWMBRChrXOQpeWYz3webPjBPvURBIkpOrnXdi3RoXicM/XQ6/HrE5ttBCGma0Zmri3NomzvFj0iR
ssxG4EOhWhTBb9HSzG7mk9ES3/dCuF/ioU+IedsPHjGWNDcRb84aQOf8l1Pe2fX3UJ/lINl2FA7v
sCcd9DFtFuunCLABN/UYicvo0FR6oCGXlzkorCsH+wD8UuS9gWiyv5s3Vdyw726RcdRnaxZSdqr9
YCOHuzekfKpqTVmQ97pJGRkJVsvVhY3Jtlgd+o73b0WGiK+wcmAhRjVrNb1VoV+wl/3b+o/DuysQ
GPY7gmd2LaJZWJGvlF+KPJIvWqlOIDJjyWKIynv49WxrJereyPhOndgOKNORdkVyZbR4U2e/27Kw
bklWuYoaNNIQPlNJMe3Umf6x/JFXV8G9q/qD3C4Bg5hUuqrn6+n2o6NswJZRs7vLCi5dhZHAzSSs
yRLedxZZqSHdCi6BwuMJrLb9W5iKZa4kNKvrb1PH/F7xywZihYotAN+ZKHY5DRtVGUGlRRwgLNLc
GwqcbUPjntObE6B5BIP2piBh5ExGxWp2LCvErxXDoTxrdKzJO9Lt47mSkWUYnlJLZWrMsMHawgj5
fnv6fW/MMrXj30NT1gkJldJWIduYJMl8Je8h7T2k8A8LGIFBoEWhtMxIrWc1/cI/P83rONGn9K99
D20ytpfkVrzd2vV1XMn8UteOXhIuQ4lKZ14UnwY08wfLwbqHNytXxhZFzya5C3kgR7EklrHmiQ1Y
QX126CG/vmEIYgefdteX8GFVS1SdbvlizCqNp2tphyb5itM2k5PMnyU4avEcbdmMEWHa0WaS/dmu
ZoLZ3XB/+2eI136Q/LroTfbM1Y3PvVUkalGtisJ6a3Zvaj1fdFjPLdrw8DI88mVI3jDBubJeaJE3
FBAuNaCJA5aivOARcJ+InwACNftOoFeZamkSgHWmwvFb4N68nelDyimaBJa3ek9cX2VXs5aUFd1j
ea1h8e3llB5l9IwgeBRXHU0rsXdR0KQsPfWaa5i57HBjwvFYjp6xXhaZVSg0jTeR52ug7kRXageF
2SyQbSNGUjiHHWgOnrJLs+17t0ctyvbP/DAfMY2VCNhkN0wLNoFXF3ChaWcADhdy6KADmww/qx/H
fZCvXN0Cti60yvL1rZBk19z2AhT3zYFrXWgF2FdZt+yOJcbZgF4Ewr8ukhk+rmU6dyP01G2PmjGV
/2aVfameVtTdf6BFjXMTHPDLqrn/q3x5mv7as4yJppoQNOKY+1t49LKr6iZX3aX7l1x1vaQvlfm4
nNuPijYBanJtPjpReN3s3kqbVub0TpvGFPckCcQoD6JNVjT9wDRmDyLelZQX7BQJ0LAaxX3j9O+W
q94P0KCKvHtdrKU0ggkBcGW1Z441RlYeY4oT5fGhupH8HtiH1hW9N2hBWnGi5Fe0tjucaw7xolWi
Mv270ezzKD8k92Ucz/Uf76X3V5wKGrhBznRezc2TZHGyb7NDY3f8lb+N5AXZdO+RuOkwcULo28yP
t5fNML8qmb30cSFLoeALmlp3Cvr3ITNjiK3YeK9tI/Sn/+0y1Y0wLC0vz+aIJJ/qWTL2BejZbrOs
7lKX6uos7pf+pjOjLHVy/dVn8gSI76vhrK9TfjTtrUXCePSZYlsdM300FUaxeLtHOSlftfOfYk5S
fzPMapEk5Nx3sEQgssdkdKttHUkFYgCZ09PwvXXPVCPzHyHIUqyOTRF7KWsbKdzhYtvCWy5iitQR
QNxM2euS6y4orHUcbH3rN4bgZMfzoBKX7Bf/GYB8HJN7+Pn/8PrmqR+KKLsm9AscE2OUTBdpLZWd
Fqpjm/cVb7Dq8xUeBcsWcCMMhOUrAYneLjWsKqTBZPss12Hht2+oEId1U93k3oJfnD7PimFSo4QJ
9IHBv21zFW1Qqk6PfKukMr77vKWb6mWqJ4vu7veJ0qz6aIODbBH4EUXMsN6j4h7uY9ZCUKJ7uqut
NzwFwxEx/6XGm2RZi0NzWqhBF8zd/S1AXbxL4rcfm3ddFaWkmzlniQIu0RgwV9V3WwyLE7V/uygw
pNu4p+QK19rYw9y08BQfI4ft3rg3uNl9dT3GFa/fPhVw5FNzR/XWvTdEhy2sFsGXrAEJZ9VPf5Ef
li9uzPWa9xbnXkmbHkSovG9BFha23GvpI/2e7R7Tdam4VokvVFhFfvniwQgfBdv3VKPUlsnet81d
qpVbVB7KCfOebFQuGJUAGZ0QVixoA9xmzYMJNw7Kft3ZGCe3WXavX/qlbw8AuPAH5Acqh3Sy5f3l
AHxt4XjdWdOkJdXSqHhEmBjRYzQ3io9UelKoHTUuPwwxmGvxvn6Duc1gEdwomSlG8d4ODdqZqAJ7
guXSjNFE/wvCWrUAw4jHkw6Kwq5b/GWCG/L6tOVNII7H5NviHcObh24a2i32FhbY2oYHB7Pw0lmJ
2kBOir4CDDt82rvcmspT0uPONI/CQPCokynIfq9kqd4cxdMMqT/EaQbib9OedMXfg1wg7mPOwwIf
e8rJTX1EON42bNQ30zZPOvaMJuKu4uihi+EckL2tnocNSSGLddHmobMwoTCj/wqGnmgBNq2gQHzR
V+qYz2T4hEGQhJ5jGmQEnoYtIJaP/mz62DrpurAFEf3WhKz4G7wwbimXpPdfV2WE2lUONXOQ9YnD
2Vurkac7KxH63Iw0qawH2v4DUb1B0oDhAFy2sp75fWaCWcr4pgJ3OMFJ6CcvVI40/GBZ9Vx95O7P
+p3Ue9Gkf9ci3ZCmoBer22IdRzprFZGh2sA9qx2p0uml9BmDY7VnGmBrZu8f/5f7nZoUJlhfpqKj
Nk4uI9E22yCwUHwRrJ/Dt+pQI4OkhEBVRS2Lxrth7DHNTeqUaM0zw9h0wIHnxlMYPYEIMtE4+JKU
Dd2/GLawegF6XxhYOkpD5J9d5zQ8AQ381AzGuEgoG545zp84Pqv/VBvMTwxGED9lW08rutbqxs1L
NxTKmyof0Pdw9ERTlSyMQBZgF9u7IaEmVhmWgBMPdh8mf5yE1bWzm3grQzkS8doVrw5eUmboqBg1
gQb4lbtRVLSFRJDx1pwaLzVaYX2R1Hcg2NvBQZbxbGR8CANWXoShkIhHwDqve9YOPezmxGiau0W4
oAu97Kk+2SbCg6WpAJATk86K7KhmOA/oUYtQbi0DytYJKAc+mFu/AuKhclhgRQYdLAPlelNoA8Ql
GtNja28cl3IvyROea7AeTPO1w9CKsAk7y6AIskTV+uJyDsP8z7J3m6w9Ixc70KAMAuKihpyRMJNO
mFjHxQv4NGZzeXqIFfdEjd6d/s4g8ZwB4EnJBqvTN+Nx+gtUAJg6Hd83CNx0ELVlTroLlPKRl8g1
Ux7korMcqBsvRXKRx1wm8vXWYRj3y5PSzRCkSVKBPIDbluOd9UDKJ9PQNu7ZfAGhrT/zt08LzdYp
sJg8tlJGuSnZlaVsuB3zPw7YZNz1Cx2L6ZuSPabsELyViC2Xv2TAAXYpIzYjVHMpGEMRFgooX8Ts
ak/0qjsql0/3u+hjnfQFY4gp/ADYIy4+ckHeEyn0VLYWsA76mLx+9MWGIeY+7EL4FIKZt+WtTbG7
WQVny9ZXkNKF6FAassgkxopZ3N5qOB+IoOw2JvuIXWhRCc2Mu0CEgaBBZBu/HsC+Z6ToV5R7NLPK
OW6jiyWnFFOF9QZ4K7rsJ69vkVp4ouxBWjaj4LLb0nCoWI1gz7bS7LoJEVjDgecLFZ4nmwpNy6MD
nJuVp0tHqgnl1rDypIHWZnJUOWL45+WtCnun808ISNknyvPFnwjBWfVdGx7jiRG7Mbfizcq4Dk97
3CUxlsl2oSiW8txA/0W6CVZWJK00V+xLudGPX3Eheur1cdE/6SwfbbG43dIcrJqyrH1gcZ7C08NI
IYLSIyeF7f/ByoRZ4kqTLPGbyqFmhqmrvCXMJnkhA3Fs5Y2fMz+ZlkfolhU0GVQ8781Qq61vlGRA
Bzj4O2U2NUEKV9pfe/44sCTspgOKDgwo+LKCyLQKBpmJZ5sBsdwbGdx19G680Opq3z4NF30n3Lw0
tulWt/tU/vppyVukJfZp/6buaxPw3umYL+3v/Pyb0V1y2E7jnvFnQd0yQ9mBi/oLlJCNFsvD0BPc
SPfTLf4V/wJZPDoZDrYf8NZqU/jTW1APBkdfijQb+TbEaKiZKcW/RQtiZ52zrmuzPMBKg+xXkWQN
v5MKvaQ4STOuZEggQTTsxqe9AwGD4Yyyie0XYS2PGYvS0xoag3smpWX3MMzSdaHFFR+QbJ0fbRlS
/6Ayi7P7pCJjSM2bwIdzsbkbnQcrNnJe5MNVBRu3zc9qRF7IG1v7aY9c2NQMoybwyy1Et6MuybxM
8zJ0Bjej081qOgx7MI12rB6LID13XplVibRK9gSSrCNzOzCf8RrHZ0CDIyZygtoJQ9hmSN4cZTp6
HaEf022wrvlQ9lFrT1kAzufi0kKG0y3Rk4AUhIZbUHzyEIJWu752QctFzEZ3jO14v75ht7E3SYzK
QLwYWZNeNcXIAWSFbOKqhrp37O2WxAUcpyiFa33UjsyWwX/AQhzOyfFmu/AJTbl0TOhA/Y5qcbGl
ac3McFsAoRSTIIWGvqplfpc+mbD4nyiPQVFmybJSk5KjuMzJxxy8N7L6pIhPaszJAGZmm9eAQi59
eblgflNNt7XRBP6HwcRrvekiOL4pDewlYYXaweineipThQ8JEOdkvy/N7Lxy696olrS8RmfUBzHu
cfyMucGqyojfNtV7IHk7SON2w5Xt9+5M8uHMOhQhMgLmso3DLyo7iVyD8HRsLj/XxfLyd2Jl5vvb
5uOGJ+Sytq1S6nX/L6t9o3OeNzK91bWVSb0kNTs0s518Z1FoXFAXm6tfDxTg7M+5eSnUHr1rX6lp
3piTSE5rhGpeNqpxf+8lKlyvt027dG7QklNuvAQT5nqepE69NbqikkpXGeZYUIcvh2CcFlRKII3S
x/g9iDypCi3RtOHEmcZmaOg6DSsjOp/uIEYBYrS/CpOOrUVwrHqGdxVuTWJXBMO2ZL6ORB+7CiHj
dy8i30cPmxgyrfJNGZj+TjJsJUr0c+HmvR3h71OVK+M8/kzRVEx0pShYJxMimrFXgyspy7hUzf5C
R0AROHR4EmmMKEoAKNiVFoi0SIZW6AXcibJQOIevjklOvTN+mgDUm/dGm4r1TjzaFUXrDMtbdrfJ
93kBONolwyX9pbajkpQzlaVOEGr5fwaP+HyFPL3hy5klVtKJFqzuvxaQBANfHiafVVadfcqyPEy9
5z2PZeB2hAWz1adzqrVda7bzdxnSWgD0XAqm1DNpmz7+lYxY5AIUG4iwVIU4gjOvWD/0YZ3intF+
kDMANKfCz0zZlD0t6jhF4sIbACvKV2HdqDpyUlEmLC47269lqrJuZd8XCYjDy8nQ2FaOQGDiY9sy
MDi3gezFkMfse+678K3GmsHmPL95/OqD6ohaJqQIfJsynWJA4m0x8fhz374YasMXjS+Wn6VtWw7h
fgOie5heRERrP5yyv7CC3LJb5KetQwI0ytwlQtxyj8lxmqRuH1mAt2JHZFEGtd5jMCab+ZwMOtMJ
r6ebbSzmO6TJooKvZvV0MbyxeXcXY+sU0cu6w1XPAWEY5/3iDzmu1egwWYuuOQevi81D6SP5NV71
z+TWwnAy6ovZP1+6x9no+sMZkJsbkPydTOnr+aAJukv+h7sGd4k2GLhnnf6uM6gaCMdMutfQtq6B
F9YeePG1ih8VjN3MUCyGEPKHv9YrQZo/+v9UokU0cK/ucdy4TdGssbEbaCF6EjfEkqETbe2fhUeF
nyNw+RO6eqAf81wJawzkYJ4DFO4pxpNTPDbxSa1aqf9SoTjWwzgoFSp7WYD0M/HyT8YnpVkPTrnu
ipyH7FN1J2UeeaJ1NinwBxGq2D7f/1qSdEsaISaO53DoAHK5ayptMjwn8z8aEZfoCQSmywvaasK6
fTN3jqINJMefkvOBt4BSYmASYiS887PEiNaDDI0cFC4d/hmCuw8CvaM4HzhA8K6d1H89oFCkR8I8
w9ZONjNrZrTfBP1qNRKzP5p0ApZnrf/Ngwikw9toyHg6nBIpkGEq07p19omPA8AJsU2ldT0Apgaw
tMUmuty/Z/d6YY6XKUTFBiIsgWryjIOaBX1C8uGuI7NTIbuS8yNtytgVu5er1K/wjUdaoLHaXwkw
8REnlOQid4i904NVCBRIGQgHVJ0DATt0uOm8cGFkX+rqiNCc1wZ+35vXyO26mYVZtumj4YmeAmFZ
CQbIrjUb0VkqYXMqpuW2baGYjMWDSJeqHFNPAnsZCjZoHmj2LLXv9/b5Z9yVlO+mT0m867pvPPey
2LwBZTrFL80r2VYmqmfshnXdtrPdBI5SppHtjg37mJEzacpz6VUSDcwhR5ZPE1MMF/cm5NEp0JNF
1s8mSfnPbZiaYKigxEekJE5im5mt5UAAv1PnE9pG3CUPkYFGWUwteTMq/jgoFB+YcM+vdSY/0YmM
5BbkrmdKrA/wAXq+1EQfuLlO0WNy6hc+94NiK6XXPPmR/1GpyGcFnjYPstCysprcv1bn19lwMXR+
d53cWwgyfvMniW/nBNgSxM1gexzMoQ6iXOpRA8yiMYmHlt277J58h+CrJ1JGSJduZwBOS+ocfdkM
NVYMQMFnyO4Lk7I/rhkoGufC1wQsjrVIqI/yGE8FHYyahtM6ZHKofkdDvqxFZQcIB6fTEavLq1hq
lJo5Y1c26vcQw/iyqx87lWlOT9GYfG4DfXWoSNlzndSiZZ9cFm+Zb2eWOBnmRqSJ43xnK4TWlkUF
twnEVw5NfgzTbb7peGpc6OjGGxDSyL9kT5XUZw49jbRTbBMRt9B9F0Pjc28cqYoKlTvoRYkyiE6a
m6j1PKYuEs0r+dOHZCgz0btc3BKFaYyXBFJeF4XW7H3c0/M1ez184i5OT5XtrJJCoEl1sr9Qhy6/
l38P2GZKX08Kwvz10FW5f4xEksp7gv4Nx7SFMs7a0+trQYuFrrZ0I9ndI6Xd2mCzTaEt+NjKty8m
VwPLLC5RSgF0EQX33iTSyPpIYPgLktQCggsluvtnUD9pndOPoqRHE257qBVzNdub+qGbDj1cjo0k
IMtTw6OIcFiqiwDmGbfgeo4vYBX3ryEG5awRq2BMXKwsxpZXlwFYL/p8twCArawNgBGXmilz8CdU
G3wOKpTPbt5VqX2ba3WnHjxtsAcQK3xCmm2unEKmj3YXehThgcAJtV5RfhLxFeUyBFy0wRabDoie
ZTxGJHQR5TpZXb9pFtQFUb82SFnol2pRe9baJ3PqBOS/rRaQNrvK/KHLnWodEy31eJaNaYakBcpf
aEq2cC+lMtPTF/Akw/7rkWQquK1TR7Ltmh4MUn/T2T8xYjWJYNEQuwvnDoFqkiqVHPEOuyFhzKhU
Iw3ju0j+kmiiQ3tTfcpJoeFi+ZApWXEVEeDf3D4+W2CZg2Rr2XL3LOhl2lgPRAvn/LPgde34GOnp
wXoNfILrsAcIbx3cykg+JxbAZYY2mlmKzhX7myocW6IRGq2XluCjPU6+uyr/la4dHJxITl2XaYsU
nJ7O+/WAD/qg3oJTfWcFeD11ZZ01mcp1QEXrwXoyUwUcZl03UejI17QZ4puoZWnQbCrJKhCSOe2p
tB3wF1wjzEWAGIEKPlWuk36/rhsPRiD5kthQHLWnyN8TKvhlR3s83DFSR/7YSjQK2S5zxjjhe0x7
6fNb4gJ6EIYSsd1SGbTfn6TgbBixlv3I1No2yXyNIiMJyCT9OrJIGm0iZ5Q+3nWLK64605L4RUvP
EPegsnKK9NgmjlwuuM3Y6bY242YlMZxl3/s6PgVozUA27bIDxky/Vk8bj8T/0bRgR1I+5dxQ5qMl
XV5EKUFqpNg3ixojTSUnxiBeVn/ThxypJ/oz1rh6HdwJ9p1biq/SWnVWsceNtybamK+RO9qs4uG4
NW7DYSBlJHZmvDw0fXdY5YEVCKv4EzRU8n3rjj3tXOamJC8Dm8LO8FSnf1hHrKcWxQPvLBNzZnVa
5rRSWghMj0DQA8SLN73nlKU9aSYYZVYw9sSrgqCxf5L4ETQKNAzoqNQkgsk2jMRyI6RON2jI17/O
fzD5AY8TRXh9VpJcdWQN1Xq0c3XcK3VuT0W4dquzL0gmexopTR0E9lxmYkffGtwjMIhUUd+9Kyug
tB463kUTPbSTccH7DpXHhmdH1jSymjozcdQl8GS8e5TOoEVIEXIXH8AB8h3k7HwAreI8URVsAIk7
ZESD06+zwFX7WGXxreVetiDREH3QhFSJ+D22aZCjQx3YB8/rjAamW198KTqIY1gkoiyMsfFLcajq
jl02sQmz56hFsuX6PW8gAENKfW/x7G7N1fVdeyL/VXQib5HGAZJoPYj0BRQgdi0/78Az0VzQeMQw
LIirZ7Cj8OMMPAxBv3YASgzMAXFc24HbAHRE9KVBkpykRgYzjLkNJ2Zoi3uRZ83iBJBkrxtK/KTw
+D2GaseQBZACiFBqdxK3EeRETWotTmgWaFrBo3VXbBtqDXKOjXliQnuVtiAQNHQzpuuiW/dIfSKK
GT6IIYS0BmhtipXGeObGkkQba89CG1GwCVOHQgEdE0ge/RjGbety1VAc/ISAR+V6sGcNJx0fLkxH
l4YbgXo0kwyIxOXBPMJlcYHLsmKCETUA8C6BTcFN6ql354DEloPnLCoJX2x71AGqTGe+hSCsVDZx
eFJU074UYLLktcBKaAHo1AHqAtFd34BSgMOIGZEshaaB/IyomRj1chGiwLXFDIA83lAE+FQYYTYt
qK/BW/mv2Ypu6ettAtE/ZzGcQ/ghgHrZO5eNI0UGuFQVqbEci+Yy38POCN1coo4EZkjmXbohgCaV
QK7WjOLmpAVGC8/rokUUZle+Q0ok+RRTmrN5SkK57m5CB4AbueT03BuuMJ3QxL//UJ++/+wwTF8T
QMqqHgrjsRnH7O9D/m0xAiWEUsLAlVkQjWYLvBaSKU1rdJB8a8GHLgggcJ8oBow/79d/8uA17IGI
IED769mKYaQrCHvIxbre9JeNDbnQuCaru//d9NlppW8HBuUMfE1XUTNXZvFnqzvu+nkWmS6McClV
VZPEtjG3I1OXp0gNpegUsbn90vUDNvPfNUZxV5ZAU2JbXWftZNrtISJcc8J0zc5Y90RDT9a9+Z84
no+80lYn/g8Z1ThS/IK7EG07TYho03aknFcs9j0i2XNMs5ZJSwShN3DU+0+kCa0IZ77IMaJxrtM/
8kMnVQhhojDSiTBa2nQkZbzsSSLFYzLL7bovEqLDedq+MxJ+xfddP1ljId0NpumqH0KJl+WhtkWe
sRY6iqbstVBVEE/gWTjjKiAA6o3p6z8j78P6TxuirBlTI04jEuz05d+W5P2kIS6btK2PIyTvnUPl
09D1pVEDhflfovc3c2X8loRs2c3TKGWsbi/iWToGMzRPaa/njLtjBglYp0Q4tMYY6fV/TOzjbUGX
EY0L4u9eZ1VlwEdQmmk8M3MTxx+LEQRioxorCI2Mcn8csBVm2Xst+QwvKm0jSo2mtPHnUjvczHnF
qWTY7s8x6Kw3h/3jiT5uHw4K0hVB6ML4U9TgbuAFwrO89jSy9iROQzU+Cu2oE4kyOUkOdKqf4Fol
W3dcVNnOVYxdBv1LY2305NfDR02s1Dof0LvTaCc5x/rhArRKfy3lvfmcapfvSzfHRl6716TRM0SP
U+Xz+pc8bElx4GEsQfu8QhsnBpsN4ulCcGQa54UMWrVQqDww3SvTeTWzbUdgfmmc4fn5kWXRGHI1
vSh10yzTn7PbU8KgpFI8PWE9W8R0IXb1la5tai3DHLHCdJwH5khar1YNRapAfYxXULbKNXgrVmtZ
nQ48y3FFWMLcuSWueVERYwLZY7aLW/yXb41LH84im+2N9Z9JtG76/cPguXMhklPPSvJ39x9wFh/u
oIcOy8B+dNzvatO8Xjayg+EYLyZR9lrYDKjDm676EgTJJEnEEoREr8aB1FDPYwZxqAprMuuNL2+7
IZvEwjv2gdJDZiBa9x82+NKhEI6I5Brt8shr/FzBESjboUTcKF0q9oc6feQ584XJKrZRQ5+NBACs
mfxRPbbnEyikrz4SduP4uCcrYIq4RZktPx0l+ROg8nyoWXYneCcMP3dpt4rVrLJtyBpuzj2DuxkX
gxvcvMtRiZ5R6gdBUaFO3fGLyjfDVIhXvzzOryE5EzGYM+Q5LKuA+7157IiD5Wwb0cpLad+AjyBB
zr9PO00WFfN4J2ldd2zOgi2+f5HZVYya/vKU4xHFOYwYbj5Q7ZAjbsvS7iZ7s6jEaGqckm29tNEv
vKEgj4aUNZQ+RHzdBvRxlF2KvVW3qrf1z+LS811JRvqnn9sPtdDNRq/mxrdYStLydsGBmw6qhniG
v+buzFDunt+mm7Kh44nXy67K/6m5En0q24i70faV2fYr1xbSh5INmmy2ja93z3foHkmzx4eaLzLi
nQ8aqtsBZHfTsbGcRzsy6L3pelTMyg9h4eQ/s+UsR0jVvYx4UVuruGmwrX0+0iV75bLm0HrwiUak
PKdRcJQnjyEpuoHaowq8BqMH/4+5vy1ztdwPZSmKva/Jus6p5jz/ZKBo++ml8BrY5d1+uDMexwyK
gdKBkcgsnO+WQ2nkdntO5FKJ63nCzKdD4nvCfmrCUfPODUN0gYBL392rGh36uK4C5d+H92vvkB6Z
rqcL84QNCCt9XY77ij3nfCXurw7ad6jEq+rSPmpIN7CqrBwjecoY0yCpN6FD+FobBiLw8o+EAvEt
14kAuzNw7TpwXOd/wDC77mPeP70vYi4XX8s433+WJbPohHSux8Dt/aYD7Tz06ZvoVEhVUETKKlXN
6NXywDWjv6FTaq8ZV0woAjRvhvfDQD/O8vRyzRpFnDRtsyK723/ptRiXjYrhW68vSsRJ9pxYxWpk
76Z/lGGtlb0qnv5vNlZlJUEd8va7ifN7xGrR8MMhLlsM9q3jkZsGAD+8txYmbJhDdSFE0xe0eG7X
uiKJ40DSfIUtPNyNDv11VU/EEA0aHsR+KBFEwVB5dAgUAXZy4wBQZ//Knvuh4PJV7H9P/okCh4Dr
hN8LJFuNbJldWLLlwFQxbxXwNtin3Mwj08m8l9+iLQ+aQjO89ylImZlH+djJ+iKTs0HoHqgBkGsZ
/wn1QuRm0itav35P38r6DYv0Gbr5/eup1AXQ0lP9Nh/ipVDeVc6vNdoUM4SIe2OQbl8HZ8PObH07
pTnfvQok8LN/glajAsGsmAckrjsQ22KFt68PNKdvRQ4deff7+yFRTy1qt1tfc8DWnNbvQqqTflSx
R0ufu9Gms7lI0TQnlTeJ2mnBn7+k7zHlZb8EA0NLNUHwWtPSR25xgkS095nfxqDlz6YEmpAyNk5Q
5UVoIdhLPkzv0mw0lewM7zuBxvw7Xfq44dIIZHi3x6VubSlqB7p/+2uoSXW8rwkHi1cEz2ITPJMb
LoLFTgmRFCjBCb2QIE/Ex1n58C5NaBIn+LVowftL+2Hy+u8xAbI5K2ujTGRu2/xB3eCDQRhn6Au9
UfSGEOwHOOmkqm9Ug3K12ehBepD9jRbF/L7mktlGU0GC2JL6fKBN1xTLgIQpEcbiXiv9VTBb7H4b
3ZWluiqOS/349pZUuWTl0VbkuLezv1Ld4ps5kvR7X0xpyP8Ys6O6Mrt0Dtmugt86V1P/y10axpTd
00PNXAY12SDjYh8CPiXvWVaTWt8+seryReD8SybXvWeGMgWWyxSGo85CgImQV7C+I1vfFH6fRpdF
IxvsHK5mtX8PCUsXHmej9li0DtRMDF7TYYQPaqRTtrEYf54ff8i7lwhb0TS/Xb/5KzkflSFfkAot
th04YSsIEsiwyn1dra3GFbkgSbAHmDF7/0wYzMnNGnZIbJAMmJzQGIBH4W2fRvIaHAuj/KVqluDa
3Mti5XExCmgRs88yJX3Bfe4/EqDb9XW/gM0/2vtSPyea4JxS71Px/gP8aC7ffLJCWbTBLNJjpU2Z
OsTitmWFC8LLSIqFNOtlj0eEdBlHeW4VrZ4UbdoG2JAykxqWcgN6dtKna76m5G0OH9hff9ABsUxo
AlzfiLeu384QAIFb8rZbLYSXiggKvcQrble79pen6o6O0arW4g04/JlWwMfU2J7vs/uQs1EaZPVt
Wto9RCHX235B0R3NYFPNXH8oDaIMLa9V5A5Co+644AORI4ESk5jnVOG9n8NIuMLbhJkSjC76gisr
AxBU18PlhwEUW15wjKSUhbM7Fn0uGqZv3wfd1flRaEUEgnWIPPgv368AHiiBhM47uWWSzBOjohYj
zkCIr+3FttYkUt5M/OU3eKqYxcaqMy8CXamV0I0H5Ixj4AyH5wttjRMZl8SMYS9d6gTwuX3km8RF
4VfZKNbZ+TXj07LphEq+e6GJYotmGn/AB1fUydgwNppJNy2Msm1FphCeykZH1IPdsvETwZcblY5w
6x69vprq+McpvfZAd97tRdvbYB0Vw1wt8SZH9LGroSBOICvUiZsMJNrss/uBsGgDSXa44wFC0+Il
siM9gV6U/pK2jeffvgTvSEOGm3Kybq5r1Gu4SzCVXfEQsHqKlcdkXT0nX69a16Pcow22c2iuKkJc
QOL8D15IlCxewBjHBhcLKCFpuO3RCQzAESQGt0UJUm6lZB6tRMsAWhxmEY5cz49glWueMPLxWSCC
Ui5084EtuogAx5ZzUdyk5pom5e9ExGbAo0L5NMrdbIMkS/glyKpIgfm3E0xXgxi5UkbspfBJDPSE
sxKySRTOKxSp9q9NQen94xEtH4RtM8PCb7Sx0ud9UPo89TehE4PrMZ+1iz9qw7Pd+7EHkSylqohi
OPU/uVTVLjEkT7tmblHT5Zx9FS5YZXtJEo9EX7WZBOJnB6gPjCgiRGTqddtRS14iEonsF8CB515U
CDhC45SjanIduYWGaySdt9vNaXd6PSG2+8BpwKD0cE1fzj9n/GJDJ9JVfb7NxyQZAvLa7zH8KkO3
bRJc41E5jGCi8TzlPFT5iJQBqq9C65dgOzQPNSndOVOmaLgmiHatJT5/3hv+qVUb05eGGebvH433
F4OMzZE2wPnt5aX9YqC3saUvzWazfn0pz17qm7K5kOX6q43xL4bqDrjxl3/9wa7sq38xEncWE8wr
zfrA9PlB3aST2YtS6nB4x1bysJIvgybExneHAy80idG/vhnXjaldiRWiPeCb9cFgWW0O4qX1QX0I
rhQ+LCr//sHz4r2ag+evmRHt536jPPg39GpX8u/+QkYy+fizX37gw09l7vef7RfeAzlNepxA1AC2
6P9ZbyFn4FAOWUP+mMh1l6ZHzAb5fSUNMbYbwUfkPg0h67FQBVmR+g8ls+Wr+QHUO20t3WlD2Q/8
tofyQdWWmTQJiSh5LdThAaqvV+mlyPQPLuD+HYY/z1QuI6B0wo08bh33u6HvQ7kAZPo8IpQ10482
hwQ76wVbWvopt2QBli//hMuI69VvvRgxZ0k5B6dGa6hsdTN63d8mph8PWaX7z2KY+DZVyyShe8vs
N1awZ/6T4ELCIq2ZpL+SRVV70aAyEblJvUXq/M718o8lO9QUp00ONMdwM6v7id+EVURSgiLtx1Sq
ZNR1mEUE9TByTSWt9BdwU7dAUyRs9zkmLvuovSQ43kEyJES5eMmQfxiDM/4IVs71fDfROAjPckD/
l7TGt9Vo+usyeUK4OHfEO3oil2TUEQhZnwI0fQxDHgd/4G5ESl1mp3FMo/yrWsAy+TqUE6sHimhN
oT5zdxyRzCtf9Zum4jito6Y91xViD80mIMpZqm4qkjh/K/ZD4ldNaH6ROJeHBBODvLK0mu9m+poQ
9bY7Hzj+miZfZSKEfErNw8sK86QuhaW75k61b3p+mllHagryNE/t2kOzhtRKhsCoYWFfLWYUH2gM
g6OgLybEPExpwPmGLMmVv079zGT6Jwc0ZSERqf9cRlKhCU4mxBRcGwi1TiWWeXqhwnZw4q7KnK/J
1/3HIux3QqRdPpAmPddKp9Fh2aQA0/GkzeETDLbmv9Z/F+/5X8eP7Ecq0oxV+YRnmL01Yyq5BvVC
JaMNxpBTQ1tEnfOrdPLY2uVVKo25q897QIk7R85UWtFrZMfq/J5EaSJwE2Blk69rw9z/AKhPih/r
akjBaaY8jBwwsJ8pUZpW78L8lwTQ00SG1Z/ZjfniNlQywA43U6KMjzHSQYFLjvhDQ3TM6yr/3Kol
tchbSHxSvPYna0rElKB+iEw856qRB5kVuhu011vlIMbS2HODWdWU08yUuo4bIZA5ri2IYZT1WmpE
p5PuPWj9H+ad9XcM90H8fmqxr7/xVhMyoCwnHsLgp27qtyjcuCjtPf+j6UybU1WCMPyLrFJx4+vM
gID7bvLFMuYILogii/jr79Ombp2caJR9Znp5u/ttuKSFEz4mTEeDO5prCml9vSlE7+wjpex7yFSA
GFLAHMkowAE7WYaSENoY1O1+ZbpHuO1q8MjRMwDbvqACR7owwF5CpR2UkLWe5pOOpalspy+dFRua
PFAdFHnwJULDUVHkia9ewgXpsmaT5wZ4mlqDlMZVpY9RTPc9esVeDJlrxWtGcA/ni/bZNLThN1IG
yA/LC3wVq4GoNj5Y+PpXtDdoRODaNiAeXgBhJUrNQBuBTnkjcCNo66x3v/FQ93A0wmMLtY8P6jO6
ChOFTpzUWCX1dQ3wUmChZ1c/SGz/IcGORilBZ3zbdhya5mJowe8AjECJ1ZgsAxq5kPYMgtImmQSP
lmA0ARmKr14OlC31nVeyMCi8S3xSARKiRKCcyYmGu+Q6riiua8cqY51g+aKSQWy7oE+DHueBeIO8
etWlvVbqV6WBNiT1d8MavEQWOueti+Dp9pY9jCUGnFTVn0YIhu4WmC/4VlAowrcpMmeAgKN7KKZA
M3KLmmpk5vSWrqzdiK6TGTn43sXyyiQoMlNV5oEFlWMimdOrEvSaVYxku0kMgBVEY2fwV2AKyJgY
DOA1qpzqXrmhz1X8cZTv+O6AuZ+WhvSxIk8QzAoyPVAQBDTACdV6pDTR1Q7z6/GVzTrzet/CYmM+
kzrZ3pBOAdkT+gUNRq4s/Oa2KpfpHDIi8D5C2ZHq4Bbwe4OYxFS50oOcOg702eoltN+syvRbMhrI
o1udvlgujX19iRuJQqP2hKGCJRVu3A9RPYJQMEKgnxWrLA1IyY8P2XeJXP6u8PloO0j8DnJdlurp
trwSRIWMj6wm+BRJupjGv9BO4yOxuFhK17m1avzTux8EJEvX2iNT8wk1AxxP8hBIS4RNFQz1hyd7
XXmdn/fIXksDlDvx3Pc/3HH2bAA0+SwzSLt+YVf84p6yvmgOiohZrSQMQwT7zGY859fqtEUS3MBQ
eLRwg7fc1571++qjrGP3dj5CYFQOSawhYeZJSTg9vN647w0lDe1JlsBduXw9p8WdpCQgPpyWdIaG
Cn/jr8eiglKJVBH6FB6vY/JBQAIgeYAPF2u1xF2YQMXxornIR3TQ2ski9l8NL9PH9D5uDneDbH+d
I0RgmY7Va3/f90jnIbLU30Pd+3NxWz/4V2k/Bi0AySaf8QGjI4XVUpAeu3WoiYArsaIppeeNiDii
bZ8OpOCZWPAYHEK/bwE0C2eatIBEwaO2mJM8M5u0XoiCURk3YW8CXmIDhpF5ISE+rAm6b9B2h6Iw
mkK6dCrgwbMTD8J6DNiJ77F6iW2KGf8Wll1wEq6h2VO4nOzKTONgXBL6BH2BEinmdFZgKyqguCaG
i5GCALqK4JWSTTgTF84PV8APh+fYIH8wD8PtjgblSCR1QRHAtRCw4zhcEe0q+E2tMGfgurkEJDqT
Dr31y0t8R1EraA344u8iuSRq+rgFjsuzZ7fuPzK/nFdrQHoPp+QTvuKa+C0JP0Q8SAYMXXYnMYwL
ZeNbPMAS5MTX7oJP+IEgAE3LWbgsRoR7gwyaIzA0VuaGpfxJ0Sz3w5E5FPKea+PI1KvyCYfih/tk
ez5kezZGJVFaypYMPkduMyzuactB/873N+rMV0aQ7/iTdHrocdiUq+EqO+8BKDg3wIfcsFwczD7Y
zTRHwbT9nJLfUb3/HnODXAbH4PA8BIgf5Ho4GBu+DIPBAfjhmuEsS4HbMsMx/qYSZ2NIZKzxgSLZ
nX3ZhQnAJ3+ZuVyCPLrP85Q7CF0qBRi2v+nGvvz8XSxzgiHkQXHjtHPoSbkQe3NUWdqf8eQk8mjJ
1p3ATwLuysP5XC2n4/3fplwAP+FLupvJoyJQRKtCyPY+rMKMkTzt0uUeaZfD2HF0HhVDw6G5ANn+
M5T85sL+zsI2PEVuhD9JOOOw/MBvwS5/I8uOXCJjLQ8b2xXBQ6Ecf1SW9JSA3QvKCznBW1h1eRMN
mgLZsYYYc1ZzLGEFTsNU44djcT+k//AQ/ybim8IHhieWneDQ5n64K87Ko8R8YcbwhuQYnh0H5whc
PW/gM8RQgXAQiXyJpTvO30MhY4gtoQ4goUYaGstRoAUjt+otQ/p3r7vShaCM91wh5wbWOPCceeCs
WIaeC6GzLhMDFLeAUltbez6iRJo/ONeUCisTf60Qfz6VvvGURk/28flLI8m7Sr7o5faZcOGBapFs
3xDPnil5x24XWu+LnGoVh+ayfXzR44TGWcAD/fw1aBGySNAZMHQJ71advExkCulSzP4AuIKIX4IX
DeTqoNEeyQyBXNG7iYwTYtANGev6ktFmFkthHM56NkfVPJfdIzZZ/Jv8AkkSVKK2hSRS6XkBxtND
A0rvE4w1SRfE189WHB01jPHGVAiTUbuaQd4viVKG9RentEakxMbNM588UwqjrRldwmTRIs1ygksI
LRYvGhEqJQjZQ6JZDa9LOnoo9w+4gdTMEofP6XzAidorzF9K6s+Jwx40/+tlNHKQhRlnXvfphnDP
1Ogz58CX96Y1QuRAr04frjxyGI1uF04tek4RAzJtmJjhYqdzmaXtun8CoBKzlYRZ905znszBwu20
qeFwoG2CeTyB3F/yZt0X6fHSpScJB81PvfyTHl3UFMI00vpX7SbQNjUPT3e3fGBSpYombpgdc6Ye
RPq7J0TDDs1/KPEmEZ9s1vbTzWM8ZO9WGzd4HzmYyx3iqTRLtY+PjIaswaXwLwWM1DRqcWnFClU8
VBP50ztTjMkNhn3aPLVeNOuUo2Ht5gE9U8P3pswpgg1y27/RIkHofJ0LHcUS1bR0+tCkMbwgGo+I
k5p7mzRPE0FHsSGJYJgvdj+Xn/u2Q+XV1aQhrVSwb8kThtIdkj9dNFQ2yftRm69VCsf9/jVodpqr
W9OiofL4hJvYiSnnTLet3bedre4U/FQL8Ichqm/UGYfrhAcT0dJZ3xuGpDLFT0EDBWxr+tkW4Hqz
2yFzL0ToGSZgaosGDaqLccK8JyGiRQSbIjifgCillZoh7tnLCGO2Vm/A2/Vsznv5mVKH3/BQ75j3
iiqt5jhVe8vBJB10DcS6QD7b3qr1/doCYj/pm+e0IjLGdHLsZnSVwFs0bUJJDVPn0g4nLJnIJA+d
zEkBqdOMlqmxbrSJKfRvFJTRIPbrjECqTaonrp0pmcJY35voUI0nRFPo04MDDSRFHwD8ZnrFswCA
7LT/k03ullP7CdH734fe7xsSD/RiF3Gob2cSdqDaYCLqqoRiuR8hI7GOyWshrIWhhRwHzCEYObiZ
2iaZ2YMQRrz1y7ijhks5ESXseNK0/uiaKnYyoJoeeQrKvn3VY0LmVCSqSpdxP+waq2E6UCYfYxps
otKG76fzPpSpetB/D20QyX4Qjj3ZfrZbpVsb7KdhUpuDYXAJ6WREYRZgYKkXFH+TwoOzQqp/EtQr
Y99cKsRqyBRCPeD1cFKSfkF4LCv88G3A7utnjGn9wt5ftknptA052RQJPAftu2qlaltybi7t1Z5X
bbdecxLyp0muNb0eaUcGmkTgIEUXYqcHwQjNj21mNP2OTOfWvz8NQ8KzwNhVBb/z2DzwX3vm9vt9
m7bW9kkxka3tjhmQkoUDi4w6vUy8v+y7h/tvKsoQvMPghNUTt01dCKMCGJi4+GfNc7/Y0WiW2IiX
klsACQr0Az+nlqqHQWZ5jFcOuP02CTFTWt2DnPzc0ZvqTN9QCmXGZUiala41gKeCruX3St2jMG7V
A7Hb598dasZSskfU7ddyKRhrE4gjyDUqkPSTSwCKNI5w4VHrlpGfLyZnnKGcHVu9hsXwJC6I2yIV
AjuffsnMBRo4H6FGnBVuWXGr7oPGCIX65jpn70E+i+WSe189wn11pe5n3eif98WxbIpLX20VNtqR
fiB0ldmhIEZ5i+Zrqk0OH+4WBg8UYz1FP7f7V4fmcsDT0JDQuVLtriqBN4UWdPuQHmnH1rFHC4xl
Mk+nv223FwBvZQ6ZacuXIbVRh14xvP7CRcoiaeqIT2CyUOSLKPmkQVmy11zLH9gJfHDyIsit2RKp
rOsO2aHOz4gKZ23F7Nhit8LHqOAA6aLoKUB8B1JQpyIRQXc9y8iBmQgc622g6XZgcnBJAfRqKv9u
sU2TdgKfa4BWXeV7cFQXwddwW0EdSe48nbN/WtPjjX94y5HeSmdsk5m2So38o9PDEGGSxE54tFTq
puasS03DUW0piAVJydHl1VAz65EHOWU6INZAckenTerW3CdOuelprx4CnFK3o21j+0wVdq55mcl5
pdEzYT9eLMUfVx3+UOzYghxPzyxFqqN6eCz9nXfCowJUgNuzpnpzUp+OnR2xL0TePKp5Vat/aU3Y
k9hITTNRJpFDIBIS5w/MfQEEmZwJqgTYdiSoa3xJA5rkodJZD0smqmoLRWKTbCC9A4FHkmiIZcy+
HFafhp1YUE2PFLIB+Z995HdvAxcD/4CZLEeaTABs4qDiW6dV/1x6pKR38DB7lHgDDNGJlNr1f8SP
vmnPgLChLOtuxFEHPgJmLKhoM9g31ItjD7VA2gAiIp/IG341gBG1qEx/BCKNysNjjZZDDXL4dEYk
n2XVL0uiLtDfUltKH/MIiidLXyonSsHk9O3QyHSNZo0NU3UXecfs9i0M153TtRjU8Ph6EUJ3O/Hg
3KIabxxfFpkZQJJYy7QNRdxpeK5o5+Tc+L0bPbo0dh5c9gA4cUyGSb/Wo859FVpB86G7TdQ+MDo+
jE6fpqJJxd7G6nKa66aGil2DyfqkKDC9idHANTaVj3bBeUq7GOAr50w8uU90hQkPFYlX+LdpNE32
W5s7mtJ060AWoOoe6J47fpl0iBioLVqVLqSlOw/HXqQnkReFgYB5zRya5U5hCiPvkKv0fVMwEmsE
jKErl2lv0Yequ61zNU2ogvZ1jgS44tY1OSf24e1el4UZjawTWja8mZZ+jOsdxZqvg1YNQ68XoDn6
F1s/97Zi+eqXiab0FtzKBcIsdJS/rn7Gaql05F+3ooSCSn/UNi9rOTetaDSr7YCOG7y+ek59DomJ
lv/wj0GHY/FO3tdcGmM4dIva8bGsIEpT6fbEqvn7M8f0ZLeH1yGTplknUYnNaTvGYqXpA9ujpmQ3
2UfO+J5QXQjVpu4RmUGAOG3VViVEjTqCjkxlBu0pC1TWOmcf5Jrcls+SbctrgDRASlQavoZp2Bh0
fKpiVi0OQFutBHRCnU31Dxcn4u3OD4NLgB/upR757a6tDzsDPY0DrvtVKGL2KncJ0w0wLVxyUxxM
N0UNTp8IP7sTXlPEBDSIA+EbWZ5twH+r/9LQWFMWpOiVRuWFwvs04Yosu2mh3nNiHXMRsbi0HP/B
k9NEzjXN9266xpuYf7dMYYroO3AiVyOXfiVPj3s4OedJMrpAahucuEryITYP4rdcSkakxeSE5HmP
YTeJ4FXeNFeIc1Qastahj5miizf/28NIn0uVBG8fKW94smQMINRb+uKJyIa6wG85ogign+BTEdvF
ks80IAsleaDNTDm6y7N1ysyvnAcfipZhoaBB9vGJKddwqa/HcMbBXNe+7MN5CXMCq+PtytxHPZls
mA1pDe488FO1PamwPPi0YsLGzPlk3T08ce9UHauLzyrWjLzSo8/S8BHL++zq1oPMPI8iczDHGoeK
KV1n6r7cyxodACmU6Y1y3iBmSp0HvVE3dSIf+ws3Y9IaiULJDEgGk6cSBRI8nft2t0qciCn+N0uZ
hiCmh2j4dHKs1y0aAgXaby9SSKcUdjVM6IjQmnvZYyyMewGPZN156GLHY7kvKzEdyJ8wkNResagQ
DxX2OlDz8DZk/wPHc2p0RcOqZ9oy9ymiU7dhsq5Ypb0ZClCXx5e5+5ycb6zUPB+6ZPZxuqjQ9rbC
2koUYqTAd8NKsPt8/KQXVZCML+PMhEQHtpyYnmesa67l8yBFMjQZqNRv8orV+OYZv4YMHhMl5gsW
a48XMSBooEwSs2oFIhp2s/e2sZUHLzzwTOA1RtqQZQeh7nfIY5dHWfOuW5h4v8/Dl5ttiy03yuaI
wJBbeBzrsw579lYyNDZM1owApdusa0I2iKAgQaRUfUsNcG26i+bsfUguXpvhjZYWl/Cgb0ldZssb
DJYDyr2IDC24WiZXDwZ73UiUzBGMTJ0OEaYTufI/Wfr3WpvIjCpOiho3NmQOqgsS1PRm+B08KOaL
w3xiNiUYGSIuS/25T+YMXLiMHWwOOR4UIkjmSjmTy//cgkquTCU+5P/fP5FZqSvO1ZlJU5+L1HuT
xqptADtsQ/3clIMcIm7s8gGQN1C9NbUgWIApHGAfO0MseVpPD970FEiIYQXnxO3hzuaFkENE3WG6
g4PqVQZo5V7sX+R/3vjXmiCNRlcUibkMmRamsyAZkvOZBLte0wjDiRDlk55i5mhszaHoUL3bEpuT
OCIWCHjrDOQygP1vQ5Lvz8lUvOJyzENylWnqPOJOUBI8DDHDys8w2JiqJLMr+BFZnPTMPfA8eRgP
78p2dGvlMxatkeeMChl9xHZ/t3qiOK8MhjWRCZMZVhcPmFklBxKNRaQCgcGoRBG7FwzFbdjsy+fP
I1GjIUAG2+HapjLTGMHrUKSCXJXYlaJRMoNx8Y3gQKbsRhnbsSLD8WXfPrDCDp3ggUlacdzUvCYy
fn+aknXWYgSXWL9MnNOYdc01MefcXv+FQGq3ODUUAJBBsc7x9OqaUCW/beorlI3ScaJpF2Vfg0Nb
1gJ3xqaicuMxRtdcTOsaYJffQPh2Pej7+XdFaCPhVx8FFJCgZBo/mIRnkw1IYPbOG3JMPbiUFN0g
VPu7pchVZyxpw4dqaTL6b/2AiqCOv6mpC3BwlgjoJkMMJ233a30xF5ldvkzil2khvbrbeF0P2kzp
DDMZ4FzD0+6Qw8x8EFWXjtM9E88H40dLkdisbU528ZMhuqgv2oxGXeaE6iEg6jVQpMSluTyKhgN4
NnUjSKQxyabcEju7smtp4E0s6aNB3FQ9yUZmYr50tL/4DyJxp2RfsLY7SK4/d4YVv41lpcoQfWwF
RhePcVtiJWUtfVvemgxQU1Mx8SfIol+RcdV6J/bgbdoLekfRV69h3SliPBPKLX+7BeKabnmMAXoO
Fl+dj8UqZAywWdYw+uokQC/ivmSTxwzPq481wCCdsQ2wnQ162n1/Bk3cHwSmKedx0O0xeoAzhooF
p6Gqf/H3ZQZJoHp7iHAO89QnxjriPY4Yf/FOn7lcAgLmPnmg928u/f2Cu9vdyGygksVA7GZyqs0C
UhSxLmpzTIOg4cnflMbo5BvLlQM9OK0YOGK5tvDi5GQCNjEwcz5jaGTG8WCQcsk3d8NdsM/npJZX
xzzBvzspOZNDLjLwr7GhEMPywPb815LvqUiSgZbzPmfLm2wiZ7vg10WkIPAgIg17BB+RbEedEG/E
4BA7RJ6RmB/yykQZ4HYOwJzYQnxSVOcXTiR2iLibtNzlfaRdbi8ms4EPb2TS+jWkTI3tT97fa3Wi
NlRl/kt072WesfxwXpHulAog0uWdfCKDZ3nViOIvnXJ1Yr7IdqJDmTnRsnSuS9ks77eczGexv3X3
IPpF1Mnf7+oIWMN+iLiP1rHRIzItUz9lV0pUEATRVHRnuS6G52mjiRKtTWDVQep8DJiuamwrwZDA
hVhxDEPudPq34aWGVfQRLKbIkTOtwO3SnFihvpFjAajRJhpdkZqwhs/kgjB4Rdl8jHFRLG0WM2SP
ult3H9LdwUMsz6wJtbJsJGY3iCjyu5fqBANaJDbX5A7qszV+sji/9OL6DQ0m/eBGVs5tRJ8n6GOo
Cs9/bD80ubdzbBg1dhzmBSstVGJIBco0qkG+ge5PRSsypnt8SxDpB+RNU+FA+YLkiVzhAXxmin4Q
UDoQVSebh4OA0vBHqcgj88ggK3HKTxSblGgXzCX8XiBp//qRVPRS4x/kXroLcQdNZujPgoAWh0Ru
FOwXF5vsIFRX78DlbzApCKw/l3e1jwap5B4Kro/ME6N9p8ilQmD2TM8nwhOI9Xxz36oYAGIaPG6u
8OKSD+RRK0gpStrnZpbcnagFcTTOOFKgrKwi1kD/by7XQMbKIBkkgzbJWdaeGBknEkFLds4WQdqn
+BNaWZ4RD44GDHD/e21MEf1pOyiNBwkAe7c5SdREZlStT9s3srFoze3UyA6xkKUnY+nGGhotjipC
+dOukOyeAWFiC7CgDjMNoUEO3HCAd9gO2nHyJh8L+jOQ+9H0LjSlQtmspNJEcg0kpS804IxkOdIn
6F/l8fBprGbsaQ9Nn5NqFtHDb6chqLHp/fHbyV0mlkw4cEUT/9Rt08Q2Y8a1SNHTDV9GBscQ5OFj
99CcNLhjTAfW4glIgxeCBuzThQQ7fYEaB5mWTSLYsh5o6T9nTp7za4J1sAQnl2FudQwhUqwv9t6R
0tfPA6L/gdgTLRJ7xMxHZ9meGBsyz20PvEidWcRiLdAm94FSey8Sx/babIJpbzAfsEIygGzGE2Pi
mX5OzuzDAMbFkG/vln4fWJRbFDjM0+T8OPVAjGBa3WGB4cmE40rsZbFF6/rcdlJOCfHfm1waZgeV
FcH1F7ms6Nz+kXp3N++Lz6by0dWIlrc3cXB2yQoibq2sjbh170HoXKn4cJN+1RzAAfZDWdwI9cFr
h2CsjvuR4Z/4jRFpXK44jOcFn/z98dq8xImES+3jPzLDQViJYImq2sieZKBP8SnZRlRZPAop/MBR
+BJ1Fs5ke9mm2FSsUP991ijzmO48mVejxYt5e5ErZyMayQWFTjHgeKyjmEvk97+dSQDiB9RK00Py
KqYLGkZ85/fgMgM4vE3EIb8alNeAHrQzUVgWiuA+gb8CnVjbiA1h4bB2KErCL0W4109obmCaav/m
WeO1lAQegTxwt0hPKXjQ9brHUza7no7HnaDXF9AFa4wOgxfwD+rFgWmw3g5iU8hY1TXdTjDddrMS
0Sz+lpgWGJ6ysp8ChWPKYQ+dAa6CwuAcwe0GS3pvFB8r3aJrXMtNKmbSEw1+eAJfXofwaKnLPhId
4Iuhm2tiY6PGNuXI4fo12SHnSsO+YoUmx2goUhjmNDarZkxdv+EnDqsB2S5T+tN0SCSzICW4CLKy
BDK5Q4HCC1N/9LeImhDIiWCiZBijYwuYQtdGlgY1nX0gGNYigUIBUcRSD9eSxMFqyVEEnRWXL+uu
lKUp6iTBZRQfBtmzosByaEGNzXKS89rL3vg5+NjynNxi9eI9nxCH8sisyZsPCEJ804wZhcUlMHs4
FHku3BEHFj0kVw1v4UK2ydz6WBxBAmKtkdwA4Sx5auImkvwfcyH12Z+UT1n9f4APPgLP5rTmEtUF
qSRU1x0sJOwRp8aZWP5DCPaQFNfP020rIEhsWtx7BnW1WzWvpjUTf373TQNK1nROA2v92rZ3wX0Y
7/F2c1xi6GPGjchUTjJuPZhdgPBYFy2I2tWE8EF7p24Wmr16qvNWkG/6wWFLFP592VznAoCHA+al
TgsdoyJB1FtrwRdvyAJMjj34N9jPxyqRD66/DfwCMXleS/nfWosFCnxLrBGrgNztfY5ZD46mu4Q8
93e/w9ytHEiQUJM0cYLbHrOkqABAXgcw7y6PVTwzgcLX4mjH6FZoW0VO35kQqehvWKSRlJQCUksB
p9+bNB3KA8ihWlE3gaS3vnpjAvZnCPFo2vpnAISmHIQGMlTCikgoVPzOkRLQPoaDc9WUWIiR0Jm/
xTFkrHPmzhC0LwHcQO+PiRrq1qixEOeQkdiNQEeoVWWFYrYDFcm6lPWKE7eX5wOLET6+QEj4fKzW
GusXUIj2XUSbZOO3K5tjvx1tlgyCgsdEr1rSCwHFkAeCbWHmAa/CAIq8BqNWbzfZM8oPoJTS6RwJ
YhWGZ8iXDAyHZNgBfsXXSEln5CAVZwYmwRMBHmm7b7e69a2tQFpXerYjsF2xBgFySLEfP9eWxa5P
8Bf3f/SBngP4rnK13EaPN6AXQThnF3KTl293NwOB4KxBR051H0qMTfBSsf1EfUEPi5CiSTkiSY5z
Rcs8aSzONO/0R/FaPrMn3cNlLJZsivTeA4dxfY+1jWcr4DDPEeTv5SNZMRiYrLb753ZgV9sk507E
EbEMfZqsjwksmOJnAzDDJyYxqdFEdTo8HXGWJJwETOi84Oj5JlbgnShhIrbNtA09Cf80hmImp0sJ
SokMJxGSJt5Y52DSkWm+9SvWVwzlx5i1MMf+H8ZeOe8R8iT+hqU+jr0O3q1JAGtFUYqfcnIIsOuu
jaXWQMGI1rhgu90m8hXoGMgohU4DHBWKwbHyTe8r27xIgYUnJEBHBom28Jugpi9xrs6i1HZfxP3P
hjcm/HfH7kHztb5uG4Fv49GuhqdFnIs8SNyncvXDI4txiuIrTl17gLu+eeDAiRpn8Z40gQNK5+fy
wFuYGyaNyCpXrFKGpxmIC3ADqcgMFo9gEyJ1aXmoblQ93DVk+qzaFxJyetrA3z/tOQKii0XeBIA1
j030DwZt3QRGivo25k0LNA35OBP5LOY7UCXikxCy9QlsfSzmJalGv4LaI8KB16RRHKuSk8uu8i7n
G0HvJFJWQ1zIFg8HIiSD6QXLBpF8bS3avJUYnP3wniLr0RoS3UfnlFi3pencuSNC/8jY73PCfX0U
4DYXVYreeTrdxeXYCE0skboB4NZKVMOfYiATiqtA0w5xiQpw0Yb4P6UT74FJzhoSU7gJdWXo4ays
I83W37odYEao1uRhyHcG9zhpa/bu2yTqkkmqH3h7K6pY6MZxqEKHSkVi04AgHWWPaOMhmInzDhqz
He1iZiddW2FcAKCQMhjQ8WwWrZuTeAtQb7rfO0+aoagXa4rt3i33aQrWHLgaW+vzmpR49rV1m35q
ACLMafV0gUX0Y/sw7zFBHmWNLRqRTBtMWjCBzYPk6Pzldrnu5i/92HWXQ9QnN481qG6bjl8//0UF
SMD6sUhcnhJRUPa4+RWfjZ1q+rdBPKKbi6uC74ZYBemWgUAo7UAcGwou/XK4fznv/cNPqZ0/fQlJ
Eu1acRnIrabOi/qR3YbygjtJvbheA/IE4NRDr4vvRhKDuoEsrmzmHUwOOzxACqYTA4EsHpz9VW7q
LCdYFeBMgacUwKK/uPcXR8r+iEKiDI5ntEelTsZ7/SNliMza4y9J1dTdnEzoHi9wOEiRD9S/LukP
kvAKhbBaHfd0sYBlhVo6Sq8w9tXxKJyEpOp6iXus1Eq8soU3e/q2FM0EC67XNhRYL465+pVJ9CCG
KI4v9ZB963f9XtxxWAa/dA2b3Pbd8RMFDXR1gDiPqcC0WcDko+sEfe7eASoRYCyKGQw+1Ivnhywo
8KlyAKN19wgTgKTYdUnf5Rm/8dNCMnvxDXGv2vTrS/lPBy6pcyVtbFJ50BC5csHVYrehYhg+C2Hu
pw8nHqpAb7jO/AWX1YzsHIyxO7rpCnAh8rs65utmkPoEKEGlsHuRj4KFFMv/0RwEHviLIE4S1f8/
pv/xQ0FmxN4uVw9t/0jaBT6AiCgAIL5AdiKsHkj4i4eOc7oTQh8MOXJAvabxhscpQyOTg+6BMBYw
TLARVAPSq7PvEJ8/VW/om2EPZCHmzCuSIP/up+e+r94eMkEBlEmy6HdUYyZ/pWvWbf9N7ohP2iDd
lvaoyaks4Kehvdj4OSSvzGKJA5oBCMpMRqAoeK9Mg3cUQBI+nlt0bqkinHPKy7fkCqp4mZIBhr+e
kocyTZaMC5uRAWXO42QJ8tkOEjK96ZwuK15gSpIHhygeLZcWLvl03ZvI31xkcKuPKjdcxj6lPmhd
t7lNIi7i9tDhdEe3Gsa/G1CocZ6/nCflAkS7nGzfdFsuFa5ugwsfPvyS5ASpwKMf9Hh3KJuGChPj
0ASJvcl6pZCDAD6kBNd5vDz9vkGWcWCDYn1HA6jrOGyxXbzkkpiflIuabI23ICAAt1i51C3tSerC
uHaftmowQgqOa+5tR4IfIqFlDjbW47w+5SLGNjgtyU8wKvx0TOeXVoJftBxJAJAL1Z13U6QV6YCr
wqNKAkx9QP7N+DJq7PT9p/mVDbqkppgm/jm4JKXcTNFV5Pb80LljBEyTE86F7tK7xMBGsOMsFLz6
cBOVrKvm5La2gheIL491TbIcIK9ngUeklP4kIDIip4DeoR/4WwUQKjGHyJp2SHIH1yjGzyUw4usH
5g9ZMHxNnZUsPHKkvkIyRENNhdOvTL9kmr5hIYcJGliFznAqnyZfCZERjidLszF6TJ+Q/GUYJmTH
v9Zhh/46JGjKZZBhwJQ8e1STsSI9MldJWOTJM1/JFWE2kgrvVm7mtA72zO7DvIJs7/EvGdYP7XAU
kmeo7uvmVuZuuIQGB1nMrO0LvBQPhxuaz5hqSzkCyDxMq253ZfXlL4o93He/M0QAfV9VcxHfKDk5
6Z1HLPWlTsNok+HAqANpwzMS5NZQAJru6oWSfbmicDJVX1QNlR+ynSPhHWvEET0B4gsYF6xZZ/Hu
o5ZQgo+DRLQ/VxBQa9BnVmSY2PrmEfLTiD3RYDabpHfN6NXB9+/Oe/yikKokcI1qYljJ6OUQ1KsY
2nbqaiIq66RDLl9UUVdE6s0jL0Z3UIt1n+L5ZTWRTe7eibiiJ1sWnJT8TzRnwWuDy6PRJ5VYrGd0
JvmTDrsu2qMikIDGBU2kr4MLwBGyTneGUezU1nINTxQeVzG8suNm96BdAutbLksi66KUue+uzrfp
8WneKaMn67492y2qgwxuju2D0dACamSpi00ADcaU/qYiBGRnGriiClgjWoyLNw+3gbEBkAb3PLWC
DP7TB4NxK7J/+ZRkj6C+oI5H0cPpg3OIqW1PHutk3QlSXBdJ6RD0A9ofbt8KSMcm7ibhGPv7NCTT
gEfyCZT4IoteOs+YQpRQEzbmheIZEZ9IuOewQJDc9gWyAmze3JHNwHS+hMFISqkdUBy4H9jXpKfi
NWS4THWd4xvg3RABEy9JvBBCaUh0AVcbATNxSzI0i+CyZO4epYtW4fTUaUlvl+ETaYkQIm8Tqo9l
vOxxDz3VOsgK6GxLsEgKsab58DoHnSTMVGe5ZuQzkfstSxpCFhe+tJTcJiq3pVp/c+e6aZxDhXva
v4t2RPedcEVpuCcOqUOc2NRM6eU/FC87ZN1qKD009M0fYxEfziugdQKzqv5JNAXT/JsEkdmFFA0K
ZHnMouHSqaQoCEAe4uFS5OEDu3DLAhBXCAV5pYAk5OlRLIxlbfMs65IqL2qP3kGYQcRgg7pHLe8i
J9xExhMDaHm2u4OXWC7UNoJF1+F0x1jhFncEdDgaaESmGl/RP5sboc9w+2PAM5e/aMDGmd6wFhEY
I0GfjcuB7VO6Lt40/AScc3SCVQCSC7xqrgLaLyhe5GOgdi8ZZLkgn4I+c1ujl3iSmOYSnZYQO9GF
A8HFBjZ5FUj8Dgj+/LmI2yin1TlPQxwO8USufjp8rIlgbiFSckWZPph6DVJaRCbKX0//YaG7rh7M
xIjVJtO/5X40L/OR1mmCPXvg22xjBw0eJ3rOD/VeBHqTEl5yxwcMK6XRTayiciLRZJJCxUDE5KGN
7OcVo28hWXHyXe5z9j0QKBMsmoOebunTOqzz8D8rJl1TMeRT1EwrNKYqAriJnVAaWSEsSITIoS5L
3cEUWH6F9Ck+XvG/9XnPYSiQ3IuQIVX7Rba1vh+7sDVS7Ym4QEBvxWBvd7U1ko0eJt++ImSB/U2o
/ORjA/YPiA1EcWcBMzrIfv+Nb410AOREirVUuZXjiDwK/RPL+YpvxFrPEGSZckRWItFG8fCjsW9r
AvGuhEWtGXlwMSQf+nYUwdMKkYx3YFAnRzfkBz75SHFr1Hb6yASXJFHMfZG3DzOd3lnXHBhyA+zP
35jAFxoYmY2NzsFE4LdHxP3Ve0anM76sf2WepDdh95oHn8vORUDHUPQOeeljPl/WKN0MR3yuTv3d
ECnokbhECBtol2woIqDibu9wq7EHYHb7EffmuoGmlEqcjY2roF6D8wIUefQckbUEUpyTaQ2kfKOo
hzUEccWALGZwacBgrA7+EXYMnRdRUdKdIhBiiUS+8EJBg0+ONWhT2l0HPK6/1GNGLX/swfM1BBYD
NpDV7v50PTmu/I3t49edFAtwTkwRrAT/NeQ7+V7i6hKCxA6eitHM4xpcACo6Qdt9srIlFnvnHaYO
IVNsflKcJYenBa7wQUKAIvgWYF8O2D+LQCeuC+cWsVNYKrgCCsdB9klLFov7FLzVKbhORDIRjP3I
LEHMeZ48QPBySU5L+hJ4okkJTqtzRS/44Uissotuk3UGdxxghEVrD1yRIJzVHMxOdKx8i2YfSJXt
eVOWOv0hn7OrronYYox+OWUs0doxMw/+orFE7K8DuvDyXmYAFc14lLuhaGBc5HDIr3Lb6MMNOiTD
0yEuJCurxRQKU2ZK3dKy9kQXMG2c+353kKWa7W9zqpOx+THLmqq7JvxkqAxrM5b4Q+LeiKsTakqP
TTKNMgzYyjRPZPghauRrmvM6CGLE5gy/Fu2JvYZohh2Q6n62uNKImw8p8ayw9AoIsfmYfroTOe5q
HKJqKh8SDLEcKZ+/4ThCtoH0kVfKwSDknQlbp8cvKN3Ib6VGHTVAcuwEMUQNO2YtMTGK1ul6pPFr
6cKpP2x8wnpsIgdNNaNSlc9E2z4ZJ/Oicolqxwldvkedwj252QNSFio3T2iuJn6faFdxq9MV8TYI
ESi15dscuYUlawEeScMNoUVAWVCiyd5yeioyWRWUZsMws0IbfIu+OqE26W5k7v84IGFS3ukXtcIc
r+m9yc8kjor8DAQ+2gkN9EePSZQTdYu6GIgSFlVMJjElSDoJ0dAUmhZqL7FJscFJilfpms5t64ZY
yLc5Ct7tHh9+a0tNqoa5S3IdayOxokTavj/Iy5lKEEqd/IcfEdRHY9A690n9gHoORSBTGx6csa1D
vLyStPWJPSuc2K+2FIveOVBnS7bauMcE4yBGpJQcnnmn9tW22oYF2DC2GXQlMu2YauSvFPz/mENO
Kj3nK8CgGIcrXNJBR3/9R9SZbaeqZWH4iRwDaQRu6e17jblhmGgEBEE6gaevb+1zUaN25aQxShDW
mvPvZsvKT18FFGubWwU8hPol58ho4hZUMVl3zuFxUIKwaf8+pxGzZffalq/YFnjp/y/iH+rFOFnU
bvlvma5nlcMiuxYFJpUg99wC/Ac8CVXwn1jY86+YmatUxuS4fJmdVc9eLTNSePcir0NUkDux7kqK
0HyWhZ+ru7ye0ZQ2pLiqUDNkUdOVssmiM+WSB/0F4Gv4xCp4d0zI77/CPCs4Uum+FmSH2JNbAxqA
/KYF9qOLc1sWUutxFBLSya2YZ7AmYfBYUidF3uvcwfv/xH6LE4Q8RoDOjLRdR8ch40Zr5hyCV/oM
+CV6zzGczJc3ZI2QbsVyPJnm4IIJIlWdvE+XhAGnPI96lg7enovpfghTRCY7cpsOcNXctUHfTjVm
jjKBiKl2H3STIMuAbyz4KteqTNSpLQEhACuzmNoNvPmbeA9bA8kFXV0yLkfsGVb1Zh8Qn/K/f5vF
P5UNmwpSXvYI/mt38wcbklhHHTMDHAs5FP4w3ipa313o/WLC2gHo/OP2WamDjFUv9N4OoRhhgG0L
WM7v1x0XCiI5AVKYqJDpWLmGmLJFi/6htoF65wKk8f9TgT2yzX+8exSIqbSyI9AbhUgSkvD7eXri
quaGErXjCNa8/1dkw6LArzfc3mJ8jaiNQE9c3Ve/RLXAjcXaN8lZCBDxE/PZHUWBlDPBHFZTVNq0
sy8/OUK6iCWmnbAgPEX8TuyQH/oEPgNUAqth/ZiJp0a/z21QW7ovKjRRXcdEDrCGcGeeWYl/xZKL
1UDMZRPVao/FUCwxVOMcCEurqOMc0ye4R8zglFlRgTWd7jimoBC+TaAhfI/8hhjZLqopahRusn/t
Ea8vSjlK6C329/8OqUNqgChAJBD9W5Oo9Pgqc8RHZsIx0b5GY4ggImDlcRm5sSkYRznx+gWlpNBy
ZBdOKY4M/jQxiY9MAiZFE5FKKo+q8B5W3yGbj/b8ZQkXqZ9bltMJScJUn+LcSgGldn03QPxZI3H3
/0MXWTKzPdcR7mPZI2kcqztWTKJGCTRGFEF0JoPPBTTJILZ/KeBPh4iTEm2pzYlgZeX4yahKQe2R
hwBFkPbPBxEOQ/p26ubrzGHHIU1RgGjHPXZ7egSOX+w+hHkDE7IVCXCQt5sBnmKRFjaQyZw1m7cG
lIj+UjxMEXubMSeqk4d8eFq8nfYI9G6ji4uttGyGa6eucsTr2dwmKiYJy4y2TFF7SB5RBB/03bX7
hITkjQWqOxMOc2J/Hj2neEXif6bMeuKhRXl+AVvhGH98TcQ1RzYa2ZiM2mBTkkn5QSFaOCGrBDmj
EHW8Sw3x2IhJHQ2WKbaz2AUdLQEWvnCzDu5wrNYYUFBgMDseJevzp1trDCLOlcDgfuU6QCj/wdkq
8sJI9mhBiyY2OejkITCAETiGa5n9CHEIa2XpGq01BjY/TDyKh1ylR3Yn6mn0hweX35C4e5hjwLKA
/AD8goxu3H2Uh/CyhkvgGEG9IjkPcjSaJfdoS1oXSXMdiYYE6DHp8Ol3xxH7KjsuSwTQx28X7XPo
MEr6SwnkU2Im8RJpqqlehNsTxwhiNApNitqv500/YZ5tyBgrjxkipwdhG9gYLYxA6GQqkRMquFIK
FLeCOMFYLzL0zVEQERhN2hyOmAiHorDoxauYavy3Q7MT2waaLihc7McDpk3kIBI8lOT0sqdQG0Ib
Sd4jdw0pKAZi2wJYRObXq26MHoWeQiPu0FFQZ4y8CRU/qRoF/u1gAiTwIpHVxezJawvrBrKAxGfk
G/NGIg6UTMmWtbpgBh5KNIJmcPlZj5rsOGOr3l/70TllxwZ7b/x44uVktUy41tye95+FHtwWBIJK
DzMljXfnpETlmr5SYtz13kQV9Mcy8z5SwKwnwixPo5CRFfYXKpvQfcNXFETree1v8UJ+MN5jfd2b
+wRKygz0g77gWMuvRkdiLiUz0kDfThbR1er7lKv7GeQYgxcSWiJ9UTjmHucMZ6Ip0UEky16cbqam
zdOFvu/tmruMWmitQ+Stld/0oBtBxhVH3/BbLxD9ZlfsaOFmWJvBEwTrp2Uzu0GsbdRljjvai3MH
FcGvsVSX/VY7YDb7/rA7tVAjr5XZ8gbYETOiKP2R3vy8uOoY1nMMZkRzzIPCnvXWfhawKnH2XT78
q11ne9ERz1icKKCPxyNV7rGcHa/2yrbdVeeuZu5qsFer1WW1osDmd/a2vT/yhb2a2cH2tJ3PndsW
rv/Gv9vHCubbreMEzs3mQxA4W2cWbAO+sPkSqmYbBPs/kJct37SdpecsT868sZybYzt24HleZi0d
LHWNfWpsBxHGnOeeGy5PmtjwjgEvMP/6dpbO6YSspLGDp3U7zW8n+Mgbz8NzEerAywpR4PZmchTb
WyB+2TnxRNv5bS4Oi7C44MvhQI+B03pOcOLTuZAm35wt292WxxBBJz7ZzoFV7Plf8Of8xU6w5yhH
/CcI7L89FNHfkVPCmWX1Zh89ZkTtHfnpy77tA5gncCjUjx7hyW7m8NB/29tf5P5RobPotn7t2yzL
hNTtCQgTW4D43a2QPJBDhNlO1Pbi/0LVuBXSua3QOe73vFt7XvdjcdJtTsDJCXjOTwDuRHrd7Cr2
49UMj5vN8wq6LHDsjWtZAjJZXS7uZWy77uXSuTalh7tYLFzJYddjgV/xxlrs6tTVhbXigF1Ri4hK
ZHVxXetSLfh1F+C5caxLyma8gNxQrbPl+75FFt/l8rL4R7lR8zC3odb2yeiw3H+siMBMa2tROQu3
cxdcY/a1tI6c8j2xhn+hcc2+H2hX/ZFqr7VFe0hvDBQNtNhdT67dQamDVzhtDwafl7cPK4Holqni
6jnM6PObJXYWLvRVSMEJTP0fND341GCUkYz+mOdHuPdBt3J22gnQxbkfE4V+6B9/4x9Yzx+BQHSC
iuippwH4MuIYrNH3eAYSiv+G7TN4rWRvcKvpE3natT0pBqGU2YE2ZI0HYq0+3Oq3/xU1HWKw3DL2
zdd4+1xAJok2QvrCuE+PmzL9owUp+a2+KAfN8UFZStP+kvxIFxb6VN/i5PKxqK/jI8uqB63kDxTN
axCnmfEre89DpfCcEf3sw9Hik8gzF9DZ+BRCNFyVWQb7FDGUeuIZc7rQINt8FuZ2mPUe9AOM0nth
vnsIJhT73mNDfcoE8deq28YL+q01LRSTAP7iY7iPVtpMkpkfFwz6XMIxQp/1aYgPsxpaib+MMNnI
GSL7bH4nlE5z5vFsRtcSqpcSj+2YJQ8AMHdMCdvx038x/wUAoXArlLQKwaYYPB0++W3goyBtU/FP
+x6TN2J4Ou0MYjHaqpdIfGgzp2ERza3xVZad9jqC9v7Vr6MZaccwKQZCTYTApQON2mjElDqG6g4A
rqbfRE5GLhr/DibvYAU7kvmNJz/cEkQNGo6C5UYECPGKBOo1aBMwFwGmsZ2jPwF6u1FpJMjJxiIh
hoKFmF/sxai0EArBVdBRtSgFktzXrpQHBGRQt/WoqJCsq1Db0bFUHWI64WNcaTP4Y58JUn/qYWQv
y7lxeNq+fqytzcYvGShll4YXkz2KzOGBo90yfyIM8vQNVGYUYcjyyDBrrE9n07foaqBjMpV9+Xig
Q8lhGNpVyKbaazRxdifjlp6a0q6C7N0PcHMEToE6LB9HfQV4M6/zmbarVKfJvWFst/Riokj65vdU
BvIhK5ec7laVdrv++GFnZ4RMxvu6dFVITXJsqIGm6PYTEmnQyTmAVSpVE20WbSPVu2obuMRh42pi
DHytRwaVIXpeDzDekB6m3R1qmvk7cN6EIYBjt+dsQXolTkh/PUZxRBogFwCTOmwdjk0kE5Hl67yg
Gz6eqHmc9PfzcrqMqdyeLjsGuIzm6kzTMwlsQKlr9RhLTnpQ1rYSO+IjhmbXoBN6r3FfTHpSh2mG
mL62ybE/bOMZT5+uAf05Fz21+f65lDfyTdp3u/Q84TipnPbjHShYGJTk9JpOtO/m7yPBDtFeRewo
eyWnZbLUwDI0RyUJr5g+e6Yg+SGxrmDodwPWC8XP494mh/H5xRCJn+4gbHxf0U3KnElpUVe9OfrU
4pZb8oBsObm0OuxYlVsRxS/YlO5oqLNQhObWG+PP4oW76INkkIhtS/1YxU9yhqyj+UTIfhJANKJC
SBe6MLDWCJmvuE0Qeste1RKt4rJejZmVZGPKAiDQS28y8gaGmj9o4v1H72lw3SjSZvnvRHEgczWT
AAhC+ajogmfhaY3XUdSDfMNhQn7n1mir09TCxX41noYNg+YL3pcOdjU5fC7R3/vXRBb69ziMtvFm
wgTU8gj7IIOH0mZRuqYuVXnSUy7b5EG3+oryn3Cl59sR6Tbjz89LclVIzsZ90D1eP4dq81mDCVKo
D974GtH50IOwNZh2HLuiN+Emb8nN8GpqRC4PmfihaQUnO/EKZfYG339v8tGStkXvre7lp4NL0szw
8rtn0PTMHLm9GxZJCsJn0Nd+3q8+X13pVTDUONAp2EtPJumk8aXSYfsV5buIrJewgvUcstftaqwp
i8/XCGqVgJPUAemekML6QNztJYOTEwRPQBvlb+s8UteAOyBOi7WXYBoqUOYiqt6bN0b1NGy3D2ci
XCUDrchgpbfiAoj91FYZaybMxpSrpi7cd8Ib61SfoCLqFjDxc0iG3Ss5dAkgO60Cc43aadhOP8TP
svYNTsKkvhf+/aUCX/sIRnIQNq6ie3XvTGJHy91x7tafX2PkS+3WtId8VvwoTNg41nPWdZj9B/Eg
oZ3wHqLIHwXG2Ms/W1I2QtrwpaqeebE393bk0dPIBIcQgbAhLdHMHfUfnlMoQWp4ZjblJfTCj8G5
TEchJQQNe+Jw68QoKHMvRE8qu6x4o1V9Tn+ik7rWfP1PWrx249n7UO8mYmba0vA6LJrHZl/dQnZH
+OHSHgCPF8gJJgYib5ETRmguGa50z4R5JhkjLSh81K9m/UavsikenjaIFV6fJXNuouJECFGIGgK2
p/IQipgajb377ubxoazYqRlDvX5/KcCNnwUWtpmM5MSwenL7yMlbEGtUnAb7efiHUrKjjf8I1mQo
4N9wMr4QC2wwr23ltYk4pCan58TREE7Uote4VrX7PoxP9IjAdGVFQFFfu+FvD1RITNiJdM6Y0Z2E
3BOZgp9Vt6CuGSK5aGckrI6OYKO/bnqVfo19GKAKmMmklu5fwSuQvoy9/q2u2ZOLIEFxf5gwzECc
c1ciOCJ0Xuo6QcPysaYGvQXRq8f2p7o/Z8U+3b+Uq+4+jtWHXWXk8k6pMck0pA8RVv3vIlAdmZO9
QD2AxKDO3EhaPnsvwzmJlICkIp0MWktBlQDVlVMUccsQPjoFZqE9JtBVYSPSnBQAJg9oqgvfVPkg
5jYYVnJ/Qx4J/2pxJ0qi3n7wfFifyjFgegD2AOcMe/wMAHhp4q/VgQgzncqosJVjRNOok9tAq2/U
bmTaMm9SK5JXP7cWjKdzIswKp0nqmSTlyYwUZGq5+9SDtPQG2LvUHUihM96OeYyP7+O4OSazCdXY
vC0ZjdaUX6PMHX9nGtsLbkVobRccOAfoVfzRsvnHyAlGheVp+e7P8pgaKbFj3cRoqUtfxYciasXS
06eImXuvfc74qGR+qjuJAYw61Zci0aoD+dIdlVnv0qwjbrnwjWDkg25FHqHHNOGYQBGlXCeutAgX
KFWI8GGmDdQ5Y0ERPMHstZ9bs9DCv/b0XhYwh4hsDjm8KU9O2iDiTrTStO2EW3Fq0VBCI2h2kU0j
tPfYmObSGjJodJx81Qz0CnfDDQknmUIdlUpko8rHcZOioIl4X8U88YakpI9PT60gKxgzxFFotokr
Hc0nM3lpQGTfdH4CXovrA+sOpeQbX47O5CbCY/WZKMnuYC8lkfzspKDRDysyV6MQBK9L0EipslPu
8j3wWPkd7EUEMO0Z7DZKczmz9I2+GVFs2tRjgCeTh6VPT3PSaC0Pm0h2jO8C1yUJaOSOViM6i3r+
XHbBDg3wGu4wgvO6v0lAC36EQ/EHYX616hbN6eNGt+Uyt9Jp6wml9hSFCWy1JYIxejdbvaYP2S+m
QoktJKfJ9HGt3AzVT+rI1E7UdcyeCAnLq7wOvvAAHu4M/u6xjHhNdlfgZhhLR50eJs4ZmyQqkXHw
8e4hejChc0RWj3qQnR8NxmM9bKCsXLzJG2YMBz2+t8S/CakDBlYn4fqAxEekUTvI1V3D93qkupj7
pyS6wTem0z/F+qYS9FEQYl4RlGY6hUPyMj/BcoDcAXLyXsFYYljA0PD1nXoydvpvDonfjjEtPX3y
GgIugylOMH5bplnPgTJVnzLEQYyPeGRif0Xekvr349YLpDNu7DEqdV4vmIPjY8+e/VUgqHjicbqx
LPF3zpcPMn0qn+BR97Wuk21Dxilnel/yNzJy5uG+PNywE4cviH2p9wa0yr0DEmoAVxhvBNoV+yWk
Z86E+FnJ0ipZ45/P2H9szTLQcxqPr3FtYXNADEL7PdrQCDBh/Acw6ycapYuYyr/FBCHBKNnP8K74
d7ezfglYhmC9IzoDoqPhBdlxUaZBoXqU3P8oWr1EIr7mjFiHFrr4G/+xu3i4v2Dv/uqSupFb2uly
jlB59gf/55c+BXEgBCX4dwTDJyDtOWi48xcCxkNoghVgQvJGDsBN5N6O7DPgFsJOmEDpJe5q+yfN
mZnKZTAX1weRT1bizwtWDGWT+LxVyze9N0mmIAmF6NPtY0gev3uOAhcftoXoKfXp+Pbc/P+MicJj
KFRBPpGgNvomCnn+OkGr0U1a9sunY+aagpicyavWANxK6G9FN2A9Ixaf8aUDf08EIKPhv2H+1/fr
zqxIZggwlG0B1PE9dlPrQi3KBG6ZqPScAhEOiGxFfJ8EOz4yV2U8rnZhzPA6Rq2CEtb0Qy5eBGK+
eggXz+XDHdmX3ivmkNYH1rFHzoQtcint8FYHxY++i++PN8OKLJNdyoG3RzgAz+wam/IHl/ORgoSN
jlCRJ2oC5M6IwI4vuEDOL2QsivreRYTq0L8E47kwDGhz3AH7eJuu8zuYHCIh7Nf5d3Vslu9tv+z2
+fYQfY3pE8INqwnMqGYDJoghHv94AeOn/EYrjbgB26hBkL0vY2xBeYA87O0CN4MvM97XfAQN+/Db
1/Ggo5LHbxqYNNKo9RfRccyI9tGCGbw7dZX9vOeMsJtDDWo3aSfv+h0I5+McmYBcLObHREXHHAEM
f6ZMDKJce1tsoP1ehgBlIf0XSUpkKPJj7UrdpDPnT/2BK24gWBEOMFKWQHlECVzOg/W+1emUPMon
nOOOoScBATWIIywha2MtZY+732P3xwh/FO1Sziplw/ynNvt99n8qgdfGh1NG6GYxC3uuDoj5J5B1
p+EFYlmUiSKbgWKaYHrAeIL3jmYohFVRDQC3iwRmimfEpkKYKOgzmbEOWWSR8sn8eV/b5PWqpbQ5
9mdKBk5yJH+Njf0gPb08+36xg4yilNitTVgBlbSMDWeSJNE1Ct3K0F4a6NizKlndHd4g/OnuY7SL
38aw4M3R4bN1kadPTqJEuQjgQVn/24ATxNtkPkZ4kAWPaP4c5pEE5uFQWBAOC3FCBHyOb1phNKhX
Z8yb9PLIzwB4iW1HzAM1GvndxNP+XrnfqHZeYWHxyMgkNhLwA96bAEqZFsCFKmgRFXGqJ1ZvBE8d
Ar0iGhw21B0/tjR6+tinMm04K/LMzNw+XH6inYoODWEC9zdy3saiZnlEToVN5JdupXaTK5pGZEmZ
MX2dEsAH9MgImUjJ+JL3bP/yVOYOOFUeelDqOBC2aHzRJX8sQBKGjgUP2D3kGzjtKJC+DdYwtDB/
FE2TxediHMYrbZn8ad9xDOEcBtHpPSJB3q6RFlBPf8jGI7vPLcBocAhdn7/sjQmgHnQVtDsmHRRP
uUP8iYSqDLJZs/WDtokVJpTbQ+ICncs98IMTJf77rJDqkfhM1HkRrToBCrSMLypvanqaPmC9jmiI
LQu+BmUw9rFbteUB6+RyjGP8C9MJQNnwReLNBwcdLTn+w2tzfWEfVvbCBXiKDsYybhjk4GpsnzB+
hD+RNbiSd4/Vi/oZqycogbCciKRFaBpatJqMw9mrZtyQnRH+qHvsSgNGCONUoWoyPOohWWHHcsZI
CPFj6hifxFwgbtss9rBPEK/+oPUDWT0Op3ql4HWi1x0zKfsdDJsfokHOYxX6mlf9VxEgY3qA6QTl
5x5/dlQmxnc2l3ejA5JCjzH1ew6ZY5R2+q3By3YmCkbGVIcPfAFdxHLds0nT9hCzV0+r1OlDsfYc
UiwqTvi6hKCnRbeGsII1fJPMMNqqGLgl3sp0jH3x7eWXChU6UOXTDB5j09VjvGXRPh4Qf37OHfmh
6SZGlx7JSpB05TzMgQ7HZ/MkHSCs3etVSHSwZOwHTO1CPg0ifURh4oBkoPhRXNYcvpUE1Q19GhpA
wX7n3mfd7o58P4OffXrsk2PbWpxje+O3th/bvk/UoI2UoKZU2Ww2i7PruqsrQlLx0GPrD77uJzVa
r3Q9qhzttZu8pgR6m/dwclKqa0l453iBOokGMneZ7dJrV627MHHSlzGUadunuUk7BrR7Mkb8PiiZ
Cc+kAhrbfW3OJu95Yc6ejNm5pYs3ifWp2y7J64PH1EjfAuUafPKAibYWazLOnQnTMuxJATnowJJq
hHU8XZoZvkkUOlOxNKzFDztGg6MF4JZwu9DopOrzAIRA8EHUzcpduWtgaIh0SVuRgfapFWDRfVEx
sAkjG8Iegx7kAXcMpuMJaajg2VsIIvFIXGMsxZQeKI32cDqCCt+/mNtUiMGonOncY7Xk1ame4OsN
qyahlVXgnlFjvp2oDxglRG8HsgOdyix4BqQbBIDxnPRlCEkpDH4TXKwlIiGN+4685+s+EgfL2kes
gkcMLxM8alLpSLKhMm7c6sbsx/F4ag6Ca55ABcdg9DTP3bVbZReWT1q9ltxOzJh8nBpBu4sEo2nT
PvNLVBnI4h8+qylUL7EHD4RCFGaQ1ngP0S5V0xiwidSY3CcTmAjfGi06VHflAIrz73GjcWVlZkVO
DUelOCzmE7DeynuNl4+WPFOL1pwePV1pwM+oJq5NZsflEmCb70pk2exeA12+GdmTr/IK0p1d8JSk
wH04cB9Ic6eDNE2bBc+n1rNLT186mZeI9Kqg0EBMeP8m5/Ex9MpzdRFeGcAAw44ypnEAIxUgRQyx
YvrHDFxB+XvezBlnv6698uFx0OYMQJ3bB6ADeLoO4juTWHwOIGF6+MBgQbJv1+23eao2TFwIWSrX
6FZhNj7cgFQt4mphpig7JplDjA3NpjRyVr8l24A4YpIsKNgYvWYVy/o4oWNZh7uKOc37F3PE6iVz
BmuYX1xvywqZ7b+Jal0nXFmNYKqnRGuDzVNygNWwurxJV4O+Juj9TqDlanDfmytzQoEFhA6uP4t6
PV+r59dMP0VzoBYuHKG5YBd5bRnMgPDtHv+a907xlPvzK4KhkNz3Le3Zux9NgBAAnGBAMHPNbyBC
TD1g5kJ9Klcfh9Cs1240a1ftVjk1i3zD2ossEtnnDUECoIVyYvOm645ejvKHDCJvbZ2Qj5qobDt5
r1R2WdnqkOGgExfySnSeoO708Vxl+aElTzycxx7rgTJFdFIuhTaRZh09Haa/7tjBkAxAeytTdxhq
nrnvqcZsLGlToBogdqVZlO8T1ymvXHJZg2eUEF40+yVPxJ3R+M0CpxC8EegB7W3FuGb8QpljpvsH
CZph5UbRUmZj6TVCdJf8MNbEIxEpdfn8UwVAWK+X+yDS5OEPn6OmOzzVmOlQFAMcycNnVKdUOipz
4ocVV6lUM/NT/MU1sEUGysriJF49anY8bQRJ35CW72elM+rXoxIY/5DyfYwgZB73oI1HHjMgkfqq
9KAn9+YZVL2HoO6fqaLWnZi4EjpovF+Zq1ULBH/8MB1tKGh4UuPhKNr81Vtj7LsEw0R2IfmhhFfy
TSo5VAVyfxYailjKBCIE0KKR4QE2mjikOcuaHb4WbbcwXguJH7EqIVdBnt8E0sc3FZ86ly9HWdCE
AU5JoYfGBoC+FQ29YiPcLiMb6OuNyu497eKp9HaU7yrlJwHqETct54XIhmO5eRmHVFtKqpMinNNs
wUASNIaaDms6MUWQlgRHkRGF9DkghliDCYHaRNf/AmjwY62da3N5WgSNMwzpsj6NQehp+HYldBWT
+urFwCEVWPDU2lO0GQ6YCSqShCW6rf6a6Lf52BOiy2mAewD+eR3Ox6T+UEwReoAz87nN0J7tozWU
VIRsds3ZDTA1i+yNEUEfj6VasJPjiGVHBQdGS51QEW/rDXyVunlsFWKX3vfHEsaYGJrrsBSap+E4
Ft+gwWJhNGePW3FFkQ+5uJj8ZhQ9IhuO7cakDSYYCE0Tg/QWXJPpqvMfv8U3g0sgu8wAjACbM5kO
02ipk0yBnOj8Vy7VOeMF4RHY/9hW2VuKWaT4rx2rOHgu8ZF/5YxyrMqstmaylPClqqn/Vte6PK/S
/RgbIjK7cjfBAPKwhjF12ToivoCUKcMVw3QZ8sW0TfQ/dFJd8KFHZNXyI2ReaOyUqf6ZhSiTcU1A
zICEJb8kHDH4uoo9fpun+bRewIxnsfghDGZYJjg9HB7qxYH4FzEZKWfodH/rKNEST4lmrF0ScYTD
ZCVPfAa64vEsCLAF7cdBapIsMWdVfwCvMKQk9HvATBI+WbBxo5OoXQeSOdXY1FiUDGKA6DaYEzt8
I1lqDZdJs0yP3DOmSZlsQnXavX6oJig9qCN0VWgPafcGk6BcMZWixA7zbyAGrxai0cTXnM5Y5FB/
EbPPnsYrkF2PU5GNlG9iRvzgkwDr5U+AJkYGzFQuHzPKCypgEDHkFf0wbmMoQqxmk0M1G3QfNU0H
lIJwlqiTJChpXqFNACwoe2gHlO/Se5zVnQ7a5/Voyr3hPU2RC9a+XjFKyHon9gSij5lKZCezQuPQ
/cyyfJYVjCKAT2SldPJmI4dMlWMEPR0qWllHo0AP2V1vT/YqL2U6VDgTiZmVPyrXZTznWXk+CZqC
xAWihSA7QkZCkpSDWajz3z/1KNATKjeHKlhRKc49xuJKzUY6884ySh2pJDI3EIiEDF1xJXA9qIW4
sgrDzcniZ756MWNKlsyFUDEReQZSkGiCmR53h/AhRsaPEp+x42UnhoZzGRbLBHKa8D0A7u7CscBl
l0uZWatThk53kO/pKjLdmutUPWYTn5uCX2Rj58qlre+xgC3bI//hVuHKKuGpu3/f/abu5GEpqaMf
L6NuQOk+zBRFjNURnxMDxidjMBOv+qyY0wFwwEc2bT5yRTI6hfkiyAjZsblMW/5JrjQ5teoMraWU
f2Oe5AFv9lyG1sS2uKwA79F/UDRhgcCwAFzDQ+mYuerYkbnkuI/ZETPB66iUV4O1Yl4IBB+8XjFm
pbWTcQDxV2Ue1x43Qd76+sjl2u9Q3+IRhvLr560+L5sFJR4MaEVyWqZy6hxzWLOrsXEyF6qqphA+
eIkV8M1qmjL/TNshLNCGgJ6YT1QDXesXbl6NipZIi4Irnnk6LkZ+eQVD3DdBA7YLV8cPeyhtAuTP
2P8aSGndYfuK5G2COpysSmIBU48ti40DKxD6ioodJHPbf89qRFaHbjaj2kRoyL038tkN+o/PlsM+
BE7Px1G5MioflSCcsNKjjPa5bznrnGAF3qy1ueWS52okzZV4XrPDdQv6Ny72YWQ96Ctx4IZcSq64
J/IABSFdM1Hjnx/Qd7HO5l4hI/2zQKGAUhi5yCfV4HCB57jDoS/WJHtHmhPLbip73NpMp40gI7Ae
shWpzgi2kWWQy38MzWzjQmNu7iv7YX9iuDOPHCEOIeuPuHrD5bWrs0xwSe405/6Hl0UiChrbI75G
gzkQxm2l948lKKB+Vt8/PwUTIfOAO0Mc+QgYzeLhLKNv2f1jcWW8HGY4AwkKg9dHczBdLmr04YQ3
f5iLbqtncDjcsFzSbxYnMf2S50I5yrhY0B+EHYXHRGlGqlc/r+eqwRyJ1BqlB/cq2vgLPXkyoXsX
zJQYXY2kufQRBIP7wmCVTPdkc6D27GfMdMehz3A0Q51KFRc8Kw95qEuUpJw9DhWPh/pDv8bWwseG
kbuF1xYeVXYsOQp7yFlGcIjo1DF+1PPkzK1u8OsPe0xMD8as80BJeaSlZLQoUFjFxQOihpP56YyP
+6Rz45KILm+4h+eYdEf+6C/tzt2KAPjVudnvgJpyxr0Wf3H1UN2y5Jed2+ypj78owzsKaQkJeLOn
v2Qlb79HbFxEVAE1s7OXJPXR85HQx1QcsaKYEyG65ZiE7urM2eUbwGgdCUEoAphBILtcnzyx8aZL
dbJmX36j1WXdqdY8R2lS4W35yCwwfvmzT2GzzJOG/erf9g71f6OGuyOmDc8qXuNwMb5rb4syvftm
ICS9Q/b7fjvSot09AU1vSYDYFsCO1Yuj5wywsTFjjQmS6scr+uX7UjBOIPRRPcMusSQ1kzv4mwJz
ewEuYgjN+6D/If0ZzYyAMcBge2PMkrbodxd6PAPOMAi94a5ji4PpQpnDikV7xbwuSg/RWWgnJuhA
NoaZR+vZYoDArGM4zQ0CE4GD4sbE/V/RNrAUsg6mCG8zBktZYId0vYxBoivh6d6XJnYAFkUp9w+A
fREqbc6Z2fQhu+8q4e9GU/wRc6k4SuZog+giH76MJ97jkoK0IiQWL8niSz+Ui7/jc0PqJP8blTUe
fI5a9ImkdO3puTKYC1jAiQvEyYAoTiYDshQacewTpoOeu93VcKeymMx3hXH8gjzn9CH+nnjQsvRF
6KnToF5R8NIScwrolkBgy50AObFs03ZXzosOHYVcuUKnAdHN0Eq6dHorFCzaibUf/TjLPtYv9AwZ
4g8N6hndCcsheSgcDKkX6Dp2zxuNLZ0XbbnKCCFESIPbXR8xBTLqw2LFpoGHAZ4Zl/8w5zzzpDw7
kzg1FH4biPbshnGfQyX20MB+odqZdK5uskqtsK30G5kQG16VwxrN2LQQw2M9I1Hhhv2ru5YNiQXV
L2fAqIIKpEK5ZGSEFeuwm9ODD76xINBAZ/FwQg+psGv8kDwCyIQRW3ND2Qknu6Y8wOW/i3XbLPT8
L5axrWs4VQoyYEEDuOhfPpuY2PeqwID4HO3pEAtpzVRP8h8i8GJ3FVHlDW4/2dVEbIyXMluachhN
/sn5MNpOS2ocyJ7E/czbE3Ig+rZP6Ug0HRTgJdGcdD0sBVj48ov6XiKPUX8ZZy4t8bZ3GExmz5Ix
z3OCBKJw0yGrZhdDvvCay2+iolfRj/n2K/T30MKYdApbX5uUVIUtjznDD2Oa7fA5OyzBcPCKQP0Y
vBB0hKM087LYEUb1z4Mm1tl9plyrsZ2PYveZrMM1orB8ymflgk1jZU7j5+GpBlT/8k7dpi3x2V1y
/UAVYuyS/Bfi9GjzdtVZ91WgP0NGxCYGuuID/dKz9O5oL6+Y87Y2sdPYz/VokfrMYly1bnL6LOpl
FTD016O4xzVJWJNotRgnrmN41Xbi83yaHJ8e9QJi3dQflhgdrXm5ZU8Dv5C+28L0uaL1byueGqxu
eHKEEz1F4eQc/w39YoeuKli0ZMtsP7oXE1YK+SFDg/QZ+2JpLGR1qm0SDUs0O/FoarIrZw8OjUK9
PIrxneTr76lxWJqHYi4FEOb8iOkdkSjSAQk0Mrm4ooiJmbZzBRvUY/rCOK97aDioJA13HXO/T/oD
4rm4ExYoxFzysEdoJRFSh9O2ghEEw2sXKGiWRRewRrE2zHKWZJQPmAJWqtox8x5EFvGVPp4+Jqci
3mtITFPMIyGhui9HCn1mNFa03nKOfoMWRlurTFRJvJHCLCCAbhjOU/mHEKt/HhG65IOXlKtG2leA
P+SFvxfdXYIGVqlxi6309k1YO4leGY/dRwlGl+RB2Y+KZZwBmcEHn5L3MpO3QPYKlbJCIoMzRlgw
mbbtXGfEHZmC04oBIcxHfDjkwHeQGMTfYYF8b9H5hzp1uJefhsbqYSchjT77JrI/w/R/HJ3XkqJa
FIafiCqCpFslm3O4sbS7BQREkoBPPx9TNXXqTGgDbPZe60/LeK2gCvo1sEI/N7Ai3SVmqM3XaYDV
fs8Yrsvo8UW4By/SWqoxV5FuzcvPNBk5ozXyhqs5qYYqAfk1KgjmO+x0AKduPEKsQFZZDlurzauQ
OXcMPbIoJEBZJUfxv8LPF1cghALzI5pVQ1uZM0s6kKnSVWkqjRZXDBzUGT3CM+UPYK7Al0y/gZUP
HxYHx7j8031KJPMMu5A5jAqCZx6cR9Ak0tfOdhA+yHOPnORS6Eh7MGdQJM6TFYrf9gdNIJodNDyi
JQFjiuaFnXTU/Qn+F/wi87VLSrwPqWTWC3ncOdq30yc9RzWuoS/9fErz1dLF4DWjINhx9tRzlSKM
H2dFrZnYtBsRbMlUev6j+pByG8C9GVunge19RellE2Jl17YwpyRmB2XjRN2XTgvs9nxy+coW8N8g
TOeqMwD3rYP1/n2SlfAkwWV0DCkkt895pQwydmTq5wWVMkGDibOYTSa4hHkSrwsTvURL7O8Q/Ss4
lJXNFOJV4NTtlv0mf+Ci0U+jR755rRhXNPGxStjuxk9gSzqL6Op5jr1ePj4vMLb1WT0n1bSjp36T
E6ssjPdWyW4t7Zx+VsQp+hRhOKKtyH26UD/6yOrvGvYxeUJl1uRzOGHN+5oT5XA96S62afNBfRS+
5tL/aZI12ZQxqNkYnFtGhrgASdPIyYpnsHryDyPoKlw7CKXJRkgcCnam0M41jyMx3gmAyHCBGDZ/
2mbagmknBst5Sf0ggLD+fkFPwegT6dgp/5u+b/Mj0SwNh97LmGIAY9XUi2gjkPwwy4mvEv3iymlj
g0vK+oAJgkcbCiKkJ+3QyAi0t4frh+IoE5jdMvLoiGlvmykTk7SFKNnxEl2bPegjSfe2U++5AZ5G
A+lE9muf379bIkAZrbdsloKVHMl6c662otlPt6JVGCORnrSH9IenHmZ4hnSWM2yT3NSfAqH6OjvW
PwVTH7EZYoCcqfBV4/RWUbK0piuh03VIc0AEUrqAnefQd0B1iZv3lUB4oFQ3Tr2DKgdErPSM2PIv
ys8lDtrrqoAwxFj/3ahM5vHLmxQAmMUkMR+0dYiPfhCo/4nnUJspkIQ7pHnpeC+aTnIETsqg6DEi
eUrQbmmpkeBORztzTSGRTGH9QZkX9SlZyA+BEND0zlisSQ6sAvlGRB1VKtKl5Uj3cSLXh3g3kqxi
BWJuBqIjRRP1MUwJhD75zLmV2vWcMQwXU1g39jgiyEtrJ9k7eMa/jYc2A8qURitEYY38a6qc9R0n
NzkjuxFcIOIsWhZ8mCjZjgIIh8G8e/I98636F2dz3bAhqXrMoCO08/WtPKS34gfpQzeupw0jrixA
WiwP9Pm26CBSG9K+qJkO4kkIUgzqLoicgoGbHjYl++Lrf24UqMVvdxtdl+0J1rggCgLFhiqSFxQT
7zWDMCnxiE+FyJE2BkN1aX8V0jUG9B+Fs4F9nUkuW9pr2f8GWChOQOSUKfArH1sfPNAJ0bpfJyJ1
YdXP3qD9xrCnjfVLuMpnZPRxjE8RZ5UUnkvGEszyE3fwi0PUEs8pwgLaFvQOz61OSbJ+3p8PwwJ+
AshIWMBkRETPcTU3dRQRIyJHYOxLvkBJktUfP+zULq0hOpUDbeIDQWfhjI7VMZWc0EmW9Zoy82Vn
S0wKFHWk9myIA1EmJIn8Dv0/NZVbQ0i0Tv5D5JhuIc8rEF5isKU5M84dZoyQHwA78eO9wqZrGzNu
RHXCKMIYdTznN93lar/5dq2LcQPrtqkFH4Z61AcUs68FAoTdaAlqcoZcY21aXEKZySgTtKnP6QtT
MsuWrXDI8GHA3o68QSBrpqPgL/2Nvh78P7gEWDmQ9jWemtepXrjDePTVaMVnC11cN89t/b3a0nOn
ASsDDxAY0U2wBSAtjlCGXD9zg/S2THFJih78ii1qUUt4+TmlJ7P42nyjAn/BcX7HkXBugR/EU4jR
sX8uvjE9EJ1Cbt0Jv7dyV24HT6XwsmQ2EbLPu40hL6rY5Qq8jsnVI6uR+5kgYHnPy1v62mofmjA3
FLdUH5P3olqJDDET7Xi0B/0qtkm7qjQfqVNLfpboERJAFCXUR3LBifJ++lABSCaa02CeQW0yzOiD
KYAZQYlBZpW2lERXJWkFMT8ukBSNmY2aVEErjkm+CgwKuHAHMvR6gAR9AVG8jEXaVvbr6yvGglI7
utoI7YU9sqQ7rWgx5foNSxih0QFrLwl8brVRGFm1K9ZSUE4ltyeGYPF0CrcGENlf58pJWRadhbwt
iWfkt6CQpK5ep4yu6N1aZCWP02XY2q/Yqf60CVpuCgwU8cJGR3oKbSdOP+j1KCovYsfUqE/ukblt
xRtawjkBHz4uCd6KLBJUP08rWxd/EUsdrXr/dnB3tNqENxQhFIRpYcySteZ39/4vh69VEXxMXvK+
wEAiS9MR8Hq7Y19E1R4RzbZ+JUu2x9EvI1UZL5dY+UUdhmNVmHw/Xj7vVxrlOmCvPstQqCM4H57l
uHP1jaT4YvlZxIrzFSwVpiHQOam8KxJ6h+RwwC6MgfDjy2hrLr4IxmqCPSzjJ+W8DIR1e9Inxko3
2YeyeYbOBJjS/dxjSHFX3CdTY8gCHaOBEJFHs4jjufiHpKdlILnHqxnshu3483EkpLAU2yV/NjKs
Z2WFyERWKrPnduR5w6kAY6G0wyG+/aCzRwxfIsFgwyBNMyIWogv6Zo4lIyqOMD4Vz3bhUypdEbJx
/lIPvCXXJJCLT68iN53wUdqV8bT1RfRAZcaU3igFIYZOwoIFwzcw2Xo6bcFGt/09UhibuUr3seGA
BxqmbWzef43qy3dw5jQLMV0c1JtSbEAtFMVJjWkCtBEuKAipBDoqXHpnlL6KVb5II7xOadDpr2mB
sl2v4Q1Bf0RJ7bKfiIxLxy+CwRAHFmpQaYULv75AkZiHZkdsI4iT1wKiAyeuqJHf83SurmC8RpbS
uWmg7yIEdtRayYqh38hMaS1lG5zg7V438v19EY9Aj3QKPaUyXkNEocCIIOHVHdStuwDdku1AnfWy
MqIg8SLFDkA4fRmFM2LDDSsNHQYcd77VUXYun8q0r1wsLMMMY/APQPPpx42X6fr1B46Ww4lfzBkW
/iFgRp/VJG/cCNYaWA2TSb9Wqtsl7/K25Xs1Tbbg/MjHj7SO3QoEs3Z7N7lzIsIzEda9fDIoyudY
EgLQ0yePJfoHfFHUGETv4DMj1mkMVKodE3pb4vu9oTWJ5luAVsz0z3ZOjWkg6L0LjjrIpsBCrxsJ
WbxPVUypmQ/zn8fIAPUvFxM7Pm/QAdyhAbqwQp5BKzIVFeWaTUMRM/hs4MnNicTWj9cBW/yHNI05
xziyKBYdz4ut7lkDQPuUmfnKPMBxc2nB3BIsebaSLABla0LpjfFImCgyQ7Fd0mDBdXUX2rvfmQ+g
f7oOCl01dzOHmmwNvs84++QzGBgzwl8Qv4E4EWEH1KeiBLJJzwNAol0RJeygvowTAMc60Umf8QIp
3AAMEfr7mdCsizOCO2VCm8eUHqgkPutky/KGg9OC59rgFFti8o+G6w3a2XtYkFAGn1jgNBzDsXKo
b5zm1QwcD7yPu4Em8HlptzDgqOAtPPkx2Qmzdt39oFrDyCPJ5NDHd0F3W6IyITglpwq09eHJsTDv
9tgG1bOKkPhD5b82Z+DozSBnJ1/Zr6bDA4rOCJMwZq5tSnyoVR3UFQQGMA6bxFEi882rtoWHkx5k
N90TJxFUd0ZxACO7I9UtWBl/gM86p8I+RlAlk/TzU+9ZTJaBgwn5LlM17Bq+b5+IQ5bAKHZQdxDj
S+oTPWI5BymNT9oSbgMxg4sYQOcsi/lBAHMNOTywu6U5o6sr/HeN4hdw02JDG0O31989IfollaiE
2m7vo7tyJqukQ8UySJ4S4j346asT4mdfV1vw5yuvCf5MWASsFII/9A8uVWvKcefSvC5SsIxwxjXZ
smvES50HOlmaVg0RSqtQlvjOPhaaEYkIrjdJGb6QrGhlEW9yUUNM0poPWoszLMXZD/gW2yBpiIqu
J2PK3Sy20h7ePHZA8GMSI3IP1Wn6nnFdnhdh9xE2kLqgM9qdukhb8CwlaEz/QhAeuuqlXLgg8Hyn
svX6Y1/YVwnwypnUb6fAPfm/lFb2hsFYdKBGDwS8bOcN6ekLjEsrmq/F2xOCaN7fmZ1aLJMlr05B
jjGG0/s3Smwen2bbjDwFM+0fWszJde6pNXLxKmCSml3tkKXxlOt+McWbQfmGGtFPCZWYdPPn5TpF
oBUogeHAZGib3qs8DAPU+LR11ztjdn7hE1iVc6D939fkpkdE8Sn7Zkq+CXIV1LfKObFuGr0aROkm
3bPmD5QXDLwexysWTOSSWWix1GccfktkUy8Bszl1wx+xJDsg6rGwetnINcnXEqd8PhaAw5NlQrUl
e/BNsiGBIfzs6jJsnXI++T9vve4oNLDHXXQkUbKrgBSvg4FvPsASggDnfvkoN0TsrMnWdZKzZKJO
4zOxcBguUJ/ftOeOPEnv5LHZ6EkVsr2oGm2Zw9Iz7DLe17KVHCK/yaYfoiQVN9HP8vsoX6dhdJZe
m4Ex/tCLH5qrNTAaDKHhhErXEUwNfkwXIlmAnWH7I2KAbKxwzJaSjPxwS67OK6BSZAy5K/yGd+5H
gOSP59cEo9lig/LeLqI9NqR48lCBn9dEXKCWsq/M+Z4juGj2wp3NIYfN+/l6BnU9rgd1li/U7WOU
7HiUycSCqcvmtH/YEHlaiV7q3Vy2m9jJ4jMPAWLnKzPXq62Ekh35/5+mB518KrQlnyLGstWgN7QU
XI2nJ7AODwgxTMQKL79nRLHaHoj1Zi5TBlG4pk8s2BMrKASFS1ILguhXSySjDijBTVY9FdAfeP2H
Slt1m91nDb8sRnBjK4D0weKWI9T7bIorTpGIzXoXTd+LYgAtSKPbc/63cDXRCrqgbYJP6jUsMxUT
jnzJl/J9yAqHrh8EDzAThukjDiwKT7p10vx7AK1HQx1lw1YtGgECbdELl2m75npzyEJ4FKvhqZ+p
JO2jqsZC4qkbYfPkPCO63CffmPGDZAXF45rM/1m7fA3uzUE1TfOneC/Cfpwr5y5l3GRI2nKolGMQ
4gLnHRYmxKKL9xQje/qgLX092Nz2odv8hf28mXMTB0CYUadEzYGfc+iPP0M3x8UeAAbhULXwpQzg
URZvqDy6KkAyPEec92SR7zEbYC/A0MECcBFzLzgNgX+SmTQ1EaMsebUgduWfTfZ2nghGJtKmO2LP
sTXKVR6ZVbdDaXaqFtqtccO/crmJDlj9iT0ke9zu0SYenyf22zF42ipfK4OwJ+dMfxDodDERMMou
tRTaTbTp03Lwm8JEMLGM+8yRd+uCBc/baEYyWwyUA38mrIrChQcdTWlNhiyIK2Osar51dFNuzbJc
MFX6jGbdQIxlQWVwlYdtg6Lv/Vctyz3x5ffM6dwvaQjMWp42d60nk5ZtqFlJzUwpf96sBeJbGCoH
yyliK3UgeHvviZdJP6mVFb8YVPycCRUSRECFdvbhND/DYVXM9Km2cKjIuoPr5kO56jW+6MS6B1+v
BMAIxrRkAhOl6ZHCMzny2fax9VlXu9ZpCtIFFHt0hKQmfDJAVyYI6JTCHdMR+YOJbPXCxJjenjdS
pheRTV2OApjMyc1nylqjCcrndGfKghZ+/mVsHDXlDm8h9HPjaP4bxfm9J0YSx9wSfdjzHdDHXwEI
0bWgVoHuHuFticiFQUeuLGXAKtXSVffrvajYLgqLE28q67QjZBNFYkRGRkHBTR4F3nj7o3o5ZRzh
M8IiIeXhPbQtb6Kison0I1Pj0XVSRqt+jhjU6wGIZ+LepCh2C4YQYud52wMSYROPVmBW0VnXL9yx
k2gpca7h4hwL9AI/I79Ak6/bJsLOt3yTaGXyBAmlU5OZw5msLlUCwEGJepc1/vz9+mx3V0LEQHSY
3jdaDXk5n21o97jdkyUPHwGYbyeH9duH+qTPJ71q1atym/4aUBcXZrfz9fjsuJ/Rj8WTghegVkJW
8kU6TVAD0mnSKxHWMTxErPZ3vCB95CfQToTCsWmtX3TskxS87efDW/0arrZulHVMpAfol7wuFtdD
N2sxCSezEeakR/X0k8cTutDW/qAz7Ob8Ao+kuJ6Bc7we0XeeYqdqXc0fIfbjH/zoj4qpFYXzze1E
m72VpdiCzz3Ax/QFFiUJ7T4HjDqHRGO3/9jVex9pgdQ4r6m0warZ4ukxzoayuLLo8Dw/ndovXIzX
8DuRvpRQTtdOTDZpb57eO3wMaT+NKaWNqXF47+Amqr9iY+ZjBVynGIt+OW0opj3gOiypIYSCjcWf
Li1el/0sl510mYWPlq6cUXOcqLmvoheZ8xcGCXrM6aQxbX2Jq4tzSmXkACf6N+DtI9F51n6MNb/6
EeEXyGmFSkXj+nHx+/1g7a46t4HRqOCUaFCJgwU7J43075l7+Z9yz3qXO65KdlfjciEZgvOCtI51
X4xr0jgYoEfNigQOVJCsxGhGcoZ8EGGQccQB9gCVbljY5erDPg8HTFYA8mTVEVBUnl8lH2hCjt/6
sykvDUieHW6TJWdZ6XH4jijweBRHewlkPAXwm/M4NYktD9p7t0XZETvNngna1UW9x/vKQUkZxaQ2
TRp5uHbVPF8LNbgM1NEbzCPdfE1vFM/bzFPCabtIweCn+SbCpRXU22bB0it/VVju1HMgK9OVKeNG
GmNlFKF2EVo3oaMDNfF1mAZE986ODDJO4cstIzpg37HrtX59f39+wQHDeKpGjrDIe7ekBDVmWbqo
0R+iFSupIAEJcegMF5MMZx5DjkbUnjBCw5fmH4kMHtAWH9OXGKEKPmZjk1OcaMmKKTYf/AZT/h1x
i/KehwiqFyFG6z1/YnBhTnAGnILQEwhr7sQG0dGYnANudmxrGIcyeiqEKR9ngFrwljPxExbMfjaL
VJs3fwYFOhtdh7o10lwB+Q/8KwOiqqnerF5bsKTX0qSGHHmaMRu2jCIwjwUvyEggPCxQ8AjaAqDC
phjCQD7bgp56OcT8sqeiHi1mGbEVhWblVyQNFwHM7ybOjRWvyt/KfvOydQgToGXgYh302s2xM1J8
Mv+cWODHl5GMEGkrSdvkSLDpCC9cr3zfoqurpi2TsaH2onFkXDiQsz1rOOC7VHBYEWQ1MABSxfH3
KMLoQbczdbUhKubMtQBa+7z9mnjTevl8W/VdStc1cCeTQJ94aX6fnO+a65ORwrdlA32R5zjyKEmY
wwGxk5+eW/bIovU5GgRhsgvLGbtex75krGRGphcr4sraQ4PPffeaxdr4yjS8mcYjQDAC8QpWvo9O
3TTbX6lsDZtD2px+GHxHaDxVNke0MnsTMA+Gz6My2CAm7DMpmQKI64Cvh+1/KpHDA2Vj2tWmRO0S
OkZH+O2kJGWC2AB2qmYh8WByZhj5rHmujBHuqSVHBR0AKTfpmj+Oo4CDB9sFojBCH2AeHJaPUcy4
A6G85I0EJK6r8KDmzEO7+B9EYomFXkfyVM5URjtBG/nL+lcFA5j1BHYPK70Gzygwc95BvIiAoBJZ
RlhfmGo4Ipev8FrJ0wjH5ZiDULfhq+ftLanGz3O7YTSbwJa5KRbSrNy9z+pMnXKTmXTi61xdAumA
n3/Nyk5urzpIJJexb3Da2OFJj008oXMUJtIIVPnqchiRUkJ36t1vNahvp2GQGbbEj4n+q3H1TzF+
aFUS6M1Z4uwH5QI1pQCTKLPgFsmjkMcKxuqDjKMA6cSPTJ2JI5BhYyQlqzhZJvqpnj3JVoeKiQFQ
xkTNcbMz/poLQU2LVeEzLg4jOCU2ExU3Bx/n3lJwneVbSQDotJ+P9jpIzK29NQu+7SzfxCRvo4mh
4mQJjIYJANr12Mq7j3mTQQqyZNsEL4IA9W3e0ZOjjmN7/q4i8yZBtPRjBeukJWkeMw874fKK94Ky
0fKVkbktakfcGKNwXsUvp0mD/oZiCsCd9IufNnWGRHZ+8YZjAOyXc8VMDUi1faGibZZhMtVaei0v
c8Xwr9qPqONN5/k6Pdlx1jwvGTsE5TKGVzzanWfcwmwl66sX0rDvtCRiJmONWvLtE4HkIlBcc0g8
IzduaUGDBHoWkIPRlHh9KiJhxjXKF4gIKiWeCcKzUWbP+tz+7KTsomobseX7ujG66DpIlUNJMiGL
D4XkzxtF6obTr5zVvIq66QPozMLqcf8Ujv7Z6oXPbKGrfY0pPv0ekwiT1eOjrJGEQUo2mucXY4C9
guxCOjBq6Nn7J8TuB8ioos5KLfXqoEWIuLvsaMIswS7yXgvMf6AyeYWuGtpXVkmHIyi5fBHifRtS
/dUfHRvKqN6E8u5luOUVRIvBFQC1rJs544AWxUkfOVBCkKMHHfHQb7lMl+b++5AOBRkZzORLPJNK
rXeFS2O6ObgYhlxmg8rQQD17hIxGhPbx/fMl+Dw7kxXxbnYZWUaATo3X9ne1dcvTq3emHQAd7iNt
ZqqzAqeqvjXRhFB+1Zum3YfNJuWCl+tS/ZXlQCAp4op1xTLmYunkUtB//ayaMfEy5YuPn/oeLfnz
u0K7EauOiHMqYUIno50BU9BhZZSAwoEkGw5HtXJZ8wS9WrGGxpISgxNkbuyeh/JCK9rZncSSPqcs
yn7d0YVSjNCHifHQ6lptfSgAu5/SaiTNkR690VXgv6rRF7vsDVSXSeYZjwrP79dh00buvr+ap5zn
0IRvhWOH/0RxPKSj2q/3tGBrfTrN81xiMBlHD3lZH8CVujmeWu2n8sHfiRj08br/z8vSIppthyNc
GvlNMv2IDgeYxP2mg8G6H7p0bOlrkhFsGg0FWKMv5IkRsK2SWEuDn09f6Yy9PEIqMWwGokAyfE/C
/+F5YkNMrQ1nYGLt8pARi8cSafWmYTexk3XExLh9qbkKfot23/wxHa80yJDRaSrOn6HyphpJ12Fw
BTBErYTqIhw89jlj4l0KqSfBmOJG+ixqNJ0MECjmCa4C1Ic+ybWyBd5lYwJp0aFa8byW9lk8T0nn
k3wGa6p/9GNGbhM8ms5q5+kzUcnukLskAlU2cAblcwB4G2WUIYwOJOHIEdGmI3Yk9gAiVEBRiMAD
xHCteKrHbGbPWJlfpBSkJxHIR8lmt2C2UPvwhkjr3xYsI0G8wJn/SVbW/Hs4mTHzjam57leCCBh3
ZMtMmaxnciD9FGyeKWN1QrBKkrEsFICMDDDc9sHIT7KxrzPow8WIOGQgOYfMmB2RWyB/ZvBa6EHi
S24BK8+sIvOhPMDrTnpgI0o7pEzjKq2Im7DrUS/kladyGvZT/B411KzshhmqbTfJHDWax/TOkotE
arR7LpkFEbyWiWssgVpcJSAlmldBNsip/UVIQ/U9wy/yItRjNBuFU/39QDOPbUZ5ue9mFonLItl/
36ssvYCdwN/gc4wkXyesKJ5fw2n13X46C1JEIXXmSWlH/ybMRzIhtHYf00DvZIKJ5kDHamvxEdV8
ysAtED+6f8LDMIsRq8cvVB9kGgHxI2rk470OHAabdod6MB/UkV/UGMvRDyOcEIDKY4FdCfjvFwgR
p534kzFIpj1pjDrAqbxlH8lnErwdmDXSifhc/YaoTNBoskER4pdZ0LVgF/jPMAogOyXpmDdK+dL4
9zYZez8z03CTUbiugJ3eeJFMssUGNSqf07xAhIxOPL2Ig2vBJiwRLo90rwm46UAyMGOFGJfv4M4H
rISGwCdo4tdHvyGyMJFoehDIn/LwhFGkTwVU5xX7pbg1lu8bIBp/gPu0uxmnZKXr1kv0GVrSM86w
B29BvGA+ECizPfMdJCbykB9Hrt3XAQKrRQ9M5fumtXBUJlWv8rl+z+YfJng7yqPCKqjMMEEgxH23
e6AurIohksrPpEBWokxCGLxswpsJ5J58hguAELS7IZlI6KMYBg7GOXs9Ch8W6Dcerq6Ffe/zQIwC
dMax/T280VYQ4RlPOBCqaEhzTIsJCUoR7sFjvwx36UaaX6ffA0wKm8WNTot1QKpa9/QxuJrM6wld
5pGBB+tzbSausv2biMXj9ayQzjc6s43D2M6MgD6gWmSbcHr1I476O9vId/M+4EUmeAkRXm/xzCtr
0PZlsos20YKlf/sOQRdotuECwAWB5JlnRqhEM3sHcDI7Vs6Lvp0tAiXRg8vNL74mjhKuFamUXBxS
BbBGIrySsHUUbPQDFse3BD/lf3CTkNL1YLYRt6RgFbCaIwsG/wrkaEzQSgDKOuYlYbQubNqj+B1E
m/GQT8CF49MUBFtCdiEvBWun648tDZ7iClAx0a43M5wPI5wYJ5o6XMkMvp8rf37fQaLkJQbH11Kr
MUsClg7vHlZe3egMqvq6uPYXKBXQ05Im5ty+9iN0AgZFIfSj7hKCFwPMiOgmBADFg4NN2x1GHqo+
jAhVGM3l0QzeN9UFi0FIV1klE+galKzLaP1xC+ymkF5eSVwL4s8pkjGAbVTdz02JiKIMvjw1D2IY
uE6MpptIHApzUpc8noWp4ddTop3s2B2SPYjHcVtPXzGdFIJwSIlS/ewuTtXD99b+TwatHL57kLno
NOxhbMBsbJ8X59uexN2W3N5wW/592YeAcdypeGceZDBEiTTgaMDD1U7kPCmPHATNk7SzSWQ6GYOk
YE/wzkfehxFShV0kNuz+nIkmHuNU3BhRl3bG/zIbhGkDAbRRVrzXCowTbg5bR3qBVb3eMRnzVLK/
vDbqjYSUxRDD77VBvClXFZaCX81tYD/Icrlu3m/EP8USQf4FxZ3AkPHBG6wfdOanKENIOQtjBCbw
fzcAKhkxeYBpGaDjX+cDCz841gduk3g5jL1XjL1Ol0KgjDkERHygg0BcopFF7dRZxMqBdDOnJUPf
xWYnu1241pNj+3Fl1QM375hyJ49ZavIMBwB2gy+5xNgZdMgyH/ugScyE7ohU0IvqFw2/SQpyPRvp
dyWA90XQjn1BZovgLT7MhXAj0sURcQDkI1FhxPt3CZCSOWgy4SKRNt5IqcRskW6ScMEy726t6Oid
R/xN0MqMKMykBds2sKR5YsZLl7uUW/2uUeyckbNU8Dxf1Jm3YOBkP7jrfJ5GzFLKmvT4N+KvLPgy
UknycVl8ke6gUZZSt/7McmnBCYX5CTAHtlrrVnxwvu6Her52wquPQhIxv/5Y9OIiBRxLgYW71FPy
B+x0ERHgsU6jeZ14AArPDPnOYLjnTCSF8kpsTjapSVGhnWQi3UIgPNAYXBv4Bd6I9jOL0+uKJPYH
jwbbjgqWAORaqjtocJVo4HISxpC3e/1QD1kZCDu8BSUUtx7Tg/K5f25VbCP/NzufP3sCXNTzNgQ1
QgqO7ihjjgFmA2bPCW6sQ5/aCt5V2EsqCjiu/ypykwkyTAIrSXQPempCEzufk2IDxFakTTQibqh6
gG3BkCvEs+s0XfBbVCCk9KEHVBA57Mtq/0aMxUzCBAuLtDGFw+d1N8Fk5xouX2MgxBFoqSS/7ofa
WcEa0Ezr2GtBBlW4szpNJ5Mo9kxSaGnMa23gOb8MwMHL9KV++iRuU9jvSy+8TtBKpuQXiTG5jreu
EWaeYM4+/fkaziSd7y6yZ2JbaI35l6ZWgfDVi9k3YmjIn8J0aNG4FPWki71RvavJ+NB4xHtHwJjB
cEnhfL1Xqh91Xs6laBmnGwgM8NaPnbYIIYbSzuNrv+BFngDELe6FdFUmv0+mI3xdbFYmfWGd31uC
yJBP8EtvrARjZYo0vvpSkXrG8TUQ5wlhqq2d8JJMnoRZIlUQj2M/N8nz+CCnizunoPHUpIUmWDlY
U1dMy2zVFBKtXRXEwrrgZ3Uu91eHxksZ12LFzZFnF01wOY/apcCSwFEKVKMqb1bstFD3PWp95k9F
w0M5LbSbkC74N1kZaEQGZz1GHEpm5FWZZqkEMHI/Qp+7LvbROH57ubZE4zkoHdKVytxwJCsjr83W
dUogto1IWQh9uBd8cwLYKMIUvuB29FmUF/4dV6HuDQ7O/7GbpEM8kTjgmermmNVYPAlz2WniuZKm
dNJbu/vg/JZAHyFHZTjJYwTJpTMmhO0VBCN4M50X4RyHW4JamamXNCLtCuOjUbr4NnHSmSybRfya
R/EjQaHRU0OjEVBC+OOS1hnXIFtXfuqJTVWcqggK0UL1EhvzN7MWj2G36vvDq7nEfTvBdiclv+Jn
kVRuB8ZnALyMeB+NTvntZNLmrW0Tze/blcwVLEC2+FIJN10F5xQAGkAYyYwG0JHPsrzJX5T+vce1
6MMLtiudr4bwQUzOMnOKOOZ/BFEK9A4VIjG7fqk4NeISme7sC48BhvM9P3WH3aX5HkipHjxyvJah
euwsX4B92SA064mXK/wg5donTzEoEVJ8c2PVY4GT5BPfQwSbCjGVvcxZKp/SoJE2MpkUQ8WFa6+F
KdcMZIPh0xrsgzmXGtmW6pVN4ojCJKcQoFBT3hshpnTGB5OuXp9lgvEqY2Sua7bdQRChBKrSazrB
Kb4HjCTpl5m1GkjIoAnrsgUSMfhZ9gnUlakY8NkIecX/iGvx67ZbDjy+1/ePexX/JD/03j3UHinN
2pZHmG/NvyJv5k2BQM30tmTRGsh3FYkEnTkwYOEhKanXiGfwr3wUB7Gi1OFYXxUVKBJQo41yKNTd
nImwmiUpDnE7Js+T8bbUDtE7QBeSEGx8NgoUGS0EqijgpdYRtEW15B+3AvvJID8aPiKz+/h/oP90
yXM4DF8ZdhreCvEUpmlkU5x1pP1ggYFf4HsKKgORjj0RQGyl/z9gLG8QgcitEyt2WjjXo/RHVcqL
V6LFrwxls+pfj2Zrw7IriMDQ2fJQIQdi4mXhcVv50OjWDIgvoKMQ2yrVM2gPz/MEAyjzy1AAZIrN
j3zZMskG4pG6fBlSHcIPzYcr3g2/ymwBM8p781kiyOZ2yfXkNTAk8NMYMJHL9e0CdRYXJBIh2N36
YtJzh1adYo+mK5y+Ij4q353fvcDbaPDRiREg9/8D1IXTXYrlO4G7i2ZYSIvXjqA/rjaXio9f6Us8
qaQc8IuLL2hbXp07xJfDcvpmxv1/u6nSDe7Vq7Y0NPJQhk8lwAqRp1nabOnxD9+pHmyqeDNZJtyf
jG0zAvLh5nET+FlTmbJ0hpf9rrm/XBJup5QOznUMrxyZ9YW/ZA+SgbDXCXxRs+UOwk2jmOwuXDHW
pQKcz7Xlr3gtTrD+6Rg4Rv6Y9XBhZTFSDsUBn4n/5mWAjC45xSeKl5pamWqklydoHdp1coKYoQ8B
0OelKUEi7JV8eXz3EDLDuBMEBw66JjZkVjSHgaIfWRQs0M60eWz4eC1f0AyP8Ws3HBtIqK5IMS/J
ibcmNYndBrV/jgAPwTv/qZECabgPb8mJuz7Mw9mzWJR9N+9H97aeqH/9rtyMZryOTigyC2OIqR5Y
dl6JEgMjaI9Rc0fqzRnk65c2yqQs+kXi7XTzGmaY/fAcnwh/wvOqOc0SuRVyUXFm4AKgkRrMqtR7
0sF8tDsqFXCVE5akbMfAGwagU5p2FnXn94LSjw+RnXFw0oADodOfCwtdnwIM488Fj8VUQW2MNA34
+2vT2c94AwExIOctuU1srb+Mq49c/ZH98gIUueYBoRmowm/4Q9wWqhmU9sXqs0Gqgo25HMQjg1kX
LHMQ4PV+ckaRjzcwSE79Lv8dLoQ+ia4zfHUYf0skTAAHVFzJDyqpS3fpGbf04tNRm5FORZQ0VNTi
sxnsq6HT1Y75N1SGfPsbUkV26BexyLa4o+sj51ymB1cshCzXE/HtKkrbcs0z3m+/F/IRyLTmG5GD
mZyrFXdr2/4i3+H3lJbU9fQO1S9a2/93rlpJ6C+bWbHCLtJv8zNiHBpFYrj+kXRey47qShh+IqoI
Jt2aYHDO6YbycgCcsMn46fen2XWm9plZAYNoSa3uP+DftIn3zYx3lu7zJS+CkRLKj5bbhRrSyt+D
fmU7varj16HDe4hZQZhFO7GPn5nJzBPdzVbVDPUHWFQjvLgssWqyQjCESCO+zjwtQ/N9++VSZjUW
8ItnSlr+jzkLmtFAvwQ6Mvzozm3CavU4c61fGrDCdQAz+ub1d4SOxHbI4DI0nBZ4dTzb71jNigty
8LmwyhFQztecA8vvxFuspxXFnzNJLDfJRCf666VlDZls5C2VuC6nh/l91KwJGmi8PDfTgRAAdvo7
CgtDUywl5pVlfAG6t0e+uuixkPNgkc8qyxe+BzBH0J8ZvfyYD60dNBugxLVrkGcxUGJx+B4S9B9W
9ZF9vcX8yNGpSU8JrJhJAAemnvJ0DPiVAWH40b2rR+zs0LGg3ZdL7reBtB+J3Z53xlNzUtpXF0Az
ZJBs7f3HnvyRB2gRoNh8DwwTv0PS263Mq6C57/lNeS2vxaljjW7u8j4ql7wQ5rJ2Eq7ljDaRyvom
Nky3PgIF5UYMGp/AwTjKVV5JLZYwrocygm138Ro4W+qb9Mw1uAME1Qn06gJ5294i8cYqwnpygD5N
MRFkwVghVYMtWszhmclrrl+ssbZL/713cGP0Gs4sp+qYwKtPhMCFj/1H4W/YqE4cfrkyX6Iq8jC8
fMjD1UvmVXpuLsxfHXNC+n2zXBbiA/8vSzyTjLl7s2auUGwWL5/nIC4YvdcYJTmCheMU1DeYCNJN
9b/zZs1KS5RWSJeAsIMM3+8ZgwImzRJ+Ogd5fuV7YPUiNrjbQvOEcgHNUbKC/hOkKyQdYDVCbink
rqoLo1aWW0aagZWLQUT1jGSQUMEi+8i41EsJbCfy8w8wEAjQg15zqXTzoDxudREsezW0SVpYxtk6
4ofPTs4Szh8+kZeTaBPWCGY9mgXw8GVVJJGEETf6uU+0EyvCnQuhVMaUoZ7A14kT7oMRJRrMEzNT
26JKi6aC+9IEqa8DKSX7HJnLZsnfOecbCdkRMhO+fiI55cM6NIZw2bHcZs3SzStjqenCbP57r+xq
LM6zVHORqqf0zzk8dSWApZxVHyF/eronHBi4D6SI6MnCnkdcm3BC75MutbYoe2uEW7KXzzGeRQ/F
JptWBPVY+tXQqmi3IRIf7d/1kn/yk88ptV8N/GbigcyG8kDZO9qnh/c0PoiKhDrIT/E8piaAyl//
bh0Ak5rxPqLAnuBzAnXx9NsSqNxJpHs/w+eGqSNT+aDokMHEBw1aesIIoHGhklEfzrlhNhPOpHh+
cSz7V1bD8WGsQN3h5Wd9CHg4wlO/pc6XWWGMWgQ9G0RjKBxkvEqaamYASQPUIBJ+/BpKmq+nT6Xx
/qaa9gxYN3BaRBZqyJZPMlEuKH9Pazm4Q/aj1I1i6kuYbCBMz6cIACOwQfxsQhBnxvxp+/K+fLAk
9ubPEoU1p/SNTS4NtJk+y7a2Tfu/h90OtXUOyW/0n9gwATyVpPFmwLetxInQ2Vsk4+zlFsPIATiZ
oxGExfb6Mddu3g/hMJcCb8xae2Mw3lMyGZZNWsD2HLlSG+D3Fdh5vCKTtvxeMdIyHy3otBeaAP1Y
MICXf9wCET/cfak3onF7k3TIeyRHLhI5lHxzy/EoZgMRpbDa3vh/mgRxCZC1by7aW30zN9b8O0mp
VTIiGOL0zjqehLV+slNqt8hcoXIvDfUFEMSvLWq4Wez9Ps4XUBpHKfrv6EBSnMdlnWWPHZjxYkGl
h7+DJ6RPO2Ms/eg5D4z5Ha91Wv9X2P+INtDHdeN/rqHgEuBvTBPKgWrfzKnEZ+4HVOo77N7j518H
1I9SDlJuvaHBHL0YGEwAui3njH7hgHyhyV4hDTDMcAACevEag/6hd+Q810I+/hP+fJlOsT+Zhetr
2w/X4XIw/vV9xDzxr1b6f7NHgA9fgGm8a1Nod1Xni8A6/L1x5qk/xCmUidwh0dEByH9QCEOs5f1e
qTRc5d522n/2kfT+OT66rR5cA8qaCrba2QSXDmfOlDK9mnVVXJbSo3O/aH4c1OM40PzOy0PNB/B/
qtGn6L+W7fi1fC3zkFQtyMPnXPy98wAqaICt95XULlWUxNYI4M9//JY0sxZv3gsKKPQIAAO4bQgX
xn2P6iH+MKL5+HQfy2Qej0A9fJfGNje8FkNvIeeNzKZjXF/DqnWqKzYiAHeRCcGQ/Q7HKKCKYmcr
ltEvyz1ETdIcztMHlqX8RN0+mQpVwpsxe98QLY6+rhp7iCslp2jGvLT1fTbGyAbSlAaz4QmmDQjj
hHlLOPZsoZqMaNODdrPiFkQqTZnC0260qT48+by7ANyLRvgB9YDIjarDY2xPgK434Wf4XMg73Cwg
QqCflJUhwmlgEyANsA7TVYfaBeOFxZDlES0T+5at6b88qcrSExnTBCNfpecAdmhuoLXIwkcCTF2R
XviNx+LPG3NZ+h3UBkn6abDhKc0KmQzoGlAQK+5LOnIq4tBUo7dkPIByGa/uBYJ3VZ+o2CZsGuTQ
iQtW/3eiHYS4Ov8llUQaDTQ/S6i8QzP1nc+79R12cO3gulPHa1wmsBXATidek8FqSkgSlrj5Flpo
VIQ5mRjZmrKlX5ZeaH5Rsqenpon5zopN1ZrP+Z1YiVncqWyybfBflm60W7TiTDf8S9+KrilngWxA
h02iC4m3Qk3tK+R5uNv/C8ddPcjKgEZTSYEe2io9xFTIANDTZH1XTm99zfJe1HtKxwyygWvkuMXI
C14uPXiAx2/aMS4VaYafIweZDleh8Mv2xbXKJZnzo+J5/XJ6+orMWm2aPjXoNEJnW7yzd+yzLyI4
S8kXjyHGmBo9n5Qr8JiBQ8A0odvIK0afjGy/FUI0BWX1U3viKMPP2lu2ayrA3C6VfF4a3bvIHpCm
cF7jg7/8MIX7l08VubLOhA2iOQ+qzGyqohLz72V9LdAGmZddFI9zkU6ae6/HPDKfq3yvRgkjF0CM
b//bji0TMBDGrJyafjtJWxj6jRyhB0SAhhMKnzQTPiPGWXBjrODDpvu9Qu0xv1NAzgVJAEhyAJ53
aunaQq32ZuFz1nrAtpdn9IM5XVDYoml5XxLBynOYn7Qtm3YCIuTBdKA/9ghf9KkpiePsxuiQQGkA
JvwqnxCgnSXODvYNHXy3tfa6tAIZwW3K4A5170XrTALEfxNZAbPZp/T0tcPv5fEc5zL0TNROpU2H
wNAaQgUMgi+u02+q6qmnaEMyv/Zzk2VwBzNmiehDV38ZNKQoXyjV3yseyfafifZDNH3yxF1fPVOE
QYhpRrcIl/FLSaf/Kzpzdo4V7bax/7KeY8oBousazp7l0GpXeTnOnr6GaTlgLRy4yGOUgKaXhJU0
nF55llpC3mjzg5FEqBEQBmw9cZVMmsnVENADPy3rnv2Zxt9DVARfYKTtRpDaC/R73VeBgo17hywO
fI8pn15ejw3P8pqnCr0o+mOuokzMzxzFYHqRNGe/IiJBqD9pmoRovD6sgIsjDiFFHizsiKSIBskA
Qdj7EnV9OOvoOyPsxBG6I8ta0tFlvHnLPVPQQ2a9HDzwMVEWdMe7IiA7Es3aemNPyur0hKUFI8xG
6vO7Taz9CyT0Pxk/pJHilnKO6JELrVeDAjzl/DNMHFkC1zqqUPW2HPAMwPTVdifM49/ZCKlYfPtU
gIboJVffifZiFXwEZbshSUuaEy3ubzyQyaUeIZq4Ro6GwqywN/c3fpeENXmoDFVl/JqjngQ8ATLg
b/k/G5ApLns4qiZoy/h0JLccNJnOJFqI/xG9L94fSwStUle/yRJsEJgahAUdfbJD8sUvA0kE3ZfQ
075F8NLGj8/hh9wJ8vufecf2aoWPD4J6fE90Yz8CiGBCoy5VMHO4hdG0cNWXz4oImKOVQ9bPGH1o
Xi9Qnnv4SpcoVWvxQu1GOkmnNPxAqlZAYOTASoBXsD2Y3y3NaKQCqiKgRWGdafTRawPS8Ciwruy3
zSaZstDjND5GewxmJpLAYhpC3oc/QXu+GqLW+ZMndLS4LtklzXzzEYgBlOfT5rv4nOrTi74wG00b
5CNLxPjL+vuQ5JOi4W3D/k2Qws2SSI1aF4yHDYbF+nsVYSntisf4rR2QFDaiGdvNe0q5iMCpkGNg
EKnyjdTf9EfH7bkzf2jdMLjAmryPOXo8Ns/qT0HZpBqA/UCUSpHDOwqhL6ivDG/0Q4TE6nycm2g3
3Q4fMISg9v5hOghvXt/7ZPzTQqEndmJbFV159k3rh4y+k58oWv8DnFSw4VwS7YTcn+mIGj/18iG7
qwm1JVqRdvNHYhyofvMBBeJhAE3ym7UCy4rqBM58a+IChM6Uf/L4j3W9BYohWtVCshgkGb+JlHZj
LOnN8mUrXaJFydryY9dLXGP/HQN+iEm5C4F7/BZhUwQCUodZHVHHCD6Q9qRUIVQugGBwFrFssGZj
bpJsnO4jhxIlG5EOPNbP7Wf7PmmQ3OQAQAaQFHUfr9/b17h3VvesQuqeBJsBQqglFbgaMu3ncwgf
Di3hGzlNhjS4deaTuJzwKqMwF0P+GIIN+YA55iwCHPSULHORyT+X9ZZbZhVggAEokLCLGUWezVHD
HvCwPCY3Q2yTVDW5mzOuFtLnHAF4nkTF3FFsPvU2wwG1CJha4sXhOANIDc72lBvkDygUZDAwROyd
HxjFWEx4xKJvzxN3q7YjYpOeK4dBrl6xk1aIO09iko0O1VyHvjD3x0ML3nAuTlN8nc/izTGqvX00
g9SLWyq52P4O+gjmI9rrlcNIc3nwFr8bw8oCA/cDYa1/v8JLIIS7Fc5wvESCjs6uhgEHqviFkCDh
OgwL4czjE2a4kS7hv/ElPrrjuAZYiBvl45MlTxrNGI54bux546CJ+DJvnw/i5XLDvApGiI/h5f2L
atYoHlGng8IdsVgx8tohvrAyWXtrj/QbIwsCgXwSaACQJnbDcssv84SAgzjGPnSvhQDNS+NYyW2i
13PmQ/+/vUShH+aI99+BOENt22XoAH3ye8aePaG351WDEmJT4RgazzmJ2zfWFP0Gv4V2vSnQCJRm
NTngqxzPCQJFwGGYxAmHkOlzWaxzIRkA+QK5cuvMUzMf8hMBQ76HehDPDeaJwWZgGUBGglnHkBIJ
vBQ+ngfnppkH4i3QJTRGLEG8ZLYVYoc3/2Ig/7HAWd2YvgxRfat1v2eKl5OC7tozkgk5yu1343BJ
uvkI+Lnk7dkLiJBg24UAu2ML/BivjFtP25G850eMM6PHqMdz4u0O9OukL5hNXIJ71FnXn/3HBZsA
QnLLni1XTCbWBYbxpy6sc3zhjfIcz5N4/8YoI/9+9hlegFJ8ZtX5HEFYHqM8AMGHihunFEoMlBHu
lgPKjViAR7nn5Gwv3iculF6ydoAy9xLH4n8nFOICeSNkv0H/nZ8nMW23jItYKCDnUf+iRL7ItwaC
SSDQKG4ARhOVBTPymnNJuJ2/6rgU74rbLrf6jRtOpm/AFS9Kv33getxVectvz625sGbqnptQbsx6
dmJDPCof8y58EbI3pG/xy+zgj24f2SySUP8YiAd6wmnpA9F8bzMhY4PnDHObFj57GH+6vXQsb/wE
w8293U/tjWtSU3n6jD1zki9+tnCpopm8j1ZsWokyMJUhiKfmnDMkTmOGHPX4a4N7MTDk8Z1B8Xsr
6Qg0FMiW3K5kAglkuRmQx/CV3pnEhvswFzxpfutIbacJInCc+tAATrKRWrBQ8BpYxlgPDWtApaHm
ACko8bLNZHE+N/Wcb7He4Vl+3axuaC2QEuL9NntvOUDmsP0kbqLBXnb83sH0EPZmvyW74pZLYZAK
lomlA55iNfh3F2AQKWxIwj4Hkp185phKDqyelcWXyVgOhDwbC0ExfrG7oPbOu+OrWAcaNDO2zZ5Q
MWb8qE5INaMPa7AOxs5BUyaH9kDpq28Jex9ke/hrr1pYOATdaD2B+xnjCkSfl48jEoEXlje+mWwp
AuUi6khlUINk6KTjo+fFYsEd4CBr41xH9xSab+cog4+ndSGktRjXaz48pX4mUf5iA/cQ6ufqnMWB
6WE+yz+Ls5aGXKs4Yy7gPUjUIu9zU1Bb7hxp+9z1c2qkDfQyF6I/xOvOkVfPyNGPXLk0XPWC8lBE
cgWrFigyNenYbfjZJ76NqLZI2+8ZE2tSHB2QAWgLxlvoqskl0gU4NwDvFwDM+sbUeAzhOWqTrw2b
qv8g0WOfOLZdSJkos+HWIeYy41kBG2qDiLoSg9DNSgGAhLdAhMQqOqNTs4OP6CAZbYrDgL7AaIki
FGacPCuKQyAinyfxw7kQyUpI+lufHg4QPvto5ME3p6QIJWjQ4rXduAyaedTvAUEdfUOj9YXNEn9A
SlKRXEinlLBogF7D6uuteJlNzyPieEqCgzuukSbgfvnF/MUsf6FRmBFSILtc1Ie46iMaPvX9O/IE
XPrha3h56H3mD357TYUQq/8ywxKVLmYU9CkCmLLT+HtOgTXAGAbbWXRYVTjfPZpp79znr1z6USDL
OtDQ8+jEE0KLBD7dmo5N53KKraQODI9RoqyW+1xcoduPuwH8SPpuqDsy+VjCck9n0npM4B8d3Qro
J2MBvKkvqnf6At0wY/yQaNw5xIWthgCzP9mwNkngsealV9yXD8YFfKFjuA8UVQOJE9g6O6ekrria
h9LxTlqwMVa/xZsKYcBDK4vKxrW9BEWKMNM7QHuSu0PXc2Dj69M7yhcY3sWB2EKWnqDhAZBdQ+b2
GzAukubbpy+RitUVAOKFfXrD3gD8TOB1gA2cZGvjk0QdEnQf8l6tj3lhy6Groz5CW108NTJlfB13
LJ6cW7CgLK8yBeEbFPLdDuPZj/fRcVMl2pv5g0CldMO8MwJENiPA+nPcsenE2h4OGC/ER9MQtjkz
uuh5GlyGmbp+IcpIeVLYKiPC41C1rCQktt0ea6XiYQnLgMb8zJxBkS8vzECT+YsiGxFkTVG0+k3l
uTaxjyr6I0xA3DvfU8phdGHgKFAJTXx7RJ1xASUynjRChKh3QZsK+vTHHuECzx99wa39XkJQltFA
yowDmI4Yev+uhTzxHeBhRvl3oMDqrHxugf/iSpqihDlrUFUyFuijU8atgLohQIYgG4LzDnPXRC+X
HlC85LI2+F6H10fRt0JpJEN1XSD4CeF2yaPXr7A5qOnIuvSaoYbsD70QuAdYHddB9AH4tIOIChfg
u1HR7IbThDO6RHmGBKxfwGui8r/ouQVrQuQTivZz8NKWJX0pWLTozH1dXstPpjLjIokGOLcEZ5mL
Z9XUkNt48TNEcm/wlPt6OvtCPaAO4//gmWHPkTBukBNaGZofztreG38OLoHyne1KGeRrn4B+4md4
UYA3sO2B8Xfjfsr/WtZeej38aOLzNro5SQKWJhXmJz3k40dd6VoXjE+Qy3rALQd+qYXcg038c8Z8
h7374N0LgWflf2bnyu9xBwNCod7lffFvBn+mBYhScaa1UsolCxm+Wi2cpJOCA/faSOdcDDuR5o63
kN/BdoDbrvVlLIQh10bup2Q3ACDo6ssS6i9qdRhIo5pJgQw1zsylsC5E95CgkpANRmwdh+J+HA+p
wAHqZn4XWA8L/QbG44cSgxbyHVPY2FGxfY/grfaRIr9iUd3j2A0xkt45gotR8KT+bLm88Bh31PjS
QsTnMHm4W35lgm4nyRLDxe9lma+Yfe4WcMXz99fLNrC7oW4Szx2hwXy4w2kkhRAMdYKFwIyARRy+
UgiTJDPxvbn2aAIc4Pr3MJXpzdN2CEkFYANeZqUr14tUCp4lHEw+As1JwaWCi5I7NUazKqBtX0W1
C64Xki60WSFLQqGnB4/hFo6tdJM93k565Y3yiOgjMnfRmlMv3AuU5IzN4I75nANWnl/k8k3ma72B
0i0bLAQSP4IrjI6pLjx/Ux5ux5e5EE45DETv8Ny1lN7XRN9zhONpvULfj0UPejHLLkbh3b9ZhIhZ
TbQuLVyweTDbfe8M3OJpUTdhi24kA++8e4MY+/j7HirKjpVzjNP4p7qqWh8zeQLovULTYmMvGWd+
9y6NUiKkQCTN5eVEc3P6UZxaCwzTk3tuj/fKH6DQB2vO69L1YZf5quJbB1VaoiL4qX38a9ASSOmi
SfBQlvp3kEDswv5GGtkKBJwa/aQGYR+33TEyRTNhl3hhVXBFY04nHtqxjuMxg3eA8AUrNUGu9Ar/
mKAC5wG6cxE2vRU0VS0L3lkImdN8YgzoJgJePSn/fpCqrzqRh6YpHsajBGlRlJ4UYFkO31PESnSM
06Beq5vmimokYoYV6lib4sqNxt0QwcQ3pWr7gBBp0nIwFjypO9iswOCcMo6gzvcraa6r4+/twQFv
rZ6gA/NZdxqenATAOXmQ1qFtAeIVKlIclASB87GMEFtwo867r+nU5DP5+kVE79hMHkjd9j9zFBIY
FljYYEFMr9kQ3yUqib0Dn2/+QdwHmnF+oTZ7+Myf1Kw3SkEfB5saFOeX3bUMtCU6dwXmzmMDZHDk
tpEQp2AFpUXGcHxRtAEwBuXUAMkUKLhjnCzMQGnGjn7jNqxX2ic8lmsd/DHigKhmrlgIIYq63RQK
dbZBs2/XGBw0HGn3c+kjMZuVjHKN+xIHwj4rz1Clt7WBXC2xbBhDILiF05uzputQvxDq1EboNeDc
g+Exlht/71U2rY4E4weOZb/boDC1qP9YA3nXsTJiX9WnhCXTr3e498LssylgtuEQhWZiHLBAda34
J4Gk/NGo/MMEmGMdyatgdGdp8MP5DVzz6LFBy5JFwRg+UFNkgmTjotd/gdsDJrqqftDAvRYMHMg2
EEhzdjUVi6l/SxPC8emZ2K+bi6B4x/1yZ82FvKLuPFQfGjTvjMc4fo+aW3OMXmMMJgoxgg2cU1vg
RJF66bKEmghQDl1tTKsE0R1nEJkGdJ+S6mOojansg0g65CsjfG6rcRVSA+XowEapiPLYLJaCAh2k
yHls1GYh9TjN8XufWfUVBFkumSB9D7ADALvXqyc0xBqTfW9qKl45tI90TFELClhqWjBTMPZ4weRr
Nq2XsRpaa3jy/mfGHX5W6bFApIMp8w6adiA2G1ZMbLL+rQgsGqyI73aMXij6Ivfq+v54SGTQa8XB
isX8pfgSjsnY/hzoypqvkOn9ibAgdBMtQEuRZTEvp8/6WrUDqH7xFSN0YpNVo0ZpYhIPCfaGUEBU
ElicEMP0iiskBwAep3Ld/pNiUB5k30K09IP4wlQGUQhYth8N8BQN20szsE573JjBf+GWSDdpQLLs
lLOcSXp9rmrcyA8Z/ctjtsnQcBCKQuwJoCuBvYDndni+FBaEspHMRY9pP8g+fnsRe4RYEnHU8LEg
9WVq6MPepXd5TZQ//a/bdEe2xaW8fSJhmXoJDeUHb3b6mDLPYuA0J4RS279iguiINso2H0q50tOl
RMgR00TOHHpHgupkNqT3E4KKmRIbEFBpq00+s3Zn++mwQLv8D73/WTrhm8xNPEWQI6e/fykaR/sr
g26u0gwEEUF+LPrvSz2QZ8UZNBPxgN3l9HHFCHIAbHwtjyHOJAtMBwJqE0rtkvcmnfe8wamo4PUM
OfXSuU+jIWckEnILxNHh90HsN8XzqV8hcGyPegoH2MxtDlE6kIDZQB1lmzVARnpkvHeOhEjeqAGb
2afH64ZEj0aaiCb4Yso7eH8H6pxkJMJQPguMJqg29q6cVaBtJr0D3wT8umEDwUXE61G5DBoBLO2/
SMKPn0NJ62tZrpWxTmlPmdSrh4Bc97ttHtYh4gP2Eq4x7M+2T16GiOlTctLF64rCyeilDUEY6BgP
0Q9lLv76ZOY7Y/sCyDbDKO8xKmmBiLMKZ8KMvROx2Pvo+ce5Cnmbf+USafGvsG9y7ha5Mi01suld
IrTAqVZ7cIGXhKnf0Hd6DEuTFLZp++hCssEwGjuyB3IAkn4ZK/XSJRN4kViD1Pv7ycDf+yz+z7+3
vEnZS4fmpqsn6eZe4F3iG/PfgBvqkLZz8NtO/iRIIyDF3WJDNauHihbt58pRFsqRBP09Ip5V5NTr
SVG5IqFx28A4mEE2AEKboJ7MjdFqk7AKTq/0HeiHaKfnVBvC3SOl4kybdnvSHPz6fuDdxYxJvTD2
kHk1UjcKKVmxvFDqRDSnmxZOOiQ3p9df32RX33boexfuj/XZGClTcjsUVasDaSOZGCfYwXcIb5hz
wOh3O4Aagi/s5ktjdj+rm2qfrTvqiE+kwMvpV3CR4BYjl6YIOxtMODB/qH2Lkx0ydzBk2sJDdcX9
HRBcz0GZg2w1F6+1uqddXFyotKLP86fjjC48loDFesj+se0esSn450IRDwtplA8f8x6s3GM+QIgS
ChvIsxLNtn48k3eveYRSTNj+875D3E4K6cwLjCmYIYtmJMF5MgJ1RzvY00IJHhXKBYLrCDAC9OHr
AHbvnwi32vjKtXwOaJERRBQ4pYVJ0ZYD2AyKnAnmixWT8Lf8GOQ/mjHw1c9cBxTyv5sG5lnNI4rj
1KrQBnG4TwOvKAn5Hc9Gg4UUCElHrM7waGoFIpgHBd6cigJ6fIn2OBldlfl731BDmdGKn2AnDHkc
FQIQnRplWTEkP4SdARZu5LVOy7wZ61u4ScoGiDrDDzr3jp8DSvTPKXXTbG9OOGPnRBUpZ2BOJJRa
uzVt1moFLIKKJRWrz43k9RFSrU0didSGUvXnBimV2cMBHnuWuQ3Oh8LwZ6mdsvA5Qj5bCOUIKhvW
K4AztFuejSivACNZi+O7+9qzzGCJST2WQqxfb3p/n4ffleO9seg6Jybxgtk3es1orOYU+iwqQswN
RLi35QaTzXG6RX8BOU47xAQO6tR9gcCrClUJLl2fdziPWWOPVB4OiQfNoYPkB5XJoXTOWGXzjmAA
sch7kcg1r9D9gSYsHwdgAD2qiYP3goGURzmCK1KAfZ3FOaIh3XUg4OTgQa+M9PEFlEWZWBx0ae1P
zHF6Q+sPl9Wn13qG/w2bWb1R5vA/XGbUgD6go0IJ7RCQpI7tJaOWAwk5NOLnUEM3NpDiG7dhX2u8
MdKZEeBahRA/uMrBqvmnR7izcdqCnjECCcg7BEhpBdjU8baUr4DqEs2cegynhrsG4QiwPjlUBVJg
pFUz449ZiMEUUDlYGwKp7zejZvehy7DvDR4yObvwQjbKEXh2VsBFb9ROofrgIwJDCYnb5B/bA6wx
DlLQMFb0O46vlbDxgglwR45fKO3+rpb/m6DZMAISlR6iPXjRFbTD15yyE5he1Mq+3ncG57PFTSof
4NBsd7QvWOqEjyJIUR6IaZOpjvbtx3uMicgI0GLckS9tiwseyN/DVwH2ix8VXrDfVYoKVfOXHJ+L
2sQ/VjBauHrHQNyFy1qn4zU87u00EhVIKUyPq4xntzq6J+HrYAV01wEtwxFA/tQ+3I9sro8VSrd8
vTeOkKbkaY/CMCFH4hNHgGsxb9xqbPlan5CeWX4yZYMb0jwamRhx5nt0iQb1ACvVATZjdJbA+C3U
nSy8DPv3a+qimcKVIATiW8P8B0kh3N7QZK39Eh3R77w8lZ7iMPvQ/hiWEwZV3uEGBMjTQ8boSCcW
GrKNjgf2BcQrht9YoKHTsbPF7sM2P0tdyigXqszWDNsJ8IRnoNyYGnRCwpkQUP/MDHlNcKvNOqXQ
cuVh79wBa/E1R9/LvP3QjKgn2uYeMB5GL3SlA2xZTzdG72ky6o3zI5HJGQP8L6I8+2RUTkFDGM7z
+PUtX47HVbaHBEO83kfxmSgnJJF5MUQM1BMFOx/aVuRXaxP3DUGw2LCublIyvb/3xk5AiFc4k4ME
p889avqrZHKj8DCL2NeFgjI9kZ2SBs9FfozPQNF/G6hRMcW/XXn9rmLB0AD5K4ve/WfxWuEW+b9X
Mp+eD3UkSYGnATLHapP6weV1lobF2F40LJj5VLnR96tKECSOcabRF+1rBFsbX17lHu1YVkG6OZS9
RX8ABQGo3AKcxetitWu/UwEFo9l0MYcsiLXH3ijdh48miIfKVDqOW+qeooDKCanbG3vkWDGQqV9D
kAVsbQuJLks/OSIfBYW6QCMYKOIRcsLqG2aEByL+7utCnWcgufQmFulWGklzij6sytH4N6Ug6lnY
AnahsqUZppx6o8RDbnAM3tf/znB9A+Y/R5NhRxPyyKHyPkMO35EWiE2/h7J7n9I5hFTCmRPLAdKG
hbKDcR7NQSp7zy1tOHgMOgrxG6KS4E2OBIGKdzTL2IjF2E1nr1WBUg/1f6fZ4Q/j4LEFH+ABEiKZ
dEHGZLVyPEPV0YN3n86rdW8cN4N2y8qHd7bA6Tfr1wX0HUbbN8bWvIHXAGkMEoyNExgTTTdOr6JN
qN+a0L7SKhmLEUdUJrCCO40lPHDbH4ZrDkAjbM34prko9vrEmKVhvJZ9dlJY+3RJF/dTbQp0IiRR
kMEgEL5j+0gfonZEt5DBj8Mco4V/AvG0noE+bNkP0yKgQ9BEE7p9sgLdTRSs685J6Z6NqSQOtT/K
KLZHF3rS0hHJBtpI2RUwXakUMpq6w+EY6bnYI/mi3Pj0v0fGenDfkfXSmNmyMXPHB1FLW8Bwc4x1
SjLWLhBYXlM0nJUeAhZOb4d2jl/Q3Pv0NYG6sJFuIN4NP11XK2kgTaBn+jgcYI2Rzt8ndkA4xy6i
z4P8jPalC8DpFJdDXvYcQMUURTrWHfqISLzvy9JvVvhi7XDZGtCiiWIXeTZ0KynySHC00a+Eg0Cr
sgjrgTFluS0H+VSKJ+20GxsrMs8xsDp4FEPAOm73xzF2DYhfINcEUuHxT7XeAV/koSoTubBCwYdc
2Jux7hl9Fj2fCXcgA47W/LR+M/x7gNLUidxsDQzQuU9Zy2/cK24NTuIkrhqCOL/RKKDPWIybMQ3x
dG3RXooCatr2hDbQkYL7b0nGs6HjQUH5uUtr7zGJFwgyxmQsGMb9JbVP08tBHEjrs2JPTA6hVAFY
+JtZaTrkYgN287401teWo/YblxDgbvguSgT5ooAWNrEgs1NBOkKNY8nn2q40ZmNwzdl9HG1KN0cp
IsILNL++J3YAmsvBDIHJLcDjxaqd5st/hLOYdGv/FEQ48bjUhQD050sxvEAOxCdCvmBtB5CRTEWe
BlZGQT/3c4PspAbx5L4jW0O+RA1j1f8ECLY4pAJOwshFMwDX0gS8/9wetgP99GYPE7FKgw/jcmx5
0gsS9cHHsecp6zlzpWUqG4JpZE1h6cLnmMKcv49/q4gt7T2Ei6Ii8ApX0mnCr//EwAolFBfBarTS
OZ8Pa9wFMEJeSDOUBXhgvDvWnHhAqqRrg/kmTegEI5ozgvkArGJRWc5jWgBzhbueLIEuWD7pjvg9
c04eOJfcIUYrfLMK9Q0jzEbqViHBxXoH14YHfY0R45o0+PzlE7C97w87/D8jADYijC1OyCW4rdNd
xD3Dp4KTOoIkqlN72pjXdgp3p0JjheQO6gMYWz3230N4mV1IDI9BRWpbBKlBumMjFxZ8ngXxQ98U
q2rOeeHQrP9nzTQ9B8RqAQNEwJBbdVBqQ+WGi5JrD/UbmM74wj5YqPhmDJEdYS0CXQGUpnFBtc1B
N83x3uWxvirtcIoOBs1sAZXmQAAyhb/Q63+NyxvFCEIREKGkj4gD3aJgFXz39qb0dOj9LsZwfnFQ
6Wd5lDspZByLRbUwTu1YAZnpEz8cJTECJ0lFwzl8YkFerclLptI1Ru6Russ7kK70KTkxz7XIoTjJ
2XHJQVvUp80lvOwFNTaKW8UEQTDcS1gF40Xi5yMq7JE/2J1FHYtzr2L6bSAKLQU6JMlMwNmhO0zB
QUzu+BzC5EGzB/bSokXxXBTUmEfaSdkWc8snrXf1eeTQq3LbAef/ecvcEDODM1LEtmUO2S0s/wvF
8jWLP2GxIuP8TEht71fA1H0bagcw1NjFjPWP8P43P2dW5Dy7oZGF2Fx8jvUVh4eSsGhCDgH8aspR
C5f3UAs/E/VP3ZEnYUE2efzBb2omJS6tmJMA0mRyoOVL9w4uc0I+7LJ+9gkaRCecTBHk54wT9uRx
ZheGzQRPqbm0SgBlCJ4VkPCIwu6cKS1xoZ2NKvvseTXnTEEYXG7M46BjTREfkzpySfdz7RVk6cUK
/4IQxtFvC82RRNrMxsaSH0ln5ZUtWsgC0MSO0SUVhz96jhN43ihEWvRXgGtDj+L4Io2tKYnGqJqz
/oKr+nGW10iO8onIJqV5NIWNwlBgMfDEAR5ZiKNhcZcQ4A3bN3bpjIO8sbN2D3OSwiPEKA8Re/EE
bb8WFtroQvlYtHPk4RbJ1BgsMwky2VU2gkooPAvZKkAFOJ/J50oZ4Dl8JGM41+8jnvFchS+ppJGD
FwcZlCgmWHX9Y6z/fyrp9d/HlMSblueCKoFK2gNRfwawb54eMIseR7PuzK4+NoSaSoi9HU/Jtq8m
A5WPEtd3GOOk/5gZnCd3CGj8Luh5JL8BpyZaN1Dop59pte7YNe1hx6IgeF1Mkhlrfe+PkMCemd8v
M+hg8LXc1Pbh9nB3S113fgex0N8nuJgQTI2PRF+YLAGDvaciWIsVRuTsKuK99u84uYi3y/YguPYE
PYcL8ZYhQLOcRo4dGFNjipvAENafeFnGrP6PpvtaTmRbggD6RUTgzatojPBGCIkXYkAI7z1ff9fW
iRtxYo5mENC9e5uqrMys34LtOtE8NU8zfbJWo3U5nFjH8rWBQFbovn55klFuWIH7BnJg7WqF524N
+uKY00kPSsvp+p5u7ERuvpLDyrzjnTYcGiZ3HH/HauPVgmmJd4Yw/uOA5dtkYz3+3NuZ2fzhPpJo
/cYyOmDuCX667NfujfM4OHewi9Cy0MeHpSi9M1JsP0jaJyvz173HOJib0ItSup5oJgoli5tmgG7u
U6r1KfSbSwU1z1p3pD9h/4XQ7KrajKH5G5R9/WzvYh1hqXjygtBXf9nLtdGvIg3dRsY2jFymwxRb
jpJo6kbQYbpR3YzMz2Td7QvZaeE0RvSAxZt1D95GcJvFJyHNGaUnJ8k3Fejno3XO1mKdy8wtBMBK
zqlVoi9KTizVQ1ZyGRq618ZfBWByP2t30Eja2tcMQTuf0mOUAORGq+pTGqmmISQTN7dpYC9Njsq5
mgHKXdvL/lzumeXsH5L4WzM7NGrxQlcayyo9dn9PA8szN5M8tghmJk/XQdAKd5zmTeB8WR+Z1Ceu
PBTrT7+drDOKsUVBkSp/Szc5sXOZ+yYbL8Zitg4jmG1qekyahiVYHSrHofqC05Uz96rJ7FJcgyYd
13zIJ4+2gD8AI6TzMnt/clooB2jAd4LvBPVUEUt46TmKMdnrkHxcccsF1+f3VTVuuWm2I2SdEPvA
Hurs3Rrzn0RwONMZ90nxOT/VUgMHs5zir4uaZifkdR7TS0Sj6SBm/g+RJDkzl6F82VwMQvlDy9Ga
+hXV44IjkuLO5n6fjdSnlesoZjMGOg/egFvC7lF80bqEpn9hToydLt3bbDdyi8mJ0XoNJM/58nJ6
d04AJMFsPkQ6Erdpn7V5jk4jF8eJJTWQjhNtEzrrCgiKMEV57fuNcSzoqnkxvEbQQNDkoyldHm2n
nnkQDH9Ry1K7+pFBgTBlO6VGFWpcP3wblYrzIaFpEFH+z7MRw84FB3YK3UtpXD0tEOj02YrWHbcT
jsS4/EVI05CP0jwYqWMn8w9ogjOjajU99LY/ElYNQgTobuD+MYds/Qldsdq1hiiff9bfQEOjaJWM
nQs3rnOqPg3glZcTzbnZrtrfvD1KL25VIlaTTWe+I/nqzkmV66yasU6Imh3Scc3Inc6y7p/CJwE3
E4VUEPAYn0KIhJvXmhyxuv4a1/fX6vb7IY0uCOMjfwYVvmyDPxogNNgz2IPdkAmVbpD98jAp3hqn
KPVGg9PWjCldtxsvp2Tpyh0dRuWWLDGyR1IoPUO/hOUPjQkOW20lwFl/7WoHuSj85dEKGcW68Rdj
iapWgjCdScU/DAqr1mJE2V1ftjmb2EjivnmnJUwI0XSFaQudmjpIhv9lC841jrfBQy4E2j7rQYvV
tZPCOv2N72S+vCeqEukZjCOPfHBwHeft/lXoZhndIw5LYWzZYkCkUTTM6WUX9G2LRHXd8f/Hb2C8
NpY/26D/RoZsPqer1tpM/vRgQ6QZhGtgtJbdtyFiS3eQdjpUcFWtJIohVOUFoDm4JbdrhqPL44QC
dPKtdKpy2hQxhDAo0XpJ0ARMhepiFJfBYbzZPlrJOpQVuH0Sdzsuue+vyw5+oTnHveq4TuKlsoXI
r7HYH495UWLVKLHYrhv0sJS+uZo7XjYutfP0OkV51E2vDxBBgbyFViKcwQ656Dn1431aQfxcl/G5
kLFx5H4R3bXdMLVb+1lsVSy04t+C0HlThWQ9W/XFoCxbtYXs4ibEWolEKU1e+hP/xuxIfzhyDMIS
r6S/bAgdq9uw0Znx/ZDqFFRm5UXCQxCpMAs7TkDgRmc2N1uUyFAclZoJWLipQNSn6y+zOdgjQKua
YMTjvWxDtBsC8GXXTfvlYXYwL3ymYe7agVmkJoqnWXaybttew/dF8clFnbO5GYkB0uPoeIhOTUeh
3RXe2CRVHysw/PAvsxyO39spXT2/lu6pK7CzN51t0feS71221wfrNbuHMTo6/AVKY1uDvbkBtmBa
fIUvuj27zGbAMhU4NmbhKJggODwQHqwytvZV3dg0wkNcxb1rAvG8B5L3qpy6or6XQpI+OO/HPvws
PUlOwO+npkjQKB4J5oJJD3OfU3Mdouw6JPckNQ6DxrCPMp/K37c++8sptDc1YwGSfWfNIgjyntvg
tKmIl+PMvCCTcLwZR5b+nXV1WYq9nHrt9efgMtcfdDS/1uEL9c1oviofRhqkcc5ipTaMZaTdgtdI
2LnzPwL7L22r64l3AH2TbMPU5+XQz3U8F/8w2tVuI25LhU/bSrKe9LCPfe3mv0OGSp0z/lJ4QHzj
Rh4Cnsb549xZ6scnMagum0c50q0W9mRKIXtdrpbyNtZ62jw0M0owC0aZFQ49TR13NJoNTpJhFZIo
atmWaNryDs3xrlroaF02LsYaK4d4m/g7PrHUTAU/hrPpKQQBMoR04IkK0g96d6lSODR1Uvk+9Vhc
uNl5W7mCpvPPMWLeTsaL87aJrC2M1PFR/39QJ7Piiki/Sh7CwrSqHnVpXtsrFFz4Auy/fG/wnRnE
utwKqsdvFTI7oOvAvKqbd3MnIsePpu7t4vT59DaTJ8heGgaltVKiZ6cRrj+rrx4biEM1v2laU/75
Cuc5J0siKqY6pl0eiyry5LL1/PCskNjNZVuHkUKAEExIcxvYeG1Wfxh2dngW18ZqLhnUIsDN43C/
ky8vp31egXhuNQhoJ0XVBByUCMpnVlXmNjGzUVvnL4NdgHmF+MOsQpxMGKtd7QVQUr4OCVrh06EB
6hlJ5NYq8m32J4b4EOwtHq2Q4xf+zOqsGWd12H8NKahyUz2WHZjF1IfNo6MpWIW6xq4r5XCGdFyj
XweMnsQafF+MTtgurz/3D/Bd7fFPZaFt0u/7aKBd+45YeCIfPXQ5AvI+1Idl+JISt1n82AE8z1aQ
hYUD6hn8HmK1beeJuPJ12dRev7qQmXN/T8teAHJhQdS99C4tYkxiJmof544NlXPvL4OJzuuXQiF2
KtujI3LswbpxQmP2ktCzeNOHdj5wRIyAA41TzwPo5AisiRvf5v3kRKLxHlKNEsgW0ke+1QyCBvT2
Zvo+RMd2Oi4/5hnCQbIp4hNqk4xUlEacXItc4teGjxAOxDoFQnh2ClvpqopDBRf/br/jPsmZYzYc
0YXne7yf/MCeCM3tGHtzCp08v/lhEJEHOECH4Kpt3T4gdkCnnB1DI05b7GEmytS6b/bs5TrOcaXh
eogt1JGCbUQp4FCFFlK8dslRyMyufuEM8mxff72t9YcWFKq7xqMx7j5/r6VrTVoXMuODoygUQ6or
qcc1IHPhv9o3k/coOYXOxUZawe+qR05CwhaXKXCo+sRQRLp3D1/j2aKZloZ3tu3TSAifUAdSPcOZ
FKtuO9Ks5Bdi66qopaPqU6GmAmg7LNSuH1wdOvv6BbyoMc6hmB9s7jXnYuOFqThMce8H2b6dh4sZ
kznl6dyu6O+xS+RPs6gPUEPx0bQGpa29q7FS04iM7y+ViHVzbwfozq7uBTZMp6YF2rZLOC0ocWdM
zIAV4ivrMQkXd2kkPjSxyenjd5GztoG6XmuE/XbcmqcrRx5HOLQ7f7PbzeakRW957XpnYyTilgoP
kEaYHHE+kAS1L9GqcfteD7NQRzDFQX50ah4Ptd9DpnVet4/9RPPaEeylCKYTFJCEXXCaz3kKkiKM
DZY+l2Z6EhKnSWJRg/wNwoICYCj63/uP5m00Hp66bubGl605t/nMRDTpOiyDH2cfZpMfZidOv1M3
M7j0lt+XfzyxWkLta+PZSMDpNIoBBb/Hdb97S75vG1Sg9wbIIVLccN+X3mqwmUVbmxbI5doXAKQn
IA2bdO+qOQgfVHHwvC81Dqe1ZKyZrisxn7rK/+uv3L/tNCUni3EIfegpnNEVDjOXs19R3sqmUaQR
0JJFFVaVnDClzYfnkW6shFXTw+i0qKUnwpCweQo98JlyUqK35ST1lm6lCxE4F7ATCp4bbYxEI7EA
ZCxD0CP4Oc0uoTaY0SkTYWHX2v2zWKk1iLl0f+gAMAKWEkCXWEfhyjPCTVuBfYUx8bcqVxMcWifx
onS7S+yzwckxPVH7dDal6/P2zjmninQon2YCSoHR+lBNPSvJyTwUiJzUjg/1SmMmvIEWwP/6Cqb7
I8V3uKrx8NzPTuA0dkgn4q42Hm5NYmZxPRnGtb/vi4wIIwb3tlqiR6GJtptPKaIxWVPpfx3qbHyo
tOWrEF8ewo9o/81jtsB2ouEgYDMeAOjbv01VObNT8CDT1cxsfKuFqTUKqNOm6+gSyqzH5demBZV6
CLnws7ZTyVE4Qh33joAAp8MP61tGyMKhD/ne/WMnT6ybJCF82vad+RPPM61gdtbdVTl2YPRD7iGX
qodvgXg7UHXpfSnIj8vLr8zA+dEIAuX3Q49BAyJQvr21E6JyjM6NAGmAoHU+AjwJdaKlRoczeH3/
2agVdPrjIzXv3B1yESrLi2O+vIRSjN7ND/MfDSaSdhwNwkv3dxjdug9s6ZlGunSuuqz0cv/uqSj3
efy+tnfNxHu2NW7BC+V1qY9CI6lW9K00ZGp6vOm6O1TT/jvT40avK61HYTEzqYiVGCQ17+nqsYqG
U99DCwMCtNfGntvGNDaIv2vyoll5KK7GFu88TcdDc2Hxhw4GiJMXGsRmhahWFKXKpQWhltxtZElc
EyHG8UmAADmIZISpkEOJwFuB9gwqKfG/4HXsHrW4swSSEF+9DDCd3WxP4GCIGwDUe1jEZ/541/5u
lunsh+u+XbOvC3o5/nw7lVOdnYrIoYkrYhW5eeF/alWxOqxCNR0x5Jb5aELfgUD4QkuLffJO7h08
149Hj8rvEHzqWTdfWgwu+FMci7t/yFrX6Z0sUQfAp8WY/UpOL5/Jxrj+HObRynushJw/ZnwqWqUq
nuxT9jGvv4L7QXDR0C6USYIdOsuQPqUdZDihxkNmRavik+cYIuUrypE0vCJEjrwzdVEVuMFz8Fvk
JYq8tgaR/hZka1xPlf1zrqfEO8rIOKZxTqCIJIdaGCs1sWpLlh/50sqixwS1mYxy4088D+C4/56H
iIVw/N4RRnnKiX+ErMFF478BaUoNSxzgK9no2Fh/rHrJ6eZzSWfXXvQErIVfStHs9PU7nkJuWzH9
MjmmFLqHT9Bj9SpTOPVy/x4VPIW/8IgHHN1AKHuJk3FV2gKBKy54g9KXpcKnOEVJl0PT5lMAYviJ
EgGqtcIACFFEuG3GZmqdfMzRHqvjtlnqcsdfEHSIJ8uZZC3UeQnXr+84Gjo6XIJoPta9/D6nu9/z
FGOV7384tcXV8x+j9K7c5VRFgKpKZG+QCbZgPkrHOPGj8sSi6XB+Hitzq15y2nHYs4KnxWiokLVe
yphg0MIvdBSaAIUNaAFeQsg2cmDBanayq4lkhfBau/TuqA0iPHRhqG5p3FhM3EeVCc0n+WwGF0/V
9wTadvVhLw+A8OMbEqREw7cJkUvkGMXqa2Kg4mpQqN6L99IlUt5roGOca+vJuHdqBihPt+sWKFOy
FYZf0VDtvvYsa8zCJStVynqA16wyGz7Rqivenncyv9cPUWxJgjIuEu86KgTO4tZwGYVOqNSUESjb
jqd1Oz3JT7zL5j5idt1aD0Mi+X7MKD/v67l2ou8Nzce6stTjjTRVIhLPva0GMvnDIBnOwJ0i1kOh
wCz+yyWgtE2cKYeoA3DkdL3Ntveyf7moTKx1u1RlitdvcK1T5TKwCHBhDjNw2LoC0z0dys/QRTw9
PB8izZk3Xb/hWI7LhmdjnlVJ5d/IDiUPx00ThLsStirOpTi0ED0pwvv6b/tylDOD9qH2Meldwnk7
cHIlJ6gj+hGv23bQ61CP8vml7rPuuZoD1tICnnpfHmZwZFT6eaKUq/msxP19jHSvucqs0KF4wDvX
01dmKA4C0ore1veOn6VlB3QT6I8TayY+UvyyO4cm6tJgzWhgOnPsmfoiX8py79JAhTZXY119C/9u
TRIT4GMAsZz0j8v0B5meRqsusGOS0wmrv+67R+MN1rjNcJ5c8FVfc1Q4P8SKpwyXgbdNJtyOjzjN
QtX4sI7CcLu1BIQBSif3+QOavTn8trH6u2f3cGuusi3Qi4DA1qzwhEBJvAuMz7+FcvXkMS8y1eaR
vamtHrz17IPfBuEy4k9+jkXB+BKOiK7JFfArhyA0OnWfvDUhEIeRY1lWHHw8LyMoBCB46Ay4dFOz
/OSsziRlZUfoPPdV12zFzMaOO3Xzw5Rqe3/TlVmO8kMBgcP83objXD94renRG0q+6kiiA9ljCBVV
zW1U7wrzZyHl9VSCRgQABeRWvBcXnbDiwspQIwsVmldt3BaB+m4hkqhPkJGcBnwv1ntZi/rrCgr/
WAMwxyPvI1DeP8FyW1lCHLaqie/+Sumrzu1joTx1L21b+1ah/Zpmm+faPvN2uUKEqvnu6lHPd/86
pynH59qx9ri5UrkXrDgljxPcBrjKvWutntRXlftfLre0qmWHyQYi/+Daz/07zUPJqw/wctzsSYju
1fGyfBGbrcrAQ2FrfpKAiVmKlo/u67MQh5a0iTiUN92sIj2sWdxj9NeOffzFo76Cj3Dme0JQVA+V
oJzt07uBlmUz3/VyKN11ldZEmg7H9GQei8RNlr8coBZifvPIpuLX0pPHwD+oorC99ucmBFigswCF
hVHPD0FRooo9DtggwJwodanSgTG3b+H9GsrNSejMug1pik41MYiz/vIogdYUEPq7kGLcKbau9TAh
ltf6orttm0HXeeMy80VAFAtg8fwA1tkBtm3H6SOjomSQdg9181BQ3d/Lc87QaDTWEnRkZrdTp2oa
Nu85jB4zo+HlcbIk3YcVmNlG5YCPqORq4sbvUrhcElQmx8zMuEpD0KhI204LrtwBaxnlJwFGw8QT
6xiiEFRIl5ZfQilxtARJ8HjrJQZ8oTEFZ1ncVhDda8QXFn+WSBi99tFSkD7+oIAqsMbTxYN+64uK
BE3ooZbBVBJh+VvMfUO6MzU1KPkQlXPgygYTMqZVvJMcpfsfJZ4Ua7NzKPTEfgO0HMzYAsWOA8xz
+S+Eq6a29fQK9lji1X8n8QToWiPP4IYCacAz9jO6BF7FAkaRR3KqsUMqqGfw23iWDieYKgVqI7/o
vSyCbWXNMwlFQ1VGDNBIfyXBdelSI71qMF5UF8hLfEfYgIEZJabjyVN4A1KA2A6D2Md9+KzHsNgZ
wp1D5ItaV+WW04vjlEzm5/oaOZUEFBcCqR5e3HscBtKwcIIKyYWRYsZQdbdrilaEYU6GZXnfvh8o
MorzKYPt/x6umWprvPyXqt203CqU0LWbr1sTAgyOt6ZiRRFRPNhZr5XfB2JHIVdoMLIOrLnlDywg
OpcuYemy1HIB6L+nWVJp0dvBtNG5obLUyn+t0Kpf/byDOZzwbGK/kc/b5/6tu+48x03FmdAYQmXD
wU95D+/hmiWsQ/is7aqPrj1vIdWZcxFTTVU8bWaBYqdeKER9FXLR8of5SWjCgrbFWGLZOLDsHO2/
aLpfTEjxirAzgd6rbnYYwgMoWg3X+dCcl+P13SDXMeqO3gBwS97L6k6gC+Hr0Mb+d6oJhgB45mEe
NK/2/Y1KqIpv+sVeHE3f2M3pnMXnc/1e+HUh36dnNfZJI6/B9CVIPO4kOAQZscoDugu7ijXVYULh
hh5+jWEQmAWpICSQ6iwcuW/P4T2UUpOSP9Wih8zor3o/yg9AhAvcXmEJgv9V8R1OBTJ4RrILAVCu
k27lW7+/AZYkUq3KHSEAIfR69TM4MNrY/pHKFh+ebGOJedmOVyRNKMjbgFhxuegJ6beZEe760omv
6CjvUEmn/fTfTwb4m3o7O1wKOpW+ZYh8nxEWJyoxlKy2G2l31wwzN4COEm3biVKPgCOUX8850D63
1KZuBg7awNTJlynqhzD6Fci/at6s6mNV5iUGk/S5hXUR9P5vwMGkXujBOMaxJAwuJhrP0rbKZkhQ
jLxjW7BxIIumOgWkubn71DGtzeHNgw4z5tbVV0yxMFQ7Uptq2qDbGuWb7MreV705x25IazPgL4fW
6x9f6AbjQMkrSKzKg9IsLdQIAZDJNk7WQpvKi3vAD4tNEJ/kFhm0nmnfkd1Un+A3pyb0Yfkdi1Kb
8rmEeqb2easUxFoqFHUc4Hb8k3ijGghC40SFuKaZ7abaNz4FA109Uys1ykdEpVUC1wXUkchFS9ln
UHBsSRF+jyxWanklrOH9VDwq1hHnX0s5UQa7PEhObz+M1c/y0AJDoeJdJZb6bhxpYULA51fMr9R7
7ltc+bqVfsgIA/p/u5U2gxTV+rz6WFWeQ/zwNcbIwEuF79w3pTWqhbqUpiBaR6s1nTWi1JzxDSKz
ID0lyzWs68A9WHTD0hL4xVZ1cGGytDD9DYnjAeYsRY73LnS2j1DIqjMD0rj3L6T2TnHhEXmNkP3d
sZ5+RaJN33FloyuWFRfHXJuX0T/uxdi+HCa2X4xLOpz7TmGIj/3pXhxTmuRLy/5CgRQIhNTRyfPN
KP2HuuJ8IyW4sJGL3qzr8Ztu3qVdEjFkIQJbNfcBj1d3WA0OA5tse9F82M2wbQQZ3aQu1IplAti2
7KajsQ3CfB8jbJDGzo29bQa2FXcbOCb5VigerS/1ccuLAnPcn3oQBuxVQm4V8UoxF8raJ8Dmsm3Q
1TtyaWwdD2qcrpyDKCEK31raNEXWi2bANaXuQNoLfnsfYnCZQXvahqQQaZk0Nq/yrbPdlIh8XVyM
gHgbvugNTzVzL/7eJwcSs7L4fS1hGcpuZ7vuvO/xz50dTaNFyTLyRHyyXGUzMwFUN9Ue6/GJilo7
vf1aNQudDdKR0kwbJosk6t2GYxHGH14UHgQTh/CJuEWFaDO4n4v59YcsKzDHzOgucpqhdg6Bde86
S4QCZhXa0x+3AtP1fKlnyQTHEgDpgsMswGjJieRWjC31EO0P/0BRf/nvVvyJ6DXcjZJDWRu8U7no
ILXrwyfC8xEhLUJhaV/ei008YtoLFReBkAxBBvSYqbA0bFjL6NzWAUAdxMtJ7sd6gY6eAbYIOjFP
1iR1IyamP81m8+AysAtKMQL+OSCmkmSNMZQnoQpj+wvFzkKHpekEgLoNiw/JvUJ78RRYE9NZEYcQ
uRJv/UFIUKTFzNaaZo6hG1+ifD1WNoO9a7+EEOBoNOCkSimr4svMgKLKtjNFGaL08UldJX1dhd9/
xapzt8G7pr+YJTWGcl05IWNNXollpuZ+adnIY9wYJL9/b8+3bA/mnmAk1vH7rk/IYQCh7vFEaTdQ
prtu9FIS25a1ZjNbqZBo+FeceQOdLc8dlUcGbRsN87yaPNd9T3IfuV3RTfh92lCNI90bLlBLCcNU
QDQ0JfF1MNGsYNSqcZTaN/K7d7PXA1z2qxZJx8u5eTWsPfnoIfK2INfxcvgEvKf7xHYT5qp32WrC
jvH3xA736l/KbvPY3avIG858mcUuw1z/7fCEq4B5+jyEL8mybckTlT2bnSJ/Ns7XSBaw3Xatid1I
5y7Hx38VrXXfMKxE5TQyB0gBUvYfJO0drqi47evbdJg9Dg2fdpsJoguLKqzAHMtOpA/s+0NbLFnf
3bCh0oasQKnnVsy3SXbKqbmC4zUaVzEQlHfQt3YySqqkPaVXWkXn9i/WZfgDeRo9imn8eeIGZAeJ
a6yjRuB0b4mJ1UPGXb20o3lPfxEnkQBhWV41V7iq0Sa6dPLdbPfFcvrWeZbupUz7di7J27LdQpXt
WtP0Wr6sTiliH8kpNH2Vy0gtQ1n8jvxOKZJrn7G4S6cAPoWEF7nprPyAKDADnyyzFQVpWbv8vAvJ
Q64u5+WnxOybny3gEiNn0Sh0WANguKAWhs3aco79iDdKi442ma0ThPgKK/wL4opJaH2hJih7VGCS
235c7EmepeHEgrrp8+9fJXGTE4ZZKxcFFvmicy4pmlgb2dqls9qVF3uSbc1Uy4VqwTG0w0LUk/BN
tHwJTWnEfwgNUqb0BP9KPw78QB5J3VVD4VqBNhS45S20Fv2l8zr1dfLh9FWteZ0/UtMOECIRVYzA
IV9ptFuoJto0rN0TSYpqOV52LHT/yxf1UmsrR6mK2hjTdV9s25Cc3nrkF4GzdaUzeHWnOdw8JYd6
mshg3cg01/pt8sCW2atvlWPx2lZAyafXSdnCX4vVcp8PJDXPa9ve2sgHN+yD/l6JVsWTs30o/4b3
InTFmoQtVWnJprpqSZyM67i+KiFjjRQnEs17n5Ih+9IXUrCDDlTfVq+9XHXDr/2qjDAmtEH7fDBL
RUDra6cnzv++3oqBhs6Y93eOOYMwV0rik/odXuIPrNxdbbGpGO+7RHSwq6R7m8qhuarEGg6vfPFc
u5awBkVPh0G+5G/F8+e6t6wro32GOqqGoDIXtRU8s/wwXn918pZW7zy5D+/1cW9R+TxFcTNrfn6L
nsVnJcdFCCp59c924/cwbR/l86d+Vdoivh1bz9K8nv/NoAvzscJxa15+du2LQXYq9l+EdyNOHzpW
EhK2roxGMee+NZveTJOzTXlhufm6TWR4cxCzWYi+fGCG18a1lB8EwQbZEPOOfSvfFT23c+08qy4F
E8Cv3S8bxUcLVljX0niWa++R1L4u0wQXpIWySCYVrSdKcGHyYwSyOStpHNI4//rwHn1BMRMiCAL/
pjrZXMIOkmrqjRqte8nPpQKe2lgx1hcEGrNTtK2ee/Peg3VcqMypnRb6hbbW4FG2VGACHAYJxy6+
0tWRSVl53g6F3n5gcgBRg9AzbQs056+lB3Mk70/ZcR8U6W9OBwE3mKpD+BjYsNDh5l6kEql/U2Z0
ruiTznefZa0UyvnZtRnY/Ml33gKd5KV8+0j/AovgTyX3FODdcW/p3A9fvbLDPFuXKOw7QhfRMW5F
FC6WiMzlhCzT+na7rcf37ks3zEZaCSNSwyj4tdTHxeoMsXsXX805cXAKp97CrhVAcx3BNt0HRYjJ
iBIwmA8LbTuG8xOUKhw//ahBVxjD/NOC1wNYzQL/Cz879MVmQrBvxVkl0o1Nt62CRgh8CtuY64Qa
DI57c0G23XjRWVdzrDH0QtU4U8st5hZRrD/u8jExT58smpUYlhj2H8tX6Yl8uCzOe9vW4iNFUCbT
QRjS6/d3c+FQFdz9/fCKdh++I2Mq1T2NO64pVsLlPf7vmi2n8AJ9P1rtz7m3uJvm2V9ftNsWjy9S
0pLh2P0Ugs/i27W3zJV3nZx3yIOn12auqkF5pVBVUNcs4PITM1t0xkaZlQRrfRCMafKc7ijairHp
jVNGPb+vcEQn3mqdmxeZfe2hVcGrnGofS/OWfuyPhg6Y3fhA37tTJZiwdJ86eN8r68zbvuU4CJZR
HC+jBZXQA8KYaSd/Y/1018KpPhb1cW3RieflT/vfPLDmp0AV1h13ljP+JneaxVZSkUKPBe4bOirW
rjgkQpNyVjQaXDHOs1e2sunPu5IFVki79nEEZ2rHhmkUvYapuemkeLGeop0Tp7frPPBzPoy6PuPI
r4WKF1f4Cp/+KXGtXHA6Mk4g/VZNeN8JHdJ5SxDI2+76FpvcOhwv2+nBCcMoGa2+YySarLA7R7tS
n4UMibS2b0IYwRbzc5LN4rkVp0nrpD9X8XLy30J+FjFL98QBHq/isTfJft7/bQG1RaP/KrOdWWP8
a4ClNrjkbV0OU+Jj8XPANv5Nekwfp86WeEZhc8gQBYrSns8ePZXoKX5v6ObSQRHW3r0Fo2JdCZXa
fHaEqzB7IaVa9B2zNuLhcP2enh9lXqeOl+f0/JVoberpVHS1gASPk/nAoxgskqVVPycQvBcvw2X3
6WzA0QYHDlxB/p/Hlf28dVbT1/u2ps9HeV4qr2sPKGdlUy7QHLa39+qiX1iW7xpparrX3R1tEoKP
j7l6mkDhO3Uzy2+d46ggGV2V75gkPp5MeXbp54ChFEGcKvMNvj71azM1WUSv6n50Hxljs6z2XFce
1bl3iHZRNvY2dVeY8dWisP9+aLue9OzWSW9r8X8LHOe4jliNw89+/rb5Pof9wzzNZusrbc6i/Qsj
t3Rs2Uhz030ryU6hse8lyPU+HCitTD0xSQ1dXg5csTRTfdMmsrmNjl32I+nPa3fP12euzf1HUhWl
si004rOx3GawzBU5TT0uxfvo1t/WFvwseeRDrCW+6qOVJ2YVMhPDHRT7dWWjWjR/fxAhjWXIxf1g
ExqpSHlgyZrY4SBGiz6RYsdc+sgfq5wOg1OfU0F49mfa15BqDbOdAoXEo5bvq6yeGKx3SbiKOfxC
ZfleocdvDY93mmtieGHLTWNNOR0h6781UQfBHHgSKO1ryQoJ/FwUIlpVj2c2Q8dMa15aNp+saU5v
x3fGsg1tuqktN0U058fv8lKCn2ONEQ6nqym9hszlb1YwdrTVj96v82RlfGdyX7yrZfb0P62ygkRd
SZU37aUe0sMX0AzMOYyN6/PRdXBt7uUuH49F4z6KD1jomE/q6WrYnZ1taPaQDCH6cqLYVVefgNvl
x0NZ9s+KLf+hXiUzkZFJWTsfqert/dZYfWQr817YxBdF7fFayXfNV/q50TmaNzi9FgWy0bW2/93G
bZuZTu4noQGvAsBbuhvLYnJVl35srWAsnZRmADzgHGXZCSX1fiWxlovIJ64JbdVCInSYIQQ8h/K5
0/xdjhogE0kFdirAZVGTfG8GhUiiBd0BE6OYS9uWMMHhXAYgJcwpruZTlY2HpvmFABPfQvoZIiwW
5NNxM5MurXmCc2/+TCSimyq2N+z/6EUh/vZtf3T7nhLi5is/uBTent1sc/7v4Tifb99OP+nP07vQ
gSkH02hUStuHHS66TZ/dZPei2P7xYHpQaCwGEI3mvGdLOn+uOvvWpZMc5Pbv6Qc3rrcVp4TEW3ZW
GD7yb/fZc2BfPLUvoMQ+sbnMkfZ2+Bo6OAvvh+/kIBO00rzX9gyadAN3jEi/RGnhXXla5Q4To9q8
7hDq2bLvvKGrzqkkH+dwope54tDcjbbd1TEE1OyULuvm6ljJI2N1brt3LniHW9lyESJV9/ti1lDc
RDzsb8WGRV1nfaUr2Ch4DO7NW2esvUTnEaU/773rww2kDlFhuO1SWdfGsHg8aqD4YFHcVneLinP6
9uGQPX2slz7rfcwfYFHcKUicS/FnKVPgHqtVSrQGiWfKq4+vBwfbPFPfyEt+basmaQmw5EY7YYJ/
qeSuEor28jPXPtHva9X0dv+9Pt9y4r2VeOD0tlpEyUWxALzU+8mnLSKfdhH+Se80lFhEZzbGmbeF
flrb6HItJtm1rRrnefO/VGUtcJMR3gZxv7MpI/lvrsX0s7j/TS+HiXZ6UzHDt0TNGhL+prtz/iz0
RcuSWFYUHA8lDBNzoQaWnxDzW4f9cZ1oP/OpZfurTJdPgpD73f+ktCKKUMef76fefFnKpdg0/zHI
YPvrBu+lTZ0QxP1oEPN1KiU/HuhXuY/UpfNM1LPUnNSyH6KWKK8wMuCYyIvojsX/tkcKuNPtbin6
07Eyveu5EXophzQnyP2Uj/AXV7872fb2Y9FjAoBftOktP2xOTKfX9LubcqhGtIj8s+3TJ9rU9ueI
A0Yksfxgso0YtPtEPRH8/ldegf5ZavhzrmECFjgNYuC7cQ8fzVcrZiwxyTcDWMBupCahTfJzxxMo
yEuCLkIl/s/p6DASVsMLsEra4MfUt8jUCOZDvWczWEJ6yNz+Hb6STVaFW+n+IdERBBw/x1qb9oWP
FyYg2glV5sna+lMTvrcRTnEjU6g83m2CrbOlmP5M/xt/HmsGLvZ2h6/MqOiDOIJrxmzVXhQZM5Ry
jflkA795u30XGglWAnM1gRsny9ZiAG3xWJP1W/fZmMdbhdqqRMZZ5QTSWpKLb6pEUOprvZNyTuiR
se68/gU/JjUuUrs7v15Ei1p8lDhWN1QkUO8kXTGotJizTZreOlpniic2UmfbTHXF+Wm6tLuNtonK
1Zpp0/N8ZCQIGcQF25xQsJpuxrtp7xNRjtLd3ImghEgFLgy+GOzGtXq66/PPtZBKuevSvnV7X3T2
AV6/TE/T9KhAfntlzKx3R3FBIt7d2R8HWalKrgTeNql/YnVUUwy+oiXoi+bPUoHtDJRouhwmWwW6
YwBLjT9k5RmlG5gPqKjIBhfor+ZXvBUQa39iP4F4kitB+tmKygxXi9LjFDXHXQsqFo6PcujE8WtM
ZJZ3UXSm/frKV+atZNfLF8X36z3af8rnXo7Or3tJFG0/zv7mf49noScjy9Ny0QRtJd/3X4URCwSH
qmKWoklc/WnVW/5oATXX0a6h/9YB8SjdZhnb3H5dct6joU5U6O3qXMHntqmm4PD+bekFv9xeqhc/
2EIRtKtMxPjDeZV8iN90tr/71f+lG1wE1o218kpCRyW10+A7sPzACk22X91gNcffd/qf3XX2A9Lh
2tRnd71TrxAadK0/tKRY/HUcQZL93CSqSEA208b8gu/FgsqAkStpWLKr779WXAiDrEovoS4UQS2e
1VBaw1w0XMAK2rOiybkOZz++1JXlOqG8QGQ7T1dj+caxLXTBT/ZnkGFgX9yNDfiH4Yuuko8q/SwJ
2x2Bcsl1x3XqByYCwjlUw1QvVju2Q73YauzqTPjzV/qjkxV0FPtHr1X/wcEr954bbH6NTka1hgXF
To5e2Un89p1tI9QHX9Xgxd8Lmke9F8NQEYhd1rUVnOnPBT+n3GwRUlNWck0G5VyRNxqvse/BUVw/
+mzrlJl3CtGLCDX7KwmHonF8y36dPi+/haYnEOvefjl+e6gZSd3PU2mjtYQkr4rL5qGuQx87vm0l
+Z7ZlPYN3Scu8i78rlfYD7EC8NRcCg0bbpYDYVfSJ+KP3Zs0B5M1faHOgWMCiy4dwo5F4XyZwVVV
QXJWqN3rQKZ6LCkyKBmMN83nBIkQd75/R/54fiTxOPWNlNqki1jk+lE/mvgVJO6BmVvAY7w3Ytvo
8T+W7msrkW0LA/ATMQahSLdIRhBQpPGG0YiSMxTh6fe36D2Ox20rVbVqhRn/+c/KUZ5Z/bCCG81r
4gB8XMHaFUuHuKQfQ1rTCo2ZdM8Nhf9/Fbj19wYmOiYE9wAiOHVV9rSYXQB06omfmAzDND4JreNO
hvIAIOMky55+pND2CV7k2W0y7aDkYnU6w6dIpU0ppweIyggeuj6hZWnqm+ZJUCHc4yFoGMGud/c1
tGBfvb0LMsuREFf8jJCPWw2pytwg9X55SfYebynQNHiaolL5wW107ZGBjvrmNwmS5Ji/gcQThfNU
K7topTt7RJZ/YE5jBgySMCwqCm+ZCMPEqfa4IGJkNGigWKL770zmWeV6rMZ/KA4Zxbtohqo99Y3X
1l3+9U8SYjdbJVEIv/UBOLD1sLkI2GvrhBmD0zCuoN8bt5krxyAhmRr+He6ATCn75ypyVcRycO94
4u37ylvPaRGQ1ZcYGRiwbHnOHNEBUH8LoAhQqahyPtYLg+Lb7K/PHLa6oikJq7IoNrevZFTd7b/n
zEw4A9FS8eoi2O/LDXgCwxVmdvWwuaiavZRa/sUyudqfmZcTSn8+DqzhhhUiBlsVZYty5fWf1e8j
xWB68bV0KzjmXDmz/chiYMAu/2dBTXzd98JL6TZNJErshodNJcfyPc8qpzEav8plg0kuWRzmekK5
TOfZ5yH7xyO3x/rq97aqpr9OxBwS/z9FeJhDWcu0xPnF6l0cz3vpwNfYNJLH13mqvFs0fE8w3mbl
U/qNiM8rIbrhTi7FLJB5NTONVaYuX1JTsdCPfQKCrxRjERceyXXWUXmFoF7Z4fACN4/ctli+sbjx
02pxO1ri0dhqIlKKv8UmMyte9ftW4Eybhbf9uJndfex+DTu84biyjCq7DYxxZf89LlYOyltm5duh
nNIWQFpL4wLqOFNZGzKFqOkBY6ISfZ1vIZKeer/KCBZLG7DNLx88VPZ/GJ+FQfy9+Iy+xsmP5L0e
f+cXX/lD2YP2fxbMcVOSf8mkILCbiUMdHUmianZs2RWYDDvIVryXtufa/psdwCCwNls0BV/OxUpQ
cXTOBFMzlSnfRmAmQgSX6m20GK4Ttnr9NooP9Q0HSXmxkb8a2mr4ePfHRf4jOwV52G/65615NdXb
P97xmteztFxMls9bdO/4dUuHYz9XlMWshvu9xdvq2EP85VK9JF82eYbly0Y9soCM2h0Q6Y6ed1iA
dJ/+ijPd5K4ykzyopPtRkonQ2CP5B9c4laxJ+L6rwENbttle9zQ/NHLqzF5FL7tFtbazUmu9tNPA
1mHe5BErOxBruQUWzjAPWp6vFhYBQ/d4Jzt22eZeglFyUawG69C+pCvtZl4VfN0YLaWsOv/Lr8c/
W+4W8MbDbdiPALle4YjhWP4a/TL6pzRiU1s+3MoFxug1l9hLcx+ETLofj/zjIsy6q/zbX6pz+Jjb
7YvH2HYnyAqTkCkZqevZNHMsUQIE4hJEp7qEjj3tcxAmIKPonATEsmFAK8Q+J1Ow21ds5dyh9fwc
gMP4b6g9MWf5SyU1tVQQDwaYmW43uu58+fE8ikeLCUma4VXXk2CtoDt6BwC74K8XcL803JoJuZqs
IajEt+ZVY7gnB149vWnMds2zJoAlgzqMX4AozqNp9tpMjRy1TIaA/JD/T5LVZq7yeE9/Pd6hsvzO
6NLt4iK4OpbPU8fpt9S26t3Xf5SlvkYskMkhqqXbs8n2DIjm5Arl06ZUyryd6SZa4QVd2rDku8lx
Wcu/jv+mpmfLeRYrRx2KnBoLiG6xvPzKShPaS7vQGacb8+duyE+z0+mdPPEWQneyq2Hx2enucBCC
HYHyKJW6eTgLOQRqKotMvZzJvixQFVx9OYZixIoXXi4TWN1Ml02+ly2YmDK73HuZmYSUgxLZIZCn
183reV7xZWov86olD3Ub657MYznqU2Td1Bk96+re9/6mJpHRYFjnAyUVjSWCbdZ8omSZY7yq/eyU
UnUSJEmSAqJgJajnilMZaNltcw6QdIzKV8luwX/wlm09RRHvYGm2sSLxMm8k1TVeALl8dzWGX1SL
TLOxt54iEQU/FAym+U2p5wyZZqvo3/OBl/aIMFRM/VPzlk/Uwq6VchUw9Erpd38JY8OI/UyLy8C7
iA1TZO2CTIVHJCsm6TTkesBlMCVEZlBCKIiQ+JYXSkx3E482Zhxgy9Y8B6JcSYyWzRm+jlQ3M90A
PEy25NKuae/ZbQd/F7uRT7f0vlKjk/bHKFCBYYOhARCkqpYVtm5nR5tx2Zd22mYTwnpi/Knprlh2
KEJdrdv0aYkFVKiVH4JwZSB4LLYpxBeeqO9S6pXC/PuNAYv1dZdYGe+1gO+DV2D1H2r4K5vxiCgw
KcUpHIN3h24BtZbn17V+wM2FQEgeWypD7KywTDYb+klBNtmUDTiK/s4Db9Q/mMv4w7xaL5fPHuXM
spLhQsi73fh1vUgzGJ6m9zBlJER7PlCCeNZVgejLNW9R95oPedMOUOTNXId42YUfLWQGAqB2SMWY
uE7dN5N507cdXqG7FYCYvcMEwR/kYYFSjRufM0+Xlk/1FV/hUj0canGqaq3S5OWsaYj7HdhMmQno
BdxuB8gOU1/licfOB+DBo5yVrpBgyLwLwzlKQh3ifkJuyvTsiieepwA6gf6FRNJtAXPGYzIDQbg1
gYcQ2ltvxYvbcP9rqnJE2rgs56eZbkiS5zoGcd81j3HFn9ECcRndZP5zzryvB8FytkF2Qr4VQwLm
Oh+/TICtkc+/GrXdmSaNA5zr2T38ESsY9xKF/3dReflzmDj2wBtGelq3L7lmxvGcNX0o3FcxyEyK
KNEH5lBtfl52kum/M20onIYYk6bA9372k5kh9OakYFLYQznM3rPHr+RSX5Tz2zX9N07UE9deHpPH
7m9evDlJ0p+FvcCudnF3sdO6s3mc1W1i404nWudrHZKiOGvevJUoJlaVfU7okRuVR3VVjNvx8nM8
H20yg3V2mI/bm4vIO8LMz9WlexgGuMziTTfQfdy2baJDLXmobbLtrZRzoWruyY/NqVUWllJK2iEW
41FqGiUrDg5teju3Px9v935QRxNij6xXZkpaL2AiXzLdRUG5PYjCdMGYGP+sfk9NNptKl2Idrn0K
cglPSX8A2HRWE8W+/vvounfxwwraW6tJ/hWCq57p2plH2U8kktvGgwIm/KhbYk4Y13aOK2kNW94T
r/sUkKYcZV/SNbhPp7RICPP0CfUrTuF8ov42VU18kAxOsJ0ADNoXm3EK+Sunw9Dp9vM5Ktt3joRn
5Ed+MYNHCJmesEnIU5vZ3c0ZaBHTvB/1l3GF6HTDUyshzhaCzfY3KCFZ5+g6NcZq3A59gEaimELs
aY8zUuPPJFIJESRUBBS9pVRuxrGWn9DBRnk78XuLAjjJPYHgcgGIZHrAz+E3PTJ5nUZ9B1FE2/fd
IZTBuJRYPVhMDUvLl0fZroUXSiXqdvAjIvC17SVussEsbmaWrdTOavHUEFlIvQwcRB8vaiNEkqYq
Qu35wCYZUEljIA9J7Nn38UtNj9qTYhWQIGXhc2guiws8WhahCrPRC3CRZOuSAv8j3lPdxSQ7zU+9
ZaGf+PBCOmO0CpNMqLlQsFiGPRb7U4sD78OXnNcRbklr5/oWOcinUTBPGvlQ1534cO62bd5h1Hoo
6m3ehRtq/ywmajPbpQGs22loVjPdqyYPkxy6Q9YtC3PcSY3cxRqREFGuCZS1DzWyRhSgA2qHMSXw
OVXXB/QXRRXAxan8q3pAnbzaAWkFpgN7ouBFFa/iAgkIhbUig5V5b/2VG6Z+SJldTTlk4CcI1Dqp
zwBhRv6V4wBKOP5NpsuocdEHKbQ79/HVXIWzy8uOsnRVo5xX4SBeuyR9AIyjzeYUfRzTTXlFtHy/
sykMHT7IyLGBt1qCMcy7RUXdBYVQqfZd3cuyni8z2WnYah5WMzBljtvCgYC1eP7yDGj/raQ7iVgm
OfN2+AXE6ERtpl+hqnb5TWAvFL7DRxQDjJZaUO4r6DQbnbo3vBHHn7h2lSoJkJ0CS4TCBs3uBnpK
BlKTe7J7FvJnjQoMPhCI7Q4vuhHICz9AoKSG5i8PiANBquZBPbLadA8bMZx48orjLpXcCs4p+waS
ASNyrS194vEtgsjFzDcKbeABAdzyuiXBFCDcqBahIpTR9Ar+F6mxi6ndzvKVgxq1b99FCAKdWdbd
TT1b9zARUYHJcr4+booFLqfQyt0DsMhGCsIrKMMDpmleK0orVeyBs4DT3F6JMTiNRvYNsLi3NuHB
GoCeYm6nGsvXqzDpqn4BouoVG+bGKS2009xsAflu3CgU5KRP/WsNBiH3G70Uv5dwXiizgLchbRRf
wOur2AW5EXC4XyW0G1coCPjsURA21CjREiSP9CaCe3nxwWXXdMD8Dlhw307itXslMCXWuqdm+otj
MRsyGk/NxZDDcRvhMLQXov4Gqj3xEaLomS6TZUsYMBSowk2QfOfdq8Tmx2IS8Z5LhwnrcgOUnfig
7G4jYe5hXiQ5nPVx5VdMKOqwmQ4Totn4fEb4J4d1ADQyYGRDTH9XvjwH7OgoQYM/DLBmxCZBTZDY
GxQyT/KIojmdt3f3crqT+Qh/oRCCQEZFtZjMynv+465lW8PnI+TJVT65K5kPiDFriA0BSyVIHqHP
NIB2A91VjbVPgWjnu/OeEim8kaJpqGuZtI2wc+Exq/P2Yt3LdhkQm9ZqSPERzv8UzCnfY8QWy5lR
EOX0PatykqNkCG42vKL3R5kyNZwB/UBWkx7ipsUybPgwvH6FoEUEsdM+hvg2j1RZ7lK1bZiEM6Sz
otkp+b9Cn7haZdtLXZyVHpeAV51RlMY8QwYby+EOggek11+3czGSCImIPj9EhmREEeyO78S1aT0N
/Xe//ET33TU8AqwQ6srzrMQG5NEhwEpNKZUHO+tCwyJOPSWyFBpjOZHwgC4YcVcGKfp1X/EBy8ow
GMtjjCuJoKSDcmMR00mF0W6ItvZpLfl+id5YV4Zvj1IcRmM/FAmZLpONPUf0suMMX2wPjH5Dn+Lb
10fRnWeAEWH6giA2kQkAn2f8We1aMOLc91kmnw/oaBaqiDS4ugYEqZaXdd/uaTJvF/qGbOppO9Pu
KTNNqNAeCDOH+6tMbI4rF8QdZplOM8BiqrocsPG68+uHg+Tyy4QGoeczcZ3l8M9juQ+PTyqH2fsq
+BWMnXGZtUDjXyZgvgn6PKCy3z3R6wDzWt2Q2IK4gC5UfwhLSJ2cWg4qo2B87twnPnuSnTXjaG4t
BnvfQrEh+lj25zqwdZ4Giz0kRkjd7yVPyhYxxFtFA1ikSIAggpeB8oR02OhXpiYv7E5jkMQu2wOi
VgP/ofpl1qzFiHlg1tQmwO6rDJic7nwuU1ycMscQ6AZ4d54sD1DQ9ESJhp8fS4SzpTvj8PRy2TY8
1ExtAxPnDhkC0IyCVxWycbtIeD7KvXzDXkh1naJ/y4taGHMdkRB0bthgno26+CrRUbVtKTT5utPQ
nEuWtZniQMM6fnHPUg0Bg4AwM43qmFmO+em8th3kOkXpjRDUo9wXCp0Tr5tWPKLrbYouOz3sYo9P
Ca4/k0z1e8i/ZULZIu4QH+cOQ/iCL3SCOyM2vCwvB65S1buMVIj8c63URATnQbytBmqt4OH9CigC
r9Ll3SXyr8Fe+OfDdsH+UGKKWGQXtRAeuQZx6rDIhhW7YXF1JVrWeO5BMpr/jRQ6U0uIussr6qk3
6dqYPVUW2UAwo2qgULE57BJB97xine1g3s5PAxGUOVNCk6hfWmFpmbHbv5fhEgpb2j1dCYSlrh7c
Yp0Kg1cYRqhwaVF1MH0qPJVHunth8UFhV+c/yx9J71fh6EVn2yg0I+2fBrrNHKpJw+DklzMv4P9w
3UDgAWq+B98mva4sjqccDEQqi3fl45PNhMSx+TSq4rJNI1t4hskU3JGnTcbbWkgF9flIjBKj7Q9B
bOoXAdcLQ686gRh7n3PVajNt+gQGEh8B3khkrwKCsX8N8tlekghRVwVi1wFbUPnhkce2OvHZu511
GgaPX03LK6FTHLHaKCDz/h56TVw5IHP+UQDsW1ozydkjzlWcFEdW6bH8DG5lGGpQUhC0Q+gG18aV
I0MoqgO4Bwd4Y9mKyxr3yG9TjagvVeGAEw/KUt/d02QECvJtUNAiK9qLUAF0rK81EUB4PTjrvOp7
mVPUtU1H4Y27+RHRxGazG0K8RvsMBWHO6K4afAXcxCTraLlqGbkYitPL8NwHxIu966MujlARMrX9
IKwVXJXlrn8ef27WvWXhlYhh10eZuu9QqxA1q/d9FsPL8ceUppXwJlrmMP3oh50q60q08nOJIPNY
nNXVEIAOAys5fLqAKDdIVbO3ZpBlClicJDf3/H34Ttb5gKutreGqWAglIz7HxeCAUEaCRRRJRPNp
myBGAA8HzPZzszcpsp+Z8oGybebVXKW4Qp1h0IuHbUPowBlKZupGZlt7/wThiUbBKOglF8AnxXUq
204wc6cshs3TxBSnXSMEJeLKrTdPnV9tMkk38YdM0E4kMKcod/08qQGQeN6yXKvHuZAFOo7wJ06R
1/L93zvksl+LqGGuTUmI97D8CHNBDO1pFFk8yvldVVBlma5a0sm/i00O9S2qZABuyp4aZDhi+dLy
XqPYqM4sBoll7TLcxXpvEhxBl4a6N+pvPcnpFeWfasJ3LybWsSd456uKp7InghYB8F/WcmnBFXVH
CAwZOvuyuVn/uMSFFAiF6hccGsttWmwwhbVmyvRlZ/UgJxZTU3DLvJt+a5Wa1Q+LMEa6NU+bmHVv
Rr/Sh7DHzXW65UxRdO4aKk00zUvUtzVrrRzHQlFenm3nJe/fmeX3SUEZphkMSGQcVzWu8iUTbKgh
SYJQvX1NDwr2EDve4Jal6bomUtAvlk8tzMCGBOcF5LUsVOiLZ40PTdwhtVc4FugUWv1Z42ExEioS
1gMCidlgSQgbDWz8EKYucO8FvkLrlJg1cUyjQsinQqXx+dozbdarUHxCVRyENVUcLqecr1v9kE7N
tfo00tDkBvlc6GuLsy2QwBgeOrLo9o+hB/09skH8y6SPM3Wr6NnWaT5gKO1/kphA3kFgSBpFU6tL
xzJ4ayOmA6gvxyDYfj/rg45GobWVBKwxJ2b19b1pHZw7s0vH4zf5vQyDTS6yb6LsseFS6eHAmwQb
PCyNIpvnkQnGDoaaOGhgDv/8WrEAqoXmahxd5hHOoFkSmHvKNjtrN/Q2YllqcG0bGMSnrWsNN1Hd
IMUMZ+jJLWs4Nwxb0i5u22ockpEriGEj9cZECR3KVAmC/Flp582flFp89f4/Y04gcRHuwLCwbOEE
2x4j1xtlKKC71wyPOn7WRoa1hkIfOOAIGQVNPg4TYZrD5DIR3jpScPaRNPs+6HZik35idAR8+iVq
KBdWTYwy20QEMxR97buiPPMoIOxhb5bCPcWWJFSeYov4DZvyylS6ToxupxZrqQDtYGNqVVeoXIeq
EQf5qEzE2lmS5aErGVYxvGliF/dJUb+lEBqevXO4g6FfyapXVn+meI5T3wv4JbEgCL8baVdKToTD
VX4pvlop3G/ZUcExGAb+xf2A0exkebgBMv1tcudJ3OcKWFpit3pBRCGq76zm+ocpYJBO+Znt6BDA
USVabOTLMMwzV555cC05+Sw5v2E0ew/T9i8AS+5YXKN41pHWrFuYSKb2vInOaJuFMwjb2BY7Dvyo
uRL1m2sG25hgU1tGC9j4bnkthuZ05HomDtQ8dLYxu6voTqiyVVrLemjNP3afh8r47w3v7rJ/0wNs
2TuHlp64ID6ohmTxw871YvaXsldniQCyMVQ3cnF2VZKWb8WO3w/Og9BdpwJqcHZiMaAtP51l1DwC
1TaUuHdcSSiQwqvPW9VzbeD+ZqAYN4K5ZnqfujVDTLC/4B/mwfbdaRCYezFLAZzKJAtHxM5wYv0i
iLdVZau2xixyzH0xO/WSc4Tl6Jgp6YqPSScYrUuAPTDkGL/NbssnpjyRXaEaopPdHISprncTI+dn
KBcy0dfK8itA53BCPRz4F9fb42SWk28jI8GozMaj/D5ol3C/ZUUJVtsOI7MsUdCR/6dHCNQrv94p
HlED0TwYI5oNDcZ9o/G+wVBQvrKqYeJy0OwB9ObD5ERdKD0NpXvzBDtHy+xgBvAdg8yiKXav29nv
igGjqxPyH+A5cs75F/JSTh7KfPVYA0sOpk+iFPZZyM4zsKUIJPVMJYUa2jXYVZbuKqjESpjQeV5I
wICIDuE6eqAouEGz0QBvqLLUtwrurT7mP6GM1fQW+stgb4Z9woFiGXLB8YEWXmk7O08KTWSaufu0
ZOza4JU8ZaAJNxlGkHDgqwoj/dEUO1u23Z38DoXdDfa0+xZZ/oa2F32g39QaqeCkMVOVzf11G49o
T3MitjT0mKBIevt5HXKZ6eVfbsek8OVBZKUDH7RPJpRj/hMGoRTYw+3QVPQeduBP2aGa/7itkINd
M9lKRpgyvnWii//vDYVaZO+sNu3z4KZI6dxa9lAreRlvdZpk8680GAmyCHwPT5gPgRgm+0tk8xLq
kcMMu2N2P/AWWCILcl1OE2GEGw4FQCA6CkdIgbmaI5WnaX6NUBjj9n37rGpmz3Spp0TXp3g3hKGp
Dy/PL9KFLeLrEauaUXIG8iVHVd5GVbKpG0s3rTrHKy7mHmdt17dsx4FXNtPGPztUwjRKQkFKFUpx
obJ7o7YcjDBJP5JGppAapBPoc/KLnPYSibghhsmjUBtuOCTOLhwca7DNdtarmmGSJHYMS5EWc8ZJ
JaaPY246FqFIE6ycKJdLjkogWiwYSh+MDj2V02L7B9UOFy3oHwwAHPENnzE96cn+quTeA2d6aoqg
RRP2Q9tUnn+cSpspWFVyE7hFXcnypSLSAQNm23pX0pctzcSEu/HoXd3Hvat4tOU6G8Oz5Jccs+T/
/LRr1LAfl6tPJplXdYb/HSXf93iRQwoyBAdsHm9r2LsdSuE/+bjhtTdvia4X8zczbcrFMVCnzN4N
JEwwpwyO2zrrQuIRrAB1fQR9mfa7BKcZh5kdnss1WTFWM7y/ct+nS+sWNpVgiwPvUIaWSGid6LZq
dGrNGTph2kwkLWkiXczmcwY8EF94Gl1Dg0vGjBF34T86FmxjFzn/Zsxy0ZSctRZo8L+rjkqDo9AU
cPV2mRgkEq/yMwLDKw6sE2YhSK8QWdIX9Cn1n5aeixJlwtSDLRIphRDfMP/JTo8GexUPNND1gCx7
HmFzQSIcCanVR7Cule7vqqv3+9B1RqbSWjfLgTUy+R7oWmoD11R/7M0Zqs8JJy3DVJJ31p1XtxNT
ZPiYUe6/VZHXNDm2M+cqpFTL6x8qI7tUHxpW9mePw2g/YJE806vbAcMaScybJfDIvWpRm31w/sEy
lu8qe0fv1sVQ4NNRn80VFljJ936FMMuGn7cvAlePvu25DGQJQWeHlKVWdQaMZnbb4IeSE/RLcPut
fD5Yurqt7F+dTSZnQAzi/30etFDq+QRpe3XW92g7MKBiN7gcSOXOT7YBzUIZkqGi3W9pUddjT3ma
FtsBtSWi0mUkXLEzQEUqnjYaB3iW7Jtic7uSmIdBVHqbCm0+rm8JYkbNhxowIeNM9dKdO5waEdxf
afw06ilsLMfQ6XVWxlXw7jj2ZlVhaQURYUsvlTmG/wayW/XMnNlu1NKnJqk8+FZ7fD0G6pGvDldW
t9JNKFpRs9kKrBOmk/qGXVGnSEerCZUV1aPsNgrBbYXZcrtfasIfaIDjH1xrhSE2DEZoro47N4Rr
OVfSQTKJCArZqYY573m0nh7a9AVCjF2IfAmJjUPLuFNObsbzaTSrOUmIQRA0VBsWc/Gccb/wkpz8
I28InZ8iYUuZrd4dZUAKLVXcS+7r0jvBOs516G+lA3iSsnwd51iZ5796c5DwaSDEmbk9Vu8eRLvE
ROgh/GyCooZ9rnHObZDcCVcskCwulv08fNldNKURbb7gqvcB9NiI0aiCIV7KmZT8wawxX/zMtu3M
/SOxaC6+o017UWgfUw1cUZeAgt59ryE18+V1ujmLXw4JkTgwhUJrdayc4zcuYWZfLZ6+QLlNAJG3
TdTtIqHER6IvfjCzs1f50f02oUlIuCXcp01JiJHkNHb4Or2kxSDsSAZQ6sXbB2l9Rl9PeEkWOodC
E/pKDgTEm/e6Dwf1Y3/PGkG2XdtU0S60bqJnSUIhs8I/X1XSvsIHIze5G75bOZr0KQWCAn3WJ1M0
Tw1JlOIjYpjwY3/IHzbj8oc2I6Ed5e3ieUaDtYNdQ8SPUMILUyidpQxHZNYZdRkqh3GfEYWPO5wj
ljguvPpKEfDbuO8U70O/ye3XDoRfYxGy7J+us4Wc1CDtozpXhcRwnn3f/4z7QecyC3yinZ7E/dux
BNosO7FCSaT779UpPi9b1F7wvn2Y3aVy8VBFjI7WWc+xc5s/+mQBYW8Ga5ioEIfrhBTKmGZZ1xw7
1gcXiY22QzazbJ+GEphibSWRaALW8fOC/hn0go/27sWqyT5+nTXXLaiYJvE4zfNmal7HMZD0Ik8l
z2ckS60lIe64BZVbGx9rgTARZ07Xsq9XQvpmRCRx4EM6K3GGVJUh4+dBb+UWNi2YiMOw+Jr4yE/l
uPRmoK11I0KkTN4PQ35rE5p/2M+E5QYVHJ6n+qkAgKstRtUPyQkiFJbKdmBkcboapNe4fEtXNSK1
XW+Bp3J1reLpZxKKiB5VbbBnajGObeQLBcaH8okmarvLNbw3kpcU5HtFSzIknHEnPfSQwiTG6eky
1H/HmpwXArLWuokF4Y1QWIRzjsoXP93uzYNw8y6ydb/N/GhvNULs34auz73Nurdf3K1KEvaSmG+P
ppKHlxjCHTR+No3/3hsbdlxzMQLE1wocT+tfeOfP6/sRvQEK6xAOtVRmOqrrqlAopQJ1XWgiG3/p
wtgk60AAbsjzQ5slxKPAKR/IVzO/WnlrM/m56upou5iqIbDHUAtUoreR2oxiD1JdKbmujcfP/We2
d24eK7rePonqdZzXabaMoK6TRSGunOIXteziw3WL17FnjHZ/9jOpUq27AkvkGT7+RCYPbrcSDugX
BUfCh2KeXAqL66whl53YHfZaQmd59Ts2HYRaSNlJiOErglTaVeU6II8w2DHn7pNFmXOtq8+cJHeU
o+HDOxZK0b6sxuJJZOJd94EgewGsMN0i/uqdCeW4qfHJ9PZA9vJyjV8yt/Jal5oORsCJ23D6HBv5
BOg86KoMqKdsMUy34mBF4qSihmHn/has+Ov8nf7KHitRL9m7gOyi1mB8fwaAczON5CKtQn9dTt8q
6z9IFaTpm6l1/6aKIc5N1NEs9MsBvcxy2QDKqom8+tkqZGOmE+l6ozcCxKxMQUHARLn2pTuLf27J
1kGtxrG+bOTW5ejRLsL9FCZ52mpeu96ccsVx88p5/xGfa/dtN1to7yqnYuuURVOi4l+YetbMbh4h
4HOY70v8EJZvIm4f52KP+UpSJ3V0cfIdECiJk/KFC3zyW8YR8a8ziEX63atocX4/9QtC9hGo9Eu8
edvVH8e3TK6yLBxe7sUWJPs1SK3T7+r2egVjesnN3+Kom2CK6J5YWSR7mVyjkEI/iMSp2F/rOJFS
vvl+K8hcQth7UTBP0Nh8siVbDptbzKMbO1mQ0fiwKee3PD2K9q4/CRhwCSZzvLuVkvdyHqUFGoue
ty8COKxSDtexuikOQX7vOKDmEBgcvqidfvAFlilBo8bBHB/H9cd7/k42fB8QdbbT22kh5WDdq8s5
EZ6vKwZQi35Tw8eYpJJRoCR7e0OEzb5mvvK42Wlmiq946yZQAcBQ5KH7r9vP3aUKMbxZ/onWlfS6
/LjAaG/qe3ECyGj/Pr7dxplS+pAvZXODaNm8qqtR4ZfCuwdxkA8AWyBo+OjZkJLuA4U/FjV4sJM4
nUPUVx6+xW0XUMOABrOJb3EqxDOyU0updiMDO1eStiNYr6ZAyrlYvuRxfi/zFU2N1eUCF5wueOU/
7frzuWzuTaXfzDhLUpVwAnxuG3K1aq/juk/IzgAMnQrVVfzpN8lzNxV/AB/N0PeeO/lLfXWpHuP3
M4zSriJZ5/06nuY5oLgx5znuPUZwhV1wV0j1zIdBqxo4G2cfQ9i+BPmWmnpE8RUq2SATxX5+WnyV
3TVyAPToHsaQ3Hpc6XD5zT7Ue0xT3cuqnSdPz1fC5QOKOZdpzLX/PLwL8rC8t7N6Km6IK8v+isoy
jkOmA4aYIZ2qgutthhKKm3NnDviXD3DGQn+baoWMKc85oHcFdGd6pzX8DEVtlJAeII7n8oLwFHBj
/zDkQD0g55R5MQ9nIUfE6Z4P5OfujESY/GXI7cBB3uL6Yvkh+uQ3KTUID+jXbrah0EZWarpIPYFv
fOphDt/+PeC2PfcKLgoRIXmcqZv7HY6JWcB5Kzi4NpUEgBw5g1DyJlY1jj0wF6zmWV0+IFTAv28j
NI7LUJyxl1tPBzTHPFU9wnhe/sedmmO7wupnAuq8shPNvdU8PZF51hwGpAWmG92uQvFAPAoY9Uwp
pQORAgDPupdtTIBiTWa61/nbTkzP7ku+oJA5j4qXcD9PcHv14MWpOZWOn5eSnc0kmleBGifZZNXg
V0N/l4wqZ6ag/bNhvGgtJvZumIZ8QDEms83dHu/lhDrpp9P1U1SzVQDCJZk+os4dRMlP6qDqHkd1
FMf1TCPZNzX2+bjPMrLal6GbQab8G85+NpU99Cprcc2+daR03HMljmyCQBEPrWT+w3+tyHVehZh0
CzKIEbibsJ2O2782Q+5ePtthHP6+vfxYaHJG1CltqCV0D871nQBvCkrxko3vlcLiYx03TtFXhngF
Vps9ALH7AjOn26snhdOEok1NjYRSgC1XgEvclgRxT8hge1uqzWa1kXZD82I9tjAxIqWqCJw6AcO4
bkywZ2oJmHwqIxwDWfePDE7+qPaIA/TvIa4P+F+26LYH4IqPSqEJ7/IGbU3AxiPYaDbAh+26oI41
IcvUVQj8erXNthEesKzcbrXrYbhWPHOawHAE8XrNBHRzTizBoTwF8IFwX3L9R8jpwXzG0EqIoBqV
SNfXGcBWJFZWIRuHpJ8v3HPbuaCvcr8ZIjT4ofoD0PcgkIZDefV5G39e2KX5JtuLderr8ROJ7+Ms
1u0lFE28nD9PZZaV5h6b0nRZ+ZusZnsCJu/H2rYSVQ+NRSPbO2iAcm9ZqJdBWuHYZwhbBEzfuoG8
6eWg/kr5yp97E9uP35xKt/plgNe3And3qZBbJTzMZfzntXxpU9k2eD63b+Giv0lXaytRK5b+8Eqr
yc+4ui+65Fzl4FdIlFmqYtahL9el1SdBoHqEQIxqRO1t+6JSZiGMLA61E5IOsY6kuNs/AvIe4teO
EHhHt2FOv4KlRrEmqcIaweRUVpvWvfdA52qL33lj8VfJ3OcSiBA6cdeUfERVcS+t4hdFY8QC8Dij
cz1vZGElpQRaZw0Q5Re35bntd6/JIIZyns/0LwaMKN9KHHaq/Tq4Ddb7fVjSIh8NvFJhej+UD+VB
f1qLVJ/hexM5UuT1wcA7fl/jTiHbQKp+j3/319rslxt+f13uXxUT8Il26fo+bjDYAYeYdOrlXxVD
fKbUPcHh2larYfL0ukpVZFDkIo4nBXz510Ua/rMMLjVLmoevO6D0aPPBVOwdslW1SkuIh0wju3mj
aArZFjLwq6KSS1YLviY2xmyms09MlzH+x/33CZlqupNNvXMxMp+7ffNC7jJtBd1E706aL8RxK7Xp
n2TBcLRrXrCrYz+lTQq31xsnhww41Gi5/epzqTtHj4hIJANY4oIIAf21bmszrG+Q/X9oiPSjbpkz
MIlbNHpCDtv6PqqcMB0myDXqqcIXVK6gFbUuEPvhLFCaEVnH98ynsFk2uCG1gMi5N8639z1GE3YU
Pb7qFLScUXKkE+SxuijqIfKyQPRGJP56LO6kU3FoNtUnKqS6PPr7Ref6mKRTm1oOv2uwfgVnb3F5
H0p+Zc+zD1wZPSikeNVST3S5Tlf3z9WwXEhBzwMx/xlHi5cM9oUDup756QvH1aL6yM2rh7tDmJpE
V7G/3eRybiBcTmWqiXVNYfVYyZNelteaZMSBtV6M1CvyuHArC19u+8TIt//3NXigiZl0xr5FKbB+
SaYbR96wAe4G6VxT55QH3ohNed7Kd3e/OHCS9wbMyjjgrFY8czjhtyjzWURLUwmZv4eipHrqC1sC
h3x8+lGKAimW2zROvxdN5u6KXN/Pj6raUmZXBl3O7v66ftknQoL9Hv+Ix+1OrT0Fur83uaWXDAKI
xccZT6sy22+w5tXje538veVfE7nX6MFU/1LTcd0nqp6UjOqC4PIIufPvcfd3sW4TnodLJ4cJJJuu
KlFhZBCemaibxud0ZbHm15P5gk6+fSTnVQENdVhMSiL5wZkVMlz4SMiEdfe7v8VFN9pVYFVlxZbh
vT4yl4aW4eKe19TfRK5yyH5lcTmn57rAbUOFH8aHwEheSHPqpEfuh6aORftF8wxuTt+tNMgoBgYY
a7pgkjQz+b98JBaiolfYb1mVXLa5nRHI1Uh/mmDF5jL1OYBoNJzvJE6z4JEbRQGLGnP0GA1TbQHZ
+7mVUg8K4ZLYvl5su918tEImnsy2VZOdbt+rzGDDowc6OCfWlXuWgksoScc4NE9jwhz342wnAa2j
Pcuql7k297GyazfIJOZa9ExVxcS3j7VxH289BmoIC8MGnfSGSEJJlHfj0TKSaAqN9BqX47twwo47
JWx/CMn+q7wOEWeS0sWeT5y4OYlOVDCVzTNuh/Nr7lQ56hwM7Lp5hXL81qvBMR2fNG0IiA5108nJ
7dzMXkaKl2Ep1dYutcBRyJzqHTE1pKPmXNygd6IgdM4h479n+058aBBUMio6A2ZmaOBvpcK4dto3
MhK8zEUyX7Jkqnz4ApcrLcTUqxfHzbFoQwwZE6yBxPVd2ZIbhbrNDkS+EtacPjwoxNFdExJRsoaJ
JZlEK1Ybp5qqQTfT26mZzb9dV/UxYspphIWwf/zOcb/uGhaUnL67Nh8KbWbik6mzCtRyEjnScEUI
KRXhUTa38cuJq7+F6c7VHojY8vXt+6F9Q5Gcqkb4pgSbj9bmqkPLo7M9qsZgPE/NzmxbWWHIMjXg
9VjwDzjvi38zC9HG18fhTzEVUBE26yX6cqYkO7N/hQxF2qma8df4d9WMpLkrl+QAS818iuRa8R86
Nei8SvaPQnEW5fF19XVsbP9s/iPpvJZVxbYw/ERWkdFbyYhiDuvGUtcSA0hQQHj6/ubuqlOnzune
24AzjPGPP5wo3Xgaxz+Dk5qhmNXOstOxJHo3kNeq+pf5CfsMlYBkDX9qCkDsJamaKKoddcZGyS8j
LmkYY2Qi826I0xgsOn12eKP6S3FJsBpCfnTL2AzrLQV4OZEPXH/FbaUUPpefpEY4WkKBw4sycczL
+0f0E9cWJ4dJOxngvQNZEPSDdoejjg+vhfIaxx1lCWzynePJgccfChwzaIv5YFV4eWY1U4rIrFp9
Y77egiv0TuXZWXx0PFjacUuwtJeOAhD315YuAbK0MlyjNaHobW4XxUBeYDK2V2YUkBgD3x8xfG2N
CDhX52wpzAhLX9HCPWcwj1p1g2U//1eOX0qUyq4gXMDTyrm7J8hfTfT3ex4coGrPqh74Iw4g6hzO
VxPJQoflnmhkjWPEWYeema7hzeT7HQ81uFUXbrCGtr/H87xC+joItOdi2PDIX77aMEB/+Qm+PUn7
l7OW4RQynKI0UnYt4cCtp31CtD9MiUBw4+bj3Lf5ucSoDkidiNBeB4ZkElF6xw34eUcYwtunwPiQ
4ARMGXFpSliAiihxSMHI/XXGjYqYJA0SZ9RbZvChWms22CDdufmt+rHD2ZEPmjj9QUxFjupm1IeE
RXztF0rrM4g2kGj7Sxq67jAR+EHK/Wee+i2Od3p50fNfvmqzBIHvUOKz7AfOazE6YMyEJaaMP0bU
EMKDK8qebZR4cmaLwAnoyDzv5YOEBzI20TbmbBsE3i6ZEvIdFSVSBIx4IOpesqtJ6MPU2EoepNFp
0o9bHJK4oLfF/CU8jO2+YcqJkoHb9X5NeoutPkydRr+k8yp+/Opn+rbK8AtUIFgxMY+bl8fIoItU
6NCgxkkhw7R0EBSbCuku9KGxLkiL3epJthZkkUIontjqFYiPZoOGk8mFx2ji0Lp2xJAt7rqr6a68
5z7/qGBv9FbO41fF9qy/SKekFPZ7g4ggEkrMKbvGWBmXHru0ADsFhhfW023xbIFxKaKGxrz0kyfS
AkjSmzPXItGqcoSizSBNTIQBgRUyuRhIYvpIsYVU+70DqR3xvSZoXYdWSo63z9+QPCPE5q/A1uuO
vubtiEoseP0KfAxdCQY7ezp8VcJMXsxDjR+6ZyrUVN3J9PJrmiiDpmTo3jwFqHAsr+jmAHTK/lyq
8eg7U1fPUzrHZwBbirYTCnn+BxvltecYUyjAPeV805dY+Y8UmxPpNvSAyEATGhSybdhnsDsYPZ8e
+MQDLX5o1rWYkyMzsDhtDnSkN0gLn+bQ4ocGuwCoVGrmCkcKTaBqejfoCVTZ7C2mikBxTKTfgOb9
kiFPlYr5fYNLlerRq+F0ZLeM7klV+ce64yJH9qQtFGzV7vwjoHKVq57xy/DmipPTHRn03rgHeD26
zXE7IGeQZqsg/uqz+VzbgfWYJPNm845eBIiE2rrf5BEApfT2qQCb1pYIdqazbk45ZypRmA18Tutb
WjouJ7+DTT4H2b7NSEOcbApfGYnm742YaYYlzTHmc6p/jzenAjepvBixsRasQkHsmTE/1H+JreCW
Zuih4ZnCp8ZM01EA8pneEA6xvfmsnArOE2ZBMfrTz18dGq62IA0SIRNMJ+Y+pzIwzkxkqCWqP1a9
CgaU7wltMYaM+SSfoRjd/ifxGzC/3+5c+KY3ysmalYH7xLzLDKgglfJLjFt4bKNcc/VReExx+UyO
MB+gBOhO2Y/v4ej5k22SSTlNM4sRQZwvjYNOxATLdyozq/upqB9Ig8MCQrXTsxZm149iJ3gYFnFz
KY1xz0kSpcze9tXbaub59r3Ahi39vZdW41dr3CZgXIIcqZZBoYkUqT6zl8sFPlW+ulftnuPw+sBV
w02SsUCA4y4gXAAQryMFgTRWemAsPX4HPA00PD4hH2GzxxAG7WEADR623lRmOFEH+YCAxKh9TXps
usAuMHjBp/XazXB6U6Spds2mBOmF6dDH8lW/2bc9TTb8xrWpWg8YWxjazVh4n7XR+Yk/muH89+Hy
QtH74Ty1iwBzkHUn9GbUqVhSZkQo4nAFX40MSJfnJKfCYUHalevSx23NJWx8X8zBP2Ae7bT9/fLa
MOGpBLlOYsX9dtOa4eoSmGhwKANY8gpHpcm9AeiDQwDze+u4f2DpBhICEos1zFJavGNqE+6rDJMb
LIshSP58tuBkDHJDQ58AMuhBvx/YKe07pseIxoRU4m4PR97ol96ziocQB5SpcnTkxDbc0v/sTeJB
UytvOSNxUbtZXcSEkh/2E8m+KY8RSjZj7CT/+aJ5D5InJzdBfrcx97ynMaAXqKQiuC9QZl0sKcBp
772lXalh6kW9xQw2Q80Khv7eIZDxqOvMJec/3xsf4R8MA023FtmQGMDW4Xs8ZB765rzCcs76QAEj
hplVhIIddSuQNiPs78jDqY9dVzpYIWL1ApCVVS6JtcsG/Sp2mi0lgnA7IRAQNEgJHi4mgsUPVc/Q
G37Pb/yo3nJY+zdfmwGR6Dt9L6/KreIA1FvlBi/gY/DkQ0ylsB1O0sN9axyAtLhASJ4/cf2997ht
1rMO9t3WpCZwsVH1WFBQ87gA4JOhCqHEpZ87bh5rwCVWYUbZpFJ+jo9extbk5h+NMYwBrw0FIki1
B7xGy46jzifKwvYfRCtzUTLve9Ths3fqxfuaIpfrzozB5gmsAQpWod5CG4G/m/BRhH7+2vetC5se
GfmqhAHQTgcz1aWWSJb8l+omU/2C5w5G+Q7f/bW6BS/3U4TvpTxPA4nBcfjuhIUQ9sn9hqX62Y8u
7N1bLMHO7cdP53O+1e5g9mVWNpY5SZIpbkzCr+a+yGf9jmn6X301DkTJ0NR4VIIUzhiSf+fHacW0
ijV5nGN2z7Rm122zaTah2sTNJ+Zty8kIWgVrL/7g3c+wu2Y8Cau6W6bvGA/Wm2PaeMo6OIEw7XJp
2vVJ4ycbnJpwpoq0AANjkC23jyUH4y9pxWqjUC1LVvNxc5sTp0Iv571iLRQFB0FLxBmwcE2XzgNI
YEuWQpAtnjs1KuoAO0nMZGfKtl3wU03vW34x6QfX1tf0Br90jGOJSO0R0vuxfunGZlRF3ReVtlWx
zSaYsUS0tkzhHd3lcGOL3E/56sh9KjyNR7NbZoEpg/ez15VZ51Pb89DoRaUrbu8AHksCSnIHRwcb
BKfFiB3FFuShCZbZw583fvOMLE16zEkbPiXojGPOBRaRunqfWUJOvoUiMfqVt9q5F9LgP/jCdn4l
+gzP13yKKrFBJZRB1cMbbNmgF/VRjHq4IjGZtNCzD2RBoDQQGgMfGWGBZm24gX9YBSpk6YDZ3eMX
86Iv/obM8nA8g51haYaNtS0mK0pYjbybNP88lpzGdY0/F1/7nntlKE/eL+u2UhOPJo0Fj7Pmly1y
r1bP8vxpFkb9i2tJ0v4W1C4MGVPIhPqsz6PSXMgf2vnxKLhn+xYXYNhdb425/5zQQbYEVufENprh
SN9LqbCqe96durIxvZOv1NlE2VNUmpU78ExqgjMgM0Q57iR16ONRiO2VXNrfH6gmhB5NvnNtwdyA
okcnWtnlxwQdS6CfuXrEvQgMqq7wlsWSETwVvOAobwg8+kSjCRbW2fl7YSj63Aprn/1gDnS7ZnZY
PKLHIGCKoDzC4+nJer5bvDMuVYxd4LdQR4I/qtWCdWB0zDY9TjhcpkeyLQojaidV2X5oQj/ltNlT
bOKQjT1qiqTpDvqEw7D9NWghMCkFHhejBBJQg+Ys/fDw835a7rodmXXSz2DeQwaxdUWw52Qgsh56
oYfk/blCMcMjSR4BI4f7LR7F9xJ8FyAJz4BxBR9mnTkKFEAlVlQLGLPxzZtXFlG/5uh+xapr4rxL
hJfuGteR5pRL9dxf3uSeQ3Uafyq7w69YnmThaJZSGVOwu2LdL5Og3zSG3QMq/qQq2aO2wZiKLa7N
P/P0dwR7Fb/I5RCa480esczQ8vZ+dzHV6fMYFu9ZdXP11DPPKra968/NxleS/6ZLa8h9HtrpIG7J
hYaN9Nty2Vs9iY/SywHHxMb8GOK/jHutAYoqUAm8avO79T4R00GV6QxEiMAIoPtSbjlRUg12gSh0
MOsH7roaC9JFBqt+X6TuCwbDPpkRyYFDYcNDtSnVomRJczQk1Le3MNHPSCVgjEPQGskZV44vA/NM
DpkT/1+ufOqnsvdV0syS3XBDJ2PayoJWMzlRwONJl0Z4tnUZ99UtwAaUn3g4ZSklvPWtcz/7+5bi
ZQD+dn1Ufo1Fz4q/JHPgP0MaDv6DAdkIG7RYMmxZ5jBpARGtWomTKx0nN5Xwaxuu7G7BvJ6uhD9T
v2aKhJ8UEzrWBkUdJ7U+jMt3ZEyVn/uOZu6GPwuqZEhh0EQqYfvGn7mpwu3U2ChIjgOG0hUugJpn
SI54Cf+fOUB1YXFCJshdLrJSxLetzcNtepseTRffkV9M5wZkqcDqAfzIQGgdTiyh/zXua/12ARHg
cBEWcUw4Wz0cicnxq4Z87FZIbNQZs1hw9R0aGQ4O5lCDSGGsiecank6MGWDKL75wDm4eIzfwlMRP
0BBHzPCYdIHb8WaoPUvZ+WLGQWsJCxHouqI15cVcxuTZGSsQbn1KEibIKDlMxjCbnHJHDd6TdGqi
FsWZcY96efBrLAfuI+JCNTalz3upB5SWqjAZoYpjdtzPdQY5mJa93PsHyaz+C6wEbliehc6/tX4p
3ZimBfKB7k+NOY1SVF7n4gHEIcyFmG7xIR8sOTgYWIBgeZv77QRnplUSw9LnB0LjAxx7YpL7PKsH
qiq+L0hEWe0k3TP5O0t9fmNoZv4bWUNgxTaomYqOpBGvCqfDWPIZ0BlM2jM8b6Z8CKeQxj2mgB11
d4Fsg0HOEYu5f/5GDKdBYwF44AA/CaL6zmrhSoIEVVDa7n3U8DPUpTM8J3usRXzFzuamJ3LboaiO
2Z3LYQQu4sE4n+oecCtsKcAWZdd4mstAkzs0qE6YdZJW+NnK4T0gihrA3CLY3mKiYQ8CMyBt1VWE
kTPXDeYTN+BzbrZMuNlM9bgLu7B3j9MM+00sqaNs9kG8D8XJ3VxZG9cKPyX0ul7tG87HBijfffjT
urgCotFKgxKyxecRO3KLYC0D6+UI748hvA6cVBfc43P8kQuaV9XK168TWZvV9g51ivnOhHTMoLUf
2Eg45ZxMTzOkKx2PaD5Na0dvLvjlxZQPHVQo1/DsO6QWjpgL6iJGhBjHTKSZzjrj7mBIsTPX0nLC
DcD25pKffQJQ3bFJrfzZw+wluAXObwDT0zZXySxZppHk+WCnfDPxhKoo5x9SpnXX29x0JQcejQvp
xxl240+wJnpgLDksRuovRuHUYop35z00jnA6B+c+G8g25xjeP3tKN4459XJc3Je9u71iWRUwx7au
VBEUDutaCgaXJHFhFwUSw9B8AhkDpfDD4YjzsFzVXByVqRLXn5/Ca89DhwW0by0KB4hkit2Ot4C0
RNOMP+5zmyy1RRUxDBSV30T7g17hwNtyBGlxfvOM91hdEUxM8kYRPPsxoQ72YIZjLOmJVrLFtbH/
ZT/T79ByLWmsKFvVX7hOeKzIoqzCv044FIADVWiLkFXAOcjGoNlg59KMNoLjqPNyH9ObAG+qB8z1
CSP329MTTM8vduCQ/e4ch38ank+tT3wnjFKBIjEWsxMsockMwqHnRQFgkTwLw655wUICk+iv8Nim
+jeuHLMaf5y/ZAwabn8tER+5h848YxIqe0Tyhk+oeFvDR0SyAXiqvNQnAZ0GzNWt91qxXwsEJYi7
58ZmAA/sp4juS1qCOWD2v2SXZEKnucCWOVY8jDL7eS2ui+PmOM23mZDb4Ioruoxxss3F2BfS6G9n
vUgRUKw+apflTD9jzek2dhrhT/m+WclV/ZXQhMHI4Y2E4SHAdbVX2Hg8ytQS0nCoexyYUDAfP60Q
6UGuRH3As0l/Ph5slTNmgCSKFkitXO05hVbQAh+j8cWFElsMyg/6S5R3oKv/HlhjyVfl8kB9xuCP
r7x5LNCAE3oFCs7ZhxZ8wgljs4OIFsSyxiagg+E8xlXThBf7I2eUQEIYoz4ZxD5U2uqPwTCqvtc0
9cDe6PCuQ5+PJviy8FUBZ610LjnSZohd8vbpyx/nQ4VkwkMmOvInDwcwu9HfF9ZLpJgkSzA7bmoT
VL0/QMiaalMEOIrdXbOZbJsT9SzvcOCNhtfcGKfr9xUr1o49VQWmS8IKlTYFFM1XN/se0XqSuD3O
T+/TEQPa1mYrzPKTfqEQwYh2sGIbVhfOtDo8bgZMLB1u486jLiSHeyeEBx7kCQ+aKoxeBkZ+GlT7
NNAvSnhcHL3v+hvhF+Y3ZxGqprqG94r4WYvLF14RcDAX3RRXIj+ZDeI0olinJ2heES/PHSzcU0Tw
AnIH9CHIMuDW4cGxyXhnWozJ0SGXYXH8QV51hrT9WLwW6YIGmthVC1qNQ6/G6Kl3QYdDPRC2Pcw9
/cGKGgl4ebD6XmgVBUMJRAsjXdcw7WINKjVMQ+qy4UIHLF2Bsstkux0dnHCl2VAJqDTyCQ+BSwAM
ewVcCl/gQnbF8woIwCRsbt64yAHZ4JMmPgtNcEgek6fmE+ordjYkruljcceCGIUosXH0dwNfreOn
ewsZtMIa1hmf+lDRpUnzp286iHxufS68quFmM3AL7rkoyIKJ+VQ7Fnbpv51s+5xRX7mKN1x0DuRV
h1mOk09ln7kRJI/7FU9U6Cq7Rrf4Clz2aDpaocVipze1bUzUU+4yrUUAuFP8jsKCP6Ythw5bChcO
pgFY/nBkTV8Xunt+JzlmqmR45akLM1odTlZlrO/1tzNYjVbiyY4/05YDrV2gWCYh0wYRKFySxbCG
Ptx+cfqd105rZUwq5JiWCLNOVlNHVKeI2sLffQB7RzDM5EDyvvtR3DmadXfUieawNvi32JBimLAC
svblw2j9gQbPTyQJmhRC1hoBLWBZZjOA3JKIaFfX3jpl7ouxNvS/Pr4F8h5caPqa0/nAX7YymKLW
E/Gd/44/m5pV8VMsb0tV5xqXTzz58XehLvKgJ2d3DE3AUeePkJOf0GYQocEU9jtgLESr1ShQD/2B
6/7ICSCuv2QJFXaa+/dtvyonCPAooBzDUWODzCRKf7yMtAWtI07KKGmFrx5TDyZT00dEEz1a4bg/
S+xs9fJKLFmE1S2WW7U/cLsF+Dutb2MP9qqrEWkR47gCXdOtnZTVnpuMKOpJxxF188G54ipkFGJR
aWzlABGnBTg2PV1x00QNAGYKPAzj/wJUOpUxY+383G3XmErvKA+4dYDYGFxt1X1Ph8JvMIHBcqBP
TBf3Sz+yoDhhVsJ9kbgf6xb+CysGsicpbXNgTu/hLTGGr46gAozgxUnJfsCNg0U8ht9EWkjnHL1m
JZEm1rt0iwJaWWne6FKCpHxcFmEapQGHhZ9NQMV+O2KvMb3ZoIdNx1xuEuZpG+pufdxcsfZHRSOd
SV3YgJEAB9sboSn6476iMhF+HsX+ubuTjPCdl0BCW1IhafiE27dSiSYHU9dDQY5ejUih2/EAJyRg
EODg3N2aC73e6Ta3mvf6hUf4C3gCr9KDDOJQs1H5AT1jKnK427M8EF4ugjk2K5nFTY4/NHzcmCt5
NKb316YGXmPDKdunxfCeRLUmahqL3p/u787mlTKbAC6GUScG3u1UPpfha67hex+b43M/ATm3m0sR
DcOvnQG05zNe25c8bCSsfPE4jPaQ2MOXXc0hCL0Ij1LJoRphKQpjBxpmYZuoUry7D29sX0WM0qvg
eH1vIWtNEqeDPwesCKiwqZmdv7cGGCvBMm9PQn4zHu3Tg2GRG4ZBEtGHX5+gGBEj8/XfXuar/ndC
Q39I/Ofs6OWh5nSnKvi6eFffBeRhTBnsTOBGsecrO9tW+0fwFlFioxVL+oi+KZ2S5I4LWHblNl0x
cntupVB27z58HH9kqVQtzViETxtXkxCbKma8f/0ET1o6rjjyohVP817rbKuF7amxc6dxqS15Bubu
6N0s/XyL+ejPv6NNhI67x11ZeECWOMLpsezGKtWfYzqQBq0vmNW43eRf50GRF7/iZnXcGiJJkJva
Bdeol6O9tK3W/c15b5tIdcX32CvXNlmQ1nSH2uVgTicMd3QGmZ4a0/jLe3gh2hVq+1Rx5Chf9GQ9
ScE9yoh46FwpLiavMxSC41w+6ztNRIbdLu+KELn3Jken9yP7IzfB6gW29URhwxAnIXsfF/ocBuQY
lT9AWYRLM7ZFNOVjlwgKEMrXAfdUiDw+CSeL6nf4ZzKHN4A1pNN3/Tl6R4CLHvHcGLyaEqH+Yivp
GEPY4452zY8zqrmB0zL/pa0hrqS2qgzPanJBQNmcgrC8LSFHtScZE4FpX/430+8fm45/UDFIxHOC
0bU3ipmpgomW2z51k9nzxG3NWagSZcILZzYvCa/v/7IkO4kED8CYYq555Bp4z1MVMehW5X9RrlKY
Z3bd4hjYPgL9GOayZ3g6Y4mtkc9lFcQOraFFQUM4BLkktXdcwMe6UEWx1YV7/54TWADIDEYWxMRU
+/4CptR2zotvt68IL2ERjtXLcFGQoPCjr5gQfxMAvzGXan5NA0XYCo722raZvxcJDRZamMndr4KW
tde7GBYEiocsySZoDHsP84DHyxuLNyiEGix4ZnWYPDOHKfDfFuRkfN0LTnxcE6HPXUALoeIfGX/T
+ozEew6PUbesqG3KLWiP/IEhROieBRrB6ZYhWOL2FizgiSpKuJZWM1Zmd82VcJ3k4QoSNm+krgmu
wb9QEiQzGvN80hEVsOeYKgY0Ez7jJQAK+hW4WilO07WPaoGuBUIhBC0wBko2uL/cqFhL04UDZBSQ
iQWpPqTQkCmVJYv47fyDIyicwse0gW0/p4RkBPDLXUaLS0opjHLwgzOIhAcNatnAsxUmtP8zosG9
wRsonN++vgYlqAUSg9UHnsNMMIFkvqArR9uGEvHv5dUA2idOaq5ISi3ACbFXFR6iH254eibsjNng
5Zn6E9TgLWzO8Dh+7pr/ZQSm8B8wHDlmdD7hiVASQCZvDsoSTQUaBNAs8RUQjI9sahP1l0dEK8KU
WoNUQvAT1QfdIm57QDKoz7XZ8wpeLnnlI6TY+mAXjiUoA8ZmrfDItPkL7kjOadwtwUuyuFx3E5Ac
YABYKu24iXJBqyZS+Fz7is+wRhbOf+aaZ/c5cMR0HuZmULI4DdzsgB0Nj60KbhHAEfYEu36acuRT
w/+ooeyYp+KnrBm3vTntq4hMPo+uxv/OzYBG971GTuseF6zQuPPKOfRE1REw/oSr7Z3Tc2JRoMVl
wJyhC8DpqTNIMsyWj9V7+fxJB/Z3d5f+CUaHG8iaqBBmWmHpT7rQTwSxYgRvZcVj6ZYw9L5ck1SL
Fq6gr4O8b38K8gZ/TDT4TKOQQIMlkAumMp0iv6pYy0zwOVAnst9PRstq99kRHDMhfpwoH0I7P1+c
3ojZJADlQHoGqV4QY94G+4hk2FBw+ukbZbsfne6PHZ6hFD4Mf8QK02YQksp+elsXbuWbz/Hyh/xT
DR3ShD3Sj9hGugUVmcYC0dK4teu9qFjg7iKnYnoiZPP8Qu8s+GSnx4i5bTvmQsIH/6zPXz8Pxora
dHAh3wK/KbpUyvqEYO3n/IVnDCwiUj0Z61HTRqxpulyafPgeFCGcRfczam9YDGwBCpa3JFqhN8qb
LSPlIYtM+L2//SEo/xgBBjz8FjWQaqPs4ZBgPpxd5V/OAtQFUG7Q8wLSNgdBBoFSg5sU65+ZASsV
nbPwQ65BJ4A3GaHZRCFTgrVht9BMi4QzSCZcYe3XZm7Ff/rAPOuuOMZNi3H6tw05EXDQhzHP65XG
D1bDdHAZMxZsLi/YGmDKacKVpzOC4zR0y9atI1Jp0qWUOGWgYHtNaNRY8ilrow8sOOCD3n9iGacj
8zxiAJycs23mPKd4EYXiTAIcAeehJs3dL/Y0Xg4ASPDscyEskyI2MTFmkSZgLXodaXkLm9yDGRM8
SP6CSePfFuZv4ZmhJBz1PnDb8MtBfIA3nuK9vcEyH9lMTpLz42+wxhtjDrYA+gnmObt5NodGdqaB
emtC2cQF11ykEDe8aw9xHeTOIsTZViMz5lxIXJTPKEfotPZgPwzygEgXwzSAYTHAZvHMuSlfpN46
QojLrRrGD7lZqZfS1LNWHk7Nh/PTqFWC3r13Vg3XoJkSkfl0huQXuC1qM79f1p7BfIqZPMmDxOyh
SkM9PcGOADpuumFiFbenRzBcflu/i9SwWZjtARIKOgXU0ctXpM/rnSIsToFj4SMRgihH9R+ytpdk
P2v7vfjMB+f3CJ449yc03/AJHPr6U9jhSbMZKGKSJ9/m5OtIpluos+dDzEixYhOgMHItqH3VhFlW
0trUvZQjsAtBul4Pr0wXADJD6z0XYElLSbrgA7zPAuEqovxMNDOzSa7jB/Guz0hZ4BpMpc7fp0pk
xeOUGm/d43dZ1etaxdzJT2oBsNc7GDsoptHX9gLjlqDjh/LI5YusKI+Q/wExF4Mr1jzKK1CYKqBP
4XgstY0YBt5mLbraf3Jt7mq2G3jAF1LCFJiG4EAIG+J84OGiPGox6L+OTEc7K0+rMcblCotUj3kQ
U/zqgnDsyH3HZUXeziRZv9f9H7YK9GhnCDvyFBHm0Ef78N0+XdIwV2po+B0uVedvz/WAwzBMLnCa
pLMZoDcu/wrUEDf7x4OI5nHB6gdUAJQE3RNeSXSKwBx7PEOUpVgFbETwCm6bB6cRy1pcq3AMQYKm
uj3av7d8t68Lq23SR8W+rF1eLotvLPWYjaYfQAdG+caAf5QI2kSCO0COwmpe3OcFhwXfA1N2hDdd
PX/r0/djnUlnMI/bY46orXoQIum90E8Av6sz8gVyzAjyU02nMNRizjeSH2ScU4TxhY0W+E4tGj+6
MUokzX0tPpv3mWwY7AUf8ICdl0MEFhmEWEYqvnbJMosLJlYWnC2/wOJPW/d6p1zLqxH0H9YZtU8v
AB+a9VB1EPcz4aK6XQ+CaoMOKxxUAS3FhFQcnvL1D4o48js/gVUC+BNxGIXDkKYoIuk8Hob0TZdm
lc++5RRt63vgKDfmFdB8LObzzx7Q3M/pPTHm7ywaSJ4enadWzzi5eeIq2qeAXwtbYkygsG9BF8+B
Uv0VMNU5gleMbzg9IcSrksuh3Z7R9yuqPyx38BWPZ+MTyJvXJqcLp+OwB2FyuDli7mYyc31Tzlj3
+StEh5NayOoem3Y1hJ7HRmH0cFxqrrZHQwWiYt+5NB2csYh5hCg8SX8SoPvbfDh9TPFbqoPjJYVW
JyyWI/2Q7sEdZzen5Kv6gKTpAhxOyLOAb3WXhBzhHS78v3EkD4jTul9NbLw773YwPEaIRIzKQLto
cKjWjybO2t9oQNrxx8X1xHkckhNZUCkWpPqu4UII0W84d5a7Ax7CsEteDb0iThEwAqBAf2O2SREV
CYK++1gZa34wJYZsZ6c4e4L26HZR2BJreUZIKodXd7hjDHJKwuRhF0frRRl4vlM4UrR9LbbVGwEd
pKGXo7xs4jJfR4/DF5D0cUlvXlHvUxIeG64LR0r21XGjFURyx8lxpn9XJp2+sqDZuJl+KYdQ3Avd
KvbwkKHadQ7/mlOLI5Dtdo+zX8kfRW1rcz65LZGUnj5nj23kuGxtmoQpwcTSVt4XkDkn0OZ1ZQw3
8rWCHf4PJpwJ7s1K47DD7Xxwgb0NBodygvs7vi3wSVhBs/qsq/iNbWsAiNlyXhFvFj/ROCxVKOEU
kRQHs36mLo46lIHx6CxRAEyfPgNqiGPDLS4F15aszokMMogw5Y8OUGwLTuatoO0y24rSxKuvtzUE
/o0+e21fW+NXRxYSH33tkM7TA/3QcgShEdL2TGUr7AZwGA/14QXNd/bBceTu9x1C+UWlB/e7b9yC
XAuLZK4ZJDpuKo64TwHQNyy3z6Fd3Jw6XWUvhzzWFOATb2FvmHFD7b5+M2lgAMiTMhxcPtEgfgT3
rUyyIEhn5TKqZn9+q6D5TnrtNxnsKmrJmxo9B7vk248rRmoJ5VXSEO8ZoWDv5MPw4cvV/ggyRyDY
Z/+RDAbZ8RvBfvf6PT5WvbmBfsFkbDDiFw+O3EefknRYx3htJw+gfJGQ9V4iYUgyDwoZB23LwYdo
/O4MVQ/hvV6FWjbXPpvXd7YFMO4Hi0GyIRSrK7ys/lUJcBjAYZm8qDk7CWKvuR0O9oMBsrtYBd1C
eIMXr/KcwgxG3f78XAe3Wfd1CLAjyJNJ+ksW0WZg9PLxr9Vi7PJQ5Vacv867JbyAyZBEw2YNL6Mt
7BVOIgYhSJKHMwhY0PWUMedeO9NjgAMtTN07vaVJkYUVPqe+MHN0KC4BWTs4nrQmZH7io0jFBPTL
cc+vCt+a4oRim5oR2i43JGgwenW6Jco1bAkhdQRvwGrSLudD/8tWhjXCrbJ6FS4OVELoGtUzc/cU
o5NXu65C4+h9TrdFNUBBWPeYB44zH94cpCARf03FCGi8wRvKXN5xOP6h3PvSB+YuvTTEv1HLbUGZ
RmWDGOAdUslyOqt2BecQ2Nk+emsa3vtu2EZopRXMx8C7BkzvbJSukrEGPwGudRScp8W8yKcV4LWR
/1I7Q3tpn9SSPH5YnO2s/KsCwX+GDiHa9cy/02Nx+iJVyRwWJcyaxvSHrb1nwpkOMFtEvQ6/SLQo
0lXoKcrz8zgH7wBOqTGlmFAgDkMDb21MyKBP02ZiRLQDuEACCt54swAd1rf9c/sGD+BoPUFFQZDR
ou5kIHhAsICxfid5iP+VK/ON3gKxr7emj3ZCCY5+Ej5zB5ZKYk6KZ1R8J1WFi7mTEnZEaD0XNIXq
T3r0xbF9gq7f7IGoGQzDOoNeRmU/PFMuUX23u5oeh9NiRabgpLweN+A4zxNhbjtUq5Db49rH5Fqw
mpkiVJcE3xRws2aHuVAn7AQYqhOsiI/fpjqr/mvOeQRkMVrjsIajCfJfUIwMOgodpALxMm1ibNn/
gbQ2gpBVBvABQQr22O1Q2XRDmRYABzAD7MjrYh46yc6PSMj3X4s8pqHCfotkwvlDWNEiylAPtx8w
jPupAPOlD6Dtv6QRIVa8eY3tYDgKRAuDHQDGRcpKhK18PcKRsKam0WDlF0XqYcIOmDOYlwCv3HE0
+nS6msfyo3ykBjs+9zTTBBcpiAFgVlvKZ/6RJy38zcKjgwRpYA1iDvTpPD5/BfvqHwTyYp/BGCiw
K3DS+6QwseIlyuobFQgA29LL8WqGLZiEHRYUuE1pzF59dHaQTuA4qoTgaDbJJT6OrwhCNWD7+5mD
hsK5bX6p0GDKwTlB2ZjjFoA1K5rSM4M5ZqrZjr0//MzhzfCn0SpRhQ0iJhPAEJjmYt2QE7cy065k
BPH3ae4QzvzjyeNP3TGC2QnTxV/aMsbUxyOuDa5S2N2a+FG4DQa0v95RnSFDBaGh9z8/mWoP9xd5
htuDPMY3yOf9vPafLCLF6wIFQtgfhj/sUOEW0LnQLZKlTOT0i7xNq/3JcRX6bbiI6E+XaMxP/U7l
YI7oFgawkAKC0J47bgaDqeUUa9s5Wh6sSAccHEyMaGlAz44Wx1jxZQOLCRlco10u28xO5lz6v48N
lCBeLdmRvLJRLlUIRvPBox3+ee/ynJ4xbmKs72RWudoO5PyQL5UNhZH9K/pq04MiQO9R+jxeClrH
mGN2G74F5bfgyq8RcHLPl7vn+Xm6b/U1E1ZKCI4RBId+e80XJXuys0g5ly/5EWjIJ4KZgxmHlXdG
TJRVZJZEQ3AQkpKdCr0kQUV0B7etSS2JkUdkLU7pZHcLZXTrZNOXGrd/4PRo0gAnDunqdSAPCtMS
kWFSLx4rFUnPvNipfj0j3hhIPA+fs7eXns0p75Re7nhcLdttETESwQYUymRn9U+3QfvHWw2cConF
YVufswOUE/aEuQZrZukmZ9YF0ob35HlqFyyhxGAc4gNMK9LkP5LObElVZAvDT0QEMnMr8+g83hhq
qYATior49P3l7ujT+3RXV5UKSeZa/7TKWPpBZXMBWlcZ02Cf54zz4/83696yM/yazWb8Hl+sfvl1
DCYMToyU7XLDph42M221s/Nv/ACJSS9ut72sbAI1/e5wJh0S3cugRvHQORxDqYbku3Jv7ifdrC2s
xH19J88vy82o2QqtMz4VmRnYl0kjoQXErWDE1CHXuDb7FRDNHsHiZfLFAdk3pED2NwjKXTQ46LBQ
STK5PoRqf3wwfuGOJsSfBg4HRVpc1+ev2+m+ZIXIaAtSFPk86HvP3s8myehr9GORpfuYmJKn7e8Y
uhROBZf8e8MC9Xiidl/pCEnxp+Myg84ibdzvLT5n57lq8rPtCBr76l7HvQdTRvvvuTV/I5z/9FU4
2gZYN6yH7y9129u/1cwcGHwWnJT2+gukNTtpbj1/JTcfFur7Sh6z8h/psdE5Tuhz3V7r15sIO6Yy
w1f5Zpc/6IQqbThXeQze5+i9lfBLWeGZ1DoEm/ocjGHxM4gP4QI+Roa2akp2fSH4vXxg9964PN5j
Wvv6HQA3cR5a2fz8oLVCBIEcDbEa26+xu8wAW06/qGRi0fs34DBg6m25pfip0qURC8/FUIKEUebn
LXA/Gkf+EyLhy6rG2kXj9aCtc75Tmzwc4Sp0nBaoIxiUo4rkncOVaVy7e3ZR6JJ85oJnLKjymnR0
n1pcQq1b7mOLsHxZYvAgQeLLzu/ejHnz8hHb9qbr68HER3PO6C5+4Cbm+ieuCHQr6La20EIM1gTE
6QNyzICvsGBjlIsLRkKvKbxg0OkY70P5nugIsqvVZqUDdd3nJkl76NOn1d5mQhqicPiRpW7GXDEs
+4LjAIqgwaf3KhCYrtgykB6oPqU1M9vQ4j6SOrpE5/hXBKSGIiSaXMcf/7Goop6r75CWbpkozKBa
PPXTSwY2ThTYza0PxAiyMD2KrLuRUHg9IN2GFBF1E9QasNL41PjdfY5LB1XzXLGEvgeK9iukkTSF
53/xJ92YmQgISZBvobtddUF7RB3LFneEdMATrFg+kkW3GuG3+CBwjNEJkrLDH3eHFvV3wAnfXqYl
4gPEKiIjiykQ/fuQuZoHKbhpvrmu8suu2yv854U0epp98+wYzMpDqURzF3K0vBN1wNbBiYm2+JYi
oUUPk6ADimF9Pnt24rDTvU+PPDZyjngKcbd651+kL98ooBCzQUvg0VXJdydAPTEwYxBj4HwUtLeI
dwRc777TxmNnIHDrvn7u38cz8qQpfTCW1ODXy6shxsZTILbdf0TTpcgfuRIDpWocgwSxiZtKoNDg
LIDxDzO+BXCh+t3w9Vf9MQWaSyt4BeTdF1rz1Nz4kGeUnrBObFovPC1Ob1ctJZT0KvuEsJoYR/IV
Lsu77cAbWqsX7R/FcvLS0GXP5O3rt1COWAHOPweSSyeM9V9muQpY1Tn0n2dPQs6FzORgvMNnzyFH
b2JZLpvvpvFpnbkYV2tJR2wT2CR8k0ieCH0ZFGvDAydDFIyoh6KOZmZ1asPHWDFJuVhTTEK7Sb49
BBIxV2jbbgfg1CLopfDKsicB8d/R5ZPXc1BDIy4Trg0KKLb6DeH/ss+Wonkq2K5wr6MLkNlhGV6O
FYER7kisjfiOEyyr/gCsn/szPLniqPBVaTVVPIXZCH+bX0ar9PuzGSNuBXTWVISgpKeFKNFVMU34
Tbk01TJQi+9en9Jj1SMC8orMyE5jzh2k3BgBOs+e8hkqjlvyiodtjLDSeYmJMrQN0P00WL9TTLoj
MyJKDqo9Mz+JH+m3CT1FEW68zRFPD51iL7t1/uclThYgA7CjbkNGgWDSihnJArmyRq8E1ERITqar
DkjMDanaxcWxhgqVV+L9Gzg8CMH5eDeAAlg4KEMPQQf5YtPXCJWlHDVxdZDx+mfWjOKNdwxKbLrn
TlQSO7JoS1ScpyNC8uITXbFOgMXuOa7lNb8Oyo+5al+yrE7fFGjqZPWB5ZqEjea2LsJ6q257k54m
7GNsytBC8xaRA0kHIvroHVPdJkiWu52ScchLPPEvmrZRxZT1UwxjRd2AxZJQO3jCmjHnpmAUUQEX
jy0Pl6LHxKp8oKX7xg41EtsEaU6kmYF58q9lBx/x7d9X8sLKS98YP2NyzVGJnvPLAVbgJ+6PZ3+o
lOYIRlAF3HxqbcUcMcH2XsUyuoUyAKgjteBJ9j6G2cV3SJHG70DTTDWosp6GtwVBvLyZ/o8NJToz
kbT/GlEImyl6GP+57wnvFiLeIlVXTIehwBgSGkTgL/JvlhcSz7Ojiwlb3FWmlP3LEb++PW1hkbkd
Vk3EcmWTpV0ErkTrn1maD5p08V+NhwrfbBdPCvCWUX6EGIECMrF4QJ5lVmNV82WfaZ5kDnpmJmIW
yKwQAm0HNinZXSJAzFz9g5IkHRg90PDiyTxszuuIlujW77U4MRZAfcv3SEcf4QL4WKgFcCM6pwRa
ZviKfsQCaP3f4obUk2hPzu1pd09k0dFhvqEvyIlGIIBwjBVJ9ExMwY5uVoQyNi3W9HcXYgCXSlbY
wZsdmfw2AgReDj5lF4y0B36nI8FDI3zKVSO8MDBQibF6aFSBaCVgYfJubUuxXXhgVVxj2etm95vb
bO9HPlUxpJzgcELpgR5nAdTwtcWuhumeU4cLfUCQSGQvFmpCX6PmwFHngspx8Q16LI8InFdUkB8H
OvuOe6cA7wbFU4OEcY2SBw2DtP+gVEigdpkgyFBT1u2mz5c4fdk6sba0D4czGu0kgtJcxQ3LTnTy
jO9aZk9qfhQpZIoNek0IL2NwGm58TtjuOcbJf4s29PhQ1tdt7Ve7Dm5jYi9ZfrTY4MbQwGQcfZbW
SDB2LfnB3H7SHOn4O3o4IbdAv1D+PC4hOD76esua0voJBBjzzooMaGSU9FFTlPlEucKXE78n5H/P
BSmnOuG7dUiet6aG4AXqO2QHUmIZ6yFRn0QgEbmAk6FlyOR7BqpAdiOQ0KfcK/qavo73BJ+pdSn5
pmeZjyai4T+It40Yl7sMsaMH3cZVLY/mbkLyaWP9A1dajw6LApdvoi/EGN/BdKneEyUKVG7A4WnH
OgJLan+FYGhHWmvL+5JDnixikIeBGIarMc0ykkX+etJJ+JZp79nU+FU20ia/UbyGjUHH7wTeTsCw
wjSHj/+iF7/84vadNNKoSKoc3/SGzeUnnEs08Ro15GeA/hLpdMOOCHiDHCC9Rodvf9z3o8Fz+sRg
N/suaC6UifSL3tPbw9fn+vqGk/6eVFvp690lggDdZk/vOQJ3qpAFXs7hydGngkrF7ThkU2KGs4qX
hHsQs0gQmoGbJVJw1va1eEBcBSk8Yo3okhQ5Ka/+16F7+Th1/huXIlQreiNuT59re4WwAknasKJE
S+21DniPtCnbTL9O60pH2W+Hnf/1Vu2EIBP/QTaC+wpQ6z1SUgDAXJyXB9kUcZIxZZgxcDgR0eGh
rTnHBd1oS/cyxqh1Vx0+4u3mmUA2gzsIgRL2cIWvNPzW1OVMnPFAF7XhZohrMtQooQIN/Aw+a6yO
fsXUGBLVwmWTWEPMwTiQu6KmdxJA+6e1TP+iMarwbzNQVhs0s14Heh1wtrIqgRKIaXjghCNkRjAB
HYzu4DnXJgbG4ImNygD7V5l9EJNrQQ0Qj4roeF5CxHFlr7XIrtf5FglOg0GXXdKlL9RMp20x74Zv
bFOfPn9qyw8WFdJPpwj9Mil5h7JbIMjDLI7SBsBkgZOvAc203M/Gq3NMtNHLI4LI2veIFp69iMND
LtYQxT97zh/CnH4Gg5qjrdlxXPb8HhRF2hFhznHA9UqN6Sm6XELzYBJJYAAHCZHCdcHz0iKwG76O
MqRl4XVoVwFqYV1QwS/sw/mPSH7F1RC+EFD8GhVrEOSec93BgFpo4igZcfKhEb80Ic6w85HT95Iq
Gf0GOM9nBtoYc65jLz8jViV8D9BhiwAZDAeZ3+KHLMeBtWEXPlNy0JYTwTfl5IPguN1TlkjeJfKY
huM2O/ewISGtEXAjx9pa8zcEzkU8Z5KYgRKBMj8I3KUaJeDHL6NLDp/a0s51SU8KAAyxnqzIXvlN
0HGL5g46kBPphkIYH/4pF6dk6RUWw0rjr0MQ1Gl6toLGCoproCAWJweZkDBruoHVkgJVDvSmbwyv
B3v7BflCwauB1OZWL/nCRH/Cn0DjTbTLNDac8uiESKxwTABSvS8r/TLqBhCK92Uz/MWbAUM1t4z3
PsppjRUeKebT7a3JU7jYeXMKNBIuYtn/CSvOB6PC9NuLFYQn6RUJ6N6os4d/Hl7mwCriGaHjIZsJ
nB5z7LTFyJea69PwvefXmQ/fHm0G7dc3IE8AxrvhD0zdQKThatTiyBUmF7Mvg2WM7G/f+DtLAd9p
pexN15TnhJoTxRjHxq4l0B6bCZpIJbwui3PWogwXB6gntrJj83KRt4AWPFlN8+qoTBEXXFgJNXcv
Ncr8S8QXmY3q5EYslxY0K1PL5JYp8Nmtjs/2vEak8FTD4NMkZRdon7C3s27jG/WedCMVnVmxN+bX
2p5kTc1XbjF+knK+Q4/k/L77XuHL1e5xYiQAMQrTDmOuf6+wrw7tKwlzZALBI87qwtdWVFgvVCI+
W4j+2QBT4isPJBxzzMVgjv1t+3zlFwIAuKlUUhRCJ+e6rBc1oilgHtsvzEwB7WiYfLBSwUvY2dSu
//3TislJ7/um4qlW/CDkqCqDsg4Eo4ignsDvWCXUhZ5Cc1Tx+KSqGnTPsKFYQaUmjyqzb5DWrw4x
sDe6Y2Ni4k2VEX+2yK3RZsnTjqKRPoApfC0v4XzBEZC9GqGsejZCcm7xOzKbVOpCmcAuE4J6qRih
iuZ8b30c85pYD1d5OcrTK+99Vow5uhztWe/LXIZ4AxPTxD2yaAM9O2P1KCN+YddOXhTtvVj/9/tR
W4FusWIMYidwPiI/36vInRI1l9Z4Ag5P+pOuX5juY288w8vxiqZhf7knr25g3nLm7xSOJHKAfQQV
fB+wO6Ww6dgoeRFILt/LsifgW1Xz39jikCl2/V/8PN6nvdg+vH7eiXDLGDS8jxN6zrlBmflvi7UG
IshfiXVCIbFJzmGmiSrja63/QY+kkwNMZYlcjM2r/6ayOofQ01LnnCCmgg0oio2LOeD0+cJIvp3X
zbNrQlTaoUT1iHBzqI9IjB2+uj5xevU5rLZ1N6hvgT16YSTrBgbTBOzse6xown+RMWgKPodXd17X
xEQoKsAKBaPn8xLqi3e/t0fmUaEvB4Va35vIHt3IRcS5zGBZgDTQks7jl1DfXfx34ZkIAvQ/CyWr
lEnr8urcwiI3r95JcfUO+jgou0RC1oD6gKGhJHJT65NAgemLY+lfPUqBBlkhIOkRrQgDzWFIbNr+
C6kXKJ9JxyC3ErwH27OSymB37NN4wTASYHVTUvu6IvcbDahShXRhZ3jlMjVxjrAs0KNCTrFYbZaF
T+KQ9oEYcpjZENBVFOBA+JMdnUFw2Cev4bcZsBkD5IDccCbxnbdyjiiV5B5G9CrA4ok2LkjHo7eG
vL8uEIrFsjDMgOKAiEM6guDII2zEQpM54hhjJjNNPVK2SFVFrQr1BYH3kdwbhTgOlNS2giuesCa1
u6GFFP+fhJn0PkpqQpxe1OeXat7DqES9+RvbVY4ahN6KQN6JAI6JdQD5wf9LPM871HFGkXVH22iM
u7trqCEFKgM9ATfgQD4HeBIFfP8RyDlQkAVrg0oUsNZT5r8l5mViof6NwmbeDjSTgrI/qbe0DIhq
ia3TIyNoPChAeSznd7NP+AkXFmhGzIxdMsDkG39XSEQZZ98xByCz5EBbk0j4AbInL33NFbrMrM/w
s4Z6YIve3X2mSoyZwxXrf9Arm0ERw2tWKYQtAhyuMMRLR3mgDm4HsoIRaX1IBjhqdkKWWUU89vhx
yd51TH9AE4rcFIoGPSd1LcGfCEgNpuhC7CnkHwH4LonT0INnjDarw5mEhgkRLtg3puEVU+Oo6W+Z
Pb2MihEuCwg3kc9BJ8Jw4bE10ycGx9jx+nPkmtrdI5K8mVORBbKNjYdezRhJ07YhwgIRJTLf/CXQ
nSqGQmbSHIIsCPSIKqrArYEx5YzwGDEEbWmTwAp5Wkw/CJx/+K6kBAKZXh8RJ9gBmJS1poLDhnlz
CSuDMWHuTID6558q7x4iMKMzktcsAyaSEmMhrSDmuIy/IQUQH4o+18TPQT1Je1C0aFlIAx2Q4ADu
hVYKMIBe0vyrcKHzXmqPuw5hAevLKrrWLvMAKX/IhyPYDEqOmQygupi9ED2/XGV9X5QovKiJMPDI
iyL7LduRMabFOQ2eQZdeByZaxvszqGNiIBhqDuwSNcz4GelTSOXniIhOHq3Pvjek76M8q2eMssGI
dB4AQDAUI/kE5urqk260h4tb8hhFv4EY6727pNrYDlsNoaGKx1wMGdnsakEfMGz74rUhoUGZwgj1
q8sjTgZKF6LMSQHDmbibXsTk948H413i0eq30Hj8ULN4+sijFh0uwVD/uwsbozp8Bky5P/A38LEM
gwaHzTiUS0ZGccIFJlp1znhgYjJBcB8J6cBPY9gs2qSocet12J5ooGEYe9FDcIXAb40aoqw1p/a0
dAF7KdPRVp93tmsOiQ2XRyD89RJmiKXJMCXgJdN778h9RkaLwZVvhxjnTz4xmBSMWrPjLQMNgUrN
biMTD3ntfahEcfJivEBxdB4/SUVnR0m7ANS8qUL03BKv/2YNP3b3BTCUQNJCDeLeM47YoqGui5n8
FMT+hTmFzcYBFzr5XCs5fzG17t/yE5CYfx+UAy7Yp53S8I0Z3xied+BYDKRBuo+SCRgIwNt+Zw2L
KyN2lklORkpjIvhaMZPcFjYo9COPQCXVmu799IemEOU1n/H+SlBPAMjzPtodI8p5IvU/dq2qnbbE
rra8YS1Am0eNa5krfP00+5t7aITVbYyZDmDgXU0NiELG76FWkVAefwObrCpiNy+ZVU35hSDfKlPh
uKICS5AoVk4kpdhw+VTaIip3xo9v6oAlijW/KfwKzQaqR0ZifJAXuO9Jb9guLIAmikFuNl0DS7kH
CCiuRP7BFPGaAfxmPWvOBeS0g3GF2uGZlZ4DThq+9XkKiy4GOzXPXs1USz7h2W2nm3fCOEtA2Oes
GbBWjJCT90XjtL2+nNOEHYJbVyEQnCGxR4xQBt3Y/gN5rWc99Gp/NO1LCWDwmrDBkpBiod3jpem3
tDUgeL0UkMjgmcGm83qIe1/IMV+HrycPtL3oETcMTfOpVuiHv3E9f/fcrkIkHDGXhcV1HnyD56we
y1NzyKUDFsPsNb9+XQhInImXNZpKzhW4FNCwzyVkl2jIAFmiV+HVrPDhUzYVEHOusezA8y9BLbCp
Pic4MuhXRLnExh7Vo0vA/MUT9lPGywDuDoCYmDEFlYCuNa0ClJSIBQioznsTxkPRdOVgt29sJJOa
gNL+Z1iIKepgaNDKpOU2IQQrkhNyX8HIAcF5ymoaDFoxneksJUfh9J/RU+Qj7vgyQZz49lEa0LVP
PhkblK9GBPcbGUjY9ZZ0BK78iwMDWEYIR+mI27DnoghC6YFY8UovRbrbc6RfnZa2nN0a2IDG8xQp
CGqoBIbdVjluRk/fxHZhr9DTEcOmETgcoO+wJYSK6GfQW76D1jvN6xFTKfCsTZXg1AlVO/ZlPtFW
SIPiE7xbzJaCHY4i9eG+QTTxSkZgM7wiOC7LmxBWcbzKY9DoH/nRnBf8jP/z38FloibnXPPKsBnR
J0Z4WT3lG35dwj6ETVMJKDKj7p8BlnOUa9iGqDMtjuk9ykDaogn04U6orCeMFeL8663gfGYFCaX2
1IAhQFiLcUxatMG7x0QDTnqFoeSngZZpo3K+oWxfklojfKwI+QEwl+f87tHwR8yBzzEIYI1dU6nR
iKDYJ3cF6g7Pd116d7KSIeo7Qse1mAOYIgiTrq950OvGSgQ0blyofhBvUt1e+QOgzq+HG/cekIAA
FM9GgOdkefNveDvqCbb5UIZ114F/XcBNki9LFgQRrD5qvt7y3fi9VAWc+iOLyHqNic1picq451R1
n/0z4BFkOyoOzLTYzOw/YwesyQRcdj3eNP3jbwkndEtr3/blWIPwuI/LWPcfx+bYSpi8Vbyq7e6t
MReeBDhIZoycoZ1ZA9iz7xg524gyW6P8JARuAvQnDbWgiCiW4RAmMu494Ft4Tsgy43hekzEAx8aZ
BHzi33OgYyLm/8iQztli9eg7YF1Uwza3snJnBKSXJEwmzLCXVQrJ3sR+8GZPCaUoOgZyqJ+Az/nn
CWpDyrnD6YcA3v5rF4w6c7HYkBtPnhIyCDEIlCKRCo2Hh1IRwdCj8JkPQfFK6UE94OHs5IQFu6V6
1E9/YGUuNClqb/5XowPahC1SYqTtr3+19CmskdahwZlwxhti2iOe+MVtr7vy2xchDT41hfpCIrxo
iFlAs8csBTC4CfJn7gQsMekhmD7YNhnaOmtDEyHvAlUfIiLWHFu0TmYNBwRJ4wvGcYYnsU1yWZsA
N92o3FF0kbtOXWqhMddc0CJSQG+gSm9PGUHPXBVAUU9OegJ8Ydycw8QXzq4XW5gEfbNjN6nRoTHp
DuEGQcWdIGE4MooDD408tkbIk/7IN/+Czu8KxedMYYAPL8ApTy0tK8Qx5tQspTJjqA2RvjgKhOCK
+YbtnFjtR00QXp+5TRwKrEGqviLTh3yJ0p9hodyBJ11lE0NTjEgI/FT5t6Qnb5JCy59VTs0nZo4R
A7pJ1M2BW1vNHtWUepK5B3A/R4OVUr6H+Lzqaojn3yIkvKB8LQfk8lvoB37gy9SiDD6T5d2jGjTP
gBpYYjRoxIlC556XU/j9vIn4G58x3VImYSpnOECODxdzOUYYvwfvb0+tQN7+EjVh2Z235DdRlpK5
Cx5XuhQLVaqAlhn9udhhx1Xanke492dYkSScS9lpANwmBeWwW+D+Ye/jt1KHR3RlV0JHTkQp6X/m
kPUpzIc0xn3SJTgSCeZhrC2IWZe+jYyWgeZhx7R2pJrVgRLcQGwXEcRjR4QdBjCtEwgE5K/i1Xjd
4/3IPYMOQOBJ1gXSPfIq7gvmE9wnQI/qilKuXsPs9bL7xEjkXR0ry092OZRDHIdYwkPc5Twn03LC
cuBQ5TRTfAsZo+bcAXaD80AKEIChoPDpd5iye6Aif0woTtl5v4yAGLbM5gJjjbTFO+lNvr66R3nE
MCGsdpvxI1GOJVUEXAdtnYKZDiOSjEhp9T1w97uROoV8mm+4pkei2KB8gAhGF2lcvAfKYyHvCJjF
Us4imTA26ozNYnGC4UWPdvieQvqc959s9RlVTAojoMQJg4nYAAh1vxIWmTIIRCfcz0dej81/9Vpu
8ipUIR0o9SbGmn5oUa6Y6xsjfrDnz/zdcCleR8TACIKYQel1kzoTAx4lRozWwYz8EWfLfEU2QCP8
jBlwBVOAXcUBcG796xQxtovDlC2MuXskw75TrJ3OE0faD6EO/7FNX6QrkTbsEHEQ4TcdcXD4q32z
wr8f6QDyjrGEmyGf4ubQl5SDS1yt+UBO/IElBU+g+uF4wttNLUd3NuSg7KMUyJfI7/J7ooywGg2s
EZX4kNCFpM7I/E/IPcLRQHavf4nR9PloSYIjKjCfwEExB2DwnJlDBt5pxGXYrrUwGEP5CogW2FZe
FW76sMA056wD2OXRI7IP39lk+wnEMBWwdAJYwie/SMnZuQCFF0S/9kklAFvpXHV++iNjjKSYd8iq
r3GcNyGnv0jJoPWdqBOSjtB6+1IoDtwBjKARVENGHo1aNBroidwvCvRr3jTU9ogu0FGTEMQ6eU1N
Qs7zammgJnTIUkoJ3MOxO+dlAAlGIr+jCorgO0SonUop5r7fEA0NE22zdgQk1Ocp2ZKPRLeHqHNp
BX9vYu3oEVrUo4QwExzAzsy1Dnr+PeFpBXVEbsMdjLBixxuvCQlCi78ZM0lbYoMpsF94voicL/B9
pORxcqcB2okO3nAHG7SL+GaxmmGJyYtoQxQu18ppp59cFh5HE56Br70OJ5rDp3tLf4QnANSNZJfh
Dj6SpAi9zMiOioMKeczn9ZWMObJ0nVQOm5E0OdE5AibwJJp4lLAbMSS1yp4+8Qacq0TLjXvpNQS7
5K2jUT4CEZEy0HNRS/WNWNsSvE0Ijurio4t7IRJ66GpgaMGFkmojZCfU2/su6yWQUAky59fg7lju
4u2On5Mb6YgBBSdztbxTcnHPGSElJSJnSlrvFZ68a0xdU0c4BxhJBU8wJM+TDFxMuIxv43zGXJIC
DMAbx/cQjoPxRpaIWFuZYmoUjIg00ZJyIq4N4jjG9LD5VlOiTqaDXnLGT3ebbgJmr5FMsVmQBu8h
z88JewroelyT4T1Nn5V/8umLcA54r9lzBJJFYIBwVNsRGLw/shLcnE4VVUOaKxJ0hkQZ9xlpkTW7
ly8iuG6sFfTo1XBZZHFv/iHYmqGFzPtpYmbCDtEQEJn6SMjzIar3tLquJuRSIRDPvrXQjXFM20TR
hRzJp77pwSV474gVMJe4u4AfYFTKiIeDwVWMi0K2Y+Ropl2d2I/N/p3U7kj14IQSShDPvYljnKnx
yfYXx1g1iZtwejG2PmGKefIP7RCtodf6Rb56LKpZ6bOXeDSwZORXmbw7uaysAaF3RJ6TQTfCKueb
aGml6DLCq8wQaLYxwuKYfc5xMxWRGFJi8NC+sOxTPM6FwZ+HA6mAAy5KNShzk985Y5lZF0Stblsi
p6mayIerk2uwGdJh9Hv7V6R42FpoknIsl4i3CM0I0YCyPl+Rjj4P4/sC0XF5IIeQi/DmhpDKuL2t
9JSfk1c3+mWECROs60IT+UrRXZZjef5MH2wDui2ChRqvxVp2mb7zenLzK7/+scyBZeOadBUrwJzA
iBCyGhhvQe7B8efzPRbSjpwVnD6OmG95NAivCTfDT7JJ6f+xiNic6x/0LOSEXINrcIL+Xhi0dFb/
E3bDJ2m3lPQDKn//NmSrImRW+YNJ27hmwNHi2kjTCYiop/cRD08N0LtEj5nKEfg6A04R9kTA9vL+
mtZb5m+uP04Z9UbV3MIu5YAEwkhH1ZHkint/9QN+ZE5I38xtp/sDA8zrXB5Y7im7tXPVVX0M4DBh
ce2jpPwxGM8h4zx+bHvufdyOdSRSQqWJ6LajWgztJwpO5zpmVOEEQ1lQxnZiL1DyYlPBuE00Lxih
i9Z5dx1hpLVW7zVW2wdBfoyv8Qu3HCnM/13fJvf4hirP9PVQX9QDrl34pkGEcDbZKOSoF8h1n9HC
8QFtq9QX64ZBNgusCmSFPILdGhHrKVHdNviXCaL0DUdP5XlNqgrv9uYXvoiyk5amT9pd6SEU5fba
ycUPCOYIWRzv1SaF49BcO2v8Mu2Gp1QfW0PSWAdtVnoSGol1TarCDbwgHBhOcw/Q8llHiLAzu9Pq
m3YoY7fIZwnZSCUmZoHo3TyqTlXEGTMWFDijtxRIg3Au+tWfGaI7dp7TE8UXBtwu6LD9eLSGdJMc
aUWALyYyU5CRDLvOAC3gwDpuYlSugFHMZqMA1QciEeOzfzH8GlT13V9D0fpckL6JFI6J3lAzeMke
QUXhQl7KjXvYOLgkDYeU9gIZkupf86sn7mZ+w8Hap+XHjMfgVtpHbhkaGZEmjdEb6aPQu9LrV1ao
X3zwAyVWBThkwVdg/WNvRZNJxH/Mrs8O+0vfnng8aJ/J+trCUZ7I3i6RthA74CMTshOE4hHjB3gY
aS0me6Bot1iWSA6ag0STAJTo21y88AnvPttobjW4E7t2D77JPSaWTixRD4d+aIOCL6Av9/WqHPNO
db89s5U5gKYegWwhmFB2Tnqpgj5JT4VFnkqAM6znamhdMppbEWFw5izA0IZTEb1y9deSdn5Pbgip
2COSARvE5ASblTdjlto3/bBFXEdPQltX8lHBbC1S0gU6Y2WXFPQCih9vA1eMfwbIgVdBecS/vsln
QRP5D1bodcheWQoRcETQGzZJCLJ63jLd4pticnHR3e4zWAKSCDN61B7lL/JfquDKw2qi5L0/3MMg
1C0xRRwUwJTeeWFkLB59wvwu8Idy3ACUyB65ygPYA8CZh7Oei9Ppj6TyiL8H5BawJBbFQR4VQcne
z1+/oUkuACeuuu+22uGUWMEL/RVpMzByDnb/5Dc1vshE4MV8rWbL+BNTyLEpCbR7KOdkpxHBVI52
z1Tlcbs7Z++50jiZfIuNhLix9WdymwRIXHNy1j2U4uzlbKw0sN9+DYqAHmmHk/4zlYjHtIiqszgD
GpfXHNtji+pkwujCPdk841NSKNzJ95zwfn4PP+sjk2Dhg5EwOzMufAhsvx58Q+uPfReXiVdkTYwG
bwyf7NKOeRpifawzKfvKgSOCSWyL71ukTuSbKVIF3j9uzZCUcRcDC3okv+KL4YeCCg/qEFnaidND
zi7uYyw8LpxAKsN/EtZs9PRQBCNDzh6HYlIChQ42cEtsKGzDv5532f2Yr0ie/ItNsPKvsyeuuNZT
8VdFMC4TbUaiUPARB9uU4cF0tRlqdHfa4Gte33xxUAT3IYes9w1Fbjs3+MwDgXmhN/2g/tAc0t3e
TMRL5BnC6bA94PVxQMRIq/t7/hH/0kcxTJnY+Tonky7KIfb3IYkS2G5pG/El+LH/+jhUgVjN+CFE
hwNOuAePoSI0sjw7VT0wjrw3oC2S58xJw/VvPKTd6CXPOZIXHWoamQrsqGcOyEdvYrwC3CJ2stZ9
gMmhIzmvRQ+oMnrw+NujXEbHvIkFU0my2FYeSXw2lGfYL9+ONvruoUChAAkt5KAvywh+tTf4LCnT
hUHk9ffIL5G55x2Sbq0uL7r3hWkgx3EEKEmc9sN0y7kJnlfOiwhaIhClsz0kqJR6jOKdAQ+RHX7c
U4KlFkaBcN9IwkkRXgassIZ5t9RrWOfMiIELHZpNEsbBaKCvu/AK/7wGVDayO9bY2xDBaBGdLCGv
xn533YrNm1lD1AJE6YvPhc366hHQx+WQ9vYeiSTXifeLUOi3bCymB9CY8aOUFvqTkmpKVBPhJNaI
eCTwc0b2bXEIwi0LnTR/cdBYgqM50QKBCd6I72FbQrPwigkzoxYRqCuLBKlRxlKQcxCoDQIrYO0S
AzgO+QsDLmmCCM0gdgFynPLl5BU0OPhQiOn5x26TdWKiwhyI8ZWP8Df4DR7IHd6I0cSARVKbCybn
hvoGdNKBfmCNg7CvoPHYukApgLiI/1kAzkCvUL3DdCmI40AvFe8uguARUj3HVfIcnQcUqMarzwSW
64CmyW8pKPCE6GR9ngRaAfzN6EJ7RacFzDB8hMJXeN+Bh/s/Jnb8D3q4/AbJFXaxOiNThPhWafjK
6syMGGr/Ca0c9hfOkjcDGDymoWIwjZXfF+CDIh4KYT/Yti5Up1+3DNvGF/AkmQgttst+OzeCwqYz
eZH8h2YK4jWGdhnjD6SlpGlLv6x29PHGasPDOz7nRsB1k+NqClAaNTnohdsE7ERAeNf1Z1GG3fhE
092ErcdZs+lrs3fGLjaslnpixKfQbbC6KQSM0mISLtdlCaryQW9lePiapenfJkNd7P3+aAcWpSsN
bikJgB7wo7x+7zBHtCMtrsDr0fGjw57Wvgj3wwwbDBjcCBHB6XybvCa84+2XsM7ITtozxiLOvLG6
FNba6A4RcSRlQfJVKvyT3+1E5qkAwM0ho7UGoDp48FasKg4qMUsYg2PtkYeDsZGDBrB9AjvffrEu
noEPE2MMdtmhVmZKkkgoeHignuh+X85csMoLdQobDemIjQ0IoLeCbkX6hkCXIgnjbtoarpJBBSw6
sFzQr0cw4tU52jBXLNuYLWdnNgEhSrQ0CEpF7okYak0EuYix1OInQgOoz7Dc8ZKvvRZAbd8wpyKx
Jq2SE3cMTkqSOYuTyc6bMbEyO7HlqFPGNDIylohtPtdvYlOx4cc2Zs/9B6Zu8SV9gDWUPBZ4/058
bPAXoEURQa6IJ6+CiFGRaDksIPKKRHQIlNkbLR8/Xi7MPz6tlH6EmhT4l9igP5jh6T3BTquM0UEs
cATAr+A44B9AemHoSbAk2AY3IalPK3LV+arNicPUbuIvGSqli7vCY2ka3k/td/wWmCKZYW7eiYlw
/5h+HgUQaN7DCgxzc43s6UdOQFV/K4LS4Vc32yJAJVFkGLKVnJeDgYR71LmAKDGejJYiJrz9x+QQ
NoY8QxbvDX/A5TPiCsCucv8QJ9plcN5B5iMu4LsY28nOIJbPQnxs0GcCO28OJgD6ZJ5yQr8wPYir
wI8wOWcMOYoqPmfNgUSHOOqLgJdRN9C9lcdAUThlXg3p8rXnsT0Alvwwg35TTY8pne6L/0g6syZV
kTQM/yIiBNm8ZV/Ffakbwx1cUBBF/PX95OmYmY6eOqeqVCDzy3flTE23Fc+4IAAqn8D5fI7AAOKT
2mZcE61NkBMCnccSiJV3SR8nODaXlPQoPLXxd01iGmsn74Tv2WDjvMwgUHg1tBuVopX8HiNf/7gq
gpEQ3BMUVHAIBKctuZF4QhClcLcOZnwvhDfvdZeXE14CypF/f4WcoxGhIrwYbc2nZk66QJi2oGj5
LtKSke4Q50rAU38EmF7FxNnkR6ThZCg3qghEIsgnfrEWbIb5H9GkCZFzUHit/QjuS3NirK9T0kAe
DpqKF8ZUEf0tsCB08TMthGLw5lxFix+FpYOblhlP8sTSOAFnZ3Zv0I2jlUHx84ahE5gGlwQoGagk
FXih7lZLRA2IHS4+NgdG/DkCncdyMyznyHajPvTll/z51n7LmOAA2u87c9jtAEjJ8D+YaF82ZHCx
O5DOz59DDWCm6Y/MCWQ5YUx+f41yiH8cEOqAnIGbwpdirqagW/QJQIBzEblbuNz0ofO9rPDq5Mlh
oiXSjSDcUdvPuAI/Yv/5XOme4BFC8SzKwvEldzHgG0zSDrcNF0w6UA6PMpYxIeYCGCMoShD3oAOg
pOeS5zjrOAAyicek54N6g2BD+YMAIeWZMHDTfSV2OpBGlBE8PxQezp/Omyzaj6OyrmsExHKkdhGx
gA0iUucT5mRX+vdp/se6gE6Dr2AV+I5YvPgoqx3GCrMMBJsZ8+P4rqvHUA1TT7rsnFvmkvwO8FH6
UOyTUmAwS6Ie9gpSZPsj3oQgYGigATklhlN0yXqw35exFJ7pMN5xU6wJmEh4rODmMdCic/qn2zFh
595RFRthMe0jHBRUnH1b8TqAxxEqofZC+UG6CrZRtFO2gEXxofO+xamKyr0yFQ/dkp/JbUacKB91
hg1AHFVQqfEIEBE+IofqwfZbw2ZDRwFPkdcCacmRnrXeSLDP0EKwvvLan47mvAOUGJuhNAPkF9Cc
NMvRNWij3xRNTIB5Asfq2nBk/q+I3/LZGUM4N5/laqovEfZORIdcHtFUQR4mNAiLrDrUMEI+wcn1
yS2li5LnMUQdFlCJeRnzlJLfB3EdVLt3LLA/Jh+yjW37vWv8q0ekpMOyKY94PFcaGy9EPkmMdDCL
GUYLqyUq37n4ewI6RqYEmKiQWOwUBAt+0wahEo8+D10S/xxIaRuZhDj7r8D08CpEAjJHex8vtzVH
xDZiG0LFffYW7JLuKp9PieBxkQyBqfdckDUWcJaM75qPF0EPZZQf74WgCHaYG0Lk9L9j1n0WD3Y6
DetW5eEIISagSXuOujKzr9uSY4eu+qVYl0nOFuqTTHyJjQjwIsDqlAKRqhYcAXnFV5Zm7Plr0iF5
nkT5u2BlGI7cvgNBy+Q5mHFzwzBYt2HffYJ3EiDAg4+KgDtGWovKCpIJCOpEYhu8TcprPCXI/3ik
kF0QD7whO23AQsb39KFEvxErKnPJwAE1LU4Y632DxCUYVYR9vIhlL6Z+b8oEj7rR2fK7gvPuhM4L
hyDp6ayLaoT81zHnZImAGxOfgq4KLoxYC7ReeVQShHnNzOD2B89isizA7bJy9naFp8aXI2oo9+6w
lc8pKPVfuy74985gUdBj4YbW9sh8GivqaEEgRsjnYRAZxvBR9wxzoK2DblPZgCZtxIYB1fskxfev
/Pv83UFMrG55+UN7f/lDdJIDA0cqIc6sw68dryF385jAlnmd8tGTqzUTwdY3qqpQddAcSzclzTYC
B9t9OSd22AlFWn2x+GYNhXTwPytlco9vKH0z0k7bqHfaCMC6RYduEejG2ul96IxAwkn9JideZi+i
TgG3/wW44g83EmU4OOAkjgCFSAyOmEckEC0zpdKTpu1+CEcDo7DGE01uNvOQW+4x0YXPFUsZ/ZRM
g5GEglVKjMMbGdLTZ0yBrWZGYfumPIWNtpA5NPXg60ew4zgrKQ8gwhDJFokb3D2q80UD+AkJ+Pi3
04pAUtjbIwrUPGoQ/xdr40TS2FbZzduEapFQGhej34JenIypz8c+6k3J17SjMqqPEHI8XjfCrnnu
Jm3AMmNNez4DkpUyGCawanBtD+d0scUnNIVfBV7A/EfaPoGyjEl0LXEtenEsGBIGHui0Ebf2kRnp
y5LAMsTdct4jW2Gnc7i7uL2pQIFEe9pI+XhGDmSt2Zu96j2pwI2RN24Q+exKH5oAhoJxG+2PfYda
5J7jUaf77mEtB0P2iIXqLC/D/qnb46+DShSh6PfRbUg10khZQVTeRwpkR8sLpyWAXefCq95w/7IS
ASAmp0uAZZOQ7I5nkXM4XAqNw1bllW4NrcGvBv6/LkgODs2U4yrpkC4S3riX3EfcnbcIsd4WvI+U
koB4PUc8Xt7TR8Xj0A3rsXcV2F6uUz7Xqx05W9yv7EpLflH8mT/9w+P0tjrrJOp2IChIe2DAmqNq
cFnyOds5bdanR4GnZiHv2+hQOKfaIahMxDtfZgtMNryVmkV1aiww10WP0cAnyptYzgv2Crs5iouV
j6qhib96wnKIDBWiI7570KfsBU9hJAlu/gJ+32bgdXWGlssf3DTasIz9mYX775192EQ29jcjTMl0
ux0+Dxd7tvsZ9WEakwXbEVuWHujscyi09Anj14rsulnrLjbDRT67U0QnOKbHeEMQdxHXU8BYefdZ
5sB/ZHCFDx5GnLTgzh/7HlV0Ki45CrIUkjBejElkRQxLsSFtag05ak7116aXrDXdan5zaH58AyYQ
HEpKNnFmgNMNNXTXCcEQL0q0AUkohofQ/pOmHaJ6gVfS9Hmp/qnGAHZNod7qdfbjdMDzaB9qOviA
ORt0ptoUlOC5QpWCl5dWgAC1W1qcNkd2FFY94A232IqY5r3yp+OnnzB4EXnAaWSNDOuyYgR7wNl1
olnKHLa7G8MlsfrMii/3maATosKjfzBazm3Pc1Q4XI2Yrqi/fEwyA4d7Bp1+yD3JlCGQTiSpnobZ
nmIbdNFSDP455QBiwnmBraIJ/6ey12bKRDoIkIdN+SszpaM7ZvjshzTy9XoupswXNOeEpRz4gfX3
Tw2YE5PWa6INBUkWRu4JQSHBDzFh1EzambF4hFjMlrDgOgvEG1NLRCULzGzhUe0kHojc5WBlA0Xt
RNB92i7b3eXvdiSLT3itavp+0TXuqrgdf9dVzMLfsPeOdAf6iwPQcP9x5/UR6yJH5C+mbDoAaMRi
l3PPpSu2Ug7uA5ad20wQt7+98Cln2p5ozS1hppzOpJiAilm9H7MTEw415ADoNGiEOU7De/WTn3eg
3Db9HfPoHd95xB9ZbyfBM/87LjgUI5EwEf4gKpANJgOHOJ8y5MgUhRodL5PJX++E1F/MjgaTEtUH
kYpIrHM5Y7C6RAMWEGZwcjF9wrT81iYyVtSTi7iuqTwV757uOLtG5qFEHNTdv8cYodsvps5pJBNw
O0FpDokVLMDT+EDYhmDoYBCBHDcj89AAggL07eQYvABlIWzJxl9xp3K/LTmt9jO0eeHbnsIQobEg
WJjFU5ihB1ADrSscxLeEG/+1aEJWD4FoiPokAgDbCPrlxD3R0OUrAupfE3ytxKTZ5+GT3Wr8WVUn
8g7MjmIl1a4ITR707R9x+UgQvg6p692GwEPog26YgwWwa2T9UDoMRg/JblKZcd7+uMVa21YjzhDB
w1Fijqej18hcMVQI1sXStgTNbVmoUeJjWUeLmz4nbYhIL0Va4XU5gZpq8ArNgF1ocBDhRoTKAv2u
xIfgsF4Hj13/wGr7ywink6m/Lv0Xx55p426C0prLrqC8LylSGqcgRIZFGDY4FJeT/0NYt5ALF/x+
ktf4M6A8FkVwGKCZEQo5hrqltuakJVMdw6CPPVNkdtGfNeNQ/MKuibZfiGwUyKMzXBmRHKTSsHwa
1nuNTch5DrsQ/sTjzEzmPJwDCw2S7Jl8KhffCFdQE8k+1lENYx3iVNGddNnqK7pRuJ2y23YgNLlo
TNyD6jveNdtMCLgD1GU0dukhn9Q2qVVnXnBietc9eilSAm72fdETrAFtUoiNPeZyWzyk6mqO9S80
EMbw8sQ8xjyPMRj6dtVa3Qw0ckVQZAzfTv5cCQfPiY6EijzRXWbJ7XVxm5FDRegSPQX8BN5KN32H
04JNUs7Gt6geNtyDF47RP6+PboEZ3gMP4HnXQhelT0xeNHsNp31HaEs+zjXGB7oEDIEibGEtfpk0
vTKYpJs5qwV9g4N9y6XruBvzBExRQuVQJzRmnmGikB4jIuEdsgcLc33GX+2AwrqIC0z7MV23bj5D
5MCSz4sloI6bFOY6fKKmZQOT9gRMwteM2gUUAJl4clIMnyHacdZbpDvwsJfp1RcRSeP22MfRDhhg
p4xeKBqZHNE9kPJtCwZK2l/W8DnLCmHHd8/D4xPneR2fOeAw44rWA0Eek3IgWKTllw9F8k4gO8wl
1IgNaXF0NygIcI2MzdTIBIUKCRDgsGCdyelBFrmQ1IT8PAGPit+s+s9Z74SA5Tzp7/l7KI25j9kb
wEC5rhbHHDKRWX8hIbHcWSuGueQM2ldlpZ8DQRE8QnLMAI0+wX3OR+PRn2o6URO9YDPkhMQ3FpM3
bUdd1BpCgfqOBlPiU21xZ6nUfzxBmFCAJqZfIzTiA668Zn6Im6ThDmv49jPIEZMAUCc3XA/ZqsCy
iafwOakho8Fbw5+1bhPii/J7zCFc1+gNIoy8iM2yoVhEnOoG0y+qJqEdJCIEdRLDO2qQf+Mn7KuC
qS0sYnALrj2BQ0NB09pIapSTvOeDSor4TXE3HxQUwYf7MROwqkdMOWUj5PDSQSW0Ln2OW8g4cxZw
UZZHw5AFf2JMIXeH3CU6n97KpCPvxtSCa2GL2Naib8oewLxrHpxhhLn3OSKIgtGAwodMxMT3pqaD
Bk6bdAf9UO/Y54/asI7vc7wW8XVMETUIp4vm4e5f0z5ZckQ0zcuMFK8PRmT7B++f/uvq4TMny9iR
Vx2bD48BPZyif+PbkKJlg5/Ls3JUE2dLWL0ZkVNxRXN0HbdpmUE4mtBgEOEUtRDMM/0FhQ+5fB9D
NxWkV9SJoPeQDGV4PdJnY53TFgM1nGZ0d2kIO0GtkMNeEdUJVeT2vrZCJNfYXBBPqxN/cZKygqGa
fBcFVdGZ6YkjL48jsl/JUpSwNzS4knVSJos3DnCQP+bHGt2mODyAi7uEP8cKagBgi0SGrvh9WL77
ZEnYxdQEh/6stRFAd37U2eqpvU0ERicduIrIjX4hcaxLJOFa8BiiDsguq24hmDtIiIpLKyQaL2YX
GwkbblSDymT3PmGWQscy6yfN6Cf2xh6jclIs3miwRpwOmz24O4As4x8RvOPm6mFX4EsIJbf0WLD2
tNyrFOPZbPLm/EfG/WBaYu6h7+uFIogYUbQDKP84cWJSP+84LOLO7ZPiye+BaFLSNs/uMU1emZYB
83MGHWD7xw2FLInjHzcnqyuGpoBXAYd1jzdb8yusHFRQrxriO1aPgMNoAEwCxMb0pKuhNLpii9A9
JdFjMjaAftgUeNyXVI7O+XmkT6bfNQaggDrLWYkyCt2oP+ZQBULFyIvfZsJtrtoXZ/acoenVVhVU
IMHlF1C2lbl4TO4uEmeMCSKVk0okM2XS6aODq8RQyj9p8Lgu84t7f0Rg4aDuaMpvOB8Bo9h4T8/9
Gysw8pyt8kdB7D1E3DZloBoCmPX+OJubxJPcIVTu/1K5wIIelBdPMa4CGV4Q3b5j6KblYA29BTvN
9IUUGDyagE/AS3X4ipipAf8AXOpJHgEU8A19yyUHd/q1H+FnYdJZGxCq6l4m7JaQmB5ny+ju0YBB
oLHCkHJDF1p41Q61NlPpqJ7fiSsQWjmGPqaBAsGo5mDBcwgzsivK9uB0wJ2gV8Fw55oDSetRZ5bI
q2LClhCTkbnSuUZva9UGkqMKSMVgIjeSs+YDzMrAZOgVSPUrLOK08ElUwk5HSDcnzF2tAxO9gF/K
cU0IN4JuagF8pj6D0zm2hmLXz2i0d6YiuXYQPQ4l1jiAFQBqtOqXVJ/8xKnPp76hB6G0uy4fO4pR
CGRkvxWeLQDxtI00ykLJ+tLpY2L5YBNFqfhNZNQig6Ee0n7g3ziUDhVk//TMUtKg7b4URsyRPYTk
RyfKl9om0QnFMW9tDO/HC1Y5Frp610eGBTcTlDvs6k3MHI3qRQ7e/ndXEJAPCoY07pE+l7lXzT9x
E8gTVMx2d7EyxENxwZ5hIEYo3E/MXop+LmWN/C5ZxHjbuJms20jbsXD5pSe2JJMT9GNxC9vovPju
a3YChm7CKTdRve44jp0X5UpPJYIf4L440y+UCOTHeYtye9ZvCR86WlMig4kdYzb8WgPT2nB3/ZHn
jW/oooX0t++kIaI9BghPD9/zz5KlhzPpvWM8w8zHYU3acbQiaBGNiOr+HIQhYLoRG8F3R7Fiqo9M
gkJhjgOVm3WsApmmEn4BMSz1ru7rz+B0RcQAENlOYmDoBwqPEcfh6N/qfLcrX94pEgFP9i1mPLfo
HPFZ7ymUlN3nks9OfEHhWdVb65oW825N1oD7dnrZZnZmSuCmMtCc3FMFrHZ9gxTAGvjwykeA1CyT
4QE4Z3CtW/uDW2iZf7zzmOPH8bt87r7BZt0z3KtwOYpEFBLQ60AZXUBnAW6DZ3AHQc9k3XljcRob
KXkRJHnOFARnnUcQxMvp9rrz8vSMA7JfBm/vEVZJ338GG0+Z1rRDZxILXjLwl00sD2lU+qcRhrsA
4blF3zn5kiPZrW1AJcr9wBkF+ENntW/GinM+QBKNigNhldZ5rZl2MWsg+H9Btf9E0h+4UCL52lga
K3uDnjhM+PtryC9L5dp6dJ4+zRdPd9PYsv8IkW7s1Snu7zFhFwq/g8lVSx773p6cFVyAyMB8efLz
v/bb60ZKiGvQ6z0t8t4VyI+fJd+tPNskJlAuAR0y9gfPSG9x7apT/vQ8v+D8iK9/uSMTCWbdtpuM
dBdRl+NfQy3qC/XQzyqHPNWzmo4NPqWH5laJ4VezvmkjLADp74gIMzo0bfSE2TnOfJS4ua0D4SBJ
oZUV1qRC5OxyUQalSHJ4lgG/t0YLEd2mMN+cs53lh9NE2gufCNMZI5/Ew97Tb3z/e2Z3v9kNtr3s
bn+C61zlUhPxULM9gUcQ+cznw0hugJcbbGInmcCD3FaR83X2ha4ub4PKSKWA4reqHl6t+m8gU/fu
95fcY+VU1I495v3GeqTGsBdeua/RuE5zD2Jv9fPP/EfNXuvmREqiDas2eyM6i74LOXp7BArGBssw
gy5zO/F4iFwVACSWgTl5RSKZAWvjjWQ2aKxTgQWhCk2PQckHZwYZ1bPziMIMh9sTcomxhlc2RHWV
ocb++8S8bKeMr8lmit/zN/5Fn1Md6DNy2sLeapA2kUmncBHc3W/Mg6gnlMDbr7BdkVfooOWHmwIm
sdbm9ENq0ZQokjccOZJxTL7vdXUO2g8KKQSUmIoyCT82zSo/h6+0X/9hP9fXqA+hvAPVtd8Mz/3k
PabJNMZyh6iRHDVql8Y/S8NQNL/7fHZshGOzxdNI6v7Vfy4/9i9CHTjfJDBfEQYmp55j3IF7Z4Nz
h/oUnMcycLAA9rHRBCZp1lenj5pDtTCodo7Q2dJo/4lI1eAW42xahFeQcLxuOHsMW9cDA33t+tsT
oSM99FfAKF//Wflc7sEmLt6O9uRf7OoIpFfpNtFL6AOnz6niPmc5SxkDJiSvSEYcSlbI6sVaRp4W
X0SMF5o+GKNzm+kI8PTRBzqfwznK1XzxdWkdcVCZ0a1tnwHwR1qKP7YYXQgzRQOtrj9LGR20BP9o
q8eaSAlbSJGZ3ggz/gZdHsgI1nkol3ySAwz6xFEodpvKdFB81zIxpqqVY0DF1vMlLJ+8FU+LVQYO
xvO5wk5OKFTPMXa6butvx3w7GEi74xNUtfK6Y02JPJWIojGPmP/SyDbIi7dtWmfay8lBzPca9zJ8
1c150GDU2I+z1Uxf3CDIh7LfS6SA97ZyghC3uFsV0ATDpv8ZqQuEXq/0Bo091LfKiy/egxLIbnsn
UWLMd2uELgWGZ1ALOutoMcA5/C+4Dg/EU3Ho2EWPZfQRqQizB2GkZCQ/qxS9GHI2dFM48sFR5dll
zWlHdZmskfz9rG+AbyEwj6qLZp1jSmWTS0tJ5VkcatGgPtLr1aHM8IlxFaE4iZBE1HP0Z31cmuvC
1x06nwMm8EeK/fPxxv7Ao2CuH/PH/MqtO5iwWCKM9Aa1nZx5yr+24TbAlA/PXKMs5NIXf3e/t27i
byy5lyWPkBJyyYUyXLUIQr4zgtNiMe32xESBQu4bg2b1PPgMh3KkZ2UslP5vz0RFODnPr1jiRpeT
8dcHjREmNbuDrbGQBMsbe0K8zwfX5Y3U7oBWsbTgiMFyI4AhOLmM6An0W5YxVjJj4L7X5owtald6
+NKpCNEdtueHag3oKichAeGhT5BhKFuw1kOGFtMyCFdIiRv9cLrw8SVHlIxSUN4nIZbKtlGR/mJ2
XoKiKBib8wgxkfCJghSSSLtDt8z8dT52FzF5sPcrDM1r0r34K4OJHtZBQxJ6xU9W53Ii9IyFRXEP
t0o1cF8GlYqedvHe7FOgFcwQZxj4Vd2nBPDfnTZRTgAFlYOlnYgi0uKI47P5Xg7VRkbuxjko+FA+
AcCKJjPdsNoEp9zfbGn4A8bnNbMWzsBqHdzKkYYHgYce9AEkLNRtdfFD/bxJrrgbeGmwtZwzENN7
3F3zq22kg3nhExa7xAlsivXiOj+PNyNuJnbKeOPwL0rIrtk2DrsUW09vf1nUJyYF/epJc77WnHiU
LTEg+ZUjR/MuGOr7D2LX85EPqg40d5AO/nr772mzv5BoS4jag3IQtuUHwp0Vgdy3BYv8tgfxUjwZ
LQjOlFprM4F7BdwXVpvfFJyK/j+qKK8iJZgJpI2lQ63+X6BbYyfDQvl1y5v/+41ftfu7HqXzTFFt
k0vBP5mwc5z25bb1emGNwAasAbdiaHTYE4jLG/Wmv4k87iFco+UYcQegHqnB3J8Dv+/it0w5kNj1
8MnORZEbm4zLELN9jbSISYBpyy9magaD7X0QkqJSPT3gRg3n5egZFUlEScQ66GSfIcMko7i3RKiB
Igwg4ISNEpQHgQ0mYQSimkimgV9FT0JAG4VNBDmy9FCFKCVoUzJCPQTshoXD7eLaV+J2+TzS0SNY
gpJDEnytUF2QBY/HDK0izpk6khx5ZMJEYQfkaBt2wTV7LWXEBTsOaWSjAkyjk0GUgdgELx/nZ+II
Iz1tkZMEJcd+BFERXAvnHiYalHiIWhD49CwqxMhFZtl2b+lZEnosc6IhGSJBEoHQ26l2wJy8K0Rc
EKYvbhQ+Cg5TFpVw6DE/Ok5ldYIiQjoQJYlYtgcDyYkShRRsLmUVS/RFYFgmkjNL5nDGigb5v+v/
IokDYHitXd55PX6P+N+h7QMGI3kOe8yRpmOrBGxt5a3fc55nCiU9YOIC5LnvGD/7gqSq5w10wXc3
JCYc4PzajfVAHhbXPxHW0EJZWWJdA3frJzJyMDSoWy4uiRA0LJKgBkyZvLjOpKT9SLy27jP6l5Kz
yvTzQ9FPG+Xpti1G0JVg4d7giJuaRzNqxuWknlQhEHs5xAprRGKp01fn8JHI/mZaImzJLpNiZq5q
hry/awixrPnl6eNKzKa1i+nR/0W/cS9UD6SHkYkOyYBtDsEBsl2GCFzt4wFa7IAzR7kzkz4JVUwS
3UpHijKtEiX7Pe3XwOr2+GLTZ2ykxrh2y1h1rgnPwDmsSDnl7ieyMCeGaI2+vAk+cJ7LM6xWz/8N
EadNK+Ag0bz8a0kP44fXpyI0Ez1URrf42sYNkf6WSbAJ2zdbJgHh80EZVEdtOVhKYgKH5Fm+QiY8
OA2clYR6tQ5jGnqG0/+/13nvORZ24MPkkL2uXodUG1UuILK00J1muRmxrSEqfRwLjS5KuilZwgTU
x3y6cfjLKQcuWfOZn0efs/Vmg4zfHMxQ8AmxEYdaSmlJrdTR/qHkm1/nTdBg1Sf/zf7stMk1HWAV
M9J8yPtHXZL1h9ie9GmRUIzAN2mdc4dRY0P4cHRhop3e04ooUUcPuzU2JNMSaCJ43vi3k9zbrkjL
nZ4YWIT6Iljw2QUVx0CQaGRzIJej69xMPkF/eSHJBbs+xj+Ke0nEStmbPkvz476Od3beCeHcQJXx
M3tf/81TcZd2X2AzW53nsNyMfX8d21782z0J+6SgDir1D1+LLQ3Pc0h7CFrSZ3JoCdMiPk4Yk2Ss
WurBDAcMPexuSDNnfTYA/7EvfCR6trn+EN2qOhwfGD/kZc3sBvxErqv3AvJ8kM6GGYkh+eL9AAWd
MsszjFtLE7elRLln4ZLKy+FofP77BQbhABZM8/cA1gWixb41voV09WErkR0IZ+HOqUMV3PQRGQA5
sjWS/khkPNLzxEtbc3r/7FQ++mETtSvEOcPB9hPhsuo4BbLdwAPReHYZ3lFLEEgHBwh4wDSyVqYY
THeF/yHRtDxV+DBpskPbwdKLRBvEg8WgIYvcOTOUI/HlcWWi5b3+myw/4sBfluF3xyFBbmLxSevD
fkWuMPdoIMbX2tV0n8GXOZQ7wWSOZecmKAGxPQ3X1kk+ECVqo7D0u9XLI2L5dDtxh1ditslhpGrL
wIlCS8joiziQ3eM8k9LBzeEs2zu0IwUmkiDOuB0VoGltUjlE5vHk0AiMZD6Y4IdjjfPZjMEZ9LUp
7sIS0YrDRUJrFfEInFlFMNVyHXe9w2PFLk7Q688nmrEtFgV9GZ/Q3AScrVTV4YcwNL3/yhH5x3jQ
iGuYbIg+HvVIheXkL6rs1UjZNgeZ2EWx4lvPTDkyb/YedmmKT5SWVwAYfg5KyCV3lzoyW7+9ON/d
JmS20EhclPz3mmhOZabOOAXfdpedoruFnwufIGcEPmVevbas8T5hmvd+IRFy/Xaolo4MC8BzwCkW
Q8xbDFfcOIZq10yGeHAATPvpZ0bXGIPzJyy5lbcybOEa4uWLDxvr2XZAxElSPFwxtp3jHyfXwtXo
WXhHJcHPKCYBzTlyorNTHEwr/FdwK3Rd/Nz3Fhrnx9cYLU5YHDsPAG8DNE3dNA5ockHH1QlKLSd0
izRc+kdY3eUZcRp4MyDMnpiyGxf7+HvRR+FIgiDSN3ZtTBFhX9gANmNtYN31eJPCGaOPkOF2qkDQ
j+d9GxI/4BE6cmdkem88VHzXAL3GqA5kHEW9rS4YKjCslZrWKMXRty+vfZF0oh0+0APDK3AV/Jac
PR3ln6mPEybJDbtux4CFf4Mdc6ch1VWGBNTjKqhsqAiEOQiRe2qKaBy8+NsoyzdCDRhxkyTWf/+F
uuUrWGgeqtc0PmGGv3apmlP847D8SILJ+CBMD/wgELg4ogDej4YSy1gPiNQ/Rxv9KI8MsB2ESJQh
2D2Fio7kfEYsQoO5C7gE0XkohoQphgagNHG9PL5DWFLiApOG0IEcdIr0FgWWNY81EKvb5o2lJ+iN
2+25YRfJCYmlcbbH/USywUQtp4axZ5INz8P7ScVuBaRDIHcK225kUF6QQZULvTQQIxu4Akcx7hfB
BWJFhKv8n57H2jCw+nt9TMI85iEi3xC4aCvOFXTNvFGgDab1CjLDwNOWH8GKaRRD1XrBKlLtUBm/
3Q3+aUvjhYkWsExbaUhQwTLHiF6E38OEkTwPyxUzlkMA37ij8IyjJ7jiUMaECqlGlBFClQT0k9WG
S7C4wDEJteLPucBgSlMeWKw7wuNaYj/9Bcdrcrzg8mjn9MlSxogZd8zRPIdiRUC05Wi81JDPQ95Y
RqwvOIsMcWmhxUCqnH3F0v1NEFhw7EDfwUcjzPWcKq6gzTyrmJLuwqYlr5rkvW3dcU1UFToD3Ah9
OqtvKERYOSPJ/k5AJDMsup56wvkie316fL4cfMwoXxuYsWE+9neo2h7WVVhRmEsCeUicxDmdkt2J
U0UOds/EHHcuZlCnOt48iOfxC6sgaGme5Ri8YwLqYf6kjXNP4ZNxon40PLoP4aYLzqEa6qNyR40G
mtFXKMzMygwUFqS1bS12CO1FwfD75RJGAgI56qfvPfhb+qTXlJuY9m722zuRZWQsAUEfn613geZg
FKesXidESQAMBYcIHOVkuHOSf/gQibRNXtX1A/CrnH57w2+ddpI72Ev7Pg9MIypGWG+ub8G3fyDX
CDp25ZsHsJ6jZ0aCyXvdXhBdvTw6ZRRIWZO7HY9uVNdjsTyR6vyzB/ua1TqnhSCtcwenaNNPqkeM
zOeDMo8kKckVPRSWKKRAb9S7hCw8uEm/RnDD1cyfCuerKIrBEcPKNWjxHdsyGZgGLKtL/nvLw2RL
KlUZrgKGBk3I/uTw/DRt3N59rF+y7JT9w0uOynZJc8AfBNYHNeLqw5EfLu41mPY3FD07l7dPmtRA
dvD4nZUZy6jJ6d+wL93wxlR6E+fkzRF2DjtWaXMMsKoQ3B0mCJKb1F90KyLhhfcuXuIK4U2OaU9x
BVh89tnX2ON0aGZYuntYzHGJ12r2puSPTB8CGQmJJF34T+xnpqW4mILgYkEnNOYXHNnPucnvf7AN
gPQt75rDNAPw2FjH3lSZmWGedQprD7V/QAMcI4a7Kn3M1YPmyr6U+j5LU8R8yMGQg8TXlSLyYauE
zGyem2+4+dn9DVw2zqgiQD1/gBM6CZ8zZ3fTbrdsaqyIKzFW6P4AkQbcxfgbo07D8A1WIVgFdO0M
vUvKKYXjsspnr98cpOGTx3gLGbYw8RmIY2f0OvOv6ol9R5ryKV+QdxC0qWWVS8QSVPzPO096WLhx
JAommr8iTWlNJzk2vS+68WcQkaClBPLhqgQXpAi32SDTo96iRQAAuQWkxBrPk0CgC6qCYZfyrowV
fD3maQPkicHA/fmbEKyl5qW7rxSXNTha65bIH+5QV3kGvnX3WV9ZsCg+EQVSOUP8Wt82M53AjJfT
W+SceAv3ZdIY+tryQPEXsJXzz5q20wnVY0+SJReIpXrbpnHb7ZOdXOAuLVEPqRVqWLMf83pKKhuh
3Uw5Y8QkO3DMDSKj1AgkntUKXsGtvuzyfGu31Ugtw+sAEjNsZvi4C9PRcvc1PIuisDcU2pli+wt+
o6SKMMd/gP6t+1/7teGOiFp74/v9oEgAMSLM5MBiUI3PWKKA/DAKc0xZP+z2aBJSikjAvXmEJQyZ
hTClG7DoyGOw1G2Ar2ZCbi07Oz4/jK/c218bhB8FAWeDXTllMQUo8QaTe4RyoMnENSEitHOuJJPj
lYA5UBx6rBhweOeIGQpUCsxFZJVw1MWqOdLpFGf5MJ16g52OJGCrJcx4cjdFil17C7otVSDiS6hI
Xw7TlfGL68N72ygONv1qQuYCSRzCdC2u4tnlCGRt0Vr6wO5LBZQIvTZ8sVtjbgCdkhi07LJOjX13
qkgnQkq4Kp2fA2KB/VuI++HDOfVVmAGXBzCEcQ7y9UnLFCc3kiGKLEM2h8l1B1N7vE/bf0LLz1Fy
bkh/oIz588vo5erID4VKAssXaIWuR+BMIppzJIcKQHLPBlx54RA5E8El9imF+L3P18dRFfRiooBd
2q6S86n3hIQmV/jmn02cHWTcBGfimMoJXjBp1iPlDRsZsrxDsSToLiFxbraZE+1J8hZT8EQKIzkK
tAOEskd0zqrHAwXeQ0yOI6OjniM188FH/c248QbBM/nycN68i8hCbPoi1bDBTcogp6u+RCADnCSj
1JXcZXwzsOCk64UDwqfZ6pmbljBqXm+JEBAvhbkTUb/00Hg/F/Dqy1mJGZ/bqmF0oQxz9Q6wRzgQ
1E2L8ugjk3b73X/2mGLC4kTxV0poAGn4ElY4B1sV7hnJ4gWoaEepoCHt1rBIvxRkDBfJmNF9SRrh
a1dfRGbwmxtwyeqt4fwjnWB8JnluRYFg8vLl5Y+Aj4unL7C//4Dg8L/H6rbMnmTr9Ln6IKcKcLFT
LeCQM3Vch97L5sNcF/SgcCphHjEjFgp9QUck/XMvbp9BYOT+FUCf5e5ngda/J9SsbXtbKOpzrLg/
Gv6qBWD8jZmb/ipgz1HjlkPDJ96Zu7JbcEZ9sYoIDZyIkUVOkl5cxSGh68yplFgdioC5Hqi+3MKF
LArvLqdkpncfN2vMoMEp6H0ETv/uXqp1HPYsZIeVYwJQwBaTmrTjeH8e59kI2nD2mCmryjmStO0R
ONEH0H9wQuLwJl7ZnjH6xHEXMIcaA7vHEL5mPGNT24QiuvEXg9QYwyd6T+5t7tjpeSyovYKaUL+a
36MXzX34EdlsNnTodIg6Sr8826hySSsGZ3wjwNg4FafbEbaVfZn8TdBSYstKSGuBiaz8c/QgA8rB
A4qsWl4TUcqnMaT40SvJnIOWAKsG8EFT1yBuxPQ8Ymv2amK6rskweEWog6cwHgGHj7dtZC+XMChi
SVF+oH0n6+ji6wM3R+Z4PSHEc3a4sHwNNcQcOMIM6a30P+HDLtLcI0/dV+zrH/Cub2T9PWK4mSi+
M4WFApExJ5L/SLqv3USSKAzAT4SEydxCQ5OzMeYGOYLJOT39fjWrXa1WnrENTXfVqT8GSfK2ce2s
ojntyF1Szl+HyLfktmwko9/vYJUgeq5uGyQtn1LH4m1fjAZHCYWu70k1L93L6DyYz6M7lvseX7xN
q3Ir/VJfF8tHZNCsBLijYrVKNXIY9WR1XdtLU6sCA6vJiJYkPGAI9NckhNbOYPOHEon7eWkWxvNS
vOrdP4pkbu7A2svrnqCle/q+jC69TDMcxBrpj1P3Ss7bhnIfX3HxNa6SQcGJoHeJIFEfSmN6ul5e
Mc5l2QMtvjLQ1s/j89w+d2CUq/e/3qLz15JAOPr7Rnx2CoXaflc5jPKcGODTItp2kGhsen/v+w8/
/lQ61a/SonsCvkYddnp0tyyGjq6P9SaSjgupvEQSxD6OnQ2gPxYuXuEA0EVyKEPIk2pRcs1sCCbg
ueod1418so0kfFaKYBAxOuMsFHNePY32g/szJDunqXdE5LzJsOtf2wITFfx4u1eBSCAWU8yQP2V7
iWrZTGS1Zdu/iM1BW+/1bZYTC6HtNLOpVvYnfy/NJ5c6nuFaOUS6WqJ7eW4p+SKH7mVFYs9pUs/V
0+9cMVPlFEzRTPsKVi58hpy4HGaon1k0Y35yeJjcX4VJb/b1u2DRe12o3xy0bEI21yTKLz+XbM1v
7JwrHzxmkcj6suBvGMZdnJ+/mXq7eaa5Y7petV+yorXwS3KhgmgmYi1RTqh2SUYbevSPFCRnfBkd
UIvV3bPqu+wrpfvPKqVHTIzfuvLgKPTe99P5V+Fz1jxsQ/Bg8ec2Krx5vX9fj/pjU83Th0vzzZRz
Nl4o6YAyu3VjJjp1H6OzTrNFrOP8kI/TZXQAw8vDCRxk/PUQ1X5IRkk0fX07cAXDTSfbOfe2gfRV
Z9oTjIB9t1EvSKfnMsIy1Vs9Xd60Tq1s40Z/nfm6l/VnRK9LcVC8ohfgabqd6q4kNfRnVdOtu+r9
XMlM0vGWJGmdKznfeB2XyQvrF8IfI/ox+yqGH3b/LQzzsXC96gfO1BQ6un09qrtUKVPatL/mI8je
aXKtLEuvnUd1/buqi8ROWk8+Ct3k1+UrO52H8LfLrbSvbZuz2v6hLSlDev2V78O2kzxXrRe8JHlF
Od1Pt1/6K7JXWQoRmngMct4+Ssdf4PpGGyubdC669eL1b7Gt4UPC2Ceg2KTmltK2LNfjM40Bxq0l
IOWHqPOqeztO1ouvF7bNay2VLTt8XivwyeyW9YKEwgysM6jz155BS/DC3M+mXPvCuVzMNJ6PaP1m
ydvoKq5lBLm5ijQAiw51jJSf0LLhm26y9aor8N1AeJsncV8+PiobAstDOTnygR1z4l9LSbbRO01L
oZloUA16DhN9/ReHbGXXS49ztaPJsOT5tFYkPMCDPIxAKN84Eefja0Nta+kcL6ebSH1WgyKv9Kqj
mb6LvkPTLEzE5lcoBxBmHdqfRRbwlx/f/hLWgkDkrfuCMDt/PXqOE6X8QufV0cM3SZfTr6kmFyjD
ZLAyK5R7v4io9Y5/kk0+bQkClHSvCfzx+/k18b5+3f6wRwWOiyuzwbhQkzlg7W0sXiktEfE9o5V0
5/bClDZXk1eMru/n6moshXHV9wKJWekysYeHz6V1TzRBsR7SxoWg1grVh6vAO8lQaCD8FFUZr6LC
QA4fuqpi1hTC68SpmkmIh/nufG8U38U8J+qeZH5XJA+LZlyQOzGPOpkuOQEHHY3G9DeByCbKGt48
0JgjMtC5+NsdllbJk9d7nugFGJrB4kQ8/PbstwB+xAKPitwO5bYWKfKdkdEv2k5QxQJrLg3pGBL3
+AqDYy/ZX47O3o+0vFfGl9CHiDV/vSAAE/WMMP456e5vrmZLkTbd3Lb1l3PzLtrc+9rOsVzcaXm6
4KLLElhAka/WxsMb91CNz78Grym9zqNbnwRSZAFWcrSrFKaHfRnOd+9G2mfHdHv+gO4d9EnXzbE+
QvIy8AyDxZ9G3APaz6nSgDOEyEu0N10zDKidfJi/nl/PL9YCGYmzafM3Xe5zTsHaskT3Bdr8ZOxr
3xJZu+IYO+F4YMrNSVxaxufqdUKsu20tWnsHEfHSakApQFjf42k6msU3QvFxVmxWyPx+vqN+Syh0
r7dCeUcJ/SuhsPcyNOACzWq35p3LlrOYmQmOV5l/aCIv/5qNlb6ScXZnUyBIiFg5V/vkaQxl3kJD
UpB8E5BrGGxWOfXyq4/FrK1WhSQZa/soEyYmrsO78+8hmuvygyuH6JvZ9utpajlW0m4LS81cc110
yTaPlAWm8tReqXHk3/lpIJfo7zeZLytKSa1+jyYdqVOzWqLwm3CqCT50HOzBaJ8tQ3WfQlzorwR7
OczCqbReyPoi8FYyWKA2KNteU4B54BUG5x66kPSL5dXtZn0gBGOjW8sRgaG1kvnKx5eWbOpRGu4u
Fp+13s58jgs14bVbXNKuPuPiTtH5VosxWCZsDHlU4bb0vq0RkbEU24rqLrAHZt8Oeii5Cm/rV6+M
f01OtdIIyQI7fS7b9qKymiRDyG0DHKNqaNMyaVWXpueEka3QUTBJQ8xT474OsuCTsEe3yKHS1gwQ
FcrTv9LIOSiWI+/0dw/g236kYoG20Rofy1pui1fK5Mvf3IfAWTwqmLt/L0VVWPGa2CLXdsqYTKHx
QErQSWk6V327I9LO19LN26tc7fKpozAVHA2kdZI1+4LN3NMbBYry9eN7piKcPiH1Yim9KdSmcTCD
8R8KxD5w7AEWs6gnQgDJdnKcXB6obpRTySd8vzaByIKkOGlaV3KMkNJBBpFonoG+slrZeL0cIVWb
eH1qaLC5LRunR/lvyQF88F6KlTsC6er0RvidopQ5RGkOxV1z4TlmKo+zUR6m8leRlBnfwaL19TIE
KQAuKufOsfJeqCHlG4/q66U2/DA0l4e3iHlVcq6u+7gQj8Ni9puPXtM+o1nz0vyVl1vONDsKIyqZ
DjqAfkC9L4BvTt2r+goSLt/nc8G4TbaeYJm1pso7cf64yWvWikKHuQ4bUIpO5p0m7jotvGU+i9Gi
7ZU9v/nrHJCf7/+OkMzdT1j0phPMMuq/QzDYtrUiZH2VM85pQq6QkdZQO0A2JeVZleQaOcY9Gvcu
vjXmpub4S4hcgAkEOBPWteq01z24H9bx0gHU1BDV+uSIsVQPjo9DKjYBjZIOmutPoX7VTc35UOo5
LWTi2YGXnMaLHnsH3HGVJMmNRXCl4W3gmWM999LIZKooIV6GFzVKfAvf4keCTOOPD3X2uRnef479
w5AHj7YNQBtKZ+YRWLcm9qTrcWgfnIioXEcK/pqurxsqka5I0XJPwWddgsuHs4XWckiwwIH4XhWR
Ut+3REP9Lt6JknJ80hbNOidZ0GHDcP6a9+/UWHi/cKIDEKtpu+OGgAPbXZwKk55La/6ijTX6XLxy
AwjHfTQ2Y866XqK+nWoza+ZbxmpkVz1Iq+xPr+kvYUssHhb768Ty75C2qDukuMTJxuagyAdjYV8r
1+Urj7ITGrhJjuDuEHOT9LwbfQxB6P4QareKz2wUoH1QSQhE3rruyC6TgTV3WTVOdeSIlUn7XvOD
TD0/zdTT88A5Hj8JafnO1l02lH18pwihuDvXVMkKM/NIwtJNResqmipKtrO2Xi8tmY8yPEtfS3Uf
77N458yix3M13W3j5Et8PbTn+85ZnTIfuNXmEqplPMohYhdtFoK/Mp2bpRFRxRL4Nyz6qO+9wnSS
bCST7fuhzUQ74P9av+ctndEiIk6gWnbIx/AO/QSUzrF3b53Gxe7SvNvnvSODy4vCXlSc0N8c8JLO
ksnqYsAqXS7Ugp8cplRlQOZrkzlhrs8LN+F7docnPawXRj3fJaTwRmL1F42xd57/AnjIyFhxYCkP
wlad736e2pwNOo7KdXnATQHg0SYWZBaJTG6pY/ihoe9s6OKpOvE8tUWVZH5OFXuvP6+Qw9q69yIt
sxhvPlaUjiKaH9UE4n7b9M73HFm2TlwcusB9ui6zI4FtMNy6ROwNtyhrEn6UM/5/E2gAaNftFl3t
qZ5PFKRp7L4YeJ5Zo9AFWRwCeeyscp8U8mV7bLbrm2Y89K7Co7yA/GFBnFwfVabzY6bykq8jJMQq
3I7VzS3yy/NDCbxfftydJ5ihShojHu8cE128RDZrVIbn63lqMJ3Pn47G0e3ZLgqllQpp0bHeExik
y0UWoLwNtpGzSJ4q+A5DUBH6QQDa8OeXTFVOxS2rIDKwi4jA53uxF/avq1LyyqEmzaISXqYI0Jv0
CnvAIVuyWMxez18sOorcUA+bMVUsI/8ZPIOpvG17RpTV73I+eOkm+0iVO+42F7FN7eeVlUzg40C1
ab581g44Sd876dENT8KoVoz4nV4YKgFUrTUaLTc9f0EoHQeFBg6ZnqyvK06GS1XK0UZgRnnRIsQb
wFVgpf8S7bQvkUe01+o0DeWb4TX+1RIds0i/uxdL6cnfUSL46i3ZeekyYIN4g+b49HolUty2bkZY
zqugDWMAaRngizXVH/QNxRAdYY5eS0IvxLMfG7xKkzkXEIWTRIsDU/v8zYvXDXaQg5Xqqy4NoS8y
g5IliUqUZgUVOEvpV7w1rlPgo31KVSlD916Kg3ICwvzzXmvinPDjIUx6Ng1p7Sm/L1JndK6G1U1K
yLHYSE6hoelRFodnhG9fPmEI77oweM5ynZtp2muT/UnwXvebE72Q8bj7DTa7xatUnOzo+tfUlPc3
3n4do0xj29oKjrtWJ2kfirXY+O8hNA5UgtM7X1qMniaWWVv4fJhOO7wGpitSRc48G7+JJjuh13O2
kDPkOd80+dNuBlCjtchbs9Cimu+gdSuQUsrQB3eWXMruOt54iaG0DGKx+HRsKzFGSUbbv1RfDEHp
blgvXnrP3mFWNpXcE/H9/SrHtmUvP266vrS3rmkrkQ/2nR/RC6T1kglAqhjGvyRVuLF8nMdbqXmW
bEHEuouAyL7bWcfHpUct/xdCE7Z/TRjwmoVAFMnn6jMnFYXRxEkGjpZrOYD5GS5qqFan/8zsYz1N
BaNHYazkZPWWSaowDTfoZheFpJZrfVWoXlbtHErvX3zZIp6LgRHYUkBuHDSE3639ofvqGSLzrCEB
3pOrJOE82HncWWF/zfaEIPRvNdFtu2ahY++10vKe/7/nvvR2lXs1BPpZ3suI8CJGDLneFj0JnOR4
8MC863WjZPQOinXxS776xoc3KysyyHzqutXUjmFVb5DtOIemapbHdqH0kb+XF2qKUY5RurIVPxm8
AN6b9YlLjTmzNtcvxaPrFmiAW6zwS+65x2jX08Apyl9fs9Haaay6dvT1Ocs/UkmizNgdWjP4m4/2
wXwfMlWICnLidDjQZUgcrVYBAKAS3XzOq6k3kUyMjNiOkiqNKl2RM78Oi5QYgUxT1BhdVC09DCfv
/etcaUh0vTfETgm9e38Y5w9vT2F9oigqH2AcIbyk4k8KN3Y7rc+e4/fFL4NKN1NNf8xKyYmS6WNl
3yy+ZtEK/hdigx0tQ5k64sbj4KP4yNQezHkxW57TA3VRPefySJbQCm9XK2gMWYjtk/ujYgsstm3k
6Y8q98rbKm5JxP/8VzTunOHss3+FdyzSAmPWP/v2enqNxeCIyz80hXDhIZ3+vMeoULtP96D+LOdA
e/9zwFAB4y5dI9lyFS9TVTu9UDFxc21uT2tIwxmIDwt+mWOaWDQyn9sff4egBZARwrBctzN/jTgr
8XZvFpb9l1k1ENrOMhNCkg9MfaGN1q4dv9atezekHSueM3z9a/nBsAyKI40RvPSM9guVPhb+Yi1D
VV7bTp7vd3Fk+y9Pc6zxr+N3k5iQfXG8U/cmRlvk0uqN4bAZ0hU8FWEQluc6OX1kfFCGxcUoE39v
2yGwzKb0hXF2FCMXlh3g8ZMM0E7pK5qPk3281sTdFOkDFNlxq6gAY/7G2O/r+/phK/EqxA5JyjkN
0+Vso1CkqQByJxoF9PykGC9S8e4qJygLftpBW7o3ne2myvaDBl1ZnZs2P1q2fx9MY0nI5bZ/f820
CIoqsMIW09bdEeFrNTqPZYDxmy0HjLA+7xPpa64arELac1l+yRRKzDXrBvwYt5GUINk+dP9YZpsX
6SqZ5rV9+n6BY99G1+m+XwACv6k9x/z0etfa7kBsmbYiGSURTcnJWTy8kMBlOcNX+3mq3ibFRfk8
vrVOmucwcOsa8n94d4NuS4XasVgGrsnSKGhWE9CQlehjPQAFvaWAZT4cK7LBOMiHkDdSPKijranh
BC9+0rGPt7vPP1671x/jfU8RWnX0V2FrUGi7iLKlfrIkQuzYH4b0P90IZYHDNMm/jo1qJwSapD6c
7Sp0kpLvE6WLb5VMQVtaXjQ0KUl8cSdAF8wYf+Pr19yZn0Oa2TYVrCkm2s0YmCJ0x9w1T8Ekq+6Z
nfPN4huzaLJbn+rFYunwceng22emaXyj7xqs0tLO0iEMPXWqIs/Q5sdNed7c99Y9ydjTZ/PzIeYg
rThuEx2C0M3r/ks6kuwIyVlD5cyE/g07oeymSiD49CpoaeEKmeB/+GGjsyVrVrpesebbaPl+hgMG
r++zfqwvR0QNT1E/a7IEVHn12XIiF7BWedZ30yu7UXxhW83bqj+R+V8Z9jXB7jnklQwHcQc9EM8G
6JV/L5TD9HImSpjXnMRs/CtU9Fp1164SeEuxq81P1cDd+ce/WT2cd256JvZCojp/c9di38vXnCcr
1wOyz/b26D/K+9HLZNb++1j05kEeVWjgJffvV3SABIy3GZtOJAS5PBth9hacMY2/OA0KqwctRDLV
KH4tvjO/Tm1Bbjurnx2F9qy96+EmfkiK1J7gIBSvoyxR2LY7b/hLPQZX9rzg1136ylPGJoHI880d
UQ0KtkWXXMvb/5rF1VtQRgtgD9JqXGF+wKqRcpQc0ZZKUma6+Zz1U+VBAVJugP7Ar8zZiq0h1RPj
0U4qBOVS0KS9ULtoquvsXRXweycx8Xk5db1Ey+FfQ9GFJCtfWVoBBgfOkwCo+FwkVCBlw3XR/lDN
vykOB0VK1OFNu4uKuxtZZWjPYlx6rBVV185mQLJA8ZGsOCf6pLjUptnaYSWtasXtFU1mlfWO2SDd
Ey7GAXNob6Ri3aRECY9k8O3udPCKSMHYPyf/6m6PTsxuTdKby6Fc4BLvFOlGhBQXGoJLWiFiuLL8
zjVWA5a5MLedv7OtU7+tFUmmZAA6jDBX3P41QgFYDxPN/FCYkotc0/9TKxodRGpXmB9BCyL0un/N
dZfvIlRk1KlU5Daz0lUUaLAgLspyX+xbQihDDIfkwqKD/AuZO/1S66/20lp5WSoQrt/FyapGdYem
5HLKd1O/2Qk91M1TJd9WYlOyoXWjc+56br739aNeQoEtNBzJ8tgwaOCCLgOx6D8cwQtRTrhGDQ8u
/uEOV7h6pHJtQ/KUZgvBPYR4CIcMOIfXZuORX2hbxPcF6WSFymjWIDfZNAo9j2ppyiFeyVYP8XNF
Ff6CUJaXXTYQ1TMfuR8cts6e9pVCSinSnlwU+rL5IaE/vy2fkeRc6vyfzU+iEwT/NevyAosu0dRS
QYnxnRlfu+S7TtO1TYMY2a0jVbxBpxzf4nSNexyHfYpPAxDm2715a++FVDBiXT2VyhXsNJVw0e4q
4bnXH5Vt9fKaeKNgsTR0XibFr2trQ17It5UtfV764ERQxMjDSzTSDVLQOcn8wAmH+pIFLaWOon/T
/ebJn0V8Bq3HVyD+ddFJtZnbmz/PydKZGXdpXtNC8df3juckg5ppjm85PwhQSzLUdcV4H0tbXgeB
/9e3XO/8lh8sP1N1P72XaMslKQOF+RQov/S3ta+gj+AuJmFop6i/mlRC4T57af01dj9S/TdBeFNx
BXfxfkiZvx7OG6v4aEbRhUxDkOltJhRaccEfvSW2IIBC9DaHrJbOBX0JPz6Lisg4dpPXeU+h6ay7
Hsyl/Se7f/V8jEq6Vq6N2SmymOzfOGu766+ApN4admXxKpIJ/i1Pi2Guh8TtXuHaoztz8IMWCZ9H
4TaQfECdl5PXQDpu6duVM5dIS8upn6ysR9KK0JDOOIuNHIFic8eTTDzL1lS6SYjwfK+7i+oXWKZ6
iFb1HsFVTExRzg+MZyUtMSPn4zhfsWjVAWjlc/zMlf6vBYOV8LnFjnqVvenzBVYQzYb3BidbZdY7
tB8EFAV4jYVTsm2Qowb12iVevJ97K4aFpNOtm/rnWQtNkl8nbbml+WhVZ02oFOqrWGJIeURG7bg3
J6awbAcsUXUME55/pDEkOnyX8h50oA7zNbH41j1b8T3SP1S+126OHz+5CHrcWDZbggZYyhOdr9mw
l+eY7PeK7Uu1SMbO4QZaMqdU9yURQe3k51xi1LpCG4m0T3Yf1Q9ynDqHy29r1j1+5BdtOVK0V50Z
JZwsRKW4eHmGD7OV37XmaCydJg+m8tJRjNtk/bsIydfNU3U2yhrXA+V7/L197X/3vz7SdD8bc+VV
OrPa4GjFv9f4w/kyktGxvxkeG9KjovUYMzuruTrjZ2NWe2if+uvlKwyGiNGTOIl7PBvtxU5+2oYY
P86IqWeUwFa/83KzEHD7cxmFB4n06FZ6GrCJL4mwxDoSI1+iuR6RR5wR86yGhjLnEt0Vup6bB2Ie
yw0ttZWO+WoVXZmi09WMpoti9ebMbLdlP35LeyHTh5h6LvRpkvhBI8fl3l6lQx3MmeNr03yK9mdq
rmZn9dn2jeO4eG288M4RMJ51ONJtXsvnW1pm4oeNqpDs3nM/FIwvBaKx6PDXXhLQ8S2oEZZyVqhl
8s05fFBz2OlrmehS5GWPbaOVcKUMYIM0+NgOK1X2S9CYEWpshV+OgJGGcjC3ZZ9ot4CDKXYTNom/
+jozyPWdAqq5AVl/b02Dfe5vqtJk+0Jirz+YVbugmPUlkvWcqi5CHK0OxtqZKc8G8ZXuOVBC7MvM
hQRzLxQyQLb013Wybx0n/3Lu7PaYu/1k/pvuUeWWDvE0DGAcPSK4qD77NFD2k/rL56l/rnvFov46
+erTiRi1JqnLRr9qz+r4O52LENc7VwRCL9871ZyPzDxPMYyzKRTsPBfxmhko+JvMTXHNbHf7pZ7t
8/J5vqjNiDgmWw8hnd7DKpRxit9O521GockYysAFIdV5XimiYuJrGPI+wQpqIgWyS0E1f7+9OE6l
h7e+CK1uUqqg9J+FbaKxO5aWgud54dx8A93hiORH6I/EdIsATvT+uilvk6aoTwv+sestNiXiwETP
YczxX0DQa6K37t/o7VKxychETNn+DxXbytoS6TQAfe4zFR9myLrFdEjGAdaV71U3gDSn+plVilHB
yibhY1r8i46mRPx4AnUDshei95rV/BPO/sfGMaZ4CWrJvcOfbp8mVsBQYgLTOjO9VJYtelRlALey
CiuIp3yxEF91+khP8uaTGzFuIFQvQoTIGd04Uoqbcu7kH2e7/3C5QC/ISosdAM9HoY6CycqF5tAk
fwk4J5wH4oh5v9U2yiuh41V13Jk7yAhftCNK2o+P9q94Owj6lhA5aIGKH0IRm9v4ySVhjwHAzAap
z4ekymAZoUXoF3823XV7++rTutvZKALq2V7I+HxUcuXt8PbjuSrlnSmrHCHj/JD2S6vqsZdrENH+
lSZ4bVgdpMc0mRsk6oXOoXYwD0Jnb+XfTDPzdgsBpNG439egUsp+Ti+klQtc86yvSIeffEm4EzMy
lhjxQ4kGUuJijLPuJ9FDRb0AeFsMxaEtXmFiubaINaUcTH4sYEliO/Nh+d64U9L1/mJGsWayd258
GU0rG+Fkp9ezws5nfJve05Gi4K5J4iLGpX9qr+5lMwGFeGJy6YjyK/0qBAN+5KCXNIwfCqzNvxiM
yVWWUFZOztM+X6wcCOVtIEmRBinPZ/taY3g0COTjbWfTe4yEoJTzissS4+wgPzA3FELIV23zyhN4
bZrASbGVXQnxCnlemAnHf0WZPEsXyXBG5WL3RLb3CGdUTWx/1N0HLOmmNmtcz5WrxCInwyR+5ePQ
yTU8T6vOvaWhueNo+p2yaum5jfPV1M+5t6kdpkpCGuvRzavV/R2nxn7jQ2nYqbbaVpY0atRLknlP
Vf+Tub0+5/FjVVugzzZ0zYOUpCIiHIIf3YvwWifbYLmKgvK9nD/0N5vIIfqisktc9rJ11Z30LIdj
dSE+Zasvjmc8vUOLK2Iie2vig5a798ezVjzHL8eJ5DY4Qb52UmQnLPNZV9MF8d96AE4V/02jDZS2
b6BZkf86UeN2U9vm4VnLPpEtYmS23fyp8TxOAqtgTUdRXMrybiH3qWVtS9uYjF9I2O4d8d4+II1H
nm2ay96VpiYlsm33dpLbfWOvTDc3Q5LbPxQ7JUr9KIoZP6Ru9N4DfJvOy/AEgEmxf6if6svmDvpF
/PFKmTB8xKnOveuwjzwHUtpMesfGNWT/IP5rWnLlEYxFioGVpOC/4X3qpmABv8CuyfeqGtpnrR7m
AnqGADYdmufJfbIbH4lK8Bog+gwhB9dXYlgcajuMfsmZInB72w3w75C8/s79Lr8PxXIgwdzQrfkg
BMxiS5b1ZzXpW6Q/xU62ekCxOrXAX/Ho1gLKke7eI3w4djokEaEXa4cad1I1jO/Zanfb3bC2nCfn
SSDHIHHFXhAeHDuws2jelTZde6A7X3pQ5v/ZNbUB6R4vvo6ksKYQCHm0pGkDtwfQUNNMItavVXEF
JX/NP5F9gLWCJ2+LfAtfCzoR7ZCV/XtWgmwhHZKgGqtKsTlvXk7Ivb8KWb7h+xDN6unaUTrF57Gr
0UhA1/fWpf2zXXI/NdM1HHAlx6J3jrKTnb4140x7Xhq9cIcsSDSqWcyXY995qBPTxiAZFKf6z+WR
+7Uc5xrHOoCipsL+TULX1MHuPjm2lr1t7+bmnuTGQnuC8xHfMmlzgzAgqoPsHesXv1YEpDDTh67s
nUQY6UIUzXZkzDVMaOwUX4hXHx4rB/VF7/bBFNp4flE5/P1a8vMSvvPV5T+jITvZz+5TAJ6MfN0L
+KOTqIKHk86bucZHMkrFRUVC/2iKXtDpuvmf5dtYEEpZ8ykJ629GJ5UyoO5OtQRavzC4fF7elOre
S1tikFQn1w4BwFoTgqz4WD3IsrNbSZAVPW5q4cRppIc70OpSEZWsut5Lb2Z/TJd/Q9TnPmKuUyba
D/dQCN4WiEc1Ikk1HNFL9gkKM3f2S3k+3IFONOqBwJ36ltE0xPrmQwPLaVO/vtMZk0kYj1LT+fiK
pWH2dM8ewW43b/owXHX3Tg9yv8EZlbzQ9yCEVyBB/zzcEC+1CZfLWskwUbk+AKz98p3rZE1K9hSs
RTpKNBf1xDAlrbPwuvp99MeZNn4lV1mSTi/7T/xwCO9fl3/BmFQbEtDS0ZYqsUoe5hPMNCbJmGEg
aGDUhyEbqz6u8AmnwF+Ssr17+E9HGKloXlHTVP0jD4h57yS2M5TuFWx7eHsK8NCKuw/tdtQx1yri
uXXr5+Rmyn6Lk5209N3fLFfR06ij0aMWducgSFgCR/DQGLB7lOJlCVyEhz1nbDFX1LN1UEmoMkkN
Zj+uXOWleq5DFxfvBm5KVBF6dQultL8y3T5CA35vcf3nZAhvGL1aWceXknLacfMaL80PvwfyFAGZ
kbkLg4gaj66hr5l+jElxzPkyCuwkQNvmn3J9wDmybokkStO75ypI+y00QXT2L1s7WQP6J2uC9dpC
idBwrn49JNjaJapXcpFwfZSt1+/QtTP6zyK6F1QfWtTGlC8Yg1fd9A5itDaxYQYbtYrWeJ9k7TJM
qcvAZgysOSG1V94IG0UC45n/R+/jP93IV82/oVkLES4J0bMRQvqpDEOl9p84Sq40a/xB3dNZdDlb
JJTFSakMLyMACWTjanppv5Q+6aov4nbdkhqu/VEYDDjtG38lQ7W4Zed1ixf0mKgo1Z9/aIsLQJI2
Bk27KfPhqfJ7o0C41YIC+kxy9/2bwkRRPYnHJqkhjgqvDr8UaCiqNc/LItZD9ld/ooXnHzbkebK+
HmV+L5b4VnFy6MybSSsdfyNhxOILoPh9rl8G5+4VICyq2qz9nuZzCQo+kbagxnmT2UPtqnSrl9pf
46W5gZp5K4b0TPA6u8lsEypAE+Vw99JtlwJkcxRgm2/eDXG0RtC24mBfWaFPMevBq1dOdrfLMgnu
tcErV/pZxdfPv3ahfoohU4TD9zDfyUZ4O7CrW9Nrq58cI2mhHgS+BqD2rCcuYT3c9Z/2X3gj6P5W
oUUrNDiu1t8G0d28dOyyZ30EJ+x+KNrMuvusPiepPnZlgHhREPOKovdobn+W7dA0t/yxCjWL3/Q/
J82CqXZysHljZ9JQY7E5u844I9e6WAvnsHkFQu1M1EaiJ+QP5EIjVLqnViM2tw8eP4nS2u2/8Pxn
+rJ5+csyDTWtpd1rF98ZT5lR+Ku4nrssxq005PNp78WgdkNde66PHMeb8xQnaHAoLCfjeUQVINI3
/x14x0IcUoo5uUUNL8u8znDCSzNQpJYYHgeylL2CpsCqTsnO+6tG8dOpikJL55E3UfwO2UZZ79XN
bpmxa0AibRoKWvatv+i6qyKxC/QLefU/s1e8rYGvGpjndlCQyr2MJjis4f719klz1qBc1bz4VNjm
MByyIhvZ0nhXdRJ+1CTJht2CVvSVSmWwqAf1WJsghRnH6KPJLlv1ZlqhGiNEoW5sIv7m6nP7FY4G
eLHRzOwRPgTSvsqlG278ICWFA/u0G3krlk+0g2L357Lgsr/JCGvr41Xk0CRwwmAUu9Gpp3+VFus4
kfUEhHHoWNXOhBOqpJVLkG3B62ex82Sxp2clFB5QEaamJkQLo23wzUSYrZ+p9dKBgX/xWgso3UT5
+YP71ExALDJRnu6YupBS7HmIZA94Lq51nM7v6nfPY/1ocx93+K8kYriPF6uyklJpHtN/Klv5+bbA
rxwJdwB3PXDt8Ff3vWdpFX+mfh+yAY/WUK8/UdWO8Rymh/PP8T4ggbuOsuxP/ozS1CcrBKmAUjHv
WSEMl3fewX1vFdRqyX9skBBxYth7dT5wAVupxm7MXtS796SVf1GYHfn3UvHeEHREGis+DuMm0a8I
EfcRrfELaatV/fjNnGKt/U0NTMYQRIBGnKgFyDtyQ9Iz+UtPhQfW6URQaffIA8Max6waNGZ/Dpcv
ITnaqdMmkpTOdaFXs2QxYXoaPdissmLNhSL+chuWf0ZpEH22df4WI/dXms9LilPzzXWqPC3E+jUn
2SEyQWePf4mCuptxcTjfxoBlw50f0GG8/AgoiGOpmVyi4EhsBHLV8b5WDKvHi5lb/V9IFTCgFG9E
rUZ+XQTMunuArIfX+e+vuplCuy4/626hnsE7yI0DYpAADNZfwVYamkgSkBYS1Cj3thvuBPOy0shs
qRLlZto4jbaLVTfStH31X7p/4/LZb9D8soGIT2RcxOwKmsU2RLnho7ok5OtkDUhybWC5VZr/xrmS
7IIF2UIy9W1TfpwlNNebt5+dTYt7Q7bSDXZMPElNN9l8n2heRYfXUtxMixr5lMjdzRDrX3hLReow
ZM+g5UECc1kYJ1T5gtJt3inEoAt9YMdI+W13aafoByDE9DiUHw02CY+U1VPClOk/qOFvbyjsr+89
S8xvCkPETaB/jIXHT9Z3SQ+uS6uqAvIKXIZQnLXch12abCKY1tKkXAXHCEr8eN4ZW4fs7Yn2s+I8
NiTRp4dNgF7+LELAT7UegEdJq8XGZnTo7ez9O54jFlWLaUw/V3W+JBkIg2cghYst+uDGnGu3SrWC
aOEo2pKJmjZ7lhZRDMUuUgrdtxxdLN5hLebb95SF29nolJ0syrMxtqOumeNY6uIFRxu1FK5Sw5XI
D+eDYjc7RO2XJ+PZYGaiTnol2mUSdaIZGrF0qWHWcHi6NF05957lXDFVoWJ5tnyJ8zJ3JJgydAz0
Qn+RGd5ir0cPp/2msjLKh4A8KJbbnIygB+5c1ZLS3Fnzw+kcHuB9iwuvkg3Fyjjqk5fgB3mp/2lB
SPbvxkj2Xu8tC924RpNDc9kufl/0Ujy7mUEoiTLIosYcRdWRv6obNQ357Zfa76xzqmmYosvJO9MZ
HnpOIoVBkt9Q78hIS8y5c3JRAfRyEOH+P4pE316+qcUe5gE9nbKJzUjzb8imbes7NziT3tdyxOpZ
FspN9RjnPHVtxSYmzFf/SdVaic6qvWlDXSIpLVJ5pA1HryHrejU81OzF1ufb2677aNI0L0syp9ij
6WwWU9YVZ4sAvhV1koR8/bBTXFXGPGrcvc3wdP/y3jixTC/Th0f5ReiLE5p7/+JckpJdWuweo77n
9DfvI97G3zlPwHQdbxvr4G8koV2qXrbtkQyom7nG8y7PR0X3aNTPuPeEbiHKpjAZZ21SLN2DrPbl
TXn3c3w7MGkY/+SvnKNR18qqI9PHkJoKYGY5RyRVpniRQWhjujqJG4KpUkUHBEWAubqSfl/cqR8e
o3WD2ry0svcgGPffWYd9t2dyoBFAvUIt98uM3A8DSdaPcVGbGjz+HcxOnUPnGURwNcIVIDPlZHl7
VygqGHBVpf5J6Z3rFsohxDofYPHUgdDiHzfbCxjieCozoLwbEPyOjk5BKYKFILrUEi3Eelf5zTW1
ztV4E2ew213vPNXGVMm1hSLUQrD4S5SWZlC79qzm4TLO4b2Hs+fbJGBXNgDxL95jJ7giBc6L89a4
7/UtXh0v6PRMWpX2eXpg+em/jIfF74fqlNlrEY95bAHFS49ScpR+DabC2U9/31erTtkPJX6wy3Au
kFpMbmO412WMPA8S8XUjaW+Ob828D7e2qIcaktyYQmBBAXJXL50zWIizMgKGJnji/4KHwq3emEez
V/d+9RqHhq5HvEHs+P1cl87aVNs2Nc6WSW4qj4Ms7gYaOPkbZg22fA+QKHRaVuk2xFMydHzi8NJa
aGqkqv+PpftaTmVZtgD6RUTgzSveexDSCyHQxnsPX39HrXMjjllOQDfVVZkzp3HLdKDFRrj3h9E4
PJyvYuPvJoVLQYcRb14OYNE9vjCp9XCAhhzlDH4v/C1gH1h85EhKsTYVeZToDqnN7vwx6emq1HgH
7irxrz86PVsQMnDhL5RagZSEW1xdGE+XYDtS6kcYXhWSlVUvYqtW35WetXS16jwjG9YRq4+EdBXj
M5CP/KnA/hTHW5qWxlrxCkp/RhF9wskBhpuIYBJJ86g8+GM60Jup2ua/g1FtKTUOWq9kJTYROwk3
kweebdnzzDIKIgZpTvX8SAbyN3p2ls2I7xF03hxwRPp2124DFjL5rSmNgzwtgG42LYUE1AxPTG1m
unDig1h3hjQ/i1Sw3KxI0QXgZlSyEmdkwteYAe7/oKPdzY/kPo3AH6Zr8dF/iIEMeU8sM0hVkz2E
3f0f7m3w2KT6R6GNVkIpFpqqdfXVtA4tFNvso/r+uoiG117egfGFRw9ri5HiuRs4V++OT7EqPKCd
7CkQPYrLyjSYmoAgTAPLCadotGHfbK3+WQVeJ0dMxyC5Wjjcz4/C9Q+pu7LvbAduBaTjPIv273Wx
T4YFBgoI0dmKPOR4f+kImrbR9PYd6H8ly8xhOsqipcmR0ZYuPsXTd3S0m5/lRBmkkFUDt4w1dCLf
mFWSIhO1MzgXb6iUGV6r/0i7iH07yfEhRGM9iIAf7HfNkX08oDeja20p2uieR6oGLDBsY7Edn/D6
tayT7e8cf1Dogmd3AA0MC7C+14m733r0z3zw+BT+kTVl/fVGa3BsCzsN7baa7MXtdPV9fnTu3q75
aYO0HI3i5vWO5QgC3slzMN6Pr4sYpWSSlXdgcB7zvkoWwMogrJJxMjxXqW+VjBxjAWyHYXzv2PiH
ifAHlbnoMQ/pB38rED1KvCRuupJdAa4XejGIVDVFxVWOhtyWRFNsd99ZvP7w3+R698g/swU2DDcl
GEFxqpwwEVcBhsYsnKgAmNqy+pbEqGNoC4yLKpWNBGA2CJbfTK/eOD6KYt3kv45NMk310rVLbPQj
UCLiqe3YG/ILqO+rbGqiVw4sKdyMDH1Clfncuk5u8MlnRtuK3w8wI2rZb1Y3kguCq8iD/e/0bzdj
0q+Jr31q4RPcbEnRiunYyfTj2dIq6XN3+RpFVZhItPZIJxkNxvV3259h9lcjX/eRzjVXeP+YU/68
/wMTtJfn/NAUosAd6msqqGBZQkIpn1scnqvzaSBr19koFLO1DzmYYqaxr8J+ZLywbahiPVVJRhrZ
Yq60b9K05GbaphFOVod9U9jFYlJmyZaCORbolO3zanibEPU0P6DQsPLeM8WTfQ0onyCrOUDq7EsC
W3EHu3vuA8N9210LuD0VGguIns5IDwnhbF7M4uynWqIpX/Rb5dIyuBuQjgtyywJKTebg99n+fuaw
/3anEH7u47WrZa4EA6KQgsxBKNA5T8PZqjzzLB265zwDFLGByi+BcPxR/56/t25CAEUgF6XB7q/v
kJB1Ysjy1uk3kiIuNDfhSGokHMVxLh57IMHqT5fUmeXmiqZXPlld6ENgADqcgfN68mqGDttw4bUt
Ru2ZGLWP1hI4eqkA25CqQ0xSyDkKiWv3xoepE9DSf40oBLjm/kCoFc3s39/PrjwtXr5S7WFA9NAm
DDBYqoCUBebRKVvE9xK/ILADfx6nKvWLXhe7LHwFAntrSUZzr/LPvm2OXZq6uKmE0VusYQpN6hl+
ctfpjK8NzSsB4z9bM3hNokPsmu6NNyOZRkks/ycORySg5xTTRcrpWtAA4xz+YNPrxgKDSyNZWdbT
RewkfDIR4GI/g4FcFHaVlqXQ9Pnam/K+1WkEADdnlm+um3ETXE710lnjCU/xdIW9X8N/mNZcseG0
WHNTJo9bOIIyRdmQKn6q6WCrHbdJV5+LKJNxz6y1tDHdCe73oqk6rGXcsvCt7XGdxHCOqO1+b+z+
L6xGEhA3T27vAiI6u3juHUlyiGz78h+FcyCwurTysSGVubDXAwlmNhdejE/NpzrgWpXvkugOEkZV
7oi3hi8bDdLokPrXPRc46qWkz5MFvtya718ZrT4FCLpjg2q8vHYUNjpk4VIrh2w+2yWK040eibld
+VNd9tLft68Hp6VlhX95eVVMyIyQoyBpuR/7ev6XqR7rElRQOAYboQLPn0Tj1vkEFMN7a6M1+lMl
Onu4TScEv9e2feBjiUMhJlr6e98ikC1cqdSulX2waR29GuvRhyttsAsrJWuQS+1QcTdjgYAC3sAh
5oZNc9lN+UHcHzzdEev5fKJ6UDi/rkX2cJvv3ZUjWSF3KeY62d5j/ukwaQRrl4LyedlejqGlkA5U
EtgjoOMwXFYjsnNf5evYKAYaQo9gyfQYo3A7CS8DA3OkGw7rT8L+cBiu25daaBhvcl7YBDFCv3WO
hWkZR6JEkPZ96awGfFz+Yysz+1S77+J//GSrqRLXjd6KYfqqI0egtdUPcOkq5oK7DHNZyEv+DOop
ZJthD2TV0jgCRyb0q+6pZBqMU9lcnH8bwE7VLMnbLOQcBBZjiCR5VDedM6ObavD+uuZvoIrE17Od
8B4nC8ojbrJ81cjJdTRRAN1L/3LSwwxDoAVmVkCcEct8dzO6wYZUHFE9vX1l1Tkyj/XI1jUWPOpQ
+9Y/uKH87W3iiGGXDhz2qgmLyYdRvtg2tly1nsUUs9g1Y6108fB1/4ZWJPq5aCHXXqvCDPOZ0Xx4
D6blpAYQA0GOuuVr2Xzx1q0IzvH6s1RwzsbPexaTyGC4vP0hZ0ME35CAElaC840V2mmBWDVc9eV8
fedGgVB1LR+qIa4lW0zWljVz+d58/9/aBsUMrZsppVrvciCnGbTm/7P08/qn0o6jPZKtPyI2qADl
GOhEFffKI7qK3CLSY45n7r/+uQz4/U5SZRdePczWvV0Z97jrCpfMF2+zi67MpodsU80UHry7REQE
S3xRz3eQB856AOibqzyiXx9v87/gZKdbroTl4Jxm/Z79S+qntSAxzMhb3XNxEzR0mX36IYam+f6q
o/w1l8hk1Wx3NQjpH5kCS+5qfELbXVsOkGtMqVmIn0oRBujkKpRm0VVRkMgvs5Tm6hrcZl7G/r9g
o+w8HrhpydLjXYjicP7tTeIYlj/z10Mh9i6+u5/+RZAuKfhUYG0+HUazt3Nlf2xmPEz3ciJbBo5J
nvxPEtGyl+O20/k8ylt4n9DZn/WykGBhfi2wVX5dbK7dLZJdM3eus3nMSmzbkVaI3apuUqNMurJ8
dqbSofJiqF5c1lup7fdZZvrPRdnzQmRPUTJvytxO7RJUPmEnwiuNrTHiy1FkoE7KQL127z37915y
tJksdU8cyn+QzpaNzSTR3Ff3FEo0NK24zdHIoj9dF7LjKH+L/lWLRND9r/SKFDl5wrZ/0uNIPB8f
vdE5iQDRHdfFJWLf8GjiMOSeGxtScCY0sT3OuqGzxVTAq1WsPaSH5Zfv4gl930A0GNal1yE6IzLJ
TFqJcqxpvJ2f/zf0YQ9FURiPmtdfAh9v1RwwBf7xLuZY3CaKftT74uB2GXJdurFhrHnGBbN19Hff
p26uHB+f+JkHqFSJ1o9mi/cbb5TK4zHZrWana9GfvEWODO+5SexWTauLuVH9egsFSh9J+5rsLRl+
qan5YHhZJWW2mOCM469MKmEYbHS9fmr4Qh19VJJjxlF/FAwm8BjUp/+9SvxlT74h7l2LyU8pPvaW
B3huYqaYjXzZeBSoEg5P5YtIgmCKiXaSQgDokzgYRq2L60PRC2ZZHfEmY15Qj/17eSwY7ouqkVrQ
Y4fiurb6ftVWZILMGftuRvvaPvaj64IElQLHR+Q/n23DxMI2Qq/pGMqqSgMEsO1D2LsMQFWHL61P
gvt9nQeiZNvxCz6hygGIIDGdvhGtRy0BrqrHqRG/+zwxY7/2z313/vSt4soWvewxFrIjjSD+4p/g
g3ztJ/jJCvjD4S+4hzfDjWNeuT/5meS8wTH/s+0vG9uG79a0TQOQMKx1Fwn1/CX4sTxpqSW1Acjg
1awgmXUxbV+7khQFl1qTySw0cImb5WqZOGLw5yqxWPep+M9mC9JU3Jezu8ErlZJb0um+8JMAWHuK
Sj//LB1fdvxX8z2eCuhMaYW7gRJik1c2bLok+eE3YZ6VYZIcZieOh3ipPOG5WJi0JkFPnqz/xLzk
m2FRnPk6ApE8+a3tRVKpV0Reuh/M7qq7v3Dfl5X7r2vw/0lXEm37RD5mblX6yAGPlOT5xbPBSPGd
6PnfyOQc7dw/Jd8jp+jnfpBdJFetZKR0uNeVdYrCM/IrQ9e/1aPCRkCn5ZGKvIP/WybSuqVK5gYr
cqmXomKxwSe8R6uxVdH3pGfLLuhrPD9TPTBat5zSNZ5h6bMKAhmGmJGWXM5a3EheT7DtBxVBHwB+
pFYjkPM9PYvXX6/G+vGzbYbPI0RKmUh1raY0ghgehs9/Dge5OXfdOte9ckzCntrrNLRQ277ryGTP
22u+4qedKZ45gQ1Tdw4bodDfdO/RmtX/op1YFwjpj7/0MZxUrwxLp/kn8SMJSEiWvdWeY3/ixxP3
gg92En03XP3t++6EUcj1U/DPXCIKFzfSbG817WDA7NuBkP9HqLGOVpHDTNo9jPHvHRtLLQaAbF90
LW9tbKocbg07pFglh/qtn6lNsr3YhEPz7/JVNIBx3ZFMNTNtHRFN7/DCzCTS4avjfOWIC1tFwCU8
9Kif2sqI4/hn/xs8FPCXmTyI0x3jx5xylcu9QjCCgPOOVRK3ejw4JfBeX5zH7lpqvr6Wj+MoJATV
3Y64KiV2Zd2apsRQjTnCW9hFK0NBLjOo7ZYpiNVwmeIdJ8WS09YuK95+R/KoAb9X4AgRIThE/CAA
L5sIUvmMOfAuuGBzI3c5y768scUlW8NlVUASu+/dD+9hmCvq+1ZJpvKcKp65wfbsxzvrVFnf5m/j
aFRGT28kx+qFz9bxO7zppXhzf57F1bHzoGX4R6/bLSteitLfW+DJTb0gWTPmPH7jP0NhMv74sYt3
t3o1Utw0+GuR0ko8lOld931EKKERmgjo3572lh/NqQt4YFNYM2kVrJLsX1w3a8H1CDMJv1zX+iwu
PXLkA9YWIi+rhnjzkezH4v9FP7Ukxffce7k60Ikblf7UtoaMz0b003qADsQoMwdb13IiYGRZ5PJL
P7GzW2FN1/QMAeBoJ3uxQbD32ZlhrH0PPjhDElJc40a8ZL2qV/pJVxxb57FPaJBCShc4N8vfM76t
9gy9Do2UdcD0Pzp3uGXWDJyZVjUIbM81W3Zxww0Y462yq5xGu1bSccbsBOqMkRIUSx/tzbSi0y11
QGO140LSJVma4Q9vJiYclVur/s73kj+cYI4A2DjTBwZLagtuKyGG+mlUwepunh6tWjrmc1VubA+B
Ziu9dTUgvs+fNMtuwmQ9zlWD73EYJhGkGsb1w32d6AitIpg7EVHv3EgMwDlFJqko0k/o+cuOSFh/
XLhBYcs18M4fWSmt7iYT3gXmumr2cGW1V4dh0lWFK5usO8ZYtc8AZcgdntF1YbPETdG0YHrvk4Yf
R6o7fjFbZwcPR+PZDs58tczevu8NQ8hsH/2vOS2wm5zEdR4KerdGeVQPbCBI+HOM/NdMt36S4yfJ
xofeigUCoY2+LVvr39FQA4rhmLAMnQbkY6V9SwBC+1SNlG4gLqXO1YSG5QD+iN2mwVaqht4WNBym
88/8CZKkbeqcypGg57QtPn+dBDYkG4G91ON6Tzc8GNtY5ZYs3Ul/I01L/iI9OFlOZWpHVDfchmR5
meHR6/GWOlG7JMQJFK5gO7YKE+vzOu22Nok/jjp+xbcippQrHSCDZsFmt4AUTvW1jVkORkHeMgQQ
XpjAn13VLDFf/qZhUN/oYmCDbI/4jaNr6C1tdvlke100g+GPbetlYy+RBYFI66oJKPtIm3VAsS1Q
VrqFvfzwrPZ8OcYjCAKw+9e2kwPBJPsWLYwSpQMcnesiaFsxNX8FAklWFn9JY6XYPKBZA4JgcUgH
dASyM8f1Mc9UaLGpfAb7rzvC0z/2heeHPQZ7eZ5MpuvX9pqq5tk6Qgy3fXxv2qxlf8P0/sQ1BioI
F3uPt/1ju7z2DyIdlqAj88Py/vaPPgXvxKRjPHG+B7+Ur8xfvB/65bWBEmqdzNYns/tu4J+1EW+G
QQD6wiOHfWdNaE/z2B90NozVclX6htYBRzUxWRo2N1UN13aiGJCRB69hX384kmpnxyRf8uKSc1Dp
PbIxCMvm9t9KDJM/n/lpkuT2f10Q5s/TPxn5c1/p/3chPpv3SWmTrcUez57dhme/f8JgzOFBpLSH
uq/xf9C6ug/TTiNIasbjl8e0tP0NNFrteDMCyAfZekSP/cBakGpehMfLvcGUe7X5cFXS/bfZWiA+
/h2AdxxbC7wazVSCg93S1Bn/lwoh8rfUhzPaYDGV4rudX/5Oe0yJefaS2LXIozXommtTZx6xhZlt
C+4bXCkEEBCNaVxn4dcEjYgfAT/Y1nckBxitAXdBLkmWUFU8gwJC/epsGBRs1fwZrkU84AuaUCoZ
/afEbqmFcAmxdxAr8dqvxqOxJpKEJYQfAaX8PcXmpUpiNlKJwuNdzhy+V3e5gKfCfvMF0c9u6jGc
kmfxdeo9lqUzi5ZzdXOt89RCaqIeMJL6rPqMaTbsSt69HCJUJp8DI5/LyUwwEEm/JFDJA+ytGTCf
MPC3XzGZR8FRJCIRdXZsZNZMakTOEVCXMa2KM0ukGvLsK9HSBC23d1yYea5xvmFI5n5tX+TnXHRW
OFnWs+mheLlhe6QQCivbQZpByPjIbvdklJz92v28G8cZH7Xqq7P/IvBhjqedKEIfjzB+tMAyjmyW
l3Hn9l/0K/p1YKYSiGTXQeASRP62eA+BDhQSqQMSFLPL2rLRTvn0Ilp6MkoICN/x2TMYVwci06uc
rk9QNVFVyaoIDlLGoVuhbtlapDSjauxgfhq7+fRVFFk18UKZWE4Ag+4/M3i/xmqd/++kYTwMQQqg
EC05My1AzJ0sJBUL7hQWkXNpuEIfShr5H1sHnqvtPR8W2AaSX+NceXQy5Ww9NA1sXtg2nTPhukFj
l2aqY9rWTgCYyjv6pBcmbxjmjYPV16aCT7YbPtgxXZoNlHkz4zVbB7MhhLlhCGvJGjPfKmZBNCDV
7ZeHvRoqhfzrP0Z8SAjYedbhFkvOMVfbV6UfJUeHbtDGI7TK71tR8txqmeq+p+WwUFHAS/fe4Zv3
Tef5376+haDbntb9ZzsJ9Fyo9cHTt/59Yes26s0WcrHxlCvbCzFBsE3nfAm+Yblc/ZOuPjNSapqM
A5O70nZTf9FrXjpbsAwCUj0zzHlYn6gtWV/PB69ZCcC7XDoo4txtcjTRXJm4AtFw4hNszjcO5qAC
4JNtRFZZYcPsejxhkW2g5DWszk78jW5YfJDcRLqp7/vs+bUesMbl87b9oj05DhYm2cWQFMfvyg66
ajorzKtjZvs2nBsvAl8Bc6lTTTHFWUJJ0gpsgYOkj091tm/P+oFaPMN71zIG3QDyObf+dZUmuOgw
DYSWZal1XjzKyvDwHEGgePdTpATKaLKkeg2+AWqwqQeLDyPacFDjq5WePf0PMdxc42JN2W4mybds
Ek1J1tUxwNAACZz4ohFFHguiknpqnulk4CzTMePPit0oEz7Fto0ji2tFN/amFsqOEn/ZaxslhOXK
gK0maKRzGz0f9FGBkrKqPSbq+1XXOx2G2/7hj+9N5YMTxyOhr663iyf3LrVjCmXwogDSrwXbrJQL
Ynpo/B/slNIjZ2ym6W3j7UPhj9iZRBwfcPwUYPYqR6BiaQbBhWePYZChGH7d3L1/TQiR3cdrWfl2
3Zcc1Q3GPqVr1xTFqmif+SglHEQSjYyxf67J8vnVmf5SmWxjFDkZWy8FKMK9WWhwySHDMndf4/Kv
Z7vJaU41cmaIqfA4FT7fNF5OcU88BQL7kse3L7Ft+5Iyr0kKcH6kibnc8PFUhP2cQo//xKdLhEGo
/IV+l/i7ZzgLbb9OTxnp5jfHxmmikL6ox2aRe2ltmhVM72j+bkyQ/qLbyRPDY7jxm7vJush1cibL
Fp9+hrTEb341wohD+Qm27ZfKrnqvvYcjlq2N9WD1AmAVucKseLRcK5tMaZOubgKAUv98umzdSIg+
l5q2RSel0EqDFDIyvQyVqQmrj7mWIiAMFovNhkPAmMh+bKEW7uMcI4X1P2rgpgvg4a/wqL7My6Zj
WRe0jpd1OZaoro+BUWPcwBw+UohDvmvaiOM4Vt51L51ze9rzd1/s4Lf1Y+/NMzL98+lkPJHb/N9e
YRYCdNCfDST2RguYnSTDENaGXsE0t5ioctuZJ3oRlOaksGtDQQqG+sUsIwpZ3P97sE7fT4MK0LrJ
h/03XhH7wDwAlAFmoLLSRufm99/d3/k3utCzxebxJ0rimoArHq0lIS9xKp5NygQT1RNssIhlqgl8
Lr4D74U+XO5M3Aa6gDqk5sRb+1NXmI12nOpK1YRXvi/qz+NHhzuOZK5zTpV1+Kq+nemZ7VCfp4P3
AHy68elX0G2BT/fvn7h/dKkdXXT7EG+ecrZUh/xch5Y715zvO55rHDGkXutSaMAhHdNwxK/Hl2LR
0WCdao9ieH3e5Cf5g7ISeHatsDRHYqILgxPGoOI+sKd1J72cdifet6FVfm9jGSP53rWeGrw6i1+x
NbVwVv3dWmkGDWghoYt8OizfFQueaRSOVjmwWW1qpWUaLIc6iPfsMPQ7TiUKtaoKMDFgP1LGvWsF
JmFkQCXaPpl6Ie2HEeum+ZrwossNwvc7Afus25saBkcQfEzO2hbFcMm6qIWpO38FiFygTGN3NpKQ
OSjtfF1VPmKgUGYWLOLhbWCy7yCk6mE2bPHaT4to43yQMMZ5ZK162EGBdBubh2VHIbYZ7RuD5OT3
mVehN5M9O0+2ncK4DuKObGv9bw71L2kmuYA6JRd2zk2XK0vtNtdGGBUZ4pj36SJ+MWAqFFg4A5NQ
+N2qoFGDiHJkPXqZC9h6HVq2+VJv3z3WEvUBVd2l/O7dIa3ovoiBwrLeyl2Mw9Kp1TPfrsu8rb1b
HoWqOLci53Yk0vFVA5njFrer5IZI0bEOT98WQmkRZxXBNJr/+wxStcU0iGb2s5eB5E+8F3MGHHxv
1GSYXJ3tOJXLW7wY3GG+S9j3mSg9FJbJXguJrJctLJA6ij7kiyXxfnwe74bLvnwdXfMiugi5Vh/k
iGMVuR+baosYijui7r4VghuuQLNiINwKyKqyxC/zS7BA4r14nUee0zsISBTFI8dP6RDHJXg0JUKV
0zJZE6Z8geqfaQc7mNDtKRoDPc5S41PQCrXKtRQIcymzaMujnTjk75VM49leVgMStzgv4r1I8Jzl
IWW3j/QCteldXH9laRJAyebA5/IFa8D4Ya2/9PHpi49cph0LkZry6Q8wkr/9gq2wTt7VQ2/3sy7r
vveIyjIOG1KCStDL/mGYKUdhyIG8klWmbGqJyXv8JHwjyuGsJ2YNbaeJTDmMUAGzFcEOCguFJxKR
r7EL5BlgATGOB+DIQUwAZG5SDVqjf0SrxiLY/vZ+ASoF9IbPJNFJiTfZmYLr/1LhPjcRaVf/0UzW
5Ut5Vl2iWf53oH5n8n/Lf8Zby+IYG8qXKqqdSEekQdMMv5zteWIL5Gd64UCgi/evODYnM84S9/bK
cUioiigLNIsp2oP1dRy7NQh1gzXndfAcvn6ew02pZ1RfQnEDV4TOV6F9Zu8XGyRbwZQ65KnZQ5Wi
Jxyi1K96HGZUCfzOce93i2sETQTvG0v3ffj8n5lw8e2Cw7ycWhyAsmcx9Cj2hIo1VA2I/LgdcHm1
6yQTSCa1PflwUEVhludtOmqBOsjcyy4iUOz8hTzNeeOr4K5R5nRs5vqyLI/t3XC8SBsr/qX0jFga
zAnDvY4S8QLJSj/L36dW8FOcHf9jRuTTsQ8IIkk+gEq8cCvM5v47lJIc6P5a2Dmb2hhxyooIMYPZ
3qYW2gjjM1ID/hNmLZE88mKugfvLOZNBzqNJO0zITsyEwz+JSP2OciSpxn81ntexv+igATT4w/Rz
GJg3zmJ4oKH35CfUm9Zi1WfL4LDrZNFU4Prxpmz8b1yC6lt8NTe1fz5CauOVtggJZlfc11eDwPvw
ENNOhoEyYp/TITOIL7b91wAR1pxcV+sa0v0LyMM3xsQA0xLy3eDMT6LqMISEvPHbtl8bup7Q2Rv/
U8+xu8eHWpczXY8EL/X8vn5rzgTZlcZBoIgCSdxBA/83reB80owEgdiVOexDjVTmB6yy5RVfOrvN
0foPYUC6t+zPfhRpWqptO+hrWUtabLu/oB0Tj5rf/pxpPAhFv0XRRShBTUc8A8F8Vr28ocMNUopQ
v8MKwx6hvApSkX/fTVBVJiu8xRSYp9rx1+bkBYLALLiuX/uZ6g1PsNBN9Gq3rm1Y4dsmPRiYRt6p
x6b14GBEhV1ZN/Bqq/feuUCkMJsASKGGYrAhQofiAce4ADdQOn+FlYuEw4hBh4+AiIN1GMTwr0Iz
45u5OEjfpTDaWbvYwGRi8dRazzZ1gpiWzSjuXpzzP+APJ/0ymD1EqCtWtWg91zmO923DlshcKhBo
q3cr2Jcr5J7BLM12RRZlWE8SBzc266KsMCDNm2Kt29txvO4GpijuI/NIB38d3Bg2HDLW2lGX2zyV
t72ILmbP/AIm3951T9/kMu4wg4fgqn2c0WC0XuVefXBEmBXGNI9XAmX5TzWP2oIVfiQZ1dWPVrUr
WNJz+2zkmjjRqD1ANT5mNhDlQ31mG0X4I/kE++x/ff/7IiLqoWlZtjCVWip8Fvo4aJ2wp55CIA94
IuGrixui7YPRBQNMEYEGQvym4sGgFFfriEEGH63sP0EyMwbu23ZTMMfGp6OsV8TDsZTFYcpwKKUm
dyuCWw7jj3Orm+1kwDkcJnQ1rl9olHEhQjitm+OseGztf67pQrqLaNKPDxTnRaaL9UgpY3hcyYzS
xWGWm9i9bx3ZUhAxAEZpNn2yxZpD8+pqOlCIgrTAwbBss8WiA1EFl9WygX64Db2kWig3CCrOOBMr
Ub168xnQN/jkAXdlSzkvA1o6rYTSWgp4adecHSvr17/VdDbV3GI+hX/uGa+IV67jAlSnw2NhV7ZR
RYP+Lb85l34aZ3mfL3IxoXXh2/tUzyOoz7YedNQ44FzkmrEBEgtWVyzs+b6PsInom3s0hMMcYAvW
MgkLINDZkrviwQYP7gjJXttSx0zEB+fGhh1SXDan5XjH/KFAjjklpfMUCP0as+1zuEc6GcGe+OpE
GYo+Mx8TwPy2NwtcrwOq76kWlM5ZuzsHrArM+lYz2O7u3Qij5q7RQNGxKlniWFJECFJLtjhg3YpI
jc4P2QrZCjKRz6XO8WS2ZufWvXWVzLkaQuIXt5rqMrjnd4iQEJ7i+uzZDnHDSWrLqBzrB4AdpSyn
ROSFUazxtJiNNzw7rDICH5klcgjpiocEypOiYxhqIsVfiNpVkUlaePClaWUG5kV/FPkw6F9hE/yO
6SLfl0KMl0vyRywE1C8xP2Gposa2SDjAQfyGPwM2h/BM+mX5bodJ+CUN66rU02yX3Mrt+J8RSmTg
nuuCTKspwYIVAr6ifeMxuS5spJ1NjsxMjeF2xyofZLN1fjG6jH9VhDFbaXqkV3/3pqOkzavLJK7L
TxlGh1argldwsXlYU7NNeGNP1YasKfC0gZGtT8cs1ri2ZeWGpclJyxUj59OK/uzZi82eC+zdqnUD
Bar83ICdc51VZmLHsuM5Dy3Ef5twgp9knNj/Wx3WySIFBCo6W3aCo2OJYJrgw22BdENdkO8R1lHD
AZFy81J/BPVlbO0FC83WZ0CYo7zJNUkYF+rC19xnYnq2gJEETaWRzfhZkUAc/CH2nhdEKo+aKSkD
QfsSj7n6LFIY6vXsn3TGY01ikqPo/tc9ttH1bLUaGLDxusVJbGnn5plIij25vr2QYyFXPtU6U6Za
dgq10EkRyEbDhIeRQViPv4+hJV6+9nCjHMRWZAf7jTql8DC7U88wtv3XcZtDepIupSRYaTl+uD61
tiQIZ2XTWRSvnL2hoAjNljg/+7syxiGz2NXu46AIDXXhFNonW3tOHkDhjbl4atpPVN7EE6Z1vGyc
e/nEADjf+CD9resGR0E6HO9K+ZF87u4hglnOhaO8i69NNL+bPRrpv+RAclQ1WTvN8KNYKMWdqsWL
SfBiqheYb975kxvLFG5ZuQjWztZS7ZsjSsHYSSLs20hvsynCeGXdTLWf3Xf31AhkRXNPCVkpGQkl
BMf50DngVF3XLbhhNvDUppbTmc1MO9U3cq3s+aWlWtFuqp/9u32dvvC7FI4MpatxXvEJ+zCsHbk1
geeFwt1+Febp2oPq3E7NA46f8X/v76SceznfRxPJ7utVyoX4+Dw+WDNXSnavKIi7Rqz36iXBgYwr
GjbWxoHZnVThUaYU+3k+udNF+ki6mkW5mIWYD/XuZJuIax8FGzphtiiHd1X+9NEVPQ2p0vQv1495
UhpekkPfpeq2a5XC46NaQlvA43b8VCSnV3NUngC57DcYJTDjNrP1SAKer2LJMQ2MgnFdi3b5qsV6
bjp/PPd4cFhcbPOtdPEy4xArgXX7kkVeTsRL0VTxuKoxuYqPco3nuXzgY6IYwq5Cq1h987RJzI0n
UVoByr23vS/Xjiidc2hzqrF5lt7Y4VjZkp3vRzt8mS0TugQQTD1vRgL0wW5qX3jGxfquzHSpygEx
jR940/iY6/l2N4GOXsTQOyyinVgvXvNqxVdhI1p28Vg8J8iHjSdSn+jJh8PsdCrJg0cmai5HoPlX
/0kuM0t3N0iRo3W8fDHNodvetxLJ2vNeTMbLqrb9T+ZaSMozs+R3peR/yReyaBpCTtxIz8a8CB+y
FTe2eRWewXENqu+XN+Als2ZeHNn8hZSMsR67JFT1ZJWHU6SYfZbOvOye5eyDKany/lWIfL1Ypma7
l0vpFS88BL97htGBF6ig7eCrkRUS6FzEzeTEZxdgJTa7zbJYtN3kd3JjHiK+jRH1q7/Mv1u+m211
8xcSPAbGovUWJzgv3kgOM23Rce5DdpjudgXNlWKzXD/TTpXWTZ9RYvVyV7r2MlsOuq3MQwWyUsFl
JSrXl/s8P1CS4AwZM9Jb5lYi1z46yk+NHclkYEvh4t0eTEU6qaTN6IQQRivybqQehBjH/soI/1O6
/GGN7br332NfRqi6bob6XNt9P3Bvzkye8B8N+tVBCx6kOwg++BwwsLZX4QVF5FosUODewYr2fnLU
tumTlTapUhyvZCp9uoKWtO5/Lq3c5I0mkgvqWJyW9GJ5aqBOKXRwYUDGGEaZyT3auQoNVdTcMw2Y
+ZR6ltnocpKM1zPn4enS4wicZM/+xnvr+MPkp/NJzxmofrgjXoYqv8PwvavfrrUTMnGmisHzvCsf
L/PUrb6WjSdhI5CATkLcWzlsjAO35SbpS1p1pwoyFkH/ne8idafj9tY01WOGp3s8RLvR+DBu210+
R/4ikiyh6mTUOtnR5sagV83sKnSVyWDP9AhDwEv5lvzbPFfF9J6a25/4F/5jIItqLQsrVllF6ptp
h0HU8zyPIvPe4uMUbDnDDkq7BWDSz/gKpqlJfNrFXYmZw3tCH6Plrf+a1r2Of/RyAehgSlEbi4L4
DEwgcn8y/DN9P12qCcYkXhGEBg+iHnxxKFB3c1dNdRId9VDJ0WoHKlxnu5HEaePBziUYupn5O8h8
XwJZCAEqIW8pSMBsbuOlox/ZK2k8fi2tWolOJFihca3Ip/PzfmsSPCYSxo9pJz/aiNdRZc3oiAqm
xurlOcXJBAzjx0wo7o63eKUho2vCbQO8OHlKPYRLTAsvKaEmMtcxgg6BUarzmuO8pHvmD4q/uQH4
svoYpKoGs8fWtJhqZ4un0nueD8Zpt6rQutbS5nMqpXq/QdhO8WF8WrrjDtrhEow9ryNi3v/SniwD
iG3juGTCeO4lIoV3y61Mvooem+i2dkYqQLa7F6KndmLa2dON4M/NT5tRQJWXv7oSaqk9menkwRAB
M5KHD66NtKM4ic2dSiEkBfuUyghaB7Vf+J2788VQnWTuVXoXB0VdDmtJ+PDYN2BSHqZjCiUVTBSq
Ah2oGrVU2Gz/doZiZ4o2xm2Ja2d+0/lZ1X5uvJcwSHq2T92Chtasy8/KRlM+LH9v9HNICcFfPyin
htMi5rKpKsPbkfxV8WtsrAbihAJAqBssJnivraHEMKolh/YlGDYFq572pq0wHLBDFF5fQy7T5G3T
fp0rLFMIifaNP1jlpvJ7QQwC9VbJoPnFmIU2d72tYnVXC2AcY1xHkKLLFWKtFiudMJRflh6NYUhb
9i4G4wRF2ZYJiBUHJFUfsflBDCWjXA+2xUOJVA5pAT4UJ1/+B6jhdGUmNxCQmCNCpP04hmi1ruPR
XCu44m4JWyEeYYeRAqZieMTlEKI651CPEQMxY2PJjwDBJWiCdXFgnfI4OD+p67Xx7gE45QY7giWh
g/DW8/oNDrvl9yjNMmsa3N/iob5mr5GSkvXzcfKY9FKGUaWea+vcVwaNKjl5lMOwDeI3krL2FLXz
Mtvi4p3oZh3gXyKNAZp515u7Ew5CcC0b/j6NN4oFMwJ2hzkUkXcvmuRb/USZiZsZbGrxwuwCCQ4M
KON4yHWm+Jm/tGgY6Xn7Ewslhz+cDdSvoNSH7sWVQ6cOOrDMIDKIxZswCLEBvkQ5ECZbhQa1ZgGN
NdBodXlh5ephTI30XZvyhHwKGCVAC5oUrwPzRIsHOQ3In2I7U5oqpQDv1VST7ZZOYZ1/YYDk2qfN
z/rdyTheBfxd+7GAEgmRThdRI3hrDewRvvbUuXZjVrm4Y4XwghFAs6nG93+GJ+eytOyvlcTKuZiX
I8v09c9tK4brv6gLQDvAETakF1woHndd00Ad5opyg0BdWwICI+5wJx62bMZoH4xmChezvFgxS2ag
CFxM19X4jjcRhzbfQ3nFOVOLrxOv3ObRnyASW7dTndMkV+XRUA0HxOxSDJO0syl53Tx5/hl8NF4s
ZCdr/KGNQejyizuZoEM4/Y9NFhvjtivYmpkmQ+P9E3sw7X8j2gYme0caK3/LmasphyZJKTKJYLjb
TE3ahPnBOi0hHLdunJz2cewd0vwXy/9H0nk1KcpEYfgXUaUYgFtyEBFEDDeWYcSEmNOv3+e4NV/Y
nXEITdN9whuupf2eUlBHoenhf9cfiHwYHfPoYDdS1uGIar8SnhnxAsbTzxUluOCN2j3OWOQvwn07
e/cRFpR4GC8rmHCqT7v1d8xdRX3u3u1xW/PKb9z6j8d6B0HvEcxb3vfk7nfRd2hAQ23SG2EKU94d
kgODaT9ZEX9DMQ2ElAorCk3QKbtNI2smDA/+N5iELHetWZP5RVzovgfM7rfDfXzRksDclPcSFaLw
MPz+oRyM/haSAzjKYBB2QU/nFt33EHjEG+cyViJstfsP/MCoRXtbyrDkcGenCeCE3kNmsARR8A+6
CFLQ3GUH4O7grkChY4hYIFenldq/gi9qJudVG7ppOyOnTvgAzeraafOuAa2hpBEziqBaPGSThGSr
wUXsXVfgKAESAOKE4lHQLbxsOjxXD8jA2sBwd3AGv8g1Ld9+wpYoerv15utSvzDg+VA8RVeG9aWO
vzAwMEoKOo7mqCggADDziQciUT3Z0yo2dyONTX+s4JHFqgGGn/ZFdgFa5b/Tn/7xk9piDp1n/SGd
w/5vcHYe0KOI5++wo6ZXtEEhQKmDBtu8oxRdG5FwxMB3f+gBppwPmsrVAzB/HRoRfZ5NZ/jT8aLZ
W8bdPGebF4F03AhTgrazmdM22EiFlE2ZXfU+1uHNIYgcI/TlElrSNUBXidbAw/qtpBRufwSQLzgm
Emojov6GPBcJcCFt7nmo06GhOrOu0YZl8rB85Nf8BGBjh5j1jDgAQB0TPaToiF8kCTde0fAdDz5Z
+YaKq4prBJXC4jjQsWwk5c7ZehDc8ztTSupSnqMQQE+B2xBALoUwaaVQ+RYLQJUqUDmm+ZZiiXGl
fMHz10fzWL5bO7uipDbdWwqg17CyGduJ4Bl3sdJP4PKTmc5tdTCnxGBkRCIwo96a2crauUh4oUL9
ThtMaIpjJHrMjovdGLYD8mU20T9mBxk9xDNP/Zsj2C1kIzb3Q6j04UfSxbKf6zKCxdBCIZmODCM+
DzTrDzl5iwdbe2+k4o7uK7t5mg+EbiTdhRP7KvVLRDR4etiqvTbYIdCQmAftgUK9lJQGUBrXq5DM
fu0X2c6vvoiOUsLGVnTgbQp9H2BqiHdhRmWtf7KX9BIR6T2EDVD5lL0h8eVqwdRGMO3mYeT2AqFU
Ul8Vhw46tMC50F5DM5YLVLFB5EfjMn38Sd2TvC1FrpYX4b4k2SQHmZ4jxudxC8+bx0rNPxg6oG9L
xOnd8Kt1X4P73lLzVr8J9yc6DlX6NGP14JHb3YdHDI/qeI9IiBrc1xCTwNlC1SGDotDbKCDfAHpE
reSaHxHQJCVCAizfDw6gcfHIk/x5axNlnvLvzQeLQLKiTc5355SfvmgAsJWVGdAFMl1VTDrvxIhJ
l9JoI2iWHuX8ba4ir8fwh4i/ws3ulnGJLEkpsHo9BemuwZqnGgiSnp3ksmElaSWnS0ysj1kc1cjH
VwpaFJVX87/WtIsXtPXG1hWNdWAHYOOqRb3QkvuEEGabwxWoN4TsZC3nHiX0NqDLQuJHez7Td0EN
Cx313JVICVLMot4LMhCRqhSUA9Er1HZYbjG14+YKAPHhEAK1biXAGWlX0LaTLUMs45xmad/Rpw2u
JBoFQEVC9BCbYQkpYI8HgOYJo+5Xv6mN2MbJU+Ya+G59VhK5d7EjlNQC9CNOcFwg/dNq81597x7f
4gbELRT6uIFMB9dWs8ByP6WD9Ge90cDuUahmLYD9wHVMGMUjPASEDunGEFBfXXzpuiP2OLbU32ii
f3tkZeIk5ue84kKuiotX3pVs6RPsEbnhXlYEFRyfjbicOyraWqClRp06JmDTWs7ccI51jkXeFQM7
dUb8dti0huqbUL8dzxedIdHXCx3bp2205KD1x+cPHPJb2uxphCWEdVzAY+9rB5cbA3X9vHs8DG2o
XWyUtnGy5Cc8eq6qe3H1dsQNUK7lV1vrzh3Bzu6MHRCh288pnBukGdiv28SLxAfYf51XLh8+PNzX
9RfDUDs0svpj7+/480lX5YlC4160xWvgfEISAHD8rdMzbnV4r0Oo25pUjDmY0ulVIBEIby5uDWAS
tNp70G15F8NuDtH8Zs2dk/nbB+o+GGQjToXZYmhcHR18QbNHgHXfAfOj7PVgDeyEbRTPTkS3b/Zb
A6tWZ4t/WSfs3OMP76p+RRY0O1Eq8Y6TA5Wa8uHOW+I/2Ok6mr7Bgy9AekzCgz4ivez9yMZLgOyx
dgMqL2q6n2gE1jat82ZQXIEaksc+AI93KNQq4mjisaj2182pqM4I7JIiuVNcCJ1pTNHw/7JvtIic
wDa2gkZGeb4migBfRj8UHUB+8snoi2bSgicM3xJgEYn5hUjVi27wwYwK8D5ydV0OppGwzS0FAVKy
OMHV0Wf/eGBtZgJAr6l7d3lEjhasAU+glgHcAVQGQZGWN7G6q5Gw46w5UugIAyAVCKhSzMOIkojt
uWHo1bAWuBDOvJRLgXPN6QQ43mKCS3h/5kLQqo8wGCpNmBaCVVMQTnhPJQ2gwC5Xt6ZMPLgQrmt5
x6Yb2kIzEBASt1ozwjXV+eeUOndCNE+YGmF9pzPQOGc6atYBcUeGywnlErk0iXs4WJfqOKlFTMFE
yv1i5Gf0UB7qOkDl5gKny0RGFn3Zg1k8xBhSnoeMppyRWcSQ/rIVq6h+DSGGiI/IF5QOTt7kmUij
SNJR+S7bN2orNBJB7TEKtLG4uy2SIwRw+BB3HRun9miOBJDOw+e7ry3j0u5rdipDR11I7tVv9+Xe
ZEoIBgYUsKe4MoHku20RQ1Mzxp1qjot6Dfhh1jBnbq1vfvryCdv5QoJITg5onRFFxokzXPy1XJIS
8bwyxAsYqQvCWsg7AJEp6azKb6akAXK1azxDzfXeWsvBtiOmDiaEjODFKeSJfqfya2vYKj4gRugU
TPbplty2Gh/G/HnQzuQXAeOg0CDnEKQ+vvTmHYgkR5Df7/JLcqNN0cogM/7NWLDmiCYzVQuGk8lR
jwmF4ccFiBufzbURpPh+WWmKLyZvXidIUa5mrLnQ2ikIrnkWDCNYnc5aLpdT1biKoWzE6Ka8ZN2+
5J7yIxkz0irrZW7SNVBXZkYzYMgEkTC3NrxbDD/SMTSYmQXdjOoBJAq74KBXW2ZBh4+uX36KwVBU
rEUdWR4gX0O5Fbk7Gkq/65l0zOhC7T0H6RKocTtu4OIABiK8AL4AwlojjdLI6ObTaZJpig8YPnMC
PKen6TWDWBT7mabp2vKtpoP81XoxHGGC6NNdtdXxx/TTFIUMWtxmwUPbrO0muOQFvfY42qSg2aSW
tpZ8eOuMqIhYffyrF2E49AEDlIDEAAECaUFcwvL9iBrZpDJJtPlirqW+NVqw3tlfZ+GHGDJDT+JA
9ArRwcMMnjf4yh77sihwFGva+Pg9mSwK6A+nwyGy4Rx7c/R4AecOA90yC7/PPTj9UTjc8Pv8s8Fs
AWyH0pPrZNrw/l7tgkWTl86uWEUaXhRxs0Melp8KvUM+CMyEj/I0Oow6r7g1kQHoIhBqF0Rd7oQ+
YenTnUbdBDchGrBwNG30r8w1Y8L7l1JeAChAclasGXGT8onMw5Y54e0qGiARnm40QXkBPTdRkOHZ
wz5PKgpmXFXMX6OJHaPD/eFmHeBdpEaUHwTPyCOX4gT/I6WAF8bVSPPl4UzedjyJY+HeAlsAzSXQ
o0n0tKPJ7OXE8iE+8qP7guemOY/vJxCveGaMl6BrvMddlo312h/5NrqEd5v3idPbMd46Zkw9BSNs
enNy8hihvISrkgHUSMgPJmwfrltACHHMg5pEXMkszv/TmGcx9ZRYiqcT3ZvMOFoc8aiG6zT6IngC
sIQn69qzOEm2Fj8Dq2jbbmwXsZu7NL4ZPTnvZDaLYxkCPi9FXCw5WRbr36twtIbpC124CcG3xRsZ
8d5PPrS1K5PKEIMll8q3uEgmExRK+SNjBurYjeIi3pp2ymefNMijtLB5ZECC5Xfs3/WKcnltggmK
uICJZttJkrhMCs0sONmaM0dFbM8SF1yTyy4le6UNNyeWp6laPNgJn55EBVg5NmNZM3jRWVn3Mcs4
JUKrxiSOwhPq4IK7pmaRy2yFGkZblh3M72bkaEz8k3Ub41+c7RG5471jy8TX8kVxSrOfLw4KaYay
53dd7J+CBmQpYNNxWX/4vmw4VLdBeJ1FkUfOjw5af7PjADSs0GArESiTwxm2SD1jWGCDV+OYvxjD
ubqNPuufEGjgPdE878vmQ5iBZbnSW6MlD+EHHoNouqHh9nuJEJjr75ZEHDr8ahZx3kJnO7pFcD6x
AAFPAIOkjbw5A+M9WErWl+X/FbgWEWaR5+Y+UQOTXQQPEjIhX+fJIbvVmspe2RTfeXSNRcMEZqnX
HFJAs4sTj1wFayaIfzIpEIpNCCm/PZCY6O7Ku0i8teyghHGkTZ1zBzgeU5v31zIuKFvEBQ9PJknb
q2QteA8aWbH+jS9r6J1b99fEGhRHuBgCRbYKuWV0MRlmnhhHi0qq4E15NvKzVnCiOMuW3QoINOTx
dgbyAW16Gj3GPMs9497ao2W0G4rzKLh6ls8yOeGZyt1721HJz14U9mVRfTFyYmbDufscJcazEkIN
0yMyqBqx6qToW/mdoYJMDUrs4ccTlc2aoBE3LkoRYCGpFos5gbwPYJzocQiOWBTbqSeDlW2n8j3a
PIzWncUKWSDK5Rr/iooTmGwwFIhcm/qM1U2Qo+KXvoW3Ih+V/8qeRR2ZESIwI8hDkNXqoiCBUCh/
J+K3CVV/IQLMRviSCky6xhKVVOZzpEFHfZnKdGdvGkDvo4qub7SH1Xv2KlTFw334odVwHqFZex59
QFdipBNePdHZZ98BXb5Hsl3mckrwGFDDYr4yvCj2KT0KdW/8bWqfuqVsRkBeM2nL4NLKMpzXER84
7dl/apBH6c1HtQ/sLA2ZqYSSEs9wZdSkaWbg6/HhlJtjyDPbpLJvsLFLcKfOGv1bCKKmBxGcwm6o
0IdgdF2wSaLvZZcUhc49QeQwbDs+x/YgivlAmBDqYwzBS8gWVLSSakPtjfSGdZpPne3vkICLJe60
4qJlRA/isgyiJL/4zWmHOl+bqBpbkyXiLLzZvNWgDB9sUHK5yhSXbaaR6l89XKnALeJhwuXLOsD3
U8p6TDBxUcBaAmg+gDpafKBDmJIndmlcP0BG2td4G3KQSISDkz278eY1hgEVw0GJeAsCxgFtcQDG
zWEBIlW2UAXdadUTYD566UzCL0K5LxFCDjsSnoAzdoHne7LtHni/ZAJ9k7uruFcXIaYMqTvKywKS
UTshwQcLnii3s8XL+5DKY2LtGnyIB9LO7yXxN41Iwa5blrQGWxWzQLIowllWvNImqL4tNd4XOj57
7yIXzvqHuD7ELjrcrGRrST3Ywi159elGsARKIEgqLTtEPEGAEyonNhgyfyTelCWyYC0z1+gJc0iQ
f5xBhh5D8whBRiINHBWIXmUurRkuQOsy09YSUcqKI8GZ7A8yyzDHYD1EkNAnXkWoDcHF4DKWK9Yz
dHflD3LY2xIVN4Gx/hR+5HhkUmsl70yNNT8d81GONmbl1KbEVVNkOf+wWwZcTsX7JCrUwIF5Z3D2
ZL6wYnF9vw3nd/Ax9w2eVmR2iVubHSJ8SSzEK6IaE8TH8mbwIsMHYMUCxc174cskY6oA4z64RGMk
myz/HfYS1kkEOtkGZO1ijZfFk0dol8xA1Am4TJShlekZIAP7EUucMPK5Kvnc/4hcciBme8DfmN9z
RJL1TGMF0TNh16IWY3946PKFEq9AyRsRk1xgoVwWk4GfDA46NE6UTPnWDu7AMQWgljZgkdySp3fn
q0pEIA+VJQzBRVW1sq0Nbzx3pNjGVAbvRlsOIxLGT4jFCn+WQzOk5obbpj9IuzLZ2XREXS7gb2e3
/dCZUnxzxli65rV4L996OPi5WtiwddRG6ZsgPXD2ED4i3PQXxNI4h2CE/HTuzg3wxM29uV/vYrc8
sfU+9jXkqLZ9g/+2QmrPRNoyqKy5BG+y9iLkywUjSgkkXVRM99CTS1iFsF9pUbKERlWCAqkjxgGo
irhc+I7pD1XZIWiH53h0nt6LuksINJ8MggqWLOyoCdApZNWnYsYTXYtDyPz3E5joxFa009nx5O1V
eEnQnHqMt0wDNBogNSxKXD4k1Ed8OdYGSr6nD3cBOYvCJW4CXef2G1P2MXIg9sQ9RXjay1UkIm0s
AlrvQCZNbII6wdXZA3f7mM+VNqQiRw0s1+HbkAsgVklb52w1qN8IKP0+JZtYk6bT25R6t5opPXIa
IkUCTIPgTprOhKaGSdSNBUA44WdyBzfJQ+Er+FC4LXLgo5XW1Bw4hWxgJQgtuSyh2fEjiYpkezgy
yhvYffI4+IYsJpJ+KDk80odr7LzWgLefB0Ra9utbyp+LQsDsFqEGVwV6EGVoSl8EH9qQYOVJG4uV
iFhIUlsJ5RQ3SjsmCMmHQ4hLUU82GdlipEeGD4CDpkYPum7EHnJziihlIk69HpyS/2IGUEtj1JDT
dRHdHJ5TQUgs1Yn3AJpIRNor5QGiRsAHnirhiixIsqMqebsfESBQDcESiN45kEicaMCBxrFiukFp
BnlWWVmQ5cTvoFtjgEAkGrK4FXfumCRIEmfeY87BbbAoUGMCRCxB26l3J9lwZzPi5hlpy2QSUZAp
JHmU3KMb38FrSoQvSziL6Wb4kRG31pQtuAmSLVJWdk0+/7TtmZuUJhdTYzoQJC7ahqKilCTBbDaZ
sEqSQ8Vn/gIwD4xEbQUB0EJmnLmkJE/FAg8aXG2bNnwzy13mOaiPKMAjD7AoDh4yXwBcQ0UzScRI
prhcdnGCfkE+AI13cSEG+skR3SB4mhmGjDMStBl9LhSp4Ig0Qg4yWyY5UEonpxXmEmlN2qD+YyBa
LukGaGseL0oSwO1gdnN5y2Qp1yiuD/RBZmimkHzZ7IOyfafsSNQPNunWo3MuDDZCkIDrgfvtERWT
b7kFs0L6r6L/LbNNokJ5OPIVRbYWLqzh0F5L2Y6ciPha3MgAwcMumtOnO4OGqOmyxPIU+RUeoXyQ
xIsZS0ZLEibCtRJVSrL6S0lnDMoZzQiMGk2yLiFYXcyE8RJ9qYoBkXy0NrlAnhuo59nNDPDRDuzZ
JHaTZDZrWCRS/EzeVy4BLDO3roL/hihqtdG/gr4itDuasTkYNqeDKK27vOcdd7YD/ienw6qak1xl
MB4gr6/gjS8mOZoCKgJBMpR5fzNU0napDCJfwUaji0USdTHpRXT7gkIQGs8FR3N2fF5CUYRgHkkd
jKiBjbDLJ2Po/Zr9+4+kKrK9ybIgjjPsedP/dTtJyCSPlXiYSg8vwX3FisDa2cSs8pMJY1KEX0mO
csq+chXs7FTPHixDaPX3RT5E9sh5hiUmiUc30/gMb7JUxOAnSxghFAWYkyzGHA6HN0mB5AQsbKF8
SQmL2mmL63gnUu6S2p3s6TSZMoIIu2oQZUjZbwunP5Xrl7dOYt+TJwEjZZaU9Iw9YP8nFyeRkJxY
CsmUYQlFCCd+uSvLiJxAUiSCoQERj6yNL39DaC0DJmkt6SmxkbBSdIvpyUpLvVcK2bIYCxjk/6JM
zdcnBhAnCBh7crp0nW7kwv5/SYFP72u/9IrgRM5i4C1w4n5kryLFE96v5MbsAQ0yI4m9fisxE/p/
/MXKLPVKItVMAnpK5VgaaB0eANw1Qi2b8JGYEwGPYE3NR2OpLxMjuDBcA3E74bGAEvr/3DlfNTZ6
sPaoT1Mc5z7oYXy88+RKZMuNwcpYnlmCelu833+hH4PWmf6PG28EJWMKqcl+RM5M+lESzvJNDYNZ
PZMqqLaGxf1/2OmapKfJl8IZlSsYs5Kd/yYP+0b5O6SCVCASMgEFOmq66OQTPE3/x6eyjDan9Vhi
TdSGppDZCdukpM0Q4HbLhm3Qfg5kHsskTCX+5HmOyMtb1LHGkhYR3VJJJdqDh0wn4zx5Dwp45twg
81mq5U/spiQLkxdmjVXocu5sHliHGCRcbWJcCeIljsITDB/GIUiy0Ya0g5jyTIlCGbyIoSWTISUm
BLNTjmP9aia0Fg5LtmWjh4MTKIntviA/GBjoMnx+VrQGkAh5d3xYllJB9tvk99IYkH1cZiZfHm5h
MHT/CCZ/ezfxHFkOr1f9m104yFoFwEEOj5mcBuKLKJBwmtxcglSeemk+lgS/TG37l0pJChWeSbj2
Kf+nTkqERahNqig/IFINZE/doyf7f+4qiCeSL1DBJ2ySty29kQJo05dfohXEYedMOQnr9im4fjAY
3GGAPH4mV0FRFUVnei63pezT682G3IixQ57EFtKWmDqyb3IUeo840xCFER767QhLGK5GbG9LjFBk
lsn6Im+uEDzlkfCFdo69l4SBjBwDXlwnfnn38BqTpctvsgJSTuKRMV3dz3J/cF5ol6quWiPr4j5h
/x0idec+qQp1vBMm0a/gWlt7LFiRkvrAP/GaB0ev/XsbuCqq0lxi0rQA5xtKD3Nb6CLuJRiRepEJ
+UNUMIlXb3aHGQAFeLqbvhfn7Pw1H0NE9QfYw/euTjfZF+ei4Sqe4R16i83wWhwX7eFz83GVWPMQ
S+k3iY5blpK2oattGm6z46JdGAJWDj+THftj0Axxa98j8gaStIdzd9swX21nTmt3c0F+YWjM0JiK
ymA+1PA9+3rbgnDan349JGqVtBPunY+5kF8ODhhLW99FPdXBBVPWNDzN+9j0H92rdUkAbfoliE3P
0MCmPK2P23BvwbFQJ1906dJnZTdRyZlooZKeoHIjhQKguf+Ym6f+HYLAyb87D+iyvVfv0VNSgQq6
D2gYT0vFL13MaTve3bmjctu7BeUAs3sgrqr7sWHzB5J/qNEVjPkYoDiAYBMHR7q5sCjOIFLCs68n
N/fstIc7CFu8zzjbVr2v0zYvk4uNs3uoJ/vFy307L/cmqU3nZR/FhcXuuqp76eGKu67tdJ42DQlN
yawavetCIlECyx64FFCGAaDkLSKJ+5zCswAoX3wpIXlLCKwSNNkYyJQJeOC9Yu6vzxaxbMuqbGTZ
SWVFMEuCe9Sbke1CQw2o3xtMB7VwNFB4d3ooA/TboYa2UQ+UDS16eWedo99ZqL29v40+ODXJ6nUE
pPrbuYYd1nFZzeh5DrdAVB/+acSLgNHpI9qcKS0L7BDjUhYJqiK8ZlI8hGCGYxSUKlBOUuCGxUmo
J+sme5sOQQjRGfzMJ9B9qVdxGANaoKDl57GB+xDy4uEc3ZWbedJhzKNN/obsCflM5LvD9kyC5jVv
KFXXT6YgCkdsRrCFSC7DUJHMngFM7uPjqEyEDbV3MJRxGlCd0I9HTgRVo8YHxZbvpOxrCHqhaBlu
87Z3hqyNrhxp8D5sR1XxZKUnmydtC2uXPr0LIXqIfY+k1S6rlxhGyLbJKFDCqinxaGBmupAHMOMU
7bEjp0bAhsKQrFNEOQTLkmmd0HL5UAaFmOmpeJHeQeVxUdegDTFS51Ghcc6EbPCvah8mW7Ajkeo/
Pd3vuoaHKKNV80NyZSycKAa65/SStKNLItBigMaprIsboi/pvxDriL8OKyzLPPmGj4cx9/ilUnwk
/AMsSe1Jd/Tsv7bamNopVa35klX8O72CGQWVIQME+y8r8XUSIiTkKoBuxKqg5niyRTN+wwMnshWb
UQQaiVZE+x3LyvyYz9EwQGtM90rwWfgA9b8YQwB1R7NMVIXYV8IKI9PjTPWpPMTHVOpVzLh+a1BI
0xZUIdW/+0QbgjJBEylHFbEHIETEOQtENhEBCvkz7YkBiAZXHiJs6KCDzy3XRybIVnqgto4Ol/DC
odGgL8ib0Kt5JJRxORgvBfMYb7gG/RJ5eaQAUQGdrqIPECf0+qj8i6rd1xWnK95fHFdgSODuBfLX
fvUEjqyaLAWT8yFoOc+/Y9u8j7BGnn4wEAjvlo4pIa4JnQG8PRRIhioV6wM1uw8k07ZFQofE/9bm
GDrOHcgfhJ9xSeMdtCLwfWqn4M0fwIwARUscS0OExs8HYD78SFr/L9i2CP1QvP38pxM2e8oYo9Y1
jRqB6l2Qm6QXlmCCdga8j73XhCbmNUeEE8mSJRKEAD1Q9kZM3XD0Xhnsi97bBJaXCS1dnYKlPiZ1
2untYLi/iu7iPLzAgDCbMIOo5U51m4RjB5EIwgfg7LsVonQ/UJBjE4dMILdu0Ioqi3W/j1xq+qUa
QE/FFloXoLd3oD3J7tGqBhgoqCr5LxUN1vGvdcnk+YqBr/eIUdZBpCm5/gz0gDn1rkjmd8lLH/EY
AypziRFx+TX30zsaEByuzvRNR/Q/DmguwiNHKombsgyLSxuBN+txsiVUMmfbD1AmpWqUI7vFqsk6
dLef6EY3wAeCDk+gfxzzKyWkG0opXfYxXCwp77tvXlku9x7IH7TJFgqiCKdccB4/s4wBCAUIXU3e
YQZac3gaoAiRd5asaqqlrFSnhclHN5i7f298twfg4EA98K9KDE70I64HVxf4Eys3ymyIOka7pcBe
X7BixZp+izb6jNOLgB24c+/eE62qgxVMYCigEwQzwIW9tcViETUWemHYE7NOt7NPKPbSGLoFyAlN
0C5wkDgLuul7ehgbOUXKre5Vi9aqhaD7PVAmMQAds34Dt2P0SGhxoIOxBuS3+3DxTSSf2BK8EtyC
jRQmDBkQ2dRKeJ/HoDm5S56EGFojhTyq4wYifd8uWM9z794T8UJpDcsHQSTbMwSu0OilUi5SJnTh
6V4fg2IDYNtUvNsAaziW03IAFCyFJfihjMeeGVSJTnOE0AMvoBKX2zZweuqUg3JIvMmmxELBSgM3
nrrbk1Q+JggcHWcv0aHDX0ILqgjEVEqZc3BZt6PDyti0J223r7snSn9zFA2/g+uKRa8q2pxQIR7c
FQD9j73Lhp36FRhhs9D9J30CPMPIjClsUKVZ0MLakYkcFnicB0dyTV58vNTFLpkEm82126e0VhGF
rs9kZIjOCoIJQBmSKHApYL5SH/Bpsr2aZF7bkLTn6r0dQgp/8bbeG+EIGHYnpwzFcidOgZbj7ayG
q+IOKGRvBHbzeUpZ+aKb2EtAcUR+5A1XAy4wkXnXRUyaQd7HV4ZEm1BZsF55DXABo0GSexxYWNj2
XKrG0tiZAF6jnUaRFFMySKu0qyMuTkHGqMLWsBsDMaup7FuWRkMs71jP0ZnAXlSEEMljJ8VY0W98
JOUPrvRkWgGO0gDZABtqyWfDS/tA0wFfEusJ5nQOXREJ1PGFfQqqtMhtwOC0K8qU8BhhHYAfiYF0
AE4SfMzRMFWUN1G7l0IZzXissRC/0sGDdCHOVLwQtdcC5BN0lm1w0GdH/GHxQDg787usUz2cCXht
YE70G6OH167d586F4rd1O8sW4iOfJ9YC3+Xj7d1GO7ExhxHcAQd9Hap/twz/3RNU2tBwOd2HOCRT
Fy0WkYW8ladhHtFjoMsbdCypQgMGmw0rKizsRDgjHJMlIQ5OEhgNUpoR3SLwvNEjFjofcQHFiQ4F
aY2uGqOHUDukvgGUcexe4GgQcaBZ4PB2Epg+0kd8iY/JC+bQCRKuystrwNB+NZ03DVFs2N4omECY
R3RYRdoOa43gnszD+EKnFEUFOsasPuCXqkjNrmoPlTa9L2+RlrMdpgoIca+TSz5PZPu7lR+4BgdH
s4WVGNXzsQoZ1qe1QfsQZQkYhMrqs4AX6c5xc0WmAtYxi+PNQycATlgXos5utsVBooq7UykMQkJ1
oe6h0IqG4xDlFZtfXqGx21jcEzBnbapd2NLAvzmwI3QDgIn+1DOynfcMVwZLHhTnu49x38H70nbY
hpc/9F4+fbFsqtJKNjeiIkhIg1PyjOYDzX+LncQr3iet7AaIu3RYI9B6hQR/Q1aNiJTJgy/FLvzb
28uWS4BeiM288N2rzd7yHdYdFplqI1iDLajrbd6FSWPIW0LM6SpIIZf9NSpoMGrE0RfNJoRo2CCS
tigAHBxFtGXAA/deIw0xE3UDPUqIx/4lfvrfTIu7vLBPqv07ay+448fizDsAbRZluK/fHIvtzBct
Y/RM2xt00nTkwQ4ENC0mCX8OD/DynnhQHP6SCW1IfEZIMrDMco463len8dtMRHz1QNjNvtpxMawJ
XNrkHtIk/tvXKbkA7hajTYxeShj4HVqrjAvURIGt73yI8kFzrIC5ti7eFUFO2OaKk4s6TQOw+mHE
GTrJ8m0umXNIUEsShXIrkhuUmzeCAIed7vE/lOwQuBufuOwnG7NIZR0nMHKkpkQzKWHzYZ1su0M0
JPQRlrAQI9glTVohbxap+YwpCjVI1DNEpn2e3iq7gTCaA+87EQIHCxlDgYETv0hSy91Vacdv+Zc/
WBkUuljXX2EKMIumDhWkXjtuopkm+FFj+LKGugtLHaycKMdcKeWKrs7fF6gnq1PbM0xEAvAokfVr
sHpaZKg2ZD6b8Kg/70GCg1S+2rHceEHOPEJni1joYqPtax3NPwU8PZqz1h+qhKbYiO+strk6WFmX
iIFNt88U91nGY82C2H41X+4umK8+eTX4Wofet196VVzGPYBsExSJi6bXhc05frgHZMEVD1z91flu
qpyUGz7Ja6D1tT5hnPiXQONW+g2khdCWQ0hAEbcht+NTM3PKmAI8zpYB4SDGNDDNL5DxiTRoUQbL
0hP65fJWKOZfM9OyhHq2R+8g5H4DJnBERQP/li9LsGJpmfoy31+7TS+sab0zI6amMjui1NBikQJg
f0vvve+EubDkXzopjWnlHek/1H2+YUBZ+CLC9lNL8NW/b4+gcXnm2J+acPOto+PV8lkui+UfHgc5
MpWOSG7XXgNJnL8LtpW8U9AluUZxYASvy+yRmGn8xEym5GJ2OAm3+sgGALCFXdAZq3+PDMYKThh6
K2wiH9u7kU3dig9k0Q0rVI5mnX3zofApuCYZbNuUzwHVA2XAaL1H8Z2mDhIqdOd+oQ9gR1wSbn0G
ln/n3naK1OUYyyBhR9gkUtYhhteAW6+rUSrEW5oOBOoSrOJS4KftuGBF941k2fT3fB73D9R4wHED
KxS4xdz7SExMe6ZkauWScC6TIyg9AmKQejV0DF4xfpTQOJlBbb9Ys3i5nEtjJQIs5KDwX/XxKmFR
dS/eHm3UCq7tgVXoL6Mvlb/Nvz9e7oTjBxmi9YQsgA+latuiBSKtqYLskwR5TQkdtQ5yqgRuMpwV
El3CesVcwkVFb4T5LrN8wFUSpXNFFFXMPIdGgQTlgXZPbeU5jFBh1aAw4DfZ1kVrcLako6UQx3tZ
lj3NgUy/LbqW1mq1+iQGm6DeG/RMaXPIikAg8LXdWR6gKaxdrbKHWjMm0azjKN8TPNNoYcy9djC3
z1Fj+ESEx2AT5vagnlz9LYpM1tnnLTlHd3pI8EgobuXdfL/BIAcxBQy+ZY8w6GyardkNyY+tOwM9
uOEYKN2Pd38G5oh0w1lSMXPgQfQhabAj0/gCRoAX2x0YDCneDtUeadMY4PXZ1L7QqEEYUb1hLUNv
RWMAdubsGIjOxGtnTajIM2D7A09Vc6a97G0GS4SE0AdV0SQkkiJEonOF1isqVlDJrGqkODhPbjp9
vMt4GeUpfL0yfkZwtsJvv56cnUaAfgNlTVoifS3rBkqfrRFyRKjiVf1HWIQOs2G1d/FNx4PH3RFO
nZw9NmMU4eZmq/RES5C9DTOHrUOWTJ50K7qAlL6EECfxKMSVHV2AB2BkSouoVy7qQt8HEPix62gI
wD96A6fpOOyL1yflTUiRiMM/57HouXzQ9Qk6KD5iL86heFAb5FPPSvimrtJ8k6G5zcPsTXK26kJ0
sZ6AUlhXONTHffLBj3tHjE6MJUJe1QaxZp1oJeeyWis0VzdozlTGsHrZjbp/MhaUOvCNgJp/ecHn
sQ5lPD+tH9/geg0+36Bc7D9u6xy/sJmA+42W5q5HhYlHKcQbKCkVNbe7AW8T5Y6InyCxS/B7PSWn
U8IPtxotsIvdpgGzHSHKTBTcbf+4qfGuj5SwsAko0IekHacy0zSPFEWnt5jqM4oZcDI+mvXGofjq
8A80l+7bacKXe2uLsvLOeoII+NGIYZecJugudvS43Y6ez6jVHD8174ZqyG0XqIRg+IhRHDrZzbOp
vSDBDF5du0Gs3rU11WLjrXb55eTPF7pBOaaDUMYzek5PhH6U+GgNXQmZ4ad4FUppxI/7uH0j8qsd
DqdmFyqS41ZQLW9o3qG5ovaNJ+D0N1sMG1TDfYNwErFeoE0csUlNRJV+TZe0DoU5Ym+mHUW3A+6C
TetlYw6/OC2aTgvjKfMT0Pn2RiqV21P4/jsMoeuNTvF8DN8mucaVrUeQmWeVbgJMAUgBmkMceYWG
KHjkEeLe1AzBqlLQAyt/ODsE5LDnBaN1o2bWXhIIE12T1BBb8Hz1uXNDHge4GvVCu7lR4iZVOMMW
bi29DxZPhB+Q+UKJi+4AF8fqhU+W/8TSCzE4b0MVKe1qsIOVSNxoD6TA3dEDGBGwIrQY2ft70dtl
LrN9hGRKfru3d2p0JWMIZ0kF5Iwe07IUqOuQAcs6VpvktS2yaY+gbYibK7mFQfcFI+PlMQZ8ckF2
ku9Tks6v4bMAxUFuSWIIxUkVeMWsG76Dg4R0RJRU+rA/aTB77FdtU3FmWxPsG3qd4FEG0gMaH9Rf
U0OAh3Pd7D/sXaAPG6xNQcn2RLviFNLwmFQ5/CiaRYJtEbPbrf+Uwvtd0HNg396u7l8G4HWmt/Ge
Xj55LRW37gigXAEONByR1VLRbpiqXZH60C87Ie2BkRclYChmTmNcU1HeDi/Dc2kdGvZ5drB57MM7
3q6Un7Tw/bAv7cUXVUdc9dB+3JoaiH86zg8WcDoO934V7Be33nyCjk5avnDFMI3iVHxAL4eUw7Mq
vxdt9E7uzp5NMp9vvyaNltvWvgA4wMcEN43oYOlTNMC8Mt8NjhnMbV9HIF1F6OXu3+yFVGT3owPV
48PgRkBS7Ps0JTpbiwGjOxMoZ4dOh9GHivuB8rnrPcNWjFLQdqn8bTfKSIv1Hn89jU9RV4xqvW1/
n31xAaME/DRrSPMIOVzo79r7jLbGJTgigAdX82l9i2126c1ZAIgLB3sfNRX/O5oj7AGkiqIoNs7l
VHXPxX5B6+fkqKbhfTcNyp5bKC1KMDyjcP2NW4t72vZ50tuUJ/QYa8jaUcTsxvN4rUaiRzn/o2HP
xNtQhVyVBemt/Yqm6C/zsrYoJoBTNlu8RvwJhA5Qns/WGr2dNYBPEdNX3FCmhV0HsC+sDQGZqw8p
wEJBC4akk1xDlVD0mF+j99uDkOs+QKO+lv9oOq8lVdUtCj+RVUiUW6KgmPONZWgREwgG8OnPN9eu
s8MK3baS/jDHHOGcNPvzH7Q+ClVsFEZQuhnE316+pI1cssUULrEwzniM1jpIhgewCE4Bh88cPD4+
A4jGPpVEGlzBh+kX4JnBSvGNBaKhR44IkxmcSm7+WnV8xJMMXa8aUcCNBynGJ1PuH5jzdSQhstzj
5TlUiPijiIamyiSNgG0EI/FM/IhkTgMap2zxmWCn6WDzGDYQW+jU0rZ9rYG+AvZi/6hfOv53pzbI
F90NON0CFf/Wv2ErQP5vJiw4gF+PBREU/m3xxjHxyQaBncOIqYyE8nugB9qJoY4rwejdN4O5CqEC
EMvsnmOxnD33fyP0l3SNkFPv2OwjPflSxpvgOfQ6fTvOZuWu6Rv/eHM6D4PCJJQG6OfhDdImPtEo
bqgIZ9LtWGTeWkMGy0bIHnMk72r1fbtZpLAsQ919uu3FXDCLz/oLZzX6wttEjjNGzoothQaCREwL
EMWP9FaWc8RaBYGjpNoQb5MrtGrrELkjMB56HU9sa3moKbyOaghoUMvMIhTzI38hDymGeg9OiYy1
PNh9ayZoGtRZ3U/RbGr0eK0FwOBnwvksf4nkxAg43j60UA7+2DqPsdqHnkDLZIjTf2o6hvj7G1DY
mv5r8I60OQFKQ3QI9FRK0die1CXMyhRw7yy7Df0LbozjTyF+N6w13U73Mdn23tM3qMHwyCZ+JWAM
vnTxRog0CBtJErjgI4R5OaHmtHYt4h4lRu1s0AXSF+DbfeL4Kg84SefW4eJx+ORDtj0t28HU3Mba
ghAbwuTf1grQGOOhL5ZMGHnnksNXHtmbWd1q/vwTrH5Z4bhm4MkgyljHPKb93zgNLYJpIoPiBN31
iJmGzBNk268Zh4M7DgxkQpv7FMXUSD8CUUisrPe8w3ddj8m5DHGzYgNMAAuQTvFig3wNz94MUAFD
Tsrp+TUxjxIAjGcjNeFlT52XAxL3sM7yjAS/uFE2tnudv1eE9H/HXo38Gw/7xnuMz+nGwBkP8J+t
LC6WLlGK1EkABxJWRwKOhSt+Tqt7/IQQls9TkMEhNvskAGLmjQ75SLokP/aZFTOgACJEJQlE0KYN
G0O6WSb3dmcfxPc332DktP6S4I0sKMQAltRU8c/HPg3oScU68EwLeUHLVCdV5p38eljqIgOgcfuv
4/kSdPIhJhsdEEvzDyPQRYE5PRuQO/DFD0UahIsSAsftXwqyzaR4QK5OMZph03e4LHQgK2sC476n
0K59SdYCD8I2vK1vTGKL97icCfpiBfnkPpiBxozSWENYTGd4jSWH6by18W1NKMgInTZQbWoQM8Gr
3RpRPVEY4HE++0Ustnx2SbRFRXWNFxRJqCId0QCfKc40LHql5/f1z2v1lHaLdZVk42uCmUEsdDvI
ZT5WA9ea63ntFSNlge8TdS27axteHVYCt06ksr2CPYydNGKzHK06nmTMwWdqrKHZtRcNY0bke0Ch
cGGUwk1P6oAJM9trIzZdC+4Lm3A2+ueZAfuigIgF/x/1L7ujX8sx0HPMJXwBDTL8/6R1ZK9TMy3Q
8IS5yhPLpg4xBPFRFbmiSVVCqTw2lErs42REUTUEEPNhkLzmCquC+E7B1oXxSkoDsUnDkpCqK2ai
6ULDc1Xqiv6DvbiKNp1BB33H2z/DDavaSMh9e5C2EfbAIKdcYqgjWPLRjWOKZb8PELXdQMqlo4UJ
tTn/4UDB0/Pa18QqAAtMpA8ge02ovTiSbKpYZzO9hDTUpyBGqAkxCtquNmpxyLiwQTIkWIAS8epD
FBTHcNYzLM0pLlOEMs/llkqT2r/tXiCg9VqjN/HV30hduunIjqWrUFz919/vycNY/JUJ6LwOFyr7
ebblP5Lrg7WPlBeUShhQ9WB5sxXO7pQhzPaUMyj9dq/oMwR4mBoWKTngoc9xRtRZIWYCGmFyn3Uz
biMBObuI+xmGDLgX2jiWuBzTVgoZXFJhPCErHn8hzkIlKR14ux+b6pd+H+5r3KB6VXfmPNtn19i/
htDCeJLYc0fVCdtpST8pj4IxtlyKZOAEkqxwG6q79uTwDixfGZn9ZtiMvkE73g6XtN4yXIswyeiB
a92WDwqSsF4y86WJoUZI8iMjXuL2SIV/IZF3wx+fH/9+6WFuQvuM8h3jAufDWr5UAakG5d4kRmuN
qSHbthtpeHRQK925J8VSvoY1CRKNpRrRnMStuFfuK5jRe22y1Fd4oxwg8RxsFuuRCpcOEmoXwKF/
2Z+fIa4sdBg++HROcXeGYgdbc9QOleOZzfE+C/H1dN6U6GLbQb4ttinmSB9hNNF7xjmIa7M+M0Nh
iToGszgwVIfP8MkmGtePxgfgEQyOeR6j8bprjq4hUBC8CpSbw3bH+U70nTiDnIl8Lnk68bDCHhKL
7y57bLe1arHRIkWuv52Dxw7awrhAvTzOG8bAw2vmXzoV9F+kRNWgQQAk986HX1QTBNyvj8RClBLb
sMYPJJRFQpArjQ7Ol4Ffjc6v7jN+TfFrVGG8jT/7Gw0m3SmWt7YkLJO8ENxBMORHTa8dZrjjmCMT
9k4/P3zAxbDkHah4PT+T1/DapePtEwcykNBdIsSrce5miRr9BirB14ff/vp3CeiZkg4LPNPV1/bk
Bfj3SR0bf+SQu8e+nqc15PYCOu2xZtlkm6p2aPkAirVJbgLyubIKEh73mclSC3S7/uItfjQCwDcQ
gonVA8+YwNgeliteScVuDbGUHlx79EOx3h2DfEC4pimF6IyZIltQS5dME/wL9aWF8x1eLYwr7skZ
6w9oKti/5rKUY1of0c3CTuUS7L++bH/wESdMDOd/YbLYw/cpXbDDwqsEiVF5uJ6EZcydAq6PeblE
+oF/ItXsjF7L1kC9ACPRfFipNGKnVdJGuCkrUzHs7CAKoSdg3euwq40f3m1aDOkykL9Fc9nqNfDd
m9M21ucg6H17RSBxgsPfpBi2xf5V5Hb/OlPnIQ9zxpraZeyxFjFFYFx2+nlGl1Ohm9D99FPcZa6x
9W/JR3yXyLZYH9uHKx3B91w+0VDwqUn/pOR6gy2szVGWbCMuIqsUBtEg47rhlj3OuvsNCeGht8Mt
71fwux4+x++0mbHDj29O3wfT+eyEdEYDdfeGVPeZnLtNsG4vMGybvaFzIx45vWhcAACAcRwxnG1G
jG/GesJDZXRIAP5nLU0OPXau49v007UmYgt0wxXxT4x4hX72w9b7mnwZa9d5umE/BOTIJsd5c+DF
Xv8S+s76yp3UQPeE836mYQJUTpwkZO0KI3jdZej+CHpmyqM99uTNcHGjL6ISQl/slchAC2NyXMT3
4Wru4fu0fnQfy3zVBJn7Wd6gXgDjwsRoRp+lOPbWQNXud35T+sR2/Mr4vMqZ8rSwRceN/F9i60Ez
8Z/CVZM5eA374nEEf6SNhzv9d9emkN2yjwxux7fNt56AjEe+CfXiy4//cKxlEu/yK4m0+OncXj5f
JCyXYF8DexJsUBcYhZYvn3TicvYcPDv4Uw8+WOdCe6LZPDKI5UUslUnfliTk6uGT94s/KPSL907L
Jh01Lgzffod1ObabADaGnvdYL240vX/Yz3jt7bDJe3z9g9VAmRgmRoNW76wMrLdbn/3mBAx539lD
vGNYz5HWiXXAFrXqGfuOzuYNJwDuENVAj7KLSuN5UqFdeVeyIrltASsgooQzffVsAET5E5PVd6hB
tzN6dxyByy6TlzXRflTuPO9Et7WxyU5JdRoIAA9wOqGpwkC+relb/T3nn31JGwRHFcfsW7Q5XGug
bez5NzBJdQfcVZmNxzp2MUPjEltz27elayPEktuiIoWdDiOO/Svcvt5rvsHCdcNAmvmlxvfIy4u+
gboaOIQPSzeMIvNBEdF2FciOtWsgc0HsNK/4jldoDuHqpoT+edwXsrJNLSbU12DjBxDlvk3ny1jC
gZbiofTarYQ7kfKcnf2W1icAmjtlfr0XhFKQ11ds82CQDw2BpvwNbtvhuxixo7LbnrGNt4xGhh+N
Kd03IEXeyLKN6NWRL5BDr6JVto1tSh0Jq1Ibn2qRXN4z6qiz/+647B3YV/FawvqY0SDN3NzfCsCc
cBx5a5VZgwMh7QkwF5oseal3H1xWp+qr/BZVHxrbK/7itLhJnGATwrOQ3T0OD3ge9yE6ObwaX0FK
93bIjobYLkDaFAMm3mOLfeEQB7t3DNwLjsy2lwO1pz/cQS4xpj/fX1cj1wWfPaB+Bv3Ze5/wMSXj
qfSvJyC2LTSvdkyq1KvssrPE+k+1XGxbFdRKRu9BpDoiXYj/C/KmVOhSxLplm+8We0KgSK+icwXB
RXURyT5PTcxX+RSOFWCFKLkZm1+kyCtq7epEIBWIrOXAQv9NtwnnacmB4Hq4zX3MOaZsv9WEfW8h
eKJ/0QZn0nQb7y4aCONFd+t+TdiiNm0fwnjbcCutq30d7YXbrZO3XcMY3a+z87mr0Ntm+/D3vM2e
2lzdQ3VOkc8mN1+ZAWrMlMM1MuFlnN12XENr2+Wzz0JVhcYMPGar688iNXyQhPMEGOsxsRbtRTmo
K+c1KOLL2P5L10C43S20etKaaMCieO1izkaDpAjoDLEjBsnK0DXy+wQ1ZoDKMar6bT/3bvFlI+1c
+ItYAV2S0/wiWgO7v3DnDyA7eO7znHwSXC5evHPu09oVtEUVzKEzuGFwHjf7gr4v+Bc0x6uzVleG
20FRmU4LOFFA4W2Md1pdODOR+D4CwaLghh+NnxbWoUU3DZl5eUNoUuqpgzHbDT3g0EL5kpF8BG6O
+mRUHFoS94BaH4gU0uptxUYZqAze09xOIA4iwhF17NWZbp3uhx0aUxgFSMD4UE4rhjDusnM9aCfP
QP7ynepLBdQbzdwMDAZ1B88Euh0P5RmiVmTMgqY6QidN6RXlSwqnuLOh3/2PZPFj7VehmoEc0BUf
v2MlzBbbDZ8FivgdA1CxHaWKkgoKL9B00vi5M60B0PSQrTx5UxjOYR8LbY8osGmNboJjwWRR3Ijv
szNngqnMZGDEpXPE4Cje7mo0rAtryEnZUHv1sYzYQyWxCAsE4yw0IHFEsoO4v4KiXzJu4FTy4FMZ
EGkGCZIjZxGGgYNf2y+sicQlkp14lY5n0dHM4TOkcQvLd6cZ4SfI0MBCbt/mRFtDYunPLilxdJa0
4VmqWrI9Jr/RbdsF2NqR5j0sD5J8CPyeTa01RelnjekMCznNFyYQPjh+ieUCtDVgkxXBoYSEdMbb
DSnjPDwY48Jeoq+B8ZBQ1E5bH4M7OL1TJD80gZzj+s6JJ5WnIkJlzwai2OqdzO7Va63NAb+OocUl
ry8+GDzeME6wyO0BjI+wPHfTKbRyMD3yv2Utm0j+IhePWRKssLOCuk1HAGYi3NXW8BkbvfYsn/xm
3/AJ1gWcHP36FGrkz1EjBPZBe4cyHzMUgRlPPxCs592xZyocj0eXDMUfJvctmRB+mHH1KEPpRhAu
BMelHVhYe1sAAv67iLdt/22EQABtHUHze8/k0TyweOj4JCeqPToKBY4a3KBHdM2jD4zOMvyogalH
Op3QLADUp8Yvz9236oPoP69uipnrfAs8Q6BRJ25dfXNZbrLVE9L09El6EEFK5Ab95ayI22CL3BJI
54FTs9vGYvIevI/tW6jM7NS1F9veuWuHz74W3skX8H/AxBQZhqOFH2zfM6QZ3nZa8djNU/aOxaIK
3qnfrEA4NQpU0maebgO0rdL70KFynAcCYT898hTyiADurXOZmEF+p4FlgKrN2KAAtMa4lk/qwSss
5pweKDlxYG7T5+71IKvgAwGIMWcdcWS3auD60BLnpSmn5bbnjC5my3E73HZNwDKg1tNj8bVRKtR+
HbZCWp0seBSGIHz/dsTZnD2+NaGbOtNRRNz/KGQf3Wu/lQDf3vsqhJaS/Q+ZCmsjLhbIsSOIK/tt
/xU3w/tKG1CVRa+4tROnS8qiL+zJvTF5dE2q3TVk7B4suUe3OTy9LFyqQU1zXgvtBGF1eBRONRfb
q/1YTIvF1UCksotpZ/px05kRt4TTHgtivOAhgfVPeF+i/X2S0jUDOjTFhI5Sjxs8pxOIYCF3myXK
GhEgYkLhpB0H+gNHNN/6cCxRHouA73TuvXkeQ8odPPiBkpUH1P0PN71OLuNP2ET2H+2pP7UT2LTd
e8o4X/5G3zFOEzBPuYI0m4cA/UowJ44cqLCz+Y3+MUXFA+sJU6IB6EIiJw1aZUCLDR5+B8D88Yfa
iGgOcG9wMZoDEC3RIDIOcUXBU8KLMf+bY3OHDo7sX/T9yNp9GL+sNd8u2Avp0F37dP4DmItFDCnd
LpwFsIJBvqgmv5FY0ZIQjtAddbg5gUQvTCGelDNS/i1/b8Z6gmvhMFs243FrY48fu/vMiu3YWlxJ
yuRAcJ4IyEQFWhmRszYpVmjZsiDDLIrkZ3NCl4xHFaI9FRt0yboLlYplm0Iz6+GvxEJA6ApUfBqd
r4CmT/9CGJQoC2hgY5La1n2MLZilAB8+U2ZCo80eBTzQsGMVGhrZjeywmFHui9+w2HHLG8QQ5QFf
aBfi3wxv10WbVoFYlIndyHP6iE0okSZarBeXHDnUFKZd93ibW15JOB04mxIeb7JHEWHqd6zs69Sd
AkOyTBClK3fxEqtO7dJkatEnlIbDBzEcjCpM5GjLUFb3zdUPyZ6XBxAeJ8xOdPK0BpUO9grJJcpO
Kax0WlyyZr47/ASu3JYLnx+jS2ic81agJq8DM8EOkiz5a3+kaZGAjWkmO1MDsqBsV96s0rQ0hFIp
Ilq8OsQFaHRbZSeu8JeN0aFcvX22vdR+jZPvzjNuxQf5g/zLZGvO1cl9+VrLoU+BzeAW8ILO5p+2
Bf0MLbkv+weVNiliXoDqTphNQGal2wOM5hjxM6qiu/eEFYC/IfEFB7ubDvQxW1/uOBDPETiZiEt4
tM+wJvU1R0SWuaO/iLIVBHii3QKqrGJmnvYY0HIYAz2CbwhPY7hfaRFdazD6KimPOvzMJ6QbY3JP
GNLeOYBEaE8e/7yBayrYN54oj4MyubDY0jek6w3YTgGGH8clYTtlz77LDE2phl2hNuT1AH2PIeg/
+Ci7fgiskoPz6209SHWx7K3M0IKhV8OwFEv0Ozyp6wYGJZgtO1oMCSFk/eBi3r8CghGXfo5wiBuh
/4XvT/lm76/j5/yC0/byQlAKTEgh978nmI7ikQzegTQUYhYkwUU2RCTMoBS7gPaQMvH15RuKa6HH
tdeMLC3KAuKCW0cMTbwj9IMK+6olDb80UJxxe9hiHqwQtaZTY9SKij+Loq3fWl1e7psUW5hBMB+w
exhclwD67EvSARkEPxZnpBIrHUURBjhChWclJ0T1yWTxu6Fm4ckBo/767IA6JxLcx0Q6D2+kb91o
DGCiOAU6OEGnG3O1mZlohehhOoDecCY9kMAQ6GuPCHwRV7LP6tIv0EPBrpptw5rJALE7KlZszPjm
QSV5LIWyRkBNvXx1HWuuQ6R6A+jF17D1p02wPMYFmNJox1YOnzdo0CS6IEXhvuGKky8IKgciuI2I
LOs+Q2wQuypMZ6Y3H1fl7nuyPRG3dHUxckXuKPaguCyUfdISo7Sr73RQIeizMDpFPyAWV7UQXEfP
Sbvf2X2JVkbChT6otUq7kvtn9BW0+zgMEmsO5QQvSDFFNydiY9iC6ixMDyooNP3PXs0m+sluuI2F
dnyhhSQHht4h3Kebp6MBbbn5nFB2fgYbA9CF+NXdBjUTJJcquQ5qnj6sceHSUlnihG30sacWg2qu
Ab7M4XbUmnKnGnI5mdBQtvsvwo82YjRKEibS1oQlJ/hsUCJOqOR+Iwqt6/4DMWyobIwpM7Ba4rvO
xECeSTYBJ6n7QK33scbHPMcXxSP2MS7mypLVkTYA+3vC5mieXVgia6YbJPFozyrK5ASDWKoC3In2
5oZjB0IenzlBZnakHByjmJ7T9Ifa1yWul6ACkY4zmZP21TeBpwQzhhc1E24qkBHoFRWDbMKzitFp
EVLewmj7Ch8WXix3SFIgJGSaZoqDnoi8GSjLNBy3knotbHl2Vb08ZsPVtQKjJ9TFi5fDu+5EdkBj
jSzNC7ty6PDjK9Trs49RHRooa8gEF7PjJPH4cbiEuow0qRMJ4EKlYg6QdqPkbRDuly1nTEqtB70A
+xbom+2RNqRNNcMHXtlwBRr4BzVe1lywqY2lacDSh7Fkgxu/jVmwGM6LekHfdJj1iVm7Ec+LNhFr
BcYsJrvwbghaxffytIS/S8+RkuzJEoROXnzfCOXwOwn9OGMGKYD+1hrBhh3TMa7ZAmA2QnNoyt2l
oCeyAUOJbIKXG3U6kjBPm3Z8RCvqAGNWTMfR7gQA0fFnSeZ2n24bLgKo/tQ+Vsjif8O+zkUjuaL3
yQymuDTYMOCrGOicZ7kiCAFPgVNDt6tA2yxPlE7UpDnWhmVQYZ+X/hPng/K3RbQPOaIin7np0ZYL
CWSHSWRE9O16WNrCl0aNmUP7mD4O4jdn9XXTq1fw7KDsnJiw27bMXm9IgYcbxvBpz1rqDPWU1OB2
jwgkZubHjGgj/Cg+IyPQBJWmyXvz273Up0LDwAFx5h/PMeSkqgdpCluzy/xLyUr6KQpzZXmbA932
apynmm45v1Hjwws5scDLHXn0sVShmsT4MRL7cqHMY7bhQ7IDA2MY0+BiAkBNLe4VmHFFbVJajSU4
mb2Uaz7RJ0IMISh7VEcVGpopyWSTDAEd8jZEVojE+lT30zOHFdznKDKIJzSCekY5NKy9YQfi64OG
1nXA/kd80d1y+kxqRicpVMy5d510ZZNN1i1o+Vn4+BczArPq5+wVvhxXLuEAm3aX9enV1aAP72lg
s27Vh/19/KfOiJUaKCPCAJQFU4uvhwqnz1zqU7v4Bl1CWjmqj/dyG9a9NXj0JCag8GtGpOKyk6gD
MYxnfYxT5vBtYDPyiHtOIInCpN4Gxtii79/g11TH7N396/gHwJliPa/CGQbk7LG8E4uwv+wxlO/p
I51eNfD4r+2b1Mt+AkVC1BFJe5VPwFCB6lm/PZtx1lWYQ1+OwkY6eVFUw/HPfPV4blimPBV2MD0S
sL1VjT4psAhFnBm+BhDOh/DWL/prtBcQ03VLejk/ZN5sUfzO9DJ4xR2p3ixQYSC+GE4XdME5qyYo
yKDy0uQGHuo9D79xeafmK09WaLNV5jEeN8NtVxnxfc4w55Upe1aYJ6THjyvKGZzKk2vQf3V1OcC8
bw6pwZTIstzWn+ErQ0mwM6ccYQTj4vsvY688uyrD4aBMyam7LdJImW6nCiAokVjDG1z9wRUgk6ts
jC+IJVHV44jNJD07P5caLWBam0+Pd+MKQdloRvr03rfHlIJEwa9a81RzrcIFP0NrD/1GpTfNzEPw
VNdYqF52ZOsH5ZcELR6JcwCfGWlBXxkKcwM2cPA+fEf2xhw+VYf/0qMJOh2UXIwPlt+uhXoWztHr
pB+yUAe0oGA1wGPdF9wpWC72OfjqntIC1CW/pVd8Fxeil1m4yiLW5fZ9k06+235on/iNGmjEDaRQ
VpDaX0OjPrZu4zdkPVY9PXp3+oXqsw97SXDbBfSbR4t4ihgJzjdRffME4tOztmvJOqjCN7RENSB3
IK0jG0YV/XNwpdp5p65VAVm7X9qztdNIf3NWTt9FcKZpltj7OqKZAWD1dIFTsDhm4uxbQ7R7NOCQ
Rx8uo+/uUZC3awezYkjXlDq5R7kWfCB8M0n37/H7r97zFI9FaECqose4Tcqe7oyIWABzp193m97n
r157kCa6VwWlr0ePbha9geZo6zrLz7Ll92sYRs/RDTgkDxCYj7DfRj0VtP3tAV7fF4YeRwlZffq6
eda8NddnYkXQYUtNphWiOzejrZKzw3o4NlBn5RoTaW1f+3RPSU9gQC7ZoUOsry4U6/bg0WZKIJvC
RHJFj/s81Kisp4/pjd0WGkhfWagnNm2d+Apl/TVlxkBPTOzsZ2/DCv8sS37vUHx6WXL/+3BrgNN+
sMjBHNh+SDDVg4b81lPI4KAZ3gyNioeYQV0F5O/RiP3gPHxES4KPRkJbvsFaLfriXMKWLLKJohg0
w/YEtzcWgwbgrY4Zwv1mZTDt8LQMYP8HEJrcNISzG5nDNDqf7l+HCF3KYOjr5waEhp36nvZJe2CR
paINrkwWzBgdwwXBeFNVfjl+0oTf0CnQGkAX636FRESEtUEDw89rt7mG7WUbUsDLqf49S8o51rbe
902SIOJXr7y6Ve1evoH69Qu4KOwKxzx0v+/oNuWZa8FeLQJaLFUdZeRPIrSqI+WvxBiQUI4szn+U
nlFdEmbF04lFRAmSNSy/A7Umj6hXAbLlz4C/lEj9a3KXnVYH0MlpcZdwtcDUjspmamYE0zlZ7afk
ef69vqG9LFU3/62NbZQ9FuXbuTdQ7ZyMpxsGMHZ3o2vjbRE90Ws1kV67CuhC6t4eQbPRvM8xL1w+
ythCyvXPMPBQmbG4pkHOnJy6r3PviZFSa893KyyrysE2c9uqy+tbL78EpSJscKe9IuM+L2FCEBuC
DAsBzYxM5Ats708MMe3J0oLyU/G1yiuOKdFhEsrRwqcMtwT6EnBcPxha5eWogy8GropK8BaCCAq5
nF7IiJkDSd2dByQk/7Cz0DjaQbMAqYb0QGxT5l/efmY5HCqtyxvpaZl/pR93zO9dchR/LwK4ennH
42vFscHtndYiUAet4yvPSffFXAssNSpAgWb2w7vQEADuZvZlG7wuYYIarqZ2X+fhDRzN7DOscsIy
m+g7YimwNzSQUxjbb0ddFSgSTkbjXCFr6n3txnrW3Z79jxoW9KCBVunc2aGBXRccv8xtYAVjB83m
TffFaYXaiOw07pyjDAGG1ajFxHNnM32f/0jOxJ6kci0I5Lmr6DBCtAlPPE3fIfNgYRMu4dX7NtaE
e4kRHddsEMjVJDsWGWBNdB4tFmaCuGi7bA2w7vg6JbJz2C5AgWxlb8k3ocn/l6M2AyFJ/j6uFRa7
apYeWV5YQTtD4EItbF/ibddKClFSoRxRpu2NmULUkJE80SNZmZEA71m1lLU1sPFSikwIgDm2cpSr
u/P+eaDf/mNST4wBpJ6Q5eLWU0eAl+3Bj8d6loXkZm/YWVHqK0OTgwF+heKGtWGn26iOTp+ZjuiI
VmiTgeXAQP+QX+Lno2LwIblu1ArPXVC5VXV3L93bgI4PKPstpu30plepRJwM/wEAfalVT9BYLbou
zpUtx+FSkp502ytTAnuqoCPTIPMYJLgoj5Zb3mmqEafSzWjuZ8xV9hgOrd/6yywyaEuCm57eefGF
qfNGpkhfn3YI1j7eewJ0i5sXu6O9qctExALCdomlUZYrXIYCOPmvoU4dAqE9LHDFPZbDyzAbPzc1
69sfoX/G0i687dXPYiRjHnPEm10BYp4RyHj/yp9PJhjHlg3esTOvGGw+iJLu4sWBV4C12kLTOsE+
hW5CSihLZcI4eM2epMyQqN7bomzEUIM6kD4bGa7wmJJsykbYtGCdYbKGAlz1sx6ak++CPrB5Ijgn
UAj57DjFNrDABOHeC2EQRwHnXEUZmfWoVlNXbwEUuLhj6D2jhkzRe3DzNC9bvafbvcHzWfvW1VM6
jpG7JHl29riNwlO8QHK7Ti8xRLVq+YQuJY6sxvpnuK1ig5Eci8qDlSJqbiTADoWbRDcWpHahL7bw
TxCaHSCBuL/4UcpusmD0LQq/CkgjdnXPTp599mDtWJ/+IJexolGvln1y28Pn/Luh/f7y6E565alY
MF5vg/OAN7lhp/QLiYKNWhMYcSwVxl6BYEe9JEBBpwXMBcnNnoJghRh2mpZLy+rDfspOrrSmoTtC
5AwojOhub7Mo+3otK3xvffBAgkntw48pb5Dv4NPRuJWijXhHDoISI2whoq+G5YTGwg9Xoj6hKoFK
GxJ2qpSPba9VxjQNTh2Rggcc3QWR9TV8hq9hsWY65z/7E9Ltt1QH8wxjtcWOBv4J/PYYxsNFEuoW
bQjsFW5mY3rZb9CB0qE/9tEFdjzfgpQdQuPDceywa3NTdLG0HlP/TSXdJNnSLCXn4aJ7lzxQG/yu
yxTfMXo+FfJWyI0zPMsaAUYr5h1oFx3nNqfsPv89obvsHwn32zNbXt4BIsYYzPI0JkS4641PCOq2
cGm+wy6kzEV8zkbt4vMmtyvU0MG98BD+qIie2WrBOWq5GiFR3B01SJ90ctGyPPNuxvCRh5mOtrAg
CV38uh/sfmhYbXtfhHMoHEr3twZZttCiU8Qsf9MLptXaoTpRz6L7AgGuiCbQg8dBO6IrIE0T4tgd
q2/YCpBCOt4FUBwU8ENUcVBhtwFFDKXSxy3srv4jtolcPt+wJvd79wLxXyVw3iGRCqreToErcpmk
t4j+nNyj2qup9hBhI5+my4dbHo5Xux/7OmLWbqNrD5qaPsccAavHLMm+k3JW3ubXieQFM4HSwmd3
eg94Kz5J+Uyq2nu2oxtmuh+npKT8hBraAlg/55AVloP7kQdZeY2+TqH6VEjFWBpJAfQut/714cF9
yycQd4pX10LzRLlRBcgBYYu8d6gBWV/bVXQ5spSTEX89Q2nw6/YoB8HtP7EB0TFQYHwoDDpkkTkm
/SeKBj5xxhxyPnJMBDUgyJtwZvSVAXXBPoM7xL58cDvSquwbsLepj7s6fQM6hTEC4jYmPTao++QG
bAdV3Dzxs1JnctLVQAOSslfy4u3p1yfCmJHj4atJgxjHLDImsF4g7xmyz+34HCiQ1+RzGcYUfY7U
qhgYeQXvTCQYuaUvUGx23neuM5fyPpE4Y/TTO/ndhDcD41gAjZqrO1OIEVN4+/skH1SwZG4QIAFm
JxihxQTRc7ztAMI7rDFeyASy/XcwwsLMOew22KS2evVRHccwkSZcGb7TiTUcWgRX1PhZOVS5UHxX
3iWdVItswhRNvQeln6xSQ/Sw8okgG0GD5IDILQeYhQOVk4DHKx/KAYtHwXUC7iB/aAfqia9yMxQ/
7eliuEqgRr77Eh8x0FvwNdz75DrRgvfivdC4e3J88mPZxFjlO2MlVwM3DHA87iMnWMzKGU4qgw7F
fcAx/fsikwgR5Fh9UKAOngP57P7leBnlpHDLPBrmu5vcTzmw++A+gFeASxgOHH3U1DszNjH4oV9/
yiH7tsCDOWH9JCePXpoLACefH5GYVJ4SF449/JEtegBse3he6IZjBzHiVuqn98N/IbxgqIkHkPwm
V53HdVbTHJEPuQ+u/AvWzFek14CjxZH/RzWUS5BxXg0lGWSeRgTiXvXfK2qwpxdvJ++o/vt8+Vl5
0OBWxtUu55RE1g5kj0iCgEhJJ3mRaCnmVFwoOA0xiE783MHydDcV7FN5lPlXbGNxpAWTb6+uAxhV
4vxGlHm/xmmrRnvEPkCuBIgQ21t5AghNYT7gM8CO+MZ5xP3n2z9P1ORcKHxg7nxqScPMK7gdO7lo
crjGmV9wfKPHpZwwdPG0VTpBqCCnLD/JOjXA+E7aA3wF1VPAOfBkDeDyWeIgwJVGY8i7EcIoC9u/
0ZN2S+iN/50It5lTLSLA4ALDgXQCER0lDD8240VCrtiGKPcjiOLM/CMdcF6i7PhALhZp0jMYszFe
57z6Fd1G27CMbMatXCd+X4ivsOJy9P/+13Ehwm4vsvheAteMFfu7kxfCSYMh+N8H82P4DMvZGBgU
MQ+wI8C2S+Jg3gu5Sf/dKE4zmzAyzuttaHMKj4ibxuGfBOT+7y4KXZBSiFz5TiiDXe4BxGzqhkhG
HPdxhwdcLJePT7d4k3+6MHFFYsRh74OX9HOBoQ8XpjXkYwMsy2in0AQUFAN2GgeqgKojOPPK/nZs
8ad/R8IFtXlDOdP/3paOyAw68qLAKatEFdFg5YHz8A8C8f8Hh9xahV7UdZfyLGzkKkIXZI/XoFBp
080BV2QMoIjnwv0C+VS53cwtfb7Xf0UbOXB00j45wvJcy3fefmesh//CN2Z6nE1kyt1sOiGmT+y1
6n4LI2QuCieVDraJ2P1hjUiThDg1Hxo1h4NzM4RNBxPlDYMAog5PpCW5EQuxr8UpITYTQ5DzG7ET
0kqCuMRZ0TBc0EFF1y8zvRnaQi8S3xxUIWCzEiQkMwJzMY8XfN/kE0DAF6G+hOLQFoLOLNM5nPHB
pqaHIZzoa2+/+S6kp6GTvsiTi0sWTwqTY42ttskXFLpbG36B70AziGORj+BwOXwUu3C4WjAieit5
Er6MAJywf+QNseakXXQe3EPSNzfSEdFoXu25CZJ5tMKNg18xuGtN5WO4OyI7TvCHDnh2ANxo0ZEW
yYdhZ70wosWKM8BO25lx5f47yjfU8g0/NiMQvHZm9OcdLrwM7Q+X4c6DtOHB5Hn+757KNx4RZG/L
CfbIOgL+gY7uYO8ghsQ4QOBLvVhwZvKEyVPRwEZmfyeZSA2HxgGLX7poypzAqR0nXD4cPBrkUyuf
XzZ76q5eBEzo/JvXODsM6DuoR1f4gWMoLm9sc3XNeEWOEZ8DE0HGMl+Wvl/SS3gJ0Zfc/RWDhCuM
UVCPUSNkEzkWPUx6cjPJ4OLA5aYW0UpbJTKK5SB49b+rKmFMfKAnvs6Lfx+P1CbiAzuM3/8uyCYI
cFuYhP11fxlOor3JEND5sctoM5yknF7ofNzw38mIp4Xp0qXkBdxc6H/ySPBPznQvM6GB2Q8mNPz5
fJQHiyHJBZBXMm6Y04MEORFTRlKdMLuS7yv0Daihr77GmtQmw/1LKUc519vki3plHSBiQ+KiBQdh
ALuu1/9Iuq/lRLYsCKBfRATevGIKK7wQ0guBUOO9h6+fde7EzPTcq5YQVJ3aJndm7qoF23EKhPs4
3/sxFkrCEHnqZHunTETVtJte9Th3HaWx5aaPhht+tLOZ7kbJhuBu4+541dzYhADZxxqQfnDHBKjx
yfd5uFiz9dK9j4XiHKxqIfpjLjK02N2RWBy5Xhyj4x8ZPCxPRNSM0QcaAt0PRTRdD+McJ7h8QLLs
nUXYcbYX4xNkzOlmJ+26ZqM+ftn2K0N6EHwwPtxP26sfSITsf0bBZY9Ff/fVBgwH/cNMLLaflvmo
cXgnNdNX4eMS9fceDH2O5TSnPPo7hyIT8lNIXzHftuibUw5+Y51jfQ0BaXFwapzdjNgsNQvzszAp
Wrcw48g1DNUHF+S8e9h3Sg3dkxRUDNgWn0cvRjNh189PSi+1UwfdOzw6ivH5aXSYlmPcAgIpxBUk
bmy8LbEcMmQMNamjsh66LGm++AouIpXwW8MAFA9NzQa6craevWx58reowiRepSz7gWmqnx2+EfsP
4wVGj6nCs48bFpmD/LLu6SznKYCpesp4/vFNq/uxnj/7ef/WSTq40LAiVLeUMOGeVLKz0BKj3iei
4F34Ae500wk/t+wmNpVconRo7BUMqpZp4SuMfACqOxOg9UDDUAaxYCjqclupPhyJk9MXXAkirzFJ
PKLXAuUY/zJbysupKRUJzDH5SdBimEawCRn6lyRgO5eS04lWZRUakxwZwb26/Yu9mvDOOvHB/o/M
Bg8dnGf2Lqq+K6rY9zvi0qNEe0fapV2iTsCr3oq7/Wyq5gQ/I8Xn8k8Ho3dJj9Qs6nKa6fkzWV6H
LyeC7uCM0jvWDYdX5Ls54sm7Jpx38ObOii/5Hs0Cmb0eTR20m+6HHhqtsfk8bnjDr4U32EoBCA10
YwqoHOBMU1c7tN9G5NTk3g2C6qSnRucv08eaT0S0u0FE8RpRMDx4PRDIbLuPEbelaWFMToEuQUUV
n+8RMmgqWGy0FxtYR3HNryuAOIdLlJoFw0xYTGLMtlUF8q7sYhW5bs2HitRQ/XHjzosr6zcowAoz
FY1i6zVy5i+eoAvSbRJ7N9i2FGbZ+a4dm10tLwFO8Qs1FcLkCU/Mqg88KszUIf///dvIZ1CMIWOk
gsSFX8mYJGM9xD3yrpfn3rn+YCyNYRX/uFuopWelljKQn6swssV4tunPx6aWx/PJlxjiQuOeg9d/
05nDKJXRjZQeOKjbd/uOlDIESSQTVYVS/NpPvmuxZGs3pYo+/2cPcza1QNqxF2JKYn1L2Gdefr+i
2JnjeUU8OHq7aJsapnm26q9X7US+msHgomZv0e1COPw3Y15tUGjEn6971N9pVmaunB8+K9gihrCv
8FcZOHX84y05jXO0U+MrKHO8rReYL7BVQFOZxwZCSHSUr0+oFNfoPrYcK4OTNcEMXH7gEZCOhsAR
nwf3i7/gdBuWtDClm5Klp0hUEfLVOrnmqn+Pgn2bhiXsfmbfa88nvf1L1rcLtqYNH/ILaBqroSAF
ma/vygxQlMpX2T8XupdsdTMP6tRrKYsp+J6hz6WJULn81YX0UMuw2eHkGYTml4pg5leiQKyHsTFx
WmPy4yHYDxkzvRnz5AbIMyKtT33IA31KEKF3tNMOHlubEbxqEzatBx35HpSIEx1H8KIyxnoXI63R
wTRojTDtq5f5iR/XMV+L81BWvzPgu0fzc3FgwRS7FPxoxKv5KaIqCyrp8BkLrVsN3yv6/c2AvmhX
GASj6mkk18NRsKpUnhJGBH5iLcvUlWykhjgVQXAQo+4RrqRVtLwTR8kw+ztM871TZR5nBHlr4W76
/mfkySN8OdZV1aIw4RB2AuSrFPzdthHMo/wvdGqrGrs7+p5389XeNfIw+26wH8tVNhman1wpkGhP
5X/BjZHDWWvTCOZoS5birMOJxA6fGERlvRIVG/qUYb+Be9lXqAZWpdnbMOLagOnXMvDKTOUMlyo/
qvsyRSTNGUud4szjE6U7z1dpYgRhRJj1w9davL6qJuvnWt7KdC/2n4th7/QRv5WXJHIkT7ObThZp
bWw29S5mQZhc4rqn9nUY0w6Lidd42cQJgvWaxpbl2Hj7p4s8D8FYNinQZMF2zn+FZFiKvjp1L1PY
z6oCFRIfb6PceKG3fBtVhSgqNEyO7fgl0h5TyAui+ktHhiv5uhubJcbxuWPHwTBI2+m3GCKAja+X
2mQ/17M662sO2Bgvgs7QjGp2NReOVc4UKqdRnOY8V9suqlm3H/rv3KdKwsj5XBYD///1ZHLIvmfx
FkmjPGagRbmMdM33/+O5wYrFDI/sZlcWKHCsfGf8HNEHBcEQmwYmTXqlc9mf4Vm32+5ck8kXqMXY
Nv+9ciEGciydX+E7kSpzvuFVFAxApp4RuCCQ1DOJCHpOzm+bxuldt3/dN6xMiNFxNlHmWlVM+QdO
U/FEY8smI/X3BKrijfruCTvRdKWQaNnwdIkxiOmvNo2XWsCC7Z+FQMDZJ8uoJggQQkArn8nXuXI7
4QzfNyYj5fff6ndLuqnrge4LDlhHp19E/mTbPri/9cfKbMEym7AYoXrtsw8pngJYv2P+WTk2nh/p
X1BtAqmJr443xa2WrwynC4+cCdkUd7O7hMhbOllvUgY/WWmuhyYPxMPFRlY6NXRlrs6sm/NCsnL/
u9Evop5WDv3jH5HZnSPEpaZbkfbqj7NSMNr0dfi87/I4JJNqM98/W8wT0IDgdu4bKAx5RVVkkTsa
C5oY37NUtFKRYl+Ln2l1qbZbv/gbKthMcc7AW+ei8G2hXhdDzRbr6P+UcfAA7CRQ7kjdOfordOk8
XszRLbxJDTP1MyButDfqKm0GUOlM96RhpZD0I4fKeB2xr9SQkZshHWVpWpgXoB7cPm6fKxpQkmrB
nEWJnkI41rjryfR1war91/idByAfmtgAIhFR5l14h9QVMc/BQ2Xk7wjYxdMTEfZltO2GvhLFi68+
ppMadIWLw9K86K/0tt03+41UTeZAHbxrntDVi4Ns7eX/lnXtbbKUUmE+a8nvAPbFpzkAH3SsnO09
uJAQ1JTfrXSF7HcQ9+90b5UkAZU5QTmtBlzUjBnwmzaNfXTtcIseghk1njaOmia2MbPwehHlb5Uf
rH3sJq9N9s9RJt9HHNONbYPrvn4//2Eb5a/9OB/LCsI1Qny+sZsm9ISmX4wxgJsgt+hhmzfnF+Wo
9xjMf99699No/QfrrT3LqVlmkK7+4Qgxz77qqc5gBw+a1BDAi1slbG/ZDMKuNjgMWuiqsaWyIkRk
uGMx3J01RbyxmG7myZ9lTPuZ07Xaiph4YgrScQ1BR6zCi43Mq7iLfdyWzJPn1je6JyHHxcEIuWJo
pnftB5pqvkEoz0VznJkt2jRANKJJI4vOYXQYqaVW7d08wag+x3pu0VfFFTq9y3DSlAdzSvMgqCf+
KXOTLlkv4AiH/Sq8b6to/H/PSCmW4t6fcmY5j8/RykB4t+CQcGkfGjs3fbMPwkrFkEpv13/823Yc
r3WUNDr/3XZStTtFPqx0PxRbedcoDrjLHqYH6qsnSQr3fHOyqRZFuPaXvkUQI40cOJxcXXDhlEz6
5VxZzWQChPuIJ6iro9r+ryJOcWTaVa6hwqCVSJj4F9+MuiiF7v+Ciq22//hTlnQy9tcFSCIQ0AKv
eMIAz7RLdac4hJevJIjfdYSLRjSLQSZgLtqUWuZOyWAeQb25m+/O0WketyzyVgtLBHh1NcTTdT10
tNimieaP+uZBjdI0HMv2kGjX6Yp+zn8f9vqZyC2LCeyaKx/NK56XN5xo+S5JgnGfINrI/J2OFUTH
RzNsB3yvy4/fSXuJZWuJol2rNAgmUgvGXLyYONHRD0/6GbzwnxHBf3G+KzPG3H+GvRJOGxbtxwoP
nfC/WrBRLuzBDLvkLsX3FS9wtVUMgae7Kxbkd5YmfDqiE4GJtInH7wEWXbkYl3qbDpFLa8R2uzhp
hMVslEAql0VkFU72Y2/N37ae08DGG3/7z+OpOOnvfl99prbECl6K4GiOkCFslkeSRzulR6olOcVI
O9A2W96U6Gj+rYtUX0Gmcv65GsNRRmEcnGweq5nSJ/LNV8yHuljXlbAvaxVNY+zU//NWIaVYtqe9
Z8LeewImLO6nzqODVy16iNMp4kT1srwfHKL1INNVkavPG4gJMgy04NvoAlMLfi6TnyxMl7CglOwu
9f2AbmFzS1TxQOKcfIR95YE9vqntQo9aFY0sKEHqDm7OsU5iZkxCCqlYp5udhucuP7dGLhVpgpKm
rf+5U+Mm7Gu38tc/Qq8P7SO7WM8qK+hFjwlC92FMkefSAB+saxNWI5av2PVg9XLKm4xRbh6tv+BY
aeuF5ifb+EniXaJYijrHIfQEZPHbEQyMDsSLDkNuPFmBH8XTbdB2lOEFjUIwS9tMJ719XeEURhQg
33nAdBPmQVY5kr2Q++mH7c9kzyaFyWcLFu/tZBSSMaN5vNYAqPJXL38uw77HkWeFQUtxGo/W7Rxl
Gf5zmt2/6FYKxTST6db+L5Tl99DJXFuWUtYOOsQGCxgpCl4aOMcMm0wsvO/6ipMoGWVuvJkGy2ol
aTMIMdINw6EK7CDR3Eenfqa2cjav9VMpClYPrkCZiNjg6vwXLzBswAYtPz4uvWP31gYzfIWTtuyw
93aB1rJYKrr0Lp9oZsE19+llloPFJ4YacUwIkLIztPAn7PtwnI/jR++sUoUs4B107r93unyojfOB
B0UKrI45/tt+vEiJKVkbeU1QWBnKcIkIsvygCXfDU8X5qb7mCxGcmzJo8+LDZu7Aht7TR0Tvk+bB
YWewgBxOlxR3Cj1DRfVudCz9pauY8pq3XRkFwDgM4FzKlwYZ+wLsaiMKypNV3Mt/IwMWr0iaK5ln
mNuHlR2POQwXQJlvaPEX7WYjXmwm9WbQwkWNWYbTBi9gTqvvdu6e9V0fxvCue1aPEU+BZj2YjRm0
0MxBNsH3pQ5oSqZ+Nx9alGXEUso5XtScueGODQfy245XskJAKfMLAx31Ql5L9q/jY8uYVbAKlYUT
G7GFAB1hvVYDf9+DUfwF6EQ98a/0ByczX8zwbJFggVp2YgrarbDB4tZkCOS5vrbAjwKcCTqSsplw
ZfIjzBYtfOgughyrSXk7D7/NHI1Z281tCTY++CmXf4fGlfYClxim0cpRa+N/YGUSya0rlvTU7fJq
ZL5RRoaLcT5iRTEg/W7vvmLi0qmSZY1UfY9zWvSMkw/kAxe+itwMefl4CwEYDBXrpQ8qat1ADgEn
6ehd/6u78Lb4kAdjvMuvV1I+raM1tNZIsPmoTIDOYU2hJTJl4KTjEFp3SCNrLU5y52mi4in0GJtI
47jRI8nrjuy19/Kdz64W3lO7/FhC1kPP/BzvtDGcuywxUoOGw7q3RSJNCBBvcCUPAz3D0n5C9taU
kYAg8LTsxYnPX7Cb0Jq0/5aNUN0eTdHW6mFTZtGvfFcwJaJFOwPumSdrAuzBczF1/mxNxqKI1TmL
NlL/lPiDlX1LwRbvNReHXHWQGEv8XliAvOztOrvBuZfH41OfoBqle4lZYktAWc6kBSihgq5nfmzd
XIZLDLCpBBx7s3xBUmPU28WtBdECE11Gm3clUaj6CMgDMUIO/kNMfUAt4RgE7bL9Iq/gJ3ELq3Dm
+0ozX/WOOIG4DIb+5mCTahJ8g28T5CB+ir/hpLj4XnwfyvOATqdzoU8VmrZhwh70QHdzM2hCJFHY
y4Ezz+I+ZfIyXsvyTRl5mhhrSgtOzKbNuk1RYpA/kg7skEESSM6TkvE81Kavxmr6NP6ClZT0R6kg
3ihDb3nzrJ0ppkjtt5R6nD0Wysbid1rjQa76izBtlKEoqQOfRRP13bLyJ5NI5pfe3YN8+0TWhK8l
Gw8RhL6wEeoHIWIWqtesndthvRNHg27wpQ+r0TkuVwaJethH+iT2Yc9Wd1lyas8cUAhWL3DGZjkZ
Y1v6TALprFWjRUZCrDKYsHts7h+Dr4Z0KTeCEJmnODLFn5yKeSG9Ip0Fj7qUVrvSx+1Ll4eHMNOH
hERaPUccSUqMgluGVLgf4ijU4pXsVGOEL8cQkI99wEjsxcCNfhY72DzchDimxMUt1d0HR6AK9RQY
zfucf/KttIskiIDpjqsGgmCA7qSBtmb6Xhgc6+FSPfmnxEooTOxhS5v6jHiC50u8om8udfsej7sf
ekx9JnJ3/Uq2OqnaGCSfPoqWeKVhPtxcQsJe9B0VKiRyjE0FxobmZuz8LonHKvtW4WvdAYv6hBhW
FfvZWQ0YSpgqgD24E3agOaVbtCsNzZOf5SFK+Kb0T+FSKszwUoZISab0jKCAk05MdT4tHdce1IVn
AnyWD1dkMz3eqrHikMCRR8Yq+Go6uF+dAoY0r5JbcBqMfcRmF4S9UDR48if4r7+5gYPuIbuMAOSV
XH+oQd1ZBsxUvrIcsevf9O+dZ1NOrMvM/V9ojY41HNJHNXTRZp0hbv87V1KNvq7NZpK1OYQT7zPl
2qufA6p0dOnjOERG9MUch3gpZte+sLwOF8HYj8XNP5xCA5rLz4+cVlo0EjWgaOfd7BYCu9LfGkIX
N73rb6L4L1H995S5Akccj/vrWMvWgwhTGmkDcThs0igxSbk1MvVxsNCwjTeUNeGeCFpiWz3k9r8g
bQ7XwhAMArn8Drshdu2OLYI7W61+X/OldR97VWbhN2ubyEnykkbbx+Gl9C/Li7Eb+5XoPvpKjubr
81l3ZD/P3VTLeG0tIOO48MPDNVsg6k/6D9WTG2NdYjriO3MsvzvSY+B1RAm6rxCdtIWlC77OodpB
Cgqlklm9RwaN0oZFHxexJhizGR3PzPLYSS+roWw7YzXwXUgMbjAXsXbOubn4twm0DVc4ZIJC529w
G54lEEYYsB7dpuqrn/rv15MEi0JBzmjHLi5y9djFB4g0Q4/SH+pkERkCs0Sb8OdgX8u1eHld+xyJ
dLtiTS1c7MWNMO4wUR5O/+2jQUJFEDFX8BqBM/Kuv2sKdR839bXde474//sP4XHz3fmv7QoNJdR+
V76ZtKlN9FrJsA8lyPU/kahbGW7ZbIL1H4WBBVZ6s233ZRQSV+2vsKhwCbxFSVH/GE0+DHZ0hEoq
+5jxTDrStv5n1e3dMGNszQaLeuXvXOM0Cb7Rw/nKp+VeNIsjlmmHS//Uer3/ZM66bS8RhqmrbS23
LPtzZYokDgodeSfJUpV7Z1VJNYOZ2zJCwB3KGceAfaa0Xg4Kzjnmkri6fhRjv9hp4+e3gQ+42Gky
3zi66o08jglGwhjlI1wfO8mz/cTAxMe+5NABE50eRfZXuHfR+WvRIBZDuUnpVeAmTpHywnLnyvpv
W540gjdUzH8mJoGEXPgSDOzKx3mMRI4GUEFai/3eejkck8OytPhaXstGwYoky2QJAz/CVaPNiymn
osLgPOQxy5Cjua9r99MV+eGqMoM3gg19SLA3Sn9G1OnfRvZ3/UA0M7P8x0rNm0Qnakze9IpE1bxj
wpItXpvwkQbkUVcE93TvU/l6yMcaXsi+F9LZv+aLKVNJrvOpSe3OgrB0Gl4mxa2dkkd7YlNwe+J/
u3Sa6wo7gvJhaH/fCps9EGS5fEa7egHz3OBSRazWEkmSZYSPc2uhHHgFC5qXjYPaHLwStN4ddbI6
9aZtPIxuvtu4eIxTGDHXcoHFzMrWB7IsapxtPNqXOQZU/xgR4eGv0KB5cEMyWFokug3SmfKmcWic
PtJ07ave9uukEXzky+yxAN0GIxb5PQvKjxujgVPd+EhPJVe5PPR38CfX0Gg6ys5W5essjHj8r6zU
T1fpr1uFemhkCyxfbs0Du1gJYdE+H4p/N+ReHinDW2mQ0LTlBpupPRBeexXlwgw7/ylWnHWBwbs6
jkJWiTddrA8NzbqVGd6am84xKLlYzttry5i8fBunvFDKdCVj74KfUyHZStV4oNC5qByiKptqsvsL
zekUmnhF4AV53/K4lW0voNvNXCfSzhjVsNhpEBnWX2wTh4vW+ff9G8oje0fznOfooITAfKhiKldU
lyUhJk+CFXRWf91Z63oCbrhqe9uoVRKYe+eI6hFKp0+VdfE/PeaiXRhsq5uurazEsKmZRMz0gHf5
onsuLT/Cqsh0leFuqhzDFIDP0ycFE6fcDKsRUxXLofroAdTq2eZ9dJXJUbb+ICpcX/PaFuj+LBnB
eGsq3FxH7e0aGPqPEL2qudkylHGBSIiKkAVxBtYvgHDz+6jFlcE/cVNRfj5MnFsYEfex9HwCitUT
M/GX6KOo56sm+/dZuCNWz+swMWVBNdKTakDN1RGTjD14C0N6gkiBjMERSjEg4awxzfZysxF7+ZJL
E55Ph9bzFSxQ7FRj76KXORDcT5/r1mX0mKaak2mMzcVS+ElMrMRclKepHtcm9SHkHA7msX1FPIJ+
zDC2LYOJ9aJqxsnx58pg8my7jHPfoGnlV2I+N6mIHkaz5rCYcPxyeVYyNcs2jUZj4zv8CyJevrlr
AeE1AvEw+IYw6sCfUIIlNzV9gbKwYBlhsvg+DRXORgf894A8qbEPlezlWk+4KzXF0szYwuD9KN+5
EWlQljGTSULAHs0CS45kMT6GrFQyIelPivdGTuFEDJ60sFWCC7kyVrvMdwBd6I92mwxqxC6pfPdZ
8LjB9VmoBwJt7SiLvaWaVeU8DB2w+f2ONzWQJZCLPQ6Uq/bolsCUYHEdCxrkTvNWx7XEPsWttxdV
JTXpLJqnNp3ztquhSeJ38LUhpezvh5upuoBEkuO77rGzbWSj1aQYb62iZaPwz58tVH6yCM6aiqiw
YY2d9CeLOx+wbDyVGe+5HZZzCoX8PJRj8ihqnTNsJbJqXOfpgb9Z25evLYzvdAdhle0hcsbv7VXn
qevkJDO//Vci7D5wKCxOGWR7vNFPZS4Q01Ut9eUZHKU3eBoE9a5PGB9zwdvPZNFdM1YD25djw1eV
qOA6qb3MYNvpfcOyjlxr9ezk442z8mDAik4aePZJHfbr8kJRCejgloxeIGftmprZ1ZPj+CRKnOrW
ZDyWw3OMdVeucr1THlSe6+72VT18LRtbWxxjXVZI/Q04U3xm+sLcr/oWUK3C3QLsm+YBdZ9hdhzj
cUQWLwiXyhk4iXcfYVq85vGeR8wNga4w0XJVRQLuJYFjN+miMgq7ryK7VLWXrLWJ3gVFTmympm9M
RlodNXZwaMvBh0jzbSqGJAbwOOAz5IrV5+wcjdJ9LZ0JWxga0JF/HSbl1PezexyvpqJJomOuZkeK
4cui+BBbedjnMdN0fJwEVqaPlQu7tHwUG+6aR6LzwAtkJ7Ii1mofwvffDuXUMLfrbNW5Pv36ZzFI
rZl3ctcKev+FM82MYTe6zpaLWm9zH9HEFP4Y4EsG1Ts7/49tY6VjVEjhJSo3R7EBDcrY884FZQLl
T/84oNdr+RoLaxFi33YsNKxdmdBkOzsiUPJH6Kvh1ddjtff35NPd9z7rwt9PzjrhV8+VlKQLusu4
doYgCyMTf6uJfQAvIgo4hVGCRcvncv5YusxV9ZlOYsCYxEmds+RgwZ0sYlPEzpXj8WNy/2FPuEpX
n/TO5gY01EeeLw5e6WZCdavFPJaGUaZ7Y5d9dazsZ1dLA7qbr531b4qvJ3WQC3yq3a7+eOWiJeBj
lqCL/QqbgG23bF2/C1drLh3QN9n774aRGuz6y7VdAVTRBb+zPxlssO81x1a7uOFsdPn2OucjHgSx
v9NX5psVhlE0DO7ZYH12XdSu6fb6UT9iW62i86ua5NvNfAp2WnrGWa9Vd93JL3VNHzZRfDX3lV2X
S9jVsAmfA6eVwfkh4sXaKeRKy1q2Y9GqacpqigQxvH1tKU3520WTjipoWWMig4yFFzfaliQB7S/N
cKYhG23byWaWA5wcoxxTdjjjNyPyAcMK9kBVt5sVJQfJy65yNzYQ4vuOh8S2Gm3s6LVcLl+Sr7NM
/5aN+8cEXbt6vTCBM9XeTNWV+V6qHoCx+aH7UtqHbSCflv3JH5GjkeWqUE0qDnUwzWC9se+9TCnX
rWBoPHugX2lNEPe25UIjIzz/Pf4mnWQ0ad4/9p/pfmoYGwhZLs/RHOUauQQOfyCGIDrND/OTHY7A
j1UtGXjEczNJnULgk/DyamsMCmMKLLUbe3yjX8N6s6XS6XsR3ZrbikLn2lKY3lCxw9JTIF3j5RPs
6d2e/pflfpgaqEwH3NiiuE0iuXBm5SvERVP+vRAbj+7IG0J0dOgmPrPmsuJjssf4q3XkV5aqPIHU
BJ2tRcGiEAM0cx6RRpHtKdi3jCumceAd49Tq04aHlmStLOcSx26lhWOF2wxIT+TrlyxWOYKhUY7k
sy9U3U7vBClBzGAmkhtgJiz2leyDt41thwYGyohttzDTE8qw+F96Flms+W5tu4qhk9FkcJpeft8k
OZaHVeERFYtddkkRm6W7nhJ16HRczw8X/j8SzJ5X0jEZUCBIoNTnT1WLqftuSjbaOAzbi29uksjW
GIujj/Vf3rVI2lkgx3KGX2vX09XcNVC2GHhUckI18QYIEGuocsuVweP/hWurPik4jQoekjlykoVI
20I1l6uxGRvqSpxGHP+l7jhsxwRwzFVUoCl55WtVjlXtFiumoda0czjSBlwfclmGsTJXcpp61l/R
e7q0+yCpHLzMXxauB9lGnqOMjVsNlfUo21g1MQ+8SHGBqK3Qy6Ka6XDpRbLQ0ki/ci0t+68ymzDT
w21xdAjIWcCRF+omvZz271a9xSopUJoVq+mSDwdozptmydqIgBmeMae5HwWEw0Ky5V8EI7mJmufS
Xv4l5PtQEaEkoljpuP0dOiP6j+bOWmW12LZQB7rRBQcuOqgLDSdUuwbl+nSTAxLQ1/w8FBw6K4X7
iqpfyzwK3Wt5BYxZ9E5tgi74RyP7bzvg+v5F9enmCFxgmFPpl4rMyJr5efU4uH9ZG8b7nAfyxWLH
Z/OBTBimQdIVh/Qn/P9sRWymu/6XK/PDSvfeocsMq3ziTT18rjSfQIBvDfnPU9J0Ihyu2CA9Rwz2
Gz8TZUXUfvyxbTkh6d79v38POPnUrUiyI2JpWeeGC++vcw7jb3dq3n4vtdDzq/yhFK82vi4BoXz9
qWZh5+SjeISUa9Onyh5y0Lni7zEPbShwGQnpeg26FiQJZPGM5vmUtOP8Pgbp9uQzDZfJVcM42MTp
2yTku1A71a5R8MjKXvuZDsRRKrGP3dacuP6yuLJpPOD4EsYo9uChHI4Ewxg43R2ifCs2DOpiDk1o
08D5yeJ1xM0UsO2RhlVPBXcjl10kX0zCE2J6eag9Vayh9oyVn9M4hygaT00zD8C52gdN045d9OYW
r/TOdggJxae49fFkegFzW/3j+T6zjK/0VpYBSi+jFBz79LHo4zklYbsB4d4Od4rzQA3n7FlB4HPw
F57+oOIilbNXxNCycuRb9PDOX1VwW4G3Jxvz419uoDBtQk5S5YkMxCfdn2todrrnwRQi8nNsXQEN
z72JQjkSL+aJFoouvcp0NV133U1FtX1uYsm2xiacPrYOJipo+fv77o4SA2nuTwhLpPQei+aud0xV
CswXVOoklflychWUyycEKFMowZmfzbJ+KZSW+9JOhX+nJNOQft6/7vFi4jeeZt0BZbm9XeOSpum+
CKSyU6zr+cUBy19aey6MoIJHMy9rTtaDO1Lcxs/lt5UMQJ1VkgWpj5bCrRlW66mQ9qXMrvXqXw1n
SJ4fyyh1q2f3DXrRbwV1qs781SZ533n/zvwxSy0+q88RXwfehnObq6x7Cju/swaA8Qbb4EnJqPCD
3A3GySeEEDYYLkmru6/Et2ow1lJYtM9ps6iwZvjFIepV4hSfabtuqpz0R7pN+dz4Pxgapj5S+WZE
LCtNKlsDdi9BcH8LS0OVtKGEWI0sWjHL/AlIZm9dUy0I6PLL+DRSRD/HI79FBBPKZcuivmw7XfcD
CpMvjVCS0Bw8SmV8qX3VV8frImD8bqaysZgo0CKPUSZIOF9zQWnRR9VSqF9GdvBUbzL4pXExU4cK
tPFBHk3PhNxAtc4Kzd4vMX4z8iNBr64KloMGq6kj4oPoueCbfzQBD4+6BlXCquDFPoq5v1ttNzjU
rZxydU/NdP/992hkOg7wpu3FXr1M5/wc5HNhXYu1QFiK2FBOd+cUyNSLPHwuyDoLnfCbqWuAEdrn
Vyk2W//ROFfdzcHaQLeBwBe4KtlqWIqcROWmlwnj7t2nGan3bteONWPWZVYNaIOXyoWp0uxc+Zdr
ZqwAf7Ji5FBltJMpJ6v3cUH+D/u8hx9gwEQiUPfeA+3Zhyo7A1nueZMglMSMKyAkJMww55eR4kJw
bHhDp5oqPve9/4hbzc6E5nNht+3v9RsqvZZlygTme1XDtHDhzeV2y/U4gxxGY8g9trpO9WRYmCY6
6rk1GibhYqA970bM0PUuG+CSmaJKxvORjqCsuidtvPT5Km61QwrhSmbXuZpTacFOVpWaihbKKavp
26tT9UaOhhDsjZJp6K2tO7xFqUd1kY8u9oThyIR1RUkVeMjg84JKMFM/aQC+V4mSj0Y/nm8LoXfC
76EdlfkC/2FQczElXx8rQJxerBtcry8EYWao2Z8Xt8YJbllPPX9pbL4e59Ldi1W8SOyPqWyewSrQ
LioML42jah6oyws0Xrv9aky3VRTIduwDHZRv5kpFm+qm2xzUl9rMMFo/25JqkGB4715PPjXadZrx
uJqHN6jgVnryVr9F0iMyMDuwu3ktmcKA03F2EpDgNdfXe/00QTwtgkB8jN3vOw02NA2ItrFqaGSw
MNLRKtOc5NrLbO2Si1zN7PUvsx+u7wOR5z6pPT0t8eLxXj/wB0JOkLYMf799LXPvvW0SN2jjuwVD
OJRvtVUa3nj+t/+3/sfWIfdHuX6BQYhXa6J4TKf7nS8ueXwzYxX3kYtXKZerJBLRfMsNiwm8eXPp
aR/8vYKbevy8wl0akzab1m83XpsGEjgkKvnTIH6sLNNfqf10GZt7cZ+NI5vtb49SMllLWxu/AjwV
NXyvZbRehMP7sr1GF81yKV3W8h/YQOSjI7iW18oEz8iXEzoIAWdV3f2S7m9MKQ6tw2O2y6T1KhfY
XX5RWU8S37skDcDvnUPUbnKvZ2PNi3yiMTFNypUZCZyBJR431Zau2/RBPF0Uud/7YogIak4HntWI
oUwYu9bw8ksjX3h2Vr+FFhQcMpUrutZJMEIBVpEtO1yLyqUTS0ffxhVuYWGQvH/SGFYyGbR5Jka7
6HBijzTfvcDQr+gMvIX2Cq/HV6TNym4aguRx8nHnt3a2dvW/JlAdmK3tLv3D7TP+rFjPmkhVDulo
8/5I5DtCQkoPjpbHbmPyuY1FAge1VzpbBnwuIw9h3ojtMFztqoyEKZjI5G6ZpuW39mW08Yo3Dxoc
5r2LLzfAmbV2zQIdTh0M6UW+jwDRGdmYPKA6/k1IrrdJsBKdJbVEGWmhCTJYRIRjm/65a8yqUzT6
UkM2KXVUFzDB0EMkUFVFsWDdH6njjt5HKENOo5Q+bRYXT5AgLnxQK97R9tLQshaW2nVjknHGgk71
jmZWCOpt0P0x/bARF5WlNcFWq7nnwNX7VIxPLKYJwXyQTEeZ3OdmBJU0IVWB+z3W++pE19fGjvkc
u41YdNs3/eosa97lpyxvZLF7VbapUuFUT2yi9Kp+mFT8w+nOfSHei7uq/y3J5cZxiFe316rVuKlc
8PiICzGnVf0SH75Sgk/zGKum1+NrvHl7zOAUBwPmYvLajVs6kv6wVcHI/VD20AeHDBTD6koyvL06
2W3Zb+cGcqbtZW+TemxK6StYsAxpeqzqy0Qru63Ahx7bsgL2Yl7EfPL6t0nW1qzBMz3/Wlj+JEWL
3Oi1b3jelrnK6RbdC/1Uqpz9TGRrq/nLjpxR9ueRYwwUOUvCip8Ta66Fj/2YO/VxnP08TUzhHo3z
pMH24hKWDkHd9Fmb4EiC8xkqUAs/7LABi4a+HWLob9IfyyoseJb9dIHGuVzVnCY10/8KmpWDTvn+
jflzFEUvDWVzyRWqEVG17mP5Bkd3EBcQrE57kLnKxWrxNRUtQ3a/NxcwRSDMMW1g+uitMYoulSyq
96Qf66abZ3y2MEC7cnMQXUuF71extLaX5VsvP/kMFtq5ozMuTKkxfnQ7gTbpls/zYLJaIGrx7Eip
/FdlDcCydZyZXICrPGTsV9j8bqY/1wBwnpRrB966thdUfgoKfm6j/TWKoNV25lOCp7QkRcVqIrvf
gO/0B4IJo9I+4qUWr6DUDutvN0xRlFYEba/yzueTybhzZytUNaoj6aSK8Fpn1ol8YYrycAxL6/wI
ThWbcMuWLS01nfSzbXiOLA+uiZYwxp/VHE7AFfrWpPERL8tBtHNqMsvUmS2+XqihVLJVP3Vqctnh
Wnz3OANwXCH7Y15OUTFOYTpMdeWGlUria/JP8ouLcnt2Z8CtCrnAqdaTg70LsXr5+dSX+cDicqJi
vpQHtVra9C4u+C2+ygsZqA1iiXzmSTvXPfwey6sRHDU1lK2v37mW7KUYMMHcp7tbc+xj8bxmkzJa
HRqPAuOostSf+JNGvJ9YlItV8xjqldtvvn3MVW4FskWyz4DhuU6yooMsur96KcwS9Njb6P2dG0qq
b6Tw+v27cLN+JVLVpz+u38uPwh+oLzyO2HLdXDzK7KNCLf9zqGy+Xv3zLFUPbKZ4Y2fzysZBoWYZ
72dKleeDd83SIlLJZO1pUGosI8uscy2PbChQsO6CY1jjCiVAYrlFL3gjcRa3WLRRThlzUD5Rm5iO
VYDdaoPBMtqu2vDlZ6xa2H/un9Xcbnq7RclluHhXHtrrqn/wu1ZzuHT2B6ruBt6/3RiMdlyu1aaU
U0o4xZ+JbvzH4524N/eKaKoUxcmpLFVc2NYrCbw/9y9pilDKgxJ5b1FMb6LUqSZiWPjtljzXlZ3l
QflItZBub4NeJZRBnePYZ7yeyvGfdVhx385bF4bUyDIeW+LqNDOJjVUtBGfEzdvQD/cxdl9l593V
2P2uP5U+LspDkdGV6Bnqtc5OlW3gOFm/fmfKQOELEsfj52PPPJXRQ2PTTVSen71c2dGaoN+jRuNa
JwYPf4aSUwXWX6mq0C1Ujf8j6b6WU0mWNQA/ERH4hlu8dwIhdEMIIeGE9zz9fLUmzpy998wsoaa7
uirzd1kDD8+uRNwTwxdBgkJK9K3RTBLXiceFtvLPALWzNvBzCwjFXcHOo/KDDWDTv4k6Hk1Tde/2
fXanWrqVn2qOUYov/gBACwO8497F4VH04OgxsYjmO1MGkMBYKSzeovBWfOtTK8/73M14qhA7bnyp
xAA76tUwoMLh2/ROo4zduXRnMTabpxz1puWt6biGxg4pdJu/eQHIWZxhZ30r5+e/MK5a0PXi+Z/F
j/YHTRfuux+oklgtOTBTHcU8yMedLTuxdVIWIR25ylZ8HEMdqBcIPiQJl6W8r/jc3TfATDBwdgQf
/zaS2bqpHiSnhWI7P5QETawuV+pSCbOgrf5Z3xX0f/v9afE9dDGbQhPSVpNV7Afh0neIXAzgeS28
36UduNJ7UScUrEfQ9rvAAGpRcsncyA2wPOemzXteeahw0Tb26O2bdzSdN2aeGYph2s7wfwP2le+T
RjmqWCTTs5reLrHTlnccponJuQkRXLdzgzjNU90isgrzNfOn+2kK+56NcmnqavsF8upFdXM7h8Y0
kEbLJg+DhLdOooiihPe8/+rl740lvfDpRwc3C1bCuOJSdINQdoN6ch3exDaS3ykztPclGVJtkQZK
GBAJjmmG/jz19uoqwKY/y5a+LV+7fJtoHop6qLnMjYETVX/K1FuYP7qvXTGa5CcxvJmFmu7E5nbT
dNv68kW9OdGQtL+D/Ohc/XbDp0cWIHjNTmwCy/yg5K+r9P15L1d0McIGw7GZQR+kWGvFcHbz8EaU
rXD8dyc/3yRGnrO/bKiwjOW67H5JWNbJRe6UQ2Dg906TNY/o6hHLzXSYyI5ivw/1eSG6gygrihiD
wh0BNkK9d3ifS6vZ61JSH3u1M9Ipb8Xdh27WnB8h6wKlZ8gd54cJpEsQrDHOeeHWsaFq/pXxjYoO
Fk8q05NSju1+U4TQYG7rboSPl4fecdHxwbKl4BgbALUvNn7Zcsq+XmJybAYpbcrQoSU72Xac6T0H
j268nz4U05FWn8hknxBofb9WeAx1QPX9LD/J1A39kQyfFKVaDC/L2OvH9tNdA11cra+3/tH4nGcL
gSNxu0pquJolVs2zhP9cJzOPBPx95M6dGzpNsqwtU587vu5q+TnfE3Va2+M8hdW7vNVS8/S2fqGD
WfVWs/20uD9WPUw/Z0OZlk2F6oA+mylarMn+WmmrGabFPwEsUJVE0f1OUKpPsvR9lUXXBroFlqwM
N/NL9FxWYFr6p/Uw9JgulJLLiuLUr3uQCLnOk8GvXgHZnx6QdHiyX++jgsZcbO3INS1fLzHJwDdU
a6ddOI8QnJ4F31t8V1u292NbXkQOvwgNkOY8Oy16qZxyAPjeAiUNr6pNBy4tZ3tr3714I5l9IU8e
UNyyp2SGXuLjuG/QEvSgmCM/n180TJt3JW2iB5U19L2K7s1jn9UU2ZEE9WYuKritRr+bNlP/f6WT
ZYCTVu9x0xJk7fD+vRMytq792/Ay52xNmh8hbuMBA25l3qTdFD93pR/R8lEtQXvROlEVvAuCwt43
9hLdt7+oCHIKINU//Xyqtq0l32H2wPhsH34fxNLwrB11O+dhLVin2Nw7H/vmaqzUlUDTEPvwFeKx
Hi3JaGRFwo5WHTYkWz7VDERFUI3XsuVq07TdJOmDqKeZ/jev5CtnWERwbq9etQOzEn1zW5f34qFg
Rpbi2uDm1jG2RMDFiEWRdlHuy5mu/Dh9OJfjn7EWiLO5mMUqyzYO7ttYQ/vk1qx6iY4acWqQgJ4U
1UFZ4QPSY9yOoWJzu5Rop8klvH9XOaWw2Op6nk6v6zgcBtdAyCbbKWBNvp7tPCZeuWPTbmO78DnX
pikYu1FUn0oBWbNqR3O6C4BA3mSY6eAyihksJ6VWnfXJtzqzse8eDViQN/uZaeRX1WhX7C8DdkYN
sAcsXEb+bjo4jQ4/Sg8LbzD9eTakRGmNEDr3oIMya0V/AP0/mwhvx9Ig/IOKnG6+gYmZ/0hQo/zM
X6NhylPdZcjD+tv+ywBh82ZzjhR8lsmY40Qz+3418cjEBrKk0xt79Kl3m9+Ftwl5j8abJu1zCIO7
DmDSJvdM2aLPncfb9VF+fslk2ZXuP1HlMOGQ5oOowcD/UO01+RAUT2DARzBY39vxsh+WoBkE9lDa
28fR8RPVVS6fHL6Fyxs8vHf/ydRI/symH5ho6I+9ksuA2SUO/RW/86sHr17iTNiozJFGnPP/Xqqr
QEgjSpEkCdvLdBdOSqcTHODvww5v41OVhn+2leOvsIkNFQjK4Ec324ZxLWZ7ZU2YCnHmrtt3EiJb
GaONybYkHt8h50X63ij+lSa6II9Mlvjt6XvQXrgL/fVqgePxzXi4iDUTQRyYISMBfLtcRtrcKP3p
RLSf7ALkl94SWKiFoLGpt+cA054Jm/cn6GRwIa8K6F5zZ+q6YZAoQxLR9Tz64BSHhJgqcWgmBhK4
TdnI3MgwDRql/uTEVm0d+yQ0oOFo3RIXcYlqzLdqLg3IeeBE8aJnCbjJltEMjygwnbe/SoqDSQoa
08MQk3paVEVh2D24JKEQaKn8ucaq4CujTUmy0Rh++sWov6jmNg2YukH100VbefMhrEfACL1s1qlf
2+6oIU4cnhzvl6kEBDwqJNeU0sy+axsKaPNbHr3NQkjESO9o1gLB96uXsi+3TtRZdVT08/cOwPpg
B098u1BgzPMXXoTyvx/esS+UkDfh4evWZtHeiULb4OtS33zqx1+oFnTDuwL8Spx1Mor33Cfk5Km3
tZFuy8JIjXx+aKr9rV+vOFoWt++b99ilGs8UVrTyniFcOFXcrusmWrrA9HmwSfRvYd+gA5c+S2VG
c7mYGnjheqLudNdZt27fFqsU1PO5ldu9J7UOh/4+0dgQA6K2rtV8XpdYR3AD1f0OMJBy1OfeG0io
RSn+V3IgtwMMnq7kEn1yOg46H5lc11LRCG6zQ9w86x7osv4yY01/vW5oqRZ2UUSvzfHlU9a1FxBV
s/ltUaYgf6sCHiDBWCvK5ViSNApiY6h4FRyJ27H+CunBwzyluPOQConiuRRVE8XMl1jRZA1Mpic4
j8G+bBf9mFGKYe8lB2QCEZC9nIiXs3CmLN//0uxHufqLBpKL7sMDjr7DiN9FOUnWg+k9mB7jJQgG
sUUzmJ3Sv4HaXU8smvOulDJghuihGJFKU+8C0Wz6r49VR/5kyNphHyubgBrqHDROlZkoJCAdgppa
pWDadn6WKi2NxSiRFZfykoq31b/KRWVAPUZ6lytkiykizk0/HwltPk8ejvd6TmIIXZ3NqvfoJ9/+
vPDGVPD9FvODy6F8yFUMSahffo1L7W1ai2G6C4nHGDZNvKmL80/N9q9G3NA9A9nA+8TK4/vgMT84
XYwn/jz3r/2YUFDnP6VpvJzelVlByvfOgUh0+RYdq3ntAkxekS/b4tU0Lnp2H6yZ2wyrciN6dA/S
K4PbMFF6vs/E85vWU7oM85hl2xf/pv9qZAxCN2tCCDajwrPs9U05Bvwz1PemJMF3iX7t7X8eAq/e
nqNj4zpQ5Wofmi/fNF5Yvao7g4EexfV3pnmVmZ6q3L/kDjnBQ2o+cxJpJ1oKI7+1jF/ahLhUgdXg
aZr7uh6dg2CHbE+cTa6+xXK4gKuImvKZ6Xspm2CXJB4vLTPlDDTtVKcjjFEBEGj3YWVCbERSyK84
5t/sqUQhWjAWq1cdrBqkOdADbEzx/Kqx68skuFR3zwp2ZisLHpJdoK6Vixy2T5IPkA+TINRTkK1f
Y9TCvwm00iYkhd3y/95Smg7K8u+g23mzoFNFQGlyW90IlEo0sNSX9GAR4QHODUCVrcl55N0kpVtS
BBxLkfYqZhxxKxlIq9sHXcAjqkMqVu/Jqt+L4FKM+4npswZehfBp+jIyJ4JePNdeiJ+2h7VsXpCo
syF/Co905e9Ug04YmWsje18KzeL/RPB7adMfCSzaRWNZvAOdsvWrjZ0akQ/GpDyd2RUuPo7O1YxQ
eb2tO6iQfag4tF9bG9u2rgPaa4dFsSDE7g3tiR5N3awcfkZD1fPBCYmy4kh+ll6T22SzCfDuLdXb
ZBoUjVknP/5cX3dqXk9N9IRGRzbWDDKwWVWm4EJwx98ovy4vze6a/gAbHN4PT0OvqLeEEh4rU66f
WN3ZuLvWncD2QN8K7nkJNUsR75zcNZ7JGkVarAUiSR6q/uXWiS7ubt2P7kCCX2CeQg+KsRUVXggw
c6aoZ7OLJiUqwTGV8tGciFPhpfmcpQfxgeF9SsogafXXq5OOSt4rY7cohziew2HqdouCzNk/UkXy
X0s8nhza3wEnemgzgNAm6lJwu14XPRg7lqwxKWxWAVQ7ZzDGSSpMbeEUm0pbqSr0b4mfS3JeST3Q
auaNVOFTF55oyOOtNNUC3UwFCBDa6169RNWg1tAHCeoJIj3NC6BHeZk8VvKLUYySlfPR+UEdnJgk
Vq1T4j1BLJlVOPVVQyURTKm6dtg9hVjBWmPGprr71nkPNQkJi1qX6GsPOzhX/6Ly4oLLQKBCFE+V
vsBphVWom0+wEB1tZlpxow8Up2GCWsg9uctJsk0n2QVLSjE/fG5IFFia4jzx6/zgel3e50taKhAp
BeIQRQeVibVUZbF5NPfpXs/6orI1yGpVSZPRgCOhY6T6H8oAyqOoDPJ8TZZEs/cAq6Ym+7EPtmA2
4w0+MqBQqqWg7gdRHWe5UxPseltXt6maxXB4NNaouzkIV82/HS/oyME/p6MSLyDfbjRcFE+QJMbo
+NTU3O8/c0j+w5n/oEdafbU30pBzwla/byzgNDdvf1sU9+lR9VxuekGRcfr4oSIUqzkWNhOVrcjo
2leDGvuGUc+gDwIUIA1cGqORdPvS3kgOd8yr8Ei0HGTqzlCCbKu7Q38X8MpiPqUmCnLkhbX17IVH
OE9OW4nl5/kpByi4hnYfOplUzyTBRUG7n3izKyFUfO7rWPJo1qiduRdkde7ECP3w08nx/Um5X88e
my+HxUGGTxknkGkqedJpHJqb3bTOCSrf032FT/5StZhtVufd/JyubOPVeP/wcTvWbyLoV3XXhoXz
cls0ZN6V6ZctKFp28AjXXcOWlT3i9wAxFeWPL2hHS4f3t4bvsHkqs8/lc2N5qdoBZPg/60cUsIvA
uTiI4+7WrrbAzLKrv3qBLNciLQq3n10bjPESWhKCB6ALy5KCPCVGISUvrHvAb0RFH3nIN5Z20k82
BW2tlAjlj9jmphISxb/9Rb5lR3bJ7Cj7+edKRL/DRJ69xeMzt4aIC5lPqApWfasF4h4tm16yxIV9
GZOpwLRZr5lAnEzxKrCPMiH7MJyw5BASydn2gobL+lb3JQHkSlAMxV9FgllNu+manAH/uBBgkVfe
m/4YZJbNXayauZZjK6RZ1StpsWay5fSqv1pWTjGN8SC8mNrj8DIULxOaHH3Fs+RF/h/k8kZ4QQDN
f3v1f9FfSASLz6u8WVbg5y47/qlfEgJ2tq+U8RKGs6xKeLDMOY6sL272jSxtI+Z6Hoazxpqyau1p
Cjk+cblnhrzDMo7nDqT+uG/Av1KTtLzS8Ry0E4auO9Q2v0mj0W0NlDZa1ZKmoHu2aMtpArF2vq7Z
aOcEko+WfeqAen7iv2cBQCko1Mrn0pffXs/8e+bLxr67a598HQRIrHdqh27p3DQMpOLeXipH8AkN
0Y9Rk3RowTeppCHtQ7vLp7iW5/s3qEFZs/dOWKkNCtCETZRnu7Dr3iQwBL/llBTr7fBzFscWq2zH
kcF8jtQxuZpFQWibpfA5m2DGeZoodaX+f52MDYvpcU0DE9Q2Xv2kmq9ZXvFVWX9vZBCcxgbjNLPG
gtwnL3iepZsoX2YCh8DxlsitIjlIyGSdXVjgmSmAHJ3q5KZm/NLNfemi84YgpVqH3qWXfN/yYPFB
iYFkt15UNYZT8MiyTEv051Ngv61LxQPq7oHDwjJiQWyqbbqoM2W+mg1cfpO3VJGu3NqU15uieJ6X
O+OLn5tohUoIE8Gf9QKFmS/Mlm8oVm0NY3SYqVW61JA1pUNFMFwlXaK14CE6MXzqKUH97H/1TWcH
ABLzHaIhTS2kXQp5qRLHMNXnX/JrJ6hMn8+NMNfNvWS8AIVRyzaWb4UjaF9CSPFpcaESG3hmtgwO
8E9HV6ru/A8gKg+GWzmJNfW61enPfrYd+weBf+zuqwtPfocU3Rb6YCZ2oqZOrRGipJWISH6teCeZ
KhgcG+KFZ4r0wvBY3LT/Zt+TU6f4V6jXE7V1xbSLa2lBUfGz+MlNltS3NJU3JjXSg/fce0iHIlzO
fDyVo793nE/QmX0Gk/AplBYShjSpIhSNXczXqLaNAwxNy7Yjd1OnfGQ2/ngyZHRXX7YFem+E57dE
n6peafXuh/P5Rqgd/grHX06k7ynMReOn+yH2qWqhlavpPlTB36vakKLnmQnBooG8SMOARIGzvV9L
KOU0bAsKILgHDHLtTCVO0XPdQu4K3rN2/jyPpGQI4OTCedSVrn0j6Wqi9H1FPXJLTcOW+ygdxFWD
68XDptvNI7Hh5Fm1qb8sOer09kPgLK51yOMYb+K3YiKQBFrhbdKSYulTrht8EDdrO5K29xpaWqLA
qC6E0xrbrp6XuFeYvQx7CQKz/a9TM1bJjpKmUa4YaXcmachWVIQR2sKI4s/CVWCMB97dFx3j6IhC
cnSubmRqdTGw/+IkZpv+dpRes3bH3yQbkjYaI0huYqbngfQQNFq44Iq6Oh/5rQu+lXshnSvJwXmZ
bfJnJnCe/Z7LPwTzT8E/33cPxfw9cmfy85clKuZWnId/AKSw32uSEs/K2syaazWeR2MFoIJAep0Z
BA2GtwLkwG7jUJiWY4e2tsL/BiUkvpWRt4/9O4GA1X9o26Egot+5zxVj2jvIdfoJ5/gnQiOW+/NO
tbOfB/KZbM1hdybZaGz+5Ve9PnREOhaFd7IDDXPafJxy1XxUDSJIu9+5EUuVza5+ruo6HkOa1CHf
GhA9kU5lwFAjkcC0dg6utJi802ilhLJRlOGiIWYGDzDca8NOMpWnjcPchvsvj4fMBAquuWiRoYiU
NY8BAloOGb/6TfEKXtRK1JN8XZd7YawlvDXoC3LMcKt5qkzi3joQC0o27f0NaeOFx4cwtlX5oeRr
XHqv2izkwLRCdoLPauVL+5opLOPwmfeGMsUKIgIQxhJOgPVbbMDWOIaYVbLVxJBSyolAHVM/foVE
sbshGKd5ZG5gaf97s7BXrQv08iP9SQ2xendD9uRpjIEBR9l9P8GI96oGA92YeUMiH2g/km3vmr0r
nL2D5Oe9v3QoZ+jGChuFi4YHpC958lnKzJXDihyklE8Uc/yFboBfkmuoGAIQCakkZPKT2xleU9MT
NrpFiQLlHg9gJ3XNIlFUC8OOie78XlXfH0uR00RwI2e+u7/gRi75Vwcy+bkh6YgEyQeq/i7GtuVX
pObEgfqr1e82X0rnm9txjk68d5v4Eok5d9E/jmptZNCQFg41DhuIV1LzW6b4TNU1U3o+Na6KEvu/
uVYW+0Zm/r5LU10Wn1d2ysQ/ysyPrSDbJAgA+OBdT/Ve1HU6gqi8PzcxJqp83/E2maYbQcr1qXTE
jsC08T2hQMgO1C2YFyTUmrpxcJ+B0KMWeYznkW4vxlxT8SDuMk+wvGZntBErhEexuSZHra/y1dg+
8XledBaGjqtTjxDT4XJCsuHdQJyCqzVP11pSgC0a4PQYwtV9z7XuyfLzWH4RqpL9WTpvyVdzJ8pg
uLkV8tUvSGlp8bbsGzbuj4W0JRf54wUx/7Yf/yWuGqqW1kPzKAdQTYlPpS1+ZCf/Q8HPRgtG9A3c
OF2Ex/mPUb3XnN13G/VOH3erOPIQ4z3JZtXRsw566UY9X2Ez07CcubPO4/M4xbJ2tVet56mWMMQm
eXpIwhGAGXA/JbKjT8hBR2Y1T/iZTKOt5pmthVfNrmagXQePYQSUVbhTu+ZYEroCojW493fDMewJ
y9KZqvrdLsZWVLyIHeaoObSAeO92Yapy4MXi6yQC117+jzwCd9w+7FeQmKtDbc+aASe9Np59EkOA
ZYrE/N5U/dMp2uQT8QomFVmjDjD321v8LLRZzWl4FexfYmkMDweb08fvunARGWRmf/NFPiv8FN5N
/cO5RTuoTMiv4AtBLqFa1qvGls2EtIN4RYmd6eU0P3C24aPr3u8N/PZnan/tm2SlQeKCuQnUXYFI
0+3VPUIUrcBXrLBK1TSY1ojShCtFqpFFmhg5/6Lw5EhfaSgWiTIWki003iHyOS2gqwD9RA+3/K8h
ozVheJ0syWVisf7tH9KbeLtka2lhFzX93ZXqJxVAAMoORerhXrg9Pk4xu0GSt0hvQQ9lVyNgupaJ
GfCvrktnSmPnIjJewBkhzNm8zLd8j0HToKaJOwIvQm88vp0pYCklBdA0QcjyKG/WjZv3W2WiW0FS
+t5RmUoVC2w3w6jPU8PTt1BVnfGC+r4ONqIcwijP/sp//V0VQVo7YqqArwIEqd9ITtBobikgtdqQ
7tjwuIi6d7hlwXlt1Tqiuf4nhFY0xquHzaSPI+ZqsGnqOX+TpXjpUNxVH20uNi4MMZ+qcolAO3FM
hrWZXRNVIgFtU6n8z99g2ojFmMM3X5qtEFDGII1Tg3p9CYIOOSZKnFQl+vj947CmUPAPlyPxRXP3
0Jx2Mgrg/5gwr7Y2MTs0IsQ52kx9f9ii6hqublS3mbE2v0et7Sw1oXUJKT0hlzTPbkkF/yWbKRbg
fYsR7qJjBXvkRlmhLqeMDCIAgHrs57CpWO0eYH6+bG9S9dCT4QVhyFqNQ3kzS8ANhpux/SAV1AFh
30VTPyYxVWQwDP6ezNKOVxquOiLSCq5hu4FnkPGpBZ+YnwflUccub91clcwwF8kbAmOcsrOUbbKx
KB7rR8rvtbSwHQi/sWscFsXbo3jIuIhS0si+Pac+08Z+FtTZ9hAwl+M8DOwANR8qMXIsZFb5zxhr
UfMamVr+4/kbJjvc/3ox6+8zerVg7YdKUsDREYae7F22kPJLGDKbmuXH90811m1aEMKBbgL6JRnt
khvngEgCgYAiiY7VvQeRKyRqhgQeP18hsPlWTzDdQHiJ/JnUlGBRKb6rQpTtUyHJ8je4Hu4l9VRm
3Trk6ndZWFPpa1LNNfzLdQtKt4+Zlqd0VKktTLYW2UWzKIDF9/vRW6eb/s25fEGiPrrgWZJh5yt8
DU5JqavBJyuJf56+L99JEE94eh9+4o4tWgZaxay0466DE8rXoANVBP6yrbDVmNXRajqRPkiBAQeC
OoKLqM5AadvZdubdW4ynJK9gOtoOYCrIq3mL1XXmr3/0c1y9KZZn1TVKfXouHj5v/TPBSfm+C3EC
yU0xqQGQWWKN39Q7uAI1DsfH2MjcitzhNDeEgQ3D13D9TZe9npDqd4HugbN0saDYIhi6Gx+zA+nB
MhPVBpDAe3CvJWdCC9Dd0L/Tx+s7u2tSCBheJPvGkMhyPFt4DKdSA7tGKRhHvHxLGa4rPm5+lBKT
5tSpJOTinwKDqq3w5upMW1AC1ZXdXj4DIw4bmJfxbTquwQn8tX97jPK9x2T3vftgSOuGaKHD21ay
og7IN1SIuiJHvmQwysY/p8Xmi/tTEiWltBbWEZcQAfl9+r6va9d05fJtfLpewPs1JwmAUKbkHBQw
W/vZa7IYwzLp+rZN+/dj36Z1htwSVKlKVFN0mZeJmi52r6bujWhaC7b1VfOQXwSRUD7ZWSh+ghQg
VQdB2lJfbzC8k2nbfYeP19DlKAz1uMl86YhbEqs4SykmqblikvLg7XlG9GMFmMTO7RQhvNpRy9mL
VZBBVzS4grWujIkAVZDOg+zn3jy1ydif/odKxpdhCGjmPqOCtSWwqafqoo9RiLOU7OCGNbBmrOcs
A9PTGbwmgcTjwAT11Tj1ykHMRi1UtnJZsJ6kRyfpftM+cEATu6lFtUxwqPFHpXlcNFox5YiKLBNm
v4/Tj8JwPfmbKyN44yThdWlVuL4nCCbgBWvR01gQYpwKtj10n0EeHMjB2Ewq5A/CyZoxLZawWUHD
GGuqHvcfvjrXz7XFG9DkKPMygTeIhks944md+TwI87WcLgzbYlSgEEbT1TniQdIc4D/ZfcVVJmrX
0Rop/qN1thtqFPOVhzgWdOSQ2/Rf4oSxbX3RLghsItRAZF0kfTDu7ntoZiTUFt35QRCb25+KG7PW
oXrrxjrxi2O3/HTxTqHXdzpbCqYcMcnPupIm2Tn8U6scK1BSXA1Zu+P9fjBNsrHhK+I/POkhy9qD
TH6gcH0RdzwqDAz+PIQVQAk2j1pnD5a3yqoMGkN7/MK87nUhl6xlU111QFAvNkQKTL9cjt+bEbSg
iIgPFrytMt7NUwxiKWtp30wpiubPfvaTth1WesgUz5u2et5Ota6+iBEnq7FVywLoE9BGXgFHmHop
WkH8uZyuDXVcvHNbNV1esmNcZ+sYNNqZHrhfilg/JZxaQd+TRbQuVerrumM+38p2VCuHqLUXx23J
K16c3SIE4JBB7hnnnYIOHlp/D3ezsLkUr/A1cpGAAJ++V+/oloOgvEvV1pH8bN6utSwRPeWgVzTo
0YCoqSH0MmiPFyoniTWSXuBuMWR+2aWhiSjh5qo9rcjuVsubnStwlpk7kADrRGi//Hm779/PpkR3
aMVwmn88S/LJsm2RmlWniJ2EsiCMoYqGUV0YjzCEv3QhlmguosYq8PjFDK35o3gRMbmZX0tJU3NT
jVeZgVQ5kyvf+3YFfEHT+9aj9uVHQrrpqkTP3Nmr1KBNF5rja3hU44NYMzTuaKnt+45HgNgEo0k3
v23esyV9E6OQngfIc42CbqCaVTRVEvsWM9Z0imer8QastDA1xWzYtpzC6VLm9LlkECeipsXTu3FW
/WywRli8kuAbkrbmrg8C3ZRAaXly630IAwotm8AZxTDHStCwJDN43cr0WrFszkrRIIW2QlWe8SCv
tOUsTJXUZR0/rVmbIF3o5VvxDT9/M8NDHMp+5qTJrzrZe4vq3r8Xa/KR4XmRPQNcUmQPg+6w5R69
9pX8hIs5B9h+c1H+2rxd2utmvCU1phrKMrJAfJk2Xdka11drnNP1y7oKH548ntXHobWKl47dx2ey
deg8QPXb4qu8LF+brnOt09JP4l0qm2FCKsMgl7FGixHQZ75uRoLW64KsJF6xBPvRi4CDPc9zrgzz
tk46SueCw6mc6i875tu/Z6qPxrX0KPNdd6fshtpgWULVSI40dCYkR8RK2dleJBKw/z1pN+wnio1Y
Pd/L1B1W3xKuz1zK9xEffa87O8qUzKiyQx7cvxS65VxLUFkBuTYCt7PF1YI0yBAf7ZxzFlYlvLjr
wBDKvewrZOnZng1M+I2cAnppLOTwNjQjNUy6ESJAuMjycZ4WU5NjjRvDwZ0oLT8uOwioRMXGls/e
zEmk/Et/K2TzDdcB8ZRlh5DsavzsMTZfoYnjSMhI9dz/M4H4NLvNVovi9vPcXndzhNaduCXYybXi
GKDJDf5c8pZFfNyNqLhqbyB4ZjSA5H7UkF8h5N+JE9VIOJaOb76DfDFvFuft2pBu59sC647wuq/j
F6HcMlMmK7o6q7rgs31X5oRmUltpwJVRKSrkbXPJUa55jdxvgRvXhkZ8MyPL/FfsvvRu32AuBMFK
5I5vpPT8qwS2N4wD0xovVsXlMCS2sRkMg9ANIYtKGL5ap/l+UcgrZw0GW7C7PAr3h9jobs6pMgAj
roeEEd+6H9Kjm8lXApXYUB8teRSGkXSfhL/9PBDLE6xsKtmZfKeJcxrvuKfRhbM63Aw2kBgQTDzM
Pp1dWwDwIDtID5ZEj5eS/T3dBvy/DDz2hPNMxKUVZ8pA1+63wDD/DJXn7PHgQkIf8g5Qdq7uBVju
R2sX8XK6P4p3nrfKqfbshqVsc24fXzyiCSl5nzuOPQxE4TK7qPazRXmZK4Gfouzi/BTGFAnFzAvy
84GNQ3erwmwdB/H32Mc13T/mi5sFYVvsO5EsPYA52ftX2pJWmLufSPRX3XAmrIm+HhAYaPr7v5DW
B4v3sUi6pV7E88mT5EFU9suvcAxL51ZGJvqLRTtr8/7g+wgQQ9B+vSCSuapDefEsa8uV2EmwZ64K
WsueBsZpa58Wvuqj4o1Mry2pApW+piT3MzXF9twQI3NLkqPrslPBPlNzlOXaKUtkOopa7vc007ch
w1MJo00m0sJRXzhOstvewwKnd/iECq5mmjT4kP+c/iQ7+Njt+J3fZDVLfvoxpKdmePfxfDKZ8GM1
8/P1DzqO8NSBlJhLUl+UzfmZhINtjD4c0zfuScX+eLxORPerXc0Z/cq2lre+846A2s/ZQ0T7AQ8o
rB3+i03bdaEKgQ3PU3H6BZ7cGwZt14icnbb1R/SOKPz7cO5rrAfv+5od/1KBVfrxvIQ8NsW3S6wa
oKuHPGJoJqEK6UozNQxqzImjONXDyAFsZ79OnHshaddRS4isc1APzo7ay8QJARP9qy7Ll8G9lbQ5
XeRPrcux0lx9x7YAaP6kKxptSnlmvqwkNShedRT73BXewOG/8QHor8g7yJUN3aQjv+h5BF7ntD3P
vr7ioXBV8Tss/bkLMS8ae/UbdBEDyK4SLDtazLgdIuz9tbmsOkdJch4e7bap7WGvEPd6qdBA2Hak
I5RBmU6wLbRAEQ0CWgty4IU8NR89j5VGJ9aiSr83JQVeW+cWGKogwn4Qa81NdS/G651lI8n+PbqX
RrG6jUi8FDqzouwTumFuVMmooM7lwwbBqKPCK747mI0qib9HTQUj64UM7c5Fn8j1Z2F0qCrc1Zih
LUwrhOrzcL7MLX8YxqEq3705LZjhQREZmARixZmGwTQHEOay0F+z7gos4mBJ1g4CGk2PaoQ5C+n+
fF3oB69IcOt83bkPF18h3f1lnKra/duUyiQOXCyzOVwirD4u4sZzeKyOjELm/NU7o1gVs1M68eq8
bUp/5VdZ9fVpjI7qR5rUtvLLtrgqtM/VNpFUUvC7A4ilrIX9lPqOwduU07+L5qN0Du1CKV6eLUt0
p/VUvyrrhao49p0PydVU0cYYZQpv4mqy2sF86/V2NE2FNlQLRQ/Nfxqv/cLQCZcEffEm1ub7snk5
0hKpq1hxq7dvVhxPW0GWbyXbtBDRmyzqe0l8OOxU1hDyt/weF6GPFYWTFuso/NznYjBbNCDXv9ev
9Ry/2H81Z2csM9KofHaJGyMEwlyXbQcepRXP1heokM2AUHZTe9TzzftoXXm5JWWS45BCC2MbhN/x
ElUc/s8krdpxU9jBH2rYy5cIjO1PEFtT8w83neS/CVOrARaK8o4iEiuILsUi5VcsAAFaI0uT9fJJ
awF7rdR81gfEM6971jDfBYfhAo58mA/jmwqQQD/zUpThG8+N1DA1WTAwft0my1Hgw63v2HDXhj5w
K7SsPMjAoss2Wb9UoJa1aQPkTLrOwDNCa6rviZvXbapU7mJVis7GOAssrsHCzuSPXPtz23CC9g6t
5quidjiVEhIwG4nyqUqpWXIaQyzpOeoyyUXNGjwn004jNnindWHR8m5v3kl+DUFV+rrzOTG7oXWM
/y5A7boRxm6vBC/EGpQlNKSE95cMz3EZ3ic/I80A7/kuN6tPw5ZmG/0rbxRLkU26bMe7ihlT9eaK
4Oz26vMxfoGmW2CF3GescmxO5Y1mfCWKiNoFAr4xy+VR0Xl1H16Yc9nawGUv60lZcVPZdgvZHYv3
4De/DJcco38F6dTZUtSWVis6m3ejMsv96vrLp/F0smocyONzjX/BVkys7B6pljqjcvQSkLN/k76Y
tPGqfBLTTkxgQsVUrC5OkDepaHbDeONvgmmTO5KvQOoy4ydMCAJVWLn1q9qyx3/UaicCiocKa1nc
RtanS39dSMswJ3xcIfdtVLGy40WZIBlVJqxmbbgr6atYCZrTyn2yaD9q53Y0xmjbD3Kfn8PFaKqs
+JQ5Vd3O4gNgjeHURyRBloxCT17M9pKHQnqSpNYbn+m3eBVHUxD8W2Z26i7NXoiK02whlilnwyIv
itf5CIx7rk47evwKeGG28Hl9DwHjfCPe2G87QZiPKim3E9Q+1CthZxAfsvkCy+6jUup7Zewr0kIx
yNHphOAoCfI1/viPx8eCL9Bw4OWEGBKmmuXujlUMhzCfD0WrNECOUpGS9yFlxN1TPATTb3wQBhpt
RAM7Zui2MdlCP0o8ZOiHc8MW85AiJ8HX0uWKbPQdFSFZyplUP5b1bUIkPb1DkRrMIWA6JB79O57z
hykfBpIvRU4n+9mqWBZK6JxQfzM6yuLHUgyKbJKMLxefhpepGalVbPafY6s1bUZDqn4KbvenYRR4
MOfLme/JtlhlXSzPBb0Qc50bSf9/9DYu3hP1ZD/+ng9bUQmUoVF49hNdZnkKoMr8UN1V3y8f8g0H
VzBORvmjJDWjClIIG1+wTX6EyQsPLvBc0YHaTg1VP/8oyCSiQBhXglmT2cp+fu8YomDoEWtWyFsQ
t6oqypZT86iOUwHxUA1VsyNb1GrsCK56gpvfaaqNY+QKS9VlZANoxZ5wz4zkFJYUUPa9EBvEkR5q
/EQvELaQWg6w14QGj2sSesmQxYwJdola2kONsLCOnkNfuwgbyLd236RV66rfkyA9aseaWvRD+a99
Zc3luh0bARRAQJ9zcB3Mm0FNWzvO0h2VrJx833KcDnT4Fo8BwBXcy2Q/u3wQXbSDmzHTA8UpI8Qo
/txEjIxfc2PCOO4N+PhhjVQ+MSyOWVYxTYPlz338V42GsWANFQVZxT9JWEiwkGWG1K5uhstOBIWj
LmGpOlyFs25HROne7eh7xJw44AfHpq38NQF9Uk5SgdjfgIBBnkEVM7CHe/eCeb/r12rkjzVVMEcu
gEbtyUxu5OahtPxZdVVhHfHjlYPUpniEb7mM0ksVBL1c0zQSvbBVpvIpTWLVZz3dXDeutcgAIQcA
MkfUF5kkTlvFQ8iD4hERsCroU3LmEQtEM1hVA2lc6BsHU8Vm+q0zWPaO76xvzo9/eU0EsEYFL0am
o+X6wn3+KotGT5zb18PsPCNkuk5Q0bX7Eey7fuktOALCKCK63p99n6qqFjmb4BRXL/wn8MnQusz4
Ono0sc/VZ3tf/AEcF6Nivrhq7Kv6HNlxUWE1egERB3+zbI+E/rzXxhT/knwBhf9oOq/lxrFki34R
IoAD/0rvPSVRLwhJJQEH3ruvn4W+cSN6uqerq0QSPCZz5zbV0+MRd7O+mitkbhHzFDLAkDBL0CXO
s1v6KLchmi53siBrvjx7ETGg8Sa9FOx3csyaN4oM3DvOaYx9VGaugm3yDo7CbVDsSK994AYCARk5
DIqUwj0BjdC85vam+EsmG3j3jq8xpMZ2OsQ4cbg4IaVzY0HZxOSWpqdewXjnqOFIGTZYVXAsgKyU
qFFDwHZyvf5PQcyAY7rVsm/k0agAwXUpa/bZO6X9i5WUkx5oHeF/TxcjuNLLfwsO6ifcXfcASiNO
VKX4jNoz0tKZEMHghEy7l38enOfjB/zVaR9rgLc0FONZ3ODc3mksqEcS7EexCKCPmaYvnHjJO/0N
3anNpBcnkckSAIoYKO+kn4S3CxuBgoWFzpG7/QMkYmKwyX+AAjY4RLwwQD2X3LrcBJxx1gL8Ei9V
fBWib/ouCni282SCcONXmJaOL/BScePQRpZr40aJn8eDmTQTUmSp5n92rLRU1bd9CUno1s9UpUj+
om8LWiZdvjpP+xWMWljbLrHNqMY5HUJloqzxF04HAKlMbYFZ2fkcQ/wFAoQ8kOEeVJDxDluTpoOt
+Ossyd9Rts6N4wmQH4CtXHVXG5IB1svOGo7rf3mNa4xiiYsofxb8J4SmoIcmZB/07pQ6DlOI4Ijd
PAjj5GcRrBtiJLd0kvLbWTo30Pmn8thAV7/ZEDxtfLSx7OM4AJRh3oJt+iaK0BaDl27T43ROMEeA
8M+5Ie0rMskhxZlwgVYWuFn/xyFkUdVhu0P/SN/H4ThelA1y9n/TKmFATqcH8YxBxIuSMfVurAta
KGTL4N707hM/3+gOzqmZRM6Iq5kd/rfCaBiHvXJRJjNV/IeYqfKajFKcU8XQ5B/nu7mFd3EC4OMs
4iTk8VK2wnJkwmc+aiYi/5j4K/+8k3cCK5+Azy1kJ5bfBcxZfvNrRNP50/vHkoOBP++TbxNyC34c
xbsO7rEFBj5W3zSBGse5+dB4FtW3uidRcYV384o+cK//1SdvNu4cuEzJyr2QCgB+yFrHd+ssFt0W
a+X9XYUyCnlz+ZQXbJN+411HnTHVAoC7X86ne8clnqwHFb/wacKFCGGuvUeY9HPy5Zds0vtEG6qc
c7Q2XnL2QdfCfQdfCksZMDiy7AlWBLUiQg4zLYxW83NPmpw1B0PRV+YGwQFHWUwxAp58mmyOiH49
UUk+pwCxdJuc8gt13Qq7L0IzIHvq7+E9PcNCX9KrrHsI8S/tVi10yqltcqhWEmdN95thcF/T/cg9
gWUa/IZgymWgglH/GCzxfhiicEqTVc3fcUv9b9zHhA48DbPTyc5iygek+/3CBA8DQKAX84LUnenc
Mn/CEWN4wJIjtweU78LkllFPAtTnUcAC0EHMWza/yVE7ZXNz76KnWZCeDsUSLmXPdEtODnoUMfkP
/R3FBU3zeIEOYFog2w7d12pqi6lTOapYej+kFUzM4IkBO9nz2TyYmNcPZjHwhHojcu6LrI4pSsnk
fopuxdtEQIYnsMILbJYCr319wViaXpLhGTedvWXlGiSlVjbm2bgZmHMKEkgLkCXoUeieIGilG+vG
uchdzQqnlzdOCIkA6wmIBQSAqFXCIZhmFgxxMh4Sy105ULSA+FhwsEADOubXuj4Nh+AMsK45i+EW
8fumcQZushc4BAeQmvQYfFLxvvQXo+JlgmVw+pxsoU2KSZB9ziRICfq/DKq1iDCLcDcmBx0iZ/ha
kGJQ0/csLwCdkplgwg1xnqZTYLLvcLAYd8OXhsMU7/p19xgOFdX5zCa9lovw1X7aX4LqgAsQaVd5
cIeV4k4J7VOzZNyI65gSioJ6SWDgXf9g6XAFLqZr2luT5yEW2YnbFMx9xER2PIAFMwze+Ff3lFOl
zUD5N8kx2tHZ7NW3EYIlFBVenWZ9MhupPyoII2CwBOEi+oQzIWfF3wICZXAAIeun45gTkAqLU5zk
RizDkj+mXBxqYligOOJMZ0iPIYcp6QotrAwufDnci+bFuxFRcAJB4tLDVvtk4Bm0FSfquWnAFO5h
zlX9gafEE+MvtDCUYT1NqvHOQIzDTbvQLnAENxjDYb6Cn96NrzbkqV+i+IiRDN8oEB2YHXgja4Ch
mTkx9uAuQWhz2DL8bi4ADlmoJAoD53BJGAtmF9hb7OuWIdUS58p5fkyJ1trYhLEhNuO3qStG2egA
emPROQ+cLRT5xg9BkkMBLMgazg7UhiwXc1ISYMvDQRg+MR1n0veYxj8w6jh3b3kDNQFiYghJBqIC
/51bHiuXZoUfDnSYIMEAwXuyK8QnNaWnn6FNcQbzHPRXezXSbUlBSBeQ9W92V1ChHFSn3VHzoCS5
s6JscE6v+YvUaOkNHqKW4MPAHrBxZtzSikxPgLWBe9NiHK1VlY42Plp6D2Xs2Bc1hf9E3/pNgFMc
913TqdJj6ytSRtwq2CBluxQpNn1WD9qZOdraMjiQdENfxkl28VyK57LEbLaNt56NpUU0yFMf9dso
cmdm0s9dRy1mbWXsDVMdYIJASrKx4G+tVRsku1CtnoYzLpW4OZfkWTLU9vpuK1k6Y/UbiL0s5TxU
w1U1jseU7kekw63qLIbciXI15bOqfhLLYGZ/0uxoq1TpqQWOiVSHpAV3GbdMstVwWZEaUVqMO38b
xSHTgpVu13sLaL4dEb0h1+75IrIcaWtNSqXfIuEszR83jx4BpLkqjH4CUSMsNIDS3OSWRNHaMwsK
U7O8Zq56aJSe7lKrtB17cpIpYVGnnNyEEKvxrOvUpJr/qw3NX+0P+xbRFdxI3+vfY1Ftw4QKKzxL
z4YLWbr73LaArcyjpxcHNfvMlWxXSgAP/D3K3GFyiWBmnzQEQNF4yPGaVtOaTvCixCa8J4jW06GT
Jtp7EVJNCwEDC6PGisvDwPd2UK9WdpEEvtZM2TJnpsrmZrXJQdYHZ+R60iU72WUj1SkNVxDNC2Vv
mdAzNHA62DRB1MJ1qxaDNS56wg8TYDNsckXqbSXno809Kl9aFu556KIDvTfNyazCa9HnAxR0Yz/3
PR9pBUEDsBg8Z9ammHTp2KG6CymTY1Naq+m1w5Qomm4VKr+ZShVeM1/xVpkHpSdHSvnuZJcA//Of
qpsy1APM9PFUhoHkSzCGzH+6VrgxmviYKO5SMaEUjKtOALi9eSjNQSfwZ4ir91LDidNuPlUVIpuO
2s6lBiqKWeZ3x469XMcoVbunGzkf057p8ALq5VdZKJu02rhDupQSSog+LpyalNo0PsX2MKs/grG8
xQpROJ2/yCpgnQ675goATmJC1g9nRSCLcdqfnnS6yM1xlhkLHxCnaRlg3/UkNZhGK3NRrFtLrGwD
wMchC7yhlQoWXUccW8MY0MpXITtlWgNxezAGDqoKh2SrXfghCWejsZFx8+o9iz9etacmVA517TDF
cjdCk/FarbHWtsNzgMOWFunfeqkhS9H6Q+AZwICVz1xD8+eGydLx4++uxB+jtMqTzAjKaJSCSiHY
eEnMHJybLrCabu24fGqjJGxCcdeykw9Tl79lYs+HXFydGqvsxJK3OmAUWFYXp2RMQYhAGiZng9AS
N+0+bQuzc+FDKI/wxGz39WSUWXx7NIdh1S9SStEQyw36YiNZdGzbKmcIun/lAi6t/WsYLs/spbbM
0cd7m0B4M66ms4+ilZMvYAJJsqaHbRAdNItmeTgJamUvo7RId24FVBQaP2jdfOza5Jk5kjPiT3bB
zgymNT8gqFeO8c+29tEjcjcpjLSYybYBghmTD/CXmz+SApfiya4/2nrnkNrkPDEgCQEw7S8AZd27
9f4/FrXSHhFVGrjry399sFWS3ajvbGIiSKZgMfL/suFu9ej66H668Z0PYEZETZ3y/pmpJ16aT6V0
Wy9ZmcRRcxswBh6X5l9nkR9lTPpNGBJZci30Z+BzoQNrtc8k3loQexj7ZeGmFdbcBQ3B4QKLx3yy
0lzaBoFGY0eZuG4xnhtOVbQtmu+A6SjXiLUM9JNefqThkyNXiCMG/Za2G0AzioMmVimGTc65A91y
4YKbxXYQD1Mc2Oim+xzsjwAbL5AfY2lqb3lF1tlIg0ulqn5DTODMq/SvZmqnm0ULFYTjzbl28mWR
DpWsqgyh3wGiZ703sh2/f8jv4yWzXwEoiopbKVCz9ZFk/3jofGWhwzz9GOdPA1ts+3GlwQ93RnTn
K290lGsOTmP8lEtSrITxGOJtVX5Zzc90fVg1BXPESHpyezKo2EumRHizlAyP2vfS+fN91MV7Spwo
x6QU/1moj/tu6hMlA/F+l0Zvhn0ssSdgYEV37Wzd/F+IoVRAhYPjXwylhj9CC5WO61b8tUxCmRzy
JQiO7OmIhlLHj1LbH8X5ZRfxMyu5HP0ra8Ijz0vbadmenx90GFDcUyCn5pJgFxWuKQSkhjGFOPNF
sAZa/27zhsTd60LKXm7gHZPVYvgcq01cbhtQ6f6XVRjV3ykEUkv+Rt5bZV1wAtCeaferB6+2Wofk
JA/r3H8Lg4PsXvw9ypAsrLr/xiOtb3Arnq3mzUXI5ujq9LQELo7mAgYe9zpLcqLaoJMx9tMn7Lx3
HrhUYL2e5PBo62ManMLoLLtNar/GjLRefjREmJda/RbwncIOlkdBo4mdK8WvMx4rSB7DxvIOqqDj
XrfuMsm3pn4qvRunpgTwDc5d1k9+JdI9OXzVBPt4e74wts3ItRaLR17fCuzZC8LP8RnF5pT2+9pb
l6hkaqyu+BAsViFWMt+r3UKByg9QYLA4pNhk/rudbQPr6EbPMH8F+q3JfoS4RpLO2Ixovg0VlCi+
slDRVqM4R5dE76qLSwl90B933MFmtgkth588s7JDH30Z+sMT9doV2BgE9aZ02PCJ9ZiKrEQbYafA
Tq7t96KJfmqOR+1rMLZp/enmt7iA1bQ38BYpuNyXnHNjuJblu9CfbBYOIAA0fVyxhTn/GHzz2TgA
tOw1nYJ2fhXWPgUihGUFQ79YcBKq4xq1w/T4yhPBUcOX8QdfHW0PzRfKkjo8mcZFdOl0sJTpyt4r
6AWiLwn/1lXceSISPImZGvrE+qgfrb5SeE/iXosDFrqIpDkzYp8YLIMQMuwFjG1rHSAmpMWRrpjL
3Rs31DhGeClBHAEhQFVCsoW3TXxpEakWPpYj3TrrdOjqOnN1dkyzlW8NnXWQv6zxqYXWbnB/A86Y
Hiaf2hn7pJD72IyffedjjUmRhzpsOtlE9+CKSbt2EcJcnP7XaMisU1t9qWny6Trxv6ghG2XwxkOe
q8BvGBlL7VinHVdkWF7SUse3KY9PvuJTowYfvRNzckfILZrWPiqcv9JKl6mki4L/bXnDt5BoIlvk
+9AEbED60v3Uqc8sNJWia/G3sFg9CJE9E+1xsyi5JiPvzwSU6L1F1tQgOSGBe6X50cVAOqQGuGNE
j2kq87xKR0rTBq8f7A6i6DGkxU7V26+6cNZJyTYVsOogmpcmWdxKP1NcLMX6f1qE0/uIjCTAfqX9
LZrLVDWagvK11xgeMZzyLO4yrgiF/m1wZtL81Lm3WTG+5qGNaRFqabeWKtnkc8RNt8ioJEcMFRxW
fOMC5jmoywJAXICKsl66ozy4fXtyiC6q8ZEdDnb0q4RUTBZc96JDl0S3UujLwubCo2szWv6ZLymr
R+do8/wKzLtwBufBVAo8cwsWzRgx3uD11FRbm1r8yljWenfBA023Rj4iJoNJAsgSSgVThBrpOYI9
VN1kXtbJW8Ww2HESgOlTOsIS9n/r+mmBquUfDSqoOHtNn0ndG0zvGH7lrTHrGIWGzSmVSJ8y7ouM
kIrQnjbI9Bik/SMBxrsOrkaL+Sh7IQNv0+Q/CqOlpmKhriG88+LTtHEU2Z0d5c1FblIWwc6HQxwZ
2AwnvKaCthleY+VSlPqcivcivvFdz/j9kjstUYulZvczoVCpEiXBl9f2gNb5WvU5Rv8VpsriHPdt
8Sh411oFECCvbhsyFkedBdsn5uTz9J0fgv7xbJXsvW38rWJLSujiECLFySddCcPQBs0RXCd2/FaA
JWcukz97clkh6iTItrFfnoyA6YVacU4FpFsF0X7g+JlKEzkwxG5pJXPMXRP3FET9Jm13HmDZ1NP0
GndzFG6sYJw3cuIo8W5QKCUFweyaRWXKc9brAu6yck1i5bP1Pfzy8CPgiDX7/l4I8adTL9ox8z4/
X0yvU0ArLjgw22eOmVFfhCuOvLr4SNSr60kSRCrYX0x6hTIPFJoXS10FAwBHmBkw2ZX3dqAQ6MZ8
b3nOLtXzDUb1VRbfvEo8zZxpspsA/Ih7xEE7bSk/hQWNbkzlIXOhlxHMKotZfO9QRNTes3d7kAmB
ndVVz+CHpv7GqqvjQFATJTO2FHjABToxTOpBbwqAOyBqTWIT56IfdtA1qvarVQLw35GTwM9nmRG/
J6M45zDZPfaioepHXzI5lIJl7SdgIZ6OTZ6pfpfHIfjMBd7ACcEpyU2VDMZsJjQZ9io8ZD2wOBNS
GCKlu6p8h1Mtn9tiMTLPsngjXlNbLBPjq3XJQ43ak13CctCx0K/ZZKQ3ghvUHjaEVblIhb1W+VA1
jYtbJ+4MqZTM6hOS/DYfYFqCmQrPwnMSpU3YPVSKF9Nrz20V+nAaUyypDLKK/PDbDQtIQ0G5FMrw
pvf0S7qp3F2VjdsFOBPhqjIpXManYuYblS2QkstBTyRh9OYAAbGBbZIJpuQik8bKAXwCLkYRLTJ/
7iJIoAEgQoDdijoywkWnxAPf6Z9jyrAhEtpe9Pmx5ABvLWLTynH+GQfBOeDTOr9T99g57OOsWqVM
kOr6I2UhcXMao7/W/Lcsc6jSmaGjL2upjCP7wzX6VQ2i7U2MeO/OO+UYQTFA6RFjO1infz06TWkX
6y5nKOv0u6GKI4xl2kfSIKXiqxXsJ21wqBMrAKsJZGnsiL6wqv7l1oCOoIcAxGWyBtwsPR97tcx5
uoLevdEFTU+NBGdIsEhwvkfX2frwLqwS9UN3jRVQmwQZPQBEGpCYJsU/R+BMve66N6NYGy0XZ6gd
g8z9snVoOIlK3Urt0Mb4SIi9aYJR9/Z7H9C1Dpi9E30AiOZ1hI4hOmg9RnKALZqHWY2hs3aWXYb/
Rad+060NaJGMIn0vi3lDYLaF/9fWCfW9FlRXjxfuquQacd4AwNzcxCAgAoOz7kMjjdrjbSshHrIK
TZLLtUhuWsGvdeNPHMHBS6FjQApKwAet4VtK6BF5s+Qk5nMq7FpNsmxKlq9WPUuABar4xk5WnTnu
gt7B1g4jHwbExqh/SJs2Kj/p7kkZzlF2ltnZG065ehThoal3CqNTc6WKiwdZ0EZtxm3ZiP7YxpgR
5t3Gs2Cg5bBd/5wYzlxN1USiRjP+NDbh0QhSgnxh20Sic7xzJQ7VPUJPQKE6YWPS5JTlOvLR7hGZ
KJKdV71hJNg726Qt6SNGfOOdlaZc9UBZNjVlxHjVuJW4BDSp7YSJkh7ZK9c1Z5PulY9S9+5h7q2r
1oUaGX40NW02i6RvEjYHibZ1hQBh2xFvmNNrjVJZ2grpYn9ptaOXNlsyP/Zes/WvGnYb4xnhTfwH
CoTj00bpT2nlz7uYy9KQa40eIcyItbLZwp4JhkzuHjNhiyLITRrU25dAewOSDMZxK00MniKSscjI
QFdIUl/uXGvNmxciXTU8S08b1jFQj6RWECECNP3aiO4wUPpr5r/BI9KFgIY6+lTr52hM59C+Z25X
DUwz2vhoc9u20rhZmbY1uTKa9qTJa9RD8RX73mNoYtLR9J+qvs45O7hKPfGosW5VwhRKGReVAbWc
i0p1xIp61BgghGu04cW25E9aO06Hll1edjAnLqFH7gKo1nRPW2RsJeGFzdEFNpoFRiu2fUjVat0F
2I1Uyq0U0N2Q18SFuAcvB6i7LuQaEu9BjlNBSSPkRhV4knUc2NzT1yDRylgIcG4lndn0M/OoWZhk
OLZophpsk/RaPeJ2FxkM8alUlCbZZABmia6Q1JDo1cXVIGYDMBXUGG3E5xP5uhqihU6DBjU20zCS
oAOoovAnNOELX2tv0VPFUs3qITG6aXmua/RAb3rVPcKMAXHlkf/go1Ip00eqqciQO7F3fWXZG+UO
lF1Xgl/NGW+55a6yxnmLqno39u18UKzfxK4foRQkfWChJPKrnVcbQzd3QTDhdbVI51p1ruoRRhke
AMEI1j+kxgs5fFW75VFv6t86fvPFPGlR08YbpZAzd2gWFI2CRJnOOCQukKr5HpSfavMX11ChKLw7
1IMhtOrpXQqSbEZDOU6wXdXZNwnELvjQpCF5xrBCb+x1HPXsyqmyrxVrb6rl0uEmURvGWtHR6cQM
Ozq1IAyrxmuHXt7Fs68ZB1y134fofUwoGavfyIYO7nIDDOc6Vnet2i7iYW+xoDT15Ei54B+NBUPd
tij6dmXfL/+7EWWLbHjutPCpRMXR+vNf2QyVfPrOS4Mg+T6fh8JcTK1Z0eGb1KPH13dR4x16naM7
xImjT7HlD9DFlM2mzLQf1Fu6ghSxTeExxyePOQwkjjbibkRqh/VHS5Apeqf/4BLeoq4UK33gU6nh
zpmmOYycnYKy2sx2U5UhKINSI1hq7YbaY2qweSTTaVJ6sJrRVwVavwkR0CbEdAPB1HYJMLIM8CYJ
++9AiK8xjLeJ+un6hEhWzoZeYBmY8b+pX4lsn3VQ7qypQFIH9SM3hMRqFgTKC7Z6Q4trgSQb2Y9W
9juRsV9AU/wORNpnBq5wA7PHVrr7HXnGDLBKacJb3iKhldq6ddZedRsQNA6qdkbfBhH0bNjIO8Ee
hZ0/89g8TBWPhUFfo3kAPi7+g0jkQm+4aFZxaQ2Ntlr/77ZX22/VflNIjC31dpO17sFIYNvHkFj5
TgswfgfTr6ZjdmP4NyHhuVCYjfh3GxVXGd9eZrTr0P5zuNkUuzxHnbfwbwYdTFVF12/jN36VSfRZ
KTYc5bb51lvlPbaiHiMyBdeGsJgVgKtulDKqzoPHoCEH9ZURMqAckHIW5rUOu2xJp+zN8pyhUI9x
Kzuh6jQgUE6qMHvFlXnKhPud9Lj22B7EDFUxkVGazTbw0mJBTZv4E13gKguUi76z1CtlbtdgTT7y
LEgonMBZDrsT4HNE7pRnyE24jAyal5CJ5fgj7GdBGUebu3C6ai8tcQs71O+WgqUOtrqGcSwL3l3l
oR/mmwrHjDz7vnhUKuPIQNk3xpfZP1hk07My3xU1ZiYyfHTNsHHV8lrJ8TvLy3lp0SakMdUe8JpD
Rmi9LD0U2ASvD1jBVz9F+GdEyXpgqaa0xYHdkulO9KUXr6ejMtBOIVyMCZSKude0NF27ljGPI/tq
BtVvVhl3nTbcQRgkpPgrDWbwo9xkhQoXvQk2ZenD9eoVlCLIMKKIlS+ifZUwgtDtdGl2H0kEIcp0
xzchxp9UrwKOZHWvKCKaZXqAoBwisCafNamj1Um6FDBOSYxK+u6PUTRXQgsWjCRt2SQmWixkR/JH
2B4ipjlSBI8q0LaNluHd45PgjtxEsf5FahhOMql0ENgdx7xTtXJW7iDXQo8fY9A9TS8LV00S3nXL
unuBf9Cy4RS0FdKqEqpupoVEJ2FGUJWflh0WizzGQE2ACxoyWVRdtzIDgsM7M3xl8ji2Nr7drXov
NL2Y13Y++WLrib3KWzKK0o7zw6yYhZd4QPWXscX8A6RVl9XGV8hwYU7YNuD3UVDsii6w5mWfE1wx
OJsy+dRUJ99YEHQqAq/6HJNohnFzvRzLHfJ6H9Rf85Wt16BmyYO96Qd3VckPtT9CjAi4QYt4WA1S
hzlAyFEdps2K+cK2dK1yncv20qa6Mxta99qmJK3FFeqBAn1J1afUboA4fZvufW1U765Rf1bmsJdu
ffN1p1tRRJ2NtD54oTIuiI31U+VXKMpj/AidrcOMjH+k9U5jNIZEX7kP0Y5fUf//7/xrRn/CL+X1
Lna207/gEuCmIdx4g11q+vDBXTx9xU5LTHNnaq24214MgJ83pyychqQt7XpZ//QJnZeaQhVWJHGc
YdJ4uNZmB9XcRyHzYj+nrNJLk8oZ+MPIrRtVnDFP0NtZ49pvs/VYFRYxQmY/61FmCePLE1B6m/AD
iZDEqi1Onwo82AAI0NmkGsG1pNllvbrocl4q6bYdc0cT+kmmQod08HaQNPb9sHLi+Gh6OFoM5irq
hmHWmp4xL3Noap17aaDvFQkWwxabIu3egzDCUsdDIhkAI0nKyVRVjr4uHp2HU4FepH8c7Ctbp5N3
C8heFY1JFn3R5jSRdVN895SLmBc3H0k+PJw+6xeag6SiEBgSSPrO7LcrgQzVwNg4lnvsKqxDcq8y
6FGRiUJZ5JA+24QS8jMEEDItbKLmu3zEjblT421uepdBqFstpx7K++KUGWOFtW4AFdWaG5JeNGOE
OB0kevuWx4Lxk4H3NO1KFam/bawu3YRqsok4uXMqw6F4dUr/it3iR9Ex7xrxmU6py7OKn19ln1ZW
HWUxZMjtsn9dLZfZiHGFC2lTQd9scsOGMYfQyHjKM8XCcpyLUSSfcQxNsPpQXO00hrgX9jDDcuby
TV4fXDV9BEaEH2e1cDHOyvmgDbzWJNkqAr68jlubBX9X5i6DNUIHYntjRNJcWGF+qfJ2b1nWQem1
eQqVo9ZWhqz2Q8sVU4YO3owlE4zgQ2Tqrzp8Djnyjo65s9JuCsnG9XrqD31l9PRMvIF53WW7xKkg
DihPN/X2sc1g3sOyI0VWlYitquerpsrWpdNcsy4COW/vdl5GW/yOdb7avqR+M3vC2Tqescns1sqj
r3qU74nCHdUE+IT5+XXU/Xs3HQOtrL6MlPtIsQ5e/haOOsCjf/SsqUUHgmBpZK/U/jbT8GJ0OCjz
VFpX+/ZGsPOe+ll1p+LTXlZtfMur1pkJdWA2GZ8qidzGAWdv3bOl9P6sK5uHxkhQRsNNWlhyNEen
tNaJp66MFmWuFSNWlRqtjmZcWN52TvjvEOGYF4IBhddgtL5Vh9hAbW2Hn2FZU8ilDA1UDyWMXihn
BdfKIqivrHO4ukGyBs3esiqMCvTP0GmLs/DWZgnQok+SJz1xMlkm2sp3H4mV2XUPhXPZNZ1l4qAa
YjP6mvtj8ak9NXs2brZtZaHOXQ0AXqqYYQ3ppenY1P7wamLjZ3o+3EqnBPJBFHbUYcVPnTUA0Qk8
WmdcF35+YXZ9iFP8d7T0Fgy4+AXqGv9DoHdbXlUkVFVyqHVvb7nFupR4xeWehwiNWN+aDtCPBTAG
T8DJk4OKlWzlkicZ5VcdW8g0yXbRyPzCrq5hbvx5sNBEhF95FZvXRIXqI0ypU1Z5B0MfHiZurxr4
FIS03FMfjuyjdR59itKjc4s1mBYE8gw2HIxGOTt2s3UiSRFaok1j2yYlK3z6s2HZbR1dO+P82JvZ
R12U32OHwMYNGSXUQb+PWJqO2+Lj53xUjrspcwEJQuoflac8qggiF2dMGmKV6fjnEowjUvNFHrhL
r3CvftZ96q77sA18JXzDuYgRZxpF49QLn743nqaVbJTMBzVl5vUWZt+cEnE4IWwuhrb9pk1qbdb3
zm/U5HBUcpMFyPlsLhtHno3cPmWx/wwUSv5mmB5uCtszzV59bH/HRb+TfLlOwxead3+OtdcdxP+x
ai1TIzkqsA99M0C4SzfmGCvT+HYDuhbzW3EytJcBYjLh3EN7OszA5xSrnvs8jaw0xbyIhpcbw7pN
oJQDDt4wlWFOMI2Kwhd32k7TsOB36XVhKWVkWo9HWbrnxsuwXVs6Irt2NfQ/s6NPyfO7bOun3QuM
v1p9V7skFpCALRWASq8o+nnb6mCEgPEWLiV2+0nQRlsgmMY93/mzdfx3QO1tl7Yf1kmlAYwoBdMQ
pyQNQNVP0poWYETSbgoELSqyqYyDRinZShebvdh9GlCvKWiXY8pNoIyQP9lwsVq8+MrbeSajN+CS
z0ZXt6UBS14zVsKcyAPtOfIBnfx+r9jtWzJQKHAGWSI/gGWacMVUIc+OG70PfgvTi6Q3Wzn2NVec
b7SbIPXxfxnEJeKukqG2HDyXsIMOv5JSw3sVEr0wDFI6Ihxmis/ELN47WVzKAd6PrxSYX2KBx1WV
znIrXXd2t0pdD2aktaTvxVmJRrOMM/qZpR/hjJLBYdbYs33AhdT/FRygafBTCPduFsOXW2uQNrQH
WdtQBfV14hSTEBbwf1B6TJES+113AQjTSP62g3oWjUauIZZF7dITFfvNp7/m4uaEhjvdDtkjZ4Dg
NQIVfT0Q/dpvK2hqToqjXGWYF3iKghnL2ETnCD/pKKKLJaNPMAdTG2a7RBkwFLpFGszfGt/DVh6N
wlr0reJRFDm3oh+RSEfzqEfZUqUGuJ/7m5cM/EYIJ/gVV475NQY1VEcTtYFPC9rxpQbwqTo3+Oyw
fsoHHBUzm6mCZPROuo9TN2/gaCnz4XvkM2BzffFlVAacSCRyRXASjCtnaSIETvlLWx+adQv/L2JE
2g7jxfdhlP/3xtX85GYFMB28QlKXwgTh8f84Oo/lxpUti34RIuCBnJIEQSt6UawJQhbee3z9XbiT
7uh+9aokEsg8Zu+1R5K1TXPTyb/oTsaYhaakoswoMb8odUiYB1VXyPvVleVKypVnVduHqZZdKUWm
WekrJazdRotdqYjICzGGzWiqy0JVP7rauhlTRfNlUEXStvnZhyYpCEbZ6NWT5jZC3Wri2gds9NWV
P4Q3MxIXz0NH2vAD9PAMRAzHPAGNpat/WfPqQR2w29lEgKK4kCio+20VRH/GlL5CWYfgjm/d+Jkk
ZZ1q45eo7Gvet990AUsFR0fi8xoFJsOl0r4NSnseYxTOXtr+5nyFqZS4mlB//IhdSY4FFJHidy6G
90BAeSy8TRIxxZ2tnROVdxwm0FS6XTnKq0QxaVSVrSgDp2qZVdL5ILKKviYZJmZ9SCprl6sm+I/p
m63GwyspI5IauZ8cIL5C0N1UeDGIDqW3W6oxy6u0sP+GBggMjx+N9Ip28dC1xkvEvBKehvl8b6qU
Ozl4CArPSaYupqsmR1l1pHieHnv5ZkAr186zlOjme0xXmpAnR2cCRxvavGzt2AXJSjWNZWoSHUTm
GHc9pJGSEzBk9jBR6MzaUPu3pYeOCN1Q2DC2wVsv5VuRe3DiUKIp3Qs9D2qa1ma1Je28ix/xZduY
EtWcX4r9eQGLUZvHuf6ygewIZW/+Cy3GcC0Ho5bAGUKb33QlwRef6Jj87Iftlhs1THX5D/IcOqua
MSFmlJL+lra/jEuyYOCkRYjRKWY9BTYtGFzpEinTSonq1cT3xHYQXi058sgPNEuHIEtW96Qsp+pD
jzZFq7p73izYBCEmfPiGEd4+hqrKGDM9a52+jbZC/QMKr7GHbZsH/6Df8+f5VQQHtt3DylaaK1XJ
m+nXez+bb44WuBP6SaqEMaVg/yhkHPH5d20/Y6VaImc7jYhVJUyUFXv0CDVmzb5VSl+JfRLDmdZ9
EfNfpERlrqgv/KfGeF8CaB+p86p8WKdpuMhLNiIH02dkyG9f139TxO3461dfjcAygGmzblSS1jAB
kLKu8Me4S838twrwSSIyDCkRS+5kj/nb/LGraLSY56y4bnvGcuGcl8xfNH8rLbV5hhY+79DF4VvK
+edLLp8C86eEhnCapCOjc3869sZHYLN3yVgpAINooWwXauPYUc8iW15qsbqdvxmKBtw8gY53qvn1
+TFjbMhZWq8KpWYIicmblm9M6xuFoBdTZIqqvQXpsOlDIrm4WJgY263mRHfNFw6oZyYOoq5PiTGt
85qYjvnJjULwMKh32El4BsuJcco24TvfzGooRpCA7QCkAvPR/MaWbXVT53WFkXp8gSaFaNPDzMWs
2BIPZSIoKyS2p138bGjRAGbk+F7JX8oyDY+jSli6mma3tGbrA8RLBA8GwltJt9ySP5Rb0r0qo+Og
8Ms271rY7vwJCF3hfRSZvDcwcFg60A9txM1JZ2RZ6KuKRn6vgmviJzs2628eyHdTdK7n9/9KO95I
fLFmLb4Go7saSutGE3VcnHaOUr8ymE5NUG11OoYq1/8Yabpp5nq9v6Me9UtmcZKs88bFyjNTjW1r
yDd/7soG/2bTJPagN0aLQQwvfxlM6zKmfssH5prop5CeXCqsAeQ1cbT2g/1U4lkb136qc94f8E5d
yd91Ke4X85GusJJuVKKnyAqX3UnohyZT8Q1OMrwcvNgthRKUqyI6DxXZdpqKf9HD8aCJXRLHezUn
oMZiiCDS5Js8BqTOnONjdgw7nuoUc/4c5pTd+8y8zn/JpPE5ZhTaMHV6fp75ypMp24VGGFvWskVg
aELKLO7zGObpKAdvcdnszGGiUAONIsnasgALZajJl9eGm4TZQJ5nhA7JYtvWKE2CAp0TToIKUanl
heH/v8rIJzZLFnTzXA7FriUDqtBrf9N9iICl9PxJUe18l1l16z2s2PwEo467Pote8NcCi02UhzjG
h1mXKviVfflWW9OtKS72BMddTPBxao6WWErXdjfuOWq9WWvIcHIzKN1DVzmh+BryNtxrZbkubNTS
QSUhx+F6lFrlMCX5KVWNtQdWMWVEYYsaH0eFCN0oHWBgudWo7jwnLeTuLPEJ2GaNWqqnywt7tw64
Dy2dDR2MUmt6K5uer8iA/0Zlm1r5W5ImNyi3ahV91WXoKNgLvbD6aMB6Kw288FTz3iRG6lNATG9s
xbKb68aSKrKyM0LLC5pGI6reB1Z6he8O+bRlhEaK3lS+GMsclZpTqFdPCh3LXNJnFvsynvKgkF+c
+DKxGhoSmmyaFrWhPUslv4wMEUT28gdSkjyw5mH7GXjqOR+weSUstDw7PWAUq+N3P99HCUm4YfKm
Bgy5sYYypb2jQXovtF+rb3da3ynLIEbKzVQ5Sce3HKmxynlSt0y8fLu5p/xrnoqPNeWZKVt4faKF
dBsBbmyM33BKD2ybmG+lhmt1dP/JqCw/IpE++xq6qdJYpy7wcErdqiZ5qUEAkFPhfO0eFb7Vfmwe
bdvRIxETP78PszdFgLsi2SdOir2V1p9hD7tClu91j41RYa5n0waVftmhlO9WfMGJqO5GR+XXpjZA
Mvp9XYURFVRnM+IlaSY5W6aMDyzYjxLr/2Wr+YB3lI5ZHXrKIuaLGzseg6Avjwnd9xTSx/SGEzLM
N7vis8rmLVDHiDAPi8cM2kESz5hAP4as3qfJ2PSgn0XTsoCccOd0ZvI1JsE5CizwJgjwOVPl31mH
oe8SqUNX6HPP1D4rF/q8SmehpSbju4p0vrEegZoTshODDARJqnbi24iRF9ZT8RQjB3s5bdWCiyM1
1FeWNDjJJyaanjTCFqIkgHtpNyeZmyaPAtaY+AOYTvqKvytmrXgDii7SLiLDiJiBY2nTkyx5b40M
Rwx3EhTJgDs67eEBhsnOq9J90hXmwiY+cKgyJ7Z4tVPEQzQBydImwK2VWYXpISvxD9Gx95hCXORD
hs2pQncukn4b19020n7UYmI+PGFrNjqMQ0rj9LHNteSrTIzM+lijpbc59sMho5IAJpgYNGitbb/y
ArEYrxFboU0lUSiMcdHh8RV/iQDT3xR8awZJTSN8qAFuLfdMbIPrauRNaYtPURsbA7EjU0PSxMWD
HSwkpVE789j/9WUxJ8RwNYYltB9NwZ9mDnwHmNKy9JSMyOQEDkNbEAalXOcaMsvsTaPZCINU1zB0
SisdBohnvTUVIsHYTm+y1uvzNvEv9lEQWFgYKcTCJEQvFT+6dVd7Ofr9eSxYbZqmINabkcRiFCjb
4KUa5T+B+tJkizhK/keuBMeuLV+d/B6pnba0TPFnTQOuIFQm9uDYAUi6IBjZVujnSnI9xTtWWgnw
mAq6mL/M+II5z8/rN1o7ngDQn16LtarOvxLvX6vPyRed+o6Y7loVFv9mPqeM1a9ALS9RmLmAX7Si
/QiU2U1mU2gq6F8zmZlGw9uacc2FAllrDq6J22lI7Gtl4iW0tbvfjS4h26LRj6PZ/Q0qg+sJaNh8
pCvdpeJSThMfQpjstlTVgyVI7/WRrqEhsNpVSOvuWdG7OoLdUWmH26DeiwI89FRvR9kZyJ8IeJaC
rP3Tk5oENFwUqb7zuacaXME5PVQ8BEc9VjhMqLLN8KejmZnQydatuQ2opq0qupbM15g4ETOmZCtB
LRltO9U7Z8GwSfSJXZb4a9hlNSh+FapNU25xTzDlCMrypUvRKq4YgVslBX8aH/UaEaJcVjkQef3E
VIW3Q6qBJzODmopx2RnG0270nxGxxaiBhDQQDnBnYwnZcNdecqQvmg9Gy7LfUkldZWP2qIVybe3p
O6+lhwlbFA9GrSX/Qm86lhnPL0hpiW4/tkm7LezV/FnM/7uTxoOdd0j3SL+1PvsURg+vbIpH0ErM
WwD2wrO8X2M0If4n53ldijrqvYvh2Enh2sy+uc2cNGhWUoaV8jvKq52nAalnypo1/m2YPgLQvu1A
xg3OIh/yWpndY4SGpsdaUEuhFdW9M3DlFugqpcZ3GXaDVinJQ0I5iCA3a5NTR9s6VjAYQs01I+ND
UWomWsmq7wBl2l61t4CxdGO2DLkAlNr/8ilcM0LFa/OlqhZsv2Ifl0Du4o9IAmTjW66idw47VZZK
w0Y3ddJFYaOEAcNYe5NL9T4dq7+UdzO07dWYaU4qxccxNi/ohK+aMbkJTj4JzbhNNTRg/a5pb4tO
ZoQ6EFJj61wjJmxOuT2XnWBJmJ4yXumsStfoNyEaWdLbaN3MIKHnS208BnivM2+D19EU+hzSw7iH
ff5aGZW7+dBF/GvHKPwz3jZZJmmQX5BPU55Qz9tWdusb6rgW97PyjAvtMSQxkmpFOY8dwhn1xHJj
q9j6wdK1CQnS4Oh6fgykXZKz9Nd1FZ0sJ7bMhYng2SkQJYbyI068j85GhBrHxAuDHIjTYs0qZlFq
0hvr6rUi48z0sk8x5PdBIkRo8u5Iobedh1EyDp51apNKVrwQMp9tG0MLriqMklZj7XUNmgy2Zq8t
dp3G7rc12lPZEUDtwebuupkxgi43t8jAQ2ElkVXF3RThp2+V9rshsAuidl0yElOY5wPr5tH9Lfr2
FsfFOjBRfobgwWWvalc2q5c4IBNJYJ6kA+5j7ATqdB4G02H75qN2tFZGyvLSko9e3916frVGtGu1
yH+8VHNkhqrcSDas+HBQwYjAiSzZXufczvMbXxb6V4A4JIaIIevhrS/1L6NEz+b1c0rpONApVjSX
Vs2sS6rDp2XDCqOgGnitGq4knyITM+Ux58SU0/qo4LYcpmaJaMzP3BzdYBUeEg5yUUZX3RcXMyh+
lUJfqCI/z3C6qfnnmxQs/UjXT3pZLOFWFT7T9i6pXZa5T3kYcCRg90H8TvYlb8FOqluBTtze838s
RTl7smvxKHLKKrpVL4yZyCDo8Sl+WEx461HTXLsq1kPpuU2iblV72OY1zEKaPaNptmPmo4zOcjbe
6mKiKp2Eumklb+0r0s6ySXnWIi51Iqf/PKtfTYKXi79WGYBt9iaLH5OGoCuM7Shu9iVPbnNVzr0D
tytSt5munSpLJdCDoYqmf/u9QPpUcho1h0HEh2rEMY3wNq3+JE6WifG81droB4ethaFm1pvl3maU
P3+OYR5cNW2kOKn9vxpuXIlBpsFpLl096lvWq7iQ4vhcTMZf4lW7CiMgI2W24D21WkBga4nBjnd/
kIkYtAuSLqLmqCviPPbvmlVfcxYGOZ7sWvRc/SkMo5B6IxsGrAmt5s6T2c76F1b2W8W5KxJtoyDW
XOKwCy1rOZQagMjoc8zQH3HIdmjU8zqGqSsLt1Kh57STgwjVmRitIRdjTjpPFxMlv1sx3HzLOvOk
HVA+H6YymYuG/WANrs7hlQbwsm3lOPQIvKq64PL58xkXAFeeT2kTBXnD7NWLs2VDax9L1MATZQNF
gRT84ClrkXKQVqBwPsBpD0rjCrwJ91mbYn9j6B1TaYQi3TKsRlfPExWio7De7QKJXkK+RXevI32t
s+sV1jbWJ9CY3l1StU+9wngj5Ssvqdc6JC4zC5ZZ5n/IykPzo3ddtN+KD6zL+jH1DOqEOVWryfbe
/ZoQKkVkbqnZNCBsOxID33smM6xlrrbNCwYgbbTvE4Yjobnn7F2OtCjrLp/qlYG/uA0ziBd2vstt
/oY8gzwqy4hSGVuVzcRBZan0jcEKB7438aL40r5WmG+bNsa7uv9pq0mQ/Cc/xyr9C0xyxCbpowkz
RuNTynNGElJdDSsNTQ9nUijhrDQ/a/9FfmAYzATgha2YHyW52IYMaqo1GiDLAeoerdhaQfROko3X
YMRtTEZTDEuqnny8GGNJPugoJ1iUhFN47OX65umRv+ogpthE+RT4/CxlYi4bmjwcBghmC59R2AAE
MlpYgDmjZM2Tbqx2HbOGP2yRN1ZXjI+GYbYcfJq2cvZjZSH53b/Ji5dFWC3xSY2tSdKCeekFoiub
G1LCervKSuGM+ECzLr5LmvTiqnSmuE9XSFhY0prNJY1NFVfrzrKqSx6ASwshCprap8LlOQi9X3jh
acCKMu/71kEMp6a2XUNhA57LxGUhg5aCnrV9BzwgSQFm5g1MA22hV9m/0vfOQrPwUn/RxXFX+ee5
Qiwa+6vqXoXRgoEnMybVkTnN2jooBLhLc/LmAEFnzXLwBjbahAx9qzEkyxwdQbfmBYA0SVckPOJv
RAD3JqQa15qToaxj499Io1sDk6DHXzT5p8Ckogv8KwJwGk6FL945puCjvdZHFmB5s6xyFrb6s8PR
yheUi3tZDziU30bDXzMz4b9k5o2TAOPK9CefWh3AkWOYXnQbON69BRq+g9W/V6KzORwYcC7snltI
/mLzTJCVl07rGvFzau2acNPiLuy5tnQ8C/oC56I+s4nOrbYJB64FllzS96h8FlAHWNByr8vXJGZa
hEYL855xDD2SSZ6Bv6FKHjl2IYQgcaX/45SyIHD19Fjei9KWKCcZIzOv9HDnI+tnGM9G+c19p781
MeXaknWb9JqR2+JioaKw9/UppauzDyZ3ool2+TPrHDvEivhSsk+LeDzrHj2kYJPFe+byDbkryNJX
4JG8f9B2QasasGUZ2vdrXCvAxgjA0LGuYDqK1+2zgz4GmocHl4CbgJDhdfEhG+6U0JMv5IiRk+VY
8i9qJ7U9qzOKDc/Cj9LxL+XXnIGMnQG7WBnnwjrwXcn88oF3BWZBC+dXrmSepcEdFDYigO3guvQv
agDxg8RCpRiTrV1tHOGiG/XI7OKgTQURVunSACDPfOmiWjCalxqJAhE2hEV0bxpcWpz8kpM0O/Ac
FuZ1poXBISeBQ1p1j6jflumhin2HJ6QAMN/T0P62wIDsD3o4zhfpHkLy5+RBDGrcOHLbkQTINxgO
QdKuFSrELwhKtYzNCe8ISk9GVbvEOFe/VrS3CZgtD4OO/BFP6idda6LdopYHH2j5pnrk6ibz+Ocd
aEUSKLB1AIgRaglJ1hFoOlR9UPgLtCqd08wDQZt0ldtO489DDRQvaLN2eOn51JFPf6W3/CR+JXxt
Dy9Fu7Qev3jQfJue0FHbdxQfUEFJM2j1TUo6TcLEd29A4hnXiAOyS/tEKIywOP5o73pxmikTxQ9f
Z1rdEtthdz7/ZSRethczPsqFC3UXy1NVHYjJgNLPv8OUSlUpFJ71dA36Uzm8t+1Za09mjL4QdLmE
BA67+GUwnqnK9iA/VMFu5Ftm5aIj+V0jd6m/MLtFRrmYgt98fMdTKqtX+ytVH1aM4d8J7e/EXJlv
JD2PF0hVY7bthiMPQFvu0tP41bRHCwuJjm6MMoHSa1GemcxiQOEC8sFfAwb8wQVM2chQYKzXnKs9
VI2a1IOlYm3sS6f4aMhYeDGsAwgImsWzyJ1gmPyIYfEiyfD2aLfxp0fWspbghyx585j1BM0Obo3p
naX8AtO8x6CLHcRKr76N9+otIHYhZOytb5PsymswlfgNeNNl4+Rxyg3FQzHP6vBbsbzuuSypcTG5
yIsYcSzk7qNlOxQvLTPeffEPKSK7CZenFS0hQ5EWn8qnOjryv6hn27pHJWJkazYo2c+0BfVEzhre
iGzVYQIkFwmtzqQ50IGIejC8q4bZbMexhb1Bife4dovwbRXEKCW2WcTGTOWjfCrpAUmdkT/gXnor
sFz64JDfEBnqGpsXD0rNplCo3HWobhmGRatRon+8DFi/Izq2DWtXPnISS7goic7j+W5Ct6Q3ro6A
JVBKR4FbstxrmDjM4WMI7vRL0W7F4Mo5KwQ36LGxM+K7gMPpYoccFhD8P+mmOTc8iF9dzbMMcDBb
lvYKG6t0I6YFBiAVi/ic585X5iEAFRDmJW9M/71ix06M04IfLLaOab7JeUTAJpdEyn6PFWEQjKAR
D6c/6P2XfbFMANqN8bSBUEnqIwADFcFs8ysHJ/5zWDkexBRS2RtXZlBOaTrxcwF/myr0c2C7ePvj
BTPs5mIAzyqP5Iznz95wuZ9CZtd8ryE+BwcfGEqMOc6+nDschCK4qcerjmqkdfN3EnP08yhIeloJ
bEUmPXIkoPUVxSOPsJg/FcQSO7+5+YR4g81DT0YYRf6roAGG5cRtPJz52m3g8Kt+H8HWURyhQxvZ
T79g8MJix0VESCYjSTIzwf+Z+kkKvj0O8wL4gio77AthsfEtYoPEpoxlwECqild9QRTl0K1ww5Cr
6UrbKZ6JkxCwIOFD4EY1YrrBffJ2kbQriTkt0W781eOVX4WPPuRPadoKIeWUwLn6occc7lg/cUf1
nyrxF8mu0Q9JQ+3fAfklpW/dXzvDAa88EyyF8iR3BLtjPVLE7Khny3e+WW4LHNBYbitMkPUaY4/x
7vcPxgNID1DADP0uy7BQ4kIiM2wVbBkmgXPUkN9qnAJ8mQE4ZLtB10OwofwgzoUnxXrd/gjkqmEX
cbWsOezYB/IhtmvNvybmhtUnqR1hvmMc3ZQLet43/UOmgFEfaNPcwdgWPyHvLHtT8t7ZWll8cAvo
RBAw7OAEcs8KGmJ83OkEet44MXjslBUiF745rhhEsCiNJjz5XUsYTMvwZk4BIwmbG2csNrxd8NTt
yxQ4AryJ5+SQUp0xe5Oxx60i3DBbAjH4symJe3O+2QrUFeFuuyjc+FhxKYCdaS0+otBBS03m1zdp
N0zLGoJHoPHFq/HJERKLM6Hk0/TGgjB0CIGQP03X7xESuzpUcWO+iWuf347h022qLibh4SS2bKQf
e8nNDVFNbDmKTRcRkoxC9jKTskaW7agIkAXz85Mi1pDd1s0PGXPViY2f73KIcuXMMVvWP11x6n29
4R0nX05xq5cEH6VbqruIkj/Y82nxyqVQrpzG34iDnrituWNeB9cxs1H3sT7nlQQq+0C1XRw5sivm
mitBFwmca2FfifFReCwAHlIrhuiN8PdxlZMTCKoSMCSkenmHaZvIBiJmMLGsYGZrB3ZDyYFpjsoS
54q2gZxosU79Ldlejobq9TZicT9cOI3SQ3q6cTpoCJbkzTzBX2nfDcDKtfenNJuSbgoQdgw1bLtC
HGjSeRF59FZANfwJSYhiUEHVqjppspe+MjLt1SN/lBl6JD/t9so/V14k3Vyw4uGrCYoLGAmYeznE
ajIR5kmd19jUcrCaWcon2NMU/AhG+DXKbhnfOj5y6duX+GeMHRnkTKPZhjTmw7J/I9R5yHrMfxKS
a9KjuA/qkxE5/tP8F8hnm/CzP//dQMtV3LqZKQ7R86zy8jDtx0e2Tb0V9XBwZ2yNsgZYB0hnKIXi
B1Kn/GYtYLQyr2owaZGX6yqBw+SEgYxHbvwKdRMygDy6sO7Iv4Sy171XZIDJWrcVNFwEf6fhrTmC
vIP2xfmjb+i7kTDp+4FsrORNB4YERvKgivNHgMdMJTtb7KwbQXVVt/T9RVTz2UPzDmHMsR49epw2
0lUHtetoNrYUzFQEhr8xiesRa7UHhPwTyE8m7OMtHbfRWaOtbQ4xAyYhHUd5G5sGc9ASgddfwxDS
rplXlVvf+JAaljdqO2tW74nx1dj9PlF/eP57OoCy+QxU2lB2uzV2GNBHjOFjdwzvZfM2iHczIi5G
B6WwGToM0CoqYtSj9D41J7fxwmmiUlyTny5WwSPqjrh7TGJOwDAz2S8hWcncQgW9a4uSZT39SzZ1
+k8NVphO5T0O4/SbzI0zkRhYEB1Ab6wbCtd6edYaflw+ggo4UDLxw6UrqWX5sfXspfLd7qJ53Io7
fBuDf5/z9oyzuu9vcfJAiMG2bq5qyLbceMM1YKOu+d8GGqjjH+In07t7b1boUqzTPjHHQTfBAf/H
eVqsRuyFpLwH3wwac0wc/XYKtrzjiDUHeAj63lMckorajTpigWUmRLpiRm2+8vASuRSYksVt9yxi
RnaMcecNCpOjypE3oFAZZqmuySTuMoAkanFnbNDfZ9pvpP5iXCzgVAPWG3ZNf/R4dolFQvNcbvE5
2mihDLfPtwX9D217fo3yQ+wfwlvTrNo9f9TmJxG/hNFJByoFKbvmt/C7UyDDPBWIzx716AVEQep0
7gOQoXUGCLDRa7fyiT+gfoN+g4Z94ae/jQD2hNqRYNJMJZLKuAe75Lf4jXaY05Wb7Bpc3ir6SPGV
U13FgDD7fym4s3bFAWXV92n9ntYHCJzdOeVJF8BFu2P+azxLbY3SPbIv/HKDWzxN2+m+uhHN01K9
s640HKXe5xfSVWazxCHx7n686vYYT/zBjYuDbWEH+BIM/pH0sAImmgUKle6K5Kiqt9RlA5lNh5AT
l3ROsQ+PJL95W5ZxFOqUHeay5KMxTHdhhWupfGKcrfMr0iAU0gT3pCwLID4Lt732xxzKaq+sWwr/
2KlgHwKcwVSsOd5BQGYyEOXgiCTsgsdfp7ycBvbkV2B7XwNl3kHZsEZf+MaKCm1kqmo5TXRJlRsS
/mQVMurswIV9hGStEHfSrgQpn36xoy+Gqvew3OS9MvZVcWtncBViYy5d2nNpeC/igOnzSdkPdIYT
3W1JJH3/0otr0VWLFGtfw7jAx6CotAuoAdWvXZLU2emHf1mHHsdLVyWdlwRntOOVBHYqE08T+RAX
z4LtZhPN1qhtV5w6uvJBNmDZ9+wxkBeTpCTaYTdohyDMSDBNdzFKc2lCdUVRK8UYj2j04Z9RuFJf
V9sKWqGiHqDBpRAVGbGLmzqeVGTwiEDynlUEmqttMd/G0nrQsagfQMosGkEtxF7TTPAMQucZARCQ
ki6kgxYeTBNjP+7i0kOl79b0S/QqlHloX5J1VW+prAx0zSV74tmNEB0M+5M3wI7mED7WcEGyBueV
BFD7uVGG77T5tDsVk95b6RN2LhmLEYmSzSLStsFQUpKV3LJA+fwJvhUEChCvQAUWwjrRX5EsgyBi
qBYWaRI9SYps0hYqtESWyUuWvuCuSYOU/5n/uvLIDeB7nZvDhxLUHb2sL9B862xaOgFNe9QQ8pj5
JmSHEqFNySSqCOmDSt+OdoP3DbHj7PlEJIqMURnmnKla+sonV5lKNWfoZwq2jCFsz+YqfmaMoFhM
QwO1QYnu45oxCYdYeCb1zpD3sc/6BPtInMFmfmPMRcHHbEjrw62J0K9ivKpkh5LK3WYWM+GXjwiF
Xgq8izn2SqnfdWyO5H2GYuWJVVrc62wzx/Bln3B2LfQK6VkEG/4oDlRGsWdSBIHRkKJKTFWrOBFy
3ZXyaYzOuLWrJXtq+t5Gu+F/gSlEPm61B37LpDqhDEKpvmSKmL+Hf025stWtngMHesuJrNNXnOO5
uZuIzqFqZYW8a3e65oYqR770ZwevsJlPSEoi4Pj9W/EIHoSeeKMTnQ3igP2n/l6nUKf3ZeGKO/OQ
gFu338jTobSPMRVrQe7cJtQelb/tXMbrEmaz9+xCmkHJwFRdtzLWUjSxWG3XKYNyzp7m0Hxbr8Ra
d0fDOlS/VYHoAtHnsn7nReuzHRSDwtsGhLyY93IfgJiOwVqtcTmCuOzZkv75fzzg06OyzwSFUsrV
huVMbEYYI9IVWwdgu+VNKMfq2m/9j2k2UjodvnkIXBdiynp0QXfgqXPJDoxjeAPxnmhP274DSyqf
Epu/4oCcEJi7CK55cFTlY1m9a76Lwd5W77UNqm1tMMphOKbdkP9wNdGR9hwXEyjgBTswWqiEQjje
JdaDWI6a48CmPGLOvvE08Ag4VNwo/bSkLZfL9JLgWTEx8OlDpf10s+Gei0U4OhDgvV/SszWy3ZWl
RENHPAdim1c4fov22DQn6gyNqF4GIPG7ysCBlLr5A5nj2KaUgvibKoHuMEcB0Onnxjr0Elt3Sk31
g5khg8U03ApUWHP5Pu7nqDGaBP0f4u/62c8DPwJXLyXbC+1Yz1Tf/KvHXTWYh+xD2kDlbzYkDjNg
ZO9AEUIMEuWk2nzW8l0J3qH75jDpwOzCbWnXdDGk7fjx0zoV+jVCyqAVoA5XCtlofYiT/wcSlrAd
UT0Qn5DPS3QoSslhySNdfDP15//BQKRApi2tkg+u1/wzLd8GG+zaP0O5ah4d7SaiE+w0Uq7r5mCd
svIyG+gldNY6wnyv+9dQ7oe8xrXy6YW8VwxI+mUtYzbHFXmH425Ee328argUjZD1TIof2GDAZyC6
gJEts/Gow9No2fQwKONiopn0c5iay84KHIDEs0OiYDYNr0iRayh+qH2ppHuFEBUUWuWzmZ3yDGws
AvzUadewgEjir3kfQTm5kvkzsILJhlRBBZq7VG5Wddk58zIjnK4XjPBRGW8KpvZ1ZR0zPlH8TK7a
DqTTWIu+dGPjOLJ/jn2UB126jIW1zPgiCOpAoMn9Bh7rykrA109ojXl0ojUDToZcQlnb8JH6nwa1
6Txhmq45g/ecM6atgmWFc0QYMHU2aLXpXBFODyAqtJvUvpj986+qs7YiG5YJaAazZoe5jNKNudHQ
4PlMr7is4RCBhsFlvkHdMO/KbKDcSz5RZeAtQKSDjz8PXFr1Uf1sw/tow4JZttNGLlgPka9SH3gx
4uJGBcyc2hDcQNJLSFeqVtYCtPt0t+xqVXoszuCyGhYJ07w0QszL18mOTn2UKoynrZF+Nzp8/YNp
varsE9gZopIleObCfu9UIjwsia+FseKwrYpHmzNFs2glXMDUuHu5867MjQBrsnsAaxdg9Arlr7wb
HKJD8Q8tcsIQSRNLj0w9a0ZjMI+yzQ/DZ4yyMqE4YPx9ZENkXmALY64Wn/gBrZ86J0kkDmjxlv24
nfgiV/yYuBpYB/jZhdGSxDczIJNdVOMHMwEyFMbCnV79s4pXzPDJPzMYm3rkvLioiILmhHOS1bbw
b13vzDAyBm8A4ZjzQLOF38P/YM1wpSsk+FW23qr2WHSXQH9DJk+ELQ0e3hqjOzbHkhERh9C8QEUj
x8EJAoL1PfOiZQwhw9yoiVOisruQf8Cse1QZVSB2UZZyeDKrWzd9zNRMbF5H5rn8goCKIqacYbBq
R9j/UBA04yxgtWFg5jEo6v9IOq8lV7ErDD8RVeRwKyGUUJZaUt9QfTqQc+bp/TGussd2eaZPC8Fm
rT86BvFJsHYL/8ZLvCi3DfEUuqs3R85NeKLQ2Pn5qxARzTiolztw7pCgS4eqjtg/0FRB4vpfUB4A
D7Sf6tBMd0zS9QgyYI8bUsV+Zx+Mf+V5pZcCMBWfG6/CdNwk8j6jKkJ5qXy2FPMsnpTO22EXwMjc
GLT1rJTuGQpLjtCm36gGvaWwA9Nk8LRA4VNmyiNC6IWS+DbxarSp2SlNA/NTlYeOVjwgrjLCL69+
6NAdK1OjOuftWAZbY+A5wLWacG0UwqmCbDWH6JXFLsg0B1rHpAvSbGUeZOZH9Zaqj+hTID/Yo1xa
3NGE0i0ntvjSGaDIiJzBvTKDRn8TSCiuTrbUcFsp7nSC6hLOSfUJFKk3m1r9UiZuKnXP//B8BjHa
Agwe+juW/EJ8MMZJuFkpzJLh/K9jcenhv9OVKjzGG8qb0ml8xNS8CjjY5n6nnE6PQ1xfRdJPYRW2
0+9YEsN9FdFFlovstwj3iBkn9tVDEu5MyHXCIWionW/t+l0jsrogSm2kz6H9JmrXzYx77a9luin7
q24tSpTPgIIOUbEimSbotRYKl0o6pMhzLS7UK1dW2XhnC5U5/5q5DsG8KP6K6N9MPCOWS9NnXn4Y
+akAM8WXe01A9OnRIDa4PuoUZ3Nb8HwIO764kVjZK0K29MnQB5Bf08LmrwTZrYcH6M0lSU6quuti
t4kew41UB7G7m0jYTSpTolNnHEpxZ4z7/EuTUA7MjcMkO+AsbdxgdpzIvy1VK+pKFCDMNl5BjtK1
1RzfWiqvMj8XqptV2xF8luJZf23FTtGuGfawEDApkK5LAvWY7nn2cC2LtvEWaY7+QsOMZ4c2WuJU
F/UHP4+iVhCchJwXFgmiW2Ag9IbUeIQnhPMQoepjv6Ptk5OvBTGtY9aZmykRhUts/5wf15jDpiXj
L5YftRYuFX9XCX9jyY8lFmG6tkynPqyuV04bXrLQTzWT5qAcNe77kJ8TpdXBU6U1D9fYnInB4TlO
SLCzqJ6hOCaHJR4WMt9UMr6GfulR52Gi02h/oWeabiNx3EsqDS3QUSEKR1qGZ0dWQOqjYM6KDOKC
uz8Iaxmyq6f9oP/F+PoUQF88OJEJ1NOPTv7oJgdFfQbqMwMvyMp2Vc6roqJAK9MG8t+rovGiVZOC
XAPQwZ+ZyCN8O9SovtRQ30QoGzBZEh42oERBuKUy1gPJNqG4rWOWnihERHHJfPhcn0x+2GayD7mP
RMB+lm9oPeXLn9zRelcFEWya7VFgKD/U8CThT7gKXbH0hx+NmoA+hRW9xDzBI3AeEHZq7TQ/X0u5
ALx5G+pPeKpssLhxrozjPb+iUTx6/n7eZ4uc9lIOvCCfFmJyMSJq7Fm8m75fbaAEJYLYQLMIglT8
HOCaNHdlwSlqCqZjUIapxHbIatKYnRMipW6IUBWP3Z+YnYZ0nXNGKGhoXNH4Kb4m5iek5c2lpsgk
YD3N3xMcIU0Rki18RojAvXoX0wTy66M0z16E7gTOKDoTsndMdB8kPBVfM0eItcnfirSJawdQ/4CR
DFM+ntJFKzC0siXw+8nqsm9oDR3+mNkB6Ak+iu5UOvl/VIEARVEaXlI0Lnxo4U8GhsW5Vyh7f3Di
juDkQ6XvSzvPTp3mtOXJw3vpncr6FZck+aL8EYmTcGog/Sy7xcE6MOrVVH9LfKPtmZVtXpxnyEVY
VQD/Db8ur/LYoT8v/41j5KGn5CxUGy5DzYrxAVRDY68pX5rE0cJi2Wh/OlcjJqW/MdEmOcFwTMUN
NljYUjx0LUE0PIEOVIwcHyC2qPSBVRr46n1EeEmGMOFTih4KB0nQvNrMbqYPQzyWGBYAXfj1PtFk
ZD8KokddvpSZLcWcQcvxp6GGjJAiyPbMf2tZyj/4TxxJVOZ05eRXKXJX1j2NDAItIhrnFZad0CAk
OFjGfP78hH6PBhAub/3qlWQ/wo6SVw2K6sHjSH8h90cLRGCELXABivpO3PQc0iHMmnquk2nNe7iJ
VlS591G5TBnTGBSM8Giy0+OLHwAcmQ7MYs0goiCLpZ4jy75gReUBhbKxCBQioOseVyMatPFq5I+M
Jz5i3mhOwSG0hIXg/am8zWPxH+cXFQZ7HopyYvOBCaH4HmMtojMa5+gRjBCBmz2tbP8K9JFd/uA3
m8LjPHN7bHUlkr4NujsqO0j/YuwnO4R320XgPwb1zDJ8LIRfyUAQH31ImB444RiOWZF75niF560X
yIERufMOJO3A9ypLUyJUiYlS2PQA7wUtUMxCZD4i/ANMYWxsFtHvqHyFOuG1KjNMdoAJMQHSAjrL
tihulPwKpCqQHq2uB+VMEQ5Bh9Mu+k3ImWLVR0Uu28GZrq4eeMo6gDkQ6D5AX8QriaAlfxu/UkQb
6GbtvDzU37rmPrHiatgEs0uHaomRI+1/wZH8f1poFy/1j7DEyUEtp3+yWJqIOgDrfLslLXp0JOMD
uYRHIuHMf5HOdUp25Fq5c8U9ESc2ST4KUiKU5JyNEE3and/XWhclHAxy6DmrD2bQePQJy9mxhUCZ
o/50ALESFRsYF1eGH0ctUr+DXT+UtOi8OpgI60iMzWEmNgfZiR49dxaw7K6BuyVBM92ojCpMFvqh
OZlIhqBfDnSKu7G26Ipt12xJdBCMjWad5rScO9ay6G1SUVk647T1/wqO7ONsy9zq1rEul7RNUbdT
vpXX5JCC1/uHRkLmfOQuouIubd0AlPNXZcYje0R9tirBzz5hgoshtLtujSWax1r8aD/Dnc+ve2NV
67BJt9SOU1vVuOySi4aotsk7+PnR/DTpV6d3BVWwjmU8A+NvHpgKWPWF7G550KOCtyqT5piDWg1g
qCHCUTZu75dXIfTUgJYGME/k2GExR486Hqm2A3xDLkezDMJtLuGTuYn9hlnZ620YY+A5RtmENsru
G8Aj80EVcOKC3fW7l3oJ8GgExr9SOLMqJ+WB8B+ZOO32t0q/OHaYEPYFN/3PjFENSwQ1kBUUNNFu
9sKkhJcFtSxOQ8G7fqR/+AhLiEc6vT6Vraqu5YD6sNC0E5Q9uYKa7C3ik4283aBv8NahPHpL4Rmk
JN+gx296wi4XY/kcOQhYrHztYJSf+DPSkr1QWJgtwx3Bp1J7iPsIlxFCifXQHrIK+QIbOS/9Grkd
tpBapSgBTFXYYg7mShI80AW8XtaytcfBStEEfZZsQFbmzizB6C8zWAsMDGt2ItYbn/FGbP6sO6J+
Dp0BTZ35ofMLK/yoHk8SCBHsD06v+MJ50xmujIhho3zREom8T3uUUcHYsuOp6bY89WxGFM7DQ2TL
aklgwAaSc8MgQ8C/teriYzYckt+JEASwxRadBVET23oi9fBYEZ6c2iaFXQKPJwjmIUZfpvm2derl
3fg3p25NG/0gKXRdWbyDE3w2Hnoa6pEvvRouU28/gp8Nwo+lsCisOXP6p/qUw1Ws+QtqLUXjkhr3
uHXG/CNt/gHYmdk+FDfpNcx2Demf/gdzqoVBIj+ZRAjwCgzXmroq0SwskdgBbRDOorPKUxGCEGjt
K+GSs5D/iwwGcuUlXupIHWF92aEiICUOm9G6zADStPOiZfbtSYQ9A2kZ1Q5MDB3FXxK7hLL36jtp
X2ntEDTki9sEiKBWd0jU+7Ll3bwMBzZgwG0XXQXKXbKsfXoIO4cUxLQ/+pTF2Cxhmi3OTdtp/8/w
7OqmAY2B2rjBVX8jejD9HfwJTutFcTVW4DH50vM3Uf0cmCy10bW8u6gAuTOVIXfzuDXW1NeQTAOB
T/N5yeY5tdhayfCQ/M6J5J/+wtfs/6N+UUvegLNjfey1eq/1u3RwjR6lnV69PYn4YTc0Sd2zBFvL
KNvaJqyaoemY4A467xM0bVN4Lp/1JpheiNCdWtmYvIRivlXcyIh6iaYiVMJT15T+Id6GPzhWzM+A
qlBmgeyUwdvTP03QcG+pYndFNe39ARnFoSOS0lqdxfKNlKeHIwebkvfDm7xEMfsBuqsp/yAOnNP9
mCJCKI/WhbxZDzrT2JCrYo2fgXDDahjHJ//G2N+TIGN3vzKxtrP+YINojVENcbB+oUC9sgf6GOfx
MVxW2N3Ki9dcqxiRuJDYtUEc63qcdpMJaiWdOnkZkH8EjhQfDaYnfn2K19+eaJP3Favoq87wuNEq
lm8hTKK6MOJ79++koJxxFPlsEKCbo/TfY6vlmzXPfQ8wQ+L6usD0fVZx3FyM7pjYdJkGAkMP8e/r
Rr9byRqX6WQe8aany7o6y9Ffmex7pNZhfi0gXCvvTX4GqX4+591k5+FmeMpUdq9Tt/U2VoBCt+IB
R2S2HDaYFntaNAhQx4VHtDWOen7wpJ6sah9zt1N5EK956O5hu4eSIlOzvQTaWqH1jMKEfyoUWE6Q
EN2/e6XAjHVsouuMyT7X+M6LVRfdUWv9BexsPyN6F6qjqGrqKQGHR/Lbe1M8tcH1g90k/SMXvPS3
BuYXwKHQLWgCMkhCNQkX5fqkEJDpCjxK9Fegpz1KYqyWprfhupnGGhos2ajov8iVECDod5LyKIkJ
Wprbq3Zliq+Qa8K6kLhi0yBg0uan7EQOG44Ju9mq2Y1c4KUrx49BWqdnMSXEGzsleyPjReooO4Sm
aN5rW7Y2nWlHV/1bLg5jv9fGduFlJ47xjD87yNa+tU14bLMV8kzMW18lAFB+FRTew+iNiUHZJD9S
umxwBmnnvnCUCJpxk5yCU4pEYKERDvPrbWhumn2pMKr2UBMJPR56b620BK9cUqTaSGXipWT9q7xt
m4ZLrilPfzK5RG2i/DSJeCQJcfoUtI36wQZwq+CBr0PuKNv/w/Np5Vj6v4LFdZGvk5Ep3Xt5+YUs
AgOvdvIhWcfOO3fJL15UH2LvZnKQKNXVhxwNwSnahUuBBmIdpCXjSQ1sD6tnukKjkE77Ifo5QmMm
8oXYlqDFfb2vmjMPAZ5I8yO6J/JHXzvWVazfhUTEIXmSZ9o16dutr72+B9Bv4aD1dmMAAq9OHkzf
1aScl7Vl1dJ7Piwq7MEov4uPgUxrfaE16DJFPqqgLnV9Ob4BaOrYjYU5EHuMnQoksN8Zj6w5Y68q
XAujGus9ARXVuo/2GjnaV4/XDAlf12H3HS+7fMs7yjIW/OpGdLeYc5JyzRQpJuvpyVjZ8UUdpPIf
tHj2VQOUQliw9lXX6iN3gT2fWDIM/Z5LFBIxfcDdQt6XLva0InJIWgPRYQMh6+PVQ9aAZAck+6wn
31YvWr9H5gR7E7z6R2DSXcCZtfANVwN2yFcKRN9K7NnqXKwS9MaJNSZcm6dX3iLTXvgNyDplgI9O
XYvctN22GZ3O/AJ8iMwVqm2oHhbAkmWuXvkGVP+pP7ZrQAY/cwNsmMqVq740d2Jq++GS4bXjn7fz
eZFaWa7o7anqhd1BZcnxV7cnkcDLf5ayJmuXeKVuQ7uDif1hMdnFfay+TfRaWKvyddTtI+lZDkTq
uljwvW2275WP6Sp8sfyLlFgFm4Z88d0g8HRiBoErWbWo3PuVBfCV7iQ+a6stTHGLNtHsWM75yAml
0ET8LWiQKHnlGnaxpVM+2yMQ5uZG8RfPd5OOv+hB+H4QXmGy01hdgrVHkctY3sobdBNZf4DM0Rjz
5xekJ3JlaHhQzWdY3sxkNThNvW26Xa3souxTx3ZuIuwpQQ7NrTduNPguGd0xkW44tGswwK+eciBp
TSXi3DGxbKVdZmxJkI65SK36mYDVAPWXCEZzGx/UIiuuFcYCgyFqFq3wLQWu+alnv8Db8nxuINzN
8ZnwmXJ6V2C6kJa19ADlNPmZ9Esfar7TqbgQ5CljQSnuuXB2pnaPnUrVENXCid2m1fTlwRcTgk7X
LbkQkHbYAumroK9Ujuh53IjJIQj+gNh1486mSs8EaXQD9TDZFYUVBEwlEDC/bJFYkYov18sJdUTo
g+uDbgKvznaNx0jrjfAK828yy4x+zziPDC5bEQ0tCDTo0X23JRItpWVnxZjqm6u2X5W8dLFCw6qH
3HFl9ZBCTL2rNIDbbtEWw+2LW7oZw/BFl1zZH1CQO7PDkOIRv/5t+RWZeQZ4ZWxHByJoWSGM5JGJ
t7jLiY+0pRfRA+plsIl8L7S1lTpqtiqQPYAS/fkldUHtP7M8NtvgR1J/MEFyqiIArisXkSOqk85A
tQ3zkb/9AqRzN1Tb4ZW3bl6cEV5Lyq8wOvExTplhzsYdxO+SS5RsQvxt1D/+nCBYKd/mo396iC+p
xMaMsEfNdgqVT31dtWtDWXIVdM4FTFfOQV+rVAcdPfioULxUyKkiuyJFXZGfNCIu6C0is15mZ8UW
M/R3yC3RutNVoDOahbbC4UJ/KrWBbHeUjhknHL0t9SYgp5upPcCLCv8N/E23v3j5DggpvU0+7Tmk
JzhdvIX6l8RD82X96d5ayNbFAHRCTpt2m3XS+g45NkOyjx6i3hv9eoKLq0mBqskqx+kN4AF2ba0l
7klRtofPmFRu6J4d3B0x74gfMmCeq8lT1q593GaVWzN30xSCWrmyqV5XfzLmat6Zo3QruX82BloT
kGpjHSi73t8HqCDUfTLtEjilxg6I7epWQ3dJ2gM0KtQsmonRJRJLRQ8ni1dQk2opPSyCO+tLPj3b
ENPZqnSoNueKiS+RxOsSmtPGX1mmThg7/k0nolTEcQmfYtmy4cDSlsh+MOgUqxp+KUeh7EvWkuMj
IvjmhurN3yDToCd1jDbU9+XKxbtwEPA0l4BNhgC7Pm2wQg5oY8KTfJzO3hFQZjBdQFgJyt4rd3wF
qD9i/acmg+humNTKDF8GPfTeI1To6VBdTCgW9jUmHeS1C8uWDj3MLUEcwkoXz6SSVGuetPynKz+q
OWy+ct6rmms6wu8lzzB+GOCVCCQ9p0VjQDTO0tip7lcrfjeYffi5n/p/vhGiV7jd3WhcRztsKpRt
JvE6efRkHM1A+6x/m+MlRzBfWiOuxptiXlZN7d2RR0DBG1nLxqwBgWxLGds5rA/+F2ddC6q9NYOl
uta+JUIpNggupm/sd+J1vBKgQSw4wW7PENL87Z+4cSKK29M9Jn/XoOD4PbxJP7+Ef9M3EE3O/DEP
+8vmhRDRqVHKm0e+Acy6gMZ//EKYtPBhrylm8S6Nq7nWXl2SzcqjBv6ToNasHeUFOgaa2hdnfz+Q
Hk0QI0EFqqswbX5RSobSD8PRoie9dwGz21S28jJO0s37ZGiBLkASwjwjnrOfTl7wL4iT/gNd3bSM
ztnZJNCHaK97iHt15ivD2vF9h1RiJQTHWqaXQlg2rGTg3xSdqvbwjOGZ0HdvYbCDmT/TEHTOf132
PwoLFxjZ2wQZBsIlAQ157Ep9DbSKLhm68nuE3RTBZL4wDsWKCsYTcRhNQFDYcjxGoU0LzTK+xjrw
xmJ2bi5KYFKTLhqIjeiHgRe9qU4cs7/U6B7kXfPo8+X0z3yLbxop2bOP4Cztea4zW/iXjGZp3tnx
PbwXy+CQHLKLdEHUx0Szbn+S4/hdw3ECnHwSCsMdiAeZhGdSEjXXJCdcRZNE7CbV59YVDqO+w7v+
gBDWP3TyLIxjzzPhEs8D0bGaPpq5tFDLliJ9bO9ySw1wiW0EcmRGjgq0iJ8omLhpEUlA8bPYzNG/
iyKxS2uRusYIxrxIf0B2pcNITuOcdbgU/ujUwEPGg8r7g99sli6O4w4NjQ5o+Ywykn/smhMM6jym
0WYTD4v0oSDtQTyP5gHNBYPGSyJ/AWiYbMFvdoziRIxDoK9MIqoxEl3jHAE/pwBda7ZUEda30m6A
7HhIZmKN1GZ2VoMqXTD2pW8RPw+xgTKGWLsFuZrLF/cYmUv9VXj6c0O1DbovW2jtHF4LqFALfWMi
o+FP+qKxXn6T0i1E7ijCfzolTGvi9CHpLEupXHGxydrMZIhTeJJlJvH2JTjapgRBJDdyfkDzCjZz
RyIXV+SGcBWhbQczgIdt2baOQYqHkyzLYsUfj6BKPzDzGNVmMtHist5vy/bqS9tg3M+CJeEA4kKm
LKLybjqm0wlqjoKFIbgyqSCylgjtcUEzjTejYOUY+XkiRJy/R7ar2hmomBRWPQJ7Lq8uYYzadox0
qSMRiJNsQgYI9jk8INDCACyNoxl7LVvV/j7lpOA082ZWGPcdKi6kC1a/EpstltOOQQKTQ7z0abjF
2TLDF1h1E0isbeUdABkFXmDyugrWiWKDlRbW2kL98TX3u40OMUULBNp5Nt9QRjofmsjKZ0kL+DHg
dr0y+N57O8pWo7mVpDVMWMiyEdJ4z3VccJNLy9Z8I1PjT7JJK5GnK5KejfGrfAUFx03pFtKJ2z2x
KV3kV+WnpqBB8TkCCnMJTmBmE8OVyHCy5LYTeXqrw5NsgFXuwZM4NTnXi7XOfjC8EXYnOBbiLbME
JnZU5RO9DzCueflk3gs5myD9cv3zDzG/9mkS0JFgN02XCp4UVX4geuBdr6TX8l+EPMpm8BtMCek/
vVYPQB2hOVl0i7Pe2knmRjSzKA9KLkllaDVEqCjhcdHhnV+n3YcuPbQf4cf38IDm/wI8HxpBucJL
xgmJz4B35p7c4ih/4N4gt5AEN1985Br9l8C54TL+TCynNFdCvewPtfcSzK2lX0P/1UxPga5S16MD
Ds/XLHK8WsIpTzcsGwTyJuEK2H6KPzu+ukYqj4aOUjT9QbPGdE7sLrpCn9QgkkC3fskHaUDvwX0a
jMADyxVNs8QQ0d1UkTk51lc4A6nalrxeHRM+EFCdsOrApsTQMjkgHuGXhTAaj018M051xE9Jfy0M
FtxfEP5we2JOhMEf9ExQremQYffkiIjJ71i8PPomViWnZIh1dXp14OaVzwE943wWNTPClWKmO8Oy
SO6T9UQbFkG9AF+yodN7pL3qWbjCGZrZAguhndxK9ag3+EvJYFYBF1QMto+IwgeMk3sZYww+AI/T
QLCndgA0usmsvtRGJdA7EIV7YXxmP8gL8oQ3i/L2RQCPnMFCIl2nOBslBBOvRYpDpw0SKUW79mxA
/O68Qbx3kxyKU417wlxhaOZPMvst/Xj43b9M+B8yc4IDwwDep87WrIX0wrR9ROFCKOIcJ4CehaRb
2yD7f8JCTSHgDM8DEMrnwtwYxKh5p6S8K9nbQ5AMDcG7WTIE0utd6O4w5yiu2c9WCJ7r7JxtdQ21
IGew8kc0BgeXjHCYVZkQffHM5BGoV4Ug3nbDI2x9FeAUERqI/IAP0WgOIY+SoEgHnO4dlpUSIFcL
97BdlOVK+QPFwA+WaSGiSNa25D35hYtpuMsQ8q0n0yp17M0La2L6D7yRLmYWxApdteIexCWzyGxv
qhiU10F5x28hKLYCD9kvtK3BVWMCoP2HF8hJSG9Q0cyJ+uSa2ofHG1W1IQ2BuRPeBZCX2KIwc6vN
Fb2i5G82hX6OKPzV0X6hIr3Q6dnJO0O6W8xhJSW2zkBcJ7Ll6+zBA1pVapICL1pFrhby6jFCcXpR
Z1fFsCUoyHcDY63/El3iXSKGkyg7Uapd5nuMVCLWKxnOaWEwnohHf1Mj9Z63bN6FBmiCQuBR+JFE
ZxECY14a/nnKlvrpmmi1IvithA9DvY2suo8eqTjupU+VzrQlaT9bSh+6DQxLBdc1q6hOiUtLNqkb
mMEzfnSvY4NAkESPkhV+zKi+SDX6Fhqta9fJFlkNIsjSv1A1rSP7bGiAlkl5vBL2T/TcPZvFGWQ1
wPUyqiJSRK0maXcTeuqbArTiaHJjWcucio/pO81eBmcx/eXWduKmRJaQy1cPL02EcpZNhQy9kdBz
QnC3o7ZB2lxrLMdbs7gQizYiyqPxmETYdj+l376+LYY35marty0cnc2ti3/zop+9or1iC+WfhAjJ
yGwtQa+y6mrkNhhNnSrd+Qm1FujOsJmTSwpAl39XFJ5GriCSlieiSBb4rzuxuzQ6axUhIV/uED2p
siTAjuKcdMW+UwDyLpp41wqORKNl704+/TpLii86g9ccnBQ2Hu2cokiPhH1Jyc0r5qHLfQzp23xw
hvooyNtqlZfEzyJwXOTuKDAxACxsgQ7qf5J6BIDAaDNgQBiZP3CxYXIYF1O8aYjT3Ao2OSxlfOcL
xocn/0uyHSK8nNoXL3D6BMkOhKnd0S7xZdHLmnJ3UkuJ50/Fp5i5E3JArEg3Xb7n6Q4iOHMVxxNW
ZbxTcABwwmdMRUd4jS+NbMGmfBUKVQjrLH7o2BXFbUFAFxZkiR0aqH+wCQzA+5qRtP8GuhCIFgtn
Gja7I2TygHpwSN3Fi/lXgOK66Zd8pewYo61AcBbaIuKxos+JXhzxd1BmaymBZ4b/jUwboR2XR+IJ
0YRf9Kql+I+wJtRNbb2PE9RHHX8zovQskA8pOplZRUPj6qofAChxOQUZkdg4zYTkmJYmGfk2pGTi
hNLZuPTyj4ygyyXLpPEQOgJ7uuDl4k8GmZTux+9J5y2J+uyvv6XKxyx8I2MgXyUF1Nuj6tzqCIQd
TFvuJpU4Dm0j8JFElGPBP0t2OhR+RXeyLBdIggfFNrGk/nHbIVVFDYnEL18wqPcDN/US9LuuWTZx
G4HKL9D31avc2DKEYKfB2IYehfGKCpAp3bXoREApp8ChpDjYkG+B3e6JJqFLvstzQEuT+qF8FP4p
rddVdf7ildsRhyVeRke1Ft4rmN6lx3cEyPfgPF2hiNB2arMFKuAulBClyHwqbD6CXXImQXaZBcjZ
arA4Gp9B8m22e53e75Nl8ylK0yk3JA/hzZBxe6LSsYm5Q+eGEDvaEHm1FCARsALALRIAWN+78oDv
pSNeYkcgHeki/VIGCNHkH0wF1EHzpmrfuMK1n5lTJY+qf/CaKWdFB2CZrvE9sx2fhcTRW8hZeEcy
Hi7hB5boj1reIek3QYeYD1YtCuQmy/YxzptEgDq1xYIHJP6VttOZ+rIyZcrnkaHnhnbhsT2C1qLZ
AcSlfOLzwyv3RnepENRK5GMA6CyM4graqLfOH09PLJwR+mnjGesukAePVFve5r8WN6XlFXE1ftDS
QtyRJOIpj7lsjjgL1XeLC3cHh/lUbiyUHei9e5GkqPWEv2QFYVRSssbBIMAmsqbMip0jt8qOukSs
BSsVue8mgaRNV2WPOeaF2wFdIrBqE1H7aWvfqrwbykvoHSXtt2l3CoZ0epvSVSvu0o/ymhSkAC97
mWV4HZgnX8So/DOfHF0MhuPZxo+c7wp48fifieglRkSodVuVvkdYl+5AOCLIPOykt/Kkf6PvRupe
SZ7kG9fI1C5ycqdmCmaa8WBLtDaCUYjE8QbVJDd34KeRJ1TVNtMvVmaU4k9Dd0hbaY5kABq/HaSL
rJ/GeYolGdij53R8JLxYs5vJgqj/0DjNW6XvibvI9733hdfhu6T9DpEMqufT+Iq+RCwzP2m5q0+s
zB/y6KCGTXZisZHQOpO2u5/QyQVuaqQgC5tgvFefqIGhGlcNOmR4Bi35R1gCakg0CLrpdAOn2kkJ
f9TxO7iwwUzxT1ISM8erjBqzlYD9QHaS4SK19pzUcp+GQ84LWPinwxVVDmWtpJeImxzcGoCVuXZZ
7WpXw77KZnXLNHRLS7O8lE56I6ct0M/pKQJRb5dYLaGeaVlFsLLwT7z8+73FR/xlkgHF47tiDQOV
9EzMH0TPErG0Lq7IMEgliOqTT7odmUEAeUH64cEmH6MHr+wO1B0kALF1hSQGHoQc4Q+m1RVakBbb
4NKaaFG+Gf6a912k0YKHIqo8+UCcLKvyTrhp32iWWvQCax2oB2WPmiCFvRon/8NXD1a1aenP2BEA
QsMQTtwvw9pZsJj1vxbze7BCsTuUB4GI/En4THl0NO6R/rtAMGRxoPOHqraCcgRF3Rvl+9yW4Igr
xTsokwNW6Na9q1du98IdXyOnvcxyUkeSASo6V69dgU37Q/vObMwAmBJwljCCBWdWIp4Ezihh3grB
Ux1AHmqsKCSanjW275Q8VDviEkFNwJwiteaF5vg7tn7TTrsN9wvf7hzfSkuTbZBjwvUpcVoOkLui
+vL/Gja5EujkAwkUGxT5Stg0c7vKtrJqNwkk8CFSt7p807stK0Cxzij0sU6NR9KOgwGevlQFKy/V
SV8G5W6L8ej7S6CPaAGRZutfQGrIRZC6YB2TnHrRXqetxscmfQLO4+8Tukb4Ziz2LsbJO4RkUv/J
O6Qk/Fv5zs7jkU+c3KJb+oAbmfUgFNgs09/wYRzRL7vRP93tv6ULfYzDhc+90v/Kj8JVvr1PfhZl
LaeMQfIoX8t9+RTu7SxSCA54jp4DZhRnEhbG1thq5+k9m2+JF+Cf4Fim/2MBKOMd4j/9c0Y/OC6X
2g9TPW8oR8dt8mdeIpe5gsuHqVHMKWDe9pQQQTHz3tnEr8KuAoIcTvg4UbtC+TJfg3jqxwZWKAYL
hDUpFmNysEuYVJ4StoniE/kOJUm5g5cWIRSFZZjeZs3sjv8Df4ex9Qc3NXdyxsQLpyeTEOG2Cblj
hSNSX2ZtpF0YrLT0x2zgSo0tlLkSHSyY9tTnnF5iJF0U44k8guEW0XrerlvZJrvTggbRT/tHv2e6
1RPMeDPyRMKEOW7lAzYCk4sg7UBm0zkBhYg2m9AAVOQNn3jnfdJXTN1CwT0Ckr2lsS7R7GR4l8Ta
fhnkrILQ2dD2FSmUyaoC3kPfOb08/RKMRDjQjlNcQ2tTe05Pm0aIQmvJZdx2j/hZvD74JjNj82Jb
Ym6+oGEP1a1lq0eMaye/vEY/yM0j04fWQkK/xnzUsw92F4qV8vhF4g1e+FnYiUUy+J19LYEqrvLu
2JAx0cr/OHtG9ST1735P6E+rbjkiC46mraZTkMfbC/0kV1/unESnrWuZMDHMjhIi0MT+hyhC03vz
NaYj97O3r7C+6ESEoYLz3lWgrNgZwUpCJ/isCjdPL3y4S8xHpMqM+SWov3AD0r8W6+tR25ZoMfs5
kyLn2H+O+D0RruUr7RQpHyabc3r9Ly3KBoTSts03ZC7PMhBSuIakgZcwRNyA4r9Jw0LLZFkCR8nD
xxAjtPQZhkmXqnb5mw3EfCnLbMWbeZZu4rfzqmeAMhN9R8Fr4Y0HSBvvJAGkPD4y6QxTSZoWDIyI
5xsnMmRrhb9UPzXKy4q3RXelU/RJeE7IBnXggZDePgaz/km0MxI9g0s4xd8ecnk3JlJyUZ7ZezaB
m32L8MeRzZDBP06eGDa7fDEurY3QznFMc5THwv4x3m1I5gSlStuc2BNbZmVFOWyLkBShdlCo7iJQ
Xp/+4cqfZahn7t1mOKJHmvVxH35MQfAXqjc0Se+YWTHa8UPIS0G23qPJJye35xRPLps/5Fpk4wAl
1jhtvSfWJjhK4bcNqUV+T9iImEKG3z5yYiwxa+5iijDx09BvUO2sc4Tslmvce3bG81jfxD0jCh88
TE7t8GdsZ123Oic1vKvmsx9/h7iyG5rnREecvpM1quCEtNWYCHCJHYrQW6qDyYIL/kfSeSw3jmVB
9IsQQXhiS8IQ9N5og5BUFLz3/Po56NlNx1R3SSTw3jWZJ9+eFaxpemkOVIGfvyZgu9972g4nlnbO
wiMvZeKkB2W8j/VGYTOEPYu5PU9d7yo/qck6YV6Y0gbakXrAM1d91noPU2tVGTLv/jo4nUB6BPKG
xkzBI88t7d1FFPve2dCZo0wf87rMXHRzvHti/s0PI4P1Kq1PBVu+dQJJWaf2DJnGyDUVobAC/ij9
IroAaJ+zLeEhNTpWIWTlUF3Y2Mc5p3BRMMpkdePTnZgcxkZ4ZPjICwgQTtryy2eOSFP0RhLGs5q9
tdlV8Y6iCPiYax++O+5kDsoh3GtMdFajA9kUFeQiOQDEWvq0eVSz0sVjpaE6zCbs4Jg8200LYBAN
+6Vj4mTVdxx3K28PJ9YyFlzBK/lS55iT2DlgNjyI61t2U/bgGrR0MqnlvwWkDVP5R7YM45hX2y90
61V8KzgZVvhGZysMzvAhIAeaPN08igUYjPyIKhbrGfGZsGu2pX0p08UUaWZHyJS+0g3euN4KorXC
onLDE4nSDYU4+IOl9tPO1y1BoPEmtileeSgYAxpuGWwyXo+M6Zl6mJdrHtZYPUjo2SJH4CpmvakT
/zLsfclA4PUtF7gztzWopYRBlNsaju6gsjKoZqLUzLnE6aBZ5S0IDOYTQmI7C6avDNL/b9m4fTAN
BOlUD7q2GfmHXvkncHgm4xeJBOlTX1LqipPOCT/NjlngXLTDJZBYsDKfpa+7ym99HaWl0a8k7q7K
kQO3/+eTfOHBtDrPNfg65xbJ1bxyQ8Z0aHuKHan3kj0zA2Z2BCZxaC6rGx8qX07+0kE1LMLGjIzj
RIdl78y7HF1kDhzGJrnDfkFfpyybisMwX8baL+GwDG0cYwRQsaTTZVvbXEmG+iw1gFwURkthTwSg
7LzKkimIfIppSe9ddixBAegRrR+JrkwB6S8tKToXHwuDXBufh7v0DB7hmuIEfR20lXZRoRpeprc5
yy4s2jhkroiyqKhtxF8l8Qa0g8Mmml+QoTSJyWbVlTY+GaRmqK1b5BVfDPY/f4ZKS4ElEKf6C5W5
50ovYym8Z7+IEFiE4JafQ95aSpoVcU+Ee/JBCFXrKTCAdBhI+KftXekThUqwwINolXjD6IMng1QB
TMF0zBjcWhTw1+hHEs5FuptPQjFF2gA727GF10hdWs+e0X02HlOhM9sQ3cqO4n7kQyAWqbY8oD9A
JBcYAfetuGgv2d77rf1vYXSh2TQoZE35kb2YFXL91hs676GygDwldjNuSrTyxcYwXC1ZS7cEY/e5
uuo8CLV3kecIbUKKq4XKVsg71i/voNjz4CdYjcOFZpSGHVXcFSnebCQsJj99rGJDXnpOc+2hTvrs
GvIMZjRzYnZseHLTXcW03XtG/ldIGcl+LzsklHysESjHkY0uKgCC363DIhmPqo+BD3ONVdBUNXvt
WDxoVKFkSd8JgoPYys9A5NFbHpqaOtzYQP6Z39GRWIQ0mOy5ibMI3Oir27U4Je0JmgPr4QFveAoO
YcpDLdPZyPGNhNmaiR0nRpNBD8nEZuv/jSSVG28I+fQlAYkoDMrwpvJB2FjEHL7M5FRcomc2AcZC
GjYE0BjX5wvDMKPZmfo/3KlzpgrkswHy4ZY3kPPb/bjCwzsnJsbFMMmPBwIjduMV77muf1fDmuIB
v6KxGX6JWfO4LrDC5W7uvNkkIeu0PSqVDXs8JCq/kGYNdTsbrJDPWSNXiHrCLy2ztNqpm2AFnlv5
I7kZ7C8qK0tsnx8ftUXkeDMH1wbSo2idy2aMSNN7hq9WWk5UU9JXZcaEgNT1VaS/IciQ2LOQ/mEI
AUq6k3dMe+C35Gz2poQHlIigQe3uilxw5oAs0S31XJ9p/RW7PKdOf1QZ4QCSotrFfL4T7pVMRcgG
YVM9cIeRAmzw9eJieKUR02w6aDAFwqkamBLsBMwYfEVM7/bSwUGfPua4Sul7kW2mbo/PE5FwbiOx
nUQQiOMWzO4cyht55YVXzX8p/T+kz2zJYKApJ5ygPC00kxM3zUcXb2Eoxf5ANz1iMKt/1PrcsCPI
LX0PlQ2TC+RX0crazbBSrZ6PZFNuI6KVzvW730d8dpsCWO1C2PFmphR7nkuOyDZi2Y2uOMGOojJP
3tWotQYUYVvYr8NaffhE7HFWvfq/zwVuMgeh009WymRyQBMBAtFnHzOARNV1/ZH3CQNLYoO5PdGY
Ul6P51T8Zm1GD8y89Zx+EfaUizJNiBVckuFfn54TgIdskiXbZ+HVaIdKXL6L1fgPGZDoOGiFuUqB
fe9QebH7Zu1dO6UFp9wdFqN+T7/kCc8nffmsjDyqQXwc7Z/3ztneZ88KmyDU1vkNyEexhVryGzi4
ExEG4KJjboCkYNixuP4ke85sdgriiwYdN04Db9/MNKAxVDn0WDVCj39CeGBgtMtviY2TQjGsacA+
3xWNOQHnXTk+dgEO6uFAk8rTZohww1xCYsV8C9EQ0jPpddKKWmZX6g7ye5y5h8C9p/tWWbfIe5eD
mfzq9fKKPcmDlonx1IJ85DGKuQW86pkwSUWWUr9FUAMoCxYsq0B9BVaO3RDhMNA4TTb3PIDZzfsX
sZCX9+Et+unq48chaHVSmIjrUgTagUjXAuw+gb0KAuPY+FicF+QqW3lD781JNwuXv+L6GDMJaBGr
EH0thCtIOuUPdCEGyaxMRu2GtJrTdYEyOcZbuynlvY+u/RzvssJSjp+5HfcWQHKRR8fAelelORpu
VwZhUd6H2UqyqzktyoHkJT+2Gx2v4qDwxcA65CwApPfspd8aFVhkEKPIaU8k+ys3VTkxU/2vymhW
7jEa/Lo2A/UlSo7HAEY8xtWVMLZJ4BR9bpFvy0xsftPRju41as8txQBy3uokbcfiGeBKntvCxymm
5BUQT4bxrENTtICylW51n02Yo2UnwIzngdF8gJ5z3i51aXTfSGtj/6cgCplsmxIk6x7JsxASTH3q
KRy5N6B74hyAb5g6Sm0V4a6sXXDl8Kqz02hqyj9FtYJiz14c39ctemNRwlBD2ErvNF/o0AMkrBM6
0nvQtgwFrBM6xAXnGgTxYY0ivt0iQpQogy8qk6yMdpWWqtxr1JW8FzqOabTyjW5yh4e+ObzxooDO
Ls9luUawFSOHZ2+gcb/DTnAHpis0DGxLO3a4k2gYkiMExUq1P+jfkDfoq2KBqiVEv7nUZma1Diys
sRrmM35KtibIqzY4M5pg1fmPvj3ONgjihxMGtmgnCZs2PZWFm6iPZjyF8SEtQV6TEfWZYMdXhqGD
/wzoJYfyDqtFRhD7S4WEkVTF4DTVEPF1D9jBQUIttS7jfpYbAptnH2JfskdNjQWPQCONIoO9OK5t
vnpjmQXAw+NlWoNpTU/C6NCBcnVYBPWwM6qvnowx4c0wkkVdUR2HOxpBqs5rR4nWXxL5ymUKum0Z
dqtuM7tQ4K3plgMMD90WydWwI7AqWKMI/65mX37jTq7xqWtg2PqRbGPAqG16S4E9wi3kuH34dgo7
zMV0wxAUZkGJbtxkm7lsDbhVZoQeiX4ex9pk8KTGDv5C7rvBFptfXoOLSEVTTWqlS8TqJ5M7ICHY
VBiY0eEQeGQs1ezBXBtd3UVA+55CQujPrecE3U+CQpgxqhRCbiQ2COFvtq+YDusgIBwBhalgh8Ia
RkM0uvwYvA2ZAHlqM5OhS4GXMbv6lkmurgOmOtDPdsJFUpCdU9t/xXYPbPvaaNBQI14PqjpbBQFi
fnTno20JfazdOHNqY5uujUcH+8/sOfiIcj551dbQVxWZpia7+L66q6h04vL9mXHVlYe2RppOQStt
YwRamXyOtBWN3CxCbq64xRtLqVY6KXe/QjomLFQoK3z+MB/UyPngabIJfLXR0zjzAkgaJFEsiOGx
xTOORe2vCs0o3tK8FsNmBpkWa3RpGm7cH5GQQZBpnqW0zuvflnGg9PI7mDKhySc4b2F9QVw3FtHs
OR+2K6ZIKJRJMTr2XLKFD9WNmt2FP1aBJont7P8oWbKgGNS4woS7gM8ybooninrMlNXnST7g0njx
PvsXtMLMBNBzwQLRC9JA0TbjHZtcUcNWzOAU2Zm2xW6IgQ0vF/2WZpLJMAKelDidn1l8xrCJ2qtt
zt3czT52wrXP+ERAJlgvh5+UY4YZQWwkLh6RsGLvJrDMTVYtmgiVM0Yq/nkOl5MkOSFWI7Y21q7J
X8U4LT8/yELRhY1Lfe6IE4KDfLQz1vQUQSybUzTQHUTAxUdf6RBvlfzeTLpFjiGwlgCK4ZjUe/R1
iFx23vCcIc6jbpB+mvCV9mCmlKWouv0Zz2rRuEmIoZmFTtz+4A2V4tUMtVVa3nP0a7WKbS5iB/gd
o6sNz4kIQI+Z4fVDPezLa8Qv5CYzq4BTheA7XrFOKjF7AiMpdwxeW+k1pn8iM7OIAS9UtnktLbPS
JaWXeKOXMtW/OHZB0F8wAesZsYBoDKna55QWUZPxeuzQHfThQxVNmZ1D/kuUxBLvAOrqyuZby9Ej
/ALAxDpQPuazb0Gau+Wk3GDbUirOxHhiA+IVmGhwF/GwUBpXHpzQmBqEfwZbgTmhOXSTw4kaBybL
jDpraNDHcPxMEXzNHju5TDcXINPUfdn5J+2rwam60/CakzTUg8yKTsE8Ww7yA3hWkwMIKx5EThXd
Bc8lrgOOaHQOKsRjeikdHgsa9QE5m4eyDmcYf7UDyLdnBcwgMTUurNUxWSpvDMfxjgARwxZVYudL
K0ifrfBO2FnQ2VB9vWQ2+1ig+U/0jF/nSK6/SwQut1DjjfsbYKOLfOIIspS70QdWyndrjLZOw9PL
mRnyHYvTiLtFHQ8phHrnGU7mRebTKVD6uaurpOqhOu0T8qJXwvxniLf1PYK/hK7RzeS/uLjPfVSp
U/gkjGOeyt5PVhoikJi/IMKrpBdbiWCGwQ7m7uCte47lzDf2xDgtI+kOX0BJEUoiAXIO+biT7sw4
/N2H3qZHGTA71j2/2+TGgF7IymmE2R8IDC9CjRSDDWL96TwIsdWBEmMWJJDGDAOdqgKaAvhPrNVk
G0fvGn8yl0ezF/5V4S/iIufDNybxVNTKF15FH+hVmDyHbOvNAGdMAlCJoQlZDQHH9gbQIX/dgzUy
vq4i2s95tvh3Py9QqjidM+/MPk9HX6vw6KBfL+M/QAkfAENATf8V2juTjlrgpu1XQLbZm9gGXJBH
wkiIZzLWzIHmKPh5GnpzQF1B+d07eXfias7li4KCB0p/+S7jOzbUWQZdkc/k1S1Af4MKEJyyRWN7
kLqdX97akbCBv9AKrUhjpIbgdGAGxRJsidtuQTzlEB6yh/fPF1Y56Kb5dQ6S1Gq0E4AOHaf8AA+e
2/c32WA53CgvMdkND95cZR9iIL/o5Jg41cxsptGACOdnjwmaa47LUFnr/h4twpyyA6xN5IGJRP1h
acEFxVH2uauFqW5k9TCsdHWXP8PPnqKIPfyHporFhDW5RXjG60uLyQL0lr8sKJBUh+JAyhjzI3yQ
F/FfnVNMfo8UBYDPhslUfB47WpzlJJSn+qiVFbEHM+knY/wn6TmPNm6BD7gYWn/RlZlMdieUCFH1
jZq5oC9GQr9X+l9VPs67L1U/5Bu1Pfk/PAxpRPsIhRHQCNdg01+5ghjyk9pCv3QXhYm+jQ4My67a
X5one1ECowZiB9dh9BjRvIc3r972+X7UzMoOHCNkzRtsg023h3CLY5ENKbZ+FoMALSbiFsN+Kj/5
LsyX5TbUfuOtDw1pgRbgpQaMeG4xePxj6OJSFEh2Ws2Y6B2Ce1qc0mlth8oKgfA3w+VCIj+MS7zm
ub1ITB++UVkOoEbODAByKyPAHPb2tepPWX5OWR5ypNC/BTfpLGsua8wBDS6v0XHWQvEzBRhFZq7b
UuzwNYbRroxdkCRAmFNxhYAn58L/Q/mPI2UGDeIlyNsis1u2EAvVoqv2r1Npa7bHPLWPPtSKdd9t
xAw9JMkj9rDo33my+XA3s0G1dMxRWBgg5yzR5xPz4bv11+FHMZbBi5CLDFQNODksvTvCEtrk0v8x
z/4et9808emcFtOiXqM+Iui159cKvrQzZf63fMmezFiwQKRnyNMfXOfQHRlW/5I1xvKZDaGNaKZj
+ce2MAmPsxEOOjtdkfiEG7p9Ccx2ug9VcwKUpq7nAp4rEKIymlrJ6p6GAp3WqtK2BDHUa4LO8KrQ
yGJL0X+DOTKGM/Lz/G745yogQgKXe4fqEPH+A0luuhDvJct9GKMP76I65ZWzeq39B2Fr9UXzyoQd
jCqSdWOEoBf2oZ4VfaF+wq6F8oMh1rs9IaJG217eo+HCirxuzgx5lBN76cr+6z0beYl/CE3aABjt
6PnLCp0BNQXsatISW0eFXItGKDuX85qzYjv81eVVLO4on2nDpNEuuZz98tqMGB4Q5CPv+1dBUdAE
emABb+QqXTLzcCiVDpU2DapT0HErdiKipWrbkQavtYpfI1BdRSLHwSLwdD/wckmztYhJWVFsEIdA
QHCswEPjNlHI2kDgV3qvEF15lwAg4MT/171EUThqBNEFOF31E0c+b7gBLw4LLzQZTl71SqWvRvcx
PqEabdJzxKnZKg6yaJkP20vJKKKqVhustRhMmX7Fu4nskkVHloubXrp10b7J7Yh+UvhN0OFDYexl
N4p+J8wMiEXULgOcNjUELm2LL5neAuLsHHXIrtW+MNQrA3k7uIBW86+eEOhFvSr7e6pOM0DxEt2Y
mMfkKDMCN65lcoK7p1B257lgG0gADWhBHZsqdB3jssi3f/A4Ma7U3DEkmkAeYak1rEsUlaO31I8N
42GEVdm5Qa1H5TpMZUWt2aIM9fUgI/7Izyqsxqh7lcJmKL5ZSsXal6a4UvbE0tahzunKW6p9hQif
Z/z28S/grKrf9dWlBWiEBy4L/8V0Vp8fKFUBTLTOpwID6akfP4NT9PAikaCIlm8qhNeI7NIdYeAy
mYBU6q6KHRY6QYfPqMynpJFYdbvPWhm2LJXik77FM3BA8Ter2BdNEhV+LWNYG/WBALmZ7Lbzk9Qd
MzbxtiK5fMrZTXCRAc1+alJtgAsTqLXqa2AFcDiYAx/g4CjsAbxiglHg92GnSiYad0D0VvnBm+BP
4zFUcb3gpNlJmKAFJi78gZ5/C9xWIPyxciewBZGCQiEpvLlZ/PDV4Ohkv4fxglDRhTp7JjM4NUzP
8u+5ITozAIAHEkZSfl56n5DBbXKla6U5ZqPJ9lL6aYEEM18QI/7ucUsknUB5qWrZPQMobA7+H7Iu
qSV5BHA1UCca/Z/ae3W0ozCAkneghW7LAiSvhG2ZgC94xDX8LMKnzYYlc953lpGElwEKLcjE2ex3
3nxwqjC7+Fa1xwwF5snA6SJZQQJFm+l69oRdSI4JbqvxVH5o6ZlfiMa2QwUnoaFGs1Y1NH013HYw
2IIp9ticYEeQTlPp+Bijv6hgHZ9uJCyRzwGVkYQ6qRj9r4I6jeE/68VI3wvqNfzc097xxs0QnqTG
Eml2rPBawy4ZGRsgtPQhKmU//HBzX7K6NLYM9NKMpz5QTfSGUPRj1txRJmWjIwIUba0BOAkeaCyW
Hde3A5gpZiZMi38xRiQL07J4CpwK9/4lj16BbnuKZbyjHYkSn9kbb2Bl4I9ZkQ+Bcbd8QBvOvjzW
tHwDyzkaSa8/AOBgA5/uc0bGNv1LmTpCdK/UY6Aw2NTSwkJ7qzwSY1o4NpSiHNfo0cNuDz2ZgLDs
c4oUcTXGicv6T4sSZEhXZmDB/Ik0lHeSx+6wL/MZ+CbGpjq6ProDXwX+G1+4MCvc6viuq86UZyuN
YhGfq4/E55jXpwKH8Hj3fio2rSIkaHwIB900GoBG0MumhgLMAAjANnLzb9hazO5O9ariMfe5Gn2W
ylIv8KItxR6q4rcwH20Pp5qynMm8I/rGU99y86toIOG+MWoAgizDjYRY/5jB51mkLC9XpAWWEbL4
FRMljaHEehgxWsL4h827U5MjX6EoQjUZMVkxVoGp685nx7n8Zlg6A8mCudzI1mK6iRDpXjXcK0x/
0bt1xGAwbiK1Z8EGJGUJtKSYH/lsCOjmf1A/7dEcpe40OEvOd7QU/pZd5tz7TxVpWISQeuS5sCaI
KoXxml6ra2ji4OO58GUyeX/k9MEkJmyejBka4BNLA8yBpZCpaMCjE8juWn/o9N0Q5/xMsSoaqJgB
QcQ8V+yJCZD/Ss6b6oPUC9KoJzEARfWMATVlC7NrpJPI8pwvQR0+tLzbMERI9YeOrGdZmyBefuBy
SJ24cZDt6rOTXJGYag2Zg7jDoIX34u0t6hlH00E/CvmJHjCqOPo6HAhw0ti7IFpn9hueEO5oxs+M
bQB9Hru5TmstiTIUqWZymf3ypv8ZM0dCm4UzcZKlO6NvkRVoDZrZYv6XF8Wff5xIdcZSEqn6nrl/
nKsrSV0VBdRum7wPGUvViG1FIL+A44V38sJ8TPGmcWxmyXekt8EOAb8WAD8BXrzMoHnRoprafKVp
PNmC9Qo+XwawfBzPfMkGaCs0bKIZDhcPrkbXb3sc03Yx7YFiS2X8irkxMZnW/QX7GY6TZF1e8Wh1
7/hAE46yJBl2jF0/+CaZ3ya5wwPCuUwo6oGpbsX9F+4EcuS1le+t0TP74KY+R1V7evqKd42PJ5qj
7DrpnpUe4eWS7iJbDIwTaR3yJ9oA/KdZYdOILjVEWELQWPoyLz1yR4Q4wWQmvsAFF8A8+FOFtI4r
9tniSfR3Xm0aKVJ+rMLhXo2fM5IrmAsFxUrm9mK3wqozcITFz7hjbNQRqE2KOazQ2rvLP+GIjvMn
DE9QRWbJXa6ddJ340RK8QrgnL7Vz5ywOZQa3drf9BM6A/PczP3vNF3CrMVkFfALd4SMs25uKoWy6
3JjgnX59lD1liNJNO4pckZPz4xGynsRsLdG7z6wA07O0Mqodm9U7gdEij+qSgS3rYdRpsi0Ni8N4
J/iHiFxEST9cMpS2+vD42ApDgc53POk6WjVU8KXw9JwEnWH0SlcZkhQNGkhHT4rqzE7+zQLSKiXQ
/9scGsWDJFjplRlXxSdCzkzP1OZJNLl4P7xOMkBFJHHecS5e1eCG7IgccX3KHxIC4FKvGbb5l8qx
i0T5Ue/iN61E3R3E+brmAIIJgwzgDTGD1mlL0gp84nWlLz+Z9fHtav3nJVw3FLa8wAuAM0jhlF9B
55F8hPK+wBLUwkQC7rMvwkORr7LODg5kWfQiq/Q7AATl5XVuJf5MOVnUUF+hvuSn/UJHJPqubw+H
5l8KlDK89DUyVD1nYBqckFF0N2lDHVfTZc5t+siPPXNGxYUtRpgBbMNNkBwyio6Tf1Kijf7x4A7u
Uie9we7RBgcYxfmh7+BMeIAeIdhdMJiT2YXvYdmNi/klQx1lCXch8EiiJaZEeAraqaTIlZm9Mtmr
p0TZHyW66+2ei7qOFt4lyMySt06zfYZU68Bb9sUtLKlElgBnhnNXLzVUsZQbF4O+4vM7zpbszJCP
4dAa/5AYFK8YL+ycTeyu7k41ejiI5cm31p7kc0ou+IBQGJEZy9+pdkUAyiBmVJcs+ceO8BKWtznS
6emHYz7n3ctbz1ik4r6ZL6piLWu7BN4VmeqMLZcKPFmwTcD7uzUjeLbFnQ1JpmAdwkPeCa9C+tV/
SEIJjLVv0cr20GhjZlQrAmeHk+ZCDz2xvkQ2883AnGgGZzKuPnyiaM7A5AAL+j/mfB9eqDEQ2ODF
WQXc9QzlrWhZb2SAA4ReTaC0E36IPzIKPq9shsrvg+bjx+hdac/seKa9WAxBb7rW8SUuf5MU5gt9
RmYDv2DHCSjGlEa3HFkiY3Ygq1WmNzjNsxVVJIuN9ockg8vsWZsI25TZHV0HhxcLD04sK/Uw6+3/
q14sqXSGV1ahcJvZiLgBk4Nb7BpnnjgZY0+GkuwwYo3IxsfMOIKEX/g+nnbxrRMGsAfu9GbsGSkO
9RWf6Qcb5j5AvEXiXM9SDiUTOouj0AAwe8aNle2lJzJ++PzikbgEKf/3GR88Ay3gqYnjH4jqgvoa
DCHOg/EvPLO99f9L5ZI+Xzjz4XsSPuUGtAfEudo9CEYcbmbwx2J6RvXFAbP17RnQfxx5P4HVLFk9
Qo+YDBBBZE0jevh7AlJxEihEzm1Gcqz16eZ7wCYM76rya6LzzfpfljIuQbk+t6vXp44HDbQUv2uU
l6A5r2w1LAnhXzSPmcE52KzjkzLbpMSKwsF5a8egu3MZRVQcRenI+HkHOITT7WTFI1pf+LH1I/FO
In5SM0YHw84hpL+UyYK3yLrxs8YeVSD+zWjpKLEYVIa3cUSKRC31KnT2ZCb+pwTY9EutWOzbw8qw
cnkXAvwc3hqVZmdXI/YSOxewGK5njdmtwLq8M0iDLPypXnEUefM/AQ+hwUbqV5F/P3hbuZTi+U3M
/n3Up4YuoxsPvWhGn5V4Uods9YH+zQ5QE04xZPmmhUnA20OqT0wK8D/k0epa7P71M66ybG1o1wyB
NsmhL+miz9YaUyLhA/re6skN5Pr2UF7I3vaTs4DI7EDC0jb7a0UzyY/Gl3jy2UONC2085sZBjv8k
7WfkSZ0dkI47/tXzzYIELrgMS5dHH0DKHzydNxE1+pd/mg6rd2YiGYFhDPkIE3HBih/NjUKPTYpF
wbGwzlB/lpeEMZrGBid6xPzGhLVlK81fj0hXHpjIcAKR+eBSpRDGt527/PoB8LzzJ3XT8Evi8DqI
sAGsWeiQBktWvQMOCqsR0Q5BtktjM78xDqXLWKKDiMKDsCwhxsTLK+FOfbDGbNw6BlmiH2ee/0CN
aohS87GKr+fBQnH9na9AQb0WnZ0PL128SfTdek5T9Zc9cuWYBHaDSmMA5bmuHiwUSLmxM3ZVoUsw
83yLNAfnfHZohO1cnj73sjkIHmbfpXbREaaec+EPG+GwCh5pBDZskO0R0iMk8H131lbMULQH7ZjC
evHRNedCPFWKPWqrbJIMVLObX7FTMwl6ondkkh05sfJguJWbKdPwUwg6lIt4w/iTElmRlugZp+BX
eDu6JTQ7H4G1fGNaBJo0nzvAl1V2NRe5tJkGFeoGXJc9sFens4lwWhdO+2SQ+T0zocNIlmSiAVR+
anhbFk/qpf8sk1/81yIYMRh1jYXqRt8Idx4v4URTCdV/EuiXK+k8I0pGNY07wrbvdltu2VGr+oVf
u4lXPqrxaaePY/YqDldYNS0TYvK32H8tsjuvKzFaLVs6CH8MTN3mrsydeWixnWosVplm1djJOdgz
eZ3raO5tHUOlm30pEBHZCp2yG1dgURMsjK6SY39EwYm3hfwKjPohtwT0LOc7hxJwQOyv+iececFs
OWI8pjf7OyFB7Ucre3ZKaYJCKQKHwOdopbvCH2IA8tRmTOkQPTIFWqC5pffNdRaw1BWUrXggE7ev
rhWEhifV9Go4Dk/CbBSH9SKjdRKQSku9VoSToWNqAV9mO/nbKI45xkgYbzZf2ULYTAPsA5BMtuaY
VJ+6K4U2VgK9Y0PnBhbYdJViA4L4muQG/a/e+gypsjc/X856zWIj1zg9Tnu+SPxujcnFIs1MBPvk
dTWnfksjzR8bA1pTrMLjmf5lLe10jY3UizzPxpGdKoFnf4wgrtGa2tmNuaGMrNfkw7dat9qTdaDP
LZUmrnVZv1Cv/fEBShxIpNBChiEjZDF0KzlyGFX4wAqRkS05RR6FEy1L0IwrL39AJW0G3ifkeQiG
t122NK5I2rUfBBfCGqtlrrybM1GeV9W8D0e2nuqlf5Ahdp7k+IBa+NFYQPI5y6haOAtCO8FM0K6A
KhrrZPmBPcJAsvvVLMM4l2BIDihOKHTbDTQ5hjtAywORSECy5tpirRLaFkRHwZ1Ay91OQ0lfdPQr
T5+pYIsUjCcJ7ZqG4LE9wEeV0qcyofDguMR7hQcu3YHolPp31ePlOlVo/xVKoulIYWOkw5NVDwo5
cnwP+Yrigsq5PUbRHFfMpCE1y3ZfxSzVKHvm04Va3cboYFDBij8GkSVQtqslAd+s30J/O4JjYWTA
aKUZeotZGWO8RrnwhyZZ/AIlWrwBXHInseBNpEOnPpJgzZQNX0UXHxN/2TUTP+sVxP9Q8IgfmkB+
QJR8pWGrKjmB/LoFULxSPOc1aPT6kTEX4jfatMyD4SHxV07KbuMrV91P+E6xR/Bb5gOgY4aO4hIn
81Wj/YOh2ezUwu6MLYg9nFbwo7AtyVAdTxLu6OQk9jtQvURsowJAWKPJiKzJI17i6BibjT9f9zzJ
QFBDgG4H7MSpvSnyC5qoBooAuljSFPncy+6IH7MW/6Vs1NmgovrA8kLNf9Q7KzkB81bXcrapztGp
0o40GupkKql2s8XwJbP3P0aCNbuOC9rCB6iMclyIPAqVYbXdHjMDmyNej4V0mDT4TJd8K3irPRTV
dTr+4/9nyqZjdRix1v0opA9zOZlec+J1grDHJJGBePUenADfLwUzeTKd2e3J7cqzL392Lyqwyjyl
jCSHF0uw9lIgSP6NREzJDAEkZywOajMh/T20L8Y/FEHDuNJ+wWtsQIKvsNpFbzKqYJX5NvnYBQwe
BTm/xTfQuiFZSN9JRZr6D/wUFoKon/x9VN+5LDg0pZLsE3SoMIKDcxAjlgeTd/MJFtFfnbiYWCqw
vkbkw0sLzhzXDdc8XYDslNUqEB7USFjz80lRQHURP3zDkftbNnzHhHYhFJiNtoSgH/M2o0yGRRy0
HYgAJ9nL+b5NcPibSIy+mVnckJwo9seqvgUqah3cZzdaH+FoqM9uYiXFlxrpwYmxAfVVSjnxOdH5
l4DVjnV7SJvXPDo2P8WDW6SU0eOqGwR/jXidTcb3LznAOE1NisTBMSx/4VIYsPss3xL66Z2quBjG
/Xb5aoE5LPbYEFDFs84WnUZatXgEohU/d24qm/HBdsFoLdo231RNzpFV+6+afotmgMSuFODIsHfY
qPNn2wQLxSllmnVNj8XpjnVN0ddSuYaitP2cfYSyICixcyJnQM0c/CY3dDK7sHZGfrPWkuEYeYt2
i0EplxA0ppcC01hP/olEwohgo4tlI6mAfwL8Rit700WrY969C/Td5ycwAx/AwkKGjm4lJJMu+2tn
hd1DzY50619ooOb1Gg69cEJb0BkPeSDq8tzcudo02cX9G619lyQQ7+J9cBb04ExJGWNuhlVCZpN2
KwC7h7T/gnNs1vPSVeutvkNhJ6ibDq0IzXrFSNHB16UPq9izP/EGMTE3ElhvaR+P54Hd12oCrAv2
/Jbqr1R1csNu1Ivcu+hp6goO/2s6Y5N7aveaK3Dfm/PblPCuey5qRZXApsjOBtfT12j4xZ0w8JtY
eHHqFTuOBsU42CtGKGB5Nka6zv2fvltHePCEk3jLlvfG8R7UGmF8/u+TRl3V64wiHcLW5nuyNQD5
RdQuO/bgditbZFXv0CpPOw9wRv8j6TyWHMWiIPpFRCA8WwknIW9KqtoQZUF4L+Dr59CzHNNdRvDe
NZknQwtJZgsAO/GGwH6aruHzSrEkO8GMadbYADgos84mtRFgIPT1k/BB6iodPA80APPdUAIDO/dI
fb6Nb5gBJE5pimd4JZhSGSalE0A9Yn/op2xtnhQFzZJxsVQfUsUpS7euLom8lyD04bqkPm0ZCOpk
Fq9EERCgM2Ga1p029RkbmoVD/lg8wNYiJdTCEXP0bn7J1B7rHg9fdGPUMRt2fmX8ngvU0NSuOfs0
4NHKTml/jelrZDOW+F3Dv1ltmiMSvUa24g2bBsOb4L4uaYyxZcrrUL+i5FFJIJWP+YLxhdOBYgNt
+cSJRe4xAQwojv/FVA+scNlpD6v2LKQeJygYqHz2UhSveyQyLlr2tji7IBs0K5MNBG5Kjz3j9w49
y5ITVufke/4Uuacq+7i7ErsbgzwCdjX4GVMwUBLuAqaMYtXSHU8Xnhm+xTl/78B+4h9wnvudtPYn
wcizqzNAHIBr+QFDp9FXIrcptZujFif1QCgRgqrQ+2iKi8Z8FnoPwBkiesXCg8harzS3QwGkEcG4
LPg+cE5MjP4d7F80UcxNzNdAS0+u0xFzP9AdFs9v0zcFJCF7qnomVE8lnJmBOtiet2Tf8z2TR8Ap
xKvUmwfgCQaffoJfmj/Q/NGaV2w6sx85cWJk3bSuL6zm5Z11aQfZ5k7OT4/kbI5wmgmyFMHcRJr+
Pm//dlyA3QyBxZj1OvEnVjHOusQvMPrB1LjlBFcIb5RMhswTQxEklZuJspN3z7UkxSXt8WmJ7Ur5
0t9zRkeHnoDm8RvHlfD84S1AeVY6mnBlASkycEyefAyb3gXQPH1mP+AZVYbqUraNwbUxiXSBSXE9
QrJWHG35lX8t5j4QFjHAlyUbrPxtNr6lXxOzKyJD0i8MtcjKEHNJisfyfVfATV+HrIfU+WOWrwwp
n7ixAtMeaCvYa0v2sCcS3Sz39T55hBaSFWj++TpRruMfaCKIO9So+pItPCrW0CI+ZLYRAj4pMa3K
fDnpZjioZGWbS0zxpnIbrghfc9jSCdbzK3UbgIaCx6H5iPZRgBWQ720lAp/7DYithtrdYjFKbHYF
lCzRyysCX60PbH9N5ajd9NdlqCxBOdcFx8YBMaMinxYPVkdAVA0RvaITvkmwa/baX//T7WJ0M/2e
GXPXOnTquHl8fcUQJsMYHpibFmuPx6XBkKBu/CmwAio0LQEBe0J2w8g6QytkDjwXzNNq1jrxOWaO
LHaor/chcn4uOWIyusDKALI+7z0D+DqElZb8ycwN7Io9kADuikixnHAnVILjMeF0lxVecgZ7/AKR
islcxwja8Rt+icIDI109PvTYjhGBPxUPwCXcoYUvwURRjsTFJBxo/a8ufGu1z8JfPr748AEsU/0W
6P+OOhZCTGskDeefhBjqHUGWBCoV8z9EJ8Au2BFRLUsv9EvlZx1tTAYMFJaU+MapHa7Cuxi9t9Tp
2qZlqQETRGArMq8W00eL3zaS/BLDcjK8RXbu6lN5yIdrbm7xu/IV5qXLVJyD4D2g0qVgVfoj0NAy
2pAsV98m3NQa6ypcqezq4TmliEjUfQNBIKSsGujzWhA2lgRN8RXAqgQV1lJLSghICnHbs2gK9F2h
U3u3twaLToANBpBrToR3DAW9fetTV4a+1F7Lp74eYeWzgFW2SvRVj59Gjn7H8F+ml+b3nFcnJMbg
IcDiG32zcTrEU6J2XgyfEpe9YnwVz/Mk2OrksehqmNjzwBbUOejs8+JPGi4ClCI0wizdINDBgzKY
w9TegPMo+Wh0b9PaPGRqYb/eRUps7D1EckH8yfGsMQtJyBm8MT6htWDhj1Yu29HmqcIjH86MHHhG
GCMZz2/jPTFslAPo9abokKaoOZBfyWvzvODlN1dP2mD7dYwDf0ESOiaP+xkrHgDHCx8TtU/jaBcw
2SjCr6AuT4gMSRAL3jX0xB2rZ586WAhW/VexCq4sJRIXoRLZQgZ5rLTveBZwZ3Lgf0KDorhuaCqk
q1Rb4XWwsWu3bv/i41q+kAYuBx55i6KXVSgLZcUi+WCQ1wNajC/+JQ2u7okOykfEW8Eu/sylTSVt
9YwYUXHg1j4lOqGAi9+2/grNgyRjerkK/DobQppep1iymaZRtKLZW8VnEcMNJWXimMkSJj2qdL47
RrLak6PXktbSZaspNp+iQP8PcnIiw24HHRiNmRb4JMHQYfCEUcjxA/Lz4bENCZkZv36IBub5NLd8
dzwGOwxFJoO8jLRE0tfB+Gq2iPmP0PSfnkT3tfJy1E8ktKhLcMBtnj+GuAdsgvxckj1IktCj7eyP
SUVIBkXttSpTlQ1kJ37SOcznH9jKl/waCNuPAHkJtLToYHQ5Fd6sD+G82jEdSTzlJDFbYTn9q4wO
JVG0VzNLBa621jda4/LnsH6QOeHR9COphStuZz76HaQNK9jMNQDENVyH3JFgG2Cd+Uldzhg/Tb3U
8J/UXHeTuEvCGwimeQw9JfbqRVWCJ8SA5lxg/nWYA+jvlQIRnanFkL3T4kINgzFjTZeRZmrZZbvp
Rhf+hwnoyKae36OBdQ6id/MhvpxCc01UZpl5Gu94nlde2LiQPnaCYr8YEdYJfNVV9tbA3GF0BEwZ
xVO0EfQ5N7lA+IM8ACOCyoCLRMWsX+HpoDjSvtQZzGGymjAd4lh6pubGJmRcE1orFh5ka29Y7Qod
e/u5smaUQNddzTXOKqNMLW8puHRlHd0UjDDEruBoYfIyUpa6uuJgfMDHSHu2NUiZYiKzEslq2Jb7
gar23IR0fDS50ZYLnSHI3JcnG3FlQLN6WSqtHa9CtjfYaNxgy1A8lKAZNaDA36ShlcQsdfKGAojl
YMRoCB08MSkZcoJh3ciOWbw/yTULO6f6ggRtrsWz/kAKj7LKCvEee/JVZyy4OnUUQHvxiytAKxEf
EaRHQnWPO/7KDCoN/4zI0aI7om5tnkAZfIcUbhm9zIYVawRvZ2FNFGFe3Nr8xwQSqWBL3RbdQH1S
BEKE70W4XHwpN1ReKcKa3gkIL2opm+1c8vrOieKDlLy9JrelI86sxTemiulh1N9TcaiGg0zE0nIg
IVJaPffAcim3QB1DcVuLb2zeyQL+tPA5hJBpvvBYwPSvaZU8AI4KoUzUGwM9J/d8jWAjdyZk/S+2
GFgYjtkfC2FaSl7M8SyWjMDM5l1sb0iciaxBSzOsSlKNsQ4sK5WgD3tRH2h1+CvkYkvkYakdybLD
22NVsccAEEEklTDvLVM4hBJYSrhiuXzNMxyXQ41pyM0JbHV5v4MzY6jB8QyWUaRmKnZwYzaRQNr5
SXPSDyzh2vi4Y8nZBPcuL19kSApPxpeowRABUxhzOVc+fLHX5rWph0sdgmmfrT+Q6d+eiBig/pP+
YKE419KNAlSR0YITfnbFnVA4BLAx0rvhp6HWkT6ZVyIWgUti9G8LejH9lP7OKXQnqfGBEfI5Q2BI
eAu0xuenEp5vo3SLVKvk/qV2JYlXf53oNgWgrMjDUA54HG0yIwlOzbDbVP1GU24jOhl48K/uYjTW
SP6PRzJjuVuwnLSN5sgvbfR5DZo7GAUJGyrrZpyL2Y7p1FNZIfZFM+tHOzScW9yj7CORH8K90QlF
tvU3w/OkL+2MYWemG/Cl25QcmmV+KneVY/5qk4PmIvrUlpD+1+liDY9w9g5SzjjIaLdc9fKqfFNP
MsgwC+nOuEUCBhKAfBZaqVW9g7u5Y+bDHAUNGpoM0B4mSYyoXJELWDShYWjVzH/k/itRCNjjRcJT
C8lrg/qS+SksSf6Ro6byRdUNVp3f+ALtG8JlxcGUTI1FX1g6029XgVIiun3JPLNtreSOVJAg9QnH
5lmALmrl1WemrSfxQ+pcvlCmufz9Md0PgjLEDcWBYhT3kXFjqGeh5HkSpYVYZVXZr1PIvmNJ0rux
lW8lxNRtqJ97SoFgHh1lbFIYSWDvVOJt0/sgARhHw2QOxDlIsJI8ar808CAUCdd8B12GZQPm2Q2w
YIPEYq/CrPExFht2JOqlLk8Ieqs7DTC1fos3X1jmu/Jj2mXfJafuYseoSySJ8m9x4xkCLnT5o29A
K06VOU0eoALm6CzdK9XN7toO7s6T7D0U4ZCpOKxJWZxO/ELL2CaT7MWhnz2EddX6zG8wP2oglms2
j9D6bPM9RRfimjS8TDgYlFI+qwKPPOp7i7VJjqq6laifvHZfGj4oIIuPvWI6GtNhoZZYTPpSzXBj
HRkfRuRk2mawLUmi4YxuspWyxZktXOF74peJE3yys76JRggtzTyyQlE5mStoAOZKZMr5BIwza4Vr
SgHI5/T1NVkuUcdyiVxmmQcEGKtgZe01ZD1PAg5olQPTwgxTmYqETXZVNuCl9AiyG//8CnsGYjVs
D0AovbaftXCXDPjFc6NiNfyDHWFwXXCpUBWMZK9SyAsbW3AhCM2+Kmyu8JI4S3ZmZ9FwFUgQys8c
NgkxUXa0k+4xo6KD+mIi8yhkfhvqPNRCwsN1oR1FaZXIllad0ohl8Qp9XTEP0HzJK94zqHfNTs4u
+sCfOvLscRy+Kkj8KLS5NPlhOfVgPRfpKSebllpAf18xwhjeRU8tb/EOV8pYWhzTVPEm85LXXvJT
+rzqNunbxet9UpBovREEwYnMdOSZXKV9+dA2JAdrg03ZJMk7aJnGh8lotXVH7T3CGEijzk3pYw+t
XbbuxM4ND5x9z2lXjYfYOLS48zVCjFnzdOOaFTvaamibDJqOcvrVyWsRvI309e/uH7o12jAcgDs4
CsBweg2lD50Pu0MyoatoO8pE8YrQohDhD/JyQ/PFag+yzYqp2z/yyXK/LzXwESxnMNZTLIUOi58y
O8gEiO5wQv5NRApsEJKoMp/YAooEXgpgyAiybxyjxn3B9cyCjsQUvA3ECd/CvZxuS7RiqCx1ipQd
T31ZfbwYsM+6DpXQlQ8y8TCfDdYRXkHBLJRi3MOSmJArSh5PtjZsdJOhgOWNAYtNCUP5KnfXEb0G
EgRmHNySFETEJneHurpx2SYZQyHODkDttPcJ7fusNqkHRxhCHPoIrj4GGdSdtuHn7r74rRCzrDE8
QYEcEua5EUHzoEfBocAWAUUz4/fS4YuZx2F2wQamX3OL8vSz/Ik+OMaescPwwjwGTOlD/gxSpXUN
kBUnDgOO1Uw3XOpvkCNHVk9W5Ksnjre0OvKheSXb6NJZIEfAOk3MEUM0hvMoi/yF6CvalVp+eJQD
dAeXLjrFof7Q2iMH4PN1k+leHbBc1bg1f+i6K5V4J36LSOIuObAln2O//WCLuBZ+MGjQpTP2hd6Y
jR90MBqT02ZDzg8iDkV0J6ZwCWU7M4peOYvjuij8dotoRmccXfAtFtfFwgrLPUmji+zDwLBo4UHR
Y4iTdCKj0zxXVIzR85YJdwEb6LyAwZuofQmUPcOdL5Fgk/tMVTukkVkRktxl33J5EJEgflLTMbLE
usBdtfADsAgmdXfLzOfyii4TcNFYd4XuokhUHr6CtJMCB2k42xE8fMfs13gtG7R9DTshkCnqwNSc
O9rG6oSsWp7OKsiH1DVyMgbPeVB7VdkwZ/0JeJxEGBr6Ls9Z3TC8Zp4Ws5riY1giYIg0NxRdZEAC
UEzCf35FIIRvz886R5aHEzpey7AJxv1TZ95EpWFYOncYmMbwo44xfy5phs3cK+lOsIfpq7DdMFnf
g8ScNX1klIxr1R3+oo6UvmW8fIcVs8QCnkW2OO5pWoe/Yqt9lxHumLdh9ENSGtJ6dqbwfag10P+V
+shDt612k8DBhtY24N1eKkzG5HirLKC9nOLIzVtb5ZBbINclL0h93qhGexQegvSr619m9Jmjd/Km
KxPRKfxgijkweO32r8SdzFOX+BjSMItNtZshlEMvLFPf8U5wGepgEWZp02U0xlXIv7vV5vvIBCj2
2j81cxtMsTegAeBpUgZcC6tVyCZzzdZJ4r3O1FjTbY1QZkq2jliT17db5Ddy7lDeSCGiS8ycrS8Y
p8EPmOFBbxZ6wEJLpB6ldGPoBaqBvbiRfab5WkHBEGjbNskhcvtsg4weoRttADqExB5mdT6tBgLq
pXghx40FE2ZGnUlP4CHon9hOzmt/ZQZQ1ONWLD6V0ZXWfLUFxd6CDSYTyTV759u0RznY+OsId5TT
/pQ9MthNNwSWWP7gskvQslyaPyp8hRLj7Vn4/Vz/I/4AdyMdSs64ZEm3hA6QoL8k9GAEFLsn50Xu
8QMbT5esQQ1JiK3xnmcrUdv04iMEL5BjKLIj1R+pUlv5k4DMGlQigEz5FrBrlo1zLljV6HIN0zPv
IskGeS2RBFBeteBDY/UaiG8jrN+X8akNzpQxyPluIWNkV7P6XnS30XCfJp5YcGLNg5xxVcdrzkh0
xngyaRiJfWRV91y37a9mvjWJy3xytLs/8cNoluXrNB1660u/L/wmHA4xFc1dwy4JdjM9ZeGmoT2X
xc8m3qeOVmzTC7lBiJyxpHT7xfBWdIdZoxOz9lPe+dx4TsRwU9wiZ6HwMWybk8BlEh7x2tDqURNf
x7cWNW5JBlTHfcRKjwgxgz/Ge9Hfx+gmDHPIynPNrvvJMFOAAXTQ5yV1jBQ0IszhsyGUmEbppTmy
+NWrLsNVgRwtdY22MYR63+7bitDSfYq6To3eleFUE+ZbrDirhnulmyzIcOB5qbrOFNBkbuZK4eap
3ZXwT0uOxjvK9NqW76iWmFlBFsUbjHjrVsiUqZz/GrSww0gnIc8Vb7aJ0psc+WmPNy29ooOqWJ/w
vQAGyT/q+lDOscdwNw9tRPeKNDlpHRHUZ78tuNWJDgg2QWIlv7+ytygfRoOseIlBccAAXToxc/LG
k/GP6+xBuv5WooyjmRD0tZm9t8ZBLj6SL6QnuoG2fqVHx3rYi+OqIVZvL5GsUx9a/Yc8YUbvVfUN
/4PbOiYV0p8h0pn/Uh5V+U2QUAEbov9uBjKzGY6kKgj5Y7hHOP/bBOcp3sQopFuTBFQfvgpRifVX
DWVGucS1mySkkXKJWmL4x9mbnBqXzATd9FS6R3nzpJpG2EN5h/SFLbml31Dz82SWfKg1s/xwNom6
RnUcRTK5Ngukjc0XpHyu0WU57RPi04AxfDOkyYp9FbFiF906vo2SO4hbsic15hXPYwTFUXKi5KCq
wL9Ya+6MNZC3aomIJFOORvEx1FukX39IN2MGO6n2YLL3FNbfw+aJ5YCErIAMmxXUDiQsxbZFnxvv
CZjUudGidYrxrt60eCnVPdbNlBxOBDRxtYtbLx/ucbOD6BDhDlGX/JtSG6ySqLDapqWefjDLEj6l
cP4ylaEHvddkvi1OejLbGKySjAOIzlzyidgy92agnsFOVQ+5SwHc2+zi0JfgnQmpco8Sa1IOXlo0
FdA3cg6L4F4hmcVWqBkKF+noy6kYBPyjWobAazCIw9zIV6+aUdrKZF8M+yzpzCXLEA6J55WxS72j
gIzofxURT6bTGU7bXalwwwVx0ZVlQM96Gqv68Wy2SvMb9N8ybjKmmkSdYZ0SMia3BFeTpRK7aeIb
uPme7FjiH1YkbDJ2Db3mLKTBY7gJgIOvu0uEkBgCpOB1LLeabDf/sYEJwVfKTypxnTWLfdNt6vDE
hB8HBvCMINjgIGwVh5FyXoLxmK9i+DY9iQHdSp/W47QnD5CJyoP0HaHwDYIZpoP8R1Tg66o0V6Lx
UDNTQzEBu6H50IkPpV0EYllK/svYqAxOWRtCtmN+UHrsjrILvRHjBzmx0wRLEqSX/mOB+39YgJ3l
AiUkdpWLRB64OqpPfJbGNcBpTa+OwJg1UnQKyzWFt3TGzNolM+RwhTVb3fXFWe8OFRutCXpXx+eY
ZDt2IVi0le5vodzJB0gulXlSgBWXv4RTpFgXQ3U39P//fYgdhuadBBiSXYYcKP3ZXPyETN8yjKVa
fDIyr3+6MeFJ649Q2KrFByu/gSEM4UwU5xU5ICSDRAlnJgKiWWfvC8J6QiVIaU19gKmwaI9IpHRm
PikPw09v2AHnvCq8Afst1UvXH4s0t3NygaRzAUDpfVF8JQzKqvLBtpr+1fiQgCxU8FqgwrDl5mmW
osPAEizwKf4mi4IXnau6lonfitbwL8QB2RkRkGiIWq3Cwe9X1C13Esr1wMN9ZqrgpD/jj+gjGl1m
qfyfhQxZgzI7wuubVaz8kVfw1GVoTfnWi+746r9b5fhq9xOqDNhiA0QkCL6Qhda03i9mUQUIZqRo
YBGnvx7QYhJ9PKGELWlg/V4kDuOcDE4LpimM2GKQbSidNUjUrb5PjN9IXdKT6emauUEpo09zNflr
Qn/UMWVR2XJoyN7wa/Thmt8CH7oEVvRV2WCndiN9cy1xgVNDDO1PsejtBDqiAlT92NBitbAZfhrh
U/5s8t3MLDX0P8z59dy4317en24lipPRCQFoIdZwb4oWh7r+roe3fOa1bVqm98OHwKu2qNSlLv7h
F7EkdCZbVVjPD/+LkGUHN2Oi7WSyKjAV4Hp5faXhmv/vJHK7QZP1lGjFB9PZgumwz0uQ+denvNpx
euntLpjWBWt3HdaNnaiX9EWMl7mtmZ/ALB1dZrioJ9Jt3rkvZrTGWpQ3ZXZjGj1AnAdhdkx0q1a/
AboQZJTdiUkdrAHhRsSS0QGBgSs9oziO4W508T1+nhM4eeaFYvm5cKmNk+7WLDbpuNcwBAUfuorn
j4bIJvg0szKYBvUpy/+q4D7b9OZoA8HwOHkH30y2NQg7Oo+CmAvhEkH+EFUiIHQviHbDtmBoM/qR
yhDBjt6feznY1M2CSt2NxSOJ8oxPJcTZgB9TS88++/yGf2B6Ir069eWpBjYt78WM8R1YXeZkrxWR
q3Tg6bZ4bUWRQAflbBTHjAAZ+cwwmh15JR/CLNnMpgb2bkkLlqBQyEgkJotxIKAAi41oTO0XrTJ1
15FIZFMu9Nq5yN1Bww+xqqjSOfxCG8f8AZVFzSoJEgdh6KgIiWNA79H1jravjATVC08fdgzUgR0y
edwH26jfBdpVA+fDmLI/6c83XMZP66+pCd9E06KQE8hpC0KVFn7PjK5T15z76GFh6BUomRB8WDqj
Z/q6+NG0KHZXncdcG7wiQScUX9F1kn5l8a1D38xaC0//mljEpPzWwOuFDB16J+crFXDrZgRZ31n4
NHJ0IehyGG7sPDSGUAID2DdnwNl8vLxIqQ9w6zj9SB9F/ib4IXaVFm1s5xOpoIuIdJYMIrIZwkuu
+2TRQbKX4WeK3bjbtdRk3V44RqVzYbQh3bmRNPgkFygpekADtFKX1uIiiNYbR4xR4Wm3oGWLyD3F
8pFIK40kPKzz5MaWP+brMjL/NGkFQP2sGW0X6mbCTd6uJpLZ2v1CtxmrIPeIgbEoWCxyyAjKLvrt
pm1FADwmZ0K0AgtOj4RJbMvMy9hP2qqSbS5ccBKo5a0M+O5whquMLYjh/qTv1fACjDfp36Ynaj+M
LA7Dkec3OuPxIkIdFF1QO8RVCc1msaDLfwgev86Ie3bCwRPYkFnkFyqiQ0wGQ/yGaCUB/YI1Fmky
YiIUAyy7wkO+CvDqIZdNmbsL6GqRu8PJZBV2GhDiUElmwX6cdsYtZYMvHYzzKJ7TcZe7uKcgXK3h
fLLXVDzmSRptJawjFMYt3mDESdSrLDWlb8h18HvpEqBk8/vBGBG6vMSD7kG5AlZOUwd3u3ewNgob
sl3c4dRSfa/qN9xrx9cPv+jOr5ApgKBQvwV1y1mI5aXrLXGV7Dt7MuaZG5mnbJJP0sdwgJIYzRlO
ILP89IbiNuN2SCyF9g1ajkGmmvEPp77tP/HX82nDObkQPnrEDBw+MMwpFxZ2DWoMvI479oFtemGq
v4mePiuSAHAPuAFxjuVi0EY3BumBlpNoht2EjhuY4DeJ3do+RRGFR+RqSNfA1U6Dis7/0VMhPt8G
sFuD26tWW5MiiBynJ2OeOxQ9N5VpxcicpHCHiprXs3AwApWJW+q2DAucqHpkE8Ca5XZF2hdUm/V0
4b0ww1ukbTlMYFfSJ2b02e81Wyr5IqHMzsFIeonDNnVqLU12B4cQHuJsI2fAoL1haWcGn09oJrAc
HaKf5zciJvDLHZRfJbiTrlU4tcB3d0JwhRSoslGFVAg0xFMqkYduY5tn2Jmp68Xz58njxZJa+Ye0
NiJ0S8AsUI/kOXc5PmaVVJ4PIv0+BMv0SPRjzStMM0+EgSsK7ejpkaf7AgZSOspXe+MtY7oaqfN4
cyAXYM8+coS8nbV+fKutHVclnv5VhsRs1jjX4mpomVCs9HATp37+q4PXgUF8g1sYOpyMg8BkjWV/
s2Q9Ia+en/DoDXOPgIyczHLAV+hWvve6A855LDYEEgOeAcwH4xyiA8KOlR8dpRxfP/EifI94PSzT
8NEls41KvbZyCN3uvurE5R1mNKhb7OGJ4uHsQe1P2i1Jzz+zMwKN3DPdch/AMRV3Gvu7zV/P0qNY
0u+lj2CVy47hybqfb/gqVe1TMFFbXRTe4lVpTcfngYctO0z9XdlhOFhgs8C0YlT28NmQTDct/4jY
JWpxptu/LoAk1/yOWS4Upc3UvfMWR+kE1kwZ7RcxHYybhwgMt5scmGUsuUf+MSJRUDECFu+kQjL+
pKFA1awTzUuFZxUYXn6zL8XHdrLMrqNjbo7q50z4JxKRMXJpQSlMkL7bUgMpavWcPyG3QBGevmfM
Qve8BCALgAnGy+2w+4ltkESM1ImLI/sBIiID2JcTZgd2AaCuQnss3ijZWLgKFhRJEQ0ZelYCNkgV
5ZOzZhs/fdkVpwNMnCvPWhIcJURiLJQYMczqdJtdKmBKnkeaADa7sIErDQHEijNCG346dQO9jZm8
12Q+DYC+zr7mZS5jQRb3lvCObIo8vdSNlA36Z712mnVj7EKUnDq5lpua/RxcHDTgLyhJZG8wL96L
PSe5Y2AL0o/JcWFYghsNlvo5IFDjZGKHHznkufNmCQ7RxlJ8YCeovX6xgAjanoNaB5N4mjWdtIcV
93ebMOS6pr89OCzDocfk2zUZVKdPvMI+fCBC2aPMk8tjyjj0E0pHw6h9OTs6qA5RciwOm/mQXhc6
VGI4Ncu0WafXl7lH1g31Jze9iB6+PMY/Q+vp0/4pb1rlJw19g6OqPswkmeXCcNjE6c7C19449yGk
EbFIBYJJ7+VM92jGBPbb7u+Zuflaf3SkyjGPNbw+hhVjIbNrdeKdrXbadF7wGzH0U1asYKbaThnx
IVPUbGUVnqOO24df4J+JCQgpc7ULWAi1jiSulU90YAdBuJVUpiVHFFY1AvxwdruaayHEx4SUXjFf
DQiUmj2DJ0QbbvS9ADhKq7WMeldkxwbuMfGeIOBM5Bd7EL9m+JnLuF4J9VlqqF/+mJ6UyOEp4Dgb
2KWyXabKaJ97IcutBeWiwgrdZ1kN4k9/53hhPcGTGOwAb89YIILNuf4ehNdirGb/yocMjWsEp+tA
lGo+y571rEyMU2Qlg5V9VsI2aM9pYxMwCdFXIYw555VdL5BHnacnLB9G6fsKI7dyEWO/upnjNqm2
i3G3ODM4Z7n2YJMT49Hv30o2OAVnUgOj2QW3s4h3uP1k472DcoYC7JA+nszKlg06DGB7bFdISKJE
/+j9/l7i1CYKjzQ3kVXzahxcxqFXQYfeZakTT82KK/IV7EpqPtsE/ZAJAGDJpWnoTkq8Rg3BWhcJ
qjDQF2CREgoJGXU//vcca+gke6VPf2Hiej2hhl4k7+Cvhtplpgq1bdc5rOZb1MnCW1bx4d7lmu98
qX6J8qX5jS9o4LJbgeK69BLT7jUWnwyCN/k1lDY8qXyGVekYL9JWbyUHl+yZFBrThqqLSAlPGtZ6
cMWPOCUPI7bbapMYx0mB8MVSpXYZ4/XqNqyc5rUD5oylAAf8k/p72DSthZdbxHXDSOjcC4fXG1HI
EjK+BXM9OrQi2UR4H4PWmRsBLnty/BQiuugxt7jHBSfh4sWbgISr/1lQRyxsuWDl850A40sfBikb
se6FyBQI1uMmDwmLpk1SjbWxizoX0LlQ0/Qg7AjJKXalkxk4knpqqFOpiPd4qGCBEseL/G5Zf8XJ
ToyODFg0tGdHE5TrWQ98ZIGpQPJt3WXHReMytFoa46Ya1kh16EIMMjTq8AOa31FJ7yrbiQFu4ZUR
GmPyGDKefDfkC1K/oNga77wdEeUa/BZ54eq49lskV8F3GLKv4+l+8SaywajQI9AyfC7Q+28EplCv
7/av0jxyJ0vEkG8d8y2MqecaOH91pcdCpzY7F4eV+svxPqyCA1bX123R3zAgRQi+IgLBGzBkTPpG
wnWXg+HoRON99ZVNDK527Cj1jIXft36hXKZirVJmetlvshDsdugt6u7YGsuPgeflaTNmF010IZiN
rRG9T7pl6qToBFwhN3qxppiK3wGbSrLleFIDBAcHESE7CCEygtNPNXiMw0OBrg0bFtYVe/bjerbi
3CTlKD7fQPvhIhgZQxJoQ4OhbSdAjCn73Lr7E/q3ARmU+FWAeyVgnJ89X3UZLRWjDf1ct3sF7CnO
Tx4QdW+Mj9BEDUQZUxGi3voq/rq5Lgj/9O7IlkjB+wi6VPsrhIteXXtUGk6ZPWS+FzyLUBDs7Ddg
DZt7yvusFxvQtrG8C+BQVTsgD4J+4nNFAiAuHiajf43wGMRNyrqpbkH5Sf6ZmBw7bRXzZvPresCJ
C08jfL3W7+CSq/f8suY5Z3i34w+VyWEh2cVcUIQbwBgje7Wm3quPYjEg6NKYXCo/I+fqwk0Wp6J8
m1MmveqTsTEGJ8UUHZW7a8E4g4EsqWgEfY8E+4k70hOL7yq5a2yUxr/wPDkjf8XwURprwHEh3OZo
xMmIp2T02QzB8YOQy8s5PWCkQ7VPSEgQBTupftQgQQRvJzQRtfYNRThNbgFCNpOtSooFBby2jC0e
EErxNtDjTIstpXg/8Lcha9hTPmECYAgTAN6IqBmhw7PVQK7EJUugHW1Xuw/OynTOworUrHcBSe8M
zR1+kEkzWTSTr+T19lQOA0s2QAj4SPhfRs5KkQCDrUjbonKQoSEFqQ2XuKLGLuhUUzZuEY+JLFGR
SSw42gNqR04S5iY0govbgNQy9nOQ8eF7TEIhyUMaXsx3Rfqs6HxjMPSbaSNaybplCkHMktWeaRQo
Q8heTRzI8K8Yyhd6lw06UtQTy84d1uNKPDUcWgB4AdP3HmKL0ZbcejxSafCgUOVnn+ML21tAcz9R
4DoKv5k+ZLnG3/ukemYZvy9Ie8hrgmtnVeddFCrO2QcTAKEievyoaXNcmVUvLgqXRQ7YFwNTUF5a
GewvVjfS3YbvmM8SlVUIRBBYiVuI51b4eyGtLWD1IWA4v77Kp0p6yqqa5Qo7lYgkbmn2hqydHvg3
SqYG+Xmm9+Muv/IJVyhZ0/BXf8EEifeanfbkki5BW44i0C7NUp5XiYJkPNDfDLZ8iThkGVJovi6t
xvGL6hQV3rP/lcz3BetMEE31NviduW6ectayo/kTxaWloWWkThhiHQ3Heo7zCq5aww2GW3VRsRnC
cI+Eq6LOa1Hm0GzqyHNj3SGFHfkytNVtF1rGgZEArvXCYYbEriVtwTmuYjT3VIsM63AcA21k4zIl
32bMVPK1ZuzmC9HRKk10FnaGQIHCRyQm7InKqZ4jw1dPIhf+4+i8mlvFujT8i1QFiHgrkEAoJ8s6
N5Rt2eSc+fX90DVTM1M9X58jy7D3Wm+UTf0zPvupGRwnQkeEbcPv29vBRwlXjAWTfGSYfQKJaR7y
N4fPR7IXSfuOd4JkbbcLNvb6BKuCOr5VIaItSid/uIRIXMdVHwTms1lXHxH+jqtRsc2bvA69Qu+X
ufQPWB2xpHPtdtcYQQw+uM2IJx6hZ2qm1SU8szGB1atTsq7fYLo00+MavMrMHFBKxi0lFtCRMZlp
bAX28q6uUWfo2mYcnZwYAH7KAnHBCX0XHEdeONVFMTGJepAoBOIEybsV14bO+z2H5hBBVg67EmQL
EUHOEYNNBpXebYCYXeufqJ24pwEQ0SbzYEz5Ac0w9QzUHzh8nn6maNAlE902/CPkG6u598uGZzCL
JSaDgKy/MJjmT6pIIWBaCzbJ8ZacWZwalT8XVK6IjyR2KpQsQXXaT+ZmKz5HtD2WpkGcClvYqaWG
gHgVGwWVjX6l8AGe8nq1hjylcdnN+NtPGNZq+UqMU7Lciv9w4KccZME3F1sf0YJmJd9w7KL+hH4Z
q0uOxAHZDtH/GZovK3vWc/5QfOSgqfJTe+W2ne5VjV3U9neS6e2b4UcKj+SuH0lQhIlCafccxI/g
zlw0C4Q/gy2RsGrxJLbEy34NHkx9JamwJbsIO1tpy5gY+q3+8kMKPHOsIl91eygAWwyMSQ0350rR
KIRPoa9JIbPIP1KEvWZsutbMa1LsTcxqubdBjk38MVATxQVQtNmeBXGxoSn42P+rkcRwTMgHaO2F
+k/gb0cBjrkkPuAwRURqDBYe8IBQdnv4UPTPlpVyLA68b133rTX0nuNPoxqZhzJ28A5gX+j6B39L
ezWMm0FpR3OQCG3pSN3kT4wImyvRR8d/OZHlibLDTqDi75S1rdBj9Fsv0JX8aMncF8Oghx+jJ/JY
5PVYLdTD0GLhvC/xHdarH+wM5PQBN2mpw+w9N6KGe10jxMXY4UtT1ksKPTDjMXeMjNqhhjv4GcsI
dDcLPKd/9Zlnf7Q4d9cFdJJJ98aIOGyxJ6JFcruPJnVRV/HAgnD0pO2wtq/CbzVAD7iaxf5YT0ir
5plGBsEuKt5Y1gLel9Q7jzKT8QkjUzXZWrytz2BQmF0Em9SB6AgcBxjKgaGAXC2cuZRjvPLcg27D
2p/ZlwFFiF+c8WkMtISboNsA8B4LHkP+MyqRpRVM5O+FgsO++xi1CyoQFe4KC3tApseF3jCSBs05
BJPhT6YrAHm1cSbZnvV4GfwoOQD9jMwmDz7WiGaF8cDCJM+uH6775clgLC+wIAJMfcjorZcuil7P
7J91d0TO7bXvJIiIHD+QFYm6uN/50asLSJHcxZUtxKeuw4t4wkM4IRHUSTjt/4x+5UDxmJRs9rQT
M/RkhzZ5zUgzeDuneQDmgjJpnb+G4RDS0o7Krv/ICKXGaukx7dEOQJqQtg2NO9D1jswfgCTenduc
OdRuROnIIc+j3ZKWAiJPjNaahXVE4VrbZfuhoHpAxpta5WJOqgYGCbZIZBkkZpCpNRtoq+zsSW5w
X9KssCETJ/LdSTpqL+VF5nFzlI6cpWSqXLTBzZ/5jpeI+lGIcKTXMkkFohm5yw/aLiQnMyE4cxWy
PzihCDPRtcLKzb3r/cESXxhGYC6MN7NMdCDgKT4ufZdeirq+CdIDawjFySRcQjagra+1W6n8E6St
Ea0XpMCA0MIVQVGoKG2+h+i7fILiQWMS6DDYVMkWvxXFO48Jk/GXBpe7Ul4e7EDvoGYfKB0GM4zu
QCRP6EgsOiuJ8A0LRWBfnbI522FAi/HNF1s+Y4JZMHGg4tsEuGuiaAdfMmD4ZyqiDic5kCIauDd6
OyNz+YJa77QC5hgwnE5E1l2Rkm6WT35Unnbo2HkswVTR51tZ+g7mj2IVwCOmIYugUCC9fI8zgwFZ
w3YGZNBukl8sIrwy9Q6SDLmQWjtznRWv0egyvykvsHe6cADTPLJQbOhKBeCVgFKh+wPkJpyzBFO9
EWRbHW4IWZJbMOENxQewkX6khrroMzI5ITbBnVhBJRAQn8x/FFmz/4SIBJBeo9gsiZxHATGTD8Bg
nkesrC1GNgihIewocwZfHhVK4Dbk0koOcDzsmj86LRkeki38CdeAehXuxyN8G2ZdaK69Z9A5sEZ3
vIRUt+b/3Zus+vRNE8NM7bROHqFGF53Z2bwl2OjY/Nz0JgLftudlS6s9DIJJICFeJ0H5N3V37tkF
jfFkGqAcRKPUo1gjQs9S0O307FUdgm+cGumzeTUWeaRzFKXZx46K2Ylht9oVyrkYPxMfcQp2oFdG
LFy1ljl8sFZaGAd+JwgDLhLjN8NdQIgqSl5+9OPMr98MV7NjSqnpsDlB/FeBk7n0Mu3ENdXwzUf4
KfCqYcd5KovfjKVosYsWOAJ/x2zLg54Md48ZHvYk67e+9ADildUD+n6teTHpI4CfTw55y1+l0AED
OolEgNeq6RwoPcgc0u9+ANFbvBCkYo9vo3OSxXZACFIemCEDXE+0aVMMvROeaLriTQuLMn4UQILN
Qx/fMU/k2kfAH73k50RZWILHg3YM/EDqd8KsmEy2z0AMi79rkCEmLYb9NU2R7JkyD3Q/OZ5x0UqE
LpBnWK5+c3+vK3NaLFEt6fiHgoCnUQcplBFbK+0mRa0WLdm4aCMV5F2GLjQhFXXSSbSHfRPDPyGW
1/XipdX/+pTsCZpebZ5I2k1TsnbhlrfZ4kMGC2uTezXcw8JRc2MlDWe9dL2AQA0VhtepEUSnS9mk
WqbLq00Tk9RLmK16Tg7d75LPMlEdQ0sWqSiVVkLLgaYMVCVfIKXFz1iwGjGiNJjRKNgWBiGRu/Qk
eK/S6LZt8dneYqu8ScQTIvYt8Y/GCO/1hn/yViumnBGXxROtdCzjQoRbItmfy2jhuwgQsvFeIPWP
uTzidznygGIf5IkTACPxshVBvVIBsQJvrzY7MToTVGEFxj5PTsZHiAicbKPhgAE2kLbab948FwNy
IJQLo/JQkTTkUMoiGZXdfIJwRQ/xO1W/Qv+fYtCkdEvm/Vt31V3e8Y6NrwEjJGbKjbRT0I0vkTvz
0Xkownr1EFByVZi3C8kAJaenmtg+tW0ATQBDyI7LMNTm8lpMdipoWRzUrNOUD3gcwZ+4F3n3lj2d
wrx8WtTvF1BH87/izYa9GvMg/j+Bn73MD4VhEhSFCuhIAsdtZoD19XQwFlzX4yHXDxL/MWn6SwpT
Ira0w1egDbyG/KQFgRQx9QHe8ja2TxijwDfQMnBvC1AH8oJlgrtkW1w9ikF8cuHXLBgeFoiJQCiK
FvvoEdMmOZ070z+Hn3imljo+BPLi4Nq7b3F4BNcUIHRL0IRukwMZ5a5f/RuZ9b48f1f6Z3m+bpfW
XM5VHtHtK1jXO4zeqccF4CrIiYVDH9jTmtQxst5gNP9xhQ31bxtzMXNmNQQZ6ryqYBuSzaqTeLit
B95R/vnYSKSm4fY2l8QYK1f1RKhrkJFzi9O+WddAUELyjwCVnLxZklsly188liNnRPygXYPewDsW
K6RxwsJahpXl7fyWFrkfloOwIMaAWr1mODDxSWkPciCgOyHGjl9gnl8Kag8GHKmZcqnIh2MAM5UF
GhxOYFXCu/8WkQTqBM6Qw+njE8VgjFUqJyZiI3BqUrns8okQbcdHnE1OsMG0TI2Wqjv6qWTnIAZF
471x/d+uf7ftqyRQlEEGsR4xBYbdwRw7PBXECEvW8DHLZEGDLOzXS3Bmj6KD+jkhRSAV2srMZHSz
f6ky898EkinaPEgF7Yljm6iB6fdH+QMnTCGUx43MIqt/S/9mB212ysu5/QWFIikNC7hXsBr/UG+X
X8R7YSgXrwZ99BINuJwDwLpYChGoQH1BVHApsBKvpW+kNtJRwYPAuSVchEZbITrBLtLMxgzJ+BE2
PGMRGptbBOg7Er68Ci7EYsygjiU1f9wpCo4bi0nOYP0wlTf/uFxH63D5JT+VX4Rkyb9wU4m7EC0J
pwq7O4indscczP8x/PaK0ztYU0rj3OxzZYOuglJXTu/Gp2Zeqo9QZDdVJvKIIY7eZvaOECPRLJ/A
OxUdYuPS+X/QGjLjX7SjjhGFhaN9cVOz22PHwnjIRBUGB1iVcV0tOXshDYybpm4/UVBhLeI5bgwA
aTY8TjsKGiIWGUZ2DUmtLd9rDq4d68ZT9DbKXv4K6bNBAL/i5DUH3sOYXQSEbkFOjLwRiYUDViMC
3UBgjz9/K8O8o02INs2eysasERzBJ6GP9ALpSXBB1tGBtEvju1w9CziC5KD6s3RxlL5ygXZK4Abe
LrKafEfsL/Gt61/h+CGNBMtb6Y+8LxmD8nfgCDrkwCxMp4lDfrNcEcAc6QMMP8lk1VkRTq0wbDqa
iyxvGvhg8D67kXVZeyWSI32qjqfYib4vb5zn/onEnW9UvpFF0gk1DfPj88P/yB39W5Fd9B+MwSv9
UY1z2DooLjoKBm8uhM08R0EUrlimBZdekk8rJR1jcBH5scNoH+Ro6TlPKul7a/kb7oBgK+1P/NNp
hAS8Ha64n8s1Rzle8EPM64hSASfO6GLTSfm2tTvWJ4JDxnHei/8UUv1qR7mhVeY8dngsUAcSwJph
A/YJi77xpNL6887FH67kVoF/AbWMTsIuyD6CYR5a+QnwVAVc/AzlfOFXimFtstfZOHDrbRfeVseN
jhn1uLD4ERDT9N9Nv+WXcolhBnszGNgfIqTEW0GAp0+WO5RC0vQKCFwi922XZgfxETnkV8+xXeFs
L1ShcbFTSMd6sU84nQ//k2o8zMxTJc/FXJqFq4aHSk/tVtkNsLDENtGY/TngwLKxSHb+RvvAwY66
wRSuvYmskNXG/6C+IF2ewF5YBtQj/x+Ml9QF3RFrseAOZuqTMU3obECWC9swrjINY5M9t8Tpp4yw
XXgdGf5k/CFpmcNOnfasAmzGVLlED3pLHQ2AHYQUClFPPtUj5NsA0sPY2tvs3H7BtON2ERgckQ4e
z9yalHP/MwEp7MMXWwTxLB0k1Hgtazy/N096dARz9TxB3ldO7hEzMXF9wr3vbO137msHkJbo1uOD
gzj2SA/93wXWl1S7qPWxVvHmnmPvIiAy+oe0HoU1fCkbgY6k9NgxAYONcjuCFTosJGy4CI98GDo2
Yo34KZbBIzSXXjauADuJro4Aj52oHEfdxdwYy6hZwT4a+vdQqWwz+Uk4uPZentJwS5gvZT36HRUm
noGZYj33q7/lGcsZuDipdxntBRzQgKQiDbhsj0pzImm4dygsIiBFizfkFkpkz92qes1RjuK3rnY3
cg66k68eaJBPMUjoR96xmvBfNj2EyVfx/5UmFPZZbNfkaIZHTtTxCvgx87zoyxbnSrdGGOQD4cxS
ta9IUKS5YsV9ConVv7Eda6h0XughQA3iJ2Icyk82gnhkzFm8eNHazPHzH2r30m9YboIwEBLdWV6k
apenn+OIxju609grp5943XjLuDNa9PZIwReswKumdeJpS6Qmqcy3Udh7fHndGjOCBo6JcYkL8nNR
/fMQM9TxRSjsAt/b4KKRBcK+8BEQBZM8SF0v99CmOvBPcUa6LBH5d2hxR6pXf9qj+CTtwl/NDvPk
ihIC3BrPmsft055llCDgfcmB3yivKWlUBvvSwpHVOwImwBeiWjjy+G2iD20dojpkDtP+A9ef2NsD
3O8LyQ0QOHuf9Xj1W6L8UR2HG06ZmqSeqLvPLofRJlYRFKOePXfRbzb7nbkO/S0ALHs8/80HBK0O
oS7MAmhz+xeeCCmrd8RPolpWznQzIvFIHrNdF4YGG2a+QCiHeRuR1goVJkAOIY3ihmPG5rEN6yeB
QP1OdXjOEtM41zvKdQeVZy/5nUEDcaN0F3Iq0aH3Dmsxcs2alNFr+2SjKeIPwh77Vlo56JYVq0br
gjtZA7OLLnXBhi/QtMiES1j4xrug0OvwKp2wEqzwxDbJGlG+27NdvJH48d29Kl4pUDkfYCBrrfZ7
3g4pcftk03cBM6ltHZ+c6XO+YwxuwDjw2x04gm5LGGh0MkJ0J+iVU8HTMfWQ2vpGCB24fG6+XjAd
TKxU+iCasIXAztMDgk4E7BmIz5o4PKfhr/vn8R9evHkGOVAmuClIEUhcJqOahvM9Ik0s0ozCvPib
iAT7grYwWpi4OmEkcN2+ee+0wFn2rr5+IM3h9OTe9dN7HmFfZUh002n/XiTQsqyP/FBIXuC2Wrd3
SuZP6u4RuZuYgxXQVxxHCE/7F8qXabnDRlsOb4N4n2N8I19TiY9I8lHy8ToWh3hTgvd8gbeI7cmI
d8h4SjKbdPQFtEM4FldwDgzCeV9uPMxp5Q16DDVvgirclon+fiDG4BLbRbZI0XDxaJHIVzgnSnsR
n/X+o2dN09p/lJAyHnlHtnw0PuoaH1ucnxXSKg6MR54vMsDcDd4nwPZKQyfDC6Yj7XcX+k6vtzA5
iy2nAp+/frKNGh75HMjSdjyNMapxvnL+xsQGRVv4fzzHsfigNzV9c0vmLLfHpWZng62l9Eo5o81b
jDUWCV41R49L0gkvDy4uGMiZb+AAWqpn8DeU5yTLjs0lRVSpYC355Z+32WHAKWaYFAQX8zG1fCm3
0D8Yc9cLSx/bGkrdDZIEkFmRfwvRGnTqD3KAg6BtapB5WnAhmVYEfYMOcJYSD5J37yR8l998nP5b
WfxxoLHAItGD+mURtPRPMn2Hi+Z2iImIIFsJmdMZvxpQsQXssMWEQZmM9jOuo/1Egz0Jq6TvS1T2
cTJidVCWrnCv7Km3kWwvmeaHQ/Agenu57Rjm7zyqknzKvZfOr2v07pyyceQqvVvDGHDmTMUVm3a2
JE6xvzCiL9T1EqlLzGBrGvtaPijorslNzmm78uILlwyhMEXwO/JgZmZ84zUvSM36G2Z2Lr+yLKpg
b2jc/c/l4kgw3+yCR6MZ/8zVyGQJ4+1Jv1VAUjaBgfbX3/nmxMqaHzIUHBafm9kKqQ2avBGD0IrK
CZxID36OEp7/xfsK/4rcGDGXsNOQAhAuBeFDmaJgUmiauzkJe/TkEqzf42MVJ5aROnpNvYPQkbNi
VyCQrJ7xYhfjFqWUkxO/iiFK+t+k2M+AOzI+Dnf5K2P9XAyYxrHfygvyPRw2xFcmHhLkeWTyguby
sPupLWv/Zng78+/al1hca/1S1sd8lgJ16+VfguRhA4Qr7hW0rN9dsc8e9HeJQE/tt4RTMv7IiQOA
SzVrQjIBTbqvpn4wQwEZxp8ibACZyvjK5h9q3TMnUXJo8zoPsJ41iUZq7nrSVlnOTk+92gh9u1J+
fHaVfjQlG5y7ppmA8uWNx6Pyx3+CWjLUXZelQVrFQyZK4hTtyZ1t0B2ziLEl4eTSpLdOVnBCd0Nk
kJrhFouE+IZDGGhWchCqG9VennzqMUFtFvl+GZNMCmSlUhX4bQwvEnNpMpRPnFr8KU2erhQVCZrm
kkng4eTuD3F6Lwg+pS5JKZCNkC6ho4zaqyhUcG6/S+gkYfgbs8+QlFLiHvgax31XwaQRSsJMHEym
SGqCbgnaH8FBpCvI8ppwIdgb/PpjZRNYSzSL6YIPCXgzCVEq3RyJWGfVxvYZTaQ+rDJ1NTIyoR7g
B+HFgJ6l4omHXlujzW2GbUkid2iXGO5LK+Yo6C3doAnuKATQ7Mfl7xtkmAOSC7S79NI2hCGnkITq
eRcPO1MYQMyFQOkUYX5HK9pKDmzFnROWvn4KVAHGukb/OF453bSJ0QZR4h/vA9vIJjkU4j4vXJ/S
s13BvlW4+fQzh2kHL9bIdtuRtPD//YbpJbjk6qGu+Nv9W1ewqpANcxSXT9Y8DVu6N99PlJAQv0iF
2fLmD78TDPybjIFIPpINQvBA0zvd7xTcGKdoJouqx9yHHLloBoLy3yAfs+UN6NvAycupdSJBICKH
Gwun6mKYSOVt3x7Lws3idcgk7cy0jsMOD39UOyI5+YgKyAjR98aHR9l9bPENt4bFleMtdpliyapN
NGi2JEoJVREanYcqfHPGYkqohTv3grRDP4xFkHN1bkNUjgwEFOclB64Gb3ZicIcwXvPGsjH8zl3b
K2PCGWyJb7RVBOQQ97Gk+UOk2sFs6zOW/m6bkVWNNnFFCih4EpQHVhpAr89gfQkoH1iRP2vq6zx/
cgVFhzT7bH7z8Tcu3QKiAeQYDfoTMQHRjuTGqt0GPktDworRn2sNhwNJSO38LR6S9fhMdEIDX0ud
/KddjvhKv3TSrp2uhP3uJHnbVA+8Tcy4ADex3TxmZTrbYo1X+IWfpfBhm+daosysmRX0CykfUqwQ
9Dd/evkoPMObsIsnECjVKcY7UQoZ3uFDAD/sT2/+6BhjIhMKTVQjJCh7ejPYxn1BPhY7W8993/0K
zRNgbUKkFPzGPznaalbV5Reda/S3caxi2/idk/03TPucpcvwB0M9RAy+QFD56ovgz9aF2lMmG1+h
wxeLHc5GWoL0q8dnRCENz42yyg3MNPaoOyXyKzAgFWbeLfjljY1Z6J8LRFSrBAObG+PU2o36/9aM
mqiGGQRtw41xNtoXjKmuHfB9qtO3HF/4KSK67ObsOcIFu6uS7REf62jEyHvNKd3FFWOONEJ+cXFq
GiGAZvbAjlADdyBy3qgeb9S61mw+Ig7U7Cd4MCzdsMvQTcNH/MeWKhVWnW/V5A6vKpwBpWsyVknn
MyLiDqwAi2G0+WP+yEdH4Y3XNq2Mhffo4dwjGv4fIWuskHTQYo6AAQGU2cFVATBnqcPPJixe/LuI
8rk+i8xa6GbkHTPQHSKqqJ8i6b+7imueVJnyPrtdOhXIRDJ/dYDA6PYqHxbOnRb7554bo8DSCjQt
rzvhxFceN0+YtECFobgvSg1+YV71J8Q8DnqMpt2Tq63RLHikQmxha+MqOM7Z4JzdC2qkjl7E4Mqj
vCO6v9wVPb9xq1w6nDbDVnmU4FgJ9SUPleaR5B9rcfkEQ2FBAautHkq/xQFuY/bCVM15lG7Mxp5A
08NNh0nTCm8ZQsFssjtEkaTKgm0ipANSIM6eUoeDGP9C6PW7puIWRI7HnCycEvpeki8eIMRvs8AY
UvW3GQ+8X420heLkVwHtUjJUe80zbZ5dvBNgYtJDrpyYB6pwlpgQvnAah7NKYRxMAwxHqwEmvoql
3d7Fr/4k84egRtp0R6k6lFRGrJk2pa36g+LgSPMDAhRsfNNHYAByeLdWNutpB/YfLQkCIQdv7Z0G
vIAkB5Mz2H5if24Xp6DbI+X0fjjoF+UDkK9KOfncfKB9y04GVsBgXQlO+OZlZ7+jROuWnlqZ0QIz
75w73GAykmHSCGavtx5JiIx28GwlIhQqPVCbxobNEqZEWyE1+bjM9DAvLK8pSaNbEklpviDJmAQJ
mepLB9GcLhAAcJkRcMAMVhuWxOwwimDK05sYz2Yu2kiNf9Re9O9EO8MnMBuBttX8aSsjv4IZLnjm
Anp4+gPeC3YBYOjSRF0TXFsyuLnTA3I6mQ45Iim2gfqddQgWQ5vAqcDFCxGq2yWzgwtPySv6tyy+
ePy4x9mydBF1nCXLw8p/d+tON8UJwTs6hgPyKV5qadgwo+qf+Z0xNcjshuWN/kdqGpF83dQfoXYi
4MPQ6jTk7+eydQzRxXZUQrYzKwOAE9JmRfVek+6TMme3pOwJrAznHHp2PPuwmb4ltCuCyxXqRqyg
f+jDhmxSvvFszip1SHIjl6yT8EluGVSHdVV/t4bbW7x2qAd1vjLD1PIza9DEY/CZASJd2m7lUZ7M
c6LjlhatcXg2xW6WLiXr7lJcSSfx1O/ig5SovDm06YYY1q4luBj1+1xwmHyJ/5IKDHflvUs8TeQk
DoTpkFmC7Gi6FqOTVrRNvjU73zM4KUcBKFLbDKjzKh67tQAhiIWnJFd03dBnmbAyUeU3Z/S1LG+6
E06baVznPwP1igpsMpeHiQoKN80iRfJlYVmz4O5RWRtIrOj9pWgKjTIhQ9VHLhyVPzgaRq8ARdqt
NlbG33JAAImoh/kNb+IM7yIJztcA9YMyL/SIAjqRtBEya01xVh2tS0Ic+YWPa0oeg2+0qYz1sWYT
RAR3QapVRQ8QTugZ4OB5qYEiMaDyMAAKEiujrbFYTpxC/TrSTOONspN/oGGhFrkE1zIyBDJKkPJz
ow/432d/SkZMxl/X2DiUPKwCHDHz0b8LaZ7mEko2sFsM/jkfFjqa4MzPKVpdujniZ9cQKAQDRyY6
LrXgRtZaE1lJeKTgliJcmJSk4z5WzFGwNOXIxSMmXzjmEchwQ3eXgJElsB7+mXivhc19K3z3lzpF
moMnY8bC+FbS/MDAof2BbwFrESHMpY5eohnWzDxhY1psCSPhScgnVsnDSL9jvFrEbQ28x/BZs5yF
/NFiQG/nzNcj2euK0/guX1VHsgToLlmcFvIeFCbEEFC3FGAx5HV/jiQkm/wDSEPSSGks6VcuQWF1
a3MxJoSrh5THbS7aCyWcLDj5tIYo5dcriKiRPqCOygrakmwMm988jYoZZBYZElDDNhy10m1Zy7ma
Qu7pyZaqj6w/hpUpflLZBS/avNHEkkSPnr0TTETzEMJLZV31kDC6RUt0CkPziRNEVz/9CRH0iTBP
IyIxnQWMhKf+Z0nUr1bbyeKH5ytYcIn3KOeABydgnGl5VMUv5k1d/JKDU4nZQL9PRF2AKC8lUKmB
PGEJowKazDjl7p6uc5pZ8JvnQH7KvygiROCgEzfQyZxWKd4G3jXfn4dAynyXGnouPNzcR7DeRfn4
Y0UKb0RFzzfPUvzU2EFZJP0IPo9lspKI2AIqSJYIZTsOduoPevnukSWc/GgC/d/8af3A/VBch+id
szaqJEWXA68gU+F4mWvPKTE/0dKc+vticvn3CAsTx0sTn8PSCbNLHL763JnC0KqIxFC8j4hWqXHX
884DB3sWz3aLT5QpDzGWxNRMltwa8Y2hng3C1NBV8ISK6i1TaJZA+4YPh+g5fV/EO2xdWvGFvKzU
7DRCFZPc05hfSIuu8VTWmNBGN168DJhn0f9TAK9Uurz+EZIw/JFrDWpUdacE9iWB6w9QVPrKoyZP
IB+QzAAwzHCiTvNMbHnZzIYD+gEYsaBUwdPTLtzYdp2aBAxmLgcdirJyP+4yOzyRwxMSSJC4/ts/
49fBjDtz8iXn0BMRSWI3hKGte3TOG95WppFyI8zqMujiYhv5W7qSmtl1DFcEcZDio7KJv2EIv409
R9izI9mIuXQGcqpjyFlx5odDgiCRf3FX+hO5e47WWpgvgdRzE/sfuDgxGvxNQ7IuYnR3QAs4xnXB
zSnPBpuY2wbimQ2nkmNTgLmUcEk7OozrE1MYlvRHTc72nKb+CJz/ZdsTf1hLijjz+L7I7Gnpdn+L
cK461aZ/lIMjvlPhpE0CCr7QDBEQASRaf9dPmWoCEKg9EdTT/2pj2soQ3pgwd2dvh/18YZU7oHdK
MypyJUzuhiVSaTwGrHrbcevXW/pxNTS1DP/AW4uCvOfKWpBpZ1eH6YulPtql6UWHWSo3MUHGw9zQ
1zxo6IguQ+C6VMnk+xEVswkQh7S3UV+9v5c8MpUxcUM8NKFbgphzpv3lPN+0Fm/Z1PLNAtsurclm
9sHcyvv8P5hefuPRjA+9eoFH/ePnlY1Tf0suyCKMK1EtCMgkbyuLPzMMtknmvIUvOiIJ7FNDDNBz
Qbl+hXMILmyqbIAQ7UCLrYV9lvdggW2W1Yz3mTICnzgcfrm1i2R/6dZ79hCv2hbzO8Gj5ZdINChj
JTJ52eIvrEaXEYVoD1rbNHOwlyHdbCW1qT/tuIvP5cz2i1/LwKF1UnOJsh00GwRxVr4R2HJSm9is
+zNXnpzeeVlzxKAOIImuO6LsVpda+KHhjTgf2hIlyi/VJ3wZVvfG4VpPi60y4SRnOr+CYbb3bqJF
g2WNUA30L70DlX33lLfcuajhYmQsnsYx9n8Oyag4fs9fSrr6xq8u7Zv4bSxZv2xMWKiHdaTT4Y2f
0ubc5ObfqZYBq6n+1FRm15t5BCnNqvwr79qlqDfpHW1tb2zBYTeA2/oxW9jhcqudsWLqBS4UFEi+
/K1igtjm5bYnVoaSxRTcmDv6GfEdKjavCKeS/C3tOKLm6EaVy5HO7xZxgaRfJcT1+o+UzHqgFUkE
3pICuWz18n6YsuUfQXNwdxCFFB8W1xQIqkb0c+T4RdxjBh8+ZKq/bntkpWQVOKheEDP2lFhs5DtL
zj7D3WVYsDdg8WC/vWpnB+1NHtIiAOaG8Ak3oBzkVvULHOpzdiKKV4mw2rl3R/E3NGGC3nsLK/70
lJMYbEUSBVnHqTXHwzFLBrp9of+EjpC61bumBtfK0YUtr2GwIb1Bbo65+AWTUPUvyQPPhRDDgmrN
onF2emElyCgQXUSgJMimhRVvbuzu0cZgt4zrl/YRd27Zui8h2TTMWuVVUA851NYKhEuePrqrQTfV
hm+pOPigNmZ81/UVy0YAnjHrziQHSWA2kmFmhiUG90vmtrrLXS63rk/iCB/eJMnZJjcm4XPLO1Ww
gvwmC/si2dYeEB1M+LYZ2UhXPOqrFPE4oWQk0QFak8u3XoSmh2hUlr9ZluobBDjQEeZknmpiYE8U
AMU/YAbxKzvKn2N10ELi1tzi2IrPHKnZ1CerCDc7euT1svjNptnJRlepuK4xtyYBERaPh/4tdkga
emqVLA2N2fjAyI3zvkPzKG8JaGcWPen06G0T4ki/QqaeQPwwgh1iCtRofBWb8j70J/4VLlF1mxy8
wh3Ti5R/GqNbB/ssQZXpVP/cYBZuy9u5sCqzwj8EJMK1sjqLwoIdHcn4ZldKf4McH3BFnqTvWyk/
5ORORMscI7iWcSJtqXgJ3jzeC9ECxAWqF7zPVP7MMH8zdtAmx289YyAn9ZcbGiIoPoYnGKCwP0aA
e4A2HOIqm+oe5IJ3gzCVuSsbrqhEe2Aut/xJaMM9wkgJ7c12aNqEK5/YMy8IkcBZp3MGl4XZOzpz
h4P3GXfqe/RraNFDIQJs59MeJh0Z3XRgayxkPhESG/jjQx58NxSWhIOlgytxXI3jx+htkHjLiy81
NbsjB9KGctfHPGQs/tDTF5oZKS+A2UBjA1xXZluuDSYlQqyZ3dCRcjcai4+Q5Uha80Mk/TWdngzY
0HaR8oTJCRysdN4O8aKpSPZUngdUYxoSBSeR7Ai3OROBcBxz4lz4WUES2hmdRuEvsH2ZRNcumMaC
fxw2/IKNc0X1DHd/0b0IujfONye5uKVKX9ueD4mzRllzRMWfVDEo8bknmAXXSkus2S9SNPBoVDq9
v6O1nZjjciuUYE00jCKmw7lhIAeO0z23T+VKTyl3gdZDOD5i0eV5tTFwZFmh92p8h4QExhj+CzSE
SpdzBHZoicQJ5ItLoJ97BD8A8jkzQOrWd9JpcspBemsyWN7cujgtvVuhfUZavaYdJJrz6J6C/Kf0
j0U+zxlzyelf7HVWg4kyLi8K7zfEtlIuQUmPbb8rh1vISk1G9VqiFjTuwNWW7hRcJv/U8gqw7yPz
TH8iZiQxRRpJrlrnYqDiJxHpOaPfk0ko+8dvk5yCJU8NWC5BkjE+LyRqQW76nDIo/sUzhGCibVXs
rF3vluUchkV6coU1k1XRgHVKTymB0Io2f9td9aWDeqEX5nsCKRkWH2rhFEuqNkKHSs6Qqw8fEXl5
ZGIy26j4BH8X8+qCkQ/DEzB5+VTaA1Ak6SgoWSSOucqtiquhHpvmQ4VgC9utxO27MKP0u3rky28u
qGso2xMqWJl4gC0TlYcIsTZ+NPFg5H+wvkyyH01JYHbP7NkkXNyosVhj2yf1eE23x1pr0CRi/Bky
ce+gBViYhX95sGeUIvCFFX/C14CBcJUdu8W5TU2ROCqLbF7AQQrMewzryGEKHJvSPgl/oT8ACSNH
yGmOW3yrGtbbiL1FNiVhnnoFny6kj5AMmO4z45BUmy0zJDqQL/GQp/eB3Nf/SDqrJcexLIp+kSLE
8GoLzOwEvygqScysr5+lnree6onqTFu698Dea5MfxH4uFRxknTgKUX6MW51ZaLgPgj2qUEp5DGDa
TlTPSX+B3w96PRyvMUsga/5g39+uw8KZvsTCxlaBq6I8wpVlGxU/YuSOhD/wwzjlI6nWSCaP8L3Y
fOfxKSsIf0LhAb2a234zoC4YVw1xfMglUGdel7rzx5ouaHmo+PtqO1k2/XcI1rfgu3Et5jk7GvPY
2Pontsq+Q/K7+Ui+AEx/CrCrsXTkoK8YZKrGGilDJkOGfuJ+1LgPawbqHxFjMRYJ7LL1Zx576g34
wr3IPA5cGF1R4SQbLKzJc4ldDj6hiE4We19jRZgKVNSMh9fpoFIzoFU2+rDD+DT0m6E/RtolAHSQ
aRcl3+U9wLNvmS6lRaLRkmUKvz5jDYCGjvrnKM9etJ8PzWgzYdSghLtl6+CVmz+A3aCMZ2RxLhj6
futeuMbF8ClUd/8RLpy4dWWdTflgCruZvg0Jy65Jn+UbMxxszTU4WdJco/ckvDWcGxivNstp7IFi
9d9rjmw4vfNjUFn68WucLJ+or3Vd2+eyumaZ3UuXAO7DAsrnY8+aO+4wxne77A3poj/veho0Jknt
Iwg/WQCWayp4TlXG7agZMJCthDMYTGu8lzGb0jW0HVk95sJGr1iznfL4bREDHH5i/1wCp8+8lFjO
/ESIxsj76KAAhDupAKTAnnUF/9UfkAQYyLGfA43bfcYhBEQs2QvjGycqDXSzH+nfsLdp6XXmJEe0
uuq/pMKOruZxtn6UQ+MNT8t0h9/EEZBjgkxjMfrBVkmUN5BSAKyI6w9QvTgKiFQlwiSQPwwqn31X
Qb9YNddQAt3bLR/YjZxmBd0RQNEJ89Faaq7RpnTDb6H2pBzYszsE17ZcwYaU3PYrv5ekmSMAcLn0
K0e9qhFfJePYS8HA5oGZDbinPb8zU07W5686W3ftbSayjEgmFzoGcQbVGqUpfofOA2yNrkAkiRlw
6Yrpuq9ch386GA1PjT1T+A6ZCrbvirqt1PfkN2CX9tL2wH3xvDgSk0tGT/cM/y4OK/UpT49J8XCn
2RN3GUhtFJ1gR585SUGWV8G+chayg2HLgy03X9O8mcmBm+uP9gO9hBK9FixDobqquMP6mX8DPAu0
ZQ5F1UNlhQKXoR9bO22FCBHopeIqB+B79+KXp7NRvPBj+O36DWoR/ncvUvNuA50BJ9uyIKK73hgE
yVHtcwTQembb2GTh0h1lomfov0hSRn9bvYk82RST01llwWUu5yiuRXPbZjQLd0WE7P2lMsscyTWO
B/Tq5ECsfiMW85jFfbdibIgVxrdVZSdzq4D9IyFjDRSrZvdw6iWwJq7G4oHtbbye/B9N+pdKOKod
dO4dOjbFaxEhJfta+grvUcsMCmMgh69t3isXrzC343D+5pU4kieFJzc+A7GeN3AkAPHgNF4MmKBe
Ul5hDyGdCoDgoDwsfgZ0wPpOFRgU/Jt9MCEGiQEDVhOOFTdPEYKUxDKt0u/WX7W+i/hdC7HBnbTu
I7a29XwqLcQja5N5T+qN8j1e7y2idOjsgIChc/7AwWUMuNXIQKDXia/V8APIStxZrCrtvL1nv3r0
rX7qWwDVOH9TJEdL3hbH4LuF7LF1qxsS3QIBArAH5xze6SANIlXtgLRfrwUob2v7/J7G5/Er4ppV
T2P+UYyrnl0NEEL1UG/94neQrz46WZJuGpcYOuguIHbbg+Hv0m3Gd9FzdzLYRNO8n7EhKHYx3PrI
0QvPx9z7s49ObOnX0rOVaQ21A4fgwjh6Dw+RtsVbiIze35O1or5lzaN71KiZ0QrZ+lf8rMhR4acv
hEsB7m7+J77VPBqByJWVBGc4yGF4MMNdAVpE2YN+zgJXUJn1fmZ8pw0EzQZW5fTModGXAeaLLWYU
rCybrkKbRhDjEoCNtKhuPXbeLH2Tk47qS8bsA8uq+z+Pirl6zzrdDbH4Yz1F04iaVp+/zfShBtA5
GjxDbpoSO/Eu22bvIUph1lTql+weWegP8CrhVVV2ZIeS7ImrbllukkCUrWO2HBR6NfsC9dzY+EcY
PRh/1p+ku0Ho1YySh21P+TVPtE4wjdwG8a+BfT3vEZt/p9pDmj1h2IjvDFEYBWLhqtTzDA0V2RCp
Boia9WS3iN5HJijE6pEXh52cJRkJ3IFEkwbVNf/0edYBKBk3KbIH3mY9/OUsbbFc0CKgfiE0nmSu
Wy1eeu27c2iPv7WP9AFBZad258FDvkngIPjUN4UjRCUHjBbSUz6CeGtOmNJ/IBQYaNvYOSy3SUeD
xdnekGPFJFkm8mTYGQyPyuIZadCX90QmM0KEnDtSMVMzJdqv+EBWuNSj9b3aUy0wTVoilSt7Lq+s
eU26L6wqwNHVc0j7ysohK3bJqkUdg3h02CwN0k9invgp/pmoVvgTfc2cHZxdnJ/JDY3W+oY26chJ
WnpK7qq3BfZGRgtLgXVzSQTKPFQqPWYB5x+h6BnR6GvCGtcFEK+12u/lR8HQscCpcRgMTyJW/pSE
DvvdcSe8SahAtoSHkZYEp47ZGi44RkrlWfqry72OuZp6mPhMEQXWSOoXmehMvExjXnGqxl8AJGMB
MADr3gsCUN9GPNtzOsluFTzxoMm+mwwXFlEBuXsqw0oghZ3lhRKf2YbHpmSn+6TIL1AqJDqMG5d4
sldXIm7HyhHLjGh8T/uX03HTr1DsZvQpTzk9syzoFVItbWM4L6tr8YcwnR55essh/vT3huaaFiLp
czQS3smIfKtIkN+/E4I9ZgRTjhbd+dhYNaG+YdVUZDjq01cwoBLA/X5SsT6toSbkSLL4P0Fqpm3L
SC1k58QoBGxhTaAP+0u3v/IkaddC/O1PDGmL0DMY9ohLCpKsUTItIbHs/pkfE2eMoBHNAdMEa01P
QkmrvhUPwmEooy22LiuxuTLqQN+Qqw9Cf6N2swzfQUW+TbYWPELRwQDEehvHU+PimWXjZdqm8ICb
Fvt/HZnlmAys+JLQ+pmfDQufbrmIHwN1L1Lk6E1AG0h5W3QLz5SUTs9EP/pU2ZcwMsO4zeC1wKtk
6R7hovGOPVi3YQEimL9IvKbwEYMHAQlYv2Z/04hfEtZUEbpnZAdf1WZiN8NsnvQLmHgsmH3jQW/s
j4f5MsyfZX+XhF/ckghVawIhGXsnZ7/ZaE9m0ZjuaKVxCyPsT6JHkx6T9gRDTmbRxFQ1nC8hjgSv
nfeQylIiromyOjZHX+Sj+sqUU6FdLFbFi4HpIiunJtiI3afcO5Lx8Au3hG2smUwFmJw+FSQxXMes
dkO0gSRxCDgRbMheSFRZZtrg3W7Eq/kUsHH/o8Zfbfs39z+Ay8g++JKpFAPenB74UMueBB3SPgp+
R+EjFPYq/DxYn1yA8JUIveULciM0scwN1WcdomFg6EWUq9p8Vx22adJ7iQOOToDq6y+rw2jPjo6e
fA1bLkpBBqwjveMnIRJEh+jSfo009FJx7tEExP+WDVi7qcjheZMR+X5UEuxRdDzGCjm6FL6x55PF
f5FOjAo4W93Jj2gtI83Txo28iaYbEwSD87HrLo2PG/HJhBWtBaSMHfk1QAoj+PLUCEzcTezChdsK
33y9AiV6+IQ9anVXtoV+dGX3Nivvkb3RJTiDGw2/q5R8C58QdcZLdurRplCp+4wSQNgCd/caUFsv
ZYBx8TsFR45fp4a54++Lr1iiH9Ns7L4KUqdQOYF3YTNLY8dTSV8Ts4g4yl6+CCv0rfSTj1dGvDgN
rJpz+6sgTUa1R/+PIQCobAakcnFq6BEo2Nl7YkBjDo6eCCQtLmpEPoKAg5wfkg6JpIBwzR4O1+7J
z0dcCyrdCY/7RLjNWsTXBFo+fJg7anCV8TNL5H5j4h9bBg92F96iAHUQ4RVDsIWctx03OjoRGJO2
dewYCaE+4j786m8z/cpa/oE51a8SXAF73Ti3xUU0t7gefJJ+2fatxae8I3WF+SWQZU6eZCf4O816
0uvh5JN4Lff4e+k7KZGJz3Pom4kJByjC6vm9Vr1yE+KEZG+g75Riq/QXlogZzxnNynSVIo9pLb/x
sFYB9HGItB6CQWA+y6yayunYMcQfkOT8hGiXHNzLCL7NECIi4zKGhkP8ICV7wlilbMMjyiqLpWdN
f1UBTuYBQqK7oXifFQebVXLGLokbD22G9Sj5cnEIpaOD/75cHaCDULEz5PT6T9R0bNQ4bMSNbmFv
Z3G8Xgfb6sNvvETcl+8ZLg1e8i2Fx4g4YtpWewQWq2E/8wmzrgLUACcLyZPMoRmsiz0lrF848k4J
WbzckBHglBi7c4Oe7EAVwuAAXe8XpRkSucb+M/WjKedux90JYEPasiXkb6cG/NdRwc00BNpy/poU
9PuGEPhLnL+VPrBG+l8wP+mq2Ip4vYNjGwPcWyXCuTokfGrHS4D8EYEPxeiFL0cY4Dph494w96MX
pIzmoTP/Eno6ds174JlOaCKbIZkWo1xF9YE75NhwB1oHXNjN1WdQ9lNW52haSxWAHvSVp4J0r4iY
LSIIwBcxlJmQaLhTTzmyA1oXSYhmtjG7KuvZ+d8wbDrprcIfAoASCC0EJceCtfNRBRsZpbsrRoee
LOwJWQcTcS37CRhjw1OcJne+dtIPYjCAdelCLHdRbCpPKbkgShm6Hdcb6qS2WiM2obLca09lZozG
KGJGcn5U8C6ZZOmicYgvFjHZCHvQjXPYQf28mA/tmhTriMCViACe4VIuh2rtVNt5R3c0cSyAYcs3
gOIBmaKvditcCeccL6kL6J61DFXiRefZBSmyDBpvnYikzA4M9r8wP9+k5bC4Qa0hCbiyCU5Qllg7
6z0mbrZoCeYuHnl81bRdmH1kv0ueS0nr5JVv1i5zaQvKms0TcV1MI7dU7kR9m5RGPCQRUcXLqtjE
3nH+i7Bq29Wi1GUORukx6NumuPo8AF9kdm8wN6JfE9mwzotchY8xA/+Tr+RNwiLqfXz11W9cnVI0
hSF92lSBAkIpv0AAExRGiBngV0m2Doz72lHylejcpvIRIrASYSrk+F1UR88ftcTK/2uiyyxQa475
mzWg2bejYj2SMiQ5y82CGhXw7btxIiQI0h6fu/koJ0c40vgiesK7pnUUGf5ObbikEfZmMx6AUnFk
BO8GUED+KJQe1XhKicIZDu07aSPzbMMyPDKrWsTZBDOThMLoyXAS5VYiQJeYWDoq2b8iS3mX08OI
YAIgmIdQMexmfESD4IEfOXfWtml3eIH5vmpCCgOHJ0nmWDJZtcKXWQUooybhy9jp43ud7xWcFNJv
WH3znPVw7h3rmlyy76LCHG8iIOPhpGoqJ4yQdysCwXHC8DDu0uHF1d+1LCluNdxb+c8Pn3l6L6KX
cvJdDvL2S4PSIpR3g8ytdfWRSkgsV5q4bsFGr7KnccrCu8YGjyA2bRujLuLCvFBOcDxDHWWw0f7O
Gjaz6xjfBdYck91+xYzI/PjUtGcdV7n4xevIemUE7PuSpj1ptWny8lH+wCcTtliI7kjHy2hTPxPN
kwQPG1cJXd/8N9Q3ffwaP5GEFks/yFwTKaCByjjrXYVrdIW4d+KGAwwyv2iFiO1kj6YqzvSB1/Gz
okHJmE/ZdBfdkbkWjtqrcu9R9uv7jpFXDk/Uae/z9NZRn2KMyJMFZVvRkWvbXF6nbnKNiD/EdfeT
vks01cTMr3UeQLgbKNh3enVTpFOkPSY85TOjvBsdeS+hyKbM3tHSibkTxk/ib/n6A0dktti5Nqmt
/Jp6voviTc3bafDkoYuA1pKsHIAF8UF3xdUaUOyZNitSX6GwsaxfHAnQbBdfbrFLtSVnsI8OqnnH
IVNt+25dNV9zjcAQnC1zDDt4bzLb2hhkNpUbf6+asL7dyrgpyhU1HvOhftcEmIDW0ZEvjhGq+L3s
/YfmhIVHQcxSbBRQ1qNHXgEbXVZOA00ZYx3aMHh+iwwAkjAOmr+Wgcd3sM4gF2GoY8RFmkzA2jEh
Jbu9GXCiEED0q5aZxiphBA89sLrKrHWTW1EfZK6N0JE+SPZLl32eLUweboyBsq0iGPNq9MTlbPx1
RkGb/jWMVvksmU5a6+IVOTxwYGMjPiIbnTSKASzEygZr4HDs33X/FrHZRrBkMhvCpe+dmWAjol+T
H6GsQhYKGMHELbcDi2n4fRd2UuolmGJbvNS4Aa8ajxDOAeHXDEjrfEyyq5KsUP+r4GKy2uJu0x1J
/YijrcGuaqyQm0XEEjhQGYLn6GPWaBk8Ox0hkxFHtshQg+hgAVGk7yr0f+Y8rBQxcCeFlNKYJR9R
PU9VJXrlS6WSqhFAKRu3Yv92MrW9vDNBvAGXFu0IpHeBjkho9slu5GBmDxHZil1xiZpXnRU+Y7Ha
2CnKUyBnC/mBx5Q+fxe6v55he6YS8cDbmdpkhp7JBOaxLztypCkMQ4lV4qeWTY7hPxVo8+h8CXXP
nkCZ5b+yQTsA9LBelrMV0RGuRj23x6aDDaNDTv1qw0+Yvfm98wC8S4/8MrFP5+JkejV7nZfeS6RM
XGS1x2Q50lZafaytzUBEUOnK9TO99xuRSb9mj/JTaViKA80Zjir4S3hQ+KaZKDPB4ThgtvPkXuKq
keCTXiQmz76TcLZAYImdgtX4VmCKm7JhYPFILPMt7v6M6l2U9jOpXwUvV8OR4vFi55KnjKRLQZ5/
jhxJwTqE1Y4Xf92URy310vZSgfow9GsgU3NalDX8BYy+zmq0B9BmSqDgFzAU8tH1/D2jnPVa6M63
1NoxKPUZjBB7oV1kFKk/ok7xwJf4OdEG6U5tuMN4qtD2U9kDkaYwH9tnC/GMdGd7CH6m+At1bXsP
UI/AKL3FxucQneSWwCtC+QA+/5YoGIJN/d6vZOutlv9lAnMk5JCY0sWDCeb+BaMO21uk2AGfOUsh
y63WMgGbAi/fgaRIJtwD2exsVWry5NgV1NV7O91S/OL8hDVJ64QsPAIH+SG1R0PlnLbbqeZKxlQa
lX8pGhz9Z05ACem2IS5u5QRYIn7dGCtf/Qil0xKIRarjvVCAeL2xfC3IjOM56TsnkF4ktCis0Ttb
O0we6zNt9cEpc56I80aBzYoewdG0esOTBPJxV55DmK3xI3+xq2RLuXhHq/lTLfeMfIPir4hZvzIq
Gf4lQr9TXAltjfwnr48wn+TPnju/IRkQCNk47oV+dam+u84DFo0DtHPhG255Pqq7tFSvpgI5hPVE
cqUH4u1nJVOxh16njBxc8gMhkubGVwAdrHfT6DmypBPYSr+33bbzKa11CngZgxHH6gpRWPgNWxSk
2yzAL0VMGwf2n8BzMFBZpRJuYmEVV69IoT/NkbHAXGM2aP529E7kFJvs7Flp/BrWjn5PljekOpWq
HTJarZDIXFCxIx75G4G8gGO7N+iE5t7lnOIOExzV31xMgRGG8B2rL5V5RYAgDO0tus0Z4exYqqhW
/M03pehyN5rHIj/oSC7WpLE9stgeo8el4ciKk4+w/RU5J83oS1vyFii6PsTG/Am6o0EwNDunjFFD
N3q56ukPy1F/Wtx046Hj/AgDUhKYH16WfRQaVEJ7qmlX6GTdn5p5N7b7blxPjYhKgdFlUsMYye1O
4Dki2WXs3ZDuakaCVoFOhZc5Uw4Zd1H6qxrNluZjBMdoeHULHmcf8Djk1l5TmGGHga3oD4HxrM66
iWO4iQ7jrYIOGL765tL0V7V/NDJCQ0bASGYyshWoX2LKDYAJtKQDWbc3iw0Yizj5QHAaaxcO5CDe
z+p5OVW7+JQToGP8S0GRa7Tb8iVnKTvIJySrGX1M3f6VNOQ++0+0sowgjxoijeFqfpo0ouRMZpT0
abFjX2L6zI+3OnMKMUU0Hux0YQN5laajnCFlIsd+WSivp0NtPQwWaqaAQgDfyC1TGe1uZQbiM8mj
bICwyw4EQA8j+ZafEXILOX9P8rtP29Mt4Mwo5sbzNJxbubDucPV3pxIHCCus0c6N8ajN+8h4D+ij
GO7IL3FEQvMRYK3UPbYelhW448JnYK/oX7MS0O7B6IETnLRyWzXPIPrL+z0JhP61EjfT9NL8nQU1
KPQi9TqK0CsOKdtIgl5o1xcR+a4l0KY9VgphknJu5yQHFSCt3jnP2OJxmIrYUN2w21rqIYctk1aQ
0fmOEEXkdMrPVH2KEY3uSk++Rf19Kv9VyU88XHT9FBinMTtU6XZkn4c4DsKzKXnkHIzJoZN3KPSa
GwkBzWYabH7GHpYysy/r2VRrSHbG7Apkhv5l8lF/U758zr2AG5uuZdhHGYIWIMSyxVlM1Mmhe0bZ
SafI4FcYuQi6g5lueywPMZ3tRxFdBgbkPKhgOzu+bsTYh+QQtB9mtWnBWatOSIrnd3RsCUiA1cq6
UbwoBAGF2Fy2VfivHJ7ZQ/2mla3YeZMehJSJ6hfhS41k6jzdgZamLCLJd/e98rUson+6i8F/6G1e
/vhYoIL505nlCkfmTi3FnOFNC7CMYeMBPAIa3ZbdIb4cdHra1pDIDjoMaDNmgkiuY+GML4PswvY+
3Yfq3BNIyR3efbSo/BqFG+MPrb/6GKSLNESQYkOMLnaZ7dLgI+hwipS/sfIos3ude6FMMAtrIvCO
/qdGJE2+GUY3f+uKzw6K1rMtXQpjOHUB9bRsy5iAehFV6kZKjuGXeM+ZQN/Fu4ACmXEggoR2JxuI
81fWvzDd9Jk3fCCH0xtPQIt58M1ddsGaYmRMOD3E+IZ4lPK92Gz0c9Q4rAOM60T0F/tReoJPejbA
cKQ4yHtYCgIeTd31zS3Cc/BrA+/SuDf+5oqbO/Bi3R2ZgT6yHzBf4ArjnCPqyYTWmGh1JsYGKDG/
QQaKHy3hC+M+RNiAEI5BGeccoly86qGtdQepT1fSE3EQu7qOsRwqlVwg1hnvLNpL8cM/xyBaU06o
v2Qk+7OH3Sgs8tncII4EI+KGNq24FERjYLTq8LWn2f1zAAdjbrQMQwdugvzf0GkrRd8PynpokSon
7nSxonMBdBhPOVBRoznNt6I4C+WpxMkiuIqGnBXy5l9j3NAT74ZyycGahQX105ORnG9w/ptApHyk
bk85cjFURuS0E437xMod9uKhhcLT+GSg4yJU8b948nhHIwZdpe/KNeAFfANsIJTwmOBGwqV50tij
I9Rg3vCXGT9Q0/BBhcTUFm+asabYtJAZXsLMqyWvxcz0nrRn5kRoqa/D90w/jjiIMQztdTs5FOsi
vugzih5Cny0Q9RT5OSTudR08HJKXeBR5gKZP5loF47tr/4yTE4QRCS0+iUMC+0f+hSe3+4Z4iBjJ
6rPH1F17QfteIGKrz5N5bEJkUPcaVF6dehXamYqiuqz/kkUjlz3l7AXiGskBpPRkG7Goufk12UK+
qro6k5AQmjcTfOnazKchIIn+jsIatxflU9NtR+zcZEos6raI6KvGTYxNnf0yAcCuBu73FSW0/avq
E1k3T335SxuXJR8R0BImV3doX+jwiWys0E5xZlAW6AcDHNVfSdoyd7LmySimuQdAGL5b2jvrOCv3
GsUW9H07e2DzWHcCQxOUPZ2Bon9E1lZqFgIkClsOHo6qeqMeFj7Hm4ltgMnZvvqqhx1DZ/SNGCPM
lqYN1YLHuInx5nRfcEjTMY24IhHznlixiGfSDHyLdDFXT1zVOqKBBjyNSwsTqZmwgKAU0UCU4KlR
bx3oImtjqg7/gCzLP7INrGqOUVa/zniTrVXxreb/6uY0datw3ibMB30+YqKW0u4wkjQrH8fomvx0
h0S6INoLQNZWBGQ8K+zv3+1RIKuOVcsnY18weeOnNV7y1q7pAPLi0PdH/rBDGyEelwwk2dOg5MY3
Fd4fQ7z+TDfNy0TTa9RXkKPZvprJ3F2SZOKPlt8hdPp8FVSg0IZ/2nlkdou5+NlQb8eUpxeFS4Kp
h8IEzXTGBwqXJEHHv0NY39XvQKMY38HRngU3xvxtIubdDe+82QHOWXEvSbY8ov5yBBksF5AbCYHI
QnNvW4T/TjK4widrtfqFjRLlYyRcMoaCZK8SshPdUPkn25SurwOLsjYO0sVczOaAhAgTxOtFYllI
cJ+BUoPsTnz1LD2VZDugZae0lu6TtGMgjdJOEezoJmaEJmDZJSxpweHlmP2MA4csovCOIr61gfOo
J0Dd8739jqwTDNKB9lCmw7/IrxJAUHMdp3vc0e/y2d4KuGjtzurWeu5QcQApFIubif1mBU82sS58
jvwOw+ww2WPeEGx9Fp6kPAFpoFZDtREMh5g43SthyMM/lQ4V6lridTm7/S11gcpYVziKkrw23yie
mMGmxEVXTmc6IP6L9GccuArsrIJpXpgaKahoJU4CBksY6Cm7/7tiutWtlw8Dfb9euz5hEvGTCAvq
nOiPQRTiHQBxp/qcnoOXBW1FgY3G7hltwmr4Vz5yCO819CT+ykFw/N3Yf8TpYXpLORmsew/j+Js1
U6QOtsBeaZFDzMs+yYAygDdawlW/ko9Yr5fdKKseYlYCr24eYQL/emNY58LcW+hVKibOqKmwt7Bw
MaWrKH+OvCMaXGP2rnhHDLtgPxMvLCwW+Cw715gg5VvAUKY8jYynQWHALogflBkcmKDXNT5tjpz5
Bhc88wDAI5hqZs4GlxhyUXkljA5JQCNYEW6vjmoLviMabJ4pDPxp6hT3BdLdosNz2/LIsoumuPmb
/uSJddl0Fyf+mysDsS1KKiqnSqdZ6de8aFvlR8b3Am+p7jdTYZf9cWI4bhiHiR7ZfDVf1k+zS+RH
41+wNmbkN2CfWjxVD+lrZHCtgicCllRBGetsf+DDPzM6qhSXQLbiWFDEWSz7MYsOz6gAYRzelO+5
YeTVgH1lSWp6hvTXzNtyeFeqbZ5SKMg/guKMTMAiEZbv0g4ieddGL+lcVeLMZouhREvcclaNyKfO
cnytsaWkYUd7SHlEv+UxR+oY4mXhlmBF2UekHm6hSWCuwD465//gEupwElljF/K/BDa/8r7Z8ft3
+o7XDVV8zHYsa/ZzPrNbewAdlkVwN6CcvfbKzSCv5Z70swVQ0y3pDXJyXLTu1i8aEWZyLUwFpyE4
lkFKubsDZSjTt8C+12yt+Bm7ZVJ2g2LD7DY1DtgzYRbx3x3edQyrfGUOzHz26NCA/uMMTv0PGAUU
FjmSvx5MIpl+AyHOzFFAkJzagjtpzy6dAMGIsRzpdqA8bWIdO+QBM9awJYcPeBU6xB5bxEJh/m6f
TAqhcAJmmKxPQEe8RtuMN+pEViWmktoDBiumxwblLAaCZFseNIbUeLseNHsI4Yk9XM9PecM1lVMr
etQ2/GP/EgSWDqv0hfMB3zViKS47XIH0SyxITuNnhH3Pgd59m18mdGb6PdjGwh7pLgNrpOGIUigX
oa922yTweJcTuttzcOkZ7nCn2+o5S9f4a6zfFvSHbXyCUhv6N9bVhnm0LqXOaOFjWla8wj7VSBwk
Ao966yieOPrYQR0N5o14/MbfLD5X+jG/Mp1J0tvyRFI0xnbzjulgg2vQurz5johd5R1XibUnpliC
KiUgl6KqdsMtQmBhz1kONirHZeRE457HxWDu6kDQYwnvexn1A4dZf0HIhxelNRCQ2yrdPv6ZMUSO
B8fdrU/WH5muHTeUHdWbwTrDp4nUdbwx92m4PBtM4mfIXDZxRKv8A2RiY13SfmGHl4kbM6SJec4/
BBwghj1lOwP0cG0PygsW3Fw8sbFxzE3TcQFfSfeMBVUXS1yiGBtMymteeP8Goh8KOfphFSNZ/Iu8
CLOXz9F66+R/PpivgcBuaLFZTeyV8uwgwHw1lFVGvIePVIVM+4ZPkeCeGa3ZvlfYvuFrjZO3N02F
qBh/h/15YGhR69JKRsEfxz+S3CMfX0chXhBEYezrY3QSYgE+ISA/kZ/l5ReYlns71B4dVnPLhWBt
/GbbmqhkN4K+EONzgyzEKUBmM55PBfsKm8iKmOlO47w6I38YsW5Css7OEOaUvQYTJQE1ndGE69It
abyagmLAmZp9T5hD2gamT/hBqEPT7Rd1dHQEeazr50FEfJ56KHBMjiYFnAyyg3DdhP8MsjE6li57
lnDRRW0/MvAi/kWDEMSitdWReauuGdkS6pkzrAAO+wiR8loets2vyotsTx9Khfpmo1GdUc4tXYRB
tfXMCpqmUxY7iaeJX6zRZpVMJ0daXic7+mUsltqfiI1Zt2rlvnrk00vocK75h8JTLwSHrDuwFMD/
83HbbaOHwB7qp+THYUkDPO85bbvq2k5boj48wHvL+BEayBrfgobb57+cOjgNJ2tn3aIVhiEWorxd
RI3WT5UdwTOETDy70TKU3bewJ/Z5sVcYjwOJ7/eJvkm/AMJqikejlLWe9sdL0fYMAtp3LfypWXiZ
qL+g2HGXMfHgG6GTHpkCL5oj3BIEtrPykj6x+BCzoUFhXswvCDhg06mhK5Bjpx1Rw4gb1vXNZgAw
AYHrKhbYMGhcqiWU6lYY8lviE5OWcR/HFOxQeLW5hVfNEKVjh/s5R3us+v4L+Pckoomk/H9qWevi
nFOVV1A6EQ+0elGHgw4G0Aqh3LrFXmbyuQFNwwMq0U2fDERCDJsJlFlH6rGMId+c/MHY5IJio8si
uhhFDtw7hpY9W+OfJZmB02YqdsLI0ljZtnD324GrGk1tBnEz0Qgs7P4gKLGQrVAJi44KhmUaD+r8
ZQlbvQzXDEcxAbJv+u/uJmCJhd+2jfdSC3qdd7DH/QmWRloaBKLsESyZ/1XTFqzudY/cQvMIbkJA
EpL6u4329XvkRU5/2auLEDNRNsaInBbW5TdYxS5mDixhs2bBqb6o8Y3xiveII5vV3UzgWfwGmCji
JSf8YfQQVR0YBsDFkmKuyRSeONIcRl89Dcqjqu+ahSaOuyb7GlZXUAs1ip/CDaAvgFIS4m8WaHl+
A0UlS88QzbByUic2ei0dD7gG8uDE1bhwbToMZCeO9la7cNt2kgH2g8xHnhKyeduLOX+BquBuwpM7
vFPXd58ShXP/xt0TdCcewxbl94T8ScGcY3kTC01aa02f1r3wN+nMY/y/ajpg82QfurQpBdm5cCA4
MOWNhGLhFIa7GoVrll6xY+XFDAL9qEPK7N3MNNY+3xo3taBdWh5dudkH5zhgWErfILkdh4SK2Zi6
FTFeSQytv47HKyq5rjtx/cPRhaJkxXucahP5e8KisBwWiYDGqE7Yi+EJuY0evGC8LPyKhgsTxct/
lzEzYFiywuBlf+JOqh3D5tFC5BUYx1ituHtXDRWD5rU4rgDGAgRfjmO0p4W5ql/MJhE78QfjT476
GpE/DnT3am0JF+e5BSmDbAmXyPUT1XP6Jrqn8VQeZUolZtgvvFfxQUALaqsH3INAGy8jj5mHD40K
B7ohntP4yKxlEN7LfI0jcTwqawOIAOBp+ryBrCs4VN0XP4HI7AqImBP9yOEtZCFr7IuWUhaRcsBd
abc3fm6+2mJr2TKjTQeG+pJ861AyRUuY1pPfkxWPskTwLA17xawcWUB6UgW2+U8VhGS4DJBE3wP4
btkWkzHKsR8rW8zKi9ggec5HJPkNoHG6IQR4mMhLBwXwlnRQb/zkg40pAZFAgufEqK2HLufARVWW
lm9aLCIZZeP/ODqv5Ua1LYp+EVUg8qsIAuVsyy+UbblJApHT15/Bqbq567ptGfZeYc4xyQpnByHN
ESAggIVnxbZjzMAoWMYZjAYYB6ozcWWUpB+zKyLW7I227xQzw4aPCMQIFPRMAUEGC0uqi57wOHR2
ZBgDfnjVWCkasxpFVj8iPn9FP8XciiVjnc5JXyey2mYaBZxziZ1Wx9S1wefFswW89JzQ4sKXpg+s
rShFS30MgFuyCZZePzVZdUdJPRIcQytuFnxlJOhWyinEYvkEumMCAHDlM6DGNkMMC5lEnLA3I6dg
iZY542H3lR2FNZkdxiENKVIAzgLNQ2oa/iOGrrVJQaraQxls6I5eO2InyFnmAxHyG2L3aKVlXvwD
RlR45PH9hZTCmvA+YY0rt3Wxlqb16GucLsTFc9ACfCtcM3WMehPx2zVcIT5WInVNzJQV3T2Kmoxw
lMznrWZRr+mnmkketS8GK/p14uhZ+epEllr9JaQHv1GM9xj9r9LAyoHenQmrxyw32VCR6sk6vGZ4
mUklQOmD3GckfoUkDd4e8puUc9R9MOtDyx2wZyd3fqZpbNqPHMPXSlvuVZ3gK+8FL3Lbrmd3p+ay
m6JR7RffInwij88TDlu5wZ4ZprcaGYPVksBDy1Z+dZD5stNcWCNf5LZE/XTj2+YD+tHwTLIkK7AT
OPCHUdbP6y+eAFQ4/ZIel8+++IOuda721Ju0kqqvnfkQYIgyjUEbGSJXgKnFT0U/Ee1wr6Bt4ynL
bwttXaUb/Tu+qnvTKt2bp/2QvcYkLY2t5MnW8TnxGLLiOcKm5gyc63ywN7NJCHe8FfU7LbVGNP1/
7/yE3Dum0fYalW/8RWLQqWAACqXiFV/mSTx3psNEbmz2EsZB9C8bJuHTDnWfWDh0Hmp000UXMWIr
upW+XZw5TNEo4n+Fysy9MN2w9QxsYDqS2JiShq/D6KoJXAuWZsZ5sTes4Fs+KJkTkHA1SJzP/7IL
u8AYcW90APRLXYhOKaAAZog3Oji1mcjGmSX/K170MhOzidn5Ezbb9gVahxxZuwYAdyJKneYwzPdl
4lPDl6y04EkxtJiUE/P79Kd78Ns3VlNww3ZQrw3R0l6fBUvkVXcCir3tA4YAMwXa2DQz7ZPnu7ds
qB9YJNs1IvUM/Z7H74oHmEc3QZlI0BGabfmDOSFhD/SjIJqpQB8iHtTm9j5EABjMDSMkLp1DcQ+7
JclZl9E1Khu/fu9lP8DYUW0yLGQeQHMRoIPeC88x3yyam0k8kAcBOLXB4gmIX/GUUurrTuAIV44O
wr3mq1Yl6FaEYoIeMt/PSzkPRFxlHDNwW2xJ/bDZTxcRiSIqYRt3Mt6+9CPZVRG82sWNhmwiqYA5
X8O78okQtECuTNKwp57Myp1FqPmFMJXZOpissg906zzMFchWh0+cn4KXOkK4PEM1mKajeJpj3ZW1
1rtAwsMezMNKfkTY9ZfZtyB9MUJH4YpGA3AAd/Oc+omx+4vL+VvjE13qYOnt4jgPGxP08QKt6tuF
XvMK1om2NSsv456ovJrXhV8DK8lkT+vUIkOlW8zhliCWZ+jqx2jA8lP3pYnYjEwUDt473xi7kQBZ
JxCBQyuZSx46ImHFR1wtHaqXBfmEF7dLfiG6hgM6rpP8x5XYnMg4fDceIA15pqidoUjhEVunk5v9
qoVLIsMww0AghwFBRkCMuKZACeLKndcSSkgaPNMmuFAnxgWi4ke3BacONzTFOLNLYW+uYpN2ym87
pkoOnNLew8L/QjSCae7NHwOu6/9P5+BvJqdPTlmnuPAxxcQtUPoxTbyhhLL4Re9ep6T45gqnuLGl
fwqdELgQupRjC7gZnCpSspqgU0fa4URI/mDWQirMieNgtdhc+9c2PqJZZP2tMMe4mThFXPaSjIj1
PVWldhw8lrCQv/DzAaANVadEXw9tYSRlzSGjzjxKO5Lt46X+NTJa4MWCZMfGprSYxzDDqm2Gpmv5
gy079bTFZlCZF4LYVv0cJg2b3hWhdwlKANXN3htGpixtA4Z/0U77xpD2Fh3RAPqEvdpNQbBqByxQ
DXg1olDnuhpbUXJt33i8vpG6iGsGO8E+tq3sAgwko6QUHXpdVDcMu2BP1D4dLd3XMpf8QkT0OFc6
U7YWXl4/bhQE536g4Z7FJEi4LXcV8V+sHCBrwckKBRtZ3b35p5O9Do2jA3dADAyrrLbdjYcKQbTq
gOIizAa8l8Qw8xStQdb4kR/sMI/yyFEDLM7gcPM9TCeYb7f2gwI6PWTA2cdu2WErF5/8+rHZyOQf
vdZE0L2kA+8rqDAKXxrIa/tMYWic9RVz2olHO7MWpS05H/iOjwpSJpUhFoeFlntYgykWkjV4gPKu
RNgXPUYRjQsoHNIwM90cn3wbcYJRocDBmdI9JvlFfWlluzgjI0uZp5D9GU4/9ErScVG6IxA3dLIK
OJMNSiP2yMxwQ3mtSsBhau5yiW26+1Z2lFsSgqXGljlhTaSINgEi6GsqNyl34Ye250ylKHojFIOx
isicgpK2LTT2uuC+PpEaUcYo0OOlZfRsrp3g45lnYkaKIG5Sgu0RuTW+wlvEl93nhxytqjZ4yQFV
Vt5YuocJ0y0XJ83gZPEkSo3SV/uPjmEKGRi6G4onHH+sARZr5Uv5wkOt+6w64v7XMB2h+Bz6FSM+
UMuF03XXkIv6ISJ+y3x0/aa5el3f7z+uElu/vLaTcZCeNE5Mo/M1x1Oqf+UIAViWEJagYDTppCVf
O09+hSswXuwemHEgDTASxfMpLq6Nee695k9NcUwsNVaiBFqcQpU5G7h7Jl+OgiqAyaUq4CPEiegw
FMdcAyCv1alZHZFpEkl+PhxIYK7lI+w21CLjtfT5ZndUHOz2PX0VH99sL5FbQRQgxpTPhPxQXLCI
GjboHtJhBhCViStu+pOuOKbp69imqODT76w/NMUSDfc+Fj2FBpSbqA2ciKL0ElRuf1c/J8yUn3J7
Zc3Etw0zmKGDYN7f+k4OPXDB8KMKLMSU7aMbJh5lPNl2SsUj5WonRNrSsv/D3ik4b5Sz/KOGPsGn
Rt9LZEfQ/4YYmDLoE/PU1VbWskFu1yn9ru9DdZLKHUdHMe0FYXbAt/qGvCGBLHdWg2UElZS19EYn
sNUVDhjZ+VwiByO3HDsJCESk1O+tOeDYP8l71ttNwFjBxg3syFsjcOo7OxR6BJsReqajX7UCMhMw
K69wQ0a4reDWrzATKhQOm5aJ0k4Wf4Vhm2O3U5Y/mNrzY2N4Ye3235hk+/6weJ9Dxhm2+gsMvv7X
GMRfc/fZRXDNWzoiJu6rxXoOtrPBH+q4rt8ceeRwss+Y4MIdkfmo+tV40OX/FvUunjCY7Kt2T7xR
+MdGsfKMfpVXm6qGO00R4nXBY8p9mh2BQX1GXJ6xRadRw1AAxah/Ngq4CIgT+H5YXYJhXlwTfnZq
13u0YH3KfAd3Hs27w+LyVmlWQ6mxK38ycRUwKE+O6CKK8mje6X9pemjuiSv4n424NueQbpTHqVXs
Csasb97Lfib19xuUvoQpAYy12jOQAGKmEPJsmpkNgP4GZi1cNQxBE++j3RPYAh/m/0immeUOEqi6
ZiUZE35Un6b0a9hK9lVniYZWmsEYnaRsH0zsFDzyoPJFj5cj4hK3tVuwU/hbKaFw7avPoHaL7QzC
RbaGgDRGU8U6gLZp1vNhEKfMDvRd88f1rj4JCc/jTXDDjx7y/9+oqBUVlxU6R4TFYmWBzj71yCb9
RhQq1xtp+NXRAZ5RlvXwIENyZ120otjChGVtOAXCdDcA8TqzkcJtv5fsurT6f5iZIU80lROQdElZ
zRp+dOVqLeE0KJ4Gyk5klKYV3ikS8TH5av4ZtRt2htFnyrEHPekg8Mw3XsDVGIiHRXyZOFWVdYnF
CIm+JSMUWrMzLF7UQLs49kpLuRWth8BXUp128GJmjcwouk1ZnJlS75rf/AGjII18QfXqKARChfhp
iL4aYY1wej6IuwOua15vzZlbFSQTFuLanuhDJs87zUJQVph+1NLwPNuawtTnwQD99AarmDlT7VP9
OwnNE9bLaSNnfIaL+edMz2QaSpj+PL4/XXWA5g+YpK/xGXFUS826k/kLQKVnh/J9p2OuCYl7ENhE
bAMKpX8BlrdfTTxNlUNh+HZFrtdzs+NUmFPWssVK1G3AohyAweTgVnl9ciRMX9zLr08AFoB++U1m
lo6XSv63YASKbsrmdGIGc+BXJ7Pyqc9j5RZz1i3CcqzGhJtNh/LOtArEBqtsPd7WyVp+Kmd9G5GG
3S2nXwgak+4zFUWXV/yy56Lv4JeRrSTyz78wZHYzPj3H3NvIs6+sz9A8TNucdi3QsLGdJT5782xM
D+2U5wduTaBkvJ2Ch9a5X3XG4TXuXxwQz3pvQhhavXls2XLgTLJ0rCWR1Su7HkCBGe2z0YsYq9Yw
bBcZkn+Wukio/9FMDwbCSWGlMjN9/2oIjvUHnVSITHDu423+FSZCnBwIK+L2DxxoMAQmiDfmg0xf
XoEnxtccMMWhx+ULX+MQt7j9N1pzJ9dtetK6m/oq+Ga+UdxoLSj13/KXHMy7O5NxsKDdVQB55h8j
HpZ/NN76oyYZltbvdWPEzdikKz0izt//uM44oJJbxWL9BobNtCFmqT7tVmp+iONuwYYpj7c59jrl
AL274Xk0iTwXMXXxRxn3aTYPQ3Eo4+2rFI5HWmB9dqpjaL3K/Kc6h/8WIjXA5Ts06P9JJ8+QKEdM
3ZgwZ3xiJa8YMPqwZuTyKEjHw7AbR3bCl30HmV8DHCwNNEbBn9H+M0GoD/dWOTTdw3yEhadSA8a4
bKWIeBbn3Xqs8WK2PmgP6vMkbUF/LdhMEJlJpI34SS1A2cj8Tf+/eBwxzkiTrTwaTNERuqbIKe6d
tCYyAzKRKG8BH5eLHyaS4QFIPls5Jo8VeyEz3dNamd21H84DU2PhCkwQAlpzYnUucHmrR4XCmMLm
NYfmgKAFiB5LdIkmqGDytr0B4eJsMsRM3gDRfq0B9inpFkDSkK40Y1mcE4FQToB4Fr6+6ZusocLP
vy54hrHDANJ13s83A/3BrvYBqKN5ufl2QXMm/U6l4N+nn0jLsgtW+QAO6LRSYqe+Hhe1bwQrgkcV
eulldcc0xpD4tWrx7j3kf21xfYvHVuJMwfAozET17xzdChJsYFMdNUSBaHduwFREdB88CaKwIUyN
uCKaX1wu7387aAbyWjggc87p9163XOWS0hKYqdjaVneK4b78Rw1a3xkzdFC6spzezmkBUS/I1aaF
X0nGT3gGyArKag4YeJaezCdnsQ0xS8QIGMnVlrAdW7BBeT0U8TIb+l/WCH6Y4rzKLX0Zdlvz5RKA
F9kpJrS8WVPAI6el1uKZ6COXBpI1T7UyGOTDGRQ0l2IVmDA4QipodBhiuZYUex7jMJ1mK7kHooWe
UXkVOAO5JO1+eUnbPduhBSynLsK786kn2/kbmywTbx04QSjND2o5OdsCIIJj/Ha6B1e6sauoqWCR
nI1+yzeSdv+S943adF7ClHAiVyDTaO/56IQrcci0wkSi6E8sUaxoyJqaoAsHf2DzAiTOBvQNh7Fr
Fx8HUP6sJNJhnj4ug4U3MQ+RNjjck1uMfui5SCHvbcJ5bByunwiHKux+BFe9Fwwa/qJd6DIQCcA1
WWx5mKyOBFHPg0PqfBTsj/ePihcj+qUYBhJIUEmP8SGl3vxTNgEAU8YNq7lhQLOze/90+OVm6Tw4
6bo5iqtp2BMtyyxLhGYDdcZibmgesXvTpJzHDf8ttzwA/DH+1z3lDxF8EWYQ5bPQ+VhvXK6koWHu
q9IjGGC6YfOxaPYAlreUz8IDvy+Zxh276X0e/yvd+pke5cwm6yq4VQ1N5G0QdxQo6BP65/cNGX43
AzZ53c09K1X0XQsbpSJ9PnEtCJHwU+OHhls+CfsAN1bvIU1Bu1R+FDc4ET0yaeB7CPEaF+8VvV/i
VtCMoIRSc1yAzbZHukSQ64zrWGewOzOXEf5PZzjqr2NO+jMGRKwo+MaDu+GOEpGpcx4sdMHsxCbR
gKAW+YrJM0jarWt69E4M2t38l3XXSB3DPg3pFbAuhlM0hJ5JMA+WBtVqDrkN2Zfvlm7Abj06yvEs
c9+RHwRHx3B5ZaMv1mlce6G+hjWd2/JvzCXpZj/BvpjHtjXz92v1maArfgq6X3zCBWcikpETS74v
D1APMoNEZGbszv9/TdID5l+RThGqG2JYZdYs6vG1LisnhdkGUhJ80OuUUWpA76DUYsLWO/yYwJXY
jRenBbIZrv/FbOBV+3Qp43E18DbCwTGtdCdYC188PNIj/EPMRDOYddm89uIVh7Pw9/5dCHDjGWBs
c+yPK1wQ2MM4WxpmLj440TUvY029zqZb9cEbBx9AhTVqnsGR8Ea+Dwi9qUyXUsCiYWdA4LykLLGA
u++Dwy85iYTW2qR/U3Ow9rSh+iMD5mOVHcIutnL9xc+jAygR7Z6fk/UiQr7v+jndC+oGAzvLFU9I
dwpFF0koGHF4V5b+wpnJcbbLv5hWdjeIkmzri5fXnGsDrg+JxLe5BQiBmFEAfeJFSO+UFPAvBgwC
bOz5/GY9BmuiaI3iANwOUHJe27djKj/58KlmrBI8igp00HNKYekpX6bilO+NdpunjCwIXid+sRP7
ZVpS4VBjdHPT5DJC7mgd/BrDRsVqTrCVZ36C8JSMg+q/aG134BOiY/T/aAHEpwCoN/bAzhsNfiXR
QJzvQopAeDdEe2EWp9rirlxnxcoMWcbbIMZEO7Bx7NCRtNxOcIDg5c1OJrfHTJSQil2Q8rlJenqA
jWp+S+XnaBGNgLb+3k1HRGUIJyLq5TnnUS8/wTNrN4yiubIXrhWaI5mKEgpgEt/6ec7v8TpEwrl+
f0QEzXbIt6zJYOSRzNk2tGZk2CBeE7ZNvGKbDryKVpOfazwWWwR8gnkwmLEx9Po21kVmle05YRK8
lUySha5DisRm24qsVBinV3O6APK7JOY1hSydzJ6FZtF6yBEzzijDGW/Xco1LRzJ+p22rEZHhw5A3
kAMwvtsJ2eO1FalTRqu3SElC+vpqVjXcuczh74tihrhO0DAzWvGrW6g7ntreZ4Ww+ATOWBgO8CKG
rJzD8lMP8TPRzrGnFT2QzL1XmifOqrFcdfIHawreIuJQl9yxSDkwFd40xU+VVdY9CUQC50Evj4tL
njYRSO1liUTNreWNzLD7QIfxBLOn1uuRuVl6U2sHLWNjF9dEdMOvhqbnpjAYvC1gzco/MkEHr11y
yQCaMRZRN/F3gV7KFfhdhGshuuKrT5RvCQx8uVkA4EWQbuPcyn//V+gw5+42Oq/FSfXUGkOyV4/v
pXZHyGfEl7DYpicYTWO+Ymom3rsIkmy3qV4Ho3+oIXCFVSfcQJzQ+C98EAOwupM1wUAfFZxWCSUO
4gnLINEkI2SmeIomywL2O+Ke+0C3GvAde+z9IjSbVvCyk6hdFDLwAh85KTJPytzF8Gnu8wsbPVhP
zuSPLELG1FuI/gEWsvL6CJgdtM6biTVk5XsIbeLtgwuHoPgDO4DFWeZJQK2wJUD/6c6LE78j8Tz+
m0g2Rn73MU103RWyiNofDDobCoOrKVhjusq8EBbnTNKrrfdNitzA59FbkPvG4w/Ag0HRS2e2TFzK
6L51n31z6jMF5cDD9s4QZEJfac0UyOjQPmLqtLWG5gXAdMQ4k5iIFGjDUuDPRZr8m0w/nLvFg652
HwFF2Ivxp8Ki+e2l6/GvuhBMz/gl9Xom27ItUyFoqV1danAcn0p7zn1aVKQ7jYdIEufPILigRKjY
OOpxky1lRirbUYa6zh1MbYX6yhnmdZPksp6xe9UPUBLuDGiTEWOphRXPwWv2YlWzIuV9XmIyOBY8
rShosVs1RDwGK2JJ1hwrzDnbFbTYBbd9yrVJrLUkLsGZeLruMULo+TCJJ2C7wVu/+5FNT2WNqu6Z
VHWyZyT2ynTUcn1tOGsXy4o2hVXIHUkMNjtGDwwp2IYXH+C2AQvwGIQAMfHPJsdgxTBjgXpAdqef
Sthg3IPth3lb6byuWOM/NcYVBs0h8PM5knKdC+sd1LjhaHJ24Gg2VlJGQKbP7ohpoRus0/g0XAYT
VP8p0lZDu1FgfR2jA7bVU/46vfDZHlEBjXYSu73mpfTfpm4NC2RhgQdhSNi/GhIfmJRQBzma33eO
gITODLdZ73Q1Wv3NwBA3aX2eS1svD2+VzysC/sIQnX9q4O6b6V6VTsgjv2vARIsMrpFlzsajwCsR
8G+mbHeto7UEPYmRnxU8GG68vyASIjEIth32pmOLxnwgKZ6pAWHQDF4YbFgQ96j2Fg7YOGYyy3IX
kc2rUmJhG/evJjs74byI7lwyYo/GlUe7c/3Jq/8ElDYlhQED7m6fAJHj4qQhh6t5pfJkQuXIA2KW
rwlrgfARpI4OrSfb9X+ccBocnB9z8SPeJp8pVVTvNIPyb7lAfXWDFcgo6mgu6YEaa8A6/rNQrSq1
EibfyNo8hFXwneeQdDweWNvh543jSZ9wHrK9hD+Wrt6ntnQH1mqMk1UWCWFuG98TY3kPzU+1yXaE
zLiJsQ7HtXKTA//dHwhX59lMCTFGIcKuNhwZXxnwfj4XnCQC5wBRcfiGGOdmBOHqOs7tToc4tEuS
fC9KnFoM7rZDzexYedaLdSSsY6QMlXkIi3vCQ1G/j2E6M/41B7aRBFLpkEpnOiVT3bYgZBfcGCCL
wKemBJc55XgTqmIpZC5OdmWxCl5MZAR6cOqneJjrW3Gkh1MsXTz2wiUKEND4rHIQprfEQ9viH6NJ
eatT2CXa36s6SCz3aloEuxpRL/GOahBIxK+6+DMhdwfrnnpLOgB+iPsbmYaJftdOC2BZ+K28FJ8O
+AvOAactzilBY6+HaVzlflugbmHxx6XVlptp5E+G2ysdEaih5LD54oL5LSYeeEsYvAM6EqwNXFX7
FFgHUU/qWtXZIaFmgv6KbVC4iORh/RtAftN7S0v/2m34qfPx3D7way3W2JUA6eZn4T7BPa/gP6Jx
snp4HLRRLSoTi/d0JtkiG5w+C9lj9fCPHNUiZYBIdvd8drx47gVMTXCiYKCf8CrE0UVhcNj/1Yze
XwzbgmgN3rZ4bfnYJXWrqNckdqT8sSDEga/1PeCXUkh+stjpTNRZRCxvMxKOolVfPSMc9eNYUobw
UDHyl3HM8oCy6AXgGG+yBOgJT6VoVfXO7D6nLfWPtkaZ3qlno/wRmVWNSxCu+GYH6QNEJ+usN6iN
eFaVYZTAHHxmGbFot+VZY22ec1j33oiYuhAer5zHvNuYew6mcIWntxNvA7sJGK3qiuN1wU+Ld+Ak
pJYE1G0loEIoDgOcJB7wJUPP6CksX49CQBPKYNjBSs5US8J/9vBfrvbQHuZkDxfmDi7qUII8cAjJ
6JKtjtypxtV6dhYsJWCjGtDVmT0VLEZpPsgqLLd4/FP8XgjlbQZVTC81YSltK7CK1L5ws4xtH3tY
RPDhhztp4tzeFqi621Ob2BXkDlIjMbYhUbSG0pJX/ZF6oEKV+8FfC6NQdNi9xXigXEyztbZnob7K
pj3XcOVMJ2lw4CK12JFGCJ0B8Gk7Q0TEx34Zv7oURD+hfZrThweyhZgd/Y97U/7e42w46VF0rKSz
aVJw39V8g2Q7+YYtEYj7RF5LtEl8Xwb5a6zmR3/g24xcvpf6kBJAwppN3UWdK3JiF9VlIdvDWjNW
43ghuMYwDsJ0EuNbtFcqv46/zfq3yDGr7us5valaeSPZk8vwwZ7Gmv7yL4KsFopHoVnX/HTschwS
eSJ6aMpRxgzzuh/jMkaXbBlxs6UYLoFTLjPtC9QwGU7VKr70OVTsVXboxhPLBJJt6os04L/EEu+t
+VIaYV/bRD3VHbsqfo7IUeGwpNC5dzUj+oVLq8xgo6dfoX1l8CThod1UnZP3HpOLZB2p5MEApFOx
iWZzONVwo6zH4mSu5QEp6Bf/GWvCC3unKdOucHuMlIifA2iLf135Wy9Y2PhhvM+GR/NDGNpW/irH
S0fyTf073elrGTAhb/B15r//THQFuU2RPksnWCKdBh6BAErrgcVl8FNwfOVrtSWIvLMrghfvjEWw
uxAPMjCgEXE1oBlXb8yXaa/mvXeRb5lDTmwIsk0mM5H5NarHGHDf4m5YvwXw9kwt8zyA3Ow1RsE0
nWnLpwSW9j3z0HtlC2kf4wVRlSgLUZrO8rIeFTGtCVFZ33gu5Rbk3rixXuRHvDfjZ8yIwwD5oi1q
JBV7GegwHlwBCJA0egEGQgnDbWmuDbP1tPxWcaGZ4q16r9nbuPpZie8GeDmGXDvcnuU8/emcNl2F
M40a8wL3gPxjFJsR1ZjPyVVLVBonvdq9unXFSBmFmAZ73uLhHyerNlASvNBoIZv+937rZIaJS/2n
/XvDywCTVuCDOg75LsNoznmwODCgD/8UAasRJyLq+xaCYDl4w3OKnbJ+5gZWFhZUNgb54WlOTzG+
1DsuYBMgpm7FnCXv+TSlPlnVvvw9pcDuXj6Kq7TepQz5cSGKAIb1TwM3ERisKvnoNNTJS9AAHOgJ
+h+qooosuAPJmMgdMCFLswX6oNI3TI2+lCEOqfyYkcIyrHJy9I05dDY0/R6CdRK8XMM3rYr9pXaa
jI9eggLj5rq9hZQuNduJopvdXf3+6uKdEoYrMf3uO2YL2FFRrB8zarVSgF62VLHGELo0kQVQX7vz
qB3M/iC327BbOVIKoiF3Fm/+t5ZBKt/S6JQMIyiE6mRrqngFU5azyVLOvAEsJUvRcAawjMfS5jJR
eChK8sHJkSM8jzar3nXyyYRXxZ/RMAjj18jJH91buk3GY43dsdxismlJ2OIpNxfjZtSowFridX4q
DcswOdJJ88MfJ9K6cPAIg9qfXOYrdi5pYIE+qVY17dyPH8UCc6GTfKfaD25n4hQG8VTOjYNs5fCN
uNoziNwrjBrYteLuVFKxdqMTZf8q/BBqLXNhnCOEVgXVXh3QLccrEJm8he1fbjK33VXFvWVaqGZH
Jf7K8aiiwcrZ4IbDahr5N03aVf93kDKxcHT2G9m6jzbaS6IEdcS+6DGx2TeYAkYmXm/wjZKr79ma
lACRkDsoGELw0ffjQJF+KRj5tVcsC6U9nMSGjnYpRlTd5RPJagwNMgZAygBfO2T1OvTHlxUziNgv
RDcudwvuPBE7/DqVtgYKDnlFmdHwplJzfpk34e0E5hNDrYHilmA8quMCTcmeBjHhA6+Wv7ULhKdk
5zhsX4j+5tQv+jjgkWl/UktX72AnEWnNnYGzGmcFliLghRCZ7fo33yj5VieMFNpdkBHl5WvgWmFs
Wi9x9RtsUQ3AKzFsLrG0900ogH+Y/fm7CyCc8aYUvEE7Ce3fq7zoIk9fdUlLH7Vk9z6q+P7Im6xR
BFOSlEhSSFIQ3QYLXbUB/1sWxOCstI5z4xg8CB+GfhrcaXBossAHFsZF2M1xvujcV8ov1Uj7ndzz
8VDw8RM1puUueNQ+9IAVCa9dhCAluNZYgEn6wKf+zTpact97Cg7WnmK4qzirYMbQJvl0Meq5LP65
SeRo4ooM996Wus8SNsI8YEdP5owz9kqiuOqEtWncyuErwfIpXzPRx/sJXFUnswFtlWSs2Oya8AiE
G7yf3A5WkosRFmdzzoPTxJ07KE9T3oYwZu5t/A/aiqTt+l1zRf+VUYTHr48m+k7ldSvsVfWv/lYS
hOGLVXrW1WfJS1N2FkBbqy/270XlDqVsCeU14EAb2Tq9IIEGFDpjTCdYcIp0qKlafIyEIfKaUSp/
jZZaXQ2Oi4pbrF6LwVEnJjMg3eMrQOWKm1pjCIVP1jahjR2y4Rbv8+kYastUuLQ5i/q/lKnRC66m
+nJr0Te5X+hlVNIYRjoTca6z+J7l4Dt9fUCfbbLEGsYP1hoDGAkPQnZJoIiBU1AjCdiRJzaqAnVe
pS7Hiu7jUGEq/zeLRSPzXLYuYNlMP+Wr/O/lEC+xxTEY/r5/AEVyE2Qb9akjDl5X4R+78iPi5v6U
4+KQ4mPMMTQwSr6hnktd9g6YB/uRzEE7+329gcbeUAOaCXzH15XB58wFPA2s6RngtryuKldF0h10
EE7Vqs6uOaTQ+Pvl6Rie4vsCTj8BNUt5/nZhyKovS/5F1FmTkQu5v7dVhdLFMRpmWs0Z2kmwIoYo
CNmFIGkPD/q4QUeGaeW9OKXhSZm4xIylIN5luEvh2x6Y+lV+Xn1W01H+jaeD0K6Ix026z05zihmo
4deZCUMbyXmwF0Wfx7ozbn37PT+cjEqDO1I/JyQRwJdd1nKv6rOJb8LgvhMczhVwrQ8242h/oWYN
2+KpqkRUGjuA8Fr+QaJrKnnAwwyWSPbCCvfh2dy8ScWghQi/ja/Sq+wBUal4ys7GuvGnLfgET3fT
dbN8bxEM7gLP2HJEHgx7+AD6tSmxpjP6lj3mnbYo7mV+gTi4fU3zpmJTkytMSxsC+zlnmicjd83G
zsWExS5fPUkgdiIQ1AolARKrZX/nBNJog+fl8pahRDU+Y+yMl15hxslm0KF0tZks2hSZ1uKSkhV7
rmvbmONs7g2rSPgZ6XWMCTjsVjytWEMDIEEhaaefY2i3j+yTTnZ0q7thovMhSG+Jy1JzjaVThDvz
NV+C8KFnzBz3PQuZ/jTiAdyq6o7aQZ2WxxZau91ILjGdOQYVdjLzopbOy+bZp4XTZzEWSvAHS53e
Ke964yA6knQ0i0vtIfwBRAkFZPN2u2uMZbJwamYMyAVHVzFWKDDBQUyZHxyNwR4ScBZbtfIlpv2f
pGQkSDxVi8W/+jsPdcZ/5T3pGS8eXyiOWdstTe+1kx3lAC8WrCyCqCs3U2ghgl8WrFSWNtFk/fIf
C1bk2ouzJFFhnhoY/Ch8IL1Z2alp4GTjK7Qb3zgpKtiEwCHh+0fXeHD/sYE5vxkERhXSD2tkIPVj
PHgrQ1qtxB0+4uCZF+s09JnllV8BUIIjDVPBl0JVCc1K3UQcE7h0U/kBcUBj5gxKfkkcxP/z8Lut
fL1ZOu71a7YhAg+SHqgE/gF37QsS0t68AMJC2m7a2qr/qQxICg5eovzCZAifZR4eG+FQGb+qGyJv
apxS28huBHjPJWVFVC8tYsbmBzRTGzIXtYPOD7+mzfCDgImPGPOC+ad2T8VmYAdl1eK2OhSFF1Zn
7F71m+mGZWprFGz0qfEtcI8LH8UqouSy/oSPNeFZZnjZeIyNb/KOx4/OMxkZ4VIwg/qOHcU5iuU5
S35a8UI5WqBMRew+a7M33GeclRu62DprgQkeJWZV28ozi9XY7sAY5Iab/AwnfzlsYNb1+ANlsoBA
HO4lHH1dvQH+i+8zIVsPQj8AisCWfqjCmYQz5mD4Nm2mZgOfiiCAmgUplTg0qTVy85WEqNvJ9tPV
pC/9ZLFEZahvyLUhGeOgb3rQfUiGsPVzF1P23+XshrDpPT0AnQHh2g3VDkcx0DdkiJX0K8Y0gnTy
QGlEmBjSngzBq4AiruBKdSoBT7Db+Ul2CwRKTwNjWHbo+XzC/zOSB/Uf8R6SelOBg3RIxpi5Uyqg
Ql0DFQhNp1y/fhXJS5Fo6bNQy4z5/hQ0IwEa9jVWPJUfg098EfEI+MxDZNtMD+npP47Oa0lxLIui
X6QIefMKSCA8JEkCL4o0hbz3+vpe6ojpmOmKqarMRLr3mL3XVr7afyx5eA/nH8kWMUxGJCAm55jz
zXs0HzzCEz6DNt3w/HCz+1SCeNp4QmEGoTThx16oexV1NEyB/soUkj98qGi22YnS7LV7NghXvnj+
TMQogfiRXmW6Xb5GERl15JBI0laMs/BwT/umREsKedRwovqQVv88DGvg5cXTVBIXbAdM3bSewmRV
Gac03Y3lu2dcIYxfXBcDCdkTUT6MFWNW1QVJPov4ygXQIXXkI8JpgmqJBbVrzVQWfVcRk4Pw4JK1
2sL41VTGTABUhd4eylv+rRAvq/EzAYD9CLvviFOznrIFURccu7RCFgpH79v6AJIxIo5qTa5aydr4
NCEKhKX8TXURK9qyGI+9TdGZMg9yyKoQDezq16qujg0od5PZsY4LoNwUzcqrB3ov+jTJzsN+YQjz
XNmZDZce9qzwGce3xpzZ3/RzOUISfJlKRxXSrScgrqHd95g0aWmYN+4l9HUrkgQe5D/7H8SZBdjY
mDWTaAQdbRGNWM0ZVhWPACFWZL0xzAo37WyglfG3aAdU/5nBB+Q8IDiDX+T972h/D4bGa8u0krU+
+JruFAbnnEmn8oj6vWm+uual4RGFBhH+6xVEhpccpiRWwOjQQVLtdq1+mkwb/1vTYIV842OMxB3m
KOYvuGIxzgIzKJVNATqQkO/s01ROUXjH5Ap+sJKIdFozJK5uHsclegNcN0RWKt+WuuZND9h/Kx/F
RwzsE9n+sapOnf6dtB8TeRERGlR6ZUbWVrMZbj7kSOJPL4q6DMitwWdigugLX7KxFztIXW6FLRVI
HWcF83O+TNlnInKOCF2Hk8pnpWWrquQx9x29OJpw6bnwRZBHzwB8O2CMdDkGB7ax7ETkOTxoxSju
3qAeFfYWU/ce1AaDcgyz27C4GqxWzTNj9OEWA8bMUMIWFRBJSkrTAsm66BsiJdFMot/zQBGLtic/
hgIh1R5IfaMglOLXQS8XdJfNIlFcTWamguPeBSpZMYzpjjp802ypvCAYlfswJBp719Ybhee7DW3Z
OuEEfcB3mqQb/ceANkNi9NT9xtjX2z+PiiP+x6gxhd1BpJ+kuoBstfrLSkDe0OmR2jjg1sVdGViO
ruCs69y42A/oS4piPlvL9WBdar/ceBpRia8x/Gjo+/v4HwJSg9Xg8ZYlN3n2EsGEh1/JEkxVLzID
+kTD321R5AunKPruC/Y6HMJFs0lGUNa17NbUF0XxNOJiyVEBqIzBS4/Hq0UTZRm/WSICLWbWLOjv
ztD5WGdE3GtqtwppNEJARWL0ewEuFvpQH/4btdS86Ol6EnlMHv37fF8PHGHwRb0FqQsINkvrSwt/
VHmTELo4a+4EZ4VdS1ozTMMQlN2QzVZn+BKcHbSZbGBt5dcK1oV/TBkPpKzveNQXAnjHAzpLhE0G
zXbkkgZEVWkrtc0Kq24Zvi1VbLo+Pm07YSxJpedoe5jAODBIghPXPtzdHuJ++k/JbR/8eA1YgzUm
wGUgotopZTWss8nvbZGURTB3rT2yXkuXcTOvdxn1tft7ob0h9EQsSpAEJfGn71/MeY/D9IBuiyAY
TpUcEFN50BmEdwxzNRPOEdrF2k5jkEkI7hH4gUYcdiHDzvFNJXNobROZiJefYzw1fTn76Ui1SWfi
UeeQ78OG+T4igm9sXBJIxev8qA6zCoKCcde/AW6K+d/AW2D+8NNqGA8KNE4mV2KH+lFn+Gz4lFNz
LIPKCBXQxTgQvs0ovCKjh+ozpztBGwoBKnNIYQmJh0hpyFUpWZYZ1wD4KnrGnmIUqPgrUdZldYuy
DxXlOEYFzWZsORm7yjjmHy3CTVwaBIOq2YavXZRISaLcZgEAHoXh6P9iWNbg/YJx0xDNWBmZh1/e
zKq8w5zjovCOAHaeuSqEHBxbcdkj000+8Ef52S7C640Hoz93PV6opSQeu1vk/dbihoY1UiB1csuo
5rEZnWLYRWG7GJMtOUt6Mq89fOanAvk+1ogNS+/tOv3TPAcFtrgryV8Y+19NolrArUuCrvYS+pt3
RDDUG68wvVmcpDKFPPiw/8dU07AcCCQg+Eg7k56OV9pLN02EYXgdJgd5XBko3Wz/nbg+cuGi2lR7
ZyAxfmngkgdfPKQWKpcvq797sBu+ZP9E8cH5zOiGpRGtRNquZPQodBH9QKrFd5ddpPg6kgdxisXT
mO86YlpwjGBjh+F3MqjaUEmnTs/Y6UAE2bBO+JtINDDsoiQ3bgnCGFg0OgzCSzW2TWt+C8TcoV6J
3U/asg86Nsq+K2+09h0XdvxVtvsQqp18aZnGqTBKUbN2BVeid5ioB6QJCjqGKOnhhcBZ64+g/UiQ
KmwasB08srVrPCI+LzrRkSEAAzzezz7/ozUW5fiiw3tqEVBC3stL8NQqCWL+PAeStG2CyEUoULLx
4Q0sN7gDrggPVRmDUQRGluGvmib3gOm+bmnbEpEuj4rl+vFJrHGZhKDfcN5N7JlkCY2L3flzW0/H
1NsqqoRieKq7Jv4bDomNlA25qWQ9GnYHMqGcdkmWl06Sd8/vRVgQCXuvWYcGNR/vaFAeQxYXFkoM
zGbM6Nfy/0xZgYja2cpE7bFCkilZ73G4qsEp4W7JviNkSbsQRIbcEsRyiSJ5FuAKZ0RfxK0T5Yo3
zwTj8yXxrXUUNWpygARB9LoY3TDaW/ySAHW2O+Adr/7VjLMOFdNsKz77JdxbAAZezptUbRuobaa8
ksRXyiLS/MyAftjVuDHw+JSuj1TD+4YaWqJIOiS8+zUbhhl+lBtXxrFCfoykNXGQxNdD7gjZeBRI
9IT3JM9lCWFvsGBYLvjtR4sczFwxEibsA/h7/5kg66Pw4fJcg4+iYxRWDUgd6050W0V8B+aTsvyg
iFHGLXFjwYLkVbJl/PtgbDQLtsaWvsJYCahbqBk4Vl+G01DQIrbjXB93rJVj0Sb8EZ1xax0t6yBQ
K/FhZvSoZ/O7LL8RmLBNF4isZAgz2Ri2GEu2h2zVvzgkMuZwKgds7bx4BjTuyauRHkh4KpxJO5X/
JmJ82G2UJE8RcnCSh5s+Xfya/O7JyVmXD2rAZgeBVXk0K8eg2dEQEs+FrsnAygtkos3AC6kzXobH
UXyjGYDWCGxisnkSR8BPqMavkuXy1tbxVufron3SNXTNIbAYj1+5o7XxxHXE95MfSmwW0aoJHNac
vXcXGaxm5SbFri+9JvFYnRVHl14Fx6CKxXXktXUosYToKQ3n3p8tS58smRMUOwXwL8QYfNvBn2G6
lGNC8kLmlcdbT3EYXjL1kVvYUZnNCE+pMfkxbLLDrcBCQ/pktXgNENEtOuOQOYp+Z59Mgi53voKA
Pf3Hb1OYImHvD56N8NQlopoARn33vTthcQYJnT3T6sGsWEBUbvT3CX2IpECNCd8V+hSDT2oWoohs
2MuO3GsnhtIrj7ekMpeZ+RnRowHMi8FDTLNC1/jBsPTQMaE5BnlIgLjsUf0a8POHZ59SHuOotAy0
Xcd8AWqWONmmxryvHVdDCs/3waA38s8RCdqJ9scG3pjeSfTMhbtiMPFRDrlMGyajJH82BjdtsJo/
ehMjPm5baTp7MtmkjNPiP5bP7Jti/6Fa3KoHFTs6TxwSlxo9+SdBOunXaLJ01EU30TY+86GBBERB
2BHfpfwstGZXKGiw92Z919sfnig1RiOHfA7qOhNFGQ/2NRR3LJHq4GyRCudXrqayFoaDSuD27G2q
bwqif6ZPiHuQW8T6b8xGlyA3/HPsIFr/tx/PdcMiVROX7VNAGkw2A5JAvVuVGCzw2FRQeF5KfGvJ
8kGyiWOY6qVU0aKemGBj7tGxyHLhR9cITgT9DzJIH56xWDuR56rJVmPFnM8rbeISCSX6plEXxQN5
yJO1xVgKDC2Zo1S59yErPeBXl+HfoG06ssLaJfQx4CMETc552URrIsInlvAgF1goyd0i/xV+ZsYm
Fs0BrgJEUwP/a0JuSOFE6ZXx1QXCd1/Wu9YW3xZAy0HhTeVBEfTOhgdNzckBF1CizWqbr6q78KYz
m8UVqYNwLRAplADCUIO0NokK5WIV75TS5rPepR0liPw1DFcfa2GLEnNJFFsF0YG1UnpVwB0W4o+I
naYyL0Gx6rT0WoCNFJsa5j4WsL5Yn4Ls0IKoTbxnBuWT1UPxYakbj27tyyJKYSk2D/KUJJwdFxjW
5JSSGr76VVdknMCNRwPvUsA2PzwUGF9EnCRLZkk17xZjIN45i4Q0IOZ8AAYWEW+ftV+Dmth0/ipD
CJnuvxVx920EoCgahb7Hu1nysvcdQ2rCCFYtNn6F2t4nTWWipK/gIcg6sNPuYmDz0EZn/s8UHSg0
E4oO/stkBNfEryIlr5v2yO8uKZEY3hdiJLsB72bNygk63eB/kjKnbrnhBmNqOBuOL4KFH+5Qhr4j
FIQkeaqLiDIj4NhY+l9FaXAoAehENN3mRzNdXPSSO4WXt4Cqy5RAwB1u/YkvXVkDvjTRS9KNC9Kf
geocEyeLBCpoig2yNqcxWyaG9zXC0LNQJhqI23CgG2byjFRm6+9AsxtN50YZlT0lfEWkowj0SJDv
Mv86oLrqmTtmEW7aqD30k++KwrlmCBIXu//Pv3WhsOfkTew7fpjGIy+OM7V1Dg5j8m+KhxpWREjy
CGHZeGkojDRmWduWeGXTJaNYZ2Kir7nbkCa8wha0X30PzngfZZyOI1q6xpaQMibeaUy+SDDHDMfT
PLJCwjhJGrXmIp6qwu8y+RDY5/J3p0eWTD5jDhYDq6pd/qTZjrMeoDIE6vqXmi7M/8LKgTYa/M2P
SNLYirHxlCcDqdpjzUgWz8BX6UoIO9E3oGIiIA9jxc0rdq3wVdyq6Yt7zfpoHjWOF8zd/+8N4nx3
mAfaPOB/uCNrtkDiSrTuLnNPH6Y089jw2lUX+U0Ce1JduOdZiyTDV+GKWw3LXbHCcnEP5ul7eia6
ZjJd8CWhcon+OEv25GyrkLeSnbJRt152NJFYwsXdav5ZIOYDbLy50u+37hTTTNcAL7zppHg/0KVg
CBu7Qv9H9jczKdNt8131TIrtHL3OTFPcsEUZmXSBiGceEKLfwSS04x907cc5XvciHkzSXRhxDruh
2viTqxCyQDjYw1vTnSfoOIn6C53ExwmbspWkcHVQ2O/p/siBQI7vqzdBXgl4FxdSe4wyl5UT/nw6
xSUj8fzir4sNEsQQdJFTcFGbMA31L3qn4sRiT674KsHYnY0AWrY7cL18GVCDWEPGs2JrTP7q8l1A
GMtxf3xg59Qr5nV2V7louNRkk+RPPjHkk5K37kobDTE9KGyg1dzmXpSNt3ZwZfIkiCmpSJR9Lu4h
xEXwOSOXrR8Ne+Fzv69wYLGoYLQazq7bBfZkNviM0efuVhFXAw4Nzur4pNr0reqbxPbpocE33JTy
TeKsE08cvj4Fwz6+EPLUnHpeCYDsMasfJ70a+QnScP9Zro3CZu1cBEcDpcZv1q4xnWvZCbtkNmBP
I8b+FHzmX6K1msPLdVbVoEWDA3o12ATxppDf1Z6qhL6bn6aO7KhYhduA4ScqjiUDlGMJ+BZ4rj+7
wnNwViuCr+pVzBYKEHXlqhf1VfyK1a7D1oRNaoAUsx6vMb06tzmrL82Z4Kme2WtwO2l73piM1Oi1
5q3nYYjL0y2RDMTYkaEanQeCDPgcqKS87FyVN24vhs98Joxs/LV/RR69Fr8Nh44pKTY5sVAuZxl2
5HqON0rWzZ6X3wBnUZFNzcCNHjFyMoxsVEHVQzbw0JYMaR/8iSmbOXODq1fh40SwVNpZvbagxlRL
Jmc3hvtMmlZEwyrbYh+49cibzH7V2lRzGnA3L7Crv/EYPGkmRRT9DLygahEHo7cnM1ymB7yhCT5X
ktR3Gf0IGUjxsDhYDzlbF/Gezk/Bd9e0mCM7rDnxR6Tck3BfAW0YEFGYG9RnWFUu2k1zRfmzHk79
djduA56/YM00C5zcfKfLhG3aIzzhb5z/8aERV34HDtm+1aLNvkmw1gR35CQlbXg4FR+/5bbO7/Kh
/qFth0ZGsfX0/imL4ZfBCS5HZowGFD2k7cwAHHnprX2I1CFreAAdH3oTLqVqA7NDML91Apyp6Eq3
Z16W2hC4ptMwHoEh+ieAzvywCBVCBZKw1+NoR7bYUOUzMSHvdi4h6nudr7G/EJ7KCCb+h2CCLedf
/K88JJ4jXMf8U5BsbRePbu7fur+EQt/mG4T6XJjX5kbRIdhDfeg/JXFFFNe12yaLn2YjSQhs0B+x
lQa1DLSdLRgpYyz6igfuJwNSPj/05/SD+n8HOgbAH8HAb+Rxg6MWADjs6RRfMdRzveuMz5ead65o
apmIvNBFKBoTh12cbri5hAeC4X62nCuAffD92BVIKrIZGL5xyXSOZwEtR3V7kNdmun4IDjBZ/VXa
6Tfz3Mkn5NRm1+JtQU4zTQs+OiY246mXoIzTEvDozBGL89XAnFHdhIXDGcxiA3t+Xf0xceNa01T8
7ieLVHeVr3TG2q6CM2GvrEx5NyLrM5q+qn36PSDDMNxRvxERwLOTXZn7ogzttxkb3QHrJeqlfT4w
C1sb8r5APcShDuIK8xdTKjQZ3apXLvPKfDrzEVQ194vBJ1xtFPMzhOmtbzzvy8pvw+D8EbNFfPTC
ctVsC2SD7lWsz/m1mCO86gMKsVK4diJTGHo1/FwEleTH9Kj+L3XgQuZvmadtKxMI38YdjxGNBE8Q
I5lbXJ5Zbyib/B+aOswe4MWfPYOBgi0p1J4LNTWgiRVEzFhZI6OLYmdmymiO1cNeWyItY8v4Rrn+
MRu1ik15hUfD6WxcGY+br+mXoErGrVi5prX39oHr2OLkgibv0isscZ30uS29ICdgjIF5gqp2tHaB
w9joW/9WLKf6QzFd8OpcMr5uhImN7YtzpBytL9q5GjYh57KwJw9pOCErjs3/0RY8asOmOiEGKP8R
Yiz9L1wlqpFvEjtGdkKaoD8nmQQO3WbAAEJ3pcGnAXS/JurC6r4FopzAYq0K60mo1x1Nr2ruZ70o
TV1o50vHgmyCK0gKjuG4qqkHWbpnlDjnvngPBFyVz0YB15ivdeJjADwYW4JfiJER93x/TFOJtykB
zi40Y8FtiMS/+zCsZfGTD8vU2lP4G4bCqbQVzVWE6iefR+UMsPtZof5hiWcjfkmEBwTrjr1749KK
p3SKfMIJcQmyvuuwh7i0W1a/Cgz8gn/tYPPzSfgqc2SUDsM1aT4wHQJ2X74Ns17ZBA5ICYjo7avZ
h7jX71qwB5dTb3D1xQDHh5U4A170t6eDXKhdOrcU6Ik9NS7yStIScZ/s0NAz1WYXEggn+rmB2PCa
9OPvHN8B0z4LBFzKmpzzRKluonIpXGDOyi3zTlTeFkKnfCdV5Inlp4Lbp2PZ/TuFPPPMPQLW9lgU
ajqwQEKQ1COyMFY6AitTvkUWj23F+wu3gzmkr4v8NBD1A6Kb64h11K7DiXuFo2G05R7bfg9VICFy
jL9mNn216NobZphEVCrBt96vDLb9erGsHjygJcGoPHhBefCsD/J8puLJcTBp18b40XAn8p0lmKFg
XU9o4K019akNs9JYNFzFDFp+DVI+3VAZ1/38NFRPph9Mz8dih8yciUYbu9WsksI9Q1rDHjgQ82e+
ai7VooWWwRy53pa1w5zz21L+TOkmjyeIPex7WZUt+UGn11nDITD1SN96cdesgxbtg8nBYsRNEgCN
oqbUHF4dAUXkQPBSMFcKtBZUFSK9Gb1AbbMXlcfXgGXeOowjo+foM52zMvU/5K1dB80QwAdEzzuH
GssWEAlY3SmOYL6/1bXIQZ1m/yjf5hOzbZcyP+rtiwm5cklrRx8+q/qBh2J4BNOR5puClTTq4h5O
blej4Dioa4mdfh9/oAury58pZqLaHEzlRZtWFYfJPAwAga1Fw8xKCkxIjjrII/Y+FLyseCKVWDjr
Oy5+BfU313diflezv6mRFmL8Idb7qLiN4jOK9oX0T9F/6jfwmQFjZPstecJeLppPHUYeolURc0BA
QS6nbzgiOdJ39DKThVD5ngPGrgEUo67nk+MNrvrdgAum5DPiyZJ49gZ/3TK8Y90+qP841BRe0ccw
7Br9mjDMg/nUe8eaiv0343qJ8XsUbtMyHkF+pf2a2T/ho8daw5eRUkY9RgaYErPsOEIKqv5O3jZM
V2yp9Gafkz7uI/fwUbHE3x4rAtR0XQZqomSFTifY5MgSko+RWVvkUrfxpWcMuLiHupRRFIA0oPTB
tec5V34bPoORwWfTbuZGdGXiWKFKYX1jRHD1403uX/hj2D6m7Bm84RVGX16264jlkIkdpQrTACMv
DNgQ4yWnuJVOTAorGsHJ/xnE48RsvJmfO834afgKY9pUessyfWfKH1UE57yUPaPy0vSFbaIok40P
mvMVddIiQJdbSEDWKkzC2RtekmmIyxf6stmI0l/BRFA6KnsG3niIgIspLj1HBBjbOLUBqroaTB/9
EpJ3jPeHeh2cfikJaibc8aEkxSh+d0w9kS2w9Qb5TPmHpoHMSp+sOKlaw6fy/4U6LMFVg90+Q1MH
iFA5WMBxzgpghzH9Yj9f/1qsHr32mk+21NTrMOpWPjYZnpVAJF921OdKLh3R3ozUhWBWP8eRL9mA
6duRGrdBsYmRMCV8jaRQQhs24Q7LIR0X2b4MgsxDWKzxlQXzxvSot1eR3azOIY8gY7SWk/XL312T
1xhSrOfsjnz03Qy4UoDNyPMHLz021oE6uLKFtlyivlQORU0MS3FIgbAFOIgvdbAMUZIH2KkHkaFm
dopYuhHR4TJe68Mvb3Ij6Ryd+agnYDJ+rTgmjtMIUoJETKDvnQ8+DQw4yUEGRwINXFKxyXxqSBJa
pk06sMKeNQv6KR0ZNQgzVIUM5ZCBC49edgUPbXezZVfZTieoUZms27B7xhcpAMA7qIyk/GZUoNKh
ue0owRVpbzHIzNiyefnd8PxNwUbSUjEIZGe9YYT5DYRHcES82UgH038jVso6cjFP7YkU0H4FVkxS
+CnXe5kQ0BZDabdK8GR0XAz2tDccpnQiTGiuM86FbhlKFWHEa3HrTYeu2nROyoKUaYXF9svju/F4
sMEANSVFIGU16W80kI8UbSrY0RDFUzCdNWw5JfvcYyvAuvFtlTaaxlGxTlL/of02DL3K6s4gYqI9
gxtISg3bBAPyEeRP8cT3q49rSV3SGUuMpCx/tOcsO67nZi8wiDQBNd2z6ZgV4Hw/M/qFyRke8eSC
gqdA5M+SypUYMOX5Vq2jhPhmYFoV4aBUaanZRxlZ7rT3e4g5gTwcEvL0oEZrPKPm13Q/U3CtaLV4
bBcTITcwT5ivt4jRgiXfWk8CVUvog2We8nddI8G0DrVdFZeCgVGJYKwpeRlxassaNvSeDU5FXiCA
GJo3ojaUPPkzRCoJGVEmZrZ4qeu3hGlBJPPCmsTauLk0N36Ul4nJD/wepj9dsckomFKYd+Le6396
BB50aQ/gcfkRSQboqHwHUsoKoSmFy6EtV8ojLt5d/pTlGyrYcPiUVVSdlMlYLwFs0ZHU5AVa68D/
KQRGcXxmnYF6gXMLL4LG6d/RH6nao8mfAwISpbqIwgdTH8U/ApOsHaZUPQtp6bcCuqPtTPEZ5kcw
MoyPYW+eM/UXepkCzj/80lYyxcWXUgPURLcHpM9jgIjKwuo5XWSokenajz9CYNC9VrkdurE68k4l
WqVBpoBUiWVpb4PY3xlL6pBti1cAg7m84+VRkzO7DqrDGFq29kMJPon/KqjvcGEQ0pBziox/WaMV
OEcHK4QQTBbf70DqmMyT3fA9VrCjPDLftLHcaf63aH0owFhbrkYZBVNMaZwF370B8YF3gFu01bBc
wgDLRhYMBB7n9xiFgIlUPmEuMfQKfjlafb6tgX+vU9/p+NuSxOmKm+SjWsZORGBWAGl5aqzVzOQi
2QdcGYIFUXukBgYGIEjNnGE7Hj123FngEaK3pNuQY5V9763wZ5YN4Bux2FqccRzkGS/6oCxDHbNV
j4cktnssHBV8F9bNAncFs1q2ebxPhiztYUFC7mR8V5G3guK2ooAv8hrJzKJWDDun6IBBNmDv6bi9
EENjRifgBC0GDVJPAVqgNocdNzDRrvYC5cMK3ioVqECNHuP4btGUE1PPv/GATEcGVzwaGBVmDR4j
kkG7UiPTJFv6yZMo1qyuQnyLQ8GLGME+pOErxYHVU9NBwATlp3KyFtlnD8xYvxTMPkbuaFnfT7JM
6J6B21Zbeg1JBx/qksApQOTkRNXVT+blqIgXE8ObMf1XUQMe5PqYwK9hM48foYT8ZLC4d7RFLa3r
5kctNKahbwFnuhJeawqXQX0Dx2PtFZ1FjAHUNGWyrT1UeFh5kg8ZPMOVpCQ+A3aNSukqZGqzTM14
iiGxpVgRxAt0NcHa9phH0IXHdI2sVG28AQ2nkSlfCsD7cjjxkdl9AQkv4NLntGCi8T03iQx0Q4oR
Y91yt/BMFshdN52F41/+ReFceduOFBnADSzC+3u7th6F5W360NVNEJaMpPmHw0aisHBY/5df46Yo
F+NPNLgwsGc54JzKttCBvqSE+4LfO2mtLfBHd/oeyHTFBrh5pnhKlYimhzyhUITAALMCiqLtmxby
kpX21zw5BQ2D+VObnyvrez4vuRJRTtC7Jg9ePizB1g47NdAjFbQ1UFzB+0OKVIEa6mvuufwG2nWq
H6DwRSlcTsY9C1DsRUdjWJMJ10fYgRd9+ykxMq2os8YAt9CN5kLnsLbG81A+jBxv2daIIKlZ25yl
1wCsN0AxxQ8KhU8s3YbsNHRfVHiGzGhRExzDaw6hbG2kFu/3QY6+IOAxAsHjPBWHBlZCWsfIcx4m
H/Mgw2+W3qQiIwDaB96h5fVpuEw70OQKrS9bBpT/HwoC0v87KfZayMZMfXb10EMw5dSn0EFgq6YT
Ixqm8NK6MjZyZC1DjgWBFkhcjylGtodWHDq29AELOEG6pwJOGe5Eg40QQ+xaoscE/1osY1Z+7PXs
OSat5IHuYnwd7Aoo28uW5owmeRp2XlCRWgK9C/dnOdcX/lajuJvbP6nZditvxDZ4rEk1DQH11Mqt
YBVBdDq9eYICd/jU6XyYqMTGOb8gjE2VaK3RDFduci5l0DVrzOkFe17TxAO5TiEbJvpf4J185cJp
YBp0uhx19dv4INMAtE9jo4JZAQLdxU75k9DxYv5k7BxCANCR8iroScNrEV5bBjCM//Ty7UOZLO4p
V1r5N7TrXPhS6RRYo4ggPaMKFxG1ir+q6Eos6pX1RIcIPJKtFF4Qvi75bfJCe6KrBRj/GPf5fE9Y
vDl1EVTOol0O6ieFMOF5KhHThLA2m1B042yXENsIrDziXOFSWkTcghL8b9x2DCkjMDmEJzAnx+e3
50zs9pwd38GNfQornO0gnESE6DCKoXY6zGna+DcEXEp8K+f3g9S6urqX5lJtP+dWXImXZrL1dYdv
bvhs3BvEgIbIHzAjzSYTZxH5AlYEhCRXg7eiMZv9iOm6t9G+wophYyK+MQhhikWjpgvIV7mgSlDK
wCcJimXJSJA4kzAIMYG6r2bUyW/6bm1ktcuJcDbpLNUbnlPWhlT2qAvId/mT/ZvBqFBkKA4kdhXp
LmtBWuGlIJwF5iNSsomY+Hy6+jeKbTY7ntjShECAGz41fiPd+nz7Ta8ep19MEzmi9aDP1/0DDiY9
ZwqEKazetEl70lMGMQhuCUMAw4RdnriREj33WtyB3hLIhl7gMmbZwgMx3byVHpzF54BglB3K5BiE
mwTLtiAOd1cxPhJhlAvjwqqLhYdo12QGh0SKJV2q79iwJNzsJDvsTRy/JjETdo1Vg89JOloPtN2U
kMktIQGCRyWrOd/+AkJnRu8IM6IhB71xS7ZEm/5F1kCztBzVhtpJPUfyPNvLInWG9EWbFm4k1v3R
YazvWn1oUichE55qFVts5rK74P8L6A9/Ygs8m+EBsjPuj+HN3KpnqRwNeNAceVbhcOxROnGm6CjM
ea5XDONsaZWcVRKpl8YM8F4G49eQ7Mujt0aPnn6zPSGaBlo4q2NUL0fl3kgbVFoJT+8XmoVBtfUL
qqjpD1i+N9wHNn0n4VchO543CJZJRZTCESUnonuNQUHiauWTd70flrhas13cLnunTJhYGod8jrMG
OVKugQ5E456VIH8Cmkse5Xqy58E+pVmN8zceD/62sX+1dfGteUd++0wJKXcKzN+4/tdEpEMvR/Mh
qG8ExdF3WB6rJ6Ju3H3YJwgD09G0s+Z4dGRmfLEhXmfxtYn3df6R/HGB5tfJTVan9CJ5qxx0MpCY
GagiL5MbGiQmNKXmkFpJJSRTvi0yz20vgDsqdSOjglFvVfqSylMnfvn8rhTSi2ZTd1ec4dS4mKDX
hvnDnEGIMEntROlCntGE9TGjAeJmp0+j5e/lG9sXYBGMCht4GmLzEpUHsBuZGRooZx73vYKva3Ze
xH9K4Y7ITjKIZ2gE5zevUmYdNrQFALzhpYJUAiabLrazYSu4/G3lLwc0K0lWSqV0QEERUOsaPz71
yVs4te21571s8Bw8sjkUp12ak8syYdYiErNC2PKYz0jqM5ITT6Sch3ELUpN9Ih1BIBw8bGoYRYD/
5U/rEbN5RXbuHioRUfqf8AtsBmWOfyjtmnnHG0AXl7eIt3Ol/HbjPOkDU58sH+VXGZw44IqqW/ac
7X51Z42l06zqa4BXOld0Y7NP/o28zzv+DvrRkKk+qQTcGNUd3RAjAoRbicPN42+Mh3dpLCTTCCK4
hSOM1uNG7l9BwSsEbB/227dCRojoZhrOFuuTPawuI5x+dDD7OWZwdrYqZ73yTxh2HEK00DTHzG+y
2o30X+q8AiqM4Z3QRbd2xXMYUwPLXKHAYdDVRQG6vz2TLQn6wexcxVFON84NFkvuiIKeWRHIYbtD
P7IGHU0ByRVsEV9uusjdfPEQUHs7IX3bRrjhqRA2Yweg/lW4nF/WZtrhWBr/hTYbnfwgsQfKl0wS
te/wMqKybpaiRbjsSpRfejwzgVLYTC+LIf4Ogmx0lgc3HpCntRuATFJ3lAceMFAdvOjLcnpV/q7b
I5ZGSLDyqRlXO+/ywtHS32tORG99kpx+a9ok2tBmWBvdaU8wFgMEdCxPNnTyMYIfeVtZbkz6Bzen
He/Kz8a4IKrxBs69AyKKTR4e9Scvk+cYa1yBg4TFOCL8ejeuKqZ8I6ktKyKLEiJP2dtBJJm18KPE
/mvH6fEG2jKit5OIZsAra2yxn/OyMyWg0I3b30q9W7v0M2XKusVpdJbVJw4/ZqTbWsL0uGLXO4fB
Ku/A30no0ydX7NnW4j35Y3pMY0QPwB9tB7nN3OuJUWV89+oNQF0l7sX6N82TTdn0zoB6l8Igk84d
K8pQfA3mTye0+1F+GjPq4VTFn6nkqqKCqp+e/yN6RM+yGhespIGSoZ502ADL0kXwDlQXuTRTzwaP
BeI1b+kgx0ucf5nlHoI7MULfVbvNx09GbMgx1ua6TT4UYZsmW7Ze8lMfSfzQrr540rwD8xM8Razi
sGhEMjSgtaFUi4FmWMBYZ+EegNZROIV1M5/gGS3/qWCdNDK3I5gyuY//8hdj6jT4j6PzWlIcW6Lo
FxEhb16Rx0MBRfGiKNMISQjkDV8/60zEjTszPT3VIHMyc+c2n+34724GjXLV0hCH+Zjs7OyxTcev
kvtY+emwQqUV3JFJ2Oy+Zp5OvPzsG0Wy7k+bRneZ124jKt5hq76IlrfDgkHbOozmX7uDDHon7i1q
NRlbBNhD92WKaix1kOXC24SFSmfSI4DD/ZeztQOWL3z0MlrxgX/cg569PKah2FZy/mfWH/ydblNC
UuxkEu/o/zdPTG/wzNB3d3NhPo5avpPMXf1RteCQyPogaVGtcYPLw4Tw3cl2Teu3g8WVIvLjWBVd
4cB94fLHtBo6lZSdWchvQJbW4gYxelv2g7oQvS35lFPp6xUravX6dtLjl9YEeKBKvwa+IqTPgA8/
q63ioCfOWSQ9s4OA7buQFzQwXGx2kx2QjnQh/wBrx/dGQ/g1wBCGPDHpLsN+6sQ3LDzAxbpHACEz
+WeIxVbHvbacM1ZRj1yDH3PMgIUvjbqnGX1GyybZG9P1bRxqoJtRQX27kM4YiYXPUKr2AyJnksWI
H3h8lFg+7NDOwB7EGxBCv7YoNs+cpTWps6Xzg3sRMqRTglFmf1Qb5FJ+fvdaltCMLtkBeo1kw26D
OwPloEYABqHiBS/04ZcYTh7l3+x+wkcdThsjwf8OAJvnCz5aiJ3OMi/9+qcnptZY1O0Se7BcA7Lq
iXp34j0JNQRlzQ65xCYBFNbV9ndAd/BFpR3JSsD+M9+XMyIf6BFUgkWdk1hLfOrOnWwu2QMVggQN
wuFC29/imJH86olDflB/6pa4HnOQw4Rti9MbvUz+J143cLyn95itZ/pB4RXXZ4syW4H/ccHvHxkG
JHNcDvCJTd3nmR459hPvjVoYX477d5KvsjOsP5YRXzGytxM2TXoBKxaP0CBpXSUy/lrkvExm/0b2
gPy+IGcnpfmpvlCnndV8M9IjMCs+iVR6/91e/qbm7guZtnpTXOsHlju09XDRLHrN0wB7JOEkK5/j
ZkWjwejpxj7OHiUGzTg64fwAewUeoTAFiJKQRrfQ8CZfFvv+7erS4s2knB1GdqPMfr42buhXXh4L
2iC/L4z+WKwzklonxzR/B9gWmsN2166Ocn2c/SrvcADOmpnbRIB1kFXMeb3GMfGpBMavNvl39mnM
0va/2oEw/K9mEwlxiqQI7KXIdHXIJNPmWN0JO4QCAqDmaLyPOKUwYZZnw8P3JHfugXKlaY4JfRuu
8lL50r0gWUDAh1jl2w8vg9rq86hLahCPzvGxbS53Zf2ioq0s4oXXeJsUEclCWDJ5Tzbdgr8E1dKg
x+m3WMBhBu1GCWkaWADgo2XTAmKREOMNCjOF1bXgD1K8EHAA2mIcnuyfR/MCoVamfAmUi9kigQWI
BR0oDWEaibAH8KrN8PIYPNtOVPbsuYpPDw5HU+jQjsNrA7m6oWYtzQrXEmAO0pLOkLuuHcIAcE6/
Hs9IVaCPsTVdveUAQEz16pBpBi49l5UJivf+da6x4++TqO+XZCbd9yrx7XvMCx4LW3UMTlF4Txlz
b04kgAfaNabuD/wjx/4k6hcY/qQGsyJALEPKUo+zIuuJett9A/ghXI3xtUKg8AosZObmZcBTV9qx
3HrS6MxL5JLzzEVVV4AJQW8g8P1blFS2NPJCktZJWJvBPQ7s5n8ym7E0yl/sN0ldS4JGRU/vEknC
grYHdmRjDKZAs/nCKQBZYrkj/uXJghAf1rinY4Mk8PQgIIqJfWMEbRMWFuojeF7C48GiDs17H9/b
9b1coUPZu+tt+5E+lnHpw9FUswMyS4akmlhJ5In/s9WG7yKPcI3D6wOP1vOTuI9H4xnB+2gMaxYV
5XniMEzHb3aXBgIjmCNSf0jlKMYCTr2ByzGkyS3sJlh4cCY8dSniKsDhjnC3oUNBQ5u1eAjfmCmZ
4OovioEt/G1x4sGBcDvjuYAGK1dnFXY3PntB4JNQlTS/2oKOfMZyGlAmmU59g3u0U0y6M1y1kTWs
h9GJ4BSyqB7VmyHW1lZUx9uyWxicxTSOcvpdci8exgFY377YhNKYejRVPor9Jg/jM85qELg0KCwL
lmeUfIwGC+vFWYu8h/vKvMjbwkmQ+RyuZYbIHAmguogXQFWRLR1wmK179mxL7RQTb/xjaxEWp7qf
hpMcls1XZ/h3vLa+p+bEXhJZ9wupES0ZgO2Wxydzo6b0U4+ONX8FvPoWQDGOSBsw+4KyUqGPhocP
L4ZNXNAxu9ULLVE9rn+z6avtqHrNtTM+7wQpN+DQliEsACptrpMbnyOV8JuDDk+E8ZoxqCkWKLpE
o96wPoRIZIWYZNGtOviUCd/hDiWgXPqJuq5K0xkgUkBYNwzEVj4iqKcBxomc7gezO0e6Q9fEzBNh
hgPyjUFW/zfgd4mHg94HdEK0CgUgR3bBu6H6N/xbv3212LKLhkrHHjWrg2E6VbAER1IAfBaWkUh8
7rK/mbGd5cLLRGVwiGf4Vq2HDJAPETx0Cfzxds3mJ+rc8pulIrZ4JEVn1W/b4Rr/ZXGLhfBNxqer
vLMBXGLfgWIm/lDaFEVMDx/XYxMglhGC4EIvobz+sg9dX4yYDjjGzeYpJX2Axn+ZMsD3HuaRmlge
iEgx+OuMKsdhWfJjj2CCxu1BJBEuWvjmA4uBKrDk99jiwt3VsJTBDPC16II3Gwic3KnGAc2jxF+p
RYXTmOw0XMvYgQwUezTOUCCzCFIBsD7ZEDrJxrD9sEfHeU6YZyDeIc/COI/oVHZjBE1KKOuxmna7
6mTNovFzIkShA4NvdvqXBFf25ScfJidBbC6Ulab9CQn4+5PAKuK+eviWNGwn/USTYDrWEYb/o/ms
X2GizVnHTigB0REyuy0q/764mV9pvcxB6TVzM9Bz8pnxUW7x/jvW94AoGbO9DD02zAtucsZjiJ3G
FNYpRh1EWW1AoThf4LABz17gc7MGQeNL2C5+JUtyWPVuXUkn6D4FCLpCDtGcrd1fPh7adKWSD4W2
kAVxvYwxUyFTBS9ObLdgO+I7tE9vCt6aDcz5B3YWS/ap9+qLBo5nGrBLVg9a/z1x5LHOXTCAlva6
mKMHqsTE1lvoShmLLYRRpiHkAaXC6obdyo1dLq59vPSKxzYU6xDti37AQi+JZSNkIAVyMjb9aA3e
W4hNPZmbPpY4mFN+jrvykhToB92hOkOqMkef3e9u9pW79lm6Y70JsnwjmcDyNEQK6xlh8Sk+NmzR
euPX7i5w5AE7rMemWvzY/xNmsBmFjDg72F0kjd44fBps0uj+WKxC0VzgAdzhN2ScHz4HefGDEbbx
71F74CFz4jWA/nhbsRorvo0TwkjcbvGdYLHX+6myHEA/51ja4KcKVC0DAamsxh/XhpDYh0P0GNF0
hDBzclm3gU6AERhdZvrN0Mm+vmBU2+OeMdfJjGMsIUxsaUfxaQJU599iq/0NFxaKEzYDjyAjiQ+O
RQcxk49Bzg0+ipXAUwEIOuKEpUN8peSBw8BsXtG4EhT6FixQ2lcMHz3rovhdRMuzsL+ID+KGxd8F
Mns2pmeAfd9ef+EQwSQ+LE13FgJd5PxsVrfoxPAQJOAF8yT0rGS1YYfXoiXxVExaFPBYUVsxk+jA
AbDE9vhk+Ea0v03NVwWukW4CMgaV5bEyIUD4sBRgQyCLZEhi3QqcyiflJyEouGvogQLkuCCHtfsa
XCgBKHVSKhu7YdMHLz8jMWLDJT4ZgakgR6xNEE6ge49v/bGN+hWLlX9Q7OhYoHdO5+Gs+jU1onLq
v/eKbcd0U2G4wzRiL/SLQw2+/dg1CVwIZhvU2TvymoY9LzzKB2YTM49vMlbkg/sYzz9hMOBqx3qw
d2GbKnjDKA7KeOhjK5Uon7uPiidztLW0YRnMpvPBqD64SA74nHEprhFYP0/AbMuxtaWkgbBSqvDq
mGGuwSgmexAHt2jhOjhHO5plwn4s4kmdZk8gjjd9s12gb6Eng5EzuCojhPgWZAxpBrGJ3pOcIToD
ZI0LAnmOBcorB0CPtugsGM9o4X0OvNCKmEfwmksGhxWOcBHZol/r+B2xsCZ802bUPjKfiofuYO2h
UCncH6ZIjGjZpKy6q/4p/6CzF8TM8jNR5iilZMJQ+dOgxn61n2hZ903g4/1IHGHrZdDRaW87CB9s
vpyEELkvoGTgGS44F6T+QE5AsjB7bEg/eDUYczhQXOkK0B40mNflloQT3s9yOKyRCf7Wu3Y3XDs+
m6MgrKehQdWBwo20LQomClVM/Ei5atHJLXlrUNdDGzToh+HwFR+Mv4AF5Rbwm00aIORswheKyMk5
Z/bMgUZRAG7jTKsRoEI1kDaG+POp0UiQyceG4c5u4/hA7dXCcsBV3Wl3xAYAZvBo+Di1OCQv+tUc
Jw3MFFjmpjfr1CyLLa79PkSrs7EQ7wEvjYqliXgD7BwcD3qjO/x77VUfDog/cOJ14p42Hm8gUe40
dxe69zv343b/EkqGY8NEIxYzzvMLgvbElkkMwdx0qGUoGHzOHqLpXlwNEIWDwt2Bw8oUqtOXztsP
WnlOqH80dNzeujoqcjCYc2xJmz/2t9gSiFDUg7U20AVSUeBZNb4QnfAYYjGAO9aTsQ6vbwxxQnpi
RLW6R8ltWw+0mfzEJ4eKd+WRZR3OUcDMzkfMIHJDpJpbWPvx4URtYP/KaUBwFt6IkETxE8VGgk5R
AW7lqkLRjW+sl3bVjYMBHXG5Q2cYn6FqgjGRFqAivyVmlpMd21okswQFTnxQxlMGkyPSYvp4FC0d
Xl1z7YyKBcy82Ks/UON0nJdEVAmLBAcrAtj3s9SHWCKgIE1cObN2ZrBbs8iovYYVKeF405zFMRiF
iu0Y68DaJWR3yBxrQ/aXhroaawIUETlmxV73jCrbf+LSUHoIq3mx8ftipE3IIKKnSTzmRFjTbKDZ
4oCaimMD4cC/FC5m6jdQj19sFrgqnuANQcmA+wDjhoTWFHM7WDu9u2aTGL1CeyexzYr2HUHWpkvK
cjD7sPZv/1KcyXWjrL+AlXnwMRivMFTiLOTsgaReXJVtscoLXFhdC14xHmNitegQIcULz3VGpUnh
tAG9OXaZPinGEKS/6bbbHdoNgfMz6N5Y6E9n2d1y37CrBHyb/qDb6MAaB6Ia2OxwURPDAfbitZNw
O8CtGvG07rAX+k2nORUnBdPFD3WAXADwx5HEu0zvHfOE+cqhICBrnp3Ios/S+d/wh46dJFaLBvtf
/M3cSXsR7/krYze1hUKKbJQVhv1rXuCoeN1FhRCB9hN8iuhRhGwIuHlBoazzqWZYCLCQFk/Ju/SG
DB9+HCVFJeRtJx0KRoPdeXfZtSQP4JQfzZnYfeuf7Y+5acMIG4eYdCboNTTFBLYSgjw69g+LyPKL
bcobIAUvJ9HdOGaYidiUOxRH8XRhl+eYJEyBlc4p8/mHBrnyq1myN/7Az9Pt1w3LqZCe41NZS4vG
s8Pxy+AoZuNKP/OEPI8IEpspyqyj/unbySuCDJUDVlNkPVzRP0rn+Gx/Ap5q/9QVVtf4Pobd2Zyv
WVbwiKTspuePP+2q/9o+b550IjQpgoaO6s9Y5/8/NtyNJ+CwQA+g+3HwMPdhQYRpzh5yIGkZ8/yc
bKQF65omWjMaS/9XPkziknMD6cDhKOco43rOILWAsMA/yUKoWvwP3oVIEIxhrAS15qElEzGCCW6H
KGYaDyK0TTgehp1TyFmQvkNqM8wIg+zcYQnLpSdKHb1sAwWf10KU2osJKZAlMm2Cq2KXysKakDCM
3XD2weYxP5bxt/yYeYkNd3P8s1h3BW8sVRxaGsSgaODohPHORFvOJbofnysKYOAu269pcl8vFxrL
C+7T0Vi/OMrx6ZXpVfCNcBie4cYm/+rGAczG0wNVZKeTzOeUFAvdzTgUyCaPpjNCsFWyMHbkYK7g
L4UyVojvZbsksmnHVj6pOGDQc80YNOfVRjrFPBrUqrW5CYav+7fgoM4ntLUbhUfpO70Kygr+e2eS
MVFpyLpv/cbCs1X/5KQXejCyqZBsOdI/Trxa5q+cvdoZ8yFAfjSR2KPhn7BA+pwry37T/rszkNzi
1imQxy2ki77Xm+XrRLKQJ7hI227DpHnKfocDy9c6Yxx3ym2yVM64Mkj0XXRfrBJvnbqst9OGZKkl
9gJ4A6KfYpH1wm8SSQdHAlEfFpGAjPZbmWiHMvIRcIrhOLuYfnXgBeJ54xoA84P18P/33ZpzGvzl
XsBNdJJvGm6cKXqwxFv7O+2Va+1L2P8uxgvj0yU5k7BANgTcJPOYfMrDfM+oOP2wFiZ6K2Vrfq4/
Xzsgw6p0s3+czrigghgnE7tgiSBFqi+rNwwGfp+9V8QOqMQKxepHGt7/6FKQE3OK0zpA8QPZI/Ur
PskfOoImCU5mG0inZMO9gQlz58RGCQLUB2iKcS2fnTONQkkbzBrq/gUEyKU1OrfJXSw2eMyhdsz1
T85Q/AK37ZZlnd9+Yhphe5KfHXRk6XOrddO1vXkTZzOIUNOSN594n887mCwNayNsgw9z2KSzM3lY
UMNSECBSb9kjs/zEziJhdIDhC8H+6cFvEfAG8l7YslSXY/NZwNUQZQau2IdwFVsT1P3HyVh9q77s
trv2qIjtGqAWXS70+PhED8flotzTcFfBMTmMbnXmvxgv06GO5LAKqgWPKqA/jlS7ctcfwXFoGbBY
Fe0Kph6UKzjXlluCOkED6KHeu+z8ZV+0XUwO0eOow3EmmwD1DnwRzG6Ebk3l/cPlYR3xXmhfNBKY
LssH+AObOOx+aT8zGi4cCeftod0Xv+OmgrgBMIazJbSL+bgAbZvmHQwVA8n4fAHra4J+jc8VqgGq
HksaSCh0qh+n7+xQAXLR8NxMTiLsdeHcRQZ+qlU6X+WRjRM0J8gDVyp5o+O8FCDJIPwXfs3Pa48u
7R/HQMZTi5fNpo5GN8eMD/reCKZ7Ns7TLV7LK1SH1DJjwT59Ua3ZpaBEekHFvAozWhhXOUYPWY9W
EEeciakZiIAMCAwCKGPUbXBjuMy019VEieZKdReWFgpeVKmHjSIiRWrk1K1G4Xzi17M1QAvmIsUB
c8dqP65IIw24hTIEJBcGB/wNkQ0BQcr4xjYF9x004iT9zcjfcNNkryJasn74e2Ceei21aDkY+mqd
9j/vELsHbSuGWJfZsdb+6gxrfMT4uDfl/TcfvsIhhFcBAho4Y4LYkFtdHjVcwoD2ECXBaDeQXdDY
cUVkf93GAR3sivq3F16p+xk2fwCa+UGWVmW66pGnoTsh2oAIo//dxOhq6HooPctLBkDwNeAIm80n
yeMoyeDdgJqNrvK6wZGsj5wwb5JbFa94kt+L0/kvH16NbHef/bvfxYxqXAfHhMJ7fUadypJboNVQ
yNnOAee29RouI3MuScnXkttDQcS29E0kiYdZMHR8HIcNunTluWlwKmk+9Uj9YwtMhrekBDLfataF
bXztbAyeaoLaXSghMGx5PrQFubrJpzn5z79qw4r5/ovH+Ti3otS7f2Cw69a/VrMzYx8jO5dmgihN
47EuCVAiCFVPhBkFsgz8SaCtzrsMoR6cn4YI8u/ZHdw8v+CFawzYh0cJv1HejUhT6WjcB71K2bNN
DSFvOpa+l3h+1PbL6GEpGjz96tby3rI+Dw2qSNzuKst0ChJkYbYNZ1NePsd9y7XS690rfH0DVNQ5
7jag2xoyHV+S0VIum8+SrTfdxltdMorPPvAXnq0egRE75Ofh/oAeznKFU4A416fu1vW3WrqMT5/p
KP2xhglTGT+XYdVvSWgf3nWgQxBadvoau7/Mm305z1N5X2RXg0SnNrSf3hhfUjPo19lCHvb6gPib
7U6d/t3H4x2geZ+wXDSQF483QL3En42L1wCOaHnCgqxG7flZT0HJxhtLhyfYDXGDpNSzEnyGhQmY
Mh1M2oe3ySOAUTarCVv+G8v5LSc85H584GtEJL0TI5bPMV2dL+kN8bniQSd2yNf0/Vv+eLU7S1uT
R/X+gluis4Al6iMhBxRnbRaX3EAu9z2ouJkVqgIJevxWFusVtvxrIu20KVKyhVX5pFbeV+Ou4rCM
XH7j5h6B+oth700j+fMnf8DTtEneWSWfWLDhVaJc+UgqJwuaJbgwsZMAfEGyQVBGqqAe4CT/IvlB
c7XIOjKN9dacOBqOIbz/XqqvL7V/OiTXJhA8k85Ndc4S5/HBrM8agmKDC0MC2T5eZKA+N32uoTiE
airDhAogjycl4QhiVUblRcWM3aGB5Rj5WCwAgHr3rKgplhVyyJDoawJbW5Jk33iLOyKu0cD3uEVl
C8nFZek5W5nHJqxCKRyOExkTMV/lp75qYY0Qba4dRqhiP9OBSSa5slP+fINystveT+uBymV/9LiR
z4szQEMNvo2t+pE3CCBGOcfCC7TCTRZ9J144b1du3QkGNGLS6xrKEzdS8xnDkI5wKOpw7fBB/WFc
fGONzkw4CAiMOZoT6rmiH6ZhTjEHyyCD+vByW6iLKVqUUFEjmUADhD+zsMQ9EOqXsNonVsHJmLI1
B0IxX4Wnj2eieLl95cpQTAGJe/9RwbnwCj1Qe8/EfQfvXvQX3Hh3ZEnWHkZSD469sdMsCCxh9ty+
Zz6EI934BZkouG+dj781kyqNY3mcweS/qdFAWisu/fNkYwnxkpif7xK+Ma6c+pwCqeKrVZBYHtYZ
mB1w1L0eHoAwdBJMAXsG1tKDUUFjywdh4vi/fb7DsrOXKJxDxC6H2S/KDehWZetgX3HXScdeKebu
MexGcw0ro0gXY+v8lD6HPSul0UC/Kna6uU4dR+fuwZJhr/MaQ4bOCUwGR3ZKgtfZnr1EMVs9lrTq
1bQwjYVCfRtgOzmErT34FFgNEerUsUXrXZ5qCnauIk8MsKRsM14mYj/c0giAbRSgjSTC8qXnaQKq
g5VM8G7uojYROYtkYr9C7LRoVCJ+Nqks72llEOSsb/NhPTDcEdJg+wzKCVkfw1oxdqy3+AX+SREz
2fiTDtFrWsgs3qYVZqQ2s7LEcMP+sDuV1jziMo4OtQAspeTDOviTYX6BtYa4Ez3w5OKNFYoWkoCX
wWiiyP/AQf2A/gJiqpBp+3bNF9Jbn4/5wJGZr674WCE8tbAbwvcnvWUcUWdA3JmWGSIAzOn2AZQx
AeAbiwvAdO/o0Csrcu1wB8MYVIArfJjqSi8lVvxOj5aJaQjepOQS8YXJYWc7j1+wFqYlbiESPiwJ
+ULGP742c5TBfpYuCYI1JUtjZTl/AP9RkD8AuXBtBKcBceAUOzJ5MO8bI4/0nO0G/8VCStHxp7Ss
400xgD1B2DyxT4U0fQ8N2afFyv/RaROK9EXEI4/lm7dxnv0+KyJawIiQAEd0pXBxrBKH1XD8TB4e
CX7vPTKIddCy/XheeDRn7TIGMBTvxiP1Eno/DNGw7wPpRQk2YwxjecVTJP+8U1R7TkX3HLs+7Ai4
nLxfL14xTpsKizyPzB12kzFUuFRAe8w/tOPo6F7anhxP5lrIopi6xMGTR2+NGc3Gx0Sd9EyVtCIf
Aw3GJbGKbEI83zDTgriIW27r83n0EiE6skkxLknNT3xHt0J8ZjHz/CaNXBxUjGuJXXv+g0iR2QPx
Kd9JmGbNayCz8VxYH+sufFwzxc/W+Qcl6K3DCNomMjvkDyBb5DNIUpjJyBS/dSZNHCAq/HgOpU+C
2+XBU4gHcO1X8M43Y8JE/zf20WPYP2XEHGFLOgguu4+giL00RsbkJwDRJVeZwdnvsoW5WsrfdfnN
QvaRnTPkckhl4zmrM6eooaLg5+fUQ2Rh9cmCWg0NXvKOn+kmn/lP3UemtmnGFSm1CppHk1WBw7BI
qu2PwdY6TS5P94HZoTNDjcKbFKF+AeGLI1zWs19Mm6tTR3wk+e8rQAjgrQ+2+iudrSiyMW29fFZH
SQ6gK5GUiCMaTACsHx7vVaTNPBQN3GJBnYSdQfMaAwthrPk/JTFRfToVZvzqoAL7nav/PSkwukBc
IZSbRLyycYSJF2Md6OT9qqdkXfudfeFPmSz8jYTp8BMv7bunPaHLeAhBxPKBTBQUctIa+krMrG8Z
fimL4XkkGZCH/YjfeTxEJqmqcELpdem0APcKXwH5v0djBlczyq+U77YW51Gz1k45LocSIkoHyVKC
JuebGe1OqmHiq5zMyYIjpyp9uPT5dgbJtnVK6NzlCpyCl/g+QPjAJl0EF0KXxwSxkzxWchn+bSzp
sP6hN6sWZrJi258mUZJEkLoeH3zrSQkasuPGPV59ODT9U3KvmQJmTAdMSHxry3RT1oQz1IxytabP
poEUK6Sz5aHrBSZ7Zx4h369PRQlfSohHGa2R8VwyqesqRG8vXb5Gz9DdGLb0lg8I365W8RD3YaDb
lt8ycJseebjPHt8VP4JzD1xId/j0f/IDoxrcC/oapN/M+Tn7Xc0z6zBtcXAn8din9kPaAjWH+MqY
en7+jok3OdZVR+GBNmAiFRoxITCJvR3UL/iqE+gh4Ioevukk3bXgLaK6DK1p+27DcqdeWBwbrGp4
TG7lL47y961ZH0cMC1qwZA4AgW5SYQvLk9HWfMD7Tdgnli5nfZEvbV5RFu4/TC6UQ44sRAxn9OeC
twirmiy/dwDRD6AmeCnH2v7BfiZrgrhzu2snYhFDfhp8WuWxBOZ6Z36aw9P+Wb2FCyHgBXnEplua
ByIs8dyZzKX99nlsiKJM60P5OPTJNa2+9eIiDceSIrXboiIt5MuU/cL9xf2T231XyZWEGlotOFOh
iMBCbuXNJEN5+LIBJZ7jSsEanNkNLf5Ghs2DOnhT3rHK2WB1hQzW77cFy/G7dRAO1DRX+1Ff8bco
IDD+H43v2XibcJ3vx1uF27TSwYdZyiYQsa9jcKof0wLtB59CGL219bHBiwKlq/RRG51fQlI1MIaF
Mmpq2y7516vfynB8PC/3bmk+iZRm08KNSfd6f8nQhvQLqVqNqQv7TPXLZKn2l85avk3KKZhBDyOu
fw5zWfpNlS3hzpq9o6BAZLP6HzijXX0jiiGxdwmPWmatk2whyaFV7WA0Dg+ij7b4607YybNdkmYw
QjdQl6RuBZdlSC/WcCDHLZYjKJEG5HRMZSJDXoNO4WQrcQjskIpCpls87IBjnEeWttwIzhjGl5o7
oDGGMEDc1QE90WzwTao8m7I8FErpX2jLcryvrTXEJsryQzjW0SbpIeBZ4ZePb+o9rxaBCc/i0uCw
6+HJhj17HsAmKRcqMZfB/bknXe41BTGSvh36lPdqVi5a+1jjDfzRKT4kCZoHuDPj8zLR0Cw5FatD
9wqk/ms4JQcuhtZe2QhKAEKoBOgbxgVvq2SeH+byHbJofC8fmQ8p6YWvQO5V4NJhq2APFiTDmrhg
JT0zjhMMYjhYN9LK8mtvIk7brTwdZDTIATrRfPiw8BNNtI8pC6rqhMj4gw6q6sWyl3aI1i/v17N0
SxLkq/kjhZ0WlvblhWnB2/c5nyR2rNNS5c0GP2dEV7G5uya9BzPIvPsvzQUeoYGjK0a9/uqgaLM1
neOiFeAox4UXEvv7Sje2PG/YmgLNVn1YQ21pd1npNX2YxbA6EId5JUBfTx29YGvqpoQstZukvsTa
4SmvEclM5iHBp9G34CjlRGMQ9/7RyR9ZFt15hnL0ZuSGNk6KedDDTYzfoluw2mrppbHp3cNF0x+L
XHHL5PI4z75JeoC6PkG1tSuVzTLvpu0qMbw05Dix90rI9oShS4bDzp5c2fJBtFJURMWDltgdDqBR
qSm6eNEosnUxJ3muKdc4wezAIeTvhbhPWU7sl8g4b7tP7f/k+i5f8gxTf8By5DViusL46McVBZak
0/CFPiVdp48NdYk0HGYwtoMSfsbL3PbWdyx0kgDRFbcHU8r+4VsT0CM1C9gsRIre1+vsTxJ+XlK5
g9EISAddhl0aAxsqcREdGdZ0XZyh1PsDEhfOOo5n01yAssPNpJnldU+dJ2ZoI+q0w8CVcdJrjsUh
iC8+LhnhjP87AIl2+VDt1+B1SYhYChUl/DPGmXIH76nH0cctiUog44bd7bMMRzH0QrwO1My/i004
C/OQqqRbGK/4msjxqYaQhpw6SW/B2ntaTzT4bGy0bfw8pFfmIWh2OPwM/8C6YLM0tD9z6o6OQghF
cu3cc38mPMBWKgfvHN5c/ZFvJFySi0U1epxbP7S9wPOj27GahConWxGiBM5pmgpoDL+jtYinwNL4
B4EX4yr63OLUzVf54jfA3y0KHnJk4YhqFmm9ASqjldFxK8Gkki0yW8nRNWeL8XV5MWqy4Qmm7Fwr
IVibOF/qHecf7QH0a2iQdNDgwlJxBknnhDAp1twADbMz6Qa9tW9h8WJ6MN9yuvvI3wGaEG1ynd9I
wWqYW4gxDP89Iw/uYYdxvsFPb0dRB6no028ETSRYAuIl8FjTsK4W03r2K2kaO/M1Vsfo8jAQYiO+
GW3hfmw4us8ussE+ETvZp0tDLz09wXzBPNmOppIlTNjiIIf3WKgXV7wtoLlhvsJ4APkjJ9YbI9AM
T5Y2gm+3JXKH7F4uerVnM11pezieSnWbWp9bDWc+hZ4UJKbY+XPpwMjJgFN4IqVwxkMO9+pJdQzY
9mCc/ATVNhToR2T6ueZPToqGk22t7xjTOBGo1tBXkoQ9x+ytqTZmGT7MBWF4DCq4BDPd4CnIl9OE
RQQaNi6hoiwQW+l6eN++6g2tLpwCuQ/86h3IrvItvwnGFt+NrXK6JAZojIrn4rhG32nHJ34sAw+2
aXQXjEcsB+DlUK2IGWIga8K3DmYRMLjQac7KqHgDwkXEnnMmmpzo5FMCW82RVcGrA3JGPwumC4eX
2Y+upN5pBsg94X8E7TkzBY9YQA8h4LTOfErcP0Vtbh0ADDklKUMUNiSBL8Ji2ah8PdV5tkpP7Msc
buX08PIx1Mhg8fTP8YMJvwJYeDktSWW6e8QzleTmx3IijJZoWk8efOzHkEsV9pKT4F0tmKhZDkPK
5RgoHU3xDy8gBPgX3qQubdR6bBnYmHtcQsUQDFvYwTap3wlD6mO8wXfmNad0RCN4D1RKVLcpjAnv
pQI7LrUvXh9K8oSyCR4N3hjaijuGQE/qthpRA8wXxIhrJMh7UhI2SWiZHqv0NEQXpZGOUhvXR+5Q
QSHa7NJc9Apo/lhS4bOlKF/V49OUdnfW6jOMphYxelJqOnM0QMk9KlRf61wOPa30LXaZOVkvPkAF
hIuKF4YOYfCZtolcZT4X/BvYvO9Fo284g4h5QTNbg8s+PN1avOwVRu8D0pQWMsGAkrETO+z+feYG
NbRqMQpPlS1WTeKmxqj6fv89us8cVLqDb6mdGHAUZIZM3ZSf9gLZP7m8AeNzqmzPjnVEw1v2lwZ9
dQzwgNBJk68zHvmGNdAM4UQF7M1rqDAkackF4RQ5LXHXLA3axQzoL6dvVaPptbJo/u/8glR+t+YV
fc/T3qevFdqYpDoktCB/RfovJ3hIFkkHGaCchgD0JNUbqV/hWpFC+dow6sOD5qfyEC+YIOLAuiH5
23VnGSpRuzJuEzcEMbWF3S+EFtSz7G/Yjc/xrS4gKxI91bvpUkFCh8CAddfMR3eJsxsRHKDaIvzP
ZWOCAIRhJptsvwdzl8F8sHwl6PRNd1USdz3uH9mhbr3aPj0eq94QqxEODo2UWWU34f5bbASpHSoW
Jvelj//OI9Ct7w7wSur3b0xItIjsl9o+DtnvQ68djv/RPlLtZwZxlGqIbW51quOvfNybhjmn3Qcg
aapVnsNEohde9Ex/FZyJU4rBxJ0x9b5MlIhAMo7DvDtQO5QFyRc0QPflfVrKpOew+IPeldmReEgH
NzcvhOSU9VctfcbFolHWuGciuDbUPSFgVB3718qi5wNEIWI0htVQFXzIbaUcC+y8O5DAtcRdZhK0
zhT0VxkAOOJ4aebHvts8McocYF7S853ya+a+1pTcme3OnhhFYfn32QqKx787rbJYC6t0apGlhGbu
K+uJBucZTsO/stjU1WmYLQf1pBdbiEPPKaoTWmyO9sf62W9t5aq/F2rn3pFx43NSfNSPSCMSMI+w
RH2+veavxMGYaGpWVXN1OJmLNwL+TccBTyAN9C8z7HQstSk5n7LlqjcbZi3qCIQHqvOK6rNM08Qh
hR/74Nq6z78jXPjOg2SfFIT8uIBs+FNNy43fHxhI2jUWOHWQl2Fb/MZ1UGHg8Q7sKVAqvLrdcaAw
hq5auPfqYLU7Gahw2QK50sorSwjLybbEJVrxYuFbNm//I+m8dhvHlij6RQSYw6vEoCwrWGr5hbBl
izmImfz6uzgXGGBSdzuR51TtaDowaODlMO+S7NYGfb6k/azjGeVDD79se7fI9oDcArpsclhdK37q
PvHCntGtZWUVI70HXUsci6x1BgSshg76verrTW1bQYCto5e2wTLvTcFMsKCUJYPq2NSZF2mr969m
glzuLXTDfo2r8GoUf0u+izkmAnCEkSPPB/XMISQTN0VVICD9RWhO9uUmLG9vyfb7+BD1K4F0ZXzo
bAxEfvdu09rWgx0tR07Cm4mqqKPR14qIvpTa7iBQYvE0Wlh9dOWFQEHL+6C6le5GJdsffhqfmzkO
XK3d6fg28HQL71uSHgMODJQs+WytVw4xkNhOVrcdooOMUrE3aaEuAf1J85rUZw2oR4bWbw2Ip8eE
dcEI5Pil4hb1E0iM1D6gMWsw7m5byM98PMXJreACrG8Sz1UEOF8ExOxBylSIWHAPJQROpP06Jx+o
uyQ1iUkOFjMtWYkyEoL9xE/ZrDaRSI16q680gR3UkcptDk5AIM+X8XZbyBN9JK5NWPk1iVfO2FwC
i8aVwxQ99eGZZPu6I7DTK8kSxqosq/tM2IrVRRG3U7uGK0P1DiUSekPyM1l/kvn9Fnai58eIU922
2bfYdBGSgcZR8TPxtHZMyKfZPzWkX3KGkGiWcWUwtGDWNKuwQpZ4NU9y9VNMX3T2YWTQ92m7L+fK
ZfVDzDctrcyNfM9CyoxvA8XXzSuklguaDHZNMOj8gTb5GvxzPGzC/NwT7iljbDlFUFUYYAbP+uWM
4FEE3r0YnIP9fiTtma3nWCY2/0GG73WUYpcmh1RlcdkE+VrxV5PoGrMbYWwPRrwVk2uAZ1ld5ajf
yw1/XqCuRpGECbQSm4E7Ew8FxWS4E8DxhRWvUVR5ZciB44UWUVPLiDCJ3hnRIDENL8svWpomQBG/
2/QZoxz+r9pSWBDS5URBYIFqq2OOGq95/SGjD1LiU4cOqEpPw8/clOYHcIvqUZp2hUjyv45YMfx7
s+8DYXfEuG0m7U8G+qiRZjQbuUYt/ujKR8+aVojIdiLShuDjYgidmDwWQb2O4VauyNZDjhpsmY+n
eybj6Qy/Vekg4FMxV1Z6x07Pr+4Ql5FeKvGPI9fWmB8ZVw2i5MT31arPzdoyXqM/i3t+eKKXeuYa
PNFkdrRU1zaegFVfk/6Jq2AtNSyS85pbXyvy6ZmJlasVXMvkYnJ1t/2OYyMK7FBcTQGFJ3R1gzwI
CKXi49t/pMFlvKfZpsfLJ0z/xpqvCxQHwG/da8duOIUJwXjt96i65gQ85uTBmjgScsmAqJWAjtkt
FGYyfHThX0R/oIeB1uSq+szUVakdavm7Ug4KQqDoMFCbHHNPrHgZY+IA8RCU+bmAnEHPUpinsfvb
6uhb68skbUd1HUa/fvpPgMteWQm3tafDCBhfAb+vCB/i+57Dj1GwAwLjVkSP96sCL/T0LLNNNWOz
PeEZHyllgm9PAzxQ59e+IIleXA5IaxBKAnSTy7MSVSBUm/SlgBDwfCcoNknqtBN1klurHtnyYvun
WPQhLU5BB35KXgRlgI4xu8LD19i7YXUrS4QWAZpPZK6hiraZI72HAoZLnqXziJkqhgvcqvl5zNeE
u0B1JjeBz4MlDZqIyz/ira5oJId+PQ6HONhnmPb0CpFS65XxX5U/yXV+UwtNaTdi4e+JSawk/+ou
Kp8cyGpzqRRviH+7/lqhG7NuTbnLv2rpQ56PT3LURaMrN6HOoDIHHL0Pg7Ixul1JtVp+ivuHNv0r
pO+4u3Tvf359CJQ1pLQQrmLxqmiXLMM8wUkTJnCOV5FgkPJY42FcF41nYk1miI9s3uAmOpAaER1A
p8nGNN/AYT8hUumguY/Ntep+0uRlmeWfyWFW4OskZPOljr7nq81yAL6Q2JToGkHaivIJLQ2V62N/
oacTBpAFnboNS+F7ynybE97ZAAUEnwpz5iD/EwqMD2GxFEs21jmzK5VsvT7U9GalkLRGSFokFJ3L
RkKOcRLi0Typc/OlA53XcRwltzreWtac0GBqeCTcOsUXsGnKa4vReJBeWvpdo06oEUOQNhYoDNWY
B9ub8bYcFRahI2Og43Ly2Wmk3oTVB4IE798JyTqrNjUhDs3hPdqR6SogQNZ1/jOmMd0VxA0UP7mJ
NuXNJGF96PoWyD6GqAbCLfZt91fAGXuWznl+G/qLnvMdppKspPyNrPtIRebiiRZFV7so3wfJqRV2
5AX2k8PKxFFWlB8jMIGQ/Gg+siRjJ0TP1vexsOaL0GB7XwSk3/Yrn9u8lrWfhLZwNfvXdCNKB4Y2
ARWxyUaHlSyRQlRQKGiZokaE6nS6RB8U1JWAerqOZKvn+ikRXY90+6BzCAOiTMMTZ1k2oIzAgy2G
u0b5p6uQW6S4ihjVMrjFDOCcja1iB+a7Eg2YNMDkWvk7o5yixImk7vv5IuvXquaMPfcjtFpNgZnC
YIS1gCNtjHv2CJQlRn5pi0eJ7MYCOfF1QIHoUoRflPfQPflBt5iSbnOSK9iG2A1ZMJT0pfrPdBZl
1C+VzK4Szjv7HZWXqP6qY7IUNPLtefRMLNDVRZKaRcfG0s5nUMh2BRHQsVojxrB0MjnEeWX5N+Bu
HhkNBatcanzoNqMeDXU9UgGZRckK5+yle1XisAQlkJtVon0P7LWZ+tNfeijefPrWKn6fwoOB+PIt
qIjygaulgcidfFmWRDkhen/DSTV8LFn/i/EZVi9l9ocxaSG91TCUD+xs8c97+hElID+OFC29+bS5
S2dqEVkEatXVmNs2BO4tI031EixCIwrICWI8RRNLuoky76DHBJu7hDrLE3A2E6BZrlpzj/wCkTdA
D0B15JJjQud5nN/klCZBMqrxpMWr6S+tzgkJtS5zX7xNmA9QsogPRvV1QQvWR6q4IjREKdw4CWz6
RyoiiMt9dEzDVYTc2Zo7NDXEuNPkyUj/sJ5BbZXUJ+RQcLdpGDeM9O+NXDrKL1KO0qu8gWtdNd2I
Y8vAnt5Ouw7fG4R4Qk7RCem/Mi2K9YDF3vZ/VNlpu5D4LDDkdqaKww0MbIB6MbGxJDI7lqBy3SHk
B24uqpD8QZDEfq+gaWm0exFQA6stygk53D0j5Tdqt1aJiA+rPwZnI0mgCljFMrY3ldaw3o5VZTXq
5CI0OiqorxeCbPYKEhqIJSVfkPfGFTJ7oCye0FTrxKEma0clV+0xVTZDQtSNGC20DENdtGlaHA5c
YRVGSA2MGXd1tRPJekdPqLt+TJPPUefzFYyPhoAYt6bQC3ydSyqv0HsitZQs9G2sy9ls436Ru1yZ
aOowzwmhl7U4xqTfBI2P8a04JAxVMpt2MieR8bAHVPGEUAEAGcSF9I/hYJwJlnR2yHPIIyDVyi6j
jY9O0Zz8tchcJq5iCtVWPElL9kJNMLZmEDE0se6rNPd+EorXcM9WwzoQrn33IfC5qNo3A34kQ/TF
Xp9exfvAFF+eFR4Mokqn4ts/d/IW31ABmbimpHmxodkrmO4lDWqP3oKSURAxwDFpbI4c1KbDAYso
zAz2vrRBZAQvSzgFFH98yr/IXvBAHfQ9nTJeuI8u41W7STcybdaWJ7oDf1dY5W1JXNPiqgv7Dkce
nXVzDCxe7CVWk+BBFINcz+dVgBqiWRW4eSFQ+GfwOwSbKI5YEpDqEReyEK8qJjLsU78gWMgrx4v+
T8B/yGfLj62NXdF3tcHuCq8i+xHz43rQrjStTszGiHaYBhjKBGbazCB/81fN14zwSvqjkYPfUXVz
VgrXRP3Z0e3Gu4TyP6Abfa/CSXRrBcM7AROI6lEBCrcUAYlk3UzicerwyNJIKlq8SY2fqdkQa5jd
0HJq738iNhmQnITsJm69pHtFLXIDRfPCuTml/SBwdBa39+QYzdFFa+raitEWD6bM1Iovq2Qq87Q1
Tv8O0pNAYAgcsST+BrtGI4uOgWDBkHCncwEd3/GGvKWBi93kkrKiZ/hnGI7Py82BknL6K5ih85CW
rk+ey+hZKBQVLFhgsOIwVqocDNoHW4cyXxTWg+UI14hCDSLWhlmusNQYKV4DzRiFu7UiW+/5Kj2k
bTqoVkPrIrIxclc4AUME/LmMEu5VIt1BFD5xJNaIJKNHlhwLCMmQn/biRc6Xx3efn07k9tsWakEK
1lRpNvEt/6t5klv7Te1yQcIU0p+atadFmWWEr4Cnk7OQdV/zrApEQ97qgulWnLQDIF0utXB0b+J5
ODPX1X5kdo+Q4Qn1aJPygtKAd4mcTDvfAGG0vPciysKYM8InSULWCMqaYEkmT0k++FZpg3fDFWLs
+h81g7vkA0yP742CqZ9d/5bwnim6C7a4VCPsz6wfdir+9ARr+a9htMk+ZfsK8KF60IkVAiFu7x6H
61Ia1vkw4zSmspQru+Hrx5ftO2STCKQxcKfhPoKrUp06gLoi89MOeYkqNxScciKvY1mDy2HKV/lE
Upxt6LYil5Wz5JVQoQXsDsMRKkGiLrl+EoqXiF6F+GH0nn/qZmHrP+0/AFDw1TjziohcYmJFHZwu
YBLA5xZbAA1RDyJ4oPrIhBfb69DC0MKncYkTP3Ciwon7nfzeBs124GgnXp4gY3mD2D324bmOTdrq
5gEUIdtsLau+tWSdUjBiorh76isOYInbw42F1aBga+D2Hf4heK+E30D7eivH5uEHx5pmoZxu82ca
f0pPo7gCABvVlpUia2zFfR8gtSSZWFi659C9oayelSd4mQj7xkaEa1F+tQR14IllkJgtehVj8o8E
r4VXHpoSKWfogmWF6sKgBoyyKml5agsuV/wUblW47FFMcWphW5GXYiPPFvxqBOMafYyma0Kg+Msa
ISt72BnsrzXdDnDLdEnwDmgopnwPP9FEihk0wHJWbA9o+hfBk89m9gEioiEKAQAd1RqvMABrMH8/
ZG2TlU6heoRYU9JYwNi5rBF5yOG9ZHokFIA/pfFmBVfsoqx5g7BTSLQ0qAejSTgF9V2i7eLCVHBL
Q4Z1HmuwsPnOp0WrLjmV+QceJRODNkg54AprKjp97i3q+0ABsOEwl5Bijt6OmEtekjujGr8WQWmI
1SdaNPxyfODswWvpm69MvhcXLsHsl0xvXIgY2NGhYVnFVJQjm7IVKtcIRJxTG3hgF9kjJFcwsrMH
abTaH3se85h10+8p3jNGk5f834cIa4yaxBguNc3tVX5C3E14ehflt/QCG20oMJNtK1zW1L5tyDz0
CTzLlrw8BuQi7mCST9Hs4DIOHCa8Biew5nJxW7yQNW0w9shKzJAZ2ApVedx6/EXC25pW4J3KyX9F
qfc7NnaPdJpAx2f2y53U/vJpkBbER+HLnPAyY/POnGx0a2VJzhLzZ/VdCk4L/Yivdidp/xriFTBP
IRE3bGKkNYMiLaf/kA5VxruGWMxmVuBAaEFRUNdco4eMkQdZebaNyM/HGgdjE7posc1u+cbRij5t
mDOdxt8Orx2xnJCZ80ptTy/2A4GVoiceAlrek7G+hZBdHltAQxh36PUTurUFIPCbgkF5WQhLjkkm
Tx/PIVHnjDfDokBLjGkXjgdekNQSkidlV8MpLaHHBmCzecypqeM6Yv9WEF+pHjAI8c4F3Nql/OQh
JbrV3AK2BvQfVJG/II0XXR1FL0SFyqglVr7pDdOKiMWoskuDREAXT1rAdZ8RBLTUAV2Bg2Y30RLk
nUmo2DHxG4ShQCnzZ+BPJQyG4DxWAPJMlQ1Pe/LLwcKzRDQwJyLIZb7sV/KhcAyY+RKgfjksuRf1
O1BLzJfFF4pvrncKFBh7nusytwFNAoKeIptwdw5t4ETaO5mnJxNLLfje3sfIk0F9ukNuW9w9/OFk
lU6umuxoZ+dRTZiSiOyEPKVBEnfyAdB2BwpNJpFtqtAYKLgXpriLgDKUhG/ALahtPpSWbMfqAiqj
gUP+RjD1K2ObEeAL6yahSLDDdpbOysRIHzgqGFYQxZs+Dmi7RPuaOEPsZRL70DJ0KEyxkP1zTiA1
cflpgja09YcqnjgXxfieKrfZxhXwMODZ2Y0RgzIRd0K11whjwfRFzkIFDzDHEwbWzAQTWIRiEecf
JYo0kG0ARqyLiTGa66jjCgARK58GlTg2Rk2YR5h/W4fIZzJAU8y++WcBzkoIoG75yHFxESq+TJbJ
f/k3bzlad0J7rCWSAZYNLVxOtFOoaNfs3GLqWsrkWMl2DmlqLUKIdvIolFtieTzx7HGEfbNnYeea
Vt0LILqzAIXgV3lEFsN3uBpDW/CdEQk+1iiEsRxvVAJgicYICl6j7AJhg/ufHLw1P0vqYl3GTq0h
dpQr7z24ofovLz7C8pJ00ABX5as3MDc52IG7bRyT2gSkfcckmiqhB74t1l8wbl19/099RkkXOgGk
/2p3Fpt6Pfp/PyoXHmnkcLk8DeiANkiLexz4sOClDRKIn/w5JzfwxYIcKeANSDGWaDz9OSgQ77mN
jm8uFiHOtkf4tc+znQkRvkB3Qs4QwmPu2Vkq4MRMC1/47qPPqdoTGdGYCwWPzSL6q4Zd+oO7GUF3
eBEIWWZ6kByeMxTSJC3Meun36CF5RzZOhSO/jBggjP4wCCz62CcQYanr+C4/U+m7AU8khao1DnMx
B19EgJ+jYMtymnSvcX+27v/dpJnk0qxMyRcZWVhNeAXrTz5SBRZ1lmYWILXB5Eki7rudPjl0UREA
ieh4DpeBsntzAy2ka8sIxcZFwA0HyxyOFWK+IVOAQgYa+riUwmWHl5XzkkeqdTERxzRF0lvC94TY
EAhWHvNhDbFK0WjIyzUTrCgVxsEev8h148PgWwXgWIprNLBczzAX1im8IG4KYlt8r0vhw6i/W7oq
jxpN7/XOQLfc4BGUSFHQfk3aoWgLlhAFW4bilehmBfnEihMiwtBeaYlGyasxYEiJJ+dXLf0zazIJ
yXbEoNOt6sG1rC20C5cV98ybBJZm3QosDCH68Iw3iRhZOfrUpzdhuRK/4L8cKm4iRf3XNeesWjd4
rd+rBCMKUXIBLAKzeLfSKD8Q1I1Qeqr0Gws7Nfhuq5Uim4uy/X5f24qMO6AjVN+LnIM04NkbmY+n
4NUPf61GR9dxlJ2qxjQI36f9A9WjiHJFcnu8tkCBXZ2WWcq4VOs7TxrbD89Df9SEw0jWH/pkk0FE
9rjcCvk2kYCocPpu0M2T0JL226Cwo29NP8fiHSVMiE+32ZXav5xvnGS/UXWSoXbVrO83BXpEoSRr
CRHLcOp4HGvCXSbPdEV19672ZvPG4cR4MnyXHeHdJL9xAZiO+Hifoh4PtnpXERt1+7K0tniB1GIf
xxQHHjXdns7wIXLO8dxj50HwgRmJ8Lo3TZwdpScslFuTPrrMf2/zgkuGIzGc+G0qeRWcIkwT730T
nN4VL8NT6gxGNMCuG2OymHyZbEU6bFmumthRf0XqYCg0qfk3EpNABbLZT3npyXKLO1j9EJ/7+9tK
9yP1ivnGoMebA6l8P2Xxo9TJlZFPWsgMJ24TzFrhZw2O6yDty5IdkQitPdElgU48Fh2VLHci4cjY
FzYVkx8B/WBwfXEUVJcbVKfaIOvW2RtDgaPNwTEQ9+B1SnFvCbpAfL0sCLDAjt4bRwOdKsNNOJRQ
YduxDN06/nzPFTxvqF4ubaxQwZYr1meNhgiVlI2i7LnlZ4Imy3f84PPM898+UOhZpth3hJUBPUas
whEGFtp2m+6/pYeFOaaX/THCwjkCGV/VtArwTfBx+p1IqFDs4NBN8iM/q7dbCudJOq4GNSJf9k0s
yaEN74kg0cd1MeNthLbMh2o559VZQVF1NzBMki5QwlQHDmikbgEYzkWDiCUefnEEuyK3hA3X/zGy
eyUztfFzDbfqiO2UB/bcOTv52Uwkl/PzWgyI57gKicY/pmQHvT+iziNeo0Fb+19sOcsVsWSmV8GV
Vfr2IaWbZvw03XKvs+eb0Dw7cdqtJlxeEeoHzDNVBxwX/tMHtHklGUMF8OxKRjnZmhQA+kCqX6Hi
5YG0LD6QNYdIFllKkBlxpVqvZiC7JFvkJA9K/Vo3qPrmk0bQxU+3OendP0Ydf1Gex3qlTuQ4Ka9W
+xXG4zv65ETLvNwms4scYAyztonFcA7AYEKrmOi7zxpzy1D/pP2n/96PLo9D/p2Rc8fkNqFw5+ng
Myy8fl13myBeROxZIvNOS55Nf56AnrWMHolrxnw5cklLErr5dq0mSx9/hgzm1Wl2heCXDsOBfQTB
5dBDb+Al0phZfBKV/onk38fQoxmYHUk+W590V/bb0V8kxJXFfOhiHSbea9xCjSYzva0RT7KIAUAj
/g2BQjhu8r+U32yi+qgGjpz3JyoDi0UwOCbjbsQRkKps+iQM8KRR74faV+m96rllrEFzQ9CBVRAh
4P4o5FN6w69JfBkGJBj+vTyzBmRjAPlUs4jBbLaqhjaT2ZmDdQqZQWzsiT6KTzg1KPiddbf8ZUsD
8vChXcrfjkXKaTaV4yGIolV5rtCkISU6yZ/6Tb0hIk1cYxVSwrj9Q0GrucgFNytLvlfvfVVcwemq
X8JZ3mQbAPY0e845rtwPjXAzb5rs/kPb5GceWdhmvhkL88D5nV38VfiTw4oumlWgXKQ35da0sqGP
oz/q3xwY5ZU7AQb7mPhbeW9AbCwE5qZPnNXH1J1TLhpMiaRlAJkTIyXOMQcEMG9QKmxhFLWeIIr9
W9sPwrAYEaeNAz2ZN4oPQEx4Dti8zfTkO3iShHLbZR8+ARbUHwi7DNP3hsuN51C9Qtwq+hZkrK44
UsIDe0Yt3jWZgGSOB9ER+I6XO4h0UBHeT5bvfE/pUvgr3jGgav2MhwghIrDmmKlrqznGPFnjs0aT
MlffMbqjgfqO/CtKlvArMFgN1EWtggP3ndeuVNnygG4TcWHXpSd3n8S9ypLCI/xrYvVN6btZ6I+2
ppDb9GSfpOjsk5WzB5e0IwfTW0jaQwy4PX/gOetBQI1quePSVzwQkq4JPF8oEIABq9zxx2s1rs0l
0sXygua9VT9U/2yE117wYpV9WV1Ypc1xSOWwcERkDgQR2CZDAns9cWCHGnRngc3mk3ICPPb9i8gn
zf+KXmHqTpjKyNTkyKQsILVdqeMFdrLwmDR/5KH0hDZuL82INhSAv0cYi7blRmTkPrBX9V1EzW3+
i/4VdvPZtMzuhDUl6b+2JAIWIfE6tY7WfOvb+fPtqOTUYd4/Ki4frSkvobJO+ZKvFHrzaabLINi3
r+HJhkKi+f6KNQupNkZ+66xjQrIGdnCyGWt4Xv06YCP5RD1J7bq9MD983WE6rIUz6WUOBg0UrQIW
1DsXqBF6FvMBL2MBJU+xHzf4hpzaR6g6/V17+DOqI2b4lHaNBG+/OHH6iOQdmYPHQ/IjO9bCTecI
1/chwExClFv0EybzZP4X5ysdgQG+AlR78sO3/6q7TuCQayC/I4pqgSmmic9oyWM+BwF14DM54EjE
9TGsmFQVRtLEPNimU/9EOBJO3Zk1CHgBrHD66ymn54XCpdksVmT0w3w7xDrF/ZxtBkrHQMPykbt0
HkOcIXv3k03r8I0Uv+LBG6Jb3J96i3xlcxF+kTsQL9Bs9Vd2YevaxeAouLHBqQRyt74I8WOko6lx
oX3pOvvyv8h69QZPOcfAIt6b2CncSYT0MTG/Mh7HnLeYElfLBvvaHUlbo16470OQK/K6JDz9PCq6
ur4IDwQQBVpEHhHysxLfAxW2gIn7Zf7k/CBbm0jWiANCPbQc4aimOgfTXcVZjq6Kk4N0OWkNNG6c
/foovLf9Q+ZTAlV7coj2FsXang0kiPCaIC0weUBK5yO9eOKRq7Ln4NaXyHMFp28Xn2yW5sVaHge8
U4imhN2EQT7Zy6qtiAvl3oluqt1C8G/oxyfS8R7tvNsrG5DnNb0P1pEXAf6vXVxzFwnsWrwoMrEN
B8FyUYcnDg6OhswH80QZA67MUHdEgAM0QgXVk8sUQCgIfkPWYPyAUrKzjuTLaMbnxFxIwuPgGhVO
Bz7mVgA59tJ9yiOXw0qsRqKLnfZHZSAvuo+QtFpYjQEnCWk+YrnRpR9J+peeIsE2YQS19BCr9B39
KgQeLDdYzf/UtuJL/jITvivniWEViGYPaA4UycDcufknD5o5/+fENVHqSou4iD1YYeBBzC6PcKtR
GAPWz6GLapdnc6VhS8AF+1uN9G7Tv7SuwrVRHSbhQHRIioTFYQW/gDCwhCe/ar/kUpGBo52WrBmW
4k/yK57tVTXOgwnrvuSzkAYEmq5+ZggTHkBIAhCUeAbXbK/mwilvYb4CrYOC8XOXsK4ZqCKQM8Vt
dCcJIOJhtILPSlj7BXa+zyJfSzMAknrMGb2PSt8d4QpjEto2E1tT8Fsi0Nc/03AJEjiIXv2Puj75
BzEWHcXIGTjjUbeMJ0m/iyS6m1vlzadg0/SKl/kCCancHuZ4AbUyTvniM6hXyS6inmopP0xlYT54
RAZsM1xcIn2NiMO5GVZ0EuPVoA9GdPbmBzILOoxGd1qyW0xHESMwsIydrPkzl/oa0poNY37qHASx
k7jT6pOyKxHgs5Jzlc0g/RLams7WM/q+7v2hWeaC2COEJekzwHORHEvMpjwH5BZ/tpUXjxvBZlJC
qzQr1HhLmakvFt5NjkbgsHQPFv7f5ZYNOw1RPu+fp78k223PsXTm2VdfI8MIKgpc7CNGFEbNJc/E
gI+OAZNpQvUIq029hDbRebMf1YtKc4n/12sfIq6sSyr9ot8RZryBuqpCdqUfQvqQaUvaN/Z3LOxZ
e8yUy7vdR+Z37a+AS9/2Dp8ysjP1d/Q37+mw0/9BEiLafGvoLGbAjd1juAlYjLzs2hyRO/XZ5v8J
9aToLOdugGlJOFO35k9DExfgt9hpJ1YHrEOGXYBS5YcDZkRblginW6fZfcLsSxyzQLs07gYUaieZ
PDa3lI5BCx0CWk2cOfFvKTG2NnhRz2A9H3D81L1q892Ld0Z8VRsWjXoKuJErghrDEVYlXRc6od26
0+P7/R7RhY4k7oSn0XoW5q+YfIuFisqf/8PZRb+LtjZARJXwZdFYMWacLCQQpCeL4XX8GbN/MrJE
Ut/nLK1y0yUHzvwaxDvgLimAzy6QFyNUpEQp77BRuuvbvHbFd6sd3+qqA0YgZ/RL6B/At+wKyDzK
z5ahB51Bm54gPRPlE9wQheDSGvC4ygSpzTqmgjzC4UGQ1xFcDf8wgukBsgULAFcnxojoptD+sMVM
95g/b3h8yMKEZoarFq7U+Jh+RXCDKsEPKOybbbjHQ/QmV4xRWXiZ/MdscPpv7Ykl0uODynPRwjIN
Xpbd/5R4xpaFBM0D9IffrFtHx8a/af3eeC82QMUc6TScuWuesA6pgLEhJi3YPysnecrbWGMbhUD3
H+JWr0mLsPNZjtziGZoBWm5DhJ6i9P3eCrRKctfSDcWxC/uH3Pm/IBIVLfzAmJscSnqO/indo/Yf
1lXQwUKpFVhOO+IZKIhgkgSsYtdmrKEMjildWeE+jClpI41GGf7y7iOOH8aWVgV/r6iHCEf8iCuQ
tZuBj5Grh9CjIMsEu0L3N676+sJYq1CXirraWoo2kLRgohG0G494yjmhMt+n5o5LAhtAclzK2+pL
7zwLZ/q4i9zYkVf1RXIwsH6oDw6RdtxwpQvLyIMHg6V1MHsJPb1nyO2WoKfP2ZY3zsUkROTN2nHw
MHD5GzEEyQHlBJ9Nr30X4i7tnDEmrxL0NP+WSf3a9Thu0m35Vc3SLpcysrsywNHPX8A8/U92m16r
+M/oyW6jy3Yrhg9TfJYBP9bnSKaaxEr+4VeXZriOAu2xrG/XqeUUPSnhJf8SHulfG3NovpfmOSs2
tYhvmPRnrHybcH5rXv1Pgm7889KQSS/8TfC94FdKzwU/LtPhEfGUV38h0+Pe+sDXYNntXSsAfpGs
f/J06A3wrfJJsgFMNKBYkH/Wwy77qas5UpOVfUj+MoP4BX2hhp6WbQxGSUH2Bja2v3QyGV0MVMcH
KzOWo/iEbAnDS7cXf9KvTrjh52f51I5tNRE56pkILypOYGB7qFAAf+BJjO980IVSfdXiWbBuav/r
cyrN+ZhLPNjCGnwjOeObUf5r7o5l5/3ZMgrPScWocCJjw6gW5fhWXmW3V7qVDne7mX0CQB+nRly+
2xXYh7kwvO8eWfqyOjUy/nB7EB3JE7hP9wlRadRn0DRu8G079hBG4waSs26pK3OYakH282fX2FZ8
KC5gWYBw8ZKV1jj6VKDeWJ4s+E0n+CYR4W+DQctDOferkFXgJS66JPosacYE0e6w/yAvJwrZq5FI
Q9ZCuGoO7lttUVtX9jZVoF1s8bLWCgQo8/hBo4Ov135Dg8yZDbBnK3z1zR4OzpxhkmPbb6XeNhc4
0IJTN3xWB8R7stfL9KzkXzFiJ13CTPQmwHGEsAB/aNZycBig4+vmNKknnEQF1Hz2bMzYA9YqyKVO
m6f5jDBRI0yR2EIXMN6/IbsGCikf7EMvN+I2F24gbLWBUo1guSPLLesTvMy44MyO7MQ8heq9gvZ9
q1/M1pSqf7Yb6ronFI350UxfxNCS2IeR86c0QNHwX5JvdO78VRa6cXutnY4f00LLEfYoFhTBLz3G
/ootNCe4KFG/qF1eFJgDYAK/lOO4eUsesQkU51J4TSc7QfQNHgiSAtC3URWFbSS9x90ykI7q7Rhh
6rgTH4D9UtT5kaGCyRHT/MVeckeKBraw5vfDQUAChhS5cifMeSiBSVyiT9lOfBaLLaMzdVbYvFjF
aM8etivDk0NUTst+XXU7cZcACaniJTI3szuGV3yla3uf/289FLIIg0c97lCn0A0rRU+ks+MqhaPO
XO0PyREkR7BVlVutQvgT5OLp0ADkKmC4HTwp/MA/W21BCBNAGxKvhpAcrfCzYfJdVQvHekkA5Nku
0n5GDLnRlTDzVR5vWfAZSEAiPwZrN4wPDthI+Iw+mLI6oJDiibmDKBLV7cdDSrWVsaryl/RKc9LY
63Vk/MbRSSXqmzagr/o+RVtDwKRA5My/qnBUshA36CJK4S4aK5pokA4QNuekPwF/4aV8jkRuC5+j
TwHPHllzQMZg+5MZT8hcNcZLySj9IiPfQdROtIb4I2l7NTn4j1z+NlimQmpe1j2eFjqErCNpuPmq
MRblKhv/0aSGkfvrbXsqvoDBQna9mc4yMeFUIJKMSHrgrbyZxRE6nTYDctOmFRwCYMKHHh2mN7Ux
dH+k9QU/t2WtDAhto7mKoD6EAGGkrj616S/TWET1C14yUip0xl6yLNqNwTtFF1w/19SluodOGVOX
jImv91/CeDaNHTlSwQnB5nuPeorB0ORW9CpognB5i/1VMmtn6o/+RVcUSRgQnkc65IXuV7jFgDX1
MfDgiKfQHQImI/GkICipdCJqjIcyPZRTDVdzhJlcjveYGKtgg0aJ46cNvrvypcgPErZ4cP1F+zGQ
YwWQl/622DC5SfQb2soUwhKn0XtXKVuTBUm/z9zdpdaoTABKQpNqbqP0fxyd1Y7sVhBFv8iSGV4b
7GamuS9W94CZ2V+f5UhRlIwG7QNVuzbgauvuXAqIpiLLb08RqKo7gwMQ80nA3L4niPBt2kmDcvyV
5hBqEa5Cof4z/oByCS3V1vWFswlasdXeeyzDoCvQQPEhiIv9P6GkHd014iE+AHr36NYhD5H2YgM5
w3rvZ76yJc9b/aS/CfQby/YCB81XQNYNxkSKM/F1keDyeShrYghy6WKUVuDUgn6FihfAAEjsgMJp
KPbFsDWjezdcuSWm4GKCKftlUG+ZqoOctTL/O4dNGh9EYy/w2syfwIN1jcldJx3qfs1Pgc0sj9Dv
4dMcE5yNheuw6PPTCEPdKn4guFuUJ9FdrzDgZa6JrUv2U43suoNscEZmOabNh0y9yNm/IAC2pw8m
5FbeROXKL22Ll6xy2cd/ISlC6cFPmC8/g+EwBB+n6Zw6W2jSp9WcsoeOof9LUC/hbFD7doOFAhMs
YcusBSE3WMwoYTrwAwqLFgHXyMlAaXJ8RmtXG3s6LtfEBTta0nPlwrsFgymBGDgc7Qiw3mJiAfVy
FqwKAPt66UEZ4UYrvlDfy+N56PekS+CT3r8SeWXxYqj9EvXMoJS0NnJfMlS96VmufoTGIYUB2M02
vxBwAFdn/6piKy+Z5o4mjBk6VUKkGHIxjOfYJP6tvGHJjPno4dXJm4po51R5KJBr5OYd4de01CbP
v76kGZl13uwRUuOF3wFslskCn8J1JOCqvBsnLqTOn8UYys2zbikK4JiMOGeXgjqC3gyGPuiZPgd2
RafyRLdB91STQwOmi40ug5kZsui5HNshwa3lWUTbj546/yItrVW+4PkzgKrQznS26pJm7NArJZ3D
VmtOHuF5zPabcatUJLBFyHPLPRVdVa2In5udo88P5xacQenUlXS7f9z+qaOBS8wEH18oWFk7Axne
Jkrf0xRXZxCClf4SMs0YbAb1WAyg+riPLuH1QhzCDoQpM0c/7SKNAcYK0a/y6NhlWAFkwEUoLVZt
vEC9tjWNvSSt4nzXNBueGTpSqz37/yA4aZv4knW2VzjJEZKTmjtivxvbawrYxAQmOcUB0dIbI1j4
yu9oA0vjQGq4cPUXDWEblAQIOTJ+5oroHWJiEtkJlI2HudRfNw1T4oURbfrUEbQtBBVtBBvHWkCu
L214aYSTCPtIZKjRJv/i8WnZpD0jMxacBr6KvGMdCPxgdz8K7xjCWBfsTQOyBzbK6Ga+QsY9ktPg
WiVvem0pKreI8uvee46CQxFh4+74L4XfDKcCA5AaU6eFEtnatyquXGUzpdTCqdCJCJvsnojpKRij
7yIH2G0ESB2fuJkk+gFbqFJ0Z6VH2kN5COTXWF0V9xYha4QhZOwovLoG3zwc5xw9cEz/kDF5oKbk
MiRDdITfs4qtiZ9VkSXA68aWb8V4ss+dSIAEtuyY31KOt9hDTctx+BYsdJCzTkE8Me9xre7gq8z7
LUFPv9NQVP41s73Q/qu+C1iK1rUyVu3GwPNb+pNvpr9NUu52QUmwjl0FKiOqJ/RGcf3t7YXfZD1U
62ZXlfux/YTQPl/CsAysj6pdVHcTN/fyj3QksB9rTc0lc2SSpj6L38EJ3q5yznZ8NC8fVIkNCkfc
Q84dxbK+qGcOTx1MeaUWa7Pbxs2FQeiOGVqfPVSmQthq1DuJrgemkDYzki06Fwpu6jpE7nOu8Ucl
XSTFqc8eYRQlr8z8lvJTKTmAg7po63iu8UUglLBNymDvYv40ubiwvLjAr1gbwwfTe+ZVypdowKp3
m2VVnXvvXAriRHlCstKQHGVse8DiAPuCfpwTJJJFu1p/tfkJXi+pXvA4EdKZOZIixt2W09csbwMU
hQYdx+ea1NBZtSMZDUsHf66RPtRBGkLfFhJpgucMDhiUqfcw+9PdTYpLi929WuWsH0Ww/nYRNfNa
Wus2lZkmbVTLSccjN7bvvUwcSQwY+5vG2rvem3I/u/Xtvcv3HXVZ8kcfOAgcmCeR6Fbpnm995s6C
7cFdaPKb+C0McytaVfJO27hQ2pN/lfUpmklUC8UaS4R+FlQrCv2wfmfYyVSXQN3h21uL6/AypQKR
TC8+0/Sq6bYASVc8NhH2dV+md+B/aV87zO3n/BJCf2Hc5Vp7LHxy7uZTE+wa5rBIj9FBVO4RqlM8
rgPPMVKnfptkwmKpSL0LGby8hgxMWMrJQYjoBieUi9dIyIqAUZOOHe8+VW1auGUMBf6u4GtoHgYb
tyqymmbKUhEd6tRacSp6edriiorxkvl27C3jfTnvjmPmYO3PmIXkyTmEuorChNFiGj4tlMEC1igL
s9lXuJXyNCbKG/o0CPMTlRVqjOw0+VnCaGYFvx96BJSOdBWTsAg/xaaUhZsaM5rPnIQgvB4UiwN+
evdGdcCpvNVmm2EB3CA/Ayr0H7gZSF9L+F60oWZIP7HK1nH/Dll+/vhPIwKwf/bK2cXKvYkIR7po
FATgXuu23g3fk/VDtIY6mjLvgejTiMfibH4V2oCSepsz4O3huuHyAKnxIFSfpt608E/LpZzfBvUi
dJhOYbNX7E09WTCtN1Dcwx3zvLfashQHDwO5xpEBE6V+hIc637Gjg5s52Fm1rpQ/nJcEmvYCyiqa
L4ypGvEUM94rcFVJICQFuPx1Ma27+fEyDNtvTeOEsOl7EUvWUzEd0gyip3BF0CERi7ILeYHcZjnE
Fe+t5I/2kbBGwPXK26BdimjXwQ/LXWSLN+hiCpEVVDvsHOsTF4esflXyQqdnKBqi6fo769U0wM8p
vu3x0esIYogE21j5b0XVoPzF8E46aJAebVlNGWBl25yrRnpHBMe9oMwZ5jw8KH+go3BZgQX4B1ki
nYX47U+k34kf4/Zb91s4uxZzSTgSwsT2mZi/eF9Qz4MvTKFuk9SXbccQKn2okID49QD7rFn/wIU9
ORnRehomViAgC/i/YKQAX8/8Yj5hJnOLB1/0l5wGG+8EpYSNRtPHF7aXZm39oiCBdsEe4i8pbv3D
O1V4X6HzTgmBZjA7/nPjO0AHvIIGco88JKvAQH85rwXoGStGEUrxJ0M2VgqCyC4J/sSB+xkLFg2M
FRhkCs3mBtTXpLpSlHNyyslVX3xxRbD+9IA/OaK2zXa4Z6cPHdUYvBKiMpeNAaHqRBVKcZLTGvMU
ic3l+xHO6YTKRvqDJB20lg2LGZ3kRsGGMbHu+Ti1ZB3xc501sXx7BNGIBCI47ruocSwyo/F3HIvv
8ADnGtVAws+ZqCnGR3D6/NDs2o67hi6VL1Qmxu1jwJ4USMQr1+GDFyjsa+tgpL8uWBNRAqF8hgFU
+BcdR5OnVHK72oiIjQ9nCxwZGNUsCpqTrhEW7BUBBL1fyuH9WwYIacqzW64VeJ/YisELMhx4vq1O
tu7viP3HnsrSmj35dpSnjPzCXe0TVrIfmfWEB52sY/mRrD0qyONuxxzDc55CGRMnwfgWxvU8+JkZ
4x4E8sXZy3qqlyaPC7huNS1HnEA4S8xjSYVemKtcOcvCPj4EWDiz3ageiD6U+SMjZHLyon1TVk9T
8hy3LxZhdoNBLqMpd/A/eLO7+QXzNyciuJixKuBSf4coJ/lU8gPg430xEBPGo1R/pDn0nPoxfeuU
dEQ1Pwv3GXdRsWjs6AZh2aogib56gYLA7ok1UzEndTfBupaclHsT0b6MTw8z6GX89nh9akNdsIcw
DdFAFUGd4xX/mN+FhoqFp8wZGT8xlVO+uI5Y+MslNGlZvdTiXoMLAb1ItXDPOfVQjGZycfMsZ+nd
yMgxmb3+k5R9vqQOJgRtIQQ9FHvW7QSv5MIqEOB9I5sUzsHwLDkwOG/+/Msw2DC16JkjE17NjNPW
MgD6lAelMJO81qFSIDGOKJjJEA5jthNRLDQp/0bwOb3CFYVkA96il38pGGnk/JJtfGVgNQxbuP0+
FTQ9NaxZZRNFO0k4UDseaDl/kpvFsvU7g/MJxpTEr5ZTAHEYaY7q36msGs9BBxCqt8m1Iv8zqzNJ
2K3Te8M6z7YhB3W/TCEVTHgGp4XbPQccirr8FvXbicbNxq4x/cIx0d37wqmDyZxhT519qdQvgfbj
XlNSG9dIjlgKRXYU+QRistsHhWDuoKVC34pWse1X6NR5S5Tc7kVGMMplVC7jXzgR6E+4MdvuPArx
cuUxa0gJVeFxbXCygFCf9zii77KPggW7DE6xd5dCC8h0HQZuTXBhmp5QXWTCgrkr6k243SZFG3MI
fY8HBPpubnU+gdggM1ihnTJgIc0bzr+PJL66LbJky9sgbkmFNd6WmnCZYnGvlkqZvcCoJ0nOK/4Q
D2uFit2yIAVnUF/IXgzQ3QW/qW+cjGFSn2TDn2jZDU6WzRHIixIm36IMiZ1uRmK1dJrMDGYMFxGr
hox72uGcmmjAEevEx0xcbDF+SaGqF5NPMttW/BGAxZijmivZIp3R3NaQ8gQBz4A/VJ4CHZDdGwsS
QiaFEBoycSnWvwHXKUIsZERYFQl2YTrSOQViX+Qw1HfT0roUXxzviemopEZDbdEXPqHUtorSYGKL
Y5qBo40KPEs+27BUrCdKqMqH9zbt+UyAr0Iq2Mgv6W4S/TNKm5yvoHMbpYW2BhhgPkP32y4tq91A
rkXGkUBsqrGQ5HYLLgnbdMxOgbmu5bMkbajzXHdNdE24KAuwCZKHnvhuEjATE4LOvodqNFN1AZ0X
ddis0C5LhYZP7JuV3F+14hvmkV47igNW4QSYoA3XDNOeMITWo/3QeVh/Dbo+bi8cevB+DE4ymgjR
/Jg43TAbmQRlx+mAFE8jFYbSvtXBgPGwpnyL4cGPGT6v+0LYTMLpxLgEOkE2U6E6MIlFZjGIB7Fa
CRnqgw03SCtP30yfCMiZa8272tn1XEFtukUsrAEJiLemdsAgzfwG415VfvPUGc9Ft02ptZDvuTAS
uWYQYcYrvYTRpy0rYNFhof0p+Wmq7cFxzYUExRYokrvaFFE//CsdHyF4mGwFby1jOGpL2TWqcScN
54fl0GwqmN+c87jZVYv80eNpMFrdwic9lZw1dDqcnQE0T3Q7ld3DXK1eJjATvaVfH0b9VrzUK7nq
MIEBZ7obl3neQPKYIn2PqHS0fBlt83VAwM+Cfs5ntojgYMaHhUvJ/XYyyp0JSERdo/sgZfvOpubV
mRrifo/jnZPwfgQodGV/90221glQl9IhQQJ6AGpAdgcXi+bIltttLH9Vi658cV77j6X2jwYf5jZt
FcDmLEcKhp0AsibtZ9I0AaKu8od0Nwlz23UIjmyYPOOhunZblG2qb1s3IKBmM/4I2jfhWgHAs7Ba
SCdCIyC6aNYxQlDA4bztad/IPaDso4nCGtGW1yni4x1U4OSMtxyiXvepk1dMWMlkJv8F5WivOiE3
2r5uV0A0pJd4eEhiOkWfv6DMzmhWXohSLKyTMMrQP/qWA1TsHHXFvKg+QzcXHe0sONP4nAbe+ArI
3f1+pwcQDZgUdQAneVZzy3WLfLIgMaovCYitmVs3D/u7DKk5AAEOijZOeqk9bJElNsS86g4xjD5A
LlSZX+En/0YUIKIuIM5hvya4Z9bu4vRLFE4+lhhLfEvuAsTvrbxFUaoiOj5ykNSAv1OqFESYObqL
rF9MCSqLhPmiNu/FbdtNUm2m/8Kv2z600Mn0vShyXeEcdVXw89PIHsp2irBqAJAQ63Xo1wZiCKur
BwxkMoYuKAVl5myNJf3K/aNmaCelg90SA9gz+R3RzskchSnKeL8MN6738cZtBgnJ+8JKyjK2AphN
Z30kMm7Qyel2dRt2LCscUoYdvbrANssBqxAqAWVCXlG4TykjY3g5DyOBwa7dZDQ6NcfhQBZIZ610
b6vVO0F09B8gFXJhjyVo60aT9zFB1aMtOBCeoQz7/rxEKbnrsREEkcVLj3OpWgyLyoMoM6dbMC2A
bKY/dHq8QFq57Bd2eA1eSz1+iD+/GD22JyhzNVyDebCmjZXVH0JofPDbdL2mJUh27refwALDtnyB
eF3Ulw0mYFrNK0DfanMcjIrTcM4zhu2xgco4RGsiwfFJktbjozx49GI650Ij0zznvyGB5X4frsuI
AaS0Lx9u8E+g+T4lwSWiGvb6a1xdUCGBSiBd1c7ecBCyE6k8EZNrG8UGfxaqkcuYdU47vKE0/F8P
klZH9zgdXbioDPtA+IwCzsgTI5w81Ab6XenfxLhjOm/79UNRz3i+xVQfqt0wfTLQ8sTkCNbdxUdh
PiKZR4CDVVIJmqLgqWRaR2RKGdMuKqc84ihBr8xHsVWhxGaPVBaVVmF38o/bnyJGXbP4qV1Q9/IN
wuux+sU70bKPsB424ryFhjwjyYc+OYTpD3DF9Brpv/pPhASSizMMX8L6gCqvnMa825pUJwakkzvb
03V/ODQloACfM5bGueIY5XTn0C+Q5UAgL3AWrtTvZDxlwd3/hJOOY8v9mI9YcWFEvxhSxhN3gWsv
Y6KuzaG1GgeCvQQVA+5ZTYvccmsxeltpOj7RNNNM99yaaSQzpHT4VsNtDckQd0EoCxLV71E0YXla
Fx8DEpRMVXdL4J3zOg3edGnLCmyOKfMALFhfizxmHrzivQLhXbZoQ4yVxswoqjbUqUW9iummVa5k
mkj6Vbk7QBoI8Oy+SdHB6vDqXIPkS93eG6i40nU/OZ7gNe15qCL4kf7fRB22OEp1pIv6cTD2fvzT
ek8/5V0W78rYu+yK/FLrHaKhHd9SwyUz2iIWz6I7LA03fWXiN/Q8yVxm9DMU0UR8CxgayB8JR1cy
PIaHWT0VOKB4+armucdlfJS3GWwCXJ4YcEHkiXtQPObSfqvOOnXlUuoVeAO4dOIpRkwCnbMX2mrh
NC0AUPxyzZuC36xSHxm8DlTwfK0G1WBAFQFOr7xFYgOoJwIGzeTR6NIn7L+mEQLkHk/6joebz4x+
LN6jtxaJMGMGj58KLiIWnBx//DLRmKrVre+/cuIzGpTQV0GyVb5vB1zLs5JRB2eMHbx8lWM5Jg24
MWE2pt4V/oIBQFeB091DBR+0t4/LInai0In4L91DnCO/NJjEnbgT87UIbQuyFUdAqt2o7+kFAQkE
hbkBhbr0bdbruv6JrW1HnLL5G8jUjz3X64khwOQe+s/PYeHYw9WXjp3LhjWWIDtuRuzEuf+FP2kN
TmxMreAmGKA6mKchWAI9iDugFMALgM943MOup6p9eN8MMAUHbSEgPD7rt8B3qID86pL+MQVi8qDu
RJvDQ682OKuBaWHPagvkk6W42ppNTblPEGjM3Dxz1ypA1pCAx77MKe/013irnbDyFQcDNnhAobju
gH3ocvGO7s8pBs/FfcQgwHu63DkDE8qYrAAPW1galqoqIN5zcfx2zKMD8REzq7mh4sLbzb26XKQ7
9TXmHwUELvtKl2goFITw+p4Wc+UjRuAshoNmYvdGzjYsrrkrR5NuvJ4Qv+YEdVQqFi5jNlQPkuxo
7jXyKArWIibM8ERWqL1BfW5RPkstCB/txk+mTt5YhNIegwSzuEWwVfq3+AJYLyEXGghU0W6tyLnW
0gW4k+jdO+1hmd7GV0Onf2f4yauMj80Fi3gxPlqd6hHDJao+3Fw6bn3L4Rp2oVu3ybrANvkvOzW3
OpNs1APQ5TCp++uzT47l6TLysHQlGZ1Cbp596dHb0DGl97fbeDkd8lDUm0DdqtAaZA4ikd2+FhYQ
6MWf2N2FCIGV8qQqWJ3J5iLClK+6BW1POAFJEGChMRSuEnLYUOAadAN/nPEMAUUS4ETYI1l490x8
ExbjyFBiQn6r7sW/a+/ld2+U1G65MtSXhP1hxwlR+0vHPMp8vPHvhYVeZe37uGXTVUJ77T8I4dps
1bY/KRxy9BlpfK44P14dM/aZ9MJh4KTBTFvYNoE5xyYEjV4oNDTSZE0Bm1AZ9wEULuVRKLgpLVzi
qMNP06zT0vaUXe0e3G8DIXHz4uniBwMMqzhRsIQg29VzDRKZZyH3cdHO9BcxhuW61jR4ukS/ct2l
Bw9/jw6LreqcKSceQGwj5TlJ1OrjvUwOyWnMD3L3GtMriJkL/YYNGSo3xsJzlNcAaSItS4+azSpO
VfMKEtuL/ykZDHrKD1wB+Qzgz152LOslCFexxdMBrwXYOKeATSuhHgXCDHUkM5jiYWIOzIXmyhj+
YWsDrD55BvQqI6pVHj0TmMscL3DY0JcNxw4PmOynZshWYmxUkEOwjyrMuz7Y9csvwwEqSlqs75BT
e4fW3yf+spP/XAY81Kh0J+rsiuTF7Q5ivUTd3u0wbmAqWd4JS7OgK+J7D98COIY9R2QQ1r3igxmq
qz1qvGb/OvE6olpF5fkUsb2D87RyIXZ7k+Or0HG0lM8p+/z6iOxhFWrXcchBFDkhtwpsYM4ZGR6c
hskWeXMVLrqTPeWQ7NGYm2g10LSQ1q2fg2TD3sZ/JhHBLt6BjE30ClySUcQptBg43AogauGY0SVi
m0TfaL3wI0fZFM+hpDIcJiGtXAvXWt6p5sHFFpCNcXQf2NnMJBpAVzqbcOdgjID00cxQybOPR1zb
N4y2RflWZl+hDMMdq7iZWPKWGTamG+yom19p+Mn+eZPRx5SQEplbSX2M5Rm6VsE2wE2IKBTc3mrh
aKITyAz8U+RT6h9itE4x5bRZkKHYEbsCy32Cy/Hl7ywYOAacQ5rp5jGgaUeU3mKZS2eQVusRRRK1
ogUFmnZJQdRRse6BfCiNIyy8SB27WOZv4aK6QFF0BH+OkB8w/jii7EJcaMhH61CTBI5pKsg+kSzF
psCG6J/Sbn00VuBG5cKwHEuF+noKCIcpcMN5SUz1yiloVnSQ6rAUTRuGquD+ECM4BEez5s/r+2W8
aaBYPatmjRrLPElYoEd3mlWcy2v+exBmOCVd8H9B34+G3Pbh06O9BIGS7rHl23LF+eStyom00+7D
XwE5L+pycuFanAKZ9ZpEWhAkRHV/+FnoFyRyHlnoGKeiKmn3RQXTpGdshQGhuXtM93e9rWBdEjUL
kzqQPNJ2jpHdcSd5uG/lKwHzLNxgOe3L2eOZfbnQ9qJD6wBqdt4HUwa41ywEfevdQjwiKFL3z7Z9
Z2v2kwdBSN8bFGs5RM/w4IZfVw+baYJaGENb8XdxpF3w9a/SO2KoTCU4/PbQkR0XH7dOWYSEn2Ib
hb3KBMNSU3Taneuo53WY4mHCk3F5ANjbJubGV16QXsdu6X7a8cuNSR2wLaoVJfCWqu4Qd1ChbJ6V
5pZmqNZuMGL/RBg7rBNrhnNBKP5zgfKBdtPiF1plfQZCeRr+ugyludcfMI0UsqtASsL4eHMY7ECh
BhKBGMZVtnVGQioVc2yz/BWxgJtQX6ho/38ierjoSwwWTbGirv1/rjB9QWWtJHNrvIt2624NRqBo
aeJNUq1KfGQW38U6qJYU4KhTusxGqc9/BLxJZe6/Qfo7UkhJlqKrFJ9c4MONH4DNiwX9R+ch8jDg
U5a/gwxnjOkESGR49kccOImSPyjWnGkzFk+V8JWR7nZXekdE452uJvRSADZGCbZMQeKeYnJGjzA8
Bwh/1dMtmFnhVTd5zH8YN8pPmbcc/hQNPhsrji7wR0/ul+Lk9Lst3E8ar5RhmTNm6Ba4s5OBY+Au
lP6j9Gg2Oa67FNY5yYwFsv7i6vHOc9r0Nv1OrV0DIFgYNXPPjzpi6Ib+2e7bPc7Dw7Ybv13pk/U/
JbW+IM/V1HA662aSqKBO3vTyJxQAmvhhC7dCyZ/xwOo54UL/T/yMbpMRKeKiV82Zh2IG57j1tsjX
Csi+a24SWEq5Yi0DEf7ZVvYxyknBEiqPVoDL01I+5Sbv9J2nCLv6nON+XmKCMUKmXkv4I5r6o8NY
OgKhiqBkadKqBsStzGmOYjEyUWcpFlAWy3iqFq1J76HBS8U5z/hx226yXWtcCspZEl4E/cVUrttN
NB2y7BcpMDBw6YoZibaCzh3j19Y23zzn2Ugl2JgrPHe9Hw0D/UI65cVDz/c40SBMoguibV5UiS3a
mfYZypUm7slTzqnCOJRQ6q8hsHlOv6RkZ6IKs7CygaywTRHSK9NYmL2Z8c8iA4xjopMJdj6g6+L5
sLKPxamUAVC38CVQkCRPaf6W2Q2ScJXaf+G2+AFOhg80kn2BgZ9bkOCwb0uuSIJ3EJVFeIaHMeFf
xR+bgWi2+sGsrGFn4mk9SX+HalvRpAw9enqIZzDxmT+6+avt3wTKCoQ7rHz8Y2e4Aw/utL36h4nb
xAWzntjfpwY0TQ3B2Y+u/7rqwyQ+nfZjAiByD1gGHMel3sjYyu5Ux3l885AJTVd81aRsBgwX6X7J
04FWCqbQwpVRjSO9QwVJuS9+I3cdbjeF4SjNP7EknnnCuCkHuJryYW2xaLLmylTOUM980shN6OL0
S/o7r0L/C8qKxgryJW1KxDesGDjHkD495sAnHfBw1L5wHmI6rlmu3fCBlluy1b4KGI667WdQzgiw
gUhOemGE0192a+DOme5dM7W59xO1GD1F8I0Yj2BZ/VeKuOpthBGL5MmnBOC0VNHK63/UuHimBjzn
OMXHBjN2JHoCxEAeYf2eFm8Vxk5+GSvO4XV+AfuvHkNPsCVNO+dZ4J8SMJJWQQ0MqLKB4Y9JdlYs
aum4gb5FBid28cZfg6sJDmQNL13E0GlabzAPsGNmS5iYFaWH9DKfvlEw37hbQbvG8aJgDCH0HOEs
m5Mi7wOiqLQV9X/C+Wr95uaJJSljVJAIJUwax/BX8YZmS9Nu9AMddyKXHneQuoUVcu3MTa1udfHZ
IfQkpcmjoE6flrKpk4efS4QzCTMwHZSdjNyL8FIjFoQ1X68ABbR+HWiE6x3Cdufyx8CTTo6C+QLI
q8PfrnnK8kWKaoCXk8TyNuFYohHTFwX0293osknrFbZg0DNzyG6x1PJ37kOKVioYU9mF6SL6znRy
QVnWK5pvBE4WiD/87EWEaa4LkA69D1jRjckyCS4i9TTQK7I+uJGf0p1K2W3WOpHHfFbbscbEdlZR
OsmNY7KIpgGhB1+sZZwMNq/sTB9oQfU2BmZP2kVjmaedxwwJ28wwtUP34J0M4OhCogB4M/SV+y2J
ESiAVeVvKG5FRx9kMJ+Q8mWQt3OdAI9GR8UPG4i7eXhKIg5BboYJagAN5W+DxYAehXMQBUAdBtdZ
vxUhxsBsi7TvnmiXAg41XYZkXVswOauhAGoIkPDBU2VYhf8q+aHDgc87DvcNo5pp+mvk3wEzUC35
VatNy8Md3afJjQiaNSDilPBnGpSfFF8iLNDUS4sxmItlNAYhoMuhkW3r8iMnzDlZof73aNxCiey4
Rw1vPzeBc20ToMquiHDKbDnHhAgkT2Z6jxjaCUJY1IR5F9fY3ZZo7YAeiTAjyWZcGyCSX/Ld+61b
aBfVNtdIJux45SrEHcRuENJk+V/AkIHdL4gA8MvR32Vc4iRhSK4dmE85II/njEyuKKAXo6JldoQw
bBEkby39VvaKYbcr3w7O4/BrDT8+0bsENLy99fDNK4Wo5f0G7RE9kXBBAuDdhWQFDU3k4TTIvglM
5mDhacDh37WISv1uURn9YeQBSMZVLY+N+7PuiZeBHb6SckQmy+EHskydM7uotMWQnQNMyRrq5u6h
4NIECu95jMixetLlaxJ9ugR7L3TCyxg7qX5Xo7OaGcxhMOxpyYxAYlBeDTKQt6ZwUbh6UYNm7ygj
M4voQ7aGDB4Mc6eeJd5NSvcwdRXzTIQd+b/EQQ44VJIWiVvcRpVtMgkpjFlAWglv76DSRrHXZaZL
TDH53SBb/ot+p5Dep9AexB6kl231YnY6OJq66kMb5bbVc80PD3HYEBZKX8WUMcBjCBjHI3gFA6ul
6NORFpsKGzCECy0D0AewmZEv3Yxh/4yzPVXeObohnadQQZ+yvC+re2D4JCzdharhowbRctI3qwMD
HfMZgJIArlvBzR8vlr7xafzcrwE+F8YBva1jdjWAG0+BbliLkfeg41Wr44/WXSPrEqv/GMkAn/Yc
LBS5TEaK72CNk56bn00QWB/u4mTYtpD0jY5zDjPZA7gLE59Euwwaj8t5MioTu6ua3TrpJzCWoP8o
2V2J04XjJlskMHlib0d05zAD2O/tBI49Vh9wysT7IKHLWRgtIO2mWMOCkzYODOB/kbBRxNUpIwnn
b8SuBwIJwM1GKE4n6GDKHBaGdS36a0q8ioHciW0t0a2xWZhfQMqAy7MQUUdAa9pFPk5oo3ceosoR
c4pG/2R5VN7zgCs7S0DBkdtUXIPGLatQA7U/7q7jHJ8H+9Ht5zquW8mkMqZA48aX4fCQd1ARdjX5
v31KnW6P0gu9QNg285G8G9vnZd+Lhekt3TREhZTZfvrX4u3WQfQxNIqEkqDocZ3k0FTwPaLWX+ZU
ZTo8ESmFTvGnZI/wEWCa4uukMMwnNx6ecQqLGEoW/WhJTAx0mzpexpxZA32bdGM/ejuzXI4o+LOb
KyizSCAJvEQwQv3b04xIIseuS2gZCq/esHkWMQrcosfHPj0JnLppACREOVQGuLeVDLGCce3Bfdax
39FokNBV9S2OgkAfYRERlAYEAoNaeQbFqxe/JiUNZDTlpGS4hf3T4hSHE6q3HmrbOMMji4QWkJTQ
vJWrvD6gCbOivdlU+H8eEyPeDMqzpjqq3a13D8JT080vQgDNrju38h38Krgz/IdfE4TfGpbVfvtX
mbiJISd0F+AaBbA9gZVqACgPs30E/9H2FnGDGAZFxETyYVAXNBqmtKNFLuRrPQW8ByesYvpn5NBW
B4yFnVAnMc+RlNz2mZLUjFaqbay8+cHxk00DSpm81EkIST2r3/ntMvPBXnNdOuqKMTw1/HDqNG5e
mjq/g/XErO2uZC9cBazyOQDmZO8YgSrGFIo9RIsK8L7X9rW88oVFRJjKLPolUbLVb6G/x5p0OzBo
h57Qn+F2P6tT7GMERYQAgdeL8bc6au+OWuMRP5A3I9FcDC9f2xIflnH8shXhdkazFn7K3hr3ye6L
dnoWXpjagGTjQmcvobxXvEzK0nljnE0OcGIVehLV7w1DeUvCeM5u/HAZyOlGRZQCL3lSNj5lGOju
+GOZAH0tp4NhN93Lsih5S5/MAGVOzQxFUEqWGZI3EGiBOMcd7In+oeRbohzUI2uQeLN6Q28JvyS+
MBBvx3VYX4boH2Sg3F0izibF+8AhhyrtJStzwVhQUtAxXrsrzflwxWGSkFPKW22vd5uwdJR9/cga
LoEpw4LtOCxDAgmm/bWETVGQVTqXzpwc3HEwMfA14sbFi4wQSoy0djUnAr/sHvquTlOkISx6uRBv
l92HrBoikixceIC3RxjcnABLSBLKP5GHBOUtsItFz8QQRpcvbxBbmUd/xaRmPuFbK1n98yY6eMHf
hqmW9IRfLWG/Ry77Aje1AGP4ddKc60lLxPSR0/rLtewRYuNtjn/mAwaiOTLX/I+j89htHF2D6BMR
YA5biUE5S5a1IdwOzJlievo5HNzFHTRmut0S+Yf6qk7Bg3BUf4XOhG2hrDbiJ46WwaFel+VrWvqV
HX9xtYvnseywsVQ3EBiaczE6UGGA3AxIxlgxyyd7Y0ibptkUtAelK0YkxVUnFs4tYS85yqaaF/gD
W2DICXP2wEd8fTs+fI3DGEYHSpNG18FYj6oskFJw+VegWzpMpHGC1INDTUqYbq3YkR5jvWd4QxUI
j5GwnO5YWSvxKmQer2Q/M3yn5kgGAlS3ug37XcjFmS5McVEcWfA2ZbypmU2yfJrBG0uFhCbKjBVp
aFULRAxshq7cc4/jCrcB7gRdWwvD2vfPabQJ6wujC6oKZKYgEZqTVx4kGOkDdbmJgWUwXZ3iglvE
UmFEgalDKoD8uNCe6+xRKvtYWpf0NmYO0X4oZEeCVqS5KKJSn2LzZLwcaWDBoDuy/uJ27X8oxFJJ
IqyqfAX+JPfKPVnI8JWyLoH5Jvsiu4k4k0mbmJ6rRXO14h//I0CNi+AHx0hBEhj9nHNSbYBDhqUV
+PRAz3qzdKiQND418TVJ++A0cS7Fu3A5YXcVdzWWJV6XtcZlwefQDooVsTGhr5KYGDwf7KV0EEFK
rG/p4ZPNFo0Fx2KYrCT/1DyhEso8uNbRiMZLo1FE860YtnUunv0ncxGZSlrOgjCIvrHJFAh0jRf+
NdmnlNW0fVDNuqiIWH0RJCBo8P+VUuU7qqILAzHIsHjQ4z/ppcnHOWfbL2NhWzAOPoB1cbEGJp/T
viWEwupM6R+3eKbqM9/QDhgCJF7yjTKlQ9nj0KleM26BV87UXNiViQkGhnNXcpoEmrVXdEtkt5u1
hxNJV4CCkZshrNvoK58KLZ54/ySjabyNNYpPCM9Z3DafHJLa/Accwrlz2oP5r0pvS3UFf4PbD0zi
ZZUCz8SGozdPmp/lXX5G/azPzc8sVvQUa5NlOvHeWWeJkp6L/xzkM4ZgiMjIlVxDeSPqPc3pV/qQ
GN90kJ4QjzBCg602bvLrETU7NlZ0sBZ7BykYTvzJYRbMyOYb+7H2ZBMeLmJvylFW3kO2oltnkLc+
7Aip0tyUkW05VvyewYK0dzX89ZSzZzNG0yVISPGZ1+H5Unn9uVtrKLW6N7A3kMJOnPfAF9c7PXsO
2q5fbqJq04FYTBn4MgKjILu8JBph3jWA4bd+NEcsCdydGNyaucXcmfoEKsl+Q4ZOCAZsi+8PXlM9
Z5v0FEw6hX9+m8Uyzw5Bdqy1swjTQLsX9Ojt+2NwiuUNnyqTPiJcFRKY8Ue4MhrYwqCeujyoxllj
JoWHVPamuQruNhvr3B6pPgai91AbyFKEfjlYwVNnWDvP9jJuxvphxOCLtTt7FQgEqe7qTIaq6MuQ
z8Bi08Pof2FriWYnq7XGmkPYBSWfsI36qxhPTd6I5lqtzjzH/F0xZIxHi37URfpPxixYf8xajOm0
ZMR+clp1HPkofuvf9cP6C+slqjMgEX4AjbZgba3hAkLvoMchhg89roEnxdEm+u7X7DWYdSxm3WXz
heBFns6KNuUm+Kkf3d+ALYavh/jAd4/R/IsjI5fx5sVv9KbMM7DjLefhE2MutN2LTEc4Q2HFIY6n
Et5tV+jvXUYCnt4gKIGbZiL3QUsJIdKkXc0G2iOnAUbZuPXpVfG3zKPKR6M5qK7U9pBy/9fgZ8SK
bWxZKQ1mmr7yiHUgcfW+K/7aR/6F8a0ufmtu4toIC7ogxkT0x8W6Dpe99xg+FL8EzCpgPot2S/4L
fwR6IT9v4852qadxljackLMfTHAgnWhN4mbPPV2OXsYZ+As1y+9VDy8ncCntauAEoxSx5uUJqSNr
Tc1iPBjL+fRMmMby/GdCkJInHQ1qEBwSwcygOS934xJjF7aEdUMKyTOtLx0gBZIGzVpEzIovHCsM
ow3LmTh3FFx/F8p8VKCeRsGU8aN+cob0MVRXm/ew+FX+8fcZT/kfsQOO/6CM3zjhdt0vVV7NNXrq
7awedszJGIf9leWPyRtOIvIulvSAePKP9pK/I+tewJGYLTqhndx5rmDLFRuW8OH8kS7KC9stJy72
jInM/7X6FCYwTCuNfkhKE3rIrPPjkeywnerX8BFT5EHjoENguXEq457sGHY6+jZ/pXxia5iiBqUN
Hp0vBH64OjCAhW4Z9sehci1wF+MX5Q0anYapAnKPuC0eRc7M5bLOvpN6QzKZRCLo+5X57pathU55
pz6Lwl4++NA2Nj0RnmpZFx6VgvjZop/olgtO96c2Twyk/RMkrnb2j+kFV+ZaOfGtbmluOuHNQmaS
EiK1DimDyP9iO+GbaTcRcRrINf8TimkSLu5mT8vkJvuFMtxteaov8hFbkIqGO61Q5TVkzAFdfgby
K7jhvnAivG/k4kivUiMp9Zz4a4SnJzs2iQMo8QloV/1fOK1pa2j5prN1uRp/QPgY52qHGx1HyFpc
m7cSlNpPuzGv4RfLz9Tf26/mhtA8PRj4Mz9iedkSg+glG7WDy+HM6qW4gas+4d/ay8nVv1HKlv5P
BdeQ2/sLEcv4A0hCsgtk8n64546x4RcV/JjjVfrLbgTxZi69h32NkTV7vfB6P1HZUk7rOlcQCHqR
XainJGaASDcUoVK7W7UflLdvcv+s/VP+xRxF8ehajGrRg05+bnrKpTCc73TxaXmdw5vHkrrpMtvY
5wyFtildBZyuI5yZl+Esn/rY03ffZBBZHuHdL/VPdR2tkYXJvDjSqtPYSCBFtoTbGEJIjv4jLHOa
9Jbcis4J9RygDoiO2Jl/AX/J2Bend4+S734QLRDpDnd45u3yV/CUA5cWw1GP9JVvWBLlLR2gvyTg
NyihfMpOhv9E3bKpTjaNE5ntUF/A5IhJ3uA0dv1h7QGScl4EKkk+act7+D7yzOyab80pulW+4G9H
g/0a6yFkBqnYOmxIeGA3XImeDKLxU2m8OKgvXtnvIc5QSWBz1t6NmdsfscNBRvFmXxc/UE3e9oGU
tx8/jB5X//ivPHPoPcCuYJ6cGidl4IS+mB7GH2EgLgwl9gaO0r86ENZXheu7xB91YIzZjFtU5fcN
gxsB/O9U3msIVjzaX/llMgDJ3otgC70KXTtO17Xo4NgZ6IwcGkydT2k4TzIBIDrb/HPJVSwe93oI
1d53a+BrO5UwFDZKo3lojPDEoyx8IQEZ3yUkloFhQaFdYutaGMA/Rg5A9QXpjvN8rhA3qF7jjG7h
xt/alzkQ4cRHIuUDp/hvWJO8fgZHpIGryZx9m8sRzrw3fkgpszt5yRoDNFjYJVFEkFze5FAuILsZ
ye0Gk+9a2BD1Ac9EdY+y1pBCIVBwC7RDGRVuFaSbi0IcaSVA5VisViFRnn5VRivucqyB7FxM0vbJ
BtkPCQnFoWa54BoA/mIegoUrhFgsyCBgLuK2akk4eS3Y6Yx4ANfCHYXokAHoOaCjCyuUuqbPth09
eCKKduDINYSztw1ig53ieKUJEHM2rcjA6k3jX5c71tkSPe75uk7GBkWUGPjK/0T2kvm4lMoTEDGK
+ZzLm9eopzQ+Q7ljP3y7euIWoVPd5F0TccfecZGMXxPSK5xP48qlBGMBBKzqfWhNh4oZZh2mb/cY
IccJdBTR0w25/2D4KfnKtXUQ7KQR9VKdnDiko4Irk+yUBEFMJvZm96fwCtQfSoJ5WXxWxbNSjyOz
C+B8akMYaTG8dhwKx3VyBAONXnBjEt7j+r3icgiEHQbAt/8JjEzXvPIu/2vGh6Cd9A/CEbuOYQKs
UWymskvphAxrewJjgg0xYqjCA4XnY1rB7iSfO4MP5kRDENkS0Vc+MgkM/SI+o6MP3Y0UzFiQy577
keNoHdyYg4n/fMrd3eFXJEG+AkygupzgsKTV4L1PGhZhXnWTHWmEP7yspe1sYyRKzj5AWtFFSZKC
PXLhGHrtJXli7/kukg8Ze5ex7IeXEtwBDWbQvINl024IRXZnShsEacstjEmLjgXxwTOMQL1kfbdg
AWymX/4W3G9SAvNL3UFjm8+/xzrdRRdfdQ3fJW8lTzsQtPzzyFEVWwqRpgU+K8yDtf0VLz5h2Bj8
4McK2TBULvU3mi5gYcxG+FUQ+HPEp3UPwBffS3iUU3tqmUuQar3EyQFs6GCAAH4YndPQI7MPw98+
/EzDX4nIEZGTOxnTETynfgl5OYsdDCx+TFqpaTIdgP/arbFmu2lwJdjQZk3dZsETPxjNXXtau0On
POgrJZ2r9FR9gxOlKuARbOrfpkT8O+rTNmpXmvbk/chBSUKqHXfc2mmksI4jmDYK3dtTAfdngKvJ
vgMvydY9CTDNl8UIGmTh0iAv+IV5qNnoFwQvqp8/p5N5Z7/ixIRfJ3N5R8eNhd0abwGgWINvgbjW
cjoxAa8+cwZfnY37QGqXBaPmBRUKK9bgJRgcZlv8MP9Yxy1iAKZH9EUmXZmz/7pVeRg0Vh+ICrVT
2vJBp7oAEXQHMSgmkgDaIVlEADjpScBRcwBmytXK2JG0Cj64ozTzzyDGV7GnrgizIEZrqvMIxBhL
BiwRBLfE0di2vjoC8QUj1eo24vrwN62xeqZr7dsMgVRvs4esneXXQHbPAHhBrIzWujlGzyNi5Xep
4466GhlvU6YcSHShXLXPYMSfvIz+iD4Coc41LgFuTqfZZ8fYgu8XCMapptbkiuOJo6HvVZdXcBjG
Q4Dag068CFtYwYA9CTwgXBF/Ijz4mo4chll24wNNJjrp4WuXut14jcKzZq57BuwmISm7E1bGrrZj
VgViN8mqtjNOpoC9dURF/V7n90m4VJg+WCcdnEQiJw0XUr3SeXxmPBRgv6xNSyryPHKmUOAMcDVJ
7e4T3YdeRGIRNMxTCjrYLW7bJV6S2lj3K/wo1QdH/PGv+fLvdHRUDlNR9lzTMxBZCSr+yaz76vfw
pFAHb0rOw+ip/J4djiHqSlcye7VrMH2gs02F4LeA1flnpMsS0d+xjnIEQwJHJSSeQ+8RMq95FuG1
chzouakhKtoFeVv/KIp7lXTWu/xhqkaxIjUNyRKQwPd00/9kWl80V1KgZqDNkbjkfu/6UgHXxynE
mySAsp+cdp42RDfeF4PQASJCsYljfOu2edZ5Y5d7yHVu8A8i74Hy4PRZIeQ04KX73+I32ycvLtwA
uhTMhPjy8BiI5+xLumXwPn/w+tMCimTEnRzFogoWEWBqD50O1d3B9mUux58RL62P68DRtmpAF5en
Gk+TAvg3xWb1T0rs4yalOzn3JGsRE/omZ0Mk45fRFcvZ5Ha4r3geLmawz+mr52kVaH5Dm7fHClJN
tBNWARMYLbx3iHwdwx5eMwk0mBdsmlliwM0+t34MuxcPqLJr7iGusTvW38/G2jATohttVW/9+YQc
OLENEnYtOAVOulO2Ka+prcIkpsUCMw1gtOBUXarLm8F+iC0W4Isdf8oVO/YjoILpYPh3qtqJ8yLh
ppt43Iad13xpz0THO7EK/EP2JeN//WZtpl6APM1CERD89sqR1xHPB+LA4v1XPLAE5mt9kx36ZI2v
gRod61tUaXddArm2kBk3Ip/gSffK4ji4KQqRM7fLEIZZsN7SX88ODdet5Tv29wN+76XKK6N6gOpJ
9qseL4yjjK71HaMwlKTvYUh/T8/giymKBmds2SEs8Vs9I0Roajmc4GAcW6LAwms+Cwz8y9o/Si8o
42Ar7be1kGwylXRqmToiMVmCXFG8rPrvklaqCtxLXmGqNp1IfQ5xBD8uf0QKADl87ow1XLQjmSt2
84ZedC5YZ1IzX2osn/77JxhmKa7ZVoSIYwGhtthoCZB6ZZ3x+uQe2faj6TLRxkgvbhUEmZmpdrQw
4nwyCEwmwJ37xnBbPtoI32X4IT2zg9R4ZUeUAAbPJQQsEmLZ/qFf2VIAHq6b9wk3QTWugqsKQgaZ
5ULDOsZEQ4FYemD1b4wrWLfwp1FWE0cwcqH9isO7IizQ3Flf438TIFH1C/YE7DyBAmsG0Lzaliv8
aGt9XLXTqSGNXy/T2JHzVZaehRu07YhOTGZKlGYUKzZim+aVEp/ZSuYIOGkllzJPoXyOjkVduo8G
abK7HgAd1E7J+F0JW7rdA37ghSDgayflttVikq7O+wo20WYt54gLuBEmNv/sR2t6I8PQMfhifxhB
F9EOkg3BlXvQsfcv00/aboT3Mi32QKma906iWqw40ICon0M2XW4Q0oZvX1Dmk9iPP2JHhqjC/INb
6U2eFiOJ/u+fmB8BPYTGUrKOC+J6g52ya3I3wDBVfrfBpqKr/hx3Dj8XnyB6NPIr20Nfw37Hl8J+
SuHi35VD7EfFqJlVeuRM7oUAPGdH1AKQZb5B1TvXHRunl9GJC7Uu9qSjeCbzg4/U+hFW7S6K9vqZ
CkcObd1KrncqlVwAQP5aKIaXGFsPdaS4N7Sb6ahvN77Ta2niD/Uyl1zCgTcHbtpa5lROhBIwDAZ/
siX7mg5Uxk6HiMHAwi53MuyMtXHjxbgbxolDfmXZU4ws7vWLLT9O+MNC2csunymeGjJ2y6lwJ1jY
f+1thGsLXPiKrRJjCK3T7uCB11JOpc0iUH9PPVT2cIfzWMRL2pIk8IKLRrSvv1B4gctU9kTuaZ8q
qovE546NqKbvctWbZIRfPeZBnCtPQ2K3sfG6jS6j41R1/Gg1xueWuagd4CXQIjCibn9+Vw7Bz/xp
GGv5DIiTMRS2M4U2gvNbvAWGnQtYChatRnDwmgpngKeENofAIbh9bGB31tdO+7BOMhOGmBVGNrcs
NhQ6jIvtILktwCamGxltPS3Og2KTfIyZIzDV4IksrTVLZeIztWGVXxDnJvHckymC/OH4LzzL1w4P
dFR+cFMIyXY504kVowtsAOKUyFmi2yFfMrRdGD7ADhLmzAyZNe3rZ48ieOQzTDm+LrI95BbIqKyW
6vvOn1nDWVqq/b8RmWOtE7l7KRLukQW/wHKYRGtt2MawxMhw0/fa0i/iGbQp4y6Dk4Ggy8Ehee/U
EaGEE+K04szHLzE9Mhd02dx1acNZaT9FnrJmaBwsqsm2PuU9Qez39h05UAsPw5EuNIsdd75gELBL
AVB9jSOuX6wQeENc5ft9Hvc1NJs15nDGGeTROWTsOOECeJO2FZTZjd7fumwvcXyO7PJE6K0vT3Dl
/H1WHHDV1+BTrv6JF9/IoSijt9uaeAmsLWVZsCVabO3BVv+Vk0ONpH2Luyd2ejH+sei3lPeWjKzA
TDHj9KI830CfiLsFNt5z4k9QP/9APA7/4uTGXqRsdXqrZnzkGgqdz4VTnv3hGCV4qHPNqclojoxU
gWBUsa1MB20eprTPN37AZAb9gVy2ICgQsQd8Ty0U32xOci7kuCu3xkH8y7vG63nshVPnm9ROGCsL
FGzqgy3kJ1N/Wewrwcl4ijWg/LNxfdfFAlT3jpFYxbPFnAW0Km27RXkIgZBVEuiDvLXj+hYdGO/U
q4R/J3pjgCHTL2ZeHKHq+Pvatq7clIzu4y16LbmBOnqZ+0jcy2aymt8QTIr9VDmd9JfwsE0lS076
O4KG5IFQXjwyk3wNpssU4k6SUBc2WElS+mJhlZ5ygSmhuC04cRrDyTLIL4G6aYMfP6GChrSFgKuq
vkaC4oggwjhIP7Iu2DV6acN3Nbpz11NFtps+ww5ph57XYPNmrey7n0xZi+KXJD6w8jKYwbkM9I2P
C6Ha35iZh09GxpuYn9LWa6HvBN0h1eU13cU2bsG1lbvkOzqZn0KJr40S2Sk3p0w0XbFyC1wzonmN
AMiF0Iakv5wvVsVDFJktqWfZ1nh5Kk5Qm+w1f7m5SUPJjHRdUF/b/gbGOQbKyx1nKeF0AamGR2I6
1e3FsE6MjVV5CRge4pNZ0RwAg8GpBxtBNHM5IXRIYPAQCk04UeTg71O4ah2GSfRD04uya4HB5g1l
5RTWK5PprOwU4XpQ71NFGrF7r9OR0yy+iNad8ltvPSeVpxlpScdOIL/z69QDP9Rx/vk4sepiN/D+
NuRISjodCJ4o7abou23E0GS+fuOHCznmS4mE6Q1YeTmRJ+TQaplO3vjeO9iziq+D9Dq041LVkr+M
q0+RsKTgu5GlxA1w4ehnkaByI82N2S0PXYDjULgKfviXV2ejHVyzmqOp0FRksnTIzLGKu5VajvzT
AkBH0ig3Vs07ck0x52nx6eXTFpJePQRZXkd1Z6fPOA3dLPnrinNtfFlBcBLAX2VmjJ5VYLfreZ0p
CMICCp9FsA6mwuBVxXmrw7M4Tv8Lx0/NZyL53vuaDA/bi4il3qz3p4WqmpwB76KoKB+phCOpIGxH
5WgqcZoxTHvQuKlnVGtQHZ3RlVOsVZ7aQprtBB/UTsqIy+mwaf4hNvgqF87CptMi3f8hrxnnBL9N
vpPBAJr5Bv0K9KYQ/KTsLZSdEnUT6mfE7sHt0hI2wnH8S/TnnKIe8fEDtGqpGuIc3vCxZzACTWFX
Uow2lLDj0l+jPkrYLaJTH3yG+1gkQSmvAtWNAoBGXKp0GSw3mBS1dztclNpNWRu5O8X/CnZsU2CS
RQuyRKFX9NA4zw5Qx3TEzY4W1zwZN+X01NjABNgOvDaUobHxhnsm0JhdmLkOwm+VJF6paAtNjODT
LSLqveJHL1r8ySFDpE+4ayqMFSpTbIGGUFGjfUa+6oey+NK0pdCf9Ww9HDHdAc1mz+jxMqin9/Dd
a/wxD6UTiRc9Qww6knpoANM315BZUoc8aaIcKcFGeNMZJECPjw9iAr8+mw1oRI9oKJaccgbvcnPu
Q/KhpsN5N4eo3uWXpn/oFe6ACpuRGnp0QVCFnJjYw9ECSTPpHGfTc5X0bN52QNt8djYw6uLX4j6O
JJvfDe792oHKDeqLZ8J+sQtZabpfaPZuxGR3xCpl49yB48190mfrFvinbUsPe77T9fOgfMR3UyO0
R5ox/FT6dZbvi/EHWgVZEVFeg3M2jB1+E1nf1PuKjdk4iQm8B/Zeard4eHDIcfHB33Geb8q4ut30
meBK0NcdCX4kWWYuYHNppT5zgIMCCz/4w1ijiEzdnpcNr/02cOGuKHvp1LHPH6YTSsNEG4zE+Z1z
eGsykldWGfwhZJ7srEpOlHkhF8FuPCgjhybw1aiEJOux6Ew0KNhtsLJuuHEDBJuQK8/EB8DyDRoP
KG8Fpwj7Je47kL/E57VoF6M700LRPQQ3xmyD10DeifydTHKFj7Fz8fPuRaSDcF1+v5N9bTyMyDGk
33zWFxVYzKDX1fEYckRgNa25KiHUlYfA2BqzHvS+JNVJhCdVeO/J8/N/IsQLGqHWHLWI3fVsgOF+
hoxaI0IT/wW+cBi4Q+ayhbeiTWKNzQrDzXQNgBJPzaqE46CgOuOT4RDdLZJDig8a4zfcl5FzGULD
OxjoTmNomIKGR6KzqP/ccvATjpR9cgAWWk+bGF0+hzdBC32FDX54SRGdQUxC5D8Vu02Ay8aUmFEg
+Lh+NjIUgyaNNZiWQBFBLQlCr37W9Oo0tTvhO26Kg9jd03aTGYww0K4pwRP55FWW2aSBNsBRkJYe
C5dxo5FLkzEyMTZDgLF0QuKbsMESdCh//I0U/tOB+3GAxIJBNlMn5WnAqRm2NRTLumHmznxdUulr
yn868x762NjwF4jWYZg4h20KHio8y81HeR2TLXJJ9WyhR7opHVucWoASQ3sIVlP/I+SNm/Ie+u/K
CyhuCBkhs4gjaPAA7RnX9490psK+Tyne7y1Rwre164JXR++POOBOWmrmXOWM7hsczE1xMWakkHAl
nsWo/A2mI+JtxDol8lrAHzwZqMiqejMHO8COdVHxFeQyyAs25BU6ltx+q/fuWMv/LDIj6lnQPRQQ
bArSVhF5WLYxBtSW3qt6wShFQRKNKaCHdsGW3IqXNj52BqunChISHBvU2vEbTzUvkLWT/iniv+g3
g+/pqLcp2/J3TVgq8y881PR1lTLhYaYBqGeYelL4pQ85XKvpG/n0NmnrzBAJ+CwF4BGQQkT1ileN
uVbQcEZLfuTewU5sNNh3bmW8SlTHij8KXJFQLzmj+NMiJOOAYUp3ZiJGwLW+nBH6sb56s+puBkpU
3+jB7PeuhnNi8jTNKzBhdoBMakevDtJ7E5YELi+lsImVhzy/xB0pAjZ37c2NTrrpICSqtvDa8cTi
BIZ+wmbiM7RWL4V098sPRhlGOnC0w7UvsOI2BLWt3zC86/khlsEBv3LzX1E9GnxY/vylFb+KbIdQ
Td+7GVA17FG4FOx7CbGNxKMxmtG3gYXd2uH1m4RPLVlKmP5ycOnc28+5GyEUkV+p+QZb4yW023Rw
m5RxFhKD7BnKbkDAnCuuMJqXnWsqeHe5SD/08K9KPWv69ZNtakHsP/DK0SZYN5+mcYo7hMSexAoH
g6M+nLVtI68D7HWdLb+Phnwf4GOYv0gNDhcLHplprTqjtFJ2LHmmsi3OPe4aJV7297I75OarBXGh
23ws1UHH6LNDQpNeo3DVu0sDJmVIyGeSwCES/zKYOYBqTVey5FFendtYlhlo42E1FwT28AFmDPaK
Bsz3PVO8ICS+QWGBp27GicpXaR4gZLlnjdtquFsArzcomGQO3Fw8cPtCq0XOM3lJyEz4R125KYi3
bG1HFZqTMl3z+iYv3RZ6urTnnWOMJn0YcFOW3Ez/CBw30V4N9/p4fzffpcWwaSNz6xwSgx6oTYCr
9c8w/tEMHQmn4dvAYQJjFMQhNlcc4Cra6F0NSGRfogMUaWvB1C1qL7SRdS0TPAS2hyGd5PeFmAaf
ZSjveqSteSEuyR6Y+Jq3Pi5yE/ItBh0mKq7VbAzWWbATuZNhgGI0Wk2O0KwT3eboU/q2Yqf+oj1S
LaDOG/jl5Z+ptlw1q+6I9OeAQAL3uU2PF0LPhlNYOw1ambFV0l3AJdqJafFg/2JvGNtvAuFiuiF6
XRJMrS5C5g6qZKekduH/4+netqGdVT/hLfG5sHGBDYQrMx8Fltmeg8fcROLe2HBG7eqH55AKsUfI
zWCFPKlOrwEvRw98kUuyV5wHpnEO99YdC5uAUSlcVg8V4fa558RG9HygKwvPbsEN8PjGBKf8+dwe
peapMkwbiOt27QYIkhNhISnflIRy+V9yf2+nAzdYgeXVr12RlBp8RqxU87ejkNwhZEEBaPL+7JUr
hhwT+wLTLDz7RX+rtWNM6wuC0FYuCNnXV4tFkdneXdulCLTsRqW1VKx1M4qQWZy6dnL1X+mfsdyt
BHkhPN8XQ1xI+Gre81IbEH7CgnzOHM7j0uLIZkiuT0S0f294VYJbBzjqiu3OIfFDRXKLRrkiRVQu
hY/eGx9gH2Q7Pql/yN1VnQAZ++MLLumC43ngf5l2FhY0Ka357KPWFaKv6pBotyx8Sv4/Ga82JwSf
L5njA12v5mo7VJ+B+dRmaMpo2eWaRFG8hv/uiEzN1qg1Q7Ni+qcuBy7/CBrVisHFgGqT6bjAySee
1NyTuYqddM6fpKjt6cbiqRJVxt4kvxdtfUwVotaINztTZPlNZj7ytl6T2meX4kfGjcbteFywQ7mJ
tTSMFSmmHhNYtmGwMdV7oV1T+LLgPQ8xHT2psxUOL57KQvHAeeTJfbiRVqte7wvi0bPlN70ACz6S
ewwg9JnrwrQZ23LjSK0VlZc7uAbPNPziYeyEezbczfGe35pHKhBJQMzkufHh+cLN5VaXvDhGgE0L
ii0nk6qHrBZioCPuQux4+54c7vMVpOb4IhiIgfvamusc4x+tPiO55+8tHaqisslW9A5h3yHxcyWy
lWyRK+OTALRNdrpjaOzNL4iKDNFKxW6xDywIMmqu/zfYvMHCtdR+qzqCb/+tZVwcuO+PPNvPDCje
JJ2MrrIR13kHQod1TJFPg09nrp2+qTjYjpVLR+PEs8jhSJsOpvxJ/3bOA834ltOp3/wrAy9hd8Ig
McIU5xRieRzrGrCnTbHBtYRFMk12yNL9o0Rio63Ie23V5KNGMPI1t1b+woBDwgTDdp6VDnhdFA3H
2uoNNs/uDyjY+bppd8lB0b9BkS3UWTDgTwTxoODGrOBBaoxjc0f3YCE0Tz/JWES37M0sAgFAbx/D
W5hQUk0X6Cr2v2pquWdJSvavVIsDvjuMDy15aazljOfOodtQgSA83sxIVwOpR5x+kmvJKwpLhtor
ePetR52emW6/xuLy/3yPWFhyLq9dhsDO5S3aGP5alfcjMdY2mvuNfFx6JBjFVzOhsZKaJED2BBUh
Ztuibz1WpA5zE/fVaNmnJ0UEWffX95+1ddPRvWO7dyrEne5SrzvtYYhXXyQGfCpmJV17hBoHpyut
Ejr4k5a1DZGE5gDt39SSDHXNjTYv82jWCzCJHIBjeEXYfrgIX3AdIJ3Wwba88f8JPBHTVrYVNeGh
Jy7NcNOx01sv2tVUPKieMPLmknnyzN8W8IhdHIi4IlXbLGZMHWtwyzuODMykltbT3+hfFLVSzyqh
in4SdZegRK0Ek/Vxzz48wdduobMqnGiXAS6shOC28C/vNmb3L2gfDanmuXb5X2sugo1ZuEikHMWQ
pKbpg9lupQycguwY+VRl5E5mjD94ciX90gQukZ5M/ZS7XXlSIccm8DJq4wfQi8STrOsmgDBmbblT
4kSyXvPes1IJIN9aainC95qjTZe5kvH95iscje3+xVyOL83jdW6SDz7xedPTf1mzVSYedH7moq1p
6xmGKf681W2O4ySlVMlwQzwigaUwv1krmJmN64BpjxWYGnuEHSd4lVgxyCbYPeYwosnC0rQxwKa9
K62gcKYyAt/5nbI1+2uO6c0E6QSbaV1vaIuo3+RUWG+LDD8lEXPXpyTzWUwvuaTk4+jLN8kwoE0c
g2g/YJkCASVANIKYiFVJqG86lJvy2JHxCW6TupsfKBkFiPPvOH+zAVoZ49/HEZnUqMhtgA6Tud1z
d2cUabKHwEnajo/5qUb0z7gV/A0ShSFhv6TeJQvLrYZ17W7GH3XyspjHoOtkkHuYAjGijaiXImVT
HHqBozqh8OqzxNyYvNQJlu0i/tH/MuqKpquOn11Pfn0KcT5b4cyxXPyaeF2CtLaD4oqQpRsccvlP
Asjrb+jV99ZcZzFNs0hrkgF+G1YzU7Cv5IxCXaHSWgf/J/5HNDPGyQUViqLonP7D7xpN0sjW+k/f
dgtJ2fPy1SXhydXQ/ST+hfytkjxHASwd7Pxtr8xVgjhltL1UXfWI3s2l719GamQiridoMvpmos/v
bRfjhtBsx5KOiqOwb6cprvNX8JJSetx6hzP3ROi5tJMzxwuEZ7m6d7xTyfBJq/D8n3DmB7hjnHTs
MnRJR439npFh2oNfoPlYJ+ct00pJ8gF7RnYX52dba6869V2JvH93l2glsykzcnb9aCkmHhPe5fGm
gEknab5kn+YkmiUf0PPDq/nFwh0G21a2UUrBkt/zZ3h60w1lZ3uuCFFuvxSoIYsME9Cfqf9H0pk1
t8llUfQXUQUIBLxKzGgeLMsvKst2mBGImV/fi6+7051U4sQSgnvPPWfvtYOF/ck8S8TGzfKdwiSY
bKouVnPOcAxBiIdAKAr7gvkAwHPixNdLonXgbXAWo+l3LO1ZASCUfiVi7kfO5M3iBB4kxmyTU7aM
u7YNO5GG/PkN0083O4zI4Dw51UiGXTmsBHcgrEZ6D0Wrne5zguQVvUyUfBvpJhsxVByTe0uK8CmN
iCTBOE1/o4W295UXpj5dOo/DAnd8A49C9x/yVurtOPI6ihBagsQ9SDt22Md0eUvEKNwm4gbWHef4
8CMHTrwc1gt0lMt95bBmVkjr5UWQfIazlNYknWgbL89LGhZ5sxJJNw4RiPL80axWQk+HR6n9pNy4
ucDBPeLbnasjzKXhaBDat3CL9iDguOP4TSEKpo71asmm77W4jULcJGse/rfhqQuJA+5G/qaSSDkQ
AqmeMHNBLyGX5G5EHCgs9bMgPCD1KiZc29h9v7dLAmg7P2w3jeFtt9iCzVzaPrYp3eFPVlVmczaH
hNKLfsuJfDE7abwlJVZBs0n8N4BiFw7FAt2rObWk4dAHRSvtZ8uTrpmUXclcULQva/xTSVrMPw0h
oLhCMVNU+AhQbjDTG0QDQ4vToV1N8QBxwP6n++xHkXjWRbeuNouHE0IvaefNpR2/HziBhN1EzEZt
MxOWHByU0hi8pK2imSn+59FKF5eIgpgpzO3RAFfjVPfBSYTFrozRIfrL9zXPLIQmYhUsi3NWHzX9
mQpneZ6qwMd98W8yyV74Q3oKEdhWl5YYQRnBOuUsXRYdFmPKuoukvN8nwI3sovSE9vxCjLyMP40p
4JN/Q9XJCbvgDm80vH7VXkC9Mf/DNftxDP7NiDjm6O1zqVyQ7NBUin6pbQ2ya9cvX14eiF5rEVSm
pta4ISyN5YLLv050P07/otDUBav+0DBlZrdJJD4LmDnKPdJTVH/JCRWYpZWSUPJZc3yMWNUnE+Zh
fx2zc7qjUBMUS5RoSLN2qtj8OA3StntQxM0np8e3oblZSmovA5F3tVhnBt+/u3YTIEyUqvTGs/Mb
jDYnLtLeJLyJkl2mm66RCfqD8EgSHll80mG0ot8obinY0A9pn9QgD4zY2ute99eK2kyYxzDDWTHq
dUboskbQRhKfOCS+BKul2KP4C0WPt5PP7V0xRUbAgs4QUsDNQqWy2KQV6jw2Vw1aRwkDT74wflUi
Otod+ajQWmTUf6+/CvJWh2HyTUrqUG2XRbOZagVzOrMNhMTkJqU1Ec7zSJj7XptoLIPZrtZfwiey
H/1Z0lSipiw72NhIlWvLkN9WE/Lu8aKgTpZkmk6EGA1EexcwXA02srnXyPtmiC5E3wlnsXfGcvMA
0vMvhp0E38zAZpzOax0TbwWfQRhe5lJJX8VO/PemGkgt8MxITpc06DyF+pLGlLrkgY+cKXz2j3I9
P9Z9TzIAhW130gHT0y2nImOgjXwYmbiVvO+h5FU0SB63NGGMYyIZItAtpQMIEwoXK02S8nWsZEdG
OFlKO5p9+XDsFdqzq+hH7k50QDVGqTbJT9lvEplZ77H+8mC9OEjzzIfQEdFVaGvtpu0UT0IvHH4N
eCrqtZaesi6oMvLtSD5fMBTdl1d4yWUg044erx0Mxcrm3p0HFDBAUWyWTBIgI6OqcdRi20afYvcl
Eow8QzZJuDMyL0w4qVtqfCc6+MEzAky1NmEn03+m0ulRTmQaAIDlv0TDxLCG71G8SDsQznF81pXL
iCndwILhafUxrYIHtkftrx4hVR0a6bCg64h4Elwf+rLKKhmd98g3eEElGQA1KUkjPrAOZkVAj22a
gmjYNYbLTFvHTSuv1ch+G2SYtNF7HSb0oCVJ1PBPYrR+xvVhnCBMsqq7FZoadTx3HByFfVUd2vEa
Sm48gMqyOE0qHOruKg14j0W04cAkeTnylMfkoO4TFikyVsARIiLwQKzwc9C1/2JpZvlon7q0ff+y
lSS0g5EHM8FxS2o/Vdi230iEqh0H9hoR/I0kMgVKy5GOWjiY4vLzkVuTnQhbOmrZ/SHsAOPJ/96G
U5dQOZjAINCiwyH7qCMnW4Ouh/9QtRrlYxY08HyVcBIJNqXRZA82zVCKmYhxh7H4C7/pMHOYppdi
TFD1adChZlp8Vs1zrtHXWnSi9OvM9oOyKnO58q/tsHDhSdDYew2rkGpy4IhdOEp+7pRNy3O1ZI7S
83KP+l97XI7fbHMVp62SD/99yck7mK/exVBd4CbjVUNZidPiJf1Gob38qe+pk5mxYQnsb+qm0H45
S3JQy93lhJdi36H4jb91kkqmNcsnvS6JsQ6vXA+U/JbXH3sJNQx86VU7xO5Cd+mtlOHO4E576ihP
pQphD4Wilxxov9Niw/zONAUVkSeDsuwWxLIiveGzH7/L3F6KW53sF+YgfPLDQKBC7YrhEaLt4eEP
y38PAdW/xY+KNiLrrtFHdiRsKZ/HPLz1y2DCnIv/hvJb29eQ8JGd8DCZ1ZElzdo/UOydMB/M2koV
SKLIGUEEle/VeIXxjJAN187NE9EbZPgQqwaOMGsdftzRgNcnH+fdno7i4ndA2DMhmWTCzX41Dlep
dl/VQULT/qp/OXwJxrPjSCCxVVYyMIKA3nIDti0wWEsfBPmkHtvxFw0BAZl+5vGgIF4I2BwUPGzv
2qMtT9OT3ivvZ8Qc3F1ZzDUuCnbXa48sUD/L75MoQ7IKYXP3X91gM3XNcL8rlvZ2B/EwY9PwYo70
4dlg3Pc68Ukln/qzDDwe1gVReX+Ebrwj3hV2NTK3xtmeu3jZMWNr7R5DcmCsGjbQN0VG/D3Q5H1M
vCZ2YP19Lv9wIStL2F/crAFN9ZqnRbzJlDD7StsLSb+pCTlnBuzUI9Z9m5m1gHFg+iTqCwYR6SC4
htiGsJ+NTqruh+KkqesjB5LGFEsaN2t84PwY4Xn74qrGCf6F/PDrJZ7yfXIMkcJGzFrxV4skWCGP
FpX9O+TpOkWRSy68m5KevV7ehq8uPgKCT5tgWd1MOAZ/9XMgNfAfRzwqkGzTmKTWrgnhrdnEbMFL
GfWWf//E4HcMrthGKizMfwtmxVd2YQY8a6jy1n02X0YWngj2voZ2ce+C8tskL3jpdvHzInjx/76s
rY/3dIbdpuC/Xe2OEAUMoIYwbpkzDuWsD+We0TDicoGOIrELfCc6jRpzbRzKUMm5TBXHHzqA4QWL
SPey1ohn7BCYE/cLaQhOBIjjQ0p+J5WkEuQJplT7k4JBxnq1gRJzVCQeoIFozD/CsJ9w+xyrwUCw
I+ltpJ886273X8BpD5PtNjL4NR4ukqdWnVt4VDNQXKA8krnyr1R3o4jIfjjCMHxNJ4Z4bPIvOHbY
L4MHRzu3xkuESo2wEFG4i5qfpIdE+IegY/jlrxnKDoX4uScnVIF/bjLlpz88JvsxwC7V4BMsN80f
CzbjktRJ/LUBuEU64HO5Mtps5sRqR3kOV4amHJolzFILpxHIRH1vpiVj7OySch4g5wQxQ7Z7TH8i
Q7Yvyn7V3uuYMXotxGs0K0uzDbel0AXI+4YXn3uQn3npVXqPf5iO7fBj7qrDC/IiKZfqoYVDHs/J
S+lhsPB5yyekvMALxlP+5KFprnHlaQSyffQ/6jEjo4vWH5Z2QP5GHqBiRPM9EEnf8WaZ/VM1QJQc
P3KcFMQjUW38UyfGAOFan+wcV0CyQdtAoEf8g6ox3g81kGh6TCRqmERWd47yo5QX9BLWY6/SikTh
EbSL2aVTK3vDQ5Hj1S55NrQuOW2xIPlUd3yi2jAH9IUq+jRbeIPOWcMZABaGjA0wwDAz6pX/LMCC
hSmf5nbD9F+yyNHQiYgFBYfdoJ3MmJMqNRoxFd8oIDSgSAzwh7We2CNUeItsOM7zJs7j8GeCa/hy
S25F+dQzGyX8hkkpTaZdOutUUagNmOIlzT+x9X/F1kK3Y3KatHGtHUdS1oz1CFdvwWFfglQuc48o
vmx4r+z6+hU3EVvahYaQYs7GUoM+o3BjIPy680b5NlRbZGNopY0c5JuZZD2T8yGjIAOk/QRWfQXr
pCZA++W/EdtiePk3QcpuNnlDIuMcFg9uqEUfZhAZJrQ214tHkVgXqTkoDcOxU8FgQXEFljGoe6xJ
sWTCiH7pTj5jXRC1eUuIKHsB2ifaLrx2/SbdRhQp9cruDqnka0gwPptfdmE60KULTeU9nAZuBECL
FU7sLrE4XDKMiJA7ArpDjLES041eWTNNSbLoT7KBLpDvvgnLWcmnRboRfM6wzxecglRF1k3quBki
vidKadoQwVQVnsTSCGFkjibBhTIohzBlUI7bVpDp4tKUK6GmTJimEecBDOLIXvyb9Gs+Ej5k8gMx
dRaTkSesZv3uGzlYPu9v2ZaynjUJGXeBNF38KIy/Fo8FKjWKV42AdPDZnIgjVtjFbXnln+EwIWYo
IpDaQK70o8VPL4FzsTI4tXXCSIyeCvxf8cpub7ReVxO4XF6bUOPybpOe4FoMjTElOTIrwM4dcoGh
3FTsEnOrWZ9/hNKIkxMLC8sj3lWRGyQUzJiGJQ2PGPxNDf0WZY+G+JdxvjL9jC0f0eMy1rd3Bsan
vrUMW8vZEACnnLuZJWjpP6YnASg9HSwwE7Priz74tJG7Q4d5b9Ff2u7vnWhMCpmGiJ+6NJO0/BSG
KuuyUcIfs1p4FagLK8PGuRhhlSuzD/FxSWiTvNPfd3jLxQ/I6kboVcvXWmZmTV8tpD2TXfSJodCv
LsL4sMX0lD5+5NrJja+B+p6b4V1tkvA28qsFxOcYL8exVb8rGA9tci/K0+Pt6One4BsJxsagy79s
g85JRF9cWixkCZkZsn6Sus1ADoB4y993jVEprRZUtjBhCmYqI9XN+HgKspMSxIruolU/pm7T0dt5
sDM9OCsAw035CQj6ret1sj72wnDMSYFoiLHqDlmJ2yX9Ye/S8cap/7E78hCXNSi0Mb28Miak9dzv
S5xQgCdmvyqJbKr7eNP5RUKrn7yJGK6QTjIAn/Ei/ouSP8CQJY9+nO3b4SMhGYiPbpSfWrkBizyB
bVhAMVHybc5toBXPlkK+Aigih+jIwg5e0fGR7XWcUAA6umozNjdtEeTo86Z/D6B17NBvDXR5dgCb
ofXgWrkUAkSg4iu3YbdYilt8lfz67TTO24GowrLtkN+L3r90XuaMIh9dsupZ+O+QAxzRFW+zZp9g
bVvmD+SneEMstbyJLs5qflN0y7/3Vg5wJYrk9MyAfCZpfuLLrkzECb+YvwbxdvElu4lffIlBar//
eC0+Gm7+hHO8XTrFF1st3y2xhr/lDaO9A3/YXT75Aic/8ypcMcBDyu8o/G/+2v9/vcyf0MmaF3xq
h4zvWjr//3PRJTeI7yi6uFwDVVnxVonq4e/zs9XMfz8lEIG0ah+qoxvxV1925kOffvKVs40FKjF9
KDq+lvTXORl/B1+mw27qQLkq+EpkI9T1147rqbiZ3+MadCt++bLfX3gobP49eNT6jc+qOTaOxN+m
g2fPryGz5tfwsplk8LsFvx7+uOijS0tY5CMQvDdV241UWckHiAYTeoYEAfLCJt+d8MdiZMfT7ibl
+vGUrkuB994NfJbvv8TvA8PTPMPEIVquaJpjRF8DnHCv3TbBvi395TaGSq4LfJHCz/z5FRd+/Nk4
mPrpGDj8X/xT+P05/tHt9sw1eNlLt3P0W8fVna93x7VbIytbvx3aA7wdeS6zM5/OAHv62y+OLypD
zl/AlEz9hpvEqffMqvlKMOHrnPstNzl5crb/okjvTlzL+Xpwsc4IIOwrNaXNCXkFvxbbRr9ffCd4
Qe3K1u3IXViR+6DbYLMNGf/6zfSRuBH/1fzIrTzVp57hSz1+Ik5ZcObfju/dd+VhV3YR/H/rFFhu
AQ6McDqPOURhFdwo2bbkWRj5mek4uSZAQrYC4k+O9bveFUzonuQcE8FzmigywRVw6DQXHyoXt/rl
N+e35kh/7bmEyc8HQniUS5vcH/7kgMsiBlyN8CfzC59LaNFt4jFMYWkpruxCupi/GPsDgiOGtvvw
RwnmG2fLbzTbes84gw9YcbmTq/Nrz5fy1M0/80j7I1DiAJ4RMy6WJG7N9xbDlY1XI0hX/87y6rYb
fEp3ojT5r8n8/4+7jofS5yU1224LE87tWPo4FiilCa/r+N7yfD4YG+n80/wMYD45YmpMz/E5OpbX
fM8JihdKHuMZFJP53qbn/JyEWMheex6ubXZM+ZJmO7/ScisGYrBGKnJMz8kxRyrOZz868T7eYyM3
DkQrvmjm0FA7h/uSr28DwSu28Vk4GHjCgnNxLbfhWe0sItq0VYzK9CB4mE7x1GTbPnicjENd+v9Z
hNSDdtB3IdboF2oPHEZBuEftfjAY4m35Qg6Qh+VO36kH45BsjcNR87SDKiAYVpFVOQj90Zvy7z5O
+qkNMFFF1+SKKub2qtcP/hbyYThRJyS1D+v15MQWoD7l6/VdjZoRmza/PIUc6bltki0W7u2D7yZs
8KAteAUqL272Ev33u3WQcnxcuNG2DhZ3UAH8jZoIs/lwiXCZF/TuV8Im2s6v2gNvhDbaawNe6qEK
ku38JqD9E4W2qm4w2k/o8SxSB//7VgtULzv2SYAeW/bSNLaTLZeDd2u2q+CcrDW8PWYDPQTs+41T
Ble6pVXhP06cALH0Xh+nmq3sqp9QuWrFennCRK3ehQtu9Vv73/frn8WV7U64Q86YWfHMYq6ttB6f
7Y2j0HyZDCjugekesyv3407zMj7a+SNlyInKkVeqHrKt4YHP+CvpImLB3guHcD//ntsGfML8I7ti
W8V2ON8qwmG+Z0hUADh5lsrvmZk1clhtevzEyg3aVkPnWab68SBFwGEg+wbMh8PjU+SqzVGuRccZ
wZMXOOnWGYKycGkW4a+g029IaFbvB8aAdQuwL+GZ5KQXjo0ZxSAmFPoVz3b5Zci1KTFEyCNiMAdx
pTIsjkcCKged0dLDWvQ9GELFVtF9ltfRwKXf7NFLi0vzRbRrqNx76ZKFAX4jhns6eX826Ph0sYl/
paWNna4Dy6Cy2MCEdYh8q8xbkv01FLFIGnnYVwACfbm0MFkjfLGTYzUFPQ4AdVu+v3u03ErDQLl3
pXr0G4bS4+OSyQkWdwWj5r4QDYsLjzuzf18iEv50wRRguuVn9YO8pBzEKJ8+MajahtovBfm1mDIc
cxBgKd0K1Va74yIjHi5BzfCCOkEnPOsae1S1Va061NjrkG3erBAy0HTRCZGQ7Cw+TL3zTmaHXkVz
e7Hq3j9g2qpd9pmn3oQNLjOFe029CKeI5N5+H2fbwfhV2xKbPGOOxBklsCTQjztQdowt6dkgM+C2
7ElO050a/WiDkesdtIZdNNfhW86/IuIr7GiJcJeJ4CJHE7pk7YCQUYGYXux0DjMPl9XrQXwoLRMM
xjSqF/5CXn8gzqsK4BvNlR6x9t2nV6LeXzSdSN3C0pJcsWKWzEdSVGoP+E5kYzZv8rj2LwzaV4Yj
i8QlUSb/ESLVUhQGrGgEc67RAkGtFr9WBEDGu3744RbnIyPVQ8KqKPKOKu8xXRHvS4YF6Cmr94JG
xPi9ZoSB95HoAga2nc2bin5hzDvdFgcDC7QYNEsqTQu0SLaNHOQDeAbWr52BJnAyUQr2LuP+QPhH
ViL2oNrktl+Nnrx0oi9aPZS7xusbWgmeWQZIuPRGZ0lbdWj3MqfzgqIZb13vQdXr0z1B9mO3q3Bk
VMt9ceV2usz1VSDaXGCm+WdxL/xNR/nykyXk2GGVBFRFYPn7sWPzZkFSvapEb2MrX8vCfAXhuXGm
wSwsqs9bP1g8iQn9TSBEDgkqnJoO6k/MOITjwqr2ewIW1tkfVlmwjoyaANxBJUY4vl1QAHdAy2BQ
EEaJngTuZ39YounbKgfwsm8XahiATYoZqDZH7AjQ9a5Qrzs6m3ZNx2FFQSZ7AttKarHcSZ2FIaOk
GOPAwGCBy0xWJKUtEg5eAx0LqtwrRAWYh6CY+dRXwCHs9w7CabWZw5epRc5FMPbr7gEX0ozJDlsh
IfpEiYk0bVX84e/hOjYvbPmU/kSYPxs0CuNJrv8Wg51/GD/xPzRBkBJO+YkWGuoYDPvrx1cBCDE0
U4Js1SD8oF0v7Bn7c1Te0N+jpSIuXB7iSQpC/cj9hHOClidWNww7wwHX5CfQk0t2V660sp/Vvsk8
IiRo0nCWWW5L1azFE2uBm6KTTA9jhgUG8K6JeG8J+5MFfKmtvPEs3uilfbXRPjiWK8LLAChuo9Nu
2FX7V2kKmkX3VlH5zHiuXxZ093ZFQUNaC8jBLjxXOWffO9trIDozkUL3wsKiOJz9qiiQjlFwfuzS
W054Dx6bM8ce6+BgAZIv8QaM/EW80L6o3j5lUkgOn2xzmzZwxUpiN6R1CquTVF+XgBrGXb9+d3zt
CxUTyj3fwwaGnohj8UWZcuWOwjw6FzjUwo+n2pOp7XFcpO5ZjpuXccQ/bETxSqbF/I44a0z+0G9l
wyZLsJs3ri3dqF4Acu5RBv5RMGMzRmug9ltudJePdN5wS4dMGSbxd4n+m84DYGIZInYcjh6qSgbS
xDPmn6SWXE68RE6gDK7W8TbcJkw2KJzn565eF+uSXp2ZO5y4W/iRuIv/hGd7rVtTOKnW8O9hL02I
1R1YkLWMq40bAsmuUysWqCNs6davuscv9FwcGkdw0vJI6waSYDjdNJ+G1oPWFmKwEMnxx51wF9Ii
/sRN80EO4vJTSOE+Y9+cbOPfmG2iiSM0Kp85xvnxOVdbD9g+YnC66N7bNeoV6SjdN5xZRwIZ4c/w
bIxa41w5W0QLwQMoTTV2a+x9lQ2jOAJKP5ncXQRqFwpTW2Gl0xlZiV/qHQrOXOWpbPBuudWVfQ2A
eFU9OY2MpGRxR9ICW5hKUD0bzEbx7vXvv4ECnuDoDyc/ViSOdzm5HVTBtEc5+NDpfZgUH9cy9HgQ
MbqLotNFvpqY8z7FyBgSCVAn+jsb6j+YThHblrAiPg6r2Owyxf2p21Po0srNkYL1a4pUfFqsGliy
3r2bl7wgHqvyq8+342I/MuJAafIcIS2sgaBJ6G7oENPI7ldiOSeMxT+LuT3YvjcMCWjfUmBRRZHg
XbTEiJjxuTzSTOu+gBshUyZWb2hs2XBDcITcxKQNqR4t5hfvLrb5dwE+YIqvFO/B8aaz+tbmR0vL
iBukX1PGQtBh6aHxjY2Jxe2dztV515ojVwYNBNrNZOYgxGdOCHhdgu6kMZGSUEavsNQ8Sjcipg7G
Wu9SRDJpB/jDnATPum7QaSOgB8LpHG2KplNerqJL8gKnZ1H1NomTS1Yi2VilyD0mmlVHEk2TLrf4
3CrNRD8MA8CHX9C6XMqXjirJekT/f91zy5filkLo9eRAwJ9w17xLmxiDGctri0zoJa7f+nHjdps9
H7TINmHnJ0gVkxnfy5SoVx0WSAU9jkHrmynQOr4x7SfwHXUZqA9GnNoM4zISeEgMh2wZjeuTlYKZ
ghzbLKssqLXLKUG+cckmnZwKRBauqlv0c9OG8GUHfOvAEtTRIuKcXJNXXfkMgciZ7zj2QNrmGEOV
RRwOG2miW0sc2rjhadIvkz05xb2E18YqtrzWvrPbzq40f8bGjptc8+XCE29zkuSclKV+J4MlpR9Z
Y1KpqMCGgRd2NouwcQjbHeAgXI4ZaDI3aVkV08op0F44Y3hnKIPL4bWXuu0b/HW/YoaK+wofCKx3
LgWOAvAbCN47D5wDSzq/5nJLzf5R+IsF7j2TqVjC3mQQRoVzk6nJupQCPIqwPgYoPpyamNi/Nu/Q
DxVUlSd21M7juNFBLmoOBemRnTexvTINhEpBgQ7lQrawrXLT5T8K59Dxp3l9i9TvucHzBGjg0f6L
o3tBJfrmtFrPrgB+N0qRqUNynI8gWQkYyk/wSFSuNKN253EVg7G2/6eUPj1OCmSum77RRAk1qOoV
KGthYchWOfkGse2UKsVp+b7Fi6vKv91090V3b1I0BRslO7bL7YueaPFUOXUonNeF/i6KhKN3u2a8
LICMgWyL/AgeFawMzndCoKcXPMsTuumF9Xp5dWdLWUCjk44dacZ1TdXIqApVDdC+Y0fYdYaqZ8u4
iIWKcRKu5Xf+jGFykIZwKb9rhj8bBewo1TGLa42ogBEakV6RaMUFWL2gF8xcJzaEAg7VISorOCPb
/pm2Ky1FpHIUwXGx96wAFKvvAyfMF3OfB0aYxDbuNEtZPzhyg6taKLe0270F0kLch8GXuHW2j64F
DCRHjFHmmwVYd7as3AVizZpLkVL5TXtqRHfI8KCu+thm6Z0PiLihkj1o9BMx6cPcu2OJ121KLDpj
sLLRrsjgmUx6jXCGCW8T032sUAtCwzNhArC+U4s4Cfw0PL2Un71pgLIk0VbFyYl3GFrvqaK/RncW
58f9HUBUZQKSjOyfFtxYRkxMgOgDkQvarfvLeGFejT42PRCGVdVbzY9/+dM8RzFr6dIKZ2fyEcOV
X+tUb7AVmYW8qPRQgHyTp2q3F5G5FcwMwaqE70Q3c5aa3/zNENYNsV2nTcTgUXbbPNwv+uWuH8GD
wYkTO04UWAdH7ugJll4k0+Q4x/SLRUh0sM5n9soDeJ0Eif6vXG0AbbJQmBeCJs3iRD2+Icgj3KvO
OyAEe2VYX6jJ+62xvlF5Mg2nclynbu18kWBD0y4AOU8dBaaTkOdIcWJC74DqfTw+Kb9Vn6+FtrdG
LI3UVaez0ADHMx+bLPtcFgB8TRr+3xQLrQ0rnnCoEpQX1p5uL6asiG6+FRMQlU6JJhummYzZmN0v
dJfJT/K4N7Gdh96DSc9WonUuhudERg86p3DYmNZwo41En1KPHcGyRbNyxKQEMoAhqkgB8CoBJ92i
8pdLHDcRvS6UNLYIwudwQ5xgDsMJO3irWJDdC2QNhIGwCV0jiQDWNxT9DIX8Bs9s+jv3u1qONgDF
uo2gm4rb/PFcFaApW7JM4EmZCtZ4zrhXIKuho5v1YuckpdWDjChEgFZvBexiYIjrxUkj2IDxEUZa
jgPIqEy9cUWV1rxbSzsyjN7SPgnCTw5B2WlsrAkdoM5UhWcNI7C3bLEfraITaanUuwuqvE9tLR6K
56V4OFhcQMJ0TKdwTVAFnYhG3ra0sk/1B0o2JB4jfh/0OadJuOI8nJiI7OTMwUlDfOJnjiLVlZ6l
9da9jg+yAZlxWy0PtcNZgvG0y8wGfMVn8kHaiLl4gvbhDzQLNOFmmvMEbtNOmNPA3JBYLOZtiieC
FDIBAEROv314l8LdqI567OPVLl6Y3OwqZ1x8sy/z1AKpg/ixkj/Z3UyCraxkNtaqC49zIBwPBxkS
Hq41jjBW7OfjgstS1qxFeNfopu35v5qihRSNwceMK52GpanvM7zzJ5TLMn6q+lvpsPZYgI7Jw1P9
4oPmoHNu158VKn43WnITrFe0qylRhG+y3RzWuc96ozAmbiyy643pqxxMBs2snmQFq7PMdl2TKjbZ
Mmw+s1Kb9ZXygSMc2HRr8Y08avE4c5Agu4sMC5LY5VW9iTe6eSjhEPtLw2nzNaepbG0mtOmnkbTe
+VVwKBxeG+gEzbXYcu6bJ2+sLNe5zTauNgh9X6b8zHAkuJz/d+E8/1xle5wqv2B3GTJzqaAr8Jwf
h9Iahp94gxG8N0uJzvjPATgLi0gUlFK+imElCnHweqb1w6X8G76diDckxh+0LRwDpvlB71RvXGV0
+e25IQkCU/wI8pHFoc7MdPkXgSZYdMo6XNychRPRaStfv4Rm9Tx679HKPgi6ssYZ2Mx/ECZKTWA4
b1+ONozeVoDnN1whxgzXYWv42ArVf8rzYQm2Vpm0/451v2OrYtFlW2cvVidazxHkDGPmQ0nlaaDp
QqTnN85Bd+m1YHkYhB8WbuwOWEw3ld9Dzl2JnrZLv2gCbgePe+UJ5XLbo9pY1ZTMLkf3lQgHAx/2
Ns93dWbZl9Us0uYMZ+Mrur78pt+1xwH+KCs5T5L1KANlMImLATOxRsok/j4c9miuM6Md9h1DNV03
nXluMGw0OM2Li0r/fBmgn30zEc4/Iq+OfRFs9OQvt0Llp/9Ghlv/XukdxfyRblV/yCBV4yW1GcsK
7jvyjoNyKuxLDsOo/fpSV8358xNnwfKL1MzQMstPnLnfMDdEZ5BWTAvdR0WHxIShCLNpLzKn5016
JVOHz5RKDcHuXtv306rwFjX6Y8ToaYi4yMbsjmoXmF/J0LxE1EUx9x5iv10q5nKNO2/HH9kGPecP
9NH4TLHRX2r/2DTbP9nyotvsT6PRGbxjKyK/E3q+nTAgc6SZxzhukag2C7M4FPuFssazFSBZRTpg
vjlZbZaMMkOHmD2WMGGxZkWrvydcv4OppGAWQLs4yNvgdIqFg9UhloDZrapvFN2a8cQ6IdkVM5MR
LjdObc5K69lNdxn/6Eiq3ewkrnVEousmNjVX2nDjTD6mvPw0bBD2dW1Qn5D+AQQpN/i0JYgrdhyQ
7ZWgJyqfr5eFV4+AAmygm4VgEjGMmBtNgXQpTASkBgHOxcquvhxWfVQgL2AZAXP9CpLEWgLByjwO
/p3qpqQAKTP8KmpX8lV6GvhJpFvIdMz6aM90J4gl6o91sLReGD0QXmalt9Xz8nc5of9a11em2v1J
nuVRJiZTRPGvU/Sb/dbKHb9aegLTFCK4YHCVrJjqIksmr2y5fudraEeihXAZCamSeUPjIajtGxt5
pVZ7ZYjc+rPSTcCPoCYY8BAR66bvP+w7v8otaK15J6i9Hv2ssOcvsJlzMDok9ZaPctpgP0HNwHee
cVn3RbtG4jjg4CL+A4gulgqk4Ryc16GLNY28ZT4IGKX3YRUPKArW0Tr5ZFHZesqw/hwd+uKB5E4P
U3ILzIvr5myUPtVPtodGIdxSP0ydR0I+27M/kYcczexdnCPNPvT1+4uj7H2UAtZGVKTgWtf6ftJh
q2DSWRtW6KN1kQL8PSN11JRPJhB02M3OxDs/5cflN1GbvtMzaXzx9Uy3EX5UzxcPaSttDjzohhVh
wXuTumwqibgKKTHU2CM0hsQmGhAmnXTK1rknnzsV3zZEC1kdF+PXQKGR2Qveg4GIO/oeJ6qHN4hz
/LAFjl4TjCwEpaHdLdKaUEEfiShOZ/QH+9zw3hDjqwQInUk8O6SmerZMwPmw5tC1dfYJR47aZOBo
sW4DhHHaXSVejYxnYcVJMSk3LQbgl2d02/xBFHewoJov6fyTWPHyRA458T2vz4/HGhpaUF9QZNHt
DNW/mms7WS8yKFFRNp803REdRLRGqSvmwJQByvHKEle6xX7GjUv3ZRNWZw5y3U/T8u538qlosasw
LX6ZkmjPZ8AZbbtiqI8BmynKEtnEaiF9qqUd4z8H3sYnzVzDLqfjnPuZR185ysNzkzkD3hyjOhUP
mqbwsE1i0STG7/FZ5kPRvhVoofqpJLx+sRqLryiQAX4iR5u+lTGglwRLZaUAgsEUOG8tyGz+CSiz
qvWcX0NsQCE7I+4aGiTdNxBHQ2Bo8P1Yfb8Ftm7DQ8FHY2De/OtLbXgoUR4rRKWbqTowRe6w8/8r
d365qx5XwOIwSlG2lbuGUqbxEZOzzcrtZx7u1uPlfxyd127j2BJFv4gAc3iVSFE5p/YLYcsyKeac
vn4WB7hA9+1xkKgTqnbtwC1Wz3WTpJoptSQ912y7Yh5W1Ls/lkLH+KYVE/7I+OmKw5hvqnoVEBpb
k9OhWsu1NN5YMz1CclIH+q8bfS9tiDIx2OB3ctn4cFnT3Y2c07p3imYD2a/xFqnlFDI5nDyT37Tf
mdJ5vAUB7TXpH/JzMIjfOzfpqeMxCdMchw4Dmg2wVBwTvcggAOpI428TmQe5agXcG+l1C2iEMLjJ
r+qDVSiihZdeDJhVfxvD6OdQPgnBugkXxaUeW0atNiFIMl2WBMbbx6+qQwC1DqpbmVBchOiWOCWd
ZniP0H4yOIfpj/ImNaAiphOdL5QU7a3nK43Rqz4N7AKB20qwSVEc4/tHQ9OIO9S4rjWk2HgNTOnk
NlSzopswRGgukLIMGgQb4AcCJr4+HKY3YNubL26Fbtci/o3gWVSQE8KFnEzAMZnU1j0edt/8BfTP
bSld4DXkuNPN1IdAOaAsQL1+egXV/TtjnJ1WN5AjK1/AD4vhS7+Jqw77lYwiLT3FHM64jpNaIPNt
hb7CCEnT52wCT10Bm8Pz5d3wsyceyFl4U65QUzpFgWEU9EbQ8TC2TR2VzZIbg8yZDIkw1Kv08yfi
f4H0yNjB9QBsjpWF32zGYO0jM+A+gLTkVY8Crc4p+AocrDQYDUV2SfwZMNxpYkJn7EYMP3jz/+oY
kweuMO5+XGEY4wfWtgjJe7BbNzs2k3+T17+FaBrdc8EFaylYqyALIgg7XiYAjEBnZvqkOm53FZbq
UJmJwrEcT4CwhiK0WCfad016l7YiI4floLyzbg9v5vOqzB0f6pw5IVW8Xx4K3LcNt73DkIMZQXDv
hkoWokxNmAs06uTYiNvUPCbQ4DjZZwnmIcS/VA2JLOoMWin+p5XtE78Tno2YWPdePTlVgAkXhkGX
gbVDw4i/9xJAAd5lfYKszcPgIRfmbj3VqbGTn1qWurIowM0LB8oFey1fVfIcPosJGQ0LwDcJ89UB
fsyv1ZOz7U7JxvNcXOtwsXw8ULGMiA8FxL105z0MlsR0eguNndiEVbB6Mio+Io9JMMW3HmbCRelR
4XA6ncnBqkf3EisMOvA2RICA+zOIGewz3JcgkWjfajT3S4fQ9RrgioxyBBfcXaPLuJrNd2BLcuhK
+ULCvZoaTnaIKuJkUH8C8uS0dbxMxG3kLfqblrxuab9qd1CvWTF8VzC7ZVc2JYd2sp/gYx1LTrxg
DirbBwOCztWccUeOyps8JkhAcPbenEHlITsCGNBN+zq8VI5KElQwESt3wE/oIDKXmXRvPjt1HtBl
N1vuv3+R5VqcGHNjnUlH8C3lb3gCfyBqEhxrp/cLmKkMZhvm2n/FVnxxp0GD/etrBtE3sd/4KgtF
8Ph07WMPQ2waiu2qEVNAhyZPmUupI/lPfvaIZw6XBnnisLC5bb8JHwqQpYoHhUuOCQTOHKgfrh/P
JXhc9veivlLrpQ6XFjSFJEsHddagbtMWm1u6rBWZrXjcH4kGRxJPKYRr8xqgHQZj8q/6Jc6ITAMG
RgeaOn7jPtVnoEZQc40/ESH2MtgwsOZftsDmEHAIosC5kQQbhiZwtgf93GwHdLf8Tv45usWmHVhz
C+U2b5h4hHv5IRMtjx88Wb4iqmxN2vFkIdVOBALA7t8gtQcV3Hyu44KPJzB9rWHT3UIlJhTa+MZ5
ckcVAZA+maTCdoRoC9zLJHKYd5PQnm5szQACxQDmAirOm88pGxEff526gxnjSadyT+jW5uOdPniq
Wca5ok+wItcSAxjrzuMbHf4beXZ/Jf6+WLkNcwIkP7JNVoZPVrx45C8NxEFhNwS2GNiqMh/n/R92
AmT4NIReKvOOBLvKaYor1AyB0MfebrGsCWzzpT4J7sCmidSuye3ZnmLQqNS8HX8hUawb9xIaU9lu
ufdhfZM8hXoE6GGyRMHqdfpPPHN0EeRpMwvgyTfS0fv/X3j0iGv5XSYmVIJT36cPwvvW8iNE7PpO
k06GWXXtsaJgRAt97WRccTLYNb8a8QIe60OGGQ8dDLnmeMhBTVxz3BfiEUdNPTsEqArsDIuXvd4z
yZyn54Blr7hxTUKIg+aWQca+2y5h8WC2tBS58Ytf2XIZILtkYBo3Y9+aVz+/rTpKaEi5WNa6/szY
g0TC9kSTxC3yLax8m8FF7/+SXMgDsIGnD8qdBc0S6fftDlxbhar6/6zgSzNt2SYsYvwiacc7gG+i
4YUZSQ4jchIOzcnpDTa6XaHDW0BGp44iY2VcfBqHwZPMsfAnvsq7Eq2icYGKBqwKJIKjKvoHIUhy
w3NWE1CJChsN0Gy81TvGH0F8RESkDNeOZLv8zEGq9Du2kU+4fYymywE/a45kPukLcIA53Esw9Wzh
beBRkJ1C6IWbKwvOTmYTlMvgNrNU/8egEqh9WHEWzVEhNsjPJoxnoudf2lNMVCa2ivBzpOegrXKm
z8wZ6535oErgOGZ0YkwmqWSNCKkTjmQxsrn0hflUX748O4b7CpCQhKeZGXOvwppoGduj9CTcjXKq
Wg02ccqC610w50LUmVy9TXHQJvqCTR+/Z9gJNfCVZDtKYv/J59GteLTozzjW81WaL0ayVfBwWDGt
9gC/GRwHa8jx3CAFXovilNaZEwrQXbhF9MBVG8j6S2oalKYnKz6SJTfmi0aFn7sWIDias0hAnv6T
i8iG8Xylugg24A74qgpL5ViyGsoNswEgwXHVryEM682c0Zj6pDcQNGz6Tv6qOxIGFT9A8Nid2WrP
6KE6ZuXap45/TcEjqdMc+mRPlkjb2kZvd/F2/K5+Q2xvKSu14lsptqWSz/SOiVwXLtSNL1yL6JAb
Ry4sPkUq/GlA0pJ3h2oW5iLArR3AVaYMIjKHupKno+C+xLJlSDauPUwO3S49YWCuy06SLzNo0czX
4JEKyYtFoWm4Vi0hlQ+iHRrT9G0wQWRsazjBHheCFYub659BM9HUd+5vYCeFS80T0IIUhusXdlnf
TPh1xrwW17noJEB3hrIQr+TGiLQyYKtkOc25e6khYKQGNLcIRhCrq+hjYKpS6jA9J1QqsEmwu5Ir
icYItemKbqRkBEOPjuUSwWJMPLkTcHIoj9MQ9Zl/cwIp2AzuFeXfp11jxOvDJUztjnYGAk5yEhEL
O/UJRJ/tvdbW/B6Ozy//2eLKd4JuiZLNlog7M79Qopj1RUbFfIsthfqTMPN1RmltHilmmgIoN9jG
GjO0uflAPNS7UnegyeCth+bDw6JfvEjBSuTOR/QiLacsYK4/7Y9jTotWH5wtTRgQeHFfOYjlBed4
icMJ4VovenEkauYVpIHFamcg9Cv5UD7e4kUHL56IbtCBOEZtETxUBL5e50tU19PIHw0QK1zGmnXu
X9mQF3ljvfXF58pd4h/BwLPlhbzEZpvB9brXE44I60jT9zQrFM7VARrrtpxrt+rI2Xw0oLXT1SAa
eE5Eg9y4jFyT1KTEvcm2UzJ2RH7NEMO1gF2nhcA9WPyjOvj/Q/Y2NdFf/mKNQ8y/+GxSZvT6guBO
qgmI1cYfTWMcL9kzRB4jg8k2JFeaz5qEGaKGkOH8TUacxD/M0m8n6Tf1HwZnwMYOtheiy8nCZZKt
SIXjK+CCoKBO7zK5HXta8g+XORfu1gdZ3g8LbIGJf4nkGezGJTcxFllM311wd/MpmWRzOQ6ELfJj
K0d/jfjYMam4aS5iQIU5uo3e6h+PtlmNbk3YLrBKbCclIVz0IsTAISbidcEBmDjmvKh+OumVNacc
zEQ/mVN5N2gPziw4mBCwp+BGQqWuVo3nUohgnYNwcZaf2AapPEXr3vw5ZxNS79UNBcY+OVou6IBL
LSEu+OCogFYKddc0O5Ntoqe0G80d0AGJhtgP+CuY+ZSitEQfIGOwBAuMbYZnwIzKRNpx01D2CPEy
4uK9Dxe+onXReJL2E8BVLrkh9anUpytF1dvYH53ih1jkA+U1zHLaZNK6GWzXdDfJIdZQPczlBxLf
n+yg0zAVUwuCGG1Ff6hu1mUHobnfUeLw/0fmyuCnxlx6YwO6ITesWNL64aZIl2GuLZogBpiMU6jk
dwxviUBmgmoBMVP9txBckpflPz4vEFuw4anVqw6iMc2kU6SEJrk9O9RVGMqIs6EoeIQ8hxA+C6bV
6Arh4YzUBvxJLGUUUBIuVc4dIEvGcp1BpuRZRSoNbU1VEVDBsJNEKt8Kq+9lTYPGo2YHhDOeOgAD
bL3KDjYWLKp/kQixXruXfHbMJFWeKI1p9ItMDDNeAUDIm+1DqSAIe9hWmOSBlMhbLs7c3ATQTJhE
Vr8O5aoAQ8Hd44QpHARXoKzd7hW2yHrPN2Lh17q5jBDKjTAbSByyO5F8I2jrPEgCS3EBkVR4qi2U
cvwHpSZC3X9N6EWTqzUcpHGX92Crnxs8/nmLs4NYr/N7At1Tmv/LydIw7FiinhhnxWoSpxkEh4HS
5fd8gHcWr7WOqxsPEIzIQPZKf1dWyqIbjwXWpQVWTeJbt7305gc23EgLyeSp8eqV3+G0k2PoF8/O
jK36J5GNEkKSw79ex7BlrSaw3pi/pNlRYN16OqUwogyE1KaMMcywKEO8lJ6KC5kgYVruM4VjFAyr
nPU6IB3HcItxyVNm4mNdxxkmEaQOHhJ4jSGUX15cqVTrxLx1ROjdiM0tQ+h1SX8ZMQHo16HkGtqm
Hw6fFYZmWOOuq3zH06rrBejkKksxeO/sT8NvXCBo5EC8RL8iKs3GrRkFYZCcjQRoLgT0xkwUqPzn
WE7Qko+MHWq5XGjMQwvi3v5Eeas3qGAMkUns3SPrBx0iH0FLNWh5l/wvuA+HAbMFcjVzelGEqBr5
QbvRYR6CCC+JznzyfXxh6sljqbZR9EVBFbGlgxOV/gh86uOageVI+nckHjzdmDgdUVVnQH29/yy7
70Lha47BCC02czMfIPbdVEtrWogAzBG2C510FJNrpTuFJWBhi7vE+JAcA6KWQFBWzgSDcrRGbwaW
opPbEaoPrmrz+a/Ce07E+oZlNbmfpW6WKMeEzauIX2kS/6nWj8gQZvQueMfgjwDunb/Nxg3OvVMr
V5kA0iFkB3a8UW0eqMOyNIkgG8HAtWFpyjWEnmfAj4/PBoFXBqnkbusdfTinjebw7aaA3hj3n/gr
1Py1BTWW9iqcHA+oD3AJTqF/ytPg1vFhYSZVsqwrvHrAk438DpEwKbCVzjYen221qnEhSPtkWzEF
Y+nS/lzUYYqNAylxJCeCv09VR9yyLNlNI80K9V1yibKUTOmey+uqf+TRheXlXfSAsInGwm47m42s
90NKLJIxXWtcX1d5puIuhZD4c40azMln0jCXX+DX3GvYgeGCxX3yV34bWG/vE0gKn631B7iRfkl3
8wUROSrt9Du7Ft7sc5WzQ9euI+lo4dWP5UBzHBqn+9ie5IjXQUUktFYXlc2eaJ559MyU8/DZJIyt
SmE7PAmMJDGxNBFbfnkFHAJCx/qHjoIqbm+96c8LCF6adO2eKUu2L/eGZs7avzxaM0qNuguFWmw3
h2br02qouP1ilvFdOwJwDBgsQkryCrEK0jcD5trw3vOdlL5BzMeVQIgBBfQsOhFbWJ4z7PStuxdv
PsSdXYd6letH9AMjjgkYu5cL82WYgI1grsgsi9VgTLLkvrPF9qFJp54NF0l03vW2dkzwBsi+NqrV
5lbiL7Gl8TJnL5Oy7CuNLya4SV6Rpbms702P6c8VN1ITStupCY7s+nTgwmjcgXOwYWDb4t6GA/an
XJVw7yIibCemm0ELuYxwvY92cbXJ4n6lSosepMLc1SFLHm1sL39bDqOm4hGDbh21cCfGKR7HhF6f
Ne1UpstSZiHKy6pcegut2MB6hlidUot30l9D7+IT49p4u7r8/SS3gcO+pQ5wGOhrTuiTieSG5mZg
eKneU+aj2kIRl58K24Ol+GqzI+nQBfex3eGRYt6K4WIW1zFcedNUc5cmq0+4j/FGWXOGlYlb7wf9
QLqy4B29ypW+SmcqmrfxGUgmJt9oxqClb4RZ2P5Q26S8hHzKnaBQg/DWSyfIgtnCuBODa+ed3RqM
tcZ0bmH3HHFKAEbJzKAITGb8byfDgvq+myKa1wHuSVGQEHj5tnRbzXfaV/oXWVjGLpR7Yrz4HMXV
K4dgSlmK4wy9qpQ4GsektPMtdMDNc6x+Cgz+1NdQPWnFuPximV6Nrr3YdtqvbPxwhyXrgWFvWOxl
7UzuWuViiDnP9yWZm7ItfY/msdAnCOo70n8z7zUhTZSUBF9ve+SSiJyQuri0hbR85rkFqxnIlDuC
oZmMNnrKTH7hpzwAgCk7kWo0WH5zTDMSEdbYT6VO9BstYF4pW4+9x9EU1U6rLJBWK9n32K8gcAnG
EyEcbjvmJvdgyCBYSv+C4q+vfoCDGIqM7PkBK3cqTSt64Kcxxx7R2JXRMiDTB6Y/KCSp20ZxBsyL
/PAU5r8WSTEJzKv+0iyMhnSPz3fgXThgAIxCMn25+X0R/dtd5hL2g+8SbBwvmXb8qtCY1j90rdRo
ufCGVRZ2ZxO/js7tjWNNG/jhjGSG4VlfiPfpvadqCeHthLwJSB1mBQZapEuMML7W2ujSsSpXoILe
xwDiMrRHqmBTO/jUJ/VV1d6GCbJXQxu26L0x14pPHpCIArnpg5lEQjKEsCz6bTZOA1kFYzvm8dh9
NfsPyY4FGAISS0JgzD0uRKmxrapjUrhk9TH6pNSQF6hytb3Ywb0qsfTMlgwMYnMr53RqjNF+lZoG
c4VR80B0M8ZC+rxTDuYp3+fMoSNcu8kpoyRlDgctx1WcFoay+S9vDvEXVEyISLWw9zYqc59wkxCr
+2EGCxHls1FWsnzAnKUr5/lzE9L2kVwNnWH7CU8GvdkU9LMZmHVXP/RUhQ/K7CjZVn3oweIjX+nF
5Wpj2ZCJixXE3aY+thAnBY74r676Sft1SxBNsCntaQhUnEDXsgUMZXIa1IhcSxztsGxzqiU2GeLS
9EiHIDoSXjcU6THd4pUw6zE1HVwNyRb6DLPZl8lZ715ys4dXO+wgW/e4n3K0Ul5BF1gY9i9tMMfy
JBYL1gI+gFAsKka3gIsrBftxnJo5LV4JJtaTAqeYKNWqt9Ih44aLTnJiF9xPhDNvyzlyEpyK5k0O
z51Mt53HBHNwx5rMzSl2dBqTghF9XOa49aIz/5GNDD9uDyRGRhHIDh9P8aMqFLqugrqK2t+VFBwQ
l8HnVi5aQvmQA/oCdfGvZXMTaJhcW+SoQqfFc3QWQIWZJz8sHtGVfKfymN7h9MZ9igMFn4PL1LhC
xDjyKexbgj0wCoMMPK+jhblnH6CUQKe+8RnN2f6CTzxcE2Ta9D/4KqfCIZvtNDI6r0WBHz8vrW+X
+hl/aUXaEjyoQrbZGCuY3wlvU2NkhlJF46VFryA9bKLqRzEB+c8WDibiSUggvbCIwm2sED17lNc8
J4xMlh38Kjz78VM7edk7uFIKVxOvOMWMKI8WWvjVVx3DPRvAjHwWZi9aexVYBvkJS8V5FK11bdF8
QyeRT4Bp4pLEOgLLGOg8yPgRY1u5NH+e5+SUE2wD4C8wxBE6i7fsTbctl/quYvopuXgpD4njIzPT
+8JBA+QiWyQaje9qz8iT0WrD4SFRihQF+PEpFNhHsyaKTRxXSbX4dN9D+ICyFKj3kMzbP8E6kK5S
oNftsklmI9JN7ephH4tAbONhkhwvWohi9fquoHfrGdTmO0G+d9X2i5ydXXXmLOgSqmrc1JHAjqsh
v09xgR3xWt13uwjI3aPtKIsTfEBvWaX464IeMl6BJB/MR36PqnFozgcKUezGhgXxVPvQuEH+Z/KV
sYWO5s7CwiwfLxHVgIP52pcQbolS0UOmpZsmXn0V3bdKmKYMpzRg96PrztZVsgktKCk71mCX72Xp
n069yaOm+2DMZ+3ZACXH+WK0x8nucMoewUltIBFk3Fff1rNVtvg/kqdGuRtg0Y9zXq+/rfGIMzxO
8qkr/Lb02o+8GebaRctAiBwsGU0G8aDJn9uzXbCtw4K8H9j0tojEglYRFvwH4pyK/hPYzxUu0bd/
1zv7uQuIViCz7SC6IY65oJVHnKp44lm2wQS8mJtrUiMGgvJILSzbjfFvaYAYS4ssg5jhYya/y9Ej
sxfZ1GH2L1vSWVebj7zu1t3AxtzU+ONEa8745WQvM51Z4z9rhcOIj0E0+mOMJFJ/eVI/pwTYtkEs
xF52NJb4i6RanQVI56X+hPECfN9FSNIMtnoWtnil4AwnTTlqyQruGLcBuSvqXj1XA33BxkTM4wz+
gpAOnE1YvtiOErTX17h00plgnkTanq+YMx24wQ+vyrWs1ib+v9+R59utvIcd1q0L9SkD5r+ylkm1
hfLkaTpKcLwP1iaCDaXnF0kiN/FRqF+cNWN7zfVlLbhWvRsJyQ0tY6V22w5JyarARcxbGIzVw+TM
R4WOE2Na40oIFhGDuLN4ICbKmaTcDoeC9G4he09+BxifSQXeT+E5Eh6kPhuwJ0mE6cOvj7u1Zufy
Q/DeFXo5BBmx4OJ1MARUrICQC1V21H27VWpwBq5n0CyLwsImWhkiGMuZJdmQ0QVtySmhPyfLkequ
Mx9ZZxclqRNM72nuGGQmv31DwfywvK+CO0nSl+kKrjkO8JzC8pX/5c/QO6O7jJWHFmCmutcKrLaq
wzByvdu00IOgoeq5AEwTQgsXxzhBMN7IeJ638/EQAYgysDv2x4J4TOAaJi8olgdHKiYnSCk/Cc1K
DhFcHeoETbm1FKfGY64jNGKFRuvP3hsY1t0lfeuf/XKvtf8fBwGHSH9QRTIsMd6Gerptlpa+JZNJ
phScMwGQjtHkTmXjJeMfMp+kcfJYk4eIEwIsSXjjset/w4OGschOiVC1LGEuBAKN9kzgCsSddWHO
5WE1EQnnwtZQGlKLNmW9tiDex3+Y6RPsF0HT7OCkWIorC8egIGKWhrSgrGncrFzEtKysaJubBipt
QBBEM4+AJsdleR3IRoqWHTf1ohK2nF91+BXB7/TAznEBg78akxfDZ/+55dQSiF2DLZXCKCyC43QH
4S7fO1y4mj0MeMVc5+GwbzYmuTjplvwjTMJgTAjbsGOrK82ViA40pxXmEOrRuujJEp9SKJhSdSDA
UyoP2It5yUoyMMqfyQQUrAxllg1O367YFIR49f9w1a7tAoCQu5UHWOWvHGcJ7VXppC4ts8nmca3S
18oMFoCgvK2qEiJKaYG3ccSETI8JSoieKcWalXxnOYnLcyH8U5fJT6Exf3SMp0IydTz7/LVIGgyA
LFRR5ND/0/6YadLg/RSPEhPeL/2L+nkTNoegZ6Rxr63d+Oot7rZViQ1xjtpcX4bKvvg8SoRsCp53
yKhqkbBojkAJ9U97bdZjcPO0dbVkXhzcLO/s54Cfi6r7bdicowURo1x0AgwQjDt87uLoh4A7xM2A
UgOQ8phzMKHVVdWl9dv4/zB66uVnHNkizPnq3Oh28lfojr4XmOiVK1zMCJtCfSkpVNYQ8taIPuFO
s9v4WbP09Wm/NZoTUkepTsR20YGhnTSgNwqjzzc0yRpFHBxPohca30kAqQamdumVgDoJjexnro/k
6akzdGUJccT4T187QP9F9NnV5koUXZwas3TT19rsKXhIyax+Ra5nB0o4YbWPFi8anNVN18pPGgx0
6UUWfVX/eOa+FfdD+k50c5YwxaIxU3FqwbbRp3faBJzg5hIrgrZa1tZ6jCEhxpdCubZTsARzrAyJ
0mEIV32zFky3HzakyhYe1gYwkSZbX4VrWpt1rTGvSK7wCaOb6sfs3X9u7F0r2OLiAN3x16ifRDmb
yUZlFSg0Ji7H8BCvLWvXc3DmE3u8+vGSpTHspWI1yf+hW7OEuONF7mMSdYiCIM4jyl0fAyjrR+me
VnkKezY6h0T+a5Arm78CgdmowPm3ny7LJ/um1n+ILxHojMNjbi3HLQlMPIWGNBTtJwL9HKSTwYxS
54/2IUiz4c8TGXvuys+R2MehhCecLP3M9s+DBBea2IFYB8mXSARxAggxvfZXKU8dd4WEvGzzCstc
sB6M2vENSojV3gvjj0ITbOMplutgAKdGPUq5o4TX9sfwCPP6bQXKfTdslu1VQyAuTeRBkxHLP7//
znpmwNvYwBa9aOd941KnjPscygmNv4ndsMFwHv/Nmtho9o83DZuygzWlWesL7tp2xHQa9NHcjAOu
VukS7nJ2pIqQwcUUnI74GCnKZOJ5e2dkoJkBi1kSoZvz/pgZNi7fcr3wMYKC2Db6X8VnKTFvj7j5
SVc13sq2JBwCgSV+Tg0+dPhCC2G+ZGEor11g3mrKTwUPWw1JcIknV3EnmhFrcTnq9nDlnACBUGCd
1fjPA8gmPYoo90GvF5LaktX0Y+qgXsyjPCYKc44smNjrT6Hb48Ui6t2COyGA6U2vuUhoiil4wg1Y
toAOlFv6wUQ1p/g5wNIQcOfDZdQg0q2ia10OP8zTVHR/HBbDj3oKoq0Mc9cLL+M2IAFhH2MnotwE
9RDQEKJhWvjc+GmxU8HTRXHdRPwx/iBSLanySZ5v8arEd3iTI49DO1+dI8XNo0OF9YJxa3EldGNz
qVjfSs9IGwUs3LSPy1ggqoDx50K2bqA+tjKuxFjnpu7gZENuVwXQpA9bpKaoVq4xki4T5KLJfrmQ
Ml6CAKKjR4A7ZxSpJphhWtohPgHy79QFv0aEsORcTwsKtxZ5+8nuHTKkGGPrEf+PtHCHbmt0nHnJ
LAqgfw921bQr0k6IDOwPH43jX3gmqK70DzfAjBAwRl3VoYb8lko3gSy8Zml4L9Be6khjwT+Qc94L
4kYy8T5O8ScMMG81o83HVDB/6fdNyAiye/VELSYwb6MRPy0dQzkNVZ0i7glE3bOQqZvbZVLxcAXs
d+Py0Of6vuXrLAxB4lQnzMmAaR6K5EGAO8gJFh4e76E1HL0k92lQbmqdYI5OI5LFizEzHibMKbUF
RpJK5lmA8cF4kxr5kYroQXFSGY2tyWHFRATgoXB0b6O1/0xl1Qu4yMvFOQzqR1x+ZfnnK8y2053e
03IFkxW8Cb0VRZklGGTlEcrXZSXS2N+BT9IzvVcpQUhtlezqqZifi1RsPjwKiMQWjvEajP44Uk89
TXZCrLmeKmfVC2EPqjU0elP6JzTRWfu8RoxdEuvfJxvthq9L4EzkZv9o0EuzzRVOvQYJk4E/TNQc
5SizC/UgG8GJdHBpqj0GmArmv77xCOIxD22F8onRaG5YvI83sSZONdRrf9gO3W8Qc06K5vVjln8C
/FErrB+fuN+LCO0wQIj6cSN6HpIN/bYUanUTWD14eI7q8y2l5ikTf2I5JsQRUUsibDNSiy2cUoah
eDe8auCPToXW7TkIi8VYY4wCtZP0UU9hNpBkR5MuuzHFbTEmV/8Sy+qBDM8eoElfZx/NTj1zJSHg
Yu0iVeHzImUBRhCViiC3jMC9ddT/orGFki4LGN+H1TFKk+P0ZHS1OIukqYocHk375wWAVGMU5LwC
jlJOjOFF2sg7bQG/Pd9RUIKYxSOIk4sXXtWI+TdNKo37kJZO4XOaExslKJdkMvMaGBWT4e794cqV
C6iMAQxEGH08/rg+aBWeOWX2nXjyvDQdTcrO6NhFGG5NbCGMwlqDH18oJYJszvCSAbsECK4WWz88
UNYagrZaoiU12tjWcsItmMr2nnI0Anrsx6DBs6Pl9TFvQ4EOwEjTRmqdv8R6QMm4PQk85cU0yndW
M1Ll9Y50nwbQWh61a7mDrN3/1iQDfvrf5meATM3bqVAfatjt/1aaAVZBxGdKRgsvl4MqF6aYWOxx
aN+V5UgHqmJ5r4rAtSLJsigwMMMRByZKfokh5FyHeNtTdw3TOwQorDYReLePVl8EH/Evg0XIDylN
GJbzvsfOm3vnnK/XPWRkIHypDx0UBxNJuqeRk/anOP+29HaLcRQrcMYPECG/PWW+v5QpG9q/yRGX
DrkYcMYxT9UHnRHzesygfSCBJ1XhYDb//9hotAf2P96TgBH/BlYCvrtp9s2/CQg2PJZcgQsBPyEU
B0cO/k3BuSXv3yuYJmLTqzW4N1gL/kuQQ6lEMsIPmFJ+ib+EQjo2h1BGvn0oQnwHxR/TZJrt45WG
R63+FXyJrL+WtyelZ95BgKeHpVzE9k9v9tMn3TEmTUPQw+rLgBtLuJlPoIai7jVLJGJEc049+7gW
8S4XoPg2EyfypOfJcWj/8MsNfBRq4kBICcQkJv4Fra+comSpSKFBTcpnHjEwmpaEoO77znRzyKJ+
7Ah2LS/ikMJAWYrohaZ3G/qXDHBegOgLZ9k8sZJVfkgZQeZBm0KKNTlPds1HzvNtcUxR8XRRLU74
adGXWT+v+rtfYThm3zzlVoyvaHjJynecYZ5l+0DPtRDYk5MJTzvFYjUsb/7wG0cAXlPOcc3brWRH
s2AGhJueF8rKrHXWRH9tIKyGyY8+Nosy35bv/J01KcziKxKQHF8Sk75n7MHG/fXoh2uQVEwPeH2e
lFLfkGrIe+atQqmKcjuVabkEefpluYU6afhhKBaT0iNrBzW6olHPs4jvfqvQXBT+iiU364clk3YT
foxH+yJ/6xqiS/pYfovAOWuFLt87pPjDmB+75CmVQDMIGn1iUIEj/bWOcV/Yn002nzfZX0SDK4W5
PXIa9NGroQPFxErrcLx6I83PZFDhfmZA2K4q1L14aSudSJ82j5Mf32Byn8OXQ5OCGCcWCvx/xaWX
5a45vND2l9E98gWIqtlxgv8NPoI8eNfw+rTsjEdIxQLGAucu4mMoAlX3MSYKGhv4hg1HRB/UB0RJ
s2yknFC5sd/iRDPNEtGSGx0TrQe/tdt8/nemHtSVEt493nXD24oMMhniuclKxO5GQoGNWzehzBFt
IyOHjcRTKftrGR01QN+fe46JloiWEjJHS4z3rO2WqfjMGADQCqR8lxJpjldw2zAw83BBDkiPvYjd
u9aPWl45WYVrE7tRRb72hZVKR6BmHG02Ej+3KkFgOqflWvEv+ZdunqYzwmrIDGlUDj3LXkakt0Yb
gYiKwF+FwbqCiGB+FqxkDwcMBeyOxYuRm9p1RNMxr2xKbOaZlGBQ1UaIskhn67VHlOobnmea/Bg9
RnnaQ+dJAcYb/J4IXeUdK3FcH5JsJWFiDtgemeBh/Lh+JofFaeyZymo2puNiRuKjS4AwBKQw/PWG
l+7983ktVYDHM8OHY/wesSq8KN0SV47p2AMJJXsJWpHWYdImA4KvcIlIP/46rr4KVkrAPs95a8mu
JDkM88Oy5VBF/NwyXgrRuTPz6EBlLScP1aNeb+gr5uR394VbICPk01OrS40Nl6DspOBt4H0XQxzw
iStNn3W3U7p/eHjVRKw2NbMz/pR5auIkCUozTJpvavMfR+e1nDi2heEnUpVyuAUEApEzvlHZxq2I
cn76+TQXp06a7naDtPdafxwdbL6bOyjTFOQ7ElyS43bp9KXe0ypejTfTCFYVv0IxaS+e0o+G/k/i
U2FvV4K/gSbl9hiUt2mncw24VaKHGKACXGroHtMdXWBiuNR4NAV04VGNv3puhDG6TltHF1rexIcS
WGtJ22sE1PBhRMW3NGxSCZ23TZcV4bqZe+d36iEOLaAITNhcd+6pApQviSudMshi7DGnnEelIqYi
A07w+GbjCISxxrKEqiYNcfSXzapCiRIVWKJJEqAFntycMJ0p1RcJw9lAegvJ+Te1RAesfsf4EnpK
ABvWxALdO98fedPzQak3QlhS8IIiqP/z+Fki/VEgODKBEdAv+vqarK/hFGbPUL2F3qvsHSE7c7yb
5JrIy0rHBxcuTbNcGKgkBJ4GsQDBc8G3eanIxzL47YfwNXIe19WXwgkkTh3tcf/XkRaRp4ABnc9i
iThy+q6g/2Rw1mGRGRM+hLwYofl7lJ51Ol5KnMsZyLjKXzzEWtkhMB22FL2nu4r2d/IK6LTOQtX2
MqcrESel0qz9GHMZvVlGjcbIaUygI+/prvzzyeGxkHQQ1l4GDrE88V4scBtTi8yWwjZRoaWkJA8J
7ohpm8++E66YsAZ/a2bUG3hEtPJwYDrIeGwmK5P0Q0Hl/KNzrYZ/MUUnco+kOsATFC09VndeNKSr
ovAqgw0p1FJz+GiovghdGu4iH2RPnVLKx8WcthJ5ochV6YixslAoQKrNoe67nyk1l88pgcqVGKGy
ZryJdBvkBEjEU04zCJOv0L5IDErH24fknOMCAXT5R2wP5ia+pPQjHVDA98hho3ZYlDK5LICs0odF
1CGRwihXRDrOE44F6axixNFp3ymJqYFs1Oqv9o+bmOhCHYUix2b/wnbVchN2AIYfMopC0djF6DLL
eGn5PoJ6pik0fyA0SUTAuKv/CAY8/pLnvfIVV8YYEabWrINNrmP1aHDvEtVfPUgtRE4uuh0sGhTo
qNEUVx/korR96P067w8tlImvIdKV4MQKrE57hbeSuJrYIoAbR0qGHEQoRrQUw8nzRvraWzgESG+z
ReXPOrlpcJYZHxXoPN/0KTYoBCb5AKhGtkANi+h8Lib/bvD55PqjI5oQYEQZ4Cd5wsMPuBXv6Id0
bq48HX1Ar1a/gkUsSynhSyHlFKQCBTzfVlg/Smv7yZ7kieuljuIxcke+ApAQO/4YC6O8mTzWnTGs
S1Fc+mLm4IjTkrswbMha0qlsnDyIaXKv8LZEgrcJaYrS+KHaYB1SBtnfQmpOcr5rjrXP0hiuEdQ5
vhg13pkgkbVCjhYfisJfUyB3YsqO1i0yWMhxnhSj3pRNEk6h0UXuMOdZ4U4DFp++1RDaUaF8jN9b
6HVHYVNC8IknbtQWVlnZQgDDnp9xg4UNfwWNWgxz1hdbROx4Ese/yB4TkiAZGmlrvrOdopqOZmr9
8Ao2ADrSY1ycPcRNLj9jcdvfIqObefHB5PPGJonkf0o37QmDFteRLZBCo3CljMG/MH5xAZEZ/xby
cxn9NWPn8vjzqQ2E/pkUjX/J+OghIyvwYzQzVnKXaOBD6TD4aL/Tk0H6HZ+HdhEAtbpjBHlQi92i
+lxJOOKz4Hfz+aWyesNHKpA1WhLQKApXjwO23Q3CVWmQCSVHizAkune7fWFu+ByQ5bfyMzCPhJbz
TYTBNhyh7gUGOIDu6POb8WAovS36uJPLbywQcvzqAvTHuIRNaDTUs+kH2Sl5Avr4LxPvfQrOV24S
5Zm0X7L15ZMxYx6H/On3I+aQo87vj5k4I66AiKAgeBjhpUBBmAyoVj4AtvBKlNYQBdJgPta0a1ef
ovH2ES9RcP1YKKD9e5Q9fN2pMCvWbzN/GpNdmEKrGA5WEkAOxD96PnTysut3I/5pSG894UdVf0QQ
J/CPulx1xp+Xm2xRNy18Sh0T76Mw36Z2N4tDB7BdVu+6eovtUzbeIXmS4y3vzir59u0WzBnJmiwb
C5F0rjRD+jHcfPNc1KccMlxeEIiNaCXH81KdWAFnhUDH4gGnXjE1IV774VaxFY73KjrnQs6c/v2p
dogylfoXDWLhkQJ2NDowmKvkX2XjLHfdLDHxIfc/GW0YsgZLrP7o1eqGwttAe1TQpWbhTyhwtTRU
QpDdy/mSn7tgJWX/Pllw8LW7ZZizYw7wXjeIj3xcYzbTpS3LmDJmGbm/HVBdfhCCnRyjkSiuVn6c
BFf95CAr+TunwQrqEzmTHN8KhJDkNnU3hnUPOZsl8VVso8lHj0ULpKbWlnpHp/crBKWuo3WN9HGQ
CRkpmbS4QbnGh0tOv+Lg3YraCeAKy11VZBvVIxJJF6mO4HAwHYSqEBmIrSSw4T2WxUdCrEp9ruWN
qvzx31uflhvUgA0jRfuvJnui7OjNrDcaRUxdjTk0e38wuIybqnt00VcEwi5VP3n+LvV46QXiqsk1
GtPO/F4FrZzjozXczse2+DBA2kUc/GiREFwhRcc06B1KwhPBFyWwwZhHIQYdzNFCRdgClOqswtVl
kq3jJ8nzeyK9xolgQdb7kTiIogvK4U/05a+J/uuKOVixLyzLasuuEXxg20syO4mN9za5dEVQDMg1
q+tz5ns82/9k+mhGPqRTqT0zw1FEVCscRdIJyxjJvck/USO4SHNl+Z7xWpYfxPV2D0grb5DxYeaM
OCeQmn4oK4zkFTvEYDhhC0DrIrUeyD40ze+GHEoF1FQsse+YhI7fFAvTC9xuofxDJcpcN8dNUfAL
YA75kpBsmuXa0ACc/Kkj48GSmJS/0vgVePukU7gF2bLyI/58P4QaV7mr6HDUZ9tXH8pcpyTcET8S
8fN9qqcJv2j6IlZFRoZ+WRk/TdnROXuLgvgw0owbxJuINBkhRGCawS9urczNLKfh1eKnZh3lpb2U
ni2bvmsN6xAkyrhmc8JC0h6EmUoxGQGyQvX7t8TaIlI6CIme9zRrzWmGBe501QSVqfFrksHaIvo8
tGeEkHgkUNfX6YJ6H7Q9HD8eUVfebOMFtADRcMEjcbcacBxbf8rP8R/qOvEZEZ0y2BhdSdfEA0lJ
Cik6Ip6I2YAiDoe5uJDQvzG6phdDsNtqGZA1fp9/fnEaldqCPMfYe8XL5ofxzYAMa5cAEuzyRWHj
Yq/7OZGDy3zuL+bAObq2EuJ7Uz80/dgBNHS7IbkywjPlsmUO7PxjflNZNiTQsXFhAdypRHMUOPvy
/hSTtEaC9JThJ8cNVAd7LbiJU2VOHdE6yjTb2prgGBaFBkJPsQpepbmCNJn5jZ2oWCFfQbYEQDPE
JwFIO1sLYDpJ8F5E6JG5nWIPnfMtbV8GgebIn4IXqRgay3il4k3PnOqnxyckajt+OgMbEtnOmwm8
YvGimn4AlAF08YFVQ/A/mQctxo7SCG4F7t/nNyl4dwypFPeo0UEEV3CSAsljhH7u6qXrkv2JKZN9
yuz6Lf3Ds4jbmaByjYly2BBQqJDUxsxbd6cIiXZGXEnkIvmIupcMbNQ9zO5vgA3CgUw8I0ZzFm0D
/9UU6ofq+LvJ1nzaGL8JSiOdY6ewi+mVtBirb2x5BZxZoLAZJWst3Fmk9oxc74T0lyu+ysanrWYJ
UDmXqEPJxJmkvnq0RuVpCH60gssk3u61cllcCZY0GJlLsZmCJvgjMvKR/OvHIIc2XWJKkTAGKUuZ
IS3zlpLF8oz/ZAw3XvrEAo/VsptiGUyIZj6P4WqFfwC0cA9k1RCA5m3JHke7HUkONY1TkaT8EyCL
Y+9xYKc17zeoF+NbRTDZ9OkyQ02BbZMpCT4AHqExMVQIa2a5psKqeEG02KfzylgqF5LJEQ9womGW
W/p0pq6i67BRV1Flu3X41clrH6ljs+Sh82D/2MVp+sNZSUU0yIIWrawr64IVDksi70HRu/WEJKLB
jGK7BJBS8W/o5zE6miB4KVZb0SMylsc578Vlhf7m4Y3nrD1OU3wCXhec0mkNSayBLsh94W8FHl19
xJ4aEy8SLvQPGFN/bU1bRPbYJrT+RUsjRg1xgKojCXbY0PnDmDxRO4y9fT9XpyQKxl7KGwjXmXSj
G6Ff58n+w5hsUnI/jcaV1lBlvzDzFKHNTiUElwxwsWTG16a8xabElD6XNJ0fgCgLNiqBkzlnoxxd
uTp5CEdgiQh09fR1hNmioI2xv8kcxcSnJBbnMFp/SlCIFmch/GehigQqAjBECdSAwPxgRUd6Xgu2
WJ5a1HlcDMaT7ErOdDjGEJlIQbcstv1V7B0S5dUNVPhhVuYipTMcwQafc0BNrndUUsa5cjazjGV1
w9b6CMl6E4hiWYzxTq1eXs+pSFCvudRJrYQOxieQ4Z7ZEj5X8UCQLTyPGUUyDIj4N5HmJ65Xz7fB
HbHAuQ7hQk4NkF7kqPWGKSL4LtTfT7MrzHuFsOhBHqC3FNnMn7zMqQN43JI23iqOF+/ZDiM9ZFFC
tbQvf7TgVe3WfDoIDEltTkFcZ0Qixvnc6o4mKPw+d0fZ0VGS9Sv+griAmtaR3ySscEyQk4wizsYw
CX2kLdbA3j5LCufLnIxh8uVfRXkRNiIeaJePGSiKYqSLqF/JPklhZRkdtG/aOFYwzZwJ6P9WfbNm
P5Vu5b5MV4xAjMC4IwH2t5P9RaTSPnKS8EGK8kB+hYlhDl8ezW3+pYEMCtfSGkExe/YNnFtSNx0G
wexAbClH0gYBfdCeJfBScUGOkWmtyBhQwVvlZWedPI1GHsAfwYHSV8kxoWKvMQ6jTz7K4HpTk+6C
a8j3j70+PUwotxWSyifRDSqlZrbd+/pvYM6bXx3E/mC2UwlNNKmLiRVBsa+Na0ZK2ntYr1DTHfkn
NxXpgLxG+BqxADkcv8Tb6mdoPE4RznHiSLXgzZ0RfHHRUTVCHm2+AWGOhg3hx0Cjvb9GF8kFz4sM
hHzJ9DV5eOTp9vUUxSxeyXDXkb1s0A7yJC1148S0gyFaS5D4u7i6TbCAARPhFUJnFQhnVERoRFF5
VckuVR6qBBqzqNRDgjk9OfVggnqPnoBLABC9WdBgkOWOdUTfFlHW6QA1smnHoDd1/eUTaSLch3zd
XbttTuPVZcC+Ba/juQHmtYUskZBpA8qOKtmyM/MHpmjxiQicpeOLDDRQ3aNMMA0RL2DbEAhsrvmy
0g7osbVVn59bnAQkqBPLeOQvN6BlXIGlfw6sjwyiAzT4pqaUblHeQbjKeXiXQZN29BUIa+yVXN4c
0mxH1PNFkyQ7PUnfqXyS5tkx3Uiw5Z85xBwOwbl0SJ9px2dHLxM/C0EAe7ID4YC+Se1EX0EMfaHd
FAQLLoplBEP6SArtjJhb+BewD10+Y4OQkNmhl2fvKtFpQ5dvSFEF9YkM3neXEYqAFqYY0hb5Yqyj
sUYdJ71b/PF4CIplSLFluBpIWogOhuAgtfGKVfsHdlXmUEpfAeVYaFtG1uQLOqo98Ms0HjlVvR93
ervyuZDrhSLvTRGvESXK9ic5dW4UOO/OAlXkSWVvb/affGNqqwqTVNwTtDeLDwXYSNUdC87xmiMN
HDimj4e0VXSiitDTyXqguSPpDglhiAIxj8hpONpT0/Zrt4ErOLS70Dt174G09e8cxm+5bf+hk+Fw
xVaeOOXXSVjzA1nCSSCuo6W3eerkg7NpyN1eaHPVtTxoPnTiTN+kLndUMFDqhSKOXPF589PuRhy9
NO1oa+lNHjgqJ7IJu4WOHn5FajkZ4AgsliiN0pUC2EBd5MaEKrAQDGKlAXtc6LaCm4nt0oGe8WxG
0WlqdU+NI7zGHVUJFRWwAQlaIwXuE8Y/JT/V44acCUa8xM22FSYsYk/jBdm6V0jyJfImaJx5/4q/
Na73fD0JCpn9duRt01mjf5XrCg3kSjxXbq9i4ug/9jfuMyWGe6tcF7Pn0ninlCFhokWPYZGUtlLp
jB7pCTCOZJKPrWNpD9zkU90UOoodqjvkUJlNsoG2bjHOtzaHSlkwBqKQ4d0ifUD+hQGeDbzQ8+Db
fCY0bUztBDS6wOkQi8JsQLI9bbNIZhY3PUJLX7gyiWQNpU0gJ+bARwa/rKz8Bdnu5YmPmH+Gu7Yn
MT3ekIk/+Wiwox+7nylilFRWfpOYgH/nrU1YIukE7F03zC09T0xq035n8zP1/9rPwp8TCOMTNq6S
QAJ8FLsTtjDSf06j72JYwggTq9DeJFgd8ozRXjOPAgNbEhn4vOBjQUTczCHeEE1AHPFMburgMsHh
RBmRNJR24HABODi9WOqzxuporCtgeCxMOEOSEx2FZI6DAokgCNY/EvCs2NEQzE5Bpjzrzb4jCKMa
foxmdxuTn+mDDaMXQG28sl7JDekqN150HIoLPcDakc4HEVMNx3Jxs2jlNELi55c4d6ZwFznaSvpk
RrT+wmV/aEhhWCJiaaRvWSU78kUTLVeFOGfDED0w6rmob2r6PYMv3C+FfCZBngsvwB28Vbea6MTT
mGPtJVi/uYrfHXp71pE+Jy5RP+47i0hQY83gqxGSdDYx3JCVs0TSCWZlvfIdW+MPoolBwZwTHBEs
knbj2Um9RpuDYoocUj1ca+VGkS598NvlNg0ElchktAy+UMzIn119YvQx3TLCTv+Ad208qgIwwJJQ
ov2r879hWBKYl4Uo253aWxRUbLvWeAvpJZiq1G7DT0hF1Id3Ab9peSp5f3btInOEFhEtzQ2RXRjo
A0ggOspPEnUhPzhLcazy4BtH+grgD0V6zblX8i1rACoTQV9wciJ9gcxDGPivf1LpwD22J9fkgtV1
Vq4R+EhgD2wjTiZSTepq8jvO8FxxYCSf8zCAry6oYGZNRJWexSe/OX6IEWQOHQSXLwcCJOU69PIN
9xttVrVy4TCNP896WCn+hvIpqLjRbJ6w0Q1FmMDzFWHurDuEaUnEslUl1ywYKwzS0BPitcI1NSkM
ekZygfAimowmKrDmfoDnS+PfzPjysW+FnxMbZQHHxIGkRq+AD5T2YI5xvFP0otBX4S/Di/qQxg3P
5jrmSOXAZCcTn5L4DENId/JsDOyJVOWUIzES2iMJHMZ4dkz061IIMY4iwmvx0hJj+/CVw7Rs8h1V
vArq2r9M/HCJUJZuppJVkw8pj+5S5Eb+n8fvAADXYMJg7BSx+mnlV4uQh2i2aRlBB4XhK4DrS+hw
oc0hoZ61vCTQgwEFP/2buiBhUUKFqk4okIyP44cdDUVDR2akuq6pxaDtQFhLKr+I04t6Yl/9lvDL
fYyvD/xARzwDm79aPnpKq2RWpFDS8SjMBPFAPDObHIJ3yO642WdT/w3G6WjfyDfOLfopKAhbF2jZ
G3ei+bP2b5BuBf/pQ2lqzY5M0iVK9UUb/Zbcij13obCGc5a83hGtq5KDSrMHanup/uLNZVqK6Wfq
w7+B3NcJm2/Qj1i2jC7tN6tX5oVsHP1cXbQXCdEb0wmv8JKILanWxa1mS2yiBMhDIMzTX9TzCtCS
tix/edIUm28W8KUlhIFBCepiJZMa1hAYQmS+juqDJ4ThJ2AB+qYIKMBYzVhNzus3z7m6BTjm+yUz
Co9CdxIc65JRa42uYz58j0+cHwHWTUgE2qTqpXFgLrr3xwv+eB7fdf+Mg4O4IQ8cEx+Xobr3KDrK
l56N1FD3qBhANLCuHM07TwogDjWQ9+iYwr6rQAjgTBXTlt3wQr+IFVsXb27Pdv+pp5dICe4jiEpr
Q8+3OiI+dMybaXF1rfTcm1sMqDDjvJfTvSSQ0Ge9Wp/ViAl1bg4LaSqJxyIc/S/n4cFtqDKGFOQw
OSNK/eLPZxY2jY11HFbeicT3zu7O1kGrX4ITmM54kY4I8yh8wKkVbW7WvcUtvonwTbgcSmpe8ons
A5eWBs+2VvvsxSOvGSv4eTjDfLovSVJd61dVXeS2Tj5At04m3VsZrlDfkzOyukc3BcmgSAFiES9x
VR84tRGzmw/jWh0igZZOA0nM/846MrGYH7i8dJuuDSqy9/5DVWkjd1B+tV/swSTPCdls4WcOMqqq
usDOzIkDvBGD1V3oBWxtozoUP33+VVC4rTigBQb1Lf2qlV2dWFH122KB5KHFt7rCO5I9GMr3Hsnz
nKFz8R/J7rAJFifLlb8jPMoiXRtuQJiRXd21mXKZTq2phAFcr3hYDFVAbpN8iHqYbvyFFUSHVB3o
JIGYkWyJB8LL7UBb9OOzyIlznzUFovcFZxtp3nP8R8dmzaKDyNbO4D0XpBulGZrCOWskbl92eIB2
fo1PO+VqnjvJwzzG++wsARedsT87yp/+ZFg+y/vgRta1HdySLUmTNwxYxhEki4TIlrQD0p6l1bg6
5lNR3IIM3d8Ruy+OtUcYbkin74xVcsensAPw+TxyFlPidNvv+szmzFWx0qxtGj+gNqxN5DI5pYbd
LsIzzGiUz0KHH8m4NiBYR3S56XpcfDZ4F/KNms4BS49473CjJ8878GH5lImDmsU8BP5B/qwDzjxk
HT7jdtbh1JwNpFtyzoFqEX7uVIRXHjLk1xlzgkvpEkH1A/PfqroSIwyna2ycaexS+jnND95FGWfq
S2Afmhs3Qp8QXUeLfjfl65L9Q2ILdITcu4Cjni1+8d6PldPJr3Tt/SngFe1aCFdgdCQszT3ewTkl
pQHVcwgstKNy9WvGkXjyfItfGTmizZL4td3wp5GCaIP30R89OuzVC9+tdn/g/8h4a8LfrzLRxQcA
x2buYjBjTM7UHcLeHnDulTxxEhGPSPwXRoydBhP/wvvLlNE4bIDUiCE6mxSlYXKl64ilkRUwpPm1
j+4W0ots2YE9fcxV5CKgMZbyV0Ia26xkQtj2xU4Hp+ckjiPEPQsxO0pEmekuNI/KxD/raCbFQudv
2vboTzHvUBHbbp8w2VCKBhDCwf8WqQxjR7+okjOki0bZSMZvd6/u+gaGUyLuJeK98dsQSnYRmD+l
sCyyfJnLFRTuVxthuiOORGUb0BJ/LpWk40h/Kcm2EMx4jsgQ/PIRNm5M5RDWR6neCSL54NK3LtoF
f36Fsg3sXyxWsXXF7IGswlqgLCqQ6GRL+WzxyLIGxsD5EkB1213RxwvBW+1YFzS0el63rNHJeB1v
cwMDFqBRCSKbKheUa4Ob0a8HmIed+0vg0M6RsGSNiSZGaQ6ahWB9H8+oQGZzkBFbskXo48/gIxDp
roZXzEPBZamN0VZ7mFQLsLZ5U+8btuMU0VdN8xqHMmLa7OFJ36hX/ZC68hetPODoqf8XT6JCsG3j
yI1ZXlRUxZrSUk49CbDJJgfTnk6RDCmtStsqZ7yh7hP2M/SlLJXFT47oT5p6B7sgB3n/05NnDXha
kEBYubX/LwQHIXJdmBSUhCf1LGslmTe04SQG6X7a4f+3B2kc2BIzWoKKJycdI1XjfTMQBSsSdjaQ
P8m4He7U8a/nrBewW3tPUEXNGFaf5kmET96R1exdqoY1u79UrDVl+61gfvxgkWC1lIHxAILLJQgS
PFZuPYT6HmLt/bEQ4/QzRCxFsBEetQMe8xD2Iwobf9Ps+gc0rwYPfomWrdv9VSsDc+MP+RZu/ihu
+l/1J+xrN3rknl065jE7fTYc7URu/cXux2ld+ShetC/jyzpR77LTIXnn3hbcNXHVBZEiF32uH/tN
7eq0GqgY+06tm7jKCUzU2hGg+dut1R//wgfBh0+PxAKRRnKrT8G3T77nJAPKd32743/qZ2CfmBoY
4DVhjVQotLUJKe9cgAhZfEjpxZvjo7UOPlZ2at6pBaXY+KAT1cAcjKF5WS8W6j8O9zfSGdZ7Qn9Z
v4hbsYmVyqdWXfpwln6ynKIrgnEu3UVHe/PtKO2l+UFoQw6fvBSyvYrr5Fa4/k9Nwe/iROlXPiVK
kjFd2cnsm6JTgqJvsowwxBapPhWXkAgk56A1R9YAhPGBddBIcERllq96tC0dbv0OQ6+8bOsFGE0z
V8hqItrqjWxGm9cHjsNiAHOF6d9GwuRo9n+ajyuezDMfSL77J7sEW9Ap3AQrUJ1k5aIqejL5VwHw
yZxXaLwRzA6r3lygyA0mumES3gEqkXrJnooeLb42rNoQIatIuKTMV3yCDy5KYv3IBwjTIxAQNslu
QDv+W0aEM9JSPX3UyYlDUrNTHZRzA2hvJS4vff6Lqdqgby/A0I7qY4you8cX65NuRs4zFOmSPy/k
J+md+Af9L1gOolEUl8H84KqrIaeTgZcWJUKAxn03eXA24mJqKRltkO0iW8OwDRo0wBw7p5HjQB/E
OSMEKH994oEB6ZJeH3AQbS6t/XBqB+Z9djD3k2Qgf7Euw+jgkVGY5RO7FFaVtmHQL6XJEF0bW37U
T3scpvw1YpfZNwJ0+GFwiABJ4S/anZVNulXFwCdTuWwaDYKoECSx5bZZ9ys+OFKAsFQQHER3FGou
Cj/NmfGSLVfDqBjbMrLMYR1sMk4UV1jSh4TGMXa8FYhNCWEjIfydfIjcUiqOo7o9xeAaPT+Kep5c
z0yqL789eghpUZuBf5lkhMvfdXy3aJPTv+o/D61pY5vn0MeNiqrlO4UsYzwAS8YLnGlAmctOXVGh
5rM7EFnS2AhV8T+BAY/h3kzXqroOOCIbOgM1rDs2nbeovJjSgYg+6lcQ/dILTB9My+31BMeFKhO1
FYPGVAzEhEvIKexbHDkjAR4EC4w0uI1nPt6K8Uvw/0KyDvP+CnRIYWbJ3sfaI7EcoTAefy3tWBDc
o67j8JUQQpigbjU5pU1DstPojjaNuTCrLtzkY3eF8YyKGxJ/CEaVGYbdMydqzrurCjtKzbd0mQ5l
bq4gPvLwAI3z99C7u9Jiqm3/Cfzu4UOANlX4Tzo3YwePyi23shQiirlolx0S5ACpXjWSUkyn185i
Nh9b2qaoDnprtAkZAKHHyf2QIeNlo4EUZL7urNekLXUcA0RrDz9O4TZtZjIXEIpxAfQ8t++JftQ7
8qr/kuwcARSiHNaRadca9a79nF7IaM4z/gAxNxZooyERp5hyinT0aoQ7Jp4HgarctLbIMuWv1XCa
j2mzZL8cHvB6mWzNESnL8HBAL+zgDT8iwv30o28FTZx6/VDvpjsKySnxmmS0H6TEHXsneGwrEHPT
z8H7DB4HUtLRRSFERqs+mggp+FfObt2w6eEmSqcfKjQWkQ4WnaIbg4BGYbiAWw4IcB+T7hRi8qTA
Ycy/R8YGBR24wL8nXOAqQj6PkluaKnNOjA8/dYb8nk9d1Q2+USyc1Kmn4LaESBP+bfL+TcmcJFUR
3lc5vA1RPi9asonn1GpmDiTBxIJ0Jx+F7eeOqHKkJhPVuwDLyWcVj5S5IRmxEPPRcxgUZ99CDbiS
H4TyU+/ATFr2L42g/X438dPqz0Rs/0/xKzB3LAvARQpXu6gT+WurP+30ScCcx9eQpH1VGtZj8OcZ
m/KPeSGNjzqo1MsI32nhL0rGBtLrBVS54IEktUz6Q+9zysZ7DkumQCyPRQV2RZ6zQtwuP7bKK1Mw
KuXcnvmG5wpLgYVuuOlkUKuHKUCDwcP1pzY5xk+jpuv6HUMUdQ4Is9GdJJAhehcbvu9g8KcgfWgY
fZdo++YDXB0uQuJ2UAwaVrhWTYCmZmPRM1tc4dEo3lkD31s7WqlTAqXBuyvZSW6QcozLzQMHSqWu
Vf2LhYxolkG3TTIqIL0+K6pS2WvJTRoP4ZXcJoPY7uz4ueNGJCJiwN+2NyKWwzORaeo0IeAz3mq3
5IvXqgiWgqMqG5ldcw9sauL0soi/QBrsGvmtEc99fwJwIr/7p5yUtTz75Aab5SNm7IoRGaDNlqgE
KG+w11Tq/CHQ86Wzyf+LYsGK3x2sRR9GK8Hcohh6DLzbIYLbns4R6tNabR8EzlQvyKog8gJxqlQk
YuZgdMMMfInFQSJkMsFVEDDjJisSvh4mX5YEWsyfG+TnAN2uTA6njMQXn31IiYbQXwdrSVKreQzR
G2fD3SIurZxs+Ep78GnGRvBjptSSI7PzH+T0s+/AaGGJhHTsqYGmVG756ZcjvSWW/miG+0SkTJBV
QKxBaU8yaWPi+r0wclKmUxi+gALLuudYIoAs5qSuY8Z3NKtqG+AgCVFgE9sJw2IRmYTYidR+l/vb
1E/+lMKNS1MPrgPDB0bQouptLotq+BXyLx8eVSG7iAPxWbCDo2inQBlKKlxC2U2H6wekGuZvY/LU
0hQ4bmO0wKVNHyO5vtUHNfyqA/Xo6kefvC3JEYT9EAu2H2zj6lFN7Gj3HQUrQT1DVPATdpSFkA2E
fBKSpo2IGTngrLAYhsBJIKrzNa7bat8nKLEOH2Eq06W/Ho3HnljCgbavk4HWZwpZcJC1C/8AN7lt
Ub5EMObh2WvOaPyV0DZPfk1y7TIZOPWW4fednIEmIsQfaBj/FTSbuuvTbUTfarqO4n2s7xg1SKRi
kM8ci3qfwJ4iE+g3bB0FbtOwtYhlHt4aS99HcFMF6hYxDw8WBB66fim22T/4K3UqJ9UZMAzvJQ20
0KtkGvFDZJyETCnVxiK4iCy/gsTwpZzs6vEZ8U/HwI5EKvGGla9UXlcAstz8HYWzhPydJwt4tFbk
u0mUjrIDpw65D4pL1d7r8BcfrJhfeB+TFv8Km5ZDLs1ES+DV6ymFWdUpOnnXmHyQcOkt1ZGKcOK7
BmATmpM+LPS9OgVSkfJz7XiotzWEproCkbPWwlp7CdvPeGZ2ZAjAJl+lXN6GHcU/45FfPiqILuNF
4RQM49oXT1GyIlNMdACBKldTL8G4Iv86k34BRxsuQKYhb093DwFEWH1ovSL4fy5dAD8YVcBgf/jT
Wwz5Er63BX7DMF8H0pOz04+vHMg0yzKCmfQ4kEZ+5XrjQqyz7dgiEZ5ba1DKGy/daFN2hOqlnZWj
TXnDgEVG7baEEBKPX56JhKKcQeApwoaULcw915n6WRcPhplGQ30ikUGRE2BWm7Qx/U18PRiWwJOL
/qq6oPCHUZCdIHFly2FG5G3w0czanvccOAN4XXYwfZET/+NB5ysEdmzvkGPWO7DuSrSHnCgviPA6
oopJlwHFzzY+fKcTZo7SzRsqWm8xhlfyPmeetqM6DbSSuxhC2r9g6SqgnEPpjPBKxI2iLYDa4Ntr
KDX+Obb8VHuwn7BFCTUtEdUXZ8qIU4RVF2Q/3zENcEOz37DrS+1CJaSpQYKP+wjHkqYigsGfWiPa
sN7gMhVpjNz6/VX+kSvXhElG9AjjvGbj4A/mLjqXlLAt1K8FJFHZOFqIDs9foKTFrpyu4bfI7mhA
fwjXwIWfPWpM336+6cqLD6Shnje9eVeOmXnlVa61o2ecrGZnpWTrvZRm1xB49qOS0faAALNoYZzg
738MskzPKK+ZeMZF8WjwYlTzQHwmK6lmI6NW0KkewUmWYWQEZNLkPpF6BC8RlF/GW6+POqwX6gmH
JHk3Z4pMMVV4LN/6XnsTdTd1QkdXD4aJb16/expROUmwJC4nfJAR8X4HcMth++ahgQ6JVoT+rnIJ
0oZWslwRHRXkJxk2XNFAVdwUiNuns7K0Sa2mzSCRduEbAOhbDrmVA54QGK5uRyYQ9b8hYYq14yVL
OmIbsjuZE/ZVg0l97dWu+EPOvH8Yi6nKmqlim0L4T3YueVoW7ijVQF8iJG4rJWTvXgRkSgdzgWRi
ui9IHDqS/FCR1vyxlRsUNPN35wrRHj3yHbQZrhyNLLkFjHSmW6BPSdB+LAYiic8Ca+LKWLMKEs0B
EDp9yEzD5D/pGRk+dwIz+GY53qXW1ciwxf5AlgTXjZ1P8B/JBJv2LcdkT/RMnzBq6T5B+V7sDP/b
9IO55n9DQootop37tNyGnBMU2FLUqoRHIe7n438kndmSotgWhp+ICEAUuGWexHnKG0LLTBlUUEDA
pz8ffaIr6pyuzsoU2Oy91r/+YRIrSaRBKe72LfWI0AVa6kxa/w6o0OOZTnJRsexQJ08ZCQsKhiog
5Mxn2w92MbCXoN8BiaklorAxBOHt4tQ/kNr1C5VVKjBzsNvMohTqmCF5+CuJEw8ux5dHGEHPH6Ci
fn4BwEjT9h9v16UUCamacHB7uPVgUaTRkL8u0xv7C2Emm87s/x07fXOTAkBITigCAv+mtf30m/pF
d+6kkTxbMWkaZLI0FPJicMOD+OWWbA6n0TtAa/7U1lZfUyvBpEL/rNgehJwU8LijaRiw9OdxGXvK
uGzz93b/8HfUfrAdndp4K7FJvX81HGj8fk8GwrmP8XGaQJY3npFI7pn1AAN6gUCMrNrJ84KtfdOt
OE8oe9Uekz8eMq2PAACHL5/yDjEr6z77lL3w8T4MjxUKyYKqVIC1mpdrxqZiB5ke9E9XseR3q1+F
ieUCelRF3fFlj6KpYNN4uGm0aX20jYOlf315EqkQTzHwgFWEmR2gbXvIxjyDB2SeMTeJeuxroBxr
L5CCpasyJUIYYMCcho9v8ApYWcQ9FX/MkOnX6O166h/YT4yw/rSvLRxv6/ovx42HDunjTK49ST0S
ewE2lqBc8/ZAp5Y3lrL6HofCAxaeScS7uaPdIowg6VAJTksmJobFTQC088UtAJZr2TAMlXgl0lEd
ZLTsFKtZb2M3p+pzvaO1Z1iQtE9nCtf3js0RPFwsaLDO3mTyOVejb/Yv/2CAQ7gwzisZvCb258fP
Tdo2DDVZMPptLeowM+cYAtKofuWN9owrrJ5Tmw+TUcuU+uYp7+8y5oW4KWLPCeVIR1KCCZm2kZ4Y
fnYWs8NJFqnSbzk9agO2LUEpbqmYdAZN/eOccbN67nHFq9ukvO8zdFkIVtzZf/HqcJ/bell/53j1
YIUyfS/eWEan++QsE/b4WQ3qqYYwP8n+Qc8RTrPX4UsAYr+CsYSADuOBFjZhJVz1qwTv747uGVRZ
X8uii0/VA1N47KsIPoxfn7MuYEW5YTCgudDgs3PCnWRa2e6+6r7hKG9bZ9rOgbkZjUFjEY45/mcw
hw30pI2OQSXIMukw3huX7nL71ea50JhhWVrCFXYI0YNUTeqWfhSe1/PUM+dZq7WH2bWZAEeAViKM
3FIAjzYTRQ7bBb/rGq9LKwGpgrpuohaeYmWjrR9I8Vqm9a5IhyfaqvqToZYm5HMryUaFT0TKYVHK
pAvGSUdMYSQ5yl+NFyPkl+n6W0ACfWOuTC5MknAAtuf85n6AKU+kaWpuSS4RVSE+nmiCvjJlTWY/
3jN+NnhHBj2VIRoD0aTHl45CAsSdz/t2GDvc/zX66r25sCT82sYQ86r6+UoEUeX6ki7C6k9rlsLT
EdPFbMYy9mtwKUU4YgyGT6eq776MRTT0lrh9Q0Zp5dNjD19ZTDAyCWC7aZPB0iRc0ntjukjUjlh5
EG6mBcHICrhhv9D9qJN1MhHNJ6uvE5EsNdv0VhK98zM+Q7lCJ5twhTUaxseZDGt6IevOeHWwkL8U
EC4GcEu37hII9wksf2gLyuLVkUB1oxrBTeDmYAOn1pAO7e7CjGiCJXZLSFMD1flNcCt+Fpamh0+S
qkoZqyOEWv2PfMf8jBJXn4vY3MpwYzHpftywBNq1HZZtgtMMS+Dq3smmFOIQwJikCyFtskSB+qLk
5HJSTM8+ycxkNvOCSNDIGz3XLmWDcz+4GDyHmoqAOVBXkLqOBFG3XgDE36fTiWeZVZ4isrmBQH0w
+Rh9bcTVR4qEXvYUAnLf0q+yol2/25/t69K2se5TJH6JQk5kf3LbqSIpe8sXRjH3AVwW+OTWYQnb
eqnwj8ZXLGeOQhUKvwOJ0UiX6vq1Utw8qZzD+ZnZLYz11JXbPQoUTNcYMNKS9fhEFsfuHT4f6+Rp
fdrtuzmNTQTOAfCIanGncCFZcdTEXZK9aDLZcYm0HuJMuFktnj833pr8s03lEWLdfmdRTZEne5jg
fk8Zk8ASnYVPTyLJm7Q9pbeAfU6rXISbEjlD+GU91uCkQ3F8JCE9ACaeaR5zFKYfn0MQkiqn8I2x
GGHePewaBwucd2PVBAtL4/RInvjqM7r1kcoFFCSi7AXBX90/eHl7zJcSukrG0LCIbhDSvYq+Bey5
gY3FKeRvij56JSHdRvqxOfawM8qpEbHlgks3NWsOYW3P/OoGY6kCwIy1Nx4bQTvxaYAwpNUUl5+P
P03C7BPCJacqWxSW5YCADBHp4hV3Qm47AtWnlzKj1ziZsGYwemw44TtMR+LJyPaaBXzcJ5/sxPGe
dx4E15Go8rKTpwfES3cg0qHNolJxoTxR/Ofse+wPT6+GHIfFSPLHXATPnIxPOvG5TUDiQLyp7MB2
RZDFJgSESH9JJT5dDhckKNGMsojilV/0ae1cmsQdjyB1SlBSlmANadiFHijjI4oydbJIRtFIyBtK
MfV9/XBHAXO42wMDvjqk29RJBepH38+cE+DmQQXC6YJhDYbS2H9OT+1BISd6sJhf0lsC5RaUqodp
4o1k4RYamI9A5vUkHMlvMeuC40NUCY6tiltM5+V0rn62TJDEbKEM60JZcN/5DOVFLAPa0nsR40cG
+YQfAOgLfKy8ceGi1ty8+SwwTgmshdoB61Y10KwJHkaYb5DG0uv7gFT0Aa/k1hpNnKfuTfFfbCCj
s+FNc7Co463GYbGXwknvcrjCLySsiLoJxIeJBQ6tnDTKh5m3VXIQ6ACCfkHnw7Jg0MgODw+XxhgH
lT7iToK8iEnIs4cc8pr9FPqJdv2Txx8m7lcujveAs45lw6eEi8JXwX2vbgHCCwRJYszYfSFA/yAv
5LhiBTJlpU9pFIs+j9ZMXkv/ZgxREdWzZwju9BmpkGaSzx7UnvdNTbzPx7vnwBibSclojMfK6yad
ekwthjW/qzA6LvoVFIVxMi0bDQ53hecGEZPf9atVXm4L8AP9Wl4mS+H6YCSNxWVu0/4Ce6CKySeb
9umPi/tCDzlbq9cPDEfoJ8KVB0BlK2yBDoC2xh/HC6kypKP53KbzltCyye8Q5qa6HXuvK/Qp7iTr
6nHpQnHsApHjyXHzrwzxfQaYCuWLWcAVhweLQgfIpRsbSEkAR9jziEd3zgYFlqi2GL5QYo00r/vx
JlQWmwgLF4gDwhiq8F/mWzX+kqpdH6ocd9TwI5G36j6J7FNPWADTVC9FKKSJpSXNaioAVLFZeCw7
xnSpAGnMFrQ3osUFrOV73jCjA+1mFC6LjZXPZU5bnOcsIcVVl+9PaQ63h87iNFYprY23JU2PovJC
e5SGIujE+l7tJnSFN1izFa2vxBx8ytIkL0R8eiKX8qKceZBIKICF8f7r3bbGxlY7qWOzw1ffMwWC
DUbTEHRyNuPRAOkr43QKR2CoUPN/KIuYFFUy3Q/UAx1rdaRProh6YJhmZjfuvieBGd6Nv9FjJpbp
25rBh6yfmF6BAkisLpXB/lP4u+kAchCrPo/WH+mrGdMbyArPDyT4jKGj8jJg/Y0VVptBeFrT60+E
NSqp2RNUB+GVzXylhkVASVY61c1jF71SCinpKQEqaZQDB/zQ0rz/SpMNACK7Rs8jvnmCFIJkzzTo
FiPlGnnHBJOJKdqwgC5u7OZZuIBKH9IWTfrjkU3y8VBeAFQhENCwK86cL5wfBelbxBCSjzC6N32w
b/yXDy6DCTa4ccP+rifPNVsEH4B9Q2A0xtSOxp+yjN4WhIxXvfOHKZaANh8PNAczEoBcaJZ8NwEV
YW6LUPSAnl9EMxOTgunvinIGKhE3gG0CP3Q+J8fWvRy7vbRDYLoshZBrvL1d1IZ8q/vgIukgkYS5
p34LuCJW5/uOOyh8Fq9XOMPtAkVkChd/91RozadLBbc4ZmtTFzoWF8xdoxrhe+Warc1+SOamhufs
a6XRTYvNGA8eKHzcHT40ENRDGzmcNIewMxkxcbXDLECdyBv/3/vbXvgIfF3WhA+oljJJlOOWxF/m
sTBV44dxQaCstGhw9BF0DonFneOnclKqOUcs9o/jBjJ+PT1o6QDEovtgPXU2PWpOiEwOpI1pritq
TpmMX8iNeP4yOOQmF3A8E+vJTetMbLwY2aJp0RtsKt3RZAo/DAhpmCl9HL41F0qb2v63VABBkGJS
V/JovnnMpJhVxAVw6eh6WEtwjUYVCZfbLnmmPCDOE17h4btGowP/Di8iPkCiLIRuq6HAArkW13wf
LluFvMTa+8y5qVwzVwBWjLUfbw4yupGDj8Rrz9HGTsBQmIMRCJ496z4H8IN4zN/hQ8O45xrunYfn
AlIWbiT4F0+B3LDxzwEIKnsiMAiiiB7vMTQygZOeFoL3iukWbA30Tg+ix4jexPMuNyfcSu45Crtf
Xjq+A0gm/xFNIJxK9D34uoiX9qKeoH5NMVusQ9YotwzSpVQ6H17FwmItcq9Bylm7LKfxslGVoVnl
JAfF/OVdS+HnjDWfDZWTPkpLxpKsvWBFkvaUy27HTGTKI7y72EIzOJV+q18m7HiTW+MJg1UVE2K8
YHaM7EFS2d+nS7aw+w439tKBSswvJjoFiwjdGlsAIwwG9HRseH5x1MBagDOF7we1AxcNpe9CCUYF
yMcAPgF3FQS6d4bMNo/pky/xBeGtpETh3rGguc2wFLhQmcWqMbHDrQiNpIVpDmxv4fRAIloFLGlQ
e1byh2VCwYe9KYcE/wfXf+4pApm3S0/8UpB6jyuUOGtuE8+Fvwh2iUkX3yclzJpthpl153GvYXWD
aL150dE9I2vr4Fqy9LyEehEXGbxcGNUAaOCcJZm4AbE4WODlAsiHyeFEgUW7xL6FzfaFV4wavGSb
JX6HrssLWwVfLFw0G4EV8w8+I/wLpBw8IYJAWbWwE58uCQFfhtupB8cXizg+ImZCXzbMm88VwnLG
fJaRCaRNvE/6gn1lLHQQkvAo/ttXLSJJvlpUVdFL8ZQ2HlWrVaRTrLFOv5Eym6tDAJTGFfKzoEFM
crfB5L1dqMpGe+DAup104IMbgr8RZUG7l5k4Q7vftYIlayOE3fwi1hgOVM58Kq5bVDzstVSyTdOg
n5CgV6nLN1Pfduq3MovXhCmfT0bcjjkuU9xujNDA54ctBuUAXOJOjIizZjF+p9adkO2pT6B42hOG
geBxzDZRsSZJvQclH4PEytOKBeNaiBT8ToLnR7cxXHiriHtwiYQ+b3J0N1+zAaf9mMObBsOooHk/
jTNDPwIOeclF6EtwGphtMk7wibKcuo/3CsEhQVrV/nubEzr3IdVM9cS7QwRO+XA0mREX36Q3IVTr
jHX9j9twaDJLQqEwyjDKLUk62E0osFJQHktBrzgplu4KhCQrQe8MqTtqnQx6KJN8Y2bYmPfBAOGu
muKiZXxIrFAuAwhacm3Xqnc3eHJG7QBTSQTmzQDEup08yheNu4eVgGZE7BpW9ZfpiwLPh9QGUJVI
6voGJLQtKm9qi757YPP5Bx3YhAhkI2i0JJfcbQJ4UNoRvTSGExvsPyEJDFZv/Gvs9/m1LZYC9G0k
1hhB/cHqRrHDlDoHFIFh0tL9Gj10XDjohCJAJf53j6WAgahEs0y9Zyq4Xd7x2jEfZHoj7XJ6uCYa
CPOId+fsMnvqmQfsgBBfkuXrql2eO9T3q5cTJEaU+cKvusMigMk3Ff7dgX9yZ5r29upj69RO4X9M
bvL77DHV9QYX7ZTBPs79OEhkJ2O4uTwPzFXx6re61mVaEEJqLhYoWB5U2leeIyQIXFxYK0IgBNi9
4DTBEuE6zgXKZYTroESGOn9A7ELcUljxmcc1XU1WgzWx7z/jzk5AMumNP8850Q5m6urWdRPkhh2z
rhbldocWGOQiRG5jTZezOF015NwLgco/0j6N1TnuE4vHUnaIFl21KVqtd0AS4s/wb7oix3Aph8QI
sWEw1iRHlKeu/z42kx1LWkLPFRNLvcCm9Kz+jaHSDpATYzfNGUcVONqsdjLJPIzIDGRLnJ0B8gPj
rBmnu2Efos7abfDzMlaj7yi8rfksfh3e802sGWMwaLW/LW9gnU7hCMsM9iHR40chKE/4U0h74q+Y
xwnX+7E6Pv6YSBgmnS4xWJTidCTI3BAnIAakbrI4NsoLJB9u4hu3IyqI7XOtXepNsxt4k9zPjpQS
8aKfOm6x5j0WWMzNH6MRA23V2BswcvDhT/n6Fsk/vypuFyHTDMko4pFMf0fWPvgJ8k0KTpFZFycZ
v/7zFYRl2C5LR9/zE0NqAuY0L3tmy/OZPaww/2cmSR9xvRImScIBYc84lx3hpYXvX8EflRw7Skao
bFAIywvJZr/thQtJVxsQMU4TJFjN6DIB3kuU4m0PvHs7Qy5PftHv0YFCgp8ARmduRn4sy46+fn7E
/c9B+uXCecOa5kU3ZowkI9XV5v1C8MqQAd44vTuAEcDAhJvx9EBcyTLRPdEV4y8v1hnkMfu77SVi
TNRNtm+Oys/0yiehJwJyfRGaR8tEQ8734Q8Zcv+g24NdzB+X3mfkCesn/Qp0311AKdoLZ756Go/u
dQ+cf5gsHxfKJMoVuiSyhMqDtIRbid8Yaj4gUNWiLECLwXwPRIGagVOSIyFhvrNq/XfQ7IQlfdJY
O2z7JYOlmjZ5O/F5/1kbk7E5G58lZz5zAJmHhZvHQc+ZLhnPHSuDhgteyA6LswvEX5zdhBNOHac3
qBp4G0Sjsaig26REDxtnNs/+wJiZ/MPCYEg+hekAodfk5z4kbORtfudj0gkCrogDfj2oNU2tNiYs
YRUtwF/GloXLBjYbiE9xE8H/7+GSOaXN1Q2u9a+/PGJCojrZgRU2PjBK7P//NBZvLM8hD7jot8za
4Dg/UxwRz2YkK+KmTGYlVuPjN37WVp2dLycRJiw+UzW/8ajpGZwT5t6HJJ9W1+924uE27hRzosyc
zyIJJuC358e6XUuXeqeH3wgkxS72ZEdoqwHfo7/kT/UqDIYOqWCC8Z+UpXiaoem8IFxwBaoS0er5
TEPwcjuKud/2l94Tdj3pKAVmABd4z91c2TP43uSbaZh8zTJ4wPi8FCvnuagZ6WC4g3sHryHrBCH5
vkNeg2rZ4KuIhtYP3bw6vdavNXpbE6fb1St4rdVDGUhhsUNqljvZ6ulg87O+X7t9vlSdS+bV+/tW
ciTr9YPdzjoL1ctjjrx+Ceq1rDYP74FlvfFaTeCyMybZPFaAX/BgN/rNSJbcs/q3ZmcFU2qM20o6
1Lvht7/cfqY8FtX4vc0rXBfQBkGn3HQ4EPWUoZYKj8mTvGrxuc72zBW+ENh74/ULjCqsi1U5h38V
KPb9+tnmV8nCLSwJanN6eKye4z2q5yr5BtNjspr8Q9k5c8v9E72X20f3bbHGmiqcnXsNj0X0n+YT
dTutf02LDMuHOSPsNGp0UsBCfmfixUSy/EJ9PzfyXgXnT9dPkl31uP8uxenxNSyYfip2Y2kMARWn
IuCIrExCCHSkiLzEv2qDZ5U30+JaiOq3g6feQzpVnI6wSIflIK5yFSciADWn1WIyuPJqxRTqqzI/
JbLNug1UnW729TL8Ad8RsjPYUWDcLeMyhINnpgXoKJkqSwYbhjoO27RdHjFqJKmm12H7YmJiwNMB
9349IXLhKm/Ic4VIs9QFQXqpwIxCCDOK14qdD3+zlleU+seYHhnyQbKQxs2Y78tXa/HLQ4B/ezu8
h3C46Bow3oQFq8J6BEpmL8zBqEKikGzsl0CSoMwY0IWZFTBKG7dIEUCHo+YGUQ/m1fhid+zC/GSg
QETDMEWP4wbstYdqVyzSlRY/Ls/jsH7/K/6eR6aUsEbYKV+ehDAbAwy6FgAfWKA45iK5Xye/8jy7
dMg7cptmeeyI4OoTh1OHe0wyDKiRBlQJgx3WZHvmdQPatlpc+J/+4z4HrQKBfErYS5G76YrDupJC
sFzAW5gwUvgCmXmumcZ0moPWEDUf1OEEtN9XkhCwuJGQHnmA7y/6GXWVNgsg+C9RAHD9Yb/T3vYR
EPAg2YDiOczmhz9eAq7H3agIvNPVg5S93AzsywP4BsMGGGSQD0V5AOhjS2iW6Hr5aRJ/CVBeIZuC
1AeDZ8DDZAlUY6MwcvA58mjmsO1YkzOVjrKld0+TteAyC4Kw4LR9UTPyTSzAAsBboA0GEGB8GiY0
H4+GsDxwXusRPNQRmzMZA3QZAaEmB/lMt/qc2HkH7HeEG8BNNOeBQy3b0OhBDyOJQY8P66Vt/57P
9cj2zsDO8IuEEs5awxyKFAFdNYfPLyy2qbCWi1UKixXElqEkPelaib/X2Vrwv2gP5PC/f4ilfOEo
kAfI/Nc59o91OP4jRAKi85ZX4NIrCClg6s4fzkDgbX3sjtU+W7ab/If1l5yhUI298IGmAgdPXgJT
ssEnD+CayMUJKSfkrh1Gdlp9oHhBDgi20hu1x6HLrcKDm2YPAAUNQ7Fv6EI1oqw5GN2Ph9uJLUdi
WHt9Ow7ZVXqOU7IuN6pi6PSAMgM0v648CP052XZj1QRA0KEweKZ/9GWFCvfVrYCr0QmuADiIkCJc
dPK0UAEUDclAq6/IbmEnd1OdK8sqnLhQWCOiKyilKfvxBHhc715PhO6LYffYhSgahgM2rmdK72iN
S1/zYmuKp4G60jbPmGhET3cVqzA/nAJZlEUfqv+HVVyZwXFiF+fuT4wB1in/38Ft+4GQU/taKIZP
fCaICo8ZhXH6+4qDLdAkSMw6+LiMVsbCT4nTCCOcuHVa5374xll0P6cQkunAOf0ZFVvwuuC5BrhM
ED6eYMkKek3A3Y82l3zcIBZEWMQ3B0OHOJ1ra4r3dUtgWbrVvSSm6Q2wAnC+wSim6H+GC9l72i47
s2e9+MB68Izx3cG1ZsRFGPqgc3F4wHl4g4gD83Qpeq1P54Fu8t9tSY7IZoJ0j13stiFlaokL4p0o
Puj/B9mjkQCsxcDml26kOVcr6kSTqAbn63Z+sSn5rAwnzyjj0V6+PUBGU+e/JBTAWzC54oDJ0Z7f
3Qe+GA1ZtIlhftbeG3oq/XpyoIh16+DLSfuIZ3NiXhzZwlqltAgftu8RnYWVLcsFOiFKGF46T401
mCLMQTflRVrq0d3t3XdQrdIVtXYZSlfeUb43Sx5uJTM1nNIhdUcVJT0DEue1b+iRz4ifndan1aOt
d8rFPQDmtetNHgDJUsDJczlIginlKVW49h4j2YgL5EXQYljvF/XK4+LLpBMEAFLBLwyJqNfXbOXD
OsOMHd4F4hkmW+VBXcr0Dc18OCRrakWM4mXvZkGq9W7cRY2SInVmFvR4fP94LwdX3wgYbaS2TKtx
32noBDio2IrA9g+p3drwKGPd4nS1yT5avzwdW9XGxDJpXHl8Y3I2FyQnjikLI9oyF3mvaX5CJqsO
r3yK+e3dbM1sXUXff9/FsL6zNkD8bSiC/2Zu4t595afMzSnu0ZjUmi96SKirOJkMPCd1kUa5jy2u
n/sEu/BZOi+gBQ6mXFHl4t5g1zAdsecLJeZlsOfWcKjjuyvg+G/k5+5I4E9hVe7Uv0cZNkgsWGJB
lzhu3dd3j5bMmrl37H/PuY9ZpcdowqDJNQZTg/thzAaDCYbuwcfMdeRR003taTabNMRkXsPFzJWD
xmIfhMAxBDO3tq/k3Zsr2eQjW2jw51dyUF2EMCFC0QDIg3+7RymZhVMn85JViTkT8oxLFTSx6KGd
9sRAdPfcL26qHFMvWW2YHZT1mG5WWvegMjXMlwoLGbAlrqcWrk3+ZKOsXsz/rvJPf2z81xqIyUE4
Hyku2jDvfc2vKaGb+vEWkjgPbeLQ+Jigvf37soUM/Q8XVunSzZvoxr8hYGWAFfVR94eU6BE/ndzp
sSEGjTV1Wo8pIzGeCEACJYuP3s2Em8EHwlOLECvqP9QMNmNDMJ3Ke1nUl1vN7YLeEW3sPX+LgA/B
5TdsE9Uv4KXqi3Hx1/2ly9TX/wkeomzW3NvPvEl4C17zu5UvcDIzPxHDTEzcRpiUnfzu6hE2/u40
Rp5lyUHOEgGKtzBkcybW69wgE39yiyu/dYufIpBNpiOu6vROG4AOr+mS7dJuTYB5AyaoTUC2MYmy
sHI+XkVsN1E69H1hEryjbK8KDkQu6eaWZwETjyn7UG0PpvDvfa3vtoI/EFgFdpBYJnpZiNzPfu0g
xEzDz7VaZCuwTO+zuS8eLgZnaCMRztpZXMb9eGfsxO1ciYvFx8mt+OwDfwIM7KYUoMC02KKD0R8Y
UAXv7fM6zNkjTDlG+sUcwlA3rY3h2+LxM3q5G9WWNbdkskFVssY8Fvsc0IdLyuOAYv6wJv9mf21m
vmf2/fTc6ou7O3rX1yE0qiVECjTddEmB5LBEl8T+scPNe3NmvNzxY30jafvZMExsFvePWbCH0DDi
4EguJijCbnJ4xRT7+ZazHnezB5CA7BI7Q/FqYzfHwm98+qWJRuADiWl4Mhp0r0vNpysRKSxXZZwe
85PEjYZIFrTuZ/neokn2/ltU8W0tRdmKam9drJvWZbIsuyDaixKAQJvjsQvBaPE4EIAWDsFtjWL3
746D6fkVE73Hqr7jq817Be1q/vK61YPoQhS8q2yB5Q2iZ/abjr9Icoaj+u1hSmeuuK99H9HoqYuW
IBa2EMGny/6e5B+8hJF+wntxod7vpX9Yfzy30lHhHYIJw3M49dv8lLiVzySWJLzZH6SscZshswbF
BFiFd19I2BlclR3K75ZmkFvQ/rziUf64LEJkXEGyGrN6yblbY3mt2L03819uvrz7koUJq5m4FMN2
4ucbUEUHHq789/G18+QoLf4Q0rDSX/EjRgKPleKawOI9m5VNvFncwPJ6mJoLJd8mVd0U3X6pre5b
do0lVNVmS1MCu4dJgEF+4l4kWNzIr9+om6cWjTK/npvane0BIf4xz21niEOt+7Xel39toHBE9E5n
w2r5UnTQk1opb2CMPaH7DaH3WFU0BOUeN1wXQlxwi2FB8AC1lQZLF2vvf92qX0LZgffQnN7/hvVf
zHEQ0GBRrDhToIDSrcZ0a1cZI3bZcsh0nTJalPfv47ASImnZcnJnnri/xeAWdFCffyADNFm0p6OC
7G7NwNIb94XCB3LaGKt948ABDQu6lXrFoC6awb3nlRZwb8Rj4n2UNvRCCMN1tIVmAXUFNyyaPTyc
9MQH1MrEM4xZDEBoz4BcdK8OQmkJF1RctSQ9Ne6sIo2ANFkxJoYTZS8clwmOPExnAI3t/aQdA6pZ
XNQR0gni3pPcMCh4qHxsnDj54e/GRetAx8Yeg2cmUWAnYDDgLMKsXhe6KL4TIB//BosNvhThwOzW
9HecIN0BFliYXfLdzXltnj+gXIxE6VMAhug+8l8U9RQKJmcj4dehxem1xLEFCQxJyUcyBaQNF8vV
1Cx4KAQrYkpMWJzAvk8bZNL4S40Vpj2croB1B+bnAIlfvL08vBYtyf9uKArMxofoZSpxecic/jdQ
omxB+b0jd8uBTGyVe2tYWZNFNeb6xm0w488qDKoahzmqK5qz+XX0vWCUQnBCalzf5kEyH9HUPtz8
PhANNhhTmcOqMD/H1O8O03/Y6/5TF9W28vNlc2K1/FE9Lfig+QrEzH+j+i0W0B4O+a69eBMfkvVy
WKsnVlbA4AvPKiTEo70XuyH712TLoSdsbn/8T/IDMbS1v8fb+RYvJpiZQlmnyf1SR4Nbw6s/5jej
XNpAzfmaGvm/phwiBaPTfDm68lSOjEUR2zRehu7foj3oy+eKnGFKacGdUuJ8gM4sLUzD1v/uaYM2
M9BMzRMi4nk95F2FDeD+2dHbMBZEDsCQ0GQGOy8skv4WzThxoxOewWfcMHs10l8EH1QLA7UwyB9i
v5vFWu7z5d/UQnxvvjwWqqX7zB9f3izOzb/OZwJg/tFMCxHd2kG4sjpbhdKqDcfJZxqRFGpa4qFC
G0bqIauTSmwBelmR/JBcaKmec0BP/Ian2z1ZAzgnYo/qs+U8l7INhcauAe/23HpPQTdhZw4YJaTi
eOBMwzOFyjLdPtjE2F80DAJjbA9slU+L2sRlg8fDkJtEv4BIbjfxKrZBLXguIBk+N5k9nrr1WThO
OXs5Ro6TYxm3cb1SPSUQ91MPE+1Fv3nXVivP21W3y37gwWIPvoMKjolI8VMxj8Sel/kan6bHwxR9
hCGiGgvLXc0JzuTs5g+9qdZWd3OI5i7GrDoLUygAJExFjrMfXuu94qbb2YoFDQMFdB7KptHyhpRY
GbVe7Y3DmmT+PRay29MqxLcYSzjulLpk5he92Syh13ilTQl1zCPihmHv5XYGkgsEMTYAeYQjhPuO
OLq8jB6Fd8Qdv33vpFvY1u5jr+IREyk/dfB2EHDHPZWUGt0OgOnSEh5k2cLaHMGt97/pBvLhQElO
GeEXFyEa10Xqg+oEwnJG8gkYikEWnsnl2xLgzhcDOXxbbn/TLcR9XlUYc/x8zprBBpdlTfK8eI97
pwxZv2LMEWpmCMs3ecTO42YWUWEnmi7qxwkk5VkAPGSEHHssF2HDBk+GwttR4i5QVpTodhol7Nfj
sUgVFNyp6nWvOBBnzRTBKs5jYfk5AXiJtJK6NfErNhMYkCzwgb4oc8abixi0/5fxLSdbeF2kxdHJ
NK4SCe6MrQjHfpxdW+/8Xt8xjOiXw4oCnKHBlrTS8D6a1XGFFAl2FaXXirp2hrk7DnYzl5RS7lB9
IYqPDuK51C+FTV68lTocF1GzITPmzpz7Z5hPrG+YnIpdN5/iiWmA3ALPYnx/yOFKSKaCoU9lQVQa
dvyhh1n7omTKfLnt8gsuG/NmC8i9meD+poy+GjDzNpjp9uJYiZUcZqWZbhRGQ6DB7mw5gX6gGHhE
xNjguJqPpeSoz6EaxhxnXe7KVRZic8mfgZJQEujhQABVbhaA7qglaCd5O2uswQjXwtGAEYXBO6ZC
u0hdEQHrPwj0RLfoxwnncx0ru8JrfDqqLcUHuGS2f+wf/JtkTcJ2XuPxOOLk1FU3NjQqrGEPwZL2
STXQuGEfwUgb0YvxvjRQy6F00OZhvKPa2oTJuDFl3rEr/8FNdKfr2y/uY+0x8QiCx5j1bfYr8VS6
RLmsKYyc11zewxaeczQvoK45k8So59kOFjQsl33ryEt9/VplwQzHLN2UiEBBUFnhiGJNpsRlIqZ0
Cg/Un7tK21TjFwH871dbOYDmaqMj9BO/pIVoaSUY/5iUZRtlebNzh3rbLl1caxlbJP7UhnniNP+5
oRTBN2y8b4g7pjdGDYPR9maqO9MvrAHjiXSb+RG5M/i8AfbD36+soTRB7Iuf7IevriRqKjOlZQPR
IKzk9/FbzKsQWihF4zeS9/J+OFPbh/minDPBnqebgqFCh9xpIXn+lyryzQdAP+U8XAng0ZT4geCB
BL89VnooebWbb3rEqyvJogs4Ex3T7utztb2dlbm6BVZgCgvHIV+tyLpyx4K4MGBPmkDgjnT4HrKg
WL3YTvt6w7euf4uf5+K+KXcUjohVWaRw81ikUm028Ks4LRaqN9sr5y7mp4cMMQMmt1WMXMfGf8q6
BY/1eyPupAPfDXp/LePH4OlMIjg60XtozkRbtbwdMIegNWMeO6fngESY7PvtBEYgarm3qc2QI0PG
tPLETyeWuKcr6DfSVsVohf2IaI/aakAlJ6QLsA4xuouKtUrnMEGib/BV8testgXTf0bKnH0YLlEf
kWDzJ9Nx3bzXerx1tDNLBQVxHvf7T/y0m5hAi170vvegbol5cZUGvg3DYldGpIEci3ZLYVY6ZOYD
SvlDng/PPtD0gIzFfSMm8zvYfwu4M7O7CSX3c/nxbx6tEG295mOHyDasmLQ4OnOI+BPdPEZJbsv8
appa9Pvx08/CGqMOg1NHC4p9TiB17sNaNr/R2y/iJHh42NIz//z9chyzbAuXCB9GVXSEyYvi3nlv
H2uMqZplHddnXMnBU8BypOPXqfyH/fDgDrkPqEUmndoOJ2U8QdcPt/wd2HLIMpi6Xyrew2tVve3+
fyTd15IiSRIF0C/CDBL9itaaoqgXrCRaa75+TvTY9s7OdlcjMiMj3K/ya9P9fn3ZAdbjRG3xvXhH
v02y3DmTUzPfsTwWw9jg9IWyGy3bsUGss+jmO1Fv3gp987ptt9Ip7sUW1PdmFTqcS6eub1C7/ma/
kGMYvMtk2fdQ0Ij8IseMGN9MpLHmZ3aVgrk4NypwlCtmlcS+ln7+RPfy2TjpBcFmGbe2zZePcbq5
4smYUACBxGVV3/t+8PxYvGvVROy4WZdtRas7f4nqqFlie2CYmWVkrYXk+/mTo366m65rOTGay9KD
k2RH6UpWXt7lq1ovrYiHaiMUPlY+/Ys72+5/74mq39fGpe7Cs4uJRek2r5p+iza7Xd4Tybfkuz/c
47yl85ZSjU1pW5s1AgGnnTSd/eGq73+FHCw/j4KJzdCoIiD7snMG+W+N1UoznCvSZOdm6N8qv9Lm
Ws2kKkRSqXKqr4DV5AbiPOpn2ulhfihKxU6m5dtWr/eS4WvqXpXu7IO3SbDjS6EdoVxaj6h1fAY3
+TwhPaKojoCO+bUYXTuP4aW3ZiKLVRju7ttyOlF6fMeGPs5uwTQg28vcGoYdJHQ5bpz9qg5645IF
EmvnKYiLWROfTNOGBz6Lr7MomcItVTY+fItxN/bEv+yqiaco+RIuLkyIW9WXK9NHCfor5205vx8t
T5WMluJNI8gZfwIa5wvggjeXDdYA43o+yw/aomf58Kxs9t191GDexM1lL41HrDF/laW0pletw2ps
KP36XNkTFLEhnSov3x8WmasuI06L1taDxTm1Zv7q5o/906uTf/Vuszam8wER8vP59nzXPLsS8hw1
RKnyHa5wksJWPO+a8VMl96rlIpk0v/Go/zCjuLFgGt8OE7PubdaNfK5ZJ3UZPP69fOxU9+nNoHlW
3FSQiUvjsM0KM74KfKgYvX1+dC+ZWh4kliixBLr+iXP5YH5OsoVufa7qz3zndRgdL4PMbTy7jW+5
8X4zPG2IqyqvU3170cN3o2D9q1uaj2V4FNLvB/NaYhjYdlTdtc7lE2TiVFvkb6VrYnrK1vK77kVk
864bnbXRTT5EIc1xQ3PSzXyiNc/bjL5m189tNLo+u+nkz3ze3j0ZO78O4Kx4bpjKDV0n8I7eff2H
XUXxZh+VrDFC53LShvd2b+yuxdmHtt+zkfrb/CRbnr77J0EBjzG7KD9YtmgQ5zprY69K8r3sQjpX
8lQxPeCpPP/LfEsj7hwrKT1x1I53FJkAIcNNHsfS5txIgLkzAoTq61RlJhAYOTCzwuvCBK0fvTz7
pTUVZUoRD+vWcxG3oeY+WRR3SW9Bb7BeDyPw/rLlRxkgDxeuMMHJVdEfN2i1hRirpO3ziKB1ZXGq
7e7N3aF9OrSTSmXhfJnSmmpt1XDfEt3VHewGGZjbE8pMkEsz4c/775yHdqk385eOtVWqLBLFhdlU
s4tm7ti8nlrZh6Cn6iwpYqhzv4yXqyHrclqwmtEGSaRiYJPNMyFfYQzXD99bm0wtK8xlW1/yjRg6
fSA0Nb688BpeJIIbg8uobAT5vhwzHyqqU/U8ruVIdEaszu6FgU59vGRu8P3GGSUFc1WU5iHi/BGg
lOy2hTj1a6722qB9iq8rwTWZd9Fvci+nkyV+bTGOaQoJ3VzUXQgKwuaSDrHzZqfiushUFsvmzdS9
oHEqJby/fVpm14Iip5e/B0OmeSe8Gq+lGIgqQwMX14Zn2bEfLy44EUCcS0S0OcPhN/e72mN6SHak
k4nHwv56AfbAFRDpold/j+URu83nBYuY/4lB0lf9+3Vm+O699LqOZsl2ytgU3iHTUG1/6HUwSL6U
9W63EH2C5NzlBzFVIMBNv99ZL0dZACyDFivKXO96qPLnzYM/rXPZjdNR58r5GqTINTciu/S9naT1
1NZR09pd6wd56KmK+4GViB78TpXNpcr6az7Z61pPXmuZqH65NxLeOsO9WgYVm2sVnHUscaLNWl7S
/z1u614sxxEiYi4xPF1H0b21ZMP7dytzeSK7cP9zyaoPqOV8LKsH1/1ak8l8wZMcEO8sGeXkvRo8
Ptea5p2QaDm5TR+axAOOMFaxtcIv6MtX5fkwNlpP0OfQqUWyMzv3Zg55r7VskhHgFaBcu29rTWPr
I4HL9KKxODUy6bW5lyXSCp8q+E6Y7+Z3LGxYOyRYiHkfYhl8atLOw5X3AXwyDkKaAw3zeRUEUP6+
H5ObwM0e1qbIi5MStJST+0aSJEdy1fY1Vtf2KtXbLJuW7SIavrZctubJyWZIBCuTh2eyfw4uqd5z
OYrFyOqbu0ST94k5crmrPy4lnP7VUX1OjGUFbHOVrHRUqSx7G3oBPYrxXuwrsXs1LU6+lclW4HiW
eAwcFC/SAWx48JdV1yPWzA7TKFQ5y61T71xNTkzFUu4ur6WKaoOwRDYG5dbXU2I+TKixa6Qgmata
QHk0ttQJXE0MbKjDYOSCGsgE1kk+BzM6k8uu5cMyunnQktvP57q93Tfyy2ZyyTVUojYR4bdN1vgY
5/6Ze3udu54aEglfDMYYiXBaUY4VqSfS0ZAMRE5Gc8Xycu7Kkn+4P0q6rXyXGPYo3EvKORfciyWO
HyvjDM78Z4/WJUTjBWUGhyUVxp17blEJjj30C+07MUA0TF1/mfPSSQ9G0PF5d+KI/blJYZG4jfy7
d6Nk25EGxEgUuST9XvbHGqSGudxq2WubQ2+W7O6vfzdGoe3mPZhFn7e3Y4BWYz+yg/0lPyPkgeHn
auwFj4WC/FVapAo+3EX+w61/Xo0IM/zR6Va/Kf5j1/bzgkukxFoFnyJ/pQstvfk0b9x3If7cXV/N
/vaXTmwrDLmWe7TO6XbCjifUPycYvMzkM7M7haECdCgNF2t/rLJTZlJVH8QFsbJIcGgYyQPnXbG3
XDWC0pW0ubeU0C6O1HkjWo2i19eNHkQ8gxFQpqpkI/jAwPuAi1neKUgoS56Hsstx0cOupCWaTFfh
NOVRfbEIJaUZlFnsfG0Wrpe1yn+VG92FA85rfvguB4d7wqLINPhybrfygUjk3DQMxYvn5z8X4a+v
L4oZiArDBWSTH48mkcwlerSW8a+ZuxEznpOHSZguPQ5jIbeTwFaCSUFEaT/rSTVpBhBHAZE1/Vmw
bFmsDy48ESxkLZ/C70A2t8JWMg2pa5fV21oQ8Xp0iw1egpEfDV4Z+LYAej6LuBRfHv/KKdW5prrZ
hFyqnjBfA9DuNOGrZlLuNroqoddvSmXnOJA6cUs03b74sWoiDWdXJlmjSLEWpOSw/rs0HDjXCZtA
MDPSMGzaN7g2n8Kq5wXYaliJ9pS3AgUZLGXH8VujAO/9Axpxn/yMXboLiTjxLzeTGcqv3DGYu1Zz
E5Ho+Cg0JD26xpAaSZbDbG/VTnJnmtUaNU11bR36u7b1YGO90Hxew97Mjgv24junS5K7EryP0WeW
JiFGn1l02cTbHtVwnF4J7iLPWxcqTdJLB0TodA9/wDrjb+xvf1RF5tTljpOF2ez34NaixInfKrwV
fDs+ZRZVwc/K3fbPlunfeY49jlfurl2dNed/qZNlJj17eRouksPNbcpIZ3MkinKPia+Siebh3o95
IPPpoiUbqAz8BTyOTJijeSdMkwKu5R6FEKb7T+pa2U5UNozQaO0VIXp9RRZ16R1uSpH6npHPthmr
chjaRKixtsegtrLYPAEW9e7WtmyX5+Y8LZivwcDrGcsJq6I+TXazIEHiCLuPJT+Tmh8qo6CoU825
mRAvZ8tOwAtLSsOj4Nky8oHtSAxoruJBDOE+TFbLpn/uVs0sT+/p4/78tkLppe0GRGmxXSulKGLw
Y8ObXpvbiZ36jtL+5xPzfb2DJeWmpFD7qUJKZUryKoQEy/X7/IqN5m/Ht5ReRlcBM8XVYOTBuoLB
6D+I0ybb7mN8HWIHmKh/rg1NQdTnce0mv28Vr+/tLF3ntDr2cW+qkyWGbCUzEfw5yyS2LzvEaeR+
hr/feDkw8vz8QCJ65rMBgnaUSrRvRF8bQpBLdcMTvO8altG/14yLGxjrQZb9qMzaOpJX5YPMSoyo
DrB9R+ow+wysO0eSct/6GvvuHhgSGhDr+Quzz/GUn7JDWWVBnSbjFgyZ/t/lZeuQEFeieCHoIjwn
drvX4OSou009qdo4+US9dW1X378ZwNTnXLL8oRvNFJ4x+yOvmlARjj4bC5kJZ2d41wIOq6r0w4VR
JXnMRIUYUVcQ3SDi67ru0omFiJ0JYqR8epes+AwJQ7PfVYiZqLxohbG2+XADMiRh17pIpjjtBfrQ
trGr36iyr52NtDCAy3rEpiYAmFXuyU15qzOBJm/1oGas+F4pWko5snvuBfaFVdPouwvMa1U5d9Pj
rRhTYkP2IbnXvFHt1QdleKp1/dkj6IcG3Vgxz2PZLaPG8kDb/o61dDdjbEczL0xpiztA35tQA+lo
LJHM8QZ+b7k18pk6uPU0jvLUdPyIGFhzJSqClN3u0BfO0F4hwzoX7sdyaOUyuKUbu28N2alw/kte
AxN86D2GTzP7Au6H4a9gbBYGlRdO7/i8lr/iyLntWyGsgMuRiOVbfi39bPo7R0ZM7m/6LtGj8V1z
N2czPpulp2yTmkGUsqtc6OHEpD0GyvxX91TZ/2n2xOHMDBQ5FrWFkAUAyytVnr/ta4ux+Jfqc3Tv
HrvLoSuS/wmU8vrTBwI++NgpcDkghRvnSUPV9gJCdoiCdVpBLGQ9mVUH+zN6bl3RHup61KKnOQNO
0AX7kLGRPc7GcIeMG4xNhHIos7At+iqz85cqCtlrJga+ZaMtMohd3n6+tWgzVo63zZlpehUpWtrd
3XeqD63r7Hobk+ioPeb9GGMtf+WrVGGaq1DdWcxUqrat7IjtgEjXrBgFb2Imv2KUvdb7zBUpc6ro
fe1ZaASf5dAgmrWdOC48TiafLd8ZWc6j29tBCD83yLK3/nmUaaTM00jgS3JlEey1VzczWE7iSPbR
ojs7FPKDR1PbUMWivVGLVIzw6dwobC6tfcfmi1oSGJQWeoZNLtNBvLtm0B3sAP2QVqgYb5BnEErt
ceN3vNG9caV3MjKgEGscQKUQteF6qq8pX8z5wtbMJ7OxFpW+cw1ZtsnR1fU9twKCx8lurJn8eXXp
BsaLljv9q47i6ffQXr+OZpEdyvZgRSAx3f1QvSp6jfdtBRruaeEg+r1Ke/42G2c+MmlB6oUL686j
l6Yn/XgAvkpxg0ROZXsnR8kgN74a6jOMdbEjcM97Y41EUxqOhLUPd+/24cd3upv4vk1TnWfz3jTA
qn1GE2GBOHpY0LBCASuReOZaUF1xWr3dWpfRafT8W9RnRREho7TB6gLFq8fAZ7nXmkWCxs8ww+At
P8p1lt3o69hNtO9SBrL1zEBOVyU79+AWdQix7rYDnTEp/O31nnhfjO6NV+8hLoB6E7P6pFo7VZLf
yXeuuD89Ku6PSi5svovfBCvJoSotkdJ01xY2SiGXK9gOu6yC9JFQ8Y/5MC0qMCwr8vTo4/Kd/F6N
0kNDE+qZzpPcx2i3dqqzhr5jFzzXq0J6yNtZx77mCs922t5sZkstcIDzYJQRHaIBW+pdst0g0hHf
8o4SynxupvHyqS4RqfWQMVg4Ggij0gb2nEbJCnBFpBKuLw4xKopdmKy7eoD6Y7pv4vq+z41IjuSu
5XYt/P3z3/Vt9XNrBU1ZmlbNjIDGtUtaN3CfqomuSqMEjBkePna/56/t5NnfNxdt2eYtihicbPJ9
O7h3BA1tvh8tyaDdOaUG80sW/5gNIUXWTqb9HOwnUWf2Gb7YINfJDdynCvdXJVkk8IfFHmuvH2vE
OZEZ0w92NkWyfB3Ya3p4TyELwMEEsK9agsrSqKy/R7aa4Sj7Sv/odMg/blJJlhVHH2e0CD8zMggf
Tm9R5Vg/fVKvbjrslJxpeblEKUqJAXPyr5N01iFZqjjPrk0Pde0ZJhhHg3j1VaE0E4if+rj3430z
MJ5V1m1yplP70k7VFprJffOEzE1Vg5CPm4Y4aecOHurp4eN91t53eEQ/lAylwNqS4vVMVi7bmQbm
BF3IGz1Q8UbUCCM2cm2bLMaVs+Nd+Dx9aK7KSvJqLTtESVRwJld3o/78jUKwAWacL4v7t01rQ88H
0NFGz6kKgopVpGZ0kSIXr+T7D2CdwigM7d6z7mUblzfjitLMEj+Pt/EdfyyTZyEfyi0b7N/yLWKb
6ra7aHIO07GakVla1F7ldFEJQ9ALCyOuXFZ4BmliN1UlUkPVB2IucI2XE73dNxtu/dm4N84ek5V5
XoOYNI79RGbT+6p+/tu/ZYeHfOH2rsBffqaC4LFLkl82fq2FJq77T+tMKvrv8wwQnzFF3dvV7Cj7
UKZ9Zo8I+riV5+tt2Tn+PQfpaaLOPN4+oVpWhsgZrOlif4sr86R35xNwWtQmWek6WEDZzz8OHnJV
sDyx0/mNYYjs+17K05TeSwB1+ri4hHKWlFwHAtEguBbAefo1ybMcx/if6g+ay5vt/NHa1tIYyktt
Wz0Z1xDV4b81VEVtWT1X5q15FTPafEzWH/FyqhFuobCQ2rz/aB5qr2pw3yYaue/5KDN8DDKtdIeE
ur6tFujxy87AUr66L124QM/1R5l6rBTcq/G6DINJ9aIAc7uRsMxYqgj+3C/v0yCWCZKuzutZsdel
uzS5z7/k+xEnsvw8UzpkGreWEqCIjOUiLt9Lx/qOa+RebH+RKxaMHq8aQnh4S+87MdMWIbGe4DD3
obanx30W9u+5FoK5N2sdgAl6R8hDonL7wgcHwl4Bxi1PENY9MYOij69G7tSQYjkZ6wdSy9Tvsb9L
FO758n1T3soZ2RWzt2ImX9zYCqer6Zame1k8GyFtdQ94yu77asZKlJcVCblr3a3FRVnw+jpXOmDS
hQl+WxrZZCvaVRVu2CDKkkusnd9UkuJDe5aBLqC4mlHXVPdngEOIMqrHjv10tnbfN7Nncefl+7bE
gQPhRVhui6l/Gt4z5inMkC+9sjUhftttKQ3B9xbviAwb2+nSuK/qpcypEk/0l+nKys3HXqwbuI2D
d0+VsUGHqLWGfnrxZ5l/a97J9J33xjAopajlzHDuI3Ce6eZL+Nu5/LJvp+JTkyjO+cn6PNjmOmtC
pkxNPQWeZ+DMxatA8PTwGu+zX6VnAR5eXTTR1bhFtnrPJnvx2zdk9Rwfx2i+dyGKS8unrVdwbaNQ
8sZ6CabZfH0/fLB0TIxnbcreaZ8GeQ/EKFbXuZ4akYzrwqrxlAcGTsmXVDj95HuqYZJdSC0v7R9F
3GG6ea9eO/jP3J9TFZi3a13es912vrv83HigNz+b3qxPxv2Z+VDl4HDogvUbYRPECnqGB9n3Yycd
URqUw5Q4lTFxQK6+eHCzVjFO0UtKlJFhJlPyk3IpVTOZUuLcQAIcyzKcjImFeGe29Xgey1XjVF0u
gKDCxUsGXKgFIWPxgQmsI2TVWQVMzKjMuDdxELlH2VlDIhTPFiWl7/9Uxfe/tPpfoXsvYb02XPt4
SAPbMHfZKmpM5UPJgwGLDm/rde34d0gWc1iUuSHTtTnxnANw+ba7dBPZlhEPYAJ9unYw9gNfkX7x
oPpbd7fKR1k8/9A4sVra5UJKrr73RCE8K6tYAwPoTU677v5VR4qIKL1JiL2JrDBgrJTTLouuaO/w
VGci9iTVo5hTGtJXb31uKbxhvxBJAWPMqzeUxAh0ZD9eEKM2NW/oB7abbO2fBohQoR1NDM/oZGUB
FF7f8Y/tRO2hqeDZUi6GpoI9f19YHfvkwqPDCMHe2gfB6+Yn2zwMH81MT7I4UQONDUcqf+TeeKCc
LNpC0ml59VTIIIbNB/5wYTvJllBWVKa59unezDvTVuDOOvseP92RmfChDMp+RwQOM05SvJAIitrp
aB8nCOOx2NbTlzbY37Fn2oamMhxj88DdpSyXjwv2Kl/AH7omihyeQQVEKkQL4n84orfbcu5W8ufY
s+Ozto1qIlZxCWkSaS7mW9PSSialk4mqLCN4FqJNNBTVfLyyFHf0o+7wN2+Z2ilbFzx6ydN9pesU
8HM5TLQnpayUiXRwOVKXmijaMbPLvJ0Er03F0BK/8rsR3uOiSwKZSipLhUxt8e4AE6UMWO9/eB+L
czTaR/LetR2l2jFwNWRG2ZkqcDdDCIhV1fFPscqxH2U9zIKSkJk/+z92ULbsfm734Dfa/PMwwwyh
y4DBlwt9KMcyrc2julv2ED/YIH/EAw4gXq9GsKPQHCRrpyTvTDPAj8m63h9AA3sFPMnCAz2frxXx
kyC25VlDGaKMwi92Y+s+W5GjCmv2OrAzDwM87WWSB5JiV4cHgRziiTJ7org2eMVi1bysyjIv1X1C
X3goZwOgVvbeF0kjc8jCDYb6CaZAxQfuhXAFoN1ZpF3XLYG6xCDBPl4lfTOECQIlDsfn9uHOX4L8
4KxwZMk4rgscl2gTtDWX1y0OijnnX3cUG7k8QG4Ilj8PaCsuBDjyD3uBtoo5XCdrYFwApCCqx7oT
RqKAd1ciZIo+DbGgaTcGFG6/fKtENsRD5UxgKOzU4gDP/KHgn768XDwJVEOuRBDvcjg/ls9f11rf
xsDhDulz0Uic+QNj9zB6U6bS8QtEqbllIQOh+0Nfwi/QkJ8Nq0NGKyvbbmyNbMYgnzFDvlXyITto
9csftf1akDfn6zVZVHBMQUuGQocB3Y5t4ilzPw1jU1Algr1eHPDlN27q5Uoj7iMxxi/ampdZVIO3
02EH4B/MAQOiLPaMtNn0uqv2uabmkv/A8wquuRYuLA5cy6X8VKKDCIxqzpYj/UK/MWunu6l+fpQN
6BkJSENYVfXMWLANNqbBtRgfZNr/TAvJn/WXy/MVzDDs/gRhITzIFUc6+Ex+WTNh2wIxsItIteob
C+Hndr/ho/0u+vthAmpMOUVTK+zo1/X6l8sQfWnwrsEKLI+vl+7lpxi7loZkku4BmXqmjo1JRjGJ
dXmZFl3s5/4lmCdcKtWwWme4Lp0eNB0hqAhUtp88pqv2oYqybl57G1MotH639oM/8SKX1LRK06i/
46NV7fK2b0UjQ0Em85bgrmBoLCyrs1aGF/FoVkEpzzK1L1P9dR3STOH3kmb7pp5Tweb6p/fZGPWb
HD77WeHixOZDB3v50Utwq9x5f+vWgUbfIO9JuPTj/eTVgwesSUyPTVR2az1aDZ6loAsXjtbQ0U3X
X3pXYJbFkh0tvFrCf7M6pL2wAqD1e/I7VoPjEIoOgau9x7cqhnYx0d17y+dk37325t+i97vmNIRU
NExkY9N3w6vX5n5iSIooUkhaohRbVzLx6pkcFChP5LgtBOecbDDjpCyVgVdrLhoZA0Q/zUwxovxJ
v1MdarwrCY2CCkNzQ1K7GF+bcpBpw4PVZzr31q9n9SCKgzq4d59k/S/BaoOcjG79Wkv2zpgKRT0n
Zw3zPZ3/JN4SbGw6O1lJRtI1c3y+VLCVk+oo+SOxt45cJPs++0C5YKpgrtCYdI6NdFMhFJSc8+ax
IbQAtlqYTcn3dkPepttw6bL/kDTTKykq5m9rXbpUDFGMLOqpkgA4YL6sNvXW4eNalw30mQVbn+vb
WeH1diI25SbItmxR+qdQINFwLIoURHI86NYQpSWEef9cnZfzxW1VhokwHnpv1rrFz+JH+dswtmFR
jB80vJN5fj3csqjs+7vhTdyudC2J8Y/ChXz/O6ZM9mmne2HHJFrnUvQwRTEtq7qgII925ZSwknNB
lc2r86JtIvk6lQ5C9KPSMVa+5epPExolFOSHlDwnIp9XjZbIGax09YnX27IqN/1AU3mD8uLfoMmq
IWGHZdV4xWS8gnKnqNjxotNumltEXMZwFNWQ31vdYrKuomGIl+UZOFCI58/dUFu5HVpU7IWkOBPJ
7gX7ol03I3M1N8IxLUQFPqogY2fev5OkmUF4CPkyi6h9n7CQYC2Oaf9qj15W4N01yL6zSr7tkVUK
nJMQfKsfg6ggvKivBf/JXgumEJTXrR2r2+13v6/xYtE4NuG9KHZn0j32/uiiHNJD3lg2EyNmDQEO
SSEhBriqbBGOUktt2DPzLcUPZDxAM3rq5bp9BMNIhDVcqJoEUxk7J/QoGj6IeJbLLpstePIwpDXw
bTE+eVKG6RXSNA3hJguHx6rvHHVa+1JhKji+IPTqmB2XAT28R9rdQ0qBtNo4Y0zHv0oD3U6A2lg0
sX14MlNjQ1hLbBRyM0eOdWfv8QK8wT3JtLWG7RQwHiXLquoFVmPg69X8sWN+ur+ryVSD2/2lvKX6
7iHYvAzLrpkKmJ1/9AanQ/X8JaqeAiCcAPNaVs46NrrugP3JDfy/niGF9xDv5jw78cT2+XCrhoJ0
c2XfXEiSDFGzUufDTCdRV4z15S9EHQ8YwswByBasyedJipVwJugwj/5ijFnJT202DjkqDElB3D/T
RXvVthSEjFYws7XgLAdKoxCij2Un/32q5EcZYc82jX7ufQkCzo3zduiNe6lHaPJEQSVp48VdFOeT
CMtzhE6ZsjJ+jZNTuQlFaiYjWw9GjUwcYqfG4+PSzvfcITUGn2d71sn35uIuR2hfQ349BdRrw0zZ
KdjhXvnUWf2ZMA+xMo0PUHNkk1aYbIPXyvsX4qV5b3sQgB82s2ouXlh2QWvhJbM//+5fuN/yBX6j
gfI+PUVku6MOwk1VhQD7n1fo91QmWHS2qqNsP+eGyibRU/pFHblDJHmCjoPS/yc7zXiRcThj2ypE
qLJZGmHAMzJ39+tSe0EX+swH83+B4Cb+g0+x8Rhk0oVuqnYLuNLYKXqtzcT2F/EHbi8YvvKcoMrK
9uTapd3ftKkcW3tfxqNm3amb+S7a+66qCFoox1qZ87urSoT4Ogh3qESTQ2P3mX8THlVrKdAqp+Jw
W1n1I74cSjXLdip55ONylTVk21C5hxyiXfFN4QqrVQ+Vt6WhzaD8tiKFrF2bp7FiDK1XMMm03Xem
foHNQ8klKI6fMpTfhfmXejdryZ4GqeaijzS/N+fCvvq5r/3QvG/f0wOgcOFIUsFKfGqzgD0qWpQn
y6NGpQ2Mf0yFs8Q5LFT7glcQ18WMBnvMf67Kdrk/UmFsnheDON8L2R82FSkiy08gqTI+X3tNPTh6
wLFnSeRzZrC4lXPFRC+UPE1xaWHcRKhSibzqHqDaou+mGyCQLek77HczDn03UaRkz/ayGhvbpf0q
4EEJi4eG4V1gMw2su2BI5au3kra16i7KirJa8seoDHtF5FsizI2KTr89v3xOZ5+2CaGqScJmzdMe
s2JYjv3xucl0S5chgybkTubrsZ4sgV1hnFI4HarGTuHKhpIa0HryLx6pQsdFaM4kn3ZTVGe4y3zN
Vg9FBmHDvqnUbH11NT913WLZgo6SWVuXY02wNU+cN7feeph5BfZdAV14uUbl7aWjhF9/rTUs9esk
w4XlaVVCOSF/Yd5ucXfVN7StQuXADH3nM3d8x3q5Tt8Gd92GRghDLHdAF6GGqoefv/6opfnY8r18
z/+8jPP9jU8o3j/iI+Aq4ncaZe1IY6ZY8X49Lg3ZYqLCTK8JNXEM5/HzVHZQ+dKx4mWUufoFjWe6
cOosp8Q1t1/1lKv+jzWwyeV/VnSORijzHwOIj8WEvTTWO3Z35Rf+j8z/w/MpyYImrnypHFrv0BG8
Tjcb8k48TYXb4MEiOboA6A/VZ6EptKcmfLadpzBuyW6s4++II8bL7vHHphqYs1D0vj4vHWmlcl4H
UT/qg3QhzcGLtIdV5IcnqPWeFcT54rNiaNBgXK2Ao9mY0+rf2Cn0rQmsdrbk1N1wPAqsS012v5Jj
5sVnU8r1sUZvZLvUQh5KURND05D6XJBLu2gTOiphCzfmb1K77A9egc6qs191N4vac0IiM0cMF9bD
x7FgDutThfiUFph1OjTl/45wAR6Eph8JwbmzUsR0Yp7KF0XrteTZCUfvuk+a4NJp4CLjSdCt18r+
y7irdKIpT8eWrqEMsh7VgmAdcZqjxOkjN2ui5E0fJ3H8f9OqJgjpquLfb0bEaHQIfIiNYrNBiEv1
2QyU6P4tPV5eMcl0aS8yLOiRbeUFxqV3n0JvwUnny9BMJUtod+46jGflHFhES+jgnJnGhoYkjmK9
3w+WomruNS1xIiTY6848V95PQjOYiCWYCEbvd6YEeFBogJZvtdRxoviJTE0ziTUyOli2qtvghyAu
p+EqqnjqZ6UnWl62NytZSQPtOZlPXT6NJcVn3/C7Y8NyS/A2Rk3X/TIvpkuwtLfbXP5pSGH1Nxfr
3r9GuoD73YMQAmpq6pXz9C8l/HJwjhr7P1CNrxWrhOSOxDj2LOSrJiFuTKwu0Id1EmMf704yQQzm
ufWeUTP1FQW3WQOmJ3APX5aVxkCBobDVj13BF4ENNrYmN7i01z8K8Kh0OBXH6d9z/fUJGH2OTHG4
fM5H2XHvMZiJqtnlSqvP67sArhx5s657/peUg/O9HkANF73AlXJwgmxIdDOlV844PpzVs6n3r69k
akievQ+XZ1OxjFvqXN7uJOQFuDDvwG1RvmeasU3lUscg860nKzzZz8bsEda1EjioR9Rz/yiWBGWY
FGuzY9N6biiIyQe49oB1aF9krmWKKdBKH6z7HM6Sxcc420OKaBd/ZZk+2g5CSh/S0sXvpbpell8f
l37Qtl1//9UuNPeBJC4S2iXnYfLZUWxq20EmVV/GrBAhCpr0XNDMIi7jvJWvrqcxaaS0fuXdL3UM
xcT+8kn1C6ey/SbUVT5kaFq75z8byfpVzh663Icy+fOlaKBeWNNODfenqm791JgZ1huC4Al47PoV
Kp/Zobv/MbUsyeERJrfSL7R2lyqUkjBEFKqThs+kmp5K2BXonJNyvS6qYh7nrhIjLIeZiilXUPe7
SudMCUg1Nxy2nR6b9Jp/O6UKl48nLskImE1doFBeqIpePVeJAwSS6CZsQIy9YlGE/j6y9dwYwraf
2HsdeuSqivvNO6F8eq4ZbOi9dsKjM2WDAkKhtZd3HSa4HxZYlYKAXHHAHkLp/0+J6P9kj8k8OxP1
1mKNKn0YGhh9+rA5RpFc2eQqQVbba0+hel5Mw/R07yrcAUEA6RsBRIgoA7ZF5knxQ+U6IU/asS+D
pNfcDzPYe4koFb5Fuxc3b/dp5R6TplubvDwbzE2mkvLYE4D8vP9sVsFPKMDxCPaWOjt5hWzupuiY
m8DhSu44zPFFnInshpfYYH7rhX1MjvRXcvEdmId5Iy2nREV+HiISAG8/JjXG8Y77bDmVbidjx2Jt
TXDkCDow2aBjL9uSW3AiRygcGvtjCW72a1VsJ6ITyeSRwPG/1ej5LCRH4FGlPWlQ1oslDNSrKkns
LLaiC3WjPDpaxNPajG5euX2+mrkV9NnKWr1hpMzykCQprrWDYbKW/QeUz4jhC6KtjUAKSCE8bVMl
IF8jCszexA1sSnihzIcdSlo2xSIt4ubzNvD3lHb0JBfG61vxNbaRami1MslV70XBl2imPkzH5ITN
hxjosOUligwSGtgZE+6+Jd15u6oskjLPzagQT1Ly2BF2H261k8ykdn5uJndZ1hsOdRXMEAUJEHzt
yqIEyVmylH0Ub+qj3xVcE+uULQaRN/nxtctlbibcZlM6POo2+xtQTpDPvXRhKuTWSxci7A/ic7x5
P7MM87ByL0MDORv2hZSG9S6Ez+TbQuGmSHi3JQZmCOobK9lBHOXyLOaudg+Nw5q0eWfs2Bder+KJ
LQ+MqCtkr6XtI51yOqZ6yuTMus9471x5Dng/sqFbIOpnJI/RdxXut9DG2F12mPJ9h8kpMdVxB3xV
b2SLiJfumba8s5sZifQ/GlUTFOfFi0E4woNDtxtiCNmaPjTUGu0bCGtbBtfnf0SYf+QmgpgE6bvW
9xtIm0BRRWSUmTt4lOIpwpZgZQG9Wf3Y0gPMr8bRfKMrc3XFXUj+NMGU/2YbQDllYmij5QL07gsT
4/g9KrkTssqwitimtukbpw40SCpISMwR2UoWCvEizQbB2Z5yA6tPF/lr9u1vqO4g2/kSwDvys1/A
sfTUurHIfs5NG/iqdx0/vnCu107se/6Z/Fn9zv8FbBFThYXzT1Oc7C6PxeS7Q261rWw/zMmESV20
I4pZW53xdg++at6LMsKMCeOlpOpzoj0WpecfmZdezInorwB+8K1UW8WoFtFPZIceQxOodhJF1NJK
Vw5xDhLM08ezCZ3eh5y/UMVZGjwKCLJ8y+0PToBDOfqSP0eoAaQn5Uxpaa4lRzVs3fihPaWvyBYK
/zvU0rhW5rJUEeYQHEt0A4dv76gNUoeFnkVTMkrQH30qq5fZRhKM5zQoRCqE6sJZMr39o0r0n4rm
YCH7PM3s/syuBdgRjjf6XMqg+k1HZPdhhsRB+Ujevy2uuGyQ1Z2IvxOm+/eawmc0LBZgx14fTvjw
O6marcIGZ/byJ9cnFtgCsg1lWQM3BBCSg04fugeBSPVF8/EItZ9qLJS1inXJt797OTRrKdtCtZeF
5PiVqK4YO4bpXyqWdI+LD6F0ks4J472RYRilW8l9rN9OEb3g6WOlhp6wOD2+fbZzTcWe9IFFUXfD
PEePfPAI5CZe+vm966u/yP3LK2zo9Pydet8di9l+vIk+c6NsSh6cZ+uIcdNFpKWrFO46tI95sph5
h0U6kPRWCkwh9PHSchrJYwjC2yxkI1tcuh08OAONcDj/rYDLvDT/M0zgoksUoGyenDketnIKW+W5
/vLQUFl6buPm6GTNOJdQePpOJjBmknZVQ6gsNTbdedi24ax/wkxjfG/HOpZcwilv2H5Vw83m42/7
2PsMH5hKtXkeTiaL5kYQwRwih6M/26A7XIib8ElUZnkvw7VfgakpUEMs9ttODGZ4QJlq4h+gKGaW
jD5XAWqS2YF/M1hRyTdtRMJOdNlPHcruP5buazmRJYsC6BcRgTevuMJbgZBeiJaQ8N7z9bNSdyJ6
+mq61QKqsjLP2Webhm0KS+RjEUgLxekk/mWV63AlDr5ahRv7S3kr+nltpkc4wE3pYuafjwIKyY3P
2h0MgOuYrHqVryFJ3B9sQLWNnpkY5xx0PGJVOp7A9KQPMbVB9c3ky/lN9XQsFRSUyH9P1bq/N88X
qxFHbP249TVGwn2BfCQhrw897/0obrV8RQlwD1Iiq8vTPywBKyBD3ZJtOAJPi8bFACZVTVvSoV48
lVe/i0UpOa8c7CGOiIJk8eJrpM0tIPsUPhKz/a+C8nPzeZEXMrm/PeubztS0+GsjkujFP2B6KWUi
Ao0Kmt7v4TvwJm/RS95kMfu9a6gK/3D807cP2sl+pcYfu1p+eKyrWe5ak1P0Gh1YHXOtwTZklpos
ppMUBm7YZeTYWiVF9IRFrt+5ImeRWGPv/mHT+3/xfq6HylZfsmh6ezatMO0q6Wp52Yr9u/fuBT9l
/m0w0Fr/nr5tdvsaWOb5tfk55oqb+quam6wNScbJ392bqceQOvY9Vcc7TAXbxyj5dWjnPi4fJsxw
lwTva8tmme4++Kt8ngdk4Odi7hs56x5l/yEoIYml/02jKwpu/aqEnJcNpHNXT3FiaEenIrMcsX3D
CvKyfyxnivZQ+tDTpIJoKthY5sB9+3fQzM9q8PpNT3TdhRZUKu8B6hmEfq76h75N+87v2AyidPvc
9lBk7ZHjvwzYXd+1X74VPikyDx3n8/IjVg4txR/WmP/MDec8egp/03fH3ZdW9Ov0Q4XEJv87LLpM
8SYi3MfCFns2WeI2AwkN/SONLLj8On5Nf6ajcHTk7EP2Bjanr6HYLbRAsrXm+T1elkLY4xbxbwsw
LKb7NyMlFantJVCmn330panzRWMmT7dOH/ySs4AP+Koll+8Z3qC6djUJ9s+dF0Enk+7Zk3bCTuNp
ANe7VQOnAdxDJLBIittpD+kg9eykeAJIU4g3jnFpXO3TUTZsUzuiaNbaYGwrjvHBbYVh5812XmTq
CXZZhmC94P0E5q5TEzZI/iqxOtVfaXIfI/PF++eGVrouns7opbowSFv0MJN4iDnVY8P8Z/Zz+ZUd
KR9efDPn39vqufX6fTp9RK3e8eULw22sUmBLyFeElR67tvccrrIg1G5sdmIVt2rTlUQvtEKGhWCb
z9vnqulxmwo3EEcxGur6S7NtEYixLGqqkmJunTmgyp9V4zK4ti7IwkduQYlvJKLR8wuHsSVceGnF
RIEC+Ry8uOn46HFsx3xHneKkiDVZVRnAGVuK5UriWcCTvm+kgAkf9zLAI/gJ+Wbr7mgotoe/KZm3
dDTlCTjnM76tfGLQMOUOMw0120Q8Y9E1GqoosKh4n0B1PQHFLYsCM9KMbg5ooqK+AANFpCbZffxF
ZXzlhWmFWS9dQOFtU18QAvoZV7Wqs1nzB/x41lVyCsizLse0vm1YpT3Ks6QQ2NB3iIdReDP1wxve
g3T/ineQ5PCS2rk6PhoJKAu66nPI8j9Z9LbJZM817mj9/TsX28/4TmvB8BrNgXriPsjbIW0dx3d1
K/C5oIWcZIyQGRFVstij+QZr2ZbtOdtffZzjdRXT9OGMrcy/lmPXp0YBwB0mcwuktzuQDl1Pl/Lr
UVYMQdYf/CgKldABKVQ+n8JfpIPYrIvpfEnhkh9tfpYP0jS9gi1ZiwQ+BiIjQKIwwF9i7GiKsdEL
q1y0GbZZsljAidVPVbK1OL/PGd/q7tKtdV4x0DPamwZdAMsOF3XOqSk4MxQv3zhSNiQPiX4HzJT4
ub5dv8wc1Ka8tDAL0AOyX2czR7MCyJa+584sxX5vr/OAx/sPdVu6lGVbrk7K9RI/uX+Xkc3YOXLl
8NtyrJ8MdYlQuWTb+WbCuURlAQEgsxJtCpCDyksmp3JDvWri4qP2Us7EQ9E25uh9tuweFk839ca6
UBzEcpjHLch6daHo4cpmuda5LNnmygXZim4vCgz8WP4q5GL4uq9hf/s+/12OX9zOnu8CIsL8Onr2
47+uickShm5p/RFvbfpScCxSIOSrO/2n8s1+HZjTsHE6B1Xu4ofOyRwEzHRi33CuTnOgjZI00sOB
gTsrjtxXVp0xL70OZWr8xust9p5Kowrfx/egWcJ7f4UDoSD5/RmoaXMD4dwfP6ejm0PuuFf/m+vr
SPQ4ubrQ117hLfkpqFe5yEDd8zyvHhr6QZ2EZ1r7k5ttLKM2LIem3szBdd+Y225Jbyq7cy0Ra/Pm
ujCdfelA5V6SQ3Zui2jz5h6uFhXb+InhfnCiDrObax2qSeQkPJww90i7mGQiD2AvB/47LzqzwB+p
mzrs3r1hkGk/ARUfrZXrF4wPRFOz8ohI0CEz50asRV+rOF020wOSsgKKmNM43VHlh1raNc6RRsWM
3pr3RuZYux3LKnivuw2BiJ4XUqvl+/HrFlgaDkqZjspwLyRmSsPJQj3Woop/OJ8sEFJ5tCXbAqfc
Z2SzfSgK6Xz+U7P/pN68Gun8pTpd9g0t7jiH265pb6YEKnp0k1k058C19ygqi+x2pAWTk2FoZ3Vp
mHSzNBOeqS/O2Wgqii8oxaOr09JYYasebsxNynzWzAtpm+fgypuF+QkpV/Ko71gGv3rBl5Ppv6pl
l7ZpPm9Sa2Vqj2/Rqe04en9leB8Hw92wsX2s+gvWhwwW1r/GmHi4P6+u4+ZY20Ra8YF3QgXjojK5
2KmTg1rE+ax/wzuneQ5K53tp5ht2TJ8NEqeVJFfIMPNzNV3cF1GN3XnVWd2lS5AzQLnOq0bhVLnd
h+6h+Hoh2klUMBm/HB672KneoS81xgtCqpX0joHW172CkZFuLA599FVz/Rz687W/3LTx0KDoZtck
kr6AGOxTCs3aPNv/b2fQMxZEGq0e7fMwxoHq7wrHO6cUQ4Hh5ZtofbXque4hHpamMzWcXaa/Z0dP
CCBWgqus8h7TXFDxaWdSDRXl0+0Cf0Ezi6cBf+9T9XQf3tf0N7vR4xWR31Xvy08GWrHOvLUDaAwW
P9N/is5pv1DwiDNqZk0E+3sVgw+GPCnW19nW8jbOjp5iFfLtXb5baFFAIlWhHuVvxb0D5NP+qLRD
/WIDI3ga7kCnK7ozL2aqdHtVCscSXHU1sGu/Qif4cuhqW/O1Wzg6TdofbCReQewUrizMZhAf2N6u
X3O2FfA2xMN5MKBSyq9qW9TJH/AoyRglzOPSmFLeHBYcXepXHgf/TONgHqQ/194jpTq/rbCo9BPL
bfS8tHIGFhBO+Wjz1vTL6nTXL9d+unK+lwnXrsGDWwrPV6E3/TeNV3AGTjjwiypDiYJpSbYo6OoF
+uCbmw+7UcKo8lXy63Dlz1embt3tB2LWnhCxeeuxIxStr7cl+9WhrcE3d+c9LPGmlf5H44FMCfGm
Cd7d68zv/bt4LQ+HT3488rAYQvFS8u/XIngPVdNI4aVUW5dq6nVoLMJSevaznwCOnru4tm+Rp/Ds
c/Ap9hbsvKSc99IoYVTW0GuyKr1frK2Qx5TBbYUNxLXNKWODsJw2EW3zjUy+qFE5Qp2yTuEw0NdE
OCM8WWCT1x4twuFqZxMLl3nDYlti9/VA0euuAgKwqcu3QRe6yWdlVYge37vJvf8c2A6MPyuH8eFX
OsGRkc7n+Q3UjsA2evQEdWSOdWVUtnj/dZUc3aebsQwyINbPqbbRmLPY6xy/gHsq6H2isch34X7J
fuZZ3fOUZ/LwnR+9ehBlRV7yWqJ3cxHPi7J/uNcm4+mmxMyWUiqLyvHdoHrOr1TDBYGn8NMcWnuQ
w3S18P3swLG07WFrQhcUh1RARdsOtzM/dUdLeGkstGcdjOYPvc++tvu8jec9Qeu1k8/+T7CWhweH
5fLtYELatuChwS4ze3S9qNorUYRLoUcblSWGC/xAVLm/ICdC+nQt86rcxvo71Qzi8GB0io69ndUs
UjcoEQ24PHYv9mrIZE1jPA5O11JseNeHMRCBTOWKU9j2Wk0S5LNqHM4S6T8fSVX+p7sGytCaJr/i
mVr+GmV+Lsv2dltaz/brVrJsIhNxu/2D4pS3nBTypeeufP1n6sQPyafSseo6e9NcETnHwTBlLBDi
EKuPyMT7HYEZSyQjwOfq5ZyZr14zgJ6oBV+y7/KF6ot0NltNOBahs9ibx6oWJsUKUAO06sHPUvYY
2KHKSoLL/E8lXbDlx1f1E06IWTz0zFEWUtkx5VvXIzS2jBCXDTYhFKcSMjO3D6iA3QmZzkhl0xdi
/0rg/9amvEJeDL5qU3MX7ZJtJTZYrCOb6ZaKuP/Kl06KeVFOJvTPeDlwIPLt7b85FsgglSy6KOdV
32YCAWYAsYsNYPabB9RddUmnnpL8vfkC8AGG2X9I83AqhWjtW+28Zf3MlsykdVe7zb2AATOcP9nM
v/OLo/BFh4DXr9Idkw3P5dTJxPLVgPtV3AqybQpwnt8613eJ5s/EaGGEqlTPNpSb633tkG/Nh4E4
cGikueIdfYx89nPzkPZaOhUq66GXxPbFusBNWZW8ULAJMEaKyS50HyhqruUZnnUaOUvXsabFYYh6
aECrFUOFlMKotKKS0t1ICQ0S7tc6Wj2ji7knJu71/ptdfMjyPG06OA6bURp61oDCF2ZW7T40GWZn
DnbAeQ6lOo4vtGRe6KoYTGcCMuDhNAwyOnoNhKauAuPLhFcVeb9VJUUuAn6HXv1vF6uFrJV5I42h
oelFPk4kmi/UK90iWChZgRrEHo1+JgbhTRLLPYuM2ksjWYuJ5KSwGR9+WOtYSEAXNPclK8XnqLDo
re94BDcsvPoh0ZzTchNm44pu+tkn10cOK+fh8daDByK0yaMtrJRHYKqfwjxfzgjtS6B3mB9c8FHM
4KxKMg3eKXLjnYKYpEhtmehxr4nXTOwFd+UZyH5bd8vXbFW5XprnFEHSYzZXHjtUQmjf5ocoerqt
ueW47cFMAInu2oUFJhY1XJb9vbp6VPQsC9Pe+JsVJNtZjY3pl/tgw/CoXgvBvUUSjRVv9gnrHekC
MXMf68gmDMPl6bIQGSys1jfFS2JqzfD1Dkge0/fzLLPjlxpoM9hteHGrhvgkwumTgm9ePHw713bf
yYGcXgYjQLvH+jufa+wvpVxhMs0jKg+yzXQtmW5l8r0lucr3ISYkZTc6Jk2x644YCW728J7aR02s
FGQ0sz40fE6bWHz1To2XK52benknCXRrGy9vPgXxPlQi64/Uv+m0m9e4p4PxS8iP8+yt8ZJTuBl1
rKo741EIionCnaHAsYGSg0fDxAPBEt/3UNnc37hv37AvHqXddJxb5jy7ZZvTPVay+CWOMDtaBnef
xK4KmM3gpz4bh0P1HhNfVLXhxLBed/XsNVmM0T/EB69beAzoDYwRhZYeGCs5AqqrTZP8tKbqOSYa
ilQFJ7hM8Y/rzM+Zb6uH+Mf27LYH4b9i1QiMW/6iTLVjzBbvc3/qqzd14Y7K/Kp2iAFRg1pgOQRh
sA56SFF3KJMO2aguBh2d0/dLhpVtofkYZV4lyop3xE5HuorXeFchs43Y8YGhSBiYv97quVvbUrGX
GkOf1uPV8id1N++prePluESQEBBdnmuGsrj0y0486DiV4Aw6SC1y81rsEUKabUTGxcdFNcEayJhE
DR6K2z9ZC1AllAi3MMU4OixiIRUGU30Bf9MZGXOQ0jBcKLCwKgTq4+3RmQeNEV3UfFWb+8qSVadJ
L7+nupw/XunA32C2faNjKCZbhozoCVh/DstHLzgc4EcUyvlOYsaYfqG4t6kUHhM3lY7CTvb4cRgs
RvFPhiwmdulbM9UIhBkGcSCsF3QxO4CPTH/QDlB1/ZsUBUwpHNla5WX10PbYZT9T+eLnqbVunqeD
XQ1+fPlaZktzbpfv3HlpDI+Vt91HbsKMGmqzBWcRbEW4iaEbGyOUe8RAZtDZMLHt3yaq2j+9l0si
1+DWetSrLKFuQ63l2KgVu9VYRuXPEt+slC+cWD+2XwpLh36P5UK+n/ueF1i2Hj5SrWd7x8Nz0z04
EiNvDJu6ef4EOp6Un37vZSbW/om3ZbydOtfXsaFGnqbsMSHTztXUBTLgFviCPN6Xn6xdPVp/8D96
AAqC1Odz05zInTOsmprq5Jz+aGqZma4awMTyZDpI9FAlOBwOz/3siv65xCC5QbG6PxlhFl/b4ht3
xHjOkIS61RqRKkDmZJ8+hoMwoC1ljTYCdcbs9o8gQyp0+zD/bSw4VVcWs/0/hG0tBZulfCZKn41x
coGsfg4BialZWubBta2C6V+6J8fvMVogyrdXE6zm9b/5WNQOSo22ilt6/cxbNpZpMxheeiKKqZjS
pnzpJcp3kH6ymKke/6UbAtXFyjwbm5YLLhxwGc3o+OZfu+9E3YQtHqg5+ZEhaNswc/vPFS10p33R
xEMP4XoANtv+S2PBUfHXL9X71HpRp/OKMC+E7VgkhxYRYZD4NV+FhsSXIRx6/e9V1S2v6lbGqUUq
e6945l/VG+/07mVymrTB4btvvn0AADvJvUHH1b8/KhMLuVCjMwm4VjJSmd4mO+biC37H4EhS+Pb2
3uZpbNoZLz7Jt6k/rYRr+JD8FPrM9Xp3j+64MDR4nfa1Bsr2ANmWQMnLV4VzKGfOAjf6dAW8k27H
+4s6CDky/UQ0lRvDLQLiwMqaVuTz+Ax+jKm3DD15c5+OlGxOlv27jWEmgBOlXeMUmwQwOZAwZZJ5
/kiRYIPZyrZ55PvFpb1kmfBDeEob9cw/gePADlRS7M/AiQ4Ty2YYbL6EAA5QcBeRCpkPUCH4bGVm
+9rd4t/Vj+nIJCpMd70QDDKIlIJk0aaDKEtLA8Cd2VYEhpKLq66ZneTqQfaE3ZGbaSQdU7G3B6/q
ELFezmrUhruHSVgE1GTicTfW4kNje4dnnCuFb08ccD3ubpcQ+xStmxYjH3jipopFBVz2IsojsLpT
NpxDBhUvCO29bCM9zC6xUj5fImhIzEQiGeCbV0MoPkwxcFWYHiZ6yQG8ZPulcWWfgaGqsxMjYEv7
846Nbl/HRzE5xi3jskmvnmE6tx6Htl6MoahjzXNL2zIrUAsGb7lFf9q99x79+5s8Ko4q63G8tL1U
92NPzf6XdqJ6m5ibrMDB/UX7WMX07h06Wc/aJ8sI9i5OG7DbuTH9AeshwXQAfb2MZabanY62jZUJ
RlY2zKNqbvgaWqGnlm5VS+FSkBw6RMFsHRCMfcGxUaD6db8oUQnLegoAGOQh0B0jEov9eDE51J26
yWj1xs+NPiZR2k/ud57GUN1Y6JCeg9vHuXn8cgvtEYREwC88mf5D/IuBoXzIpmR29qttTKzch3sY
crnIqh4ViCWL4PyvVvRgBIi6gjwmt+99UU9wwe268l6RITkXmyeA3S6//c3217WFpKB5080/Sb/a
hqXJX8MRI8DIVbFtGhR5O+Kg0HHBVyGLnpVGuLdmaB7fQBgnI3TTB4XeLwVHoABf3wN3HdyoZfT3
QTeqjbL+NfK2ZPWZod/It1AdB/NRL2ch8n3SzLWZImLrBI8bR6Kfwe0TV/HYZFRlfWKZz7IjgAL3
RccvI2hbOmVfxM3TS3kNxL6AFpj+rr9ww5GJbNLHWn6Q6a0iO3ChrnmYds4YBVanTdE5Bi3/ylqK
5/dpB6HdEp3p7lhibItj9H74xjLEA6K6MAjSE3USPQy05ek9EFB5gS0+1DIdHyI/gCTNy+oUj+wq
enjNzRcKYR4f+9IZU2OpDd+QNTl5ImpcazhHMCFDKdLAzCcS204HW+CpseqJa/PossTTuqq8QV+y
KNM0U4VxqK11tTSawamvdGyOr00lAeiYk0MPwatqh6rormK3im5ldm2OfRRvTea8zcuSpLBYNA4R
QKABZkl/Gad5ulHujNE46mFv7N/RaceF8j5NSI7xEoILhoVHRFFyJ9MUsahczwc/LUhz7GMJ+hyv
5lUge/0BB24/9iWN0xhkuhlJRmwohB/CGM+TZ3U7u/Z+vXFXVa8wImtq34ewjee3uPmwxJF6+lcj
0GMoTthdTMlCwbumAddi4ock7523x77nvEEtfAi2YQ8tGbmsHMHpNuY3m7u/m8z78WH9It+x2Wji
ij1+cBvTNRXxNUgVd22qCEyqvhK8yPyvnvvNNjftXGgBYsPMEC7eWJBBolLy8KJQYGPEcvaJmpjp
cf/zttw/hAT4smqOYno5eMwKE/EZTO7rry69NwLUUgJx7cZlzpjYPQJOFVVQ5cPMbPtWfmyqR6YU
mypjg4iSIj2QfH2oJDSbn6NC3T6PVMwnZlvglFBylBDjKr65j1nwxXvRuyldqs9l3f5o33HyRK/S
CJhmTnX8QCaqCJ3Z2k/VFuZDl4hDh9kc5wW8Cp2GfU3R0vew2lPsHAQNMUdpz6zT8l5bzzYN1dEi
GebsLHdvuQjvT+a33ynNzA9gZSRIY4/X2CVhlwhtONeW185I13zKk1/VMmJdZI6TzwsHVC0x5uKW
ly4Wymtc52kCb7IMik6ThiVK2kKgAEGC2cP80rR/jOfl18c8VX99oGYhratyBmN8co8YuiSKrFiw
r/WXZyJX12SNnu+X9mEUFlnxeeYf1oQ52B2wu47vfujt1vaY458FVGEVnDHHfy6Vl0fj77bqNXBf
FY82q8uzkXhNcCsLLBsOdUfq40N3MR9e2gg4G3bBPzcs7+oTZO6+OO7fNp4sSs1jJW5Q6WzW2VCc
qxTRv+mSjbfozlHY00MffNE3/Zszh0pHfravn9cOiGLFlE3PFKLYpdHmejO4B3qIy5fr5Wbhxmyi
ab4aNNgAfReEoBbRvBL/sneOFv2TFAbzfdHePRfPW5j7Ho66yinHe4k2d0aJL+0rJQWlI/nbtoyX
gVyT6dm+xvnO2KDBG3nc3xDJxlmq9UsTunxtyjFw+w4VhK0GTr0oay4tOIalEaJ0/lBOvSLkT01Y
rHy+VxkJJqpPOCCJzIXKb1PZ5xpkF3FVMUMlwaUcGhlDfu3aje02XGhsd0Ora5kihjIw+PABDGJ1
IBIp0NhqOAEu1rfe/Nnae+xyJzO+XGO0e4aTI7t6y5LBuQwx48Vcg0+aFplswaqDejwj73r0iE+m
vE+z7R2SaHIUMKBMe4zqa74BWvam0hh0185+0zf2GIHIloKh9OGPhk3Zv3veg4VHD4hyu5Yf8oyX
M0re+e9oJ4+MxHwIDlnfI5trRuP6HCenbyDFZbaS3yvOOMZICIuCEVe2iYZ3+iTZqq/Gtyc18esX
Dd8FUaIBJZxhtrBCb3hvpiyT8siBlWNn4WHB0w47g22prM+l+lLt5FpYHf+S7+7bJSe/xgGzqowB
GQCEKjrjrybUpvjx+FD9OBFc4jzNw7Ey9Omm79w8SsnhZSwxggGopaffMZbwLxzVQDFfU+cjr46S
7WRHhewhvkRxJON5FaqDaLi0MllB+awojQhQMBuOHQS6NTRbzf00189WHh/mjqpZZGqizWNzDu3D
jCrlsua8aqiw3ceazvAwcm1Rsqc7uRk+buh999y/LlGyFRI5Yb39+ACCccHoY4RpsRqk50qLhvok
3kngxEUowLV8Wy04JXVbAhhLx1+FUJ5F5A0FELSTmRxVtI/8KC2FXDJEAtq6YheE51teKk+Bc2Se
fBGkQ8p9lNeAt/bgPJcO7c1pYnrDdKCS6l6qbstnEvVD8dwKf8Y0pX5tnEJJkOg91312ljF0gWsj
HqKfxfvUj5Wkl/P2UNw53xirsQ+5fV/Kwc7K8TEf+56TUjKpV8gTuaqWHOT9TesUaxyJ2hUPqD/H
CnBjPA//lIDydz6+VuZj76/O79ih2fWxY4z2guvYOviSpNPd49f+Kz6gVu+KGDyWss9idlPLByKI
F++H95xRNl5DTqGkzHgfzPZlxayiNV+dUhy1AhmQXdF70LZzLspUnWT70zfTGYaGBhqnsjJymLcE
feAklWUzVrVoKut3FpgkwbuMHM7M8Pad6rKc2v6a3by6Rjs81HSwLn6iDrX/0+iaHfM+CvNfwIRi
+dE7AjBLzlRFHeW5WcUR93VftUgTPSLP90dXtESiKDTgXOErtHl1UE2mjBYxe5TCmLsGSukobbio
33wotLhT6OZY3L0BtrK8VHbdEBhxNuF5FV+XSaYQ7fhNKcOC5FsPvmLSops8OsTeH2/IEbFh+tyi
MkkKPAHUQh/MsqyTVcs53QfYnWprK+28ZtZajyffMkdIxaka44XHUX+4ghIWEyeh9WprSSEhd37+
b3OqU4q2EUh+CWE8D0Mr5V7oTCOd/C77PU9GsW6hq0/HVbo9q09t8vP4HWI+iDEPKuTWad99It6c
E3iz5/p+Xc/k63jHofM3scRZ5uoKw6muPuKxylyE8rp+yZBaDPjo8A/CmFsMEutWNtecLkunTXfP
FILZQA23hKTBcLCWynSl/oD8ja7MXo6XVvt4ruZ/DekL6dY02jtyiLBEFGV+USLmWbHnNSDLajko
sCka2w4WtjulaPvRDQ/Fs5FRTJnunjrxB+NJMRhl5psse+JRiN5IRNtkIzZMNszYXYdTK/asum6p
fG0nuIwKCBPuwTERB08+nQSXiqsmDzOeiJ47hTmcorodZ1KlOB6P7IbpcMPn7yU8oJzMlPf51vbz
UoeT4HegbPUpDlx0u+kW8+bYzrP3Etr2fF/rC7fxWuLRZH4WLva9ybIq8eqwwTozNWR95WPsIiSR
1YnzDP+pKCkI0zzOhFTW8Vyho0MpFS6NMEjMhOXqFYUpolnE+5eJqeDu1KdAvAiKWU27y06ywJt8
dliLXGheWunp8Ng5tfLRtD+VCll6JvqcGjehpntqXi2IQ90AzYiRNQ8QSAdKx8iJa/Lnm3VSNAt8
oyq8N7KfqxagN924/r6uUew7l2erUMqOVpGqcA+Jab16dIZh+mrTSHbExbaWIQ9yA3Hv3ilmLfSn
BZrfdW7fm8c7mylZLcSf5D814c+OidvwRG7pC858Q28n+xgYSPJ1QIj9xkCFFVAwXaoZ2pS6RJE9
JkCYoFcWha5EjmCItXohCPJsaizmFdjjHC0zUzKCes0bOENQFd0STIdaKpfjDQwF2k0bUwolKoY+
WMjpBcwbMsBSG9JSlNK75uVUtj2sLpWvbaKdTkRfWClfrHk6Zn7hnF0z7VZal6b5zvzX/bHGed6t
ejuHpLtDgytkug5FY+eksnGxHeGg3kKD1YQRFxL2o3Ifv6ohr8TVqyLYukrYybG/OIzUkLlcIEHm
CvWbSHLpz3sjUOtFJsW9afFl87xty7cyJQUqhqH4AHwrN2eI+nEsI+aRoXgd+Ui5EHLDTpEN1qmW
OtVXa8wQqQpFBhdpCbEl6UYc0Ys7Vfg7e+V1eWsHu1YP72DYY7T7MM0VZHXJ/p6WRDrNeCpKyRuK
0VktS5lCPUXHsa36jsONteNfjOzt7L936vD6LVmWnBprrGLto1bh8ayeLwN0KjEK3hSKFcUNDxCw
3DWCTbilj4l8oEPqZ/kvNq8wZUk2PM8rGPGRKybww+D6MUFaXcmKebwLpon1/ChJg8KJsciTxcUk
0dxGGcnFaLrnEg75xzpXTyFpkAaw1G5m3tOl9Nge/XX+OFUKXq3y/FiUv7O9zftp34jvWknMx/Hg
YHpqIZHOcelClmjcmrF/0nq7+162KRMSevc27XLazhSfs8xjgJNZXpQNSsrfl/fvLC8gzt/9AuCl
cXH4w6aPjUT+8yrbePqoX5P1xT3aMMQ6dq+b+hrYfW6nkebK8ikH62z1tB49H/ny9VVJpX9PnplH
+udlIJ5km9nI2rtfDrdkrnxhxgt+M+NbXDXzgUvmIiwqLzTQ/R4PD6g1raxSv+fpO8OvWI7ycz/O
sz1xza8YwbOY0MxlNO/IHNuPCbgPEv5AW6fafGwe82QfZs4e+z4nP8KRgmN5gS7xqTOlSZu/wmlV
JCHF6VSdJ962TyZybDvH2W0IGSIPusf720U3NwfUDIhzCmQXaGYC0KfF++AwPK8r97aLsst4z31F
j4oHAeMulnC+rBs0v+6BcYeytlENDc/N3YQnWPpTSfFKV3bfqlkoD6MWbbTH6JUsPwpdIULTdJVT
4CVXX87bYGgA/s5Bf4uQUnJSzLAxg8LdIaMiWvgUakMBOHGru5TK1qDfZwdBni889Kgkoi4pDRGg
9H66mLCUN4uIXyid652pzH3dkCQk/FKhWwDcL1t/nC3N9SLWSO6aXNlOuZF0d+23xxdCva2ANfdb
JmVRJhfh7OCFLsJpNR2tGMedHI416zqVaJFTXUJ5tfgxek+nm0Rq3i09x/UvtiuTnqVfnNuiS3J8
xSxSGi2DHgheSEaZykeAx/y046CHPAQircGN+5OZVO1Dtgi5TDJDGwvenqmgdpl3oOk8iHI18lep
yfNHCSY4H+DlXMcFI6LOLln+upW72BZNZ2HJSfz5KHcxXeO/JgaocC3AR+ZYnrZDbTV7u/Ukooso
vPAuTPoup7Mwlq/GvQbyzdQRPDPFX7J2e3sh0G1vH4luolBs7lpNDk22r+KqdRcaG/DhGAcHOM8l
PWN0YN9WrJHsdB/l86FZ+A4+yqRMx7paHRI7L+vi2XKchrNNCVEmcMPiaIbk2IFtUAZnNe+QWh11
kyInRYA/rQTeELQS1gvzeduDA4vPVWPHckBiZdFIrDy+ld3HODCr4Uk7/usuei5G91kpdD0H+3FX
wOuuCCBnQc7hESA5zkZjMdekVjwNvznXfTksatD7yseCpQixZOXXxu8bqWBDb/ZsGo42wObK3M0k
/ZlzimAIiSe9VpTyzeW/8LvD2cltzuHlvxJvy3CnKucS56GFd33qitV+UzOlqvXHvLmYzQfdzdut
bMmaI/15ut4K7TP/Xud/hMq4qrn+6U/NQNvrbStmD5vyY9IUycWXvdQUnrYo7YvxQymzrt7KY2VJ
Jd8fZ/vNcF1yxeat3MxG50yV7URz3mk+JuFNhu/yZsrhIyh77ZUbyupwvs+mo+lPTOP1VHTw6n0W
u4d61+Rm2h+Hf3qZaKdmcW/tWPGxvaKX8kVgWkHCAVuPKoykMZY7hSbp+VXkqB6gtDcdQ66bG+6L
4S2om8N/vB/vcFP3tXe7aaUPpRzZko/Z9qkih7VpVnGW/1xSNxR1ic/2fVk31WLbWroJwm3Gl29h
vusE7xzuMrrpoOuPXfXwfZqkVAPeko2yezvXJsuOAajPvNCycB+R8djKados3ULKvMflZ+jdbduK
5MjxeerGS/4gy0a2+AYj9Pf+41e+ARy0cBgeTZSargRSufcHqlJisUVsja+/9qHktvwGHzep/JW5
Xjl92yHWPhpv40koQXevjvJvcm9InmN3g+No+YenAFSkgWZmAhQKz8Pfr/9/EcBtcCnxjFpIU1B8
+KAMlrL9C0fxfAB0OQLdPE248wos4ANHfZXfru6B/5oXjQjYDjO6NwArzVYt7In/7oj7t0fB6Huf
qCnfaNMpusl5lJs2mtuxOvcjN/s9/CRrv6NYWRwAXKncuBdHHgrF88/rw9X/RviAYpf9RPd0uo3i
jWzUVE00QS7Ve8MQZlrJlGfNxajwsR5WqEkr/0y6IpCTlGKfyXW0Mg1TPkG2v///0Ll601DYNcmX
fnnzYPRKYStaK6dqsLE6TCZjWUmQZus/fLJF/TRxXV/VMPQuKpVKNRwsdkwXcShAX2CGRh1/iyPS
b4HhWS6EqfXTnzMnkGdgcEyWfkfAol6qjq2Eak/QbIrS1rEPVqiSLvfNYMrKfDbGfcDtN0gb7OLC
Z1wAgkujj0sVuJCpLv95CO8Nu6Vpr0mik/FaBzPjSSsPgpjIFpL6Tt7L3WSj+5gzCiupSF9Vkoyx
qVm4PZt6eMjCB/OV+KGJR+e/x89fpqO/v1SYerY8Y54ff7odjx0PNkNHit3wy/XSHYkt5TVsTUrC
xQONjsW3c3HZfJNNoQD+zDUfaAP4cLR1TZi9nVYn/S+MeZdR66f1nf9I1XBD2wuHC04CHknR3pwv
PooZ4cZ+r33O/aC9Z2ZfyiNM1FVBbOM82710o3tGhe1J4q5U96XusX2PYunS7Y1WYE0TBpt67057
3Q1UoZgoc02ivctisFqi8MR5pJB8tGxFUUgnlrmZQnWdFt/m6O5lCjT1tr3qkKmERzVVXXxISr3S
p/nDFVmb+kZl5W/kbY8T3zIytX7ddOPLUbEcdGPdLht/x9i15H4pDuz89k9DcGNfQGL02nxsTdfT
XjvsmivuLpcqFoaVGO7R3O2phdRiW5mB6BV7wJ+GLWwWb8zsRf7EH2zOoYpw+wpDW9Ph1fnvxlq/
l6oYTTBT2FVnYYe2iBJWZngXfze/aRImQtz/CT8IUAyPuIq6C11MNv6GWG4OXtxN7LuZ8r2U2bay
t3IfhyVbRyPKddP4WN/OhXtDgCCarvcYtuDt2Jlt2D5ftNmO6AO8fmY4MWq/Glv4UDIHz9cRksb8
/x89+3f2GRjil+OknBugMWt44r06e5xlYclRs8pcF2qMZVdamqKuK0KMT5dij6/226MYkYCXpuVo
G8k1LRackFbTyeIqlObFnqLA/3bNfRQdpuXqvCjbON4++bPkv60Yu5si5rStfsXezxbZe6bzij56
Rl3tZX97FvWrbFYOKYFUIpI6p9x4p6EksaFDONb7yhqDJL3oH2kjvDzhTFeGtknr58HsoMncW4aO
J+ZWFmkhvRphw/YZo+6pd69jbhfjNKt65TVw/hfn7y387MyEbDb7rAgmHVP2NQvdpiBSEZSfgCcb
/z3QQ1PatrpvTkw21nLh1nTbHimC/mi7ficGtEHpk1vTsXjpcN3WKGJrH6V4H126uarsrYrXxU5+
fG/Hy2XJC1fRMcLR9ffx2Oa9PcrhWe/Cj7oKw2r69Xm8Dqjgl53JxdaAgpQrxZlKjZ6lGppTV9/h
kAizr3sxzeJCnfQ/ks5rSVEtCsNPRBVBQG6VHMTUtt03VCcRFQQJgk9/vj2nzpyumekeRcLea/3r
Dwt/ZKUCnd+OaHeUdLBFAKyt4XBvU1ggSoSuDw52qDsPojLwDWruM/IKOuK/XELNtUQXKJNpjDeF
I5E5Q+MCDeNEnQsCW664Z4QovSNbGU34t4QOnjiCP1KItxw6LV4xClhif/7VxSNf7S9rgcqYNngU
xV7rZKyytKoTgSNHnr1bzNaBWThmSIGU3tYqWmcbzK3gmUILmVvv9LI46W+0vbl/MO6kwqTgRAaL
0q8kO8rTU6rxDloWEdmecnYliJBvzxqZDuAW0ePEgS8f33QSdrPsdrqL6Fd3Ps/YR6WVe4MD/KZa
CDmXGa4gCWY2fhHmiyJskwbuFgYLGmGZPtap6KGCil6JUNaVUZ1I6lWBlnkaj6hqD6AKAlj957dM
JeWIOAE2d870wM4CNBRAW4IXzgHXvUfiq3qPcJJ0uNGHLqSBAaFIgWrR2UFqh0NDbJRDYX6goWdT
YPWIdJYOdhFOmlhPhDwJ/g8Wu/Ak/hXf8an8ZqyqIfoMr0YUgXTeoHLQ2shrupNW8UBJzMUxeh0P
4g8wUF7GZTHR2ArAAz8flWFP9By5LUk5RpT4CG7rbp/76hJW0w1nGSgbh9EebTNbQPwrV4iM2ApJ
oT25CV6b9Bzx1SRiYj6J4gyYhC1NMFngEyym17L/ehZL02WBH37v/Q+gIH75oHdYcypnBwbRaGNK
jmJId/dJyUPOYk2pRAjVcXTHIwwjAr2p60Enymtwo5cikpkG+bVIK/u+MS0XJONMH7Z8/l3Siut7
Xg4kTUCVjlTjWG6HWIIq8ugcICYwPnaSbAPoiAE/Yc31vv26blmX7Pv2nBOgAJY5P00IYs7Qwt+a
OTHdGIhjQ/oQUEymeDylmhSC5k48LENswXlyzsuEzpdBBjvp4Be4QJB+3SQz9tzCkRGYuaC5iyss
sFTL+Bj2fqwW2ZWMU/FvOvxV7B7PUwBXMKd1sSVH4sCD/lQ/qHwoOd3PzKNPyW/+pxHeAMnwR1rM
1ZDKt+uO4GzQ74AY2K8kbqKZVvkIWXigOJVYmF2vYc/whLvSZdxOGjPPH1MV8HrDJsX2fiKnkKF8
qwDDc6JsfUHBfosRHNOuii4+ewUge+ET1WK5dKWUsAPVK19LpRfiPFBWdJQqodkhW7wiIrB16gHW
u2kOyHdie/+FtwphRxRvbNvSjmY9ErZr9GQPG47diU1v/kbZhupzzpRlwEum4EgGzPJ+lB+wEWPz
pAANsJqbpHUVCPR5QwGMSmbDsjHzxrnXn6blMfs0ui0S54xhO/EKK+mYyicRvnwqVU8z/RHkeD3E
gHgMKa4rw1NPjQiVonAQ9EAtjeDQzT+FxNSFLwSkSqgnv8FgifxsOlY8lrwbqI4JkjvAfsSoTl7e
vzE3RIk92zKEdTC6R858tilbFDffdo9NAifoON+QXX3xLR8CBg6+gifNzoAAEQ/EXzJ61vg0ijGb
FA0/Kiuc4d3i+eZKoW3+gPYcUTELhS0CZ4VI3mbPR1F0R+lC4iJYh/a4oIU6tlU+N9HtF1TAhXon
L59bZifLlI/kMGJ4LXIUZqX9aR3Zd+XDUXQ9WY1LYUzH9snTroCiO8yOsjG1dknjHCEE9veVolE1
m8d+JBUzEGXcyy22M3jkV7/mQMyf23p+27VAOv8c9t2ZM6TGbAEN7Y71JJwuv4bfzIqyhja9l+cc
LE8xS3AOohUp5T9EFhhR3xJWwmabYNQwCzom8uz+1431rSzSYZ2F7UpdTqc6zr/oDh90CWwLbFu+
EXXt4vFmrARxVFsczjGZK50wrDCYfokmpTz1Yg+BQpuf1E9ClhlQbXkEaD53ZM47B75DDXXFS3lY
JE/yMzB1mHBQIeKcRxDiNn7C7HMXqBhMto7NbPPZrF6YP4gClAL+yprN0ILCFeoYTd9yyON2uZ9V
7En+C5unl0Nq27LBTM02TmA8LgmIkHtSwKPN6x02C7NtJwsABculZNkZvEA+JERHrodz9bYD+1Sz
2AajP7zzRfFn8PWYeVVLkj6iDsMun3r1rX/LNwOykDHMPmajl62LRCw/ZrYcpi3gdPNWhBP8JyBs
MsYxz0FoIS/2cG2D/jODc2p45WTrLHma3WzzWXj5sFhiKBJJAefzF07Pk+fWRObEEqa3L2jdnNe6
pX3QIRkbuOaKSntFKZVJ7wzIamCAao/Lvvc51avLy33BgYW9hA4ZrcmXBrGEvwGitbxCC1lhARiJ
tFPDiTv+UX7eH+wt/79gCXmVnRM1mpofWcOFLM3Wf4h8wask4I1hTjbPL8v0B2pNmDelETFLfR25
iPRtTCbIhGctVXrPsrIFsDfR8PAk64D9i7FDi3Txi/Qd1hoG8vADm/032xqDuJxl4wNCBmMLYmKe
Oz0d5jTN7NVs8f2JJvyY9J1KlOp03lqSSzHJnEpT4GAjuc+3vD6brckoXeqXJnFeCvOUo9osNXWR
bFBHQhrVQu6nzW1dN/sGN4oa64Ir8T0kLik/ZhuC5hE5pyLal3JYImF5oJ7b7DefWgpSWe3ZLaLg
Flc/05bhduY86POhcPuXHJOF6+qG5oB7ENWdwN/YDayA4u11VCFPUQ/Tx7AoI5Vd7rmDZX8kHm3J
CgZvgKI3llA4s6AlvWhC4ChT+5+DA4NcgTaeUQLfXAuzVTXEAzxm2JO76lLLPOwcag95oiGKPBS+
mcffkafESeEEeRd6d9mfou4DaTdzlk9or0ln92AruYsb4TEXDqnFeWFfd0AmPlCBnQMUbK1Iixgc
X1G591hqQXLOt9Uvgunlg/otGgmRhs1eyoLg/CDNDDR2RkQlhmO7uzczlsVi/JZWGcATzBiYCRHV
eK747UE7283KOrJwwBg63bHJyhY8A6jzSxzYlsf2oB+p6ECFqFqYHDQHhs60BejkZEIZpR20rpnI
5jI8rheqxBSKVe6ArTNvUkN9AePU7yvM08uDSAKBCwZfYAolylYdWh0aEDCqp21Uq1H9YwboXO9i
bULDzUb4svByJ26FkB0W/R+xW5IWwsXT04oQNUT09IC6cDghj5v3J+hrTMFeUSpKBBA5YuBqdz/W
uLrFTREA+tfH8sT3hGoaMZ7kUkNCJTd4Ji5zsBeJjOjfa/HeIyUASDdBadjfTl3Mkih4wVTGQPnv
qG8uNtcs1T8O+TssBY6gN7m3BbcDqOZhfhVQp4Ak81NtV0qs70kJgvhHfJm2G6EuyB4ZfQI2ieGo
EKyurub4pn3qwngdH3b1k1ccrFBlCXy4pNRpcGD+2WRj7MZt1R0gkGs6UJiIklmrG3btA53xOeC7
MCHkLXuB3i1bZH8Y/iag2BD4FlDOr9WagQG6Gzr/ondtghIQxMVMM+YoGVmcHwJWZy1gDoPyChWT
STAFD0eAFcKYzoCMrGhcW2UMk1rp6VlmW8PBfA6HAEffoxo4/iNPgI3M3ygc8u4PJTinSHWB527E
BmKmjU0wDmNhtX7FCileE9GMNGU6y4SetlgCwNB7k290dtRBo51QWyuA5+zyorKiPK0+5DdWZrGn
XAqbJYW7FqcZVrJ5RRwHZDP3sWeFhUi5NjxmW/OEARO72BdyFIijtsaK7bN+vghkBaw54vPoMQh/
LOxPNUyITnSSyMUYqkG+hLK4dK6KV/RXh6QchvU6qZH8A33HLQqjirWc42RXFG53C+7nmikXdyHN
DD0HPeEx99kSgjtOfK390uHM31c0C+5FeYdCQEfEpIPSmF+l5nkqDk36B2/8S9c+9550nMwlEYbk
jPvgltsog2K9phUDbwJqmgh7NM/2PAQwaBf1I2EifkT/sUzO+0Z0VyhFgI/s+0FTY4ssyueJIe9R
SYm2dMpDvmpuIJKk9myOg8st24a4YmAPjH0B5bKoBWcE1KoApoorH+oherntiU1ItcutiSZjLkyC
WGdTCeDsGlzh/apiRMlxSvNvk3qpSZubL4FP44HM0oI/Te+J0vgCNa5yJmrVgflQL3Q+snNH5q8R
aGFC0+I8yhWznTsXq4rwD9mhcp4ePIfnwLoyQPTUCevSp4AnHVAqcT1SpoYNwyX0yS69P8Nyg9mf
SVgW/12CDM8FNkCsiMZVSl+LmGUUn3puiee4/unhKtZEIjEoVD3ANYaDQO1cXPozGKzptO3ciXg9
Hou7k3YfSuNjsqarS8KhJNnmRFE2GTgWLx5XFwX58hx3Inp3uG+a2jNZwpQYMz4hUlapSUUSFwr4
2xFrTzpd4QsLmJefeHxhNuUiIGva1Lns8A7GzWEZsGo6GNmdNoQmmYZDxQzvl+cUrgFaOlat6I4A
AvK74ZvVnqcftwkALAw/OH6eyhkNHuMjaHm8Igz6Cxp+2o9pzbLKeSh0Uqej79LZUovG55c9QKi3
tu0HeeWN+1qdHztjcKy5mwXxPLByyrBF9gzUv6fHqzSOHt2uH2l+wfB1OT+MMglES/cVkzg+YCbk
nT/uW82Vpl2CIU/3q1iu9W78YYeoD7TW3OvAYWCye4x/BN2Foeq2lxzzZ6RpPHBjU3CfjOaHp5mh
LZcYUM/wMFG0dpSyDZ0NWxEjnPnwJU9phmVTcgY+w5evjS3To3Lj3JfXhNQinG63p2zpb5DVkCe9
FOEzLb5R4oTCrjtEEqbU0H0K54mMiGcXWsegOV2Qee01KFfUc6wXvUaiHEexwJ4MBtNKshYsN/QN
84CpK2sF5QKcBNoKjhwLtaS97TAt2meftwC4gz4K+RIoBJzq83LzyY4Gha76YJqbw/aCk/fgzn3K
Hw87ZUuE6hUZsEPCq3iuMY2VS6+9vF+EvAotJSM3LU1vWVjMjmAf5iKBh4GrOFgvfUeOAuH9IXT7
wEnMgHlDlxk95C8CsJmGuckhS1RyTtlx2dt46i94sbK6GL62A/HluQKnTkt69d89QpAjcyZhVFIv
U0Q0m88LaxVqG2ayIkATGT58QmoXR0b1z07OtSkVolDcQbEhMeGjncpSfDbf6GuQFUf/Morwhbtv
+HUm7wZmyifGgnwoAwbb9fBEOcbMmT3KxAgOpFDXvxWWXLFfMXLVDXpuB38UsvWY3uL03mJAK3bx
jci8zU6vIHk6j/2LZYu0SsLQcD9BHEUTegnYwZz8pJxhR7hiasXi/nD2FIGWj0vbe9rLnuWDnl9Y
V8HQSezDNa3FoNYhPOSsba+XHX8jf7KXSrBMpX9Wm3h58vC9jowvbeto0UCM9twb7Ad+qmYKMeVL
Drka9OK86zNUPRZT7+6on0RLZw4Br7DRbhCsLfasMhR90Hydb8Bdz7XdP/f1L10FDwd4ZI1Xx0xk
xnRpjpR1vqh2NTGkH7Sx7WzXXL1FPu0f87BqvSsoAorzO76pgNd3VGwTnYqMPLmbf1v61qjLQNyq
EmO3poV+jXwSgHJW/WbYmB2LbF2OaXnZMOx+yrSCPruYnT0/60cA5UZbPmB/3dwJZhxhg0V8RnCZ
KOftjVDNdYfIqa5Tumhl3LGLNEjm1Q/WVgSaNdAkctuLulCwiT1xv+UsahJ1n7lDJ0bd2L8gkBKr
SX/CA/Va0lggRB2feI21oMTw5qwVVLVaiYcjdCAQyKpOdYoiWcOw6EOZ4dgeGgDjcJd4lPMoK0OL
8ldyqi5MHpw9E3Lgi7q2/DqOuDMDiNj6v+fZENALQcyc4COQCWpDTF2zsP+6YVwr2DSDTUMwhTNP
hh4GSn1bAuJxGnkGbCAbcwEao4/vzwOJil8PlEQDgTLYAoMZAvIuJAZI0E1mS+kHmB2qn/BsE2GN
JV32CFkJC5TJZYUjvW84cs+oIZQT8dAzC/CaE6HVLCAOKxQssbiQnKtxvG+Hdc/kBH7HineXX0Gj
fLwgG0A7hHxzz9ZG98VUGEUKI/r8vhI7JVmReEDwGs3nEzXSG0+JVx9xsTNC7fe1y+DVaNgalk2x
vCmYJe2x9TBgp1YxCir0yhcCAu48NEyZMYs4vGLN/ieHm3MpCWPV3OcX07tLH8h/ObjOmlEDsZys
fnRDlwCdpvg85UEDodPTOgtvULHml91ZjZmDXngAZIAUcJBEFVbyHIUONRVVg4LrRGoBFgG2enVt
G0/nVjOAHUJYUrffZhSV3hzjqQpXGTMaZtC57RvF8xWjqm/zkl7QB/RwChqba1H9Ki+3J/McbJ8N
cPZH3TJX913X2MqsEHMb6i0VkCFC+MHUzcfxlMr51NIDmFjZnbcDTqK9UxU1SCL9mKqXS8oWVdlT
oSiAjLcY7kGjR5aCXfZPljByZ1+GIc1e/oSrrHZfcvE+f4KZ4WLCwO6OSyAOG3AIldlPDm7bTauC
ehfS/ys4NxutkPwZljn515zlUPAWuV413HA34zHqp/TB+6n74nGH0DEn5KDDA4HAIBtMAM5iLgdX
dZM0Kwh64N6fl9/+wIR1lgPOoLROa+Rzcxd/BGtfcP6neMQ/7qe7xJ2Klkj7k/l0WPldqR6vZChZ
768aZOmOLVSHSQgfowNqMwEJROaUDAcMiJNiry+ohfs6gmrCTDUFrb1cxD6tflJN4VNCr/Sjnp6c
599iDleJuNmCq0ehpx3UnI1aGp2pLmw8ALTdnYqD0ycVtkACrEV2X2fKhtlD37pD5wzwyBFqBdpI
1xnoOdWs+SOji2BsMT0BFeYb0V7oyKpmjjanEwH7zNKqSrsmEW5Nyk5ysZwuiwActIE6/ylgguTF
uOt1fJAhDuHp+dxaR3oV6iiZ2fJgH+kMzrg93ezhyA6cm1Qf1PsUDNJ4jiopmJmKj8+asRmtZwCD
p2a8DEPNdM/UVhP/utOXaBGa4YBhcUWx3Y6XdPx4sbyW8puFZyn+m/3TWrZgBMW3oN5o62uOnpzt
ecSG9nzI+oMh9F9RV0QYi8+AQeaP0RmxkoDP10Gmzq4rGFXE8eromZ9xB/OBHzXZZgQXWvvVHvJy
MlqS2KD/d0+kfsKYibqXMhd6CPFalGdyAh1ZpY94o/6MzWO9P++y3+y3wWXgVTs6jvkUzWcxgAPl
Q1ECYQRDirdRdYBtjGX1eEetM0JPQUdETOeMroapcXvZ9bO42zzeMK9AB3IQkoTmVJ0d6MtMD+gx
p15bAD3P/fLmy9DFR4YUfdjhEfUYoxkUwwVxwPfrO/NjnkuKsof9Mn2TGV31V1grDTbv/Rdm+Oiy
3XVHiEIzPCGEXp4JAZqwsNUj6uIacJVo91hLVSwPz+qhbb7VR9xX66sSSsrvNAEwLkEy+GAE3gv5
SrturAhLwq7fK13SCFmuO0PN8CD/JeYm4DavWXBqyRvgJdOFXqu4VFiX8tald+9JMLjXWEhRUxjT
N9Vpm83sx+vsz61INl2VQSTajUvrckWueFScTQu5yIXjvl43krVFngp9boH5QzzmDNZnHldU8sc5
KGqFDfmy/F9kVnjDhWnbGYYe0tjKJ3lH/aIARTPK1YBPon0YOj7Ov2UmzMVRlV8B8+9nTRjkk+Bp
0E9MRdqB1p1a/emi4ulAwVYQAM7uk8/PjfirFSv9RWyJZVsyDhJ4FG75gs90xfEKr7kxJhFVqYBq
0vvtiLE/Ci6cUzgiNlAoemekFUt8Xl76klsUJwUKPqklCda7NrubEmVXCMpmrHcpOm2yeXtGkZDH
c49FnBhh2X1i7jzH+j/p24Na7uhV8OUJMjVCjjFdVi95C2d5MBwVg3VQaYShGh865oHu8U+g834+
F+0XNULVBuryuuoP/D6vdrL8yc1Iw8I6eru5JBw/T0z3oLq94DuTWY01vR7dO+hjTWFHVDSMmJA0
nlkwFTQLF+4x+vKQSYy1YxACzlXFkFY/Me8RdobDT0WDKG+UnSm6B74phzqdvIVJHtOVVMKVEXX7
jc4gA0XK/h4/Ivbn4QrVDjltb8pO3cySySPs6gH8IoFAkofgTxt9X7wX37OVtlcT8aNgAuELyOCN
wmue1LEotdlQ6iMLKrLRc5DDuHocaU+hLxKDHBrJOYZ/hHmE5Ut+HzLxYT6JIFxltoNhZIRmaafy
g3zCz+Fn/MEgdEfoZGgawYTWKT9MHA5QJ2/OV9MFY0peuzbETDN8ICFCygDCJROAwR+14InPRmTF
2q+K7XEZKdjmPqk5InmLcwizWeiZDJbU7d03ttzFkYW8egucQuTj9ZtjcvG3uSza6JycE2Ml8kZJ
ZYoZ2YsW3Io7oucaIXPaams90AOTwLl87moQrgTSJWQMUkRRz7hRCyQfXdnZ+8XwimzDD30/8mP0
4YhIPpUdPKq4AnC5rEU65xRCMj4UfrU3wusKGAYpQZJ/CfhYzL9qgu3rX5wpSdV8HWG/7h/BnND6
kU6CKamUEtq0HoOnVzG/t76JvcQJCofzfnv1x7jD7fi2F1QE+AWvZe4j6QfFZfY3AE4L6gLeeVeG
w2dsQ5oDlgL79kSDRjWCVGxjprTR0k4OmZJ3Mf1sHYN6PWJg2h1NJvguRwWvCF9kUqEpSq30ClkD
qveJe4I4ceaPISyH6sgtFRJwzZWkPxCuIpA1R+wJ5sJ5+RyYuzpW1rhLIWtiBJp96BXtmLW9Dh+d
Iw++NMN5320pzw3k1xjFlo61mafXQE7LQAnzoIhfXh4bqRS2/BloKG2Tc4pEK5ISkKG4XjXYn59X
UiJ+UnqbUgMPnuW4xeHSuVMW+AynvHFzwxwimAXm6v5WJmWSJ3piJhJqM2/gXcgmCbBHi7J4Fhhx
HvTHO89pqIdaKKGzdfTwur6uH1/jqQwQUe3zdbE3oQju70EvZsGLa3D+mrC1TI20jLXNGF6Djk75
53ksgpH5KsViPIaXw+1QBPpG9xgA8r+xOx/yOI+tt8tJTtujllTRLVI+W7ej31g9NQ7/RrXu3CJ8
bFd0nW+jnwWPyEruscT/93g4FYzegD2/mpjzte9OvOy/c1ejhucHXuGMjiYel9NR/elOLZKWzRWR
62I63g6PE4KgON8XlMCHbMdM3j2vNHxkDmNoJdJnGc/SnuliOtspnrJ5eQVHq2zknZy+8Oa8A2Bt
p9/nuv/gVJ/J6d5qqyzW8BISx8uuslLXajD/dw1fG4XzYibtz91atG4eqOmLV+Q8jA47XhXBN9xm
sbqe/9Y+EvetHDSUJZgxbTGUDepoQlQJ/U9amSvdKUA6iqjwtSMDe4oxlD571l6K2NUjKLZdLOFY
IyxiHuTYBjUGGUw5ugDOnKvHMyebI0ca17NEBPnSw2t7OJQ+0iQlGDH2QBuMc0MC3z6RAa0tunEF
Ek2T3FHVhsP3EFGryXy0zM1+50H2USZZIG2lFXc26ifuUO5R/FZ30naMRr/8d8/d36TVFU81Js1J
+Sdts/X1janm8G7O3SGCuvEOADf6DCsL5qX5Zx4q0f2v2IxobYMXEof78vo2x70NcCrhVfj3SfHW
fXcczut79BsoZ1SKvBvfnJP+vsgC4wPoC56btLW2OHxy5w/whqSV8e/3yju6tnDEIyjSoJxdE3M1
YE/wpIBfmKDAvMIa4TOJu4XDmNfHsC/QklmQo/y5uLiT2fl+Alhf3/KFwaT4OC7fFR/bYLyjmQ2U
bhY+vzLIMjCA/9GB5uHkFPzAY92s5hta/4H+4SA2tlLw1IpttW6+yhUtsbWr2BXNXXtAV8D0HUlM
UnARND8LLRdXtFD3xccV51paDdHjnQgS+aOxZ7v+iDmGBtqJ0ery+bGuvmUYs+vM5a50DJsR7E3k
cmP0QIgjAOhs05+Kbb0fg2Z5xQoqX+abf+w78MqFAfDVOGx9N9aS50LbgTt+meg+4Sq8FScySth4
b7ALihM72Or+3rLWCXsdnFmylfSRp/L3w1OjdjcnhKFJhwQz650aPX31u0KmLkezSGKR0QlNuLvX
HZKTQE0MNmJAvZC7nUGaluZAqF3QsjnkfrU2QhoiODFf+RaxxIrRRrm6QU+77ZsvyFcjSxcgVL7i
NTYyAsMjs9fmIEAo/tGKPmLC2RUzZDH1gGDKUJmVnHIJ4D5+RS8BJ+EUitmsJqhIWVgFQizJ/JB5
zLHunMzjaAQ5EBrKI8bK1m4OwKAJ3Wkd2J+XfR1QiaM2DAE8EfKwW8GCyhb1HiomL+jNTu0BQhju
TBAQnm8IIjMPXg2vCTzjMiteIklgN7qQSSHedTohrJ1OoK8w52mzMZSDzgqQv+tpz07F4RIcnrhV
8JmhbiA7mRafAxM8MBIABhYE/Obo8mIBAr5+BviO/YmN0TOQ7y9KH6EpyUoL7XtK6PFhBnT7zwfb
cebBYIMAZkMWZjKTbyFpvVx+x6mka14JQEKk5TEiYkS8zhIOiYl/DNV9IaVmyk6Kku3ECWeEWnxR
ANwCvsAJgycJB4yXZkzL1GR2EoblbEWCCdsfdHmF5Re8WAdKVBf3B8VlamL+sL3bXDoIzdici8gN
EFloU6tZs4R/Qf+7QWlY+PettEiAJQkcp8AXPwdNk8+yhITQH8aHTUieUP1iioVTFrPZA8gfaAFP
Hc1MKIyyTnR1tG2AL2BZ2CTZTI8TrXQJns54KcGjYyb3Ox3QMrZw5CZxuKCSAVcRoA5dAi9k/lBd
VEGLNT/oyeso1OddXK6ugsAKRIpUzwXlE6IW5AOtc0yk9L7i031BVBCrwZeZVrH2I9gL6tKVvwSJ
+xWTpPabXJAK453WCVrQoWW8F2uuzNKSIDZihG+EPREic2/u8ZkFMYPcCsgY0nG2rNbQzvl79FWj
/c0Q7cKNwDSRgZgAClFODrwFB3yeieKJ0wZKNwuJAZhzaZMKSmvGdBKhrOE9T7QczovpciqcnTmx
oDMHUCzA9RcCC5Th4t8z6/JrSOcoA1ZHkBp2dAgAMWwc5WhT/ZSwQR5CW9vZRHjjy5E7sGxKandu
NciRgtM8/MwYINCtAlRDb8Y5xj6v6/19dV3VxKaAV2H7zEybmYvHyTJO/eH8CxAPSMhENGQiyG3J
7Qy5j1GnzrudcB8VEz2eyYnXg1vHszO5+UpvHV7OronjcvvFEZMePFbwp8exQN1Q5MkB95NWvFHf
b6BRgiiJW++Krxz3BZzgPeCbOEludmLLBarHzwyWMPyJyIoY92PrTm5Bi4Xgk+eDZeq+sGmAOOMD
VK6BbqrHfAqGhCGM7ejSmWU+eEXcnHlZzzwCGhF8TkFHCEI1LuzsTZDkII+wmXANU8DYkenDYUTe
RvRmhDqF0zi4VxNpFhl/DFXRPEIM++SBewqGzFGFssHH0F8sIOI1hLgpovvHgad8J2j7/GcZsbF9
YcMUtQRb+Wd8amydekHySc61zzqp7HxSlna/YP4JzL2c+zz4ltfHxdqAm3X6kFh5earjye7Xb0S0
SQGbhAHl6J+lyQNIUYjLbn93th20KWX0sG00rdwnVQx4BswMRGym3GPCtcq5gBNpiwhTKyp2xm+s
jNgRnW6ksgtSCY5Y+HLOvlF8LjM8AN9waF0WBLcSn+bWG/gLoLtYXtlf5C7hpmiGeEHL7sXXll/m
iaL342Eww385l222UJioLyrDnbmIlFeT3ezNUAaTRCmUu/nxxbAVzOXvzG0vfll/j8cSYsqi38Nb
w6SbM7Fg6JgtHN7kg7Ct0TFPOrRXe4p17sq3nEHBooZKiy/qYsB5wZ4RNALU7uUfqt23wA7Lfo1x
FDYo3JEM4OFPMqratHY2rYulRPxN0sN19iyQFj/fK5hm/Dz5c3WoSjtLsdou96snlJ/X4meWdk6D
GUppw7jAMlki7Bezlxy7GtNWfnMbGxkuzVb/xZ8GZ5L3jIEUChgIfngoPgKe1ojfadbieJwnx+f3
qXTFRzQnHOmXICMMKVOjCR6geaACLNLLZi+7xg9W+pTj+H0H+W9ncLrZWUA1l5eQ6FoaTR46Zg4G
3t/sHUfarJkAlKcQ1TMu8s9Daqwp7qwo/Z4tr1vljKMeE6aKFuDAXsJOyy4t+/pPFRCvMe7a4Wsg
qyYRSq15NJ54gqbPfJ3jU/r8wpia9dSAheAMLb3XCFv8+/GjY9TIxM9QoSJNnasQDc7qDXRcA2M2
QkvGRlH2FNgKKdXOWQEUeejQBe5mdFsX/hlWAg1YHjVmVCJPhiel41QQsK2fXCPEiZEtDkGhA5WN
cFwKMfu5kvGg8wjvgvKBaYMj5JGYXkBghk8JCkyWHqYbX/3dMc/erEIc3872EK+NBl67fy6chtJI
VVid21sIjA2PE2gXmght8eVDV9mzyu1LXZfTW64lha+zQCJVGCyvWfVo7c/Yxn3P/4Z5qJPtchBc
KXwA2C0ffEE5Lkif6sFkfzqLdIwNKFGVr9HW11mQjMyWAKg7f4ipbgCegbHwtUXnD+Flj6xAxRcE
5Y5925uXLZRQxa+vX9PXQz/U+Of3w7YOyrmNbYXm/ntbRAl2oSbVZcuYL0MZ9Tzccbxj9SYgD+gt
vPdb4HMoyHOPCRDDaQ4Py4Cx9bp8jWlqOuqoHZdlDsmi2dYfr8zucbtRtj3rK83M5ol/+MUdWPjN
a3oNERBgfG3jP7KkEqIGhizZjj7hhVpt37olwxW4aA22zTwfQ4iVqGvVwRP6kJCmk5pJfF8HUyjt
37ImHgpnuu+qyn3t+zOlSbu/bh8dXzJPuBUQx/I7fTH4v87CVguHawzhNfe4qZBssCAzV8sSgojh
YslIh6hUX0AFidZBWYgf489k4lrEtBrzkRDhGAjyM3g13uu74LFHYL36q95LMlDvdnZ38+v6on5L
46/KNw28Kl2MSrPLQmfgCj8FuyTFKfIdphE0Ww9p+Rxx8jkQUCjYnZPjGlc0LxwpwPy+OfvN5aei
O2Rj769R172fiw8kZ/OG3S015W2NedEiyGypdrRyMUnMU36rER1hRfM1AIJLzqS4irlRn5u5tjtj
hKmvFYXl4ExeBP/i6RvYYPutx2W4J/MZtvqMWrk4IylZpDW88RoPmSHpkhTJnRj7zvFTX4Kl4ytz
wVfysux0BKXwShxTSy/vIwvsx/xX/sCrPemYezGugixrrcohaIbNWPllcSiH/T3b1vjP0EChpucX
5aMeGnhHjJ7uyDvRw2euhRkE+hPRbpVJ9w79vYCO9Y1tAjRdmsX6my+Pd3NlrYpE/dAhciymj467
MNaJuBgd60u6QR1fPmDc3G3zET0i8FV9lSeaZZtbhPhbc8X/29m6+7a2k7SYaYs6qiNeSvycuZqt
8zdjPbxzu+7av1vaehpEYS4RNhVJFw2+EXDmi4SX9h9RjyJmsuvoxahDWrRc9lWDNdXHIzKCh6+i
wfzu/CIR75ABSGheGfcuPLegdXUHJAjYofN51QhOeHhNMhdGId/lPxaI4P5T+7dvA27yw3/BZ3aJ
X/Ew1guLoJ85I1NjtulQwDJKmMHEidufPBAQSnmsfYGQPMT/kba6vBfSAggFSQb0Edxc8ZuxLyyQ
mtP/nB9uBW8QgRDLL+MTeIlsuvjrz9Z8vBcORjRs2M0gkuMjPF2eU5swzkDb5n+WZUtk7uLFNjil
8On3DDkyqrh/Licc/i57c5ZU+ue5wxICxkLvnunrqZ0vnkooExbcQ6CaznP0zG7NpBmsbu7OMt9q
V/MnHlgYG2t2YTrzArNZu8B/jcxeipXTbXJybilodPjdrKgdWpVHz5MoDitPAUmidII7in0lz/UL
rsW6beb+NM92s0kYqslcXrmIlOEtZ6thX3O2rHG5I+ORgCwbXhf8vAkS1989zu8fFmEf+uIPG5H4
fNC8QmIHBfuaX93wLyQls6aPPI+L22L3Wp5Budrn4kUNYc9/yCuxHj+WvljLbry2sPaGa3JfS09K
u/U81U5aODoclc0FeR6Zi1Sn9xr6Rr1YdLC3l9WhhdLFToXqazGSn6FuLl/d880jpIBJZIv15X88
ndeyqloWhp+IKhRJtyjRnMONZUYwkINP399cu7urPB63uhRhhhH+MGB/X/M/OZtj8rFMu4PtC1RI
5mvWiJeMZb94uwt4p+AdMYiFENMd/O77CgQ6riYPd/tefcxlLkpP1+wHQn4sfMV077vKZF8FlGJF
luVS/Zv3Z6Y+qCS0IGdZsWhfTkkNuOmuYj7w5xl0IuZqRgzCnsPx0Pzou7/7Kvm48s6w4sqaqQjN
PVY1qiX9NcVY63iRCDvUnuWa7qwhn29xmW2BDYiXL8fLfvaYWTMsrOzexewxOTjXn9bq05m0invs
m+2UxY/oSyegkTorBYU5CDHWL5hEmweEq6DInH4/y6wAspJFI3Ca2H3oEfmlCpr+Sm6cUpkl22zY
g2V+MwZA/rYq+Il+uMUlQsRYJgnpQMUSbVvP8M+6TyjpBnShCcBCtN9O0rhLJoDak8/ls5PvpJeM
8/ceesCMCQPeyu1R4I1Q0592sn7M4Q8eGDQBGaN0GkP0tX9BuXuDaB832LayhEH3d0ZtvVVdxaWD
9oUJ0j+iAc8WUDET36657upuPWNKS8rh0xvrNgVM4vlDReoJSXUTp/PCjv0Shyu0JC1SLuKUzL8E
QHfsctdHu2VeE9LT4HKTO4NfHT+QuLCi85vhflMXlLO+5l3RVg9kbl0lvzH7Eu/hNuhsAu2w3oVb
OpRpH8SBLedWH5vaoAISnpFT6q5ywFzB6nRWPxeNVK9+uij2OxarTeCa4Hf9hIjUCgw0qXVfM6YV
UnuUyw0C63dnEBToasxZ0rvQJz79tLNZYTTzvs4qyEiAHPDhKf1H5cWRLW1UvR+jzCErk7z0pYN0
y7yyFL6Gb3S8YNlddDb56MDg0482kWg9MJHHBlTGlG0Ab+ajFIQO+IfSfSZzE5YdZfv1AwyF2pxl
3GPDjo6JCtx6kA+YQhiA/lHnoTE/byRCyheZB6afQqW9O2OtnBnvk5IN2aFsUI6d1uz3ynjx/GEd
TW8jO9TtTj0OCzKYFMjjQ2VRm8awxr40KIyO0/s6+o+yUnV/Pff6xwNLFJH54Cu8xyGTAFfi5mU9
v/JMY/8hPf46MmBrp9XtTjOCciwteqH291cddDuxP4e8buyfVJXpznsR2EvP6OpOCovGXMlfBxiG
Jt069e1TzbjpoNcK0tuXNu0qw2T6+Y2ekAfM595I1wpa4WRfKArRWoeBDEiGml5sac8AWswHVT5+
1vq1DDVfHSH20QMlCJy/cAHe1XZ2BW+G+sBnJgARHIpMbb65vUOvrabfyBiUgqeD5v6hTrHsslT0
k1JyUL9QvGiDifexuerPQC5F2hkUqOB1u4NuiLDwINQcHFaaU9VbvbtoA2OT2GnRhmNDNiAfFF5q
0G9NpwrQGvyEcWVuUEZqMSuuZ2rrdujPzHGJwfloAhDKehlDXHASbTB7041+rT9mX14ZVZCxGGT9
Gf1m+mQ2bdrHBFOvo2oHhuGRqSpmX73VjIHOpC28GzpNIZ5NVoS3D7xgyIIWRaXjKAJaUe+75VzS
9prlTnvhzPhYZ+UAo+gVOp1JUm565fxNsQYaEWIdlxNsZVaTeqhirtoZuEY1ZDewbxLdnKNtIKUI
K7J/4+KU5H/E4JETNxaOT2tiXuBtnkZhmd02ojxBEJU9p8nZ1J2bjlh5MWhKB/GtL7ZdNj10euGM
+v4KC/qEI34GoZOqg9cUySupTxQ8hOc++FIop5/g0UygaxE69NnsBz2vh1sE4I5WIEyxFSMGeY6e
/L8IcgdglX10mEx0wrr+j5fwLK5ZFKyEgI4QAmThN4RCZszzetw5DurE4Qh0jSQM+1VpUOE5UY61
GeCh7zqEIwLzv1lDBBU09v6it5R6jkIn7Ht5vhzpkA/Y16PvpXzYPKDbxmvMYwNh0oRFS+teFXb1
IB6xTHTmyrzeZfdokZmDnK22GH0IduB+wA67AoAgENJbQrOPPojJ3XqrAt9KgsleAo+f2O45+I1o
vCyYzXCe6xtxetkbQB9bg2IwNkUxE2mwZ25LoquPfezN9JBkDOhYfPwG2krRa9DPckEawJkIFUww
Ist52gTMkHeaPoV6m1BnbC4IwJ9z2jg5kH4NOJenbR6wTUTZ3f0gmdFGV6kKNBqjFJKzPYleIQVy
iwxQ6GbSlEQ+4eBtaCUvazxMrfFAoA5U54wPBhkbWRhYwhQGy2LwngB7zsGfOe1J6B0S66Fiz9oA
rw4AYTr8Poemgz4BaXV5SJbk7oBA1R3Y6KIzAuNpkpfYBVvrq4tbI7jlgVH3P867Fp5AiBQd5A9s
SMJ6yuWk+3wF4ekT1elmeYQj9DvArI66QmUhUq8SnW1jcNzUPzd7kx59Fl0d5EtwDFSK2W0vJdxk
RaCWQF+pBdPYefeGdU+FOoES12eVpjOoZ8bn4Rgt+DRAfnBgEGHVq2EPtswTUbBRR3Lf1VpC4Ypi
7Of2Y9mMMUQL1eubnjgLA+96lU7TG/0S6nbtCawWdS06kvVES4ac7KqHZzi/wfsRcAVd2ovF7Ean
q1nGHmTSqjNhtZaX37cX7QVfmpIVhcB0YwSJkx/e7/NPPpcnxXlxFT7yDHWszjFAUoABwSQEmizb
73RGdf1dkDW+AgT1egCziH4iutKYm+QIG07hiTL/q3M0VYa903uh0i4wp4/HOMkh9KiXp4bncPdz
BYmkRYEOJepRrYHtdz9sbELE9xORBhIq/j5kSGxWuYJI+aLePpeZvMMHCafxuuel0zC6dmSOlIIc
FlYKmp+LWD00lf3oeYXkFQDiZpl0BT7zIAWQie+/ThjZlP1lOJIWjGUcWr7msANs/16rDJzeLM2G
ycU8+nBNmzzICUDxSdDeQ9r/XbFKBIpf0mVBluHPAOftqyu1diVt8zJAMxLTRvomBm9V3F5mDHiH
6jBbb0Ky434K/IAcNiQd2jZgWIImEkEIWNHQQKiR2gUKMavPpIxHn7eXjdtVTR+MRM44hVAaNQtP
tlWpQRYUplPfLch/PjvDrqaY4r9yxCgDVKtP70XovO1VoBkGXDgcV694Rz+QqwLFWouWC909TDRk
l24NKrAgdVUSL09HrHggbT9XFEmRygSqR2m/8BPwhdmZJ+gxtY9VDz8+KnssdckYXBA8oo5yl9EF
QIoA+uWKomFBZ6L15NZv3Yg4g1lHzHfrhq4+G3bR5myoGnXdDcBSnKqjuTTwQhdLUAqqvnRGtMYD
quMimoYoA8oKQGKAEXZ8YwxnSCwHYyRK4uDx6Fdn+r1bPR8+D59lbNPZalZwkaE8ftRRCaGVHboP
BRBzm283wAMvV3ePmqUdjwqm3bZzBREmg+TD0pmOJFUuRnpMKYx2PTgk1Nw9lYQy2VJ+1vVREgZl
aiP024VLi1A7IFDo84RSiA3Z39Y5TpVNA8AUJgrDRBWIQshrDBxYMBjXUlJXoll71p6OTLe754U0
vBn7dxoEYKuMGC+9wEhmcLORVqhoRIE+1HfvZ/9N5RzuPj3M/PSTZ9TGJPUSRWtmZtqXprCZ0Hsc
EVZ2hdYNRSbq68pn9Kw30gz3TxOcRR18IlcBtSVbSF4nZp+8eWzOXrCmfhRgDEtp3efRwX71gjcy
688GNCNVmvTWtVU0UvAaZlxMgKgp16xxQBIcu95xckQuaFwu1191VC20M5pNmJrTYphwDeIFYgiT
FDUB6uT1CBIPvq2o1WPF4CUsbZ1zftxX9Rihez0MlHqc64FOEwffqMoDhwm5EjBOZyZwebKF6ioI
mg8+dobdsLl17KTpV/DTsVvzUXqvqZQyiRQK8P3H11MIZR8eOvevELycVwp2yZ85ASazCP/DJKzk
YYH9kOxweBVkAYAHiO5eITMD6gcjyFkzr9oCq4n245fn9Ce+U9rXSMZjoHljs1TKQQ2pcdJsXs++
gk7hx0U0c0CARlchXdVbXKzRqe7htlPsumNku8EKmZ5M4+sFJv1tK2AaynHkJA7msBNkVzaIwLzR
aSr8bIUYy3eitXRaTYJZLTACcwfwA1Y7Gx1mBpvX6jgHHHKhf6KN9ZW+4hSgVplBfs58MFZwoibQ
HwhC/XQcOh+cPyaMb65MtUoXxcrkCxafFV1rlveTgLdSiebSM8xIrP/0BdoN/ixPYSZEk7d3h9w4
QDVzna/VYT7P8E1bNMuEnsWCOseoy8YRe4VfrJL9a//Z8855uZC2zbK7Big2LCfJ7Lt4e9Xsab2D
do3A3I37dRebnZFBe29lbCiXU9X9rUI8hhAL4tiJZw7JvlkWK/q+u4wNbnLctIcc7SHqxbwBCPRz
EO2LFRXqdmPcOXB19IOEiX7C4gjVasd+xcmkCksUhrNH7ED9C8BspKd8nh4Aosyb4fdQrosZH5lc
OUEoNXeoeq+yFaoYjs43gEegYI5YyOfarOpTxcoqHNaLWQcZGxXIx2ORgpqGyQA18bnIfIHDCS8y
rbtBseptipV8eu2P4ujijtfVrHxSzNRRLNuPdGgCakAnTHUAXMcL7lhLORTjbtz+FG5B81RXTiK6
Kaf8hDYS3OgVySKrHNGQzLUmwOKqsUTsCcfQ8RBfg1zYVdqaOBqvUVn6LAv6YbZ6JrB90y9Bo/FM
xM7/jdl7ZAxxa2BCgR5nimF3yP7+uKSzDHdbFp/i9l3WGFZMDLied7xFUfOnChUSR4BeJJQgWujT
IBpmQbuMgNJMQqKNuUZWyaEitxA0m96u01q/e7igsnOqR5IbDltsxtvlcRjx6LF/z57XcvTaCHyL
DE7r5x5H6jizqfsSsFIJKBCh6He29bf/CJBiWRhXbY9Mqr4twbx3Rc6B9KOIyEMrTxHIsV8X1Fva
Q4ybjpCzYqiwT9EZlyGpI0MIMo9+UicH4EnLhnFembQf803sKVvj6yDCwKfTjkpv4bQck2nCQIed
/uIfZE/nb9DeykNXcP3EYn2nT0J7GlGDhIY42QQdwl4feBZNAfAlzTUNwr0g6kDw5f1spgWSPD/r
wK5JY/lHuy33c03IS9C6YRcCNfBkz2c3R3eAyiDBKQAe9gRkDUxLA+tL1xXT8noQs5QIwLFHVIH4
J6tmCSWGdgBdSLxGAYw2MHIQK++jP8Az3P8eCIUM4KVzn7/QOJoZpg37iwWUP/89RzSVwem+3zaE
mPdvzJ/TqsWLGv4ZFEwkeZ5b6arM2oUKBPIzqoDBwpdAY+rpaktp3FkAHqMCE256vrE6rtTJG/au
UDfUhMAf2h4R8BBYpBcgEqE0Jh9glQG8ByuIKiZ6qV2LX0/LG4QDHWvOAXtkBibkj91Hp1JoAl8Q
jJmDbLNDO5to3RFgRR0s0NPqos1mNXf6qNQgM0ZqiiGeVd0pzfCe5FTkTrx6XL+rSbFJqGsutF0+
M1NLZbPlu09mC0/F0i4Uc6mA5iV6qAOqZOHPzy/mOtweR8ZIGT/4Iqiq93wXnpR5e+leyPVSlppL
fUnuygs3IJK7+hLK43ZHqbfO7S9BJpKVlKogbFnNw6KHsTDX6S7fJfeYRiSbOKhKDvlJ6JP0qSBi
fVJfSHxkqJT8Hri/qkX1/XV/3VPT6pGKArs/5Dv+9xypk6OviP4fftxQfQWbEJSenXlHjxIkfx93
OTkpsEl1TC68AhFHJ0Ke/Sa/uXIwHpSBcX0ZH0f6RAeAGXo5XhQQNrfYQaFXdoVwCnonJY1kgDOU
BT0VMpemCuht2gquG/sRGUGOSTQIGLAzwBkyTEsEXxPuT3q0q8KFDVfSiP3beaHh52EfdT0Dj4my
j9jqMSVFe8HltHHn6QCkChdI4kFrAbbDX+ZHG5dKvuAB44aCHvBeCGZoWVE/RbGdGJHUDykqausE
qiQrRL1wNJj3G/YVltfvIkIPtheI3ZVLC6xLQrZE9Ocg7GBrBKiMf6KfxpyDAQgwgc/lN1HmhW1d
Ix1XL5lSxroA3A2jLIgXr6tBb/z03mgHVAE5JK2xs10I5IhlMcKqER67z+HTWmMbgpCJRxcaloQ5
ye65Kb9DYF0IIqIgwSSPGOyUkZH7fvWZ+V2G8opf8wOHEgUaIrZ4G1GdpIte9AGIE8YYGZomwooD
AoWGnYokbgSXcukcUcnEDYI6Oid1nA/xKSnmPQ/QAkx9x5yhigqhhO39AAaGjgGoq+ep3fx8/ENJ
vei25i7b6c/STm+atGsJ8xqwc8kKxJzoMZNKXN4TcabvUJ2ZxMB00BMic2Bt3ZEnQDT/jPIN2C1p
+bwnFyiAXrT7HuQbUcIsPonzQUQLkKYL6UXfcY2qKy6tEDWvuWkfN8i6dUbtIcMxM5sJTDhQAHkD
mq7PalpjBUKRDV/ME9kg+SwDn2sDAH31nHAtOanCioCkBEzF/Xk6pg7NyXHPjg+/c7pGCB1Qx6oF
3SyGCr8GEBwB16y3JiTJ9r2TCn8RnAYorYpia/BlPFHxRzPhBQkavJFT4Fr/FurN1BlfKIdT8uoQ
R4EYEWM8MQXpOdn9ljxivUWoF44vA+R5N9Zl0JLjxLQNKW360UxH/+EbfOMB24w5TGY/dlpOPEE+
KwaKED+L9IZdRSgsyB79//zUu3PMnFuOnzPCICTEo1bAYyBd/CI2ErI+g5I3aFSmKMLRSJ9cMKTI
T8Wo3hzKjXx/rbDg3hH4EebRNJcu4RXFPNgZIfYjBgjZ+vbwILtMmVn5vbPjy8IrV5t6DleZIY5U
TheFaJyU0Jr+85YoDXAhfyYThPH8PNRXWqFexmljUgPHoxwCCKSTeeSZQov9zisRIKk/RB9i/WzG
KPMw6WGFwsKhzkDm/LsQinFoD78hEws3GRs9OTx+p7SXyXsQVjkCqgXGg2YVAbkJUNeTmSgdi5Z7
Wg+4ofQiVOH/MCgcB5gzVinmFkoaMM5p6OCRCb+b1ZSpi9AAjDfhTg9TG7GBf1dUTHFOLb+bTYUN
2vxL9MBq8vsExetxRzfjc2H55aLzBjLOL7ouT8HO5s0MDpnduedIil097Aw2sg6HtI+2S0geQY0L
TDqtBcrVyoBUC2AuY4bDKIC6t2J4cTDQE/hkMhd8gEiMdiy7cbyETF4iF8Gaa4pQgDWiYIPA28EF
Ao7gCuoLGUxcqq1W72vzwV6HEuzRg+9BbvdBhkff6yXFIqBVEyhMP+wpavxFV5mTG2CaUVJCDed4
ehZ3LOIpaFNkySmNwO1qu363WSBHHRn3t4pPGcQoCr/G+AuryE67cDmh1r3zCeqXKoyc97D5TAU6
9+crrRM9hjq2NPK4q0IrdSnHAbmlpAWAUxCka2K4ZPZqly20W2W0oYLQasM3OPvF43fopRjsTVlC
BcpPHvdc6k2I8t5QVegkDzr+6zD3EM3EJsUo0HUBhrmpyIxEQotu5pC1QbX8ziXd5HeCDcYYoTzf
re2aN0Zl8BWeliquJBvaVIVyg4xk5H/MdY7OklO/AjjwCsIjn/jQE2jGT7RGFGgKzZy1v/edobZX
5R4B+UjG02Sufehq2d03kpgBn2kKa50eHHJAl7B68afotI4C/tPo09e5o2IQ+QKTiMzJKQMZWAMt
5DiwV0G/qgZF990wt9LX0jwGCWpUzfPUzLB/Fo6PwuhO3eNX0j32YVNFqJGOqaboyiAPVIRUEd2N
PIqQRgY9a6qj/J/0MdmZZnIHjRk4U8enh1KBsJXBjryLWfYAOYjQFMBTI3BigNSUvF5OA5gQfQgA
lkCaQQ1jiiPAWnDWN6y6/HxSSoj54azIPdJpZChyb47ZXrKflycpXlMR/g7n3XgrWYPuhooUH/uh
Jp9QBWfK2mM5DvBHoAdP3oEITQ7kfvXy2an6rBWU40IEJbLu6CFtf4bflX2WPvDZvDkuRzsGPsDP
zYGtxnDf1GBjr4UABw0fvW4J0cPk3kVJdSM4wk7N+si+C0QIzFg6b0HDDorlw6Y41otR2tU+QGJP
oHeXGUOIOJ5aN5cKDG00IjID0Q3MCNncEZRMCmxNbtd4XS+nesnMX346YX8qdvIDMrFVAtrxNdus
iG1VlPO6QZYAPHDYtxhHMhgCKcgM71rTgoQMiowvTnKICqFhnA0A6c1NgzKa+NW2RvSEuxHkabGc
EFoQm0Ex1w6ikBk7QlmqT6I40AGmCHXQDdeJkVQ53Cm734XFVTa3JDCsy2EuVsMp9UqmfnzXxo3u
QrNjSamUma6OSAa9pzPsrIgxFi/fIXrAG9V/bjltqwr0AeK21G/CKeuyccgj1AowKIflzpG5rZ1D
LoW0hwVxZzlkjSTQQvYWZYjkosLXIwRhEKJKYYyZc8enr0vO8cCKQfIOaviN2FLPBpHeEOuxtyhg
MHxyJalkIT9CeF8x0Y/t9JfvUJdHfw2BkqbZQpvmrMayz/xmahNrvBocFoAU0zXiVGCEonvN5bEI
wWcduIRoKG24dsQl0J05BTvCXKIywedmRUV+EwwLL7ezZIdvFos5cSGDhviUtZ8kp3AbaIZAjIFW
wBNoIN3AmmxbYZPGb6AuhrR+Kq++0B4+SHvaqJqHvcF7G0d97Hp4Ea0QBD2gm2Eg/i2dWg5yVLaw
LED5gL0GtC8XdU6/gEUUEHcL2XFCy0PAGX2GEfjDowuEnYIQOSlrKwBPfWDmgQJ3kp3key8/AaEk
SgWYEszoSfRQEkcEuaFcNlIzl15S99Ykgx/6V9iH0gdCrQ3wJ1uuDJUCRTbQZCA/warR8M8IZsEz
hrtCGjxk95cMKjg0jZ8BYYczRDis2aQjyPeY+Lf2S9nW3oHGQJeEAKkQ+v5MNZpWlCfgYLPkjnSe
8kV2jOcXK6OowTwAIRZeeLZNu0c/fNqxdiq8EZRY314OiSS2CVUXqNwCSLRKg04hpOczWjdIZ+qX
PBDykoVP4SYadPd4QTFT0fGQpsD7O8BIqPDs0GAAcKkAyJQ3tJ/KCajMX+4j0xp/bCVjsrRARGdv
wMIiIMYJxpUWug1/y869zrS5EJ3+rRnliZKnCOvFb6gntL7s10a/mxPqNCUfRc0YZ5KrCGZtJjje
7bIPCRxpIJ/DB/jYk8eCN4n+iGmBjdfPRw6ebQDtqAOskWSV/BxK9TjHIDD6BdP3wo/AqvIBwj1E
G9IA3b4OveLcYwwws0s8Y+flui0HCtpcPoIkHvX/e7s5/thTbTSZwKwAw6P1nR8Ii7OzvOqguDfH
oIt+7kUDPH3cGk553YO3tj7Bk8Qz0E/U0tkMkMnVBlgWeh2gJGrw3SlBtixfNspJGfajmq2ddGnA
GctPOqcubghyXYCsLRfj6JeaRStvHOX05UXpEgejJu93zg6zB7AAOSACnQjPUspv7+wqx7+qwTN3
ei0d9lH6mwLUD1csahnTy37Pj+SiLyf7E8rmvHHtMOQjO0FZBHV/qEAXjM8piPRoixDTK5cjLoVc
c6gE5pItoMDAhQAEUsMHw3uhS4E1OFELygnEDNxoRtoEYzxiifh34zHxo4jQaA0MEEDmD/jX/2/d
QJ+SQyLP2FrcSO1YMGhEcU/EyT0BJushjJIDOSdhHmErEegXRMpfysCsp2TCjWd4nrkLbwFhHVfx
IQ7X4ul/LxI5fm35QKjDDYkHGMxMR76l/vPUZTqQEVL2RwTj6QK9fZ5ZtRGZoFTEN/GY4JIHLGAc
HQ9IWkQkzMfVgijG4v5PJ4EH3Pjg440DZjUmIWAqceOykHMQ2nMfJiJF4DHPM7J5BtWbf2eMJytn
iH0mSDFSD8pXrE4EJWlA4+rv5HFCecCNYJeFle9Ap4rRz43PYpdnq2251hSzEeImjvtahw0XginI
h5PP8F1iL713YJit2OsLhA/LO8d36N35BAYSuvJ046Cs/H0SD7g2XDPu+fX8Lr6cB1wLbjzgFBM3
c3XIBbginAluuWCCcLKTWtyAmuLcxGcA7BahwN8hcCw8YAuh/sXR83v5bf9OAw/eJ0CuY1IbEHIM
oFHotkNqWdVEMDX/Tg1Xgx9FYvffY0P/qVzTqVrmJ/Y0Sg1EpZxBDLstCCDjlpXir/wFiI6yF8Em
8hhcLQ6fH6FeOMvMhLclXDLwwLGKC9sUAxAeiRiKjAD+/e8ENOxif6dkyBXgNQ6XG8OXE08zBSUf
XkYeeQPtBORYZM0ZjFFq0X5pOFMrffA+w523C8IlOjJIXqNyJHosBNfoNPGAiAFWSGk46Z8zMYZX
NHvkobp+pRb/4IO45308EI+p8cIPhdbB0MWpGSgz6zcF8221LlIrgRcGUPrvG3g3j7nn4/ksWjsg
JXlG3taefH7gPrDltODXyxdnYq2jK4TJBEoGtuxlQeMankxGKEj4BOQT/FfmZgD4DwaF1dkTW9Xe
b/ykQh7ZiAZsqCh9ZhQKjvfjxgT4qmAigBjVrZ3AT9ox6OQ5S9Rv9hXafBQOYNqh+7DhamQ2Ntuc
lRoI6jhaxacaCUzLHGX5lE7Uc6luWGTNzVMZdGCDwGSQgWLccT+eCcG47qSobFpv6KH6z4E0eiK/
YtzR5sBAErgz1+sejURtyG7dnv2G84suwZPLDsjHQU82fvoE93mABCZdyxBLUqRJXuNe6tKpa25Y
xFMMW5n7CJ3zbQTdE3eyzOWc9SbYGf1m0QPvyX6zD5EPoGGGhBOWXXQXbjFoniCf8ilhjzdDCEqJ
U/emX42fS/6+s6fNKsnDT+WhSlCjMwjGEh9UxDoRgTbmpW0ucQqYsLB8TwYIB1/akRr0UE5YEk25
GgxPGHPssqTMB3NFnus/KSQPCbFDn3hfmr5hglWCucdyrx1F5KjoPk6frMbAFeHhkWl0cTzifJBk
RTNicXT449iDXdpP0jliwBQBmYMU+jXUYgUyAsUjCkskcXnkY89Hq8qwVm0foDYJR9PvoVF8il0o
C8e++11ncOegOgKqULx4DDps+4ajDPDfLxhcVoGBLAX/fgyxJVy2FbV7luLEPh1HceTar3jebBSK
wCAXVg2ENKc6/aiFo/JlNUFirwiWwC53Z+AmpfHFAuvMYUPBkR3m0D6dxJX/DN3nuEDbvwdW1o7O
Op103k5D0wTXgeWk2G0pTxtc+YcwiKHG+saMFzZB9zGgocO6WTuNgCy6IazHfcVHZ1N53cT90i2W
IBaRvIRHyulBw2OD6lIG/n/1xNPWhJPQlxsat4GwARxl0+eNhr1h/bbZUlWBBmr7tOvk5SCOaXsT
IlDcj6ZpOdAi9+hXWkCbB4wpaME/W5MnduD8MRHpw68wB7p9lqlL+InCIp4+LxTw2daRhxKKDT8g
sKwXCJIp1itxlNgOY7frGYQWdIawrM37SBifUSYJQHEPw9h+1XNcM48nyiIZnvbwtpCHAVvSIFlH
vxbWHjhakAkQLLBR+YXYmjpAtNLOsMRqPgF6MtFo4EYrSfFVJFK1PjQIhFYVPfhWU85EzPTrDIVM
Fj8iGfAM95r4YqdCe+Q9F8BHNLi2WBdTav16sjrGW1UCU+1GQWja72L7HWZAaCL3F7tyz+uUU9y+
m3rVcKF7VB0cBSAzrGb8+uhNDX4slcO88vTOuhPPI9VFuahTORW8bUzcX5OPPo6bMS4oXi4Na6g1
0eyRLzHCsCqMwqVF5zXPadzOIezL7IH9TJ3yg0B3PqIhHVhKeQsE8J3O2ah8+rWvqcnJAYT/sKMj
GwRVDqnfLr8zmHzJrbf9zF81dlf9RywMqkOUHvY5gP9HPP2h64zHl0HJ1HSeEn18H/v3Vzx5FsPP
d/HSZq/az7RZjTy6VwyYpIlTvXehsiY/Mekbs50M05NYYdO5ERBEpDSQl/B8ypCC94jYNj5wF+Fx
WABsswCASX0dviOp/WMp5UsJf2e8nP3nRNmhTtsx3Lxak/iR6elL9GaokFf4aU+NZtP6tUIPR0Ah
Hn1apxtyVAbld9uKbA9sezG8bqgvhg25oqpQVwWRyBLTzBFoB06ERQo7KLUfCo2pcF6t0TibMTqa
fs2gqSZtFxyoJcWrJHO/TZ++BeTlDRytO3kfn+TzHyUXCkiIQXFf3k00FgCT+8WWBkp7AMPRYLHT
qpPiPZdv9YY6rDEX4mYRihE/kteHMB/VLXlRdTdKMm/qLTo+za5onO5xJHTB0FypAw1+K3P9/DWc
D6TaavgGIxZunmezUU+KPDQ+5uxdj2S6c/rHlphZaGz1EAXvzbR0//0Z40+/swfsVtXo6H6gOq5i
jWrnC59Cp2XXQ75GF92KCmlq+sYoPwELfgib9U9vQhh0QtIAyoGW2GwDH+jpHAae2c2IjeQqrQSO
BgmNAldNtmOkD/LEZuwDjDJXyvUFV+raUfsPxXt0+lq1EaHHmQjuJ1mvcXvuUmNDF7ryH4A+O7aO
kvzip2xlwwHvBRq6/IhCGq9nj8CUfIRWj+agquwurRVlKgHziVx8CxgFQOb3j3L21udpp6/CHkLp
4jcAdoKkFCpOBlkpfK5+/HQAtCmRzYOXypCeq7NEnUW9CZbdJTL/neFDGubHAb9LJ5zsDj9dh7Ev
oQ+S2s8EqMw8/aKFi0uitH8hRD2sQXLKIuQkRFcp/N7vIPvYgUb0y2HrN1RMxOHxga2X0WTqh7eE
VhFxqN/py9Z8DjbE/qKH/O2ny55wY5h/3lbkTaJhSIP/6Bu0ID/EkY9Bhy3aaYfvp9NN7DDQ4ae1
I/BRwHKYtMzPHhbEPXpx2JsMY8hFJS6WgSrW9DEmeT3ZegXdLR3kNdiZxv28BpKbEcuzUNkFhSAX
8RhssHY1CDuC9w2c4uGX1kVOFkkbDopZ6YD7XoD+G0JseQyqi6SzeNr116OYOW2Hob187vjw50W5
GefqIK8wq60WQOdm9bJdGtvfWraSeYcXCSRBN6T09IlVIBb8PW5u0by6advPoRon6wE9M9SSG+jM
kH6JLHwd5MJaWZfTbI4l63P3uBzP9bJxEeGQBs0YDgVqFx1Ip4cnIlzdU7GpNvKErtKecFOlIk7E
tyWc5f9cXkJT7nm6BAZFnf/vSfFM5BLB8kAiJgSNVFst6xSnoBHv/PcMT/JAvOEPlMRL4m1/z/Ag
6dLde0yz8dt0eIm3Af6irs8D/smDiBYmUCa2eKLqv0/gGaZR7BRrkn6HVvPn8O8F3sHXc6zyNgyM
zoIYxEVLtI91+S6/go7vAdL4u5k3RfCj9Vt5/aFyT9meqASZCS4tuRoVSND3AF3o0q/arjWRB6/F
Y1+cfsQ3Qv8SnR6WkP3rkM4gRlPyefLG91RB+ie+EgRFJE4s71xU+L639+BxATj/Uoae1LpULFxz
8zuAGNVv+omvLK8MLY6OJAGeNofxoLr6lxr8O+2cPU4d54rzzI2tql4yyn3ODy8JlN4ydjLXOB/P
6loW2Hg7nRKHzMsle876NSlsbXn0EN6f19OWGB1MiyX459JnaR6K02NHJgHcz4ud75INzmi2/76J
LyDbEE0WVj2wKiyZoFf+HvzgwwK1YQGHnnqLL+mef5q394WfzmlrlxwuN46Pvy0Sh3tu2S2im5sc
Mnr1rIJ/H8APT/ecDC7JKb3mq9eCj+CWgpkmj1trdER3yoGp8W98/R0KX/++KCfexvX4Qa+cxtff
w3njBeRHuDc5nMjXX9pVXj9jc0rj53EWK51sEfMzjjk2HjC+DSTIcAt/jdmtgBreaSz56EkNS49z
wFvCtd6j3FPfaDV8iZFgVxWxbn20vkxd7geTMVHZv4+obkAFMGwNkmFGvNGmgaz5+tdtAaL8OulJ
7yOZN6BnToWxPQJs5Mx2+hKtD33UVps3+QHMkDdTY8CVmMkDeYh2DfvNPDkYk1J3SBg5fJJRZl94
AxDz90P4CTzg55AutktmgDkjieTA//87+R3/3vRvkjCmeDc3nucZ/oyp9u/ycEj/Tsq/V19dp7ft
jHsj/oT5yvnnnSyfPH4uH0RLjEvxHCfuc/v36tMUV5ohwmv/hue/ecyx/5vN/JMP51W+i7nK8TLC
uOfP/93zNl7990V8+n8/Z4iZ9LCcke3/Hf2/N3H/729aL54iQcE/eDsDlUMQj8ma08cITYBxdCjW
PF+yctKEpFKICJCTz0CENRuhDcHOvdFW0TJeq3MpIN4YUc6YINsNnDs8iMV3aRytSshFZIfPQVwo
pvHheXnuGLsH/dSu2Bo6hGJ2MtEB8t0Tqx59FoBiUGsivxi8aQDsDJwGUOw5Gw+r9aQBVyXkLLjz
cF2fuYhk0sY2WYuslblE3nMrFtnNXLH3xxRF0KOgBHEDZcr45eJx/+/KsziIi/+/i/TvWhbwQf6m
L2eCWftv+vIS552P+XeSfjfe8u/isqYyp/5NDK4F/+xu/8PTuTWnyixh+BdRJSAot4IcBc9xmRsq
JgZFBRSV4K/fT8uur5aLIA5znp6ePrydf7Y3b3ntf11PKIzDyzL3M4JNftxjvfyiimakr6FW0Mpi
b3725iWeG6i9OIvYmY0edfrD7oCEH1gqyJr7N2P6wgBwpQ2MMDWmNl0VuukDouSS7wwyYILMEyYS
4wqJaZf9yWnHa2xHyJ56n/yl+7q+IGGXDzc0jA83ot15i26oz3PNhSlIp/GMYm8cfnd8oydO7mVJ
ARqWY59Cy0AbeYx6/mVKHhQCS9ytOLqaOvKQ17hSM3YlukxjQnFwwxIKqdkUG2reYFQfYiGDIGWD
Hbb/RFbjaoBm0D3XVUb4AoRjCKmuAxFudl3CDRpnhHVECUBSl+PEhlfTAF3W/zusS8kIaZ/XcTOn
btUewR+Ax0Dmj8vlGcCrgwdPN1y8ZiCJOrl3dxEjTpWV8e+FHF2kxH9BmYBjgFZwsHz+O/r9MeBt
rgTvAoBphfjEWh6/9NVxgdkM1oHGP2NprhUibyN7BML7X/2FxB95GkI8BBEDkWMim0AkiWhN+33q
DtoM4kw4x68eUS6qiQnIzJV4Wr2PYnZJhjFsb7HvS9BxcgDLnoNFtCM/Pkg3BtHwE8EdRxMsAJBO
6tXoNE6xHcAJZX5Bcsd5wAG2NsASpxPwUTLMNnUSexB0b1MeYypR4qutSbWIaIT1PvsR1huc/JEo
CjrP/8Wo1BwxfM7AILAUg41+iJB6i5IUG2iA6TDb5VD6FkPT+XyOV5BGZTiQPXPzQg6N8fx7BDl7
MxmZKvDt3PNQ10dzpZLU3YTvJi8pug+ElhtIOc+r+/S/++6GK88ZbH2bjknEHS/Ip5v0gOwf1g8f
iM03EeiuTPnDHvBNgvck+nYw+7ECpJx6joHC6Cxm9WdU5TaPmMJMn5wFwSpjxr7zZzl1N90cZw1S
Fsksx9iySfLOY5cm/OkWQHfDG//d8B5Fs5HG2VLNPZ6zxs+fLIbuDXLkhiRcfyFvvFuQGFP0N8E7
LZF8mhvkcXlcPYA0J7h79UkPko66QeGojxTwFpSSB7+37+R7qseiZyOhCFIgLjkuqTmvIAfN5S8f
8ugyIBFJIQdcec4VitD1Byu8e87yJr215fTy3ktgu29e5VWIrKQEsuCGT/c+hcNBQYNwqiC7HKe8
9xNy4YbdQh9fXXYe0nFM2hf7bqfq3vcP4d8geo1bBI6P+luZEgzcnlvOb7jM2Z/0rR7oINwWkXEN
DIegvLtqnX9iL8eHvuXKQPKhWrJtlKCUSalcl7Sd3uKOavIbV+5JR2ru2VP4ypU0fOVKk3lCI2iN
PKfR71e6BF0m9Ac/dbn9lwkPsdvr2tq1qvtKVtyQrKsQL5Iz2XYv8qscZ959RkH8SuncKG9izdeu
JrzS1YevfHi9u9Kb3JO/7HDvh122XZ25dunvzZhxIAFPSMxDKsOViXbzDiGP+JnvVIViuDJQHaPA
O2z4pKYqXUVJSS7d+/zKV16XX985kFjYi/eVrLiXemNFtWMg4Ljfp7ff65IX+OAfBRtMwaQjL658
Ze/vmsWZL59jCkTSaeV1TeqqIWqFd8X42tWEr7xKnalPVy7Z/FcTsiB7npPJYXyeq8MxX/hQUfLi
07WN7LoaL+F3eNS9xCMykLffhVAUigd+5YZdjfNrVx1epnBe6dpDAl58DaX+3JCY64H2SO+9MyI7
Kk/v0VyedA+58iYZdTf/VbO7IfcuGUWSHRwYKblZFp88IcN83vqXZVdely115cNbJOhHmk8ivvfg
3XDRxtv6PWzc85Ec3x9qwPPWr+L/HpEBVVimO34j4653eadcklXXDV2pPHu8q0JCPjzkPSkRwsZb
KTzERJhIEv137VrTtQASwmsvTljv7rUwyWEyQjiAyH0/6ckhSx68W96+y6IUUjXvVFx5lUJ5KDV9
fyU9D/+7HjHne2fGQw5wPO/eJW/Gs7tvASZ7PyeHrhXarnR0D1OK1fY1xvmUQDfPDKJHHEbvUn08
b4S0SFGji+UKCo1jz+FzO6WIVV1svjNiFfbdxzXG3rw/UtYI6RvU/A6n9wtGMjacMnwkbjQriB79
T9ZdJVGhvd5DSH262v5XbWY8D6khfUbPDTWQx2Vw6D/eFQa9Gw+axA80gz5H7Nf1PA/Jjitp+KTa
mHt+yvQx5dHbCArUMx5077F4TxRyoGyyxjBC3uF9ftbEcmlE5zEXGBCuPOm/b7rcu2LIrhsE3qWb
5Qpby/q54+JGEgrlSpJuoPnKG5yN4S/Jkof8yocbPtfbmEK4IT1l5kS/Q/8hz3iJDkSaQTV57/95
vIeVtMvsu8uM50c2xkwSPKZd5W1hZeHPsPYXLzVpBk+sPQVQ0gMRpfy19mg0+elsSW9TTWvPG4yS
tec1Pnzr6kblaSIpHj8UwKvND/UiBRm+bzl+dRU1EMOQFAnAh8bRjM5rfsjmIekplU+XtbUnF/Ia
7HlEDWtJZe2tPTmBX9dIJpTX/FAdUnBtpNb8xPvvtvCNBF01uKcp/MLNu2Fd+/9fq0RzeE7+76rw
O9+oNRP07wu5zYexLrcXDjdoZ+CID56B6JuAtVjyjvoXWweB8xlappulgbFPoyc2G3e/RL6OGS+B
jNwiMS/2QQtqRD1/DoKY/kVkFnk5rsG7HxLCStwfL0enJ6qwE0HiE+Vq43V7HKvHuMZKDqxvJ9sC
k/PLt+Jo17MBRtSwpJxCUZ5ZIJwlxSXsYRFUO0ijGsD2QAwtvVyLH6DsY3ZwcJ4FAHBBY343x68D
Ma/1SR+I/dPkvHikozt+PThlYDlpoVoYHWc5Lgpw6b+nl5tfZ8AJaWCzFOMb5lEcJIDfBLEH3n2u
zAEHeBHPd66HjQtjAyLKKVAA3/9+hT23lzl3sOO/wc++BcANKADmhwgtc9yezksdfwpOR+X0MvBV
dY4jTDO5PG0DO7H+3ghz//51fXjpctCCGOc8iWPzxFE2LgFpm14nA4xWiU99cU7gdScq0j9tbpSz
QVxhafldLQA1LB8ewDQ5Ya2xp8C/CYAGA2QVZd3DqpkWEAOUGFjLI9McScCXYivJsY8a8DQ3V0cP
9Gh2GreY4ovnPcTnqnTBch7ri75DdSJ1jpfmF67JF+dxDwEKelgjAWDhPLc1f7TCTpql7s2MuQBe
jPiAlzE6JCnuKBf7xFnnH4BI/vnzsWSQbuHx359JDBhbOvH5m07x8yHpa3zr+epHv/bLi3sAJfbH
CA+LApXwvz9Ej26mgwQxPs6k89h0v8BAAmWxBillont4EuHCg4uPhu0Ma8DDVE7zam+Aw95CewaY
ZABRvTq5ajj8VrGoXZS3cblC0Dactv8KjGXwZgMxBt+OyQHEvF91TtutOVAQFGZ5BIRkvttFyHbX
95+AZNt/X6Atnc9hOj0D8ZDoX+AzgrBUbvsYzlKXYIm4POxha0ZMdMxwby7IGAEqyzH66DUr9rSt
J48Ao9TSRb3zNcTY55tJUQZU4QvEKISGi9Y5z4fD0R0dLDpe93B5k/ZPY61+pd/QgGpgE3UDea7D
0iMexAFDFCBvcKmzK3ytWV2mewNhheV8Ab0E/2mHlfxMeFboIWvHQpD7BDDFVQYOmqFmxbIEtyQn
LkXpnRcq1oB4nbPjaThcgQARXQ9jFomKfQzqeH/g0Rs1EidSWR5WM8rQPiJVMkdqmtDPfXdA7O7F
tUb+qOA9R9DeX5Lqv1p/fP5tZj2LwL6jBnXab32xWdFY5nvql/lP94Zo0dtABE/A+PIB0wt7Wb4K
jiddTmHNPyCdroHi4cFBVOSH/cLnJTSn+Y4ON4hgJwv3yVnZSbHwRS1zTsrgD5OMhwd2FDqPO0rS
iYnt7AGA2lG+UA2XbGWGnV1zGDAx7x80mLWJZnQwH8z5AxYOJ/0ATDWYhPHVGYOAP8shrea0dS9B
z4HYMgVY8jWtwElqVSMf0xnqCivYFXnyoQl/IFhC3w/OzQBL9Bo8gobljoMGi0yG4o6bLOUS6+hg
90EDJtxe5h2Pi0PhPVnRLeGEPAhMD3QBdQSroeLljdtEf9Zui18E7xU9k4WPGA9Oy70hQnmMWTGc
9kDo+qrxecSuJCS8QWuzeCh8glutbj+Q6eH5laJkG+HtNvjsazYkI9UI7+L06u15c2mw+yaegTar
19W0v66TF1CK/67xBGc0W/cLmJVLrDtEP/8t0XIjhPhkXIlq42Dte57CtTrZdWVxgpxnOFAvMWtE
yoxcb2F8aZPnWY4Qf5/MZBXObIqbf7mE7UNmliYomzC1QUlSeNoOKdd3+3LB2ukxIJgWGq76+RwT
dUFDaG1rkzyEKXkubl79o/42U4tBU0USloE76ev7W4xoDsE2LhmzenZflLPhxsrsYv6cs1uzU9FD
gJ7dPwBavRMOmSFBlqR6V/zVfsGQzZQYF0d68uwDY4u9hO7RgbgRXoL8qzfVpsNlehdOsMhtsFAs
dZ2ugLh0yima+hs4hbYeEDtlhLtOcMezdtoTFYUWMeVRAoZEG3SHODZKiwYhgLX54rg1bzK9zsmf
d0cAXEMZ5kVyxIR/N8DegsCB4+KTnupt4B2VK45sdr0syExjOy09yAAQa930s/BVQWthqS6HMQ7g
AxhBHCo4naOc3SNEPH73JsxRlD2fyMxd4+vpPaKTY0ZtFfZxEmviIdgAfppide+f/lWL49OrZ8fz
5PIj+zBa0EQfU9kr4adk3d7mUP1h1ATWR9+9OncPbDIFg5dJ1YwvRJE0wS/WkcI5F4Jj6as6SheH
T8YDwsZ+z1aoA/BMU2FboGV/Hxrub1jh21Viutcp9LRdDr5M2IJbXCRpuh7iHumItgtVLHvREg9M
ibuRRsMIm1q4qkffNnBAwV4AtmBe/4yfyWUFJTzijDUMFICoAOgAHQJHJTC/NizJywzmoH/G4sGr
J2nm1QbxO1K87EGhAtEPj0GCR9UBT44YkpT7gqiE1KAUkgkaW1P7vYe37dE3Olu8vcbcKPqdnxNl
fkDyBoKNnaq4EgTqeckLion6OUwPi57+WxEl5qNfbl/YD7ymZ5wOatAD8WVeacYiHbajQT0ZfL56
dgOiIKbRQG2zD+N3DISCe8U4RYuGwGyCb9gG+sD5mi0bDPwB8pvdiNxUiKUY8UgXZ9lnUo0t7rfY
11iBusqvhi/pGKNpoJ/H2FNIuCY33eV+8XWZNJOt9n0bba05+n0XVY0PCcSdQTCVYZUZ56XhYPLl
wgQwgxmta+ZNNNcc7fVwskgA7auPC0jQEEPPmYVFPYZR/W/Dax3UBKOHo+E17X0VH5o7W14PDjkv
flntBvjMIHZjBnmGQ1KJiQKaKeDHIEO+YuMrh70IiZDgskth2pFuegRwPPvV/Ll4BJcV6nhfe3qg
RJqjLb7GUybNtCH+45ihf9p6eBigXnAIZgl7IF7FNagwbM7s/yNo+Wx22F0dasHGt8WrQfA5vxvw
PTEvA3SP3gOiy5p/Wx+CZn0M8GH4h4ECL+NfzHHEJkDN/QuChykZpwIHJ1gcI34sT27ZO+FLascI
X7a5ZJsD6cKB92Q/w1huTAWc4uuIS5oDgUfFuq3GGr58IVo89zoRWgrI9Zil4a2vLjGEAxiVBJXj
XCVDw2ZztQERdRu3YqUpAVgqNkHaRucRx+DWQcGKmLFZIrVijhOwJbYAKvz7MDfnEEYCC7sAhA63
3fwl7NkohjA7m+Zf0Dg23Os3VnojK4Yg/LzGVVhv7t46mx0iRLHU8LZAotYumyif2z3fcvJ5Oi7s
B+4s95P3K1K/cbYcrHCvbRHPFlhaQoms1SMqd62PZLROGmyrfb/P8ShQt2KlQnyyH1GF4KdnW4D5
OuSiUokEJyuNkMYzCZVhZy5i03UbFdj1ahFSnbUZXV2ci1E1nPcp9u05agYcOcav/auxlzjurTEe
ju/r15a1Pyk+B4BJechHizgF32t3RIoanEMLfJEMJPub3QitCutfa9LbDba00MucAXr/07hZsgom
Bkxv+XOIoIYIz7fQme+XhRWODxZKjfW08/pSP8pZ9gOqoG5n2yIBZe7PeSYGMXRDy6uS4wz26Bq0
zgs/hsuME5J3k2HlRxzFV83kie802CewX7rdU+Ie7sHK+NKfZEOgXAnTyzBC+u8f8JXFi+jOdg4a
RIt6h3BbJpzC7fbNvtBzn1VS41x3D4sP47yEZcMZnwRAmtb48GH4HWCgX/28wMRni3WtLMYk5ArB
9C7EHTBcnp4Z3V5cpEl7+jS1j6L6yDKvqBLbwLzkdl7myqxpcRJXZnqfSM3tVMeUk7VcPw1fB4Nk
WBD8EwPP+4lFcIeRbaeVAdvdu3NS+63JET/aI44JrysQhO0Nb57wRdglNYQoAn+e+kPs/8vkUmxz
dXuEIl3j67+ro5vOHUaaF1rrK+8haMjYvsF/vIcwKSWOGvgd3r3ysIDj4uaafXGagkW8ncJLGleq
d6s+VCvR2uQPuOPXK9bVUEP709ahdQKRy/3D1xTQVac363PWPZTJvV4Q/RElXLkCb2qke/ebWxMP
BmiS7JBGFdubbs20ZXVBLbZ+3U6YgX4qeFz2q/mgH91wokxnlTo38cuASNxhlXUMNU4YgoxqfO7V
LU1tiIP5sjY3pOklhmYsD9rywtznD8xOTmnaxFz+hf3UssHH608HHBNAOHiAETCECBU4rD3rIz5M
2LBgxHTjAHdaassS+KJBrM6tuPlX/D6aJefaEwbPpg+LSKdksKTuM9SWKIKhwmwtJggvA8wmR8on
zDZ4DMonj/rqaINdrYTz3Lb/ODTA8l9r0KoF1QEOE0hVzl7gMuQfA0Hjw5/4G66+/gf2rvLJps3h
7Il3BdsoLBD87hRA5QlcqTrPPx7fcJB6XG8zoWG/VAsYxPofu0ae26PeErY1xQGDUwFuzDB+rdvP
5Ij8qmxKhF1WP6FdCj5TiOx0+4Qv2xO7TOws8RYAPAH8s5HydfnXe3c3j9rHqGEJT8iDFjEKZMwN
j0FHbadnKoA+7vNA/zT2YF27TzzNHEDH/qmfwPsO1tqSNqQw7L+lNQIytbkGdea05O+ej0E+GDW4
dNztFgJyIybSGYc25GngMIHSZY4PWBEQ5+LuEB8LGFjKtNaDNW+BaFFi4hVc/l1VDhQCTt0ePbDq
qsHIwmV9SacxIIiJsGVETgaI1IT4TZXglz62PLmBEb69Ezix76iL6uz0ftKeex/QN9hsIp+y+e16
xNSZyZbvelvcvuI/4inaw+Do4cc3eoKoWDteFvRmQ+fkHdcpf/uOMdZBpPj+Ozt/MCfAYW2UL3Oi
gC+pOkDicigB4xkY6tIgXisRCwSM+tJ3FN0zevYFcKnnXLWcAvjVVjAsU6JWH8PH+uwa0QNZO5L8
tT4YFbsWCQW8JgZUANp4cD8DsP0S8qCnbi1ogwTTdK/5+FYSw3lUpExhB7Dw6x2JhlMdXHBlj32n
JG4IeE0lfnv2JR//UfKGN24YDbsPVHYY9AOQhcTrp7960HkLeoMeGizum2zf25Jk3xAVgwmnbW9E
CEnBiAMk2m5BalIwI8ej1h6uGD/wbYvI/OGrWjp0MHXXwfoETAhRx6r/09X0hgQBQwPDTg375CH6
ihaMMplVKY759p1KEvotX51RuuJbHpxR4e3yl5PFr8UTZ83dYYcZPBW8Arq6zWIryfbpj5own14J
JJ6QcOZPipE1irfg4OBENvkmXB3HiW2+6f+Y8AjArt9H+1sEbns7SxEq9Uf7YUCsOOcU77FF+FeN
q3Hf2YOODroFXOAWMMx1OmmxUNsqY8B87rtsf1VGt6hlGwYT/8+r/zys69PUHwCBiSMr2J4ACv1o
1Qi7eg0RLmHJULTaRwKCPUDYWBnsm1V43/G3qO1Kta3SQXyFje4R/2h0A5/qRo2wo8+Xf5s7ylik
iMh/FD8Ls/mLPLMAtzrUTj5gJOCW5oCalt4pLFxw9eL7tOWMQkMJY/IDSAOQmu0vniQDMBjFcQRM
ByJ9nn8wA75PJc5nycx/lYQvGDW0C2eQ3DEw/jUnKnwjSvW1yXADlHSyj0OpXuocfSis9c9wG++5
NPwz9tcb7CppQ4WWcdnfHmNQ1b3BGkqp9uxeNTqXWP6PGXqPkARtQ1wfd7jqbbWZ+dMixsb+ORc4
ffUIXK/gp5/VNUWDkm8kYofMPb23HSxAGr1vyMICOj+dpcRuc8xtSsy7+4bIbUADndZ4RCBWQuO/
tgajS/yMDkOJBDcEpb6m98GzB5xf0oNmGWUwwSf7tTlmdhkHr4iteorV7LxcH+fnab58RY/YiBiM
77PiHI5QITxTnysNicW01rZHCxSxknB3Q8c8LI6zP5w2D9t09iTSnDm7b+i24QDopLXqX9evXTZn
IhB3bp9uT3H2Wcc1qG3lvJgCWRfrkQ4mLWiwDw8sitJwhgZnEx8fyv76dA7wNnkSIQN4OadyQUjr
EbWBHRDUdOf8LYRD8Yez58acCQyZGgFVNcAAAaZ6237msJ9Mbr9ws/kgAcLHRahqJGqSuqzjAkxJ
APwFuAfszwC30kUPg7HoHvZmpBssTGx2dgDmRkZEyHJgZPZY0fvA7R4cQv2tVXD/T0H1OxFobWzG
CRKQEQNrlBGkkUwXluCFs/D7AeuGuQCMsTIibawTX2vbrZHhqiCyQPlP4hVqW32hVB50odhgzk/s
gI2e9AnmeIsg74TE3kgxGaBeFQEFiugP1CFBhiIOwYypIvWeNluoEMR/kODIEfWCAzKLgNASETjS
fyOC/0VisMJIHVnq9EH7IyEVe82I6H+gwzNIf5vjXPVfL5gsZpGZO5d4wHqYNntAbOdiHn+P9pUv
8RapTAx4KzEOTWJXKrFBCE7NzZMauzJzWnxY8SExPDUswSR7hZdJusw/atf6TMFSUj4gvfiS/Rbv
lryIsqnHh40eV+ALS0DHfFdF9A1E9LHVkxcYrbPeUgIuIGnwSZgYyXlD74KMtdATscRGLpO6gGa5
0j0EHkgn9BRDc9hIV6oLFpwZFBtZpcgFkuPaWuDycN/gDkNcxkRiH95B/s64SkTENLgQD/LoSwTV
IQBFj+RCcEGZ0OU+nbFErUSSgxe1IqJlghs7JlPey4MCxFSnYCkcWYX3HcFE56e1PnTvm2p327H9
ZRwt/cy0jQWRJWSE2OOZweB8m8TteCJGxk7mJ1s3MB8JESRmSAMxPKAVPQgHrYW/i/5Y7ULPta0G
UzGrNunq1tXnp7cFFpq5umHjxK5/JnOH2XgXClCNoTfpj7Ug8WU0nGkNE5YVFFGvZ1T3nVy1oUVE
HnGMBZSacB2LwYKIIcXmHgFT3odvimmH/9yc1kScPH4KndkoyX1HnhszOK7hkWn2k+UBjWcaZdD8
4RYiHgqzQVTKPTsYu1i1g7zf8StBN6EkbBe8xj9qVO3YZOkEJmaPbZOBTH1GfMEGKB1lLP4Gsn8W
fjbpAXsErgCK2jmAGbDQCTs68S7UueppU1MgvXqEfCVu1xSgZ99an6NnKNFKkRhP9Xl/Wfi9qbKG
d3qGKvE9Xrx1IoIHolhYdcKx4no6RSx4t434HmpTII7rfyhOEKlmzuvitd/IkQkgcGGSE7jVAIoX
JhDOebhEVzREoUJO/enogGh3ruwPv0wTiH46ufkD4oEqiyForTFAxD5BJYkhAtcDe0eQWQSgaFOI
rkL41y9hrb5hsK9S2sujthoI0QxOfwZl50oQBEKbwOYQrgSCsAL7P777KvRDCB+QpxD307yC3xKy
dYt0IR4TLSDQSAT7wggzcBK4JZ39MZhWMgxeaF2A+pYgJBnLEucbSEzq4ivnIVD46gdGwgbq69Er
GuCHGLEdXuJ8KbvRMLAWeLnsXxFNw7lnWbk4DyUAtC6vrAZCoVIxHPkWyiILkZIRpOUF4OPFH/wr
E0MqCBWAMviXbKwtn+ELCXeRAJczUUIdxcvVRSF6C89jRADTYVTN+xGAxV5PscVupoqP0zQZLk7s
pMnBw0xOS/CcdM0EJ5EYa0lktIgvbjEWnWG17m1aH5vXIJsOF+biHOvBa9vjJLexVkChEvJ5e1ir
CLuRr/b8e4ytB8jCCBCiW9xEBRGIlxnFDWa4cM0OhILvz03ialu+RjxpdWYuHhGCCSzbAuQOCyBn
/DyU+oFmi1xDmZ1jJSjWzaYRsfGptglCvehDcWOLGiGEyIiyONJ84JrRoxTjPAQY2H8iL7DmnJJQ
hCVXn7bFxB39SOcCqI3THEiaRLJLPwdLJbr6w6SJrlEdIXN5ACs0MhfXnZngQtrYFujesc6+hCkR
rh84buCcggksZVt4pqk23VVHB9O2Aqz6InQsWO8ZDRLPwSxfn2Os0TfpQqqax7zQbo7Y9IB14Jq+
KIuQKDJ4SjxgUHKiYxOVOzLRDeX+3z5bSp4m5hBBz8s4j6Nd6IWYhAZpkk3NhGKBuXOHCfItfGp0
gDPbCLfVKYC9Ia6obdifa3HpqwTlNoJhgr0eQ6RtpIOzqYS6e0StT7zvoNn1otOy52vvnutHpUs/
+o/g+COThXf8KsQKzgVYOqgjdVZTD3DQZyfgXp02HYMR4veSdP83U4P6gk/xYPW3vRARHLNW6bzh
omb4GhUwZh/9VvDYFIiiiLL32AwXGDce1ncIV2MTLXyF+eRwIAaCKSItLHklEt8BtW2GxI5vWH3B
/iBejJUZTZtqseICxks5JjP6sWNECubtCf1obOx7dKcVmMkLELpT6eAKNkDiPpgNF5bfeviNYyua
bdTZ4EcNLpvL5rrD64slYSbHJYaMFM3s23Ifn0P0K8sKHQP/xvr+HB7CJpIg59eNsWV6B/RkKu30
RfT39PSxPn4EfbdCiXEDG2vIZnlJlKWCEzTg8BPwFFhs6WIwO/SZFr2oioG/Ih8ifTNv2kgG67au
4rvXj3JZs0tlRrdgE6rOWq8hfHxFdHFC2/4qkcYJIzmwIuoIK+J6h9RQFviQZ0aAH0Ies2AVvNnK
3ZV61tEjwvAyw/07oLbrNFEmRoBfaZImOATEzYbFTCWYuDNrJlbRayO4Rv1FUzr9BTMgd85r6sIs
2hxIF5kLbIQmavBiAiiTOhousimrNh4uSnoH/NOJteqy572EiY3LDs4aj50sC5zWTrtDPPgB4Ke2
WYN1VG/+YLl+aMZgy4PhYgAMBUsMUedqyORv6WYzeUQsU+RAP8oPrxD3lwcbLVEDIMpnTdRsuray
8MTSWrrjusOE9rDnpXqDvJ7/h7W8u5PVj4muLAYhKg/IzBpAysVwASFa57FOwdbqujkwSCbT2lzk
MaSSDGpeUbbFWiqHEDcCcX+F57x0ceYYzSjnlxQa90BkCh2kuoHDiCgTXAOgMxt9JnXHVWV7hlxm
S6J7znExC3tkQGyzGcw64yq0U5lcJVRmkMdlpE8PE75HdCq1uWIzLvSQO7ximENQyOS1lTtZ5NLJ
FM1gZksqElkzVIysH6zPtwWuvy12rEpwGEmhMueEuLXe9aMFTUSbVxMMr01WeDHJwGcj4MlU8Zm9
AbAfMt5sHxYHwaghN8U5urILnKY97CDqE2EZ+9FlKtnTSv8agUxRMlB/uAPSV8wlXyYWc1HWM1PP
A/9wJeSPoCrgsTfhBW8eqWfjFxCiI1lB4+Kh3wT6GHekEF8/dgx2DabK7MEugIIaFJkCz8GbC1WC
/AP3T+Z4NvNqRS/xDQp6iBVIgR5YfhMqPmZqjgqheFDM01NZuVCpqA2rSctCyyc5Y3Ne414UYbsT
9aGqCs9wXZkb6GzHxxnBjiZwQVNCrwhB987jc4wzT83SRRxexAbbH30NwX0PIJ0pO1EaPgPLVQG1
BZR+IUDrN9eCmtVh9tFFT69/wQEpfUjdrI8TNLOU+XCIU1qFfJldHRjhL0K1zI7BM6QaLvYIQRtK
AHeDrfOIb8ExsabsuGBSFsSc1MIsaQkpPaTobGEwlihD8SRnTjBTOMsjpRSXPleLTJ+uTM7JcVVO
Bh4ByYIMbqckjDjihvAQFZhG370qbv1siSUNzjotYbkfEeqJbClzGF9QDCeaST1RYtH8G7MyGhIQ
vvStGdQ8cGTZQZt88O3mwgYg5A8uQRWKXsKij5RlBiYkZAw+O+SAMJd8Gjws79BUipxcJnVg4v72
jHtkZU3Y5n2IO5SVtU/sdGUKbH3Yj9Ovx0RzhCamC/RBj8ktgaavxVmkh7ZE9ol8Xvo34tsj/AC/
u5hcPoqJOjVWpX+F1kg9B6wLK2jZOPEzhcgm6kzd6qxRob3a4hqxpGWpNwL7IWSEBYf53ga6zUo0
ZoOAzXtL6SiIosMct5xB6AB6q7hod6DreAYDXkQHFjBpjKyDu6kj7oHwDBAafhDWBqndGPsbl5hA
bDFY3Yf9HX6lN3pk6KrjA1h1Ai38RImPuYXCRsRY8p4VvIkHVo98Ycn4QjGJn4Ar+pEQyP3wHIAb
5NdwAVjP+By0SdF6+IC34SGQHzBg92mizMIHHCHKohu6JkhToLgXzk08FRcCJRASoPnmDj0pxfJK
LZPMCJ6Ei4RI0Uqos/+mcj5ta/3OHt74YR8neh+0AYptBbjxyWYOM6KPWTnegb1RppQ+7pMtXB1I
9wqjA6xAxLTFzJWZcN+jtGLXk3+K2wiD+oDIdNtDw+qTxuNYRs0VeqQzsm/95/7mXZjD9Cid2McM
yAGfLCr98z+qDpQLb7K9+Df3EBTsvFoIFKzu9MfF9g7UfovWAr0SlAT/lRZgMwa1hOLRdun1Q/gs
Yb1zCOxwdw5PaJalZwig6zVTneE8fktvyBhaCAReIdJzJAKMHvFEQiN4Y9YJaZBhkGkgs7+rXw88
EhrHcTvAlF36VQnkPykceRXiSZNRLTJQ1fdNMBgiPDSu8D8974iiwcOtmZbePIV/xbj1ZaLn1IW9
nv6UWkm3lA4iZf8wB6mFlQavjJs3IQUJm8G0DsRUno1QxgTyEh7iN9WmIvivNBFxz92SyI1gQnt6
+AL4Bq4EbZ07CBj7jbhnKGQDZxZAMxuIv8ycebsThgZS68KrMZwm0m3JTnZpS1Ie4j5sDXlokEFU
Wu4AU2JYKXqB1iquGlzHUfZLIGOvZmrK6pHmsM/xDfeU1r/CoeFo7Fr0kwHfwDYSoZRlL0NCQT9A
YQEwercTuZAUhltdPsZ4x5P2MpOlf+UpRiC+WGhdAZ6XsaHPGQt4BP++7X3e3N6nMKqAhLI+pAL8
SnOFW5T3ZR+U54CkoViFqWRSv4ujzgyNDJ9M6pt7/G1pDU0z7CsbBSTrOxd6D37jpBfe0EpRBoY2
W/Y38jsxfbqVTjey05W/hFdzSSK9UaI310Md5WofasKwYD0YqJ5EsKqJxUkUT7pWWgAHFQhHe6ci
kDdEiAEGNdJmxRNSJPzJm4yPz9B8hW/wQW71rVI/GM+uORbacpWp3jJ5ZPYpvqx0ISp05Hthvud1
H+JIm6t9xZarBBpWKEwCxZUlDPH1n6Yt61by6HYPWe40FQQYH2NyIW50uwka91hmBkTW7fMM+kHV
3xsoPUn48fD2eR7LrJGhoix6hEXEen1EAA0d4icAfjQUuAOW1uw9FjlbvckZBnaQyZDI2Mmqfffz
YeTf9sCOM5dkW6QaEWdamVJY+QTZRrrRYdZjT8tU0wlFxuhz/sWrKoKrFr6SVUc/t7Az5g6L4k/M
H3qyicqKkO2HI2VgAq6JeZct9ZlRHxYQ1FW2Pl4UrhpiB4F9r9EBXA7mRcl7kgoXKOuGozyVlu6W
DKUnZd+/PBlDOg3uF5t1H6dRBh49s83Ji3wDlp3kJlUXamLuHpwW31TFt9nNGkJD0VYZcgViIn3e
o5ezHVwk01xor2w1V5kMBq2WU0cDFg5FVbGco6R2Uiep4SFkS/i9leKvRXez/jCV5Z8QLhm5no9x
qpzyYVOxE4GVZuVUe1lTnAtZtwPZceD3qa70i+ToNzVYFk1Elofw/GdX+5tMo5YTKXnSj5KMrUBm
nDQL3pgZIrMEL5gTZsRUmPPMniMsF6ork0kqOwjEzQ7ZNYFv5IQFV/vmaA34djkPwI/nMecgdcxb
8JYIEx3Z5OUHJpZMAjkpMadwwYHe0I98qElLYpmz0s2MBId2Ks5gMOeGqc0M4HSWNHgP79n7ZAtV
ZsLZNrBiUi8mKGk4foDKK3SGBSPWHHQYHAnJZK5QJGMnLaeb5IQkhwdc0tjCpXGZi7yFEqR7mYNK
cJzCoKOLUuxD9d4YunkkPUOBAT6XOn/eNFnWnfS37LF0PRnJoZNjD3DBgPTIhGVBRFSO0UG/KUvv
fXiBKMtBBn/Et2xHBgnZCvSxq6iwF9IFrBn+MWEPodSfQZeyGEtxzAf2kxLI9lJzDGOlwA6Sx4y2
HKdZ5UiFYVPRpMf/I+m8ulTF0jD8i1gLkHgrUcSsZbhxleUpJIggisCv72dXr5k5013HEtjs8IU3
8Lg8PfR9RoQx4Uk/oc0GXJC0ISkwEWAY3gV/U/AWGecbWcTfMVv+jdHZI2zl0uHLEFop3ApLTrxL
Bvr/jYGAJIDTw41ybea48vDF5+Fp8VMOPrYusa7FTOKn7B3iYPk/W2Lmc/Pcwt8sbP+xWE4vTmgx
98UA/x8Y8bh+vxULjlH8OzdqNiixvMUm+yBPKw64TDGBexpyXFJEMiCLxICL3UssQPEw/58m4uy3
EfMa88osUipxc2JqMKTMDv6FKSFW9oJpJB6Q60ASscYQjMiZzKDhnGAuCosGDhvWPd/AhqRRYBIL
lACI3Vncps1P/yIWXsFfzYPpYBIni11JJtYQqZN425TXyJkZUfHWxNRjXon4TWy1IkwQ64ObEDsh
fy82L9b433R9h0wmsW2MrpSWeAA2P36V6JYtkBctti2ROosHZ1vTHQp2YiMgzmD7IEPhf0wCrk5a
zsbC7YrnJSb9S2v+3/jFfYnvtc6IeXECEcFxrJwvLccK/ltQT1hkzHbm4wyiyf8rjZ3yShXDRTQb
lZu/eS/WrPimv0k3VUlAxV4nblNsk/9vBMyZ/5839TfiuOI4E0vpjVPf36v5y/XFdGcSk8CLGUKd
TGyyPDUHqrj7v+XGliWSLTZ+1gAH2pRSm9gT+PjrxsHFFUuIwGJOsud/RLLyFzUx8cRyEpOC/xMB
rDh3RWm0xK2Rq/CK/04v2FY8PoeYeO8w/Vgf/7DUQzODT/xtJeB8RI5zef69RuuihYRUjBw1aiaJ
WBXcKSOGegbri98RC09s+WIgRdDwN2rlv/9ncPtPnLrkg25BUCPiORGBZZFIi2heTVCCQMfrNumb
AIj1ChjpkoP3jomQhtgLwnPUqJlbz9mTbrseXtMN9WziFN6P4FkLvQNp2uZflDLRH3zsxQFMBfof
mL5/ZRppe7AdO3vLfsO2iqkGloysHcDpaKO7VPByF1rFF7Jb5FKx3P2sVu+zW0Z3tEsi3iGQpY8J
XTx6aSLm0Je38ZfUogUGuE51R1/fS9y/7QnhWWUfcnpOwfAFFcctYEltkurwcg4wq/JkeX4H2bex
qMCfxvY/2YwaKzpjMQEh74HO5O0fugQobY5vu2r3pEKBvPmG9lBg7D8bSBTwXh54VwnP6WeUu+/9
aIIqFSq/u4qAGQ+cUMHr5um/vrPxjrOTbeJMPONqq9sPWl8sfWR4HWSa5i8fJA1QdyebMgXBNE3q
I6Da/opAkOSePYaHvFf4ICwqGgX9SCRDyxsa45A6YFsB8IYMU8coqAtoxJtCT5dPVTLpxwamiQoW
4ojIDDDPGZ46PUBcDsjUP5zXO0v2XPsaUd10Ee75OBG5NWIKVgD/9wac1SnB1xFWfN+/rdnrqNDn
DkTAByszlE/qqli+d2B1/p1devLpqmm9/kTzDazmugDRKDsLfDLQgv2CKYnHsj/8oIM+AMKugSp5
fBvvIPWkH5SDK7BXQAKvlgYkAzjYVzmpbm7zK42vfMdpdQ5q7HghLiJ4AI59IR2yZfV025fX5yFd
iBOSEtjHFVLIYPUBrhZ4LOLqYTs2YKlhZuz0q761EI5i3yPMvpoQIw/qXL3hQz+uQTlgedMJ06kG
YaJUCEHItKgnmAUYSII7BuK00A0KT8999AeAr3ZeUXo70EXZOB+7twma7EiD626CGBf4IIQSPljk
LD76VHbAjo0/AQpiwM9R9weiCOxAGJDkXHhPIhWq8/eYNYiZgfDA0OnUDZ45ns0SzESd6nDriAhL
kmlKN0a0Kv5RCg2zQDvjCTF+IxqH4TL1GRCreC8c+eOMJL0WVYY/+trRB8CKe1zsEGBskITcPgOj
EpJllJ5bIfI6Qu8Lw07NT8hxV/aW1QopEwa8OU6LFaQBQKjgsOtYdru5sW9PiOeu9aD8SuIe2D5O
kNScHJ7a8tMNh1ShbqhQV0Lgtped5OEata8DwARDPJq46b60cDN3MtPLFP+BosXPa8PrMAJ8NgnB
dugKUCjAHAoM9AcFygATrOY3naPCznvFlwetCyUasTbRKXWz1efjb4rglwbOayRckFDVaIAH1m6J
ESq+CfH9txSK5fciMH7TtXVCNBNptwSNL646rwFKX3JaKXNODZLz5z8RR8yyzP2yt2L/p1xDSIwg
HbJcFxDITKE7HCChHt0d7CSQZwpyopHaCmX2rQK4JLZ96HPAI2jt05emvX1qqRp9IpxBzWu3KH/q
abk7r9V5sSMb049chvRJRrqSoPZk4vZb+qjTUdkfdCfd8yMU2FhEs6ckrIgAatqL4R3eIewANcQt
mieq/EfwebuFHmoqBrIBE2/WCNO9x7xSXYxg8mqp/KT9CY3V8wpis+jeiLxQZBysfBJdDgDA5OBX
F5m9AKDTfC/QiK/XqsOeANAVaQ40PUNJdjGjwM8DjzKOVGn7vlQBFex7DuY6cV1gcSb3Ct6UjGqn
Vg6vEVnvA3vAovopJV9dvWKGVMIjgHK5nXq98xH+GqD+K6d1ccEZkJJ9grqUhFbw46JMtJkBhXKD
WH82maKdWMENC/Le441P0NAPnqh6lWQa8h7PDCEAUr1ciXUq/IL4YsO1Thqrbl4dkONE4HAuLTpc
nGgB4op6s4QP0Cud8/g8PTwcPEaX7ZE7qDJP32TMRshKOl6eJgONiwizGAcZY9ZiJBVhNKQG6eUz
WozSJRLgp9QMjBrzS5RIvXxzQw6c07YScheIX5j+20uT8dtj/dvpnJHXYdXCbsgyqGI9EZLkihgf
xJ9DXX5KfKj4QicYNZ1uodI366e/CJ0slavLjQ+bAcnz6QvMoHde9ajbstME3fjG1ddyNMXDZHl+
uB0gCGthyQFYMkf33934AhJZBuqWIiCGZ+I7WaFAnNtYQOfzZI7HF/uhCinJxkIRPVlkZCokdmlm
42czmSF6jjWf34LoElIzxpN/xPMLlxUF558dY0kw3EzvHH0+GRPKzMthg9BMK6xuUeLUfmtlcrtW
k2ecoYx/mL44DLbMEtHyTveJHxU7sPzdEu+JdyTFIvIHnL9iM7HDdKFfa9zWGRihd6P7PRrbapDF
f6kvQbNIykjFCMaySCWiElHsLSIQ/wsw+YCos+D2PqFfHIlWsWhsiGplglZQOzlH8rf1i9Ax0pzJ
3WWvLuPHbxm/YlH8LeP8V3jexTjI8C99pFJm4keQ3Wbv6BaLeo2oo4mK6xt3Y4ly0o26ZBEXmPOh
GySEkFMEJimC9hF7rvgFUWvqI7FbIR+EBQTglpUpTHKnlrJNy+kn2+gbHvZ1R1tUe/rGiv0AFyIf
NEcWUT3CwAe7NPdXOdK+GMJOmPYCxnh6HwYQ9DqcTdjkvOt1su4OvLVFi7WybxVBL3tvUKnjRPHQ
Cm3oCFZjaUtvf8hcqXqjHVU3myfCr+4HR4gdKpMrt6EuFmLVjrr+pOPRjNDEsNaeGZ7trnB2KHu/
1qcfe+mnN2fRZ1FHhab2tSogaqPc8EQl0uFSxDeOWOGKUyWhsQbYTTLVu40oLNmjTYWQTOudAVQu
8HOdnn+kwAIO8wNkgzTMa76ILY7FNkH3KFhdG5HQGKH6o0EpBETuwysHaUvRVPl46twcP7foMWXH
ciuiCMwMIjFEfmZ4kIGIVCwHuxb8J+IXQIVZ4fr4Km/hd2+398BcyyQ5stN3UQlAD+GiPgJj+J41
+ka53Hc3/+Fg2VFr7H3e46d9rkERA82CQ5k7ierfNchjPlLKd8vLwPKFMuus35aSa1Zupa5v3Vxz
bErFNJotLNe16CUtoOtBsZvjgJqubSKp00z+ferefd6UICLHt5+ydh/UlfFtxxYKEDLWHNXEWk0x
6dGiO1U++ky/LxghuJHqnvZxp9orfqDYNNaJkJ6r3nQnej1TDkhFE6jhy4rd2HOmD/PqvEsenhLL
M9lwkioGs0hAJ41XnKOw64aV9vJ74DLNTH+uLKxNOLgi/HKr65mU6rFW9tvFc/EkIRb2w1kzUzDC
qLj3MUbtT/bT3ACFj+fK7En7YPLy2wPar1GizDAvjY1kpg1httVFIDq9bZPSEy9qS3t1qtuT3HIP
7VbK1yMrPE2Naq7+Ei6MtlW9lSVv9mTLN8a33jeCBa4Cr4QxvAc3t4Nd+Rp3KCT9a4LGXBqQ/tbm
+1DXyzYekKGBhmxdEplaNc5QNx/GiRW0KnM8ypaYFsAsU7bdm90KYL1n1kEzy4tr+nSwWiaBK8Y+
PEJYS/34Nfq63b7RB5nLDq5T7SENS+ba8bbJfoyOswXlpo6IjLCjAvWOCtm3Tsu28TGMO0e+5qTT
wg3MyxPMWR584GFI0Tk4CUNE9Izdyt6do0t20L6s7xPX1SIOUFT/h9BnY7JO53K+IJStXPhqP4NC
5FtrJzfiNDXUMN+zElIFKx5x4SrGrofJ7081mUAaxXXhemAE5+aCpxEoYn2tBez2Mr2a6P5Lg7Bc
4t2cTYgAhMukt0A6uTzmX1XyXcT25sPRT+Tb2dyGhHQx6GWYtRts3xS0+kdrXk12sFOXWBSPnbM9
lbYFgSBJqAJ1CBW4izovSzTDFw+geBbge7dTUQAMCwwjoLXBOUpmX+m3vrnQc8aNLqqNMca7U4ka
FjN4muN+iTAX3IHNXfPOPqD6JY5ksjZOa99sHeMR1KWrQUezJ0C6cThDih1/2g9HGWU5jhMSpdGv
FWECxh5a+JdR2MKMDV43L8GuXbSvyJUMGHXV2LPJ/5wrrT9EEdwH3DdjKhWnkuMShQBpoQAZXTKe
dnN4PRaIAXsp+iTSc/ImCOse48N9CNP2uy38ElHuYYHo80AOD+wKZj953g+MDyQ0vJkpkhJcauik
NYNH5PIxxlOKCS9PNy8DjpmT3jikqWPgAE+WY1rBp/eyp4uLVRmbC160mL2IevpIxymdLwvse7r3
7z2vkGOP5fvoFg9rkyNJqKL9nH6pK42YDMW/L+FvZSOvjiQdmdKwkKFF7i35W3qcwJrc54vyQNrY
RM/nBFs8l/M4WVuB8bp8mFjnHtUWdgFf9boNKuFFAOvC0f6xuyxQtJNwjnpIkH8CTQAdK2chbNrM
ekKO9IRJ93Rlj97x5HnAZpQkr757Pdwqv/HKQ1oC2Lq+w2e6JIq6ouLMBOtR5GPEz7+aOuuaCQa2
uM2D8GrikcKczCbmQvkRM5UaxeI20Vb2xl6U8Xll0NV9e8A4AnOBFdyhO2ir5tekK05xcXb/0vlp
EQsD8Sx+Hkj48EUwSespXB2kUDtZO9IJZUNTfSYHTWTtBJyM2l1shx98cTkH2yPikBd13R7pf68f
oDoeYOkAVIFXeEzf1A3p08jrShLWLiIq53wFbIhRubK8X0Q3IMGdgI12bcxHtMhHR4GzMWmX60ub
oIY/t8CLtlIMPIt1Ds7sW3T08Z5d4EKY/GKXRWOLNCSSacPrW7qKW6CF8bB5+sigT4flfd8ebUKR
8ifda3xiOEp/X5kD59GvKWWOB91lO0YEM4JQaIMOiqYEO5G8ItrO8W+Z9VxAPHYT0bQSiJdYPKHu
XqW4A9mhzal1bv8fF9HDVpYqj2hveYNSzB8a4ABtrSzrkKfP9xqwYx6WuI0uwMQGyXMHuDcc+WdA
UGjvS1SowAssa/pG0Dy5BhdemzGtXnZcMaYMypwQlPH685IHJPW4ED1cjDWgluNooq5BGJGLSVPG
gAqnHWtruucCtmnA5JncgS9QVSATu+8tsX/me9G5yC9gNEF4Uo9CLZy611qDfAiaiDxX38prBf+P
gBieUZB5ZsmfgkMizstAWYhAEKwMc5Fs/4W5GVLvfSTmozVDYzRQFspCxpUyymJmVPzmjUnUgWUA
K1QWPivmSh9YzdgdgSgAKpByRyl4LnmeXASk8M5uTvUGhVfxBFcBRJOuJkXKViL/F10lkEQMq7Ik
j9nq16fPUyhH3sX6fhmWI0a/prVKExa3vgktet5aSJlANJjVNUM2Z5K2OihE4ka6k+tuKa/JU6my
5Ew9Hl2MkMxgDMzJx9TcEm4DawAYps2ZyIFo+vBWeDPmNr9wb9QfpsY829UXart0EicCwiOgmDVu
xzR7wPtRqAHjSTCxE1AwwQK+XwSsS/Jv/ORxAXI7Z3Ww6FgBUsx7tq/ymhcx0a8k+5Sqxbzixe1T
MnlgB6DvRtcBF5RpesG0l8nnmgzGCEwYzyqwoMoSe5iQCXilHCJm7m3WHUl5aSnTNBDXvqprQH81
HSu55JG5j71A9+nMGkZRVGDBdtZ79OzFCwBTuO+gwE3qC+A30QDiKSnh0CYlegf5zJB3qNA7Yh6m
++7IGgV3KXBOhPfa2t7qFRUjbp5JubavQsSeHfkoICOoezAsw5E3D6KU1dwd7VjMYuJq0WsSSc+d
OVKJXivfvUR+BvMKUfnp3b8JVb95uS9KW0vJl+ej7WhC9j5nvVEAJiEu/Z6x/NsEV+Zm+FEz5vI7
4pABNiDcXTfvCEjH62jGAtFREG0Alx7GFICYJWKWwk5jjZUQVFfUylCRVeccKGyBW5YyuyWLOWX4
tDVzDLwQi5LCEgUX0HxMTqH7WYck5BS8Kgom2+Tyt7r4ECU0/jRA+PHmtwIJ2FCXiP/WPWPyER94
sIVpa9CzVFUk8j3+VmC5ganxvpSK3+Y52XWQNT07rFiAe8LYxmJ//ECR5iBO1ukaV8+lEmtQp8fI
fXt1RBbsoif1taiueMi/tvfwHpKBUw0Hh97MFfyQ+dQLvD2EBf7DnujLC5BvMCdLkPAwCBYPoBU9
LjwtCNYCMPH5QKMqtpAneLhVpHzbkRmcfRhqANE+wRBKs2Zi+SCWZsZCW7Qg6Yly4MpN5asVv0AI
hq+oQsUltCajaeVzLCO2QbKKxw6n3o8AKfVURpilf+t6Il44lSfcJSIYW4t2ip4TjbnZGToQJLFt
OoNvBs1naSwff4B8KD6T9pIKCkYGBWwIIaZEEL0ezhAquMbMHrN7N+bai3qVUP0MyVLaifqNjfW8
BAE5H2Lt2/Yx3zOQE5uQZPwj5N5Qb+5nJin4J8iUcbXAinFP4PYmduPb891tUyyIuSPlj+AAtWBt
QOfHNAsnmKOxTKGuwXm5CPqgCrsJ0sMLS1L6w2Ey0T0V+poNF64N7bng7VBvZvQFtcOcSfir58i1
DFEyASjn65Sb3M9yWAlag7xMA2MCL6+dZouUIep3mjdyB6oF9zWK6HOgkyuxmSfzbEsmReyIYQ9R
KEK2dElonDBb5zBnpgNsWBVTt2h0glnEdCD3ChX+HMLzBIrUJAfGBZkj21Sbe0TJB4ZDGeZxwvVf
U0GJKBaPXR6ZfrHMoBJV/gevmDwkVI2omTOR1VUyrygyiMBRjajh5XP70DIRP/PsR9rb7DFhM0ML
CwZSnIa0B8Tvw5YAVplDehNkSD0UdYJpzi4T2r4Z6vwHwhx1d3hcq3JzXzU77NF4JckJ8lH0mJWb
UXiPBAX3uaCE/5kB+AqbgC9bpSJNXvOUIb8Nqe7EqBSLdCWIgdBUVqR5m3vuJacagQC3C7NFPXuc
cA3kLWPAhAY1r0/3XlEBu2201mF7IP0f8kbgrvVHZQ2JC/rYa2/OXyG0O/hr9Wd8DuWJvk5n6S7d
5TOoVRyYChpWLpTCynvuk9kHzs+UFbIdoFnK12QGzTiZ8bmKUvASVrHl3TYKBNKFEt5xmuXxWBov
+DHmulM8WKfmHGquyVR67l8Xad3uH7wf+I8baJHGEpol9yp4YvacODWACJ5CPUoCCUWHOYQkZkRo
8BMrNiYqX/oyIaCxxLiVYn++FhdButNnty+lcCt4LCPYXGwiw/48OU+g+F3lJaseTl8CS+p5ueHB
NBNUNohsCU/8hFc3WsPsXDaze/SZ3UMdQs4/CGVsFGEXVWxugl3/Az0/jbO9+XRYGmJ3UuHFDQGE
uVgGiGbwd/pcUKWgKMLR2kHxSeDwQJdadKs2shbJ5AwMqrj0lJBm3c3nAWu4ZEzYVAzqH0l43rPZ
L5/haM0GqE20bRlml2ENY/DtQdBZ6nN1CZUJxvATOm0yPeMThv0grRAoGuk6hwNNbhhljAD1EUoH
qasR3dvHW+9y/p5lj4PGHts/skd1Z9ngloEqu7vq1fAzmnyB5WP/gQfvZqJIFtLzCh0Aj7dZxPkH
dUUZq51rX3rbs/4ZUOyVqVlHTekuLreDxSX9bOSiWaVQ6Yx6Urc4sR39gMqOZZJkkwROqm1tOhTN
wGRQQt+/DsTBOHu7VGdRUYJzwXMjZ5B5qUuw875w4gFJSSiqjWmlUppM6EyBoQBmCvTA2Chsi2EC
Cyfz03oy5JgF+3B7aHxj8CL4E4RzBBgCkiS4CAI0bRBMEODdAiIJEX8RyMOAAE1E2AnnAGDd/LPq
V+rps5KmZkw0SYmW7jhQZgHQAsTw2WMrBwJcVFtF61hIhIvvpT5FpEt1lWyFYH0pwO+CHwMkOMxO
twgI0cOlx423UBeBMRMAm06IlELNUUG2A2Ug3qxwIlqL4FSd4wwh6CTEGZz0au9qnMTkPpmjmsTz
hGpAHpaCMXGbDUviiRBhlV+M30kQRwsO5oPOwSwO5z8HUGq0yg9VnwoUtLkQtqAkbH9FW0rmyEfw
PkmBqEWYG0EHedOroXb/ED/uA3VFqkldkK4NM82K0qnNYueQmTbBnZ3c9uv1EBtfpt/PqkUTiL1w
iKur2DFHU2X6EPvlFCc8ENT2xlrRD9h2sembnLx5Rtl1RbviCfexmbLoqfUb0sjV6SD08GzWrbz+
oGhVxYWf5dsHDW3W4KtYqZ/jCz+C87GoJpKy/lCjRY3lJD2P74JU+dDR7LQEexlwkh2dpfmAlAMz
85aQEKHAVclz7bMzjN5NjHHe+O/6aiIsd98l6epcevcibM9T7urxmSEv8eH4xpMORjlkz4LgDM0m
puMtNFF1oOQ0eBzgCfgIHY/eMdUVJAISAPRYD/fgE3qCwyjRXJmkAI7myZgoUyO+If1D96h0Mh4J
m7MadCdmk/JFqrzeWA5gDanL/LOGqLzHGSgsDpB0BxcXyR+IIdiYluGNzsbni6FK0Ay1aS3eZ598
ntXR/cSxwpFkgSnwnqmXD2OTiL9OfAje7eJ8hGydOZBWC+AC1eYNQH4+1EGq7xsdrcLAVr2HCTZw
r+2IMgakR6h+/qOzZf0+VtC1w6QIOgrLDgOMS5kaXTgLVDMWchOfh9PKrvaPIcKFGcNU2nivf8PO
/vdaPRY4SJQ00kiWwN7xhjbq/rwfNORrHXqj/JCiH/5PQxJROH9nIbODhvhDCWkMm0mAbSqm6e2N
vqov6pC0XWjPogpFZbmjDFXPJKiLHHgJ7hO4YpuRlS+3lJ5p6aRoCzLiptMk/uiFDBQiHg5mBpP6
e2WPqa86FDzWkYWeIzM+uJrdFoScpHEcuRTvJZ2y5+SjzM4N9/105M/6rFI13BK/PMsZm28yk/CK
8S/KPEKBJY9xMJyjUoOI2CwNzm51bCgb2Sb1gNmbEIiZA0AYKiLTi/KAjP/zgNDQSD9jX82sm9yA
+aCKvHkZQXaLDWuJh/179f7XUtNyugwL6eKnXWpft6PxK8QWcLRW9uUm23BQgDngoEHMinbs6jEj
zKLMnqMAE+CyyLHzWwuPYgkrWUzZmOMnLN7tMdTA9zDWp+B3T0YXTGjPvrQgJbZZ44LY7u3evbc4
N/hPRHZjy8kvjFU9wIcw1pTF+C+bVFpR63Px+2RrJLMk6aS0QA55SuaoOlCjo7jNtWlz2bXbJkjV
BS8bWTFOpacr4Q6HsGLn5p/1p3Q77FA0gFthdUGuQgRm2L9usUW8gEcSjWeChzbEHpGFhlBu/Qqf
pvO5ovCMEvSDHysOySWuaOmFhAqcAqtApiRBatQgzIDX5bYKrDrQUQ0k83wtsrdbgyUaoraYdkWA
gvKH/vryju4hhrTD+AxLmQ5VgAQw1CdRDmRpvRya8IaBXtKILjC1lTcGlM6t9SzbtZFI5dR/e6oe
pemifkRs6PXD1W9jwwMDQANKnlMpI60iUyVd1en8hBq/+PY+9eYlIbVkUiMZNmAvqPDjmz2yQ9oZ
XeucQSR8Y0wOGOWM7R6+urw8NEpfkxa5w2ckZb5tAynctW73g/0F9ho1xtSc0NASfm/X51X9ysOM
jjSajlGPwm837ykUfZCemJTL9/dzCzJAVJjxZ/p+E0eXUFtniRJUfAF6pqV/V4H7Tqyv+h/RJTe1
HlpXot75jNXrB9PAftbhAsJJyGF6VOYjqoV/XX92DXzbrXbx6CZG9s/Ekvs2uffu7fxjI6lXBvRa
aeJQu+als3LrecNhMYwNg7zZS0w/qQKSiXL70pzk6Yj2N5goSrx3RpzijjeiBf4vLV37JgzFtV9+
l0Gjc4kzu4TUhTqmtVILFSG3oWdwxbE1Ay+UT7omZI5SQWavoaHQzAg/KY5ggEsBzyCKQX8yCfoH
9HmXgjtQgawgP/RAzp+RpnuucFlVsz0AHQaam6aM/mfbjI4WK6w2iX9cyZrUYPwgsr1ifk+qZia8
ebaEn+YX+oem+xkdt296obfJ8+f+2/esErcc/OfLe8rzAmAAF0eVtZvSAnh7cjLjbnqeHf0OJIPR
cJUXqTL7nDcDBaHPt9Lvk+eXxoErjZyiCbVsohqHhzyRsWh/TGnQ9EX0QDL65dE9o4NUtYEKzL5Z
3eCmDF59jx5FqDPNE5UMGo9ef5iklJMNggn3vGI+3L+fcfPFeyfdIy6tVM98IBCARGDTrCmqZz1Z
gyOVxw+gmrPFebM603l9xfaP9f0ZTS18aTSC74opIvvGsbzetinQiHlysl8+CQehuLzs8OjBlRCt
XWtMAhOjo6fsq9eUGSq34V3xa81D5uG9uA2X9BHb1jaz6d47t87vVBQZxsWvsn4IcVW5dkDx3T9j
pFksZYpp6NO5WWFBlLavg8+a80uJSfmpq9HncZ4dnooUkQhPpXsMQRDxAOaiY3+IZd5w3Op/uem0
uaPyjZ0zynzF8htaolaMm/0zbvtDcXj/Fst05Nf5stt2vf9A7Bt5LtUKJITmeLljBSwR0k/NEt4O
4qhqMylKtKHayiXO/kAKIbsd3M/agKW31FD/ZJuOhaHwExCQeR7fPn4+bZgbKMga40cVmGhpIrCA
fhlQAwCeU+o7YAttTpfd3TeJOGoI928FXGT58Lvsa3SmjCSbq+rAVFV4y8UGW6A4/fPtxru26+P7
6T23R+J736OIGMgsJxogDVoR4D9O5NnLAo9BlN1yv/1sCwCA1rg85ckuWdD8+sDCagI7Rd6CQBYP
XmlpHiHEwtpeyRYHNUuWbtpTR6T1hmOXW1Fa7mKYBVoV2cSSop4HJlJrpkmzz/MVqBf19X2v5iCn
6D/StS1gxefh5zm+IigVSdVvWiCPSNc+g5WntAE+Xndoi/JByr9uCEWNNp9+rYumm4i6wjuY4T7u
ks0dfy4CdGTPG2R+G5REsrAoWhBGJYC36a03xy8wMLM080UN74cqm4YM/0ZDwR7t1F+NQtu205fk
NdYopK56Lv/Rdrrv2fORCI6RoU6pN6IYSewvHZT6NGrDvA5uSKfqZHHYqkeip8TMqZPjF06gJZkH
McxfpKTdQ0AJWeIVjVccLNmxn17CHqy+v8qfVqOwB/dNnmL6eSPtQD0NAzw+Zaii5kWPv1fZ4NQt
d4yC4Pj1FL4mriKDgH4+tsmm+zituuHyvQzQwq9G7lOasmfXGC+LjpF3jpsd/WtOE6TwbkZljAmT
FsXNq/j6xuuebl7/So2HMzgWUKiGyu6jclMazMB47rwE1hIARNcwXaKz4u0hMoTOlaIuMnZ9xFVB
38qOBa7YwkBZRA1PgxDVl/8xB1+0LBYEkD3anCs6WKnhswgxmqJay8c/SO146ldyw3ibQEOfXNuf
0nATyXlYxya6tTPD3HCHfG8TsAwRP6LtgxZP5n0WOuebNpaAJgMEKbdvfK5oc9cuTlihfSBoAS5S
ye4LaYpT+8MIFW9HTuDzmVeWyYAXAzh2XAmBLT3dEoXyNJrc17D1YXc9E6dHNY5UTtgKFrR1QdlR
QEWa9u7eUBafpHlYLOsTd0Z3n/MPXyD/DjAjA/UYDvnppcJJymMWOx3xv81A0cDgYceOfxcC0uWS
mPmzxsCa4WVa8m/vbxycn8htTLLtaErIWf22qMVSfsm/lO0dMi6+7JpbWchCx4Xto2BfR4rhlbJv
ni/5iw10hWh1PYx5G88jz2Z2G8jG91j/UU2n/73dApCrRHqIBrR+/WWQaf7kQDwdPbSu6Aqm0+Y9
A1vAUXzGT0EeQt24vOCIU7hX7f1ttB6ARaoOjtxkJBzl6GiUkyJFAjTSH7PcQpXdAzxqFCtNHY1t
jG2VJDLazntlAFwf0Xv03VjHt4bLo44b91YsaHsNovCjpx4x2NP6svslfu/T88MDIZR2nGOvwils
MCNOSWnoSAMd4G37mXbpSV+MUGcE1+FaAzjtlCZ17dLpOa+r3D1Xnt4s3lpAYQV40O1NFn7+RxP4
vOK871GLeXnv4LHrUJrtFId6aOqIMQvzjzeixbGvyAqPFuckklq2+zFXmTaWU1xMg3IEZeR9gTrC
Ev96NZMHOk5qnCWBSNNp5AFaRv1Uz0JjUVAI0z2McOGCkT/cCijb6vTuVt9171e5kIKHx/r2UWO9
W2NyLDN3+2H6PGE6LCPlbaKkDQ5QsQF6VKjHWb5M0m8nIYv33Hyzz9hkZTQ2RqM5bZP+fb0h/mP/
Vvfvx2WgQHX7ebXbsl217wmtZQasqlEkniTSMidGtrIQedEmflIifZNLuiqkDOlblpYG96kGdnsA
L2b4QEzMd0CTH7irwV43QumcjxIbjEAK3M+bvti05mWkrWVr/uqXtT3tsEhHcTM5GtVmWIIxVmvf
RmkS/c5FF7eL0RS4aYNFu4VBtn1ASiDIVnXlNlgIazOrdLn7liX+EtjA7ieLSUcIJs+/kG8AOM9V
FD3Q9L5Up8x279T5W8yG5f2NMplYM+OHZ7BpzsDQJLovPcPC3kl0i3M8u3u2pMc32fDnRHTOoki/
TQLvdSsMI2F9WW88M7zawriPhqdPF8qIn1mAh26luyQxfCp9rMCKombS33xDXdQfmoik8HfPGCZE
UK0ZjNJAMT1IT/RuzohCyuSj47M+HRYZNBdJQc45cfmir3z7HKt+te4gErZziy6Stn8ixDOskUGp
TKf4935RFqgDs/VIeZOaYE3Cnzxszkf1vRzSLyh9NOe6QAWfr7n0gJTaHRSXZGLIfVIqLq9k07Oy
o+FLqweuC3ZreIGAQnxcWmWcAMarp4q2BEKuFN96GjeZeIqRElvDLoVkAXz6zjGGEshBPiW/53rK
nv42ibpAuT2zqdLObpSuKCVRQr1jxam3PMaSq0n1QQWWff8FNfohDLr90XmabOE0RCQ075El+qNH
sZNDjSQFBSqkMmjTT80WCcKH7tn2kcTUDzOMIZB2Rn8e4tjg2KBUQ7wysBjITL8svP4W24kQFDCC
d7YAat9aHsc9XWalnty/gL/f0O6nGZt7suEJTxn0iE0X25X7D5+2DIBx82xl+aPfZgFtIg1o4N+i
YfdmjtMjArhRz16Q8rEeHY01CzXzPTcvlcGj39+XzMCk3MEhlBCzPJmWc6PAlovQwc69nNkC9013
0RzPa1dtx/mhpfVxkmhNGlHVBaC40Qp6J/HtNEj/ynyKAM4IpewXWCUwL2F6LNVAptqqOVrutG+S
TzfroFAUaoDJjyQB+03CjOrraNo8JvlBqHmj6T/+j6TzWm4UicLwE1FFDrcSUTk4yL6h5LENAhGE
yE+/X3trdmZnbEsiNN2n//MHA2TwhGqONQ2XFMmtbIQta33ezrfLM4aCL9yUzcCkv6LbQeXQmSu6
I/qgeWurQGiLYXYf84kE9s9ir6MZNJdEUd89G2QNWHk4FrD2sAHFqNNhonWH7KVUXJZcK/NQ9HYa
8J/fExHy03A1PuIrCGLJYjIgvwnu1mY2oC2+Opgw8miz6R/hK+PE1IVtH4LHMgEM6/65qLOAWoIB
QNfe3mF3n04rgHOEx/8o+vPHalBfuSq2oIJeIFt7d6TZyRJT+3Pz1qBpcqjjeL/b+3ONHolYj+zQ
5179ypHWgbLFGP1BpQiinLOXzAd2nasYVz/qrXxn0At8VauI+sj56fqlkkZ5flJxNt8+ayYSAmBM
7zEEVnca9M2TxugOmm9QYIJb178V/8b5tY0SzdgNg8GWk2EpXcfuRCB6DA3luTB73+52KRYPjqfN
AVhFvxRJ40D5Cb3fB7gelW4cNM2mk11Sf8g+6CnvUDAg8sQhsYIP5g33D9X6tsyzVhH4DUEcQme6
7qy9c1+Rs6zYbEDJZnl+MbK15ydPJPIzCiK2KW0US2g80kthu1SEjfk1levmtmFDjAbBGc4dFBqI
zHYAjZuSv3iz2pBaYQAWwkqbBPjPqoOEQ949funoOyhnjQ8TUkpJZk4Cx4iympqACjneDqOHLKJA
XMemM0gMoLm3KvVroFZonZY3cazn/KpvrY/+ByRSPvGhVYhHk4CqOg8KQszyCPerR6hwbLstU4VS
+j21uRZRhNjA19L3VERPxZt1d6z8yToaQGKxzNoAaCcJAd9r/fOE0EGzAZLwBUXaKyMb2zF46+US
DOq+pViK2zlUlWmhsmduPqHWE9igSy9p+/mwV4rqS89XHQas45X10jSuD1o+OIIy85E8Q8Luhfit
NkjY2xJrKv3aqmvBf7sxOywqZ3VTsB095GYk2cJe3azdQvqqvglbIVyqe0bzm7Bazw/NAgsWIbGq
qFvaUE+9WWbFToLC+crBdH5IsE7TiCGeEUdFlhT0j1s4J1FyMeMtb2dTbD7O9QwN/lR2G5EFNa47
eWd0m7pYkYNlPXZpWD7f7OykFwRm43Dhls7SJl6JXkj5Xjy3thPI+IxMa6U7sX+SVlmzu3bJ2u5Q
uHzd9Rf2F8x7GaL46oO4HZJ/spKCfi+1JwJoUjnSu2VZw3Owv/Jp3bPLhEzYZScJs1Xpyyo9InpG
XnDVWQ3Tmt36v/qq0mRGTqTi6w2MlnqWyREJb3Pmbnne9WD2t25VE/Ld+Irykbzo/6Qsmu+rwvDI
UZIOTNS4XmMlFJ+dfPWU7ouPmJwClSwsuOjN8e4s1Uv/ZvDuNjvcbpniWcjWfHL2yvM0GuuHym73
9lmIKJ4EINbHTvv+3M2df9tgsV1m7+mMbcTp3r1iDS5/6/QJNFc+g6xJU8S60aS+zGZc8vHexomZ
/Iou80DasDxmnGlu4cAuIEgjHEcS5vCk/cqey/sj6I3V2O76Mrxnq1a+6re1odEXBsAfUCv5+iHJ
ydDa2vDmgNSZtT7v5yQ5G0RDKXSZa/cBUlPua3U3AMtioblospXdfoyiEQpzuzBcNVvngf7S/lJG
tlfN5hKxMVo5xGLfon8GOuMikhJosAu7X3YXDOcTBhO7WNQpIG9sZdnmv9jmV+ysnvJbdkO+Hejn
SfbzYAaaLyM456r6hj86nvz/yAO53TaYSPM96+S8jitc0JXJyye/u/vqc1ULXS5elYTzEFRAZNYG
h3PSwLjFEvGFbxquuzk+CRf+YsUeQUOP9MT3td+h3KcouPCArLJdQ4gJmkZnXVie47h8o8CazX4B
huIep/pehuL/CGzmQmNnSgv6BZLiySzGSOUwKucJHllewul7MSOI+TLY4tdez0GjL6EdwdNxUY5p
vXvUL+yGwVaei/wnf52AnuASqStiQFpA/CwPu+G9om6ADGxFsvIGm+MWh8bO6j9zjIesjVq/lsqX
LP1CBbnDxuu9Ynn/uiXCqlv/AElT2yWfwphTTviCWiBzsDHws7C8B+qO3FPmrw5SVeomw/KhbvBk
5+UvD5+oehqYpYdBkIbJaiYkP2eq40wKb0xraEPIAbVWJt0cpE/U3cpSy4MupCRMKZHh9pCGYbhj
AoCGfIwqDxQipDWL7J7VXslZJLBARGX7NAhcdrGBqfGKG1RvVv0uVJByJRF5PpQ4A75G7FzHHxpL
ab+nU3wzAzhsbGkI7sKyW1lW5r4fjzOifmk9I6od36r+QME7joukA0L9UYZIQ4Z+36UNgtZ/zByk
7BhkLakefz93oEhUl9BfzaC2/IYEO9mlfnm6KVyA54GsEedx0tvIwLYaIFAnbyfJN91lOIzM97Co
lS1ZPfwYwXSNvSwH1/yXtb5df1STj7W7vXckr2soKRGQ+1USDDldTV//orxBdSc9rtRW2RJO/IBY
cKs4mFpAtabjLtSxzXJCJZa8SjAanbAGimhO1Y1IDzZtT/eGiekA1WCQUzdujsy73DS1eWGivbE3
ZjnMyTrT3kY2bYSTpzsyAQmIydkm7Nrf4hlZKAeH9BQb/6BppEWU/fZQpnPcXpAZdf798pwjiAIj
MJokNuxio4BPQkmjjXqHkdH03gMCxsPDLMDBBOsW6VxgKjD7ja0MeJIMkS0AN4NGSAeD9BPpR4Zp
RS8GWpHtMZZ0TLua5Z2kL1GAtoAbGZv5sK1OM9KSgRJOf1cz8kVdwCgGAuHTA5X1v7vlJs+V9Gnj
GExDLHJ+VJX4JAjtC4TBI9mAV/tiI5yczyx16hetKu2M/ON+oYZEXH3LsSCgWT56yhTM9yDJPnQj
ZCTdDbeRvco+1myf2yWXsD2Nr5w3G11s+llSb3s2NUMooth2GYL7DbUuq9Ivq4uG7iJbgl3rupA3
p82BpTu9k5kVsjOpukj9lswjl5/bUbNhWQqkix4R1fVrQfH7MWt+eWKfQhojYutkFstk6ywlGa+4
kJmNEDaJ8gwrqtKXqGQOchqQJlT8kx8epQAJTpL+YmFOU6+LEWQZYVHnBM3wSnSdYl4GZ9+pb5n6
UTu4rneXka21BX0JSADfXbCNJsxSv2135s27x4cSoRJM4tLFNhhj/Zr0AcIo0GkZPiM9IR+F5kfF
vdeisQ5uLxQQt+ZIjoPT+MRyAFdIBNBnn7IighrGjDZJi9hO5E94I0S7BFgyaLAjo9HhDsDTQ+Cp
uNMoLtvifgGpz/NimBDjJyEWT29T6bfFRtF91k8MiutfU0FGfJKUlwma88Ov4pNOWMFzWRF5kAoJ
UgvOWO6ThqHpqTAMx0N1e9NvwX3cx1bQGiRkQJimw48TMWTQJguVEw53AU/VfGKdUj7ZRsekVjTF
YsZDSgpuiF+xrFG4rIuNdYvKgsyM8PmIUnQd6HDYNgbwD7fakZy0+i0+G58PgjEN0SyW3rpbwJo+
4ACANaLAnBckrvS/Bn6A7RV27cJ502DWIyqs/RgfKtgw9oKSXBc52AjC7iIOHWcINsDykq4s25CY
3qfjmvm2BQzO1ree7sN6Honj2hjlCW+F5kd/J/Lz5fndae74Jm+ee3M9in0V+mls3Jjsc1Kflvle
fdffyd2dsHWaf+FdOMjBVVEbIjyjrZrj+jdEzNwNlqdXHof1k6//5e/akHp48gOWBUXguiJwrZF5
chTcHz75LoHYzO/AbhkTwBJaMeTl9XwWssfyAjoFBAfpugqJvd/lX+y+x4MDwRhF2jvzTYriPPOK
fX3EZXVLxzR7v+cb0GF01Gz1BDzPVbsJWpJkBnQLK3LxrKU6seulGR/OWNyRBOeisQNRKio3/5Vl
sHWKa/QmaKprvDaU16fj2o6nykHxDiEJcF/eodnp7eB+4SO6eqVF/T/2EtgxzA64gNcgdKEUSbIz
PW9zM9G91AUXCWGgM1/GzHuukNcBNhu0YCiGjgDM2iXeJsTFFQg3lYh3u4GODz7rq1LT27+9lvcl
kBg+PDePrcvYgp/gAzI1m3vP++U7iySDSDV46NwnYr98i6rbqbY1wi8e5m75uOZXiD3sc9iMsC3S
Y7eHpvGYfXAH0Cca0vSm7SMHxBUEmgGcK3yMA8CU6QpDKEp0nwkde5EXk9Ib4w7UD0fxljRo5yX+
AnDMER5Vblcjih0Vd2xCRqIpjiH+YbffVaHAUKgU4MUgOAHzc7CyoFDCBoZWIwInK0RxN9J9xXq6
hbHjpvgdA1/QzPUlckpVz05FrUYvg9HHXrU82idlP5QUTxDYKmrQDcFBr6gs+jWSeO2sgZYjgM82
8q98bdWlLPJlVvErQ6ttP55ImbrtbXY5ckPz8RWGUoU8nAFSQhCAq/SP1QpshE8jXvVKRt/8w+zM
ng/eOC0KKim6I7/TLLgxDxk9qnrsmAoRdNbvSn/E7FGBbxT08LbGleSyfHU8Ff/Ym9IaEZhedQK7
SC4xLK0eTB1frKUomf5ch/t4i0SJJYAta5EdcUFKnZPGJu5LPt52fHKquOA9Gnwdhf4+FuT9tjK3
lFlyLxZAeAzURWhHu+ea88mNAOXnd1IENGR7M+SK59OSxQCagmMsB/KqoTyseZZpvz3nk4SHgxly
i+dxrV7LvfJCx462BO4UtCgE5KL4PA+YeZhiYAqACdYefqcvSF3oWoEG3GoeJnagZ94f8ONei8dp
QhM0hfbwjYHArO8AfR4f1f5JDNIXqqb75Dc8G6j4T/cni4oXI/MAi86ScNL3unaFWIj2x/rGScF+
LafdoHzQq59OXInaecvsTdl/WLfdQFs1c1Gd2/mxQi+rBym+gjoOToSx7IHQbpQG1OL/tOn9oqdL
+qoxdDIaa1Kga+jhWC67hdLa/3RuULm9/0xQHSVpkcASdKUMZOEyjPAfCA2ZMSzReU4h2inFw2ul
1JUGmp8pUpaGWekAEjsnZ1D/NvlV8kNt7DKSifUzJWnbEenG8LIcnkOsBMyVNr6Y9jGO1wVmAzGV
4L4gugG2l72gfgkZ/Ex5n7EHfyrdQOgRnteZQTc4TJmQnxbJ0HhTYWRneS27tpbapTol5p6KZELQ
4YiDV2++lAe0N3r6jYyX+dTanmYuW9BgcI2kJ9Ta2Kr2S5rv9LgjFXQtJWEuMGWsu90n8Hq9AmIG
rKBXUyFa5qta+tMxWaTjyx3kWT9r2VptRBYur6dxzC4DvDpzE4aHhJpXGV6eIu6W5zidsyULT3p3
ZwN/hho6xia1nm7LsHq0FObXXDkZ8uXBS63qdGd0zel3m+D2QnCg8tUuu+f5oYdzBpaVRGPn6lU4
TW9mf5iBA61DURxzvATyt35kawJ/FkY2KQ0QZB5si9510oeJ08E9XwsNKTSMnX0/9mlopwmQMLtH
UmUJU9lS8U0PgmcCBo+DPWSxrTXfvvlxHdb5jg6yZbxb/X5U1520xGCm+0a/gK3RVuxyBrrYuJ8y
4YKy5t3fokll0oX0orUONUfg4CwIRJjh1vdYG8mK++PkAXsVXAvadj9m/+iTQZmcSUswfPxXyu4l
ebfAkKmisGQo4aYAR8KAoU+ANKn/0U+a82bBOLae+OwgtQDB4g7wXCxl6ugMgyQemHzN/dW5xePW
GELgqcymkTBsyyGs+w+VLIcTj0QzX6rKXN6Ts815DFQhPs+KhiPZWurI8BF0pwFhN+xioh4foiI+
3PVzqvojDI3Pm39/bW7f1qEBiwPcZmS1FBM22SM8pLgQ5EfbOjJN8tb24/2e/rTDS/ap6ntYgkzD
qF2klz7zmHjAZr5iej7RYPhKvDcExRUUYTr01RGNLY1gBKWAhU9PXs2VWNGSN/UEv+/2hT6e/ttj
jXwRmxw0g6hXj7q8RUfqzLsHYeE7+ZVeaneV4djEntCM4zXhhGjsXtJNRbf4QgojvYxO8SzuXPOK
zblLVCfPPn0wWqOBfF9JEFPmaGi+nmTP0Qah0mu4OO/3bjvd9h0s0MbyWNTNectaUFGClMIDVi4j
GkYsAOyM9CPGHin8KSS6FVKRTVWvjw9z1SKIvmAjgiccuzm2xOouZ9uRemKufG5GeFiQQcvqtRxX
E1M+tWOr+hrKqtZF6oKNTzW6JWu4CAIOAEongM2cXuXCSNnIo8hixla3hX2kSEr1HYwMbYKisnwr
Id8x61d0lxejFFLXxdIyy9ds11LLA5hn3XywPlg4WfQHK/2o4VMg2IfSOS2dlzHbyQ9ygnHpIgc6
ss5KE7Ki0E5WTR/wVz/CvKFgu+009rC4ShURxM+YLKV6U/e7myUMTNKLU0YwZDL62sVf0eDyqYi6
qFw4dfhVk4dlCrc8jUO2qrdHwElDdYRKB4rCDlXs04Y3yiCanWC9OH085T08EhTW8qf93FUznMeA
KTce3qr82FQb0Rx9uLHlwq9UqrCt4fMF08gi5ec0S1KaxVcF+qVK5EvzRZ03FAFsLrhZNWR6XA9n
zAuWT9Jy5whiwzCHXfyuchGNmrRADEDIXcKZ6+4+JA9yxmTg9LMwu02iBiMWs0T+xivYqNDOuErK
SzdEOlTNwh8pmyqszG30buRWP1GDwdktVaEk6gkElGkRJuu7CXZBG743AWwI0Qu7cQ/3A5Krbp8b
XV0o/2Bj9kQ+P7FtQhrM5kYi8+VEq16XXyh+KYSR5rM263pN0ipeLdW2S1CSWWgbntdh/ExEmx++
an52CKnH8S0/z1ao/qLh11NazqV0/8lRW9/f6uxHb7jhnxMzlezElN8n/psUisKkhgYDhF575iPQ
mNnvMUQeFWUKPXXWjhYHeZ0ug4yQOYXpl73B7ygELpgwqkKD5lDlszMYrU36yoAHTxjHgKbYcNtr
GHhYXqPvmvJETVYLPgH7OYCDJl3SJWVndNd4ljBb02Aw4YRnCBdBjWXU1WmZfsj37WgxjIEM8DWn
qgvVG6y//teJflMABvFKix3T1B3GUgsaS/UbpG9d+iGzuXV6FqXn5ik7y0qjLsIcNKHoOlTNu6Ai
sTxM6cfcc0v8lDRiYzvTzpbKU3InDdH2YvV1YEFjAWfm7Vz6o5N9pI2rm59ZfsgfXg05z/bvFCG3
h9fgTOeX8OjzADEFWAk+dCz+Np4GMDOdLBjFzyHNNZgnWCoRog0RE+/UnPMqqqxVloYj0ovH+J3g
k/M1JRBU++0vS3yB4T0hasP2ARF4FO8OXz5f2kjw+l+oEqzzLX5P4xBVRH0Kh03zs31+Vn+uKffi
62ZuGxqLtWhRlcO2Mvb06ngPjd1fbS6fvU8n8FFsO+2V0y7VNRZ8NWWR3byzVlnZeuhwMIceSK5G
7QIVql9WFnA92MM89WjQrtkQcVjScOztTVNvZkgS1mowqJLw31FONEcRQkyBPm3iDnD3/T4ereGY
mBayF+ivyS9Gr4BOJNCY8z8rIWL6Q5RTxHAjuIEHlLuP+EMGuZhHIVqJJuclG0Fu1xUmLGggmbpi
l3McEVEgN8GWus59rR7pNnK1aasoHN4DawaJezHFJZXyVmNVeqYY2aG7JfY7pXUo94fxQcMS3KrE
S6STVALWYbMbZKEPEDuT3+fzXMz/Ct5pGn708a0kt4ZX3ZxjzbItKqAVgx5ONHuAggk3hXVufcrx
h0FJh0ZVVFT5WqGx03bsWMP0FjppSIt4MrdctT+jG69/jb/mq4PLX6D90DrIvdh5aYdwvGF+Uodg
sjV57eMyrsLcT+aNMXyMwrO82qsOcU1LTfWV2sfIBZNqXtKW9cr8GorjmIZVHQILqFjqkXGwVGf3
TEowjErHN7/ONOnPS5nu4LVgmw5VqofGS5+6Uk7345F3BQdZPEmxpt6crFWCDFgN3RpDSuEX9WHT
cfIKyNQEoOJU2bNJC4r1/EuhMXo0KpVRWHIx4OADG/unhmaB0VDWvkn3R88BwMsLYd6Mk7CiQ5Lx
BBYRe+aMvW1zkLHI+J4iefCLcks6EnU4696Pjq2DybIExu6ClgNy4OSzBMm+SS/UoplH7cmsUPgd
vHe1OCppOC1W/VNarFJgkd8pvyqY2SAbtt25edWaVwWZV3JmOgJT6fXdgGBMGUJakxpFbbFS6c7R
K4GOVa7ploEQQfQg+psMW9jyLQGONcZvtPcjNhkyPrbkUMGtHP6ZJTP0PmuuDY1eZDw8/ZnbmuxE
QMcMHttDy94h20EFmTIIemy+w5EVHjaUTVkMTZ8jwbQbCz2DUczG0dplrDtN7vIfwCWwTv/TbwF8
ugqr3k3O3FOxe5ZV737UBmII38b6BLA6U6hV5VG6014kfzSoj0A6PnaSYXWe2dDfPbCuBnvPGmvU
Orh/wjJ9fZ7Fj4p/i5iD/82z73iED/vC5Zcvfou3EWae4nUAo3ylPN69wgVYvXvPM0CvB/3DN5aQ
85cqvyuXkEhelHn//2oDYdiugu/S0ny+zBqW59XmFiWRyDETf+b8S/z9Fs2rRuQmWIGxKrCzrcTv
jfZnW19ED34pWJ4bKxU7eyegTXqlvYnryknhGMQ55j5uo8BcQmkm1Gr/G+AC7Qnz1YZUENZ6oPKf
Fkmf18XBjLLiDfBWfKQIAkzwX08QKBaXJLK2c6AQmGeQ9ox/PhckZ8jVXCxSunlvKJI+hgE8bLiF
BMayvzrAjOLQx18j4HA36a6IaNXh64+5uyCYtDth6g9tZ/3cP/zHgYKQb+xUF+WPr7A0H1j/8o8H
hqPAlR5Ejwdt5i4CU+ASYcPCmQPGr6qIbg6ZIMSdh/gVclVmT/dVXOQxMcEn7La7R5TRw0pY99+j
OCiwHWs2ZZTByOQC4YAb1ccmwLTXd/YwGKJ7lOFbJnImkONFgEzC2AEzXtYdDPCEHezAn/+PHohx
BAo8MJYrfNA3Ihl+pscqZrkUQ4E7Aqrf0TALh/3zUAM2euJ4AQP88e1x0H36zlXEIi9zF8XvPMrI
YeTmk/CLJDrsfJG9AHR8YLO2ZHOwoomEXJn2aaAFj0hcLs2jwuV2N9yKaUUZEnFyouJlN+crLgR0
ygQ8di7Clxg9IZkH4r5NTK4MAwbzhAsxgiymA0aFMNKnx441dArhgtEzo4Lk/ywinCOApj/xcpZb
IsJwWFiJp6eBx8gT8GCcw0DhfleReV8WRDr26K6ltyToyTNMiCSoIsJADEZYwWWQ3fqkbzqsqBv/
HtGJMleovLkn2PJF+jvp8UFJoAXSHWHlEYkRi17/2IPRFrh+U46Q7WBhVi3+xKYlQpozhGRDME+z
MdzEgYkSH65iq6yx8gRswawa236UXmcyArmcPKUMQW4e7rcFsQMZ4PDfgEPKwWyAHWuIXe6J5xt5
A1cJmxQcRmQPMjPDhe3eqmbsC99vNgs4FU4wdM2LxNTg/OUo8NUAB4dN95t8pchOPxlpn/24eJz1
DXODh6CKx1qEHog5gqbp37wB8MMcAW+NBxM71L/nS1jeyWQAOfFVXQ2/aUQmD0ufCwskShDIq3xP
uOWhjsRCD9Yg4nRci8RQtwMdMLeOrIuQVoivTr86rnwlynoU6h4NJw9BPQLEsOcHxLPBJ/GbaZQW
4bCi4qAy5bYwNeLcjb+9sKqeQohSHLOYAYR6lYQTPrvkKog3joP2JQ5koZGrI/WXt/Ux3+PQmkh+
Q5lj4relczDJTg/qv+tYRi2OfyL7RZwD2qA/10DficT8y5yFQ1XJ42v+gvHWG/qzKw5OnB/vSQqK
uAR3DrrE/kUYwMj86x7he6uvnlfMbDFuM1fiUlj//t5fXAhGiBgjGlZTPdnOeC25co5rYilt0dxU
O3GNxPWjtqHSYB8ujjoOhElhy2vFRUQEsJGxhQNC2f9def92elxrhq34mniDjP+LU6H/9Hd3SMVg
DvYNflzcH3EwIhgIH0YRKyOi1Oyg5aQwHfvlqDecpTCUwOuQ/T25K/GVCJJbkLJjJlXKxg9ImB/K
nyKYIL5qjETxC/U5E5jET/Bs4aGIqSItIFIyuShiAPHRfBVskZliwgbnz1JRPC0ruhci10Mk6Yg3
wrBdqJj5hQeLeMzYAJFmgEsymqu/QS6ePJFvIH5A/IK+RKVPiwXCy7dw5Ek3CV1IkRwTCZOnbJOS
ZoS/ETZGEpEkf5FSf5/m4AkiDhpQfyecd/gO/2aoAUlwhB3P198xx1vxbkJqzDtQl4d4Q4pjFqEy
gCpcCKHKLvAEwkkJn50H7yeMnh7YQYl4OeGKxLzPv1m6CkHaEk4yQpQtwldEIhnzJcxnMfWjufj/
y+zNeGQhkCpEmovvQUZm+GMy/yfmFqfLReQxtPakn3Cra7jy7K3/Bi3jprv2G9CpYnnD1zMOqsXo
2hiCiEFlMzQaxnYTmdxymA8sCAwLHCg5u+RX/QQqxB0GnbkYB/SuRKZPfMW15fsB/oQeggsl/Gfw
uxLxRoL6zYX7//ZxK4zvP7E6wSXC1Z679S2usrhivD++njfR0jL22d/YEM+/OHwxq4iT+bvi4q79
2VBBOZfx8xS/MuYgBha63tXfbYVyvxIuSn9DKZicA1BU8gugiaUQyImw4Yfh7dD2C/5u2yQcV8UD
S4QROry/SQPwtd2YE3MGk0GUhEwjPS6k4jkSVqbCd0NdOXtxiUs8nv4/So6TpZcnnnW+3WBrLB48
Ms0C2DenISig0hu4Zdz9lzjCUSW6rRzf8sUTKj5GXcV4dxWuBdTJI8FQFWcjrENlXE85QdqT3d9k
xKmKDxWDsOJRYARxPybx4WLOM7ml4h3FbcQR5sEUZzLJ6EL5Ts4YR8VenuOuub5i3ahRv6XMS+JQ
IcrscKf9Oycxn9cbmmM3vqSueqXxsnGt7IWvlRzgj/b3cIqHRgwF8WfzL8Xt6s71YSKMkG5Ghg9p
9+8usv2sdk3Ub1Ak8hX+UmN7hwnhSpx/shO+O4y1DdCHSHkTxlni/ESCj7rCQhWHRUZiuZkv4hjF
z0Ju58pw3BDGmQrVFaFdTCNiOqICEgAp3BCuHKfL/eVLDK9hVf/TuGDxVQ7iH6iY3jdIwobp5++H
64jnRBxbEho8Gky2vrD9cXzNFecie+KRkb1hRxfvQGfnpLm4OlLdCMNAOkDY9eEmKy6qycUUywoK
HnGlxbX8m/nEfCGF6udzZQmzI8Z/h3Gbw9wi4o40Zos7A0HcvISPEvYy+Ohi/VLgQ0P4Mx8unlkx
+NrNHDU457Th/wu3gXNQTni0sDN4BrcVdLrDfY9bT3gzD+NaCx9BSRz64/gU8IVr0SM853AbkKGn
7nyD9oD2G8f8JTnehuROFDDLgaksRX2dtsvSxYUUuZhnVmKZfixA/8pzNwYSST1nS1prjq/A3djP
0KNCkKBYDnHtfMD6LxA2L3VvjpQUwCx6rDS3q7y7JoxGv9AEoTLy74CeZ1gEVJe4AlRejvfiR1xi
l7h5gmHkSxPCu99Irjy+VJ/oex/DydGX82a8uYgSh58J3Pu1qv0IGgeW1l6KRX6Dk+IiX/WxHytY
51SskOwtNvjdTDv7bQCFXmLbdANJXVjFUgfB9OQ3pK5IOtpvGgg3QlPwWoUji1skKfAQGqPh2uIn
CThrUL1NV/PXQMHfo62KA5sfEL298rl97pTuoqAzQluu31d6h8H0uJbLoBjdS/WmQRbGoulq2dFd
g1SGIw3Q2Q6ZWKPssDYoaQwthoSBVce0hBZIObb6SrkY4Fr9xrjg/gyeMr7GwdOxhZa4BrKdl9vP
ybMoDC+8IjnyInNVnZ4KfgASjUymBUwSYwRDypb2rp0zhTLfIdnC1kH47dN4cS0MBMGqTfb5eAs7
C/zqlH9T/o5aqyJ0WbzJBLjAg8Yz45x7nDefG0Xd6LE31i/DcjbjBRJfXMsvhhU6C5cjYhqc3RsB
VB6yXDMYzHV+7X61f2QiuDzKTFABbfTx0ieoP3CzrAjqE6oK/sQhWYEOaiIE7gJL9+pN+hJXBxof
GWGhYLn01PCtZheWeHrQY6/4PPGy5mJOQMuBpH73bHXxmVpBDugdMkH0S18AqPoObqnW1WI7Vz2+
yn8SsmtwqjSBnkzC7bAyXhpOEveyB1QTpql7ILXk6o5IFm4uUWKCi+C4xOXiQmkcG5aAUzeCz4Mc
w/ZADIJhVYWSD0qa/on/vYV6FNfvZh23vzAFWLytOMQRlSW07rZd5xvftbnBobg7apFQL2HRnPFA
ebjXaN9OeqAkwZBOuCYO+UXBFoaeAPSYHpNcH/oLje78KCNn4AOTj7GniQw3y4ayjodzDRkDyi5d
69mtb/8A4ozD3G1x02rWHd2ORfUFsS1etgr2MbaxUspNr/hq56fkLBjECjzejf4FuNl67i2dTA2/
GL7pid3wRocElKK2hcx0pkkP6UC47dB1wcMFJdpU0/C5sj+rNvOT7eFSve2P0CMhp7F91fD1p75B
ATEj/+CtaCPmN2ib7rDoe888EUvc7uJl3ZM7jasfhtW0+XqKhZITfBCFg7UQyl4Q4xrWBzjpgtoI
HTH5yxg+ASGzCWOboYVPx1rmNKZAx+2TOn+5fBLHMJaifEqTHyCcx1fXHbiM7wZR1e9gTPjcWB7o
K7FScLEfAXk48YmkI9BYvoGEA3CWapNmoya2pTjjQBNRyMWW8iWz+eH3eFTiX9gIBABOf5v2kFYy
jM/MjU9GH4HKVvr+Hhgf9yDL1t+0vIdH8Ju+wic4Hm1yEEBj3YSGMUd3RCvkZJ7Tkg3Cu/Cp/FTN
CWs6ezzMgtC83bffodn/kBiemetMktw2+ZnIXC0fsGTqZcL5l8Mxo+2W5pBiW88RJRve/NqNjlnP
TyBGaHFB7PuFhZXGnSBVhQW9p5ODHgimSorXQ5O16DlX0uO1yUHFSv2YT5vfe+A0ndflJAmh3aka
MjZMGy8HxEwgvT1wsordb1Ng+6hlMY3Nt5vPTlQdfp4WHOCa0jeGE5SQ6GzPJxnSgJy/wCxIjyDO
MW93AxTNXVrTcUNqYjUuW2Yg/Ily9xtAV4ajGGsFy9UqPZbFV52v6cJev0Hs2sEOnu1aficpRy+C
/GxDMlZDkH8jIJRBEnsPmx5R7qlfore5S3AdayioQrgxRKxA0M3PCidRs2GHAyLOBdrt4/xmFtv1
U7/yY8wZZXVqfhKZ9cSCILt6pAsSgfh+uXjjgnwL5LclbAuOJRgyi+uDj0vqaF3t6ZorAl0st+eR
MuXWnuHwpovfbA6mxRqItXxVUCS01Mkg6n01LzKPYDJpycuPpbeGvUxG0ALw/4YcB+SVOtfcIbZ4
e+whJht02DEOIVN1cPtT9z5nro20EN+/i/kFiGmGNK/wBrA92BNQAiwisirR95CB+mEBprjSsG2a
jzRRTXbp7+sEL5P7J+I7azW900hwEsKX0Ox0D0aVe1TGlx5chgaI9dmxC5jeO0gWCDDjGv3Ba8vx
1UNU3lmL05BGGPGFjXyZ5+dy1VkrUOVCv6p0xZ0OCyUsz+lXDEzLG0BeSM+lTBgES322H2pPu4mU
4/qVxICgOGOHlDNhZ9dCXWjIGpXFDNEQFkYgI571npubDfMGJd+Fri4MteVaf9f1iL4MfWm59pQu
SkB0t7mwgYHBW8wbtKbZQtzEfjrOWwXN5wo+s/0MexQbh0rwRwWEOiGIXtQ7E61JvEpeTGarfqe9
poulZdJEhpxwzOjVpAtlazDcTkm8uC+u6PMWVQ/RMORaWKviu0n8gZisRdxsueQsDjSNsDS5gNuX
hYs8ffUggzN24XYSMhMWtyW9VJDwHDA/6nx67T7sZFa8RX21PmuEF68d7yItSmMbb5zy30DaAxww
BN/L5g0CrBYwP2dLO4LwiqBhqX/PK/WSHEqw+4pOt86VcRWelu5cuQ2iraV0xLwkwmtCwb89Xr/c
v1LmeubAA0DhP41I+hemmWxiDlqoZ+dTmfGcuY8eRDw0G9wDSFMd8I2ElsvYDIcMjgAmfWxdxLVu
Ptf1kWkc7bL3BtLqr5GU0X5tlr+kzf0DlpjxKYVRgFMnDruKSx4HfNJh9YlzCdlJI9XXfzSd2ZKq
yhKGX+gYoaKgtxSToCigiN4Y4oSigiPg0++vesXZrh622ipQlZWV+Q+sLE+DAlg7VhX73MOeQYvY
Gj0QYqHH/KSZamdN0lkx3jcC0EpH+F+WYfM1Z16jWKCNL2ThuHKVBuOjoBb6shmOGzr0bwP7CyI9
siQrZseQdpCFtqqpPGWupAxGkwTblAL6OxSStkQ3uIhxvcdvYzphg/Gzzj6ohPq2oum8z+yy2HZB
n2rjHIVVdpk/5zt091UBqT8IoNYD+VMmFeDMjajp1f3G74VHE4mgJV0C98qM8I3Qewn8kpyFsmQ2
BgHdecff9RsYV4Zp/QA93JB05NHyHGl7w0HgamKCMdtfoFtGnyauM6RTJBCoztxvab0XtPOInd++
L5td7BgyGbF4uR7K60iWeL8V776iTAs4Jo+wRTMa5so0h9DQQwJBd1lYAfI9gcrAFm4nn7MxsHJD
fWE1jduxZKpSw5bKStR2YW8iqUTO0AM2269Ao2hRhuYNdnPg4u+IRtn3vk80yqhHkQrRy0BxQH/q
7mv06Oq1WFU7bZE9bNWgbsvsT+jKT2+0IvAABxwCQlxzzw2tJUEBGRormRWCZqp7qo/5G3Zvrphl
F3nmDzIj4WZXm6bb292u1q2lh4cBTmTsBUmc7I5/KuboUAy40ODB9Gp88bWL+zI+xu8Vnubj9/EK
2gJK0bE7GP2Elgnl55Cd0/FBdoWOygw2WTWvvqJeX59jugrtZIOWhXVb3UgIKGdl31GxfHiSiA90
atamaXABMo+wrmSJkGxA9wPvj30iAeFcyeaP203BDtAgBKFbdNwSIA0SlPNLcr9PfmkXysUiE/0x
2vmDQINxhFmE+cNnxCi2CpWep4XAjial1CokUjp67wGPG+km6RBEnCoFaOr+KgBxLdXjBwHuAsMR
mTSbrWUiEvfxCrW3UObGgnWiGpV4rEn/PfxRoDmI2wOVeJAgcK3BVKK9OGjMd9LXEa8fHJEqQqqC
EocEpLJKdG/6Cmw3VXAoFNLfksA+QKKYOs2dz+8VMX5qgJbhQe1RwcLjidTNpFF/PRx508a7H9og
/KUwRoYFDKBNjNNWLMxbCmtwFfsG39teo+fTQScFSCAncEsu6D8qS8Ztvhqvcso3ZgtEzZjG3NWk
tWhmfkc4K3UAFoQA+PaJcGoX3QIKRS4LP0Rb+ZqfVJMjfzj7TFtEJjQN9ALMEruk8Q/UFXt0N5/T
vqRvO4NO3VLxwfsGDAFJOoqjJgXMOsrn+ai8m3Ae+vGFrTQtHcQygnLdQHOV3AfNfsxe04sLhg6c
9Hv9+uif2RegML4sUpISdWqoZHtwuzOJFnqn2WyoOegioV/xpSBHMQHh/stc3UR5PvrSKcrHMFJb
IBh/AFSA0SW1Uc7roQOYCEiF++2yXVZ2apD8kPov387PGqzZIzD/DJrPWGJfFz3vk0uGDJVkWfTC
m2F7b1nvrn6H4VnFLztbvQfOJl/eHvFwwznz8t+UdsqNJBrajI3Qyg8xO3BV3TVyjcPa72t2aVAk
CcFuwiqXdrHnFOoiTI9dhW/jzUAPp4eB2op27idFNKEinbOl+RijCXMGDabNqDMFU6+UgF0K8uiU
fdFvhS8RzSRKiaK2iniAtV02hnRi93YDVNGaUbZsFNIRt172NTSZsB6c4pTws0rGRyeGpXwpzQFp
cFec1/e0H9zm59XvJ7hUDxqJWzAA/khZs/KdzEukpdUBVJIy6ZttEPuIE2FVo46axtdUA1zORxt1
WPzw8QB+hBjW3YQ0D2MOgl9bc4qfD6WkB154+1g9pqQOBNn7JuxckKRAZ0xcO56rAPwYUhIZKzOU
Mwiiz/UA3hN4QjYGl/pFbAWxTi+otbrbn3xO9syol63+zJEQmFvQTcfxk+S1Yp9pAEcBhdPu4b6L
HBF87SUYl1up3/VBpNDsiCF9Su4XuMaXWUkYsFH+TCn9M+vf7QcaUZbai08Io3QM32XjuefkAvtW
GvPc+P0gz8xzb6x0J6eZVNXAJvvlVJfwDe1HEWLJgTeUF972YDe0m6sFfjLD7W6+STQXGgzzUgMK
TX0wac/xu/FA+n7wE4IxAIyTTTea5+yJs3EGVwZbkmxaT+F0SwwaGlkoKlG9eO4Ks+UV0nYtQUMf
WVdgH0j13YT32Q5gMLKiZGEbSQgEdegQXhSU1aFRm1dG6WPkce8S8DGcjcbgFEsUAZ5XQOB7/gAV
StAZYI/aIUpMAL8z930ABHJds88BajWcoc8AmQmFV1V8sa+gqJUCpMDY8Y7cx098xucVAHkqMxLi
Dt3/ATuxYVPInWBlRxnS66AjZkj+YQS7gI0vgw8bHoSnQ1oLlIHGebh50o0bRgi53/ruVyXro36C
sNrj4vb6waA75TVKYjm2N/u/EKtMhywoCuwraGoOwE8OI1t/6TtaanCjkGdTyf5Jw5m3BfbjcIqO
RFd4CHN4FPg6IjG6GUYAJ29cIIRBSSEUcjv0T9odmxCP4tBlVo802YF1EGaHcNA1mHGDEZFusIPB
ydxxWzCUmTaKk0H/wVJQV6cfjFhmUKVuRN6fXoDoFD3jY90ddXQnN2TXtezNwx9qmoAPz7pM/vXs
WCk6tc3NHmIa/3rIcyL8X0Fp+mE5R7koVEI24yRnOWpkz6txGrE97kBZ3KRSenRgtDOvNZglr2xd
dZaDTwTOvaqgtkxQGQFt9Gzc93AMugYwVNeBJkYxR0AAhKU0J4fCg8t4xoQDldxBpVeX9BHCzIHx
OTIl+XRmBapd4PDIIex2PUOj0Iwwlq68nvHaXdMeQrUX8/6x2lFp1sHjI/l41XijiLoi1cg0Y/Mw
FPZjj2MW4r+DMKOebQedcQeKAeWVSlzZIqtme1Qk7adTGQ907j8ruJs0fA6UaT5G6RTq+JGbEJNP
eD4BplCjyxNB5oGCCPdl2YFXVtvtmSbIiktno/jdyu0MLLSsi9uUgLUZf52ZRvM83/c2+k+Ag4HS
VbJaA4wgPVImNTQTqrwWsjIz0Paf0W3HAVvsDQZGl3TDQoDYoNZr3lWa/WfjnACHdX76Waza1mfP
hplApFJWGSFBC4TuD/EAwWBNIWDARp60lN0cKEmTAhuPjiqr3+jmY1p5b1uhfDStJ1nQANUirqsW
M0oGrZ74gtadvYXziuQGiKXfHHgDCY42uz2Sagu6F7BK0BcIGu1VuZt+H5AbqR5mo5+sRg8oEfb0
DrYXS+yCzXpS2x3zNcKXBgqFpO7qOXxv9zsp3ehZjzpsw5c1wuX2fX17uEPsa8jKiR04DdPOM47I
jszYsQ1MzIIZR0uUYoBNwSpDt+3tHemWzQ2cFCoXHx7s0h8RDrXm3a540yX2kOhNOEQ+JD8OV7sC
ik+uOjv3wf8ZFyr0kzNbs9weSDsJA7mVSwAeenkmawA6KzDhXbwXT5HvLqj62ce7fZmgB8HrvZxs
ARUC8isG74JkDIgD6nFdsNf2Y35W98WMVQEcU3q3X0gSgZ7wTsnt47DF4/W6poI0vJQB/SzP+ZRN
wcmC2oBrwxL6K5GssC6VA2i015tuwiPIRmALPQOy06qPHJKgso6aX3ADf7IsAKXiM7hGcwfbInwR
hu7QYLdT9BbuC+4lB8W07lrwL/or9ijBfU2qDEAg0lZHSXq1qFFhF4xoAqIkd5r0/SMix+UUGFrp
ulTNehJ1ARkIzt26wjYHYO7dJbJ2r5Z2czOJhRiCAhSvlFPagE6xqLdGRek+a/MRUfGjrLrxzxYU
2kaP0L2Ajg7PhpaKCyw4BbHAUxAFAMaO01QJ1S1jb0BgEu8dkHDWb648XdV8CbZ937DPtIolnA7m
+HVBmQ/Ag15wKj2YOnnEpvRsHS82K387LHDkHsIfsiGvQ18WBYqS1Rzttz6FwhHJDp1pOGwn8Hu2
RXJv0hCk3EApDKJBR8D7PVssAfRFpZrhmWSTojGp3PXAG3JkmPKJRy4MPIboiqEz6WfoIeQ2Q4nc
ihpiw7zMzK4zRJkczg2ImZeDBrsyZ9NygevvwCiiuHSBbjnh9W6N04FfnGE2PO9OLuQ/mAhYH7dN
M5gC1N2+SipdtqBcvAbeBrkJJFhjAEwyXrNP1AIbbLw8nEOc3w51GPea7Z6G8TLRGUVcTL15ZTNr
iIlTThtMadXB+0/WtABm3XAvpCAvdalO6IFaX59BCNn8MRkkYIwUc8D6oTbWb/G/U7saDgfP7Es4
V42h0MSA7wMDkXsBAJil6d/XWaDR+vcIHRzx9khoUdY/T8pliwVDtMzczsEb9WoDTXkPAWofGH4q
bWgksoBZPZTKm2yPqOsBzsF7bixv55hylFlbNfahH/OLw997TLludPJOXhd8zCdgfhkSUHWisWOS
0XFruHUs+f1HR/Lfl+xK/rvVY0RX/X/PkM/a2Ge4cLb8tUM3sWPVRuF/x7Vx8wu/Rupu4NaG9A/F
MZPvaNnp8qcFq4BfNJ1E33ganSkKF5OKLR57Ul6ziSXk66+FWo4+/I98fdk7r7YnhzfEvTMuQsV6
z9smwsdmT6gx+zz6bz1BMYiuIirQFtLgfL9wuwI5oMxFBVw/tMxDJ8USQ9DFNeDfCZZslgsKfHTo
Xvp6OnApK+gdg40qeAZOg1VxDp9j9iHsZb5IGInsHlRcELIuFIt+bj2CMYlHyetqn1GGd4G9Uuil
qVeEl9K4STcLxVHSX9/GkZMyuSAF4TrXrPbgSBkDS9ik4g3ijc0BGL/esu2oadfLDYrSAp0fnbyH
rydqpVeb8jiwdRCkgpWVv2tGb0GoBMYE4C1CDRNBCW0lYZKymE+pyvoHgJSIS+y2WUjL+LKtG72x
UN22PsZydvgihgI0UQy5zQ7o2XCuYNQJ2aDFeZErunHxKhXyi3aQV036uA3mpubRzKWhq3J/2rde
ekoWZJ4CSmALWrqLMiqCO6L33wgzEOnSbE1zM51PEWmyPsFZn/LbNBPp9Au6SMLiZE/8EcpxKJvT
G1ve+zPgPxo93lx6KEJU5RpTa9MBQPxdtp9+OBx2y52cTThQCxQOxAHRJXHiNDOfOd03jkg+kDMF
D1d9Rg2Dm6pz6PI61Fx8+TR6LgwFeX3wg9bTnpmSHOjUYbh9EL3/d6P8jSy6HMpyaFcmZHLjH4rj
i6NfOcYa4G+oAzDmeXSuPfaW0A+RyTLkaMfuzkQzn7H+bw7IeSBN8N7Gb/e15JR9mNSy8AgHLJjA
A8bgT+rAI5gmEAIXbJjEdTT4Q21t7IqJ92++vkdA37bE/LCcQZcN77Mn8+M6m0hA1xfV3u9Y/vYc
3fw3gA2MjUFESDjMZjKY9KcDvg8mCqAMZfre9da99T0B1tB1yPnbAdVzaNMQhBWMfmJi/3PU2kmw
RFu8YgnGk+dChoB/sYF6slJ7SBdSLsLcckMUGNj3uTxVSSO8Qp+kL5GiY6KfvL41naYpHj6HjCtL
M5TzPFec+fwlpiOaP3+X9aovIcsbY7bIXDl4euSMA7aTJcEWcpm+ZZlFd1alovXvJmGfXUMFytqy
N4BUr35jaO7w2LI192uyRs1r8xnLtFfeuiAle9YVkGhjkMFZHczaa55Vy8HjPoJnpHnPabaT4AnF
uBsXSw4plGnQLbimSCSM2AMQpAej3upfsOb7BEF6fSQHFukot5QAaFMdxKNtRKuocbvAn4aOxA61
bajqAFXU4GMOArYJmLGCaiFGgjEys1ltyBsyfURk9ENp58t4ffZuISYkfaCDKM5vs8XG7BsZDPwG
S5/LuB/hfh13sZc4bQHrULn+KiKPeWu2YSVYYTD/Qptms098Cyl2DKPTln5F8DnCnhtzF+ss+u4E
2DZ6z+KSlMnHjSmwqf4J2WiPekrPdzDK9rpYxIjvGXlgI0Y/FD9iW0Zz2t6/6PlxmtLGsbvE1WBo
asA/BwLxS6AKYHqQvEeM5UrWBg6CuqlU26nIi50fTFEp+d8Feo1azJKGOxWQsI3+i97sz4B/Rrch
ZgUYQPIHRmFfpo9FG0CKwEbqRkXi6nUHlEJoZhuor/i1c75avadRXl22QfhfJFQXzgS++DVvEHP/
6hmDcY9MVb56qnonHiT30G9z3eYq9QN0SE1qBmdg7pWRtcy2IhAyh6WH3TzNJZohJw7D4peOJh6U
ZyjS0EdgvDCMKMnN/pndHNBm0vyMqkrYmyth9omVElExY7Dr2/I3C40T0hShMuON9OY8WIS+5EUi
9/hgGALf9H7YkQJVFQn4voVEzUwdtyNccXA6Gk7Ohc7zxYAN5f56pOyArw+GRbl4oOGLMBOyjfW4
1RbhF24V0gkI1iByTPJLfcdl69dGfZZd8OQNWv7LCqMabHur074DrIMcsU0u0h11Qq5RpbfMDFUh
PiGiFQ9oC6ynynLDLmwKnQ1RfokMoYJAvyQG/qYk4ASRc8YGBazLtpVylR82Gi1GP+zuB1ynXZG8
kiLpRa9dtkQGj3G27+7vabPazN/LDBerOp3ngbYsp8+ou1AP0AyBDgE76m4vSQ6y0Xn5AKlo4vjP
OTgqcGNdwRm2ZEJSzhnarCdnBzues5ALzM0nQB+voz5gjGlndAPtNce+Fvxb8RAZqA0dG/MEixeg
ZcUWRiKJd7vHJmWSU/tFqgZnxMGBGnvraWqMAKq9xLdO+qOr3REVcyeb3tZdsHr3GXM0Vro0xia9
AolrjGFobeIKNrSARZ3X+YEz/CETh+K8/uw2JAHgR5CyOm27b/sBwoe9eSZyaPUtxCTR8hSbl9Fo
9rttv2pQRUbOJSwFWiytOHsBTXS6LWaMt4GVI+XXGVH6ZUN3HOVIcQeK07Pau/YQyTXUGRAygFcF
pcaqhvZmuBhCjLjbWmv2UMb3besGQgHyoVXjyki2SREBmPaxSbDPmNMfRYPtwPSlCg+JNSNhRyqv
ahlnzTvdpQ/B7kaN5Xw7VHhg5Ei1D2UYuq4+zNRcx8NMlF4pO6ojwqiBuuuoi89aPn6bZ0hjNCTM
1kFbPKmJYUqh6HMEsUFzokICKDroYkqaUYtrAqJbHj4RtkWQ+eWX+3IGsC0BY4jpMBvBjmxYAUhG
YgMVUwNSM3/Q2VGwbqDWzn9Jfrf7SWUrONOdaWVqARpjJkrTn6H4hO95hZtEPmol5Z6UhPxeGkt8
gX9vcCu70j83N6MugAhSMcoEFTDNz5rfmgWtVfKcHmiw3vYTat4wfSGpC7F4jPg5ki5U9tgI1SMk
brtpWVL1jjTp5ahhyYnS1wRJLZircLBq+mZf6v6i6yGOh3IReu01aDP6vrMMsVJK8FBmySxAaNCN
hbx3pEQB6p40sjUvgbbpt7gkeyAm49IMt3LbcoeUjFEWZe/RN+hS08lHpHXgtdMq0hji9DAo5phn
LJCT8xza9JiiNSVT5VBEwwcIPBSw0EenY5cFvwMbeULqCylDEAa8ElIp/AvytDt5J6imYBwMjZvT
jig2KhpCnVA1vZEcdScoxaJCisbJ6ZhvpOfKG7NeSk4UiNjmA87ogxMxiSK4dmP5QGCt+Lt2JopY
m8F3fMPGvtq//SsTXygBGSVerJ7bAVx/cF1wjNkGka7twARDz22v647sJH0y60cXbk3fCR40csc1
oug74HTM/B5Wl76KoJ5kC8CIOLaRbdb7ydl7Rg36PHTjani+1Hh1FNNfrAIMI6p3mQmWH9s4XmHd
IB9JrxBxN9I2Lgj33Umne0RyRF3Zo9OeephX9pEuXu+IYhfInnwMZQNkctUrtwUcsb6veVgXha+w
8hGiWr8OjP96CbF0ew5JxKY3thsIIU86YXvacS8xylCzs6tocBDFe0wAJh5iHtJghxY3+AAyF6HM
NjJ4Nj64t+eqhBG+P7FlX2ES8sSzgkEBBIGO0hhnkJtBsvfa9q0ewtycWKCki5t7sXpM09fqs+rT
7JH6iRgxvmfA7m4h1oHAO6cq6Atz4wK+wzXlR17XXqCYKSDQRbSfYRi0psSpGWsFgfJyF7n5CTGa
Ivda5i5egYezSVef1OwpupPeGnExmMoPKB3P2bsdve5uVvmAREdtypz2Taks82uarDcxclBxL9kk
qNfJ17a68Lo3+tMvsHaAgEONTrICdX4p5peQEs/LqhJExRDrMcgfZhTu7fxskd0ckT1nZbM+KnLC
4ZPrf1zwRKqxjVeyafWHh8GSKvUd/h6ao+KnCdp5AUZlIw3NLOcbPP06fi7UJZ3vBxuOZZe0cf+h
XcEsIZvv6sX+lJQBlezvoWVs0gE1w8XnYsGB/URaTE/vPL/HG0rIOhEfHSW3TugpMI6RLOO6Hb6y
jgnzEcXzDS11evYLZfHgQdgKbJJYpUspj0zJBGhcv7bVJ0AFvV5lh2rcd6/bD8x6oj3ISZorfzrD
3f6aatf3oACXQLx0YHCuhgXNhO4AKAzScAiVgU4pf2yD0cce3cn429I4U6tNDoh+NnFBO/QPLCp0
eZAQpVlNKbvVmB/Muyl7MhiuEkL043fNANBaUw5Pmh21X5pWeVc3adkQxGhpN5rDe0l8D4ki1V+8
erpYB5mU8PuFB5QJ1RBotU0KZO7357UkCzWERdB37AXveg+1rutatklkvQmRTjTG9EgDgAD44ia0
7YYNIOOPzyQ9ruh2QUqWH0ONtLWybqEQy6k/8rOZaaa2GAL0RIJF322soQkbfUqjIWyvsiUmJXUI
n72vF4lC77DQwcxg6u6zWJ5WTENz3DFPqyGh80yOTkELN9lzKtUAmWwMKdT6gHrQfqa9SOMB0jPb
UQVtRNkKoSBcQew/fIP2+O4Pe9jrYIqkYw/qZyl5Q8UWmVSYglt6X6o0PeY/Li4E3gUKMwvgGpj+
0daTNgL6K62WJfVeRKpK8vo1QC36dt+DuoTnSboZKIuBB535UBDkYA9Tq4eKLFXCKkAKePrE+RHp
BVxoTISdlBWyI++Viu3vR37wNxQ75IJoiigOED8JtpwQAgmEYA6uyWbxfox6NojaDRZ2osbImqgL
0h29UmjIBIieXR3XpD1r0ItAt5e0vOjLI+oNV7s4WwxpCl8M4HEfF0tctHF00CHEATVL+3usW6ad
qDCRS6Y4GNPlB4SMh1D9MvEC6ma0oOgdT4cMZsE8ytAgA1q9HU6bY4+hGCNN0o4zSg239TfNDyon
P9RC0g7c96SVZWVijHMFve014P3QBl2yDDwOz5SdCouwPkyfKwWnsMwCV05D6GU/XG1ZI+XM6xYh
G2YwDCuqQU6xfizyAAc9R7nppwOp9JPUA/UoLHtJPCxJ74DmMUFMNgrz4AL+/uzyLjWernmgLEk6
2CApKRDkVogrQnLa0oW2MSZbNg5Y5CaixYEEVwrAh0YDEM+sb9AGB2mAjgxIjxOjN3yktOialBH2
T6+cAM/iN0y6PwEOPaDmlc1gIwCP/7G3RxWMdP7UguMvuqUgr/rRGeVvOMmcSlyXHlueC2eBQhYY
M4DgP+tBBNqwVxAn54n9t43v0RwiHdvDLpU8422p4DYk8UJ7jliG2fVSAIEexx6qouWL3iQ+EfCw
OquNeU7vmolNNabzAOlqAHFu++VQquUtrN5eA0kHjJzSkL27x4rN9icfM51b1LSfZrH7rNAmHMyf
ruzlYJJ8ApQxMG6zzrb+meRCtV3DT2wd8/33ZW2Sqw+t92SfN/ple5FOU6M+9UpWx8xo5sXLuFPk
ODIXr94g+vkV2ltoV04rzXlkBkhEdETpKCBlRp+WJEktDJjK7ZTUiH4vxXba4syO9+qLnzvJwMYq
sSMT2hUUNMJEera/7Bty6hUrZK5a3TiFXhDyP5uenntVDJOF4a19dDUgu6W1gdBZHv7IcI4wVlrk
iNjxwZoCsHL4eIRCJHD60hKbAJOnxRJAA5YRpCakR/zVMOr5Ksh8mW5diFvzPpKGNHUm9aHnoJUQ
3+Zd4zPGmODDhph4ScuV3mS7i5Cec5bi16JHhWaG+F6B2BdOCBg0iC79E7YfCOFrEpnTh0BMSxh+
CHv5+W92SsnEzscPdXww5vDH5s/Z/WSQG2Ef5bMdnbTSOtrYeTzE4luZFelwL9X1pPH6ZcKI4BAp
vfO9bQMK+hzJWgpo6P7Jyx2N/ZvXW7xn1aQhITHI2ZqJeiB1CjDeHmNgEhVgiWmZEKM4J8vrYrj/
IAS2OoGSA/UCoAZmyhlyBmeHE/pYUnG3VCfzhsHXHS4669ptTZBUpjPCUKc+uSbsg36ftsmiVt8A
MLGTk2NkDla2BrF8xGh3uuPX7C11d4uI/N9vxvf4C3zgI8sJACnf217STljpenIaM093oBaBeiIx
LVurCDNz1iN1VSUAGFhOKVE8J6yEqM0PSgPkI3LABPcKKz9QvhJQdz980HDbKQcGIiMfYC09Z+6n
77igaYPU+xO2EXveW6jadOIp2zF7S7BJGU65giDQHJGVQL7wFsMiZ2fPAR9/SW9yooHkfuUO8RsX
wPiNqi3FTKgO0WBjUJPiIdRpN9SI6WsYNUJcgvY+SX3L+SavI4MBdb0ulpldnfiFYs6YDcEcZ/sc
i5axMidXuW3xnYl+095aDahQpehAdZKSZbdD81okzB9SHfxhf9FmUenO0Qs8WCvJ07jpnutm+kcP
vH1cUGum3ixLwvNpS+f3OafMOJuKNz/pIWmlPkcVjFrdQ8yBM5oWz5jzZKy0KCb1KXanwH1Nqnjz
Wg8LEfJn8naz+fP56KSP5J3sAMD6jaiNyOp+GNrhITxkRhgeDmc7tGczQpJtPww9DMPZLLR39urA
k34+JXi7JYhYYTji08zPetgyQ15Wfob5nM+bptJbuKOHtU4BnSrgdC2PM52u0+l8vcZATV+vpbIW
LRg9SXp2sp4ksoLYpYbIA9QXzInsu/ysNY/wiuvJUJecTVlkBOhkNJSWeQZKE1SdhvJvGPRn+iCu
fB41W8CnU+6VRamHPn3pU8Uop7wTql164hmxB4jIp/12XVwF+zMvQhQS0Pf+g75/rns5H0uWsRNF
jyvhVSI4GcExRjoWLk45WicT1QbTl1Sir3PBNN2b3OSjRjJJvoZsFWmRitgBzyFkPQ3W8WnHgu5o
sjuQV1R+THmET1peyBBz7Py01QlrAp+R/VzAWbnpSQy8hKfKjpg8LipHfK+NdVusJ5Upj112HOTP
gq+uu16nPQhYw39HzbWhdEB9mgsuh1KayjsYDhdrnqakgYwKieX4eQwUdRRyaUf8Y3RwH4/xh6Et
2w50o/ir+ZRvo1rfyTu+TmHX3kiOGFk+kyf2ZcaciUTTLyMOXOHTx+yJ9eQjOI/BXjMCZA0nsHqX
mH3oHBpn2ou9M6BJgN9/hwdVUCSc/th7WkkQOEzaUkQZF+eiLxSxKIytjwC2v7/oT33h+6Xu+guW
cGNB88nhice7OGZmA9TQyXT+P/K8fVDpMEvkq7lHGsuBR8uXF4THokC5ruCq7lXK0aWhmh7VXj5W
14aoxxF8+CCBx584sech1jnqRNmILna926y7iFq8HOoGTmCABDSg9VzFkfdygoB2vUBUOWSjZSKB
9Vf9pyUwBjYLdtcAdbl8GavlCudbA9SxqfKMLLzrPhUjbrbsFqyW5suorPFsN0P+w7bPwp4tD7I3
dJgNacOy4RJfwYM2PSXgLMb5rylm22+dyck/FaT9jP/C00QF/wLt3+APd+FQ2MvlGILAGCS1vlzh
OaZzx4pESh9zP58g5pOt+AiKe+EU43C5vmzHX3MMKMmU9/Os1bgW5nKpcyjyCFcD/q7UfXeLjp1Y
+TDijL9uB4B/XmKBkZGxyDxXs1/zAetSPqdLYvJMXslf8cLL5WFpLlar8dg0udClPqaRMn7qPmHm
0ON9sUwUxWjZ4VOuamH3eJQKhD0er8yNbvr84HB9n890OIx9igTyTbeMErbPDfIwtC5w18rMth4c
aSnKwYEkEdmLKcfL0DgezwZYkSMPBuDLdKrk1jGKyEJYxQMvgAywyMidK32/3wc826LI413oYkOA
ZMww1gMDmIkAwy8cdx/caNFaTGL5c11bcn4k8Ud48p6YAqpfmBcR7AM+A4P86ETHi3nE44uxe5r6
Y19k6A1JVSTPOy4Y2cfIPUZH5xgYcijfRRQBAQZ04AQYl98uDrUfc0jg4ktGCtg9lvcxGzEhHsqw
M0/5rvGEZEIMltF2vSZ60MvEpMcieL8mZBAECOJEyhcBg0DN4q/zChzH22BWo7vMDJE3+sXy3r8H
KkH08wYi5uAaEcc0Xx4mR3kRzD4AFRXZgewNP5nL7H/YJ4Hm2284fg2gxZ5Vj0AL0FC2DHkJTtSH
xqMm33jNx+Uug8OSXe7vWDZaZbiTzUgZRNfsveks/q0C/4+RHCU4ASKp9vedXScfZCD2MdgjA61o
eD8D3nogvGxNPcR1GQzsMvmc8uxzoqkhGNurs2XQsiEWW38LWGI1zpyeReWmbbBH8TT3h0xJDew7
ovCjy6vD37Kf0YE4BV62OFEMLXTe86ODTw4iNwr2sUefVN72MYxscF77F1eURwOWoWC/B7Tn7wOK
ICroRuWNd3zAqeUfqw0X4Ct7stuN25Mr5cYm5NNoW99CucxRdKLmtYau8rcknJ2WPmlxbniCRAhg
ZKxzTVMgLSwc6/fo7+ICSJfLJ61OLqU8nfKLEM57EiY91kkurLzMckFUdI/Vbi0XnqS2JiB+5P3y
0TUgapalk9PEdFApmVGElE1vmuE/g6WHhWc+YjUJZ+FfCtLRrfmQzqD8QBLEcOLDdvgo8no3glUU
XDnTZrpmWyAPPWadkMvCZM1bydEdB9Rz9S2TPCKRgmXrcY8NQljsg1g1lVEM6NXy9px6TqlJWCYe
i9ZcMjT3x0pnlmcmFwvnZKS9FotFV/dPIBQUk5d8QN6jmx1RVvguXPYL1Kc1xoF77pvkvfkI51i+
EwCJUbMdTf3VqiN+YkwgHfu+L2MSgm8Gsc81++6KmFib/tYnKvlbCnwyNkWB2G79CG0G5gYfBGIp
iCzC0H6PNt+sj+6Hhta2au7jlsXMUoHLsV6xig7Mi001Q48WLgfNUHVdRp8cd9Gxheaa7kRb3kVu
CXUB58p8BgADiYPo6Lhf4gmbEELfxaXAljIvHWSI/u7JkVujEMwZiMRitfRRwwOtwTNlJH1gmKXE
kGiB5W8XWw5tBWCZ9eyJlBzQfjRctqA+i6l8pDZZTaiD0L81cAAEuoHPLwY9LA3qdAkRbBhQJjIw
DaHfXcaDAnrYnc/2ht4B8B05W3kiqHvre+YugPUGfzfAXOsnqATcfbjdR0wG3J4YiBKKQzmXxn4J
2AA/YhvBTPr4tYEvJgIKUi3jZb5MrC0BLKDmbBVmQQAIZAyQN044cD3wqOxAENThF/Tp5WcY/j2I
sws/L5xyCqE0ouXt5ANtQBYFt4m/PEE+Y2OerJYh44i8SRAnLDO+WBJkeoRSq44aopxfP1BC/wAj
fMqxbAH+y9lUsEcyEZbADCAXrgzfUheC6hLvCUPfksFLvrL8Ll+ZrRovPPkak+Qv2WKOJPJ4/0E3
8OriVEmqu5xPbXEKe0fNa6WolppvCrhUf0jt/mGNSOJr/UDZxrnZB0A2Ttgi8+O+QtQOz5yqzKER
zlyTLmZp7BpCCT45k8pP24JY8C+BSxJ5nokIPbbCMozIyEUPYQwhxWZO/kWyni3vpe3PCjGizmYB
O4kGhZnBMOK5HF4Qx0HMrCe2EJzkAsZqRSRiAgSsBil6vSxTU7oFnAl5G47ld+IoCRk2n3LowCbb
ayOPlC6QGdkGBPt1cXSY624UOZEjTYVru0q7Yc8/Mm1kQCEBWa78LdFg6zKN7a3rXnQX4pW/XRUj
mfpsl6vVRl/90DeYVHQYX4Vxoe4GZKMVvfZPNpMtH04TtESDnEeXYm3yVtpAV2mMnaAyy3XmPOw6
nfpkwmHTl4DhycP+kj7sZPVlP6DK6crJYwIN3ujkViFwaL3DJIJ+QJblL+SGkfR2sf2JB1gTmYMx
80qSyTe3J7njBvyG9TK+4mmiHkeNbwzt6Q8JIuFFEhXSAjwFnthgIyn3SHNsgPTpus9JlfuWFLAL
O8awdGySzB8XGvqsHs4G+tafyf0eEEr5Z397ivlytQwzg90BGEBKhblNZcmDt2DUbBXkm8nv/K4j
Ocob42gocTIykHL4PX33Ai0B+lM/o773NmvxAdEC6cAYBud5GYMGe9M1qSyiSVJZb3pUFOKiQfTv
UJ8csCIhBSAaDFqipMc/n+qK9S5F702aLG/QTf8wbDnw77ONA8Tq9B9RZ9acoNps4T+0rQIBhVtm
51mjN5QmBhFBBJz49edps/f5iswxUeAdulevXmsVr1oeflrCW4zcdIVXpievrfW5OFBiTlwfc0vF
Qgb+5+WTI13s78KTy0qvU+XiWUt0SoV5CH/fpuyZw9pyv8mfN5tvHlrbhjfVe99ErLyxTMISEmol
GqufK3Hi4wkihUw0uH8jfF9ghN0oP30Yf8yxJ3EZkVmQ9WW+yTuUL95Ozj2gZAcGDDGVjyfni8SQ
oI2CJ0kgB7QB2YKZPO0P0esvf5YoaTcBVPBHhcsMk+MTXoEhk5t3/VePnVmeRWhk8owSO/CEslML
p6dCuow4gniiTbBB+GAGux3DQVYTmvR4qT4NGJ+/hp7mPFd4dQJL5B9CklDihBRXCYIR/J0P7GAf
ioLPmXAWwGP8XM5H2HpC7ZSIb9clJJHl4MC5YwXlRDPJeeUM5fgEqg9ixobQFp9kwtokvM8N/zSJ
3A0iMZvOtu5rO31RImDvaLPbV2fynpwOaqD0ylj6Jlp7c9lZ8lAnHYKZzdAEhD0/fhF8y5sABHyW
tOHEvGbygV19jt/FarVY/f7OfmfUotkx4cGEwoeULT1xi5Hkh7Kr8TU//TsWmezVmE7yc/nIN6Sx
FFod2a9pYQ0Fk2Cr/WQxbObsw9QH+b1E0pIQg7F9PstPzQHYki/bc3soLEsYmG46kWeCm/nZ8Veh
/I38JQiW8+zdexLN0nxkoINJRb41Qy0UzqXMtJqZps5KPhoBwpYMaep2ZF8S5DzpyJCFCCUOSkVU
hOC10aUW/C1OF1oH8ZTlcRv2khOz/3hhTXp5iv90Tfb91oxAmoRQJFZP9p70cZOjtEgjd/D0tb7R
v9E0elvq0OHknIUsJ3lD6axqZ9U9mgPOkPAbSjU7LVUk1tJfNFzlYsw1hxDOhW3wYcTJswpztFgL
kbRcC4/u8zOCMWHRcXMb9CoVJAtFLLTmmSBts1afPoKhON9wQwznMT8PzoP7FAMYoik5gJAdxScN
JdOUecsqEXvzI8uZXKkNUe58vjE/s93GKMY+bywnH0ShJOgdt+OaS4tVJj/wXY+FyGGJECLry/Z9
4Wre9h+lPLTzqN8xv+CSOhbTqcKCUwjtRMp8LROnXGB68JkPqrvp2MPp9DhlXWZWMlljtnfopbLW
y+rHQsXLg+ZI7t7QskNfEQsR9+gPAPyjcsuaJFRBoXkL4RuknLkie8jLOa2TT9xLbYv9BuXXb9r1
ZZUmxJvcGRR3Wlten+cBfvgDI2SdEwJ55nCNrkx4NZSFTVN4bQI/CfNVcMyK7QXpFx8wyou9v9VQ
ll5h98puIURZTuOzcnY/S/nNpQjivPqQuGQnqT2uvhywJGwBsZ9D2SoJNzlZebVywnIe7V7OcNAt
24RqExiMOQQ41jS9rNkuteC0lx+o/RS9VBWwohsg4+5bfEQx03+so+8bLg8OfWpGvxpKM5JEsX+c
X+H9siAP0n7aL1jOyL3WkmzJoaKxSSM/Upp37h8LGDdIlmSBNB8QTvEygRQK+QICN6YM6wj3j6Xw
4alCEcPh9E1uLBkxVF3i3Jd7msqaLk8phyzLn4iRyBEhF4d4is+yPBIhER2X0MoksgQaD+WjxILy
LriiBNNvhyZXCJ2CMsr/kUdQfmXgHSxbULw7GatEcxLkCfYo2ebnn5M2lkAbT16ccIVvWOzenb+s
i4kpSQnrJARAyYoFB5ADR/vPPxTiMBF+jMvaX8iMTCixn0vML+GtoASEMBzG9O9PupzW36UAPgGi
E/hVoMRTjz1I6MVCU5bXL9GyRMZ3W9bkH4LOc49gc/aDW8oYVIJbzR+S4nFcejQOEpg//Nc3jcI9
QTAkXpZTJfAEeZZrIZOQe/Z5k904YdwKbT+BPy5QqYxWOm8IJ4SPzneT/43fdCRj+O/4mxHC7pY5
JrOEBqwQEk1PG79AVbkZLzY8sJelbL2fzXxyWC4J0YTkDlOZj4QGx9eBCUNbAHVbdlyZTvFnOg2H
VkDyNd4AHAbzFqcgCA4n8tUJ5MaafHzSKvClkmP/xezyazkmxNjy4CcwkoBJci3/E9eTmy1XYvdZ
V27OZDkRDJ/sfwYWNgPlzQjSdwSDUhTgjXWoATGeHOTK7eQCCj4ho+ZNx8brM/AkrQHy6Zt8FCgI
hObvlv/d9osjI0b2TgYQ5LA2PQYUbhhKl+BXurRkVEn6fPHYO/2/wSYAcB7QW81DsZDiEWd+Kxny
QvLZt93qJRMZVCDBgAUAMT+zveoQTTNM5biggUSzlaR/s8WCXXkRMn5q5ogho5W/+YFGRTrZkHj+
Dbj279/kekN/fXHvYEFIWIyOF7dHYqjKTkOpxhxjD8ZHqLLk/bVyaHx9YmBJtCaXV26JJJQyst/Q
nKVM/pc7oij5yaTAtfrN59bFY3m0PDPW3FzVv/kIwYy/lECPscObJUsG6pdyO9GCY9FoO8+1vE5Z
fQDUXKiIPEr48O+1vA7ZW4QITirIcfzuEKqyRcmBqRDbiRwY6/Cxw+5mzOuw/kT4sl6zovfj/nkh
6zhFK/4V9SCuhupyQVRGqOQbUs+SQE/aNKjBTAWw0p2Unpjb/G+c+NexfIFM21g0cjuOUNnxveU/
tg6Q3CfGoFoxuKH10/GNVcbCnJLQgjqNKCXE0upKdtCz5oS/PWVahNAJDmnQ9fReMbDw/sWcMcSV
wm/GyyKkD9iDPRRS8uq1pwjtC9N3GzMI+vHK8qx5m9CJV/3gqpAmfLIo6h8OMX5C7tDyjBFyABIl
uUE0zGgujelFjUe457qdnt67fTb+p99yvuWJEmfbBJVfkLRcMDoM8HNjd5IcgoZQjycPsuGj/2Yj
klYrFK/I477zcIzIh71/TnV+KHkTLed+jfRhTL5jeY8+z9pTg3wgwVrSu7lJ74V89fk2Ru9oFT9t
M3yY7tu+bUF0PIlRUZYiL03ox0HNGdzjidYQ8kKPHuWLALgMdbIWh0w6CSIVe+URiiHeEdngSxIF
QUMD2aExR3K3bwaJLHI6/fOiOb3JAsESUJ8KYKD+/w7+N5IIPqh6pGiGSP1Dcru7W7nyu8uG1Gwq
kZLO+crunjpAFA1jR9JHiWfkkKRJAoWzK8mFCEWm3n/hw9mX1Klc5C7DhEGTskzLYk0KQmKSITAp
UZQxKO92DdC/U8cnk0QeuxwHKsYeAaVAujfurvQhSQ+HNMpJBCyxBGyy8WWP0ok8BF/RT7grv5LA
6O4qRJwSM0CmUjGf68MqM7+vPdG8IM4m3K6GT2Yry/Iw653G1yEF+dO4SyhiEG3IE8pfv90x8BvZ
xpu8g/ZXSGvKIt01g56MQ1YPZpAclM55J2+SPOkPbUXrhF6wv9ACieRA+W18DHbcBoX1h9uaCFYm
E78BS4do3pcoAjEdsk1pQEtmyUzisJN/WshngFo2PZQxmMdsMKNbwNo+hQNKZPgNBkRZuTMl74P0
y9Jh0vJFaymxuCWkhLrtXn4e04qudRwBfSzBzhNzahW408P0cazvbH+ZotjOZHXzQYzU+mWfb9KV
OSSzJkbTEFCZwXBLyFiWDxzqqH2iQYKNkyWcslTM490X/e0Xlw6LAtACg85mpI3Oqvee3reX387i
8vtGGyRAU4db3A2pIiGLTRiIG+kdBQVbwZLIvg6VL2smUeJpXAOdXNYSzMZLyYUwCYZZ60ucK/f4
4cmdan/jPM2Qpbn7c7+QngogQ8id82/AwLV3HWJ4Nj6NZcDIJPkLR+kc/yQc1x9lGDvlvG2bvkDO
aNFMTLxmJbmjRY7PzLfwk2hOzjPm32einnZ6qIftEGJ1WKAif96JYYIoEvlIN6GK8HmnO5W5/a+k
udgRWOtXUE1F9REJd9krYaTC2WBgyQbJu7egfPkcPA/PQwz2iXoeCjOjiC7zgajtn2bJQlxB9UEp
rG5erGRGIkh+9mKHkp0kPsPNy9kAMO2Y2UzS12eAyvBM6KCTnsX/4n1JdOSQz6ytnjI1XWOMq+Gn
kw/6lc9wgsBdo9KlelfQPP8Ehb8h1JdAXjCif5cT4BpJFgBNAhm6MsOtTc3Wg0NXy0lhbLGeHLKV
vm1vu3pgIRuG/BKKFJ4yyZ6DmCXgBWVc8uZ59EXm24YKjh8k4lCMC9ug2nzFVULy1Etf7ofEGg44
AHfukwbKEijnDnTHYMeeQV4cC6FsjCnNAg9bACBZtj9LI6ec0GklqJuEiJL+MK1QCPscMqkTm3CK
KnIezGagnpS2JjsiLaAV8DNOezonpqLdjKnWssul7OLSZSW9r8i68i75Y0kviSirS8efTPkDkaMA
cMcEcOyJTw/DvDtjsfWMz0cZ0+Qw7IF09pABkRR9yRiXXBmq+xzCGcwXEua/1jPFtfr33jl88i55
+HVbTdldGREYfE0YUzNQfNrb9JCuHFrtMeeYIPHPZexsSsc8MHKo3UjdgQFO0aME78fp/iDD+bMX
TegM+SDvUqRDyo+gXx9B46VwV/qSFlAzHEhCgloYEsyUyXqSR1Bn+2Qc7YEEhfLeJwROoLbMgz1h
HCjuftxfCYwgsAnlEAGJ5f/A4RJFTw6p26OmTtMQoaJEkB/4BsERiSXl/kPh4h8Dqxz/+51MISmq
4L7AnKTp3/kRwBvEvwSslxREDslvYpeJTAT6Nz/F40AmuSAh/wIzITvBoC9IhBxt8Aecj+QKc/Xu
C41rKciNAciBroRLS9wnx5UpIVuv7LB/SKKghxJ7XlwjNAbymRG2kW0Dyh3xaJUCvpG48CAaFwXC
lYD07KY7JHzIwmVbzUaC3vyHQsrf3hiskmQwng2WSgE7hSuw3zMheGkCNEmccMafz7nMIPMGlD8/
64vc4T8UqsMKUi3aYZ3aj5FcABk0GScsJy0PF6hKfmJSqu/wjmfnSL6/TdAk+Kxe6ihHnQAu3xSe
GjvwZgMfHhbCcEt9jbAER/r+OUT7sCcrbD2nhLv/gE3cINatq78yZArLd6SkFAt/1lT0JSFY9Pv7
8dYTfIS1Ru2bzGxAdTYcFmjDUVz5tzil8JW8vz8HexFLPh1HxAkYNdLACRXUL9dS8VP4KRAUKATA
PE2dBU4jtOUTM5kAJhdghD5KiDTpzSXKKNfwRD3ChhdzUZ5dkH56+nuC+ydTgdc0ACi57ZHd5h9p
Tj6XsCRb0or1+Y18hALKYiaVgLeb86RvyhDIhwHUob5Ls1jY+m3op2lxkeiqoYSNmBHyJEzyD8gh
TjdvUD+BQbRAsJ8SqPvmyqG7Xeef97VdnaJrWaEU0H4iDGaglRPcLHq8bjasXwK/PkooyE/njlpu
bghZQ8u+DDJEpLwayuULdyvnZjhGF9U+G0VsGMcZ/ZC4Bjt052kpTVuzJ1r7YAnaQF3CI33/NqDA
wKSdUCNB/L18x8DU2Vi/zqrOirT5/sTGzYFgnDT9pnfCwKlYNZB76E1oh8/Cef8iT9u6TJrhPfZN
opfL8qqjkhOzEQ01VJamdyexXHSscUo80WRXB1fDb+JAY91l37y17BeSpG2ilh59anTQP8nTjUly
+e5mX7zS130QV6tOvUtPUCDpOOlMdRrbMSxrrwx1n5vbqNjVz+8spurWZmNFPBge5qapE4Su98qN
fi8iGot/1XTQqY0IemhMumNWZXe270mDd7jXxLjOWagunA+XQ93FlNvhhXVLug2S6aMemxmpWKIt
rhAhof9QqRXFc4od6iDBUu3qqSdKnPCZ7fPBmnfphZldaSOBJm75pd4rW4Oqhn89x4IPeCHaRtsu
ms6HelMfyk181LddtukPGi0Llri0SASAcA/mM5rHyAoqgp7WqDNpjcyJNaPIO7FGj34T1P32p1cu
xllHssUT27W6Ofvx7uy/IJJFvahnfo6/1DMRKMOT7EEqM2J+VPltMrd4FI+SkdmT8qT8zWvwGki+
2QyaAV21I3XACEr7WngP0F6nixI/Y19AMmjpBBVxn9LUwKTP5KNT0SL6aI2zETJMg9OkNZfjNKlG
uS/N+yly+I+eCYkafwHs1pGGkrKxdL3To+U/3Djs+hncmbcnGfrT4fe0SphjE2UPtG4wsshHZYBc
1We5YIv0xO0nx9jmwu+rwRnTi7OEWvhCrLrb7rba6HPYoVNlfO936C+AjzNrNsmsOt44msP1eALn
OFqx/T5PhfRPL+a8MX1Eywfqxhi8x1rbtb5R7fpKMQ9L/W6bGjXu70Gb5tIXeT88AFi1hPik05Nn
x6H/M+pdEWyHCketepuSv1to0dnFoTVP8jnDLlJpdv6J1UF+dU/mVtUDnTXQco8KbdcP7MVpOCKV
ynb14UKXgPOKBp2e9ltjoP1y47Z7Wuel3SCrQRZbuyZ64F02iw1zNMOK1jaAJH+Jf+fWkOY2a2j9
6IizeNoSNvNl2YU9KRD5/tEOdTQHEYINCZzmL6yZumDq6tXLNxHdLvAYaxtxLbaovF9jce2dG6z9
0IinEJirs+vwCVsPqYzcT+Dx6UGe9ZRe80bmfH803eOcgMyfS4lS6HVD9jgaCKdUhiQjbajbKT0o
4ozhEybfLK4DTocvcdZUtkekuTbFJj1jGqXFqHBFP9g0HouD0uIlnfx8cHPzNXsJsQu+8pjJoUVU
Plx0DRNXHcXEB0Uv/Yo2ZtgJo0HZHSdfRJ4qbUp2+vLxP0pKCBKgkh27xojhyjpBanxCp5kWGHVl
Kovk7mlrM4Sp0uo3sV9ijKaOKmPFPtsliRi2n66xUHZl4b9pFztAur79OfAyjU4+9u3RnMJ5rW86
0UD/NDKkB2TOC5qB6RFAaq13au9pKhnVaMX6mup1WhTMSBtvgegitH+fKORNrmg2AezRGKEf80Xe
cm+zfEqLQDRqj+BS46WDEHlAn0zfYhvsXsLwmgJWvaXBtL7C8SpI+7rJN86GiMpZ67tywK43FLt4
kQeJUBzeFsdrPWjQsjmFyAI9tMGlD8kydbNFNrmC4FEI6k4B8S5TOqkwGr2E5Q4FJPVJzCM+D1BS
cmPRpRNEh5dmIRmAJ2F7kCnzrNzor3yCpB3aJbDOw19EUh1leMV0LV0aK+RhK3BemvIs6PuviUKz
We6YysFEJd1FSVCHXwRYebb5Qit3CYF2o21MGsZNPYjoe9wWBPtKPc1euc+2l4do3GYiTtueo59x
PijtkIahy1f6qBjjNIC8IIwz8BBBx2oOzRx6r2qZgfeWGeaKfQXm1jZPk7jDcpm/xeHS4MtwJNd5
0RVMk5rWRYRRoxxMHIVolttWCIkqhxlcPNfvuG9OsUm3X6bDAj1tNtE2Zu84aAdaiXaRT1/7HcDW
6fwklIKO3QixP9L8a9uviUWo3wKowlpftbePQUktn/6RTXJsraMfIswrDUgvrCbcuuWYuHM+QwUz
crT517Tr9Gklb9Bm0ffNUl1adATphnCIy4uPrPCZnunMvb89VjF10wakuZAlh6lnDdrs+5tbx1HA
yl7ONR28kRsgeAjbKf6cNG0LoFPSCoYWBg3rrqGCdNAqUi6t7+htF1OcJBCvRoQTVYTfx0afGIHF
E5Eyz+Pp20X9VJQUTBafMXbnwWseB/cVpI5pjKKVdx9fplRLvDYmLBaeWPCA5p2+OkHdMVTn5vDk
XxD7HXY3D2Ke43tvbPKJMjovHpt4FU2NAaK0Tnva2T4O+eS6MzYvVqhNUgwJiiYJLVTnKYlrMe1C
LqCUIlSnmC6akXUDCPG1QSy998XhFeHAjOOGE7VssBPuAbdN111+yIZd4DtB/L5qNjrSDMv0MWpf
/ZLJauxK1QHUvAbWfarn8+u7P08AzYyJVKxaAJNAOLdkaxT9vAyyU1+la+zhc3H54ma4GjcdvV7F
rY70vuIMvrojI9Rxq/l93CVcnauIjdE0BmR3th9AwVRiTm7xkxd2OX0AA1zt8jsaxet0T9PLLt0V
tGkqaGpzqWQPORh0HImFS4sCoXvO/Waps4WYQHjFj76/ZA49b+WStSHfErQYKETRm45qQQclJnxi
TLvGNZ599ivrI2VE7682qEbXWTOM9+kaicjzInstszsyGC5Pei4xjOFasOXVYXk4xP0TOiU3uz5c
V0ZGwqRRNeIa/2iA7DosECManK2t6b5CbQ7qSKTxRv3UuWFy9c0qZ739NqPW8Ouv06i1ZCFHeatt
I01w0MdnkVGjqep6GXWsQdc6LW6tPpgg4T7rba2t2+1VSxlZzNI+rT4Xkj+0+yiuD9FSA0Dwrus3
vfiG24mlvfJ+oP0rtxwayqfGEyputNPH+jwaK4PuFAG5Qz7igdfJbUGzqXcaWTQaFiBwAPDQWJpB
lyYww6eXMSYSaRsj/QbsqdKATl/3eayhxWs4CW3XG1yraYl/z9kiOmOeKYaxvlGpbyyeyEMpdE+K
MWmX0W9MY7eMQwVDiLtfY0qPWvrX/ZdV8npAtWyU98GwRtlB1A1p7b0rDv3Y2oCqVAnHdGA90GAY
lM9BRPG1CTHQvr+dmlXy7Lzpyfr4hBnL5wwp8XMvThBCdkxwOr7Jp1eoG5MWQAy7JIMDDtRQn2nf
52iOJXtnDJkywZ6DLk5Kfswf7COWr606LQmt5/iYtCCTZVT04Z3RvM0Fo3I4zfW3g/tYeBrp4zts
XDY4/hBXNKQyAuihiHfNWz7dsRT3tAlO9umhpj6LVBteMxBgqaxFTgy/heX1LE2miAH+NE/plkXI
mQyAMMf6oeGwM48rJ6Z0qEgDNGkBl5R7x1/83mHfsjaRmgpRDa0sgyZJq+tdjveNtWVI4bxtIqbg
8KXgdMgPjxSaaDGWjLF2CDBP6DC/2LcBIHY0PK3i+0LXw9NjYsFpSIPn4FoGD7zYdbEQ0c4uDaq8
zpgBSCMeXap0kg06gBmneIHCIcYitLGx6ZVWibfykL85I2ZGOP3o1dehQbGjnrZR6+WvKup5PU6i
OXtdBZb8k9pm7baG7zeU5reCEDCUPbxebuByUYgBDC4wS+4Ej2s0lGftFirSiNZn83sHYOflWQiN
QOntDM+whSmoZAjWZKRwJqKONLQ9C1QRuYYpTNVz//R62fVjcVmwTuQT1loiqf59xKpALoB/7qDp
6agSGWis4HnVj3AS/BOcEi03MYF7+R0K70T5RPsPv4Y4KspvBb1adAcT/0s5UMrnf++idySH4h3o
nqRW1QH31NzsU3CgMXZBYDy7rSRLiUFIUqdJ/OwYs0kezyBHvC2uq/PiMjGgR3zqhZQEc0A9NjpP
dTEVQxMLRX3MCTuBvP/vY/OR1BKGFGwW3LEQUe5T9CATuo3gko2azWOT4i0l99SQXkGr6uudQWM+
nVexPdEa2jq0vloqFb3KJ9vN72To6AbC7+gaoxLtW2Nyesni3btRnM78WN3d3m3nnaHsern0u2SQ
BQvGO19eujB+u6vLQ3P1XXpJ4DfCIMoGnde8qMBQchMKqUKyT43u6qtpJywf7F0t2AIocJTF0Gg9
/Ny0htVP0RTHjlRJWt6dEfR8UjXWIeqxGYocTLdx71vlp6EypTvX5WnW2WW/MHGpZ7325iTuFePz
oLsmMUbuAIhdWzeQ1tronScIL05Qfp1l26c2NH5PyqT9DbXbfC2S2qNR5/ZT0O5Jr2ie6mF1mlsY
jr3xojm8zkiuEI4iUtGkCzSWXgBdhAn4SlVAHN9pPLBUOq2V3hmuW0qndD2j81a/DDWsMhqgsvQH
x40CAUl0TsMHOx4iozCWeFK8qG1zrBthhEN1OjWASZQwBop890vDjYlzAdXZ8Wh5j53bYtFCVlQ7
nG6gNhFykU3wgO52I51yK5jPpn0GgSRrgvDIFdDcE3pnwLsvV+cSkKitkykStMkPMsMo9fajyfs7
HdKGHmgbDDEeE6S6ftEBCrNVfaiIMVlTB2+uGlB5R0VMl6jTaWh++aYYwyXQZtpMnUULGDFs82Fx
8//R2p1nWldZvcxava7lXEhB7156xjjLLUw/fvZStFhwP1CdEn5k5KTIcRMLsVrFSAVE132LhZo1
mc5KCuLjipby1QXvS9ZN+ATUBGq3wFmGjpBDCxIHoeAIgRGa1I15NiJLvpHTovaNXg7BLyWG8wTx
kupYHYnAs+C0SL1nQCx5WRBzLeig52wxU8tmTB5CtnoySQfVnG2kXy4pkPsWuC3mypQVkXZnAakC
ZY2aU/RbIsDMjvBl0dq6vc1fVCfn77W4mZoOvxg91ydQv3XOz9cW29Pdzjxk6WbK2uxHs8rreEh0
j9L+KSFOxZf+5rQWIjKgEbuXbufktEUnBv2ZweOnRr1gky/YNzatTcaccm/QXCVNNtcP5IuAUbpu
Ow9UzaHDGPlvHSuCZb5Aago5zfbb1jExmDyP1qb4wX9dqYcaOHLpl+gxXRzsj25Ezbs8F1juMXkg
iGgeic9YQp9HA60MLFGv42ot2nx4qj1/a+pAVMznyZgAPkzG1RxBo2aJAwZJnG2wTKJTw0I+IAmJ
96Swql/3hPhRENd2YYVANfA+PSnVGtYToPPJp58V875X+EBEjH0NiaXNeCNMtnrQmiNld2zFMi6S
HZ9N9hlu8yY2vWYDiKGFXcRCafmnGpSC9ZCOeLFQxS/0flZB7lfIunyUCdQNa2+0bY1bcwu5tWZw
DW6Mg9vqtHiBjEXb4tAFF3ptStQaJuawArS9AX6eXMtDGBrFiCPjFGgu3hmHatQCgXzvn4E1KFjp
+dn8vAGyg1RkBSUtyYR5Y41K7xnBw6hvbeI+iOoSnAKMXyexkWFXL1WRhbqPkcvFmpy80C1b/QgK
mw6vKcfzRXpcrm8miFdSiu3Y3a90TGPxBK6KOmFVAoZasGE/vkFO7uvOL0ISGu2kI6WfDfgRL4Sx
1IX1FXmP2GtHXo2cCZwS0ByU6nY3ZA9Kv8HalKJcbnd/umTdPyRgbLeURkq6yWQbtB7OvYW9n2c+
dvnL14jdwKgRaKAh7Dv9Lb8QfGk3tgEk/RMXHmZvD/7Pkk0bPQR2elNxiq5XiUVZmF/9/DokKr6k
rkZNal073jl87HTkBqg+oMWbOnSUv1GAq1zM0TvoOj1EQuY0K46iBXKMNu9luk2+WR8JeToHkvfz
sXj1B0L3jzxW0O1phU1ajqKDjikWTSR+ZvqXM3lLX8PNXLRmVApfAPAYq1lLvHA6RnDDIQX77NFt
op/9el7Mn25rJl0rIJFN2LxFM6+CdXulmx67Gud9l7cHZYvKQ32svDlv5DrQabwH5hfNLRq0S0Aj
OLmsXF/ab7W8kx/gzw6wbqHkoKLfKHTT9xBS7Tj5ucwROEO+AZsFEgSSiMu4GiL+g5JNQpgDCQWu
AryCk8eKztKed3yLnvjGvzb+oztQeDlAGDbX7vkA4xD5h6r2uvvXPtMdbLbbQ3KHN67XcD0fTkZ0
mPWNdqDw/x42miq68za891Bd14Qh8FU0V4kD/jRXwrzyzWJklr1zNK4xdqJ/g0iK20NVEd+Ce1/N
PMKxaqhARzp5BRYJcdCFg6hjGOSjQciekQHvttfdrnPJx/8Y9/s17WivennZdOGxH7rQ86HYMNG+
LYrC8HIGxYBaA2xjLkbbmKJcST8oMVpozdPUKxW7oMtgc1o8DqwK90fY7QIulJHbDFqIh85OE0rB
1xQ9EvZcNKkIjILbh1FyBjplm5DymA3Yykf1gIomaUKfYjLfyntsz4NjEHxPN9CWx1Sbqu+b+13T
noE0JQQeabSlAg6RWfgDQiEiX3OhBm0pz1FMklIZ1WEe+xIRfgZz0B2TWCIpzYIC1h6AwrjXkfAH
SWp6NOG/eFJZDYXhEkkPgo/oilTFU34pzCqh/kn7dXZEh2YhhWS+d3AiXBFQYfu5Q9wWttW/wSTI
21inHrayxg0SXTUgSO4C27AHXmf1wgL0HD7nglRU8yx8LfPtHXVC1nB2NRYWZR2Hhe7wvfn7Xj/X
1rfxdR0Xl1XZWqEf9vN87sV/AVsLJSTXVnt3yoZL6zxELqc1OU9p9VicvpDO0gyvadtsbTyg2utE
H7+3vY5OnxIaV7tYsqNSzfZad6dNoQocbV0uo99HD2wJz9lhxa3ps8PDx9JoUztoO6SYkJpY47iw
k6pDNsxI6CmxI4RTQdbtzqyROrP2T66EZuvQ4t9ovVJVEr047STfxg+vgsQwUsfZCmgkMpwbQH7h
Zbqr3n1oKumjFy2TURNkvVaAptww+nkdTpNkHmF3G7mXcRLklEyoOIGIupFP+0d4OfnsCAZ6IG0L
69jnMDU3ahud7KgJUGy0o/WzskuVQhBCZNoDWJOUgd9PEtbBhFnpZ/D2SEcBAxO06d307hoASjtG
5p1FS/Xjtn/CjS9Q1YNAXs3wgmCFhu9qBh0IokXivq9Bu3EI6GEKWAGusdXsQTVgSTVLvZGXmMAg
SG2OcW1E8R7TWArKJ5TEXMD/qAC5xFK7wYJC0HoiM8Ny61BF9H2ocyXPhF0gwDqBljK6PIPXwhg2
w3xKdMZeh7MJp0ebzA/fKb8o5tS1d/5JBhWEr8TBdkf/RQNpnSAVl81wypGgKYKVFd527zE2eOi7
WsGd0BXpFiKFq3wBktRgRs0CQB2a1APFLuBk5iejks7MymOrfKDhpYGfIt1+IO9OIGUxLUrbAGEv
fQ2eMZAC0SAqwXCGP46rqmq3Z6ogjJLtxwdzpc8oSbwYiYsS3IMWiv4NzdvkF1F+gPcGwT9+vW1j
sXeFEXCemYDntHp9owzDf32xVhNaUaJugKr0DircSNFbkY3AJ7HdF5JDPzfLAY22ipCU9USRNLK7
iltiW9xlwgKdKUcp1JfbyxbNq9p5NvaB3QCPxdjuRrYxRFHXORDb5ec5s6b3GjLZB6iZWl/JHF+S
mxJe28EVcoUIjBORGsMMTQpKVWcI8NMIydZj5qFQvi7YHGDD0ai7ShSHQPWxPP8Q0kVBM8/PzuM3
RS+2dliVH9R+KNiwkJm2VFUfB/PnTgnw629qZRfn9t3M718JHVirZ2G3Fw0MmfDpN8G1DSEZrMiV
h+bD1j7yUXqV9S1P/ITaHecM5lkJHNSMpWjctS+Rc0id14ahb3iUVDBv0ckrnGmxKQ96/75+7qn4
NvNEZcZdIQOykLec66nP65LMIpqS/qJYM0mfHtVe0aQVw09KEC2v2+2Zs7TyVUivsYund/CeGa2A
u48WxxaDDg8wJsYgkaEvIAmwFCBGoDzXij7Rtuo9bBa381ci4Xw1glNUKoeWypqUPWdYx4X1Gd+i
ENCbyWqSip/aqU1M/UgnyjELs9R91CQRB3QkE1YgmB3pth6lIEp0umDMSEkEa4dBSQei8ELq4GV6
+dVBCEutJzFWH/gcYXukfoEb+bcNaT14TA407mpTRQQFajx+7hD+9ZkJJsmMePAyYjDGy7C0wqya
5tsGS/c3qRuBF4vdN2NaQegRN0TiBSYrszsZq4A1CGrREDJ4+CDmE4CV3HDAz/QSKWEc4mwKIvnq
lmMm1yvZnAuAF6feAtUhVXk+u9lG3QIFIaFUAUdmMM4Qm+Uks1nxxLSk6K/yfbEvUU9PQuZI8osm
B/+1AqjoODiFvgfJCdVab3EpeBGk2fTpFAhZ0BLDS8zRdwPuek6yKbURBZ+AOlnixELBEVix2DV4
wxArOxY9i5rtdSks0byMfU1r24XGN1UXMafUX6mXwQ28mcqa6TLXMqcA/ky/ssS9kDVT2ravj37n
gX0PfAwEyIbMT8TM1rQQuSLbnXxVS4KmzCftJoCDnIe7UX4Kn5bfZel19aG66ugOD8EGjRiwcK53
Tx9GGxV8pyJqhZFSTXB+xD0U77/rJqXbotNfy+pGkAdvqMdndkZm/50OIL0fX726lxseK2Iytyhc
IOJp+OZee3zlEODu/acHZeIxfRPxYPiJOFt7rVxwIn8tIFucKT7OSyqtvjYspgoyYL9JO2jKkcKy
TbBCTpog39CZ3/tx2EFtyWF1vFN+QPUNisZv8SUd19IjkaBf0Q6TCYgm9wN9pOSA+8xrWG1QvuoB
GDMSwJVxbJsSplMrfTnGvlktUOvjvm73KFkP23ARZ7fJY16Ps2nVU9fQZIb3pToyB0X/seJ2kYWc
jxin96LRbX36uY41XArF16R3q3xW6hoO0Bs3SB+TkZaKBBN6S+kbJZ4aORYL7Z2Q4V1IVkJzcbWu
1sjp5TAt57f19RJScgK5R+L7RQSGyqJ7afyXiyS8bjqxgjG3Wy7IE+3YoOMi8XDZPr3s7hKId93J
guesi+dm8yXiZgwiFUALzioVV7+bDCnctEfZJskRbf5JlUMXGX27fPWTwrNawa22tXiiRAE9VGdq
1MgvDG/IeY7rkQjZ5BgRwIeGCkNMSMMhvsxcXzeZXCcQ6hgzS4wYIbFTbyiXwFedr27aL1GtxVyQ
NgpIFkhFonRlfndH4n0ELuVUrZ5JpahXfT+n6hw6DHO8F/eM2XltkNGYQUv37zoc8s4Q/s4Ztjkg
d73vfKkgB7izhjVnRLud/zYDlWUC65yKFQp3FKuX+lU+qqqgvPwfYee13DrSZOtXmfivB3HgzcSZ
c0ESlt6LumFIlESCFoaE4dOfL6l/IqY7OrpDe8uQIFAoVGVlZa61MlR71UhJqpEd5GApu3haEwK4
lJ5ouyWOFxD8FNc3DY+CLLFCTGOzJsowsGbNtAxSKIaVX0BqBr8UPNgSu5FJUUEQUnowUsJ6Kypi
h9lp4lHWcgzpg1KBJSG0obI5TEXalOXbZ5vVLrLRlRgJSRCVumzz50c2Qtzyw+2MNmjVoBhTdHyg
VF1kEkYbFGoE0II8ydxrOztyvg/eeYiAA+AxNul6Z4NMDR8UqJUwHpFy2HdN3D0ChiC2iIejj1Au
vGTkJAg/aF1/8IBHhpxfZ0NojPQK3U/yLAbDbO4ui7ycotAGWKu7HeVrDz+adYpkKatzHkZXqRyj
HRK0GxKzTxWNeRaefb1zn5HRR5XC7F9YUMdUFsIIkwKi2tCBXTHUFgaLQz3n3qHpMnAwplQicshK
s09XRc2vZVVht0DpREzt+hxG6tSLSmRQtO/HvAE889a8Ox/0HmvB+Kp2TxMzuMUkHuLt+OkbCfqr
z59GY1lHe/2hBMQB7X3vnmhVz+ypzwkjEKP+AczhzGZu1g7kY3XRWzO684EyrQfsAFY5WPxJ3aPK
YDpJJwoBxFN8G+SxSic+cFcwDfYOATmw39678+4MlaU5b1HGhvuH37HHPd52r7lkmInJECHMIHmT
CiEytCQspMzwZUure2nClgdG7EIA6IU9BfKrfFDHtwKIippQ3T0de1t8b7ApjORtV/2yewWeD4oP
qPBdYCgoSGI8I2foAKYcXiOww7SJmXbuX3/aJjisgJXfj3Hldm0q8I3QJm8PH6xCLBnO6skqfgpy
wNmsGv07oX/Kzkbq+vzN42KXDPEhRA6rd9QDKhPqxzG64ziuOdfeRtrRx66WgAq+7GLuTY7vxbD6
xiEN28GFZ9xjuOzBPYOkznpUpXr08FSojrVRo3p9xp6LLCvFax9UF1JQwUPXqu693T5wmh1JYDyg
Ktt9RK6dMVE6QvVlFqIF3HrURA2m5adBqIRsltLBlMMonN/6yuCxzhCijxI7UjYMIKI/DCxa/ETm
Mn328jWKl2OLWE+I6UZerfg+zfVP9fNILauOzkZ9yeeLbwZtEaI7Mq1gulB8uX8amyOw50oXqgrJ
KhRvLcDh33ZFJlIHfQHzdnyWQlJJsyJqTYk5FvSCiQZiYomTQivuIBV6VBd6x4VRdudNMb7NmrcU
+V66ekf+9z17g5iQrvegwQitvHm744KsKvQSt0twskDrO8keXUS1neLNmsOxug2NRZ28NeOmBnyS
9VascNaEJGsxPyLwHh1qv7WBpxKKQqf2NLnNrS71pRoLq89igsIYcK+6287KyJDSwdkyBfuNPHzc
bAxq8KCt7FPpVR9WNJ/k4cAcUSaNgve2FIR6TsyRNqk27NY6QD66bDBOIJ+9EWlaLx3o06KVX+vb
CLoozFMfJUSoVG+XWbFJfW0NDsDeXKugroa2OTq9UwTIyYgbeEQnyUCx3xO4ScS+tVnbrLKsSLPb
Hr5KT/BkOGSkziDaWCxDJDfiSzbQrLFzHN+oE81G/DYEFWCb88N9XildiuwQYe2VRqCge5cg4ujj
bNSzZxVqC/YgZJCIJOjnyCaEFT2e3aHZJfp8fwaHSdUGw1TkQs0PFQqa4YVsYcHeUQkWdyw+T4gu
2MfYbcGB7j/oc7J/O1buFKHTEp8HbufpoyjiEpeWtMwpQLnxHlYYNJKggWP4N6JRatiyYLd+z6Hx
BfpbxKSBAoGhhVkTanOGBMu4NnffkSXZHIGDfjwSNo77FUeTOCZJzbZyTSqYgnU3thvid7O9xE7z
tNo+Dg6Fnacg99X+aU75vMvYjKylTqjrVez83lXCEx6mZkzbt/PM/pRKiusmVEJ7R16lob+AUFl9
dZuwlIMMILKBjSWadl/lEwtcF+Z5WAArzPug3h1SSC5bgt7V15Ln7EhlL9dXqE+SU2GQGWScOhlp
qG7mmxA78B/s9WluTeo+OKe1FVNO47EBQSQRI61vxsxH393liyMpIxCLhtt1nmPijlv0v3sZMSZu
qDlHlwm7QXV8w9UB0HybUOPZPQ2yxwySU07ELIWrkYL/egTHtW70HKLloPSojwJxI0CTdbK34xuu
CTZgqey/rVvQmjFapj1yyLdP/UCd8Z4tujZgImgz6CdAjAU33zcdFD2Ne+jabNCYM9QgUlfn15yB
6ji6Ttq2cxM4Qv9leqqGgGfX1P0zw4RN6rqAcjg70CNY+mfAIkV0tn4zRtAhbp0NbCzv4re3DWLd
YKhPgz2ZLnylibZ5dHqi43py0Yo1vp1VNSvOMZuB6hQfQAQS4ezYStICuzsT7encE9hJ+vz+U1KU
nQjss+sTH26ScqORKiZGHvGNIgVI0dw7O5M1U+jsot3HhhFCjMAz3Ljoc5QZp6Bd7+ARnI7oqdzB
vAJQBCt7RBwi712Ii+iDi8FKjmkZkfSe5rgq205e0efdM+A9DZ6hN4UjpQwhkCG2zTb7AulyXqLX
3xDbXFByAC+B5NvYeYwsDHTuW1EzH1eLanEdMLeYZ43Wo4YpmvooattOFxCceU28NNw/eyeWhs+n
O6699eUn/SGEcMqDbJMJyQZUQvLkftXeDe3+FGBaNxfS6XkB+LrjHXrklBSi26MSydvP7cBdZKx1
1HN1pBYq6DcHSUqiT86pMzhSwHzrG6zBTlfx/D1yb/7zRDQl/S4DgKeP0QXJaFLU71bZlb03aiRN
J4e9Q9bik2BrDgQHVqQP+E13fOJZowPAjMOihjUXOrD+AMDZkYvZsADfgK4EF1a1HWheRjdFF+LD
YeXJAd0TEbcADf3k8WNBOhP3PEC/uukRkoI+g78NZmfEyDix52OUEJWP8QmqDxV+QxXClZkzBxH7
wgl79J3YQyoa/CDGAMn3a/eeBQZFzxPSHNNp24ngxUBuXi5/NTtwfNAMwyX9wNKxGQWK7SX8vu/K
f+QJ+TdagsMG1U8Gkq8y/lDRw+AzxK7vK+GgiXyH/GeAZqs19DTkKFN8MTjj6xePy3v8UJOF+LgQ
uWMADRqF0z4RW0qFegQqG4WofUd0fb6/98Pvb49XvnmxL6ympjOT+PRl+IqbL9JkkfqgyrqLf4fY
4QQD2eyhfVD1ZBM5PKFu+PV17U5h6MzbPvKMyDRmw8f6uKz7U9FjhKURfX2hJ8gCjL/Ll2jVEeIP
1O77m3CEYQm/FHI+086Y3TCvXAOrb1A6cvp4YZxZqe65b+NSUFgKjAOwhA1VaEpjcIOxBq+0oXoz
wv4GgIK8kz0H6JU3cT4jiHYuo/QUH9n9173tkCIQH2dqv4Ogz3r7b7ZDt0NPJXChP0fNz3YMiDJq
gAwvymd3z95NZYlZgLO2bwGOKTUHnwD6KL8zOsEt7qDUfX++G47jcxZ7DD2S3HXwZBZ+IWbQQ9w4
O/jFvteGFG3rKWi+BaDDZiZT9EHRrv5lla4JuVAe4NRJV+70+bbvq4pfTch91A58i+SiBYUbYC8A
eDt2wuKFulntm/uEiQEmkHAbJZaOmFyEEqnhi9ox7gAaAF9U1AZitZVJEhkt/I4AKwM2oVga5hy8
EP7cIeGbi5QH2DYqGYE6elKNoneDzLuqRqzey+MSP5cio+C9SCCeVIpwlffJkbLQ20hR+yqRvm75
WY4Ps+wYey0xfxzATuMFNoWaasKog5vC3tarfQOohA2VjExh9g6rBhjl7hTazbSBkYAeFHjBfc/c
tKhQgG0lMjSyYE4bfZaArUX1eES/XnyFXk6hhTWLCuRFKi1T6h3SKkv3Z75uNiQpW0BdokYgWJ86
Id47RswXh0K+hIhWJgB2QYH1XbDqHMjqjy4fPN+JkNLKqIdj2LVHDcDgLs4xMF/Rp3h7E9UFQQsh
V3nrxswryS0J/U+EEoA89BYkhAiFvoSfSD1JfPSX8SzZoAurg1DutwtC5fwG5gNoW4dgWF9Q6VR4
eI6O67SLDKwIwepg1XeT7+/ZviMk+nePzLsIZIooADlC1JVF5FFYasf4f9TwpEC4NFbATfa0AfZ0
psSbzLQ7CYsh6QWyypTc7tZ9vX+d7oHt4fXm/tEbUB8W7TxEGpaUk2XGXpciaCTiDXB1EMgt16LJ
xpOOiCR1wEaDAPxyel90lf9kgdVHRpz1pK/6eLoO8ZCvkdgpDXaXsKs3J3tHYlUvEb6XTZkAquHk
sA1bwZSPyeD3r3316/B5J1fMVCR+SY/2t0G+K4nYja2hFpJrDbd9QgXjGiJdM7pt0s31vZiVE4Da
b9qy+b4m+mf7ef+u0VIqdGyaByDWQaGDtB6GsfAvg230HCnf/1kUjmF7GeCW8yPQ2f8sCVGz1gDF
fa7zd8olwHmXkhuXtwGFrM5ujAI0+bSoWTMTDagxOAgs6dSKJrjtA0XXWXS03nGwh3JPNik6DyjV
lQKbtOb7tmNQuNh3gGXEXsGWPyi8pEbyZef+NHOAZoBdbkDgqH+7KJ4zswIEc2TVY82Dj5WQlVhd
4xa9xBqB1iXlEqcs6YTCYWQIeOOApsGEsGBI/IEiutkhmp4BTnwdu/pMxFZY7Wt1et9cgR3ATiGz
i6AGSUiqDiSSe0kUeK8AH1BRQpmEYhvv5ZRV3QU4c11gsvYK9QHTETk9A/KiC5KpCy5fhEUEzUtY
rp1ZX3jQbFQzhIHIElKMPScH9aHoZB4SDW08aAaROoKPgKA6wE5yHnDJd/QBpcxS5syzc6269ceZ
CDQ5ZZ3yvUCEULGGJVPvv49Kl7pf9x4RAzqlen7iB9kstYKXx83CcM9auG15rwCCTu9TJ/QTHUit
q2N79tHp1CtlpHeIaENd+26XhzccprLuELQjuvV4u/4cfnBXPDYJbUdFVuiMVv4Ainq5p/SLf2E7
/KQaGzMXj9AuYy+khvPCnisrZXxZAVqt4H2WvfIwpA7cgLQCMdSZNTiDxEvuWQ80zrZHnqGuARx0
TUjRApkGYK7g6fvHcUFZLPCcXe2TpPe4ghB7iE5QwY25CVIzKlyW3yaqcUb87YpE0pyiuqRUUops
HRb2EoX7dnr6xOM2vtR38MYdMCDn5Xak1R1wHVh9tjbpmADDkr3OQapHN0jzq2aooBdUDPbIk+pq
SKQatBJh1Cs4DRiiXA5iNR7wpJ6B+aOA3Mih5mfLmOSCZsdaA3t0J4C3Tt8KNgLXlzowNvicA1lR
Fpd5NjbWjCT2gviPZINVQDAruIKszXtYDJ/kLd0Jo79c1sPrIl8p83zEzTCkGKLGjoEtm/50dX5j
xw8iO3hSHm+bFLhXt01BKH1BMn567KeUBGM7QkwjW27H929dlgNlQySNmAzFzqr37B1+yViH5Ueu
idg1qH8C6xvg0AdQRxPSHeQ/buzH2PyRAHiMKeUTmgFRDOO7ziD1kNuR+EfE4nN8p8zzUO+b8J0v
vY827VnE/ineSVyldx9SiMJwIVgfCtI/4IMiU+kfDtF+zPO5eiuAwft55g6czXaWEhQ2SI322J4Q
PQGpDWFk3Gd9UtlnmL0HsHNjQ15L23gZk9wZ3Dfngfgw2psJEmyu4iEnePqMJrLLkCaO5JvAUyL3
MHruXKd731UGKxYhdoNMvhTLbBNMU9eeuqCTiEaCbncilaKpQ8DQG2cCRByS9oMdROLucKp0KTzd
p75GMyrt2GuirdupntNrFt6CjFX85pfzh8adtjCAAweEo5GgynZLe0oZnAjkHbThkdRMso2K1WFG
LM5lsJ276rgk4Wv6ddO3aqqdUIssvD59Cx3oZ3RmB3ga2PnwiX0Y4pgVbNtNPxWQKloPkX7vHsio
VfA7V9UH6BnFggDKZruHr3/Cz3K6hOau19DAtBCl6D7MATE/a9rgKyPCRdW9fag6UXscFJgg9m8k
EZAXh+xNiniwNqbPkSZJ9I5UB3xOzS+TYMHsEdxH2o9lUaaP8kuF/6//+D//7//umv/af98mt3O7
v13/4/q4TG7p9V7+97901bD+9R/Z7xvx13//y7Zsy3QdnEXb1XTNszyX93cfsPT2HK/9p5sWbnN4
tM0Cf4V6rWdqoKphnbQh5VHCQ6zzuztE2QA5XEpHUjYKjaSBFJHUxT7PIaGs9iMCYWcOaZMrUmXb
oZR5NcP96Er93e0QpawHtWCPFOR1xmdqI10HGWdwpyKxK/+pyUGpXuR3oceQsZmmIzVRsBWJ+zqL
fEDlLWKObSItUkMZkBSAjfHR4gtisPKF4tE4G9Q/DvPVnWaQPORD0m75X6GkJmf35vJdfnfGJjQA
Vjbu8oxY7gGltWZ3fDWZsI4eFm/5j5xSTp2OCBs54zahxOBAhRPC7WeD3xNdB9KU7WuUq8lplf94
VByW2/ptQM3opwfkmpTs42Pe/DpoE64ht3GMs4Ee0vF8l9vQQ+kcGhYcadSDjxzkd965UjEF9Od2
KL6lOZWPUPcgoZhxIAedBw7nldMQf5IfbcJhr5vjJZou96GH0jKuQkhz1PJEZWqSp/vtwCMn0cZK
ROFJ2EnuUKWr9akKC60jG3mi0JwA2hIvW3Npnkp9X2mDXKpOpE3SizJmjNdR/D6Fkh3Z74yggTuU
k8qR94CwAMmgQIbWgz9V9PDVEKRX0IYcuJTv2e7m26j8qu+ASjjivqPuu4fnbPu40r5HaXiuH2ix
vQR++KFEl74SkeXcKNEjKXb2OyFcMLjRcdBy9ntwYbb6hxC2LZ+Tz7vLgstRFDXkHPB0CfYBl4SP
61+gYwDbwKlH6BCxCMT6ef2RlMn2Q+6Z2ok/zsD2rfgQKl95ZMVC6lACgmx9JYicBVXrKXxc/rb3
Av3t8xa1HAAVgSZy1jySmwZFy4FANP1qI58E9c7dlcw+21cGctvXnRJQSI0WSZuKQK4jkE4U6RAq
5465A7kHhff0IWuKXMXhji99vKD4Fh0oOHMPzqT3OUjp3UClyLF0MDjOBxp48pAllIknvZC2yHkP
5BeOlHBzRxJtoL9JjtAceSPnBTglsUXtdSUuI6n09ojK6PJZ9nMaLI+2DQ06ROF4adjNz/nNGVx3
0tGgUX0yDLBe/Vsk12CVKUkl8Ro//v1lxNqrR+UuuQA7pLJv8bsVG1wSUM5E9k8NxEa/ncktyXXs
13XkUUgblYETn9bSPncmD4g6QDSJg4qA7WRkkobOo5oKanS5tFM6G7b7ALR25DGwbd+Lnfj8Ju8d
OD/9yn1xHe5FniHjkZHJQEBEiROwv0HHqSYT+QgEJkb3dppEWWZ+5isA8+KMFKkqX3PLPxfoNANk
jQC3QOafpaH9xdYsctAWIohVb/ahHps9ZSU/r7ysfrEkhOpctL8sBGOQXYiNr0NofZFqIQvA85UR
J0MjR9kE0GrJLT83csdyYzpTyFh4/CbNt5Eyf41vL8reZDDXDG8Zrfs1Guf8rYaHgQxPmTcy3GWA
yDSX72IpoORi/mINQMhptJ/Jb/dBFv9Ws3fgzutgDSz0gI0ekamB6GbVy3Pwoty/CPjbmFwc+l4R
Py6hM0P4q3+hVjKLZCLAaoHih3l4C1+gbqKY0n8eAmlujHZc5ALiBAskWeGM8NkhYocvggJDdKQY
lDVseVE4go3Yey6JzwUl8hRN8kCcgg1IsI3QboOATOey80Ford5Y/gNhtX28DaS7OW/DRocdsePL
Q7hHoLJTIIKg95AbIKcdycNy/H1oxvaiiEx5tU8zyVAXkeWDueU57cMsskYCSbX8gqK7lg+G07dh
pu/DAro7uRPkEyitfu8jf/H6SkPj0vFAB1av0C1v8VO+mxOpvg4ESqToIhF/pJwaVwLbHPAaaFcA
UgCwpFVIHtA6uf4THioX+Mq4Ogp1R8lXZn3LR2NIIsVyEyoH78NrdFwjpTW4RmVg9p4iRfeCLcqp
wNWyF0H2DvCI7/nS1FNoEWWFBY4Dy3OCHR+ZyB2kI5ErrROxAjJ107WYExlR1E/0H4nB9GUSL2TM
iQaPGD5ozCwqB3wHGXH3QFZBlkZZrmShkhNywLTaMRAxZJgs+azMQS/Sh+laTPctku86hZJ/rY0I
LhBjKVgb5GBZL3KmLCaG6zGbfy0SdoK32tBd6lyX1fFd3B5xg1iwlvIx8x3D/2qrPvKi/ZqZwmp4
fpP7e61MzIuCpUcKtMr93YNqd4hvP7+rt9ybxxd4F+oWFgGEELkXIiJnWfNxBQr4WQ6T5YLG9bVn
+rBRg2ZAYb3EZZAAEaXvgVq8BlIo9iCNSfCitlTuHoxiYKP+gcf2shA8qOfs3NdGL8ELsRuMCPIE
PLVrH3vA8WYv3+2xTwYnBdCBrWqSE3iDl70iL1AlGqIZYqbynYcHCopOjWX8F0yYIjqs2RZGd9Q0
AGOEdwawDHoZQzIwZB7J+zIFZJjLACWixGfT8Pc4GeFyJqwdZLkWz3Dv9HjGQIV55uwQcCPapOFB
q2HFOJBRIT1J5buIpZyVnYcu/wssmHS8DB8V2wKMDyrGlsuLeZDLVEwqsiSxuXCWMi9kpspMyZjm
z/ARpBKUYYCLgLR8eUPpl0dwQVbxNGgSI3Smomol/SGvW1MxDhlnoNeZCfJFzooHJJ0EShjQbwKa
gtNaSCrK2w9MDSdAEviZoMg4NsLsRzpXFogHsvXlxvGlCfC6aTQmYXj/rLAD27gq2Xg/I7GWvNBn
ymLxSCtxBwgTfJLd8DUsBIkeOvdO99+5WyRO+Kv4tOV02Ap5n/dGNr2ClWIcOFLduo8WxY00ua+9
yx3RjLcKu+gNiWKH1G0PlKHBfV9iUcDWkoItOX9oCRgMwmEp6hZaeHmTDr32acoXQ2uxD2Ugmr1t
ZCD/5XA8CkD0xo0NYOgNJQRGvmws2shyKqQUyJMRh3sml4EVpvGJL8IewLAHXJn/L0nv128WVlvO
wRZJhi0qfPyZxt67PJY9f2X0YZVwG/R/lQAt4WE9ZXgP5OaOP3KUPDh56NJ2QvUGeCF5xvKCvJ35
slH87Q25kTLYw9yRU8vDMvggjxAtkiSNIf2HRqLukHrmyZGe47BHADhrYHJ7sDwSlKXHVULae3Ci
3vtjZ8Iq1KYHFK9pfpNYU+mcU1wVpIrkeBexgMug3THwEN3cL0QHhwoxjBrQT9I14KZ2zM/OaSB8
uYYLpLFA1+HOhZQQ4KnJrJUnKC2V8XvhwqTWAmmMEZJclDbJRZWhMnzykqiE0lf0Ie2STpHV6vF6
8twvzcilMTwHsTRAdgYyNuSD+YCclkGIAYRSHnsI3cvDviFI6ZL3OsUOcJzToKbQAo+IR5HS9Qfa
CpyesSRT4YSMtjx0GVT5AAolZzemv48IY4dzJDZLPCMZ7TK3rPcnbUgH5duWTv995L9tRlaceoX/
vpA8HWdqjxtSWi8LR78QzqFRNY/P4afc2G8jxE0TpaoTIDYga78zmzufphz8pJ3XlUxVGWgyWTkQ
Gwlzh4fNRcD063OVoScug7RMx6HLMJQyKF4zKhAXrx2bPWNYb8RK/K75ohFzRbP7yppmh4hLsP16
fak+LNOpqBMVsjTj3mHge8wGLZGeUobyvQ2OI+RFf35np7RNDqsZv9IK6ZdH4LyXwSVuVmeyYfhD
yfX9kEDvxrHGecYPHkGW5mfJynZgrTwMXVZn2ULIuqmxNovnbPsiF+CLz43nD3acuvNeLNsAhKki
fOJJySceuO7ijsvnAOVH24+/D0xY6j+EJbw/hiW0R9XutdxqFlYgjOgypHYlTpFJMlO8p+j6Kf7Q
PUJyQdYXeHXUqfwmsB5o+IJX9i9kiNhNAG+QdYJFWHYSvzs2bvflJdbcoSgr2f8QVdHsv2i8a7uG
YWm641iu+cfG5wRgtodMoYYuwerDdmgCnN8HVeFvD7DX4gLk3m2tp1AC3z2YTvf4aPQPRdv7+z7U
/qoPXcfSVQfStUlr/tiMon7ezcvTaBflAWTmgfS/gvt/rfu2RbJDJy+jbIdG+qPU+/AfLv1XUaX/
fWnpof8VVdLVh25cLLtdmJeJov+kp3UtWT8tbNtEIfnhPkgnp0sibSAaTRd84PJ4/YcxpOl/8Rg8
w7A11zZU23K1Pzaitk7OWX/U7WLvELWHZqEA2LaN6dW8Bkp5Sq4317fKz62+nbrmR2sl/9AJ5l80
wFNNVTMMV0JrnvHHBlRqbZ2L+6NZwA8JJf1AeWxi9WZiJ2RRnLeUsJdJOMpM9ITCaCYEfYl9SVjp
ioso3m82oCqtjqcomy0kvF/f5W353DWWwJmcDtA1QsbQV1nq8UMwOduYXBIVMgxW5wxTKs4CCacs
ono7FvWE3XBYrL1QpPzOfo1nJWEuIV+9toiyx2+RlmUycQBoOniMIchaI2l+tAQojDg36g7tYlYd
g8vKCpGx4Mq6WnUxTRfe4jurppboATj2/5GjTa7fdSTbNLEo7LmDv+93/a+Mxx/6/U/zz7ycmmav
0e9HQmlDcpL01GmUEbOjr0KEUcT9Rr/iFSGU6JUExlqin7I9EFsh4Sdx2SXS9bvl5Tm8wpkEISWm
KR+VSJqe2M/oknezgY2yAy49W2NvbBOx3I8kbikxN4mLvsJ9FZuMK7saiZ/Ks5WnK1FPWBeUPpcd
X8oajvFnaSJcLQZeFiAx+Rb+BmLClJawx4gD09Wis9jgWeJU8DBliXBCcbLEjxDXTaUqChUrdjVJ
W1ZbVl6RIz7h2hCQWLGdw1kWAypq200ku23yj9jZK9ZWLC66HexHZG1S/YKhK/+zmMRNdEFhD6q1
eKr8lL2rnOkUul8qoYhIfBJ57BqNTPEjfZtlXmGgAYfu6cFt4fGXjqEGtfslP+U340cPchSzvHDL
0VLNRUcFE6FLQh28D4cDPB5j8YKgsSi+qoimMoL6MD8UwlHnkJVKglYSipG9oAQI/35UmX9h0jzV
Vh3Ts23d1o0/mbSDea0qs8glUP4bp0XSjmHzG8yUpUW+8qhlYNnJiZ7M6Vk0uEbnz/3LxcqoRVoH
3rQcyP0zmYLbAI9bR0j92F39fWstWR//FNb/Q2udP5oe6+ntsYgFQmUYlW2ovOWzfWTB+EAJbqTC
4yo/CqiIUjLmSnERid9jfpC8xJQ0bNGUpQw78bQk6iQ+BnDuBCjYCHx07xLAihxBEAybFYIQMJGl
6A6kpEDBXSijv78ZTf2LlewPd/OnJMVdv1SuWdypnv6KSkm4UiVODrzgFeeW5yDhfgmrS/zc2pmE
pyQgtQ1V36CmE6ozQGOgwDGuVf47gfbvMa4z2tl942XIyL/hdj7QZcUsrsSVEIXTpy+j9xZfPwzm
n5bcQexUP6fFBU3wuy/2zcKNFSsnFk+6zHvH/cQQYFvBj4cokSBlI0NTdqwl5vXv+0fXxaD93dP+
s7dUnjKvtEoZm0TriWegrPR6jLIdhifMBjlNROvdTWQRQuYZU/9rAqXH6DnZhOuhM5Zkg/GKCUtI
UMJ/su8+I7fJqMBKUUmEoNwz0j4Z3ohoPm7Q0q7BfQxlh929hLbshWy/b1gTIkOUiZB160rgQ64k
YZ1fHRqYhJQDk0I3Bc9JXUmrxD6jnUEZMSJust3lWYj9o7oAg1F20rKiPF9u8WsLAX7oZR7Zo7E1
lQeBucs+RC/3Fm93MjwVHoJOVSgZrPsvKcqTxw5FeG6YpuZHRPfzuPEdLM15JJuz38VRflZgZMsB
W5S47SnQ7cVSYcOCQ9T48hmxSZoPrAurdERwUALUEgUi3hNKqIf6i0RWD7ExrxP7lUuRyIa8A67i
uZFwrTLAhf4qo7xvbMyRBKb+aWz8xdxxdUN3XA+7pXuepf/JC3QvzqFuDu1pUTPrTZ5/HToYHG+S
DZUeAqVUyngMy2HqA8RIjhOSVH7VV+FXnGcs9+3mPDYifXMZOuvLcO8jXLFswBGMy5n7oS6LOZJ8
CLIBB32MmvganGA7GCN7cv/cD4lMJrcvkLLq4E4Q35yS+gycuFoe88A49WytezgB7iBHKnwHWChz
M1IgpCaQs3Zt3PbL/iOiNod4N0NgVGzosC7O5jok9f6NHOQ/OcyW8WezSR5U11RHt1VPd1VV/VNn
eafG2RbH/LJoq49tjpzX8mROM3V9tL736Niz+U1BKhT4z094bR6UE+eAH338Kq4L67TUHmGdr84V
cAUXHmG11sxZSlLeKvJO/kQxjkBCBiMewPnj0t/fVve9X0FF4d73mxo80XWm30eKMiua6akaucqw
RZ0QnXC4KEvkKq3bwAWKXX9l3uwGxiYrp9mjf7DjuADzf/hIrbc7gOXs/XgP79DwmhNC0YRQvaS5
vGlucrMWjT7Tiw8Ej6v6AC+wb5loYnycTSCOxnd7+bqmy0v7XgE5KiHnqdXM3C+sB/j+fgqI1hoD
gCzQsalRSu0ZVOtEtdsEDA4yEdLAyVqfzvzef3qBZ/n1OTld50/wofB0I5LEj48mts8x5yvK+II4
b9joHVvfqBWwNPhsOZDhqxsemr7xZk5PeGrGddzeZ7ef28fzOeFvmgpgwXzM7gQV0Quewrrbj/h2
+ijPSXXrXIvhkShN52ZsFFKUC/WnfXZV2Hu4xlNlnHojrZk3RaQ+x2cQmCYUCKIaCq4TjBcBSN02
CpiBPXgxgBhb0Hig2gAEgL+EtjGtkMjJowPhKvLN+6UKD4o4ZzO7wLI81t2K4gDeT7l+3EcIdUIo
tT0k7VgMQCfEz3q9LWbaPTxCL6TDT7cvg4IX2epszhR32NwyQMI80OkdEUO1X4MwQjlXiZ9zBFy4
NaibDXIJrQ+XvFSnCJ4pCNIo6egEpMLzgLGlY8DvD0sOhpCtp91C723vMxV+TTMvWACLpEAi2u3V
VgArZHsOc3DM4MCRW7t2rFOArl2zQ4PneUD8BJ2AXu2OqrwHssr2/HI76R/hzOSH8f3eoycqfW2D
NQENACEYhxV9ZLdr2r2LszhWcwP4F6o4qGPUIS/Wx/X+NnooA2BpxRb6hbuyi/6hCQ2UWLkQ7qnd
0UugUJ0UCQKQHqBbfwqRzuMl7ghyJVdAISB/jj2tl/8wTKAgVW74BJNikhk43Z3OIVtou635lgEA
9+o5/jir3dCQWbafOU2g6d9l895e+8420e5JDVoD9x2dWWX/4Rzfq3y6Lz/P0PnMKRIE0DyqwZmN
mpIOigGYO5yLsSWShb6bgtmlAACgkOe3fYJy5Ewfg+L9hqwiqjfFIj0m5rWHKBfZrPO258Z5m1Tm
eLsHQ7V8aj6k7pM3UJQ+epwt0nip8p0hG5CV/iFPysunZQ9Ph+RG9tCccIoHYjSUIrYm2mNiPXvK
Z6kHzgu2fmSF0oMz6g9XBelNgKyoEnQfH9oC9j17vvrhn3/cHM0CQ3BqCPjlQl87XOLzp+mtLu/H
upN/Q40/EM+upjTnnvFLBAKZaX1i72hHtjWoUIKnPtl5eGGcNwOkthBrvd0+CjPyUCNKkX8CsuVe
EAKuYoBmcIUXDrp3STHW3CAD/XzPkhP7BIg9V2ts3gZneyh5QN9UvjUXjOdx9+Qou45MILjFku+X
98b4rLK3iqhhdIm2+67iJl4RcozTiBpGF7w2AXM1RT9G+6wBQ2u8flR3+fRQjfLsA0TmEbGKTlYF
l+1KrRfbKwDW56zSlw+o8cBvABo9IJDAwKW48ehgpl2r/Dlna29pIGtyXWltdC8+63aibf2mjQ1l
oJQz9HVb0N7A7ozrKgUvW1LFKYcieAh0GD6QEeDxMfdV/0K+hzfHAPHoWXOyhXoJcBNNdYzIIyY2
e/YBDxGVz9YZuFlgEWCrQVY1nxqUqRtCfN6MYrbvNdlJ02/IF3vAgKndB6ElvQUNokVpPyvmdvtm
g3yznp3KSlQ840fswQDPwSpXqBOHBpRy7wehba3eHY/TLSSj+g1u4uACnhM4Y81aRO1oJzac0aNM
2C/ui6hRWMv2HyrY3Gf08IaHUbq5r54X0h/nCSJTyNeNtgEQq2sRwGls7UgDgjslsZ21vod46V6U
jvZFr3TiPUz3L5OyGRpovemNRTTFqMGT4oBmbgDeHVyUpDZ3T/RFV2xyp1tAi+WnckwAWFnI7bEq
2bvTmf0xpKEyXSokOED9c+rD8pENPUp00SRFIsPmHZ2gSIMYQmsIM2BVSGA//Lzuu9AVIZ8Sbd2+
KVynomzD1Fyi57bWJ0oxQrGrYoWdVMfodPm4CuZEXx9AYm37t+vSQLfAnvK7B7zuq74Fef5+tN4d
4KQXH7Hu4txrs+nT7jX3H1cNbBRa0GumuJnTUd51opBorIPOA+dLyTjKsEFMqIfWi4VqqGQfzLn+
/0k7ryXHsWzJfhHMoMUrCVBrFWS8wEJCE1p+/SzkPNysqLLMEd3ZXd2pQAIHR+ztvhzy9aeMbnPM
GEIi2qMozFVpYjbbTF8F7ULs5oF762sCTKNk28BeycW7EGQTg1HcaW/d8GVGh8F9lK3zRFOvH3iV
FROeOqLfDVRnKUUBTLdXQtjjr5CGMmvUpqPkyBbug7LQ4KWjGm0ghMqwRVv1EJsX7K1ytQ3o9YtE
pkEXo1ISfObhnIkqji7l81SpyJrhX+kgUXfqknCnisy0SPlkDuvrRVMdNNqyKcUpZZdRza53YXwc
0K3WD7NZ5u3Sd9HykpmM8pX+PpJsny1gZWcQllHiIhfC0WDu4D8hYy+NDTbciNdMJJ83gw+FWSZS
nax9xZ7T5WyZeBIc3eAy+Xh1tz5b1bye14pTQ0VBeIqqupvgSbO+/GFigpzDzw7fubSrYMHPtIoz
sIG5e7OBzQ37HACXOKufdmqtVBgofDNCqNif7eVdgCxwj7LzG3etWUxpV47Y4mXscy7lIIWm/dgc
k4MFKg2/AjsDHJRLM3rFPIyBAfiX6wMPuj3TtQx5xV8WyUL0dtLWUmYmbBjT9ssZ9tUOVas1/gxG
ve4W3RsM2bDb8Bt3CzWZYXMopWlHiOUloMT3koGzRE+4ZSOnxsD8tDUcK8js2aEFzXCQgUgk5dL7
UN7cuzF+lkSyGxFLMtPTJNyLS6l3mK40hc6EsVXvQbeTbqAqMwkUCxSQZYSen9wRNqYwKFJbLXeN
NNNfi48K8XU2JajcQiZAgHn+klV28RHW847Dc0Ydgf9Fr+g5xyYm9pCwO3JdQsekOIXKt7MFeGP4
1EtMT7x6U7SYLxBpYUJgqLhKMP7W/okZQVnJF6YVNJd5YT+JU7gzSlSL0Docw+hj2e8gBH2tXiSq
Q1BZEalqM6OGdzFK58toOfJhmXE/oUcHFjljxUM60UTiPfa8pUGoTe002rKXlsbaD2Y5pPh+bwwL
a9gP0SJgMh5gsDCFIeShmYgAXl4YT7BZ85LvXp1q3IUZcp/qrfZ3SXnJtY0QY57dB97a7KC8bFvv
IIj7lu60ZNfqyIGLxJde3DEMk2Y63NT7o8Ks5s2MZpN6a1GdMghDlNmjeZxtSn0WHum7hBBTXlXL
wZ0lp/67XGG0lnYpyhx3k7rzFAsy4Upc5PlqqpvG22fFxpLnTO4ylnuStOStOOBGZQeqHr3oJBE9
nKwiOn3iPiZwqMFpPNNoGaQARS3/WLGr448DMC+3fbk16HVbJBY37zmBjO575t99Dym8gdI1+3IH
ZlCOSVXyIsQveT/CEoDMDQPoglmtLV0oEyPl55IV9KrKuUWk2wMWCskT8Jow3pIv8al/VP7UqS+c
WkxcbAFmWeAz27Y8W8CE6RN53znpFxabiUvpbRRrUxgHS7ON7I2/X4Huky116yjRyixuHZUwfBH1
pj8zTjRMS+sG2rk+TVD5st+8x1hHafDqslO+h7cynelnSdo2I72aSgNp8jx1YxoBIgmFluYsScBk
uj8nmw2RQrvNbufsdqvdarpbrKaL6YJ/He3jYh3i7sGvMv7XCAQuMLP9bz9NT3CnhqeNdDr+TbcC
6sf6c704LohJNd/H4KurPJlSF2WZjKmC7cd0nbkKOm7Of37lGDvT1XR15lLndrKw7M9Sx/x1yqyt
gFU/vBmsKF0LIWIzdFMr+H6uhHHz5SLQTu+heon7N7V/EeELO4n4krl3ldEwBMypT8GJxSfGaWjt
4LX93bPm0Ukgwcq35Lnn8YT5stIXJTC/kl3AyINu+hcBjRDKZIwIBlk6HvJLpX9YuCClhcQCXtq1
9tE0y5QlQaXS4Gr3vrmK4dbzj+ZNIT8vfyTe0W3eWhefOSk9KQ7LsDxq1SrpjjrraZSAwlKQM/TE
6eGZcWvSAzAeaQ1QF7yRowBUoe1DSMSg7ILqFDMOnvxMGy4y6TsWsagG0OQLfCXMLikt4ydERIkN
pcq8Icg0mOtb0L6KwSXF1e525FHlnHvRfmL5XxoQYAD3fz5pSxICMUlVPOT84T4H7MHvr6OjFH0E
VTdRJHDXPR8rPFTRTVauz47QIR4rCirNvCfm0UqvjOKyeDfwcDwfLWi7ChdFrJ3UFlDlSxh91MXc
QN/BvgXCFJXdkO3rogbyOMJ+Lr105EApmmePgoMcHptkXw13DccvKoqWvc6npO4EvARP2HrU+HH6
PeFvvIT1Iw0eqsL5y3342hkiAWicECxVca44lmjel+F9wUmHtd5I315/inhif65gKmM5+vcCJnUX
RZZFTdJVTZJk/UenLExdwXKlAiYtoJIY8iBBHhN6LfhNALlxvAXSlpwCR0NKF2y6Y/zevAdf8kH+
hC4nH4h0HL7ZTD7flR1CpvRS6AR7tC/Ri0kGmTHJ2r98YHnsHf7pA/9oMYV6HQdSUsYXIEF3/+J/
ku1ByaJ3gDPNiFOC8lVyOJpEwIRWnaMvwi/l8883zRg7Dj8/g6IoFqJ+0zAUa2w//tZkrQwj0ltN
jS6ge1tYnh9kqVCam+mJbROyTKHK8ufJwog22/Jm35fax1Y4pzdE8+T78RK9rRv1i3iLxJvsza9O
fQu6y7LP3kxlcnpyuqtsfSkEC4X2ncYCeeimoEeLmzMuBxgzIjJbOZCCAmSKBu+DZV68eEB1dtCv
LQAZOToEjDZ7HeNp4XSjtXsCA+zPd0Eeh8bPu6Bbkqyqpq4b/PjnXajDIu3aXg0vQNnohJKuQbcN
8RSdM/CLVJdLpFD5RpmmS8kZa7UCYsC/fIaf9fdx+P7+GX70J56e1iRpxWcAZ1xMc3YZJ/xV0dWF
TkoY2nheqefa1Hg745VhqzMxyHGbxFtFoOr2lxvyHyVMPospSTg6VFX91RX/bVQUXiw8NVUOL/Qe
AQJe8L1fEltZ/vkr/9cL+/tVfrywafyUddXiKgO9lnwr006xu8OfryH97SI/XrIkkdNGa7kIIevk
i+9KnIk9KBJHOuYb876ahsdgT7Et+cst/JeAY3yepmJalmSoksGM9M8xZUqh0eS9Hl5qEuHZcRGD
cmpeqskD3NNeXEB5w4Qabv/8deWfHcafV/3xPlvPsk+biqsiE11J4BojDDMJ8zKZZE8CFpFOEvRc
32FI0IoieM8m9XX+f9JA/49X6vev/+Ph5sFgxKbEB6H3s4nIHo9nnGbILuDsQJY8EvX+oO5JaeMj
ALPcdgeMQZ8sLfH0z7fkXxKWn7fkxwiIvFqSLVMJL95OaEiWNDfmXnKu3dW6/L9cSdWQiuj0SmT1
xzTSppZuuBljradJE17IAXIo1HF+Z7f2/3mpH7OFZiR58my4VDeLFlCZEZdh+Eeb9Vch0s++6a/b
99uX+tEXNFWxi8uKK/nLfMe+jD6aPrkSrfpXqct/jZj/udAvRcZvk07YpoE7jHcPq2+2AYx/mMC2
3VdOcIg+I1v6y+wjjbfon5O+KRuirJqmJGqG+Wt5/u16cmZ4SaYXwYXgQ14UeQzOWNOjgjPXOBC1
oLJFs896Uf/fPzsubJm6pSkGO5ZfffffLhxEHQt/pvsXdfVOUXY41rY6M2nd/fUr/vvZ/eNK+vjr
v11JUDoriBvVvyBPWXWb0XowZorBjfrbwxvnlX/dzP/5TvqP2a4UNTnLXM3/tYIq8K9lZIvpUgdA
VkIN+svo/9vVxl//7XuZRjVE3aD4FxMVTbUplvR/6bu6ew8kZ/GXOfXfK8g/b+KPmUyIhf75fPK4
5NV7fNY/Uvxgf/k+/96F/fMSP6YowSgr/6ly90aHkDg3tyZt8mI9krvdhbgPED1j7v3rEvW32/ij
Uzk0sTX0w6+H5p0alvp8Nxwf3gEmHOimP3/H/7qLKNgUduYSyhfpx7UaRfELpZfZ5uLq8dAb+whB
/3yJ/3qjFYO5XFVlc/zHj+FOeElW6bLsXcznrqbxbk7F7khwlkUS60OjH4+aqLApktA4C2uITBD3
Dgm7nOYvD/RfG0qTN1sbv6imSAbKvR/f1lddPksURyf0EOR5KitC30RxAQybXJvKeNWiqdwtiZ11
HwcK1BBg/d4eim8zvsKNsiJHqGwcfn++P7/Wn99f0p+fahyGv702XW7KYqbwqYbzMKvN6cA5x8BR
DHT0rWlndXqy8jlhcZzNMmgQJd0iWinhzgK7ZRz3g76ifyNM2wO5mr649ZOVif00ozvpNFuB9tze
R6YmTeO59pzVwlqr7EjdhtFthJKoa6myFeGkUUxx/vzF/rXE//xiPxZeoQ8rXxfS6KS/6vP+S9gV
62QT74Zr8v7nKyk/z2w/rzQuKr/dQimRC7npuRJW2Qk4uWym9ZvmXXupMQGF9lN81zHZUMhX26m+
PJmfwlcADA5Kw8yjGk8Xj/ZTDVeM0hB8wx5yQzpT5YXv/mUISuOc8aeH/WPddg210TQ9iU5gYPYu
VHvoF9Lan+ktkYsdiHPIVOxC/3x//nZV+ccrOHTeU3KzkCFG3UOeKzP4yvQWoi23xOomEKYmrbmK
r8bfLjze+H9/XVO1EF5ooib+GNueKjWe2gnhCRFlSRmzXKY7HbZ0BxMquuoKyp5GWYW7sDqZBVFH
kwipz9++vjauBf/6FIppUoUw8cX/Gqi/D49iyIcqscITlSoj24pHRV/SS4cWoigUSzf9sMwHHLWt
tjJP5kvopDBFPLuhGGn78ZRG7xgHYbaX0L1o6uJGLw7Esu5kDzGbRdnUEPY+w4gxdFK2JUySjyh6
I2POe/gCBCMyq7p1CfbFoMSmT9oNb2bR/OVt+5fAhXdApcgiaTJ7XFP/pbT77UvmqF70NgyDU9s5
0VuwUwnnEaDj+ov0KnsrgDDkU/fh2i0pZ83NdKM/N7TVcIoMq81YtVsUjIxbc7TUCZFSFjkC8IZB
bwtYxkH4QB1R5ymIUdduwr8sQ+imxXHk/3hIqiJR7uDAz8FM/bFX6atWzjVPC0/et13ZlPomxeZJ
vQX5IhWHgPLbpAU1s0RRoIgHOVqVFOdb8B/93fJvGt2Ij96cunPaQwmBrhl44k1C5IrX2MZZTNZx
eH1KG4HoXW+e16dM/RwDlTTa4MMeDYCerBUIhZexIHlqi5Mg3zRv3hFzMTFfiThw156yZHLwgNRb
s0a1m+csu/v+CemKumpkQsDAGH+YNTQvptVDVh+88NPVbEuZ+qSHjbmOjnSvjI8ufRjVyqIKA/jk
6RDUtE5ie0hAiQArQ2xZbkMOgzd1Dr9dhQFGnk64F4glb486WMgK9c0YbThEr0YNd3cllpse2jMu
IPA6/jRwp6nF3+KgJ+nlvQbOCk5QTE8x0wVb6ObhsOI5au5MTD+Ge42YyJzD8SsAgZCMxwGVv5sM
G0emukkIgQ25gcIddX16zvMLPzv2xq2tsUCYEgAMxDz1Lsgn8Yu3BMzIltepJk4sXqwjiXhIAy6Z
PK/FuXExae85bj4z/GwKcGVO0Fc+haV6zWyjI58C4cxBjVbtybzQEDYPAYQiyJqS4uAThVEbXT0R
qcIprUm/MO2MVGdkHLP62xxe+2EhyLbaXmU6rTdwPWQjoGQgxV2HXmA0L0WYAUnKd1ngNMua6GLF
LkE808VdqlshtEnbdWk+hmwkVW1MVuqZpSSkiwK9tYxuRaXeoAsN2LhXBUJx3wFn4yGRDa8lfYhJ
R2bVnTBZ83kWp6CARng98Cj6wvQ6xIUErgotimyb3xJSo/A1C17LG7wa/wyt/bkO6AgfQJCCjQDd
mw77ykMzwKSB3/KVImkL62GWtqe4XqKfaWpM9WBz1bW3t2rylMXWHgzcla24VFubeAoYb+cn0hSc
0uaidoYO2Xo/bW8yumEwXnw9QNIbzV1EDXIVqG3Jvta2OdlYG4Z0Xdwg+BTCPIbbBZ6idwxzqRnv
1ODrfil/M7So5BqLmCSLepp9iPrx+TypPMEI+r7TNNsnXrl1Y2AwQg4I6Iv6HWHEn8befY2isx47
ZE15JpEFKUU8c1Lda5JUeStItV+0x1yb9UgnFoo2RXFV1Eulm1E+ThiFz/5cAwgRZ4L7VaJTw81u
vaTPnXEW5A1QXIYRkOR8RJXpyQ7MryaQENBOhGEnWrsSF5hBDhzRozdDO3F3n/f6XRRPrmVrxE2q
s/I7dN/oIVrkq0mEYVXUhNpyVxrA8m4JQdxIVY/8H/52xwd63MD/GfQPNpKloU4Un9keaBXyvjLb
lTQAjbU7p9rdyCihlhqtXpuQWJRYHQlIygf0EXxE1rgur/gebC8TjIfCpKW7UowqStcJ4pUKddq3
S9cByV8tjTHDA8gX3Q8W0xpBslrymJLXCBAGa6i3Gl4s8iuwRmOkLmctgGD5U5G/Ku00aqKspTk4
SYHcj+5q7BikTMLvxQn/1EmsE+weckPHLlTWejsF636RZkhMYxrRjpRsGM4uhBew0WZnE9bhbeTu
2CPvunmJPVPpMGhTl14zeKZiQmHvjSQBFHfp0ROIVhoZdICH/U2JgEY7d/0tUQIngT5cXGIIP/Sy
w2vGC8w8U3p3ZHQg0WAeEh2q7ogzc4+o3UcLLV5ZYHvSmliNBLSAG/DuT13/SyXas9mgVwJM4G36
biXJbybzNjUfgW84fJAJJUxDbm/wpflPp6JqLqyhn8rNZTCPabjjt3UL3t2MgIKio7m5rYYP90n3
0L1Jz3vnryWMyRMK5LuGuA1sXyaGq0kir4kXQX/BBfp0PEl0FdHLw9yUkG1BoMvt3jsnvTj1nu/J
MZ/XKp0vH96QeeoC+sNXdcrrZCYON9OX8SPr02wUDVWXnFaJZRI0z8jADUQuhyXtaGAzmnxuHkzV
WdlfFelgRQxYwP5CkqG5BEFHe3kwPoJsbbZvlrkMjZNJ/ymKGjvwj1b4NpCnUs9LwQnZx5QqUFh9
LXD4kNC+Kv3Ck0kKQAtL1rKMna56H9Svik5hXPmzAnBSywjxkflZDf3YPd2KOH3ovTCpFRWtmGnX
8jEDoVutQojr/D2FAp4x3PAx551HTI3wcu9JDCrvRBGx/41eQwM6K/nSm9gHF4z4iky9dmQ0ZxYx
tKSwfQ+8ypW15z1OWRQ8FKTAsS/kPwCrW6rhImRYDCG9cYf2v5t9IeDoGX49DdiCBbfzbD99WNIm
1Nn0Sg9QVQISmeKdYOtnTybbItJZ00qDBDp9WpcoFPIY9NumBQhefFxB+gYbln2gSe6LKWxij0x4
1jHfAhMWvugSrFgN8Bzdd8SJAQYc9xCF3qwTbx34QTTjWtQuUSWiV7W4QiHS0x8K1VFhBBtIbyYA
vIcM0UI4FU+kD9fWodXWBWFlbAUwkOOKyaZMGZE/hQiiLHJ/5pPQkNsm6gGygLlPN/X5CSevNGdu
i69rBGDuQ3Mu5kS1vYj4gYxJHdtxsNGkEelrmDQozxosIFYdNkUeeRz0T6HyTlESyg9jxrTcXIPs
4KubjoWwHJwbsV+yTdwmhtL+qOpnl3gJkrhyBCAIMrO9V5JCLR7JYyyBTQdL5o7O3brziBkjusKC
05C8EdITrGUkoTEPcFsDPnqMQgWo/rBFyLK0swNqdPCDLEyN43Wr2LqAMFUGm40fGT7L7ME2oB2m
fsGvLvJ8Jt6yZYCzQ9yFvkN+R7FkAz/QZVQ/LQvlymiPrByCQXrKvwC6K7Su2GTNN5n9JjaOq/tV
E9I8gijiWaGc6FoitFHaabIWCeVKTuoWjOsTkB4L4S3FTKwgOXFEEBnIdYhcA3pQISqaCzMVfdcR
gBRKckJEKqc37OyuHFJt7nmbpptpd2Vm4PMNl5RE4CZiFsB+gLmkcKw9ZERWlXNC+hmZzxziAQzi
t2RMIbloh31hLtT5cFYuWXALgfAVhI8I5jwjf2LNbEn4GmLXBN3HLlN2hPSEKBKGvQGnn2gpTsQf
zM0j4BM0HDBWrAubEG3w2UvtX9DzcFXRXQYJRoOZd3q8K1gG8dDkvD1TNpDIgnpIDBUqMkfbELFN
2NeppysorOKYx1nFs5oMeQWxsULPeto+c9rqLNoy1hFtyhYlytYY647s/DayRb4B0fMXRuyIa0fv
MWuwBQ/L6DlPe1s70OnOq3X2VfsPpVil+kpozrDo2MNm1V4i4Zw5CfIdaNkwckBLXohTCpVPzgxe
cWNoVe4cXi+geLaSkbKAWSghyCe+mqyXY9LMDPMGgJlzWYvidF5nNzY5OcPqUJDeyP6mXIQ8OKQl
X+Vt2OS4AXe0rsfn4ZBuEIKkD5HZvdQNB66Thm8OVilM4iWg+NAlffpFkTZa+fCSeU0flXtWdSMk
scBWVyMjggzzqZqXmOiYdNuLEyTbLNvyjeeza4msbMayBK84qjCWjxqGLuUgluMJUhycJeQVIVWy
kc9H6lIUpkQH86qLb90eXy7DMH2xlr65EUAjhNNnPA23ajllY5cFc3azpD5NcTEwvZhoj0r9GPl7
9oaugw1iQcGAWIEOVZnCnuBRKJv6e/wu1R4M/jhBr1N4KjvOKO0a2yd3DwArey13ETfnGm55N/cN
px8Zo+LwYLdZAmWVhJEVmeMtg+ZNRg9KKuurqy9FcFCfiwHhX4tO6yABAgbAXe316D4lV8oqmFP9
GX8O0f0LS0jSkLrDDskuQ5jC3eaZnAz5HEqzEqj8IJa24Z76FLGc09Y7pVmk6544lGFTXI2Gg+FE
7xxV5IF1+SwimHlbkgNDCBY6wkh98/Zsm9gtRbhkoWdQVALz7qTvBWe7LUcFWLYf8eJqPWJyYcx1
TTbPuPue8oNWScQmcao1k0a69SfMB+TXu8U4S0dvXTLVPiIdJCrRSm8q7C/ouJARuznYcBJWsi9F
nrov3synHmNsUNvpxIkVFB/npfEoVyIBRXbuMrlysIHyjksCXbQ5Y8fXuXOLXYaTEy9eoKfIpnk2
c5covBHXFQ4vpziAC+G8gAyGMDjxms81ducnzh/500EMDySfiSH/9C9sPc9PkNgO+apKcUhoSRKt
AS7X+Nauwex5rbq5hcfKAUpXNjYyGN5UlWiJuTumNgRrXAwQCuJVjp+OtAOb4zUO6SnJYdqKaqqP
KS+HjWzuumrrIiEibBS+QU/wKjjaV15dI9v301x8E7+teu655yDfkTaWw7vdDume8Dp+T1E5/iZC
RtSaZ72+xpiccYBY0xJZE7N8x2CnynNALGIt7JshbereEYZDKKxCD7J+sAiFZe/PmBB0eGHVOvQX
+UsSXDjzKHAaVCfOl5kM8nISQHyHZsnxX7yymOEVUQkpT6eKMfefG7IFRbRFeMuY7pIJK6jSTgLq
stlr43142cuR8lIpswk61SRASZ9yeFfpimDqlpz8BYCRyWsjcWqpDRJalmG3elrkmPDSUVSiAauF
czVd+erEt24ddDWI4xyY35l/iFoRUD605eRbFx2/fvTGpeel5vhCgoIhzejKTK3PHkHqwTurQOlB
agvyRKu3uTkTgkNf6kxhaHotOHLzrpsj+JSNicDbnKBoeIJBxXPS52fPevC5WAB08coeh7eUpz00
TjIgAs9mucyJTt1zFGQeB9e+OEMGyNQJ5K5DqyyybmVhha7WLrUUYdoHMxxi8TEio4CztTdmTcTD
styY1dK/WoJD4F35IpL9wDtrx69pM3OTpZrajWd3H/0xi+xO2ij4/dn2LPGJJE6dzRu7qihd+BxZ
h4VZn2jcvCZkNrRrz59Rw0pqhxUtAltDqk/G+ZkJGvHkF7vFtcxm3mZCwdxADY+D5BxNJcnB4ZVl
0ZDXPAwm7KBjv7m8J3gHSFPMZliNkHAqNmYa0lcoXlp6iQ+jszuiSskwMi+W4cjpKlC9WUBnONyp
O7OeUdhJ8zmZPkh5AzTOivdZtUfN/WJeGyqbO9hSskeKu22i99q1q3ZbQJ7EkLeNnezoZSsD4nDo
5GNKOkmMSztuJ8CydU5e+Vx8byGtsPlLQ8JqSIa046/gDjBZO/BA8ug5dcsD0cuePYJAiLZhyUpX
tbp1Hclgdn94TNOa53j+Poeoql+JG+NWaWwuv9G38BS0Zb5m8cDQRC/BmhiVzYrESSAKlxQgpfDd
hesKBXURq4eAKO2MhCUcAl1/99ujZasQDupDXR/AH/oQ29ciG1FXWnHbWfOT1oafTJYamyeyMzkE
lpQu0rV0b5Nv7GT5zeuu1CSauySCyDTumrlQOsouAs6ibJa6O5xQ0O9zNgVbH00UmLrspodLMKUE
RpcnKd9i+Um+k97RzGuS3zBE+eLOQxYxKqDWarwATJ2RoHgGJc3pi1qgLG11hGu/girmQbjlZ9tT
SrAIJQsw1mSZpjie5i7s8dY2OVnr6xYBIMhjwmrzY2HNJWXC1yb5QLQJVuKsF5Pwpt3I5cTvfFAB
1nIUYwN4ib9afLWI/6MtWs/hI6TvxAkkn2rZhZOk6HR3mbGG8omSkIpvypy2TrVHt9/OOw4uL2a5
iUD5kCdAnPPbqGL0l8TqlADna7D857J5bb9dY3pvpE/XQezqnanMEZnXT7dZhiqEjsQSWemIZ8YU
jteClD1hB7ec2VnXJu/FEupGc0HjXRt2+Ek5YpWzWmEuS/cqdFxTeJGMMWrP38TR/GluQBNLS0q3
BAicFeZ+dKMLYqc66UCxrZPtjM01R4PPlnCtbl3on+ytn5eKDAJ13Dn7/Q4THgHh0YyC/DWCFn7F
FmLXOol3E/mand+TbWBN5HYq61M8StEwBiNaFA0ZpGRRJDwiB3OlxaOhTkdJNi0Ku/a3g/qJIIFA
Eg52kPApQVFYlpaUHQ0Ww2RehbZxR/Y2DbbMh28NLixbcbeB4Dx9Eu/YFX9Hb+YrZWn2ij6asG8t
QFJJc03lNAWFS/kk2Mg1p4HwUtYnhls+LKoECemiiTa4UXEkcjoog+es40z93UpkTHXC0eru1DxI
aws1O2jRqpI+YtgcaRrtlAekdS8IUBKts9HvYuq3T1Sw2K42CUbm9OAHeEltVi0Oy8SUZlABmCeG
eRecW3bcpMEMCCnCryE+Ceqp/VZvHGFlgAU5MGfKy9iZKKCE02iRH+WTIa2Dd6ucU7QyEiC8yiZs
D8ZsXTNxmgD5oLMa5IfWLWYGuxIYwbNY42FnFErv8tyCGEu9IZg2xnekHKtk1ixRhR8FnhJ4iWvG
PLim64oKleViXjfw3h3LfOjsRiJIKtXBei6Sa8rpCnvZolXWsnHoRHeSsMnX9r7wIDcQ50yNeoks
jKMsA8uSyJ0h3DpYVWRDYXQdVfkLWXHtkQ7DSRFj6MwVCKZWeuyJvOJ2eO6Vu6jZLYryMaYCf0QS
37x4Pp5xKTtLB5KMxW+hujN+CXbUyDzHCU5CCRVVLkPacnNhzyEPTh8tZLDYBLFzpGJX/nT0ghCy
9g0T6SIlxTecvHsLxpvPhm0i9xPhHNG2uIHa5p+afOooz6/YPr5LL5S61sGOMDIWh4n+3Xx22Lq9
fQwTW3WegV0wdklIW6Urz5p6xCL1LB5MXYyRaJeTCqwvSWLCTepUAfBLHuxcfp4sSIkYCIeG3Adx
WS+JhrkoU0Td0RNTzdptOPyhDIsWBUWTR1TmtoTXTelHE1QJEdm/+kPp6L5ot+JaOlkWW6GXWHx0
z1XZGDNsU72yA4dkAutPtYPOqjXYvj8jULvqkSvhizMxG+sLMT61Agz495wcVBnWO5/KpMpsul8S
69czNua6mdsWBb2i31TvFPbd/p5Ka5G/OFwrLlT/uYZLvRe+Jda/Hn25iKdUyJxSx0cxJiBglSOY
KDZe83nLXj0opjWM3EBZi3Q+o+SokhpvRijTXzz5/sQZYZs3ugQk5arWmeKBSBGNNsGZhPYdy+KL
sua+mAtBndYxU9X8KTuscFcvWGRn75WCVkZDEAkdBQymS6NasifJ9Hn3OasO3ZJl4lnsy2GeUyFf
9clOUG7ZcEZbKhlferCQNRtLhbGOZxxz96wyMnm4oAfQDPYfJHkX4qyhT+DfG+jxWDH7D3Z6Ce8G
eQLBTNrFbH8wuXyRgbMoLbT1e10l2AsHGKfK7OqtjBKj0pgTwTTpNtNGIl7bjsJ3bxmHMxkhfOSk
wQrjWs1OMcGo6k0DBxuNBs67m7TeKgV/029EFiU8yaQ8PoaCiiqmK1xCaw/cQENcMkoS4xITbBTM
2haopCXh7lnFROg2lKEm3pYH7Sd3ZVtRfXgn58k8yA/zYY1GsW0Z3jDqZI7/ICBHXDw/OUHdymCR
yNtoTYUa93bZbNXGqaEnBWBNrc5B/kCc+gFa5ovBxttYZdKUqlH7yHXMnotQJbNxbgng5g6EZGFc
LJgTE6ya/nNSm1/NsPRv6d3YVs3cADlJ0wBcwrB2ifApyeJEQFDvBjzRiNadEDXBBOvMuuWQXE7m
ZBCEdrcOKSTMgLmyAZr015TEaW1rXoytksMImxrVW2nuc+LHJiSo0wAn3CfhheWI9oD46uYUK2wl
3TF1NZDfEMRcwAZtOX5gqMYrnM6epR3JS7dflezjQPvEwqUfSFpCPVB6K7lx+odcO8oW1XwAJ0Ai
sQRXP94mg80/RRiJD2eQHFouxVt+ojLWRQSgL6UX7MTCyTqNVl+fVS44pMVrpeypqEcKttQPg7aC
Hthle/S+Aph9BE3QZKCIxxA0V1Jmx3tuSIn1wYmYWvOR9pduuyPRF+1dICOBwKNCWVA/niwxiby3
490yL1hjsd7Ga53w74hIaLtlUCjupkyvGGZjDb7/HpslM3GTTHiMxNS5m4J4OooBp0Cn4g+NhMMf
P/KvIpgNVHQ+S5i24jg+HHTuGSz+hb8j52xAP9PUX4O80MkbojpZf5eVLZXrRtlnw0nDPm3AGKQB
Yz48+C/BTD0U7wkVL6nalexe+tGaywv0LNcJL4YobbytMD1h86TgbukX6s60/MmfMuzKWqvirYRT
DT6V+t1z5uXbosTvNOup6/bPR2XuDLbuKAIM6+xSkQcq8cZvDaZl9K4fBiRmy57qEWkRSwrVKpzX
eikND6bfIkOdv+YRS0AnhXnIuaa5qPGp4RDtEbbH4a3M6CSsc/ww2nsL6YZNF3usa6jv21Mg7f1L
FVwV1aHCFb2J03120AlS4Aj9lVZ77DTTefqRCjN6D0/8l9Vb4C4K49L12wyhRLo3aaA/CC2dU442
608rtIN7pbMeUlWemZ7tLQdIPLVNHwXHdEA3yH3NPyTyOsTSqeFdks/1KXJaQX906a1VVNOQP3YK
6Qg9lXMmr+6YPRdsPwsSTTxnOP4vjs5jSXErCsNPRBXK0laRnKHp2ajopIBylp7en7xz2eNpGsS9
5/xRwoKz4ELvoPYky6D59rak+zdYxcuzn7zaBm6bP8FplaAVCKgJVPakxWouEat0kA0Ola38GUUH
IKMcy8XklV8Y+iCwEw4Jss4yQBXypo8atDRFYN+SBs9o6WAHWJoBlCtSEHJttZQJNGmcpr1Ik9Wq
v63yyzUZVj/GeXEObj3OZ/wpuxrRvHZXp1NJYAUOugmkgdMddiV0moVjGZsu3fSSrSa9Qy/V+/25
IBt4wYLgZRj3Jvsa2YBN02ASFYJ44KK8K6YIvgjPIv5r9tr79JcxQeLKfmjVnfXYUeGoSSkm4f7U
l/tY+CR+b8lxkl595fLGU3bKl25bci5J/DJW63twbZltpd9av0+vMhTYkf7Nyzv1WSA3FUgpCISl
DWaCZAvLuI/qQTlI0aq7jLdkFa/oFqB9eC2A4ZS3kkqmklZWKVtrgOyK/9HAoGygJlXYzfyU6uuR
1UvBq7zst/K3jHZmOvj+BgGiOQqnRfFYYKElsO7VGpQrRbcuczJh1e7C4rEUd1WyodyarvJgmyjn
QHEoUqa5xTQgXg4NLJaCKM4Y15jGkwem9U6GHj41cMMU+mU/BQXk/isruSxMIdirTANk7NdWvrTx
cMWF1/QRti38+rDO0nQM2ebAHbT6K1e/IdKsJV5deSMgkAQ1L62xKsz0OydyDnvoLP/wtAXeq9ps
EtNptW+FJ2xB6FaB+kSG1wjjj7x69t2VtNEKJiqA/5LdKitXBRWfnLNoxUdjH5M5zbH5/hvn9FF8
cCmg5bc0OtFPsVkMZwIO6Cepd0J+SkTSd1iPw+JaNvbyh4QMVwTVKeYmDyXm6xgeQSqWnxp45LwH
UFlDqIVkJ8T68WXRMzcedtpolzV45Gir0TZT9smH1j5i/ZZyFIbqxmghxV4tqd21wLS8NkQUJvkO
2agZuiR2qOyDLa8B9Bf/HcIXX+QSAzfCKvcOfmtcyiAFwWfXYf9k2G6UyqJ5rqVzb+TL+//god9+
o+EJeqq9AlwPh5e8rb/C2AnSPafY3SybjSzvlIGwjesb4/i45DjMzlF2BsyV/NgWgTVo+EKvR9/0
1Vd/IrLkzGR2+d0CEoABiXInq62eIONP9sP5jDQXf4nhdOd63X7S8RzOZtSOH/fqoe99msZJFaD7
SUxeAeEMnCeuShPSgRVzj03deLWL7x3rAdChpz4XZ6ArjjZxoHTezsCKCFuPtiTZX0bNYT6OK3xv
lhzYGrFQoxk296E8SYajALkud+1JppPXHP5hgA3LXUjCRLKr3uu6JV+3TD+FeKVxEZr8n4v8TyHK
j+4eUofkI615yCqGq0CDmL+LWJLEF/RSWX3EmyC9ST3dNw+peOWCJQSWyI3Ga4u8+gNX4igfE5oh
FTCYg7HGv1Xj/nBiaI7ayoYNy3bKsB/Ic3qPOv1LKDZFwBL9m7Vv3DAQPiIpYAywIiEbhwbL+4o1
kvkwXNyrTyr7ECmMD913DJqS/F2v3aJ8JZLqgawsOAwdVaEk57id9BFhyGxxTIWHUt3UTEEjMqhq
jc+907xS2WDqXiLCwj8ebhfaQ8jRDe5/1HgziKopyT/BGzcUkRbJ78CFS2Kcdhhlt9HhJ+IT7Acw
BwSuF8xduxCZ5DGQeYlWxMXVWhLtbimf/n0AigCsigOrILPFEgmunq/xS9PdaPeFZoE8LZV/0pJO
C6D36Kgyy8bOkozhb1mnLMjEqcdeZ8MW1c7o1fjnRIfG9MoKyTvY8YGpvB3y6m3QD8r4S8lbaMZ7
yis68Yreoh2/F0zTV6Vy6xt14ch3kHfEilkS3Y9WM0fGFdb8sW19lA03fd8Az/DngWO8d4biEuhN
27qTw4CRQ6x60/JLfyMAtATNZfpJY1toDzqOZv9X0s6jBNhGyy4NRFm8ESjhHJ3lDokL4DZ5wrGl
JSel/0zpXc2cONpn0/E9VWZv3CWKpSSAMURUg10pbvKn2kwvu44eeSQVu5BGSmh4TjMvuMn+vobH
g0OfO9JXsbTWO0e8FgdqGIH+Wi8ikG/TECLVlxvjV9fXYb5tv6N6M1R0n35I+k08ZfWfhP2WfY+X
v5Rt9TSEbjR4RaA6bwyh6daQ/mUfdL4KHyPiCFZdprMq8Ngyhrg3lf6ggJ8SEaHavBjE/Jeh3uqL
FZqPyCula8dA98uyraxUdkoaouutX/6TJdzsdKpyIavaDv8x34Xwi6RELqXQJuujqL5qGFdO1Say
0IyyVc13esNVQwoAmgLgGe2oyfZfdznwBa/hxgWQ4VX1J7Kib9Tq1hHHZA0XgeGqPsU8S94w62DT
kt/Kmf3n5fBhoHI4oJISrOBKhaIAjPLnu+ztMTlzf++Q7EmSTQjT++vJ6As2/G7y4gK24p8A2Vk1
CgsgObnmS+YHyH0fNB0gshW/xHQ/0C+UkHW38LJNQt/M4ICGL6EYSyI3J/K0+8fQrTPBLZceRr04
BS+hWKVCoMmvaxIncQdPgktNRQtNYUST3nRIg21LnytRDoqtvAwqAiv2d+h/qz+p157V4dOvVqN8
ad93JT9o7yuhLaw7YcXhPLCdsGqPpMgFVxWpB+ELBD4sLNQicP5SZ0XR79eaxaOsTuUb6QoyJbTF
br/XSofEshjzdf7PD/6kLR/oy6f8DdCMrN1F7EITlq8J5bfbgdOjzaMwpmerWBmRW8XQu4eZlSY4
i0JCea8jpJ0s44l+Dj3+mKxQoU4wQrse6JNXLP8LmBKv6+mDlbZQ/g0zoJPslWw9CFYGSgjgULj1
d6mvxGoV1+5UWGlviu1NJdAF15aezSExNbEqB41XHSbHFEh+cQXrAHjlV0x1O/tcilDQ2yk+Zul5
kVqoeLAGjHzjKFntivnXeCPopj2vWP4q2mVR3XT9NKofrMkiWR4xRLiZC6tU/VxIzFH3aoDsrV0D
BVxkhQpV7ZmyBjUKSYX8/9gTRnc5/kOmI+E/0VZZ58HNLTpPAVxHWphsgGblxQ4eEiS4Jux+VtK8
VyFXhPiLgSGk1CTgCca8hYZw6q8+nDMgjKA89CVaUtXMzX/jH8Dx+wEXh75LOfYjNwPh3mgx1O8E
FI+16yh9zhwVPdsdY5K1fL2lI5RD8LEA/Nm9GTMX4ylAC0EFuPCTStAP9vQDwr7lR1Nb2JzgNrbt
o36vlkR8Vfv616cqT6KGJkPSzbZeJieddT1x5OkMdFYjRGlN4B90dCH5R+FFDPZL0onOXAYJUnFi
dwn1fS+tiuwZpbUysM70DTHabAQeEy/zN7H+6sc9xvRrfdbc0Ulo8dO+C6LZpdtieaIwmIRAzU4Z
e9t2V2Z/mLn95ZF/hUYwDZ5vYT9Jj1n+CBemX33+KqQa5KSN3W5+EA0ThrdEcJn9jX9oYkXhHKPX
2oSBhzxQ20nMBKrNuz2jw7WLSpNWTj6nhB4jT9ZJHtzp8Sp4f2T9NdFWOVhFuXDG4hCwyIwkg2xF
vis5NphNOp7HCWUmuylfx75fNwRFLokIIytjb3xRvaiIjq6j+/FCOhir+zLezkYaxj8yQ9tfVbGi
+lh9+ayPdG0m+yURZHb3ARgp5kSRlY6gejI91/57i56HbxaPWocbQ0ZM9kEshN8cNcg2zhW2uVxG
HmpzhDe1WY7PhbJRSL/XuMe2pHiQAx4QAmVzbrcjcvG/XkUeouzzfRSs3xb3fsvjsuBnPYaf+t73
q3RPrrzuaM0h/W30WwM5C7aY7m+uL7qtdqj3mbhaxhxMriKzBxIVFLBXy/Dxb2QUTeEJ47qbp7oy
uvfsFUX8obAyFvvP9jmxB/RuQdgyS4+a36I1e+tQ7wZW9AiRKH0DO3JkSvG3iFf8gxKt+cMyIDr3
/9zUsSB1lAuU+kL/mlM/vemAIKq/ienApynbgP6OKEhdZb7TzaNn1ZscFzuZGzgwjr3/tsP3ZtKv
pGZNjcgJTOI/InP2mqBal09pIPBsL4jIg2kK+2qRTyQgA65PtSX1BhgxBILFKFgmiOzfnNl0F0dX
3fF2JNvOKVS7vsX5NqGh2NgnBBslI/c7okQ2FE5f/Q6sKBjbKT+Qc4WkWSSUcPfR2rVdwFZleQUq
udOvBKgNPivXulS+Cv2qA7o7OQGCwkSDHvBf45tcl8D6euVo8aa2cTOlZMsngVnaKrx7fK2gZkU1
vKeq72mt76rcLpAXBdUlOe/1pILPCqtsCw4aiDYSTg6SMN8QrOrUWuxE+T1f9vcRYXwF4xn3QOxM
eLFTJ5ndvgPbSAgH6fPb1P00uY1wVVwlSNiM+iQtrUhzgoyDc8T18QlcIJw/GHTyZhOR76FMa1/7
KspvlajODP0OQ3wY7EcUZ3P6W8yyU4uHRXgrmLoINkrqg9pdi+VNRccdtiSjaQ8FTLgOmGAN1zd+
fAFord9l0toPH2HG4HroJjKHTtP0VRHuKMyN4oZzXPesWhE5JIhcIdrobuSKBmdrACldFBHvAwLZ
ZscVrRCYfAzOoPftvjmF9vJBczBvPJXWdr5wVKtBurFuXx22qgWBloNNPgzGkIFEFsLoNxVRLG7t
pRtihCM7WBnfCDOU8SpulMZC301o4zdkA66Cy3BMBo9kSXR2mI8YT0j4wqC2lR1YpNJFVKBbdlE+
uZqJ+TgkPCquJh8haiKn9wjpJMVRPtcbVSLFfQWZ2j+aI1smL2bLl3Q7YsPhG9x6TYNU3aTLHFft
k1hXBlGF+N/lDaxtaYfeuM075qHNAiTXr9Z6SJPOEqkXemcE91Nhl8ERMIwBa0AhRKL8CW8Psttw
jv/jxy2V8zQiYIgtDvsnpQ/KVxI8ammTECdA61E/HBGqC65wa98Oc0vzgycjmH/nfA8kMiF/s0Vj
y+ZAaGgKUepwP5Gt5eXaNjiERIaZkWqOfzBJQeogP9Q8GTQYHJMHk/n0t0UysedaJ33QjZ/dTqJJ
uyIjGzQvnm9uM34SSpd6FNe7BmwlluktyelewugE6zfYaN6FbhvKNn3lcz448zQLPic+feApOkIk
pNDh8elLc5PAjkBezUBxu+/WwTgADZmWlpxvicefniU2iSb+l6J3NPm7odN8bs7WZP9wl+/NkpbG
a81ELvmbhBZU+VciwmTiDxTLg0Dq0PgaH50C6dgfsVJJisS0/kOJM9EEK/mc8zeQycBYQD4q25G0
G6uDWh0ixqDk/3lEQHvPD2+oODTg1qUlkTnclPY40mXKP3aYtBrERqR7hny1ofp8cuaoVFjmf4T2
T27XPPvpX8El33IjFzyXA3tOgAPC18mm6+/7QBisvLf9eseDWeOK+Pe+VPqX1FFlXpP3T4ZZFe2E
CCEZRwf11rFwgl0uFGhVpLBTwQw2HVA3zInAn3gWGtIb+dNB9ks4oCdFlxDyxn+lXJfQTQnZYakb
6duI65pSQav/S9Y54asKqMeh5Mg0nuFPL+zlEUH0HGFhqjvxB3yGJ7KlMG9hB/QNiYiyAP/ZLo/J
0m7JmpA+NIVaunumX3LQxPaeEgd26AwX7WwbkukEoNhXVsHGYBfH6CyWd3CvBnoKbZziqChhR4J6
pV8p3caKK/1Lu4/+pLOiE0BJTDf5vgz4qKKIBT5kZI4DF1VX2AQuaLnBfObbaYyUwzbGy6BufLpz
hg1bY5bApfPYx1+A3lH0I3zJ8GLhqvDtNvYq2ROIV45Ai75kFRhnVzFTld9xJjgFb2oqO132GJZL
G+R34knLa6erL+rbTceDLpHZw7BTnAFk8wbef/hnJH+CNzts0dsmau+06qpHxaD4O6DfFOIxeGd2
Gb7dqLsRTSi1v+WwQT/R5rsJXZnKUp7OAoNtQe0H8ftgumNqVp+Lzg3GjR6BOXK2tfSCTeozgfhW
XfHZ+WA9hIgpoWJD2CguTHL2lAg0WCNPg+BpYcDj9s/wtxhVp8rLKdvb96W5ruAEKuI3UBPQmxa4
/fsEQgKiiKYhoPwud+Lwn4LZrdxAekm5jT7yLobXHmIpz78MgLYYa4OOZIGs6SM8YkD8sF0Pr8b3
KdLGlCF5FXFrUUaCPTQACXgSkbSIUzQNmcXZeKdgW2hFhcGcaOhJsBIz56pbRfkpxQobJBB7exeT
1ZhsBKB9mQOHRe1NIvKXDhX53r1fDbe50OL5IJme6KR/aAHGv/kaBZ5BSxciORFIIiENjz5lgeMS
6FQKXgNxcuJ4LDG3AazHnbStKyQ0UO3Lcw/Wi3VFhQvn0DZ1pHyq1vKV4ELo9mKH+BrJcTHIWw10
tdmHySnDh3ausbGg9RAfQ8hoSZZjnTlLgYIERHqH8SFiycI9rXI13GPjnzis9H5+16LFkgjJzTvd
VtWmlMiQXEAP9k89mT+/AxqgVmJ1sDXKoEDQA/qgNqI10val2fOWoByj/FH/vQ/ZGv1pdczil473
L7O7q0JpVX9AEIOGbYRoRJg0fDBzxcpebo6w+PhT3ULdJtkPGC8mGh/1PFGeSUtmIqQZs9ocmMbG
gCBT+4Rv4XXG/F776BMWraAIyQy3kIiFHa7UY/6sk1cKK5i4BiPcwimzz+RFuCTtD+9TUf41BANO
Tr2bBG/R3dG5inCkJKNuu0fWs15bAVonUfwLeYaRejDZCNM6IgEePisEHYrRAWWnDE5uEtgeuDeB
6bHTZFb+/iKntSWXzhSPjGnKpfiSBy+Ak5ft9DcvEVP96sNZjiOHJDHOeJcbr00uzKR9t6YDb3EZ
Oege5HmWxMAW4T57AXylMPHDcg86X9HlnDpgpBRzv5Vvgm+ngNEq9eRwywsgIxlhw8gUgQGRmZXC
N1i7Doi8ETbj0oVUCjnHCWHdjzliHrfaAi5UNDcaPyoNon+LffxSuU3ar/iQHQCwQHTJ08FW4qpL
kEvxiqpB8/ztcrrE/+ofHSMIqJn5aqtVSCGL6dMkYHb1L5olk/hF8Mk1oYM1oAo6YEaNw5L5LLbr
T6OzM/zywwbXg7gmn+9aFDv8ZaTYhcWhBbfUbHmxEXqN8C1LEM4qeVj1ehhelXQOy8BVCpo9kEFK
KKH38neRB24NTzwiWPnY9Ki9CxiTlDNXUJ6VGl0rHYkyY1ctT66KJ0jPb1qZomBqPG2sz9KUWJyR
Bf9+tMXFtwAqycYaApHV6ddQedHwlZDwGH8GaM9/DTcmYvJt0SexCs7hNbyq3Trd/9NzjjDqU9L9
1/CxYM8WYw8YJNQ/lYuwdOBtMaU7sNKjjYjsJ/sCECqDjfrJM8gX0PRvDZ1/uU3K9rA12lODaeDu
95/jb5R473ONZaqgcMf/ec8Kke80u8CtC1Z0r41fYemVTwMOEWo6oXMCMw69ce1dVx2mPfUk0O4I
63wJLO13YRMbmEGpW2oHqvblDx/FzK2V/rFHkTG6ptwhhmw24nHAaTVzagyM8VWC1EifTV1QgvD2
+Jr5V/Ua1U+leY3HmEzm2IO+LKCHpAHVDmJPsUZ3N7McXfoX8ahkEjGpxiHEWGotW0s9IuUjrIIp
JgZ8Ce/8Qw0+jDhsraVeOB5HF9FZNT/3EEhQq0w5tSozFlnJ8q733hvTyvo9BrTYH7lNBvgF3CRM
U5cF6tnmbhyC+X3nmzZ/oPMVyPzPlyXjUSRDAwJAMxvkvWJMSfocvNj9+MhmAJo7kopxWMBYInyy
GvxJwDZh84e4SJvErbAU0Ne7JV50AwgSxpsw6WCfxauO04xDkmTg9LjAi5Dl/KhEX0XCriswmWy1
++Kuh3eVtVaKPwBbsuwAQpjkj3ffASX8JsJtEYB6OVzEyn6u1s352Mk4bpBx402JvyI8719ERwol
wmk3ke5Kss+TL+0yaaambEh7yDBaRLcJvifA10jKtzfyxrR7uTpKkWEp2cFXVwrjBgc1wGm9ysjL
W5wjZppB/URc0MleZ66D8aloABBPrT7BlKvz3kBYKUbniA/ajsqzSqaoRe0q7Kuf3955hkzahsYK
9vpiPSAVRvIGEJgl5zC+wVSl7TGBU/gVWWzuBpp3Hkuj/Iinr1bbzQHiK3i8AfNEIa2n6Dis+EZ9
SO/bSEu8vIY/X/IYoS9WDhzCyGLytS6aqmlVjrrz7VF3+Ivzcr0Yjm1pS4c4nkU6UfhA9hDti/aE
bcG3kDaMWJCAAWSbj7ZcUvpJOGwbb+WTfBvTI3iRfB0MLG80M2oHBfnDLnkYL7zQmBlWLpIeNl/Q
mr6kHDPlJlzxzvymtEhW22Pg4Dj/O5QozxYPbgVdPPCSJ83S0L+Hd25YssolMx5Z9QMJT6X7Jilj
Qub1L1SfLy5o7R4fahHi5a85kC/8Pua1zdynKS5FyLxJ2zmHO3xxwjaIUs60lUxOM1ke0H1yuBee
aJvxgaYFgSZc7qdgjf7tWgBnef7Hg+0Z+zZXJof0MNgBtAu55Di8kYU3tF99pPj9ot2UO+9nuWsx
TeHhOgzIHWzYeIu1JNxrPIdXYqe5JYpDU+3Go8k9JphG4mXJXwE2ZOVcwpkdgCRC3zunUDiXaN/P
sHX19ieCEHCrTZFi2nfGfhPAKeAD1bjrsA2umSz93bD9VlR3JKQW9m+JCMxwvikn5WeYjWNRQsXl
0DjGuQjO72iroY87apr9qUOcL0/+ZwDNa6PVIdGysT7S0R1F+73Y+ARtQYLXF18/atF5soa9wr1L
cAwI/YJ2FKR3CLOPinUgeDw0F1gMA0gDh2RfDWFsCd/En7K5mydrt4jWUEAZcu3sBx40jtdGvAof
gM+U1ezbXfwyxr0CqNMZh93nCHHDEztkHjAk55+y49WFOEeeBte6zh4NvNrZfkg6Lu9LADVryt98
OtosTjFViq8GYNqHvnDBv7T9QFb4D8IhEojfJOJD4rhF5aGaBKe/UXvEZIbH2HeI6z/gq/+i/UQH
9jmjf1PwCHx1H3Md2kUcKDfmfNAQM0EC8hYEO71aC1hs/A1bmfhtvQYie5o1w3JqrN8wBriWgXaw
UvMeEYDNJxxYfCXoJEdNllerNnf13XSArPcB289FZe4WaDhmWNOCGSOBfgRAc7Q3htcDwprlkbCW
X+MDtZl2CXs7hS9/gOPpa+wt8rr5anuP+HzmmMi5E+tc8n1s25WC8o2yrP8D7H3zk14OWHQCbr1y
5TvpZ8N4fZmwXB5hvIMfAjH20wWyiEPldSIHIqZS2EcESe2gF9yzD0RMykdu8SCD4FIijo2d1nuV
YrjOkvaIq3TiRMrMXYY2OBRjpniTF6YKyEmtw9fbaz9p9QWsdDmB8Bzz4s8A2EifCN5F5bIrTKsn
pMNEV3qAkFMYuRCyKV7iwAzi+JkcPs1osGQbDdRi75vWISPY36l0B38TlyGp3MsrAFDDY9rawb56
1bfk7F/0et4UUBeFK/07/UH6YdXXdltB+PIDnIRRk4pGxI9X0XaY2TUPAuaVvTc7ObEWHr4hS9XW
0Y3vFhMmfnBmOy2xUQ8ElHRwiOKKSdctcdgj5cpTzc1pts3mrf4MB2ArXH50vgKdEnN1GDTEOODq
OzF2O284NKrbR/a4Tk8EsYTzCoWUQwGts0ME3brnI6xuXZ3t0hxw11nRYLJu+uqOAgi40mGctWUF
HksCKqy3dNFKynrsZrVoTrHw6po73xfNGlsnbW/psOV9VFfJueqd0FHCDUIjQ2bIH6wB3AhAsd0J
2EwscTWSgeCMOAwax282+qzZzH+NO7+wf2NKC4/Fn96a8eugju4huSj36ow4qfzkmwbXhmKAvkKo
Typx5hXS4QDPOrvc8dGw+gP6D+SisDoduPblHqgVoVKJzBhKxGZ6jHoLAgDcKjO5elgMOT4mNgzx
ZtZP7YLwbKXrJI4oFHwFb5drD7xAjb2Wa2AWNpvxF/EAaOZAG/qFRzVpNVcQT61t/LHuR2hWOFPR
Y/PliZ+VfGyUAofZmvuoXvyih3//lkQHEG47jaa0f+803UK+I4BVwwggLfjkEoRUUBhISTzJzeGO
0IsPg/EKKJnHWW34drgR9mT6pxGWIMpg60XGfqoMi/j3Vnz0+GLn0Ib18iff5S3khUvWf3kt3daO
1kvhmsonjneEkcsNXhQgjS/NatAtYFrrDmh6BTARO3/qNGtZsXld0oB0QXR7Y/pkdaNoDRxi1Tzo
pWFer2ZOuHgg6J40svj3qr5HO8tjnBsXWIiRs3Y17AtOplV8EAMbsVNa2shskyVB1KbE4Tw17kiv
gQqFwHXCyopON9wXD5Y9mocaK5OfTGvWIKzKG5ob9Gikivpwcz3MjRdeI90xEJwsLBEBBYT1JViP
AbXjAd9L6Mj4KUQ3PjB2CgMRNyUVgukxmcAtg6GBk7sHcddYOsoKMzmUusfGy6ZIBoWbYNd8ai9K
IGZBP20rDE/8L4giQsM6saqwjJIss+pyDja928wP9jeI7GqEQc2xE9tch8NoB/8YNiBRoTvKDf8h
0N+2Ll0H5DPG9kL1Huz6jXKrI3Up9WdqedgKEG9x6yLIMDNcTMeWhw/8GChVfoYHMJLXD1EGVmaO
tn80MJyKZrnuj+VXPaLCsYzPyIVZMJNVEDi458yr7mTUO2B1XZrNXMYdmd/essRGsUtAURyYL1TF
tNgRHHYH4+bYpbmC9B+Lp1z4Vzm7PnGnQ/uNUEKepxhkK7W2Ab7juWMCYm1nLckeO5UftsBDv3+C
TZkcPAxkZ4OEeRl3/A6iyDhLmwX2BY/KBX5W4U0CH5UZdra4Bf31hL2AcedFVABWb2UjA6HdlNJl
bCfia5hNqYSgBruUEeChI7R0VSKCtN2b5w6E4Ny/XTTKBczZETm/U13Sr9xVQit3Y44oFMq2wUlP
nB1vyKb5BzVEn/wTK578GZxIEAObk7acQdIZcszo9xwra4wDkUViQuFCi8dYBnVXDJwYOt9ObdB8
tI/lmtlX8woL5yaEyhbIQyosul8+m4b3Qd1C4UNTcvPOV5TOfkIDqIv2c9JtxAKl+SNeSgqzNxLd
WAbCLSvZKpeFiPbV0u6Fw+oGkmdKNJ2jsiNjxRxgWSg6JPvQ1e2LbGNIczFXSD/s22Qw0e/IF9I1
bJyrHSoBHOSWeqDNpHLV8xKN3qPYkFLDBEfQxBUZiHwUb9AbHylachS4sC6hEzdfNF+kUJO0kBQO
ahK7zl7jT4wX/4VEmfV2CyNlEvm2IAAttWucBDBRSfwcNiWd4W6GQhzZafYrZZv4osFkICX0IE/h
dNcDdlkExmtyTRBkcyW/EGl6EVpHgmdCT/zRqUskwMHjXesZvsmOYabHaJO/NByVWxX0TudLQY6+
GR4ZjYw3Teo8r0hU6mvhwdyy7RziPRMyUO7R56KzBWfaJC8QLYpylnwghbes1jMTb04vuZ0BDsR7
2a/6wbG6oq1JO7CF/LX2ck3Rxwy7avYLeglr2iZgfvtj9OEDa74Ar6XdfHfigeb/ejNooy7HqTA/
UfIagSQYKmU1LMzdRkYACO3kTf+Uc0fHALVzJrU4ls4qbMqLNXuuumPjoThvXFyQx2ET+Fva5cKe
htXiF6lRvDQvAj74XfZeKbMH8Gv8Ab2CuLdW3N4uEqf2yCxNDgG4gztAOQy8FNRfuVWNaySaXFQE
tuHiwHYBVKqY9MhTCPg73UdXv3L7AA8Of0CrCtoUMABLrJypfQF1cZHAP0AVa3arOLxdBc+dihLS
DFcIgvoTTqpZGd17J/0B1nNoeECQmSJImvEx4kBMkZgDnjbX6XfTo9nwH+zbV2qlVv69Wz6ri8oP
gKojlHI8cRaR3jLa9ABnFoIvqEIAd4/+F0bZV33Kdf56IOHehS0iQ8QLzQ+yV+br8tlmO87tcm7P
nRN/fZcXgHaYgktSbRi4mHES1RZQVLLko9FGonQtuz03aO977WAcIvVbfg6o4Vz9mwmK08tb/NNg
yxsdToCYjS0giLHkObtiMmagAQYTgLX0v5oJkFmVzApMqIgm0B3y7UNUTm6R8NJInd9hSmqwUGLW
gLDDJ2ZXHxkgACAKIRqINJe/0qHoHov8I10wMEDrLvtZoe+jaigQQtF1EHgIwz6r4ThC/iBiJGFM
G5w0RSUPZrbvsf54XGAz8sCpynAR7bh3vbJ8jj+9LVdOMh1rog3OORkLurUDDtFdEJthmm92/AP6
b6qj5JqRzAUmQVQ69ZPxEZC4QJwt0B5IkZN8SPJNf+r+QuDz0Uyo9GGIt0pcbBpGH7Ne2pNFOqQI
Am2wLXj4hLYLxuTVUjfhLVS7QgDvMu0vOrv6UwtisVhNbVm0QmndUV8tPnubrwF0/uK3cYKfVLY5
cAdL4oritTCl+SueUvZ/dM1AsW5cWYQ4hdv6Jt9QYmB4MY354tG8HRSTbHNycGP45INo3ui2qKBw
rZsf4ylk/iARFfKtX4MEnXKWVJq4JeuN6aRzJxx1VIX8DuAizw6slIozIhciS8fD5+Cs4ODW2Pjs
9jvYCTgNOKhAQroPHCrrvHPY1q61vRusciegHA6lFbgC4DHDCUUxOWMzyX882rThIniBMlviH7wL
CQFza8b8cNgx9fLJT15kgSGHLiDqG2ZLcIAyQ5qIcTlKFhdEhWhE7bd8BvyeMe9RRXVgZQP3SkQl
wPLSHFlCosGZyW4wE46l3Uz76dBZS9q6nAakq1uzuak7pBRsn8a+28TJldc4ndXd/Dy80sDxUUto
a3gx5iZOlWixmsJPPJjdVj8t1RMWMKrnRmz2KNXm0roo8HZR6JCGPK/YiwdfyPe9hhN2FoxCkhe/
wsmkaIWQAoae5VZ7IYbRv409z3+DcqR9KmRAd4fRp3JZvYLoULgHlkosSIfIEbEQ7wJVaHuN+XiP
ZOKDExeDDo/SbHLZCH9j6jqcFDyNlU0JHZswMFr8Xg0sBN8dN+Zizds6j/Lsaf8M5YkoB8xw+QOB
99Z2MupGODk3vvY9khtXDdC0EYtlimsenQmXiHRBjY+PbGFYi1++chnvKlcNSMM07eNgD6mYg/qT
xUWsFoIMBBOoxZkXgplHyKO5DI8v2sCQXvwtHiUuEHY7YQteoFym0M3kfZ1ZPUoHsgx2wnisF65P
URU0MzcJMpogq70gZwzqkAzxWyPlDfQ124BFpCfDkSkyC4UW/gCEQR3IMU5MDnwYUZwM7WPARQbO
377w/iVEg7A95SAePj5HmxVapYGL2mXOwUF9AkYqrNKcbPj6KdvEgv6QU6u/fYxPJqgBmU1P3mP7
zebAhfIfSee53CibbeEroooo4K9AROVkSX8o2W0ThEASmaufh2+qpk7NnHa7JXjD3muvUGJuhohK
lM4wYxPsJ/9Aq+Uf3AbRYfIDIacH1df7Ityhjr+sicaKABQoAQflCYw5AHzQH9HxCbdO/UfLz/T2
r/gitrHm6XAz8L3d4i+uLtzMz9EhSq1PfWCuglr9jDhii9qP813+maoKzuXapa0Z/16sh0t21m7S
rcvv/+XFMEmI2iNEnTdmmenyIcwr4OzCMxBImPc2AZ94uDihjq2trGTwLx0uq2Rx4XMbVSaeESTR
WtvkW18/AjKPP8CDkMcmoqiNZI0CAV3iiPwKkgNcbQQIHeHQcCCoPK+v08eF083H0gLkQDeKjJYb
LQoYOqDrRXuHRPk6NbbUFDTUm+jfPvlqveHGgJy2P5he8w+VXrXkoLAHYBKGbySQc/5eKuxQXPS9
p3fiqcAf0T/aT2gbrNJiH/8Y36+TPAtm+4GKND1S/vHLWGHR2+6LcHDihYwNELc1SO2AS948+eqD
aKNP6Cr1628R1gGcIpC0zexITlTs6ov38rPWwHmW4JEvq7u8j1koyovBX5e28JcYUN33k76J9Ej6
sWof0xkDlkS0s0C7sJaSkCWqSQE7vjBDGMB1ZEGtMpChYGayZXGxScE2kr+KehfvkGgPoIGiN76N
7wVmdd+cYU+NsEJrXJMRRi/Jog5/x72Ufsk4f2b0QHs0lKv3qtw/F9QirriFJzdcJyKUCIZDEzn/
EglItkDA1TC/SdTdpylXzH5P3qLqIvGZBu4B9ab4s2cAO/qfeOEZTU+dhUsBDUlwX7oxofTohcgn
tboOtZw/vlzCD6HbQW6muP8D8+NKJPNPEJaVeWdfQ88b+C1wxKlrUfgkay6CfsYluCkHdFUhwYpj
THImrAa2gbRX1S2FNmWWBoNzEW3eW5RaCiX4jmGBSATdl3rUb7Mf5Fzj35TiifQMdixfysn+OK8p
rxPa84oZmA1ACWEoU29F2Dh0J6m+B8R77eCWHHJX9eQl+iNMCa7R09FTj5owCZUAmRa3M3aK0BGA
6Fgw+4e1nYqrmUcjbWyfgfrGNqi8teEvvE7Y9FP5BPTfWfC2ZX/YYqNeEtuMebDzBlFvIA9bDUDl
BL7jg4LbMJdTh3kuZ8JX/YJr0mA9c8s29feLqQOoGdTsfi7+LAVgxzNLhJGGg5YQ9rGPNLb6EanQ
ECx9FpA/+vQLcuBIUoMACs41BbtYogVVf6Q1XsWoVjkBj/yLkpuvu6cjWaA31gMqYACRBFwqPT6P
7Rr/71fQLVPf2OYb3ERXb+hpv7G5MK55vpttJ6xiOk8fXJ/sztE4wsK+NlfjgNnAm+BSCMduO6DX
pK4EAWH9NCwnV7klH7hi4Lso2imNWNsr7AfIqyyuCiuS0EkaIYEbmxIo9jvDnZ51/INOwKmfdorH
gemzj5sqANVkcTyp677Y3oxGSHLHF2w6QGfL2qPwQZu9TX3SXM0T10/+36nFG6GzcN9LWVnAeqHz
V5neR9VC+CMdl1y94mT6U5S5pR21azNBEDBCGe4xkf5Lt8/yCjpNNZ94VKiTOGMJ6/ylHqtk8eCx
4oJsR8a/9MopgHPSoWYSyyRjP54BU9Yzgiuf+FUt8nWJwGnCi/gub1gSO07RCv8Uye6rffHEt24+
+/eUQo2ogwwkCQaZBHgLhAiAtazlFVB3b6xjeQkiWjY+9zCD/Iy9DpIpuDMPh/d1WtrVd3Ergte+
HxdU2fGRgUBynpBr5oAG6I++byZES3N53IhV6z/gIyQU0+mKuR2M2sLuZffx2vTjRiRDWvspnvB7
p+UUrWOubg70Hz37olDngOD8gZJMs8dpJ3HlQNMz3A4JPJfUxxNOcfvFf4V7xBnAqCIFj6stucMV
1fxXMJjBLhL7HAlHKQO11eX5UFyOQfxj5LXGxCT7Q9/EnZX5MRfOPaXPumrBjMhku1wuQSBrrB2l
bNVmu1G4FN8S7gLVuumDHjnCdzVlWTMqpAQws6OZdHNB8R+nKEK3aXcC1IsP+CefluEVW+grRRvj
UITZ6XeuWd38IGwzsusA2ShwZdpSEkCRzy9nxqbF3fgzPZbrGi+6FJfw3mK3G3M4QgAWOq7P6oCv
Dz2gJz5uzG8gw2rZSnJdILw5E2/GeKtI9x5bPZA0WoXqSclJ8QaybqW1LwwLll1OTQ6XeIpGkp6/
hrqnXJmZG2HkZGJQPuOn2/K3/4OS0uNmkKFFNdcy1w8/MD0+jl0uYOONCpsuim1SHDsk1Wq5e3RB
XmIXsO53eG7PDpoLWdBJNCciXDAl1lQyv9Ipa7iyYdHmh44KoSGvnruqXtZ/IOz8xr6+6zDQ2udA
B7UR3xfE7rlxgN80ELv8ccA9KUT3LFjtpuvrSLbcYRODWTNvAGL5QB5MbZHJI6V7vCSqvsxO5Cpr
9CvilXxSTCjFEG44SABNW1zZBtXJ52JGy1HDoxvVPRs+DpCuqEfGJ6337HYNpJvB7rbD5kUj02PK
mIjMQB8fH04egejLfN6/GIyEs0/ww9C90/YNXmS9w7N6AQ7AwP2RN8Qo51qQ6NfGDIp6yc5/Q/HG
BAN8A+yGDl/a/76mCTsZhltoALAFxKuaEZZdnGPll83ajqtPsaVNpO4ltFqCzTKdaRrWOlQJHqg6
FynOOkhAM8hfHjjwWDOuduVjDjr1Uy/6xwGIA9Uf1O2WOcb6nYX1OEErVepq/QZLA+GzRwCCJ+IA
uXWq/5loI7B5Y6qG19idlql+nWt+SPqjB++lD+mY9K/ThTo4SrEuWQ3x+5IDoyRIxUPcOCdPOCag
0NWZ1IyPr0d/4XYF19Y0h9Y9Ev9i1sLwWMYGqwveEB42HaW+DZ9kWAA1tdawEQpYEHPeM0jRc+bR
jShFmFOs4OMHtgYPnEd9aVI86bk3brT24J3pdrCzmYOwEs9oHOdY0YP6K7SPRaK3aMLX0jBHvrNu
DgU6zAs3mLDm/moXS8jx0ZJnLjNlwWnjZj7sd+2lcBnEZdo7MhrVyi/5j0//sQdaecZ37mUOwQlN
+SD9QDmLhRdlbX7vFxW8iMHk28nuJ3dBpNIcVzrcA9+hVrhSAAKLmVePNgtDrIhyY/6K/YzrJw/0
eyl/g3k1BxXvHWyBY18OH85B17GRlPBgAKKLsGE1AqXDZ2NjfJsmVAUGKBq13TqLSa+1ZuLPs99G
pvf8XLujjNNT9i9Xw+DhGHgYmYgheP1ML1O26d0UV65Cm/s13WxOve5Xh4PxLXRXvjjX0wOSX6q7
zJbV6cnSf6LmZgzGhPHzxziHwFD9x4RmjCPDZMWe+bUW0gA2XMTT+EhaKYbdJn/i+NuJyLBoQKJp
Fpa036nMr3hShQu69cKpAv3DC+deijeXNpmgWQTl6ULt1m99xedhx4+IUHOOliXaNjwGEUrNVfU7
RfDNooD7V3/JvPjxVx/vIghwdZSwWBut/3pvLJlQ3Ot2nN/A8bLR7+BMvmRXwlSrveviynSBSqKk
mQfrDGftyJEjv95hjaKt5XGpf7bo9BCljgxyCLYaQ9PlUFf+BvzBUKph5qdZjw2cTJsww9FX7o+N
aYcS7/i5n+0l5SKqVlf7SEA3ybiLHnfwebU+tBlIOgupW6jxUsv9vjpD+KgYfBoPy3juAjOGxHQQ
X/6zDV9GqBlY1bCaGbFxGcI1IFqXkpL/zzS2fpYv2mMRNs640mtarnjRXOj2y9fRJDtocN6Vr/3+
1ZoVZidsiNHgw67Dx/+pn2v5OgzrJ64uZ+1P+61PnANQcrHX2KIJKb6EKGzUrVami7r4p8p/dfYl
J/s4OuXlbxAx8uwIedAZ30RQLO0mwjnNr/OFuZX8num0lcNu5BWDX+FQSVTJZ5uLi2YjzvMF67dw
vRke0Du88TS/8h7ODNrTnlFuJiw0qBis6h9hxxNvHM7sBTIglD2KfmEcB2TigflCbPhY8lJgznhC
ZF9ZpldjeIYna9+fymr3whsKjwcU3PiRPqv5DwdztWx0j1I7v0dIaSMXtDUlaQehc2wxWUDxjzZw
tsMwNTEnjkYfYeUFkO0i9C1fQd4FdnyQFleoBszOWK+yLUCmp6t8rZTOLo+8qgYiOf0mY3lm+YbX
3mkcsIhCP9fh6S+iqbihmuDxQZ4/oM7GUoXs8YNS0iBDkLB1mFa/dbSenFcBkJ7XFs/pj6egkMEi
S+cAMZ5AkKStOPLEeph/dJUd7xrV9vHNuqwgV/eHRnVYoDgHvsQwzb4Gk3mzNTDZA9NC/1XBGwBx
1Dxdsytq64+V7z/CV15uW8QXLdzOFI/iNXQU8acONOweIK5iKAqPjnEdZs42zqz5hYrmhXk5fzhM
Ka+e9Ms/8bFf8KGA7zbt0/tT/FbjGp0aKigRHGX8INQ90s4XursWhfuI2VK/zk4kQWfMAi1WKJje
c2LPX/SdknT4BDNkM7znP5jI4YDYFQRSDKNTbd/ojA3rjDUkMx5lkp4t0u8Xw8tlBQJTbFsYh3f6
g6CEsEcKlE2icMuPzXYdoBms0dSpX8supMYONYy1002Of6wZan6esLLRyoE8ME1gXZ26byK0s9VZ
aHZVSElcbe8PGzo1owW//eOxJCfBsR9kiZT287MofjHPNBC0f4gz/D/SlcATfnr54omyZ05LOQtK
cDttm6qAseM+f+1nKBJCeZ0zoN92cxON9MfV7NmAowIiHkQgODxkeNRskaPgILwDL2W+v0Gkt3jh
9Ot2odR6JnYqnvnb2AVz3daF0AbAuWpt/dp5SJtXzTGO4HnPGTeFDBsLMFBqNc+QcRs4MbA9M0Yp
xEWCgCZ1TGhJvpFuEoU4kPXgpT86XGaW4sSEwVsM6laCTOAF9xc0X3UNzFDQIaibDGt2Xmy2fmBz
NWdbflFjbtraFq7QomL8ZTUMrziyalByRxfmGM/j59Dl+ItnZ7nhbvPMZcMZ8oLXA3PFLiUqVMsw
yJee7CtQIaTYlGlk7ZIODy27f9oGjAbb8Ap8i9GPkg6QE+hi96vOkxOHmfHotyNkSG8ie9Ga4lHq
5Co1scPJAckv5nN6sK6/dOY8TFziPtTdzoa8mlHInfX707x+BFfdnzpf/BFuabKkQyOwnqX8TvDu
J1pXIC3Dwdxae5KQA13Yfjql4dNxiUiqQwiNVXNggjWD4AfJ9OelOLNvycS/AUSw+snOwLWPIyVx
UjuqsOFSiFGjzNwXJPcPPmzEgwCZQoJsPYlBiSWkYZeQS0+oAAXYAkEvG+b1g+1mRspK0HjVN/Ee
H6eGtYjgY1aFGb5V2OHGYB39MXmgE8T2ITSgcxIRA3lFnTJYtBMuPA+AocpPPEAJXkzY8Q9DclWC
jmkWXsnXR7KMJeQIF3X1XnxsYdm2y2QGdYQ6jBlNIFx1EO6cA4ENU1jjtriQDUPnr2MbLzTWFKSq
L/va5pSCxM0ifjjysozhIaPtpVzZNqJbIkUHTOIwYWjqa9tk2RRT1swlW2Loz9/EVA2kFDou5ydH
ww9IpXQWo23RYX7BBoiCGXuj/KeJcEQYZsc7tfx6i7tn9NXV9xnSl+cvOgjVfS2zx7KiNzFWMmco
9fXWlK2auoQVeXvmhz4K6v5L1BCeWOE0Bv44aFtrNpi25QPETn7CZeKtrtJZIGfSHMoGuIBqeIKw
lm3sS8h8qDkKdwIECcVW1+pKY+g1uk0YGxaOhnN5zSk/tI7Q7hIiWarBJ5s9Rf1p4kM/W5jKzwev
u9grcW4398Z4mi2k7aAtqW0hUcJqCAtXfkOC1HHlSuIgx02rx7D3jcD+HP8104MI8NQYvjDCTRhc
Y5thvWh0y1tV/0YjLeEijxE7E7Ox/jywq9iWDWYjw1Jp/RQhoQjPDAUvQSYTf+pYP7aozHA7qEun
xaPGfN8aOCsqLNsxsAXsW1wcc6uYAi7ZqYxFK7wX6fDj6FjAkKTUkdZoY7l9Y+aSYUYGBkV7gvvy
FkYPvJ6S9fr7ePEKF5Xmwglrmw28jLTZcjKY6vqFYxq+kDzoH62zzb9J2QthrdzwTVW49cDNr87j
F77xdhmUk86hAjiFheqtnK0+CBqbNbtYa/2hDHoqNIgS5T3DiQGiF1a1nXIfvnJYL1QSceLqUAgZ
8SApQkryPgh+/dupJ5mvPMYMOQRPeJ3e1UHLv7VanY8w5D+nmHJm1nHTwQtmWoLsbwhKuGXoNE2v
IKgAD5eX3WxT9PN8D0fCVwz8lo+urVgwlhzfCpAWhBN+hJ2JRbZ0lwXMSWJH7gGNQaS6FX8p/WaP
QWU6UnCLjfu4UCFX35QZYomZc3qQK27gb6NeF+Qjxv/SA4dUFZbfMmNl7oVX70Nue7bbFyaQ5fjP
6M8Pzct2pH+oh6f4U8CN1GFj2sPjmOQ/Uv6TPClijtX4L7uRHkRdwXzqy/v8UlgQptgqTilxeaBP
wMla2X3Ga9wgcm6/e2lFMym5VRPMBBjEu6b0SLsRNhMVEGHjl5iT8XCH9MUCGCEm/VaeMhlnv7kt
bW5VNhz3ANuDvPUOG2vaSzsRYUGb37VMypknP5EL+dINOpKGNWo1Lypm2/LsH6yUHl497cccbmp1
ZYxY10uj3AELPBq7Dyc5xOQUB7gh4+sxzWhhO0aLEaGdzYgX7vJ/c9f+1jeQXrDpzWVfrZB7uiW7
uUOE5UOIrJnFLNLMKbMdh+hO0RfmUmQaHSYzK/mdradQLx5t94+tU5Ezh0U7yFJ31rZcq9BpWuYr
EXq4M5sv8TlNOUgRZ75hXUCSC+smVBMUCvds+/IRVyaLGc6HpsXwSAsNTFTJRPunIUF0Sbwx5+i2
Ldr//pJWVgZiYY/YNFdz4jToOuc9/LqtGXtRGWjbLFuX78M/LM25kRuZT3kcxEU2WSH0l070ZAjV
bgkZo5kqT6wrlAZxl6tA+47ptSnvZEcqYVqTGL1iGNStHivjinArblB2kwtyqQq3JQgihwWMoTN4
uE3bpAHik/K9VqGlbls/eriEHABhwEE8vKZMiE/kPfEuDlDq38lFUb0Wg3yCsZ5F2ONvVy0qymfy
VjpMZGEk1t0Xt8Sj2nMPwC6qEddO0TEFPYPUeNI/nSE7oldoDen3WyO55y3+q2F1gbCaxUlUkBY8
UT7hBA8gzvugHrRkbYo7eFyafIm+4XVvNsVKhCxa3mdrT0p+ysJvIVJiZwkH56+4FMneUI4KoGcF
hyKIswMhPIlwa0YPkxQtvff6PxxLvlFK1/+64Zanp7cI+hFG2SFGHpptXhxP3Rn6FfUnNk0K/GOY
NQy0mTcUNP4+USr0mSBEyiLijGB08kTFP4XOsEyoCjIPbs7LwTaQwXEKruzBLJR4hzDOl7wF/EMk
pDD6VszOinLq1gWIN64k5IjwOpJT+VVD5kzgbywe3/w9EE0bVJCJ64fxwQJlZ/uwelo4Rh+FI/8S
3vcjq1N0RWV+keZAEGA83NTsUCwJwBpCRhCO+P7WzXnUnxIOVXOB/C3fVQ9YnvSlc3sIp7Ya5wKG
YNkpo9f+4L+7YwWI3VRs02PykHNt2wrzkNYlRkx90hXEDPPXTxkqzG1ZzXJkKeIv3DXuIZoBt3nP
6IkcA5Ov8YY5iOwKyTLLnW5Hu4LN/4PYtCNezY+Co9VqvjVbQl+ybbA0tylTMHvK5jvUXCXG2pSP
FjzDGEe7KRegE61ICwk/00qn6jcfRZob0l1QbMVYRTIW4hfqalVdUQWraFJwBrd7DhWh9fOVgaE/
lQ5ZFDgW5YF5phbu5h49J+/7gPV/A8C1ktdpe0r4B461bavoI1eFvshW/5pAd1SItpiiE5wGCYbq
NbMSG8vdkqNzp1EVjfbx6UXwXNJVgqepag29jcL06fDUUJ8+1o6x07FNhdlWuSRCRSrsIYp7GqoU
viNfxmy/CJpjncRrTable80JWD6bkJfeVHbjZ/W4C8X8LDhEqPDoPWGT/Tze8xLfcc+4GTc4WlTB
L5YUirB5A0GbCpihzgNfEDf5DbPVeFXmnEnqSnU/fvtPfO0jjEh/q9lWI1cox/4leGUMSexaXRKR
iD1IeS7rfXVuCII7Yj2vvHYK7kiMUZ606bi4E7kGgIim2B03Uma3VxQLZHGtnm3kQJebZZeYoiiN
jry/ugvwN2i23c70aJDBu9yQTAmVscBrMXuH/euGn1t1J10HQyfU4q62Nd6O0LkDiRF4nVNnzqWf
Djb6uZjIFi6rmxgFrbI/H57a8nXNrhGx5ewVlWkeVa7uCCQiSnDFmasyWpydxmglugV0Lcy/d1Ru
UbZ6ROG0Trr6VH2/GMln0Z/cYId2e3Q/OoEktCgk96yL+K8/RdzszkCSUA9NbUHV2WSblFjYyU2G
jAbuSRw0KNPwg9kSNYjsFtG9jhYHcvsXOC0dq2fUh2YWpMZRqTdEzTzE41u4pFRsYNTUFe8M9RLX
2gIq69u89ihMS+qp1aCtmGZQX3Kv5FVQfVO2kQ8CEWZtk4wAixsdm3hhXRzG0SEwZ7TNCc3n6nAI
5Sjp198LHHjMbUEnQkcxj9YvY6klfNz8+yFjCvO44CuQIamPnMNnxbfrpq50q3JEvtgedNvDZ/9Z
9YlPT0u/rk6lmv0P2vgMW+3f12N9LtDJUjLnLdeEt+N0wepvtlbIL0IBwdQOy0U7Xpdl2NeXDIoj
czYogOgSCblgrr6XBx9DJmTBlmbY+UqF4kuLH0DjnHqd1u4Rp2jguhe0urTLvRK+Yvpn+x/HJGEM
eAvflcYbP0jurQSeIxqNy8fXf4Y9zT8Q95LbGCyHGztLgBoXMPE5QFoXnbvMkS85pW6zSzGaliDA
EtDCfAz7lUUfs6o4sivkH+hOBiiYsL+U9QCjRLrE7VYMal+7SCXdv8JErMGTi6gYglrwweDXdSih
j1LG/SdwghLRVKYrUhfxKVdgz8jYaTA5dV6GG+I6RcBTFTzL8AX15QOO6PWQQFP6qsl9Q/jBpSkf
t515SNdFteoevgacOjoqbRLjRLyVL2RDc+2T6AihbV9HwYvKZGaby7h1AHVUj8bZ6tms+p3LhwdL
pd39A4FtxiXBMZrg07soTKXi9xRaWy6Mye4w5qWBxCfr6OPob1sNUn0t/pE18P7j4qKjN8G9zwjf
x38kwA7EzeAjgI9p8fM4N/Dtlpzfv/QdLHNCQUSLqJl5+eQUuDkOZmII3ytG5cFxBv/WD3ktuHuP
S9AmgasG/Kei+t4pR6486R/MzOLSlpuSx9N+XIzhtNp94DXtK8VccbhYn/vYO9bsCo88O7g/tOnE
AYh/H+LHUXssTWrXwXufc4nkRrulgcICcK5jkbOWGaue0zsBHh/ib94hEI7bTxc7vbQY6PDJJvMK
OSAcRGmgg1oESXGOoC+A0Ik/RO/ACdoK2gKB+4UUFQP+Wbd8A/R3zHXghTEOAJM3GKnb4sDMf/PM
Aj1eDMVaEaCxAxjDuiSsUtbCGgsDghDesieWwQBUK7t8E0xPVZIAQTgf9f61vAgN7QyBGvJ5hAh1
jJqlgwMQ9XxHO28XJ1VClIdtnDURTThFH7TeUFPBaF4czhY3fHpoKI6s90X/OI9rEijHDHCRggiK
MHE5oaSuh13mF40FKs143MakPquDEms0fYH/ZM2wz9MJiecKZ9OiHS5un58Ya+MPbgOEiBxkpjbg
rDf4HG7KnNcl7W3iyfgiIR/6+kPXixaaiSfsMYJ1kKk/obPWdugpAhgKqhucNKcuHnDq/Y2TpcdB
wF6MbjjikUKno38GTQStaiUMpZ06CaJuA7LcRNZ0Hsde0++HAYCEQmjKi8FlH94OZoIZszF6WP9N
lH2NVYn9+f0wqPLI33yjz5+jllyiMAcFHnZcsao+FWpZUMyof+C6Q87pm8XA4ejyR6XidyJwkAmt
SZ/cVTB82ZEtQzdyY+Unhqu//fd5SDFPMX+IYcT5i001xyWdtYkNQoCkBRue2IT17Ce4l1FPTTUD
Zg5mFVB9DZatYpE3NzfKgeRIE/nv1+v0YJ5gKGCOgAC6Q64hIA7WMNMLw7zAjcUrJ1sFvaRjegAK
MVd8ulVCW0vmBQts2iTKKY70NWYVuj18YwYNSp855PjinjSVfyoakiWnfnNWp9KG4i5OUTYdcBak
7sni8AUQ3YAawgv0s2u2GQB3yCfpOpKH6KkWxT/MvkYvpbWGrUi+4JwT98ncucBRwUnvRe801VII
TcayQJPvlbIBa2ITdZaKVNLpkwX5tHsRy2Jp+xCnqGluHhxhDGn+F/2nInmrtE5zeNADC6ySF/3b
E1+HwsCD35UOZFV2JMhNkoaxhgdufT7eE0i2V5Z8OWqNEbVlciOnyVafnvi0KdawjuFkkdz/yP8D
1N+evY3ZC2ZULsXvW7C0fzj6UDa/n779r4OzbnNPMS1kBFi7RWJzrlfnch4VdvVXA2oi8aL9QYg6
1dfp6ysy8TniddpqiB1KF+7MwmlwgsDNxIr/wGYZKprXM3/eLSnc4+cONp1ug1mQl5WRFbRka0gb
CWSdwS5EBRgSIlEp6o0x1ZPKUVkMiic1CL5pbh2OeSBA7YptVROkSPJSkrS5WaBoFWGyFebO5MxT
LZjjcPxrjkTwDLgmC0n3xT22T1z3AHEPR1U8sd/w9pUnNg52nTmfI3ZR5jd0KfgsjffYvfFKOkrC
vRl4/0RsLPJLMl6okzhXJGJwLPMgMb4yXH4LFo8Chx2hQLwFIAZOg8RYRERqkFLw9kdCx6jVEws7
QeikIHp7fZsMUwakmGxAU3m+tKO8XWaGzZfYbFnZqOqxXneka1x6gDpUTFRts8cFKs6AEG9F8Z10
C7SXGfhWOiV/gbw232z4ZiF11ufE3uymIqJuPUYUMRzySZm3kE27+voDfdcLPHm5LSesZHzfaK7/
Xm56SCm4H1wq89QRj0J3B5g045UuB8XC5m+1wxGxh7IgvgdMXEMJNEOXTvDwfMqvglP7coTjG39r
OhktKIWQXf8B/3e59roi4Mva0T7HeeggQWlmD+D3V9sMOvklWEMkJ2azyqJ1SGC6JM2FtFEyR58K
6nJyCv33wIDtQCAnl67GaBbx488E7Q5MZqcMbjAbLNUeqEh9WtLwvRBscQ1gGqgnfI/KPfMmHsLC
RzrR7EScZpCX4LpF62NS5XmAIpTFOwE9SmWrMPauESZqYXoxt3hj0mP+3f67w9I14AZuMSWOrvn8
e9X68m/KXObMDr+Ru932R17jJE92Hhvhsai+Yj6KkzFqMOcrXGdgMwzW6KTqDh9kC2VKBJToUM6K
wbBLcfaDLCxfkyka3BfjFbhulR0GdSVBDGcSmp8qzRewq2Rs87Shtr4LP+n9cRuBz6Pw90XGX3jR
gquH7FUAnFUHw4gPRM/9CKY6SwKnOkZMLaA5/YyP0CQ7GwNRO8fdr/IgLz6HkBlO3mMeYX1uM8wd
EPJtE/dP4mKRIIuTc4pP+kfZgyORg67+G4IBjzUywgjc+nk/f4nPjSuHs5leJ3l7PC/+50e1yF+u
v/cwp/HGLb1R8V/UdUngd4Q4QQn7rPvPihgeWXE6GvIrvGLaijvhQBpJUyr+ERi0h83Kj4KOvRnP
H9+cgDMs/S79Rhm2NZPVbzYBUansTiN3+eZAUUy5oW4+58NeqRYRrDFk9Axr5kOAZf3Ujd1oIz74
DCPFOCm0Lb+Nvn2+rG9x8YbagBUx4x273VA0UtvIeMePfiNvOtNmHi48l7TdsJZoyzRYOkfmBEze
iZCwmVVLQGn8WXSKsf5mrOxHp/TPxCjjh5qYFZH7b5jJCBVM+Ogh3ToEMuwC4Xl9wQMwyGWFRLJX
FOvjY+b5VdjY5kZnAflY6YDMKJ5iOEpYXLXHknic5jbD6k1zSMEciWMgrw/raIqmzcgVhQoXkSkG
TRzjAU8Bj7R0qmMvZJE1kxkrBAOPYQoREzvpbYs3jPKQxfBs8VfMjrn8V8BKHageuRaHOeGWbUpS
8XxkVpYkjEy57u2+seT7qO6H4MmGuidL/LsBZrSWRsiioJzP7jlmzJMbBuSVF5jwOTe/NC0cm5PJ
jVLrRx51hEEPQIstl0sf6gysKMijnUr6OXNyJnKCRdUzJ1Qn11cxPjudK+Hj6m2QJvofr9vmd7Sd
jB8WnOijYhtkCThA65GEc5sjfkzCtbk3LSwO7zDU0b3y2Lc44n2WmJ3AoqNLR2UabXKW1sjJvOVS
pSbqEcip+Dc9Xbm990Igj0wosNQinhgEmViv1xkvRlx+MZeLVg1FIXUX6X1v7LfKkMqYXDJKH+Ht
c7/NsBDEdpYb/716wZHTZ94b+17+4CR4bNbXhdsE8eKSM5qZ3rz0THltrKnq8dikcXkcqMvaZpeo
i8g4xJ8UJuTpXW+Z1wx0yf32MxmcbfJCdAQd841ASs5CSg4sc8xmUjxyIX7wzdv0tiMxwLqYKXXV
M4O75TD7wbuOKEt+GQyHnKhouIhOjmBKI0Dwi9C4EdZADf3notuy4QztOSrxcJ/Ul9qvcn76Y7RI
7sXagAD1mDM9aN2RE3pOxnLrUC8weEkR+IcQGIhmTZjogwBD7IhBeKENxDa+NroVJIuO2q5cUIwN
/Qleky/fPvqZ6+cZ2yohtx8L6kRLJPZji7sFndCMq4b0CZg3Kg2TjLprSphUUda6iWx3ZxBpffPG
joIn7r8QRbovhOz4zyeOgroUlAzdKGQu3a4vHFsS8AvcWIRZtYe2UT9Dnw+1zUP0AH3AxgmNHBvP
lnd4rjGNlA0shYKYmVC11f6Jj9UE7EcOB6N9aJkjs6UpWDzFsp7/Gm8XWeM054cuH6gkUu2jPCDA
nmuUQsQSfkCyWuNUGgflQCFvjgjc52J0UZrdp/GydvEP8tLmAbtmQum75jSSSkfMibEGUObObX/b
38jCp1kh4JyIiLl5bYdAwshSv2JMXQSRFeansj8zcM94b1cUVOkPky6arxjFfIWO322+6/ybioae
lndWhh/xDMIi5fTwd/UiJ3tEYQrcAiZLoHux3VHqYDolEhAAHA15OWlsea0vE0zMn7hOrsU9ylEa
Y8qTNvKGHfkbrHLZ4lA0BKbAqLEc6FZca1gnckxrlY/hs9rsX8ldg5XMsZScKsptRg1mM12mAkYO
pEe1FqMdrPW3r3Gt5I5KtsOmVTDhsOgbq/KroNejxKKVj/aiBn/FYUAE19h9/nF8pXcIV3/6j7AR
g5AjXD/l5mb2WfLhotyVoT7TmfAVd54xs1/Jni7u+bjQOZnXwbNeJxwVIUi9bA+LcB0p6q+4E+u9
mPka4H5C9PqRamla1n8Ph7FUhIsg2oERD9YveDwQslpOJUogxuRZ7XZIuY+lcaXAE2BS9zjrk17w
2RACzVOlksxJA7OkPmw7t1xo/5h9VQq+dtU64yihpmSuih0quBWLmoGsSYHv0MYjx0TPc8fkm16W
opOeMjQWKtWBehfaJeOLCrNvkpJMPthkIkuz0oy8BqZpS+lJ1bhijDnkZDnNP5ecKClKDsUm1g3G
0WuDnvlJkDI/AZC57nbavyakgxVDGL/231ivaIu+3x/MqVYDuTc2t4uGiNgfBq5l+jLKJDgH7PkP
w/4W9jdUS2Jv7MGSd8DlMhpwIqqVzcNgFkYewpWDSvELY2Mu4W0/8a+mHyWMMVuYeDmAY7eBWdAM
UflYw5fGdBmr1MeSWrFeUsCQtMv/LTueIBjCNCrgZKZD/h9p57XbuLpt6Vc5ONdNNHNo9OkLBYqk
ROVk3xCODBIpimKQ+PT90efGlo0SGo2NvVahyquY/zDnGN9IqSs1k8L6VJSpLDsS1bP8VLJ0cwsD
VfGmKz6KLE0WOOkPdrZQNiGtodNn+naU7Yyn3PCS+DwolWme4siMRWyxNuhoaTYpyHQ8TqixmQz3
yiyiXXLzQ0ZL81NjHmPdjlMgmt+MpwKZ+XtTdKGSmc/XaBJrDGkpoOsLbTXktahpvXqWumbyyoZn
tV+83Ghsa8gCVwGRELRr6R0m/QEpHCBluCrnPLueqZvN9dw5zTq1BNKLzwQUIaZ/Fgvmpxl7N1J6
1XfTP4PYtgY3ugRrNHIxrhlwCyuDBogWeo7DkJF4VTiJqwU8FSQgCUw/vD5wVB0+BfgifWrexnuF
PSumd4EqkjwLW3USv8LrWvut9A5xwnCpQOWjk0aJIrJLdcWiE4lJym5syFqWRPk6dGMbd1A8vpVT
g0E5uY2Ye6zjUnoq0XTFOTQnHn0vjhLn+CEeFsd8cklosw2ws79hIAvZosCSAmiONDDCBrELQKe/
6gfEcHxXBJwqz0iI8salp9zoI72ea7UvxYdunkKEr5HtiviS91NYxgoOmBxDgMvJM3d1ZUXgk834
ZA00xDXDSpsk5GIOKItRSd2JNhZGToDPTCFksV/6xgshTu8KzZS3SzSQ35AbNpeh+nYV5iaNWoAk
bCD5nM57KfctcAxRvzyvTSyQSTitIyzUToHQFLn+c1ceLQfx6jCAEmD4lrarrw5lM9OwDUJBqBUd
nJCBcB7H6G2o2Qy0c6+IfOWDUKfT+hzNWtp4pMyjGN5yvwy8H91yen412ElTiu6abrTbaOb16bZJ
NpsZxk1Mez4Vtip6UhEBUAY3FrwNoUxLDDlATX8KuyYLzbSe6nzd/EWb23VJ+S1VXiqWfdqc5mUc
z9T6U6s6KbwtkPE85+aDgsAX+xS+smi8eAwHcvxUQSK57XVGFQdk1jEmzIDSk2cavUiyqVdU6PFJ
m2ZQSGfMTdZAWFO7PMgOLcOA1eOqtZa67jHGGl7ilTBZM8dYB0tiKiR0TB6iZI/7Hbywl4x3tBAp
wG9MHHkD85X4dIws24xS+BgdRKV5sHXzAc14mvjBtOugvEouOdE03xOQ+KbdjOH0JYmXPAtzAhQy
ZVqkVxAsIQ1wbMGMHCzvccMd0r2l7gwWQEIyamEDkI2ejyuLJ3sdaBt0SGzhblvlSHfPZqZUiXEl
WC/sUw5oepbzn//xP//P/367/q/w4zQ/HW/hKfuPrCJtNM7Ky3/9p6T853/k//3b7vt//aeumYph
qrIpWZql6YpsqPz528syzsLup/9HJpyNc5Al4XL83CzUDUEALdSKYYo6mJn50oEkHhxR0qW7YxoG
R1UU2RRlTTdl3fx5zEMWmYbYKuG6noSLELxWL1ml3mVKS4/O42mbTNqZ6UfucUKmimsumN+3+ZpK
qVuu6Eb6Fz9d5DbD3SybSbtkZj4ZcBkp77u5Ax4HXoc6N93w+ThTdpJzWiiDxj956gfBOOPM1pxs
FXqQyMb1mMbDQvPIv3NbRq98VPjiLvIOM6py+G0cuiHeETeWAIjU8C6uQArqNJulTusWM8k5rs5+
Oy6c8+Rk537kAbT3GObGzNRjacggCBEGgqdTjmp8VfApHPrzXtF5mZNVMIe6yZZY74B/S1z5LGLh
p6vuhzkoObV4Af4UTgLKuXk5CeBg7fN19GTYMa1UcxH46oKKlOqx7uE+nqaBV7iWbZGnGvM/Spix
E45J+JzFY+6bm69Nr55oFPZGyRzAvx24JAxNo2WyjLjCYH9xafGC/WqH9RZOupsuyNf10mHBo8FY
ONLG2jhdKM7lmWTtkTS2XmOPYAvCcimsMXqOqJQPxW02vyy53xRNRwoiA4yyuOEvPhu9CfWkyZZq
lC+5aGkpfmtu8IHr0RbGgS/7NN4nYJjH53E6pjb9XHmUpSfaXJkLE/bxsq/6XVVDmn39AWX+AuRM
ND24gp9ODpOzKw9yT+1Mu7Bfk6kFpSnj34KvzmIwCrix99pCW0RTjLmzE8APSEA2xdEl+cqckOrr
vvl82Grc3O5M84lm9djR64t0m/K7XR+GDb0fToWVRXLzYSp6FvLyl8NL+sJvvBizfKJ6p234Qqvr
Bc0gnOAbJcNobcwSV+aJGbN4KzjWitnfhaLuqqNxvD1Ouh/W3oquu6i9xS/pNp8EfvMZv8Cwd1sc
kRQs2rfA12bh1FqJXvL1Yej+zbNWut8QqkhbIptw+pSgxUU0abzGk2ZopyZApVeFnUxuI2mW8fvd
X0JFEqmAvEhAcAi2OD2NL548BbjtHyfdM+jOsfLaGUWVdKz6wjiZiAtpxok70gpr9T7+lFaRG7kK
v8e21qTY3T9sj67opdvqU3qjapZPqKHevCu8HWGlL7JJd+bVZwq3OefXUP2NGXthkz+hSkLXsKuj
+MHzzTuzKkF0iS7Ev+4zrJ4UNykT97RV8MwZgkbZnz/56Xp/8/jvKOXwpm+VFYuQBXu7G20rrMhM
zhSk4ynLWLl/znlYNWSebh+o9k/EUWxz96ysCXV+uZnws1WPfQux9ACmux+D0DIs4qF4Iimp3UGG
HZwYdc7IA9NeDIE3Jr+kWaCq2AlfHltClUMB3w4ltmGuuKfQiSiPpMPKwjJqoftjBnLEkj0KK5ER
/00quHXmxRYwiYuNtyqnOQsJ58ASfJYvwbeQ8Mh+iJXtiBL6YVV8NCuqLU9wgAXMzMVL0a4jVgpT
s/dEUm0F/5UFdR/jFOQRIEcrCfbcxLwM8wbLDRQ/zoKNIknQbjhJtg2cjqGCzL0fSf0KpAzwsKbj
UF7eJErxhlMB8MxYLMNXxlo5LbbSZzUxvPwFy5LHcuMZ0xa4ivME8bkN38y+YIoz6LDMzRkg75U6
O0xqftCcGePUy2zFMZiPvcsGAObraXMdn0iTyVbaOBwX7m0bOoUbOph4FW1og/3Gl4hlOHFRcfX8
4/pq0xa3i/fun5cpz3Maswe8vcAlH16uxJj0axI4xCHZKnTE+VP2JoCF+82Q+gZLMZoDDJ5q/zl9
6Uji+doGh+HwXz83NNL7VOe48qk4LGq0AD3alew2BondrsFzvjEGuKU8oJ7GSrtnMapyAqh2Abwf
hpX/Kn6swenx0zSehlY9vYyUXQIk4KiCkrWmNf0YKHN4mXEjk7/b+TBxh17cnTUi8rGqRhUodxgf
jY0x8DIx93h7hy8k3AyRuab9p6e2D0vgNJmKgSdTssTbUw1qApx7OGmgaLmYwCTIQBr1Dv70C3/D
wpXqDNifqeHdJrcB2IkeXsMS1T8vYT6NqXTLPWuk8EYuz+gGqVjBhWMn7wKK0QfAShRGu457qu7L
7dEYn9b8DRj650/t8ORCJWRxxCCJN7Fv4OGk6/F2cqnV2ODPPckrPvNtzQVkTANQ3F8aN54LI/4j
5CDTDoKWTHl3puk6nSfLakLD2C22DMmj1rP8cHLah6PaM2eS99+vUuDIrjJtodxAwJ+cMO+aM5Ii
l9BccFTbp/ltIjCJoxXz8imEYVqhV6Z0RG2uNKTHPlSG1QrUBVufboq+MtXzMwt+vSiYtnM/ngXD
RTW2Jt2Ad3LOjjInyHFD9TyYXsZoYR11qtFOAiZ58URay9h1FgKzlLjsAkHO49yXHdMWRvmGEB4K
AzHqLeYnqt1DJn8/84BSjVv/yq/Q6s267eNpRi1pV46KUXdm+QL7b3dSTGrPtDJP9nnG/20ijdyL
i5cRImT8HtHkej9Oh2cXEt5S31OUW8Zz7EbNJJ8KPGuaNPx1md/sjPlxMyZXY6rMo80CKdwTbSKQ
Ox8o1vRltFGXVIYcrjDyq7E2N1y02+z30p4y53p3xpPydNkJ7OOPvuGed+T4TU1WzpL7aDXYLTC/
L0DvF4PWz8VgowU3MUukcG0uTozTp63JxCYvin3jGSv6C95hC52TuVP08gmlGY+mh3twalZh8pCv
cWvw+ZAxwvqRzY+jOIfnK5zZg5+DvgZ+4iteuY3n4ZzwTvewDt4wUYBQ7t7BcE6y4jxd81YuNU/h
xSUI1AdFuDiOSRGfxv51F3qmexXhZuXQLsGI2DGvqeUHM953t96EM2seTIPlZacveWmcExATc3re
4br8aBbtzHIEW59GPttYNmCs5P99+5Q/7x5Rv5YuWpapKsbPuxepRyXXjtdwrfvBgl7JTBlLTrxA
iwXJo3YIoPKVhTQKbEwbkyt5krAj/O6FD1fdI9WXKjU6eVp5p0cbC/n+uZq6quqSamqaJquK3v35
t41F1CZyoCmKsQo2xlvs0NUwwL4yfFEzwa9DLfvRxkL/44imobCrUCXZ1OS7I56NSm3NTNVX2Vu6
pYaKOoZIhAt7NDsfYiA49ajmHd6xrFwVtOH9fz+KXzspw9QNVbJMzWJbY8lSt+v5dsGHS9Mq6iXS
VuE0GGm2Ai73+ELbwZ7mIwaLfx9N/uNiOZJq6bJomJKk3B0tia6WqOqBugLoQAggpsQeSNC+HfbA
jDAjghMdYe2l9E6XeYBgo6s1Di/eg9MQf9/zH6dxd8/TQ6nEt9TqTgOkKsz7KQFXfJjCckRafLOH
Vf4GD8pOZ5Z7HD04+K99pKn/OHi3t/12x7O2UgKj4B7c+ntiLLgNME1n6w93p/cmJ8b91WZL0Wrw
78NKv765u8N2f/7tsKf8dEvPV0FdkaSKNC7uBLVEl4yvzIP15kZt/fLoY3p0pdrPQyaRie0x490q
JxBgGdpYVy5E++IwaT06Vjfg/hiQ7y6ve/O+XZ6VM9oYiQFt6pkyy5PhXPx8Z74H67rj59mH98Kr
EQ2cXlsKPQ9ea6m7kPuD66JkKiofkWFqdweP0qwpaj7wFZXvS++ZKM+bOsDVyWqlHCEwQNSaj46P
Pt2/nuj3o96Noo0mmYmRKOpKfe7mmQNYl5Hej0H4A6ihjE+YV198cKlfw9G/LvWuCnLVrhzxoKmr
Ma8vYaXOc27TvQUUFLMcAw25KXqrz89389HV/vUyfb/auxn3XOTpkXFFXZU08aO5ZX/lDbSfuGVe
jcmDj+XBwfRuAPn2NgXR1ayuEbcWjZS2r90EkjahiQtrRKHtwWJCfvAcvwpP3w5mBClIuYRbKj9r
M5K/3fMSn8kifMa3wUXOeYHjieDDrPZISlwli9vujHv10UT01xf07QbfT32iogrBQZDUVcPG6zJU
TJeRsXlBseNJS3PFrBCOpvIbHnYgTkGE7ufhGPXX9KCLmqxDfbB0ybi77fm5lgIj4RQwJSR40c0X
BcWoOoGq3CJINvsi+8pqdEUIcKDtOI1p0RoP7sPfj0PWTFOjxKgr1t3HrGu34zERKnUl7Y0ZMuVt
Pgc5upPd7FNbgFHVpuEGcwIwdlg1aPapseLGxWl/ejg5//kafjuVuy/8lLbq+dxc1dWeCC1knHN2
aFD69Lf65bD79yuv/vn4vx3r7sOWcRxVmdR2o0kDDmVA1DN6bURRBh1qNvsIRDD29QPSFOhXB0Pc
ATc6Te/CFPAY9wODOWA3/Z0o230OGZV394lk8eGNeAcDEPfSyNxi3KNkSMcJnU02OrYAap2yw8f1
BK9maf/vS/p7rKI6rBmGJSrS15T47cOqKuPU3KJMXV33CClx6AYjZY+kiX32eYpeaFT38MZRhaCn
Eb6Xz/UCX7Q6wXc9fXAmZjep/xw2LdaT3ZpHUkRJV+/ubn1tTTPJD80Km5l5xDPTK7i/sA8+0Z/r
B6e62GgBEfZk8xv/oIWMPvSTchTeXAQZCCOVtbFGZW3Wg07fhfDik+KyTs2qxPS3p3870kfFhI1G
McDxKOpfYYefFlKMT2V+2FEkNPuIgdBFp2hJICYdbZOaDbdiiT5oIW60iYj9ZlZtEatJxz7WjO15
C6vhHUF984FSdy6/MCJQaEI2sxdxTcGMBXIGzasTMsKxGrU0shsQJQR5kMHeCV5RwKGlsrAf0iJA
nYTW/ZMVrnn6Yi5C3qb7zLqapkw9JPaqgon5WXzGcN20cYFPEd03cpR1/Zm/EJwxIuuKjIveRR0k
WP3HyphTVsbCkkwc4k8os9GHAQd9sGu4FLj3uM2f6go0PqlFRg8mJShCyJk3OAqgHoyOP8a7aCK/
3CvP4As7VNfswmIfqjuvBrEPMog2SMwg81+Cfb4NwiGVEA7D30JQDSgPQgmgzpudVbAHP6LjQVhf
oBCkEyu4ifAkOZal0bQmU2V4xmkeDxJIY13PrHd6TV/l5XFzfjU31GV5O3CIhTtM8WT3IVvOe/Gs
mndyGTYBb+gOsdrC3qg/jCeaQNGiWrUfJXpGOB+r9KlYlFfsvD15B8+OLp6g9LAMQPDBUyrv5bfi
ReRU8Ex8Gkh2Ps/74+dxd9xFy2Bn4rvviTtaReIODAPPgY4zN4ucuKbT/dRvqk/qcbULXsE7KC+0
3sJ3APcxTH2iOmBNEQPAZ0/fK3wwIv8amSxRU3RFkUxJ1AzmoZ+Tca0URatdZAzroELZ79P/f6N6
WGDc7yFl+ven+ntDxNFUU5TYjdED0sW7Oeh4uaTt4RIdV5RvzdHxDdVXBHaRB1hPQww42nuz+Pch
/7q+70fsZoFvw9TxfK4sIQ65Pgw4ixL3Yg90VLJNrn19+f93KPnnobLCCJJG4VCo+7ryw/xY2XBM
Wj9EgPRgo/PwTt5tdNpSpQvcHSyi1XPpk02yPOhOsu3DY0bty4a6/H9eJN49vLtXRSqqmxVHPDzl
DVQTEsdlA9kI+8cJsbo+bZ/+fTu7UfvHqH53uLsNTmCJqRZYXCE9FkoF6SauiJbie6ubR6/lr6XR
3aHuViXXQAnCS8uhSE/pGbvbtc9M2rMW16FApGUfOVuPulcPw96/L1Hq1hjfr9GU+egso6vTMH/J
0t3MpZ3DiC3P4bCSr5121vQwzuL9hxLlq1SJZpRweYPy25D65hiLsV48eqjdS/nzDCSNT5/FmCya
7K/uvkgjP5jVLYujVUsThzHgQuItnnJsoqgWYC2ATjjuH1z138c0ZIuAO81SxLvbzR3JAimIyFHt
GxTsm+fDtc/kpJkraYNJT7UN0X5wyPsnzL01JFVh1SlquqVod+9umRwDgz1duBJHIfk8g4AsxyFR
FwMiipLnw6wrcOrDh2vu+5VJd1hL4UpVUVLkXxWvyzGRr0KjoDJbsLA4v1h2tgqeSERBHRP0gt3R
b+cPrvSPm2tYqsFmw1JUQzXvrlSKT8ZZUJFqtquvpln6EmyTVYt0h5xOO3wLZw8OeL+O/rrGbwe8
+07NSC7EUmqCZbyNt/Sih2SeObUH/H2crh4cq3sb797WHxd39+ZkZSUdIpFjoeisNidPXF27Jgdr
Nuf6YPgx7sef7nNURUqHMmIIk6+Uc/k+c9SxcUqrg7Wkj+gh/R2HswsOCvq+8VZcHF3sXtickaZf
18k8Jrf69JHPhD0+WzQGCI/mh8WNAu9ccfSn4D2Y0/Jz5b06uy7lOW2McTTOhhWpXtZQh99HG6Ci
k6ERoinRRYnXF1oXZT+1L95pjDXMmFgT4kA2iKEI+poSmwmRf2atqd3/+x7Lf7yzP677bkyK5bio
b1FqLfMBYchROGnJgs16rvQaSUu4/dAJWx+wRU8EliSSbDlAiIJvR52pRBpoDx6D/Mcj/3E63QT/
7TEICoz2Kj9aS8WOvQPKgSs3N17gOrKzaY4ww5xC05vH22gS24b74Gb8eXQq1hZ1dJ2qdffn344e
Gm1rXs+8BMcKx/kp7ZWgX3osrI+Fx/PeAUEnqdeive3l8GkBZDiVAaW7J8WP5orfH7asqDrbLc2S
dJ1P++epWLFUNo0s6Esa00SjIBjZpRr9PipvEUTcPl4u8cHW6qtA/fN7Y15gCLNExECWrN4d86Ln
+fUcnwF1Qy5+wRMzLWnHHae3QToLH4zR2u+BhINpzHe6bsjdTu7nBV7rQ0VlW1KXJhpims/0tRe8
geKFTIdhMEeC1xDozihaD+pB5clHJPLw1W0R4TQ6LNRTS5VM8U6pZMbTkiwK1D9kQ8G1RLqKRS3u
n95i/A9IsTxNtY+fRCQWxAQBPsKelGCURwuIoha3fpIM//0mSd17en8rVVGhv6GpBhvV7vF+e5PE
o3HLDpXI1T0zFVwnx8nlkxayAb0KKV0PeYB47FDesgPvOn3Tx5htlPd/n4T61y3+fhLdt//tJM6x
WYjXmFusvaF+18O+ZNfF4NoOytfrq3ztZ+vz9kJuSz4kwZJEZ3x05GEE/YJdcjQEK33CAHkasIPC
AYjQUHci/Mu4cvFcu87xWZ4g0sTpXD+4e79HATRpuq7JbPI1SdT1u4H/fKoPp3N+hfKIR/7NODtY
XDJwNuVKRhpbvddFh4qf5s/ma3VcGIMWjeW0+H9+QxWmAVU0+JdOW+e+iqfkWavI50hYkHCyTtFf
oc2vFkk9DUKXQenUF6bZ9U1p3tXzM5x/omPK2xIOMXqKm+01Lo5FCIUEW+xlXlgfxFEMATMcsGLX
4IbCbF90zLktDOtxE6/xlwbot54Uoi1o2gHmOuOHejDE/apNIbyzDG6qSlVO6bpHP9+JWKf4b6VC
QAdbxgrXS4f1qoaxuUDYDURoJsB4GLV0q6l6bO10E1RDa1meXEJ0TdKZ5i3ufsfMyPZQe+iSKE5s
2/PoiFwQis1wqtswbmGsl+MbreXyMBYazA8jAZrBoEiXzaPC1K9+gUm7j/2sIWv0Gi1JvXtVquZm
FGlYWwuEQO4BbX7TpWaRLvtymtWyHR16nW8Dndm/v61fO7Kv47K0ZLXHcGkYd+uFQ3k5ieUttDCZ
SypfzwCxkOY35TB7CeGuTOM911+cB/8+rNJdzo9xhctVJdHQZJM1H3Xdn49PMrM2KQLDXJyHg+JN
Kb1zV0XsgqA3Dc7tZli+kk7bX8Las3Pn0tl8B8mWIktDvagA5n/TiIWztik6EsOu9zklLlJzQBRQ
4BBFnJP/PmH11zymIC2VOVdDkeXuVz9PuE5Oh1jMVGOB9y5Dl9YOQ7T/5SjShtnaKocJ7KCR+SS+
g/rFrkrPUEQXSREU2uGRqhIfE5St67T+BCyjjAjZAUFrgXhGeN84rbUFwnUlIObgOLV9YYRHnfvy
72uQ/rjpP67h7qZrl7gx00oxFtRvgxuWBpRFWd2/ToA3EGw0kJ9yHZMGJKZJvRAePHL11wpNYd+I
TpZqvq6oNJd/3kFLDkIhtWqU1muwWfqoxCC8rwP89BJ4i5XE2/ZUS12RGU+0+sIcClDVCwCjdl5B
g9gqdOAYpZBSrK+wD5z6kzhhcg9igiqEEUbXjknrK0IP77wXs/rErPHgDv6aDu+u4W6yzyRFS6RD
YyxaBBoYYZMRa0xLIoFzhe9+ow+OaOUprAGdS5RxgdXkDA0Y1/aDE5G/dpt3H9CPu3k3/uXt+SQK
15b3sYW3aRfAWWF40jvHv0eRsJiBH6GkSwU5zjzSaowTX1HfbXdCgnfkVXxmBkVmiPYJ2dRloN22
p9MwfGVJmiGg799yR34FSfNlssYMBWu2D+Q4tLO5NmtuFKXIGCBz6QaxdaIf3JMx5ilaAdrJ6OkY
jS0424yb8tCUnODaP1i4WTyj/iDe6oaBx/QPhguxWrtMbmC1uEE60UGegsvyiru5Bc+pzgSc6PzJ
ea5fCWKnPNmOQkROxheMt1gjEQwgmaJlS/q4YygzExPEuAm+yg9JFkVFhpiKRIh0MC/T4UmcE6b6
bLofcPob4G7v2iZD2VZvCKMQPOKfaRv26qWg2WbuKpJfIj6YXkf1oWe+Rs8CZK8JPu1dtrgRbvBx
wztLZVbqt/jgmBdxJxV9FJ+9sU55u3ec48nEuBDi05noY2Yc1NWkowrzy7oYHeWxBfZu2JRTi0xL
rmBPeU9C/7UWIA97Xwlq6h5VzqAa63YHzJaBTPfrbQRHz+wnY1CH4atwGB9HptU/4ExDOGE5zfh2
7sxQdWb/+8X/kt/8et3YTpiiSFHA+hoevy3B0qgxDrl2MxaRS7lFvw5YzJ82TTWoPozX6OxawkCt
XUP1gydN6Lfj+kQSl60xtPACro8ttlty48aaNgfr3hKLBBQ7eY/G7XGYd2hH612ZN/g7Lo9GHfX3
RCPLiqkzuakSzfi7USc0q0YN9UZHTUzjA5MjHokQMec0qqF8LvIb0nJc5exnxRXQ/5OybLHHFSy9
ByTB91kt2NAtT5N+luIHJZ56BOwYEumCGRlDnHT1Wtz6ZU98BqGUjpl9hAed56/O8v29ZzcvybrF
MtK4bwZLmlhzQpW+aE+LbH/D9wYfAoVj4sD8u7ii7J37uIAh/B/n0hn0eJ8VTnmdBKzaDuNYJ/yx
n0I6kJihytfiNXinX3L81Emu2JltiFaUYBt8MvvjUiSk/Kn9aBu/auYXNGLnoY7Qlq3yOEfkO0vP
I3CbniSNjwLgLAJ7QU1rMwkEZ0e+ejDKab+KGQy3cie6Uk1FZ0V3V6SphCyNT22h08naH5bSpCUo
9CNG2jcg7rzxZcgM+8bvRPxX7FT0HGDiPGXj86DB0kROxOWJ0FnZPUpDYyivKztFXC+kAx2i/NMm
fms3hZ/iC8IcCgInAOqN2hUDKCauAZ71dxjTc6QanXRSfrCekH/taRTqA5Kka4qqSqi87uoVopid
j5kcqYuOo/Xlbi/cVtm24VgJelljh6clbE+5GaWXITnamQV0emFcndPcIH4kt/XowSf+8Iy6ue/b
Jy7eUq0+R4kKGx64ybCU5oJArJnThC7IS4WgGN4a2j+Y4dt+R23Gt0swYD0l2VsG7O8+rt13C5K7
N9/gJtGCpumia+rd8y/bJJNOda4tKiAJt2GLOBysF6leMAZugwwVLfkbSEZBmOt9KCyR9eAN/Oum
GGJXC5UsA0/R/fBxCxVdDDJBXaRTi5gs0HIDi0jCzQWz7XWkz8MJyzvn3E7oshVemiEhF50icm6j
BwPwH2u3Hydyt/JQa7pguhJqLJj1EYqiBpBP1ZfWajU7YAJf6caQkKDbnFClvHdSoeu6OlsvSh4E
TBq+PKitIcidYtoivZ2ppKDd7AKv9OIKNdLqZ8k4fP33KVMC+ePxSZJoIYNCT8gt/PlGRWfBUJWi
1BbH6xgXw8UkumYvBF6SEQyzw96KlRUkndBjAGCCtFmvgFup9U0hbUlTDWRuLBMgCl/6e58RcIVm
CAsZm98RXD262uJNTHYZneQbOD9QNeNwqd12ujAs18g0ylm9k+iCxt7pOgyPLlp9EuzEffp8BBAa
I1Teh/kYDo85quRFZrxd607aw2/U5RBSU0rplJjCDiryXuhEHuPNV4kwzs+zFueTKkwFGZnD3IhF
G66RKnTXI1OPiKLRkZ+1jrQI0h7g0/hG2LirBH4rf9I9cKn8vsnmhrg2nawBFlt9tXgVTdJIusOw
AoMkAASo7FZoqepTVgqnHXuiYyvOLWlYACdIZLwO/o1gheO4hs1r2IBcw1ECZnt0ea91CFUqtnJo
oaDPkU2iXZQdcgXYt/fznugi32HqFY0eQoAQ/NLHi+loQ2BkDtASCQGHiHdSD5Vhm3uSNrPwg9ET
h9VUOnXeWaSxGETYHpS5ZCdav0DP1xqzLJoyGXHR1H2B1O6pNewxVekQl2rcksOalsVHlu712iUn
9tC4ydmjYZ8Q3EaBoVmWat84Tqy3ZBGJo/N7NtoePrHPNKOC2m0r0UxeyPS78ds5wehQv0rCJplH
7wWJsbrb+AER35MwnHWOr8uHfl3PmCrbcUltu4EEtuLeYeDAZZhU44BTYPOlPtclvmnv4C9DweGj
lo0hyadd4Km4Ob7yXQXCJ/+M6g85XZLl3IGUA4w+JuaL9JXCskaKEfbX0zNdRbrqB2sRGbB0hyey
TMgPpZpO3OEiY9rCvC0xXzNl9ovjsFhcuOyUJtKovLyq2bqFIdWzTiPCsIhjTPdEmVlDyxqU3OyY
WZes4C6mNszscqNCPyCG+OzpLFEA6V1wZeDFbcfKcaw7UsdZQzOy4JCE+xAPx5aqdkWtL6/bacSL
O1InA4I1BAdfMKxOO93fskn0mbrQ6k424GPZwVmcEiwEEju4OJLs3c5+Y/GE+9dFA63azdlum3ao
95unQoVKMiC0swCfi/nyMCL45+PmNmuGIkj6uunjLSKAi0ApcNQn5N2ksUWD1PIuJZcYkMoE0/Gp
FeYGvJcKETw23MpWVTIvg9CDtkLpuJLt61ISRySHlfk4aWcJW24odxSwQ0+vbUPfhWBoYjYKJchg
7zrsrNP4uIH2bPSEZpJ3GwwhXEzlWTuNRxUUViIT/Kd6e9gHKsRletBYolZgoaFMUHZBYI7ZKFvw
HJWCtFn0jDXjAVhNir3lstNQyOT52J1s40I0++H1WIKFo9JoUHb3Ew0Lc7fGVScc/VZ28TwzHO+A
PmMgsfLwhDM4s8EUwFrj12fDK/3LTUfXPZIpYF6k9/q5yz46DyLZL9lyUdq6EIx7+5As+KZd6uhX
nUb6EAbZ6DaGknqB3j6Fl0Z9/+OG86H2AeGurp/lsv4gFr5+1mCXTnK/whvS0R/cDdFM/FWnyY00
JfwroS+0TreNTaB/L2vw2SPM1OFOuXjZHmaX5rYqEbEvKsu/RthfdIDBybwUx9rTFRM1TveBeSFy
mvSnkSwPWClEHo7uM12PdqIQ7c2Kc10b48oNzF7pN+dhsLxROTQeLGi+BFR3qwc65BQcFCprdEHu
Vg/K4XK4lPpZYe7WX9JrL/XJFztj58EmzngxiVH1QNFMB4AAz15Kje88g7U1oybfEmAtzEvMb95T
tDQwBvll/hoIXTzTDhc3oZp+uEqchg4bD3JGXfkd+Fhw6TFf4U453Pr/nkz/qt38uJhuffBtdYZD
oa2klItB1IWqamBmc2mvfwRzWtAwFYpPQgktEIBr0wkf7KF+91MQSn+/kXd1o6ZtYqUuIdxDFlUG
R3107ZETh0fJIwUGPkf59O+L/d1T+TogWzZLpGxtmncLh1MUn85tfVQWHWFcsyORj3qSSBsikpun
LGGT7CSZKymOqsHEewePRnM1p1xrTHQGM31Dvu1pUqJXCx2zeiK4PdzrhCGEQzSZQuglIuQml5eT
r5JX1rxO2F1Z2QuvaUtQPbDR7CmUvKbi69zcjHV63LeVn/AhPNoH/G6w/LzU+6pYUZXnJKoyZcFy
SMA49wFWLC9JrO9rnGT7dkbhmS4J+tt1PDp1FiGq1JKBKm0Oh/2/b/sf7Qqes6HTrjBpGxpfNepv
71gWaE0SCtz2y3CAGzXFCgjRF2J0OyEfeY0CrxdtS/Dtpacmz0rbzxG73pb/Pguz+yx/fbbfzuLu
TW/O1sEMyL1cgLmEubkvrzhmtbPTgNgmG+iGHECYRPH4q8ACWUVPHRA5ZjGxYLDCYSI5mwG06mu3
aXB+g5RKJoCJCv4mgzrrCR2zKwhs4bAig5LYzLlC2DETw5vh558Na7OoL8bPGfHXt2x24Ef0QcW0
YNpyMpdQsLJyJmWclL+xPtcnxm3WpLPGjoMZskAwS2G8xL490pfCWLtCD+m3ZWeAhbgayosDNanh
O3xkBmnT6gVv/751svzHrUMtIsq4hyTp13fzfwk7rx231WQLPxEB5nArZlGxW+p0I3Qyo8Qshqc/
H31uZtuGDQz2jAfe3RL5h6pVK8yVTs2t3uiXXHmEh4dUSfyAjbu6bOQQ2CtHxpuf3uFIL3mAJjIi
dOPY0czdvv4XVvrzeP3vewSuWBgIGnMamQnof0+sRtNSUbno2rF6qRtPvEboYH086rDjWCNES7fK
LiGk+FmHZLhXLm6Dzh2jXYR8+F462Cv+Sy+g/QE0hV2yMEwsU9RRVv0ySJyafMbpl6b7iuBWcKGn
Yq+JISCGrcDO82WF95CG3z/tE7UUMztE1KqNo8V8uqynHbbG//8XGO7q8D2xCUDvzCwC2/fvgZkt
lmNwghg6P/A3AFj5Gyl+IASE4Af10I8ORgcZ+b07Mj0wH9iOKfYL82IGCN6ETFmxn6aHBUIiox6P
gvqsAdzewocMgxiMX8hsycmatwUloBqKudGwHzbdYo88uAStPMVYRmPsgTH74nAHQ2Ot3qI9xvIE
GMKIIiqOZKSLc+tskDuVMBPSPJoou4aJFvW1M2GPgqQgxu0lmMgKQQUknwtOeQr0x+s7qQiZ6IAt
GVzt7MTBSVs30aOCLKDO6fChMU+0XkSOj2t+TnMHuFyJZFgamyrC6Z7/FpGz3k8zTiDlea4aSKI2
/x4fY+Huxq+CgiXzTscVPqNPuJOskVfnYniiVL+Qi42DJ25l0wZJclp5zU+o644zfB615NoBNxtr
wC8l8S79KSudZNpghFphepN6Vrk2tK2irxfH/SHs9K12cQQcHHX/Xrv9EuvctX52szN9TwBph3kC
Me7a1qTJVx1r2vAm+PIlYlzChzDafGViPzRUywejiRgqUpvWIJu0EhwvrzVh5mFDUBryQM2Om5As
ARsEG4fKhOSN7DCSAfHR3B4KUu0gQSTYRNkDUYy6zV9hf6oMJA2bf0m4Eiyww6+jsVzGw2DPt8LH
DJcNnMJ6lt2BtDDRgUnM36kTv0bgg3357GCcVNfulU4X2Dm1FX4CZh+Fk+E6A4Q+2lQ3ybvUsE5X
M3p08aAmrkVc8ZVAbOTIfM7ruOPQIGtS0R0SNkSShYjjukQC8wYl1HAPgv8HEy52hzogIHbCPbjx
mvYhR1YPPdajYKJ0JfQzkcIcc2CiznSb+k+smKGFTKEgXz0OdxvWA9HFOoGFGdJ5xySZudo0N6A4
Z0r539GMB8nsDVTh+K59L0zmaaOSXmCQCU0OHR0A9mUlzeu3wdLNbTKkcDDBEbjYTrWvQrnC/4n0
EgzyMCTGMYjh0oeAIfotJIQCR91pfqiLIx+QICUr+VqqAFqOlBlEhN801oFYTS+XC1nahGgwAuzW
YwW12rNoOLYYnhmpmyk7PdkT4THozi3Hjc+F6q7jZkw8aLsySZIBUJyW/19qQlIdGjgMr7QcZNWR
f4MPFCZQONyCdS1m0Tcvv4VFtsMc6IKHswS0vJvKdWdsCkxx1UAanVJYk72jCJgM44S6algPa7I+
Rjj7hPeVK/ReV5E8XQ8H9jjZywjiE08iNQ+gAEMGLeJDY4eLjqO7ka59C2aagAuP38YSiYO4+0bL
nX5h4GXFnmVg8cacxsUmGiMMoCTSiacV+gPuV76F8qXjS8BJujy4D/y56z3eRSDDg+mRb4IDXNtG
Fr0z4Rv9zmLMPdIhY0Dl8YBVRP3c3txOoIuE7eIVLS7xl6wSPgoucH+/KKU/lDrcAjKVDqiVKMny
LxVmH3cX836flSO+8PcX3gRumni/Yirbah5fQtQWzw4lx2Cd+XS2wRtVLBYZw/iJ3cf9s3phDo1O
Q6R6pDEVVhwB07xi3HaN7Suy+Mq7YwqFX7vl4Sh3TXCf3ik9HdcGEIqEcJWE0thlAzWE/XDtVauf
hqFsMA6s68SkKwCphzqkO1lUPFw/2ediQiu7UpFMXlwDKmHrdgR39AHwDhA3pyoIUk7KseUosBse
CDOZJR+pPc602PVJVG+NHeOJzshMwwrfNXkzF4cIRKhYYPz0LRmTpS221kALBD+pZZjQSn+ztzC9
kjqn1pYQB5Z3sTgo70SsWwm9g5gOE0QIk7vbMa97VpJ/gOWS+hsQDP1Hgl8FYcAELNd/eV2GDoes
gQ58vEkbNCbTk/mefUrPnLVcauUz+5pVZnzhGAoV4IU0yJp4F6LfkZJww2CyvFj2YW3bf+dvcWxz
zmtX0uhX8rkSbK7tSVjVuIrmO6HYglW1k1/mu9lYUtNVjK5Tv21dDCD0q92SJIkP3rBKmPmoDgs1
czJMbbq9pq+H6sxtcFPCq0BgFBWojT+alAcEEWfS8nYA8AY85rGMz/zk4lxL/nW31O05Xz5Q9czU
QsVfj8nyfSXiB4klfTA/y7F9k1ZcqchZDBWrV5y4Vj25X+iWYjvFz1+OeDsSzRALEWYRg30d5htv
45Istt61urif9ths03E3mKutb4VLun1We9LA/UKUGZVilJKGRZIaeg1YVmvVZ0EQ44l5GtdSZbpE
iQIEZNhPA2XdbPnhiisPvoMYAcJXILibG+BfVSQv+deallevSKqlqapGayL+Uka2U58qzCTlIz5B
GPhh1Ss7WuxkG6arxOyQFKNSZRwXyXa7aEGabiEalvhViM4U2/xRr7wp92WsUO42CgfjmbfAZLp4
5aQdVI/AI/V4M0P+pAxRTH5jE8DqoISap6hSbfyNe7Q5p2uDUIkoBSqx/y8G9B8chSrlGGfcsX1K
EU8beBSv7oKd527zQfVzea0WXUX1go4DlbH0mac25aDw3I5hT04bdtAU4rFNXVN+F+REw8y6EDML
96rC7FG3BTwd8eqhgn/m4GSfViM+hcg/43PFrYXAwGDKJWHPRKC0Q9oaWfZAvSmNGqUoH7XdXpRV
BXl8lTwUFJLRsLliNyr7Mmwfzi8MSPFk3csv6SMnwm1c4QBLRvVg+SYuQ4mjMLEuwLdsPppFGmTn
15+QwFt5WXoWtpcWpvUr5Tvmer8s1zNOc5Ny1oWo0BzCFFmv997R7hhRuyQH4gTH0ZH94zy3lv3/
n15jWSSGzlGObQGGbEtj9D+da2IJt6apNAmTpus7D1x5ZO0u/sDA7EisvCUfwbAnkWJvmR3UF9tS
nHRpBKNRWo2UzzlPavyqXnAhYGNDYhzQcK24fG6ZW8M0KBxr9Fgi6NnIQxASZ3gY3srcoSilHBo6
p7jgVroa8FgFG727sBOXApWHyeF5x5bYsaB/cmVS2wVka4nL+6xPygNVNtcERSa18NAHDCxblVmC
x8nBIy/aVX4Y34mjxUGfAodfIQDawXg46xsqt+mTVOP38sLpsJIb//6WHWsqDIiOuvv3OxOW0+8P
WdU0CShIVGjpfoUqrCqRx2vPQyafRUvOZvqcqqElrYY3oBeapwT5YOIZSPboD8qVAUWGSKlpuTVv
VihKgSbCOfYvEI2oG5B8wj4avLLe3PqoTgKQDm6xGC9BfCB0m6c3JaSvEGxB5KovgtUmQNDLFud3
4QO+yCB5KxcPctjdCDgWwHcwTTQpzFVPsZCoekB8NWa9H+peeeOYzx7FHwgPLRhWrwxKUASi8+Ms
p1lo8dCEvYt/3glbcja8yIxtcGksDMJ+Tfea+6kG22F533ylc74cLbzclTa5XAhsQ4EYKjJM6Fn4
54W5OURB5kDstTUWWhXVNq7t2D/lgXFDBGknyMcGl4oIz1V6PiLTi8kHiqJA67BcdCi9i2dar4Jy
PANtXmEh3r/ygRNASxye0AF+0inlJ5A/fjT1noIPukD66GpiQWOR86RjFO1PKkkLbgUDh+bNDArF
n0KcLpcd/DaNHiivKTmcD1wPepQ8yAzO8G4mpAP/8xnI5HFgvDWEnEva2ch8ErJwcszp8pTgWoaE
VF1w6euWBGmqxa5Y5H9sm5+2pgtgo+EV1dk0w/kcLn+MnVTy0x+U2jEWVuVygPMjSdFovri0lr8n
uTjZTsw8iEzj+INlFMPXtzlAqOL/vqiV5fb45eDgWrFEU7VE3RB/ygr+5+CI7z2Tk75lTRM6WKwE
lO4U0Wz+RdzM0HmLQWq5w1d+2qoHjtsC2/eHTws/I0ghi9+ZhyivtiFBD5+c3/p+9JXX5bMbMEL+
/llRGf2+Ayl+JI3CVYL1Adv8v8dcOwjG9daO0lE+4k7f917pQi3c0pJn8IHwLjRsg8dro9Y2V5z7
aTDpp97lXlw3sND2dIvQw06XLTwO4TXew5WrGJ9tRwYTTqfh0E/NGpAatDJhMHYOzApncfejt4Y9
cnH2Bw1DRuf6nlvOImsot9bgjfB9giW8T9orTg24o+DvS9oFXedKwu5+zceTgi6JWpy8ngwEafvs
FedJkvO20I3h/XGMUkwfZgAIHwe0G7lXxWc9ruYQ1/AqdVGQ6ZGgfWL6SGpFlr/S1ue4td2DnoAS
JcgeqaOt3pt9eToIJJpxASThHQPJ5KEf/EzdX33QHu7SCiYHQ76SgLZliBWlrvJx42w1VyVJ3Ddj
lc0b+A5daS2FpXnQiBOlKjKu5+bQaicDeyX9h8kiHR0+rRiKJvje+qq+Zi9AM7cPEBZHRMA+OfMt
HLF6zqOks1PlRcgfzCuJP8H0g9xxXI+JYbK75zFQnjHk25YkPQB8zY7V2lww1LQ6g5NQkmCSgRXx
8HX1ILjZnpKgHFfkbailbS0e6E5833RXj0m0NZGqYdwCvR485TEn6gE1J1K4YZ/DQ+Qsiwsy590b
yh7MhsmJyE+W9SpiZt5eNneY0sM5+ZpqL5ZCRbV13f42sH6ro4yhlEIsy6EiTxcN8Jd+qjd6/zwW
AQ3hRX4a8nP3tJu8csP4Etn26Zq40Noz/lQigMEONQ0BQjpyQkCeMn3dK7uCs3MyvAr9OFl7KwQ6
sM6DeyRJAEhvafxtkI+0yrzujr8nHRawjdRGuX9jUdFqQSqUI+E5x/yCpgug3KOkt0AVvMt47MnZ
48d80Eil5zpm6Tu9EcLDFd6AVciec6Xx0wAGIf18AdJWTUBpLmN2qO0VzLvuWBK7pC1QEzAgNlnU
BXUSrsO25Atv2hE8yJ6PXTS2WJzghFhDoOfO8kUGc5+LNV67ussht8Cttcmla20F2PnhzqfPffOk
H7rnLmJPJGi2gwsTWf4Z3j86bPLO5FQQk7BL1wND+wOYV2q67BFs0iPRojqXIvnGQK7ktnNNYSVo
UObIseQm25RDULWPLZqMvbBLKOIp2yFFwRpAJo70qNj3PKWEGDba0p8Fx7eFZ7d33XK1KqWzVJqI
p+9u4rHgkPiVBAkl9102JvQazvUIZtuPx1TxstGbNOcOCPdWFUftI2FLV1ygbnX3tJJ4MKfnqy4F
VeZN5HSSn4DRpLYrwOEPUPXv/c6YaXybnIw7e+wYAJehUFFUCK8KKY5SBP908gv9zPHBfkDuPwH7
POoQOdIXYAdsminL1SihDYijTAsY54l0oaTSQgyyvBKYh9RGw73GX/LdbXCcEL5m49R8aBoZC/Rg
DHnXUOLMDIVOT5/D3/zuiKS2Bcs+YQswCxym4A85/M/msUCnVBKHSh4yISOskmLwMmDAuQz1ESCk
0qlNCMIhh+bOVERilq5hc/5VZo5+kigL+gAU8I6lMopjrERV1xKeR0CwqqErWxQVqxYixO5uXu1b
D0j2dKdkuvmq8jWoD5NI6N3t3KhvUrerGj9GOYj1zFqj1HtphMcCSkoGy1J2phdJ3peXdQ85EMuD
O9QoA6puDf9mxvUgA9lgzcM4WamYlOMaEOovsQWNYtVpeKc8tody2E2JL88edachn2r1q6Klyyzb
OPbMKyBr+0PyIPgaKRVMvdl4Ot1KiPEjfZSzmTbNEqWU768f9XMvrqwNkM9GIs3nA3aWCS1kxaPA
3OGbJHkft3Dqmnw1fuOr/TryIzcziqbzzYbVTydLmAi8FarxiFQcAImNtr+FmMmSdH1Md8lJFrfK
C8E0P7i+6iwws63uGiAZ5Mzkrpb5mroSQuWQfshySKWogIMp5zp/kDscPa3Klj87LSqsR5ppQMdk
1zq1Yr9eQ+MHxor8ZubTBHd98VIIKG/eTdPPZ9xYz1X6MnE7VGp04aZPL9hcQCUleeu1ocP6BiJb
PGn4vvA0jWKEK7eSLQoLko1RPzpmdCUmkziDgnkiJhK4jDFw04id80j2M6y9RaLIhtAuC4lvvB3x
1D9I2UEDUljdX/GCkCQyx8FYg3LaK5w5Mo8bjOMuoHzJj5W662Q4J/hhAOFPPm2J6CdwWYFWb14z
7aw9KZJz+yZi/Jf4k+JqTzfhIG9GnPRI3qR2J9HwWDYg9etmZwYp/RxpFqsEl/JhP1YeeAH1g8wR
0wiedrqWTpP58JiF6p3gUrLB0gZeOXdpRa+Cxe9l27wkSwrYOfbqytHJNI2G8Arf/4GINDDd851h
1R7YS4iQaZEeQHhglFvELxFiztUVBTecJL6Xj1Rs4dUTAieEQ0A0SfnBuzcfUF7X9WNTMhxZtY9x
5ZBfxYDEETtMPvog2eIss65fa1bvo/ZKSIKwtAflOfPpRmHxFs15wHqTsVjqamEvRMsapZAjhljm
JsHpkggbSCS8SAIrv2My1Bzxw3JMu3fVzqsx+o4JiiNpI93ftybfEWCqBIVn5Ib1dLKHk00My5Kk
ZQzlqiIW2DCfqrfbzs2iuy4RimKTdA0WSX6YQewSv886zHhndCsXBXZIx0/OgwP/rTtX7JgiEp9J
yPPvmk0CphRO9bNqkTTcba0f+gs8MrciJRFieR9qlafAMd9ajpX69fNPS87sGrVfF9lRFkbnejwQ
ORn7HX2rElqkiiH4ASyBrh/ExrEks0IO7sKXNWD06+XMJ4iOsNTdgIU2sjkSw9o3bSA25IdhkML7
FA8orDwWuPgseqjsCoI+7XbajTDY2eJYqbZf4Mn3bW95sbFuoTGCLpr9TlTOTD6E8glZzI1zhYtX
c/v4zK0G63LyVe59CnPjoCiPtA8U6cIhOU6XUw04lkIXQkt5fcRH5fvmzCwbzFok7FI4fTRY/dFC
5YaaQgjeRxI9F0qY3Fz6nxmSh1utGcrGXn/S3kpGYtjQ0lLTUZmPZvxgXQ/mUK3QbBtALK86lMqr
zQ2EZiFL9tfpMHgacZRAxwsveYX16RHCO7iHjWdPZpeMIYIG5siAFdLlxPg5XhsLBU94NV5Halg3
3o2fN5+Lva0Da0kqHNNI4nCwyPzDhqMSgpIQhQ8DM9WLjeujWAVCttJouHA8XkEEWJI1FFbvpvm+
HfWHsmec4/9QX85KFjB+ooWBf8Pckee0v0hn8g2SABMMfzYezc6ed7vDvOKe6h2yEsCxWQgUxnD8
85UCdIHcIVjy4JeEwwR34ttHDDvSwmY9Pw2knQej7fdGEG8kEqrgE6ITZxbKoaqvJFQNXyLm7t3G
9IFlxXX5o3sDDBBdOJuIMJhOBPzYmtNijZiKuAS4kFu6Z+LQ32Jh3csOXKYszFX7irArYm3mHvds
BWEsEka7wXwYEkKxg5wMe1t0jbXmS9sRPulxfrScYTVFzUj4iM+mO3OjN4Rbr2hTHWVtLIxFxOkY
E0OJcrrzlWLTLZ/pXi8PDIfMah0/xsR3OBNvNUS+qQ1u6nT318LNMQJmkNUIn3WLxB6zG9Khm6h3
RG8KqWHGbAfyrCmkQR0rgzh6m9iGanXxZu66g1afVSVkPWfY/n7kFS5a7k2zpS8iRGeJo0K440d9
DYX31uuIhWRyKL3TrI1nqQ9AdbM8AsR+F81V/mG6SEbI4+UqQVQBkABWxK8TQBApfcAY/VT1azYY
YVO0e35Xb4o3xo8AYxMiBif+YN9wMeX15+LlAZnLCMCN7zjAsMmIwWyhjRr8pBW7vxGermUgxq+k
lJShyGqtleAOBElysuE0FjbUJMJBc8AmmiC8bott+sncIYhBstuv9Xc5/yrYrpBYxEOcRURnMP2E
fEYusuwUJd7uqAliJ/7RZf7Fcqb2IX4i+knVTyWf/zzpPlBiar7mjCBjPwkxUI+xF1/jrIAD3fGa
hyKTp7fscxidgdHbFRJtb2BeH5VYi5Hskq+T1i1iErUeLpNTf8Sv2cNYuIyq0i4SOCvHda8Gy1Xw
dUf+lO0uJFOt5rOmrou1xChGe2ZFfV+IZlERIQKhrzis6+x1PLBO3ie759fYFmxYgGDvqcekd98e
uPbAbsVi4YpBImTPuUls8x/NYUWz89dcV7pvhZVmF9vC1VqPcY1UMl/Z3OFrFpdnUqqhWz3m3Y/Y
8tQtYZtu85KV/+CZ/QEQkWQLAFXFdhbJt/oLz1we9GvVIXVcPOiReOTPHdOvJiT5FEY1cPYzqBfN
S7wGDEFukT3LJ/krDXUS2VR3Xscn5tKPxJ4khOfyeK8/2mkZn/4dCpF/Y5aj5UEra2ABhUmJJv5C
7RtEjEQVTZiPsQqH+ylpQ5OJbx/SbqB6GatwmfoTOWF6SYXcZ0Qd43WGwyysg3d6SuUDDBxuil5x
5u9UfDAv0ZQdr9Xj3z/n77D0fz/mL1SmLG9yXWwT8Ugiybo54aMCwey2lj+l/vXvvwk90G9IFup8
5EEwuCzmmb9qzfu0vohGz4sjshG49EfMzPnevsbFF5ME3NREczNkTxJC34sHfPKWDiJjYpehvgi4
19hW/Rob9lVwyQkWpX3zdREgdzwskcNKQ3IVHsTSsr1R6HatO1z9icEI+BjhgUgMdE81XjipMuCW
x4sDHGU+Sa073m2hs4U9fvh1Ho5mKGRY67U/rMuCDZ1QEOok6RaeZgRMbyRKTcEVt7WvkeyqRLIU
pVOQCz8qCLVMTlsSSSJ1COo7OOL9gMMH7BqN87BmtaHIhZQu6XuurmiE4rkTbw+y7KkQYO87DBxX
uGA30SDv5tTLvwe65yuDPCKu3Pyc/eiazUTEINO7MrgKQUVwffUou2/kScOlsIUHUcEgRq8dQHdL
jTTR7xGGuUjaoMtA7/fEr6Fddw39XKCp0cg5ukqyZ8NybymgA5YEEMX9nHiBQf+6kRZTF+thGQhk
rafw3fXELQ2KFuNBnw+JDiIcCXnYWoSiakHSeXRZt86jOu/u2zbe8KSer8wv7PrDYIg4f9Lv9BAi
tK112/TA8uaG2hGTdmrC0peIKVEDCxobBEnaEJqTAnKYrPo0MJPUOEPpWFJEGNkSnIhlIybceONp
6BU80q/0KP+8Kfi/TQtVOPdH5MvMoqL8UHu3YmcQJCH404Y50N3HeCF3LoBfSaDplH0bJJJwNCBD
x0gsP2E5MkpXsyNAt4q74RXPgL/vBOU38xPOhv/dCL+wVZv+mg44HszH2nq2FMLL8QXYWKTCr0FM
cFN/ZtCSdId826NLOLAOSp+wBMGDMp4njtlRcMfxR3mPYg9mBv1FK7lJ9w/gGaOCP+1XPAoMfCEY
eP/KcR2VJsd2Y+ZjTgT/lu8XbNuTqKJ2EK8GBh8ICnatfpThlY3Z6kbGaVV6rb5u1a31JSWpfbu/
EuCqLjMmZA3zR7OMcc8SfPrrGSLVUD6Y+M2DQgGi+HPzOPR7onkkY1UT3dM/3bndpewRCpo6+CZW
D3AZooosm+zUAbJ1Hxqr4xNQKomYEPLmYT9BNnkXcYAq7BHsAJoZEw2qZ2FcXVbvekK4ScxoHICI
jKCU8JzbCQILTcb8yHSGXkildACXDqCa/PQlvO5vtIRMay9OTvBUQCYmogOt3evEgqVOz9ervXTc
IM39+yJBhfSHx78sFOB0fTFw+eVobmdtjsuiBcdb+NO+CTGrDQhN6eU1DFKedlz6wyJ+cC1l0wlQ
A+NIpKon7ibeIHN+RV/MDr9u226f57vm41a5GtsRfChHgUzGsKty72jHofBuwD4yGI097ZkSin3Y
lptLy1n30MFlML8BYNLJM0m4e0vRShBQXLx3z33xDoA4kY4GC8O9AEkSBHm4duSmxPEhxjqy87Dd
Nfcq4o66CXGEHClSKnuImvsp26YZA1uy8kTiMEOhWatyiPyV2PJqaXufGJC25bpcIgRdmc6oP06m
p2PbYRH6eCrYIvT6xId2LyT/cOx//qjIHm932uFfzgB/GCyizFVVXOVwZpWwouBd/c8QZppSTS3k
eD4SG895e0Fjnm067ktGTlRY+5juP7MnFCHlDjFignnHq06I+qeCZ6jEnOEffBPjD3OW/3ygX+Ys
ktbqcq3k81FOnkUt6lpgRRZDKq3lwcmFnbUMPSYAAUh+lpc8Zh8xUFxHZzvuZnM3fRnuAy8FDW47
+uyOsvP7z+kQw7gElhkhCcmeBHVIw67ko5o2QMHXk9hsaXTS/K1EtcIKam/e8Nnsylch+ZKggg42
QFoje7Qn04SqZnZUujbFJhOvub7XEsyGV4gw+gOIHYXqKD3GJkHfQRuk3T+2zx/PWBU9JhtI/Wl8
9N83lqLWVC6tNB1z0n4Kb254aVE2RUByQhfczM9MtmMrIo+GOUVOrA9ZHvp6gs6ErShg13JqzKRI
dq5ufaQYpHY2jEQlDtLsOKj+3zc7TIA/bXZTww1LpCCDkfzfjyuWulQ3uDgfrcZaDet774vZFpr/
BbtaaYU+fNV83l96EoRw9JBnZAUrCayIew8aL4GqRWAoG8Uh9tsGCKgE+hGudQ/NlXwe9FdmK0Xt
zvqa6Y0FHZNU9jNiPOVZ7p16ZT51QF2O8ARchR8sVfQev1gEXcaW8CG0XV3pwMKS4FQGMMe4l3s6
xzKgnawYP2XEByJh4sy93p4ZQCWXj1FAaAaQk+IBS/Vw2bfgu2K7qTEVYyCwKYbtMlCu/YZWUT3c
LHgN5H7hN/tg4sAAlvLAkIuJS585puH2YHP3AMoKMzFlQcevAZeRBveSecdj0QRUfabAwHg9Mpxz
xseZjPluNdxhJeKu5Fi3tZF4UxZBUJ6KwyVdZ1QyZJpQj1nNtq0PFp4n+mVnEKLaWb7KHE9MRjKd
LOdOG3jBAozYXAWLhDE9ow+Ny6/YoJyHXLOSAVEVOA7KzspcbBcCldE/QYRgmYZs0yp2bB79fh7H
qE+2KIRBQZseySY8t/EpeVR4Q8NpkqLuEnXiOaZZacLqGsoQZtRo8HrG6Hx5jthQ8nv9XF98okAH
DwVQ2ft0iI1b5nvsFxpx39TIh4C4uoe8W2v9e9267YuIHmvG1ZrRA3Ms0bnePrRq3Y84zxVUh20k
Mr6kb7S8vuRt7tt7WA62zvjy5s3KFvisW8mPSrwlTzNVNqLm5ve7Da6DUQoKi/erifGJeyk8bswh
HAeXTMZCt+VnGsRr6kPsa8YQvRi0+stHo71ep6hLjmpc+BLwc0lVrRxHeVsTNAVp+OlubppzAsel
zl/H5PnOOyrboxmzVt4zFvSch2aQO/zNgsFhH/Y94n8QWx/+CWgUBmp9hLyRGMf5ujNx0bvANMMT
Cdb7BS0Ypqfg+Mo3dDdrfMMIWb68z6TXMXpQnmQzdAU+aCOHCBAlQHoQah+56uNQvnWGrX9AD06r
oEYd0YXFG3I4oOCyfhwrKppnPT/JqdekxPHeaJXb7ATQ9fejQvtTF6ValmSiWubA+LUsyMZ5jONq
QK4JKvnDmb3bSUh8QwNa2lmmX6dbiRrxXYMzzuwoi4zdVYqwPmMZQ4JRHkh6h6/BxR7AZSH5/VZy
2jyVdZiafgdOJa8pp+FhfPSNPwkRBKmWgN8uCVrrlM8PiEXupdeAgnBu3wKCM2s1JPP4799S/lPt
qSOrhzDFGf6bofHNzMwJgy3OQ343m5uXcWLzMuPDGMgZGWoQF8rwqvSogtEIXN0JdupjMa/zxwVs
QmjuXOd/lcR/rMkwv1IVrP5lU1F+qcmSpCqHseFjDWu4O13sSkZwyQKOZ/Y1RQC6AwZm5il54dqb
JLaxTYvxLTk3xMROjznzdzJvpHqdsjXOjPIkRAcHgFkOWWGHlcJcwGkP63MCm3ll4pGNSUS9vZ3A
hqoNVE+osjyJ+WPqKJ/xYHe75yndtXA+ubGII7ZstLfW0/AoSi4IGUVxbxM8efMhFIj76qmWV6ID
tEsycUx+q01OPJY6Ts+HOuuerQ3O+ASXLOrguM8eY7WW/ITJyQ0fjtxTgrJoyXrWmaGr4W1w++mn
Lm1c1/CTVIZu/6B0/YFbKSmGQv2rSCKl8E/a7f8UXmKepZdivExHkZDQbM1EZ4DKSJVBU88An1KM
+L0Zg4FAeWFMe+0fNGGLAckVI+XYr8ZHsLS7/NRj/J6vBx9jIIhBpH5cThhigadLW0Ejs63+vFZQ
To5GeiwJD88cLd9itlYVjghLb6HmBlfJyeVNfqpHDmoXRtPFgH+VvXMdWYPDUae45q6wbw02kkKY
g6HvJeUfC/CnmeF/yUA8jsWsUiKYxbC0XzrHW2Fo1aSLP6saCGxxERACPvIUjgZv60u2ZT26yr6V
It6BTTaLrlq/bGRQBJjc1u4aRwilSTHHr4cy4hkpgREeF53t37fvH6Eeg81L06gibtV/wegA7fRe
TPvp2Bk+O0GbECyvM+274HLq0CkXC7d8JY9UKgD2TkdVXa6lyREUnE0Wp/pCpYA9pBgn3E5i/XI1
fYhpd+VY3Hyl/6ikoG63XGsQxcWPwtcMd+Y+6vPOnV/h5aOoBoz9+3cylr3927PnG4l0ACJnzy8l
tyWofasOHLyG4VuGb2L7O4XmtBoBkRB2Ruf0kUz3rgS1Np/1twkkL/ZRo8b3BwhDVCiG6Yuwp8Gg
iFt/svj+oFwUJDSTIF1zubYeqMl0Y5PHoUSv336biMvvQQdrlUG/Pb0yvXfrTS+swQi7MtJxtxXD
RGeStyvTzcCoKA+S2gafkQH583FR4UuuHKmJf4nkgNnnjMpYm4/ihxxNH8SMz/9488ryFH57Spa0
GBqZqs7W/W8hm+mCoExCNx2lRzxj7g5HVIVhzwdhvgrrFSm62/eOPoakM0hRhmQdmdrtB4TyO2f8
E1NtwGmVZnZbjVD3Dun9m2uGakBjVvgK0v/3t2r+ocsGnpXxT9GxaDTEX3j7TV/HraWC05rnJIxB
3lZSvW1NUisTR7wERAdT7iRbsMFU2qeFkzA/hm7y3c7QRgjIAwkk9wriye1zOiv69vaKO06R24J0
vulv9adwpnFW1e+8C2gpau8H4/HuhcTMySb7FR0XEEYsHohLK9uwIN/uJbaVdx0JUwaKNTVbMLZu
x4jnDBWBEF0poJIuh0OzZTL1quNZLMOMYyyljD5PaXxtrX/AVQAOv79TlWAB+DuSodA4/fKMpEHN
2mvMM+q85uoZHmY79/DuXS9O53G1yW6lhsMDlMvV/KW2UeMNa2F/PwwP3Cp7UHoUOPkcMLVpYGvn
dAnAv6a8bzscejB0PMzEBT/q2o3GJ9W8WeCaXEvOLDqpGtsyUzXSvUeBdvNj6VMsonTsEc4V07GR
vO5kRVNjwHSCgxm/SAxRGbQ9wzvCmqH0+29NfjCeF8ekcB6eeHewkxD8k2YMv4JA9Mzm0lbxZMKN
4U2UFk41XJqQNQr91M+iLnfh1zEeh0ovkjfd/RhHF9fb8Smr7OKI+Wjt9JNnmM7NcusDAdWfl1OR
egyGES05KZ5njvbGr1Ex90qAqF090NZm7GDkWYAL+yYx0eZhtCjz/4+y89ptHIu27RcRYA6vEqkc
LNmWwwthu8rMOfPrz2BdXBy3bFg4L90NdHeJosi9115rzjFDlCj7IuTSFlaxGYto7nanhgd/znB4
WLa5jbROM8mxdWoC1rVX848c2c3fOHrQ4mVpznjHfLwQtuWgZ0KghkKXdWChqfZjvAEZk6wYoerZ
THqFN/NSGDBPeLbSLcWGdDZn8YpJH93qT+1vpi2b2UenzcOneAWnD3PabHj3jXtkEIjeHivxIzWe
tAJO85YygdHVOlhy5+nnqKs6m6MeCRaHDH/fBxaCO2YyCMxmxqNoe92mUGxZYKuELbmwMORUtMM5
mjRQU/gVm0P35LY0dFASPgnEn0AWDRbUXGSEnsmXqIoNYcoX76zum3dGx7wY6qoRlpyDFsxmcwc3
ULwkQ0QqX4v3Dh8FDeG/WcRex/Cq3KFOB4l4q2RF2vHTa8KmjPZcNmVFvlr6/MEVmRowS3G9vZw5
UoYQy/EfErjj5iMjPVxoKrNxTvVMNMASb1yXwYC4dvdh+ZxR2A4pwptZXBJTsM6oc530ORjnE0KZ
PEH5k1EFAdWMM0p/aTXosHAhb2Sccqgr4DE32sLLD5xMWwJkCCUnxzyMFq76xGEvFM9IPKILs545
xn3agQV9t3lnXdr6oEpsWaVjDXNVnrs7nXmkMjEJhz8mN1WAm65rTvWAkW9g+L4teFBfIjg+4XrQ
zpXmtAynbB5rWkL8bmiDmMRowyvMkra40xKMfWBE976M/v9Zt47I0Qd5R2yuIuL/6OzUeSyCBeNK
ObAFGcBoe8d5O7uxiv1LabzamOjfQdnQODRxdrrqsHiB2VG+6+OJVlDrnTln4sx/Fo4ROMe3IV4z
khuTk4/cydxotDEAPTlJtlPRijyM4tx4xEfaF/NEOsRMZWJcZ93eYs5wi0f+3ZWuSv+50KvHqPF6
M1EVpgPtncYc1WmcEa+EsTBo+kMXS49oXHXhQ+dusQw4Vr9K7gW7efL/WsEdpTzehBtVuPQPIvbt
5jHOtCxVFVUM/P/d1XVo5X0/DGRoI2tAcM2BJ/adZOs/In7XOC3mF8n8SKB4Mi2fXGv9Gk93eqcz
JY5JQ7LdzzJdqJ/UgolJyxyi57M5vpbFg/wZt0v+j5FAqCONEqLT1hobASwksPOWnQsnzTzoIhi3
tdses2VEHY47WV7xDhcLlxVu9gKHnEJojDeDCrPctAVinMm9kBfW39LYhsHJFfb9eIxj0oI3obwK
zQdpaZwDhx43wQHSPq0v5jZD/qdYTvQhRAeDw1W+Qi4S6AQaI7UfzkGyh/+IayAmZCfOGH8vvexG
yOdPfUC08yqhGkBFyN2aypUv553GVDpRFPPxlNDuxxGl2P5dgkXwGN6lgR2Pu/LlmWlfuBY/2zW9
p56ISjO0gTHV6XKcx72NtLxD/JNfXtJ8Sz9onIt29FExYoFBsmWX+b2A4vD7w7IncyjWKYvxQP5r
WHy55GoMw9YUsvGEuxNk7kaNnnxzneF0Opqo3Figun4l4P4uH1L10j94MJBgsKJ7CWjGbaR2SdGV
an/COw8i50zCGmKOS1OdSeoxfwLAZYiz8hg+o8k99v5Zs2a8CsJwL1kUP/olcSTSov1tEju83H7M
OGhTabaUvTJLW43GvgdO1upL450pc5/sGTaxUSooRRApmmtjIT8SzaLcZ9kiavbTMbl7aJWjljNc
WWj8CpcSr+GHPmtC5NAMmIGgz6M/QX3yGJDYseBYJ49gwUuwBjzI+b3EWL6pHtJtZYdvdXSfU0oe
yDxLHeKPk0XmwQVZmx+jOSftO7amCX9X37sAWj9w0JcQvA8ygCRrg8BLW2JtG56BfZYHeB/VEW0y
idV8Gz+csUWQW/0wOsR/19aBV3CDbz6mbAZ4YGdMSNl0MYXNg2PeHPtsZx4wCPyJGNls8TapK+Zr
QXgMow8UkZGGBFFUd9bIKreYynDRdt912fGSkxjvI8EGVFUt6/4k5I/quRv2nLP8v153F4Z3tMX5
pZVbx135h644AToa1jmRI+O3lIg2TVw/HIPxZHykPNPjQteetK1MxLGwNLydau5Q3SdkvnC4Ehno
PgdgRV9hO40Ioa2T0dhcrBQiDOvYlWa3ErW/0z9ZqnU82ipLIklf16a+NlHNXqqV4aSLS3fKpxWX
Yro0VtrRj8694gT9Sab1EuzVbInticYsCC8bC7c+LquEWfzk3tLbPZAgq9ha2rYYtlW9QqWHKrqh
NDRQfTGZt5jVgzYNbPl9gxmtuuBpjP6IyYI+ZxstVZC68gqxUD/eIeRTaeHjzZ1JeP9Iq1///sJ/
ZyZefemrc7BU5OI4lOpwovuCGKvscTTYpAKiZBqCVeLEa8ZwgrF0R07Hjv8CHSdGVogxHZUHUDvT
5vFfdoIjVNQ2jKtqBS4JcGM62UiwlsHWOHJgDpVZh+vmYAEUGXYUM7yyKR4gprD9AgREDXAhXnBP
1HxlJLb4QQUcoBGNV/pHg6RwWLAGdhghW1RzIBBQkVd77SLJCxNDWI5gFmgc2Ie5ki6rdlkY++yl
5GfBrHNruvPT+enrYzKtoF9WyDQNuqQKGe5o7VYT0Opts8+QmfI5MuYRA0L0nfnKy96Z1+GRyDwH
vF6fbORngfBBhOYV/36hsm4VLOIUeaiW5HcldLyPMbxRJkk/nN/p2CgciXmsGf5fnfUGVS/cJpeH
UyA4eUNEIj3NRUPnNUNEbrfadMc1nVEH5tEb3a2fuqtfPhuy1n/vk5lFSeh602cfama/++k4gZ//
2VwZMANunPx/0pH9v06aKoIBUq9nur3CfLD1quGk7gt8dYXT0z4jaCFcy3McBcxtcI4BgQ+RjW8w
jozKejzDw5z+xQ7QXvSHVXKgZoDs6nUL/kHud+g3kVWXCFDte6Qjv796/9aT6zJMt0jNgQ6EwVW5
qmFFt9H8lkzsE/S24JDXDn20GnvrXjadtt4qymrMJxCA9lYdS2UxPKQoW7cSCgtgKlgUtBtP9nfu
2rQWfLmgq1q1TwNT86YLqgtbUwDbTJ4hH00KHVEndYp7xIe/34N/uQvX94BADRpxiq4a5HH99yFx
xbiTTDVi+Vm30g6KFgX8cCBBKD2ibkDwh8dU5oxkbJF+PxfFppn/fgU/SfumOA+OEKj7MGRevSJj
Y6a+qHrDafj06epMmvyFYp7FbrLqCVsdbIytId8dZ271It8bRHfWG/cjepbA7yCGRQclOYKCZQKU
5mMOJuLPjSv86ST65QrVq3uUxoDSRtMfTqBhIaC0lQNVgIYkdmXrPdqXwjw7QcUEiwQiNCSJzyM2
F+rQzCN5lVbbw9RRchjbu9UN4YL6056OMVTl6ZUteeqj/vf3Sxo9lIJW60+gwfVL6G/7XUZUxXj0
KgbSJEb7JwlfAP51TgVt+ir38SwHdtWy7Jv8J2m889QHId4FxUXG/QIRhBYU/suN39gwno0cIQKB
so5agu49WCtEaDlKI8yLLK9AoZOHYLy4qDaSd5fZp8JZV1hp4SE3iAKglWujVvZw0gHHYtZC57VJ
l02EVmzVZR9atTHxvLdLGbM4d8k2/9TiPMpPQfPQ4Gth5O7dI1OKnGofxE6oAXI6GjmtnodRgBC6
ZlsLA0dM7gzQGLAn3yRtZY0fFvI2y45FGwAUWg5QH/6917wgzLOwZbCfJsscGo60aTE3pPhO6Bzf
pSkcneTUQv9UH9T8EIr3QHYF34FjnL+AEDbV+wFxExQpYlO89p2Ku+zB8x6iHimQ3a/qat6Ca6YJ
/erjaQBdMteeeZGhOFbuocEiUfqzdrhvi73aPEIwXoANM9+YuCY+iDRGHxBeIbK84E3sgm0QOaEJ
CnVNuR+Su1Auw/Ie1ECBXfetKA6hsYxMOH2YVl3kjnJ69moARg7FNmwSgcMrs/F0cDJzUh0Yh2Yv
JY9yd9RNp4wpnvHzwT6RtSeOwEQCIcEMdqpn98FTh79/3HeLSvkkL2GwFUxTCfdo4DyBTRaJ5EZt
1kr/IeMPzzcF3pNGn6Xgw8XnDMpxfEQi0WBWxaUpNztMdKhEkpUK5DA6w8FAwo2lFddpMNjiPc2L
ikoT9Bkwiw+9diBQQX8i4tuEDrxhb3gID97d6J0UaSkTmIzm6dGp5829uDIo6ee45xQaZXQJH11l
nh44/z4WA7YdCZnl0ujf8hHJ3Lq7py2CpYbdVhTPQohPI5PYZkiNgrAboEtdK/g+A9LFSY+bgTYD
fetk6Etx8tKdfGvp6I2HsjioyDkcbQNRC7LLk/qUmAtwV549Ko53NBBqZ7wYzsSkwXKyIeaU2UBa
0VX2/1ZQQ7QFLnO8AhZWlSeuRo0esOxM5oVmWjWCY6oeJNTKzMOZKIr9xcCeky9Tc+oNyslrAnok
VzfaW3vy83l1D4SjfhVXVDPGhD+eq/5ZMGzRXHOAbch01pdq84Sfn4GVAOhg+JsPmKQPNUbUg0Dz
FUdUm++Q+3OoRcLNebBY8VekeSjSxVWs3uu4n+9r9HCFtQ4Cu4tfiAoWOOdgcIJjlaI0ha4sUpXW
nIBQemS85wV22kXHFMAAoUA0+iNjifyiDEfjJJSLnutUMR9QCxVAHmzsSV3+Io/3SAmNPUJ8GpS/
L+TfM6Q49UDghwQIm1yxrgGxkquFbSSX/dR3MU9KsywAR0o2MccazdRkTjhNT/uYaniHLhqs3r5i
5DIs+z8t/4m8k3ZBsjKeiv4BLyk6TUgtIGUhCsqbOnrSyg9vfErAUmSfYERk3JjZQ3IHshdMPCrJ
wdywbGLKotOfhu+/fzfyw1npr3Zy1OCyJhKvhMb030HjS1nM/tRkbcMZySU3Sj03id1I64I8Jdx9
jNXpvbxRgcZcnnSYaBolHJqFcXSVdgbbkKyicT0YUxiB+irCJsaLZTNDGK0H9ZHWSYcUHO4F2PVV
XK8G1KQL1YTD/DxsKic48EAWS12YjLbwTNsVYjh0RovgLnzLQtzRj2l1LwScOKDHeBeNUAeaW9lB
32QIVopLjQcVlxs+VSxIOG8nkmXF6k6rtbgXw2UElCBex8FSjuFF20XLuMIpMVrjLY8OQb/Efc/8
GFmXIxenkd4B/QLV0Rivq/AY3+vgoc6dBq9nhwC7nOfDXhPKWfuoaPdWfCgVuINgFGdicYK3zYiE
43oBP20jE/+dNZ9KdxI5GDPX7yEqJd1fdCmuuqQ2pQ066/mjqIwi9kGGbaQcKju4G7xXTKLA85kk
RjUfFQFl6gwQyI7hB45BDfJICr/7viEUxVvoT027MN+rP90AzRAn4WKobABMGu+eOx9vRfrqPxgq
NF6Df4q+Kdb3qgXZq8ogtaLcnyLYquUqTdq5roEQKegPDkCHtm38KuSnzuAp2g/pfY3teWdVzlAu
UInFDCOBDYANYf7U7CJMWv49mlllwLY+T3OSYyfueg+w6E4CQKSvXDw+vEM6cvu/lrpo3bsoAW0z
ONIncOh4JaVPEWdbDrCICMoZ7K04/ws3pdnR3gGAYrSPHidfFBfgnuh51quudMRt267r9FZFqk0F
3dWrRHiMrCILMnmZrsE3gSx3RSR0/al+duNlBKlcZLi49qlVCt4NHs7uHFcreq8p0zXocVq9Zj6B
fg11PcOurcZD4M/1vxoBCPNiTz4AiB9tBtoCpXVUohdmpNJsLboLWArt7JBMLBGecONP1p1DdQ6g
LtQdCiOzxmKPp3Olv9UwBJFpsAWBeJz4B2a4xSevuAsRHzvTcBbUlBJILg5VsmK0KO4B+ipbAJbG
MFnakr+5YEPuZOS1plPCIFzNcWLMfPzy6EC0SetYYm2g8fmWPEvQRjiKlSu6uhFmewsD6Lyfs7Lj
VhgPrIDxUfQ2hTXTGVLQL0KcWs0a2s899FzkIOTMp70tXaKF+F69SwxnSFVB2i4QMhVv0LySzAIU
P18gSBao45g/dk64egOZ+nSW19WHxGxXWjf1Bre7oi/Y8E1YsQzaVwOWFulcjzNBWgOcV4IV/pLg
hdyU0l9jGHW3arUaX9lUDr4yh13SzcRnMZvFMeAbKJYzNq3whM8UY/TgqD6kelxd96Ky6vS9hywz
WHTHt5ERzrMy3zCMQeYH3MPuD6B7/urJ2xQ/k9nmmlMJMtzNAGJszsRYvGPdQrM3x0VtPmYyAPro
WJIskByl/gAq4R7sBrLNFUTSpUxURb5pWXWwY/Bq2OWnHEyu04FKfYnhc3wkazFbFTPxpK3RCf3f
E65h46rEs1mQZzTF0q96T0hkg6IKxv6khxuSY93EIRgYFQk8BB2e6KG+DA+YTW/sVPJPb9eXT73q
36BT68Kk5lPZDDLAum+xhgTTMe/bT4/Ro6XdGbdaIdMZ8tsL/eUjr076kuclXdOK/Yk3WMCr/GLq
M5dZK75HpJmMvE+0yWva5AsGhliPdhrk1acsvPHVv4cWX93wqwN+U1tJW0h8dWVYxCWiSGzFU6ME
LZ751q/dcEkJjBiqYbj9ojlG7xR4/Bc1KRyjIz705u5mYNa/Oep/7w3nRqKW5Kl9o1Mdce++1A2d
1aVE8XjNSV7COS0Za5szQXhpiV6CNscO/tT0C+1QMVjeGbHdtbN2T/k8dbHTNRXrE+EJ+LktdLY3
6rUfmhMyzST6wSZTHGTcV4fbVgo9TS+7+oQ0zLvPrQeuaOKCCStOcmiGFvWrgKLaX7ERK3f4b2vk
ETee1u97wX+v4WqjVAvJJSaXaxiM+3KNIM7aBnNcHfCg8lOq3nhSje9PKl+UIhUeu2rAwr/6NYo+
0s3RMuoTYY3xjjA7aCXaR1o/D+J+Uj7je+3rpSIumpUnTNjbkm64bdgksjQ+EKulEpxFSNCVQgH1
OJzkfEmvbVjgyjRPKid9MjeYwWk2VRVpqNCS+mSZyMRaTJgxQ+XUXlMBO365TcI7xtezws52zE4I
09LmKQJq/OIMpN9Cp8pWDbkE5kzc5Rd3xZmxsf4ajwgGwGg+Mszu+XOj+rlqNgNKjXDevvz+21jT
zbh6dJlB4+pBwEvT8Xr9kqROGMxcqk9auamp492j6uL8Y5SztAZknOfikuZH8wRMBAl6SOgfmkZA
a/yOPRVvVZE+uIGEVBLhF84ZnWFIVOVF/24GS+HRNdbuihLSjc/AWSkyy3fYPjEai4OxZxAvJId+
E2Zb41JOhjuDXe0vX7Q2tpFnC0uvcepL02zybJmsiSQeFtSCAx8+CVOY2qObDsiJ9rXFRHvceoxZ
HhlEtExlc0cuz91RnpHOAuVtHrELqGdrTTG2QR4PMI6DRPWEKrJ/YZT9+139oSEnMzM1JOhomNUU
82qxjLwiH009r07iRoh2YTfLUHChAlkrqIL+EmxqVXeV+iRKGDudnLIAms2fNieOaI5sm+CcffDe
+ccyf9TVPerm8c/vFwj57IffXaGrjsZMlZFtXu1bbRd2dVIL1Yk6i6FIosPRnAkPvBC5bwuSPcH1
EIbMdeDU3rKg9T6Qr3YYwhVyD1IB9d7R86nTWb74GOFHSOquPFVC3msVzBNsrvkcbKD4Nr4nr541
5/8CeBfoM6+EnulwDMYvBs8gFO8y/dlXLoFPrMlFju8DxBq5tfRrWIZgtuiAO2m1aqsVXNG2AzmH
KaJaZcGmH3acWSZRhGQX8s4SN0G4FPslVgGzdIhlYQhvfRbUkbCCiT7L5n6/Ls2JTdLgLYEMQwzk
MxiCQqAva0KrQrPdPAiPuG2YhQYls9eNMQJMI1hprwVrq6Zkp7RcIkzXyvc42sj6Ks8OhsKpZIYd
IUrIWZg34AqIQ+noQ827E4bw4skHH4zTr7chiBbVuihBN68wAcQL13MKBqrRLhqejPZNAQ1PYCg9
Bxj6ysQ/TQCcECqFnZZWKXwUyfn9UVB/WgGQj2smgYESjfyp1viyeVlGJsdNL1Wn4LOhlafNkPEn
nW19WM8gK6qTB42HsEnE3wqJtwMDoIuy0zf5A24SnIkkVrlzoq8Q03ALC9/WP1piuMY5OhwNyiKu
/XEGbybd5R8TmOYdQBHgZLBVD+0tpcoPVoTJha+gy8bojs3qqi5SBkOIRb2vMIg6DfBwz4amUWBn
B17azjvXqVWHyAshWrT8Q0WT1ylplKXLgKzA1AH9VuH7ZpyN9dsJyT0/8niykLm7SFrgQhnYsqwM
YiaNOsc1VsRQTQ+IsIHMc1A9lsAZBsa0d0xrAdp1+vCWHGq74KRu3NpWp637eun++mWvFpmiKpLI
DccKGZqjhyhgFuULqj7vkQn+QtHwAc4MaSkNAMoAUzQYK7QbxdgPE6vpfrPTstEiQb4Ww+Oqz3Nr
7CoiThuE+TNhZe7xiu2Sc4mqYsEz8ke/4Ggr5tyog3ynrhFnbWi0jp8EDeyCu/KN98KUWf3g/vSP
1Y2R2r9l7Ps9+t8LvCo9mrgqay/gAnkNR34fsPhUZyQQFYvCJ20AVaMzMmXjxF2vdAi/F5euH+yW
cMF5TqU/JcwrkanWTL1gNKP3HHRO+ZKaq6JnZu6UNDlyZBoTnxognP/JUZtVw4pWBftguQxQKQxo
9yGaMv0FtESfA1+SJTiNhU56gUu9acEqLeEDG4ARi3n2J2ce3dvkNOvV0gegjixCXUPi8oStJz8G
YK/J2br1U/7QzeCn1EUZNa0xndqvZkiFJkaS7NbVSa8xQU/8UX1Yx+j0sdtOETKLLFzX/NVELzWn
/wRDNlllDq8VGweeMqoqdg5jWOhkKvRAdiaetA4EjzbYPwXlMDNiECsOK4hQrVAa+JRFPTCzedcv
I4imHLALW6d5jAYr3KGLsiYP7gLOGm+ajPC+YTeyRVaY4kQUUeydEv0s4rXFKJXQd+X0MeXP14/6
+fcl8geTw7SWqFNpL1FVWldFNIW/XlWFUjAGrvhx7JCjzRkTkLYwBFsqnLq+96xp0FCOOzGJaHu3
s16EvjOv1kHDCikcOKu72ww8qgAXXFjF8SF/vB/Ot0aB1vRA/+eBp4jjRzRAfBjoCq9XwDTkkR+U
XDoZnp3FM0A8+dp8MyDHQsCbSU3FVFIoNv6xyhbxHxDeBgyYfAfyr3e3S6jVHJsu4T2Rr/Qh9kx1
oC2S171mPRxn2pZGAUp4O7UFss22Be34rQJGyl0GykOIKvE+vmPsBTN8Y3aPaGJ4kmIoabb7Wv/B
8GjWewS3UHdoTxlrA1nzREmfdzbV9c5yD8Hw1IMydZe51SJEBZ65YIzAec5ymE7I+kXhTcIb3C2Q
rXrjH524B38jFYxXVJuMywkMM0A3I9mhbta/PwX/klO/3VrGy0RsSSZWkqtzhZAUUmdGiXRyH2XX
kff48oUdwJYV6RTVOVwU4UcMxhzAEig7YeH9le/Mdb8Fcnikx4dP6lIqdnpvzEGPJxa9FeZ3QIdI
oIBkREm4Nu54ONJNhJCK9svUxr2hpdCm/e+/X8FSJguEIaGb5+9XY9i8CPLO06PuFNAyeSQipwi3
rnJvCVtxD5RtUF+CtwbJf3HRgWvFu3dMBZK7tip77Ba6R+U+q7CIoTVvNypkJJEVkczQ+B6RI1DW
Dhu+uLOKgzz+kYJNKm7gb7isDy1rX2psWfD44sM9iYd+sVPZkR7D7sW794WVL92owb/pRizD1KVp
HM/R26BNe/XSGo2shJZOthT7PNq73BfsNunoNM9NZvNSQsrZckhOwaDuKp6bqr4xWJamwunrzb6+
gKu9R+wFK+kH0z/3w0HMSX5wUEtKRe3Qzu/lTTu+pAgDRYArb78/qd9EEP8+2cSfpuNS0wm34sq+
lHSqMATC0Bn+GXdzFT11mVPqeylO5xHGUfmiBo5gFbYhLH//3Ou159/HWhOXQEN8htvmvx+b+600
epaCIrLepNapid8t7xjLy5pGiK88/d8/TNZ1S2E5Nki4uKp+LGTtVtfL/rlstyw40HgSxoRY3eKN
3+9//6wff8qvH3b16tdNLmZhBMZzmk42Z3HMSY74jFyg8enZVUtmrcPc6N64s4V+68OnB/X6OcIH
pBhTVwMh7tVRLUm0sfG7Gsw40GYpmpNuEyLBm0oYIXRSzGsZyAkTEw58UotElZFJppxMLE8LnXjR
X27cjekDv18Q9TU5fAQOSlelQlkRat+MXFBE57msT2V/4cECDdhle7zLqr91rbecbNrCMfGK/P7p
0x/+y4f/S6n58mwXdVLVllH5Z46ihnLhd4d7qxXbSLm4KNm6W1/2Wio3PdSKOM0weJkmUfF/H2ol
jdJedgv/7AZPSfnZKm8Qkeqc6BvvrS0vCg11avA5TMjfv+f0/F5/Tw4ytLJUHMfm9aC1SRLZ9Q3F
O8flMSd3pln63cvvH/FN3vbvu335jKvvlvtDV4aK6hEhfEYnLfAoMengJRJJsUj9E8/yIN44b/70
NE/vrMgJjV1IuvrMSo5N323xO6i0hTj/o+AlOwe9wK3473+P4fUd1DU0ulhT6S9eCwcpjoTRFSrv
HJp0qap61sDf7bXHuKr3cmgi1d7XTDwrSIEWh1IRXiu0eFvMXvsW3sHgLc2sXJnpa6bf+G1/Wij/
98q+JaSbie/lXlXj+aDQJiXn/69dPX2u4sZn/XS/dZ2KEL4Zozhx2qW+vC+dUJdS6UXemXUriJe4
tNh7eFNufqkf7/fU8lJNbSpBr3MBzFL1xl6N+aRg3WLO0kAyQMgO3MK2jFeJqkfQN6O6bDoij9/E
dqnElzpCH34yEtXmknK/vHFA/Wmx+HpJVzuSmbvWIIqJdxasNzHZiPlbZd7V6UH3qADaYwjd8fdX
6l9z+fqhMwgDtfSJKWdIV5u+5pa54tba5BFBED7O0uActc3cHcBbbIaGI0th59BswpFZHYCtgWR3
Orvd4FhmOY/R8wyYbzGEAEgItFWKcs+gNsraTYcAzqpBsBkjnWdIZqiIwueyJU9nYKPFvwC40Qu2
tD5//04/PUFfv9LVcq9Z6tB7kSmc8pHjDyDOrVpvcuxG6fn3D5pe/V/u3fXSbqSG7qFrF04d1uzy
iUUB4bzWL3//lH8r528fM634X96IKI2kvI5U4fTvh4ELwtKX5cvpORW00QkSNtSWNJ9o7ZIVKNWI
U4yXsGbumtPDfDStY6cdg+Hch1vBhXEX8zgzSdYm4efH79f64wptKQr7vkVOD9qU/15rofad7Lsx
16p2dlZTy855jsTyKMLpxUzfGX9vLpzfesNsCzy4kyNNlNj4rKuCoxg8rUs1yz2N411Gu129k9z9
xGVFW+beQ1oxuoOPQot4RripKrYTZP8RB4V96N+VU+5g8Wq1+mIoJ8UC3kECssRuJuUOF013tkAD
D45aJJyr2OSTQ6Lfk+OihX97Wiz1x8j0zjv75SU3DhrCNAPGGLGIpLzzVxMzZ3qmBrpxp3/Y5w2U
s1O9bCgIm66WCuBVlZ+nuXvKSKAJlm1OK74LZkPZrkLpRYug37yqtCw6uVrf+OjpR7x6IA1lymHi
6C6yfl7d76A3pawfUveEqyvm9hK3wVzziGa47Wxkw019yuWnbLzxcP3wXvOxoCwYSQGmuq6gIyXr
hUgJ3JMnHNypSTceXPc9jB1C6X7/hrc+6WrP71uryf00dE+iiJmImJzy6E0GcQ75nfB/PeNOTy9i
bGhaDD0pmqeL+fJ6j24eC40w3c30mBvhvkjdRY25VtCZz6GGz8lGKD1xLjQ9qqEEt0W0CNWzqpwC
VJlkIpfJo5s368hyV4WPen6hs/SRYE/aqrzUo+lBfCJlGgs0gyTTeOyaYBkpMJCCGnk+K5ZyGhFw
JgoBkC1suGw5dBZdLcGuB07cmcWUoQUaT7BVemr6Yyu09I4uCbkwUW6cQ6BNnq/d2Jh+OsIYGpZ5
nXkPz5p+tZJwYrNaz6/cU0hSDKpRZc8RTSJ/T1gS8wHVPjSlmZnZknLjk78BGKYfhPMgmBBChCnH
rt4sNfV6zhL8IOpYkEKBOmEjGK+yclbaRccoSNlkZoaUA0oY4p+gnKvhnWoeG8BOixCEptQBJ0DU
zlAfZPlkBMMMwaDis0Vc17r+Iu3mAZ4a7PXLEdf278/uDyWEQdoRdQ3QEGrWq8cpjGssnJVsndLw
tWpRm7rPXfeiSk9ZcA5z4kFvbbffikNTpGjFa6IxnUODeFVB5G7fxf7I9kRRrqQV2abTybbF8Esd
YEU3Xs1vAgGMGxorHkGR8G/5p6uPs9JUDdKKHYbnYhhQ2wP5drFvIwxqQffh9wpOnLDMdu7nnxry
BjWa4lI/k+SU3ZpFfVsnuBbUE5KC38fU8fX+99VN6kKLvcpwT3xnglxiH77F3KeGVG5hfP7VYf9Z
c/koQ+Y4jXIPr41+tSRJXUUsm++6J1fsbJEE2JbZPlWYnHo2j2Yl7ClIycTohvNYHjXrIvowFTGc
V5Jt0D8q5fvfn7OfvvvXC7p6zrzI97I2E9xT10+TKRfSV7GtgYwWN37xb+jI6Rf/+klXv3jZBdmo
aHx16p6gfdURz5SCuYglwhmyNwV1uuciqIucmBA+a0o7FaY3D6CoaJ3av8jBKxUWDJANzQ4QV/x+
H5ASX2+H/65vOkXQ1aFLebUdpj02/NwshZPEEoHrmBLa6zArtsRJKxehKMhEWkjCu0lMcRwExOCc
Bu3Zw00S5R9di8Av2HpWseQUt+1AuBf5sDHSvTq+9ihwamHvVZ+1++h7zSyV7g1QzEPP4jE+MgHk
lqD91Sd2MpCEdqO4bxEsHVnd19rBHx87wsxqFLolSIOQ9k8aXeTqvUo3IJEHeZPiN2qyQwvAWTPe
B+3EUyWlJ2tEsZD8rfuNiirRxTfbuh8S50053QIS806pdsxAPgb9XjE5LHBMaMmUaGO7p92ud2+S
JCMjpg9OhrDXfYgWJhP6yskRe5hLhWQ1pCCh3xsE5JEEKXT1HScco11arbjP7xNAkXoCdcM6mpTU
AaiyRHzXm37WMBvvRr6AP1d4z/CwpxmOk4ISjkCbUV1Mpa3XxQdLeCxhXdUI3NwAca+HnIUCbTzw
I3GyLJg1aIHTGBiZu2VE4OB0OUVECMK8pbuq9Z8+fIAMY1gtbBE6QM4TrQUxw+StHCIRgldUvI/g
SaJ0n+m42qvYjizOT3ice3QgGeyU1iSgjJB0iTAlfrFYfy+GNx7ZIk5tpGkLS9sLlPNlVjoj8SgJ
V8GPGXoHSfOXPXO4jmSZ1Pwb8+eWvU9ePEdUUo9oCBAP+WxNGfYFGSlKfJIApBZmv5A0rj1D6sn5
anCXWkQ/LdNnihrZUnisyXk1LRoLBd7w8Ik/KjEJLNf7mYBCufX50ZiM+wneOFbQEnBcF2IjxaSi
ncUMZVqW7mhj9WZtiwrBjQnZDXj6JGs7kHjckMFNuyl11X527AlPTPN85UboVsmC1IgA8VJsApwl
oW6bgvQQiQbPzLri2Y6Ceskvhm2fVPSLqWK6xqnhKdDJsex6NMTDJzdh4GYxiiJCJTVePXmv5ARf
PSbU1qKW3rWlfixRpI6ujsYvADaZ3GVa7nRSuZPdZkezYiS9RtA2CqRLs/YIBCcdwhrAuTDT4EdP
+DE8qdqUhuqIZLdJwkakPZmbHiVtsArKJyuyMQwnfxjZL0v0u5wHGvPEBhNqEmnz/0PamTWnrTZd
+xdRpQFNpzYameIpdnxCeQggIZAQM7/+u5b07HqzvVPJwVfEDmaQ7rF79eq+u7eDmZP6zdg4kGfN
SfbEg2/NT5ccH9WO8lN2WKzdcIXH/QLdcJxTVzbAyUvKumxDPQsr9W53a3dQQ0Xnw97i/M1cZzVM
JfmGolVOfAiHsg/PNbLBJ9FwVfuk3rwO9tQa5ewTBzEu590nRrs1hwMqTm+LC8Qr45cfBcxJd2lv
w2aTsZNmhjVAlBx39bTg7GVgvSIXUBt9Z0zphd4qJkJg43jRnvqb+Wpqlk3EtoGYhSTd9jgTfxpv
fOJTCcw2SsrvaKVwLCl3mkF/9uZiO/WXQVqynnPF/GIEXuqKQ/tkAum9wtiJA7ZXZA8gScQRj7V7
huG4DOCmGw7Kyt2h75z8tz6eut56iEhyTCMz8jvPfvPJXxBUE4Nwkw3HAN219djjGEGv/s6x7tol
4SL5SGcctiGC2WXtnoi2dgK8m2RwDp4dQpTX63ez2WOcPV2u7t3Ke116AbTawxaB0TMJ02RTkHB5
tCDfp+UQ/E8dIDuPd/jwzDMCzfbDKnhbE7brLjnkQ1TXBQ+TQTnQt8tJB7vWkK0cZiWet3fcsWOi
lX3vEOLtLR8Pwb3HKZfTucl6J+/7OX/xCba4brdTr3rr1w8Mcrn6aVbHxMONadlNVB7PnJvbj2rS
xpRFdbP2qDVi9PF4grX8u5PtDcyyHgX9Z4yG0qxxPZPbKOJCq4BTx0VA7A4unOM9LoikOOnIVYF7
/xNVETAPbOKVij9xJqTYkJeSCP/+lRMj16fGvqs5A7umWqjb3Bn7W8u7C6iqUdAIH4mOCyBtCBZp
3Fm085EqZFXzFDiUYR6S/phC5i+2d3c9kPecgxe44woGdIMXNeccFBsLYvpKahtz2U/K5ZyDkAN7
WSYEe+ojMypYUhm2v3KyIzHS3m7qExlbIGUwVcx5eZggRiDRTeO1XL+TeZqkPtTmYf6PpTWsg3II
xW3283jPkS1mZuFTNnP5sXKp9U3hv75NBl98W81iXlIToXFM+uMmgci/3WXgk+gcNnmG69A3/poY
vkVr/0Fz5Ezr49KEeDO+QBqnbPaYPAaQBkLXprLlioLsVR7Eax/vO911V5w9WFcZrm/nmN/bxqcl
Q+NMQvt9vOI8AEqEXHa4p5XM3sWDCfKVktkH7ntx5KBJRVYB491cuekK+R7MLrfHfNgoi4tzk5sE
Gm/GxWFSX++3myyAcF4SqpZbjwdCTVdI2BPx73Xlj+ueO9z2YEaJ20E/k3ovtyKyIx+Y6WWJVUoH
gCK2SSbrHXkgy314cpeftBRC8XI5c0bHiAswyxGnmnd6aU7xguK7/mWX+LmKvyaId9JJ5Rny3w72
iT17aZZl2JsNvbxJTrMPeYqoK7NmKkgCkFYrXOoUdkFWH6qP69km0+F8yTFdzmVqEKT1q8PYcqiH
enyrFTHLSYWDf5zW4J98fUTGkrFs/+acre9n8s5Z693t+XxOSzj1beUN1x/7+jQPai5+1QHkXuhc
flRLipMvZ8SXrZ431jf0FYKQbiBIAd1783WT18O+KpdeBjOKIF79UwgfCHmjMju2Ob0s37YbgzOE
91fOY83WZGEmnJSvF8C1LTE1K/SyfaX+kLML+zU5L1bm+LTHtG5WQ6/kFFNDNoFBsczJB9MfYyEM
0Ef28pD6NdmgCWzscwbn1Nikix5fQBNkQYr+jHT/S+4J6DrksHOwvgnR/mLuXNbu+ng8NZTgARGC
PMkGt3June3+5uZ0yLYcJDRv/3xL7YP/7BMsPThbCMXgq/Pl0jMW19MJEgCGFUMPI4Mbotpgc/9K
G//HcKZ3vmEQNgOthhnr/NuYO3pmfWmcEkJtf4/CcYvJhlLpTBhKD5f3ipMDf+7c7ywoovBtgvB9
Bxnw5Ybbo2FenJlDtZbjLdvCBrphxuX9p/3s/s93+i+Zor5RhwK3HCc/OKX3776dnZPjL6xroL6B
IVHBi4KCBGzE4zu6tEcRx3Ls39fe345h/HZQf7mx3v+F3LJdv7fzL/3g7nR6tfoPu4BwLAw1Uq5S
rY7YsvPqb1EMsra+LhnICNjgPt4jzsj/+479c77enrbkrsHvegP9H+yuA8o1zBaJQ9jk4Q4MiF0E
L7F5Cv42o7/rLfEEPnKdEEMy7vz73sftsqh3pE67g2o29xTjJRX3XcNJOQ7Enu8wyv88rbL5/9PV
X273ZQFdG7c2+icZuQsDQE6CpdnTpgDfFC//fzf6Qj6U/sqpdvDBd+eF4BuCjcCB/d+685vRU/AL
Z3YIkwgC90t39serkV+WbEAMaIvg3s09RVXZf8FyvjqQGOAvxKvJpHwZQA5cUBKc7HycI3ChlL+s
zoPVP1TbA2d79yTcXJJGcJla8SXDx0Vyzt2cPCZxmRpZPyYwaFSP+rGV2R/1yMhq/jKyMt2k/p3V
/nWNdpi2d4tJPuHD5EENpm5MfGb7IX1UHyvTfAIHG0z5fsoR5GbkcvgonXENbPERJZ2yPccDHnWj
ZsRxy3zSm+pdwsZH/SyfdP8vv/Uzak2NyscNLdCrm7SfXUlaOLJ4A5u75m+85CPygukp4W736wlQ
+sOP1xMkWtr70JeaEb+PN8HUykgPPGLk09XkMqe0lr6vTNk1VcH6mTHXLfVin7yk1Ztut/x2masR
3I8rrSd9LqHP7LkmVVQn/kmRfDHB8WRrZEwI+J0wCqTvpXMFXyHLEWVDNap8hl8UDMg0soxqOxJF
2n1lMcFW1xv5RIOvL3KfkdpODsiSTmhw3bjmW0QpDTjKztDXFCPUqyR5GVXEgF+o7mcwyroqgfcT
cj9rWBn/nKbzV58PG/RoxXCWKQVUp7zB9GsBbNLetMlv7A9Nrq7Z3e/CtGrOug56U115wyie5vqa
N9XvzYjydRua2CfpRdtrDZgGUqPTtK3URFjZgW+phbOxVpzGQT3Sp3vUxGUx0Eg/dmkSa4fvsqC4
HueVs8tcV2xGPZJn0yB9aXFPeSbSwPGUFP7xqxnV6YzscpobTq4za3p0M6ZX+1xGXekWdzBVQ8jo
2A0S7JneV9eL1CVLXclcEoPJJzTU6qbezScuVyqpw8vQqv3qgVa2Rondoc+oa0y+Jlzvqp+66aa9
gBYJmQEpgZWSplO7UCNcpstvWD9p9cbNSNHeri/1g7uuQ12SxtJ03aceac9qzLTlDnNawT262+Jg
4cAo+1ObV5ftMUG6DgUAeM5SHXnTdrlSpI8BKFkpm5FaoPkt+ALelDtJh5KvFynrmCtrL3MnshrR
HpEpvFOmnATRBXTrS0ZvkSOsdXWspIVL1gatpLRhOZK8sXhGwjOu77+qvedI62w27q5VpP7Yikme
8KFnui+Doy7740tG2d90H+mx1GDRFIOF4MezmJpwLBTt9ya1IyOkpEJoD4zx4d7KFm/qOZnpsjym
hmTIOfnIokgKx+bzeJER1RFTLyOmMm7KWeCoPzhEROhTDW2VNmGeXjM71l/WA9m+In1dvzfJ9b5J
3M8m8cJ+yll9/T9wwmaYx5gb7XMOisW6Wfct4mX5Hvm4eD9PqbUWUz0tWsbqTo8kYk1sRR6vqaaa
HZP5JCWONtUrdpxTysOk8SQc4JUrFUEPL4fIjGcJeSlJY7JOqb5iZiQaj/2Pw2g3qqwbfecQXeNz
RjHwUW/sTrl7sqM1s8gn0v/Ku87dNawG1kDnlIvQSNbRKlpH56cipLRZTGzNQz9ZD4rwSLFRDiUn
q4go+mSZ9GIjsjM7I+I85XAXBUp5eol0yje+RCbt247WI1rFMYJVamb+tOL/Verd6X073s+dmLz7
jDAFGHhd3zhFywmHQY9UgqG1Nr3sjVcjM9Nc6K/9fDnR96lsMiGO/WM5WafbUfG2TsmMHHOgm5HZ
jjxGzs7qN4/76HUnPs+P3M2LGaEdPqsq1Rjp/2LCTcltTAv4DtftHnbGCX0EJeWJU8r98h6HNCpu
cgzbPujzJ0ybG7Ntlt1OWZ4W3zkVmBUTj8NwQbwblZPNhBpyg+v3bVrxqN+cLIg5HHdhlnnCjy6q
39cwyKgeFJYTvbIedWOonqhv9GN0iMiu8aFVmKcL1o4Zr180f3XY+z4jdbTDemug9gabRE+J1+H/
JuFFluks4uSi1uFqZMfBKwk9WF88CKx61ZNcR7GWjB+94uhTSRV13VdTqhZY0TbdURqXuiXtSuil
Rbwky8OS3066jN3QTJuIQuUppVjJZsOA0J7yWc3IU619rUOTveO9Hj7qsJwvUq1/vebEzdydUrOG
fuXM1m5EedKpfpZMjs2yIolORnVrRsuNdvxvMSN6aAL7EdkOQ2rZJVQXjLe0VO9fBpOAj6tnGjaW
IHwKY8kRD/1k+s7hkaIlUT8yw37EXyNK+LxoWayYqHXKEGhxbVhEdmawUbWYWKK4oiLqcqfb9DSy
Igoxcj/NWz/KPw0OHXFfzbWWJZnAJySi0mKDnWeO28mnWQYpQ7Q81qkWI8vkTT1d0XdWHSurW13a
GbRldJx3uwmvH9+UfNC1endaUBUro6CZWkNqqPtBp1liu5GTHUYkaRhdIieDq/PoHFmEuJ16M5vq
YlrNVETiGace5wzbgLTeiIBNWIZkDKVeK6WejcFmQnqgVHurYidqILSjDHYqRB8DY2Y7Xrdp+5l3
mS8WU7c+kTwOuWM0ycaDRJeEp4QOyRzSOjnfX3ltllBijscskaAMng4IX4lWLyRHI6J0Fe+H+ySP
3XSf7JM1f52H52Qb41mKtrGZXBM7WYXbO0KvSDN/RMY7yH6iggarxEL+k1WLz/qI9TzmoIcdE1Bg
MYWQ+eSb08/+nryKiD9+oiYuX/vvl2SZ5TzfxBcEnsQe3G6sZBanpIx3SfHzlBx4FqRu2IsuiO9e
ouVvp85nD3HuhrshBdrjIt4NvXSXbIfbIXkRQiN2n+xHHGZ/dZYC7X+L7D3XMl2zPdP6b0ssOOe5
czA2QvbLUZ9z7qAJNO/iHgSV+QDixb2wgjSym5WPi4RkHSHpm2INzzo8xIshn7tz0NP6LkcNMv9J
v+2pEZ/4230lTjyS/i5Hen2GMg4eCjR7h0RAKquJ0LCqYoOiQV2CN8Ktwsp2tPwkJVSEVRodqb0r
yAJQnTtTm1sa3NQfO1OpfBA2qMqYgz/3qHfnA/V9D8SSBjdfZncQtOEx2Y7bxt/B2afFp/BxORKg
ENwVTNxHVdKLdszLCeQgaNHZJOQbHpnRgfWEaIqvCQciuJug5X60Yi3p4YAd1ea6NTX0PQEqAZEN
baPbdBn0TJ/I9RVdH9esM3vgRLuYKlb8xtQeHOJNtMp2DG2VOe/r8HTvRThFB17kROAQ7sF3IkFV
wSP/ybreXOILA1GFh2ERb0EDbuh8stiojFnG63cvPbz3Ug5oNj/7iZSzVmgDfKjJ2dHE64i8RShu
+OKUotvhZSAxoT1vITT7I6n1y/DCSiaXIGsX95f+66XS6XVsoNc3r7qYwSLfvZdjTsSWMQXPD+1X
WMos6Gq4S4Lk0gKu4GPJUBsAPpkNoF0ycOZMEieImbSpdsTQGfSiKqwSzhdtXhpmhJ1A6T7tmiok
PRerpMHKYYVcb7VSMQ9BorWmA5TsY1zK1mmNvNY+kI0hiFmPWA9YYXy8fcrZZSvrPQizqzGyc4SW
m5HsMK1DrR3WRGqTwO6Y+CnJ4pJmKBiGDwpJo7WwiCVlCB1HzpDCr04kMjZJjRoFPb3UIDYJM2En
6dsFH17F+Vgf3yez9Mxl85/HZBnxcv2+Hx552f9cjIlQ5n4kIIhnKecCh6w5VonJOltnJDxnVWxf
MZEj6+cmynlfMq5J6mHwdsyQlchHPaTqF6mAJ3AvzPlx02M2i9a0Oh+Tbys+DvG+JsdhxYa2WwlJ
yRskpH7v4t3TNak4sDSmCdT8SBbZOtbv83A97k327Xf9dPbD18Eyny70ezd8YkjpL/bb+ZNCac9m
sou9yIxm8Wy++bH/RkkGpC3FWqm9bLAf9Yzsop979hJ2OXtaO1I7p5sB2VsWSxtHWsriG1uJ1q+V
kC29BZdISlZNFWpHtIsLe22RuLfaXVT/4eqUMueeQaQ2sbcyCm1k0gVmkmdXdMGV/0vevardhElk
54SYRI5rxduxul4ywsV0/fPajs8qW2Tm8yxd/aQ0iDQE6lTqFZhDmA3ogCqwrbaVQj/OBSYWpEsw
mAIc2NlqRFl1EFWFJg9AAf3okFoDpeyrBs6tjSLdffNBy+sBFYUpNFGGwthknkDBVmxVfE9359gY
gGFAEQKj6zT/VoEtpGODV2nSghzhhwgUTAsufPJMiwg/Qc+uQIRSpajOkZFqGfcRaQtUrMl7oKrw
PA/A0LI3ZNHsE1I64C5JtKIA1VziGFo0TJJDmo8kX2qf/iDZBLpf7RLCcXnY2AjrCCXJTxkCFaL6
qchqFGQdLzNjuOICeAv1B1W3kDN17JJxGH3aXl9dJwFmq2XVeaKGqmgfd4Ks+1DBHbA0ovoOf4xG
jTudpowXn7QGVIV4c2633wwsFbVIyKQa2GAUKe/jhL9HBgkpyHAAwLGYuS0FjarUAtMJGwlXk5yC
edJfjG8Gqv0QYrFeqFwOzsVdnAmpaqNdGX2+y2IQrlmw0doxfT0C77UJMR01zBIH+kJBMjE2pr6n
K8i+o/Qg9qREzYxNiSBoAYgkSp+iJx7SQ3NFQoJWLFRsNJz1w+twG8sWvSKkjkNZlJItrhYnNqUE
FK8gWJA08T7pP1qp9QhcwqL71vu+g69hxewi61Hzrfao1bIMD4wNqbIQvZ2q7UV6uGEVUp4nskHw
W7beAU3QS5McJbDMOt1iMI/SKpdkE5fjQ0J0ppcupoJBB6520GNYokVwaq4EuoXFr9+FrBc/NN1r
trcuwHn+pybeo7D00GVJ9Jkts5oU8gJXngDWuL3y2CtuLsNeyj1/kl/+fZn10t63ZViwzKxkj6Yj
BpLFckTvlQk1Vu/9SDiO5DAPLJUh5YaQLuSj/DMlbLbenl/Z5448/T+I9SUsfbblPN/5Up8fS/iU
jhYhEReMEWJN4krsDmzYeE2kzcMly+f7qINMC3E7dTPIYSTtgclUr8cEtQPEKPmJXKN6KlNOalWW
h3SQFk2ObOuHdVREi8xB1os4kNG5eCTF3OWjsxewgSlegDHcG28B45vvMhhkOnosW5m+MiH4jagI
xhIoh49rvEBMSCSQSDOs0YF5XDxLR+nO0A4Z+T+ZLo9F0S0LLQ3ncfPSS6pk9bwFBmw+GpbP9cd2
6KSkymRhafsX4I8NmBeYAPL6y+C3GZL/NPhfvBx1T6Hfm+b8KALognLRj8gmqRnxZsdIf1kAAtF8
ouX06ikTpjpk1wcBcEGOfQQHl5JIJ9r93LHb2r3GbhMYOHyQAQjRuBr1ntjeLwZSVZreYMicUDas
ZL4QgHYw8JEMOuRhRErIlq2ZviDcM5FXFHwNEDQTFPygbtUVO5pHjjwWY1JTIVSLWPK2QfnpsQwN
JLAgnPaIdo4GlZSo7DWBNmGwtu7xlvF1UlkaenaBKvvzaP/nOP3Xlf4lwK/ccIRllTPYYtmqEApv
VIXbcHxoOTqB+QXA2QpXsFxY4XAiwfiabeaSPiTgYEUmp8RL/9wq/28mzhdnU1A0wWm7Zv+RknUu
QUaQTkoS1yF4Milf5NLQ4oAsXM9bchDSFpI3s6knT2Jf4IMABBGjP4Ffwx0GZIkhcACuCyIBGkBx
LjLVCY0pDnRmyUDfLhPBaQPG4BpS1Jp0ffyJkk/PbzKENfVn1IIUBSYyPRca1z74c+9t8+v5B00K
h+Q8j7AMw3e9L94i77gsZoFfsQNeMW5CiokjXgRyRX46UQPkFRmudS/A5cbUeJ7v5qKf5QWoX7Sh
vbSXdmYtsrdF/a1ox7gV+NJyIvclO0rD2xlUEmEye4TItdeIy2xpXr0iK9Ie5MCoWbofrsZB2EJQ
NF+Oyb1vV/xx2MCxSvM1wFppMwk5gW/rU9pNgLt9f3xMFmjGWVQ8O2hT5wpWObKZKrYRYWosONmP
JPZhGilghLTS16UIuwv0UylVADtcggnlyYZ0buzXjmVCEI5yeIkzyVghKOE9NKkoPNQYNomkGnnp
yGrZmkDY/2zInyeZQrzvhrLp95GBgXbKpDT1vPlwX3uJ+aABsx/9MGBoV2ApW3QQfD/IqdWGIeds
BpIRdSgOs5MiFIXBrtgkxueuRQ3CDR0nHDzVZGBZjTobQyhihjoQPjjzXH+RaCM0wuPIQD3UmKCd
+UnOB+hXE/QDwsl6yBcvI1gM5Ha8Fx4V7pSkkZ4t4usPGce9aEbOiFSPJS9hg7qhOkvWEIw0URpN
FPCpPy/l/xRQ/LqSv3pXd/XZqjjcwkaW7Jac3rJOtaF1z84IOGVUOGvxiYZeq1DmhLyWWp0yxqVx
SSwFXsJkYmzOrK19Ur+LyZ+lSxSnjD2x+oRrIZ8vU5K6cl4ntD5E6YrI028RcuLARHMCHwG+sqSZ
yb/sYPM/Sce+9lve2V9iA5ylU/S3/goAgSFa0j79XEVfxacnmYKAA6Sq3S5zGxJCRqxMJplDiGFE
3OxJRjOWMs4tCp+2Li6ZvfidGCFqYIXSEcX4jgjNnwcmUUOFPR5tBlhvTxJ6InyuPCf+msFB6UVN
SN7PllKWFNOG2QEg+yxaEe/CE3qfUHPAs/8ikH3FBGiJ1Ei8osuP7CYZJv6LDBqCZG4p3PmskZQ0
FEw8gSFP7LM/L6b2ENS/gEGgc8oBYToekQHB16CSvlmWh7yuTVInEv1wW1sDDnX21rfFQ/Ca4xA0
QUvK/UcRdcrWz27/fPv/pNt2dXvL5uQ/pWvJI/YFlzj2bu+c+yvzwaCEkjXaLcbePrNIfuMnRNO6
9TfbHpUQhfXkaJCAKjpj6FODKIiOq+nRy4LziGI+bo/SP8mVxJOUGmeSg3S3GG6W46OVLbH8AjIW
jS/V1KHGADmCyf58poQUyeCrAQG9fcq9IJf2ZOgfHfdT4lrcKuufRn/uKIFcv2EY4R0t0yYdIaGO
X/TPxSRZ3bFXatd6aE4xHpJECGbQAPQZTr9M9AwgDD28aRGyFe/mC2/QvIC7PqyY7I3QkvIOSntA
yIgmALX1EjGKXEH+1FNWvxgsZqlwK5Yqb+lHhICZ9pIervsNi32ZNi9a8tfPCjZJEnw7lOAi9q5l
6zpHNSHy8D5wiSgvqa3Zk0i2JloRyQw8D2CzyhdJHO8zf+7BbElvwjyN1QAB+H3kkyJww9c3sKfy
ZUr0Q+RKOj6RtoNrED8N9syJI+AEVcx5HIbAgTUVLSz1IOJL1hb7EsBWhXQSzblIZvht5cNdvBmg
19mY05k0Ea+rQgbkb5YrdjaWa1eMqJze4ilpHgJAbm4Ru/JxUuAVrlyyq8duldkIPxqTeBseXBz4
hj1PmYKPGtbEBAwJ+JxRPzn2BLt3usI0vmZXHC2rdPfSQ2XaGLIAOfKA6V05YfTAEYOBKQW2SKlr
AQQ+/fBCkqCLPhPuXY/PUESr0L2FCkLClVCgsmgrfKwQS6ADIYPi+Xyfo835WusBwFyWvPGAzmuY
qk3L3zsIN7Mt+yT+jtnG4li2fPwFZCllgJcXdp+6V6jABr62GTlT90mOqCY6ZNbdgVUoOvUSw7iT
9/WGtE/DCu2WP3fKvvdJhqOUop8EfbIYGVkaDVf2s/pJkQtoobFsbesHWmV4+SF2hZrR9xSwb+13
araAfkW9qe/5WFqoYUdA592tQwd6T+jyhMCFCoa+WoFBqVS6T32J65aP5CQjxooc6sUoSPzwgPl9
SQp8D+qjh3dBqm9AzvRXVmA7kc7zLi7Ye366CO/PDPmx9YAI4BpPArfcBG8IfF877KIUhKCqOE9s
3u28I050uJflKd9I0WKpjg0kL2oqCmLHp7XGqGrJyqmYEUFL1NJgeydvyxmgrKmU36bFW5GLMFj9
3MsB3g4L2uMTYmLYenYiCrfIZfvWufLkYJNvTTqjxmK1oWJ2oy2HLdPNxMlQK60LTU4aShybvGuT
6ejGx2kl59W1pIDEDT60RyltjvHHeiY/tMl39Yk1PkIno2St3JYeL+wwUOTnkkNTnjnu2Hl25UEU
YlLDBOa11OWgkqe0wdwWL1TiAuw82HoXjaJ133/ULlN4gHqhL2pXeJiIcs7jL8zOIfBrrudy3zb4
AUcn/PW6Zqcsr3P1EAehOtw582TDi3aSBjVDH9pEBmABZShUaYa7dPEDWMkpIugOuetkP3LcUiSZ
PtmScFjjBWxbL+5DkvXh/hc/RE3W91BnLTHWmZ2i3zA2ucS2devqYgeTivQVDCZsJX5esXNi3wKX
knKdM9DixvpIkcEH8fDS4NPBwyUiSMaFwIf4fVmm1KJjRXup+EVRhttvupeafeCZXMm6uN6lQDv1
ScnY9meV5XyNr2vx1i8a6wvO3DXXYt3swVu9ZPYkz5eUg5SGHC4N4gStjYiQ06lIKxSNJLcCZRC/
bJod4k7r4gIrIHyu+ItTtJmfoj3P8bs/Se5RMfqjQZjKcalFgEeWbv8N5vi/176cDSbU0+cs+Bec
UfqXsmdZrfZFM10QaKiRwaolGhfQwKvbbw7y6Hxfh9ULa/ge90CS/ySdL0KCauitFSFBIIqcVGjx
brwZ7NswINnzJfEgSDNWuMfC0SSX7TIqwzomDZhIiBM2vflDZqKHD0kcm0i76t1JRSAiq556kUTr
38wFs63T8C+IJ8uXE6D/9P0LHXEk58/hPMO3KcsX0f8qh94mvUbkDUZZoODgWGS9y7kiXWMmNYDX
IunbGWef3D7EzjNc2zshbsi1FtieEA8sa4Qu2fthMZAkcLtbRm8RXxlHFBSfFIu7yNxbHB8Dae0j
0W0sEQFzDOCJbMLLPa46xmQLvUrsYEi248SLzp9k/byVrapwIEJeCGK4hhv3pnjr1pXUrDhavOSS
iYgZgiyurU+638oA7Uk9ipA6RdN6NZCtvsQ1z2wEMG/yQB+YFZbbWHxQZ9bBDQ3+vJEIRv0d9iP3
gd8PfItMCF/CqWdFFZyKanl+BHpBWq5D0ZUVI0OyaGkD/kABEoPVhoRsEzLvyV+4G+okeEtbib4S
QuvWCkW0/vcJPqXF5EDkIAFiCgoA4RqwFxmzouZDaIvzl200WvWdoESUNEUdmW8pLrlxCABgXqu7
zUDQQXwbjqJB9SpVKG0sZxswAVyCFub56SknDAye4n0NR0F4AfTB7FPsuji9zrVGVkB2TImrltUV
yVXdBf0p7K9GEVLl9Rk/Gt/0YCq0agShmrmAkchVyj0BbqBVh/0fpCjV5hMdAmUPWS/N4eFzFGzi
N0JEDkY5EEQr9r5fWS3/c9gAL9Zs2cXqZjvGZKNFpydCkVnxwYvCGxvaI3C4mhhwWBuAkBVq5Xu0
e03waRdxKeQqyXaExwEEZ8LsWJd4VhUBLMx7ebMHRhsPwHkDQAEYDvpZ7rHFq/kunA+Q0O9Ebm2N
sj3YP3TUdZ5Y3w2uePnuZiau/S4+V3hZpqeQrSxYogmI6cMXDNZeYg7ucP9p+e5YEi4zrp8LkvmQ
VawDlvAjmfbBfPgDO8S+4w1ZFjL6JaAVzABYZr35T71k8yI6rPmA7m1vRlgx4p5TxYSo6nPgOyis
kmBfRQXLQ6oZ0Rz0vgvWdZNfJ+5jQz0rECo/75ooSQBOnl0Bub23WWSTwFQiF/bqUvC0GTqLG/G6
7cWeiKrisCdiuFtIcgP108W4+38GDur8RVITdRiMKSqaOK84gqCcBTqkYMRbKRTKxvO7SMHHZJFp
39T8azW6WEwKaOljsMssF6g5RfVcGgk0gzJdwvNwdq11ABBPh0iRw0TKX9oMaSO3oOCOMJhC5ASd
zAwKl5WnlpmovIUIUA75YRbYcTVSjJ6Dt0zPRHMqiMj9ILJIgIv8ELwAKtMlHQwKGQpCSwq+UkyX
x2NH2wQfOP7dhxATlyDcA2PwcQ39F6qNgQfACa3aUYjhGcQj5EDcAmJPLkEqJN+LnZE8lLsQnANC
gsXD3yjn1b5/c0EcUgpQmon08YhGAnFYZe/FE+BkWGxvDkTkSH91oWvFeBGdUAB8bSgNt/m5mIoR
5KMEtu0Smx9R7+ATqbvD0J94KaETSxZvAY0G2hmSEkPyi59vZD0nQmIZ1xzEZKHvEt7TWreKW10R
mScrUMFASyI6dIMOQFEwZv0uFCWprpCMHg4C+VAbOQXwyBnvm5+XIbEbY7WnQIpi7yaQd+rGX4S9
WKj/aNtfZP2XMwJ2YBxK95jL0wK/DNQGIsmYlWtFVLOiaxtiKfSsjbGlWMajOHbgCJJVbK8W0fm2
j5NUok3mIxlF8A3qx8RR97S/bT3O9FPOX8JPwcBA+nbJLCc4cAedg/LPXbO/nq5qAeH/da097/UL
AXeszaIpHdSYSDTBAgkzKQlZTbKMHagMCTM9bxLtDQUM4tIEQS9qYLAQ93ogjyb7DBD8N5q/PTHz
h9FvvQC/NNHemIfTvqaJcAqSmmCdJbmlCQ4SRcKBqbCLq+gJa7wGiWZG/EhLEV5u2oCLmDNzkn+b
ERFZALsdConABSZF3r+O1ZOsCV5l6HivyBpgiADtR/+m91SHBnHOHN/hbREEsljIMfzXvprGb10a
v8zHF1Brra1jUy17J/xMghXEvwAsFI4t1c4PpHc1xrUAiPVTEtxLK9vFrf+tD++AwwEfgLyl5+H5
fQGozYF2FaJRBjph3CPJZ/k52xCe5PAD1xsRjjJv5KnstY5sp6CCKIhKm1u/eyN30u52hfCxO1N/
IpClt+QOEPSSB+VE+c8btq2cnQpZab3pQ4kLRcT+edmC8H+3JV3bt3w4Ro8yy7z/y6JY1GcvsKtC
i6KJilETzX5e4sX8RPy7SCapV2m5A+d+OasxQ8JPT/Mu+o5z0lCCHJThTAjxdm0YHQpUpxQWE9F1
PlVxpan1U6QHcU9ypMqN1JFe2vcNyTR4QVSy4vQvEDLCEroxthSBe95UTRDp1/lhgwfx88ImXfiP
BeclhQw/Rszgtm1ciVLmoEjLrbV3h/zkK12z5ErXA+6HA+gctNC3W+eebqd31XgBQ/rUeblM7Dih
Dvzv1CVkbI4fApByZsiRsOTa9ISt0f7r2u5MnZvTrfqlW+vEwz/+NM4cg4DaANNn0mGAmI6cyaCs
Ap8TR+hN5V3sc7REiLBOF8nuzYmc/KZJZXJQCHSwJd62mCikuCUYEIV6bHhngVlBedah3BKrFJZN
9EC0b/kCha0Q3EyoN0FAEBuK1W29+K0vXx5HefnztLygyOEp5orK7VS5dmqB+NSXRHR08dv4vnJK
24iLMR64+6Pi3Tats03gRo7sLrRkxd5ZxyvipEQxKbJKvgLReHZyelKcFYbjmGirIa/fwSkJ3wyE
FE4vhCq9WfT0jHlsYjrLhSdBIpLseq/n6g+Ngt8oJ1ShkFzR2Yq1YINFbwUYCPi/ky5o3Vf0XuHg
wgn835rgHajIGQnBHl1ilUpgVS+Samte12dlVAljqc+SBMYPwfzjkIoQGMUNPRfm3kW91ysV08UL
Qa1YH+KSuAGcjxC9dJjQ/Zb0Kq2zzgJyHROq18ofJ5NH6F+2onybsiSOsIXyNykeR9gMChUXcRel
LfeKYNcJRKROKJRDEyvgVDFoHsCPz3vgTLVYbtKzovOwrWYkKW/aVotoXGERcDMCh4QrNX97+iNi
ojuLIGe8Ys9X3FAjrttpGfzD3GpEWgqWckE8hbmUI3XYR5CSR29JpFx+t8jyTEZSHhvQnp2fVV2D
DqWLmnWXVaOvC+l23VUgv4LlurB83VGY8p91i9uTzsIqf4g/VlSKUGc3zKzoOS5LVrqYNO0DQc5r
JjRgPejq1qP3JBdeO2ffW0uJFSzM7LSHH/TeDo1gPRoPOtqg2ddRGydcnW4sbDE1Vb0UYWoqLBz7
aP9ohZhWXITlwq2l6K2oudd5AOl4FxNcFBzB8HedS7COrdbYFkgDkhK5tCCdM1z0Er+E2GZcHKhr
d3ym+s6T+yTDRR4GhSf02lAF5zFIqIqrqAXhQ7nb7U+xvIqJFIOQc4KXMBs5NKwJuetH8tFiG+Oi
Fr0gy1gWsW5pI3H1/ID3RJazQBpeexk+KIgqcQb6npmipLbJ/ofghB7yfohLt2GXZY8LTfI//IEu
Lfa8osmUFtK1649KVhh1Qy7QOsbdctR6atB5HcGnCwCB1cbHA7E2y3Q9h3qnfe5Y3WttvRsKd3EL
EQB8a7h6BrOOSee3oF3ijsQoLcHSagPI9pv5TcMGNffKnTMV6h2SxiXaejf7H51jWgaieiCPgPmN
MLZhDpiuhsHo+oMwH9TwnxUwIfS/U8BkRIYBscjD530J/Vqvj6VnX20BFfTdq/Qa8RUP9UjH6AQm
L4QF4NmhnVWo6PtuTqo2Alo+HzVVUwDriB5DaRNgJYQBXkgF7eRbwhNEVDD0xSGmDtpDFd+Ilpeh
aituE1zzc0+0Lg7j7EAcmb8lKMKHuxNoVXzLDs+LHgoulzujwe2ry4kZa4Z1ohjm3UsL/J7EaEpA
2rHxweEY7VTtWHl6ZaxRo+sSKbEnAkpbQ6GT/osHwa6HuOWrRCZbJMgMbLVrSDiFsL1cv6piKWJZ
sbDXsQ6VyFTbPhSvCgr6m71CCMxfJucLijz6PWPjWu4JdESVm2wbUkoGnwlxKhwVBBP02Dc8Az4r
qoXzllqo3UEGAZKOR1jPu6hjIQcrBnCXLzLg2mB1SAbn0Q3rkQ4eSMJLFAaU12JWKCv73ln7In4k
m4SkqfsI1pZ6wABKVFsQSgcZ9CgRZukUoEfIKJKeIE/CyO7xxfHp4hlpCkKQtlQYqShItCeKpJPl
Mq49pGyfqN39bYE5LcZf8XeKU1EMx5oNKWHRyZTLvcBp/mz+ZT9Qhuy3Q+6RpQ6fN5mrvzKy++Wq
qY99DTlrG+8tUXWc5FSuDpa+aHb/df8h8BdMBQoVsqEwIoEuGTSSlswBcOqKTumUED0ll+fz5Yeb
Fu/9+kYOtj6aj0D84WlzaxQ30nUmW4FY2Ja3G+qZzABFfxCyfy1uUZ3DxU9tFfHeCmDX/pHakurX
b4GcI6p1CX+4lL5r9WxLHAvsCe8UeL20mcrBo/PccYiCPooXxJV6dyVYXn7MJZLyVgH/JlCRymQT
E1rSHlnh9p6KOLHNz/IbtbXxnXUnmXGnmQP4spB9CWLUIQXhRsXRibcWnhD5wtK5JynPOBj3p//z
QETneRfWSRkrxV/oIe6kg33SnGtAhOJaZLMSCaxNDKFMkvj2qUDGFS0ruFG6N+6Lotn2b20gR3T+
zomx1tAN4ol5q4gYsTL+x/G7yZYWK0NYdut7lUkEHwKXIfFFfqKk2Q9a9fW4pHzurfUqpzgSGSWm
Q4F2alI178Z5lGjXbuocB5dEZv92WrcENmppYh85PIgNBgfyz+N/3EkxlhtJN9bb+nGILkkNSvpy
RYWgijvGNUx1bv6TAbZN+pNqKJGLIuV/CsCkas9ftIKpgMOvtjrV+fqm4SkLs/fFv5TXTdDfHQPi
ecrb4XFQ7EJ/dTM1pzvyOuEledgPTpebVTXc27e8cbnz4a0p0kt5sufm/xF2nkutJUu3fSJFyJu/
8h7hBX8UwAZ57/X0d4yqve/Xp/vE6SAAIbRcrVpZmTNnzpw22vRKhsx/qC727dO53B/+elyWq+3M
qnIb3JZ3G/pKlhNHlLaQJ6rRlXCLtSlVDvv+bV09Z8qZ4+B8or12e08BzaKavkudqg9fs8L99FCd
XO5uhTKafWe0ElCUKG8HuDiVGTDUonKqJXrZafU4vNJnbV07jTqDQ3lEBvnQXE9qo7tl9fhEt9Ha
psJn38b1eXVI0x/aZpNDadNa6deh2kkc7q7HQSFX6Q/H9SXVQplNHXmyy79J06b/0RBHyIb1ljbe
qOIgFvw3455O7NGCvmQIfad0b6+sLp0NBXzTCpnoRAWFRZQOb5U57vTPbUhLzC0tQN/z94cqMmL5
CrJHj5tWgYZIk9qxtgUhBs6iPXJncXd9Pk2qp0Pluq+voAyhYNpZVpCUXt3t0JVOVGaXev2pjtbb
tXbYVY/9S6E9vc+2NvNmoVTZlLN340VlOdi2KBMursrrbJVO7ZusIEV6dak0Lq/9Q7ZVHKyas/61
C//ouG1dD40LtQvko2cwIQebzvrrmqkkLuVzvlui9VI3W+5f6LxdPpFgonhlXv68QeO4dMfPNNSu
fC+fUZK5Hcrryj5Vn56b2bdbZ3D6HA0K14czBi3X6E7qaxTcZo3VtrF5nRFzrRESrGTuMy9Q/wA/
y6tzCxkj5sKlQnj4fGwmr9XHXmbQHhbhDY06NDudtYf3l0uls7uUp9Urf79P0R+d99cUEX8+D5OX
X4lqs/L8snpO5nugIIlqkbnSmT3nttCXt3e7Z3pAbSq3dGe4+F5VJu3EodqfNe6fERxEE3Mx72w/
r5SxVZegsivErOnHV9m+9pflSqEawNTsqDNsZ/vzMszLfE/5s86am03iuAz2Whu2E93Mms5eP6vG
Lt25zKrLbHO3qixfku1cAjB2/lkaTO4/hsdPEOE5ipr11K///ewHxOUfjz7qp6ip5Ogs/HfaV75A
P+Hi6UZCbJh/P1PR2ehd6vM+iZd9mZbpZJ9Oqcq0h6AdFLQF1aZvk2U1VWlTqHK6X83L//t0UF39
b6boL+fztwV5uioczukVj0kBc01yor3LlCE5pe7OlfEHchZM81H7mKwVf07V1ayGbksThczDqbyo
Mm8mj4tblTKpTaqSHXwnMvVLsX7qoB7GolROVWBg9PeQ0WoXAuRTdVGltW6me/7ZrCrt6/0axRXk
CE+nAX36aG+YSEPX5cEZ18Y4OIdy/ng3edxSTVjkYEdyMmh55horHhdnZqlNd/kTi3qZWPkCQF7N
3JOYPZWR30ve6vMBldjM1GultijPFu0lyqKdbbq2eGYNaWful/Vcpnx43zc31fGPTdAPlfme/l30
i6yjIlAvfKe7nVO23D6/Gqz9mvQQtt80igWMK2AfZSVJ+tGt78bVzK85vbHK545tVqvtzvlcn5Uq
z/n66dtumK0RCrQjOsa1mFOHAvWT/+JU/dcK3hJTKZ/OwWJEz4xb/BeQb5G5rW/XLVMKbnexsUfp
ZVJNn6u54bp8y3aLkCSObexQK83Z0C2uTZ3ehU6naBWOmvlpbf3E+LazTePWyfEh2aVcCl3c7X3p
Wr69gxH95PPvs+dfrMC/lpM6YsH/Mgf/W97AxmucPA4hbZ/+8/x32/VmO5skL0+TUnmcRwKqXOhg
jdCh2l/KNCM8Vi6UxU5YGsujWqmb+lX6F4riPySjw1rxlzP42wiuT4dDYTXjDHKLCjE4jT0H2Qow
W7KcSZZz1yr6pegxvtKXYzOtIC4INe3fen7+l0w5rVXSDEKyQBO3TIC8/3IXZ5fz+njL7INPQD+Q
9bk6I5mR7SaGdJJBs7lyppD0UM72S90TdBtEGMfV/apDVDmqjWk0crnWJ0+nagky60uhk51V9+X6
aoDO6JUs6/6hVF/3kEItVmfVW5Vs5q2SJZuJAHl7kqxChUaEsH6khIEJ8p5HlRScBgBrv6+ls7UT
FdoUQBKt3K9SDe5HBhrv7imZLqOsuH7K3ZrJRWV/etxXv1L3wHLTfWs0btRgMmE/JiQX91xPukwU
iCAzIsVFVpo61WLZfoZ7SaecyayR2vzLtMr+A/ums0kqn0VzPJUj2vh7zma3256PObTAn+Yvx/7q
XM4Mrx/naYUrXLfPL7jp+EV0Di1T138drn9du8c5bRBLnfl9lnRh9vFSOz6eHo5P2U8Q/El5cp+4
29L/+HE6vJ99397+90NAB+l/GOJcknYg6OjDCE4Wgs/4l/uP+u9qN5mRPQO6QGuUxuQGSFfMbGuP
9BWg+e/y+XcAbZgKBEdRrSdA88RLj+scpFWVfRApAs2HbwLP5OHUlRYO/AwBQzmmtOSld+py8Hdz
TyHx0CNvyV+06iPRvm9Gcv2V12I6IZglMpz0/rjRtxlNfyXw6Jln3vSlBWQieUtIyCLt0TcP0q5u
9ZeFH5JeTdYXuomO8BbpepB1gafV2pQTl5eE28vyA1fdQE/cXw2fGaGf0bcYfkRQonSPBFfTDZIg
r0D/Zib8KRrPOyQ06E8Z9MKCYJFF3ODtWSiwMjIM31etEtJehJWwcNe121tEpgxTFGww3sDZIDKG
72Z2GfvOVcgFOHVZpojdaDJB3Afj03STcZjw9upRlsPxOROLtTusXxKH4Ft+Th7Rn+hN29Yjz8Fq
jo3rpWzJv6SCXG32MQviI4AjoRZVdYxIoBdimbeSpfIfCJj8ujixVahCnmMgWwVkhK7V0cg0lsD8
AqbWnkdIGzCX94FQEb0DKR3z79VP/Lih42FSmVKLBXU37sAE3g1a0+Jnj+yK2Kj4xBjM/NJ2p35f
6F/9O4MAuIAiT0YUnG8rjz0rujOzWQQlBCqEosRADNyltYwI1AnTiV0Lz/G/RtnQI79iekPWgdCF
gLCvEqgVwSsgggayZcSoiWtOZ9XSsx/PltWtkRsjtJ7bA4jfHmI162YHZC2qG3CRZxGSV3qUsMc8
Yj4jwlUCXImdMfiNPw2cC41TbUewG7+EqQ6VUz/V2z5ak7AKEjaCmFdmttio6ImyBevm/7YOMVH3
n24j1oFmtPRDTOfSiPD95xo5P+7z5/XodMZtvEJGP7dPX6pryE4UGxTZJcYa+hQJKkfEcN8efSeB
RBeWYNYm3eSJ6EYk103kvIBnZSo8fTbDQShLOTSp4ZnAWJMdt6JIPwn5NwEw8Ft/wvw97mA7BUCY
YtIDlQCXqCEgvh/HP/ECQ+V3seOKHKyf8VPj9oEkvzddhCsW1wgmXgJmL24fv6RDOYWE2P3tpIrA
I4TEs17fOcUtFSq7ptBSEivz/sb8jPc3W34VMbsEfq70WAm1BQCQzccccR6r8hPvV+q32QdP0LKL
m8tMpC0AT9WtPflI9CzrgWxaN4srZeP2FqF2zaAUOmIUUAjhDKFwORlOBWwfMFakj1MZwJQ4HMtU
BYw+fO3Q52vZnhPm32CF/4I1/+cc+VuZY/G4+z1HNOB5YCRpCia3j/rj0rBWqbKUhexLqpqsKSuy
9kl6LD37QDvMsG3Mqsk5tOxdfIjlMeCz3UVtWochQ8Hfp+YxMvK2zemr60QSxARIAPDtX8CSnHH6
P2d+PkVHQVtSpv3/X9bFyZyOKrPT8fzkmnD7yi9rUYlFGhu8wTp5JVJiGsqYQ0QgrC29ttiikkuW
n+lHkewCmTkJIhKjLTymUA9o6ncuxvXP1e9/P7ep0GPln2ePkKzp9xK9X/7z7BfzW+6WnXP2Ui1k
n5oUn5pRd7miNHJHyn2aACJ2MZeb5nfpMVViyTdvHulnyfbxRwaly48fdPV3/Y8QtMlscuOksxU3
YYUDL1TIKIpfSNdX/sKKv3TteH+4g4N3Z5UF3LOa+ljQxrtbqNVqI0SuVdSWoL05K5Brj7wsrblL
Acmzd5+V4xET+wdtlnfIM4hjyudiqnqDKNOtsa1mGtvhjtm1JdVq7rL4lWtnh8mwV3XD3Kecx2gW
NN83lKgkmwM9SK2CRuVP5QU2EJs2ELfo69S21M6/4n1UamnGJPw3EnEh/1/SBDxX+XSJllNZeoWG
EPovM3C/Pl9Gt0lIE6h6oAGVHIDBb3pXdcv0WOY/2l5ZqCfIA/lQCaSN3n3pAJn/sQZIbwa/hsIN
rYQJhUOqKhNnFnSIDl8hzVBEX3WB/5PEREc2RPR/zNNFPkOOLB6u3IK6KAkUUiVhPQijOxcih2J/
riLzCY1yhVYOTg/kiVyQ3iTdJp8jziQlN6MnSclT4FRsf2QoFIOiDjIq4QBXKJOrrg4ZLma2gdM5
a2W+Ip1ZsRxnpjVJ+p7pAN5bSBULVvytzyVPIh4DAch7PVUkGKeQNCSVBKEm+RF8q105I8KOb7oR
gHfQ7IlPiDxqr0gdTTMFf+Q/nfwehNHgpDNfEnBRb7YkJa/QKj7fbInyp/D5KHyvKaEid87xUCGa
1NCGree4qiD4OsHSqPfppyFw0MOAP3fdc1AQ8kLZuwRfz0QdKf9WjTbPJUwGDqB/Kze6CkeLtTtR
4crz5mlVGNbN1C/SO03VLZ2BKYOR5ho8tqK1nrzDO+9z8MkvieLjpnXbypN6OZaq3eAbo67pUXD9
LV1zv4q0uiOHDB8Y7y8oWsYKIvepO0yWwahh2r9Bp2LlwC/2X743RgaU0rqfOUMdzzQYmT/atX9E
dXfd7Qvn5okywsw4TipIkBYnlXkfHAk94Awj76il22dOTq0lZif1zuHDbNzzOuKNjSJMC6iiHFTZ
1gSkGfm7SW6Q8yXzNea0HJnMvqYgmNfqLuMlGeh43mGQ1WBlFuS+uPpodyEX0/oxHMupIhcaYV6m
QpyfY6SgjC6c7M7tMfYaeo5bO2kdIl/FL42yh/Y9xUilHME8CqSqKDtF0R7ve+5OeB8xmUrsMcqr
xqfGs3DEPYB6rO68eK3k710AuFYcMB5dN/bcJDHxCEOKuhu9R8FlH+E8n/QBk2ileTCP5m4dFrXH
XEYiCYny/6gi7IkFKVdPA6FVOJnMP4/C/uVRaVv80zPnLGYUVRqPrUl7+kTL57JqUSM0adE/xfzo
pHXBPfUDC65dy6RYq2WKpqujgVLmNRLB/C9jh0VhT5FxXjqqY6xCClYTCQn9Wi0ndg1fNVyZ5og9
oxzW5YOL7gVZsSyG2dNw36rDcbR1eayICrEtuUON8OhZ4gOMhRRxp3Z8NCdO1UCfvjThcsJ1oCF0
fckhl91gZtKL9tXo2QUgkhUorH7z/9YNRpdOUZxEvYijZzyAs/esoxe/EpR8rkGm12SVdAYtV7+8
JUiDSHiwDsOklG7kPvzW3fQvU2CBuzuD42E2S3FAY2++ibZxXQjNc3ik8gJ0zY6dJXgsDOLwdwIt
OKN0/dR4IJ2dfB93x7Ce9xQgzLRyG7jEsSYnwRUZpedhwMXrMidmVswzn34a7ZCv4/zDMsinD2/X
Rqplyb+/HZUTV+bXIVOWfIEX7G1ErHbHh9yUvDoOF0xhhhvoNMXEAkLo6iIHTv4w2UjdSf7fovUn
PSWm5eewF71bgSzyTvjDX8nG8srd9MbKpyhBqnHv1gZwip3xa4qbz87xIJ0GTMZ3083OZQ+Q7YVF
lw9/AX3vhm7thPEcrfXlkh69/dQhW7HL77gnl21JlPEvTuoLWM43fp8r/7Yg2ILhOH3dwI87ElJe
Mne7L59UD+MKXkT4OI37wKyNCW+P596Zrnfu1A9O8DeujQKaWUNCunDwSOxxn0ceIPeR7wmklLgI
nIvIvbk29hzIWyejQUWAeAek9SyGylNIniEpEfQbvV4nsf6M8ih6O8yRp2SfO+mGy87YMecmASfh
5Ti5ZbK8OwA8Ux72FA7kjXFXMe7kOTvCNvYM4s9kY1P1GOrrIMHiDXG3To0cba24ev5owhDwvrvz
+GT/Ef/GeEWOJ0buSelFuZYu7qxT7CHUcWhxIsl08iQX/RSWzcmA9aPNwpNFqj0k2hN3Ub1RbfME
coIIyT+4QGtDo2HWxrMHlb2722sZaxSJqoVH/IhHzXPxXpuN1WTesu75cU2nRlzi6aqL6+R6wK8s
u1HBwpUmj2Zh4hHP5/+srZ8agTqqm1dsTyHnFNu7Vmmo9uOBCmD9AddQfYTeiJV3MlDZ4XRn7dKl
CLQkiccgMPl9JFJS0c+y6um8bFXO8fs4r+ZeYewhJTF9DxQ+w/QRVE7rnGKFkyUoBPWUrWbRijsE
8uemQ7lLM/3LEF5KKKyLqppiBaqZKEMljiBLjxXamoaDweTNt34By4Whk88Ery3MFo2khlAwEsbM
mMKLc8caBr+ndWoXgrQYOl58KReWePMTU+h1yypacCuK3tJEdeqzSTnKoCkrkSHVXvN7i5LtAlbr
pbZ/OnctkLOsNdFQg3rSTENHCjUuaOclGtOBdKVtlxbV0JloRya0ZQkKFetIH+fu5y0r2mms2lZk
ePWioLSi1EJeKWCD3H0CUu2Z8haFp+et4h0CvT9iawZPyhwhNA2mZJiNmAzSf8bXYw7rgWFO3UVJ
60xjFwItI6oL/FfhM5ENOZOx6iv1jszcc4i4CLWE9cS/JIkWGocf4YwIm4lnrT5W24oqwbFIUD7V
oXHo0V6wuWus6/u7a2tV4xQI97NofJOiHlPEhCYcx5125ehaRCQ4YuAn0hLZlJKSiP14V2mr0jO8
SQrYDP34LGf8pypJCFLkxs/RrLd9gqxqNdOoDnjXuTyMFE0HOVLeijonFMv8pOynbDX5mG5NYDal
W7PXNKFnPL7goHvf1Abqqide6GUKO8pTsxgh1ThRCOVOrKvNvAsOxkq7Y33xowq6KI9EX0/cogZI
V2Cnkj/dptCzkEroMxKyvMTS8wFsVTAqgqDGwaf2eujexJgi59ejjFsFbo6QVahk4WL97X7j/h0e
CbX+dWpf7uWYGkuXPvyPt9ohuqHQ7ZEov0A18q8D7zW5bTwiaoKeigRgD/HnBA2nGcc3B8R3/a+o
rgQyR8576qF8/wTy5qUKAGWrhWdZubeH2Wu+tSAgRz/uUEm8XO5Lz6tmOgPmux26tQE+SsxwaGXz
kt4f7N8u94d24dm7tH/LPn1PK6rnaDfGjRXl/FJutSUqD2pLRnVqn2kCGXhsxS7qJ31oboEY1yk8
BJ4WLC0JzNPn9EAqcSiZm/byrVI/i3HKD3ad/P/nGGcHpX7kG6epCIenBcz4MO3Bfyz1lVq15LLI
TmB6hbrKIvUeERrKNJM9WVdEE0RNWGPdyLjmip5Kizu96Z5F3ym5LFtDJQdWFu6kMX4FDoBfqiNs
EKfuKByTqiEa1plaG/zB5/y79RcBpt2FJhexWsBgUNdm+qJj7JroWlC8H1FkpLqPeLhUNqn/wQj0
rTA9oSqh7LUPisZBU0Bfc7hsMtS4ckyFD1LixcfGx1IyoLfN+8Ctb9LzV+67NO5SP9GXyyabTSmK
OY0GWQMcrCl0bUiGtMSFLmdJIzQWqWYw68KiUD1byuiXCl275qHAnx7cmz7jyd01J59H2AHxfTXl
1wlSi4p/CBa7M3fsrtHJ+CXBHmI6v93jhlsmTd39q5gb16M5al+kXTpTin0sNMi9mm8JGm1BN0SZ
oszrb9QPgqUUd80hyuwYXzMKe6ZwNFTmHILlgEKuZbRYPeJJNFStbNmGOoPAEfT4suzG7MFSAflv
qVCVZmpA/VBrJZfVZHOD8KR1Pi5Q7kOj7hOv0Y8WxldC2+qBCIqTB+HJX/2kGtzvRvpn1wKzDQ8t
bd4ahff4oEaTB6ztqKKZUdPFWSFyTRhXEc3IMN9I1Q4E7aMo3Qx9F6uhyD59ji6Mn6Nq2ZOz5AR0
b7GUFf2L+u7RGmEroaUkwh0iQZVqkiOtlRjfGUixClPHB1JXuBRWyENYeRmBNIaiFetbCIINNg3K
jcZjQHyq456B7AQnzVDTgCtfuy/B7UVaorwpu3KrcL+sXolWJo3ODszKOhh9nXiNRq+iFLHLjN6Y
iMy6b6JiyjWfG/lvJwCigkCcFtzs6ePKcIwppi9wfV6599mlV6PnWhGtkLOrWP1efTrDndnXNwfJ
OoXTn0mrEHOY483Fa/7pGubuNQP2GR+PIrsIdFKmcaxwiLUVPjq+4+/r2+TT2e+6Zg2Fr7KIrW6r
rpaFZx5tVs/tF7o2fUXsMJBVCoJN1Jn7mz6t+hBbpoPpAA4YA6ZellIlVM7GXh+af008Es/vmPOh
6q2TB8oi2goDlNqWIu6fnKVSNJUWAeePmLkMUJNspu9MsylnEPwZQFgmN4CwgnRJnKW4qJl4FGuf
vTiQrvxW/VpFwql+ld71dmwV4U+/TAa6TEag19dWrjsCjnf+ybF2pMwSWcF3o5pPVmymenpMVS/U
RJ3w2AG2zOYKoRRCwyFREmebQJYTJPN1oDNRQCmEUbIiS0r7bCjdtsmS4kfTPjGB2gsBZgE5CNCG
4EZAefppgj9FGtgqwDvopXHEiGzGAMBjKfhu6sFmUU5GnXAllkRDY+hiP4uYJYrkahcJJ/5VoAht
AaVxojyhEoUWS6mv4TsXjLDFO9QIfWJx4CA7LPriDpJCANcEIttxpcPgNiGT43ZHI5x+8wN+uRD4
e/TLqY+4BzC+ya8bopT7p/VAyr2VqRbW6gL7ewS1N82dNh3wxzXefVh1FZRlgosNw3dSiXbU2zrv
OoFjCkD7FFxCJrUrUk5FkZCQVYnQBVir4zXyPGK3ZUerR6A44/UjspvHTR97Yxh/5+oXqAsp2JuI
qvgvH+lRYzbI/vg75iEvyBsdHy6PUU7M4M8bvqGAocQs2jK8DGZQZo+nEDORDrAZ+YsaR71beYZA
AUsGFRKaw1tnjm4Ck9HN52jtBdl13kSwEnv6qRZ46tMt1g1YlCzIXtohiAieuIHwq7xveCysGE51
fcDRioRlnqExKaId0K10mJCCLVWi8rMPhClMFldMAiX8bDlqxtUjFMcNY77fR+yMy2a5v2s/+7Y5
itrcNGM9fuVT0AMs8LP5S5SPxEccupDkqQnLv8WT83/oIxEw4P2XiIhSVC/9EWxB6zMUtptpWdZP
SP6kWd9mCGIRRL0ZSTl9Su1N37K7G2quyi0l3n/XDJrT9fS4yh5JVxgUJU45kgBUs1dKZdrKDq2T
tuhDlSB4e9Uc02gW9J5wrB/I6IW5aeXCqe9nOHq3SJmIr/IEdiUCG5saqT0WYy2tU6w8seJh0lxz
STlStsXf2kKLxhWlVXSJ2MpqC/1ipVviNA6OwVCZZBNU7t0caFR8NCMqK4A4jlIQokRDulQgTrBI
x+PHm6Xd0zr6FX/jqmerB4jbNTS/TW77Ff/pMMXXJjJzbOrpp9Eqv9VmaMjSR72Pd0K8WmpkOTGP
y61VtFtHJu5IGzzHk9fRiNMj15h9WBPnRHGngyyaDFI49DS8PRbK+WWJqQbfzSJ/I3aOgXHCLnNe
ANdpjpyppJyW9T5wHKFdUo1HL+SPa4ldxyuO6T9HdUyQI8fkEoo1Z8TLEDKzJRRrHFFWL5Snrs3S
L7FOAMFPqfrQchvnuzVpSC+WOztBjSJbNZ4/1GLJQgy39egsTaBLOSMWyzn1tBgdztQnx9v6x3M6
f6G+ZZzkdxwhCGvx9rrcrdFmtrSQ0PtHnYpkGGX9NDOf7nWJVr833kJRBS09pgE80wOuLKPh5ty2
e9/yRCN1B4GwHTMlLqnaTbfPtJfKijF4YRnlJrkQ+6VGv2Y6z2rN04YHGT1Kq8ZLVJGD8IY6CKvn
IsYpikLMAIaa7iFzEtaZ64PwNMgdGKvNM45tsMIDvwTzhC8pnAZpBIc8wv2gZpBgpsRnYycmPyJP
QUR5CsNrw+OJ3BaesA5CjImdv/sQ0XrZ0xZ1ArEVl9iD4xsTwLfGhLg9RgPGA0fiQgJknGgCXigH
R3bh/PWV0+sW6j7xLD5MC4u8GL1qK9GKCwEGTdOwG2F1ozCHde4ZulAIEmM9lCY3hgrq27mYTqhH
PmGraeYQ6pLVBkhE5RVDV6ESH+40JiVXsUsCNdCcHhoGHNZT1aUL8UgMfIKFNsB2jk1etb7pJ/8W
MnG7KZiCF+Y89NJU/eLCeLr2Q2ZhDD20FQ6l13388vfqh0H0QV0GiTtRAl2yJQW5zp/YyYHhwKiW
cJ+EX2RSSdMUEyCyYz75yGghuE8YNN0sY6vlt5/FKWXx0Vh4XpbJOv+crDJd7Imm4J2+oTn/dbdm
yt6zxA9FvoaX9oyw/Nu1yjUqO3BdZ53npsutcepT+edOFH5JtXnGCf1H9clr9k0vWSBgP3RdGLcU
ytahwT/+xTAjr+wdB4cI8WMAH7mvNtdjxQw3IobANs47vo1Bm5TZ0/m1btmp6eXkGCzNgK+dTz7S
8cH1edSMOMB/DMblCtXFjaPTK4CG8iunYqyc6+vGA3bNaegybuWpD47jQc+8NDuCKQO6KC3JcvYC
XfIK9GGjHgqH3nEBI+UCF6+EyDYGDPLUn0UoKXt4f3Sg6rHZt+GH159uAfQwJ6LszZqbbug5h8Sn
odagjZr85gDqnySbNM4g0FRregGo6cqa4hOiIjGs05OeGsfPv6OrAwRCtVsU6w8PILOZsnQK+mc/
LiOwqEa8JXDC6vwu7ODN9qbHpSkiRT72EYJyIgn6hqnAU+x0dVwLDSl1qGRjPLkXX4X3VINe5x/b
TGXTTOwqE3p1wEDup+gcc+mcXifVw7yS+zyea8v7bGUtL5lA72VWOTYRlKjffo40I/xal+rLu2uy
fEsoznM8QMucfiSGy4fjtrJ9ORI968wjzl/fLWmsJPslA/vF2lYlLa3BM7QIZfHVeYUazGU58QDj
ef3N2cx7FBtkRpVcoZwlrlu2bgBAU9Q4aa7bJ7+Gt3yoXs7lW6pcgu9UuB/vK1SvpR7JlNQsETOv
dm2YeozMC1IUTxQYw4g1FSPoIzcW5SrsuPr8a/CCXflDh8p2JRSmUYGZqJNwtdsleZcHE22pUN8b
NczMH8C3IAe06jIANZIZJNiNTRS2MvEjik6+a1m2fs0GXCrphrxHN9VKvuetMMvTzMokrCkG0r/m
ic1PCXbloWOkjazvD90CvAnFOrwYFbBM8yLB9WP+xpXDVrSjnmXMQmUCV0nyLFsISpYzu52iHjbn
HKp2EQkPRlieEMmTHrW1pNOR9jWvZ9DkqnSmYZh6qp6zeWP/l69NP1XmypPwJjtIuGUMYNjncU3T
h+Oby/YiilyOC5vsGtM9xmqB0dhwRsQ5kaa9Z44aSmM348JbXSlVW71OYVE5AI7OoluiRtsMlfsz
Zc27XJwJt4P5s/tEx7SvWTralqIMT1NSxEweuYfFe5oGU9297gtOZAlCZneFAiGByh2GQVi3HkWn
BGid7MAwDSX7zjjowWYe5gCcPrPTtqI2RobLngFfjAMRkXAffgXZRSC0eSv7JQSlRzzCKcRhRuv0
Rx/y8mIg579C5uPJPkCxjxC9Itry+WY03UGfB79/geJ7FtMdjairl5BEDoDQBdUgB6yKdkeqVxjX
QO/k0Kxo53qM9SO6zCIIzuGan63mWZymgCcuFrE+WTvvYlH8sp5UB87TjEuHNtyFKX/nezlIh9mw
MBd499JGEQrgmoi4VCsO5owILeA1s/kWI2k4LK5FU5JegTM27jSB4PmD5LN6ar7sC+ohlmiP3W9+
zO6QjyF2FvvRchpoI5efJfbzK0qerzHWYozgSA+npySzKF1L1rQxTkUlrUaNlPR6Xl1IRTJDodAy
uXyG0IrC8Yz19HzarWPEKzwsiTZDvX0kEsn38AFUeS/D/Dy/3KTGMI3oIZ3+yZ6riyWHGjU4CEe1
C3MU6ZMb5S78rFFxDkys2D4BUXhqYoQRIBE4EawI7bflyV8r10q0V4Ew5ezmXUkT8RulAoyCVs05
PoPSIQNDBqPaUqaxLySvfSePEpCvfO9QJwfuBqSMhx5GVonWANbLR+orAit26uOxYiNNV8yNawkE
v32iJy0lecxku1sfQ5PVmsaYDsa2hP/7SLqdhkWM0AZwsfGblDMxQ7k2EeaB7g+bSOTw1AXvR8zw
SHivQs3pMco15iE/M2rVDfH9EhRgbc+daoToZRol7kSiJAvJARKdXNPrTyDfq1Jt/NyOQxIHjGRv
TA8zipJtpI9pAPkdM8itk5CVl6yW975GEgD7SqbABYDqjNaxvKgkSM4jPqCchquI6whFyYEgIrMD
wbpeiA6QRFv04CX3FKRLoDRSepOlrHqGGnMTYgSVMR1CjxcHqPRV+kp8Kct26l5fUiRumcbMbHQd
+elkLg1ZZwCbFQ1f9k+0ZHSuC7E4lCLA/n1gApJU/zE1PWpA5HJTJY68C/HbKcK9bqdoy+hRxHMK
wMrTzp4enNde4vXIgTxoQXXWIhMa602yhFMNoDIz2VnttuJBilT4CE3Da0/FEwoEvzzb7j+8QeGR
AAPEMWgVf1wN7BXod7xxpS8RQh8g4EIfP7DqsCQxqcCsXY1cZE3hO5fH/RPLhbvxQT4zPwSH6MvX
mdW1HiJyMfViFKRXr26N5kcvypB0jyRwjNmJzNEuijjJGmxGAE0j53+1kvq2hqO6qHaIMcakBMQ/
1D/SPisaHQEMMzuDOTCSgW+StCCEPsxlqpF+co/Zp2AQn0yUyss3t2r4E136DU0KRySL3Im5WQqL
FyWMp8isltwgIiZADji1upERf9TtPVI2W4s9rHXm0Tagxixgj/6MOGQJk3xozl4NQaT5ujaItiQ+
CJ4e1yhACR2anzOf53mpLCccsS8BZJntdD1iVcPZXdYndv8iLrVhHKWZ/EJe7YzG4ZVHIDErQ5VS
FAY2VL42fsVpi508T3BvZJVER8nynjNN40jRqCNNuF3i7IogU2sWuVNz9enl8Lee932K/924Wj1k
ccQgGuGStuNmgdoMGWi1nF8ppGucQCrkQRhwKHXilxUmKhnmQOLTQKnpoTGd61GCSzVoZi3lzqIC
zYRRwive59OPS6QL5ZXFUEffTyNuxK2KoxKixNYEpW18AHQvxbbgTDAi8QvQ4Mz4aAbOVHlBsVjA
Fpt9Syib8FNOhm9SypB4m71T6RQQIwtnvJ2j0GrnEMbDu+iaa4bCOWRfsBK4GyVFZLT5sDC+mUbH
JQP8ZFQo29vFXkSrOFSh3SDBMVKJXZEu4SAkI34kTXh9EQWzuzfg4Az48wySaXxhNDfpR5SAyJLd
sxfBF+PcKZ6SRVX7xvF5Wbt8Gq5FkXXhGJuNGPgZGzt2ducs1MzlGA0ZC0Xs1QuLY+ujSNfp8F8z
sPHa8k/LA6nWwg29EZsORDxbCUh0oVTNwc4cnvT7iD+a+hACDwwaYiVkMInC4vRRbvCG9s64eaGl
LR08aN4JoCHez6vAwelRAquGoUk6e34e7koGNhgwya10u4VWY3VeVPSMuehksmJZhnw+3phWUzDN
DEPk80n7kqK1GhodWFa3ruFT90owqlwUNkN/xyX8D6U9ktD0wHWBxx/bn2sbD1f/QNdbkxi183zN
Kle9VuQOuzyab8HzwQfHBcKGYj/1ilyjfTOwpFltXXE10n7l9O3tBcoKvLOMjqBtT5JX3tL+e/67
TyfD1oCrZCxnD5xLB+nHjhUefLDDhzr7b3B78sOR8LR/ZjX3D9tJ+NvR9Oe+Z+ldjmyT0s/0VK2Z
/DT3NEHDh5ynxU2xxE8wSaxF0+zzJ8iA7hrPtGCD2USMZFCT8RlwCcBQPGWrCx4UJdZ5RQUaer3R
whtDxx1p530l42fKhLdEwrj5kkO71+dbaMgFZN71ifLLZhtARZ6ECLbQBX+6WMz6E2qbrvU0CJDz
PFpOTe4Y95aJ9Hn5NKtBhf3ym7ACZ9RVVBkqg5pTfQsRbYE4erxLLpnmUr1Hrqv4VmF+6Ob5OT0r
uJmEnVK6dEt0FSWZk7Qh9F4GDfNV3XITJbQJ4XnPLwPz1NMKaXXdaJM9GXzWJGdjTmfyK99O1uS6
XSF25yn5cRbq/Z3YP52c2Y+SVbsVaZuYr85Utw8sylyIIABOBE9jkjiPHfGguLkupRsz8TiYeox4
2s5LN3E6jz9ifYHEc52j+B8n+f7HOesV7e6cQ6AW2EHNBznaYKy8gxou0RHNxuU+3HAtkDMm/eiS
X8CaKNeU42P/93WuJxbVax1Y3VV9DrIcA6MiIZ3ZWts2xLSc2DBCWqwFaXR30mkS52btXE7UROav
H81thPRiwZuTIhUwVa1nRKQt76IXEBOXV2B9WEVXFqR97HNhB3o5Yxrn4t3xVM6DBtph1m6oKkRO
HpRtLjU2Hx7SJHR+mGiQhnbixUkoti+IyD/vj/SQPtDQ1iSGbe/tqLFsTZ+g1y1xbDYvHrKAxq/5
pzRiF1wbiV5ark76cbLHCe+g6T3F58XxNnkxb21eRo/6ReY3De8sD+UuDIHo7oQqNfESLSS9+CX7
THdCqlv+kWa3tQM5AfSyGQYqC4fXwdcWx6d0KWd5fIH53kdoCNrr+TefBRRaKDU+5q6FfAVxwOX3
CXTPRUR/SW8LZlsTVE7kr5kG5xOqle2ksTBAnXxK+wA5662apQ/pZSeb3i9LPPq5njS0Qs+mkTp6
F1IGhK156FvzNYut8k7cL7iHmgfhWvPn5PYGGqrovaB7C8ZmXCtlBlMZznPfy2DjDncSI8bN0vDU
TVjs8WSFSmlRMViavxR7mvx04zIMYmc8OVR1PBnh0iuuSslz8/LgwCEL2pLbxZRv5xj+kOLJ/Syh
UzovTWKYJpRBwF/n6uRjQr7GhkG7F+dRqDWcPGzDzNi29F90kfZMjfyducuYv4z8NAlzsfAs99tP
BmGgpSK3Vhqa7iqIZnUB4EwtNauzOAXl/fqwwgMyMfyNhwnUotPqOwvqUe3dXfwl2ezQ0e8r9dXO
VEAPiQAB0TyUN6cccqNM4XO3BKvi1F/Z6yJMbaEXp/j8bfaQo1lDGvURHh4eEJ6CM4RYUgvN/d0a
4C/DmKyrh36GjYt4n25aRJUtTYcTWyTb8HYHDenascgNb5YOue00jiqMWkBfekHDVFrCnskhxsXY
ZqAhxT4sW1oep8miIXSDLvEe8q2F+Tp49GTleb9BcXRuZimcZt7hbvnEWGQ+e6B19FOpsXjwgU7X
V5Shq7VqMkA9Lz0vbxnuLGAsFBRZtsdqnuyg3teED+pbxZDHjgZO2shGcQXzK4cd9LDpJ72tLfGX
SwvNpD4RzCaCdKkX/I4+oI6eN98lUS8w1T7VnC94jgyo9vDYOqAWuOLSF7XUs3kys9Sb91gdOJuX
k6q6N7L0kV5dytYKJhlDfyITzzju6FYfGzamX5Mdowk3WINUoxefbKqcPmvvyEb6c1ZLd2btWRuR
F+/DoXfozWi1ZPdqsbNDb9OwV7FdEtM0HSY66QVU7YJejC98y5CFn/QilmKW7Bi8eFg029GgL3GP
Vmw0vbt2CGl8AYesJwmaDZ83vQmbuYtQA9mbXSrJQ7lYnFanicpi+7xCzipbPpPKW3dX+cp0U52u
kEZaQgabvySy/fOxv/lG1GZbu5+0d8cqG/9M2ovxz+q7NOtw0MX9CbdugngXagXL3giAelZNnGpC
CwuUvTfPq+9ENflahR1wrCILsrhPJjrMzmuiMy6WJ+fefFVOgh2jXoTKzLQ6n1cm5+YWMVHFrr88
4ha+cbE8rc/p2X5NfU5qq8oiVz2kO+tlb5ct756vFBE108kynzrkK81reTp62i0/Ocru3JxWubD5
tjZh73fLZW8y73CNGypbaWPJmknR0qadGEzvFt/j+pmTus8VX1anZmqQnve2q2axckKvezDd1Cb7
ZWV6+nUsjy/d5Wu+hkQUgaLqn1mEU4VYcJ5DTjrRTSDgqH+jMmgGITP+heBappXtQ2zvI18S6nMS
3TOCRLxMdOWJ2qgEOVE2cVPfC+zRTmpgOc8f4VK48X0ir76HmjSQneNhRet1UEKYY43Dbs3DFe7p
9FXXiggt7ArOqe59qWsNTooN/ZtUAZxX+guwNyip5gFsuVzcmyZ59XRMJ6y5ziLCZgitKGkXKKwh
eEAvlhoZOfjumvN+8uPpa9Wr96K4hI7FQm7ke9YlHWeVc6F8pedFkqNsuVhFY+lTAC2WL/IQDJTC
rFw9hoikRJf33F/hF513P7ed7IMDYPY/b5KFj6UGFgygccvJUIwktvVrUSnA3fCYlg7Qci3cGk5o
3+RgXj+SXm6htWNwC96lSS+OaqILtaCbGXDq/VGycinUPBAf2TeLfToSdbCVZtSPHNx894zT45sm
DvK3rKYSQaOreIk/C4MZ8NqxYxp+0ZvwoNyZky8FMfjzJypP/LdZGNAHokOSqjCIaJzNrmbf6Je6
F3c8Qge6Tx39scMmK7E7dHbXIVi3xEEowzYOVDwzyVGV4gOAeXy6L0NiC7zCC1uqU88FzqHeCkPE
jn83m5gFnZZJz7cc1T/VZPtmCn0/6r723CyvssC9cWD/3FbuFLJ3zKYE4sFOJD4MWuJkybQub451
DCyvTNfTm09KrGSzNYufStTHr+EzT1e2XJO7gRVdYuLu+Ie7otKLMHT8+m812pnQwvgfZfZ51a/y
pSy6in8TCdhtS8XFOnc+I4ElniyNe9U9UsYMnhfLH+XvmcaKOLU4aKxtKj5vCYNNRgktHtB2NpI3
AMnVU+Dw5oVMa4ls/6mMErSOcG/EUwl8rEp0F2liyj1BlvwmvQ2/pWzP2FXEow1FruDEBiZWZYpc
imWaHjjuy+AG3SvNFw53R9xMm+SJCuWoTBFPkWNlzHmuBwqSHq/eMEsnkBFOWFh2XXxdgg0+pCnQ
hEZXdUQ6ff4tyXvcpr8XiIbOqJuLIUV8xihDtCnk8aWFQTYCgirlykmAy/xjXNVxoEnxCHZGsoWY
BYqohszShrNElvsHh9CYbkfIZdSmh2ndUhIY1qSbFGHwb+HVAJOnvoy5QkqT+xe4+DHzYJlnDCyN
7WxCOW4f4OLawkxvwrPJ0SER4MmkT4riCdNTuht43GSfdFSNvEvPCn4IzWXJP2VwJa7GQGBrwPTD
/0fYeS6n1TRd+4ioIm02+y+IqGgZxT+UJVvknDn677pm7O/xq9tlF6WEgB1mpqd79erV85tcS7Js
1CgufaRAdQY5SXA8QAfxY/f39hypwIotN8ftfPjNfrW6Er8qlXZtVioQ/JbymgWOSiw3MvVWwFlc
XOzxKnBTBvUTtZou0aAyBP0GcN7p6UQz5+FFW7hn4aKopXY8DQ0kPNKwoUsw/SHAv8M6Jxjtv2tX
lP8rUqrswf/W1CfJmXwy2E5ySyRnjPeVrSY377Cdm2Dl4gGA59TPOcqSWo9EPhIWnaA4akyjXxrQ
5vOy1qRfk7iMd4zLi5IIpK+/n3D2RwWt3074k/4Jqmrrw/DACcO07fZfBbO8jeICPgzsnWLRAghj
iGIVCfDl5g4BO1YES2I3CWrNx/b8AqEbLvxnYryVe6/UndSrexWb4isN4IRzWBcsvsAkkXpCHB8D
cdUzqoifhej4TM7RlpHVDELEGXm0MgEAMpZdNgb2/L/fjdC++D8mESm5YlopFwuF6ufWH8XR6nTM
bw8Y4z3GRdZ+HlFLsBPyXvHSuruP4axeRg0NW0dktxGTjN0IADm8B+HxVnibBLAoJN8fBcwcbELX
bhnQ2aDm8LVITCJZ/MASEruInFApx2AIoT2TXvIa97qI46tbTbtJPPGA57/OQaL/qe/9X3lvJvBv
d+BT77lyv7KcTRK0V0xByQJf362/At0wNq56l3cBLZgJ/czX/5iLhT/Luf12cE/uN9GQYW4yL+WK
HFy6wPp5zUS0YYjTTpxMggJ1zuwBijbFFS/K5USNSuK+zjr0Us8ts/+QtQeP/scth+7cr4GGQCZS
3BTFadZfEHwfYOulWvklCikiHzeiUBv0I+Ov/IvPjt9O/JRIEIEMoYIKcL8QB4yEdqVUy9akxudv
BsuqaU0OdWJlXuASKZJNOn6JeaQjwFb5QiRGBrkDbuOwqABtPKXW+JqOVFrJ4FLRWEsHxuY4tMXS
kcOB/K43Ej2TfuOA93VgphiI+WYJT6Y1PlSN1Zn4+3IpVP6oM/S/Afus1FOeLQbZeMJ6CWXGpYZ3
H0ccJ1xNAEcplnoPO/t37bJhqzu65oUCrifYLEh8I/MN6E+5THtJeCuFoPQku3zVAsUmPWRDQety
XURmml2PEpR+ccpXNHQniLqNUj0W22B0rkXAJc5LYTI9UKUlcqwnoZqCSTy78O4Gwjb31L5n3jh5
YsazRrB0PQNdWLBcZfibjpI7rUMR24xAXKPnjHuiy8JHmSVi+uqMyfY9q84a0M//26O2DKID+Aei
EbNnCxTlVZPXqfyXKaMr5580oH4bm09dFPaHaXqa9VeoxjMMUcBCr66Idd586FC5WExSuECid0av
hbDUZOkYUW2RIzi+GCIYkxgl+b3cAg2+m8AN+8X5cCjslWh9gmB1SA/ABSu1Q4UUA+YQW1qgrRTb
FYAb34hPLHqrTuXZfJa4iLWlp11oi2UOVkzwOG5HLBhuCivTHIF+lAnVXyzT6VsZp1HncUCrlsKg
Nn87vNjnGqyGzK0+zai1OpDeXZE0hvBIygDyLMNoAhBGG1gI7J6GUyAHA2AXiNUC9Iv24E1jkude
aUS8M/YX0bEIgZT9QogICBh4CByVU+uxw8OSNlApKGzKLHEbe39ff3+W+armC5VSBXFkuoX+X3tZ
3hT762F1eejpmHuCZqKiDIvp+uxdEkIk3xR/Dos9qE0AyO41K+1tKH2cG0tasQzAHZjk5kJiqsT9
aAEC5LX923wUk/+K2LLZVEtJliXVLK0Gcbbf7H26HM/TbLi2sYE5ENk3hxumFtMFxJXNlYkUVnvs
G6dt8PytNjGVJXvADHhMM2K8f0SalWkDTbXjb0KTlhsI3uteLf6/XqHIPU9kCOHtmHVkF16W7fyy
hoJrjm9L69ZCOOLO4L4OGPxG/hGCS6yi1KxAiu6T95Zzm0KtukYD3o1BpDv/MmpBuwpJUM9nRRoC
fJCGkdp1fd9x6NN8apIb9mqD5dNaQXDD+x4FlNpI5RCSWXKgJS+YM9FP1IponwRTpdBSBQLLFStG
7KtUCRIBG5L4C4zuiclRfB0Afvgw8BR3cS0b6qoiAFFoJ1bCBB89+W7hlaRzzLHHBD0UgmgZNAa3
IjTbl6RY12adv1YaFwk9CUyqVhprOtMs2scXMRE/DviEzVjFkhIdPXzFAcUMVUTESzwHUR9PVm+C
1fbPLeoPHf6SfLmclNGOLSD3/HmHqq5HxfHpxBSLsetWduIr7EOmGzlWM8ORkmNjl+iVp7h1Bkxo
Pry6a7hKDPx8zOgHFVof4zfozBlkUkmjoEIAs4lyMGv7DzFgd4P+85roZ3frRiyfIO7dwxZtggz9
/24OiqEx8Gf3tZwkacI1o3yZfXLmc6tTcTRaTQ69KL3ihUrMlEaKrgbaGsZKkarjDagQn5hfnncW
EH+ItbkbflkPlr3Dw4N1Ve5e75E+hrwDFuCDnnMotcWHOmsxo21oUyKTby5folH8DSMkmcuNZg2/
Ntoo/TW5beY8ZzSF8n4a7WeNsPLkQkCjYKobolM29K1Ko43YxdnlHPOA4uYxjnCp+/b7/VN1Xu9D
DCdv7IYhTeRArzQDDdeQ3PcNtT2lL4td3ReEDHRIO7mfsGusWfQwfSgMwykzZ2hYm4d3XLwyAaEX
LiquXzV/hUYeNPYcVGtN9NQtsbJBT0ww5longl3ZNwEefxp2S4d6kBGi+fo/fbHsv6L0jHqSFTI6
P5YLWTC2vxnT1Xa2m43680PvcVenDdbD+tk7DyqAXaUz9sUGH0giqhdraaRzetL6kdXH21CQHoGB
MskG00Lx5gxahxdujFupyMeIhJy7LJQW9tktVnHfHqAITcZsQAsY7S8Oc8if7d/2hENh/UCnn/yY
/bCqWhiFvxhzmaNWBupCFN4KT/pzBSxhMK6vpN3DhxswUpOH8Q4pjNCNNvrEBkVmBXJ2k6UGat4C
IxwQIR8I9FWo5J8//CelawALAWh4AfAfNUdDvvE3hpKRo6+YuCEJBP90n57W+xDpq5Sjsq1fJvP6
uAWEmnZQcJ7YSiHYx96qTXMRGpH3KueaQJ3wc8T+NIZJb0r08vfl/acGnoxwtVQsF6ulQj4JfYJ+
G+H5ZHcc7McZjFri83y9CtN0dDO4l8i67th/e8WYQKprLPHuFg0gPWiRWGFsq0tQrresvjmutREr
vKvoFPA++TY2u2Ncr91yE6A3g6SEzgQGLkqP7Nvsd740QmBCa+a+wHwIZqvt9BudYurJ47hRuI7W
0BB20Sz9EP+hLRV7lb1t1q/khtqgGf+MXT97vGmJxpw2OC2Vi1mWVZL/6w6VhqVZ6Vw+LO6nlbc9
+utp+ds0zdWP58cioHuy21/QDOBiUKRh1ek6XdxX8oCVhU19ft63VqPbvw8Xfdr/6N6UM+T5qwlL
svrJA8+m58nimC8bzupXg6RCCglWkhBFVybl/lYDUaTI/6Jh1tJapyBbFCSVdg0QL/IfkalsVa9e
koOjkYW2EdYYnRJZ1WJJVIezsvMvoqh6Iq5yoT5gfGzb8Akl4PGTtVc7XBKdjPUHIKnmTnQvTyRK
ThP5H2tKRQANhCc/FnBfBuQEb0ki3cKFcerskMfX1cexp325k+8I42iItqxS1VZZ653RhZ0c0ri+
x2OzhlUnynJtpun1ghy7/pNrPU49+nvTgPZSwZLA68KI6OQF/Qo8rwiVzkCbi8xxYxk3cOvIo85r
xKYie0UaipufemU+s2RB6ru7EvJUi4hxrTsTTkor5jYEZ/0SvCcQaKwNiR7TAgRejS5E2RxFikIM
cDGv4F8i85WHiNAHsIKC1Rbl8ovaHrCIddjMI11Otwg+3djn2LZMaIQJ9HZNuX2MPxsh2zIRhFHE
+PpQG1zgb5vXIq2gdyY3GSriDxIZ+FRGGRoqUdDJ27A1R4VMeT2TCWiuoaXGiRq8lXqDJ580UNGS
VWnsRCLN3trax1BTgxtpB84Nm+SS9qFKKsi3SSk1NPRKacN+oABxjriDdU8CxG4O4n2QPCjvcje2
ei7mmJ0+hrnycRYdGC5lEHYnGfwUNlX9V2Yo3rAfAxECl1uIZNk+3I2ZnYoNRY8KQhabr63sxH3z
T2Z9jZNtEbx6IytDOpUkjSaaJNclmT4Q3Tc34eHr/mFObD8neoc98HVCytl3u1eMmly3bpj3eqr5
1uNVuG4J+MKt8gm92PhTCKP4Ovo4MWMGTwkm3/9Z6+lXCcR0EpzlyCinobjoy1sm3PwzGwVZlhPQ
TxC6iYTSGEtJqhVTdX6uPuj7feoWvhpolvXa9a5O1EMJo1Qe+g+griq5KdgAryrq1co2USP3F0OL
2hyteUAkpYnZ90yyWpEQUOMhmVDKvegsSpF6YOLmArqehn8JB6iwZ9KGzjbuGyvumHosIxSIFN+Q
ClRClXjHwBqKkBgAQwFPieW41hCaFum/50BYrFE30vGmA1Fx090w7YLJwIHCGyVHv5geYq0tjuPR
WgEumtnbKaEPFCNaKxVcfE7/GJlE9lzoyL4jm+jW7V4/aoaMoSW/BhWrGS0hhJ32yFzGvEiwsaEe
w0tXA7oMQ7/yMcJnxZg2173JfWy3jgI0905FaCmk+QYNDMJoeXqrBrPHxY8hQcywQE3X6MS4iZB4
oXIQBJEEegzUeLD5sfXxrDgD/AfCvxlBQ/HiDOTnzSIg/bL+0L/dB5aQNHP1V4pfCy2Mtnuunln0
3mR9q1ARyR+SR2LCy3r29Ye8sowS5BxbviXPBmARISBAK9aj7coA6ZxwcT4jtoRdo3TsiVt84Qpw
tms4jOaMFKMZEXPE8ek/uChKverD8t3ss29wAYWfRIUGc7Zk1eRqwtA4h1lboXEadw8R0tB7GqzC
uMDpHkLUVv8IS9ZJaIhg8w4nJiURjRHbhbZJjosPnftoQgKs486HSheklxPYnCYptqHVz7Q5Z0hG
hMHTI46z3o/2UG4Zzv4q1XKKOsfEZ/Zu4wuiIWKgUFLBlryH1ekycjFFzQwxlhhHFalicbMhXmI9
uaj3z7GZvItcaSxhNi9OdNrJ+Eu30nkdNyzPxHluablmzfZ7U6aLpY9Re0Sb6C4tcmGGTZK2RJ9I
KRrfSCiScCXp3ya6g1vtvhkwh489gWM74J4JnOQPN0OGQgFGRSeVZ/UUXXSwkROrQ7kjPwsQkVpU
VVTg0MSPn2L9jvGFxS4J6ZJt53BjO1S1F70vXpchI3ede2Y+E5FeNWl8xKe8aRaO1kLTWXTxTXwb
uQhIFr7uWNKjW9z1wPdxG5TTQJv4RtA/YCN20Z1Y665FmqcsyUljSvhDTPPUPdMW0/l06KJoKzrm
Q2dADrfiMl6LNUgCA1485pQ6o11jxml6O3J8foXV471yXK3XVLRJt8K7wPi+erj5u+cht3d6Nfsw
2g5C49rb9FbyuKfIncUKlz03Dsww89/klg5UpDU8EQu2/LAtQsD+FiaCdLYD1x3LDtw+3OFpZRGc
n3VnRa3bFrtZCR/tWf5vETkXXXBKvJIZvY3VQBbfBcfSqRxL3fSlGHNWJ8uCqe+i2X0cifSVBXIp
4Gvx5XhpSiqvBVTXaCVwV+aDU9qOKrvpZ+gtbUB58Eb4T94KUVoeUYmqidGoLNoIx7r42NOc7d7f
X71ttAiq/zqijjTrAH7Log0nHzOuvCxNkZuyjygVDtQgQVgNFF+8jmAnbM/RdHiyXlT1WplW/6Mt
9MY61dlWv3iKPqwdmz5jf0JOM8hBs806dcLaZHDc8CvsR57DMsPWVx/06T2QtX0qdboPja8jQuYp
aTFlnSieosdlEmfMMowmj35ZzE+51xEtIeJq7ogIjOa816iAURGAwQlG4RSmqMtJV3t9e7gvIrQu
8TqWelk4acmVJivool8pWT5o088ARMaxciQY767PzfAJwrgzmYV9eAWJFWpnceT5P+/gPPBOJZ1L
ODdlLTAUp5lifWkomPSTAYn4TyxG+PW9hDGwWE2jUAT1DxhKMxAH5t9SyJ6wIq/2pEKPH3Knq+8r
ZFLYy6gbyh4EGwxOlHCUjxwLTxRQUJJhjFOjpwADPmjGWw+t7Y1WlxvSq3YXN8XG/mvGaTOtiZyk
r/dbJy4t1k4M2gfIIiq+iU8E9AJF9NrsWeFMdCKuknujXQMoC4+r9J8P8hcVwA8LmAbUHeRe1YmR
5akNVt0lJkfFKVahJ7zFShFkKvM+658IbQp1GSUEPFSt8Cfhz4wgqMoLQj3Ng0kPzoFoXChbbT/P
KPsWFPfIXkjVgMdys7jDn8C5qrShymLuSw31hsqBZFF5XxVrcBnRWAmSZZ5gqBJ6Tc3RX0K7JhIB
gnnbXnq83LUA8uTO79Ob6c34ZvWzzspL9RXGi78QIAK6cLa669HtkBxutYR3LDatN7YpeW0/qp3h
7fmyUmd2MWB6X3AMGCxr8w/DemjD5RajPL08au2O3/dNlOivCjgSLmmX7AYHGYuR7GqzD7dTl21K
cWoceN+lanB8v5WKzuxQpkEX1ef5FWCvW5Kbkuv2jO4YNCf37wLuHWwi3kJ+8kvcB8qveZa23kwO
3h2uPY+skw+LWXO9JoPs8tvTKgAvgAPZNIA2B1Xk+pX5x2ZqPzycO0H5y5LOQdAgWiL9RxAyKrAF
4ZxjFSQiyxdxrJ38gQgPP7tMqCTFXSp3oUVTKf4zR1bDnyqcqqe6JJCSrC+r3IyzKpHzywm96PjA
XbO24jN8UKEFoR7ImgyZuB0O5IszW5ERxiwuAyrEnZeSuWNSw78rdwLfRHwPHJlF6XdH3HOSMIXa
I17ZCOEi4gKWceW2v0MiBBoyL6Ku8iun3KKDrlVh9paKBR9EDiyfmXWZMKlQeWrnboyPF63hra5u
mYoCrzB94FV8aqzZZK4e+aAKReu0aR/UqOwXhY8ynZ7AhInraUmY11HMTnVp2ONHF+qEZSurutwz
qeKqsI2zzpSlG1EKRQfKV252dQuCrBSSpGIBkZn6GPTMP9QF0wnVAphGzDeHiE7BLUebSwaYVk3M
Mt+cf5N6tkDgRl6+sbAuvpqv6YOtyWMJoJcsjL0gCx6remLp7eqm1NxQVrztyBaa3g66I3zaGaaf
eYVmRJRr0ButtBLLcvHXFivmICBEYVGj7AedPR1cvQ59LsUgqnLHce3crX3DCX7YktIGVR6kns1x
kfrXyvezR7PO3IFwWVFxiD1ZXI1u2KYa6ZiHPIuyxM5DqwqIEV8cOR7tfJjXFfK05mdToKQys4kS
21fQBMbYCMcykTDeHXgXlMoGTQcEENaUhjA3sYFkdq+Xb7kbORWujfxXZkHhXNsw15nmCMc1XQDq
8JoMYI6hi3qBZi5HN0Nc5jMj3O1nTfnc0E/+Jylj0FoQz3AicN2+FTsnEgiOSlRrjZw45tipbk4i
9j6D+H91/qDmhrwPMMeGSgx5AHIAUJekODNt7Z6H7T5pC6Uh4HStKT0bU4SJShbzbtMph9oEXXut
OBxv4kDa5jZyQKnmEHT4d8i4hSoiVkkJQ46QDUiNc3X8jeIPJlqKvbf0wOSTChV5gmkY+ZfEwIe2
ZPaf4LiIuMcwiDDOzAVGmZP7V3Wna1JoJt5frbmwISU56PloL8qEm3SEH12ProM6Ik8dKR3cUcsN
F6Nr1lJA2WqQKt2aue8Ox+I55FUDSnBELdpMKzPkwSVa4mgeUbsRBTHnp3rh1RUhuMRBsZFOAfKq
sxbKM+QuAABBDl/P1I0LoZnwtw5FC+CBRhiTfIll6143/rYhoSpMqSzmkpL5YmPC7N525t/9zYCl
2Dg9DpB90FfRD3aNGDvouUnNNudtaJtrG8opphJDOdaDEAwuWkZnD9sEGeCElBaraXmV3Vrjafl7
XHlBZMEwSwhGly9WVZs71Vn0IIO3JQ0UjE3SApiFOdPti/5/DD9sHFD4OmDfE67RqS29u+gH7T3c
22KDRsRINxYbh5sZRBn1e/a9woVrGYeHde9eKRnRa5zcsNl1Ru1Ip6EHapQFPiIS4kDjcFjrAsBj
VZhFSvowy7BMdUhMAlmeqRUrUE/mFHJyRjOqx1F9tziu1F1dJRSplT4s7Vl+s2jZNRIzo64a69pc
MbJo/JTF1fDGihutpUPo1NDOuuG54WSv+l1uiIcdYKLWxl3hnFDbRX0zf7rjWLEGsfVZ+MSXOJ+0
sb866w1a2fwi3TPVvS63GR0ZJ+zB5D9P9Hy5Sre+0Rfo8qX1FnnBaNc2XDw3hFdo42R5Ja/pBqVK
rY8vR1WKbTcYt97wybP5lU8bo2jrXbZKXhePejPu+sjqeYBucXZhYikGwtLKN+sWaPTWjdyD6tPu
aofm/iM4dPwuQOSRKLaie2Ndf1GVGfdrgX8L7czm5HF+E7xxeyWJdPn34r7cCPyci1/0Kn39bc+I
IXryMRfh/ImBkrwhoQNlh+zh5Xzsk2isLOsDyiSY2Lm2E7lUtCMw0dGoZnsR3Lhn9GNDikpJKfIA
P1y7Mase7C0DSf2uNkJ9BsEsNNtetRRqt+FA0Lr3YfOu+8EYA1eHyt8Lqvy+9BH6Pn7JPfhWPQ5m
wvvoyg1oTq9NpwC30IJFtgxh7XOLBDEvZHrPEP+MdqlEoZzOg9oEzi2dCsQWHpQxcGCHT6kTBG3u
p+gMC0fxZrQwl4xv/I24hY3H+Zd7OKcce04P4ABaWY2vCKIoKSuH83fu6Yb4fx0c5CBF/4RvdDPi
C4PQKKqL2ur1Bw0QFpS8Crrq3/jepIWr5S+yp/YfZbac6aqu0Jrrx9tHc1Lvp7Wi7hXijSolSmkz
KssAlJCn9XCLK3gyHl13p3KruiVPWCcpqha3i6w12KMuuWJvItZgWfuPIb4GNyy91gobatBCYkjK
tgjlRZVq7jSywuBUCQ1PPf/1icug/wQhINwvtA40GCkEuVD0GBDRWAiZ1CmHZFs1HTXqcCn6kmty
RNw+5RJZ7M/raa1/e/7gQnom3s+NDd6XFkVb1L+1CKAfLmZ01W+rGTIy1nz2/ui9+Sp9PG+gm7O+
3GQIVSDPItshKud2Dr+fPXbYHkJfLwRurohupS1jzCjfQCFCn+IAm/ac2pVh98CuO6MB/YbP4nSY
idoT769jQemmV82ncwV6l46WLHydbdOtsdLSLVkL5UR1cPAfKSTMurtACT/SZxV3IohfnhuHjrWR
Mu33N9v7I9qv23oVF2N3t/8ij5GCv4a8RnMqEkMFqf1tGMiiB8rxTIqL1p9l/pjfEmryYRxmIDS/
nr6ueau+hokVfq5C6Z1ovnilaZkzVULil4FnTyqLWqQVCiNpKOVJ+YfqOmNw8ilqGmayDK54MS80
1JrSI3RJHR+J/cv825IM/ahpokAYTP4/LPjO+NqMyhhsxYPGr4zP6d/zadb18OV3AzeBVI8CMYrL
gyML3ZPjlckZ5TpVZTz4ptPEfykvAmPUgVL6Ywx3wCRFCq8LdsHtQd8qXhev8fxzFGY54pSQptQq
8bHX1DHxOn7NGI1xPeuQnfIlIrH+WvKUwn2WfGDJUlQb8RZQ/reBfLBrf7F+C2yL91DiFirqimf5
XP+i8KZFSYL/IQ2RN0/yqU1yk0+kock+NzpU5yVZBbl2GTDzROEK/YLmAHk81QQVo8HTc4GcESZe
6arcV2DNE2Jac7wJkUF/GxH+2jyQbjzE2ghXfKHDmKnXHA183DJEJfMAjLHWyM6NPjfsrGhZmH3d
E6NDy7raA5HqhMlTIoQmRteVUiFv/y6fyaBDJyjEPsBXgxt7tHFeAVRQZ08tPQXozFHAZ5uCF3go
QVBztLuup+CBBfM8BfmvwMdp3aflKePe9a9jxzj9JZEJM0W2xINvwQOdjuvc4EIHzyBKEXUwu7Ud
tIUyKjyrIzi6UUJ9wpuKgKo5lMSyW8rDgS18cczhn9HVGuCYik2p67C+knWlUv/pcbKpzXvqRwk0
VLrjO6XJSs3hnfisXReDIgPgQ+52zcFEN06NCjjfjn26CjvEE/RkwG0/Kt3QNtCXFbtD6P39L0KH
+qSld11YXcR4PSEo5E6bVBaYprcbBEKdUVDUdvJ9UoNNARrqDHVZucAopJxhCCivYRL7WGsbqLjb
YQpSvOnZExg2bBrZxKY3XDeWMa5CMaJQbyhhDLhptKZZQEqFh4VezXxH1qKHzUIunFLNNxKFSiHT
WmR4bdJPa1Uheo18itDRqqr+2wi/t0RwXQLu2YNM6geVP2w5ObtRQsMsPJd0dYICOWxVw8UK9jrh
ba2muKOIbY6EpvGavNjd5YaJDRvntfjqfDKjWH0Fogawnj6f1nVIBB9b2pDR9UvUV4ff2xZwfSyg
dm/8I9fJX55oz2QTJ6n+mIXrkZXS2Lz5pDbt0njockrB9IRMSO5OM3hoY2UwtWa++Q2zu8VkSXNa
tsqXphiX0NFmTV6PqcSWYGMWW2ooHapxq3/jk9hPzDLFlBrmPiWO6Z0Fjv7LU/Gd/jc8oCBoHrVX
akadsJxSrCzl7N9YPf+CwQ82N/dd0w/yXUvhMTiqxlKlzgxd5B1pHCvyl5RUxw9b8hGYYcbPhpAW
A04R0GAwIhlGtzPBqAxAzYSHVJ43EqTUjyHMnkx4Ww9QBhMu0/ESiGNNozCbjRkn+SGuASI7G5EW
SVEQjAUFHWmKKv+58gDrAEN8mbCiqJ3Ynms0z0QwZ1FpjMkOel6uGNZ8sdZHsZJM8RXpl31tgxYk
y2pHy01yISx9S0xExUFTKFoQ9hNLl9Ccb4CtQzAtoNOv3oqyg2r2D9oAiKMaiKgXfegWbkncPEPl
gDObACWmt7uGkeW0YyPQSP8ZkYUDpC9cnIf0qB7VoDLJ/voaJFdA+fYEbNW7EC4hQQweGCNlSB5d
lcjxRYNPce5Wb3XkFE1WtFsPM08IbV5RpcwE/KILei+eoUjm+KafoZ7jW+wXphaybrCOLzFRCBFD
x4XjZWUcNIeOW36oy7RolehsLuQpxOD35SU6vqGDka5dCI6m2yggMeYH0cuxdj++mHWTyyAbRw82
iEhnYMoB7daELiOX8f4E5UmnyaiNplk8HemGEyZPv5tgNVePYltG+0UQAQIrzloMAiVc+ubsXpQ+
Ub5NPUxqeMCgpnkER0ObHggwYkJGW2cc7UlPjG9ZK9Stdqy87+mezVUQ2D1Ad9rXZsgIp/fc/Dm/
cJpAFVt4dH4+4QLbGh6nEbRIk8CYc1rineJM6CxdFmBLyZCiL5NBYkqQCOT53eR/oFQJevCZhpCc
YMBqPGuGt3WiUptP9UsOvGdtDJznXnt4tTv9DQeahnTGK3P6twgdL9sL+P+wf3jzSwz8hVSNgPW1
jXQNk7coPU+CyLIN2mKvBbHclCZvuve5a0Occ3eLxjuxGLOM0+KoYYrImDZ+0hleStQVuLON2Zke
LE5Q62oXOOZOTFEvUS6AhNaNoLPwcx4ZN+XGQkUH+FPalFCnRFEeMEfCYh7AZ0EyAnCbod09E/8E
lQ0+gCCFo4Fqw8MqwOg3Qs5bnxvg3SrBQh62RREAxJks3FHuoIaCP/59f2lZl7PAuyfiaGAoquDf
scqECNzwUjhhwGc4KbhMwAAhDNFv0S//z0JEBzbf3OLZzuF1uYX6HaZqoJKL01GT0hw29HuRvwC5
KxMhJbw3rjMPne+MnzwlA2nwTeA35xmtuyTrsdzsjLK/JHMlllZl/CfMhQqwBQPJaB9ZQ6J2zpBz
q3oVMVBQ7VdHyYYHitmqxsNpfyu8Lrl+iXkeUgyDxASTenJ9OtTXyFLLa7NsudqSkaqToynV39Lz
l9uWQ4eZbs0XaPxCJWC3xBAnIHMW4Un0daE5n0UcXYeQirtklfjkDdymVTAaHtxVG2FCT0AjIJgi
ZCg85ZedvZx2TpRf6QHvuzNs0Bk+ikt7IcxsYsgoNe68D8uDEEsSmuGqi9QZaMBtyA4Mwz1OuT1O
bQjmy7p5Bie9nBtbBhpJy4YSpxneqB+Vb1IvrYX0tiHD9mQuzxWSfvFF4h2Wnhd4FJ9D8IxBMamg
7mH5uUiUvv1mtG2vkTIl1LtOBdy30JjcqZtj8AdVjlqqlLVj+F0gQFx05pA4Lc0u8Z5hGw1jMoVY
YwLEarNKiXWpkTwaKo7bPohtB0iHV3jp9B75rEfKbD+Al0+1yd2GKFhdLTl+m87uysh10cs45gno
+8h58GLOldegh3JDyRCI34oI3Are8rsLOEIGm87hyiDaybzrFYjUC/TWOXJxRu2xtw780+6MDwSa
6J6uyoAUG6LawcvsZdg+XUWAYMyNECS3jNZLUMun0lwGHvLwcsUzAgZHtHtsDqAxoWr9Co4y4jck
SdtHlJJ5FeG7QWyAyRG20alL6vKZXZqev7pDKgwZJRcJeXVmcVeDImBG6LCFR2CWUN7Bqo2eiKGc
PrBx7IqXU6ce3Ccj0+gHW+2iQ4H32/VtMkqljQgL25LajuG6IvQ2JfhKcLWijo1ulp/pO7K2BKs8
qMP8uXwmVrOP8L/qCYp/Ku1Mk0KxXE2zfKmYfKpkH6Tbc36YVPe9GZryx9dc4WL3rdBDpqHWRx3B
hTCoLbbAUiXho6xVHjam4I/z2vll1f47lbpQ+BOTOk3KlWqZwuxCpSDz+zfm+3642eYHx9y+R6EY
Lhq9xXXydLU2MG2Wz0YjpnUhP3SWKCqoHTHpboD/Sxe7m3Wn/AFNGKV46JP4+SDkhafQU6lxmtAp
yeztifyar6Z8PdAexk23bbfsuH9laR2A0m3BzbhytcdwuOH69/E+e0hBp8HK8JDs+jXb1wvXMv4s
9HT6Dl6EZo7Xs2b+CYkqXHgnlTW6q6/Vy8NX5RDKT3ncaueK2Mjx5V9D+sfq9moVHnqSZpVCsfSp
un07PR+rg3x115MklLzLCzXnIYVrR5KxQI5ED7XYMGdg1kL5yVjfnlod4/YfDaeOVsBvf0zY/bwj
snn3tS13aJB2ireH5vZDA4ABIYkF7jSjWsOS/TFRw+6WzNkFpoz1NwHaOQG0LN4mT+ie2EmZ+K0R
1kmIDP4xlbI/zGtrJyqFsjO7UvqkelJNtll26PePPRBqF/B+CqpBY2cQAx1vl540mxMJnZj2MZHP
zCD3tmmMk8ai1h/Wc++nRp4iyuOpniOFPbxIL1tvJARbRQTndqCW6/s1tesV2h9c57r9Wn0FhaS7
vblJlqca3W/SL8tH8WAF/TT8ukxuCqojusHrJblx6RKbA7BmRmdYgXuLBkoQfJ23poBkKBp6ujDE
UHxQv/WsL2S7A4IKYxPZFSIBvPhKR8lqXD+W1Lz4okebftjIxw5IsTeIeDXl/rhhumX+dJeTYSks
H2OJiG/HzVLMFchYCgz7FUUh5atFc3dXftMKyoMCFcXbYXYDEhq1awlP95K7oOqqjvP3wS5a8PEJ
2irkK9TMVMqlhCLZT2O92hy3p8koPfaM54jdUMdUdlv+mzSoCfNWxLr6bg6qwAYHblpHcaz19/MI
hR7/PY9SViyW81k5LX86j6w8WSTzE+chj0zYicQ6CJZYFqEiTlMCyVXZW4bE6ilyQYw1Loxl0oim
NgofMgvQaIwiG0FkR24JI84STUh1mgfNParmgh1CqXGJYOX1ji5QJtyObGTbunZH9FTUwb0p+w6q
cnXmtluzCTrx8M+KxPRzSU4lSQpUxrCB5PPF8n8M9zm/rlTOi8OxN0eRVDAlEHngTarHsG0ObiSj
Wfs6aBOqgz/ZmV58LwJXtgf0wRo0lhdvFKLa7mh4MqR1fBQgEtEyKYpKPU5oINTgeEcGSt/gCM8V
zshTpZO7CRQDok4qTTBcNMXVk9bIm44Jxj4k75b4/nj+vk+uNX7uQ3FJ491yrzLUEuI8khDX7xxd
Z/UfetgGahNa4LhvYBVJnRuaweq4UgfTdJK7hY7jjMSHuc8A/I9YTjocuo66knYrkvMSoH5Mgg8b
0amjiD94VUEcdNpYi4ZfDn+IngQAR3j52qoREQNRLKjpkFGdIJZ2CnVE1BB4AzRLo2uOYhkAHWbD
pRluLYTTcdAefzesOvak5IuNyaUa3AjjDpF0EMOjHakg1VKYryXipEXXg5L0bm0zBQR4aAYygmWz
AfGMmQOTD2RNukr+5O6CLJgdYUAJzTic7q15+fvyCwj25+X3+yT8tO+di4tZupoUjiDc0ruiCI+B
omaUPDh7nuCSzKcRw6OfTxvxL2IJpgqDF0DuFVUi6BN0YBMbG1BCaE2JiJtyYIHxDmgIxgk7+V+W
LCn/QZeFhVTBFcuSfKEU3LXfPKB1bpes+vndEQ/IqzgWalITTvwqt9XvwvfaFddPIHD/3M/c0SzZ
zbWnkO4iTcHn3OBFpvPI/jvYWiFVhZXqETgyCRkSX0HOVqZLTMMtCbG0UVqcGCZbnqWigHocalmp
FG0e2w1GHQ/1N8R+QGxAGNqDQb3w5CuR7QK7skBlhY8m7VhsTas4Q1k4imFXArk0gRwrrKUOtSjg
/mfwrgdmsJZvBjldAy+zuoeQJmb0ECaFWQaxygiTYJeTdJw9pdg91C5HnvqsJVTFfiuJ0Uq1DExG
oMAgGq4JIaahp7G+88FrN60sqOMh1Pj31dTuQ6jzN1sU+x4xLu2B1jy+NwbsMkKl/+2ZckTjl+mN
gW24oxvIe2qxuvFTRAvEFckA4QC8wQMWZqFmVzMlgmMjNXOjxvJCDcOPdQMWxRXMuABtZNfmmOOD
nrNX4hU+hLx86GccUP3NA1ToeYw6ymJbXaI36xoeA8KbfjKQRxCUNZ3hA9hKc8nprLnRjsOCKE7g
Yjupsex5wmynE2dE+1RNgz1zhKWlJyHQGUtztR9J3aqtcXg334FGLJuBIsX3zVc+kVTq5tbc5Yk6
rxhWTaHpUAvG6pOJrzMHmxyevkIFQf5xzFIVTzcdWb3RysT6HHMPK2Bvf5qLwPLgkYRLG9RMTZh3
I5kQZCilAU2eXNdDaDi6LDQODIZEcDl2R4kaAv1W9qx3QaLFHjBT+LQHuvyRwrYs3AvXZpDCfBNH
N53hIas3nkK1QZGxyouxkIZCKX5XydLOhOYLOEcqdkDKeROynKY6fF/qteI/8zkNM4xZr8TmLoXJ
v7w7JwLF/g8rqrzokC7xIFyJ4aQKl5jcf3lepT9t/GUyioWMmtxCEqRLfrNXs8WmNNiVVsdeLAMi
f/JqgOYjVrZR3nGrwfLZE92n/I9Yvd26qq/UxJHRkt2rI2BCyqjYpiiRv2sRjQxFc3nImIIqHVkn
bLf1MvLELtdj27Zx82Z2aT3z/GfTkSn1zKJLMXTbsOPKtpBWJA4kFun27aKEW8raBRUz6llC95Fm
K+jql03htGnahvAArxW7tfZ10jqN8S3Ek9xHdJPFT2MYKa1d/IpmfjSfFTFftv05e5bU4iM26FMl
P37pniZgO4aWPids76pafkhfkMfqohMOKZrAZ4Llf/p3DDVh8Yksgjk0hpw5tX+ZJvUTkymm2BSy
iek4v7sMnGo453uKRc0UFV5cDj55vtNhowyC/TkWfP19l07/EOMXfp8xnwCH6uCUpaMCM8ZqW7Nl
sS7mgM9hdYmFWXaPBr9nvya0fzW/sUT5J1I1gSpfwedCkKrZHf0QFdW04aqB94nfqQspPJewYWCV
fi5K8Rp9Yq/XRCY1b2hBc/lqBIYiXO6KZIi/X3CxkP+DZEMhn6aVSqVEkFLMf9I7W+zWx2razx17
Vunl2pJu9ZK9XJ3dZFd3+yNiK9YAhizTGNHHanaTEKtvCWfctAEu7rZXllzJCNySPrb5ty8u8ZxJ
LnPC8b8Voj88QQJGU178/gVQxLcZRciAN5FvptqDpu/UUoQPPdL2zm5MKeknKfc7Cq7zXSq5zHAN
v8MmpGgVp7FCaAl+wn89Wz/LvhvxUyUKDO51L0lW43vwmSbY1le0SqLBd5e/ydFFgSpSgJhQGybx
Oetadjvukd4PinQncl+S9uX3T0j99+11hMt6NUaNPRfa5km/r7SOF4ta7ta+DGOuYu7xRryek87d
Ju/FUy2EzWTWPUxSqo8ApY0SlTpZX3H4mAL0SN4YP3xwLxfAm8WnWDoVRoNvtjLz79gkSbMVXki+
cNyzLMqyhAHS47wg9ExKaAFGxEdS3nsT20JV+MlF8Sl6QXaP6Ju1ppilwomvHuUTUKU4hNutLYw8
06NxkEbR2eI/TD0O7qvUghVRDBXgiZ9o5ZeXkd0y8B3urwPjE+IBXqPkhOWeeohiN3kOZ0s1BR9n
BZKVFWG4llc/O71bFultZ8QYAnOqmO7KFzOnoRCMWsopYKbmfNzZfdARqifs4NnE9vKMFEfivPc1
M/BaeE/Q3516doef9wrN4XfTszYf0z0kT8/U5EN4tQtEF1YH1oHjM/DUuRADFQuVAvE9zGbuolPc
hyfhC1wnBQag1OQK/FNShYyM7N1R8M5FnoR1IVPVHn3v8G5xs3nk+IPr8JkWGjnhfePgvvTsa/pf
Dg06eQ3urQdxFPMuMCVYypyn03sEDuM5lFkmkY+LnC23xnNyOjCNWNPDu2lvyw7opIpD6GVVTpzt
6SNfPzRyrMX1FfQYSwCcV77aM2HST7ka14BfQj5OF/u42a2Dn8N6dit8amVivrt4HPacRC5p3s9O
qywQ9B5fzU31I3yF7Bcz6rHlh6QcaDknxl+r4PjrDblJm0f3hf4kvn/P7Yjdc9O6Q+zlOOnsN0fa
fNdgFIu18heqUJNTc0Rsi8UdNp6bOapXNm+zeaPyY3H9Tkvk1cWh+Div1o8f2bo5fqSjQ+EeOV8U
vSTquSkW3/VX3RzFqXwG5J+/aPsdMtq562IGD99/jb9JMzYBq+RA7AgWAS2Zn30a5bB198FURIDX
l8mN6gQmQE3mmfGz04XE31BSE7osW8agXzB98nk3oJiMSk7UtgjglTvFF4EDg4ctLnOAUK+3Y9Qh
8Rd8s89Gr9/c1x4fJgtgwqw1qyO/TsCwh82L1Ae4BJ0zZkrw4PQodyx4sAikTGNwc9OiiqJ15mKO
ISMDRA/xU4ak3uj5kYQ+f4DS0kglZUMEXOB/5oB+0S5NKVVvZWNb+JCycVbpUxuTThaLmVdhM6XH
rglU77gPQQzvvXCGvMx1BUQw4wB02yGoMK9ryxEJsRIPBBQD+ZJ2pPQvgQ7KEImReP7xCH73aJEu
mbYoMPK9MVcsD0GUq8ilLr95kiVyUZIip7A1l/dWUZRvJ5A/f/pXTAYvd0x+bP9R6EoRpQ8xLdzs
FF0AaznzFWeDM8S84YZKBjOJMc0bxdkKpPfG9x5PiC7OJcoAuS0MQci8eaMVQSCwYVDOjySVOFOU
6PgcaATWZl7Iw48qihFAqvTIZHIsIWB6lvHJ1OQ1pFWaN9Ktp44YNioqshe5h2LIVZq4vdqgJMr9
64qqexKelKNvxxsLP3a3RlLTn/0zJABD38A93RLhnm4COYXy0zktnNTbLHBiACSPFBFwKyLmO+Bg
Kad0RiuQZDRuZ7zogW3O3+mohI6MN1ZX2sSphS4KxUYWaP5JF/XMTOWWUl4Zw3Dd8kHXCDQQtENq
VzrzoQnxWGqFEhLbL4s7DksJAcRioGnJKs4YuM43TnHHipx7T5rBAIKGuWPXV1xjuu8R4Tt7Yhwi
Aut4htcZygLUhuBFmQkxtxTFYq12koCohrlRiQkB9FyIGlRnAKoPKXI/y1Hy1KnRg5zOM6TSswdS
Q/iiwuSG9P22xBpavgZmhAvE85eYHH96DVu8eQvFZFBMAl/BZeQNtaxf339niREDOAF0E4CSL2uN
ivLWO1A1aGJ4/wfpt1E1n3gQAt30ufwKSyjUr+v3CxMOCZsCXZn4L/40CiCD+V3HuwKSJFqUhwMq
3De+2sA/ugY5u1IqxS9TDBAr1+9qPsgINJIEzqejgARoKV+m+xdt2ycfoMz1v3kkxAEJQwxit++n
1uDDGMTs6YIKGAKUh9FT9UhOpvpgOG9s56NAnmA3oH+ErymFM4TiR4G8j/FVFvKwYl9Wz2zJg4h/
ZcbWpBq4MTzjs/+PsDPtThT/uvYnci0QEHgLOM+a+Y0rSVVUFBVUQD/9c23ovp/6p3pVrXRStkkI
w284Z5+999F7TKF/InmdzY2Hq13rBO4lmw/VS5ptAyaZKEKEe8CdEppWZhWVVl24dC25VsSnCoJ+
Vr8lHkqz7YNiG22nUxKEKzypOqwSCdVeAWj2X6F0UZlR8AS4CqOsFubUlRultuKxKizQjl1HT3Gf
JiNSWijTFcynqgl8kaG4gjXwCgO7oMQSQ8yWHFjl+QZSX9GgIDmRlyZUFvxJMrqxM2jg1ZUcOqAJ
a9Zad4VWo7x0RYK7roAqjfTsa933q5F+oSAh480MuOsOQsrPs1moDC+THlU2VZgXXKOqj8U7KvI7
zFD9sVqM+a8kEw2DNl9tA/WyrR3LgIaAYoi9Smu8iPG7jsMTUDyqWAFWH+XepTJZT0BJdWBNvAro
S5ga69fTu/ocSpVRL+UiJ9UqUHYjDGa3ffdRPA0xkY4+hUqtF6wj7Vp/Vy+T6exf0NoJrfeSLj2c
Kie67acv2DYDj4ndw04GuRJIiq1S8LbFPaQ5FnCAMIQ1M1wXeHpKWe2B2/rl0x5pwn6ifUIqvhQO
RbbQ6o42giOy4XH/pHlAZwAFQ2yLJpd05mE6A7X28kXBO+asionUh1XJUGuhym/uHLIDIVAFz+ZI
OJL+yKBXpqA/7ZG6ZK1EauUlLhICCvX00nKlD7EkWlNJeWFLcM/olEWfF95U3UGyVZ0znQyIuAbo
6/y5h5xCy79D0Szm3CTl91mndFVgfpyvupzJROzEd3UF0nBIFu8M1NDsSuYtQzikCj2rXVJyM6mS
H0EIReYQy0U0lOpeVFuWSgn79m1pAQ7qU1+1r8Z0dpJq8vxD78WAkhhfch83vRSong0OfkwxgqUC
MZITE4HF5VReeQowZGih1a8cCeR4pvftTgZ3RUNZ6KZORFqKfyUfRX/T+/80HDbymUQc6rylXgWX
SochCoz7pUZXItzUigumKdyS5lBlj2yuS9XpwyupuJWKVyXBUYQjPRzi+8V1pJmhQcKYpXGUTjeF
gmPCIa7KRzAueaoJEZCkQ2r7tcUAyKUxleYyT4sJEH/FX8by+CncQ75+UlarUWPKV+RlzHF/Lnhf
FyqbvguKiz0RRq16rB2ofJZw0Lk37I1Y+WGdmEE80oqtDykXZYmV9mQZhBU/O4H14/aXyqnt/idE
4tmO5TWdpu1X/q6/4IhrZ3ez1q1m+SCbFi34khRAsSfZhFQt/s11cB4krOuXmJLI5dUen4FSalMh
IJVHrZjCrW5dWRUJPdW2I0xLWKvDTiNQVOY4VES5Yrg5w6PDNqQ9g2QvZFIP4+d/UXsKBRgvCra0
x96jNVXdnX1hG2z6PvcH4bSqmGISyFp7hyvjSGIEMcj3I7mLgHZy0rUgguQ443dqEULcZ0tdjb2x
DigzopsSZDYR/YYkDTqStgolV9q4hHvyK+R34Ai3tjAHoNPH1qM31uFFpKjxJCEHyr20T4lol2Nz
t4b13OJMdVs5DX42+ZIT0WqcvdwGO8kuVCoS/qqL3fS1KwuaUokWBkGlggAzYHHORneJNviANkFW
e++wxHcaVih4yHhSbOlU3Jra9fOOIDElOAts2hDa1AJUiUQJ1A4NNPRme2JhaKxNoFZ+aXq4xEKK
pKQi339kw/tCFEwpzg1WIZcJKLRSKKXXxrt7KGFTwkSu10RFXIrSyoHitbrAoWVPsb5WX63qWiH5
F3mlKGMqZdQ7F1YebKdaZ6vSOsulWigqNmW/49URS+A1RCOJGlU/3BElXsjyxMklFlXRqIrRK6cE
1uik4rYqa/jXOGT3UGdHKginRLQydpI41j6SNmllUCTvdmk2qUxHn7qqmjKi9VkLdvFZCf10CcCg
aBK1rsseQnuhAGiFvmIGXGEqK70gxdX14HLNji6SZ4aBFhEA9ivb0RqzAqST2jC0RdKTkW9Yb2vQ
cB1TnSHdx1VHTQNboyamcAoZRHw1EVHqRmoRYksi66C9H+nK+S8F3f/0tjeNX1YFET9+WRXOjUZi
nfctVXQ1l6TVsee0QmNmATuMivDpStDuTFmnCFzh7h8Zz4d/lNkVNMHswu2+momaTZq7TFE5c2mC
2fPWvLEkCpMYwZ0Ks6HtjmqlmhJKCQxC4Nbcm++wGhTwViEnCib1f8JWxLcRHFe3Q6/5VF4Xer9i
O/4R0lN3TxHIcOopr3DbSTdlBMkIQpGEym/ahGrlvv1yHSkL8EnClIafRxon26SyuCBZPD002TQ0
WGRGo3RQo1jZsRJyxSQK/GRVo/7ZUuRrPmzR6DKE4BoxDRQCKki40rhoN4IDPPDH98GRTUZqSXOw
mUgdUOd9iq9qdwxlhUZU/OUpNyU8+162//UhfyP9xVsvte4Hp3wg3oeyVFeUxexeReZEOaPamycR
UkK6AKqiBpmOBfwvKP1/knds07Z807UNr+l+c3E9rFv72PSOqryTDJAHgp2irDfaGUxC2kxAGdRH
JSQhebBQZQmBX/MzQt+1CHqDBOKOONo5CI8KwqKhYGdEBiqiuj71oYx1R++QjJ+CoOL1+SKIR/F3
5YHARj68rEjKcxCl9TFczTbQp0X2Jsof0BKb+vgW5YBIfGqnfZ6LXXNmUFUV+cpBQSFA2nU+ZI9w
pDPggC91liAfbuNVEBXs8IUCWZWxRDI/kRjohDPY4lredAFig+v1Cf/HJrOcjpmVFNOl/nilIill
mEsxRe8qTUU6qYekREWWkOo96RTUfFUSPs2zMlBue+RAGW2gVAJWhK2PdHqZ6/A096R7YSU73WDD
zbdD8UykaxXNUlEV/sMEM/IfPvBOzqGULssUQ+aQai7HmcxULVXNU5XPOj9Umt8AIVXVwKteCZQ+
EO0ofFCsQ1CAvImCMV/VZVR/88jfUxNNXY7L8c50nZL9GSBNv/mccREyerwB3fx5TJr/pdk0Hcaj
a/iO41vGt6mxO1pZ5hemGidoKfLe6qhA4PsGWSpLEPZ9ojXWcQO795uCDMUR2tGFm1PD0GIl2PkO
aZHV6K6iRw4+q3eFiov4I8mR1IJqPipeh5gMa1Z4sV8vRnh80QuBnUI5xZjRoCnn7C18aCvQfqUd
S0Ck3/VA+YiNtblrEVOioLeVlSrS1Y4nsvwNaE7/X5c9hWwqfjdBngyIbKaeOuMmI2hQje7Pd9c2
vq87rus2W9zZpmHRy8v5NuFP2/KUmRvz+mC8+dPhte0si6/NpZ33s4fsHO2GzsimJ9RgGyAdjpI0
WM32ww3ZzmFy/HF/apFW06jq/QDXPnlghYYM0Eui1cchDfzZn0/V8v7zVG3Lg2LnOr+Ng21jn5eH
PL8+DHdPrTFVrXKUvjGTWBRkjxSezLDRNifbkd0Mry/WLYCf+niaOE/H6KsYWnhLOy+UdujHMHOJ
8c/Pt6E/corgz6dpGv5/0Zd+XctV/P1lwz5keSNu7IzywR5rxkHCIpAFVEOm53z6FJ9qAzAFl0JZ
NHRrHqCwqL2ExFU43vVOsHVb7M7azDU2VX3KMBgEMuGQ8tFV3AuyQ/SO9WAf9IZAwOQACl915H/U
QqyLR4DCwxDjBzbGw5ePf8Gqh52QIiIxAS4q55MtSWpW0gW+atXH4iriUoHRpfBb+a6clVnR5lx2
9uISiW9gjB2c7+SzAaBEzIxynrUPxh5yA71qTTYkCjVsJf41pVOd++mFcAZ8jMicWpnIacKVWvxA
kXEJ8oQuBqJsnAfxCGSMcrFiHjmf7SZmRyzudc/lc0VtS+Rg1X2lXAVG+lo9pjBIANke98TvuhWK
mOpcg3yCSIV8gvcVs0gnZ7OFuCLTswOtB/Lj9jPKEBQiKqFRQj6xpThXVZrg4ssbdPskqIpTqrTd
0LiJwJQlXhE7yFPf134QzQU3IqX4EO3FRXxaSU7lwa9UwH4+ddWFSfrVGyutSPHSm8KbgTp8JdMT
bUTJoMjiylaUb2lpU2xWlwVVqtLY+hdhU9mqDsv0b4FmQDw5o8vNJCUDcnwTQiqGnG4MnnBRARbe
fFS3qbUMvMe4sqBfrI3CtwO3coyTRaaKZlqCK+10dVThjdozxM7RTngYryZiD0n0Ad/i4fDCol2N
TtVpq1LgALuuGvATO/M2WD8pY9VAZtCODi8+YKx8I8UEgtXJQdWXxf1RZz0yEEKV/KIMs5406Zfm
C5AqXWrrbLgJ4MsRkWxULVlEBwGfdWQW/upzk5s9+qayKY/lv6o6HoO7dwX0Q00R+WgpSHSIvCoK
Gju/+G7aByziMCnK6khB5ZEmXdZ3/W0eNMas/v9wXFQ0E94uShxjKQ12OEntukglCSBmrFQckbKL
ECmB9dpGLNSTEmblA+9aKfjW/ZwfqZOMmpSjUOREQALIWSUgCltEtV1xGOU0Oph4N42nK4BoSc6Y
E/iQeip04XtqKF97Xrlj+6HxTlrTLmbo9ABO5TImxVY+WHWw26kiZTFyNxN7ev8nybkMhJfqrxl9
1lh+m1PmfKyJTl20YVvU4Yo8qOrO6kdj0pr1vcifIHGtVhXIQttxjqGVxeZK0yPIkGbkMSiIHuEm
nJ+0FatKizHUMu9kkeAGG9tSPWstc1rWsFYdp7guoEu6DrZk8SXFUhwNWuMbA5wMCQi6Qu1BQPj/
uTkFyVFSr2JHTOtkMclaE/XMFCtbaDxEXBWaIPuwZKjfL3jJRBO5HtTozgmJmN4zkYVkxlp7ZRl0
ZNb7IpmJYKalXrUTyutTdYRXfVP3CdyVu1+pFhEkNvuIk8nm+c5Eka7uG4TI9u311MMwiVd6rgpC
RbZU4Si7BOJl6rFbIN0XrA1b2Ha2pMDVU10pReVpwNeOmqTEol3XPKw11Mf9UONI9lAMNdIZMl6s
phStJCS4W8aZ0iH5AtnTM5m/3hOmZnZnl+D8aY0ZhEj3lCsp41aG7bydOwqFNFBkKiQS6q5ftZsV
l1v/448th0xL/eP1oVz5+gn5+1O+ViDSn9JZrqtUTXq5Q/sMmCmDHhU2yy9l1LXCUKGUAExipoHq
tQcxrSvgXbC7CGIICcEthV/WbOzzVCJCo+qFIyBC1TkTix+VlYA3QN9LIhYbONAJbSAZaobsifv3
/EvVQ9Xt8q5khLbSSKBfJZ4ywRNmyl8ZlZOUFFWQrCLiIwmn6r8CK6jaAmkLzvapTKpHlYoD+Vxo
qiBumY3m/Gugs8uBbBTPJ51iKhM8YUEFwPgdGH2zUMR4opee6s5n8lGB8sJGBIKvCbMOC3+w6VVq
QGCZ7YNAGnka6Uz0leVo4AwOE9DZh4qV3rkjxtIOUwNQtUcCZRU1utb/bMbaZ/8cCFUKqz+ltIrn
fgmDdtfz/WQ5NnKIkRZYGX1V0QMxxL0nLy7FEILJbHiDcgu8c1M32PPU5g5FRX1VIwP1r7mCYf75
/OhMoszhtzP06VZioNgwW61vlDRj5e+P242lbFcQKD0OWFBIwNkiqT5RqtM+9CRguN526h9T3KZP
ZR67ye0LA8m2uPF+38SoTkQ0VdfGVtTY0qxZFnUeBQa5x7mMSyJ9nqYz8AIPNoeQcNjcGqQyytQc
FQy17quJhEo+WrmZ6tpKVJTC8GD2UdLJwxjXvWadjtodrbHJ3LV1N01ajkiacRkePloP+m3xMYUg
1quCprI+hQKqbuNNhf/pteQ3Qk4KvlNJtVgVVD3m++wN+2eBEHVjFaFpel8ri84VMf3Lqg+Wg3+y
xaWvCZRItWRCKzRWEYME0sKBWCG1nisrI4rt0guCdA14G3b+uz2g8iUE6nqDfdeaW2wFip4V8cii
hkiL9EJ6Dq3zfe3/8rrZQPgHGQaJnqsuWtuYaOvYfV03YVQ76hAxqamEgmJryst9//5Zx0JKJlHc
KHwiaNILReucfM3MEs3u9iU2U8XYu32JtKXLExFJ1boTJjAn9g8iDKIra2pVwJySUcX2OnPFZwpA
WwKN4ee5L/rNI07mxZcuRuCcwGbdI336S3u+6bfewNThCRIj1QGcDqGT1Xnih6Pc/YKVxn4GxxBQ
On2C96b4v4LsuM8arOykgPby08DGV9cm5R9WRSDxuoV6GMcvWQxfPlsYvvDLXLvCqcoXSC8UT4se
pihZYB4APB9cDAmHHm3M2QmCL/c4ColI0CLnkY9OTVrW9alLqh6ZUEr9v+JY4Y9IH5lmPFOBlvW3
qhOoDsJNoTqgr8I4ZTSEywlGJGPNO32ecE+qXnE7xPZ6ub/oCWkEKaavCqkV0090QAWuUh3XKGX9
VXdVZXHgUg1JcxqPlJEoTlb6oHhBo/fKE9dlVzRMDiPoXwfX2Nx+KdSoqydiGWy4Kl2tOb2Bxyq4
VacFhrPCdU6NYLfyHqrPXyek3M9705hVy54bSZIq/6o4yfZHYazupsKM0wvW62AUqm1UVkhE4orr
NYpTUiO5OSs1ukAftDD9kT2B2qFDuoHyAamQB8gM4zrWC7Jg3SNRX2uiIkklWelCKVEF5XLde+6v
ArEb9ocbkiddgrBiWQSpWs3lrCeUTjREZEADy5OhpvCMyQj1gXhMJ2cudUPWzz5dEEWUICrX0irG
RZNAiik5Wr0b8zN3E9YCf1MjRH+FgE+5IfIuBvKriQVjg4iP+/FyxRzbY7QqqhN5whs3NiwjGsB6
eGjB+JR/r4aaziJmpZCHox4HmQK3uxp8gOUt8lId+DBScavZ5XrqehINFDQm7Xksky4dAwZ/dWlM
Cu506QdV/q2rd5nxW8nFPGh/GnkQFVnrXq7t7cSdauUCIH/XYqXlTyAVlSuYIsridKI6BT1lnYhO
ZeP1bNKXw+xK0RdG0OiwCtaYKyaz0gKy21zG28B1x2eoNevO6obJ2uAIJ3kbFefgarQPeWjvgzWR
d5C4w90W/iRc6pES9OQeIKF9UIfypsx0SLeN9mqg/BnIeeF2dr1t7zIrJnSGwqDFeVZb4Spaj6Qu
kCeN9u0ETxq2GuGsavYkqp5QUgW78lipKYYqqWtTU4akz9pWQqWtO0GvOINS+SI9YFORGkgf2qiE
vCezLTYbu/Bz64TQxwhMiVszalqNt3ZeRA0HfgByTzEEzttg1A7MW1hc258VnsFpbFP87a0URnna
wxreoq0VCOzLJwI3942tAl9mnGPsoHUJF/ugb7oBNjt0fGtvoiTcTI/hIun2N3CrvCsu/DMzDoNN
tIqIxNFBduOP7SW6WYEz2XUbkBWjTRQ4cehFP9fjRfx82yKEmdEFrGj8zIOf3nZYgppt8k6+6cTG
u59/HjEmTd5Tc8nR7BnIthF3s+fYbF+bk5E3inH/ob21jS/jDNsNf/ksIsRoH7xe2t70spp1PyEt
sJkGNwK8T3VwvIeBuwmb1/D+VUSYYIbBbeoawWH6YKIaIHccXAbbh7Y79+fwKghVs8D5Oo8sHCCS
WdAYDCbXH/4TaRUmis3gtoRhENg5forpzIjew2L0vumtjkHat1L+h3t+jjAY9Q5o4C8DpgoMc4IU
tzgE++MGVcrd6+QUkhtDmhU/lPcxFRb8jsXBe90/G1ZwGu7i6BCHV/yDjPdz2cn3UfqyDwLK+2Es
J1NYn6tZ+byP1u11EKeUcdGswR0tXk84E+yCooHvUBmHVhIgDzMXs7MVrmc55E8ZFSFCN0OiJivc
T14tXt/YOoKwhWg/j/YDFuSu82D2h1knCfxmuAsa7vRuDB1EwlHy4Rlhy4+8RXQL5ogfo14jasxW
oTU797CD8yPaIV2oAJ1CAtMgDh4J3PfB6LX49EOGVcNoF3GwuM22a6iC6PPiIKAT371st4KDG8Hc
ja5Z1CL8g0OSRTk51LPchbrPxFQwJeabbchDIhwONRewVTVeN9HPh3PXGd0jeeSxfFOgg3S96KTB
IUL8jItS+tMrgjJ4WLctI6CD0EfcDKeNj237w36021Q4O9MHK4oPQf7csSYtWYmThZb8fue62MTB
x+XSvrWb4enhHlHM2cK9bw6G+ajobkJHKehuvp2v2/tTdAwJ38fT4tHqpSHf9IKP+CUBictnrfC6
iK1gTTlnkC4QWl7Yby7sQs7ID4tZax9eI+NztaQtKQ5bx2B/a1+C68uqGW7sTrzprC9Rdotu6+j2
aaypeBfRJxJk0s1jUIaQcuQY+xq/bxZ2OSyitdfzcFw4gYY+wRMK26/2JvJeVkGZhgzTHKrvvA2L
8jm/92/7cDcKrlETjwy327yEq3N0xXjzvMFImJR7HNg/XPyr8L19LkMKQe+byTU6vL/63cBkUuHt
QO44wt4ihJAazuCBdfKnGy+PP8Cdu4SHkYL58LrvXHmoImIfRwF046IDqOPM8YG15mXojxvj1vQc
rXreBnMFVjCsGO9h/O7Rtvk+SI/QveCy7EOPOBguYDuN4vf9e/vw3t6t4DAHbc6k7QWvZhpe+1SA
mkE+NyJ8Z3JWOpfEczeb0AMSV5sbma7Zfl+/gtKvggt+TZwn9X2iX2oL6UzZaQoRyeRfZbP5o1g8
5KSR+/MYlROTKpOsYGWmrqKsGEBGZ/V5nKlX3SU8k7nSda76CQMXVshJ0yOMXDXb23PMPTUpKK06
ItWrbG6TfRIp9yXNp4o03rwJHN5jfiqgWNWl61KWUDU9TJn0pldOrvwFOWo0UUSqp2azxydZvNm+
RTZ5Mt6wZNTSbebkzqrD60x1DP2MnHZUd6GHNFzrFGiiYlxDKQOg0BYlxpdYbiITyEvarnyZVeIX
1iZauzIp5VMlLmnI38Bsqs3vJ0Dp275zmVJ4BDjcDaTUYoJV6mr1PKTvjLCdZ6nzVEzSNgkviU/5
4qnPl+S923Ypeb48qwTUqUgtcEYwjFIxuM1IkSgN1Vr5ci5OnvMmJoeUv7JcwoSCbxPE/lN9Eugi
pqPZpaQNm01VcRGsxKU7oq8Ta03cNd2gZvXwxLT1nnWTJW2HWxupEqmBkHWbPfFL9GFAu+Rrr65O
kva8JbAgd1idqETYouxjVE65F1iSq+f/c+BnGNR/BZlriPlJWxm9uJz6rYzKqPBYeQdnHKdZHUHv
nSh9NljxKSNw2GExlIWMUbUkvoz51alKCzeIoRIAnlQTf2QcUWzNfuqX9dOiLOrQjHbKr7Koqcdm
Etm0i2Fwir2pCaAinboP6C4fwcyUESuI4TV2TJLqZgzPa1+FOE0Eu1OMJP3lPSaRyq9ylmLqVLbv
B3hmAvJ1pUYFuIjDLN4yHruoc+U/IGxRrQGFvrgzuRqIkhzznpg9CnsrFBJwslW35uX7lX9mReoV
Mi6AXehEDW5bfXii4qcllBmkbtTbtSY27VGBOLLTZUCmisX1oYRCiEqjajG4e65+vMI7dQ5KQ/Q3
dB7114aCcTUB1rcEtuvfGj3dkPfc+FQEqyxYNWHxnBViKwGQrSM5J18V5aYC98lt9mM1hwJmpSAi
i+JajigWt45PVE3Ibb/p52Wa4Pezbj6mAso6ITshmatI6KybyG0krRPOIrm7dOwl7VUuwCAHwtW6
Oc++o/dF6xXvWGeilu4ONqX/XmZMoUHt/2qoV7mcBKDi+YlxIe2y9wjhrrP+0nWKWJeKdc0rdbfm
JpGb6F/R61Q1V7ECq0+1x2SYawpo4IjQpBVIIgsBKIqQZbbmPsqH7tTefLg0IaUBYgX2AoH6XC6n
xnipxar+gw7pi/MuWjx2y/zlPc6dehqUShhC/g89kQPZos5TaDdkv8FtkQ4j6Sk0avQDPCySRuVK
fH0TxKV0k8uN+LYGY31vfWh8og+K5a70TSPL6dOR1JbfKyxE/aAGnv68XqmbhOgGf8bqfJVMvyN1
v7pafONAHa9p4uZXXC1OL0qUZPGgrEwwT12Eq79q6AjiUG6vlLRCKHiVm0HrUeOzhb+vygkIIRkv
HllLzRmzIxnwQ9FDI0LRZrD7iQeiiCkUTZSxAJi9iF+tp6XlVYtq+SWqnGhLLpQyYdZ6nnqOtVRC
cuWYaSaFuv7y3/iivzdB97EJk12Z0/QM1cX/F2C9XK/H+yE53Za2PcxuE3vf3a0J9NZJsNk/mudx
4nY8f2SWX3f7GLaK8cpZnvef62La9EY3srD1s51PL74VtA7LS7w4/Ii3bSPprSgNPyX7MlifumYj
zBCYt8rQxQu/NdnjsrLp3KBOJFGjsSyzpwZVdsNZXE+EGe+mG2VeHlgHP8zJSXd26Bpj7zA9sUnY
o1s5u7MDEhvwZDbBNQ985F6bdgGcmE7cYrEldbWe9seu83i7BPuXcwJasOvszLZxnWWt8LION9t5
vI9OZZgA/+yivYND29NuHWFRbhvtzBzu9n7g3k9EXh8rQu8dtr9/HovWb+V933c8o9myTN+GN1E5
j/2Ca69zf+Xe3dNlufp5TUMH9HYTnTYR0smkFTSO5OphoxmQjDcoDOZBcxfcKAIeleysrtF67rzt
n7L3yy0wySB8soAjP01+4vWcbe/+6BRt72NlhmWLRxluvcA6/e0KROr4n9n07Qq+MWq2bprfSZIv
y3USRea5vXF7m3WXtGJPget9hW/jpu3tesd7sCFEJFTgUdlFiLyP0Hx7RpQ3Pk1ojuASg8bXIJ0e
vPaJ2P8HAuU4+vPttv92st/YFKu4OJxaN072NqdyjJASdbHlB9tWgB76jqDyNEvp1u0F6+3y9rNk
az9FzcddN308//TbSPm+1p/X2XXZHB1n9/F9fJkT3tLdYrCOg+Pr6ty75cHeG+4H2+Wfz/x3Tt+3
2/xtfub+PsvvBWduzAvo21mAMPRGmDS+LBuTGBPr1+ND8pB9ZM+XS+Au4kn5mL21DkH2RuTj/o2Y
UrlQ/P7UW0bLpUs7FmHfnnqxX68vRXm8LLdx/05su+4ej0O6I58xs7kiiEbw0Ll7gyKf+nb/BlgW
z5zWYJOMzzAOina66569Nqn4zoka94D4eXdNg83issjm5tjYBNsiyO5BzJRd5PP8LZuf5skl9I/h
jUxnGA9Xw2zubZ1eiWnVPbpjrpeFfvEXQpP1G6FJN91sWa7jyfSu+e0qzUbj3jrFO64ShCQLaBDG
rERXjpw4ZhRvQuTuDPfp2eoUDJJ5+rh+KIsop4TuheRG/IezZxMSHcrYFw8z56XM3hd/Hhu/LSKu
gS+fackDoum7XkV6+2UROd6OjbNn37KlKZm+u0yGu+fjcPve/LrMnCH+2PDM9kN/sZkm3cbk+riC
UNgabIEd05CmPs4ixcqOBAwPSrMICiPIfu5JhHrYk0OgSIKm1/nzGf8mTuCMPa/VdFueY7D0ebrx
v5yxdT3n14uVJ0tiun6sVL9rfWw2wekORXNqoxu/fuEtAL3uyz8Gl4d8WpSBhYhXnX3svjHNTqHZ
fSTTK8LGa/a4XdJoyH7IjlFj00m6jtfBxuL0HHijNFpNV8HAgP94wHIwIOybD/Kft2W+yLvJdLu8
GpBnDuvw9ryeWq/2buz+uP+FbWb+NpDq6/VbtmE7huca32avcUjuN+9wSZZXN1T71PX77QvYhdG0
n7nIR30KfeXI7Ti9/dIxAqeXhFc7iKcOtItjeB4X47gIpscBAvVlOr6Oz/N0bj2XjbDxfAyLbjI4
j4/jeJk+nqBTUd2j2cbrOth8PYOXZkEOBmE3AA63uwD4pRyeGAwAkA0oWzQI+8iHfqgC+57k5Kn5
co5OvQQD/TCBDdLC6evWAo5J2tDjSAxPk/getJoRy3hJWflC9nOe5WfN2MMpTKcFu7wdNOLhgTN7
LnAsivb0DOUqjACn16Yb5A029dBpgCsHe3Yldu9VFLfCRtxuuQHvb3bR+cOdwRs9/GW3an6P/aoH
4fq+7Vlu0+JJ/O/Au7jpPU4bx2QZj9ZDB2TscfsGjrVbh+nP8nn9M/7Yf9yWt34+N9Pg9HP7QeWI
crrVPszT4e7DuPzlhP5r7nrYaf7fCX3jTNJe5LjfbDLNhAb4sDfj6SyTt80haM3uw0s/GcBaBgxH
JTE7jhuT/OMCy/nwfBicHuF9pR/pJsjTwIZAEgM9stbPCjYAbnQS/G0c/1bj/n73mv9796x90Wyd
TmmyPC6uE/sp7xesJ+s3/+M0TX4m84sR3cqAXZNBdtqFJy9YvTaAVdcBUKZ61F2c4PSl5met0W3m
zw8L58kbbj8v89PgMCjQw20mkFr7p8dsnI338+zxy4fHl8+uXYO86USu7vF08nH88zz0JreP/Zh2
EX3jsVllgRDi2phfRFS2HtjdnWDd2U1xygvR3aBBwJVK3ObtFALAMoYSWDw7f5no1bb367ZY3SDP
sjzbslsyrfzfG2QfLumh4W6TpffY+EwmSJuWNwKLEbyF2e39HpGBPa7oMbeDYzoEKC3eTpew9IKS
J3mNtkSlH7tdsJuf16E72T7mzxYQUc6e88OIrjNz7A4yGpqlD+hdFukPyCuYr/jRZgg1ZHJ7SF73
vRNu1B/7NLjMi6X3caAxPIWG58brnxdwU0/6Txf6bdjur4l7LHwuFCIseFUC2oww1Bseqp4bVv/P
f85RSvb9z/mGbcCs8HzsML+RK7LdGjlDbCTLLCrxZn1LeqfprRWaFNZJ08aXqBmeqSM1qPAUn41H
7GNBGQuA8V34c9d2wZZB3lbhFsiYTpN9I2hE6o/9SC+iPnext47UhY3STneN2Dgdnp+dv4SevzGO
NTR+uYTvK0/csltn73hPlg7l0cYnCU17N2Rzw6QlOrchqZkYuTYn4NJBNvRmLNNQRk+99MWLchoC
oH4Yw+IImtHq2RzfVoH1FAf78M/3+T/3qV9P8ttj3dlnI78YnOQpuoUlNN31Ljh3b2g1LnlA1hHt
Zo2B1Z7003kxuS6C9KGc2KNrf/2jSYHj+Jz/ZZz9ZkT7/a59W3HO2e2cXwqd0Oj8RDEEP/sj+9J6
nsAA2oCYX0K8oB/b5uLQe1+fANeQFYXxX+5LS/P29/Hn2rgf4zjlut/G38m1L4l9ZPw1x85y++5P
nRfvFtwxLH6h3H3JItMPmqv24UrkUo4yO2yFcbR6uCSBcw5aPyw3wAR1g+k6myHVvUPQHlEgyEKr
e46Ou47Pyv2WPV3eizzApv7H3Q/LLknzpgxacXh8tl6vweHztiZjAT2hhaz6CEV/A0Z+cy6vb/b/
XeX3qAyq/M7e+mWyfML3akCDmGn6ky4Ijbbc6VvTImK/T6LmxyqEr0gPnXj85+H3m+ltdQK207RM
j1DW9b+FSceL7xxsX2ESEkjcuqguzPAJbEWQb1YnBmR2CqjyQNK8tu1wi5bA7VGfThdJO4788D6/
n8JWREzjhv7b5ekI8wniMSXRABtumjgMW5TCWh3/Cfz4EQwA1Cvav1iggLvlAJ1giAlNhJHzZBuu
qMSOmvD3Du1sEC8ag3j4dEPLmw5Xiz9ftYmB+Lfh1QJ8cTFpd5otXNrNavj9Eg43drG3sovytoSA
2vA+4nLTOTRnjTtQOh3E/IzqKTQA8y3Bc3t7/mE6lCEIAZNnxzsHeyI8Ozl0Cp+UxC6pfrmRtY5D
c/darp+sox1MHS8dZMbP5Ew4f9iGZvzq7hrRgYQ3HbS2Xxb6B8d1g/N+C5J5jrL7KrgpIb4M42la
vKYGtwGyxYllJ8+bQUb61myhkyGtKdw0IMBhCPvRzadGemm1yxP07NXcOpuRsbZY1xpZF3vW9nlH
XWtnha39lj4+LYLbwjqHpfm5yt69TStslr2WS03suEwulyiOG0F+7p7vZHbE5O5Xsvt5O9Nmzj3T
26ZtW27omfSZoQujbVKwokWWnxOmZV/7pIhKGrjS+C1JO6csDuNttDqDQKyaQQmAUlIvu5LYrLLJ
6vZ+xkYJVgRV9otHPmeM7PTLOO+iqx/uGDIlfH4D6f+9UY7jFUgBjqG4HTInVm/31cct3wWGNb83
sjA+PzShzhhmcL58NvORkS8u+2tgneer22MjyFplcMWEaZ+92sflLhk0zuOrPSyhJLn0dLkvbxTD
fcqTcetpW+4Dqxm3751ZoyAXvrYBUNxm4JES+1Bbj93YWJb3YXPfW5XRHlY7RsCQsbJN1IJ6e3g2
G0WYbl8cr1ekQ+/QtneRlc19d9EkODlTgGyCDbiLLfj95SH2sfra0n4PKvRtmTGgLHLETTLapuRi
xUe8W6Tb+QEN9Wbo0//Pyl82r+l2bLW+LqdpyXk1T0MLc1V3cYPsbcIpLl3QtkUjGxcc4urawYHi
L1Wp4zJeowNMh0YyaVJusj2bh7QKHOenAavMoofeNV+cQYN323ECb87FPmE/sijdXnf9w/HNNWd2
c3wATt0/xq8l9S7zwraIzDfzmoFvh/l1zacV5vtRcntsXtd4lfEkN5fwtLpHjn5h21579Hr/aELA
cjqF2T85X8dDFL9uvag4RC3jzV1PtvcEXk73Zr0mzXFhTN17J/e45EW86hvlu2H27/YuLIE5KWHS
XyeblRvQ0m27KCOcC8M8fT0nzeDov3ju0GM3v7ete2ddPm64twkkmwcm8H3/eHZXHZ+WdOaMry3r
Ye/+8E+ve//MfHxmiu5wLaNRaNZOGsPsPCUFKU+y0l8BmOVRkQY09QaA3izWe6SGWzphwRNh6z42
2pdVYLNnPxr9tRHGedeDLkBEilUdLRVw6W4l0f0c8gQ8L4RodPrhxtNVGrQ2L5n/cTZpczZtwkNw
ln45Smw/AFw037OfzBym1X16ocZvPu+BKZ1DVFy6NLQ4fsbkK+W49eqclgcOP9lvO2t1geyBXRqQ
oIMddMLXxj060cInaUMdoOi/fdtfZ+m1V9pTzp0+T7dZCWM1ji6nyKEA2TvE8CTa/npxt8PiGK6L
h6YZOEl3gxPpOtwvrrdnj0rCXaTL02x1dgKTwzrc8419izZx0bUaCI0c6tG5Hf0/ws5rN3JsadZP
RIDe3HKR5Y2kUsndELL0RW+f/v/YOMDp3TOYHmh6eqRSFbm4TGZkRGRev9y0UvTJbtAdr9y3EE0C
ydjU44eSf7VqcpgtuLTlvVRqbm3sq1vpVt4YP2czgXZ6GfF/wNgEjosSubKdryIaxitCMe/6eZ0n
q2jY9GgYy0OH2k46SMH2Np0S2n0Zq9z24kmUkd/aG+0S80ip0HD0SCIF8O2FpLkyeK3h3XRXuTPw
sMBuv8DGB4KPAH8m1wvkg2JiSg9G01VrUPrYFnPjN/M5D/zeFLQEaAhndTDWVQn1/RioB0Pyxx8V
BWbiweLHgutDjbwb5E9qx9G1CTLXlNWNNL86pZB0uuPpboMfIjM9PgwWBWjlqYURurByZtoNl59F
W3mt+pomtN2sbBFQtQ2vXfSglTFRzrWoH+fBUx0mVfsu1anLmDrGXnWOrbmHXlNY2znwsyph+KAi
xFeLqit+KNoj3CPIHLH6M5YnXFMUWCuGm3XriRyjiNz2ds4ijzbU2k/7ElRwhqKHMrmGbS368rFp
HtrqngMQOO72Wh+ajF3P02k2UYMMwZY1bmdGW65EMInqmY8ennHDsDDTtoAWBQgfa8IsVwmmeo7I
ak+dBWtNW4oC3nhWdIHg3dIWxCJ+TmhWcqaRII4D81GVXRDKm+SWnQi7BzPbsS0BDYLyNFswzgBr
1MZVIyFLvmm6ypl3qaG/fFs4o4e+A03kIH0VXCqemqWoA6/MVxrQRPkECzB0h+ibRdQNbJHbJnlT
2ncb+45sNRS9SI2noN1Nt/Ot/jBn5kZMiCbtrMXu/6c3dxKu0vZHA78vyPpVJR1rVLjlqWwOOtS5
xtcCX1EfYZW8wu37UcsvE3qsM4yr2rma4wxefy20e037iXqhtWhlmtSNi5+6YuMdcrcomRznpLoP
wtGtnbMNf71dM5/K29lsr/MW4VIFI8q5i+p9pTVuazfC1OEZZ8Z26JyVZgLCVZoo60wUuurGOs1y
EllY3YOTcmRTAK/gaESyqHE0m04Y0y+MHz26amrvDgitQLOAEzkzKF0VCTvQszFvDOekljwE7dVR
H+VOSJ3lmnCo4fvEV4lOe7elqUhwp3Wx30i7onrtFFbX50C42dLWqbJr0bZvnfHepcohmu5tSRV5
B89JfSktkWITka2TapUb71kGpirRhiVqvIjek/10NKtdRHFZPoR5BRcmIvCyiliE8UdBPZDUIDPR
j6eruD4PleKWsu3qcA9tWtdV5pNK3GZGkjuET4X1naqngenUonuYK7eY9kV+jTWX089rlfMwP9eU
gMKJq196x/JfLX9uDGND9sT0pUWIHazs+N1kcVmDRiBxDM1NaG4VWkmzA6dNKqbgsTefh/H75hzG
8SiP37mViYCw0Jy+52p2i/mpz57Mbt91J8g5xN+fSXeD8gZZz/Yzbd9nn3X3Zuf3g000sRmg34+v
XfhmJq8JDGdosGPv3dTJH81TORKCfmnSJCIT4RgwB3F+SD/IEQT4thpvlwDAPaZzkN4QeGwyZTMZ
CJjzSxXezWF51AkdZsmLe2RKdNFrvD7baHAyZ5ZMSRzVSYCZkMxw0UaPbnqSutKGYxEeJOVFg1M2
wR8r49QP5c8+zkSWpPdzdrKlduMUUJOyxyCRvDD0opSQGzoF2Fb9ZljPy0Ob40vBQk1CB7Loa6Ge
DPi7JY6aCjS9PIxWWUKLC8B/6Vb4VsWWkJme/hzEsB1IToaWUoKBQCW17+rxVbJsUWdPgQmLt5WY
cARmg992dCkboSVyrdFOH7+N6oqsfVWX78ntQ8pjIef3WVJzvkDErRSvUlOWQbrS6s6dx63SvtmE
5BZXohUfBQwpDcYorhwcwzzQwiYlDe51wqrQONT2sxI+z43rWHuLWi0di2fPgn7Yn8dyJaWfbeXW
qT9ZbLLpXU2RSzMuyaY5dOcmWckflOwaIKxWcufhOMA5UI1CWCbHNLGdl9+OabXL82O2NKvh33YU
ZQ5X7/bSBNjZY9sQb5L6u88ID7d59dxDgrxNqzrdm5JQZ08bRZDdZ3EhDKXztLQTxXyw6BRqE8KX
Xhy49qbWPRJms33u0le5ZAvf2JTHlOBQdJdSunnjjaTonj1lTD1T8UcUTvUz0noLVvgNvPkcUQ/O
LjUHJ82DZX+qd5GKrk6VjhVezePRul1MSMB31KGT5puPcDal42coSEMxZncKLkL6mYrJNKMHjXaz
/jxDkZ4vxGCmfpzDzUAsCKo7P5ANitA80rCa7A2EznRc2ufoJ5m9Hy/0FPHWTN+kJwdW/fiq/7X4
8id2ZzqOYpuKwX8N21K0JRv9LducsyhIY0efLsbZfk/TfVytKAx0a7vfxkdiUx0R3M2l5H+EnJ2z
RK7K7GZPCZnwQNfHIVl0SFfSqILq+0qBroeLLX1/geCKQiDVxEBtqXyNXtO5Nt+2dslVfXYkN6XG
lMC43TGItweqk+nF3KcXjta68rJ1sCeKH87DR/qRG+4N1QHqRSirQCD4LcEZghP+rGvn/86//4X6
4OjUzcyFAOHQcecPcKeQ47HKHHW8DLk/k5ukm6TZWtBqSfTCvQYn665/7HtYAodw2mYUHc21OmNx
s681f5a9QfYTDVb4yqGMQT9Z2y1okDR7UbzSqEYlHhTvCg+33iO2TTHoYKoq5K4ru3TDgw6CFfox
2k7mZg0XBtuBDEkgEACBlkkUAIDUgHSpS4/1CAOFixmIG2hx5Yflji7IA1Q4p1gV+Bh86NRbVKHB
MYQeGm6l9DTzRUdtvO7hJ8GmHjasIZnw+2rH0Mh3nb5hVxyNkzNyS9ugcf97eJVfTZp+B8+YZ7om
K/yDF5mtGX8U3bFgsKRJGcfLTRNdvi5BuyJopIn+JGfPBlzOn7J+zAGuZ+k4hS+t/pQ197p2H5GH
sgPG0X2KXgKXFmTkSFxpgAI0xEbu3EvPI05M+jXHDoW6Mkp+8IDg0cR4Ag0ga7bb8xsysvPbkT/5
VXkmq/IVxOUrqdpZzr2anW7ofIfTMB7t8dFyXuGGZ/WzTf+hbRKvZjrVamclPYbxwQ59Be2TdFeS
BqDcwFRZeoYZrJV3trRTck+zXvr3qLoLwcdyMRc/s/Z4ksN1ZfiN/qT9dPIpnS+ELBxZvLYcr4Z8
ttNrFVz5vqw/NTqR+qlAqKth/pw8DMHZ1IRsblU40PJBpm+2dZyHVyX7sAYxGMco+ewweNfXCmuj
/zbtx946UPoxw9cU4mG40+lQDeXFONp4/eG5EVVXJkxSPIQU39NHuRF8B76FpV2YW3Jz+svTt395
8f/x+ClLwxRQaEJIHf0PulUfptkwD2l/CdrrhN4436R0SbHfDcidFEduup9YKZXf0a2aB4UO1zq6
jIuTv944eesPq3qxiuOUfwWz5ia36yDvhnzvYP5MD1Fwe3RGeEEa+0C+D8Mjm8Zg7sfgrEm7LjqC
38zJg94/BPrrALzAErbylV7+qO8mhUzpPMBanyAhQ/RqH4Lyyab5Iaw+9VBGDzXTsTsE6hqkw6Zz
A7opZADxbrTOeflR5U+TRZSJIZj6UGJkBkediK+7aOgiAMW67FQnqwYTKOIriIfIUUNUD29a5dfI
SPa3c3GP+UXqKm5MXXdp/yNJN67w3HOAJnA01/DuZS+07sz0Lh1fW346T19j5ZfzwZ7WzeBbE1jz
5tafkuCxCS9G4E3yy2ic+/TcpU/hcMysNzn+Sprndv4sgAbDA+UluXiYg9dWfjC06xw8BhQakVtx
nAZP3XgvR9+t/KkOxx4W9vjUN5db9jim5xn/yvE+xcU82pXhoQ4Pobbvoo0GT1zdD8NxVv3Z2vE1
ctIHj4m5nvWNYpyl7N4uHkzjVNDbGFEHpZf8aNAAqN0rTe2q+GqmZ77CbD+MAsFBk655Lx03yunR
oR9r8lrhVzzdR7ejMrNu3oJox5AYxTbMnrgU3lRWXkqUo1hn4ucx75rRNWCIjxslJT/bZpgTZCeo
aPwoSPczdldinpcbGekDw+k03AXRxpgPBpFZjqAf7dgd9Cq5XHEtI80dh1XNw0u1fcC4Z6fcOfA+
Vr0m5pI7b8J4FONwBpfAFpFsReq3CaCWdvuaOATnDMKv27E1tnm841O5ko4utrjCnSttn0mPcUTY
s+Itw2hbmaeweuBz4pGXg3RyW3cTykx9UxGWE6Nmd0m3t/tzRhtPmqADzGv7krZW5A+hMA0P7Imq
ot15fNNC+y+JWRLgQIg4zMHHgueG+mDwC3islMOIlVIvKITG40PuiN0NrW5Tz1IemL6ca3Yh4swP
cXyG8wyrnRolJx0k5pII0Wslj1rlbC+f3qtCTr2091oMmFFhIBMuPX4xMLwI3wQOSjBVPtfx+RQ+
Is98eRRM8djxDVgDqnBUP/v1EfxvYKNC5jd4CT9n1czV8qqYugltg/UNF2uXqyVTVpfX3pJViSGx
JLbcYz5uVEhGmNoygI4/Q8WGIV96gKB5702kZ5JgELijmyr40hmWyg17b05Fgik3XBNJZOR6GQGB
y9XeqL+ogp+CW91aAUdMJtNFKlD5vDL1Hdm1B7+Jd/aCYv96v9QrJSLNl+U7uqs6BxlY8sYGoFa0
mw90l3dWialHtnGPp8bHqQTNkmAkleEupiHulTTb7Lyoc3nPEIJL6sGQmwxQ9eVJTgSeBJTMb7aQ
3uvYSlKhmSBdwkoFIMaYCp7eTYFT6S3w568LZ3YYN4iOLqPH25oV4IrLGzIFGD0uhz/5UUdK5vjh
6LekTyrETTHKXjD46repu+FSmICxuyICjCpPhhH6a3qxyTE6SbhMApNPZhYa3jIv+TRecOOpu3yf
J8aNgwlAtfvkRObWueYIf3rD63kCNMRj9MD3UsF9tb9+qn+3BI+9xxe3wscxERZMG8s2Y8PF/Ppa
T5BJbjguIHSoZrpMe+B33CRzL6t95icLhKHRJGaVyw1LzDcscRkOPhi5Uu3LVN8N8KED85YBhas6
ZeuaOnMhPoBaZ1WsnHIRZ2ymq/39UVmCdCvTkKz53IiFDD/z4WneNJdZNqTL2N5eYZ6C4CUv9rsW
+4zCGHvxvkD1AAKEQeVNxNDHqRPA02k8J3AbWSgI9G/of3zZ8SfAVWoXg0uozVrlrqmnMIzcg82c
QmfHOLO5gzKUIkDb5PhUUnjabIzJp9qQ4S03y2imdK3gNDJc/swB+ohUa2FX7gdzJKecMi5fkHN7
9JHIibh8xa1f69qnKFL0HiPJ+HS1CGLBwFa1GL/KVz6A3yLPzEoXdFYJ3ApW/Jf9NNFt8VXKhRIv
dbtA2caUSKi4w+tLXJRdvL4KsWF0+ZVfMI2rmkCBYtRFMAugNgtshxdD2mKI+F2a3uWi7IEMfN32
gLRH4mIA/3arl/vS9I/4OM25mN55565hPHH1oi0fyR+SpXbLdyP4ye/AcFYu+Gq/gicHsuyP+TRS
fCE389u75qF7qL/09+S1/bJidzXSbcN0ywtXSJXE+ZwqkVJXonslV73iCZGgV4zxJPQr1SGJ7zb3
SQEb6pXxYuPTwRujF8ZBZ+Xhp8EZWW7n2HfaJRBgLSic9dFFM87F4I+yWwUbNImy49anHPstXZTC
ool1tlm6EBhrqhIIX0/mRr+50g9Qk3lu98VBJeF6ChW3e0Qm1p/6ayJYu5vATXagjLcr4oLNfET2
xQ79nBzt5+xKuX5wO1wIUeR9tT8NkXdOkcoNaboMcGu8E8XYH/O3ScWBxgylB0o0QkCOXPUDunRL
J13ZNffOU/4KCcncB7CX3+MXiI7YIzwGH8o3r646t7PJBd2RKgV2ji27qJeyi7FQM08C+Y6FnYOA
rsx5pdC2BPnLzetySiJ+opBQA4i5velW1TmpBeEClTpy0Hx1Q5SMB2LjqfmCMwDl6gE5owAkVCD1
KtugX8vQqO+6x+orfhnfyDwpnlkoTAEgTQgy4zGKdxU2RZovKWtpPpez3x302rPUHd8j55fhJR07
jC1mAAVPVT3LWJUYHXjW6JHhjpMfIHuFj+5Q9xG8qRy4fDgVr0Z1b+TG6Ubt1zGSQCI+lJ6P41kK
PaijNUAMuH0lxk/r0XnlCaS2m7Pk3OR+/AbmBsSV9U0L42Feacqay7WAsNbOdA+2U70akNNCISrb
BbbolCUdrCKUnNVDOtLpCE+YSQddXutYpE7klw/aPXXXmtpcLzp7B1FixEsYf5279kGG9clOr380
lJzAgOxkBc2ZvwhNdwFx+CF5R5Cvqg60bMVTkNjCTS/8ygFebLd7djBQy/dkI4XtTh8XiUSfUxNg
42M8Ful5bA8maEbuq8jKtCcp8wwCa7eefL3eyOhDKUbZQkcA0QmgSzBBNJc80lnjzN7zwGpsnG4k
qgIUUJq3yD1pSLP8+Wn8TPpnUW2XyJoOmZMwLJGzcmjYkq9Tx21zZvcumFamsx4iH+Uu11wW+4ns
PnqYs41VrCGeO2QBTfNSWUYG1H9btea4LUz0GC3t9EYQ7j5X/CpOHkEoBzu43G7SKTfG1TgLLu+1
qjznG2hJZ8NhZ5SF2nOIiSL2DXOvVXeDfGmHj9ne91hDmCtbF5rtFTGshjXzfmo8erxqnN6mKOhC
aWxHnqaz6gefemUBMiu747BpJ4zM1yVRZbqXegCDnYGaB52I5E7QL6OjGq1SjEmNo65tmmKjl7sF
9aseSm3fRhfq/YlSsueKqQLsFgBYWufNHOjSsqidZef1O64J4R67agUQAQDiM8UtiBeG64+wDAyf
5QfjHdvy/Kl/hXYN5lZGm9ibbX9cMEKXVSbUdj0iI35gQTaNcO7mG8SWVaGIVFlKWLFMBeWSyo/5
tClAOhAD0O6ESVxeI7yKVIK6ZXPRnVVINMrZRqNTAljWck8EIID7oNyXmPVV3szsHyAYPKkGIuhg
15mberqWyOyofrGTDW6LBrwW6R2G8AejgjIvmthTCNhh6EyejPb8PX5MbHDNzRA/zBRF6AbsrGvr
Zbz5k72hDq8zLWlABE0nW2oCVykLXMot9mqi/kMnHudeJxIKVtG4HTmtJWGQxtyIgfYRVnwoDK3I
1aUPA0Y8G0zy4EyWmzVPOaTrys9sryzWg/NR66+pA61vaDcAjlPgZnhxxB7bI5X6xGJeioQohU03
OQ8QnYrGH7D/10/OVuuPs3nXkrKRQUivWvp0wy5W2luJXwGIdMesv+/qvZpvg2hlFzs52DsEIPq6
7LfZuNYRktHGmFMubRChmidgu4osFZcpw9NbV22g5u7BD0pK9Uhvih57AGnfk2CMQF3s3WICyvus
XgFqHYRAiHhYaFB1sNIwXGobIVoF+uMQyF0DLAOeKCPzm8TXqDjRpEDIIPpuBZ+1nBKda41CtSli
woa4KO+8jfVtE70obvpSvVrvDlzDUNiySzUyc3wLRlgLt9uvzrwPVANeyEkI2NgTkGNb154T6dv6
rumRAqk6ZewEiPUYfWV2d+z2irRxEt9JTm0h4CNDEneww5Uodgq4Dqy+7jIfs9QNSJihjIiCWhPF
QGD9QbS6ZxtU3jZ6tFIRfQXMU7f8nO8WIn2xCVoX0Q0Kf4p94eypCaeFgOTstJ6irGbeJfGKRoS2
a8aUhl2K+zR4VQOP89XaGihKXICgbFiuZVJExELlMwcXySGvi0hDAi8A7YG7o4ihESp2BRMuq3Si
ONWGZ7PqJGGytIiUO4/9Y9TdjkQPvTl5HKg9CRo7uELewbYoQP3DVDiJJ7cnJ17fsKbAD2IQ9uQN
HFgr1mln7gxcg/p7rdsYNUHMegj8GP1q6WqvoSQ0GJg83goiEJu9Zyjbm7UasnP8MnBAqSj+pUdd
9XmESf5ptpdl+yEXLoQT7er6WuAU8m3uVYwjymV1J9W06sngfoxv4gZqAaGzMigh0D/3XJ7sjV2v
J7YY9sPmOTfWIY5snacrgttT41WD0jpdK+WKLURCJxavzGVjhPRAycSfE7+3fAum0eBH4eaGIRXF
M8oTnF/4Z4CaUUVFrId9IOp9hPiFIH4ClKQEx0do1AHhnKVQSrzpA6S10bHgnD5YpUm0M/hrv2JA
b/RoZVbGrKNATGjdB6Hr6xF+n1B583iVdKRuR9hLA2SB5yYQlbn7kkggGpFh/Em7vZJSkT/gu3e9
CbpNXLtfXoFB6try2h59B9euH/OCpYHNsdi7VGURkNL0ondxdqKUyqWQ4uRHdlGJ7dASQ0RuhfZm
O6a0bDj3R8olRBxULpQrI5pg8Ce7ju1rg8+yXjIBcYt3LVUl0K/5nZJjSeVCcllz7Uhwc1/gVraj
VER3EtrHZn6A9QnGQalf4NDIeIxbaMjKIJSWeuWq6+7yYIYIIsyPGsPAjpr8mjKzNIox2qbdfpae
5mjTENmm+xEbIsifi3LowN412k+tecjlq0mb7dHP8tdEO6kPhryv4P79hZr3T9s5SiQG1uWqY6pY
vv0JXStDKoXR1HeXSPHy3A8tzwmJmzwdWXvgzux65PHs5omoSeEwdiXXrn34nTGWIhw+mRd3IsAi
n15UxrQ8mcgPfPUBUjzpHIV/SAEU4mSei9dMf6EcG//wgf919VBWDQNZkPxLU/ZboUfW+xBGa9ld
+k+AVoxwncgdNbdxPOOSPoT7DodE9mHmMZcdijYV1O+tREz44bB5GIBJwmy9JvEqaAdvutf/gIqj
UKBiu2u24WeF1D2hd5ryTgjB4U9MWvIX0Anl/+2kydXZzsmaR28oq7j5Cy9XUf4khi81LFPWNN3Q
sdyztT8Iy52qNrqkB+0FcLRlixE2KccP2jjUlCVHTed6+IlhC0bxbRZItyDEIa6EulN+9p/4Ts1U
aV9I7ACEyUVIIthTGzdYdh4vzRZ0ByQJNAsiUgS5mNy79F2nWvM/wWuvCDj7t3IXs7liRYll3bIZ
rToIpXQPDKjecgq4cofR0sIEbifoA3y41xPgNl578+eZ7c8nsKptTxm9CNelx6serUMyXqxtapF/
OrGI9pq5HKjD1wwQQAb/WdDJ75PAoONsHEWFJQYKFk4O7FrY/5BswV3jiLRcSMN66uaY6nB2keJa
HCVu8VGjGGhBT6jpEme7w/1/w/7avz4X1dIci4rPoob43xpjrpvNINdWi86GnQguafFunOOnipKP
C1mTDHq85CAkHCtf8Vvxpj4aD0C/MensFzrWFstCurk/t29LyobwCAh509yWAirahub5v6/W+ZeK
KBJGBRKurC7//KHzy7TEuuk3xJXV5MJySp9iy7PzNcpQulT0uj/hv5FsZt23AVgCPyQLnFb8b6bi
xoP92Tyt5HRnKECs3qyJkUYsnZAHD2L4MEB5gIHkq4M3WV5aCcsh/BV5s+I1E6OxsanruNIV7Jkv
WSFlBq11DSzSMRh/i8Ab4N5v4a/Ar0OxdyM214S+xObuYoJDUfqC4AokanJjuhrgeITEQPHmSEya
GOgxAKEIx5OIIJ1Tls2fugGxGYQo0fMWjks2hF6RuBpq7mr4i3WnupRP/6z//D64f5T/zLG3Zr1H
KponVHC3jeUFmbe4ETInOx8aPTRvG1r2wUldCkHZj43AHsjzTHq6De/aJxNixbuRLZOiPmVHQqb/
fvz/usv/foV/0M41LUjz0Cjby4xVDgQtoXTwfzwoYgo00sZnt4h/OE2LXXBQqD64EePXsToJA1yI
a6xpEtDbD7a1LRwyyOudOzD00BhxL5+pqANLBJuIk7/+yw6o/utC+23q/lG8vo3dCJOKaw9gybGx
sU9ACb9IDxMGG6/yV/XZvUrfzUvPAfCiHyoCFOtVJ14kqZTc+LlO/lLv1f/t1PltNH9pTH47daRc
GozJurWXCAsxB9ycxyzwnutxzohAMiGoLyQ7AxYf2Nskwqf0PcNtmCLbI5xUOCZS48qIqmsXByOp
XEaTvNvOBBMexjBlV2iYTFjtBxKQBFA1CiIjdg7IF4lIrb/ckPbvu4OhOKrjmLIh/zGB7VsVVtFN
Znf4aZ6G9/lR/jaeu+8b5TjcqFHaDax1V3+03pi2xeP43n0NFxPOjUsUN39y7tKJkFnA8XFu3yBC
PP73/DX/fcT//wX+MX91WF5DmCotVk+eyYDOkMxEnQtojsChRi4ce8FbF3RyicvcVUl2+ciyo94N
oAErMeV48GFOJeTSwPUQeL7a+tB90jAWihws5gBvARwIfnySO0yjbrwVHDlYo7DqMB94b+F+vFav
6ctwIV0jASNGzpe6nCgruIeu9s1JRUJHeiEXJLV/WcL/bJOwxAEmkmLbIQyw9T928KiIEnOYJs6b
AjDftS0P8k2PXKH1bwAHNl4Pi2Kevt9j7ZWY8SEO+xXD3b7gvt5APFpKQGKAmPkLYq6DxQQx+QLt
LSBi/0KM4cAxlhKlFTgxUJhIq+bl2C/HzzkRgGccXDPMemwVQzf8lOEQsNPDc3AZA8YD4OQLczfG
ERYB2zmhuhEtTmRhs2F37l5a6gRE8ImL5EEndwJD0DgiaN1c4g0xAQqiUiBvckmsCsKTTzJaxjQb
RVP5DHWcioxkol9JOC0ovk2LZIV7d0nLAsdrjb/tPcvE/8fObqmyqUPwsFRlmZe/rXSnMarB1hh0
qfK6p+GhPrew9MkweeRvDTXYD+WDnssLgwVmIqRETrj3+qG/tm89gwI/DONiQmHi4PYvE0K1/lwU
aIkcWYNzoqiqosrysqp/u7hBjssRHh6EwacGbOhew6/EVXk8iBs+EQ2xETmOK0ObNJFfUo7CXQCC
opt83e7CPYDvvUFzADrZPE7rAG5uErhvt0diyr5n16IByO1uOI4f0kNxP3rVXlrh+byjtbQ//XCq
Q+bGCmM9f9oAIJWw2X35dA6wwGViJgBxn5QDapLzAQ6oV8sQpMEvPYdZGwJPe5VN1u0rjxg+XPsL
QcIWrPpE9LRcH3SkS/eW3vdfySvRlEXm90N9KKQ0MC+VD44AhAMxdp0/3LH5o8Jk44yaRfMz/GB2
QfrChfDCkqw99ln+/VZzo6/mlNwhUoVV45ES6N8U/ihgUZKDBQP7rlaoKvLEMJM29tpeWy/dIVH3
Bl93zct4L71NL5x55an9mV7ad1LE8EXdNGfraVzCWig/VBWs92RavBPhEAISBHhvtAtY59gifAU/
dSpB7u9w0ZTbIYbDrP7p39uHjMoEp8Jj+qlc0880AS9x09eK6tmm/TEQ/1H1AOT7Cqtt+mJch68S
29FN/91RQnwpn+S7YKmQ9EeMxkiC4ZqVR3ODegk3pPnO9vUP9NRIHcmPTnhTguRzffN7/sXW54Aq
w8SKhNns5E++IeO31G9y3Njr3ZXrBPIEMaMcM75FtVAjMPz0096QNzetqzO/gZIg8pIAS656itb5
Bxbpm0VKVmz++yRQ/kWn+D+T/g9q32QOZTNJyHIx5irxT8STdXCbL/u5vae68N8fZv55Li4rTIHX
Q7ysG6Yi/yF2npq8jm0cgi49outgaZD8iB+GybH9RBBN2M/OOYLX5otzDaXpmq0qpbIpQqqWMmad
WPagEB8/mP3h1XlX1oRWsN3fkZmUT4SmdGhDGQR8a34MnBsyaRmZQLKvztFbdtUw07p9t98dXhcR
7YwDv75Oy6kbvYVn6+6/b5b7+mOz+3W3mmXqKPRkRf/189/2k0g2zDYq2+yi2UcFxwR8amHi9ddZ
ASBdNcwoDvvIqwhNuvVSWEPjFvkLjoeQI9uQv4D4WZoHbtHjGRKcHThgkR/GR0qH0XyApKM493Nz
SXWIPPssWvXjQS4OY3fXwFQH8KJVyS10G/Ozlnx9Pmnmi6S+yjRvQBO4GsgwsPt2ztJ8V8t3OebM
En6fW4s2TAkE5X3QrVRnj9xlxpeBqtmwNzvkHyepPZnS1u4X1L5Md7qyOIqmFDu/gUlt8MzWTZ4I
yoz2zlmKnWstXyvzFptNLfd1SjfZhnqXaW9v5mocvR4wGBtHbJV0r9E2g0O5C+yKp+f/5Yn8I/Rd
ngheVapqkP/raP3+d4dvFDMLiyxPLxqBprUpIWomD2O0Tus7TfY40xFusKFDSuhO2mefU6zdas1W
AxyzvXnaZ+02xKEKj71Z2N/QCAiGqC7HgJ1QkdiI4b+8jME2RqmHkqbxwmJlRSvFeUjsbe1s22Y7
Sueqf1C7Q6pQxjo6/focm15i70bo88O2ZuNLzONI1dzUka0999pbEd0F7TFq71rrMflAs4BLKCzs
6rOVDuR8qGYUeTu+DZw+2EFQOkV+YZ37eNPjnhb7GpEdzYQkD6S8zPxYPtjQUEzYjK6BpoHUROSq
mPRNEx6M76ZGN/jkJN+Gtq8d5Hwb29iqEtTUCwg5WDy7lmKiktgswCglJWDQwUcBoPLY+2/tqk3r
GrbVQ0v8F/wlftCX3ej3+OHXA1R0Hh+2Y47zKy/7bUmVuh0MUeckl/IlV466LQbiNAvqfLJd3Jmw
Y/ohSK3w/7qbvqUTxJSCKqBrgDYnosFodPJiFKewRJFvkTRmBL1efJc/hq9R7QbWjqQABF59Jvak
Zul8sz2395gIGfZfJqOz4Ez/dSt/hOB5Wjt5KYfpxdL8XLkPlPtsOuUWpeRD4Fzy+dzLd1nrw5Qp
Tt20vkESRmbDXTvaAUgq1hjmk9E+KqzMctXfXoJDyTlNHQQgG3uDLwTm5VcPjC3tk+aio3/DUTL7
kLvXWIdo4qvhZiw8/UvpveSj+nSgfGAbIvlB9n+EnWlzutqWxj+RVYCA8JZR0eAQNZo3lomJiMyD
gJ++f9vc7rp9u6tOnZz8DcJmz3sNz3qWd0XmWEXr/jGD7K8BVOApK0nGl40SC6qHDFlbAY1X3trn
nFmRVn79/sydbiGRuAtWUTOAWYSAqBhoBml5Nyr4IuVQPdfNc10abyBSi/gy6kDqPlYP+R+ogoz/
NB+8JolmIsGZhOyhWP7vVZ5ymhXS6RG/R6QwzleaPh3J+xiKygQiVDi7i2+kGV3zMnglMa02Eyu7
f6oQjunwmbs1dLPYaVAfCSsbuVk1VUjsKGztoD8D1r6MD3Yxue6IgGgWMpt3Z9exUBhAgkYXkDWg
uErYJK4uqRYMT8P/qTjVe/J7q2ags+lESXEQEZqlQuaZnxM0tkSx4tHSvWdBbtgIqSUhaMxvkuBE
4ktzmSDqgA6Q1wp2ner+3uSr3Ni12uZWrfUKvNi0uE+Hu2Ckhk3cmeQ/Rbkveuf+9Q8bqJiT/2fO
YtoWe6esyC+exH9bfqP8GmVqk8fvBtinqwk5YQdnuQRq/dmD8CPUy8R/bxRLU5vgTlRmdxAe5lNx
dDXbxHcaGRe3ZQSUleCHf6ib/v/uDf9Wuf9YUH1fx2M1q+J3nEwPedFKvkZq3wnhIDNlsKtvbAoi
cA/omj6X+svtOYuvbrYgTUr0fYMdvPcR57vztVxFTH/gQbDSeALAA7xD3zxNXwIdTNj2wwa/iJxr
IISfPIA896eNomhGDhwtGI57GQNydLiv0Z7TiO3TwQaMybzcEL8RkYqoDIljGF89HPimSuSWj09N
B6TmVybQnzmyedW4N/ntCqhEw/HnXzHhPtBE/dQUCCecCGgCPbzPJ4CCWIb9R+EaRIujs8PFHD4w
IPKTuu2hq93bFkmYvf5UORF487DrtiiQ2PMe5R41MheedzDKPubB3Jg2+FQILkod3LCIt/kRayrT
nMCW9pNwMgxuUj8/nZbXI9iEM5IZeyniNzOauLEe5xZE24RToWUWWOlsSqk+cSJ2JwdzBvHQKBcF
ie2Fyu1BN9ZxedG0CL3kwTABL7ZAF4l+RMTP2rFljlaTZtFc15nyD8QR//9J8m+z5T+sYPKg6M9+
XMbvyQW4FxqasrnjyNyOWlv51VOiG7Hk0p8gjCwgjoQJYG83IbaIiTUMwOGVO5TTFDs90tnmBiqG
7rpdWrKifaW78QbLEwpFRszemuBnAEyHbD0+/sOcFzER/2dJIkar8IcJJjcFx83/3uwe+Xjcj2Uj
eUeqbAhQI53eYO8hwMCIVBKdcnUkKL5Vt7m6EomFY6ACbjNBDPHaLBz1Yay6Mnr2++PqZN8tDA0c
j+z0LO+TO5r4o95rSE2IskJOqpMLpUZl+Pl9KqNmYV7GI+nDYkJ6dM2KKuc0AfsD4AEJ3uk4WNmC
2Aih2LzZGERA6RlPW33aTxh40SHTINZBEQXA8vQcR6w7efjaA5wiQozTwjIHroHkQpKrU44xlwxn
hGsINu+G+BNPSgnsCe7JrKQcE/yKbxrTSRtkBO22gUqqLhKYNe6EQArD0cFkPG2C6e8NrPAuXABF
M622OiT3hN4zeRGHTD8mu1kyRXhr28XTmObQ2ZD1zJhG8M6O3C5zW/hEGrfNXK5ccx8ShTQnRYJ4
sCV1NMwHN/sBeYHu3eRpK+Cd8JfrHo01eoRkewLkWXLuE4GsNH74DwoCtGUQbpwaGIZfXyfwthJj
OwdMqf+UQQ+JeeLApJoWPoDaUTEdzEW3077Kqy2I3ySQovYEyibMRaU7QEraeSB/2aDAKAPmxR91
urtglzOU2Beee6IQYuhqAObJODiyO+RvTG9BpZ2xwHB4qZrD9yB2FWLKeY4aQ2IN+weM3cA7NMcs
3T8wcSSzHdjX0uNVIL0BTvMgkGzuBED8VwiwU6ThUoDB+R7MM2huILkAafkAdpsPfSxwxd0TkgcQ
Dh44XeC0OXyySKvkLfgBiRuX0x64c291ppve3ju8PM5VFxhdUKl011ib4ocre5dIH/2nA3j+fS/s
2sRN72SQJdtPyQGPCqyXd69ukKNdf3Rn7J/wdz8ffvIIlimgLbxi+kwDTQy6uZ8ZpaWUGzC09cQe
QsoTsfvkTuzd1F1q8+hgsmPo/gnAfS8wwRNSl+RvYIKpak7phhhRMK0j0O0dLl+Bto+/+f5KChEo
QW9TsL/V0UgE2cMYJ8Ghlzzjh/Lh/dDJNii5bQotK15kSEYcr1ZmEOTqt6nx06BDAnrs3TILQIYq
sAKP36A8yKLwlH00p1kev0nwWJCfAdEFYh4y6V49s5nqcDRE4YOQWOhOSH2uu2kFGJCAbks35gOh
wdwAjQdBsrkv4ftPd9AoKPTrVOkduSGuyHk+52MS9Nw3Dzm8wrb2sM1kl0I/LIct9MatW5tg2t6v
+TuMEA8FWhovo8NT1uNUfhxuKNsQIEBFIs8MFh6cMqTSJvuzuniUaEeLtJw/WbxkeRg//EczHc7j
1CaqBgINIhiugCmVnuC1Em+U3n0rJDTpYgiBk11/zTf9XbOlaK0ao8943COwwQExMAcgxhJWLyAX
DVTbRuVmcrUf1+uruiZAj0r3cC/8DGqCnSHGOu3oeFwzp9w863UePWAeiL7uJjwHRLUzDYvuAIMJ
dbyN12ZtzFIZioveroAFpx9UzU83qQrtwZG2scggRCgSXH69hbaH5p3EZ8R3ANhRta6UDESvbJeQ
MN56sNK4hm9W1hIMPTfVBWh2eN/SBJnaOz1BJy7K0btBYpPaxwHdTKaaFLY0TUGfm+vgMJfRaYaU
kmg/p8cXcGPztjmRy712QEQP463CVLpCOKo/ry7KruZNmsDUf3Wiq64jzIzDHIh8cjn9Dmd4Ogin
w/BHX0jkDzmWZL5lg7cmFj5qW/yWPXItW2gZ1heZ4XBYk0+z25sWgDSX8Ay+g27EYmeEfmnEZ6CW
M4QRMj9hSoWfScJ5Zh5A9luYES2JcjRKxGMbfoIlDhQe+ntMvAgZgb/yf/1bh0BKVl+fuCN5FUQs
0WUCmFpVj0iiCsOCclvplzj7ZPfGToOapfs6vDrmTmazSE8hx4JEkFyDliShPI4geMRbBIZ7NJnK
ChDkStvrIIwxw6XPsXu/rYfreoAt5LqOCM+s3QGUvpJ+ZI/5NZ+r2FQSXxpcg4MvB522hG4HvUIG
pW/MpMl8TIpTZS3VGA/uaNuoG8SxLypCzAbMPbBuiCNM6TuyW4Ud0YIwzT1FYEBxwXys/I4iFyu0
FrG9WETjzdkxjP1THLQVEGjhlWjXHBqP2T3EhgxRzW97I0DG6Re084b/nHUMfoCMoJGLHSm+wMJD
DqcrEFOmAWbYy3XeLBiSX25Tni50FkwABCGsctzKI5yqQ+ZysXkIv6HKFMk3JzJnhOUGb2e6iQp0
F+FVhP4H74aOzBAyd1iEp6DbYzGPweLfXHwsmunjU6JAiJaulV0ckQmZ9Zj+wEQ6mARPmP5TO99o
C7xMTHI6q9yPoUgsttmNZdlvU45ZwMcGPCiemBn4mZgxTOnr9LloZnd+lyGhT6t7eNukG2lPABfO
GT6egnyTb4qteRgjtW+G/YCXbthT/wslmodi253b833TLxxuKLYQ72wUbqn4RC+252xVh9mqWMHO
QB+Tycp+OoMrMQ0JaHfIPEOOjacjkfhGdmQP9ZlZPt//VfK1JkIyZZE6B7DXaCmTIY1gzZBQ/Vke
kmBn0ZNq5zFD+/aei3xzm4pE0xMvW9HVxbbYMkGjI3LJcCZw4ZIcm5V0vhH0fzRG8ApZiEj8ZqoM
5/jSvIZ2jBqD0I8LHb8iwSYX9BpGHEoqBhPbP+4FghKSVTP7mwoMOt9xJ/INX+PkYgpRaHSU6Kvo
2MyWSxgjZ83W+MW/eeps0WW8pdVFuWM0gj3P8RczgmKwdHGtS6bAOLhY3+w7dEbAckErKpanPUmJ
IKYoLkgu8YPLgxZROa7QBIoQt5IHHhAY7AWvUrjIZ+4ZHU6/2BMOw350SDfJCj697X1TbXMyh+eh
+Fxsr1f6cnSgGf1CALHwYlK5I/1AAcmFavJ6vqU6OF1El1z03+QilgURNowc7vrrnO67wyFP2AKI
RYWIzSll8Qg/NED8oP89CSrhRuOXBsYXaT+KRAGYZpkeJDoLxRYp7RMqnK1Mi4mbXCTmTjXj9VjT
VjSF3XVPD1GatC+2p9/RoTtTBq/pzrR50EUDkHSTC+3iRr7j3uT7sUUmTQRi35yZ6l6G5QCH+sC2
no9CKXvvF7epWBHR5b4xAoPc37mIRIzBDZLLYVzObptqlm4olDR+HHNj7UeuNLFS9V81ZfjkqaRL
gI4cVNXh6irEYCv4bApiM0gji+5GJDoa8Go8WpoYUlHAz6Nl+5uyYqoL/DqXNuzOrEKOFXytos5b
Y93ACtuQ0HL0Lh+owDY7Dmf6Am8TKieuppYlcNuIRHckINzCI/uai8ABWIvayx09AU6N2/ACyQUw
LuE+i+x6j32weZLiETOsm2aCmCdLPUVa0nd4buMa5IvzREWgl5/Aa8TiYBNlcnaoehEwN4E9oO0P
/OH1rBTGLKLfbJ7lN6I9uxfLBdkEPi/2RXYetknWKPePRm/ZCoFpMKCR8+BfQ8Ok22ksvrX9cIa8
B+VD7MjsSDdRJFXAkSyG2/xOz8mWS9QEBYjQp3zD3o/y34WFJ9mkEp/r/kCnRhdq1BBBpQhUGrND
GK8xXhgOS6XeELU3Yi+71hbqWnRBe2FqiLsalwYUREdABGTaY6bSDQMvuRV8aCk4Bw9PKWT3z2Ge
Mm1qyF7fK1DkOAwYs1m0L3JuU7QjFqm6Ly7JSmz/uqf/lueOvMEsKRX/BPm1MfozlyAZp1zeS7o1
rNN7rLJu/TtaUs10U+IN7bH+Y6mBLd3jc92DURaVZaLhdKcSXGTRMxbcxp88p2FDGDiCjN/ignxE
zWSv3vMFi0f48FfK+Tmr3kcfBr4lBzXvvpEPOrkGy+DuIjoAnTuyQXDWTJyaSguESbZF+NzEDtnX
YXMBAugYHLw44J82vxnCGmEAGInpw/GAOhtfqsX423zP2Le/5AWV5DTgNuyLZGWodYuqcuJdX78z
7n/YnGnt06UhhjTjbKG+VLaBjoGDKPfpUdFrTDAoz9JP5kRehjSZ2cUNlEaH0PW14Rj0slctEfkl
l55BJJB+s6y2oZ376y5qKHGGo4OC3oKV6mUY31zB1YWYLQ+Gf/LReMpQDXBqT3iSl/1VlFqW40Do
ywzZFocv9hGU2jPeYcyi0XbCribSNJbhs3LyUA9SDGCHZ+3cMweeRqYES5+Jn2OtYiNDZLkRMRdd
FJhAWdVEO+0fi8dMPTPxaFVZrhhpXk0FpD1vYkLnYb0nvPwT5cqnS4sVtpiaExyCj0UMneSC6U5/
skaYv7wTEq8l+bCY0Yvmu1gYUJESyjiZg1Th86zHDBZmW2Yyr2FV0aM0kn5iJscXlPaCfUlsunj4
Qd8ieQBBYtETI8Q9xKqw//VMZrYqT/1U17ovslpCdTOjf8EkAY01kWJp3bBvzxwstIwQzjaU9qKB
PeGfeCES53PsdbayGU3JWut7zLQjm1N2IfqRxU112PRw1fOy82uTgxzzZNijb1JjiHlZEfYD0DRl
JjMtEzL8WXQcL6AnmL/47+s9A4QPq9jep+mUoH0yDqrCowWJQWsjHnvagnM9D+9hvrlvALcObHD/
vQ9QAQ5ZRAFEMupF2fGlPlPG8zrPUELnzLMTee8wguBunfULwiPl7SmgBtSnlabUTtnjuWUTTbDd
sGRNm+pyRLL1qJN5ROYbVQwzT7DW/4acz935sVUrMgqzdHgKSR4tgcMWzz72ovKlgDztcqOeCWH3
oDv3wC0oQbrnwCE38BZxX2oXf8uN0cXURBZSBBJ6KmTzQ0QigTYxf+ylFxyu0KWZB7bsxzCnfCyr
/GaLGMLH+4PSRsv7OV5RaSZPdOTEDIHze8b66U0OxAuFdCiUZ6zCU8DWXAYE4qyYKdmsdfXP9rfc
xyvaxAaLh4/ZhEGRTkZqF/0JUf6rt9UkYIPgNsY3pcWmTQ8h7MMZdqi29Vly4W9DgoYHHCEnzPfQ
kZvvJP5d0efFljiUC41mifIk5RqoAER9Etg6zFkQtOfv+v/85pjg8xt9+UnHciPjy13IfELyyxyh
n3FUkMpYRXElYeIcCZYNALERA/8mEyv0b+NnjVEKhTHpWNDUn3OYPymTKvCBH26eMMKv22g711lt
PM6DDBL3IwysmiUhdEziEAJGPYBOFcmbG7gNsYnb2NxRbPmzAPJbpYJcz0Ag0wF6VBY9tGd4xBGK
Jxmubh5h5xWhWuKH/mAZnqsLtaLnmcLIecO+RFomvH+eB+MFCi4YTcjdN1Ez40Fai2Dl8TDF0QAu
nZJA/y2Aw6H4gKaCgPFvSziznzE23IcgiHCabuTRkkeYUtyBmsRRx4sRYf/MnQwh84AVytb3V+Oo
hfQL0Q7FgQTXAJ59FhAMmzIrdWuc+y16PhIpLxkdiC3hjLLZyzbI+3uOPbqUhcK7GUGWGoIqsZBU
5uWL5gW8VW5cxBL2tI/XFkViDPqN5xgHsfGRIiB1aKoYNDr+tSfSAGYJW37VTPnMV5R5TwVl4V93
lGF8YS9mlur7x5Lcm57hqA7wDETblC3vcA0xD99D9nwe4GF+UzRDwwTgSMPOowqxjsusOb4Xy+4l
eKNnvvqHLmKL4RtqgcmYqSdmcs5ZTtWZaeKbFkIeMaP6BQGtaGDMJh4TMgrC0kuQEnI9nnzAU2ca
RPVVkv/q1oNQuddS52GazqAwtOzY1IzrchtQqRa8ExOI2fy6k/0MsRFTEJNh9I0MRWdxL6VSL67x
BK/kN5//rrPvGL9X0X+Uw3uZI1ob/EmO1L5/1YFO5D5mNl2DiIjMyGph5tAJTFyeRbwf4SKMHK7T
g1vq4w7eFdd0QFpm2JjZDJbkc4YyWUw0Nh9MChxZDwcpDEGNHqKCNAkBjrf+dQt15yJ7EhJC8fDh
2eW2IUXRewma4hyNRSw8pzaP8R01itkoaoeJKTSTObEOVyGn0G/1GWJMTvXX3ozEKVYb5m8WGr0r
GLgxETAfihliFjXgxVRCKOucW8hACDTkeeLk0/dYRXGboYCtOFRGJtRzwtDAePIj1iBou9eZx4iw
W93mkynAM5BcgBpOFlNe30eHx0z/TUNOSyY5+xOTBaMAwhX9O2DOOHchN/YzCVJ6CSL9YRzcIOCC
4hL0Rz0K+/YwKo4y0S06kaye/F0t0DYYNqFKY1p3kWuMAAmcDQJJQGydiIGca+YsuoYM9JAG0v5E
uHUlFhVfolEwhnRQP9Pm8hTyB2EDAEaoEX7ksd8KMWQcADjpzo3mtv/6iD6BPMF5gHGEQaWb6PdB
8dkc+TNJFu1rYDhF2A8pRWhAbUAd8aDQKPPAfBnHm/asHVCKEy9eMVXvIMmFLw6gnxtf58rIxZtJ
D/ImURd5NpzpLVbXn1aLxIJgnQSaxwohz84vb0sq4h0rNHgnZcZNBlOINNizYlAozKOGHPdYAKjo
6VcmbwyT4rUfjqWQEbjJM+U+oy1Z+gl0ifnDojB+0RRgpL4JY9JQ4Yw0Z/cHeDcpNOQ3XCY5W8kI
vgO6Waq/27P4u8Pqdp2nwCJf/0PxSD/TW1xgLpyE9CCb/qm86NHbjYpW8cboIJUWquaO7o4SSRy2
Ew3IabuQi2W1ZfWMRmceZA4/Fmhqo2Iporih1KYlmFiYv1K/o0lQWX/KppjPL4nTTVOoYt4mJ8gi
BcaXzZ5R7EbwQQoTDIeziXbzEr/y3O8fAKA8VfHH1y8wwVUz4wqtw+3ArqjAAkBjbmA9/AkCNiyd
uJcERZwQQfCCkS+DgGQMPAQb7B+XwV0K1yQpwHEjL5pLsy3DPISNGeHv4bA5TL6JMcmwKfUzQvSs
8q13YL59w09NZrUq8ZKrf8eMJmyXO2k37FqMoZ+Q9rxl85NXkbZVWakOgbm/5AT7lb77youElmqN
B/sO1RZ+leNVdYYjbOMmHO6ZHTkREG64et7wgsQEr30379iCYExpne4neX8UQWIIliZM4uTOSZYS
hEOGcFyNaoJKCQm28GAlDd44eLpt4W4iRbKKaG2rP4O4BIsJnqYH/hlYnyArEfQkuM6ig3AJfQIi
ho0HahVer5guXxjgOC1oeODm6cZIvfR6OpXwtq9bTEb1VGi0+CUFS7bDEY7CxiHmko1rnRHamjvP
Lzh2Ugkc0dVaAWU91lsI+BxIUmCbEVSH1ZJ2tp84eLTYwzWknvuLRksKu1kxJYY9WtWNAyBQz9g7
SSmQB7Gjr27BD4zazs3mqJ2zFDg/Y9JPYRNHv8C4BGh15hWzaNvihYeWzUnD7Tf2M2vssB4nHjD5
qbFiND55q59NIR1ykqNIZkAQ+RuFTk3vzoZzC0YuByJp29kdMDXSFKBmGufmFifW+OS1m+65gycG
Ypa77micYWOnghJqC4i93mBQx/WDiw38gfQ+aaZA3DTIiUBoFzOi3YqxY+wL+HZwjl+BuPiIkd1Z
DaBW28sz+ThhTpBjRejFY0e2cnIx0IbuTRAlOoq7xKrom+4I/8Ad4YZD74KldJo51QxFc03q1Hn/
dfvBFWPMSpIWx47mYRbEe2BrPugOC0ydjDhlM2QW3AjzewAlmSWjjWLA9uLFeCkFHI/bOky8G/w2
d7cn8KKzT8dq+h3mHur3sly0iFAeIOIFoeMDyX27kf3YEUq8uB37fYbosb1VTsmx/xsN7rBUxML0
pIsFhsO7b+sIbhVCTqrfZoBXV8TsFScXbJ72Nk4ceAXq422RwvZB1C1+nr32NtqbapAfzB0EuhGQ
x7EV5844h7XEvcZOe4w5IWqLJB9p4+AHKgZbmRWx3YG63N5yNi1r9HOic16g7wlbAoR+GTkubYXo
8/DeWRDHQmoxHDUAIx9j0oMDd+v9unFUmFnTWf6YpQ+w084E0XQb35YdoSj6AmcziVsJtwXeg8cD
TTvbpGMDr+BzTno1NXZAmTS4xWS7YbnWAtjdvD6Tqok/kzaka2GnvLbE6toGHOwEnpfM+kIWCHCA
Zgq5TTLxmScIhxTYlRjFGmYkNwVmR+QBiGfD4z3mSdx2/6GUUe4YDzci0xkiMARYRP51tvj+5hmT
hf4gR90ovLckn3BupOKKR/YV1ipoVmNkU3YaSuYvsqE9ZRGmmsPeRLx0TnwWYQR4oiEDEp+5QvXF
tyesLSKVI3/yFI9wQ53bFMz12xXjFMQohNSLEE6aQFW4JxYxsNhPX0hlJuXrQeI6maAoOCmEzfwQ
cCmui9/Q51OfbBKQQSyBIUe1ZoBLQPQDpqnh+6ntsSwc+/fPAt6+u7jGnUSJ3kGhUFtCN3IMcuJF
fNYaCw7RSHj3xY7KxVJzYPWDh5WSeISbeXagjVDuwVZQQnWHsmmbT+6BwHzaEnku2ySv4GfQ7QeL
klZA1jOyS34T+l667Y6jAvoocMCQAMAvAu/Ip2G4T7ockwaeALDasLtBRfTCIrClwwmn3n1QALD3
cZGIAO6hgAmVIfaQTfYLQALEXPBkcQhUEQEgPMMdcQORDfkJACXgUDVpBQxCd2gEbPqKacEg396a
+bJipUezPGjGzmRO0EGE8+XVkLE6Jd7mJB949aNwKJ1CqD4f/n6D3+JmuM7ubJC4bl7MbQosv51A
KUSVC66BP+kog4gTKJS+uh0Vo1X8phSoCHsIR8h41DqUmK+7TwPTFO7LN0Bj8gemwxKSNGe8wMfj
nWZcZNRvAdxn6k/xnrzLJzEt893VbcARcBzuul3s/Uiv5L4QP68e0/InXccwfE2f8+dXtoQYLH5v
fxg4He/wSNDm3Z4+SLCUDb/20Q2Sd7Af7efjffIFiyJnKVALSOKAawAWG32Bdr7AGKh9RIfxB5yz
WOxpXAmPHmHQl3SDmcRrf54fsHff59SJmARPept8wBdHiHQgKCfr0so84Ba3OQr3hzmBZEucRpC4
QM1zqWbo0e89rozIRvRcpm+gPZxoeftkRjJEyMC5q+Edg8HB1e1t4oCcs3rvOaMVmRdB+mMZiB3z
CLOmzLHqZZfOBxL2KN3My2xslVazLEYOMgVp690VTm4r224NrLVAFmQ41VxOe3jZwMBCgEgPITHA
AggI5J44SAZ8RXvB45nz27RdM8lg1wNvgmQl7dJgRvvoZgWCmLfWJz4hqNeM4LEMAIktcWu0JNzj
6DnUPqYbHcCF19R+P3K6aAbgA17B6zBT+il8gVd1fr8RXwnZuKBLRJIhPFy5BQpJDwu7gJ8D3AoZ
CSDKAz37cJgYgFmYePwGINR3MFYIqAxkenwLDe6xWg23KfAf6BVhyuMiUg0vhWWQNgND7D5vg6gF
TG1NtMBnkoM/gZyCM/qEa33stD4DzWEPKAng4gRaxMQHWaAi0RyLZAPHHRYnJV09FXsCy/fTB7GC
ABD13n14G3K3mPg3kPkHLpMxhZA2YhAkbQ0IhaYJaAyy1sSPNIFxUqIZtYVpDnGm29SV3ZVeo8/4
Ur0u0/wDgE0OoTVHJw4j3ak6H7a3/oI5ujoCdRk+eeuDfE1qoHfLXlv0FVzg4BJF9C9apn4mmw75
NXIylGRCblHxYEeLlrmMcMJC4WLl1pJrCiY5t8VvsoEpr8i8Kl9fleWXyhU1eFyQtFm3R8oxbmi/
Vnx4POc8V+fAXSxj7E2m03I9wroKkk/yuquH9Y2AyOcDQneHFuPZp1PoAB6GnAt2N+NKKg8fUj6c
8wq5cRAtXRDAoGt4BaZ0aPQQQGkcQAWWF/c5yPZw0w3UiTUYW0vCiRsP6aqcAqwBfcDCupjkCLj5
Hoz8tnLGtcMg/uhPX4iLK3PeX8CPUbJJEJrsLYHTnbV5vm4h/rSeEKMLlQKTE5XBwqkBngOxbWdX
Rz8LvFrrYuTWFswUzJkAGwEcSBjjx75oJjDXfbUqX9IjzH8MYX/56sTkwIDFFIjHKwjwGTRaNYEw
qnXJAYTnheewpJk2cid1Y4tmvOAsNPbqmRwDLn+BSOp10E/MScap3Rg/hjGHIU/Xkej4d2g8ygQ3
h8qtmNhrxGy6IQHD2YYwCewUg+A5htnkxoFnZSVhM+K5PHebm2Po+LQgH7PpHww1wk5b+12IpkYp
VOrlfCg3lEeL1R2Cbf8q5gsnU0EUltdso3aG6gH6ggxbwqOBO1LTFvoPi6lUZlygYUjT1I4MgEs2
pxWl8BlQGJjicqMtYFbM0P2bGebcDY/dALzIH8MnXaeeIXFE92MsWJdZS5YtcsyI+tdYBybCm8mc
6WfDp7aAcLC/PC74TlHZmYDAfKHoX7Cu640I3QMxtMcPVODAYw7jEDo36QKrFapRu0EwZwKbqYdK
SlfTAcCSkeBZJ2xm0lv0re+xpos5fMS4RBRYcKhYUviimlk99u/4GzF54SvFIGg4+CNZTyyQclNc
xKrVsVQv0Vopkg0EX0kfzVmjJNVwSw4jmiVKx5zDdNhTEgPK/iHQnVhIE4fRGD7ZrnTMQ4nTz4TC
W0MmBA2yGGB+DyGbHG6Gfb0GqUij2TqIxmEM2w3wNvqEDYZ5bM5BQJofbD/ACdmQODyNH2qFDslL
5AWzM/lG22Uj3slbeFoBV645zNEd72vEGoSdCphbFNQwipGZgF72kmX+BhLPGb+ZO/NN+R48jQRk
pFazR28NEJWx228yRHhoBhFnC/jw7cZ0APlHiKC/nM+hBggCRR2CAHbBsfWYIJ/ZKRtUOpPYfRxB
+UKYVefnGSxRTjbBBGIn8xFDR2T44Va7J6YH3pUDS3ltnh+BCRi0dIbvyae2VhWIJDDI2HUFp5Cl
HCBrGKNEEBE0YGHGhYg3jsRjIhzxil+GJZ/YdQuozyl+CYGBLwGmhxlsXltiHeNQqkHr2hMSaqmu
STQgjkGdVynfNwxtyxjfuOxE5DswkEIsYbV5MUfI3A9q+luqpjeM/Fd3UZ0+yMiURo6EQa/yeB1v
F8l8ujnccANTA+tW53QH3fATQhdMkrwSOA7/RJz56eCNPo13wsoyA3oq54pzu/J6OEEQh8jSVMFX
z6QX1+mLToWWi7lDGjJxs2SQ3sg9XRH/CNhaYreYpD50AAqJSZaaX8KBkbpUjGxfpImRU7f5nZzY
od3JaQVTBgUOBlmDRAA7gWvEYfCWmpBqugm3xb4ERE/SXb4EQnVyi46EBbapkkLD4yHFxBSEvcGO
Mp+IRGg35M7JI2cgNRCorQ6NDxoxDGEAKDx6mZCbInViEi1NsOghJsAu5ZRiSLkwqbw0clucvbjX
aqiXXMrLFeemuQMmHLRTzTWhk6zdR+oMwmpKXVls6A5veeRmAJZJ9SHAYmvIP5LXnw+8NXAokvlJ
GJxF2B4/3NZjLu2c5LmE9YMa8WdHqEzncHFUwannML9gYxTTCRsgTFtkCcr8O8YkcN4Ugo8TJAUR
9Pg+gPQPLp3BnfQWAQj0hG5aiorgwlSFSYT4emfEQBokXLNW+dVPao9STlC+5RYMgqOUk9vt8iXF
USiVIKuT+k0mGvrhr8I8Acs99eTG0eB2V7+hF0nV1YF3dTvMoNQcJsfKibHprZ+/3Fpk/t9VuoxY
ekJriCW+i/aIHwOnIANUOTxTsy9rbgT1XuRyUZuIHxRiXnDF64XXDgYVMnliosFHRjOw8kMxAZ8n
bgFMheMjd0Lnz7f8yWduPuHLheAjErwpvCVNkd021ISSGZ560Y2CIgnyelYZGmfz4UEGI8gmDVti
sl3gMhnwCEgzqCG30PmwWnOy2tHvHJ3A3n/HSTCGZApsBr54zSMkA2rA6sVqSEAsFAyKR+UGvpem
t4tB/ZnjfIHMcp9dIQYj2Ch7uhnmURZ34uUYSct61pGu+/zM5yYpwYV2F7k5eFUyHVzbYNK1doVb
h+4fBVd9I+bp6Q1CsYeGqOQ30gwLSXEKx90uOYXyE6Ol4H/QWO8w7d82HSHWNTjDkLnMT4Gjolo/
ilU7ChhMbTI4zXhbL/Lhgz7iIrG99dVnVFknEeSTh3y8IJtCOd4z5CVZbtlrSFOGwJSJGXWCOktp
xSqR7x9Z7UkY+vL59b6jwEH9+TgebReHhu2HOzh1rRX8TpYbFpb9cHf5LAh7N5pWZ0LsXf8Yds6R
BE5WuRg8iHgelhacTb93JWFIogzWTliT+1MLjuGxXpSz3v0IKSuzjkfC3637duQn4fFjcGzMoAus
H/75I4MGK9/CQ7ciZNPVrc6xw4Ubh1gm3dNSttUDDg3rDOWmfcSg6CwWVDCmtOysBU97YVDdeqEF
pn/bovdSahJyNllnbHI8U84K6+PpfsDyh7F/Rf7nECpWspkej8xzZ7SGEdgKToT3oXU7Bl1QWGHg
h0fbsn3+XZw/aMxHAJOxhcppfxwXxjdZEmyRU5iJ7QY+7+pdFotbWIEfFNaRB49haIXnh9vw1Q4u
D8uvrNhqFxVOOculRHgNnJP10S4mPIFFetMuxvbu6Ybnjg+FtVvsWCqWGbAgg2g6OKLJknP+gAuI
fqJUF2uHxdeyHcTWgpdIThiEtJ16IEI57yEUa3bgy7b9wXguzq51Dm0KDsLYWgWpE7i7j5PFA71b
WcfYshp78fB9xTrbwXEXhir9JNshhVK+HVY8HvKbAd0ZVrkF/wYIH2IKHHe/hgdewlpQiIh/7GZs
/vAZFJsAIw4Vy7lX2to+2Q8t7K420od1TL/D3aKx3TCgr2EIJR8o3MQ9cSzyNIF4AT5REmcSa3sn
QSlq88jJtSl5AhU4BjHQWHnrmbo76Vd946tGmJ4+KmWhS2/PeGdw5o0XZjXVJjsITORyBtniM99G
wDTGG03+gAovuXuGtj41+1p9eygftRbE+S6Vz+P7V9Q4SftWyrsYKp4C0MEE1aFuf58mmzvzqHjg
7SHDwLc2Ij2uvGviuUreEGBWDWHqM0VurCw/jzNo+VARSxNDMDJwh1sQ9eSmIqhVPWziE0tkx/uG
RAvrOcSXWwOLpIYJn7RY7AIfcJKYfHdK3sYxzgd1RBjHwE41ITUZDPz4QVQTAaQAeVqBasXaSYYa
pdBJSQYN1h2blb5SCGZJ6gmb03xMFor+5wpBeXdfSg+vhVgMNpvirEmH4r4aTsf7Mk/XURTsiFvl
cekL/ua4R1CzdBnJ0IbLE9pSlYR92AKFlR9GGFsyPb4SfyIrYu7CZrfk+yqaQhpawLyKgQEn9Y7C
C4cbKOE2smFV6LHSIaZiAWI6YThE9sYSktsws5DciZ+nbqsYWDF3nRzBkQi/P6ZVWAEg9f3Bx0lS
gncon+lb3qFixVRJ9CZ4W/6LpvtaTmVZggD6RUTgzSveg0ACwQuBxMZ7D19/V+vEjaPQ0ZZgmOnp
6a7KzMpiOLlfAPPCOZ/BjeDDbPDYY+KZpfDKlZ0JH+dNurI4Vncb3nvF9Ls4YQl6KfBBCK+HgSuY
zgqgCusxs16f43fG47qoOanwUfCcbMlHOTCnV1fgqGc1jhs11YVVR1+uQzABWFlWLqy1w/mwEPC5
8Wg+wio0VniJu3Wm3JTSmndw6h3enPtCW4/SSXOEvjd4vyHbnYLJRkI3r+F2fEUaYamsBjqBoQbY
DhrySMGlH8A8h5oCPmfI3IZoLxpMboypM3LsTfkqvG9tW7cho2kHSgJNwYpKvX0xKfkbbW8y1D7D
+E/uZZe3UZTDoZBjH9g4XTAlXP+JJakpAWUKiATPY9d8qeqNtNDPw+LrWMBCHQ4mwTfWdR4VYrlg
ZqDeFrwtURmKLcP902LJ7w2hF79v4bh+bxI5bpI4HGLFSNOEMDA4iqu+o4Un8FX52IW7SPjZWIfx
5eIDaJoUebVmeawTAh6ZhJIKhKE3Dd0oEyU8mIuafxoWX4yd+wndRYD2IHLd6/BrJuO2nXGvlIAp
4GBV99BUo5ACTSsXM6ud9Ka4/DP85BuQ0V7g3VQEnuP8yT9XKwvQFf2959zb9ZKdMHnQ0kRgnc8d
y0e0j3YUEy36Sitw3XXITZynAA/xveQo23o+Opln9XGpKPTbVdmkvGDEqxL78Po1Xpu4+6uSKtP7
Wkv78hOkeC2vgBayJv7Zy/Y1Yw6045NKDDK1K7+x80CW6fVa5ov84LChjACXJs0E+QAnYtVNuqRK
eYlUUd9Ed0RcMOIRdptZgDPZ4gq0E0UFF4/UbyTzXPNV7Uk8kV6y2K2OicV1gFMsHAgDQtzgw7hb
lbLkopdQFrtQ2cN8IbyKnU2aNnJX3m5rFv5sqsSrfiVQAakJIu21udDvjKfNRI5DKOOoow05FS2V
Y9FWkFV2J0h2QIFkmkwRlXgvKAgHMr1LJ0n6u3zsOZtXM8M7h4CU+IY05FBJ80YZXY75ndpVmxGM
a3SYMcEPJb/w9mUzk24/wdZjRbe1SDPau2VQPvnIatmWVooAV+z2FQwQYH2n0t/L6ZtOkpw+xAOi
zktzKy55TlOUxeny+lC5psvxHWN471kCgoJwgEMWW8zGit5mcLyWJ6A0ZZNpcvs/C3+UfbaRGCSv
pff0/iwqlslHNjUjxytsNVFEHK4nkc7n5u9oB+MfSheKXB+NUlKCWo024Ln1WF2ksfYOf1OhhXSX
K10++AVtTiNvcGty8wvyHWJBfy1qu5Sf6bze0A1ZiYj2OngOkvH8FlG/rS7hC16bBbqX9KB7kiDR
wozeg6z0kNpbGhCtOvY5UU9LVAu8JPY9F/holrLfuXqce7aoRfB+T1u0xBz6KRBhLfJ75I5yFy6G
xEj1/UAaGDt7ZgSZ+n/J6RZEzO+SbENgn2awAvjEs79DfwetIGUEiedX0x92uhxzmSWulSFwCqB9
kpKJUYkC1fEgmeXKEJm/ZOHoLFL63JSlCv7k9Q7q0L54z7hP/309M41IRBZWPKNnJXJgObpJWkXS
XF02KNplPTRZwhGhIE97gAJx27c6aIOdDKbrXhFO2TVJRsxOvqU+k7mEz/c3vU19vnFZZ4tn6jGi
kfxm9viUGhYT+diAJxrDm21xPd1PTzT+gNRUyWHUnrsqF5n9GxKHeVP1UpeEtC986Zw2yX1diOlY
NUhYjVbI/cKfkommbM1JG7KI4u1PuY6hO05XFEy8YOQ/mYa/ReXdzvlaesgLOV26Myrn/9Irw2A4
faQZIVlaWzJk8JQ1RDteIN80YIafCGtZHC3//uwQrlxG6aWGxGWnjt2YKrJtOUJ7rkA5Ht4QecAV
6brbit/v/Hq8i/GcsgJicqMiG9ccW4pL2kslrq7675++uwQf6cy08yhsC/1D0VDSswxSc1fvuj14
CcACkA4iQ8+p5AGIE+24DRpYGE6j4ppDQxAKfAP2N2wG1Yv9yYcaGjmjnx3w/HeHvddNdzmejrdH
47kuXQmf5tnv7DcbeNpfy9M5nPOzdKBtA4TsQvp7jFZP1E2PkAE7kvOa/O49r43n10qADCX83Q/Y
YmLeF5/gEFmQ9Pvv5S5y39NlA22UHR+bR7gC/IWmDaBZmBT6xHkE+JGW1/nhle4Z9Q31ljqTGBW5
W5wXMQolg1WXE/OYuUG5dye7LZsjLnZ96xltKeM7sWoASI4ujNFutDaZtHj6WwbhERAOyx7M48r9
j0CPV8M1ZEG8Uv9L7z274SiRlnRVqu+Vnm0ZqV/e95XnsSu99ZqjfPwPbvApMfPA2RGQWixPweGP
nnt++LzIL3kUB5gG+rN2IugEQI+WNZQJPEq4iwWTVmU84LYSoA3acr42o98+AFj0UJpkuYLKyrRI
mYglnTcBZUSbqgIIxUVeCSslJriSB8dNcimQVQBwHG/ZPsGeU+WoAYrphV6S3ce19iYIvIQr8vsH
1bwqAMAAMZrUnglbvOhr/4e2EFFIy7PJksMzgLF4ZorQq+scPLgm9cvIDtne10VUw13w4z5V+bTw
p4/UktXngASrMuknKtFaOpFP9N6VRW0/ACC5F5E3w2TwcUCqwFp2IQ0VPRWeGU+RVOWRrY2i5Xg5
Ut+WUFmFVyGVCwop5h5MOmihXiZXhreVarJSNOOeljNsEiJozkLUHvexG8ymXLhd668TX/bcGo+l
m7jLVYy+IQywHHEZjBHmKkFSR0Pbfs4beHiTf/puiJywcYuCDs7B7TH3rvreDECFwTcnFLyCc8II
loBmW1NnaXkqA6vSv25CUsFg6x50Jt52+LT/6pnO6I+XrJugNfglfIFuQXJn7eLpFE0lSN+5DLbb
HruX3R8alzq0s4up25HZ1LORMu8PX077P2wEaOJacvVTLfn9Kpsl+57wt5jr+swa3Psj12KYl+6v
DdnfZWj/A1GBS92UDfMqCZDbmhZOgUAqoHQuHMrphMCBAFtwZjgbc/tc84j+PhgxNW/bcjpZil/+
EMFz2fVAZLMEZVdVyY9iZheAyiXEysxzfcpijMVZm9/qNlU2Bj4gPBCv8OW6H39QGnFbruI5hV+a
2n7tlBzMSHkrtNE//zsx//RgumWgJ3fDJ4AIHckpKY9279wQQKHfezz1snVbTS1L15u2GNI5h5O9
1aVeSiYJvNXQAmR9IPTWNRmP8ByYJpmq0zFUi8//fucuw06dn+8np/s3dl7oAQyzedtP/r0jsWg5
ab80T4yDH7zGEQwLEPqk/W7HkDxjlfs8LJSwtD+cGRB8VrJ0qwDl4fYmhqt0CJfuI02SeKYazVTB
1IxiYHibGweYomfURAug9ARsWvMBuhGZRSBr8LUjBNx7UYGOQ8Tjv07suq7xc4ParkWb4SOEm+In
U/47OEzHbJ1Vh3cYeLsZIDU/Zap7Zbm0Xu+aoy7gg3BT3l2Zqh4/mIBzrOIsJpf6muArUVjTi1lT
ztV7SHqrep1vrz3f9x62TBWDgM54mnYDNMbt+wnCsr33N7V76VySMJe28+X0bHd8dy/kj/xToTM5
BcnWZ7YHTNCK21w/ATpb6nmHLQmAvt7w94neNWV0h/Yc1/Brv1hmiisky6twYsf+93WAkEC6FUpq
HMS8+1K/RMoTH7yVJJZv18rGWohb2dVMQ01f+hrQTiOIxkKiLjQd6Fq0prK2EytCEcUTkVJfw4VJ
myUCID+C+XiIZDefmIIwhTmQSAu6ggUvFdABrT1pqI6LCqEHAWFBa8lDPnutWyF98bcJbaYsX+ax
LwslE17POUTVi/YSGXiLFGBgDtqnbEk2tf++wpqHHQ7RfB60HT7QkX2C7+YEWunXpyJGRGrWRVxE
CPDFx752t7pd17X48oMDhhjl2XAcIZyrA1tHV+L4nHhjVbxLxVjm3gX5eZ/jMy8Gg9I6XllFk66Z
gIUAr2yR1+45RIYvblMB1fYkbhXCAYGsB/E65D02twhdBxYwr94nPi3NmXXNqfvBd9tippKSuNDU
wtfkYm4SKtcqBzIXNAuduBanwndEh2ntZ2gz+mkpzF2G8TsybxRVCYteIiZPqCd7lpj7SQTlC6ie
mqd4exM75oX/dy3SAfT5d7QaOWo4XHuom9SxDs91DlG6UF4bs/vUW42d8NTQ7NvbWzM1P64Kmflq
5i/ef32XfPdp/m4XEOKbHie2bgJvln1qYQwOjj+dX7+hkT7ZrXUKXih89oPvwS3V0TezHClgG3vT
lyPvG+8q8xR2KNfBX1xM7Lqt6h4QGgeM9Iol0K+mCnV9u3u3WVIIeG5qp7NIFS68KfTuuObvX2cc
wib0UoE1HZPa+IDw8kttFo+hpdA6olq08OIlOTpH8vcRv8D2u3MrHVS9pxpnAJq+MmR0kULiz8rm
3bg3+MTG2ZQw7cuJtcvxj4dSPtVnKdtZ+1VPt644U712hrnurrwuPRr8PB/aUuQvBD29V29Z0UEi
mcn7eH2nYms7VP5518SFACCf7GXvs82+lpnFQufF1olQHBe7F68UVj/v7otnRmm7tm3g+UdpNhVU
E+x2KBCNy9cpVnhmSpdMPs7nEjHws78jBKuvYyUZDpVSPudU6K1iRkUrWOCOZK9yOOe5LXEIW81P
c8bTW8ERF7BlfvJvNdBw1xJ6rWToajs6n3Qur/xj0Xr4Pr/ZZ0QwnexYfwGFbalsZTNQEaZ2Cvv6
ri4/99TvRXqzYraZKURKu4rTKy7bmcqmFvnIfGgHQKOg/mI9U1ahfHIjAa0pr7iqAJHev8oHRcyS
IbMfvSg17KTHCkpq0ULRvb99vvIhMdPu4F5mbRf7PUwzv5HO+jM+v9InP632IRxPeS9etmMIvm+D
dZfMpvzWISAOzW1fJtCg4mawLjzLiv14NCTUBzTKJ6W7qryHXLKKHHJKeg/lumxw1y0a7Pn7m/VH
Yfdvy08hWY9XPmBgLOfArYvOupXI34xPKYiPkx/75qNQt2xGKsSxHTba20qa5oxQ4t9J1pCrxvpR
hpnbQuw3aTn9VM6rLiU937Rv0Z97KVlmlXZte0xE3rV7JVHat1ddRSGEuqX+8mPbWlaO36ddfo46
GDyaEq3xuq69xImBGXnzx7qyrezrOp/MJIII4Nq+1sgVs6VDKfPLFEMjpvJisG9e0bMC+8q7/Koc
qst/A/1ne9eZYhG9C+vx+lp68quxXGThgt/FVOPyQR4rhjV1D8MsaSdy287HcLkdY6s2On6Fk8DP
DW8F1veDRF6lwHBfyPYejWh1qhaowC76Z0/N2F8UY+/pmQbpI+p3+md5J5mG6779EYXLKj/iWAn6
cVQ3DkZ5MEGODjFHurbmH00QFgjjc9G91DQCo5qmnG5lhddp96Fwqy76jx9w9uL3XIkUs71cN15d
1iNdT373UOXp1Hk0lpVIw8NVeDV2/f6mg7rUzKsQLV/rqcqkI9UsEyf2YHWN/ccrr8KgtygyW2j+
0S73Nmj3K1fcGZEU349IGRLolLK/Ti9Tf9S2JUg22872s5L4YpLRhNpdOsf64htKCVbelNf1U7Lq
NFq52quh0WJ8CJg1OMmfRfFc1giN+0YrUqOGBoUV5UmV+/exOLdI5dVXdlb94DhaelVSnXjlHsZ6
/UH208wp7sxPlOfH66n8x/MLU9Ge2O4q+4oop7nobSkTWmmzIVSMP0rasOk847nJftCD56eb7roa
pTxp7VtrUzhVUDPaEsd20OjajC4ZJykF/N5jy/6dys8K7Fwv5frWvX1oWW+AJv14GYdWWJQBG8Vl
HlRoLpcdx9zT69gzML+36IXyUO+OFiRl4UR5VYzUUELVZ2tdX5VjjIivHq2kW07GG+LW6bmC+aA1
5YgYySdq7+5WY4Jj63GVp0XYWgG3iWY8bhSiSZWY5dVDLHku3EZHXDUjKLCckppVE6lzVSvRFwKK
wkRN23lITpbFRXfdk4zbs2XM5PDft268nPz1RKLHxqlNMftzBmIH/iBvX0GZBGZW/lrY9XPFXDM7
/gCtmTukODDMZz46XHQmpVjHuvtxKrObMgbWinPe8lR9Vp5fiT9qY1uHpJ7KK8D3V6TLlF3H1Nvn
arbvXYU9VTFyKdKSb0mFHsOjOUq25w7Zacrrmjtai1QHX/GyMHOw6Z4+AX7fp9rlE+7W0KerxT23
tOhrAfOrn3DJ7SeaNVeXbTGCZumlePlSzLQ2TRB4nj6ro8qisCu/Guv6IqANqTrtXGjalbfof74Q
y+oYC7fmrRb70pHr0MdhsBLHm3omKjf7Azvt23wz3bQndcUrwYy+qbrJis8LYPupznamM/O/ZHVT
Vs3RTn2g3nu32upX7/PipPCof7xMg3hjXzGPP/eVlf5clgGd6EvWuHQryrfhY1W8tqhAi1FSHV1h
CrHva9Nx54SThXd13ZnUoqN/34+5Bbeb6uZqq+KuHIEOqj/58qQ//2FY1qd8QtM0NQeNS4k92D2/
rRVYDLqGXSnaCfUV5sJudigeOvHhudBEEhUVLpaW5W2fCDw1PFVWrd2/5CjzlS6mUNmXJjz49Xlv
BQtfwcC1NU3U6WfL+Js8gPEDVlR7Dg4ztUj1/b/MKDNLzF69XLUaSypSy+8815r3QVKrJ+tUIVrL
tHIfgWBPCHwURihdMpNe/X3v3IsVKm/GC4+x6KV6O+VJ2ll7Pa0bjRwms6UFw7u+bi+rllSFL/eq
rl/XH6xsSaHNPDZ/F2qRH+RUl41yNyNbSfczpUhvV0nPvLbFPvIjUclUKvefVQvLUeCMEOZPIMNS
hea1Sm62r8Y70pH4bxAXwM32PSzDaXToJhge5h/VS3UfILFMKzGGgdnyB0gNbHWdOGCu/G0gkfyY
dMR7h65cpb+55ScNzbmm4slkGUMQK+Vkwz7AAzC4Gjg9NNNVdvhFaOTH+0MO0xa6RhUdla7j1Tcz
fRrNEdbhXD+PU4Xsr51ilikl6veKbnJKtL734LfNr4t4zMxvn/UsZQbpcvbbwwYE3LYVc1TRljXC
i966cek/2avlY/P7IPtrOiTL996B4rlx6saL14qn/P5vpepGgS24gsgmWX6PnxtdoA79BydULJ4n
x9Leugxv1Vs3MU+WM8jQyn16bz3/uaNGKq0YAx6ZF7kNH81UwfqIOC7te8xQhbRfN85O1RQGj0sM
jMzfdvpjFdaNR+fR2Xy/W2l6extM6gbCU7RAoZzfRIsxgptQpIFeGj/uZazjhtFhZB4ZPfjpfGw6
+o6299N9+z04FNel9Vifk0eVRbhFHizy/GMblggmdkOD96m7mtSydJN9R4/kEpV9Yz1P9kO6ngEU
cqu+NM4qZvaBxTuPI+o+nAKtZB/rKuxKZKipKylcvjI750dT+NdyDTeYe1S9cK1wkF5R30SsCKe0
ER/wx6p062wWxeOxkOKDrqz+Xsniv2ndt53jtnF/fT7/iSAs/wjJM2rxK/UkqyvolIpuvxZWiiye
+X7oHYiXti8T6X8k/6jWwEZrZXEsevJi/xJGal0+jm3QKWdH7/nvsPC46tKKh6nqD3PoY2ntMI+f
JW2AxsiCdlrJ7mLI45k3Summb9LW7p/DxmjV0ZRNStXQKhQJjUdZcAdFDdRbwV2846NmUqXFir6+
8JyaVrG8OZpunJiCY8CVAWArT/lbZ6EpUqJks0hGCiZvbfVZehW31TTNjpKdp6VxBG0qmY1j/yHE
q9eCJwwAU0uXBbT9a0t768CP54UlYNp04/5he3uQijcXv+/xoXzqYJp35WzDzNrRygSjdW2ke5m5
/G5b9RQ4jr4aluBC9ocMwMb//JcqUCJ9PgeUH9Vry7Fd/Ww3wwCee5qmRgoXPU3pXxHIyO6cnr/X
/PGfaI8l/eA+RYqh2FCPSaXu+jWaEYqUv27dWzdZtQEorwwPyCLOip+TWxcaQl75+IYAEHVmO3Li
oIOyWCv2eBZl64Qe1aMROk455tuacx/ngRQd8kuDJ0UHEARyySY/wHJajFbfiamrhNq0n21NuN+t
5DBZJSf53fcs0z0GPP/sGVNPnkyTOqFsK4o2NSko7bpYl/q58mxFKstqzvVEi+9/u44myBLBWjR/
FOVkLdZb4enygySif6ktq2Hfu34hCpuu8QezLyPvosiPrWw7qu9IsswXs3Tpkr42jiJ5oWLpLM6g
2z/WU5dBujaprlpq7o4yJgXJ35ta4iXyBAXQ/nwuAM7XQZSfz4fM+cB0ZLDtEdqRodnMEUC32pPa
CkmigN+kwS5WD5+bWTR8bMiueeRO8cNhTqrehOUUb5/nj201UjeQtjdTNl0+Wq+iLoVrbKARdt1T
+dLfB0LwPoDfJ3+3U5vnAMXzh1Ba4CffmMrr9NV89BODK3ulnfK4wn0Ke1h0TQUo6iGPYzW8y/wH
Xm36LT4BDSkfFLZdljnupiUSJaQXlhD2iTh905Zniy9U9LLUfnMrB05BcD6hxKdmsvyihHIQUBc8
w8mLQOV2uKhisjKTuo0OtXc9N8W35zHg2kNTolRz/15NxIzhASU9msL6QnK8KPajxfPUQEfqmqG2
Jr1Mcfs9obNCuN9la4XEwEmnK4MgsLpO6ZqKSuWERGK+CvXk6N5D/11Lr9GiefkmNk5mK4BRyLE9
BbQMg4dQRdY1oFFgy/5knW5p+ts14RNQiwH3hWBhcrJFEiWzGWsWeM8K/mP16uMb0r8QTYDuMQXW
KSM5IoBUwHlQThYxQeC17KmFoQjwETevlHLv0EePzJSsMkgd/34JSvMaMBcsDj7nr9givwlUKzBK
OuJ5kyKRaP4BhtnQv9VusZhZ8WB2p0sVCI1RtPppAJVUyWRAGYFXsUse1Oz128Xglq+TtgtzGg5L
mepP+nMKc1Nyj+JQPFGdMjX/VM76AfB3gdd9RasVoBcf0xegswYh/+9QwDnweADSFR2zOECCMEOU
tSxLd2Mn+mM6QIeLRGVkQ76X1v2k6e69RNPos2N+8i6b/FGNogOdu5ldurnBrbsJza8sG8AtkOFs
In52xHa8uXBWoZXbuW0PbStagpGO9vvisx2b3rDrpUUx071uawqrGxCzwr6NbGlJKvPJDr3ffFWM
VtuZuj25eStnCAVxghfxteei+GrGU1SGe8qGuXCoGqkMF5VdEwAotKcyBbmiahDifH24BMwDwziT
fV2nmYq/ewbwa7DARID8XCPZyK32bllLH0rDCkkm6gWzO2gHDpyWCpRZNJVtgn3LBNLKcbftgJtP
bSIm2r6dmiamgLabG30GT9aA4df8rgbnCBkaPfFx6k/pbzMssLs1U5ZUA9ZrDt/bkFXDFS/vunaP
tydDLGjeY0iN9JvcHuYAiYTe8iSleFF3p3QmzD0ax91sMcvNXZPcND/5dcZIX6tQYO9d8WrkhgS0
Mv80wD2aNloGLhNKsIp0K13A7mYUl2TiMHqit/Y0xYBUgU8ZcppsJr6iWphVuUjsPn/XoJbN725k
vBJzo+PS07+XSceP654s0CyhPmuLGg2JbTwAyfX9B7f5S2c9TpcXMw+EK95qUpEoXj+kUjmKA+Rj
QTDLi93CeliVfKeTESIQwDhRqhs77IzOR6Pw2uEWnn5hnQFrWjhfny9NgtJfK2soMASw+YfWkvW4
iFw95vLC0MYQUXkDBnnOVZjgQYWD1MgeADI4h3DWDqoC553PocinixxXRhfj7fteiCaVlUHzrYT3
1iERWuH5cEjCz+ispk4trp1e0CXK3KilZSoNRaqt21osP5LV5dPKlf8S5car9FqrdOX8r71LV47P
wkjcECKSnwTRGCFWn8aM1OsYRI5RKYKnrqiM7V+27N1Q1HXx0plcS78BC3piKeTzm+K+foqrio+V
ZG6O8xryZviXbPj7q0rR9dYGI+SO68q6hvUKtEWknhmsTsXJz1KpaCxv5l4XhWl2KPQIQrrKveJ/
6mNU7rfT4IF2azMHZaX6gLy4pgXLQrS+GT5/48zoH7Wg+q++/7npXq94TtwY4I54OV2WMdwHSJZD
k9BQxdVIoGk6XHvZ32w1V4z1Iw09b6dRqgUjTbjxZaQiIwHR+V6MbuywmYoYMLh4caeWhR8Hx4En
d9HVTPXR3TS3Q3W4Y+0aqJY6HC7OalNfbcVmBKl3898CVFz03rVlZ/njLUgN8w/3haHffZ4L93G8
KkeZNMiuakEOUT19ahnPTk1tSc0T/G5x3K5lnoXV731rYsivBGs/MKpJWzS/CA9O+XGz1ATleTHe
vPQP/dPo1W9egDkFgd6595yGOE9gP4somVYNANvpuXU6E5zUy3D8zWeHq87bHUwNyB9kpYlSMpvP
VvdtUFrTapCpk4ZR2/dSU8rAza+QF/yfGjw671M+2rhc8HB58o8cICQ8lRddIkiQVKPnd6NorvZA
8nBY/DzN7u3DzF1xMxKDZ/v6cRSQU9nUY1/x4anzJKyGrZ57k5/YP0G+DkXaocebehLMUtPJ0O27
9BP/Uv/O41tn9Xv8mPy8vybDxBd+MTNIDDyN/dunvW/lUVl/3BqTdmR0Hh97m66FazXzwC6r76kn
KiprP0+z3+EBt699WrGsYdv2YkTRbTHde9LMBQiEKbVM5hNAVKBSyy8WCpjCv9PtR3U9fvQvzX0I
PaxYkM1Tc9Vad/adaydbZ0YKXAlWaaHdw1a0Mbz/qIhOjiZsCbY/Gfl7tnbn0PGssTmrrj7UVD+r
UjfmkpfKu7aq4pl/tsNk7dW5SC7DdrZsZL72c4G1rWXSec7PItvFyJA+B0s3C9XyrbK1GRE8Ppn7
u+jnIFd/NJ+lW3OaLV/FrFwUmmCo5qm86Lsr1cUfnGQ2Vl61c/tdooeognLNp13tWSepqHQmH+va
+3vjfOJci2OsUF6lRDmnDnNR31WSNQYRlQkjjkdlU01wbkyUIxy/95hqOT2FyHo+qUY76b4JMk12
Dr+n32yf3kYEs9s0A3HohuVCgZIH46jasGBA5Q8UI6tP5Gf82yqP0gKE/gpZ7GUiI+8XmJC42AXp
jgJ2MPm9fT7beux173PUozEDVVh5F93jACuJf95O7YY+0B5qLU6I2HJBTsMmRxT/4iJXPHKV+iP2
aXawkYuZFDu8QWwNJTaRuW/J8hmRkdEx9evtFZkrbVWNA3YjDCLEvEuHgSaSM0/aNDOwOZmh997i
l46VrNQxSKxiSM9AujcENot9kC3aDyxajud2wt3IUVVSCRwGifqqe/i0UZ//0bvK4A6f2LrDZ6jc
WQUGUfAX5EE+29jNXfKGplWcdK9YVmi2tj21bPicNxEMK6KG2aGBpT2UNIVBHIGnLIUBpBJk9t1B
axTEfwIIA+UHUch5EP+O1WmMMKGG3idf+refwzU8CjtgcZWLyUo9ger1udN27bHWSjPxjluwGl17
1oxJ0WypR7829Te76gu37UOFgOdjXT53Y81dNdNYNC6MbZFcOKvc7+njXo3X0v3I+DwX0uT2DYy4
oFx8vJ1KNPvHweYSlBO46cu1Hvu/JEOQJUfwPCfm9lzD7DpwnobZk5/yA/JTH1k7CyhXkmZ5wRWP
M7YiJi3D23eyP+FSRB2yE9e9K+lmqn2RdrMu7yRnl9amvkD5ft+72cFfr0yW5Fb/YmIc/cYIHwVf
vggY/0h1qgtyDAofmdgj9yU0RMsbExOXfk6cF4I4QwqII4WCrPk9s1r1PnTBShgWhRh9uxXv/C/6
Y6zRlQF9t5ENHw37JHQquiGdz2No3kwexiH3Vywgr//ZUL//bAjwr/lXNG9bRJllZtjHtLjhUfA9
J7LeiSjLKU0gJgzmSqt99WWUPjOM/nlZ7AsozNgs9WCFGOB9G8fi1zwNIN5gOU3/mofO9xGp5JTp
sZicKUxmkqBLz+3fM2NqFNnP0NHhkRb5VHv9E+vdRtuhRvbRvco3Yvi8stdcrhi8aoywf+ZCJ+zI
v+Uw9yXI5pqzdPNV2eYT7Sd7nwW4WuLHIwGMw8CAcE0qrAozBJy7z2jzci2knt5RXG0JQZijFF+q
3zGs9Lrn+QvzCvnmEb4nwJe3FEnD4+rDFSILCxltBtO+0hEJIobfFEjY1dfQrMPvHlm9RUOoJeQR
tsB47FIBcAT87wMcZN+0SWWE7NF8ppaoHarZ8Y3k5BUMR5PyHwJti6ZNzbNWzCEihbnTXIN5hHJk
BijrYobWPlu6hgp29izF/6Bv6/38MMj0Dz/4FSSK7r9J4Ma/NMz9R+D11qJlGfr6bb7v40N/O4ZY
NrerfEaxHb0f6bc0l6Q9lz/Mt9+JmYlkCsExn8BvLSc6i/IaIMNfwpimtCaPiJrJz0HVkrDAlt/Y
jd7yHoOFEzjnI4P4LHrMay+8nO/Zbf4esVozWNr25zicjBalzUdiyGE3McyR6/VpFP4Wxcz8OYUS
r+v7cXK4bL5/FwOdeYbX1nkszGzsQuepXCs3tpKc58RMyd9c6Thivz+/kePKuL6jgQ27DFYNNb2t
d/vdS/Tio92/03i30fd+y5EsV6FZF3afYUSH7rZ3bsuzkrbG5VjqW30K5jrXcMq3cmz4+FIJvpIY
inIEJXYT+lsrE2+ZGLc512PF/rmNX3hO1zqKT90qniMnEPW/3TOfCGUm+YxrLN9+wdVSF2DmovDW
rgY5JmZXv2IZXIYv57VjZxDypgz9h2X6nKZpfpcenBHDFr6uHrrUF+pZyw+rbfQ3kQI/5/fVZCeA
Y2oaSZTEqYmCUNLKTnBtlbcfvQWggl0O+NPcP1VXrfX4/kGfERNtzyNza6DV3WJoX7VEbacCCPtq
KPTmgL4sKNO+UHhOWirF/1u2LEx2Wqs/1hTV/8oTmtqZbDV0L1FqErKvDfXs56Nz6Jy/CDJNqXg7
3uJXWo81n6E3Qf75dWy9GtlerDupbCzu7B1aycqzzKlFgc6PeSz7yIlK/8Bh2dMVLK2K5VRK/mh1
G//JjTBknETAO49SPN1SMxXKWkgrkoFuWRjha/gB4b980naVlNaI027DrLjuMzHa/bw+btaKSiTY
De37uZ/Iz7XPsYaxSWR4qPvJjbw9w8OXZQ7gadfj5zNDMDNXNMaSgI9F8ivqOYGAyrj0UANNKaly
z9vPn8vXvXb6saT+WcQPuDhM7+XcHBOXpUPnjknfUgSAmwEi5cmPFSL3T4WKMgMLr8m2CU+uNiLv
AJPPHoX15+Tj+Y2B3H4ee1Kl+KIy+T0PPDJASKNDSLPjliZu/7Ln9a8f96dSAQqtIr7MWFykPlF0
aXi6jUH10tj90Mt6eOU2Uqhf83zfPZBTjzib0sk8oQx2HzuuPUuMbAYR9Eqe5en0CKEiRs7CxyS4
TSz5DZr6Y09KDh7YvfYzw7+O0+vOuxEbLsYToe2llboUIhrxujNgeR2QDa+1EpEwZKdjmC9jVNgV
7D7M9HLRvEZUb2c7uA3SlXc/1om2k+1EN9eMVjb5MUUHc+/k4NqitQDcBkZUXlSJ9bKzTJtis3RU
EeuBwX4BysvXsYqsGylEKxqm0PPr+S9rjQwMxnHsNpzE30MJswDgNYz+QHQb+38PJ8xCGEmj1I32
pHXq2OqM4jlVkGSe0FQpY8dOX/w3zZHvAebmmd+VWolpes6LbxD55v1pXK3nd85C4dJ3XzrWzjrR
VpSHYm7IUCL6b5Moa8DC5Sf5ZUYlv7azC6CE8AonJZX6M3BFN4tRQOfizV4M/z59qs+FLljCxaI5
CF5++XsZx//ciExhTjJS4tKuPTF/+68f9z4yYyUhyKApEykP+G9+khEcPbp+Y3bVSInccHYEMZaC
Or8XtmApz7Mpd85ffzfz+HgxXKFuhBSW5P6il1TZ8w0Q2HSvg/fcqnQbXT0sHrTp7ttWPOncauyH
qifiysgHw9IBVaiijRBMhzA7LBg03mbXVI1KLpWXHAgUTXLJlyIlZUFpKuBNzT/v01eoHMiNpW1W
8v9oD6TE2CK6/bj1M4PYNEbkgGHZ1o8V1g3t++fz89RbNVhMl4k1bkMblydsY9AUW/0ex5Ph61O3
vUDIqSTo5warmccQefUPb//v0sx9xfvb6Wm2r2f+oXdsp9JXC2xuLir7WoUMctnewKRjFcxWIQDI
65JFqmxZqOVKT5Z/MONkDs98RgOjDkbv3p3u+1VIOsEgLC1oMq4fxntsD7CkuuJLugSezqKi1ExM
anEj0btvK4HfsZ49Q8SFGHxNiuiWyKG80szHQ+62KJYdhhuz/L22FJV2HtVIkZ9lMVJuaGJdWpci
RT4jRGKT0r6y6CxbnolMs7EUXxTjvQTaXRa7bNnaD7qVZ5oalKa/YrPVpJD4vK0Lp5/lmJbiigwS
15RiP7EfT/JkdP2pHBsTuMe7fSI/+dk2RADPj/gMqR0dyXHFBPAN5UnVbPFaZQRXTDiV9Xg5zo1s
ErBjAjtf5F4RUWVYIjPrym3C0YWdbaAeZdvyieixlPmFn5h10Wl8euvxnezHhutOsrQe5b4jnUed
J37j8JNxWpCKWOtsqznW4QGN3Sg1QHbPlo3r+N5STutKfK2P5XO2FB2+hsvxph/9iTZ4wGDhhE6f
sa/DKN4892CINtHTSMnbpHGYAfEuXUu1X0u+CDDVbytIIswhhUCfi5pK23qbKKksJq/J573o8Jn+
PtgXo5+AhM/F7DlPoNN1W41UzCSHWla3OpL/j7PzWm4c69rzrfz1HRtl5OCyfUASiWAOoqQTlFIj
kgABEIFX7wfywXRr2lKVa6Y03aNukQQ29l7rXW+gK+NMBSWhBwOwAAE0iE95YpxtjAjFbSMeGOdR
TQKLsQyo+9jQwcSKO/70oA8CmujJvZsYGxZDmxL6SW2fvQoLaWOBfsOC2fCFTUzYnPf8xzhEp/iY
H4m7Owq4RpKbCFcMfI1KPz0WEGd8ELRoJgbRnr9oAm8gl5vnW/bHV7hQWzSJjFeYisHd2lsbSDbd
SfO5qdWH8EQaPXPwy0d+FJ5YcE40o/b2xziQYnV/tBYjy05Ydovz+425T72RA/oZDqvEUVqbvwzn
b3ENYLS5WGsexVO8xYSB5/Jy7ILOS9bMJrmRKUyBiokn+L083bOxcyS22gzUk60doak2gmnFmhYI
1lnMJgpnmQZwLONvmPYB0naOeABx5WozcmAf4nacn9oXyh3GO+mnBwqTOMqjUcPhzPMHrG82/Lnw
kYmW+QgEAeP2smIQZszLBzROVu3QwUG8BvGGga1hhSETdoyomT/6UDApTKciRD51XtvRySCyIjyO
DxzFDJDCqn1CfriG9zbNn7VZxzYePoxZUHRQS+Np8Fj+63HMhw3j7KpMhCkQPoYRB0AE39iq6wjC
j8z3NPvjVbbryYHCClInBHT1bbTvoOrbnTeFb7kMy8d9GQIpLj3vV1ggkDoc1FLjZCO3zUD7uB/R
9GoPin1dy4F2lPGy5dtorG3qrfaYbrkLQyBBV6SCOlaMW3sP7fSwZz4cBrc93jAAIrcDXsVzOWif
Y1Im7do/Jmw6yQMeBtPKVT3+MhyRDtWLe6Muovt47N6b5yvvRWTIB0ZRzPqP9gOkqp6yym4nVhyE
yFVqJ86dDWJOGcjgdftwnjwkDvefsqrc5tvo8ogE+4YtJfHtM+TNULKudnOk94VWVQBIMdvA1062
KRaBupXMRjaNNB15NHrmtsMJbnvGczLxalYP6wmCSHvkXbSUm5hiXibdXuDMp2gQIYL19D+EWDKX
hSz1VOxJIOUjBueH+he8J5Cnqfyh2phWYU/L13cshrGQ5hZMf43UL6xRHXGuu80MQ85Z6sPgn1HC
sfmldunSP3NAL7IVkD02UNE2nA2bD0AwGH7KoxpPw2c8txd1gAscGXmgVqDPDA34kXcn2bWzLf6w
IxPSTaftzJp0R+UdBhd7Hrl3y94uFgAV6gz+zVTbxpzVTxfA+Km2wbMHLtFtkT+weKJF6Vm7M0p8
j96OGZtf7lr3tqYZwA5SPtZL+pCFflCfEveESt4DXufpE1/113Hec1tADgTWQ7joA05i6WNNJX0y
+MlTxDkd2syojTn9y1jDu9fN0DLqT4MRsGQY5PYupibqWkMri0jA9KSXMKCxyt72OwrJdWtH4z15
Ojvkr1PshZBFHnkDrIh4bhBAEs4xNjfd8gOYfc5pas3higF/T4t9sW6PFvaLNFdz+cR+GM3Z//oJ
0xKrcFTTwTxAS+3rifDuqHWaDrlBYCyqx/A5OZnQ3FAbv1AkZ7vzC8dUbZsQTOCxbcYRNqjG9Pqi
u4Kn0QziaNn6sJmdfqPvAFLkXXJCbD6pJ4+yTZVcYhPIcMY2JqwfiENsHbyRucce7Fz9eFX+csVN
EySciy6oC0/HsIAGxXRCpAuxIz/aYLBVcntmiEgmQPXMzhllLaKFRjnvNna8A/iGABTbJkOF8pX7
KI+yj+hdEP3oHcidYZ/0KwZmZ77K/gAEwjHIIHWcnfUfWEqcWJnx50PNgbCEQ0RbRpjZNHPq18Sh
qm6XuMMGzQeTonR+W9OXNEdqFQPKPP4W1yv6s5Gec2NxBDxvVFx882nN78/4bWADfGRwxTckOP5z
OD7hyRifaoRus3Jq9JBS6ALz+edRFgkUfCncw3xOCyhebdmznmZyAJEYQqw1U1+TPYOK85otJGiO
vLt0CwHJeqqO5zVvxhupG5c5vy5Hk4fxz8H6KukeiEqagsvQDCwbt5y3x/GAYcbLSSxhJzCO58CM
mBow5HIHbySSd77yMTQexFKX6YZjynb7oZ/KrbSkck3twQOekT6YcLVLOMDMlVOb3X7EN+/rz/Ir
gqhCOBOPCOxh73ZKlxc3dkkw3PPQOZaduAizl2ONCSrl6A9Y/LoVW/6oYYpXyNFGrh6QHxunNQc0
pl08MBON2OPj3QtXZXSjakDTN1jjYMbg5Lv2Rfo18kgJlLcJIIZd6KQ7XBQCGL5w+Zn9xV68Y1/b
Ny4DUzTDI3fKJPd1UnKcxBVK35Hs0PmI3t5Ta7Qt6PsZav4Q6BeWheIAiQFcah/d4f7Sk11OLzTX
Rm4nxzgPLaMvmsMNR2ezuj/fZKDu6aVkAlavzVc5yFBFuLCt3wQURs8GDyr8W4J195z7Q4m5STAi
AGAw7AOvJao/JH/j73l8+DxPylEBDVqCtivZrI2m1RYCSRCPBwrHgniCAZww4Uoc7E3Anibm5MiS
ADa5QESn+KHQwVAW1azN48YgLZ3DFPbZLADbHlRP9G4BHb4EUaE/Xub1HlEIN1o/gaZdjnRh8NNp
S8YbrvgXikyJcwpvULtn/aXzbKzZaUH3UOxadqWHy3zg6WQ5b4ETYaoFKByoKzO6KRSF64vL/jTt
DtWKi+CKAddCsaGkHDEWtMtlM30B79qza6M3gIYyqwMuhKu8X3hCLYwamDK7W4SLPjRo+HhrqmsW
03mZsJ2c/adjaBu8SzUA6XMqKkBW/whnGh/w7u1ihrm4kwAP70WkApyLqVf7Z0flhGJ1+zynxfSm
ehU0RzxoGGeifMHDpF+VSCsB8l2sw32acXNSsREgyrjj2XSqbrNoT+E6eCNPHCRI9JpnikIV8vYM
jgzLmQ8R8IUdmb1nxDwzu/ogB42mgZ9YLbM9aQvQp8E/eNgBMUDaAh5o1/DjrfjZKTF2ntR+HGRQ
l0sO2fM+nz6wmy8amiVzZ8AYfqX+TPaxa3nhiJOXH+BYISVRMLjZL8iZ0vQM+4PNhFrkYK5Y0kSi
PVIu+tYBmoczHv9yEDnXk+BoEEHzIyIidj2dmc8SOIYityydFPY7y/CzraT/VFD/TaUPShXOqnFv
rHCGdKAWplv8XijD61PsQkwf5rTvcP4ccj+ebht2RCYHEBQ46Vh/EYNfdv3AZNck6ps9E8TygzvE
63BF0Bzs0+MVUISZBzUvPQ3NxZWCl4kNX9GsDOPGBoNAZgbZY8U6K/gwwtRQ8TbAUmSSAgXzUYI7
d44fPuCRy8xA8tiPwZrB0EMoRsmMtpVGBxYVpbwLL/fIbLorZly7sLTz2EtxKL/aKcnepHzTpyL7
wAVpB2LJ4zm+aW7u85krkrkZlqm43JjjoAGcL+UYgQUNmP6Sbimll9J7yPlHs2VO5jyoCiVxM2Jf
4DeUeaML0x5KMEW/ymTT2pifLefleIcQjks9xwyFRgbNaQpY2EHcDWclK1EY/YY8WJCY4HAmwMul
F1VfLzAH/VtQ00mwXGi8Ods4LhwQBif2ALRtpu8zy+0WNJ1r2bs6NKEe/5ziOXN4HvXz+hfvTBwh
GVpb6wl2BM1XuMr2vFu6ltfh1HnhbjzjRLYV2IZ+fqxP4S51zR1fYR5iS9RjKT+jEOfypQywmS40
ExMQFO0FC7PEBWjFh6KoTSwngSBQzvlQWCXxGLKskATR8mHJhG0tsyC4uJiLY3oUkrPiFtxi3RjB
W0QZVuvdC0eUkDTi/OMKBimQrsWvFU8tZvxWvbpcSZnfwlBoHW4AwccGauxuygCJthRtCD8KxLE4
tXxnpmwG/PzfyXvgxQNt/A/zKCB4oUQDZbxr70UgPcm7c6DvehbNiQuVESRQ4MTs3IVJjCx+16LK
Q+32+UqsqZ5WEytdZjgE5/KqoRe7gvB2YVaPDQ+ACua9A44kTJUPVUPMH29s1gt+ath5g+mHk6e2
0bmW6NxwhSD5/DK94SynjN9F23fuFv/5r//+v//nW/8/og9sc/IhKi7/dbnRRSWXpv5f/1GU//xX
+X//t//+v/6ja4YoiaIm6ZKmaqKhyBrff3vZJZeIPy39tyKLupscydQke+NVNQGy4TUvRJ2zaHFT
YdossJYtiSVInBiLpictncpUdm7zfO98lT0p8jXSKzL3htF+5Uq3NasYDAMaFuIR/OT9/683bKqm
oVimKurSn284uWVFr9yHZD/cFnr3IryK1oOE8W4CzHe+adMCdyMzfb8OhxwwBtskBYSSodVtWd1W
Jgk0v2rtqBH0NYp7eAQ7Kjso6xWdq5Y+9PyEFkpI321jrHypjGrv+w8gGX+74rpkyYpiyLIqqn9+
AONy1VKz4wMQDrm7rLPBzffn3hPRnp42+iOF2XVNDRAN7+wB5vSHVx9/+tf7rRgSN1yUDE2TzD9f
vWir67mWlWyP/eXsFWrKdIfuZTLW7hUavdj+4fU06y8vaJmWruiKaEqG/uXjxsUQXerOTPcqVCM0
tZcpbs8qWQWxH9PzWAuVfNgKWT/Rkc6d5i46CUi84QJdMXFd9fjii45lLPGmDsvAEk9a449BuBR3
q0p7AJaW0TohxsQkSJgg0YINwf7J+FMwHXDsliKc2RD1CkURBm8nBRdgeWbEM6JkROACdWXcd9pr
kgUls51iV1n409oMcqGK4sxc187lIC2KueEV83Jtaet4f6eZAwIF4uG02LSFfyk9RX0R0QWjUhXw
rW8mIyCijwZatPeIblAu3+bQKMBts95BjnAN3Vjy+nbX7QGBYUqAfpSFnfQdRchWhut3ec673eUy
h9KfsJlt4ss87m0UYqPXmGk5Fwynu01U+vQQuRIkl2UJQcqYdpULk1yJPLPw22x2105JtFC6KSgh
+9vZmAw0LQBy2UqK51Q04isFFWdHjlAdYx4NK98prylqy2vlgkoW2VoecGd7tKJZcorqH5akPD6x
fyxJRWcpSqKsqYphScaXJZlfr7fOIK9+V2f7WC/ty21Y6FDzLuFHXwVZyDvoadEt0EY6iY7Yiozw
D4OoqJJ2XlLcAn6RkAXXe73XEsG9JvfdD6v4p7c4LvLfdklJ7+O+zsV+F3brCodujFYSuoTReYat
spSWnfEBD1qv3e9fePzo31waU/zzdfWb3OlqKvc7XlBD6oBv5dA/1sIyU19CANvvX03+1+bw550w
v+ytldGqQ653/e7WvA7nmK3z10Ay9iUmNWHddB9prgCB0f9Ro+QXZsF38F5QlMF8NrDBvG1ybkza
J34qRbjswzcwoCBI2M108+/fqmSNH/2PS8PBZVmKyB5qyqKkfFk1wyUvukhU0n2Dk0WMkZp3Q84B
neE6EbvRS55tAZ1yhTcd8+RHZqf8D6X2lMaTdLtkWvjcHXVlpkMcxcFBw38E2tQC4fKlXF9jNxUx
87EL5mkl5okjEK09VvH8fHmkddTh49dL6DBMR7rGZ3aeG9N4a5AZE9yIdiX914UNqq4wjdkMZcAk
q13ArChOILEMSW8nya/vnshsEDMQeO3R9mpN0zehc0qUpSLcmyBS5tdydS+fNEjp77m4T1DniAsd
hzUlaKOFGO8JDWmMtdnTCdCtwGsU2wU5BNoAI4a6KXSIlBhiv86DKl/DAyVYM46CAQwD5THMN0gm
mW2ofoN9I9J26tlXFQrhQK+4LRGeWF6hLrT7GpOfGL8U1YmZxdNtUbAWMzHyxDSobpvCWLQVgRh+
N4zKDPAGLffu4jPEAezO2Q6LLBgyR67tTtrA1DeqjXZeSedNBzWeFgMSWE87vOxjP4uO+Xl1DR3l
7paG00ZrE6m26LThoo4XiLB60/YsNlkxdkNpIxvvYuMX+XroNtbgRpVblDPl/gg+Fp6y0ksq3NC5
OD8cap+P3b/Xnq6Jpqxppi7rfz6WdX3tFSmU0n17UBYCKhyIvfr2k5iRHFVtKqy0194vbOE93Fmw
uWBlZS/9G5PsEv9z/P6W/JJjsPKyjfUsXaDxDmNQD/PSyKOHkOfiOHB0oCSdNJLhGVhjxRtzrk2A
1QQDyQS3SjgWzKD26Ymxdfg0TiPXoADhW/JkvMA9Ap/YlNvBXEIJwvxS6/zhlI3QU565ElKzp3Ra
/rBdSfJfH8p/LsxY+/y+T4a92naynu4Hlwm0h9nbdgxLwy8E/G59C77fBNS/lVKW9c/LfdkDGr3W
NCOReblVs++Ol7X4YbXjkBgfAi7nkPEOrlsCk5rgosxLFGz9mNUUQzZA339Clb6HFDmMKgQJ/VW9
h9nePKNiZ0ywA61ieeO8CA8PMi2jrHIaw122pafvP4b0WWR/t56+HC+R1GdxcrHSfYpYOwGScjXT
iy1PtgCWnDuKoIOGRKyZvrZ0C4oND4j8p/Ipg5mvOBekmfuaB8mlWlcFgleci+on5ULWN0Vmd+BJ
9K6gc62PTwlxZed0U0HaoZJHf9xB35DsGsWrr0QkhV7MSflawV5/QQCDTEG7ktobIMNh5s1McAB2
2okHRlc6jqvXGesJtIpTW0UCt60ZZ/v1WgTPAJvMgEpwMJ6OA81yCfehOdIt9xBWViOwzfBYPhVr
4+U6WmzgHKG7Nc4KKFOmicdQAGMCQNlP7NVDpTl4zMLdfMmP7c5LRjuZRl7OiK3TjgtUSGfIQleI
Yd/fHW3sgL65OcqXM/iuqpVs5Syy+jnHA/lZWJXr9lFY1HPJubm6X1oY38LTmabreM0oZNMxVtgI
zn3G/7sei2W2NKbKkpu7vjJQ3iEzZgZNw+2CdoKkgY2ggASg/ahQh7EKqVm5mYWff6QfN1La4h8K
LumzyP/uI3055+PhnqfFjf0rxg2SDcXBqmgnP1zKiYECXn3K3Gh+OXTzcxAfkFA+aG/6tvIlL4Z4
4g1z0O2HZtEtIyKyQp9InhcIQhH5J4jqnnRqVxruSTanbIBgiWKuOUR74ynbwbushKkUJMChfjrF
7uiNK4dByO7m1h+wmpgQGWtxC6+pfk7mLXBccPYYk+gP4gfxb6mEHtrFWl/ammuso0YLJeJOawer
RnxR4dhDVRulhBDQ8hcdk7MH5aU65jsESRJK5DHD2lc1FPI4c/jVM5xBmlWwfyCFcEVSc/rDfvjZ
jP77QluWqsqypVufBddv++H9nORy1rTpXgLlhgaNsT3C9f15Er3ESAdfug+RhUDk43lXnCc9NPx8
MpIYFWOSQP5zGD7DqYUtwjiPNPcZ6R4QwZ/qD0ua7iJtRkODiHNVBtl0nNNHTJQeL7Jr/bqqC3SS
mNiKUJQus4KJJJAiIOo8PQAfXQPp/fvHRPpX7fhZj/3zUb8ACYml9jfR5KOCTZLhBKq3jsWJBhWK
cpJZBCwFZsWnIXF+eGHzX0Xyl1f+chrLUlkJt5AHNHppo+AeOjWzjAa5GoCv05vLpllSNFXxinCi
Er+u9wxFIIR2YC9sjSA2A1dXJDm6Q7nqjMCEbwQCiYGVPCnUucLSZjcU3MvISmseAT3jtwFJm5Ob
zrVZVMokuo702VvkjKnYGwGiC7elca6kzAKK9hPCXIkwzPgFkJmnApeRHMZ+zGD1smScn3X2Fedp
rLCLqfyOAHGcSuKcjxTk7irirr7PocLDeKlccuvSfAtFB+9o6ErjhK6a319jdd0Z9tDZ1evwnsUv
6DsvOWMxEpmd3h6URWVgUzXDtzlDBoF45UNdFbiZYKTUo7QfbRuLQ2gxSvQkc5Y8d/3UfOpotI6N
MfKYEQ6cwSUUuxVtBPWdhiW2B76rHUroX/jEKZDKbVUnE3hdGspUueOftU6jRd5tWiI7QJSH0Gf4
oDYHwNn80sDKnt1gA96h4NFgkCLqi4zdTRtBEcxDMXVQBJn02aXH3D9j7I8zBC7bzPnwc09RbdsY
dnW6C0g8Qk9QFqwFU/LQ3LaxZ2DnoLt9Rr61M0j0ZT8cCp+b/ncP9pdCR+kFerFmYFM/wEy03jBX
musrcXvlZlzWUVAQiLYyHwxHPRbsZxjmRQcsEEnipRMYZz7Ssdym83L2w8Pwl8OKRlrUdJHGyJC1
sUD7bcNRelPUhKb7RFvSaJWet4YGRg8RjMNK8O6l3c5bnkVD8tT4KYYQHb/98Bb0vyA+f7wH5c/3
IOVCp1V9n+51GqW7HyX0ZFMlmdy2wqP52rQz5WB5cBEHfUolBpM8hrT0Jj7ECTT2Kdu9gq0Mskya
KhLBoARFM13yEhTV962G4QS9wPntVh/b84L04h4aAOObw0gWeisbvPomBC1ng9dcvdsYTuhSRanX
IGbxdg4Rimr+0F9ttgYhxFnToSrUViLBCyHJyR5sggiqJdzpAjTWi6Qgb5NJPoxqgChZZbqnExM5
jDYM4n5MAqocXCzR84QOjGmUP1hdtjAjUEavMK4lHjCIDA/XTeRAaFw03EAxBjh7gDg8hgxT+Fss
6AsXhZaaE1QfK5wHJpIGjvTxApgH6waegPNr/8LAiemBeGC2gYSOZQQcxFCAr+DsmhJcwkWKQRjP
l7HJrQWTlqL0hOvo20ClhlAA734mEtj6M2Um+JKc4n7eRB5eFKDNymWaH84r4jlkjcDmtp9Lrc/Y
gdGITs2oz1OSFQpHSu3+bSSlaj+WJf9CWUTpj4UzHjG/Ld66z8RQUhvKEvRWe1ADKMCDow92fwjR
7L1Fr4NdvUPcNxGTDjOWUIyPGIVx56gfNb5xJ9I1ofFSX4Sbdj2sjHDW4Ekrz5DLmb8oH7jJ+ghV
T2KEjB9MdwCUsM6COSXMEa0R6/hk4aTFoJZzYoclxnZ0AcEq44h6f0rCmjy4NSrDKfG8o4NjhWZ2
qniMkNDvYCanPije9VgGDbDiyHuHTM+xjOcgG6RxLBZob3s88h+FMQcZZXizw7qCvNMxgZ1NY5Ws
RGZMS0a1iAx6GzbLvqmmzFSHk1r+0MVqP13uLyd2bCj3qlY4sUXXgrSNUSxB3pCdVzEHS00O4eTy
Xj9XAXrr2s/m7Xt9vGyM9bCDlk4y8I08YZHOSmeZH/JXw5YfhS3x1h6iqV3tIyW7PhGWwJw7DajT
LczJ4HoGPCPiHr1D/8OWLP207XwpA/K8FS5aXKX76k3DEeBJGc1S7BEdYvuPz0vkCtWrpHhYIaBZ
D7NjhB+WOeldRljfb4H/RjS/LOQvp8PQNaJyHngr6rMVIWL9lcXL9Oa25MtZqwFGHj3Rsqa2e8oJ
4BQcGMht9YZtfXk+aQ/n0/dv528Thz+eqy9tctiq1lWVeK609fALTtdihKfEvTlrYZ69Yc+CiQtj
fu+n8vdv2D8vbKiKzJmkWJ/9+28PtK7FUl8OV1bYNvLaxXUF5fL2IiGuDCfJ7ow1l1/zZQNMRZfK
Vm/i4pLYF1C5MlDUBcml7OWEPV9hTakeGglCWt7N/f1FxiEfIw0cLuSJicRkia5KiRwD0kg/s34J
4jJ9MYogt6Y9VoBwlRkfQycEPi48rV0yA4eESdB06wg/FMLqeLx9KQ3++NBfrjZ4rVTHNz50/2b0
gbJOcPIH+oKuZNTb3HqLin0lnjr28OVAsvpj6ZzJRUfiFdygvFfTvpzmoquv4V7DHtITknIdLbOj
CDuVpnDJl4AXelVwR5/KO+MD+LWax+povyOLP5QT/48t4p8b+AWY6JK4FCShTvcGxH/srjqH0GCB
bJX7PA6d69UhBzRETN/Pzszwa9g6Ux205T18iN/uwgywCmZY+4pyVi/XfRmArxSig6YN94BKnUc4
U3Ad5Gn5zExctS8wazYmxiRwsZALAHj1E6ldd+XIy1QE79L56KR+QJHkvyDJv98w7UuDf75nRWom
PB6iK9omlP9l/awE8odxup/OzLPX4ox5zQDgijhifFcgGQh5vn9I1b90MX+8iy89+dAoSdLfuNTZ
i/xgfgpb8oPxZr3d3HRdIkpdQmDBKn5OnKcdb3q/99rRRy2f08BCbx8bAyiQ8kKFmWyQKeNzPvYL
hHvLastu273ewIhdpiaXg3DQMcqL9t9/hL8hJZLIlE83aANl2fiyWsI8zgwjpfBjwPV4x2oHWtYw
yZT5gNqUWIFswTHJFhB5N508AYfZXbJtA8QyzxglYNSesP5xXkTassRkwbm72go6GVy8qeJiNoir
YwUPSlriefVS7fRAYQ4vrrHtYB8fErt9zh6hcTUuDfP3H+1zBvWvh/qfj/avQUwXR1F0E8nSfrwi
W4OLNBoN3VDOIp94ttbFQ9VNMdFc6FvFQ8cSPleOtte3CUOUfRQ75vN5Fx3p1F9VrGyVJSo1ZLos
ahYUKqRoqryyA0rBZZ2u+0D1mV0aMHOlIIX0HM7qY165eurqApHTU7WbMJSA5l3jOTLcF+RdUc7V
uA8TrgQxDo/eVYIVRz0bAQFrlFljH/cAuRW44/sLo//14fntwnxZtv011GXxTCPELKMP1zWuTiSP
PLMjoAiAElPNuF4iuu2cwJzZJYEbZKtL7Ij59hUFKQ5M1AvKhBDxM6Hg7INMRz6Ira/29bL1zgt9
fWPQhDYBnegwiukN9n2g2c9/0VHT2erQ4T8NSjgBcuwyqeh9kEvzjUKO68BUDnIQMUgIY7//9MzM
/7bZ//bx5T9L1q7sKFrHPrBjMiKsxGgrZvMGqQDc0whG5qSk6QqtWYSbLoMT3I6RSuLNUa5vOE7h
kxS7pHZr2dEkyBLlLcbVhCaR49ov7+IiJgfYOzdOlS/K2ht+cTVZWw25Pzgh3B7POUMkXMwgk0zF
B0S8hBWLS20RHSEzJPQi1oSDxUh8lMqyBS3JV8utle0FDFvg4FNkf5oaMMUkjaApkd75GZ0pfgXI
7gz8A6/AKQ8hhfiuU2wLhPMZtBAyDVQr++Kxih2OJFLU4ZSR7+qouDREgYKuisc888xhT1xSKnlg
xN9fd2UsoP79OKoKRYVOR2uMZ/BvhUXSWJmY3LnsyYsxQR2GIzTytzOmBTjhVU6pLC7IBIFlMMTk
Y16XNzyckBu8F1SGuHyiDoesRkNGAY+mFHcFqVhF8YxfwD4m1Cbb9A/oSYeD6n3/1qW/lgeKAXvF
UplqKl9WzJCreXaR2SS7nfF6haSebFF2YECC5ngrniDoff+C5tg1/fta/fOCX65VnNyEJhoxyOat
9ItVSKdyHObyQ4NZBDx34GcidEYQ+P52XkWsJ4y9kZPNhqfrrFveGV9hJEmXcmVJTHABORfgLxMd
JuIClXxzUp/EjbhXsDaVIP0yisccuZoO/u0gO/dTtS+O0MRhUs/1jfoZ3NkdjI9inTjmdijw/DQD
SGMQyNJp9Z77MdrI8746sj2oeLHsQgyoCE7A50h7+Gnw8nkgfXdpvjScca7dB1nlzO3XSYfds77s
2WUWV2PW4XqrTcLlOYN0e7XvG3kpNFNEbfVDhlUAyJdXPuEWgUHR0QqME4SPi4eer1pF2MIrs2xR
bIclc9opzicjEM1OzOi3dpJnJtI8p1xoZoGUwNV7DZ5n43H+1ONIh7XZy/BYspmqvrSluMPS6Xa4
rk3Ml++tfT5gmYqzlX/ZxUH1XL9mr98vF+mvCNJv6/NLV5gr5+s1HaiGmkd0npTnt34i09z5Gx4O
nMzqNTDE9XUm/XTGSn+DkKkf/lmpXzq4m9nehcZipVYKulPnHrpJ6YbKHDyZkYCAxilyxH7WSJMa
/ciVhEACp6YVHYKJARuZNqj0pvF9diepywQQmVaPhG5mJOhAmdEAKYMzY2XVu/eL8uaESZCr7lma
KRLROxOihUXTh/lzUQ9NaBfWJOk9nEQ0y8b8Ih3GvEhzByUawBaicC47Yju5dh5pfjRu9fmZ+8cs
rGW0hsN2AHsCgS7jLulJ3FqEwkNh3ZFcOQhYWCkKtnsTmDgU+CXZ8JsxVLuaSssiEH8xqz3T67TL
Lp1mmOlhc43rIotG9s+ZfdkzWwlltw9fQVBj2ceo8do5g2yfLa9rEGHber5AUAa394eV8bfpriSq
EmQdS9IAF7/sJOVZLeM043HBNpmDQCWo0B43YKNGF7u4aA+6vBwUV4s2DQ2l6MRnApZstd1B+kq2
HSYr2IohQ0s9dt0N0C/n4YXotq1AHiyCRdwXPirLjxqnLmyU+Dj0GcEguwPxfx31bftoXjcXfF0L
uxgOse5f2ZRizEYl+/p51JHvUpMfi1STobk+5mLEN0z8fqE4wTEnS15qHa4ZegMaEVQCU1n9pQpz
IdxLyuFcrsNqi4kOOlyFXYjKQiajYV9HD2231uXXqNkbkddbD5nqawy2Ws8oj+PU03Lq8+ZC3XWf
K6VX6bZ5tYVywcAd7nAcLioCJBGoKA5BlORXVsmcboYl9P3tkfW/dhCapJqKCbNQ+ZyT/HYoytW5
vKn3C/CZBFd6ew03Ia2yeRyQVxQfcnu8dTNF29XCJhKXDZlgqRfSSmBcOazq9iib+wEl+V4aNhmd
BO2o9ijW2AY9Gpcni63vjPWPzugk82XZraSVMnLPmXhQ2R0lpH/UEHjrPZorDtscvhKlHYJwTZ0p
F+cSPl/gReiwG96l8KWplhSEN3kumf5w2YskX+MbBL1P2ijCXOYUxkcvW0AEzNJlieyH0xxyN2Iq
ouj6mY7NGWIAhhKsD/WgKhTS5dqolhVFtAxUO8jbWrD59y5uOkYU8RCoWNkoD2CB2O3ehRetOlCP
ljyyTeuCNjNf1zFO7zZMZQz8plBg4MWrLgrU0pzU2Ysh7fR4zojF0nwzCzqMgOTYE4znDu+36hj1
fo0eDlO41C2KFwYyocXA8+LoZF7mtg7/gTRFbLLjg2bB1+DENftVbq7u4lMjzaP60UpPuvHKMuxJ
Cw0BmqUHaWw2OYT0N+vyCwsnJvKsWnM4NaSXkW+u2Xq1NW9uZ/lS+UHSSrnOpE3GxxnEFWu6Bn+M
OKQzYSloQZHsUmwzcbkEzCzWKsFEVIvNjso6z3wzxTwCa6I73Ow7HJbmvhSkg4BVc7nJyvUd65wb
z2r0Kg1HfCqlVV/swSQQKeIQqqnzLnsq2zHAXRRgKjvVMVnnBgz0aJPpfr+sLFu7HyTFAf9PYPED
YTT2+YbdpivFPqIm4HAdxrq0U4lBMFFg30G2x9aWrrDqDzI+mPnsOqa87kVwhVLbn6uT0YAvenE1
ZlimxiwqCKQ8v7cx+vXPZscg+5vJGmnB0QIW/VWEAf6qnzFhWQmlcz0vSfSw8t33T6L6155IUy3J
MgG0oTT+WZ2WqSWHeiwke9kl60LCc5inhgaXcK5t94teR57fCanS7PhJeDvveBKMt+svfd6fTN84
B8Nj5xRYVEWfs0Gf3Ly84Dzh7Be2/YP+VhKkN7m48g9v+3P7/lc19Nvblv98210mJ01hhMm+ufqN
+q7qM0mZMojGNTJc3spNbkIU/QU10JTn8f0UdsdQnuctWQjviOAJTS4wjp0Qfcs5PCCrzHInwoTd
xGSS0DzaMLt+bx5yZXtnYj84Br6UrYmsyvAIKLzc6R2dMLINOP9v2YbuCNeppxCIgNSZn9AWSR1r
iX9/WFOBIGSqliJ++bCpdZaEUh7hlksQWavwvgzpG2rPuM6oy2rNSTRHVx2pnmvkksG8T5fxawrT
xheQBCLL+MCORufRw/+Tp6fOfZPUUWxxbws5RtDHtfMhMOh3Rgwk6LjX3JNqsqJsplm97loVrlPT
qJ/CAMgIZnOuPZZnTjJ6zNj4lPFTa9ErcE+BrEUlWNoMLRJ8G9JZ1pLAOcu0U2HaQsiUwf8/nJ3Z
curKtm2/SBGqi1eV1HVlXghjQEKAEBICwdfflt4n7vZhOkzEWZ72moWNCpSZI8foo/WM7nCSIUoE
PQ+9GBkFVLxufOjs4eYeGtCN6DijJ41KDhJ9MFBF3ippI7m2oX+BZ0yRHSPYtygCm6PntYN5kyoP
AJLi8XlCGnhvsnM+3btmikR6Vov59DQ+LO5rFUOtuF1iSkzLghbS2HxQRmTHKC3/R7ginfuV6MgD
KKbigvJV43k+K6U2HRuJSUs63OVQ03yL2m41Lco+6ZIVTaEg1HllSjTXCA28+fDNU/PyrvXB+X29
/O8j8BLOqFYVZ3fpLCJdSQ9kOtmwWLQbN+z6ji3z2CqsL1UU085n14D7funup4bpZ5jjQLDQhBvR
nRUEbHLV0SD79vfskKxQAnegpcMTEKh909aouYOV8TFaw6aNTAaJQ/pQThDGuMhvL0x0gNLa/KAe
BCoOQ73jZ94rAOZ8WEPJwHGaKgsmV34FGiztnkFh7FR8ctEbDBIb09QSFcKXjLykJQm0e8yNa3MD
V1+CyATphwo5ClF6QhGpCkNvTCcKsGxNnNmvNZ2xydKkG4VGMAjoqK3SNylk5dcMifHfu/yyx7Kk
WLpZOfsJxWnlHXZGUAmApSmjFU3RfQRef0++vzW0KPKP473sXw7WLb5ddGov2eIZB2URXnarofmp
1p7W5pZcg7jFW7OBS4OGVsIEiUsnnL+FtkFQ68lfxs6axf3rsa2T55ahDQZE6bz/+/HfZ2qK5+uv
Kehlu+OUqpFp4s6gR8ns6DHUNjXZRNSLOyqTF9zVjljJ+RnMhBsYMJK+KoHVhuKnvM1BZ4yyOSnf
fEYJ2aGHGge1E+gJl3jIw0OVLm+q7oQcKJB1tm1R3VAnSovhjhqKfaWN2FgYGmefOBPD4cH6SokI
zWPo2LhSINESTmfprUH1jPalv69d/fXakf0j9zdsy/xO8PyIVZ+J9Mzk65GSVOXKu8csNsLjNvdv
JF8+b5Nbo1ooQ3xFH80T5wWnplWTWVAbVvPN4/lr0fDHeYg54sd5yIfL6Sxpp3R8bj3pvVxfd9SI
HnPaKk/vygy/DoQfh3rJjme5Wtu5zqHimeVgMpYOwAKdvFvl1Z3b5IiCjbY1Vk4XhwJsL4mbPtR1
vr38n6qB/z2P7+jlxyXfU0OnXMd5kBm7fD6xMybA6l/nz+GBhn7Y7VAM8tF1pod512i+ed9/XXZ/
HPwlNLIfsbIqj+xRjnZTQePZ2vdgmUGYWjWVEXp7FjfhM3OHSNQDq6BNTZ7jMRZwO/i7WHFZWNv9
fUqGmID+GYY/TuklEiiSq3E6SJzSFa+HyT4F2m/gsQnqMhtDtqLTnS99p3nsAENcpJgWzuoFI1Ki
25W6xqyeKBONHtXxs21/6B9g/wphLawtzbFauepXtquHLOdMdzZyM1Dn3x4UONb5VZtUNQmBh9nf
02KPjbDk/X1xv2/ZTYNiDL19pqy/zL6xZeqxk4iHDpztDiDE8jY2P0ls+LQ4wGqtu38fUP01M/vj
gC/Tb148pGuq5emYmLd2oj3JYYo9SCbwgjMD/YkzratCRalnVAbvC0CYYAsq8D3Hxt2JALIf5eB6
GZFsceIGjU1nBe37m7vym3pLkX+c5MvMe4+rIqkKZh8IYnSo4JxsVFHezAHIJ7Q2ACU7fF417066
iclv8OjhB2sc4f3ecCCk815t/QfseYVo5oPOQuNA4+fx/uY8f88V/zhPcbN/DNXiLtdxYvPuPcfm
7vhhXYIzJnjoBFO/IMXKHpW8wj14Hx5rv8+L/31uXubFXCrNWD7wNhYKdS5pkSBT3XcoqmRTrUJ8
2LUo/959IpEKvaDlEeEQ4z+bkrVOi0nev56byrNTG42CHpK8XR3n5KzsZHiAOGL2laNfUkKj0LBR
kvD8WWFzCV54d8cgoHGPXUgmMChw/yZU/aiGKCP1sdJAXRnHkOZg/rlPi7J/gIrznsxPQ8kzYEoc
/USKqns/vvlsI7KWDPLq3NUVgf7Fhkdvqh/21ZcHWPA+d4ePFGEKLY87YwkCjTwAg5Xo+grAJ7xN
KaDiyssW7EAOy/xCZXAZC8S8JQzMURUQUz+T7mmDpdSObXiZRhfESid/1U/ObWyQHaeH4enzGaQW
fbPe3epezP4KyoTksrFgr2sjF6ppXKUd+Gt1xUTkK3VcOouSM+j63jP7VDAR16K/R6fxbnS+rEHG
Soof9okH6qj4hR6Ud9/EgJhyjuKyNxbhYnDYseeKZ/teMni0BOwMGe2RQorHQJExjQY1TaMS0MR7
PanUsEJMnHksJbdLkMj+aQquk10FIhtoiG10Yg/DIwRWF5TwsKCGv1ZWhBlNPRkhfFEXt5lGDt0J
czU8X939u6yY4ry55Nfq/sW632JV4pL14dOO6pTcKD2EgDTzvoydaqg+oY+dwDdCLW7Zhetg7IAi
Vn82zg2ADjsBvw5k6CNmg6X60js1ViRlsQ+LHh2QedcIeAtKL2WXjZ4YB118Jg78TotNCleLvGMV
SHePbE+8vl2azqplA2MXUHCqT3QxearIk6F5tM70kvG8skJ4l82xlTQLSjDwTWzKyS2G0Crv4VNa
TPaUJU7+tyMneuR0EcOl8EytRYYYjOV1UJw8/VtMXND2g0kVMkIiGiwY22niXXdFEe5hEQNwp//r
E2UWK1McFT2MBFExIrhhBpRnNpvIhVixzEamTFQcrUme4T3J3D2gIYn8i3xvAzlskypjgBF1HleD
sqQaDpjHnqxCDLGxojZjPJfQ1QlfmvWBohI7zKJ5LVyV/U/7Sg9loPZBmnHZ9hzc6m0IzIHI9txS
B6OOtRRJDyJU+C13/4wirQv8gt6u/Zjhn7P1FSEiAYtihPWheRZuSwAmUNAV3f2jc1Xauk6xAtWK
d1lTh71d/Xd622897b/Bw/+fJ42XeCZPH8e0TlhJtPHxsnjgp7pqHMvgYrZLkWTuyfApJHQuPtHC
vXZJe9H5JZKYyAbjtnxsnrXwVkT52gGkrSBJ6uogaqrHPMZGMe/d4m6cdtTH4EivCEQ6LJj0KIUO
tvIQ+k8tXC0+4wU1/4JuDMlD3Jl/Qw6oNdN2/Pfkofya1jJtk2hdNtF3vARKJy1R40eWECvvKI+p
bIXJqEmuYsGrwJauPL074K8bdJrUNcM0dNkxXhehu31UFJWElNI/Tvbty+gECzlzpV7cNZbXVjIi
yYe9xtScH5fa5u+rtX4L16lyOI4jq6Zif2v8fqy99cU4GqV5p00fx1oteNi99Bjm2NtUnhUHV2iL
WTsBrI7FOn9jR+bworau6H7xBiNLnkmt2k9PlKaaMVW/rlQ2ZH1iGLPjdVInPQWMdCtr1LuKwZgF
vNsyY+gZTLG/QZjYO0H1t5sl2QDyYgZAP5xd7egK86gcHR49R46gLV/hkWIjULWOcUgUsqc5l3CK
tETZRCqBRfqjAWPCmVwlF9bXm/vzWySvmGAYZMfSbONbGfHj/jzutaavVrf9WCuCM/xEdLKOmxPS
n3uszGcAkgI76GcrRCs9eYbs5459TEVOyb1E9BWkXhXmmAKfUfZTfBvSQipnoY24l5qpwSrsalqU
PSiZ3mRaibyqapirr7Qeob6m2uOcAgwRcFHgNtkCcVgAPnKmkjTXQ0EWwsNaozAIOoNZZ2RNklWD
ept+ahySEIYoSZobPqRVcDCHgiUOdFjrsRToavMC7qT39836reFKURyeJp17JT7+dyD3TLSntq9S
SjNxpMR+DExPbd1AD8Jsb2hr69E06D7GhQ7zJUQxs8eYZSDu/5/OAvCEbCkM31cUQ+3EVV4pzn4s
Narg+lXuQHyUFOarqdNjbwLGDaBsJrw5gB/M/z64+ltEqTj/PfjLxkAn0ybbdwZz7tMg9+zA59lR
NFzcyAmdMRSpMI8nxk0Gh3Yy3iNBaZmPb019AWEybeM2I/x6obP+fV6/zmo/z+tlL3Cq86f8vHBT
wBbB4O8/5wqooOdSnkvvsh7f2o7X1YK9tcl/tols5WU39gBbUuT29xtgOES5covVlqUs1CBWUwS4
dcpPijQbFBdGRwqQKWug2MkMYgbNLonajJvMKCJ6z89y83iToPi18q8ypEX6TNFlS0RSP0b05WBl
j/2dEV0CJSdAGFrBqlGDCImopHfvbW1wBXX2bh75LROkUinRTcMwVF19GRqFqqxUreaoz1CeHfBl
nBkK6n97mI9pnvROwapVDJx2tjmGFB6NwImkHdmxbhXF5yDfXDfGHDlKRgaVbYECHTgN7IkEyhE7
VmZAB5MXJfhknHmU6D0lIkTBMZnG8DHdEKQf2XMXS5ispD8v7qbu48Pu0O/k8/W4uDdwWvgSJqfg
Kd88eb8KhVVNMxxZN2TD+d5K/7jfyVVOrSypmEE51ISuZfboeecEcxvoPiBXyp7XQGfHidshlTec
YAYAVJw5bQc2CUPRVpbhrtXTvygKOl2Sy5cJ/ohUZTFnIAk9w8esBkR8bToxtmAqSJV9cAgN/80I
sn4LDH5eyMtbeDhfLfOgXrkQlOT0OuG0gpT76BPqPvURGb5n7N8WK2goEOt28i5upwOxHgRliyoA
69iH1KBbGccyVq2CfmbXxrBhaEPs8ezu0wEH6cosazPmhEgeHnp1M92YWLy1SiLg5qFn4tx8oG3H
y5sOfSPozOfpwv6Ml/AyyjqqbliWreUPFVxma2XQMuIeIhvzbZrUTw0qLw7EKNf8sMd0tLYeXX4K
4+K+3YTK2jdpP+3U7bvuPucS3M2AxmjKj2SKNZwQknbao4Fv64xYsBTo5GQ9dhRfyPMgMNPkSFqi
s7MdN6BXn80hh8Gxna3QQBoaXQW/I6KbT1HqiupWPCn90/YQAdZk2+VCi6Fzh9KJ9e2YSFwLyTAf
Ws9IbSNgl338vpZ6G1Achh534kxcAJpUTegUMXzsDgEKgWty9aebRm/borXf4iOVSJBlRNV17VUM
IqdOfrnmPL0ZOkSc4CkT6rxreCQtnmODprxApjzlJ2M6qWoabRQvpoDkGoFCRWqF4wRPiMfUtscl
G1JYLBhizuDNo/n7k/nfk3yZcJP0mKk3mSezCuj5Sukc9Cuf5g/Rnghy783R3t2SlyVOOpbnpywG
9PML5hQwIt8JcHi77j7zqfMG3PXrevrz/r+sW2Wa3mPnxqWZy7xJBWAN3F1342Veekc4y5SZhhQG
5JCOAuFrux8w64VV+5m7iG+djRlohO7N7O7eh29ugxju/6xycK1MFUKXar7OayflpCvJg9ugHv0b
neMPb123jzvcc9dPx6c0DOg1TD2oiTVQmTfryfeO65+jixS2qTrgbL53bD9mVe2+0pX7qSTIae97
+o74Buvnz+uYQuOV7NKhJ0cPz1pcRjWG8kBQENTq7P5HlF6xtlP7BB1PQkZhZUGa5uzDGegwqp0u
A5FeLvbtOKxSlenZ66zrDIRBdysOc78KHhHZnb/v5e9rxI+rEavnj6uJ7xfDupZcDTkYZMWMKzn3
6KjELyf9Om8PQ1oV97CgKeCSQvC1UW0BE1Gb9zAenP18SuM1XZZBHZESoKyibwBkUafUfQzJ2pbp
nfpUMlEkAPeFifgW7SSe+L/ejJfxpz8uinUyL/vxyXDLXT2BordEBYGrad1WJgiH/ProKy3oV5hB
JxheszojxAyfwuURuOK7jqRfIzBNRF6sukDQ9JcE2Lk+aml+rpkQPtE4Y+jV2ZznWCwF9ucB2RCZ
hs25B0PkcAmTsZ249GoKzADKVtqWiMbUTrZvKF1hghY92oc3QTJR+C837Mf5vWar6nth6XuL80s7
5IqMohlTsiwbJrRCGVlWo37MV0hdmGGhX12B07eg8ePIQa3e8tFrqvD6Vz0hpurpz8ASdQqiiefN
K0fFtVkoLjIqUdQYZQO6dOjc6RkAAm7e8Qs5Qt7m9ut+OUoHkkbkFS+zj3LGAN7dEOpsso0SFuzo
NnTW3XsxU2mPVztePSRTiBIdiSHt78nQdoTmqZWEuPNS1Ma9kGZJAll1GNMUmfek69rA+Zk1T22R
82H3K/WxeCvZys8oA8R48XDTn+EOjm+hRc9LaMweNEOV/uMWOecIG6xaaVxubcyzskfTBuagUc5o
J8cmW+BURtJAIsWtBs7H36Px16qlppAOQDNiU9IWy82P0ajvi7hUrmLNq0PrKlIgp4KptlFGxxXg
SE8d5OfWGfMyPLFT8JaeYXkEA9ruPj+j4MDD7B7Zz3dzxC9tdrrFOSHM1GXi6O8ywo/TOla3lbwy
OC1CKTr6G3nzWAUxGoybT/KbhtiENMH+zmQ7eDpDE3kkzpo8BDKNAw1yhHcQp2qAzvcJUN1qnS6d
/NinBSOuu3R57XF1RWybnpfJImX+QYlMWAxn++ij9KzQtgmjVphstKbQt+Bqcee+rZIWZAur9DJS
u2QhP+pTM2EDZ384OSuPcBGjPcS31sRVV4qt96GVI5oMUL9UhwiZ7hUjoukenU2F6yGi2zR6WAEd
7EBsbkS4nG7lg0yU47HSduY0/3KZ+XFSHr4u8E1JX5q9/b4Rk3qfFvXsXPWNtP/IO/Cu4v1WxR3T
gIzVKMEu34d5MU/6Nv4GoKruw0vcSG7hyiL1uC64gKNCOOrZG9Yu3OIu+5lz26i3JucrvvkWJCAG
iuXJDmgMZhDpOtZMjYvwZWV3X3VJkN+nJwQYBw9yJZQO6r2QemL8d8MSnVNJO0awByJHHrnGBJOU
ZdZ82uGKCA+rNZSiB7/aUqy4grZSufeBxTdODmAdDn78aJwxUfPOS8RAlylv7bMRg69UyCibdeue
Dq5GRM2oekQnfXzEn+65UCv0LDR0sxla5yyJzjY/LMyyX+A5TN7l5DpL1OdROkSUl4AzZJWMW7Xp
adIMhG1Vz1brqozwqwC3a2gtYIFP26fpI9GIZutZhZccDSphPkrxgcnCymkUQ1YaeU4xAHcCxEif
CmlmqvoYfkZVOzv19XSRVV2ZXljh2Y5zgKWEKR1guJ9c2/WWw4JerZMNtlXQ509UTPWmrU7ZwMF6
OJGU5gnqQ5a99NHXmvOxnHWfPDo2DTgjbAgxjs6X5EqpxZDZYKoBMkxC36DLlCqICxmacLpYsCWX
SO67tMPfs2Zet+Qb3e4+wFhEUHSQU6xViqmeIyl06+sM5vUwaWVdCaxSCwpFvgSH+6zdA+UQLL/Y
wu8Kmb3ldatVfRi5K5pzcCFA1K1AUPMs9iEGAmfoIi1KXorGtsBXKsi7oF54u9ZOk1wuvyxsAGim
bCKqIrn8sPD/bcvl4PTwzkRTAlcKEFm8U9YeLFyLOwUkA9bK87mgw5XeoyJtV3j/+AVsMeaoNc58
N+HXheQLoRAtsFxqzIMAiTfzjA2dF/H+Q1Hb6cE/lWNEkikjMlSerVihxslsLajTtNF+kI0njHbK
Ja1nlLHLqq12atarz1T4S1cDQWpaswPJmR8aThpwP3W8eLIcNX4PJRodRtwhvQEruDQiSr4nZcSD
puLVIsrvBvbJLQUIujU/NnAOlJCBdW0I5w9sHZmt8iFrcVo3SvkLDww7p4O/mRyxjTCiyujzcDyM
yKYzIKV817DebS3+zWexBMiOLtPC49jaq4zikCv5QXbUZKzW4NdRsDl9vDYvtn8vQxZGT22uAKBj
knUK2O4grDVVPNRvWfj3mvRLhd/QLE1TgNFBz7TklwhRtQ6rsn4Y+qi08s7zknX1UvXvh7Kl7qm+
EG3fjnrjEmPKrZ3CS1o0TJgOf5/DL02ACOAMUgCOqZPXMl8yR7qS1UV8MlekphFArjqaNDRXgwMG
bRfPuIX3fCoJikYOZkFfrtSxdN1ec23nINB/nhsqwgvpXNNS9HSfKx17UPCm+H096IemMz5hqnmU
dEtCKX2uemWJOy3yJVUMtApMde6rZuu8gio1rNJxfjBGhelhE5rVUXZYJ+dpevow0WEe8DWpPlbX
3Q2rbXqKfRyeTMeXpMhQ5xVsRbNj7t/thdR/I2DDkE3H0nUT+YWtvWzTzKP6ONjS0x4BCmnmzdNI
Dxz3FJyG6hb6KzM3hMLwQCA+PF9oKsLep8E27qH7z4YTHvAMQ429ppEtIEV4/1Tw1ACx4LJDIWpz
U9r8grqRB6sP04+byN3nB0BDXdO3m9kcIdiAEM7Px0Xugx67dw8O1hiuPDVuXtG0Gtkg85MwmZME
a0o7vWO1krYzM+dsEckupD10YFRzTVxO0K92KAVO2SxcdT8eWwJrjgWrYLohXC0pRRAQyw3sKGAl
BZhVdAlUR5C4722aqYRJDkJxwINM36hQHeDZSePshJURCcjIm3T7L/oO0mmKZqgO8muSrS9j4mDF
sZEXpTLKpNCWI82OslUfrKezH2lM2k4DVtO+TfBqAyG3A6ClEvBwPbLK7R5ETnmDFJLhzxuWz3mq
Ng8qYM0wy0a6PNXVviS9GT//TiWkg1U2A4ZuATN9xSTkBPzKnl7B0UNumtrwLlEodLzLE4l9IF2m
T3v293j99XjMGBoDVicB+ZKnOKblfmUbtjw65ynAmuY53rulgNWPpKT5gAIlNf8+oCKe8v+9D+QK
fxzxZRTslX1dJ0+u0LCa0jVr5yp7F8b06m5h8UnDVrQi6gLmJ42o+qTOnaRXxcb00tPTN1WQ3y7e
4m7LMlO3on3XA34Ey6tkXxQ0/MsjdT839I0ZNx8ynV0rAMOCPRrTs/vm4sXs93rxlq1aigkQGM76
y9N41HI1U497WPG3eU5WV6MYd1IeDam/msELjBu82QC7VOis13xTy1TJqLXfF/fVx5sz+TdBRbWO
EhTrhCnzxr8kap2TXWiHu02yQ44KY1Pv1xr5/VUaXeu1JRy5gOhdH/gJj/8+8D8ZoReusNj1/rjn
eVFZlztZ/pFKVxEZdVkKDFvCs9cDJrY/ye9EaP/sosXxTLDABqUu2f5uif1xvFTZm1dVOdcjbfVp
0GkpPUcUqbECtotsezsyAStjumHU5xZ0tPRsqwg1DjY2gHFruHJv1CvPzRyBz9fft+GfR4/TsnXu
vmlpiu68QgSyPL1frNOxHt2kbiF91sY0M1sHbWZyiujCDefNOFf/GXaaqdpIbE3bMhRL/SZf/LgP
hwPrdeIk3Icy7d72ONsIIdMqd+8F7Uc0PDyOGDTQc880ngvjWqb3GC1KujgzZ0OcO0nTlF2Mfr/Q
A4KSxJLA/uCJMd1jsWRfrebesry/b5L+74ppKYwT21ApU2r/IMyS/blWJK24jRRWuzhwUCohypNC
igC3kN68L8iyJDbBkruK7F6250gisr4h7+idSeqqjb0SntFpUe3VfRQCVomLBSa1F6rxT/RqK19R
acCCyilFeRoU+PVhCtM93pqnPDhljSzrZOo8ub6Z5H8pNFpCT2AAw9dh4X9XUX68GaqUZ9Xl7FSj
0woEqEweAwLefmAmdE3YUriSUMx492Ty9+389bDA/oVERSE7IL/EZop8MBIzvmE1QPYngUaY7SNF
pdlikDyWB8Q8DHrr9mbC/0U/yLrrOBRWIf8rmvOSKSkSyTBMFN4TYtKm0zbxoH0sy+EZsAv7MHzY
mhefjfsa5+WG00uINzJPDFJj+OjgYJUirHVcsmzXobpmv4Q/Cd4h2VLDGRJJWurx1czevUP/TtSM
FEVFkA5Z3DK+JSE/3iHdudJHtHfKibawxiUuamU3bpkfUBLijvpxD2l/6dojB3rd3+/Rtwr3f68Q
//vAL/OjLVVSnBSrcnIO6L7xDy2tAQsq1Bok0BurRhGk7hFPT3oI/dQ/BZdIQs6FM4d/6dC82HxE
aoQP5aBunfAA1dsAQMer7mMo9x4Nvb16M0B/4fuJuZWJxZAJWsxXTbGaWJLNv5aTBL9cQnTK+ML0
6DHEFOh48pINDVSrLgrOPMTR3EFNWzWkDxPbGAmDJqCayCw+H5/ZBy2Zl097Sj1CacI8nd/mevMx
EIFr+aVPzM6hI4/1yWmLj5x3aqJ/ygO7IeRkE5J9mJnjITwBgo8HeI7ReOHjTk7unv6NCwL289vy
uPbPOs51a4JlBd3GsuyXkZRXhZPsjbqcyMPr4hHte3lHGmdNauXUVFce0Ux0bz1c4BpIf3A+86qW
vbzMRK5VbmnhKdJ6q/BANA0XFKvZFHkplA4PdABMauq58RKUQh/QfvvQxpthcZ9RKSOX/xwqw2cv
m69wLwc47B9Hj+a1e24yj1fdx6e9yz7uXWZDKqA6DoyiHG7Mn01tDayBwvnE6ms8FIfxZY5QmGyG
Oso6Ze85sc+e1VNuvjpRx9qw7JSdwyQb2Q34ou3j0G6v5tk0m4Ij1ud1N+8W0yTAoKFlDIxB3M+2
q37dAiw/OmJOaHvCZBCjqo4a0ctNgWGthkqgd9TGfX2dXqdF9zJWfdqMrtN4XDaUN7txxCu/vDmk
9B1VhaohzCReQozz4X40pVs50bspsomjlwxouKYGOSu81J3CNvQoLmNdqrnItXwkR7iEFQgCLf/S
NoNz8BhaeHKu6PvQu0ofZQaZN4pHhbvfraZJR48Sr6tGN+Qa5+DuIdLxge24dDCHenBpXdkzQbrC
NYPZHKstwISm2qZ7nHwQzhq+Ibv2B7HWATdZck2Am3Y1Eueb/zz6ZxJGT3f0IGPMC5NxBO39LaY9
5g1W5gcZUjIoVwHL5I+OE56GGjmvHKuAwNEahexWdx4eZgaUausnfqFtdtEXNtFICRCnm0C7YPOI
ShcU+sozFmfM1bBgxeiZ+5F7CHhvJ/eM37B/H+RHHwItTbf4qDC4bqh9sQBHpfZpf60UQUhBKoSY
Nz22cLyg5G0Nqy/7S7jSooZD3m17D0zAhLUh/K6pqlB9CBAmikbCWwCPFVY++a0YrpHksuI91jna
a+pP628bKfaSqP4FhhCnpe0NG3EZZwMXFQRwFDYPNMvhXMhPzB/r/frK/mXOn05U9DF8gTCQ0v0I
SNPjFQhUjG2x1EmOseoJNJIrUXwfSZNsqraP27hfzst5DVJpfuHH0jfzpGL/8kyy72dDx87OMUzt
ZZ9VF/r9/lRv1eTgLhbLi7vsK+S8UbEHiru+uLTfuP2zh3k2FMVDRNVWCqjj+EyhdMltt4PB4Gsw
P7pzsnXBFflP5Q9uLg9UhD8RgBbJI1PnRvyKmnOcrvmD+KSlyB19DS4+P31zI3qte+RJG9vBx8dn
4u5W3swONpvdPgQ7OdxsNHcDZ6GxwasuGu6EcTTWrhGPnbsZblbBZpd7vV5vNxzOFid31h7vMIJ0
24szl7QT35W4G8MdDjdD+Ksupt/uWnLXZ3c2w1N3tlguFosZdrHunRUM65//+Vh5O45auZu/F1Lz
e6v8spJaOl1lJFtUJKPfGqcfS7h9lBR9b6TVhHQJtA6UgCP93Jb8B2eKPaHw5+UUYn+z4eDCL8+A
Uf4AhFN/ZZ1jx+AKoHIwsMW1WNjbGXwCSvZxaw5uPhOKp7dkPJBP2KoK+ztxxatIfDf87lD8nyt+
ePy6+eLP4sPAclX5qgIzsiPx2l3cKL1VxBNBxtlddukR70huH4SX25/013ztTzJ/0k+8PjfTCPtL
yS2zJldT4rnhmRH6ERe9pc/aF+hed8krrdd+uPS73XDSD8WzFna7XXW27Jeu4vZPPHATWly7/TXH
8p/oBdaJR5ewe/l+hnhw2oTRAbXkbu1uk7B2qcy6SYipdzg68z0T+KTu3p3wiwnKp11tvXf7psdX
MKGh+JqHa4WDsfaOszEYVA+Cl1d1qUBxXWuu6n8eecflpNYUNtArYR/85CtUQIYBO9EB7dIN8RiT
5ecx3kc39+YORqOR6X9to3nmDvbRYNDL3E6HKSwy3dqb48h3CKjDAPkQQtnP+xBizyM43pvX2ZM2
9Nx9Bh/8xHzw1el0nh7+tPPB/OvrwLgTByIzCNs15uJpReEkxKmI30tBMS/mOCdE+2jLuXh7bzBn
LJIuI/jsYFY1EmdH+qsJb4YPMSJv7hY6yIgXZ4bl7KC+dO4hekJP8absdbGPlHGwVF3VpZdmlDT0
8BNGmys+nx4+Tt8fZXjlla0ALQ/HekZM08/hf14QcbE7L3aIn/gJ/IU/yk4d9O6ovmz3Q5hk8qV1
y5G7eOUloqHDbdEa4129Kb3koTiuOD70OO/gE3Xze0z18BlOGMip+zn9tgFzPz+4xx+9Hj/UUoJe
70Nr9T4+Na/3ycGewcr9ZCoRox+mmYt9qL/bjRNX/BIj/N6OMZt8tCXATVSkNE/yxV/ujkBgsULE
pns33FUNpCfi092Yvc1uc2eUkpXDijQO741N1dapdzBSY0xDGant2ewkhhaICT6+jSeB2WNnkbmL
cyA0DCd30y7bTtMOjtGKT2YnSg7u3t/JWO8+3LHki3lgN8YKmZmvagyHu/Hu7g434jLIlX/PUYSw
zEsiWABVRywnAofUsz3SY6EZMJVtNnj4Iuk/eyyKOgJm3pd3Uvv/qKdf5zETgzjqzLpp6c5LOKNn
eWalJ+066Yrphys8ue1l+z8TzqI909xFm9mYv+S+bO7My/z+5HargEl6MVuI+8U3MD94XTEj+YW/
8Bdi0u4uuhex7izFHMJ9XPDvZ3e5EDM6nHefyYdxul5n/nLJ96DnDpZr5pP+crlAde02+0wFE9h9
HhMB61m//3Sbo2bz5E22o9Fk1Dx7DNvR99CImgM3srwvxux2u42aTC3NiEc6iqLaHY22Epls6jzu
KIoYXhE/09y62y1tQN52YDZHg5O35echhwRfjmf6g60Yr03HGw2i7WB08L6w3xiJV6ndgVhEbf/a
mDRjTohtk7/dsgwevNGIA0fRgA9+8ZJbjr4VSyfT2pm5h/+N/rN0nj3+fvT9b5M4YK/Jv508TrcT
BZ1e50OMzohJpNdxO+7N6807YgR+fHwPRQSkDOPAE8tljxHSawVeazqdjsfiOdrtWELJm7P8NjaG
X7nU5DYrHkPXGnw/efjoInFkdIzFgzcFgOhOewy9aWuauI3W9/8St9XqFYzhaStoMSqDaUu8ehbt
Dn6L0TcUz/OGwcVPMNW4u+HK2wxnSTQceuPdeLgbsuxZ/o6j3t3vb0UHBqQ9QIzvNoabY1S5wxln
1hZ/MZsxOPg9a/uQ1X22wJHFw75XLOzw0nELFKuo+IM3TL3hm+QV0oV/Q3rLUpEFm6iRKbC9hE8Y
vSVJct5fJ0W4gAvfpGksOjbNiNps89apO0onbisdEPvBc2KFiq8GZU8NCOcaukeNgcdZfC4dl+dY
LOVlIEaSW+A5TO2Uv/h+8r//eSEWafEdcnT5HkJiNInFf4bjDxIbESnoEdhrfic11O6Mf7kEl6B9
DaX27BpCWg8YgZW4PWhWvQsZqd7qc1b3sTlhXkLvTwxkc6/FLNZdLEUooYQy+xPFJ+fbhFvGB5Hx
91dxBayR6zUxAarOYFn7ta+FInYgt8V5w7j3uRTxF6CTg3Ime0ux6qseUaYWUoULxCjfN0SUwJ94
tYsnQk9pdG1f20U7hzGKS1jczdt5g94+FreLb7Fcobwf6/7NI3j82m5B0LAWjiYKQ2Fw/B4aYgiK
0RJ1aq9Du5dYD7/mnQ/bDeSw1+mIgBW8l0DUsUax5WjuUaMVQeljM+Hyql9fLJE0ujfIuXpb09/a
EzENgG/04H3yFX/R7SlirG8HTsDmn3FOXcQfON6WrkvWfSpgHiwVT+9ffJnPgi4ycQhM2cL/R9iZ
NSmKbW//ExmBgIC3zIOAE2rmjZGaJuKADALKp39/5P/iPaf6RFdUdJ8+VVmZCJu913rWM6iOYD88
jCnhF5tD/m3BEVj8noD491lSguBNCV7OkyMRAxZjwj8CCgNanZEzwmV25PTWnTTyt9lzpEL38yGk
xYzTf89ySIKUFHQt/BUsIebD9x6OzP87WAlJsi+fV/t1dokiWxWkwHOocdqg89xbDQbb//dr/FGT
C6t+13vMPXQlYtJNWvSZZPWR/e8V8fjXSeHPk0RFPiVLU4YdkvbHSdIJanPuG6Vel9AeCdDJoxoI
4WaI77Dxa7/mjJ6NV3LmyQtkKVdGjQvl6u8klDq4KO3419M7d9R41Yf4laW2gsgV3EZ/R4IxZcFR
mlLJDRXkebX3ekxrb3EfwBgJel5Voo54N5xRVD7NM/ynaqYx8zyC5TSyqXxgliWwqxzIbLGh6lMw
FCMINQjZlpyuDejt/maUHjQybIH27mSiC5Jx24hT/T02R+Say9bv/5NjdSHH713TBfUN9b0hxoNw
cGJjXUPRQ3cIgT/j/B8eh+pNPIlfD3fo+3Gai8ergiN25AqfBFzvpNU+keaFWbSWsnyLcYm7H16q
87NsYun3VyXVWB0ewX8/InpEfIiYWY4ZESjD2Ob4/zN4FeVa9VULsARV/oUgRvPRYZaRhIWtFEC5
agCP/DNU9TuZSOb0qd955SeRDM5UOdUvM+hxm98Tact097Y6j9Zyku8XREd8lWwxpwHIJ2IGkyHc
50qrRkXddG5KAk2Hi7DBPpC7748zZWXrQz8iiAOrNbOe7ZnBt/qYhAo3O5b2e9bNyu+p38W3z9Iq
zI0Cz3y6JsUGWGU4CG4GpcjP9w9hAh50VKAVuGLWUPNRXwFxgcLAlB0Oq8qAD+He+V/c+KiGnwYk
cN5Fps6+4opb8l23ZAT4IkqPmAb+HhPk/vys3qFid5yPq4sLu+FXtPv7v7d7cOkXfcnQX78+KQI7
wrGHf3Lj7A+lHR0fHqJDJWcp1sh+2jxulITuiB1cSdLa0Jj+pqcRhqZ/9ZoS/okD8HzpVRWZuGKQ
Ufm/n2997auztq9rDrKRS34sSr9ZZTZ+ZzzN3Ku8zH16T+82L6MSPE5HGvH09j4ZaDZqeKdzGmfs
on6xWNH2WB/aKkxR7CYpne6UU3/l9tBCQa6lkjlR4NAyHRnq6LevYTecop31RHvKvtZbArJs1jC/
hu0PYoR9caVNsWzWvVXzj2giiYf1TPCKrtiUIMPTYVszeVaOSAb42e/cml8P969b1f8ajw26tEFa
OlFV4Y+ZQf7uCrloxR4HKaOtJb9G6ykUUSbQq4yW97fPWM1pU9gKr80dMsg4X4zao6rglkzATae6
cv864a747zvoP6oQ3kgUDgo+biJFyJ+zRG1S5f2lu7yXcrN8KsyfuqMGxSTDlfTw12nN/7oFSKDY
rLWpyp7wx2Zd98L01Y9Gr2W1JxUJM6bmodmyFAlyZzTFOJTEUBMO//4B/zH1GD4gmkSyoMfMCad/
7D6j5qKp9VN9LdNmuaeSOB/PuTWuk/3fUnT/9oP++HBVc351+YMPN4ToapiHbaonNDDJaPd/qR1R
NP65pQ5x03iesKFyK8d/Dtsmo5xg83fVLbFaw0otqgkLH0yyiSTMzBLaN0qqjFvc6OUnDM2md4Re
J5iiJ+EwIuflReNfniAmFRyZJf7SZubv3UdIfRmTWr/GYvEw3cqbu4rNkt44KsXM12sGVvvAIWC6
FTZppDmX3avwNERPqZ5TbCzbXW+36zNNLVRRW3hxjJ6Z+VySxhBxqm4wVgCzLxct8E5vtNdl87nP
jEd+tzAZbRXnfurw/3g7TSjydxOA/v4+kFP7oHIpewp9dHPREk0goSHNn5jdQd1AyTlhXUAuC+Wd
VeSK3m6YsE185Q4L130u91vCZcgVPkSozSDiGb1qVlH58bKkEJh5cBfXyQ4N4ODhmGo/HeiYL2fq
tNvt9hIRrhdnMebkeoH93PypXyLc+ZcNmlzQc2qzU4LvMb9B2UVR+P1cPOI80RY7mosBVC65Clul
Bpvdaf4XioUytx5SYi9LEO+XNZpDLsca0iqA8V+D8hfXqkAFKyMVjPS02iHoK48UCg2bUUWeGqnG
/nVmRlKcYMpj42p3EKVsAghxkAUnQPoXtMLfpkP/FMGx4uDAoRbHzorx9bCP/MchLpVXeazd7t1S
MG5z0L5hpEzqsNmeLTb8inDoRZpTlQMjzl4Vw4PzChrjEoUyPkIGMW2U95KJY7QpMHm8oTfE/tMm
CkWjVrcEzRxnCKxgbU6DAqnEW91i98DkW3oyNU5eqxLgapLO2tJqV4XiKFXS3DZCgYc81KarUa3K
KmmL32Cr8hJkPsECI+uN+V9Up9Y5D1r3FrT1jLSLaTjVIswbybyo3HR9/ca2Qdi9G+fjzBszyc3x
F2h/Dmfhzn8WG2lzt0GeeGzZGkf7r4FKJgom43jmA0h9taARbPwlNHQfQ4TbVceCUDg8P+H3Dg8v
EZlJ2QkrDJbwoTlwdcNUpjZSJWTg2yb51anJ6sqCuvAflw43CFT4MRzg3BjDvU2xf/EUMSnAU2fw
YDuGVNjU6JdEa39eFwcEqdOfnVFvqbh7c7+7U5VL+r/vov9zxxlPpirw8xBMLf5xyOfypYDjRGL7
Gbh/ylzHyJaMOE8iW476CWf9dg8rSk7oFW8MkfWBeKO/oWT0vImLinSpiSm8vt+Kr85oT60pluP/
fonjf26KKhIBBFkMMQcH5z8a6pdSQWa/Kc0yFTwoV5MmqsXVhbnPRbFv1w144f2y+8vP/Ofxyc8k
jY6ql/NM+AXs/+O1mN7U976bSLAesjK+ybXTTGELIsfrvq8kLWbnym4EKAHdptk3do+0krU1KUh6
KINWm8JK9upO/tto5h8VGQbJwkCH4E1FCvRrWvgfV9Ux1S7rNH/iM2WKr6knQABqFGK3Rzan4Kgk
rDLfiWiCn6TeSjntxxSDtu5mvc/OXxlp//Q952rEKTMiaUxGqPDnYHl868tyOr48l2klcVK80mMv
3axSbWc9CWaV2HjTXptLBbKCacvvF1ZZlcaj3btjqfnbIhlO4f9qRrgYRZaQz00EqLy/usP/uDXT
Stun9XV4YGAN8lfhMTiDzMxrbjwR/fzltRGFf0zVYS/jkithPCuL8JX+KD+U6l6L/f35XDJJZyBt
lxtUvzAJqgxMJV2yT8ZwfRhW4OlkPRzJzZby5rm6fRS4pZKD4ksYgDOrNbnKBCAeSI+WaZD5sfMl
9D/0RANP3TgoADjXbbNl9jtkx7XuJCpDxhVevewDPJpv8aN3+qCOChhPP1jznUXkaVj+4MLe4AB7
NUdb7PtXKnKCDwLbhhsDQLKoTxOcIl+6fHokPTafwFHdp4yL+8Qkqlv8QF18Td6npys5r23qjoNz
baDJmFpwcvs3BpQO6egniFSTq95a0ueDicFrUdz00YJrtLQY2rSHWkJXPlTmy0YeTPyLO/kpUrt1
qhPsZ5Ln6cKAtUgTaWfDpnK1LpisurgI+/JBWKOmy6N38AozSuoZ8XLX+Wj+mE8p9Tlll3g1l/Pc
ecWi3jLfg+S/X0o46xh4WW1HckSnsM5i5qevPbYFCK2fusa9RKKj6Sr6aoyG9Cu+DgxYvWqxX7Kx
9xdTYPxTbUXMNj7+fVMR/1lJsmZEdSLJGCxjG/DHWaspXVE/X4/nEiedFI100QWlaj7X5YIwHWSQ
/RI907TweggPJRDvBanF4D41eoXURnvRzKrwKp1KHK1Gxgu6LVdbp39Z2r/j3T/epP+6yqHY/483
6T3NaCxe5XOJYa89Pr7O5JwS0WvsQTw0+3H2ccBrVf0cTaFsg3mEnddslZRxFf5KU4IL4uxw1xYq
42qCDGIc95l+YwNBCsffwvPIBv1n68E91aYARHQ5iqD9cThcb9OXIjT351KrZo/3p3ZxxXM8IdEV
GzbEdGT3Rm8GLoKdJTcbfydDinPvAfZzDj8ras7MmvYzsXMLwUzv0S2e7nWy3PReNGyU/cBJwpeN
3aQXXnNHSMbUOxOv+ymIbWjwQTafGPDN+YZvXquXK/stgQ9MmldFasnR1cajluWsylHtl5tL+JpE
59STLs51S/TlC9uHtomfF3N/ml5tyW4M3NnJepOdttCvvDoonpDfp0b9+QbAnVjIsx949HjER2B1
9X4h5TOAVnhEFPJKMl6jVK+da1TZJJuF0CtUW1Lp0q89GnUYSHib1YY6h9Mv6nykhvgG1FSmnQ/u
MRQ0C4zxJFyxRR87A2vP97msR8EFDr438s5IwjvjvnkPnIPipCRNZhdgJGHuy1EePcx38DjwXlL2
jDqrGyjyOIOaoff+yVEQkJdK9mQfKy9r+Nb4SUmdw/0Rup9sFORvX9ubJeVXFz7bWIBvsTdJKUg3
lzWoErCBomeFUXW2MImoC9/1l0zTAsGqTjps3Mg17s6+ZDaKYWeEtNkd2vLUajYVZHg8kBUv9dEe
zyVzfCDBQTnZ0+ODHc+GwHoDPiPDibFiGNK4k00kSPY5t88f0hFB2iOZYNtvtJKRWbdtFkh2GhFj
nwVYngz4UGW33zlJpxGSrcrmQdBZsXz6QbY9qkxtA3FsvGavz66D3LnfyvPeZ0RqZQG4d3K1pvZt
pc1JpDS1meQ+/P1F706cATQLCVHPRNm0dAgr6DNRmQ7/PUIoT9E4NrDYxqAAuWKHPqHQ7SulOY1S
M1zsBMQQtou9hxG8w650SR6SnS5FjFpVs8aVAyM1SMMMdCFDfFCeNnROuCMy5VUAUDXIYvmuCbg/
3QEdxB6fvQMaiyHhRlmm23b3/tH8elmH2gfHRcHWOm8P9wXMrXmFZRpF4s/ez+Mplsk5gUHXz3dC
91eD3F++8i+auUjYTcLz9nnIkv0HJLBB6pE849d6sJUhn5iRR6YXO9IzoI+NlrUzte3z/Oa9GOJ8
yAG6jrBwGs/KSBIfKIVEqPvjBflR+5Wwy6MiYisIuHKFIckHO6q0vs20BTnY3U/9M52V5PV0K5KS
gveWSl5dU3HHVYhybH5fMx3VdhfC5rotZ0R94Py5fV78Os6XtAZX7727Be85dLjq0B8mEHYYd+PL
iCkdPyfV0aN+VptroddM8YmiwReDypkRRDh5DR0IudSFouOhNcJ1EO/wKe0HrycyZu0o7O4QJgbP
nI7f/mnh5eFS+JN/5RHxaLsu4JTqWptEXUBD+YC673V15O0tfH7iBpmijFulu/wTKTpd6W123WQ/
D7r6c8itgNwWjTbvWNzd57SZqS590H3wLXjF89fQgsJomn6rs+rI7cffBQrzsJEec/YOr9wQ3FjQ
rGSb0aw+dIMvFV73N6/0cc6ctUfh8zVHzUtv0xxew3kMl+UGeQQ38ZmwvCVjZj6qfYHmgOvlb5TM
D3Y15Y/22e9yvuKyANX80X7eP2VEmOCpJrEHt4XD+0Ocjw/jIPVUH8sAXw2Ejzx4LaZLwtCJDsc7
rtdFshhOZZgmykfmqmtpeOTjOcrXUDpc3dItV9dYibimc8IozSrisPKmXhuW8X21j97Os9PHY3vy
cU6aw3mRh0pI3kO+oO0rPs8LrD4ydJnQWmg7Hkaz5cVvDtOJAbTWs88W+v1w33ZuY4xWI4j6EL/W
rWdXmNKbwhZ+LEvZQ1K9S5c1r7zJn+w3nwQqeGFnaZtwjBVDpxmbPUOvfC4mggEP0x0md1OdNNEA
NvKsSFRTwLCXZXaPOCYCiRnbgU+X1PY1jFOUGcon6txVnky8oZMsv5gxMktjnBHe1tpCUEw17r3S
IfTKthVfglZlZctUhYanzZlFHqnTJdIXyf412DIiUsn867KwNYdo+bD72oUcUSh0dUYqXNYjeekH
RvXQ/FCCMfPQ8Xoz31toCEzuHuHdyj1ereAJbECONxuHA+toQ4aOru6asScnNVQTDx2ZfmdEuRC/
NOKdXXmFDtUIbVwCgLseEP3YsBnxcTcs6ZAu6hDTRqLR9IstrzHpvDz1bg7PbDzkBZA+AFYC/2Fs
jRfFlzJLyYCGjDR4h+ry5jEx71/sktYteBFJCSfwuanXo0XCNrqZN7MLkBM500BukwDvwyxo3uzU
dL+5+/AScIfx22z99HsLF/K6Xnc2wNRAJgxfAeeoYIygL9SbHjoBnvoq5rAm/yKZSUzAJPy7+zil
QbslLA+Spx2KxjTI0vgQCsbmZ4yNVgEc9XQspnWUUnN26MacqJbkEQbPgtMMmg2GIPoohtfhqWBw
N69fvX3WLx7QmxyC1IsbuDcP9pspFwkF6iA2GM/2Hzzw54zXBaXeMotoYRundA624jTRcCrUQ6w5
iRYMW/l66Cw61wR6oUXaAkwoaZGbrRC17lvdImZBf6PXhmoiDoAc4naS9HTlwCpITQZmDnlR2Cwa
lTPOjUsifo5WEmQBZrqdPzWpHpRwYmY4CwQiJ7z9eJgbPkemS0x6dLvwAI9QWEeFTBwyE+CkYkKn
Julnjz71wE2maPBlA5tKTnLEgNQ8Q7Tb5dDt9q60PDMZGfx8Okbf2cMiV3CB42N+yF3VAdLb3kwO
z3uorHuVTmi49w3+ZGve/30E6NoFYsTBuc6ijBtKGaFtSNlyCYT356MwY2CM4KvY7uP5yyWMYpZ/
7xcCD51UlMKLJWYfRZwuYMYCcr2WDYOJ1EvRlR861NGlvmQGuJHizfPibB4HQkJI/1MAoRiAhZ+a
rBdxdspNWsSY5eTfYIZklukJjKoI0gWMMS7QaTGb25vHYZHk0ZxIqEj+4PQUB6afjwsqH48vp8bA
bFM/XjQWAp+yPY5i1TZtIu3T5WClt2dj7oMhlKa1YfsSsKMX2ywUvyVfMFtM1LDtJ7QL+JhzFwsu
XgvTExdjewrFL7Uk024sYBBXXJ49ToKzRxaJnv3kM9l6HWhDV/DbZP3A3nbogxEmdQeYvuUyrlbX
KHOzhfCwgcn09qBGNZ69qK5R9/DAwcwMlek0sJt9ieatdayhzA+o62TsrCwu7aIbt6/n0og+nA9e
rh8sX/FbcEcTSG2qIY900Rt/4njMWcegaB8nvZP60+CxpMwgWlIZ/M2vs3RNBYUL58OE5dYvarBb
vnFnZ1bNZn1NY64c399tg6UfNCrSBWVHKujCN48Na9j5QRl7lBdUTtYjuOC7rcufjOEeenyxUV92
i1dw99PP9DSGreawPbTm/otTU1VnFyKoBvYvOQXj3RuW1GVOsKy9z50nvexsRFX2IxiFyUuWG5se
hB1jKtKnrxF7rdNX5n7Z+BzROOtSKwF0W6/ZxEWzYBQUUgdakKdTRKU98iaQCBiIjRw/MwXoJKbu
Kliw1m7np8timOHFbKx7OOWqPpxLKt/ju3MRN1TmAxK1yLLKzcoj39S0Zb/Cz2c33qljne6Ivh8+
iqKf5xSfn5d17Y/WRRGvCQky6Em6L9XuOb8ohqUZOw6fCs8HDCXwwxixB/tX9w71TfCxCJiawKuU
kaEQdT/Uj2/ojXx0yqbJBtBI+slBluAbNuaqWCDUJ54VlToUa0skw0QzBHvE9bBjZquHaZWzuTZP
rT4iQjb/USq3QcGvXwRXNC2JJNKbjiPt1Rp94Hm8g78M/7Ezn857O+DBgsnOnid32+Jb3leABsWJ
DOJ9Um/pgOdD5RKNV3QBAM2Li/WeGWpI82hzmqaGodxsUT9bXISmH1VHsY3WSh2Wc/45/bja0C4W
1KlcJ5T4eQm5YtNtLh4ysQ+6Bj18W+dZamKWu1YM3tnKnpqb4TnHdJ+LJgBF4a9yxfM75HJkCTgN
6+osI9vXfZr40ez4Hr39XNP0XN0QJ/s9hFZ86qq4+2pwgIIBWyPbXF2hES3fAEkKW0CzYFM9O1Dm
utPEDmEqqjM8th5stA9N7yCih2DDsvXcbZiWkHtgfE9iWuNDONm9JEMp5vQT6Gc4fvYOumgizL5U
FX2ofsY1JCaiUzafDMBBw3ClLzGxphxKBQMzoIdfOpPZPao/2bIeJ6qJDUcJo5r92Drr0TRJ55Uv
bEGIrt/7IXHzSsB2a98mZpJBirgaj548Ahwp4DqU1vfT5knxFjKfli05iSdmxXzftxpE57BurWJx
+xzMPCDIZI6MM9JwFlzDy956crMxHEuOqUauCHzaCrhMs8vjyyDOGUALhObi4ftT68aE3pXZgmlg
4iyyZkv7ZfHnM1g4Zs80ywOp9yqzcxmexWLUBVizchxO17lRx2D43ohB9cCsFYnfvDkKRubIoSzz
bfeLe+pgS6xAAqVzlo7UX5Hs1JvmM/xsPqGoXOyLOPjIKB5yNJGU4Pkogfik46GWtP7la+Tvt3zb
Npz61abjMI4n25fLuWedA2zTIRIf0zVKEx/+lJPgHSm79CgJ6lmowFVKOeSXs4STPUS4uJniFcin
BVgchP0Wltb5Eomlb8FQqg5YfnNfdaOcWRrYVdjorJlxsprOnwauTBIksm2LMCLJDJUN8/s9Jxvo
R4N8pXjOm/cES5Shnl5gVilsSYDjj064qdAjhQW0gLjA74R2Z2zI+v0EIPogJxFuVmsVzjf3kRA8
QzfeMG5io9pMEwwrUODx4X/YMm5LYaYEVnS+WokBwWqQqHC7cRUyhuNMr9aTHT4clKaAJRKbJC5E
UOlLSqn3YhrHQ3VEYVqz7T3tvfMCrlu1hxqUZxJli3NMWbY3c3ckucSv/JqNZiYuPqt0pSxz3pfU
5GVJjAne7QY2SyQWxnvNag94BG2gY22n1GqGI+44yNGXrB4rUddhbs0LrjCWvdsd9zsUUS3/4mmV
VF7WdEluevRyrHk9Y6u5ReoGUgkBg9CwD8P6emAMY+RfP783zLkdCO4bRxQdRVDOCOLh3KRGPrWb
J4zu0azbwpLgKQg2C3+NPNaYMFLeCkR4oYDhFVzIBhvD9acJ0rdOCBIHP7W1//W0WEAXB4t3kws+
r2C7zK5Oc3pAw+NwdsfLC/SrEW8bbiZ4zdk3B8WCO9THRIngcIdcw++2uivvLofM4HTXdP9JC2pZ
zn2G+5B31o2oXOVXM6fu5KnRUQVn68vowdnw53rbr60QYwg0TozouhM0/UJOoQVzdey8rHZh3aJn
eC5sLCX7FcefsddBS+U1sBnFDb4cOpZdw+yXvSFPaFe2l2GneyW6+7aP9al96nv7FnHL9AFCPmIW
kRrWnPfHziNqI8RgE2/0gfXcjMJJNS5RQW/frJXg/NlhTOUOr3jythub70TYkaZTInegqPibbx1O
oHqVDYO+B6dxY1NjsR3FounzN7SQwOpyDhjFkRPJ4dT8Mgj6jPYelEfdn85vlkFJ9HW7oR4cXj6c
0mz6hmpxXUmWuqlCgpfg59ldjEUsPPYRwgBYNU4/Fw7X3XkBriatxUXArA+m6ayByXlHqMFyqJBl
nBE5aKHsY6VPSdt6b4vmsTU143yaUGVQxM057Qm7eQyvTXuMbYC8w291A7Bi5E7983aEnwx8+MOO
+6cefl4tkuG/qbRNgFTB2RuSLvgawdv6OJ6aAaSE2p2gGsSPJyLcMLQVyhWmwm9ERldrb6a0qyEQ
5f5zn0wxSuOaXjG018i2WVDKKVtMW6oMEXlJ710X2ENyYCF1Yf+qYfwBHo0PV+Os0bCaXm+rZm/X
OpPMjAr1FnDMvjnmCcs11W0aEOljUwPBj2fYsAL72vYSO/xrM5zvjx+Yxm7wwvmEGkC27HskhDUp
HyWbRGuCBghOP0P7aLTzMnlS4ZDI/Qs82llU8YJ+XPBmLZ0qzhZ7jz/HLBATtuky+yRuA1zPwJPc
qGgfDvwFki+NnuYlfM5UrwjPyfiIvwJYDT0ihb+zqb/Ytqh8BxDylghRGvMw3QN9XhfeX3rncEJk
Fpq6UU07bj82eJ/Yd0ZMcctXKQ63X1eDJ0xOwx7FOUeyyXB7MXo5A0Bsq99nD8BZhdOblD67L1cY
8hSkOXcCNisARrse2mOfVkU9/urnZivNftOOI1MES2HBSHZuypv4/jXkTwNm2nbPjWTTT9lKSKO1
OX8FROwAEtQtG/xvBr+pBWGDoWKxEzsX1Iu4KrEmMBDE3dmiQ/SGng1Ee1R5l/kb0NbYsysa2bcE
yYKRA3JRRDozyRBoT4ez9+E9jidF5zcCAcKsR0dqJvBjuXloby2UJrE077+fFP9io+P4uUK84oCg
vSzBG4XlvNm+D5MPbgGF+SJfk+VgyvZ93bkPS2M8x+A7OC9paEEMUMLlrmhf7fykRXxUTk4CR0GJ
n0tIaLUxnmMxu4QgkI0NSAMWW+TD5kwN4WTHDTjJ4EPMRa7AZTXAXOqynwx6Ks/ptlKDsw0SZbXz
dEksLlHxcD9hHBwBDhAPF8YHnQqpjvomNxLARWSUEIZAmAHkmXnQs2WftwAT+pefbyrUShrgpuDu
o/H3LSxImTvS8kPGMF7hJUIVChE1o2hZP2qPP8EO16pV9ziJPgDeORD5oSgXaWXEw0W/xt0Kp8Q2
Gja61T1gB+GGDXvUBLnWPP+hWslOAvmAt2UPmHrH9/iC4e/YwiuLjSXCza7ILC64GFsvmlf2FwYx
u9672MCr+nEMkEQNsKU+Dtrwdgq0JdXWy242tYPzUNva3cBDXN7W5VI89dvD3gOLZYM+V1bmAv+c
V/SElIy8DeWGYNNSP57NcYRVv6X+nH28kTlqLJHMHtFisSOPhXhjajgOIFB6Mt0197q4SyATLxnQ
zViVc5zxbMROfJSZAsYmmdQ7qntFKWelCyRYwE815nbCir0ggCmuNzOm8dsOEucHN2i0QGMM31w1
QDg4eAE7+LJQAbVsIu2nXF7iJ/XGNWxYSWxqLrd5nRIzvuuYWE6xOif2bug3mCvQCCL/aR3AysXF
n350nKIE3dgAVhYizfNKBVaimHuYQnChvWHvZVWg7Ntb8rY5DJ46rlwbSkBwn30fbAGnljJ7H98f
lTUGTKBQedvdekRBMlqQ8OLcg9SmMlxVG+pFtktqFn3K1tRweNm5O/FfDrh5GdAskiXDrAvZcgUN
vfe5oUSoDLX5JZmYmNU1eCNak1MxPBAhLEltWrJaZLwEwZuBqUPBJruFVF0sY1uXCs+idDmmH4+P
ic8PT84wQYf2UD++Dkd14PRA9FrePY2XNIF19Q6SdmANIbb12QG4MCrwK36gHoPmBw/9feY36L6P
uCCjApVpt3mFiocB0zTRHBHK6wAmH2S0W7kh04gVXsO907AL4FZc3Acza+uhOWqiOsbcZulF0+U8
a/UP/7oiMZZtQTYz0ZxzqLGxz+Ho70Y85r0Ja3nxcvYxhOltueoO9/l4CRAPokHtgMSSZmR2iRjS
qAETVX07fKNLNDHYOPZsN0zwj8N2Nxf3JoXbaOaD90QTJhoWdD3GFA9SpICs2Zi32qH08IRfybPB
p9aY+E4bTAMN7G62n1cBx7VqKPplyVJro2PxxXyD9gmsbgfCGDwNogVg1cmHG8y/0Yr2/2Jl0JlC
0YTxzkbDAoMPxbpu6RfRKqClC3KcwNhdcxYGVi1Oxr4v8Z+UrLz8DEaSw4TESxNXo3lmK/CsKxiL
1EMUqAmpVvrAecqtkXM3n5vcAQhF8x60EcaCAySKHIHjq98S3uUR1+1ddS0i/gxnsNQubybEaFJt
4cQP03S6iguOByreUUMPzbiulUFgTNoOUThMxaD/zOnlgIvS1VCjsHGcqFLqbfoMmHx8dIvbSV0L
7c+mmKXLzWhevLiJ04HkhWLvoZ8D5cDpBWvuK2Mno4hRHCRTByWRIH3DW+YpTFYjnql3g5TMtIde
QdUlwI80Ps80ssEO2EdynpslzmcfUCn4dpdZ+UUflvyCGzQpN+/NSclo52G0IffSfprMGPIvcCqw
VIwmak/jGe1YzA+dBiY9qEfAeEcAkz5QSrgvmHrqKiMRWZ+sbw52c7ggNBs+MXX8/Gwx53gSu24/
TzcDTlfAgjlzkddVt1XXi8y+Ld7Iq0bz22LYCGGmMeYeGvKXlVwrCyhVZ7kzmuYtXcDdSA15aou4
MRIgi1kdXfbsOTEL0kCX4mbY0ikcgg35GcMhDAZt3tYF2A4KldpEaU/Eu/m8fqRInbf4FKQ0Mnsb
YUeD4eWwx3O03unxbM1/LCgxmHa7fTBxsfllmAn5Hj75ExQ29WXF6JavWdUMfuNnZrkHafukArp+
aZ8EvzjThJgTo/rm2FWJa8COf3Ovjm1tHSiTodP0BpnRDWAtq61zyrsZkMKCkcJkV+Jz38P2SaPL
DGlMy+Tm836qMWIaMgXS5ZO6QzEvJxbhaMZggt5zaK093i0s2hD9M4y0QD5wmabs0LsbtTMkSWkb
X0yGphwKMiRUI1vc7FFhUtSRg3x5uN3VEaYzXBsEyq0tg7I73SyfZzBf5RQCJIp4BG6xNx05vocx
xdhMc2rUMSjHMxdIFeCSMgpBhMNgItl/3/iaK8xHu5i3MTeTgYlRLibUF5CUgMZ2BVBC5+ydwjxT
lok/5x10kKk9PigGx+x+QAIZsG+h/MRSxNHKO+8M29g0KpPXmSmMSJLWBhIylEp+lH5zNrI/oXRG
ip8iQzQVpx5skXqPtTuyqT7xg/S5kperbh/GsTmeeXKn4cKnLmJdR14IPw/3RsGKYcmid7FCv/C2
M0Mgrn2bRchLaA1UcFI5uYegkibsXkYa2Lh4iqX4skXiI3StN/eOSbs7xSSUGdLbz1flGRDUwLVC
gVqdWhldiNIbTBzEH7nSb0yQ0AeLh8aX/cYot1BXeYBExtNH2+qsO2yaTUtFx40eYHZbFdE7jLcH
pn0G4JBDbCxa3omZkptSIos2rmDjAxtMCtLUcGjSojMyus4qdgK5GDxNE1QMq4huQfXcbKqpDTmM
wgq9zAsax1T9vaP5caIfIMbGGffoNW9UQNSbfwvFn4a2dHOZHx7hL6NMXUMKkV4Uhmd42DJHPuXW
jrPvHQH6T9B6xHwdVDAPMwtJR5TijlaVd6jiMnx/p6iw4VMNM811cxjZaAg3QoIO3oaPJCx4cBnr
iImqPQ36QCKC2nl47UZGZQVzwmF7l40cHLT1VQeN3cDSGdviggkYIx7qlDeO9lUAQw1bbSJIDTV+
k35o7yd2McPWZEGysT/S1cP0KLIZ8ibmOy0ce0zyl/miMAFoWWPQ38DbGq9BQs1xZ35XXCf6xTtt
ZUddOke5pln0ZS+02+zljU+A5iegvoPZCkhle2TWaqPxws94dhi7WXQPrr0JCE4HhCEup5L5sPLU
iV9b6koFhSmw3cA/O6+zCmwRUt7/I+w8lhxHsjX9RDAjNLAlFAlqHcENLRgCmpCEevr5ULO5t6Zt
etNmlZ0ZQUK4H/8lTx4dUA7YMEtmx4QWZtNSwhNUQ3yQf2NhKqTX+Qqr0MJjf4z74Y/N8zOHzJEs
kZlmtNMVTOekw3dnd7Dx/E+EBya6ei5+/LygafYTtUZw8zhPf1iaNs2pXdUuuzmMbOfp34g/fcpe
P+RlOhl0tmwUGvvb7K+eY6VSVzgK+JX74TwsrhHiVqQJhm3uVLA2erYLnyMAuaPphQMu4nyiW4AU
3Gb7uLXcuIkPo6a7mgb9YQU6bSP9QSixkQBy2IhXFCYw9c1FEGr32n+G+lLKHQJrqGkuPn6UbEUc
Nejg0dyrP43M3Xa1egVtLKxmKpfPuGgcJA8x03V3QFcArkoW/Jfm0MoJ3PxiMQNKgYPWDtfArr6p
RoSVUiEEBE//HCJXaV02oRjMqXMiGuhPfKBx/y6smtTmrbnQv2EvZOTuVrZVrvUhIeFzUvfcuwv7
x0LG87fVsOc6qC3vtB/2KygNbAHXab9NAD/u9W/4mQRWmtvyAL1JeYY7ar4G6J0vXgx5vYU8puSt
BW+iPlenZhIxkK1xUe4NUvjczlTYTrga/yU5EhNx5eFsQBLVbmYoL8ejJK6I+jQBnBhKXuTauAmH
rvKCLB0RtrIQknMcuxmnMp8c8tqTASojf/jVBih0JFMnjcyCyxTDc6svKOF1/1nQaM7Rn6NGYL0Q
qcyCei7cZiRnE1oW+b2+aR6HRwWs7lXv1dBvZnjtejcbz5GyGg2/rz0yMIhRB8fRNy1+rrRCvLh4
RwvSnCDZsusL1RW7TLOr41+xsGcXAeml6egxAX4eaYdzDMQBAoApTzZ17vXdQEkP3Puu+AQLCSob
qHsKqXexEjZM/HBE7KvTjjgtPbzIDZNnBG7bwrogGiE5qPZE2GAcuNw7AlCQrcL9cgrBY8cP+ILT
x+hQzNWp83MPEs730yz1Cd8kgpo6pmTHPy/ob4O5u9nxgcGhDzrGk9YtL/KKUyTUeOLjYllitlmp
H/J6tqGx5zeCTxfPdFyaLgXMXJQb8yiSkSfx8uwtiT+CRqzh2nDV1Pdiz7rmd1dhbgLMTL8Qqj73
Y7f7bJ4oLc/94jvzIs5nCQxdp8xVgjpYD55dYMnkRSPzQQ2HEKSf2Pr8gD4TiAlNx/vA+hx7Ipvu
U+DDsYpAY1b77g7SQur9PZWs+vftjZDXPNrZ9onTevtmlj+xZtXYSlEc+u/NY82OADJ5bc45lEpv
qQ/+PDriXueWEvZ2qFFz3TtGTzv9VBcIyPoZK1AD+Rl41Ni7yarZv+8qfvdxEW0YW0g5+UCDxzyg
7VDJbYwr9Qu029t7phOE4eOcxw6zDWIcpEVWwUVhsZtAnzvCNnmtkzViv84iiqCcA/N0jz3chcQt
PjtuFq+Yl+4QRbISDhssTdFqTHcRSgEIceoCkkM62nvhyJJuRxe2oWWFhuvxqbP28bEYEph4kKFs
8k1y54pPExU/ZN7MphSrBkv1ClEur662V87FVToDH4FzD7t5+NfwwJxnjb1/zagE519yR3xjjasT
WcoWQtqgZ3m3owyY4QaL/sW8abJ7xqi6Q8SNnk8oFj2coualP5zluL5dz4nRAD54a/tCQA/DksP7
qzEK8iiDSe4KCG8QS0KkkQlI++igLnga3ri3ggUIUH1Uv5kuwWggtDnHUgZVuNJXun+2twAFTeSU
d55jrzx047wGfJLsN8LP/C869ksC+nnEkpXA6nWXLpJzDnzw0i0BLYu48t4S9QoWr/wzuZdvYrun
UH/S3w6FW2/62wAAJ8yBvlnkCjj+5hR/8+ywxmzqO5PVb3RRj+ONOZWnOWHWYuEan6/TvWaE4hq/
CQV77LmmmZf4PPUEHbeL/Fs4vlYg6S4BLuf17GPdpVYBRBjY8kY5JxBgHnmfwTK+in75LVjxjsUS
6FN/pu2WmZ8HRDsTAJBZKr0oqwqSoPdS6eNVWDoD2AfVTooOOc5H+oEvrCmiwfqVOrNbfKEO7Fxy
lvCMW3vHV5FCk380ko8SHpHwQfXizlYH1r57J87fdPZI6CEKp232ReGEdtuv9W0W+MAw1cQXfXeY
hTxUKVKwIPzs3VkJIh4RFcbER05rhLY3Ys5cIbGevDeYnlSekZtisVntAewdXn1knw/l9CKWi2IL
STlxShho2AI7I8VIQ26PstA8TsBPz4aJSXY4zZ4P6qToJbMerkSuIVozYcXKxtIYggc/bKk/PIx1
F/lBtEjSvTyzK6INELM1Nuzx41fx5c5NoAFVDqjXmAcV2S7Zc/IHSx+u7GdXrHlp8jUOvUu6fTwW
CUMNeP5fO0yCDuU0Q3LfLQNwYTo5oJJ/5XoSkXAW5tVjcwOLCHmDaSGxNQQ0O5Bm0+XrgAkmLEJu
DN1/TndtBrpOWOAHK7T+YA/7B2wHuEysWPeNU85tWEuxLVzDLUVKLE4UBXPqx3Fh1VfQByaw4ifw
c/YqVkLFz1b5F/a0zsp5UgrW9seJMpZ8ScDE70P3YtQxLfDtgnBxdbBf3VWbtPd/+B5HhmBgMMOR
mZvhqWl/Ce2ev9ZZAyAiulnVZRoetvmlQ86BrfOqpSjj5HXdbTqiOiMK7sBO/lmPFQcnXLzDMPGR
lieYAQwAqd8NTrIiMH0Rf1cMOsEiJ8Jh+dgjvEUCzfYpA2tNpsHafz+NA0t1uqPfAw/mek4GBf1x
ozdEh/yYH19vr7PwkCMiZ0TEsE5K3i8iYq2xf5PYljWfE0yT7ETtKuI8o8wvXY8tDalek7o1Knbq
t31w2xEgH3VeujsWwHJsSrVVTWYxSzyHJzaD6BiC3Lix7k2SWHZXzNkCnqR5r2JzfLeOURE4QeCh
xG3VWtMRSS4c1IgqdmZplCdt94B7gGcIs0UUAYTwBSTOy0LNwcxIXEmKFiEvbl1z+NOiZZJk9pv8
wrplz0wYAqo8jJxGoeLCkHm3BlXC3UYja0HfAcGyXNjeCXkMKphVpb2LZrdRBAa9B+d5DTCW7Oc5
Voi5rDwFpsRccx7CYhCEfa9zVARMFJK3axIv3IcvS+JXAYXHAK9MwtXrONQNXRmKPRtrkMsoPWnJ
ay/X2foWRU4ki26dI+cFux0o5MuBkvspr4KTG4hi0NMZFHJWERXXTGS4rnpcaqQuDipo3hC8N6Oy
KklQaKPOk9+SVQSHGQvPWEurGZD32ADjqZ+jQo5c6WdYasLZQs7Zgt/9uAnH17kxaBLkZNuLkyxH
QTVxTdEyqdWxf6AgTTEevLgovPIhMhq6daS7KSiWJH90GVJPJHdRxglOuDyEev8qfa02j3FO6yDZ
FQl1HwHvcYkfBwc3QnS6bDH59h2KxID22uLlJBxoRXRzjGNdyAYHQMOVfmmX6Y4HLbTCI8JF8BdI
gSvpAucRyUqU3Wx82TES5zAJdyOdtLz8SrnKqhnPrbLoXsekEz6rsVjlbRY4bSou4jaxY2VTPmAK
hiq7aBlfTdi/+AYPcCLopMweFSbfnrMQN90cj2/h7QudthQuY88K1MLd5MSdo+rWGCWyLV+3bnal
mhNz2gMJFEzrIu6zechXSBeatA94E1oh/AlbNLIVTfUJG33EhazGRSoVh3E0cFNHB6Db6Y9femU3
5i2eqv66rygT541hJ6HkGnG+FzPNqaL3oc9Tt1Vm28YAbVC+C84oDxkDgHGQchSyDfK/4hJlgy2b
oj/qrY8r+iejRa2pVvusRqoveQHQksIv1VMrH2j5MCHs2/oSADTWXbKZ5u5GIEGs1a2MYevBXzff
WjDvWcS06yugIUHAsJXKtla2vvBInKSRT+2U0GyK2VkYSt+ozbWggSqmj/kMtGlP5VXcImeRgbDV
5FCyGtQzBWNab9XNYXpnClpWJANVdqsvzI5JVCQ5WdTgQYzmRcf6Rm0uKrnTrXx+HRqJUIgosEJ4
MbWS/NfwZakVFFN20vrTiOVNhSlEGSTRTRyOlnAQE9PL1MJLJKbll7AL9fxXNHD2EgOaCWgoBQqf
0Fu2OHLeJJrTB3IzUwiFcviQJU8fCd4ugTgD2sz1dp8pS32SyvOA51CmOZtEw4tkPsqTFrwPPHjb
vkaASKfYGJR+1LDP6Pu8apwC9BDNCHGj42MGziavcARkFXOIEFOORD60YjXBuS/qvaB16OO62YP6
CXaH8dvMESrrnlqK8wc7s7KQsOUgCatx2K8HZNXFcaY0aNdY7cwXGLQYfAlN/U1G29YUGxew2KQ2
ZHwsIm22UhBtZWPkT4EUSu/kAvOAfNEmubKksZgiKWNdYbd9IVZU0WvRTqOW1MpGvVtp8ZcBal3F
f5WhbYNy0WqtGwq/EiYiQMkFIvrV3+pg1zf4WsXu26WdP+XlXxe63dyeUa70PAw8UwUKwlVIl9aP
cdS2HW8ZhDD11o3diCTzrabTvLAWG5JvrlCl5jllaR44AfJzcnul7vWfDgMcOWQyNVcDcbgteYXx
tpQuZrusb2WEF2cDIpPQ4yWsRBQHB6TxEBRz/0971oQloFRo3Ry6ktBFpP1abucPAA03pY6odQ1i
6qAvVW4OB6jAl/eq6E66CJAfa2XK8+sPBBhpO+VTMlyz98JfLAfJ/JDldjfHJQa8npEiA6X9Kx1M
cZ7S8or+4VdYpxthzy1Yc+4QD+rh86J/ku3bzesVovhjz0U5451w/h7RmYth2qRpmLZMkd6mFh3j
mD+RZTs0u1NWvsQs75ACM+YuH15CxIk5aIW6oyAUYVUvpMKhbAtazwlsyPnq0BJawCS7KYj14kD1
hvciuba4vG+xxyIJbXISqGDiKniIM1tSa5ezv9f+fWU/QjgjX/PPAvgnDYAx9c9/Is3JqZnNAzS0
sX39JxHqwofom+Q4faIHKVK4RLhU+Wo4qLjvBufxRwTFV8iudxHWk5id1hW848YGQMbwVPaJ+d+X
T7E4EN4usn0iqyzj08NhNNgSvWZz7wYFmOxx2BDx7HHv0kvHlQGGROAEVGqwIgIS4Le34amJi9xU
fFxSFmIHMUxiS7eLCNcAls+47RpP+FiURSvl9vIhh6h2usiM4pxFSV/aCoULn2HAvzts9PPm18+B
Bfh3YY8XBNfWR3os970HDGM4AKVnDcuPn1B/TYI1GhKoPjRdV69x8iUjx0pbtejZSqc3HJgVgWIa
88w1kpcG6hvVpzPLJP7mvYjwHDS/GRPKFFepYfOev6C5osUkjp1ZZ5MCiAki4WjAqtmfTZdTQXko
WVWcXN+ewarAhHBVJdiuOGNSoIOy2Obvxt8qh7VxOo1yVri8L0C+HA9XAXzYDEUXdsF7r7iqp29U
lHgWfy5gT23d6Sk+wB2ilQ+IAqRxDjouBH4B4xwYXChD91i5SHslbdoR2vkTM91m4sDJfytX4IML
Hr8zCG5xnxFra6yH0aZZJ3R8fFiLSzSFnTErnOJVyFN2inZvVFBX7MjYLNYYTxg52YnxT7S78kjy
3Lbdq4sJl0CDMtk19AXfjFzUCTnh13N+ldcSsBiheDQ5nSVnkxzJs7Uw+1rVxAy47W6DZBuEmzRR
6Ez3sZWL+WGGGI/xiPxSiA+6T9CM2f3lIrm9YX1S87jSRrv1+m0/PVh2zcO2E01rZksf+ScqvuzH
LzY5FAUA+k7ZIAx2hE1KCimZbRD3f5azPUjzP+TIonXk/zmqEKhw992P6DjQtRzx/QRUut8Hpxj9
4ic//OVLK2NVef1m/P3TVoiNCML+jR2kGrKLXImD0cT9J3a+S7hwrOKzo3FpMKS6nZV9sUlJB4F+
kMjGxuddQG3ft3qxit7EwCtHcxkBdJq25L3WEwswzLNr+51zJLIIgdsgOTd0G4gQ8hoDyoG0K5sq
JMb9q+77vIZf8l/JH61e/stLN+ZZJ9hlRUeE+klDBfs4Gu/gT9tAD5CIRtw2NiL/iUhotN3uunPZ
uCOMuhblMnS4Zwc2ZLwoMBwwL/MNjHxXnaLTbFEgBuaFPYJ4f1Rrfb56Waj+Qqh+dj+JyNZDdkaG
+8dg/f4RN/Uu38X+BFB72lHZDkftYi7y2x9bhnJEYHSk8fvxSznCp87KACcMR/+kRklAkvud/Qkn
rYCsLVySv2cvKOWrEH3rALlzwmnIf2mXBmUH9d1cYh3sPkOWPf4mU38VLIf8g9vYHhgKSwrdiGJk
JeASc45HSi9tHttYmBeBHwvL8RJceeirSZvXahbb8Uu15WlxsdLU6YPdMHm4vAjnBwnm/E38f3zY
BqEGrgMcNVv2l31gvdezc7d6LU1X/n4/5Z0JEQXXlNgGHVjlDrqcrAwmRdIEnqplTT/LLqD2VUSr
8hWF5V3ct3lAYoSnattW20rm9JGqg2WYc75H9pk11iO7MCtPaXck8chOMDuWuxBK8WFpT74oYgvq
DiUOmJfWXBscx7P5SRU/+F4qmo8R2kVYYbpHt43HmMXpgDakctmS+E8yc37RdONe88x0T/XWS9sW
IDDS3sxuVvPFcY+/SCFpnmzUeleSNIZygDm+X6LcNOnl+9K/ZhDutPbV1+GId1Ha6DuedPKUbezn
PXzNpXbiD1jz6brHajc3d/q62NQEBuH2sV7cPFcOHI2dYOAYgqOLTGCWabb2v8dWYyyG8FwKwjz4
zoO1em3v3arfvxzTsNSv/k9pbrmBvIy/jwqcRy62OnaOdK+wxAZLadIazCsWgqf+tt9LhhORVmOK
xaac45TQFdXmDmnmYcCowjU32q1jd9TfvGk7tmdP/mfiYgp3xBx5Qmm6Dwp7kkG/Ufi+n4onYaUQ
gGp40PKnuONRmXaO2JN/Xtg/v4Rl+lHx41g//pGvG//gFCdhOTsopNlzyiGwjGWwPoUQfCf6FKtD
xQJNjhTND+9dOVvLERClfDFwz3OSw0c0/KUKiErIO7IZB6+EtTtJAbqTch3qezHwu7OibRiTZla3
Q9kruYyzfMh2kz+hv5m7kBIJK4rVppAd+fly0Nj7FQOVjnhk8Gh4xF6elhW6AaCbN6w0EuRrCLat
ThZy2japblNvD+ydrK5qNluKe+yO9wwB3huBAt0SPGPojArO5hxUrYwGuuk5qwjIBO/LiVZMfYTs
y8QVYu+9J3iHnpLn5K9io2cD5xYixCf/UQsBvwjZyBt6p15o//SdtOHN0kB0glXlSu2+Zry6ZwKf
aUQgeDPFlbjhbsjozuhcZbxAVMJMb9AcZr/P01ykTFNHh6go3hc8kI0NsSZyOIS3XbBspKGf3FR9
3YOsjaRBEHGii9Nx9Rrr6jKGiUlL6fMt/82GdVbQYQfvr/NaDbwv/aP6HCXxWg267sTF15i6OQcH
anArG1QPvQmGTwau2EnvM+miSV+vgdVqxx4BTYb6wDKqFWoNIfwtIxSCwe//PxRD/A/pPjKxQ5ox
05UpR+ZfoRilrDfJa9Cro0Cpd/zVZb6B6eHduxoRs0TozZ5D+F+61P5TDsf//JX/Srh4S2qtqwm/
kl6vLDCBjFaqeWuGTcTR9v//9aQpP+lfaRrGVOXHNwSD0PTps/yPNA39lc2iunxVnM/cQAwXYTbi
hO0RC0DRGDMOMC12tGIwsbv3sV8psS8h63o7XA4l4wYVtae2A9hVYXgPobdkVd9X2nBS5F3bLkem
7P/yif+ftjXiu+nzE3WJQ7bKj/vfnzjUhCHKzbw8FiOTY9kW9sgbUJZ4phmDQliO4hUvVTPcShGL
pvytFhHxopjiVXxGJQn80DLl6yPGQ0AEw3QM/a+VZP8hCMnQqYOjO1qXaUr712fkKhllPmvKozok
yL4VDpK+kLD1mt1/eVb+QxDU//pN/3o8X2P4CgShLo+9krp9Ljmz1IkCUumCDqL8Nyv/S26j+J8e
mCk+nQwWutYk+V9frR6jaNQHpTh2j1sabIcMYUdP1D3Dr/lC4YmIKEKF/IC1KvBJdqj92jsbx395
Cv7DFSY4kjIsopQIdDf/lWoZD9GjDelZOyZlR47Hcch/WfECMi676iev3Oj9lSgHKiutusduAJst
vlfNKKX2S6tJ0TNBvR7LTD0O4b0p8LnGmmElD+NPaJn7qRLqu/+WWCpJs/+wmNByZBiawuNLw+2/
0mA6IzDer1QiCwvZV4iGAQFWbaD0xa4pBg4dzcsLknDfXIZLUgdMXz+PtD98oqEmDei7mcSe1otz
6QERxDQryEs0yBq7dXK9ZxcwQmIEXSHiqJpIhxpp0F+yeuNjkzxBIdsgg2WhIx7LLOTXL4wf7mAm
6WTZqD/4bqcsHcbHWnXfzTH/q+kjRSCGAE5YN5+IIDgO4tyEAHs2VnttN7x34GQsFoijsKWNKJ6a
bsVsnp7NXf9x5QdPqiOEHp/5oX9O7hsiLRYX9ihip9wBYXSyyXydgxsjQbrKs63wIezGnbBTXXWh
I2WAZBXvLEUmhx0IRJ5pa3aBoqbVkSCUMXJC1SJADHKWLzJDPwU5dXijkZv8sCTnvDx8IwySnC6m
ITe+XE1a+ZBssqdwZfGHZjaarxiPD9QnAg9rMCzQLTjZuHEoWajwq9M5gogZeAG5IictPLTfPV56
CfZoKeQLMMUyI58yzXaUn7bidmKCY1dFpe2+R1+GQkcdV5066B0Jkcd4GEz60hc1Zn+4WXZ31IzD
bwDJgNtZhgrmF47ksniGao/dPuqXwpP/eqmLcVy/mXZm8P/KtzlhoV7KBrGGBXM4QeJBMArS2glE
IF/CnQrqleRnxolxlu5T2uHgv5MIKrfazZAAPEca1d8cmMkyYNra8eGQApDgAqM7u2Dkg00O6UdH
JpPYUz4XECRIQ8L3ClIqBK0K0zUyiH+o3xm8zVX4qsDenrGySCuvMBEEOgiEFGQEhYPgJMaaDkVq
hW57Em93XfhsUMOgeHG0vXaWN9l6/Ku24NhvCa0KJ30invIr+p/68EIU8YG7tP0oqKKev4+thqKB
MEYtPCkWh5EWktDYQPTWoyfekC8htMMx8ct58AKB+25tcPhYeeZQdggfyjt6j+csWDaxW1S+QUHG
KjX9GT8p3cVMh/BDtNkjQ0FfhQRmBl6lzEVkynA1ZAcw8MFgJY7KOVbdv5KzgIHkgdZ1K9H77b9U
Uv/2kHXJRh4n3lJBWA1/CJx8hlcrjTVkwFJVdjkHmppIiX7KyRE4zZhuwwFJcuDPuTgl5oPEmr1t
eLcOsudhq7xmREBM1lFLZo+eMj8scctyFYKT4YZ6Fqthl14L3RYKq82cdnDE0JJOACUDcta9SRvM
KiD5TbP4CqFoNaQ3MFVCmtEq9bBCIA/07qIV/Ga4lUJX4nj8T/BCC/J66L/GS3SaMIDyBspi3Era
Xr1veQ2kTnxbdiDrIBLRkAOD9z3YyBVBU80xrLZICEAoQErlV+HCgNVmBTDvmOZnUZ/qwWu7v1nC
dgJwlm4HA1SmZ1pF442s0U+0LboFGajtHiCsghdFfs4R5Mk14JnClgjhhJTpfSl2yb04IV2HtZH5
HM108NYvRmOb28hTqb2QvT3ID0VCnT9QrCYv34sJL53gEPk7OVZ7NEdQVonHXak5lM7faJAQc0/X
m5LpybskcASZ17+wjReqjvVFiNcQ/QJUrbZFjwTjSrKJWdvqa9MLZ3NepOQKKAA29gDKJ86j4hkT
jLXuBbvZJ6YDScppHMOPSQjTwHL3Kj6Sai31i3teumyu0vBZa5/wTQkJAgnm95ZnzdEQeGzwMWPE
LY8yWjcbBWoByLidJD7APrRDhuhkL1HqKHggR59GuzLyR3Syyleq+9VTma14YitEJwWHFK/idGC4
iBvir3by10N4skrZRu8O/bZcF470MRCwUf3qdvc0VC/fRbITg3u6QcapGmUIjY4HArICZWH250/T
ft1Jy9glO3/sjnp9xQ8q+yKigYLD1WJr3F5eYODfsjR06vP4zsE0RKQ+u6UD/gkJbldzZ9hbkjN0
oXfhycQB0r+IrLFGwTFme9X6VonXw660o2JNw6BZwlSUk0jVa53ZWvdeElJzS5hhZavdcq07vNK8
F4vgrkPxp9assl9wMfQ5wWWy0wxWmc9vykcN5oX7SCEazueIJaTLYP+OjmX4pT8crVpW2kqHm0L9
0PsjD5kpulnkNqBwGw7BbWuHij+2x4ebUc+4VH2clf0X2cH3SYNOlZo/MDjxHiV09yJJOZvBLaPV
AecJwCkkDiKReXYuXZETN95jXPvJrtzhS15SyfLEMph1bKmse47sKN8eG4dH0erk20PfMyesnH8l
XoPdY1WCC0+4uvGN6wFfbXRWCcKDrm7xsqEotsjVas5ITlFqImMjKIMox3u4n3UgbtIm48t/9t5X
Auv4ml+qX17pEGSvQEnJ4Ssm5WD+aLdgehwUi18cGZxJc1vYE5pIVlX2mS811PoINVb1rgKaR+Le
z0vcL4aLF+M1xRSBpopzDt6FPukhxU2FdHI6ZXLEgwLJ8qWySL47Ind/37t8Ga/UrykCS7y0mF/J
oq/s/k+laZ3exD0tR9lkc2+wDPWQbwiukIoCZuE6MiawDC6DWYYdv5O/8FnM1E1OPA83w2My4KJr
RFW48TZzH8ecFANLO5uDnXvDD6vtPiObYTI6NpNFnmf18th1a6wolpnOL5hwVXIMtrn7cLB+oZWf
RPmT3Tp5Q1585F+T5hbDIejjGVx03pLLSkvCyyHPOV5xiWYfybp1KnzEvgQqJJItZ/Hp+NlESbrS
NJ8UtnAiQpNwJLvf/lUfaWg/G5HOCEI3IiAlcKJuF5MfZiwqEK3JBiICyYLhz81vNWN3mTf29E2x
/Ra+sMgxQWIvw6zNzstLvJG24S+SK8w4jJg/uIK5mlPR3KW6srifQCf451hA7T+8iaRasBb8IZmc
k4OxKbaTwxHyBVlzeAzsdhNvyKII7AIvCmQOeAfujJAsQKtc1Jj14xkOiwcBDKsOJS1PkBX8gYfn
n5nkN67xcHIaKTyCE6DGv1XqCXClIao9Sr37OIWI+jN7X65plhd0a/+wSYzwZc2urvWPArfCrM+i
V3vdKSeaocLcVi4JPFMUbreEHRCrVXUgF+FXc4VDgXTTpd11qhyS/XYTgKrZOHMnYuXhiX+hc4k+
S/Y5Ikytehl/SSfVQzmLJoTHvD4/duZv8QXFW+LpDHbR9YfCWO/lhdVcCm3cVmi6/OnnzW7JeKx+
G4ZaVjRWh2GF6duRvsUrrA7FhOzK3mwVuRLI9wMB3G3cA3iE3nN0hfWUmDLY6ZYMNmYwG7cJAI+r
PbtFTEzUYF/ie7nUHRA93lAp4U3nVDG5xdNgjl5rydeCQHHy/VvC6mAVADbc3DHycMtIT5HlY4+d
UF5NRl6oDyxK9JPgtswfS2PRof3n8+T07hFqgZnJw6LR/YVcSIRTbnDr5vy2Cq/f9bVuvvu9+bLe
+D7OdW2/iTK76pxjSBUifhx79GRcIz5oMiGSUGmXzuMwTizfdXSHA5SqipmX3Dw0KAvT7vdG6gm7
Zkf4e++Op5KYQsp9qP8BVKaUVQQhRMVg7xRf2kBT/cTUyE4FQ8K5wYutXMVb9yfw4E7Cb4SSnkLy
GY/j0/BIUHyVRCMJRwa6fpUgjcQXPnFL2GdNR+G9dAxWx299co9S/zvpMa2Ohg1E09vge/Jfa2gb
RVe2MwT09wcRaClBMxwnd8MX/uM7jO5Hb2PznCRzpJLjq4K8oBupY8tdk6xilRtub45doNuit38/
sWLskOwdNYQPMKyZzbsGLgwSjUiqooHI2MSErgm7/HecRwtcHHPMGOkS8NdnVcNK/qH5YNvAzB65
UZtdb98J/PnCW3+q0G7y24KnpGM6SaEmsAihSDaRRoFL9/SyXTg9gqj84icjiWIdbZtveamzZ7jB
Qi5tThUdvwbfDgfmaR8zMedj5MP1hShD2MfdlPwAajp+41UsXRoCiAF6reU5ihki7NZMSpgHXfw9
k1R94m6DnUbLiH4CWGTJnsw/qzhxFGUZ8u13QeVpK+aChcgS/c8jop+jyXmGde3ALsmfgpdHE/GV
zv3IvZK0mS2wu5wrOzkKK3N/ibf/d+kn0KtGYzbl15B67mU7c8k+FnwLyyvGyYn9rCkOX5SdqycI
cKZ9SXnC4JLkNpzCI+uiZS7Y3Mq9gZ18+foyXCKtxQ06dwbWI+krjTMpZEFAvIvOoZmSABbxPSPn
UyEs/YjgiWdATCzOhBChpGGdMnaBh6fWvAicZQmVGzY6eVqnbtsTGrmFIIGInhfZwpBs6pZ0CA9G
CLwqFmvcIiRVu2dLxk9DL5++53MXG4QYCH4DDoEWcTQhR85dv30dPhtvAqnhRwLsB8DkvOdgZaRH
+IkdtHsjXxi34SmB3H9N88nuRYAMTY2YXWGxODN/zs7JB2XEqgfd+rYrNFfI+AVbcx83gcS11zHI
XMOta49/Qt7xfvyKZIY6FhMyVZKHqxjsoBbjibSCTqrPU5xX5uH48weOlAx7QLlW96yO1Qamgifm
MwTTt7VFj1n2FOymu80Ug63KuF8ZD1TiozJ6xGV861wNp9myN8/4CC2eivlLIm2K9e9I6iftRLPn
z6yF1PDlXTO9GuPHk4MLkreKjCfYKtWVECKNpIh1tRueC0pir6UxhZZKm/7brJ3kmGIBBFLHxDd/
5x4iRRO5IZIiwkxfEK7gIRTzCp/m53vFNGWtSgQIbuzwreacEytuytksPZShCWM65vK//jowkCjW
ONUKz01q2RDgcwhlHNMXM17Kc7Ie4XdSVxUcndH3zvIDY4TSgadzh6iPIccGB+cZzW3zk32SGXgF
b6umiwfh2QxUOZVDE1C7KtB9qesCnyVMerhMdi33CQdFayXMALew9Sf7ovOsv0qTBFtX8rLPUPZf
VDYplsA2xY5PD5E3UNa6RAfJcJL/qH/SWv0LGTgx1hAaYgbWY1VsoTIEL/noQlv24m3+I3gqBiqS
0Jhqfup9eMesPNqm7rCiQjho8LD9tVzFg58DIhxSX7oxKWek7nW7wg/GdWe6TMvweBpAXTV//fq6
r+0mO69yo2pT5AH5IKh3dq7qn3Sch0ehcokttaXhWiLjqaHcf+u95GoRe/sng2v3LI15TFMwSAa7
usB78zrwk8EWf0qXJ6p85qITHxRykjRSidSU1BrMJdD7DHNnHt/UHX3U9lU1Fz3pmzQHVqTZ4o22
G3/v75X5s4exUS1xBz45mKvywTh01WXMwDMoPYvtiO/d6fPo1n8q25nIkbTfhRfO4pecKMd59qyn
ENh4c2UzZam6vA7tYSQfyrDFTQqdx6jL76IPDSvMMz+9/Ma0AnJNjznCD4JYZ4iM2M6LA5ulcGbf
/i9wrPIfYGHJJPIfWNOcQuf/lTcfBZIxPtr0fazWIjZJyTIg86/YwGjXIld5wH1aTo7Be7t7GYv3
vTrvhNv/Iey8llPXti36RVQph1dQImew/aJyWkIRUET6+tPkl+ONXabqnnvC3nshhDTnmGP03rrh
Npsr8RneifD2gUgT6OIg7md6Xh0QrtY76Be0zF51mI9ODRgU9+YZ+UZPGjGZg7aj00yjZKe2tPDA
UokUtvle6RadPqDaO854xJZtKhu9Ec33J3EcHkyEse/5asBeFW2Ntb/CjbBmlO/gxegdlclS+zxz
wp8jHn8/g4nCJ8psDNpCPo7V4YAk5g6JzoJj0YSWKWJjnNGjNwztqIhPgCCIgW1HEmFd1ISblkpt
sM48wu3s/KBt32tAbqqjU7/1Z6Hxia8wYYFLtydSI1g/QT3M+4NeL7ldFrNwjIvFkVub8jL40Nc9
WgB6dY8HQJSdTwhxgwAE29q7LovVF7gNEgHFWkZ9ob/Tr/PCIzXGmhzYD52FNOA0wfbbwg5GhhSA
prppQ82LV4aHqPoQPHXs471MrD2mDM15fa6r/JXT1XtjvUYvcGSd+pV/mpO15r0Kzr5C8hF5ptuO
rzO/FzIRYPJ80Nac+R/ES6i/ds+/PWPSfyc/ca21lVik1ea0Y6nmYEeB4dTnMZbiY3csPnGm0TWC
jIGnuHDP8wsgzo8Il7G/PMczrzzU7JRAuCr8rY0XHxHYiPmYrKsdKh/G5f0BDcjGup8va7gq2jcN
+PLV+/tdIafj58xNJkdbAbFvaooi3Y1QNM0opFsllxucC4k4zClotU/2++vijL+JATrgwLlWOmUI
McEePJ2NKZ1n/SmkPNtFT9Kr9g82XMRSnSDwcCgSyuvSfFI7J9tJB9B6xabB56Xa0arZNCjxLtho
ib4bihSx2mmOiSzLgN6NAmxqK4mmFAisXeLIcAeaJXr3nD0ERSa7U2MH7CTIC9D3+ADnesMQj3o9
Ld+M5whRBPcLXDwqPdXFSpKx8Le2CRE4sZSdPkdePZgkn+JYCxGJeNH+5DLRZaY+WIWc/IIVncd+
dMCc+wwIBCU6DIl9P9Q2wXiok+qDO+R2Dql9/bncFl+lpx56BAUFo9xUtDMYEKc1z1zf1DjvDE/u
qaOMUGjOnWyaEQy2pQXPLQy8cBtHDgousF1VYcW5ax5ujY1IQseTBZiBdmo3MbFU6e7Nn0nXpZwv
um54Rm0SbiNhUmzZKw0vBbL7KOZG6R/duzGsLMiiLKG5V0TRvBvjKXV3E8/Xrtx0fSAdMeXX+eWo
90y2fm18LfY80vgTBvxgx/IokL5JMpVGW3Nkcoao3GwCGKS0+nxU8bnWXchijG2m6B6viKQ93uiU
o/nJ/ftR/v2yyVSTTbJ5ZEW5u+z0LGeDU3gtN0VOi0ObVrijtF5Qvp8zg5E9kPok0HR4sg0M6tsM
kBsGztN7UXk6M47kn0h6AJI15aM8AKFTnk4vUTw2EHZwggjeaRnLHyA1Coh5E5Q+uGa0DIHI399C
/G0sR4inICi6IBHRcP819EQUilSsyw2bBpgOQKA5fNgRvRTZav9dJ9mHuUw32Gif6l26Uex4IsKw
kg5YbDYGOspx33VxD7SnMcjTpb9+Jsd2pYxhOqSJHXxGzo4+b7JlBiAeMQv1jeyQTWBk7pFVvcLv
nzQLgktqnBRWSreTmorcLtlqpt2KEw4APoc35Ln8pGzI58JugPOejhsqVqqdcflCQYRmaYDQdcv7
pBwL/h9uR7DWkBHoIqIw4lZ+Sm8P7pz821ImCppJxIVmMIzvy4Jv8gEtl1VfP3PnOsfESWe8XpFx
kgRBggiqVNTDdKYIUsGpdODoN6ZvxisJH7qwsRxh6+6d43j2wtGNWRbnpXqsP3H86WtvhLigP5g1
LPN3RjZxwdn+fEhhQxzKmTm9venT7q0cMA+oXKAIEZzajIzSYU39T1G3GbAXezppNthtmc1t1Rlg
5Ldol/sO4RdIcjl8rIIPRLOLqlvQTrFvdjy77iIqaHlOW8dpHc4iFqzGyhGeTpvwA6Evqw/tWXSG
RLuwPo0l9HpLFhmq9wvawdjqCUbP9YvCMafnhSCWojCfXtXxiVMJHZxgRONLpTn0908h/xr48+2X
uBstq4Z+iuWQuS09x1afXvwlKI2zzRFYnvm4WDmBvsndJoqeGUAk2Fz4Lgn1hLmJd+Lcl+xyExPQ
QD3ZMsq4HQrh41S9V3ib+XtC6++rFfuruV/vvj83/XP17bmJ60a6xbe83AjtmHZJRHqO4okk60TT
LvPMVyZDabJp5desP19Wj5LgpV/WW7NfZ2WBolVQjTuJjZInZ9MszGwTNVO1P4XrYzMEAQWWsYDZ
C8pCFH0vx4o1aJYh0y9DxiiZv1aDeYzXDsWLo14PJxC5bOBVkC9T3CZ/36N+7by7RSbpwgrpkYqp
q9rd2prcyiQ6CfF5Y7D/XupJpk1UEK8X3DQJSDD6839/3m9Kp/984N09CVTRrE+3BO4u9RxSDqVj
023f8aTRz2HyBwObhDx18GAT+fV76iSRSyrBPYZy9+BetAt/uqpkGx/diKGsr6nshvJCZOstMs0e
SMcH3/PXDzQUARWGYJIueFd+xQO1LOqThgcOH1rF3EOnjS4U4/AmOL2PSkpJksTR2Zljk+OnTkui
J4TNxQtNoPhJvV5d7ZzNHlzVL8WtSVaoohAbarAX3V3V7Rrc2kCts02YvxqDk62IFy8dkF3jvyJY
8qXLgt3L0RX1we3v/9z7x+z75949ZpUQhGmUVtmmhutLFttQuc37B95ExW+2D9RDv8jNSGEVVUlW
ZdFUBKVfxb6996GIj24gGufNjVoczyQId3b7i6Mb65ByUq0/w/r5pozD5K0GXqu4p8H0ViySzr59
Gkw4FDIqxKkvDzZS8iSGj+Imfy5L/728u+1MTEI5zJTgsukNgVlzGxo4qc8FGlKjdnJe9eiUe82l
fYnlA8MFpaIeQG3sZ+k/OW8fZcbpP8OjDEFTkBGxSEmapN89E0ifKo1s2WzDnhg5Zzd4YcydeiRL
7JKd6iQf8gw/YguHa41mFg7jQd2WtHTlVTHhELxBsjntnumiaxuSH+3in4p371n98D/Tqf9KFes1
QwKcEb4gwS+tt57mB1bBgyGhYAvpY+v7Oggm0QjNxPBZdC9foCHID66Cz2U5gCpK7EUzzD3tGUSg
k4/nN+hGtEUYPqPegE9ZTs8ELaeImoFpz89rGI+QJGQQ2Lj5e84SCAMia8w1Yxs4wtIunwYujvUF
EDm6gj3UUJlRAxLfRvno4oA1bdq72huo7V71vMT5gVe+tUav4Up1B/OSMJrK0ralOgzN4QRM3jz/
FKa0i8g0UzzO52687M/Hmnv+120LL3PrPX3Ml2xfebnz93v9+2+IxFLXJZUVTrxbVdFvXspK5L2e
Mk2dQ8XFZTVllkQcuWC3PfPqINFGCpAlFPMe8aXDSm8QA5CqY2EAcgqos+lk7L6OCembQFSyQWGP
laGypAU65PA2DUfP9dANVoQWefQJFCefnBki316LVbUsxtfnalysaIp/lnOd2Sj0jbG6MsHdJA/W
kp8rqyHydhM7qAuc04W7tSSN5CK5ydm531U7jL4sZb0tOPXHCAAfbhy/bOJ8nCT2myOlpyHeLSZp
lXLC9vm4Igc4QdZlQDphtvfjQ0NSQd2cRieq5EYh10MbjKQbnV5aoGU7cHPhJbu9IkykzRggWm2Y
DcpdabMSLv7+/b+knv9dX5GqUn0J3I6+1ri7JyfRzE9Vwm5jDpURDaTCxSlC5jgCs8zSfPi36y1j
GxuKCeeOFqwSch2rWTBuek0sTLi0qG4qbgr59Yw1E/h27SkrhT6QP6QjOqysxBhVFcLLYQFSlqML
QK2cyjkAwEXg4MDK94MVEoaUAYAdbqUppyhaNpqFx4QW0rBXcxhe8JTQQg+tEyeLvg0qTVvaaoh9
p/EWayZgoo+/bwxf/5fVluaIqiKRlXWJTsh/N4M6jM+VorTZhpyBf7ie3OsB629PpNKHVxsBhZOM
oVntwNERXdJqU4608NYMxuBMkpySiVSnEzscudFt0qzpliKQWvW0NqY6R3XMze7lZoBgUKipKDxj
hBVMptoSzBsSwZMxTvaGgqACPv+YehjlP42DaAOJHJsLgjOL8CjmnAACYRDyn2xpc/XMDwXThIcb
pJmi2afviu6DWCamPWP5GejaEVhT6xYYFpkSWD45MgOngAh2WmmjloGjMBJsWNUW/3IUl96exVn4
qSLOoEC5t5Qu6MTcwQfY6V3h6SAf7NNYmCD0ZDqRz4gvnd3GF2cHhCYhCBlt34ZPwCJARwy+n8gr
nn02Xj8flPb470zYYAlLCWdUvpXEXNAfMWb3Cu8MAX8scONPH8zCCMYhH2mWcASrXp+emknvo8N7
yTzchabsotR7Ntob47JoXsP7O4rPpkfP1aMwXEgFgstRPiYdEqoc9qf3y5Piyk8JTC+YfYR2fyiT
pptj45hj3/dvdkmYBpcVjkWJTuO0Gwy7bd8Xp/Q5FhX90QIKN9RwaJOsygOPMyz9y/opEi2m3GP/
k28x9dHFQj2YaOt0iMDkOXJDpqanMfh9nuU1GhUFPLb0JkzpduLtvVjFG9UeyHn+b4QSJXZyF9cD
/T/QW0ss6pbEWIBQM57+q8cdQdIyJXSYyyJ5jjkbdAhGjAzlCUkGjAmtFNkTAp12GzuNBCv4Nq83
MX87vGHfqo508TfM1269H3MdopTEZoESA4Q9vfrLHHY3GkEHIOeIttRS7i8r3uLr4RPsgjlAbw9F
bYG4svd19Th0Grt8PtNz15irK2r0MTDCocY2HfZQGyPLvAqjChoelSWH6uAfwQezhg0PAPqsmJzG
9ZNJP1vm6I3ODMNmtIoptkfyFPkDh3NpBISE9XJUzdmw57WXfyQgAqp2XhvpHo0l7Qe6cViPTmzl
POKFDaZtRfrXQrN1JkAEh/RwbcGOxqA7+TsJTQCf4lyXg/GHTLubnjv3FjooOpS36+iN3/WZsHai
nAYzZZ7NTruGvVG0unFmCTTiQQQBKKb1f5Pdk0THJZ8mTS/4J4mFPM2u+IciGBgnjAmqDjSQYHyZ
AVfMXwvwwmk/QI926pQBO9PIEemk6BShAuCVBtwJDNnvw15selMLbCm2AiGPhDGSvDXwtyh6RjkH
f1IDrR1AvKFGwaKs+r9UWBrREwyJQco19Ccy+s5X9+yemMR1I476w3dzUVNIgaRBqdHj1QIkPiBy
n/OsGaZysizCrcnyX5JYw8BDHSKDtHzQcdEckStXklnNvk9Ek7DYNsN3ksDJuA/tT2XoGshC82Kb
B8hE5dhLTiX2T09hXiRknyD6aHwD/k56cRX9wMiFvoJweIGFh9IvrFEoASmAnjoqeXX6RyxBVtDa
FFg8ORgCcU8X6DFwzMEwW5ZMYCct4SxnXsCuT2C/WgOJTu1QtOoPbiX52thChqgsgGcx9RnRzhrR
ikGfhWBXMQ+GaEE3YiI54o3hrxvsPn1CCYRgJBGzk/fM4vIK9pHR7m2f9+H1VgLR9YIWJuilXwYW
LuNNRBPck3R6hBry2pja1Fh2oz1JLzNDC5aJYW0MhEBAJkds7VSH2hM6bqxqQLxxyx6aWbpjxIbR
9zRlIAAVGFvvute0KruBwsi9xu2SITJnWPZ+pBviISu0TttPWAe42wCwG31sGq8aX+VkD3bXI1UH
QxkWS5kBxAsma4vYVAOpFwIIW3LbiYiiDOMaKMq385s+5idhLG+OM40h+McgO7bn0zTqRlDt7Kj/
PqdNUpAtBMfQRT+5rppo7n90LXkdiOdzuyHSpcGf90xa0FBYcY7tOV7DwVx66qv2DqsvnD8LqQFU
wcBJ5gwgfUQ27Gm8n9UQpVWoW09Sw7MyDPRlXyCVnVcsIExUr9EHXU3+0VXyTFQPOlDqkmzXv5C6
Jx9TXgFjqffaSsd/AmLS7MRD/KE48j9m09exRr7nQYYRkiFAuWHhLlok9JEXKJbYWinvSzjlgKlu
FOBfLKfZWF0UBueIwhiTzXpyTsvkrRGhNpjn5/aEze2y6E+kSuAagPcZ+Vavij7ukN8JVrlA48aP
QLVj4RAefLDBi2ovPAFxBc0BUzeqyYwmk3U9auVigF1gSqPUxMGNxmdpsXqj5WOoLHiKsvc7J8oX
oqQS6zGPZ8UzvoRnE844e5vNXMBGD0O05xn4VvkpoJpiOjKn/sKE3C/LyR5Fpw5H80XCw3xdshu4
AszJ5wHwn7HmxB/E/s158hyJAFvFU7B9oLbqF38g/eEGjNWIDogd/BuwX9nXY+CgvzAt3k4UQBC0
O8DQ+FRbjwrOzlx9xY6G2o/WPscwtupp6+NK7n2EfKl22iAgE+HhDEuWvWxoXU8z/yqNlSe6xKoL
V0VseYe0se8AKqIC6myUK97pxYRQ4NsJsChGYsaDOd5vpwRD0jnXqpomSz8aW6Xa3kJVSzcZFo2w
2pw5j8Ws/qUO4Gx+QQ//d6Up/WytGF+NFRr8ssrp5K4Er+Tc5/W6ZpsLj3V60MJ5KPiTvKztG9ry
xFz7RNL3PKfbOXb1iGbP5aDCQtOaG8s1UWuI/WVcRAEK4c6vvL8vT/zZi+TyNFE3BFlQNOxB/y2D
leBcCGEZ0Ys03E45ZDfJyS83qxr8S0/Q1HTrxLGm4RULFQwiD1oeWl9k359PDNNUdU0QNf7DXSfW
aKurIUZyitAV5WdsjPQumsYnec7P4mfxKoXCcuIhDS4DwM4mZcINlaiR1PNT2aPwsYCZ1NY9F0kl
71EBwsMvyP82vlQsmvJllAiGdUZ5YQjqrL3a3em0SLV9Km4vt4OBqiEVKi8LyXRG+9WiGxSlcaHa
nQbiiHwoE2ZeDlvoRvxA1o6ozMJn0WhnILJ6uJIWq+ursciTN43IwlgsScoW3DPf44woM8J+Fqq5
NTUYtuQpXQtsIH//fNJvP5/JT8fR3sQj+tXy+tbSKq5iliWZlG4gJgkR4OFseq1eFPkYFezQAOZx
KYC5on2rh9JGYxZDLXjmpHFB/gUbK5wImnsq3jTMUCh+/r66rzPw/c/7/eruuqvXbiCf8Lemm5y5
fyfDy9ufCIMuoHBTysgL/XwMoYfT2tL4CYvu7cHn/xwQGaIpajpp8gbx53L/bn67O0Lkl2nVXHnZ
SblD7wUaIwoOTbxITOCFfdeqOfYvv4Zsrnm7MYCne4DS8Co8WHV+vRCavoLOkM9UlLte2olemn+T
knQj+Q06DQK4UI5y18/qg1v+6IPuXudWVOvoWp6JMa02RTgRI+w06VubZA++kPLTCGtIGCAlmZaL
Rvv8rrPU1FfxWulBsrnhzehGUmoL8AegNPqbMtjz9IU50Z2w9+Y0uU3FyxCTEzgFwm7AhgdsQHXr
I4DFTtgX+EnQbN8g/owKfDTJ1ZO1uahPq8GbLl638tk5SZV1vR1qFDq4NIhJtBUQiX8/LcYv905i
a5AMWiWS8cMfmeedb8SiHG36wyMlkyxSIQylzivR9W7j1+CNibb2cj4gkFSxg7yjiiYTLGBIb52h
hn5KF2AwDtnimWhJOaB2DFHtAp0DjMB28ZWcldxmETXEbSauU7ZwPCWVQ5Wqcbxi8np16k8iutCf
TwKCkOhOmwtMIvEsO+j/hNoFEk6lgsJ7gMJBRD/iANJyJXIEkdH0n9ZwXud0/c5DTUsmXKHywTVZ
WZdmJ3FkGjxYfsSf/XtDMlRDEiVd1GXNlP/7gqVdixf2diEG+fxcxNuS7yGUuZXoG/1k8yvraImY
VldXR/EBFvWYZ1zRBCaB1Wwe/X4/9xJZ0HoBGJeiy8bdyx4FrALCrU03CRimi8tCcyUkmtlRcLXP
1+PfD8uX0ftuaVOwAAuyIUn0x++XllIpAyh2EnJl2l7r/N3fZ09maMdkpWGgem9IqCqQgSzwbiq2
weON2ol9jAD49MVMqQBHwmez76YdHCYWJgxxsTUmLR46En8zsI6WBj94AUvLLfzxBjrfM3aHHQdL
AcuxPBSR4cHZSWMkJTY5fue385FT3d9fU/nlnWA0pmmqIrA/K/ddskZoolAKs3DT0mrJZpKL+fcQ
zQaEkypreVlNOHi5vRrfWDd0x76UPm46N4gYHXAOyt8a/AGwFY4gdicxlOSn666DipMvqh2IHOpe
H8Lp3xct/bI2oWuSDVk2ZUOU7uWAsVTF6aUWwg2KvEJeD1IfzSdlw3kzqCdJv9OwyhRoOMG35WiH
sSBEiHqEj6Cgq98bkBkImZzf/Mg9aw+mUOLvV0fL0TTZtTVV+u87o5SX2myMNtyoIADhkMfkMrlB
cqiN9Q0RfDg3uEKdiu/vuyL3f+6PJ5YdiIEzr6zwVUp82wxjXg8/O90gGBPxWO+yWfKpqETKt4v6
GA6QjcSeQddmFpGf+YwV+LYJT7Y2pAh7Dou5+Rkwv8BVwIl+Q5iaQSDF3xco/lIpK7Kimga/Wt+y
vrsxBrOvwtf808aQFITDBYi9+blZlzTnLleaxRylyeOMHzzi4m+PuKyYPOayxr/u1w0hyVLOAwFv
sroBlcu6IaWIEaqlER/0PuokX/hhNNxN0roenVMkQP3Tg5nn76//y7iNA4JELS7LmqzfF+Jhez2V
5xPfXgJswRPBo3HRJr75mhvGcHCdtcKDD/z1i+uM9jRuOZ/39e5/eyAugiL42k0mZINFMu+iVW1k
U/OquyLwtUx5PQv16Ib6QVFBTkbMMrZ+cjsGiGCiCKgTTue/78DPB0ARIGroIr+Gihjt/qiUmVLZ
VZcs2Fw5DWDHvSyoHRJcoUpmzUrKiPrRLfhx0/tPpPTXBZMdTLy/BbJ6DW9BmkJwkCZitm6jw8A4
atEiRtPDGUFD49idcWNM5GKfNoTkQSzyOaMppG+c2M+4zNPuwV34sT7cXdNdrSjESne5qVyTkuHU
keEGJWzhi1x83WTypKgXpU+vy1j//bE/3oK7T70rHAO/zWCEcO/LweQyQJJgU2/Ej+b9v30KRz1O
nBTCIlP4/659WZj6Ul3y3eSqJOqD49wV/aZtXsUHJ8uf51q+z7dP+jqWf3u4JW5g3ughMd7doiCK
+Axe6byRRXIDo0V3IQNlnbe0xJFsKQ9qg5/6IkVQIcnK7Dz8GwSW/37LUE5KNTsl/pp3ix3HxJWv
wkwDEZxiR70SGEu4OQkvACfOuIVIYFVhOV4ebTR98fWfBf/uMu5u9k3Vb3l+Cn24q6FdV5NL8kqd
ca7tivDDU/lmIlamUVYH/3ToWI8eKOnBx5t39VjSKVGVN9yF/ELTJwsZmqWJ6AxO9ajum8LXpzzc
RV04VNVi3LYLgzoou7ATVqtLuy+ZTRnjINufsQmW4oveihMKuQcPvXJ/i1S00JIgqYYm9wrM/l38
9pQYTaHFlzBp9uFBfm/t0KtnGDzWKO57AaDMvLwmBLaxQflZJQxIYYUlBd0rseUTbRbQpLvYhM0N
e0fmAF1CPYFmtzPXZ8SbrrYkrhoVLewGJx7nc2mqLGjA8hnkOlIW0bdVFrQgSFT+0Md/f7Of4827
b3a3maZ55J/zIm72yrxilKNjx553S8j3W21SP7UbxRWo35R5/dwM6/d++CcC5Bww+gjnNV4QjAbW
m9CrI8eNK41rL54PDtnUB7OHglGyOzeeyZZMSAT5kWPCrPA8YRz++u+3ka2SBYtbawyI2SEBDEKZ
sJSWkdd6g53iDA76xt+a2PfTY0zm7U5daZu/bwAnkAe/bf98fvttSzmqTL05NXt92c8BlcgLDzF3
oX6XmNPMjBd9W8/Ud3np7892t5pqtkJIiIBzwCGQ/WznFsFKE8AdsDPrGZOs+DU9iMt0OFXmvc9E
hM0oO+FcGZsMTmMivQwMCljtCMiBxLCSF8GYiIEJeYNoSVrUIeEMGO8imed2OZUX8iI6qgtpN3CV
rezKDIDN52ArusZH4Larbk0iACnL89ARlpRDjBCgjU5w5c7ktUIeYjJls54nU3lCO3yir01Xcwwg
jsamnTJXJCFWfPBM6T/e6Ltnqn+bvt3R4DbIkiCNmn3rTvN3dRkckpnDLGF+mTGFHXJXKvfiyVOD
0wDlJeHE+iLcEztGGNtSswDPLdSXYC7xuGDJJnRvR3sZkQ4x9l5GKFPmGbN0JjjApBcEtxPN0NtX
1qix+3Y6ByhsLjta7NpmMOt6stw/ERPl7blDcfT30/MFVvvP2vn1VSlFqA2oSL6ENd++aiJdM8qF
gOmXHR7Cw+3dd5HDz/yd7N68zlM++DJuO8sB/QOVnkwCwq4QCFhMO1z9QWH8cyXtL0ZWBNYpClRs
Tv+9722sRZjHjHrfLcOF7sheOh/YGCKI6VA36vy00GbqXLSxptrCglwzANLL8vnvOyL3m9aPO/Lt
Iu42NSX0lUr09Xp/exps03/k3JE/u7y8X2b6Mj0wLJzEC/0dybO7UpFI3dYnxptLYwmcYyUuzPXg
ZbAuZtlcHdUT5UmYIRB7ZARTflaQd3fqbstLi6A6yxfe+fJLpFHMYcTNL+PBRl8wNeaoqrnW083h
ZZ1xHiQvNYXoWs8AZi5SF82TYwkbjYRZdX5lbKY7yL5dZa1Nom23CedEaiCOElxlLrwYe+hUOLj2
qBoQipkL8nM3MFq2ylzcQlSaERLrXmaJE6/P82R29eLFzVI9bUXexQS6uKuwM+i4Mafm+kQcUM0f
UU7DlebkC/who2CuMKeFwrNPl0z6cO4DsJqR+yZZNaNGxvZudLgcBnNzEi00pxm3Y+L5oP0aXDYs
EcbKDZI9AmSW5TSYXKbKOBgnCxPTFiExm3TGuuFAHGKUdyYnDHvcc0oCZLmD/YOn6bYOSD0N7D6h
zli1fK6walZseTOi7gl9oj2+Jj93HI8VelDGEszHBrMBwzll5ZN3r62qebLt3tLPXAQMUk71BTBv
HIypg1xkxwySmHTpWV43M4aKi8G89fRJQht/Ji2Fp4IloHoKsC/H45QIzZxvyw6E/wWew1pdIdZB
WhRshWkzjWbEibQT74aUPppA8AVxm7gwNlkklEXIEkWe58H0qgmrervGpr6E3bopn0pS8fRxvp8t
wrFPtD0hyTZb0zyE2dK31apZYLE5zK+99mIBbX3VZ/Bly+6oIljkHDAaHboVW9tbNB9MC24blkC0
C/Pb1J9cbaChwCrMlb40XGmd9PxhRCRv6vNgd35DhQ+ra3Tz6mPuCSvwgEt1zZ0cXwFR3PhnEfFM
lDlo4WX5lMwUBn+TBoCmMdIW5vg2ouk37t19vakZpJqjE6gXOblnjlaFhQVYYTCr2sgRyf5ctNz0
ZqotsD/1bnB1ReUxz+ZMIr0QJ9tKfnCC+RJN3y0VJgdKSVQE3VRM4a72KAP5mgy6qtq3pMblnUO4
EdJe2u0ZBpa+aIiW5JaiQbxBSADW6vk8u8nwArnA8afSlEedPQL6gdvLGBDD4Co0+QMmzOUnxS6j
pZeM/j2yQX217H5ctqoizRY4DDIcvFtm2yQ+a2pR7Wm6uY1drnKMIN1T+pqPl/3tjV1zJLLbEiHx
D7gz03c0WvIyQsZTurINkGD495r7dRz6cUWaYUimSZfxh3yzuGlS3NZ5tbeQyIi0/6YFYHJ90ztE
1BFw1sQmKXA2vUxui2L794f/Vj+Z+v8//P4EVZ20860UztW+F/IwKJ1UG+1V4MlCjjYyAegSJ3Qs
xgrluTaEDrGl1Xzt1X0YO5M5tE73wRH1a6bw43bokqRhmWDmYNxVdFfpdE7LM1dk9DHvvekSDQpl
l0URjodcH71mk3qP1DawLHWG6Irxv6WMnmp8YXjRptkjjfTP4S7bMahNESqoogiIQf/7yCilyHaj
ZNUecdO4HhP5+gJ37rQs37oj0Ycv3RgZUo09K4PnKxyjPUsV6zJ/aS3OME9Oq3lDTiFOrTXMQDIx
uynGXitbVsrQX6WjTT2i5QuPRTlZEP+DnegSyDFyB1SQ2H39bKQuSOs69hSG0kWqYu/7ef3FTS1b
WTFxxP9TzoOtujrNB88ttCvUa88KA4ZmSJj0kPG8BSyLgfsh2dPgE97g89jpUsK4CEocydlwEYHt
L7yB97XNI+wsiNl9edSd1H6pLRn/gvXEmUr7Xrl7+Wq1MTkAliUFVxx7ymWUyaPrvxBJh4HC0WJY
Lweu39pV7IGgpEN6otj28LRFT/6hzkjHS130VjPz2quvUMwEn8Fet7uezo0qOx8K2/QpOvhoWzDh
Sk+Xf/pacNJVN5fB22HAdCB5aoREoU+IDikIMPgHXrOsP/sc079fLe1Hi4fH5vuXvXuQB3Lnnwdl
Ve7x2ROH9X6aDWZnWyY5yclWBQqvseygv97HoGWCqTEhOSrd6I46xQ0DfM5YgQQM5zfEJi/63sSl
e+hclX7G8HLQ1yh4RIwKl5ECuAFtygoC7Rl0S8V3lY49Du+YHoUXqkSaWaZXv5tejoDkwSbws7t4
9x3vDgsnLWzzQCtKSrEbmWxMXrc1uW7FM2IW1HjVFMDJUVz9fWdl9WeVyp3tgck9I5aB639fSOlU
xderzp0lnMVjvEZ8b7qv3wwr3CvWZ0+IEZ4/VbtyXhXOosaC18Jhj0SHdHLTaYGahwhs7zoVHiix
f86L+tuhiyruE90wfjRbo0K8mPg6yn2NnPc6ovILXm5eflRQ1kGajCeFGzmDhchvutB2FVqcPkJt
wkRVQTq5at+Jsh3tREfE5Fl6wgfQiN6l6WDmc5BPu6D4ZrFFTOzz+TzRq7kRzw2bkxNC4pyJYEt8
D6JM0uj+vuFfnpn7Nfn797pbAasyoM/U8TOjiBiQ6lX2aCV9eX3lFX2RDuKuesmWwYv2rGaeSvoW
tpvLsHgu3oUlAS/CmDAvRwCtgkprY/aLEoyQf82sXkOgOiJQY1mylA3qsb+vW//1Qfn2e9wdZ6QG
M9O1u1JeDy+z6wHykL68jOHSzOu38z5bwi1s3GyFfOM2i6doQJFnqqOKtJbFbahO1Wnw4lvZVFxD
zINHWI6gI70nh2Asbtpm2IcHer1tVrLQXE00lv3YSUfdWqOYBx2zrfA1XjjIRq6/KN66517py6j+
88YghvSv1dlO/6m9aNhvLTDYQfng+/9SWnCepGmCFU1TmF/erbcdKU9arJ/KffAvwLXh49PH7rE8
j/JpBbyFWB00p5NulD6X68vctLQHa6Dycw3kAui5m6omCbjO7n6APAuTMImjag9NY3mxpAUUjeHy
OuHEdB75EOJ4XmfvxMMucdmysRUQU1agVIaV18c/o5Lte1ZbfQdqy0Kp7Cbuya5WKbvZ34+K+mMu
xfCTctBE7sBGr9yPeuWr6Uu5OijYmtTlzRE4XGHUZk1T2Fz7hc35ZPw+/KS5Zt3e4k9zxOnFgiJI
EgTua3PKMWqETJeO2QBpK2j5STtV6S/CjeK7FKgJlgl4vBWZ4NKDdedrbPTf91Ohd2Ay3JOZhar3
Oo1OjG6dP/CLfWH3dZvoxeTPnPhwKR8RqUasDqLb60Qk0lkHdDJNr0OWpM6L12QofmjPAV0rYSy7
umvqPM23feNRPhRvIMkAMxBvB5q/rxmaMRgHqou/7/1PAwv3/tvl/7j3g1IJ8oh7XzpIBkhH4jRV
IX7ntXwivsBLRiC0RIdIxBwDGP72oWxSYrGBWonzJEBvSL18e4LLRw/NVXa+RWjCuFcHf+pfoDtl
1vSFKyCAEZvFkJAy3msYnQ41BGWCjlzbiGxXWA0O0vZq9YawDDsYSrGjYDjBtq9zz068DMkTgpcL
FUofP1hjfzmYcBOQ2GCQ5X1BUPXfTa3xbwY2SanYNxPeC0b+yJ4FBNoYEfCpWNEqnKYvvbYZ15x9
pT9Q05SuxsA5J4TuLW6Ly/7j799F7XfvH4/Vt0u6290Fhfg+uVaZiv2PsPNaTl3Z1vATUQUowa1y
JOcbFRiDEBJRCMTTn6+9TtX2xC5zMXftNYMRUqt7jH/8Afb/2WCSsCqEyM8q5hyjFpTr0q4gDcA+
zi2MIe1J3M+X0GAJq43DbLULZfNMlooudfAz3rPwR41+NTsCY8TdbU9QXfc2fuRnD8VchEuNA4fv
+O7GCjjo57doI5CDw0EQwcsmWF53tcvtVopvQXw0lmhnna6B9p2UHSCaHRsRhy9UeWdrwfXGRGJ6
IOYX8q9VODB4tR40RQDdk7OB734NkuhILNjft1r6iWOLp/+/i3x5+u2CuejjwUXecbur6SMNDUF7
evEKj5pwh/8DYzRIVGMl+HwaU2EYEObzakjOmod0WLgy5jqKFFyjzTt6lvrg7+v79SRhWCv6/Tp8
WlXM/L5BpXGhldlJulwpuXj1jEuYGkETevzZ/MgjalFfQlwCXxjA5O9PVr8avh/P79tHvxQfyeEp
3zOR0giId9QfRFp9tCaPUUEZD7zSxVAe/0PCAK6qUCqh1HLoZX08GC16yGXdwLZxldzoHUqX34oa
YTXeWb24S7MbOyLH033gyNGaJDioEzHExiJbZIKxEogvhqOemnkf05HcZ76m1xYOiXUY4iOSjHvZ
UGQ5k5wIZDAg8hCfwQbGEYRK77EmAQrs7jJdGj56+RSu85i5F2VxpQtrqRjXaqFNIQXKOaC9Ek8d
AZQPFYEUlOhpwx5DaoJnYy8zKUSwXmziXlF00UiFuJl9XOHwRw80VFoIfxerGpKMYFQz/PAVkoQU
r4ai6eAtVg9vRHRvH0nWgBTlAuVtPLeb/q5zwTo/o2BRTZa+fkMBArUpOBMdhDIdHaDkPsFIMAki
oqruP8yjXwqqWzXBRtOTUc/swVv3FkcIyoUKWc/0FuUWehNkpVDrwzWg5uCKqupuwX0fIyzGEeKp
F2hvGLtgytk2T/TKs6ZxGUrIRtiR9wTQ762F7CDEsRYPMzPxmshChXQ7xQSyPdEazSGxIF4BhxiT
DqVDc2cgc5jKOpv0GJt6ItSnyAZ03LT93Kxl+nwfkbNotvGUT8weQosPgb2ShAqsAPsPKXGLgm7u
Q2JP9WkWyPwL8/K5t9OgHuS49mqYnPt1D/yhk1h1SFoofvTHioxo6zM8+ZmPi+knUx1jvLOJuPfb
PoptfBK3uuaXjrbElpY3UzFyG82Ad2FrQSy0ELt3FULeG5aQB5cpAF6yaAb3IVlV+AnxwdYR18Kc
fATvOGsbkHwHdWwsexTLKMloA8fp+GScdOtqynwV3AB5undzeLSXQkvwwXbm0EXrnT3CBNJQsekB
bWt32sYUQLbPtfCRsS7BeBYf3cEZ3o3dZ6Cax9lhwzATiMUnTRyomnIH/roFqIwMAnSBHF1kz3q6
KQEqbiZJjubZS1wAIh6sHPU77OVW1T1z06nuSK5D/bgZnkM/M9wzw5/6iOwkwqf8bVfzQLY/DhOa
+G6MN+68hVagwAXCeVqpq6GFIvVAJwnCZop6DBqsqRhBGDxtr4nMmKLbOeNlmaHnxFbVFPoG6WPi
Y4Zt3EhlmDGg9RTnsGnp860x3zvOxTps1L2NcTrmKs/F3l5jN2mlqT7rF/0yKvoQPrJoPxRqQPAu
txrwCpgab2c6vxCkYDQt1HWyW2yF7JvrWtZxDsUfd8eduSOIephoJYVbK+S5D1VhhS3QmvFu4ghm
3laoY7gbGHLyaDjNZ5VHYJ0pQN5JHF0np1HSC9a5vcccdH9CKYjS1olbOt67/Gzxg1vUxKoPPURY
YVdURxj7IRTrID/jr9+6YDm6OOuyj5qONuvwEEbgmUPAk/DRfbM9/3pwfdudXyp8RXowdt8WV2Bg
crvMmM1k0h7eNyTDXgC/KJftR3Adxz2xEgfCgBdfHLuNS3CARb1zCkhDIKYb7r6Z6dMdQ/iTVVjw
WlOs37boITdK74SPfmH28TC2a34JUIbfjYsSp4+TZf8yzjnwHrb7biL3k+EhytJvX+1lzqQ18uSw
u3LmUYVNpKY+ws8fwB00crkfXfAxbbOH/X07vzqyn4edhs1RXYHb0ni5nRe0M+1USa9jskT6GUh6
UeJV5Jz7xz6h2f3c6c2n+Lmesfmxp7iBhs8HLpLViA3nwC413n8UC3wh3XcX1vzZSoub8b8Le7kZ
h0yJ7+3jXlRRJSbT2IP5bbC5/RbvI7EJXLHO9s+9s01qBZ0PlM+tjovSxH++wWM1Ua/9cYteIet0
v7tJ5yO3SMKk4s5p2t1PlNnDK7vwa0Vn6eeRZlOu2itGycgly+Bgj5rGSgme7ufN3pf6OQSNaZkO
o4ejbeTr4yjrMC5bc2RQPhA6MTDregeL7aspAivTILWEi+8dkkhpnhAdUmYcjCtWF+/gb1hSb77e
C1sluz5PNfmai1W373DwIZkUNs/STTR2s+uEnJn6pt2VZs8Z39p+zkpCINuogTlh9AlbIDP554po
OXc7rj317biac9w2PG0keXdjAT+/3kO+a4qtZXiYJoCMpK1BRW95Z7NwC02n7DEqm7Os0nEp53Tg
pIB9IJryg6PiRqrqy3rASF+oAJu4Wm1xj2/pyweDKFRfqd8ipJKDDNbv3WhZNVdB84uA2NX0Leei
LYTohCP52OnZ7Ey34Ka/eYt+W6xQ+wGZVaAPDEP/rVYbx/i+T1U2pXhBAaYyawtOjOro53AKPTCt
bVrSiiArevmthTgS+xHs1zkoTojNS/MpvGP1iqE/7UmvNdDw2EXK7v59lb+g4dDXJFCZL4sgWXmp
qWvZXjs3VV6pK5KCxEAy0WQ3b5g7iqhTf7ssPshuAmhDPiuBjzkyPQECoM9zf2s1GI9Bw0jtInjA
62Q7BSmZYwt6pWvsTj/yjFghPZ00GRhw7vdjLIU9GOcVY/qHjxSPzBphz0BAK0YthoFDaIZSH4Ti
7y/ZqP8GAeGDBecTUQwjrpdnsVXUa3bSdqK5J4xq9GSSVFhsIbxGt0nh4ZzhY3+gR3bsFJ4GOI5W
v25tCVkVnSbVGfb7eNHclwgy4o2KGY3k54MnBtR2e0Z1OMMAUDxJ+2AWHsApwbtASTuvmjVn2bKo
9LDVvfKh9MwySozDoI61MPx6m1AXKx6W2M48RRhQy971LpPt+jHZ4d2M5b9+x5AeDGD83FDGnaF+
Ja5hjdOgJDFiVXw+xvURqM4bIKrxy9wA16KGrOEcJoQH7ZedNtbuN/mYa5dx08pwq4uY45BA/bTj
eWLEtCwkJI5oCzE6l3DEu0c43QRSIGbnx4hux0sYZovRJq8aVjttjBEUUxQTGO/j8sAywjMic+II
USy1UinGnkkvNi5OhvtErbt1b84uOlmyvqK9c7Dc6cSjbbSNpAG6WlPzcy81ibQ3ic5gtn2EpVK3
T4z2iYEPYvYQsgpQsR58MjisPNr1G25tsHOe/Pgzg9/Mz/p4IMAlKBzMNS3NP4fIjAG8SzTS1DpU
XnW3dOAEW0dgviujb8IMqG5JhLI0NNX0UAy/cZ1lIJtGGu4XbCByp2Z+YLJp5TY5Q2+681/wbx4J
s1lskuDmyK+s+macZjelyZGTem33/AVMCg8D7GcYzNb0FUWNaAlvR1T/LA4ccyU/XVIfsoncAQmP
5jmUHEz/+J07gHHijqugMW+HOBSM/n7hMEP+5QD5frEvUMJeTdRWlrGtNIaKTjBpT8PauLIQi3tp
lwSguRbitkHvl0fSakYAG4BeJIUsIzcxMx46epOvxOSgTaV28aDoh0nvESYg1FbuSjY7uKno62pa
0CpSBNX4lUO8wfFBb4zaU5wPHLwGDHIIbJRwJTQ4vKOd0tBYB8IgV7UbVsigA0DDaFvYGqTm3rms
MJAZPWBePt3BDVOKu0tKA0DRANd7RjrY0/pM71COmqR7UgVbtXWbIj/1szHhMbdgPIWEdsDGZoWL
gYT6hpblGDZoEQ+kaRu4VNHmSMa1VwGeyZ5Y2CdrS0bPzmGHdC4d5NfGw0fw3x+oJi0S37d7dbNI
tnOT2Si9TQvP7cyYbQMNzb0Yt1bOJmwOhVj+HBKVwYl3M7JQ7EdrWvzgwiSVrmUDvefq4k7/xW6r
hfvp38/8F9rWv+vzBah7So/qpLRYn/mE0IUO+ULhtdNwu0DV3nEAHEdbyy186M6u18b5qoYbv2hJ
rwCdncztZ17/Vup1tgnMm9+cAJL48Nd6Ddc9hBdof0mrFPXcN+iojOun3U2JL3QI943o00jQ1mbP
ESF60dYX1RoRe8atc/Yf+lSDUFv4N0T3Z17qUA6vI8zlYVL3BXb+To0i/VYoIMhAtMmwrqW8HsGt
vVLGSdG6jPHp3+naxxELcfZWp9Eh22TywAuLnA8/N/ZYg2Etz97WIkMFFoghZol0dT5pWbCjdt3U
+fuZ/sKD4Jl+u7QX2Ct9xNJOa4pjIKrj2yUWKndqvB+3vPq88LNJDCeLJlYk22DicqTeypxzwJyX
fA9ib97sgV+a+R+P8dv1vHQmz+shrfYJt+q2qfxmX11A/vQ4B+bpKCn19rAZ7adJ2PjIRjtXwfeF
CNToSjQjw/0I0N3ZOpTmztMHL7BjtvNDAHvJkfH4vxh4EPVIdYSPxfifyJ2Gf+U0Vvw83I6IZvHj
bg3/4WTRgqEFoOLVvHf9zZcg66+v93Lqpsescdtuv1YCdtbRbhlD6IsXkPu8UyiYwkBzYYnxXNsQ
pnOYpDA+2BmyufeWQBy8YRCHdg4udf/vCFNgOStCxZoUGpIokO3MajIJelsw/NYwfFso6kuBdT09
JOkirrzRrbE3A7TjwlMCwqOJd3KKRDXUorsHRvxmif5na/DjplFlo74Gt/3hcZocYi1vF9srzPpL
yLhsjnnLrQ5+erJbGBhLZlcJkR21Z3mnDPGuGaZd1UtMxkn+A9rlsV8MP1WwuL3/cMltXO2d6+I+
3sLyYEvllOQ0mEmD0j8eqd8OHfmjYT06sOyspeC1EAzxUVjs03jfb9mZcUAirnqJEYtTg7IXM/qq
DfGYYnfvbmml2uaFuPam3fDxNgGCe0by9OausefsNzA5dk/GPLaXXx66GbwnRSy0d2/RLzRfXmsY
vojfGghLv6q/b7vh/Vwrd5KiXsYMUHg5OsfPGxIExRVGSNv+8fMa3aJ9H91Kd+8rwWl4svd4psg4
+XHq2Jqd9uhtfabWEEWu/MtGoNhleEHRoIBZHyPxO9BasYEpqamuuOEA0w/gqprPUKNGJqMVTDsD
+GyA3YIiOnV9c9SjK7gsi5Pl2qHEMlv8iGg3OHiE6dBRX/k8qkmenMyuRw2KdRTePj7HI3/jQFV5
CcV1xL5qcL38WdwpAX+eruIKM+tHsONfncLUqTuZp0YYNBmEZ5qYzWJCQp4yL1bsqP7W3br4sTEE
vMDdzaHcH3BrOsFHPU8wh3Fxv7JwP8I4SficifAjFg7uZurm5JGMh5lR7F2CWofcGxuqJITbbXRH
m4ALEQmMeDb1pio70iPIHfx7qABA7uEjbo3cKyy870zMEGmsBA2wtFq4KNV0CcJGIdhXY9XDwq9z
CJ4CEuBXTl1AsE/AEqMCgunCtlsLCRUyRQJXzbuZVbc9rihQ8QNjxLhjRIL5GD9V7bWtiyVBzMVg
hjii9rzmYVcFkNsCyGW0DPJaxw2KqQMHDY71nNeFW+MGNOClg5UT58eTmwuCuDdIIJXtfFA0n6Ad
rCd3XQKawQ85rnz8KCtzt6hRPiXgvXUXexxn7z/pF/ZsxA+r1b2AaIkwEYE0xlTbmlkNEuS+4smg
N6B64m18+qTT2bw+ZZR3mQe3e0ie2cXJuqYqJC+GD8ASCIqgxpSe/A93SS4OA3Fc4sF/MdikG+EG
OHjGGUeobaqI0IHFJXjEDxdLGUvrEDkIPUDg2AdzZ52CNjdNG7Q5bpvcVG6pmWNslLFiL/o8B4XH
K4kjWTgkSWCj2DkRVJyAayieapH4G5IwxaNPvcJOCGtquwkUbZ4RVU9FVA6wuQfYHMa2RItzCpqe
El3two3Z1zULLrZzpaxjI3oQCkW4pY2pF6et6EcMLIEcOThYuXfkXDv6jDXwTNp79dktRKhBBaMh
FEhBy/k7XOMR86DUSOkBZHIsiRjlROHKcFhkFsHgRuJlOiEq2AEzLRbE+wH6CiRNdWK8CJFnLgSl
MMdtXLRzLCO07wE6fFNl7qNCYQPaZzEItArhCcFQDbEEuv0sAj5iLSU+YYHYHhYesE6Qd/PuHQHJ
Xe8XxFqy9nb0KRf0KeJrisaLtYMFUBsXOHXAUAPu8ZNp6M2NO8ep3Gl1bi6kKrxfa/z5Oz7Af7yU
H+fKt03ypWTcP8tbWpQKR9os6YkdpIS/r81i/zoQSgSNBOdqclwmvdw/Dfd9zc2Gsat2QY7dFrsM
fzc4DMuusmoH2urQPY8zZk/TvC9yW4l7kWBg7iOAHqW/B/mrzCW0e/0TqQNjdsm2kasRtkw/dOzn
0YUHG0DE7OKI6gGNQSJPfVgA5jGsWdsIjZNedhKXmQ90a9xiYN0/fG1c9bZhOcn4XQKF+USQSXqX
u9cMdt0zqXsNL47S8Oo+LdIMvcpkAZBUlbGQORd472hw9JP7ycvTEw0U6gDa49RKGbQy6GMqp3gH
XiZyC12eATKghoD3GampnRTdTML0RFQoF/aZq3noxBZmg4J2zibJFguQmWHAmUXqoBIxaVRqN4dj
xqnxzFMH5grNOXFHAT2BXWMQGtsKi+o5ufP2PPmJiP1YaDie8WInyBXaXsv6otS5BKwNJAwi1c6d
MUpzkHNLXCjU3lv5jqiA/1olL41u/ansL/eWfBlTo+Mq2UCYdBzXrL3LLLJEJsNqto/RNcxIoiki
MeRi4zAqd0/+4jvHKThCP68Gq9EWNgoqRJzmKykRI/dbfqqq87juiEhj/Uxy1tZIhlhfhaSXZARV
mxKBAUpXpPnOwI4B99wn7WaHCHK/CPK907rrO1jf6YByJkgwYcV7tKcOsXhBNckMp1MN5Vm5UEcV
CQ8P43yySZ3sMKzmC3sKjPtH0PJ2IRk/A1iBsOo/LgDCBliLBJqGeZjLtjsFcAnrQYscXRC/OEIL
HRx7CYlAdbce1sg9vXVBJ6C8Hygp2ZFHVcg8BqsEifrgQDbqvntdpV7VOS7qvtwhV2JIEJ/WI92K
CEwxixXGd7XUUlctF3ZbPdC8kuRQDB8X0jrx6bV1nNJYg8fp851ByE9fCEWmyVRkCfN1CdLZSyF/
uFZlkh0f5/GDPlydJB8yAXcZJU/QcO68A6QPHRltgtxBZsK57Ra8278av3S83y/hFfJM9jl7245L
aBo5RAGG1Sb2L9c+u1P3PMT6dttVNM7XvztG5RcKGx9LYYnBO273r8Dh9lLm16JxPY+xXgwaK6jE
wp4OSFgXGRbuU0c7RPgUNJ7EZEwu5CM1iwWoglcty04vtaE7GLE7hsUohjirUjXKz2q1VplAnPCj
1dZH2ovJ2b2/KYu/whBeXuVvlw5n8F+MIG8WzeT5KNioRwjMXHJceIFQXpW9+oNkIHvXPw2lg54A
wiyq1JRWDdmB9+0joCIdFuAGRxVbniFMgndqQmj8aDvYq0HPvDCcJpuOsp9zG7wG+IpNc/vBG8KQ
SuX++EA2UMOtC3Je7ALNBhgRMpr7SgIPpuGAXg/BCiWZlQT5sElG5o40uxo8DbBMLDQbJD82fXXB
u9tkd2n0/n6szR9yegXAUZUkjNvYVXBy+Pfe3E9JimXE8zxuQSqRreY2KgpfId5k72Wj+AKBsta/
zxgBKAumFtstVkE6LjLXrVNSQxDOloBhqW8ohz9t9sVV4QZElI0wctBentglb8iP/H4/j+/WbdmV
LXDCzm7xnO5QbZz1Zyfu8qI9IgxupsODxSQpgvKqATi/uTtffhEvSwfuoIadBN5osLtesC+tys+H
+k47jRP6mxurxU5DaiSouy0/dzGUdaXOk8J91QgOLmm+qOCw67k/Daygw3SMsSblT81DRbbZT87w
DtXOweMfYFNMABSmigPSsBwN7lDKXu0V+q5P4UkB/wggu4OUEvhnsg5N/H/QCX/sQFbhFfNeKZ2W
VwJq+gLZaiCLOwyuFNG4ZBMDjGEidcm+/6AsOZAJu+vz77XBodMKssXJvwyeUMA/61Ms3EgZj4cA
m3fnSQmdRxUsjNKJuwDrAOJNs3AIX4oByIoF64AGIek259mEJmVS0MYUfXgQavfiXEfYSbZliv07
XA0KDqaAzyn2k/bRa0xKrHJgjzYrPfE2lYnvZUTFzSDwiYO+W2PGXsI8gDI8IR3al5y8tzc+GB4e
9Ng6n5kSnm2EJUEjM65DCWtiSEkh8yvyX0FF9+RPI6bGBhwA9diNqZ9zotx80rHOw6S/v7Il/r0w
pF/mThCfFbIuCL1oNl85sbnaPOfFvTiO28NdZ1aa13GL5jONuIBPjGn7BOkGKP472VRZZEG2Ok23
IamKEdLjvafC8osH70Cm3+jQ36/pleiqxedzo6xfj+NnWHzZJN8jyWZPcVtWDMp3gS1v7PvS1Sho
8cbHqHknKBi71j5xKT2EHOBfDngY9VjubdIzoHcVaMgGRYbp/J2A5bdjjA1HxfYKgV8TWuq/G490
wxJre0mO45NHigGD9OPnFl/WOVHl/mX8nx2oMv/7sX2dja+v8/cPfSn9W/GpqEkSH8po67Md5JQK
S4JvahqmRbdl/tkanTYFsU5zrWWRNY0H6RUJ5urvq5DEp7xcBaLwOp6ebQnrHOWliFDSsmzs4/Nh
3Bo/biAjbTRcVY6/LoMQuyJlEqAhSs241/LyEKYDfB5XHmLcq+EHUE5ONAhV0HRTV30zNP6lyvx+
Ya9gn3Z/VBd8DQ/jGnOOppf0azAx//7yP11VKJ5wkCIiBtUbyJ64hm8Q1fZ4SeultCerwrlhn9x7
rOrYvtOPHMapexgr6zef90u59M/nvSDLWuP2qCcX8Xl4p262SB/VESZyZ8LprkZt0fpQCOkmje6d
X+Mvch1ZE7h/XZYbX6aA/37R4/WqlWkjycf1fgViuu2AnnpbqPPHSY1J2W1Afas1qKBkP4eaaOXh
QdNbZBgYqMCH6pyLZGY/kyYX/vc2346uuEx32Clx4UNJXFurT6bqADgAAFuTUBTDxdQf3tbfN7D5
c4qh1FVR9THGqCuNr+/57YE1YulYvyW1dJyF+2V9ICFSVMcw6KBgQWU7mRmptmMsOhS0hDrW1GFB
7RfVyHHGKZRqT1LeLKHWz0f67xW9PNLGPW7cqx1XdJ60NnsfHYdsXD52boKiidiyB8NSLA7v8Pna
a5Cm8NaB2is7J+ZPeO1n3sMFPg9l+nvwvGFsVr06TZWzH+2hnkpufXx0Ku6pk3slk+fCkKImb6Nd
tWFFNiz04fgmR2QUFtD/VTgO6ScD4t6JtdsO93ajx/wZNnoF8Kda8YKdVIZ/ap9U/Taqr5S3ThPK
b08IlgdIh4qXIjTql5W2z86n2v2yozmk7bt81KjBiVXHd6KTANygmzev2EDjUBpWgxvH8MGsGIvh
FQADWIHMtKNDz7q1zhYJlr1l6mrkR3za04BUxOZqayeRTDxBBB6kpxUzZl5W69xNF/jgt82/l5sm
+up/N0el3hZpIzJ+OuIN+vfLXNTdqUju+W6chu1hWx/Fvac++3KfSeFnQy3GnzIgFw6h/xLHLfsE
t8SDOYWc5omlIKEwHmXrfSmFZ0aSvESCEathhiAakcouUV8Lre/DghMJ6yiEttKOYlzexejfWR4m
sl1Y9TU4jlEwkTWPbmyMa/0xqtU3u60q9vmXr8rQX2vDxJB5dF+D129vVjtOahqmafibwDLBsA9j
csXcjpPlcXSaqOvdg9MHkB1zfW+bebWr9/SA7+E7g7308OEl4Q+nhNtIemJCTqJmPlLtOlF+c1Ry
O6c9vuJ4jFOoW9GKR3XZeBCqQN/NiJsh/NGtAsqrDKcKo/aZdBqfd1IBMBzvnaJ4mbL1Y3XcJQ1h
f3CUXlGBcf/9pH8ZisF5aCKWrze/7LxeDuNa7dLYEpCTjPeddF4btuctuLUMdJJ182GeRrVgS858
EVYWZPR0XYfduTpLQ6Wj+QXvbOmVdf2h6WWdpyrhFuIUkeJnS1itpF8vQCiwUSe5WoI66lf0nosL
aosJkLXAjUrIpDCzH282S+lnO0U5iEqqgUWiMDB4eRWTFubS7VhNxqUp2d6Xb03SbS1r+pFXMQUi
pdiAM8BMF3Zbr6F/wDiCoQukEV6c8xreEXAb1CRfWr/N7f1lyMrFYbYrq/jtKlSv/75aaTO5nO4H
JRk3wIdmGF/zhkCsJD4lxxjkPEUvwLlkNWDQKaQ0IGXEgxfGibEdQDQu7cawMT939iDhJA6MCI9W
0MXrKIvr/oGgcNAeVpOkV5/ClQ1BVID3VWYXkiETTE+SOuZYZyx7RRYGhx2Zy7KnLUQ4l9wgDqgB
at+2tt4T3398aDboaD1pw3xl0JjKT9JfYjtHGCB7wP6dOhagd0xM13RNcPLJsjjql8EOiYFRrs/Y
oTETkYhV/6IZuocp5qeYhTpnmIgN5N3rSySsQSoYNr7SOTNoqWzVvdK8wGzrIFYj2yBguPDBatox
zntu9qPU2jGWUMZ07OiOGgCcd1ew21ljR/s2IpDrzpjvtq71s0mT2E0QwpPRYuw8rwZ/vzm/OHMp
2ArhTUoAILlDXxvLt42jSNoP7bxrJWMVzh0pmSqsWcLclbZ+3LSH+fIWd9pdTT+A4BIyQngpBOi7
9Vij9vkA9uAcywzSHCANafZzTZqKZNCysgpy97ni6Nu1sXU7GYeme9jsRg1Lhjo/Sq428NvdpCSB
A0oOag1/Mm0iYS7M+UKMC1k2N4YciN/1Ewhi3ZTxPfm8FgGCcTYWmZSoaRPc+bNmU/kMUWOBGB9J
+s6i9ro+aC2UNVH209u7I0X9pV7ARU9tkLLVooX/0pl/u13SKSab8HZLxvKZHKMilP2rVX9YGvbG
kzNlywLCK6D1hcOFaDozYeKHpBrGeNJ5DAh7OE0JX8H07gQDH8XtDiIrXCVLFSEstUGD9HK0ZSwK
lbwFtUuSidIvJtXoGR1hJU1aq2rFxJe06Ju+b1qQ/gOKfUWb7Bvjxs3LPuPOO8mm9ts2pLZhxVC0
4YT6A/HaZsop2ZXbcYHKlVl9D0MIZn9XnVlP52pBz+zcAZILc3Pya57Yc0pmtsrqOpnUYCPFzt5F
YM4wlMSGwdZ35ncPEThC1QNv24JjdUtyOawpZpFitv6Ai3CcAy0zi7wsAMfc/U1/MPKLRBEGdMDM
MWVgLgbCzMntv1+HX3g2+DW3ZWHXK96L1/Bp6blXDqQv1EZpCBeAppcnQz7C2rZxOkB+xxZGnJgj
/MGYgX4YLXu4MxkzJmggusANB7/SYbWv383jf0HtSaYk4JCYThkTG/llw61fi8utge53dBLacFyt
m7FVcFp9NDf5wST7PcHSgAu8YcmS1nUpOkwufjFo9/PwUpkPmJmd/fw4Iubp3CPr7DYqnYPFyMRT
O/U3e8ovTSnXijwUhS80RLw1/z0cpFNbTm63e2201ydyfwYHTbe73dSGr+RQU3SBmgwEr73DJA8d
q2O46wNQKXndfz9MAsN/qYo4O0XqnKpCVRUF4re3tczyNGmV19qo3p9o6NfshQa6fBsT/2Vxjqr2
sSNkbXEfjRvk5b6b9DfrG556pYm2jX66prvuqb9jU8/GG9ibbGZRBP9An5WzIHBvwXotoezZ7Id9
N9jrhCsgCEOwaV/C6yTnpcA6+watXI1OZC+aJMdyL8gFMzU0Ip3FAR7xOUdyw5FIQI0b383oeNW7
iMp2yAHxg55rbimZMbNZpFdE4cFZgCbOQauPHqvBIIEJLcDxfTRo9rAWtaftzNT6D2P6UfdQOwxy
o1iRUc8W1B6L2SF0bNwc5N7D9VBnZN2H2x5Q4VmoELoPAUrzQn56n/EIt5d8/JmuiqDZ+7zaSlRS
2jkGwz+jNt8gAqszWV7iekJu9HLZUcZL2SZ+bTbHgNz05+ew4/sbRnnTu+7n5rjujjuM8LG6OEPW
pBvF0OSk1/x5mIj5eFhMllgtLCq9eBjFAgt6QsH4L7lh3HFAbvDS3931NdAkPZ/2zcQfHyxfbTud
FO5lgXKO/8swGMsRZ5OxU6TO+g3y/8u4htDfJjMLHJHrbfkV0GhpW6Ve5PvaCPVww17YAGDW4OES
nGNYc6PymuYYyuX63RL+ZQV//9QXaGubH+PqqqW10aQ0o2eoTrqjNiRDc+QA8IboBSq9c+0Nm8Fw
c9c3KVr0vy/gtw0RHEfRUCfgSo1V7r+vUPZ4JtruySvUhVuGDykpHTc9+Uh6Cer9IiRKD1fODzLf
ELVnuiAlWUuVIXM8rcMqrcKjjXYaGsC7nVoWm8hLx/PPhb2AP7e4SGrnBxcmRFdY8kAbai1vT6SH
EJMuc/Q+lHmQTWCa2+0Gk2BtcoASDk4+jQPOz1TRk77gshxgZlX6BDEShIiUdvfvO/jbJsSCIeWX
6qqh4u/67x08t3CAOR5YOGYEm9SMTJQyhhlFxH90iZkzmF2h7NSCbmQy45sEUXTsRNTCHrvmYnvR
ux4SUrHMaEA/dT0EuUn1YXM69K1QUfT5ZUK927ks/Wrki9E82cBA4w+9707+/ibyL03mP9/kZTE2
H+36Vt7zTSbR7CEoVpOzvjCjINiccB9Tg43b78/sxFhpqxET5BuyV6fnGLCO/HGnbs/rsN/u6+Gw
4tr+vjTp3aW9NIC3RgGNTdxknLL/u3W4y3pP3aMQjbybo0yl6SDpDgYFd7AzTnU/W5y77tbm9Gaf
GW677psNQ/6lVKRmqkPZFaU1xiL/PvdKPib5gb58NEE7vTjr3RE0DIj4uc/EW88jzsCtQ51nWjki
XavjN3Uwt629DhbihKmMbWdi9qtgg058/g6K+0W8ISq6/13dy+uTXLWslOKtWJVtfSGOlZa/UD+7
3vnzyWkNiyfq2lv96CA5H40+sUh1rIdlLSULxVRm+W5ftVxYONpy3LTHy6HbP1t91LU+Mcp/P9tf
CMb/XupLI0yh1joeG7V4NCGpbcmdFG+Ox8PMDakCYHKMzoFzCSRbPziJjrbQ3LTN/rsxw5fL6uuO
00DpIlPZSNiFv6yxevuWFbcW1yEJFGl2t5Doj87OSF52T/Yod0Y7a8TRPHjo0P34A28bOY6sW+HZ
m/PK3ru+4VA58gtdnz5Vomln7Lvr44qJ2MHpa2aw2/RTZ9N3fZTZQ9e9MeiKl2/u5i+gGA+eXBm8
5lVQc7Fsv9VEl9a9kO4tJeZNYV3aT6+b2d4nxGjD0q2OYrB5QMfqv3mIv9WE2IVgscOAWCQPvTzE
U3k6xHUp5iHKi9kMGqgeHUzuGmSmvTXSGWzp+50ePg0kXhz28PY2m2PX7f/97b/K5B/P8NtliH3k
27fPqstTreVqPBIxdTSSTrR4DEecp1cdTZJ60XkbWGBuVyd4y2AQDPfQCRubuUVZk+iiC3HX8sB1
U+u5cN03d0kWS+iPy3vl5txTKWlodx5OEub6rG5gtGDgwaaXXc0dceLrNmXgaMUTo6abWiB1+rzo
dAAfLP/h3NbjAuutg7G+vXsJFbG3/3VlL3u/cmxnhFVI8WgWPcxoAWljEVGSBCo622jfWeBs0/Va
VJZsuo+AU3iIShoBfaduKtQoS4qCMdvbjjNOX99dxHx/P9lfPJLZJf73ZFsvb2fzXLWeadligUVo
gcjlhC+oj/b+aIB/6lS8cp3DoJObw51dI61YTDfehneIRfzzJgGLMYqUSasX/ci31ZXGraJMZW5S
zZ1FENgwJ9c9fToHITbHw3cnjPrrqyxSxv//415OmPpjt2+UcfNrQxK0Y3gMXpdljCBgR2OTFNbi
quKIg+AL34zaYO94lEPMiOggZ13bgxrHQ8IFqvlxF+X4uQnh9Dlh9AIrI7EgC/qGC/kZ19qCY4ks
5ejdd/j9hZRkCGkoCWFFvJxDZZo0Y/X6iEfqInrY0WIXrO4TnDnsxPY4wkdH4xg99U/O7RBO65Et
agy1dX0yXdOHudvZGu4luvi++aai+H3Bf7uwlw3rfE8Op5SoQ9aTjBh3tXe76tEYbXW9ddI5I5+o
AkYy4sWtu0Jo6CEcZLlZ/IXPMPw/0s5zuVVt29ZPRJXI8JegZElWsmzrD+VpWwQRBAghePr74bXv
WTZT26pTZ9VO3jMMYIzRQ+u9t/YGAdU7nBcGmCJNzjqYDc59xOTqsuOB+P3o3wClAGApAKOkAy41
+KqDfDt2rZfLSWRiW4sh2elW6KKN09aH16Vc5GtpB0mTm6zoOPmKP2hMn1OPnnsTDeHemWFNacV2
plPbC5wnWi4sCjGNJc5fw8mr6BaExCrRp2OPD85HZe8gPN7di0ZutA79fIOeU2plqQq8zrU+0IVn
7y8TqbS8neI++tZoNENyRF8dIeyNGcRRR/GbSqMEQuLynWTnK4f7eX9/Pkbv/mqDi9ZmcRdp1FMk
pYG82uFxzeSvGy2NKYJNlvRWkPno49Njw7Hs+LQ5B/bEmriWbU1PpNqLbhS3axmXnPBkLa4uuWn8
Zq4Q/ZhQbygsPPvh4d49+prs/O3Re7ZAvpyLenDk0dFpV9/3wxweLAhZLARlP79YZmD+o07Vmb27
rU1/wyw/P1vvDoeDSE/0bu2zCMShwLfQ2NBqhIv5fNiR+K1p4R+YzEhe7ZkL/s3A1O83ADv/l+X9
+Qi923rMg1MrNjxCQvzfMRAN3uBUochn0m1OKP0WIbqgjZDvvTgwtnqjeGlaQ3XGU1rycwAAmUG2
FFoBevTycLCDSAgWBX/BxNiF/8msujscDjtjzki6Y+5DQAvUm2GysGnHYUqbUUb7eTmyJkO5a5Iv
FlPZ3QTWYXUw1quxu6RAwRAWjlCjoUl2kVnR0u6wWFWnap45wpSRFusJM3Ev5hG7rf/raMBrqFFy
l0DDeihYmMvnrL6YnXlIJ7BRYR1AcqfIXDri9Pr2arwktNT/viPavUV7N3rg15J3Lll0x5XucC8g
e1t/Oc9yikAD9+WRn6z9nAQSwAwWqdO2I+xqncfH0v7DE3b5EnxVtH4+nxlAYUDZySaG9dwM1VE+
g21oed2Vk7cnygSwrIA0WI31sHJ+f4sbHSYcq2+frmcQskLPvHOBZZU3tNZlsLhexw3sBVY8zh5p
OL2zXHdR+jul4wN1OAiQCu3v1NHwYzHPj96WHqvHtWavkXKhlPWmWVPc8F2K8b/jBwPiiX+X6+1R
gyRJFmksRyKwQ2Geg65bL/MtcRO65dbWsmjmt2lcct4kYJzp0YIKY3rH0X691G8v3fvGRtZU5qng
KXYvXbg0p815B6kCR2O4nc9fqOq1M6jP/zxCisWvPsyH2+Fw/uLsuyhhsvbdkeW69pP7+vy8gOED
VXMXELJ137h9T4wN0+pqL+zD4sm5F3LeqLrzAQ06JXRyUAaGe0Y3TpTqnAeBt4VyxRY3MJ9QD7ky
OBQwo/uob17+rFMQQpWx8vhBsF3NeUdqIHoGlUVDYPnc8dGo1Bknj8OXx4n1OXp/X67PYxNgkeB1
MoEDirDsbfFq4Xp8cvTJ+2jyZ/KZjmNr5M48i5Ee6q3W6B2+sOfR5zbEXbqvy4nkTka08luTLQP1
k2eY2azFiC39I8AttlzO8iHbOvucbPfeaA+kaL8TqrfkE2drSXJdM0S6ZzMQQqfRmvYIpI4/u/7L
58XZfk6dte7uVYtHNt0Ytm/wW0bJ7OOEQt4khj/KdOI5dUOGLcYCUzywi0J61FWrNgiVTtRXf6g7
/HlWGA4JKdA1RJ7n7FqLjmUWZoiut3X1Mp9Ew/2LPFkF00NqP9Sg5DvN7fjiBrC1wdXi8qN/kK0H
o9MMX2XIYUBi5axsK5zB96dAdzebbe7cUfOWt6PRgk5nmGpR+OylkOVV8Wk780xggM6yvez3obXf
MZW2+v9mbo9UUY65I0EicOQ2TUZQenmWZs2Y3rlYwz+db+p+NzvSAWmEOd0E3WhGo4y1eF76QESP
V+dKxe2Pb+1fqDxAY4x9xJ/BFNTx7UWMOXpLwFdi4+dT9xfP3A16L3z9xprO3jsaiu7v1N1POL05
ITPuQwj7TkOHF+NUB8CIz9HJGm1j7tV69MrgfWphSjepfZguUuv585M/NnsCDnA20+lokkMj0Y3m
fy5fp/ym2N4wN2OvDk/g0czspaNwCAwIr0VXKI9t85VRQwvIZvfh37t5N9AEJLIYIRC71kfk8np7
kAmRll5z2QT8jVBMnr6gkoneCaQWdrGDSGdCGcOmGe/df4BaCYkjrWOrN1BS8Zlt3Ix1Irn1PUj6
BiPS96cCXcO8f4vDy6zKdNVXzW0AC0q5KBgH/Lx2qrnvbvgatFa5lEnRFjQdmXeM6C1H9e2D/ENu
823pc1yZ4oXK9fZhQDnZXMPeByC2AQfL71m9G6HWj6V6iXaUURYX6ETdGswzKSuYbaC63FcreDuW
KO5mI2N2ORhMWsG2CQOgvr13Af92kj/W74UzZpRGxkmQTDRDiTbJcUbhlCYR6E3Q7TjSn5XuyiXd
ZjAw3wlqbvQv/tzgnsMsvDS8NPRxb7tJxxxdesAWsNtJaE2Q6qTfSlykO8MqXyhJxaUVISmbPTKO
wnj2nV24FdT9+Ao9r6mJXuKfT5oJZZY2ooFSdmoWZPJT8qwpk9HaizE87O58+r9BoJ/v3/N3ZeqV
hZiw9bUtQZDZFRafn+mQY2L9zko3jKwG0gqBK0y4MpLpP6+SVORB5QuiuYWhc0JafXlYEq52xDQF
RCrM1975nmqXIPSiEHrH0domQMany71TdcnVs9HqhbAVKwuYGXZpsMB9vd570z/iFg6aKTZFeTWE
EVT4l3FaYluDDVyl7xRdm8K5HDQiVeusD2eAcs1kvBHQslu1/DudH4SPkiNKPwj1MmDEcStYyjr4
/GjveKevx/ztNXon9HRpr6dMzSk6vFS7/fHhT2e1GVS2txPoVQk5roY9o8ENFMx3xnR/U3wfrO+e
k+4g/PYYve3LPF3Ja+8kdFC5BsaqDgnz/fX8Qg1RfxcocF+dR7g3chvnd57tOyz48xrZlWzRJ1LS
MTv/XK+3f7aT9oHbFdg8+1q3rdfXha3MaLmox/bzcbJEx5JQ6Lm1AYcUDL07Ah5inJvSwJJIyCB+
frrsx2QHlGYFzc3GynyX/TEdalCFbXejCeOBtQHxGO+udwY7vgo8v32E3m2RWqUoNZEjpcyjnNFu
CAmJsFVE3NFvzBmDwjcFj4Ay7tpLh0UC6Q0IOOTt77MZ3T4xPKiKRUjg2sxxQ5k8/1gJw9WYn6Zg
SdRZLq8fq+iJvf798sk30pAfd6H79W/O5FRey0ZNOUT+4fRChNPhu6Tx8Lp+CuvtthptJ2skn4gO
BkPoohZ29ai/QYB5MOyPu0nK30cJ0VIqLlQqDAan9B7w7Kd5qbXI3oDYv7xQNSit07DL2jPakSmn
cTNRnbFQfJwtFpI1pWCWDG2K4atgXo7L54c7H0f52wb+fJ6e+0OgOfTji6B31SiQwdyax+/zgogb
HgyKQAR4g4nwlBI38zi2uRxPXUvbkLEC/QCAC8vDhRFT6+53+rt0wHNpqP9Ax6ZSbu6dtvZUpNpJ
uujbh71iP26TVUR4vabMM1pe18/M2NI/r/05POwovswfkoddOmru1S9ugPA/H6J3csTiUsR6wkPI
GFEI72LoLB+NHXlJMPwsHto1l9V1F+1+c5kzy0a1644dlzsD9/PS/XyCHhAUnkslPQ9afZvG9o4c
8pH4u6Xaqp4gf0ATtV4uYZOwUVVzu76UTYNo26ayVkprfXju6s5N+turkMXjUzi5gwFCXr1NUX1B
V/RYVre7woEbP1wMDvt9m9jE/8cJSS0QB8P6yyUp1gSAkL4s54omMM1abwv9bQMNDPQhQEJ33OuN
G8456dwcgu842L/GhgJFSgQt6C7VGXSTaTqYLKJhx5ANdfguoek12Hy+ny337Q1GgukrZV1h1oHX
J7Q36MzDjZHeMaD6+we7EWH9eLB+l41kwt+q0nICjvfYWo9dlsilL4nm269WmxzUjQ4IydrUzx2R
8cfv698o2puSKGnoGkiUI8gsfpo+wwiyS56oKolFuNMt4XEvOsN1+jzqeglePABN6BXWxkdIsobX
AbKbus1wRhnC3gT7wCUxWt2tPJs3bOD3p/pCP78Z5EgL0yALeKp28/KSgzGSU1yt7Z/hS3OY41t1
qMc7fG3fzvYDG3KSXcm854zi3Mk5v3d80wg7yTlfk/F4C79rrS8+g/LjMrbzd4Oc/hmyWRSrRiKd
CfYaghmw7TU9J8/xYem+ubhL31n5yFKRv49xsST8s3JGVttM6m1kwcpyz5bcCGV+bIXYM/zXihaf
ouGlHypeYH9cIKuxfySbXq9rwTo9nMaoGsP7SsAt2qCn1KoE58OM3NXDvQrL3Q3oGf0mPapNKynq
Nndf5tl6PgdyeGDU0bPRcnwBAuiIVVr8+ZoB3tIaJfZkSKqO85RWD/vtI3jOUnffUZecKVbHUW7B
N9iFz+2CodWXlLLWeEzlRSmtFWSzUyJIZ+a+X4gJ3OkmqJwP1aEziOGOl/l4k28OHWXt3frlDWkP
Pjn1+S8hHFmRe+bqKodRnFR1d8666rjQMXYP5zQ3rNdrf/Sp0DtDKdzYUDRyp1SKqDTvfr+AtwzA
j0foexBVrw0x4RFemKicMw7bxYYU1YTFZwgx0fNre3i1n+yu9fL3lW9gCj9fvuc5jEhNG7+8qtvM
nT807lD4s42Jej69IcHYkWK2YdGusRoP1h+gVR2DEA0a6r2nuHnVyXtANswBfdc9DCHIzteTn5xU
POjDy3yAarUtHXIL9joIVzj73E4us72cuSe6L9HM270xgciJGVhw4xD33MVa/s73+S7fnqh3D8Mz
88nCJVO3zm4+Dz4K2Cqcl+TwQK3Woiz7ru9nJdJ8CxfwyB7fg+BvFLZ+Lt+7eie9OtaNxPIqHwRM
7ZE8fzgZxZYFXLlgqmp8r/QrKX/HED/euJcLNrlHF5+cYnle5mg50B6yHg0mSxBT2yZbcA66s9rd
raL9HXX/fNHuqb4Z+UFYR7U5iIkVvlo/hoy523+SKWd/3b3tYjE1d1O7azT+/eDfCtp+vG4vWdOU
TPNOLV/44eELuYYHD5ZjsUMlJ2t1QfxoAw1WnZPb2IeHOzGS2n3NXsT2Y/me0fEGbetrEl9btugr
LHdX56WaOvv9nrQf8lMGBZ4/28WSFg7K/VPbfth1jdTNFBANgHGziTCeBAUQRYNfuswrWnRd//6J
vrhYfnvGnlVKsqoV6iZhb172fJXJ0ie7tDb25uN+JP8VFP62WM8Q1bk5KKvB1wc5Oy/GSMcGCFz+
rudggoNZWq8w2E+6bsrx5mF1xwLffddeCCQogpK03bueHI7/cAhgvfwckV1Rmbz3YW+b+3+Ni9kz
d2l41Eu9u93Uc6AEpNdwuF5TFaEXzV7kwzGJ7hj0+/ftvHniJRMic9GkuqeLvat2kioxjq5ctWq6
Q1GXPqYhthWIQdg9d6wsr4ZFa56Nl7VXd27blw/t764sMmWiG2j7oqL185ozzl5eJUlQuv47Qm9S
lDnlT2PUPcGE075kh8vhbPT6mjMo07X6grPzIJXl/P4VbqVK0vcn6d37JkzT1C+D7t6/DOcDJHFY
nuh2rTkjqgl8gQ1MrZsp3Z7O5mN119XfcnXf1+9d/NBPfVlsWF+2HHLF/R5MbTqZEIUS4btuRJQ/
5d0Zy7hzxG8a+O8r965zELMxoR92R5x6YobQHxEZnT2666JLQwci8+/WvZ2/waiJsuG3ne/d60HB
VIEqed3Oz+ePKWSIpT2kK2BEZGHTMLKx09Hh7lfuztNv5613naVIx38eI/Vr1fnjn+EV0GmC414C
LeHOWLQGwa2s/9NH1sl/fx70vD2LRuPxuub4YU9B+w/9UpltrUPbsl5nb/KbvaF8dG/V7tD+19dl
1V60IqmJaqSeT7TyVX0TKCJjsGm7tVxKqRgxMjSCFPXOZbpptP9nc1m3F6acvbjQTwqH+cuW/NmG
HRi0nizfZzZtN6TPJjR4h9XHHXNyM2GVGcuA582A8l3rreuZp/gKIq90R5k37obW5rUN76BkI+ic
Myjcivbl+QuZYvinqzyr7jOtXZzzRTJkSt85o8wyGgNMMckJW/rodzNz08R/f8JeNFWIaRxcGlXZ
dr5sD/kSiK67fh+NXitodixm5ekpqMf3s7YbIzvdhfv32/RMbSgp/kltWfnhJWWagrMPF9eSFMJe
LDAsK+ceCPdfrvi/K/ZMquRVfhhh8zuT1tjzfQASh9MewRcwchtn8bQRHOdOAPVfjt6/i/bs6Ek6
RjFtwwqYCb24YpctMcNPyka7wYyWfdqQACZimBq9+/is0h2wvy/cv6v3bGlSyJ7RiLyySUmehJeM
jaq1/CCOfetP8P5nfX1gzAzrumxognrUvma1fLuFWncDy+tz168cP4Fmw619L3dRbuUu309Az+Tq
PhdGKbsTcObR2iFBNXwpk220mXSGiB4Ksehcne2MIX+gINKBtdbslbbX32/BV97222fqmWGo/lKm
qLon2c29FRwi3mJfbC+oJuYWonXzRxiWZn9QDdn/eWSmIIEUW3FCqAlns8J1AQE+soeP8WHsus/y
6lWzwi3jcyNyv+x1Op25z0zBgxkwSwmiOd48mbvklWmgA/Nw0ehc0x/x+/t8TS398j79GU/JCK6x
khidM+PLzuekC5w3xZnZDNcwB3R3we4c/bUgBToJykBUgr9ium/pkdCcs5N5GmBGuhbR+T5dXlKo
ersbPWMH6y39DdPjcLNh9GN1urN9X23Iv63e2z49UAXf81q2D182h9qF2QXGWa21NQMHdIGfApgH
N5ixO7f7Kxb9tjK6KjpQJKP5BngkMHLvCJcGDN0D8xrNAnFnlNpIqEZ15qawQXtwWeihbVzsNJ4a
6V5IDrAWpM2d5sp+xeM/T2CqErgQk4D9L68Fyak9FzJsdSXEfrXgNCVNQWowuj5DBlahXMsUoh9n
rlZPTXl7al3xCAWASZePvxCDN4P+aR1VtUZzanQKNkUJ5XBQO3XaLI7K0zmYa+n8UoUzEd2wBkYV
uRhV4UI7TyUJhsSLCgOpbkUDwa5aVLGu+yBJ7hznfv/oP+/IfzInzOSy2AcbpVYIxFZpo1kCQ2s9
koJpHcdWIozyYn4Op7W2V+8v2otV/lq057uTNgtPSV5Hs7Pe8QkE11Fc29khevSjkSm85MKHnjpi
4sBoasBpZ9r/uzv8n/XRkoarUeaQ9bxV5Q3O7enC+vVgJUMrXq1O8pUzpY88aaSbW71Oh+Y5tBt5
J55nfj1NkhUnLBuwi6FbG6uB/zrQ72Vnfdqe/zyWCf8QlX+m53onPonSKj+q7IUC82E6L4ynQEdU
pSiHSvukm/AqQPSshCNVm8amv6s0tB6V0/iMlp8hW0akU1wZOHEp2KV3gSXYHCbe7tK2OzWbXjXF
KrSVKizjcp8ksStcIluV40l1TpyMaeMIWdFyH1ars0wnsAnbRQHjSEaIrO3P5TTMUBYN5GGRN45g
+JBEfZr1U958KgwHJaOkWIUmgqTyxUoPZ8MRj6EdMVVtJnRXKVDXmpB8oB0o6UNdTxeqdFAEGgD9
fR1dH4ToMo3wR1ealCNx2sr+nQ0Xezb0ry/bs2Kh14aX/Fpx4IR5phu2okyN+kkL28UxkSeasrrm
HtJiE15f06+OeXTRfXKL5rg9c5VhKrz3QF0E9pdxMyGb6jjBqPz0IjQyBNPLm3M0i9BSKezs6IbX
qVDYhfyUXEfmmeZ6zJ2x8ktIUc2PRL1377sr1n8AlSyBQhgsNma/3qSEip8lQR7NxLNtyp/pZVpo
06N0QBBId9XBKIztM/RImuj+fve6M/zbur00xVOCpM39Apua7iRphVinqq8UqJNOn41xx4V08d9v
a/XMTOYPCiVuWYtrnsbrmPFJ6TKCX/P3V7rpqdCCxEOoWBMmoHiObx468RFfroUET4WYABIN5ymW
VBYhxaqI/4JpZeywpikCcPXg4sDkkpjbO4/Qi/e+DjhMUAr/GPB+9euaeQaeMFCzaOZ7G4F+xJrO
KKVWLFF6iuOpMjhOQy3ZRtHH7+veulfflu2folhXw4tScIqO4jQIXem6ktV50TxlyZ2t7LcY9l+w
r8rRqtqlMBkymynR9KTCZppSBmqRoUmEB0F6EuukRfc9dk3lMmz1ZaqkoiWnlX2sF4IJJ6pycYRL
6eby0+9foJ9r/efBdFlk7E3nn14SknuCmLV1Gs0k3dGu8zCh6H5shoISjweX8zCSYiusp7X3xG32
CoYo5KdgMCriwkrUiW5C35gszLCyB/Fc14Q7R7Nf2/nn6YhfVEkZIGTXPxd64GupdjxFMy/RrKbO
VpGAJulFnPoeGnGV/8j4vuUdoRI4akuhysaGN8lEeAv8JzXVnkxCFHMkKHM1HQnHzDWi2jKksQJt
X2EaVhAZm7MCn5Rv2J6iO8Y1mAzS2inh4TLTeybrVtTQxWL/eZf+YeMGZp6scs24YCS3MF6dLMPb
FQvvWYSt8GxDuUuPUWXn20ysbRPz9fte37RdzBCjCkN6zWX/ec/9XG7yMg/4mOlO9OZB7hrVXJAS
6yTOZfb999VuhmaqqooidUHTNJRelCJeyuqs1FyuZjDHoHQtetLTdWAXpx3b08jIiyt3pFvvrtk7
zUGeZZdMLnGU+eoioJpHYJGis6M1TlHtSx9xsGKkp3fcYZ9s459jqnVjfJhR6rC9V72qyTkIRF61
zOig3ZeXbCleRpm4SsqdpiRDQYDpeShoaHu1wwvqiMJrFHCxrvPi5Crm06BGEFQ/jQyRcXP9U24M
x9QvjDUP3Po0bdQpO5YOlLnRfDbovLfL9OiaEbx+2dvvm3bziHx7kd73O5s1LWRt9yKJW6oIMHIm
fcMh7Kql1G2j3e/L3TaLOtzJEsqHiDz1ApsTB7W5JNwJITEmBdXaazVVpDnxBDlJQItyGa+D9GxX
+SpJ923+QYHDEuqVMfev+/rs3zuznav7y+X++zz9Km5zMiXp2vI8aSG5V4NErQqGiZk8hmQR2ikY
VgH83CUE1ViTQblKs5ZgDBwuOPz+ZW5uBONEkm4aXzKdP+9qrYmhqlc8iDg4XOWDymmhLOHo+ko4
1i8cit+XuxlhqjShkVSonaRtD/RVB9fAIKmJZjLZ6emkTnJaoY36TWD0EPWoaNim/DiJWleFFT6G
pk9ErYigt4mf7meu0q1tABZFzlWmN64/GOtL3qUspM5SNa4uH/TgCQcKmSPZxPE1gh/yKO7FGKlL
bQ+bs6VluR1LG8NAxHYAs9sl2WjNshygL3/KrYH+FJ8aghki/ejNU57bE75EXweh5qSGYuVaYKdR
bmtnbRwGaDdGn5Epj9jdSjpa50s+ith0JUbrRLUHgnLnzGk3z5zRWQ7owVQq9j+3OqkNM2IknCAk
Cnxr4wEeXczPSrzacYlmXb1O4bc8pvi2LsXVLEnKrTJ5zkMUJsixW4nBo8uHmM75GmGhjLJSGOpX
08HeO4oJIcmVDoTw6FzltZoOz0f3CjnqifSJo3VpovH13BSWqUwFNDrw9uLVs8wMMh5hAEX8R9iS
BWmrUgQJP6I0o7zlFYTDjepcEoSaNYS0gtMwjk1bPn2cIyBMc95UTyJyT9nA4nxPZTV2a6x9cZWm
TVnc+Xz9MvQ/tvfb5+vhmIIeNZdjw1mpBlNVReW4Rtbo9MgBsuo6mUnhsyBDcQhF/bFY61rqnuWn
QTO9qJIdA2SfzzCIvnITbbkVJ6HJjGX8EA5k14BlNEVxqehYEUVm6WIYE8NGcOJatz1/oTevZZfT
wrPuBw+DCFoCrR6GFb2t1Uo5Nwy0IRMNa9c8r5Az9SVHCBYKLSBnGD6voySpSXXV+7BPZzL/MmHw
1kDVoUoi804/j1MGDYV+7W4y3yPyhiLjBVUXZCrzazbyG23YgTF3rMfN8P3bmr3IQpNT4SpXx684
msRUKO2T2NohLJT5ChSmC2XuwzA38S2I6v7nTbuL9S1v4R54V8+Po5neRaR8VuGEqlRTj83rOin3
hrIylPjRC3O34cSXpmIJGhpuRNXluXRjvZ6qCtyr0ckuQqaO4vDB9Oc5PM80b2qICF8eB7mb8SKp
OecvkQjP9eITJ9gKijuQngJNtZJSszuwoDGMIROpljT4MGTvzhm/mabA7kw3NYNrktoLLwaVdAUw
xEKQbZftSE8QEwwf4vqpSgr3zlZ2Cezfx+fftXrWyPMvdSFoPszLxYo2SzthSMUlhMJA5JepIFgo
DNgykoe/r3vrFamFwYiBuJEE0czPvfTOiVeGVy3s0pBGXTXXqX92C21bKaPfF5K/LkD/DTX6gHB0
DI4YfV6vs9Se5DQCu1DhW0wLecVotda81tfQzoPD4Pp2jVe6NxEkhK0C0xKUQ2nKrjIYnY4DOwZ6
wglffLSHyZD9E6qblQazUTkJQDk04TMjlxSO+kgP2rEfCLsqT52j78MXeHTTYzxRcoMov22tQgWf
rOJxYRwfGgl6cBhoBRXwK0VpSwse9HPwngNb1XHmMMhqlU1pl0ptqSU5zmlU10h3mYITxWe3SgaO
3iijS3JB2R3WXByWGSE+fK2dQZ1tJXGIS11mQmtrycAVB2/VSf6IRdOOsmloPvmGgWnLbSldxdJr
cEzd6txYraeM9fYBnjORH3Tm9aLF+Tq8tIGtlEhkJ6vjQNter6UlypXNUJDVwt6GQFVTnVxNV0d1
hzfr82s+rzJhqF6ioVa3lnG+uiIywdqTr0zP2vxMmQPJnTA8aHr6mV9PNoCDSuzX5Z+BBxlHOnAE
7zLPfQQVVeKw87BEFeVNb1/M5dl3z+bcb51rTlkhZ9LoOONfPnfRkwI7Q8SNYUsixcRoIKdt7PPV
cC8osnfbpxHVMZJoxcdPH0T+WJDiwih9mirsT1N+pjJ0pS0jrjF/lnBCpbcxAoIMt/Vr6JlO4tWT
xkMrvB6BevugTaH2KRCRVC16UACQvr67+qbTZi4wht9+puCJ/P4CQP7crMxwJ4s7yZ+ZwbjNmYTH
TAXVWzx4V2JGaUFslYORvEhmZRNmnXhQ4YgmGn9YlebaURr75Rwn4ObqZxpBPIkAVmcJ29TR0T1P
ZfBPfdgFR0q5iKK3i8wOERiI+i6H5bn7tFixQrs6F2Gl6KcJcGhbXUbYMHmw784QIB7mO+RFujBU
QOyzWJv+2zWQLU1+9M+KrQtIGpjz9pTbMkUFP1+2WWtdtKV8HtAEj9CiVr1oBYsK9axAdURTnkTS
m4FYDU9yNDlyn0LOmxzOtcuoC9f0onGOjfkQe4eyPpTn1FbaCxEoLAzIclykZ6mlw6SYdh+sTimd
So6mC3ZazQw5t78+TulbA+Wzoj5OXRfEYnnKqG8K01yHERq90SVEwGCWdGbpy0zbZcZHgGaWLny2
ymdcjgKqF3nzdOaaHqfYdU3MP0/xZZhUiwycPdfuBN83bd83g9SZ5G9+rG0EpZHEzvZVb2R9/yQ/
ZIV3AcV+8e8rVoI3QOLymZBDftGxf1uJDTsqVcJKwiC3U4a5TvOYaPqsFpbsvUryyAcBk0endk/Y
QjhJfQeUnP+TA9xKU9gSrfs54K3gAZ5/BMUwyDITMD9fP0V+Kr4MpHCmauO5oTBikemWrO69E+TM
gWDpE/Newn4T8vy+Zs/LJUIWpGnOmrk4AlysEsXOGt0qJPD/Yi5Df9lFkcHknHP0/LEK4ZJwxxHd
xCrws4AjcFJLeKKf761LQJ51KHcuj0zftP2rZzfSLvTVUYC/qLMzsewqC8U7rvZWakmBRmU4U5QG
Wh+KlBTvWjKeTdkOWQtvjisR1Sk3vU2mwuVOOHH7xCnMNYsKMP2gL5JU+JmfteolnGXnt0vk2W2N
6mCC9S2mXe1HT+F2OR98dXNOmZAnVuX4Xf2VV9f2uCvmJKXbagyH13eQon4r4ddVoHAhd7031A6/
kMdvV6HyA9OM2vY48zCrCDlRDJ1LOYvjKvy8mKjoa3nVSAgO18Gc4BkvGdDVzUSBFVDnTNLyifCh
Q8+KjIqRMA7NbeTpD2dTcpUzzG+Y+fRauEETjH+PYG7tH6JB6oBgSWW8rhfgF5HpU3JOjjOjYAah
qIeqYDgXZdTlu0YSOxya3xf8ii/7ERO00AzuQ23Sadn/PKmZkpwCUT0eZ1ftT9lgQ715FU4JkGxy
qdNlKsmpU0efib404tAW0okcm5ZfkRydLkMJnCpRn8vBy1lFpy19y49U7hpyKYKXRkOJFhEbTYIj
QUydRCCDVOVRlTSLeoDKeKLbCklpF2edzKmCz74YzC/gRitCsFKbF9lokNggtmpwguqeQsn0lD3L
p0+A6vR0HfpqOfEboE6KYEdc4e+fBr0m3v3vb0PfP01kuqxrPes1CP1AMS6X40w0gBEC0zmF6wR6
y6usjokqT0nmiP7O44FlON2kNrQTJgJS4SE4UaEjGIuFaXL8/IpGzqYdFpBHKhspLeyTplkEbw/I
SUwidR/gbSkB4LPwSOn6CFZQRkfXC1AMMnZJE9rBMR/qxy0Ht4tryhDxIPlsGVTmKWyU8mogHAhU
OldtCk9Q3QvMDlXGshSlmaJB7+MjwpQNDaKmLm4UxHrU3Q3KQ45CNAZzg0tklIqhoxMQZE1XLgWM
JPo1kAsBkzvNAgPtbwnxAGItpfbsrDhIfPvUO1qVPBfq9ul6fOv+Mn6K9FVtHq1B+Ech8syOI4U0
il569ChGPjeNwANcmtYCNhWHlHTBHIUToMhCfLv4iaOVI7b9GidOcJ0feQyvSNkBTkX4Jp9mg+A6
RCjTqePUpdtuohAVdMhHQAxXB1BKxIENbOenTxqoQcyvxFR3JSGflaQ9dp0OgMcJDeUdfRBcOQcA
EiMQc+k63MtLW+eIMIsMq1h1Hl7EfZnMB0cqy9REusyQSNCgPhyviuhPB3toemNh2bidcYhQs3co
urnyGHV6vublOtFrV4nhRErGMoEZyG5MQH0OF+XpNNKI8UO44o+SbaxPqfBVl+7ueyjn66t/iHin
I9F8fgT6oaFeIIgO9XuI/q04pSMeJeNGrsY0ek4zSy6m0oIkzSh8euWuvnZe4yzuqQzduVU3VkLb
QtIpUvBfptGLiGLKclFVCV3vDElMRhriLwiLjt5Bv+4J6buDw/m5EJ4VK8BQT6Esvj8lqOXcK5Dd
gFNktGk65liyRYoZP20fWGl1NTtrm8TT1N8XYDlBuehOZjA9BQx63i+cdG/XMyksCfzZjRIpQFs/
lyxSPa3iS3CcaWIHhh8TNHu4zL5FFMbxP18BMvxPwb/jV259dHRrOloWWca79Lb3GLYoK+Qsa0ax
e6mWF29T6+hX4A/be6WoW2t1dTBV07te/r5O4bGSjVwt8CjMjGK8LQn1pdRPXb5rd/t+P063tvD7
Yv3TJFVHhWkkzi3Xs/p/nJ3pUuTYtqSfSGaah7+hmCGCCEgg4Y8MqhLN86yn729T3feAKi5hfczS
rHKozC1t7WEtX+6+PvriqQhegHnU4Bg18eIqfK1c+oBfB5ytGRv7NHrsRPGthJcK8InavCrdRzWS
UDnjgkOL3c9Cbeynn1/0UjmF+hOu1eIj0t9n9qa9nmpTq7FvWDktIL1hvA4tjQc0b18U9KqG+CI5
yyzCQk7JVnb/x/I+8vHeyerbwlJXof5YJfdXnklcgPPV/PWZZpPR6gYstIRnEuWUQJN/EWhZcIKq
1D46hE94vy7tiU5bwSEv9+KKFtk4Kdj1A+x/mR9dOLrbWITOmQ6UAZSk83mWkf5AXGaOQ9c8p1/D
wGuGd8PI6BiVlds0lJcIPPtHC8CjXdjTo7iQlESALGq+/HmCLq5OSODozAkgMEr4vtvNXDbborWZ
H5nucJW7i6U/XoY+Vjl4lP/Dxc/DXUp9iOHoUAV3jKh8ngOquAB5gazDRKBZafSGkRwJ1zN1N7l5
tQi1kuG+TuRVQESQEbrRJfZqlfHyd6CPoK6Tg9Lhd47cxmWpVaMFay/ZNxgN34y+ubPibAfmUdvp
cpDPRugsTOeRKNon6FMj6Xb0CSpZpN2pvVr4uxBTa4ahI9vkeXSYm98/wuBZdW0MPBBUMeIcOXoy
07e0BfJ78roru1Sco//aEF/GmoHlfV7kpaTyASgWUwHmlT3io+xa1H7tlWZz7Dda7aeKGd0WoNfJ
hldykthV7V0uLcEor6ziuZGVyKe+zeAsDq6GOIZQbrCMqeDC3IEWxT0pUiYuauI3Qc5jdTnUsmTj
WmSiXJtT8edfsjlfsWKMdKG6wkaBbkBOwoFbUuOyIyTRvr50ViQGYXaQtEUQ6iJREFtan8IrvWsu
XmwWaM0nvmyZYrd/eZBmMByviqBmGs5j1W/ycd/kH4ImG13JrC++MSk8xzyIOdnH94HQI9WFlDAQ
RN3cy7aQuG6Ab7vhCjg1t5z458M6cIPo04u86jMB+vJGiqYXUeRAqTC4MjS93oVFtmTpMtMiQ2k8
xx27ciunezs6auQtCm2ynGLTFs4aKgFXOxjT7VQ3bppVN10duhCspsReic8j4njxIVodZwqjdgWh
KOUQHMxg2dvFjviXytI24gILwr8651qzvstX9Ze3my3bIJOauBbMyjw/snLH3LXhL+r7CHVV0uJc
vAci1Um9fj6FLy6TL8PO1qvXqZJZFAwL5U6UEyb8HKoD2BqkyisH/sVzwDHxoeCHaGbyfaFkLeVA
OYLSAe2IfZHA6WNERqtD370aLl8+B74MN5tQpbKmIcKB+7YIPDet7LXa0h+2OtN4mrxeT0mZJr5x
7yxr+28jvf95XhVxeP7rcP0y/Gxi4xgMJlGgszUW/JvDMN6ScrUfVnlDe1r5oNdu9UexADP7K9Ps
XPqkVLAgZcv0rVLmV0iW50Fj+DD8LA3YqHYoXYxYuf8KUn8jjqT+0FCBHIa9QFxbCOJOsOprOhWE
VNaLChAWTYgnr+U2dPvmxhnkNbcj+bJc6q7Tf4Q5xciIMqR6tggPMgvbRPN1JGFuONctyYHw6rkN
pGro12mbuF3sUGug5SdhHoXqOs43UZsucrWisnJIYs9N/NegRlZIN00QYC9t6JRJ66e2h4jti89V
p9zH/kcW9K5OpkrEREGDK2SaDEr/6SbKVt3w7vlvTvWntB9FhGtrf7T6UQA04ilj9A6CQ02WbU0v
pncH3WejpHv41twOMZRvzSogd4vyExr2YF8DR1rYxUfFdBw086AZ2NgMjzQJ31yn+1z7ZLObONPj
zos81mqfHdmIRbnvKlcQ56fuGtx4aV1SdCS4AAPVbGc2lONXmt1OrMtC4cyUDpoDXwC32do+qfrR
exEgmNiT1cZJP0aABU4eq3rtb2Btgo7h1VitWEXU9Etdo8nGlW0j4pv5tjGxzoHJbTl0qpttmzaz
KH960Sed2hf4TAUGdNYhkYPHdt1jw6/LVd8+VaF9JXK4+BG+DC3+/Mv9ErWV37YK3AGpXoEqZjQ3
Vw5ACkZ/5Sa7dBCSFkEqwgAWOHo2UC9PndJMUigiFMAEJY1dJ9mDHlCGu47uX/rgX0cTT/PltYIh
N2O9YbS4fYtGCmjeoccoz9HuBu+mLVMYA3Q9K6junjX2MFN75ZOKTzb/pBb1FFB32g8qn+fVlwco
2szJypEVVxZP1PKNhDYp2PaZ615eWaDWz1q6Cetdvkvphip2H2vvavRw8Tz++hSzacijSk7bRhC7
S4Gws66aagMs6NWvY7sCwKn7DZcQOdn1ytLFD/5lBmax2OjUflspjA1twpySJafelDoudS2B0V1l
FlwMQv/zrjAav3/yKolr3G0Zr+2KJdVxgzIAZ4o40Ov21cr3gjNHQmMV5VYgWLDMJT1a+aDnguJ1
5fuLe/3f399iAcifxIrZ08RyWlj+wL6q6n3bvbV55aKSEAufGE0AxAINSGTuITZBcpbbadG03rWn
uHSwUGqyOPWELuhT0f9lFRq9nFnp5IW3VrOHGauHfxy4EUq+CtSDKEIbCTdaLc6961vw4gyYAruD
6oFjg3i2L2NP8VCEUfXP2ADO/li4oxSse8nbcPnA72PvU5beCbBBVIS1ZFMWV8J09RIWZJm6YdHn
Qyb8mn0GWaZi1CUO1c1mL2ubYPrjtBs5f5KcReodLf/eLkbweugG6p8cikUB2R+QSKTeWfpB9VXg
upOvuilYyc9LxL74cTCTo0Gpihrx89m/TJA2QXVtHXhFcDBvlHh0h9qVQboFN3mo9FsT7puhhyeD
Vvf5niSuz+6N6E1N6pVBUk6NnIXlIfYRlyfYvJhhz7Z3bRC5AkqgEFME6kZ3hhs5pNJu72z9xIWS
VH8o6MU01i320J0JjbLYX2ZIH4gtxLkM/LsWSxS8HUGhVD1bI5AWcLeSbfI2fvDePQtqyTQuox4N
xdis0t48M+y6nsqV4OlYyKDEzyXK+xA4SDnU7kNIEtFCuqWnQw6pXLEz/Vp8BFHboEsMAVcpqlGN
v03QmyWk5TFggHJlV1y68mzkDKAv9F5idX5fmOmQynXD4Lcqgo8WPvqBpENAkdSzfv7El3i9tHP9
z1Cziz1wAiP2KoYShG44Gq0LPSPwT0SRmcS1vvHSt6xYibNgGF8F2yIJ9tHg9pp1ZbVdwrlsQ9ap
H4j9MH/pRh2lIRjCUJzGfnWyPWztKPYH+bHQb+BeAEL9/O6XLsCvA85eXcttS5p8BvTpvNkqvkuN
VOhWjL7+b77nl1ebRRZN3NBrIGOkAPK056WupP02IYlTEUqvjTX3ofnMx3E61nRaUkIe+Mxov2xa
J3dypcqgLoTlUwJaWjXngiZBfC/ZGUmgvaVgsqVR7hoUT6j0Bfpwa8meyPoMhV7k+oF70S3G1vWM
AA0GShTZ32o1jQAifV0Nsii9xRSXYpiRCM4QT0ATS4nUnxopWTTwgmLBMdOa7c8f7NJ9/fXNZud1
51TFUPcTbyZv5DZeNYG6hUCq9fDssHV++Hm0uUHZPxMJBVAR6Rqd7WZfzTEko24dqAnE1YL18yl+
GyAqD/pO0P9FTiTExEaACX1tLyTlPJCnq6R1IgoGOnfIcIaDFYWf9TgBb115RHEQzO9w+8sjzqIn
SspBFapjKHBSKyIlEyk8xUMqQk7ndmqxKnWdQKI/axEEbKe5HUfbJa6IvZ1Kmi11QKf5tBSKBQqP
nHXEWgJttCEHIiv5+XEvBntfH3cecFm5FiXOEAI5Dqwzop/qQPG7Mjbxn4zrK7d26GMFtS/PjCXs
rivji7v0h+mak0gtzvS6zxlfFJxVdgMFs5GmWdaTkn0U1aPM1TKF7z+PevFcs8DRaSmh0V5ydsxI
hjlB3+9JK6pV4mOu7t2WUoOaYC+ow+S6XCE/j3gx0LTRV2uI4sjBPvkaX46AqAvUXnMqNgqIgp9Z
qybfdp21+5S+u2ZLO1yOuuHQDb8ytHBa4lZG9hi1d1lUX/vml4Ksr88ye/0y8CbHsHl9onsRQgQq
8EGW67/GoNsKEmihcb2370VU3GoBMVdnvQaTSgWKk+rnebl0fojOHtRRsFvAIOz7tepHo1zGrRfc
UuWDRiHL/UKnswBF/Kbf08f759EufHdyeYbCdwCF29xdQZe8KJsszmH4vmSUlPm4TclpCNkQ2V8t
Kn5KqmeLW2AHCl3k0UGa9ixooC2TnEgA1reJ7no0PRflMTZ0V9LpLbZ3Rt+5dSQfMpkCWr2JyXBA
/Qv9Q/biD1F6A5DuM9i3Pbtv3BfNW2H3S8U42MWHjigCMJAvmAJ+CFeIzIhvCwlaRJVAcvXcqN6Y
WbmaypAAb9PEWzja1njjG9GqkAuRWXWpy45b9spmVM1dSoeFpP1d/KLI1HGG6gr6D2dbdNXdqGyr
9BcUdkOZVjX0S0/920p3tp25eYhPRXfP4aUXKdjdK8hdDG2in0YImX86qFW5ULjHi6n3UWZQpcrB
rWL/WKR7M4UiQz7b/476t+wtH5Rnv6CpRgs74I/aqbuIqK+zyoUAdLXNz4vhUpivQ1UwCOdsqkhz
3L/z9MQKZS6TWNllY7tH6hjaHEJTdpgac+NYD3LMB5ry9WQwh/5bXdC2KfO3aje5I/IDEQGL2Y/H
d119K52Xnx/wEi4ryu34RVhw/sx/lYazoZYGryBGie5FqFsMJvYKH/DMweK0cFiiSSEEg3WbFtL6
yuDzDtTirsX7hRIngZCMbn92tVOIovdOxsncqGifU2nVjPrKng4p/FxCUdPqF5Mx3vZavoqzWuga
IyffKBFGtnLkqvi50kmnhV9fb9SGZcnyAiJKUlXoMEySWBG2o7ck3Gm1dum3k+sl0X6qz0ESuWHx
UfbWqs+8gyg2WGARRNpG+gbh1gaizmFsK5CLbYYe7Wr3Ow1QPxMthx7k5/FGkaCdJRq4G+C5bD0q
tb2H+SbWO94bCVi2kp1D7zasg5M3IJcUXQCaVSOoExRLxgwil5LsUv+tS80lWmTIp3stjZeytPdD
rL1Qco1L9URyTnpFLtAmhB/U7/NdIOebJNQ3Ev8scO8UHM0u3an8i14tKKPn1DduO9XYs+cFsapo
nGWXRu40/DFzvV3k2v0Yd2uNIKDMnRWP0Dc2k5otSee0GllcfzZHTmf7r0/itbcj4hrDbh+m9+Jn
kvaIjf9izIejVzi0Zi3WplGuQzVYh9CmDKicUry3yorLPn8WSZ8gSk6Pik93PTPfmParE0eQ7EO3
1SGEQYdDpLUMNOc+9B8nWYIbSDOooLiyIS/JwnTBKaY3qaxiKTCrjym5WrehkXMtF+aDncf7xjuo
6QqDGNxsUACX/QFsXRDcnPa56zcoXcsS4n6w7bO3UB2WQvcqmITWEg6aQTWcCfN0ekpyiEbNCMex
g9gW7RxicJE+OTWF3JQ9TkHMgQAYFp2bjGD1L12poY4QSONnVh+vgnja9dlJsU7oHCGktStRkHX6
asuCFO4kenZtC164G+lmTsMllZo7B9UMhghjpdansYGHS1EkfhOJX+dGxUdF75/8SkwgAud/3VS0
YxFsbnHazKbeV+2OzpL1Z9QaZOcyercyQdW7HiB/Ot3Mh1IgZdoyXFhMDGYRp06Q+c+pJmofn2wb
FqW/p+TBTaxRSxAqhgTslbAZolG7NNpjKNVLbsB0qpfV2K0C+B8GBb4O64uhfWp0WKjDJjR8UV6h
EljoGLYWL4EfoEJO3SqqtqJ0ARphqye5o8FHWvs3AQhN7GtLS+ODsliANSLzKBW3gr3gdybKzY0A
1sVNTHXBo3k99wCBQi1nq6zYCGUJEbo5xOvCmnaiRuRVH2P9Xmv0R/Hf5O6Dyyxq/iZq9uTwIYmO
Meq0gm3fQOkJEU6E1vnKsX0Bu8JS6X9md75ocllS7X6Kw1tPOSt5se2kF6mQ3IJFq6jnBzvpF42W
roW488rIFxKfbyPPllDcBpmXyhm5e/sWtNU+jCvEISb1pHohQhs2JnDWrVQ94kxhlOmuGikycbbL
2jWU7BJP/9uzzO6uYJyk0eo5SQAuCiVfFpm1rvsD9l2mb62N4kMIfrg9f56CS5vo69xrs2C2H+lN
ITEDeh8K6yGMAoaQU9/Y/VcKDAhBBuo7+N3kFLPQsvBjlfCS78wNilqKa0jwcDHRogjFgNzGBJo/
v94lYcC3MWfBeuWPVRlrCRiYeg5VeZ0RdQiKM7wNEYu2OIexxrhJrL7cVFyPoLOCHWCLCDU8CqWQ
YFCHuJXxy58fToz9r1MFDp2Nm7ulwnT9PvdpWgc02eAAE19cSpeAn1JGl8VrDm3/yyT8Z6DZ8dUY
bTZaHacygHDfaxQHnzLpVdDpkQbvrKGMF1IRbK0q3PYDq77CVr4c3iY8D2OiDkErrrL95Gtwe/ZX
NRLapUtD+Z95+JcpgFxrQ2bZ5JmNgGDr35Ec3bdFfejhXFNkzqKbMt6lXXIca3vtQUKp2YXcsHxD
isdkwEYm3/qBdgv/fEybOwHpUjIWMgm9g3xALKi1jwYVToWl3X0MfborZWnd97Tb8+q93VXbyjQP
iJFAW/6Lb6yp/2BomLLMThil8goLTiToj7qnCAs41mhnxR+vnGQXp/DLMLPDo3DyTCkntjH1DwEo
EdwxL5TDKfFSUf35nT4z3H8tXGRUJgEPaeKc31haETulEocGV42k/t0k+hMbOnCGfWCoi6FOTxoU
uslw3AKVcqZPKyvq1i3l3c627uL+TfAI1GrcTgn3X7X3tNGVCO0S+nP2OPt1Aq/thr9Gwl6zWLTS
nyFWXDUs3NRoCclprdnA26thECTJstf0dR0C41NcKVtnkRjqspBpmRV7q9IBoOSiDEHbKP7lYbdQ
UTM3ir8q6nWie/vezNa9PS2uJmuXT3SNaMhEJE8jn9lH6WOJSrAMXlvKo1jICCNUyJ1c9n2zofoc
JGiQqit4wbxJx2cOBIccjy1IhgZCmu+nSl/6vW433CMdgzArQiwibOOsqXdx21oWVCvgnyrto6ij
QM30I0voSQWQ10T6A3la2sKNHMZVq23h06l1gBLk8MmPVNUb1ah2AuzAtW3RZca6K645/F1czLqD
hwYCAICWWRCZtnXllRLzxkIJp0e8suJQFnoNyd9fPYTn/sP/d77+M9psh/YjZ+4gRhNWJKnnVtIi
bLyllQY4s5zRMJf91qiCXTK+w5wg4gSG2FgSCk0nexKmLPBiFqL4k1SpKxfSXqgiBLscjvN17PFi
rPRlbmZratIMv2pEtaFqAWZpwbKWjF33bKDpa1c8H2vq+sV9MUyizTVyTngbeDp9X1JNWihOBo3k
9hM56N+c9ibw0kWCFwhiXRVpEKtZzl/pCrD0q002blIUzVR7fz53Lq4L2MS6JSqtylwfJqHQKPsC
4C1v3z0Dh0RB+DRvtGF3tZ56ee9+GWt2ZVbIzIdm4pVB7aVuX4LqRk+EKiC8lC3Etr1KHLkYiv1n
yM9H+gK3Funkl57FkJn+Eetn0HbEuVJwZtX/PI+XqnU6Fjz/byLntZ3cyShVJFEo3AVFFp+Rrucr
RW0Wsv9HKI9Kw8CCZUOZFJcaRNpi+xP1gtr8/CTXXnm2sAqmmfiHV0bNRvApM61cWySLIgT7eahL
VQNdsbBvVbDJFeYP3xdxNwEfl7ke3Eqw2jB9UE5q6HZ36RlVt0/zZWNVY6WCNsy6/3nkS8tWgwuE
ez+3ALXY7wMja89bOWmC27iciKtoVA+fdbU18LfJgmuWmVjS8s/NL2cwQsA32dQpOs3mtE+LNk4a
lER6ZIfQYjPXdrBmiPvcbeH1pXxequUuMTg8gXF87QRRR7e3kfpRQ5hofputv8saeoHFz7Wl7Qqx
FqTCVSb7Ru2Htdeb64SiB5ybLawaYSHBByNxbMJ2h5IBswDgnCcJpxq/D9cAHjH2KGZfyosRjl+4
aeVVXHz4ENLbIN5VyAET/15VNq16TstpRdP5g5KT6uhHsjIl5gn0j2Kih7fefrIHjNFYVD19saNx
a8FaaMyziHWI1CXYDLlmrblhgYcM9Pwmk2yYf5S4WFmJte5a1G2j5vaO55L66jnSQxAjlE4mVACh
MZS4+hxzACY0F8zImA4iK+0CzDUyvHuU7lm8L1F6it9GWsrrRPBMYJqjuXCFVUpzUH0sCVA2xib0
BHwLJiaL39ZaNL0dQm8lTPHogSTqc29kEKOolgjR5ug1boSDnCDLRKgrEcG9e3gtiA2ZV9zBvyzn
ZuJN4uIgcN9a2oAOQlwQfnORVG7EW45K+9EmRFRwEDiRBX5AVCysW+0zWFuXKqu4f0ljxJvKr6Ha
eu1HoDzJqb79BxL0dfqGh/ypxt9vIxfBpXgWUfJRQvkQO9qy87u70AwRLSgrp0yXRYNNzMZuZLg1
z5H0TDkazoWgZqb6ARuHeHon+ndxi9VbWCfclFKFQ130hKguAtiDo4AJ537ALyiCx5nm6RN+Cpsu
jt2ImmiqKAT7sBO9V6dL7m1rqyj+cmpeA/WhzQFKUXPXiraQ7SPmFbq18lD5CA4uIKGEpy40kkWh
h0992q/rLlvncXryxpIYDLMOStgsYDckQsRXZePz//JgFlohZJFL6AKCFzlg40FBU8rrp2xQXGHT
IigdAdYTxqTvfZWOo1SZyuYM3Jtl3uIF7pco2vrOy6islADlUfshxN9l1N0JTwSiGFGuqIJxIcgi
oV+9hb52Fw6YzzHpVEgClrOvHobuLCd4aiXrhqqCcZSmrZ12C0fuV5m67tsjhhmycagxDkmxpUSd
OMYGGau5Nb2dhnVIa4ZbIVk2UX8KJnbCsuWwpY3bFra0mkjv+KKsKHRtLSO4kidcYr3rX4+i2cmX
WVoTDwFHEUNx2EiiUCniJzQi2KeFb83YL4VNVNpeuVculS51TnuwSIiJ9LCcB8FxPYaW70S3NCY7
eufIu4OTHlTPvroWWnrbExLlGL8Qu82XnB7aQLZ5Ngxp9/9/9n99DgEBfLnTfRXf8KpB8IMNDXA9
kIckKScWPh3SFyTs65+Hu6R40nXIGhB+DKinc9WVb+S5OSSocYAUqBZCdDWpx/sfghvlcLQZcPEA
BEc0BzDj0JaGqbPXknfOe7fXnQ3FiitPJK6b+XXEZUtzXj4HZaHZtevEejXK+fhpzwktk7S9xFk6
HjYidJ7qZGH6GyAFWAKJFV/JhS6J0KiYWxrEJFWFFzeb/g6goBt69A/9ON4A05JKlMm9bElL9OB+
8Xn8ELpya1mSIpxZrrKDLsZahqar2HXCDbTm/Ng0m9pmUmFr8jkyvgCBVm/eOPVvH/WH/hgQVtVQ
2k2q2QlgsQZ7Mt/oC8ueXsXZ8/PXEFHrvz4GC0N8Dewe54GfXgfa1AlvWJYHISbwPEx0tM44UFA2
QN7883C4/18akCogZo8aBYE5H93w6TxStnin2d6KO2D6jQfPQPMK25VX2POYvpvz417cFUcldX0i
stR1prWhYVHgSt7dZxkZQt4uvLcezGN4V8Z3UY958j7LXfOoHtRzG++aX82p+uWc0vQO753iVW4W
waNmrtR7x3ApqPlcJdGNo50q5LgQW3yXe2d8qu8RF50K1SU2qh40xR0BgJY5NBL/NXvXTwld7uIb
/135W6MkBdjQLOrn8ME7+kv8DdvxqVPX4VMtu6pPDL00Hpz3TFtF5ka51R/bRxv4DHqRjdPxTZL8
0tRV/OrfK3cweuyFl7tcXnV8ssalsq2xiVxOa2VZLc1HaWnKq653h8yV7XWKA9yv6eTd2+fppLxI
J0O50ZrlqLiDtK2chX7sz78t5KP4ox9xzeBdzGjjnQb9LmyX2V1qr1rp3nhWvOWk3pmn4MGOWP7H
9JCZ++DBOCbOUn/J1fWkQGl0paN2T/AnPcWH8jHKt03wor80+sYSml7EGjsckdWXPloM5+7eftBb
gseN9DQm9817hDXG39N9ekp/1a3rBG53rNS1Zt06v7zpXTo44Rlf/nbYO7IbPMt3Kbw8Y+07m+It
u5fgHd1HD/q4kaGIBXtJv8PIH4OW/pQ+GjflY3eSzXVdr0uM6Y/+XT/upLvkRYvW7eOEE6Cz1qNj
9Gx665qFNK3HcOmfpqNj7JX7slnK/h5KU+vvw3Nin53jiIXX2bur3kptccKWU72T6b596NuVfOf/
Ej6NZ+kcbYt9co4DzIGGk65vwoc4XJi39fvgGqzjjbVR/7IOTuHy2xKtEZ6L5+kmesjKvb8qfTqQ
S9OywjtN2kAciJatcbSLddGvh95faAoOmTehvZLtla4f5Zfp6P3qxqUVuVX5PEYLrXCH+yRHKMri
dZVzUZ+s+1LldaOA+IyWp/WjdJ8/4pratsu43zbPQ7huB9d7Me6ne/mOGpUOkcxftt0NV+54xwRU
UGdvs25tHdW/i+dKxmHroTiWp0JI+trnPFh4zUI6sfrk2+jJV5bpbXkaH/ITBcoUNuUiRulzxLuo
w5Z1kd4pL/JfrITatcNl8m5E7ngaRlfWXO1g/qqeW32Bw3jza51Pq+4XRrZ3UYzw2s2eo+QQ2ysr
vPNUrqN16Sycc8DRvEuqdaJsKoKyBiXQBle6iidCq4esPXedfOnvfWdlxksNSvdjgZBoFYXLVHbT
1Zq56zBHk7Z9t8r9rVcs0B2N0yb43fmrABsSqHb0IwE6pAz2W3/E6M1ax8q6wfZFwYxgPWmHtiBj
WGZY0ZHwAnL8lpaT7/bviuHaR84XTBELQLQ12Uclu+VaTd2gXsjVFrdvqoOO40IbvmH95w/hnXxn
7dGC4u6rPDgP00P5bkUkLr85k3TzFdYUPSUsc1X5ezlYQ9NowhtNXpcNXucrHUbBnSevwmlJd0mq
tcnv2NONTWoFZ3XscQGJdkjNMXUCyIRZiabrXLVb/ezhODKunWrboEKlf9djLy/qh+yer4c57YCN
cLzppPs6XzrVinBzAvEK/ptIBIYUHgEE91jtz2A1xQ4VLPtMCOnBolQO1WliNzaJUAZwBQskLaOb
S7moptew39eI1Ir9BLVtcJXy8edr6NIlhP8UmkTq8w4R6fcgDMFwHSSl8QmOEwRgSA5hT+ofG0Lw
n0e6lOp/HWn20k6f6X7W6v/QoO0TIxHoWNKJQMsKn34e67P35fwyNy3crNF7ict1NlhXKH3Z6Awm
ptdIT6o/LH1IrDI3iiZ/aB2pZecvIzK5tn0K1GpLEr5JwDZV+WOS653ECu8K72Rr5wLqiR7LtyGN
qjPssDNr6f+FUU7jKUdhZ1Erhyw914LWHBVbJ3utrRZHRVotcUiE5wopQVQgGsOnuuQ+JNmMqLzk
qrdvc3nX6MNqHN7gLNUhlvpkJTSdS8m8UQZ6+VulvxL7GPW4mRSsuto17QeSpjzyHxI1DH31hW6l
pHymy3AGt7Ap0fCdWs7ohCdpTJaZ0uNkPm5HCy9iU9sP1WNpCPonp52pbkOg6jaCIkXdpdNZ7car
1eN4WexreSJzrddX66oXcx+EWbqwlcaR1ZxlIFIXJH6TUdyr5KdQPYzRk8ehMxB8018mrA+eDD22
/RivitQvxXg42jhwUhie/fd9tZdq14eBDxU/8A6CbaL7LvS7MlgZ0zkf/1yniYp1Nl+HhNiOMPoz
wblmA3aq1rdBr33udC14K3Gg2qn1o3kyXzTS5DHYZNdsyy++o7BVUxTZsijwfn/HVgUnTdL0c5/B
GcRJ1YtxzlAfOUf0ziRMudYJ5tIZgm/5/4w4S2UlaoVpbFHyoo5cZ3toPbI6UIHasGN+3tefDz+f
T5tzCrkMMnic+76/nDPGU1l6vqA3H3Qz2+aNtXCCQaROnFt2Mq6M5qnChMhT6JviXzksLxJAxbCW
bClkzp8p5peUtWu9XCtl1Kq+ViyiagfJZqEmu1J5sfxuoRAZ5FOBpVXy7sRYTOfJcujrZav5FMkR
E5Fdq0Oyk8GksK7usOaURiCkYCMVT4IKKnAzHxzIwCerxN2+AQe08ckCyhesySPtSF1RaqoTOjsT
PWuWW8M5Vpvfvtmdg7tekTexoi7Kqlr5ZbloFCHpdxU/XKvJh+YnqGpl1w+ozrxqyl+1ipdk+FZ2
KCbSU5I+TcQ3mXSQCZcDDrg+fJ7qluD+fvL+LssbgY94KJqn9vdkBYuu3usV/ZYsdD38BcqERdst
jHJHS8VPn7cybzmY0jUHP5N1UHptOdWrjhDbnHD5uJenZ8+wUC7d/7xKROb6r0UCw0qnN5eKkna2
6Qa5rKvYJ5Ojruzj6ItJlvSYXasUXGqMAowAXI7CxXBsa7YWlS6wlNZA2+ZhGqeHOOVJFs4LihAc
1mm8xs6TMwY9V+Y7S7hHILx47HYKdsPDR2ImzG9G8PZoSLSc9JubCKX5ZtT/jCDTGUoqXJjlft9N
v7Asc1hlP0/Spev469PPjoksVO2xjHl6SMmNWJDGK/Wbqf4DS2xoVz8PdjHXtWnbTGcjBHg4hn/f
t1KcyJMvWZQtka3k8R+uZRszZtUk+1KeApBo5GEakQDIoCikgUuPGYZbqGYRhpvWWWle7RBFmrer
M6T2JJW4D0PPMsN2ncBR6HCazSBsaCF0sIJkZnyUrNzV4xTje+MQQnsXgIoNz0sib8bUcpH73bqz
/RWeaus6em89dRuUykqLuENJMcwqfEuL1C1CxaVzm+69ShbdkGQoarX2oEEgM/0r0wTOcGnpwnnB
6ww+hOnMQBmjpwNqWHNf0Eb8RstfM+WB1hOQI1jKU42LcSRaXvXTL6loT9LUvjRjRybQ3tacDymE
uVR3gOrgyXVvZYmZQCrdDVPpAiHZXv+QojkR5Ma+emJV/xWR7BM12F3+C7ScUl6X9ze9v0WtEcBL
FcZ6OmyJylBI1v4ShH5B0RUUEpV5lXNtURbHKHVDPA1KKo7D3uO3lY0AbkyzoWsBjrXJlNxUxsI3
4jvRoVBKH4qFFmq3Xk5tJfcJ6M9Awk0hrxHNhKTXbds/ZSU+jLQESik3aFOyiW5yA8Lo+EeU2mzh
Wf0BTCPF9WqQ1tOoLAF6RcuWoo+3KvGa0CEKiU6DsaLwumH6BKCTlo8o/cYcb9DmENnKuiyeRHcJ
ypZCDcyVBZe5sbUl8mh/1Ai4cJ3v13JYbZkyCp2sWzqBCY6KKnW7VjbfhGm1GSpLX6Iujitg9cfa
xLTOkxV8TUErjNeft9LF4IkaL/QSOC1cRrOtVMl+UKoKIgS8Y1GwxkdQs/h19IwNZzvBU+Hc6jCy
fh513sTzkwmAXzE6VdirGnv4+wZ2IDh5sSp/8rGAq0UHvCFuDujbXjQA/SjYYVCe5DdUQ8ebDHtv
T9rqVLvKgyfItPYH9R8DW2k93/vR9JjxmxpsShTHDkaVcdJufn7gS3fAp+r+U1yGh9/351WbqvJD
ffhMACBoUjCW/w9p59XcOJKm61+ECHhzS4KelKuSVKUbhMoI3nv8+n1SfWJbgnjInd2ZiOmZ7ulO
Asj88jOvqcU+u7zKucyHxAdLVSSELV7P51VKDlCaCGonUwn2CoJLxOr/Cczg2kKzxwl1abDUgYVo
1YuNrDPeEtzp6wQysX3ml+fHR5rl5lZgFp3mgYdDvQWJIXHIEUKE9kZMCW/UwcF3OiNCJ2G6Skpz
e/mFnruVPq4+22Zp3Pl61vCcMLl0FdISpQ3mqP7GNPIlrejLq50dhaA/DFkE5Wv68LPqV7VKtfdU
CpFh1zTcMRCWU+dHwxCrYiIlxqU9fHxhyQK4z2ZMpLd3ZhzDS45aiq/oCnvq7IjC0RD4xHIIjfD3
3/shvxyTQjenAbQfl3Jc6W7ZMXMfToUJX8UAxAwoCe4DumigH1AKtImO6OiDMAFC398XECyuy0fM
PbL/OfoM6HXhBKSRe3/e5I1X6UZc801gWZHQCEIZnQLbmW5U646AKFjxEkUuEoseyr/BSJMRkWF8
llG3I/2BY6IZb5AlBTJKmHUg+5CnbwJU69k5ESz0SBGnhRAlEpNFb0QXccCi9G+kx64CMg0FHcH/
UBmZ05lHt0K1ngrmzMJIQYxCWVmM7tmuCf2e2sKrR8R+5BaElLSNNqwgQwnAMHquofJXqisXhBuk
gqZEB7u+MQL0X/UNkdSPzUUvWxhfVXueUrA7mLH2rbEw4rfAf8y0CYjYq4hfZW6vW9veqNkbOCOy
lTV0bjEnV3tU9OR01aQnwaTPoz/JgCkP9u1WvwzyAyQqV1BARIXUe/emw+xperRrLmPG4TQgNBRA
EWHRuQwH3V91eZ4hhP3mMAERkHUlkQ59Q66ooR0Pydgs+0Psqz/GfnqyaolWPIJD4Kya+7IsFuUx
2JSa/hxkzffLx+dcpUkV7QhVcYY48/GVxDXUKFBvhYxh5z3KuSimQZ0yMREX6jWI01ncEVprFkwm
RpfotX/eiGqk16k+jGCkaVSRB+jTI2mLJ23QjhSaHmFxHQL3Drz+Eg8/LDoL8UpXq57eQK6EtFUw
QtZ6apnnmrCQGSBy+j0pju6t5cTaRCRGRRguBvUb8gWLyy/77L3/8elnV0CVtkagCK40Xg84Dg/M
skmhF+xQqi80aUf0oobyccheryx8LieFTyewmiaq5sasnCqTsu8glL3H5K5blATJ2PWmaFl2K6t4
E6eXGdXlRd9boF9e+4dFxd77EAnlHE8Qe+RbF8FKeGKSOijxS6G9StpRrx7jvAZciZ5MkhwQ2Voy
1cciyiHkdGuZWSlSs24fo4QdtMe2TSg4q4NgDfUN6mPC+QORdBDAdVIv1R/Cxi/pEYk+kGsDdU1y
/V0RD4yLkT7kOC5Epjt6aHDTt+sp5gCU4IjyZMBrG7zfY3M3Njd4daE1S94nX3n/Z69+0XQwYKGb
iDd8fhPMsjHKEUoVlf3YtCu/X8XtKVfupGvGg+fP14eVZh86KqB8ZCY7zIcVat8h8izAQma9cPw9
MRteqQP65fKHPjuGfm/l/L/Hm31ogD1+ANmNBjQ41n8UAAfPZUsLsW4zfQCtAkey8+9VqHx9+3RV
CfXK+zVmOUAGPqRtBHkcIEYQ66us/oUmFGQWF9DLlYc9f5Sog5EDMQUI4/O3BMbYGFFCvoFiJOkN
ngY83o09raF4XMVpvh/Mr2fo39Vm35Oe/yTjRRoeNS6SsYQfl/3QE9pDKX59oNO5PxaBvov773kX
ulqWnqJEf5QMB72Jn1Il7TFd2whvHhVmlXDjGIbGDZW1iL2oKeEj0NFVAplGGiIUDaAKewB4JpB0
GFko9DfVwNiIK7ajHBNNrYobtkynEAOX+wlnNIEsqBtnp0+xew8qbj+hWB9WFpaGudtmHeRk7UQ3
3ZfTLZWZHr/BeGMQdI0F8v/Z+v++qtku9KNi8PqQQyYMMsAWKeWmpgxkFMM1Rr2ZS9+ves6czXVF
U+SfzTC/Pvtq6qUhZ80peAAAwcGm3Seom3DGr5mAnC2HPqw1y+FoQdt9XJLVk1cXreTqwu3J/HuV
TnM2JXCwmwUOLYOJnl3RWhJxcAYA9ngdZDZ4WWHYtEV/NQqhC2OOeK0jfJb17XxYcXY/S0ZktCak
+OMwMmTGSHgvTy/kY9yLkb0OtWeRkSVlsSGhAn4pfIbpAYEEXUL/IIbq6LBZR5PNefmsn33jAtfK
hAPu2vuO+3CB+SN1uuwU8IoEL35aYD4FAi24qrZ5dhdxPdMS0CzaArM3jiu1VTkBzfdBfRKG4QKc
KWFTSV9HjHZUxs9AlY0BfZUX4DwZDrYVaMdRqN7pPLWfXVPTvvaLZl8k85uCmRe/yLE3KHFwjdAF
IKTy+Fcbi2cHAmSg//34s6zICcy4yjWmHYn61tHCES4aHbz+AAKXMljLJQrryEeLvuLl74uGGcF6
Fl6h0TMHMDBYprU5W7q3alTFBJmEXIQ6le9cFkeMPRZ1/bukqZ/2+Ig4xsaIJze18kVjVW5g3Maj
a2IikDz48suEHKDNBL3ZyuMPT23RHVuV+XOkPY3KpjNPNr362olJM4O1AdUzVBWYrOHaN2vXBnQj
+0hY1qhl6XT5JWWjN8lyaO/0CFcakmNFWueW8632FHqj35Ve37QjOkzyvsse8m4PfZ/W4aoW/qHZ
oul6fHSyGzVCM9XHXVFSFxajdQuTDRNtBPOQO38NVC+ETVXzFMMFgZuK2+ZPzYO3X6JOpOFL0jcL
AdhCNxzh5LtR/jap6g0mH3b8UwpSt0s2in0nWnvCMIMbaCNU8Xt9OIi/sy1j2L3Aao3qEE7p3ZAG
iMQhHgLoJ3T+0J0WqWYpgTFCQWqKs20U5isdEC5GRSS/zjWHqDPxjEECwmx8ZT71nDDklZUZyiol
ToebHHFazx1SPhfrx7EvdyKTvBpCz++rD2vOeiBRJvd+FbEmWFTZuhPxq0CjwUFDBoSHHT8KAolG
/JYOYImHrncv7+yzzwx+zgAgbtmqOYsooBKltFSZscGXw2MwTJ766gWuDxFMTICuU8jP1VjCZwOb
DYTwDErJz2lR1dlhF/uQX1mxx1uIP9A7wOcRlv9eqe+9ZhBWAalGKtq+aZmxN038CYorkLwzgevT
z5gd6LSH9mEN/9SzEVoy2mOOHU+worak1Xb5JZ9rPZEDYjmmU1Wh6z3LOFTVSnq84MNjS/liC9iP
/0prn8Y281MGfiAPcXeBRpRB9eZ/CK892CaFUV4JZGee+uMP+YIAMUYziBUuULabBwa32KQjwjXo
58Srq0pN5xcTUFeKGR3u3+cvPUCUKD2TmBlPJ3qmDTg4Bk+JQbAOr7dnGZt8jdE83L/rib/+4RaO
y6zNA5O7qNWy7cBUWutSl4bNGPXrfFx1CkImkB0meBtR9N3Ojn35NoU/tQZdHzpUxrLCs6m+Z0oH
JJiiBLr0UegZhP4PWymEC5Fbj92ia0Nh2lBgDe2FLzqAsQQcw6OC0yPCcLYpuTjXunUNMPNejsYN
w5/lmBbA4vOFnaOukq+H4CaRO7cuok1vGzsJ6W496HZR5u1sgIA4nEFZKEef/lC29H1nrenSnTBT
YnAG1l3qv+MpyR1f9dUyMvSFM9yC00I/AXpvMWhHMwPtSSi10MqgpRoAOivYfVZhbAeDyE+nEayJ
xXgu4O/muFdQ/sh/O/NneQvGZtm1mlsFk7g+dAqAiPKMU0FKZRggVgEN0QIkzjOhoxkxyPdC+ExW
650WrTDwWTCQYgCqdjphtFhY8kOY7FrlpZKLleY3i7L23MHbNdbbqMuUEE9V/dR2qptB8ohejPSX
mAih0LBumK2I1CVmXO6/TNpPJEjcIR+Wl8/n2Y0j1CxUEtmv0lKdP3pJg2TKMU65Aqt7HQMq/cST
ZRDCNYbjl5c7V6uZKOBxLEjj6EfPYo/R1/BVIS+KxLnmthO9BQFqkBm/IwgDzKdh0o+UR6Ngc8vM
KfS8zeRF31Kby94Gfze1h3EY/sRQ90k2MfAk9479F1LcOt21zDZRDyflF5+1QuOZ4MqXHGpGMjQ2
oWsIsluAxh5cFMG0EXacqEAhk1Q8yl62KHWG+vpj3/Rb4TnQYyIgvOmRTOq8FIjD3hyiRSmjSPpX
MAAdOTmiVnj5LZ0p1bEqsphAoWQkNKQ/n+ZJKRJmIFKAKipnRzkVOJNA0OUEXOcBnsnuPq01m4Pk
ViapaguZVNP+Di3IYWnJZURspiehxtNi4+ePjvaTvJbC9PJjKueaIp8Wn6UACu69RW7D/UM9KcJa
MOHGH7FGy51wJxhYkH/pM+UZTul9vuW/hn34Q87eqJ7rARUOwgL8pSo/aWblwgBZTFnqUrJTKSxD
ZBwteH61ZC6FspegVhVCbwxoJDzDqe/c0RlWqn8I271tRYsoKnYRI5AcQX3GW0ImheOdDKmr+D9H
yPTlts6+qcl0DFwn7xZSAMXc/m1n3TZt+bnpMqYecxjxTXUg2LAwfzFy67RuTf4i3IZq5RUBWthX
wS8Ej6yQGjV0lmhPQA0TA9+ue/TieD0Nj73SnyTnlEbgaHusvrs3n+RPZNJ2vBSDbgaK/KNQJGk5
PYZirYm0alouxXABpLBGJMLlyPKN1WTjgSCgBv07P05QvIWDb9WoKyarIsSVDQZwwIEdfDPkds26
wVWnsXNxBgaIAuXUIBOY3776FPkcKXi7WSv0j2idMIfg+ie0Xk1mz5SkDCoRBUIzTxAcZpdvbIZ+
Nwx2cBSypdYJaClDxP9NPw1ZVEB2/KcmhGs+H1KipmIFgfG+ilm8wUS21Tc7Q7jpSrp2bibNGrqF
U5tjmSz1eaXBaaXemrRAzB9I3rCWf1L4ilp2z7UnM0XTOvt7TqBDqsbblnWJuQPnCMVp+Q28jZ/v
PGFVmJ5swGLcWypsOVRWSttf04h9n6FcPtjm2a8N5BevSgEgk2dBReo7x8orvjYSC22U3NFltaW/
ScJmB6SA4Uoh39qF6AsGlOVCkq1goj/pyqqJLRdt1htlcpa5tEkQ4ZkEo9wr32kymnqrFz4KR2/e
E37hgpIIiMMGdCbXMmkKc8K2XUjMLPO3OvolGgViHBZ0aJpyjIgZVDWhjhMMCNQaGhBEArzmYf0Y
DDWsSgdpHf/sE8QiYKmopD1YFG4cLdyEabGqI+qSZVlMsF0lF4PsQ9VipBDp37URiT0ezQiM1eV3
ea5oQMsc+pCNFgISV7MyxbTtfsgTORDCLQY6f/C5phGrkdIv3LGEWALqLLN+0FlF1CkaNn7FWb9K
4Tr7RYGB2To6oLhozfbgaDRma4x9cERIBQQAzY4oSzDwhHvCnRpRuxnqoxhXyjtF2iZ9BwTpJGa2
fQS+HAKiRIJz5c2IJ581Jngz//6mWWlBtWRnTsNvYmArJkXJfQCgtnWecExZ2pRY9Nf775YXrGL1
yrDiHfFwYe15N73yA64ie+R9cIIS/6YM3kRjJPibkiyo403dd6cmcLaMWaSEZAPzO+UeUXx2bi+E
aUuk++Am8x5b+q9NYy4CaRMXKAbCsDEl/UC41z2kVsNFzCbvO5RLTkbwHKuCtdgy1kEjDzev7dBo
2zS9lysL2ke2Cuo36tc06t4Bz2kICowGpU9oALo09u/uC1px5W2cI7iZtIdM4RFFTHRmbVezVYue
7JpYSDkLlG2AMFvsq/wZoze7PfWCbh1We/pjoQW1n9hFy07XUHZWq/cR1OWdcS5/+vhzZkeml8dS
TbQWmr8Q63giQnCfk0yHV7ufV59cpFcfCi87HjSpKCH2m/KmfK2kV+Gq5FHmmka9RDcCqgMvw4l/
hEUCrYVSg/Ihp90kT1faGWdPKEm8ACibyL7MTmhZTkgneDw01bVfvJpG/0AO4sG3NXUwrpZ+Zb1z
swQTRz1mtTYoPuxmPj+6EYexWso8OqCzZLiz1Fc9GPfCRacNXwcd1VUdbJR+Td3g7Me1VERtaKIQ
jWZ3SwLr1ejE7S7139QA8C9Egepbk+6tPL8We8/MsYSH/X+vNctPE5RB9UhygmPvPNfFq6Ef+36j
6bd2fp9Ofyk5rvb5z35Fi0UpkjDdtmf7yRgQRaeSf7/rE2RqQT8rr5TcNPGdqxHUEO/qSxT7sNrs
E6Z+PantiB4GkgLbCg4+MgtCuTupyYAZU3rGgdiKn4tbWfYxkCC8BRgepC+5iviD3Lqa9EtCqrNJ
G8yimH35gYuVBIWK7WzDwVsgpJEnBz1uV00EgFPI/ssLArXWwJasgJGTdwfprQbVyw/hK0EKLM12
PdKnEEgH4qFAIwkpPlCbmb0tB/o1aBdmJ2EikoRPVHF0LpdhfM307uyHEDuMHgUI+HmvzmmdNiri
KTim6kZAJGFZLbRyqcTxu3QGMJ/LMetdtvfLt/iw4OxbxG2tmlGscn6zN0v1cK7BNUJ+ZZgEcnSS
3uJ8L8woVUPZkgmAj5NhukkpPGIEPZP2qfWbzdTcDEioSvmfni63KTiu2t+wzmDN6VD+9SW199aX
fRCm+2oq99aEsM2TDS8dYNCIRVbu2bsyYn7xOobg38adwN2U6Y9A/iEUzUlAB+8R7FWCv4qprJLi
OJTA3PO9B96Jn2qh6lAP0LsgmXDr9MXPuMo2BRohWV1v0yoCx+W4TIUjFtMR8bCS4kpcOhsfPrzH
WXzw+4JZ2cDNHMvfJWJx+BfJ6Lw6xfKfy1/s3EwG3D2ABfhXxLG5FtEUqBlM6iE4toqoaeByrEX9
iDgIzVT0UOjuKNYdhcd1P5VzDwlIjemj+De+1Z9jr9UgAt10LP2PoQgxUNBCKqzXHy8/5HvAmW9L
ck/65NyozJ9mr7NBxUpTi5gQYZic3Hah8VKLPlnJcfhQTt5a6L9RvjfIT/Bd0YDRhCWn95IAN6cA
0fAwACDGpeRF+0iVlsJrXOnsZWCVN2m9DvoCTRAs68OVMESwKULN8t6B2KXbOPea90wmll6HlDPC
cAKSDT7NT14aaGi2Ei3oVJUGMiVM7tEZF1InYusxvclBCZcCEcsf6fKllgcafDuZ2tp8T6JvqMAp
PhOvv/WMlV10C5SdnP4vILCFou3EFH+gjkjpHJRsamC9yeivtcR69yvpkbUmMtaNvae7xFsXzhFC
8CW5Js55bkxCzWzDIFOgkX3BSjKiqkp9CoJ3bTK5hUfCscmBv2XNkqJTNerF0IMmxGKF7hkO7dd/
wrlEG3KXrOP3zF0/Bxk78TgYPiOxY2Hf+gAgkdFEtm74k5tLnZ5mpgg4sAjUKT38y/vvzEYHJCps
cnEgEUqDnzd6ltt2hL+Zc+jjPV0b7kNkYsYG/4H7/9NC84ReiYrcovh0KOkgF9xX6akCUhk/Xj1R
+plL9+MjzVmxZl0MttbaziGUjgZuphYj4wEWJT7RHv2+CTWSDIXESCnXCaIvSYayoQEiNqzaVSLT
ucn6OxN18GYauXRvbP9BA47qoe+Cs7lWPCU0zsYOpknlfbc9mYb9DbZoW7U+OvSyAtVbpGm+yQpl
GU+Ki4vlQUPnv89PegF4odK8o9Xlj3kPWlPKTgkIy//4TdMZYN6GvwDooLm0n9knTBfo8AmfIMu/
SWlcIBAN8Fi52m4+l57bxGcV+gAK0V9U6wwF5K0h8C4ZYAD1JNBATDfVRl0ye2M/Qcm0K3nhMXGr
aSvwGczkRakfU+vFuHaS33Gbs1DKj4EN6tCdwq93HkpTdYDgSr8mF8wc1KtgKm+N+hT0EHNCrBW8
k9MKCTJ7q4ZvOWGtdOjZQFNvX9oUFYFo2DKsUvW/fKxpuJeSq+bGZ47bp584S3gDU3PCrAY/o5jJ
uvAUBI7Uldo/WsPRr7JFmGLiDdGregjyfq0RI7npxu4NJSZw2YCdLu+UczesbWiyUPaG38A7+3z6
cwVXwyllrAWBHP1tMTCNrFOvo0bGYUHj3ibuQSfcs/qVpc80EQl1kFlNfFZt5UvgQYw3yH1Sf8k+
mePJy6Fboly6jbCtUpYaiEhEjOofQbC29ILDe+InoHV1+VecSUJt2pjsXyhUYht/fv4p1SMGyXT+
GtLuUL+HTA7uWOiGh/XmKpDu3FXzabnZBjWSqk+8hpbm5K/M8SURyLgH3jm5N256Wf3W38Gda5Ne
ODhcflL1TFS0bVvGRNDhqvtyUuVALikyKV8nSOqp37lqlyz1et2Mh9B/HoNvVr2N64U97b0E54Nl
1j630crSflotl/vWGm+l8Nvk1zhK2auEBCBC5iy7GrzObklsWHDEwV9C9J4+f5K6wKMqoMF/tFV5
MWlvbYUHCjkBQqjyHlw4eRhgHSbZm0Yyr1yG5+YlSHGjvyn0Cym7ZzW+FWlhFGnFe3UotRtIyEkD
6uomx/OEfiW/JRZadsFTJAANqU6idmVHnn1+Sn5VRs4QAU599vz82Uaf+pSqHwiNeq+mewYQvcEk
D9kAU18g6WBbIhpctSE/9/SOLGR0FVmGpTHvcLRGkRbB4PPqybwQZGEy1mHearzw5oW9p/yEb5Ye
LNpCwCp8UvHLe/RMcBRvnXQEk0lZnc8wikhR0H9L6HKp91XZLeKxwQcHfRETFZft5bW+hh9H6Kyi
nIZa+lcHWViklRyrvXTgHaejMAtunR3kv8urfH2iz6vM9tOUK3Ff+RMAm3Gp49jan8iu6B9TyV1e
6Ax8ESoDUr6K7TAUwJnl87Ex1DKKLa2VRHrFNm2SbIcomBskzcnzEeWmTeQrwzatb+X2ey+tnfAZ
aAaA7Kjsw4VcZMeJQbDfjZsR2X06u5d/3/u3+3w3i9+HMij9M8P+gliWaV72Icq9B4ZhY+YvOvMl
gfeqM/MPUXgsCunRh3egLCkPVOfGd/gVmSWhGpMfCz3YjVwKw5Dt4sZaiiwD6gb/CDGUCJM18YmY
8IDPwLeN1oW3CqgQExm6RG13ge4/AiILYaxW/HNi3QLdiSDFKgr88spTzj831QOlKowrQ9PgN86J
JXbtTdbYSvaBJjX6RHpwKJHUGjm+V1A/83vrfSHH0FGDkDFhNGb3dtJkNqZhsn3I08OEQ1GKvmF0
w6CzTEksr0FQRcj5+O3EapaGI5LofXJdz0JS6Q3kLOVoHzrQrp0MHvYadujaCrOL0UvsKhpTVpD1
g+o8IWdxefvNT/v8CWbvyykLgVtGXJWieSFJtwDRwqBA5FK7knt/gWO9r0TXFEqtiRzpPIY5Uj8U
StbaBz/6hkSsK+/HfKNJ6UYuXmXl2YmQdooDjLR26hFhyumYCaCpHVzZie9uKV++Gbgowqkg+M7n
SfFk2WEi1/ahr7S1hENTCKgyiTrBYG4Dc23ZdBTxoF9I2YuaPujOBMD+SccqcojrnaMGwyI3sweo
t81wZfN+KdDe3xFsL42mjkrzb/Y1pkz3otwp7YMdbuVJpa6ql1bd3lh0cvIbj/BVqHjoYMATprDS
+OF9/rvE5bQHE8t8Merzfec7L3pi7GtlWyrUXpUL6mWt69LGnB4LzDL7dNEmQg3yiWLEWGGPHYb9
gxOOD5XZroJpFdupawevaqEj2pSso8lYJVHxZKbqH97GbWT5V/bGmeigIqQCQRTrHtw5ZpeBhDit
7RWtdcgQ5FeLm8k4DU6OEPo+tP7De4c3/GmpWVWvMzN07LSxDnztyjwp9Q2jimTcy9e8P84crI8L
zbf7wNRyqKqaZ5Ie80FeZgG+XbCgrhErvqSv4omAOHKFsGmIr+LlfpgD1ZpTD6Oe2QdDXQ4ItgEy
0amqA92h7fTkqAga2U8V2notmJORW6x8K/o3IrA80Tj9YeevFkVVqB74aW0afs+i36P8e5TaKx/5
C/X2/YcS/wFyCzajNfvKkyb1IQpR9mEot5aU3oEKXg/k2VEc8imA4CoR8hCrIPomtmeH38JCbjbK
CJDGhg43xsi+KGtKrisR8MyVQUgSiA3uJhK82e8apyT29byyD1mULyZ1OElCuCmpdz3Gk4Fl4ibI
gN6J3SxDUtmkKd+9ZCYSPHTEIMsqnr521gYeuGH3kgTJMTE2Iz6FeRdQZj93sr7VpnQzoMPi5Mkq
lQyRPRvojxL4dJp3HZZZ4TNfRqFJgp6QZqSLWq7dxoQ4EZS7XSFpq3aQVoOO4HUTgDkTPZvWlcA9
VtvCSE5SEmxMUa5n3moo+32ipatuUr/rCNUpgfQ6FBNikK++Gd3GdlwvB7V2aX9uTb/+ATrpePmN
fsnUxZfGL9JSNEIs1kqzlMsrtApaUUgYAyCZmi3YTAav019j/GX56iKpo53XDhtePC7UIarS1fp/
9QsoEsj5uHPmuqdhl/LJO98+SPXKb1EpKZAWVNfoeUlPQboz8IlGtBsVzHJ4urz0O6lodr/w8EKz
BgE6m/bp5/MYh3rvJAPuL5MR73rbG10bXNMYqOBQn83a28mx6QoP1ai9aYZswUBh4aOyWBhhvojq
ENSfZR7oqPsWmqi3l3/dF44rn0YYONpCEVb7Kn/S6XWP3pFsHfqBQUFzGuzSZYiAJOSSZJ/9Gtj9
/UAaKl2t38QofvZihI4P/6KhLAq5zy+GN1a3gAFMsXQQbLhVxmKdNN9wKhQHRfVOtBZyo7y2G8+k
UKxrQ2EST04B93ndeMiKNLNgV0jOPlObJQOTCT/hEV1MY3hQ4QaCwiT4kZeIDDGKmOe+Xn7tZ0KM
zTOrwpkOyKs8u3UCy+kGrbGNAyZt6BRJUKJy/U1y2+g2+I8lF/jEZBA8roDaa9ochDalUh5Fo2Ec
RNyylW6RaE+wAgvTAqGCsAIq4SoNjuCQVSGNpHtc5YV5Gz5+e314uPzgZ252huJIOHEgHANA1ud3
79tma3uOZRz06BtodFL/wdgH5VM1XuuanfvKuAQTvxENA4E3Wyn2+h7Af2gcPKpIJQgOYVfsqkl6
tvwXo+Ab456B8oCDzWTpaYvKllcaLGtSn8fLj/xeUM72OVpVlLc6LS0Th7bPz4xTnaP1iGYdhkZh
yhgt6cuulDL/Ie4XLPcYPGG3uK4U5qX1q0jxVEM6GN6rNgTr3McdJ+NSIQPiEHr0WEjJHNdR6Xgi
AIabgVt5440MzqUu0D1FBjReOiUim3aELq/h7NhgRZ4Tc38ZRrXUnYe2jr5Lo7YLHHMzIGfKJ2hz
3x39FHViPBmyF3GjDGyAW7EzpUz/VnXaqgBJHua9tbDUEcd0fCvU/GSW7U1Z5MfSeQVoBC/dVfDp
6lGx15TE9WtprYLGGB56yb9H3nAR8nh+3bldhHqxD7f9Fvx7woufwuY+db5ffvfngi8vnteu0z3V
lbkaYFWVkuwPvS7SO6mpNxZSknWBW6Gau2O+BP8kCOlRKwz2NiqgPdy3FlGOS/z0u4AgIuwOo5Ny
DbEybzFyJB3HpG+ESydp2jwENZBBCfOdfuAM0FxbD0m1kRN7dfnpdbHHP+88lfQFmiKRRgY8Mot0
U+J0UT5Euggz0WA+O154b+aQjUGGho2+7Yv0YPOZrDRbyQaI5HBq1kr+IhDxJdJ1Ye82RbvhqAya
jSeJcRSZmB/Kbh1uPBXVzHLfej3+XivDw+KMTafr07LoH7zkGBjjqkjQyNXiVTKVt01WZnRXmtuh
In2qh9ukLdDZujY4eK+x5w+tqog1CSU6SGTa5+OmpJGp516nHWCb0PtIGetHOWIigjKXhAtqJq+N
75yUgROqvQbSt2F3CurmpFR7zQTkaW4y5bWyiRrWTYmCntnoD1XhozUSrGOo2kbSbf11j6vImJor
GceEZtAWSnKDucBeT6+OHt7lXr48kc6EXZdtJGrmyQvnujMzKdVEouxF1SKQs51mS1sjRvkYWU01
QC+dljwc5iby14Vhf5fTYTniatw4+I+jjJwrgi3g2rUJdKLU/vT9d+SgxnpBh+L7BLnB1r2FrgZ/
pDGEsWvuIqPY+bF0GCgUIgmYerYcNP/NrpKN3SuP+oCmV7ubMumYIvdsaP3G4NomZahU5I9ZbjKC
TaRjC4VmRd9DdghMejx/woKeqbbUEeculXAXYPxctovI5fqZ+qfOeOzDAUzxX7FILFc3pVWty7hw
FbVYJl63aVtvA7k5cO469DDUnpYAkUS2X0bkXQb018LY2cN5WgxRszF6jDsYQo884Bibq2bTZXT4
WlCQvgnpnBljYP1ELxS9436hSLuwyreewg/Pj8hI/mJemQfgiJzSLfXiIBoDhlW6sXPv8/9P2lNg
R/fFX6qw3yFDzEBVZIrwfh9nwW7oySWduxAeofhTddfcGAr9QwzM2fgr1H1OhZ2ANKB5NyKujl24
M9wpvnxn566SDISoYDtFyQ8jAsiip8vcKNZOJ60CPxR6OVsd49XL8UITR2O+0QyUV/DrEZFp3tTH
UlQNJ6jMh7j+ZbXNblDAfQUpQ+C9kwIdvHeCX3L2S5W+GeatF1aLNv3FBBfC7O/SRxoEvzKJwWVs
PCgxiv6okFXfbQNQ6Elv1521Kdu7QTuM/iHWVk69Lq6pOX2Za6LPJhv4bNBclMF7z+eaWA4mXehh
C1fbN0Gy9PIHKHbm8DgYb4UCBowWSqwVXEJ/LaGYFLVu9OAp7HCQkbS5UaOWF2q+t9DOVv9Ijb24
/ILP1Oaff9+sn9MnUs5wWFcPWEsGSbXKpjdnyI6qjQa4fTuZNnKdmJLLr3ZLEdDeo7HiZ84is+Xb
jsS8qFeRdqf0z5Z2n3eHoQPbHG4diLmpFV+5PL6M4P55l8CJoKWSo1uzos1y4JSXuqIeZOum0x8Y
8qQd2uFhs0kImmCD8+CmQasZ4KMOWaY0r3RmzjTmxMv69wfM8qZM04JBlfgBKK4CNvueVVuB+sKP
wakjSNuAzQWouMMk9blDzgI3raVtTmup/T21upuA5W/KYz22V4rJL0AkDe4obFHqB8ZOFlSSzzdM
hRtOOMTEY3nDuOdo9ZgGLMfoNKWYIJzCG7SkGM+2tsuEdjiGNxzzJHArdVHszBKrgpBQ8+pNtz16
WnAobvVqzV+099kfxqmtv7R3qbSOT8Ez+Va3AKZcrrlcb+TiFO+s3q2SbYmkSLtEbV3DsuYYpN+G
aWmrbu52D6hxqv6m1paQysNdyj93PET1QnvSpZNXbwN51UwLjBcnLPG+NetGhTK4gbyDIYlbyi4U
JbtetofLGx+Bt3OhBdUAkYXZHFGRrn/oSsnFoLS6HGkHLRpX5jQs65H2VGYv6+SbqW+0u3jy3ZxB
Jpo4C3noF9OwDay7NPo5Ojf4PsthuTTwZsFV3IvUPTaZWANga2AVdKndpo5QFMtg0ePJeUDzBamw
aZk0/cIZn22FNs5A3sLLxnYLd8Q3x5BWjFSXnnrL4GmhOQC5EGZQZVdNlXuY2CeplNxMCxGnhweY
1egBgC6qf2ZExKEZ1n6ycoD6Ztwvx0ogMWvJWFodpBYyk6XuGYyW/igZ0irag8G1HcXPflssg0F3
a/t3kR1M7UnINCb+aQwfJOs51lFpEz1lWiLeTZPtm+5YK270FDg3nUSKGg5IZBqLSGi49c81hKmi
f4IpHppuNPxuR0CM5jPe84l50opy6/CCyvqvqf00jIfYNta6EOCWS0ilkVsr8s4vo41ZmTvZ9neO
bBwRjKOPFViJG9f2ss+WCEyvQxQJOvUuZozRjDEC/fGyS05mU+88yVr5abqRTA9322mRZpBc0+dc
yuG8SK5hcGs095lzK9fHmqwQnVEuBq61qvjRJdgjSCmm8dhbmAN5prHMADSP6e2IabiUyaus6taS
/R0KzIqyPPk9Tt5SlaD8VvB95R8TD6F71sqUo32VePtq+G2P5mp0yhuv6G9NeVgkQb/N0/zoIQr6
o5hejfJJVtwyKJZ69tD1r2lwl7VYiYWPTnZQOreAcqfHy0ZZ/hdn57UbObJs0S8iQG9eSZZXyZuW
XohWG3rv+fV3pebhtEoFFXCBgxlgzkyTRSYzI3ZsUyiynzmZX8ebUufELl+LaHLVxS/T+wCYrSQO
JqLSSDn5Bt1+KarfWrnT0ieH3F/+SLO8YqLgo8Vppa3Ct42zkv2oZdseB8MwZU1021bfpvMVM0/P
SEtM6PZtvZP7fdyie3/VI2eVt74ETC9rT3O3gtjvNWUMj+p2IXtEveoR/VXRXckB1szJRodHaKNm
A1WTiXuJJp9puavL17I8e21EbISKieC+Lx7p8dyoWZAh8iznn7P1vugikSM81qZyHWaF2+QvZu1n
f5v8oe220fhk9puyvhn0krAKyN+vUHqj6I/R/Gz6EHDRIQGe70vkUEACzrZztQmcQzTcj9a7aW1i
UM80RRDmgDvIvStSnA19HTY3poa51ZWiDah4/hboo+1biSw6Q9qm8tFAuOy8G4O/DBYsF3rPp0l9
tGxsdB6K4pfUH9tl2wSugeSnIjugO5qLR7Bv2l7Z+maJf2M168qwMrth+/1WBmB5ZivDFcyhN8Dt
+ovcrtJAVO1aUg95U2+LRLqNmsRL2dgN3i2CH3d0pIMp99h22CtUWElMX44o0kmc1Uj7MUIWSNSV
NrZuYRJgNz+MfU/PHx8apk4DrDgz724LDfvvCXrRoHl2TTxYfp2vQHfoq/ttm9VXhpUcx6m+iago
5wZz9OIa7SS7ueQpbcvDln2l6G5rufPUVCamuLlPlHtDFR8oAQSp5Ebx46ikN6EKd8D0AvkeNway
1msviDahIh/ygq2iLUn9gOEaXsvSneHMB6VVsEiPVnL0GkI9MHCDzGr8o+DRqyLTeJrWsvM2Egcb
FcSpPDrhn95+47fbxP/qtuSZZrqbCr7WjnMtKghYmjwnvKviv1n+a2lln0G0Z0WpJ5uPSzd7PCzf
iPM9zug7y74YDSJqrtOi1wSJgpiHXRMT988nE972YdNgvXJQI51MivclhU9hqxSPGLMYooWcUtsl
QqDPgP7j4merSx5yVwBfXtaltOH/cmO/3A9gObAgnB6Ck0/uJ1Rm1N/UiHI9XnXqso5oSm2+2Ui+
xUpMTAJ546IoG2p/6A2UW1iVgGQ7Reur0rxKZ9L/Wpqi9rrryfSrqCXFPEVXbtr7hnlhMzt+xryh
p+qNytrNfEUhz4/8l6gT6YUR9spPoKKjOWH/8TBI0rrGWiCz3nrtLtHZsyrymXA4Y4TLZ7+s4sS4
xfvPizLUxtKhmq/oD2FPkeBs/ZqNcuPU+yABNCJHJiA4vRnIs0lVorgJnZIC9Dk1FwKdLLQ7K1n2
mZmSnx3aW72RdsI6VK2KzbiMroob3oQiQeKY0QvM/IlhbtQfHLqgVC8RqvEufcnyXdj5ff48FI9N
3tzEy6NVauvCalcaFjq9HLkz/32f0fFOdCoJnw9Ma8imrZ65saZuFsqmPtMYCFAkOU8mNDPpoguI
eXYf+edFnwAVY78s2Yje41Dqso9qza2KajuNWIVhzhFsLDKOBnaTMK4OUUiO2Gj40aJuais6VoZn
Fvs4+1upxU6ETajduFaCuzH/4+gkWsoLh2rllpgXqQpB9C/lcmtR6MgPMka7lCzVs5URkHk9kFKi
/WnyVUiOVFcDCKebuLgZVee+SPdjeNtV5UrOho2WdJ6d1JvUvs85Axdc4mSOyzHalDPLy8EbyE7X
dg3siL/dPO++33W/KI9FN0JuiW5BwNbsL1orR84reZZm9YA//WQ8mZRBRlsQj3utxE8dfghNxxA8
gc8DdT+SHqOSOsUUuVWePmmo49/CeI9OGi8R4hGuoxyoe1bWCUVZQgPYFAmb8iUvo7MtzL93fdLv
xU4ZmNYyqocIKFdR2FnD0as64IQxus9UKNClnzObo3Bxq6FdaxZTngLsNVUPgfEbLZPBAerKnAGt
vvn+kX6R8/JISd2D8QBIrsNVOdn4jEadzQqtz8GAy9puilhfhfIPFS73GExuHaNQrqiN+fL1uSBk
N/LDSvKG4F7tL9EJv3YHH/AsRGSiIiEln/SaydzWZizJyiGxNwnvsYBT3l3XbFqIV/Ll/vtfLqYr
n3dYcTVDgbCqQP4+jQFU86gJDKlXDoisBTtKL/aVuReYt5P262neNKlxoWf8IlGkZ0Q7ARyr4cED
j/hk4lNy/MRV1ygHa7rupCNZizq592X4q5UgTIbXXFUFFv/+h56/KtJnJDMUKtqph3xcm8zXxlIR
8Dccc2hlpPFda/m2mPGwBuCGgRBalyb7554vNGGGbI6NAvQUgQ0M9nqptmUBO8/lqoiMrZhh99id
2OHsz+NzMlqXHrBYracvFeUTP9QRAJZ98oBDELQ+DmpFTPV4wFpCJ/wmT3ctXmj2sHX4wUAUjBrb
9GWWVwGDje8f9ldMXxMOS3D2HA51yzyZ8wZmsuBk0SoHICeWE+NL4+Io7+v47PM1xHf0TxedtvJc
tGWnHFqJr4RRSj6Fq4LMg+R6jA+hc28o8HAZbZPVY1AHLosLKz0k+IsJX1w9fP+Lz0BE3A5DNjAQ
csYw7fl8O4yqtHjuDFksL+qFzCF4GhQYspibvY9Mu1hidYOlN9DbNG6H+AKscHZ9MzkmW9xmI0Ol
+vkGeqczM7UtFMHuSycUYcFP6WOkuPSVf2Vrz7199/1v/mDbn6wzS9iHqBxERDOcYqSjNC9JXk7K
QQbpbAQsauzkyCSwhJ56Ok55uR4a/Qkv9V6q9iPVTCUNT6op8GVPJpczyegR7UxyE23YlRCcGshv
kdq/aPkfZHrYlmNtXKfrYcz2CU80HR7E/L3Vjcc4euvlCfw5vzd5y7iZB4wB9XbTZNNT3tXvSBTI
JuGeLHXnSNEqDGJsZYhFc9yZdvD7R3Hu9VsIg5HkCVoHzIrPTz8v4zx1Rj45eei9YieVj+gjdMOn
MWekCLpPayeHvl4c6Qu+v/aZA0OoAJnrGZYDg/TkxcdFmU2YzLCFM7vlrYsqfb6HfOnT6l7kVF26
2slJ2QxB1g8q2yjsEXKTmVoXJFpGP3PnTq5evv9lX3ypOCksFdoQJhts2vJpIkEX5WNr96zpurtX
w+yulOetKP8V29w3TQm5nClE8cswf1jxdGfP+0kiqZdA10BiKmtvuyX4K8sEt2vJj0bPj/loXff6
cgym5DVzIMMX3mJkPpIdTLnT4EosP0ewAZnnGZCrQmBFI4m3ah6LQcYBKkbMYK8wzPtFsf5KwUM3
Nw+jrDH6Y8yR6FtBAOxtpPfIwto2vx4KPDLJCy3sYZXMcPY4xot7JsXrKJi2FzkFZzgsGnJEOAWI
QmGTnsq4nGqKpcVJlEOR3xTGPWbCBCYonDhhre8lcw2gWZrRRmcU8/27OoPnc2UDfgGkJsjkH8Sn
f/bjop9zLR4jInBjGS8l+5W2jkRMMCZjAPSiu4nAuuRol9TbtLy31V8dTt+RYbuSVmKidIuye4vW
6yrrrO2UzDe5+UQ9ZhKa3nV+ll7y/j63kPlacK0lg5q0rpOFXBcAF2mvyQc52dLfFgQ9VCt78CBf
F8uF+vLMWUWljs8iJyKP6PTZ9HLaOI3JtTgc+Dz7+EDqX9+s5kvSgTNTH97CP1c62QykUO3xWeJK
I7lqwuS78WMbVyy4PSHxtsZyawO7dEz2JRpaU3sIfPp3OSeHNI62BXjGSNelFb+Seeukz5rz/P0y
Of/U8fJnjoK1nXkyhmeaUMjJosoHy97wyGH20YXR3VXL5nJV/7Wr5GEw+NaEiAClrHgt/yzJVtHL
sbVG+VA+TxqpHP6gze4aTmFS/a3LO9EvXiinP1bN6ZEIvwjaDl+goZ7ab0hlumi5s8iH1LlNk73E
Z7/kIPszNZ/UvgfwB1CB7nJcGpDqFsvka5PkB9V1nOw7hp39Gquyd8lMn+JxuBdVPzdqLOk1xOPd
96/iXMVgUbLosCq4UwIWPj+eJk6jUuvZymsAybC313AvYUBRPSkOGWYaJugmEF1VeBcufO690HJo
yE2ZTDLJ/3zhmiBDGWooqJoovQHZuCpD7+rnRMpxSaI31OYWD/RLJZLKn3v6coRdMh4lwiHgdPE5
TTxYS5nTeGjPRWpM/MYjk/aJOdCoMp6oPRTcq0CBDzOru9K8wKY9+8D/vf7JA6/FCNG2U+XQd++5
+gZDgIp8WArwnicNDGLeZ+1waV8+t/cYcPuEYNP6Sve09WZxGinmLU+A54DaoF1JamDTGbuGEnHG
EbiO9FXo/At834a9qb9mWoAt6e/Iegvb35Z6kyySK5cV0GfoJdCulhxbZCKCZinZjhIZZON84b7P
3rbDfoA6STTCJ99uFuk9PFk2MjpygieI6zPqA1FMM1DxheUoHvvpsiCuF3kRnRpKlZPlaGfTqPQd
32yRMCjqx7UUkCHTGlf1T4yl36K6uVPG5NWeAHoZ1Y/ztF4CjKRyZyP2zjZbf39DZ++Hb5LKlKKa
4+Lz59E3xhiYOtvWEDSbBQ1f/YyPmJb8P5jAGkuCufKHHZysnlxIG3RHqduCzUqrbiq5Rh+JkVqZ
IS25I1i+tpvtpOerXNF3LfQeHWuY73/puZcMF9gx0aBRr5xuBIWV2YivHW6A5KHqGu49B7AU3V2s
Ws/WRbgdM8FnVs0RLLaGf44CzRhyfezkjxPYBBRmX6YxdXBAU+4kUpqTv1zTuAR6nTvt/r3qyWmM
c0Qh1Qnjg7T8I2crRQtdTI5hmsFwVYpf3z/MMyoi9AP//MaTiqYsiPUKicnDOvPeAsEJ6AKnIPX7
9CVCny3SWyLa4wG2N52SRt+0pyMWvN6yusSYOLfFE5KL6Rj+0jbxXZ+fd68HcTtJrXwIGbIw0V+o
Q5a7Ap7tNK0ofrqY+eL9FG6/fwZnF9Q/lz0pLzrsGdqE9ywWFA0K+n1+NubJ2SVKyKULnWzlpSTp
ZWZxoUVbyRR1uH7iAxEfL4c4n1tDLFnkAvR4gAsnYE7QJO0cKVxJLw5Ndzc2hT8UsxcIlhTY5FiP
jF4eEWc1UEPS5GeWW8TzXufzVTPc2Wmzoj25sGOe+/EExWGVTnuGXuXkKSMaDZs6yKmr8sOAHN06
IkxB9BVcXEZn4DPktrA1xXENmelka5ZiKcfdhitBSncCaPkLUUeDB2t7sNoPyjb+EWp8p2vXfMht
/LOvZTjBFdObzoVDCHR7P6QXmv2zb4R+W+DFghl28vNlhvrayJYmbkr8/OIpT4RmU272l5k/4kM5
PZzE/gjNRiG59hRAlNLFnId+kA+d3qyEuk1u47VRTmvK+L64z5P3NkoPc0Q9CTIiCkbhvXCpdDnD
JCXfA7kIeJ6GPOkU3upiXdIWY5IPUf2j6eKNnHYwHRV/kaZVSRUX1BAoB4bUzD1hR05uziSmKdTt
4oJAMgILgXjFvtMxmEptaNFN+5gsmmvhIib2pRyaBbWYljygu00JpMj6xBUSO6a0OyHA1GB8fb9Z
fJGuAy8Q8qUDLkCP4+M6gdpru8wSfY4+mhEBYdn6nTb9NcuffMusJS15EbtH/Qx0N6rwaPTG//4O
9DNHPe8VwSVGPmB28sk20kpFVjgqVCBm7FsLAKzrQQUW09eV0C8I5ZEpvKLuh14iaczxoMycTTr+
SooSt+t9WZAAoSbXpBiuGOlU+V8te7BzZ50bEvhCBg2sXS8RBH8FkhRGbT04pF0Yu6l6GKC8Unzz
h0zdjg1ZxdEuSX2daG1LPaaFq0K4m5TfjBqBPy60HufaJH43RjN0gswCTuGyTJdS3ORi7WCShlsk
02EiPcXWHhPpRjM6d+7zdd3o0JosXxhJoRBn6kzoHbPKFh4K+JNbyBg8WD20oa3BkDyTCHLNFQ48
WtsgvVConFsq3LCFhSPeOKyWk1IJTGKZjCzUhEJ3pvDLqm1Mdsm91sP9wMQKrJIyywtHZoto8xg3
R/Pm+8VyhsAvNoH/3cNJDeNk6iCZJYtlVgtXY5I9SqNfJTVnOqop+NxRA6OXjBBlTlctOQEGe0Qb
FjjwXldiiIa7aXMsIzAtG7YPDN7vb5BD6etm5aimgxctWh6Lv34+9ZM5aLQKddOhxwWvBZPvhp0R
P+TWXYKeoB5/B9WtoDE0TbypsMhS1JeCyPFo1zbW9YgOTSt2SngIktSNUnDaeWOjryihTUvwO+/S
YpcVr2H6Ii/vWshfVbD0WxvWBYBXa9lupY5ujc7QXeTn3LkOzMGNGQxAtZJQAEKvW4znLEAr+Zol
T/j/Z8n9OB7D5W6Sr/NpF9hPUncdoeJoYyDpq1zfqLPfxE868/jMgvq9/FGmQyC/ogvEXa2eM8rW
Q8fQNL8Ppqew7V2meq4xR2t50tYTTLI/k3ylxsGqBoUZssdxFvHfO2EEKEPWzrUjiQ3lvTMbJM5i
j1IcKuoxiJ0Mq0uMmKKHXGyYeUt6mXXT3LaKsk0w75PS+0YCuRxwWkyBGA3MZJEsvTbaYxWsVI6H
IVvFtHk2HJTCSPZKqePSP2JFlhB8NvrLFB9jVb0K1e2cvzTaVsz8FhNKZQibR2oiwPxyE02NX8Bq
SMfhVuLWpxIOmrNLAmMdLtD/MDS37GqvQxBo9Fc7tmBpwbeBHDtRfBJcucrlaWOlv6xL3scfzcnJ
wYiUg4wEC9mIOIs/r7WhaQ2tjx2m4GxuSXCzQAK1OGMgO1GNjIxoRyhhI2GJk0SAXPeaZ3hR0+NL
8SYkLbRrsYYPkBpKvxpo5ANu1d9/DmfKBCJrCVUA54Iie7rHTVWr6TmshUNhvuOvzrdIxzHkMC6i
zcV69EyhxLNAoyvULbj+nhRKmMlGA1NI9TAFOmzkO5QrM1HqAVaLYNk4U+nKJQCVbJwzn7sGiwsx
F15M9KufXwGwUc3YM1APoSHvCgjZ6KVpL1rOSb34JUOKaeW9OLuDXvdiI8fgsvI7mFRjF37887I0
7hqpEckvJTJdyd7pwUMMR9SopRsnsz07H6/blJ3ejnAgULrnnkXv6MWub+KtGPqpJnkmhkYO6nRs
m+jNzqfb1oS5zrjPsoJVGSR3ejIc69xaZeXOirKVzS1q6k+gF2WEe4/erLL9EGIR2By1hyUQfGM1
OuOLRI6WNDTrwf4x8iSTONsu0lUkYwINmwTEKg9jz1qyrTzWH4mR1lNShSuEh36/GCQ4klnSmdso
ely00J9q1RU8QR1VpW3dy0mP6gs8Bm+C3snWBOF4c3Rf5c1GT66bxt61uCk6drEnHP66z/rfQ3fM
IGM1JQkFy7DCT/O/2y5nD6G+1eS31CryBKHNvhu1v5gYTHXs24918FvA7CUcfv6Fovmjpe2xxQGy
KQNIp7veKFaZWd/EEDPMubkyof708h9tTrwQurQqaR4H4mOS/gms9DdDE3/KfiZGsakJQeAxSnbi
5SqpHA2tSHc1Z2uUkyOkbk2GndTvQnwlawTsUGFoyoi+Gf8uiTCvumQIcq6aoiZXKMoxh/3C4pCz
Kkr0gONn5O2HyLybblVBZNZK7cJZjMvZubXPhF3VdeZT+mkTEMPXhtk9QJWTytuhwny1ehs7tmp4
7L9iBa9740+Di6YyW4doZl9UMpx728OA/odAGzaB1IODS5DJiBA8CVdMjL1e7A6ysbKoe4OpezVh
OsvEjmGtuITpNmqPmKrgfpldJ7cJDCmpjg6N1a0kcmyiWl0FqDixm4bgCGW33IY3kXqlWoc6Odpo
FI25JjYYP2Dtb2E62GQV8AltkuFiV8OpfZkxu4EsL6sDgpsQ/O9BIrMI48KVxD45Zcm6KuFN5a9O
uVfV1pNs5SoynWcbKoy+/EkshYi4XwZOekyZ5mUnqaRyJgbmPLB+a5jWfg9HEC1AGXZe3KZrvOxM
X+umq8gpj7WK0B+ZdxjBvKzLEmVDcCwCqpsu8SdJIVmRmOz5rYv634sN05Z4oRLx3byd8gRfjhRF
V+ZHEjKj3K9hQKWI+Zfqr1nnFEQcY5jjBgViFi91ZGwHhgMcpAS0j4jQ41ASVujCrNpXVuB1lrKJ
lWStytcmUxqZ/cUqbkfjfWZ+UMAN1LFOF3LQpfxTY4AnGYTi5aMrwUksohdp2kpq4AdNs1eUJ5Lf
fcEx062Vnd9r2jYZk02vPEOx8hyIf1GvrVvZ2gxQnBvN8qocYnjYU4kPWz3PrhWdR0CzmybLbSjo
ltKwKurI1dd8usmCQCFWXM1oLoDVZ0t0CnSbkpPTi1Hi5819bqShVg34WlgFjTQa46rPdU90oAUC
fZFbVVXLLhzNbZ+ON0KtL/bQPu4P4u8DN0X68atp/4pCVuyNQxmKv0HeXAoXPSOn+IAiLApzyBdf
hsSZzIQiC2qIZemM/jZ1MbwFXTellVO95jXC8uHFdu44ck0H+xTTE1o/QY1rMZJIceDH2H9jopjo
UZgslb1SrZQFlKzMvH4WE5CwJAmjvmfJXAASzg0EhBcEVCgZgxLoA5+fsYHSIbQaNhEB1Rn4TQ1v
7KcBzxg7CEDoIXgWIrvv65KzxzaJzjKiMKyZvvgXJtIoj33RsU3KJfQ6m9Ns01tsSWO4MpzpgbPb
ogETpN/a8mqIhLNKHjEFzMyR4+QNsNKMnX7FSUyuGDxsPMg9Q5MYDzBoVp7T0DkujuoVXeOiJC0g
OhnFUS9rOqbeR5vvCo2fNrylY7FRW3YP5IeVoq3jcLnN5Vt5eKns2Rez9BzEcOTg9O0q9meg9lL/
Ncb0xeqqR4BxOdjjXNX278M5AXf0lOFkiZ2PaPTa7l6YUTSMCjlQ+vmIXZbG7QIby8Wr0V4FCF7x
ROjQF9k4BaBFJRbx+7eli+/stM4VDgE0ncz1v6iFwIbsLu54W/i08J1HLp5o3AvDmkHyo8Khyh94
OgV87XAjTzTNvb4CsdDgB1P3IY0QoJCu3mbjTzh2QPuCYTkmz5Q7BvFiWTzfpMb81rCV1Msbml3g
RjeRi5V45Hb/u0l+OdHfOHtc7NwTaouoHy4dp+cqSShyYAFsOSjCT3CQzMpQ1HaFekCsGDrw4nLr
aQJeawL1g0ktitieLT7lYOzmozXByC6PRXiJxXC2z0fgB2VNxhjvi9N/McxyFjMvOSRqhBlLdjXM
mg/r54M17uR3PLRSZoKvPqtas2KOHAuPjEshKmebm39v42RjUMcmVaKQ28jQUWSD4cNxtwsqBkUR
BosMSgbqiWgJSFN7vR/m2TXA8HFsEnsXRv91328m67bTR3azu+9XpHIG2xekCcwmZfasLzHLzlKZ
pcpnf6iUeNPjFx4Va7iNuaMSX276BZndIiGTiZGW5xeOJeXDD+D0e/j36iczlVjTpjaQTOaZ+aYf
VX+p7zJdBaOKHlFLDVglk6cS/7elOtqzWuWbWM9uhzBa4/5g9epqarcBbcSP0Jh9rXJ81SJ/Ftgo
APsqowPVc4IsG+piL0yL3rLG2AA4yyBVZrnAzwfm4dsSJP45wjchQoqXPzEvi/PsgfVhZwTE0m2R
Ye5FjrBtnFeLLN20+EqAFc9T7BXB4GOwLFk7B9+kkokbrWGG8RZdwwgl2q40D2eqrMeS4IfQm8t6
t1rppDhasJJMy9okSnmUi/lBaOBGRWGHLlZamm31btm1BDALOQr0d7zT/XCUn032CvFndKG+NUKW
CG5mUCQtROkS0Z6Y9vhy0axCbltorMP5fdTHzcCOLbZB+rlKuI+pPyNaqWpRDGwO/ny/qlTzXPUO
xv9BC5EJEDrZeecoGzI94c2pYMvCmwVAuxBQWlLJ/pKtIuleTzzhLBWq7b6FZg9xeWPMhFCWoWc6
6yG7Fq1Glz9jUgNOXXQJMp73qRw9zE9hoI6N5anJC65joiEtJdqVtTE7fL/YmCNhyaAALz36oCS7
xnMklIJmbZNHKZy5x6q+UhPZ7zCDiNXyx5DoV1Bqca788J6L4N3po89/FWvm8whkEsClwdVaCN2d
AXwVDhbsHyR+UmciS8UAC8SZB60E6socnmkLIFz341WkeT3aEZTvKpEmNdpxFEjV9KMrJm8YCk9c
IqeIjebDFCd+Yx8rK4LGBvAvigicDRo7WQ05JyuuxEtwE47KPqdwtyHXT9G8suz9kipQZvu7UY/W
Ymww6BLqMGFrkgLcB3RzoTvjsTKFyBdbXA60VcFF5BBpCrvQos33Kg1xV6yMVLkN7fIDPVJMtBoa
fiaj6uk9d4oJQyTsZQrzqmG6TEjFAtGoxjslGhSkb8By8x9zbrd6QC66jgPGtS6/WQCTg8zVU2i7
SaD7YmyQzMxawAvvlPYplFJWqQZzgSL5mPEd8rcey44UrEvAWDFLGCzSx6H+Udh7he1RBm3MuK9K
S7cd4iVhp0iXOutg6s2r4D/huPqe5hM+h8ZaWOa/K6mCN0LwwvEvm93zYnYe2aHii65SG5P/ZsNH
O0LkTmr8sqh5FXaGIkD3XyrbCTVyVPFf6I07pteF+himxlXYObh1IxGMkU+1tEvdvNL4t94XzQ+Z
WCE9yMgCYRNp9GCthvK2lCmh4tcICw54nl4To8axt06x4a+1s41iGgF2fi1P3WDmWC8oYWvjrm/n
q0KVd1nbPTHJgEq32Bpfhrqn/Z8krO/WdZchXCr8pmxX3dAfIiEkJ5XP4qmLFlCN1pXuq224jePw
Jl2mlS3lO0lGup0HByE6EeVjVoysb/WXcJ5g1TUhoSfyGjcvAdxmmIhN5bwvm+FCDXtuHoX4BS8h
dIcwNj7a83/m+XGZBeaCIv6QDtq6ZHoPYtqaIRlrI6Y95lWa/hEaNf1n2zDeZoMF8VnYOgBtamSY
7H3YW/rqD+H5Yy3tPojTY5nXuxJWHHf/36DtOu7CrSZpGGsPGxtbO0eB0SwcOJz773e/c1UnwL6O
QQ1opnzabJVlGnRQ2D4Y+yaDr6DXtjHEKOaJanrHHV/AJr9Y8DP6gg2AuoQhvYYC9qS7G6oYW5Sc
AsMgp2dcSN7ke1ZsmjoeAMRVL8BfRXsoRbBcnO/U9tHwtrVxU9nlXscH5/uff44+zXSRO4KPRmTy
6ZQTdZ0OP2NAnMGaymMk+QYTK+2xne8gprmR/lSh4qtoUpQSWKUXhlzf38KZ6Qq2zoKqYHL0GHBn
P/diMjSUwaxs5aDXz1Ei75uo21VB7w4W8ma46u1A2aBA3y1/Nx1gQ11DjdN8I0pXqf5TaCjom5TE
coXdeQR29v39nZEocX904xCicQ34wlfNumBEIYoYatJy0tfRgCcv5NB1U8IW8qAz2WugtrdVvxJV
PXpVjzCCooQCIl/KaD/TtzI0xbSYcZgMR+vDFeKfr29MTRPHTL4+eNmEU+H0CJeNT0scjgVcMmQt
Fz+Rr4Db52uelMRGU0Z213DNZnwhgws3TLhCUFgwxvv+SatfCxGuBJce5IOey7JPGBeNrQWtOlHf
8uvYP6eiWOWT6pktTW/3Pmcco0GOcVTsRci9sXHySyvaqmRmg925TaWyh75WiHcldR1U6UYGrK3Z
wLM89APD2sZYMPFuLtz11xYK7yyUJ4LIxkL5wHP+eSeYAknSIMonhwFbx9SlD6erwZQFUV+t6x8c
pEj4d2hU3UwZUe0+p/ZmgCW8xH9rPf7RpdecrXJt7xBrbOSxuZUjHW8Gx0vGS/3eGcyGm4UKrSK8
E7qJk0e8OGM0SZGjHOwBFXWe+INhEkg5rOdB26T429o0uH0zI9yfKfzgZtf7rLd2sAWwgfsl4Gyi
SYa68QXrJb+1Rux+VTBxi/Cq6RX4dUnTu7Tuyee5BDh93auBThg44WDJAAqE7PNGkSNWJopzVA4A
JFhlrKJG8ZWhwi5vhV/Q9f9H6cSJgFsnkU5o9DjxPl/QCROnmJRMORCfuJJ/OiauGqW2KxzTa1hW
8ojbxnPm1BvGB5r8hh+UgUihkpK/aWevUqVYf7/Uzhwe3JADkw4DUZEzePIEdDPOA3AjSObUjovT
rUxB3jCOfUEyeEptKkA1y/CVUjjr6qsZcztVR8uMYxamgId5IITskrv5mTOEGBexHcGV4BM4LQki
g+Y9mnhMUMuFui+SwjUT5KaFU01VBgsM307TINpyfscE1HOq4sKp+nUIJ0JY4atirm7zYE62qFJT
lFBaEFOG/b2kf9QklHKphjX525ReX/7JZ755jip2YWRf2LqfXjCrYqNVaphIglmIqDEQGkaNCoi/
85nUSMUXuWYgBQusPKbUSHib+UoXXDo8z2zODLZRn2EeIBRoJ0153ZhpNedQD//zsmxT2zfjPnJZ
zmunAqqmtzGbZ+GxCYb+p7Xbl24iwGsiWhA+R4dLR7FqMCOM02yjTfZeLsH0DRrr1q/niX+n8NS5
JTWT6JkLb+0Mb1JHRoJ/hcz2yWd9cvPTnBj8f/Bt1dFP6ptiOZCf4UzCmLECA/LKxG17T5meUI2X
VYkZCW144F1Efc6ATxw7Jta4jJsY5p6m22R1Mdl9y3fVlNjdAO6ID2mRdN+2cTbGJaffNGxwGfbG
I6ygV8lKvXbMLyCOZ58HvGBCPSzohtzM5/1mARsvOyuQxfnXxD9tG7UONxLwvTSVcUBqJxSk2gBl
PvMQVCIkHeCfEYTkEc15YWmdq3vYaWWkMxiG6qRUfL4bNUpRc6UIK0W/3IWwW8fpuZSMTc0oB+q+
2kWric6TzxEbGnUjWdKq1rt9RgJ8EsQXF8uZ7Z+3AyVdhwbHujjZ/EZdXfLYdKbDgUrVPc6eb/Tu
0XJ/DP6PH4Z7LN3SPcDEdJc1xgqu5d4o7g98ulzHrV3VI/+Of+HNF/9a6d4cbxz35u0Hf9bkv/HP
+R9/FlFy7tt7sHmLvPeb3ePN281692ez+XPb+pvbzW3h3mKt4+s+lBLvRX+8HdxN5P/hH9Z+7P0y
/Wpr+/Br3avX66f905Ps719fr6Ptz8a9lq86r15XLq2Sd525P1XXi9w9GIq7f91Hbuz/5a+Re3d3
9/fuuV/9ePZ/927hPfixf/fw4H9/kpzZv9CpcYrC/hap5CfPUmfrirVSnYT3J/b7aCAu/Pni0/0M
Fgoh3P8ucFJnxBmdBS3XJIRXYr1kZo/RxXFg6BFNfwXEIRK/PhhD5U0j31LCt0ZKgJG1xf94ko/z
ZK31wnox02Bt6E9Bmx4Z6MD6YbEZkVcXim9rf7HsXYZ83asO/i/DddlgfGPgAzPoV/ymaMTWtel8
RcLVo3mScLxfVA1hYUmDOV0gNQqU7JtffNpJZlFk4DDKI+WrBE4QOYvZhUuckfp9eqqnAoXJSex0
sGBCCefdDttSWQMVZwYKhNF2105b+Fy9mZDu6bhJxfc8a0erVkmB7dq0IW4Nu7qXlt6yz6QtMIwA
3jrOBgHoK+n794vg0hNRP28gVWLWZj7zRIbgCcQGqsRFJfSZ4w8iKZUsZx/WHNpJN52HklFaAZfA
s8GkW5j3oLeMZ7vi/vvfcmbz+XShExri2EaD3KlciKMKULKfBL8dbDTDIf8Sy/tMG/TpWifP7f9I
O7MlxZEkXD8RZgghJG5DK/uWC5k3WC4kCAkQaAOe/nxBnzNJqWji2IyNjXVVV3WGIsLD199/z5ur
vRml+vXtANDRYdph5q3MYz7e0x2v6Y91KuZ3nRnGnnbSk4RTW2dAzS6NmK0DoFTnxDxPVW3l/l2R
ZKB+AQ11dcZJPT1E9cPxcr2r/ZnWpZMvGSB4p/BOPN7ZvROkza1NPalJQalquvY7K9+a2+wkQzBa
3IhXZb+FCpt9b0O3q8g/vwn8Luc8YiJdeZKNrLw1FqKG3Gw/Z/Hn/7adirauQYNST7csREvW4tyl
4lFosCuqBnrdc4MAmP8eW0VpxwcjBXFTnHra7DLbPBkjCMKA1y5s+M+KKAif8h5lUFMFX702yldV
5826VeaVLeiKRN/lpx7zZFbN7ip+aVLnKWi2kMzj9H7zrg3GvHLItXbXpIBzTqer9OdYAMQ6rZ0U
Z9UgL7raPR+2G68Jb/xmq88eX4Litq+Vw5vb3m6PzVphpaceFQd4JkiDoAGoQyoTYvfiqdtruLYa
36y0M+tHkwTYqUeXxynvFgUVhgYFJUAcEzoPNMBwLRHuBoX2nh4vCs/gnlK4vYuKUtAXubZLChav
1SVmB46sFH6BDyLcHSSr0k60Nz+PT1a1pHRWbvZbC83mJst5rVw/oHnBtnFLdhs5ggLaxtaSItLj
Fe9ZJuaAMAIVCIiBxP+5ohVqZUtrsyIPqgZ+4AxNmHK+gmKRaqZ3S0XwdEhZ5MD8sqsGgvLl8T7u
y+R/9tGsWCVLi7btQw2ZZIzcgvQf74SVzORnF708Xkm1mYpNqqfHog53ECcWUo7wSbngbzxe4r7S
/t1MRfJICBbNRXrkgQEJOkdD/MD/H5dBtUxF2pJtqUHRzZmRbgaTQWVLTvhQNVDd8xc0oPjYHlqV
SCD/KWG7dpxBTBKfevm+Z37RDofSrl3eF6hTFSHPXSG4WaqyoWZGK2/WZCliMDYEBQkZOkxq86ww
Q3dl4GYh+ec37zSP68eLoe2uQQPMWKe9T6Lgv5ABBuUR55Hn0q5cZjdLhEkjsaLscJJthKg+ViHR
rNSwd0Xgd5WqvanTIrAqjOS6EYY/SQxAjQoHTCr/zW7gAgG1oZOmqTya/NTaNI4tDmy9mUpLxtsE
IkJ6TDxe566wySky/3edirAlNJlDYSpPjUGG7UlCFLTZSSiSJGk0Vb21d+XtZrWKvC2y0qqfKYoD
7/NROCTa0AbckTLLdv+afrdVkbds09JJ73JNdCgDACMJAyXbSfMeH55qO/IrbkSuPDV2p525v1pb
hg7lEM7UsO4v6VEh2/ftOuOfSBhie+jp+3OlU2gdNWYNoRMusBTulsfYk01NcelfL60AMHKwLdDI
sjVPyyWT9Ovjvd49UdiyLDqxAZdWG+7z8oJjVXB1+qIL5wQESYx0ivfTx6vctec3q1Ssq4EtP2/W
nCiTSeMf2RB9ri2142dZzvLaAEOiEH/FrqrnemwsGqUuBfJyHhJ5syvshrIacH8VarZQd1ArrnKa
mNb+sKituD30ElRnFN3glNJV9ej7Z/e7SsXVz6PGylzlETKfwrDUfE4BCaA20LUGlU1JrlwmikSf
amOV64qjnVE/MOyhZ+2HuCrEMKzWVIHX7m6MlCZjJJn0xRyiP4UfWgW9FTZkwyHc/ccAXBclgtpx
yKyx/ZuylHivUArFEHSDJLqbZFQr5xi1mqsk2dVLaUhSdGHeXaVMYGBu0P51AXaNihcYq8dyf0+T
ML4MHAFVAXpbK2p4lRTtc3FqlNfqDJA3Emsbi5QT3NqqQY53SD3l3mjDgrwIVKRZ8fwMhmlmNdMo
5WAE61h0OM/UerWAydVBOuEKhrD1m4PGFr4nzba+pE9onfiQCYMQ6VoBMBMliqFmV7e5GsfpTJ4F
Ug3Cgc6rP+84akS7/aqpl5BSC71JKmG8Xj9HWX9XMHDSPqy6YWOepM4+7ulHvwS1nFPNH+fNbk7L
XBzQFGPQ0a7Z2cVZxZ61eE5P46MWXOpwaTlpm0rj9/Y4sHLbKI72ZmjVupue/mIBDnp8kXeAlpwu
ABc5gERnXEDF8mjGBUh2eP7nJs3NRwE1E5qFgK8BwdliXm6moI+V3s+VjurvA/xdt3KARbrKtYTg
pLeNu830+To2aPUsB2dJ7srySOIbvj7Y2v3zQbOVTuvd/CL4dE2DHkjSNlUeabzalOWpzvqUkdJh
Ck/biMxiHvt1bbTaw2dsbm1CpYMPedX2g+a9fD1dhf6OthJrMTJbtJA/URyl7VPfOHrn8a3cA4pY
t19XuZW8lZftBhD6XnkOzOZyzeyDsBS6+Z4YRxLDzJ8Mv4vjLCmo+utfofneDM+2pZPV3zYck6Ys
fQU0w9eS2n8lL5RsMKwNnNfqy1/D0KMhStwbCQwcytb+SIuNEw22nUV971CtKddNN2JCyeMjuavm
mFALKIV+vyYES3++uCTZ7Iz9/sSRMP0KBl2zJXba7FwfEOLY251dgipQK1epyP4SUzmtuEFHNtMD
Kxaj0C/brclsu97p6KbmQejgBNoWvSdg8uQsuFZYdKN9w5W4LyqwawZ66cxaerz3a43176+QgIA2
NW0wI3/ufW8UaWwlecnQEEbCFB+019Ol1zvWLI9ZE2JfMHzDWPglsF9MkgiTwpEDUWUJQtenWwrR
ZBnMfTFCTJAikqz7g39Y5/aBMeXmYq5bobsBS10AOipASOaaHhzz4XZfd0ojZ7LEwaPhpbHuMu2H
8XV0gOtZ1zC/aJ3qhxTj5YgpWrv6tUjvL7aXSUhYK7ODB+a9HTi049Ze8V0UxaliEOYkTX6z/iIg
rUUvtSKlZzv2tE1vEW68dD9ZnX4iauhJzEyw6JPJxGQA68N0seIKzH5j9XzF/5jAEo7QaSUmbQuM
oynGxzVD79KDfQZSWrLLBf3d4XqrGJRj/N0tgcoEmaBpWHeAGBVJrBWNnbFYHctetmi55iaXyboj
MOKcHnLD3Iv62m8cAQx2QppOX9fasE7pJu21m2lHIuilCIGsFcVpDYP2kFIRc4JPaeyeGTkUgtiM
dgcXvhGsr2/RSEliqF28NEFXW/umOEAm37gs9yT/wiR2JFIQZJDdoG4se1nkJMBc/yCJzlR78tzv
ZWNsHXf0xikquFcG5b9k8uYUKgq8zRC7k37Myp6WZRSz6NAr7RR87yF/t9obV6uf4ao/ek26WmLg
5pceQiA3ppVidwJHWwAPbW882US6EYfoK8kb4EGH9ctryCyDGs5gW06uPVwgsTu7jx8Ued577/rm
66WDcxMKUb/K11qK2dsDR9Z0xA5c8OGF0Y/HY2GnTEMuoXY1l6CWgEC3mbXVXZOojZiSjodzST7W
xXuetDFdg0W75q1a8ArYSf5+Cs+9tdHwmPUt69kthvLF7SDKvDSNqeSB2oPJRfos7SLAuybdKNH5
gLxxsonEYqMmH05zAQSXx8cHYAQcCYFhKLKo+1B5jdP8Iz1QKo8pVctpcScYanGGmod+RqGXNh/v
dGFSEWJTMLVGDr2UEwv2DcZO6Mz6KTZvdFmRo1kxGrPMrKBxqHWyj4RzuJTMuT/Lym1tNdr3k00W
SFgHCdFtm0EAMJmacHrKwiWsjwTgUIsWa5oQw9d93aBRqnQ31NtK5ivJOqglWVrQFeCvjXo2I9Ut
m3iL3RBvWGK08TLa/Di6ttJVDQUV0yYP0umylEPh8SktupQTa0l/iE3j9ZZUuGaKTZvWzuiF3ju0
pN3eG2AmmBZE8vYAqLQOrHwN9wAdXhKqAjJYs8GkFdETzQjMb1oyGVnUjRzGdcheake7fk4Y28Ps
FvrEWED+rSOuGvSEdXOcHzcdazMvmoZvFk+MV7OsfHQGcSLrEToQmEv2fqST8nwiuuXZrlZOeEqd
XMctaOjw+qdOemECELyyNELXQZTreaPXam+d6FAPjF3LOeuZo4ffZrQkhts3of4/+63s7NQXG38D
jYAMKJkc2j0fmp119IkSl5VQRhAtspweHRDINdFmOt4OPb14adeeY9nqQX/MppiFnB6UjqR8F4nb
AOO7FsX+I4vGNBCXtTYNpS9RvWNtMQiFtzg+N0HCQbmg0y3KsLHVC8AMsh777cLbZC23XbOto+7u
Syc6DrUs78t5g8aGCn89ZvLhyxqU6qqXMS1QA+TbNt9l6+rZ+kCbLw5AR7FG+7RNo++lS5k8gk2Z
JDRmPIxbfSYNwLYESP6wcKNdFuyZpfSPDgOaLBvwoxiowXC9Wcj7Ajiu26E8fWRoRZn3VDK+hIM6
XPadNb9nzKy/WSRdFLcjR85m2XMcw57FgHDLz+PPWjE24Zu8pMxeH5+Or9HhmXfWPoCCDnYIlA6y
f5GdUKn76dbevGXWoZMCiWnR5wsE/nxc+9qGNvtYWDV6gi4wYGWptwYNtkh3vbS+XLUyBiot9WLl
nk3d2XeafHmSa+6ufvChCxULbaLjvsQpM454dtePbxi2TBdkYbuzWu0cKTFp4zWiLeVcgJLP3y/h
zuNZ7jDmMlLOw0ufY5Z/D9hVybRHWme98/EUNPIjsggn0upih/Q/RKt3k+4peRQSS8N8s8Vov8o9
mPET2vUl661GEkafh/CXJFxbkujuOg/7UbEQydZ6gSwvWZ9HR5MpYrzvkMcW13ezxiZ6LyPGp5nv
x3LrGYtivONnFa23fVS3NylAj5QRRTRZbiUWdLNxj/FXhocR0f1BTCGbBxVq/a63BtaiTfAN8txs
/KnV94eNeUkoH/asE4OsYruuj04kI7OTz3dTZCmo8138NuWepA2NxEdLNmKf6NJIPkK4SWl5M3Fc
Q2buFsAstvk8gVWFDIvkCzUOL7WjlCS5fxmTbC7PKRd7iWv2421cByL8ZVrbMGkAAmpoRL1/biMp
12Zj116XvdXwMs9CGFGENgesagTpIJquPoqvaJh4TFztrgLGaPXjHFSwe0ggnemc4p5sTx4XhzcG
a0IbI4pgl8Hs4jWOL6vBqXsKiDfHLcdfdDYOPUnDC3fGLhx92XYMB9SzaAXH93SkvbT9U7c5OjiQ
mDraxJiYk6a3985B5MUBdsPJJuF4PURhuK7uFx8tjzmiQTrWXrSX7GP/tGbK9vcm2NmqWMCQwdmj
A6qkPLRtDa6wckMQAh//+ZQ40J80Y4AwtC6Wpt7JtzM4it2QRjaJ6IKoRD7q6Awf8qeZAhRNYozh
RDaX1GGPzutxBx9Muqi11GD4kUvWywjbDImCXYDJtS2dObXlwikyXiXUGHJkc1pzLgs4LVDEIcN6
49prXhxmUlWhKBqQ28o0eHZqMHAEzoPWqaMbKztCzWU1TZz3bwaj11Zmyy4tRSr+Xm4GsCHkeQxY
0smA/ik96SFct5OY7B2JErkV/IQarETFm5L8uCqojDcHmEsbgwX9DNCqv1B8FrOKyCk3/d4B4Nkn
hGHi81P+cr4XZ3sr5lvgay8MohPf8ldzU7ysAXqhsvhdGwAac4DEznmquYXo70R/fBI7AQOQIF4Q
jVkfFNrr68EZv8p/63+hl0UiwJQdxXMdQJndXTkvpvgMBUaRn0XeQDxHzk9sf79MZj+PX+UVtHEj
dH9ttnKumyZkFocDm2WcMuA6YHSjUKRXHN0nwwzFF1/JBkL+N07c5fj1jc9ci5/n5+dc8JmjvZhP
+MDnZ7768bdpdeltP/q4SpxqNNtRQrNb05939nYIV9vTSeztVHxunKnVKcSyZk/H45hjXE6ny2Vk
c9w+/pFYUmcQy+VyinNrj9fOlJncTs1eLhz5Byfx8XzmfZfiZfI9Wzk/bYctvHxv/IWNHeP/39/f
QGrsXi563y9Hh3/Kf/HC6BF75YDv478WE47hLCaq2V2tihNfvZFqcSs+p+vWanVu+gv/gDDRVMTZ
f35q7FxeyM4Zfabi6cL2oAWylyt+ceLfL9v2a108D4cf3Z9DIIVwKyZSKkNnLWaRJ7GJ/beFeN7Z
L7Edu/zds/j5VlyZtEUPbqwa0xetlMaZU9n0CVg1J8SOjjevZHYWXxYPFu7k5dpXLFnRDOB+4T0A
AwlduWQi1CoSzABMupgPx/PTfDDyNmuBTAi/bwdrKP7sb1WAKJMSNxv8a7WKSMLBZtJ/sWe13sDT
xEheyRS749rdbuhNgoniRK8QgAcLVsUhWkdZnDd256d2gK55H7Tsp5U7LcQi8Dt64F1EZ9l4i/z2
cGufx77/1q97aJK1sHeDnT25mO7Czu3wU4Vxq7KcVA+ietP5qm4dmDF2fno5uPPBYOA9HWwxPQYL
z397sz+CmtObtBQRbrXB6K9FK67QRWOQoW4l56eeMxiMPhlz4qyEP154wn9z3W7X+ZnwIFUzSq6A
nUd3UCkM6DXzUC4YafG0Fb3B4D0VndF06n+JvuuC/kUjKC69min9a5/SVbgJ5Bvboszr2xQpmx/7
7++p3Zmadr/ft4AdOzNnorxNxSO6JpZvFmwV+uJoNLnNngM0e+ANnjpiWdj+MvKXrnBdO1ggSHi4
Cq9QudNKwoUacRYujrynAc8XrXa1OShy982eMXi3g+pV6AupDx5dpjyKm63qaz1ZraTg9jz06LTm
mq4v3K7d7vBShMqGSX3waLWKdooXDLfKkwPPxPM+n4RIesIV9nNgf8PEpNpaxV7+JTYV5XRMW/kB
wtPzk+OcHDIFfmS3nL49AzXsY+MUulBX6MIqeBfiv+i816QKmA88r0PvpL8SndQWT6dgulwN6Pjw
+0KKzm6FwxwvA9UnqMTn+ok3l1nfNWmQqbPjnvX8MhiEwut0fHyro4s+sG3Fjq9K7cFtVgEhC4t+
73gnpdUZpfboYE87y1ffxdpAdNubBIr1rrbr0XoVxXPZHcIzLYjnp92cUN3udLa2b7pj1xL0JwSO
wsdWnmZF7VzMtWmeE3mac0fz3rFvnY5Igl0g3AUmpQxMx1IpgIq7U5XZaqnO2J83ZlaTaw4+vQ4z
oAcr8dTBwI1D2+9/HEUwaw3NziFQ6NhqBfavhSuap5bRUF1mVz3gjDCiY9xI4Q5nzsb+ThUl+vuL
mdJPMeiV/rtTivkw+qVdnJ90Ma/bUr8+/bNFYQ/xzHBFH2u5+1d5s2DlKvWLtQZ7k18XzJzBk8bL
oM3ly3WHH8/BRKHm7j+Mm+XkLd+8Q0aErerxnuUSpzfXvEFn1OlMfd99PUmzHDiPd3cNwf56FyZn
KccSwO4kNdPNckZkUatfY5B1MXDqric6Uljeul1btTP9rmW8WaricmS79mJXM6V8hi/zeaOLE8ag
7NK+eNIPeFq2xl+8yFdr9sqUssIeWsJ9toOfUpDs9L9VRbP7rsjN51Q1QrhJdH1xfaI4XdzqSojO
wmPyBP5BEODZY8RUftd9PXSzakWaFlZrR2+39LvmnheKjl/vCN/u2kFJFPw/77EiTO01HbJlg9Ve
WoO5QwsXXrbfOY/H4tJ9OztuMLnMHgtUtXD+jzK42WBFGZTxRttEIUtGwsGWjabh4CQWOJfjvjsc
dv85WOn+qGz2v7ycX1GuuCP7Ui+TWFqwvNtzPE+6ei1n/NUnZ9C1u8SlSl+vUun7a68Vl0RvlCWR
lDzeF9rrCPhR89O27bulMxzWsdcKs6J8QhW3ZMMEEehu2eLReZkn/bP9oo9687YYjEah28Fga8Ov
/MsvXP/VcH37g+NeecbbJHh8ySopvhbjb7SG2TIWtewsj9ruIVUkE6Z+h/v9wNNUaai7XuavQF0R
KjdrRZlRLBbbq0DNBwdp0TpN4V9FSeUEqbThFZVysxasfudGZrIWIalHWoTXEuJBowxzoRp9UyUg
qErPFSR5s9hZWx0ynITzU9qFw9YdSGu2dTtPJGSWy/ObjImyadAtReyrzYxCGWsVPZQnjSy/yEAM
h3PneB1h1u3Txl6yXWEJ26YDc8amtbGJe31JlN686lYrmqnFmGWjvsYfO7iDE09n8LTkVmEYkzpf
IUIqnaRVdVKrmTbXUunOHflSxBPhrrxeMlpfbr902C5JwdOGXtnHD+V+mH0jvBWdBN/aJT9krLx6
Kb5o0H0fkM68YGiwsYvRkJqfz4aJtRVb/hc36T/KsJrLKQH6RLG067JHGFlGFZpuX7gBObnJxlap
QuV6Fc10DA96vj6yXuYRPXifoiNTOaRjsW2OQv38i0v2n81d//zm5eyyernTdjIUHAw+n6T2IT0p
+iy2s39+NqpgRbW5aoYmamTtctOUh4n4IDz+9Is0lT2bBT1TcXH3s0G/EnN1W272xpCCoqjncq35
+2jnoNS/liS3/US4MtidWC75U4WU3g0/b9asuEIto3E+nGXir2f577hCn9Op4Yb2qysXnbU7MmH+
eEmVBbkew802G6faqt2UwUpr4DiD1EYDJS6Gi2MNVI9B5epVczIQ4Gv0VyMvPRz4gUxW+JnwYzTs
sDsjlFZsrqFQrletcLO52NDDi6VdzSO+CCvK8G/lk2Y+9kizu29DO5jVOhPD+X58rNew+YE7f/2y
m5UXl120OV3TehD7vQDzErsOlQhv1Dn4W38Z+kQurtDsD/rx3baPn4/FVqWilJcrlf/NV2hZY73T
EmTYEOSiRuQz/C9iCtumpf/xhpVXW9E7l2basg7yqOVCT1t/SulS/HPAk2DtT1TD1FW6p5qqiRjo
8Y87knkD6eB2KOg5X+5rn8weBtNQ6AOV7vkrLxNGl0NbPpTBnLQXKfLOuP+GwSIlrbo35d4qEVrT
2BfM6GWtF8d573h7WyxNW+Ys7R9ZtVFc3d1XQrVBMl3RglidZ2MCiThnbdIGEbng99FIZqBJfT9N
vwRJma5TBsFs6wSO4kSrPbb/+F0361Z2CblRLd2H7PIaoZALgmSyR+WnEDg//bey/wHVBHTLiv3q
0sv4623erFvRsofESo0mTPusi7/zT8Q5nYb21PO8pu94n56fBHHPd10IMX7ojwvOInC+Vab6vk9y
8x3NP1/naV+Py2NNpmuyr/0PJW6byMUT011w8eHy6B8w3JYgKzabKbJw913em6UrXl8YbzZZJH15
hwowD9brJD0zwMTVOzgL6IfD69abEXmrZfuujbtZuuIDNg9W3syb2ABCp8F6/D4iLz/u+2/7jivD
pMeyff/V3qxW8fuyc5mcoYVlo5nHVj3pdE4XZP80G4tTCsXB6lJ2HslWReO212l9cZS1rZfBpuM0
ByfH8EZiOvZbwm9Rrx375nssvlq4Y05Q6wcrSamifNHy+h59RUUZx60S/kiZxnZ67/PR53TtkC17
6kBU7Mlophv8mFSEFXu/bwJ+z7pVaSbLa5fQKKQewZGgliWr/U8kzIgkurMflS9hKF5xS8rZjW1b
pLWGmaXIkXR032WefDDohWvSGfCwd1K3Vwsu2eA0njtEVgN8/c62TMQy/mzbEYAa+zL0X/FUhxvS
A1RVvye88omVkLfs/Ve28eZgKooOPkajvb5WFQYyR3CwdccTX345f9VsNwhkgU/rPBb8+5WMmzUr
Sq5+hDG3IZMwQP/hhH+OxCoWPYiJmq5Hzl3q2O0cf9Y9/fSbgolrX33pt6tjPsWLaFW0XIsK5z8F
htwm6vO8tb11venXKwTUVJjxvxauKn1w337ebL6i3qxaC/DOCdmIZOWP7N6eCjoUSMPnZ4IgR5ne
U7y3K531jSyumusTsw45bHLhvbZ43wak/adCm/r9i03WYrYbYEK+A4V/e9+/u9lnRbutzQXItmvC
nxT8rnN2PTbZEhRVZU5RVbtRHmtFuW0Nq9TaOx54btf9edIZkAIi3vN3ZPaObv//o3yjMBatiiLb
XRrm9miy4lY45Gm9AwUj6sYoFRvYysr57xJ7vydqVnTYLqxftuU1XMcqjrjEmtvR+gdKDTgI45O9
w6elomJzuDlOQehM8ldVVk+lSKuddPVVO7d06Ri9zN9rwnvqyLReU5A1+PgIbOdbBTi5n7G92XVF
QcV6lK0MgCDkT3uQmEE4RrFDRrsuGVR3qNLdKs+vyrJnbNtpqyUrEC+1wJnvOnidHd9wKeUQ6XY5
Y9tWOZsKSTIraqh+gMD9/8IBBqPSv6aHBQ7Hzg6VUqTcX0X/aO3IMBO86qcedeRBOKWu8ilrDBGh
/FvaWQcSCaBydeQOHhh9s+JYbfbNOuz8XGLqJh0dozfyL3bmhk/9oYoeR6V4qvya2/qhGbWOuFWl
DUVd/HQQIvfGrkkga3N3CgN6jeUeba2ieOi2CDVD5pnIoQ28GEVg8k+81nEhF8al+aAk9xP7k4lC
xd5PIdw8jYoGOqTG2mKuJk7N4P3U5zWCk1nq0ylecvcHoN1abER3Nvv+fmy/VSdc5W47M/V90T6i
+QjKKKJQFKsNZbJE9J8n1lSxy/v59t9dVlncgHMkm5TcE+gc/PFmx0LXEAUE0adiX/dTwDcrVVRN
Q6s1y0UDHFAJ7nTwzvw4mjpcYI/60HdJgtTFOfjZdEm0m4peYNWrrBKTno/tEBt9Xfqz4Y7ofTuR
zxv77sWWjgEGJX0lw6Zwi5tyRw+Et0rMWrc2UNZL4R3gGswJC+ZI7pNvDiUwCH5YQLQdmuAIfH1K
c8/dn93zT8A8pX4wiWaJP1G9JlVMVB1XZ2lJvDjGaF8YKol+R50pbT0ABUjCdSdUeP9HSa7oJRqW
tHqhsX9qVDCiAxradr/6GRHY0H0GyOM8Xk9lPa2KU7RdXBqldk29kRfK/SeJn/kag4eqi1nNUR6n
cr2KctqsGvVMW/FSdfEyIMZ8x23oTPH9gCX8wJbZUwiUUo6rKqnRgmGwdrUuvRE5VG9rL/FOkqDv
40/jkky0sWJNuKUfS3G74hiFx3B3hpD//FQLeg7e5uggOiji996FwmfLH8x7k95kFuFd64QZuxBc
+Uv0I9HkwApk7rHjw1BK0bsTCrFykfoJmCpAvmVGWFyAIvNPthwWFJDBe9PtbjALvnu5/TJI+uBs
QYoa/KzMi0RKu547+Q5s++PNEn1m6HZfXy/2634OUNQdFr4thjoIpmE3dK74VaOjOg15wg+edFs6
Gzf+/sky/h/CR6axp52pRVGHBzRj98qjVy1W0ZhxqoFIkxbo4MpSBA5wuhFjqh4/DCFQ+UnXEtyj
rVXixl0zTNdrCZssbcwOTguYdMPtT9qdb4VVV5m4drNyipnRZkYUS539noRKboD+ihUWzi782Y9K
LSiynNdO05s7i+uwlOtMIMGgEoYCdQvBHPda6Abh9mVKnF5tcIXBjyoaVe6zogBPVrHZnApW7sEQ
7A1i5wk8n4T2zH5UFQ+Vbm9XlN/aXDWSRoRjJqNtqYmWlDnIIbI/xSNQqaF2Re9BytjKEnpz0Xvw
Fu8npG+nU5QQXrUN2oG8eEk3gTKjJ3/sIwGtaL9osS13qUT0OV4qweo+bQLSWUHTkq5UptKkEP77
cjA//Smk50TbtvPT1Q+jFWY2oEQ26kgYTfuaQ5GV1c10+DybTNqBwpA9DlmsKiRscY5X1qKQ1cCG
j6EGHBD5VyfhYn9Ip3OiBE3/i/jABQVFnKExRfDP3V7y5i4zN9K0DJxPQsAvsO+cLUs5SgDhfYvy
u1ZFiYZtLVudc07WGY12nsSSEPw9B0ptfb+Sa/0uVFGg5en/pS16c5kCDqXURM9T3xiOx6S4YcJg
NK1sfFGoHOVpVnRpfNpH2wucoRLbD7IOVTrGwyP/6gSQEShW+5cg/nebUpJvFNzl3IZa48JqmzYh
A9zjJA5ALC6CxoxWAlLrqgXvZ71+F6xEuXG9qK9q5pbt4dcNPCBBIAA6JBYlVAfzGwQ/PTqFheJZ
yH38/SJ/l62o02PruDVr0n3F0ZBdGkWnowXTqem+Cq1LowjKZ0ZSXaXuVMtWNGvD2lwaxkLulqOV
WJ2Q9iWcGpuEEKp8LcjjqqJPU3XEFR1rZot1fJalqqNzWlFEJjujf+3BaiaScB437B0HcNSJToJW
lc6Xfz132l5FYLu+2Ps0iGXi9c3s9l0R0Up29txxk8Lzhz35bjvOrGsP+6+l1y945OrU730F9ntT
FVUN2UDzcrjmsYg0yIF4Hd+0vzS+EnvkTBJ1IlbqpweyUU3f1Xa1XbTao79obZMv4P3JQ1GP+wJE
nBrOcN+l+M/+qnk6ozhs0/KfYs/7QYyosXwuulTwqO7L0vewmEpUA2OuVU/gvg38Xbii0U5WHZdQ
gvaRCKTBpW4YBd4TzwCI+dgShUtoBTevN6N9S4lvV1xrNXuXlpdVbEl/hgdI6zBX+0nVEhgHXvju
ijNSvnnVvVZ0GzDs5rHYS006l1hssFudLwClJ8S2Hijzr6oNVhRbfXFZQ63Hak4kO2SL/qA+QHZp
PJFvvf3SVWXW/6Vs+HuhFZ223h51RryiXBxeuOwaoETz9MTTlnUrTpY6sOn3U4fccxffatJLVYSd
TdURV/Rb2zpnWUNW73po1RGuv/t06UBSE2G4yLiLzN28tASNcEPyM0sAFh0gprNMgq8mjkrCjftV
o98DqSg+eKV2Jf3/56d4Pj9589LOu9xF4bw3bcwa80AD4sj2Jz5nsxTZpyD+7ff17uu4sNel0wdQ
ZK88sIT2bO8EdZx6a+3lAGxeFMZIvrRHCqei4pLWuWDMoxSVwb5LGyPzMzGAffdjRYkg730DLXq8
4r+k6v5zMtXEIFyZ9VUUsSIlGDJJKLgp4YQrI2aFyfuXwOV3qYqHdmqumkVblrWIPAeDDjUtWGVc
OlFl2kZVJf0Xb0nylelt+tSr4LDEqDXNfRpLA4u3tKbSI+SLIynFIBJVoPQvtazf1SovTqcJKcnk
arJEOFgjVQIwIeAhXGu8M8VRXmlM/5aT3+WqrwvEeONiRBL5Wjg9oA9X2MXnRVBkckaxMyIMFW+t
PeGEcLlOMmM/Ep6ghBbd122/H1J9WMzruMQZ+57jdgOG6EyvdR77Q75j2sEfS+u/OKW/y1XeR7Q1
ahdNY98kSj7pBJCpMZlq7EqH+yxmPcXz+Bdn/z8LVmFh+ma3LpmYLTPZx76sK3mi0fkaU4elEEv+
zwleVMpKJblVaNgZ+v92O2NNqpT08EqvexfIRlqcnJr3/b8dabVjL9KZ0HsuWE12DONUcaQdGknc
7opy+qT3X9re3xOtRDFnxgiX8NqRv6ZFsEX0C/LNd4eZLWFRyqzCfY/3d7WKpS+NzSFuGqxGHxQ1
rBom8GlP1y6lj9chSjX0fsBi/Y9HWjH47VMM00jCkUrcCljf/0hpnR5BKaXB4wX/RYn/7rKifYxV
sYtTiwW5wqY9ilxgV9KZoeFeBdK+UzyDihFyZ1hU4QDRqwAMPcmj9cEq5YuXY6YuTstugbXrFlCF
iSWNwu7bhiLWrksl9OhjM9sO0HSFArxTR/vzKypHXGbrAt69E1JLRZRb1YOLaJV8ASwvho1KIKOx
Fgmw8XhApLNxvxWaQXkOlTM/663dxTI4ByK3/OLD2sUBfFL7WHuWY0w5CLtb/5xZn9F8BgeS/9Pu
MGw9UaJTtLpUen8aA3kWjHVrw47O/MiK+56mq30723AW7cBZQbsymNdGmzFzwobzOf34NahLDYwC
6jl2Eq9xEkYC/jx87zOlyz3aYWbXRTNo9bLpwd7RtRsKow/BSRCP0oOI3jWGlztgr06ftFfM5Am3
vgthTpdfgEj9BD89hjjLZkIbDh0R4XoKv+3w4+TvncS0nyMvchIfJg1or37gTd0xbRrSjcbn6XkG
6KFRt1tu0Nv5NAhjoUx8v737+HlcsVuPDqiicrZli1nSZw7IEPook/37hxe4nvp7AfGZ14JQ8sKg
6Skdp52x6X719cnr20K3316NTeBbO7FdBLGA2KU2cRm7inDXDgISOXGgWuvCczQKvU3L/m4uqPld
mOjXO0NLFsDMaCjs37US8GgnFXWW75KLsZBdsnu3thOwepZd6I22Iv2BcA8awKyAhWdUDrKa/QTZ
Wjxq1XCy2kdbX48iuwlPjeRICd/hDdzbZI6ZBj8tEFo3XNKYDnPfSnDnsKV0VwN0pESt2oQIUEwt
40ldaHFv8cmPXZEefT6Kc9+wJWvK2p2Vr7MgcrrMHIvdw0i+vNlumQdp7zv8hGGw7j2+0mvT86OD
qLz/w75MVmYsX585M0TtGKxz/2ybQp+/0+36JBuBlkvG18Wi/f66j73cSYTeDccL8ZF/d21kTaEP
rj1kj76oog9C7dCiF4H06t61JkaQ0x4ZUqOKh+Vs7SqD5r9Ddt68xVs3qfYaVrUpPFyXzUV+IcJL
wn5tDemb22h6C6pZqXcermcryuHn7gZe7FIkiKXmFXtn5WemlzqMuumUGy8xgBtFq37SRGC3r4/v
R7tG7dXjwOmGI1zOubCqeMr8/5D2XbuRI0uUX0SA3rySSW/KV6n0QqhKLXrv+fV7qIvFaDTa1sNi
Lhp3pltNMjMyMuLEiThzNcuQjl/OI/OuACnKSVE/m0IX/SbG5EC9aQ0a40ADIE/9M2yMdDEmp4SU
IauNihrSZtV5IqiXkbkOWrXqspNJbnbFJzalyVRqIpOmDlhKT0eVIxBUPras2mEsIHlhBi3ey6wZ
zWS101Ondm8xukQt3FDLddxJj86fRC2uiRFl6jkcdZyGyILxY7GiRhXv9a1gjGR2RkuK1Hw0etFh
U713J0ETFLdm9Ch15bOkwzXUHxNIzhgZ5rAH7kRZuS2btSG4s5qKDiaAmaAFVA30uw0B9HAZJM20
95RDwxKqM9priUOkDx+0przwOhOkmNRU6kpz9dgTD9XtBYOdTTG5DDx6BgsyUnq9qPITcyipQyqR
jCVt7kg4Xw7jrBr3QfEq+7LG2ioR+C8mV2n+Gslgzq4alWhUqa+v4+vYYPgfphvFrEHLRsNeasoS
UnPmMe/Mwq81A3EidZWuTfeL/s0PLFKW3+ZuQ9ZCkTYZLtxkXzDliOEqzIoNZ+RkjLFTQrW9Cy6i
FQTxPDHN2x1D2hCV5ZbDWjQG4qonzIwI9evfjfP7DFt0Cvz7Nb4d1YIL6bQaqfmTrm7M9u483zDQ
+/jcus10R/hkkVq1eYqIQiz3N+22H0MHBsPH8Y/CQhf+mxdXZrkvcmmdEeB3b+l5NHCCW4xxHW+9
lfEEAUycGGFl0PvQ0lPHWazpZuF2kXlTxJxGv9bKehuP8vdl+VSX/n5kWVqSZWwQI0v8t2uSm4Vx
rTMBy7JFka8jEU1x2QC52e4QOpwxSMncSCaYMkYdgZd89gfvuwmsl3uuBlq3a5D1vVe3wwf860UP
ukQFwtQDNQGohpF6xjtu+NP731/7h5yQhQDRP6/9bTWFz7bBAq+NgVNoJI7cRweWBso/gc5t2fdv
pM4fOEf/fuA3K25LKK/TNT+fr8I25Q64sL+NdrIlHRRHEFeDz7b/w6+TQH5IDP/94G9222ZpslQ5
vjRTc7AYdq8YQZRXjkj06XQCwYk+vk+H/8/V/YY0VBDjbFoZH+uyh5aAz/XZqr3NdBk/QEX+Lb34
dTe/AQrFWC+8uC0u6uoggmxctW0QiIl4urMxJ+OXa/uHBB9rCvEg6DlAnxli6P92SdBQTFcF3Zmo
cAMR/Gyq3Z1VJPmeedM1PQDs9ht680Op+9/P/GZAS1f3GM6BZ159TJlWiwCBKIJu8LjAVqjs8LmQ
KsRwg19Xl9926z9H/MvXfrOgoS6YZWjxZOTe8vVROYnKATUareOs7pc9utBS4/gHPF1qY8+h4i4f
t2EZroXDfbIW9yMzkFOBGPmLS/4phYFYjwxtdVbEpP9v0GBbyKU8RfUM7kbyVpI/kg4K+LX+xcN9
zi/4z+d/ecy3TCmbMq7twmpG/YvaRdYZGiFqcU7VXw7Nb1/zzZEyFfqhhnb7mkNzhZKvJmmSKT9P
fz+avz3lm+WOPTtnaY+n9EYUoBM1tBIbI5F/OSDfNZ0+L8uvW/PNWJui7iKxwGNYE56u8RMzMjkn
WNTBcqtfgIzfPumbeUqJLGA2L/aH9alN3xrSmCd2d2d/+6b/opY4gF/s4JtT47kqojGfelu6TkuN
cC9D11qvTogs93/fpJ/92ZdHffNn3VyNdC7jkwZBlWNNWYzHai3IS7L3GS0zHSKtwGM+RGvxMM0t
Rt6o/PIKvy3q9vtfgq55bdmoFfAGTQsYvNA6o97IkuVvh2uzt//34WK+U1vYOEzrNcOiCrEqg8a9
za1WM9SMSys7Q+bAxciLXxb3B7IkNhJTbzGJCiJI0mdI8+Xb8jljR27KZpDUaae26atkSLfEio5j
pVJqbSCw3okOxlzfShJZdK6yTvQ2kw3daI6yrMH75miJF9X4nF0h3mAJp+YjtSu9cpkd2r6urAMZ
JX1xlFzjD41OKEN67yxRh1KMPhNWb3eCEcZaiQm1Z4RLh0HnkVdXFwF6uaQoCUaP6zUR9jUZX5jn
tex1ePrQUYzmNTWe+0abT/Up0TOTOYr7cJ/vxlhdbdnZtBCQBpm8PvnTRTIanHDM2zFCsvGM3d6N
zAQFPEarQFrEqOZjQ95wJN1Lr8rnBPCE1RmDgWxBOBRoECjsEbY3q5OxapEmPpAtyKfszKIa+dYe
FwJ1Wb10V4eDpIShOP2Vf5ZBHUSyhSQCmQSEoKFvQaA7dmUjPX3jXxavD6ZRnUjl0YTTk/dw0BRz
Ykl5rJ1iN7mQNKDuDYQK9MFuA8nhADVFxnoHVcWE9sU5dVkLuWfudHveyIP1g9E5nXUnlzrLR+WM
2SS/GMvmdf9jn/wm3yHyUPH4LJp+sZWCH0sulqnpLDrhR3OEOMqewbBy/ajudbPEwHhzG4G96pPX
Or0/Wb816H4Xj/qfJ/3yAt8cNiaGJHzXJghUqWdkNcAoXlZ7lFX5bfZEyBy0pN2vqqDTT/HcmLEW
31GYVkDqjhFyzxZPGKcNBAXaUDu20WfgeLPaBrKRv0bGbwOtPru0/7Za39x+L4qFkm4vW+mMAVuG
nDUHbRZBl9QC+n1G9wcyJm7La4ox+Yusp0a8k8+5OwACC0HZabz5gmnsZaPSakUgwl6q7A63oLvc
To0hV0DRClmtjEuB6QnO6FeUlhE3RPeH+cu+b5f6f75EYAWBF1kMiP/s/Pyy701VlYBpse+LBtxA
eWG8yc8OilEFM2byqHWnVnveS13M/eUrVTQW9f2XN/jRA395g2/XTUVnGVvVeINJW3RMyRbs66BL
BmfFRNG2aewjyuGRNl9U2Q5tBQU7WKM2m9ReDthfZGw+ey/+thzfLqQka0d5EsLpTGFem6iDH7dN
4+788UTrpR2+xjZllGZRqgcQo50M5md0eqNDgEivgnyPXT8AUzHhp+oBWWGk3jpWhQ7asThzVwik
vHWRToNaWFwiR6hht1IQkwZMw/0Kx9HYUq5iEjazVzxMvTQzI/WLR2rWQIvhRzBlHyXLRRUDQBCd
Ne/+vhP8b7bw7S4cFFrsxhY7IR/CA/1RelOrRsE1Vd9G/YKB1n7OqtER2jNIbxG0vSLY0TFRkvkA
rqn2OIID4bTWjDTGWQzaGLzCFrSP34ZRMD9epf8YzHfeJIs5IyOVYo/cSee8xhmC2ACya7NqRtpD
7fwSSf4cF3953vfwu63GeeqwLABQvclcVVMxZasw8l9ihB8BIPbLg7b9+XIW+bZqB7nBh00YTjAc
WL0ki05fi1b7s2ptgLO438aWv2EXTq3qSdr9khhQDtIgnkJO4S+vs5n6f46CKLLQXMAUe5r+5uNm
ds14usXbsE5oKu7zPpwr8neLY34MNb8843tIG7EsP49Y2tYYHNBNQvSYNURyeu0XL/Oz0Xx50jcv
w3BdSpUcvoYx+hBH+riUUILSMNEcojsDweCJDn1Af/+87e/82wp+cyaVFPFKM2wraDYBrzfeQmTj
749gtxX62zO+ndmwUJQx34zTV1zo8tkAX6MKharpUqJWFGmVj4j2LUQOrVWyGiNKqnWNIl2vslAT
WFD8+5Uc+6ND/2epP8/TFzPmmjIT6h6fLajjmUJNBdMl9drJfvn0/4fxACrleYWGEuZGsvryHGHp
hlrIo/nM7OL9EAx+6d7gBUZVQZns78v8sw8Q/3nWNx8wVlIjjwueVdsMuvpTkqvVuddq8zcGwM+L
98+DvvmAPKHEpqbxIGiUAKCP9FFr4EUl+5cP+vnk/fOcLR78sngrJQ8rnyGCwcikY4TGOEHn1T5X
I1TpfhuAzmyu4j9GihKsRPOILqVPmOnLw6ZxoZgpFbYgY9FnezCzQ0hwYaiUWRnzJXbCX2tAP1ac
2C/P/Oa+hCgXsoznt2dGVnesHBAbVm04105rHn5ZzB8vzi/P+u7GRKWsCxbPEjBXpscI60h/DiSG
GszHbzj0zwdeEiF0x3PoGfgOj6cht+Q5gpQzNHBQ5UwTFZUiVlvPitGZDOYZqpmDTOiEcbILRBzs
XqNs+QEZq2A51hp1/+2FfjJYDqLWNAsdBfDJvp2MHkJ7mNaUz2fuiSIS+sMWAyUgg/rttP+IFXx9
0LeTkdSyyLITHtSSEodQchkymPJVXHQOQ5toPd0tfud3QRIsh5FkeuQ81kRtjsILq03BpGduvFMe
lJqJ6mhDIRPEhGOlZV68424h4u1XmQLKyDcq/m61AdkWW3lud6kBFSGTx9hEqFZpCggMnRYeEivR
C8DZUBmUEPqrGSjiI+YysPuJCNf5rSKxrtybU1ioyFUPrU6jR6eAnIiqQLKu2vwvBHq03s/ujUe7
EErMCOMvoVoG/DO6L2pqrR+hyt8Q0ERaf0Aumt3TP9kpuosu/fi7/f6YzuB0ytymXypiLPK/nQG/
ds2acul8nnTBQLm/UqM34UnripFZUaemd6FCWl7A7bWPFTUWDCq41Fq0i5GUQvtSi+xR543G4JEg
si8QAAQDrCG1W0KbBjIhFJH2iYHkBkWOCYjx39/+R9/89e2/nfRlFpdSkfH2glqjFpNiNBmHAjxo
FH9/0I/x2dcHfTvmfQuh7IjHg1pDfhVNzuCvAksSq90DtkDSZ1J6BJvgnDqAHOmxsjN7QWWdNSqC
dVGzU+rG+m9R48+fj8QNyhUc5oN/okBfnCuVz11KR8MElGclMTgKitbheaiR/RIQ8vyPtTlOZAVa
kGReYL93dcdQtaeSelsBUtuzIZxos3CFXWUxp9hn7hXQHPFIGeyBdsQDCqfAaOhYEyAH9TEsWvPR
AFHoGS0GsqDmNr+FuSqNVi9PUKE96FJANVtDGTXxtbKkWuWDFppUDn1YnJYINnukzdFortwGXzVa
4itqvJ8HDT5wPcX4F0/WqBoKjwb9yu2ZSRUmtSXTxwozllTWzDMj+hgBe3Vq4vSPstNiyByg2L1X
TrIfXsoXPvjgjVZbL7kTGSluXVmfNFrjIb9kMwbgrqdoYpEJE2RwBKvbOILRvbWx3uHmfBNfw61n
ljuJUMQ7ADLzYhtFe/41tcNL/1yfEkOEXepVeo86ZqjFPpDcWCWNrpAFJd2F8MZ76nHP2KMX0kAw
A6qHkTrBFWF46XtZam2qihfZB5jFqSFMMLIeaI+D3SUq/yFPhOssIHb1ubDqfc+o/WmYdEhv1zvJ
4iFEjmK7xju0jmIqdFjx78xTGTAykfWjW/aAezrIhRo7GYQI9/BT2Y3Zc3bnAPTTeqSl+JUUwaZs
NBu9d17d1/wFiqRQGKpMrgBNvDBNRc8fMRwz41VB6yVv2UcP2sKAYEY0mzcZ2J5iULivRDPLUTsR
9gLhdgPy/s40kFJjbCMDrSUaTKMEf2rQk+u6g4UsJmvOhCEsWnIY9ANVmlhqFVxybUMs3NlYCaU7
OkeoPAG7giOHHVX6akCiTKX00E6APE5X0WzJeBfAAhpvr6IOIpIAX18aiirryWMxZ7xao0Gl02Se
I2nwWZ3Ja8LLaEhe48KaYhNji8mitmA4KUTWw4tEmHsIJBM8CpHQZvQGPdID5LASDfrHKiZfYm+A
EbHOpMmBGCwm4AIMIjj7sUm9y3pLwsv8XKE8eYJVT8jtHcnAVhmyiRT/mCGmz5zCkazWTgIso3Di
ff7ISioUBKnSozzKxTr2kETfwdLd2Fzfi0eMUzKTHHY6QZg5EO3ainQGcV6CZvA+1Hi7fghHmKAN
7AHvWdvKCXpRDq3FdgVkzcPXKBZrcmpCq5DRw4oAYnMZyLdt9QCyaMppNURH1IZX6sZqL/xxOoQX
/IiPb9nRRxZN5KUm2L0BDblQg0MwBZgUZ+N9Pd7f3APvlHsEMMEDmPABNBdETvhnk8VLcZW6DT5l
voea00K+TCJ9qsY2dIt1yJkCy54Bwnj5WdpxDICXTm1Q2R7JaHAgz3f6pDOkw6yFWJv0Dc8O4Sce
FcQWibjPYUGlB4fBm6+MBXLYG2tmiEoP7UtbqW2i9p7sFEgG36jdsGBANX9gdnQw33ECt92CVbyF
hwkFijds2vgMa23b0Eoz+INoLtjy3q00BpdQ7545YzaYU2rTAL2jP+eR9GQ60GY9aJBVhQrA+BKf
8Txz0MQgNl+BdfkKrgr3kRxnY4BYWOkProzxT8ppULG5foWvq9Enku8K+HoB5rhxyaZbDFksCs0s
m3tVjukOUmwoW94o0PiQ3e46ENtMFo2XQXIIbQgfgriTQn0EvusqbM11TnJYZRiwBrBt19uA14fp
AuA+goR2rDMvlaxhaRLg8diorSNuO/cVUtpEF44rKgm9XQB73SwMCwCS6Ucbk75SocGIsgo7kgK/
HsQD98J/VG/MC36LXnR50caX6KpY/HF4yJtGq9vJ9/Fe9xtPUEJVYDakZxRgHoFbPKS7UhkZrlL5
hSa9yapJqK5XToc4jS8H+IEJ/vocPZSzHKQ4pgNuoNSe9wpYRzzctOxIn4mhBHzhxL0sTvcxkyPE
HyGMMpMSY+UX4C0d7Il1qGeMq4nBOqIApXIBevswWWE2CrfGHrLao9AqtNY13hN5kzu80hdRQ7b2
zprYY7uwBjM5AN1DxcIY99OVwwr3jwh2ss3L5+Exo4AGkbQyWzfB1KAJEUuBMw9GlwJbZuCfFmc2
8n27b5zpkhyqS0kQbTjFNfViTzTdCOATwOD9FLAYjuxsdRCkVQfBTY0MPtjJrWC/WkqnMbRaP/IE
/1XSe2vFlD4IxGvRZeJUgbUz8I99hG9+fgMcsh4Ff3WkS+bRz9mRNEqvYofOzGHeOK5Lvu9P4gzl
Xq3mVDY3x/cKksmDni0W5JETHGCIWqfqzJEFg2Zoo763NdD7hjPrWo0TMLU0/FQt6iWnxpxKv9Xv
y0zE3Mp7exlw7uEnI7cNVdmkWzU9R1blpLW6iba2ft/ZHL0XaV9crQJwV2b1yMJx7+/W+7yL7eK6
tKro5y+4LKH3cpcDwVY8/rVzCB+s8Oqdm0LQ7D4Zo04TvC4W8LrlatCJVt9RVdIv7z3prodcE8CS
Q3FJF9S+wAUE1hqw9/aPdI+dAX4p4g0UK3kgwd2HiJi4tZGIdR/cgIb18UXYIZu2JIuxpMd2LGZC
v4KIWnrZVTixJnx4bsAIdJQAd3CKeLhoFsFIWHM5TA512m7nxV9JC7oefv+ltUUkkzKUQY4tqKWM
WhRq+kL/EXoVW5nxajoa7HhmIZm8eecuoDvjwAOoTPWI0dY95U4O26qN3ljFg261xsrNxcUFj/8l
u6FXRVSRJTAKNeEs2MMjvsB3QwsZvWgOZyv72o9fUXTyEISZixOtu6ggw8f6UlabAwMibI9eAnph
oeNmsXDdcBFKtrKn6OONh2z3XdwXvCoDfIJzQl/tvTeaibReaEoWjmR7Ase2+CMh4YLT7D3enGu1
Z8hSmOULZSkbhJ6RHDPviOyU9ufPGaUBUr2z7Uz4Ngoaf6SDpFcpdyTxfkUGukcI4Cza5jpHIwuq
YDhKmSZYHK4h8CeQD1PnypoOPEjxx3XfGtIJ0sXKKbZ7tI86od/iDuCAyocYuiIZ4wgWIijQ+gz1
RDwnSMzVLLREnxB+IeHQ6SM65vQFN2yB8GfZo1ypcoXGeXh5PfLX4+zIpxpIOWZRGi0qWKs+nicI
TeJAmuGgAgbRq8voLtjN03hDldOdU41FnwCJn0xNEhdS2iCIafNhNWkoTFotiJFGZTMOxuWtXoni
knRE5gkhO3Y/h26LMidM/sJvRanSpl4YDH5CNRLd+FWiZZZgJX6NL9vSla0vAbVond9+HMXTVmMC
oXVn3ODYMah6gnz3HI2RUOCIVqZ0zF5HK7psec6MqozoUmYazBpSwnt+CyGSfkQJtj5Jbm/XNq65
ST9/BodIGwsMoeJx6xks7kObMxacnfSeEinV8lOJ2a3JESpVr/Aox3w/Ety9fk8UKMifWWTgKZkA
GzUNCg0lVAJTjKBp3dwFzCHHqnLZZCsQ4ukDHnnNjtKTQ56evI5u5EdmfG0/RGQSg3aDczv1CKjv
RRqkqMWKWplpzQzzkP9kevKKcsLxsWZafcrviO5vpcFf3ttLqrUokbNvzZYy+MOdekO0V6OQPFsZ
JGygHa2W7/m+tHO7fVFOvcdq1aE5zKf+PcQxxlWqi2Q+/EHoCzvebGV1Y43XOWu7dV9nDFaDFwlY
pBHwHsufEYt4Xz2wYfEDOMDzUyLFo0MygC4FghJwSlAJRp6ECMNI4PbjEzLfd3hRIJIMWJsjwp7e
g7ZsZBSoEbREPohOjHqaDI0C0est0A8q1G8gYe7JdnLInBrNOIoRP2c730tW5kALk3NlUaN6UOKr
TB/8rlEfGKk66LEX3YpaL1+UyZFhWnf+WKcq61euGKTe+kRcZRUOQ+RADrXSLJ3l1t2Kh3KnPNEv
kRVsbg4J3CXc45R3ODvbe9UW4hSkNYiPrcRB9WNf71dMgeP2goqNnFXUcbf0ICT1TfaSzd1htbb4
HmURRc+8+UN8ia3YkrGaFBJh5JeJNp4Hc7ZKZAl65qxWhbAvJKXLnvkTv4vM6ALsp4S9zjYim9Ke
NAE3IZoYXDbXKx0ZCmjPRAw6ZKAIACBQbtP66hEMkHe2dgzWWRFpKyrtVAH1Mtvih3ztDtURKUqD
g0VrV+Ud9AYEFoK7Ph5Z0IFkEvk8gVMANJQZCHAJ9qHE2bNK8I53HRokGeRCfLClnmBnuNgyO941
+O9bORn9ByZ1pe88yWzpkNhgOmDtd5kn6ErQP5ILnI5bBLLZ2pnFubiJEJFm2qjRL9l5X8A5TStW
ZTI5CzmSWh2YB8oGyIjhY1Z0LNF6oeenyi8Q4TXO7PV2iq7fE0JEl7kh5L8ypDQQYwIBo/QerQRo
G7j8gVQ2kowM/kQ4ZCN8mqIVPuMqqOOuGBmRyqjSU3ASvTs/knnbYR0WyMCfguY76hVyDB7V0yPC
AltQhf0Al8pqhTPx6gJHJh8SPIk6pni93ut0CojBouPA6iLm50kXEPeRlHXGfIzM0WoAB8pmT64H
atPQEg9ZIMLiUMYyQqfTFJ2F5lVMJOACHM7O7G4F3tmCxSeXLa2H60PpFtUTmaQ30Rb02UnOJUYM
zIDjQ2+5J+ZgFF6TAN9qtQyckNEsjM5unRpdIYLZefmRJblTGKvOOJzZPVNEJ3aLXB0fOqkrkolz
rS+wdrUgrIu/ld7HVzgU+aysqIDJWxuNLQd1Sk4bNaB4EXfQoddy07nXGKG3ICBo0fMYaZ6ilTee
tHoa8Hgamlrbo+jmzhyw6GaIPIiUa+hj8mkaZJLsOQao4suclmDu/D5PNB4J85lGTwGDxUdMHZMK
uRF86QDlhA1IamwR9safpv2IwCjcR5gelqsdSTB0bIeg1VWC+ragE3wGEthq3qwi29hiARaGGQeN
XZFkzz+FQxirQqfy7xKILr4SrFZ3CVEIx1+DIdJIc7cYF+1y5ivu3X10wYg1HI8IPe8NptXw6Mkg
4Xk+UhfB5NBchN4efHN3jyTcsOx7GWtoskJHAGv3zgwsDrmUyW+kPy+zB2/WeAIjg0EifQQ2fBV2
M7y0DJyYdeYn6E3HTmv86BWRRudv52W/4vlQyT3nvcoEozs+oj+UQkJ7uOAGepHhBEWnNnBo0C9A
q6HXYMz4qHeGCG/aIHlIrhPsF/oTOAkQggcWuB+D1vmk8JCg/qCNHi2AnUW9f9T4cYyhP0g+54te
YtOwpI/mFtw4XzIlE9e2qSi4wYsjMgsfOYHGWBhutaEu4v780qDDGXrf8a69bbymWufPoscFy13S
14Dzgc0ikOgCweVu05HXiiBHNPe/XDFSH+I+waqshAHXlaRYN3SYGJTF3GmgIa8TkmvGAq5viTZu
TcZknMYezsV5dSJbMi+H1uBUPToDKzKETVWjcAFrqfcG2MJAEBrotVnqsTVeY5jRCLsJjQj7W1zk
nkhBBcciqeIe7s8YzxKQ8lEVMG8AK5hcGCs3MLTuwoFe707GRuRiz5wJp6eVrvLa6pu2B+5LeNn5
PMdqd4ErYawM7itCWrrVs6SAh7BdBBXsXCtwWE9CrMkIuBDeQ9c6Ig6H0PwKUtMu1zvExAarVjbM
e3quuHJ10WXABZR8SZvAfjnLrMa8Dk96171U3nyg99VGTxQiSEfhL9tFOKETeYr7FrZ0kYnsbaeP
NYRDg95GYc+iBIvCq7tuwBoojQmRiOguZNYmRv2zm4/TngWdGGyTZ+L1bvanvg0pLrsGsAL6g0x+
j/4yY6nh5QRzBP1XsZ27oEceZ/7fm2QAZvZy22/bmJkhKG6KmR7HHAcaS49TsaKKUeuoduP8hHp+
yPX6yBqMw+KPCnqG416iQ+olf5sAhFzna4wFkF8WY3ZArwoaMFAYrdXGa4jlhNHVWmiBaefLsDTZ
wOonr4mz2l0weqKWG4mPZCA+lTvGzXeDD3Jej4Ms24hN8VsQ/MouEtRz6RS/rAcRTVrvzQRFcl9G
TzAoiBlJd8UBQQfyWNBqdpnPIsbEXHm4EKrV2Pd6IcolsZUDg76fFxEemdNWn9OjPacLf2KL0RJ7
i5NjNCgmmrhHi5OU+zOjZZBdbHCAtmuZc0ertSStMAGDIBSPVIoDz6h+MMfekfzC5pDxkOcWTWyF
oMyELXWcuh5y8CWfI2Lg3g9fqr3gZDhpBc7m4KenBC4TXEBxh44jJ9pT5oBD9pof6kuP3QKxDy5s
xtJhYy3GLXwsAnzuW05mRCdnWsuuJTKrmVCn/+Higy7sOGNzOMwDNgzSZnEI791F3EvBbNUnoHOS
mj5oIJ/HCLdipnPuVrsK9zXCN/WlQR0KivDIajK1sIDSIDePcM+6FWTOjdWudwCMT8OljtXR7TQJ
5SYLdS4AE6G9iXLju0gK/l2mDQA++D0avDTkAU547u51izv/mVx4kqtvi1tCpgXMZFwQyhs41+fM
o64NkP1A3kf+JrcBBwnEWvbSTstvLRbWZu9c0KN5xj8ramogj0K0EkZkgvR87DgirsBai1GCQ12H
RbtsjpoScA1V3m13G2V3txl//zvQcuAiuuKAjhnuWLznxh/bVpfHpJ4Jl+qyU3yQQkmB/z8YvZP4
lc9ZDCmOSMde050StDdgvsAKAdVYAsqKyPp6VTkq8Oz0Exd5aWQT3GD3Ais4MghBgLTuRNwGj9mS
35f9fEi8bShJu7GY4UOcGJUCyCir28EBYnx0oncWMKdE1lN44VSLNvLr8LJdkxm5J1jr2l2DDptu
sqgYQg0GNbQze+qRwwM6ukdwRvxugP2ZlN95299K7SMcB3X1ZdCD9rirSeHF1+0qUXx8NEpyOdqk
evBPB8ITuCsFzc8XQID8nrUbsoLTyqulJZ4of/BYUqEd8Sbd6wqenXbeSz/2RbwERNuYRVtNfjfq
b+lrd+p9Tts3pFLQ5bdqKTYHrWnICbeskHdDONLGrq8LOjfMZVemCJtwrK3On632IaZmcukBkHmh
1cBJShgXu7nGAp2yzU05U+8CwjkBObAm3ROiz5oHdA/1CYpcBsRQKoKJAqYCWqgTPlu4XzHIbp0z
HcRLa0Q9InYg9PDn9UXaF4/kJnlyUPrFqcs0OPSDrHIHHknAKhLldXhZwRaejAUdn5ExEeUwGOwp
syFZrOdm9ihN9AQKtkCYHXugXOkMsEQhqduaig1YkjIlbzkyewalmYBvtZJCDrZYlcES4WPUJwNZ
9ed9AgrXxu0LdcqoUXBALFf7qaPYvYk67/sKGnFvAqP1mJN8AZCJBupbdMpO5Wv7mr2s11kfjM7I
sZClMdyrFMVmeHcLZLvtSivfGGfURgmdghO+oSK89dbqqEqLcOkIuGqdfbY4cwlyocGPT2xqKoFM
2Wiiwx+PtGIHdlA5kATpvlnjpzI/a1QJt6gCLwAM0ingmBN0hODB5vRQJi0VSGluQES7ZQFktShQ
MxejDkSDBTtO/d9xz7zwxB0iHPoQsf+AZApk2BYeVwkipz6tj+LSW6DtoBhEYCmEcrYTQZPqTuGq
x44ja9hO32JMHgNDGLUFfX+rFsLgCgO9gAH97HPC7ygfHZsq6EwJeeu8EvVPbtpqi9n/Ie3MllRH
uiz9Ln3dMtM8XPSNZuYhiCCIG1mMaECAJISAp+/Po7oqSQ59aKs2S0s7+Wf+uFxy3+Naa3/Y0DEU
sh81FKe0XSbjJw7OuA0JJOPNczrS8Mgfjoi0W0CbH590t/E9ldsugWDDXTem1YdC/Dl3jgEL7AqP
iS723By3y+zpvExNjwrj2oisY0/6chawAsN91A4M9elC+dl80zgZXSyzGSVcqwE9toQDFFlTfUxG
r8/tbazSNeXjT9MRAxkvT6+kj24+dGKjDUiwKYqpI5aDICiReKJMqbvV5OAZfXtS/wBLF8RyOhFx
9mHOnR6H0NUpp6We/OlESiDH2xF1Pt69Z5Vc+DrYlxyfksjY6df9duumhVt3MYmwa5L1RzKXoY4K
n+BE9Lr2s8NzTU16+cynUHhiYhaiCqcPCXPgwH1P+9tIm8pkXIrvfOynJ7/z0ijzt/zss/1xfGun
uy8DJ/wl4WAaeXyhXpKSc2sLrXtu61m3jqwiPu5SNzkDf17ZG0Dvh8pbHwJ9E1ZpUDfA9sbMP3Rr
KTjKvXVCc9c3lEjNSUIsX95N2jbaSX09Gem7SbrpS7vxsYgzJzrtBpXU19YjYBoSZd2ir+pB4kyc
3TjBqTXwS72aUkkp8jH1lRCRmlzzmsTtSqY7Panbda8yETbgV9a9rAka5aXYTtQirKznxIqOlPmo
tgkPl6wM2omcNck1aZWOMmoY9AL6RWQvpJfLnlqLQ0Bduh0ZW/2k7obk3NpHMzuPdhGWWRqLkiAh
YPuZA5SaR0T+4/WsfKM8XvR7Zu4by3a8/0pXx955RGA+gPUdUD1VT2Q7cg/KA1zno6fM23C96D75
O+PvRlSpZpTzaQTKPeOtbDHjtk9XIToMLLAbh5/Ny57y1Pqb2vpb/rqheAI85acjmtq4Vah45VAN
S2Eb0sDkzhkvhwj6MTqeOsEF1bdVFh7e7I/9LH9zcreiBjA1Fs7QnoNYccKcCuNs/doujrO8L9FF
lgYNPB7O3P6tfUqpnpDsEVoQnly8U9ErLuGZwkzT0z+VDlB9eIAK33rNq454dfMNWnp52gf1wApW
sps9Yd3IzA4xqAGgKCcsQzkRTgggcmh7DniTpwQEuaKTGs3fMkFwIUgjAyGvL3qnWeMTNpPY982J
w0ha32RoIX5hzMsJtNHm5TuLqZuFhwG3tHeJRKVBOIZusCeGKCAo9pyIJhwght3Ppke9xMdR/ZTh
IZI/1hMaEf7hk8RIddXWq3/wozREONnwOuo+FohUcQqyNx9UEy6RUGpSXcLvpreC/k6Vyn3PCBsk
n2AbbyecCLdttB0JTAljfVyKvRhn/Ok+LphFQwUp0Kap2wo4dEgB35P6OHXbPT03k7Xmn0iLLvMN
T02uCo7+WYxZodhAMlK6Xy091Nx3evtRNcHr1W+nSB6CPR84K8RZkrmMNTC5/xeY/wO1t37maOGA
9LgewWWwVng+z3Ep07ov2mrzzElQ55i44yoJOCwZC20jzOVOdp1pG9tETxvweTU9GiI4s3S3z90S
GVO6mcJ2FBOaLlHXDYtlG1NGFNYE+wd2Kh1lHweK0mrfoWZVgp/fUhjamZRH3RxIDt7kjZC34jaS
++78gzI422GzNFat8dYhWGAvGmod521vdwwdYyqRgaz76raXnyO9nf5InVfo8fnI2fVsuv9drLT+
Ye01kDLy8Ey+JXmO4eemr2ivp8vs6AQ6JTaYx+AfyCNUb02vvsA2fLbH8eZNK4B8uMcukOuokTzd
HMmNt6ezYTzBJTC6+Ki7p3Wv1unvzBon1Bvv0I0ac5RtXSv38+9uH9DjABWSc9MB+XX9uqMdFG54
UBrs6rhdu4euf0riPYjbNqyzQZl4xMSilrkZZSFhnbOyVtXyuOpmm2HhynMLa/9WupdPfXZRXEUO
cTN0/svzXFXjGkmH3fPmCP2rb+6BkLS2ezkGhRHZFK7QijigPuEVVSAvGfwVFV9US/0NirB7ogOc
DQFcPspHWq+iZgv3LDIWQFmO4nH947G3+V5P1I+KC8xu5Y/tSFpsvXQgwkC8JVyy3OsGfPDttzFt
HF8dlT/G5Ei/79V6cuJyya4Sb995fOHGEh2sLPHxq7TCg+OMyKxzVdzt1Ohdvro+BUOORY9aLjmr
e9qFmxGeJp050ybevl6e6D8rgW4vuuV5iWqNPCxDdfCTPVG8NlZVTBPC7SLF72C6nSZKy/065kGV
Lzo7XD/J8bnHRYPPfpnsAPJIK2q6eGYubyz10pGBJzc4qnTrR85UmtajCpUcfSJiZrqqXIQmXi+l
UPIPhS+eSQeRG+po/hCyPjcDpaeOgT8kF5dPnH3o401UYZFp/n1Qc3+AcLuHWL/Gd90AAeutnCe5
UXeLSwgoZCJqvQ2OQxoXmMTLTPLmWaz2da+NLoP122FJmst0t1OQx3qsiksNTELqgeidSb0KaaNH
KH71DpD4+vluoH6MWj6Z9ubYgfM4ex/0DndRMSJe4yQSVyz//jbuKgpolmozp1M2Zdb9NyxyXcvb
U5qcOiFa82y+NTGCwCCKThTDTnM6ZAIBMDXpJTeDR3Q45R4+G2VwVXdMy7GtXyTe5/s8266b//U/
lP/ZnfeJfTD5EmeaAIC8EBJe1S5ArAd7vMfy0GzHEfx+sIO/z3G1jr4/puoxWXfUHKi/mS/6+3qg
uJ/L7Xj3tZuWmH5qYtOz+/Jg3btf8mrdm3e7VbP8kNmsS/3P21J784ak9B5IBV9+uJg4trf4c12W
NVkRr1NTbhdLFcmRkCNDA+wAXhM7NHCC5fBTVJLTIAn+vjfjT3VXVUd0w0H3R3MsVMf+fW40PTlI
m0YV3y6Jjj0r3o0vC5kOUAiyRqcVeFiuKSFYIyNKccVQXsCPILPTO1J0JnEcrJ+k6buofjjTw4iE
Yyhy0cTbBdvhftiRfRZh+3SY772HWNq7b+rq0W/Q3OplczTtHCT7oO5pugcv2P0seks1JM98zvvn
B0p1iqAZ/PFlrta7+TJrBhnrbcN61KdoSqFI5M/JAlUfCNLkocKBMA9/W+2G9JAd6116KfkwwC0o
/6379Hy27uHgchK2sxIpKgKwR7BZTb931q/Pw41VPVRdo0kam+xACaVfKlgKkPvrnxyIn6jLvWax
E2bxKTTfQBkNj41fnP1zTsY2PgeEVscRTVyBZA/3oPyVKjBJxkZFf6oDfdQGEH1kb0//jOgh0Hzp
daO53RuFvosalP0sBswwpJw6Oi6dYFr0TQLSadfQ0gNR0oA1ofHuJtPGVYHIg5dE492InY91QHFd
gTBx/E3vqRPuQDfQtlqeBhtfft5OMij6AOJ1n4Ku7dexwBdpg6x0N6siOMZOkIRHpB3aXrlyTh6o
m2ExXAN7ACb0Wb19i/6lQtXjTGIuEdgePdpu37CwCbCh8c5puDCOnWGZ5vBC3yFxj2NIyH1riurG
B+hzwn36HDRI2t5ltJlljG+q8Mb0a7fPVFO9htYPfaqIUqtF4eDCExC8fla+qGIQVGtMzFg2gJFp
XBULp/7tnNhkbUxuJczNwe+bCRWCDGjZk+qnc/1VCbbBti8T52gUa2R/TR/kNNvHmkBAuPxv35uI
As2IDkoIJlJExfC7ZVorfWmkU+FIpvx4/H0CSfFpT2xq+1kguiJnahGlv4dX7Sy2EaGi6r7vKe13
JF+kBOT99nwfKd8SkbLUKydnCixSn7IzlmDrnaNuxlmSx9qq+VBQpyONDkAqTeTBGahYGmlfO6Lq
ZJ5GxEttLEpQTmyBF2W1kRoLmT4hKAEBGCk0nt2cW9Pzhzww4/3s9C1+QR3r87W/ZZJQ+NDmPLIB
N059t63KYr/lVhLIcWA3Pt0L8jhMIbvLnh4xrH6t/Z9WQNcMTVM0w/llK125vO6cyFJW4NYFsPX4
RLs8Ao7pbpCuhof0wBnc0XUWzuCf1W5IA2ukj7tzd4Hi6AtpBSnQaMqhZDWy/c/3DaDgraf0CJgf
Embue6F/Fr5hPBaOqRsETP/hYUtQMNROXFgBYBr+7u8UsYW/vdAbniMRmaMyjb5bYMjKgApPyfDF
i/d8HmThc0dhewvS7cGad025ppsmCtaGIis3PvaYXJJddmy6RQHESAltML7gOOn/Mrxdis69PHhE
8rpHdNKvVrxxjdm27qqtTUTWAn9vXlIaiwP5ucIGmsAHu54aHoKq13yZ4fOjpcVP//GCr5a+8ZLZ
WUt2UsvSL9Jkv1CGVEt16qFOpD56rXfvombLjqXKNpzKGw9Z7JR9ZhdVhyIw4+MAs1rh5OgGaAmG
WhA/+IZ3/eLVYjd+Ud7Ju1Mul4K50gXSKxhzWIgQK3tgQoPmwWq/PJg/XqJhW4omGwpasDcv0Tpn
h21qZsIL60JYEJhtRJmVvuRUCaanOIO2TtJKRakK69GGaOvv21XvfkVUFmCrqoblGDfbNaSNclG0
VFxIQWGong8EAX2bng8gPLowMHGp64CZCsgFow7c6YMHuPu+rx5A3Kkrw1dXpnbo9oUwfGZ/Heev
DqQ2wA5gSVEVPNGYLOl6oHmLlwHaO39McVfEHv/4CFePcGMNT52yKfcl7wAIHl3tHjYpno4bPPNP
Gj2ay30/ujQNw9ZJcExi8X9vuEr3atvZzhEj8StVA3isiPbLZeI2k4ev9/+yt39WuzGDmrozDbtO
jgs7SlcXQqLlKkPt2bejWH00gFa9/yL/WUxYq6tvaae5JUkZi4m7AxQEM/Tm0CK2wg2hWDJcLauh
Rk/AoZqneQaJ1cPU8f5x+s9HIL/69yMc6s3+bO55BGLYFzgTvQj0EaB8zw5JzB9c37vW978+pS7f
WF9tnx/t/ZrFgMSBYpEYQUjx6OvvN+TXa/x5PP/Z0o2NYNjK6XBMWQUENeCwjf+9dzt6s4+ohI92
c2Nmtd2uFeMexMGECDC4xCgBxcfooerUXS959dZuTI6+tY/NSaxDL9ezoHCwJWrotL91hoKu4Ab7
j9Kdu5ULSKT/59Lp8o2VkfT2kqcF7/Dkt++g1+mG2y7WpPYeucW/3wFdvjEmhrGxMvQmjxA/u4De
G+if/YA6FRXp45h6eVA+Slfv1ceu93ZjUOTWLMpTJx0XSLu7v+nch0OScgEO2CeWo8idBI/0Tu4q
al4vemNXTAYfnbc6H1GoaSaokIffy2YYAYoJRF0IyFrv8+S9kxKF2pTGIpSYR1GsKtb442JYjqba
tqM7lnVz16390S4P4mIc/e59ABMCwtbJL4Os341ayFcuLiyw6VyQyuggzelSQO08+IW7nmzQMH9w
T++GKbbK5DzbtG2i63+bnnN1acv1f1SPrFD+XgdR5/er6YZEZuM9+gD3E4ar1W5u0Y5x7VbSUKuC
MYKpHdEb50g/y24XG9O/70y/G0tfrXV7ey67k6JLvGhlUtCqqminbHvk8dH3Wz2kGkv/PveB4DNN
0wdY0NP6nb8AqissovZCqO2BAOf1t0OqR34tWOf0fC7R6ue4+vuj3rVhV096c/v2BqNx8py30gFX
npjg/QSs7KGXuXvJr5a5uXJr51yus4xldhD6IGgRsSCK4X7CE4kOz/vRw3T0bph2teDNddPbioHr
ZxZs4BGCUobgX0PRonUFR+bvr/D+1b5aS7zjKy+u7s6HtDtgT2TvMoTTF2PD+OZACqekFavoPWXQ
yJnGvBQlH4AlYS1to5e/P8R9g/3PQ/yWM68egmqfXqoHjhzlyj7KOJ+2O1YC1PsfxJ/Kb4T7hxW5
WunGiTv53jKqNa+2DnMIIPsvssUQPanw3FffrCw6U5a7kCTvnqXxEexl7jnz4htejBiup/cAjdFI
Nb3yO5li+fJAGifQYQC6Ciz/Hvi7EGcAfiDqWkITChDvOnSpdenvcMmA0OquHGZfK8Dv4gxVIE5M
urDrqerrA3Xg9FLKNymNrDFIKmb50Tf2Nm+q3/SUoFwQ3SjBD1rp7g4lciKr4woj559faQcOq7B7
EtiIZLgPbBLtItzAT4gViBiCxNG9H31YzG5NixwJBM+aVC9QJt0f9N9Wl7e8nwbih+W+PaMbOod4
AFjgGam4lGaQGcAsB9Xs198PvfXdCOHqk9xEPKp9rKuDzCepYLdWwYE2qhCrc0DAM+95T8fX8v9+
3rQHJs64Md67Lu/ss8aSguAp5NVS3/al0bxFE80EGyjYA4KPUHDvACN5F8LY2ab3g4Ijr+hnR6Ev
986wLx4lSA8s2m2Cppf2eWOkPBhaeGRmU1F720LD/fv+lbtBBGIlsmzrjA+3b27BhVqJmSW2CFtU
L/UK8D0D5+Picu/QeATVtI8cym+Pdnc/uL1a9+ZTt4marauTJeII7ZdCP0VdMYzXD77v3bYZfvm/
9nfzfc0uKVu6V8eFHnFRFFISvBg5L3ab6mdI/mWqwErqSOqdE++hlRE//6eR+Wd54VCuzFklO/vL
UWebIkLZrIxYJLhIX8VnXm3+UGb1fnX/ars3HlszTUxaw3o0hkMl3q62oHQpYEL0hQBGZH9EVLbo
GbOOJspZQBN95pP4u/innqkxGMgpIvCiLididBQzKDmvYX8/OHQiQPvbW7nx1huzSk6VxEdpAloJ
7sLhcik8zqPGpXrv9QvBOIRkZEtx9JvTfZaOsp0SxTDakFH0ILlPLsNwmjBwvecYo+l/PUoNrXuJ
6PWSNwfblhTjLO1LpPnl6IUwYXqm2C/Uay337DHX6vziuA0NBgw5OGBU+ns6TTVa14Hz7MzEPKZq
YsMjCFY5EJyIyfZCXvznxw78uH+Knr2h+roKimnGQGE3Kjdi5KDHeLMfMW109+gA303tr7dzc38O
u3VemOaWNziSvxe9Q/wNq4qBSUjI1AyO7dyfL3P+IAi4Wx27XvTm1qyzstASRXw2psMr7qJYM75o
arrNjmFnjFeU/K9Z9Wird03h9ao3d8dKNge5qvhyzGbpH0LDfS2Ac31+wvghrwlAgfy3qv/XS95c
BAbDbFK7ZqOFO5D7kIHGAJYcz/7MTzSeyt7f7516795dL3cTvtp2fbK2G5Zr55M6ccX0VhcF+X3m
rbxtwBwgUvAHS95z6ddL3gSwRrezd9tOfMqW01+M3xQmuC701Txyp+PVeztl9tfs69GLvauOdL3s
TSzLoLymrQ4s+8JkvpBBS9BNJsZwAS8QtYmFwrRqx4vGe/epf6pcTXefvPjRQ9yNZa8e4jaWPVS1
VjP5R0heX9BR+SW7oquDDMrDQod6L465XuvG0lnGHhl1sWGfgSC9XjFaoG3Tg3AkBkPLvod8RzzL
va9HvQ/tXgBxvfCNvVMZztJ0R2HvRiHTdJixDuzW7bZBGLoibNVmausGqE2O47z/s+X22oOn+GeW
jl4e3uC75l6VATkQyMjq76m48rZGsjGkjqLIYsPw3s1TOtmiL9MG0/6y/cgBChqPHNndt3614M3m
98XmfKgOyMCdz+5+aM50z4q/6ULTg9kE9GFa73328FjdK38YV4vemOTmqJaNmrJLCgDj43Q/cfZI
EDEm8QS5rdQ9M9x7PnCx9O3h0ndv89XSN4Y5NQtbMUv2uyNchAVCJgSKd7YdHATYHyg3qO7zAAmi
v1uRu9EiRTyNRgllH+0WGKTtt127LhyERa04DUH/R4d5t4SQMXywkLgmt5HJ9UI3H9QslNxQL6mQ
b5MRdCrhmmULwLHurJv9fan7Tu5qTzefMdlvs1o/o0xav2YvCAalfi5YXTCip9YoCc2VPv0lVmzf
j+NM9iVfmn497Ms+2u/NB80dXSu2R/b7yjgeWJ3EIaBz6fc0sfxgpNTdytX1u73xr6VU7raOUBOV
GHtZQErcLIEIi8a/rz1Ugrzbbrle7ca1MjylqffJr/CrgfLP2AgtFSHG6eY9NUPtpe4/qm//pop/
Ozs33jXd7azinLIiKieonzkocliv5/GesWJFVHwrenSUXVWQERWC3fzlorzrXwcCYOqmm9I3YOTU
o9J3Iv7EIKkSRK+7CZ5+Ms2F8lD4Epy2N3iWWud1jaePyMLlsYoqBuBbTzb6iv1yeqTCfdfWmIrl
qIxtkI3bplUtW9y6whZ7an/oVCpoeJShsmgiwDxvKq5zaP+cvqwBtUDkuQzvUA9raXio3cM5dt52
h/6xr3CoZ9CCLjag2jrCMunzkxVtMoqJ6OT19n5tBfDlztznrWci2GlEl+PI8s/zv1+5+2fCUtGP
VmzbsPSbYOQibeXSOsoCX1iO90IT/fsyLoBeg9kEpXtZParRq5a4QH8ciqslbwKR3El1tSuAW+nb
z13tvpzRhUz9jeqHbbD+UaO9KjSqjFfNQmDGio3XjnLN+xY9w8YK7aOPiN9G8xolQu49c9fLTB8V
Zxe1vO69Kn1Exz6py8630ADMoEEYZueefyYvDVPl0CRQVyrUrq/LYs9g0feyj5gA2hgUr5rDBEUI
kNRIfHE+lbmiAYSixX4Yn5abTw1aZ/WuZX6rhOlmdtr2yueyf36v+sVz1H6nE7hd1jxF72uSwjWA
4uYqb5cx9OjBdxbZKcot7lpQLpnJDiMAxQdo9WGNJul0zgSMmYQiKfXiLDocpuU35Nc3qCcN1yIy
J0qUg3eafAh+KPvxIAODFOmpk2YF2YbWFISQjqoXs/tKRGiWkPq0WQZZBimofJZ/VMeAk1jHueVu
mGUYarPq1XmHmLps0e2PHRxWBbe6dRXDLXoaR9qDl1O/b+bKSzUdw4P1z5Qh9jWFPlTgLPerBCKd
Hd0dOm/2LwnoxHhBNKSz5WWDPp2ZTrraO1Wv5WneoGH9BVwJQPREINIRdzoFxrNxoYwHKNgOBXaR
ottSk2BOJBBZ4U3MzeX4cHL3393Fv3Su8k33WVs09MWft9nURCwKcaOwhrEEpgOJApQISs+OE9m1
49M2sAflRI/hIIFSzMPMPxh+OZE2PeW5IqCXHR/tJfhhaP7Q4Z9oK2Qc2n2UPSre3atXGf8c9Ntg
19zJlbw+cLcAwXOx4DB4UNCpLj64w3fjzat1bgLdc77dnLNKo/8BAx5USAsaFfvufmS0L5/XvZUy
uhSkwg+WfXCPjZvAoDqom6Q5sz0GvXyjigiR4NzfhLCAZtu+HhefxaOY5/4LNQzNVEBeK/KNA6tb
ZXsxm47xK0j0oGHJXqlPEumBQ3xTZmeCkjygl+4zu3X9YLv30wkmcPzn4je+rNpU9k65sPjeP3tC
Nj2lSGej1SOSYapJ0PeQjVE8ZkBEG/gSClo1+UiiVPToXN1PWq8e5cZotwe5PKcGj1IF1PDgj6eh
Q7QrhD3EGD/afHQYtx4Ir/+HJsFd6/3Pa7ix3pLWyUW5By+3/tn3EEiS3R58UQqHAHWD8f57N4H7
8feTdne/lkpzU5M1S3PUmzVNY7ep1Qp81RE1pfUASjhwWaEoitAX6IknuE15lEDX4O/jh9frXkB4
tfot1N+ys3yv5awORWT6Mcf+MnFI8FgfJWt3u7iMkKMsJyvg5m5b88m5c9ZMuAOo16HUK3sjjQKZ
aGWD4w23T4rwKijqrBKGJ4FcURlarFRYzfXkMHo0eca4d9muH+bmsu1tvUiSNQ8jIweqegaTVtTo
8Nki4DeC8pAiAmtSjxGaEXtGOp0G6z6wYCh7Q+f9hL6rKCajZQUDD00MevDATqBSA5MXsiqtt37n
YozXHwwWo6vU4R0EgN5yX1/ykRP//QDdFbi/3svN3aUIoDl1svkP2JwyzOih7NHUB+KJeg+E6RYR
gYfGSmQrt3HO9aI3t7RRpF1zKHYCS4WG6Cz52dOv6iGk9iFXbje/wPhCrGdRjAuKyuiv4iRQ0tj1
q5lueh1tNATKjk9IMe5R7ntxeGVxQWsAWDMQokn1vRvV8BTWPekNXTlEvwQuFza2/pVA5D+6S/XV
fLpAvV6gAaDM1ov1FFeJKEznConX7XD9gw7ySeGfqrgdyPFTM1FRC39XoXF5yjlAb6jl/7knpOAL
yjm+FNol8lBRE2pROia3HVCotQIhO5POtQhC5BbRJ4QpE0jnv/pLF9SedqNs1u0INJDP0nv0jEqf
OZHpS868Y0iTgp+6wx8HVu+0Ok2tXgUh/qkiGCLjOkfyDImyUf29J/pNkWY2+e8gWEHuGzY/NTfe
WRFWVBDd4IoUfrH3iRnk2PxQUY33CCo6uLJckpNrowT2jP50xa/CT4r06DBMv1KMypk9Co75yQqa
3wDn0aSRuyhjC5qSapKsiz9wVq7KMMd92awziQNYfxbIHIPeB+8b08PzA2ukzIRiFNPO/Kp8YDrv
FtzAgxi6AOFSJ7jJMPVLUkhnh+4HJGRvN0aWDkFTFfEDoXHx4JbdK/1cr3VjMVJb01otp4cxyNAG
LWBvJAzB2bgr1YXIL7gBveq/g/i5XvPmZoOgsk6nTHR3PHLAAOka1JSIgt3tMvoF/WNuGB7zqI1y
N3O/Xvfmch9yTdsnCnt9O6BOKuSXXNEm+lU/SaO/v9hf6OutJble7Mb/baWmVBPdPC4g8OPj0dVG
nwI0E3QVdDSRQEexNdKE00e4jH9ABdmDrl4vU14FM8gHJXwNa+wQJzFiw/+U5s5YXUkoR6wDETqg
FRAlr1Do6YCnb7RaNrT9BDbRhndgjlBtHyaPSh/3rOPVnvSbG1HLUu3A0BIH8yP3kSpjVjiIGRG9
SYuHnvVele56tZsQ+SidldrJwGgJSSFEfYSqICo2yCNpECowZEM9PghX2kLLOJMAqbA6UBWkQ/Xg
Y94t3F0/yk3Y3J0ka1MIkAVk9ndmTPL2NVAkguLx92Nzt1F1vdJNOe3UnQ/GVjSUxSFRgUYRKPrA
MdYwXUyEQRSsr4hj1qEFvRw+N38Wbc6/P8ajq6KLPOLK9iW7VsrPZ64KL1MoZXnUuH4HPubRw7Ue
naobc7eVLnJXCnOQLpCpJCOvB2LM4xnsE6CTgbX4/9zbjcmzq9o558LkQQNF1IleoLhNSF2FdvCo
j3q3deuA/ReDhg2FEPzfL3KbnMyDbBhoQ6L5fgm7oEJ1IifnRxQrRU3+CFMKC4SOMtIeYCOExs7D
sEZ8rT9s0dVD3HxNW223ZrHnIdKeUMumducnvjFfyqGOuBNW/sF9seRfoPLflrz5qHUCSiNNmKHV
0ja20PSVmYOqR+iOL+Grv0OL6l6kVwpDo+PrJdzyLQya/eidO5RYEKn7KAP1vTFd+8xkGTGfFJnQ
MyKc2Zzy3eVz97NmfkSYMBYgedv0NCEzamy8YxOYaA877ukyluqeXcQSyhuXsVw+0bpGen33rqGb
k/eOr6dDdPm8vOp9dLmSJkTnoK28tvSbjVtvwnyRIVs+ZtDk82G6YfpqEm2czwquUeoznEJ1lVeV
/7byzqRucpwfI37Gtnz158ggDZLcV/mnnK/RfX7v5J7SRsluYDA5ZxflBNayJ4EbvriMh62Q4h4i
AW8SKS00gJY/ee3Tk7A+9Z8zz+QIZfASHCqC0n3zh2csx1v6M5+6ErUv6LtMHSpUTqQz85mRGbZv
kHekgfS5WRTHeTOnCjbohPRtMYOW2T1X/YYazYqq4blxC4TnFgQYQLVKIYb+Lo+sj1Mvn1LL23y1
Y0YuNgWYCxvIybB7Ww/OL0zgnDTPTdcr+8mLtaxOLoyL5ttYIiOjfu+fKsSoiBkvgy6Na9tN7KA9
LzpkbxBmQD26C0r1VSsQyieWHzaOR2AlB3AykYw/TtAIJoxuLv2D5FfVcLPlcfijygCtLE4Mv973
OmLC9OlDAwIi+e2pt67C9hIViGil8WnvlxoSQYFh9OST56CwcHnpuklV85uu/LJBI+AMgLZCHpfi
/TZA/EB5PXe+0nq7C/ix5K0sYudJmmTgq39a29dtv3sp3xFIZ5zC7r2Y7wTuzfzezZiK9GzbwQll
r7d0621z19aZL2hztz4Lvu9HNigYojAuY2Oogcer+pfhaSjkIPmikHLEsAHmXJL/FxGfLgZUo6KG
XAbOR9aXvCMKcoixf516uzdjwGlRUVKWR8ev7ZRLcUoDxjCVnNAtHB+yDIa5whGVRy0MVsAYA/2n
hmWkocEKunPevcmjglyDwF9UO1FHFvrM+7BOFrod7GU/A2m39i7tIP8s6BihTFV8o8aDWAlAsrVf
ngJeu7EklUB3jacNpVdunPXZjDea7+TzVHqWOMI/nGeUvflX3AqZkZ6ZV720P8mbFFcxIk8JKaOE
UDtKZUL+pEd9K0gYhDiQeqQDOeM70h7DO7xmwKyXfkqNysbbsDvk3MXkkxdSLt5zUL8ym8M3sRyn
SR3qkT1rEcZosQcmv0BEgDzEEYRfMpIZEdIynKIGgDjeTs3oZxsJNXpE/z2EI3rIovR2L9anJfXL
sY6EzZrSMOqFE21QYaiZY6Pw+ypIuc0iX1khwvnkf+uYLR56SPWjPY6YfNVnFCEzJcgGHMTjBZRx
LSNTz0FknObuxflMv+CbeimK6BO07blgOip6p/jiZ02YIRmTBgZ2yrUG1K6H9fQ4zMbSk1B8xjTW
fkvgyBztccMcriOywpdx9HZ8Pf+0L5gUZSj0ysHnEItI03xkBuuXFr3RmmExhesLAoTGzI3qBeVm
L4vMBRHmZPvElBE0G2EGv+3eWmphVAOEbpEx06FTntCUOzyhZah/FwwQQoV7odGKbt6NsOjvogQl
0mqEkDWKflmg2v4ZMf2hw/hqayL/GK86I2G4Yx/iMeQ+qwOaaH6E1Dy1r9H+VZ7tXzkQvuFKEz2i
HwBCK2hRLlfxkU6c9rLxfiFs7asRGnEeonP2pc21EokBBqcPU2heCeLWU8htme8k3LJt74AnKcYV
ooBM3J0wYCU6hNl4I37m9CQavOqTxDs3Bsw2ThFj62OjPxGhjsr3jlkVVV+MSxHC2gXC/kKpg4s8
+WgDJE4wfsTcqLy5o9qHVzpqfoix2Zv4mAjveCgf95DSDLoGqS3c1+6lZl6dMkDV1tcW2TLtdVDj
Xul2iLcBGhYZEOOVs1SIMSz+htdlTFRGZQwZEcvsmK2fhgx2mMzpS73qXDhG2jLh1hjZTwlcasc7
9tHSCm2KqChBMbOZGRTudrp9wkwt9ZX2kT+J2RrJiN6UmK0kAlb0o+DDXhA+vIxPrrQUY9cOjMfV
aJVqY3N6EMrueRfmB0/8RRhm9JICabZQw2Kg1ooK/ynW+ByUEDQXMj0tEwvyMzeimVVjjB1yt0gF
ZWOmmPfVOeTp1tuIt1p37o6ap8rAkP2qme8XmF0hVl4GTaQty9kJbWgVEe0KI8X4GubFz/Wf5v04
3FIUPbu6NNSeGCTTEkB8iVFnFdNEirEWbpBtndGwW1rUL3bRhjNtv0DIyaf27PJZh+r4NK3QJGDf
8Xps1synaeNdnINIFumWGliDCvU2ZowpdMmZYEMbD31OuIM0Xej+bH8Kj5SjeBYSqZexFdg9YLyA
qdmlxh92KH5t4+bz2N98ZKN0Qlznf9IDZbKHlzsh3g9ZADyv/s00gXC7dMb0j9qTx8QJfOzqtMhf
mzWi+OexAlt+vld9HDHSa+oPuPWYkQJpYNNUYjrN5gvdCJPuZOMS1DDiJRNjdTLm6eAGxH1Lhwl+
OnJcQMaS94FEO4oBPXzcPMF20oHrC0vBXFakOWkejRPub/e86zfzerFZEEUxUOyTqGP3jvkS4utC
j5xAYd2nhHQaXJYozw+BWm0WhCotERL0iW1ofJw+nLnOWYs1RP1PSwRye8rAAKQk9Do/aoY4U/4k
r5+gi8afviH2MKa5+jY+cC5W2L5c/F3fGtRfOsjtYrx+P5LF9vLF/ybtzHYV15ot/SpHdW8VYNxQ
OqoL972N6blBdIvOYIwNBp6+vpm7dKSd/6+d0jnaF7mVuRbG9pwxI0aMGOPtv3Ey62LDgB4NvhUh
4lhvxCTNzxyCefLwDv75By2+B+oDkYw0kPgWDJHg1tKza+MIFTGQwOXMymVhF/g9ENZMJT4g1oiT
Viym4RGTHfXHClqiK5+vzsTfHs0UZaOgTj1wtMpe4bK67ar2Q7aUl9uiJjfwD+xNtJ6/NumoPmwc
VIa811waFehaA88do1ZovpjdJ0fM0Qf+S9FYrdF8TZj2jy9TPnWppGL19u06Xi2e+2pZ59V62k86
5KMyQhG4KU6/DpkDPWVsDab88816Tk9sHB1DKXqk1QEu/ttHY5bn3FJCkE4E3fDuHOdvlCewYHPo
fB5HJ3yvKvMCbX+jsH0G5OIaAx9H57xRF4dhGVCVkCIqUZ81Jnh7b1+MQ5F/E+9uUIvPTnZMsgFc
M+uZvKlZmJQmxtHQ1OYXHHlQuHLIq68JCcrLXxUsnTejmWJrv6O707p3FMlIXxFoEfYtY6JzuAc2
NDhaEY13zwuQU/OZqxwk4zrW92jn4uGTbYtFQXDbfjmNtQTapOw9E5LDr4Gm383qTbW5ighH9bYZ
TIhEiO+zT8Twax8/BoaQp+36M+2sqTtGFw/nMUvhrNXRjXkOhQC2aqFaTDwHkc2bxhuS4hh4fjwp
tvnsUA7dj5NXbn5Dfjw72RWgi2pyexeR0/V/VgEn3z1FVuWxxsUEvcAh0Cp5AaYyX0zXVn6L9n3/
7sibw/C576jmOV35GHnQo5ZmnZj3dwhRImaRUyFUubCBPOS8uOHVbsbURVtQZ8zPmULl7gIe/K8s
BLlgoWUsdi0PjnRvfyVfFe4GJAGNoE+hT9K6zCNCUuD076zlqD99ZSh5jx6LPtwAzp+VS3oxPu4e
UUsv6JZprGkBta3c6cESfk2XkKa6uX0h04syBWKLX/8ZV24M3/fGqbCpSTEPBxJUTIWcm7G/TIpU
SG6cvOxhn8ZfMy+wM4OgeDbrIQonD2jbKDMc8AjojjuT5+TrVwljjJyDb4dC6mP3T2Ynpr4avyO2
LqNuKLQHvB0k7+iOnzvOCrlqxijA7Hw8j6SVq4SftWy5SHYbqiTcYzjNHx3nkZW5zmjW1SwWr90j
Ld+GfOeZaZsqEA3AL+4E7bpryTPN+0ZAZPiYcbhz3fAvi6IeCR/fDNsp/IjvI6Sy3Q28bgB7/LiE
F+yLDacaj/X2yqms6tZlffA6a2FNVQVLhcfIsTIl1R7xQpHuDg8e8fKA5soUgxH76UnOZaovKTE/
0COS3s8HfzjRhVWDuU5auqknFhZ6dCovNGZFc4FQtVD3V4TQ+eCrZnISs/bYa4GmGxqrmI1xzjgJ
pxggojN/9UhFAQFFToPepwWRok+rZsPZdMIxA8IBUq3lRgiokZ2m10R4hiB2HQqLPpQWHUJZ1Iq8
12tmwDF3C7Ma4cYmkeuivQ+GqXDI2DjA2GQMxutswJXEXyvsonidHs3NFyBwwMMuc4FeUQKxawcc
0OhBOg3h4csr3r7ISAA8GY8ReiEcTeTsiAryw0Ib/4vHHxEHjFQlKDEdCUyM7zW3d/Fa94aENC4+
lhhpWaFYjYEdnyCc1whHAIRM3iPkzVonEIi850QW/hgNZpgx8Lh6k1e6EfMLmE1aFEjgDVIqfHgu
LFCx0VnYYhOTvHxMcq/lh/NE/GKXI4WIhwnN067yDQUvNBC+LVc7Oj1mqEwtF1O57ylVL1EZr2Jw
+20Dd3XL8LjVpJyofM0zX/9gb3rct0h3kOb20A1Kq+HT1XhAMgMW2Ng48oxy/WwBWjCRdQKfGohQ
zp9v0jYUoQmO/B5oQPyijmRolMBOEsgz1PDm5da4AQbg/A2PVGx88zg+5Q9xqOLk8V4wvI/gHPpE
vAYspRiZ2bQutgsZw3L/9V8nloyGgC9GISlXMF5BXIl/RTyRW0OemOuLIXkySdYPH+O2nExELUow
6GGo57Dl0N7nnKhBuaFw4J+K6x6I/zPHZs3mnO6sN5is8yjqoTLjT0yiSIFZBnzvCZKdxip+8w2B
mxELBodEEJbs+DoE9MBIDo9iqhuiHpx2gayz2GZogoEo8RR/rScBn15iMUvLOcyaJ/X89ZolliTi
j87XVOcI8/tlXpCbIgq3/aRb4diwGrIgCblYT1OgI23KZXXrgJIR0iRMQ+vz1lqlqDsTCkHkCTMc
Uq5ILI6Wipb8r4mrcZ/LtxMe6fgTX71PLCy5+I9XVyPUKTPJJvYIJ3l4ThHo5+xu0sfoGV/3zOGR
WLEYr+ZlsrLwBPXEbhHTshKXUxI6dhzTLEuxaOHqSiiTC4sY/tVhc4LySUQt0VoZJMVM9HRqOEsD
bkCakuRxVrdYplFdUsngy8bWZGRyTcClysfggjySZYrlIGu5a6JiyaoWwutnVjGZAkhm39xgYSPW
IFdvrTa6YVvI+iQckkefOBnZ+fkpFl9ULJinVY4/PnieqwBiIzjqVHE5FAH/ZYsrvGKYNsjRy8ym
nRzNh/rrDgBFJ8A2Rm98+yWLCluEOcBTitj7Qmd642h8QvS10TVCyhXpOXSaChQeUXQ3tl1zosLO
ZHCFH7vjJlO48AzV5MWbF09M9JqEAwy20sy9MdzuiGckGCnMIVNZcu0Hw4hCRksM4vLXZ0aNQMB9
wdYRY/6suuDkIBUeD3y0V6kKEUJxqQGnyDzxiaR/UIkvCM3euIvVgBs5RdqQ/TvFEmMQi6txvm0v
uzuMevH+KrPKxVY/Op3sQWEkOrNgNmJm9r65sNVQZgQpdpVMPGrRCxCbivY7vNoBHYG/7uSxRmUM
rKlOGJxiDensHd1i8BOdgifX4Z73mOtZJwefFbrpdyS3VF4e903rtTOjFyykiHszbjKnuYPrFHrR
KHx0jNewi5CUWBMi82RbsfhULiEcOulUWFRF2WOmseTEDkDHliAstqzE3yDXhXMzosE0i9n6PDah
3Y4nL+EdQiHkDD2vvJYiudwMfqUIqK6RJrRU5A/A8Q4PVfUe/CY3YPRHgxhQWAz34WwAKYx+5cma
8KzB0hHYsoWeMg/kgBsa722FyucZds0KQVWxmEHaTeRE+QF+mngpjsyGr6BkOKZaWGNaSrYSRxmX
QFONpXBgIXWMCapkPIroYPZCsTxk3kKHG0VEP6uj9/TAV7vzkw9j/WABImeu8YkPfr934sJt9IzI
2AOWIM+rjKUck4+z9d3orbAXNXV6ALPBL81l2VwfiPRrvr35jgskinnLY41v+9jfkBA7TzST+ow9
yf4ShELOil92UTIDMLw56ERHNNufG6FE3PAfx6gl9hRROJTAHUTohH6DfQGfi7Yd0x1k6iA+rXna
dDNpjGgiTxL9A3dFnD3yugYZdEIeJpoAqLKZ54lYREf2LSLPvG9lWBNSK7guq/EFrwiU7tkqB0cs
UvSKY6Fuj+gtTU2QAm6yQsGOxM1YMxXF7mM6dIIsM6t6UkYnvrXQaBYPuGvXPtrQllCaE0ePCN7f
oI+PqNCK6PEJpTXBMIlF+fTXTxb5+/8vdfGnECNMJAr2lfUOrxjuraKHRzUPzPflaxDQ7XdSIRcr
1IwvM56wM2Go2f8O8WcxW0yfhJhZ3/ulf88SDNez9xBjerTUiD/Y6CAz5K40JLpvsZJ96NUllBTO
PcfUB7R3QGSPMZdCKb8Nr9bVeiADBG/S5Ce7fl9M3qL8G19mn7xEWw4h+lXY91Ssp6QlD+rnxY+h
NPb0RdDp4gAsb5FSAgkBUoWzc5uueUitKY1VYdC+OAI/+mUkuYJT9jNwYanCvxDgqmxgS4P5H8MN
FZ4i7H0iddZnGb/s53w1uq3vU9Z2GRH9bRYikNF3ZTZ1qGaKrY44W3L+SuefkUhwOmlDTGjizgZJ
U8IwMIhGr7rvVNbTSfimYHL2R7xTYOGg63bmmDQS+xFGEhnhHgxPyrdJT/hmygdv0jW3ZMr4sKlj
+iJoH7A48AeBwxLqyAyP8C7n6BLTGaucN00ebi6QfmdgXMyA1mG5kfzn6OwR+NanAs8d/HQ6MjOZ
Mr4EYhZBsZvg40humz6WLEP/9CusXy08FlBv373MhWoJJzBAGQKUXYR4n5lEC8XF9OFlf5DQZEdh
T13b05IYrHNveICw9DX0NfENukTaUmQEyMHE+L8NYRpav5gbRuH+9ByVf7oZk+DLxtBsYHy73DXm
dUQUcUTCiGeGS8gMJFee3tleiCWAA3QdIElvlVQZAZOncRnLxKddYylbxL3NKn1PChj3evjxcSqB
oLJF4N+5I+7YOo0xlthr7+CDT90luxV+7+t88auk4KXzZRyhOcG7bT1t9yNO2S7vgzOB0/9t12MZ
3wg5wJqoNBZ+iZfOEPCU3CS4jSScZ8Rmuyza6KFbcI53A17a7slU/4lV/s1aICg1FLTOCnnjLmAp
ENdOsh4BRmqTxj1YVbgDZJsKNmBjHofM4UQV3kKoR/7iMlw6hng/XkfkHkeW3QueE9ZrgcqGcxGP
Rzq+O+wiHflyL6nky5lwReyEHZ5rO2e7UdWQ7fxo5oWfftwM/U6uLULH3YjEcTg7Ch3KVVohq1ym
t719x5Tnbe6F9HtmV7AoLuYVJMkZalC+dHf6IwwheOLkst7KUFM8qhwcuBd/lV7YYMdd2mpB/+oc
sMkAbxcy/QSClUm01+jVR2VUR/CenXOc9EYyi+bjv90qa33MN+hfwAMF5d72ABcPxuxyN27JJZN1
s/ZvNj5nkRrqTrU7MtIcqNQkwRftzHIEj6pk3OUBPQliSA6suj8ML5N7baosceLGGOF884U6ePI1
5SHuKdurr8VYvqDgby9QernBinUjKaicVywU+DG1obRHaJQ3zGJzEDEWLLQO25wOJUI1CNQz5oxu
P8a92Y2/gC0UIoPvlM7HeyK4ORS64+cYK+R6YBwpE3A4QwzdxqjOOsbHtytFMM6N600Q1fD6a2B4
5Eieo6z1oWnqzcqtMMCTzcpp0Gpt8nXXJQxGkwOwbm/5zjzdqIF17jjPwHPjAPvKRu0FT+c8vfT4
rriYoB60mnxc/AFi7pm/o1NAVoAkP5z6jE6N+dmc3eBhi+N48UMWZ04PyTzAG4B4+YVEH3xSZIiQ
qkCuFD4gwjtMWIhcYhC9s4ZuE+C29cWSmIXcixoT3iXZyeNHWCUQKWKm9iDnv+1edHcBssiqfbgU
rjB9UdyCd1vYF45GjfF1aite5zE5ZVKANbLZJAXH3cE0UWQhXt4M2XxP6F9HzNOKdJISa3leFpMC
90hMeYX33Nf5mLsmuQihO92YZKKX1c8G5M8YNxfu1WI9LkcZDoETIL0W+iaLIwO7CahrbBoY3NtI
srd4m9yTY4j50OgDOZ/CQyehYtd5TDnhl1NZKBHBGngSohD3EGKnCkqfR3yY+UNIKB+sHynQcRaf
AgaaHgGH/jMwg7IRahSzY/70JRcJCs587DXwn0Ke2SxyXiRnfw83pLP3gBR19INnqkw/vKnWRKQZ
h4WX2esZyIbMlZ8HYHigBX2OYMR63f7HPE1hVIJ+RFgZMJrkNVDpw56H3n89KyaHi4n5wIlsjyfZ
4bKixCnR/hGC6w3R/YqwTxXClb2RcBCDkaWV1V+CqdWsY1wW0Ypv+7YbE8Xwt0N0Q14kefKNP8Kl
wZhVfApWyAA47oHFP6HiXaiwPIKFFH8s3UFbhWJLX+qk62B7gQLt42wjL4Q+4WlUDOHboWw/8A40
zio06lXn5qq2FEoOHRS8bsL3RBiHoF/LOXF07t4Tm7kFTtozNXk4tNF2rU/iauHNEnZ45QRyr+qS
1a9Gx5YqJtDt1eQYcVnOaDY2Z824SxGPkgOmXxwuiKZ2lmHS22J+BQ6FG7ct6EWlo5MtqkitbFhq
ySA7OWrYCU9oiZjVrqb6mnAKBj24zR3CRd+7Cdccq85U7xgWNtlRUuRkxTYkNVbzkng+ekyrMZMu
TOipOAkhcoTEVguZMlhoLirEX6qZobp5DAnQNWmp7imUQXLQnz9PRjF9485jPlrhllehUVr52w+B
N1NyTCVnKnQ0V/5F0OzhuDMI8CPk2CQRm74xMruvO4hFjAcBAA15CD1OKujLsOu9ZhwJmKGRdt2B
MXbfiTblYLDuGJGyS8myhzeEk2dlerWqk61hQ1bPz9OG1AM3BiqNmuqkx1mFd1B/zjD6IyGGGoOk
b82oMuNjWAEfrmmuLTshtQyoA2ByhJQzasUfh/nM+QXvsD3lgG5p5nl6TN42i5BYUvqMPhdBf3ZX
Me9S867/HUnROe6E+uw0L3fX7L6WHg5xDlGIxrvGFTbTsUZeoxvC/AkQbMKoAZVEcCH/+7COaaHE
6hgrJtanYr5sClP3vjmRLK/Sz8AQDogkSpHwGuPKKwKQSNffU6EqnX/BEMi/cK2hdk++wL4N0apH
4lgYOA5zAVFWF5MeFgYPjL7Qjb5PiwRHA5INRYhGu4/J1VlDHYwbvBPZe1YfE18H4X/yE826Hi3q
463QzPnwPq4LWk/iqYCECWk22aYYoqom0+Pl9B1pyFjR1dfnt6TByH6Mc9VSTXnPtYX46extLnBP
wC/dF6alSFwjWXJyGDmar7Yy5R0IBJLWBgLUqlFtD/6XLLlc9LG1x7LWbTC3v6KsIhOGwfJEPO/a
dyz/yDkOyDppLC6dmphzfLGaP6amLuhHHt6Yx+nNu82g1DP/2MS86nGL6gUHfbuFbH+DihI8z3zm
6pdGzaImryHgFMlp/OnbHd3lKZRlqlAbg/uztn4Neyl6IivC9/O1wv/E+TL+VTglbuZHa0AHPyrO
wRcEjXY11L3GYsTlPMrL4SHE5JSWC1ZxrAT6+wodRll4CGOtAsQ66a4sOmZA7fQF42aD2SFCXRdX
Sdo7xl4KtgxHDNgUbAAZbkC7axALn12eQw8/2868g9JOBy7oF4r5agTIYXNljUUyKXCgZhvVwtpX
wu1heJ1rIIdI7ic4YN9SBegLoRBK4R7TZMIao2JmDh15SEQoVFntPAcF/HmPe5MbkHzDzCgjCo0t
RMqfmQAYekSU6BIL1zMx90uKbPU2LDE4mqVVjgbTo9eDlfUjMZUKlaI0jvlhJ9wMv5gQMZTEeUln
AzH2Y9bQIQB4xoyZCnd2mFxYGjjQnJ3nRAvRgJdvgHVCW6mycB/qG7nm1OtfFuCstJqhVwx5xGbS
UJer3B4IE+EaBbITQLu0UcDTKJFcwe4BEbH7CJG8ONO3+TdianrFhKB3d8BnOfoXLo0d8NOCGH3C
ZlfgjvjVIZx5BV8grbiSSz79AwB4dqVSxb766d+ZX8948Nc9dpko54BZdyWrw0sFoQcudCtwOKwa
dprX0a0Ohk7Z2XqBCA8wwb7jGy+AhyrSgqx1n/mJjkYIGwnuwS0VhEG+M4Qp+g0LFPKPIIwD4Tzv
CoC2cGiN3X2k0EmVFPqCgzl8GG1OXjeSLbryr4iWNQMKgBxP2jrKTJ0q+I8zVZwROfJP0qEjTdZb
YNpA1BTK2uj83EjfsdfeUI6CcNxGb4YktOFjel8LZ9BCB3bHzJp5RHIIoKWaRfpy1Y3uXLND1sAR
vkPYPyZK8J2+ktfy6MkBoaKki5MKz67hk1H/roMPK1oPgHobJTnA2lhZA/vmddn6yEFHethG2DoT
hLcS5G0ICBgkdVy246rLUaZiF02jGZhTkAH0ES5QJLsvWx4efEIBWA7ouFVM+9t3cPde3qUXSkkf
6vBZaJt1E0oDzOGo2ZmOaq7GnYXdiTidAM5c8jSx1HQRhJcX3OluSQvi2jNeSFYCZxeTCwSc6OGi
dZQQQ536RcBXvf5Md/AZ65oXagsVG3T8Jr+w6MzLmPp4VLz9U2N+AafJkd+L1pPoNIwuaQ+UM3tT
9LtsYoT1H2HWsZj7DPBdvFgJlhmNcIz6kAX0EvhaQ5ZiFxOnJWUMlANMOJNb3nE68+v4vUZuoCKB
D3Z9t5qGivi+dTpQTbIygi+gB1zqqWIMfJ1KUXZolTnQa7KBDzWMPhPDLYUpCkS7HnHNU3pwAAjh
YT1ITarZadaPAbSI3jDdU0F0iWF7hFJ2d+UKSqbxiNnWAjHxm7084TOG0GtNyZue0nZzTdVNi08S
aRpOWaI5gWchVkEBGv+iUQEWUfaM8xrb6OyMhB/9wda8sW3py05Zx4PRB/n1G56UWlbQfggx+ls2
DIRc/MEHazd8jh0KSAomzqYi59YJlbRXJtzTT8mdCs7ERqaooqEGGc5r8ALZH8M1Ynq+cM0tZgpA
BPO2Tn9TeCXJSDki7cIt6Uwl2me6i08PB9kbvQNr97JgAUGnOzjliNvC7cCtAdpvhGgBuXSQwaYS
LTgry2yhBPepFquWjlHlIMGHlSMVDCbtzMhhv7mwR8AHbaJ6BzpcJA3YTOCLUD+sgj33seodNlzk
7Oy4vteG1BUOizN/U/3TEQp6qahtPuSBnArgIs+x/HO78rsF5jdacMYfEDAIN7iW/X3zOGKxnlzw
tJxmf/YSWt0d9jQJ04sju9jfKKBNtpAwvm5MGXu7/D1VNGsFfeJhXYCY6a11afNy8uG3F7Gf38Dg
CX7RCka2gMQsBjIQGKl4aVJem6vZhxRA9OCYMeLDXzEah2uxo1hKLLtPdMg+8wE24Q+eGNnLMahS
KdAQsfq6X3PxoQTWQVXvhhLIYB3nCf4YZnd6BDEPlOD9Q57h3Kjh+pvniGUOq/HeGipdKbyy6GlQ
TQv/iFjKZEptehdkB0hDNm7hluFpg8EXJA1YHNiOwEI+rCsuCGQ3f2ctDYmX3TubvQ85J+NUGaWy
cnK1Mbk5Wfno6sg2NpNOF04ee+zAKIgYuhXsQHrDcRdcNf7MLulhToJbUgpTv0U31B7pd5YBpUqf
Tem/UwW0YFHOGIT1XxMcOBIwIur6cnMjgggD8guQvqmNn7g73JjdbZBYB0T+bAZCJ/WMedcHt+KQ
v+oDG4uqU93UKac1j5a8mSVBmkjn1VUHImvsg8mQBcpR94d4qabtlsT8SZHZ3b/ijhBPB4SHgxKf
Ro89GRcYq9n6AreiRfHYo3igm81cscC5sel85LeAuooEmEx3RS3JlUr/TF8F3xINFldtAZcyt9YC
GbZez6ucIpeGZdQdcgIMYn6B3HVgXel9CGPFBl52370DZR5tuMZ+6bcOSpnFKIMPkr3tj4MncUs9
NQGvJvrgBENDCEMx78D5B2BI+Q6Vh1MR3AiKO1cUhc79SfPo6VGkxrx8cv2KPgpvl2rrTjOp9iq7
hhH5tjhRzWrGMLy1U2DzFdF3pEWKL/Dly4FiVvC+Whv2OXO9Xp8RA3n0TaWIHgE1rLBD41fha2E+
zbc5jB5xP/zal3HHekKEDAcBdrrzF5DkhTs7ejVMg6d3DWHTBNSqWM0f5q8JBm5AeZmoYp70XtgZ
ZOet1YgOSN73fqbzi4VAUDx9RFhsY3V/WkNpHHeWl428aKnIXHQ/XmQ1qUYYAkB3tEAuww5jToAz
6qjjo5zhNx1s66HSTbCutC8kPO8Ar077hYeATJDUsAUjnGfdFps5yhgKS9XYEgFaY49ULwIiB9Ku
LfmLPwgk0OHgmolWhBZUURuBHl6cdsMRlVeOOuMZW1BCgtP6ywyrCM0xoh1HTkT3itEvsyf2lfs7
0IQ6ELAVn9r1GMAtoTGdPiaDRU3R/U7P0WF9nb6xPI2uIQz/MeNHMwn3mM05KOx1f64/wHLO1E99
RrWulNkXf3J3k+NUQV35lZztkr5eYEUEWjo9Svxxnsymt2CrPesdK7qFxeQI3IcWxU+1070H9OUG
yAnS9Ismwg7Y6GkeWRlCk7iFBZWNdsr6FvywLAJLrDpxyrbTlhYdVrL9uJNoYEGXUQUBztOd2p/0
EJZ3isapspvNAZj3QceE+BKW4B0PXDSuwRPwrjXbDQ0nX3xT2q6w4xCYQBmDrkZ6MDMtx/zZmLyp
Ns9e46L1sCjnb85/epepnh8PjKuebRMgvbFLH4Qnv/gqZt8O4pHER5AU+pCAFD1OWmCvV9yOG7Ia
QZnhoKVtJ5DfPrITOt0sJdN2mKH6l5Fwxe6S6ANFIOkb362ee0gg31nduE5bY6e6w+dInPL6cMok
q8ddse/u0d2HoRJK8EmPQ7x6BfqkO/qMwbvaIpsGUOV0tR7QdVSbThcJUGup6QX31kA0VB57aVF7
7OLSuIaHWYtY+rACvmlnENQHMiHqbJ/DgkB0g0TeGMRjqUL4wixTsRARwB93J03SrI95GT0deqh9
F8Y4CcQ90GcQ7eyHh/oW4RaPyVZM2NFGSGl6hfjqkDvLm+v+6tJCX4ufOS97sy/Hl1eF5/0tfsM3
W36xWAbE/zit87EU874U51tIwsNQ7Wtys7/TU22V/ooeqgDg+xH37FPFn8bdoyktlaFIYx955WtH
0GZh0sT+xdAC8+2bJ7siUt3N6wx3wlnDjqvJ7QlRDdq/h4xjufZ1pxufPT7Tvn8MSr/H9LB44oIR
FhidAzX7oCaib3e0bzFNImTGuvzc1exEtOKgX4RNcuDozFs6Ck9o8LnKg9v1AAZARF7ut3auutcl
Db6HrRSfaKgx2UxOAhuj43QhkmnwLp0OzFcKRBpqqNcn5VhzCQw/7dM8ZbUv2jmkNdH9ZISsQvoC
3wf9gDJ7QOpbtxjopVAM3LNPxDHKbygcab+7H4z7ekS7H46XLVVtNnDFLKBw5HlPJJ+OB4E1WCU0
zp0JFve4Uq5Pv1xjUVv4oXKjE925GldspZn5MSbUBfbH74Gt+nUkEyo4EenMzchhB5htwoePwD9Z
oj2HV0NHxu6zaBExPseaT+MQU2z/CWDFCdlHtkWdfOE9bSBNUwdjeE7dmGjjB26ZTDQxcYJIQT9v
QTC7jkwvrksXeUWPDxj5xlO6Qo33WEvn4SeUZGME2Ar4fWeIgKkrSi3I4+bkkHK0g6r2Nph6Rvi6
gNcqHCRSTD3GG1amWiANMd6jFdcyXSX41IIKcDRGLXd8SSeN8AcDH6ap+GWdsgZMFha29EWcdN2F
OEp9bfzd3eZMEKCg/Yg+HEf9RMnORMcZ+U7/YCjjGhLk8kp8xjp4szJ7SWF+DJOOkOpwKp2giRR2
MrvbkcCqiqGA53qWJxJkJeuhKw34SlW45sGPehuSmtvwEZSZFiBhzTcVVJN7RaM5l6nT8hfkLja3
1V0cSIZkQrI6ZnEbDT4+dwgsbOwTLUpWNeIE0FA0UqjTRvGprnxCUzcjG3OpsnjP+OKlNP1oBV1H
QN5JjSXhKeVfMeAtAGhJyIr4mr4mQmmn9IGS7lM++JywzQYx2VE9b9gwPXEUkxazbgMBFYqsy9K3
8FXg1hAsqF6f/sfvs7gH0W5NMg7qfTYYQWDCAp1sq0zhdjC85Pa9wbSvG8WQRScc03S7SwpyoS0m
+ZwHpOSopDNy43JQmni1j7CD75IOsa5JQJ72bTzlDB1katLB6saRfKJ4IO6k3si+PAaPpwNF7CCy
U6umpJpVeAV6RWrlHOvootOcGJFE5go2yyI9qoNP/mIdU5jBYpo/CrNPGudB5kgVTGf1BLUwHSWK
AY5m4W17Db8LFoXKsi6dSh/z1923C969hvDzZdaaLKTZY1B7SoVRW+Nc4UsOaFQO6Ebxi1/YHseA
jXtJH2pWb/iCeq6TH9YmhRGBXVPMAdPHunFXLLIhfBuHuCbzfzdBKYIokd6WiqnpoAQjvIMdfOYj
aXeLJ9X4AZh+RiZDPA524+XLPJtxA+qKn2xeOhLklvlxr+3KzQqb2qPR2ZTWOVdIPhQyUGpIGBYw
ZPwB7ALqU/sewcD/BFI42NUzWVjwjs6kiBI77zEsRw9hmcG5QgHSelwCWWReAuMY3azaFGxtXljP
7oRPbobOcf0n3Q4xC/1Pk5+/jdeeP121+qoMmzZQN98WLLErPYuBS431R/ltMbH/T9f6TUkA0b9u
/UILbfwxlz17AJ3zLwqn4HYhXkKuRmGIlewfLyw++J8u/JuUQFuf7+eiYLpfhoUIvAeDR7Khlwii
IWWWCPL5AVLR//qP//1//3P7/j+HfZn99fn/cXtes/J0a/Ck/dPt/qYp8NWly1l5c1WYjtgZiJj6
Ibz/80V6/0ZeV+ko+PipCp5aPeW3keXBUbuUqzfz0cxnGR/8oqETCmKBmIxpjDU9WgvCgE8yDSHm
v+OK8rer/zar3CnqR7eWufr8KFsp40Uv/DWPKQyU/I5dL69TgkWQPEDF3cp/JSp6rO2siA8ppkz+
Hx7Fv5Eg+NuX+W2KWdI7n5Om82ViIBdmKBRCJ+CfsFRj8mR8+7Fr5+AywESnYDYpqIPbsGbG6J+/
xr9R9fnbt/htR8l3+Y5WGN+Cct9pXZ/eHTrHu3++SLf/r+8dmZNeDw2jbm/Q1/q/baZLrzqetHtT
jluznuqS3UVRPodAfko+4ATiaC1o653p+zKBBElcGxgaFdCLucOonokcgYzZYrAA7vrTfgZXDd7K
bQ85DxypsEUtxSnO8fhaU0Y7oiAGStOhEDGrytQwwWI1ZFLQw8G+x2QhhUvXKYMeXTrmouYney/F
X1dOGGgZdWen4OW96dXC1IT1Sv44qydiqHbJ3KsHZs/ALfFHEMdF2YwlAM0MmjnQ2u+eNLnRxxjV
tHQ0q7/F2xBONbHDf/10OL+hs9RgVceTeaT/FN2CFoYI3X2rmYrztChtMvh7QGqOfQk0lj+8iH8N
oH9/D7/FlstLfuvKoy7HsEnh9woDxvyXOQ4QzB9WVvdP1/otouBlJX/14lkikHbjLdCFcaEPab/y
2T95OHfFOv170PzbjSm/yYcManlwV48ssDtvRsw40OxJ+yaTATTBPs5NpY6DaPCHePbHy/6mI1I+
XvqxHfA8oQfojGH3UBZgSJreLC3g/LU8LVQgmf/ZS1TEg9+u/8trvHPqXfudKw+WkazemkFfw59J
rhQ8guEfrjTo/+tL7Cl9vNSRi1a0Dr6gf7/Wpzf4am2hPMfMmtB/IYkQT9Ty/aVGrMLkhHSwhbAZ
n9OUWacdWylkVN4Q86ngm84giWh5xLtw3jXSEFjcW0qm69DymXvzg8OpOmwpM87mOB+Xk3T3E6Y5
XjpsKIiiztOYa/74aDk7kUwNmBbII/I7QQGn0SjZe5xZS3Ofd1zMZubpdCf7Y+BHI20sbXeHj8oX
sY+TnWgdwcAJ/f1mTypupb5i5KAupE4rmAk0TEDvWwZyPy4i5O4SY76vdfcv3qY0/YOR0zQi8WUs
z6Lh6IoTckh3wXoGnYC5igMubXluPBepYIluu96UIfMGQn1+C7OuMaWCms4fFhbKMFa+c5RMmVx4
Wx97I+ZI4nju7614uanNseKA5hvefMCDYeTibZHfLAH2AP0MexgurY4RgvA+jalkxJ63MqNhZc/v
1u5C+QWpjNmAnHFgVkTjLSH4MSXxYXZNNedUd/bB7mCnMAbJoU93NYbzfPPh/2CqAApQltIhuUWl
MX1bctSxdTMGd6UNt+xyVo9nYiZieTK2qku/0xiHoIFQg48WaNfAWh7tnZj0iJJczARHqAGgHMvD
gvh8tlI+ZMjQkRXGPzp5PvdF29USqESmGyBpfXsoHirMOdaX68wYI97HmsETn9FWrEF/uoAntLOY
TKWjk0ZRns/2yOGFMSOC7tNYuu7yYuxKI3fj4XJJPWMMl3Fp7LgLpve5qThlHsI+R32YyWoQblZ2
6kzF3M7ZVeOwKzAoU6cfCRnBPngO9y66mYA7nDjePNy4fhh3+be+ycNmroLfXY7pJLoJX5kn7bG+
zTmTW8b8wA8dgv2YRoARpimrvzBT+NMmXf4g3zPKbMRh/DasqSh5xNgKw00tApZ2IHv7+GjNofbS
vDQJI6pVssu+js+fmHNw7Bmmaqb+/GDEzsvw6b9xNeEsh11JBrIPpSNPxvYwAWeb2D/ZyDX3rZUz
ALZnNtIyos3BMBaCmxOxuF2Yc7RU7A0QHoMB1t5yc8dgLiQcOlbovw0e5dH04P/wVncde+HY/gKl
etWI/Dzm94P85d0NBksZfmHsozZSa8nS9XZT+oChbOV3A/TGZpz014oWMyr7LGdYM/YgYvvt0ucF
mm4eUe1i1O22BvScCFqxdR69DEglTCUZcTUU3Mol3N1gQZFLP3bcFd7ldlTYk9YA7/xSfC5GwZSC
FScmOFSglLyUgn19N2brH6B9gfNahbEWCWaSCTpw9uUhu5MvGfYFFv7PNsHK5RjkpeuOfliDwHP/
j7Qz7U0dW7rwL0LyDP7qEZt5CIF8QYQEMxgDBmObX/8+O/fVPbQbxVfduletVp+TbO+pqnbVqrUo
wFl9Fpq343s4Igfh9WkBc/cTeaxZn+9kSlise2cBgt/F7o/HQ1FdYDX6JMBI7QhD0HC6AmcGWNGe
C/WSvQ+Qyv0yXDI9id1vt+cjGkm4NX0dFK/olSj5uQ1nwwcazS8LVjQPg4u/WcFawKDBGlHrX+QW
IaLofhEYvsjG4KlW3H2b2TaqKtTesQiLDtB4+BCCwwwMVGq1F2fbX7NhvYf13u6PIdwYr2Ed7FzZ
3yvATNFjPrm2J3Q0j2NrQ9La2lAXP9K16a6sYHoJeOlPaDWmkiRjAskOW6vZLLcRigAfLsp9m7cv
byOewpuWG64X46v9vcA8G1YInNntT7A8Lmnn8XCKjIe1WjKhi/V+dzmO67cUk22vEh/XsDkBPuRI
MHg37G8Eg63wK5PF3vp2CfacHg0ETn/R4IQMF3eLE/AO+2j3/G0sthjqN7JKn3drCmyqDRBMp9Fk
sVHpMAw+OjZ/kULb++Xt0e/676txf2vNIN7ufwBdxFx0TOurYc1F+ecSTrkTosUA4pjOwJvOyCl0
Muz2R5v2LkzypdNO25RlDpa7SVi/pWX1v7GqlEmt/igcUcaisG4BJgp8EkjzzmK1CZlVny/uLgbs
FX0NqQVclOPZBxHFIT7iVRGFgCxv058AGxW8JVPsm9N3bVoI6HNzchacLR3xOd/g1DEW/pGffKPq
2h+Nu4vpynK/VsDKLNolSLK/MWPHBQ8TuoNLrytOs91B0IjIaBKsPPGztBd9ddlblmsk8P6Cps9f
daZba76iM8jO2+1w66y6m28GvbeFO/wOG/aCPZ0MG867N6X8yae8f2yd98KiH76b2GyPZYPRDC0P
c/Vmdb3x98R3V11y6PNAFEssXgAgJKyRak+HMOdB/MNBFG3Bd9unqKb6k8zagHe1aExI7NH7nasw
75AcsRcLu7uA/2TVch8DuDNyeyL6KQ7EJNy09/YM2BgpJ4CKdpvrBrnc6Eu3RvTZWJ3FGtCgRd9Z
zC8yKDoNJZefXU2n3x9ePrfX7wN2LZndrG6bVn2vD337JyhOToczSn2t/4WgkA0iJwzdCXB43Zoe
saE7DjT10T6wEsGEQXSGcevElv+euoNzAO7ML6z3DWOmLgDCM1OnPgeun54dQXnHEaImPdn6uCSL
tpiDPaaQA2BFCtb4g9Xk+80l3xjb3H2HGKr9PeFyxP4E+XYwTcD8hpMZ5BtYffDHFmZiDurUXUEU
6kyWLgp25G05GX2yzS2wxKKXR7U+TPcbn1KO24bljUNAstZkM6SboCtuGb1ii2AgW+9kK+0NfUtf
ExoFI1dZDGl2xDWvmnuyo9idTX8EZBjLsGqP7O4wHHHdm86cHjhOPOgjYa34xTg3+k9pkhSWrdvd
rMNA9HjtfJeMMRywdk8kxg0ONUJrpdUeFvirsd+dJDZ17ZZz/nQxSwV/I7ZEKc0GOxjSpon+HCDc
9+nn2v0OR7NQ/IbtgGbZt6INlsKhmYHvoTKAPe+P5uTIx1Pf45S6Qvj2k5oLO9il74OYcePaPlWd
o7VZiQ/mIzGaC5Aec+4jPRVhd6RaTlv45IP1qcMBDDoKT9mkY5qAM7ZnX9Oi/fGBpzMXDmBo/rQj
2T2A2uwc6XVqy4iqpQ6nwAdgoYy/AIbYZ9Kev8fxTRGl//V19NcovvJi2OlalGW5mk3nH/MJ8Yzh
9jpOMPtsf3wuphdsmP0ROwu6CshxfRRWhx4Y2orxs6wKkcLB7gvA3cZy8R7kgjtxj4PFg/1oY3ly
cLxLB4P0vZCsb3RMa14hL5NGz2+QStLosJW3h+NDyxDYAhr54wSm7vgDDydwlWNfsia/r5f8Kivy
PGIlUZRqj1JWdUacJ04wTqz3AcwR3/47TUA2RcXR7Pfx1BfJt7+8siq5oPIRNfPUYLyP/YDLvh8I
OpgLDe/WkGhtlePAdhYr6xDQYBZGVAACe711rDd1T6t7u+Z7/v6Y/utxEX/+9MDcXbR7IWV8DnDE
sLP5fbJK3W+v5IKWUiHFpcZvT0VM2YHszQlEivO9PRm7iT8yLXEhupPIWYS/D63W7Wsl/aGfjbhx
UBi6A+5x7o0xZ99YUS3ozQmFWsOd3U4sTPkicjoc762/wDBMmsDI9gHv1JqveZUBfD5llQRJlhy2
jcedWxnRKz+FoYgwtPc9aPV7Um8wBkU0/r44/XF/ZJ/fMrzkV3jjtZD4on3590/5D1X+LxZCreRP
zlc535VLVoaGHx53sf2h9Tup8zWYDtDH8OVgzjnjxTwRkf7WG2wHGA1eDJ5JCA1GNrh/ykcIvkFy
/zi26dXBAJ5dmhUXLGLmjgq7j0DfEK9PqEVwyIt2YgBMSNrdpU2k5+JoDGuiUt+J8Ud3IdfX9oWn
P/IYGnU5i5EfRp5b8u7tb2qMjLjRv82/kudQ7tKO7WD+86AmR6TU/eqK8V3uT6fGNeZXl/ZgAEDU
+qSTGeYPAofcaSN8PgdoMNrMCGl/31W1xuyrFcMZS8vM3AvDOZ/d2TJnKkzmGY/5OW4Qyy8cno0q
Qej8bHcno9KeTLK6JGDNZVcrlhSFhoZ+iMgfHS2sGYwOxKiRdf4k0KU23+4Bz6y9V3ULXrGmW1PV
1auYNpe8Fzsc27sVEttMMad7Cwq0tYxr1l2MDWg/e264HDLM+mz2+/q/4u9/NuuqWJwnO5oYZbxr
pFxw0QydQaASOxvZ8gYiPTKOLY+DsGY72jPibeFb6/y+XHcAKqY2jq5y2tyxEoKCQTAvHex3PaQR
HyxSzVzFKf7tAlVMK1rz18dObHTL/+TRNeC9ArOLBdreOnYh4LaBIapWP0yIwn8f+mWiWW3puqTB
pq7pzcrQyyS/n5tXTeR+dXIQMEO469yx37Ajv4/0d/cBY/rTQBWDLcU39VHGDAS7PK/Ryxv1/CPR
8e+j/FzLvy7lX4ZpVWxxqqdJ1kgYhkdMcIHx5NhO6Jaxz1PBuRWFMhJ21robjdK2eOvIbkH7oQBv
3D5idzcgeUKDXfpdR5ot//1e/fW7qjZSU89y68B3CSFkGKUOIwAxyBe6BUxRPIlrVvvF6f3reBXD
2UzSqLxIjHeEJVGcXpHLp4nPgtOz7viKM/LbmldM5cVItfv+wliiAgUCrrQms+UoonIEx5N3DLfe
kpek//3eBK4rOpAAQo9iciq/770sbuTfv6NlapJhNBXTqOz98R4ZUarJJ+RUYHFB4QBpjQceFco0
ClRCEcp6+x80rsWv/W3YytaWTeNUyFtFHDm4x7YkvN4FtqA2znh9hP5Mr7KlRX5W5YvB9KC2gwgn
618hXb+1z4DJBK5mG9Zu7Os7+2fEysbGV2XXut8ZEWySv1vFMIVCfQu509dl/JimA7m9H+zeIiHJ
daW5iuYIWs/eFDKvJoVEgZMowGec6/a5biHEnz+5hm2jkd3jWCy4q8wy+nmWNGWcAprrR/Q4Rl5d
ef/Fk0Zcpj/rUHGK5jbayndVOgHXMkZJoJEeGT5I9BNzgluTwzttBdHXbabQ8l4XiLwIgf46eMUR
Xk+Z0EhmE47k/ulzuk+u0KYm7UeThgYBoz2HCgAcoCx0pKI+Qu/vjQRYbZVQbHb1mHOzZPQ5VUNr
SRVPcYiKsjjGKocBKl/fsFOyz6L56TTdA0euc/+vLtXzaBV3sV82tYaxZbTMNiHrFZ0ZwYGHM9gC
QaZ0pbmt5ZEtyezasEvco18mKlfMSHxWzWt2YOiL2yRTKXjQqNVRZlbdTY3FqhuqYjpS49aSIjFL
speB7El0VZBJEY2X5iwmtVQzXM2i/gQDTxcnl9IsKszyNO3BI+p83yzRx1qvXfL3t5mqPO2dXDEb
zZxQ5rDkfqoiZwhW/kGCH35Hq9sCnyewWTXzeuWANMnUdQNlFlXWKsvYOjTL3T7hfsKu+mVSfoQT
7+1CtPxAD/CNokdbSsgKy291Qc1PCffvZ+XPyBWbnClS1jxcHqepMlJCmPqGBkRpsEvTB87o0FUe
hn3QGYu0LyCKtfqqryzh88QrKx2rcbRvXgpxS0QNXbCWHW2DjCjkVbzF/VHNQgtb89t0K5Y3vsfH
1v7OQpMZD6M2XOpQ0EX+0jPthdIuOxmJhzoDKL8cVDY0pUV8araq8IStqTVucVNM0l36p7FAXmDu
u9Kge/XIyCI+ONadmom+uilNSTZkRjU07Sece74pzfxc7K/cFKgKqP5u4VIrsAAJVa1/OVLFtzz0
0/a4zxiJpk5PtJ+S2qTvWPCh14wkbkF185pSS2sZiqrJii7W+WlOSlYKBZPbCT0PbcM7Q4WoczsW
/AK1W/Z6+f4MJSK1p6HMXE8fUYuhoHmGBYu2HBregPtT5qmZVN1IFa+kb3etm6wwUuoonH9MdQfc
Nh23datXN1DFIS1vyxuyN1cR5R2pqzqfFNRxv1Ak1E3plVN42qdqGBtJ2aHZeDAlerjDxzwJputd
QCEHLHHtWDVnwqhYzsNZLc5Ng7Hu3mfv81t3MweqjLrr9DKGeZ5SxUyaSind9CvDyIM74iIy4mpI
TVL800npCOoVSreDVvc0h+jh/NFNQZ7XvsBqNtCo2MqLrj52uwjkD2+ThNSwgBkRu9Tun/LK/T1P
tmIkT4VS5nuNyeYUVa6uAcaNNiHe8mtqZhrsjyROaUGmXXGghlSaSoe3UKcueH/5Anz+jIph2eVm
4xqp4jPsnxIFFWJRXj94XzVXsO68VuzKPTohXXpjYQXi/IZYwJUZajQoXGj7q3vg106rYlqkRtN8
RHrKzgWyAyMy/VLAOETBtfbEiBPxi8E0KralyLRdvBeXg2KqQeZtKhiUgeG9oa84/n0Ra29Ixbzc
jeXh8ZAYS/EfXjwtVxIgGURJjhSQLrQr6xuZvnFs6CzpgteEdG6P4a5D+f7Etr9MuSku0ZPhPi0b
h7u8Yy9pr7xbH9OblcOnmlqb36f7Mu30jGmtHM5kL0XJ7cIupl4vd4FdEbecqVYDEgHyUTPYy5v/
BKCtHNBmHKVxvmVSaPVsBMCLDFfZXXZmNeO8yj88TUqvWJjmXm+Uxxt7CFNW/MP3u2ubEC5kKyph
0AZoyKi7yfhm14VlNRPUKxan8Tico/zEBCFpIW+L5pwl2Js4JVbNFOtGquzbTb/FDbm8CKNSzJuA
I9C8gLa01oi+yjw8L2Vly65niYSZuHpsWbgLL85C9EXXhkRiYf523P+cDL1qTPTL1kyEqb6jy1Lw
v17WVwENAAoqnDOxUW2Oqm4BKzblnunKpTxy8O90YPAGE1xqgnmuDqwsFui3mVXsyXmJwNlxyczo
5gkTTqQCi234WcBjAQEjkvBhMQNu9I+OhylLitRsikaFv5qPq5mY971+Pk0lCEsDHn1UTE6AbWrD
vtcb92eg6vnYnvVrceMcohi1lucgA2hDglERMoBNMlasr5qJvfRxyp/xKgfFzDM9jRuJ8HGoRK/y
FXwp+LgSOKdPe27dNXsZlj0NVzklcZLvtzuZdYR5AwMi2mdAeu6+aMmrG+rlzFS6SVqSLplNTfz5
k8XfJfJDjh8H4Xhkb456izMsoCMpmFRtHu2lQ30aq2IgbwfpctrtdmJa26ESImrQLn74qw7TCHBd
3aa9XMWn4cQhepqaoV8el3zPcELjD0b1rmwN4ZfBc+btmvNRN1Tl4Lfux+x6kfbiuj0QFN6FayJZ
o70b/Ns5VQ6+1DwcW/eCOYm3fuZHH0Nxw1IEYf9R+EOa76fphOPxAy15Wj4p3x0aeW4m047ho3Dc
l0GsXZ3mSKC96GSrO4ivvOfzcGKJn4aTt8tz0ShbCYdjroTLUSsUTWoy0K8z7Px9zQOhWrNrr87+
85CVs5+UTVVbJszw4gqAKcUCAwiYqJJA8+r/k8HkliZU1w1TUiqHX2vdyvKgN2nJpDRh9wiSKWKL
1gpI7JyascQpqFr/1tNYlZMfU8Q10yNrKRifWiSmaG50p6StV9RAJOsLHWx7UzPmK8/2PGb1CjS5
blLDSHDZt0DIV/gtOKT2daZYfblpT3Or3ICHmpxuxelnnPN0P90CvYJGVoJjYtcVnfqKdbPh215D
LOvdZ6nd2QcNmpWjjsCVnf1bbz+qjSNeXf/nuVfcw+F4yo+nK3sLab+jkx0A9k9dHBmD+id73TpX
fENTPiXa9c78eVr6SzqovjWrtRb4ud839AV0TFWeJ1UJIfIkvypqxKQUfzsU5BO7wazwUN8oIQ0T
6mrX9Q0+oBJzALizXVcVf/kWeRq/CqvZJrKUSPnPRE3q4SIznntv/0NQW3OifqAgT5bHuOi6nCkM
BHYS/TPMAK1to4LH1v9QLRRX75er+XO8nwZLmvH9akisqjFS103UMmKRKR4Jgg6YuXgvt+zf9/En
3f7biBXDY6iP2/kipjcr5oc+NX7MD8kIuHEUnpGjmtHq5lcxPduHfs6VE6aHyB1ReAWFKVEnyj0d
mhA8Yn1+uOZCqBXDc83lstG4Mj+YZsdGyJtVDq9B/Sur5pJXESl5fjeU/PGzcx8qvnCYe4JjUlD9
1KzhS/NNSCYBydB0s1qnkZa75gnflPAKhyKQlpoDGndGoDlwpoO+LzuCndhwa0Z9eQ2eRq2cEzO5
K7f9klEFiH8XCoriB/Hmkm4mASv7l6NVzgnl+0tD2yviaRK16Y1CiYcKcst6W7q1nYYvd+5pZpUT
kl4P8eEInEpk5AKTxgPqbMFtUzq0g//beVXck1wcd9fCYBUvbg9qGZQQRB9KKCzJpSbq/AkZ/naz
n+ZVcTuXLLodsx0n34EEmILsGblNRIcAw4MkJDE2aPYsYwJ43IG+YAJvTH067mXU9vQJFW+UlDf5
tC/0ZLrvZgRRQiiqFbbCJBgUtLtZu6+C4K02D/EyXdZ6Grbim1qKfCvvDU043HPXnA/2X9N3nY40
O4iHO6Ye0S0BJxNdBwApuaBQ4tVdUnEdfln8angsX+Pm/Way0anTmDSQLi6IyImQ19oAZl+7drya
lf4pRT45jqy47vOzMArwj3WjtmjkPIi8uQV/NCIBW1iNt9QYa67pS3P+Z6EVYTSeRz3H9yZIm4Ra
LpkEDLpoOdOcoaD/pX/mH3mPp+EqNuiWGg85W7KvIojCKtwtaQi9ALx6dNaU7a+a2b10HU/DVYwQ
jbvXcyRzeqO+aZEcgQmeWYmWjpqBamzrT83gaRkvBkmR/M7mwWniFd2HQ5XaWkMpvIAerGawV7mz
p7vxgyF/Gis7qSeeUVjW2Y2OVNHhVdhZ91B3MurOf8X4FOfkrqUXpnT3hJIjavAoO/lNABoCuVBX
QnodDT5tVcXQ6MvMuKv5j79oISY5HcMZDX9mbbK4xvcqFcuyu0vJRT8xLW10c6bKMIBg/P3iUKH5
EiwJgg695mzUHMJqnHu8p2d2ixF5GCLQLepD8Mh4S/oda0aqucx/C3T3Bc0g25/bFbURBoegEDON
aiDUFVShAIjXDFg3NXEtno7iPt9fSm3HgLQaL4eCzDs8w49ZG7rUjVMxG9LtoKVGIRy8jZqzAEFc
HB0lA1EWqplSTSxRBWVHWmkAMmWom3fPEAAVgzV7yWw73telU18/df+c+Wpkm+dqWRyunHkB6d8P
9wt5iiIh4KedPSi6dzqARYLEfBecqRkk1+ewpAWro6FSJPTF93QEX270dNUsQY0nqgbC5ra4aeaW
zxJC4Q0K764OmoDCw5IPKwn0L/BdIpAEx++/Da/UitUxYjpQspuwOo5Odze0yj/XxfQbCHz0IWK2
ayZbYw9+2o+ejvD5WjZ31wgXUZBEEOb05JvoVD0A/r3tvMs77ba1D4AXPU08vZ82vmKElrt7IzuY
rPAF5NsDDr8VIKouTPy4XuBv4IpuvIgf0KurEOKKAjJCNMA4kNvwD/3Cg9aZJ/n7ZCUNVpOvmhWp
uQGauIxPK2Jk92x/kNkCVFa6nztrrCGPcKYtMBrUjFTjYqq4riTbXpQ8566BkSYSCA8rOnDXx64M
B21Y1jrO1xmPP8tezYUftlt1e5RZdhkSjAIdRijm8WUl4Ps7kAWUpkUwP1lOBL9TrR94va6tpgbH
U0tTpIoRS09NXT3cyp9iTQxKXPe+IW/uIo1Ry03y+gb/GUo4iqctfFzhl8oPRHUlSdYjstBbzwiQ
dArKQQq/9dm+vl/bRVKbkX9tp/+MW3mI3dWlWZZbNlSHcv7nMtnvu/oc4UuQQEv5M07lEWYc9HSv
Gg/xKsndn8oQVBhCFOx/yB7VzalikZaGudvKZi4e64r9AfIBPoUzMWRtPl44y78/OP5MqhIBlcbh
qJnC8xTrbbBEJPb7MZJHQkVTNDT/o6v3Z7CKBdrlinYuUw5ja7Tv3hxTUFRatNTFR7joBcVCzXhi
53+Z3E/493QiSQfslnEm3hkTajW+IMhBF6EnfcmQe6N9liG88y+HFPfxecjkUbSiBhun9fYBhJYp
s5y2gqQjn0l87Hk5ajXtbHXnsprYuUcXAZ+8E+o9vF0bHg5a/aGun9Si1cRZ+G05K7YE2E+2M1Mx
NzxCDq+2Nd35OiLEtMDsIG5OyUnAuuhd22a3Zllr7kMVOqk/KABnGnMkeUUaQhDVvG2OtWCLGmsp
V0xJkdwbjfue2yBIz8RjeGggwUcMVnvvXnuh/16FH3zq0znJj4BB0xYTEgwaOcQ8EQIU9Hfjf2AH
gXitZgHrZlYxKI9z86RvY/ZOpd18ik4gBPc5vf7wsfyz+PzP1ComxSwLubm8cOuOpBnBG9GULihZ
//Ej589IFXsCbWGxy2UxKUjPyZQARkNhl4RU3ZRev3H+O1A1LdMybrusPDDQYyAPdivD/4xgq9l1
u3AICyRTbYBYczyqeRnVOKUP+cKABxjzaOlFG+cLUbWxTKGUc9+c1hwPwzTq5lh5Vpna8WZeZLCo
im/CyqeSd9sUlIO4CmvBk5X7+3XxtZ+fBwWCQXk//irg1U6gSEQCdbH1ZIv6XD9CdxwwNThWiivu
g4yS5t+hBYbuxStnTe8ctEak770lhfolgtTQ8lpxoA4e3mnc8nkMg9tSCf7nerAHfm6EQKsQay+h
AkvmIh22v9vmvOgmHlScoD7z0W0N1muFTKKlBoLlHQhA4hpHpxXmiKyfpwYnML7a6fsyOI6WTtOV
UMW727rbwqE+nOL9erL1dwUK7YZ9n+zn28SOv84InfO69Fuj1Dkjw5qHFKlcvX0LyrAp2qVpMkQS
L5jtSvC0Ap8P9rMzvXVRkPdPvXgit/MP8/MULkM+WJ5fkNI8tI80zDVpKv+WBsc57WN00Rlwfa2p
MJ54nK8fwRQBWVpD/tOmCfFkRz2hjoReAy1wxijqM9XZEYUBlCrHhPBLH20fMndayPy9bIQyiHN5
O7Du349QaGHC+XW3IeSmTa/T6qJ8lHYMxE3eVQDoX8vurmeeXc6WY0KykX0/Oi14b3vnSfEJz+IJ
ZSPUBD7vn7elLcHW1GMVBR2t6FzFj3a/Ufdot7rSJIXZ+91cKUPETl1UlOLEakL3J1nK254vDc0l
MvetQJfs1vTeKZBXxgC56vud9jm1c+BNp7f1R0c5+TRVRkTEXnNnnXAsd2s5O4a3wS04Kn6OEjsK
ZRR+IDsuOi20YGDlhmaYXohDEKHkZr6dqbJn/okQN+avhVLUy1s2T+qHRtLcHMTIlUNavUUsxIlL
LyPkzyePtURt5+hKS1e/+ToKmalzn2dS70YeOA3y1DLPozL1pNTjh3ct+/AIEnDGR7fcBSfNi+lQ
9G+whU+OnPKBDKEaomb7IKWsgngXmi8raXMsHGODetSXNDNmGnw6aShP1WvvevJ3iWOavgkZ5sPO
E/es2SryeWEG26ji62sjd05oMqF5VFqXQzvZug/kJEiAB2fa47ANEierFcZTCWp8CNXQEcudRmbd
IJK+W6eVCQrBQK4p85fJ9+0yWj6C9BYytwwmds3dZn687JVU74yO3gyyR9A6zRq7rrFvXw6hefBk
1Eoym2lo9IZdaXsNVDRYjLczY0teBo+Rbh8g3yYxcHJuha8D3GtCVHu82lA0x5ARfO/hQLtDOQ+N
qncbJdQteFWOYFWyowUTtlt9fQGzubWfzhSI5XNMXg7pUspfMAO4lbsxnNJN8HPIcqBvufhC3CAU
Y6BaweMc4nxgiSCwr+5XCQGTuqFSBzHJ5AYBMpIw6E1mDpK+iIuc6CVB0yhMuqR0OASNwU70Pfaa
kzPD6jbH5DKFi2h0g2vJSwlKoS5b305If25abaiXgYYNpHExOCFLhNrJ+Y0mahe5mouNBAcoU+Th
kH49otwJgXz7IbjFdpPk4zY6LG6rxvZHSgdBTMS/hu9x5wzZ09F7IHoqqKxIetg6iAK4ZzuCLfE4
yzeS/5gYfb0BAfbZyVwJTRAY7LkH52Gyt5peNiNY+eDnBDH38NjXfHlQ+iY5ElHEWPbkSauXoAuT
QrB4Qul021NKR+qn82IubbQNsRxNIdPdxebOPCJ3i03ZBYfNkjt5tx/DE6t8te4AAVBVhtLeO3fv
3cc0gjJbaC9geiRXc/XuZZyNy7cL5k0LdoVFO/RS9pY5RPX2eRA7lx4Xj6eugZ7FBUwdUlqbJdyy
LTSwSXmBbMDiWB+HmQTjF5pPYbw4DxInpfR0dyQ65m5eg/ZDyT5/CXDCCUVluR80JixFYyCjei/0
EVDdIm12JTw8+ic4EW8ejWKI4FkXR8M8K6BHDr3TW4Rj8qNAJmQ1Fsl7OVxOb+/yu2TYZwXCxGvT
Xs5oR70d7SXyTADYUqe1nGRwTT/aV91LMz9Nnd5VWchX9wi5PP9EZRJWWmeLlsMgXg4SbOlGx38i
xA75FhR7azINXFkTbuU+38zNe8yjfhJwWRsTTNW95R+hNMmIq8/NNlZoD1v8ob3UO/zVnTlJksFp
6e7wQJFzN60rB1Pv3CM3L9stM7fwjFtbHRArbEkl7e1IsiIk3BbNs8X/DZgT0csld0M5NAqvyMzB
Js/VDJQQefHgSG0bFXiYzBdLSLXUQcMzp6V/Xt/nBoKDsz16W3Qs9Q2ooDtwqmPttl3sXXPYguof
vwedCNpAHDj8s9dJ4fifCNr1c7fcGCMTFPbsHEAtbK6XI/RT1o/BxW2N4m7pHz/VLwSTUUYIFEgf
WUWkUmE1DfX1Y76fPuY0xWhEAJobTzWbZj+Skhkq9h66ef7uZD86xeflTfuWeo9uOj30m7woYXUg
2iSL5+Ap4unx1Mn4inmh2jo2cZ6FrB9KHvr60D+Md+3ShX4Y7OUm7u6RQMUs7mbpvDUiZ67ONb8w
seg3aPDdplNa0WDrX8ND7lw2bIGwGEfv6JndC8u0aXHhN/tpudEQmmn1CtlSdIsf1elNXCtjGsfD
FjmfnXfggkudCNp7fYAIEZzus+wzQ1yv5V8NKyLTVgwg0l8gpd1HXvlLV3EtxVDra335S2hKSVga
QawW9VVryTM2txAhCXZjzX8M0q45KEOz3exuA3Ngrk9okZ0sdRDh3AY6PC7r7ZCe0FDxUyicIWLD
VPT5ZaGBHC3mSuiaov/0aXxecc7oxn2gBzs8IG5F9TFApcXZvt28kgNYEtltg2b3Av/pFdKDwkpG
jQB12j1kZjHYQaPdau/dr4J5lbP9EPkGXuDb4bmr+DvWXnauSHUfOtkbLGsEZIjWWP45sS69e1vu
bCfHNxT/4rNTfCqNtpkECURlhPhSr+ie+nRLpzwrNmbmZ7NolXYJhiJwbwJYwIuqHb1H77pii2VU
zxaCGEEC5zHKWY46mZ3QQxB/8zDAT5MTO4XXt93oSogVT80BHnzQQMX80Dc2j61Lm82BtDMRIMQP
qED146HUQ+nY17CtnN1gDweWSKRnqwKR6NMqat+D6yrqt3r56IFwdNRvrGMkFreov7v3rioufoqY
ncvh5oTc1xlfg+UVwp6W8bHl6A70qQwYcoRSQ7D1uXxyYH6dXM2POLGiFdUIy57cbjWs/aD5qVCW
l+w7ilKafZsaGxUDc+EsntAZp++DUGA7PI6L4BSeWNplV+0rDUsLssVxD+NrTOPUfqG5u7ZRWNv1
sa0ZloI+zM7ePzw58wtgteosiyctQgTikG7O6Uq6JjIyqZVtSnu7dZaxk1JATtvFeUSUUOy6ueRf
JT8qraXWMT6U0RUk6dIu9qhAbEEULDdRW0LqNfIkVICOTnkkrkfezSMOwQXQqIjg8HaEQ/VOHDWa
Jc+8JlXkpgheyUu1YAGFZTUGWFwCWLutjZHRw4ujzM3ZOvXZu/DYLlDzMnw4ykOtfyPRfuMQnL6h
qoPg4PhmjhXSMi1Qi51zJwr5D/0obIwV1I0aUGm+3yE1JH6yeYC4PGbukCkR96pd1LeIH3nu0Dhv
NQnVAWSM9wu1vfWUIP408DWjY2FNcX1aZOvoEvAgjawUWscIucJpE6ZvKcjQFeZqKpZpDghMk0sv
vowUeWpm1sO0Oobe0WIn27ePqYfg0KPhRY92pnn5Ligvn+aSANlp8X5YjIQG0d5pqe1MtiPTO13c
vK0GQoFChmNYR8t6ttTfsUQ/JaxQvvDAyr6Hwz3KQmXv0DmBbjq0cY/BkYfSPTj25TkL5p+nl9lh
9Vg3Dx6O5loSzjsEe82v7YXQxoTjjZBsqB3RvsYDMT4q5QhOKOjGNvzlIO43V+pKxsei96KGRzNo
nCJLvdgZbQLZ+Hpzr3erVKzdEhSXhI+Y631pcmaRaaruNkbIJgzl3mGg5ghotxJHRX+sv4Qvfts9
zJCBVNcSgfjFLjcZr72rh+XMeLiSbou9HWLaDy8yBGjFPHR5gPEvzdTRCABYMrST203oWB88WLlB
yH+WA2p7NhFVcPbQBuWtl0PSfEE/N+o1+0eec5wPX8ut5TTC78B2KHRinVtw6CQeDqjRbi1Obzsq
yFw8ie5l+Fm72lpGac1wzHErt3ej0wjH3uU+dcQhwodDJiKI/I4893iFOtHswI+HBEsKWo1LKgPa
LENFE9aeUZpZ2urBYUQGBgHNi60dwptqq9B/c8Po6Pxo8e7CGSMxvyQosAnY49QpeJhs4qN9KJyb
Ruh0bJsX93EJgzMS3vQMigeCLUkfBpKUR+9zSQTIIYVamxstBY31cmtj5YtLTzqE2WmoydNTgtU/
zZTYaX3sykET0e+Wb8B+m1gN+JF5UJiWAoX1o73NO1u0e4itjx1llIdy6u72djlq0SyiwwFcEnoI
rTFcXGQ9CKkzulJbQiodRj1E9Y6uPDD6aGDCwyyhSKD0tHHWQVuyjfZ2B6Uw5wzjZ4QFx6N70NkP
hEFIt9xG/B1R0wFZQVyeFD4GNwTBdbsFiOhhbeXO7h2LWgyQRWpOL0ubI3y5IhTs8E+UXxrDPSXr
piN88P67RPNwOd+2SxyGArV37Ett+Zun5gzNb6HyLrRCcfh9bPcOttMlTabSzxMms/UBLt1dNi2Y
OM905BjzO8TaXhkcBYtJALtGGDnKB5FU6i17PNcIyHpXrmc+NjlA49Mq7uab68U+9oFeAddLCInv
UyO8OSnEycnb0s5HuEZK0wdsEDTWy/CT0Ng2e9FU8dSYiv836PNVPkvBUXB8uk37/n7yYYTYDnFu
MESTuQVfBNjJsAv4oPk3iyTX/KG5ZJ2cN1H+03pLyg5ijSFCIPrYZLbhK9yXaHSidqmylKV96JcX
DrIQS6bnzjvZtzZy0v+vPH1d6cTQ7Ch5pCso2MzarXI8J7zfYI1hRAc7ffSECv3Z2fUFKBgdh3mO
IATVj/4JsRsk1ngt7PpXeJYbQ7T70DRKgyNMTDeIm2Wio0s7b9/o+/BiJDKVfrOLjCTvudZ8P0YG
EJdx9+Q55jZL/LzxLgCyV07WnY2WkVdU2imzTB0pRIbiRFlCtk6wn0O8nvCVydv2IyF0206jMeLH
UGGbb3cLSnpig3MAw3vuPYAvb1LSO6TqJg9vO0yQO+RZg4DxB+rRZFe2CKnCbKB7SHERtQkHlniS
S2KsBNcyE769YaXwjhvg3K6ldZOd8mzLE3mIk+woFiD0wiaVRClefhO0prfubFL4QsBJKCyYc9lD
5UlrF6jQCQ2v76YDKVaYxwK3144xUwdak+lZObUfd/inIeOfLv2DG2ES+W0HpGwcntXiaUbKhkJQ
6hw/U37n58X/P5LOrElVLYnCv8gIZuSVGcRZy+GF0CoPo6AMiv76/rgdfaOjjmUpbPawcuXKXMle
ix44zbNXYgKQXKZrprwZn2Q+EHdQmgyHHUCio/p/cMR/2L+bhpvTrzlxroBaxEIGKms6WgcZAwIt
pWMSoDoZ/BtDgFkrNzZdDkwaCmEHZ7p8hQ3uTpjR6LPWS8IxZINXS+1u7GhI0/VZtZyACGlSM0EC
Uji6+5krNbGfCDgim3u76seRRyzCVRbxqCQqdUobZmoQTJFtOKbuafYhGGsiBn1HOwG3m2VejvKc
0QD3YIrooWZZjJL75296Zccf7cAlS6Evvs7Rr/tfhuuJc2cZ1AvNKtYM5EDlkWRx0g6/Ff2TvIZB
SV2MSyZOS3efip6a4iJ15ZnqQgZxezCTMIAdnzgx24tOWf7bes5kNrHWes7HDgfl6DLlTQj8aEJA
hO11M+U0PcGwtbCbivOg8+hMjPqLeBzc7kSDstXX1ebs8+6TOHg0HZbmWF8uPs4rqHl6+ChjnPKe
A7QwViCepes8SisRdPMrLX+J9ULcoxiHxCsItIknvxY9JGiQ+8D33heYwjOMy3ffSPf7fb6ccCgn
2w9MS29eRfssOF1K+dx9ahfgE9V54DBCSRE2pJdO94n5sDcdXNnF4p2tTvMeETYdQbvgAEfe3QTt
v+n5+zuiQdWFv2K9uRN6rRqgQ7NJvPc/tveRcS1P0/B5SXAGJJSFrMFf8AJ3jWIAstIrA0JIeBLC
70uCraMaNPS1bjDTTP9eO7LwNDYaXTEAcy+cAJSARoghZbVsjON0VTF65TB+hwR1OnvBNxAT55Ht
+eegB08I/2NO/OLcTRs6m/8Z2/ul/+leFk1wvjaYMMQ5gqUXNEd1CQJ/O1A2AF2WmtNFKs2vR2O2
t5PNJkSD08UEkREbgn1nX9h3VDoysw6GyvY7Vt9WdGK22GloHN/SbLlHhw4Ei/5p5Dr+vZmqvbN9
7hKgce003gRmenD5vhEgvw58JAQj30LHdI48W2JwRlVp6X7pF96FOTYwBdkgcDt/0XPulkFyGS9O
dVUisZEyl73e3UCoz5uAsi1q5EeSW7zCllyu7Zx1/mWHLUM8J748DwiJcKw/wr/B40RxS9fYgKN3
0gWHp96rGOY7gSZBEPirXYM6fc0W6Sw6sWL44XKrzoYgPckYVPzCXnaRYj3Pr5WBmZBt+L0zZt8T
4JmExsBV9jXNaQyaXz+YVap5P3T21CtP9XnCt9R8C4Uz0RA8N63XQhDt478Pa95Pov4Xs0ppy49s
9W8zR9yLeYOAirIZH8AlDr8U59MNzcz/pf8mF3UTBzFHOX2/Od+25W9KNA94WCv7e1h7cOiVWzjG
Fp4Mi/IutcUjNE4Fo+ho+xzPSBx8r6kHm8lpJ/g68+ftaCOd/vE0b2gDNfqwgQlO4Qwz5ORR4Ys+
+YEFzNVGcvhear3hWGBurGaOO68veHCwJUjXvC9isPA882NPIlDFH5knSYjpTDZjoMLa45zM2RZ6
HKJpic0ncGhcObNHv47N25FhwombiU3Gk9KFqHQY//SEd2r48d74qkDfeIiFQgb5l/sqLkIIANVG
AgF8MDKyOLRsNUyJ3xbucyxtOtPSGlH7ly14JHC144NpdtOPeb9Mw9o8NztAz1g40t/6OdBtcoDS
7M8DTAPYnPYWAegax/mU8+geDgfR7Hb68RENv4bPeYWBHqSxLXj3nyrop3a1qjWzXQiVIx87OyN2
ov8FbPn8MwPcuRnvhEC92/eNcGEPW6/u0bjD3f1iXREEpyuYinFo95U3RS3wCDirmS/Utll59CX9
8wz1mUTGKw++S2NHA/ojaQD5l70N8r7BB3Vx90lkQL5heQNtxTkOrQQPi3enGnQgKAmHyQA6hEyS
7nYRUXlswoy9YCXK4DHuAZiSd6PKDghE8BoqTr1usTT3RbbbIvzsRSaXWy3HyETdNNcv/RBHJnbc
7b8E9erivsfrfSkF0z+SXveb6CuUetx/PmwuqT2sq9njWtzqfbGWbRe3IrxLWiYF05CLxr6WM/Q1
G9/68IdZRyzmNwEN9vVVAfXRLmLK/jj1R+VlWDiPJeem+XIGC08JcWa4qjRaeTUR1CsWzhM4bB10
+sTJBAzP1vEImpXB5ReOZMGDjqDhe/0CixJ/pEzAJHvAPYPPErcqrBftF8tnIUev3XMx4tUQ3p0T
F93IYsJRTfjsCrcntQHMvqOOOZlfz7APFxZ5pK1LOs13TrYYjjXzeU1QQOKDeNIj00D+B0fYXfkn
XJ6LCT2TF83uCgOiDLawH0AFmVPciHxI3K1JQ6WZ03AOJDxj5IF5bGqNCSHS/0s2cD5cE6alo8GK
YUFrJMZ/VENq/1JhiiDp3/vvHf1O6ZfJ5k8tQfoeGRY50mgKWs/rT9DvMTCLxEj7yb5mrvGoOHt3
0g8T7irbk1/2WU+e1fuX/7Sbf4M1pXc9iYuWc1s/3hcDpx5cqOGCWC5McFxf2MszttNz/4/kaxVg
unZUoclfZuM0P/IIc3bQo8AWMpdTug+ORSWjoWGD6BOoNe8BduuHe2cijz50ySwp7Ql+lusMU/hN
Mh+3jcms+PckPoSeLcI42Iys+whp6dfy2/OAM+d1SN3rWiLuB9fQKCBZC2Q/dWwWxqOG+b8guLHk
xfVJhGK4GSRMbPfrmL2mos8mYNSH6V1Plu1aIm3gfcHKnJc+LGHLquSyw35PukH3H1viczxTE4/I
yUeOMn8RzrxL5zOgrhivinxP4uszqK7Wff/A9LJu6g2tO3agG0IbpivTdrQqa6ZcXLaIz8miY93T
Xci+iofhMF1Vh5ydkYGb/GaL+w/t0u3vSjj3YTwfdz+SIvYr1KLEQ9f5OMrLFh/bEYZ+9pMrBjXm
K6DnF6O0YpDXBq0X/frcrV5/zapcYgGF4VXnxvtx7J5r7IkAix11brAUW76SMHl3B/uSebyMM3s3
ktnE+fjDf3DA6kA1o6LwtUKaMNfIoc1063YdO74cYQmgC0jIhDrbAcxHwHpntfqJ86uzwdVY6Eyc
eh7//Qe0cIbCNo2iG5pg/vE65QXm4zDXzmM5ULaBplfCfMXxGiojaAne3mOZIiWBiyOLasX772/6
J/1kifl+UbdOP/mgZaMtPCVAYkZSIIRqIFmFifWYRe8dcDZAWII4Rt1jwBMP7vjlLzI3TzvZv/EG
4gr+Rq3BeKHFvvNJRzk6hz4z3R6OsD20ck7MOFoSDLEX0rzzxCHe/yMpAP5g2BcxCAO3XsyF0+D8
tNzHbx687Drk0MZnkCyRCWATbWhCKih1yfx8kR/TP505R8YA1gG9E4wCZr0j2758kofC/lFekRgA
gVXBAAONeJYeLVA6m1LGKQ3AOTb5Gaf8ixP9Feiz6e045ThENBGOsPbLMjUsZS+SHjccmHuWBC/K
8ylffVWPlF+ddGYdDVEphOIAsXLqcdxyNV2PhewGIHLMqKXLefbz4NTjzKZ36ebJ95ExecIxtWZ2
LojvFlPwrcCVdoQB4y+IF/27/xnJFmeKy5roiwcwTc7OXsZm2Tnwv+lKIAOD8ZlKo+qcHoRFac+0
62P+lwa9A4gPpuLyqdnKTTGghK9MlZYpOu7s7x9W3PRcBimcknt32j1Uv1ffCv+17PdsLZtvJINl
vXbf8gbR7ufdShssYbDSp210LOrPvobbQoVA0bNqs/+Wrfcp7Of5bViqX227v2abfMMWOgOEPX8s
717OOhJ+KvelBvK1tIcJkTciVDuR3WYrg1FA0fTxh9D/pzpvjDLmpqgjeZg4+bWZfcWR6Z00WK9n
+5Q+pL3fglCRjLBjjyQrpsOmsYB3jxUbjld+ufGpEq2S6IO24YJ5T0I1dXPRQj4hY0PyClTdfAEg
gW8ZxTnPeeEJJ30tg/mXRfTM0D9QVvZZJp7MPqubNV7rCKUAArnNhRWKPdS2itkx6/nAApn2c2Fl
ONNTthY42+Oge3rFvijsmkYleyEf70ahOh9zcDyBTyzewWsOKQ1eBbO5ltemd43W5PNVKJ2Rqy4G
K7bjCGecPehYvjK9tNXj8DndcQFMgP7KarIol2/c0Yz9l6a4Hc0RGY0VQ0SJeED6NJgGuLEH2goG
iQifpzGOjUGzoGIm6mEu2PkHc6LCaraDGujXpKC+VXbfeJAjuSkMp7vj4cxKlNJtplsdRBBrplxq
JeH30M/6IdDAA/U1j2HBQVzVvBQJkNPGKZXCTHJKWxga4XP6xuuaHbAm1f06V9O5rl3q6lfUl3q3
k4rbJ46aByfHnYT0Zy7bwn2VY6H0ZEjs7y5tlp1sv2hySeh6Ry/hfHnZ8LWLconvodr5Qucqd/Kn
pqaNi1xVf+SXJ+JP+Jh9I1VcZbJX40X2NRv9r8NseWqXbHeS93xdp0jpCa6GCxw06o7q5Q2qA8/K
z/FjcddnDbb1a+Ak+bqcJID1uZBnt9tFv5BugLIRJQLkKIbQfoyt/Itwg3g4SQeTZPSHpvnJ/NH6
k9JCsdXmgUC0z+vIYBbf1JOBSaCNx0ruPYPTS8Vi4G5J/5oacNIGXHMhe9Wf9rXcLnPQP+UPM1FC
4i00OA9ySETHD6fDSkv0poyaI//GpD93wo94t7gtsQ/lqf/tnPJltc9VAp+QOooQiLi70psKR1gO
ZaQszVxiMBDC3O2umQPWX5GRbbLMKvhl6ujqjStVMRhidFJPBBorUak5bWsq6XqMtKYzUlx85x3Q
K3kf3IGTWQb/15HndmsJK6rMub+iUraNu9VDuby9ZjWIi8epNywdiVliVo8xH0OSvyfivTINtdSX
3n5xNjDnXkORpczTzNUAtYKpkct4OMPLvcc/Gf7cD6fAE6TdfoFKBU9plRTeE/DqPFP/e72RFGiL
FQtA7szvrHrYD7w7VPv5cIkJsrN8rYoxITOpRwAD3UuD673y9rX36Vmg7gml3gZ3yaLF/zd0DxGt
XA3Uq1iMUqqOVME3nCLiekTdxJLSMKMVbG29Vfvzdoieqi35UoR3yWANBy6lU3yi1Vpy2/e8xDke
+3Y4NUb1vXil5rB9rXLZUXpbe7hlt31ziHRWDcqUZ4PmiUmk62GPMO1G+CXSqhvITpQIZ8JbytWI
kTAFxo6o9FBxSWzavy8W7mOjpaHE7m44sMw9St3E4pdvaqJh6TAR42P4pnL5qMgq2PyHZiSXrP78
EGyNYK78ARW/sZbXFtOH25Fzuv++HkG9fhBrKhCkX16CshRsZbAIhrLSgx0hS8JukDysV7We1lZe
nBLqSPqtcBtycmZhFbtVT4LY5sM7aTMQxBRWpi/ypz1NAwR1X8kyOOESdqFPOVNzN8nDUaXVWenx
Lbs1EmfV1J5Q+QhAzKpxptyFcTZoj8uo3VeVcn2l577FCeu9UXA33taf+TQLtelK7A81Mb2Ask1a
tmQyCWpxGZbnmTEr5VVCDPz6ztQp0c09/BYbudg8G2L+d2UXgvNugWTJIlHXxd1/kp1tVmxLOrFH
nR37ZjEZyB6zpef3vSytiv73rVRmLNxN8sGVfivTWUs0d49kuIOhsXSJ62EP/KApeNZmIZ1ZV984
GFpbSNwM7v0eacjw1N1Dtu/8FnZeXMbx1IyfJKM4cQYy79VZTL1HstJE0groC99X/tEnLstU09xU
v/VlUOBNI7gqkcfLk1MImbxba/Cm7e5jHHXFGmpyIq+QuxUMS47NqvfzciOn6PpWjb4svuvk6Sqq
3U3NznDbnqtxe+XwamccrF+Oxjoanoe8teRuIRE+5jNOJjW2pp2tKl6pzhvR6ftTmy/63NOhCGu3
VD0WuCo6JepLJj6nYGwhI4lVS3qbb87Myjc2z4k/QaTy9HryJc+DhhPSRn165AMejzAtdrIWGlho
5LIpvHfy0xOfSN4c/eGM5yEpwrfViJaS282XnLb7JfgSrTvMEkd4yfY9MR+t1Ro/cb7Q8kWc/Q4P
Rxq8BGPWfiUltxz9GPsIRnW1rSfsw4sCsyEqtERXQgUmusWN32udHeNh8vJb6D9s6StfS/x0ayjL
CRjm7X/eawRYQuJriCnKeTyEHQ2s29lXWap061Fyr6v9jvHAX1dZ3KcOKW/+EjKXF5X3Wqov3f1Y
a2Cu7y87yp1QceqAZFQSIu1M/G50MmcgQuMkK6TSmNwfTy+fJkKNJ7kkJRCB4eriXTjsbX0aJkMN
pTOiO/hIqHJ66xAyVFv+VWpIHEZdjxrBIU8LW/S5g29nInecIR2F2FfRE59VgNbWOOjXfMlkT0yp
Xw9jXt3KctSTLg84XX4P+qF0hZyUhZB5bWcD3pIkNNRQ/thPIA1amQfz0X3WYxvM6YrP0VagNh9e
ciU5pG59aSVveBzZ3oBRkU1jU9wmBJYlSYCvH6+0Py2YbCBXhO1tDNImFwDUCQa1sQa+Ax0Ukivw
Dvm9OnwpXjzx6iFU6/DOVKzdNgnLR5h9eP8hPjGRQaET2St05wk1AXc0FxXvkzud6OTl/FvbAowc
PTohwknGZsj380VXjbhSGLwW0qXyO/ZzvQ57NBUv5yv7Ok/4QUq2ry/5I2zrKOUNrJo2/icglmOu
f3P2yDWg6YP9+3vNSmAKME8fL6haxuX/mappY0LdDxHbLGcwfuuEAcQ2TocjBSoKjN/IFmFUTzT/
q5jCkSVlKw8CTyYGGuQoI2f5nU0cIcg/pH2mQXxqbwl2VJtn7nFDXDBwm6EW4KD3IlIFFgHAnwwV
S7ln8qz4oG9YnCcHKOFt4qProkDVA+6rPrJXFIX8NVOXSya+vgqS+769byKonxwj8J+E3n+thfJd
MkM2dIGUReGVXO4X8BUa7WpJNdwEF6/UWQxrIvcd0UbCbb7oDqmQfqndF+uejlrGpXUp0lgbTv07
tXNX9JvZyypOxS6LbsNMWcEXhbAa1BBOl5/fJNJ2TzSnuSkdkKKbupchp2SurzM45sUkeAdwkqmZ
+nUwIHsLIFSX2bJdClGTWdWG7RSgm1pPJHX/XiTGRBDp4TVr/K+XBYMzLLKVGn5DonoSZpTHlvaD
qUk92sOaFKYxOB062GoRM5V5T2mr5899OdEXkuyIn3k/LGJav9TzZ+HydinIxNmA1HPFHqashL+m
mW0ULapkfxCd+I+023tV5pZwinfZTRYdilXzMSWlnRj8lxLczwhi0nGK+Gxww+FTAIAeSyid8xv4
2kXJJvFlX70CyP7UavRXPRDf+8KqIa34pJMYUWlYM0UmhKo39plN62rLZDU9tnT89R5uT7t/8tl6
g1mDJWJhjrYcrhltDn9xvzW4sWQWEbhPSHiO/1gUjEpGIJesq22yZutUAqoRQKZm5nd/b0Rnicd0
9tQrukKf6Gu0PAH8k4yEasEQbG5sSFGOwWI4XL8H7hZVgxWH/foZZuv7Xvef+zv9uLgcpD+dSZ4r
1BDZ2NLqaX9DYZvslYDo6fI4AJ/px9SFSUiW1RHDhC4/JSEm9znZZCFJQiZvy10+vYZs1O/X6n7y
xW+y17EsbW1jreBRiiiDjB72wPqYHuCPgPABgWnOX31n7Vy7vVHZctAgZUusmCgxdjtfJXCDsvov
gZfcWLA+ZxTL5XHNyTzGuHAhmXUpmwnANHZMUYUjbsYni/MnMaKGk1xE2ck5I6b/l+wyS1olZw3d
GJGw7jQUazvFXEFI1VH+9V1Mxlzzlnq3a0FFc3WlemAczOJc4OT9JEhbJdHbfVx0BMenr4NDNd5j
s2qmnRLntSSukvbVNj51Vz7kpK2gvjnUSBXzObCGhaX95dA8E1wQsj2Mn13572NCfD8cupkQyIvJ
Il4NJK3GxJay1ehHFbsfFuHb1HYyOZh5xlYvEbHBOo2262Sc/Cwof4rou0nd3gO8wddBK5GtloKC
DumUUBTsegUS8nxREzx5IKBnABc6z5zPArWEfZ3AYU5gO2uU6LCmGbJ5yzikNqSPo8/UmY6+jDuc
96dR5DjetsAn95k5PT6jFrfD6d/A89ese2YpF6gNV44kRzSf++ccAdljKbeWSrIGm2v3zhQZfN35
7e3JB0mHuuawiXfljEXKbKCopbtOcks8VKTRPmnIcAbJPh0JuvZ2ZwbtRTZT5rRvLIgSXr5BW4Pp
Ujq2dnvip62O9zwroMEDqKHVKrlRVHI0wdP/6XjSMCxuH+heR+zPzLOM8RlaDRlV3jKs9YV4JkOx
AE5up9vpcoJPYk6u8fI+1rL1OT4JRRuTcwfPji+DqtmfZedIH4b7syTpuuh3xVHzJZcNMLoHIKoT
9Bje3W4imqfCKvb4YDuNQ1uesZkoyXGnR5yToB7NolE7QCMrf+pCwAS6lS4bONDBKhfTY3wkogv1
PWn5IwptuhZuitU9aJDyLUgs37r5A7WFk/zdo9idBr8coXXU2wmFsJjSIYCdLqTNHhi81fHSDSFU
RhlyCllOlG/ybnqRWU8XFD/10fV5KUmIlL7oH39/Wn1FFGFjw+12RcNtUgLge9KxyFRwERlzZ5Rb
7cRt6d0pAOR8CFtcKD6rLFC9y7/Ui/ksxnRCm4sprhRbMmPIFEeTpjd3WttFIHpRZzXeY5FQZ3GP
xjFFP4qOCabfob8rztrv4L4a/rGZIPTJWVzJurseBBt6aDNW+spBT3mE8U87vtk2dUv18g0RGQSt
5vTWv4Z26Hc6k+FpH3xc0Xm6VBFwGF9qGihPnD4CbG9lR3LRTNKtoQ326H9nwqEnTUeqG/KCVHbl
STOqpe10kV8kasKW6aah4EPxhSvDgdPvX/o1v/+IeO6SSTk+LJmyFURTFZCPWaUcCN0I2kmRjPqF
I0qDiDb4a8OFrYbVVlBuTgOUemdIYZ99ctNdE5VFKKJR99naEkbHl/4AXApWRiuWXTTZM18pw2iP
96NwEjdCEEOARfmBSAAJDAw23WAsfa976aJdYTfhKia1vB6L0jJWaL8xKfWLVfxb/oj/OAGsZtZc
p7tijrbXVSLJl1prz9mAxgJBuZUAvQjszCacmh6FRlDP4qabcV6MRSzbfC3w+An3qcii9wHVJwK0
3dzwyHzfuv2KlPIB6Db2phdpzYDr2t5QbCF6LhN3rY78NU7ajafNqjMKM7juKpJpSyvM7tt4QVEA
Jsu8awdQXo9zLTvlTr42bPkPiRGfiX5HR/ZBrGwKCO2o1fGKZY+38H057CU/++2Dlvm5qP8oSYoa
aldS8zEf5hJlPY1HTLutWFRyWESjV4x0pC7IFnyF0gAVAcQUKFZZXJuX79+zC1tpETxM6nHSUEcD
P5oW/0B0eiBuCvPOgzflOJ4uBRv1HQKtxB7epvimQmAUR7kCcPYwWZVrqpPWJGxhdjxl9uLBiN4d
gPSdqzeA3YVKGzmsg3pneKKjwHvs40O+nrwtJFKOaLV4161lOuNEuqfPIV/NMsQc3k33AmPQpw4U
oS+Hk/XHzmcP7z3r6NOfuWxHS8oqyEDfgQvQEtxL4zwj2WrOWmF9dlSVsQV14cdNYiqK6FdGKxWQ
1NhMmr/YkKfyX1Tl8Y12vRRm+BhvUyob+A+Ugx5KIO4ggGFiTEJKv9y7PdwK0dRmOZaC4EmUEl+v
j7QZs2mY5+c92nH7RM7bzde40ZPvyDYxaSFYQPN1fniG/aWs6RRvdPsxv7RotQrv99KwaQxzYYaQ
l+TrFFlf/yO7s8zO153kPrdkrld3ENOSMqr7YeKXc+kqOyMeflmMnI2P+5GFcCOkXjBLo2xVVc7w
T+GYBFRnx5QqqZzsd0+VTxVNyMcbTIENmmWqjoCpoBdPPhVXGQ0eOwP4jcYy001H3v5W3nhOGjxd
JHBBpOdsEolvXznUNnyLw9nnlx5qTW9Car85C0wsg7IIJB2FVa3zczWXb1L0jvKFztMjONvLTLJR
r4AWwaexyPG1gGqz5U1nXqhEo/ehSkJPte47zWcvDQW7c2If1UdEZsAbrMdFDLufzhk3cuI0V49G
+UF7KG9TCguCyd8kSDgXbqAc94H2ZzHxtihC98qC3ystpWzKprgycRUUSgfOs+qF949K0gl5fyiP
o2ZwlG6KP+2YarTV1bZJxLwyO0+yu0vzY4TNRqVRcma/we6mFD1dVLlcy4PysQmJy7ngZxxJVF9S
cbd9oaMnDUyfXlgU6rAGq55iqee+AOQ34aBRzXnTWAJTGEnr/SYiWN71pcAcIAusW8inO0voLPHn
2dKeYfh5/UxCAZ82albE4INg82Mq6FsorICOjUlzy5orY/9Old2qWRQVt9KuXi+71K33Tv9an9hT
Ijyznst09oJj2uUG7fDTzz4lX75R2bJ/FPKaXxNxuJShx7Hbzo8NL1YdBaSezBidB0w4RRjIBVFp
0qUidYy7bci7nr0IXEg7RCWaGtcPx81Oa9fipeE2Mrv6Ug5pZQ9zwgk79WMzTjwgaA+EhoclbU1C
qCUb4Yxns0bFlJfcXV5MW7Mbt4nua03lKPtTEYZkZtbab/RxtHTmpMI9l1X6tZ6YIldOz6WndoUY
JbMEnucHDmMPO6L0Vv1YviU73VQL8d/0986IOhqv7rQjFG2U/IGLngQcf/x9vpnKVg8mJQBFlb8R
3GrBy70cpT2uzrZCiVy8LIp907r3zzb+uIr8IyG+mOAmJfhq4WtdmNJnc6N6lGgiXXz8pf1mSrow
3oJVBpC4ku/7eJl9DlJJOY9dfi1iq4H5msWWgdrssSgfq8fT4tfG1y8kO0dnL1tVGWaI5akf44eX
mWWbollXRA+08EBk1sCkhpzteuFLzx31rFSjxst42E6QPlAAXS8l2Rq0GaGtRFUV0S0/ULGkUH0b
qtQ6lC5f8v25P8AW4r9k1A9G6BWSVZbuyeXvvuR5DSrEqugjwslZGhWaaBju6++sOcibcvZ5bWXN
HqpVO3E/bViB3D4rWSH8EkNtcp7oVt34suAZL/vekUOA0LbSu2fcZ9N6XRGKK46uuPz2eWwVR6Qa
BdlRNetbR747JWWej5UwbPt6WUONiN6ndJuJw+OSERa3AfPCmDg66e1s/v06zKimpESPLJAppWQy
yNdZJaphpm69nKjwOZFarwZu4rOojWVM0y2KsY4JMBJDlmegtqa0zBV3DAUn+4QWqvgioo4+J6n9
/k2BovN76zBNDITGBadNwBTaw1pBr0BkCDlXTYr5i4KEKLfxY+zUB+dSB5C/SfDLcoPJkRfwl7Sf
SAJkQzi/t+exAvzuEX1SHEWyMxq/cq3IlvBbRBN8hoCXGzl8RvA6aOh6V95UPtTj/rMsD80BCOEr
pdUeud5pFP9Bl9Y3KL7UXmlYG/RLupPQ1EtHR9IZduzDfrFhKG4RGOeidB/ICALO5IQTLo6oJKWw
rGQRKr/Vj+hB0szz7e3haEsZl13OO+p5rxO2SbyBYLRB4jb4dNVcvgiRQRlDEYqg/Avr6+tAwbSr
+Jh0Dg9iPBemh0+AlB8Sf/tAHbhtzsnvc1lMxkphGplMS0rSqPykbIS6l8r7KibH9JskTkWlANjD
51mj+AH6ayCdqV8Bacd24Z/r3e4DFuCajE1uqvMHgUJKhvr3lFjdvAqphQZokjaO3YFQaGz5Ox4j
sknpHP7BNed451H75HJH9MX8r5eeAxNMLrwz6y0XZQ3L3NrmsxYuBF7LgTFBbTyBsxg/7jObLoZT
bIWpXy5Y131EHtYp5wRIAHBt+8LPDK04HzPWZsEa0XUYvVZyoaLAHo/Ssf1C6yS1XXcUKORRbqAP
bMH0hX1qmC+SC+5YSwInnnStQtmp/1Q2tsn8FerMQQgrQv/v4v3bwZoQW6jINT5exSC7AifoCwhc
Oh3FooVd3u4u8Yv5jr4Xg1TrP0ZjW7gxtaTtodrf3RYBFbDMNtB/xhSBU2woRO2ysA3k+YOrhaN4
L6VWTsxtYhWgxzLZyifqzTSHRuM79DnzPjEptXgiZgO5JduCMHU9vb637YqjgX3/GQ2UXnCsWO+X
VSJYt6ci/mjVQrVi+ul84GzqQAfW/EMGwGz7+fZIq6kuVBIa4pkqyS9LmVe/CaXX+KZSD3abUP4d
VnOqbydBGj68xnpC9AGohluybGmvd+C4zs/DjVBxQsOCzYheSQecpOD528Kn8hhNbTPdtD59FMFy
Y90kjf4R7491nyVe1xJOSpztFlAoUubT+cQH4azKeVltmKJabJX7nNi9cJqbMfor8InE1sVfObU5
QjNuKl18Q3ic/F8SMAQ/0tEIpz5OUH58kOzTdw2RRkHL6JPzgE5FYHtVV+9ZeQY08PAl/xFy6ca/
6XHisRjPBAKO/FPvqku+ICs6F1H+7gdaTFdht+6DcnGnJ5i2A1gxu3MH4E54K550HNAVU0WQsKxC
/UdDRXh5/DT/aJ1qEXpAGYYKV9XDH6yTAJ52CZZZErmD3QlkMOvih9RWfgme3cpHiwE5RMRFb34o
ZpdySvVEekK45g67gFMyiagMBtDmZ9ZTDIAtbOVQnod5cYwPIh14qG19Ei5kbrz5ANgSoOqWTzzH
BLjUKrRBOqsaK6MRife42zXOb1FyjIRV/RtTJoBYsLHzH4M2BNRFH1WEOMfmH2mIUIS2YlPWLXA+
IDaYzHnTiaaSFOPmc+Jt/8lH6h6Faw1sIkBgK0NSKC6pgBlbxNSwJYPajMp7ePqAEri/MpefpMn2
I/T/tDPjbf3/lXqpXalZPrfL77kJCQ5W6eYZcbLAGkBXaGyoLTFLv5UmcB96OG6nT6zBprDWFfg3
2430wsPrr0guwtI3widbWlubbEfa/1g6ryXFsS2IfhEROLlXeY+EEKZeCEwhjDACCSG+ftapnpi4
cye6ywA6Z5vM3LkBjG6LDzRMJqWdrTnAEz4oSqVfTArrnNKz5R0VhyGKZMStOL38bVvinMoxrz1C
BiXcEVomHbgJZ6Patu49YxbULqc8Zj5NtvYVhoKHfc38yBjlzV/pTQ1WzV6JHNxFY4IuZlU6BR4J
5+gcPXOCuMKMKHRh9s2JjTPp8AppxQHays3L0w5Xr12i37fuJhsdzRaYX18NealFdky/OacXOiIY
/QLkUBHeoD2AaNbLaoTndvG7nsmzh/VlaaLUn3wsEcVLMBcY68Vr2wuDI4X4Mz3ZZ0eeDgeWRBk+
6bsgpejnb3p+M+rWGE4vZ4NW5rMarN07KyaS+wKDhcdOtbDMuG8H+3vASH7ruoSPYiIRlQ0F8ELV
m223gI64UhnQZ8Tv6TcHL7D6LpNrJKPoTR69z8rN1yftdcy4EzxIS9esl3DNetC+C4Y5HfZf+RWL
rwhLytns3A8XZHli0pwEl9Z5s0BGO2uCtXFAVzK9r00eEZeIGLL+ml3QcqTIQt3dvdjVhN4vpwFH
qWW8c17WKC8wdZ7zGtecnQmEbespY7MJugUNyINczeEC1MiHixrWzhxcnFt669IGLBCXmKP/RhLQ
o1nRrwO9nVRAZhrrDAGns7Wu2hQbBv2/huQg1vZFxnEjnEK7Fyjhf5VfKf88k/7sxMwzAPnOUE7G
M2YElaUZgEnINVOCNSuyjmB8ijFwBkZ+MkfeazHy4NDmik/XFhUhkhSnnGATpPMNoQZsBO9lnDcf
q5ciUZsIWdTFedM90vnba87z2B0QJ9nbnTb2gyhbMREppmN7q2ckB8eABamx4hS4YGk4fZCBRsl7
xUHgd4ttswyE8blsO1RNzM1/NyOr9P+9t9IfsWy4C9bTQnLKHLyBYMgpL3PFK7akMxIkx4MSiH+B
I3D08sui54GMEIvPvxf7S7KcqWiEv7qozH2Kk4A/x3DgFDOYd4m5obGUAGZkSgwevwbjasw1kGnl
tfYTmj4apL1oPXmDXdqjfGw3IeFO3UnOKKXRpb1h2VjGfs2ARBlATDkYaS4BIYE/Gq/q26M5fS0o
6RLw3Dqt2nAx9BxGvdbEipaJNt7iMBgvPnE5fW5uX+OtGo9DCduTDu0hvWcSDtJ2eSXu+NSpFArq
bgwiojHTcFveeTMP54Nh6dcfELRUmvc9I5Lhxxaj5EpytFClYwmjcuZBmD4gYyqe9U+qEsUBGjJP
5jgojW/GbIaJSx9FkcpM4cBTGfdEop1ebJGBC2gUs8eX86uwKuyMJfcwGAYy+F9PZElbS+nlY7x1
MIRhEtd+LU5ispDfAmjImWArtvcKkMIEA5rp/rKYdVTJ9nh221ZvcPY2gbQjOtMB9aI7QGxnSjkl
pf5GFQfk/JeFHfxb5Cnj8U+H9BBuQCIQIa+tG9CMvAUiuiKLm5ZugZeDZ8nLry8WKw2D10Sli1Qn
Jw8JhPH5fU3IKLPr7OLxS98kUut8ELgmHT0vswKlmFL7Ol+Av4Ja8Lk805NEF+BowvU5Yqx1CIaU
kTxJqx2xQN5SbQU9czx9YR6vJRdQRnxruAP3h6+WUQdO8Xt+TIEizoqh/Kpcro9ZjUWTzRGiS6UN
Bde/NKgSbKSRFV0piKb1cE85mC3kBmSvBtJPB22tFxvJuS+FK+aTmgze23qmAHSUqiV8t/7ZycwW
TJhQaSmimSgYeBXuPa6WIJwC6mZscijmWdex5lEmnp2bAyByygi4K2RSu74j8Pnb8ugcc+AvKqcx
4rbkDrJp0vmfrZ65R/mriLB6Rq5FlaOiYUC3aL3T0xLXgy/ANiNZzESOdwTjC0WX4i/AZmKxwA4L
lkWrd45klsSEkUXeAylHpuIyOH3RFRMns4binHr5ISRk5hPxhEud+KSIkRwC8C268ZjbFwXDpTAH
ACNfB9ClLCYXtoUjtGOHyMkqn4mvze+K8zm5haarL/Mqhe3JYjK/AUVZjim87xDVmiNoAkbEjPw4
LUCgypNRMfSCcu/tFNUKVERtnD6uPCfjOjauntQZj3kN68VQfTJQTdCrceHUpd8/mhcwT6x1PwGw
waA1wUiOcUHYWcqTYSYs+jr7YaG/TeQMwN3G9JgewLixg7S3utpMSkMtAuLpeel0wdWmGLzF/SWb
NVbqEohBgHDw1PpjQ1CRBEkgg1QJXP9i1LUO18t4ArzP15KpAitSLuVmTQn6Z5wSf3Fdyb7c16el
bQYAJAOrdgr7GCpmzxwQ3p7zK8nhuXiiuqNjViKiIT3rdUIcoTUt5w9rRGdCRn9Rzvfd9RRmgzJU
XRbAj0rCeZJmxYHogwWIGEzmbdBymO8IQsTVZtQIRhtCLPG8G8LDRMv6qWx9JsWCM0kdhBIi44UE
4jQzScAonpha4d7JcYdHXtBjLxLBKqGFOMvGjcoVOm6hUhGPzPqFgxPkAyGYN4aA0TznZP/+Fliw
2TJS/4T9dClOv50OvlQLoBIFD3A9T/AOufOy+4kcioFfLBW8GymN2PkBgrzFIwjAIXVo1zOuJnRC
0A1NHvd6Jy4v04md/e64EAaQSbuzjpsHWAYjquK8r3hCgF+fA6bmc1obHvKu8thh70t0hJOCdkuw
bXKgmdjcYER0tN4kVZTGNKdMUuEeyLhuvVs2wiFkQBwtIxmxYybRnk1PE3lhvLJTaYAOnva3r7We
jDViWmMXDuOcDDowDgEBqOpEoZyHZveiE3O6xubo1/k3vyyvqyaEJERran8OQ7sfsgggPm5A0eTJ
N2ViBWpxuBhiLgb4yqOX0CsxcgBRBSs7V/kEAUlqayPIP231pLKoMZLTqyUxrAEQuNgjqOvJ1Rb9
eM+52LRJBK+GfhD6DueQkaeD6NsN+8QsoeKYq4zrN6ZP65jykZuK88VP4k7Q2A8nyLgQMWv6m4kJ
4j/9/sVuA8hEJFFksDeRex23wTsfI0qn1H+FT+B6yjR6b9JzCqRW8UctQ999PBfh5ugImO7fQkBE
nctGJUq1024dvDzgKgrJDwQEJvEYduDQFpK3GlKX2XP6oUqU4+0lPHxfiqpwnJ3nzZLrYlK/9he3
HxrEQxPe5kINA74+U7yexxmxNR9wU1AZtYsMCsq5Z6GbBVUa+SXsMvpFGnkRk2p7fwfjH09vO2yD
GS0T6UYi5kNCZJyu1nzNHsZ9wdkzuV149+AradwiSnrq8bP/4DIzeApEfTXf87EC91xHuLrH8Dsa
j1YIQcYTECVkI1LUiz6WlRd02JUrDClUqjs0rebXEvwexLZNJgeTuFk0Q7EgBlTQjZKpQcFtjjhi
d4KZqC+e8XkKWDpklwt/x/fwFMvN04JPn93cF1F3vBzwIDw5WIOviS0hF6AXhUHFkkGZNaOWwndd
LJiT8Yui8rWqzSM8zTUXIoWJ5suEnn58hlnAKyiA26upoHrpxTuF49kIi+pln9oj46NHWfPbmP03
6Z2e02IolWFIX9lLtN08O8HHME461aiFcqBX/2tsOFD4DhXmKG89fCt02btEvSliigcMswxTU0ct
uAblKw28kjwYLG7APUPwo/AL+E8eVqkkHg6VRjBiWuj/8MVYl+qsoxf6UAhkW5swlOngA7aQElgw
Vf9GwLJ8G9BOgl+dNcifU+DTC2Q4Rry0JLlqaHy6x6Ce08PaFLb+xTy79UbIamr/AefP7AEFMvUI
9TgSEIjmanaeDnxcpsz3onaV/LnQrNcO0jd5MPjRsQhV2NgQcNxjBExUdPrRuUXddoia4DsvY349
kmoeGEdePzLewNCuZN5F4wWIASEIWIUdCSvX4drXVs/Gokj47cF2/owXp92XZrMyuz0PQT/+9O8m
QB8Op+f8lrfb3t3mA2oXT1C6oy5hcNESrCdnHwSCYP6akVAJ1Dfg5icMD8q0Gt1gMnAu3MfG6AEO
o7zLTohYUOV1iWShKXuguxtNNaMIzwc5LANwxIEP20QCv22OU5JjwOuekVeXDUdLBH95h+zCg0UB
66cSe4UScPvXWHHHtPQN/wQo4NKFBn1Qn3b2B9LAro6ME1HsZR0p2ynakQghV9UFRc4jpXyHC/ca
JPrR2uUg6hV5iRrW/EJvjnyYLiX6H/9U+BY0KC+z8hpwKcWhBQdV8pCh4mUFD+YLlBIzEH0xcEQw
JyzYWK442KBgUHmCRSe7qzwBOFIaSkHAQNuxuhHcJaT9BiWbibVjmnmo8JlpyLBzldnnOZNtGAbS
GVz0+dngj/G60/fUrukho/QLOiygI3Avbo9PqlpRdp8tn3UBsSgN07TR53RSenCAfoSDJXx74FV9
ACh4Z/BYgborvuaUcDlvMmNDzB4cepTwTZY/QLjO/lnn5mnpcdpAWb5CBMP6imuYH/WD687nKsPb
F90tc0Ss/FMxe1ZAVyIRINL6B4Bc61DRxhQUMVziIaoYpKgkUO43089oRzoXvaEex2Ucx6LcbHVe
tns40Vwe/XS/p+ydVO5JKDb4WVSaRo4wmohxtdcL8pZQKJr8v5/FrWn5B2y4rBQvFhIjDb1xDhje
MF6zxtuU8UPng8mAo/Z9PW9xwwR9v3tUjY48KecjGqWTIcWyudBD/6hj9dXpvNEhFcBTX902SMNW
yPvptUmiVHrJ7vfDWNydXH41fkVxCJsXfnz2hNtWF8bhacZLilW3RCtwAbUCw4T3B9+huBzrL5vW
0EF7B+HITXkE4vvx3nSFVMCgv++jNJL12Or5ccyDMeImKa1PDsZktrPCyKlPz/qGZVhXj/dVcSTy
fjg0ZRtMgvQjU0hU5g2frpgRB33XmKGqx1mJYBRgF+QrpSQEATMkZuV5JsK9iArgQg8r3BI3Kr+8
4dg39tdJaBFWa8QH41Ca5zAl4WaDGtjh0/l7BS+TT3MjTp0fq6h7Yv+QPngIpBuf/xQjmn1L05dB
ypSNAUB0dPmE01Ts34Mk0k3a2Zv/+cXIj8eWf6347q1yHqCw9tN54tRO+qqzIV5OYamHK+vs9k20
Vi5NNcOa3AjMaIKAvGSBpXNNSChw0JlF0lg409+z6SWLVTwyNjhAiPtU43i458uCLF/FDpzT293t
wjDPWnxw8DASp9nl5LITg6PW8fNAi3R/86DafurGxlhR2BJQkt8LYsYEDklxLFpqzdiFuhV3fIka
5G7Gq+G+ls5+LkfryEwL07cWizC28sMBb9WzJ+lkUfQUsW+kmIfhG3I2eiGQAPZR+gPmjgUdxOWL
fkAoo+c8AMNCNMH1tWI3xwO+xiAADh+VTYkVHfW9scd9lv1Neuet/+bgKaj18SwB1/LvIYdgYGz8
G81VzC0u7Crgc2AMwHF9zmQSrp56lrvzcbRc3vXJxLPv+nyfdm4WhzuOgX8lBTc4LDGhyGRvay3F
gPLfAsCf7RYTAQb4Gfw1AZPR3gYS5ne1HUXMfepLYto+3WuJlKT72j7NRwBnwBc2iBMjsjjMoDtT
TJBgTyLqKfqPZEf8tPBjnqZDH1EvP3fsnENsvQDbJJQex0i2eihDCJ49ToqID2APHBeGaoEKE3wg
zSLjagg5EAdKnPyCVFga+6u+nNiz8+SLE4niUpfwCyWGUHGFAg5tjKWiy/7TGyEJmpazN/4wSnYO
H6ZkHp0LMoUxll8QhQa1Ruu2MFgg+lAcTgAVZ8gM9kNU4U+gB3vXQBNXg9CKjUEhxgSdwF0/0UiY
1j0wO0MmYPRMwLYCCc8pExfxOqHquIMo0mreoFTIHTYCWp4dyPMcIJjOjobh6qHb4rp/OQ/UbkhQ
dwjxqEJ916UHxb+U/znwIzgRc5IPfR3kBcgsNtyRbhJ7s73EB7/nL1Gf0IUFTz2H2aYv6sSaJRRw
xHzvtjYqoMGTrWpBTze7V7zhpXCG07PjZuC2HCQzzbioQklaIiegdvSFdCYRLdQopflirm89gJaF
hiXOypASJ+cKiPlxMTnBj98fBQ97+GvP0NvrCbKvVEwhv91fJ7FCrr8RspzsZUvWOkS7htZHhKcb
GNYiSTCyjWTziUgAVSyTnvkbeC52wUCQpXC4kfsln5UIE1nM1heMYfh+yeIeEvduBtqLig9yVer9
CdeEkQHcmj5U5sxi8KPFwoXYABGEu4pFDs43IyOkDedrxaedOHdj5jkLsS7cMvwD8k9DyRpjfvDj
2qK28MJQ1D8vRJkrkhDAsM1H/9QR0qi64e6LA2dGJ3dVLq/QR97MW8NjxOpPFhdjejQpkmqsqldn
kdWNlCgiEmnWcAZEcnoa44A93jyR7Oh3207PyKdrAe1rZubHIm1pP5snORnVCUDhEXtrugMEk0Oo
nLtHnXXy3vyKB9r/53TFmQLLkHEiUeKLsePDhm5/UzItrNx1x7HozIibte44VU93Yt40B8vYxJuN
T04/7Anscx638xMElC2NnmVD2/fdAxiXHbg58hluIseRdg1I/wxw/Ef5uu5D97ugwRU4oE5x0yjS
GMPuG0DWbkuYF5YN4HETzMQ4tQjKcFruDMw5mM6Ad270+4JaOX1EdbReyAs8WoAVVXszMGi6Q2OT
kYGP8cJ5c6Z/WbcoSG6f/gy0PeBo4I/NB88Uob5gvRdnkILXXCx2Cd5kRB99t1B1nwq+b+Zw3e0i
3R9pN1LX8EWyFWF2R1enCG1D/J2KrEtlq682mxxgbpQQdG74rvDpO4f9y22xijHM5USo3We2oi+x
btjwwe33MMoexZPIhdys/bz05kEKugHmiVqMaCkyWIefUt8npkIrRLiOM2zFIeJc+KdlHlfE/sbk
tA1N42BiwwXcyIYDRtT0OTZOeEThiiw+0r9niWiZ2W9KjDR926wDFJFavDGCxcYnVHj7faub1mJl
+UIPedUDlwOcUwmwAs3z92bQx4X/a2OCshND/ANSwiPEFQipJ4ChhQHuVBGN2dFHzeDU6DxHpHCE
U4+/iIYIKMwpOW/8szaugThiCm83vbEB4e1BwjCW8gLkXKIARb+xex96P3LBpKgOjSlEAhjRpo+R
obAI4wS2IbyPS4ytxzYmxxEkLgAkzXLPedM2H6mCj+4HSUPj3paKeaI6x9zchPDB0vWYjHbS5DsZ
TgfcdwbgxzhMXyCpicDnKTVOysSiPwxLq7BHqwKoGQT3jBy1WQjJqBzRZsW0mpRPgqikE8VBkG0S
2HdWB5zTaUoHAsnFVHI9Ra1ITWi9wjOqdW5Fp8+VidzRVO9ht4DObSmpFvB1wYjFZ3y10Qv6zBU5
J8StpU8hzSdeTPuwT7z53RkQ6QkUq7eEfEA8LhnuMCR4lwBBM43jJAPZHuQOBb+A4OEm+RieyFpH
lrwoHZoLXOamUoJvdCgOHDgl1o5UEz4YWMRInvmJjwWL2QTjKBN5HqCUnVOSXIRqQUJn+wAijZD/
o5XBlJoQA0oFPNHjxrKTeDKmQqm25GzsSN8WHT0X3gU84GrDZ45NsOsBazXadJC9Tbwgg9r7Lsdo
fbIbi9mZ95kqjBMwKcePZG6xMF5IFyCOYqTkFvJWCPxNzznxtw4Q12SUIusawS+deU0Lim6ejFDA
o7kh1TP1jFPGgKEs9O64DNKpwMIDb7EpKexl7DVQsO9efoUFFcr4vfInX/iAYH6c3sc/g4dDOTIz
+MGCK7hhh0mTLkFgblGSwiq+fyG9z5f5vQ7wOQMu/2I4gcYkbbcQ4o+xeAvUQwO7IDAJ1PGmGH0S
u+S1vDAatF8quTFhqDZGlgTr7OwK7wl6HSKpijSguC/SEggrfZQpgtcxmK3bf7BbBTutZuX0e/jb
macYDPQjDXGFjVQLiC8ltNfYpJQeh2Qw+SYclCY4fvBg0DvMvHrum30fhJu1MVg9OGdRCxnWD9Zx
qYSDnn4Z4AlYv5GBUxHPkRS2IQbxBc2stLo5wgZUWEM/sQRFYxJxtwzYYrfmDGhm+QM7QItcWQ/s
BISrrabPL9sKo/YhXlTIaZA39YIhgIxkV1R92NIKxAmxcKuZ9eroqNPiZN+c/qLC7ILdC1y/rI+d
RVRMbr+CsXhQDHLWQzhxI4OMvU7gAEDJxhnlLwIfIlFOpqCU76N0/GzOiELu2VvMwh1/VAUsDQUX
31dkr+2nxSPaqTA+uLtw+Miw6ksgn+wGe4gb/BCjqQepONwetspIRaT9ymwMXuuPH04J6po+ZFuR
EMl/qExBxlzxKstovEDKFRxFNnZfGVmK7HGJwAcIxXDXEYJV9C1EdQIbjpeolempOeFDu9TX+xYi
zVap8aHE2byCcEBsqOBMz4nbp905EITBy3tPX0DGUGn5OvhEnY4THgTh0H1HV1sDGuhhLP60K1RB
EnL7J3UzsKmL9h3UC7YIGuYEbPC18m5R8pbelCai1+Zx6jJ2U3axZ9JvLrQQMrgWzSL/aQgJRPYm
zUnYkAtB0DqgW7O7JayivuF68ACFpdiJShxPCYcXMoEr8mDTaKupF4hdm+YpzIRC/DTDJ3Cfd8GS
DSlABMdImU1rWdlXZMZ3U97WkeZxLadEaWQlY/eybGYFoADRtHBkDeW+cTtoUT2HaAaEZ54bSrba
9X7QjAhxPc+aIm6YjWtKaOYWvce0tE5mUJtl0pEhgZ3h3UYs6MA5zDwhVvj8fOj870Y1ecfVDD1G
P/T50P12i+hB8x4ROm26ZcRtb6H0KR0Zp35u+nrKXyK5ghv+bRe3qB7TgL7YrHVi5G8mjO4rp6/a
PdxVof5DkslUEiKVn/FPH5t9OdJW1CX6A9Ra8yXa6HPc++nvgGsB4hrN+bQmc2AoOPtjZLzihHio
CJEHXJjLmX6wop9TF2jMC9U+wn+zpHFgtJBDDLJDjmR6iCpv04tYmgYgMYpKbBUM5oSfiNEBp58M
4yFQF1mwcwn8jDsNd7eDILhFrhBQbZudkBIgINk0nkYA/jploO5H0w5nGQFCn3+KDPyVfpNGbeTn
2oopYAZ7FAd0W/EOm7c1AnkbmggmqVGBct076dBtgmc+dut0zLzPcY7CiJkIFDImQ1MDJhFJJIVY
ELF9OHdT5SAo5lmhVsKXCDhLbLgbIY4b4opG1YW/weQPBNw+fEE1UnVQkPxtZ3yatX0HyL5MHulZ
sXuH2oESs75zOYA1RDMlknoNJS95+BL6LKZIzkwVsaHH+Mwb7/2jUfMx4jTCWQ+7cvzF9Q8gJjC8
iUtFQH4hE2LuQaUG4Z+yuAVvYEpCmtrBhMgcILfidDskwSrQwv7POG7dZ05FXCOBJelHnCdlNUR8
JMCLh//+0uYXtcHIFI5F8wHhI0CyfoIle4mcMSa89dGeFgnmyxZhNeQCgug+KDWwiUZYYeRI6bxx
Bk2E+sCoMWFY8SpAgAFUU9Xm+8CphhkyZZlO7h6u9ROzMAzp/OPHkO3OasNHtQikXq3GKIvIDXTT
EVKxb8rArNCqLPAEoD6NW6dyVE/I4LRD+EtmNn8XbciOHiA14DpQ1Mp7gMX1s3U45LQDuLHigWYF
/0F2NwB7jyw16HjCA87/3UOBG4j3cw+1FOaQq+tezABdND3Wmlv3+G34lNbT40/tCFj+kj0c8mo9
Vfyrd55/Hdlj5xV8yQjBFNgknQQSFtAxoFge/XNzxjmHmWYqVNoBoGLAYZdfChd0oeIXnPnF3LOi
l3oVkQSDQo3OI0Iwc4VX4qQBpt2TV3jcYElBdCk3jc34H85aWGL/fFNBuDADRCxXopZBOzC9vEO0
S5KaA/L8UkXRK01HDMl9Y9m7kiEWaLt2rff5oTTAVvntNGCLYj6HrprW5LSrMSlGNvem9VT5cJ7x
zReJKsPbiI9CkNNy1vtlVErThyynw1nIuIA1Joxb8yZ5vLs6QlOy5bUjYQFrqGUEms/5hmkXeKeb
X+2vycDXftTsMmN41ORIDKLHT+sKQQpTJ0h8aOyKCYag/j2BLLhyJqhtgBoRr9ilyx+tlyMh2idw
adGQ2EFzl44ZU27OvIaH/nHeH062mPW7w7a1iyut/kdnTgqdypn1F8lFfBELoAEDcEnLLstXRpZ3
wJAADe+AFz0EZc8CIaFE5NgP9v/Yr6c/REtcQN3J7uenpenpRWO2HZWka9ysxUAcQHnSD3x8+maV
1+MjYFYFUUP4ObzxpdrR0O9JjOb8bQPgIdY4PmyZ/O6X6LCtI4HiYrMhyoPlZB6HevJGS4Z4mP6H
DZ/PQ4WZCYRuR44UqecZg5JeyCtUXsd0GFx2KktcJscnAmqcwRGQ8sWPKVQFNYKosdWg9KtsI1PA
gYXeFl9HM75uhy5UX8h2s0ePQbf08CuQcWHZibupc0HOdYwk9GR3Lz/zgUpIjug/EQpAP5hwzfYF
KMBZzxTSAZ8bFX2bCqRDKArihxD6Uh9QQeCxBlalbhEpvK38OuFZc98FWyJgjUFyD562mNxb4Uvk
gR0FFDNcq4aiu6SHuG9RtTDNFo6mD0vw78I238WXkFCtgmR/gZ7/zTgNQOI5sEAYxRblq3efP6kB
bzmv2RGJWKjGGRmz+vrhbd+tAhaAgiTZMZOPqp2lIIR9BMKE/MODsVmm4DgXONQz1HhjzOAGUKV8
4Pb7wdE6U/HjRewoOkAnLwTWoCNQo5tgCpZJ04JIeoJAHf+IWa78OmOjG0npM+FTop96BRh88olB
ibofxBgsj118UqGaZkohWLswJuJXH+naGDHL+1TMNYuc9DufHqLSpXip8NKq4Bzpk65FeKW6QVnF
/KV9+8G3g/e6Dqo9o0j92VjVe8SXl2gfhISSL9x8U3WCLPwRDKHZbpZKRXi13zcrrpgs6/mIkJ/K
cs1QBtvKGAK6I1Nh6Jfzg1BGQ14arFVHYe0QgyCKKeMJjF+k7DGKzR5upohfQ+CBl/kk/okFZMMA
DydCLxAmWObVs9qQkUahvSMdK1+vNQUEKKXYzOMQKJst6wDugrB/G9MiF54OHpZezMkr8dE84Ykp
hIw4dcUPmCj27l5CEsRWstAOeYR1HyMZ7xQVjtiQ26FU6wialcmxH1JH3hhjVjE9ZiCWhmyuGR2o
5UwmPUKdeiw1QSH/CpkAgNI/TsRuwN4vaBcx95qorMMoDyCThDeuAus87PFObVAGMR9w8Xr87sZ+
s47H42Vjo8vJ8tRkjQ8GtmlYG2uYSjhXq0VsyKgjCU6zsK3wRtB+sw9jVh6U5ZxBm+XVo/sIW/N5
UH7kIa+4iaTtd6tNcU/DNWGwFddXrANS8bvFzIRIfMKOvsjvBub7xmd7m6je3xwFtpA4+GBKgmEL
Zi0zDdsYxm8WwxXqGKuY1Qch1mN4N/18rOrkyDPME7bv4LYVSVdcCUL08Ye7DJg6iLHxW/PT+FeD
Qjngv6Bkh7s7P2swfWzRPhgbOCfR+dEC42QPbyLqn2+iAW0I8HA4RoaiYDByFLq4IjrX+i9CvfTf
UjWUTwMiPFWeFqaMuJEExBoLljGBVwIP0EIBxDKXSjG/1ncncMf+rtzIJIGTv2YgByVbeoaohCAH
4aVK2NAnTLmRSGNBbLr0OIKtETFojaxuJ9wR8MWnbmBuAL0OJZa0G+mMrXQUJkCZiA0TIvoGXbLZ
LAj13FmK0gljEECu7DjBVRWoD+QdIuxIOrZiyKEFPqF8FCib0zPbN2g5CCSMTkNB3OiY7pPOxeWJ
4RQMXr4UAsMFAuYhn5mcN742eXjv8J0IY1KABPovgj27m572OC4g3DZ9gI0370CUhU/7u6N0wDHD
/CNk4XT/vHxZfEOKmT9A1OgWgdY/hDNhZ1niWf9DlzK5A3CtJ2K1xMlEA7ntEXLwUzIx27QGuGr2
YZcQiVJ50YWr2PQOeaIMyzr1z5GBazEO/WV56p8MlSy9tl5A4/9YLpoZgvtpiyBNF34M4hyliP6e
rGBz8b3Bg3Ts829+s2yPYRJHq4aNAWOoH54WVdR1z74h0Ks1W6q6Dd7fnIMaTQ8zIvGGxZJWvapR
lYnlBWz8st8Y7QrRj7SC+e3H5bKbAh1zeo4UrZ3zIfGWRk4NS2sWF7CCCMBwHciFYBZyaE9UF/Bb
zEpm1GG1CMxC3NzjgfAb3ReKsovGbj4GHWDCd0r8cRF+Oh1cJFtEs2qJqEFI/iAAlT6m8dTXHExk
DB9xXvT6QaW16utgdDxrQFKuNTJ30S0DNY6nLSuyyqUEq3JYjUfmq6AzRtdEZbpR0hpF68lYrxKw
QXwjtPBEkSAuS/dxMbxrnaF4ToHJRCzKa8qePY9w82D3wKHl8NROG96mml8YqQQKTtNvfufwNeDl
vCkPiYUxv27AGzlLN5IWaOEooek5RzeGcUFl4T1pOkUpKLr9e4bxO5mvg4gTcqubcZj3faH1pK7x
1WBkwBYxH8NfIqZJTwdWiOIIDwyn35P3hpI6+DgV39YYKqcQRhkdLAez84E7UWtu2EJG4S6mRxhp
RNPFxNbDPMTj3YMHqqTigRZmDn6evlG70PN2WFWwx88jszys82IA/AMXtYYHY7gMVhYHJVzKWYaV
CNmhnA7FGhxGNvg2MAEU7QxOGb/jjAE+aA3hfdOG9EayXYUY4DAnnMZr0FRs4NBPXcwUUjFkX1BK
mTmlere+qKpId84+77wB3cYTsAKVg3D6Lmp0j/PS0uZfuJ7ZX5GEtby27O1gslGQHHXMaLkGhZiA
gOHhW7kTG9ydGJNBsmqsJwAgw2gN7LDS8hctpYD4OyQGTBaMUcrTkSGtAjoF/0DwRW/68gXcMYQ7
kiyMwdhnBiDz+akYgv7dPwHbaTAvL+TEwVz223lrHFScl8TEcOddzN6sZz8u1Ed8dOyOoMeiefvM
KeYJbWLuDiCYyROwoWbWTl5J6VYZXClmvyXGXrMiQcEeiSLs7n6oTYLP6hW0wV94goV2BswL6xvx
PouMifDgdASa5asHSbU9RggMat4A4U4OyBHo7KmpOaiaIyLVKB1qoA5XspvYHMLQhFFg5YkzTHRd
fpHrX7GhEUiDqExvekLjxLNF9WUPkDphR0KsxyTIZ90ls2WEK/8MuDl2mK1DH106cfJakU0mSj76
qXbDmZQOxCQFo2AtkVJgCzAnVOLsGIR85YJSDXImhRQHOTx8/gqNCjdZ5CoeGhUC2lhHyADEeHu7
Vafd9oheEvEPFiijFXiWcUbM/uZaYRBzfhljzhPT/SFDweFtE7IbkBXFNWTeumCi6KkftGycXohr
hr84hcxkHTeXGfKiZlYlGlfiw1h6s+8yBtmxqBC2Mr7YCMmaql1JzeKk1FhnRj19pohQUD4PgCYA
YyKgrH+hQepdzXpq2CJebx+9HwgRWQ6l5FJx/mBwanIubovxMtvAwDTUnCURKfJRa3QYQhaCh3rj
g/jbVA3OIHZaiDrTZ50HCUBfjQn9Thnf5idwkwPtNwI4CnGWOnh9pyLX6HvVVfWOuw4tyFMimyOv
ilTqO+EhwY2cP5G1QH8qExaVslZK5gGE7LV9x0w10hmlYq8fqznBcphHByh6su2pMDdwwGOkby3r
TrjWRGA6DNa27hQsOTSdxVfSZMzq1pvHE270DKXPCAAT6JYZcSzZEbBUzE1SIzDCgFiPRzyYCGxa
lBoSU2kguZy5nKEUSFGUnxz2H4hjenIhie87e9yNzcVtgZ+LmJNrcZRgGTOSr9YvWGvDvI/FyBuc
DZ0E/WZti7j5Rp9HbocsG6eSphdTweSAa9gtmrPOvPmb1kYIS44iT8EZabsn0CfuFK9AjIwKbmaA
sg/zEvjahqIS7xe2S+GxBEdDefOZ34nT39VXcKPcLWOYD4nuhTkcsr2QAIDfidiqsQfV9ZmGExoH
Cb0GHdp98uYKsaMFOYdqydQxfxtszq64sX8zLeyMYMKPNlHAxmDzFGBCCiJSCqWDCF7mnjKAsW+h
MeTwQDaQycb+/M5AnFhjpfpL0ERED5izUDcCpAqATsV5q0AIAP3cEeivWHFhI7AXwJMANaroV1gU
tSFmdr+4LCTo9OAUoURP9v7MFT6DnwyMBOQcey0Njf2s0JMn8Z0+a/+PvEIkbdLuYJDFbxQs1HWD
tCOktSNbykEG5AW8Yx9oxBldPNyZT6OQYT3j0Zvjiyx4rnlYDU1FwqdCZzK753+cvThZzNoN/OdB
YyaIuWGgbEz8K2Zxs7xE+QmjKR6kELfcF5qXi/aWXRLwjySgzkyONjP+TGcQ7iUGjJnixZxfZxi1
48Lu2ZgyOYJAi2PJLL49tqUD0g5deNCzOr2kWxankWXWPfuPk4TlWorC/VfDAC7aCUuQIdJQAQ+1
SwG+7oW+BXInIiCEkg9qZr65Rc51X1oHgAJqgzPv7KAaKTA+jzq96k+urHF1v3ZrcOYBMpEbMXSK
zpnWSKDlxEqYHFEAgktwSyX9P9LOq7dxbU3Tf6VxrocY5tCYngtG5SzL9o3gJFGiSEqkSEr69fMs
H3RvW+UxD87GxgYKVbaWFrnCF95wxUWbu+1cEPgjQcRCIS5DRHOI3wv3FKDENbr9G8FAvBCvuDdE
UHZj2n498bNx5McOvnVEjEBQyKI5t6OPJgLPS4647ZpjanGiobjZsyQRQZIO/gHKaDJpugoSf8/k
GDi9uzBawRx7Y8DzE/N9/c4CWYAoiZYbLDvJKiLiR/vMR5KHuFJIc0mnbbu80dQj41XDhpux6orV
BuMeZAZXaGg8Vi/IPWJ3oNFQf0egxRetzCd4l0SINZdLRclKpXP6ydAVrRxYIyTnfGJDS+rd6QCx
ZZUlPkdTjekNKBHtUWxsyuABVzOTpi11nFVzQcS4CDc35JNA9TmgtUUHPffRY+RWKvmkMzy5dGRv
jBD/bxF3kHKGyfsJWbreP1M2M+G04vICoomHCS4ukMM6XERvPPAseqh9cCO88f2Mu+/oGjO1S8H+
AczLckv1ouZ4wbDcW0mzeI4tzePOFcr15y0BAqc94BP3+rK4gIikFkAC7OLpoWO7AtoRFh0lNoNI
DvpwuDn6VJJ5wixczroN1EMOCG0ij+QIv6XHZEbjCs0f7sT080oSuDh66HTEBb79CpFhlIyXvHwY
TyxYNA+I9emMRqcH59FG7TB84Md7NcWo4gE+DGh8IC6Eo8DF52XwCvWfgpdDW+ATfU+EysHRxbUH
IBUbjKjFo1/EE8Y7oeGGxz1HNPCraIzvmE+AxXWQDJ72ILGqwRPC9I/nAIrYZMsDmYgwjn45dan3
HuRaPrpEBUwYOdg9/DNE9QtbEChnn3V4CdYK9EWwLOqzeO0KZVo05EECCZbbOVTeOD5MaI6ixoRx
oH8QlSVCtawzwU0FQoAx1KIa9YgHK8rQiWvcR1KvIN+Qc8N3otYHJO1l/yJwYQJTeqFrt55V3KsP
3B2vywnKhqTe6cLaWKB94QtzrcpkdlCE6Q3bBv1g1MVHgtNfsqOJddjScZeqtveqY+QkUgtYMaEM
rtUcY6vqfogSzokQ5AmiSkBsT+lG7Ob1a0V6SBNNnLf++4Wc+132HJ7n6GEOyQDrQDSFOJ0lccvB
aLcmlM/xPcITonAfSPwPsxPerOyYTgUMpXytUFagT+LJm4clfRTufULs3o584xS80/F7TBaiK3jt
WGBoOIpwtEHnmkviOgcyQC7S8dAdo7q/noGM5ep8z4B1CSSjqIYKQ0XEFgbNDM83fg0UKfVbQBmH
LocftQSd2/3Ct6MKSq6LuIRH7LJGpfdMciua4OJhUUipuWY4k8VqSHg3JRXXLZlWRR2V6p9nE6xw
eechv21iDnygD89ep2Jw4C/fMfPOBSRC9BKpXV99aDFBjAQeG5Iq7DvLXhQ1YyFr1fhcGSpedt51
cyUW/EyNVUIBo2c/gsIIpM47BUS+tPteU3YveB18cokFEfCH1SkQxBQW2YcB6BJC5eDTrNrw5WnZ
V8bizucVElWjnAx4gBskHW1H+y61DkFLYBynRzXf6hUjmSoL6Qh5Uu1PseXmeUC4pkHhm72KHikW
SSeQQFyoPAfafyB4CUHsoHjL+3KU0J2TBtyBolmHEs7cBraIpBN8tXjhzIWtDXSap/NLPtGWmfh9
emrCcmm/5zDm+sHQuSDwjYMXZyOxpgXe5Ow3WJkNdMKjPf5mjl92RH8Pv3KfG2B2mI2EMBtwMyqq
wpz1OBBwhBdhNUUpy+V5fdp7dniVHMyAH6SFIrIGzmq6vRCGRNiIoWqEjxHGjKJbLMI51cdqjsRS
Dp5FjWWKxAnMW/GVk4cCN1NMN7LXPR5jsvDzQ4gm5n5ZB/S2OfJM0MZ8xReRlRyiyhNHIZic0SFa
5l0AgE7HfgbgANEDS24/eSUnQ2vE4iaBIdtXn40KAouJzWP1gpv8y/qZx+SAE7qNS8vdvnIjFG8S
Etq4bz7oGx21yofLG99guzqSbMGvpXU6KN5OWBGeMPlJHxoD2Qh3/WHQVEB3gDb8egSWBWU2XJ4I
9s0bbqsGbEHEAyZxRPCpkPeAY+aTCCq6sPrmWldTQoC+g+2LNS97Zd9opqJd8uzpq/PzccapnryB
K1JhYVImTUG60xWlhbWeQ84kXTuwWlRiaSJQUKgBqAHCzwf72Vxm9JKpF6D/VvCUrElMI6ZCisqL
4WnvwrMdnGi9yj4sZNRBHCChj8WhW5Ew0TqGaLiD7ojGbHh9M4bqgnL9+3pCedrqyA9CdBWptfDS
o59pjmWCRFC9j4eN+kbfSpzQm2w3yA1XGlhP1oRNEymPJsbCIq6NZ6DNkA4tByhX5Yhfb5DUaCYn
iKBLm2tqZaBP1GAI2TUBu1Hd1izXkr2M/H43oTvJy4ekGci+NcVzges0o+hYE2BR+mAwqVsv7dWJ
UoGouVAPFLnMsUPKaQ9Ob/a8IAUijxEtEQihhNJJdHZXV7LAN2MkVKAb5L0aqAdKxI9CAAFyD7/5
+GDBWOulFGbnQCkgIVNF/mwoAU9OxmZHe0GPoAz3D8azFhk9QVNV0eKB3Qd7N+shBaGvroD1wC59
QrPWr+sVbww8OwQq0XzbhuI5xRDZ6dizYnmVwIJ7yavTQUNmgNfuHE0/2Bf7qMSPWTTJ9eHtvQRN
FJaBGQv7Z+NNYNKKIdF2QxBDRRAWH1FuZ2lQAQir8eVDFDGgLhAEbAR4htYl16EyFdIxl6CKOabF
wSyNk9F6mKImFwqrNA3c4jlM+8nr7lWHhC14VIeOGhKGfqb5ewK+RJQ4qZFzOQjXRI5zkmVKTIT6
iMi/nNAci9KOiA9hW+0Q4GhWxlPah3LbPyMOTqjxTF/gRNtx/0CThboOgn9dMAthtYJYzMFEr5ia
jASOoqDeB/5exxIN+d1QpTB3eDwTBi6OvrA6OnZlIiZStYHWtbo77gaB2nvg3OZdrYMixPiRexCs
4fSEIgFZezFE/QZUgCaqqYjLIprOXaBQQ+csE2RM2V0h80OrAChhh3ghFBPlJH7cIZM1foBXKRhu
ah/S+p7AhAYYFTBOKBL0ygP7mbvDA8ZMYI1FZ3AnEhtxWHF+oqaC36oItlJKpfTheNQa6DrwnI3P
ogaORsgjPBrqQbyIEY6bW2N5ugdaIUST8leN4wDtINGAEKIvNfiWx30HRq5ouU7q4K3onDuCZS10
oKiRw0wWBWtKVHMbHhOSj8DCuldIP6wbggi+tJBZF9dUjojUbt6sjuhFpm8qhsV6WFIVcN9Kvo3u
LT7wXUDnEnCHMILGHADUHWuIGb6LPiGFdEyMg01O1sul79EvEAUKKMhwldmckHP5W6W3J15jSS0F
mojzcyYKryRkCPoUSwioEY1I0oQjAkDSOxQl6O8MgwOTyAJOnZvkotFSQjMGQi9gaNDlFIQKSO6h
kA2hPw/AnFGYjjsGGf2OsrIZnekZglxy3isgO3VULmjo20JlSRjTQm5x8xebhqrYjOnrCR0V0OQI
HVETaVz4G91syJotpqfJYYZI2/rNQG5uBAWJOW9HCVHinneZABOjf30ly4U7AVrQ6YLqvnZMYmlz
tv9A6ojXTa3jTJsTaghVJDW0OaOfU84UgciTVzFbQPLPmHAjh4Dc2ZzAMMwH28lh1HQrcdhWXJMb
Xh8hGuh1UbqSezRWWMJ1eOY+4xvDwAVcDU0Eq0t6I13M3VEYIUxfgm2EE3r4OA6z55z6ngYWHELQ
0Xv/x3/87//7f94u/7n9yCf54brNs//IqnSS77Jz+V//UOR//Mfxn3/dff+vf5iGZWqqrdqWbmiK
rauqxr+/vcx22Vb89P+SbkUmbY9NtrjCeaFSGbzRiHKdTqdlHKNlHP37OIbpHNZ2WmcLZZwRVDho
yKQfuyHoEpoUB6CgiLZFLWOK7/7b3MR3+jK3WI9P1lG5ZYuYeBUxCbqTdCpJotdo4ia8iJbxfniW
uqk7tqLohuLIzt14h72sng43M1+c8fE7eQuRhxG5sQlbBlL+nNi3gczvE8vrs2PFMgNZBJ4SEAJU
8Ida74Uun9sylNoylPV9qKRsSlMTQ8Fi6NZdAkHRXFRDqsfUslsGE4vg7oV9m5f9fTDZ+O95mUPi
cOBWwoUPyAz0rxfRE63aZvfDqvw2oPN9wPOh2p1OKrP7NGkvIyGDHXuLyRHODNLN4Oj/3qtTZLGG
vqxJXd9equrCiBp5EBXN0n3LOkIEqWmb248P0zBNW9Mcx7A1sYi+jLTOnHNtSwYHZ1Si7BbgdYgN
ohAFoQQpQHcAdtrG/HEHfBlTrKYvYxaFqsdZzZiiFi+8FnNvsh5Xg2nLQhGf88dC+TKO2Plfxol3
SbZ1xDhlcN1guB0uPhrinnj28m+cj7r5ZaS7c+us2s35UPK+EAF10+FM4Oi4g9FhbpnSj3v6y0B3
h0eqa1lsmkzpTOSkhYDvKcepjzcqfm1Pr21l3B0fx6o+ZMfj5562xurVHa4jtN+78tObFaGvSmDo
t0xOvI8/3pcpK4qjWZquWHfrQrsoihpXWr7QIwU7WiGaKmB8hkfTl0S39dT6cR1+Ge9ufdjnKt+X
BeNh8hSB2oQpQPFb9HhaJtY20N3yaOq41tQzAwnGksDUkMHTuqGn/PtA/7yI7x+hbRiO6di2qija
3Us7NUpTNJaeLURBWjSB10NKsleVIhz+sYBRqX648vCZUg/MTuDZRwIqRXWtsF5UXBJE4PTJAdlR
tSmWECUgUss0PSQgiEiTDnT4RNyRywvk5wen29DCFog8NAm6WrcA7CBAwVuAdc68gQKh+GixBLlL
4l346kYOyAfH+EoplAppIAAMOpOX7ogEk1VDqC0J1mRkzChSdKj+CqtfRDxYdbParygIGCG2saEs
QlVp9FqhdN8EChwDelmxnwbb3itUugVxIWVmAfo4EixajzJYnM7OnQAI31F9yzC98bLJ6UZ0ce5k
HaHkqkQWRHcEB3vOC5gIHYuTMz2SEqnOI03jAckn+HFzsn7aj4v5DeEgSgYTRSGLofTHV8DfpOiI
X0Cb+j2fEL0D3Vz3QZGnAtmSvwtZcZp9vewBJYeFWhDen9D1y1XQgRJQ+sgQWPbtO7TZC5DdmjLU
lWaGaHz+vkiUH84Qg80lW45uGYrs3K1GRTWdOj+dsgUVScI5WksiXyM3oa73N4e6O66OtrXdWmaZ
LR6BZnauy10PICzw5t3b9e8Odbfyy+PhkG+vzApom8e1xaVSu2jYi0Z+y6x+2M7fHuBdtFNvE3O3
WxfZwhkPFXcmKg/iZn5vGeaH4/DbMHdxTq3dtlliMIyofWU+rG6HlYpGliC9UtduGa5tVndRjn7d
HdV9yQPsowvdaaIZyNsjii9/a5g/Qpv6ZmmFrjErXCr8cUy1hl4zPIm/O47YBV8uf0W9rLfp9pwt
nk897NEgT2PUu/p770iR1e+jrPOjdDocmY0oH1NDx7xZpCsUpejAU9r4/eGJV3B3un9ZEYp8d2Gl
2fFmNSrbCaxZV6Jreu6shIfC76P8lO19G0b/PinbKKz1wWKYW5hNXkWEAaKc8nNbhPH7ilPku9PB
1rdnzbB4eM8IfGEJCByN04E7quWxtU7o7mzInEIzZZ0JKfNHlGYjJxDtPdFJa3lyYkv++YIMQzF0
3XYM624PWee8rJ2EPXQKbiGLW+9e3HIqBWt6+Qf3Jb6Q56noNxzbVvvPZ8X/DGyLR/1ltR/V8iYX
Jqsd+s38iMzGFZYpJ/vpQLELVEHLPH9+c38Nd7e56qYwElNmno/CUB4EF2ZrS4SH2+oBP19Vf41z
t730s27ulZIXVyBN9yjuKhNEq0qnvCVyUn7I8Vjzf410t7XUxFkrh6ziUhS4uRebYKN0Fx/g7WCW
gQKiCWJ0W55i2+zu9lmmmfEp2TPm1bsSVZneTFStCRn8tvclPumXdWnf7bQi023b1o7i4JA9GptD
HApCoQMIslIQWONly9TaFsj9jrskUlqI25iqYMAl+YHoDlVAx28Zp+0R3l3FxuF8s+KaBXIcXHuO
O0bRGLLCLZi3PUGx0n57gneXsZpa8Xmn8a6UOe2nx7N/I+aTPo6ba7ict0yqbS3enSI7daust+JS
QXQFZV1agOBVKnysdp49FpoGoknXMmbLC3PuDpAyLvUiNThARINZeCNCKPkXConiffzyGJ27g+OS
aUp2NXmMlccpFfuXGJRw7Fmc/ZcXFAbBA1k9qydqsS0TbFkpzt1RoijbnWJe2QKFT2ExfN665HvN
QAiitozU8vqcu6NEPxRNmZ8oYupDaJ5kNOf5js6rUGqzO0KKTPQJWsZsWZ73Mf3htjNvkvS5wS/+
rVs+597bjR4MABSgbi2D6S0v8e40Oaq3xHFKJlgG+QiZpC2I1J3XhE90Veimtm29tjd3d5bszGyv
1BpnCXiG57QH/cZbLeOp1Dattmd4d5Zk2s60ypptV/sad1qJ6a5AJr+k86Y/bXmEbXO6O07W1UE7
VDe2G/ky+CKyXqrAOLoBCGh9XW1j3R0nynFfWHXM87OAyuVu2hO4FmloU9pzFi3z+v0YMe8Ll5me
KWZhsg4FGS8UKZjwjQCN0LbJfo+0KOKwRr8EPDdFt6VE4QHWiJDcUCHPNxlWO3SfYCw5XglkiZxa
OlFkESqRv09T/f2Rmvdhf7296WkhkhiM9HBGVD+S4DSNQ5Q+8BRcvWQ9RDaQ4Mme6TOjBdJ2lv2+
Us37PKBKHf1yFte5aMfsiJyxV/3sC0PJA17y+2T/P9Hzf4dGBMrfH/WxuSWKInPH2ihvifYPts3e
CQHN1tbIj4/VVjXb0hzTpBDxfaRcUs67U5UTVl6DegJC0/14AnqSuZuWKbUNdLfV1ycnX2dJli0e
ZO/WHZfRx4rWcW/f+30c9cft8GVCd9t8bzX7oq6ZEN3m0AF7p3UgrnUmIzgY7IwnHQj8CfCQ3Gm9
78Rb+eOm/TL0H7teuRWFkWaLC1CHyOgffJCH5ZgGide/DVtLjz+vkr/G0+4DiDTPNUliqvjPQ/c7
eaunI4KI/1YKbBsMpFmyzqL8vkS0oril2fpAANHj1blFf+fBafj37tMvw4gd+OV42etVJqk2wwis
1y32Xw9sbXDgCPuGsBHarh4REvz5sv6a1X3IUOVr/WztCRmQtrNAvKH87hEz70dXiFrT31flzwXA
L5O729D1Oi/XYvkTCh2642O499+EuRZesy0HlfbzIvxrXneRQrLPy1KqYtFbBZkOcQ+EHtVeXNxC
aqbUXAERnTDslEaflINzRAwIEnUpSrLNG1YJwoRLHwl2ptNpeQo/HqJfnsLdYRNXp1gqz3y3f/IK
cASBY4kiKEjL9oae+LDfXvDdgWPVya25XllPQt6t6MZPGnpt3j4E/g85A8HvxRrYcush0Lau7s4f
vRQn3XmbLczhBVIEMMbOGsozeQTyz0h2t93Kbc/07tA5X9ayqeZM8zqVeyfOHRAdPQ3NlCWua8Hf
e4Hm3YmjXlWz3G931N6gVpZuVzS48YwKC+781qvp55P8f1ayeXfu5DUdy8pgsCNcPSxvBPLMBtre
Gq39tGXo65hAA2zVNOS7lXI+61ZV73llNR0+yb30sxCWiID/2LB3kWFp2aOK+MD7pamaus1Qpm06
xt0707T4eFxf8nTxYLnDcDET2n2QqgYoYU7bFsgnUOSXwe7f2U2+JoWjiMFg+HjjE937RbeLZgbk
aNMduJj2ye4cIA67vmW5/PhgTVAspqWrhnYfMVZVnerX4w6MuCuhcLxgnmAUGiAeaIdHD22HbNtw
Yqt8uUEuhWwXOy1NOV7A3z48p8GtQwcKu0TghfCKWmb3085TaecYvEJZZZd9H0472uursmM4sWyu
wBMAhYJhwfmbkmrrmvlpN3wd7e6+Ks4XtS7KQ0r6otNsgV0OiVFAr1rjfLGv/lgwX+YlHvOXx5hZ
8TU9V4wkqiAIyzEWIkhoy/wLNZCfTsuvs7q/rQ5qfJNSnuEpQAela4UgGlmZN1wrLXp3rafzjzvv
y9zub6Brvl47OXPrD/cTeqKK61IlCEYm9c35xv99heg/zY4yn2I7smnLtn53FyhZFWvNNj6wIItB
80B7tYbbcqObCtgRXNlkO7O4lc0Jchs9aCn+PsTr9RVkLfJrKA1RDzoBbCu72hXpLGwvsBtDhKh3
JBNPVmf4cOHv31gRJ8/9uzdNTVeBA2gWJ+L3d19It4tx2aqoAUTZwEQP8i0fXbqf8l6dmnUdlH6+
wBQRUQPEOFuP/J928JfhP4P7L0vvsLsc1dxRDguKcL3bQPOxmiREEMZOwvBFFxj732fMpP6csinb
5Fg2W9mkJvt9ypmVrNPbRUl4SXoPb1+AqPvBYaDQSg/XPQdlFXj2Bm2ZNWUeHU9p/1JHh6cj3jIX
//BuQhhHnN/2TahTo+vSeC2N0UXv3OCt7PsJbAyUi4H3Qh4yafRzBC4P463haq8lxr7Q0Dv7UOtU
IyBwHWcGqwY1k114RZOSMAxun1N6+/FuqE8uAHj1QOmDce9qwFPXT+ly7596gPAJlBUogDIm0Gj4
pLmXBCkSxisFoQvHU8AUcJENj8hN96ER42KAxsVjCrskulD8WN5QrCtgEqbIVKzZDg6QtRKpaTr8
rj06IlOuoe+vAvXNVZi3QofrjMeHQJsBOQWLaTzJs30Ejw2DcYi8CF+cCO3wjqcSgSmM8oGdIwAF
a37AZAaMTuJjMAl7CruUBahQ6rqPQmn4FG5yxLAZ6E3DMgSqSdl7v8KnugV8Vkcw8eQ3RCQ6zpO0
QNQBBq/1jiLBB6BniCJJaE00UMrgMz99YaAFQV4GmCvTm4FeC991dFgKSUG08t/gAvfRREJlwujC
rI2wuWpWoNMtABroGH1SPenjzPkfBizCEAieCAo50vuPtymOF92ar4w5Kk6wSLPI42KTI89SjTdC
ps8UShdYXkEp4ypCwdKONPDNcVREoNU71+luhT7ajDoXk0nAyGPTREPWHCqQHLZEHUINDQVvkMaw
SvxDL+4DOBopgDCmQOuxFruAhhYMeGQpBGIcBYUjvBH0hbs4jwlwsvEIgAPV3Jqrr9kKEgsE7b6g
g1n+J0i6FEyVIoTKFjZCuMF5xwm0ATA/b7o43MDJSF8t2Bs7SGKwQlrvmR82+7eNd3fPqEVeKfr1
BtVqiAHbHvBpM5uhjTWOR9lG8Njef9/qhvLjiI6pGaauWYpzXyZ2ttfDet80yaIK2K27GaI5ZgBF
DZn3bhrk0RrtxGExrhfXYTncI5wMlKZXItuEphQqQkhnvWTvO0AsrgXf/eTtJ8U2ylTf0gOtfFQq
r0DypWsevXLTbHKI3riSDS/abIdUAPCfNFLmquxhhgVX94Uq2hQZCqV7e2/gnkJX1+Yl5kFwL5Hf
BzAOFB4VOaFbxkIBi8+Z8QbGBq4XUvOLa7R+Th+sOdhl+t4gXkhrym46q2bpJSifGwgGlX+cbxPX
2XsKmj4f9qSMTkOciHo6snG4vAccKW66QKPbz2EDF6ghXdHFmmyHwlVCw7mphJlkeTHCm+/6JAvj
OanMygSmjiocQpQQZuCF91Lcuz1EJWJ2CC2TCtDaLiJo6CDPFNbQzS4eRoCKt7UG8ZyxlxVJ5kQa
7SITccGoQqLjQSg4rJGer4NdF6Mi7xAjKll0GoHzSXrqkhIjGZSyBJGO/t12gEQUQnhC1k9wH51h
Dx7dq9BLjrFTo6OB3MisfuDeRB1CQToEdiqA+aUkHNwvG2uKpQyl9MczTYKjW/cBPXtnWNxwXNGD
CfNP55nhDkoaQr4rXH3d5Zbc7Yq1rVB0gkO8ObxokYWQ3h7pO7lboD6EMS/il0DCK1DUj8haeGg4
QpunC3Hy45WMt/gtgNLSoCsjD6qJkJKNH5JusqiFyiqcrRKnhl4F5B43P6JkGI2Rhe4qYiENhtES
EimC3LqBKO0ePxxchD7JXAdPHU6rcfOO8pyXRiYyYBiAVI8WnTkYOt3BxX1L0PiABuBwYnaWEwN1
iPCpQeh8buI3iciIUNK94hncOyCXwP3DWSd8FI7e0w66uTB0Q7bWO0zpbgwkDClx7UCMQQG06kCZ
Fzl8CL+zB+nUxkDnMN2xgfGP3GE0jlSRaOW+nwWt7cXisQjgk+CV1L71mCEWhCQFrAIE1KL1S4Ns
LtaKCUQFxNj8poulZsLlRgRAUIjDKKyeXoJsmBC7E2zqOuds49UgHghBWHhtQCLg4+MeEr7wZ6Ux
bMX1dD28jWXZMxbSYLdSkHnf2B3I6ewrC7UcSyjaxtDrIPcFx+5ppveuPWleDNhQwXp5hOA7NZ+h
8ecTZ7N+NLzT/AKV+l8ALv4QoZrylzPq7lTU83V+qNULZxTOjkcUang8IyolIbKZURnCWjgHKAIo
raHxZ1H5W+xnGbJjCSyapaqOdh+tSvsiVsrdulmgXVOqT7RJBoJqr8BT8mLYodjFec+QbKTYdx7X
lq8SFaBbMrl0QXioS8PoJofRYR0eISY29CEkf8exgOIveDtRc8Gvtp8GydAKJpBHPqXK951mfOwR
/b816CKPk72/snXkx/h3D5W2FKEH+PDITtrCK9SKnNEWWTjiT1Qfa/el3IeGBH9qaoc1N9WEEBn1
4dwzMAHpr18Qiogc3ddlz+L26xxz771O+rBGwP4h0f8q9P/aIug/Y/67p3gXQR/q3c1RU6lZnJDW
R0Ci12D3OlCV52oaQ+NE2iPxz/pYP4bZKeB0PjUe6mmS44Fa/Og1WBicFkAiHW/NCoNwXHpG3Dmx
dbQwazr1pXcgOrkQe40wrz9/OIa3B6W+bwmLFf2P7JYsSZZJXAxdMxTNvstdDrdTeb3e7GYhP9/2
ywpNLwO9uT0mHsNbqKSetCqjAu2TbCabwsGaV40mDfpYiDoBoccU7eKpNNn4pqYn6V3H7l3M6HCe
FmOlYyKFOW6iyERJhhsDx2hE9W77kKtFRghHJn7UOhoSapZnzq2p+QbVDnEfP4UwTwgUye+QC+d6
jdHJYajovnISrEwtGAWkjk5gD9bjguj0Co8al9I8ug7iUvhkZClBbT28nKGKo/lgoUkzPq192h3F
EkenESyp/GVzRJLQDGF6bsPrK3Fh/oSYA/qYkTJEgzOUGojQ0XF5fIYhaofSAxeT3a8Q6ondHjLO
yAxNH/cfGik6LCTODA2NCv/3WEYz/ohlxPtRVENWdNl2oAl9T1uanXTe14rRkKnJm13/QOcvjXbB
dQToOI2k+VWdWmSaCLY4nqT49TZKqaEFMSRg+hFgRFZornSv5ce2dG8FFTZMQqHrRRp/HmT8O9Eo
qY4ycaQx2Y2tRNI5OM2uw8xvqNDffEPxbESdq9B8snbhpbPFamRV6r4pvX3YhAnVPtIlN0bwb9u7
HCOZjQon79VBfdc9AxqR/C3UIsXN5vk1MqVZRQFq5xeoMx5WDjo2CcJBSEhiMrj12Q4OjxETkzDG
BnRlNwRaXKRbr4AD6F+4hW13cEaLmvrWQfX28gNSiGfSl31AP3TVZN6EXRZzhvSNeHDYz7adcfhq
4RZ66Zw+0Eu07aBm6cnHgZ0EWrqwm5ll9QCO37zQfiAC2fbOyBojs9DVn2R9xEftkP/UkW33WLr0
rv1m5yJ8OKhUcgMZjDWH4gRZoWCN0AqxG+a+L+dAyAYeIOgpXB1P2+5H8Zqie4sY2AT76/OHIsRf
q1c42O+6LmzH+/aWiB2ncDRaibAIPIZnNZTZTDxdzGTqpntAe5Urny0wyfgyVE32ITbERoMQp7uP
O9dVucKvXuNeFjL/wRVC8nPJlFeJsQQ/ANc3xMU37uxrH05zwZE73JrEGscRqoxCKDlJvOlhaSBl
TsS4KiXPYpwpR688Kx5hTm/Pbq4E+7pjvRtdq0J0XEVMnHOWPBMNnJxUOIOHCjQ86dgxywbQwsED
zH4Y2mRQMPToxY9OiltOLrzN4XxJVOdM7Oq9QS452grVPg3xox1adoE6QMUddvlwbuWDGKNCM7qd
BqrV05zg+opphlDx75+Xzge3iIr21SYV2NCQjywg8mZk49314xyJvc40RXykJO6RgP0gP9vFDQJ1
KgmNYMQXfGfidMpN/7Lt2TOzbDlhVfWPOhs72FQ0y4EJJOuKdld4cGwZpPG6aBYEO9r8vEWb6ab4
ej5RDgimIOW0DZukw/asCm+Mpt/ZGOepe+7mI5nLLvuojdkxDuAPPex6qek5o6y/z2g2OCMd8rq/
C7LrGyF6EsSPqexJqFZnfppHqhamUxWVm/75FJTLtTUwJ6bzsO5qp16U8ZAQrbJE0rBG9uw8OC+S
zq2PIGfh6nl4Iz7C3RQdY9lvUNEIjg8xYmUnbv3oOoOh29NPHWn4Uj9zF0uwxs+zLFhiA4o4vHPx
jtOSdzdpVrHhBujHgvUz6Fr4znMa++xzE53NbAJ4HwcoVfIgpReIL6L3waV9wwx+ghLYBYEltfC8
x3xV9avXjfcIF5OkPgkRcYZM7FCOUJJguyELPsK/f0ZqIO6h+dERBFsCBGmwnnGtmk6QV2GJGiXO
bLQBw21FRXUvvC79vRJSB1Ch3yM8JhTJyOWk4LqLFMxEFufVsYMoHNNPUcen3OFZqGNeqZAm+IhF
zXUl1M5XFHCQHyWizz10BE796YORhVBYr2h0PcaYYrrO07VjCK8asor1K2nd75eE80dpS6ww3aas
RWHLstW7WKReW9cthIB6gZolS6vaJOp0Kw+RrLFfEG8oizDZSKgkxcMq6cSYoKhpdBs7+aK2I1kP
j7yNcYEomchq4bAcOKA9g1xpt/UoZCUoKrzqE73h9t4iRbtDp+qp6H9I+aogqie7gF+S9o/XAI+d
bL/SXV1xPUgdysA+Pe6w4yOaT2f6Lkq2wf4WcDVft0Fx8ux1FGHELaF0qHcsqWOL/GFUISp+w0Vb
E46acX95E2zwxghOVAkRb/Tw/C4u3QR3L/Qw+U6tFfg/qrnUQy2ouJYj0BKUSL/fuJZdn45nnMwW
xlyIlfE9aaPqaNeNBvNWQPgfhVgGs6lJOoaqyZp5j8tItqm0LRXgEshVoxczzvzS4yn5tj8hAoop
nuHaKJBtvy+ZP0skn+NCTVRUziTnHtWmFvr+sKbfD9CMZr9/4GLH/iFCi5rMFN/ZyJz9PiLR5E8P
1tFUWWWaKqznuwe7N5r1UduBlipwwi4f6oEKG0JBvwe7vDcDyaWw2mxH0lxT/OQlRzNmcxb6GF6C
OALCuLfx7kGe6kaf68ahWjbX5lWvftJnu40QysMQqBsvcdNBYvf1xLUX3Mb87qiglvniPKrUKw5E
FSliQPv344RGVc/oZ76tu9rAgJSh9ZNpGpxERUVNgvIDJtIa8eZ4vJ1mY7StUeGwJ/Y7h+jTZe13
qb46gEc/tFX+TF7ZLxba2r2gOftuhRRI0p7V346GBnJgmOH0apqLxwFnvL65ASta+5cV0USfP03j
D+H4Qa2wJ7oHJdhozvReKdjgRGuPDzYau+pM2EMgzf5idBwQDA7QCWMM+TjgY1E733Uu9GUfYj5I
qrrNNBskIyWMvSx08GxAl2SBSI33fPPDxSJcUNAK0UronUYUehbqRJ3kPJqUovjNhwTmoyAgENoI
tbDfL3B+rlxZBso++6XzbiHFkVPq3GOq+rCe6r10dPDtiTMifvbGoHfRbenm/BL3UUgtp/sB0Uyw
zxYyVDHAF4HWKelNvsJ+iEMpSCIYaTNrcHH4vKz7aaF43WxRzXtMO8fxIUwCizcK9WiEyc9QHx66
0jyZnRfNMB4XHYTH+hzXLpflw3nSRLcuRrs4k1z651UyTKOYpW3wcm6DS7eeWJgGin/PI7RPuvVq
LViXk0k63M20MJ4cFuAFQ2RVNOKvq4em6X6DDzgxyguRH/WW+jX9SD7SaDsUfoT6kzOiUNbXni+o
+jVvKi7r5gC9rMGW/4SY7Jv0cZnZfCu8vNG/RqIJZaeLe8IMBkluqjGU8FE2waLhmQ7CCQj5h5F4
+mkgoUJ+cZVVujyu5CcFQ16aFE0vpQhHpVLqXOvuYReqSmhK7hn/FHtxrka1EeUA+Ek3IUOgqELP
Hnv5i5czHFg60CiY3p/EKp6winHluPkZks91yDl/c5VX7VWufAup3oivlnK1JkGBXxUqeavk+TC+
YL64ltyyGVYXL0aSHvMSGllNKCMSBM0edSYE15CnvLmGNXNUH3IgXZPtzbV2roweyM5tTDemsYC8
I7IQZfdid0xlmJthlfb2T+SdiIPvQx2opupVS2dlDNRjX7mFu0P3iFgbeSH30qWvIp5FZbV0t1qP
lOb0QKxZ2ZTgOVVGVlh3jXDboRh04uhWp3S3rLc1GZET5amvo8Txsj15HC9ocCgsOq5/dJXFD2PD
iayrUOzIU1Z84Qzzcrbe9wo9WKMfpQe3bUDIK0+r3eoghbXT2/HZg+u0hNpauGXSU/Bl3vo1ElVl
r+CziUSuXo2KF+pOz9pitzkj9KKy+mF2TNHZRkz4OGhwti/+H2FntqM4tnXrdzn3ltw3t+4wfQ8B
NwiICNxgcI/tpz+f82pX7l+7pKpUKjMjwtjLa8055mgCrgZDE8TA8m8zq8bGNMKYIfMEJeA3F1T/
63yfnl8ABBRLu/dGn7QuMVkYfzV+xthBhquI7z1LM+VFDPkp2MphgTPoOCtCdWRqM/TMOKl2PuWK
0+F31bk1ZiZ3zTM8ZJ7KxhxfVvm8HCXrF+iO5lMeIiqNRGKpCDOh97Cf20h3mhtwcDKiLuysTQMU
UNrhkQzD9V39ljBHuzjFrZ0+zs+tcqtH0qyZ6diXFDNhqXzJv2S7bur1e/Lasu5ZqZcx6SaetZfH
RaBt+Ia924KDmXZ7NMfFVFx9Vp1ki3jg0h5MqwCvFJzwo31FsfqcEnxPPSxvdZyfjHnp4gm8i5gp
4UxY+pglLTWSVlfEsFC9msvBUKXYDAktFz8+KhcnSqbC5/DG3F13zFOu2vSXvDdcxR/31/uxxDKJ
51c5DyzoM6ehW8BAZ4N0elT7z+lnFRP+GFd/4gM0AjB1xpjDjzaXGS6TeLIcikmx1o8YDDEhyw5U
j1t8JMOjqthlO+ItbF8BX8/eUBSjEib7xwG6D7Lgg0/kGyxjSHxJTs+AzAQGxSPDIwh1bxE2ik/f
d3x8TVPiCiJCcgYHClDkC0ajwHXsrdZUxOJko6/6W39kIkBNVnhcN33rkGc+3EyV9rIJVCHggPvs
efdltvE1fRsPeP6YMNxk16tuFbdkYXnFFHRkPwTxJQ4v5oarj2/PW+jHfkHC7jSaxEthA3h3fpxp
219belFfx8kmAKnw3nPCr4PLLJqb43RE77qVgtB/cLOEMw1CMjMwx5uFIUk3VOK/uOH02aI5SL/P
/K4Lvsb8i1gIbDDIvY9GTYCVCIguw1LOlJePS6W+1L9wXCVmAPO/ehphGStMtImwFtJpeLQ/sW3h
mEVQGj0smSYesH/3ZS4x6NryW4vVQ1E6DA3IhZiX92YyIr3BpQ6QgiG2m40Z1iDOlQiX7eoX+yvU
S9HOGmnraBYegT6hMS7AKbBDFV3cSDGL676IyaSMhZjy9oGHJvqXepc4mH9BAEvLFq6XoJompAVM
efAcE9U0B/815tp0uGmYKgxhV+lMJxCrH138ZlrvOVgdjb0uCnacjiNTnl1q4j7fqKLpZ1NsnfZD
0gJJFdxUy37h+fTVL1hOGBCBsaGiVMccf65mDKHhKzn2jAUrMAte06Yb52SbbJiV0PMU08sO+4+p
gPo78rRg2Fa12dONt9aifdiPWZ27OcuYz8cLQLocTSgA7EpZAMz5F582QMHAvrtb5/pu7Y09D7g8
dafPadSd6pffcn9wS29AO5lWDxPWdGSwCQlvxmy2+F2eqgl3Yq0Ps5hoZl0lPkWpOfo3Pwwo0lg8
jz129Jxk1GqnN28vaTTQtpmFkb51fk/S1h7Mwn+Qkh/ruXUT35REzTLFfgvFvM4mWa+xOYEIRkOs
EC2ifLgqX9A3IqHQhwxzvG1xMq+KW+3SDUeULzsPy6lYOMSq4acLXkHOC+7AT7Zky/8s4i91b02l
Wde6xmOUbC5Y7u5CHLkZTMhrpDnDhNDY9gj5cUv74CM6VfkIC/kBvq2MpVXCHOiENx4JPqR63cI9
qCIGDWNlyc/jewDqdRN1Deize51ixpq9FyaGT/B0zxAjCupzR01aHTno26CiXtEwbUNUf85yjwLD
As4FjRZIXGQM6lKAXMYSsA5+/tiw/Sg34xZTTYFzkXFd2gDA+vXCbmE62NwnVAkYqn5n3/xRSDm0
Uw/xyaLaY/EDJxYzDdv7gIgTyCTE4R2oDfEgtbx6KBucx7yjb8znMKhYypWnrQUQERb7nafMiXsH
KZCxEXh5BXUCYZRZ7jxWYRA+QBXaQ5M7n943mbGDDV7VLzbz4SUk9OVMYDSQr87jmpgYYrGS5XHG
SGUZHtJZNZgagPqNRHhAC/4y+FOafeBghNUqxBN7nszpaI+PvbwymX5Wdpt5ejNWMi/CeOsRJJqb
83Iv08lnL+7DL3He7x7T+Dv8Fu54wSUbHBmd99yEiA70CSVgwst7Vo7y3rxapl1BnTRdaZYG1bjz
8oU1bVbNUpxHU/XAaPqkYfxLmuhPs6J/KF/eOxnrpD70TsLnl6h7vA9Z7H1wyZyckchd+6K4yXbZ
d7ohMa6+1q8RRQ5WeHhceRWNQXRIGMBg6cfpTjNPcsIdGlK0qbFw5KF21waPCX2iT8Jdj32A6OXo
xAMVCgbruDwovOd8vRdNmmm4pJkpz7GwfEabMm45HT3ry1CJ8HGlbKngsUxBzt4VrvLP/pG6WkLQ
kjQ5dOvi/mmXrPZXt5LFiTA100AVd8U9Uf0UM+hTUbi8JYXsiD8dZBSCP6g6z0pQnIpleU40u1qW
lhOGo3e96TDtpW7iCOOlIO1jEq2jCSOFdcmMntOTFbwvjtFeBAfu3A8Emau5M2flXcTH/IF5oyc8
/DIft2sOEMPLwNcsV7gyoOb5X3YYGJ+NzAPjfSLhbDyd0tS3FvQmcxNPR3Unbl/4b45fU43SQtq8
bvLLUVdVYAK4Mw93nnGQ3/tFjCum8+Ya+HwBp+A6WZfzfpoTYzcoSZhukn80LOlubPpbDNyI4nyc
DLKxOAC7O+E37KvKojGGcXzKMPXpsWfi4DuPZgaNo+pGe2sTLp9LEaoKu+l8GL1bi2xaMPzfFJCK
0n0+6iEPPbwNJYHhMNiOSKubWeehlCixqAajD8Tba1TM40k3JrbzIGO29AuJh/jPL47QK067up+v
hEm2qA5G6PSkwOMpjk0glo8YGZ5fV2vd/EqaLbd+WY0kpMN3XqqWlMLQFhjn4L8Bzpm7n/ufT9Vj
yg1sA4pCIYGmyCI9RmfquYy85IfNW18R2MRoCZBzXnEO4mHPbZ3R5Uu4j7qsemNZKY5lTXCD2+Kk
8gXbfSyQ8/i+gTy58EpoERhjPmefjHlqS4Q1aBYmuQeiD0RKazKL5smVbnVDM/K51ofykB+anZU4
cus02dBNWWCekl/HC06N7mfoiRgQPd2uYlLhll/GWeqcLKQod3JMhg8t6jyMISnEGEqv1G05qxav
DQly8YhTjcOsxEpgi78a211kl4PJLlBndq63zTqeplsibzAIXEuH7Nrj4Yr3H2aiwxkIpsV9pI3I
eXj2G6vSY7HoyuCyLKGUWbfiu/kmHuhEOu3DffxJyuKCeohl/CS25xf5t26B1yq/p50YawvQYbqG
ntKEWQrcF+Z25OPiaEw1DNlz+7zTnqXMh+Bm/GrUHeGBr6QACy2HrdgyXCINGSqplL7f8albJOun
bxDoS7Py4rwmZ+W3GO6zTd/OrwVcUjI0h5AG2ASCrRNhoNMWdXIAQ4knIiPaEXwDo9nGqTnSfjgr
KwAFZluQHWGQwE1Ixr00TBbYuczajcKArkA+YO04hFSXDgGp5sXNGEp83K4bKDjwl3JS3Z8uZq/S
d//V49rHmbeOMNhZZ+Qh8V9rv7fMn31r5ibEH3Ixs2acZ365/0yM78RYY/rtS3fz3LKaCYDdXTiz
1dKp8EYMoiUIfgtbgVG9Zkf0U6fyTJE96RW7xS82d2nfiq/+3hiBhnof71auJyS10FFFT7kEF/AQ
uuHWt4xxkgQtN5F/Npa+3h83AncH8BY98lfkdEwwXuUy5nnA7WNgZthZ7VoxuWwzEfNLIGWs5lav
WXi3JM/AKvzWjJNj04yb2ANy5hYN429ygguH+UzLTA4tOgjZKsacGV9wwphIFmCcR6wQ2xXjLWFU
8u3piPBilpyodunDqCF4VpsSW+vYtTC4v30CMCv2aeCLCGYSMan1nB2mFb3Ha6ZZ097wNXksW5sY
SxC2yIp4uuBFvmm1Egy/7dwSLMecJ/Dwnm72OlTZiMijOHQu5UiJJ+/ET6OF1do6qWcF8HFAidnh
WEwEdBHE7Tmx5iJjhHQaE1RM8jvuCGnQUNVzF2q/JvwARI+dhnwXtvZfKRsJDIKY1fZ21wRV5mWQ
0OD+EIbAqceN/QyNcPhxjTQI1VEJGaJzGU8yzsxJQGM40jh8IEGBmVKF/od/m8wbOahYyS+fBlp7
Hw0ysYrp02DBHMVwJSorpVwBe7+yrWIwzJ+VmLhj5D/li1KO53RcvveGHJjRgt7v87Gf+YTdJmrB
1k3INawkwykF/5KPE+BuoIHCq4bW06cMT37Yzd6TVrS1aCwQHoN2kGOOQurODqB0w79nU+4Sn4/M
RwC9KTePn/pLGIq/fp7g9AzHKJmU1rKmrW2z++u9qLSp8ByZdJLNOSHDkqSG2Iuo9vOpqmze6ck0
lpdq16O+fAVFMZXFqUUFAc918axLO5e33IGw3kvptGymBqcb4Zq/RQjIs5Gg4XRBiZVPtoUiQmJg
Ge9NXI25RN3VILExLRJoFmZx7X9ij/1TprVNfP5Zad7osTietH78ePo6h+RzX7HzGF+6Eby1TU0H
9Bg1jK2SoxQfayoAdVN2i7cx1q3JC8ZlNTLjc9ev5H4lSLu3tRRxqVc3Qjq65Os30K+87urRy3A/
RVDiZ15OcnMUw6+EoPr2U7aoJIjlSWM6bXcWQKLzHemHJMm0vy9roXM44C/JVk4C0nBgVBcvAVAS
ojHfjzv9JLqTx4cdezwCaSswNzY88eNwzmsQPT9j7FJFnMJAILafXTwlQ/doHJLHwkqC7ulH7D7w
99h6UWyRdikGauk+ia8hmE2unYixCO4FgC2wDzDl1ryPuDI7vwR2ob4kzVgcxwutD57PyUtjRbki
Uh7MbNGGbS9Ez1m+QUtU0IaMhNSFQSGT2F35CQcwxN9iLtAhPkY5rSyjiKdvdY4eEjTpJ5wUZAR8
XK3zst559lATbc6cp+4r2CrAGQsnsj5KrYnUuq/Kf1pOTwQAya+v4fIvTwADz8DaXvPeFJSaryWT
Al0vlsCZk5rjvAw0eULSZG8OnrWlZOeMR4i/tbwQumvOHQ0uFxfex8ePLS9nGvQdwShh84+cB/SI
3g/x9tW93nIUShzd1+qZXvEtxomwzBV4Iv5DdjEFfpV+Jo5N1BxQyKTJR3J55unHYQLYPF0t94Wn
R30Ds9KMXam3FWahBHLRcHR2kwRvviFIApFb2L9RlTvSHPArYwMdPbntnUefTyp2hxO06rHPZL/6
soerRxUHdduy9QiXbjy/fTbdC8Pd2BFE4D5PwQKDLLa3q0S+qtpSApTpJy1bgz0wLOmn0LzCqAHf
XsB54axnebBUyjFGP78E7hJR2ySAVWOJ/C+O2GJuQUykPsdI6Zfwxea3a6cUHo+G6elQFeR18DbH
9RtKI3uncB3QFESS93zXn0HB6sZO4Uh/Sz8VWPKQ3or3M8XFmlQ26MSY8CRe9qPtmdEJoVN2fqc4
Uu6oUJOhohDpghVF5vTr/pfcEphdwi+Bwobq87bJ9/Y3+n6S8gbAE15pAeMAR7evS+Lkp2zTE9gj
RhBYdTJJHr8VRM9vqaJ/dkXRFsirgmnwdOUFp6J20sbCjJGLp2DrbG4FslCEWXtqTpQF8q8RJHOQ
sEUNXxzDaiBjDPPx6H/uab/DmfpbX417Ov0ch56b3IopaT2Htx/u379oK1+rev88xd/zdGHMYghC
z590+tjEO5NxuvsC46aqAfIgH4h2SHd+IagD/Eabs/FFzIGJEx/DNbAharzKZqjBf697uAN5znjN
n0OQDUXB9nPmgFUPUgQhACyAQicDFgz0e7p6SDY7RX7EqfgQk2iXjdblKrYhi4hHnFNkWzWdcEZZ
epnCief49+ubcr/MBTKu6bO88tqCAAuTBxQpki81n6lLPaSQgBdVQIesYV5myl66HoQoTHzo6TN4
LcAAv+mVWIV7DgV0BWl8mh8s8CsmUfzUl5dlg4YkgLOPzDSi8HKQXjbE/E7j9TOYGOQQkqA7Dgnm
NUPsCF/jCFr6Pbs3dxMWOyl8hJ/ioEBUDB1oOLZ2ximECcgcBC0BhoO8J3tuaL+ko20fQ3fcfdyY
Eg8/gHbK70Vwrt+OEvjjPjrvUfgypocCVbRLJDxAfwYEq9kxjN9qKMpMaPTwowC6AJ81pzIoIHbx
IxAGL2ztSqerCXZigC45n9Jut7TckXDUqVqG4st/k8LHflx6MTTr1LOYn705QCd8jPgO5Gn0M9Fi
suMzgTDa40s+6OtWOGfVqGSUwIDztRLDY1eCVmTnpv0qxWsbHp7RSgnvD9KbMAZHVWKuDewik9GF
/Fx0BW0gtI55E8nU6O86fl753LhMwpypWBdEp/jns66+BJh89SE/g+fktfu806grU+UGokuYQEcI
kO6ILc/ZD0n/KOn6PaOcvKVJGY1DPaAzV+N11gRP3anVgf5RR55AsGo7FM+4Yn+2FXbiPr/0QOaJ
wyeA6yFiS647T6qY72T7nMGd72lBSWtBxUL38PDMIYfPtxhnGx73+kU+vWarKCXg7sDaAUsngexP
GR8KPq84EJvxcENAhhyWhgsh21IoGB2TBCwaRB4YvTBMAXigj+CNqgytCet2UW2iU/ETD+Eoxkyd
YyPutAdhnIMRfJM64aKLGCXHjJVmOk/mUBdPT0f1lUUFC3ev4+NMvktP/INTgx/Ja27PheBj5C2k
EhOea/qP3q0I/6aPjkcai4Xd2LSje2oRufALt4KDaKcD7wH8edne+LYyO12yf7EBQo9l7ZGwgAXm
7bJMt4bkizzGxkaZATmK4S2BiNQDjoYm5ye/vRAyg0+uii9SPEbG6u2Za1IB5twfV13n14QJee3R
qPBR1HRUJhycfirOaa4qStVRFXsVuuR0LIjTZ+y1cFAh3qNCobJir/B78uoYmxHkQ0j97XImdWHa
TRVyBOB1guPwj96BEE+p/UVY+1h2l06frFq86jXOQFdVHPOr36e0Y5pDzCP3L53Ft7er3yBkhtPH
Du7w+DUaQAdtBSemFm0yH/qf9kTjTJdSvBxu7BOAlxRoI2iguBN3xal0KI+0evn4vSsQQrCR4vdB
I+V3V5nsU3JYYGqeoOFfECYQKBHZVekBkH7gg+PS/sUmTG5ZQgQoAI3DSCT50k6YqU4Z/41bJqJ2
qA9qpHqIzvnqWvxQLfc3XLc/PEHr7eedzaSZWSkNEVAyAfEEHqVeA8edOp+HjF6BcRSsAEb54BYI
eLQhRDNpELmj45m/7t0m33ZjzqNpe2c6SbuZDDOxpXqFTa1SCXzDyWwH6AoBBbwiBqTQoGVbQxcF
9sVWTELCFnVKc5Ru5oheWpAcDoWSOg4GWAVGHryJ+YMISR8ZueizzCPblrlRmV5jRlH4Kbx6qhR6
a9IS59ai5GXjxLs2gfZFp/6B8L9/T+JxvzXP4S5F1LBC7cJmTI/BeJV1RSgrk952Z661ZYeiaMb9
To5A18UX++1z1TAiuHwDel1W6dlYoDFbh8tkKkJIdFGh6PbwX+RIu4TUMuqtO29DfVRO0jY6Xvb6
AYyEvodxM5zRgWA0bYPkyovPC8rugXKJABouqQR9IhywszllM2a14FGzC2orw+085ovjfAJuEAK9
nQu4IUfFh0gBR4G+PGKkVdlsTBjyPm78Ys1kx/LzOS0wZc5rmR/qX41UWWibaOL25Q9452df7hsy
clR3GCAQaRcxrPfegtfCFInWdT6QUuVTM41XnIGEjJhneSOyxVDXQ0/jPANk9dJpOhUR8kULjoxq
rFU2ODIgRiHSkFN3yLyelNAOdQjPPPx6/MgEU8PgIpredPLHfLgPyBIhMxKKg2wBuYRmc+TI/Zgf
G7VuLXhADbk4/3xc9eLx3AnlIe3hYvr6261ILaelNSAd9vfHoUDiy82HrEafTxIJYNbTaTRH4yaB
67BBgT4S0AGYiS6gp2yz9beDDy/zFaV3gfvN3JFLvy79hvcwpcYeK4zlyoliLitfy12pcvg4jeSn
RDiZfqZBEfAt4DtMVVm0wPDpVNA9XeRAmb7ikdjOnu/ZW+fhHZoXyB5BBKrbqq4seX2Des98T6TG
y5qTBKEPYPRjX27QO7VsTqnA6uyx9CMphEKw9kOw2538cSvoYixPtp1wrE9A0GWoojWkdSJGPVGa
vOoR60i8NgnHoM08vaK0/hGGwJL+zmmU/FroGKigKKqZk78DI/YKfnxPth1AENxZC+EDAbBvJwbT
VWwyETkcizWs8IKtjXHpSV+Qt8OEhLk4rSsQVu5Wd3meAD80Qc44V7RDZgRIVqQvSlcl8Yc0IsPv
Qj/JR1Y8NTOvBgPm9KIrBngi7QlkqV53+jonj9A8fKqVqc4/+fZTLULiYo1ZBFz8tk5Rv4Giq5IB
aSCJcrPKfah+D2JK+xTtLq8gkb0L7qayH5GXh/AHxSXwF1HubkokDTu36JGhYp4bqOHM+HD5hRBE
HHM9V7UJhHrjAu67Ajkx/acQvJog4PioSRKNRwrZK+2oefsNRzL+nG8/ik4Gyy72NMN7IxeiHjFn
8G75kT0mqwy+gGZIK9JGqeypuO8tuG1Pfagg45/0iJKO8z7lk5CoxaYMYxUNgOFp1Neq/dKQfBAK
hS6ifAc1OziQD5QCpEraSovvl3oVdiNJPTZCQJHAQSq4JR0DlerpsYxCck1cc0MyORSnI48AJQI0
pTV/8QGl/tDpjZJsAo7GbeLT6rHDyfnIXK0JKPA/t5ifBYEGRrH3JlYVGs3FVdSjKu+jcvtB+lU6
nCBKPEgGOhRUb6fi6Cqdy+IS+joSa16qekmFOEgbFgKiOR39jWum3LAheD37qQcRwlBYcTVcOZ8M
YrZ+VKci7NU6H7UPFCMLS9iIxbFKFnHmZ9nsySKOs+sru3aggumtoR3oo28lWejQnbiFP2Ch3Lgh
2h18kRACtqQfTsmWgTpEi8ThWHsv43P2I3Lg5Hb9Gs46JjeL/lpsjAMne4dE7wfYZlmtkaoRpkmy
4MFYM4Z7HgaPyDgoJtwrMG7uq69ckbr8dhbzTl5PW2efmVyCZz82rXmezVWYzM3UXK1eV2XSXtvF
ED+IvHc++PVAz3FFEDmbCorIC0TBBhFhtReu4p2xJCbX1U4Py28ZryveYxWNGbehDixRyHH0E7HZ
z4u5uign8hpYZ9XOooD2daGO0KJNXyP6vqk+kjDzIwKFciNdmQTVfaYfRHDdtNhbYyzaD5WTHwUS
cWBxOaLNBGpGxLhND+wOskbSj1rPOD2HS+BHD6bt4ai2A9g8Po6EXrJ95yOwXW2X3EB5han0Hd2i
Y7vSoRUfS4jxAyHWLlO73xZflHS0qyK3QBlDpZtTJykrdfO4FfDiKftwnyciDl0hU9I5O1RKReoT
xcSFOTIJqOm4ntXDX6Ki28e2bv+sKnIAk9WFgPFhVY3ey8nFrl1qniAflaP3/LGGZ4Bn3fq9zObC
yVqVR3FhotWrpzlVtDgquSPPM2um2ctuOr4syQ7zEJrsiaRlqCWiEqzHj+/qOmRAUwe5hNzBPl6T
TiuRFtkyvj+tP7fQO5XurCXamZ1cIOAtc7EnPutQDts7Qmk+JrlXk8EmE6gf3tJjYdhf59hdQhGE
/wegTqDTyPjmUKcOEY/xOT4/tjyjfzE0Uf6bso8lAgYF2AWIoo5G7p8U4NDopTTKq3SnkJWlfL8p
FiECU3x08E0fE7WZlxz9xajpZ6Y5MyMYcWPhuc9eZ4lwTGZT8knWv5V0ET2d6rEWs1PbXkvhilws
5QCTWgYj5r/YoijKf9PAh6u2SCcYdEKy+ZdUyLxofRbKBtr8MdBtYHkXP5pXN2HxWKc/TK/PKowH
WjSdyD8RupwMAwJgiZNQTlx6whoeNvKDLcij18xyRmT9l7nufhkbT9qBkxYwasXZZWUspIW4rCbV
BORslsHRuuygI+kneZWhYh7jzDxHoZPbUu8yoIVoOyOn64LvAIjkrJrxpzzQHi0Y9HIsEKCb6Jwd
NF+kfr0ZstndvpvDZVg8HjYlL8DGQNC0COUo8QRsj0nitYxUMR83oRGlc+wV4Mpqtuj4IGMOIqmR
OeaAdmEwwjKSpg84LsoCGJ+c9cePsCmxbcvXCIdey/ccKwXoTKD8P5fZ5btl/jWIK8gvmMqUpLeI
SX4yqdf1Il8gzvsGR7rTsjHnojecNGOJKPcODtIGChLd8xaLj9kbA4HR62AyCAM+RhEJCspnpv76
Ri8WIwQcKQAlheuJoacC4jFlA+QFCOsN17wLaxwYcrIKQhdM5kPoPccg3F6UFZ8550pdLzh9XjjY
foh4gJVBHETrkusKVxibg8yWY7Q7A24Ue/KURGy38Lz9JyBqGQKqi4yCvd7lPKlhJxdMB+lrYP6e
XrHHNhTRzAOyLa1ttKg9klLzaVQ6ZSCthKAheJmcV2n1vvWnfPpIwCLd18Mxj307YAEyedUoeVDj
CQPElTVet6kn6S8ok/OcP+filN5cPcaEiF82Hw7DTRmw+ZmeNe6CYh6e+VKB3gEqgCvDnxMYUXMA
5ZDnyvEzeHkSEATx6fVNOLGbAUTy6/OHEX/sGsw1qRXIKPsXQ7NBA/lPxSwvlmmIIgldGAqofxlH
IY803/onS3flb72QApHTGDrFnW7w//3PMDDtv8x/DF0WNc2QJWjyZFgNb/h/+KJ0uVQ1WoVtTQkT
/ddCrggWPfgPCLcK1QngD/xqtPbAmCh9qoNO0Y2lA7GAeE8wfFD9EqyEnL3Cl9i2MaPA0CP1s3l6
AzvhQUuZ/QGHZIMtfOXh5uDVMMgBtrHDevsZdZXkUv92olPwQpLU1jn/+yP+cZb5z3tpyjhiiYgD
kDoaxKj8tbXWWfixVFxaNpxmAdX75yp9qT+fn+qW3SCNEaRC1Y1CB9EF7H2OHDxS/uUa5L+3dxQy
kqZoJv+zUyLz+OdtTjqtVnrt+d706r08PE9YrDRYxR3hoCxFakBMng7yUi+X2jxKzrIxf4IlvaC0
9ObhX27H/3kp+FTolqqKOFkMf/8fT1zq2kelP5L3RusXxS5U9qLmRNaVec3j48MMSwjmTf9lOSt/
i07+fH7NskRNldBpiH89g0pq6tfjIbw20vv0eG7zDvXEryiO2mEIPO7MrdROIWnDW5KmojR99xBt
EuXQPVFiuxK4TK1us2UMtXLgfsmpa2h2E87f7fGBNb51DmFNaOxK8UqLpm2k2HoaPNvJEGv5v2+f
LP/1Zg6fZIgZ4q0URcX620iIpJDWqqPHe9NVs1yY9bhAy7Mu+3nmywbufPuTqwvzO8K6NRE9q93X
6uYFWcaAwrHIX+vn44cO5PXa/+/Lkv7Py+IV1jEcUi20Lv98qoYov/tcs14bSCuC+is8ZlI6h4hp
9eM0Y348AmV6q1ftsvnfP/j/uh9DpCDiJZn7Yop/bSB1E6aiEj5fGwCshpFdDzbqlPkqBc6owpH5
QaXqscR0BdWgF3MMvDg3ulH6GF3KNX0smKoAI+z9LxI1eag9/vnaW/+4sL+20LqQmjev3GsjMJlp
RnW2yiC6MijgAD4+iQJ4eZ3mZ6dBeYAQKXL1bMehKEs2c6QcI6aPC/NWQougbWGi/8ttGxb831en
iwavAmpMXRL/el5vSUytTxG/NikxAW8P/BmaWwV7jpIPrxd5r+D50QS6BUkJJJVenKQmEjYzmIXj
XB+bBkh3QAwtrh/vy79sV5L5t1cEulGKUJmajjANydL+el+ti5E+q7SPNno+WPiAkg7/MU714qdf
flzwjfbhAXE8NN9SPQAlwJHP7yt1nukwo1DuxlcLMnmwlgxYwtSX0C6TD44fTjlW39OKX1+jTHWe
MBWvzbK6kdJ0Vtb4Mqi6V3QDQaP7VneIYF4VwJd+MlW3ukU/0c97Xs/f59cSJHPTVLaYD6BRH0Rn
bZYCzTJwAfE+oxDRVTgoA9hSmIMsJbt19Vw8dSinKYpmz000hilWwydBuuk1DF0kVDcyLKJ5fs8K
RIlOj6ifqPPPFnSd85dZdEnEJyUPQ7GgXWfDQBHGaPEBrHVUpka9I5iOIXhIABB2lnzm3mc2bP3h
VTXXcjfMyLCuYngHpoXcIfVKctGY5apexsipmlj49pQbdrd36A0MrgUCbGYPHI/0IkLjPG5A0MDa
PVYBsGuY/GU2OBu/yS3wbI+bB4g9pdk7AQz1JyTQ4Y9xUnYP2I7Ij/F9WBOIDdYDs+g5b1cqB+9n
IhTLyDglclDU/7Jh4oH091JXRIN1pCoWzY0k//n7/zhwKv2VV5/HB1OkfbjbwVSw43LMeJL0ciBf
2JSdXwwTvRGcrTV/rkNNuqZXCJjNECjQrL4aDKekGevHqEdVN00WwJDzt81XQRGGjrZNFz1Y2EkS
XQk+K+UptbfPQEe8InepR/rET+lqX4gLHk9Q5gKKTwoGNUT5Us8USxJQ7IwhciZOm2zfdfeHdOvL
ZY5cr1xbYENCctX0kUhBrfjGrXzeFbpWPCqeK9VYadZaeX1lWKXlHlKiqJ1bsqel63r/QUpWL970
9ibyJpsOo3B2Arna9eDMxpWMc6fvXZn5ABvhoK9foVdoTp/yzHrPej6Oi9TW6acM5R9xDFt1p9I2
/RQX1zcbuJi4C7xbtFQwgWNtzF4mw36iZXF6iCq55tLZ9I2PP8grcaK5yGQIpFkybeWo0A4UTNNU
TIrUHaiz+zx182Ib4b2CFAThO5oJBDPMH5HWrfXHbydQ/kHZ/sylhj9ubsoR2S6P0Mno5aFe/hRb
BZ0Sldy4yD0YxtbiuYzyWbyEfxIPer9zeUbkO4HoulYyBnJDvMFI7Cb6abCW8y+jz4hrfZp0cDnW
DbbGnvNz4ehaM5agdeNmvQYpY+T1RyQidIf158TNNSQH6VUYpJNmGfsPeyRuGw+mDoD4sHSkac30
EIlkARDfTYx+E5t29IOFSFiMMhx/cLl7beKtPFaXP6ypnTLDtwm0TXfa3lXqRT8oJgC3guL4BGpm
yAW/RkDxAFnrDCMy6wOr8LN+2aZuK3imXQ+vejlr1sbhAazqREPAt7W2RhUrDe8b5c68CM8DUDEy
9raTMNh+mD+5eYL/gbnBwOAD9BN7fwpoeUi9X0kr0LzL5tvt/Zb77eDg9k2MMc3dvFwF0lhcv6fm
hgFehpyNWDqTtgYI2dzIWKKKo8fSIIP5l+mhEo9eQPZfuR8zlwcXwKNJtX/uyH2O4Hzgb+yZP/X2
lTC8dsXbc61W8O/G4JSgmuEceysbI1s0X/6H3JlJaX+F85jRVTVkJwuBYjOU8GBEII8/h4qPy85r
st9agXzDbWVIEE9WV8gMwGJIR6T5/+fszHbb1rJu/UQE2JPr1lZvSzZly45zQzhOwr7v+fTnowvn
L5sRJKDqZu8NpLKo1c455hhjImOnRNevy3eSrinByh6GV1u+r+GjJ/eGsjXsu9Zb9eON10wUnjJb
tsFtj7QVoW18zz42lcfMhSu80MVaQGd3cfD5bTY7D1isXQt/72IaiDMmMAGJ6Qu8YiALR34OISQH
z91WBeOTN8YuQ6J2iplZfJA4I05+J63f7Y28sO/IahbN/S5fB9BQinv+ngEWzkdY3Zz8vb4pybgd
SCb9aVi9t6dT9nv8492a2U0IzyMl8V3V6QKykCmd+hqGR10eapBowZ1xyMY7gVjpN1m5xGuCmBHd
AXjGUSjb4K3TFtau/csifdCAoP/p/Ub1hWryT/FcPXraMulWyLgeDG3l3hH4RgiBNtQwvAcDA48d
0KlLBfVU4LsPhH50+5vuRr7LVlgQw8jxHin3SLcDSfWHkbwCHD7FTnk7PLM3bbGKdxh4TcSEYYeZ
TRpN+6beY1Oj32vtBgA5PXn5Lj/JdzYapv34SG4nrZR2A8Su2hM8DXb4F1hvI+4vB1D/OBAQoViG
TuiEp5QgWpnFnaU8tlYXh8GROi4YZ+7hKND8le6Mj+Sv9YP4Ts5+K8YHj4CJqxu0qfefnLoFpIrh
lGFl7S4KzhbuhaDcPeblIX/HXfVDcMU3tz79eeEXLZ7bG5db7IT47tgvaQa3XquPoJvZR71p7v2D
R/Wmhd3fL1msPTH3391wc1pG23raVsQ/9yHuUuErZJcSwyk75E+kB4jOD95ifKKibB97Khs+xlLU
CBY80PXb5Xn6N/PCb1W18BQwVLIW1Z4Zawt9SHXfQEqRwP7qFijdoYdQ/dwkr8ZvHkWq/7zCFSQH
0GUcNQE6OyrxtyQ4tLsBvN8ZTvFMoQTVi7tMXZQbC/fDpKUwtxdqT/Vu/Fk8ji/U7y9/+T8pIx9u
yCRZdLYkZZx/uKWHHlFDGR2xLoT2A5qn3ZTeDcnWhsjm8ljKvzHK98FmSfFQpW2shNNgPZLR7pCQ
pS1kbQEKu6MavYemcIOp6OVRP52UviUBs584SwLyODH1AZrsEWFv/SHljoEp0UDV8qWjXrbEBh3K
619BjGLxxDxOUSek1vJmcmF/HpU1uUqM7qN4hfKrU2TGrbP60Qywnm8kJD6DufEP1QNkz4JXrtuH
BMT5DbYgErYL+vryjzHmuMKUx8gcRMPSbRPH29lGs2tXaewwhL4+ea1o4ma0YJ6p+1wz8FlT60Xl
OW0IauTqsPmm8hLfRenV5R0oJHulEu6m1IJszEF0oESzihdZnC/yHHQ7gVpUO0FzMAijWnjbdbhr
h40bWDsdaFKOZf4OjIx0sg8L/BI9Tjwgk+3eS8/d92O1o/EQW1xZGbC+tIPmjpuo6TD64cFCeG4F
EXkqt7KxvDwt0zX0dYn/Myu6DKJvYtVszxKpUYTSmGi2cILuXe0dT76T6l826cXlYeb52mcSOfmp
qYauC8ueDtOXGFtSkiRXdFc4lvZSmvuiesg48cIZ/IfLA/2zZz9HsgCzVJAcxZw7vwCvKaoejsIp
evXWD+gHhGAL1860xcegjO97CjcRVfR0WBQmL6WMBy80gUKgzsw7KvCn2myOvZc9ea1jjIi3KToH
cPhGmOrsaS19MZoXT6XywV8zhOoqJj6jatZ4UP7FyTSWFbBrAO9OzaFFVCkeXuqyVe4q62konsDY
1ApDyuDP5R9+biEV28bFEBsRLqbZezNKQSRL5UC5C9cZ+gKnx1TZR82VOtDnKZnvl6/DzFCLukxs
VzJb4XT9staPnbpLbGq4ObOIOZ27l710EVDQufzjzg8rVBotqYal2NpsWMMe8yCyS+Eo7q5Kd6KE
Hm8uK2kfZ+otVetB2/bmlSdcmUDP+W8FNFKpeFkAtOZs0FTX8sDClduJwqcAXm6pP2npvvXL5wKG
5qj4a1fsDKoYkk6XjURZy/57BmlUU5XnpsLTVMXLMNxfnor5szPt768fNX30l5NkiXLMhq4WTtnc
cuu660Q6hhQ30eH8yfIrt4MyGdD8MwWA0hZGSgYY2mxXtV1Ttm7QCMdsA5hFbgzdQTc2bg8LzAB3
yXYeCpkWgzbFpMwZ1IdcN9aXf7EyzfP8I3RtAqE0QcsIc3ocv/xktfd6S024LXr8SagOM7V0PFjW
KPxEDWOBO5LtrsnrDoaebEt4o+Dsq7trSNqgujfwaS5/kXrusBm6mEyKcCiirfX3L6r4n93Xo+0k
WHcFlbnorXQp905f3ukGzCokkDqEuLamRVe+McB40jS6z01o5cEdnVMfGzCZvvjlRiokzb+y4a9V
lFIZwIlZAfInvn47/cuVz57e6/lEGoYqVFoZyVgsTav9ZSLHPMn1iFYgjoQKwSWb2GXZMp7ia8S8
SgfF3/RIEo8oiITi8BKVAD0cMtlc620FvrTzKLIVZDY9ivIIReLlD/wnzJk2t2GYrDUfx2M0W2lB
l7WyKErbgYKapX/hKpWQAmQoQ/Ee8n+cTMXBMIpvN127Sv907cvlD/hEx/+dIWFN5WILo+xpBr/M
UOIKoxn63nbaYhP1zY09gNWk+2D01mU5rj+q+Ghz1xsh1Ft8XNvypR/WBQZJXOsBNnJGBE30LmOh
L3+YMsdj/zMz//2w2dKZfh+nRsKHhe1TCuwJOBziELbufGA9912HcoreapRhAkWnWvnZR1dufvXc
5rEtlRLVZ++W+VUwRKGsFi0E7DrBPbhOloaOvROon8WEaFRBDYprvHgqZDkjxPWAGKd2I4RaFNTT
g6WZ24mHpC0HTmlXjKdK34/uFTTvzJVNURLfMJpOqKYpZgczbTpJUezEcnTzbujJG5c8E+54SL2t
31+7l869Sl9G41+/7xYrDFS3MBhNlZOHEhU29OjWgPDSvXvdRyreA7Cbrp+up0MJ1UtUr4pYZeJH
2VNh1l5QWpiIv4OlNdARLnsV3U8j4FkVtyoW6Hiz9uDutviRJ9Qgp/8LdGWzhAeSQNstFqlBmTy6
b0d87+OnUmxERnBjvkM8qCdsNjpmBhci9iE0dcjxPB9a+hNYr4Wo1mG2k0icTbDnGlGlMuIjlN6l
g/pQtwf0e0PXbXujBb/Ad7ByIVYqCxRi8kgmnrzn6PH8TLrt2ugReWRKJT6jfq9D1Uxf+4ESeWA+
2u0kcDl58PnCHs62gSgfD0JyUs2SlxFEdSM0lnlFY4D6IYRx2Rb84X0sB6tyaPndYIuAglT+B4i1
8Ucj3Q1gdi1J67AzNOyBLbEZqz+EgVdO25kH59u6zrItNS7zXB5Z1xw2rHXXZUtdhQMnH9RrD+zZ
/Yr/m2IJQ6H6OhvJbFpt6IfUcrx0pxh/w+FFp0GEstd4Rezi6fIlop+JHSwOB0E4Nn5M8ux0lFY1
yK1km06oAqsNZP4wFVtp64LCttgRAFCVuPBkev6QyosAYyOpLEEj7+o8vZeV6raVD5qIFi2tXHgE
bLiehni2yXolcrdcA2ot0p+u+hCXb5IPYxP1qlZI72V/altIfOLHmP7qs+JdyFDQAnNn2Gg9c6gp
8KVD6bHN+0XX80A+pzlwOPZYDWFm4K8uz8OVafg81l8u+ZIRgyT2LJIRtuPkZbRHEZdyTo1o2wjr
trzmoHh2Q/134pXZMnf+OA55LkzHLu9B7FV8SIJtXH3Y+v9y/30ZaPZ+aY00dkYnTSt8H2Z7aTx6
xkdLJ4XxmPwve1cxZIwhaT6P2eYsdayaSC2hZlhOWi9N86nKKGUgecQ8UUJUfm3znls0hXEMWk6R
3H3iSF8WTR5qW2lHFo0CXQ3STulC1Q+dtB1VojA4xqjqL2+Tz1WZBQMWvpdUjoEMsL2cDu+XISPL
I91pWTWTo1LJt4xnZr/Ccq3YB6k+GuZTQBheX8lg/+GD8NTTktQm5uafNkWp78N6rqcNWukLR0Lh
4Jt/IgWdcYIfk5vXD0n1s+ooCyBjF7G2GDD/HvxkgxFXjFWyHi0btzgmcvmQxBhPuKG4MilnIl9y
ASEs2gmBpHxGcF/mJNOKxFNr0FQuRcACDa0FC3GNj3FtlNkUiDIOGdqwkCPviEe7Zoew+3p2c25P
EdEYBMR0PxL67P3OZRr6GTVBVRQSb3cWYQwar0xflC1y4WpcayrV3dhUHwJ7nZROOLao7ndh+Ncf
nIwsPh2i5zhy/3TFNYLV2c0HKKPYTLaq/+NCn1Dhlvu4sBxFQ+xpOHXe3XTuSyheRbwrUO9J1Yut
v0vX+Dfn5kToimzYzIeizDv0mXFulYrdW06kVzvD/BNoryoiVM+c4v8ROtnu+jqcW+4vY5qzdTC7
squlhDHbot7KOGTVEPvwrliXicKdDOOLLK4sXuUBeiZGTb5AlVMutVzGhuHu8qn/PNXzUy9MhcZ9
lq0p/2T9QGWGEfkB15qfHroeLxQ4Dt70EfnH0J+inI7dJhJ1bCns21wZ0MJASPqFyr8R+Dba0r2P
14DfEtGZ8r1SaHDP/zYG6kyB4Q4a8dAoD4mV37Xux+VPP5ck4Kn930+fXVhp6yaJrWNp5spvDcEa
L1rsFeskfSmoJNuIGIulXSSbQYWFPalGywYZYnLlijiXHfMZBn2ap6sC4Pr7BWaqQIpmylXtQZ9S
I1JKlCBh+O6r/larrD9hWb77Ur2xbCRd7V/fDp/oHLrpx/RGLmHdN3iE+WCrxzgvXosVEMy2ShzP
Le4tFQatCl1PGFddyacM6t91/+9Xz+4cz3D1QTN5OqXkwWpRUlAj7GUDgSmNsizzJu8mM3HZ2yhN
vY7/jp2ENElDhkJpjJpkL+896pkcyTJR3xTo8/SAABr+X5aYwhL3Ag8vl9b3uRUe1KrRxJZlHA4d
CgMuYF+J7hpX2rlIs7CnsDN5mUbKKsIDJsmK1SgH90YnX1nkc8gQWfL/fcj87mzoNF3YOTFyWi0T
7dkNt6xwKRc3HUosa1wMFJ4CPsFzKR6B0KDBuTwV6tkFs2zb0E3oG6o8BV1fniKltvIk7Ihm2wav
CtOjGZyyyJPsvvIo8avxshjjH5pR74ocI4Tpezxg+NH2R8yS5UOoMGUYcY8QFmTgpHCkNliMSDyt
m1Tcy8iDL3/w+Sv9ywfPjqeQ3AqonR0WedBKOQzyiIuG01c0EoE3oPKGR8sw3DXo864MfS4A5R0x
BLNlmaY+j9VgCyZapZuOQfuGjMqDGjgiS7GJoDdEVjxKJSA2AEJNIaORqPuhEBcxnqgtzmuTyVFH
ubmNt5c/Sz9Tk7GEAMCByKXoxDzflzCqjH5oJS6stFGQ2iClaDRMjqDAI4HWabGCXgxjDUwJBDFA
A1bfmRjua+WNkuH/0jf7JNDXSUdlBdNGBbpFXWz8nt5affBc1089JKJaew+DaKFo8iLzlJRGNDhD
m8kfSargsrc4fYTNHZnZTvgGtagNWtaoWJJi1vn75Z8LL+3fO8ZGPkEsqeuaLM/1CG5SFrVSutwx
hUHTsp2VlruC1jKKOtWwvQ87x8VgwOc4zpS9mrwmLW0VtQHxE3onafzbWmKt4IGgeONWlbRtcfCs
6uBF7da0qnsJV2ATJhkdOXlzJDzdIIeV5lYR9IaqUFjabXwXDQEsx+bOVAIc4O70bjh2VLosrugh
Hk5jDJxbyOsGBXmNHEcNkXf55m+ZAlQZS3vPRypYi98KdiMhl09NuS/EXEXjMayb19Gnm5pYjf1L
GEceTkIZlZdEe1iZanWq8AeIoNuFZvhTGUGrh11ZFbdCwn6odv92WGqrMNG8n2VZL2M/XdNPCLFg
BLqqrGtoV02JnBZTg3ryeqLniREZjt42h7ZKfgyYK1WFeaeEv9sKxoNGW4UW+iGicw/bJekk4VmS
ZeVjy3mfzpoBht14uArAUci5PgP3XUiID4P7zmvRvt02FZrTrHSGJ6tyV40vVmqA369QHjI//2HR
ZI7Q8skc872JI599lKuFSqdMm1n5/Bh+iwYHKFYSvFWQRmQWninRqgAPk3h8J3eQ0F6aerbo9Pse
9W2KyWTibmWX7qP8WDXnP6txW/TDbbGq1fq+xWktszBfS+6T1LExSCEz29EG+91OjNscLWOOPFbJ
+qWCA0lEjCHTy8cgTLJftcx+7HK887IBt/RtVx1q1AjAltaEG9buSrvpG2qXHc4EGlYwonGkrDuc
jPSp0UE6c+05wU+0TK0bf0QuBtlCKDLacgOpvbYhe8JgPuohcIUVfbOMK9jFufeGvIhck+Ih1fb5
DSZJnj+2tUEyhn6XFg66um/or9cwR318LyMJD58G/5jTMkZOqE77V+LCc2kZoKIiNDRQ8BU+Gc5f
n5vItUbXkk0HoD69r7OHEQPh0sa27K8ghgrcAFe2ZYuCpikGzsV76k/cwZ3b+liUYxZ/U137JPXM
dUJVhEoEoKyuz7neiVTldWmGppNKHJISf7tiI4rdVAwhRhlpqyFF25yGisP6ag3kTMxuE2lSa0Sa
wYU2u7rLrqUOWZCfBBSsIcl6m1zZG+GVeOfsKIDC1FhkSnDzB6IqyrDLQp/MYCJLeTe9urOtn1F1
e/lmPpP0sLL2Z7hq8Y9ZVNU3amUZEfcy7wUlzQldH9Y1L0uDQPCWytPl4c68xl+Hm+c7oqCipXoM
h5ikRs8zrHtEDc36Kmh/rhpuT/CiUMEXAfymHfRl04o8HlNDY6QB5XBb49GUINQMSD5UAGJpVUHU
QufM1bwT7l2Gig/SJlzErnsLiqOVL/Tu5OEEYNJ9TvpdSOrSrjFxiaudlMMkbJEsV1trRAIaKtu6
sncBYDbPceGuM3lVwMLrVzXNrmgw+UPFBoD7bEFHdsx5serKr9wRU/w0i+BtUmUeV1OzpiZh339s
61t6VsoZ2MROwl4nW4Y4umJhhbPBldhTsc4dPRq7w10yPuGD2fYPfRt+PIUSskTNKSyyhcS61SoP
n6icctGw0u3uUTS0Gh4/bDd/nnKxXGqxDyk6Ou5CQgzIdqpgk0UNJgGj+ZTk2hIXRLNdxPU6rdeh
jU/bpmm816APt8YPgU4Bu8+hRD6scMUiRM+716kiW7io2rSXvN6oQbIocYxLqhczw4EMNVMg9ZvR
UJy66xHO4+ds3fawXQ0reK35hIEOABLEKbeV3sfyIVTCTR41O7vHb6vcSd6HZ1lUeZqV550MAb/2
zlWN20YCC3Y/KHYvUgyGVZzRM+zH5eVY6E+F3N4CUwwdfTmIKkDvj0qDx6KNJN8aN2nhbrJur4/v
lYYoGd308CJk7Mp13g6YqyreKV54X0EmjXkQNWJVDy8a9933H7QKsxbtUBT7MjMe6PCGH6MUvcgt
jXR+6rg25xG+t8OfGEYHq7OQEHnkRrjLQ1yjLUcCtM46DU8FAsakPzQcgjYwHlNca9qCKog07ntR
bkPFeGhFfGcL9b3ALrsIoqNkY9UIX98IlWUQKTsyLBdUws0BVwV8bdKLtIAuSZiJR63cKPdpEWws
Da/ODMXWJIUV6yoNdv2I4RSyE7GPU/1j9Nqt7UF8l5MbUySo53FQoZGd1pyCVn+OE/2xSrVdNP72
ZXmlZerCTLAsrPFvOl6+lM7RHWy2s20TogrwztnxEbk2JJ1WfybAQXOUUp5SzcntP1NyUKGhV9pV
Y/xyCfbYZjG9ueTK6XNUvDly61C7cvWfS5d4XSBQGkKDtjN/8YNSeF3hJaYzyum2QpHV4wJQFe94
aSZqeaRREAq9tVfay+ulvem3zq+SSZFnwesDbv4MBr7cm5VrV2beqqZj1a9WkCLTXRn4ciN+oVLg
IejILbrXD9eW4Nyt8mXY+YOeN13WmmI0QZXXYbvW460o3+TwJYXSGohTYdBKbBHoD6N/LUM89wJq
9MqC6gGbkZ5Z3+9Oq5ciXcSD6eCersZ3OqzvBue7LDhl2Y8moKMnMfeVDXcuG/o65iwftmKF39r2
piMoMnpQrUSrriQsYTRP3HjFG/VADeAKgF8ru81gR4sQy7gA75EwV65QOs6lorYG8wBukYrS9BNt
+LLiCgmNZvXsfoP+HinmrLDClW5HRTdJdyoisJASd9ytgf+zU1AaN24L4RwnXcJ9gJDbRiZbLn5j
rCYr9xGG97jfJHhJlAF6iA45GTY87XufoUxtrduoUZeaQU9A4ROg/RZygvOUB5HbSHBZVzGcQpzn
iSv59rlo6utvnKEAsae0aiuVpoMY0M92tbWgNNRe5U2dG4ZzQ22IAoaFdvf7XmJFB8ufdnEv9Uvu
G/w1f5nqgEWmiYUydyb3pRWS3XsYi0F5dumWg7y9sLd++zPhjr68z86FBbBKKFZMCINpzrZZKRuR
bY6u4Uh1vKzlPwACVnnUAbQVWgt03cvl4c6dJNNCZkSnNLgGc55EEqdVNiSN4WTZIaStN3x0c9fR
vBmeewSRKnu9PN5nWDO/q0ywODITply1pmP2ZecmCR+TeBmpMMFr9GS47xn+uwW0YHlpFS81Mon2
Ghvk7GPBWVEhE/FgmPNsaOjjqMi61HSa6GlQd4EZr734xTDpgOMfeSJE+WdKqD06vhts7Y1Z77QY
gRLvd13sNGgyl2fhXEhNlc5QaFKn0Mlt9nhpUu+lZlwajivadebVtwYcB83jagHkO14e65NwNp9x
XgYiawtZumnNLku7NdUwCBlM7fSFRs0ooZWET3jb6+1bjD1S0X1kZrMMtfAHXYzkEWoG6uG++6Et
RrB3A35agQd2ln9oP5rsLmDmEPaZNLTJ2f6yttTha6Syk/instNvQXVVdzdE9o3rQUH6hRuxlh8U
zM8RUBi/lAS/76catej4c6AdUL1NgPC6yNi2Bb6DGCzBkCgzmPW0/aWpeaH/Mnk8K6AbVzOeyHdp
zIUJYu7lt/wHNsOT23z7MGRXLtmzW9UyBTR/MDCS+VnULLIyjNoW1AbqKLGdwGNHAWeFukdi1ws8
0tQ7TIouL9fZQOLrqLP7SMopVLh1ijFrf0BedVLpiI0CamxvKzj7mf43JmqcYIvL436SN/7ZJpbg
OYXTplLg+n4wwRcrY4gl3eGA6CPs8EWK9Ww5hHeVqa4UfbwNCgBO+HcZkbCH0TTNKNFzNcFdqewh
4eWFvYzaJ98WGz8kBnRpDlY9+YD5Zv/LHDKsAaWVYIvX8PdwkOob639ZMSrgKFkUMTm/zOYuydIs
sZPccOzkMS/3Q3ToAeXYgO7Egt/TZHxS+F6euHM0QHtiesoqZEQkmbMbTVh5rdusjZNjclJjGNxt
kq5bG3m5HF2n1d47LB7bI2STZZC19xHqyAipkgqz/n/6kgnzsW2sLuZvRxZC6PNDT3dy/EdZw1Bq
TnB21m2ILHY8mWGMpungYTZuSHgDGe0is7u9lIEXYkB9+WM+qeuz/cQaTHxTRP4GpITv+ylqtT6V
Y0tz2gnCFtRIw1s72NRYWMljsCiGYimjcve0fKeMJEZQkd3RPWkIZewWg/7jhB9qYmpTLqGHngLZ
qZ8NjWuxFc6cCaTUk3Y9wD8LORFXX6ozL+O3758ta6xKSpjFQnM0+lS771pLi5fwztL3FU5GxAa8
jpdn7NqAU6Dy5WWs614pqtLQHLjSsMZ9ax82PMBY/u4SLO86K7i2XzT+xn+XSOBeYcuw8OehT9cE
2qCPisZhPyooqUd6lCRk4gm+N6qCVCveJcWu4C5uDFLTcO3X3eLyjz5XBRaggewUqnMglbPXSSbA
jfOkhjxBY+TgKPAUKMznrjgFWACP6Kl91enyH1Xs9JRSBXy8Mlxf/oZpJf+Zhi+fMAu55KDru8Li
E8Jmm3c/CWiFf+1Wn26eS2NMi/9lceVWszqa0lqOEf4U1RYGkjUc1eCXgpFosmjdH1KGH3Uv/lz+
aWeiya+zq80CjczQDbPPcoYNQMOTUxo+tBEQq/tDxwmnvXLmz72Y34abvSFqPup1qQKzYkaiw07z
t4l6xwEdeTbH9uQ1Tp7J13bQmWDq26CzSz/nxpMyqqqOJx1C872X7hC7LaYhSYIV5c11t4X62tBp
kG5TNfa7io2octmb/mqQ3y/P99kzbMg0cYZtDy1qtpWCKLbHooVlxm1RZGv5hd9fV4+k4dZjo14Z
TPnHDADyFf4pugrPTMUNQJ7Nt00BxUTxB2BaGj/KQVkoqbQNXXyVceLKyw5biJcCuqRJGwxylyLE
4QDr07L7WWv6jdXd21BXWzdF7c7dqhwCJIxZNbxgCVPQZU9JEcvUL0PbLdXAWw6T8Yg4GJhujuF9
ocN7p4enjwS9iI9Z+WL4FNClgxpSv6QRDi2KETQEW5H9mNJloiYP2zTUB81rEEsHxHpLJYAXE91L
gu5VuDT2Gl7TBoZ0AwZH9oNuw+AnRQ3/ljLcmcntkoaMKe19eRiA1zMCMr++79NoGYN3ma2x8bbl
kO80qggdCrWWmRfPsn+MRnzdbfWl199yFGMt9rpyNDUyDRY9ulEDRUjf/8rfaB1bSM0mVfE+K6TW
6TDeTX+18nNLA4REpbVvdzKqD73edP3w1/RL1N/YhyP2p54UKm9pSb+iX4F66nDz12xjm8nDtnX1
B9HoTmT5a8kMHbP/6JhY39cXE2HUq+yDPCw5nDWN3WL2aeC+RUTOFJn99jQgT2rH7Khn6RXF0Lm9
qqCWmZJekIR5tJBTfAXrbcAQJLyk7uELtjgk44X+khjrMT9dPhnnbiJV5lBoGNsJuFrfL8BEQe84
uqRgzH3pTXi3rhTQvbE1XV710TmT0+Ml9N/BZleCXfhdE3oF1a/qvoz3VnKn0KFM2l7+Seb0zfNL
/esw0/v65VKHU251hc9visvtaOA0CEkJuZExKTHAy2MY6uK2L+NVGiINNi0UmifgHDKJt8yyFzl6
mjB969QcIftk0n/feuk201ZD8NctqmUV1+8p2g0pdqKkp9sEvSTrU1/dp9xiGoYfQYadE+hTJ6Rb
j9exz9iQmGV7kEIGbFGNsL+3wwilJk4kiwzast3hrI7VdW3hf9mvA3tHKWANCoBhO2bBJUwx6vTD
XzdbRHTv6u3gylt7LhVHGQdJUCEf1eU5aEgo4tWQ5k2nwz0mB4tNjXVE40AZ/oaq3lfur1CCNpX+
LnvIxyDq4b4cHc+cujJsBi1aYMlweRnPnQN9Eiyj7CZBNmabJaq6QokMcKbAPkQ0kwjWpYKzNraB
xd0ncJpfmYNz8QbMLVVAl/00Uvu+bdJeaUsyQDI8jNFrxcmtldv/D4f76xizYLJXtUgJJMYwh080
ugauQomeHSXMTqzyoEnXVI+fscT306BM8kMowIK6M3P5/WeNUk4RJdQUokm6pQIoiqSlPxEdQoPV
pKxQ8TTS9kWmrbdKij1rpe8mEk9jo8Imhyc/WPuCtgzFD8PAIlZss1K5lcafhrEIi2OdHsmv+mJT
+5hc18qVs3x+TaAxoy1GlDqnZzUQt8KkBHZDywXhPfCPV1Goa0PMYgNbbtLOTP+zJKgUKv0DQvbl
rXwuFEKZ8X+/YtrqXy6kqCnqUW4ZIhB3xEEguZW31rmWkE1cHuncdf5lpDmC5breIMM9M6ZAR4Gl
xQ9y/Udi9So8ivbKYOeu86+DzXYW8sOiyFsWp6fTU3PXVvfGqbvmv6pY59KhKSBGb6IqEIrnsyd3
YQ5Z0ZiENIY+LkwDh8UO+NuX7hvLXvkwSqyMps+Dg25zYRNNEcdDiyY1tRdEoZCJ3rg+dBr71LE4
GfTxGnFI7OhU13Ub148WA51T2zfXegxd2lsnAnPoJYL7FNMVt38davePFA+Oap36EkebYVzXFhYa
GTYKecq/A0LJ+q2r2bcVGL+VvSb6nwqsPqfUU9HZSaJlexg+xJW7qfRikXBg5LeQxnoJTRqn+GVy
QAsnsm8JDtqu4q7beYnsmLUMsA3vUR2KdWrgPTzCjRn9kI4Wk4fA+5jsW/AMpFZqQ0BWUtd7Nl1t
NwRvE3GkL7CjpNPKJI8K0LGa0k/TxqOetkS5S+Mh+ivFlAxlzeWj0fIQbmnBUsHjfNKiT380LE9M
LR7LuBMavzEZIUYIDlhb0RxVa9Z4kpjefVHtlebeI/qiYwI6LYyNdAyv162ylP7YxLVYQI8HVTlM
4dgg9C3cI6qqb5aQdnWdbyW0CImgPWJsLJUam2s6IvmEvHpSLMbypyW/xOJXqiAOoWGEu/WhFaqR
tiU0U3mc6ctR52+jqPdjgj23t9A9ZeGhq47oghFFHaE1LktTP7Zy61UlfQsotjKdJ1poDTK03OjD
X/c1Lu0Egmb9evlAnj36VPdN+JJUQ+f6Fitsa6uWK4D8ZB3Hx8J/5Oj75am5Zmd37hozwe6pmUCo
UT89UL/cMUrSa92oMpDfOIwirMdOuyYqOXe7fB1jduCtqmXkBMhalhqUR+gAA1pFaA8J9Xj7Jsbe
PypiuhM4KRteYRMb5t3E65h2U+ENT/Z4pxIfXZ7hc8is+PpVs0BB6F4QZYKvUuxtTktwsPHQ+8CS
DKVvUNFOD+fPfHn19vu0C/j+sMrw0iedjWpQq/kkm32Z8Q5LjRJaqu60NhZNfnAY/IbyFPEfwbuu
0V8Xr/+SCj/usGIodhLdFy0v3+aa2ErBxrUeciSPWkqfbDiSuvKqM02Z++Eb7Y2CFVqbxpsGdNT/
XcAH0OisI+EYwOMkPDg3crerXo1+PYncLPf3lTmd5uyf36ZTCcJlkwxg7pjbd5InJrsPp9Tgxo3L
NsP069mjiQdGfz9NsW9LKgo0tVKv0NHOvSmTIuj/Dzydpy+T2ppNkvguA3OQ2UhIsxDeXn1UPq0d
//l9qNipysNn/keVFeqxP6iFoTsZ5MqIFiyjOPl0c0KZGownu/tZ6Egu4HtUuGbWdIEhaYY2tPBJ
gUUKS1X66KQfg1k5OQb8lbbyyp9t3Dx2tOyLhaMMW7kSN1MiO3ZTKxv9Nk10lI/5ezLqyFb38phv
otDfi67bw5NeZC5N3cKK22irc3hGklQXUm3kL2Q4qcHgcjPS0Sc7tr3TughyO2UbmTBJ3OOVpZ+w
p3+mxgQ6x06VYHiuR0ZYPShV2JMY04rPVN+8fOoge0zsF83jDrPhiFqrxDOXl8c9d7fwwMN2wo1T
w2/9+8J3FnzYOI1ZEQz5srVITkp5JA81+mdS0ctjnasNwBT6v8GsGf4WymGQdkPE/iLJ85pjiP1S
0H6MyeCUhAOe4JzF3jbnXBJy9vjHgUds9GhwdP2aGuNsgK6JSfwITWVKxL//cuGGusCvWHMklY4I
ZKkUXwPVXFDxzcxfgXgZc3whtPLQcuCkUl+F1HDAOezOobwj4RD0WkPbihA7KYO8smV9W6QoNzve
u/5BN+hVqR2g2BT/j7Mz62lcy9rwL7LkebiN7YwQCBAKuLEYCs/z7F//PaZvihCRr7vVOkfqLpUd
23vvtd71DozqRu2Ck8iZ3VeSWD+g1Ap8Wsx/vt+9qo0aJwL0CgLJGMJ5ryIQUIAb2/g1HVfrla6t
xuLCsfq1AX3/Srns7IqGhoWW9bTQLSfPlIe4kw8sVw0+oK49FzhbJ9OyzH2H0RLupEmd236LNr2/
K3IOH2/dh2DVtXahUz37BmFGWqJhQPr4weqVgwYgwOvlQw5rUcbmIc4efVJsvXhcRIKK2/Wnp2Bj
FUyumWtoBczbMUvuJ6jSQn+d4/UVW2utfAyi+wbhmhKsNVzlegxA8nQXGPFKUtwovxvaOVN7orS6
NGWUf267qPSwZfiSXFFjn7xFGcNsw/NL3mL6IRTqHTHKlfchEE0EQ6uBsBKqbli9Foa105JqPeJV
IVm7liA/3Cvy3lhJ6W2sK04NzdzXSY7KD2k7bKXmDuakwRzowgI+f79EMoCwApN9ub38c0yIetE2
RljT13SvYw6XB42faDxi+hF2Gelcnj2p01ZMjvPzqsW/Iez4KC8cCa26GFyS+p/ZT3h8QBV0VhA2
+Ay+L4Ii882qEyP5UFRreL8BoxmBcj3FMqpJqdTL/DbJUIdXf6FwOgM0uI6s0ti6Gqfp4cKj+Vlx
ci/qTHhDDgPX/AT9QhiSagK1xqGqiEZFBtCqRIWjT1AKDD4n64rZv2Tse/K1tAnqHXMlRp++AUbF
bKkvG9eHA3nhpuY97HS5IuNTAXRmctjpHsfiGELLgAdlKY9i4hLNrAJ5DXzhDeaFrXANXZ4QNbi9
w6NYXyABfhXZP64OgQV8i8P+xwBW84N2krVGxrUNc8CUkCYI9mly7+nBvvMmAs20dTXcM2ta+kgK
NeLrfaPDJJ5IRmk7C88AhNM+dPM5MQiyrCW/9zrmqtMrg/ennthETb5Rm9atsU9u03UI+jcwF80T
Enu7KxW7y6wINqTJErmUBBbp7MUq1e4MU7Rr7W8XwJewKCK1vyZk31a8JTU3CHUi8YpN18+h3fg7
EzLfdyiPPmt8w6JyTps3MaDctPqnhLs2egp5gNS3jZBARRPeGtOhQ5sJvbHOkm3NgLevtvypWCnI
j8VuwdqKJV5kFobIFjF8aGn4VIX8RoVGAvh2YZc8e1JoqGFhbkB5gR73fZEovhcUklEQ/lg+Dn3k
KGQK68NqpoJ2L/D+9XpVkL9ATXvh4/tZWoCASfCoZokDMr+TA1bJiwTesyDNFAp5YHwr2N34iQ3N
IlB6aESz8eIN3CIzepW6lzYjSw33aMGPVoNxO9vxCRfuaK5lTr5HGdITyxTek6qeLtG604yqGDsg
OZGGnJlD6cLtmsRr3pUG9sY1f38EXwXNjyvCaIdNhsyUo/rk2VdtJqpdLsFDXAm100/u1D81ylUo
XpfaFuhuErKFX6wKfVOjyQmXGkvTqBGsFtdis1SbGymgXcFillf3GEUP8Qhda0/YOAorrXB74W+d
uO1E1HwBRYkwqwmIwe31D7m/l83A6U3cvcI/anVdko/TY3wnoSCqyLbUQlvxcfb27iti6rGi5zcQ
Ew6mEn5YcB91EfX+1tCcDkfmZxloHDfcYt9223z4VBk5ddj+OzV057y98J7ODE4BHf95bCdFqZWq
nTHVkQRcaxvWMdeERZccSiKdKxC2Fx8Vj3JJrXLuMJEVS9SpzIC8QD6/vysZVbOXZLE4s+ISKFZi
XpNK7/KRZDiS1iT6adm7DriHTEKstjV+OJlH0FX7+PtH84X5n340Gv/BKw8SjaKerJvIj3srj1Dn
lgMGu6m3wGDVF0TUuPKjOLxSeY2Sd6yCmZh3k/sVjHtMqjUR16ZsX+eYZxf+Jq5WUbyTEDj/fndn
JhZz6wa3G5GGJjGy+P6YunFIJ91A9hma96aEak0MyelkmMOUcV5UCtYs01EitgVJ+3KQURIjyK5V
hBKi6UilYctlsPFB3X6/MfVnAyUx3p195lRd5vw9ubGJWWGjpSh0cd1U3Y4QAfmKwWwAqFUR2uha
6yhf6AfpnZxP4j2jm2aXsYKUvSTaLZGG2kLQHYKLVtVnvAkfKGWxyGbL7pf4HKvrsaHCco/r3+/6
zJZECAJ19KyOU2j7vj9NzxvqBLknTQjZy/UKSyoi39eBfI3sy0OZViuvv1/wi9x58nV9u+IJmKSV
RRt1YAyHWtxGVB9m9dcT7iR1h15K6pmyHVL9GAUEMFxqNc9Vu98uffKGVCFq1aLk0lQjNUdOP4Eg
T9MG7BxT7+fCB7LyMXIX5P2gXXvWsP1jDC+hwYHMn0jBMz0hdBOf2CodQw1oBLP2OoQsyvDY4tyY
2v+BQ4eNBAI99m9DhDN7cnqOFYCMmYfqgWTsyPrwBPGmy98Dis3wYCDOTE3Mt5iLX3hLc7V4+pZm
EwtNxeOE2u3ksuFQllrayMrMC67Lx+rKz3aWBjCxp/fsIWCGd6Hu4uenX2gszxzayr8XnvHOfyr8
LGhCq6TpPGgg9uFsRRqUj+ksYj4klwgyl641dxv/XqtOyyhiqzk0wnWnf3J+wXoeETDN5LdLvo9n
6nNG+zOyQqYcVcnJxycMQyVEPewuakqYZBUYA+WZMpDzc2EDP7emDd1UDRF88ucEtQp7LQo7HqEY
rXlnkJkJRGJVU3HRnyXjBZrnl1rzx7eC3+EXZ2yeOX5/jHJdlZ0hD8ph8I5xEi6ZDm3kMFtW+cFq
FuMYr2McAObvJhN5myF1D3WAMuCAdIymQ1+J160aOiFm74YfbZVLYqBzz8MEWVQUOEA/sfihiywD
swf1UMd/wu5Fp66fjwUqPwS/vV45gXXhDXytytNHAjZicpITdAbX+/sjKT0REfHUzGAaqRXhYWr9
9VQyqGr629okZN4cPsskIdk5W6RQY2Ki4FuZdNr+tc4Ps4eD3vtXPglCYoYvhWDdWXX0KozNsupJ
n6RQ/329n4MyFIvCA9/KeZCgnSyF3NITJdEr5T90YyKrIzBtUI1G0vYyo+Jc0ty4JPF6qMJjgPij
0YAlqVJKIdxO6AVa8OjSIHS3Te2ue43hX3jeVjJ39GA28FfpmFrN3YfLOIa8XIVbpTeWg2AMF87h
c8UbrTh7JSQslQHM6QETwVvyVH4K7HlfvjawGyYEDYsd2KpW/MiJRqDy74/vzBfGJecNGhAI/ejJ
2u7HTvO0NGMjMVaV+UZrGfORjeMeWCebVvWl4ahyZntWmT4osyEIYIh4UtdrehKJuWdKBx/65QjA
hBg/w2EwWbS9/9RZzX62PwhCRgpyGGJVoDvQnoNspzG6s5DpG+LWxH8m4IVhqa5qdt0UWNEInzDa
hfaF/R/uCV4SbSYtPLwA0sl6rlXKpt4etOy6KstLNff8jE6WDOccbw0whWTAU3uL3uz71oMpfUiN
eJkJ9Uar423pxwfoxwOMMEurdr7eb/HOXzR8dL124SWeKw907KGZ3cB8Jc/t5MNpqUpSWQVc+vI+
mj4DwXf1kIEvMVZV60HFa12vRbEOTqID1LUS8wP6pQx0gCauNFYIMJcS2dLNiDSgDh8y8zHH96oJ
d03h7VV69//HUX2m7vx22ycfnzUoSpnr9NdVt+s7jDnUz3mLQ4EuQz1M+tcmIcH30id4rq3X8ahg
DoYtpK6LJwc1TXfOQ9GlQ9zeJf7IxFaxgXgEPiP/fTZTiNtlb17XnHO/L7ZzFSRLGzcakC6RJuBk
c616woI84JxDi+EMXOmM/F4gkYJiWnvjnyKzq/+suqr+Xwoj5FlQavAsRC91ykqQYxk0xiilg9m/
6uFTIO/nXU8mwkFVGjv2NiRH94SgMjLL2ef6S8D7j/SyWYaGf95cJMElxWnt+9ESZ0kV+pogHjC2
qQhz8K4wPWm6lResreEDfHnR1U6g3+Xdq5rd1mTPjndG8zdPX6sK8smuya519Z4/PdQHv7w1hxe5
J1zQ3EiCkyZvMf/foz4gabnu40dVv5rCjZBvmQLGIta7RFUPab9QChdmEXY60Xilads0uhrSeyFY
M6iShjX5Lpm+a/RdlG597UMkUIVettOXeQOO5UweuTerOFip3qbOri3lDwrNIP6UmpumvgmlN3MM
F722aVFGtOb12BKJ9ZS3fyVs6etjxFi14rDpcXO0tln42F+yAjg3ZKALR7YCkMrXrc277z91YTnF
tScYChIqXJyx/QGsBOFdUbWFfgIz6i2StmV4Nxs+cc4F4kvDaTas1Oz9f/jSMXvQAZnRMDNj+H4j
cqxGMLwG3nXwmhY7mA8tR5nRvfsrs0Lne/Ssh1Sw2+nt9wuf3QrxQFYZls1CNWsuZv95AiJvwFfD
Xjw0kXZlqvmqyIp10NlqR/jcm9IS/ySx9kg1LfPaTXrCrKo/PB+je/SYZqli6ui43k4Y03htwNj0
7xSSkzCmjj8f/paw1qLM+f2mzyEDM9cNFbpGAYNJ7clNF1gcK1jcHyp5cAxqkzDayglzXppJKyPY
fm8O+6qqnNG7rsPXUB0WpfWCWZOabynK9YtV1bk7wtQFmTIxL8ij9ZMuyqssNSccTkQARcgTE77o
qimuM2vjiyu529TRVacu5ea6bA9DvM2oUBuGCG6eb8ru48LT+ZJunByw7BgGbh5UDOiRTm5mEmMS
TOhxDzpm94gbw7vE/FCCtw6AK7wJg5vQf5Ygk/fiKlP+NhWO+duyPhbdvrjFUp7xD5OuKL/pkit6
C6V08+5Z64jfzp60dlh0Gkmz5S6rHozpFjsmhHoxWH9P7BTfjikvLePeDN9rkoN6HKr75jmU/orM
zSN8GGoAP6v76Ccc/MgWG80Bx6pXI7ipwofIu7V0J+hfzOC9Ri+WjI9peB+Z72pBy0Yss8EkoTqO
xas2XClQBvEOD+p9KT/Sp04J+KOP6VVwnaRkjD82ZbTo1GeN+qY33ivzvq/WhLZ0w9oflsl0EOJ3
i9Oz4xaH6HbS97F2jGV3TokmOgKLjXQ1IqhP4rexuQ3+dhC/8uEDFttC0yPHSgx7pivp+kuFRVM1
2AK6TKs4qvV+ED6Q/QDkoVQcriV127U3Q/+MPAGafmvrxFmPAKS/v/YzLS7KVngy4FJMzL6Spv5Z
yG0nyIbv19NBllmcCJnuWvlxSlxcTahKfr/WuYMZBQSSRZpAoIPTzz0FZCoLOZ0w3V4HpP0w0MbG
Qvgze4Ex46ThCi30pExZLnmqnCnATWBB5tGMLQBRT5a+aTHZMSUmH1G/oyKAiiFKf6rmrjEdPPYV
6+73X/ojf5VDGOHyrGs02Gg4J062mmiMaXvJvGEnHLyFQLqv/PVfhB2Ememo5BZTgfkIk0fbf2hC
u7Ew9rIVfdGndv/gvxI5WiOJwJN9+u9fuTnTJQnMUShnT52HJ9XAb6usB5bf69TYBABhENQrn6O+
CrsLja515vvCqYsDgofOlOUUnmpHPW4nqekPBpby+G6u87cU8IR0D9wuqEXf8HJ5EZOF+tL0i0pY
FO+dvBiPbM6Yx2eIV7E7yRmNLaKnSFrg0KmT94mV4B+Gl8Jdi6JkJrQuBuyIySjEASfHE59glIX8
3L4bCbF4C+GIBHl4hX5gPrF+2F9UKiNa18f0YyQW7TpISIyiirfJs9NeGf/4TyJOczqY9cJ/tijX
H1Nc71+il+wvAaTGR008rTTnyt0XR0lZBNe6vwj/MKU0HuIb5bl75g+gpy7vxUX7pjz8/m39fKIM
h2Z7P7ohSCGn/PcJi7J4rIzmUE8vVvGEOFzpjo1JC1668qVvhfEbX+rJqQAmQoATlszW7ATw/Uuu
Ax8Xcy/tDxlpAQwPK9JpHce4MV/KasHRTe+T3BpP3UO81dbh4k1ZC3a5t96JIXlM79K7/k7ZeY/m
I29UeWoeupv8OD3Ur/Ir/0P0PD6ORNPdTQ8lbZS08Vb+XXnoHwk0pcc8mB/FDq3DQDsl4BaCVdBi
fAq9BdQ9IgfhSYvQoOahJuCRA4mid/zGHclhDpxixAliQahg2NkpcloP87sF//QRUoQ2nCsq/4Yq
BeddahMPBi1/jYOrqt7bjFCYePLN9RsAYOonCfS2cRTVMYZtGNu82k4lrHiBNoQk95YIhgKHeRge
C+zjjA9i1JtLfiY/3zodBQnXKmmyZywRsOzwykzRuoMOWoaLh2f71bp49f54jKx//8C+qsbvr1yG
lC7zic2TcUM9wXpGgbGJ13EmMJBVR0IPsTv1qsRmum320U4t7i1PcDqGzhVDJ0W5A6F2oUrHcVEt
4tRbNtgZ5nq3xFx6wku8iKJlUWCAKteur6ROat01UgiqRsSO8Qe1qEFeMMhLOHZ/RsyaQhxvRRzf
R8ekTrTyvVluR6O88xltXdqgzjjvIW/RdQg6YK5MOE7a1MAoC2jV/XiILTYTcd9F3Y0uPenDXiYj
sQ2wkZzGzSC++XNGsZo6cJqum5Akb8It+z596OJpwwQFg0LMJH9/Ez9fOv4PokRtiDiK6v6klWtK
TH+1xBrQZ24o2ZgCJTgFH+UyX2bSE8nIFy4n/1jrc9usyDMbAl+B094Vq6g6GXupPwjahI+Ytirp
/MoRqgj6qKFDsqlsCrimVVcf2+Rpquoroy1tTb2D23E9SPEqVNQ5owXS+pMPxTWxYFvLdyNmgUpE
7mjjO1YnXtd0iYHir/EWdb3ww6vUv7kSbiOvcBrxrraI53RiIbnHgB6jq4lokztRtrHa4LxdzM6D
XfA0FftimxjE1HqSq3fD04CjjS5ysMCekiVlB7njOujwFqvzXSW+TzC+Le0pm3Snq6W1GJOt5K8x
Alia6ux/NG162H3WrHrxlBcalHUgEhU7I2ZVSbRnibGG6PiptasmY1uEzSr15F0pGnf9lF7Aus6g
rTKgCZ2VBBVV/EFM8Tw0A1Ie94emw8K0w2vZnxxNZMPlCzB1z+5H8TZLxaUslitl+IAhSi4V+xBR
lmAxMJu29DbCMK0TcSXgWKyGCDuFP4YYbWq1ci2hvg3D3mky767P+sXM8CiU8cL3dGZizc/AjWMG
YfCqOU1caoVQSBQzHw5Gv+tw2s0OEluzN1e84Q3WbxL9woQqQ1v59c50jfw15ZD//aM+E/BFxoKm
ssS5BbqskwNMzHorNCIOsLG+UgKyPU32G5MgEWp8l4IFgl2wkcRVEBVLfRgc3IxJG9lNguCWuucm
l9QxZ4Cx7zc0r/p/Sm6jqBWiWbihEu0SG3laH+mUinzjZTc9IfJ+RcIwWbgstt8fhTJv3CcbO6iQ
qsHgncv90/0Ez7hJxi69IwOVtCTT2FSCZUONJ24W9P1B7w9quu/bVwOiUzm9lLqjyO+1LN4QzoTL
w3PRC3YK5cEPchyVskU8kROqS4RYTSSN6YRFhOsyv9KrgzRhSWgl8vXka24eyU9Z4rLhbNSACS5j
499/mPTVup/8MpMtC201LxnY8aR3HTNz6kIFCbCHxZ2QP2cp3uR84GEmuVEjOGX9rg0yN0oPpYeU
A0uwryrEmBukiMHHwkxu9Nn3vHZqxSeMbiTstRH858Zae49jm6yk0N9rZb4To+dWeEDe5kFQiwfD
TrzlnPOiFR1ugHSp6Z0Zf1ZUIYYJEK25UHiXZn9Moiuj3s7u4U3ybDEqTvyEDtMJcDFMyWyWcSic
u+XSa+jCjuGg2Zk1uWnwERk99IDCkQVxZfojouTniMBxCcpYGfEdG07CjpviD99146Ib3gU0yGWb
IXgJHamRKXvmAjdzcrFcmjcKTviDkazY+NjKVX+TTe9CqG0RC0Ud8cucymEbrMcWs2Cyz+Ojkv3p
JTv3dnWp3ccPhQDEl2ESBJXMy0loxppWWA7Kc01UYoktBVCywd+sjPJaHqnojU0ZJm5oNnZWfCp6
B070NnCnQOn09CgKDQKJh9tSwlThMc0xJ26f0lBw5fhYkFjc9fG1lQUXxshf5qQ/vhhaIInUR07W
07OurdV4QuLQMSF5Z25236XeVhHD29C6qrqAtZg5iWLdlkKB41RxJdTVjSWVjiJFy5YTpsV4dKSV
C69M/VhRSapSDIMUUkK0ysmiBZlelBEs9cGpaBEYsKq4USo51aMGSnHIDADpdJUJZIhrqOpT01UJ
6Y4GHBpHxTaC4CVTzOdSbByVmPYGqNMjlUqtDGiZ0pJaPzBX4fDScGiVkeFYOMQ1Xb/MStRU3Qqe
oTy2hI9Pbr4vrGgpq+PWyrFX9mWHFxRnD5hNMFJU7ZFhdpFUS7/HengqsREr7CxcjdVnIb6bWWgb
47Ksea3u/SCiFdM9RxIbO9rML1nOSbBiOYTJi9QUF84PZd6aT98RXQfNtEQJhEzy+07ZJoSt9oUG
rJqvUsozVV8W6InH4KDI8U2lq7aZqfd1dYViwkk58DR5UXS7koN6XgO1oNtNke5bBDd1eZwyr1zk
wnhQqPdZV5a40vLHTM3Y+8y9nt52WJZaTuilm6Z/LijvPBMvWwBzuf34fcP6QohPfxnTXxkIGYN6
DFW+/zIvC4cqkIr24Oe3jVWsYqNcNGYtQFY2bYzol+Y4++tAbgPZTuJlr+OIYfeYN4xV8lW1NPDq
dSW5ghrJordGN9bXKk7Nhaf9TeplVid7T7maLMX2UtBDT3QQtXvtNlF1iqzCroaDnoz2NDxMo7GU
Ckq54FOW3Rw7RtOymeKzpRAEjpK9pnXyC9a5aiRrI9eWloSPOzL0/sI+bs0/++djweRglvRixn3y
WGpJyxmtZO2hD/Wl1oq7yRyJEAiWSeSvItDhtH/TS301SDuczxd6ADoQ3WMsuojUzuFIn3z1K3gE
V1tIVrdyuxdEfV12OyKuVwHG6LF4LxLtTpD2lF5BbVuZorcvoduWxtJiC2ahrf2G+Lep3PbdTb3q
AQGMQKVxaWEEKFT5V0UHZ6tWR1vFHYWZpLwItXallqktjCjRl1KvrzRvusKtwWnxli6XWurGtYv6
AImvL+209sOy9qO/b6XjAO7QmDeCcCjxlskXozg6hrGRy7dkDNZsqVMESCrZpfhuUKgaxk2NTQt0
4s68FjkCJARCVUivCrQBmlTku3w2impwUPANc58FFxCduR/67RWd9EspIkypFBATBuFbE9wo6V4I
L1zizHxFNgGiNbofDnTq4O+rIyzNIY2jvj0gDHWDdIm/Sa2E63hKXe8xbWsbU4KFXhypYKxgWg09
fAQ/sj3WfHYpsueLdHvygzGnoIiVkLvBGziB8nycFjpfSppDDFHfO6ieYhM6aFTbwbwztb0hFA7C
tPV8A12qvVTp3e97xZkmENUTcybAHmZNp/M8s+k0q/Ha5uAXj8kIliILAb6Ax1D6M2/+//3FjPlI
5FxU8Do8KZY1aZJi0YqaQyW8GObaq4i41mw1uMOhWQXw+f1qXwXn6bOlOKeem7lBdGXfXzQ8zSwj
7bo5CHPUGLx47aBpOWUNutAa4Jx5YGW8AtimQeO2ccDgSLCLbLK7abLLMFwmdBEtQY59Da7T1rBu
603TSSsf2Cepp6tG9uxcPFrio5EOG9V6+P0HnLFAl4E2CXGGkqDgpXByQulTlMiZZtUH1mUf93bV
VG5g1NR9oSMSQKkn2I+qBFM2+LuS3yCWfC0WsdZPspQj8JtWelssJ5Tikz8d87LdNHmOJtz42+SP
XjLuDbX56NF9CW96M61h3NlZYriTuvfFZSQxPjg0yUbT6pZmamfx3KQsZiO8LWmbPUndJMULozks
RoILPeqZs5kNGrhAnKUTeLd8f3U9CHOWmFV9aOoNY32dtsCrn9NgR1zphUud6yO5jsryg3PNnnBy
LZRZjNB6pT5g6ruYxtLWcaKL+kXXZkv6Jr/2nVTb+xExkR4ECx4LzreylbvZRRL2vNpPv9h/b+Xk
hBq0vqqB1uuDxhFijSuOgWWivlHKlQWWmPlk6wWdrryT2uffvzXj5wwDCxJplqlgRcR87mRteqnu
w2qQakhz4mMgXXX16Az+69zvi7p52/j1FR4wOp78C7oXFGS9LRiS7VE8wHpW36Ji/iSo/3GJKt9L
8UFLNTciplIJolU8vUdpcyPX01rr/3RaAmeiVJ1SiBhhhBSErduOiltPDwmWBlbpu10wLSdZoenI
13pFDRaXjh8Tij0syGxxZbBSs8lWRhHafvfH18m2YtLTJzZomgdAi+sUkgbfT9zCn5adSEh0hZwF
PGDoyFxvNlGHzYIv3hhi6/bqPsn7hYcJQk5JqpQxaV5YuuMB3LZuFdSckWNge5bpDmD36nhhEz7/
Cf7z8E+a9gwVXK5LUCIa4xgKe4kzX2YuR9qT9Tbg320+Cwy5jf6YK2RDGdf3HvKR3z+AM927haup
BfCPP6xhnhxEjYVfu5KX9UHS2fBi10hXakBO2KUP7cwgGBh05s7PCBSszZNNrZdy2UhzocDI7yOC
KpZ74zJSvFU5NGu28ZtWr9diI90F4rWM2eMUIe8gm3muHOtYsVnKlGPYRBXHpLsXKb7TzG2rwql8
+PWKgAIqdTOpwOi6cX9/RGcmjPOtM9+nfADp0E92iizqxSTpvOIQN1fhyIyk/Gz6F6mmARBLm7lm
mhqrInmvcjRGF9Vs89/+fXP4fvWTzcFS+z4XJK7e9Jk9+ceEUD4EFHYqKy7Och22H60e34jZ6LZl
jUOvtLl8qJ7hN7JPqBgIg+ErgLjy9525UJQ2K5Wu5lB90SpC8R6KdnBaMFcMch2/qr8KJYwR7AsP
/+wGhTCcIDByDKHTfr9wZZhBkIxGNT/8ml5TrI4ih1rVbUTG95NFAzFIttHtvf5A/dsInFzJO8l4
wIF8J3uQbjadS2Kdn/UTYVjQqWfbPZbPKXNVbhTR7FSpwrx5H1qiA+tY0nbWhP6CSGnrojvlz2U6
X4+WVdVZOhyP35+CVksezshidZhbqMYcnAHDPq+LXZ+dUC+RJDHjRZc9Di+D/yGzBnz9pkpbwpe0
5RAdxb68l6CnSWl5jP2PpsQuD5JwgmAlhglMz+fiiZLIxxk/qTPYEmXtmA6cDkK/hgXUL7fWSDdM
FleBj1cl27SuzGoECJsMDvoaW3K9v49EicHMtDG11obK4MnLOv9L3PiSSsZirBMloRuz1euX0boz
hHDWCZgs2mjyVP6D5v2DgBKGo/WJbBUHtXqv2MLE0eBFvMBuYKg3SxkVd4LhEQ8wUzvNxnZwZ+TE
yyjmOumtRTOlTtF7i4bPOZzKpZ7eRMz4BohFGd1/gV0xQGWt4dM2uskQOEYJQY0+K2yI36He0oJw
k2bSC5GfTha6MyqTlCLwG6B/6qEc8225CQ7J9J6EzVxhpEAzOkdg4x+UiMQl75jtg+HF7CDqgOgM
AVu+uA00y1VwGbKU3bzMVSdXOneEKJLlI40LSLgtIrwM6hadIUl5Jfls/qqcIidkvBBKEV6L0yI0
8iedHEt5pxermg6rKbH1eZN5CDOS31D96O8NE8yqz1cJYI0altdBVTwaxVvAOpsr0UFn7jLHiTA2
BVOcpxilaDmNXmyLeJN69cJoKesj3RUzRqGPiZweYwKmRBh7XeMOfCu+dQgU7HAC/1G33mLSzgo8
W8B/1JueQvv3rePMmpExtaW7ggiDz9y8s/zzQXihmER53hYHbJhmxDUiCWGmZMsXrvMTe2eMxizN
osVhtPLDRNFDZq8QC9gccNllrPsWlc9Bhp87RHrCUwX5ugo/GrldhNnm91/4YxfiwvBeqFOh2+Dq
cLIrEEcxDaEw1aQy4S4NhvdgWc++eURqnXXPv1/rxz58cq35af/zNCO9Eq2+E+tDPpVuyajSsN4E
8b2N3YDSuEuSNeXx75f8eejM14SKSDfHw2VE/f2aUijLjT4fOlGNGrp1FT4k88BEg45gBnmlBGXp
hbf5s1A5uej8IP75oYmOXJkesT6Y8YYIbZayF2ysbm9G78M6GN9D8sI5g+1QF5aaW3QbPJFN8SjV
N3ELGd4d1H1cuHW58hDjq96VcjsYbnLJsPDHx/39Lk8ldKEk51LptbBpTZsbTRMRJtATqfeXHseP
8uPkQicFogDLq1XmlqwUrrp2WEH1dwpEvZTvM1AmiCB5hltkgqODRVvML9IQnWy17KHr9vELr0qr
mXQw2UFVghJXcIZmhF5jXKgUfvSOJzcqf39vhE6Hnijw3jLVTQ1kjE9z8cwmd3Gk/ZNh+XWpWU0N
80vk398vRYkUd6pe1HCRQcUr5SpK8TpmG4NiFgJ8yu2zKWirSLZWIvyCNNgzWQ+jyDU8/FzT3egV
K5GO/fflcm43QICF8ztA16zC+n5XaK8qzoWMLpIA26ww5491bpQU3G0nSGHNJYmTdu6R/3vFk/Wp
pFVs5XVaHzq5+tuQQWl6slNFAtrsh5xTI2+b5cAkWAddCCJ1KXjPjBN2eStuvIg5oPrmaTFH4aEG
hNTFxk1jzfWZ9+VsLyReETS6MPT3OFlNw4tgmPfxuBSqt5jEMZmyLiSTjFN2lD9C/83rsLaMFDvP
0Axbh1brX4XJJKq2dHHBvKuNe4kpS5TXwJivfJSh3Nwno4MObCEOPYX1R8Anidvx6ve38kVs+Va/
87HgLIq4GkYktdvJa4nFIMrTUq4OiT9TqeLHYuNvyTytSoBb8CdHoWBsFv1MQrXhY4QmiXUOPq0i
gyFchUnYAqmUF969cbAOvo2l3tZ0D+DkQYlrHQYOC8Dc6Ah1SLudTDdbxfe9SrwqjAo3jC6ssq9T
87efc/LOszCL+zLh54yu8h7urbXseteRg7tRtRBBz23mb1RVm/JTWbd34icTTHSAb/1f0zY+AADq
v/JD/e6RyMC0knkdIZP5YiJhBB5CuJDfvfse1tkD7IhkYXzuQ6eTlnXhEqH0+3s5t4FC2EZ/DItQ
Byv8vlo8X8Sxum8rkIgNTpYLkXvwrWXIwOr3C50tD/690skOWgiJ0WXVUB2M9GZg9FDBO6ukdCVU
V3XlYmpW5FcyE1Wxv+D/+hNlnj+9f37jyZYo6z4fZctvDE1bM0AqCwKfltaOTmLR2QaG4FCu+j+F
x3K7VC+c242IpYT4bRCFBtL9/fkyqvSzYZr4ToYbk2T3BO3wTUx3wSWj/97GmvYIdGHWEnJJ5aQQ
0tUu6eOsqg79mLolLaCVbxi/tSkGavjXcfpeJDH+2PvgLwCc48BErgVo5cnvq63aGA0zqw5mfYfj
6hXiVzuv/o+z89iNHE228BMRoDdb2nTyXhtCSkn03vPp52MtLrpUhRJwNzM9DY0yRf4m4sQxnQei
e1eGP1km//E0t09DcIXKAOoWzeXvT9OKCNDQkqK9KbK7dT4OzUMEVrfuo/7ix2P9LwA6H8a62VwF
iAr6XjjnQ1LWi1q3G307pMpHTOnqpra5f5JBPuwm+MeRcWkYNyrmAgAjBPYaNj7UTW0GaHE9U2sA
qDkMdC56rGtghFxJ+GZs8zLQNuYck1ckT1paH4qRQ2ronn/Yc39UqzwvmKwATeRZbWry359XxWhD
n/O4RVUHnp+dcjg6zMXi8RkaCkNvpmWXQzd5PeiJ6PeNBDcjcmhjrLazhS1Bembo+0M9+7cWlW+F
KQxc9Q3Z/7Yfc33oRaMwmhvTuuy42yoqJtm8roxLuAw6tq2gz2geluMoHMX5uJDfHPpg8q1Q211P
yndoYHx5mf4Izv0JQKPxR8ICO1PczKW+HVH0p9ATlqy5yXvLjyc8VRVqG/xcGWpvTKbt5GCmfmLg
beElHeM2u7KzyoMCuqr0Kaa3sl8DBq3SUay9aPyJtPgXqJRvCE4PYZHWXtO+VeVyW5SF1I7NjQjs
Vhr6HQZPzxm2Z818E6rrdY7h2jAYxB5Gh+46kzoa1Lw+VDgeqrHm/rC8tvPkt0tw80TY9j5HAKK4
X6j6f3oES0oG2coiXmQR1FXqGBQdY/IiQMpIixtFZEzsb2QU7WsizqBElhf2nU1/8MP3+MuxAJVP
UiwOPbxTvjdIlLlxk6eAqlbEpoKUDAFkM6NdIp9VJA3EEwxOnffYpH6qJLYbeWjP0m6xTHfFnGw1
BFiOP1F9/3IybvxCbM3piaE5fesUhzDurTUEsOThTCap5NNLbEIz7ZzmR/j6r58FkWNzEuE/fjVz
/3kRoypIOXLN+ga6aI7FEy8hTfdqdz9jzPfvh/3XZ/2fj/p2BCeqEmEmqddYm9/G4J3s0da6hDRq
MCCL1R9e7R+ftl3dJP8xHtaJZ9C/HWBrXErE8nB1h7h74mFGfZAi3wp9APAfOXx/PEU+jGHwxsb/
1dR8O5dkuUb9mcQddr5BltyUygNXS6K+Gz+dgL8Cn37bONsnqZu/x3afsUp+P5fjSYinJc/o6Cvx
2MfvSdf7uaZfrdqrmgDuNicCPJq0eqiZgOO77cNxSljNDS7N2npejZcog4cDhpNaOnXvw0bDmZgl
VYtxaPJzBQcxMywbdgyScYwDo/QS5oVnQn1kLqWYfvVZZTKzpsaJ7wrdAW2TQogUOSxhbqZ8uIxh
+XNEnoVQflojdCwmOkvGn2XpGYzGCyi/altcSpN0KKealNHbOvUyhdCUQffj+UUwr1Ek2R28gX67
YebJJTMUfQlxIll2agkMGXGFrCR+IGrAVpX2h9L2r/3pf5/yt3Ko6eIykwYLtDjbL+1DxfAqyRTy
WxCVwJOFLOrH+L7CQLjc6HpMdvXUvBU31DjKroRBPeZNdlFX/r930F/rUSTMtMwIAFhxyu9vv59F
jUx4egc1xbtrP6lHM9a8jXqQZjukGNV4jCOiUv1toAI38N8f/9dV/p9P/7b2wni1hraER1piOQlr
Bzv0DJ4ke+r/81GsbY2rdDNHBMD6/Q8t4IxFpUFx2PfBUnmC6SsmjhZ0eD/8TQDu368iWn0OCE5b
Sh0ygL59VCRQZPVz3t4oHVHn+YjQ2Y+0/imN30qsFhVajLDHIBuzJ3hOYPHBtN4nYuhai35emnMc
A8vTcBIFjffyjTo3d2ODVbv1oK83mVRt0O+vnwEM335h0Q9bJTXP2W562qQaXPZ2TMNNJxc+Nkr6
NmKbX2op9q9HnQ09g05rFDqN366jL+jTA5SoHb+/a4mzJvVjNJnYmouXmhkoOZD5xskQElzd1Xtj
ivdxNDrCZOwrS/Qmqb3cqI/Fonzo6XIssJqUSXmOuM1MqsoQk9DB9PrxWa+P/FK3hO5mxN2tgROM
DC1380QcTZLbYLfG0UPLeHHTfUa9ZGuoNkeZJPnZ8MfK3Is1uT4JtPK4cEzC3oAeLU04pgacD8bj
DC+dFipLv2wJQN2+kHWvsd5j8X6mAa6MFgoRJV33sA7qYZuGK+NdvzFSkqs1fYRvlEO9jROIDilh
Ls3XVkeLmXUrpd1lZ+a7hOtMW98sY3ZqabAHabkwSWsRkiCWcD9DD2SKH4J+t1UXZHIfx74NpPpy
RXVmKf70ZA4ylukC6paW7LjRhetFXf5rkNoLk6uVnsS4vJ/BN8fZX/XnotJxyOFhTMK5apn303b3
+ohj/23oixy7fT966QiahDJ7xWSaysGgtmjka4rSwqjRet6M1bBPolMdPStsMezs7JzhRbLFT0QG
Y7qXMKJHGOUAckMmJ4GshV5ZnYamPPH5F72GyrV+lZoR8tWVZt4avde31cEKo92QW7YowzfskeMR
yVAae2lAyQyDyBTy7RTL+UhNTnbWtYbZ35iZnpbf/vsQ+WWo9u0G+22/fSsDmkTBMLzFkq+QXuIu
P+Q6YQXhYfa7XWPej7z6EdQr7iS7rxF+iRNsS7eb77TufRsIYMaqlGCjnS2nQcMIjVYOHGyFscCU
F+oyVpnoR+V0+dKa2yYNN1riv/+Ev10Pm4EwUb8a5wlOvL+fTn0dWbNcyM3Noup7eWx2ek/UcApK
bT0o4Eq6mT1IOMuORbRjsnFVLZkTQ9iVoAKbA4Idhq5ZYdkAK94PX227Af54ugT0wrYnSlv83ohg
hDZJxSQ2N1GKdz0alRoOgC4UTjOZJDArmLLwddfZHxinbdPEaIo9QhX+/TV+DU7+9TW+FUSpJJbt
mizNjTDQ61ph8TQ0k49aB/V+KjbHjeOJ2TP6I3M3I9zGRWHfWC8NJ1MurO6YV3YdETTHZkVl1Zt4
fUGxjvadRGEwDK6hCLeaJR+2MkRr20+TY2ybK4xdgrslyRg0en3oE0YshZdFjT9YSOgRQ0YIXIIB
qg3GTFLGRvCFXEO3ljr5jMQV8k5nMH6dx2tKfGnBb1yUPQj9ynAZor9QusTtKtlrsbbJFsIsSwid
AzxPbXFVBoOZ7o1R4kvsI6lQLpYSB9vsLIjmu2Z6I7Qz8k6c5ucJ2l+qXQAh0FFsczcPzO+bSu8Q
oEptc2Nw7iASYfLqWXLrwl4PjEZ2Gu4ZdRkD+K6F8TkNz2XEslDzXcTUUJrKfbScI236qV75A0Xg
bsWNg56TFYnm6FtbzFMiJS4sWAbYT8XYTpglZCd0nfQy5JriVyXfr+3s9XV82JhDUjTuMTugV69t
lSeVli1qNVz+0dbaKwTgfy/TPymtv77flkvMgGyToP++kadmKbO+4ftRt0OsFKnzFE7Deepc4VHS
F7cluB1GcGgyaLYc+P0tUq85PTOd+vdX+QuaypP6v2/yHQ2z6iFrFIVvoutHFT+D6WqJHn4+uX49
8e8bk5YS3M2EIQl79fe/WK/DYe3DiTeC3wc+ij2i2E2qXdfI1Dg9bes9wgpUdVQEhbC1iS+DBe2q
lquRWyh5punXEdHEuM66peCnud+Qf1DQH5M+bQ/MTVI023ZTuqjr8+GQrj4mMtsPgG7T0Bccx67S
eUbutLJL9KFOYtoTF82SuqJ07CXicSDNOxRUzUhvvYuxajS9FSNHqtrJG1e3f1eZGT7JAm7txxVM
P/bl0asTP4qcbrzgn1vJ6yt8TfHBcqTNSYI71CEzZoRNkGKc7cVXM1J0rPYf09tuD/DfZm7HL3CN
yg9rb9lSG52GjgS5iMqmwT0mGImJQ3E8elVvQ5dK+cqSgysEP9+DiPU2VVsBNDuSseJFwy5SEMu7
6NuhJjf3hRWMhlsLmxC65sDRPeB5hts1MQDtSU2CMHFxeqZGzCCsIyc0bUP2h3q3MvFgMzAWuukk
B78ahqFEComts5YOHUZi+Uxfivqni+RvY1y8dIAgiFdng/widf0HGch7QmwziZVi9MGI63Pup1AM
Yw5EpNhUQbZJGmAGXQqiu8vySZAU43vLE99Et+6kYWcUzKOv8uhqZDRuKziagJjXJYU7kS8GHFMs
qLhwZp2pdPm/K7HLB9UxppzeqjjqBHkExrGNhFJtOP1xrXFKCAgpQReOVTIoc5CqRjrFjFdvRsa+
0h8n2YfbEfGCHnPpIsMjhLD13guNncWgl7zm/Zq5mNzAVCnZ2/wBzaGd94LmClAiE0/vPQV1zWOY
nUo5aOiuYm9eMWVzFNpaZ37g6IofSvhykw15IyG0nX9+iTpHsalGatLhFaKkHO1l6G3zXYANsrjK
6imziyFshY/S4Majm9218n65j0JflxySO7lTwsLOf3LT/sUK/L7fEVJtPuoSGMR3gIvtLsStXAG0
Lc5s7pWFytxOT61wcE3pUKveGrmCZbfXxa7habmNse2eWrQhP5MMIEvHAg/yiGwKYKidWZ/U0SOQ
iqW6jZ/ynUzCXIgRtZ2WASyqKHXBE+T78D469R5jtQw+E8O4HmG6ozaBJfmRuu/noDc8AqzolVnq
T+ryEekXxv2/j9Q/aYec7jBKNpxx6yG/n3U9KQmxHjbNTW29A6psWsnGGGGAt8ROnDbanSDuknnZ
Vxj4EPX4wxb6S7vMx8P0Q/+M2YjxDcab4jDXWi1vtnn6jFVFrGB6fSWLd6r58u+/9E9JFn+pruqq
JG6TOPQQv5/qYrGok5QV9c14Vu7gXGRLsOgwaRywzGor4t3ivroyMg8bE9hq/Ksuc+PJL+ZDX+yz
6YjMLuzcnMAnWykDtodROixwCvC2vBXCvRk/GUYgCEGfXQ8/CkX/1oL/9+t/q17ibBD7uSzhhz5q
z9ZzMcNNvsBkWB3s/JHmFR+00BEHv01d4YcSRdlq9e8bBDMYUiS3xHtN+jaGWqVCE1dhqm9c2qEF
rLm2wXkJlaME4QEumosVS15xZ9ndy9xdtpbLNsmbIBN2hui0X2jTVXMfIQKqHGO4Gq56pANZUKnE
NwYmwVLKLhV/6EDkv5T5fN0N/1MtvvMfWpxVkZd8oGNE9eSrA4cODLyEKYdC4Stwa68tAiSoaMpS
4qVz7lFAWKR9ocqwpbFyErxYkNtutgEhSTRqN3tqT8OHidVPWP/fFiezsC1DAGaFJBvf3m4ZFqQh
WDJvt/BU8aIWr6PwcpndxPKW/FKN9zp5ChHdMDRzPOrvZImTxB4YhE94lLt6CTABzd1v0GzROJm9
Jxfw3ig5nC4OhtWXk1vJUbMTPW8iOxisG+6/95f0l0WCDz/0A7QVm2Xutz+hrXNgj5X91SofIrJk
40aBLTGgpg6X0C/jU9pMJ+DlJV4Zz16syrP0E60K+4u/VNM4CKJOJLtHQqW4baP/3MhhloSNnDf1
TVM7UneQwos6902KBsHLViccXf22vhgHF95mhoewESiYwyw0NSjn3YT46cbOid7Did6x8A3Zocaz
DK+He2C5Q+7KyT60vILaiRv71/2GwK3W3Oo4n/FFT6+VU3MAiBXussIFr9Go/TB7Ie/w1nC7Q5vY
GlAy3rwTdi0uFvKduLMY5/hi6a2yi0VKDgIWeXzjtie19JD2nnUm8mSbqRD79gWPsRNt5WPNndrY
VcI1XKgSBu4CUuGt8wFzehUe6BxM5U7OLvLKn3u30pj7uyq5Btae/Zo0fq0H7N2RhpC4aRCvfI+t
CYByVjlrjOUJTpf4W1DMBdB7Cegm8mdUr2plp3ZXixDULZ5nkHAdnGeoWmJMMX7dhtFB6e0SyV/l
mHjVgC3BOEBHhIQzcsmDtZ5p6wzZ1j+lziWyOI9QoIFOBOrglxoynK1qXAXbzHjqAcWleUtrPkgO
L6DlG7UANnZ3iCtbu8sH6J89Do5XosLN/bDk+2H2smMMl5aYUF4eEylIYrmfSbspPJnNm6FdzQiL
BGd70dSmNFqFq7TuSsxk6M25n7CtCAvHWimxrWdskSQYlo1LROXS29K1jMV994jf2Z301JEdbNpQ
kMV1n6reEqDZx4Cv4pUe4gBVk4JzyORpqhst+DKZvqzsBMFenoQIl0BMY9xpm7wi/vWz4dhkVxbV
X+X31KnUgIObajbJEYPs4EuSYdhj2Ej06eSxWeABJpG9vE064n+7vX/tdB/T/651KpyiritmADAg
Fq/4qnyMoUAccWtjtdaSOy07JfIEliGMMX1zQaoNz6p8YGMj8tca337ItbdJiGvAYUrc0NrPtCnk
uxuH3DwtZuKjVc1HHE4Q4zfxS2h2XHyqb2UknYPtb+T8eSWYBRwtaytK1gGl0coo/z4EXkXykS1X
RXOcY4NCKLbNzjxA2t7VaeMnSe2nXL1CJlwvNUuoCCSZBKxnTAiSZHXnBH0xf6KUnsT4qUc8V2cC
KRbPpTwjLqucEA2HnFq8NQWZyeQYvbArTaJA1XchPkGhk4UnVHla9ZZGX/XQeNtUDS9O+BRQudM7
WGY0QpjiHTd+dTfWfrhC5B7OYSEF4xLDkFoZbeqOBhOSiA9o5kGWpiezihm9SO6sEt8B+NbeTeOF
qKw+NDPIPlvQVO5N8yqTtbERGWT9qsZLzZIe88akZDcFXByjEACaGEQe5EAFr1kFg241YNK4aLlX
LvtQ2006r3BQnq2VBFMK7vHdALW1cLIy1psOA6hkoEl6aABX1BN1jRHNH0Pf47jgpGbpZ+gPxUNX
uvV1e1UUj0zaY1QLVgEeiqdDRxIemjgpvGE+psbz9ixgC7TiddbIOEslecCbkGrUTIzgzTWY6GVx
v+MwvsprJy/o6ayZQVRz1XS7bsQ3VJRomCOOnDq9FsX+FYCGPnN0TGN0mjC/79J+VzSXetXhqCoH
k2B4RTf5cRKY5VOXzd6CAmxQLrOwB5iO3WWpPanDYO6UQwhQq/iYaTrDpjG+TUsdmbOXr5RETtV7
SH00gwiDXUaQ7D17Oo29qfSS2WUJUQ1EmZ0P3nLZVqNt1u96Hnr4cPByZrsrpH2Jan29F/LJk5bk
MBjHrBl45mel3I9bWiTr28DlQiCfq+l3a6e4ql7uGAc6vd7Zs5ocqsLDWZJ/oMa9WunguhJ/DjXZ
Dct9T+lB6i2uCbcVJh+JCFcvjRdnKlJXpgnWutCtLDD3tvXKorxl9s9ogPFALRDHdVdIV3JOlI1a
3ieNRXdsOmF0j7KK+1VfLgcajUWhMMTZIYQmU4O6MRSIK+aRMCUt9mvPYLkpbnQ18acMBT8Gj8ab
ruF4mr/m1eAWXELd+jYaPXg6HSmW7eTgZJBsG9j+K8i8mJvvpTL50tKxOpdjNA47AXFSjsdZZOHX
QMOqcE414eohcPRHRjh64bSpcUqXX0ONWMddGi3aNpRIlJX2uThscKsQ3cxV/CphlLes9Hy8VSsy
7wVmIAtJRxw3GHQetynsGiHc6m62XyLDfJWU/DLrR7/pb1ZxtdthOmwkzBz76qTfSRG8x4pvEGvX
bQ03ssiCBT0f49vYiUyS7aNjlS3uBq9v4pY1NFxheDKwOtkWetSpu2iR3YbNnr/0kDEscAr0UsfN
QKVvyODK7bS+F8mVQOVqZPNuKMlyXm5QbbFTMSPZ5FNLOVBF6/se0GKjK+DzAuACpMvgJhOxagV/
CXGKCDTQx9CQgyRmhsIRLrc+Bve24sW7zTzuWbzGDTSSbWmxVfjQ5+JFvhM/MooSUAISkqlY7/FO
4IcUAwgFG0I92iCo5JD7ZIBU0S1du3hKlSA1XRXzHsAqQCAAHbwIGCWixXXr2dVuWmAYNxo9luaQ
IXcMcnwUxH23HCdrn1pOm+3CnGvBHi9wFShnzjNMF1wKIyKdGywxJRvXjYyZxQOWVAyZcocVPrJE
8ZYUPIPVjlGh6ZRvuB4yRUxLL21AEjw5oiujUvcg7darIyNfF/xY840ChxqnA2nhzNoT+5xrdnu5
vlUJhbC9FE7xYsrAQcz2qDDsh5l7kiNo9mssTBNvWSleQM7ssWDS5Vt0u8zycWudXIwtwYZxrqXe
D1UPhz6gF/TPT9ZRf9us/S7izOGYZWXqH+Vl9tycyvee0gcaGq3Qa8xmssmemtHY4ylIneULpDqJ
Xlv4iRygJpTAbzSv3XLT0D8Gc+IKsb+OD8vY2GVLPKmqk9TGpuNi5zzj3W8mCQ4ugdvILUZq7kW5
P9YOU9IWI35cnBFSatvzw+ti1e3kGWYV3YumO+mrEe2BTuT37MX40mVbfjZuhDegiWuJjLzUJWaQ
67aNHZwi9OfpXiYQCQsu2caRQcj2sFsk3GpBdTJ7pKLgtVpMJ1C5MvFkSuZmI5R7B7YzS4UfQFCU
E/0VTBgosaBfF1pkVM9faednnXtJ3V/cm5SrpVcb7nCOLkqTlYHOyzcsT1LpCO9wc7Eo4vTd8ixf
VRV285tkjBWGamgmmBw/ITMYpqDcJpuUdyCrwfBQvVrvzOJY5BjNwLcQnszHzUDFRlxbqPA00E9x
pNoVgRjInCuim4PkXu2Dmfs7pnx1E96J4Va50zOeJblHcTAWvUJOgGdMQz32mdFhbS5MHhtEF91s
8ASd8o0YK7xNXhmRRANDflY/+JStfOq7cDmW8kWE+FhxjQM/+DC9r3flPaOemcENcxtmw9S++a5L
HOq6iGHd5Fa4BkbeMrmhxn3gFvAnUGit/FE2/2YraxhdLE6Tu2blJe/lZ//QfAgUfIgeqOjSbQWQ
GM8MkIRXbXIw7NVYIubmfsnxpD/0GPUzNRedOYfIxd/td4W7xi45OyJq7MSZEVExDuV/frFiaT+E
xVfgV+G2ntgY4VNSh7nL5ZK8bbLlxenPhUZDAhW8YNMDMXLEsFPexdeYOhXwuuVHlXuQPuZA1R2n
p4HTnsmJZTxycK2tXZ1naGKpI7EWU2fCFnVxKlY+jHSuGdVJEchQ247OBvLikowpQeNMqmOszLld
3oCwbqcB9ppwTkrB6zWfzOp1c5fasGNhtUfDZtWrd9FHk3jpDDhOVeKAJ0LGjiviQG2L7dt6NUb/
NEoMriVsUSl0xFcxMODYnOUL5QNXW56hENvjC1eJeLneZW9G58mQV/ttSyPyw3GQKQxDgXnwokdh
N+NhhY8SueJfNBGVtJXhwkf8quBKlmxHN8agxWAzfVp6nDzZeF6+7GGzdsS4g05xZUJRKmERMA+y
xfvxDf8teJIhdPZXtqJ08Ytq40hSwCRrLT0wNFPdkfQ7PNEnainZ9d6Q+OK7iBW9l9Q7wuqW1QW6
V87pB28IWnbMtOEFDkKt8YS99ToBsx/cZuOp+3Wyk7V9TD/2wh/sV4/ZcUlIlLbVx/ZO/MyAyBhC
U/RItv7IFGNBUNFR7cPHnz/SxGtENDLLp83k4jMf7PJDfOO2xJSJWgRMNf7o3hgmsZxY2Phovmn3
3VO8BFK0K7RAovOWfIPExwEmhBMTuveFT8F2hnJ6ti4XtMkaloMhep4u0xo2LQktzmCBiTCr9DMR
72lnc/hOeJ358+ZMXLiQMsrn6ivHKJeonGVr/4fOXyvoGrzv9cXSHOQO8SfY64A7Kqd55PVmAFPV
nNyucbY9kfsUCInp0uKymysvPtGnitS2kbMzgI3ejbvwi1/cfhgkUGL1CAzPFn7InpZia+QRv6Kl
CwPhOTta7/lZA5ahs2XYCwiAFekjbb34xrTJUJ1YQU3i1y+GaLfvPGfWW8uf8DHeN7eqbqsUkjb/
jW3afJdfsYlilO29DckkB7l/lXUI+DZmtBS83avwJPkAWgr5iJBiuEzoCExMGVlnTod/Ei+ag6Gz
p1u+Lw1L/xE+8kGPC+g1+laPuCzcK3vgeIe7IcXZCQ1JRZr4dj3ggjnODhUMmRX57JmQ6DRXZElX
Hoxncka0ByzBZUAsDODgIehkk7kR1G36D5le92BKAaJz8BPWWEgpyS3CrHr1AEDEG2Wf+O0rN3z7
qZIQf7UdLJYTll73Zg1Mbz3+EOrPidoBrtfqt+T6kG/WusT04MbKv8HjqMeDt7FnebsdVIdMB+zJ
X2OqXxn2kofCOL8XYW294NYD7O3xs7w68M6eUm8IBGV7jXgAi9gcfWDnwQZKR87xQMOvl2JJuECw
rtJi1A4vD3+HT/E+udPpz2KPZWm+LZ/DG9ZdvHuSS3hps0vUQgG384xdbYewhsFN4tR3vOzmFeBg
7pkNOIyRGs2N4l1CeQG08KvZ57uZ+xptbLFdcisSIwiEm9mnU+OhMTDIUd7QZxUbjgBTmXdlpfYE
/F299c/dQXxH1pT0Tpy7nDEMecAFBdMLGzqwoJr80PL7h/x1fbBSl5tkNE6cC9VTee7emEJr/Y6l
qppsRpaJAz+Az6143M/hK7tGmDgGQJY20AIwkKtM8iwW2dnD8fripX9Ur6pnpngqzCa738275XO5
lF/6L2V1SsspQT6Jp8f98MM8Wtfdl3lZ3FElFh+c3JR/aXEn5r6SYxTqSgVYzEtSssf4M71F9abF
Z6bV4rw22CbwnNc+wbYakM13PqVk3vuEU/eip2IRae0MsP/RG0I35gYWINQEKmIO3OfU04jLouIv
baBUuyKm+ucu8JvUNYGiwgsrI+B0V61PVr4fE0w6n/hOlDFUaTSe9cTMiHgijxQJCu2qvZ9xO6uu
0/JTl0+tiE1hoIh7xTj2xaHH4rCBnLid+avuVG7xQYAiBE5q4U6n+A2EDEtbegJf5u+2LkPpZDCa
wvMuuZ2Xq5CLtM7vir0W0ZlCnyOrZb+YgWzsydMruotGPcWE2221eL+VtDseMt+fx7S+csNKbJvO
nemHKnLVnJhGMgswa2UCRVA3jHe58Ea3tx4QO8zLcRC9pgpknma2n+OgX+8Ma9/fE1U+WQ5rgvpV
t7w0PGSqnw9Bq9iciRbjSYo4cU/91VE+IENYA8IHQLygg3FxgsJhktvVzgiiODgL1NfFhxZH7bNu
B4TP8E9iBYeMdJHSOWkEcmavpbu+bauXWvK29MK7YvUlHe9ccNAgVoIoDErzWEp7s/AppLXDDIZ2
ix2cFN202X6bY2ouB9dEZqXsE7vDomGfBSZdCy1NhCX0ngYC4KUaHHLMaFAG8D3mqCoHi9tnuD06
eCWKeHNmL4J1GvQgjE5kXWzkmInrHGthWFuoAqlxwMIC7mWdKV+0Ezem4lbLVNfkRVvrVdzjbLlT
C5/bf2wAB/Z59sNURN9YRd9mOfjZygYkc4LGFfPbxC1rcLsnyQ+LlNnLw0PV+tyly0V9j/FOR53I
QY7UAM4cXLHuVEjAGEETeqTtyI2TIIWgOoY6xp2LM4ccbDMK0GUmn8tBpEHkdlHcTKbVPTVgRMiU
48/a8jOMjRi6PFDxULCsjwMhanAEsHoTn4ZrESj3PIq2um/fln4nhlggnbvuPlJA2Zx+cLX+h2mF
8hcuCUR0y7QY+EqG/Osx/WdOkKUCSFzGnEB8TSiAwT1irwOiB/Ktgfjs9cy9nl9vOOsD2IzCOxuo
HGhCbO2JwVD5vnxQug7Qh0AQ4DDM2O+6WBwsXAcRJ7pLVS4+pQ//nrLACfrb+8PLzYKgosjK91mc
GluJalgj76/dKoE63K9gXaWjDwCB3A2j+qWZxG3spOVk1bu2O2bxoWsf0KhgDLgUj6O2j2q/boI0
dCzsij5DzGaBaZZgtsiad7crb95VGfSQXUZfxqG0nuTpihM/TQKhuVLza7RNYxgM+dOanXqd6b4r
SxdV/RkLV3l8qnS868+aeKpfgLgM8bauMeu4TITHhFlW88BNl2ZXc73jDlaiYyhfFP1jmFyIb4V5
nOJnslYsPbCqHfopFUoYK8J02ziQoN3PDmTQ7ra/7tejCaotbdMJVfF6ZjORu+Zuie8qwufuipaP
HPAKeNtjGCmml1P3ipNaSegwSjMFysmWY5HFHmi8Ss0De4Tx/IqN+h6kj+4/fNK112q4zpSHcrgy
2wCL3ahA6fwLZRj93qTod4XFm8z92pHAvgsLv9H3dX40Ybq8y5WXMprroFYcf2XO7lIKdyq3fC+H
ZKU/tpg24GLc+di+TZKrq14JWWA4hP1NP13BhS06p47uMF7DkyNJASUOFeEF2g6JXNjDBXb01Kfm
L5V7Tdr3+h0FVUqkAY9MuxzzR66UMD9p9IK5k+q+3u2zcwWGtzW89Akj7DZuGlhmn7C6Q6o64xqB
A5Ewc7SfhsvyAkaP/p4/YDjiSg08HJ0PxBBpvW1LRgF3zOzLNGiXoJWPVXunpZdS9thqd5VxsNIf
iAKS9Muu8I+T6z8r/xtRDvBMsARxrm+6L4owChzxsf1IX7pHwwJvoGO8wG2xvS9f8hfzMabbovd8
XBq7uumv9UP/TO8W37d74ygB18l2i5+Bmz4DBmNM+AnDS/ys7/q7/l4/dJdjvUMrnUpUzKQUUDkz
0UpNm8VsL7PNBps/Yq6it/4jfhHOyRtnKB8nvuUv4wdtzuZcclU+ze/1PfXkl3TCRfljfqZiVQ/R
IylEJELMXLnXuJqL/WkEgX4UngadWYOb1dieOdUlVSstggkhhyyPZksdASJgcpMxTFTtEe0zxWe3
2DUVLDxqeseDfmG+juf2XGCUA3GkJ+LaxhoAJJ+mfIbG+ZRfVEf1InmMbvv9fN8BzjNKo1cOSbSQ
zmHQX9VX3YNyTD5xOt7yfzYIJT93t8PN+FQ9pM/mFzABD5chs3UVXvSVPRzU1/IEmXO+ir4MqvMz
83Pxtnqaz1if6l887Wq1qemZBdYvyxuHFg2cYu6bAo6RM5+59Ldup2GShssQd48dbc2GLX/xzYSz
dM4eGXBEX+QRJXd1BsJlfBZn6kMKPo5aQAGiluCLgTUZn9k5PSYvQE2cw+SlQFac7pWH8J1bfcZO
A2zhs7+pPiZ5u4cWmfLBUx77m/FBpEGS7Omq++B36qHdvIj3033xMd7GcJPo3bgl6R2iIw0Ig/WV
x6LZE/7H5ENVnvHW3UFvozM5TfZyGL6kMzX+sNjGi/7eP6SfyTsMNPV1+Gre4hdIhfpnAQf+ll44
ecOLra5t4Ym1mp+BYLC9wCXOOtKhMZX59Tz7nDbQKc/aC291U+LfMBbklGlfB2Cfq/RmfWme0s/h
MLMYQZOYS2rgAUxaudKJLQXy2tU3FDvJiwxQ8QjUwNNT3rbnw0OgZOTaopelowFs5H++zBf5Ln61
7llIGOxho7u5NINY0yZtPMXqNj3LnyZcFP1CoGLSvPU8PI2f+hMnxud0ICqQyymh5Y2eAFMATdRL
htVB+Zo/MCz30/9xdl67jWPRmn4iAszhViQlKlqSs28Iy4E5iJl8+vlYM8BUuX1s4ADd1anaosjN
vdf61x92wprZ9H2+V9bprn2tbqbH6F7IFsmpOLNEaEGTrflKaJeIpdH99RScR1dw/WNHYPyLwOOb
KSVzN1besbzKd+VSXoL75nHsbfG9uWgiU8BFfx8E82ujPYWswgND9PR9fGDtMr0Nn/I17+F0q78Y
bxLLGTwG5BOAB7eAT/p8lbeVtXpHQo+KDSHTxmcOLLaD9Dk99ve02Lwe9N4MjJhxEwpzjeyEHoJm
71Z5brfDzQwZhLZC43EsHpNH6Sl8y98rVtEnQ9grptVk+gQL7R3ZDu3epdplZz6Ruzu/Vp8ghfGT
+NG+9KyUlwpv/5JB19zqJ9AIwXl4Imv5VXkKXklD3Muq013wHpowt4WhGt8aQJlQq2eEs32LH8uL
9pjtKo9pTyXOWxr2OiTF3LDzcU+TYGE8Jef+wLdNaDJBPp9huKnvKJmVl+vTcO5VR3+/KgvxOb1R
tsLZfO88gMBlsCk9ZSN9im/gteq7/F5y/SwQvhsWckyt8Dacw2ugBgIuUyTRpA2A+NUiPujWYqBd
oICksaYAAxg9V6fwPHwOYBQvwgfOiTALALr7eCEZcGQZ1S2iD9iq8p1wz98T6/hRXaRD+4aGHLwP
i3w+WX4KujlAyefpvMNxRfh3B0A/MY82uISFfwf3ddRsXCDyV3PHX8ptKK3i6yNgi78mwM9nE2uJ
bUfMwxwD+ocC2RoKBbijo1JZcC2oM32H9B3/ebiQDVp2S6u6DWU36V1TdXy65gmceDd0h/lFfgge
6leRpXKPHK9lO77tH6Q34CdeUhZp+3LlQLiPtvk7wyD2TDYBtLaNaifTfAiwGCwG2zvjMtS2cYHh
EIeERW44oliIvDcVFuuwj9l9BC8qZhQ8YdCEiSZj8MmZ4JsW4PigIwtJsmGPRYM9PPrPMEOpofiD
lcNgg7qIr5a1jommZ+B0oDTGI4SKEKAH5HWOm2qfAyoHUNDZKZ8hmM1TxuItH1EBcf+hXszPGp8N
wsCQa13GWwQJBo3OM24t4zlh32Vew0PhewLKEqCGKG9cBCNZeQwiedQ2YDGTfTZUGjzttWSeSgoT
I/5F91Cd41cRxBQCKR02WCsOytzB9/YudssXIObq4wrGANoun4W76011QGi6ql7/71TDAuKDt5DM
AEXMZl2do+fmCusTA2w0Rqw05jGMMBfRM4gV87DgLT8FTyYnSWMLn5XyQnupAikJjtTtOVV1xneB
SEYor8n4rJHqItO9EIQ2ECkKCGLhL2PT9WTMHblSJhR5t0mOFlm7lgud0midOl4W3CcGI5ZNB8jZ
1YGAEHNsTw8lpTSbJZPU1yJcCeNCeu3O02v5yo+0XuD+8eLwepWg/vAOXtSCko7T3NUY9cFV+yhj
Cmr2eUNd4jNcUG+z+JDJMZij070VD2aK2oozZt6KXsdX40bdA0ix8lh/6iu7jEUN8lo9U/VA+JgD
GMD2Caq40GpYjMX8T4N2/rUEKSz4MTpzIdjjWN30CyjhUHli2v7P6Jxshsf6BVpNz9DgNXrMHo2d
vg8/2ku8Lh6swPLi/aQvAKEn8hFBahYh/Q17Pap2kK1FQ9X1MR9ZD1zSKn/gJb8+jTfFzlxmOAmY
i1ZbA6p3L/Tq3AX/qb0dH0sgr/l/aoG0F839tJefhFeWrfYygtBTRz2nt9Mj7dMS34lH/dmYwRNg
KrOY/xCfhPvwpv4wd9YJfEVdMgkEfqIQ7sArWJ68NxiToVehhLzPHlhtpccHZY09XWH6/0HsgYRB
6XEY2gFQ1OU8mZlP7guzMov/8IH/xTa/F3bhXn3sVvHm6iWLwktP0p4HqrxeGUvMkQ22do/yjTHF
3c/9JGX1d/0kbD1Jw4cDSf2XqrpTym7Su6jEooaceqhiSxhocupQj2Uez53RH+3kwdJeDekcDNiQ
IohYC5joF646uSaQqjaPizAYojNLZVdR12Pr4A5FUxnSY9VOjiGTbfD+Qn8A16Xso9KgbCG1BrKq
5XBkT/gkMoFFgcC+DBcntznOfLbaxM3whCfzmVECUXWc5273mF/yR+s+fa0OBUFC+FXflddlUrlE
aFbJytKPsUAQm9eEG73wKg1XtZukIBoBi4kl40wpdxl2Z+9t7UDvCUBzCNADRKUIluitbKlZjmDu
bD29y08NB4awBFtCTLdhufACEe4HSirZgbj4+XGQFfDN40B0gi5fNIm50WaW5V+4RCOXchxJUoFh
NLCszYSwonyTHRG4+KBtxd5GEYptrwXEu4s/QOqIJ2RA2OIqkux8kYRi4gc4OhaSYrOflupc/iMU
lEvCIlZgKWbkxVCMfPo4EjNQa62u6RryY4H2Ddwuc3lDif1mV1LoN4v1OKehLWDOUIv5vYtPAL8q
pcegOq9XggrDBHanq/k31+CEB+ZM68PyXEARsDSDZZnd9/E+HBvaVJfhDEih/KADH2WbQtlM9fpK
/zvrCRy6nipaEoMoJyxDB+uqkBRmaxkj8BBgCtg6CpbSJTR9Gu2+crSQcdwSQn1uOZK20XDK5PcM
m67ayuHB7x41BQiH17yvAhtfD8r2zzh4Gh7kdqVXHtKqTltyUuXUbJDqPqoSLoALJU6qUdrYMPcY
n03BRtRWTMKB5JThZCBPmyx3kNCfbkVh0ya7iJUJmZGhELEW8U6dDjP5KAB1tKlelGhJmE4NOo1M
g4SuyglqT2D8kdOSw4gwZUchqsm0oVrUwknulxXWXLKXmEtTcpOry0SVnXDgvQGrVRikr2AxdB1U
NJsxYUuj+VGIi/rRRDDDVJ2ZKdOHyJb/YLaGDC+YD4INxynpmjUM2KVK7fLcW84k/sIT/056b4Aq
Wqxd5HVElv67eHOj7/U8FIrTZN6bzKMiKEC1Rgde3mvSs256rXEP9yfEXn6m62ncsZ/fn/+CYzi7
S3gIw/e2FMhk/15A3AdJUfljfVRFgmf2iKnVWKRutpthE/+mG5HmrfFfQIJPw9Ac3R6CQk3+ohOL
1NI30zr482mDfy9BQygRqrSfgzKP/ankxw+Tac5Um7/sE/ON/PrJFs5J3Ge0G1AL//2eUl8OKSzC
6ijWH51oN+P9ED/8fCu//XZ/f8YXeWqeC2WudmZ1NJpN2W3k63VFQVNdA0/GSzxYm9KljiWHUKrf
oJ7/crjxwP7r2325r8l0NY1a0iqM4elNKHqCVnEl8wUuvzcxqtXAwkLCtjXj1KgkzGQvxEvif7ox
YopmTXjO0EWM1Luqcfr5pnzZnZEHIfWarUIh6kN1V79w3HvT8JXrVDXHurqE9V4SR0bXr1fCy81f
Pkn5gtP/56O+yC6TNNR67Vo0RyOWl/2ADhDOhJMrD8Y4736SW5XGNs2Iy4tGpITIAstNaJzStLnH
MGBhokwR1wHz6ZCGdCysewsPCiGm+KaJQdkKQzelGqEpyAtXQ4tYVeKyNwlHakTv57v2573/a7li
Q4VDLuobEYUV7mn/ye0VUJ5rST7cqJvixVjGz/m6WWrxajhq1kJ+KF7Uh7FfD550JrkL7uEKwtCq
+MA2pfOms0FD8jHSCOL1SJLSQAy1LShrbICZ6pUpmUCnTtrQhFDh4mYF/QliSPMJB8p0mydrbY67
66Vw03X4bK0RMULyBKG48Z/g5HpguKiszjK0Grc9aUt5Fa5UeB7MsD3Ro8CvPcxj1rJLMA7UGXou
wxUhzP/yuL86Hv6/W4RxjagiQDOtL1tnpCfZZJgZmMFqTL18OfGn7irPDGOgGftUn6nbeirKP1d9
6G7rD/85RQT6oTqCYQ9n9Va9A/kmARxwOwp4NRZ8rafpJf1gpMU3Frp9nS3KYeXvYQybq/4MtR9k
E97QL09b+u/rS+SLaYiyrOsKkQ9fJkx5yrnbGWJxMq+wnBANjwcdW3WKFH186aOToN5M5q0xvAr5
x1VpV/DuqmgvJMcmfx3H9z54/nn56XPN9NfyQ7XMBXFrNQIdjdmU4N/dMh57URNKszhF4lrF0L7U
SjdT7liMeWG3YFBzCllBKzmeiSzadZikZa3ojACB1y5cEfttW9ZFZuxnUIbhfl6gwEW8UoRAA7UE
bRhhry4fFJifOG9LeB+GDyKOJLOaaCa3Jk1JQRQsR2ZFQwIliBaaCgMz90IFG5ES4qAFV4IVkbbN
RinRLsB3rah02FfqK9T/lioZVwqZoXRKXT3z1TOtX+Fd/EKNIFsMNgN9XRTTTZOCXlu/5d2Q7vXN
TaRBIGldkTlaja+bctc1mT5kxQk/JGsQz2KOtEgzYGewnOjzAnObGmCkxHG0RGDhCuEU3bTPAdyN
ta9jzos5DITy2dEdT45NAywlC+NeoGrxxXFfAWnM/4NuPqnduLlS1zH9QpHCzMSAX5kAGI3SttdA
OCCOzhFbBWBdMhBG323L6Y25JqIF1DOyumqpgEJ43YrxmaavZvomwELE/zQAHvJRBl/F+1J5iKDV
cg6t/QeSNceecSQW6kNwUK14NtFJS4KBZ/qZIR+aCmtb6ud0fJaLp7y8FyAZ93uUCKl6KZBiB83K
sAoqPgQClubJvbLEr4UU9EOipTu1MNHv4lws3neYcJg90csKWSv3atyAxGBNIzNYwNUkNH3sjjtU
wvcNYga/eFfnIb9EfbxNkVOpXfOQKNxW5CsYBECc7M41wZFzZgfE5M1sqyfpa8zBs4D/KQGBIFIu
Sd6iQnVklmQ9M/PFp2nuSy8o6ENlsA3lTqfKT3proQpMz0WvtYC+Wmut6OxFCjJqDdAJ8YA0mM8y
88aUct1Xe7x8GEyE011TYxZjXjITrhFROnD5/Hlc2h5K6H7tVQNFg+BDGWgSiTghAhyTcI/31WZ+
Hf0IeF+A6D2E0Pb0hB1Qgcl4bWBWrwQ4m9cC7jCvkWrCV8WmQ0uaY0IobxUl2HLQAfn+RjOgi6W5
A5EMJ3of6XeFTVFpKTufvs+I1xbcdkoKM3xOoB5YEenIzGK04qk2M+c5QL3TYEYiQzEaMlehrtbg
pVXhjVQX3pifx+u0NhL25RkFCRNnag55ATdEPPSStM8MpnNwxLUMNzBQDFQNLdW+Xl6PCmAhkEVa
u6J6SXAfwowIvyTkTHdXNC+TpMBJEdZVYSzCWlnlGbDbiLKqovUlvHxRijJQ7/TJTsCcADPHjWjA
2JE6qFaUtsEt/uTZaH1iCp7PTWI00szpEObJi4DlFxvQF/C3EZpMWPRZBTPyMWLW066RclCmW8Vz
od2ZEN2JfjJPhdHZMZUrsg+dtwAvdKM9dGgGqIzcEgFGDg6GB3uhf1ro3BtLcLmjwnQIfdhRBiGr
/UWHRQM9JJKvXpwghDUgE/YFbO0GviVb5bwLFgB7k+Rp5adKndaBguVQGcO1FQkbCP0z5X+Oo4ks
5OXInyuhWuqA71G5iAG41GpYiW+piulVPz3OhszN9IqF5RDSvPmM0GZdiPQ478vzPSFxSK6Hhenf
zVqfGiAThkNVHHP/XcE7hZek8UXWNDc7OvfXibEtBNThlDI0aFRujF6hHohHOqZ4ixJE7RgmKYoz
p2rirCNfu/WYXjdZRuIlacfWUszKQxrXd+p09STNWMUCxi2OCF8WNYAQlstZwpKNjzFrRebf6sF1
ObCY/QnIRL0Lxxs5OF+tCy9Kjo4EXEzDJouNQAmH9fyqzz8jDkr49mhfeGmy2eMgZ0ADxJghdtSu
KJc0R1Mhj+L6mQmyzd16NctNVMFcZXX/fMRK/8PxYEkyVgiGqKhfOq9ukJu6M5En97HXS6cQjF9n
Nlcd5G6XGEhy1o2ylsxn/92EiSx4DVwyMiKbtd4s8+axzQ5lemNauzS7UfCo4LZOzW2kPw7F2lCx
6vZYkRWBFbhbVKsIXyaZFKE9EBLod0fcd7DJenBWm04aQ58cDPdxGp0xPcfRus6X2FyD4LfIwSCO
Mx0NXVlzxQ7JCQoGN7kVoJqNnphtDWEdS1vL2BloGYcNw+1oGROWxdy8dAQIzMe+3VQsPGWbG4+N
dptjVyV41XA3+i0aimeRt8codwWjmfI5qfe5fhD1jRQBvayj3IvMZZ5sVRlqKOhUufr5ObCr/feY
nmttUcN8kMQY+UtnmJcKXulyQh5F9jzJHynsvmq4Ncq9Uewrcav7u9667ZoNNoKpet/JF9M4dpU7
YduTrY9tf2qki5XcIKYU/IXolg13zKuKZ18Fj1iVu4ShE1okqvAo/qz8ZYTDOs445U7jKZGKZXXH
qVoZ7bEYCKUFF37F9JBxhiock36Wj5cN0cZeYDq9svFZolfie4lT38bWKQhngf01War9plHXQ/8J
2EyxPxmLFOSCsl1GBLJsKIgLFyULa4BYGKRcKQhN4loSmgAnM2yApPojLeZWAucUBeM2yy1e0BXh
HQ+vuVzCWmaQryCVpb6fNmqyYu4ugc8qS8iWMfKCo9UfDf+5YzA+p7KEGbzK6SKAy/QzdMOvjFww
B8j7pVQ6bBHZBP179ldXQ76Qw1hGQ9vJgRxjJsG9xBHJNiABg27FDj4uxI8xaEmaG177elaJIKDZ
6vx+fYV6EhcfhjnEoMHjIUuzIxRFd9CV4BLDDapsbIL4qDnpzKQlnAVtiUfxVU23sDCHd2A3HfNj
02VsA/rUPRr0RNjVTLbpH3S43ngaFW4SLAe0MxA5g+0sQ8BtKlkL+F5AT5QcJvmjsYgu0evwx2AE
Hh/0MJ9I0Xb+QQo8lnmaqux6Qmtgl1LS4GQxrqVqU1leF7lV5BoeiwiPL910NMsbyagxVuRiTuo6
r1b9yL7oGFekxnCHHblYTeSn0N2HTCQ22P4KzTrBSAApE/NlPEGQDOiOCGVBXFgEAOdOd6ct0TRx
c2djTZxEYKlKnMFcGXHOdoURORv16MLuMVHoUmmT6F17SnnsQ/ZGCMLbJmJ7WUp4XNekSbu16Qn5
SsVvK9pj/amiW05XMr9aOJ9sinAHw4ZJhEKh1x2z9hBpK1Pf+CG5slth2KjaSuFZaoRPLE3hPm7f
mCBJ6SqBmVQv1Majwoe0T5H7RLvK5q+wW5lUKgsTKjwZS8r8j7MZ/6x/otu0izdIoHMHwRSFAB/m
Q4uKI+iBBYhUwr+FwAkNEvro8NLeTh8o0cFGiJkNGlu8xEhfehuImF8txekAMfsdJx7awob3V3AY
Qug4+kAonsdrUWsbgwvLMR9pTRZMZZFcNAlA7AK/tryBQzVzu9EQMMdQS1eI3VxzenMDz7uBo+mG
AqC4Q7CdxGk9In5dcd9kYyML9DELBdlsC4ZqF8bKh4sNG1y8KaZbi9GHsIGaizQPdu4EdzPcGvxK
QJ+y7DSnTuzs6ojtVoq8ztpJ5ZIfKGEgsJXSLUJAZjKEKpB4IQ3ebN9RrHtjI7B9Cwsul/yQYVrl
DNsKm6dk9RDLvebGeIIWAYUOuqmPFwKGQZaA8smV5pERYzpGPHlCIiC47IIxIQMlRkOpxUuIY5Ed
vzKLnIfX8FJo0naoslCnMXeaXoVNj/qQAccLV8cC4qdQAw+my0AT8gMWOgxkETZeETMtisukuHAk
xQXmHS0CgNi+Pua7AXmCee+footMh/I8zkxtKqL2TtCWJrLW0dbvTBPlm7SIoz1PSbQAjDf49sj4
djsa+MhAmq/+FIzLCllTi05sE7VsXocKJiDjwCvxSsnNnPQbp7DeV+Z0lvV9m5xSBgZtl7GxHKJ6
N6Y0Wu4z1BWbQw5ToFZ3VY06GuaNzgDdk7NTMNNyYdvE0G0U7NnlBkuUbSh8iN17Jf6CSipfELi5
lzdxIMG3TlcxF7Tm//7XfIS+f4ikgSQ0OE+1zmBq2vrFEt8j5AL0LrOJQ0MthEjYljxKITQ0L+mD
yRN4ZLvWi2XVLkNcruYnj+XDMh3WXXnW+2OjbGWVNJNVg3HUgRn09Js7hfZNC821ayCH9NEWIQL/
Xvs4jjhZmgXXvtI3jE0FOE72NG214BDXK8z3aB41cx3LjsyUgdKNpkpfxpGD2hamho47n0dEkKfe
+EvpikLaRu3JhJnYTLAf9jdUQUx7KfqgABJ9MjLO6fAtcZrCleF+K26lLNl/hPCTVRk9Vm9MM35L
V8V69rsS5P9/za/JsgM6bT1VQQqQu8FYKWbiwhxoBunGvj5M1MyiPT3Tx+u4gkFawUWMQGryKFOb
8XG+q945w2uDFpL36z6tHYTbMMJEKPmmE4M69A4cAtCsditouHohtnBYmsSr43cKdVfF9BMAMdyP
za7PCarfdA5tde+7If5cNXR2e8BlYu4lmeXMjB/zFG+mvXUUbnkkfDhkOiwVEJeABin+PodLgkCI
WVNPET8ThKNL/wkbdebk6K48LzhHfpUhia2UYFW1G519vV3BwLL4R4RqMOx5QSJo9A48PooKjk/x
igoe3zbbhN4AJAui82ncMJHjzNS6DaIKLLuwcsPUUbw1XlqG2kAfB+asMADFPdyjkV6KuuUuwG22
ceEFyffji/9Qo4A3bTHZiD3eEyDB8AkWEboldFfoiBkkF1vpDU4K5hHIYdI3rs3nFJKdJl0KRKHC
dgf6JHwuWDHbHZDJUOs0dsHKYRDLxKmlwn2CBMmJ3+8pxNBao3vXmIl6xgVeCuQiiCiQkiWUoAf9
rucAhwKBzIz5abqImg1HMmwLGWrE5/BZPUAcaflH9F3wG9Mlv6feJXcwbSduT8qI1rmCFt3kD5B8
mAcUa/XJ8h998z6I75mnQTziwMozF3aKnMJ8sIGFLfgTvOgXsVxg/vEsPl+htyCQzNdABjCHBvwW
UIlRVSD0xxKE44SBPtpJTrP1sFM3A1CkzdixfeEr9TF+EB6QB8SYJFlVcBFROjH+F2xUVuMHDDET
YtWt9JjtlZPySaR6io75gSnj9a3n+j7LV8gnV/ZIDnZ4NOjQGI7KK4480DuwfaQQuQ1NRk1mMaMZ
0lg7EHdTy+0VujhsASBfH6NsF12BolzOKIgPOazt4U4ollLsgkryJgTPYognnlO/D6thJT+BHXO2
C7CsJluol7h4EaiMFAsPPooTELC82dFBQsGHgIUip8O6h6UH87VYmsUSOFnbUVsNj+M7DuoP0XF8
ix+QWrYsa8TBCeZo3G0X0kOBhaa5sXqXIgm7QKblkGxkGaucdflBEcG/82s7MRcdJSkQjGYHAlqP
RT+hqnOpDWBNoH/ht2X4t+jzRPagt5RDi+GV7StmpgOF5ViaDi2kNNmVTgeA+MS1eja8mZfN5fuV
R/3EoUwrLD2wAzY8FVBECuDjz72WNOPYX2Dlv7dz80urpZdVMkyAhKeoOcvlx5UKvVwPE4HjmzD/
jKV1S/Tgtr5hAIqZXabdJMn+50v4TgxgEkggMwdkLkXD9++JIgGr5EMWFqfxMzvDQDQhLrGXwhec
Vo2OR5mnWMsKsRvVH3DibOGQVesruEVRPsXD3q9WULahfo+qh8Jo6D3Y3/B2/NdfLvTbM+GvC/0y
EwhbtbMK0YdLZdoTvMJJCbyufIp6MsOzWLopjPgkFRWSf/bXCVVkar0yxphw9CGJT1M3onx1YgMe
GVCx7Es4TrBVNIX4ko6615NWG1I8qxW2uLhCy3RBAj7gP38J6Zs5AvGwuqyT+ULqhPYV4whNK4wt
DjaoFGxCCwtIE0cijtJTCzcP86KBTW8RLqT7nz9Zm5fS16UmAaowQptHj3+W4l9Vj6xN0SAJCUsN
MHhahNc1wmoxd7Jhzx6EqsGUt7iwob6CWj27fHSrsl/p6bFpbg3jpZQvkfRkJHfY0ZSZi1iYolsX
Nn51umZLgZpnjweTqa7Q+UWJbbC/RRucHwVjW5nbgVjo0tPHXVF4k0nC0gb/fpn+PN7mwi/DI/kP
UPTfr0oe0KxwERVjLqL++qqVqkxhKQn5CXsaV1kkh8kZ7cAzvJDulybKxRPcEWQXcxVMWS+UFKvk
RdrigL7Noa5fX5KTsr2DC3JXnOE9OlRIh2oWDgs3za44xEd9hQmHDVKx4PhfBIsL7EVXWVbHeQZ6
jKYV2Hj0kjrIN1eKZ2yti/qRw3KNNtJW8tDnOWSM2EygHaza3MSLtokHNcnfZGdzg6KXJgD2JmTP
FO4/xONj8SruCSo9RudyrW9mfw6cwWaTTqYa1cU6YzlgAAztKFIhIRLwt3DhotuyYzzgGrVQ7Htx
xzRqbS4BbZfhtr8bd/G53VkrdOobTpTKNU7SalwWTuyZy2HVHEgmt9FV7hsOe3I9NqKDGBQZ4qK9
6Va5W9mZY3rSPfy66b7ayB6F7ya5jW5glJie7l2X/LqkDF1oNkZHLjgDf4+vlguB9gl94OJwTxyP
DSPUVdzUbU7aPT3ba8L4kQNlWMiehzBhNXrs5P3CCxxrHdyk93COGKv2C9+1QEohrQQ32JA6MaVX
+gsS9mfK+J91pKJlMyydgar8ZccZla5jMh4XzIYXer2rrndhvcZwTUp3VwSgOvaWrozHe4G56JJw
SUD1jsXUbig5UHCWWPbXhEbZgLqSaJdXG4cfocU1yBY60r9sScHPn3xc9Itu0nA02T+/88q37/xf
X+BLp8N4Two0i72doTO8ySZZgspkzO0h7nLMI1rChz9bWtaS0FlppO9xrjG+o3DbFtIGemekzq9r
M7iKsgk4P2e7bWe8wwAAEwL8xH6+3j839Kcb/oUbAStC1/2a6w2x7YgWSAbYhct8qUJmFR2RFydg
8LEwIK5uqP2YJlFqcK3irbbPzxJ8QWYo2Egy09Fs8i1/vrzvDiBZNVRVAXCHM/Ol96p8PxPUtM5P
FYJZxE/rgpZVxTVq9JABz6Dt/+LzMGuBoyPrlvXVUzaf/G4U8Os8FahE0o85CkTD+Ve+L4PJrcK1
iDr050/U5hX99QHIhPloBJmLjN2/HE9a38G8KIr8hEMbnlqDhTceMzO2+STaGzJOICU0zS47xiEq
mlKNnLTPXLl97lAvMTW3BWwhI7xZoMgrgOVJvVOgY+fUvxUNEfNaSYWOqt5Z4niuQYzjkdYBaY9U
b2cz95S4ZwnCyRVlqDQq2JwgqkMKVF8CNsbsY+qXyLRySssMVeecjYHlmsB6GItHzIDJVT2PdLpa
dyOXXsifP9+f75CDv2/Pl3ItaAiOS6U4Pyn4UxpPPrDuMKBCBFwO1j9/1Hd5KczIyUjVDUWZn/+/
h1iWTteivZb5qd5ob5XwOhhn0E+Bwgrg2MA1EbjiXGrPFMtcBmkkv3z+N0uBSCzi8pD5Euf+lUVq
KeaUZdcmO0mhtlJpeHXNsCeZgW30yPx+6A9W+HyVq1ONpn2U3ydtOWUc/3Cqyl9ql+9IgWAdIqSB
uUo1tS/EgToegympuRZBClGvc6bkpz5ZZckHnpvlSsLAa/CudIAlaba1+ct7L33z2C3NgpBCKKrG
2/HlUej1OOm4iWWnvnwftbt01h5Y2BWk0E5SdCptHlIhV0usdQ+TqD2l2WFoUoKB7tqqdeTaMaz6
7ufHo8xv4pc31UJ8rMsmdB8CLObH91eNk6Z+OGhZkJ1YGmkv3rcMw3kPzCx4JYMEiQum3uaqMW86
460C0i6XAylKrfxUxs2yExmQs2qVQHUVsdzlPZZdpYyjW8KkilBByNtmEx8FidHmK3k2GwbgP38B
+ZspEzGziqjDPWSR/WHc/PUFsH8bJqx3UyphcmLJv3UTGszaxb+01mcl1XB73QsH/y7aWXttpX0i
0bjS1MJ+BU2wViH1xs+X9O1znslGJrwj4MGvdaMZaqXmN3I6v94s8Y6kiRJpfRIewuB9RBss9eZe
afEsQ56UTit2A/oh440kc6a9KW79P1/Qn/bv60OeXz+uCHYoOvN/H7IySOpoDUM6W/pWAS33baq5
wEOGjM2BFzGlLe0AS54E3yf6Hk8oVxqibCKu8dQxFwIMjZgWH6ubWcwTYAcq21VOQ77TCk8G8ARM
J0t4ckrKqtrr02Up7kNgKxUznrWJzNlCOr1sgy3mDyPEa83RSScDO9bWVyAEfmfjyd0SoU6UzRIV
6fNwvczct8t4Sj7HjfGWlktMTYC8BJj9T1Q8guKIKMTVJY4AcGXIPAyx7cHEX/hlB5P/22sRiQEN
npaH9cU889+7F6aTJF+niMfZhsgEGkcHZpECYznbfvbTugsOknXSDOZv5h3B6X1z1nCUjsQ7GZVR
VxVeET7ovn80tYT7+kEH5VUYCPaMh35+0N9UmmiVFcX4EwIg48H376USI1LDCOiS03ATeQpW2Isr
BOgFjAOeYauiiUtRIh4hojOLUy7ZiknVU3cuDzE6nvo419/ipX6MaW7fiwsshOrDmMOn7Oo3BFqS
uZR/1ySTe8ofUdEtjRzBLzWlOGhp2KRVeir07VXZpnAPiBqi0iUqzlgPylM0BIvYeOwLELfqNxLZ
n+Hz14+H2KpYcxFGqM+XI9iyynCUBjXBK2VXD90WtnoEiFOizaSDml1bBRj4owgurq8t+S7tL7Ww
7xUdsydKdpgFNQavzbrA4OfXsHvp27ujq1wZ1F4yHb4COlOiYHHajMlJrWk89W3YNS8hThUi+F/L
bDtIs3P+LhnxPtVQHIVXctYRYV7ZZoSC6FcdhhEcsGjEVA1b8Ug4NJCA8nZ2T+O3k92bMag0oO5U
EZE4EOjmHxFgQSmFh/hp2QteJniB4HUVEGz5QmlWIAbMVNn9kDJoMs0eyfpgYmjNR3LoYvRzN8gh
do7ScgoryDEwEAdNfhmt0FNzbdnCscUis5NwWZX9ox+96G9CENoto5L50OuYI5rJa0t+X2QMME2C
bYgePepuyw3NTogB0xzhObKWebnCxDyqEwwWFaG5Qg1filATg5s8wvN6PJETg58T03CT5kMe1ZVq
Bbt0xCVHrtYxFy5gxxUEc0QdDCIsMicMFbAvqqp958tuEcreiFm3DK8VDURd7WbeEhSJMcyOutn/
kn35DXxH6gH8fcw/OIj/k/pQNZkiUDmAO83mH+QBmNk60Ld1CoiiMm2B9EklLFtXJ4ldxEnUKmES
v5sK2tvLz1uI9N+CgGvBi4Ti3VQVsLx/t5B+aA1L8uX4dCVwgZydmZk4WUu1QmCI/aiIf1C3NX/L
KvzmzJQ0VcNIRCYJC1jryyZrZKlqRskQE4R1GwVY4xQ3OqZeEWPo8EZuGK4YM6f4xZ873Wzaq+O2
Jr+SbAYZbiohx7/1vN/s+iTM8gYC/ZiUr1+KtalGu5GGdXyiZA2xfqYAOaIwtpR1QPDSaCfiPgiH
XYVECdKVQgy3Px4HOlxp5sljRJJoTokzpqbKXtyOtmLdGyiqZbkEDi3vwqx9uIbBKrmbTVqNZljl
GDmH5ZWoGJbZb2qUbzLQ2OdUiRZQZEMx/pRRf5VJUTxlYa764QneSygeqD7mw0nVp2NOdLh11xif
JZdn1ec50Km8WqtoOOQ0plKIZaj00KrlL/Y/5jd3mFAEiT0O6x/lP2G+kjHWZm4YwhGTgM5awcNJ
yu0spM/xe1nkb1axRzQzO2FtyxP4fMPA+oh+EWv2Fk4ASI7kMKAM2vNYHhmJwQaZLFIHF+ND6a/Q
C24Gp7qxIM4xBtpcn0ip2fHqewyNNyqIWejot/Jd5QlnRthELt43eJoaKxmGp1ue3sKbt+HEOKdh
dFeta3OVvmZMp0jewM04X/0fys50SXGkZ9tH5Ai8m7/gnZ3a64+jqrra2GCw8QpH/12CmfeZ6ZmY
ji9oqlmMnc6UlEqldN9pQQKmwEACTd7vZqzjDxRuD+5hC5L4b4TxX/Yx6SWoPMl3li4zfpmtkvPx
4AA5bjJYwLg080p/JLDsUZiCOwXYOJnfaRHBklK2/RF3HBROKuXYClM8zdr2zQ5KeP+3QCia6MDf
J1HbNgkPEBvFL8J4/d1WpL15qPvRUV+D1Xf1r1ERDyHjlPlUgDfhYQaYMYXRMWlrk3n7ZgdPikvG
jk3l9TiCqyT1i097/t/2y/6n/aJNBmoLC5KmUb749zZRsZM6A7Rt6+M83eoz4IufO1eNUv8kqKHj
cQCqxcFlpxW9BUrBZZi1fvJFNjxL0yhZUzc7x9StoOD7ZhMc6PPdS/u1+6mtrFdwYRd5vGtd5VFx
D+/d+3H5pS96ApJYpXJ6iiDGnbCEBsgjBpLW7V/AxVDcC4HIr3xBWdx/36v+Tw3iXikyIwVBHTEC
v/hQpjW+ZKe80NfS/fkbWHswOfSkD39dfUkZtkI2dNGYs18KigOb3yQ5PrOZQbj3OvIc3TMtdw/y
Vu2xm3k5UTU/JYVFMHYXsk31u7Xa79r7S1yuVmBS1MyTLrvbs95rn1JqKz9BME4a91qAcDbppuzW
+ZcZgU2w7fsZC6NnffJMWbP94787719crL933i8Gfpedd52pI7yAGRNft0Osif91ipLZw+j/f1KV
YkRdqEhYrBq3Sfcv1herbCsmycHrZm5ND37qrdMfEK/5v6PH+XUa/Uftzi8aubNHo4MCWP0qpeRR
fdTqLeFlfQRa9pfivFEYMgD5cDkB8UJlMlvIh+yhNoOsXYMF+t/9q8tg/sU43JvC8lcV825avy46
T+V4aIdxPqxMkpPI4R+zjphI9dPu7Frvo23nH6MshMlG/Tz6Dmkg0/GSDXKkAVjD0cP4XaX4lyTq
n80HCAjLtvDbR/OZEusysLx2dtn+d3u1X6Izt/aq0IOapKpCMDj+JTiU7tKqbDPQxcaQMu3e+s3p
3fLS8PJUL0nspd7Q0ieWe5C62UpzzcJt14S830ZB+vMQnajfsh9/06J/60Go0FVblRJs49fYzA66
qvSsXPtV+gyFcawF2taMCMEbz8eoYuOIqSyBu4UMCC/9Vo9xD7bWdtTGDkwUCnQWVCXAVExaDSb3
v5tG+FC64y/Di311NAro7NHYVuEm/HUBZehJPlx3jbquvOQpj8geiI9zLb7Eyur+Ko8AlKLReZQu
z/PzvOOxW5/n2VIexVLe7X6MV8Njvyh92eCi/HuRxk3IKtkDdxEE17Ws+idsp4FeLk84zxZd6ET7
Rba5zoCPX5FztT4tikW6GWbDzKFKjxwT/neigmOHGajDD/tYpaBmZn+CNeeTmUEACJjAicaeme2T
vH17GmzjESjqgv6nRZvP88PjaQyqTR1cZ21waKKevSuHiIUkzxx/9E9O3ETnqIkOP7IwDeXZIM+m
L6+IDUT5m7wn54AjmsjkE3Y75lnoxNqzvLt/JsfLsaDQ8Jntyzdylvwt45xyrjQ0OIccfX+fhSCI
3d7bvlz3fk2y8fj03gZQvn15OvE5kmfGGeQbWvAsZ5frcdbba7nivQ1yrBWnW+r176fUvNs39zbJ
751Y/spx3TylFU5cLLnq/P6JvJeWUeMJP97kZwKiVLk6A9KQgCS7J9vymDzZICzZq87Po+McaPFq
qfsq4FA+U8+sDrjdreaRFB2rYRvsLjNNrgCKXlQ8sdXLkMM3yE07CFkCUcI23fIfDU63zXy/lGey
IYdkuUe6nNj0Rx/dGjYMBjoNSQAj1trgFezWclyxJA/sDOr0JuP4/FFZZct0W/L9eKWs9kt5dX+X
buV4uZp8Lt/IuwypVlZkMiUb/ohMyxlKPrtAnBmDTYyol3NOwRdjHqP4FfyUm06IXgBSGYuONHyG
avO+8Y3AepfXDd5K48sD1kUPpoGgheR5FGpsqpqx5Rd+urK8fL7zyKoDXqJ6IF0bDKXFkf1LSC61
sAkKP4/z9+MQ6g+geEwvs2x1WIAAclgY9Wz8g5FY2FE7o5IwgnXO278A7EwHntmZlqFsojLarQUX
ey2SC25mbDyVEQABi3LRzkQSsEIhYKs+Gdro7j5ugwJJpcrOH7/ooR7maGfuTIZZujkt1Fm1UEN1
to+BQ+WwlCESnSs8GdM2gBImFhOQbpLIigzX9lpfHmRKRuew/BTFLwjkDrPdSllWqHa1uHLmJEqD
0tOD1gf3iIftAZgaDTMVWUHXE9Rc5F9044SEyJiW88YFj96rAXppw8OinuEb+uNVHlnevTt2TDHm
o+XhOLlacJzLqBG8njNRRU3YhNQCcyNtIMYDeHDGvpxjkRlPOS5bHufGmfTBPweb2WFDYS8Dy24b
Qy8DL89ujszH+SpZw3DK/aTI+G5VLXYPV+6SrqP/eJusAVpSlnJXkHVw+QYTKA2Rv050WmT0HDBt
7HCOPDAPuYmTZyFAXPE8GSGKg3/hjkAX4W53wfXNQqoa/xy1dKPh3ZvFXRAyzLgbZXV9hbAc8d2j
36LdaXgX4BH6aMX348DueBNr0n+IRRFLJLZr9ITykpxwWKUbUVkZdJ58cp3p4cG/fNcMiwy4DH7p
d2soibguMjYtxZ6ivR1Pka+7dRseM5tcC/nBEestyoxwucrL0dfDfSx/24Dpw5XhyEJboMxXotRG
vAebcSWz0hHBFikQKU036aagy0aQVyEEl7hkIsIU3HRZtNRgwEuacDdncvty9Woh55ery3wxPIq5
TmlHyfX1UNqFb83Q79YwtwfZpgkNt1+XHqhJsR0SELvbfIsebGTm4yHWRJqK+RChlGkTKE//7Ofo
ZD2zo/GabATR2XTVzu6POrSQW42s3ful1VA6wvB2684f3Ya938jwE4Wf5fHBOwPkc1wc0FhOGdah
SLbYmoIZ2OR3FXNnsTgtdGaqbm7FoLykiPPfjRClOLTKQorl1CJfQNFXSNAuSp9vgIty391cJimZ
rkpODDiIX8u4UOoa71ZE/RYyJ+9WPBFvUXWRAsaDGV+U1vaUZUZqSxJlt/l/7KXB4UWEXb6V7mz9
a0CgHfunBPXccOs3+x2+1nWyEdtPv3J5mflEQFS8A/ELREGy4BzaU5hSwyyAwpZWdLNuJn/lrGT7
z09zIGOA4vOzoAuTtVgpGdPRk4yqCLbIAnlOIv0IC7OkjJ/MMuIBOLHMp6IFDmCDd6N/U3E6iwWO
L922f7FQSel96UIQEN2G8RL7L3omv9ECnDvXjkzGqQ2B4KZ/sTl0OxA42UpEQNR2/OOwyFblop+R
Yh+IWMsNi1h1c3GSxM5KJxcAc97uUkyh3M511v1fX4pJvtsWmWoZ+yc5iY2HIfrYPYg3dtfbfHVa
UNCEF4aj6ayLBS4YCp7FWCvUSFwtESA4kILTFNIA7GZEGrSXbGT+BT90e36rPpg7uUeHuY1MF8wg
QFsk/DJk45VMdpbHre2AO5A+AqCfGRHEndusqAVnbJGYMnuezggjYwbEpyJPQEyENFukTVRAtFRm
E5lLRCvFMgyzLMiC0yJfyXs+RV/lO1ocIhRe78vwjzf5EsTYuPb7NUBPLr8A0pP0qK3xePgEGP5m
cUV45c7xQny9d9UYnCPAxOQiTkTlHt0g1lq6/3ST8ToQnwtgfKYyNWBKm9ZMaCPfvk1WSUR9Dn4u
LGIBVYNzZWPHFIsEdaSCAgbGkae5ddQE8NkE7cP5vQmIZefxOQC5klQnM86XGd4LMeEIqkCUQ+W0
rS9qgio9GS5wFZ4J5DD7fCiQzIpUmL7JK3mQZsSnZ5xtUccKAyC2VJov8+qf/2O4Zxmcqtzbji4U
MyfeLSWf3CPT7zDJ4tvsDWXjbbxN77CUe5C/0kQonZZVpAQ6TW7XOndl+Lp3ebh6akw3Aq9BKX5w
WZue9SiNkmfyIwP4YnIzF2ze6iEl8owvZU6Mtbxi/+xRLCVi5OUR2XQ4KDL2cg8yExje3e0VzbVv
JqHfdmsxd+JryCRQYfLyBzECO5yU6+3eRfzFYb97I/fjRFZOWH7slWiE2BVxYniFIKjMzrnYs5U0
9T4hN9gYsVbNbIwJrJ7Evooegsj8o0EDxYFxImVpe2gjwglwRlTNzRgaOTVO1yIAOh1z/mQpgw+g
znSXEcAQZi0ukX5zdYgac4VzaCGYFvKFS0Q3scYZuIz4TpWbReDJx+Tc0uln5EXDddTC8yJ7OHyn
D6N3XOvw5EIh5DVMEKOZsj4uRrNRmMfybhSWvCsXqYPhGYUiiU1QgsK6zz8S49mGKJTEfn+PZFcu
vKWeiOWIU+74cR4r6zE2TPS55SRaWCDNJ7fbgJwjUs35CKLFzE/MSj1HlIvLbL8C43mdPvApmHQe
5Ak4sZB50HaLbMKT3684CY4vvJQBJJHhOeB7/i9uT/m0X3WbXai5u/CuQCdwSk4cTzjrqL2Z4IlD
Srtzr3E11wPp9X3Ucg/XWA/YuuUTPZDPZUTk/yxS3kWl5DUzT9yjXNf48iWu5v8eor3ipN6PFOUT
R3S0Gi/+VEk4yzhCeRIFhRgXg4Nj4Ju4qndlFafVcLUHwx0/VcxGYhH+92w5snLN27EQ4mzFwaUe
lCPuT/SGb//vsyPWC9tVUurOh6JS94cIi0yAzqPpgZ33h6KJpZMHZasvaSBHiPSIxZBJ92417kfI
xUS05Rz7298MIby8yXFEel9I08UbtT0xhGxrU1odaaLBYhadiCDjwvagccAC3ZTjD89VZg95Hj+7
kNmKlf8i4QPQQ/gRORs8AbzH85/Jy4Iv2cfE+UaReIjS8SO2sP+Y0f+c1TsIEicNvYS7KCGEP33N
+p3NxJsLKX6nHso3otNiNoqAskZvf0ut3cf3/++2XP6Kxoul5zjv8i2/PGIs5LyyvhSj1K3FlxE/
R+wAyxi6RTpGOk3MDKCTM9Ff0WDTK4Lykzk45v5m926xXIvuk18XQYoio9PUKRK+PkQONkum75QT
iY3G+5zJoEMSyjcQTAVqnEUp8xKcuBgdmSDl1qqFrItq8oXFLpw9JaBwetLF/VrGQHwEcY7uI317
RZ8mrLWakDG8raWKCKynB9JlcSBt0mZhH0GFT5EIEP6UHES58zxdV1EdSZauqKr5LFuWvNmFhk/1
6O65fSsxZ+Jr6cH4PYtMeuHK7HnXOLQxBh4ocAAERkiiei5nq5kz4CyOyQchK+Sulae5fjcGGC7S
kcMDqT4TuM0wMWKtyBsGTrbzxc0VJ1ke+aKZal/7KFnp8WFpxnJKOfH9Ai2X2oUm024dtfMTqgE1
85o6GZlQLz5345sY5pqD7u0xfBujyrMGzGSqxruliW6LfsvYiusguos9YD67LinxBW3Te5FZvl+L
touu42T4oiy3sWZ2kIe8u/u50kdim3bLdi7XOtGnUK4ye1qvoBaRtIx5ESESo3TvTulIeY0zQ7It
vzxFu2U1r5hQdPZMGR4yapiJY0gFp2L1TnxTYPfu9k9abHs3vQRWGQ0VF5kQG9r6v79opzgQ97/3
1t5maLQRsWYK2kIZ7MmsI/OOXJz+ZIh+jqN+liwB0ZWJQJyZk99tDLo2Y2uRLTUSO//oN7bagVKG
pwg5EXMjDowYHGq26Lv2FW//1lJpR7FoQmwckw9tFbe2QY2yYNiKcd4jYGLW6fy7x39m7hWR/9O/
ENMmSmDibVjuTeoCWPi41t3/kBbdQwpyQ71/m0z5TGy0rBdkfPKlCI3lG75MN7tQHgMccEDhppH2
OAL/+I/uk5F1oj96S17eu+9P+8XgA/oxO3FH8tXN03KHScUKVZwZ+SsWKvMexSkX31b+l+WT+OGg
iSI+GWU9BBCsSHmSOyi9/CSkPzc39n+dhnav89VuZQZACIh7Q7hz+i32XFwI/PkB+qOMnrgu747w
XSLvE4T0iMxEBu7mLr7MqF6ltyRIQ+XkTZrllRmffGCAxS6Lt3mfX+RrGTQxAPsoR7ArFm9304g6
vLZ0cEuuxTQDzBg5ljGUTgaUYSUucRXJ3xYnyY7BDqbzT7xu50AOedrDfdIetmOE4/KWRMcVuQBi
3RNOKg9mRzYjsa5TLg58Cb8Uh2VHrpPqyWsJlYlvwbbz9m7E2DLBWlIOjZzuQuwmoNkU0YFQCkdW
F9TCP4ElUAI7vvu44oKfUUmRFNFBkQ0lOL/LSRB6nBRKHlxsFtosJ7W4jZvZQU3MeCkGRIRe+kk6
ddjep/yCpYASUCBHrbRvpBzBokT8BukgnSv+6UXcdRiUUO/uYVwweXfrig3A1lbzwzJZ1doEwqX1
YckL8XrEN9fxzMT9E9dPzOg5gNKQFbbcuLRUZLuApmN7FjiEKc48DVZYhN+XKrJYETWAe7MtpmIo
gXrCXFHTwA1KV+TL07y+TRHtXHPzuAnklFV0N+XkRsT4maxnxQn88+9xAexH4srHstQd0a67c2p9
iuMnLqocTMkGtkViWhLIlAgHsbywnY3fDk/U2omlqdaVX62NOUPWsHDCl+VXdSixkP0L1ZpME7Lm
VHwyEm9x1tI1WVSI7yrfyP8SL6vY3DEjKJNuv1J8Za1PrZWzskIsWzKaUjjctJNCC2HOZis4BxKh
cSmltx+LT2d7TLbGMFeyr9x0c5bE7H4dNsfAGj8eD19d9ZG1MwcnvXOzCqas2Ny7GpQBaVicX/qV
jTt8/SL9oTu2U4AgAEmiDEYcauCyyZCbyAwhDjLVFq8ldyguvBIZzcQn616ZjKP2kyhtO5oo0e47
9e9d1YZsqY6lvxr57xtgyxWO9wXemAn9ycs+LKvJM3N/QFM7MC0vQDyxCNgxXscA3gdWo3eh0T61
zzPfNPwIM08cmsurkDNItf/4uRxNk5cG7BogkWF4Iam4fBd4MhduqdVDznpAXPi9f30CCYdFygUZ
hGbyp4x7Tu5A9SPfJiuADVwYeEWNRFcP8jPX+tyMwv3qJ6VkizKAmt4/BMcn9gZnYJV8Us+D58J9
Cbqg6cpLCXcfniBVQEqKT+INW3bHGfBPB3xDqOlCCb44HjgFnzc3QlwIO3Km1efYvUuNjRTYa+VR
3pmR7e6ebDcP8gVMpvn7TQbtyBYJ+gbLgVfyyAN69BbSYxxCm8xLrjnmC8I97Ixw2fr2yzpMtmPa
2c54hu0nOQYLu6c3GRT27/lU5PbwvRFhPyyUqH6hKPd2uBIpb3IZAvMruK/X/Fym3RmXfZOTyQXg
y34BTJkuuN2Ut6smC/Vt/AMR/9alETwoji8mM5ObrXhHBhMoxMZNCapbvwACseolOPVJfNIFVkn6
UuJVCgDLf5zDJoyuvIlqmdwuUPE/DgHXp8O48ictC2kOYhjab7SvnklrLM9+E1WTYxgW2iBDJAtI
krnzCf4nXceCUYnMNwWxzRlMJNGZ70ExI+0GyR0RaEQOGHtopijlEmPCdkgED/D0LghKZFFlTSce
Fn1oKrcepStD+DXZFZGPOfW3vb4dvZ9KH9Ob7P2+KC6aRH83k6d+luERt2H5/X5bsa4USopZ+N7X
zzCJUHW5gX7LJ7x1C0Zp3orsi1dlZU2LpbrS1/mm28ARCBRH9y2LYf35+szKdiWmTVa1sq69bd7c
LKM07N4rdiRjkhMmtG9OFc0lh2ClECIW2ycdJ6vuu5zKXzpvyUpchCBSkGfTHaX0kZS82es8Lm4r
aVbTrljhC6foBRxkN3kYu9Azyurc8azlLgAFmkA5wsCuCQiPAaxywflRQiyy86GsZJdMApAS2Wb/
kOdtJy2q96HEte8bvmM21eS1pHCvzvOWBTdhVYoMW/BzZpAujDYSWhZrfNvev00G6Srj8ecEoRIz
Yn0QifXvZzcZuilCO8OsK2t431dy07ILdtMDXiVA2YE/wsko/xN5UNbJVkcDYSnzdMRO/82mPaWh
/9wY18m0B1XSssaabv2SR6Aqo/NlPxTX9TklZfTrfPFrolB2OAac8n30rm0xxQC2a6B/wRIlaCsF
tGHg6bHPqQQ9cPf1HI6a9NO4uMNaOU7AQRiVUDtPSaHQNgC+6Y99PJ7n1NZFDKgGQiQUAm9dP00B
tsin6GzH2ptat1cgJpokzqGoIWgGYhMhbuhvD8BBfWeXhf4OShkwlNelBozClHSQc9gCp+JqTzuf
0iAmG2AeiCaEZ2oO3VF0eLHryXexOD6kMcygKBxYm7CmA9OyaMmWZpZoJm3uQfxa9BtAJtVucp1D
4rBj+wNuBlgUvAp4nnN0eIQku1+CYHgYTYZogNPAOytT+PqWVMU08xx0BOCkhDYWCKu+91SXZTAY
M6BJvKXxwYV9Rm/905RkbecNp/UdFP+jAlOj25Lc4l1n59FkyVQDn4uw6U5hBYRRR5sI2t3Rr380
AMFOwPR8Ix0albWUGTgkJes8EK+o/adMPwW/aNIs207omZxkUV1enGpx/DgpcVkum314hhIDbhlP
B6VPcKNCoHb6x+sHSVQUEQJADzPx2e2W7Mf+d/YFQHb/lDGDwjfLAEx2TIbNL0luh9Q5NE2RIWOq
OwIvOA8vW2VFvsIIzD87al7PNiMZ6ap7htwqJ3uRzTVb8fcfbJab+jT7uAK09uVQV32kkbB7edl1
7nx27w3QSADxEiH9aQNyDKKd/mAiudRHUhJFEQFJS/MeNFr4dh4bkLbAnM2neZCU3u5pdHF3UeUI
obezIZ2eMYepsaG6jgQ1F94YIREnqk23QT9/8E/wdz0CQcIWP4hsVnBep9ueXfu4fFV/UPL6cToG
VLO30C17zY6dFGpWhghULrhlwWocdJCS8Ismx4cduEEAvwbU8w+fAFD3gZAzLUfT82vv4bayJQGb
iwu+vj7yjIcLi5wdmCfeMAZsGq7xSeOBlWtcZLuqiB9hUgHfOSP6ok73kIgTQVyRoETKPHW6tjIl
Cd0uppdFXriEAV4ON1xk+0NzFbAmJxRcrDthL4YeBPCrl2RmxiBsjUlqBiXSLbcJrA3uIUR8GtxA
lfDG9RgUc9gqfPgoyShY7X7awRVojv3kMjfz2LED8qRAwSJHDTaoJmb13DyDJ3YMj8n0kUoJdWsC
wnWc61v7HRZjmE1SNyGYSnL+BkQeAWZcDJkLB2yOerRUthZge5LwN8mmJ5JZl9fzQ+Lmn2cyld+b
iwvzPNToD009h37QEdQmWnXIxMvXP4BE5c7eO/GyLyOXhOHjLtq/HkdTVgPtFOLc/fplDJHNDvg4
X92H1UC29uSJm5zleLHUlH8cSUZELc0p+IYTA/cKAfrGJWHmOUNwt2kG0tynbdSx60YpOMzHUpwI
Wg7FPtff5ALe9OWXZCbTJDuPzGibalXnl+zz7lDvdWo7LutdEmtQEzQq6NoOXG8ZKEiAwMCfXkwt
yL0ymN92APJpdWweIAEZGwEQMhf9p20DCpEC5Fj/pjjgX5I8pXbSEC5UsrCAjsYW/CV30B4Sbae1
zrDOOsKZr/YApso+UB/JaiaNU1a31AEUxRSwFZdQGZXjZ9AJYGyBwAaoX5AgwfuBguFxXZMFnQcQ
GhuJT7GUQ6IqVDZp+HvA/n/JDHYsm8o3Uh0Nch7tX/IQr7vi3A7adVhrAhXbj+vlSROmFvg4AUwA
KqhLfBBd873f5AAEhgD2AHfY/bgchOUTas3KmJSsanKAAAU6cI/zRMzgxut0zTdj27eOvlka0UH1
KoNS+EDXQyv3MtBotFnXzHp+1nvnxE3Yc0m4nAsGp8p2PHwwwOBWQTIEYAO3QPdSeAxxRwL3ywTS
cyoW9ecueajrMKUWmZwQXEmSCjBHeB5UtsEnBZcGsK0mvPfDO4YP/O0yB8Y7zFjF9eHQwx4WntNI
TSODqBZoZdl6b7JB4mT+vvf1AcKa8EQbDWBI50bimuoMCPpyFyu5C8AZ3oFzAqUxVi+vZ3BQQOGp
1Wg4fDqdTxl9Vrpn6MqZXVQCEgA24CF7aued81nXb6p61gBWT5LUxf3NtPNLhqSk/FkOeawWhSFj
1bjhZfxFEvNaoajzeh7Wx9o7sY2bbVKCcAO+DFzVLzrav6yxsuv8PBk/9V/FPP9wVPdYCGISvH6n
B/ut/SzTqAXzZ1/vfpMk7xj/MivicVEHCpcNjB+/Fk1dtPpqdNSDrqmoKD4yCBhUZaFcjo/VwfGV
IyXO7F5SagsW0UKvPWXwz9R/gjFTHQFlq9xiDGg20ARdMDjfGcR0LyWe03WZ95glhWgprS/wh4bn
/or8UZfzNQal7RBQky71Q3DAQkeVu+xtZ597inZGrjUSTC0jp+i8iGC6H1WXSVdGWvpSDODiEyF2
ZqXGRnIaGESpYTQlZ7NogBqii8uo0pYJaHI1MScB4g7hqHdwUKC76cKxNbeOsWOBXhqdxsDATGs4
/pjrSd3RyG2Bqtu9QvvGSh3aNjYMUk/q3BGvSzwGCbHzerJcYMihhIFKn1cShfMGXYN1d3p86GCD
g1I6n572Pl4gzGEjvDEIYPAIgbcrqGYlhBAqO5908oIEhG6TEkJDwUazY3Fy02yTw4BQ2lR4HbgU
IBGHwbdAVlhczsvBjA7ForQChfriwyYffiTZVzZ+1rpQ1Vdls9Yr3yxCFV4hRXAyTcXrSEsbr9r8
CdQYB0DBxDeUjWU/qXYJoRC41MPLKFn19aY4zIcPnZxGZsnx6nR8M/TvMSgDx/LrlKzmff50LX9c
x0tdgQeLaQjiktihangH8XrcOQ/dsHIySMc3e8HjIKkqOJ5cI/eoDyjGizJdGMkCK6FabopT2gdA
VIHyZTI5U02bR9fuCYyxIneb0dRIPQcQV7AyAdSsPZzXducmZwnPVl/6O+DTvUmcxOdEXTkdv+PT
Cp2il19dIDUNbBM81xoaBmaeq+MydD74sloaAxuW9mFGzjHu72leGQ8t0ZUmP8KxThBKec6hAacW
FBYh1nQ/robpOrVfZl4HNtqJQQwcsOotcG1fmyuYHkCPXx4PzmZ83RbDplHgM45q88EZvdb75x57
ORY+pJq0ofSnDhKus4tZEeyxWn5HSKbFWIHhG6llnDgexVJ6GVejV9XZ2Lu30o6pA2nwY9g9J/PT
gQjpuRtv4HTmHoCDTTrPOFLgJyJ1NQPLXKbVdnd9Pl/ne4oB+2ifz1K+Ak0q9eA/HGc+C4KsAqc3
VJzNyFwf9NXVfmR6a4me6oGTPffZvCNkOvjmxS3YIGD/rF33ndfsF0w+uvqhds+O6oP7PDTCcCpT
h8qeRNi0y3aIDyO4hFeas7gO88P+DM3UpOu41bDXl3vVHx2J9uUAJxsH3e/18arUAPyFuJM1nLAj
fgJ7v1Q35pI52vgeXsCeU5715dGF2u7wcJjVC8pvIUTUF/XbKBoR4mEvA0zQdFI8OT/OHP0ELlv3
U/kwVtnrlSQLqp6IOJJIz1IE4YRUBIDTNbWZwAYUp9UV8NVkvw8vcFTv+8viUHmICyC0LPUEVHei
AlF17imgRnuSfnMmx41oHN7bGt/XxsE3IqY00JSZBC8/1HdqQfAlrBW1TpbhmT8Lyu36fpWBh01Z
4Klk/tENqujt9x2rHgpKTgFEtfrYs3sC3gnuvQJTpNHM8l6Nj905Gl2NwDCeBkCbR+cY6uYMNJJK
f2qhJO3T+T49QaDrg916pGqpfq5PkAA0QOmD6bkYpCL3Glbj51P6UaqLcrfRgKVvqHepCxuVqD2j
rN3aBk98xIo2BIdeiYGEu0IBiGUvwmsR6ll40SZU3Btz+5uNM5C3V9bITQF4AUYeEJAv83kI+kf1
w/7Qny9sdNhP1lybs76NtJC6n5n+cf2AepcCGcDflKMHEVbfTUHM0ymdi6f0AtD5MDWGyM8y+dqv
rVf6kI5P8B0bNiol1zR9yEsCvtEICMORfwzBoGAX8TRnk4GMvXp2JIhnedXMXFcYgusThivZdhem
kRUUVfXVB16OIVPBvS3UY8QCpGqgRYTCEuhTFuIs30eT5O2yHi/ZGWcRzNwMwiAjm8Mbj6nUpZRB
maYbdaZFGVlHVliv63XD2vEx/cqILnynKnXfh4WzbJ6MGRy6gCkTQF0bwcm5wl1VTk3gHvfWtwbZ
+GdJN0P1M7ms9IU1P7MPt3tQFg0bpG84yDAHFm9k+zyPv5snqB6zV4Xa8g/6cP8j+aoeqZ9rV1YV
nPEKU9YFFCmCC9CKF3Qm603bBUlfxfv6AUa0JMPGQLwxJRZHafoF0tta2HESZl/qmdhFo24EPE/W
UxeB0oSchCADTTWbyYE1LXxzRBVY1A4TdTQxP5XPRFC9z3BQclrQkwjIUdAvpKg9cMVEaYZJbQiM
+Jgo8RFmbeNnPYaD9KoEBCmgiD5ezcfiAnIVbtARcEB1YM8KArd9dfDNLtQJygNhewx7Y6Epr21+
9i5o707fFvuXk7YZKQ+w5I1HqluCnZDoZ1cjVqDX74azoeDbRypxC9PD5gxrPHFzwsApfdB5AyoG
Y5t19Hagbx3UYEcUjwV0/qCMd5OqZ+VuGp9HeAQpAAEvZ8WCvAK0rF1W9ltKT1egkYcgJjeqr3ZQ
I7iZP6YEqwRYHX/FBYC2Py6SE25JqA+POenO7HtaQPO6mbHSlWjA1BpRA6wZ/3p4w6c7WC6AqOT4
/hE3WHfYTg+qZmZVnlXPnP3GtOf11d11zDlBV4Nt+jt4FfNfKlKAElAp1ZVyUmoA/75Q0rWq1fqs
GNbqFwXbydPeqSYJ6pIOQFz4ajLtdTwFALt9vNSTBjO6f/i57yKjZU5YNDDXgcGFVoJI1eBUTa4/
BSVzh2sHeBAAXaGgbREPENfcVdl5Lj1whTRypMhRT9y+jNt6Rs9UegiAAj/pE/gbXYpvwFnWXqyn
/3bH1fG/3DD1XCCNmIZhjI0bcMVf/PF9XSfK1VH7tWJF2pG/YUsgpYRonlaR6K+Z4bG8vpunfDo+
Lxxjt2gsOxiPC9cYFqriaqbLsl4vBD8ULQDmvUi9pPXaxsU6HU3giKOyX/fpQ52GO3UyugQN8RGj
NSYFRAomry/4PaP915mFmPFh5WutO00u+kNtvKRkxOdBZ6yY5Ns0SvtHgwzO07bo3gwlZMIzL3N7
/FheqGCNDqQT9o9OvWoo7gLz/ghNj9eQKajGBlDgBBDqiJRLzQ4HBTD8lzpZnMEQ7d0WAlbxECMT
8bfDxA4zHZzcpXmIQfWCshTOQjsFHWTCMstm/zmZOpWfdk9XUp8NUGkWZvHR6EuWT2kZ7jO/wFbg
x6fT9LjITlFthG2Gc+ZfxpuqmfYAiQ6UxMcs8K77GbwJQFXm17hNXGh0BXgU3CmWo4x97o9IUdwD
Ke/qVIIaUYrPXbB8j6szXD6yodBXXpr4IzsGgdLsI5ANQS8dyJ0fPBgzWMW30UUiCkBBQzjs7oxZ
PQ5PlKweolONExOodAl4uuBbUTNDVk23AEPdBM5fCU6kpbLx6viHvWuawLx4iGj21eouy/6LxtTs
gYtedbBsTnUgDjJ/13l2+zugq39W4wr7lm0IMyHod7cl219EVFMv1tFQlX4N/zr8nPqY4XWBzGCx
kexh72NPGQRC0I9CeBT2FQ5AYLHhnLE/CDMP+YtmoJrB7hTaFxe6vzxxtdxrSLDrvET1bdUjQNe8
7D7xo8f45LYLtE91ZRQhigiOcNjoLFPdfeU6cG/WgvKq4/gSfoC6DV4EQKZY7w2T3Te7RHZDObmP
njNS4zwwcHjL2AaRjx9BzkXKDQuqgeJ8/zeKrP2rIv+ll+T7v/RSdjqdz5l2HGAZdAfAlQeZ34An
Bf6YVSwwy6c9nps/MibgmhGVNHTmK1ADp0oVAPgPF5TmKZSA96GVhni5e82H7OEENyow+Q3hWBdc
7rqXsGWBcJfu6I1VAOs74H5Sewrdd30JruCCQNJzFGsA74ONLpCUnLjHMh6d5lYXZTm108E4YfHp
t1A1QTpL/J2kg+vk+HwRdnbtNAFgGppsAnavhptvr6CqgJ0/gCcFFbKLF00whO2oIci1Wc9igE0l
0g3bGdj+cJEkAHuSUqH5zClA8CkaZBTeOIdHyx+hvpfA/rYIflwDS/NgDkgSV8kDlthEwcHtZqMy
KQNA59XvEnxlXDjb7xLmV8CDvX40/e9Rc343aMbfBy3tdCNpR9mwLgrIGqZsTjRwEbD8gc+A/Ggj
bAAXUYjkQF3kDqVbf7PBkZP7BWnMNeiZa+m6ZMqHcIBk/4+y81puG8vW8BOhCjncAmAmRVISZYk3
KNmSkHPG058POueiTbmkOjXT7mm3xkg7rP2vPzDUw+VUrjCL5yxCD0XWZri5jF1Mt0iML10qXkuc
AelGshUiaw6Yg+KKnHAsLBZ0UUis957jl2qbnUkV81zRc8JyAX7EMjMF6xa79m4ZDGuTDBB/w+bO
Hq1h8MLpzltXHGpwLL/SDWGhDObFaKv0Z689lcKuilY0mdJyVag/QUr/cDZggTBlFVBJx6fu1hOt
KwXQpkTsT8lQMqQ4nprD4ZqObmK8GmlGVAZJ2hGPIpyAVXxKuhcRQ1iiWuJkZcWXQxDg2knvuaf0
VZp1TzlarLtewrAXo3QDEIgjQRknrKqWjf0LpuoYVtUcOPk/ZSjNlX2bY+Qq1ITWPigDm+Nc8HII
k/BMpT1SJ3/a6K2Pd2341kHw0in2Cum3AhBkdB8S4H54xPOjh56jLjusBagoiMPrd5n0ksE8wHdH
pa82ca58MOutLkIA2Xvt4zT9LtU7vmDAnCYqWltZ3VLHxtu0cfjG7tMn9UYDl4AzchemS0yzTZin
YKVIk8lCHv9U0R+QQ6t7FNVDGz2a8is7U8IP0FXPlV2MSlBfJCn+6RuKOgyvK07RkIGSY1gtTH0l
qhsxPVv9QWCuEiutOyx7aO5L/s3aCrbglwaAk0xNcNeL93Qvem+FOXY+uUa4arulDEKk7JTwriPk
XfZwN+mtpRCc+xz6rv/cF8HObIMU9zAnwMrUxKaRKG5Xl2fLbpZdjgQY58JufZ2r1NZmTzR6MuDs
6X3eOcnIwRGRNgQ1O/AaA4HmC07MppuGbgrzgEaMsFOZNJAVmx03ncgUYO9KQ7NmlWJWhuoAam7r
UtwKmTMvQuGjLF2kbiNzls+3/Ip/KqZG7JsJ3CUCcDDtbxYt8S+88XeObTjvkTcxSDsWIa0BEVt8
v45Iyld3VUBVeg9UcAphxbcAf4yzdJamSX8qLcSczTYyB1fmnN4qZ2tQjqoBKtFh6Sz0IM7Ra50p
G2uQl5ZqXYYqPJsd6/JwUWGKlFO+kRrS0rtr+elyXyw5bFjkRVs+uXfUGJWVXAYtwFKrpq9C89Lq
NErxZKfIJ5VTZg6C2c9RkelV69Dfh83kFESnpIG08CxmzIC/tSKrmzolDzrNDz74oj+ky54YO0Kt
CDAYOJrV7SmWYWJyxh878xBW1ZMvn1rdw9WB0FXCk8KlkaeLcM4BmpDhqsn2E3rFytObkxcwY03Y
u80Cs8T0mssfGI262TBS1KDc5IZ8M3tO1G3vn8bGdJqUZLS4Y0OCrRu+Enbc6N62wKddC0SOxOCY
uMk16l1GCyvzhMVIIU8AxkoCylYDyw05xnfTthYepz53AkAcgUKhxphR4397lE1lsKhwEo3KJ0xP
lzQNerY1PCoyhQ2nu0ZzQzoCQqIBB2AkSGfZv5S9utfCB051dDLID6oZS2VxN7SErrAyfT+Q/mH+
RveKeFFsfkR8EG/tAow0jTwhn7oTKcklJxMzABkrx7uacyy4PYx4/RQMhEXQPrkq2SGothPQZss5
0Q86ctFhiUg8uFEzl9t1RUzchGCr8e9q9UNm9ezzkcDDcTcq+q9RV4j3Rg3clyt/qG0taTelrix9
41zpwQ/bhPSPvRZ/Sk02aCrpZGnf9LvHwa/9wSibk2S+jvg6l+aJHMiN0T3F8kcFe6EgIINWqnpJ
adNmnOW+f7f6VzcL4pYV3VCxUJwTZbWbw6UlCqrSKEJzYiru+6S/Tn15aCbpLlHv01IheqB+1VrU
v1257mh6tzSC+urDoK9Ng4zUe9GujJmQEbW2XJ0ArLOMUEMDsZJ8VcVrTgyyORWXSH/ve7LFUNEn
nMkifPuzS2bhSA/SNhz8kCAKNjEjeo0HMFonwuJYyAq888oFR3yVCKZIBgqv7/EydCyve2kaGm6k
gPu1uCnH/DD28DBI3/DoiZVwtdur7n0kEtQTwjvGlrLJhyFvfQxUeg2sikaALiuNG+R9dJ6EXrdj
74NiFgNZDC5FaMOHAEihRatOHHzVf7SVuOQzHBryMkXwRIB4tT0LrbfO2XY98gLjPN21JbbxegRu
wZrBYW4Yx30LnGVCGi0EuAMGSwE50ZZErEX1rAE3hTjYsD332NNE0dLjavlKwDRGkQqGKJZcTlvD
QPC40w43OIrYWnsGtm0Oug4pMO73jaCdus7D9hgGotU9GdJW0B8S+nsW1ACBkAij+JPmjz1CnIEF
owQhjZ4ifIDGCBpjdW4pxCZpK6UrHKMwuBbKbRCqcHRIes2SV90qjwVZcdolROgmE0jiPRYF82oC
BnqdH1/xoCLET+Wsf1T9Nbl5JBZR3g5nz3tPAY7sQCr3I6UuF52DLKs7rdXtlm5jwN8zxSL9FMph
dtDEaa2MaKzlQ4oHZmEGjjjCLhUKYjPLpW4I0EzhYrarnBzJyR/fJxK90qKBkzIZcCzr6I+f1oRH
9ax9/bAM8qOYQUUalf2MZ5sltvAchD1U6arb+cXKrK8C37OYNFzAF4zyfUo71RJrEkAm2ijI1ETO
vwq6dbOFgH4NrYusUPRG4iGQlLuSfboM6oUilMd60hcFEF6dw1TtNGnRAWCaAg0tuDOixS4g3/U6
397waS6FI46bKTYnHEaCJnZ8CXMrwevXVZxsWJIemB5xMC7j6ZwOdwWtN2lwtMqwq6460q9pun7V
W9I+V6ZVRMfIwT9wIQQwSJcivh4diEepzZwsLO9lyD9Kd03y1xrMw6eECpsUegJptAMoitkve+1C
YTBFbwFodhA/jcFVNl+JXh9ob0ea6g7TIR/vzPgSGocEUlaHcaFetate9haB5m1jmNRpds0YwV2V
YYZNRZISNWMwzMZzEaP4yyCk0BBXi/vJgCFTDb/7ZsWFLYA2b/xTlO+VSR5c8JoVOlbspACAdrWy
RfvIScVyq/vTfUD2T6+tChxmlUs/xQ+NSJbAmK8VtVvO2GphsTQEK1lJQNqxIwhB5JF5TuajAe1C
NP27uYwg4ZMJJ8D1BIPMfPkcpj7+7jus8PLo9xDXtl9TteY7xWCYI61IMxeIDgwX/pSYYj0RjktP
59BIQp5PpZiSd1NTQWrwvHkzhVjuJ4qACIOsGI4Fxb3Wgl22KxFm1pCRIZAimcV6M7cIcb6f5626
lZKGthHORoVE8hrZB6wKOaxj7aBKT6Ek2QmPEMNkmRLCfrAwxfNcJ1dhzqGPBEpFZIE6bA7mt4Jn
WlMSysjOV1JBVON9INHxYo0w+Kmxg7UskRzu0fsCBSSaJ/Chb1Ys8rRqmtcKeJzr0qzQ6YHiPm/X
ZufWvgpB404metgLvOUofDCrS7wMwj4+pmW2ayPjHGv3HZZdPh1xRYOyJG7yeNoI8uywzx4HT6ET
D3A4xOQiptovOigK40lMST3ziextfAKrgK056TbK+JqK7ZNkIhISkuyPOnwEI4GZwXtNl1LQVWb3
uaYaAuNtBQmQSHKDFo5eVG8TmCtDtg+6x7kuKeKnXHAjPoXRG7/iWF2K0m8T0Jj4aSAFwy4Icp7H
zpS9qqL/ERCe2YWnKFLfU765OCkHT8dlDd5cFup7g7aawR9WtNcYMJTirINr182Ydau+6D61U+CG
lKK1zBu9pz0Ujk9VT+sg6QHg6AvST2YmDRLECvJGIj6qFj61ZAN6HH1Rm8l8rXluzEQ9UpIo+BNL
2DBcqXt1R1EAQoZDys5Vemik9GBHdSRO3eah9x4xX1165bZh5/CZEllVbYIONiEdDesxoivZBRzf
AQqdvMW5keNHc22lhhQYthjDwuSGBnsXXFSh39aEfgol+Qd0szQrWPet9CYQSehNhuvISfgksnVr
1qLsdlbkf2gFh7GxO4/itLHIfK38hvghGRSXyZbH8roThJeJ/DdtUhzKYE17aedAZM4oTGjrfSQl
qsdZpU9W8+wpMcYfHiwmmjZRt/LG59u10hifbmKJsvFRz5qD9TjnxbdGCqE3hyIgmvF7oAsvWd0C
ksRYPksctbyLUnrktdkmAifd2upgsFMQveIjuZ46/0XiKGCA3ZWjdFIk+aTjG5FTPNbYuRHALbIH
5FX6wfkqZu4OSfj+fUF269+LdS/1mIFBKb6DYP2f2Ph/ILNOHPFw96z6FBQyCYfgLrV0NuqIdHLP
mZHvSgE88CICmBl5cvFo5v3GbFA2S69KUtteYoB+Vr/bYXSa5tJ5Fff/+v1NajdU4P+7SSpyqDMY
3d8agRepXjRt79WnVB6XpklnkFTyop/ztsC/1QGzdCJis/BNyrwHXUw+JtAiWha7eaWMTZKjw/Ch
Qk3FwUnRqcVCMVmJenyfVeWF9B+3rreKKSzm7y5F0c6cjARvTLQO3rMclgSQwxpO4BIWWCDShOdo
XrKF4eo9z83JEtxgODQDvUFwuPbaQxlDOv3sAQLG2HCY3olNTeu6lUeOwjxCNSiDHhbgA50Atf6d
9+FPMVI3gPHnK6OZgS3z/Cv/+DeqJpBVXcUp31Vqy52YrlJa5kUermpafB2clQYtY+3TS4Ujz8xQ
hr0usiA3FRhtcAZtWPIgtND64SmIfqDi3VoG/u/NafBuDY7q0NtuLAN7DEvzlF3iVFmvTaZd4qR/
Tr3xoOEV3KrAzpL+oNAd1MqnKTUfxgzmzfdD6p/jXtW5A01RNQWe09/vJyqltKIXxLhvCFlsDOa8
wiG7DmlNHTwI9rIPjvQkZZVr1PXDEMYPjHiDGk23Lgn5Sn6GrIQNL8izdRu35yHxfzitfZ6F/sOm
/HxNmghjkfRtoqKMm7OSWjZxnYXcY4hhvJdswfE2LRbp82j36sCyLUZgDt3IoHlIO5+Z6s/9Kp+N
XtwOKuX58EQt61Rqej9pB6nyd7L20jVnA1qLhIKgnDcgErdJaALDZgZXEE8z3yUU3lIWZYgDKb2B
bGgYLHF9nquZ1E+2bD1pm0B/Di2AkXpfBEYKutNiW9LssuFFME71lECtNYp1z2BLwmYVwBQYc+Ne
nQhkxzFobNQfDu638D/vi1AWrErnsyVD63YtC+u68tWmqU+FBbtUpmmdAN95TNEKbrZEByxjs2li
DfgFSQMNkBKeyUBu4KtyqarmEYIsKbo+bt5N7z8GWvRLqSVyB4Yf2jmf0TR/f1kLA0u+K1+WcIPb
jmMzmXKpqFV14pTWluJDobGBCN5dWc/FVLZsZDSghbYPxXHZwgwac7D5diFHpitNPT6jeFwUezPq
9yplhB7zjVPqqHnZG4ptN013fSI+tZpne/6rD/s5Na4C39qKBwZ7TlYjUvaQkOJ5R8tn+dGjGCin
PBDWrYBlKd5kADyRMLwp7UFLjEWtoo1t9Wuoz4mA7f33s/EfC8L8PkADoLjyl36DS1iJFjSlmlY0
bjgDemBnCoZ2lFAqYKgymq7KbmTFCwFEguqrNc/f34ByA4zMQ8cSdZIvdJnlANLj38tBX09NO4pq
eRLqrdncS9Mc3G0WrykgdQPKg5KqCnCiyC5lfl9Hu0bfjtkyx8TbuNeJO8KwA5JW8aqhacMRmfwo
FtBoBx5fiVCsFn39IZdwYXey/vj9rUs3bNIvt35DEa5lWe9CSypP+XRU9NcMwle11ZpdIr7W/bYS
V/G09FBPDGeZy5vnqby0+aaJfrChvnXG/r/7wCtYpkyUdOVmRVXNQte7jvsY1HvFo/P3qqBtVTmA
ePdzZd8Mx1aDcROT0WTzBRPe4rBtcDzSt+34w4j6XL9vZpg1pxLgF6tbMxf97w/aqX7Z1NFYnkKg
C/XNqnAPXtYqTjsYTxgC+v+Kfp2twZMjFwnTaetXr5zomcvdI/TmdjyTL7rRn4fMNcgP3lh0SaK1
hc1g4nI48TSnjXfEvGksom/RHT/hofpjCn5Ev7WzDN/9ElzHzp2EdRw9apGLxb5LBwlhSSNQPC31
C0RnH1aHBCHejSIXIkiAyDxa4yoDnwnWZkbfy5YUO9Xs78fMJxT+5e2osokrqqpoxidX/j9VXz5M
eZx4dXma4C1Ee01cTr6r9TtAMBkpxB8VZAwth+jS+GxZU2RHN0ilTRhVwT4JTgQWGoJLSnM27mmZ
GSEBUMUlQS0RQ5W8FAiXNRqoTqfbhXeX5Ls02DXFrmMNyWkt3cttbffMKY/j0fX7Z9NvOfOfAxEr
VZWnE9ncP7eJ/zxcbPqSJiZpeYIYx39+H55i+2H74TlPBvLPJ4odG17Kgkps9q62r+z9mMDCCXQH
wgVV59ovtKW0lwgFnCMDS1t1hk2MQGxBT9GRHWVJMMTCeNCO5cKA4mUBHNrjSkfdB47r9DY9Zzdz
Qhc15AJ7LcezL7BSXcU+O9vV6VdhwyZbR/NvPj3vgMKdWZZ6nn9ZLjfu8uAi4XdDchQyp0eRd4HL
v+ju6Rc7SK/st8zZvaX28+6NZf2uWXKus3eAdvw5JEUsO64j4AM6bWBILZPlFQkS8YqQaBfiu7TD
vewXZam2xpVyM/2Ba+nv9CfriIkkK62r/IaZsUgv2dK49x5BlOxHCTY/ktRVuKhXA14r/jl7wN8A
Bxe8DIC5D1h0oFAP7tJ9s+icPx1WHcjuV6orreBqb4snCBO4NMGccKsdNLoYy7TZ9GpmTvKnAOF6
TzAT22uaLNpDduxX0z47VRuZz6BhCSPY4oJcqWVtW3wKTs4u0qbF/HmgiDsQ4zBAnP8d5Pk3FfO1
+Z/CRepwcrbfCZpfpat8Va7Gy0C4rsth3fHtd5qku3AHURkHVtU5Qkzn9QeP/QLH/I20HBfpXcHf
y/lP5e8mVn/S0bt6h2A25z1jRY54y7uIiDf5I/ijyJ//VbCw0V0TONva6Xm8BH8s0S59B1r8zIy3
V3aPbVn7mKzNHaQ+shX9l3Y2LMNaAAuCnbjxljiH279kzDjZdHGCyC3wa7uAbnkEkGyJ3dbonNI4
nbvaQH2kj6EPtDCwUI90R5/TEwRmyFY1Ygd+4L18K0nt4zSDGupPGNDBdoDrONembzSZOMBBjUa9
6O+bLb4jzmzOFG9MLPu32nXKF8W6fmELlO5yfmdYGNt637sf0aLYIjPfJesRLwIiynHwLx/hl/DP
6nP3VDIGOAc+ZlvrxTqhdUYpqt+Hv8azsQ8uwmP7KzgjMy4fsgXZlYf0SEDyANXrIXwwTspGveOH
lzI+WIKb4diq3jHRjs2zesjXwYawkmW+65Ad24Y7K7itR3xZD+MaPfWOeEpXc+Q1bUimywUPhke0
d/laXCU0RHHKn/8is2EnbB4ILDzTY1u/PTjvIEZ25iTO0/G6+3hKHFRaTGfNfYP04kJyZOYxXaH3
M6VJHNohvmJUgou6pjM64Cn24VnaWPvYPs8Xhhpk4268wmhu8bB4Ee23p4/zelw7l48Pp3Eeevu8
fnt2SdHktvmZ0X7InA9irpnCF0iXPBndeGd9BqPC+L79Yf03VHa/L+u/xdKvyJokcfD/e3c0B8jn
fh2VJ0pp2hFbP5Qd3xAXPoTn1gAAUbMHiZ4W0pTJMO8r6GsDXQb0oDTr5qOjNw0NhLVu61F2Sggp
yvhJghOpaRuzEx0lZNhOcLV8rOCSfKFiod9KxbXr9ZWUbvWQDml4yRXYlIuOM/pcbSbx+0gG79TL
rjpi9kWjUbUaR6loRQjxboClnsvTIoGJOMNfEsNS5MIyhhpj7oE88l1qx4AsOA4w0nsUXUZ9jIZV
zu4k4CZhcGNCdRnpVCeU9k24DXwUTRZBcT2HPfgxMypkad3p+x1J+tfblrFEV0BwqPet+d//Z0PK
w7IXptwrUJl+aPD2FQrygnwdRAqt+aTNXj0Kt4Xjw0GkgtcL9LewCb+/i68YimVRmZmzkkwi60D+
+yaymtNfqGgkfOTnSfXA2nxcpbbMcSv9aJPUaQgv+v6Sc+V5O8pMCGuU08STkIbz9yWFujStMp94
7uYcR3dJeKirFeyi76/yCWV8uYwuEuohkVjxpe/fpUXWWbKenwz/Pi/eMrJG5PpCfZclW6V0khA0
ZqCh+UOh8fW69E/JgePDivBuzFue7BhmYU+MWH6KvYciWEnTEn9ubfwDcVyBa2YoO+J0ix9Ibl+r
m5ur3rxUfxzFXBPE/IT9fxQutMpNaM2k92iP2EQt7WipOwVhQ4cNT7qR+0MHyZbqRSSIEKEo3boD
B6kuWkzjqTGzxaTO4OSh/p1wXiYt9PuPM9/NX99mvlvOt7JskcL1JX+rbkqLlLcyP031eapBADof
JeLvCt5gD7WqGTffX+/rXLu54M0wbyZN8Nq2zk8mHhVDu/Uawc4obTTtGtAJpNHThndz52M6mP51
XhJq+JDf38RPDz0fNv8z39NKnDyJuNCTon1MXQqfaTuj2yGyjYgAoJ/G/5ez680j3ywvWqT6g5Tn
8zteyKlL07wg6yx2gfYA/aFz0hOAtlDqhx8/7y2hQGdBE0Wd8AJiUzQdweDfjzqNOpJKOc5P9Glr
iElTl69rel3NYOCpMPcUlEndaqyzFb+r0l/ohh9iItV/vG4SoTWZcFaFVKYvZ3ejknojktNTXNm1
ZicthFeEvG4Le4BWxUCaIkPAoU/uI1sPXAN3vvFlji5Guo0/xxMxyqWCsspGqAoJhrCMdK+dU0p3
DKXZgenSzWxseoxI36EWXK1TO2f71dTxtBoN28fSB7HW4/fDSP7Hh0WnDEz0uXKT8ff3y42kLqfN
lyWncrpGEBVM9Lt08xm9ywoJCBA2uaDgPZ7+RE/FqiBG1quGhFN0Wkj3f5sVDLJDWK8kX3a/v7cv
oAMbmQ6AO8PL5sy4/fvWoK6rQtkmyWmQaLEQ+UqxMJUjsdyrQfj4/lr/GmR/XewG4dDbWCUJVYhP
8BRllg0Zy1gaROqBgR2Jm6x0JhUmVAh5AsO3tFp8f/0v29jNs87v4j/TufC9si8KPzlZpmIH8A6A
P+fRPIo/9Dlu5fPzbCLtVCOoRNQ0U/58Ef+5UiBHddOqJYonlqohkVet1dm/DSnABr8+iMRCaTTK
K4RiY/MqwZQMPOxGocbAHHMJP3ko9Xrjq2s/xn0d5sv370HS//EmVJEaAgI6wXaydfPVi1LT6jA1
w1MOlkOauuFOz5UAOfgqX1MJzeIdRhMI0crXHEKMOXOwiWbDwOJ5zhTTcU1JXVgwINeYD8zSvxoz
hntNcZiYkniaW051c1/2FyVZ1mxh++qtb2Mwg48AZpyxg1rK89cHAt89XOvUvTcg1V8H1YL5EJE3
luzr1xJ1LuHqNUevDOSrxuczxYTlRWoWZMVnG2WpYtVwTS/lYczuW4yZBCROW0PesCQgq7+zqp1R
33EieLFwjgFwLBDknVRjtLO7zi7/yPpv5Nhy6Qq6m9eLrLk3cMbTXaU+oY3PfqeX8Q1Y6RnwA8oE
JhkeDNxFnjrGNg9dmo7jJlLPAvdnCXeFfPBr5ug5DRcE9KSOgEVD3e9ypMsZ5JUUdfQJVgy7B35y
VLnylqNVUr+hWxeMX9mw6LVNIzw15n6Slyrk5Br+kxtBWDlhF/XZkpJ/tRy1obpyUETyBVFZWPec
K6SdSE9UoZSmWPlhgfiEsG92/r/Gys2kTVXqLlCa8PTc2gHJeHbxiEhrsC6WP5N1J2JVzFWMeoJk
uDusXuinPzeo/iqHhM4zfkNZ9MMt/WsdQdYEHijpMpk76s1mRSs8idpaCk/SQ/tk/UKMilQHSmP6
LP5JT6SPQqJIpOX3s+Yr1i9DuMMUw0C7oaniLS6a6hnUx9APT+M51m0Z89Gnkfr/wSq2/SV4rk4q
TiSvqAZ6CO/bwJnWMN8lEbE79ZGLsIZyMnmsr9Dco9pBwHbkNbGRGhjlx7T2F5jNweumExW7zcVS
4R+746/imnRud6kuiffU6j91F78cJpBKgfPOWz4Q65c3Wbder0+CHJwy5b7Q1xaOwdW6E0+hRS98
qeOC472jn6hoIXu7Ql0JTygVffScwz3NFTO4T62Nmm305Fnw1mKw1F7j32J0Rgn2/cv/+skRsFlz
AcoeCsJ/m+zWkG4nBKKJp88HlLDxyWhANck8RM8Em4hyeQajLexyxx8KX0n+skXeXHouW/6zmGc1
B98w1IQjjE8x35W404MijQtRWyrCtm72g7ma3lpcCDOYFnayp0xJMaMwoFjbCpYywD6hbW5ZtArN
mZCH/zL25rWTXMRw9KahJU6t66Nt2IlbQaG35YqGqywRKH9KyRN9lqLI5iJDJxXvDBYyeVlCvi5X
eoT76kh/7nV6Cp/pb+eKXZL9ithfdmVp9gchvdG4jpCos5U2OjhRRFAjZl6CizVUCO8WJyqIEdsG
awpbhCVEJHiwNHEXrGu3BRXFngrHN7f7CFmHn/wTVvYL7w5vQRVILLDvkRnEyz/bC4ekXePwq4v4
HwhItGO3wvcY666sX5QEmUG5/+njzBvVX4uTQm787MLBWVjGFebmlFBncleIXYzg3DpIwWulgK9N
F8G4FgJkyBwln3aiOjSlbAFZBKZKUIBCZtL/e0UilYzQQWaSTo9ClW421EBvwlirAvwYSISBtmNO
Bx1iNNxV5YD6PhYr4JHCUYr3Fjmh/sMJ9kvhfHP1myU6riuix1TMHSo8GyocKjg+cE6oOCfQMg1/
6Pqrc7n690vXJTJvNdGAjSkZylzu/mdCKKOqZVOTm0fOCsk85heNfhBQzwqQnGoP9kFC0b0zwBaR
8hlbf9o2aJaHjY8iKthaMq0b4SMkCKtJi1WlazuPijwcy22kjUiHik1mWW4H1ZcZBSXIz85jBLhs
XCt5x385eRiQzizhPhGfkQh8v9R8ne6o8ubHA2RRRcm4eZlNOQwwQWPjGLavvExIvV3lBOI1GX84
70ifO8bNi6RGROcABXReh2/oE1mRCFFSSuoxArI8oQebWX4f6bSwmkWKORhWpIoTj27TOGrPfoIj
UIB6Xp/lTr0yOyBYyKQhrwR48SyHBxGWMFkg3bIIoG5ygFpYj9K47Lbpu/xO2CXB9ohp6sFhSSlx
wMDWsnXDcRt8KtdEc1Fe1VP2e8Qs/pSzVFVLD6XJM0aBAN0YhY4HLz3TIh0wGodKZs1qdjF2hIP5
iwyF3EZEy3J3TF4zKKd2c2x+I9nJ4DfiCXuGIWrttdLOd951fI0hYu0SyD34/P2SS7u/Hz8UC0Qc
exybFRHdPVxdmvjhqXi13o0zsxiB9UMOsfOIFwj1M0pqIOEAxB9C6SF5H67oqefD38swEHaNQxHl
KAYzq+/Hx9fiXoFxL8FEn6P+dPmzY/mf4S8qhT+WzTQLeV1Rd/GMI+OPuHHqOhB6UkKRoUXuXJJM
8Mf/YO0g+GerdDR11vN8fzPGPNduh5AB+EstpOoWmoC/52JR60XR5/h9JBt0wZtqSaW8YiY+arZm
x+sB26vWCe+FvYgTJm6ST8E+e6QraB3D+3alO+iJNtEp2PcrY9lfsMx+QYRyRlyKem+HrxPKcPkh
fxbuscff6GtK/xHHlj8Ylmzbk/dHwQ1eX1dbYYvnJjbjCgEadB8X8s5/UE4JHbrvn/cfKx3cAtBB
smxNfI1u9mIrqDvJqDT5WJJN0L6O4qGZLabw8yEcKv6h6PhaHHEhdhYZEyUYKfrtsX3W6WZGJR7T
ZKs7uXw0hXfc3GA3Z7njpz/UYl8fzdCocVRNBfz4mtMbRaHMk6XiMcMkh5wjwnMmt1clWySbRZp+
WOXmVezvcQNJQ0G9we5JJOltPaWIWQHco4lHZBYZpZxHj3c8yCQ+f//B1J8udPPF+l6JmibgQv2w
gA8yJjZjssKohJWe7jKrHAfwV8FcKph3tHcq5j2kNmdrJVtL5nIkl1qDyj0rm33c3dHNvcYdrOCk
QOsLBcZGa4CknU2HtYKlhl0ILlPPQhC5hrQb5lJ11VDBzobU6++f7bO78t1LvFm/01AMIpYI8Sjg
jclhXlyPOiudeWc0a/EpDw9p4agfM2Y7uAplG7L3ZOXjDvlAL1F6TNWHut/k3YKDuFSu5GEtcgiQ
lhOWp/kspVLlWdYcqVv/2XhR3utfBO494lz3S++cVoSsuzHjY6P/SqvVoD3Ia7O9G7sTqyo6xO8f
1fi65zNeEOWpkDbZHs15HfrPoldMed+pbSMexSd/Zx7o/sAAWfl7bYeBCPQkeBkF5fE6+UARiidi
+AdjcRj/eP/mC2VPbGINnHnkufVN/Gg506bBe8t0MbyLYWk1OFA6tFyD39Ylv6Bf4qyuYkODYe5B
OdUnaCfhH4jdeKdQeJq2iAd8ge4aGQbQPBp22uzGCdKmk8xxR+fiUN1x5P7+JSj/HMv/eQnq3y/B
m4S8soSSMBvQMWkvp7twWoOU4CGKwSwGZ8p+2FGcmxjP+dDzTl67qdFKqgel37fxclbPFVQ06yjf
zSaQR/Q1qCwDSpoY64yldoJIo+FIoByE+ocv+LkT3A5Wc2aQMu85P31O1P98wU6ILCWDH3jsDI7r
+zhdxd6ipDeHhhpXFKRJPV76hBmBkSpsy2WLuh4sJkR7XNZHFDt++5gH0Bzge5g4oHRub15aOXfH
5CoTMmBLpCm12SYzM2fycKdUiT61bGhimKxxAKLHPbp48X7/UbR/rZuWSt9GUXg8wor//ihyXw91
NonTkSDgYhO9tL0b0MtmfWhxfiEI2DNpErhh4hb9Er+e/EoZqqIIxjIsvitHCE5Y6DYY1vyW7hHw
pfTWPwQNQjQIlV3D1FhW+Pag9kO0MW/t+ILtcT5Ielt6QVaexAuc80dcuHYpbjnF2ujB7RyJibsy
HmmZrsrf3z/yv4bhf5/4BsdETOp5pjZNRw8rKdIthD3+TtlPu98/3qsOIABrVWfEmOrNYO+nPjDH
mt2vanHd8R3FP8QBmg+a2kNz/P6JpM/A75vR+dfVbg5QnS95Qxm14pHmRkDn1En2+Gz7iIooYOz8
o7MwZbMHhdAJe8C16A0aNB84fm23emzjD6gQPBgsAGZYaoRkiYRroDfK4fUR6+Qe8Q5m/Fj5Ujnm
rpCjx1niN8agxi+zI2yjcQwELiMQ0nA2HzEFxMcBxzD1JfjNBtRSn9PSR1D8jM5Kf/AfdVY9/Eh6
Z8wcfiTcTahDvXXU3PlQL4cthgXIcawXTM3DB2RCKAWTK9aG98I2fiYswP8TXRMceew2dtCf6Gvh
ZRZWB2vLpw2wFZPDG5WrXK4w4Zjy2cxk9ByMdFSCMajs+x+WNn3+mjfv35RxCeJby/C4lZv37zcl
875JYR7KbkMin7/zif4w3TpGrOE0RFmc0RcZv3JpQ8a29LvDSQEZCDwZpOb9erK7jM1oOaQLau/Z
fivF02a8Z/vyY/oyz5G8ttIdso8Qgxo8Z/QZ8woFV5RnkGK4yILDmh6q+1BCk8zKsu3kJc3NRtrp
0aPVbSSy+P6HsvNabh1bsu0XIQLevIKgN6ARRUkvCFk4whAe+Po7sCNud21uhRTd1aeOq1MgQWCt
XJlzjtljRKbpgOw1WeQRDY5pG7oVzZTqlyPuNz0ftjikjyOqVRL1P5SG/yyWeaMHRif2vQtxxKIf
7Rr75ItWgp07+V7bNCdOLJ8xKSgrRJjRXDhnQJvdcev7YJdC+xpyZ3557bnuNz+Souv6CDdSKdzu
ClIvLc2rXw49erWbOsMnmqzwOPWOeIaoQfaLZHcL/Enk3UhfLNALQbTx6/SHbqPBhJ5l2+Lt9ilb
sByfaw0aMs7v8c9HIV2EKOngpkKBGFAj7VO868RmWbTsbfJraGfH1YKNjSSoKViroUOHNLHm3ZdK
GwqPhPneEoaVf/rRLCXTiGigmbhgcczzjSLY0bw/ds2S3IZ40h/NuXiMliHpahjg7Pqokens0y2i
Xf4mzHSyLT1S0i4G6fLTkR9IsoC11MJ54I0ZHVWGwGRa/lLKfXOO4gcHHmWKDEQojO9WO93IFDVu
m97N32V8o6/Zq57MK3qhkFS8qR8tDYQv4kR8UWMI9U6La60A2syLgZ2G0qZFh0a0cgjRcY51Mcfg
HiOnnCWNg00Fd27IHBfWC+pBc8apPSHJql0ybPPriWe5WM3Ncu4pDgYGlpaKGADAd4Rm92swjz0k
c3s0mUqr5iv3Z2TvCPNaomMLP8wxaleK12LsZprbEgLQzSl2GT4Yy+HXivcPrP9+nVBFjmC6jgAG
C8/fu61fVJGRSLwY1kKZ4f9yqW4pFFhXeZaiZqcR2ED7iX7mNv3K1wx9AnkigOlN7cZiQdnksNCE
NTL5Mp638UIVASqm8soCVr9NLYgqE9yzla1Br1NsFbwJQ50v2GXlRNvjRlvqX2JCGW3Dq6Vsic4B
cTDII7OJRsWxNh7aRwsCK5u1rScM+Gz1lQikk8havRO3IjLAI29F9RDXm6RzQBtdFECvbDA1/Xz4
4smk4UcgqK6ZK+Qn+K53XSqIBIEwY6eQmRZ2kStU9DeOQIUaygABzg4/NsxksMazAMlXuWV+JV6J
y+ET8je3AscMJ6PRMXYGoGhQ03iPzBlDJpHc5s+KxIPIYRfiAaF5w98lwWjpTTRCwhgPt9OBw4+O
+WMJsg+6y41+FP3Ecm7kTngo58q6ZAtEqvaJODH+xOaNxj+IJ/qDfLKO7XOO3FWbqAR20F46+9tw
Di3m2G5pFV2yefSG8BcUacKNpN/PNknAAWjE1h7eAjjn8oys24rU8k3lmh8NveBsxg24lhPoPOyq
SjmhmaOeGW0pyiulb/em6StgvhZazxPDD5ohkjqvAUV181Tb8lWDN+AykDTz0jY+hxEnP2n4xAf/
nYgANMcwbltjASFFPPkvVJKgVsMYhBmUUGd06PFLpxOIGPI7u/icKSEmCrs85eSopav8mC3Dffca
7Agb0Jn9ExKBeFSmJcQeCvJ6A78KUkrEEP7EalJgjOajIyFf6a6xxWSiPtEuf2VFR+AJQt9Y6YSM
wK1xs+fwiYa9CYZAs6VzhwjicJvRARNpkX0qy/6tOqYH8Y3zGPu9vtP2hNDIMx2BazcRNGQs+MsW
vnRU8xVy8eAl+gSkqL4VlG+My9RnBv1CtdGGFzk6y9A+q01LBBhbZOL0pAKqS+EIYmpk+1N4YMfB
oY2qvJ3U78LBewI7r3ySPLC7zRTUk4T2+PO+JgJgWdZzDK1XfU3aw+09o3Q66x/jL8wDkdnXo7XK
3CS1reebq716mE2oejfDF/Vv+1DuZTjqmZ1MzL0/7w717LoWn8xFtU2P8QPCYfVPlttGOiC6G7bp
IUOxagLEm/Bqai0InRGk41FygRP7FEhqAZoMS3EcXib9RoC4BEa3+4q6RToAY596CrELuKJv5Ty9
bcpo1razvp1BER+ClYcYSJuwVwRnnIAwes5da6fvlg/O2ameGdE0/Qx8q9/byVt67mA0Z8SM+F9N
Pang0cJg9chT1iK7v0CF9IKJBkOvOyXarHi6La7QRsWdv/MO8iFtbQw10Uu0yF/7k/gGP4o9STVw
GNtpQ5gCbYslHbR+NzyZvTu0Jy18GWqAqfFrBb08ntLyrPfNUX+qXpsDmWnUBzxe/Ezxe8AOymFi
nb7eZuyLL/6jBUX43D0lR3klHq8Hblu5yh5z4h5vk5tMh9HRUJKT3rQRjyRpgdRL9G3Awl/vr1iO
OaA08hrrH+/ZE9kIWxUZr7809VXhrzjjtfxdfdTMBMW0v2ye3xXvI6xKHD03Fl6NuyOYWLWG0iRR
7woKkKrsGf2amYIB6eLJTXgOGMgHiyjd/Hxm+OOau9+KmPxQrjL6wYB1130Ru66PrTTu3HaYyLwW
qr/tmm0qneI4n6vpTutOdTL3UN+rAJ9ZPjGl60cjc2mgp9zXkmE6fryIkWHSPovCUZHPHWOv25a0
CCuYdelChJSQcpaX7CH7NJjiZdrjVXlSEtxdwvYK4hr0wm3VWJtK5QzN2p8uLYRETwO0AxFe1BF0
XhviB3lraKYmInE2B0s9XZW5AFqf/sZSup601EniaeJtJVjj/SyLNhGnm4I1Tdf3LJqWCL7mktD0
D2Ez9/EvnQGkjP/WlQxVKXsYb9PWvh95KP7tNqT5rRsnnP7jddmcPNbns5zt2Wjb1/IYvOfqAi45
Nmw8NR3LDmGUC+l2AiKNJV99hnXtAbdcDAclmOC60UYBOt4ZaqB5Hk5wPB8yEHSo2ObqO8fpOGEA
jn3PmFgvFIsCei8YJYuKCKdyTVoOe1C5h943rRdK5FAGoNIq5oOOarvTHNqvwCIwUyjUn+TmXbyG
fWDMsmI5J7MT+SR/jlDvO4028QnOCfeCOIs+b+uYjKPwEL+FhIPQNX6h8BwbkEd9Wnz2x5+fUOnf
et1EVadxsFV1baT1/F0sRUksBXLFE0p3jAqcggPbsFZNb3OBpJ9lQKEpb0Iyq26QG7YNYXi/8eS0
f+cD5vhaIj2ju4yX8u7IoKBI6wfB5wAjP6r1Ma+mYsg3B5d98NrnW342hWMhMiYGQRW1sk2073Vb
8JNej518TvKOugG7io85ZZykngptLbRnHRguYE0yE+U1+Lxan1pwT6Di4W/wi4uSvZrGIVPOgDn6
9pODLROZ67DysoWHpAUR5XO9AJzrEW9c7QHukRbx260f7+3fqwNf3NJlBToSN8C8G4xEptGmN8mr
3QJ1CtRFE4bTpC8mRjU35yn+Eh4q7V27dE71hAjqoXK6d+2UsKgzAnnp3PAVO9mr8IHPqz+0r+0X
PV6lvwi4Kulhh/gTXqAWgoykFhrbS0wGHAoOv1rU5rwddsFrd4D4/kjn6/rqvavv7ZN6StkH8pf2
TXoWj+2he769ZZfhOXnTnsc2GoBySE5vycV/HN47N77Ub5yqjulr9Njv9Qeyri/yc/dm4VeJ7OYt
fwNUAK75TX7OL+lFfzAf+r3KP/p9O/7xFLwKL8OOPw7yiYPNpTvwsR7Lp+jReGn36qndDwf1NP5x
Xfsbz1sSUrEndeaxf685+fHXETJrzqsvIENsXUaOn96BARsC4XiOKzt9ub4Q9JiSIAV4tp55KViE
mRxtr/qCPdIK59Fv8y7mzN/8rqONehw+K6MQ/u93CozZFYW6wpnnJKzrr4LG8io2JwrWgDXVDMKQ
+Q2jNIKbN4iX2UVziNi5TuSdOKdl4ciHAHjIkeMBBzkD+rVDDJg/xvg4HkknW3Wuz68PsTCFDMPE
AlXxlRSsKZgKXhI2AHC+mIj4l81YA/Rflr3VZsNGksc0p86hWE9WHH0WaT2DIkqaaTBMmeEQ/HMj
SNqcNYvrGnBqximBchsuhE2kC3Hgre0tjBd/Y55KnDshd/uMLu1FYoDg1k+exF9mKwSUCfjE1tY5
Zrh4bOs/WcDSToBn5kpz/cTrx+Iqn9B13J76j8re6JJTFTbUVFuvIAaN5EF572H3c2TYfW+geY5d
AZlkg5QjfQlP/mxcPduJ8LwQQTGAWth2zxQrRHfUxC/b6ILeWqruz9vlWjtf0p4C1vhYMwuWwk2n
75v5QEPsZi+g2B+0B+u3UuOej6kzKmev15mSodRhdn73+7eRabWpKtdu1DCI7ETHiGfl2FXHYOzL
cy3Z+NetBHpkmJbarLFciVKaJJF4XTZvEo9A8BxAAffrFxBJNacs8G9oyqsWAiuaY3MVcnp8iNRz
1rbOqIDOopHQPzbJyUuhcriZ57y3OLHB9gE5IJuuLAOuUD6pL278SGMORE7HbHrtOCzWj2lj0iv+
bK7g0ZmwRibG6OCrJofw+grJGkc3I+vyjPy3ztysWwsoxaSMgcpEiEZHlynMruWMVzAjlECYFOB6
x56cbcr0ZdvnID3mQCrhFwmTnIoGY46VHn01nZH/FdeTLlk11+nNOAzVs3CdlCKL+UKoJCfJN1Y3
s0w3qYlZyFJAzhFJSejVwM63nQpoCglN7i9i1EOEvlz7T0AGdgiUKPetRROozm0YpmK+JO/159X7
T7flfvFmLoAiHeYFuTZ3P/Jt0DQ5ut1qt+pmnfRI+8W/gJfnp2y/ZNThdb7D2a15yxhXkL4ZvHWq
vdTZ61U5W92mr7ZmfpAt14yoTi59uWoU1yCcjATw4akhbNlatMHGhEsG4yN9aut9yn8uHCCGFIbr
KbNCWlZwrI1fdiXlu00Jhbtp0E5HRnjfPUlaETBA19Su18PWXrVMCPLFjUqG/EIiqNSvJLgU3rOs
3mySpGxJI3cCzulbqF76cN0RuzDAlpujCMQE0MIhRWxmzIpuESDKyI63yDWErzx+N0O3p05rwOHP
4ef8/Ov8+i3Mv5dgU1B7KS+72s2X7JBPKaRQ++rZ1w90KlE5F0GdDY7Jhgpimo7pmwSw119Jx3o2
fNUnmt+h6IDepYqjMa4812/gGoDtKmTinembGpzNeg45P3/q7xeO/9z7u+OClAK38G9t7baHaJkv
/UV/VoG6j804dlGKUGnc5OIPYZgEq+iTwlD+9bkeu+j3z7UJCEkTlRHMb91NUb248Fu1z0h44ADB
q39RlEn0ND7ZykR9yS7Jl3kkISFbA3cxyKbg1UUOiPWBuTaG9u3QzFReO953ajKgxpUTPErIY7w3
DpNxbnNgt+agdXKMG0ROe7sC0TUDBgZ2v6ULfKPINMmF4/9RB/Oq3jsH6i70By31KpcXB5WbkJGh
PmAo9E0IY185beH2dqjSFdbwQBanRDT+cm757mUycYkxrmAkrWl31bV/vRbJyAlxy2SKVsznIkY6
L3ERQL3++eH5ruj476XunnhG41YdR1xKnhOnMpGQlyvExIazny/z3Xnhv5e5e0T7rOwsIeEyKkNs
41hvovPPF1B++SL6XVUs933LARIesHQqMCfqE1p+4jsFJUwDjbPlShc+MlgFlKLNVCfiRZp2cA5b
mmcT+ROAW/YkF4sYWBpCL/qRmIRIZyJQtFqX6bKLsV36TMIBsNNKRKILQI8pbPnL/vDtL08EIIIn
AwPkfaIsmNUO9pZUuXn5R+/YHup2zvbbELvy8w37ZhDEU/6fS93NBTq9FHNB6TGFQ1Xr3Fu8EOs3
JSQmC5af4BAdRvZWMCzaKwvJMiwYURz7dwFlHSC5YGlJSzgZMlYqXCZ2/EYmbXv45SN+c8SToCNI
DIVYV9T7FzFsUz9R2qFyGY2iwZCqeX/AwcF5hapVcKVNTvfUprXGsZrUd9kl1lErN8pUgeIA25xo
18vPH2l8He6WOQJ/OXpZIDtU0RqXwf9MzxKr8rU6RzRQdyX4mwMzEcXS5zFyEFYDBDk/X+5fOwvH
WMZisqpTECLVGp+X/15P9oyrYuW8N50rW7si2vjVW6Efk2BbA5ejOd4CbdsGIZE5xIvOyAOh+u9i
bBYzNXnqIUOyquY7D+ux6eU0GxC5l/usfC24oWO+lwgkMdQv0vXJTDZpMrZB2L0igobynOLpuYFr
7omd3RgkjD6q3UXV38v+4ptU+cGrri+yYVaRFZRtWmDd9d6Mt0Qc2J16MiM3wlRLr6c60akDFC3U
D6VMfk+4Fn6b33w3Z+dWIfWHp0FphRbk71sVqkqpR3pdjbqviGxoAFk5MQgTktSyrdXYFgyA9xpm
AQc5Jhgr4vMWNLKspdXOvKUBxmAqlfMofbDWDfkg5AR1KHGWw5rYyvIsveWtMz2Ke4AGxZd66lZ0
q53mNG6w4yXt4SifiISFkIyLYKLMrS/vbbjN+mWAhS9g8rzFLFWYTvFCIk5A3j1kV2/6ThPtJC5K
5iHCAuRjy0ZN9xjAt/HRH8seCLyN0MKHCOsg+SwX1oe4un6gmq9gnu+YF2bCJHQD6KL8BWjpF+S0
gnEJ0MMeevp7o9D452fyG5WoZYGFUsdST5P1P5Sd/zyTXWsCUDUqnsmcANf+UpSIZ/A9BR9N+wIV
3wyhNhCjcavROpRfXnhW/Z3KBuqPCGr6lbqFI0BH+5D+Ur/9u8vwyRROz6Ksy6Pv8+9HoBGHsjOD
snJbChyYvElAAjDSqt9W6W+vw7Mms0OjabxfpX3FL26VhnU/hE6hw38oJqH55f1q35b5vH+vNnyf
/1znbon2xDquIBaXrlJu1fTLJ92h2QJ/oxSNGa5pV6dRtnr7mf7fV94Rtjga47F26uPs+O87Kem3
stENvXQHZFI9mjU0icvmOmue6C8gY0GkntUPpI2MKYaI+oDr1EwZp/JTsQL0r5oz8GCt9UtdhPHg
/o7wuZCp4fujAaaZ98cMUbuKVdTrhVuvhBmnxIDQNaLECdKZhSuMY07qtNsbMBUkUFPwD7PauTnE
5i69JYiVSbmNp9EMRRp/vbROtnj4ILRcZygw5sUiAyCToyJnEbAl/p23j9zgxGmMvzqF2VIteOdn
KIPjJZO9eWfTZQfhAhZlakwhyMyJjYTkYk04JiAW6R2ItGskNk/paz6PwarQkZ316+uL714PCG+P
OAaAaDDlmZeL9uIdzZ2yjC8MAJ2Pwj6N/z1h2PNmzkhq8uVPWpt2jf0l28+jdgDSx7LaNE59IiTb
zhxvmrnXaT4RD/o0WBKrNMmm0Tx0mEstgq20VB4sp5/3v+xQ/2yIdz/IXf1oVWpfxq2Bv1+kQCVw
opjJHAHyfGKGhtMP8S9ly78TGZwL47OpiqS+/kvNGupCSq1MvbHmAd1/NYyj+SmR756fUuZQsXA2
rYefF7xvnjlJRJEtYozj2n+0sv9Z74Kojsq2zsB9R2cSWtsjFJJGs2UkrGRidr8tr9/c0b8uNy4+
/7mcGV17Kw65XI2XGzvTMXlJtuwexZQNuXLpkWpH6xwc44/bRp+RDMkDQq/AHT6hnq45g9LKGPJf
bvu3H8pkYeV0p5h4gP/+ULmAP5C9N3eJlgWyRYTkCI2e19qc7ujPt1v+g/b6a9kbf2Le7bGFb+j8
zH9fzFChg7QeFxPWGT2/L+SntyMWREiqEm799VWx4dHKhmNp0yKc1qUdPIWfxjE6oV96aBp7eNK3
9SPa3REhPDOXyA20Tbe0ZsVSfRTPjWhnnzoaUBEJtgMLSfeX5P4Stj1P3WROYMpM4T3uLmigVqSE
43gESMIztihNsGtzCIUZsdXkb1ZOsr85CAaQGGA7IdMGHYZyQTNSrP1Dcs5W5kl5xKNvEYXrADx+
UnY53A1p4m2CL2+D5uC2ah/hISA+Rk5hD5f0IdthreRvGDP0RCLCctNMMn2qJCtLOCm3vVguItD9
MSCZqTDM+1P44C/ph7+Gz8ZjB9ueJn5rF8fuSytnceiMZsuWcLB5Uu/kbNVFBMNPpHcN5Zpd4bCr
idy22y/xQBO42KSflCCYzdonsqtdfadukXog831W3wSiSc8BgfBvjas80SQuZLtkcLWXluZZhUf1
itF5SbyWMBPW0l5YeFt/7QZuM4EZtS6315O+13YJ8LamRVcDBKBdCJh9vImy7J5LIotQkWw9grMn
fjsR37XE6R5RIoy6LRtdhUnv8Bgh09z2o1TEIUaIQE/ATgJtD0hVUQzHDVUWDvv2Mwg/0Kr+/Gj+
s+/fPZjjfv2fV1PPPb3FOZO7tTxPYtUpiCORaieWfrnOH3Pf3Rsw+jJG0wT7P+jjvy8U9UOjAAbN
3Vz5EDzXUw9+wGjR+/L6VSu4RMXVdFHRxnIe/fkrfntpljn0xpy5DBoQf1/61sWJ51k93/EazPuG
G4+IRrx9yfnrldNBzpIUW+eURSbAPVZK/W8rzfh23393GRYLpAwVIMCfI9F/brLZm3nMwZQPMIU6
5PCuw8OCzQ34TgSspjjJVLjoE3Gqodf1+M+BlDsc48GmEXo7EWxtrQFHa8GvKWzt5CtNxz9uE4JI
2a15r5Bx0heebHQb+7t9sRjY1uzO6uw2w2LoiNg8Myedok0FcxePdC2n2MmOMiXoYZPNEO//VteM
5dRP3/nu7JJ5badfUx4s6QmOMDk7CIFgBEUrulzdJ0etn3/kb3Y0DJ3/e4vvNu3aksLUvHI53z/A
yscAXYP1v6FGwuI5qX5rDv/xiP7z9XSU1qMAF7zT3ZYWyG1bJonK7iHMIhwU/BZQ09+NJ2VxfTMf
kGQawzLSmRyRBPzLd/1m5wIvamDsYOfCCz7ei/88Tq3f5UoecW32C+8xYlQEEg1n0JW4m18uNf5K
/37N/38pBuR/X0o0aiJ/fDknbBh980SMHpmVELqgZ7/4K1VzXADuL8WX0ej6YuW07o2qRUpukaD4
uRvR2AWPh9QJFZOGoteR6ok5Ri/yzx2Bj7KTo7KSxzzq5FEsJswYbq8VKyl9G1AxaDR1jJb2UE/q
LwOtEePRAVD5lLimuJhgtgWrKX4l7BBMQtMpLf0+nXsET3VjmmOYTcFXWAMsDKwVuNfbXSSN4FL2
agvboGkDEtDYYUcRC/Azu/lQZJuUC4kp4zP8j8qzSdYoPhqkoaeMWg4x4ZXIzAH487hP1of6MGyq
tYTqjC1anoixrZCf/CkI5DGNOZI58fDsf+51TiUETshO+Rw9jT779tjMxK36KCDXQC2XQDWboO5O
GSdVqAAnPfpdnN/AC1CxY1u65OtkWeIF1ObDFG42oc1f8V57FebJrDuHbjpNV3/Gnvo63UE4aLCS
PIOiu9E0xLEVjjnabAlgeDTCWbHKf7BD4SXewOm5XhdoPNBQL28z7Iqu/+A9J2dpgSOum5EWX/CJ
r86gO02/kPUpkv0x7S+Y1JZdGU6Cf/TmSMWMURsIbWyh0OgQ6wkqISaOZCLVmsD5AMOosS1YDtL/
WzZDjolB/t06Y/VgMMi+aCDPF2yLfQN+MYrDyo5c8bnDISKOin/uhr9UDvJHzw6sYkveoL2sLhZa
XmpLmLD5KozXobZDAUwdWvA/gm45ue60l/RNQBd5m5ftIkc9j0tNtKWjtMo25kPezCBZo/zESXN7
J0ASDBrDfe8BDcU7vakTblJyRcKzvleQWFPWbkS3ftY34TZ8CDfFQnxKixkshAYK0gPSyvzY7Ko5
SULtk3myXvn8ZNXwfW7NFLdZlDl8Mut2CkNQSPKaygDM/kl5NiHx7yXkh7Z+EZ7Fi/lW7k1Cpam2
4kmu2uVF+igwhgIvoVeE8e1L+whBcUIQ5UiLpIfAi0u5Lw7ROgewJL5Fa4RDH5QwKHTRFcVv0l7n
nRExcWDRQprW8Zluc3AmqkeELYIsO3O7LXxzsod57FQb+xv6XlK6n2Hi8MHiDaJTwtqNHbkZJETX
5fi/w1yLuqTQnCGeq3SMblMTe+AbpAJm290ZhemAqNAkK2uUbUkuMcQfEbc7coTnjknQqB0i4AOV
lq19jAMYeZK+a67/2B9FRHk9AjrvSNsXFtmhmOkvHYpCZJGX9uC/Ve8e8qGBoD60qRGR0TbNqnHA
ZTAktlsydFW0kd5awiqt8gUAQ8hrmlCNji1xxAkzYudfU9qRyIp7MT93c28qbHASEK2C+wbAC3pO
sIjKCKniRA9UmB6m9aA8YIcpfdu/XD9hh2SnfqEff94IpT/uj38WUtZPhZYW1gPxrqE7JLXaRo2O
dA7aqMWoT/8gVjkAY9KVzynFLt1Gu0UVxwIVkLmj+ZHT+qescQet22RhMi3KdKIkCOZAe1okGI46
SIvmFiZJI46men4MZULDwtTJbsUsluKdpF0nPlEjWne0mFm/smN0aO5r61iG7xLPeaAiea4lJvBE
gGQfYpHOzYB3h4XM6ulm0IG/gsfNnjKJgU2Ci8FgXI/QLCANxSn0ZwE0kaq7cfMlRTuSHBsml5mI
TT7YGZyPCNOhcJ8K4T7pZOZqKb+k1S0i1m0sGJI59TG7BKeoICX7OtPR71u071I4pljC1QEKJUga
hRd6UHEJYF0tSJzQc38MMVpq12kofdQk6rTmR1k89IRfCEYGVwQdYfBRXqPZ1UzPQvAZ6hi4w34i
38KdfyOZ1Kph9U/kUSNQITTA9C8Fn4VCy/mp8T8FR2cD0UXCjDqgQYJsR6xMQ5DN8hDpeWR3JTYa
cqTobBfZKYUjKwAV0KRTgn73lwfnjwbz/sExJI7D/B/t+T9wof/UFbIgyHUaD5lbiBcxOgXMXrFJ
IKyRiXNEGFHSDh98AFIB+068KRCe+4SPeuaTRC5cdHN1ukA4H8KQqSwDYgPnU9hS88UPkrZtNZIO
sAH75UuVrGMBzfZLEtB10r/S26dw21v5Rk9XQrWszX2W7+N0dyVAFB9Se2lxn8hTkayb66K5PRjy
TjXes8w1yD3zWIJbVrci/4yTxu5uH7L8CY5MKqadvpAsVDYiAax2bS54rJtqmQULj0jlZjUQg4iy
g2edzK/rJonXuTfV6mOa7Kx8VF8bwUFBP+etezJ7okfi0K7BTCKlVN/6yskyL0rxHkm1LSENzjdF
9aLc1ppOxDeS2mqVYYFuXNGSkUKMMZNugzpeVn9x4/1x0f/zq9GdBnSkqzQR5b9LNDNroMIaQjrK
LwZzLqdr2Z+hnRGDVeJP+nbhNQuRWVvZPGTeohLnfTX3ZFLUpuaTxrFBZO6/vGlzc2xNbIZ+riE5
AR3tLX5+vuTvakk+5f980LuGi5V3WYQ7I3MF9XizNh5p1fmRLZgWA8Wcb/AO486r+nGOgBQBGx9R
ZxHwwPY4pFNzF1nbilCYfsLmwxagWjOJl+bnD/mnyvz3bhJIANeUNs6fs+R/3gFL8IxSb9TMhekY
EmCtPejkS6MsUizHuh5iY1rIcxmd3VTsZqWwxP8hcpLDlsqduxJ8xyQ9WhTNEt9tMiy8joZlSkC6
PCsNJ+43KMFxQrJ3/fy5pe+OmIb2v5/77uaGuuEpQi5nLu+eLM+6S7No9wY7/XN15FTwa+z39zfK
5BgCh9XiYH93nm+bWso0vc/cRkSz5nvqh1KphJUG2aa4XR1Lvs58iYGioZ63aTA1cVdDkeQ8JE7R
K2EHJUVa6qdByQprznw8WPj4nKYNHZgui1TRt0NdbSSqcrnA3xuhGtL7B1V57HTv2EbiomVr/uUm
/pk93v/6JpJrnUEB2Rh/Uh/+8+vTcZFScSjYOqlLiUQ15pIMhR1fqNceS5zu4ei4ZAkU9A9VeGwY
lse9P21yb+4nN1R6rwOQZTl4SofP4aHXDqnxWWok3ODKkQOKzSeR/E/DdHONLVE/CWTel3M1voEb
oMuVPWteA7Y54iwBzj6TV4m1U4SU4oPoBO3lCiSm7XVHYwIWG7JDoIldXAV4Tb3bk7Pm+clcDh4K
c961646CyqgmJOZNUnMctFi4fRRoMytLn5ZyPumw/lEJsHJqw0zh8GSEGTQAWmWomdrqM8PFkiHQ
WwTiruU0EEYf19D1OjAtyEP0mLDEgJcRi9xg7dQkmSSYuJSrNEe0MJHDvYX4/bO5oS7K4pkcs8kn
mD+fcurToXhTRGxTVB9dS+wdcs2mWPc6sQ6QrW/XCymXbIdrwUhsgqfVej1Ih6bbZxB+BSwvQakR
AjYz9E8lOXTFRaI72KHBSSGgqJhkLFw8Xb6rjOeyf9LVz4BozgrtaERxp9ZPIq5INTzChJwIvTKt
jWg28OP2Q+e08etYIgGpIw/M5DQXmwdr0EgtPDHhLPJ9ZKKGH2b8SFgVnvyALu6Dddu0IprcsY/U
Uy/CK+zWJtbARI+YG7pWfhK7kyCzHKvnnCL/Wp81jaNGdPQY5uXxSRLdLIchGm2u1ilGnsDMNeuR
0edvVfVYtCiQGHOrrJAW3SqhfTVJRb6uW0a5w8Mvb8G4Ydy9BAY8TMyVY59O+gP7/c9LEHhtWdG5
SVw/e2xqwPdA50ddBIbrEAqk5lTXY3idmPFZvU1/vrY8LlN31x71QQqTEP6MXeTvzUxRmmsQVEni
DqDMzXPV7yRYMVDJsmxXi0ghL9Ce4/6hS9cqNvCS8OjbQuhezHouMRhFXyzukG0M4U7/bRL7LxyF
roQMgpNENMSO2n0Xr4njRJS6KHGj+lSZL7e2sdvBsI3uMerf5ZBmhLExMrxGKD4ZFRuXtsdbqsHS
OuVM3tCfGHMFYkzqUGJemw1k7ttt0eZLuQbfus/9Q4cZ25wVQCisVaEylJmJ+irQd2lx9rWlr7l5
s9B1xydCO3yvhbVo/RYn8+8ePQrEkIgpNGhEULN/3/9GCHNJUbzUjcWXtCefgwqb1O1Jx4t4heDZ
+fpU1pfC2ByITYqHR2QYZOQiNS+oiXHYmtDDfn4ovvlMwOIY245doZHT+vdnMrQg9OiFxW5hrdL4
HFsjhLYmVj3k9Pvzpf78hn8/fyr8BDZ+mnrjrnb//EmhZwQ99twbhSCW4XyTL2+7eN1vibfUOKRi
Cmx3oj8RcFQihLzZ2So7xNN2S2PWyeYUf8RwDEAeXtJ1MdXpA9jF9Gpvmin+UbvYFvPqpfvEo9Rs
xXX/Jl6Cl/YSbfkmWO0+x9M0wmSAo8hgPtU3/o146WlpnAMciz9/12/OiWiykBbwg4O9/Ue3WxuW
qqdwb9nsKtvXHvrOdFL22lJx6/QAM6yQZo2wMpRNprGikek+9B+kQundQ9O9ZwN9lP5du84NMXdK
GglX80npXiVjrfpjovPj0C1NEtFNHV+VG0tvHYYkKCyGcvnli/zbalaNEUKvYQkfxeZ3Pxos7Lxp
NCVyZfE5MZ+K+uYUqKmqDseh8Wrhgzd6opkpFgletDsTYE3AwDyU5n2Cwl4DxFYjpc+AgZZOVmRO
k6F5jZi80y6kT5KV79d4PZhup6xTgzyjX2BS/8Zzj4QsNFi8eZb6r/1FSMoy9wsF0Yu+SEe3o0js
0UzqN4m2JmKugxVQ7JnS4U9vcgBMnrLq/VVazz1xmt12PgTddEYTkrUSqxyxi3Y5nL3gw5QvBD4k
ab/rMlxDyqZB8x5j3fYfOF9WMe0J6frLoOfPEn33CiGj0fhJgB6Y+M7/fl2ryojIXqhD9/b/ODuv
3da1Ldt+EQHm8CqJVKaj5PBCOCwz58yvr0YXLupYdtm49bLPxsY6S4yTY47Re+swQDr9rRUfu/jk
43YwymMruAq9HYoBoXjS0ptsVpmlwyJNz7iko5HPt7zMBdB0141Ad7ZBP00vWH40SS/pn1KWIo8P
oRc8/f4Mqd8/erP4B2ksbnlZ142LRSZMPYV0RAgVZMafcYcU8sIcFy21Fn0PGrDqUvLXqrjtJ5tm
LImO1AgF6WSMFhyTgW1L/eG0CKiNBfbEd64zjckRt7OtnaBe+Y8w8lKIgHSM0ZmEV9R3Igjzq/j1
9xP5YTCBfUpD6yvPefOYLb9efs2cQj/Ip4C9MW2dbD2yRc5qf6nVx4HcDTxVwnWEbTpxigQyMq20
EMPQX3y074oqdU6CmldsQyTr5NIU0Fh0drRC8a8K9mq2f9vGWypjYzqYMUZ7BzsUw9L70qJdvZmx
g47ZuTwYpbAfhz+8p9+dfYz9wKXPdJC5pr+cLEyhlhqFIoJ9lg4xMraMYevWUk5NY+f+lu1EK608
DNzDKo0wL/sMHoAO6X98xn7YomkQ+6kcUFchstIvNADd4IdZGiXCp9jTtGF5WNoR332n7/sr+pDA
ZATxjw/6D8+1hr6DrSxwPFMja+/r4xAbQtP1cSC4ngbIvNkFBT1PsoPi0i37YzPeIrwKh2QB03tk
Kl7p755BWLvnSMq/iv5pBfRtCMSFU2eQLL17Nb/rm/cIhlc5PSriDgMuecLbykqXY0Fw0mhuTV7Q
DHoh06kyeTbEFsTodhRoxCVsRJvgj2/2D/IZDQHrrJHEMqkpxsV1laNWjQoh8txOJ9adL+gxpxdt
MQ7ahb1z1/R/rBWfBcfXFW7+QVC2OF7gkFwWJG1ZxaXU8IOFuS1yiXir+qbqMRbu1ezgF08+7iwM
3vhnn0SyiKqDSmcTrObvb/r3yT1HYYlo9eBqy6hLvt5Zs/dhhFGvuGwEqYl4xYl7M4u/5rjfF8b5
ZxTYmQiEMQ5c/AyZ80OImdpzfUjh6XIqVoTVS+dUojzY9sWxnkEqwDCkP07vx9uKORCaFRW3iljp
6/kRdSrlUtpYbgktDOsa8y6Aynp4CIqzyBZcFN+Uv2zqP6ye1Jf/8aMXbRQvVwMtFVrL9WhWgrDt
2def54eqplqzNlX8oErLCniBvLfa55KP3HT7+239PtzlCLja8+VGrWhdVOBtKImDoMSWG5kbjfBt
iFKqI8Qbxg7lXyXgj08yFfWsOrNkHJoXq4PSGInpZ/yYbjzmaM2gVVXtJuXrlZcOa6OYH2GZYDIO
azttboT8ulEeiaEOpr8Wx+8bP1h3sw4SSo2CROTibo/C0FueFzMkeocQ3wXrjpQdj5Hmwg9wv101
+Vr5l4aO8ZfK+nNL8/Vt5pfZbYt0spBmXG45ybmYpDzUdVeIZWbBE5njupP4yi3YgZVW+wcCKPC1
oUAb9Ksi5sUuxFdBl/nCh7RYojDe6p3yHnrBndXqiwYvWqv9C4dgm5b5XUCpU5jdQeePdRPxWK3P
sDMHlRQEWBX1iQs+D0nrtRnpdiaDvFCb60L8K3xSm7/7l6fJp08n0GSulvWLuiCtBKGcqlB3ebCp
bXbFNTSbB+NVewifUYpeiUfS9O7ND0Ic9Fm/ZQ93oc2IO1qgAZ12ws1gQzu3tWW1kJ2+3ka32S1+
qEWKmIRtC7v0lfGE+9wH60gljSFrwTxZXlXrm99fkE95w8WZcBrcMM5GJb/2osCUqlDFGTOqbnBv
5AvW3U13Vd5UdxUUr+N4omO4i5z2xnqwEMUNMBsXbFXquQs2E3pQoQU0kVwsM6iwGAIbiG0ezFnS
v7Lc7HViRwA28bV/gp7yRGYY6BrjuWfasCjO1Tk7CzdMfZqX/sDA/IXIUeUDYMhL+s7lOFc76ZTc
5J9EsZTkygftSSDm4V15gqYokQ/0oL1r7xPZx0/SNVPLEUQWurF3mvCe4WjFgj/TIuZgWhFBKF34
tKtulff0VcaB/vtl/O7NnjEHJJMBI1Y03oCLd7+HLjmJSaG4iA0bZJiV7ZmEyi1pn1grkIldtzVb
h9hUI3NqfQWpEWv17Mdm2NraPvHt2UqJlxUqBtM2Orz6tpA6JiG8QIjUBfhrobExkiTFJhVuc9lh
FCfqTqEzmdhO4KWidVsuMtkO8k0VOFO0Cw9euVGtIy1EiHyaaKfZVVgdB93EiYKd7jlj31x66wYi
guYMvD7dMtBWerFjfJGTNwKBG7WCXasb3VvKyXy04MdbZdOCC/pLcfS5Jbh4DrHwaDyDooie7fID
3Jda2BZ9rLgBBEMamMSQoQXyYLjb5MmRM0+zEkmJ2K8Qk5hkhpsHqCD4B/1pyZUVhFWlLNmvUXqx
Tc77Te9vuBF97UiajcCkjPdax+Tc0UxHqtAGHPp+O1hA3zb5cKfT4scSHp3Ak/ritV7eR74jEyhI
hKmJ5GJR3MpwVD4qNKXiWlPxPbEpXzBnbT14PBO+sWgNSIlNP1dNZcYaQTK2x/E2a664ZFK4r4eD
hSj7r0aaPK/lXy6chv1p3ulSlvP1udyiKMnIn/ZKzSX4nYk6TVHUAe2/HjTS2sO7U4c0IrKIx+km
6sxlrbQkLzxj2laU3u4D3vOUTAkc0WDXJ2QBf2zHtW+VFRU6BA6LLHOdRUa9GG2E1dSJYV2Zbli8
lfm+avfp0K+q/noEHQMxOPzXCcTtpJUzT9HL4F6aEQ8jhgHEryZ4tPxJKZ6k9FkowAiNQP1ml564
a5E7hOA8smydhcdq0a11xNfhXLIGM/jmfipvQ+MYW+kiQCpkMhDvUSZVgJ/o+CYMYVW3yLci9N6X
kWgt7w2UyjTcJPlLgZGvB7uCs2oheW+/LxXfSpL5etAUlIn2NUXSi79WYkKcKmU5pqY7ao8MIRnB
ES7DE2bWu0reFYwrfv+97+7fix+8WJpk0ROjXIhMV41phu+9+tlCEMxCrGLBDXvWRV1bC1SG1b2U
vmHKYuZId449eELuHPm0GYJGxEu/H9bnnvXrc/v1OlyUwrWc+XEccR2MtCaQA5EIn091oguDFJp4
HUTKYbUE7+KM5DQHPh5ly9h65WNEz76qmV1W8bpUm5WUvtbacwFA5Pcj/F7LXFy4i08je9dWSWuO
0K8cw1gH/YOS3Z8LFtbMtSIkFoUA3uh9YlwfQ9brUA02CrLXGJUFgqy2qZcyquQ6uS0n+Kn1LoEb
agq7xr/vYjQUog9OFk9K+NHoqMLx8EPS9uRT/1BFa/+vjL3vE+P5dNjEyKBDZgv2xYuYjaFSlUVs
ulaK4APlWbZtZbIJWqRQwI8QXWYKDS0oeqGyCqipqvaUjuSYDMz0kcJZcsZ5xauifB/mFyp+sjJM
bygLe4ZY8H6NexXi3B83Qf62vMnGPL8AeTHrfS/3o6ElZhENR9OV5LOUhtumUK6lNNmyl1yGxUsT
0+gqwSJysSfxpHb4GxVYUrxYhCLSjixYhKGEdSiI+BP1W+cdNOb3A1kLeWi6A77yDPZQVDETFKVt
S9OMN18b+QRTefx+Mt+104CQJNJqmQbIukgf4eu7H5RFqQu0y91BX+f+DoD/YN5H8bGXDlPjyMOt
zpwM45yZbn7/5e9RVp+/TJsE2hXj5UuVq9gNcasHouFK6ZWR4njkdbtKYPkxBh5COJ7C9VDxzKIQ
DFCcDSUfXA+UChKbIAhsH9kVO61lOjJgU/FPKRlSuztLfCQxdvn7sf4vV+n/HSul6der1HdCUSpB
b7g98oqSSMRrL3ETdJ1p/yCQHeY7HuCh5NpQ7v745bm5cbEmcX/+55cvmh+SWCnNUE2GmyK3MsbD
xMcKpeFIuDCcRHGj+24xPKXS6fff/a46QXk851jQ4WXJ/yYMTixtUHMvMGByY/4QHHzNBGbc5A1m
hZeccXdLEhqo9SRBlwKkpn0cM4VZGdw84b0kRhwna2WIK71mvwkNFc1UOGh8526F4jBAIo1Dp5If
fz9qaX5av14tjtrUiftjz4t5/+I+RVHqkxom666l/iN63HL95j2h3FdpQ+cSHRybwUuI9lVf+tLL
7z+ufF8XwAErzA4NWpEoxi9+HBK4LgRexQ4st8vgQ2BgprT/ulBbTJZ1l9U1JRoxXUK2lixpLcX3
mREuJVYKj15/9uwN64LGbRDeJAySsyreRN45bLODSg5E50EVqvgODbhExkWdHlt0bXUf7wKC634/
kU+n5MVVpNEmy4oy2xVpDX192qM6tLzaCjRXelTP6bl4bA6Mvme4eQFHatHe+nukhfGNdmhvh1dQ
E/7zeCT2Du3nqbvXz+Vzje4ZTQWufBTR7vDKv8GX0+/kezb8nQS+fNE+Qbo6jwd5n50t+vEvwYTK
d9Gry4zC/x4RAbBOUmemf4hpqn+kSTDbl3EB3eVn4Q4NueyasDWLmwLFZzEsIIfSX25uQf8hSkV3
1r4Of0ixJPX726hgIsbJNw/OqSAvvr9GkDSKYgiqaxnrNrVF1ZnwbFYrQQZPvwmsjRXD1F2JDwVG
pOkOmTjJdAq1Qu/M/B6wpq+JQ0oT5nQRP4i/NKq12jjBO7L3qrJByKbQRaSFCBA6tlFAtvwRuI29
bcD0ZdZGAsdhBK/KnhUgK0IjdEkGyQDMVPC2oyleToFDPJEBvxaIEJJ6dgCk/0gbS3dy0SmwkQ52
dptba0o7U7XZPgSCLYhwku3JWLbJEm1kRv4qGpX78sZ4ZQ9X/2tgwpJy1NMzQw5d0U5mo0YgNAMm
ZCGfkw84SFBUWaBeuA1MQMG6mk7DMUCYRV75Kg3LKFnFnKFAHNKyrdbE18IEZFzSFisxtOM35qLg
AdlqDfeoJoGAjtF2qraxvheK4xQ74M34lVBewrdjipZg7aEpKttV+8cO4QdnPn3m/7nR2Im/vgJK
VkkqxZTqwvWfpRGL8iN5Z1OgvHnn4TXeE6F5ayjLANA4eDoylHahax6t6+yUIUKHlH+dHIbH+MU7
lq76IYJuZRBDoyJjuoeBDS9JeR4qKGeL4GnaZqBA/0WAeUAvsmXmux8uS6T39Fe4DvHCfNfvvLt+
m3xIZ+oNXMDqdjrX1+VTeYdcnLIYAvjCfAN5Jz/Sx5fYkgbLSrBJrIYJSyPKlxf6ffY63MaERD2W
9/6hvu/B1T0jvq6eO9c4d8fqJAGMbdl93XELuUe8eA3Dylvp+vcFRvpsRl2uMDNbRQPGOId7XTSr
xtrLspypP1a9eqfcSXfKlXcKz1xqcFcSaVM5ALnaFu7w4j+HZ+lNrCAh8A9MXdXCezbuwhfpMdvG
LlqchK3Don7RP/if8Xxs7tuX/LZiHYKGbc4+TKlbhHv1pL4kxWImZN+aLwy8xaPwoP6rn4UH65Vr
jFwHh4E56/xp/YWnYh9uo4/2ic2ZZtdP47vK1r1ZKbe1078B70MhOAQz27l4wFfgn+T3BGW0U7jD
C5nRL8qH/+Rfywc8FYTHPlUv3Xlc1fdpY8tA6xjWvlFyf+hv+APgtj/ScvKuJpt2k/qIJSO/99/r
rbkR70ER7xQ7fRIPg5u/o1RdtPvsVGFXvsGYvdGeaIS4wYmmTXQCR3tkFTrpbot92jhIT+XG2hj3
4v5dvs3t32/idykFrwjsLPb5M+aEbePXV8QLhJ7ZRSe7lOmkCIkfNEICzeZ71mm2gDkLUDGSyGkx
kY+jI5YkeWuNJs2b5uaHadr4WkRygQKHQNgxWvFPFRpItNIN2+9t/PnmO8ZTnRUQ9sIbM7xwciA6
TuLWMpYjyvAnQtpANfJpEFFQsw2I16wMDGWryU5wkidzTEPvLYcBFqaNYLkMV2TXsGhk/AWIMJ7j
v4Y2P+whqQA+B4AW1+bb5kAco6DyNYmuW7qexeDhSrRsOV7XmPyyFUx5yH9i5MJkRXeOVAh4P9Fo
On4OfAa5M3ib+C93MvUat+LidZtHAIaJ5mumn1580Gs6LELfc6uIPxntodyWwbJ/Sb27litPNipw
Mwvk/7Yqj8AWJbKA5Hv6xOJHkR5IvyvQPHV2lCFkuip3ANYn8ZbQJ2hw2Gnp9m0I9dA6J3q0WMvh
y9oESFXqlSltk3FpdP8m43nQKB42depqdwkuChCR3py6i0G5ucHeo+lrLNDqmpi2HI8PK6FCSenw
wRGfkj3PA4dEDLtiM36PxDVpqLh4Jlgd6UoHNIjZaEPXRMKoEezAyKQQCkj05kCjdzwrzZUmr3W6
LpZ0JbZ7umTKuA6N9ZRs4yuAuNlREZ24uqv7NTrePr33p0Me7P2eInXFGxsMS6YmbQone4PFoS4o
+G0ybbCmEWYFL/aovaOzICCj9JbZv9/fs//l5hky3FimoKJ60SyZjNYPyqGUXeNqItU3XWKUS/F1
pQ797zSxFdmmKWvgXGtQ3lI9LPkyd+w/U6eljTE5YkgHF1jyVtbXHnL+v6y/P63mVNuizmcSlREb
ya8rQa6OlTBaNeuQsUXRV7xNFbOsNTkLvPeKv2fWlLGGivgYbwzzJo0h7qyb+l7LnsEBtaCpQvFx
IOEueCgVxKbOXFL+q7HDQumnAc+GOXvFgEFBvzXQYCqHtt1ixIgmFk95rba0mPdGZnvCk1fvNf1Q
IM8mnABlCdp+pXDQgPbVTklfsS+ppGO060jasKeW9I2c0Tze5tPBUFz/L2fyT/XilytzsUa2QuXB
JqhkF3cKFpHYpXdMHEMh22NsN7JdlBgvZgNY0LiBuBLvPILG54dfQJ9Gn4OOJLqTFcpU5WUEU8oL
Z3ymqoELwyyBW4ug7XxlMLVR4fauTDsxiM5eZdry96dQ+aHy5UzQe9AkACFzublJLaEvey2XXWxD
HQo4IjUqJ0ocrVrhslRm08gi+IxIaBHOFjYvddrZDUVjbAs4ycA+k2vZLQh0ktMlu/xSpvFrM8+W
SXEh+Tb/a7A9vxeXix6ucPh+cxP6WwknK1hZpCiRkZ3cVN5RpgAD2yc5nncbOD6m9J6g4n1Fo2E8
o9qfrDP9uvIvxeEPF44Xgv0z0BFGCfSLvr4c1lj6QRCZEhvpBWBW1VwG922wTCuIs6vhEdeTOdkM
EbPeUYgU0I6YSBQCz4OlOjeWSb5yKukoCegtZvcmHf2akm1c552DhQ+v2e83Wv5+2ebjpeNDa5yW
0GWoY824MtY6Q3KtcoWajmIVCz3NQEYe2RNtGSWA1LRg9MGegM93j3RtXFRMUuMN0QR5t9RZiQZS
RtmvsLPl7V0Ef4GH5bn8/npvvx7kxT4sM6Sqkpr5olaM1Jb4fTuUqXxuSTvAtcdrQvXqL3IyJ1rU
59vmRWxsNM4pEkAMgcr6j4v2ve+ADU8G/qGiKSWr6KJzbGZFRBg5b4cVO02Nc47vGs/2vj+q5Ba8
15Tou6L9ICUie0gPbWP73jrbZSQoULkau4wAtL8evB/qM46JRGBy2Njf8O9fH7x8UpNGinXJrRzF
t58plNltTA3ZTbgcHKi4NfJk6u2tAWXWbg5I0w/Ze62tAvZzc2rUZ+TJK/G+H5S0B8qzPCFdtg9W
7CFUR8YnfTB2SLJDFVHw2jCWw633Dr2sPMTauSV99V8JFBW93J62eL9nryeOdnLonorOVvjQA4Bb
MqaKH6TBVcf//9efU+bkmfQA+UTk+fX0xSkPY2SMNH0ExxJwY2jnIDn15VmOdq1pj5xX7VbjVdcc
xPIpTw+6yV0LN/5fHMnv8jSgnFALRVYiBFr01b4eCch2T0n0SnR1mvYZ32beotk+F7EcTmTR4D5U
JhbQ8RSaxwgVKwJlStVXr0TQ9X+4LJKJ3FqTqSQYC198q1PV75sm8iV3MNZdvfEy6jc8mWv6OvQp
1ARbfbQcI2C2z1F4J9VnyXxs4RT9H5YZGXS0NAuTEaboF19GK8rHdrRy0Q1oDFWNvxwmbVGQJKOl
Tl2ehFYnqaXa6+aHkIerieXQKrvVyIACJS0qMzsc39IspfMCxEnDHOCd/M6N5ZMf35A8X07yVfvX
nfyhuKe+AQOtW5rOp+WyFDPqIo21AZ78hFaJfuiDkMLor58LdtK2ciJcG73CW4LRW9OoKvFtr5DW
/Jmz/r2c/3oYF6uNyOZ5LFQOI3YD8pG2IsSDlvkuxho4X8DPmyWRv4jZyai4Epw/1rofPhBfLsLF
2pvE1aDrPr/uPQtXxfuoOD7hxu2z7G/Lo2brkPnx9CcLPK7HctM49DqE6853jGHpdetiWqgbAgvy
nf/wx4H9eFnmFKwZOT8bXL++Zw1GKq0328llI7Pt8Wqyz1yhdOzjdWDS/qg+2MfgHYYizqHxxin3
/pVJK0pelg7XjGSEgsf/6ffD+mHYyd36j8Oar+d/2G3SyhxVK66g/QvOmLlZbTfboFm26sPYbmOY
AHbSr4gUw7Np4dZyML0Hhq2txL+Axz9MD78eycVzM02F0aQxF0jeqR8kZPMIsylTNkJF+Nd+6D8Q
QZF9QshUldyEw7If19V4QNYwNzj+eRtGALMgSnP7fNP128YkJvUwkjDPiHrAZnaU4mvIBDLNpc3v
F/GnW2vCx6QdPTs3Pq0O/3kNg7zQhyYf3brG1i6yNY1TYmfBmbXn33/pu4qX7HdsjxS6eG1RCFws
TJUvtrXXR+QIGexmu0PV0jTSlxlM0Zpx/xA8mr2baSX2rT/WZmP+Il9UNdALGSpygppG8/3rk6JF
5ah6BTuo5Fq4wlUOR3kW79KPAtq8lPY+pgY85hv/RraTe9qjBVxSWGEEhKP7JpNdqfYyWQSiXcU7
APX5+0BuXXOgFwhsAwScPDilua4fW3/Fhr5rPyRKO1rYoCCx1S10CxAmBsCFZh3pa0fjNZAqYjzp
zoNWyJjIz+wsuCrUhRMGMUrnzRCt2XJgooSiQCOYUC2DEb2wkQEJwp5IjtofV+k7am2+Qf9xlS7W
nzAPZBOg9eg2Dr0LtV8J1SoC+g8RrC7O1lV7jjfxLj2GKvlptgyZ4Z42RBNuO89GWtONtk6Hvrb7
Axt8KlWUN7Sm6Si/m6c03QII/f2J0n4oVjFczVEJkkGNeGmYEJQS82RbjG5U2+OJHgqCk6R1e8Ut
sYeGbwRRNKRMeLvW340kTqnXJgoyKEMJnZm17N8a41XLyAVhSbiM603e7IxkZ/Wbqt8wEAmjrVks
y/rQELAzOArNzYpYsxsMnyS5RN2G5oafbcwBEV9zZGnRDSTp6JRW2l/xv9/tfdybmZaEAEjXgIFd
LMESHs1GJqzTrWpkrRuVx07Qn2ucsaRuFCulvEoastI2MLo840wKWq3y4d8RJjkywiCMMHkLNI1n
kQZA9ddc64fpIEdHvLqMwZU5oXVR+7RGTb68SbXZiru4PPvhRzRCZklv5MCN8h3mR7naeQaB8i+i
fPr9KfjuASIkQ0RNjvZVNCh5LtaVsciyXpOrwRV32qM6I4lWkXbopzWdUGUfPKJ6+uQl0t9ckNBX
RnaHRJBKm/3T7O1hsPowoNlQ12LxgON7iPYWbsEcgp8tzcxc0DjOwOupLulrgiTZ/n4Cn5Xhxeqk
oBRnURQ1hl+XJ+AHQ5Xlajy65Qc+YOHKfG5v5BMBjUkLf7R/Hv8VzV4rdoz8aOMp6rpGYbzGLc5a
RBIHtujCnm7pmTcfwrresNPuCJOq9iWD4scWtRFfwYodGnFwYPZY2yfzIAINNpZUhzU8wnFZQ4/0
r1hsmj8+0j9I1uheMWefOxzztuli3iO2pl8Wg9a6PhZlc9kCajsjLIX6m9XH+hh/komSV7Heee2i
exHvLcg245pQ1U//nvLH8bDkX34LdB1XzZwTBdQfjcRF1SCluZSXsue5JA7kgOLYxgZr6UC7NGk3
Y/YAQ3acbEs79dG1B/bh1bxu+TzoW61b+7ldQ81K91J7Jyt0Ua+M5NDTbSAd09+a3tnsn5LmTg2Z
U7UPZeVKUQpN6koqSaxgk0xvzHdT9WnQ7FB3rioV+wzizjT3T5IVX8monUa861WinUbkrwLM6IKx
TAiSRRJ2LeMAaxuX+zbZ5MpNLV5J450lEw1zYDoajHdReZ/PlMej0a374Ag3gQ5SnsKKWmkKTKBl
auKuXUlwhghwsctk3YHCTTepuUequTCq+y45+YLb8Pnn/z49R+2OxFe1OWQTDXQs7itFWojPIe8G
tEsADhzXk6RvK82eA2Eruye1p93H4q5X9rrmWghUMfkCHYfpoNHFTBdIwYXmjnBlkfk0FsGKlNy0
x+f/rpn3qbDO+w5Rzjr17YRmVzAeynZLA8DW650+3PX+vpKuwnGvJFvTdyM5oyh6nWT6JkipTWNX
0QgPP4z4PRhXdHQCHrf0ZJDUlw7XA+DvOnAzWFkhz+Egbn3hiIfI0PeFvPY5Remqy22xuAqyNXNc
Lzoo4lb2aV8epO4V41dk7DV0ewXZzQ+8OHK9SQkpIoCKLCTvTm4egW4InhsHZDEB6j4U6uKDjtyp
17aRsYyUfevdqIBhlJUorMxiN2Jq9bdpc1TbXVRcC9PW+leNO97ToaCs32qW3bf4tVcClDxtb7SA
t1apeoiKPXGXcjjS4cyXo/ampP+kmCTqq6YvVhEMPZMpg6B0tDtfy+Imgx7Ta69Z5sqVjTIfmtTa
0G56wlaGjZhv+ugqic+1RzjXNqWxEDSOgLZ+xISnvMCZ0sjwTdzcQzZwbJJrExG8vqpKRyW83Npi
/q+yVQyHIllL031qHst+Xab3qXEVENFoEOoC5536Up8ekCN3qSvRpwgPRXrVKLehfmMYYNlmp8ir
wPc5zB+L/kiUWl6uAomTslEBgTynA9R3pyR6DqptZF3F9QFNly+easZ67XjbkYLTLwqoxt4qn1YA
JlRl6xU78FqBbfzhjPt0f31Zs2cOv8RiDQ+bxe1yjG1FkHnVZvB42rxlC1JIFZ9r5iYTNlOF2y9/
pPK60o9Ft/Pq9t4QI8fAFQ4hXVxm4MPYujC++1BghlcWpeck4m2/7Tx1E/a7WKp4ns2V2Ttc6lLX
cZODfPL8l0oskI6R6Jsd8SAjSPb+KAL/W3F1eWZUGQy0ODfszRdVoJZxpzLQiS7WP3gNmyI8N9DK
ruNhlQ1uIjubnpT24AE2X45LbEKHIZnPGMeMKKBpoK57wtQCtYBdMjkTSHC/e5aobjVGFigsd5mp
7PR/omAuM9KerPQm0D5Ko15KHfNKg7F5SdOWpSpxJf2WeqKTzzq2Uq3fE6NK1b8QTOVaaB9i3z8M
SQ1ZYiHTP6vMF5KcFqPlQQhIT2ag3Ldmsm6IkAmH9iVry20Qv7a8cWZBCDstS/5ibIdO8FTRczAe
K5JZFV1+7Q1w8TfJrMuBKV4ctZoI0hxLKmndisOntmCqkpZ2Y6AJgBqcFS04NXwbrxrcInXCeDDz
Jg5jakCbMxw9uxIJ2+YeE6Eh1GCXiG8BbqesS4HFxS7Gheodq+ZUqegYajTNoRSuk0Hbh2X1IAzi
0s9xZujYa3JHyfEQ5IccCJxQW/OEoi3Kpaz3bG7jZaPri0lhIc+mFZM8S0BSu+2IsoyEowxSZiKi
qIO1ZuUvHgKLKqPBCwiDYCgaOzIoxF7bs3vH2i3yTsXFQ1jdmdOrQmxT/tKHyk4ZjqnxHCeI7nM3
HyekXzeyfAMX6lokEdbvCUQJlnHxURFdq3fRzuMRLiXjVuQBCFCiJOVjkJ2UumKN33U4JJv4qa5P
bTYtuuaYktZQcQ4hAaLmTRXeysFdpryqbEDiMXRiMdqhVFgRuuCzGRP+SXSJIlFaTo8C0e2BMrEJ
owlNJOYAHWcMH0yBAqnVsydRxKLFVTKl5k2SpVeBqUglnoMgc9PqVmWC0snC0lO6Df+V/t4hM170
zC4UUs1TxQQxMt0xPjP88SbU8LkOKp/gUUe1+Fgagq1JFtr7pabZI3QCNnh6zE7/SbNO81vKL7AY
APFdZHF608iAI6N/Y+Y/w0gPmhbw8zEnrj7T5wlEQMrgSyztSumYys9Cnr72Xb1XcpZ67Ri21kpj
qyVMwXo7VOTOdBr1SF9w5x7GUSbANaHf7Wl86+VIWTRldsgSa6fH8j3s2zikFB7Ft87s15mAvWrQ
nUDKdrnIRFAi2Jv7kua3PpxZAh/bj0zlDaiWmfBo8TwUY/tUEafDAkX4Rz8HQ+o3crnTauMpR00M
4RIHgu+W1rAC+a4a6Qrx8SiuQhI0jJ3RHa3IBTsNjJAk37R6EDUCm8ruvt373EjeJQCl7IjVDYoo
tNRjiIjXZ4noaCcBNam6OysJAAPFgN/G/iEnAIoErmLSHTN/0Wh0FyUZPaVBJ36yQcPxpTQ3KfG1
pYp5m6TPzMQTH9mBeaq11hYUk0wfnmH+giFJls0o7YcpWRXWfqj2WWWs47JZB1K3EgiwSDTKZSpp
PcbqAaKJdwn1wRvQjnVG4CuzgoWmnnJRW2r0MMfZ1j4SlIiksDNvTPkDODUdMW++6sHNNFnLBl2C
zkvLVyAqeDUQmTOX8qob/qRRnDwaoCrkPzlcTpnuRip147Y6jpbDajGgkG9RNUtCfC2CnNTHcisF
u7Y9G33hpKkGxTzZ5n2wH6Kzr0TXNbWQTmfco0uuhbO6Zg55bIp0owgHr1N2EXUt0zBSLHpmKFVg
19zFHg5EBYq3seDrrE0+QwOyQk9ZZzDAsw9RwXIyRKJblJAPp2cSuj0SIGUaVxG+aUvPz0qGACMb
qaXCdjsftcq6WtxqVJuRyZjYtMOeXVoxbpL6Bafuq4TUKJ7SVUKzvAOnrUJ+mm9SnAoOL+HncieR
mh3PAB8w0MlaH0kLrE7oC0J6o1q87+rgaJncBIvdsnX0cArGfEBEy1ulorgaekjaIB19nmwtbq5C
K9kYwEznhdQoD4mxlOjL/L7F+y7JplzA9zwnLDE7+bbFm/xwFAQR2aw0hjJB8DrW3xtDRfIB6pZH
nCWrHBqG6h+USpZ8rZGsPenRXaToj3UyrpqufOmQ5an1UWOO0qqSHcrqxuRrQ8H810z6e6sOuS0s
L8TR1AHEfl1sqaumlypfF5DMU/QaHRSxZDekIjto5JHTk9eKthV3K5jsSf5n4tq3Zt3842zOwMgh
15U/S6//aElavWCFuBfB1gn0RNuFNlNRBe9odhvN6tfS8G7l72UMQ6JRuPvqOoIbUdiNPi5/v2uf
vKaLUggKh8wA0oIEoOvq17ZhE/dSm5qd6aI8TUmvTq9V1nH5bcRh5+k83B+NgaoQbXEPDJeJqRHJ
f9Rjn+Oay2Ngxm7Q4IKsRiLs12NQukD2qx5PhKbcEvUtDlu83ewN3nl6sHlVJBpFw7rL8Djpzy21
iQL5LcGVFnj1mo0lY7ebxCq2avvCFs1gCwdkcV2rwfK/ODuv3Uayq21f0QYqh1PmIFKiJFItnRSU
WDnnuvrv2f2fWNKgBfyA7bGN6WGRtcNa6021ey3jy8Q4mpslGKloQC0LpdzZxDL1w85gGxAMNrf+
TMWRE2amc5UxGFW2tVoeNOgKsdCXId88O+DauTXcraMcB3HUBBawpvikrRYAJq1U9R0bhuP+wVKe
Q+fUJO9V1//ySzH2+9HZ8wuBThCSp+Dn+N0mwqamybyid4600ZOlLtUJ6zXYRIN59nzElso+VTEP
gWFLeHdK2aBAt02Jx+rphiiZslzBUEO6MmkHUlMtElGr4aOKb+uQTOdXdzq4yS4Un2jz5lzPbRfO
8+BaZSYqNNRLvZxgEBXalUeVFqvA+7jnYiEcECdSKoyIQ8iv6k2iTvN2PFAA4MaCZxtYiuUMeyVZ
Snf9lH+igrVs7u4MSyx8JcFZEoka2q2wwpWzjja2u/ICaa4n9jFCPrUAb07ujc4j9vQikh6U8dVk
jBGgxk68jacPNwkeOIWR3CROctum1lvbcJjj0eOIcaslBz06msT6sMRES34ZFlW47GMKZy0LmKM5
PaXQ36vaWI4Jo3vMqHXuNXYvLRq/TMaDp8hGqnXRvlQOhDTjQQecijHDnJhbU8T7ln9KS4wqEzKc
Gb9ZFWXKxPnXRqdafR0JgErEe62cxvZGEGxFqvohpCEuURQoDu5p4PxKAfEFczf1nRYhQd3fboT1
2xD8p7AfhQNxQuA5GlYV+AB/3W+9WxtuWJr2MSr/4BOUe862pAaPXWPpij92QrUvHWeDavrjI7AH
No28eB4TPGH5PKDYe/ov5PifY24MjtDnIf20dKLrv8PcmlKVnXAGyKey9dDgknPq5H2zcnCEZgsX
sSIDSSdwirG4Cep2TUSUyh41hoPm9Nvep0aEyBlGJEF7f0KBOrIG2UDrQLCsKepTTBE94i8slOJY
hvVOBCfbt24SVTyX+jmucHD2+5PsTdJ8RAh+6KGR56zjQmkPlJmyfCchOKbCqLVp6VPPhKwO1Xn1
7emXu1S+gC8HoqMiqsLjQdWkO813nF0ftMZIJ9M9uskKgQBTOQjGcCisZqcFNxSX/74Efvu4b1dh
DMIQ+jofl6bUg7RaKyQEob1Mq5OlLMrfKH/6j9tPfj0XoErnP23zO+ElssoicjPi/XT1OtTOTQwD
x8LWkIolMIaFl+05eoJ+l0O3TiC7rTmpaSQLg4z5R450lYMsyjYdpgLOQ4EnZc4OFphguZgxs4E4
tZtdZScLE9lT0tkzq5vL5DhYnv/+4TD//I83pUmLCIxWAPz+brX/ucjjwY2Ugc7mOFRLYsKSgald
uLVoG7Xq4vrlWmVa7ymooCjbOV8Mez14r31+1xZ3PdyonNY4gVMcWW9eegxzFPblphMr25nWOt+K
uWTv3SXeGtBqXoqH0d5bxYeZ3zaYL2cKPiuo2MNzTg/YG+bKMXa6xZGxJoM6oHACToGk4xzbaK0e
e8KUvWvVDpiozqzY3Y4e3qz2JUcUWfr1XP7V90bIxPiT4w7rmVt64gh6e0jkmYoIIcaDFw1bctap
7tTsmqVXNNiL2B5nY5cvRNeshfXolDjsCIvZ3No2/kSmvup4D+NETOHwwppqm0NPoxhyX1BTKJGN
++auhCFctS8UgeuY/tqC5uIxGg4rGQH377f2F2z4tr00RR43jsMO4yD8ev75gTYZLgvviKGBlSgP
thVvgTiZXwwtOux5Ce8Krl9dbYppmxh/nBAp1W1sPowRaiNyiHjyuIJxHtyN8WpM4YgvjPHBaU5x
O8wKMKhIZHQ3p4TkJHM68y3//Q3+Y8PCwDGIrLEhzYILff0CypCYSh87HOB4NkW4R0OgXBnhW0qg
a/pnCt/+/XHkjf1c5gi6dBNnEMWiVv4OLutlbE2TsI/oJgVCq3F8GeLXvuB2LNYKeytghRC/uqid
fD0QjFGxp83RnKUlJq6Qc1TvTQGMqJ27Ar+MXt8UirGmttPjdkNCe5mGC88L7is3WwkddiOO1OGw
YGoQDge9Bp/lXFcCZyEYbGWBynF8LFx/7gxQHngbpg435MVz7I/ALnbGqgmNNf0ftmzWCntd8kK8
GbGiiKgYln8QGj6YzyxeNcs/AlRwCaEfG8O6V/Hc78V88oifeKs7a3b1HKDttLvwCicGwLZS34j+
BMY3uDwU5bDrkSZrZpiUvY71W6/GK7nTuxobW2TebvgOf5MR/UOGGK3+nJoXjWFiND731kvEd6qA
52LASnLkB//622v7+dbQX+KKCTBJrLPy7Vy3tLodJqVGJEu7rV2ndkfJh88bc7kEKeOEkJIp9C8f
Ktfet8315UO/ba5CiwtVC/7fh4rOxRpsp5on5gZUnJlMlbbO1OK0hnF0lOUixt/zKeU0F1RJv4Ur
/fQxwWfuf38CeRX9z/lcVFlnVdqIc5BNxFCIN4EHa5zRborReSM81JVvfqvtNZ1pzGQwPUhcppBM
tBREcwzKGgwRnWqNIZ7eLYycXDPDXrkNEBQ87KS9BnG2nfLloHpYmHTSkRwNB878+o2Gk4w8g0mP
mmoGplj/vxVBusj7YYabEnqUytj68VGO1CtCZfrstWrEzqz8VVZ9uhVxoSiFY2qz5L53gKWy6bE1
GOgleDliKt9cxv44HdoHlD+C5mat96eRcr+21eXkP7rouuww3Cjmga+r0UMqDKp121snVbkoqb8T
SqtfXr58uT9ePqeSLXl5OG5+A8kjTGMC38GoqQeGSXdTPKKkxzOnPuMRu6qj8sHTP31Umb62ymgM
0hK1Ja3JL4/xHwUGaPNf7ypWPlrLr2+9rjQlDg3HOmoJYdjY5cAwds94vlg1CxC0q8mvHXq5rrla
iHsDZuipev9bRPdP8QWLD90MDofUBxRz3wgNWtQwC/M96+h7S4fBt1N/jIDSfrAzrWbTcZSNgO/l
dMqpvhVyDfolQTb4dM/0CVpKim9IgL31XUYChcWBJt35xMkOPi3Ud1r/G9fkZ3OJ+9Nfn1QqM9sG
rv/6s+laboeZxhguVE89V5cxiV2fyO4OjmB67LvXAtS27IjrAuk2TX+VRgrT9uvEcTeU56YNHvtm
rdTRRXjPQ/lsGbsMCF6epB6XQTHV89AvNhXdms2hxxRZzaOd7FE74l+Cwjqb5nNEOxtFxPb9Rs76
j0uMahq7AgBx1SDb8uvXC7I21sPK0OVxONBlKXk9ax1AjE1nrNuA0WxyoXld/bIYf7TsBLvBVtVk
dYgFv/ltFcRZojqtnVjHxL9nxlQ4n0rzIphYV8VWxeLFt8wZJ3JtfkKQWDBsLsg6ispsEco6iCiS
/vTLE8lz/+su5Yl0/FoUmXr3o3xow0EvzYzRPuddKJYcdk2/BqUarBdaAfThq65fNrhKkOcyQyL7
y8f/fA98vJS4szVx8DC/7c7c9Svhewx8gQBAVpR0F5RLOGiUhnW9AzkyzJd/f6T7n+/gfz7y2zuo
+gjy4tBaR2CXui83I/Es/jUEcpa4WwNeVAyYyOCG3wuqBmA6HUFWrOpbq7IfuTs5PoqQfKppljkY
z7FE+9IhBGxc0as2OHQYIC+CgXZv9/hyNzcxY1hN8ReTVu7ZWH9fZt1gj5ORGBMuhYZ5sJHPuyED
/8RKO3TmcXmnW/jOY9nPJLkMs03URXuyyofkkQP/GHJ4+QOgaHEoxk8gCrW/eLAfKiwDhlJuwdFl
BuYuehshZKd4q7Q8NDX5YgJ/slGbbhOZkwWF1dLLFU2vrMDtjtwks1qVUZOBrMAXTIul0+UrEPtA
d/9o3G8dhlpFRTAgszZAynhuTSdH3XUxKDqz7pAps6+BcBOPRBYSFN+F0pC4BKD469r9Wfl+XTvf
Kt9wKFOrGXIL935aq88EZ7xuztQKYHnCRh1TjX+vnJ+EQbl7TaSq/As9hPVtscZakVmk6VlHJb+o
Joq0ameVe0GrymzSGch7YOIVzovGwZ7LhPBwnVAAj1TGRoc7FON8yZkLFr139qh+BDk/TvkQuNjs
vlMI8gYmM3+Lp/YY4OOfVcM9Z59iQJH4Zdf/5J/LbwKDjLnhf2Vy1Nwp2aDzTcA1g/qgVO7dbeeW
e6BMuQn4f1tnkcdLFxG+kaH9P9vxJ55vsjwblmmYbJXsRNn67x/4vx8L/ygEimiG9O+XTsfiMwuk
JsckLR7ijjEUtIEqhAdWn7EgpwXjV6uOOV19SsGSt+uJ9DKXwQxGRB58lBLqNeWzvKTqDhoJo7d/
PyL3w38cmDrB79LKREWP9W0RWGOqCrPBHrGIw4vowidZ50/2QCzZecCMT6I3A1Be2V91Cf7oR9uh
PeinGfNopyFCrUJJqjtQo6rn2tOfmqA7aVIEoGo3BZy3a6uM22BUF5Zp7j0tXrkqDmDNQd6SmnId
mnKjoSJlzwuL/G+Djyygu5TKNtMvMYMtXN24oWVllwiM8JOJKsM0GH7Mu7Qg/BGEKj117UUOxajF
laDgJSfRvB26TT2dJpIqwGgA6zFnJ81ehIc0Lk4qxZPNxd211V1jKmeQiFmuo1TAYUJkn5U+0ewX
BMY1K2VbOJBSqKIr4BKrQYdZVbuxrHZzf4DrULreA3KfuEa9q+RYAeM53krsjUBp+ddYT5ast5Eh
yl+ySDZRogM8cIh49QM1h4yU8IjiUz2XhN/ktsfVvMusba+r29TP9j60VLlI+9rbh+OwKTPpHV0X
HgJhIPlfloQsZL9codKgDujGATqBlKt8O4eiIDLAQBv/ODZAbEE+UyJSeGHdm0iCK6/juK02kcvM
hVSpGMtjS2z//Qg/6bLyEeCaWyrnjs3Y9Gs547nGNMRK4R9V2ZBXKsJmnFl9gttd791q8IOiyKWG
9LzPqrO3MZaC+WivOqrI8JyYh7heYicPRRj+XPPHScZlBJHSbn9LTfoJMfGgUt5rSeKs/iM2wR86
R8tDRcCrUGZJls2cNHlJRb5SGKCbuExMVGCqvZsSZ+GHzx58QtsRIKa/+lX96E15EsQU1OSwqVWk
9l9/sp7t63h14h2U8lL6LD7TOUyWO9cLm7m+xJgdpMH9Vi3JaqvmYXNT2UtXZqohtTOTi/prUixO
ut9XEscyfGKOPviaXOPfVtJU+sqkDaZ1dJyHmOAIc/R0qG1II1OlXE6tvo8YwKfeomTMPNnBe0CJ
ZmEJyIFd4rvVDDJmR8x9gk4NUGOoKCjqUEZrwX0Of6hQzU3Efa921y5wiULEzMOQR2U4d9mtA34v
gf6hEWhnltaTMiX3LqHSYdTPEVTd2Wn1IW8HHWpnVrW7QQCZ49Kk4zIG1O/4K44d3Tvo5fNY7IOU
DgYKGJP4meOW25EROj20Cu2hEgDsMcxlJvgefIVMwUggAubVY6QsZ6KMsHzoIo+RDWZPIXI6jJX3
dUWZlJ7G/pQ4pwraTGIRmT2N84TzcbJuTTf5MMvH3tbXbQVDQdD0Fml2sPJpWWGFk3a3GcEqph/j
ksahaR9qvVs5g75pYveG507ba88OVqAT+virGJy38shhCnbQcYCIi6Vo6nXMD5Zh+0TaCGmnOAyG
JwJpeRhyToUHQXK4LZtXx4B3xbHNEZvjeyb/sKuNS236pOHglh0yrGxacjLhOjXN2Suhncb5wpQA
UP4qiyxUHfMarC0B/65QxmYmNnW+LJJV56Cmxy57pU+iAJol5XQjQOrS+zEql167NoxzYqCtNP1t
jKmZnjyVQX+uk2xJPWHxibBZS4I5NG/l6OKxqoyDoYeLetIPJQTC/lEJgC13aXA3hbssv+mrVeav
Xf+11w454e3EZHi31q5Rjn5wGrAbQSuBlY/Wv7RQMCMdTg9ZAonOFAUGllyjmh6vovbUu/YjfKjG
okZ71YYTv51kjLSJRT/88qbHzr3PLDVg8Ewd+xenZAW5mIIkubiRw5Gwe8GsawnSY5jIwaJnALwE
1af5Iv9QZH2K7li+JGyJpINSk6cr0YTzvjuFFNYDjKmEktekxm98AgWZOHgw3GvnKS7ffOgalfcS
R09i2ofDja4/dNVLbwAZmOgss2K2N/gDaU9X1LxS+w36gx7eT9ODGFHX+PZGUIFkXDvhWNwx6tJ4
c2mwq5vzZGBVEhW08+HKT0ZGN8O2L99xbJVMMNGmH5ACGYO1MFJK0NK/eNdJ4tM1UnjFEpClqCu5
VF2cCkbyJjKtWmsfyoBNUNvPEobuVU1Rlm6VKNxkkfvHTqNLDCjKc0RAU568jMsnn4gY+p26AN3X
1k1wUep7BM/MuR1Mw/hyEI8qw0P8j1NKfElIYiihvoIgUOwEfbgKCoC/jrxg7hTky7B6lpzgM5Ix
w4W8q3P/1TafDZeoaR0VBtg87Umt2LuhXnTOrZpjBUzxUjvdocMc2V8LgA0tbE4mtZI8wkqr28UF
VQOUGQ2YtO+KRZLoc9leJRAeRRutOqaqDX6SNEpviVuvbZDrxqY0IXGUvsiAVSVnCBWOtWzcLt3p
4S5IaUzGT0HKITMxlxOozdRFX08LwkbnJXW6RkdWJ9acaLdZ2RxLaFf+YK6sokAtSh6d++4m3tzC
foqwjB7nXVItVhY3RYVxcYyqq5ehH7NGP2PG26l37ZBC47HwBuBkdbei26XiUhV/YMWPCRYTcAye
Ff9KZdegKmZ2XlZnicJkzq4j4gJb3wkqMN400R6CWFiYzEgIsIQNXKoXdT21rwluJpp2s8SZqV9Z
A1KfDs8HerIAv4sIhxsTeUfqxPvcdRd+VO+GDII9gH9WP9lNsE2K4Uhml3whHCsTB7QnKaVGsRls
fRVq+VKbe0q3VX2IKWwv2d+MhFYnQNQaBKpGO6qSlRUeK/wkS46zEQpXlD9qzf1g3mdIqyYju0+N
cdXE7cKyAFVwZU6Z0HdoPZicp/q0NJ6SDo2XuIb2qWR9mk73PvjanIzCXYivQvps2KdoQrdhMQd1
H7xeR2qcclz5Szs7DIqcHvvDSWYvSvhBPmUE1ZZFPWb7yNkqykEdSwI0oBeUVGH8iCm2NbD31OAV
5rKWXWv95GGX0wAjshESDjP+mXV/cLQX0yItFMUTUq/Um3kN0G8frTzQLgOUSuySEYqsg6rKpiwt
97WBCJSbakix6U5uq6G9acjA0PsUsxiVoQCA0xyD9YWBhj3EH42h8WZ0tH3CCDxHn2JrM8igGRWZ
CrG4Lft977uLJhaP3aStchtPLxj6hbvsOtzHsR9pSjgRXPhuFz2rDCNyBbqq/RnhXton1Ock3oU6
KhioNe+IYjxcReXP62j1tncf5S5gFLhWkSwQ7hzpq6rRGJQyVAxI5TDXpflpWZ/0ICtLeS+xlzLr
lwl1t483Qd8TLa5cBjoCuGT3fg8VBQepM9aEM3XooFBidYWAP2ZditKEqtriEx8sTP+aNDjLtk/h
cEeS22zo7oPp0fJfuOtH8pA769m07ibvmrG+lAoPa5yUEQNj45McoMYq8aOCQ6Si3QUWxIsAZvAs
w6/M4LoD22+hO8fcGlX0acMBHXW2WHtXY0OcBsFJ6ZnEBxr9d7karfwQ98aiY0BfNjY2rBALaibV
KYKP1J1n3Tg3NDFL3I9SPOWtxs1qrm14pT23hRmy0s6Otq6Ti+Mde7/fWTbMXNi4NkeyOxVrm4PX
Uh8D71bY8VYRTw5SlWCugAoreOAFzaZP1m2CWepaow7w8Zav+YGacZmrj0ntztrqvnf8p6pyZtPY
3YzN3egIKNQeQ+FyKYyHkMG616PCNJBuc37L2UGjqbsUqEztq40xKAsqLjg4ynZAxaFOD417tdSz
0I/ZoBJzP+4zrJx8uPmFcTWm82TiGhdfegdTrbznH1bO/T6bYfdLjv2Au5Jfnv1ZN3T0mShcwG8H
Mu69kumG/0G8sh++2MlKmTYJDOVsN0YE4eIvJDFAh8KgL69+fe4AeCIisF1z46i0pbDeDBUPNn+v
JTJOjB0yZg9Be+Lv7SOVjGo2JbpFLMANmWre3SbYrYyPCmwP09tXZEgOFSm1447Coq2VhUjlW6cP
N2YDFObCXWXc5b5zZbrXGIeEOHlb50w0i1mpRrho3eM4Vg37LBqeMudTJe7X4c9OzUPVDwvO+GgV
8008BIYJN2rcPYLqoR9uOX+jbe4nOy917j20q93Mz9ybUkptowYXnfSa1ph58qAas/IIehPhl4hx
2dIQj1T2FFnK27EgxJ4ioUQ6E6aQBjiH9UAQZau9GDS6adE8BnT6sfYSJpeMQ0HTibuE9gmnUusI
EcT0TaZixuLTNVjmLn6PxJA3JFHVQl2sfStYORM6hO6i5yRwm81dnrlwxCGmig5wGnJlBMOXrfeM
enpumYIkimSOd/ljyQ2iCaTaeEcaulgGHZYXMsiQlOW7elvlx1Q/Ot4mamZMb5nDheanMT4l5U2g
bezmPqRKqSAmBD4SNBAvx/LwLsRMYxzmigmNxt020adfxnM9/Kw9HBkYvdb+Kgra1VA6qIWcHSlW
6MQLBF8zbSqffXyQq7F4jZpwJVArl5Z31zfmxgp44XBkCLFAWbEpq21bbfVpO5DYYcY7hZLUF1wR
chAaMH7QQPyFe+NadwZqoalGabyz8AzVLp2JlhR3bKUmiQsRS4VLdDaMK5vxogPBaOppuVxxMR4w
yWDiuk0qfan2BSM1KIWaH50tHb5GfUNiGwpMf9FhxNhBJ/ODArs6OI7NpdPzI5OFpUsAgO4YJ93s
dgVtBXXPsoWjX5vJaoC+El0UbVpUOB0FToM1jDZvDbGYTFxD8fIsffesfNSLWPvwwmlriOrscAAN
zO6artsn3WuFcIqxDVDmBowUjw5O0869zezOhsdRLy11AsqMUbkpi5nPzOhv1LkTwLvNV4LEEfxq
Fn7XocH5bCoawmRkI5szrSKF3WjXrISRH97rUEr3xrLTymXW4TcIAZs4DcfocXMQ8ZMzMcSCvT21
YpfDdUF+Q09JQHI07HNV34WOONRtdFQmfa/oH57BIIqUh47g7bp7GIaXoH2rMCEbDeqj1mVKjbay
P4fTEzNAi7PFaW8UlWREAmobSTmAYcIDelvs2qjmA3Swo/fogjcQqOjH89BbhYm7LEneGJ65wqKB
wTUJSUTBhpA7UQ0GCTw/NuNVV9LbKmGq5044NsPXCaJgHbQ+kW5IBp6cAOudg2ccnAjvEUxrQ/ej
I4ePcLvFZP9BvL3s/XUadafWfk8JB0rte3CPBkOy/KmiShefXgbp1PtkCjHz41vuQLcM6BDreYbG
y4ABM3n0rRTGHbYP4JbB2rMtvGaydaGCYdkFGhqbfghNUNsH6GJMcR7UaBdVFcxx/ZEffjVp1coX
zjL1xKrFQnaAKEqohMKZx1fRVQQ+ZrxieLYIKe9z/DvjBl3aoM1JWaZke8j9Rcxtb82D5CN1dEaS
XILRZ1bREEz7NDnH+UGoLx0Vmm9ZeAN4N5E7bP3c2Y4OQylklebF64a1Uy2a9g2eFuYtC5cS3sU2
s3/LERC6lBjpxjYfJh3qu41bkIObd1XOAy3Bxrxmb39OQiw1CmNl2uvCYcdnUOxVzBS6ZV6pCK3M
pVc2817HAFB8+mgvmhSa6E4H5PUrtg2j1uTZuVgn6+A+dC75PLMCm1wIvxh3PhUWk9w5vpBMVIdo
ad8RdDKhGgpWgfk2mEwvO9gsf/z7atvc5Hjz/qkxgszjq2a8OCxKY9ya2iVmv6K/BWc+OdV7wIwA
bpjHLEeqlOYd8SYJtnJYi3L/1jgmEm9nE36ZVw/4N2a+v4wDfT7U3nHK8HE3jhV6xOFghpca8krQ
G09N+lSRH9akG8PUPvQoX6sEUtUaUo/MWoT0+v7AyqhfXBWlR12f5bzHHSyUz3wHDdeXibq1p/u3
k4EgmTeDttmjuDAxlkygNyS4TgLiY5MbLlT7bggePGzDPPs6WvyF6yiLYb3ymb7XEn/+PGaXWDAV
ontqkJrn2adCp+ARwjEiZwpfdTZtanQMfwGLDDIo0RH54MI6pU6O6qavr3V+ichkSFDvOoW0kEwJ
WXTmouXnQXTE78OEbDCPlf/Z2HclEiPgqoHFU+Z/Jv1BuJ86g6vm0ROYTfSXcaIVTO5F2WO7SiWO
rYH36nkPtXGoMLmJGSdd8hylJq/pOMIIIqux8j7/PaH9CRvAbpT0LFdDRfnTUNxKy9x08xZmeYpK
A2JdhxmR0cw9DHeKerqK7CVDgVSNl1C9uLa+RHAUjMZJ888+SfaMvqyjnCb98lg/Jo5QL5GrY71q
GbqL08LXKWhYqiQmTPDVWZeGve8xO6UyGdedsTGjnV9T9+yDcGeN77988A+y5LcP/sYvsOOkSvPa
zY9OdrSbneNg1BDsmnQrp2/Bsve2YpSxwbNfPvcH+vvlc3+Y+fUmLE3SE4ojC7VXkYXBQNq4dNsp
xjNtvsLsDSsdhXYxwT92M2j+QkNdDtMXlXKf/GaC9NNKQj4PzsU6Y0Tp9/btBRRl7I2BVuZHuLE7
EDcNF/Y+ytEJgdzsYv8FoZFLhYO+YBD2rKh/M/P5KX7hCVRpnAX7W5MylK9LwMlbrw2smjIE8YJ2
qmBXA0oXUEOp5GwITD3ZbhTq1a/0sP9afHwik0y2BP/+hsR3/lDq46BDD9JOTRgt9KLfQwA0bUac
COrqg6ADD+2F5Fano/sblPeDoMQXx0aFb8/y5/f/xgFxlYQZtZ/9/eKCRiiTuaPZISviLQNyXgD0
A3ivaRXPC/XP5DUr7qX/j+WIxRSEYQWN8Q/gJg38keYDhhT8B2EXa4q5lSSAuQiMYSV0fbA2ceTI
ji1GKJKohyTVA+9M3GjRnO2Rgq67/vuZfgCc/CJArzLjFpoK/K2v68FXTL93rSI71hldTkpWSn+t
sGLifRS2smnwUc78X0is/7kN8LSE+A/6IRMjvn5oFJlB3xlmepQAw4SQJeW+QvUTZZIP4/S4y5nl
MzJLG/HPFKNe/uVg+Anu87UNokGhRtrSNenb154Ir4wjDSAlZo4VpMrMfG8m91iYKugTgoCeCTsj
+bQZ5gnIQD2erNyFm1ytW/0gKdZSA4Nzd6sQ25dduOSRdxccK+lGsz9688y0VY7FPYZLk8/Ar4o2
U0iSM6SR4GTE/S9fiGOE3+wrLomojT3tuqxycH5J/fkfvqOidaNtqBgZqNSCQWDelPpwTkP8Kz13
BdGfGQZhffanEX7qCt4ZhnmLigJj3HyX3dhBsHHqflOPFAwCJ1xmJFjD25rYqmH9PDj1Gg6TVV7C
6WwjdQfcRhw9asihSAJqJEbr60hwy1lukVku+37lCqdxW1ni1KY2KXBIyIKjdAlAeXWSII7BBCKN
xUcMfKNBZIYh3EeXolsxbKibdaS9Sgy8Cn055GQEUvwlZzZqgz8JZzcT9PehbRBihodg+syKcOtQ
w9mlue2t5x5eXY1IPMz2Y26jf0YmAEVEzjpyWNqGdCbl756UJ8MXK+CTg5xeN3WNZcU6RLCYYrut
CyJ0Ym2NbGwmKThTpsj+azUwIrGSXdWcjHxYutWpH28NSlbWswGBi7Rt/V4lDwEOTDphG/zu+M6i
6HZ+dlVtfz+lNSXutkNxxtRS1c6q8qoFO2cCvgPtsKNXEHtJnY4o6EIQNOQvoU0EuDjH8JZgbOFY
ty2ibClHlZGa3uHtYrXuWhuIxgZdEeVOQ+lJa7KRP51cwOgSFqlOFHW/bhUGq9FeD0yi0JFHS5kN
B5+QZALec+shbYGX18Jom7U6MYQU04Wr3KQ+qBDC2piSuq1RoYdM0AmaKNJkAz+k7uzDyGC95PQA
Boxvq358VCNoR6oFgNi8iyzBcJ0mUvjGTVOSAxkgOdT9Y2fiYRvFWNmekeYIhiNJ13I1fvQtj5hE
N12h3zjQB/zJWkaUcBJ6CIp+EwJuwp2WeAiSznXVeNBqXltmJXpnbZpWOj+Hf3y0fK0z7Hp/PCTa
9MYkY/NMLs0hd3pkG9Z6pJ52K1zTRpefE1aUVw4QMKGqM8vGSClYjDXgHihKwzgqo3ZJE3/OhGqh
ZuFS0eDgR7uCYVmnvujgsCKCPEavBKlB0Bd1Vgrhr/QwHAdGwWHFEIgQd66247/7LXIk/DAUbGbQ
Io9tR/yNARRxtZjmO+rZxRHWb4BzvA2QJ2Q1cmZVKu6Myccz1ldls/eGBggEA4KUat5mBenOFUEk
tGpTEcvcbu7+fWWo8nj+ftSYNhQIKDEWLIhvN3kQJ7bfp118VHpnEbGlezFuYgCELCRoxfh0imST
hhc7UG76uL+k7XiTmQPMy2bF1P/fD/PXsePrwxgaSUPwC2DvKMp3gYJvDElllKmPmnfZpkeb/rGa
aDsjYDOQ/AmmfmAvWhl1zr43jrr2FsP0c0hjThP1QOK8vjLJ1BAaabckoTBHZvbo+DeCjdHBC22P
et4uGc3/UpH8xx3Ek9Md4PGKd5T6XcvhNR2chQzPpASCuo5XXruumZOXJMo7wZ2TPuYOuan8rwiA
JyblZGyoUsVJtPoqnR78MgVMvqlIECMNoG7wlWGIBqNcuXM5H6oBX2+sWOiITYHeFVllVMw6AibM
25H86V9ew8/rhy9DOSnNWQ3dVL+VV6qHUr3pXeY5OQ4RlC/ueNTTk6jvmhqnDmzKGCK6Clbf4ZOB
bZ7F+FLRo5XIL323ir07NVIWNVYGOda2vzzbzxqHYgODOTzTHZwZv3tTB2ihCkw1BDg0EaE+9ud6
BiL0phj+InCQYpRcAc0NIYkAm3vH2bmvUDbmtPKrCIp99JyYzykAQ6/dhQTjVFwP9Z8abDWINhHo
bUqlYppIU4xfdppl//xZZZ0CBdHCWpvq9VulFA4NuYZqVaB5OUioa4rKbezo8wQoTXZRupmhra3W
YRWu1MJ+L/zXAqm9aw8sefduAjDXK8zsPeK4QY0a9QqTQM/Nre8QdVQAJKbHyQlW3M8xI4Ssq+78
jma9SJ7HGIGavK+ZWFSc82Nd3shbOOCiDOz6Fvndq2SEa7m37J0eYxVwWe5ZZ0SvhmI3y55rbHT0
obk3cJVVJuc24v1aGEUyklhBUMLguUbDHKzCoL+xjWjZK/hNr1VdkFh6yswA/YhE/MKaUXaEhzgG
kg4VmZPgBCfCTQjxK+RyE5qKi5W+5EtAGfk/zs5sqZFly7ZfFGbReTSvKNRLgACRJC9hbBKi7/v4
+hrOvWaVCRgyq4djdU7tzC0pGvfla805pt2M5AX1XtY8V+W48gcAUecWS7gU+MoDOG3jVWZomyYK
3gcTvOzY7+VgmrnBgoixe/mjmRJ2Jpr16lElpaKHqdhP6apB0T8O1WNqYJgrs/FoQ+7NenwtxbOd
97dKGxxnHdtfWLEJ042x3ZPQKtpT/laLrV3MLL1gDtQP2WZmrsivlCYZzcVUHGDjOhomypDxaClv
ueV/NI45Fkbm2RKjp8/5smvzO9CU4ait5IMbudW9jXxu3ESMuOPJWTbTuSMYj+7ZQZgYj4x3bnAl
q+x2V9SAGfTTWJgcbeb1WGxifPFy543DktZIDn2fRI5CP7INT01I9cqqmejvfuTwAUA/HThNlqv/
54bIgW2Lr4zL2UqJAqEyCrOJksPYIkpDSegxvVkqs7ZN8LNQz/j1W+fPt86k7WrKqSYcPXKyt7Kq
lgVZmg6rhgTauQkXGrpPaa6x/xtAcFRAxXPKaibnGbRmJRyfYn+451W+oqFuh9Bz/PqQInmU/11e
No2Zq+1jbCZkOHhGxHtTi3VgVF7edWdZvcyWie3q1BoqeS/1qi7mndHwby7WJTMW1fCXkvjSd+Il
zcEEyOQ0czowvl0b+skl+qidPXoGrTktMxqQApFSrcq8Wqg8Lw4hNHmatVD7aQXODsDjmgSz8aSg
Yx3qZ6PsiRJZZGgas5OlnxXU9oI6TtjxujWtB1VsVHc89JhU/By15ahzYdDYRNauqVB0m+LIK9y0
zBR40SzEE63EESERspAQYRl39HzftOp+njHs80vtMthJ1okz5YuECB1LI8eCOtX//+9rMzKpcrDL
MJltuNg2VWdF261OrD9oIJmaUC29SN+HFjzm9rNk6NK2Xcv3TPq1tQEvtn7s5O9oHzNyTTCQxNAC
BD7t8FwT9cVTpzZv4ASmlHcFLmMfjvssvC9KnbxKXmDm7PIvmuBnakU9TP1JcDoo5DgW1Ets7iot
BPoZLkYy6btqlWrpLUGDx1FzsecThMBd7eOZVRy9GRSqlNJjSrvdPD2X7sHhFKQCpUGpJQJGfvZL
SzEXygmqrCRZCZP2fiYcJhgXZU/mN23qgKEyq9mTxddDBU6pHP8nSFXK2AAQSIcEZ8xztmygxyDF
cvNyPauUD+06UrXriLFKOJrb0AzIoCGMF6xtpAuvKU4pIv8Ypb6U9jUUvhzoG+dPGv8hJGacZ0+K
ip3pGdTKVUHk2dwtW5PePcyfwHiRJlNsOZ7WnPMR5hZaI5RTU0umG9qnKVx/yL0YYwpIDFTGlOUp
Ll3A8J6t3FLkm3a6GZXCC9FdOdAyas5c1UNWWr/c+g01hV8yXuWFrYr+bkQm2dIUMJJgAzzHBLsp
i3CnXqojePycYgWPK9nFeg8zuHhtobYiQUS2dud24QrAmidtD5Wb7SecvtEEtaPL79Mo3uOpdCna
69xdmhOhzkI7qM2LVPJETeep8qXwP0xrUtYvOHlJQ0yZT0sOLVwd1k/mzepCEfoNYZP3VfccNGLX
o6BS9W7Pu9+h8Mi1Je2lgHXCwVKTJW8B1mUrwWGNRZwed+1Xp6FAOoNMmgMdvYBZOzi4qk1KPVHc
abQAs8q/7fIBzz8xCL2+lLCAPHns88kbEe/QriXWYTcA1xmmCc6az4hMy5ZjRCI3a1XwYqjvAfun
dE/JfVO+sp3ypKR3mW0T+XfWGF2Xle6V5F3YKr51hLiuJZYZK28dlqdIG7YzsqIAXXES7RLrjYx7
HsBTHD0yKuGOMI4aTja/UPCUYkIiXJjzmd0vs5Tv7IyrgCEcaLpNjD6s71qvllkixp2hsyv0GuP7
rTvroKnxIhVwkMiNAXUGOm3vT+qZJ7bRkh2vjI1RwSwAnvliqdoMJKtknSZvWt57Ls+ivDLy0+GT
IY1i6GlA3OJAVij2IUExxT8ugIDIlc5NOCk0rPVELul2RrELSLnU7+rpDH+t4UwqpaKVHCnpJxa2
eELmT/kb8+cjUBRjquz5ffA112mU/1Gj+kH+v9H2TJ1xKGN1YzbDaog5ETZL4TKUU5W1wM0ENwm+
DHnnitdUKCirlRO6KxUtQS7NNIn5AsLtuk/3Q9RulbRYYGu/CrWbpITPyGOrwMJJgvzkssCB2loT
YHcVWuPeBDSVNRsx2Eyu9Y/jWoemHs7BUq3WMR0JADPLxA145t600flPLnVsoH2oXCh1v1a6Ot5H
W7igDU0N5+GnJpCYK0zRc34tbSrV/Ew5REQ6wwW5lFKlWsWlVt53bVVB2Q/a17Vd67PhMinaoDEE
gHpGCkOGBhQDd4WANTARW+DxZ7MwGsB9KRKR6thTbslHQR6ofy7yLf3LoZSfToYrzXWolV/CyorS
jO06aGhkNtlWWAkQYARo2rhsVOemdqLjNBR0EPg6IatO1hy7JGEWRfmgzvSH1PVJZC9DvPWBr9DZ
oXqkIL81bbGO/5tE5U0otzQ2kZ6/1pkmMQCMdMcYIrZ9TkcCNsdfAJw8zHzGTOQSBMgZz0Q5q+so
Wumoc6SQ0iZubqiP9MI9egbR5F+NRfAUASeUG3mRjITQwM6JD7k2sEmqi6kenxMabjVoTL9FGYdF
SFwwbn83JBHEaTs4FTkjfdbG10ZX1GVIC1hescQ8UXSL5h0akEGmwMVP+3YCgeEHhgHtShXsy7/P
aFZFul+jSaVR+SJrIinlleU3hTojiN6PbrL8mR0iuvSsfvc7aVfwjKK410lU+feD61nXirILcjmU
k41nh0aV0fg3RcNKxpnfuEhG0757Oywyv2F3Qx01nE9zr0JxfL0GgH1NPyZFQ5Ji7vvo+qn9sYxu
9Oi2DMJtVR8pA9jNK/P/MnEAsCNwsvF/3M+A6qHp67azkpyRMr3Lxl1pONdoAcvG5cyuLM+QEoXV
DbEHrm1h00ylhVUq7SqxGJlO55xkB/sSiBXQ2Devq8Vp3CVLB9yN8+lgWw5VC1hCkadP+FoVev6W
5Crc8sbObfVV10V7FTpgWahgyv2FOrrr2jlPqLaNdOW0kdfp2VLexbAeHlqUiwWlR8kmNhnjOhLP
je3TabbIOE3XsuuslmQWQjYL+OE1xJEEFRryB1x7VAi/OqNYB2q3tIrmHOdreQ6ScMZGjqlyDOPr
bDB3WcXZtJ8fU+DS1eQpcwN0NV/W2VnOTmRxrmaQTtRw8ZTXnBNMyv3HhjVBjaIT0uQQfz+Vm0aX
1pQdPUffUCE0NAUtOXebHa+FE84BSIr/2dRDhyaqU+PnkAj+nWNkKFfUDcrxkcy2IcpXtJs3KK5l
YaNb7LUcnKwKHFX4C0fiNswoGK0r+oCy3d4QiG4l+B4ohsvZRsxXokp/i8BTVJHjaWl0G/jqHl8y
lITE2BIhfdWSL8JJUausW41TkbzkOJh9E61Bg1aa5cGgTB4pfdSp2Ovs05P7qDfzztebg8JOW3fW
IvVbDvpoChAXyk+aKod65HmEuKoQ9OYGB3kwZ68YS9+DKEY/Xd5xkwmL1YcPcgaKBxeu2FoaXrBx
g+fWEbPWUJzhXPuMdLlb9QbIRakHG9n1dpEXKuYR+v0i5H6DNVmXdFVHpJi5ew+zNslU7E/n1Jo8
OlrAYAuqLJpjLyR0rEr3NE5/JjShtN5pMXPy5Gspz6G2pv5SUobl4jf1tD0Wy4AGcDaxzXee76Iv
GMHGJG8fk7MW0oNO0jFXyJ2N30GhLDGaLIeWfqlfoHgwzNsmDDxTfyMDai1ra1nbj4wrOjBTUtEx
MlVA3NWK+t53yTymrWZROPSWuSeIbZFlXCxGVwbYo+nGrjktCRs7hHM7E2pfGP7WSYLfxZhRAdGl
omFdQsec2l2Zi11s67+H5imbsv6qop0BP/WFnxeDxsYhzqnvWbNIuTB+V9StZewsdZ//SsnY0hap
/+Nkp7PFOyQOTi0qP0qhWdX2sviUUKCi0bcRdC6ta9ccwiQOR4ekp2U7uCMtUDhZFSfIqnSiOd1E
9YATnxKaWmEZHjvf0/UzB2rC4WqaArKYqnzi2LmECivTmGlYJPKrTuX+J8h2GVqpFU5lnv8RhUlB
wp0RFdhFxyVwghI8XtCPntDStauhDBPdx0kmXKpWeWEv1b4rQ2zdphVNO5RK7NN8PU/bvhb1BNGJ
J4z2jl2viFPbjc6JqIhZPTIUKItsLQ9LBR2in4ug73Y4GvwuQRXsbyDe/t3hupzdD+sL2xtNH+3I
jspcm/WMyo8N9efP+nZvs4nypbEK8EO35N7318Cx6/tgRlzNJ1mSyp9Xuyy57t09ujTI8wHpIZXX
wwfS9oo45Mr6wsd///mEHDD1pIn9xVzopqkZ9+2YXTetBlc9ICBZetWGRlvpcfJL7cZF3hUbCF4e
A/4mfZGCTobBN1Zasq+wOJnPcsJIjSz/nqAbldCN0pGYC/GGA8EfvH76xageq1jD2qsdJSZAGrzJ
bUKwlC8dZeOkujcax3jSF6Ol4CXs934t8WTZUlfDmwwpdobmqsnqLUO0Fw4CnOkhXtBTUjQaTiH+
Q1W2oqi8kJ1FHOepoLVZfZInK9BGKdx3gzPlFD63UOalzzbPy2ts/3v8wbSCQwcMFXNNP2Rfob3B
QGAHqUgOZQX/Oo65dAawdEUruoHSXm2wCtkFZyp8NUVNO+6xIummqnCSrRvOp9VjXaRewWGnUYoz
u4hbGmt3bG+qwtqldI1g9RGAIzS07thOsjBHzZus9N7dqohMTQZXWkqyquEgqjsILdz/fOs/Ao3+
HfnoDvoJw8T9KpOd5Dv415NXI9ZWh3rIkEm0Z1GN2LyA5Mxvcr+PZKIJStf4oNHxw7QuVYsGTQDA
0x9dbG6fLKwNrhQ7ozz4MdnWk/ggWfdy9u9q+U2WrJWg2ps9M8C5RrcldETQzLAZV76m6OcKh3H3
WMDlmxaar+yrKYEji7MnTdvbYRYbhZWWHUZWJJX2MkxIWzYoHRYMItBCGkudQ5GTpCtDEVt5pO9t
Y8tSfxGA8TF4+XSxyF2lsId7guDoQzfw18WKLKEHKc7Ia1OnBbnLBZJXqHEvsqVzKBuAXTTpf75B
XzGTLhEklNhwJlkCOYr+e4NAfDjTUIG1k70gOlk+F4NdNGQrlE1e2XmUl9ei08TmkAOhAItQ6COA
cXg9Pa4WgMg/fyfj2wvhoJHAA8y3A+nw75eC1DIVVgwTXbbecgYkXA1ZAo/YgKQeqQvT2wwon4zF
a1fSxDfXCnmB5Z1im0uDx8zi2arzcDMLykjY9kG/o2KbkgKEJxo/bScYz/NQyWdQ7mX0aeXMk5Nx
UmlLQfAdLWb+2Mgm6fr5Q2szLscaUgvmtm28+DA1JgOtpWDv800q2YLAcDR1/+lIYAob6bd2lJUe
cXW7FoU4mo+bOOqOlvjNKqQxdm6uU+yq0mfJ1vyBvVw6RgPkA9sexWAjWaaEXyjtNSKcxcRWKx19
uaOdwJW9ljPCbfSavTF/9Pe1wlmKEm0xMt2c6XIzbA2xzqaXcEIJoKrdL8POSHLQFzAetrxMD71r
/ZZ8gyjCLwL5qMCQqUBJyeGZILU0saUPBo9gcayrFskqM1YHGrST7awy3lD1MuiS10eW00KZrkm0
+VVyDeKsX5lT9tSpyYsgeKBstrKPNcUrCXfU0NHp8XBVaMMOgKeKhwDD6IiUUj5jie9vOaUtEgoA
aealwpwNG7nEiYLsUZawg4QQxXeT46wrxvCoXFzu3xzTg8bH24AmrCmz9ecYrZIUX+Dfk+WtOeqH
JsQUmf5nCpix+B3RUaaz5WmcV2w5o6utR9MlaMc4t860lSA73Pt08Yd1cq47rHIZdP6x2skxBzUw
ZIu0t9ahoT84fYzVutyyc435tjCMxRQWp7INFx1sY4u+BE18Bz2d3MTG9F3L3MWATzLyu02JImB4
qmGy61yDnnwAyiVOMl1Un9MWS3sDcRd7/hqtIYw2ErW6MNoGRCQF0yrhwaBMyTqI59HNWM4H2bWz
KQyjhAs4nMm90hZtd+ebgj4f306AxNAeVdRzbraGu7BzFWxCTrsTUyZdyHnCf7R6nzDj03KuTObt
dLFN8pMcWih19SKXSw0OQZQBu3LWDP2g8PuKJ8kpUlPha2e5dflBdQJ7SfC8U64dsWel79JwF9Kp
kTq5LsFShywfpC9Pkkt1LxhAWeYmWVloAWRlTv1v9orXFr48cpRYgsBFrKTShlnC7wQPWrpLdfdP
F47/5ShbAoi3g+M+ZFNxQ3mM4gjVuI71Yexv5KRoTnT2EzrnMVMJ2dtncZG17bDowJNCrXYAWMvu
ws/L2XfVD3UXhRf5cNTG5qd5e+MkapPTJ73GksbSSp+NvuNjzZS/RxvzhhRFN9F6LbNKurGY514i
1X4NU2aRdwSNDcOykaM5n9ZTO4DGomctdLBkB41n6E/SQxyQcVIskZROolh3jIWl+ogqtKr8fQBU
hDmDYPCCwDUnUjnuUGIgf75wcb4TqMBrcVEWUgTr9id1n0rmK6ELcSbbLrzs1XC04Kdk70V9xvNm
M0WZRoYcXJM+2XGpaqS4tTteqJC/VuOSsyV7P2RQsr3If/7Xzivs3pi4f+m1a7wB2GIm3vfn/1eK
a877hZ8sf9K/2zxbm6ohy7GB8bvmpy3X6kG5F+acXsuNQ/YS8NI1pbaUi4MkEJS7AF9vwAqlaCeJ
XRF0J7UOy3hxUlwbgMPdz9/oQ8T55RtpmtQuIGFAZ/nvzw/1vslbxUqvcyqAOXY2koojl+5Yju3Z
MJnTSMVaITXxvOY+eS8JR1kVxDctglgkv3VmzsF8mwHZCYOz/Ds94jX8HsWge7L5M1XnCFNixviD
I3qpHWuoAQZTCkHAGOudTWd1nIvHbkju5JBRdgRGNd7KY2qKGIRTbqBpV/1J1SqwhFJPwXm6+DNX
XETgCAVTmYgSVjvG7CNGBNdAthf68UG2J3IQjQqBiL2TeEKFrsFEtJ2Szc8X8ptXHbE+uaLcWwE4
zfz0og21Gc6uP/lHv3w0lHMNECw3gajjfxw3WfcwbDtp1Q4oYeruEKivbX2Jn/LNyy7D5HjT0YYa
iJU+3cy0bDI97WL/GOPcNxKAGXY9bkhoC6BEFRifzP6ZZ4y9JOnFZk5Ib6BgynkWDfOho6apcqRo
WP9ER0GUXFqMvr7wlslRgNObhaQY4um/z5qLj1ow4bWOGqrqptJ3avbqRsyMLtyKr11LPodcdBCJ
AKy/LCxFTyJNH/rWscgfUx120zZGzMkVexziFLohi0qyZrXrOakJMW1KZcD21B4Cnrt8PrK3uMmF
xe7rKiO/EskbTH2QCX7eCJJaJDhR+elG+OIjIUUeqlVrYh88WKI0by9cga/rDCAqKDqo/tCukUXw
75VWkSX65tgKwg7WYFlwS/mLit5a0ryQGdiKt1KFpYFCoHXupBJIqtgZQ49s7swzd/LY8/M3+ub3
k6qtW2RIyAfgs7gr7aLCdkvGFDIGJUrXcoxgOx7zaSXYaU174RzBrf6y0lpoXBDLc5JgZvK5p98b
WtObvITAOwKObxzJqSHJuHKLhfxfNUctJxlPJYtDgfpbprHISJSQ5pUxX7vSdhCfTeyFYSJQt4Oj
sHmbJga8UGJCA/iDeDYDYFnDriQvWOanQEhDXNGdXKNhIcSlyEtoIyJomkPT3I3lUS9JoOdcYDbv
7MnrLD3qsL9Vogyl1a4l9UkcC7qlJjctOys26UZnetRCe1RqDFUbDa1Q4dhAWJgdu+rGKJgEQdKJ
WL6LqSR8BghI8VyEiFFROYQyGaNYp1rM6XHypHpfn5iiB/FW9onBtvRYxAc7QoRDZlHTbfUsuolI
xbBHymTkqXLkkLgv2uCfGmGvJnKi81Vq3IyxtvDb9CYr8nXkdDsz15fyMDL7Np5a+iTnYao3hAZc
WeQDWlN5z9hl2xbEtUil+Kw3O6J3NobtBfTf8ybhpB6sggb4LvQGLqGi9SvXkUlcIUf793NWOrLF
mtOgDFNjJRudffWm2vxF+qWEa8vKVFGqdwdtq1zXAv5ygHJIDvusTjkxXK385JCNONr4G1AvV3nT
7w0+MrT1MwoQzG433QyFhnScjZx8Sq1azOnMJi66RNQb4UrjBjuQICV4Q5EQgeFN44rK5k9PGoaq
QvNCviVvOm32C8/0N68QExj2GFS0uEG+pEIMY+uQgWUd5e4KIkSq4yEbk9Y000TDg/HzG/uRd/9v
ZUAeLI0bAyOOZVE9/ruGDHOu9EOviGPJrw2SVOrQPFYx+HDvZcvpsDYHgMrwFrpRI9L1eeTIirAO
JQ4z+9A3znWaHc3gUbTECCb1zinc1WAi+7GxTRKERAN6KNWFZfUnG83OGBFeI367bnPO0Bp04ID7
+k+HkA6arqXd1S3nfReuguosidXbqGa21jt6ExTV2IiDbkbhnV/Y1r/bUl0HDTUdCeSpXwbWRpEk
ZTCX7CXRL4WGooYKc14almeXZLcOW7Jbpj9W9E4wB4/aALSTxMnwXS3XZvLUFX8St7uwlH6jSHZI
j6ViU6U1hj7JvzdGGEOuhsrgHI3yAUyRbbVLWPl63iKnhuNvnEHdpZjOyYHJ7AqRSkYfBzXXdDeB
LpZkg6K7qrlyAIu9aTpV1E9hMaxVVrrktQrNVdPe2+LBHqJlnHoZeXY80Jmz0+Lrn58x9+sq/e9P
+TTsdfQmtUd9dEgTu7NGkj6H61K71esXBp4iPOdtuipyVCJty1kYnitq/ZXZwbj3CdziN5VQvurB
WOT5wQfPhc4zCh46+VZMkGTAQ+GhY/N71bK7MX1ICLAyy6OmMBZ0ETQxO8x5j9IG9TADooOwyIez
Bw/H0VXIN0hVY5XkzkahTrCNY2+bGzeAuDiTsOLGe1rQfkLUYzw9mlR5iY2B13Vf9Q6c0Gvg1shl
0IlH6r1cdLXJUzeWtjBQ4bjsxr4WAQtZ6O1hio4Q8T4syYinPFziC5u+dkqWjqIxmEvKq4c6VBj3
bZQC04RRXVWYJSLEoMA75uKdBbJyLyw2wvqyf3JnDIlENihZGAH/+5AlkVXx1VvnOCnazlCJ3VHI
rM/+GODPEu4UHUKPjGJ1+j37Lw1en2wwSFm7dvTIs8ZH8lh7tp5x25fDUkEP1so7BZ9pNrxhiKDf
siOX8/XwZs8tVMFrFmF/YEGzrE3j031KG+wpyBzJiExEi0b1JueYOoTDcoeP+S0YMdljN3rNxpEy
6ldmnl01IKKypCeVHaqgWXUlEpCaAUFzQe/9zZqAR5HFkdLiu3G91WRm17m5fYQOqhXDDeFy17nb
Lpl6IkYCVV0sdD/0dBEcU+VJZ4XEmx04xCDMEZplFLzEKBuVv1Im9copL+a3fN0p+H44FjhZGzbp
aZ+qP87VRdFU1L824rIoeYKTaDebIH81uUdWHy17BtratB+MndPaOxOnCqwKXBSjzZl7HfTXRORS
JbcW940pmFhbuLAaNdyI/E/CaJM0xhC1Vq62XtPtmvJBt4mPfCUdYh3YGiF5LEPRfGEp/qY1TI9a
lZMzfhMntU8/q4IA6U7Qc48h8q1CAf8fXofawkqaRWs9DN3TFMMufPt5idI+NA7/7oN8rOMyQiPo
hzb5J3WIaIMuciOFqwmTgRBcmof1q17RFe4C9bqNXbgKazOnoGpXMsTA8pd1cq1T5xTGTYwBP+YB
p+odsm6Vkk8tgFmyri9E+qRqf6waZh+eRcPYOHlH87rG223gThKor6mNckJCK5AnLTG3if1qVa8p
O2zrqDsLtBLrPeDdlfIf8dRIfEcvq2/r/NlpOGkzNdWDHHlFtORJJDGm4z/XaquBQaHOH+K3OR88
AxcWjTsBrSGtMJ8waZsIHSUPrEYhb5g3LQGbXb6sfAK3I0Hb1EfLi3IQpUZJj3QIycVGjYhZwUln
z2hMuBzo8ZQR91PosWVk07s9B4uQui/TPb9pVqZ2PU61Z/nJDY452VK4icvXgVE8qSqrmoD5mi7A
XJEZBpdHEmJnCbKMnibtqVKOHbVxvk/VYSOIt9Sxo87mqRTIt57MRrsyGRqILvFi6CoD8YvkPwPH
JvYB2WcLm8uGLPeYzEx8uMZp5+UGzuqrXLPCq9kmz7O+xqx3hV55J8yTdbUpejzYYC07q3m2ZzJd
0+mkjOtEopac6WbG/tP0vAgmDczh0W3KG73rHyonj2C9SCppmtZMBMZloGZHJWXZrxEwHye1Rcpl
X410benBkGoFGCNfY47i/uKqgyA0bYKh2FDrvDDMugLFzx+IELkjRpWwsDBfAiFZDEW8whga9bd5
lV4oAq1vtgFdMMKT1ifKH0P+87+6Y36l1gkHWvuYJGKHFAxrKpk22fAWJc0egasasV3q58SKbrRI
avPU8Y3ji1SMgc4LCKRGjNCquDMJLLIZ4Thi1aUvZXYiWZZZe1Mx985OFQrvAjX+cGYz14BS1P6A
GvGkk5qOwxTza7rD41Phu+TvOLe0T2WMR40MR023brspmR9mFOuRknhB++TfVJiHMotWer8oEY1H
4P0aDDjUaP2wRqxgg4SaH8b85efl4mOe/nm1sARnfcANaNj0T22guA6tIQMXdXTr7lrhR0vTjd8d
5XwfG05hvJkBEd0MWbpoV0f6f3p/lG3OhLOWUsnJ8XjVM+dClaD5IEHZZv2BYxjUfeRL7vBGH5ej
LAgvCdmaS4Q95Y4ZmbTOtBmrNmMSzkAdcLmUPoPkOU/YQBWsA/5TZz5ii/Ki9JkCto+DVUG8gB9h
uFFIRf2dVFgleCmMgQvJlYLQ0UfF4n0eHmxWg4bg2GgeFhGjGMO9pIoQX7s2jv73lftU1toIBEa1
jexjReM+0fAaJYcpOCXhplPueS3KMQRfdF1oSErq0KuhPA7BXUwOaI56RdxXkEtKJFe2hoMCIJjT
vIrwYTLvW1EuKoTaYI9GfVnybx+ijWa/pjN+1eFqst5U91xF1/McArUdsQptIcZ58Cg3uvPcWhpG
ipfRoZcX74uw4wQI5ZTrXNeHqHuPIGbVpMqA1I0oWAi8XRKofNWU8YoGsPfz42V+baHJi8T2TntH
Fa766X1EGBNYs85mZM2c+egpJk8iTD3VagCZmuvZevP5cM7mVwGngDDcW/2ygmDFkkzxv7DCp05Z
6wXcgvnQBXeVai0Mimv6AlfDdDazmx5EO2XAVtf/a2HuRRRR1nxvBueBfd/ND12WEyhAJkF+UAX6
enwvVKGGfz9jROj99wFaz8+/+WMO8PWV+t/f/KmraTqlrxZ+ah9TNuA6U5Z1igGFsN4C1pfKHDQI
rHUD09utYctFd+mkL/P5UY2Yl/XPlS6WLo+4UT/k1CV+K+6SsPPCyN3pdHlqe4WefqoBfjFfeu3V
h452ThyUyzyWpJFdO9dwfxtemoDYgGsteM8hPllADcUUbGftGeSzoT8K8h2S8VHWrkHHtEwgGnbI
LwmOZSdYr4lZ36PFkZ6llT6iZ6+BW6j2Qu56iQbss9rq7rk1iAGF/IwJXwsHyK0won4jGwEk+VDr
h8oihmsal211VykK9MDDhUv93XJvIfPk0C/B6Z+Plihr3NhOqRw1MEcAzoI/bVXS5Ne8hG61kjGh
RJOWPtZKvmCi7dnBmvK6Sn0otbw18V5M93b8EOVLU1u7AFpG40yikR5fO4hh5kOWH1r72e69Ynxw
h1f6oVH7OE5MGmhO0oGds4NCrnyREG2nLFqUdLyMNlTAYN5zMIIMcM8UpM+vU7bHFB5w9qeuHqvo
P40DefoUgchs3A1C2kEnJzRbaObNhOEYugF/Pq+uKVWrAisFCyri0RExJWvjULwW1BhkPaxIZ7tw
Rb8eo2h6ClPjkro2Ffm/+6eG6L4woYcfc/ZO9T61dk6MPzNm2n1BVfbtrfvrkz4119HGVnaY8Ulz
jxSJF9+5yShW4YX//Iu+LcP//klyifqrJEgnTCNh73DriE1sWsQD7CGkEZqnyljodEr7ukDsd2nl
k1fqyyrw1+/7tPJFrtP2ecrHtkYOnqynhfvcGu9ueDdoD274UsX9cuSJg6q8KF3Ioeovka3p1Vj2
ToSnRMJup4MV3E3iz+BpE2t8uIzFQcSEqO4hx8f6TjFPZrjXkj95uC3bF8Wg93rfq0+1vXXABZbp
mtpiaLflRc68PLt8/XUOthAJ4ccZ8e9F9euqGW3Vso6D+jAGt7zrgeUF7nsRs3CbHH/VRepceNu/
AbxIjY3MR4BmyIj608JqT/rYmRkHKqbTmVHD1FwXEz4pHJA6Ez62QgE2mfn6Faa0iObzRWOK8d3v
/vsryKPsXw+TYbS+1lV8hYgZMG2RlNsEc63pyEjL4JfRhrcQ7WCSbDrkAmW7TDMTgvedZDZU2Z2S
vDghXCJ/7Ye/54lTzBjAcd4l1aboftWYqeMRM4t/M4IWboYL/Svju5qF15rRMb0ADqafjqTwI61O
71Veb0xp4S8/h4SrT3eR/ZT3zNRosZEYDvKOwETORjgAZxM5uaHT+6eJ6Dznbb5LO8sL3e6ma/pr
eAwmxhuFGgV42sI2BdQToDuCgzisI0N9lhi+5s0O05MVqBt8LG7wS/ITzqM53NiIsn5+278rOJiP
a4QguMJkKft0gywNHhPWL+tY1cNBgAOYmIO4Yqn3dzKZIL7p0/qmdp8VAMhYUy2/o0OFZ67Bs04p
CvS8oxHH26q8qvNRob8eccZkHUzBrvmr6nWongJIfzT6jaLAR3wwSPBkq8Cj3GCHspMHqjybFzN/
Rsq2CPr8ENjMyNV6V7mnn3/th/T202tIV0dXOe1oFPCfjfyB2UWdbaUGbWt3HTBtiNSdNpMCeBsF
s9e5Gop/eOGPM/XW3BbL2Qb82EK+dc3NXF6aYhnftEctncw3RvNEcdnWp9aDITJ7UJlPHB2aNvYc
M3X/ncBSFK/F8DBqoefM8aI3ZCoaEfAPA2+Cpd8XGQRftb1qgR8hhVUIJg5cFT7GSh4qneKpdF9k
PKazBPOS8ocbZl/uw9hdItl9zLw/X05duKxoGv4R8VHy//V2ayS6h7PT60dluvWt+yD5RSM21znH
M29intRTu9UHC8I++nDbPtdGszaaJ+H8iTkZ9+KYQZVPQJKPA8Y8hjkY26cTbSuzRNnq4pcjMVHd
+envlMNRED7WUDWjWt8a+CVcRKNjhheiKDzh9yvf8UmwebzwxHwtyF1BQAgFOVmCqvFxC//6iVGr
MPLMTPXYDc+Ofa8ipcJZ0RFE2yDEM3Az6Ej/WxxknODLe6wEizj5TwAC+PmLuF+XIl5QCGEWmk5G
A5/VNCX++rpN55lrCfwCac0VWQ3LcMxWcbAJUIJx8RTgtf4AOH4MPd8JN66JwIJ13R+3oTz3Cfvg
IqKTCMYQinrSbOooAjbc470bUc5CNx15hJLS3hgtXSh7XuQ+n5QXoZdI5LntLuIxPzLp3dirZHhp
g7syuJ30XyWTRtS9dLxJLvFYv038Cm4ebJK+WmUUygFtFB34bFPFy1HKJ29c0SwD+vyR9lZQv2uw
PW002dZ0/8Lu3ZPdY7W4iLutKO59UD1hWHudg+UIoL6GhBSWMUc2uIk1w+2x6a5oJY3JW94hC0MP
7xeADN0yW2ZlvAiYFKjTgrCThR7+/h/KzmO3cW3r1k9EYDGTXZESlYODLLtDuByYc+bT34+7d+o/
OBu3Uyi4XJZFrTDnmCMsigdbo1jEOKDDkeroa8pe7WLGhMrWxwa2RfExaP8iSlhO0v/cLETtUSTi
zIIUTf+bHZFrXT02Jh/gPJ8LBfPr8TNRn1t5H458BMjA//eC+W8vZwAr2vTczOT1vy5/34jnlpia
6cQ4ySloaYb4Tx1fFKTyYbmo3v+N/fFfDImgxyAoXHSoMI3+jhXvMjmbZ9HPJ6r0CG2LESr7U1T+
QOsyIkTtJ71HQ55+ENjcVj+pnkFU+f9/00wyETRaYLomybN/lRuUU7I61PPJymPMJUhredLHox8d
CUX1kuTxvx+x8l/KG94yNoK6YnKpQHz4z9ebizFKe6mbyXC54iIGxlNh9boE8zgUB7V1qe72oXvF
kz0NvCLH69Ot1uMRmyws18vvvniX1N/8GMdogkjGXfXVKTZfpWpb25+C2TtTUypdLMDRvr2Sx6SX
Ltz3MINI6Uzjp5ptAqyGDerzU1q8F79Wti2ABogXqg5ossrpgKZ+muGs1q7/PZoXK9wV6S5/V36s
4dSHoKbXcL5X6qErN4X+ZvYboGHCZob6Kjdu/ZwXu+zDqs+cCqr/4o/vSfGSqVdZe9czFzevbjdk
ZMKt83M+gf+StLwa4+e4+On5iTesRhJjmxlXxT53n4nuhsUPArgpvhde4q+k92l4luqnyTg2qgPe
WxauqbjJa/iEfqNZs8ezeonEq5QVLX0knareaXBnTw9CusSkXfscfnveWz89tFP0xH0Hy41BVqs8
azq3yFr5M4qPWVyqxm2JXBtuVnwrUAIDYSJXo57BYeNRAH83zKldPFPq7gaDw4AQDWpersMGb+Xb
ZJ36lNhIZ5Beg+ZF49cwMaF41dAfr6ECW/lquFj2qn+2+OboPOZnm6piuo4OlHoNr/jma6peTESQ
xdZ456qoMvzmPjDoM/pN6lXaKcyPo3UsmDlF28pYW/NbWB0werGlbzuGfHEIgfyTdYH4Htvzr7hf
hTtCqeTLIlijOwMFhQXybW//9xL/L6cIzACqJUwi4Q/+XaFo6RiJcm7+2dP+gMRybybk0e67zBFk
IPzvF1uOpL9OSF4MdMJCJQEF4q/dW1WmlAUauxcXOB+cFF9YBH7M/ot/O4v/y2W6lFtLDtlS+mp/
F15SpeRBHs0nm9FGqx8RrTv42K3U4FbJmlPXBFNL//Iode3/vj24wirHPzWfYLL4n4eFmKo21tDg
nYY0YsicP6FmOKDN8Dv8mj9LM7hYmENM5HHj6WPkJGi1z6Uib2wdQV6Lpb/JOEZ+DicAFD9zZQBS
xnvs1tnrGA8RLTAjfk2IjmJiEQiiGZbUEzpmVOxc7S57gHa5LO/MupkGuLJU7FSN80hgssgPNXSu
xXEnzNuofpX1R5lhnqh9zTnZQT4uuYw57FClWP6Xj/2fp/3X524vCAqgOgo23f7rqlKGIK4yLRxP
aqu7qV191z3sBVMEPwbhKXMFC0tBn6s0mEBVXffGEG1DUvI5ZqRD2UnP3wgEXRSdMZlXgQycHFES
UF90s7yay3OU+R6FiNuqiK3yn1zQfsF6KDAQbGUJJqWGm9Xy993y7EbMsyVN4BtFRrH/Y/fZepiw
XZnFHq8YRzO+9H2FVrSN5LXR/+Llu/7f++CfIcLfDwT2hyxkkry5UP9qO9NYWFmXG8Mp1zg3hk0Q
2VCZHj3TxSiFQeEQ7OZUonGtPnUn83OJbC7Vj0H5ybHw/DSCg0HqQmTiMB5+/e/f7R99/t+/mwXn
cuEqMRj6+8obqzoKppCcnpHGHe67m5FOpCR4TnTKZ+eo6hWzZybQT0U1QFrRtpL51WAx3yL7Q5ll
MdftWnsbRQQVQBSY2pnbMtyO+qkZ292i9x4Y+IZ0PIzWyhI8EVzGNTBaiR9R9BsrCMlUbVW1jOjI
fJl5w7JUPol+IGIRnnm1bevwGoREPcVUsDAwGP6Fw3M2bBTSNVtD2ejVvxk6I+T/v5sbHr6Mgy8l
EPZ2f1UCSLwzTDK74TQDuXcyuY7LNk0glJi3gHCArA+vCwOGcYPrt+V9DH3HROtIYWYyRUqxi8vs
7tBxwy8OeCVWKq2Oy4p0ScTrQJmaJhry2t9JbvCX6jcygy8lfM5TxROIdweszSUEbEOe7QNlOnV5
v9cAvs08dcPYhldPKO7EZc/wVKPK1muMxSxiR/mgX4IBWJ3RAxdifjMQX5rrmS2C4cAqjV9KWaew
cUwYHZn6w4zPwPZdkhuv4ecggXXn7N2+ZAadMohbVf5mGfkMdb7pkuopiySoa42XM3vpWLRhOqyM
8WFWM5l/jatMhxHasi0eCuDvcGF37wupdwNgxjYznCbJXY4v4gvA7EmuzMPJmYJ9UL6YuKAO6I8s
lyzYlU0e4oDvqKk6Pg5Jczu99pW41aPOUOd3znALNgkBTdtbDnGoio6Ig0AkfJrjLmZ6JDg6ja0+
vOr1Z5fnzuQ3wDug8zM6bGsgxDHaxsZjRhvfk8srsxXpNYujT0ZGN6FaMlA9BX8kZjKUoLslRXUh
VxSYACP8u3ZSRM7Vi0JzqGUcMPJDQJXBQHKU132EbJZwR3JtAuDKJj638hdfN22kaAlD1c48VwwV
jIWlJ94a/8ZrFzRLclI9qPEdFSs/TfVXJgFRYvDXLc+KudacbgkgtGA9LYxFCPV9nblz/yWRQFhV
gvgKBcypPzHBl6rHNH7lCUOTFGUtXq0fjNu18DzaEPwbfHOoUO++cilbbWVnR0yLy/DXqDYqbAey
5nVXajYBtWaIv7EAQCXcSNmYNYSucFqHJLq0/jMeShjPUvTprqGfOlXf9CM+pfnL/z6fkHf/150I
nYP5mQnU+tfhGdUT5K8kReCu/BrYPuA73yr5ThmGo5xMRx/szYjaLVzTLdNvJ+N89a1zMCUmvnzl
fgKempCctVK+JsvhonXBHl9SqmGfCjFtrRVg3gbp7T0xrCsvv6kM42iZ3c5scTNNCs0Zp/ui8rOj
7G2Wn8KAfMbhodhip3XlVRTma4u7oN0R8wGapmOahtvNNUf4KrBx1uKW3+sEGwFlvrXBCUsxxqeO
KVWtxk+RPHkVncYynKmZQxXEjaj+q+JVER+fdiTIrrU5GartwhiJpZoaeVnO8UFOKSp8zHc6xMoo
BwZGoHrwEPhJlSPKJGyp0kO2sDFL1cUlYAXPrc6/hgJDh+YcLvFo6XrJUxI9FrxcLbhCyHa1Gttx
bQ4JFlE6W9JyhRW6fZl4/XDsmttUyKQRwoIqHgubTdNkUtnBd/p8HRY1yANSzYafle1F7SH/i5iA
Mex0st9earFbRS24lo5oMrDkWYSV38scVuGwYBkFvXkKEjyqiDjJ4JNFQAty94M2FJeDo1mkjoac
ExmZIxPZk8F7ztKD7l9MUqkyOPGF5EyMpmojWEPJwdvg1bSPgY2xs0IlyG/Y6fu61w65+pgTZohV
sRknDOBgLsR4YzaPxPwmZuXgV0yrsXoIJo36/thHW7196jZ5NXIQtZ4IDVdIv8XcOy2fRw+EUVaF
WzAAyDwfJaic4f4SccEfLaNZSf2fAOxlhH6q8tGZ5GwEGTbaytdUv03RBH2iwhKZnV0cBBVKggAT
mt/K8j/khRxAAhXCdKPs4doJR9OUTa+rKz7TqrwnCjyU4GJbzCire8ClzTxPKA9wBGgvyGpKsgyn
cSUhBtNEyaQcMXbzTAmGRSxWF7McbA2t2GAyyTgZR2aVaX72seQWT12NoYXBOy52BQ8EZwzIfYAO
cOSyEsck7MrZVQLf14FRamra2+WDkppPP/4QBLQnCaN9FFAsruycXFICOAuOol6FTvk2zlurpQoD
ns5OpoKgLtWwg6NcGF2rvpnQZgqz3sod7i2mMxOfGvn0tv8qqYYY/NfpQpsPRW0JokcRhxroL/6H
OY6tbUhpd+qRacJQrut0L5XjVgItV2xcUZ3aQmdrQ4Nmnhnr7cooVS5PE42xteqD2MEywgum5cpW
vWl+HarvCEaUDKi+q9gtBs0BZcbJHBOid2MnYi4y1gtuqngJ3IjFoJyJnNU+FVBZq0HyRlaCP/Xs
9Fs2MvCqqJJbqKfmDhbMVotgW+gYClZQTEGNF1v1PiD5p68OtWysK66SVrl3c/IJVKuTghERwpbi
V4yxYAtD2MRdAWkYxSZ+P0HzO8vzARdbR8rxGoMAXX3NBKZOOSCkVyR7DAgA8S03m6KDxv+IYJQb
zWwRfDO6IaNdjkxnoDjSDVxx24chIPUNE5/9T6ctSZK8kLpPiu+o4XVYwmOKmxjloDLBJa/pjiEi
GMUVz3DKA21rZtz3stiHPkyI4ifC61ylSo/S3BERPSQLaDPqKVejBWUJtumIG27K36UKnFAHjIzP
c9SRHxC6mC5tLWG4ZfpUSqei+4E5zsPLt0J6axSoZWayD+GkNVLlNiM5TNHwgU+ZqR58qX2qy8zB
y6cq0LwgT5clp6ejQqC5bmSfgF1la7BOMb2EgoeKNzccI36MkDBarYYZ/TwqFDq/9RC6or90AVaO
m57DK5ZutSH2wui9BloPTeGC5fqLN0K4YV/HQ7WRiLSFStaMNkygT529p/v4KyqcQsNdj15a3HKb
TVsfs3o+NgLQvI93s7hqXAQhWWEdHJEhl73KTz2L6yWfAgZU5ao0aT6oNo0QrUnqbzQ0yonX5kgS
9rijxiTcD9xfOn+RRyLtss8xztYhVQnQzDSGmwWnVuLm4PfDSeXYTmd8c0GIlebe+kQx+rVrNr0T
GZJHULCG0jfO3DKM3UaOAal3Q3I35rUptx9xil0sPpdJQI56jMyj7YmY/rStk1W/K8Qo1Hj/5xB0
o+Ck2JkD9FeluSsGukBL8kzJvrcS1lW4P+K71bpQwE3yn5jrKBJ1JGYhPiUqWYABi2WICJUl/q37
SSWuUfUeYXDC3JZwcz6jCcFOFq7ThJuODd1VtqcaS7odSFXTE2mAi9VjpQXaqhkzJ6VwjsY/Gvuh
dpEljeyWoThHzX0wMKqsDgQziJE37SbztiX+ZjzIj2RadziMgi9R+dvED2+iBAfEbXYpb7Pu9vZx
IlLvrRjciRIHq1jKeoh4pBvwwbVrA8N78sfIsUqdPHa1yW2xJYdwwn2IV/LdlDbyyKpZEUyGcJ7u
sd3HimvXLC+sy90BMizoH9sE570UWQd6nJICaAWqlcOc2lTbhTQERYppIBaHDgIjZvTacMx8WFgh
wbyaiujgBS6JpIC98dwFcQYS6d9USsP8EcM/LgZcQuL8lPSfFsp4OR0PLakjQ/Zoyp1vSyuQCe42
9oPO0Tk/Y2dljiFsTOY+mG7aFDK0SEZ/jGT8nhqH5PlD6l90fwOPfGV3u04orjqKdS8TaZX3O600
kAomRx/sUNdgfhb0LMFKNT7oetoe0Da6t8MDp3hnTo+m8qOaEsmiQLDlr4kptEqInr4mtXKs0Xen
6U5arv4Rl++nPrhnFbcn+Xt1jWO5/T0zEgls9ShnHxQVkBOWHOo8oBbE7tM8KP2fJPGRJQCWx4jF
hhqxcHNBiY/o8WZLf6y5B0gEv5gU3FxZj4KPnXMcyru2mATjxcqGUs1xP4cK4w4yg8HTR6yofPGR
YENgZnh6851xkRHqdehq9P3pLgSctKgQTLLtqjr06nHAwipYa1XCHQ/59j5PpmuUaEj4j+9Gop3b
jnG3DNj0NZbFpqnOHY6cRI6sIhCmetcvlgMDvm+DBod5uEAewZ7cJoCNToOLj/zsNYy81ATC6T9o
x1UATrO/p0jze/+QY0du4gvQYGS2DK/aYPRCKNEpfV3lb/F4ov3Dko5HYZVUfQNdrv06j8s1yL3j
f4dT6wLxtx12zZZbzG/Egh93I2YCshixsrKgQI6HolFRBj6zYEAE30T+bkR/puRDJxOESgcOXCvd
zWprgil1BSGd96n/GZtmbXWkRBMSCDIWSQGKO47xWHLN8VXSNmaI+QyF3MCeruqHX5erebz8gySm
u6VcCZiFmHiZ+AzG8TWWCoMCi/hqQEbwNPpqshDj+5w/hmqrlEddrCvtTu3D6h3xUi6RrR0XvjWO
RYwIuL3is8GPNKSbRuSvpnhKuZNYXXabOrL8kRY/6vQKgAY2WNnkrL4HArzh22LGwLwyyx70XrMx
o58rXaHRCQl9szTQOipdP7E3tXwkmWBpaXU/vBTTlnSErYKAUqL1q/wBv2nFzWXTqRvsYgirteL3
IX0M5L7y7xjutlikGB15ZrX2JCB8aH67zkKuVy4EPc73OhbB4zohsMdQZ9eWh5sCmZ6z0MTT97kb
+PJZ5XHXo7+SBWnLlrUZ+7uEF7OOxPdE0+XEtsEVwBDRhBaYO/NMnkGIJ7N0m5JjmJx99aOW4Kaj
mJqxEcErmdKorH54VtXw1dCBG5a4+dOlzGmy8iWTXeOkqApc0wRg/GUU9ckKPjomZwS69Kx2sCia
N+gPB19Fajt9yeFvQoFH4bKIl/puV8GeJRLaGSBQjsojtQV0/OgNzQrmdWKIoCr1h7r9GTQEWvJG
2yG6gb57kTkAanzRAmg5kSTh3bc0kcpLb29swgm1d0FplxvPk0qWfX5Um5ZT/CtEczd1uwLivWmo
J6G6YFybpb7TsVjp5eeEQDeSblc9ZaTR/eJGX2prUf7E6tNAP6AR0NcDGLTcZ4qMhrV9zDV10G5M
Za4iHPuwCU+OavmUzRthvjICOFKX01JgpYedRAO03FGPDb07j7hmATfmuuaK5pSo1rGzLi2VLwHJ
JSDsoMtICCHtqth7cDXAKIwL0A6YnfjKrFDWwBJ4tsnOtkgtwo+XIY2ytYdtqB4kjrU0/il73em1
vQQ6WCvm3c/V28LzlUkIH8w/bVe7gbDJVz1mHOeLGkBj6FsTBTUTn4AP/HFiTJLY9ouKb+CiIdVV
kmGUXS9NX20TrO1x/oyhmTckamYRcXTddNI0/OHLbN9Zgdsldy2TVn35JRs3dZZW9fyHjM4dWZnu
4H/4I0MzjfhjakfcT7wgG1aN6dUI0XL053nWbiXjQd6H21KcQ9tbI9pYUmZyfwJg6c7YET+LeNjl
uew03QS99GaSWy6iYC+KP5WInKT8lPE/aR8x3EsdbtFwDGKLiXfKwWmsR4ZehVme1GryGrC+bAkR
pQcs+/koc75NpJRe0kKcB0k+a3aOc2OPSsEvj2aW7TTx2w4/1IkGTUJt3uihDKoWkyvHMFtHCvEd
1KtD0udXQ0poOAiibZr6OyKS0ucMnt5ktTk3mcAfLXtXIMTmzKqUrHFphvEKYjJ1HkYulBISdVYd
pO4PCtOVb5fPoeJ1FBIVArhIR5+dAejRPLWdutaRQRf5SxlfkQTLdr9SMtIJ1fYfGGkCxi+Phvld
MiUU6lsuPqpo3FjNNoG7qsv70i4w0hfsXgiEIHSkWSqYxdlRv2YSqHecHiaHtQCTnIvvVAOpA/mR
up+EQ98UGBWT4R6VWIjtm2WpxWfTIqrwJrcAEFZ4lKv8ObaSN5URZeyv8VE5yNKrIOw2aahz1Vd/
1N1W1jdFE19n6FI6wBCrvzQ/K7a75h+lIkEvKw4R8gk7fzCydnn5dH5tpmOKr6TylI74yQTnhkq5
KutvmCqQmdF6fUkIJIT1s8r1k8C8A0lQnj986ydRfyZ/a4grQrm1jjqo7j4y2nCM0rgPZpcEgk0s
l26ljKdZ7wGo0eT0ngSPjm5y1y+fUfBQSXbu5ufl6MgISATE7Er1KlqE4P5lsfdQ7W3Y115MunMm
fZjV4NjqQFKd5gbSqqvI1FYF/Z7uxIzw2uiXgIVMqxHMgaaBdlrMaMGXkZhREDYIgxHgbAolPC5o
Dkgj8tQJ8y4tfGmMD2R/q8EAx5LQOXET6iqJscCtrfanCiO6F+Sb1wi+UJ3cpnne4lgOPuMvPOGU
AcKYnIuheu1fBSlSlU1vLXeOKUOluyf9Q+41Om+dETmm6Ca4GS/AM3JrZoEiPOsJQN6un3CN/FK0
RedBai/lNzcIEydkPeoRun3Cpgmw/bPhSyebdsLqh6FdzxcTsdXLL7VgPVDrRIT6BgN2jEjX+8Il
AxQpHlJv5VVh9D90v77mOzUW9HP+rik0YUA/NUWCsDYtZEnfFMdYoR40w824cJ+qYvcv2Cn8wv8L
b8gKs1d8M2XMhKy/xxjJUMfSRICQoj10pKCSiaIROEyZWCjg/k15UAUtgnzWEUIm6UHR1payXhQD
gbkuo3itKDgsdC0bDT6QMXmmXh8XCfMcYpBofQ80GxPeWjnZFaHSebXyrYzJSsbYpa5fJ0qQ0bji
orLlSl3Y59khGX+jRMYvkQipEF/+6ZzCqS/RnmY0DYsJQ8sFM0mPGSR/Hgjz6tew3J20wUsW52R1
M8fnoVbw0JWwF7s3ve8WdFYJaA1eMlAMZEcmNiOykneVPjqzX5oGfR8tA5EquDLAOxuaL6OL1nJ0
YIwUyG9j8DlVi/lLd4TmXqNaib4WgpGh/ExWfou1fgt0RHO3ZKm0JBbep/Jo51AfxKOCc1uBvCaz
yqO79bCUG+xtcdfJfzLxmX9rS73YvdJ/u0sd3IyWK43xRgCb8JgLuM+1onsjp4qElRsXWdT/WpLl
9n3qZcleHs4ifhtEeTNgYhrjrfYpEvzHKHBT6C6MAPrsUWazq+v7xGxcSQd/+9R5xHpItSSbB5lW
EvueVa/hqYd73nzMmYc0SuUZUYbK4b5kH3WZSege0vTwrtogcB+CupbadhObkuZklnJKVUh6+pfV
6OsY2Hxqn2Jz3sCMdWTpZEMAFu9pKjtm8N7K9BP+uGnz6tYhRZ3kGDpIT6yTzATTBHZ4TFK4XpSD
WLLvtfExlChcyTivcZhEU9gWOmG9X2p/h1EI5wIXd6xHZnUXlZ9F8cdndUnw10rgU4Lp5/69VvZN
1mE7cJfkzywm+iBT3UCfTo2qOKn0ThKg0G8pkHXb5DdrsN7pAGriqgeO5GWR+agSCwyt7nLOmYl8
r9A/4uqzJrNHgsw8XqNHnt2Lnl6Uvhe8qur+TKmyijiUFxVpznEkDzXpc3BmxpOUNZ7ORamEv4zO
YLE07owLaBojebfk8CkC2eiVXzM7BSPVLgzVeHanSN9kWNBlbfHW1wfBYc4dHsTzufJ/MKJa8Vs6
RrUtgUOqBMiLG0CrMBnNsF9AYtWzpIPWnY0XapYytVwZIXxEpcZU2lVC5hLJuDOBFnxuNaHRbXXa
gMQ73Cxkw1T9FnidRv5pkBhN6pByKh5D0K7HrHWC5iGzrwu9+y0IoOQHk6YmB+0ByvmuxLuTutJE
vI8NCU2PzRQ3Z0MP/goH1Cautw0RN5SQgoVnSO0afOAle/HVO2wr10ezIhFuhyl2O2vACIOjGhze
MekkT7mauamle9pUbNW63sjBxvLNb3OmOs0AGIoD4TEnA1waGdcLhI/MAoyfEcQqwXcM5E+QhUT1
kuEZwDiEjAzkvfrwVnWm2yitUyZvYcKJbAUI3pGx2noQuA2DRKNdVLTRp5BII1fMfZ1jmY31gt7u
BtF+NnG0LpAs0eRvxHiziqehDpkR2Zt5/Jbrt9Jm+3TJKaeBh4alduZTLeFQWkKIaopVigNBShQy
3juHNG82caW99BH4X3nS6BaMPnNggXH1YYmE4l7teOc8YquAk0aqAUwa9E5R758qDhr5YypOFyGG
tVJ88nWFsrKcqSt/Rwp8m3YvbOJDDE0yg/jQB6cId3Xeyj+C8DHwWrymBZevtjC+cOKa36Tg3e6/
ajBAE+PZoHqICdhF2aOVdBXzI0Y53nYWp8tT3340Q4MZcOqcpwLrXv/PlOMsSSMSARbahs0euy/h
xyL/CFKxHdtjWQZAOpx5pY1dabuSm1+9PQpqiYo0vRAIi1aGAYDjq/0uYtmYAf7kgNudCiyhuYk9
7BNgxqmDGHGS5YtSkwIgP9KIgChkc6H/pKiw7JMrqZEbq4vQgDWO6IAugQklyph28UYIAHPiHQym
Fa0/CEJMdnpdpdRABvaJKQ4RNvY1t9l+VnvFwdWVoHeBzhlWRKftaPKBB8xIIrXEcPKUGZPB8Gry
DEY2fjA+BXC2E6h4IdlWJZBdYU9Hkyx14lDLCPsONuygrmcp9QbgtAGry0jH99F+LxIEJRR4dfSe
6brHgGgvV89JNTpQaCZ4rXFQP9EeRonJSMwpyfarMsCB8SOmskynkSxV8SrXkTf4+A+TZkg13hKM
6ssoNoJ7gStmXM9uUQCddw+r9ZmqptsUS9Ig8WQ53/YMCvBouhJo4Jl+RJxZvguG/F3043trXKx6
uDZt4DIhfU9V443U31tjkcC0DypqCv/ZoLgrCLzLE+gE5YkhclDfkY4NecsFujWLByWc/GdhEQzL
BNa/Teg9oGXSkc/HWV3E3txX+K0a2cMPVQb3kPhST3TXWcPkpPdyP91K/MNE5r3v/2jqV61t0ix0
y4xGOzbeCfrCwrnBtNKOnhQJcQrqPYkAIMsOT8yW6vCOupJaF15pB8ZKDNmSVImjqwhaOr5rrceb
QLSeVpH4VpymjiWgGMwejYMwhrWqBie/+1ZJOgdFuyZBT64xJlnopfvmwqS16e4aMJiVE1ZP6JHK
GD8PWcbwmQlcOtZa77A5ECkAKUsc5Nk+Uds3CDrEZS60poRlHDgV3y66fm/r40ZPxm/NoNDuk4Nu
9K8BGb95DS2hxTaAngg8NVgG3fCto9dS+kOo3gowq2iAchoGD0RGiuEPzpPrYGhf47pyhQ/wWw44
0ZZuWdvrkot1kBjZJtJJh4ZmwJ2mDMhaiCCx6grqA2lxro5des8VEjJF52fL+04/1Ea9bcPIUwvx
UkOEC0tpF9nYe4zRRl0EIxWpXUmzqujKyljDWbphhiWost81Kf3wy2dwwyGTFwim644m4HxwzRao
pvI9O9NWMz98GUoQEYU2GCctlEM2Q4RFthiYykaxae70tSRjZFiffevIleADE9RqdLGeE2rMqZcZ
GHgW0PwMAh2RlqRj9xPazxA6yHpgtGqpZzmZsaPRNnJtHTq2cB0X5M+gn27x3xyGdxKfrqoCopyB
43c5d0W+LXPR8Is1D4LlTlgAvQe+dQBpfG1C2jdl+LXyfDMl8i5QUeNU+mvMTKynp+uRvTNY8Ppg
4UsxkaokvmbT8YJUl6PvpaUU4cVgEG1Dcogv9AsSRVzFoFDNhaeJF3vE2yvWHHQLfgXLbVbyc9hV
HqT4C/6uZVU6w60XyjYfiUpsKTrJ3JTiQylnbgy2NOio6+bCnQdkr77mjXmA3RMNe/w61SbeHTes
u3eSHh5gfIBRcTArgdu2j9aGKCsYBpJUqA0a9+K8xUXEtSvpqpt5tgoITS6G9KwG2kXJ9CuJU2Q1
kqrmz0v+cbUzkt2kpC9jMoCtMcRC4/o6DLisYVrLUVCp1iGcu8LJcnGUx+4MaZAcxGbTz922UKpf
keHMkKvHtjYvum5s8nZ8GQG7FYAGo+hPfdVQLtwbeABU4DP8BxzYlfajHIzPDMVsgSMXlgcdM/tJ
pqSqX5UO9hqK1VZy1G3sN89531+CoPAMXqkgGmsalHOaFFhbt4c5HZBrQ/vQ7VvPIdayGQngtn5l
9i3UDzyDZCcT1tHqbmLJnICfHBsYNEXAMC2xEtih4CcH7SgL9lX4WryE5cHwPzJJdZFqL9dHbdAd
8CltBpINBtmEbUIxigxn0lDHL24C9vBKZOZqqG6ldhLaDzBnJJJ9p/pb4mjLxeKsLKKTbrb3mSi6
emIgOEubuH2tS1AOI31SRhTxWjD/JgmJt1x7s18cWp8npYCfQAzIpJ2kJeDaLU5GCmINGYe6sKJz
JKdw5DxSh88sxdGCvJjGRLdr55CxAm9u6o+BGDiVj8OHhwnHiGCXjPgIko1dJU+3XUpGJ7wDqw02
CRZvoNhv/dH0gaYWX+RW3o5hTtI5gzHbYBpgI9smpTll1tRTFpo8yA6Kio7/qr3EDinlKoC+XXS/
Sz5IR8CjqiADt3MCQ8ibo6Zdw/su+3LH8qHUjk/UREd4wy9z2azgTLt+me4V8TyeMWFYq2O1NaDx
GIgcC4HHFpz8zg3q/DDivx3e10eSQ1be8Utbrb68N2+1+vEi5+t65GvRzjuursd29Zau3t5Wb97x
rdnw5/HqvV2P17ejt/yRr7zeGR2+zOR1tfbW2irakQbiXI9f//yDxz/1zpt3rVy+LSNEEaaHixuF
8sxa800v/hXPRGg9KVcGyE+W+4Pzlgv2fxEb+VfyupdmNzsM7Fb1IdBWmTceYpdprNc+M4cB3d0z
O1gVp8yzncjhd23Xpjevq03r0devOG4X0fBl/MF3D0EOaW171SFpZtd1XE0OvtbKM5ivdfzCg2t+
osSK7FX3hWJcI9zrW/5gtKAyqGB894mZkf2pfTco7jWYy/AHkUKsYCiB7WLOp7GpjSMyFrVYdxjz
HfODvuabAdqxClmV+bahlvRBqcUgmGV13oKRxcFuMcBn8atxtqvKwDPplKuZirsenBjnG8HFa8ba
JsQ821gQrZ2mXvOYc7ciF6ZM9n4eglpP80EjNNdnHeniOxS8efVUziBLQXPocIoQwM0RI9heTAcN
fwo5fZMZrWudsgigFq6O3r1mg9h2PiTa/r0g7ZNZwgbL1p2R1StFH4BvmaZgCiaGYGf9P8LOq7lt
LN2ivwhVSAfhlSSYSYlUoviCsmQJOWf8+ruOn3p8XfZ0dVXPTHeLAoGDL+y9NhhXhxBCqvyVzdI9
ZjwxzjAUabMTVLQj56tmGXvQo5RcDAzytS6jGMYTaUJrq02uTm5sjHF+z8LASwF9pHO3Mf1sD6RY
8BhMCAmrknpk8NKVgcOzg28TlBzK1ogQNdnok4/IFHpQzJoKUx+CDonqB6mP22YANucCC46yVYvp
pOFAMBWxcMZ7x4S5oo8d5p+y6iCSpe+JfpJIUuVM+OghmFhmIP5qmTeEg7kxQg3hKTQX57tzeHTV
dm8ZCozBFxnPY6v1epyJ9qw/u/Ykr2yXyYwLVgP1QRJj5IsG+mvE/zNojHAAV7bFd6e8kzaruGdk
kPbkrymSSF2MAMKWQAp8HJVgxDv15IzJKc0XvTNs4MduqsH2hJJthtzaddETRe3Kr/UHB4WLBkg7
Y10pQEBxsPbZsR39Y8jERukZSWPsoM4PiYHqCOFtZnHRlYRryiw75aU96RuhffvMYWzoQFA2+Tdt
HeNFaGtGOgU5KilciGjwj0ULABHmvw1PyRrQ1lpU0kN87mL58mHbpBCMkJzb4GejbjAR28Oyjl5d
evYqemMOskDhQBY00p/gmRDFhQlGFErZ2lw2Ezh2Vtk+eAW/vTJZRDulbFmCSaVRoKnLEOnZXKrX
ybQ9I4ASyHhFlnMtkxEboaIZ7BspNGS43ciT3QiRBO8AoEckqA7Zq9Qy4+jm1aMxfoAt6SRLU+Fk
bBhNn9mnMBXg52wkFaJi5Gf2V8KTLdXa1TWfEqujhmh2mG/425HsQHwoN3qKW/9pnKndm3NunQSK
KT/eCPzs2OgWhXnx7dc8+DSJONWelOSItry1bm25a/NH/iLQPnE3riTjInMA9zAXzu6uhaxmIMXT
XI0orByKRASQQhVLcNCLHItrT3jkDApB2fjMolqL68nO3hXlzvABRrFvyTcjoGvWW233mlNCqAEi
hY+BmKR+1U3XUTxJVZwT/AgSnZvf12AENe9hpa2aSr5OjEOivcS86ft2h+LRTp8zZkEp9DEuMWEF
x1J/T5O3iQmLeGrnDlRmfGUrp8aMqQy5+dRUFYdEcYytZyQ864SjQSUKlB2CzyClLr4m1GARCqNA
s1A9Y7diP9cO2hbO/qiwqqYsnvGdYfzkkxfWKy/x9VQQpUivuwp1IllK1jAn6JEaDVq9K1wZRMG6
QD/YuEhQ9HFXIlVYdsWPxOZtULfPZk2CFyhYezMx55v1myMyHO7g8lyVqTa20tH3koLkKICDOd9z
PVk7nbgeGw2Jlm3m8Y4ME4r/T2XM9s7I6qPKONwRSM5EYLDADxmfI7VKUTmTsb7EX1X31srRaImk
gjraBvhJrPbFst9ZlyxTxPI5jytzxKnqUBdJjQKBpFz7b7JmzyWOtTB9GHJk8VBhZ+W9h+Jmvvas
bkP/xaWhGBFxOBa+t9xYSkaGXHIBzlIIQetsWES8olSRr4o828nHRZFuG9CzDuOAIqItPWfMsVLL
i7Z9/dby1+X0MBoIJJR2ydUZkyeMuSuTAmsunyorRC5KsWG+SXxRggoyLtZIRhPOHYVJZMAgThRC
LnsPgFpxJ/s2PKdIJ46IHeE8EBAhdxAHg92PziAnnrJFR0jQeAu7sxv/4IaF7roNkeIqvKYRodf+
E1slAXbFOoQcOGVBcsglDXQqoxSVNyPAT6N6dmgjsvZzVoa1/Lr1FChRy1Lw5PZEXfAGTxGG9KTL
+Gzk6vkAJ/bRAOQkRPGCYEOdv5HhweeIKn3nqLh0xtecaWxZIGolFclKsNfE+0Gd9zMudm22ztNM
IqBE4LH8r8ULf9emJj8noV+aK9nZYXYaKKunp7q8+hH8p/Grq37Nl2omvtDqeol/S6gVTKNdKazd
ISfDS6V7j95GtdzGpXtTKYZDgiSqDL/D3KOmci6m3q6E5hKqxdhBca5Wfqq5vSbWrWQ9KHF8bN0n
EPYHg1cb8kScyrxHZva+79AxUVSxwCACsCRZKuYYzsp82WNaCNPOq2Ev+qm1biILQQI7YNARTBa6
gmInh0KU4A6xvhzWzDp8pKndOsHB5a6QENG6pdpM0ETmxsrhnx3HXY11oSbsVkOfZQLZLfh3lTGG
Mg0hBhNfPWgfYOnwJpkf7SD9KqZoRzTj0vfz/WA7IFWmi4qHIfTRXend0hEuf4LjBfqfo53C7MCM
amCfIbXjdkerTKdfZp9xdGtTDUV87zUJv1bdH3rELLNdAzPVnoX77hpbm1+8pYQaHHVlsly3eUfo
/a6abzYKjcIesV4QMF09l70N7gXLQEF2OmrUDIG1yJgNMrjH4a4zyp4hbiYxlhj1W4ICBVIglr7M
9R/HND13IxQ1z/zZir1EboCafdAQJYlU+dUcxZNCLHXP+95uz2ZeQplW14q+iLWfZXjHyWtGp0zE
m9HWlrNiHHBbnfrRP8xR6uUQ2thStGZJz/mhDUdDBtn2b5wr0GbZdhDoV1Cx8s2vA+wRDURHUk8P
CpjEaN4oQt2MzWvM0zFPnQf4Iw+UPfTAJQnunkYHVLoTRtCfk/kq6vwJiXgRRTsL5+mk5tewCR9H
5mUZuiOJz2jBLvutslLz5KAkT33CzFS51XBB8fLCMYtZfse4zstFmp9yPj6SzNrmycyatVFyKgUK
+S0wTFx0vIIJ7kDRGTotNkQ+XB0wvdrJyVJhOHtDmJtg5uRWmEtOqDULSLrkDyb1OjdPSKqASpPs
Nx0rx/EQ06EVMKQiozn5RbOmsUcMgpvHfxs6YxXKK0f725Av6Tf3VIm3FSWGzCECvwgCsOTWlWMH
NSVanO6yYdKr6T/m/ou8uQ87sPZVqp8CEz9kKR5mlfTJ8SIDJnSnPlIx2tODP1CpY2Amo+LD6TTq
LKDSqHJhhruJASnqIrMA68lGzhzt/Pzuz6vEQnCdoKCk+OBn6G548VFjWYq2kZmGGmNbg8JBSQ5t
fsi4GWcLXF18DNP+FLRHi9mrU7sPRvUS6wcWuLO2DnyAmsgA4cTA5qvuZfIY9OEOFDprQwgypcK6
PQDCSyRIlRAKq0JPyMRWypjUPtl0dKRFxV6Y5M+lzEYdBlpYQ8H4wyB+2A2j/211iGCB149VsorC
AX2re3SlOrKwj2MO6tVRdzL4Ls+QqiY8RqIi51GcwQnShvAno02XPRTLU/he1EEkRNliBVlRwS4k
TVOJ7M/De/CeFdBLHV1y0/uraP2z3xdPuvSITOEu5CvB6CZfqiNrlOyC+O9edMVaqVCcOu0O2OXe
FH6HpS3BWO0zMWhe1bEDgbYLU9wglbmWNHhfGznSXyzyKqiIlOFlDHhfJEB2CPFSU/xaAi0yg+64
h26rknWTbocCvkU6X7Mku4T6oYn5dnhnJTg8S3o7h7GKTCmY+9NQT8eJyZo6r9vO/wDPvC3wXvRx
bCM0odRxpka+Pr1x1vZxolCf9VLoc49z5LR1+FzJQG88HsXOiV/04EUmTmQ4l2k/wqDeCF4CClct
STJqug91zL2CfNIwxnnvQM33R5Ye7rRrr3l1aMzR8/npQ3oh55AkJwDp5FRMjKDH8aXRv5pcebSq
dM8lULDiodLvTm17mfpTyPOVxdGPgYW5syGAhunsgKyYjeV7SIx872gHEaJhyrn1lTBgcw2UKNPD
ZdXH/iqfmOIktJQ5Kh5zfIqA/s7wp5V0YBRbN6uSAA1/wNtGb19lb0Z/Nwm04t6QmfOGeG5tCRdB
LEGQr1sRjo0TUcSjp/Ias40HAdWe9Dnkx6a7EwqudydUgpVIga1XigOznMM5rJDIIYHJ3JAbS+cL
igb8vk7/Mg3Tc2AxJ0BtxjEYt0cN207Z9S9lG1+tRtyoSuGac5gLPT/Fc/gZ5EhjdXGvKIfnKyez
ls5nDbl11fiPRaxvWkVb2OUHnmNE8k9pof0qFRQrY46W3OYwWYOZPAeVcZU3W5/Mx6hsbmmA/qB0
veyQ1cZxtNx14J4N4e7tYdv2hJPPmLUdDyU0nN7wuy/uwRh9MiXdTc20K4X6YFbqKceNfVMtdhFq
cGALBVbyuyts0LAtXpfKc/wDK5xN2j07NjPvjh1uHx0GXzCNQ3XiAzMZZ9cb2fxus3h+jbBlf0Gq
nGESOu7AtIxlJM6ydrxVOroMyGZWuWErbZHs7Pq+F9qvRXyr0BjhUpOZVD/YYw6mvgSGz5GObopj
pJ8vA/ehyvhdiPQjFfNFzs8mfdigOfbGHAV0FSAfpg4zpaaxekt4GUbVvB1q5UhvhM0hgBXOJIrn
O6OhMrA+BP05rcE27NU03zkTmijVf7Ld4julfCxQKsv6woRKWfmXzuFjTUeHj06ujFztmLRUE4mZ
A6V3TYBoGs2PVsTmEi9oGL6WRfxYjsOLIs5FlqNlDDxayBgwDx22BGpmx74peZdwFTNClonn1e5j
Yy1jFi+80xZV0Xga4wNRhiQ/tMhFo3U/vXUTxZw/gqefKMiEcsozEM5ugSdcfwi61yyw1qZ1M9H8
FBW6fLfxMsRgCYRiv0pPcWvCBI+Q6Bb+2zydE5pWE/WJxfnI0hoxypovp9G2uv9WYfUVsY5ilGtd
mxi5NkHKO2Hrxy9VfQmsH76G2i9c2SMNhP6qJuEmTHSoytNFGAxVGc5W8kRqA0/rjdVoKmsRodlt
3GvC275ESZkN5UZF9dTja4iffGwHulI+plZ9CefmIwjdFWJhz2osD8Md4YaEhKSr3j8PxAs4MDqT
XkXUWXrQFnuzORTt3rVvmtmswqRZDTFHrNAPbjKt6SMZU0m4iQo/6LMgX7XjHqwsHZdUvxpm78SI
I9rLKmNMy3WKryNQnYeR4EkXZGOehl7muruAhk3l8pWa/RA4g+cneGdSDX0D8p6ToVEdQuzksGgf
4zZbI6qMeVI7l23fFVO5q9xGVq32R4Ps0kb1Zc3rijWGM3xGabydzUtsw0f1N7hWLaIRiQcUuGHb
Hh70LeHxqf0J4UnA8fLkFhZGvy83vUYJjsv+wv/OVMMbyg5JAzNP6hNZwVsVulv0DWJwllnMKM7H
Tod3O7OMLYvNTL2LTkK4aeA6GmDxbuXAu5t2oyBcEeBtdQCZY39lWJGVOCEZnFUAMduCmplBkZgu
FoNwkxKsvo804UlKZmxDuw+LRHSAWzt6mx6Ra/5TKvryJyZE6FbGYj5O87ttIE3RSepjwCsDDvFG
CXTHOmPPnMRxu9hErD4CRi9jOO6Y9eQke4O0HPVyA74oQymNDC+TcmftVIZMAogWrTs2Zhjy1zWD
FMpsRRs/CpOlUv7wd52a/QcTnqYjTQeFBZNH/wU+/A+UaxKdXgirsuDN/VCqfT9M2Kr0nevOy1PI
zhWb2DrrGCJ02rpcCUvsKk44hURgjQYajD0Pdf5Wwx3m7+AXYnZDAcNKaYmh0Rck75BA64tx2Ues
YUhETZmwFJn95lYmJtRipRs8lii3IqYOTXFhM3CQ9Oe0TFYItFGzZotGPYuAeVr6PYSvOYiNJrlr
2kjSG4DbmEmk/k6ucN5qmxgSUk5yeFo9N87PsTA2zYi+ysKyda85nS3CVGiCRQCUJiZmZZx4mQJv
r/4V4vQrP+y/bAfMjZqBoQICP7Ej5i9U/n+uq2krocV+HouAQPSgpuu+x6Mffgfq8yjdG05zzLbt
dI3Bf8lpdIDXk3YcPlLAnGKdjP8gWOp/+qIN1EY6Un8DoNNv2EwaeoKHZ1ucjCnbinRcE+xVmVDP
PlRlP6Gi5yXLOaAX+sqZAnh3q4YukFbZdO+8sy1CK4k+uJj/4qb/P7SmvFKmRnoGBAzcmNpvHyya
tajgWBWnktkrFVpN0zmozorJZ1PtVKwNEnhmSvdHD68HFXpLy/+Px+BXqtbv35etYmuCmSOBHFLN
+Z/vi7Tt0GimWZxC5gFasEoYiEbWjXW4nn+ioCj1Y1wPHz3K8iKlCVH8nYaKK+FVw9f8OY6K59rH
lCceyamTPUt/olK+yNGDtIvWxbPDCCdhc+S2m5YRvkFB1UY/4obZ/GvoknzKAKJhCmeEXsCMLkC+
3bilyYsS8LTpLpRjwUTebjaKzwFGS1tTwSCyOcTwlQqk1H66l3sEA2Vu3oaHZIq8PBXL2dYYYn6p
5iWJrZMT/3SQ6qSzQ1zoQz+5CzF/WTbTLcSy87mnj0jmlyl9LVgfmWwtRoMp3Uct7j6Ka8scGQkh
ZbQF0VwRJY1UT9B7sgZspi9q+EXHfzVad6GXIJ/QLOukrqajs9AS1M0Xs/uOxbWTNnmk7RDAry6c
CnVESMj20kYV6bnZzYlUUlbNtdLPG9NWv1nubhNC7hNf8dTqK+zJrH0PlZceB1E27hzFPSbBs9Fz
8lJ501dRi0SGhqDqoAbdKh5bpu0CrxxHKw8bm6dFNI2nyPoIhb9yURnoZDSw05qU+mwcOPulo3Ia
KWocNiT+vG7S+c1I8gU25rVmWAiaqm2K2yDktmQp/GSEOiT1dhWCOuimcefiJnHwHbW8jrO0BjGT
ISpgTO5MLbJYtoRXRvTVkHicjyui1ejOrwNsDY3EbWkxZgg6RWTr1uMqyjpKV6rwLPlSY2CU5bjL
MxO+P7hTVg5WFNEAvJT6o59BgSmOTgospYyuQZtucPz6TbZus585OvA4TlaKHXh9sS/Y5PnaDSFJ
w5y3S/YWWpJKOrZe6oLDfdqEAzld9IiIwp1h548qdhAeRP3JCX/qLOeKeCUXFNbdjHE+sUIbgvnR
RxTk+tk6wQUlbdvYQlfcPIG9U30Tu9GFnOgFQSA8UpZ4oBePuiOKH2jsYQksGDjKG+ITvafs92kc
oJhHZ5chR94eKvcFpVPnClotsVQ1TEUnPI4IRxOmW0V1VliOm5g7zHsKd6gx51WVXlU8kyIxVja5
xBJHP46vo/ll8L2BfJeeWOZxCOpZaSSiP2pYjyhG0uK8GBoHQc49ebRhlDPjMAgnmeqO6R4jHXVd
kKGjddV+CEpAXj1RStU7b9iHWA5+HUSg8T5xda6Zg3MLOXTzQnu2NGkN2yq81iRKG3QNdnnuJ/9o
4aOZWY5smvwl0r+VCElLjZnE3SKaD6U8JMLIp67pxyYKO0jnLvvbX8khxktjP+TaHbWia0qUgtAh
jXBYd/hp/Zw+Hl2e7Lg3VaNRxfVQ6M0r9mxuhgEbmL/WOr7rsYDc8D4o62DItrXbXEx3g0+PmWvS
fU8sJWNxpr2rk2GJcK4/TsjMLNa8Sn5NFBiXg1xcAOsls5ExY8Umz0whEpt4lhJ8vVgBfbSlOese
oKYJD3shXXk1/al40+MHnzovLXDKI01Kye9TMrSZOF7qxr0Yk/4SFobXR2Tau8Mi1jESEEXdkq8S
ohAb0fqbiXXWitcCGXcFPqBwye9tJ5Q1R64To5+1MqOkbn6YmTRYsGBAcJfb+Tqygg8j0zZluZlw
7eLAdceB5EG8tX60YtI/dhKzgQUjn9bC/xATcX/Jo4QSBAjdm5BmhydTjFembzHOuTGleXWBubCf
nqBuCunPxa2IQDVBRAnkvmXVhaXrZWTTDvkBy6qySJSKfzq9Kk6/aLM3W1HZ23N+hemzVW9o+PZz
LlF7nzEq8xkpsg/eoA/4wYUP4lnWYZScY4pODf8WCqmpS580W3hW4j8r031ClOB8MDvRMMbl3wQN
78h0X+oRGR/RzQpwKw4UILV7yOS/2Fce24hPic7brM1nY0x3ljlsxm58trAEyB7QgoESaCBkq3A3
OydXbQ/BHJNJHGOjbnZBC2ohMJgxq8TPKKiKyq2qKQc95ZuvrfWkPwsWnfYMjTri88exhyXaLuPL
jM+wfrfDgYVXtabmQ07vqT4NdjYvIuSJicBPLAf0NCuKhcZTK9ght4siHZcBDiZBf9Janpk/2vPZ
J0irgVwEPcHNtmN2mxgJapQS7BRzVNSs5hO2e9kcHWPm8I75iWtv2aPgj5N8p3WPLQ4b0s/WMivC
qJ9Hy/5hu/saFslhYJmhO3RaiDC4u2YArGoI9vWm7Ii/IB94FD91VGNm1gBKd3Yajh7seAiVbTSX
7D4HGCqcJFnN4WLpXnOIOxWrv++NwXcwfykdOvNnnuuJGUI6ygzgs2HEiD9I68IB6+NEiome5jo9
ju1w18Z66U7P7C5/oeYZMs2tCU3i5jdsFzqO9n4/YoSJO2ZbLIlxLK16KvOAgDfHZhczex29UYa/
o0KwMboHW9m2MWyGcs9qSDW3YJx9a0NnwkAKIkgxLVkD4b2ziQ/yN81jvIn8NbWLim75nRj57B71
eJeXyWfAtmNkGMHNyXm1qrbxvC4U7nmvjj7DfWedhof+S7spnBvD2v42Xs23+NlWKBvgOi4aNveQ
uxeB7tkoK+rVuUZ4+zNwcbovnAMtxvyIyV3rPcvcacO2UT/hrDBeSux2V/Npa2TorpxUmkStdeIS
TIjAXHR7g7NNq/MMmELjb0sGpJ6QfEJVutREWIH/aU956x4LeBB/rzn/XzqALHyhlehYh3ToKJaE
HP6n5FTLKHSLqhIneyq9ikVXMu+HGY2QsffdfZl8Zs5P2ui//9TfcY3yhzo6eHxGdJiaf+/3ujlt
zCo0TGAzwNeB3RGj4c6nyE/XOm9bw+HbqzZ//5nid47Urx/KZssUxAzTFf1WXAdFpnc2RP9TaO9G
8oVVM16xa5mGnUH2l0qMFEg17RIax7k7xPlJKzzT2SF6LhR9jYMFlQmCOq1amRH2vYYCW9RMRmzW
AWgjHaBdNhJ2ldf0j7h7ISbbCu5lta5Jl2s6Fk7AcKqR/UD0ZVtAiKhsu8YzhwPYIu48kFv2fpKv
8sJ/kEfk1Bs7mTH196tg/M7k/HUVSBkWhuqA5Pw9lbStGYHpjVRQMC0zjVuFC5njsCu+tfwixU+g
rHJ0coNIzqQi9cq7Le79cLfFfE7mx34GrDndHCvaZCcEkUwQNM9hY6mz2/dT3WuZmMcxPYD1PlYv
7ZzuuokMWrbdTTVsozr50DTFU4h7/fsv9scbmRAnMpkR36qQwv73Rh7CwO70uZSJvPj52OxCYFb7
56TZAZPLmHEMmwrz2z9+qmR8/tax6Sp3sabDe4c9+ttP1cpUVGNXcDkjsQt3tVYhmKgXHZu5GBcq
FOAJ8yaDeRzAtfMPXrH2B3cfCWvIJgip5kOov4E2myQcFIdX2Ck0Qc2i7FHPrGY3VJjoHIk8ZvRP
H5aUzsJQ3vDj1MrOApGW+6H39+ug//E6OBpZ6ha0ZnBK/3v1i8jRE9UfzVMvGK+Tn1Z9Z/M9pKoo
5AuEN6ZJ4zJylurQvazk0KRgKvrd2HyiAAIzzd8THiMb1nnyKqexGg/UPz7jH4YPOlHmlm0IWLHW
r9/hP0edgO1VsZw1T84FcRkkl4YhNFC5DGFNeugNlFDWife0ND00LiSoI9IfxrZz/9xjK6YZK5J/
0O3cPzyOOgMRncABjaTg309CAANOrk4NeCiINY7+UOCTnkYWHy2+nRkoNMstfQ5WY/jZMs9H0lN0
jOUwZin1zcY77dBBSRYnOZ3R8MOX7SzBRi5zgJDxKsF+bKDcxEEVCfCVhj87ZcZn6K4TNvviIS1Z
pyPVDpkMpv4HUUBhdxuYUP/Ups9ghE8jPlWSO9ElZY/srXE9MzXt7gXDzKp/jBhdoS5ear7O+vE9
Y4CXPgJmiPTXWbmhXElq3ocshZyXmXmmfZaoSTL9iLuls2QOngCwK03Kol7mwh7hQMqcxhSElKtD
soHuPhKQpZMj9OYzEUUVBJyug3qtrRDGy8LHtb2K5r5X7goKuvyxZP1KU/v3W8d0/nR/83w5wjJ1
Ydu/vsf/3DttapmKWWnGCall6G6V/MG3zUPaeqI4BeQUIPnrY36P6NHiG+tRMEArW/fgqH0Lk7vP
kTC981orcIAkoFIdVGR2foPziHD/w6Qwj5TXxuUxCf3PkDTWeWahpV0jIA6JVC4jU6y+aE0XYbQu
yEW370Hz1YW0vrrllZrCt28vEL5ju0HJiE81ZJgwNFhTGfO4dGbJ42giAVWfzTReZ/Eleutgypj+
uXfbpWmlu9p/4c2o9j8iBElg6L2x3GmIaGjHJbCAePbFQERIF1xno16J8zggKEHHUDIyS5zbkL7m
JmT6jO22jcP/JYpeUxC+WtOCGTR2krNFm641P2rlLVKH5YxM4RcswyiXNXLczjybNHCxOOkoE2w2
tX1LCItf7qy63w6Vts4i5uHZFuQn5AZcdYm7aJSrTBEmwkRiXbiDnEtSETf4XKOAGo6pe4/hd9g1
WEBq6DSPlxmy3U+tw0Lc+F7T86+ab3p+C6D7OHQjxsjToOPGrkugwQPoD7Li5FyFSeWE30jBJgeQ
qCp3ghaqBB0JOUQMLxCcyRohBnh6dP21E1uINdFVBCpgnpWLtGNQPuXvVRjtcZ7qfaTCWEUu3avo
yIh9J8tgfJDSIVUq/tNXS/+Enes58XOZ83RjzsUNdcBU3vsUkmlwSgr8EJDI4x9aj3Sz2aiFehzm
aO37yboay8ecdrdgfAaAD0mjuya2cewoQTx8dImxRi3i9qsUFkC6NMASmLAnvfbVSlHib0b2I5AJ
6yWKa4YRWU+LvQnbtW9vrXbj+h43FzYxFbt1H7IJiVjykOflCriFPNZ5uScttetP8ZMmGsMLiuIL
fBJypnRLqjhmWTpXCn7Fp+T5dHOkyJKzoKleqJsbkxuhQV6qiG2CjCRmIAwSZqXhu+11JmLm21h1
x6HKVz07xyGcDgqkjJjbWoMY4QIjCip3SxrjeWrzraE1zyWwk+4V1Qozb5qFGvJ7KDSvLsjFRGo3
Cm2XIFxKposh2Dr3lk+gmnLSALxP/SUIthLyqJX1jwS/rDWgdA8V8Hwoz4By8XybDOMy+Eta+Srj
iyJKOQ0CpYIMpG4egRuo8WNU3bX2u4WHqRT1QusSL544DMHrNOkx1xLCW40HNUdAQAtUDsqwyJwB
El76E7nUpgiyc1/050FUbzJ1upgQhIwtqKjxtRaQDAqKOAU87jTk6OiKfQ+EAUQI08EyQAHphgdn
/E5iGjyKXSNRliiuGDAiu2YCMM06YxB4ggAQXaVYU0j9imEJQ2In6+EypxsMGPt8bACNo9edzhMB
MWxe54D81gIQZsmQwmWaqwVv/axfHeavVgEpaBrozbJnG+mlzx42pqFPAmx9sd+jxhhMz8dNLCHX
U7PDCQfUstjrU36ugU7EM4Qg/q+GMVmBBAvVqwTKjMouZGQg7yEw6zrls1oClnPjByWKFlnzbkQj
tXrl1VKXX2efcnVndPcEmZptBmzWXBrIfpV1Enb66SaftXqwidBEt3xzJHS8m3daes+052rmUAA8
GLAOQ0RVSVGzgwPV6M+5qQAHA58PUyXPyNSNx43GGiV9w8EzzefIrk49KUATKhVemDEZ58VIp62t
7SxCmdgBDnly3A8bf1F3nuPgmLUTSJ4VWq9ViwJajZ4Uyv9KPyZ0tenLNJ1JxwYOAw0BJyPEJdaY
CAIMyWRxC+cTkgqtKQv4rF1nMMU1ZKJWe3FFsSn9gfFuCNglWSWteQTHlvAi10D/0UEDrDDUfwVR
2b/T8Wk0dEGEkEU4k2vyx/9WhJHPrdpMlnHCsFkDemF1K+IJGeFTMd8noPMhdwD938HhXGuRyDvT
zJkCpk4xmf3xEmOcUTKuy3ASMCKFQ2jq+IqT22T2TNKuon8ViLZjBvZs/FtlfNS1wSt76IOpWIfz
bvDZERoXgmOWLkOktDdXlFTs+BEjGBrzUT7XtSCweXJt7uAfXYF1xXSRBjrLSgmPaUVcNJNjB89z
Ot94OWZO5ykIr00sf2i6Jc5u0J5rOWeM/GN5y0PhTVG3pY86JnrMGFD1F7XM9+nuDc+UYGb198rk
T/UjF5nXMQs1+Z//vcolMWCq76vUJSytQC4QK7XFO0J+ABCDp7//rD+2G3ydFiQdhnO2+dusoBZm
WJZ1b5w6jCCd8pYhd0gfMfKMNULgxityuQPKtio7bVC78m0XUkbgUP3HB5G/1e9dF2kwGmtNsiyo
nv/3t85J1i7bwNZPIirWOuGpEoSbak8OKswoMZDXPefN1XaMTRc329SdliEAmH98CPUPdzgZfFwJ
h5Wdyx//+ylUH8uLLsEYLssTUP3Z5FllhOXsY6L1EZwnwXJCdRprAIqxJZpTCWCulOVpi9C7YWCk
oreTZb7T6NTTw5NRIJ4wIaVE98g8UXMsFYTLE/rIFNBsDXQV9DyWXj06Z/F3CdNjsPsnLYIYSn6t
HtmSoMh6sty01Aajek2mUzRI6RXRvKk8pkF34+MXa7tvnkyOoAB2RDhkj6WoN0ynYGUqUrRjvmDh
mrD2VGJGFLWv7TOQTi8EyyBZ6hlvTEaOZKXgFTGhN6icaTiJeC2YxA8mYGPyFwmHjn1rB4eaeMnW
wV0Ub9P4MVS+Yv45tnCODpkH207y8pRk1TnPA2/iAYyoeKccPENCimL+JeMCfEnoJonnanGKy2f2
H1/mH+4og9wzjQwRXagkyv3vd9kqoiTKRNVPY433KHyxaQup50sG3wK0WsfGhKyNwCDLVaEwFE9x
/48eQ/9DM09utww6ckgdMNXfPoI9CjPAlW+c5M3gOl9TrF1MUcr5+DLIn1q9Js6kYLcksbmUXzTy
ncmcyPj02fPFSPFc4MFNyBwLmZclu4GzS6PIqsMfXO7E+h9PgPhDU0SSDM20Stfvar/PkqIit7q0
i3A8548QQFoG1i4ToP6WlI+RcgStCfreRLmT219YsqcAuCcNj28UmxwCflw4C8YRT1VpU4k4z7gf
sOsmeFhCxgh4lbp8rRrY9XrI+d3PyLlGKeYfmoGMVwM3zMGq7I1d+QtQNStYmVpzdyo2MO99TLWD
JJN3NnPGZQ+Yy+mCLbmzLgKd0F5OAk4tnJJ/3EV/uCAW2VymzgTPQtDy24nQ1NocD7OvnYweetFx
kJwhTX2Lpr0CM80scZLtW8AYHe/5v//oX8qJ345Ey3BVQQ4N003r19zvPw2q5ZcjpoFJO0U6T6aN
hBDmTzhu8gerbR+KKCa/CUpMU3kqQ4SRAWPCYEayvRq5cqK+Dud06YDwN3HQlIy2uULRze6cdcUI
ocAzbyCmMxwo++DOqkNrKttpcsDePWbM/iot2TuNcR0oav/+q/1Bm6GRoK1TTaimYfy/GUmPpmvW
4no8Zfa0N8NmbSrH/+PsPJYbR9os+kSIAJCwW5GgE40oylDaICSVBO89nv4/qc10qSu6Ima20zNF
weVn7j0XSaYd7vsCIQn7D40qlAVYilb/G+6YdH8ZWGvyzv1+ebFamppALK0ZvKE/Xk4sw3kU5tFw
cLSHgT1PD+F3QBpGtIYk5kVkFzukZBKwvBAgNlY+R6ET3zdIQCVbvPibVkSXA7V//yBDTnAdh/xZ
+UH7x/2eRN0rahkMByNMljGKg2x+1AJocICXAVfAN1arq5bDQkhZgFFWwQR0WWIYFnQ4VhDms8kd
ZnSJsCnYZKv+mKEf57NsOfgZ8789nn++fv/3c+VZ+o+fC7zIz2dFwZPvWmerttZDMGxcucDUXC91
6KId6KkYMLqkv51haXRMirRsY1XNWs8fmlan6d2yIoRBLDBDmpeRGM/IfeVNXiRKuZLvuyIZhFN4
6VhY4AXywrxe6A3Z43O15uhpW8Rf6EL4IJE9/N8P6Z/+PtPiXjDHc3RKgt//PtuALg8qfzhUeXAW
3JKW5tmXgUti5RtsT93hL1m2HE5/eAT++W/+qLA7pbaykg/OIQv9fY1FZ1LipYlHPEHAAh9lNSkl
84GcTVgCATG8bZ1kOQzhsZlcJOTuqvUhJbXiWJE6OopP6UWelJ3fVN93JnJhCG/RhOqw4pnsu/G9
CYui65sFetfCvoBbuNFoZNJMKpQ6nrhEX06MvMG5DOqDXj2R0yLzgRrUDyOjsIldMcyVeQYwwfnv
/jKLo5ZfQrBEGgSad9dkhx59OChZex1dErpo4MjTdI6So8ESj9kto67sZGcITMLboL5mGi596+rj
Xeh5EAiP0iUpS4WJ82GjoOFjFH73tmz3+tcgAUuWPwxXBSdMjRIK/ygbOgtVq807nZyUkQGOA9BB
xecUP4gcvScLWbha7LphtPtkFRxmce0KHdLjB/hiIKQn+q80AJA/ZEufgsZeqRRr2UxgYfYBLxL5
UT1+jPMrERd9RSLueDe7/s7N9GUUoDRzniUN0JIJHGaz/u/HkrP4Dw8JhitLtmGo28wf34mCcTAa
ebM/tGOxTINi5fT9Fqypnt2OrNomlAJmzd47ORAjukryCtQzElqsewX/VQQJ08h/QfRJ44dZ3TfN
K9uujYnnWr6gTf6BT61+6lFhdmOw9bG7zQmmdPVr9jmWEaL5duNNBBug0UxD7gbEcid9KP1Pc0T+
2Oh7CZe3G7aqLEaJD8Ck2OqEBWnaUUnAnIt93hqw6mHoausp+0oBO7sjnt4LEjbg4OOAqgaYNREc
KzTgUnslumqb9qWXE7bc9fscjCCnF7qv1JaC5yTuURRiMUNW76jprRUy2TN3Ga7RxoJzFRE8gjGd
Thm5b19vhwqyW6XetkR6lA9kfC1ha33ZpGWNbPvyCugyqlvzc0q/EOdtbX2PKRrvEO0eybYag3kQ
mOTiOIjx3PnYuYukjlgtEvZgIGkNjbXC/0+DrVHmY7vytVNNpW0Lm3L5YPGRVuSlRA9Df687j+PI
lK8/qsJeFLgNydSOIdWGHVxA5BcM9/2p5il3tirrWyZ9Sr/hm3ujFtMpGfY1kOIu/uqZDboUTTGj
Fb4K8FyRJyBjmrXuyGbUulDkeMXkehytywItTT++ml+tOGfcqajjztm7khUA8LsAxUNvupsRcFaq
resQL8Ei6QiqMNKVauVU8+Yqf9dRAYy6lzSPEYoYRE/6pSl57lzcZEq3FZg+9ItMfvHnewMpoFBW
aXdFRuAr1oWkSYZoPtjVxQRKuzkqFiYEtsa8kouwWEEx11hFtkimCKltNy0RcfxVfniHLx24Ct8x
33kvHHzDJlTEs865WD1Drl3MyKqRl06tgw3rswB1Ur3whcymX0N/V9B7WQ07Be7lBC3VDxVPzk1c
48KSI0d4BB5mkbPLQOWUgVAyuvNsZxCiP+ZGrPiHBgyfoKAyxlbZOK7FVK8KYvsaAreZ/dGGZVnn
zUm91pDvJ8gBwLSqwLqk6hXvZDixoIqCZ1fUwDFDz34lyBp9ptjJYUkR0pApDS4qj/WeM18UBzm7
tDvmmKvfG4OKCAf1aB2i8AEFtWo9tr3ya+qdmywE3MG8j8+WLkjwkiYFGAfl3oAN6gQOHbTYzNZw
CFV/mxs8M2LlTne2Ue/JSV6P8KBITllbYMJqK14hmlrKJyuDDj/g+2DOr0vIaLlXA+wzIHlVmNeg
aET2q5hX2BoKrojvbtOKtwR/YDMA+1AxpvI2J7mz9ivCc8zLMAkPH4YIbzGLmRZCf+GRQ16xeDfR
IGnDO+nCNYvqoEY4MHrYoRYBAzq59xCRjVDLfoEOF8QvnBNV9VwTboogaBVqWErZD08I/EfKXzMh
4ugIp+m+BrSu+ru4+tD69268KFpOkIKPppPtXwEIG5N3uoktBveYWQIOtqG809MPsLGSERK1xBbF
H0a/de1DRzWVt0jdgi/LOcU9+Rr41EkrtVh8EMhidBcT1WTEhFBFXGghVNTz14ivW9Z89/5SI8DZ
wz/R8F5B+4Spgr30lLYfmv8U8bNA7AB7sNfAAbwGqoa7m9RmZY/zIjPMR302TnPYbYhJyxyCFPHq
5bItYvfE781cKNAtSr2tZrKQavgesXOdVbKjQ85ZMKjpZayOicLihUItzprtwH3Xqk9rju76BHm2
fbYbcxMHvyI15mPM5yfUYQ5cNLVfz+bRxfOZ8b6QYSQp9KGfeyzpkN/nKaEhT5IRzQeNOK25/JR4
C567iEpVtvgl3un4peDHWMOntMYo5dEV020QTkfEnUm94V9kBCdwkBkT66DlUFECh0slaLaUC7bJ
1qd/KjHCuUix+OTJx15C+E2iL22KERlHQM1isNayxQGHKW8AY9pOwkrRcZ40A1mgdnaom9DDA/NE
ugvlPBdvPYk7ysQonCfd8Nm+FS5mSwsawDlkO8Q5ERCfpm77drdqgciG2n5UniISRXqOSc75hkuQ
zZDNXERatIM20xNfJZJjvtYNjsa219dxrN4H/DcTZreMLsMN3mK79nScdTbOjrRRd5M+3mU4yvwQ
YIxl4rF87uO1xd8lRPMd2CQ0Z0E+BPtFGCl01zLMSSZz/HeR8S2O/9mL2LZqolvXddmh/V78EiCU
5/ZQ93jvUDoS8Q7qIzSQBFc7hZzScVr6p9DFXF3dB6aGLhTNHRpu5IZ98vT/+C0u8xv0TK7Orl+2
6P9oNLRu1JQOpykIfePG2BkIjAqG62yL71xaDAC1N070mqbjnWG8j62zsvmClpV+C8nH+ouv5Tsh
+8eFsanbhaXxiEidyO8/JlZFEnxna6oGml/l1cjjS6dSJ81k0CxHEPdKzPLMm2bAGDxB7SlGNOjX
Lv7pG6F1G2IgvSKcPQqqQi7zM6CW3OKCZR1JSmnaLZu02puY6mys5WawNQmaGSAzls0Ry+BeVYIN
WIZG/4DC4CniJe1JM8JSNE/GL4wXnW0vCfguu/esESARa4nZlmFvI874rMXAyZ7e+uzc4jUK1ZV8
WHs01Zj+EuxZUA21hC6s4d3XmbAgySNNgrgXrHt/ua3/Ho5pti21JQgq8Rm4P27rKPIo9xO9P0wA
TpoByBX6XGJgvYjcCrN/1IYSeTlZGrD+Ix5+Fr2aqTK2fwzyvwzqvnu5n3cVBQBDd/7HJAH+97sq
imDk92A3BhDjmp8Z0hr/rY4I3O3lN3GlsAUVJRxT7aOWWUzxVz0SLQlAI1CQhxWsyw0Mv7LjQBGa
u0Bei6tg1sk5Mtufvd9uMsS1yT51tFdOg1iPcDAWwZMP/t5nzzwJOAiwKAb2mX/98zRLXsuff58D
TZXX2WUW+TMjGmlwnvQd29tBf7AYrBuEddX8vA7Xgib1j+AJ3eKaAC9t2KmDYNS1A+8Yav26/+xM
kCQYBCY98UheMLCcTcpqjO/DbcTsZHpEq8Q6h+uk4eT0l9l962POIMaPD5QL8rgNnmzJyfDLlcra
JqgDvvUN46p9Ir+VwRtMLFKR6qb0NMVao6PVpUG225vKB1A6hTUj7ZlPyzBykBC4OkCsSPr9MJ1b
PyYOgukouRmKhB7cWONO4QbQtX8PVxOEGIH17OTdFrdIRgjZI0e+z8I2ddJVx9ptfJJuhC48DFW0
cVys/qAQsjssseyN3kNXeAohFiXEfY3Dq3Tc517zPfah1HTHqr4K21zo3WYOhpscdTa5H8TNPdlU
sx3lMfkcAynngQaT+GgH9yUVmR8tFFjOrQ6AqNT2FidKLtHI5PXwauvqR9oHyxRQWuHuuuxRuMq6
5kML/pq8OSLOGfVp9nM2jWtG35DrePmBm7Nr5G9Nx0eA9nOyNdqrmmfUqmw5g3E1NYJ/5NqQhMMJ
4hB49tzdDR3C7X5nT2yuDxnxZErOCkgB05Ws6JoXf3nl/+AKRE9nWGgVTWHrrHt+f8/yDEFzBnvr
ULC5y6i2De3FTdQblQBbQnow/FdINQxvnFYJ8mx9nr3Zyo8zZYSLmgo790MndrjsGRx8VKay8Z1D
KFXLZ/LytmWqbyGnlBpNwWcWTwTo4VlfRYwMRkxQrJdu+qH01Dk7GWRxKmp1U/Sj5yT4b7MXYoXg
d51cZX4CxNbClpbRURHKNyN4KFRMwOH0HscgDvRxb5NZQWM1xXutDIH9pp7VkmWFVdQEu0yvl1uy
wbJJ3izA13CcrAJG1oRXmQBAaW67eTdOwwZX2KqAnFATO1mm9wVyGFo6V2WShlzX5pj1D72lLqFg
6RKLlK8z9UtDa2odOqp9wwF+fT8OuLwc8O9U9XFAMQKSrsbP21sOarOQynRjEuFbC30REK5Ulljn
0WMRc7qUQQ+NBa7cWqkoJPSTkcLF7zaRtpKZPUn6xOvdMYdh7M1iEJH/QkbugLy+KD2PqX2TU/lV
Cv0IxbsP70vtV5W7EqRqFf46qxXcwe8J6n3XodPjPhr4s9PxNU2uI93zKGtAiWNDtp2PG718GMpX
O8aZ1tg3ClfDZzFUdhgX+T9TTBATUm/OnMJk4BW55lNIcsNg/3KUFx8jqKNOyykm5c5UtqiDl7Vp
3/33M/ynT6nL2FiVkkhkfj/Xs2JOA9DVc3to0DxhDrsB+hU3/R6CHLqJadWAVE2ZU9n3FtK9JsFI
z1bQ6T4i5YL1ULK4xWNv7qFW4M7isBkadVskOl/cUxNlO80lJCh8q5vPeHxs5VXIai/Rw80wXoGx
9eG1iKcVwgmNkAIH7XI4yhC74dQedNC+3P4xjYhqNAGoP+gjjldH/x4CaWHkmegvUhhnA7tV9G1K
GZBvBUsBOhsD2hCG2X9frW8F9o+Dh7Uyyy+8j4ZB5fT7C6/mXWDpkcbVMlF+kCxowwXLah6bHn4k
5RONba+DWzdX5nANx+d8T2ckIOAQjv2UlC3eihcHGlSVg9L6pi3ELZSaboVa4mYM2KUxZOqVc8eB
OjK2N4djInadftHHrY65WnA+CKQBRchNKN/CDpI95TTeYryIcwM437qk0YPRdl4JC1CxLzpTvFkA
/eHNCTWgefExaQm3KJCDDztrSDHz4xpRqwUtspSAGwBfBum9rUAI8GmxW0zAvheM2NzSbhO4j22F
gk6ou6xIdyLH2gGjq0I/rUbOjZmrRzf/LCakkPY7RvfSJp+wXqfW0beiRZlN63gCrTaEuLGuApWW
nPKTW/WXW/VtC/jXrULsa7FEx0D8cwOPjidSpliF15jAQ5ina8lWWJcISKc4OMxxRz5bMjvZGoNV
WSobYYx0VQmAVX/pEDCT2OapDO5DMmncNty7qOQU2qMgvRuQvuLF5GGvcG7TqNI30u6j8mGywhQn
QFHka8eJwPWKArhiIuUTwTISbTnBwArIQlQYiRAYeteV4Qrva2atSZ8iYXrR8YHQs6syPcxVvxUq
gQEs1EuLMJRmWw9wAkryWaZnObPhYA+JHOnAUgtONz38S3fw/fL/vIaMshxd6JggdOvn+RYNndr3
ojlULmNgLf2Y0AMiKZ1Kn0qxvsxF8x0twXh4A674OZSGEGaNUX9IiZEOoieVIy4E7DKWYgV1HtCt
5wTdJaOVwPTdqS/aiezcyBw2hTadBxJ0CJuQDrceIMF/v7ziD2ZzPBWY91lJsatzf3q7g9JnFTvH
3SGhEKTZUXITVp5L7A96X8FcIGze7D72auKtiOaiWhrDN50/3RxicJ86c6YP2Vy4JhmMBQkeFaTX
4qmeYg9L5G05WavE9NEIR8iHl0HE82VzzpKNyBNfa08jSFxQtAMjiNrkAmj6DusBUUcDyOt9St2j
g0PJ+2rtOMxgkK3U5CgzaHNwc8eo4gJhQxlYI5sKxcnt/G0UfUW5trIwU4YFcrVFlWcyVIRZ8rKF
aDdHcF+7yZv0bB2oVBkNPjrNA7TmAjwvEDpazK+dc+f3GzkI6+lMkqw/aApYeMr/YWjxpzV3XCyM
XnyNoh1xEOsZm5bD2GCecVxpF60olp0o+ejCKCeMe6iNb9W3z3uSQuayp3Ui7Z6tQKeW4i1GOc1u
zA3eU8fa9TYnrnGWeeOuAWGxOoDbHMB1wzP/NUXIxJBUxzxZ7CB6VN1S3uSjzJ0sonTNJ52rkQbm
TaPwZj8SkigzGkXGxsOJqbkX/izBBSfgSFxGQPYZJRXRiPKVVawzuu/K/YyHNz58MBLDgN0pqDb/
fSyDZ8cPbo36Cv3ooYACAwAsuFfhZY2Mp0aeT6lXsXnKX5J2+62Ew5NjI47DpfYSN9ZJg+gakabh
GutQbZegQSl/qKjcu56olDpkF2h+jtLXhyXFwgehcAGHqr8ByUTwZ5YXEKl08rm1jZUiI1KiM7sN
XO78BJfv6+iyUAYk2PDntxQQ8vvbQs+RcWxK82lXd1J4SX9mOBh2eLqIYoClDWYkA03WMTyKVq5+
/U4SIm8hXvnFV8XY15dbOebQAhGenAJipLSTL12rPbfwebyUVas8D2S9ZdLa7wY3eZmCIVIXUcDn
lZF0apr3IjuKKloyp2JB16Y1amOyP5pljbY8sBCafTQtuOfw3pg/9ZbQEqKzyq8CQaoZfymudesA
+yfrTlmaOpZ8rCPgoIf8YWKIVzOLroJyg9PSS9KVn94nsA7cwfHUEKOnzFxnYxAekwqp+DEsHC8d
nxr72YqUhe18hNZrpe2LjG7i3h7A1YlsZ0NMpdAdgC9qhITlLxzPMzXFQO/F4HquyFO6wlX3dBgE
zVCswIEsiuC1KuuHTnLZyk9Yf30Cj2GE8DbuK9wuY0c2TriJo78WIn9arWIlYq+uCygM2rdW5x9T
JJZJ3ThNentQ+2zvtwPfBS687YLZJ0PXMuJ1MZsnv7t3INl0ESTzorxNAbiUofU8YvCOc2dTSZ2L
A4bvLHwQRo+soCfe+hgWR2fdEuJz44vzoD2GypNSvsJpcEHLDTr71KeMAaXLF2swXgv/tkj1zSg+
gNcIgm+RuDfUKoi6qU0oc+1NSX8aUdjllucQkCUbBjvz/HnTibUbhW+zYEGFQXTyYfgyf5wd/P3+
Kaj3IxZxOg4Jhh51kqfjRT4eaQAhclKEGBTgdPgBewqG9zSzynLAIynNacJzUXHmD0yR0LXrDMZ1
ENrqKhAnxhnjcwRFPKJrPvIKu9t+OLObG3QvxTmdEfiyMCGgVVu6SfmK49pl18uyNXCO+CO9yj2S
DhwRVyNZACabHIBnv4xZX6boFXrLxJtsrApPITNZZ8yXMzUoQvNZNvrBiOOkMLdOxRooC3HsxcVr
rD7ljFPYdqAYVuY7nd0v/Q+UjJDFTo1R5ij5v3EoMP+46wpkVVDou7SqcKg4216C9Phn5j0uGnuw
byIivJXnCYRFBY3X70ACObt0ejScNaGlqeaZFA0V/NnyTuYcluZ1CDaT/+U6L7bBbvMGBC+eh7eu
5X3skY2+6URRFe09GVVdfAVh7BVs45lUpACDh+zTAeATfmXlURj6KoJ5EamPcUP6JRZtiJn6tLUB
65mox/N5Nc7QhoCgwR9v+qPLvu5+6Jm2kDqLRh7NO/Y4j7G3Eb306Ow5omZMN5ZhriytW6QVu43C
uJVNcAjINVv773PZcuW2eN4X8psXOe0uiYDvRNRRIZwIFoJj/GEDDCojaPPmmkW/o/KYvukm5t+m
+yVJJJaY1qU1nzqyr3J6kaDlXHgPAccLXWYSK+o+sVj58RdHV7fm0DvnibIJ6mFddNxZcWJpoNtn
eZtVSkwtL0jTDPlZpJb53K665ViaQXWmWG3XA56T+jp0j4iHcOI4e4HO25wubSV2FeBG99TMzd7K
wzP2tIVLZnv6MER8v8uHabBYf7/6BPFKO2hibkWIST3xd+HYXiofQGan8zBcGTkmsk+JNmH7arCV
hPM+QQnIwZ2E5JjlbXw3jhOOUhcfvwJSIttO1qWaQDKUyG/GbuUG4TbFHl0fh+pomO26JtkhM5JN
nj1o8NSg4sQsHOAyVVQeRgnNoo6YCQKfRUAdA+/Uhk84tBy45pn8bR1DAZ2hXO1RO4NiGHoKzBsQ
brKrse0dC2TZrUCRsjgM1QH2NRKFKOfMN3xPv9GIiJHpuLvOsLF6ZJ4CfbYJ87s5LzZUVAuNqCc/
/n6yY5z+bHcwpf8a+QW5iWd+Mw3418cntFReoRyQw7esXEi3nPmelBXpPuesd6HiHVjjsZ3r0VcS
5Jy5a5J1Sp+8bEY9MS8+YwzE+SWfwVxFegm5ZFEKuPjDU6w8g4XgNNtV2r2Zv2uusqyCI9KLlslp
Q6AGs8QGiBBVALBLGOIVtAYXyjkAuoak9/Q6ZrwKxV5JtjNvu9rhOORIaUJ2lf1n017xJkIxQ1KZ
LSF3LSd7X5QM1ghcju+K4r3E8i05HB2wBqJXV4akEbCjBoLOKn3wgdqcST1qGNry9FX5q+ChsdhZ
4u0OCUlRSbxR98R2u/ZlRD6nZdtAvoQ1aAr1lRyQJmXRvWi7R6O/MpAlk529kBQD9KjQz2Hz8TIB
ar741lkVbwHs5lrzCutxGL9yqtNowJlvafAn3wZqQy250yoshoz+VEiO08XNXhowyhYEkwbf+bYP
1lKbjvnPrBkX4qOY4ld2wAtJD9Prq8UOTYO/j3EgBDcadReWE5lzNRAhUDvK5OEOfalAUjgPL19D
hTERlk+ZemgxRqa5hP9Fqgpf3rNH2mtC4XVvTDaZmj/JqGfZQksuwtDzwT1FzN4SVAPJ+CDL8/Cj
QNGDHplHFkmYwV7b+YCAFttEZEympxJMJLwIubnOZJrU6w0jkdG4zBy2EE9G9aCyMlT5UpfZ7VQy
2oXGOkFnDctd454sHrRdw9KDUGnUFIB26LLOuXA4nuubJIDgNqwRkHTIhIbqLmjyZRZ+Oa1YCxfn
rf5UqSf54XT0aDUmZF+17oYM4tvWhVbYvpaXFHRLxeJmV38mfNaEdnLjC+BDcoPpJPBTE/wSXEe8
l4zY4CgzMFqweyVbCJYA439lnepfKg6NumMC0ZCZOH7pIMZmhHKup4X5UsUxak+3NoxegkgnZClh
e+Htx8h/nKJ+negwrJq1ZYJrOjkgc2wLMQsnZcwCosRTtTcywptrilrldk6WPNxGU5AmiSHHeOZr
rLiu17uVJyCRgpr3+vBhAARZIrjjkqXVB8d4N+DYI6ZGeh4shpsW6vRGp1CpsOgFnpLXq5JyME2H
a06JP9l0X8HoNZPYaU2wpUugErvp8maN42s5spkD4pjybuQDX8kQbwbCPTRf9nyWM8xRGLexJ9dQ
nPA3cwIXridZLPgY5ndbHFVmM8NTWv4qZNaIJ0OtdFAZJuptGMqbPv9SET5UjJOnhhDYQcOFtHDA
bURIY6QqxOYMIxRiGp/heEOzyQgbxb4cnwZp5ow41sIPxyFvTr8PkBU0+Mg0ZzVV4pvRPoCuiwxm
58GDmzzkTnRLvpzZUM1MpO6wwyniXzkSsXSikAJISIvSodidUFEvJG58CF4bpHVB/MiPH+m+Ev7j
xn/k+9khdPCNFqTFktRgpf3Fa593/gaDOhqCWDYTYX3RY+ThOuFn/aqlgC7ZfZJ1NyJu87V9E9HC
0Nb4GZOr/iMiiiyiwEGztpCRkU5zoHmLGPBZpD5UPvzX59o5tuqLYkHp0C99KeGEnoR4SlcNnhOa
OaR90kFNNMvwamqPPmaqtwDQVGk8qjN4Dqe8jYcMHO7kzbK0ax+4mbVG9loNBlrSZWJyvgAQYFFM
9MdhepKHwJgTTqfW3kRFPFh7tkI46lsSCQDI0zLnCmyuhT9u7Wk1ukDb92l6G7olb6NXYdJJZFra
ZnJgCPZE2HBlpzxcTi15bddg3iIlFY4XQgavD8x8KqbAQ6Ltp9Rmq7GfAeGYOB607KIhXyelsocf
Iq9xpaIjmvkeZAjqkOJ873ZMXH0D2xIXSsmx7nEsrOMOlZjt8DFcZ8raKZFWJ7+U9q3NIR5pp9bA
YDpux/wzip9yC+J08OaG2anIVqrx1GgSYIb2Mr0tsttSSgvsbV0+GiiSYDda477kQ80yRKcyAnZd
c/ldHIH82drlv6c7hhy9/j6r0hEQSq+LIyxkvPJ//4+GyJ0ykpFCvTmoYBhVYD+K9aGQydLumy5c
Cz3HvYcEhtnrGN2zSJJpugn+YpCMc7bvMPu7CSnpxMy3KRlBTFXYXMzjRycA+hUoBaVKrvW6BAUr
2Tipaq3rAiEPOW9dj9AllguyRIUX+FLPJbNzuE0qYr3seynBNusvf6/Uzv78ew0dOa9JH8h488fm
3na0uBTtxHxzll2YerWjDreRf2uwj7JxkHW0AVNxnNEz5uRMfbND6PujL8HxJDMbWJY28K1Is9PE
vtb2Jtuzni5JxppYLDJrtG7oGePoM8DponDJTDjv17kiI9SFv1G6h6S2SQqKgMtTeeTxuorerQqM
qkOIS12Kp5CMT1HdKZG9YaJ964ClD5zVf18JVyrb/3UlHA3GBNNeIqR/XIme286Zw6QXZdBy8Dvy
OJF28ZneTq1y9LWQpUF8Y7P7pFwQfPtTM9mZCCFdNGYOUAOmYmStWQpKWFLsSh+lDS+fDs9W4QiY
NainNvEGPVh+m3GlsgEBsItNcL9TvGq55EH1rnOEQSPUOAyMj44RgkNgNinMiv4qbZxFfAx6yhCp
rTHlGBTtN5fOQmjMlY6MvROGpy7oblNDX1ZjvS/j8jZhiCxJ71narwZn65J65trOOp3L3ZCKT0wv
fF8EULmKzUv+NWvM8bJDrM2Q+Znui+y28rH/BhuXPLa8fwlKcl/q2qsVVPbjjP5S21L4qXp8Xxg2
E0aSb/O7hEVcWtOzqH+R+mrGv72AIHU0B2kmLyrUjx/zZBXef9D1fLyxWgopICSwtML5WVj+Ig/u
CvNChsP9YPN93CgCoa8orvHQnDSSGkuRbw2m5nZfP/Yds1ilg8pdQZKdFpFfnA1iPXz/GhdvjYEQ
m3ItdtexT6Z2N6x0ssPLoLg3mfPPtM9BelZM515z14xNPrXyoNro5iaE1hyxFGVVUUOxoxtoMBtY
yl2Q4NW0V/NzHVZni+3VXDB/s54tgI4pC7O+fEt7ooGC8E4FqChizJs53+7ccwdjYarjPiv9VS62
BhDruRlQ3PO9Uc3r2BDvaidnx9oExJWrCdl6S5r3poYVUd4jFXoUGQ5GOM9ynRAq1XqGi+c0yrLr
lVPd649laGzAvh96oV4rMp702sc0S+bRq+7k+569Ulpq5wZaLQHLzOpia8UCh3FN8RJBxmrddYrq
Tw1wRcbRmWlmUZPbReK6zFp3XocEXw1Va8kvrogIbouc6FNrAUiCpvvkF/PGDaG/B/1rUxLmMXY3
NiXGVGbrMnkt9P6mf1Ad9+SssZDjB6uYGGxGTsZgHtA+qFB3LG+goNTpQqMYvQhsqt7+y+dS/PHR
012sD5j6gEj9sMfEUzUmVmsTCQHfMUB7ABczzB/N8a6PgX+2xeq7rcfNNg0nu/+SI6ayWzOX58Sm
P2cii+jSNY6YD9E835sVAFi0/9LRkbjz2hXhtUGc2xD6higSaHLkvsz2Pg2jW13FzRB8RpFg5PKX
r5/zb90RUjLGgDg72EJr+g+tT6KQBFpM/GFAWkAPxu+5RbB9Qf4MMeFTS88EF28FJvSGkTRbPbQn
JlMz9Rzmp7ZDTlXzPgyNl/BMDAKGeh7qyx68uo0eo0xZ3l8UxhUNDpWBKW7b76z+QELtTYbXIdRf
lGnaqNhI5NBMn6q13y5d/zbXH3ujXMUyn1s96jKIadV2R5FDxiTWU5ExqOmHvXPqpTbd0xJU3Yup
7Rxm4M3KSXGIYNVzGECOzbQU/YPpXNNZee0ipi0D8v6ghLMeAK7Ul0inzZjYDrtbziAFZqI4Zbi3
2e3pzQvO3yBwGPsjxs50ZL4xcVLOq66+M9L574MIB+S/TyIhbI3H2cRlh8nm9xpEGFzAZOibg0EC
Q0nD7HTbIt42avHiWA0Zd370SS4FFyhbmmPppROsLpTpKRJ9NdbW7M7fgxycNaIsZnmoR7sKQWe0
7qxrUsy7SsWrg4rAmeF7CfgBGUWWeeParONAb6oqGSEZgxsfGdQErFAjIxZVyJCjp4uRzqpDTQUk
lcgoLRtzWYXlU43MjxZFC9xX1Z1o2UNYNTj5zWtiNgthEQsy4jQoPmxhPGqiJpnXPGlDdRDptAzZ
Iji+BzS3bBjQZk98FQq65aImzlwwhGjNpY86MPajm3KkgtK7tVK8DuFMNLS2KQ1abSAngYpFOE1u
Z8VYpKJhoL+OM8RIFQVtnIVoVK2dBbIgr9GzsglPDO0cM6RUSRsy3fOEXxDLsTT2iGQhM6M7hsN5
lp5ymzgmEu0ORQQ0j/kKyRy9kb7Qza/VxLyWwt1BznnQzPolHM5lWHhqcwnDL7g9Af4odnjeyAIY
eM8U4+jUKJjJEB0HFT8fyvVKfzBH9SkE5JvD72wc37wpG3GeY4Z//JbhbfCpqCbwoaKiGu/G6tTn
4m7OWGa1GvNl9J1OSzaxMJc5LbVaqXujAAec6LcTbZfUl0ebiNDXYYjYJH8GVGzVqJOFM9zM1gdg
ROaz9tKHWc+yeANR/FsMVCIvRIS4Vwz3sYDGM0SEAoWYhwaR3uvc4hiMSmWJ7VQBOZnvitbf69rO
5aEsVObT4ql1yIdtIIOGGlIDnuKIFMTKLM7S4N2zrRQLi5TGIGgXmGxY+7OncuB2dEvfYa7SbSQ7
EubYonBkstaVYOCdUQwzc75ybWGoGKdjYFvLMGKJal1zp/ZmHaF+z4bUxRo2UsIW5q2CYRPfi4Zl
BM7HsiAneaKU7UagMShJW668HIznde/52L2FSb+L10peFy1EO63tmmy+hG69Luj0YuA+Q7TpZrHB
lYjgDbIMEqjctF8TNOLsLmxC9+Sifla/++eJmWFmza8aWr8Wb5lf6A8sklARfS/IbHYK9fPIacmX
aMW21aur90GnEyS+9aOG/DFn2Z1jKctZoUszTtqD8j/Ozmu3cWxLw09EgDncSkyKlmzL6YawXTIz
xSDGp5+PhQGmSy6UgTnodLqrTIra3Hutf/2BUVYt4qIxjCuLDXvBttrhm9Vh1UMz11xf87aBdBU9
aOS56BO26O0W3TVbWGen5nU50FEOcNul/PqbnkV9/9uNz1yndcv0Ciih6UnDlJw0hnoWNceyzLwp
IQm2w77RLBwFpMAMu5NC9DxMSoIQcicyt1GcMlcEQgOzb+KnkV67Cs56fqeAVkQkspksUOX6CQIK
IC6+iUo496MgoYymDZStIJ6oTsh/fMRZAgl04sJbL5noheDAAwmdg2WnQ7VL3htxzh1OXDwhHKlv
1ub0UsbEkwcGtlLqzHtyapMvoVgBRBNVD+VBTuy4FG1T36rm/bU6NdLnTNUmqMbA4Sn5yk3w8+Ti
W8ij5hldZnbkhWX2NGYkKeKObzgNj0qIxvuA0hPPcNw9O1SQiScC049zBjDtCm5EHTRXgFaER3DX
oXRRPmL226oMjggr0lpzXVTNrgyyTRtqKFLjwdFRKpB9AZK0FMLySBt9oabY6kiPIL9gLSIKAF6Y
juP3WjEbjS2vKOsHvFS9RGzQwih3VW5irkKSmZaf0hy5SxC1u0hv1vwcPgt68yTFF69Baf9GWk4r
h+QkSZuQcSjG3NpVhXT9PjUV6ZElaS4qA1K8ZsjhaFCNLLQyO6gt0U5Tvm7D+564mSZvPInYi7ho
cDvkYCkuGw7yU4kPmgpPw+Ibvbbjo2FlSBeo19J00/e4zmKlZlFjJOFZUjPO3mptQSSI4YAIpAxc
lcehM/aVjClbaBGlmMw+ddOACRzGRbPrcUQNmKp0TwbHV5Rnu7ZM3rjqFy6ggFXWIRlqj1aBYIjp
VWr2HcALju6cNpjakAuSc8Ca7JvlgMaH0Syjgibey2SAAwFp+mXTVrjLjRqWs8wnWhfU5yDl4i6F
OSbShGUtXVe7kcuv3MDemPOPja5/qBBopQ0IyvimXUljIozFynHyh/8kK1vm1RErmfWdcIBSoRvF
BBrdLC/w2QThapvKKaVsFEay8HBOyqNjHbqxZOJVibdu0R3NUCM7pPBJ2j0Q6r7SiJmOg9bDdHh8
aIFgi+J6EFWnij81JbjXwRKuRLcCQ4vlA5AaEPKwU2msmZzhVhvDq66P0ADaVb1A0+0QtrxoVtKy
hAW6UNbautkC+AFOLKy1tRbW2H0s0awuC+cEtrYO+OUGv0qAF9HydBf6Cy+pUy7epSfZvtjErB2j
hQiveqH6pouBjBtio7Hut4LH/r6I7ntbWYp2sjgFG1B6e3IYnnBhelFv/uHVL91ll+cn7hN/vrly
LyE9t9YKt8Hwz4E0smJ+gfHYql8NHo95kdsncaGidECe7LEL3c0Rz9Yq8RofTtWitslUWeiewV8T
uLHaQva0OxxhF8kO3+HF5L48xW6x/NL4hU+C2y76hbwhNMUhF33xlbtQ4BaiL/qwLGX/4iJG5xN2
bzkUoMW4UrcKd8tKX6kLB99mmwXhjvyW2J1/Ak7i3OB1OX8aMvUc0ca99/cnq+8x8FmfhDUGwi5v
xmK+UrnEJWjJtM3mmU7OaV14GZ9G9LkUP/EL4ucdJ/wEXsnkkXf1QLTAE4qpJwZJ+3oftDN53w0B
gDuY1Uk1LedJXgwDkPqdijuTSctjtHWJc4Q6nd/CQeyzx6DEqToiGGCTKQBySBAr4u7KGN+/hEmJ
TgrROUFhqoX+FFhbLbkuWyn2gg7Km4maibhrvftKkaH8uzyWvrP24SpQJWoaxhOqbt4o0NU0LdJA
T+lUyPa5rhq+hCvBC/x6JkGuPibMUxnzQeFNqfMaRsX/vgH5b+W5IcGVwHxV1o1b+MHA/e6SxFa9
k4kHLd56kBcs54zwLZyYlLghAlU4juovUgyDuyw9K/F5fK6w9w+MNyXzGuX07xsy//JENPAQWWJ0
PTdwN3hIQsQEsFZS7tpxdNuvLM0ZTKRfI6tc5d2+kIJD7GqNRNXCIgrc05+1OXVtfAgcWYN8FiOa
Nj2wxwgCQHwlP0exMzTz08W8h8WB7ckZsPRUpWiMcnmNgY+LPjIbNt04lyRwL1V3xPDWgLyJN3+l
bCodnz4jgf82vQ6DsdKCAOlyE75r1UMKt6FNnuDX1Jq8vtDDk4wwjd2DEE/PlqzBoyI2M/ArEzUs
noCBamxmUWhbmGwwsFHY75OJkBS5X131Eb1mwMhaXtMZvMbwaDqO/SboPUhhM5l+hqvmga8VI93D
6M9VcOmXkU0+/ftrmPHBG/zQADE2sVzFm1f9zST9D3Lc9jhzhdKlJF6c9xf2gIX4wgCKf/v3dZTZ
QuLmQqZooOqRsKfSvplCjQW+MpPZXHZS3/KcgAiICSDuYFN1Oaqpiz0PseZKsx6MM+E8yPlIZJUq
b2Caoc75uoyYlOqI8OZSPHYYN9X4qqYIVayaUHrN/LCkjKGzoxQWUQMNrEL6veylwiPogtsuxEQn
ieXlDx/r+yrWLVRPMpEwPEPpdhWPacJSM6tuT+iKlLsDjpuF9FHVJxkpNbGM0k7UNiOzsPJ4ZQWz
8ZIoaPqSfEraM96rfXmKy7er9WwJh4AdIM/fEu01VQ7p9ZkoXZCbRaQ899nxh/v+jqDrWAJhSSMp
iqgrtwh6B9Eb62IsC5Xk1NlCfSQMQFeOY/OmMlmDCayGDySEmuUpj3VbVZ6FgIxN7ZAnjnY9EYUg
SCegO13d4ygsSwcpOicQTNQkBCh7EFhIBjwg9t825xCr73oSlcggpizLwod8OCeXH/YT/fsGxyeS
VLYSWZOBX2+wIFkuJ8wKim5/bfxAXMeXlVC9FMD6bbMVESwY+OlpNdLmpUS1pCh04W1AwmZDErIK
YGW3mD3CoCtRX+h4iOqx38dfwLbLNIakiQM6JwgT9BA8mWQLrItmERGcj+gUXB6fccNaKOYDXpeo
lp579Zd1xFnENwycwQyMM4yMFgmASYGRrj7GV2LgCRaQ8EAay1UhoucmCTArsQfDXyy/Y3oTlLBw
fzgGfpP0/3wNIe5rKi/6b484+cbpJR2EkihRAzv18piQ28py1Dg6S/hJI7bUjC8UzD8MaDlK4rUa
xk0INP699r5vOYZlqggv8Rudl94M6v1ny6Fjv0xiLNf7HLaMcN3k02GKjoN2+Pdlvq9wc17cs64D
Gjf2339eBsgzb7vKQo9OPzFg+5C/YLwTfcqQSMr6dJF+4iXCrf+2x7FUVEYPoqVrFqfXn5dMVIxI
Oe/qfe12L8kSLskS44Qn46FW4FkuJwl2AemkPkHoBKQzkPzcdY0DoUhZGXbl6F7nKovBxo78LtxX
TuRh6brDT2w9AOIj4FmUL/WnulN3BLGsSArZkOrqR2sUIPIm8WUfVehLAkORiR02oLb1kJD0AUfW
jTzrtZGWwqP0IK6Vz6y2M8gjLxSWm+hMiDpcg/5o4Q8G8v2iPFxfyNK9k4/9+vJUPTX73Kl2qYMH
3t5wgQJWik2k26rOkblSdKHJWOpHaIoLzCcWKIOcyb1uw2mRN5All4QKDu2yXUOOuTO/mv1s8nHW
fEwLjnAJ3M5P3MnWXMsFk1mmO1r/TX0Xb9r6KU9XANETpHGn3soe+kXXumMQsUkvy+o8W4CAdPrN
/jq5neak+OO8jZ7gFltxHR2osd7xm7RbhwGXTbbaQ3sq7lpw+aX2LFNmTYuS0xllwsv83hORDCdn
r7xeNvq+8tW9vK8+xuf4Q3vIVsEbSkfNWjDxndzsUdrWdzSfb/DV+9PwGHxhEwiV2zXA+eW1vjbs
ku/QPHQbXF+BUvig++xV2vb3/buG41uAJnf+A1Dt8i6gFFqqX8mvCGDHq45QALRNtSOQlFHDsfe4
1YRmPmOxWJ/JL17ITb+7/sKShHUxLvUlmYR3+lMaulfyRfAabvxqD61qmdxdn+UDFjaAk7AGUIjm
zuUUvIIrQ5MG2un3mPvY07p4EnbXNdXfdF9vYs/aSUfQKxxnPqaP4bk9j6f+HvD4EZfkbsvX5vVk
EC6ihwvftro4EIsOorAr77g1ly9maS0l7/IYHvCpprmaUN7PaojFlRh4TIZO0kZ8rZ/ofGBv66vr
Bvsy5uSke6LALaVFcSDdU4Ey8tjc52/iqb3PHo27YaVtoIwXrwwzG1aWp9rSnuNyTLyZx/3RnvK3
Gs/pafZDTrgkkhFeKyc7vp5QbvnFTt2U5/KoOOM2PyhP9X3zeN2L2xFQEHcf/Fy35b28HR9l9/Us
LOPleViepKW4eGXDX85/0sssXr3Whne0mPtBZAy/e53RHpbMCugsDe99theDx7DoFrRc5e4Xf/eW
D19fpwd8IW3ILHb1WL8H0CcXLWU2+csrDoFI9LXRkaAM8gJsR5coUjtdZYtV7ehuuUwPBJl098wV
IOOiHPgSvElzr83HcwKIqy36g/XevGL7+Vm9CDtlnTxpDpHnu2xDDcxL+XnFTuGZZ28+Wvv0FB6N
e41Wb/DiOyTiIukrn/Fj88LXhQvrV4b2iiML5UGJQa9zXcP9ecJQg/lNW9kGogndkUQEmAv1F/FH
MD9bbTncV4zMIWcGKGUc0ApWz3PyDKR271y2uCxhAmq9dQ4u9V/CjgZvrby34PbEbpnL8l05Zpvw
MT40B/4lDTxfHZLicrBJ+J3ZH92iclP3eu7v0OVCmKPgK5sFBCoelO7rH5R17aGbxbRkzuLDsUSl
4yZOshuxTkvv6HR9Ys03zYO17grbeKruppOcY86zZA2G8sK8u9jGAQlfOSzaZ6DS7pRiCspIG/Tq
Q8PwJbDjB3VD5tkpeWvm9HAHi1zx4+p1O1R/q/xA+wuq5RJeDSB7PaV3ZjjbtbUbIsXCB/EZg6JT
7anP5rO0G3bdCYdR6qbn/A7A7Fn3IRu4pPR8Nsgona/BTR7DvbhOVuJRWxmrnrWXva1fX5N1v4xd
VP4uOusjCdNe5aDy2I/8oOxYHOu37nT1aHgXB/0h8C8rErB2ol97tTft2ofji2KrDmmyy/Iz/GLb
o83sj6O8Ukkq9vONsmLIzvXw2nbFTfqAZ+UPTnPfJ5GzyZVGvUnFzJk8H9r/OfuzaMSzFVbdPoQY
PmXHvveuypsawBGNfigzpPmA/7PU4VqmopqWNTNjbgvCtBHituyiej+neaILQLmElQmOeldIrQLb
D8M6ZDJD+BCp4w99gfy9LzDRleoUpAZViPR7JPufDzr1WkUjk1QI/yj+5FcCk5T0bYhgYA4Hqd2M
NYGP+FZrkVsY1CfdWc1I6zURypLwgyllvqtiyIB2LP4arJ/CNv4CR3B7dN7o2mSGdepco/3n9sSi
C6qxSKv9UEduC3ZtRkRKxcUs5v4M45cQS8QZCOzwwe/VmE7MNN7/XZ/9Hs7+8f1QIFGJyhAiRPW7
P2mkdTBJI6XfX4d9Ft2n5vLaOK28FgYHs6qunM2zBmWlZGTBEYC9Kmp8vN719/AoZ0vNoMvmzPZJ
oSBcZgllWxIo7n9yT/m2YLlJtGgWdhKQa9RbtwWjG5pBF6R+n6kGE4iveeWotBZtz1hw/e8n8t3B
eb6YTENGKKxCk3xTPxIMmbbx0Pb7oBvwvqImgYXUa0emzWdLKTcXTm0Nip0QHbWeZleQUE6uGLAB
ov/UIH57e+Z7wRhRlRBIM2O/AawuspqNvB79Xkd7H9kV+dEYshdY2WDI48zM4oko6CfhWi1Iiisv
tq6fqtAnLYRk+ao8jjABmfXVbn0/UKRc97HKU7NxkOowqwLuCn94378jDNyxiSGBKuIErKm3A2hV
zHtFj65YZRYb4Q7x3xUyv6suFb/Agc0tK4+Aw8YlRT3rbeGdTPPOr7q7vLu7Yriy0H1Ua6SFTcAN
8WKtcdJ9jNajifP/Ts9/Gpff7k3zvWqiCGRgzC3QzftnlYKuDnjy7POJBGRXl99IoherXVaR4fT4
w7L6vhNyNYTulgH6SL6kNn/X/3nb606p60RoeNO22efsAWy5BLRqFz+P/A7tCTU7DozmVocmFa0v
kR+uh+5Lm6AMOaLkxv1KX6HwhQCPPgiyyF3tMxG7ND6hnpPkkVzc1n4B80L2WZ2QOi0Gos+xL8MD
xj7KJJlnQYOLf1SLa/VSVRdxtRAfpgBjkblmYGBc5J6JQ3i8Z3L4hBmopyaPqnong5rX79Rn2LIg
A0auUsM/wltqpQjLa7eIUZKO/oTYlBGpQlL2Otlpv7Id+MMFi0H876jD+k3wJtVzFW8dJulhDLHd
tDEhFomskUJfoNgfiA1RbSyiVDRLyV14VwzH8gxr+TLFP6zT3y327b5n6TSlaNUVvAdmIOM/30Ys
yLmFtQz2z6Q3HroVpPtnWoUPa09vwrxMJ8G9WmpeQajpsl/BEmEc4GtI4O3hNf5JGfxbx3xzOypy
YZR0M3xliTdLsSoEZRKrqN1bD+FecSUbg4Zjv9M28Zohj2hXR5I9sYHZmuv2aLjGC7Z9KyRCj+1T
ig/xwlpEbujUG0jdq8kzdpft5RE4HwuLOZOvf5HvkvfiXYSe4GT76jGhkE3l5Ve5I+0WcxpoOSru
LuUCNP6nhf8NApDweQbW5B2b6bG3mHecl2naBlmzB30iBxwVgEGDxfJT5V3FKohdrVjXmD7FxaIW
oYjZynjSgofuSa83Uv4DDes79sLt4PUpKbKBdY92Cw/kAtz0FsH6XtAytww6B9itYOaibeNhN4gn
jDjxf99Dc98xmBYj99/7wPcRANdXNcAXDhfI+rfHyzheCI6XsfqWA5IsS8gIbtIjFaGDaxOnkd/E
/H4yXhM8FYJ4H1WfyWUTyjbEPoJnGYZdmkVFQTuc/31f36Xp3BcqTkiRlGoswJvtKYv10pLTrN6X
o/baVNYxfRfb2BfITABmcZTgtR8PWI5DK5LdIRoOLbJmUf/E2HqjaI8aI94f7mhGwW7eCV0DKOMA
1LCVvn0nRmKSxqlUqz2SONIeyeJrzYcOQxt01YsShkMePWbSoxEWrlWkdnslK6P5oVSW/3IC64i+
mY7oPJtvj6XBwrHJiqbaZ4A1ZQGEJH9VyXM1IbTLUD/KTq6/NP2pKglAvh9ry2m1jyFuH+PkLTeC
5wu0txqLwllX/WOp8pe6iImBKEM2VyVYXzeFPP5aJVPmsNqHdGr4DuLi0efO1D/LlddgZN2HXwGR
7IV4EsWDWmuoczEFuMdmo4t/srv45u78u8ieoTd6C2C3mx2sufSkf5WXKwZOxO1Ob8ps2ZIehfw8
oYYyhJ/W6zekmethCaEb/I94v1sTuzEJ+rCQCJOWa3NzkV/ZH5Wmw9Xs1IQ4HWN31V92M3Poh1Vp
zR/kZlkaeInDrWNLM/TbYUMW6GpuTEIJOxaKxkIa3GbEZtWWCCO74unnMDSK2uWc2Gst8MW94ko4
7WX5UU1W9bCZhg14nPEpqE6IqAUYG0Tx919RHBPfZODuBYAEroOX1dOMMAH8rXuvcFvCJ3pMCaDY
fVgfzZmgMZh4EfSgs/mKcis8h6cIN/9VukNjMEHhekUUox6SZ3Ob0fFbx+zdOuoPnA3bfFs6BudF
fAqdYCU4ZEe43TIE0VEBowhMNnYYXtmfrW148aqyyUn2SLVeT97kDet4hRfwFoHsutwUfmVjHrMC
RXAq21p6JrhDYofbEt7eHTaxlA380S75hxbpbE7Wsw10Urwne8E7FR5d9woqxb64x5nDHbfhK8cU
63mcCaBQwpcorUQ3+Gy2oCr37bbckxVNQ7K4HHS3XlcP8kbeXHWibhfIYmlBih2r3E28Ypd57ab0
+g2Ejp153zxbj/lH9SzyZBDKwMQhDzD4oeekT/jL+mADZc/QVaa8txmqQp1ZYmG11V4/odXftWu2
iu0Mm6JOE/xmLR4t3zxFqyvq7GQL3e/YrK/u1RVcyieMjfnXzdryxTdYv3flZ4WXnSc9RKvRE/fD
neVffMTe0sryw2dhI2wsn0COg/Qw3F1fwXfd7rVZNwhGngVgbF68LVI/T3lo1sOdxPIElT4iuETA
9Fa/iMf6JdhZD0QGHIUH07tu59IDUi2TlmGDSc0BpjHD/hX67k39bNyL8Hj2xn24Cx5TT3yNPfmg
7dVV7NW+ssdgHeQyew4eA4ycXfk1Xh7CnbpSV+Ordj8e9BVxxr68UvYgop627w/1Rl0lzyLrq/St
JV51Xrc2t5U9eeaWdrv0A//AUlw2bumrduhhJOxrTuGXPv7A7nVd+Ei8/P/9r/wUTA3twA+3EEkf
JrqM+Xem28njdzjRc+EHV6A9cE5xpduSd3Xibbee/0y3ga948Va8096GY+xdF63b2PD4nMV1YzkD
/wAD8/39Fc2fDQy4+Dx7n0D6zoEgxQVI1HY8eJ/W8lNepcCWKMWWxrLY8Hr72j7mtYKdvZz2+lZu
F/kqxSYF5wooFMmSzExZXJi+9UoCUOVHO9NBD4ONirAVPe1RcK3tjILPiHq2NGymQRsKfi/y0g/d
4XtdVH5pSyvY73btGtvIEzYXJ1/oTu1Kq3nZda/zr4OW+GhscYHk17KaVj/siX85h1C/mCrmDtR6
snxzDtUDJmkhCQP7NAFTLRw8/uXZ2Myo3C49NsUJo26L9LYezzSssHtf6o/kcsryyYg2P9zLXw5s
pFeUDCaNHef2TctslEKk5AGgSpG5huXR5gasCtqk0c4Ge2aS5j8dCX+9pKpyJFh0vIjA/uwlgNKM
jtiwai8IiC7uQmMzH0bkKhgro8Yn0LHAdIcfNprvYb48cYUJK9UXeSoUSn9eNZJ1QcyY0e+L1pNF
v8m86rOYnOzCCNwezl3y//uY/3dB+c8LjtZFCpK4AE2D9QRtcBaHL0vGRhx/KM+YICVervg/fJ8z
3HJz3JrUywbSckvSlN+Aw38atSKJhirtphKqbuo3V9JLrgSyn3LhrOz1klCOltaTeW+AvL3mTY29
f9/AX9oXMALCVVhNmqz+1n795/p1CTO7u9So0K9e1HvpgJaJiHqbIbGMXrZ0/n2533XL7eelDtdx
5uXwkH8XpP+5nhgrl4q4SMqLNGJiM0GfYMaRjA5Myt+kUfI5vpLsDfp2rB6hXyzLap01npAwYiFp
qthpVF6l8CjTdQ9iapeCfZFD3CRSO0uPkmAdIEYQZA3+MDuVDtqwkIdTwPAthm2EuFTXofAk62pQ
N7mZOSEigWGro2yfBMW/UAKrbX0eIuqDmUqZrxt8HksldQg+cxuaybhp7bhJPewUSLnuk8TXCwym
NAk/nyBeE8L8qxRfcqRJJt4N2AXht3PZV8JjKuUzJ57IEvoOsPnaDHf/frrfzQZ5aebajcYL+gvo
659rWBbSC1wIRIl1nTGSoV5QKGICvbHR5yyr4sm6Vu41jeAAVhDOIVp2wmuqvVbhuuxPU5w5+RUa
IqV2tTbVX1cyYq9EJWLFlWGdcD0JYHLzE1X6mVpm7hnlpA/X2hMhc+T6xbUwMq0F1a6JXJpG5Wnq
Q7yRMH4vNt0UrhNp3ESJtmnKt7jNvNhcVQH2R/xNm233TGYkqJprWveIIB0B9bGqpnYzkwXKkw68
TUvgtsHFqePmh4WJh9Nf3kSDkgY8klE+HfSfz65rLqYcSdFlPzBFz7BzWQaZjRsU0cvB8a7Zj19R
t4AvNP1SPuWj9KshN/XDPA7b9C31K5/vuXouXkQyl9EjfLENt2t8Ox6SFRKs9AkTHTABHhP+2+N7
hFlo64yFjzMp7mHhc3IQPvCiBf6ECzLhu0kkDp4Ml5UhbOrADmArg2LhAYKkS/MMmcPGgbWG1oaB
Qw0DGO1J5yIJxmOiQZ22DWSvYShDKR45srmchZmAKNiHPanv4JE7bSutDNSOi0xYkv8WolWBY+5f
zhYXwZSdQ5iaYLLn/4zABf3KW/dFREJE8MaX4tWb4DX1on0/h7QshyfjKX5hlOBgQbud57Br6Z7p
tY/M8lGxK6ok2FEmGba48DpW5aGARGPPaXq52sC6WOW2xTIaYedjhbBsZ7wCeaXdGXgAEx2MGZjT
ImxJ19jPYGiuwi141wJHe5PvZAu2zLL/NTJ8WUdPzAyxHGZ8Cy5owN9nXojI8EgnUZ3NK/IGR00w
THMCGLW/EIlDEBP7ZSO7KISAxrIH2Cns+1DB1ZX+0Ld4fi2oaPLP8BM+xzP//1l9nnbNw3Ayfezw
3XiZe41trS9uBrWiXqHc2GLmsUpOSYU8bIGaTztd7vSP6dxBo10j6YcLi2qmfeyOypruemv6PIK9
7vcuTuDUx/lX/sWg4lQyv3tunoUDJPcytYkCjN4ITDPAPkMSJhYGTcK2pd6jv1qJj5io4JN6FF6L
gWH8EoXqQMLEGf/u4Vy+4faDIKPcIejc4XC/jrbyPUzIo3gPNJZ/pM/Wr+o5/OherV9tvlB+gV5B
sJ3w5Vgkp4zKqmJiya6lot83FvGzJi2CM8yi5Kw+50+1y4KHehR/CL+aB92H79HjW/lCy0IxLt/L
MC5/Gpv8rUSwqIJojlFyzmOmP99Yg3RclGxZux+wzGnXAlPKxyjBUd0ClXUS7bkr3v+9wZIv+X2X
IFvVAvJDDU1BdFMlQBxPrahur/uhcXSyzl2jwVJHopFbhF/AXLj443dGsxzMVAnzPYaZKWEufIfQ
kdwXQjTactPNtLcGDmi2qxs2zo0hucNlGb9r8jLRHJauSAXJe5dZj/TDSbuqsLsuLXKVMN/Cbcta
y/0xlV+UmCFHTUdlsS2o94PxMQpO1lzsPvmFDw2TJWdig0jkaWmO6TyCIGk6FNa6witTpYfgYKHz
k7cNrsEoKiTwdeiou3AdhKmjQJy8irmnpOMyZdgyarYxiCRA9HZcS+sEP6cxH7eE2h97uduSPbPE
gswda+ggOjR5WfeaGAFnEoKUpE5DNBlJZKFnREycp8xWFCqrX0IGfVEI9lo3nlM89iCKolz5GA3i
tQW0F+QU16x1oos5fxJAAWtqV0F6msryvh5JRcBAIYMZ8FSejFfth9L/u9G7xNTQlBFGUIF+JxDL
iUH2bBY0e1U+hs1pyN808UuLT7UyB+J50EpZe1ftXJpnCBB6s5LjowDPDfA3LzQcBSt3RKIXm8qZ
pGPmyFhuZTMZvhjxRofRQl7XKMPKEV6tpHYbnZ6OP/G4c0rClSM5XmWX0/BjGttvzf5NHWbpJjxG
uGsGU7ibniYjhLIGJWNkVp47+Ftdd9aCV+TPi8sqrn1B28jPZcy05g2Y2BwYdZAdLvzweP82jISm
J6sSSPVced+0FkLehTRXoNXXZo2henKxHB6myiwQbbujh09dmXgqYmtp8i76ShNDLDpXlx+KcPMv
DZ5F3YSlLmRVA9j6z41EBr6UOhNO3YDdQo1drIjnWTLijhLvauHx0me2LOIXru5aiE5X6D/lLE9n
XtlpZ3zc7RR/PHP2bFF2sFnTibhf3gboq6PY2oOMs8s1tWVsqVFFLQUKRHMXksWYSmdqoAgCzTvZ
jXzrRDDVwF694MR9vc94fVsRyQdoUIJYa2wWRmA9qKBkFLhZpGykAUukaNmnjYd3/tLQG6x05aXW
ycw+If2x9Sb6JorPTanZaaZvRJAkzTQewhHLT1PaZbl47GunrMjmUthvEAoTWccMdlhKFNg1Lmkt
B4kGXNET7UQZBkl/LCo3/ywa3oV0JWcqPCH1p25s3kdv1yeMcXTXdCa6esttaGJzBJxOmn07HrHc
Smmq29rNcT7KFovxEb18bcBy6X9oh7S/XNaC2asSLKyL0m0RSGx02TcKVi+66F17Lyh3PNp/nyF/
W2wWmLZBXiqL/5YVPRG5p4fJ9PsSRXqK8YdW3nRYEdUPo/7vRxXDX8ZS9OwEZqi3rWWmT20t9awj
A02XPu+cnCiVsZKGU6UhEw9eyaX892f7jpL/ecn58f6nu2PGFbT5tavn7bIY6b4oXcudHnpyeIqr
H0r27w+Si5E3w7ahwZpQbo5iy8JtQExqmLAVzR0NQ1tDMYFsheuUYJ5/+GR/vRq2GoohihCLb8PM
hUaSUTHwNDV8iiOlRguZsWdhuygqd31FBsjFHTj6DCJB5sMiG1fplcxejObhGhK/psTinQpdS8QT
DD/KtiOqTNz1SfqYILNmqyk8AWmmBBtfYzpGfQy339IDH14mCImdEEFgFF6YZo6YnaAh4I46OiSo
2eQ62wVy5YLRNVOBgu0qMqYV0/qFlgMZ4lqeUOOL2VeM3q0I3i7qzkKj5LHqeJ0RpKSzRAfWY+1Z
zZtIISmR5lKbhyrKPItOBXfg7VR9KsorSQ12F+2K+izCHZnPC1EY/PDKsCAnigbf1pYZfkYZIrFN
iWOGITu6LEozqfthePX3b8Sk0aVpswzlZtfupH66xGbCPknT1TfD0risK3nLwzHG139/+38Zq7LW
GNdp+HQjLdHne/nPwg4SSY+yauZ55V+oWZy63hmzDQ9yMeusxyc8xXgqZnVZoKj/kbSjf9+W5stT
iXAsixYOWn9ePurCClO6sN4X5c6KvCSCeC3th+J1GvbX6F3D1dLw82BjdpjGJptRwgjPa5NHcfqU
JPh3g2rPVcmFAG2JbzeMz8YlWtYVIWoYS4iWk+BlP0J5ppjtZxHnrlLlBRW3I8/DYxqNQUbg9Crk
5L3cX0VfkFXCgEFwRr9QSJ4t7tU5DcsevGEkW1l5MuvHJEVcCXhDA6Ym64BlMXGkpiF2shqosXIf
EfuZJbtIXRvp5w9f2F8Xx3+e2M3iyLPQytM4/r3LKhOwbe60OiLC+hipjTsEp6p9Q39RvdUVq90s
l/FYb/sezb+CHXn903mmfUcXyBRHFse3iHkF6rg/v8F8IFbhEk7MMlU3IIUA8nPu8ahiGF/IlnFV
hRiAFe2E0T/mWDZSDkwnYF3FaDWt5aVyA7rr0jeYISWOKrk17TmMgle43CTo6MsQBmm2lEMHs2Kv
Tn3x6hMTXhNbaPq6Qrz8ahDxa/Q1lIBEfUC1t9zKWOuQwE1IuO4Pz39+vn+e339+3tsXJpMNkB6x
2tN+SDLm1Fb7TrJRacENP6ttukFYyT55YJT7w5X/9s3/90nfIuRSkaVVL1V7EBxAOENeBJelEtjY
xVqkGHErMmIhAgQW0xtc3J4EoARP2+UPt/G9gOEBwMrEQgweDoY4f37hY3iJNS2GhVrR9hvRCOXH
gTrohQaKdSG1LUC1GsOFLOZ9Ed8HnL1/uIPvkzrugHk1CQ3yHFV18wqYqMRHaIvwYC9PGUr8NuSU
SR2tPbcBuKk4kOyyzPsfDsq/bpX/vezNsaxncDiKhMvOH5woOsdiLpmeDe3NbI9aeZZxPytCnYPy
fLF0fPOO//7cfyt7GJxrMBz/h7Pz2m0ci7btFxFgDq+iqBwty0EvhCNzzvz6M+iHe6vcPmXgANVA
d3WVRTFsrr3WnGOie5K/9hx/LNViEBdGWhuMK8pzpOwDiP426o2u3tcDvYzfJvWy+F8hB1UB7WyE
b186im9XumN/bNU9GgqCqeUICzNGu+AmRxdROmvRghe0z4ZKX0HKq1HflftsQgQsQJ17bNvpc4tO
rzhVvDUw2gho0S6BRBSmMw44UmdDt87A+1u7vl0IDxWR7FBCgKW5aAZP9JwbeU4maR6uovaCxQs7
xL3nfcAETmgVgt/OnUA7jeqyjs+j8gKJEmo5OsCClEnHYATpr4nJJiW2FXeFuIFs6htHGhVqB+55
EUm021eKarfiAT5dWmK0n/eM5Bh5MyWhKKHV4x+E+pk4KnPbJDaVC4kcuroczX0T8j/npTCniWuB
vdOcVnd86aAWtohPhEGaZSdMk8p9PR4Q/hDIQ6Z6D0+YtylN1IrawtGKuTgA+TmrCvREJ3uWt537
qH9mV584QRNXzjLXGJHMysH2DMcvlmynhGQVK0fw1eThAqFNy3MiPwPkCNJDYZzR/NX5iwHFr1+W
+c7wN8lb8yhdqnFl6qRs8Q1mIxkl0rZQL0r3mRJlIHmxU78q2dy0AHA8WBAXwrUv7hv84RqzUIgX
ffsyysE2QsJTl29J8NL6Z1c+Jf4po3Ojm28Z84hEenTdauZDQTfkm6sMWAe5ujfX2NfNLUM32CKA
HFjdSxyBw3QaGhLWsoSZx10TndX6RNrtv5+YHxppCNcQzKOYNwyZbsffa1WiYWl2fR4ZenRT9wFI
lIyecq4RBAH2H03D+Mvi9LX5+PZ++Osjvy1OYa/A+xEt3ofjOkoRfVXSqqOX6cOQ6859uBWqTQZp
QlsYgFa7+tpaG1SYXrAfpms95WwePYBtMi43P1wTRENO5uuQ7eIAwkR9IlfZQjwM2b0BShI2bwo7
1ugXhe2vJ+7bWheJBHCmhcmjj/PSn4eKw1NqoMko9n29gIIuGr9cK/On1YatqcHIjk0kHsC/r5U3
yGkfxTKprDMmCOi1Zul6EFfpvfY0RfJWTu3PJZpsjS0I++GleoFnK64wO6XV3GeXT7J7cj8UWxBH
dAyGbkZzoWrtkuExYZG7nIiGi7fQTv5S5zzv67PE5AJti8zCM/MP/cbaC1ic6qWwTi6lbXzmD+Ed
qtt7/aLdhnfNMYjI2xHUvcAfJWYz8Bf5QbP9bXdJz8WludAcoQtJ9BKWwhDqQ/NLN+cHJTJ3M906
ZjhoVMTvG2yzJk9OFikAkGmJwOhjeOW4FvvehhZeeUtIA9PLN+Cd/Mtz9EPpwSfzrqWxxgd/Nd3+
ePXIviInXTlQeox7IbpRfoKBdGHtxo85GFM5+EzoVg7yR5GlpwlzIhAF6LJPJrtvM60IaO//fUhf
rav/PGcmu1bqgKnh8O3RTpU6LcaIQ2ojsMf6B6QBOwiI4kDA5cMQMXgb12VHazihM6X4AJx9otZI
gkgYM1hXif8/KFizahJJmTxkUNEV9UN164VivFvdR0B4iYltdBLEaWxqW+rpXFZngCjIf0jWVjGu
tPQzzdJFVTC+kccPwCzkGcp7BomdgbHP8NyVlvVn1xeXipkdkg66bHdU5bdWFsloROHi/dIbUX96
jGjwTPpo9Ops7f5+jHw/U7JMdfODb/bzgtF+zjNhRSiFB/b0aYFPtTtIVfVZeOPeVGiHkX+qeXYo
8uL1skPW0dgzkqXA5K16i4x14rqnTgkdvxv3aa7PU4K+Q6ZMtQe3JaShB/2mSq647N3CdLDdmxlc
zZC8BBBIjTpTqFGshPEiLAaTLf+oYtJkZ1YE4y8PyA8FkjTJWCbTEt/d+FYg667iKnWhIjQb9pr/
EgyA5dy55NuKhD0VOqZ6/fdN+EOzWeNMozPlDUNr7cul88dzQSqSJTK2xTNqXEHMbpQn0CAY766s
lj3jm/FZpogQ95n2XjD8E2CCi+VGj36pDH9wA/19HN++uSak1iDIHAdTlHKGNB79Ykh62qfxhGc2
fE6Pyp0KdN+1BTDYhMi94Zbkl0b60ZHZF3uFQrBZSKBSd6+/nKQfynVJR0NO7B0zLUX5dkd2KIzM
UpqUPTWbhcKwrXCwM6wvsXBiYMCUHAU1QPrk/7Bh+uuDv21NXas2ayngg5NSWhWef2Zjv2rDeB75
+zaHPRQ4fb6ByAuyhMxAaMdhtwyrYFWU47mG8aL62i/L1o9ruKHwYJLkidLpS+jwxx0T0NaMmcXn
h3kaBGu1vZVAs1pEP0J3TXNECMU1b5/nv1yC6fp/Xyz//NRpE//HpypaJWSEY5OxUm589SMqpEUX
rSNxA5RTDJfsZ2c1m2yTUjNHEmSt9RYPdrkMvU8FEtNv45HpxP/ncOg4SdwVEnajbxemARBmBIVI
LD3Mcu+MGgOTbtn90rNFafTD5zDOnDaJdNGYbn772mmVFb2GJieCzpoF1VYx4eKtAyKQbFHrqIh9
O+3Oaascw0baGWsru9IqVBGoqzHQd2FX+qIjCe4pC+S76Q2TEBgrM7Vu3XZuRrAV0T5Mi2heoTLn
H10Boy+JG3YCxHBu3PEM5vsEINcC7yjc++wimJBKHX3U4ENJNAr6c40mYExBn2Q0QNvxoBAWoxGe
03jbrLqhSQmi3TSeyWL3UBWsZL3lQNCzi8o7jxaeZtbbVrzLvLUQMbidj+mWfqYxXquqczQITmOV
L/Q2nIfpMqqfQ+qYLM9nVeV4abrMsvrSSuK6RPKySPP5COngju0A/iKV+oJGFpGFyEf5l3HOQI/f
1N/R2fBrYuPxfypM1PHwVgciHBzHHE/IgOKcueggvQ6SQLHFm7OfGEkyFMGCR52OXeKuPVGbh1Na
seHovJPdYhPGFiNndAUwRTwF5LuRAwBooy2hzc5Y36ZJzvRKCX201Qb7u95poaVXxWDXsEMZnlrk
3elE3SJgUoqbHzXUgsJ2qO2YuMq2jQkn+QxVVuJIZx50Lod4jm9T5hWvi+Q1jL2j4IOWMsw7nrLo
vU8GQx4XjYaCWAFUzCtEvm6WnFqPKrIaf8Ng/PRkMNWQDBN7L22Wb3V3kZRKDqM05zV8jaLPkKFZ
kZ2F36oE6acFgVnNVEiiQqT/+/eTkUfyqOQaTyDnYyqgOobkKhzDae7ms9vM2J+MNFTLTFo19L9b
Gvg5ySDMqdyM6rqMFxqDl+jXJsvXs/9tbWBMBQkX0iAq0O/yyE4O+1SM5ewQT72kykF0pFzQTt88
PFakBs9IrJvLy+4mvCk7Nkc66B30TEKKkYrlOlK7Uxf494Z4gl3Kk+A5Ijp2Er7jmUDqHn51sHW3
ir0vSnU7b21NZkYMgBg6XIQL/gXTHa9ONtcFLqzA1pE5QwAmO0ixJ50UMcHEX8CfSGyV/SOcQhn+
jU0bQGUNK1ZMegcG/RrZIxDHFyOiJok58xINnrR119rB3PFQlY/xRXBSJADkuBROcjbXyl315K7T
V2tfz5J9/XqXv4YSTA86SiYnYhbYj/rMnD3r78idEf8XH9gF+RNMTzANhuxUNskyWuYrDe7DMwID
XqrtZy8MDpzjVKscRfHWgwfcRG0fVA8pj8gQlaBGHl+DLjaJIWK4asxliCmnGqJpJpoZ9yFTY2q7
6WqLLDZttPTCZzoBY07j2bWH5jfrOe7K/y7bdLeYf6EcVXBqfOs7JV5SFbXc8baqiHnGQOXl7LXc
5uxnR/wvsfCiTIn04zVhMi2QuQHPkZafvy61mHwCtqfxkgU4gT2ATkt7R7OgUO1rFcCYfjVVaPGQ
oyJjFJ6fFe8h7E6jdQ5MYtAEUjSBwFbSXmUXUwn9upAHVjNvz7vsuSHTbqCHURxlvNVJlU2jVEqI
7INSQgGHMhb7rL81qDfPVt/aRf1BBq+VP09fojWWHs166yPup8BXkIpvLFg99oeEp4pxFbMqC1AZ
y1KHXrGFdceLmAIJl5ZKjd0Nn2k0AH20B3fLe9wA3iv7yCk6BJkUOMoUQkiR5+on9mOs8Kd2eIwL
ekkQM41gwjVg88aiyWRu3sWnYfJTaOFSSwabOzbTG8KLPpnyh7B13Zj4qTNtjJlIX38ask1rL2UN
UZnNPGJ+L+C0TFklpvW4TSXSwzjJHXG1AghGHSwqvnLXcCFzqDP01UniLVL9WiJ5bOt9hhEawQyX
kMAax+RHVwP/2iHNGWYsfXq4ESoE/GTRlfsUkQYbnTlM1IUvWxN3ANYdaRu8rJNPv9p3+F7KnBiU
OiORDGqLtzBaIuacAJVJS1rC4NV3TbAJeTGkZrLU4Gx5WXaQkmYXIRjyjVsrkp/Ttq9IshZSKYLh
tojYtHWM9LIMHhz7aMDkPBzY4WQAox9wvtljw2pEJEGIKyEqFt7ArLCnp4PGoEInlo77gi+ReOTk
sFeMI7qGNAxdiTZiKq77kRj3m1BshuLalktv6JxSTbYmxLCuvOkIkdq2nXtJdsoQ0DSJRshmb1sD
79LBXaUqj2X3bPJY9hEiC2FtAY3pjjJhhg2MfUGYJchNEyDoNVpGEE84js4NkxUjVo8WfC6Gz0xc
oItMb2dtWGoG/h6h2lUURf4YOWnlk8xx6QkUGlzSFIsdHLlQ9zay0BJiM0u0u7Jzd0Ac5uyt2vJW
oAt0vRwkYztPsn7lZsoZIjWh9MZZDuS1S2fVbz5cz+S+3bQmdzXSO6R8UXwTSbidnouyDFbUBPxA
sVDJVNp3w4dMCHtqKxxSHDavSYwBKAZ/YroXOUdoxaKfEDQz3VkBP1BKP6ajJwn4PlSoKhQUnvDH
eKhT8s+ajwxuahnOFVoFsfY8AboS7A16M/XuNzlrgESXsPE9SqVs5/J3Kck/1CLbpTD+quhmULJX
vt0MPd4A6nXpZtD6yDp/y58rJ7Gs6i6F7oxV1O6n3Hn3Pmz9ZaNQNELcdBcxou6aAjyc1hsQHoL/
McCyyDh7PTeyFwCICg99gry2JA4r2eoDkYn5suj2EVakhIdl2i/EXIxeOgVDcuga86BMt0+ADcjF
g6JxIYh50DN78KA1ch9QqITjWRrjpeKvyfqYeSc1xsBaLoj1zW1d6tiRDTgOGf22XLLRh379hL5/
luv02pHQRh7s1sFYTOJlb/zwepSZarJM42GlgqAdc7aXsnBR6ZSEsb9oJdKOGmFXD/sm4nGDEaC1
6+kNLbrPjb4XyRhhBq+N4k0i88Ri9anV57bTUR6d/HpwYi/Z5JObm5ZDQc74NN0MTCDeAtVyFZN3
18wVUd0Cp6PpxEAM+aiWzA01WIfFL/xF6Qe5nPbXK+nbHlZSmrxU1T4jAd2AzL3wmxWK+wk8OnWc
nJy1M1z1IPNgQFea4dQ5mnECu/NTrjmMAkR9EYKAth5VwnZjRM7Pmfco+pfhKIk780rUe8KW0116
ycHt581IJPxrRwGSqnfVeFTru6h9dftn2dtUmbqRMsd1X4TpYomAA5RkZg1khlTIzd/D/MGTEB5j
mOk2QJkD/c7VV7IRMqm80ukMc8hS3nxXUO03u9p12DQQMadDrhKxcz/6Eu7LZcWIIHTGilKYYDvy
belwzHtta9QvguvUSMaahZZvxugYe/MmfAeHgN8gf4wqp/0Mx2OZfQQkhcQPZrggRKkyV7nggIzW
FTIM0q0EX0KEqj0n0BywfpYyiiHK/T6idSkG8NJ94NM3IYy3FrLxzL0fNKAmPKvkRZsJVtVXkZBQ
YS01Z0/flFDJrQ4TvH+qsK2WoA5wjEn+wy+7aKSwP1UmBpt3lUYoK9u35r7EfkSVM26D+s29eS8x
InEZBQGTMbuANgWHHJqmjCYJIwWV6fQLRyhOUYBp6gNg3Pq9qWYqjecH2WmPaN3bcNdsjDf1g2Qd
/g6RjKwD2j2VZvzOfmrWnJODduxP/i25yCv9UQAuf4nmyrOeTUADhOChA4OVfRJBWzRvzu2bcjEP
0kV5oqQ1dkwRBOyD63Stk9Dwoh3TXb0LDkRKTOHddC95edvGvXsjHxZjrHI0AWoveOb5Vjfzk0OO
32ISD1lRNul9eSLH0yHAfiY8Ec7iDI68AZinWbPmwYzBjwUrbyXbg41lZEbg+9I88KDMQqBy01WZ
FMyz6jPvGMbMAJuwmYbwJPDuekerLZ3Sp8kRaV6TT/0afFYbY5fPkastWKO3INIxW/ZvbM3P3PTC
sd3R+7ee0pMC4epQrhHnr93l4JjLct0tlW3gxAvR0Tj9jnXkhSFBM7Fmg72Fu7WtHhlImfvghbMi
4dxdc4Dgn01b3PRP8rk7Yzc9aPcB5+zTAiD9mbwYT+laOCpP0R2v3imEAYfvXb8D5bemRyCvGCB2
+TKbmct+oW7SNeyL8D4ixQo02El0kCeulC3JbQdqph3guyWQwwxgYTC7g3Y1DxfCzGBrc7tPbNBf
6J1sHMeX/jHaZNdgkx7Lem8Qt2ks0gX+HeneNef5c0PTle6dk4KwHrctRwJIbj79MzgTFrDbM9Zc
6zgZ7mlHvms7/cFbBSvxpbjDYgEOcGdxCCPwOWluzXLAf9EBiBDYvmmTNT6pqIFnsh3fm5t+3u44
Tw/uBrbcyljwvfSNahuc1mL26jkTzMLiT2+jGV8iXITH8AKSbeVuCNZ8trLpnn8g4tL2ttquPXbX
o7j3tjnl2uSXXmR8e9muZtDJ6hXomfgZyvSc/57D3nuod9I8nRNhtHoFsbaLtsmdiuGjPCEQp4Ir
n0mFfWheZBy54pI1iC80fv2FbDnOFrhKlhk/w90Um+TcbtNFTuWEuXBWk+kFX5ywTWa4YBAxgfZb
Rtds6sbGLqJVCYK9n5vjSmWg+Wm9cc9xToqHzDGO4W4y+eKczzcKLg/d7mZRZSeP0WN/Mtbpk79+
8OakQdnSWuF8VnAnw12/YAzM8QB5vBM3xD9P535G6pItzbvrq7IIIAOy7nJPwxuz4RSs0jlPIdRI
H2AhNzNExuasY5l7hCSICfwQXzBz7XH73mPxPcfHbtl9eOfysbLHp3HtHxP4fspjvTVP2muyCi8u
l62H0/bonau9f2wXFnYY8mR5Y6yo1+jF1K/FXGfa61Pf2tmVUUYa2ej3ChTfZ5qF/GuLkeSjIeRp
Fr6VJ6bDd9oq2SuPFiTXrb/QT+Yp+yg+mFMbGHIfq2vXOcMHtSYV6/iafZB1tSpuAogayIMrZUWk
9asxvcttqZ7hlaHMiKvpF0A99V3by8fuFPL6euW3GnXaEBNIOLDDq2wXQcBrCDiwnvWT2YiWUHGl
RwY7hSlvfghu6RY3DfEg7iXfFjuT3GjVdp80Yka4lvBBa9t64SeOnKRuLxxC2QHrQ8mIEo7+VXI1
36VDvB2eMn+uP/Uv6cE/lA/RfXePXUx8pXtOwDd2lBycUwdRPj/wcVD7xk/1SboTL4zS009Ei+Nn
/IBX/9Rv5CcEXLDukKzBxODlEHCctF4FxGv475sZQEH5TbQQHM7Y/GLVhCJooQZETEWBN8ws04bP
D98Pj9CAEujJt2zZnYwxygdRD2xBmN/wVhAZHxOjQXfAxK7c3kkPdDwcYz8u2WacxCPu/pbWR70c
jTkVnizYSNhKy+7GRTdXR4Cjiz6lOrh2KK9RZGDrTx2E1BpYKkCd3AcUGsivZuJj9J5mrLfUy9Nv
MukqHouTDEiS95C45pilB5D6F95SxaV/GT/DF4zV6/EwHgAJWhTXLmXMzCpsWq+03Jp7EXs0JkcR
6huBHDPzHeygYTgKHlb2ljw2wDhrfjaNiRn+RRjjOkHYPBLpSQAPM3N3yBNqLIEMa9c0rh6Tdbtk
3RcQTsBsTWbpARgj1HoRotPM+ISmz3UIoTPP6nGmffovTA3pb3A+OZ7yRXigcygvaCdVa+8KV4mr
Fe2mZwXCwSPRqf4pPOZOtQuW0mO012xzNeEJh22CNWrF9cC/FGJzN17rR9LS6fxseQagJt5Aj4ZP
zbW30zum0lzV8qXixOUgIKU7fFSzZq4ewW6u00t+TBxYIat6ixt+zY7bsM374MO810+BXWyiDaZD
cA7VR3FlX9LDm8huVTET7rydew++FAGGGs6AvxZs8QjewrY2UMGRi47ucU5JmbH7mlVX87l+VU+A
TTEF9FsfuZst7ZO1cpaMOUmhQeCItTPFu1o2blBOHXcP93K49d6J3qbd7bJofQ7SrC1n9AvnPTbN
luDcWXMxH6H0x7cJm47iXfrUL94adiNj9eRZ+2xp283KM6eXi1HcK2zkWaGZSpyI0lvo2+kkbspH
+tDsTviK3AX1q85CsEU/4dFswMCdz2oERE/eTjnzg+sHIi1YVoOZtBkftAe4pTpGDBMujNPrMx4b
VMxpiSjFFmDbSpO1rXpFk2Nwl1RkGyDTgLw97TG8uXdMHtP9+Kkf9flJ2bbbZK3jZPj6aJ8YetKJ
9ok/R45EfpgKvXCWKHNuXKKMQ9SPAVojJKIY2tggMSemT4HvT0QmKa5NNA7VoiWGB40CHXaa0rkz
DBTMk8cs+ZyY7tvxSnCO3thaQRd/1rVLjxNBV8FlXkOm9owtootN5xY/Kc/Da/NKI8LA5vco3oVX
vMJePjcX6R55EZSNOnI+y4/hUl3UV4a7t+6oPBT33N8pJkU7Rs/qfiEP3gaeWS4KB0RH8pLvWVJW
JJiQMqw9N69xZkMNoPGg3yxugnIxvsFWpVd6qbbWRd8bT+6521ab9NQvxO2wJYDjFNyp2qx9yj61
nXduV+YOsES2JBhcWjMVGd9dx1DQYc08gYYzVg14vzPY6mwOYvzQHmvEtCSUpZ0cwz0KbyrhcK28
pTJ0NFsg8INcrTeZ0pPlicALlT0suis7xu7MrHvauyPaJdmRMTax2nYN55gbNEEiRML5LL0hd8te
CWnOa3wzTmw44t2/dxPK1Mr/T6PbgOGIMQdj8xdw6o+ZnF53hVTqtKEa3hQBJnlRR8jgHnMPEZo8
HiuPdBnPwFSVjpucc1+jsxv0aI0Ow9E6zZGi9GKyM5/GH4EcrhTBPGFA9mj+sZWfur1peTWIo4/I
4Wks6UyPsXOXmNiJzPxFdvADhop5ni7rmAcneej3b2PGYhelBT3bIplTnvu4ZV3aksx457rh5MqL
iUN4nJuxnVsHYVzSh1SAvSe/zPx+mJ8wi1dkhIuWopAswEn/46QKkiuUGXgl5OwYkZe5cBX6W5X9
Mm//qUHNxF83Ab8BOPga8v7xKUoJ1VIuGOLSJu3zZFXzvhu07tjKkxnh2qNwMI3nf98vP2kNJpnB
//vQb6MhXFGBScYYmqMLsYyxdQ3Em4C7PPGyZRAtI+oLpIGlptnDuBVD9gDjPcmlS+83IfLXwP7b
nTtdYc6vZhJLIX/bBXv9OBSSV2HGt/Y0Hul4i6CixAb3MBFpYmA6jcrkcXqHG4w1q3BeCd3c8IHW
kl5BnUTHEwsZ3Rx4vwHBnykk/WRlNsrGL7Bzn2q9X3dMpZT2NvWRhpYeuVbs3GFcevW4kggJYYj5
7/P7w0RsIgqC9kd8wvDh29Ah7kqjbMfpcWQs0JwRjpjSB9aHLt/QaP73Z/10LRX8DlzMyZbHZf37
NnWtSFSyVuDD3FMh7WkCJ626xeZBkB185KsbZ9shfVaqq05k/aSk7mjm6XRHtLpz/n0wX9/s++XE
ZiQqSO/AlX7NCv+4m3UF+VPAJ1KQsvkq1rGJrpt8XERVA+tlbiRbmeiGIG+4lv5aMp+T9UidbrkT
G11bROzkh8Z02m4p6SEvZPo0Q9QvXVVHxdj/drg/POIkz1iqwVJjTmTZv8+d10nk7FZCeohdcmo7
dLfFTKeTEgFm8hZqkC+OcvTOLWak+8kTUobJsqtiJ2YsLcfRyoOMxPQ51U9eQrSXetWyV975ZQ/w
HinMv0/uT+NMFfStqU9ieeaZ356VEjXdoJVcaRIVVrUn3glsNvJUe0B21RHMKRoNU/VwI5k3l6JM
rGErUznUpDE35wCZ1DQPIP6269ESw/bN+msmW44aY0Hh0TCYg4wWmNCM7anyjuNpGmlHsbjQKgbt
PrEjFfv8YDhO2qM4q3clOMciP+ukqrveQ+YWC+5zAWLgmD+0vfaEdUHvkQHh6rqlpXKBHLNKQuNp
mv/ojAjwf81QIDz++zz9pIsBZmyiBQEZI7Ku/n1VBd8KBiEv6KyZLAyoxlg9SF2acx1xIbXDfsRW
WrJYMFv790f/sJgj3dL0ybyCW/e7GKW0yKIL6zY9EOwEr7WHrSsONK9N/ITnLKSl88t3/XoJfXvg
6B8aeOOMyY75/V3ZVUleE7mZHEQh2yrYpjuL6ToGrBZDLTMxpeHjq5ohnOu0aQrZMdqSedPgpJB0
71yM2rwJGserzswVkcfLCzRNaWAdxwZIGCdupKuVd+hqPqar9u/T9dN0VmU4z0t2iiIyvq9dqZzX
SRkWycHEc0WOW7RSMU8FeHPt/itEAVk33wPWRJnPCW9BdIbm3GNwJqxAVMSP6SdbA6i1Hf8xzlvR
Dodpj9iwkdUdExlat+pIEdDWur73qPibU9nee9kvl/2nioXvgaHCZBVGCPFtwW/jPvK1skoOASLO
0V9jFgeUHVNWIYKSkEqyvDF2tIl9RtpjULobtkJAX4OoWPHpxnrXaW7z77P7vxyVYYiwmBWk699k
rS3Gz1wY0uTQDuGqFfZjRt9d6hmFUNQb4VxiQY1wi09DE4NMg0EwnaiSJ8cR0jGrGFYwXU//Pihj
OhX/uWFRpSC1VQif+r6I5S4xU14TpQdR3MMcwjs/TYB94zrJnworhGM0rr/sQCkhruUHSxfROARg
M7cTaWTKHV1r/ZRJdGdBtTTkg04zWLVEti2Oq2gkUCFju8Qf04twI9Y3kyDGaTQYC/Fy0qR09T4v
P/QmWjZZusz9c+Wri0S/tkyKCyZ/qvEudt2aSHYtfFBJzmgZpTE+D9GApj0CYBgn6W0aCE5oI6Sq
bm8jPhuz5TTyQjjt5glT2T0xb7gePiexpsWczi9uk0Zseoq0GhNhdm7prPz77P5QeAAE4/4zeZ9N
4T5/r3wSVlM9L7XkMMQIS9R4rtFDYVqd8Boei24DpuDfH/hlFPrP5cTxiwAI2gCK8r8/sa9VufEr
1p8Cq5QYeBDFLUeAzOOinhI6Co7uw/eulCMSpBamsxoTHjGHoST/pnf6afFl28BdpcjUk1+eqz9q
Dy0SFEGyumSq113m/lyuOt0wAWYYqHcfffjLd/9aW//z3dlvcRPzgGnfi504kWt/MHjqS65rObKL
JN4l43tnjOVDEUMdWjBJ4qFSSX40skVU3Ar9fdTVeefykqS2yZFpBsTfebT70Mj8cnF+etYoCgE2
EMsu4/T6++Kko0tRE4XJoY5ulU+bLv+gEPOsjwgRBp5zyRiWk9/LolbBuI0Uacns/d8H8ZOeGGLa
/z+Ib3dIV9SGXFgRo6fx5MkblfOStxsNeSjKmEiiwpD91ZAgaqHDZijrEVXdQexYJEtYqKifiY5G
Ct8Oq47BI3TehcvMnHVjSs0yEUIExv0vh/zDaA4egCqDHtBkXq3fHqPOHIuy8/2v5ZwyfqFZV78p
v9T7HhIUI1UXzBMxfBtL1F4+9t7kg3Jp2k9MFzIZ74TgzQoRNQnPAHKc/Jr22frfB/l1O3+/+/48
SO3vi1sWvPWNUY0PkjdtT0P6YFW6Qf0hYbgK78AMQRFvb97UdFr8+7MnRd+/PvpbgZV5QWxWphEf
dCXAYcc8L99PHI1pno8G9t8f9t88e0mDOIatHFS3xT/f7uJI1pRIDaxkMl4x+dMJm9FnxTkvHFmb
M1buEKfCsKJDbcvmHE0LutZQsKV2QRCzz0yQ9KvP7ik0eC7ngAXoPo40AkmSJqNQXqgtsDcH8IJO
A7XF1r3wtTk60rr7ZXGGx/zTeZsMJiDHQcpY35SSnZgMwMCpwiaXqTUpHYZwnwR7r7rG+ofSKk+T
zsyK6dWSmhBhfu54J8mFXSofUepM7nQdDW4VtuyAX3iaZT8/JLhHJ7RcEZoOG4+p9qCXtU9ra3rs
C0SXfkabvzwP1PU+Mxk2zvWIdvEjAjrkoqFFyTZrpbdBs0BDTOq41umKN1IWd0KSY85IvH3Iw1ho
T3hTGNbcxQOuS2Pr6QQjm9IsE/07mcn/MA/DeUf4Zxrj79farek9JcNLDYa4Ij2qOKZ0uPmrEcQw
1cYqKXTvEhqr8RzCQO5zAgBifo//hdVbtB5Ij88dvX2Mw5UxLugxG8YkE5rBUQARJafYRgFtJd3a
Ki/IHDIsS8VG6j4REKhEHEVE2toJgHLYwonDCErIHDB8w40mHBsbsaXGPTH+rOGvMio/asMiqReo
mhi/4/scJ6rlRe7XedLhEF3DUKwE8pGht+G966Apsq9NuOs1cDOktUAAQBiDTKWPzxUSa69VEf1q
Zw/XI11fMmbl8Cbw56d9kmz2q7aLNkEJ4EarXi0PgbHdV2Tde0h92CX7G532K0TBzuCOlk7UGnLE
Tw1gwlYvfpQvRD/b0qBa0vObRzUFJkqWTJUXxBps6bWDXeCQm1YFt/eeefnG1NBRWTqsvrPGu7GE
TlDF8cVrqFXjs6iPK5guiw4rrsU3sTCBS+ZEbwDQNOw0DdlPh9vVx3uUtiRtEzZdsi+ssvJdpQM7
WJh61fdJ1ylIOfvFIVj6FGVD0DmTKNEzID4G8xqEj5Sni0mrSKORWFXfrl8owowAyzfUyZQzWWj7
QYF5SHu+74O51y5bOj2G8A54g7fkUJwlj2iKcukiaEUCWNOMrPeEcJ0s8tDl+EoDHG7Ul3aLAQ1A
BmlkDlHuJ/FXYnhvA2CQLh2xo4JBoyiJiVms9bkltCvJH+eEA6xdQIPgMtk3nRKAgtMn98uJXRkh
71IwOUm+h2zTZmOkGOCxXRr83rHJawcKC29U4LvNsxI8GMj+cPUwGdtTVKeZtMnIVk2Sc0DVStUp
+ZuJ7xgi9sfvNCaHFJiRRySccVKrl6za9vuqvuTtHpqPX8+nBD9jLvTMx9mMT2Yzn8WsDfyPpAwm
ubU9BtR6QuykRnoIxc9Ba19iU7pX0xr8vMkdKyxEIdwpebzM++pVTooT+LNVK6lbsehe2iCBnEBl
EpPsxo/BYISKyoBz9+9l/adWkUYiEz1eibYfTZi/319+0WhRl6jJQbkgb2ggSXKibuNTjLqgRsaM
EUKyw2AhpvZ4VyDsmVTRk1NShK9cT9IezvxvNZ30QyddE2VisRQRuDtY3b+Pqgvlehzlnj2TedW1
5yFPLjqHgq0Eh5EfnHXwQFMfsWBX9/uG+MePn8CvKukwLLDKtzdEWguFGbQUS6TYIkglFRr3YFL3
tu8+o0bkfV4l+z7rGFn+Uiz+NEPQqGVpI0AEmDp4f3/zUBLyzreamAgoZ3wXLlhhrWRhshJITl4u
O9x9wUIxF50614M5AX/jJ5M5CDwic3Hc19UsU5BgMuqGQjXPTQcaI8+HokwBGuTbAST/9x1kTi/+
b2XIFPaLu4H8amCD3+6gXs0iLpYQH8qnAJg8k+tzx1Iyiy/VR4N8+Fkg07Wa/Q9j57HcOJZt0S9C
BLyZkjD0FCmvCUIpKeG9x9e/hZp0plIhve4uk11ZIghcXHPO3msTJ86f0VgiqGrfDQpcaJuIdLol
BhfL2D1JhqjjMtZCZCnCOo9c2XCixFE1m/+N+8aF3dzdzKBhOuSCK1qPNNv8K+0glRkE1A+i1xf1
kNyBEFlajMiLaPnqK5CT3Y2U2+oj+2vVAAi7LkTbWsAAyLZiaQVl/UjnXp/toHLyi4/gh0A84Tl7
/P5Oydry8P65Vcv+aalIw6j+9HDHnGNh26XZSR6uTUUEDFHaxnskgGdNOnec2TuStoTFPKoJluQP
ct9pmZnrTOiRNNHz6oWdSjC4xBrUg4sQh/CpAM+Hx6gr3wf2MxgllYWDa7jaQAnyY65Sqs10gU/m
TF9ZodvWQkLjCDrQSW3vZ3QNZg61BXjmiGG0wdmf7hIxQt53aRb9QtSTuD05Slu4WSyFK16bVdZN
q7wtNxVauDgCuElXEybqiO9J23Rqs5nD/K4RZIzVul0qHxXrTcNvEERWPIs6B2a0qkr37a0hDnt5
SPeS2W1UQLsVYzcUsUVQE8A9tdirJiipPq1kBUV2zgky2dW64sbJxUeaXCTLMmPG8lZQgl1OqmsA
hsEoWlCosRPp+hroa57fwjQkTDMnQpCFFnTaOqtT6Ohs58bo3CUEIPUfs3gE3FggRhcGaBbvU/zA
yj/jRNCCS0yltB/I9DGfa6M4DbNwQ9bJbu5+awYDMm9QT87eEN8TEN/V1M+Xxc3qt4vRNhaS14Gz
1JRPR9a5rqWhiWW5WZT5Ie9FGG05I3f4lJrimjUvMI47CoBjTNBb9cGM07JmY/e7Ja1BxHk8UqTJ
N+xFFksj6zIOLS3V16X83E73y9JdlrRdOaIh7AkDpJwoeuk64Ne1isxZvFHLOUHLclQSx9yUzsge
VIroOOWqKSGYpL+GRrhR8yP/HO7hPaMqInK1PBrsXuYYqCAyeHqRYf8iNkTUsy5LpbYCFQc/ZnAW
YPbS/yxS8TiZz5bK0TL0MIi6plK6VnRcai5LJaKt/E29559VzVpll2lAvLFuBAHQgjJsUo6lVdAb
PP0Pk/V+sSxxrGL6FQcTKMeLaF3ahKeO1BhjV0Fa7oApD2Dc1N9Ty+pMEKa5TrTH0SArkz5aHeKK
mg027hUyC9HEjOEGReouKu+mCh/6rnWnDQKw79/8r957jXKICbGCV/9zQVrTO70t+yo9+fORxWQp
B+FhqKxFWfPDAvLl2qVRZQThRLqRbHw6kM5yXhdUQDgV0igJnRLNU5buxJmeFz4//LHBZSLKsxGe
zfgnL+wXjRxNW3zq4EdZu8ylNvRH7acsNLw/vLYnrbz4sxdpMJlvBOuH4Kgvymt/fspnTkCsZXNO
rzaldnmROpyS7TGqXkqyV9iLiT/FMX357OAS4Q/RlnX5c3OqG7QGWXx6oilKh4c9OgcIKsWN/kOj
+6sP0kXqdzIQJJHYrb9vnhU0w9xrfBAvG1NwHrzM+kWuzrzm34/GL8DA3L8/PunTEJH62JIwezEc
kx0Ir4Gis8nJZRK2i/Op9Nj1xL0nEl3MNitFsIVSXJFfUuJ6qatEWraPrR8jOL/aRvx5UZ+qGdkM
yTA0yvQ0op0sz3Hj+d1RqQEVHuZX03CXLsj39+GnG7788z9Gq6BbTTbpjCN21Ub6QtSfUHocyzgV
fP9BX5RE/7rfn4aQAMAu0xTuN4BeOwxtP9xgYFkarkZ49Jtbv/uhMvRVz4FPpLQBxGDZbXzaP/tZ
MA5TnPIiMgtQlqrTiQOnJxHBMu9zmu9YBHioXZesJXh3srTuUfdxOMSX2pua/f33/6o8zbSAvoAe
CNief4CUrd+FqmUlp6XeGGPvgoAo6AHCnztozRyraViagVeJaA6gxULnF4YdfdPvL4Oc0i/2X39c
x+caVtjEQq0aEZtr5IWH4TKJDkoszTWZRAj6s62b8CO99+t1Qd3u96LwxUyFcuo+uRqce35PD+HT
uKjtr8VD9qpeRhZO6hA22iySINlavpeqnT6lW83mVOzoTuP4u/Rs3piLfPshfs928jraB/vu1N0P
OsqSUxh5DbnXBEoEuV1ccxJFdxQ3JlxJ4JZWixL6fcptn0YCWrPQGWQPL4LwlF3xKs4hTtA1ZtZQ
XUfpJjQ3onInjPsYc0ZHbIQdiqcCnd3sBOnG5LrRECeHeHbHZmMhn21cUb7UVe7pHifa3tiUk9sj
ksYd++5j9AuccDVKNIhX4ias7XnYL6EKnOGDVfFYPc6soc+CzYZhLdrdNnWIhD6r+3atrQv+X8s2
r4JbOVRr1kjEPAwBhC5pq2lXEoejnNNoKSTOT8Y5exh26XYiilmmIvemPqBkT9/prt8ae3xg59Rt
jjwHArJsw60Puqe5CBnJXZwGm5bjK1vp4E59GwjEsMdNckkc9J7bAuk6Rsj16FIk8cxdvz2z5Xdm
u3Og668kVNkEDrvWk/CWXcN1bL9Q3VhFm+YU7bW9kq/ax9hV7O6Uu5ljbJAPe/FZ2iCM3kPxOszb
5tgd6zNy6w3GpmdU0NKm+SBEPl/1BH4aK+uUb9QzEkTHWhNbBEfRwRG2uom2N3AQ16R8bdGA8V9K
B6vl14hibWlH+U3cIoO1iKBvEY6PjEI2d+diZ+AHQDzuCuvGFo7BXUDx7ogOMngv+GGEGZlswW0d
+zPHwCWCAhaDXeVrrMOoJ1uuKLdx1uh2vck8n8Cofm+cqqPv6XxIxR0Y1283v4i6dCgob9Pb9hxx
3XfSqjzP++w4b+YNwQOIGhApRVTYKQOD9R8O9YN5pgL+oD/5b/OOr+tUh+QmPCkXqEryLRvqYldc
0ILjG+PuYJQG2x+g/G5/+eRZkeS0JbrXEZzqvrmvKbxsEme003V6JJJypWL/wF+x0jywbq6JPH68
67fxneb229wVCQiY3XxLo9reP5yX3LYVdYtVcYoc3Y48c2ucsKA5om2s9W3h4XPeCJNdjF7tE3a9
ap4pZIaPKMeLlCbQCvz8uRYcYm9JVRxJr+9fYaqhqGaQNW/WldYkWoLho3vOEcXLN+Lt8Jb+Vq7i
DXEgjkh6m3RRLt1T/FunJz6tzBsSs+6mxJW4jPQh3yQfZAFbr+bt8CSd8kcM79Jka+yFmYTAWEPY
fI1hy0d2jJnD2FfNhspZQryOdBnxbiwTerQxsdSo73JEsYZYuPigBs5Cf2jJoXBjDhpvGTGpmS3b
1la2qdZQGkgODRpTcqJbR9e9SD+n6YPECYcjF+psBG4xkumQ18zom02S4R5p7ZlcDBmX78mYPaE/
VPpWnw/ycKNOD9hqI2jcKFiz6SFTnKBbQd+OL7PssqoETxVmIQgTqNWemxu4q9VN72FhC57o2FJt
oyzRU5KE7oc5TEVOuxouVAdRlEnP30/7/+2uP5+6aQwuUcgKoK3Pi2GqU2xDH5acDDSv9So/6Dv8
Tu50nO4bKNOcpGEOPJd74yhdooN18c/FwTiixiRdzWQEGQ4ycZt8Madd12vtobBDZ4kAQ9GqO8Vm
2pHnsBG9aTfw1/Bonqzn/IKyVXhPfn3/VaRlD/jdV1laZn9uWQZL67WJrwJcN2pcHR17EF2QRS3n
5KUppi8NPWp1mEUX0VY8d4SZ/rBR/Qo1wXL+vxv6eaeam7Os5VzF0mntRo709exJEKJrBUkozs4U
P3qbeiLr+eBvl9Mqy7qBcXTm1Ql4g0QVPyQpLz/cni/3kH9c2KeNbUIEZ0V4VXJa9s+WZ7XbMUL6
QQrj9ILnHoUeXZsfNndf7iI56ohEA8C3+NylnCchCIqZm8E2C50fJyyQKQzwHz/ov7y0fx4+JUnF
JNeblPpP+1VJHZQJCltyKu3KGXb6Jb7D8/+a7IuLtS+fJRvr2t18pxyURyadX+EtxQGg7Z681bz4
FG2Lp7ebyNO35aazlxW6cKuzuff38gZS8w3xzm7iUsX3mPN2/jU7R7f5vfgrPTY/BcN9dYDjOyyI
aKpgKHb+HsXkBBhSaQE8Vlov918V7a0VXjWRE+u2CB/L4lKYBxyrkQ/Qw/I5vp4RKiiONby2mGi+
HzNfSbc0cCk6OUom2l9t6Rb+8UohK/D7sAEoGZagh3MICrq50vCPKVVsZ4nvKIuwaURlHl8N6uNK
kB4qbEtQjgQicqJrndl5SI2Id1FDyV6QbNTLGoLZwu5La01JyqkALsqowpT+p6zXL3f63EY0PGC3
qTF8OlukcyvNjUzGZSGD0IaJdZTa9cAcZAGr/qiyR6o35rCujI0h7RZ0UJC+6Mi5Z/+n5GwiV7+Y
ndBvIo4kBpacjk9HuFm3yqBaeI/4U2NlPUBXXLrEdvNbhmFEtmbK5t8xUcchyOVvou2krUgxQyXv
I416Am3dsM6yzWAsY+wkRKF4r4poY5Buntd2xW5vy580wcXROsoHflQ8uTqxZuzXBDcbbH5OQ0hV
cIRyWaFNKnF0k/GJLBJFPt5FlsSLsU3c+CieMic+84rUv/Jf6aP4TrMOjZCEU4dToLi2CuAEa/m9
WbAqa+qByPcsjCjvigU882zx+0IA9YszpYPgMjx7xr1MtwzKDDCLdyAs7HB024Abix0XVu0jzBd6
KKzRQm7Tt+NH9uKagMsS0ZIjVW69yKPtLF3SpdR2PV6MU/mo3pUOwZzDKvpg06TfDM8a0cvda08d
T7KJGxFdNXE1iZG4Uk5EcPlnuVlDG+qJaoVhmIROKFKnXTYRlfqhzWdz3Gu5B2G7TDeQpc3MVXI7
CWyMYnG0o2pZklvFD19HzDPFxor2+IlFMsIqDzNKBygBy9GPEdNfiD00CKEKETxE+zHL/f0aDl01
1I0C706lQ1feSdVR7g5ytOnVczldO3/Xz+eEE0Sr3UbpD1P4l00wyyBqm4gGUYZd//eH+6JohF1I
nuJMNqqCJ/AstHcww1ZRd23htZh4HosGE+N8jkFmCduExFy8mLJTarukfiqTWxrwAqG6nfIbChTm
jeqnRt0XZ1cC6ZmpFpgq4YufamtMH23c6pgFkuAolwY5RT15gyZUVXYlaHAQulDCYdLPzq3K8YPc
Xjn+VatkjZGGYrWRUyWCUwSDnSM0lEg3nz6m9vcPs+kXpQ5O+KSEoxQBA/f5Kps2tnKr8XFokj0d
MkzMijcH/AiudSXFAo+dVorYcpn+ikCanFRi88EkkSg0AfmKbFgWrO82bziI+UTJ8Pb1CxjZv53n
DmA05W7BC6ebVrqdpdsfLv6L3RVMYWnh1/EfUFp/D4OJFM9sCmc66x0yhQq0rx1dA8GnRsIilXmu
hGIOHTfi7RHETjq70Uw/H84BIBZTv/aonLVo3ps6m9sYEY5+s6gSf7jKfzc5NNkwGTHHoqyWP8eq
SnmjqHNbISLupJU2UJDDsZtSqZPVYa0GEPRxm2XOgA2w9rdLuA/CZwIyinF0tADmTH9DOQYDFT0P
WfphOVWXOf7vTQrp7OScgSnFACUpn97jwJ8U4B3I/xQkrAaJ5/RoSmNJ8Lmvp4SMQLo3cAm0bM0O
mTI9mKUp3g6CuDbM+YE91FzXzhKW2XR3YYXCCDSeKqDvR+ZhYhEjeGg/mzUtsPwjxaaWziljTOak
BLg3/y14sHYdWR0Z8Ww+karlWORKbcF1U1WJ7sjHQhs1G+I+pqPx06P5dwQxhTCF0QkFd6Ubn759
2Qma2LVKcmqsm6nHaIpArkQv1CYd8UjrmfSPXv4wOo240sErkoXCRypTu6qGt54Gd5SAhI7Zw0NM
suqdjHY0GKGBUan3YxS4oOgz5CnVQJEEex/EbanCOTDhheP0b+Fzf6SCRwFZLKApiTdWZhKRKNO0
Vugyofxx9Do7RBIbchC28k5DDZu8+BDUJXbmYgAyqaauQfqTFOj/be8pM+4KnfTi7D4GFcgGQuqy
TVaEqzL4ZdaKUz8l2UeGYEnChNqiimiKD3jguzbHLrgsVS1pe1Bpqji/laicz/Kusp5TDXU+VKGm
AnwzgjBLFSzIRn1M6vdhdtpuIPGHOgOe2mAjxpRIIvVJ1zBqJsdpApdGI7zHAOg3XqQw0gX/0EnF
b8HU9oOVPUfBteZUbQg3cot9RZa80mpIDoOHWjZStwpaahrADrNG7VZywXubhuW9PMRo6ZQzyVWO
iNgNbGZ+yqbml5pnKxkzskp2cLl07nLFTfEgx9JFy/MKRqTmmbAwpAhLsazTXdGlOzFtDiJclZS8
cd9ah0p5fcxz4yGwZq+t28oWls5kspHn2JVl8UHA1Dkr5irW9A+E26sApXqRCdtavixvdoIQm4Gh
1YcqQdcajw6Uo8uk0rgy+q2RD+DENFQ24YUkWlwn+2pIvBGridBZh25807P5oY2KU6/LTuKbu3aE
tuN/iApBOibc+8JZHoUKG0yjc96TtZKNL6U2b33kw00Sb4uCyqR0aMByjX5oX2L1pI5vk7qP8Fco
eESTNNktg/j7l+oL4eHf79Sn0wKsJFEKsZ6d1IZNV5kEb3kzuqPm3xq+/6h2H/FQudbE/Id+BuGx
lyYZMHirciON7rXwriJJSzuoGvOIJ4FHGuod0SXGSrM6Wtf+QXipjO4Qy8XDnFuMqRHaJ+ZmMwFD
AnkrHPqVwttbmjTqo8R/stT0Nk5EO4uYgCUKWjF28O+/9ReqZr61xSqEn1SkZr6sAn8cS5oom2Mx
7JKTlZ2bNtroyEnxItLrQoqCJYiCNCSnGoi1dJeOkQuPfroVi2XIXAbaz3N/LOXH7y9K+2J6w9vC
BoTZjT3a5+lNLYXSMuDvnuSld35fG9sU3ExQldtZ/QU5rFbflLdQ+U0Bm1G8ymW8uxiV9D5wqrAH
PuATi8b2f542C+gvMytUi/O5U4NjsbiBCf9tfDoElX7TUiUg8mbGhVaVRwEagwVxr6AaU8ybxchB
Z3ERq/UC7sgUdVYeElL1SNfDSdDgLsWPDglN0oEEb+EgVCuFRloWW64IZ+dH/Kb+78YHBxvEQAXc
r2WK/0k//nheveHngp7P8SkwMZXrjXUxJjel+EEM/LDx0x1GGJbiJd9MwzUrZx17iBd8ESpVm20/
+xspLp3+UfAR0pg+OD/RRhPomVIirxKFIFjpVhuv05ieYxXlkS4Hq5yuQz2L22Kmv54Dwovglmsr
U53PaUdsis6JM6AmFwz07Z+trj1P+VMg52eRNUVTimsTTGsVgbVMqEvNiqyE3oxk09/XTfNLsX5X
TCiDjklJBSAwhTTmqEmn8bg1+RdD0ryM566oqTSRyluF2+9H2385Q39vJRb7MW5cDgWSbn4+EiA4
shrDRz8dcIxbxo051q7W7rSWh9nRCKBwi3i90G/0DreU8cwekhfApHIdrSkWiIkISfdRqdgegSRJ
c68HTyBWx76NgSZ4P1zuPyMA9DFK9YWpLxF79blR7M+jKXTp2GKlh3rXPoXSIaWQSpEVlEAGIs+a
oAvXL1IU2m0ZrhsDNC7ag5Kd8qyxWA6hM+ls5HHKTgdOIlEYu/l8ygHf4NhT6cNqyKc6lPuyWdo/
XP0/NZnl6kk6xytO+9n4rOKKrD43B844xznD1IXVSzJDOyhQF9s+9VE1/p0kDwmwklhYkIVnFYSd
Mdk6h9wkeE+LioWVk3KGQFdgUoS3w4FURCs+zZ0bsPaW2XUh9qbtD1e+1PT+GiWg8UUObbQ5CWGk
pPT3RBkXYiYOkYDw1HiH37nKyqc5vX5/d/71Mv73IXDhgbLLuvxZwNEk0Rz4vt+CG72k/baUbTE3
VsN4kdGDivHrEjxZ1wcwoT+tA/88F4kTH/t8zsYy+FTxU0lTzfM6MfM2PJkDB3jCTQxm3FjPd+q8
s6a3efA39O0j7FwAZNBmmyXpW/MFNYREMWowrjPwm0Vn7MtO3umb38X8FurFdVHLGtBeI5ks9f7U
AF7+4Z79N2T+ejL4cSSTmNJlM6wRH/n3k2lifehyTDknyUDNxjlQ6W9NwC9T+cDZcQXKfTV09zgN
tqb6NCt0Szi2KEyHvmjdFIZ0NeklNhbUjGrrz5oT9kQ7j+aVWvc6QDatSji+CCntKOLk+Ra5JvL6
gDhUFDhopww3rIgOzqwbvUkfmxGGWARlKMxujEn6UBr9XKEGZs67vfaD5TVqxKqPJa/Vnke2s41y
iPilDI6hY22KEm1dQecy6ZwQUYIsHNhHBJR4bejPsdqvGnYMEydbPX1ZJt2pdgwYLKGY3ZUMytR0
dTPdE4+mDttUOBiqO5Bs1RX3Nb5LSfyFgWuP3OJX22c3Sa7bYuzbFEDvE5WSp5YgcrwXKNQWD1Ab
8Vm+yANniFa9nxKFDZ/Cb9lNGRC9LsQ+ET/xyFGhw0WWHq1pXI/FrYndMLbuKv1ZFnDKeJgx4nup
08lIAm4sSWt9qraqYvFQWMCErKI/hBN5tjatDG8MmSTm/tiynDo2O0R/nEpmfa/F1BaoL6yCKT6V
ZuoJIi2dWdv4AXHxwKWS2diiJXufisatdMmb/WwTqgU7Xp6LUcIrnZ8Vpbnil4PfYiG1v6dyrg2Q
jEWSPka4ILg0ra64zuAYLHG4Ts2NnAPtSo2BgOdu3eYlqDTKiYgXe2Rtva4Q/wsTsS4HHvepFoCe
NgfNhAYedG5YHrTpGcNgHwLt1Uo3THK7RTZfxz+8u/81lv55ASxDpzKLIgq05t8vAK6RytJLITih
6pz9O0G8mtO9iQ1fvUXlGLGmlgOtuZgsdrF/zvTxWo8TAGksCSuLh0BmDxI+agrC2ghQpUYgXSuE
k0m3DXrs0/IlToK9XrSuKRS3htad22STUicZ46PAHgGFXAPGJ6P/ajQgJemNbWo1QgBSrE3rTmcl
SZsXCE1SshlL4hC3ongTVNKq6x4Hjpyq/MOS/sVkpkt/3JBPM4IZhcI8cYY8jdWlq9di7+Szvdiy
Uwdt4vfzz3Jzv7v5y3L9x4ZM7HRZrnIjWPaqmHuO4B9ays4/iankf9afZZb733f6nHcpCEIltanF
LmXkALm4vr1GvojysxJOGB5Sx+Dghn12Qf1i2Bd+TSKUlMhB7+LPB6awlNaGCapMziEbIrnUsmsF
2zH5ocj5Re/w7wv9VN3qQj+SutYMTpPviGV+OxVeQrWarOtFFoj2lDq1Jar2rAKtAgPVzzKQyB9W
hf82bd88Fl3++7EM3TAA6tW5CmkHm9tOrM4RKBXolNmgelcEnNUvxiUZGKpyCQcJ8Iq/LQBPoK7F
1SINdzADgIpYHxn+mILT+PfjRvqivvbXA/1UwxHq3AqWP5Yeq95eZeFR8T1Gawk3gNDcBcCa/9RR
XX7md3fl0xl3DAexFAYGK1K0kmnZP+oSOT/VTsEzNT0X9QU3Wqr4dO3Q6P7whZcH/92Hf9piEGmU
lU3Hh9M54iy9BDuso9nLxi0KPN5OaFcREnxclD988PKsv/vgT/0iY+zqkDBzPjhwEsTskPhDRMjD
1lDOan6PFC/OEST9fzy5X721Mp1iJmUZj/J//vg/ZgcYLDnTthb8J5DrG8BV4ochst8mFQBaAELA
3r/Bu5X42aNiamtR35Jmkuo/Ol3+nRKJ0NFVEY+LKor89e/3IbCqEsp4XZ5SAr+m+7af1iQ0Mz8a
A9g8fFLlfSdTwUw1wqKDdTkQy6SxJmKev5+whcDe++Gp/DscuCKT2rIGEYI4m0/jX86sII45jJ6M
8qLRWECwvGSTFNGLP5L7xLmd8I1B3abjDwPx39Lx3x/86SUQemxbWZmUJxMfGJqK5DcSRWA9P3y/
fxcG8E648uEdGSSefq5Qq0aXYpOL85MGF7TbxbS8hb2KkUR9ifwNsdUxEndmls5TY7dXH33GwkBH
8Icu+BfMJZgoS6YV4BuZMv6nmbAJFF/XEmDfLSVXiQRd1DxwXfG3jC/9iJ5Eep5FmfACOoMR8w4G
UzwKYW3uQwT8y1KDBSKV7yDfSJBUFkJMl7zgI1h877Vwh4LWFD4mEqAbf1gvgUyL8J9Ms2rM95OR
2BOOzh/u7b9zJ7pvk1Y0HRSZM/ty7/94reI5UNi9KMIRw2zR4yiR6hWBCtgC67YlFcFcxs6PxZcv
BM0mYs+FViZbNMG1T0PWlMa5xYcpHCE9SRDgRs6pUT2cojLzZrCCpG5TBbFlikKjeI8Do+JcNKNB
Y5QX9V1jDneGCQ3gh6Ppf2v/XxMcx0ZpaYQv90Ll4v6+HWFKiLmpp+0xy+lrynab+x6RNc7YNPZA
3mpED7hm5xWbOiAtr8GR29d3fhHg4YRAOkBUxVGhzp7sf4QlNR5jlWNrjNnLtcaLYN42Kmj2p0ql
GofWg2OKNl26+bbkcBIqg5NjzTDkwJ4Ilqhbfdtjy+bhbdKQBlx4KS3EX1rndf2m9u/bisZB7KpE
Z6BqDWmShGQm9hRUBHk/WsPBGI9CqN4UWe3U2Wul/4Qo+GfwLHdLBZOwMFw4637aHQplO8QCoIKj
RYGnXQibAosRfYl67DYW2FzlTYRPSCK9TvigOT5Jw4dIh8fAA+UfTfF2rH5Vwk6hMvH9sDb+c0H+
8SDZA6nM8pKIT1KWTPWzK6+R6s6qMjW6hKaXl3d7NfXIG5ngJpEPO+MncmoYzfgrRCxHVEHWLRmy
KOJC/Tqb9+Z47tVrhjsrCI+kzDCNqsnWJw3hDs98+A5SeoJiNa+DZGNJK58qN6db4kDhDLc2FGJO
aKW1yxgk5sZSnbh16tnFUDcWz9USJrFNppfYp7rnVQgGc0+c6ZweJ8isItaI98TYIxbWjT18u6Q4
Vb9nf2dUl7y6m9JbrGN+exWt04RcQ9sX+pNSH1Hi6P7JGm8nRMPWaTTw3B7R/lKDkP1TVhKFeg7A
ivo3ISUunX9rrzB+BWcEHiHsMmnb9l6tPtREcaJARR0zrBrg2CJZPev6yUrx94EKpAFo4yRra6hA
JBtu+Y2Ntm8DB52NGm+JX+E7m0RqgSsHuYw+MIrcXLL1afn3uZNKZE8fzRFmKm855agehj07tX2G
ezrfNB2OK7JC1zMviOAMV3/HL+CUI5x4zlUH9YlvnnIYuPqVGwqsLpJ4R1yegUFoaOvJ1COqI1Y0
Xzr67SH0730ZYdkv7MXFKX5r0p0V3XOEG6at/yEU577d1LqTGa4vbflANbltjW1F6gwg9eoM3nsZ
GY1d1WsA7IQITfm6kzB2OWLsYEgqAo5Bm7b06HO0MsGLa5U+9OMybkAq4Y/MNkX4lNN2Vi5WdM0y
T17cdYd62jevKnYrxJ2KV+Wb0cBOfamFqyFwYTQd1RJo0zESnP5JAkLjo2WohR1hq9K4V2GER0iT
Vhq5TLj+a7rvDg1iGe+FtVLpRf4OM86hbiyvZmklvcsnS9z3ZD8icjN2oroJxEOmg2i706KbonTS
cTcX95m8IZstvUsmJ5SBFm9JnTbMbQTQW/BG5Tbnu7W9ExTbrNwK8b7It9Yz+kEpcE1ro1mHvHQF
4F2xLb4oT1KPoYzRYE/NqyzjIN9o9VFMN/54zNG55IhcbkSqMH0CjjbbF6GbgBn3+alwTzdY8gW0
rzTo0jXFJNsE7x4hEjzWnd1Q2ahtnOQ9HjBKCmL9GKhbUqFF7jlCXzKfhKtY7MTxrWlPOaz10G0Q
/tZ0AAnsBXu5nQG23OXvU7lXC69X7HK4kVRO1GhuCN9zJMmZTVdRthR0Md5tDIxusQf9T3tcaD3S
Pgh2Sb9ptLWkegNdNWFjFZveX0ZxH53F+I3mviTsRfKf8yc93HRc7dS+SM1jJD+11sVK7wwk4dkb
TTC1ulq6B35wDH/N8o0S7GVAXuYmFU+WG6uvc7NHUlMNG4l8OqHdg3UMayfVnXZ2uTxpIJOGkshd
jv27v0F3BbeILAtVcdmH8KMs2cZyEPa74WpGPEp2gkvuty7t9WCTTbsJf9/wO7FgSXmxYLtC5Epw
qgkQIhpu8OT7YQZosNIAufCbpPaRZ9ogFZ1ptZG9ZaeZ17xlA6E5L6F0UatNbt3QxyvQOI3OnHkV
Gv9hH8o0uZiidn69aURCq71qPqnyQSdTAjWBuRWLZ6N8EPPzJB865l7cHdHWr51Z22N4wQoa+Ls6
P03Z8yzBUH5PVCcwPUl1+Zsw98LrcAD1y88Va9sC7KCsEU9PjSMxZUTExNtY4pN75hqRFiCHsmQ/
J4CxnLRySAHiqJhYK7Fx5M7z8WxkEGh568rnarpNyVfIvRahIU2EVS0FtqpAVA8GuGtwr4F6Z/y1
L98ADa5aXku9uETF3ag/5+KrqcHAFjypumUQNQhtKydRXG4kybAkofs60TzbIjkFxOWY7iS60zvt
Zz11o4YuzY5tgBEuRHJLeDSMJ2N4ReaOvVil16R76bQzc1J3kO+ds+Qu048dyFH5OFrrRHeGwe3r
kxns6Tnm0dGP78nrQYq+TfB312gmo/ro15dIcZRxFbwZFd/FqcPLIK/9di9lvwrrMgjPVX7sYA8P
7aMssXRXh7A+qIIdKseK0y8ZaKJdZa7YOkPr8Dd57vB2NkQM6I4GrbolYc3pJ6cSXGWwzQ1ACrGg
9+PksYOx2ypdMqI1ChxMYalrvvXppoiWt9vUPKXfBCoiss3gP8v5k5ld0h1C9k48dAZGHuJ/b0wB
dT1ATBI/WuE20gA1gRYarJVmlqzZLxPCoL58KORD21zH5jTykhKlJ9/Lzdk0Xk3rGIiUkEEBGTbF
Zx4y6rFItENwZCxY88JQh99uSG4Z70nkUYYjE6Cl3Erl6+Df+erG0m7b/pwZx7S6RobXQuQgBZv0
F6exvME/M5bm3JMirGMbOXMnyY5YWRgpdFgmwNc7S3VD/1RHxyx5rVNOUTtiWJuWyte2NNfgz6P3
QCH50UmznSDveoqfBdqUQxa8qL4rhRetOnVbLXwysp2E52HiJGbsM+uX0rhKsolzx5g3GJhxoXNd
AKv9R7FdK6+dvCrlnb8fzNUC70n3yPvZxnSlM9KiyH84xf1XJ/q0IzORmXFoVnVykY1P1Sy9Nkmb
U63oMjbbhC+QeOK4C0WbkRnucnJsZvJ7HKI8WafUc1vsZMXphkcB7k23DjqP+Eli5tJzAZSxXavT
CdBKEb+k5SFXbeJVUJ30NnLR0p725mMD++YteGRDRgm2dzqJPgPtBVAEp148UbOqvPT/CDuPJceV
bMv+StubwxqCUG3dPYCiDpIRZASDE1hIaEIrfn0v5OtBJTMto8qs7FbVvUnlcD9+zt5rb+r3qLI+
0X2RgFKW7ngAlFyveYyy7Ic+6n1neapHf/v0d3fHFm6uOjYGIIx0FW+4OgQi0fRTpHrcLOpLummT
5TU9VgL0DgDh3gzHnzofeztwczDZiHcEOw+eUvGRebmYMKBbElIwLayrI/cejMZ45CZlsT3E9em2
vdl6+xbsr6uBs6k/Kui0J7+btq40XGrbSFmwAqP9v8tuaXbXpfn/H5Px1+TcMInK+/3+pKazcswV
fmRd2hAWpSPg8RKBx50j1w3ezcrFupWRa7aQ96BYBi+UnJpEJnbOmflk2MNtP9VazK5nHlYxE8/U
7IXMBXRX/OjRXFEWUExcIV8mxSmtXhLKEAKgEHmDEGhWqTZvVkHGmNvhgARuWQRIHBw4q53CvdGT
cNFV86ZYiYwEQy/CnwZaR7KLdl/j7Szn2r69VCRPbBqktDBihufmhVkYU1F54jdYgwKS7NLi8uef
FjBJENPmtPXq9qYjWBNwnyAI1hkGdXP6IJHkDid1P86+bvlGSNzRd/K96CEKSh+lcIuzPgI7BqXh
nQ95gbzpUzzwDz+ovUV4lT+bZ4aHZAB6J9Im3AozGr9WYixUrDmKq58GBgqE+R1iY91A3WCkQoYl
5xY713CqEAkblv7sC3Y6/tD5oe3CL/nH44xkEG4irSf+9fsvnTe+IValHh1M2UbhrYTAOa0cUx6n
LlPzr7LGlgSE1GXAT0u4fVPfiT24veBCo+hhkjID9oCoIWcoxmx2A8unJ+t2xr3F7sDdCpPnq1Hn
9fWRS3S5glsRJOumcCUTkbMHZ0RE7Nm55RdXZCkmEAwDIkWJwBjpFd7pVMMhq5Ys+VdaKBeQ1JzH
bIGpjUxVYycAQK9YkdZtw9bGqZdZXcembNcVwBP4/S6C9KJaltmcOdRUtsNJQdVQeyPpN6GTge8l
Us1mjl7JONF+uUl5bYUUOVo7FiaCdfA4vASX8pkIQQ1hoRPKDsbVlAAT0kd7zi0UyIhxGOQRCWZd
sUBSSyBqZ+G9TEhMNGyTN1GtSQWiPgdVBcSM45/wMJu/G5ktffiZm5yUjfnEXxa/foQbA8Ft/61d
onX5rXzQmwhfueWRoHdUFuP37Dt6jN6wrfKNoUzkL4wYD4STEOnhUyh41K75Cjyc4aayDWzVmDkq
pfkXaWi8pwshIkQfBLIzvtLqKAUY/oAZAJ/AhrCRp8b8Z+uyeUdclOhroT1nT6IpPng6hlOmrEQs
T5dknkMcUIQDT1UQBLoi8/IrrgMQBA5yUqafAsxa+Mr0oWBAID41vmDICN84/5jICG/9OVwzdpzS
JYo5YZFTUAb2jWfS5vNPOhHCCUiqZI9H3mHAWsS6+sWpS8i2olrlp947kewEHNKqG4s20SciNDVW
8Fv2hHq+IHq2sHJsWczefKeOPRr5XQcNGJ6XxQyml4gkcUUMBWxzjwBK8HAWFHYkOcGTTogAnOoH
poE0R3JIZtVcpKTh9CKt493/GMA8dF6SUxSAvcKJTDWkDvMIJXjjKJ8EJVSTGYugdPtqWsUDXr/S
IAPIuWrWdGT7tJqoKWwfm0VNOPD03csRqg0Y//b0klH1zBsFPz1u6FoFUHQnFIxV4zNgLBHbwxfQ
PJkEFCjPrWPGrn9djLnD81y/I3oBYEcu1S7xyAvBNLxuTrN3Eyde/05cQ4kkkSs+d3PEYVjrDLKC
PL5M3J8IT63rO0V/bOtkdzzNzvw9ADzQUl1n5kIUXdAo6dbAJtuE3k2xSxFKMqk2DxnIrNiBA6ow
bxs3QcLc1ckFOzMn0iD+Q0joQ+fm6rzR3Xpcap7yHR0rHIGk+2L0aEDEOckVgIpFGoVkEmFxwzcM
TnKCz04FJ6mA//U//uf//d8fw/8KvujDpGOQX//Htc0IF7829f/5r1+SiP/cBoHUi4SoQyMVRZw0
9/J5ESCNdLvG2a6AuVvcBK/unFI8a9Rh+oDIWWwfogzvERaDlBWdtqaTgAjyERzMaOx0KVT5TT56
yrhTzNliUoGNYX1o2hw45fckSCiNjsHKueY0E+AhiTg8tDZfFCWDSFVmA93UxovB4EkItyn8xhry
kkggWRbbyhBNkdlLpSKE6TutgvlEUSHf1f73t3Bv04cZPn0LtOgnITWRwXfVTXhNy9wsg2zXDzyb
REPpEXCrhFMYlWOdMJeqfTvrVgZNm57Lt1qL3r/fwv1xNL0DRUR5NnX9eBN370AaouY6arwDPeEy
vJEaF/wWX23bnOXSbZWf+ubTaOP+d1cUPqqikhEuz+5e7zbr67hvpHSXEGrdZ2Ahy3SrcLKk9bgJ
r6ciOfoteX8xAsBhG7IcenBe4/ADWeW+kT5989gfMG8Ag2OmbdxNozQShJFahdnuOgiOUMfuwJl/
jdPNoM219qCOsD+lR09r38UsQ2ioQac6TWI2bhLoocknDUB8/fSu7hrDv94VVT7fDk8Fzdm74qA1
4yAzUj/dRbclUet23xoOQBuutyF69E7i2oIe9Uft1d/WIcIlfg2wvaCc732KBQQ6seJKuJsyHRSs
BRI7XEGyFVuzSvhPldqab7hhyKlQP2XS6d+L8H4S/etzowIGyw5+Bqjz/fhA6Ura9EG6k/RTVx6Z
0FZqM71yR2YWD3EprNX28MOL3o2i//tFmYqxDBFt/TH+i26ZqYtJlO0ChaYDGNuHsnkX7Slf53nS
cuFuu45v1/ApLX74vH956CTtP175bv6XG0NmJiMP3WQzy78YuQfyupOXQbHrtTkf9t+f9G8vp6PM
0fGpMDK65+20apW1RcWqylOHb5eXq4R1AXXrxtVvXrW7f78cX+CfDznaQUmUkBcwgNTvplSJoSaS
meHjKBwqobk5BWSe89Zr4ReEe8xRt3Od07h1qN5AVASYI+bjIakJ7uT4Q5TjFLOl8UWj5rVJOA2d
6wuxsYDkx6lWKc1nhMbCOzNjoaSRJIHxIb/2iNJfc6X+nNZONLxl5lp7LqmLROQNOyR6FmZ/4hg1
4gieByG1SkKo3sbaK0joai1ibiEAjZ99c2nyJdhBNMrCbG7su4Zy941ok4CtCEC8k48SQo0dRp/i
QQzfSrTNyncYbKGwe0F3EES3DBbm8HitH8LkEF73GojpbfceZO9U3km3jSkeX8igHQ7ZdUcR0GCC
fGrWQTJncqjmLhVsKZAdv4AVqgMt2lP9kC0Hd9WWILCUDpqQTFuU111qvuSdq2JXpADlKj6F5kbg
b0AGLrTX8AU4541oGpLFHuVj2jxObWPE6pqjDssrPulefmCMMDsLb7MlBakpuuMupwUkzrtkUcQr
/mb++N6p96SrAfl8FKv5daXeVokyFQv1bAPnoBlWhm/H5nRh1PtDfntMsjMybhSwpEhSMLrnqppu
ASla7nFrxnM5X0q7BJnwbS95Mrbu1jUd4diO2H92PU7R/glwAWMTnHT0c/NduCRbIncICIg1OzNW
gvMka6vxwO2ARgXdiRGiDXxW8DR1s+7yzQ0cWmKP6iWPvShaMvpAWDDPd5MI6TSJpVVILWA3iuZ1
ltJYXASdR8weDBiFEZRFKvdaHDfPxI1U0F7oFvuSDVKdOI0mmRNXVnxAF1Q8muq+6AYkRZNY/oZT
pkOeaZuvcP+ufD8dZZcO/nkN8w3qlHRi9rHpzAf1m5k0Vau+zJp9VqzMcOPTdX2ItB9um8ad0GDa
4ugNMehk1ChDRb87T0qtNipNHOMDeRc4kwDz0bIFtON0QDXLtTw3z9SD1XnUn4gyvnHHMOBF1Nsl
l6m6dyraQQ9jsBIRDUbdYSAfCxuovwEiWMbzDCpoT+ekspWtL9tgWGZcjtzs3L0POc8dFxbnWnnN
arrwV/B7qG6WLPYKTI6rvTSg//IVFAm+l3DBiIxSeRpITWcN0OXZY8Fkm+HNInk34i39dpuBIyJI
PMcPgQN8upO8Lnbz+kGL7dJ3pPqHfewv26bCN0i0kEIGjqLdjfiLsWpCCXnUwTTmzWfolddN74Av
ItqR7NR/75l/q0d+e7G7kTA+xhRppR4cgpGS5IFwkkSeZ/KqWo4PBjGb43uRwVv3zIsw8+Rzqz+2
XBm/+F1/eCN/WTKTHUfXZNYNvta7dqNSXYNKj/r4IKxDpKdHdKa0/0WaCM4I3YbLFLGzK6G3xBcB
B/j7v1/euNPkTCv2t5e/qw87nDRaEIK/pXOg7hC/Vsfwk8ElvZFZavHfGf11JH7S8sBOB+VVtLj8
CUftIeNySRYH1jzuBt/FHmJHcgkQUksuAQjMbLgSq/2XGtGdYPiEkBZX8Tw0PP2hiTyil7C24T7D
6M7CxmpMxZ+db4/xRJ2lKV09Zp8+tucl8gDDRqmyRX7BZTMGwSR5wc3hxWk/hdwzL2ghC8K0Mb2x
CVyuFxiQzLYNBiFXsBw/XCLu893/+MruTts6lyCSmL9+Me0wwycdzOlTMOI809+7qq5gkb8bHfzX
5CTvSdJ75YAQ9/1euZAD+TTMmRyKm2pVk2bZb5huntm6+GxSb7Gt/fvnvQeq/PFe7yqfevQLrc3a
+MDEu9ibHurYr2wVYGl74sbTPMeL2cJYpwduo8m7evzh1f9os7K6ZsQrKGyItJXhrvzefBvHQcDU
KiO3C9xBBU+vAXvmqn1b0o5CX652K3+lgI9DimdicwZUtaBxBSis2pZUMTL3gBHCFomW7iXJVi2m
nHwt31CVbLuK4HSvZJFGJ+VcRPDqZ69MtXoT+NKJLFFQVoPP6cZs4tt4rTkKAFZ1e+1NEnb4w5gf
AsLX6ycEIHLhaUynkm1Kj6xX7ch8rs3vXncBxjFE72V2VQk7cM2BwlyqX9Xhs85D4YCnSeftu5av
xgV4VrV4VLqtL6w5j+mjVNePVn1W0hUkj4qQweLZfwqNJ+HZX0Dhwt+ySpCA3Tbdmo4eZnZHKb74
+HvjlR2/ShYt3wzZOIiqi3Kfq+4+X+JXhX9mLlKD5hFH7DZ+6R3yQhUbJnHDqS/i2wxuzxgQaU3V
djR+tfqFfFKASx1jKubUMhSKAuTpT6SFe2fhtNhg7UEG5aqnYC2838pmehhyWQoOCZA7UnWDeSqc
ruaJm6dxfUJeIhcfNODoqtJKUB4bIbCFoSJJ5cIYjVajHjn/XoB/X3//8Y7udrfR129tJGQBc84P
RAbSh8DA8ma335xyMQkSbuiCgqF8wNrjpZ++6vTDsTY3DJrpYgYxrPnUmrVUhk45zI1lCq5tcIf8
YeQLv65ogMm0vSNynAGi+R55C1dKfsNVY1dQiCf44TZ/n6c1fcMw1fmPqb6YQgF/f54yLPqyVAbB
4YbsJUY35d0g7IgyiOlX2AWtajkAuB7BXmOnq5SlHtC6PGnMddWtEu1uxQsb7YxYcQQe1ETxbYuz
Nn0jNva26L4bsoJd6GU0b9ZF9xqoF2Xoftg97023vz4CN1+yhBCBQum5O3iTJB0bLZG49wqu7jP7
h66m+3OS3RsPwI1/kDbVrpzz/vsHjBdBtJx+uJokan8e4XMZbF3d1kzKXvHCGXZRfWQdEiCf9oFu
hzQ4mCh3jzStPa30guf0FPxwZP4xIuNHIOcNejyVnqSjv/v9R1CC9mZcZ2N4UIRLA9v4lnoaObxE
JI+bOp4bnwm9ZtOh13yt11W25SJvqnOmNMzvx3HOnauRKblcM0d3ZPuv7EJC6AF/4bzHyzSMNhNP
CumUSYloZaUTlx4za43IeXOVV3O1p3Je4GoRCCiQ3WFcMemt4nnfPYfMaJIfJOR/Oe/YvrnMktEy
6SDvfXBhpmd+nw3mHrFWxgRAdnpESr2OSRvyzaaj1DSc5PHaTBmuZ6xBbbwMGfQulIchdcbiaJ4G
OAA4g2YQZM7Zkam1sdZEQAxrOsVK8KVyR1EWcmxfG/GHE/CP+Q8xgZOFDxkn0x9gRneTviwfiiLt
E31fAlWr3tmLwnSDYKceF+LgNstmtuiMg9J/xLR/0A0ASLBmOwSfIB61DwFqCLMdHyiKU20V3uds
Prw27Q8PNgrhP67wqEsBb0jA2yFwiXc71ewmVJpUBfr+Klw6sJD6UR6hntls86O8ogJ+YdBPz1Je
cL8KqzPho/RlAyaz5QGwZmMscs45W/Idodtn43zsuPVzf4ivS79bRCRcy7BZOBOxWqkL6SVwNa6H
nxojT4uUcchG6tcwEbB5KQOGz3wmg5og//tK8hXbw4cWE+tNWAPjxJXqzo4SGeAPhRtSqqJhYe45
surL+XXY+BKEALt5DheRP49HuzqU6pvSeG1DPIkFPrAy3Xw5lmCCyKSedk/GEzRhRGWhqMhMiMf1
QS/mIgozn3fHifWCPBxSQqBuS9MhWiudoZ26FOxr+5vE0/co7fQ57MEO8oA4deOZC9zscB26wg8t
w1+CzN8bqvxMNAvBuVDa/BHSGYBZ1hKsfHsmwtwXBu0x1b5rhZEuKEwUXwxHHpXYDlaP5bYyrNBY
gWgqMrcyH27X79B3/QWbVMUUvT8lhA68FdRfxPHCmH7TN0Xn+ramrTR/rUc/3E7l6QJ199Zh59CU
mtF3JvD47vRQxC7XG31Eu2Xhqz8P0YZYN3l12/jU8R2q2GP/GoZeTGWRb/gM1ChM48lXNF/1zuW0
VJaS/CA/0iDWl/8+qf/2tf723u4uf1WZ+0ZGi3gfmhbS9HohMcSmKO23tFvIp5HWwD91QlnsMLVk
yAXRyd8RbNk76UolyW+fIM+hK4Evm8nRxpjnXIAB/Xu5Q7+JpGDDfvv+93u+9z1xlEEjEgEhowwn
oEK/OwgK0Vf7Lm7lPfWOgCzoAVDA8EGRiTZ9tkmw4lvSq4rS8KekqT80KvevfFdXGzAi+vDWy3tG
NtGDsUKteqWrjhbppf5KgUcZCIJQNBfJAXlRg7H6mm5bYSELj1+FGyCqSXYMWKwofK0AQXwCVKvs
2Rn13Bup9dKquYBVcen77cV14CjLnqgjZY2YqnOgnD1xGzsoS/+NjWdEi4CoUd0SPK690CWgsYCc
4N/fNJXN35aubOKPVsjXQoHz+5k7KreoFbpG3pdvxf6SueUqojPVLQ3lJeYV897VOleO4Ct9R9E+
7L5l2ifsemjaxXbJIPvKXHehbsp3cS6FSOSngPj4IDJUnItzs2Vc3Wz0ZiF/M8ZUEPIk3+mn8awe
RcPWXEwbzGP1dC2+IKqjVWj1s8NsLj31NOkAPm/NjTxn7l/tb/jd7PSLG/GVYSmSrPUQgFgmfswO
BQ/AsUranGNckGgo45q4JXPNBloIa4EdtGZsFrSZnfbPQ/BKrY3yTbTzwfOp8OKhZebOlIQB7vih
hVNKPQPNGwRKuyQ4h3v1q3iQ5/1odR8iQlVc9JvAyV/QsdfVS0fLM3b8eQVnGIEogB4L4aDyeoMV
fcTwIbjtDlNyILt02FL6jVK3HacukXrUrSb2+ud6FZ6iFiyvetHKOUQXXACRK/KCG3pE0QM8RdQP
swXTfiAmwIPyt6ZDzPNVjyvsEWO4ImjDQaFSRB+EkybITih4SCzK9ZXeLUpo5W40Wlm/4fxDJNDC
inbGB6Yjvf6Ehte3DXmRvRRckux2o72HiPLEtcxGiUK089q19MkV0WH/QJusTfewDEHJ+d8rkRnd
31Yij/s0uiEOVrq7/Q+y2NVyoMh7tSUPz9F35/CYfiTbumBcRa6clarLIH+HR4wF2ivrKxOHNy1l
9I5urPSSQ8Cd0/IXETPpQwapFCwwKGMPO7F4SILHhM+LWQgfRvFSBwsUDUA9QuRB6rxHN2Wmhym6
Zq9tNt23di4dQ7PRGZAWBnL7JLhaAZZkn75ktkno78V3qnXBCP3QWOFumAiiC5MyS7eQooFqXNH1
JtqQeDzVUjziedl1QayELFyJtoSj7FDGlxSpNkBzveea8V5nFrS3gqVHd3XR8z4n8ntZrG8bmrKn
gJSTBnwMfzZKI+2o3c504VUWwrCgZd4y26+UXXdLrAjKSwv08vU220VYEt+DOc7u+gwmBIEA9ELJ
1qPnhL9HRJcDXYvZQ3LbjOM7RCJpT1/TYsVtCGGt1oJ26IAw3azWEbmP/QrjtTLJw7/f+DYG0KFY
DgjJfqlnx3gdhTKa2kUorOVg2b1nc2Wuk+eTPmbIFmmq6ivS5QTJzfXNbCkz4IfoLPETIp1aIAVE
CHbSQUZ/Is9R3/PZw9TqWoDqfRDAQo8OaCwXa75J2puFlHtuNDCw64e+B9B4aqMdgqlwSo92cQw8
RauAZ2XTvPiOggwc0w3974IcputGfIJysRlO10s60GnbFxdEwzQSKt0bdXco5wG5NQV0mkl8y7eW
CK8HA4Cf5NFM4h+ZLbQdymPamEN8HJBeS2DMs2W4KLrdOFvENUSEhx7Lju6gZ9wI7Gu67uDpUuqn
hKZD7kii26p7mJJVAwPcLdCXeNIFcpr6nS/17fg5XY5VJNvlAzV18KzqyyHDIeQM5+tZao/KtFja
L14YPSA6Eoeqs9DpMtvXtaCcYk9AO3QU4oW0eqX+PmZeYT5n0Wt4iPAT2LSxlcfYQXSsLcVdIa1i
fdKypeWcAVGzboOVyplfLCRkxqsBnHf7TO1Y8mWFVg00yy1Vr9YIZKK7suiifaBcBHRE2bowPwnh
S65zdUZ81ZbbJ1MvLbKBqTShK97sbHTQFymYaOCOzdzeM54akgYfhmFHPs1sMXbLEAJf0oIe76Gr
3Ui7Gx+KWWv3wUeLsHrzoglemEPHep0h/fMtzSJaJ0P8dr5yCUF9BPv7yn5H+JRfn4P4Ud74PjIJ
L74K9H1J4mMZSwzFWGMMzNL4mY4r7XuUSNFD1CE91NHuo5eCeJSt1dqwoLtXGgk9Jwneev4mFjRc
3OL62K/TfpED8Hw0ynki2ArnTAEQnd29Y62F6Lga5akmnJCufvTRAF63Vqm9on4pws+m2cnEXUdw
oPP0YMBbz1eJcDYNyJXKruqW6ucUgw4AR2Yj6WIo8Mp8FE9NfqjoocVcIGb7cja/lhccAr01RM8j
XTY91IHTAFG1h4qqn7yxdqZbCkWLL2AHWs9a7zs+lS8EfLPSJDy8C+FzGOYoZuoe0cpnIFUkMO2H
WwcVeh1+KcFi4K3yp75G46NQ/9RLmqq5u+p5Sp4BIQqQGR/iXc2ViY0Upbkg7ZFpfI9vqXPBzWyY
X3K3yEB5iU71Wm1iDuJsIWzaeu1TJdOk4bdkipKsUw+hGg+roE4VbdU+lCdGr81CQsmtOKA4oL1F
ezLSM08THEV10GmdWp6T4aixeyr7tt7/+yybTc3ff3yiexFs2EhG1xcBaeDwjQppI0lfpsq0YfYY
oXjEyiXUq2F8uOJ8mdFKVPIjAsoidMnlwrjteqT60bqgw8pslfDBYXau+TSq+VL3T0PyBIXOa4Z4
1dasYHox81h64y6UbbJPAZHXuMmuS0XboP/hEf33R/uLwEHVuOkwTCKN1Zjpdz+WeKNWrG6+tPeR
fGJrcvuPfDOmnrjRXqjC/v1qf/8iAahOsAYDR+Zdj6FQBnnmt3yRHfFwN2oXMeaSt5K/m8b1vyWi
a5NNmLwJu8phxmMKC8R0SOrRsxUO0sYbPSCPeo6GL+kUkUcHIltKMJ8BjXmjsknxbUnzWTjXyEp4
5bJ9VMQ5Y+YqfYnV11b/4eP8d7Phj4WBSAx/qagCProT64TymBUtTbB9zSI0loEPN5Md8olkD618
btCtk7cKlo8IpgHtHamgN0xGHua1gvBGmDhma5nmSsMJXa0wQ6fCCpfXdXk9Yv+L/AcsOmK8StKn
cnbGUykzuyFcE3LokmhW/HeEji3D25n/XSTmoPayZ+VpYNNiClW7N9nJFv7zCGjnSfu67pXZZ/h6
Ub2kc+LGHl0mMR3ISpDl2ds4XCpxrzdU8FbuajVzUdxnVofmm/phfKFnpaJJ7L2mQ+G3HG9cLZn4
W7vEvb34qj1rtuEL96mynXjO8UCTEo1mz8Dmdt2SK1tS3M8+hGAXUvO8jwW/mzmcEFGVEupQlNjV
E9GoWN2JMbTUmPyvba9+9JthKzcPN/UQjofmYjLRICijXrbLpMUXFr1hEEKzadg6El+a6OSjzX3a
GgyCUzLGPGQKNK+EQzDMtQ1+jS0BDbSrpBV2nByyeemomJNXsbQrJS9+KG9c1xIGB7o1HsvQdSXe
jlXyYWJILHxvlHwcRlXgKdK8KtZlOx+0c8Il9nbFwXkUTvKw6Zs9nrm22hnBpkM64tykeYnVkHCH
aiNa+WwpjfP25d8P1t+6YiCeiBvDya6K9B9/v/aRxyvnt4iF2GQ7UbUYs5XbW7WohrWhev14GTaY
YrJ8EylTcqgn3HCjLRSRnh2GVW9sfngyoK/8ZcuUptY1gAfI/OZd9S+HYnrTRl3aC7vYn7MXtsaT
f11TNmBBwwJa8IDbXFNkF5OfnKzwFiSPLL4RXfF1HyA/fak4EeKdyMWvciEOduZjoYMFsIZNHT11
Rx6d5DnWFuoZ35yK8UB26uGtROXyFiUvtwrs+Zqh182Tqw+eRzkld2Jc64vhiYKWm+nsW4+xwrmh
9qitSP65UvAT3sOUBYe24ztFg/q4JRkDPyoJ2RsiPypyihtcO5YYnIrbJctfc/UDf8BsT2Qwttjc
ib4axiU8W29p825Y/BHk9HyxW8nsCLd9VK9K7t7qdhkSOIno/Sv1HU3fXM2Dom5ZusLjbUFsG77T
PloxC+65vKOKb22TdE3qfQyVu2GFwNqL30WMkChg+2elIhAGu96jQdQRshMyNraMUntMbfWA7AOL
eb4h3uSG9ckcbddcJXvGABPHaYm9xGRcnhnk8vTMFmfUoWupoL+2VYWvMF5r46KQn+UYQtCF3o36
gT1nAxfiWNFax3X4UoufBS2Nei20C+S4AaJWaxBw5GbnK23gh5v4ZXDX/ByIPpTXyrLzrhvCnXK3
CxbG9afz7O/rDkHZZGAHgnzX/5BDWVYLhhH7fLTN8gzWsk0YnWr2JTv4sSMfRYQL0Ubx3aLYK18/
YWRk5c9aYXoAJ5yEqELqvJ88CQMEu1AF/CtfAGDBE9I5h7AfEL38AUC/R2H/jFPwTepIeZ5gK/Fn
/81wD6k/TgYaLDcMyvvZCQBVkHzCN2+/WgCzV6e92WZI1LRVvzWyU1K/7qud9kVBjVhNOkpYAAmO
8YZPNcFYZGfU6vaIZvBj9qWskdxTG2k2cPfBGTpr8k0w47M7POiVA6KY18a6QI+Gcvi5JQXWncwI
T+hfTeZDVnAgKg0wWXnqUBYUTn5i9YqUo/BqYyTM1uxt9o1NXMadzoXlozrq7zLd5Wxy+RD8jFZc
hPebWbfCttDk9HuBG8MLRoj6Qxlt8RywiAioaY9w/YAwEoMDgxPpf8q/W6c1TtwIDCyXNlZSTvSb
795SB4E8e/iVyTaHFHcSIGSJFV4YU9bpVoXyL1jkwHPNpiTn2qp/KytcDYyWH2/u7B1xGG0iKF6R
3aCindqhoOPsDhIzXS9+CN81LxPh/7t45oJm2Kqd7bhV9LoVfnGdmdEK+7qd1C/1jczfFFB2ZKXf
ybJxh4db75Zo3jMb545a2sPgRLCvQWa714v2Xp00ZZFuQxMdWewiE8uIWGcAyW2H18cuNuIWskKK
99DiykBbVP28ffq11d5onNoYkUQ0IpCoX8Uf9T7Gn30bnh6GdozuJiTOL6bgfwBE5LLV+3JsxT0U
s6Zaoi2vancKqx8t9bN8UTU3Mx1k7hUchtTTySYDRMBXSNw7agSrpY4ExEBdQxuOWz15Lw9kNSBZ
TSz5vXsFNoCh3Txy8VaOmqujKLagxwW4faioseTMi6WswWGwIK7kJwwyOfMMsvMwXJBY+u4DtD/6
nMLVNACEycZfp+9sXQq8OvY4Vi3A2dYh/BsIM7xesrKkGmov3BFrSs3iD1C4i15omrO51pjmrPqb
5e8k6yVxmVrsUK/0jTM7AqZm9V5H+mk2S4KFgQM5M3cRvQV6KqxnojI8Bk5bg6OCedkjpUCOz5ln
9CNjQ2Wdiiu5pQnq4no0mR3NQM7yVPAqHCA2rRj6FPhA0sfolfVyw91i4edkORqoRWlVMh5fUBZr
B6QIONC/ShZEaD0Vc/U1PbNMqo96OfuoKLW8fJkuuoH5m9sNC6Qz6Alr22dIBOOBVkfrdoSvqrZv
OtXkyZz+L+q86Fv6CJf9MdqPmxmX/x8UvqDX/ygEfl9OdyWyWcbku18pLmPiSEZbzhYiSSQkv8U2
pSSgPImKYM2PgMqW3TCifObzAlikfQZ9EDx7M/lWCDBIvscD0VvkFt1eg8SOuVQ+cn9oziypKYpM
fUkN+IqewU39qf0qdkF7GU9sVg3jmV+rQQFF4JKxzjLLkCtcUPLshY1/IgPaBO1g9S9MEws7Dt2I
n4glnzln1jOF9sjgYgcX2ddtLiSzb3o3Jmjqi/pePppnsmWu5rIxl2zfPVEfD/q6wlBOrNhR8cB2
8Kez7+Nf4Zm4bqSRVpLNfaA7U6rlz7NvHDQn9QVvlfZmRpb8fZvEbdHKXwrP+sn4xEknL5nmxLhl
R7fm6itNOyvFKHtgry+FN+FL5LavWHq8YgmyrMzJoWVhf8qOzGpHni/ghYFjEv1HsAuHs0l6cQez
mqk83zXiRojMutVeuh2zOFO3+t7qMkRjkwqFgNKMJBSfJnlEDzHZUuIXT8aI/tDyn7Xn5ml4T3fV
Tn6DS+B/Azk5RBf5NX0RTnC9NxsEVEaFglc9gP+TqHRIkbBuhxpLzwWv1/iUv+Dtu7nx4ORHHhGs
51VtVZhppseDTfIKl4U0IFyIO0xKYv2ECgp8Y3cBNbPCzUQdy1YvGx4WpVD2yvdJgvdqHDQDBQHm
aoteVsApQAMCn4Cy6KGXsgIb29Sw1FjZB7LO4oCZsyHSkeabbT6DK0I0mnvs2aSRu8EnX51wiXJ4
qVb9Kn5iwJJFb9yZB2Yg1FYzxdJoJXZeRLAwNd3rDR+kYPFX3CzQUPcuEUAAAa7v5Zk2tPLQ02Sb
43q7AVLpnRup3ZwseAZ5MJFTUyUcjXW5YH8HL1buORCHb33Vb/gfPeMlO4bPwlZfGWsYlfnOOFfP
2rl4kDt7BoB5x5eBP/dV6ae4mIa7YP1w+xwfw6/wVHk5aA5rMuq3S8YCDD1oF0u/Kj9/jQZfdpKP
YJe/a9DW4aHww9AoxwXDgscBlNq5aiUSGCzC7hBbWRxexU/Uzr8IKZC2AtqF9M/AEBvE77cZupC5
pvmZSJvADh7RIelPhK/PVuOzTweV4XH4IfOIWumr+JZM6jD0WvOS/v9yMjCGeAlslj5raDwqrvnN
VKp67B6is/Jar2O+gn9fvhB4/GWPU0CZ8W4RHaFN+P39milx0kaaiPvrhu+pWCq7+IguVHvrH2cn
8Xu47qqz/4VMLzwN+5h9g6dzZqfd3KcAaG3qsHBY9yk3m3yOFgQZuAffWPpov2WoUZktv48vIuCp
rbBhnJRu4AiYu9ngtmwIKOcpVVI7+Mao6w8T4+f/UXZWu5Fr3RZ+IktmuC1mSFXwxkoFzMx++vM5
++KkK1FKv9Ta2up0t2nBXGMOKNHfsmdeWDYzbdQksM+zz/YQXJQT+zLfk6UYPjOTApaKJo3aNypV
+0U6ESqKoFvKJkN9/okclopOOfV7FkDwBTp8RFoUD9yoS7IlOy/e8OO8HgXtBAosK3dXDFVmteXE
0jzbByg/yASI64lh6d6Xl3oB/Vq40w+UjAbHJDg7L9ZjCaX606GAAvnlIhH1xLAX0BSAo4ilC+/K
HrWkJL3yb2ub7kGklfvZge4KM/ElojOw917LTXJH8Rp9+ht2AzOeet44MIc3y6MJp+qTnGWlmwF5
PLESD8tvvlBBG+gtvaUQQHBOePYs7EmJXqAFPMYKWaEUA2HZUHtEK+SMY0R8MZzHSVxj7oFkecwy
mGVD8QtJkgYGCFpUQimjvzxlc8Dhi592CR110haRcGMIOxIBtx9C1LT3lCUw52o4wChf0ZlydiRh
YuhtjkBCWH4/ume5oXTAdljb1DqqDqySCJgf2dh3TBE1K3RbAMlojCEMKBZYN8Znj6LhE4+io8pi
BO+YbwKkDpYMi5La/TJU8dN8QYuhHcpoAOxBfxs854QBGpP4tQhnVCqs0DWIij0qlsYqY+k5gsL/
V69gZgF+ADclcObI+DW0mE/Opniq3rCJ9oBzp5hgzUSc7TZAfJTNHUyhfJE1o5yOxLuLhvS+xzRp
yr9I5Ya4w/QQK89KY4QPBIdnsko0a42KP1AnHKjzdIpmJCX/jT2HgbrQ4AoAfxvYaw2dphC1vj9H
5GwoSxFJVjqN5DUgFZAzDj+xNnexWWimPoW+PeH/SU4gYesRxbqyVnpE37zg1Ni6TxgF5e80NrRy
2r0W0PvApqIJaSywV0jz7BcSxgYSTSsEZ2Bh0y5C5D7H00gCoq9H3S7KXvnkcIDSR+uevdKPJqE6
QxZkgSegjYkm9ol367lTHGREeBvMd2HqeoN2BoJPx3cMTz1bQTct6S1hdGOOZWfe4nDVEZszIk5+
yVdF5M1Lw9uG7i5dl+oJRLzGqgDyz7m+9PQCE0zjeV1j8XnYvs/WSwumQk31VotL5ZMzSfBMLK0w
16aUzJTGvjmqkdEQ3L6XOQueIYFYLz7FgMPmxWcbjlk8RkfDAdtLwnINJHijUhtRDSNdJuWqCjYG
oDy1xEs8zV/Ko4moxhpOVQBzMFGsaGrBUCQqF1aKtGV59g4y6nZQwq16CWjM0Zttxu5H668xWhPX
8bH8gLOunWj7SuWcfiDLDU74ewyi8ntPmFDfCs8mc+aCYypzwQTq25RPICmbktyyrfBOCAB/vn/m
Lxa8PxLVwCXx5KPI6iZAwbiicEKEHm+3G04nLi7X8PL3STXivFhcNGEO1BoPdp/TgFoO4TNTCJrS
sTk179JHeaQ8YF2+8EN4oCiA+dVdlEPy2LKlXsSL+VjPLUBCGMTb8IXKBAE2J7mwnrIiU5FT2vKv
InaGN0QoDqJtjWiBd8p/5TUu0LfDJxvTJnPbyVAY1WPemEvknT5LDiTUwxHAGJR67q2HzQbkZ34i
BFNelC0zyC9HtHfVs8kZf2Q8eGRInNsHxppnD+p+51A/mGCsIxNAkhMH3CW8Du/BgRwilpH8YDjw
KK5NYLdlxhbBYGbAY2AGoMRpyF+4Z4oqoCCKVeD5T5sylqNMiK3aqFiBvBjZJH8j4Vt6ZyPixbsf
gjwOOefwF+ahv/GMSfTZv7MjDh7bb9RvOGfBM1nhmclmOE/n4co9Yg4G50K35kIzSYolRVqOpKed
GPwQF3fGbzuRN34+lrKvb3BI9RHne/GUAjvwWQarKB8ZPUdwHInmvEtQrvRFXtOC47q8/XYHmGeb
ROJK9zw0YnmUYjSYcCFDm7YU4H+Bwe154XQAYftu5Fm3AdRyOF2lN7SX1Am/lBGInnUV9o4J/+yK
diZZZZcnktEf7HuBFfEJ9LJ4oPby7oJXE+oMA4v9m4XhLX8akm07yNXe2ruY+NyPTLTZW/9eOyfd
iLMFL7s7aieOOU/C2tvra3dNNPkj7YIl4jR+u3yun73hUBVyxB9RiPB7mOSxC7PLRIj1sE+k5sO8
gZYqFi8sWXRhhiNa+m7rI62ma4xFJCk3w++x/VGPsWFL7kBuZVNi8aRm4KQl450HQnNGHMMMfqDx
Z3fTgH/hjd1LIq4RbIZiHIiMogOQHjVjMWruAJ2sCzu+QUww2+h9MSzoI+xEKmHkXyJpXfGhGLUl
GXsYJwzx0CaMFmle0dbgOdgisYcYfMasF87kib3qd2xBFh8S4eSFzGect2H776SduERoOSMifgOC
U3+yTinsrl+nlAjwbtuks+IDNoh1V7HsssOiOkAMOxIx65/Sd+ie4k9+G6kjdMalt2THdO/KV2tV
HOJjfq+wHuDPwGpkr5nDxmsww2kifcHvpR9r8ITe5QX0pz2c7nXiTaFv4uF1yuFkSwdqPLj0IwnT
DFzFTtmewbgckmQH6IHXd5R27PHQEnkoyKz2GSHNi7kxJ/XSPsbLiqxZZ2mepBfraM0Z/ck+PFpg
0APclcIberXZ/6lhTA7Yo5iUNG0SHvsP701kd+NPizKJ1uP8RfvAmHpdney74rEjyIVuxoe7hWdr
aDd4o9JvxbSK7h+64EAYlK4IjprZJa1u4hsUbpw7YSStOVERlX7Gqm7unKf1QzRrFtaSTANov7f6
Fl+t3H87eqQ9IU4kLAOLYvm6H9q0alA1GUcPdyP0uyqaYB2jYE7oTigIwHHZ8DlxGACxVOYMbjZr
uH0EoiIIo6SnLYkbHcCgPcFckuLEZZF9742hFEwhC5FkQekI/vKA4wxmnRrSUHtH5di605r8eXX4
pesjL50XxUh4rDkL3EGDyqEIOQP85MADzicOv5h9dBd8lIyD8yYldXMQ39iq3UtmsWRTlY+Ux+gj
XoOPCsfiiRVRP+UPHMYBPzfxKjyW8lpcsPF1VOgfuJdgQuJw7C9GwXNLRdpCQmLrwbVkQveKIYJx
cJmT98MGVckgdGONgIkLRATlrFK/K2hthwndPWr37HoYFfAP1kMC2piTPMt1CNLXToQjLiMZjr+c
hm4dxH5bQP//411T2E1DMHs54OMpp6/D6izbsba5B9Ac6+wD9qt3+QZzzaV95269V/px8LXWkTyu
P6jH2NFciJvjBAfSMyU9iw/opXUxuNNioqnj+BlsxN2zUJzjBf5jyy4cd3siLE7Vm3qiPWi/ZQeK
GlkdZ0vxrXhDfYFuWZvqfGsgpw0pgWAv3sEkQ2+Sg1+x20Lza0fpvXn397vQBlztx0BWBn0Rhhb4
ml819pusSVoZovCBVbijksQg4ssGlmONi3VOvObgN0C6++KVmEiOcCAljrLijEI161ChfiiPGAWx
vgJtmOfu2dlqO0xNfZZMCncTBjdZwgLF0bQzMVUaixMBFa41Trv7NFoF7xFeOwd95r9UyQBuJ4/+
dnLLQABblr8fU7piFPSyVsdZKSDYPvVvTjx3HqAwVSslnOXgunx88KWBt8qhatZyuCmmOhN3030y
MPJzhF/oJ0rEwcrWWHByFD8LjLnwinWn1hMTMn3H9BVjqexFIF+G420wLh858YXvES7h8wFVNsb+
p7jEIGfNCZhT6FPnjeGyD387f+7vmHiL9q5Kt+UnXj1xuIrOPcuIS4MPCHkyoBUCzp/TUGQx7cfh
VHtGwr0oH/g5WFgvTCnKlc/6Vd14b44/orRO9oSbfuCSjhnR0PRu5A3lIPPqyWLTndiPyankIAmI
d1R3fw8rdejb/hhWyHBVDBRUXTauahSy9qy+8FmdFVS+yYgXl3Yz5Bc4INM/4p2TvLvTV/XanSXD
nskZN9lirpWN4kv82O/cB2/Zz111Fn/S+gc4a4/FrE3H5inAcoXYdjLpiFa/WPVAkMbhx29u+BbK
PxUkLPHfHuFqg4k7w8jSuu4P+Rt8dOcxfpNO4sqaOVN3pi7tGSdwCoviWd8bxwoU7hZepP0yZkk7
lzT9y+VF1K/eYZkaQlKkmAykdKOfkmChuFMwgRTHCW+qYfQLFPqMXjbDlPrLDiKFQsnyyS5vUyit
wn7ZvFHjWtsDZYx74W6hjkK+8wAHWJKcOY6f8K04oOCIyg6+hwcx8jRIrVPOgH45cyq8LGcBBK1q
F/s36FLGLy9YxysGwxZEUENKLmPoWweJ8REZbkwd21sj9Rh92ltjz5DYkKqyK5fdg/Ukf+orWov+
QXtr31iIl/HBeBI/lZkMORVl6qv7TB0oPuCOKqO4GBELPal2ymLkTvJpMTGOCkUXZ1oQF3uv7yOA
4hk5mcHZBXPgZITl/SdFjtSNAkz9mTHOpH6Bv9nfQ93ut+x7lEs3Wh3WLyvuP499xcFwQr+OlJQu
f7DLXrEkpuxj8XwJD+YApfVP9md6hn4BVCZ/Ylxc6KOchTjnlJs80CljQQL8auURW5Bfj/V+D6JD
LS5x+/2owfjp1VjAlI/BXR+HzV1darhjtUOtgQalv6NRBeXdwT9rnL9yMK/ys0CvApyOuviYX9JT
xCl4jXVojQsl585n+IMciuhPJgpneOj0IzBSmBAoN8mFVbF9G1AfzDlkA0tcShMcwideSl7QCM6k
A66F3a4FYWOUga8kY1pTxLPYN5SQX0zxf9cc/N7Zx0SZfHLjP0nYt/FEbGqcpbYsHrDKjp/hB6lL
Rx1VMxY9bGIEAPeV8ZzfUul+FZo/LqsZhJIrpjH0Qv8dxrlvWIIWtuKBc0qbH7fhAS00qEW5bg71
inNlNwvKpdKjwL9vq+XfC+2PMthi4gy0eQ02gWro2hWBxko0zcZ7wdtr0gNUmrGJLFBX7CfIetBB
+2nfseHa1tLMrVntQ+Q1TTKN7h2/w2d5ZUeHKCSddVXQsbpxZ9fL1393NqT9idhP/EDns0ytBLUL
vD2WPaT+wk1Y5eBTeEE1lTY4E7nWQfb31S3DWeWa2/F1YRyoZLLpZHLQhvPz93FgG7Gkxba71/Ho
tDmSEU0mssfL0HGriInDlpmV6cwwsBQlQLilt+hKj2bzUkVgcM5ekjlPpjk+ojSuaLn4IKMl/aOK
zJ8uxnQbLyvTzQ+FtHlzGe2lDwsm+ewEHCerpzSJVnH9qIr3iXpDOnpNmR2ezCC40jKVIcD0a8f4
9mRqpzqKVhvuXtbXDTHA4lNpzHzidelpeg83vt/QPfk+rq8vdtVdKbo+bspkuBj7s2QDezhPufXi
Qc6JlgItreIB7uYk57Pe2hqka4hjuPaQTY6xmUFA+Vc59+1BG0ltDFMV3H0pbyDGFECimMilmAYn
CKe2Fdh+LtEk7eeO8mq0Kw3+xI3Hvz5fXt/C1eOHrRPWpeR7+8BfpRBQvOidvGwsAmrshgUBNIH8
19DJ5nwFt9gZubGTi22L+aqJq3kBwFvQRawTbfb3jd26r6sJH0c5EqnS8fZC+hQZT12wbpWFaDwI
bKDCxBc+/r7cV2V8PQwISxUH0i9D77py9kSpEBWF2aSSzAfYKKyjSGAOvVUEEmB+TzZfb9wYe/Kv
3//bRa86ZVql1dhUcdEhKDviyFV4EIF9ZSRwgmxZx4OXjAgWuyewLQjGOlwOT8cZi1jcIYXRxEUq
4PCdys+p9FLCI+1BB0pwyba/F+XsBhbx6yf5drdXQ6UzFCOUbMvd5/ImEHae9MQnwfxtsEPDUOLm
JxkKv5+fhLJpIJCx41wtcElUt9ngN7cvYYIryiHr9UnGWazoL3GNiXF5CCCEO95918ZTsz7FyaVh
J8wzbML6W2Xy8HBXN6OJLLTAMLoBp214Od+maqg1pQhxz927QNKDDaTOmTjvLJAPZxmwdBjKh2Zs
ZUWeatW9HyR0zxg20Uny8IeghQ+ROZ1nUGriGDyKbIUGJcnfg/iXdRObh2FG0yeGs3R1+pP1VEsS
tXf3zGBc1+rqwCLiGW9JcK71G4Pht7GLmgFZP6DU8IGu6jst8EVfjSp3H4f3PabyiJ96LYZVcGi8
F524dge2Zk9MsL1Ns8c6WbVVAfK39wTIruxUzUeA7U5sCRPyPwIKUwFkz9ScG+vIj3KJ14EPgYL4
U1W4XeVq1BaymHauIbr7xHs0BrbSLvSeFRO8UnqM+kOZfHhYJiePMlKSm46JxP1ejRuTmh8MWx+U
06wu4tUgJhyXGDGjEw8hzSsanz4AqQ4h5VGONzW2AmvyYDYGvVr7oLUkqKpkjEzkFyDFokTZqN/L
AZZyU5VggBcp3Zrk2mz0DwIuJDAndykt7JiUVwxdOmXdZOuU9iGSu0W0kJSLk86rO93d1sYlgYDl
iK95ekzyO/6rCfQJ3IP5QoaO81kS13r2oTDSVc+BuMeeOoe8QqvlHNDzwFE4LRf01h1iUd/ipyZZ
Zf4pjzcG9BZvN5weJimtKG8htCvCyiqE39ojOmoJaqmxKK1LtNOqsa9saF2J+trsvRlmPH29tqO5
F9MNu89e4aYa/PF8ESRrBSaLtbDdUy1MnG6B/SeKtQSyUYb5SHHWozdd3Nv9i96PscXo2qWFXK6d
SPnZI3PCebJFmrkESsrb4k6kWdcUDzk4KfKsnQC7p6KDQqdGyOnwRATMMABjh6BY6iPOTk6oLhQp
pg/gLHUHu/MebENegYXMvfGHD/XJenSqgeix9Dy0VvKDLX060oOhRzP6s0rVDJRQ355B2kPWsqOM
sJddMKdbqZkz6Mg2zhXRNviQ/L3FpMHd48MqHgcb/EV7IbdkyGZ5zNpF05wDoEY9eCMw3AnncKAV
KJBCcC+le+/OopMq4npFrRmTDAItxH2NYTLxQiFZMCMr3yKnC5peqUydFhxdiybFZ/CQ5dkitF5p
UzGqsHoUVwH97KH1VEfTRimmCoVh4uC+pc3EagPAS26GN1OnnL0qoFFvw/G7euAUh90vRAcAu3Sr
wFrj0FEZkAnhxeS0XmlQxJfiXpwKe8AQepfwGKr75B5zdPk52IhPbTNhdwOyUWhxwMzGQ6CAQ4v6
buAY6meQ4/bERb14rh6Tz8gdVzRe8KdMpxWqykGhPrOEGYb4CIBJwXH26YrDWP+RZiPvkR6b7S1b
LB+UCR+8lVZDCySfWgB/+UxFSnFHVexVr4H4XMbPDZFEERWvijVx7210WpSGicaOgQ1AMc7wTKQn
pFfG2KtSgmGgqjE2oH9lSTfxHEIt0F5ADTOmkbCMUBi7OyzBSY/pknNE57TOhm29hP70muGIUkAf
FvHorxxxIBikwSpLvbmg9zuQ7T7knTdrC5X0YMfNHyn6gwE1Cv72zDP30pGqEbcFssW3tnqH1DtR
PoTy1YWLoI1pR8f6SsnmDQCZGr9quyS6S9MT8RP6gbzk0j5wlBWEQysccgqORtmY9rYz0LUeNBw/
JjoTotHipRY8mmAywaIBYCfFy5eOBjGAM1r15R0MX4JQAGFijMVpK3ckvrhlRp4vFAJtjaOlpM0U
ZUWIvCG2434sVsKEBGISR+7wJXfbe058I9HFDh8bgUioJ3WKXHLge/pLwz+10jGl6dIIfAPn1YsG
dDVG7ENZAAnyDgWvvSW5dWS8KHQGdex/1Keq2BcAHuxLjN8xaV/Lrb4ShcfsISaoZHCZc1qCxuZo
rc1w524ijK5mwT44+f0KQi4aR2f2biw5zFUrmrdl+5g2jyp8SroQD6QXLlMU0Oc+hKxpQsvF/Anv
S5fI8nl+sP1pMCcndS2vBP1CqyRBYpG152gVevPAmeFBJgOl1s7OVp4BZYopwqOzzdn9Tj0lb/0s
2CEqZaLQOTDMbaVjBjnV59CLEIOAQ2szvNA/hbcUl+sTZvudiph1VSOrq1eQKg30oCIuLCAoUDVd
fwNmazwBCUy9dbtO5He8RNz6PjTQTIBK44OqvpfI3vM30bwP63vB3vgsQe6ERqK58cuDRD/HKeem
/6L5GI+Q4YZSXxCJ4IHSywnbtolEFfHwuThyyznyYGUPUfrMTNNzeVlEySjQ3uR9qLw06kF61Juj
iy/R01Ap7aD3ZOkGr9iIRFMcGYp6C4WF4yc8ZGPgN88HKJQwD1atJnwJbHw7kFAtEghKgkTo1woV
qZJOy2BrZKcQL/rihFrbXuSfOsZAWzl5btwG29pdQOcFH1D3gHWt8IypaRE/efDGuzDDtHjn5M+V
eHi0sgs99/wI68Tlc/pzx5ynxKWpDyr8p3jt9lsmYOVOUF+xiZwTwjEjnrCHYrdyNHecYwFPnHU8
xm52URMxdC8mhMiPKY3LFoRmgsDbiO9Dfy64a/8DmiGJJi2+X5lwoeFCPjlgXJilpOMwR1oCy9lf
lLnnzf0cXEV7bZR7C9Jfl66csp10F1lbQpSwCRmA3GKdNaBP/O2wlRiJ6pKgxSraYIDobH3lOHXs
i2CunfJkLbFLqqQptNB50U2cBjeFA1FqjrHWzHnlL3LrTho85ujeKY8QFchUa+GbV7TSPwRpbTsQ
GToEw86+6jdGw7MtCn1L1ZD3T7W/ViEWgKLGtMD2HiIKRP06/Jp+iVAT+W6YvzTmkSKnp7nWT5zq
kMprDW1QMKvtt79LYen68HBddw3w5Ld63ZDDogj9DJQMmbw2atNt/xYujTfZefKFV9YqbZr47N4Q
U+lH+UDu07/vQP8JgFL5mdIQsymqnBuuqnFftZJMSbgD+wGMBKeRcqY+2HOCZDX4V0xj77WzCa+E
GHso1akOj5BxEeCHFJtLH6bBuRN2VG/6PH37ZMCQLuKTXjT2sGZpy3m+kSGjwF4w9hAcUuyfJjjl
QV3/YIcSRkKEeJrdHJJHNFbZ3C2k+H0+kqlcRNzcBJwK4sEit71vlaPRvyAB12m/0sFIx+pFbB7y
W0RW6cvi7PshavgoQDuSjP8NDmjy1Xk3F4S0Cz06knawUK1dBZN3SsaIDom2X4A6tQfj7OJYi2ND
NcupQoasG6zNI0z2qAPoWNECseOV/UHpE352qAAQfS27JgKQPZW9MsGtq86XVccChGoz+nBpWunT
5JWOHoWSbK6TXat8uOpDRC0U7od279GAoSfOZZQdYOT13HiyseANP9nt5VU1ZTsRtkGPyAdj5JK5
bq/gQNbrqj56xH8keEz4a0KLQm+JrAznU8l67KtuZohT90JIqSrNZGw64DdhbxpjnGPMioAq09ux
CWOb4N/1n7IyVuYqDaNqhssE2qVSHMELVQhPynGhdCq8IWeaMM2Md/vJRBLeruG7Be0TGSRQNbBg
sl5V5c40526KNRN98I3pb9ShOs23HSqro5R+spGWxSwsZj35FvkjreyUkwIfQphVwsrHJBvJ81Sv
1t1aIqej/SThu9ngjsrfhgLUjuUNdPFq7oHXoyFwo3d6/ZDV5LWwMVC52fKCEAe0SAuIs4F7w+VX
voY7h7HDbMKu3DQlTblutalVo4VZ7xGgRFhwxJuckJ4E/0DHpEmbasGmxmiB9mC6q5I7OX8y6Bhg
4EPmGv2UeErzQ2d71WbZQYF7aC0iGhL1+99zXvptziMSYmiLqqpI2lWvx1PlCOeCuju00b5D6ZrM
SblSskcHjKCHYwPPHGwa3mQGI/7SV1gkpKO/7+ErDvtqkukSODRx4RiNiV8//7bylYWSOGWedIcG
AmaSHoz8qOPN5dkkr4QvIT016U4yRyQuWsoyqpZO+GLmE8xyjezTbS+F6Y80HRKwu5XCZS9nN+7v
B9LGh/zn/q5OxEFdFzTEsu5QwjaqsSk9eJUJsekgOI/24C1BX+XW6PmBtP53Ud0YzJlBA8yrlSfy
lS5oI15K3e0w8hP7eUWUjTH1yLXNJnZ6VtFAL8tqA6sjRb/19zf5xYCTZ8ZoXzEYF4Mn4r+7kdJ2
Wmb0cXdwcefgAGXKexHyqzbzkIXUMg5w49rZaC2QUrWiiQDNO+q2ElawcC66Wh1lmDLh7SpuA3JH
65PSnRvvDv+PMsQvBKXYqWKbk4iJRRnszBp/JkdbDNbdgo+O6WWQ3tjdfsAqXy/0/5/oGmvqlEJu
Yo4+BzOf9cK2a8+B86FXW9PAG2WGbiIjwRNaB+YwLavZ3+/zGokEyxExO9TxaKTp8qP1EQVZVWhG
Ge4hIhdWOtY8vKeOsk/mMAfIetdiA/r3FX/AOF9XVAeM3hji364mdi10gaMXGVcUj7p67NtNL7Jx
EMEy/9/bAjyeLIp0PnQuxlIn/ztapDJtMIkLwqH/IRYffXdyxHnhH+R2Cy6tepOSjjbbtNRy2BZY
oG82Jn553H/u4Ap9LwVf1oWCO4hxlpLsO0usFibbYoaZkBkQ5Luuy62BXMrPNEo4ROBQ0+Sth/s8
va4kMyc5XK2/P8HPOXz1Wq4Wjl6IlLjMSR/Jh9p9QaNNyLEeU1d1/0a7rSaDJEXRi0kGzKKKIDGQ
hb9vQR7e/D9r69ct4CogSxomIV8//7a2aljIlIblhvtC2Og0euMGupnFkbWZKwk64jpaxPXKcNZC
Pne8RdZOTHdLaEmGpDEv5lVD3BYJeFjvTkQBUPjWh/v1u8m6zrzgDn/EBHWCI5mFzSsikRDViiyT
uT0klliQO7znv1/GL5NQllD5WKbJPqNYV6M0sexElF0n2Lvp3gymDmZtDE2cIjFAnZNIlKPf+vuK
P23Jef2DLwtNYElRfgSWCF2aCqmo+zSFFAImOCvrd4Cinnt0S/QgYJyCuS/xrPL2hgkHD4pw2yZz
0Tbm3qCAKmHofP59Tz/KEm5JFkGXdXp4gz/xv3M1F1rbbT3FHzJimK62tuMlyOIwDP++0G+f9vuF
rl634yeSKNRghqTDEOWtOTtalAx7kQim4vT3tX4cnq4e6mr6B42dqr6j+XtbmbnGWwm9aiC3+zdq
ulvv7mpCy66alF3JPzvwP6o9KCAr6pDVKt1ojNy60FC2fZu2UqcIolvx7sTuhVidsjq4/d7OVuYt
x8lbFxpe7LcLKWltlezn/r7GSbSHw0QC1SIPF1E6+fsL3brQ8PNvF+oEz0ptU/X3fnoE12b9CexP
2brcTAm6daFhWH67kF9jP5yIvLoAdTL7LDsf+6yYPYf18X9/pKHnz6GZhDUK/esrqX5c2qm/J98s
l+4Y2o42JfjtZnzXF3/g+ypOS4hGHsQCmG9YPH/9/NszhXmEc4zG7kbPW5bkCT3vGBGDGpbYnZGt
EkCfb85Ejy3txJkFmOo5FioZTpSSS9SeOuVPOQFemM7OTMjAO1bsRpy0rT0wbG0fhv+XP6EW8z9V
dm6yM+QF8GDapWUGcB2dyvJeQrpk68ZrSy8RRr7RvJBs5yDxLOBCS6G2CoUDf7Kzj7Tv/n7TX53T
6xegGAahfjDvVMW4mt9OaaU6duS8AHodjjI4BRXxsm1DgowuaYNLlx4vOFrMYvPedSfdyuj9bdEg
x/TibWFzFE+xhFUiDYJWv9Qcd+Za5VRSy3EYx1tnSJlvaXXJ+djLzYUHJ99x2sdA0iaJkhCRbZBD
0C5JQiCwo6ZjIKfaTmb6d6U3p5Vc5OEs4x+vem1jAPnLebZMkrOPTY2blc8ewEBVQKiVEIplrb2X
mprgjvzWbnNN3BuGCX7zuHMpUI/UL4jp2zARbUX3iqQO92XwYspzLVkYsMEZl7Y6Lbstq65/k41y
vfJyTYVOt6jTYqZbeU24T7reDKSm8/eRu7XU97iAQm9gT1WQNAF3nWTzUgZlRJqSVRjbBxs/cudC
4cxyNJZqc6PJez35r+7mmkHuGDYpCAJ3w+ZmgCMF+tkNtj09s1C/QaX9cb4friWRUQDBbCCCfvFU
v73tOnZiT2tLf292wsqUhR1JjKvQJeU8eoV9u/aDdFbSPlexFBDjeP5Wud0mkZV1gYGEGkcbUXqu
sF1n4wV1Zd0Qqq3DFskcd+W1L7+4iBX/nkfXW/J/t2xBUBJpgpvXCqXKzzU7ijLCsOSjoryDfeFq
dSqkk9Q60/95t/y6GnltMr70kEmv6y1f89K8k/CA4oloZFOA+yQtoLbT6Cn+/WDqsPNeLRAACIpO
MJyI7Py6aa6JuSvXauPvVa2bCPlC6rOll2Hi7nbLLtEnRvAs6bDEO2lUOM8ZgE+e72sJkipRbkb7
4sOA0+C0mKh94hbtcvOWcQrMG4eo83OR7Wm+C7huWCi7Guk1xXepLV4iGn5NXsP5LiFHG8mcrMcw
mHsqZPTG3OJ3m+fRU4ChjZG9/v3E0rC7/PXEV0uioFitJ8DV3bfQtwefH/+OkgR2S4EwGq8FT3sY
Tha3gtOvi+jho8qGYukEc0D1ul5jsqyV60Ku/X2cIgQ9i3Ccg7Vn3Q27QsMCk8z+fs7f1hfZwoqM
K8IbvB6ycdYoZWWE/l7LllDr2M0lfX1zqP44qn09lqVqzInB6fyauhPopBuqCY/FAb0vOAchb9/5
aBrJDVW1cc3Q4NSIOXZRHXK1xib71lHtt7kpf7uDq5LP9BopNgvuoJbxyMQnT3tkzFFf+v6K0IC/
3+qPYM7r572q+wxH7WxPHT5jf7Ak0gMDZK3TJn7NpWfPsYcqgIa81Nzm4fx6abKSdJYgfeDmXhXR
pZ4niYBVLJaq4P1ih93DWfaOgfSUxQRz8qZrGTxbJ6Ao2Xray40n/22p4AwIbV8iJpaU4KsX7eKz
1yquhzuxiKshUUUp3Vz4EqnhrtpG2gqQn6J4blYmbnH2JOqscY/ku0Y6S93V4vjtqdIc9piinjJA
jbil25VsexTYcUUcE2zTuLagfwb7VIX3PlUIfNdktPA8b1ZB/DDh/qMmU7HJg2s7ZMDqGeEQEoJW
PBk79yXI0VLi4hm179Bw04L8IP/i0NVk1t+7ZTs3bGlGXMmK+ja3nu0WK5RK3dTVA0sZsQ6jmpQh
L8QcD0avLCmkfyubIImWld3NG72Y+gnK40Yca5a2s9GQ/8dY9UADIjecKzowOgr2nqTSkiLSk/VD
5+G1aD46MIJqIqAzX51IfgXpZgldd+aTCmMXwsTKoOLI69biLOs9U3nEQJaVdqllZ8Xvc7znv5X9
1lVw5IYKs4mJ6qj2OV4ETYd/lwNjDjFSG1hUpBJ8CMTQVjXNcXooFQOnZhmX63Qjo/IXYQfQ5XUc
9yPpo4Wv6edET7cJZ7MGsbcRugtXuWswb0yGrDleqRk2MxWfltjEgyeGtdTh+h/fD78lCxdNWrDv
3hhtvyyX9I8sy9J1aF2oEv89I0iKIwSiQX9+YOAV/qcTKvPMsZaVIW11B9pyFk4Iy8aynro5UnHm
vPOowysnnikNXtpIuhqE0wIZoH/f2S/LjQZiBzI47M+4x/57Y0pqObXRpC55mQTgLUTnA26ZECyo
3ePqBj36t9X1n4tdQQFh5tSuXnIxEamEuJXEQ53us2iV1JO0gYJCq1rYQnYx2L4gy948P/yA8Fnu
aC5IGh/CpFC9jvbx2MyaSm5gghIWWZgLztQs7JANYecG0FIGsnR1Ayz4rUCk0IIozYlN1y31aocW
Y91w/LCFDorYNYouhFYM4QZgkeCinRW8UqAzBYLB6IMHVzMy2uVkhgrAbwcbo1U0LCNEhQq0hexl
EByp6wXnLRWfYkb0zcH625D4fr9XY9WzQlmxyhpyb31PvzPW9gOl21goJK7eUsv/Vr5oEsUar4d8
kR8qhKTP00Znjg5DooY2nvQ4dn9A2PZcvM+MJxz4GAY87d/D/pf5qEmKLjPuVTTK10i1paRFqFgR
5Hl6TSWJ0PUQkSwbD1CSGQRwBv6+3o+2/jDyJJA/sHFO5j/qFxk5RFK1dBdBpgz13cY1H8o8NZOO
RUcTX1gjZeQMqgcLCzvX/t5z6GZuJefjxo38UiH/cyNXAEzsi44b/x9n77UUu5K17V6RIuTNKZQv
qvBM4EQB08h7r6v/n6R3fA1CgWL3yYruObuXUlmpkcO8pvNhXyRngZuHNaBANskQSNMTwK5IEcRA
jDTo96YkOvRy9losFfJzl7+hgEtWFGjaFknV17DjlpFaKrLjiZrAMVEFgghPshPZa7qQMuN+G1ai
ld0Aca2XPsjZ397gmVRrcPc+vtdPBVtW5F7WuToixtpdC3Khw6G5QfDY3btygf/6Ryn2867PflKf
Hin+/tMj3T5pvDCCuiL8zzvwdGBZYJOSN5v75c0VAWVSErC5pm1ruiML7d6vT/NHGietbyBUkPwT
4GH6QiFWc2W3ZdjUQO3ikAct4hIgBiR0OheulLmz7qjIggN911DVnrpgdi2QxDoEYc3D677YyMqt
o/6tTBw3zGNMMp3osI1NeY1CfBkXl7b+J0hoSUmPNgTTn3f+G02UD+/zYqZoFiszrSquavjeaMVe
9V5355c6Ak5Hxhy+Mq6tkBRI3uBVXrd3IN19CIceFl6kvTTFSOgoMozm9udVzYU9VkUHj9ST2e4H
BufTgSgCL8dXi7DXIj1YByu7euLscwTrHtXTHg7yUcHkVX5eeK746SdHwzERcyYQyZbGF/b1aERN
GGvumHqijGqt34znkvGgknAePUAgKXKbr3DxOBVRLlIA01igI5gzH5+DRL1C9ShapdrkMhxHr1Xz
QvauVWDh2l9POeHhl0UnTqEUbtGe8YtqNUB77MGb4zsZHoL82FFBF6wZ5QsHVK2K5DXe58h0HijQ
4hxTsm0oMl2EIZlief1eB4sUIjJ9rux902K1i1T2ti6OvrmJvKOPiG+wl4qNFt6G5dF1EBd+5c0l
vwbS02Opte2rpxQc8LVnnrgLNGVnuOcB/24VHWrrMTcFTJQkv9KvkYD1y8vG2cTh+ucf63sT6yNA
slfIINsY5X39rRqt8UylVaQzyQo00lq/JjbSq83bl58f9P03+fKgDzGNT4fR8o2sRKZPOkfgPIsL
AOkJSgZEjYT26JqJ2M+PW3gvbZJyyjXqDkEoGmXuhskTP15nXqXWM9rTPz/oe9T9+l6TdNNv2jEc
RzZQRZ1zvJYRb3T3fvrP+btYSC9t4eRYl62rB47LFjJfpfAYxkOFOFfWnGBhdTm3SrrQ4fyGY6BF
wPWJiaJMy59e+ORKCWxlVG1Jl87ZCNIuAKncwiFCGh0onWruRfpUR79SMfxI14tDvZlMmsdTMsDg
hNSr2JMXTu2kDGMFoB/9nxHBA0dZkyWKTnftniW8C7jYqa4Xovns0fn01EnakAdjX2QR20wWFXgg
yKJ1Hp1oy26o8n4+PLO/KO0eJBKQUf5WsYVNV5GksL92coZBUiD8ox/c9kF0/zRvHy/0I2bfjOyQ
8Q6MSm3aRU7lMC4Ng7NKMprFvxV/wy2ggZtYmrTP/nJkopgiGgKNNlU2j1TLJ/3l8+vJfXQHFwMA
O/4GulWK0BxG35ck+kTkn7dzJuOD4vXpsWIDPgUZOVNzp87EC6pXGpJQ9Yl6v5b/iuYaoa1xthbw
386KEfl9+PnZH13fr7ceQwky/Y8BvEpa8vXZXh16gVs70jmBQ2T8Rm1Yl7dm8TQCOpczVMD0qyr6
pYRXY3nrj/e0/AITSexLvXy2pde0+G3m+UUl43oDDd/AxjkFuAlLgIsizta9v0OtM9fvXR1Y2v//
ZAoWGNxxcEOWwtGYREu1i9y0DUfpTASLgIzsaZNlqBlRugYf2XJRoBoHMYEKrchua29AXYwEZzGr
+546CFtceKYMlzCbmc5UFJr4mR/w7Y39BnQNDVLbvR8dWuxXBiZJ1TV3qpPdpNqhaI/0xJAj+vln
nOHSswIeDo5Slx3DmMTzPgqKTnFKwMUgWHQA+QJC5QQYSDjoUtK5Zz5OKmf55QVABleUFTQTGMaS
zwAMuozQ3jR0dDoJTwtLm90cPN8xkDFVSHOTX6loHd/Qi5z4n5Wron63IHtYiAKWVFgGhIC+wiGo
uByU4lRDNxNJpliJnB9M9Hd+XowtmrbT4659Wsxkn0D6GLjfFiQO3f2Q3I/VQ1Bgr3rlBBiT2w8V
FlV2610wPaHRWN/n6CZW7hq4e0mbracT56LqmSC9myNX2BvFLX7Cl80ghPiZLyi40fXawVPMK9gd
MfgVW74eKpBsuZAvxJUkq9dV/ejrfzO6nIOt3KlI0KGWAuENlGSAOpNVnWJDveQOObt2tFUR+0Gh
yHbSc58i9atlpyax3m3pzQh8HoFMP+wMQkMLkaKvHlvMDrUefhMieW6VXN45sb8fwM4V4ZWU3lfI
zMZ41kTpQ0GSZtBjHYBma/lTb24q5L0LE8mafVQjAIRrim8gJ4mrmPIuxe968/TzrzGT6nNqwU6a
NhhOIuDk10j8MXfweoV3HCJ4/UC6M9Dd7Zz0kr4+83VI8j6ev3KlLh3KufxHEyxkw0GPgMnJ17A3
qg541ir8SCCJugKUN65lPVoDM70ChUb3oWF+kXn5iqV0GFMFHFnHrlaggded8VY4C5mmJb6Db0fT
wk3SsnQY2dbkFqj8InVTi+8E9DuL6fODlp4S1Ef2qnpruzeadUpQs4QXNCLAgnb+KL2ibhzCrhrk
F0femNBTQgXPNJTTaDcffWuvuXewhG35wYivuuTX2P+REMdkn0WhUINCeDKqX3Vy0pwXu3pVIsZ4
6NXre3nA31v9Yws3oHFdeG+dc21E901wtHAt1v+QaoOS1LU3WnBNLl8U5r/KPhgDKcCVYa8SkNLj
Uer26lWhrcbkQJJV9wv10uzpQfZLsUjyIEdPzdcVdDQKQ0lJ88IdlMiW36ZB0IKbaItTnyHvPXTc
3LuFMzuX/Hx+qvj7T5f1qCc+MB3OrIvTXrFX9FWIhUFJC59m0VUCDhzDKOXRb266Zl9KV7l9VpED
9Y4Qe1J16Qqcy43oEpmmpXHxfBsgq3arDn3nU5+QXkpQQlwnBzV/0mjY0y9EcyJ0jEuEeOFEk7v0
IuRBJ24PlO5dv5R4ixxzeoTp5VkUsRYTyekvEihlrsaS4p6rclMCeeHIqcGfwP3XIl/JHRipK7M4
icaVdyj1c985C3XhN0UbkfojKmM7JHHQCuRJ6l+msSEzHZHOlgE5YNBXsvfs9Crl7HUcPouGBpU8
kcVpAyTbmKCkr5b0ZAshLqrlx//lrDgmQo9w1Dmmk/hmDb1t9qrjnmkookER5i+je0tup2SvYfAi
gktZI0tNwe2rICxhOzNOAuaQpeZlhMCyb0eXA6z/hWWJAmT6M4l0wbAtyOuk1JMjbISRVtSWe1as
x7RBUo2Yi1gKO8Msle+Y2GZoqN8BjpGexqU269yR/fz0SaGSRb7aO7HpiuqsMfU/arsjM4mYUS3O
F+YeZcqO9TGM10Hhfn3RtEYpQFNyjE2z30XxJ/F3brNXAb2Qg/28pzO9NDG++e+jJtE76VUPQf/K
PY/2CfFue0siH2GQhE1lgZFDj/XFiB04sGYwUUEo71IPDaoQ9636MVHfY9K0UZJW/35e1lywwo7c
BBKnMLSfIlmdQhncamQDToq5y627pttRz6C2HbmPi7s9d6d+ftjktMtyNFSNn7ii7m3HJwepcd5V
VPnZSc6ipVM8k1fCvWBcQI8QBP80eTDM0naLnmCDR09FDwi4ZHFlhmfCf8DE0t6n8VpV7hoo3NYa
wmipLcCbPhpyk++IpEUjf5GJNvK0MLW90U5ie3TPcn52t1lDV4iiH9IJPvQxUfgAor1HS+wlD37J
8pO7MfX3Sv5XuIckebHrLV1Vs3ghLNMi86VdaG+VdGMjQ1ZhKB5eya+VclmoSyFy5uv/supJPm4W
eNYZeu+K3plc/CatKMpHzz+ozFOrC7N+7nBlwQFYObJpPx/HuTKFCSNVAL1drixz8kEOqlf1EYIz
Z/nV85+pLSNln2IGUvyKYCka8tZS912BOMRaHBt938nvsgE9eefpW1tbqrtnrqsvq5l8s60V1EWH
Vs85tre0Uun4ZtoWhOTQrpV8DRZKlq75jVATTLu1ESy04L4RD7irIJVp3A4qze5vhVHZ1Z3BCMg9
k0aEHfKR9GcxU5DdcxH/Qiuv7s7N1k2bvdnccmXxFTHPHOM1Fxn/lbjh+7S0IOQuNQVmwqZiasDx
ZQQwTUWfXKK+5Zqx0TfcD+wBUlH0v3kgElHtIqTnG/z/YxM+PWuSTmVl0EVxy7MQIEJ/eHSvV7nx
ROrCQ6/U6pkMSqA1RO0KMwcMifdX4BS84f3nozn7zjrUB/CzNJQ/lNk+pXVaofqZOxK8qM2AjNCz
g9RpNe+Lm/uNT/jxxgzY6VsgMWpqIq59elJXDXIZN6V7BipjWuJslReMk0lUUOgCEpIrb72w2Hb3
os/s6M3aVVArwbPx5zf+5kEzXcjkY7SLFOjzyJXF+cvdazu7AQNdppvR2CXZusmP+bjhPyS39QP4
J1c9+ONxyNZ0pBjQGY2+cjo6qB78xxoclAmac5VjRd5SQ6EDvJPtO0rIWtrZxmHs9oF9C0JHexis
zc/vMaNaJIaV/93QyWcsIYQX+iW9Ve4d4gSjEeBpfX1wP3BqGX7V0o45TuuupWyNexYXBIHOUiDm
7xhXUJKn+HVB5o5vicI/L27mAmZtoGBFQ5oqVwTjTz92W41GbTFCEHvM7tKZ4mShHhOrAjy2WETO
wEjEXvz3eZPkSjPhjkUjzxOnCrgCzha8OR4UjNIVymi/wXgN8UBfSw4MWAe92/aAnBZLgaX3nhzy
uOmGQPJZB91oDjfRlaKzNm//vy74ciCZ/X4/vfjkMGtR7wexzGGGSvOfgQaJDtPTxXHGhwjW9NZn
Nm4JmgGfrz5Jc9LBcYeWwfi5DWRcvxBP1szVGGwND61wrLxAzTAj6o9hCycd4QsLORGk+5VtlF4H
3lZBd8a91BUaCgfbvO4CyMx4GqGl2oUdtiMI+Y+/fz6Ecw1mkkCFSZlYsPVxaj6dQr30Ms1XCG70
WWB2EV1bMF9cK537hqZmtU0vw+6E4/BCiJnJCL88d3IKeppiRpSk7rnuj+RnGf4pFBmECpoHHidx
4TW/g/upPQVcxGGubQBx/vqx6VGNuKEXuucGGSdzo9Rr1Vrz2dOzoBed8MbO6udHzr2gxYM0HLEI
51NMdZgYkuPXbOxov5FegxHk1uCuBJK0iJNRxW5NDx6XhorVMCTSb9W1JRlOJFW+e+7LdWxfkw8l
9ZVgKkYUs1l71Qhg/FrS9/yzc//FsHrQAq7ct1E+oYOLBhEleFmfcQzXtStV6Q66pK1/3hBl9jcw
wA05/BDOtwLcV5wwGwbFOQN5DLQXwS6q8YTYcWXwNdKbErXtz8+cTaTIwe0P6jA7NPn2o6HJI8uW
nLM87LlG2ZUWDQnUvhThOE4qzq0qoXUfBw92dlKyozzch+4vZuC0pnxtU4dnqb4m6f55XXMNKlEb
/N+6JhdTXiv66HA7fYzknLNanKlQ6Lkx+0TQr6QdnKBubC7ch3M9kC+PnaRvFnilPi7ZjqFfR6A/
lROcVXEBRgeTTBNSkLazjIPgNJYrtVgTIr3m5n9Lr0WYxGdV5iBMA6WraPCr/dFhmF2TJ2C2gXo3
nU3QfRREtSMyHQ1TDnvEC9v6XWXdUWpeFn4D8dt/+2iA+zCpRNL92/Cw0wzJ7WVCEOU7enJ4ztVY
+53LqEE8ZC31f7gmmM622W9DirdiPjI20oVJo2gR4zkbLBxIJViYkxBM1S7C0pQGayA85d4b3CNg
vrTnRI7HV2HoNwsvLq6hby/+6WmTwzdadtfJEtGCxhNNnjK7lYFfE57Q6Hdo9zuFmCYaKzv/X469
DVwUepUBbnHaW4+aqJAjNC0Rli0uxCRVQLBhl6v7BJWtbgC4vs0QzggX4sBHXTJ5ZRjuQGcMfmdQ
rNNXdrkC0ThzscQ4oTwT5E8INNIIN9W9hfll+4jHadM+5hGC4cYtEDf+DiwNAUKh5OjWuXmQEoLV
UUOrzUIGlNa5u8+cizLcNVAODPRFuuS6tu9JJB3jgP3zaJwS3CeD1WDskGCX5NMYXzTI0rQ1Wj7r
EHmk5h/JycKrajPHGq0EDXQovHJG1SIMf7rRA70sPMszHCLKiMaNAWD7T4fWTTK85YaALzXtHdc8
supFvE6jFyrqFOvlA0eNrNfDTgG3DveWBB1zKa1C+eCUJGiGQM3Sr5x2vGSqgGw+slqbUL6NUVti
1uUH1tKVPfseTNrJSuidwRT7+h6S1jtD6NTO2abOaZH2j/J8wzXauc7G0ZKtZ2XcUlC+UYmTyvGU
GU+EKzmON6adrIO0/h/uL6ZC/13QJHjqWG2UQVp9xGy+HFvZDt2jVqxBIUtNcBkjFr/EAp/dA1tG
RwT6Ju2syW85anWYRuKR8gfXnCOnqSe5XgoIM90OVbZFfUtMhuE/yY4qQxsYjmciHG8EmklgYsjL
KUk6714Mu1zBzXWhjI4Xg7Bi9gJQiA8/h6WZGPhlEZP6RC0LEqaAd9XgY1Ukz8CBlGajg+9FVn0x
WZ+7ghkDMJen2U37c6oRU6dpYXlW6AhoBWEI/LTJhz1Gz9BwxazbjE5Ial74zt3P7zlXiKl4uQi6
EqK9zkdK/ukDzVKlhG3vOx9FafovMuSVQg/UXlk5UL5L6NeXaVtuwfGKZcQEZRmuyMIiZjJG5Bwo
VjhdHyORr19Xr1aWHXosgqLIRz1xtKWNW6FNJ4zI49esB63xVwyHnaS8sPgCM2p/C+e+5R9i7pAz
kbNgg8s23leT0+co2iC7TEqAT98xdrDA2Hp9uAfYDIieEas+YD6pntGXEGQf8NFE0UeaPQHKWQu7
8n0pMA2g7XBBCVr6tL3lxEpcB2nK9zau6T/G7mPf3YT+lQxYJbsiR+6S10i/kpJDPx5640wLgxvk
50V8JD9f76qvixAF9KfzIdmDWcZqQeBzb+gUQ1uAIo+ipV485fU+LNeu99uHgxkPvxE2YkTbshG+
faBRm4XHFhFfe82QuorelWHfur8i7Smgh6g7j5QfVnNlSu9ZeVDHq6rbGOGZBK8LHhwP3ej0svSj
iyzDkpPqtFpois+0twDisKl0eDWGDlP2Y05lmWSlRyEeio52Y616R5BJWH6OGVQDn+RIFHWTDf35
DnHLYuHUz9yNX1cwuVPSUQndUSb/HauD7K5tDEZw34Ol+sZdGb2arxG239dCt/k+ezTDFc0g3PLe
q+7CeTOhid1q3aq5wRxEe4wQFPtwjVNuwNgiavui3unuQhE5k7BD2+T2s0ld0NGbsmCsDMchybec
c9dTpV7Fxp3mvjk5rra31HS6/0TW1gSPfXYGCoocDkL9VLJyXy8s5EOO4euh/LqQSXR2c7+27cB0
zqF9PbIttATBHgzgTzG5cY6ilYb1rA7XBUErhJ/v8+HV6R4pp0BGmwab+ZKMS5FURIbpohCGUZB2
wDpSmco01aU1FK7JvWWCdgjwW0r2CGu7+qbAC7rs/2SPhPPeu416VKDrhSb9TJOU+einp0/yAa3A
8CYzCBZJfpaZ8OT4EXtHJ9202pUb73X9XraedcoGWQkoJO2LoL1DB6HbDsa5D7GQFzCAWrsu+BP/
aCW/IhdIEfkhfpUmoJdzWJ5bdGGbLRQ4RoC7uo5xJ70fFj/M71cvbyI4pcKZgtbVNAKnjefnIREn
qt64jUzwjLAA93B73B6x9McAwQsD2uNazZ7dd0R1JJR46wrf2CWo6szlyFIclDpACTDimHZFkYt3
Mt0mC9DBR6TXanZEXinx91zN1oBsLOKpm0H/B0BJaVZtvxQgZHXmSEE6Emp6Kp0ifRJ8a9VoczuT
7HNPG6V/Vbw3BndJsUmAVLGM0URMVvGwWr9t8RHM0QQf+MEIxgAfjRTyFQawI2ZVVbxWulvVs+Dj
nTzvBa15fNpKTF9j605+aprftNOF9aFz/dxXu9o+lOCJOtAqt1H43HXXmnITD0fZWmEnWsrkXMUh
iY92j2ktjmF9goa8wfVwKhvgefFVZd1Aj8DU5aJzb+Jyj7IlF5hkvfdMz8zbCOEAvr/Q5ifcgY51
i42LohlwZ6aJfLxxQkfoAeELkey1p7GQLlNfsAWc4kDt00lIi/MaN6n3YHpnH9bjBdcNgxg3F+yB
p6jfYiyyUuM7zjTFEbdSEG1BukArQNPM8x9s7z7x8IjTtlW8i5QtUCYr28fmlt4Hd1rXH2r9pfJu
VOlA7Tt4f4bhWfxhcnJs5N2Nm8q9S1p2fUuUIet29H1TbwiFKTaGIFKpXbifRUEQhavM/0eLn3qe
nv6YYSsGEnmjO0+FfOSOwSKStn5X7TlFSY1FJNq4aDZvwQUxnDDyDXk8E5gIefFslzi7wdlJ8ZMn
PVTjHaLF0S30Zcf7k3cPWvzue/4FtA8nQ3kUKtwjI1y9FRkKTXz+ZMBQ1ZCxSwRo6vzlH9izQoTn
AqbSGooT5lOI5hK/rf4ikK/8bgezwxJGZltE99tmr1noV98FDq4sdyRIjBsl7VAr8GGDNWBasz9a
6pYRBaiduttZEbnkMaoPQbUavY2AbXZwNm7S7D41blgx16r4dopLOp/8f0Pl2o0ekSxiT/gNYU+7
GR1EoXIX6r/66Mi/2bAFsab1UXqpNjwMdm15AKljme0l+8XeteqWSxvrNQpemoy29EQryzdPgnlR
7V3pUZGwy4oZtd+WWbi1E3Wbc1jZXRKowDq24y8G44DS8Pup+MGNcx7c9v4eBoqGylvwWiGJr6rX
vEuOCGt3gvRgLYLGxOU/vU2AdzuUA2DsTGfy6TtDlw11Sx5KgwDFjUo/BMNJ9g5KsvPTnR9s5HjT
MgVbJdIKmfRjmLwvsjxmc6T/LgK+0dfkrxmkJhpT3T7zXfL9gxR24ls+iEbayeE2x8cx3bbOJcjN
ILoGp9FKCyFwNgJ/XsEEBBB4Tq0EAytANl98pNbOcvcB/Ess54O9H+6TasfR0lCeh8xfLlXZ3wsT
RDPxzwC3huAeF9LXDUiTQjFLOmWiM2o3V2526TlXGvmWve6aNQQiuV5z5EL9aCqXDOWCcuFen+GI
UG6rMqorNrTTb9iN0swUc6gM+2xYfLWrsQHke1CcXRE85do+RKdEu/Kiu15BoGch91989mTzm7oQ
A2A2v81vue3r/FqMWf3dfwIwOw81ixNIHAda+HPdMXv0mJGgLmHTleXVv+58m3dp5vTsfKFvGJMy
4mVS0lZbTr4K7bE8MheFtMWXTlDgwwU+8/MKZjMq6KUwt0QuAnrm6wo0tS2bQq3tswa4mndnFaF6
E4BX7Nalcldqj7TrAckR1akW8v5al24jUs3sCVRnP17yzyh7w7Yak0hbx3b9KJGdyphBPBfKb7O6
qKqzji1F6YUoTUSXhXIAlp+HZ8f++/OrzP+QIIU5P4Dbv3U6a9uvB4Sq7TOW7oN362oHo9tw2/Ed
Y55dOY9cNlF3Qwh02gXwyszQA0CXjJP6h4AyeoVft1HyjToGPGKdM/Sm7a1TbwvEpLILtbuQ+23i
7TjVwn2ifoib3Qj/6F9WHazhbgCkmmL4jYzr2q0XjvaH1sw0vH5e1eRoa0Wa+7nnWOfSRtaq2ibB
dVmdXOeID0JZH2xtKyX2ZWYLuLXfo7zRrBzw9pKzY1Ij2LiiGo82coZHusW9clXFWzm/tbAcVwwx
wdCtLSoWNF+b8AxYKJZfyFkIGBFjzXpnp7dBi2PJeOMpd6PzFLfXknbGwLGRN8xi6/EaRw2QV0OK
vCW+4MYZKzdh+fzzwVC/txj4cVQaP8JJSYNo/PXHGWuF+F5W9jmLsKKn6QQ1xH/v4L1FQXCZ+fgN
czpN7VyF68G4JNoRY4n1+rHAUAOUy7jlDjS6fYv/vJ3/8ozXpv0rq48/r3M2GtisT8hv0LKfTs4G
w7Pipi9tMa2rNDwQkFbAg8y/DTBJUGg/aOO1aQOv+92MfwuZ71WFHLxZWMVcZfJ5FZOIUA3+6ALq
IRbDJWr0E1OaIr8ppD9pdK3AgUKAK2oRZvsVKzvNPip2e5GEO7U6FwMJ9lK9KYrcb0f4055M7ibJ
DjQUVwv7LGPe5ui/5RhBwV3c3ZgfuSllMQPsON478TmK7qJ66eyIT+Tb8wURGElaTOs+2hufOkOD
E5daZKoWQtpHUmgGFPSmKufKQ5T+BnEntJaoyErjSMGWmWuBreG48EHbGgL8q3ipXFJFYThdEFMG
kErwxSHGTboCcB3dIM416xx5gnpAXKnkV6oRK77GHY1pMilmQSGTbgFrMR+JbTFREOAavFqDDa0n
kNWkeGG40K8wl1Ym0oxPW2X3fjqSSljUFocIqQIpfKPrRMFI35oWph6+lNJeq5HMx62hOA7lH616
aHCTidPisgCNMHQnOTzK5UrOrm3zDg50Ul+78E/69KA1NxFin113qOwnOWBovKm5epDklC5IgWHl
6cBMO+r2o6I++NZtbeMrstXbm75ZaQH7gdX4n/BNP5XmrpH5rJRgVRVPbvPPdX75eCf53YPbPFW4
9jrJ28I3tbQ1IkJ92hoDpww56DhFbIhsnwcWJu8ppJhZgaWD0g8pgfEvohq+sfSzzJXXqEch6Kt/
wBsnl4DkNs2AugXPzvNfjvxkygd32Fvmu96i46JpF7n6WPvHksAvc3GrbnSZF7sh3FrNsUue4oJw
WKG7l0uXSZ9eptS7GAGl5U0HcEa+T/ODUt8lVNmpQ7XjQoE5pvY5Up9KDCPcXwX9PQ/nN7vcjvF7
jiMI6R9O5O+q/cfrnmSXxB93k7OPpoqGbUds/Kuqu7GiTFZ+GdZayFRJ9lMS3jfFdeFu6VSwziX8
8scd8O2zQvLIRlsIJXlrEmfsPvG7JOj4bXTq1RfkL2iFwLzkm6/xBNXte8V+07IH2IRclg57sc7y
N5En1+feOLTZDQ047sLMelJp4Fi/qvKNPIkS129wZUa6mo9SsGCMNZanUbUq5PvBegXpQHG7cNpm
f/FP7zKpqgJlrGH4tRQ0nhBSbT0xVgq6XVdvBc4OP5RiTV0HF/TnB8+AsSzSrv/bxCnzMnZDM7JG
NpGnSu026F6S6Ig0mcNQA5FZ9jIzLwbcToPhMgY3qmu/gg46OF5NV+wNRTwro0rG4oggSr1ndTQN
lEuKaAAkPy92Rvzj62In30Xmd/ZYtf1H0aWNG7d4jIFc5SA72/YP+iNEFdbk9pWYzLfpW62dIcfn
8kLtM3fdorfEhJx+M0qQk9BQR7U7+A57xsRBiXQxnhcJa1wBESJheVh465mzQaVBlWejZUeyOnnr
TqmGIgtFLiStQ+ufWkUX9OEpN/+j7dQhutK/JiMmT93/9mguUWpNHVik/jUI+kZblp7HVS6kgIXj
LMbD7YtKF6b8N6hXAN9QqMQvZvmDEDfP5OPmpZHTYkgP3mM6/muLNvAkiagE7hM4Ils8hOJbuETy
X7aejOZxCB/N3+DEHAmM1sBY2VjKQufKE2iVTD7B/hGIP7Ban+6ArvfC2uiyj0VE1jOb3zp7nMfS
fBW80rYR4nVS1F2yD/+DwAR+u5+ePfnVo1RtEPUUYTk8dMk9JR0PzDG1zZetDUR0+bbZn54lTuCn
96wis1ErD6Jdijlf/Mpmo23N47z8RXc3mb5bONEzdyvvZnKm2VoAjtNo5xtdp+iUfZr2IVF4MxjG
SaskQXcBhlxAt84TZx/3Nvrq932WIiHlL0U+sYHfX/r/FmFNSgzNt2qvU2Mb8sK7BSs/tS7yBiKX
dFd7527Ylu1N2P011WBPC5mcMUOi8y1LIPmOF5o/7AKZMCNDWO6qhaXNwE357aF4UQFBSdemNrJV
XUZ4SPB74DraKitABvR+icuU89ByiLPMJDE09+4XfpeZqovnwtDlSrWBU0zOXNvYodn4nDl4N7TV
tPp2lOgcr4Rb53ik7KN14NY72dixBmRf6W4tot5mBBV4eeK8g2OQJYYbXw9jKJlqhQaCffae+o/W
kms8R/LJw+GrLAXVRjXhvjsvNL/bNrjY01dnjgsqvM7ri0j5S/PFj7aQgkiXkfbU278SnOg0egLC
6o5PGUrVoj+6sHWzR9qyhOASLhgMI7+umm0tqmIM2TrcHt0DzQzwugEtKWxq5ONgvbvKCrAQFGPJ
W+Lxiij87STblMmUy6SN02JZLhtFz0rbEsRnQXuSmDLuwuja0K9VckJ3jbIQzUC60KLNvfT42eCB
bILASEBJmqLynCoJGzvizcGHETlAb4OLRn6MQMVduCj2Yc6+LdxY8MLsqjVV6+1qxxnanOdBFHMq
GNoneqBFLDrkKHIzshHYHDpJsX1icoRoxujT3Dgg/2Q5W9rtTEVK5QZ9CYEWQgsw3Vv1yfG2dMzA
0ozVPUeMmQvjGdjaw3Au5S0UbpLAEH219tjGNxx+1LQZH1T6Xdljr3bifwNmGIA0Z4zBCn3I9j/s
iP4WyFueHe18RW4ktSdGF5wB+Go/n78Z+iRfzaddmZw/VXetEXi4fW7WXrplrJPEYvLDnIEfhIGK
GGS4d2mzEVKUsJhtjBKzNQphWBZU+t5b+B5moISi8kYYQFCZaURPQrzsJNxgkm+fS9xqsXWtK5LX
GxNVOHlH5WYP12mwpoUa1e8QoS/VeGei1YmAfPmUGfmlMJtN16X7Xmg4iOxVb80uCwvWUX0g078O
4AYqBwp4fhq5ekBxoQ76CxViJgCUnJIQp7xbpk2c9krFCdVZMSECHeC3Dz9v/GysxljcIT0TI3Zj
cnc2UZQTyT06QP1NojCIQm5sh3BQ9UJ1yMiIeMlqskXtlrmsUKP1jnALTED5g9Tz6c72JOJ0UNBU
gEZfqitGkzAlwSZTMXBH2M6Wt8/U9fKD5yIdpE30XEWLTvl2ObVWb2WoyYjEBOANl9PYHgDWdB9A
EKriXL0V0Qb1C33/82bPtb4FTQAPAJOiT/34+08vPfR1WZX1YJ2Z3QJOZwXcQkGC76mJDiEWCPhQ
EAfUZFtWa1dm/GrhR7oCr203+1F+x8bNTO/i7gpnsGoQWrRM3gRZjMM0Jv+G5AVYewSZEcQSDb1g
FTgbI72jmFGsp5/fxZqLY5/fZfKF1J1mj1HMD+g3AohE4Na0u+jiKRrumCkR0oobwinlKiqaLFoC
7zMUF376TGRKDXzZE3oriGlrj2w+L50bf6CmIJfD/MkgPemOdPwLIEp0lBg3o1Am21ceKFxTdy8E
MmrUqHBV7H0xClf6ghAXXvBFicGJ9BdHaXpAvfdHQa2+gGSP3mLXY+eT7IllSfVQtq/kAVJFitZf
w9kOPQt43BVRrqhMODzZBZ9bFjls7TFNpQuoWovksNkEHQc3SKjwiZjJTFoAyZAUURg01pno7gxn
QOF0aBipVyQm9PN5eL0hH0DHIskXbl1DRNTprYu+KyMYePEIB03zlN53esuVrXOS/sm0B3AhXXUX
xFupuc2CZyk/NNohGfZuecDH2kh3Y2Bc1Olz7vw26KRX+j3AEaM+wyeJhhsreVeyK+YclFb8fiZG
Yh88H6buzN5Fe9sTLVM6Z7q15gD44UORXEvlkz6sDK9Eh+a3TrFrnvkXNaqHd+xJGXHXfLQFAKU5
+f2tbgkMwlL4m98FsOI4VIBDmcISW6+MER8tP8IQYAw9ZfC8sRlRA0I+Zv4NciIoqGFZ4O+TfM9E
rqjPi2DAD8rnt9/CpkITWlzEpclvYRdyb6Uy52AEWgQY0NpL3YUfrtVgF8dXYaRcMJ4DGdgUj5gO
YuH82srIEbLC8AqgRF/dBOFzE2xjd5Prm8R9ZHCfJbej/6/Hq6+KXhq/wNblWdJ/Fc4x9WhMphc/
x4PZvFeQuoVxhjChEfHiU2zLXA3mYZJZop1FY6FGFNl75Fva+m289sI96pRMd+XwHTmsMLuRR+Ap
JwYymbdmlFNETyQwBH9p3IHZIKwVnhgFc22SeZKLDf2fMdw2xVLNMHcdAAQQ8jGii2RN7r/Ai62y
KxN6lfGKKARWEfUfIFr0YmiSgnYAgcEpBqu42L6ew/0pQv5aFjM8IdLwdcsU8VzL49kkEnRnYWnU
yQMjUHZCjIZe8vquLp6U4gxKAgdEEn/aQWR7P/9yM/xZYOfGR+otDPCcSe7VyM4Yuq1unlNtXAl3
GgyDzKcqeJbHgxa8OHjkGvqrHMiXMtWbviUYmDf4mMs0X9eJA3+luanNnWTv9Nhg2pUtHK25DB3b
O5iWWC6DZ55sU9jlWRX4qikEC0jS0UP5f5SdZ3Oj3LatfxFV5PB1LYJQsixnf1E5tJEQSCSB4Nff
B7+n7ulWu1r3lnf37tcJWKww55hjjkHvEER1yjDM8/qaENMP8Bgs/P+93AU81h/Oua0Qqi6RfQd4
PatrTitcebgWR8q/x/6n7Yc92KFKOHLUvw+I3xbNYdglzV7DeIeORXZ/QkyUlejRuOqPde1CF6uz
2leHqmq4ENZPhDzI4RBUI6KdXRMV/vFMI43iQCOeh2V4MZs6Z9Byc7+3YZYYot/jPkxkSyQw+hbQ
kULm29BYD2FyNCzw7NP/g5T9T2v691u4OFa93VFnN+VhXUuctMhJljzviM3YvmHOWvgOaGN2Eglh
EIB/v9AfGg5glSBdDKkQfBU16T/XdNfslTQ5EuIREMGsgN8ODA57rUbaEU/N46g32l5ldfzEaKTl
CakGqB3EtZd9NCdXKSwlb5yR0ZhR08DfmqY/hh2Qld4rd+9TsMO+JIGvx9bm9oUoyrMo3W1o68AL
zkmo/bN9fKhGf8XT17aoxGbzaW7W2Qm9GkmzokP7YDWBgOH90s4ywbO29vfugnSQQ9+xMI8OKC4R
Nk0JP6ExUaMH8IGdTnvdxpsS0FD+JseEV3IoQ2z6oKXDZyvGnX9FlFpxreLBO8UQn41QyzApxb9+
bOTFDA+RENhJpAiHVJB/8d7YDFwiX8pb2QYNp8iizr+dOLsZeyTcLoqnY1OFtVnbbY3QIeTAZtng
ngvD9jxVm1mCXlkREi1iSHS1LvETv+qP93ExBU/58VAVm5LIjujyHCZ2uKVSSOasz4oTgqITkpy+
ntA1punh9Yr6D8udy5O9jjCYp1+qenZpAb1pXzhLhBuU6naPnEMlAeGgmUF0I2Sw8gjHM0Q6zTQc
m8DcwLHnVGqvrIaf78OlcvytKX/Zc5QnmW2fD5xwdObiueQ0kXbvWkTiES3y0D0xSVcs0SXRwCGo
BztNYvMBB/Dft/GN4VzEVwzH/97Gxe5XmodTtu+ITahdAy8VSUAPFGgT49LZdywRlO+IQNieGCZz
1CKBV+nTEGwZkogAA1B4sGO3CJADjfrQdyG9EvzCg+c5IE2NEp/HGUzNHGt5EBk9HnIomzGAI1AS
g83iobSjqktmPwV7GJxsBRDsmANjMwSi4scFi4nNga/yNxBgm0nuIwcNy8fbZSZDRGQGa+0LmjgQ
SIlDWQQwNxCw5wUyia+HKD/UMeifIjjBXBG63iUumFWm09hjfGz3CyIkmgmZxHCFt/mCmhHv8T9J
dAOyShGSbQLK/Pvd/dD17tAVMdIOOB49tF7/3FDrvVcdlJwplLC/NGtU/mpZ2TFhEkCF596jaciZ
4pg3MINgjkNhZ4jTcwRxMOlhFnXxuYB2g77+CF5dVSL/QdKI+0PqWaUSMKJ6F3OrOavkD+XOWTbJ
m37oRbV7PeI6ZN5kp8BWPivdEIMbakNc9GfZF6MA3lZ5xE7XM5Z5vtgfryR2P249GvAG/HqX8sAl
nGq5+3OWtVtAhuEOm7fW3/qqNloILao0PlWxcr4lBW63k6YGxLpSW/wppoWLRiLgIcAArnSRythK
lpJoOTbRKpn0Cj0WyGnYpjbtKMvblnfQu0syANZMStttCAGB6Q5t+d/T5idm0x/3cRHXe521G/KW
+yC1tuj9QzF65yPo39uypsmMrAMA9JyEdRcxRfYHRDav7Do/hgI26thkQyi/WN8Z+G/BnXVMdEfB
rXMJrsv+x3FGNMD8BV1johK9kheTV/z7wb8xg8u9zqb7Cve5MZO8xLeO/anvKo35OKS1f1AHXy0g
XPQNlM7Zlq5e9/yNLHWYiHFHO6w4XXhO1fG+rt5xOtMON9vvdHOvcrzrGlZ/I/xyap45tDSObzNb
q4cQVULfUM7SSjWfRQgoTc0/Nef8Y9hI2qBB0ehKwyEUeh5PSzCgWQvKUNin8sphDOlDJciw2mIr
beUW0IBCPMwd/u6rW3YVJMiICDbbG+aGRhabVa90WDCUVyH57wTi7yGjB5nWfMQjL+t5h4NVlZYF
+nDMvkaQyB3/HBApEPXpzdzfWZT5aLJw9C9nJzRGtE0l/ROcGEbJ3I7G1vH9Aq1UD/Y6R4SGzN8T
URdxENHQGF/x1Mx1TgNlMztXM0TgDP1GJ0Q5Lq3DJ8MFm4jIXynfgfFGZy82M1oa3O0ajA/9MTZX
dnjeIJHNSG8qfJBhqLkkg6e+DuihA2bpKonuJicHoU1vLZzjguOBsMgwnuDbJ10Ik/l0uoID4gjH
BvzX6HkkZqSOumF5F4XIc9YfPKUeV1o/nkfw1WD0Gpsp4bc6KtmN3mfFy7H8pBR+ak4ygXThaDQG
7NEinVjeA8hXUr3X9q2TSUi/poUejfaQqbdK9wg2eChujCRKaKAo+1fe/+ggN/6eMjkL2ltG4sdm
dhjWXBhAFW2FFLfHxgoIHFnysPeKatoVa6hqo3uz9YkHgbddj1LrgK5M+s6Vji4yVyT7d9dcUQgx
Oc3OM/qBtqpvpSHlw1NxSznTLAqRQl/QRxkD45EmpZFHlQSFeU9JQk1H8hvFfRNXMt7qEZ3J0TtL
/7IwiIOLICI4O2ZyEmVLBXCvoydQi825Enl1O0L/FSKG5WMFMaWe9324XVK0AQv5L2cA/CBCg5BN
2ajVv5gH5n6cCuj+ltrbpg0TbXXCv8NbjcBPgtLHHX9T7YFVSkT8702GV/vDSyfR0fEaJr78y6Rl
g/fGkECAHU9lqMf7QWbGnJrwWONEsZgCzph7pCGDqDlrVONp8CIWRZIBgWte4TP4EELzVBtpAds6
Mb+Gmcq8Rk930O9Muv4JhShUdWPTCZ8nQeAg4e0W1oeze/DMtUVtq+nEWFil6QrknJ2+PU/5NcC+
nD6jfZWn/UqbKQVNgjcW5LZ/J/rmH0m3GJWmWfVw0QKmBlAHuc4oZMbCHFNjbBMOkeLcbd/1QvDt
+Ixhg9qcAr6IhhEThX4NXj/AJp/x6jVvr24OAUCdZ+AVNy1MB0vCuzp7461Th6MTCJIhxHvWPBR/
g/kwhoADbT0xbbo8rknftRkej48j+kxMB96DADaxIYNACdT7BVOP/ZwsiqlGIcmkP4+bxH6FGJMN
hJYhQnkQbCqGprNIPqrXq2bo384ql6sdUyq4LQjtYq5xca46x/OpyaweMEZbGXtVVo7ia3kuncNp
etLtyd6tJdXLE/z3kUNcwcSwh2JSYA9pIG+ulNlSzzCebSyRLJp+XRivbbV/3LgfKVg//nPCOXnB
NvlVojFXv/x73v44a9FqIjvHmFU1L6AdoyhVtziobPRYP23YDEdnK5QAtN3nvy9k/RQ3A0H83yuN
d/Lb2d8fT2k3eJ29pERpZbWfp7dFPt/r8UEvAvM8thPOT/U+SOsb1XilBxF6an2wbpWiFZ16W51z
UlO8unt4qgPH7QnG+EYfBWPp/itpsFOD406d6XsaD7Q+UJUGHr0j0yOC1FWUDXRB6LSzF2241eqg
64pJ2yaBXZ3DzcYE5LNkat477rPdamEG33UHDwwzKLmxMlnWbci6l8fmeavelNZWYll1BSf5AWTD
2+x/x+ciqs+GZJd7JW8CqsaIkegz8BlCov8XepA2nkB/zVkyB7wR4Db8Zac61KW5q7uz/W3qVthb
+FbRgP3lwcdTc4OuCeZI9ML9ewr8VOzTeUAaXIAtkfa4QILKTasevO5kL7M89U9kczkcUst9z/Yn
DEy3kcdCto19mKTYuGKxNb7urSc2PSHrUbSH6WFnBsNOGzUhG6iqbFE2vNAjxgN9XQVwT6TRbiaK
8Yxep695ADLpy4B9+tEbJVSyiQu4Bwc42LkPRJpql17BZX98h7894EXmU2Wat3fM2ibSpIPraziv
M2uGNQudfVdjtB+vhYDi6EgLq/gyy1KGDIGYPrWX7PMlZgZs3FyvH5bO7gQ6feXdXbvauLp/W72q
22WNawMgknen+3ldSc4MaNO4vMrEeP33RPl5eo5VcMQSsFC+FJEjYVKc7X58tj7MaCTF7m2/aohH
mlEqT6sGcb0D8acnRPuCDixPJ0/4ezy7drfZljYp6FjVOzQzijN6FxPWqnSnQJ6j7siZ2xkTyB6I
YOzru9NpNRqSXaUC/HgvtDuwQDlTXOtioXhN1pkVsnBjCWaTR4M+1zaYavoK+Fi2pKGX6IvKEIdm
ltwyk5XtJO/CdHpVze8ngq5OIwrxDO8CvbDLw80u0uKU52DXhQQoH5AKS3DkDcfj3J5WZQSOCeCG
d0rMMUu8S/zSXWtN/KHcoSMYP4LIaKb9Zb6899S+zA+qtUR9gZQ53012NVH/ad2dnxpeV2/kVxby
Nzr82waJwzNOWR4bo2mTp0KE+nO+H2zskVszNRYG3qu6b7q+nkjCXiTT9CLMkUPGc8kUw14eocKj
TPw8bCmJ+Pne11EcVIN6P3P7cHMIOfY7QxYZoHMA0Vptg/1JpucAP3C7maXJ1Nst272f0uCMLubQ
HIW9qHFOea507JzBowV6fMqV0/hiRMfHw5GLQjenFqr3lzW+3BlwqN46+sK42SK+gA+1ME9I/8ie
6P3KWF6u5r8udjGW9aHfH9qDqy/6QsIlLz7VQShvbU8FAAVWYYb/3j0uFs9fl7vYhOmc8soGzuHC
fkCQIMEt+Inu/gPluWtPdu1KF5viqU4G095xJbeQm17AWjc/na1EKq24Jk187YVdxGlab591q+RS
nYUChGwQLQvwjlA/rLfiWsEKROaH8MB1UeEeTRoAjcav/7bb923TasqZPa4OkkfnpvX7wAm10BL7
r1PgiTIwo0Pczvug9d1IlWncT9WpI87+Jkom2Wq/1sIzP6NKQ6BfER8n8LzON9qNuVBfaUR8H+6M
u/ajolQ51eIq3CzasA4MkYvKh3sdtf6Zj4Uue6lHlm/5w527aJ+BxeX4p/Fnn714+Pzk93IFhw8t
vAnvYe8KfskTsIAkzRVviUThUspOQHwO6Z0M0FGP7ABlg6mPdrMsZbz+tZemH2nL3aKZVLN7NAV8
fGREK+Kb5I2WNgEgJx3RhOhvBLVAkIJbU4N75PC43OtW3rziLi5SPw7fdyJcx79+pf4hpHNAbuVR
oh0t1ls/CdKQukqQ+or05JZvgJPjJ6/tjNaQCfmr3/psAGIcsyzupcqvrGUtFD4cocobXXYymx8f
ddn6etSGaTw7h+jD+VqIIoboZeGXQR0AsEbj+KmMIjhjnMUYCAX7dRc4woyqeXp/7vlBa7YPoNIt
8U73gQWiZtLMXN+NN6vzBPpQBNQ+a2b2Klls5rafSzHKdFEf+dQxgYP++G6ti6fdA3lm+9RuZLKo
Jr8SoYkkaMWHJ/fRauM34qP0TV9f2at8MTwh4JEnsoSqEdy/9tKMIC2GXWBKfOTlWZgvNDwvzrMz
A3KUGUNFg+HN+Sn5ZRsCr+titmPgkrgRtmjEhsFLb9xVMVt/YPAiHugZFYmPK7BE2DaC0xzcboV0
w86HSSPTqfrUT9JgI942Qvcx8PWNyLj1Fk9FgJOywOp+Yk7M2dFHjVPgNyLU+LxGfIZyWW764yhY
QT5379opUhs+FLnYeU1iGO4LENPpMC19LRqWu7kRDdIVfWg/dyEOF4Hqp+LtIDpfRUFhH2eP+Zys
WoBBRcMXAWj4Unw/zzjGaZiIX404y6eTfxDnoAv382QOiM8HehDRPsYvQ6oh8i+BNh1/XR+WsR3S
CDU9xjxGOD6qGmqS/jE+ew4SqfuIcchM3m6CxP96sKI6tKZelM+L2YEKjMM31rE6L0N8ISYoWUy2
QRrs/S1/EOBk2WXSDhwf8Cg4yzx0KPTIT29+nCgTpFpDV7Zh5duL5DGNgQ38cfUawvLBAiXyzhLN
xNiQicyC7bSb1TMjhsYT2kEV6sxOvAVm5cSI+8iKN4EX78J6cpo4q0xmUeJn0WGxnVb8Fs5VvpLJ
KSmJQHpKljOsK0TLr+/8REqVT3bcWCXh0/iV3DMQva/7vPEoXfQT2uUiL96H+kwVL4Nsg5694TRT
YtjT92whwWmmrwnwosL3fLCKuLuGe39zpn6LJhz6VnXoVKDeyE2PFME/99PyXFZ1oxA9OxQcN6+7
5hfFUIChTiB5IjRWVUbRsYIVi4JO/wDR+cCOudvMdWKedn7cfuQVGseuX+YfbuUK74xbkHec2e1d
mZ/8vUkMYgEIK492SXOXg7pofpauO1w7ysdaxV8Poo1uepTWHf7+80GsaigGLRkBfBy3zeTJzRRk
XYCN5siqkqk2zYNxCPdQsf59pv9YRPFM2scxhaTDRL0YQSMvNyRXhIBZ8VKpM3rFDrgR7x7bfr2v
b879olM+do0ndoYjkpMuGieyjRunm1XlteTkByADGwh46hh9Uk6+TBQ6M7H1PB2s5aFJg8L9VEif
9/19rt3QaZMMkaI7IBNH6VWPqX0Uh+pLKd8yiGj/HpKfyoB/3MdF9LFDMUJLK2ZIMc4hc11rN6qi
ib682+DTOdoLHjs4tMqJaOSbaV0Tonrbw11es/+qLJnUIS5FvynzZNqk0OvyQN2EdZX7p7FT0FGu
vcUx0ruYPtwyDPJRihxO3AUG1DSp0p/ajtwJI8xNpCe/3MNT0/5KafY70aG5JYYiZPMUAuv3q2nV
D1GNQUcDTBxgWipyF1cvFVS2irZhSVl38HPhEBf66DVTu/e73f2/385FvDau+D+udRFBKVZ97HOl
ZaFoj1ox6Tq/HgIkbkRi0IbZRobWXRnc7+7Yy8HF+hkVE5eUxTIu1mbTeLm9I3Veds7d4452c9Qc
TsLk+E8WZjdJkwiJ3+xgSKuK1P41U/Y+yUWr4DnZPnX9orZnJ8tv6AVu2ErMiQJtbX9+th2qpe1C
89A+pT+8S++S7AO2v+L82hQ6tteverPQaA5v6U2Y9BqNAQXeEVWoKtOKQ6gJ8LgRaT47ErruGuEp
YUWlZrgbqIJix1nRk6EB3Q2wa6TV3WemyAaORUuYZSdz5wWgN1fDyplnoDs0wsih9U3RYJ0Mtmz7
iSkPifz327tMWb5fnzEqD9IiOHKILlIWIwXpTZONiUPnLzJOWGg9xT9EOYFG1fxZyZmh4Lf/vqo+
ZiaXbxB3ZC6rWhQsL1skk0NimlVqm8sconvvMmfSuLHhJPW+sfnQtF5u244nP4hcMwKKqZRtZOVm
NJPpcuP+SvQsyNOtX+iseetp0F7b/WNz8t389t936v60B/5+pxfjM0BuMaqU8fGqoLTckVwFQtGW
93r5qQHMex/GMLetJ7N9gQ6iYGMDx4XWFRoLumx1OqxhgqRIl5wERQDoYC1l/zM+wlGRL/LTqzb8
Oo35MdOl3myRNMxujcSagf3YyWvqauNnaFO+P1uh1iFd7U3r08RFv7mZ9fUdtRFs3Cs1/s/Lenuc
50as93Ex2t760KOgZNBC7JgrKmzedk4jCX3mVF0MyNjHSVlGVIioGEIEgopEiw9GLXgWSReQ2u7X
FJ1G/gTOQ5MzzqJOdLwmsaj/gMqzQY5+OGjUuualIU7tHHe9m+7RS6yn5OfeNvD6sO6DJpGnXbjV
0ZmTmS4OG3riYe3I/OMExK1Qt566IycnLHp2dKCJ+eDeI6YpU8g7+/IaZP3jEfT7fV5kpd25PrXm
wJaztfAHop9Y7CH8DBKEECqKjXT2aigj142SNNpSpPnc4cNAs8HRT+xAvdc1nw6P9nynt0Lrgitz
9KfF9NsYXuz27b5qIDvk1pIuZ2h+rTHq5IHFDgNUlP9/dNQY2TijjiQNPJfGa9tD4h7dHeMw4EhF
QcLL6hBwlJ6yNkkCc39l+SGY89PDjRSksYMcItB4/PyWoB+dRsVWzjWXs07eEoOf/VAhTXQEyTnJ
MIlefJI1qTpZKxkj+vaCOr14fyVUEzf8T5XPs7u7L/8zF7PXxaMqdXJOR9hR9azFjjjERzGb0glC
OoF/C4H33WQ2/vYx2czFp49e7GpD6u/K8b8L/7YTuOuSpDYgArPPlKQjk18H+Tl+XvFvH8f8FHuN
qPH57XNVnr9z3sYnX+DjRMZATo/8iLgL2uC/C5/I1DYkZGQhHUBAC7qAULPQJUhAGj3O7t5eHvha
ToY8IgaeeOX/Qi4jK//Ej7jcwp4MoSQ76sNzMD7KC0gQ0Sr2FpElvzrufPzOMWkes3pTnkiirZtT
kL9hzsMtj4/RkV6MWdRJ1MFkWoi3r5TEp/FPjw3XU1Hr5sfsBRDH/2Tkqhx4Jx3pGL0cU00qUU/q
hmSH0MWUsRlfDdWpuyOvx4225Pk7nmpMiUcsQ5UeWb8uj2T1Hd85Ii7j54+8uvf319d4P119rJDm
kPNWbP0PU5jiJfh4MiI8yMNEaqSgHyt6t8BgDjE4jb9fDoy2Ph1xhbOf+WOCTXwa2L4jd5KEP8jC
NFQCCkAB6u4fY5o9ZvznyTECEFgq4B9P7SRfgBDwyZJcdQsckEy34cY/Rrtg4//agXDg6hxu+dKe
hJ5Gp6kyintzBbgKARawgrCCRBfb+NXTmPd2YbJSfQJ1HqWbu/z3cf5U+tEKzppPzwl585jyjjkg
3xAW5KDjhEhkQ2o9ZnhvQ0Dj1xwhlCXa4eLp6cBUTb8/KhEEgRctly8bUce9j87JgmF6Wtlivlqf
hSdtMZBBIrIullPwBZHx4YqnjqniRdbUJsHEGIofRhWOKXkOEGKam6EW6OKNS6h8PCynSzJ4DKMF
qSup738fwGTATp9f/97P/uPN/RUeOKNxFgoKMAAvgM2NnbfpqfDMpcUcGUDMxkmLnwRozzj/ixWK
6bzhZj74Gh/v99j1Be+setjM/rvONEPyAUwKMhPwUsk3H/kzIlo7vvJBUyWjO84eoAs5rvmX5dPq
vpbvR7lumGLzTFRgFj3LUpOw1OcD34W3OiNF8U3W4SAN8v6Hvf9FqV76ky8wmCkISCHvNvJ21rMu
WeSk6Q8sahYfntzM6udbIIJiuQe+QayVid8F4fPsYfnydqeyYEjmxeOVoRyzxYuRxB2YNMSF4TQy
Ff/cPtM8UwtXMSCxQrIAdPJiiBm0FSZaSJdgWsz23iQvJoc0unLhH+ImuknwN6TORIjnXaQFbsuJ
X1MjXcL0QDiKsIm+csR80KxFQxbhKAgRcH9p9jTUuCgkTXtX7uCH0OKPO7g4OYgxh9rtze/IDfYU
gp/gDv8ZRaOKqya0/Ey8aqaUIbQbRoLjGtbM+So//9/3gS3Sn69A2ZXO1qT6h7B2RAvLAbPhftQ8
hkBLszUt1603mjMR2nlfCNGqDkp5WCZdeyE/hNy/DYenXpAzy+zQ1kZtmGPT7djdYguoa/RV9+ew
PkllAaP/cJbOysGA/dq7+M7ILqchEnM4ZZGuGfAi/xyDxkstbxh0cwn155QHUC5HV2Q1goyF2aWO
vDY7D0KU9X15mvQmpIP1pnuylZj607matt1HNdyWCJgcxq5XZI5Ovu68J8oso2X4qjHJj28MFu1Y
bUYh2ry426rDJYBCobmkR5hFU3X0zN8NyN6SwDFa51F+l+YB/M+LLKAHAt4SlUDorldmsD1GlX8N
2283cgF8WIXan5OEG4Fbl3dEIvt5njzrkN9227NIjr90zBxo6WFURzXkzcivR4mZBozDtiX5fidP
sTQAymM5piUwLeDdg5GUxdse4an+DunrBJVC2gtHrRplvs/iohkb4XhyaKFMFQiEEA3h2iFLP/R3
1EF7sCjjjW1Erz9o08+KZ0Wb81IRmW66cKBlTsVYBmepsUkR8gg6DshiepDBQEF1ekSt8NRErTyr
t+QyVBr5HqyZhz44zmFXwcHz5DwvsWVawYCzPexZb+mYQJ6YnUJXlz26HvQSdUgkPNrtL9u8oV0c
OhU0e+wceR309qJXbNF6NHaebmN0C/t2CpVsvw+hTrLIIVURsZ6hXmrCde9B0eyTGhXOS6I/Ec0y
v7hdOkC5VVQ5Nu2EOkYzg4nq28eFvXvgd8FVhaM18pvxWSwRWIs0fcHF4JIo2hN48SlW+mevuyWr
srOb5HjrHGm7iJEbotV4OMo+vy21Nb29G/eFT0LacrNbSu6mfX/dkeSHiQRYotJsqLL6KPv/uf70
Pun3mywly1fmZfPulH5lQYBUglHIfEAeu4SU5O/ysPHaiU1ejXeQK8xrHsCIifw9o2mAp0PMs2zN
+5tua6iK4XZHfanMuun2KJLHfRp3X92X8exOtXusz2fGky2t55Tzu+SEP653OcHUKUpXW3mO7eko
CBc7H0aYT8CC5fY+baH6ie19sm7miie6r74Xz8YHuiGTYgUrJpeqMS3h3YndrF2VtILNN7fuouuF
8+yRUk/HaqaEQeoCMWzEcdnE3WIM8fLAYDoToapBuvLCOkI0NS4XQy1ZWzd6vIsS6iJF0PneFOmH
e1znSdHVk6zenEyco4LwIiOmowuXqoax2Mfp+uTXoRYl89pHI7yirPi1fWuDWvedW2WsWRAZ0CAy
xhmZ+ADAD7eP6vNOR8ucyOyoi+LtQA/L0ppuJ8fPohZTNEM+vdvcImTUn7MhMLHY2vqn2Jxv3g25
nTW3FboSnW8R1hdSiRt5eDvNSUaP/pgnpEvji09N6xvssfxj/LS5USLsQW77WeKDbE2zVrTz3fJw
D9q8Cczl+SWTyVOH/t7HYV4lwfnDvW2fhxvPB0uNiylE+7vNGpqEoNt+1gl5mm2v7Yt/wZuAfigo
qC58BeRLL9lVfXOw1aZGxY/wMDjHxqy4SwL9u2pUhlQ7RLoeYyk3GO6u7Mh/VQUurnxxMth62uhp
VQ5LZCTjdzfey4zc54sy0jWE7K+89+JKF1u/CrfSdT2uZIn38yQhx3BjM9bjJFYemmBZT+jtC61V
EqIhTWYH2jO58qx/hY4XdzDuKb9l3kW31/shYZQbkr3DqqBqB4ouuvlY6DrIf1/N+QtGtmATWzri
HDRkawSGf17NzY75cThDgKM9JdSnRdzGKL+Ez51MF/Ukn3Ekhc28f9xE7u0mGqjQj49sL5Q75aZ8
VCFVYlgxh40iE8qmZ8rUXqgH29Vuwt7gP3lREWRP6E4F9WtJIkijIqmbxsBmQg1dRLuWu1VJ4XP7
CFO1OUQUG7/s72pheeOGfS7rVRaoFNquPPdfGyLPjfYK1p7wRWm3uhhlq6dJqD/pPe/ZjcCh+wCU
IK6AHbqlMbIRmGgU4yVK/jf7wJijtuErN31wetQDLdQoD+dU2UtpynRlUYIfC8ZmgGUzhgli/MFd
5AQVNdQNxd/mtadM2c030HSWxXq/EfkLhTh1Pq7bTwNwofE/v+yJ9dbPD0vVLxj8wv/3E+s/rCFa
pTgaTIODCJrTn2/6fDA6tcjbfrmFECuM5/06vT89nufNqpZ5ZPuZSFa7lUvejXhlBD9S/P/3lY2D
DucDZduxacG6CMk31r4zzkXdL/XFEQr+F/GwXsC4OJKVhSOw9J4AEWxIstNpmUktIq4JDtNt4MTa
FUDtOwP7I8aj35yZT3qm0bfFP/4cjnaTIrFrWe2yl1pYyk2chhB4hUEuS77AfMbx/VN5T8TuQVm4
FMj7T9gI5LDp2ggMQCLy0klPPbmeJI+GUD6zB2+l3F9DQL8h+d/u83/IRgTwlAroK71Uy3B3ieWm
Ce50p+Ds7yddVEJT2M3LlT0pZH6llew7IPnX1S62g+JwrHVrZ+mL6rkCUt9K6ybfgkVB74CTyfi0
YrV9s+8wKp8M6CRhVySO98jqgIANBLyBClDx74l7WZn9awQutmQzafdpeeCeSjpqxQmIL7y5uT+L
VQmGk/XijZPgyiXHx/zXMFzsDnq3aw/I6cHwyhn1MLxJeHAKAs/N1xEawbW1aX5rpv52wTEsM1xe
sYcgDV2f39z23zb92tQa1xvKlk4FUcy3q166D/X0NCtn3W05MwQ92ct+Oisi9DhgQjXPGSoxYizL
hhWg3k01r+43X+TZc3uaTHBpvLUmZ1S8/ewGGXQQHC+T5hTzXZ944q2aa2EO1wj99qkxoWcj7xDW
EvkUx5H7ejncl7f1r3xqBsW8iLW5MUse9ovMz+7taR5sbzZgbugfzfayW+XzdnoIaUaX+k02U28Q
kc8eD28w2yURWkgwQrD50rOOP+61yUja0WSPBW64nVm/DGI4UgcfD5a78iyGiSeNNQY3i2KWQcKV
2Ts2bIH3ulvYK/eTk0MOU2dxgEsE7eckjCVI4Cx9PvjO0+62neW/zJdtLfsXtLEXx1vM9zJc1+/2
v5qnhuKgzFGpT0Uyvx8BS3PcqHdit9DWv3ZTnIrLiC7ROy+AKHOnBDokAOG+QCc6vztrb3l+r2rp
rdunZlJMqgnDAaVdEKfN3ahe9q/2UdYPm5d6YdAfH8F+UQXB/S5Kn9QbQn4nMMjIViMDTFsa6yoX
6g21KfWDuO92R1i6ERBtFtA771w9wN1GHJ80HHeAsTTwXSScfWpYC97/In8qw7fmi0AVY+E1pNlp
HmIStH7awNxxps4Uu86weN2+en45U+Yq4YOvT74262qh+PUUjuI+fDyB1EbIDrierAyhYj4RLCt5
S+S5PnxAALzbi7tCGJF5Q9QcbyZaRH9JfIC8083QNZC5b0K32flVYIOfNZFHYiO30f69pW7Zgc05
cbqwYjuwgJknpxnaPpOE8LaLs0CBBbONNvjhef7m4QS6+VIEI8EpezvjmIoElD9ScOifN0PULPGg
iDFrmd/pH8ptsTTwsLwvhmAIMHLeiuHB81eDbJZmeIazpFLnQdU2cCdf3tyV1dqcqTO4PVEVjQNi
xV96WCxPfFeAuswCul49VRqpTNwFynfzblJEFagwjYIcR/NzgBCUD4I/3ZwD/bZ+1CN12k2VCdYJ
CEUdBVzaLD7PdzOofsJ9SOEx+cnagsinR8cQS42VR7+iqOlljMy5Dfspk9v5oAnzNaPxAyaR4ztX
GsX+Uxr412ZysXvltpptMrVul83zYd59Dc/7pUIupwROQI0mTNgFrAllkZUS0xoRlTPtrpPDjRYf
Z8evJPcHQw7P42PgT3+7eXF9+95Ybvz34n432a7cqImbO+XdmBzlwJAGzUyR/coU3djBKTjMt9R2
0PucOImwlk0ujEUdepL/suPN3HzZ3JeA7rncrKxa4sk9I/+KPjZxNQmoen+YMV+OtsD+ypqM3t+E
djzM6kV1tw3byTkRx4c9XDj9Dm14Fpjpqy9WLfTVPsJPerF9omwQa7f1Szvtn5VbhxSx+iq+nEiJ
Tvf/edugnhMg6b0yPvcgBggLsIPqsnguJ/X7BibBYvekxQALNzXUrmNIV8c7ypgv3n0Lk3nqPpwA
qOWDyQJBcNs3VvrC8vPYiryoWpY3+R3GVR75PftF6jsveJB1kCAEgOiKHlL4aCy+7fzhZfN/SDuz
HTe1LVw/EZLp4ZYejHHfVN1Y5WqwwWCDDdh++vORdaSdOFGVjo6WtPdqklDAZM4x/m7M4TGts98E
avj9+SVrTwfYf+eJjm8DIRUw8HMiTK6bp7qRszZRXrXpw2uYeiXk3hHi7YNgYJsIK+cIJn+0GHfI
ObLUlrniSSMhaF8UeLDry2F9wVOMvFELSv+yk8Pt592/ic5jvNVteUyy96JH+G/vJuDM62CarxrX
iLYRWSFbX920cRHIw+q1mhLsuRxo9m1nznIfIiC4ecbr9lOe56t0VuBxsAx4AarqFnVfNSw4q/Qh
+Xve9V2ffym7lA/k7veiy61tsudTpcsh2r3cKkdbGBFWs6dNkaZSiA18Y4nBtAq2fUbnPtJD8wPK
fbC+rDENTFvYxT0FhDw+hvKGeVs7CIqECWpRPjsMcSaBz3Pco4mXXm+TNNH8I0dF65nv95UMqwWD
GTWrQ1AQusT3dIiKCPtjbh9e80/15NQBIU2L4zD3i5GeGCHATlgiAO0PYQS6wAzyVJ6ZsCMHi0U6
Sn2J9LzUfUSnGMtyrE5bV5vnIeMvvCoWRkRPBsc3sAtOUAnN52Fyswcf6Sf5AjbaTP6Q+BIDyC6K
+NBaF+YmEx5pDTbnt4tjxMxuDMUZylKvGG0DfXQcnl0CHeI2UObCaxV3G0So8ckrvMKpxluLc5jM
mQdcZ1KCIkxMsGljckHE5RUQYIONCcfIareW18bjbORzroNuUq9Vfmh1pFl7SmPDnuCx3WIYfuNw
gqh7V+ZgIK/CsvFUkBTUu5/KmAdj3ykNhNfBRto8Klvi9wz3sLvLy+K2MrxmgumK6Q11cnpp5vmY
VDoXl+iqcAZDUnyHTN9hCbOMedfuwxugHe9oxZlkEOHxcpQ1E/TYtr//qH51J0/bKjGSBhUazQsh
S0/baiZ3ytnMrk3CmXbmJSh2KzgVY9OuTAAMq6/qzXy/tXaaRSpIkESgLVrSM+nU1o0U2UFyYRcq
8Ab2M1mztVSMYe7PxOPfmEHqmeVK0QK0/U1hS4/hTQwv7SYzHdmMS7Y7voAC+2xIbI0kWir6Y4la
xpPB2rqfIIE/a99+61BkrKa9EYZRkc8SusPg2Jba9dwkOSdBLFR+Vvjtw8rEH3qN/nE9P87fr/OE
jZLYfSu7hus8Gus6cO65d9ha5x/5l7/hFG4HmofOsw+Gf+Y0D2lato1aNsn55p0eQXXyjdRWRK8d
+PXWlZlihACZKvr/PZWK50i6MtIKkxAX1XxqpbpDLasVVrkkNezccNLU2+Pz5Agml0BwH5QSV1sc
eN8v0l+5CX8+VeiePopEZbC7Stf4Z1vbZNnjpqpdkzS28SrsLQ0R69F6iE5jJk3tnfh7h8mRROzQ
f2t+AQMUSIy56Jby+ha0zEIiCNk6rweI4r/ukNEaRWqZMFLR6el8NTpae3o8T2ss3SfFny1BGKED
dGG6h8S/LIBi79gDp/prueri2r5q9tW/jJMWtfje/WmO0T/wq57ewkalE38oI4L+837vcnVr6/2p
SYh88RTGZ0ZFIowlcODFnY5CsFVG4iBZpZYvd0dPWaq7/fiwHFDVNI11m2rOLTKn4nQb+OegcuTR
YNw4XawhW38sAaISiPhhthQ+lNnZub5fPWXUWcquo/V8yyKeVEzVQ4E+3Lof4lyeZ9Tqgi9/Daiy
L8OM4vjgNGuB7emHM/4/RfLTq6b2o28EuoNieM4QLE+pqJUaYaBZ78HAvDEcdi5iTPbRlnK7V2KI
jozvo7GZr+pt/fEGP8li4Y16Xr7/W/7dSLVGD2dc2eTtWePRuPO9ygIPYTqgxaDsMPd7/0oP7UU1
WPfRitc3G57+PRanD3T+2zHVsgcXh5bhjhngGCle70VAEMEpog3Z5cY9StINlaQCPP1+uRNK9Ncu
YvzxEJ52kby56NUjv1yT1oNrxlFTx3lwjXcwSO6Y/20nuZtP7yMxIBwzeDgCwQJu+qq9FMucpvYx
o34MLx5zetzrOh/pMwa6BTSy/DtUKoqjxQfuUZgq1o069bFS/XJIjxi3b4ymBibbCH7pPpA4LG8j
wkOd+yKdd0PxhYIJk1AZp1R8FC6Oaq0Eh43Ok395jFAh+OQaUGFlPiFJPs2OLYak84SnNVbIgJAc
rEcGBdljwtnn1z/sE/rf+CfPDWceSneCl/H4/vndNDdR3DZ38tlUREUDfFC9ugS/jJ3Zmwb3lTHN
UFf5v/6JOY384OZYArNbmWPmoCcIfyZgYC6dTO+lifYODhsAUcaVvT8SBLYIOQ7hLVLGFwcdjoPg
A9IWRgTth1vFEEMARmrU///yBIVBXCkqKHwkBu3hx/eL5BeU9/yhYC7tzYgQceiX/7zXk/kYlAet
aRIFEK3gxwFWN3ymSmOBEFPHeJXfyX+v3rZfZIaMr0MpvEbK/DA6UZ3frQcZajbZddNeiVT4SIb3
O7oQ5aMciq+iny+utkwmJ0nwTu0X3tk/jo6bJjgBtUy0RHO/vxlezt8rnrHlnCeYVXuvxxOIOsi3
+ZVJGXVCLXt9F9+l6Li4U7b2orSB2yu61PDkCsGd7z93q17jZSHg7Iv1+YliPAMRqmwxQFoVHqyd
bo0B45FjLamGVUsIVLBwfZhS2oroftJgb8vDgSv35a6PBaTwF4ZfWXsv9Q/YuDJ+1cNDNQeGLBeA
QgzSGxohR0mAvOvsbmPBvQUN0Ah5QvU6HWkOsZ724OUcyOAnc0Yu8zEhflJHmJiQY6kIxPJ4D9U2
wGpz33W4byAKA0IM3cEJ9OixahaSI++D7c7wBB8ZybQYlxH6Ob/083lv1LmNL5SF/bLl2xkZ1Io8
q9bjI7O+Unqug4feIjQQ1dWOGTxejFlnSevOEmLKK6tHKPZThWZ9v6xOjvITx8R7+scrJPYVFLz3
nv81AjA/UTQcTV4h09TvZGWNLwB5LMcaWSTq6lMeifNBpL6jwJXu9ioHDwE98oVxq7qXt5QwFItk
6PPEWFVRt4SI8EQchcRMQkgQ7WRnznmczbc09QHAljjMI8yB83R6vlq9oy7ghD/u6qESgkOhs7ez
MWoLTj8aCixpG2ZdwVWeVzps3nu5Oiaim8002a5iTn1tXkF1Oh07vlpb+QLVrREYHsIRSAWEe7Pt
+9aam7ieti7YPqzHS4JQ9UMZ9sK6Yph9qo42sLdvxiuK/V3G1gmXsoPZlD/kxfcfi95/C09fPl6M
/z3o/lv6DVZl6iqZaS0P2hgNvu72xwBzFwiqzWAA+J5TcgjKCY0q/MPb/gOK2jx6jLQrF/XkFGFf
RFmojE9xC+Lec1yptY0ZExJgbLPLrxPJQJgFHJM/6GCppIlPyxWWvjuiQxiCz/JVPNhozx1saRPS
BcP6XQhQzvQW0ntQONPv75Xk7OebxTCliNTuukIGLCTtnzcr3VRhz2CEfVJ7im5v2dXAOO+1hRH1
o5ptzJgx0CdAJ1jLsTYaRL1kc4BosieywCqQyt28g+qxFiGf5ff91iIZKaxDNRzM8HHPtyPStkIw
VOtKUVEkcsMAJe8W97yef7PlKO4JQNwT3mUmOnfNuoX1GAkGtvah9Nn4spMGAmUppAKJjR/4SsfV
3TLHh5mwyYiHq+1HuGVw3FJE4Vu8YZPtjxaSY0Pi0Xn2CpoBRjFGgG5XJtEiBJSxv0Y4MvGmHv09
TFHfzgp4MwntwZt6/9r62kpZHl8AvIClbCDeJeoC6D11o0UlyN2NGDYn80n7Gudv2vQcErwyP4Jw
9+05eXk2qBNqU8ViVDr6ACaDgHwjUd1tHbJQ54N35V3bHD6IKKDiwbppCSBah+k+I4UpPk1bRma8
5AqEZ+EKByt3kau65jJ7hAgUwFU9PsPdACVtAZJ1iEFZk0tnWUDEozaSFt1mQJnOktpI4OS3WbYq
V+gXsGC6F4St5Pc8bAnwrCJwjj/uEN5l+7BAuhrXs0uoRsQDeApEJQoYB618Oaxd1Ud6UFsZE1FD
Pl8vdZZo/N87R3QPQMyU9mFWWCXqBapYl2m+SDu5OXBl6hzkN2uG/rLJBCfnND4vB8OCnUCPzrMy
yRdMdzXecxjRGTu0Nynscp5HDLS5jI7eA7tvOjJifWSO+HW1KywJR7PwEtC2w+E8APflwmU4wRsP
k78oExbCwz68AEC95rnNTIF9dAWdFe0IwUeAyNmaJ8yPtqXgMM5GpyF4gNsTqtmnPHm83CbyXCMO
oFe73NBMlGE+6xXXqmidVqaloWiVrcuwR4ZBaM9Ls2NxG0lv6355TDuKWInzPB9LFPdBKlrHV213
X5uhjB+cRzORMpu4atEF6eNHO/3QHJt/1bVPH/MT2FAblbI/t499gozzfRAJ4y1pv/THMUMXvtLV
4U3cmKZ1MtiYei+bnUf/yfJfTWz0NWMmEZ63WMqNaLH3sMXMpLn+aowheRBjY/y2q9HtarFMfSza
vIYjBFcxogzA9NtsGkQqHJSuyIvPgh6V11Htiqs9HmgNJzQK5TMQfXLEb2qRElC/lTNmr/hv66OV
bIdKIO00bwCF/P0e9/fBibOPtpaxKTqmKYqfpy1OYb6bMGBSgTa6OuUiR4pUjcrxdb4lOun1FnBz
o0OYJenkvnfbQ2BOqL/jdP34oaT8W09lSgpOW34czDNw6k9tJz/GNbvejtvRifo5bEbMIUOas1OJ
sp0Q+nPAY0SUibWddJ0vfh0mamqbXZRybs9TsjFt+aPC1ECu8g8nHuOM/joF/vjJfjGNvx15RZWd
DbE9bUfCsAwx9HDeh4i4mW80fTj3t4JRXE4NmLa+cIS3BBG71bJdbwXL5BBH3585Wubkn/z86aua
2YQ4qzOFVkUm9tna18Or6D5w19BQT4DiP3Vw1nHmgPAKSOiXh31EjZiOyrstQKTEOcHxCLdr9zwy
HTOG8MnsdKwNLGLZRnuMivHl4xgco1PlFkwlyS2TKqyzhcl+ucdlz8fVULsC+B12/M0dNTfU0gJX
9cEzdEuAGF3qkwedy4tKl99fItMm/cRSG9mmSDrfTyuw7xX+qCj+fPHGU9+07XT1aAwKwnKiK6qN
/eK44CTcGNM8uOFdqEbFsgz06f39+HWwKyedHJN72HyYE3ViJD/R9fq/XrY0IASS72GAxPmpsyHv
LD+qhJKOas7VqSS4xtcjbiREe517iS4RWGgChsiBTWTjdnp7F+aGX+KJ+zQ+ts7WMWcA1TRlxBUM
9/wzOO6YDRWAo/XN6Jjg/I459g4xdCzWKwZkrLdAzuYUqK5MErbqJiRlOkjHcBsj9S3fIARzdOde
BiL3mzolWyuh5f73+0D/df32EnpFAK2PRMg28BpDRJ6+vnMmiPe7WRKOgO6Qlb0iwiFdqCjqHp/f
X+lfgojfL/UsWTHF5i5UciGPhDo8F55IUURQAXYCLRKP+BF9AiOvQC3Mn/q6fkK2Ql+Smw7JjbdD
J8/NPqSOEtev7bWnSKGX5J9GMv/wNNSnJSnW3Sl7ZGd5dFplk77UR0BzWpyVH/U7Yv8nffPc1Sdw
cT8Qttu25ErNVzp7hC3OHSM+LerVgPDDH760n+7qSZ+Tpt1ATK8nHjx0xErc7fGA8qrHIv4j+Ydr
PbXUz+tJ7fu13/bM/Z6EWr1jPRmGrbInft2+Dswoln4AXX66pf5r/u0y20EpH9KCyyB+qltrcPYY
GFwmtExD4Qd50zMu9tctPdUP5lU32qK/JcUejA6vjOY1OXBo0KnOUKMu95+XoEMLsv7+e/nnLcKP
MNuF3HC0LH/eYpNVtdJkuTwyKY+P1h2FPn7tt/siW6I2+P5a/5JGEaE1wNGiEW9NkvCfF9MH3fEs
5nsZTbFbBFjf7wq2q8t7VdgK+rVxs/6JA3rusf57rL+ldj3dn3HpSrMwSO0iNO4Ri4xHMqzqYGEo
hCbeDi/j7udranK//n777gDz+xzFfq5Arw5Cxf3njVatod50MbskFK8dIEFcVXb+Jo+F4XbEjC4X
f8QI3QsSFMXaw6N9UIyQMBReY3Usv5++zjHuzGGXbKPDDPSg1yug7ivoR7J3cVGPzx5aoW7GU7SM
BN5a7Ulr4oL2dj7d6Zu+jqgnGu2T4GqT/bwV7fwzr6xsfJqiFZ9fQ0C1nCLj7f51eRMlkGRmoHkX
7G+S1S4A45sVjR8ZrMF1Un5c3ijVlTWTlHKa8b2/D8l9a3pZOBFQksMAuoiCyuLP0p1B59wRJhIi
TPTKw5UibaSPrzDXNLnMvcEPttHnKNEZ2Rzr48dGUj15o45V6+vktFMYb7t9346O5CMTiYaPP8Y4
AWkBKu08JiqtcT57oIAcjCrOSC0CD/go3MuMHAtmHyH9uYxo3PZ+Sk0zrOfblRhcEJCMFbhuhKPu
BYHNY4xJw0IaoGG5LENhrkTdqkkGS56p6clDeVgiUxkelmpiJsWyWF6H+3GLDEiwH7tUs+8w5syo
7ztH54L/tGBSMnh8u9aRQok0mrArr2x92vhmK6E5E3dYBUiTcfQESG5pYKU80HkzVGRywj8pJp9i
0KtTSb7fKHC0VwRJozx6LDpf3pnuAbHtYVGuPnubHsge6pTXk09nTPn8WPdTmMjimZ09MdaHFYjS
rKWMIQoMSkeYykj86BRcSj8mAkAaTzp//24OwJjSSHkxXopPGSaA4KncMjpLx2sKskZ5iHCDJCfq
yetwUaEeF72Hc54z7jQ6z5EMzzLQpNljpoVaqCyqDdIofbp/YwMZ1413pNkEHCbE1dHmUnh2GbTi
HHy4dPc4PlJTv/5CJvfzYikrQLQHkmkm5qy3GxLpDYijM8XA2XuNCsVFuhSfSPr5CPidXNZY1LQ3
jCK3pTnPMZJC6tyOplqPyHa6w4lvnV4hd0PWpU2OOwGtFCgQT/UQZXMTcV3L22JzPfn7OVNgDm6v
A5NuEZVzyjzF0Y2AZozBt9hgBgwiKa+Atf7MX6uI1F7MDBUv+LrjgWkTcrIiBC99dY3IZXmw85jQ
Tc3RGEtlgZ8iKmMjv13IvxpMzGS74A9mbGeUukJCvsGyb+f2Hrq33WGGPmfWU1stSpvL6Bbwc1VW
MSXUChEOyFZ0HwHcuArrig2siO8T6vyPy2YwLoDnAeZPlkBqVGNrc1y7CXHyuVXDVs9N04Y5Y7Tx
APEN5U6ZkM3TJyWdnDs4/9aTR+r0Nl3L0T7RxsbV1hCmdQRetaq1Dc66pbrKuMWzTcbV9PZ1fEMu
gC8GSd/F6zpbaYNyJ7ji8LQ0aKRAN4/jgeFiqw9w7vigCOgUL6PKV0k9E2bUreP32RGey9wMKHEF
Cyg04HXU63r4SNrGa3k1G6pWr7WllxtHnp+hV5QmRPde3mUsLs4ZkUX+kg2lYWetJLQkx+VpJ5EI
StRbcbXmhkU3bR9HjFOcVutu96uozV+wa9g9XiwdrCWG7YK6d39AkLAUVyqysWxUstPc4+1G/ToG
91DCUv51Cde9d+HCwx21XyU82g1uDeDmZAG9om9MlLmSe+oUsoR1+SW8ytM87iZnZuIRo5IjqLp4
ZyLUWMMCluW7Z2ywEo/fi+iGerK0msULyo3Xh700ZlfvFFz73LsQhm4i+NvxS21dkNV3cRXrd6ta
nEm0w7+sja+Yj82v9CX2FfzzrIoiVBANwcycvGoBbOojkCQaG19yiWO8DC9vdxuQ1z4mk/Ulvq2a
kG0MpoGhOwiotKSzAIuGdH28+aCMBkPxE2TGvs9QFSFHPDlMY/Frh8/Vkl+E8DgtwXP0cWMdwfB7
b8U9Ojtz9MTx0UXd6AI7okXOeQ9kssBn6M4H2P28iTpEWGcINsR+G9pBfs5Es14Ga0oc9D/pwEKx
xCXhaj+Z6VdOuf8Aj0rPCZBhEu8XxQxHExoeRvUi2HRPXEhY7D/1vgvdzg7jE7//5KpzYX6pkRb1
xvstOvGws1+L18ZHy/FhWiv9F/kDRQG5YMxwviGsE7w7IklpRpq4t/dRcPPsCu9r4EOEsnaadR87
ANy62o9u7x+QHeHA+ugFLYr/wV1DRnE/PKPoBmsI2gmaTNi3l7lfhfXYiO+AQSuVQw9537tBZN/V
k1Dchal3XcLM7/1l6jQnUgJuSem3fsd7RjKeEQPAc4IK0UYfaFgRqIClbvp0wJoVjEDFFQF5yZcH
R6WfyZYsIqd5ax0C764zI6heqkm3uMypIkfn/vHz6LsAnry0ZaLVGDnlZ5Zqa94ZVysFZ+P3Fwyq
8OR8rQh6XD24oyIhFuLg3HwpuE57VSvZDmsF8SctlVWDOWE3jWk5FeAA0NdTqPItybjzr0mB5OBo
63MWxzE4J3gI10Hu3JI2yV+QSbE21DFAPx+r24UM83FuWDYdFkI6vunu19lCkiUnLXiWajdkAMis
dpINOueTncU9uCD8ozTsneqAk5Nj0C2u08wtIcpFiFJe/ggE++JOLx+3BFKDL33rVi5s6REZaa8N
/7j6U8kf9lpPuEIGWnzVoqP5MvYQciX68kNd5fw63uoY4SnBdKYjUJb038cxxmgfq3E5vrymwcVv
x6fkspp+IWPl+Qqs63yOy5TAwdzrwE2/imEDZ4dF1Vdf7Hxe89+UlPC5fZSRgHFyUTla21dtZAa3
d+om0UORpHobruTrLy0rhEgkHmi66UI89X1QheSf4zTIMQSBs39IOBRDtK4e4239jcy30JFk2Cdx
GEt1wY7nnqelaxRsfxnDI1hYg7gDUiQr2Jxc+BoIKNQh6ZgB98nqsrIJLmMkBqz5ZohQEndcDJU1
EsKPu10kvYwrKoCExKU0zKKj2+8rJHzGv7aRz/OynUqsm7sVJTUXcWsrWj7eMhYA2NqRHben//Z8
ONF82Sf5ffQ5IUGPu3lJznFrTAomebDRghKuHn1yYFSM9+gaOAcBOJC1LQrKwpGJoh467hgaI/Yd
UEQlYO4UzL4x0ydk6VID7Wd7WLIUyCF7le1l6Wu/tjL2xIMjDftNSQkA0y3mU6yvn7mDeeQwekcX
OpfJNhDJLMQBBPAOtO8zjpifoA9TBB2EyYWWyOIyZowL99DvngyoB2r/yvx7sAWol9Av32NCIbAG
ECfCtnRgAUm+uKlD6nRYxdGGAVWfx1EWIfoeMgLpdQW45nChbmDdd0LWR3MJDmvFnEi8z5zcrIWW
9AGXbG1IJsspogWGgRJW0m4a6zCeQi9HWnRz0BPRhCAf1V5ZezEDTnpLHPvJqzIlC9dDXoSYs089
6ezTOvs0Zaself5p9+DooHjzWPKg7OhEuFsJJTwlDUNqSHRkt0A48XWG0ylbLs3gEm4LkhRd6iY7
WKvaB4JamgHquIjQoemyv23GffvyeHW3rCwg5xB+S3vtTwX8lfZpd2UWcb/btsmAs4VtIIdo/L4R
lftm+rk/kzB19FIv5mVpT7B0nklNJov3OukiXBnmRnLvI6ZxIBQ9YhcoPOSiglV/HD3Kay2G3X5L
P0BoVs1Gnx4mpxdNQtPOQE9/AGaOQwIwNeTQ+kEYrjzBN7/ayN9/zCegKDsfldRkBlAywIdr+LRN
6cGG/LyRYJIHxdt5AR2IOkyn0UvUWUkKGOxPL/AcP/qgGbuUI5XUfBfOiVV5HbVLOKP5Y1T7KR8X
tLn6A4wh6f/6mVUJoYpukKeHY+vP1vdYZp10NNI6yTEd01UO73hAB0l/SjJU5hqjVw1X26nKgdwv
q0dnsTaGasiR5WoREuXoenbuRPxSLY2am1VN75/NEi2vS54yo+aOnOMDaCHyfQ8VTfMh4LiN1aEc
pK8oh9yiF0IBq806/0JkhkX7BnjtF0gmbBJoXvMl+YzkzxyttRo93BdebJgFTXz3Bk5Hilz6qXOi
MHWIbNEx3Pwbk3A8Ztt6mCQRTcD0B6dPYUZxn48OvhamU6qQ5jN93dKwKBOMz3A1xPeuS8R15BUx
OoMDDAYMsWtwIoh0XQcTGNboM19u0VEcvBS6sbC0zLoOgQGu1vGN7P4RPiCdZhAlC+Y+SoHDQvXJ
C6CeOs2bRf5x06xikfLXw72HZcT7heahGuNBMj8z0RIzPI84MyYUAYm2278eyVBigDw0EcexP6UA
7uN/KpeS0B8EH1eyW4XeebEcIN3QAqL6osHi6h+8rUvUBLL3cjrYKbALxOlw6jT246XgjOPmTU9i
MyJ/FzZVHAp6jLR7WPGv2sC57NQSfUtfBebsIZeF7l/CS0gx7FyXx+kgwAyTDYkyCM/Ql6Sm/5gw
+Tf1Axijqj3ozvwl1XhWHGZpq0mNrlesQZHiukNG8gUzR7qC3/eJipWnffDxTsPto8628SAU7PNQ
de+9TYWX0neOONlPdIItfDld2Yw3jbZIc3DDGl6b+Ce78/NARHLWkiH02YxO9jsLKqb3p83DQMvk
pG3YN3MsrB1Jyb0NvQwOYRHmk+LlMuZE3mSBFFA582QFpyC9b9gu1ZN9BWgI4U0MhDFUSo5OTlJC
AYfJn1O5t4fxQtSJ/pH5YNXHpTTjzTBanmyo4MacSP8YE9k9k6KLe9ntTxzX3++ljKv9x2ZKWkkf
MWkyts54Qi4NxZTMS2dU1AJYTRY9OHP96HzTy2eMK4HiO9iXTf/8jsAwt/ngrZcZ6AFelVfGxjsg
YX6vaGBmxbRLwDEcnqOlWDO0Tp1iHaYMXSiQLW3D7QudsZePXrIZL80Wna6yjuOeSuW5rnuvShtp
xGkjjsp2vWBpMC9onPCA5TS+RTgHmAaG6CX16VJMCp9fStNWB++HBfH6cP3SOMZ1Au8/uceFd8Cs
31ffBIVEwlAeg0iNvrBSkXjt0XG/naPjlKTbZR+yxVlF9zkvoy7E/poCV/GrUSwdR9JQBN7YtZ8P
msvK1XbHTyxdyowZmSqML0cwvcIMewcewuE0HzfBPu5sSr/Obl84KN8fG2Wa47vzcGG5+ht/smUG
2pTPJ8qGBmVa6mU/jLvW/wVg4jMHRWcqaT/+4s9dXCraujurcvXLdccoWS8HHKHGRNGEdtW06BHu
rHq+CShR6KfVncYUT4aBCGfHrt19Li5LvpTqkw3wyqZa725EpBG1XH0I0eOto7d3cM3NpXhtWPqq
rx7PNwQD3fo+hNkXYN9YqjLp1bpPOvdcpfi7Im8QwURQqp7RAWLGMnnK3y/nvxnrfrdAnSz3Wb5M
h326c8Us81SrDjVu/tOqWt327mXKiVSBnGB+wtDEft6XBMJIIrRtUs3xtFWYyT85UdkMf/K9/z06
09BNor2YkKMriPx/BfP/xkHU9d041capSmRW+0CQ3OLWWpnAgOROmKYNzESz14JCS0/st05VGTP5
mvlFsf+8P67R8aHqvQVnW9d2c9+HhfpTADQi1Ofvv/8JodaJRdV6HuGJJTHbVr7KRl4l2lKdZ3G6
EuLb5Lg5ir1jiYGxX2AGyTnENxDmw8MQzRB+z7N39koSd/Jhs7xhAdvG28V2gcJwOxlMLktkhyGD
XPkPDfUn4TBDhQ3lhg22SoAQdKe6CL88OWQMRYdIWDMAhNB8EuuB2W7oGXOMr7Knhkh7x1RMZSxF
ppe65RCGfahijgScpLGinX2wCejE1JkgnIZ/JLac0YsoDfchHt6AxJrwQMoJZ4VzJCmFXEDUejlZ
AcbkdCQ4xKRvpLtyqUk8YQihjYcSITAmSpyJtNb7aUMjcPAGvRZrgAGduQMotIohseeJED6YNdBG
4HOIb31098PbAQ0TauPFYzoIs50WM1gvTj+MzT0+Jid+UUMUWYNBAR3Yryh1avSAcA2ffHi8mj2G
UgUN3koxSic1Fh/EgPRCNI+E2gybYeZ3AbPThz+T2+JfmwYDIpitrfYqC5m5VU/lqp6qlXHNb1Vi
BkwZ+KzJ4X/RcJxeYtGtI20nOI+X779W+S8J3dMln+id2tD05pHfq2S7VKaHt+INYqMiVpkcukU1
O8GtamQHylO+ji0mpqu7NXkipwlDpnmsTWyCOVPcZHb+QsHyQ5shPtGUfBZ/PpAnSlS8iMrhdOGn
24ewP5tycl2Qw74rh6igvsjoXxDVCtQkzb5/Kv++rkZ/M+DTRHf49CLue6nW1HvXn8iar/8K5GFg
wn4L+Me0AwpwZv52FlBQ8WP6wT9fyG+Xfnoh16K8F+KDS/dEVxoAb82OQ8YVOMgamqG++P5Olb/0
FP0TNgm5QVtEI/frv/+2O2bEzRaZeSC1yEJBRTxFtcqTgUtSUQf0uobsu+7A9cVkMM7D/exxmsh3
9/HFkkjO1MPpS2+GWJIU7BozJLzTG8roXqJU0XpfdjcFs+hhXZNJGn7/g4tPm2bPSzJu538pEU8M
4b7LjNNpS0pEZ99JIcGt6J3sz87rMJZXYNS9tv6ns+2Zlvzvokx3w1qlM25XeXo53eFeN41YS1By
sJBSVK3ufXgU4ZDYf/v5GVunyz1jzCBkZnrbfCu3I41HtbnNLqSm0oo7+9ERgKI34dK2nf0fnsrT
DvJ/f0A2EELjeKPPilj9ksuleL4gXrUaOtvqU4DgnFwxqrQMgOBbwaPyw4H/L40E4dr/u+ZT+ZrL
kizKd67ZAJWQi+xch+ch7Sum95+uZfz7/kwGDovEsuu/Att/W673phb3+7YirQP0ltMMVy/qRARc
NoMh3TbuXNwaZHEdJ4xwOy/IPnwjWEsFBmTniuqXGwrYljDPVnaMt7vs3WkTtUUfL4J4l3knEvix
VX+dMKCiSoef2Nu4IR5oMNF2YSFqycUSphg1m/A6Y3ywQ3IZft0J4JdhQ24YY9luXwe0bsEFVFmI
ix0QWza6vZBF8EFgtNMxPgQb7/fv/amD+PXaJZI0FOweUOa/dvnfHotWS/qtqQf9K2ASN1myZYD/
BP/w95f5pS/4Dfb56zr96/ntOvvzVU5b/SGNNrvRTnYWi9nMX9MQV94cNuOnq/10V091kdxIUtoW
pN0xBCnKh7vcTV14a1qdnDRbbtAlAiHJJQax/OhY6KvU7+70aVFnV1lvxTvbS28O6YcGFcFu4eNH
Fu23kju+2tOf7ld6Ou3+erpPW5rcXSX1clakUbF6bNq9o4/VeR13OI88zcFVDc0DFW0vEB07631y
xH+GA4EWiXpk799/2kt+egRPhbzRaIzIankEfTBznqSUnqIF7Wq/g7cwVg2trOHVCBry9ffLTHqC
wP56EP3C+G2ZnU7aSTmXvHioYIZH7QT8eQRMpRZe8v/cVTWn8JHz9+P/98U/C271XCmV/ZGXII63
U3L1V0oEfePy0Ht142BziYvFNSHHJfj+pvlO/1xy/xU7zLKna6RXAQ34865vhaxcWpWTXweVaN7q
hR6QTANigpWuz0JGyx0rdhGdZsyC6dxV6Yuf97BwINDOeL/reOtjKtj6968SjWbjTmGtrAt4Ew4F
ZuaRuUWMR6wRGa756nuNfkSc4wcizmVPkuAvjgnUnLnJm3mviKS1AGb+6B18NxI0ePXw6iYzfeiY
NMi0DDxKmVXrzBeGBEg48lsf4pKN8rW87ZNP7C4MaB3Ge/8M6dm+M/orhg5lPtFcgtEzUPjzyxlZ
1Ho4VVBoA0W6r5Jvzg04I4TfyOrhrPAJxVWkrqF/rxf7hjgENJ+UCYIoMuc2lSblUPs/pJ3ncvLI
1raPiColFP4qkDMYg/9QjpIQCAlFOPr3ak/VNzx6/FlVs3eY2TUz2+1uda9evdYd1hRIev1TL+6t
AOmogwtAgsy1UNK5oxazxTNrCF0Ae6B3ecCr4wkowhR6F1V40DrDOHeMZwogg3hMw15fB6/qVzEE
jz/K3Aw+r+zlU4gK/N/lJc7jsImUITgN+LCJtwHQszWmnad6aW4gePUXKfLeyr5T9PJxSIc6RJFI
I4MWgAtBKBU6z8oJEW9pGMOt8G1pH/SEzqM+twTpxlOX6W7BkwZO3hW7sAq2Jjw30Cqld3yTZ/fl
aautzXUXkcmRtUKObRtDa/OflI8MNZwzeiwCGDORoaaCq8h6IkwC6+Cb8atfltR8KAVZgu36RKVu
fptL61ywnuCgAbbBiQsNN6RLkDjQNxR7oMDliBzpwDbKmwNr4zC5L4+uuY336qAe+081wINBPPdH
yCNUsXPvYwx4Fs3+Lq5c5SDxLFj83jsvwW6vC7WuuyOWetUUC06a+l3vGdS0iGs19LyQl+Q+d47j
8wLhuNMr7LcEAYUrqxhAxs4HQlvIAARAV5TOKKIP63gLgQW39HBEn6tGTp/fEJUSUbGWAUYEjvWG
Cus0HhcgRRA5Gl6A+lt9tV+BQxAVK6FafuBrLg6LhGluZNfo+SNgfP6UEvUdAacCFEvoxl07hhgI
h6J/GWbcQCIkwz4hKzjNQsrKtGfsDk/PkTY4jm5c+t41g1kXO3TJKM5+dnC0S4XSKR0oHbLwKuW5
7JX8cLhhXtyfVeTRb116bcaw4NBWHtpw2Oe9QMIB+L2hhNkZarTZEfYZmdjh2lcUQ0RpsqQ7jIBx
7+u27AyM+far2nSol5sedNaAnm/sxTV/Eiy/zmZAZxAZKPQ3LpTs38XKhk63X74ivUEHT3Y+T+4n
yotfCrdKTBxQetJOHUn00s9ONY+QDhoizQR/Vqibduf5e4QIOW3I0WEazhBOnJYIANLimxg0xF7r
TdK7U9gt3YwolQ389YjBthDmUi+e1AAYtNXV7dFZQEGHpJ3SH6pEYEns7hfrl9PevI2+Xkc9mJpX
RDOW4apyKGFepu7QlWZISNMIvsHaFf0jeZESzwTPWO9T7lWd7EsynW1MK4f+qTwC5ieS4PGLwQ8F
uTEQ1C4CZE8f4QZAvnp8UsgknxOkjKyReEOgp0LORkAQ1Ex/no3lBULjOJUMM6B6qClQSiThR/oL
1AE6htd+ZyFaDHCcPURv8neqI2ig9PdfOM0O9JOLf2NPgUxIACGj9IjMmAoclqjNvQsNtIprlS6+
7a/VBWAKh6g9Tp0XlPCQsrnuDihSit0EdKrftQddx0BnP+xpb8nnbdyh2heAltAHNIx7F4qG4OA8
6jHzhIy3+LqNTEfQtOt5oDFEOgeR9HHipSC07ytPNF41vjmPWzqu8jCYaC9b0wMIMjefSLN3h34y
PNvLksuPusznCWU26ozrJRCJscAdYsCAEsLVpi+pTOKR6FymaEihwM27YMll8VyAGrGNgUBdwo6k
kbxVvYBfJQFQYLm/36eKeIs9ZHB/XaeNDK5zSUr5mubpzCSFAFoQwYVn3tPapoWtDyAArRLnCepY
74mN3zJ6E4381+iNXE7vVudrcWX0eIhu0K4ccn8SlJw+YscT+B8wSfYtDCq9+RL7HtSSMHTjgdrF
fr6RnlNZPBx0K05n6ApBrMWWfVL2zCk5wPmrfD+/XrEghDoIhos+M9Jgxibo2GzTy9kTmJoDziMr
OKH+XaQX1qZDWg1cZ5vQh06/rDUimmIP0Ync3d+N913kbs+IIM3RlOsjrMlDi8TkDEo3o5MdTGCg
3uzTBHyFI0+E4KUPVzF79tfZG/V7kEpbEgeHW0KnGg3Oj2zC2liTzuA47ADiRaAPvG3W3xmL2/Pp
5TbAKhEgFSc5fe5gSUKrBOQAihOEWFgvmJs9+/NoHqIj4L+ZdBAA6BNsb676keFswZvLybdrw60X
whGx+8GJBV1Lt39tLv1X9ePaM9ZdMjzokODnbED4yQ4hNx4X5kzd1/vchzndtedwBcESARXYgD0K
Kgfb1X0xYt9noNy+duYdTdWl2UuA+EENI7x76fjL7wEUeJkLEOh5FYMzSZhfZ/526fNclbxVbivv
77j5OMEiZTm4hSDdioZP1p/+A3IQqgOo8JEhoW4lLD7pVJ8R58oG6HRNJGKe4tw+XwjI7pvm4cOG
IeOefMbEZ5OKO6aaqxC8prbwRSZDnuFATbe4YAIiCG3gDoJ0KJRtpMXnW8z2ERqlohJUeQI0m4FU
U1FQFJXbaBr1dVKHaFhN0PGP7PtSgOmi3l4ZbrAs7RtLlcYw4ko2VQ9U9Nz4FcSgvJUosvbfBGEb
7Vx+rBBoiwcYrsyhOgiA5/E5fe++rGRafexC7n58hUbYB/SpKG0TUohyCJrmq4uDxfq4vqDBEAkc
KGjQ66Benp6hzKI6VY6s6RHY7qqLzqDal4Y+amwArb6AF2LJSiuFrivpJlC7Sw+ormAHnkd0x0i4
wLauEUCdHvjJ92e9smkop2Rwm3JETeC2O80ggvb8PcAskDiq13Um8bjzWb2bm8Og9M4f+hiVPWEY
c3o9mU7wmlDYXoNivK8A2d6XsKVBQmrrGqZqt4/D6Sijpn4FK9qhN24O1Tt4RwbvKxt5Bofsqwvf
zokPDn3yT/KgSZW6GUTg9/TqlvkkQxOJFNajk1RjGxLP9AF2VnThul4CxhfMSl8IZGOQuktWuHzT
oFdInt5FKr8noe6XqA5AZC2dYkMJ4wngLmzuy7DT98lbxvep0rOWrxQtgAjiLwoCHJieaETjKuRG
GxVkV2HL8yU2YXSkhVaZ77qBqG+tOvQO/J7fQwbEp7mXgrwrAFUht0xU+YBscphdOLndfeKIx9yN
azyYZCizAT0UvNbjdD1T+yQ6iNDA6sTPiH6sfoV3ZLdcFCIUNy4K4TmpUi+jfqI2xTIsTVFyKz1T
7PUAiJw28QaeQ+mc9jgqZs7iOCsR/+nplJFMzFjOxFC2hYBa40X0nSB8/P4LyT88BPmFeAIqCFIJ
baM/H4JGnAVmlB3TWe5qNGnnMOrwZC1a5v3jMFg20tRHn5gbQ/1zGFmVznJ4pfT7QtOILafRFhz5
c6WlFar+NJ3HcRq3UqirgXw/Mk7Z81cKpQ14u0R2EXDMoeF1PLyMOHDQ9XiswLL11wAJsc4lz9z7
awsz65b1bdSVxDUJaok2pVBDhkbYeGjLt8S/SYkOkrKPsMfscuf3gbbew5dka01xshp8rUFhLo59
q+WR/3dztDF0Iym5abV2u+pqQkODlwQOUdYKG2bk83CwhipwpNUvCtgUap0nYKwg98EEeJfnuI1Y
LCvi8za3/eMqNDIUqbSKmxkaCRox5K9Yjy0NrC1JjednwkngSEAzKQxcvmoAaU+gjnYnXAEIwlS7
e6hoLLmmCdJvN4empUCBn79CmPqI8coktAXJZUCtGaDnGEwd1Rtzf7f10RuADF57wMNI+ePeeWZw
p4F4t/fl9vm8PD8Z6BPBuR1V+2yPCMF8Vg1Cd8ZTeVlLmEbawZdfORFS2bqr6m6MZ/JtAFCfMEqt
Vj575vpicb3dMG8GjTQnsyBYAS24ohIl2YBBKtBFwLXVffcDzRrkW4cZyZhhc5t32nbaT6HlcY0b
JTS/1qX0ELDTwldYqIs3IFkLjYRbuLG5p5FQiXpGXd77fYN/c87++rRYHXKokXwHovfnye7WlYUG
HGY35TtyyvhNg5kUKQ1QyCv5SmdsviS7YNgZyB/atMZjfAsfSVpac4t6IyR7Yx7OrkMAchi6Y1iB
nAF4nQ/ey0AYeFtRBRKqU2BHeFNnn/UzbJMhzmXzY9mDCx1H0+BNNeyqcmRuZBDXJH+l3VVGUuAq
O8GxP4FcruY3ZHAM8Qxd83HSyClyKONO+vz7avwtECfOHFHcMnQYw7QO/lwNLT4mVibLeFnMwYvP
UPp9vQlUCGXVYiuNkOUtwDVJXuwCnnstN8ADMBubEvy/rDl9gv2pFy1hLYGFp3IRPckwe/QJaZO2
ltbmBk/M/rGgQgsGB29NYI8aur5dePFr5BCr40Y3eNWeub4W2jj2Ds/4TY8tzT6OwB2pCBf9Pt1m
FZnoRkQTtwauvKrGW+DP6UodyINGESezmrTo1Eu3R1ofwdSgJxXZQe6cX960CDzW3VWLnoT0RDyG
ehHI0+7d695Hej5Ord6548g87w5uUg6MNkUnQ0T8P/cnrxRk+bs8Ugya3Y3Qk12CsLjX+UWEnqXm
hPbgGyGrrn3IdRAHeHBcwANEbDOzD+QBYGn6ae5px5CYngEQyuBnahlqVT1WPsw97SYeFAgtnZ+u
b3CVwMmo/QCtmgUUk5urhZy2/FMZg9a+d2yoCoNZH2cuoWcP9R4BW0fguCkiUJjzOuNra7dS+zvY
MmP6yQa3qvhD48rJi2NpKucEaDtmiP6segUOmdkVbgsf/lgGRDfKnuK5/up7EKqw6REqBOqLD18o
2ki7+0iZ4ysxq/uGYJdLl8FpyruZOgWv/gWaxlj1wWprOThdsVP++kwPv3TjslKssrAO+eWCJ0tJ
RbnaCmwAoM4uNLL9Gxi9kcGT9um0Vsf4FQrwH/W08DNFDO25s73PDCTS34PVjcUHTTvJP61FDObq
+pKgrpbaUcdBZndBOcz4OAuxPBAdcJAoPfx+Ir7D3V/zwJcOny3xr2bXtk7ToFPr2QVNJHlXQ9W0
78N6WL2kvN/2FlXjWOhDRDx1gnUc9qCvmWwU9j6h6zPry+NyXHAlmkMIhG+XaYhQmOUVFWqB8ELz
t/vq4CrDakFdC9Yj9KwdlVmv85pv6RMmq9sE6Rk0yp2IHTe1hpQGy5d6dgBIkIuoVw1ub1EvXd/R
g1M8SA7P1PKoNkkDLPSQeDBEGtDdUHZC0Qyx4IUqRB6u7OPZ7+uk/p0XsUkf1qmREPrVJZQPF45l
F9Oer7x37WUjCByKKAiEAx1SHZMCwo6GHAKwiG8lruneFjqEeGkCrUZHQlIDAYz4Fayfk+9cYSe6
tc5UbhSW2iLdd5j47bs2EssCFdI4AcE1UwDfGyQssp310fVA/N7oUa9FqxEoQD6Np6Z3bIPFfsuK
NEe3BOsb90gOtdI4HZ17XMiXTnqZnYbHTUa40kY3bwNaDLw4golQk6dkNgChkSRbb+Dyeac1YM4B
rQyaMfxxre+RSOZJpkNFOc+/pX4xdsiG8tQE8T0RBCBjGPTDle4oXr7xB8ZuV41PFCa7ZzefUSfE
JQb7li3aU86HYoPKoWJL/QSuBD+I+kdbi7LZABaXCyYiloqHjIXA4LeIz0NnTpEuqZ+cDVRwcDgr
IF1Eg2hr7LI+x4AbDwlymuCdUbo5DnAf1lt26PeTpLHmfwzfWPObUt7TStGFCI9H7+a81bIZbh1F
4FTS9HByg2ocVm4IO3Vnvd2Hxau1O2zTTw1+a6d/l7wzzjfUkaGAwAyPwZvDC/5C8bC6uhfWb5cP
8vUZQqo+16/CN6s0nRp/0pNrfhSfMoLebGcxPxTQTq/PfKWYaixkLbf8xLmimiT+++9nskm//2vB
G1dleAnOqlqz4Ijw48HzYW6haGsuWRW/uG77pBWQYzPnfxy2kTPpRunrp4xh8171VfQR9pGO3qFD
3Qe7oi5pGlaKHsJQbcP+kBkg7wopQkYTQMWe6c/kRdYKObSu5WmmgmFelFjZQx3amoDoTZD9qs3H
vmEpSRvJotgmlAQ/KDpDjOlstKUEIZWCZzo7LnAFyd3wJR5isYYgpD+KEEAlWdiQn3Xudo6sDi5n
TvBhPYeafRfdxZPZ87H7hk4LsH/PP1ePrVU3Bfp8pInyfNqc3Iy2GGoCswipagd+D4nd9OpURr/a
UU6eSrAgzvvUpUPlWvvz2oDWBCkBlJgGxwxwylQtSDEuxaCA0OVyeUbQqD1pd+uhHfxaTWjnlwJg
jerHLt2r/vCM9hVyhokNqQ6GlKbbcS/gSdMPplg1wkfCrwRwybye+RsN8/KVxR32ZNROsDTaPo7V
6MrjGSRz8nWD/AVWCn/689tYkRTdrnf/ODt/0cndGHOFdhGOHnwEfNG/zINoUjA/vHOoiyDhhaLq
AgxrDwa3zKULnOEdrcHjhuzOCd7SXfV+PLsHQPwIptOiSRGeBak0P6zpH75D1ebRwmpMasHB/oc+
QJsQn5BJZdGyQ2T2Pgdy9A70k86HsJ57Yo868rrs8VvZryGOek/ICIDkOU+A8IAAJ6LWULTaUm6z
bWkaxwXL+avR8Y8IzTHPbKU8wTTo7JFMm4lm+VRH//2L2jJKiPryQq3vvZ4kiwpAAU4y2rY7ANUB
dhtbpnrHSyij1oMbMeDPy1PxZIC7yJY8wb6bsEFPfQ449CN5bO5VTJZjO3tCpGJYr1L3MM96JpUr
yu4GxWdQ5NN8QUE/GldwBIiTr4cRgskjbWnxRdA6cMpNgNrBCK5QPL/0aZ5SBpqnEyRMrZnhGaJJ
TB18UB++CxMWEAyY847xoiEVjAMGPdeQXlQsyrljFPfcalfe7PqN7qj9ioo0hX08AKa0uQ8oJKPE
3ReM7dGpnzh7XbX1j8Tba4PXrLcPK0DsOfTSkKMTsh/KbYxrCU1LHXnpYz9jZ0Cr0XoZXUsVLpaB
98lTND8tjy+IFOHFYz2dthJ/K4QiROsfuIZ4+58ERoiyhFvDnEvfSK3W8VRfUXp850zFFwQxymEX
tRDMcnL+cH8PSvtA2XyKYSTYPVAnCP3TV8RCdh1wPnfpl8JKUr48OnxcIKH92zP1SzfcdKbHLWJI
ixI0hDWUdWEJ06cPu/M32fALDaptYa/v24urUwLpQ/t7OsxDDSvzigK8R5qFbnbxhrrj91YVVL7f
w6vetk0bhUUVHa/qco9Qi/uCuEuJnI1ExeQFUvhCo+C/tWxUI29b5TVa+eMj6RR9VuwbIBDksIdh
YWy+yXFujJKq4anT9L1E3mnaRbtRnoVDIX7+dEIXEnTWyFzfwXesuCTp6FMyJuOPnw4rHmAhr4bB
71OTmxdlEzPUxE4Xqm8odQRup94JuskNGnkHKvENmV6EVw/L48f5hGKO56PB+0WeTTYGlGamjUzc
IGb5h+Zh5KHUTvqkwrUfA7TZHmmbZvYVG+sO+hNnQBrP8I1I611eCCL+u8GKu9C9QW7njU0Vu/68
O51lPKtBSF/7JpnYZYjNxBzrik5O/0Xui/RhWY4Mp3uj0n6nWUGJfeTTG3g5LUP6oNXIoEAT9FMo
TQJhct2+xv0rjVZ0CaSeMixHOS4Z6Vp/qwZIyLYso0igHhKsv1axcf9W5yI6y0dWUetDPkTgWiep
3tCeumI/1AX1dm3nPzXext9jqjw8ZKDv0Ea+68cPOWVYX7VQq2/K9D6BpQhnt4drIkjrZJYtYmwt
yn3LJEU0bk7ycUBxTB4GLDra7Sx1QTGOd6jWeBEd9pqrOHRo62A4iU8S7ez+R8uoPy3t46iNpS1L
ubpfNKZ5XNxmQqGwnlQQqIj8DkD6YdrL1lCmW4rvjSfdX2vbeNKd7iY1oiODwgIBiUTZh9dDMWhr
dyuNGv9f4zSeYmEoHc/6lSVFZP+6lxyMY1jX4cJy7gR8CJi5g30gQjJEzv9xXRullSI3S6V7+h4a
x0p5kvTmqz7OtflqNPhoabE32/r/zBMFa3jPGnpfzfw0vciZrvnVP0DbO+6E2uttJj4jusn04biH
yj6F5N+n+ONHfBi08RHT+J4ll3suQN3qvCYkAYMVcg1tk/vxIz6M0/iI5zOvWVlMDt67ky9EZ1Q4
8giBw98n1Gw9/bWMjW/WLQ9yngWMhAo/Qu4naqedKXbL7I/fR/rxqD9MqfFgVPVLHqZi6W40yI1B
+JkNy37YMp2279NIjGulUoz76XvdmAv6nx51kElNkvP7ZNrGaWSZuJxc5SgtxPcBTgUMmjhJUG5D
zrQNI/7+Q3g0rll18C8MU3gWhkaI8dBBOXhtVWC5kY00N8F3THkYx++GqnShTQGDo5xnS3Xse93R
wS778Us4/33lWsdqhPwoC1GUA189PWKWoY6PLJ0wV8SYZtrZ/I9jNQK93znI0bX7vX4dpLLOIxgR
6GjTAUg4wS2DiZPy110mFN+pxqAPrDf2RFWb4bEqfWWaIQVFeXlpDLq40yVf1YSE8v3qKAi2tIwp
9vNvYzY2iBae60w7Bv+wYIKPEp012MWutFDeD+8oLfUEjMxyq2XLuD/Gp3/n+g2gftgwRWFKp1xn
roLrcZrntrbRKOHzom6LhD9uzYeRGtuluh0s65wwwxRsiTVD1hglf5qyzKqtOv3j1al1JWj1tAVo
2jVW8xxpYWWWHXnKcwNr6dpVtmo+7A4Oi3gAaejA+4Ha+SqF6ZZMw/cSmaKWddV++J7ofUpCTxcm
z7fm7sO6xurp3OncZPlb4bcYdedQuIguQHNGB8HupAHbMuJP66vLsBxlE9672bxGtexqGZe4kjn6
d/gq8fwI+hkGzos/b6PX/3QDPA7VuDyrrlomvl/K02wkpoW4HVMq/suGeRxFLPHDEiqRFZplxIT0
afZljAVlH1IqZYnjoC08K22L17g8805R6cSz78XryWsEGfoIcgNVAfA9OLJZjf5pVgNBol0vEq62
4y9WrHn8H+fauFOtqyrX8Z25imsIS7iNmG1NzYvZCun8thAn4uVf46kWzTNd6I8rjXha3m/Z+SQV
8lQF21ZPqPU52C44V0gQYHNbIRptwzU2zKkTBnnnnskISHXn8PyQfRLxRpgzBO6tQvM8e5edktu9
IK5XrjiYLcfjp0CnP8y4sZsucaAlXfMqT1/oJvW4PLiAESfDL6lloJ9uj8eBGlvpdgiPxUVjrjRW
qeEg67IM5gqc6iMOAwAfKau2jan+uH0eJtfYPvdYDqPTjc+JTedEOMkCu8JYQH+6IbtBfdAHD24h
HFP1TZeyrIG2IsX4ipoCAn7GSLwMwwXyhPgetN5sbd++kcl1jPqgdQ6sh9A6Py7og39vbTDcToEE
S8vqi8/428Zu3N3p2TyXyo3R5DWaM1T0hBd8DuDxxvdWxmL9W0b8MXQ8rH3jrrmkFVzgkhGvvTEg
XT55f9FdggmxWwZqWcjmm/5SHzO9Iz4ylkT0LIci5RJt+ZvbpSqJWU7LeC1LqTYu7Lw4W4e7ODEV
krTQBd2jW0w1Dk4yUwE8k460jNhEcn1nrw9HpwmzuOfqrVMYuYwtA3TS4dGkbqGg4ognGHKVhwEe
mMhPFhMUPREZvPXR9WLHtv0a3zflL3vo+7Q9XDx3+aJHlyMLTb8KQDMV5Aluq0/4VwuZlba75/u7
/TZcIzIpennz1ZBZxxZ6bcJNKtpWeK0g3YGkZE0fEhYAkVIdRwOEcnsW1y2wWFwDX+UvdGFS7Fda
LySxa3/7pRpR7OAroX/V+fji1MK5IbnvoAFuDNDEwatRFiojQicAa4D/NjaGGNp3Y0RVG2c4qq3r
6XxLZR4WWGOcsUcIFvEmE7UW7G87U5qIWNUGq3iGAnp77eynVFzvSrgE6kBYpe/GxMPnD/KTH+RR
JKaugWLHo+gyi3DzEypKwStav8jtYVzQ//24/ZyCdNUudptgKjS9ESerGwCzbnXk3uh15gDGCpJj
LCnQlS7dyyxdsR3QxIQY7x3mEP2olrYZQcg/ldNQS/l/v0Jj4dUgDaNQ51coOX80fGfmB/ArbYMP
AwfenAkS0flNktpC6PfB/mu3PQzciKF5roZadWXJ5Xkq92/+VH4H1kovUnTojpvj4q44Wu1ky9vL
fXg89A6LwwcWegrrgxbSokZxmuh0RA1tHQ+0jTI00MWOB/mIvtCsM4tVsJIHV0VuclGv4O2VU3Ai
yhuwRWkMYuxCQom8lQtQF7EUbk4UIlBrjHZlXzyE0BcEByBTTpGGBXcmXXlpKJKzK/EIEbGRBtJl
chgIfV+FTQLuFES8AvRevDZMzAtJ+x1c6igtII+Eujq+cD4imNZHB7VEc5ZPszUMknkBSeJbzxTa
0eYy5m+tsDXjFwSmYk0OlpONft90P77hqbkZppDGU8wmXrms7loWlKY0hWgB8nSKAA0BXlSNQIO2
ZEY/nishGwQwWqHd2djgdZBf8uhkSNxfiIE6yk4s9e/z+fHhpz+M0djBgXoJpGv+PUY+qbFRXola
WMAHMZDB7jwFM9m5fAieM16rq7bh/z/L+e8UG/v4Zt4sIym/h48GCRi6DInOaCeUhVuj5I/X879T
bb7cy2N1Ubo+Y0EkhwOK0SLdwmQsIxyQzmmmtMflnxIQQzYxZkDzSdaadkW3qD5n924q8cLklVIC
ZhVVGPP9Pv1Y/v4dxWdqxoOHkb5xQg8hmG5J1y9MRpLAyooMLptUg7YVbBukkd9cragbAtYXCygU
NuKB5Mb9tkF+TCYepyIW9WEqVXTVNAUdCV5aCFN7EQRdrGHhdA1F9eO/nLHH0dQ/R7uaJR/OYuH+
UQ1RhkjGPf/+bX7sCj6O0chXsPa+hfcwE9sAq/sVkZnVU4a4scMhQh+jNcP+4emm0+VRTR2tRHyp
Gq+bTCMVOaiJNPXhTFko8ALNFA5trSP9kPT8MVAjQhW3+nYIbgxU9/4JGrz76e20PonaJtSIUurx
rEppzFcqXTGl0EvGuDJMrv22olvbhBrxKI60wPdP4sSy8cQVCKbSLeZt4hI/9R4eF+47LD9s8iQu
jeyofm+7GlYmmgb03zTu0tZHUMvSfWdRDyN11JK6mlg6smRm5Hv+9LRCna91pB+iwx9TapxbKE3i
YcdeuFGx7zjKMIEW3PZ9fooOjEIUV5CplP7yZDmd47N6P56IDmR65VCEOlTgKI1if9J+ZfwQwP8Y
rbHvNOVwy2IzkijDII3vgdflmREPgoHiYsvotsSJHx7Gf4zW2HxZfNTCbsDchNHnAZ8K1BfgkAh5
sbaw17aOutg2D9uiOqnxseszltjoonCe8ES6exTPfLfet0xMBNHG7YSUMDrNUhdxQazc/hwsLS9h
HnRDkcicZwjL9UTrAzQflAxgNghE2i0D/rgXHwZsPMbqSEb3sgyAYy7Fl6vZ+rA9l9ETPKdpMsZT
F0tNmDjtp+DHAPIwciP0JlZ5lfPj8fsbDkOKWcbyBHygbYY/PDz+WNFG4D1aani83H0J6KuQTgjG
bRtE/IDfPllj5wP4NPWjwgoK9EkyVkj3W2/6H0PTw1o19rsZKHc/jxmjxhJXjJOi2GvSXGibTMt2
aBaCyq6vpOeKjwJpCy0N8OL4A7fdusoPdczHb9Is/xjRpTzdKqYTbYGDnlMHfYVwJQAW+gaMFZdJ
CBAhXATjYJZ8mTj+nQYCbyUhBPy/7f9mXUjLDp2Q8peE3DgCvvWg+8arjjcYIueAS6BAL05TDfNh
3CZ7bVuzZec0i0Hx4VirN4mtqULgx7Fjhlfzf4qU/+6cb4m8h+h1O3XN7FwyhoiUWK1B+ZB29Bop
h7cs5c/nGTVMXcPyTPl+wDyMVB74oJEYCRgtUeSwCB2zJ2FS/vsX+/k8/ztM4/I0DqF1iDqdOyUU
MQwMbWXw+wg/pxww8WDawhNQmgKvyk03zVTVGQK4Q0W/RtzR8pW3ddsjuemPacJoBZXCq8egIqQg
P/xnvJfO+S2J/U45zVFiDIdJOg155B8n2mVcK3iCOGfAOV23SHrHRCCQj/H0jjx76h2AdFOlgDuA
h5E6i/DNRicI9nsffdhllH5bOz3FiOXHPX8JUH6U9dBwFZcXaDZMDl5oyERnB7lUnAcOCNeqdnC2
O+BvE1gwBRDCLTC3LPSs1D5QoUMhshoGePgEA4nzCDIXYVjdgTaCN0KFKJLesnXR/G1GVrE4qhAy
p98qGIF/Ls6Z52J9SsxyCuXP2aWeu0WAYjyG/3mcIH2F3Bh7oIf6Wk/BKxsFaagXo3wyBdWEhIa9
q5xxB38h3B3crWoTlSG92uMxGHlnqdrjj+14646ht/OTx+Pt1R2jaG3vxtvdbjyue7sbbmyl27Wn
Bn/5Yk+nuyn/TYYo3/QC6P8r7FgAGn4rvrr3vvFSoeg0QUghtoHkJrbt2N7zySbvesY+ygNTsOg/
D9G/XfRhGDlgXu3FAYjgyrE8w/OG7+8+pG5aCtBt3/OR3C9cdAHwiErfEzSsLA/GK9kvcm5IOUD+
9mYim/Nm2ZD/Qb3y9e7NZs5gHZDfCdJ7zCMQLR0EZ2JgrWO/J1av5aj8XZb4/kZCDF2DBwBH+89v
lOdWfCkPFhu4p0/r98vWX1nv1euBHqfmoQAxOa8otcEldRCe4iaJkA4Quv03ZEC5xhAaurof8PiA
oR+WsFl3yUZFP0CUqmFSuYozfUv5M6/BgSK8H4hhGBq5ndmR1CjZnME88hFoVaAaJiQVbIHGn4cb
q38De3xBTRhhhdorWK99vpVR3KHIBuSnxkHsRp9KWgDxvOKTghgQpSkJKLMZ2icgosdR3Ed+vsXj
Qm4SPjnymmp0ZRlKZRd35r9K0L52uGlSXvDM0Pp33Jy+0i91nkBOubr6UjS9DdF9eTJAYQPqitfJ
vP7Qt/dJtBIuhdis8Y+VFzb7meM9kcFEI328uu+O6RDt9o/LNn+nwHuyNbbz1VaWWt9AKhr/C8Sz
ir00jFD8R+ICTNqHdfFyVEnYK+P4TaibIRSxhwV8uUwQ7ID2h3JyZBtjfWuZg2KlIpn1bD1fXvAR
OM4VqnpPCM8Pu1NhVGMOQvDbt2Fee4ddsKrxSt9egWr2E6yAgtF1qmRO/HKZZ4pgDtcvcj24vshP
wdU2RfMFv+UnGT1nZK15F982V+iTuBe13B5/16HF6uuyxr+BUlpmM98t0OrN/aSYJqhWYCODztxG
pgQ6xY7eUyohtiW9g1PHcins39qqeE1i6T8f/2H4xnEJz2oW1OmlmCpYP+A/v5FDQII0rOFeLpUv
HVn+eZeG6kx+ydFF8TcyZk+QtLVNd4pt88g62rRlsh4O14ridmfH0C213iFzTMU5EaX2UBjgqbzF
O+klb/Px7YrXxx+pbmPxGreVXMmFQlmrAL1EFzj07hPEWxcduJi+B7EgmGe4fJ4Hh9FpAzsClQos
HyaHuTUK96eZtTyDuAZ5gARN5oqesD4I1yYpHWZB/Fc8Sq+ufGVPQ8v4OKzwzxAMEKrnbVGLhs/f
M8GZlXqVAk5Bgnb/Z9iqrKosteBY8FxN4AMmG6tXPcG2zhPXkj0ok8WnxvjoEOyB2OuU39mThpth
Z3+xq7NXvhsxzmF2F4GyE3r4XiE5+h0tRv4MvQnVEyLTDMGzjs1/kIxTLDcdxKATMO1EduXt8qbu
8VJI36xFULinrgulGe+jc+RcP6uB+QJ3wR8n86hwg7UMJzEmqi8hQfsv589O4p3KXozHHdp88DSU
ZJg/R1MNthtCQhDFzZ6GUwIR8/h+roYR6n3+8BL1LX2UKr2sO9Muq1N3qJuTOBnEkeNDWAaAn+LF
7qbLLn8H3eMTfopOSDN4Iglx8TOpg46fDWIXHmUYtCF4ICDJWFz6Rmibo2LmT1L1auMxwyeegK61
6UywTGr/Oo+8A23H60eyx72URDe0Dyjah8hXWfi6YTM27OANJ42OG+mFhkogzc4zBT8E1enQt0Tk
RbElFGdwJEbE5z0Yhlv0KpRlZVcD9JRwndABwG/D2V1j6a/l7MiVgEUR/3Spd/spzpn7bFsjq69N
tWkwCSaoRZWACXfB4jqROl5HdIIur6UiLqobsheq0FdBMqafbEXbwicD1PlLOSaXKySafd/xRwnO
bM8XGAjCUTSJHEnppact9LUkcc+Rew8R0tOcy4s8OEXoN57mSjUNl+plKFVTdLoVvrppR1i94lGC
53xncB0feuYeaciFutIS+1I5p7cjLxAuzreQJRwWPnaq50//Mw97JdJJkCLCXoRlSDFPP9FkYtuG
LyWyfRwwO+lFo2SeId4yvnMoXzIThaT4MoyWDJso8CkyHa0IvAkGKZvMTXGdlJ+jUcF1y+/Lj+jH
Lqy+wJaerLfqpaJBO4TOP5D4gJP7UH+1sBAoEKPBDHapDrTCrdPRlSuYnWlnkMp7WArVwiiH1phl
CKpedhE+pCzXHV0taMnPQt9gGS2l1JYqr0CrU4x2xRcrd3xIPZ/F8jbLA/ua2NoTGyNnEwHLTN3U
cGCDV/g/oJ8M8ILRcNDDYwmPNaw/DUcnfpt2GaHzzCWGNaVz6gj/YeMy6JLw5uPT/P6WPUUjC4Mu
ZB9SNB77/HpHwigmjD3rrWAFXo7vnWcU/1DUYHnmmOY8n9n3bIil/8IPrAfH9f0ZCYB0yh9y7NQ0
u+J3gQiyrk3otvyQ7nP1hFtvd8IvfHy30PjDUzZCYepNxfpxLNNUIQvCwTNy+ITys0lXjkUbvxl4
MKC44klYuYzg8KejyLss73YxLV5uL+eB/pksyo9sprwW8kDS7fvmjFNHiualfQ9dPfZS0+3sZBFH
zM+k5OhPk0NfV/opTESsThy2hlsABQ279ku8v3nJR7Yi4t03GBzr7u1um5z5xYHvOsymyv9xdh47
bqNrGr4iAsxhqyyKyqVKG6KSmXMQyas/D2sWx1YZ1szAQAe7u0j+8Qtv4MtgvKOI6a+8jjmY85ZX
wCF48rx3TyP9vlwyrtdmNLPK9wYmpeh5ljZzR7PM8mcllcdq/NLsYp3YSd6Yssw54FzcX7IVK9wE
RhNu2LmeNrOUlXedt9QsUfQEJYIdFpqA3pQDLLYWhjQNcYWE2fPFEBtM1iw+c0TimcuuQ1l2Fmyi
ubJRkVnAIDmzxUfOKv9gqHNOETwC9vlBnbNPkLDZ1WtGYREgN9rCO57EPSAibYedVbTtNvgIqGvY
cFPNRhkAvS3WE6KqAY5aB4kQXl5Xz9Jr9UwemnMmnQPGW574sl33kHCUCs83+lgP2bO6x8vRYV8j
43qWke7ZX1HrcXLs5dJpoc6wznVfWhx3SdG8A45Xz82hXxuPPVQT7aue5seyIkzCHXTTbUu7fh21
SfKjf7ReNG2qMCxH+anuJqE1rzCHvqisfVt7w9Lq6OYzkDbJlB9Ar/lReuwfwFeyVSi4ddC8Xpt0
MmTT4Nl7joiH4EaA/GCYPix/yhG69PHXgoH3NbzqC8OONwLUwM6O1ilmUL3TnGHr7SxY2KuRfuB9
SmNtNDy6J2LVg8mCX8AmiaZFPZW+Cnk6XHrTrk+iU7xUB+2xZLAfg4O6j3fJQ7O+PpQpUmUEOe5e
XjT7aXDWCAAQzyCA8Hf9s4VaHREm4qoytEBLn1fkgCLKUNzTDYiNEC/MABVjFVVaTILprY/EpNHf
sVyuwi0yECuMBvEe5L+1gOiuRNRGcgyVP/C9fcpXNV32nlxAmRcLTI7m3RKjzml5QpXoeN1Y+bfT
JG1mgvB+1XPsb/qN+D5w7HMQLzAzWjbY+pTTjEwC/pUdNeBkkdekhIVMxDI4M5UTJwQGQGhMsrGR
HePL3RR7GR1QdTPS7tiDF4mdxiV1BIZe7PEQldBxI4paqYvgBVMxW3bkGQZa/CHqpccerxHlBaHE
tU6TbLe6boTP5n0MLCgEoN12Ss4ZD9CfsjNpzWv92pz1UdRGJKpASkWckvdHL8Ob95I9ZMFsuGQL
6UvcDF+xPXxV5/aCkSm+HUhtmavqXGPyWG5hOhNqXvnhgreKv7AF4nd6XGW+onP9VXOWFhP/K6Ax
lCDP418E9EqNSYUFDYRZPMI4Gr+Sl3xnfCVcSOrEECa+NjPd2fDlPqstqhtKNkUJt9NmA1LI3BQf
NZ5uyVQmBlFmVjxJ6wWUU+2SpzPGswSSjKaPNcU8bogmAj6PCIc+seKu++tniAQW6myP1UN+Shbt
BZuaVb8Jv2Bej4V8dxc3s2jfXecltxAADI7zY7eNg5VCwPpmfM9GhVLxCe3g61pfWdjR5RPvBZ25
Zm3LmA/MrmvjKwDXQcEkW2Tgx7CfRYtvlaKs8YrJHATE4Y2S5kawEX6YqyjA8mztiqge6Ub6lZzz
C0w2zjiETAgFcR7A/vO1wbXLcvLXZN9+uU/1a2mPPzt6zmCgWV/MYLhR1an2hmvwu/ApS/Pm3SIu
RLsKiaZzdkjn3aXV8bOvqJm8194UN9EWJ67X5CP5QMmJVYxICOqCiCFD++wmRvjZRTPzqf0KMavz
X8Un9QnhE31sAzA0HBYBgj5n7+PK/3RULrntvmMLdRbW6ba8SJc8n9bL+LXcJizKL6bx0r42n/Wp
e9XdCZUmERcAcSI+UIQ8Rh8D35xfkoU26o6AkslmxZP/FX8Fi1Gb0d0Mj+MRkx4zgoloycPNBdEg
a/q9XubdNNsH54ZfbDM2C8QX+HIPTEr7aEYOiuoED0t8za6rFt2AaF7tGVk+iYP7aVweKxdEtLdo
KUXkk3AA8Na3NGabmbh4YqTmOQlIsEfjhcT4PSuXkjln7WKi9IX37qJYKJwVuBRCugpH6r+MYpQy
TxBOlbEg8r+sWYcMyGfDVPtfkUm8SrI3jx1pjW4SeYeJ/JpbwuS9jurCw3hnod4urYlnt2i9Xo/o
TSuQsqW5e2qpejykS2+POhV7eTPKt6PcOC8X11EWFSX5bobSF4ZPY61FQyBJftdZdfKKzvmcTehv
A2jW74M5l3fBY+qg9vvqYiRr2s/eccR41Htvgx/HepAmEbooo9RPfImzafulrC3mJtv3m2AvEsEh
7frSvCdP/ak/utvynljLrdjdmCYDJkAxV9LRAfshAaRejSIrrLym54ZMKrWhGrik/G1IaNKBcw/G
HC/2mU5lCxvSdTCDdHunsmX+aIWM70CbYswS0ei6TRElve9IHnmHYa//IqgiNCIwRh9bnjen6jVd
BHOTEii50MNo6kUUGb1ev9JztMlO4YfxlIeLJpsWr4TE4pecTZtj99C/0elogZWG6qgu4DHAxBNP
1XWauzMKPvXK2lGGiZbdA34oT5nj8VyMEq9P5MHMpLpChXSHtClhhukhSoHF1iJZI0YfTVSoX9la
WSp4b2+IUYWdd8mhaAXoURrLdg64sYdpry/wF1ulc+soHWMQAhJIssTBbfMV05sX6cgV/C4gDnQq
NqmdzLg2L9cnouaDesq/uq/wyGp4Uc7qUdnjpv3Vbs1NePJPESZt0Sp9DFfJWXixXtxT9eRvBUfe
qcfrrxgn1xOKhfv+pM26emZ9ps/eW/ssH6HQGNmEnGwJnz++XGuQ4hVyNN0Wiax429B5RDrpSd1c
cAI7R0y4N8NXeoPqgnlyT/+e9L9NOSomiDHLaGew+P6sCgyyOhiZHFbbPHtpFMRwxfWVvB86dbRT
68O/H/aj+8P6otVvIvqGsiVeTn8+rEo8NUu9iIeRtVZcK24Dcn5V4niAVvC/n8Xe4afdlG40OLAo
gmiKolvGbcHDt5S6zf1qa6mftVA61ZgVlznH3Xvio9dgHgzBnWSqOLPSfdK/Subel3H97bWDHm5T
JxeSrRHIC0lqj0DDFnpkrMRpmmCioCp7eXgrhI4DluMsKjeyXi2ja7wWPWvdpcVnhhcv96scodHe
OhWCLma+NksN+m0+sdIrnt/wYwvE5EO0YApkGgraVUFOBgKjQAAWzuIwqS5Usba81lvTy7ae1Cxl
BZMgAIwNQv4eait+kp5brbdbA3kSFT1e1ZzoFj64rT9PY/ZJoByy2lzJVCCu+nvVtofY7TdemFM2
qB8z+foQx8NUrEpHTd7q6xeGtS2BiioTURcQugYyMWWbC8q8KfxFScXW8mFflMZU6siXEPn3fWUS
FSt5iNbxQHFAQYA/wOJdRjK+AE5NNqwLJkpswrQkssG1ijz+SSpRi4ly5Abaaa16+zjo59dEnxkG
/5lAjXyQnEBqV33VrztTW6OAu/HxtSuqWShY01b4MNR2EaZO1OozTwrfXfFFvI56hS0P8ZVyHqfg
3UsXaZATiIaT1LcLbGJ3WaTtZBVhMz2Y1lcJ7T1vb3Ic3Vl+P9b6KEBj6ShQWaKBv9S48X7rDWZB
FyZXyeu3+TPM9n0/Qoa+SJ1AsOJ0foA0t0A8C9j9v5/78x65ee5NB0lJEr0yfL/HAKxCVbP4hbbp
rn2oD4mdrPqLN6dqhlvK4TqKeIlgcZFt2NwTu7h13zaReP/9628hTHFRKkHU8/X1zD0KH4Mz6HMp
+EZB17DQDbuiD7eISZoO3oZSxTdOdq+Jq3DVDpMYZYfHbzIC9wau0bAjBAKI/zs14eYtb04IL23q
VrZ4S/+gYPawqn9RjtjW25HX8r9gh/7AANw87qaPG+eypQsqj3O/zGMH5BPfrg0ypN1RePUO0hte
Xbvg6d/r4VbJ8sdMjB3H39ahV4lyex1nosElyNgL7RINR0Kv1yKexx/mm9pNxGHi4dy6h161g+G8
sRYB9IBwMWoe5xv1QTxbW3MvG4hHpbtiQXq4J/BzkXAaYezS2jy2swBOlE9yDTMavhksu12qT+q3
eNXtRjz3ntxcQnQGj7eDvzM/shfYYty3oLYPuom57T1jdUn8ASBhtGXA0cZowYea8rhBf/vwFBc2
z83ajp4p+k/U8T4ft+3kRFeTau/8Fa7arFycUab7xL8ED48p5QyHwgmpUYXoEQbXE7DA9shvayeM
DSJmcCbwXMMWpph9EW/TmhN28kGaYFo8d/qZPjkd3p76ycdyfp5TDl+cf11exgadw3jT4XyiCgja
cpijBYXSE2E/8ivJ7IP0GNfnf8/7rRbW97yznsQR6Ymu7Lc04W+fr2ay3sRu1W1nxUQgNjanm30y
fxcme3G6+bQxusDZwNn9SkcZ541qP2IjhqYyf15Nvg7OEwj8boIMHb/GxgalzQXUXypB9ZwkHX0s
yolILY2iJHwZvTCUlEZfEZGKzXwJU3ZeTsYOB07k02dj8ni5HNPpr3z6a6xD/Ptbvynkf9z0TLUi
Yixnjp6kyKT/OdWKJhd5FBfddmxaV5MKTZiKar0873fKbHjmt7fVhNc9PSyQVZu8owHpfX58Oel8
N/1wMJo4o24D5iyZPvHm5CwzMiYyl/GbIG9zFEwuNujpaEJW0zOh4eTXPWTMXw5ugPwiVswgMIwx
Cv/zIyzBCK+aMOAmbacciv1Fow6H5K+ywdqelzPmnhP+qkmx3ATrnn5N+yQ6c5H9ezC1nxcX74Gs
O+qJGCTTMfzzPZJoCIvCaOItTj3ZxERGfsslP6CrbM3w16ipSlATPwa7/tRRuZoguRolM4s+AUxe
8dmkwaRtNWmO9RK1UujvF//F/9Q+/M/igleAtUZqNSD+XVEg0+JJg7zUL0+cSV8eJVx/rrdjzQQN
NCRY42FSXpL3RF5RGWhfozuaCz+be0CgQYsSjwJ8Qc3+Zt1AbGxrzzNCGiRXSOXukebkaOW1yc/B
UUO9LbPdhnvBdeSXWrery7VbG0/Nq0zBgoOBvoGxa21z7+4TnIcc8mjoRM8xqXFqY3Z9MSXqcrHd
YqgpY1wgnJQ1XovevqdiUe8CMFZ3Wu3mj3aljiohDBRi69Er4HYReVZgeEEkYg+xTXbpngbENZoX
W2lTXKRN9yRtmu34bxTt/fgBBI1nojmCH0iFR3tmZ5ex4p8+mU5iIWLnHYhRe0d28ILJ7W5pPpGd
pmPGb3sHfV9usOrYek78aB35eMr1GPsoxWTscGab0JFQ59qESFisxVO31yuycY/GKFXQM4f+Ttig
75Vs6mZiON0emelNGHLy/ns1qz9X858DcnP96YanZYk/BFtv1zl4NFKEXAm74kJ3Jnj19xKXHfKx
9PU2YYMPKVYcTiORbVN3T/fNtpWm2qkHs+I52hHEhKOuqHvG3TSN5uHFjGAy7sdf1PC8fbjFMPXO
B3xzx/8823TyFwDNomToJDM3x0Kd+EbhZV2wNSnhEqh0zuDA+j2Sm5z4CKrrnqPvgwOSpgsKeRRT
LfR372E4vm/Lf73GzTiGUa6btX4NtuM2uc7x23ZpTz74juVoB+TSBKey/QfXbra0/oSTp07y91yc
SMakfFIAqASOQJ5trrBiXpvmehxIalTKXZk1/UfWBxhPVkUVEWsMDNGA/fP4ijOIkL3c+FvrbO1b
6NvXauxE2ZltvuFM7qhYgX/oRxNjsOyxeRw9I+kP7rtgUaSncX+E0YKeXLovMF4lGXaAiAUPkZOe
1A2FyviYfAi2v9Fp0Z5K5E2ps8c2VctsT7a+hgDeO4JtUrbIt5bhUDva5FvjcK+fr43TfjMff3zm
TXphuH6FjHrrE9YJe6yYH0eFivRswa4Fi3AITnTvMY6oF8Fm5G2He+VdpuPHyY2M4x6ozUnYNliN
j+VtXMb25sLdKG8pPht4oq3Z5eWFE8zWLjGIm2V5wRE2nIq7/0e68ud03aQrnSEOcprzHdZZ2Jef
+PhwDgW77HRdDk8lvn4Jq5uDyJaplaxkOjrbeJuHdy496y/nJjevppsqTiOcnzeZALClIPUlF0e9
FTqhR+m5eYxO0arOJ/IlRGD7ukBnZYPL9+FqiztlrayNvbWvH0apHmnDbuRPlQ9pb60S9B8ca3W1
vTcLjpJ3GlG+8vy9PIuYkm7SfbzHx29T5A+ZI2w72z1LR22bj7aFojFXFf6ubXXsPo45+pA2SKI9
DaWUCUj21IDjlUkSjtNqcAjoiVg2YIfnxrSzM42ZgV23NU9jEUq4AyD5ieFiXyn4sOhjNC0B2P9z
X426e6JwVb1tf4zZ58h1br1tueG6OLu2UM3Th26dHIWddEIjFUnJffl4RTQu9tdGCPfy3sL5jl9v
N8Dv73MzY42kS2ne8z4ucnVmtEIlfe/v1bXueGvvIdyNHQuK9iVSmv++Un5CuRkJFfMbCzUaaqXf
d/BvkTUagYnZJzneVOfU4RQMOYI36ae1yDkz6NoKp3qTrjyHwqJjhtAHtYiUSN5E+/Ai3amo/XVa
fn+ZG3CXFrem0la8DLDD1Qgnb9f5S4QdQbiPtsZWtfC55G97n14iVnwb66CRku9QsyBxuxd+SOJf
rlt0t1FAAdeLicCt2JNlBFdLSiMPfp6EBO4xx+ZRtptHVVwXMVLt2Zts7SC7WasGN0bfkRGu3pqE
BiNZn5lMpsUuPlAuWBubYuuTXRy1lYGGnWuH1vr6+G0+luw0NF5BKPjn6BJspVNthwBg7Owhf3TP
8WPgoOxpl4+NU+5yfDRHeXt97/9yHetEzAbV43vpuqtRBYFCsj+NEDR18GLAQtJcxSfvYPLybMxh
6T+OUr7EKEeWlAM1gIa4TRsl7ybqRt4UIgSw2Fbf77ES/rq+fx/Jm4NR7xutNK2QVQaSAreTwWm2
0QV1lxHO7O8KJ94JNnJLXL13tvo3IPB2a/32aONmq+Pch1m6xqNlovwcjZFanmoCigkedf7E2NTs
fwASO4UlV9gNXmKcgBkBExKcaw+F3k2jT1qnRzZY7kZXw7W4DXBboc34pMLjTg605ZODYRcOctSH
7GDZgt1Ua3SbH0gCylOCGDPKxA36zKyOhfXY7krav6kNOqCYiOBfKfCD5G7WY0iRyPMQYMUp2Kev
+cCJme2Fg3/5965Xx/PkdlA0WZY0kRMQn8Kb88bIh2poBAYF9XpWKif7DlAg0XR4rmn4v0bcAQLY
JFjt4jOBAeXhB3Ov477JylEXb8UCWT9CxGSjNIC4rzYdka3IyVgkdy6zb/etn6+qaTA8JU0Tb+G2
TdPFAoYSglPQeUEhNl8UWBmVmyUgOkSHB7j2xCuLcmsdjPWdYRrjwH89+2bZBk2jhk3Ds70d2LLo
lNKfbuzw4ALRH2+/xC7sCvlza9E6IHhAIQrTZpvuB3ITfw9z0453SI0O5xA43KpwaTVXDwpKzcm+
OOfKBqI5R9e/X/pvMbaqyZYIb9C0aE7czG1QFKHUp8wt9huEtxnip9om2mo7KwOXWm687bAMd5S0
OEBL+tYZ/et7ER3U278O3X/fYgz5fr9XNL90zZyzU6iWw8Ekee6nHTrbQPjGwGIAdwlFc8evU/SW
vIXuhMwlP4BPTKypsI9OJWUCKjK7Clxg/NCL2+zNOg/Pwt53vDd9Wz+7fBUtqOHZ28lHMJu+U5Lr
bFuUzznk7OvyuvWOV5arAA7b2gnxlnzwRFzJHF3Id6ONNlDyKjcBMPPoUBD7Ko+eu9ZAVnFyIwTw
VqebJ47LBKkRMhJ32z/7j/Gj309UMGYbce3SeYtlm/NVLlEDLx9bfaMdhVHEO10Jr0rNT84+VQes
g9qOuAZ/kz3gVUk+rbxkGyKvkpvg178XwN+yRM2QKABYGneWcRvcKInedkWuCOMV5CDt9JAAxwS9
5RZAPhNS/WJr7Ui1VDyYO6d4xBHzV6FPws9hVIfiGOAm2kLadrhv1YHYjEAa+EW3pJPSLeGPmItM
mYi0kscssbxnlfb9fje7Th8tpIxxAaOPd3Nie3l9rQ1fokjOTbX3Dy1yRsGRjhEB4WocdCysAB+h
2LR30R0p7twYyl8OR56v09bTdALo28aeVTVmXrit4DS2vhXO6K2YXO6Wg4vVfiR1FuQVjwYVnxki
7hdhl2Of1nFpGwUKQBz+1ae+Ir26+HfEhb/rHTcDY0qyRflXMvBAMW4qPL7gklJruktM7u00b04t
C8DACXcpa1GhQ2MtMtuiJAMiUwC0qQBu838NCLcXRBiKY9gAjjbF4AAdExm8e4zlu+93k63ivgYo
2zBcBi7GjjZ1zGO0sxqARPuiGyGl0Razh+9bH74C9RJHxxvIFo7xLjRnIGAWNYi+Ym4d3B2hgAts
4d9b429LaxR+hJVkqdSSb2urw1BiD0cbzQmdYKctaN5T/iuHWf1ePuVPnmMCxqkvNIxjbz286Jd7
ws23hi4UsnVeQDW/wetkZjf1SMGSy0KOa9fxYArEU912Y8DXCVUtmFmQhfqPyEG9PD5dz+1JNu5d
pj+bNro5UpM1isuaZd728VIAE43Qha7T+6DGkdAa7ymhnFYfAnCuN53cDPMe6/NegiP/ZU9RmByr
94QdkPJubtKmzepQ7j2CVkClBxy4omiJv5EB8hZHWWcMR8OVzoUYqkj9g206u4T0/57978G93T+/
vcTtwdLo3ZATCY6zH+3KF8V6uGIb7OhABNY6zl5UcFxrdq99+FPEmjn//bE3F3ISNXlaioLlqDZ6
UTgynCVgsQiX4CDxKSGyB1CJ8rA20z7je53bv+V3tGxV+F2WASxCu0mp0qwT9SbTsCXeR2McSwnc
P5gatIArTlsVJxZN7bWFSj+8IoQZVtbhSiFuQ2IesRiwD/j3JIwT/eccIIGuGOKIzzBF6bt28Vtc
4MVx4EqxPDijBeIj8vOcVFW6EK4zCZ0LefXvp8k/uaDcgCM9U0esC+DEdyT82/PyuNCqLuB5AYpM
Fv7YZb1OVG8pB8Afr6MJgWccXKWZtck20PtpYuSrrKw/jdjps7lQy2tTaO3B7WalcYr7TblWi93Q
FrNamcbVzI1sLTfXV3gPIMxoiI18oK44JH6618KF23wI+pIwciXoJ3eYGsJWRmsDvzZpFoGm0MJX
Kw1svZ/XxUNVn2Tv2Gj9Ug3licpuqE61u+UfevxnktAJAXRZgJOhYg3zPkyWnZLTgG5x3AE7zZ9E
zbteENBHdthOE+Qkr8bMrN5NgBfieiDrAa4wDWjFiO7GzT90+ZjwP/opXA/zYvk4YOnavFfcheHt
DPE9TNaa9lz1T2VHwhO9qeov0TglWD612kTPH9S6WDQ0ylRjng8Tbi20Il2+M4fJWijzAYlSgBwh
ON3x+3ZXwCABmoQ4wg3gpTPdm1Y+SuR94ghGvcB1Vzt58gy5r2lWwYPBGWhZBeseJnI5iawFrVef
7CSN1xmg9MqaoFY2BWBlFd6Tlh6qACTErOZIoaANzWqAzoOOJ/j2auN25zCCBFScUmxqzHzWRcjg
dm9CuuSnNqK4adj8jXhW3WJtpPNGFz6uxJWlN+UreGm+wMBczO/mFRSuusGp6LGx3tM6eTY7CVD9
JB/gEJ2HYcmLF5gSRWtV/qhgEkB18cH94ivE3TzIr941XXZGOMsMoGUz8bobrscAzEyib/tJ3vI9
qjCrw0MKan4wJ35zp1EkjaH3jy1oapIsoubG5riptiqdUAV+k5CDi0sWiLusyVCRcMxWsgvFCZTM
XFEnPVYjdzbjz9uHvfjbg28uAT+QhtIzo8Gpw1cWtgK9ClT28AWhbqbRN4f9WJ/6vltS6lI0UOxr
tokangEaKcYcBLEIDo15HxrANBNJhWQwu/OKY2z5Y2wsDkoTawwZAOGfaYvW9GrhWyHEOETO1LlY
0VKHdZFaaygLrK1B27AaWKVxZI9rdfSl8gG4gx/o1rm8uPM6P65NQySAp2ALy82EyH4TCpsFSsfZ
tUH/BSw+bgs1q/AhU4+p5pSYnmarRpsyICU6rkn93EuzWj4q1YKjVERlwphYdLBq4d5E/qiL3bzV
7SBFxhBctbpzMuVZAoeBT1G6AMtrZW///n7p3vePS/m30zusjcJXVL6fpcrpynIR/VUIAUiDpTHD
/KFsZoF0pwP/44q6+byb7pCg10bQei1auTCKjffBWlXhoxk4RX+u3AVH578/UvtRZfh+HiI/qkjP
nBbunx+pXeU46AA3OGm30CDfpOZn0R0Hb+kj0Au+Drh0tCErbmBagIzm4rGsC/ygpn3P3WoyXA/8
gKnVJXh/MUIDgoHQrQWw/Hv+GkJcuS77ehlZS46wWLxU0AqUVdouoK25/YLzKo/nddYvDT+bJsTr
gQheULQTGtv8oQqpE+JjJZ1WtXqnWPH3of7vp98MdRXhldL1WedU9RtHUY1pLiwzwMEhxa8Jk/vv
of5x9IFEwEwE4Cbx0Jgq3URDUlAHiemFhpPNdSKxuLTzhXs9Stk8wM9Kfg2qZZVs43sp7Q/W8u1z
bzK3sC6sDtlUw6kSTO+58oZFEPtTk7uhVi5pNa3ik+u9yeZa6i5ScEx6c67ryVK4Hu+MwO2OGt9k
xNGoyBKz4KybE0UPjbh3zchwVPkIo00RpbVQ2L33K0tfq0RdJMnRuh6t9s6e+lGV+p/nwpvXLCyH
zNs4rC9kUxoKRj5Sk30di/MuFeeins6q/Pqs4XaoE2NEZroq/F++6c2vxWsMIavpSfXhlRF6FIM/
ozJgTqseS6bgy2jdaabeybF/aFbcvufNZsSuS0gz0zecUs9WvnVhtpqSIEAHaXuUK+BT8oMuPyrx
Eqvp7h5D+++PR8mO5IwriH7Mn2eBECd6Fgue4YiZNC9dJG29yvFK5SE6JQnolbqHw3f0TN2WUmUn
ZfnGTe4tkfETf78DxyGgGYQ/wZgsqt8gvN8OXcH1m7DwGQIt5oBwlbUc64vsehR0nNRsXSs2Mtmi
DKUigfKpa693lujtHczzDT6eHJ34BDXJm00K0tJPm86QnQDjxWDeUTcPHvVgrghz0EzwiZM7i5Ph
/fnJBEIWuCvQZQr7489hb+Q8rMNehyAV4LleXCfCo17tgy/aMN5CRJFiGb5k3SSCsER18r11Qqhq
ACthrK5aooINdcxV+u7ZUC+rhdyvOUK4sq8wPOCJBKuIboF+7DbaQsQjIJyba+1VfBli9GAmwVeI
XtKSOiMra0ZLJ1iX0KD5cdidf7rrYM3BPVdW3UqH3NrP+5z/Il5G+6GcCKrtY/0aTtMn4NteOEdq
wLOBL6mzAlsceRe701KbCEvjoZH33YuoLtPndCrKb4YyEbplqk/dZpf3S72fXYWZ9ij9klzso/yl
nC/zrdJ9S8eYc+2xP+OzRE6EC4AdPXE+GMKyMhamPpONh7vHhfpzDQAIQJBEN0AdA4a72QdW0qfU
MT3ZUdN4ZQjdV2CA8kkBhIS9NvFd4g25m6tmuYuKFm/FyJgCXp4KUQVPRhrmQTs8G7q3KGUahGEP
CCI5Fsb3VVjiOieEEARL2S4BEJgGyKGgvViBsiiaaqHq9SxXqo/WQsJCrC59Ziy9q3uUtOo9DTxv
itrNqiEDa8R78JjxGvhz55Ghi6hao8ciAve4uSYiJZMlNZEkJ22IKiH+DeBzEhOMDhutqV+TntXj
tk6gN+c8Et77MnD0FxPuNFe8rH656etgHAIr2OpJPrf66qNU8HRUolONF/q1HE65do+a8F1BuH3p
sT06AjMxZ7ZuovoqDTIhyWLFEYiHMVkf5pW09sWnAFMrZa7OW80xy0OCY2SMivGhNvbwfrGzBkkP
diObytKidmcSlD9NWXe6rWG3LXdLZkGdGTZc8nzqKXNdnkOlFHNm8wUGlwmwLZoJ3rpE+jndhlhq
PmbizKXGqZ+bazLTDVvQpzi1+9GjhdDAvUPyW9H252cTlEvgG6nJ3pxS8A5qtc8oq2oLI96boFQA
OIbpsXjtrKPnPfXFG39tYOibc7N/aJZlvE+MXaQsFHEmuMeqOIkKUcC8rpZIVQTVRb6UxlbUZpK+
dPOFZi367kUv3hLbEl46Kt/ZVFDfiuJNKZeNt07Czzp+oIImoacjTAHHZdG8GzhxcKMunlyUa8uz
VG36zh7ktyJ7S9/VcDbgFhsu8Vvnz0t3U2LzCfENdZ21oS4jgOuIgVS2+5kpT0E9S8sJJaGF38+S
YiZqq5Z+W7LTr4tAmEX6MhJm8sbA13Po7Sul02+u52fxXjj+KlnUSw+Waj4b+GKwaCas9pXLEsAQ
lPYT9+ceoqyezVBIgRGpWA6bW0NE44nax7n+5a+E/qHS3uRinuVrXV2lry3ZuLzIQK9d11W27oWN
rq5NdR2gjvpuiu9JfBQOHUToGiC6o2WLQNun2wZ0FCD9dqvGADbTSTbMen/Bk3IZoovt7noXKu2M
wqOJYDjaOdoyKp+uJMQkwb1DqYLfMdKTltPq1JZduLxnaCv9KAtL4IYMk3XEFhqtiW6OO8o4fpoa
oYIsVnCyWqip06t5iOJ5ceyvXCkXlgU3w9i3XvXxI7+htvuab8GxQxI/inhD43pQV7q3rnxvMrS7
Xp+2oMP6MLTD8WqhsY+8Abt/UPfJFbb+MjSPcub4uW2x9aCMZMo54fs/C+FzSCgIPWSwUVMC8nWL
2BwiKtlEgR3a4Of6rugolj0nCz19zuMPXdtDS3XT577/1FgOUA47c+55M40RpB8BKZsVBpCZxQf7
GKKsq4ND24f+Sskc4xNNFUHaRIad+nbezBractR3snXKlFTTureZUFdda1eoncJEJ/3rbQXuXSPP
1XQtkOOYTu3ZYrpu260PMAnoUbGss4WAPkE1lZAlUFZ6uroTp5g/Y2nqBBqxClQzLMHMm5MvC13R
jT1LdjzsU5DZxv8AlJU/D7pLlM5NgX9g9T/WAMwxBtN2ufzuSyfUNZT2EGgUAJcB/ZhtBjYN+AAl
yM31K9u2w+yKGgCHvzvLtjXD8A7uG4qP+1gPs3CvP7Rsagros+5bt15gC61SFk6/JIogtTHn2Xbo
nTy3a41jdK+r4Em2shdMEKhoWMU8UAbdPq9XrCl+Zmser8IpbxcdzrjliBfk2IAugJvugYmvV0QV
Le1i1v91acTLsp8OARymqaTPqNpRVf0PaWfW1Da6buFfpCrNw60lWbawAUNMEm5UpBs0z7N+/XnE
rjo7GArXqXOxuzs7JJK+4R3XWi80a81Rhd9SaUvWYSUlA8id3qbeacadCuGTgVMqvL96pyPP4sq7
6QV2vJS6o+Z1Hnxp4N+zQgZ2o8L3R6oiIH7ZgLItnXZY88COMba/yy2cQoIYSLrUz9BJ2XUPw6tt
tjctgG0CsKPAGBkfNlhc+Wp7I+6gKpJSyGgCoFwybjqwHVyabS9udqV6N+MjpRtIilS+VEw4COjo
X07mMuwSHyKHiScSOabodqB38gexfYn70N2SdDNi/PvT9J7lX/oTmp6qqpKW0ua7SDyUeTFHk+bR
IdkDs2MUN6o48yYQd5LgizCrkT4dNl27W/+JPt4tWirl5M6RLxl+pAPPhFD6iu2f5DOnqhV2urRt
vc763aWniQ8x+AEkHeJ/pPUXw7+RfDbpAe+V4KaQXGoqceJRTW7rZzXZcAblxF1Ur9nVlJNtudot
msMll4f7lSUXWMi4TOzM+LvGJnHn00eRlkaZH0GvpLXbKue6ctIJWn/kW+FOHZ8k/sLhlP5RNX8y
3GX6JQU7iNHjtZr/OyLkYiVJXijgSWsTF+DIx2C+ndtxSqaF/OHWjH3rZz97aPvI1UFZIEknItKI
5slitysENIYt0+pj5v2iFp3cLi/Gm2S506uCh+lupNnPcxAMBVmOV4eHsPaNcS1NhpJbIYwW30PL
rq/ZlXdr/+kD1tF0jH+XadddNAnHXmnMQInkg3lGUW87PkjkPegkh1tpsOEnTuLW2EJszpT7ePgn
bO/V/DayA8Dp+VY8Z4ITrn2M2xhxOBj+aA7+6TOXSlKEoqB533sLsMZNP9wJ+pHEJOkep+GW8ibx
A4YHq5OWDwIbHIT+UPm9ejuUuyY7pWiDnEzw0eg5zAd18g2K1mXvSFq+kYAEJB6qOtOpj2O7TO45
hlrtWeALlMfRejL3VoF32sVJuhm041S5ErYmtBq0oc5GvjGRH8N6Tf4Am6A8ZOUuibeR9hwS+5o/
lHyPMUJAcfghBQzacRLprKng2V3mbUzTA228VHU0GJyMnRl2RnzqDa+L7Hj8KabbZkGQZSZQe2J5
bhoEOlC3Go8ClJDJi2A/SH8isq4/+B0A/iLTdKD0F+WDFu5G9rl8EM1TlhEqEbY/rb4NP7QkT/iU
ZfwRy66m3lb6fZgfOSurtVitkSo+DP1dWO6H5EkYXIi6mfoYIg7GiHgEZWj28RLC5PN7ARdTey5Y
CkHajv2tod0b0jZMie1cFECK/E+dQo5BCUGmrGdu6hJjQN9S3OR/qtSNwkeD6eJ3FQyf7NimP4hW
+nirFEQQ2/ZP+web9b2pkj5RlAhXqOH894BexL5VrLTqEJOdFSqgcRorhTTaUt2j1JnWN5WY31bl
TMHG3CpaATMidpTcXhTVDWbtRmymZkOFyikb0HDZcBCCxjYLY1PMSG+K026ZgdlGaJ0b6e+07wCb
VDtNFl40mOR1hKSmcVI0QM19uU8G6yYpwDVF6lOWVG5cFL91IbrRjOqfcmIm0kLPdcgflSGzNt0k
nyxBvc0Vy+3i9lAN0g8mQZL+vqZpfNfV7bawfqiJsZEj3mao3anyw7XqShEiO/XgZ1Sx3pRZc2MS
R1slekHJH7mvPS3Fo2WlEy+ZM6satfjElhibQhMeyvODIp+mGkUxaXTF7FwbMAVrn+XaqDNKOGxu
loWnwcJdkQ4JSeSHyuRTwDyyxjuTfDecrduO6zmsIXayuJKfF88TAGm5QnsKmRbQRc18qqPhLIuU
aju7zggbO9BXAmNutG2tGnd6p22qltxCea17JgQRadV8jigjhdOgGwP4zkkoSqbckFBkC+ryttK0
Tcq6qhriIgtB6UAemtXbsUa9iPZmSDBg3gehfp+2Dak5MiBS/agmMOhQKZFzPr+obaO5KweqRXn0
02iAv7eijWpKj6MSPXF4AzR/N4iNvpH6o1hEPzVsN54WVql0A40EQLLWKi6GHgFYo7dBt+/VoUfF
qXqMpO33Z/sdQ3Npe1eraxiAFORPKfgiTfpiKZZ0QGWWF3C6xonTnYlemnWLjB0gxJl+bO7KHHog
q4d+XhUFZeQfw038E9GsYUPUN05OBTmaZAxqNEeGuIZOu+plHXiLFCY9Fc11ZFUob5Ey+4lRywhi
NLspdmlGumtT5qwRCFIo2zjIoKbPNfpjHrJBzDubYKJvNMuV1hV7UMDPi3b/CANTCv2p3CIbQ6gD
WSmzRUZgoTMcbuaH75fJWgvzn5aJRIWEn1AFtNlHH1s1wSIAWmf890G4g/pUZpuStqZ1VkcnBy+W
lzda4za9zXqoiJ3LqB076lORHlQ6ndmGFvHyyG9HlifTt4hcmVpYeuCHapO12A3O/CYPZ0YzbrrD
3G4r5aAaDm1fCPaqC/j2P0uajnQGt/0WaYFxG4jbKHcP+bwNEZ811pyleVOQVwIZFf+02EIkfJqd
GrpoGpr2/A/dET12tHkTAs7LbUncx78NXwNUlvljRGzqBuYOVt+wxnuoXJXdqXAxDWHvatKdDH/h
qMVXWhRQer9YWlWm32easkr1dc06/iq/gp7Im7AapYPU2Zwu7bHLbI6gLHpK6Eo0AQkR+ZdgbUQC
OP61oEPa+yBasq2B8gtIvvSgTTeK4KMmJ76Miq+otprtFwTc5GN6i8caPBExskPw1ix0vm0tcggP
mtilwClF3tS5aGhANUrLR9Qol8duT0A6k/wjscreWV63ZysIrtBhMP3sX1na9YpnDLSvPRiU04/h
QOkzvQ3eCFsxoB0ImxdLOdDcFqIXpFP5c6lom28F82FyO9zxgkmx7U1nSB9kejE3MdxbzWnx1cVm
NO7H2SM9IY7x4njXoFR1Kgy+atd0NwQPorJZlH1MNln/VH+ojj5u9MIux51outEdYQH5CwO+ij9T
sc9am5hBzOwZ3rLsqD2Xir1X0CUJNlLupP+G9wmDUA5ZtxUQsrA2EnZcus//LeQ9IlENKoC3nAl9
KyJdBaoN0brz/A8DHjLqVL8W3Z7pD2y0J9ifVWP37VE6B/J5eG1RfUC374kaiiajn0YJhbwEdarS
yX+b7c56bsoVqS9pG2668gQwfOm2qnYQmPbablOyH4SpcrTaXnL0ZmF2/yZetRvD4XGcf3XbMFqA
bfohSHf5b7IytI7GR/6o5OvRZpQ31tuAfHx2JwUH5QzBpkN+cR2TjWTvNPH6XrsHDAXPEdn0VZ0M
cy+7zXPLCLJqM+d2poEDl95vwDSfJzj/k6u3Topa5A4zg/QLhTl69e2N9e/35uYTmngNOGjcrRIU
Kq2RS0YT3Iw2MMtWOphonzNH7R8OkOyrT1q5mR47pJHB+O4B9jJ/sLIN3+DUAbZeMfVl6FCtvRGv
GED5KwP49xtdpGuxlM4GvXnpIHtgQvW1UZvFTiQSgKc+bxJ76b4/DA/Wm7rlWBWrTCAK7G5/XyKJ
sv9+fbTLPirrA1yVirEGpkriPz/aDMWI5FoJF/GQgqNiCgNkdlo3FaXR1wL8pbnPWC/hQKSGvm2z
xWNF92gVrwlm7gZvGqpcFMGnDcVCcx9DGwMKpDwoMdUnW8UtSe5Qufmw025D3UYcNRZ9tJRI+MIT
aWYIRgK9qlsOGOq42qlTfo3oBKaeCa+TeuZ0bClQJtAuiLIr7Vo4+tXHq9A4aBjQSYcE/fHjR6Gd
1LY0pMMoeYga98krP40KGpJaKuqs1rGZz7V+DITzWwbjRbJqW4p8BDRH/TkN9lPYXHsj9XM/SdXl
tYKPFpG5spc/vlLTz5Vppg3EUF20R6o/68RK/TXqT2b1ZnS+Af9VFb1APZaEmSOkq7TapQ2Syt1T
rSHnF75Equz1LRLera+UhTNjxsqGLStRCK3tGc8QaLz7mxE/xSjqLyhIFQyxK84miKU8m/9kyuJ2
UvtYTghbBG/QvOxAAUYxeyMzxnpAYWH7bMFu755yFc473VaJbge6nro7haeldJWKn5kwtc9knEW/
K6AGTp5MkS6gcrucB+F3TYColX67UP7i9VPRcoeGevR9Hz11KgKF6bJpzfPUP/UGSWnw1lFHMs56
fxLLcz/aofGktPpaV1JHgprlzM5EI/XIxuvG9DjwpigQJkxjpM+Zjq8Dys6CkxRu2Rsr8MTsfiQg
cDKvKF9ENNtCBSxWRXKOwChyqlOEMq98ktAJ6TOqyz7Rag1VZHqeIoQgpnMw4CdOQssvSnQ3kTOF
CoXNTiJbrOmivCgGrtFuVNLEHulYfru1lHOw/oGUO40GgBy4onxWoivQiC9sHmcH2TLNVIw1xrqw
MEUJ80UewUYQQmlbFcWiTe4iYqA49dE0wP+5+g/F65NDuy9cYnYUAw2A3ZTNXOzdTdpfCY3fx5l8
jPmYaASfhMkazHPQ31/4r8BElMduHJV5PDQH1KRzfGp4o7/CLinpQ7ryW/0KYRHIPnn3niR8F/tU
lwCxuPleomKITD89s9yeXtp/C3/8k5Yk6l51DWD6mba3EprQCjFoSllMu7+UDRiMrpEbaRgPWvDc
Vk8TN0NmPxfCZHEGp6l5IUFSBacHKF+8nLv4ZWzoDSDtVsPK0oAU5c2WCi4BWMTVaxBmn4TnZThW
DbKsm7o1HXA2qk4FCce73mXJOFt96TQqXVPuhtw9S+XzUmSOzt9UFWxVy8XSQ0+ktFBH1baTDHA+
rwIgfTyJbdK7SsxN3AX2eh3i0Z9oSKr+elMD/T5aMOOIUBmvRunLg0GB+FUNn5qRWmV5P4zPhh7f
NRahLt1qVDGXM+d81EvC6/tRZCyqadxqWMeWxlkmuClvPJemLWknke5wTGJYgqgiMTTQjRbUY2yh
xckP1Tl9hlsBHW81Zr4uyroYnC43bLHTbYVrmqNBnapEDyHVFo2CU6s+cxObJNt87+Hey58Xh0+n
MMrBgxSCquBFh96oZlkuenM44LvEZJ/Sp33LGrcDXZt4KHv7DWWUwk73luHI1l6obmfgon4xe1Sx
B6e7WgT5bOI5Zn+90EWYXkvR0OchLwRkQPRNNP7eAAow4qVOvPF3sWN+whx6y/Pc2vU1jZgvmo9g
ynU0AWhA0CI3L/yLMAIiDXJ1gHLqjsDU1P4FAzTTyElskm69fhrGkAToDe9RzpatKl5inTnrtBnb
+aw1qZ0rNxWmS5velhSQWXPitAuh38G2ouYyBAW68E/0oYX8NBDnUgrBQvJPiiHawnDC9i0c1Y3W
5o4RN65Jj0gd6J/JdOcl7Dd6abV1GAsikcwTk6dlfhaaM90oYCyOUrwpBA269FowbZWzJFKGG3nK
wCRfmtgmZrYO/mnrXUXbX4hO5nyYG/Qys5y4lHQzULNdNB1XDIo0nZCLu+LB32OGy+NGsAk+VkMk
ko3+6MD1QctFoVf7wyS/dsIxV3WGCbigZKMQRc0aPWREcfPFFpYXQasPZc1Yh9v1Iq1urO+OABc3
cu2tnjnI9zGqiPHT6t9bBUVZMM90qzgtunaNYAJekDe7eHPjfSrRCnznZFzU5hjwuQhNNvWHcXLz
FxAaC0Un30A4EtoaWbqO/vY+up9pkGwYZjwSJ1qOgfhka5fZr2bb/OpGX3qcSSi7vbFDE2d6lKcN
OE+SgcilmgEfypMeRX9AEWkHhoyTlhSA2vfoTcGxa/aR7HTpwXxLb2PcN6aWMkC7Y2SA1bqijygq
g0eAX/8KFpRIneoQ70w/oTbbbv6gfB6YtuJMyAQ3t13wgwp2mbkUpel2UtaOFa8AVzO6Ouhftw12
tLJlRs3uxn4jzSiXbDudX9XHVtloz3HkpJYHR4+4t9wYTFb9bby1kmOWELUaj2YxCn7F5pHAgWkB
f/SthVH0hXON9HPpiIgDu9YL/GocsJ/fL9o27vZrh/2s/8iPFYJK1c5qb8CQDOJm/h1bjAiqtK0u
+N1L+SMMb3mOum0ND3GgFFC9T2ZlrfURm+AjTpGkUQhKnlqohrnTb6n5mPTU/J4G+Bbozap0y8yv
nfmnST1637O5mXS7owyfbEsGT0rb6pkw6TnjR3dIX9G50nA4G+n3NLiRRSf9JkBhFI3qhXqrrSQu
CWfkX0s+vooLTJV4QAKrg8jSO+jyr7ggLSmkWUXb0bniSCSqHdBVvCnxrfLNcjPx1iI9RGBLcK1U
8Nz015zoyXhDJfygwgJhdkFFlu1KjzJlnBN6kMnkCVtTvqviK122T1wcYgPe1SJbQA3K0M0LN1Kp
+pwUS94d0HVcJIcO0dOEwDQvvE4iE0wiBIgITLW5ukyfaJnvj+bJsBpBXqrKRcksHaQ5LI24OxCl
VQfTV6SNjrdtdhA1st4e9jNB+J/gfrhBbDY9Ws/WbfLYQ9IhRm1/1UckswnCN/Uz5Q0W1yxostqK
q2FU9jIJ/iOpPN2J9+5ozei2MLMHrCmV6GsCI5/YXJefcpFutkOSWEOYdcCy/cLy4uiY9CfBPDXl
HrDRpobaG62tGGLx23GbpiB9KlpqTJghZsKtjPFsJ9TK9fIKgkpdg+IL60eAgOIX/XhJ0S8VYGE1
KGmyBC11WZoNtNA3i77PfleI9a2RQ35LHYrxsLPDbIi7srDzI8mZsivXGT3kCoorP9KlMn9gMRSV
eSDb4nYyIG9vtPTe/JM3LjLWxRFXiWRSkTpK6pLU/t9DHRONPwp9oApW9tJH3zNMMHDmVmwPyuP8
IBKfUbFjKNwuBOv9o7sRzgYRNSpej4pPWXI4NV7it1dA6V9e6r9f4sIBLoGsMXyHl0j2+OT81tgm
eA1K2xR4uz26q9TRxE1vcfgwre2eGFnxgSkyZW9HVrJVXGbK1YeKiQKJT3uNvCT++f1CfSqUgg5E
34a0Hzf32UcLmlZkcd9Wh6HQvKz1SDyjytxiSYrwyrn6DNBZkYgkY/hbyLf41Y97EkpROcdTVR1a
wfRS0PQtdTxigbJ8oSEDgqFBcv5lQaKd/4e4Og9fCjCGhd47LWLgFITSrLuCVV634MNZx37p1N8p
+EiM2XvHUP5ldwUxaJXMmKCYR6egeSaPJbUthvFaRfrL5yASo2lM2tbhDX389izQ0Z5UGCnWM/un
Hv5RI0hpgeINQnqAolDGqqdHyjarfrYAbtgLCRiIsVROCLk1g9KrIsu5tK9EatkAT57WJS2r/lxb
RCT8ljlF++9Pxmc877o04EctieiN83Fha7twGaqyzSCK94o79ZQPhEF2zWoFmoR3dbhO+EmBBzEE
oARtIjzn5D8j3tiIjxbVrojRK+WC0wbSJ9DTiye76xHZ1Cc7mbSHWmEiW2JcCzrXqP3Thv711heH
jOxaLgeFt24EQJK1fGqjlzSheVx5fW05qqDtu/QuHe7WsDob8n01yL5MtB22t5EEcAYknjXba/st
7REsDQUvJMxuqdlHxcP3S/zF5TM5CwZ1CQ0pJV35eCiMKZ8n1WiAb5mw2V6BIs09OEeiXu3KMf8U
0K57+deTLnIdcSzqvOvr8tAZXiKv1TMyCkP1s+k5y3yygO8/bF3kT5sA8By5QSgJnzxIE+aJnhd8
GL4NtR+qXYPqjYzMQOakumJWPjvS9dt0DagKIvX6J6kGy5z0VpiK8qAOsj1Qd2fIE2W7mSh7kKOt
3IFHyJiLndymfDZ3JTMGe5CepyzbxSDicad5yig3vfLSmH5sfY0L9Ul+hQYr5Xb4uusEcpSQLlbf
mjpzieltHxQhvw8oCq4lC2Q1gUaP9kpJWO/JbAiOSJIgls8Ww9Xk1l2LEes1Bwe0oImA8E2YXpOH
/GKj/n6zCzepmu1UaErC2omeKh9l8sCGLvh5pkv65/sz8ZUF/PtRF84QkkwVmH1aHkis1yFUxkm3
znSuv3/KV1eK+4S69prZK+rFUstaNomxGoLJtM5L72PP1xpMCjz4Wpj0mWay7ioKEhqVcDqQlyY9
6ga9ykezOITtYSrOkrr4LQXhgk4ntSe9/ZUILsUfXJdESapQrw0B/vJTLVkXZYk7Rjnxo/XQRcRK
Y5UFpS4OkE2qvbw5NbEPIOf7NX3/ksvrbPz1pIsyTSvKVaUHQnFYogcxZ5oVQsmF4nd3y5PYSMcZ
gL0JmqYB41WY/1ei5Hp5KP+vsyopWiEn8vEzp6EZSIzk4oAhqdMnquB8ZgLSh3rM99/51YKCeNMo
euqKKCsXPRC1jCRiIbFYeyA52i6aQUgADP0MUOn/9aTLqKO2CmEYS56UZz5Rv4meInOliuPVQ/pJ
TmRdPRB8iF+ut8G4fFIuqFFrGmxd0SlOaz5aJNzanRxEjlT/icAoC8NM/eJfATKwUDwZdJkH9U4C
mm5OuwwNnoiJQUp7mzOna/q3ooTPraUIFep0KOgW6eLGIHbtOkY+hhURCrP6wLV+v1xfXrW/v+Li
ADbNGI3WzFVLVaJCW69edEbnLS2pLsVduIhbykUFGi5roRDlkZICw5VXeIcMXF4CCzUgeVXgoC11
4awtJY3bStELMPHTNukjV5trx0pAEjaF13fdwerpWALbSPN+K5uFsxyk8Mmw7tR6xQS0N1OdbItU
smfazdAzQei4afgolgx4Iv/E9ArCqukh6JuRanseg17Jz7KRO7MMT5Vy2JzuJh0BmIlgIYdowEQd
CDll4EoFcHwLdA9zeAjJohF9NtWWGd7RqoA1q/6QsuE5smhzfc5XcbKido1e2EjPajdueiDNynC7
6J60/NvVglsAzpVAn0uJRVg07mcCoqr7KQchlRNECszWs8LnkRhPBKAlROW9zCBK4qm0WewBPYpR
63/VDZHpdDQo9GVGZVdWuBWy0xLpG8XTFSeXfyKKlO4ron5CI6cXKdMsryOo/TQOgG6DW05bV45I
HPdr34q/J6BWtaycPgZ1FJy61XUPneCluHuqoiHJ6syZsJrXVizcgbJWJc/u0lvAHXgZnaGmdbpP
RSpMqElRhjfD55kmPx0oFS1rlhuZNFsL3sr8pJjqJmufA2ZCRMrs1vLwkwhhV1uKa+jplUzxKwtr
SQwlQaYZnwWD4aORq5MpqeO2Lw7R2Ll5bL2USGsMYEOF6JeUGmhcuF0S7ix0C9Ou387iy/fH+4v4
kIaACEleMalBfYIidQX0nLlAbWi1AX6Hss4yvZKGYWvTiZOonL9/4OciEiwNScdrKu+KmZexr9Jn
aSlpGSRpc88mZRZ0I/X0H56ixCziybJLfEmcax4+be0vW3HtmpF05WJ/bopcvMhFxKBHmT4JEWND
tIgMp0ZMLARKW/Wu0cU7Szwmw2s6MONNOcZZtyumzudAxv2pShkogrRxBERgYSJZFGz76VWrXtJo
uKI28YVjsgikLTrza+NGlD+ejqRKpCgYymLNE+T4lIDdpEEj3sqghr/flq/Owd9PujByslypXa/k
xUGKqMnvVfF5nM7JzBhHSbaJTK/HFqvpvjCrH77tYvlFwRSDeOHk5QZtzVLe5iYarTPzrlDmVkaD
1h3g6/HMpR7E6srnfpGnIASGODQkXdmANfBxYVWp0oraYO8JodY43JDbPbGbVnjFDPXNuP9+db9K
BCi1APUjyqC8dhmdqjN9F9mIiWVEUG9uEppUPB6aDkAk0ocwdCWrYqbN1pBdxi4p3dYExjgbUDA7
VD1pDa3+tRhPV17ry/OF+UPih1QfLd+Py6CZVSMUXciuj5EzRLdBjPRFdNspAfU5ehajl1mWF4BP
CHrG6DYnpYsPxEWqQAeRb4iZBXTlldaV/3QsqJWQLRGQUYb4+Eqz3JWiMGs52uvP9Oi28OsTDTjf
4K3x9RCAcewsR2Q5rMwvwaiN2akGsqOn5rVX+fKQGApeHwkRkoqL4KPTwq4wZ5n5YMAf0upN6WAV
lu56XkL52MP30Kzz+qsaZgkSCB0zJY2438YTYMvCz/idfLgSQH4WQ8Bqkeb870tdmAREGHQCYzU/
aIwx5rKOzEpnyF/+EEIrN5YjYJCqEuwIztOC1ipz3gmYyLZKjt33W/VV/r1OENckUUUHmXrnx60y
M+ADk7zkh8o6Zqq+sYBNzcl+KhOH+KQYnqgJB8gWrZumygyo4p3ifNkEAeNmZydmihtiu11xiAPF
7a4pOX4VOzK4AgUYndoA/vXiJFVpPmYQhcvDmL+CfEtSc19AFx2EiuVqEKPxtSFVmDCUeFPpUZ6g
cfL9Cn3STCMIt2iAwjsmdqSSdpFYdNqYhN3clSsZPx2p6VWIxJWVl5cLuphvgf5klYprGpNTA5sM
Q+ASkD3HK2fmq3P837ewLvn56pxbjaW1JYGqxymgix28+3fyjhUQ9f03f37YKrWPcir2Fa8lXVya
XBgjk2FK+SrWgfZDySXAbSF9sF6H4Op1UFYT9dFefHzexSHMWjXr5bHlPjQWtNrEnmAyRqFAJxSs
9IQQUVFuCpSywuxJn06dQMmDvnJd/2xUxUkYea0LIp13fMAo4v6ZxAUJq0nuxwVMLdrOY7zYud5T
H4SqyZSCHIgv45qnHmMAoF2R0kPcLTddYNnYiAEdsC6ebgl3/Yo5rmMGwTK2/LZBpXF6rFNpW0bJ
izlWu1Hl9OehM8D4a1TaACL3hvZlKe2rrnXIC2TrIfTWvrhS/dsBPwyAlC4VyHQJjYVu2jT0OY8p
EORMSR7UBMGPyOD7V0QNTVfuPe5Toc8VgF5bI7t8YHBN54cwpheNTi9tdl2L7C6N3aJ8V3GRxJde
sLi+bxBUnArQasQ8byu1NoLCVaH51qhe2D4G0e9QBuMNHHc5h3Cq4xXwIgvw/89he5TFeSO2p7SP
8OauDBXXQMOyoyNkBp0bq8oG1OEDUilKTR+L2atSajohza9ZgT8iiE4WP60hb466gKUJLqAysSCJ
mV5rBQHvtHS+P7Sf/eB6iGhuIiGkUty5uKdRksTDNBVYMqDD8ZEAiIXAv0Rkv98/6XOc9eFJly3U
gA0Pa7HMD1YC8zx2x+UHIMGxBzSYcxp9Pb3i4796oCYiAiFRRtHwHB+N9CIkltaIfJomPSHGBz/0
qYTxZcFyWBselWckV7B3a8pyeSP/fuJFYDcUfWEEZcVi0uAKwShQ9+QgrkX179fykzyhZADW+Ovb
1ljirx5O27W60iw1tiYLkKsjfOSe9mCYlJWjcL9aHAPsph5e8XzvruPzJ4IsNFbqMqH5xweLQiRm
2JaccO7EGCnOuGgyMpsChD4CmO9rJx/UTW2mP1Uxu2tzeaMH1U4yHvXR7+tTF+kEeM9KXHoTbLN0
qqHIv8q0/0JsUGjI24jB4JzCGQXAIHVBx1QtBADVI41H5Iqqy2ZgyihyXsaiPpZ1Z3c0VPq4cpVU
c+MRYocMkY3VABEaSC9Lcm0FvjxWsrimJgihk7l+XAFjmrSlmPL8MOXDplcLp+uT29AYqPf3v6PG
E9X+V9LFbjWZDpg3J5IVrw1mW9CfVD3dUk14IFJJKBvACQA0x/hLkKIRbe2GgTJK9kMZ3lIsWCeW
u1K0nIjxy0wasFlAfEkhArHGdRUtkH2rug9XexPLHhkU9S601MZTuhy19rcJBUYLoUxo5WaoiNuu
6vJ9fQj/uxKX1dh6Skf0CaL8wFSrML8BrVXGxqqIhcqRltVuAHApSq8d/a/XfwVhWMSDknXhZlt5
EvVOEbJDCEa6iV9qUumuDWEuUsbP2m0LIaPNC0fQih39l7Y1vWFHmBNADO2Rlezo8HMvwqW6Ym++
yO+5lPJ/3+zCIVMzXvohZT0WymJGcZR7B95+OoMRangwjvY/hcQ5RVonV3C7boZ/Mutr8buy1sE/
3VJKdusirQnORW2ljXO9Gi0tO8T1kwXlD0in9msMboG1ZsvPJLxJxcnWEc8ssMUkGCsBEV6gV+XM
42M9q+Ec71vm04qaCkBKlm7Y1Qq5CCGtfAFl+uJOgtAkzyIMzeXKDstfmlFEfEhOGTQgXvaOtAGv
O4qsozICeWoT7AESywxMqvMWRuUvUCQbeWB0Y5ONmpMhbyRVnSuWL4HyWIjynYzancLRb6rDWKqw
Ehm7OLD6ZQkh2sqk3M6L5ffC1PWAiOF7y/zV6dSR4uF/sLBJ5j5aB6ZV1E08mNlhDcgyCfHYyi8o
mShz7ZJFVuNxCrornvWrwPPvZ144Oj2QRiNWUJ4Fe1wJTtG/Re1t0K+BvdCYVz7wq4Dh74dd+LjS
6OY80vVsbZ8RUq8QTeKn2F1dzvdL+dUx0LFbiqwg6vVpgkOsBWUfyCqfBbau91QO2jCcB2qu3z/n
y+X76zkXBj0UjCZl0AgSv4y8TNYNS6EAsH6QCbT85fuHfVH2NMCD/O9XXXYnlDEZZbxg9t4nFo81
+D3hH64gTGGG+9L4sXEI6AlebcC8FzQvjQK52CqRtuoYXoJ/6VdkfW/N2SEXom3aDR6nJCfUFOM/
zKdoTDdHmityoYe045ucMMck6fdrFSbo3zqoft8vxJfniBsOGAj8H/2ujxcl6cKm7sY2Y65evuHU
UuKvUxJ6zNIVuyx/+ah1rrzKUEkW4GKDC7UWikhpsIb9Su3QDpYMtT4A8xYyd3GIfaGcoNZqrohE
XKY/i/KqAIVahcE0KZEW9PO44HFTRgrU402aiy7koGgO7oysO0V9eG8YM7623xfaNZHPLzeNapBF
LxL0+idSQtAUMUulrMv0MPUritrI0r2Z3AQkB1FwqlNwkZoPBp/XXNH0Ol3JIQUhOnvX484vHQu8
Emj2urROC7lwLMWAqmqvcyeV6kSrJ2JIMUn7IKx9D+jOwJ1lDC8WYe1GzHrtrE5k9XzEfgEIAED+
YDEAwRnUIeBRtYOxGRIYE88ZHYzG4wqWtT9CsKCH/P2BQ6z+C69ILRmJROQB6atemK6mjOplURfO
gf6rURjI0L2oSIiBmqOH+xoq1kNZNXt9puuCoEM3AzBFRWA8JWsDB7gMSJXZIsCgYJveFPq00fTq
xggwgoGF8Erwligw1GWIvibZam54DZLAxMW+SPmhKhMXhWxppMkjBFAPSgPAclVDtzS3YzwgpxRN
TpmGkAGNh3FBM0Wz0XSDK/E8a6dAfbRiNEcaewglxmpYPkFkEZ3AsahNcVCk2RUZiLQd2swBH71u
vZLpa7NuP6Q+9A9oTUdRvTWm57W3U6oMJROfIVwlQeUIAO2MArGuwomjCvo4ZQGkYmN37oyfNC0e
Sdh9GWCoybi2wV9rOLIBb385kkglAjLLDKxicjzVsCYDrVnpuw7YeEsSnATRtgoZG0wsiEDpipWa
gxAK6/+QdmZLkSPZun4imWkebmOOgACCBDKTGxmVCZrnWU9/PqftnAahg/a2uupqy6p0heS+fA3/
ED81mJ+gbt/iCIr+di7vesm4jjlzJi1p0bSrbPnGUZAKMKjH81MAl6Rh0hZHr6DscWrnHcinIle2
pNb+Qzqma40+ErOcgVdqpcUP+FWUskqG7Ga7dWKHHl18JCfstHZXJlvJfzsUoQoHGRRv5l21inyL
Ac597VQ/UfRbxcqml2D8Ss3DwlacyxJAH4LnVXT0I6esFC2uXLVVZXYiRVMAx8eBudDQR1HSt9oB
DDiUqwBvi0h6zbOflpGdBdDMrITsgRbbtwMSvEpbrT1dXcgl5s4Inm6CKQN4ikTmc1hWJLM0nZRL
gtdoYk1ed2/ghtrwlWRi4SXM3e8fl5ocR4splJw14jgWT/+ZwelA1ZWV2ORVmGxsiiAu43x87jV0
d8ENFeZRkIkIGAuPMpcvg/mDIkyawTxSvJUP5XTQFXZaisgA4AKnw2rEMEgt10JJNpNQyNL3aoXD
D2nBv1x4cgu6WYdjjM1GgEwmRudUdgRPmI4wKelQjCi9j8E/C4uKCmmaCHz8tZP7sIz6Ok3Er/WV
p64lL873MM/Eax8KyGTOI2io3MDgJIl2/27pafZTgS3UlZalI0xm3ZtEfRaBterOqZMfSblGF+H+
HIptvJAEzAZ/Me+lP6tQo00NJGJ9GBsrZGN75avhBr/Gzvip8iPVPju6QG4VH0m47mkc05OTPonm
bR9WK40blYhXZW9jm8HeQ1bu/a4758AtsvKNzPHOoKlag7WUmjeGEVKcH2sZhqnS0/JPQA4c1fQS
tU210fqzSCRMv4Scb2wTLvIuozGoRqc+ZLoC/CEPo8vaICo7Mnozr73Qm2ZLxNFODP4xh4iSV5Pr
1Bvdw8KnUWd3xX9f0KSlpASlqWR6834GQCjLACASz91YEJGbs4KaJJQeT442YqoCjmBh9dlg8OHz
iD//cALbBJW+1uve4w44TZHdcB4GaI/go3uoarSAvCFf099yVUxovPeumiUpazUuHr9/mLno/HGr
TKKBqhWDG0V9LEBRcbomBIrag/lzjSwYCXOzJOI2G3TxNAFwIOzqpjibSsanTvbq+Lp3H2sk96wn
QTZGmbdvliLdO9v26+H/71qTqGvacTe6Fnl36r105GmKvH11WSphZLHpuPW8mGGjf9/aj2NSrYHM
bB37L/9mVyaovF0X5WONTryMlVdAIhG7NtnQXkLQ7D14qeu0wKqHvnhvxweqw0h960dMGQChgrOk
4wvmsgKaInjlHYwv6h5NgoMO8IHOPDIW5z5+M9jiRR2ukO3VH/nybTas7K7Yl0R/6IQaTa8QRuvI
tqgSKIrgAqDmWlmHFueNab80dO31s80SomIMX/Ou3gHR9gtFNNQHm/IObpGRY834NHZHkZnGJD91
D6jbvogpSV1r/xCABTqVuYGioddWX7gDs+ynyLLJQcDJacGrSB4jFITdehQMlcx+tSNBRocPKXId
bbggbOgR41IqcSBDo/dcyn9toD5G4G06sg/80UXSxH+ZV8mRx/Myg7wtWJdURR12884SvHC2wUJ3
wtTRcqe2eI+VHw6bLYf4KuUcNpsmBVLZNpLoIyhD7KT3ldk9CoxHX8JWZu48SMimoJ7VWzlqOih9
jtaJlNYfHy0+SOA20crm49cykmz4rkjGldKZSFYM+a9lYORcqe5YjC7J3wFHfqFoV1HXhF7AQWlO
pAZ8Y8BSQBeoHGye+fswMBuSPiw2SYXsphrcNg/jaxmuX2UUG0jolCzBUn062xL4+KsmR9KqczjB
jkcSgB01IjPtGWaBCH2C0w2bm3tRQozBJzUXjfZ/9ysnYb8opSQ0En6l5IjFBaSN+RW/8/tlZkPc
h5c5ie8JyX7adHw52kZljdSHONYJ3gHd2/cLfTFuFaORj29zEr1bF8Mw2eNtyi6SKf7wI0vRdOk2
kt4+CfZNgnyc3NOL9bSd7kibMqhEzSD2T9ngVKycgxHPbSTVPK5c6qXYKwQaZ+i8e73ibL9Am0gM
GszJxZb+RtikdOWTYOObUSJmlykZHHCEO6UwxaDJros78uiw3FSJAXkwAOPT7jygiEIEo5cvBnAS
TtmO5EEAt32CG/9Is1CEJbJfUfClAcPK4ITwRzzCMEXUQ/xhoD9mDCpxexDDl1gMfNBlNPQVHkG1
Xrz3Zuk45mW4oh9/ignr5lhikfTc9MmN3jWgWuDUEp3CQt4tfIe5dOLDB59mtnXUu7LjvzcuwIwg
H8IwXPwogtpSKTHblsCWDooVsv+mNR31le1gDyOCCtej3SPhjSisfBbhM6kteOTFllLWpBfLWRJq
I4EB0YWGVqq0G5UqKvJjZmjYPEVPY4KpFrpjzG4E8NdrXoTfhAhkNgMb9OpztaIERoyyXyiHZrtU
H3/DJArEWdvKVuri46fLa8sbAW+Sgjf8HvXNwGq1vCB2COPd3sgNk7fspYjvBx9BT0CnFAyUil5+
sZCl3gTIuoOqTRVGC0hKdvoN+ZoOBOX7L2zO1hECPS4AHhSLkzoiN1qJVhBPbIVwncr73tcR1Equ
KvuOykKVfkWuhMwyhavnMSIEqlx2G5MhHpmtr8Ch1X9Hpn/ouGHK9NiZplD16KVgNRgoMcS/xvrF
UI/0LvydRtsk9m8QDDMYdko21r3ma4wiQaYfGiQxDZophvHHDH+L6oFpsgDm6wo6FVxsh7xp4L3+
Ge/EXcp33diScgBivKuUkanpuKodIAVIk3kGQF6NrgWX3PcvawaTQ1gSdTW0JwtQlXiZH+7cPvVl
AngeC+mFpHoSU5ZRcVe5fZIoJcRNKyqFtt/4UbIV+ATxQxaeYfZG+/AMogT48Ay1Vxlea9MIZZut
NHVcw2yoDBXdVaR0BAnmlWZT49cCz31qSbqpWMAFixljY+fHhaeZKbq5ydFa0ZgjI2E+uXlKitAw
6FOeRvtr3IpEikoLXoAc5ocEmvVrkS9lv+LKniS/n5ac3kKmnWaSJZb0Xgj0HuL5yPiB10rIgCgt
/pPjJ76zSZo3Cw2573/yXJxifex1+dEquPrJB4id1pAsOSHx6qMd2aA44vRDBUJFJNUII4kzTMWH
L51vISGJ2ZDed0LyhQBaRzWgeH/nhcjP47rx7kT0Ku4Ml+/ZhOUDYKuC2t05gSIxyUq/f/y5ZjSP
bwN8g9HJj5i8vrJXpKAYucRDEMFmsrURYjLvaO1mERof9MY19SxeXgSeRQrR+sCxct14DjDnx8WK
fgaEx/WCwpEuyJoq4kKfd3PUdT7AXS76PGtOOgzeiogdKuk+Uy4BBYTThzs5pb1BTxVkt6HtnTTC
qZle/fDb5cA5BlqjkA1IQ7Tq8X9AoJjd4R+ecPK+ijjJKyOD7sqn9uV7P/jdZtKO9AD8WdDrx655
2nz/iWZO+Kd3Mkl+OqmWx7jnC+Uuow4KkC55Rn0o95e4/EsLTa73GNiYHFksBD+KnBHGAeWCf6F5
//0PAjc4d2Y/vMTJLUNDu4dFxy2jKX+lHPSw0K2wkO/yb1ujOGqxsjJsvHTqH4AREEnaoKsxmNpa
Sx5MspvBuvHNa6t0fo36E1KB27r75WNQ1NQxIhzJT1t9LvCK0DzgiUy/0xS9ue4kOBVgBvjL0VkW
EkXYrUqvKvjsWgJaU8pbCtOh4HYh4Wi0swoRJ4lehWYahG/myyj7h9le0ddemd+Q13toC7oNPSNT
/5Xk/X05uCtpiEDXJrFguiBo0/UnIRGTw/jgsgfF49CEguC6S/03BqwJmg7FPuZUm7SVaOp3qrWL
Lfw6CM9p8ibiuaiA+Wvo7Pcwq2X9NXYB4/iFscIXivN49gCjhiQGBtgJTBO1mBjTovrK8EuAbshC
jfquCTc0yTN+d6cgGtuvtBSoHjoiwcmuN22Milrwq0eFhMSRUpB0MjBfzWprIYWuERWYl9mXoizX
wLbjsrHWUOuz8pwET6KtI8vhW9zfpxBYHApHUZMLtR46OuSxvpi8JpcqeFHBWvP3B+qLb6Vrq0Y9
BukwBqNNqz93yBEKxYhcuvcSdIgbqAuBA1o/3LVFi57yuLeyHyjsHAqRQOmPHo2Dwas3ppBWqR41
F2eMs8X/GVV9R4MbkS5T/TOkV3GM+qvVrxVEiobhdWEzzwYETZg/QAL5qs0mdSCdjIo8FbwkmmGu
ExxFL4MJrJUK3JaUI7hUGbvvl53pZ9HJR+BQ2FSJtv7nQNlbvVwnGasShgA8ZMkdND8Lgr3g20eo
6y9N2mYSQxbEiB3wiewQoz8vWJcoIY+OiWivjIbNe25B8u8KWKP7RnUpuhtCEo854Pe/dC6J/rTy
pGZPAYuZZcfKwAqT9K7BI9cy9nlUIS/XXLBwHpEvEp0kvTfOyfirLc29GFFW6KqJhKsxwrVTPYsk
1QrkI5j8lQW+24UnLSZqprEqi2Kv3H3/2DPFMUhyDdFHWSj36iIEfsjLWjo0baU4kUAOpzJK7mg5
S7epdUPx9v1KMw2UTytN7oekKWzblLkzLe8eCL/oMPUnl2kTczJms98vNpfzflptcknYheTHZcRq
DVMG+Lqe/AyWww/vLfeYDadUP/e0j0avF/hPrqmF5cU2+5LtfXitk5tjgPo1OCXXr1RtQVg0Wr4S
TUlo2Oq4a9A2runxh3t6edDNv1/7q5kEKoKCHAABHgIvamCfP6meKTnGPdxaGWpfyfAQMwl2anUn
IS8nU3+qcFDVEto0CMgAjSMX3olVYS0RrXMmB4Wtk3wj5WuDYc4aZmLDLhtiFAbXmQO+rYuu+wLb
Kyzhol86KRfFxc4d/oYDlErEVSDwantb69ZqiPWBtzL5u77/hTPEns+/cHLUhqByYjvn4ybdI4m7
EuVbu3wdMMCIrpiMVIEFp4njE4Bx6VG8obdLJluikAPRSDQeoYdy/y081WyE/fDeJ1W05USVUgUc
pSDdBvWTjNmIgapQcMaNxbnr9atlOtfs6QWMS0IM00mZagcZsVpBFeNFuJl8HaYpIf1PW5/l7MnT
UWtigxunUk22Dmbl8SEp5ANT3BD0OfWNrHiH79/A7An/8DSTE+5oYxBIIxvvPyyEgJDF3U0uw/la
BDzPn3BDmE+h8Im452QT9HGgSHJuRKJ16TU47VrPcVQzpaV2NM6ijVL11P+kJRbNCx9Vy8WYb84e
8w/PMPnkSRuCyjB5BpjS9OTETVM9GwrbUcp2TAsKzFqU9o34E/k4j0QHUWqiPaKH7n2LMQGIDZRR
gqv0Lmnzu5BmELkdreWY71XXjBVGa00+hGUW0wuKnaYokMVGOzV/NU5jau8M3A8QqSmHRx3GQoWO
MncFngsbuoYywk/c7QqoGNePDrQ7HSyW6TTBHkjJFnt07mBWkgGQPWOEnKHi2+jhrdYeYszOvt8b
X+UJRVTCJtOmiLOAFU0+l12NmlIaagTaH05FFqwR7gCdMgDPAIJB93lsdjKTSD1fZT3WkSMKnzyk
1D5ZvLoeHhi/FKIEPiyMP/Q83qgQ5hzgI7KKpVc2oMXOpMT2djACF4727MaGz4StCLQ9ZxpRC6OV
Y7ft35OKSrtgPUuXlGE16SLF+vcvan5fIx0AqhQ6zxd0mixJdqlLGleH91J2+wYPiyxJ0EkH9ZKB
L8GqITsPkEBIFiSs4xb75cpsDsXiCNKyt3G1/HyBhMWYBaY3ooeYg6Sx7zhOFI6k/WLcLOr9ftgL
mePlIYs6+6ZtnH5NofVBW/Xz0tHg1C4gIQ61VV8h2blVreaNclXjWwcyBpmwUFraRokX3omqowIj
KIoAmleKP5yyZsAsUMAHnyhsLKm9jgp6cnD3mYuZpkCS+IG7thH9+/6rLT335JVVRWTaVSleGSNq
RK0N49ln23IgRQ9i0Wz0//OJLMGj5ar/gkS3u7aWI6elMiWgsEsq7LSJG0Jyl05zmL8NRJc4xBcx
XzjI850YmJn/d2kREz9kjES2Sh2YvV33KAypJ2o3Bp/otNLnENVhHaZH0fOG1g5yhx/f2KbYqlXM
3llkos1v1f8+zGS/pHkXSWNXcefiNfHLjX/QVoz1Rx/xgVw5C/2+AnfwdCHFekeIfknvwLEQDyzB
X5q8A7VInG4ceP3E/Uz2NtGLHfrHYUSdG+yObGJha0tQvfaI1FZjdFYa6wi+AcXVk9L/1VC8dKie
BYvVV8pN7uBXkZI6OYgdaz+QJj5IFroUKCp4aItbJ5HMaKOzFl0VZqY0mch6giQ9YLBTWahX8BeJ
pAdE5qYzjbUjPTqtdi9UbW2GhwJcR68BWy0PTwR6BYwoXNrP/A8MdEwjxZUjeq69+VwG5bVmvQPG
37F2/ktmHQXipFReDPPKu+Py8NFpcPZdRRMx1UKwKP5jGruvQlZcgORyFS/sqMDZZNhLGD7F1jrw
tFsf4g3ZR77UDporMdEEQq4GZ1NBif28Hx05puYWqPAi+NlryKN1LzQswfQaKC1Db1m89efOum6x
FuM+4fEwKZmkOG5NK7cYL6EPQN2Ghl+Boc2+cY7Lnca5pPLjYpOcykv8RtILgXlXL2p3r8bH1qd/
0trr9DYrJcjQ4aE1n0FkyjboV++h0Ek0QOxV9ilhTlf57nrw9yGeM99HvNkQ9PHJxGv6EAeyHtpm
hDf7dYs0LaVC+donghWdNfv+KbAr3CMuXBTfr7r07id1ldQFutymvA5XxcsZiXbmnSmaxaAlHv0l
wPzCYlPEmN22mQWxDVhSekP/wqLrw4wgYZqnGQ+L22qO06TQU0Ogg11FrjHZyKmkm246gv2hfhDH
aHh1YVT1sNT2enpOrOe2vfzv3yZpGYBk4BhIPk3CWKvLmuemSix8e1zuelhv8LSRuqbnV5QLn27u
nH5cbBKqx0yL6tIEb0hMBEBB8V+aF3qP+bjv8UBd+nhzdEGFcQHTQZXmiGyLq+PD/mzcAU94hYkT
VK6zonk/VGaXQkm8y/dGi1uTwBVpcDKfx1Dd0/A7I45xU9E6lehUyYiIOXB/WrXb6WWFaPSLcKuW
NpVv07Khum1v6By4driKYpwWYiFI7q0qF20paLvg1dAJZkgOKS6DiW1eFO1HQdQs/R+tfwRWnPpH
rX+QSvdmxFu4cNfff1pdfLvpFfXx50++rS6NcWqZ4ucnNwqhgbtsFam/x3jn5Vd6tYu1Te2Aa83f
XEzi0g3lICU/T3rnScMaXGaZY8zrE05/R4Z1ApGycZV2R0GnatfSXs1vKSe3Dk5PhQu4vnyV83hr
y3/Mn914PVJzZPIftGY9DJ/1bhXk/QLhdY7yJmaZMHQsjQpwStUKolCp7Zqppkd3zF85o+gXv/KI
A16T9XUlI0t0bwwnRTpE7ibF7a9cEIp5FxD58o7JUqEkCB+XKcdfMzNpNL2MSYSFMcourw6Ag6T0
uWhHnOT+NEghBq9wj5F1si9sR3xfs6OZ42R00xUvVQI2QsIw7NTAeNYqLqxtjluth0jPKlfWcQ2R
fY1eZlGzuZr8Ds87ZipKYa0lSJ3MJtY1X0XGedukWUj9ghidty+BeKj+wk+dDU421B0kI0yB0Z5E
+9wrfIpWxpe6RfJ9KeViJeGvk64d0P+2UPGk5l3SaZo/wzYKTZT3DPvfRVM/nGGUutCIcwiJFfSZ
jisWEI2Eu3pIvr1WhhF3bibG8Z0b/xO10dkIpZ3s3XcuOBo8suHeA9OLYnllSjuIcRvgj4ihZ9t8
PFb9TgoO9XDEqNNE6gi38eg1Jn0uhwrE1ab3W5wjHjv/GGAGTrtORSJKDg5qPhwC7GpKrH8FaJb+
ErkyyMBnnyvPlbZq8oMg46G5OObhrhoebPUqtJ4luDGe0MBANMt7ULvfKM1uA0oE2brLVHk7xPd2
Zx/M+tKCvmoAQyaY1obpH706eVb65KA4Ww2/NMPfe7AMsMVQ7JteTx4aKV03yrXUPQbBBjfDLuk2
rnOMYQq15nbAftjK7nX9EdmQlRMR4+nwWtEfIVSgM/IZzRtC3EnCn6bYV/26TS6G4W7N8dI57c6X
CGTdtg3XsrPSXSQG7lzGNgXAEHQOWu+hAV/sIOypJ3spRKqdYZXclitbesHHA39HB8/ABIO66E85
YrVgHOpy2GP7Qobc54+OeefqhyQrds5rmybbSMbpNiuLx7zw7tSKKGrU+m0u7FBC25UXQuTsFJcq
GyKEiWiGI0+KNoPjy9eOBSJ870lbydvjVxsE5Tqo3oIUNuqti+9hd3CrjeOdM+ksD93K78p1bWFP
8RIZe7r5RrogEjqHyYMBIcbKeALr2pShYWBrlKVOROR+1MqjZf9DTUOGiVIS+y5s7+Nhg2dbHG2+
vzHmEjrWFapX6FPTQRap6IfDZodZOugN66rnUt1AgonNvaoL+7gx2TBHwxfbVbYLi4p3PAmh0LiJ
KoiWwBa2J4ta+gByRbaiawVtc5hL1xka3b65D396D+MbJqGqf53VP0sfv5KF7z/7ovn22EGaKMV8
iS5drjhlENKwLYC9VUjRCttUsLLvKfOmNnfMHz0yo0UQrMjkpj/648KTCiJEtA/oBAtr0bMb/iyl
20y5pVrpWhq4K6TezQDDXX89dGf9YRwvKf7fyWXo7kb9Ulu/MAZsjj0owBF5yE1fLnwTUVJ8eTr4
KFjF6ArgmMnTJbFrZK1Lpw4nFsivkFI6fBj018WM8L1Smq4EgAIrerBJeORNc5Smqpy+KaJrl1LX
wCfF2aeUs416C4uCKHxGhr/oaPTt9W7LWKLMznqCtbn/6pu3MRlM4z43NKKofrLQvzLdc5jTk/hH
aBGCx1Yfa/BdxohP4l6u15W0sfJHs7yqw7uFXTzThkDHDdkh0djkgpzs4pzw2TsWVqFmxY2N3apv
/U3NaIMIyyrTkBF/bCIAInV+ZRTNcWHxud3EuFNXNVSZdeDJn88t/sNCjiNhxgpGQBa+s4KzwHp6
8GrX3l2vRRiYXdMBB1SAYEVaICOObxtxWysWsLYzST4KRLKlsb3RPPqSlPVDWHlFgJunfUSGQHN/
63RKq3duXkx/bhFW9T6gnO4hujDITaEKIn/BX7aAYJl1UaQpBEUwiyvY+/R+bhTk/RvSoqjFPkaJ
1plW7MM+O+kNyXyrX5VgOfizVe5gUuwbm0jt10YfrMrqoR9/usYvaQC422Ync0QZNLhyEmcVYmNX
YFghdGrqQJhRCQUpg1mP/lpVJygHXYJwQf0cQodHs5PAtsmLk47+iAnBMnvpkvFVb3EF7w4+1Luy
eY7Kn9XobrvO3FFOjFWMo+eJYrYorBUj2CiQQXQIgyq9zjcMkndSPuxB6rd6Sa//AlcyFCIP9clp
x4NordMScpTf9OLFygHCaO9gEPVRKHlSnRs5CQHqjz6eSxazApTzUAMD+FZsqcUGQBb0zcactgaZ
qGj/5pih1c2Dl+MtzaAPRjAm4Ba2xvwdGRDXMjh2SUJmS5/BzqHKN0Ac+0se2My9sVTE+surrmKU
WwuLLCqVMDK/dtpnmyTX5hsJbqQmVZuxjs/E2668rXnxIaoVCv4+oQKuBkPcYczPuakeI6RClYsN
YsaQbvj2+yA7OqMMPAVvdjn/6acNxpEMXazbXrLb1fdHba49jb0FlGi0+4QCzSRj6P1GlbuGgjkB
Ka/ZXFnjqcWt3EgK8kT9ypYB0bxIYbyD0A6Sxm9xGMXHO47xUrPxM+XbG+KGAfCpmxIlI4brNlpV
0M4AyaS/O63fIBC4Uqolvt9MM4PrVfguyEQJ1ZhE9cZqfaeIu3e6n+jZ9nsSiqGgs0+eu2QnOb+Y
DkCXNEb94runJn0WBwbUcS4nyv3aPDMaw09LCOMs9oCtuRyC7h8ZHIUJ1cn0pzFBUnyvJWFi1Cmc
NTJD2UZKekvThpplZ7j1lYscXiOF6xTMfNg+tHgruOWPtnyJ241rvaorvhadc+GvIOAholvd8om7
NcTiQM/2PrD4cFhXQ3vkb9W0HgnEZCMojJzzd/Uu5iIxB4oxYNJep/JP/jUPEBZtssNgQMp5EcgD
LKHYIQj20BhXsDOVmIsOzsY1XrqGGtCw17r/O3ElrI8yECvntscUChsiJV7H0pkE6lqxpL0PGslS
1n2fi1kQAyAGZ334ZDbFyh3eQM4OunedlIh/lcHeDrkKg9/NUG9Cv9v07m2KGXCS6neWdOXpT1Je
rWVX3nSwsPPQhQQQnVAs4IJAn3OlVhS1suWD2S3XuNbG4yrNg7s6t44+06C2undLcGr7sXoxexMg
8bNWZxfdX6E8sk37cK3Kxh1T8ZvRabHFCtdWpRKmA3DO21p1DpaKo7X7HLvlTkwwu8HaZxwix0AD
tr1T6maLC8mVhxBtJj+7XSsYHGOC5GHZ3Wi9RrubsUKpHhv9bWTO7srDoRlrzLiM/e7gxHdh+OqY
mDfFP8fsRmnAWw8AvyqcSdHjYqSFm6oA3wjms+xtgWPZvBzKKhqLIUMl2m96/FwmGHAVB9907gO3
OFWLUgtzV7gjq6g7IJoDCEf8+YfU20sMyUwQmbvO09u+am4yYyD55JcVySr1ig1yGR4BV8O0LOyI
oES2m27MfiAHuJQUz6UyYKRsVUjdk5VPsom88h2jcOhp2PRVAksMlZVTYmS7VtWpR0VH3SA4l451
NaKb9X2AnUsf4AcydER+R8CUP7+Hqrazlg/0zkaEPLDykbEGqsMnSCnDmeolwPa+X3IOTKKynZB5
oe5B2X/SJ/Q16kzP9OhsIC2MGiUi8ULuvGUebch/kUg2nRpg4G+uR7CzhlNyqt41tuHEC+aeOWyy
vF3IwWdfxIeHmmTGoR9WTDXADxF+codmWr63pVemzsz10TJg5P/9W5hDr+HHY6KJbSGNTST9/OZd
s/CsEn8DQb4vje4gyFitg0J6rbp/FIY2srYWfDDZPXncHT1EEYQ/BFIUQJ1TopdLNWKJQRPuwEml
QmrmHYKVbHCrGhQ4mWgP2bV1rDJ/Aac78654dFRHNYuKBajh50fHs6MvzYISkqSLuRg8AvhdRXmG
tMS8d5EzN7fc+x2K3qZpK9Pbxk+yPA5y5vPAD+mTrhVyKxkpEZyGxhhFwTcd5sfC15mJD+CDRXb/
nzUnU6BCTT17TMGZlOyFAeCa3g+wQl9aS1thW6mhEpBZtGyLGxGDceQbN1UMAhY4LHe7ZmsP1G9c
Fb7oXIVYuaXR3hyqbS0+EOpk3z+uuG8nKTlDDIuzRMIhDK8+f5AcrkHVN+CAMFhssReXd1r+zyAv
HJGvfuZ8cU0TBY/xbpo7eSlh0hlpOAJHU2NEbX24Oz2+nXhAyuntaHU7AQsbGYPjZNX53im04DX5
GRpH6lrrEAweMV5fZ7rxw7RVwepOffNYBv1tKi0JDs11mmCa0NEhuGkyA4fPbyTMrUbNZAAkjHY4
yoLiLxhgDGXd5A1QIpdaQ9ZbNjdWcweu2S0e1AwtbpQ5pN9a1pOr0GnlpAnps+8/1ky1/+nRJqen
rdNWcnwQF8Q9QcKknEYFihxiWfha/FXTfYGcFkRz0GqCMff5LWTl0Jqqz9RccIAwDt6AjIT4I7Im
Sqk8vRrKBwf55PC3Fb2Cef/+h84FeqHm9f+Wn7Sw26HyYgCN7/A0nxxjGG5RATkm4Z8UUmRePQmq
NageKh8wa0Ipr5OuOkpCo0h2QkRGg3QucC/fP9d7P+/rayEnR9MIF+hpzexhD2HlKhiG0T7jowN6
hMpNkAWhiqGCR2/YuFBuiJArIRUjQDiZ94JWViNbh0KiFgMeoHNTNr2+NGSZSa2ZcNMfRf8JfuO0
RRqghacAqIEZKJ8RJIOBikIC0zvEMUme0rhGjeKZchSAxzskCcHy79/O10rCVoA5q6K5AXrsnU/+
ITMyPT2z8yzBMjzZotzqRXuvx+RsBe9jEaE8E1E+LzbZoCjSdqrkxuF12t941MtoZ28ldKJj2Vs5
KH97wYW+vwdLD/F4U4FITwe9Mb11P1Apxy9pT7ldXDSsu+MmRCQz2Q+GepDkxeH710vo85NO9nKo
UzaPFq8Fp3WbdDk/N86Nld3SwMSUWysoMHKGkSeUjrPs0I60NaD3IoIgb9C3R5Lo+6/0NeLzOPQL
RduHeD8FyGmW7xaZFobX7mNzY98FD0sWZ0sLTKJUHmtaXgNvua6dI10MarxQPRv54/c/42ss/Pwz
JuW9HY9lHHtilUa0gm3voP7lxPXdQra19GuMz4EQniZZlcLryu69i35bnsbf3/+Q2e3x4XuIB/hw
avIIcZdC/JAk3Xrtpoi2+VWO0fgrqIV2ydZh6a1NTk2ceYpnpiyG0Xym7rPuzMjAV45grf/dr5ps
eltrmsRuWYiuQt74u1F4mjLWhW/lrHP/Agzk+wXFd/gcmT/vh0kiA244MnKZBVvpDBZj9C6LhJWF
l2dOOselGkVNGrJEFB9jdV3Ht2H/x6xw8dEWYvnSSpM6p0MZKDAVVsLClzSEtj5UnNYX7YPv39ps
yDYcIJw6QhlfRsWRbQaW2gTv+yFoXvCFgzxGsylyhDrJ92vNDK34RMBKAAHAAgcH/nmnj0kBT6Gs
wmtLw3RhbVR7HYrDu9XrOTGus+G1HvCYWbiVZt8l6ApAkPS4NFv8+YfzlSiVoXh2xgGGu1KcAM0g
r+vm22DJ9u5dLne6BW0F3UN8DCiLp4BYKVYRXq/K8BoH09GEFmen56iyMX6m+urrddaRs5jeTu1k
9IWxxLvDjhOIuXJXM6IN0p7Zd7GW7XORGkeneeyr+6Q5F91Za/tdTsclxvzFTaSb0mEGyoSdixUG
gY3uEhRDrCStNjm0GHHHrvLqFspKq5yjEejXnY7Gvp5SGrvePzHK2UiFRIN1RoBZZ+rOxBncUmvm
m4HWt1Lh6vMDrbN3UBjKYhKiEm6HkSqKB0pC/6Wm0RGf+K+ELq5bUCca3i5x7U1g3Ca03jVkgg0m
YehWjA5e0S7ik6lhCUPUx7Cmr0ebseiBUkTrpKZET5MV6VQ55HSZ8sPCphPp+pePwryHRBYpR8OY
bLq2bbySJlR4rfU/WpwBkgBy5crAWSCMV/lT4N4WFgnBuEsBxP7LtScxqdXShPtXCigFYR5DezAf
gRAI1SLqPl55xWeXzaPJu6YAXlh8bt/b//3h02hlS3YlSxlHGyWBqHgqrGrNCSjwetf3tvueFvkM
oXJY0PEzgwzk8vTmxU5uUnKP759l7orj+MHOtXE0+uKvEdpFBMDCIzZb+2J8rtIT+k107XT7mKXP
izoftJ/mPvqHBSfxs5Kcxg1NPnqsWeex/zHIwM/bP4GUY2CBKpGUrER1HipPOfBLmr0uwN/Euxd2
bmVCdJd34h9lGfOIt9Lf6pw2OVdPhkLz33z2HOk2MPptLYD13n0Ff8XxrJXLBKfR9Q1tGVt5TJHj
iZ1tFcrXlWJuDByBOntDV5BEtSp2mrDsOrTBBicps3giXU36g1reVNUuwVoLYfphVwf3v0S9fPDa
q87fS/7R7bxtX/6SkxTsxniM0MhH6SPpFOiq+4bJhSP98DQFEPeTZzb0u9MDmLJKknf5L2Yb3Pqj
vXXZ/O0+t+Mrr/2RdU+mjX4mkjY4R2SYGzXySY4eGtN+ltuBShbFk9zCeQ9TeBVv+Pr3AJJWppuS
66e0gjsFc03Nd+MINGQFwAVRkbIqENz2X9S+WQVDuVMY83SqeXTkdot4WZCWWFV4xyi6EIKKLDgN
5UlO1pF0iuJdbVWXxDARvADQEMWHCEsYRf2rV/baY34DXqsxlfUY3IyKwcDp0VZOmoYGnwxhECmy
evgRK8+l90sCuAeOy2l/xgYsLzSbdR8+srE24xvDg7+rQ8hI7mDWNHAMBtru7pVR/uoB5LQ/Qv2v
6/12pTsaOXX52/f/KdszXhwMDbdD+2TT2dVp6VNLIH5KjfdQWAzranvVVHcuVIJMOdj9gxoBO9lp
asj++GsM6TpW3jz9luZoXLT42yJbZ/wIIBeSBK5UL1g1MowAChVxMjOqma7WLlS0Gowx+ZL34RHJ
K6TXUGM2dXi5z4Ulbbv2EnjyesArDFT5vogdVEFGYM7DjwTPZhyWNx44tMCzr0ZXvrZh9A529USS
NEjPVtTtjfFeBVbRoeHnFtVd5D/EovzQX3SNmexwXXDVFOXGDI+xt9V+Jyp2wfjvoQGiALPaAef/
P5yd13LjSJaGnwgR8OaWAOhFifLSDUJVpYL3Hk+/H9Sx2xLFEHfmpqN6pmaSADJPHvMbVbtqPQd7
7kFemsYW0rR+lSv3IeP+2g4rYLFskVX2B7VMOrKtg93GChcHx98J1krxrvLRlSSMaVdKvmlAX41m
dPR1kEfVwSsYg4vtbgpzJzLMZYl6A6TwVZW3N4Cpm2wrlOlGgHwVTcqiUV9GEEi1+cA1qnNlWtMV
/Qo9yZwMHGv+xi2pMrlpqFBNLBKptCyrWzHuYgrH/EcBsYWej/m37fPrUopcwRNXU88YGelnXdxW
Vb2rhGZZN8ZR4Do36Lb6Q+0UkMBSxqopd0nvlcfajNbtQN8CZTvW0YX3cr5uUuhlfFQ/X1VwjXt1
fLWsO1ZrqlnQBcWnCkYKj9JG2lXS/8JBNuoC25CBhj+rSn4zg95C6bHzEsenbxinJsMu5GDNgis9
O3hN5FDaLTJLW2bhc1WHC7aKLywqzykw/smd4RZWAVSDYmDPOvjJ19MfffwDqJevWEO7C5x6y9hZ
Fh0VMbf6rcPjco4agERV+QbhE8Dzk5gsuh2zJ+xEjtqEsWWxsiw3GzGh2MXBe1eL92GZPCX5CFTS
tw2gtGj8hgAsDKG5NlEi0fA0NARbU8FZasUqsNB90vt90DROpVm/0YvWC2/bCGuUiVrmeykCmkqZ
byI8fKzcDgs+vsq8I+ldkGtqfDSwKAxN08m1yWUkL/e+IwB6FMto01fLqALgq72CYVlWCkjYHrhA
jTYAvQKCtZjkbi5u9WI3DBxiFPGx40JgVDq2OIjqGyyorXrDabMkTtGyS27ZsmkGPm9cd6UTRpuw
2ZvjtfqaaHZpLXFKNIvMrsRtVuzo5JIpZfFukJam/lJotvhUHNrAkUOGjcEqQ3OQ9CCvGnt8YvJI
joCeZC8x2OtQfRHC1c938RlVP3JU9jgoDNNAnuUkIQrkQgszlct4RpEriiOhWlVKx/kSm9pyNdMy
lOBt7pRYRFU5f5+UxyKFwof2CW1qJnaLDu9yTeNcOMGh0DAjMnYWGqSgONd9FVxIHs7mMTTTEWVH
8xLQDnf9p/ydetFsqtQK9w3GsqHr+VvmBUhxiOWFNzM/+LdM8dNCJy9G8aPRkFoW4uYmRZkpBFq+
ZctnQDG7S+qhZxBtfAdIo1QkCs2Y0/xM860mTRQ93AuCI8sf0JXe9UkJDGTWyFa2urd4KC5JH5wt
wj4ve5IatYZRpGNghgyPKMc3zV2tLI3JYcIa6reo3QS7qN/8vOXOAJK/Puqco3/6hHKio9vaGiF6
Ros+3/mR3RGQUkwCF2a70gH8eM7PS57p4n9dcs4QPy2ZeGXRiCMf06pp4e9miw3A3jWXNBzfJNsY
B+qqKkeSyNW1fYr0eF9vLAXeMdp8cBi7V+RUjPaCrsLZRFiDjATYgtHdqe1HTf8lKxol3JfcG6Nt
AMaxAMP00YOBbtzsyvPzazh7dj6td/IWYowEC7XWPrY0tQaXH+0eui8Xzw6t+XOn59NSJ/04bQzE
HuZSuC/A0jvqcBUYrxZzxRACnIermVuCsfCZ+yxin6LU9bjmKBhWNTo8Yf07u8d0JkVTFsC6Ebxl
xkZ/yPgc9VuvruXIpiMqLOVpPWm3XfLaaO8CIWmIXyrZLVHbSW1FRlz1QLVtRwFkO+tJkhF61zuI
ypaNTeU8lo2Mq1wrFwXZiyjITu3HW6um8p0HKhahPXF7+aELoA2tNQGv0eioBUgnaMNGG8B24S7T
PZKa2GZVL1tpaym5o8mNO+H8XFmvsw6kNxpbf7gatGFRwFRB3MRp8KBTgO+oA41mLKsVc0W2Liab
TFGpvkh5fDdAaHIUGjfm74MOLyLTHYP4WSI31RJ44OTgo5rZ4MnoJag3UyesRuygM/7d42GgOAGJ
KQsUHTHEC/A6AvtWF8xEYCZG6qtZ9fc0/kns48LD4Mfp/Og3TImNIQRXZag8y7niFAifhINrgobH
JWbd0LCQ4RI2sHaHnnvNdyjXFHyuG/NC4D1Do54Pq6WzpClb2D98Pax6XRSdUqocC9IoC/A7pEB4
qfOLLLawWCxSVmhVVF5hjkbRpcB/ZqrD+gxzICUy8UPb+uv60NWZjyocy7lZybzL6Hy7w5miZ66k
Aroj37Ho3MuesAtFpsimuRp05JOAv5I9F82NHAoL0WQaV13BFrsQPs/eS59+3cnJKqyy0AOVX4c+
CeeKTiDdgyS8avXX5JIh57mAMcNTYeniAIPf39c3YcIX7suGS8lLtkQLenPcf2L1/6Amn+urWxJw
YpGGgIbW4deVMjmtPG0OTUIHYKdR9oZl2XL5q+/e0py2Uk+/s18UGCqSNU/Kq9emj2n8ANzFvmzH
dHYHoMoBSpCNCL3i5Nf49VROozyFc7OEhu6ALERAZ6yOgwXCj4e01Z7b/K+ido6Q44zqUQEk3qqw
QGV1+TVVkvBbkY+jETszUePnIH72LrPQRzLw6YKg8jEK+3SXlR7DTvCd4V55rsuIdj0lAVe2jOGl
PKQLnSmfdquUL1I1qx2DwZmTMUtCgTzJDjWO9ZVQomvLzzvii/nzjzsX9i3kojCHVODzfjOGZLtr
6Bx8tLgsKnTNwBSHkTmnVgN6msUdRskXJlhnN+m/a57yEBSjpmea9+E+7x/+gUfSjoQGOV1C2nwE
ntOU8NPTmSfbAtNvXBdGmcSllGGJWXZt7sq2QGxUgz/UgLhpIpBrjJrLehXF/QPpRFaNFHKQZowA
jAu6u1P3l+wW0m2zVCm6ShUdNeb2j1riBNPa70fiuMHWb9FYQ+0l7x5AXytYLA3hQxKTY3fCtZ/9
Jewx3jj6ZrNpNcWpxNQ1tJcop2jTIod2r+1rF6YDHyaFJ8+PNS87jqNBqqqePD9tmxILPZLFSngz
euSDisdcwMNriVucIaMn19+A02y0ZWA8exmcd2+RFj3OBDuUbBbTAUCnoIRO3GwN4YaG33xFpu11
qt5RlM/iclH6WExgapmdA9fD/1Yw3UGssUUw8GZ708XMgWFQAz+IbiZ5J/mhnZgsNLxUJRCRdLT9
5iqNL6Rp0hlGpjmzeqHZMsumWJq34Kcj18uBWg50T/a9kR/FCGGikJqn3Gea7pbxHfYTgUFnrV5g
aW1L+tukZZuEx9DzBnTqBN4qh3/8CK1aig9SEC6F66FVb1t/KaSUmP2fWHxOiqfoSUCB0HqQYzdI
l3q+g5atqIC3eKylJTvt8KsU35V+bVAJi4yxf6t08TxBXRsk6waS9g/zfZVNT73RLRL5b6CvfWlR
D5YTFsm2Cug41TnthGxf+L5TVOpu7LRdBNZdaO4lrV778XSrgHRFu31RdOtGsLaV2i/EVKZTiPWV
mq3NJLmhc4wrhp14xYoo0wnFLrHEPQK7yxAkXmxqC4DWZncLj2BurwR+ug5lw2YCb030SMkj+HQr
OiET4iB8e4lWqK4NKJcKbjW9zt2QiY7WLB8zUwVRbaHGnJRiK6n9nnC9B7ifhPq2itaN+CJL5TLL
/WVRjLdjtTZyWpOlaCs5eYIf95tU9e6s16F7GE3lWh2mRwvXYkQXaB55wIw03jSWwb6EhtZas7pd
0dF1szNOZlomSNcn6/84SMoSd4s+z9gU0oOvu6mpQX10ehnOKgRZdRzzFXGCTBz8Acn4xfh4Bj3D
7v203hy0P+1es2tiWTJYrxzdmPylzA/cXiCGBs/JLYRXVdEFLVtbCFY4oM3m9ymAMjOOiYjWONQI
OI0/v4Jz5S5+WqRRusRPw17r629KvdSMfcgZqK4c/GafGjuDZFfSVrOSZnvb+dez9DZziIs6BGdE
1ngd/y59StLzpgqRSqSbZoffCA2WWBx3+CCue85vL8ZQTAbbYBIH7XH2JIMEJMd23Vb8B6/NULqN
ynQkaFfmZO2T8Vqx8Mr2+ZC3Xu1mOqWzQ1mJfa2V7/VhP/NBMUeCUF5sOuFITadBU2wRfo8U7cJb
/eD5nQZogMgqxaRuaYBuvr7VXpJCWUp5q5oYr5oalar02ULELQuX1ezQBYtBWpidA5VczVzIroxf
ktZyqoFe8ALwPH5eQyq5/QSMvRa2uhXtEjwoVaYGAJfmHmlrrQpRhae61Pp5aBoz2Gy6O1NcGfSH
zPl4+9t5cCeDz76waeb75afHOzk4nZYmuVZEH+kogidlvsyUNTn3KIMLnzk3Wns0L6k6nUkv0NyU
LBk+DTZApwQxfWz6efgezlISqD9Tq6J/MPeS64teczNi4PT5FCKCNo/FVDQIv34+jAVj2NINh0La
ysODWL8zoYbB11cw0FAnH2cvkZ/f6bn+n/x5zZNmDChLwP9dHe6n8t5AGdAfri3tNiiPBsKC6rgK
q0MAhwBBGGnapbR1qyeEpE1xGUs3QblXrXVKlzKf3Do1FwmcBzOkD9448iXDzXOtKhmQszzTYJAl
tU6+vjGZbdlnRrAPemvZjledAUYLXHlm19q73kWO7r9OKDdzKf38js4ktfOhklUVVQ1gsSeYn0rq
8QBMm2AGWM/3K1ugjB9JaSfYeijOXoRbGvNL/7IRYCNqNFVAyGowXD9KgE8Ru+ui1K9yUduXTbjs
lBu9+B2MEfIIOJbo4qKs0bXvMd00kKiULdItn45A9SeSxUeD2U8RidQqdDW6wBlIS8fA2hiAbSTs
KUu62UEu4ZCbXYdd/iRABMv3YbQrs2qXAjqz4modaON1lmV2GMbY5iwaI+Hb5tNSHLtVB/duwwBF
GkzaoIuofh9CpIGTA+aDlaY7vgWPb5cuiwnrGg8dO7TsYEXjDYg7gsJE08jwsRgcT4mdVChgZ8Q2
dDTbsuJH1H+lUNk3xfAggU8YFZo+eBpV/oUv+qE+cPqCYUiAcsYrWPqmAj5yxSmDZqh7EcXxxurQ
J86XKg40Ix7cZshsXquXSpKtxFF1+uA5wDI81W5bHBs91P6FpKGj0iMZrNwYWb8UxNJFFY1CkaQW
B+LqzRT0Cz1Mdvm3XYFiuTxzLOiLmIjBfw0PoRGFVhu22j6q2jXN4vvQYOAYiHxov3jo0DqopcUU
rbr6QcObCbFM4yVpbeY4MXE637bkdWYGo82e6ueU4ZnJ6KeuKGKREkWKy05b023Cu5zL0MxSCOtA
BcStlM0eGPiGiMpdWFRLb3jpEciMEQKspWIZDbjsquZLPcjbIPBXSVsSA958C7fYkFHjcox8Splj
e2MKv+QAI3J2pbKScHiQ6KSETEPHctzGw8L6q+t/dPFPPj2NU+W2WbP0w+wl09tFqfd4lDK9JSMA
yQAXLH8fNRT4IRnmbesghPve5q2rA7LWIrpX0rgpYcAYT57itvuxXrcBOt7bGHvOLpT/6hPMHGan
aTu9VDUqvrFkd4Z3r1X13ujDX0rKYF1lGB1k94kfOlmTX7irP+7ir1vQFEkAZwY9pTzn/OvXHLVK
VKdCV/fDqGxpeCg6klvmstVsWY02mvZXJMltYJj1FEa0+9Z1u58aBkjZIiiTZZ7l5BPhMjUtp7QG
vor1GPn1pmoRoRidwhDANQigO4qFHiiOLnGCTRWP0mZdyslOVp6TWSE2jpZ5B0j9ErXvewMYQQBA
ZNLsaQ1R/9R0Ke/7uKrFSt1noYicerf2s/E2oAkpAfKY8eM4qqTrXDIeGoMCCeMcdayciFG+BUes
H14rg4yLm52v1k5bvzoa/V6oHjt0REImgb1HiVU9QnsR6y2azBK2PYzOEbIoil2Ko6fGkxfRnNLI
tjE9l+N0oRGDRPSZA/n5GU8OZGWZUF/HXEVZ5VlXIKVpj0Mtu2PJ9TeKeLvS2W3Ha6mGBaY9KOV4
mAfxY0lQFLFLMymPq5vQcCfmvGF8KAjPnaVsexnzeSbpbdYvhBaRuWHiRL3m7b2c1G4BcDKwIPuK
gZszXw9fJemtRnSuG91h2A8GULruVaPq7EuOtP9qjp6r5pXbC67CCDbUIBVWvlMZMCTVu6TwGOD1
buYFuwlHsbBc1+LSSjZTsoorl1QWyYxYW2ch6BRbc6s1rxi5YRmLCZuTncaMqu0Cyz/PjmO3ZUyv
21mA/qktZ7SiHRicqbb29ZUquam20auV0LsD9ezgDNImCI5T8iSY+56MWKnb29AKaGYf4XBthPyC
Psd3VwA2pQHsaG7qQbA7pUoZY95Lk9yqe0GLFlJxLwLDFuvkELQGh0gmpsuLSnsSk8SVQCtAAF01
o4z600LJUwHYCUyzlTk6AuKwYUAuSLeDIVaOfGlL1ly8B9PvLjtGYmb3nmabrULnUnYw5Fx49Y2Z
vecKzYy2WMYaVECdfautxFr2IYpiwZS8a8Pjvb/xx0PBkDu2MNcWvZtyng57/nUE3zXBgU42ooUQ
q3ZR604lPIVZ7xBoENHcTN190TlR+OzFmAGlyqJK601rTktoISJ09No03SxksAWqnMjqakRYC2BT
qlzI1I2PrPg0uiEPYXHwTcZbp2PaIEj7YASBSWWH+xt2CjXBqFdNpx9D2he/Onq7eVgzzT9kIIRQ
gQrMa1Nw/dLawDdzDTOw6Uy7Re7ZpSjDow1KOw4pkDU77PZiBH4y8zfDlD35aX/VKY8epNkEvl9H
iRMaBBp51aj0bTMR/inYeTSx81sZ22G9fkiEbONLwiIeXvV8VpQv7KTHwDn9i/0XFsikVZBZCVO+
qRI2vXUr1A+ZbDhdsBi8dFcp6VMyGSVmUH8kztSA2FDZD5vaeK4r5I4GzJS85zpR7VpWln0Dsogj
rlt20N4M1FOxldnQnhwrCVxjV+gVz1htWu+vMYpOVSAX27+aEa5CEkcxnnEjizyjrkSsLx9rWy6k
a0Wcjo24RABpm+nGtZIBo2nGFz8Y0Ogt26dOeI38YSMqIAxIyWT96CO6GpgzF4ZaaUgfghz4A5Jo
wWxsCB/f8pxJ7Z4kGt6eOcsChIxjNwxr7VB6F7v7Wah0kh9GfZ35yxG2WtL8zv3EyYHPDagfFfzK
ao4zkn/wwV8geVvw22GBcF0XjoZyZXYltOM2zG+Mzg0txr2E+qby9rI5rVvV4qCoG0NMHgqzfO8I
CH7crNI8zxftIaRLZP4eq/dSam0heZgRcmXstNaMh8leOtVubuYeULBS9rVlJ38qb4VthTg4RejU
oGzeqvueduHNyB/Ex5xaH/+R/bA3npM/5nba5wc81rKb8tDti/v0MPJ8L/mtli+E39NSW0KSftSx
YYX4fT3JC29bI/DPHYb1JUiJZbwGDpuldtXx32f30X0vZcT0jSk8iTDNse1eFGzsayzlymg9gqmz
iCftPaIKjfAeyx5DS2yszL0geTa5k1KGK4npaOW9+9xsQwSnjDMf0xWr699N3S/a46D+0tsG1Evs
ZF7n5JV2QxMF/UyapaCewrDfT/Qw+IgGjiRFfTNmmYN7iaPS0hMC1Y09azFlmeuh2lOMMYyufN9n
/SpErQH9HqUf3Cm3tr1UrwMFpFRwB4gfFxEpZI7Lvi5RIG39K70mGJndprGYtiK8J9GHzTwfZw/x
PjAHbWGKzTUdFtqg1Q51YlrjwbLzq12sKWtdz1GoQWefeAl7zwTiRZ4aARISy3jpGzeFz+QFVN1L
BX+7NPzVRHCrzGjZ9BLuHCCl+uBFnGR7aNxAU8DLVVsh/GWqAPHhDOraVsO9QQf6VqnDMmrdNP2b
hIqtduranw2jOZkqUgplJa1DKplYjR6EOHAYVUxUt43coWD13KNCE6goc9QAO4ncSt9dMZ9+qLkm
YvkdHIlTcOt1g7T2Zf0OZB3dy3CpqtHB8u5ir3vp0W6fZyAY9i4iPtsgvY4TZHv+ZmTKh1mGEFNn
m3FCMCYbUV2XYJeamaGk35lK4vogLnXCHBCjMU/tZOKIMszxsYTxmC7gXROnTEjZ+4KfYpFuuG0l
LztD7xfeDISUx7pEx0xcesJxHk4qg4d9qU7x6GjDA3hR9hfA5xoTK/2AtJpA1hGBFEeodyUOjHKa
aE/nuwzIGoXOKdgIEfzMIv8dSfmiQKNA8KRdPEgYwxcknd1TprW2yZQ49rAm6C0IePcJzevR5z0l
8jrsM0TaZj1C8WhG2dpog00uQiCv6+cuKUhugt91xO05zMIj8hyF2l64M8ZjU79GeXwfT53Tl0gl
pKGdMSQU8+GPkW5zwUfrRL5XWnURcxE04apjFp5S7PQWmMLoIIh7a3qOCgX7OCRg+9bt0+cAPJqa
yzfC6OMhRy2XgvzzkGltx2dVbcmitUUmdrafxpt2lu6Fupdh+tE+jsU7nZtlMiAZIweLEkgUAsR7
JVMdLRN2YlI6A4VxrpZLUK1dJeMOXymcRG4T34uWSdasyui2y61VLOXXVdCvzSJa99RcU50vYiAG
ljGsTSznpkw5UMMso64/JKSIaVQdZQ2fwUzYWKGxDzUow3YImlTvNKfqfDdDTsa3VlLX2jkwXImn
sNTwrsArbb5hGo3blwRSLBE9RisBPO+UIJvTi9siuWtLbcWGs2P/IeSmkDN4jMBSVfQNCmxb899d
t2mRB6GL2hRAPIA5INtkcnoweUImPjzIXbuqIDJ33MyRVi6s0Ef5nfYFxVcAXrpDPCVIZNy0ntsQ
emCgXqExTrxUFj76/0GT7EKGZpa8a5VfCgxtQH2V2K2Yezm5jkiuaaw1ilCws1Oz7AWAhFyS7Rhy
xdlj/lgZe1NdNeAr5mnaZGBhglu8iLSdnO58EqY212+Gdm5/LVJDuzNjIMvGtM2CkD0LPsOcFqXw
0PQucmersYht1VfsQKPk7IF1voZgYi0RNgk/2Eyek0l0k7Dd4gVvZ1cwIO1kjNdFTB7Y9XbSNffm
uATDdteLiasarwOZYaUPSP8qqFEv1QAP0Sxahmm5rLOcg/48IMRReHSLZQ3Jj3aNVIatz6r50Crb
ldFf9TMAsisfw1RgIFet80pdCjkJqR9dTZmwiqElgW8UDMcUj11yMwUMLUN9Z6bPbXPnD/lSi/5M
fn1Tm/U6LPN1lZq2YKmuabSkQjJA38yVRKDyUQFRIiA/WQ7aITYm8gNozkJfOUNbb4yw3DPAtwPY
0BdHj9Lc3DvJJ2fnI/wiMY3Q+dPXajlQtDEWgl7eY6uKCEtU6vhCAMcQX7t+VWWDnTW0mML3sTsW
TbHEtCqwboRi2eS/2hjk96Wh8/dupGnKiHYB14PdgzPTSas9R3JhGDtf3hdxuEHmDy0Zr72KBp2U
ZBNr+yb9zUno339uRX5fFlefWepBRgeIkeSpbYjcqIlUN6OEZlbk5ihPQdboVvhtIyyN6Giocu27
kf/k+9GF/tO3hoVsyiLKHvRgUdugOX3CdzObQA2CvitRAXbl+raU76vxKaswxKIJaqNlIBivanut
+3eW9dKkm7pbm1wIHCRBeSgNNvdaV53sr9etNMvuyvcGd7X+VsNlJdrWPfj959B7KcVfoXVvWtiA
4aF9oelyuovmR6DZp0jgLC1N0U6QRaGCxYlWN8XeSJaKJy9mFR405iuArcWGGf3PH+vcauiwsEMM
VVMohL7uWc8cqrAc82I/EeSgd0n948wAl4M37G0uUiy/6YDMD0db0GJ+oDPg+uhWfGoaq2alxarn
F3vBWAUbSdTWg5DuctNKF1Kjz3NMp9fanZ6JTptVyxLJelnhPWg0XbFT95elGSxqkNm5Rt/PjPE8
o9QZkEXLhnwX8D+PfM9JBjL7C7v6Wzv246fT1aQaESH56yeDDy1vkaM3GJhJrdDibjJAgkalLSjj
DekGfLIP1ziGcYFRYLWLBzwaeRhxuNh4HBKULiNzsOuCBge2AQ060L7ir3H+4IrQr8G51N3FAebZ
j/vpJ58EpErKzFDyvZxRm2S3qvasg7ovlMzN8vKll8s7xaIvXB2KLlzmPQQh/X3IoBeA3UMqxyNp
tBnaurOY/8+77hs+aH6ZiGtA45RlVEFPx8tjMJlR2ev5vqgE8Pko2dK40bkgU+m54vIy4FRmmBbK
xqOOOExIVZfGqEe0i4L+exgvW9Lzcgjvi+BvJVi0ge9//oXnXp2izB9bQv9DPMV6jWYsdyRn+R4q
FQiBITFWMz5IexkoqFR8Bn9eTj0dq/3zQv5d7+RTpaVMF67Tcvxb0ZWhGpNLcaOpwbgAwjMO2q4y
1aVcRquxKe51JXoMmvGmSnCJHIadURavbUTVWUhupVL8VO2915vUsqOb5upCkC2mQXQGEBBuXn0l
ugdqAQEk3Az6dBX44TqUUORt7MHyb5JR2lLgvYccrCnUNz7cvyn89fPzfpi8fL4rP55XR5vVEAl0
+scA/FMgaONW0yslLvZ+hcNlKmIlhS4JboelH97JUrUTAnpDKCiutW441Lro0sFZZ/N+PXS+8LsQ
6q1kSo8h+RUAxytf/DXqxq2VDW4JGG8T+pcU388GAIZrgCFQ4qRxfBIqM5qofppODKKw2oiiN8Er
EQwEJXJIXqZmkyY3A5njQlIq5kjFcyFly8mQ4UVZu55SV1VBkvc+KkXxHQnejtvZppgCiqvv1R5Y
8Fhfug1PZ9HzS4bTqyOqzXEDJvg1uLddjwG4Xub7SdNnITkTAaVEbLaT5Co6NVxvbEJPdmEheY7q
iy01JvEX0W8EwZQa7EWE4MRGGoP7IEb/Bs5MlfwuS2nOhMcGs0UcYHJ9ui+lCdJBfV9MOo+FMylC
2T/vl2+51emjnNyKeJoyVlLJKOGx9NAw+aEN9odYU4SHsEPuWWvWHTAG3P4ESLy9aS4tdOM7caHd
jCj1CBim/PyTPlxYTrewqgHEItsg0TkdupdIUohIJ5Hk0giNQILAwEAjBSpTgg71dGvVw6EqCiYm
udPID14o2wJj2VkDMBM1mLXxwYoP+Yyy0I07o09WlhXcNYH83/zQGRiGAyN61JR1X7eBZaVTqwy8
uzmuiGa2Fix57c8KIrLn6AECn7IZuTBMEWKTV4nY2vw9U8rcpHpvsQRT7H56KjPLnZrXxOoXqLEg
7PTz2/zADZy+TZqx/DydaEAycvIj9UxqKnxq922BOHEjOLkE46xYZ3kHII/sXtOckJqwqdwc/pGV
HlFwOypxthG4noxouqpz2TV0eZ60pxpoK65iwwJBVtR8nU1IAS1ihFZIWLI3FNwiNWhc3ZsXr91T
MMa8VT8/yelWjeOc7kKS7xOKw3A6Qhwml7JGKKrjhbd27pZCJwCvJHA0M07r60sT+hxOoRfx0qQV
WCl55HpHkj3vXZz5tDi8INN/CjL458n+Xe50I42kkYkX5Psy/kuH0FSdPNuLyZv6O+1sob8wAP9I
1r9viX+XU06eTvLGQNNYDuU1TKg88DuwEidklAb/KEP5C7CSwKvV/Xkrzt/np2XVr8umSYswTx/n
M3gdeIs5rLD2wmvj51U+iq+TZSRGPFjJonQJpPzk6cI2F3OlJTinNXNcv10IFnPAq2BpJr+GGpwu
A5DGgFLgoUqNC7Dc2gQ3wDWhagSU6s2FMHFmL335PSePHQWlmHr0sdEE3CbgVc1j7P2lRmXFKPoP
xULYSACIQMtKXExQi07WUurQ64WWIxJ1NopPqEIs0Hfo62pBFvDzez6XasqqSKIJFhiwyilpraiL
Kk47Md0b0VuPBYGgh3aXN6gKVnS6V7r8V6MZFhnjtWkg9yLPOi8FEaZWK1sQvFWoXcWDdqegtTBC
hhSiC1fbmfdOim4gxC+i+IEx39ftFlSioIbgbfeF7srWfjbbstS5M4AlT9leEof/Rlzh1X9Zbj7j
nxIvOe67dMhC8FsBTVmIO+Y72ha4VoTCeyYdK+lqDJjIZw4abZCif/4Y31oDJ6uf1udNpUtN3LI6
yu+wm8o8Wfjpr1wkhV2O/XICFt4Oj8hkXlh3PkxfDxsgTvz+qCiRUGfid/LU5VDGnq6l+wwWwqzE
ScYFCOO6fACIm96L9XoWdRchUrcCdN1LCu7fA+fX5U/2ezfKjYG7d7r3oyetQejTpc421K3szYIm
eIr//LjftxQ5n6aAwkErHRTpSZyG9oDSgiiz5clAIMRk1pH+8Sz2jaoASP2fVzv3cDLoEAmeB8D7
0w0sReHYBfnAav4tRkgLej2o6NNkTPGXRuqOAPLzguceDwcJ0VIMEKQkt18/poD3sdd4ERgm74rF
9GFV5E8o64n9o5Dc/rzWNx8glOmQ4fx3sZMeWlZSqKR+nM6O3wWooDibcd8rX3qEjYkyD3GLT4hC
usLt1Gwz/Nkv7d6zz0smT7TErELRT35CB9GGQx2msxUtt3w6bilFGZejEKsa/8XWmauG/13rJBrp
SgJHLObdzkkt60FrK5Pbata8v2ov7dMzNzwvVwffxiXPAP5U/89Hc1WoMl4u/GXderQyDmcA0Jmk
jXzimM+1LFiinz/p/Lq+xgIVIf9ZzV8jZ7KUk0wzBXQzoS+a7qfgltcJrn2qb+lIapduuTOx9utK
JxtVBISsxDoryUVi491EgcA/LRyDaMaSFjLQ1jmUDJdcMGMXz8mZB1WxbpYJBgD1vlkYp1VTekZF
0GsMzJ+25bSqw8PMO8r+87BOs/XTSifxTSxTpKQnVpLlYxIDslGP7FLoAhwKFuy9Bxy80vTCXv0e
eNCy1gGPzqKbwLdOzoXPbQEKlajK8/2TABN3AvmNFatw+59zLoGCfFnv5Gx0XRDPzPg50KWLmNmr
l5iO3O3LdN22wiGThqs2gb6qBYe5aunpFIHjcYNR2ftK1WIg4G0H8OcYO+VqtjO46X/e2WdeyMwJ
pdYHMQr96eSFdNVgCHqjB3u/fVPloxe7aX8clCu0NNlfY/f35+XOHF921af1Tl6InJm6AHgk2I8z
+ktewSiu+r9QPbVspaNFkI+wZ6LVhVXn2+vk/OLIgbmFBpFV0oyTVYcQHk9miECdh0MoX8nh0U8e
59ofWVsBeZr8CrSuMhxhPv+88vx/fLow7SqLXHLuAZ1m7FFQ90Id4hhUol0CPwUVIz4hjJgp3V6M
jZcWOzlSTTlE9diOPKV/i8YG35KAMatAw4H+byLF3Ij7vyc7DYn/Q9p5LbeRZOv6VSb6vuaUNzt2
T8SBJUGCTiLV4k0FW0OW976e/nyJ6TMCiyBqj3b0hVqUhET6lWv9ptcKJRBDCtUnrLZopEB+w220
0mcmT6zAc0M4ORHrXsOjzmAIcfcVwsSm0NTCdW42KDk5fLhbgZ+TqYBNcx6VSa6oTkZf3Jk9ajDo
7nBpwjrn60KOnjkAT2w8GMHAnm2E5TnUJxvPTPXQiGy41qDvxXrkXUpeeUlsSTCt+R0cnJkY6ERC
DLyGwN/bQo9DP9ABj+J4JejBX/eqdOWWDwrCOpb+Z9vv0LDlPnOat0BopbtvmrYlh7uQ1YVZXfCM
tarnVTHrkiOWx/tZBdEPio7AWuEpO40A9cQfat9FNC4c76Jolw83Tf9stNKKK8ducT8QikoX7S7O
kbbP32JjRT3i/N48cdfyHcjYG4KPIMqOfMej8eh8ajOjj3pGHjxYSrsudhCLK/Wmi/FPlrYNLEVU
S7TgzcpeeEHPnLwf1jWrDFcB/qNkBxFjcibVatEDUvd41yjtI9+ATURYynsqSo2ZU+iwdN+NNksN
vLKFowN4/Q9WK26ZuNVQc+oGxVOGbR2k99rDuRmgBuiRBok3oKCkqAf/udFeZob5w1Q73CwEaorC
8sM3cTLMaQM5U+bYv6rG5Qhi0/Zu2vLK24bc+PCAvoXQhWMVVwVBcbnCTOR8+x+2Nc2Tekd7xnJs
NPkn9d0BvmRVuJB1QYYSuwmhqtjYomEgBNbR6jjf2sdNRuUHFo8McxvtYcuaPBsjbBLIHtSu2Nf6
gACM/RqlqOAF4ERNd5d5Pxw0ChPtqWoxXCGEc1eRDOW6hIQwPlZyi3n5H+e/k/nh+mOTCft6B0M7
w4Ln/H6hy1baxno5ulet8WdX1tBTy7XRFataisEBYYskyiXRpgLgrakQKdB3I5EBnZVf+lFbpZdF
M1zkDtph0ptvb7MMaI65aUfw9sO6coqVlgPqzcM1Ul2q9yAwj7blrzL1rQ6/Jb2yvEPGj0TG18B+
pFDQy2stoCEb6iwYK2SO4h7B+w4WOSRCFa44trZDEG7G/qImU58Y5Uor/gjGfWFg4HTnY5mjDPfu
nzzfzg+VIu7I9ztFoXrHAQl1ARrDlAvvFZqV8Z53r7wOwbsUTVBsOLUbLiEwOU+tstXdjYkHIBmu
HsBKjRT63MHw8f1Ivl3cCmhXqUh5HgphR+dSDyvCM7TCFUXqjaS/RRjv9ZEtosANolWa8cwhVfoo
9BJU1miFUXr3EnVjzL0iP0ZrpD04oWV2LYSADwsnD7Mh8PzcubIsfxlZHoymHE6tu9TUF/ESoS4k
+Vcuvi8z0/DxzDjEzUh3cTayMCbRBVq9shUCmblSxxG6lXdZYoSZ9xTxCddwB+2HZ9IEAh3nwlxz
gRQKyJsUJ+v5Lf0xHchexjyCSSHzCKtlcoA1bW20DRZlInnAjgiQ820BuuGZSAT7nGKl2rzF+AG5
yfdOA1TLQarWEkX9TrDLSG5US5RfFeWbLvvAWB/Oj9XHe4TAlnkiLXxYNMpkc9fDAAC2SoSTA7Ui
cs8DxiZNvR9cb3W+qcON+H53iLZACBHJ4pbgTIKWGA5LHcKhujafR8DT8UobXqP7NgV0CL4sxQq3
VJG6g91CfoN6fIOplAw2xO/m7u6PCwSjZXRMmBjETJAMed9rrk6pNKMqvoa7SjpYRNUjKC1KezfI
AkLIWIZAxe7C18zYtrP1sRMb40BxB6nEBrW0aTY6qJKhasfi4FPuUfYkgsIKB9u6VNm7P6TvUjjj
PPwhXGQBGngx0VWwgOq0+G27LnwKpcbY2X+gmPmv/qLVsAeAgWOXZM4dhGLZTKf6uEHxhY4OoVLr
YKwGXXztg3lPvReyEHSS4NAa93mR75FiQuCzHdXN+TV2ajkftXtAPRy1m6SjrAR2g/kRFrjyM8YT
zKnY5LMpz4+ZZTGmNmAzEpFYZU+r8zZ6uSZpVgzoVBJ0GjIuz7m0wkgh7J9V0NlgJpezmTlxWHwY
V7B+hGMHqebJYVJmdhNQ4j243tEaMsWC5juXkzu5XI5amWxU2W0Ra9L+tT6pSXEu4FHwUDZ31IMa
zq3zc/ZBikF462A++O9OTXYjTnh2JknsxtpEQXMcvurFU91ta+1RNfy1AkwftfUqtC/pbqpB4xuf
OSFI15GGkXGYRLV7CQZw7pD4gJCZfK3JGu6rGlywjeN8TAhCPFb4bzba47wfa17FFKqE0+a8fYoI
8aZTLB4WBxglOhiT0UB7Ms1xZ8H9r3iSNfRA0pVAU6iQOHHiNJUNnABh/Aa9fIkro2R6a5sox05R
gRqf+UlOeVqu7hsMv+qyQjFYoBSwu5qZtVNb3MRf2RZyFWDsJktxwKUqk1tmDcASqRhxnw2duwyB
KkWkYdhwXnVToH4yW1z5CLpkZo6bnqzPoIiykmoaQzRi8tdc+z3MIQSDKvsmHtBWT6k+oJsDQoIs
hhXJex+Yu6+kO7+5RyIhz94MRFrHx0L6iltl7WnrMQIgKl84ylqq7kJlWSprs7gsIoqk+PiaxoWN
fw3KZ4O5G72LuDRmRlNM6sdJ/zmYk0lv0jiTU4/DhDaQqw89LNjbNyaTl0YLEPv83J3a38CFNfJK
JN552L0/nVNvTMy8TuPrrBSUt01NCYpWCUQEbshW60t3DmT6Ecwk5uxnm1NBKq/ynKx3MCe32mVj
fo8BJ5ny7eDh+TxAubgdq/usgMvX4F3EE55nLdDzYFFryD7xuGvrf1oY6KHat8qHx1YhuZl8tYYX
dKaT+Zrlqa2PzJ3wCLKAsEyfPJCF4jJqwxj9V9TwsbGtNma3A1oO4UUDT03dGAHd85NyeMl+WANI
yhEr0iz16vez4iaUQWSJEcL3APzFJeXKXnvDKrdpX7II119JB/CO7WyKHvoWoQ14s5BWscjNvsVU
vloN1zZ2oYgoLO8GhyNtBNZmPuX6W6PtLUTXuPtrBd6pe22HNzEQ7UxasXkWSVJvRmidyO1woOlE
oCAyhTNS+S0B5B4hPWBkxkqRk4vS3KWQ+7vY+G51j2ak7QDCLikLruxOWUgQvEqCbq231oHa5CKS
NGl4wHyBbNFYvUrZiz1aKzePZ67+k4v6aPgm5xFEHb3QRuZModSOrnxy78bJjoCWLRQr1PwB8Z6f
sZMBrSk8JbmMqX8eQoSjaCMcStmJUNe41ut6G33TPMS1uZKSnUrQrle3AeoPigyLCg6Ial+WD079
g1RqGs2H1idPY0w1hEUdSIdp4qCJIqJ4XGqv21rf5KpgKZZL4bSoJeOiQ8S6RbNYyJMhXi/e5hgL
xvwO49Lceois8FVBSsPMm1s/RbysMB4FIFYcm6SUYuT5k0wGp8Gb3lMWnfmMr5ev8rzksV3W6876
g0QAy8rflO4XH4HKKmovikbeocQJIYqz2H4eTXvD690mwyxXqLWhtD2+EQcGwD1BHgSYP4NhLlNE
RvnVSZ9yX9sPwYNUFrcFzNM4hXLNxdKC3SgLHck8byX1O7uA6bCTq7UzXgov03Zjll8k/14aL4tr
L48v3QEWDCKVjWluVeoESguBxQkR/XIv4jxDvB+wnjws/TzZF/SuaRTwEBipvvnysOiRDvXxrqt8
OsHtFu27BoaF+6yGFnA1xNt9LENQNYv7Bwwku/ShGuJVFN6MybhOk7cCRJkfAzRgpKvMvNC/WEEN
Oq946Ad3g2G2cMEzYZmaZgJAQQFnjgtjMCxHybrzehtRJXWV4bktRO76fWBkaOwpL8LT15LHlZhD
JZZXRIHF8KpyqC5R/BGlVK92L3SsEP2yW/umdIffWAqqjfvFwO40DVSU0dEMB76WYyAY8wIqUTF1
YbdjgtmmM8/Mk08e3sE22wSJauQs3x9uo+wVI8mt+Dq1IV+qz3qXfOnje1LkWQlXcgtsdOX7xgx+
TPuYkIGEIrJXusGrh6vufbMw5sYmbIXvqGnyjgyXRd6hJoH4gfqWIbEsX6VaDtVyeBrDXNhABOm4
qavdAG5H+PgFPF9UxNeL8E9EYlcWPpO81Hze6BT8Klu/kAMHhcJH8ZNBd3ZFAwVTw7HBpE6ngna2
Z84ccYpNL4njDk0Cha5Dr0KJ8KKUNNSa9T2jx/KfV6oQSb0P7ZBeJt8LeAN44fuBU0Z0DWthLohF
nmzdDRoMhGbXp/ErEnP3pR99SdCwM9MG2uZbz5u+ZVDlGiX8eKMoX0tr2JGFk0HFFpkH/hPdV4f8
Uxp+w68Y3XoExVDdbxEr6l8zl7JFnK38RubymkF+ncjJsQRQRce5+4CsmCyBIo9Yk3IeXcNPxKD8
3vN3QfRnnY8QtJ5kHmr5CLcXwqp7yZMC5Fk5B+n4oJQoHjg2T374LujbYf73fjBZ23FjxMIlw9p6
FbTAhoq1sqtrfwNIOsSXOa1MliSDFD/Y5b2AzlM7MZMHlZinHWNxnyvyGzMQBbhp4GGt5B5MYUwI
CA4l/oLcZF+5YkyYAx7O0coVsoVlAVccRTPtMZTSR5w38xaXApD8ypPmYoWi1RfnL8RTUexxP7X3
/ZT1epQrhX5myj3fWO3vebiBGyEImH9/iw+brtDjxib1SqnSEaZwhdRJ9oTUEOfImzCZzJUMSGod
LOQh26CvuB2wTB2HaJ8psfY/SCWdChWFUbtOkUTUpicbRa8Lexji6BC1ETFlLZYJSrCSkXDR7sGz
xWD8LKOYy6WdymA5rCuTdrEkO3jIH4UegSxZLtdodG24z6Xzkpc2cE68I5wEmoXIC8ToXifgKd29
jL9jyq0CBW9WlOvUjB9/jUnM2vSBLUsax1Fb3Bst3KT1UNgLblmYXIo394g4UR4R+BmBXBRaYB9q
bpaU56VT01yovsUKdzWwQVGKIrfkw9QgmkjSZ9bcYKLxhb+okr6xrYlXxF92kH9SrKeZJX9yIjQg
5EJhUAPr937NS05mlG0ovlIZr0czW6G2m3OP+z5+wXd6CPF7adnNWsXvnPLOzlMvtJUcPpFGcNoX
dDYdA22D/IXLsE6oIuIqIzKwsmRs4ghYATGIMcRLZ2iWw/hNaH3Xe83YF2a5uFNxHElM/wqlsI2I
1TIHh7BHW0UlxNfEY1e4XptYiQgn2MKHmxs3a6mW8NzYiiigJnYRAhhJ+5Q6+0a7J71cWvqtGgRf
BxvddGmlc4DEGqJ3prJWogQeL0LOCl7yF60Tr6VuF9fPRYf1rymv6hzjEgKTNlSgyhSbEHB/6j4N
svPF4mh3/Ds421Iwkz7STu5AQ2jQccpSdplcia1f9/lQKGwF59EiihqMe2FGHMf1VYgOuBvcVYq5
zCPonxil+PI9CI9VXnyxIeLbl4ZXPFNIE6OkGSkFLd4/xrMvZ5tIrS679KbkMB7UXUh9SkVPYnTS
mb18SPdOTzLHpELC5QAkd8qajbK4imKTk4ywEC2NEOEbdU1nuAtLpK6K8rFW3qLuBbYk9aQ4brZK
wolqpTexVq6qyrnGUJ53hRkTisf3ZkfAK4uwoKp2DopmkvT4l9k6LnUKFjre+Irf6lK8rcV8JQR9
5Gh1Uu3ikRQW2VVqo3kYfR8CiwTT3JY5OWEWAC5KyaSlp69rdQxTU9JqDM4TkAIsTQfJIF5NHaxw
tZWuRmzDMAgO0IZgl7g2whlwJnwyfKH6MmrBH+OC191grSR7a+mP2WvsKddlN16R29HVvQyVfxkw
geKe5E6EPcJwCJUocFomtgTG+BjzoRBAlgTNOqqVAXj3qNqqqbTBkJ7/4/iGqz+4LoXEkgcwoWAp
P3mwz7m3VUG4UvcK7Are1VIVruSAl09ifR/KbaTbMAi/aeNdaPnrMibDkt+X5rgY5Ls13DKexIgW
k3RHB0y8ewxg3sI7WurxKshezp9OH8SpReRB1VpAHhFplqc5BbW1K1VRMW8wa+RfMvcu1c1bCI6u
ilYT1dcSZZJBcR6ayKL62uxV07tZBK6zqkMeAgrhZfA8ZhvskULnzgbWEiHoH/kDdp7oqLL7yU5W
iC6n7QKTpRcXResgM9ehpC0wcrgp4FCyin14c7Z+6cvPhm+SkHsSR3GVQIy2LpOh2fj6nYpIZgZQ
HlTfrQ48/vw4fNCun47DJDlgOrkV9jrh7CCewtL3YHzMYUk5rP5CRFG81xXElfpY/8oiAf2y5NLo
yIcI9mVFnBZzr5vQayShTOb8x7QaMU2gxWWQDgI+OTnCRr+MgsTHMjurX8h8t364UeQXUswRuROx
Qs4Px4lUCVco6q3g9lTKcSKZcBQ85EM5pmaoHpzD4RVyUdQHXBSvSC99JEI839yB8TA54N61N4l/
vWxExA9dxWsS+0bgrcaQi4CXa2HgVEEKyq5bzOCyhxyqYLPn3NG6dmFa1lIsL4nQpo+aS6SjF01N
8BzciB/DECUcHlvcPzi3YFqZy0L6Z1DFW5IMYxkuorvExZJipfoX+A0+oKWHpnaz0p1FFm+6bJON
f7DLCZE4NThmDDTA0ekdSVRxBBBHl1GxzvP0u1/gEdjGW6NFVVe5tNLiS2iMl+eH6PAQnQ6Rwv40
NYMoQtUnYQTxGz4QkICum+xp9FBG874EJrJcSo4iSPVYFx7aPNFN6xg/RlTFe129arVu45vBqnS8
ZZBYa+SPKtNfB565cs0a8HS71qoOBz1U3QoYgWWyKpFnGdE5FSit4RlJSd3/npPgG7APjKLvGdmA
1msQHkRJCRdTr23XLVRosRFizmgxDZLur+GRD0JMuRpnrsKPHCXYUzjaUBwG3mvoU28Nt43ytNTY
CGQ4nRadbazZ4+El4OWOwcsFxbww3dZMEVmTPmh3itRd8monT1qGf5bBHJji1Lnx7vtM4lurS8s+
9fCL5370kROknkDsJq6jHKVQs/xeDwUS7/W1Eo8bEOvcwuItSZgZYL6o1clGR/TE9lGjERfd+UVz
qgSpgoLTqSEbsPKMyRNo1CQ56dqE7EZ+73GYd1vf3CfkHNx2CdiEIhlSAB4R5Pl2xWE5XasUDsDh
2iCvtKmmQmgEktQ4hLyx95BKj0m/FQUxEtL/u2YmvbO6DF8dpIWR1rgnBqJPBLezh9PJQRT8SZze
AMsASn1/GIIjVxMjdqJrnsUidQ7BA6JFyCyy2gphovSmUxwK59bWqUP4uN3Jodj5VuhycxP1SftW
L7dZuEq/EYkGzibDqCKeIweIPMfHWfvZz8kJQ8rUjXyP4RQuhto9zD9EtEWMxZo9P3FzLU0mjpx4
0xguPSNWYjSBEQ8N9Jy9PIsHF2P0oU+UHjn70Z0BZvR+7tTIV/TWHyOEilSgY+htqsll4ev3HVlT
uHbg0C1KtiLhl1XhVdJ0F+e7enISEcEGBspcUgl9/wWUyMapqeULeDak5fRB1M80wkPVvzGkuxah
CMVyt+fbPL1iLQFIFFAapJrfNxq4duiGYxYJRXSMvSQnv/QI2QyKxaUQQ89yiYvD4RSYE/g4ObNH
LU/WrBRFSeBLMYGDdq/WJHF3oqxh3/XpTOA628fJai06Z0ikOCXPycP0gJCxpX5jWPklawnwlojI
U8ObT9adQLsihnrUx8macoewttDfO+xLw/FEINYY+YXUtWi2IWmhoPxvPHeOcVVkQqRzPssh5u/D
qiZXaclCqQTi0Pv5lZ3c78ye/AF+sFggK+O1SEWbhIGCs2pmy4O70+y77KNEBpcvwqQKK4pjQjlc
hkdhYeOMbh6GXHaAHboHq0LWrlzKSnzdkWQUzUtJ8gAExAJuYJjBllw0GYB7sebxRFkpMBzLXVPf
1OMNUUrwZystbNTuzq/+ExknfACAbYHeQsrlA7xRodwxagyOykMWXiNely4pNsFUdle1PRO6fnAC
oCkg/RYDQyLcIn/7fi5cVxub0XFR+Qvi16ipNznVUU94E1N3LbNvTSq/NX15k6JCkbjpeqjEDgSz
srMCdxNQ2On8cj2GhLQ7UhdfE+QjSy+7qQbzNnZeezTJdGzczo/RqW1KWEBmEEFfbEQmzwnZq8Es
iQc2gG1RmyIitlJQX4da2/mmTm6X47bECXm8aJpMRduRiI3FmiE5EJIC9AvBfRCFN1hubpNddJSm
/dzEJieaWQ4nI8af7fPMeN++mgWdZ0gsWsW+FLAJL79J0TZMeL5axh3i8IeUjmunN6L2Rzq9V63N
qOPyXlgLWFJbcvMzB/TJ4YcUhQGTIMIdoBBHQ5Kavlq4MicIHDgQaFQG4wOP3p4Db57ClqqUvP/d
0uT68dLeqv2SwcdWi1Oyplipj484Aw0RnE0LlX7HvlCA+fZ/kht1pUeMY8TJ2TbfYzQJU5yn3UhB
4TbYiTrxzNIQZ/T0HNPwi8O5DqDlB4WNsNO7vEQd8LrlhKDu3KHaVybKMiEZa/XPsv5K0VcgqByz
gLy2Ascw8w1OZJpUTYCgDRPfAqr07xeHG3mWWwUhAXK5J0ccWuOCW1JVVzjZeF/wy2rARs20KU7n
D702VZPcPLk8lADetxm5aIg2PicGiFpS8RUWAkg7XYMowpMzWpmYDRRJtwiH3UiF4nzjJ98rsC//
3fikw0MqpQGmRuR70jVWnXyFuP5ufI3cfMV9QRqT5KhBaDvI5iI3IRWqG1HI7mRGwkeXFDKhjZl6
PbNLD6pu5wZlcqVlg1Un+cipjWr/eJv2dwKTEuyK7DFskKgn+XqQ2iJGc7pXLW92rGaglCLnV2rm
hWtcZqxTMnks46ZIliRp+FmNl7xuoMGuD68Flh7nB/PAy/34pR3hGmSoFsTv9zNpF5WZ469AcCfq
vewtrza3IVLBRmrtczQ307p/G5N6bWp3g/Jl8FEwc0q8flA383L9ivJ/rwNYQNPB7qPNIdOHzDUY
BkAwotoeG9Ja4LsBANg7HEAsZOQMwL8xrArcJNYllfk6imZi1hMMAe40CB28GOGyU0153y/Jblqp
zpmMCA0b7d4EVoDCMKlMl+S+nRqXDse0bT6SBwnAnHNsYNDkURM4P76nrw6iWI4GS9dkY3J6ubJl
+rlkh9eO9+Kpe9YrXtJUQEVZwyCJ4zUb3q+R+uKQc5hp+1SMpRGwK6CvbUWf2oZYvdYaXckuxTl7
ofQgrjQEaWXQ4AjFrpvmiboa0URGuvN8y6deDMcNTwIK2ffCtoqc8LqVdjKVcdNdFfYj1zO1wqjR
V3E+A/Y7eRuJUMBA3ZEraRIMqOXQjtWgo8aa3QD8ct03UgNsHtbg+Z6dns+jliahQIhDjVpZRnjd
FxST9l5O0sO6y7KH2tEIA9AOAGIPls8MjXnZlVMIE/iAgnoOMZzckbiNjm7dPvIcG8nEUESvMNRa
Hj8NC6mxn6x0aweI3mPbEM/xw06P7s9WJ9M5qGlSBYYWCtRZpuzl6IZcoq+KRND50T0V91IdosYI
dQLG32Rws7Sp6whay3V4DdhMxfwjXAXpNdIFJuf5+bZOIbJV4mtEpUDN2CzX92NZN2HUtAYKvuC8
6u4NnEmJ9jQHMsAoQKngJgUuTMTdKeBLeASx3m7EkwAgSkSArBQgA+25PSvOg+l5fPytJmOtK12C
C4ISXrvpE4hjNX1T1X2WvVQcpfwiolzB97zR3Vup3UuXY4XdSD6rDHcqqIDcBagIUjagv8lMSLJc
OeU4hIJMIXKUgCrRLjKTF9nEBEklNR0+9U27nZmTUyvtqNnpqR2Yuge3rAuvE828Ru8g1B8RP8AW
Z1lKX3sqVWn8IuregRZdQ6jb8CxPbYRVyUaQN0uodJz/Qiefi9j0QKIBjA1cfXI9WlJXU/fiC9ne
17h9MvHo4C7Lta8d7kVtgFpWAB/QCtErUe8TAq3Yjag5bihMkkAmOBUUI8vCrCn6U/OrnV7ySDCD
nVHEq/Nf9WQ2gSwNeCbOewVG2Pv17Ht25TURN3kg0DcldkzCvGRlN9mCjJtDUY5wjGB0VnfqFPqI
7BCPVTyNWC7Te8asQklOMym8Llx1A5ufgiVqUHiq8yzjSFT8HdIJTrvssxcl+GeDXUdQ/efkn3df
YbJt/KSRQ1TVo+vSfky6eEGtRxzIdBxkEIUOgf07P94nl+pRpydZcw+wnT5IdJrkDUUaMy7woEJV
1aoXCO7NTO6pC/V4hCdRxOClcjKK0FLkUUdDdE88PkEEicw3EIaxnUlMn7xqYDTCr0T7mWrdZDmN
aK0nWsChD1I7xZ6oBvNQk97ch/mbwHkQLs3H0IdP/XD8IbLhEI8ir3KQOj664JoqSfUSlfbrCBMz
tQs2of4UKncmRfRMix5tiyJaTbGB7Ezh7IeQSrMQh2ySFeUeCCEUIZZmvre61xjPYYO6Kz8XtS4f
Ux/5XstfRW6JZeGB9TjgIFC8y6mOwpQgGiTy9nBcKHk2y2O+1lnHautieOk8iktdqexddxs0V+Gz
X2+la/M2hbSL3r2zMJv7S0E54+kFQAyfoGgpcTurZM6KGpyaSn74CXm5GOXH70qN/i/vUknDmDPC
oyW/153muXLIceaXgdw8SumDFEhXSAnf6kqF203+/AvLl3yupgq7cy7B96dFZxaFOjrEpUks3u8V
hUCuWb3mgcTX/t+1NT1E46oajIJwkIIXKXkX+WbYD0C1zOE/lsIglaWjIoL8raPL5lR5O/UzA6vt
kaMoWfuYE6SeyNJEIMaqZGaHHIjOH9bqUVuTO7Ivo3EY/J5YRWu2w1rznbXlSgvqHSDEJSYVEzzp
j9ahBJ/E2zzpvxqe+aQMmE7dc6s1pbFWQmvVKLBA5XLltdo679qv4tkaxPnOYWd76A9Een6r6N3G
Gm+RoOi9+7Lol0klf0sFnhlwtVRvxIINLXQq+RyRgRDWDUis4tXgg26X46WnUDE1rK+h4HMRJ+oJ
Fs01hVAFPRkBD32mtCVp7Z12V9U3vRuvW91b+/5t3mYLnmtrgaaSXiUbYds+uLTIU4sjVQJsmXpo
w/BwzDLIrr29HXHtKWqE9gB0eT9y7jpLXrT+qwPz/fy6OllQ5k6G7yly2fAv3i9iH5fiVCmJUhLw
ZdpQXOY2zhl1D21/34TWlijZEIqWrX8ZFFjBuNZVZ4crRRmg4CLGZ5HmvSuIrOpkrxc45VCr76i8
ilesmQ8LU78fNGcR9Pu8QzZbfpY7/yKq0zW0bpQrNr4zrFpU/jgOx+ZPiB+lb24ChGz6TL5UvafW
Di5dKhd98RZDGMijp8MA/J8f/X95r9ndvxZb9Y//5vc/MhALMMnryW//sQ9+lFmVvdX/Lf7Zv//a
+3/0j//bVHX5EmPI+jckCV5fmr9lb3/7AtAiqOrgRzX9t+8+ihb/+karl/rl3W/WgEzr4b55LYeH
16qJ60OzfHfxN/+nf/i318OnfMUt5ffffmRNWotP84Is/e2vP7r85++/YSh4tDrE5//1hzcvCf/u
Mv1nwFvuXx/177//+lLVv//mWH8HFgRlhOtMByAv3hXdq/gT0/47RyAGpIRLAnKpcQymWVn7v/+m
WX+nXIo+BexEQNWGQ0hRZY34I/PvpL10RGIsIX9pwjD77f/3+92c/ZzDv3ED3WVBWle//yZCk5/H
iKTSBOw0dfpmddSgNSusY9a14cf+YuQw+earZj+DDX8fp/z8+MneCC0pGro+tdZllcberopDg4yk
XFYciGPv8LZBSmtZKzW6BUcD/1cHjzskIp9THZoEKQgiR3aDIOQ6KVslvFVjuYBxool2tdiwysvz
zXw2bpPAC9VyM+y81EQCDL/2RR5gD7zwRzX7j27InwMn2j0KQSynkPPQGcx1o+T63nQky36opVQZ
rge7TvutZI3gUpOhyB9+rUOTh2huy3lriQbb2LH6XeY3bgOzqvHnSibv35Y/ezS5f3G17eS60Yy1
jWdliGa2r9XtghK2i1OQBrbbXOiVEfdfzvfnk5U3TSkmTtsZuINZuPApSbPi0utAByJHEF1pBcCe
XS35jnU/eJlmzqyJSdT6s4uTcCbH5wp/j8FYN57H3YeK01ZLevh4gxNL35vG7DGb1bteXTSDJVFX
o9AdY2lko+d5vtefDfIkXo69IWljozPWHZn6pVZmb36LFS0ecNzI3kzs8cna/5Ag4Xzo7KE21sOA
46BXltZ60OR4Jnn6SRemCL3YDgOz0ghLIi0IXmVuneuqQtUJhJ2JJ0idDpvzY/XZdE3FNzOp4172
DWMtwadbuL35pBq4jXqmkyxHB9PHxmuQPDKbdqEmgFXrdnW+5c8GUHT9aHOXcRfmqOkY6zqTxhH0
Z4mTaQ5cbY6t+FkDk9NJ7T3FHuLQXJuyF/cAzmCgoaOfBO4v9kA0fNQDNRykNMPxBGmXwTLv6swe
sUaTdNmbOcY/2b7m5DiqbLmRu95gA1muvu0CnLiI8/wIGH4IcFDqev/Cx91gprnPBmxyODkZubRG
HdxtJtljsulKJW/XfZBkc8mlT66lKZJE0zPX7nKsceq6UeuL1MxSeT2mStyv86Du+pnN81kzk/1f
ZG1BVYwYN1ej8WtUDv5tga7+XRVm/gzj75MmjMmDo4t6W+lkw9mqUh+sdaXwI0pJQL4eIsOO+l+b
EGOSS/dtL49sK7expdCHSykZ5VvHUyj5/NIONCZxSeYGg8wImdvGKtR+IQNZ/m6OiCad//jPxmiy
wZvWwnET3ahtGzMNfdRVay7zFLtxBab2+TY+WbKGaPtoCzaBlg7xENpbvWrRVIgHG6PCSh6Cuery
Z52Y7PHIkXgu92IKilJzMPFtQnkd2HlT7yIAQ8UvjtVkp1vqoFWK1Jtbd0jGveqMBZANB0Jya8Qz
UehnQzW5ly3sDnm3GcLnhzHb+sag1Ku0jyVtZtt9cmcZk23XB0Nh1mppbRXJA4CRqY1prHKnwc23
SqAGQN3Uy2CmsU+OxgMT4WjiBy/0AKMy8UbS5tZGbshVX8eq2sKZ8axAuYmM1pKBrNVK//38WhN7
+0RQPVXgiXvPtbKxc7ExUX3lJvP0sfpRqaMPoXssM/M+AsXpcejEfo05spqrf8DR1Yz7881/Mn9T
bvHgmoS/EcXdxJKala/HKqQBK1+d//TP4gB9slsNsooBchd4c0JSzdajggPD2vbCeBAc0sb7lkuQ
qC/0kYotAGhNTfc8pJD/w0mKt/r5b/FZHyfb2U5DI88w0NvmACm0pTk6r3nf4wp9/uM/WaFTIayY
2j5+vmQjdC3ott4AIrW0Y/J7djZu+8RtZt4tn3VjspsbpTTtMPR0NKHG8Dm0C+nObWNv5qz47NMn
13SheWmIlaSzNeJODpeNYoOlQadpqH5xb01OigrDPEPtS3tbo7CjXupWrapPRa7pAw70TZ4s1NHM
ySclY6XOzMwnx+y0YqJ1acw6Ks2tabtJsxgtBybCGHlYUA+8WWaW1yetaJNbe9THqGhMInXfiyMy
R4m/SnNPXflK/osx1FT6zHTRbg6LHinyxqNuGpgwA3PD2pxfwJ9M/QcdXkX2JbSMcW9WgwQRKiVc
uQO2QL/26ZMjIEN4wlYCtoJaFelC9pVvqaeXMzP82VcXc3J0YCtmnup9jPF0YEl4sbWpiiihJ+lz
sfJnny9+fvT5ftjUuVYO41ZyE+dSkjUckrJK/8WhmexoLW+NvI749NpV9aWecJsNcuTOrMvPDt8p
RdFO1dFuLeZViaqV1jUXmtTvk8T7Q3eiL72N7BaCPBZuumpiXZ6f7E8uUJFuOx4vpH9KuXMrJjsP
v8tUOBZe0yONpJOldUccXp06nmnqs203CQxS1/DHEerMtpPQDfGNqN3oNcybbd3BcTnfnU+mX51s
ba212jSM3G6rscERvsnCtaJn0Uy4LwLuE1f/tJZRpxx+3Wh2W0UvqM4U4zPY9Osu18OFprt/VBnG
jaB2ZxbbJ1MzrbwpdRK79kghuzIMCdivZqy8Ub2IcmprblZSS+jjmY59NmyTLc+N70YR2F2cakIX
HTJDrZaW32MefX5aPpn6KTbVcL0qQv+HfBephF1NoXbRJll85aRROnNbfdYF8fOjjU/iVmqVJqTy
0nhd9cVVvMi7zpE4e/21Lky2foQySeG1ai88rEaspMevlpU7oAusOTnmz3owudCNUILFa7uw8YUw
q1Y1qG45TjOzMz4Jeg6g3qPx0fJQV90Qdl6eSt+9PsX4vXJu8yrc1bkR/trpPkWLRPlYIqlo/tUF
XS3UhdGac134ZICmEBjYaG5j+4iew+KUF6r49OqXB2hK6I/kNnfjSkiqj1A7jXy4A1GA+wFqfKap
/j/OrmvHbR7MPpEAFardypZlT89MkpnkRkgVqcaiRurp9zjALib6Iwvru8DIkGL5PrZTyo1hWGvD
4rBNCVQnQcDAhQpxf3EPjPecWFu+s2uFL8K40k0dsQKFR13UpDNsVdNiCugGJmwlHy1Z3brH9RMs
1PHprjqSWL3oHsY1HZkPoyCvXbgJWlyr6Ny8d1O1oQJ2k549pHipgFua/VBW8snX5XfqeceAbT0b
ry23S7esbla94BRS8gVz4EGt76IqPlo11BAqCzo2dkpHyL0zfy9zsjH8a01bxLid+8oz1OpTPRjs
H8osKkmedJp9I5XzEsb6cDlbrc2ExbIuu1iX2KQPaRnEFNBHBl6hcrfIhCvp/E+Hvhug0Cutgllx
n3JiBaDpg8fbzl34iFxYb0y2lQbYi4VcDwT6iyEU9WYHj62JBV/kejdrGob7yz20MhJLMwc4GcTN
IAoYoFdGPMfKDw6iiTAWZHYSW8X+fWOiJrtc2Vprzh/xrsMc2M8qWIcNWZF3NVBYHUzIq9JsbBRW
hsNehP2gcuEVxh8yAKy+dpa+1V3DknbTCnat/PPv775ed6ZsjLH6DCy8B2TdL15efKjEls/Rysq0
dMeKGWjkThv2GZ4+G2glFQAncPo8RsVNXJXeRuStNWKxfrdVZ6k4GoZMwelQKpsnuIx67AP9enmI
18pfRDZesifRYY+euoqlbZe/MOO8un6zAatbS1ZLeFAEwpGFLYKBmP9sZ2B7AESTVyDWO7xOC16y
LMyVtyOq5/caEpB7Mqgt6vfaCC127mPhD7RCyVmN7eEDhKegfzvBXNcyUXgQUT1snBD+XQ98ev6e
aIOsXbvOOTDbrHysmmpMwELKPOGChyjj35cHaq2S8+b+3WzOIybDkSlwGkchEkfNj00jWBK64qmm
7KqNEMRQ/q4kbgPChNX0WeSUv4LBZzdIOOHT5Rb8e6o58bll71rg9m4PXghDNhmnB6crHr15vBXD
Fs9rrfjz7++KnwmPy5xWkJ1VgicuhxjOxL/WMrry889J8l358DPWE+DCQxZZ01PV5oep5DegNG2s
HGvjuwh0PuV50YMfi6XP+jDaUgOMr3HS5AwvAt7/z2Xvf5+3IWrydyMcR4hwtlwLu8Xxtm9IUoz8
Ux46+0LKh8GVG8/La2OxWMctiiOH4uirasCGLp9T1+tAT9kipvx7XXKW+phETMbTeHFI+Twe1eTe
En9jFFY+PFqEsjB+H3BxRmE7/Ul0/NhguzCTYSMdrnz4Uq6c1b2mkExFtuUvtsB7bvzrcmytFbwI
3DoulZgrjKvDo29uLh+qOLzqhApY9t9TZpBjpc0U9JnpSufjbHo3Kwev21/+8PMH/vduArybv0sH
BYeUdh33mZM/VpQAlFvfRq7IQtv+4Hbuxiq6Vsu5297FbuH2hSWIbaXIxx9mx9lZdvBNdnObFDZg
u1adXm7N2jAsghizXsoayO3MnycBYLEGenIMNx051pqxiN6oG8OewLkr1Yco0yf6RgBZhrHUVxgN
mccxbVPoA9UfIP/B91s3bWsRsQhlWlBJJBzEMiqLe3AYvvoFXAS4lX+/3GVr5S8W6QkAH5iq5F3q
UHFkeOPY51b5zCgU9a6qYKnfrobBxlsnKohq/ykS7XdgKO6hknHdsvAf9B3xjS2juEtV4z1pt/pe
u/U9iF0bxa/MqHAR2M7EwLPXTg/suUceAu53R0l0sBF9K4vO0m6HdmSssQO3UhD3+6QZhu/hDJFn
6NQ4zNtCb6+McHj+/V3w6XiAnXOMBBK69sR2dgXg0R5eEXO9F5J3W7u9tWoWMS6mhuR4Heuzgohv
EKB4nXz+Zuf1h+um0SK0R8+zVeChq1rC8CpyXpKtGttxb5j7jdFYa8EivBUdQ9z+w3uxhwWjmsOv
JZvu8zb6dLkFa1NpEcllE0LymXpdZqR3r0qLpYxELLtc+Nq3L8J4KBTwrcOIw5ZvoLivTlDZS+tp
3gDFrXz7Eq+mfKs1hddAddCFPI2rvK+xduR1GWIJVzPUKXHx1MOv2Yy3tPZu+MQf5dhshPBKkC0x
ai6eOYEYtqB2OOXPNApuIBH/kePzdzKXc3q5/9cqWazS3J/aeCSoRMbM2wErfoyi4kvAm59WWx0u
17Fwc/y/3WNwHvx3kTwIt4OI0AQZCIdnTQfwLzj9cKFp/J/e5NzJEcI6bUFPeJypdhOlYs9s8UKs
XmZNbm8dUlam2lLHaLI8ZFwyYLio+9j1/rNFwo9d7H2+3Mq14heB3k9eB/UN3oHK7WWF699rIU52
s3V9t7KG/zEQfNeHI6SeghIWgdnUszR0tbcb8w5kITgQuxG77+C/d7kdayGzCHc2k7xTGvKcMRWw
fDYPTXTlLvmPhOG7NkywHquBW1EZbUZ/SFQYlNDYFTqZShcXhJe/f2UcliA1v2p1W0EvOJtM/2Qh
ydaUvFqi+ni5+JXuWaLTNFCpdYC7B2SUsTs2BmYlAI16G52/9vGLZbtwqY+9jAvyJHFep7J8Bno/
JZbYmKNrH7+Idqoh1K5s2mW+y8iUuhWP+12BJ+Rq4/vPBf1jW75EphFaFNEQ1SqbtfWBNe7HWgoI
V/FMt0N6eQDWuujctneTqGa+xI0Aqujy8R7WR/d8gAUl23pYWyt+EcbQrM0bOUJjVnnhD3uMsOeP
3P6DU0xbBkFrNSyWazccbX9kmKDDZDqI0Tu3hRQ1qFLxxslrrYJFBIO/bfW6o2gCKVQCWv1jTu1H
quKf143AYs3uFRlgH4oRQEK9HY17W1GQ/3P3ujm0BLnFU1EPpSxU1lbsM6Dfz1KJl2AsHoXcepdY
maZLUBse+ZWNPbfKbLwF+lWNY7u801FzN6ktQv3KICyBa7h27fNgsiQ8hKLXoAjuDJ7+60q+XTUG
S+BarklTFVDrzAL0VRLLYkoKPwKRj3TX5VFybti7OOu9Ulolj2VWxfqT1vMH5VYfBiv+dLkB53D9
R6ZYotJsG4dDCObLLIrqgCW0hByjBaWul8vFL/Qy/m/PsVSqKMu4nMfS4POl+DSHzZOK4MRodd89
aU2pzYNPLHSHXSshs1BW4ZDgxsaBR1Z5ZfsWUT6WfpA3kSezOYbhptORh3EqtvC5a523iPDBaiPu
ay6zwp8pNHlCT3LxK4rBeb/cfWsVLEKcGG7HeDWXmRFdLzLHkaAv5jmRW484KxUsQWkG6pURLK9B
6vQLG17eOhRDMsQhZNUvt2AlxJeQNKeBuOoUWyIr8+knbi7vdNB3O+mUD7ayxeFyJStBvkSmhaHW
kT3aIvMq9clnBkrLAdRNPZzrN5qxVsO5ee+jsAZ2s/NAfg3nuf01zhqWD7NbfasMJHOvrONc97s6
NFOBmjS6itOSg9qvQBR1n3XtXAW3gTjE3+XXLp8aKxwEPKQicTSd3cHZjNON1W5tJi0W7NEbPSPq
6TzQ/vxq87w4glMptiSF1opfxLGHLOu7BkMct7nsDuEQwW3Lz3mwdYpcm6iLWMbraMVbMYosCtsy
63ClqaAhwdv2m1+QK/eVf+wd3g1xWDUuYOoK04j0L6yATkE/v8ZRt3GKX+mkJQ6tyM3k1XUhwa6P
v7Z8chIKZ4KN6blWePT39JGNCSNraOCch3PqVwvGV6ehasbrps8SdibgD1RC+Zlnue3vcKNr71Ud
BOnl/LD26YvoVcYC5qJG4RFklpMCql9VuwliO78t/GMFXaLMJNOAZ0Yuz8rSMOtTEc6ObJKSq9x7
DuzBgy0hzQNY0uRhZJ66MIeuq4zdQOwcMvjRaZBu5VQ7EueTyUC68ab9NJlSfdNR0EAnGffdWCjB
Ni9PzZQX6qbQYKtl1lxS/wny4Xh5jaGhNH61IZ/GXuKc+/0x8DsYfzAZ2OYw6dhhKezDu/aLhnJg
/tSTwCq/20VQDT9hNUdxk1f1snkIcEXgwO2rDM1t7/XtlELUUMOEVsEJ/jnWjWsA+c2lOjjwph2O
uIaFQ+gUj00LYoAIbHiI5GV84rDjzJ8Hralza0MeEgIMZPCidmM4V5LxH6vCd1EkW9aDCxGjx0FW
TfxKflatdBKTD8+X58taBeff31VgMwUOeSR4pnrpF/vY+PwEJ4/hC46FUGK9rpLzZH1XidMyZ7a8
UmRB0cAEhFpM/BID1T9DC03aX65kZeYvwUZ9I6fcoj1mPql/AzJ641vddYQGmL7/3QAxTGqUJoS5
fMWDj61ohrdqtvjPhpjpi+Ee/31VG/5oM73rqAZeFpioHs8sQB0SPrW4fTb8uu21u1i2AKCFoZWs
RVYH5ddRt4+xcxbZZdedD9xFH414MdS1i2/3hxyLCvSEeZzNUbwxvCsTdQmv9EfgupwGc8iNYw39
H2iPal3+hGDBxp5hrYLFBlTZhRdUeHbGTVpZJhwrljdZX4NSfbw8tivlL8GVJQjvYxvaCGXbjgE0
t+oDqJjsyGEncN3KskRYQmXLHlqo9mYhXvVOM7QecNhXZCNVrNwHLv2MVAPfiBHiKFC9VOUOOO3y
FiecOYVjtHsyHpN3g2NvPMuv1bXYooy+nL1xwOtqLeM5gho3C/F6aAXunaxmD+KbzPLPLp6T/nZ5
dNayx2L0J9HWjq0LbFci/nXgEJlnjF254i+xdiKcIOxeYFH2zNnkYjj7VlmTfd1WaAm0m2ww432G
G6+WQ5CYRm1121ed/fmqjlkKznRlW1Q55wjrdghvaOvZX3HINRvjvNLtS2RdqBs5Nx22olVe16cB
LqJ4T++3IIgrG117sbi5Xj3E7Jzxoia6IbV4wCbuq8fM56GH3M11/XNu2buU7ShHDxqH48wyrfeL
glDwa26GTandtQ5aJG3Yn7YlLSucWoNwtE5VDHcrO58mfwPnsQJ7g6z1398PZnKeB3XUZkBs9dUT
a42B0UjYumI/ddz6WHTNgwURMvcQ9GcZvygwytxQy/f5xhz4d2KEUdLfX9CVpOWkdZoMGeYhHOfb
PHAzuumOvtaDi1SiQhihDiU2rZORNNpZTYkryoa2m07VaxUsUkdgezPOOtgc5J4qm7tKdzAvnrXs
t15b/12BvUTtzfagQLt22wwaogzL3lRC77ysyBhvzOG1EVicd4JublTrooKuYG9dXx3pPLyC7/Hj
mhCBZvjfA1z3jenjYW4zodpupwvv99z7W9++1jmLAw/8h52uq8ImG21yqN3qxnW7jR3Bv9OHHS/S
R2NZdjFBACebJ+BmIZyQtdT9ENDi3ircT9f1zblZ79JHT2tVOGDpZRD59SBwMMKiqVDtVVs+O15k
jymE4lSLsc2Y4fNdYTt6P/dx+ZFE1D1c14BFeBUaL5yB4mhAaZGjl1MG+21x3S2CvcTPTVXAorHy
mozwjmWGzOojL8l4pOHQXifiZC+RdCTWUOWB2iR2TS2cpCGtnzvuizTzdUO8hNIp0RbwcWHoIUKn
u6iPbXh0j+7T5f5fid1oEVzxVJlxcrD6lx4FiTiGWOp8on1JzH6qLR7+vlzNSpgtsXUQTMohg1og
iwaWJRLdxtG0qywbUn+XK1hrx/n3d4HQWKyTY8yazK2H55o7+6G3nwsnTy8Xv9CM/d/beXtpQQat
kj6yYdEBNne3j6z46LQQwiNNalO+k1wfuE/ujZf/tjmMA9nWfcxasxYR2JZRZFXAUqbd7DlHr+qL
w2gs8dJSv92IwLUqFutnzVpnsF045LEhFwcHbuxQXvT8rGd+dOXgLIJcwOjPzpu2zmBa/YPL+ta1
gPY1+bxx+b/WhMUSOhgILQ0GH45NP/wawUQXX1noq8e5jvl43Sq3hNdBpyjPIU9TZ7MKv/t1deKU
vojSbOykViJkCa8jo42ndFBKQYw+O58r6dGP4dBvIRn+fSKCdc3f8cHcrm1pfh4Cr8zBPYCCqaH9
Wzl5PK0rCx52bUM2ZlSAMv97zwe9/r/r4m456FmhKdjd3pfMZrANVKDsOZCpgurO1q3KWo+dZ8O7
kI+DOTR+hy2/M/WO2bMB2NckClzZbdAdVqbV0k07GqdcYPuMdtDA7J3KI4+dcNVuhhDBlaO+iG8T
MLw0TNLaQ25U85vSduwH1xX+FmPjD0/8X2OxiO4Adrs6CAZMK7AcGvBJpe1DlQTajyCqOP54oFrw
bo/3dzg3liqPwKsqI8pfHR/sN1EXYteExHoOCx3hqcsAGdinIY2t+k1w15kOk5jo2Uut1D+8hpDb
UUD+2DA6grE3TEk8x5TRxG4YmT9SB1SlDyqns3mkNgCxD6Wg1rz3Got29x73VLzz3JyPPy5n7ZWJ
GCwmIsU9p+Mpr8qkKBj0Ii1MQtfciLY9BFO39XC3Mk2WYDHHLthQqaE6ewaxF+CWyWNEC/1Nl461
cTOzVsU5BN5NdTuPw8IVsko77VXB3tS6j353RMz9kU0gr23MxpVqwkWe9udAumcZgLTI8ewIf574
bgrK5jgRu3y9PCRrVSxSNbVKb5zHscr60v/c5TZ8CuSHyjLXhewSPonDPwzigqnKvLkTSe2Sk5z7
t1huHTZX0ugSQQn5oqaYO13heqetXfCtjOrT2AC7sp8bac03ITju0amLrfI6dIm9RFU6ElY0ZPQr
XOpaQUqqqT4UsjkEAUAIPShlG2voWqwsMhGwEsUwBlC/KRheRw6Drx2g3EAYYM0cudC43nzAWrkz
gOb037O5oLi3yVVdZXbzO4/eAJNO+9n7LUpvr5U4VU6UAgP00KutC7R/Pzz9xxoRJtoOriTaKptb
60gduocWT2L39m6WfaKdJnVredDRtQlhMcdDL6+iuQ7jPYRxwh6+OZ1/4FEMKEJQjLW9MWArkfQf
2CDKDhhUWvaaD+JOc0Z2cuDtU40d9sa+bWWFXUIHIW0mGTN4QgtDvz8EDLrbzLK3Dk5rpS+2JCPD
hak3ODQLjAcBcGbYrqyL35fzzFrhi9RvB8Kp67DO987IbuzcSwgPNjp+rejzgLxLxmf50A7snXw/
zwSUKezIHZld/uq1MT1X+b5oyPqxDiqz+4q5t4r2x1g+qXJjNVwrfBHhwFFiWxhAVlOUk7wBP7E8
aGY9F3V5uO7rF3Gd+yEEXD14PuoBYsNRK7oEXsR+ClO5X5drWEsd/mKFggKvyn3I4GRtq365TL6B
n/gASYUPSnuH3Aoe9UhhOm/6X43YmqcrmXEpmFcEYWGN7sCy2rj1YeS5vnEksmPnFc4OL5LRxiK/
kqWWMELLaLylNopBdtO7VR65z8f8bvKm1IfpAYAod5h3M5wbrpOttJeYQl3acug8Hu9xYWRNh/bM
XIHwY7Rl370SJ0vEVMtYH0QOhV5/PFv+TVS1Rh+gCA3G7eXZsFLBErFIgQWWNWljvLQHd8XoH+CZ
8OW6ohfpAyYFumgK7ITqfgBVH36esIH3ny8XvjbQ5wB9F+UjKBgzL3i+b0T4OZ9C+F68RTCxw2WI
17rPoxng3L6F1lnrpEVKmSGH1Y29gC+rKex9T83wO1dtvAXsW0kqS9RiDDw5CSs/3keEz27SO1Qe
LO78HsZ8tpLL/bXWhEVeGYI2b0PpxSC1z4muPjh8C1mwArq0ySKfkGAG6RZMjswx8HK4baqy8b6F
gQYKBQANdUOND9iwBa10CPvO2o4/TL3iMg3B/O2/0XlSJOuxo1UbjxlrTV1sHbQlHcjP9OfzoOqL
UzW2DRxdwhrezZf7cmUDu0QZqr4a5jEXQzpwCGJW+fjE8uahytUv354Og9yicK4kzSXQEFtG3xNe
g3rgqIE9ln1flUWbdIN1bEi4QZZaq2QRpSIcSZf3qGQc4DJsNc6DO7OTmZ3X2Ok2Vs21OhbBSugA
dZYBZIDSnQ9tOz91xfgWBv4vXKZ8vzwmK4O+hBty2IXDUSjv09GlTRJZFhRtNLEP15W+WPaLyFQ2
sTyIwYCgm/BKFQ916PWfL5e+Ev9LSTx4uQrPCWSf9nbXJizIgUnrY2dHIzgBXa5irXsWMcrU5HC8
TfdpDtWDT4IpKHoF9hxu7LnOr1T/uCFZIg1nn06yH0aoHitM0KGDVDxMF10WHVtBjm0RvdJwizy4
0pQl7BD0b2+GaXyXsthpDr7dtjvc727pE67E9lL+zptcb66rvkslL1Lf8R+IB6h13MnfgwO+Wml+
Xh6QtXrOv79bv4ZJQjAuNF2aO/UzCwo419DbWshH0pmXMyFoI++v1bMIbx+exJYnMTKT4zwqPCHj
lfe5nqwqCdt8b9gWWmRtVBYhbs2ikXntQWcKXCbYdFG6Qw7e0lxbiZAlKGsG9SRno+rSULjfWU0+
QOriNxfFxq5x7eMX4U0b2nAuyJD6MQ1hNEiA3Z9znl4e6pXst0Rl1U4FzCXH8YznsAJOjRoMdFiH
hjUHA4dJdSBKuFu682vjvQj0fPRy4pRoCtwTfkBK/x73hW+jC4OyaIxOQm8xHdYatVhkBc3Dvg9Q
j9Xgkkj604MWethVNDpGwFZd1XNLvFZVIrFEs6vSSGiV9CV8nywlxyTq3aeuyTfemFcm1xKyFUPr
oW98X6UjrDkPDY3chFlhfVcYZ7ouCpe4LQNjyWBWk0od3AUkICj8mGGn2hT0cQrG747kW+p4K8O/
BKvOtCEzxy1nGsfwfKsscdNUdgmWUPEY9vXvVo4bB/iV8V8K5bUhfKfDKBcpq0aaCOIXMLMTbaKC
USVK2xuxsxKZf0wg36XJnJBaOWWAanpJd3VROXgHKYeNVfFPMf9Yt5aA1cExcz6oAjcnwBSHFV47
jXeoCj7tIBB8N01gjVeWfvWJPoHO/BAzIg8QQFWwYfUPva/tK+eH+/dqkHuoagBqPKWy/x14EYOc
nXgppHMvIBEYwMb4ckCtdeciO+DJAg8DJo4PxPKTeLR+8Lr9eLnolS3An9uGdyNVOa6TV54MDzIY
mh2RU5vEk58f864Zbkc4Tn8GYtzNqianh8s1rjRmCelzaoB+Z6jYHeZc1/6uc5ye3wZO3UYbiWGt
gnNT3zVJdNGAo4SIDxGNUt7B49i+ckO5hPRByk72xkXRo+tmM+v3cdjtr+uWc8S++2o4tbAchszo
lrPkV1SAmtTIIdyYqSvJconng/wOSCSGk70GW8Bvq7tWiSdcuG9E5FqXn39/9/G2DySX1zRkD32O
g/bdR9KyD5f75U8+/0ew24tV3odqFlVeSyCEHv1y68n/Ce364WbI8/iZd+ObN5VfBqEeAlgQZ5qO
w1G2ffVcQSwpHRpqJ9rAZNCph3FXe+SDFwduAmfDLf3ElYy6RAG2wpFlPfAQz2pt+VbLGu+CszMD
qu/IG5i8q5fL/bBWzyIHMKsSJJry4NAIqzuC1mvaX+4A5s6xaOaJ3vfY+WzdDbjw98TI/avXFxuF
0Lh5O5ayTmmnp1bvnJrVrki5D2JVl6jadzBLqQR1b0eVG4ck8eBwiVOELUjuAizYS7hq8FoEtDkI
pygr6LHKvHOOXc0C+dXzJkAzcTFW9lViVDGpCZwS5jm3MYV51MPY5ZMTnDR0HySAe/4k6k8E5CL+
kTstTIFHF1ZG0CuyoUvqlY0NH8XR6aUWBzMLJyz2Ro4TLOtIzHHQyBm3Eh1G5Y1Xef0OeADxyYfT
XlLXs/qi+Ex+w64ADO9wllZ4C4XuJodHZuDPSdxqh99AjozeiCmw700b96CiGqZx6GviBg7GrZ8T
9nWKHGHdtG1JiiEJuWI3gGAF2dSSOhtsqh7dzuB1rGIgocwRrWBa0XhQrOWhaQ643R2KXamn4uBb
M0kYYaeaxvMbBTL8Fb6Vu0gXhzpoTzxS/jnEYm9Xs0nrfZ57zS4o7SiJBntXBySFjSs7QfhqzKK2
cw+Ape4r4f8UytxRMIR2TqjvvUkefA4Mej5OmRnrTLqx3NujcnYsCnedXeKJzdTPNHB3Sv50u9uS
TzLhutsRiCfDA+4WyrBwRTjEkmadrG+0eYayza51StALbhuOFReK1LAUZTCVbiaOlQsutmH1lcx1
Vrl2txu6Iem67wXWnEbhr2T/2FX6u7Z+dE75E3YO3z3rO0hf97N0H3QkElG1OzPZh75GX0E4bAAm
SXwdx584UQb6eXJflFE30FNKlGIn5qLHhEoC86mLxZ7O3V00fp4K+oA+vweL4OTr5rt9diyHvxOm
sWGJz+Yn0BlkcobN73oANnTN2TNwvlD4ygN+1DGIyBpuvQ9O35Nd5OX8gbpFngGA7dVJUNXqRITv
mT3mJjjMRYldKe4IVW9idHwn9maW8QO61k4mrHpoA57mOSc/POOeula/lCW8uNXk3zSqvssN2YWl
9zDS+mCb6N7Nxy9qLD6VdPzlBX4NyWyxB2OwAh93AinXoq+uKT4Offfkz5hyUnpJhEeytK3pdz77
35zWeoUb6fduju/rkO24mW4HW++p5X6avADaz43Z2Ta101DStwiCOaBE7yu3f6hZhXnRjD9gud4l
sEFLCZP7fHhpYKquoLUroPs0+uC2G+9os+5zFTsvMIXeE6HCxHDx7M0Qso31ve++OkF4gJdDqkv/
rnVDPCSR+NM41fexXT8XsCQxpb6rwyj1xQiXDbm3mgoPDicviA+W4zzUtBFQ2O4eOsgP0Q6GuNQ+
cbs8QtAiZUN0nBydQa3ktqBtIkvnVhb9I5gjxZ4zng60OMFIcccq9gXhlsx1/lgU5jW3uz1M7Xaz
86Waw6cQvDgrCBPg6XYG6z3SIAXkrcW/yzh+YJCWs6MxcdpHwvmxn2GTWIkUOM6nobMOQyAeCkwp
JtoUpj/pBKMKp4vLvRrqx4Kp41D/CoMfrld9Bm8ma1kElhp2jZV/4+bdLlDk1WUUJ1qaeM1JxOzF
jdyTLeB2U+BYBVOEzCWq3IOpeOd69qGCn1AiGcY0UlN9100+TQY3+m6c8hCN/MkbwDgUo/cdUtm4
ZIu+u0I8zGcvDT3eFE57Z2J2UDAoSBq7nc4Z4yNcsZ7aaT4WufvSaCyl1ICECG4qtvNuXKTEDp+w
GkETZvI9eG774hAMdn4MKZxE4wBcDdE1MCOoZ0yKYT/i7LzXwciSooe+3GAR8mWu8vYF/m2xSNpe
z3k6DG77cSjx3pQAShM+9W5EXkqt4ygJp3Z4aR1m9pJyDH+l6l3PQBI3+U/fKLVrITcS7PB/B/4y
NsZ6Is4A3WQm4baalZaDuG7sDux4GlVhxohHX0kDO5Gd68ccpgW0DmUS+Oicz/EEr9MEpAToiLOS
hA0Y9SLvk8jrh49kHNvPTVxA49YhSKn7GXJqHL7FokmDzmb1LiKe7m8nZsxTDmlcLzU58EQ3Pg/q
bxEexd+iELdsXCnvgRAYELuak10+1dhCjVIX7aHTg7LSxomxnfFnp8oay++/eRbg2qEh7AtkfF24
l9OCv/GWDmfWP9nRcW7v8olFO9M07Ym6KHHv6tpuT14tB3/f5FA4PQWlGeM70eRO9Suw/G54dsqG
vOgiBq7Cra3aS3phiW+dpvpbnrvt56jqbaQJQU4a76b3EPQzOhVY9X+ZWozOXnYivgfJ6a1qYuu2
D+HIl/ad9BFioxUP+7qLwB8FFsu7IQ73D3k/tOpQ1n2MXD64n5kblV/mnHKETY0F86XvOn7qQ4e9
qNm3fxQFBCjg+ES1dzc2sfxdNJ1np7CEGr6AEql/saZU+3wqqv1ct95JWQF5qJh2f3ruSATG0ePH
wrHNA8Mofq0Aw4FsXK8eRph6/sjtqSdPc1vHWYeF6akhgXyGZkf7Yhopj2SIFWKQBFG763mAO75c
K/uYcx2dZgpT7JE00StDUYjSUGHfQLr5UwfcRXkTuUF4kqVke/jifFUO6dq00h4Lnnms2Jez96mb
2LgX/dFb7nDohrhzT30HP4fHAUrDel+PWIilIRzxReIWC5Mh9WOgeZdacDH7QCd/emsiR38inR1+
5D3s6vEC4B9Y206Z6Ck7QIHbPcZ+aB6QMMdvwWipDlYUU7mv+j46kgLfZAzwa2dD5F0cR9YH34D1
YYISgN4QvYj8YVlmh2Vu/KS005Z7Xhp/xEtNGHt3Mx0bf8d6Xv/Ws2ye/LIz0EYf6W07/Q9n39Yc
Ka9l+YeaGAkhBBMd/QBkOjPt9KXssqvqRVGui7gIEAiQxK/v5emJidM13/lOREfUiyuc6UwQ0t5r
r4sTXwRTfRnVNS1Bs2Sl43TAX5lwgqEDrDNEd3YMblm/0hqzGex32YBknBs3TfN832QJ9eU+zNh6
g9fMfIJLiI9KyEin99VvGWEFasfsy5znyZtuJKmvE8KKFeTFyHZ7H+BL3VRIJKSizIii27nzTcwP
fkCBIwu/I1jk5KHMDocdKq2o2DdvHjn4v7agXsBevEw5nMKOsEnHMLTuiFKFMLWTvzUWqosKonc9
KfhOinVbD6E3gCTPOnHLOh9MDDeWXjsQ8PIaG8RjA8uxvuzSDodYnvXl0Ay2n0sE3UV2KycT1WuR
JDyOUfAO7FPTtvE3zdQzh0tQuagpkmg4J/mMXKttKziTKfY+J/oX72M1oADMlJrOSoKhu6c1RwEj
o4YeBA9LVBKU2PqWDWw21Ypd8NMwK9ncubbjZe53Px/74E0oETFMou8oeNZwJb3K45s84yJuS4iA
huQuEy5ff60rIgyfXRdBIeGoXfLLEDs6J6AWwUJ5L7e4z5vbRq+deBoTJOiOhRmX1d65LQ5X7DFZ
OMZNS/XBNX2UX6bV8ahC1CMjn9xUOziZ4WJ/NYASM9SI8UYQtbawzwgOaLdSdcwB3dd9+135j1bO
iTjLb5J+GsaigWfWXpAhHt5Ih9Ki8rVEtnSv/c4rm6Bg7AkKedAzhya/z+FZF6pBGr5f2xl5W49b
m/j1kASEYh8yhAV6XHOv/KHrsyCq2rG5Ow0SHr9VGIfmF3Qia3syPW2nN9ybAO8YhDuuJWtqspYS
D/xWksnBSE0RiwKLgvEHHi1SIDvwArZUHqH/FLaElnVkt0m8ZPo0QNe1Vohn25N7BC2Kd20HbD4m
tPV4GEwa9cVmIKI/Ordt/BJZB+iLk3FJKrhXZu3JzuM6VXyqfVo0McU1jJN6/xbBAU0Xrd9reeB7
vPxWjtEcyTo81T/2sW7e8GDxsZrgrP2QWdbugJ+dHUpYyvRxsUGlNZzXZRWkzFyuTYmMP1EfIf4d
wxWSGZuVeGmU/Fi6ZDAlRBvovE0yb58RSomtW8Km6H03if+9ZGx/mxuql3LNWxjx4cZkwwkhT0GU
IrQRHBi6eL+H5EMdF2jHbWW2TGTHtja6rvYPe4MCa4OuN7mK1rQa+06SWwaxPC8gKcPvKIRKNOcI
7kvzwecmTNXqM4TM4B1dd2SIIwEN1uLBoxc1zS37yfmCxoZjtPpN9o1DV9Cx6GebTizcmLTfolPS
IK3xhLgE/ySbtDOV1nHTfVjqx6QQfYztTaWt7Ks4babkgbpO3tNxiy7geu0/ck1h+eDgFbDB+CEv
QTNEfQdD/MxdVOaS+DgtVPICPqrsC/YL1R9lnGr4F+tsux+nRXwPKIuGosbNrCtPZfJrEF7v96ox
03oSSRq/zAiKyA4NTRDT5bxetnscQbsshnxMfRXoOqZlhDJDnmrbK5Da6CriMqhNvO9zl3FIt+tJ
QGmd267IcBfjU80iFFoKHgHbXRu3gt5urMOK9TrpzHGfKR5OzA+T/J4tkozHYVOTr5SM4vFAGSi6
x8gEkqEhwnujgxhBnW53bOnwUpMTrJm3LpYFRiB5uK89mW0JRVeyH4JNlx2naa/tJ7i+b3vZ7WRT
oGaSuD8yxSStBAhdohBRtL81nc1lhbN0AaM/yejrx6p8hDAJXutt1Bt6AZ6Wfv8oNeMCBXmyFLYh
cj1hiwMZt67z1pR51hlQupOYxgWUR2lX7JJTedOF2YgbYXOwBJzDhSt4G9Z3q3u7VIuD9We12AG+
GJb1oOKnGkXXpWtrS6oEx89aibSelzs8umy5qBUqQRAiCcLxOE6lLyLz9VAmaCjRuca5fByXmtSX
4cNstRASzMnSDon9vc+rTIFjCHPNZklRfXqLJavT2sOkVmBgVRKRBDi+qyF/X9kShiJBD9efO6kG
cdjxvOsyaRvxiFTQ5TX4D3F4pNfhzUWGP3UBPKg6itqlmKjjAvCJIsB+YJSenocGVRJaX2Q1Ya/J
qHoB4qcbEN26HdQDptK9uYpoiGwREEg/S8BDi/BDQXfzsQ+4VDZ7V7RSf+zSbt0Yf0V05gwYBQHe
XfepJaulSHM2H2fnGk0LWY8c92b5TqIlbn2xuGTqbp23qtaFRxh0foJrCMBdD3sGdc9xMOtPuVpd
enWov+2T1dg8z9uyu/xm7eFnXU0uluGOIVj+EVa2yr6MxkhMWgIm9wy2MqjyftRN0qe3+zZm5B64
0yyPQxLF02VSa6Iz9Op6cW3hPMuSH7ZRjX6gDI4ZZw9W6nwdXbo0kNkjWBXtUh6Kyc05PVOW2+WB
2ykavseNz/RdqpkFtDXUva5/GjfP490K2oiGPCCo/VVGtF2edNfz+h7i0pad4T6U6us6x0i9PnQr
0SnELBGTv3YEBXk0tfO2vm+I425Qg2Y0aS91uwRzMiD2xKqAYmEjB2vgFFNsWBnx84Ai5MLink1n
TMm3+EpMgzDtcqZRhxIPeglXTb2AExoiVtwv4BI9jl0kkS6m6CGUZzi8m1j/6OJ+dE+JyRD9qrJG
02eO+Qz5TSCAiM88SgACLDMex3eVgc7fFqIbu+Z9g0YhQgXFps670k4imc802sj+DvPrejlLUy/x
w7A7S2+QauwfxbgMZ4sxy3aHHiGtv7FtTOUbmTlb3ogPoHBj/41WXHTH1A5AzewGfrVFndJ9JsU0
DFH/kIll9z8jRGAykHLoAFlnJfOh4boUTq3pbSOHOLx3szDqsrAMChUgvG7IC4V71R0H3ajsF19W
SV/QQkt/3FBrb4+ERln0QmycycvU63a+5g3v9kpsNRmeNMwY0ESC04jwmMKm0Jxk13bHUeoK+MLq
vRod2T0vM5vjsMPmHpHzIi3pNaazJEvHIkMZtwFOQYogmg4GXDQ5Ke7S4eTBsE6qtK6jrhpIZuS7
To0D0ME86ad7U091nBfIEvEGbNF0wbYGKqKht5w2yfZABwJz+d3UWf7iTQzHtYx29fISsTHDshMk
AiGzSesW7sac7UBNsf3vt0aPY+QB7fFZY5aouha/wBM7X5dmxmf5YMB26joh0tm8oDKNlSmSFnvo
BWZ77QKKxvCxE6gZYGhaIm0zZYeZyNiUCDxZu7e2A0GkvxtWOYccSAsW3qvBg8Ze53YODIgewenN
SqHZSN5gIxY0q9QiOLZEkW4aEhxCDFDNaJv77abzeBq+cjK77RiLTtMSpZz1l2hUS4tySK13Oepl
txSMDv12ybTLmrHs0x5DZQem3FKxjNL1FNmw81vMnwX/TFhuVlKsWtLtE7yR26UvnYVfyV0STR/h
ixizp+Gtcyi1XdlL3WJMzQJi7G9QHiagpiyYgj1McSrZtWYqd480bkMLthK3tQbbh8HvzRbbYDp1
zFH9iBuIzNSCEkXbpT3yfmjaAWcVbYB0ZGM/8BGodje7u834XBUoqVlzIC2dCL7YsuQHyN1WrMQP
EAOxCKk1B+7zxZx0oiPgq2xaFIokAzOP+gMX3Sz6uyJWYxM/NW439nZbUpJcYD6x7gAKhglVxNDl
fbVI3rAL+IJsPgBWmH/KvWfZBSVqT+4R/mSXY7ePvsU5Ds/iizR7PVUqBuXwmdpYsffQ8ygrUYZF
8ck0pknuTNT4COkiIQ7nOOcdQJKGtvnDxFYGqG2JVn5gjKmKTpSd4Gq2dMcdjwEM7jHbxui5p6Y+
qYZvU8ljUqeQ4tmuuY6EL68gXKCvlC0Qj6qv7ZQeA+bV8tArN+Jp71f0laBcJa6I2rTfnyTiwekB
ad4ZRhZAMKbDGiTLXyBNXfVZ7KRufi57AryhS6DJLSQe0eUrgbQkPo4tl8unTqAJ+CwoTffnmu6c
HtWGxvmMKDTQMSDHMMg7GRLWo7JPFtDsiU8BpsLHIsIpP+ekZHYLyytAp329h66N0aoeSCOPaaK3
uz7z3p4ZrJDsqYGWsn8A0DU/jE1Q3UF7TvOjVfB+O+KAi2yVbHBqQTD5npHSWpTCdeFGnbtKzBnZ
fg6rSbsDJsIftBTMURa0cBmffwOI6tojipjFFxC6seFWLtj8TvUgHL2ObZSRVz9GuXjteJefk3EF
TgpQTR2EUGCz+MBUcqdwjMiym4dGVK0fOSRyft5b4ANIOTthOBQNBfy7+uF+blJMZrYxSrFfz6sH
jog94y11MB1/zRw2xy8wwETzWowiq+Gzge6pq0xg0FzWuU6+6AZn/EHCIOrTCpcR1Bu53twTOObd
+EpEw1/RtKAH8fUCLDOXTMf3buqV/I0sIC8/Z7navs8NnC8Oq1euv1kxZ/rgv2O6crt4kQKX3tJM
3ckVZfZtx7PMokyQ4/DZpz1wjiTuVfw5dSqYpMi7IBNe6IZF6/euDtl4aqjpJGTopHanBKj+75UF
hj2P7p2VBaT7fsYIBQzVuQCzRj+seT1fV7zWFU6zAA4HYskf3ZACu9fwlPuk5h6jlk2u5yEs4p4g
XewppqtjT7GLMRKI+ZYBC01n3l2gjd0nwC6C/bJ5vd9kYc3vepLxbyma5SPffDgmNUA7+H4CFo5r
QLVLbjE6oLCqmjiY+knu7B0mB/BaCXN3zaDOO6b4v2pJ96wyNkCe7DQSK3cGBtvQzuzG9SwHSkn9
0wh+wdc1YQLMg2jAC8Efuq91rgEcr/3LIANUFdC2/kqUry+xwcjJyP2r9GE7IMpqcEVqcvmLrVnz
rfFpd4zEtKAhcfsxqpv4Lq0BsxQ7Tt5rl+VswWyo5+wIe6TtNkoIOw9DDFemMCWIv4PQtVR5Lr/j
dkbfWpn3EigNMojdAHdpH+8gzNSGzr95PSBhme/r8JmsS/8w6tnfQA+Mlqoek94fo3jeWhwMysSl
ykZM3BKFiFZIA5JwyAUnF1Co+ZnEW3OKG2Zu6nTSkOzx/ouZdndsXD4d2gZvU7RQ9zZAhxPWYpjl
93MU+qwrASETOH+q7r63ernL47E9tcMKqAXOfdPBjWyqElQuqqDrjhhu06MdWGcbPXDTkSsBvf8O
8Cc9hPgDJFt2+pwsfXPAsZLd9jGlALxalv9s+xSNK58COVLayyOyXNJnsTfNQ2dS2EjGsah65jtR
JIvbL7Og/tBonR8QnTfAf1NxVi7DkLYFmRh8e8cFRi0IpQodfBByliBtw7Y3YeyhSNuwdt6tWiAm
bQDH5WjTihwmiYdRxQAFpc8+oUnmX+pWNXmFLUHrMk8T+sijOssKuhnxo4ngFobR84auLmiti7nz
WYF+YkDaU77VVQfy0POSz2SDvCEev0csClfMD+S3vPX83O6ZeezhmrYeJpgmVt207NXcIrzepxG5
IqRt+B2rj1nWiPvsjcOpmaFwRtvJ2XYGxh+DUeUARWBqy2BxX5hV7YCkDNzb4Uak13sc3gh1pFms
Ti1dxEuiSXzL+sZCb61VKAXdMvoRkAkccug46KwawkSoXrmrNmQ03c21EN9CFsxVthij1V0vLnEU
6FhIFOl3EiS/Q4CD2UXtcEmGYylmsBomZGU3Nuq6xYJ+BSSPpnMehfqZadWWOSOhWtB13EYZtY8Z
OpYvdTLC3j6CxwODCKdhOlRpSz/ETUD7kqKHVf9dhyDErQiDRemSMFjgR0TUn9toZPemybqpmOt0
u5NChHM9DRtmCzjynySj0TNhTthjJkdMTmHTP2Gco91yAvb2AbbGI0oZO85XizrstPSdu99SNj65
ljdAgzElpTHcZZxprskCcv2Ks+CGU89BOWz222jfwV0CyhtzrMJWN6iAR9YCwtf02Ga83YoZWSll
H0x/a7N5PW7Wf1EWvGECMAbdgsnOKeTZj/uuvquweVDMavh3txO/iRy08Z3LthJkhOWwYp53Q/Jk
LQ3O17t20xj77tHrgj9z6NCpECRGve8out9GUIfKBsJW6Allf6R8R+IqhCTFnNn0BBtDjLYjjRBh
UofxZtJiPmoIoO/XzfUAVay8UO7Zby+H6B6y6I9ad07de3ALuaxDSzC+z8gh7/b6Zl63+MOVZX0M
WbvdpyKPgen0SaYLMrZDlXJCC3SerLKiH++8GNPXqcF8G8KZ+QT4Oz/BRHR+TIfdn/Mob9Cr7T2K
oXx5HmuEw85qw8Rob+rwS7B8Pebgp5chG1w5oDstxYrkC85yqKhnFZ2ibTIFETnFEUtqgGBh/E3H
9TlDTj1U9HQ81kDrX5QOWTEpILoFNkKJoTnQ1HhWn2IctEcSY5pe7KKmzT0AvAkpK6Qd6+sAtyr+
iKN7Nkd4mH6x6IlVqGCHVy83ydw3+NLb3kLgW3RrnSh2QCXF47MHdJd+4aQN+41KSVjvSZf46IvX
URiPS5tuE8WsVXr1aRSLl1eG9CT09xDVqu28Yb9fdIWZYCBIgh0BQVX7AIIlgFOVCNcX0C8PMH8W
XHU/M4Py8hsMYLdwmHlmsfPVccAtyhowFxpgEzezWAFgoGhHAugdGhnfXHEN+viwW8SzJqBkSOzB
xWzFQm8zD5+/zwkDknQJPvKo8Kdt4M0pTEPdPqVRotrfSE+HDpGkw4y0rQWTKf0DXZO2rKBhHjes
8AaGltsyTXQtagWjl8+gWuj0RoJOsp9jyMrFbQ2viRaHv7Wsu0ohs/ZlJyExv0S9qv5Xkm+jbgqa
4yn7PSQb61HFOyS4HPNtTuPKLzthSLCIkVTipmDGFvyBrdOnNMv5fBra1nSwKgQU2ZZjg019LJEN
bffThk6mf6p36fzNmBM3gBcQ1/J2VrWpv8JTd05+ONBZTQRwWo/y02Ab8MCKYdBZghasdiL6aLY7
8aPHFMCvJ5RSYQHViMCp+4EkHjM0IM3EjyeLCAADFE/L9VsU+6W7Yq1202lHOEAAc91gGMmBruY/
c8Pgg9sPMdZzj9wGVTLOB/I6RbbH/C/QsEYQ+Y+++w4Ma8JhgGQjuNlPAs7spziZpuVMcZCbz7mf
kY570SRBw2n1aoYz7gDCXCraRp6NUCWN4/QTBna2v3iJIrMpIvRK0xvTQy/u+Eij/RVWknS+xqNf
9AELA7e1BFsUqz/L8cNQjQlar6qFYt5dUuLb5PM4I6WvLTrFNf1F8n1uPuNJHLdnaLs+UsWVTPl8
iWHJAfZBihgvoNJZyMXXaMPR9Q3GwUn/Al+VQHGwzqNdXzMCaBr8FWCeh0hgVT/SEU7DT5w11vQF
CnwZABKQYdFXtLRTdDvCnyrc7yrX4U54oyd442WrWexHy4rUH6bJql7jXQ72MEjSDdjgtyh+TDCg
GUWBmScTt7DWCeboGLzoj/WIqFnsz6ZL1+uU8pHrAnXuHqEw0bJrzq1d0vBj24Droj4X1tOXyKpx
PdWJE6AoY96W7kfkzyt5CskgAINi4L7Tz7BazAfwTnjSXcaa+Q0z4XVxn/OM6N6UUZ4SNZx761At
Nl3Il4tsmGAF2zksQ2p0HuYJ4xkDMHTKeskw5eMYTkwAFrt2iA8W2jDL7/VKXO6uuHUg3R1tDbfx
5MhFo/1b1AcYjxQ1Xdi4HgFGbcAvxj2l3be6troFj3ZTeDbbIJV6QF1tXQDRhKWocZIO+J8ARWzM
Q3rI513hWeVAWNBygkwxGpBeatPCmwrQ05o96DwHqH4Gjc5gWLCzVsy2Ulu+klBg2J6t7cGJZM1e
4GbS90Al5mTtXk0EJtMjsJR5emrnVma/ABrn2zPvGsY/1xQPyIsJa0c/ZQQNPp7nGqZk73Bol96D
o9lbQFwwfPAZqwhPl+zWmc2ru67usvSOJnszPRGzwj9Tj752B62tnjCWJ0SSshvMam9Dk4X2KmLQ
T54kN86/hdXULea/NsGIe+0zTJTtAneCnhOxvewa4rDyg8DN7+o62cnPjH7oVU6A6juBAb8MM0gd
OgLPK4tXc5pYw5NjjGBe955bl7QYTeUyuZ1kt4H0YZjlbjuDqqJybMIp4bJYkPxEAZ1iKD2Xs7HK
l7NGAwwAbwef7ALiRbJeA0K3BvUwQGrS3Vk+r9nrNAN8KRLfh/EwrcviDvAoHYbD0AVyBz4E+dTq
GiSZfAbxq2po5L/10QK+kXdA3w+DQ8cko109M0zcERAWesyK8+ZTpLDXAIGNY4cJzkDRDII7ONx+
YCTnBHBZgGfsmnQ3Dut8KtYFAsYLkDCmb0OcAbZZtomNgFRlvFRpcCAX+thEAMS14hxHBMCxxzmG
t859Dtg/fzQ98ImtTCwCI9QDGigx93ewfkwDosMMCTspETCWRp9jp/y70VhnaVkv4NndR5gzgEuz
b3qswI9ysohEg34q/linutwQs3WXjfWO/kKjsUfQcEtAQUkRvVDCTLGL0VoM6c9N54o8AepM6qMG
oest1zDieFAYP4/ob3PjKrA3BnD95oBSEVlRcYz5o4xBASlGiHkNtkreUOxf2jvxLed1t3/G2A7Y
rw0QgSUhd9uLosx8Q3Lm+JirHJ8JXY1w9+0uhuzEoONr7sEqFV25Dfg4NzvDiX7TtWLid12K71Og
Rbbpp3qgUShkv1tySnDCYD7WWPQzSjv3xUSJ1NdukvRt1mg2S9XaaCraWK7xA0Vjpe+muU6Gx5Ew
0d7AtWIGFaMHV+Fe5jWT5Wyb0fzskEgCINnD2Os0Tk0HcfQ0oQfCrNnoG7Eonj5GHuTSkk/CgdmE
2dJoqpEjqaVcet7DVggFPDbhjqfPiRHkK0b8fQt4xqSy0K5b4UIXQQZUrIOiTTXzSaLDSPfwnGTj
NJa7YHtXSqB+aRGwSsk55JK/tSKB4VudRIA8IygDoiPHZg7f1oluXwZhgTjVBmQjUaQ21F1X2L7l
8c06+tE9dzDiVAU6T5jdJzg3o2MNHbt44kNWRzcoUPG8Nr6V22FvWPO+796bA1BtSQoOcwVyGvRi
9h/YtlpZpgm+8WFeaqAEMO2l8UF1COW+ytHi/6Mw9V/TsNjuIDmeG016UCNAOyagQmIaCa5ibde9
JJjF5AccG15UCNRYf6dyWpIr7lqHxqNt65+JpsjwAHdQTWWb8i4u3byFocT2JgGI9ED9SjTYc3sJ
OV/Fb++m+HZNa4FzZWgwMQEVO6RP2YbdsJoSF9dVhnHMdst96lVlR8BNhzE0yW2CBCiMVrtxx+k4
2Y+am5F0BC8m7qas1MPeO3xgIPhnQXXqC4F+yr7g4Inbqp5TnTyYGTykUqMqwry7xwsICDOWvewW
nVTZx71TJz5G5D3To/2Ks4DRY6LB1Szhlr92B7Yoc7t68H6rcYm8LjG6yR9AoOujwtG9/bUaMfZF
V5uQP+6gMv5E/B/aHpFa2PeWCx/BmiV9hiSiOhdIGxg3S0CjA+JDPrEeDgIAZvkEzi2dCcJ5tYPj
290ap4FAmYDt75Dscvuo1xeaVE2T2284cdr2CAQ5AbEujeKftUdgIyihzqbtzboAii9h8JXr2xnp
LjC6cpA2VEqtUXzondtnpGeE+RbuOtt4pioK7/OQoAwIYUIvhhZ8rx+wx2t1GWmNo83RuBcVWArt
isIKA3qsFzH4hwhcwazsow48OeQLb9ccLVPaV3Pdzvu3WnTJE2IA6l+p8gDaiglCvr6kEHAt31fM
SrMPX0nE9HkkrkEfum5grCECSM0vW5eT9CIBvGNctvdRObdWbGDCZCx9hvYTI8iRhXpAmOOU7cZ/
jTzOpSLKR2lDodLGyjtv7GRe/QR9aIZqmeXuQHugyR5NK6a+mHcvgLrbguMwxsg+kSiEhwJc8hW6
TEfWccoPg0/S+qvla4AOa6QjbSbYsGF7BraiQHiTiHoUW0SrmdXdFqp/g0t6jtG1yG7AkNcljogd
ZNhYgL+ikN09LdPLwBATxMO6Pi0hIoe+bjCythE/ICUH/HqUOuAjRebRBfON+Gw5YjCzfiJdmt8C
192+Ohnnj9oR2hVk34DidKQ7KJPS4zTF4QQi0PC0a9jYbhbcdyIoKdoo52WbBYC6C8Yc4KpFdysI
Kk/pvPAysiDLNG2Psf1oVoYUDvOB347JCWCUeYUK3TxvW79VtVrF7YTKhhUarAkgvQA/tPMOWHgz
v4JetSJFyFnkCab9iW1Gfk52pY4ZoQPowEkoNnQtxTJzoB1jUl92gWKDKjO+apJPbyrqfDElihrM
18YAui4DTjqyrtQbjUqfAVcTvE5LK7sZnGh/3SGqKdAS75UE4PeYrN6/TGBzwvOxkad/m/dMGzkw
fQKFLUESspKKFdM8cbA78xY7y9/LXP6PYvv/E55k+Z+WzSkK734crD4sR3WCqu+UH+NXcojTMjnE
NyjSi6SAIPOmq7ZS3sa32QmyvkPyw5TYkmC8/S8+x18KpvAx/hCRcc02j5mIPkj1hWRYsfXtBh7f
33/JvxYw4t0/dKD/oJcaEfeQy0aII8XGeEhBOEVE6NiA44lw46LGUO4NXFd6zui0HlDmdYUZoDV2
sKwcCwE68mnpQPlCB/WvP9OHsuevLvwfAjQEpiBBPUAJmLs5tke9ZEn9OOJEB+4ao+cqAEjv/ARr
ePgJb4sSawlKQ52XGAKP67+4Mn+pcsKF+bgd/3BhlN8X30SzOKKnRHZ0U6f+KiTI3iigkhOYpWl2
/vt78M9u8B+StXmywSaMpccdoJ54ho1m21e0B03h1DUjxqd//2f+UhmHL/SHeg1D9invXcyPGCjE
YArR4TBhsvk//BIf6q1/uFxm5puFIyU/bqIHY4ECClB9Icy/Chn4ZxfpD9HZMqmpN0rCXgiYRAGF
zFnm7T0MZ/+VX9w/uzx/yMwWiD9BdUz5MUumAzSg4FZDVv0vFtM/efM/7amlx2yVo9k/KhAFimze
sEPWgGz/R3f2T3PquDMMvF1cm3jv00IsgEftPj7//Zv/pSA8y//0pk5n2juo/rFsaqC2P+3QfBRn
aYAFK6YG0L6YFaJxYFYLN/d//yf/2dX64/mvMwWwDLlQRwDG/C2ZZnvfUoxc//7d6ceC/4vtJfvj
yRZtYOkWVHJcWzmJgyVTPpbIweLdz7QfUBnJKVMLyI/Gxg8Y3O3tV2p3Iqs0bpm6rZPWqJcEH6up
MI10kfqv2/i/fvj/rX6Nj//1Eex//Dt+/jGaMDcK09z//uN/vIw9/v37x2v+3+/88Ss3v8b77/0v
++cv/bfX4H3/79+tvi/f/9sP/8nceSzHjW3b9lduVB8V8KZxXgMmHZPeSeogKBp47/H1b0BV5xYJ
8irfidt5nVJUUOJOJLZZe605x/LyNmqn6+61nm5emy5tf/1+PuHyN/9ff/hfr79+y91Uvv7rj2fq
5+3y2wKkxn/8/aP9y7/+wLTy7t0sv//vHy4P8K8/bp+y4unT3399atp//SFIhvSnYpmKJRmL7kY2
WfnD698/kv80RQqj5Ndk0eDPP/4rL7gJLf9M+VNVLEOyZFGUFFVeWMtN0f31M/VP6p/8GLW4asqW
9Me/H/3Dy/nnZf1X3mVXOHPa5l9/SB9PKd0i90oZXdc0PqRq8Vk+7nwie/Qk6Pp4h/kC62CDqQtm
Zoz13leH2KEo873RH4bBtOwiOOXDX53bn0df1tC7fXdUeomcqzbeWc0uNr6LseapdXDQ4nsjaZ2x
aI+COtsDfqFcxPCldghJSG0nyfbdG/v7a/nwNSwb8D+r6fMHWa0qsOWyHA3qeKdc0iLaSzexaPeH
zlU34m46ZR5frV1GMxVFlQxDlEVNla1lUrx/7KgW8yru5+ku3psHyZXs+LbdCeeKI9uYfM+bE1yX
z1/zarzV8daUYSfLMuNpPJ3kWmeSjS3lu/pMEs4Wz/yL6j+i/35+wNWsUsI41zX6M93NiB7NvCPc
v9Vi+a+t5sNO8+GtLb/mw1tbPddq+sgo0FP4Y9Pd4CBSsJc6kK3uKZVvJ7e5HB6lE+HByRe3mibs
HGUWzQyon/fH/jZ2M6e10UK9IZRwAvcU7+cXr+R3D7g6SyrRQttmhctEafeNB/3Vabb+XndT27+U
HNp17IYz/8TX+tei/92wq7B6MsesMFSWZTaaz3WNLgFBR7mpcbsVgeAEangm9nhsegTFXhmPt4ok
PSG5p8JXw+oUrSupGc9Eub6oajC5VYsMLArzqx7S8ZTkrzRBxuJqXodGvhNl2ZOqRQajCr0tBM2Z
EhiXWpBxK4rTG1PHcdh1j/jD7ycshTY5XfD8oYgSxkq3+VQ/93n9IGbqnjyxY3bmj7yqd7U0P0XW
rNtVVf4s/eZYGBj85JYLUKN7WjBSdG+aFz+LQ9wy8U2ml99CIUMo3RjlTpyE5DxD9YehZ7rwpfDZ
MJC9K9V501H0UXzs6foV4cOFRdYxhGfUpvM5Uq1vaRt9o1AbklDDANpgplUb6RHF6osV+M+YDEjR
C81T3PhvukTZWtdRKXSxvg+DwdEnTbaH5Fe0AkLGDJuLoZRzx1ApfZlFuo9QKaNgpw6UR+G+03FZ
1qPp5gHaw1KynhE2Ua0OsG4oSbHT6anq1Kbc4+GnUmEO6ESmnksyLa/uYx3tdyuLRzkf77tJ3VhZ
pzikcHdpO23l0kC+wZ1IiMP9VFY/5Bzxf1uWu1qo7syhvkaVIdhVU19HoXbUOtxRqVXDNJTR6iiU
FK15M8TWS5eVt3HfYpEennn4woZ8eLCgw/P1l5c4GY5RIKbOqI4p7W2UXVVMtx0l21LBseAXr1P0
Y/bPeBFtGLxGrXBZt5xOs7ErremAPAc7UuZGQqotOpGNMvkwntTbYJjOw8gs0BXJl4k0sLFGOfdr
v7xAbjTb1Ty+JlI42H6lB1sMnW9DhtQsFjo01WEo3lvgfWwYP/2jgHzF9bU0cvLEMO10bl1NFaO9
ERT6XjME8vsSAi1/7JivZSdsapFLnNZVpPQaM3VNqvM4kHKKQuKYbqpMJ6E0ivlhsDLcz8m1kk87
X6y+C0NcOWElX2JpOUOe8WBKBs5tfWuG4mMwG1Qo6BNiU7JyZl/Y08N7IGk4PM4N23meT9BZqEfU
Y7T3VeO8qTpjj2TKtFV4hqQoWtnBhXNEQlo7BZBdb6yrLarSW02P9woml0Aoyl1OFkJLfLRC1kHE
ZuDEkfxTENVLPyRJFQ7CZew3zXGW9XuNV+uFMbLgpVJWmelDFwQ6UjT9RS8krxMtrxwp7+gF2fUJ
p3PThXvTmI+CVnkKDvMle+aU4ozJo6swf6uqDQ3jVRYxotfDTinl2RkCwysFEytSEAhoM0uM7FpT
uL4yM6uF6gl14hUowpdKEY9cfxLcSkXmZKaFeiz7NonDa28hly7oNbDoTZbX8RC3PflAw1C8DPFq
I8qq23YKSnQxxd5TIgiT/Ev6lj9EbXRnoczY1X2Gdt+YUOxZYvKjQXAoVPNj4wupjZRbOJPG/qJq
knvsbPPGCN7GxXRUaaFGfp3QW6yj/GKWwwI12jhcpqJ2Pisa/PAsaW9PRDIfrx2fj95VwqWwUjM1
5eXIOPYuyq/HyhEc1TZvq33tJK61D0/ETh/vtH8PiIpNIcFNrXjNHE6yNpq7YRjvShXhK9T18yE1
j03Snbj5fw5Vl9Me4ZOqWSpaNG2JBt4Fi9FkGPThrcc7qQ3OxuFMHH4qTK4RK5MRZFtdPKLZ2k5a
7Z74Spfw6NNx+G7gVZiBpyZmt4vEO/qQb4YtbgZ72FhbjO6c+adO318Ax9+Ntoox9BGRUVtI4h3J
wX3uxpv+Sj/ke/0puIAR46RucZ42TuK0XrWf9kB46pv6on0KnGQTuN0he6weTzz/pzvC6otfRSFJ
L4uj1PKJ4v3kYejd1TttK3ni2akuidKnMHw10jrwmHK9RtQ434kHZRM6xWu0NbbWoXamnXriev7l
tDWwjRu6ouncgD7OpqaRIgqoTFs9fez0q4ZwRvJvTnxzXwaopo7NTVMkTE+rQJ/22nASxmm8A/3r
yU658fdw9jyJQJ+tyj2V7ZO+mqm6YmAbUAzuh8rqodo4rP2hEsc7ze7d2W2cwEu2qmttC3faKaei
Ya7Bn9bF+9FW84J0/wwMYxntsnf1Q/xdfTB2qdvvpJvKIiye3GIzPMLpQfu4PTVX5K9m5fvRV3OF
ptrFZKbWeIcF7NDYkWdcpN/rOxrOOqGr3xnXqLF9e7gUzyBxtLb8H+GV/9r2EMQuF3gNWsqvqfxu
N2qsKG3FPpbukgbCTx85zXRq9ny1Gt4Psbztd0OEShnUSZRIPGF/rA7jWemhFnJFO3JPfZtfnRrv
h1rtrRRG4ADW1XQH8qAgeYQ8cXG1/n45fDlf3n1lq32U2roZYBaX7jJ5Bt+AhcPVemMvNX2zDVFz
WgPOrmJEnf0L4vD7wb+8S+kaB5QpY10S103v50gitNPbiX2V5utOulEHJ3ilBn2teOIuduTzdCue
hfcnhv3yJb4bdnUeo1UUh24uRe6og6c62H3P/J21RYCyFTYnxvpqu3n/iMsLeDdhJHNqjEjKlrEU
gvlNdN3bz3lqS05t+2dgwk680OWzr4+qd+Otucc0t5rw5qTSnYqWwMHChHs1e5Tkbo8vBMRG219O
SLZ+/5SnBl3tqUNg4j5EoXNnVAqEpZhr01WlXWCec9r2HgvgqeP/xBtc86mVsCx8cZ6mO/98JKKS
zoLzYRPuYLJsTvYG/OpUev+NrtZhGYSIFmJ2lXFDyd/j8uQm5wZHhkKCITykO2F/Mqnx5dr/Z4au
2eGhhfBkkBizfeYu+oBUzcYxFdjipW6rm/k82AinQrmv36FqmKqsWmyhq51ALQt6ROK44fB1YUmZ
W9Ubd+w5wT4/M11KZG7FBk7yja2u+Pn7+fOLNvt51v4z+OqQrNuhbbFdSByS1QOBPdGVG3kKihMi
qvwNlYzL7nRL+ujq9yPL8nIi/m7o1YnZ95M5j8os3YXW9CaGOIixzSL1bmwsjOyKqEDR89v4lEu7
G/Vz3Rj0bdoj3KbdMW5gyavyEal+uyip8Ck482CYL4GgHOEJ/ei07HwKQ+Sf9c7UhN1QKXsxROqh
6x2iM//JVMq7rBwOdZlyTPfJRDvZjjKwH9+OZaBtQssfvLGvtT21EdEpI9ly6Z0bbktJaJx+1nwv
6FFSAVV4RgpZ761WMiHyBCpWdd10M4nOulEnKm6d1hdNgYcrVVVHTvJmpJtmFGxpw2BhSpKuKU4f
tVR/aGThm27ieczTi3TwOQ06S/USaWo2clqIl5Se8nOpT5kbKcqQJOR4Urihd2J8NdbYZgU91jea
nuCEgEc7FQH3a9P4iR5OcJWedEQyGQnCzPHVmBCtZyOaApNmREinEPOG0fiNMly5bbsqdTWwXG5i
Neo+iLXRqyMa2jF9XwS4hLwPHPaT5uPzMQCH6L30iIX9u1TUxyCfAy9WrXBjNDTtGvJWs/NALmzM
LodkUpwixi1Hg3fHTLNLmgqdA6CsUfphbmz1FMEcmulD36B0wPpD06d8xukdpYkba1C/zUDKnLho
J1vurLsWVZ07idoWNuLsQKdrPMCz0nnr6w9lVr5Zk/AgVSga8Sl2mA/JjZAwiN2ppWVDoJHMGjS8
ztEInlzorcbtx/YSS9qjoI4vvp+FHhzGlx6cRzMp5yh8ZuTsjTPhuLKnJHykhfJO66RjS/IP/ADG
lAoWix2Ec3uBEXIn0JaEtmkwHPQA6RXJwHKcZf6nC+xKQTDDOWxnPVkJv+HCHo7VZQgzaGvKk0RG
iqa6up9aNpCbwesr7v5oWvSLOZkmXl4iOVUoRh6XdQ13zyihTERnDYaIUt6kIDkNy/yirEdyO4VA
jz74wXMFaDJS4uC2REEM+BCCqbIIewSBtI5UkZPDvAEKUyEz6QuoMdvowkjlyTbIMdpG50OIU4ho
MRDwjyIu8G1/jTHuOTEr0LViLrlCl1hgUYurRBOPUe1fJYRt8hSdN8b8vdLpmV3D63ARGtzlML1t
eYYZlyiijbb7ysqxsldFfapfy5fpakOk7AT4StfwAHyMB2SY28jDJpEAUtooLj4AMCA2IApnuQ9U
O//pxAb3xf5GPcMg3cudSsPr+HHAMPXFugwZED967sROCLFpX7r69UToUxwiz3RTN8Rwzk7fe/WF
tp234kbdtE7onQppv7oMIf8WdZIFlLekNSDZxLovwnVReHoiL2/eodTj2h4gcBFOpuq/OETfD7a+
DtQ0cbJ6qwIcI4MKEnRnkE6dW0u4vzo8SHpQ+MMFIcnauvJrwuSXwabNd7U7OaNLrzZn3un7YaNv
1DPjr8vd3+XUq79+76puu/rf/3MePeM5KN7adZH2Q133snzNb9v69bU9fyrXf/P/w3Ku9Pty7nlR
F8/PxfuC7q9/8e+C7p+iKOoaGDRZl/ENLlXb/y7o/sl1UJeQIXH3puZL1PN3QVfR/rRkWVUp9MJf
skyV6fN3PVcW/zR0a1G06KZs6pKi/Ef13I+TxJREibIx40uSgbqfqO7jChywpcBdFX82nrTRHWkX
w5m8kraz124D+fQa+zjt/x7OVGTVwPWmmutKZoXBQWZK/oTqucHZ7IUb1fW/t2jLhG22CUCpeb/f
YoCkfVgGDKmaigZmj92F70zWVnvMrAl0mp2CpySFCnOW1L4cnqdwCa3QTmDABg9WH2ulq8ViCNJ3
D3FqTKdvqtHH3d4EA0NAhQJUeEZRbbZ38aAI/MustBLB2rdaFmADRwFrEBfpFZyix4DuFQCvXToj
lkBeY3S5Y2O6/ZBLhXCTKGh5K6fCaQmvoKe788LQ7fK56oGA5uCKO6z5DTypsnoo4QpE3wupiTH+
0dMxBXSX9z7i2UqTDqoWGhPnrNTL2xG4XWoHRYFRqU0oB+wLqxQ0p5JAoy3Q2IF24YrUHLHgmIk7
9SpZiMCIhGyD+BPYCGgBzeazwg1Rw3Q8F+Vy4G0gTgx3QIR5ZIrQk7pL4AYlNoXG7FHEKgZMt578
H7U510+5qQdPcTZ0ldMAvzxXRSEDbVynw/dqQHHpDGW1BCxCxT2+yatNmlK8tzU1zzEgx9pAzp9w
F7ZF7+eHtAWSnKRhtANgk/sHVOAxGjl1ShbigUiFqyMSuqCXvBltEX4qJiGABbxp1mlXR5IXYyEC
5DzwMJ75h7rVo/tJknL0yoO4Q0SrCQyNgMH2lRIUjTCBKQy3uMCK4DIyUL8EdkmDPCt28rbIqDom
aIoxYGNtblQ76ccazEgktWL4GEdpXXNGo6HPwwQstKoSg9mJkdOAfiENTZ0X1oJaukpjIqhGXAwD
J1ZU8UYNqjl68GOo3x63uTFZbBBZsy/gd1+DjzEodjVJldDsrGte5lzJbvHem6+6UfAeU3gzuh10
dCK36c8b/4R3Jtz1whQ+L0by57yFpuCNhkEZSs9EiXaXJdOYQqwIlGkYJOHQjXwpSNeGTjpEflye
18ZgJoHd5rhh1du0b+HX2JkcNaC2lKyWj34Bsa61cT5KGrFfCuvCzqrKfyHCT7KrDjm+dUXftFGO
YA33go/hRTCbfle1ki9vBWA+2U5XsCG5TSXV/rE1iiTfg5JQYy8ATpe/oK+QvqthIlW32ZANEmok
qxFC3y7NTKidsoowaKNezmRXUkJf90RjlotLWhUH2iW5Z0vZTHnS5m9+oOIkj4Dd5kegMzTl7IrW
MOD1KlHrNTjTLFuJ6kDftkUSgH9JFKWpjoqA1papVE3GVSxAdPxWN3OoOeoM5ueqzbAn2xBgMETb
QxVhUIwKIs/HYmpaWJYIo7kQQ3jWb5jmmF1rCeSrDcQpj/fwTgT/UpXGVtvldZjkF42qV9nlqNCe
+E4sJJCJOSTh71VEZauhp9V0BYBFnrdjoVvfKTQmT3KWpt+EOAh6Ss84IM5A1VK1agNxfO46TVR2
8VTWYKm7bP4+qIoJjqyWo+x7OMdALou+S5sdbVWIPY3SCACHiaMv7fkd7QZEz/xStyMQJdzmea89
1gADyPGBzYngDZDdx5OIh6bmpbflXpMM3YM0lrIaLKDh1IvLObOSR6wwJahCgEq6xicZdbKqQgnN
RBFwcdMIxwpHd6gzv9mIhgIceEHGxYe85dTYYKYekh3Gwq7bCFlkDWeV0Cuh5wsWjNUBoFTh0DnJ
0uzICOpzWkP1rZPQVql0cgqA5G+7lMJWb/vzjMcPO3tIxTNPN1MNhoeL0ZLB/DYX+CYj+Dmkn+Ba
UlXuIgebvPCS1MBMbLyiheb6fdsCqxbiPLlMpwm0IN6xzNVN6IiMYxk5fzT0wIXyOepgpZZCuDKb
3Q4ARoBjOdRtsjSYZgL9IHQE8vp47/v5RRcYt2UbDZ7gS9elkuVo4EXlohn1yJFn6QaR2BE3PjYZ
WbjL+9HfYvY0j2S0oDKSgdmOsroT5vaIfTO85aa29ZsFrG4ArFN79OlF8SBZAuecFRSunk/JuC11
SIENblUHZ+HRYrHe0CPo3pAGT2y0XVLmm3nKtkmqHcZRuzS07h4iDH4iVU8cdInHgSWA3ZnSsrUc
pGZ5ESkKxYOs7pzZajfYWTkQK9+htw4ZtrnYZhGYqs5QnsYJcZikfuu7yYNThbWMQ6FNROty4hJ4
Q3m+tP2Bi5rqB6+mn191JemesfjJKjovIybkKDcho2TlHubstFfV5qYeaKgDGwWgilgWTill2yaV
pgOqgvSnVLX+RQyC8zYZEsk19eGBtvFXQsUZZUGi2OD7AOwHFRdCWKt5mFWyswHsPbSBpPKo2T9A
X9umneUVUndRdvpepDm1Y+ASsbsJr73gG/WrhVHQqRNBgkRSUbipWkVwTXBT35pBTA+9kX/3/SbA
PaPF5UEwE9MpitrEKFodMqvuX4o5Fo6tisUokhJMskFCToFaVLQ3rQ5Lh2hysuldKWbOFFnpXT/E
PnpjXwJ+gUgF/6cxcQTQOCuwbNNKxv1yyrFCoFtLTVs6w2QBEo0B49kYCtSCyTFMP3IwgLAGw9DW
agOsk+YXoGvD4UzIg/k4pT0gkzS/b8QwtvMqwocXkx2u6TRvd4QzdphxPcQQobrIHgrXMktSGPit
vmnK2B3CvLzBsieITiXQZgAZMPz8ImAeVZqAn1OnXwjCBKvFaBwrCYwuG+YpdolsxrhUWTdAgH62
UlqnZ3006YBB876qL/LBCF2lS+KDHJrGgYRV+NgpVrCPMWCY/OsBp5kBR9Mx9CK50CBD4GLI+hst
iPE6+lxoQd6OnXndSjicR53nNs5rP9qF4l2lD5sqUQ4Y9TMEGfxlK5hvOsPiWOuw6sALskmaF9/l
eQh+1EZyN9e4FCwt2OsD6qRZTQfo69Lg6kXBo0BwuRioMkP4StBD0KREN7F66GxRrtnSJ0eEGtsn
8fcUw6md09EUTLHgn8tm73u9aGiYLDQSPn2OKaiM6GVQa8CazFI6dk2LubYtRSenb4ZtGH19IbTi
Nf1FqzMVLBz4HnYZzE1RX+6hF2IjjrKo20eSuctqo3rjuqs45kRNzNZzsMipGUyiQ9dqQtpZNQ5S
2Oy7uLhJrahGpEF9bC7K8NzslW9zQNcRcjWq8S1mFjttJbZgScyHYupjL9WiwIti2IzNIDyLRMr2
SGjwSh+NTN12Q5oS+g41aPjiPC/9o97kgArT80gSRTaE5qbLBpwu4AYTEGiIyR8jczHGwR5Fyh+p
mxgD1j6Oo+DKkIT8eVSB4Gg9bVMlYQD7g+pqNzfdPk4Uw5kKK/OyCONfK4nBmeYb4D0IR/e6X77Q
+Db9wYfacdT9nGpjOQRbepCEAFEcs6onuGfVWRQqKEob1nzdy2/aAsTK4VHZqtTohznj1SR9tTyr
oxntJs2UrVIToAx9idVOSjQ7EOeFvtH5DuZPE7AznRyQKy9Gjkc2zoSrQ0lSGbiZi3gr9lrLGp2h
gYolYR6kzRVghoKjk9yVSrqyfC5bkTRtnkd0RSNqKScZH7ye0WYBv+VBZh/A2yjupJhOKPA0MxDY
bfKgSKAQ2Jgx9FKOfIJblcDyMQsXAGixLQdMBjboNPw/QO43YVSWj31Y9lf0SFvEvgDbIGSnjYEx
3+wv2S3Kq4pOMhdF4BsXzMfhqBI6Nm7hS/oFznNrG8dNjQlx6DY6XWbvSRnm26ithS2ZR3kmZk37
jSDoS1O/onUM6NkYq6XKyZS0d6IR43BmlDRuGZve7fPpwWxgcVmDGGKvEr6FknlNyrRHVIOCRxWM
xKsNnJhtOd5aRXqW18Md5r/QUzn/d6EPOOtbY+I+hsxEMnJhiDoq3vDmADJQQvGU9kp3Mcp+/RT5
6eA2ePx1J9DGCqKhLyM5jMeBS19ah6+yoiTtFTCB5BqEZ6C6pdZOzzmNHV8gIEDgl7uiVl3IBnni
tU0deeEY6nB8IhKzXkJfiZc4bOP2MOAkDo5lKXMloG2JpDJFLQYDfIUL0KlLAeO7LbRBGt4LYR06
SQRozxOCIW64ecBsAiMs5eajqMladtT8UBvum8YE3uPSiUNmTw540zJmWSGioWySqbSPcXufqPOA
+1MLj7zoItkN6ZTEx87vRO2stkAeHwIxUeheAFGxAQ+BRXhsMdhVIAWPAp58EqFTWOBhdHzuTmqK
ftHCCUwHDYGgQ6xaK1kgxqa2w3JfqbtS6/LsrDRNBe1WrIql5pARjUk+RPARaZhSJ2qIDRW4df/S
S321iPxyTLs7IY2L/AYEjfCD5K6fuB3sSOM5oBtvnm7ltNRUPNY1lOJX4mpReOOWoNXQE8VsHs+J
FbLmLNMagDe2UCrDT3hZ48Ws6BRUCprUJcgC5cC3yeP4rQPsyjQKJx5I49/WNDCxbLI7WbgnMoYn
VhNlG7eyHAr+T2IcstxkDhECpmOegCwVJkE6r8Rm0OBx9IkqOhhJS/muASJa7YAMhsJ1mWVZfBym
OMg8ouCmeQjlTsDVawDZ3XKqdmpD5JphILQkq6CKqBPh76U+MWD9911C/pcN1Rp+inKYV98qMDcv
PRZF9UT2ZJUT/St5QsMQeP4W/8Fc8DE91HUBIA4/f2Iz3BKil5txFzmIAR/6m9A7lav5WO9fBiNV
KUo6AmMyUVBOPg6W9nMda6H6FO+DHW6w7UCml0Ni+/uM0CrL/fcwKllnpNDMtbUuTIWjA3jNeFIu
o4v+2DjEPDvjx7SZvZQi+6mH+mo4VTLJJ/Bf1SQX+PGpImkhBpfRz39LbJLEFZzeGVzJq6/zc+Pl
xON9yuiRvya5hlNDQqGhr79Ff0oBC+k1Gb0J7X6ModCmuYmH/moXb7VTo32szP76Mj+MtnyadxIC
cD3yVJn1TxrDeaKXbwCAOlSphAv/DreoEzgIF36k9xwHfyWc/2cx//K9/ZPeJmGJzUVWDBwtiJdE
Zd1aT5lqepNFCEC30kb2Ypgue2jI8n7aoCblSqC5A05ny61PqSbWX/B64FVRlh5NkDlL4CJo7Ack
oldMn3PjoO6mxiEqPynq/3I8DQ83JDhdltTVBIIHRRpCll6bQ7hH4beB5HlDWw63RVBwqgjy5Zf6
bqzVs9E9TpBaRXpV9W9GBzUsaZyKZiQnpug6C/zrG3w3yiolq7Uc3o0hvUqXdHagop66wSFz5gu5
s61r4224zbd0Mzsx6JePpktkD+gDb35KPSuJSWchS3o1bnFxc1j5dA1zwk1wb9wLP5KrqkQMbdPW
1P39uF8My1imYhgqufZPVRjNauWxauRXcT6fm7u8/mlM178fQV72xY8rAWyLYRgQoS2Zxb+aIPCn
ZzqqBW/qlo7llE6NyC4O9RWMDNdwkCQf+huqnald7Ks79ajuxLOTjqEvPgK7NueDzN5Nv4VVGUH2
g1SfdeVNHbCT0qc3FINdQioDQBJYnE08vljFsE2SZUp9+/3jfzqjJJXSBcVKiogk+jm0P25BVSma
4GO656WEQUukrUz6yOmW7XUbIts/oWH6PHcN01AV0TBkTdSpJ3wcLR7mIQ7G6RkZgZ3EP8Lp1L52
aoDVEhy1sBPFfnoWt33tmoeQsl1wSJBkdwADrmi2fHLRfxqRQ5fjULeAWktkFVYvTwPjoU5l8FZK
qDDLO9+fT629T1vYaoTVl0azBoKIenoVdlzIN9JOd+XbaQMcZOM71e7EfPi04jTEeipHIPRGVVPX
jwMQkZ6NZvVSutatnJ3le2MTbwRwsnuMMOHF4ppLLrVTr+2rUU2JTQ3zvCSjS/44L5KkmmIrD960
S1c+RLtqKzjP/m3nBk7m7pba9u+f8tRwyzt9d+6aHVlmLOJvffyjaB8665BiX/n9EMsu/GFb4Xt8
/0SrlxaQEtEVU3hVx8oHklQ++pXsdmlxMPWE5I50ojW2/MUk+TDeauJzHUeMVARvBC5vFv2EuPmz
j0lncJ9J27qO/m3Yl0++XWxo1umCxvdO6RM/76SrR14dTGEHDwu/8xs9RCJH2eSb4BBd/1RnXHSC
1zvF3nqrNnzR5aG+rw/CSTH/qtkuQc3qAyzh1rvXWnNnqoYkeFvi7Yl2lFfTD2pXl8095Cd3foMA
Wyluf46yz7Hu/neve4nO3w3dDvT2wzbzNg8DPqg9PDAIo3txfuPqcWJmfYqJV4+pLjXbd2PRGPiv
Vw2y9e6vtUJAvIlZm7EXuf/b17qW1Y9xVU2kNN/IHQQXaeM2N+Wl/tBfpu5yQoob7YkZ3pS2cD0+
xDZFqJNK++XL+81aUpe5/+6BRbGKwNEEb0vMmB2SrbK4FLZ/izD+55j46yVrwti35OUGtVqy6mxG
2kQk0HjFE/26aP5THJSzJHAEr/bkjRxyiXPVM2tf/+f3nL/e6T9jr5avkWrofNJl7Pa4dDIUkNUn
DqVYaJBP0IaA6JzYA1eS/n+vln+GXC1XGuK1ucJq6Tfx1ZKOVuzMK7aWBxPrWO3NTXuvPIg7Ojlu
FufNSffEp6Dn12L9Z/jVYu2zlku9JT5DiHBkhyLTveFJB5qSbfX/yHzy+UFXa3OinUjix8FbO92W
0XcAXWTiTwyxskt9GuPXz99N0Z48iFWw902Hep95/Q72+hERiJucWPz/wyb731/bWvrki2g0K1Zj
fFQZCnzSsM03oD2vgn1wZR0A1j5eSAfRrR3Bbc6KE1bzlZz383OuluJENxJtYCkmD5qr2UiJCbBi
V76Kri0vtU27u9Mfo5N6r5Wn/vOwq/iANiEk41iav3Z2L3S68/Fsierw9hzz69Ne8GW5fdpxUH1J
hKsyypfV2gCzZYgGy5FGq1Anb3oK0H6SOUr+8/fHxheBiLVc5SRTNySVA+zjzpaNTS0Ksfom55yS
2i0VXifSnn4/xhfPAphbVJAGccGRpdX0H+gJUUO/eiuN3Tg+dCr15Nhwr38/yOcHkeAryKZGNmFx
6axeUGJ0FVlS+U2i2ZY43AIVdcsxPBWcLrPr42v5OMoqbqtl2q5OqvG6XFYULiv1Y3JckjPJJnVO
Jmc+b1DLYBY3FZ3MEw7Vj+/GCrTQCjX5rXV716L/za7fdRvjUNKd5uQl4teL/vhk1hIv/tK60Rdp
fcjmmUxTxF7+wXb8DLP+ZvGuhJtoS4IUg7mxVTfJ5lQu74u9xFpSP3RuMTRuZL8W+7tNi2ZAzYi5
7Uf9LbhQMEDEtzW9Oi/ms4wU2+i1FwYqDgd6AMYAii/nZuH9ftZ8vn1qHz/B6hBQs2qcez4BjnI0
q6A5XNNF0bBZDDvFidnzeR2AAgEEAhoGAdKnuycyrszIkvgpD2+G8NWXXwT6V1mzfyIS/7UDr18l
DkdU7Qvi5VMiNvGFKqeS85TuRW+6DzcWNHuyB7Ir0NDuxCH+adnphgbnxjRV8rEK+byPc1T0SzFK
8uoJBK8X1z0ktvSQ5cb296/p80RZhjFEOvws/jv2w4/DqHVMFbPtSGQvRJPULcUbH/P+zyUwGr0F
Gem2291gWy9l5yqac/LY+fI5332A1cKPgbDrdNF5krDj7rVNumkflRvrqfgmobdnhi6n3alL4q+N
8cOL5KnxP7PTExEa5prEZeAjKHFbP6nbYEcxsT9TX6wbDA05iFMnfYucbE8HRk9QXdRwCE1o+fL7
7/3zrrB8AlaIQXpmyUuvjqEhaBI974cn9XxpDfp/2Tuz5raxa23/lVO5Rx/Mwy1nipREarR8g7Jl
GfM849efB+p0IoIs4ut8t6lOO6ly7KW9sYe113qHYtbvodLd24t4R4tMv0cGmi1zU01slBF5j9t2
FHa0qiI/jQqZsCUUCuz6KKLcJTfZ3IhmykOw77Jb7zC8NYSF9p8MWKdSi5UMvFqA9KcLjVKc77a1
ykKzwnlH7rsa3o5NOkNoUrjtl8lKfNXBFkxwhS5OND0GWcFVdqAojxY4nuhpjI86cYdk1J3H9w71
P9QmYV4PzPPwdrKzMSzZ0epihApJxoBfJtM4HWro9YOUuPGjRjESN9b75Bn524dmNdAHk0c/mSev
11fTeUCTWh/SQ8wulaoxejgP0BFNpPi9ah6E+KbAqer633++R2nkSRaoVo0MABr26YC80A+jTC7e
Cz+fAatdlIhyY4W3vB7l/MrQT8OMPhUuawkt8OJdux9oDmSfK8Ro7nE1mosbZWpdDB/h9COdBhvm
9OsN2dMaxtL7PXhx9+q63lurge+cvkoPyjrb0rs/DMzy9u3vjpGWzLABZE3W2Yzi6DXIA19Nkeyl
KGuvy3t/ZS/SZf1bJwcwtuLU02WYsJMxGpLCoqBLiW0S5PwhD/oyxkpKurRkQstvMQCFfbW2F948
2BsQ9rbJwltNFvvOsjgCqsSkrk9qhcf1aUCcvhtVT7qP6Ddm7PQqP1+6+Qw0G6f41A15tupp5Mkq
mRxM5CHBHi0Xixa/28Xh77DY4rc6E9WpF9n522QUYbRGzER2wPfJH2BnF5gSf/iLeoYv+j59GPKm
cD11L43zGFTq+FA6t71GU1kZOBEn30s0ozCT/d9JLNzo0a+2+pVBEEuEqafecMp/XRefcWSF40JD
Eg9i02mcDGlqK5WKj3LRoIQFm0iYBXMIbLOGzs9Cu+tW3SJaAOkAPKDNJ3bAOPn+DE5LxKQ/QcNJ
HJ2OYogWN8C3j6DYm+uhBI0jm7YbupM4Sv3d+24IBtOHWw+WAyTZ0UhbqcjNOis/ym/ZS/MSbbxl
/QrFrVg1K+dQ3sU3YMXXdTNxXp6dZOOwo4WTZUkNWaL4iPf1lnPMnEVzfSF+G9r2xU/r18SMjjfC
ZzS2tzYIGepM7Onn7HCnBdRdfiT5qrDuUqoUIBeFORwD81n5nmzjJVzW9fWgF2MiG4HJkaVz44y+
Im6XuRd61UeLnLsUWXOATf9/AUaZSpmxdAS5/IgK/6cVA7WvZWPyxjkfBccGypAcjvyLgOTpzCHH
nvdqGv4GnLYV7uV4aa38e3sv3MbhxpnLm/D2729xuvODTCVYmUGwcnRCejE+YRXzFjo/DHGPSSZK
SPgtTlyl4wub9zpRhlMEgAVcquH3vxz8bpQJnlfUHyZFDk98Qh9/WVdTV9lUkNFVJmV5FPRt9dnv
16KjqXODJnN1i84X3sDLdh3qr0CgJs6PqaijT4ZfuZxbcf0BagyFKGHh2vHGkfqJKGdp4+cM0vgT
RWxcAVOMZlAocixovJYj0i4fnPTOpl5sb42lcRuGNwEKVZ/l8KnVcdYAGIcdzWlnCWbrwbEe0gMk
vXp1Xq2Hqnjy1BUL7BK91WTIixP6ZaSjCZUwNW0NDYEvslUHH1Bq/yWFkLU6q5eYt7Yo7OBJ705M
8FTU0fYerAQjpa4/yvZRlXe1+Vg2U+tzONtPbzk2wZeBjbYaXjJCmOvNh35rPNrrag2EeK5812fi
Sl6kfxvPMPpyYw2PWI4DoNjNR4R1dW7eOHD5VXtiSJcmjVtb0eAoyTq4idNtHaNnK7oGMWIfEvWT
BejaaCeKHJdikIGQoNKWOH8amyYslZgUDlNjVbqvmh0yx9dP9vMsh6RjaMJ8IiPOXmRuZyQG7jUf
tvGoaXjDfQfOObOnVH8ujeNrlOHo/3IEAmp0pE4RP2oMNjVcf+U7tZxqtJzf85qmUXji9YUzHJnb
6IMgcZhEfmf8gsm1SB6UTcRWFVfKfChcT7VVzqZtFGv0CBNBnPJ0N3618h6y5bwpi4WFfUaTRovr
32dyVMPG+jJ1CGqqntoOo2qW2UO8CtYlUrDqKnucHtX5iTca1ug7iRK2r75i/PK3wZ20UHbeh4Wx
y65cgmZfevbblKTu5OiGhfNldDIvlLpgdAPuEBUBRgeEZFFss/vpZsPZC0IejW50nhdVruIRNgQT
5wlT+SDMqTLN3oR1ffv/EO4st/4MpwGz0Lm6tHF2kUl2b+iEE29wcZxJ/DNcHsJaptl3fZEMn+Xk
cIU6LAGpgmxN3sTaP53FsjUTJzYpCUTe3JHvlHriqJv6+0erXeqsXoSl9B7UBd4o2aqHC3t9BMMN
c20Eo1Xeh03oZl757uf3g9+raR7aeCWp1lwQ04WrfLsebWo8o2WO1mxaSkH5nsN2ElsLV+mn6wGG
a3o8HBTreBKj0oDH5ui2c9y8aIqsfw/B77WqeCNa9QaL9b1T9S1+WebUG/LSgBRTERWVWpckjVvq
VtRqWpmI752T41ub75M6mbsKTmE+dtLABniyw5vuZjk1VaNsVnYPRiPOF1Y4lUqctbsRluch+e8f
ZbTJcDrImiyn3ywARVGchdjcOD6KNVmJuen3HoaLD2Ykkd1Zrz0mATYekEnj6KkIsV9zULp9KlCd
7QfOl/Vy/atcON5Of7ZxdqXiwyxU4nvl4hg0c6B1v9IJgTj8zZYWEBKf42dkTK4HvfBp0LWHEwQM
T0Hrc3zC4T/uw+1/t+xby0D81c6X1wNc2Dq6Sp0HzC2MbXUsVYrtpdqWQvPuY7i9gP8PE6J8yzX5
HpuEG0FLbqqge7we8qxyzUf+GlMbQWOkXAmyMmspnA3q3eHKjfNlUXr7ruF7AokvtijMC84ya+yN
bTWTWltn+QTxuex5s/FfpJWjA88XdSg2sfRu1Hj+8DJ8HTCcE2Mc9uhoD5/EGB16SAynMWTwd+eH
uR6aMdD8Hs0P69Vf6Yt2Xr5Y4QxZZ6oJj81uqod2BrEC4KjSTUbTb3C51ccveqh6guNWBvhK4z7f
YlWIzo372Q+hD+PMwzvhJlp5q3A9VUo4v5FHkYfl9uVG1pC+TqBwvA/lKHUeAFXBc3s2iG3Gz1Ow
4/MNOQSD7EV5npoQPaDTYKZv+FIg6qyjP2tfKQJQoHGGO1KAvP72zwbXfwVg/mFyzv7vX54ZZ3Ye
T+7H/6x/RD+9H18lYIY/85cCjPIH+ioc2+AXEJPkzfFvBRj9DxMKgwqx5rPTqnPC/VMBBkcPMg4Z
LgeuHsrQtPyXAgy/RSkTTWNSckuHFWD+HQUYXjynuxHAKqhttGRYK7SraOWcrhS37ksdhbdjISpP
TeP2s7xBaxptIrpmspctZQkIl+IIb2Keb4O83OZ116AO3lFNrZOfeCq+tqJ8BwobkzqtfJbVYiHV
wg2M3mBW8wTCOrlcmpm8cTXn1pFNkAiBU880ATKx5dnBTPMQv6eG8zPTUxwZOtTPkxLaQSV4j5Gf
/Spl3YGIi/lhnvPoaMyfrRT+DGDSaGrzQ1dLnDUDSoENUC8NKY2UJ51XWtgRlAr0Pbx/50kEsQ5l
E3Ht+bH6FOi8/VtUoH5WSme9umpY3TdFBWU6COJX1N/sfAaLLT3iQYoiVePYb3ap6PeNbdMMD72y
nyeh0CIIkaPrWNr1HRYW2BdKVo2si+V1fb/QjJRCeq612Kjjio7nBMAtlA1yR1qkeOYtA8twnt3a
Ug5WPliNmR2yzI1mP0p+hxoLFESvhlDmQ8j0Mk37luiB9lOyYPxqnmgFM6X1hXWmZN5Kqp183baO
tYvC4LmCjL3P67xdGzgI3JvoWGCqIFuDHDzmoC9Gl0mvnpEqKNthPg1wToSE55SCe+fJQnzUvdR5
dHoMBNF1z6FlgyvEUpvcDgY45sf5zNPTbocxMvVXR5fFu9pBE84pnHqnt9DVOlOT4jlsPe81IfhG
akznRoXFcuvJpb2lDoPYmxgmm+F8XtSd+uxLNmrvXmW+NTJdPsTzGgkmoRL1t2ohRisU3oUFkjzN
NjHiEseOqoCrmjaCuYI/2bylWpehyVzoC3pR2lNsCZjEJ/ySORo+pXlHsc5pKo8VqwqvjdMoW1A4
DXp5enlvyYq7pWvLHS/24U2swTmdQ3pPt2bu1uvaoR2I82y81h1EV2YpVqjrECOorVz0WD+HgTLz
I62ZV24R7Hrd99Hu6ITXFCPVBXIDwdKKfWa1S2iBF5r2iv2h8KpJXm0v/Kq3lkKqJzzcO+fQmrr8
KvehjW1WkGSHJlKz187HJ80OXfstUjrtTbFiLZ1pvl5veTvogBgyQ0pmUS9DugxxG00WyFm0vw0z
N+4UlhNaLvyZGsyU2r6ZtV8bw2hUZ5ZYWn2nuEY/eCYPYjtydrC7VlkWVgr8WCwLLK8Vt5mpyqAO
ZESus7AsqNYd8gN3kayjV6/GtfoetJUV4wEYCC/kDu2KJq1JQmxIe19VlQWu7TCWCqV85CQq3lyl
FpZaniJJ5hvds5mL7k7Hymfl5Wl8EJVIvq/Swr4NktY4hJ6v4sCsfs87o7+vKQS7G+ii3g26Q5DX
DZRz1L0f4m8lDQlRXGK80cthPHdEI6CJa2ebtKqkrVLE0brMDcwTkMxc2V3Uf2u95q7LMFedaU4W
L4Wkcj4wOv6miuELjps7rYx+J5nE4Wezy/PS34lVuei0VqJEGbtr2atvUFgDrwK0ZOZmovKopAGT
Dql1jst3sm6HDE3CkHWTUKN5L2w5uFejWLyrWpwTOjNF10ioG1QWop+O5Hy4kgWrXAw1olT1Mqqh
ZetNKD+oto6yqyoeK7GNETIR032mYcw7w+/UWhV62R2whQpnod8yPTWLtCwwQDJqbxl6nQQIt7Vn
omMYv90itzkI/WIiVx5nN8M1AtBDpLdNUq4h2XJ6jdhlV+e23R3B/0JBWg3yeaRxCZKwQ1N0Mr8Z
5ZBn4YbHwZdkio2iApTvj/ki6Of5t+5BeR+wJW22xHh8WS61G6ptJtz5grbsNIt0Kvzo0uwEJVF1
RtvW1iIt1aVRblXF5cDd1jhppLqyTsVk/SWxOPyZIH/1Lxq9d86GPHr/4VRRYU7ZHRXj3q7RaTOd
qW84/A1fEvOzCKOkEd55h75Yd2zm9YIzSp3HbwM4FkrnIvhl+s/uZuAfTQFJpsY1yotddA+wCOqP
Ph1aK5vrvfXng+O/uek/yP2u5KZQwqr4l/c1MR3+wJ+JqSL+Qf7If4C7WlSqBx3nP5UJZWsQLTR1
IEwD0EbTyRj/mZYK8h9AmwZ68QCRgf6js0T+cppT/1BBPoGfQbWQf+i5/63E9LP39O/VSMlt4DPC
FR1Kzui/fhYdv2xxhEU8ARGplw4HnaOVo2mB9od9j1RV2sGDqXEU8gPP+GZbdbc2jS7ZZU2MMJOo
AnGpq/o+gIuPuYvI/V3IdvxuNKX7XVNSYGBGUClLLdPMhZWmypE3YYLwq1ht61bI52bbONsoEaI5
CljBXkptY2eCpevnmdIWr3UTKMuuhbDvVpEZzPGgwe/Od2pOoTJ3UYHJggfLB3XDL9rWjepiqYWO
tmvqNjDmYYIaRNsWaE6FZpQ+a7rjA7+T0OSY19q7iANCZXnocagLUg1/5yC0cQz6MN9YfqzdRkll
/2gjHI+zvM9f5CozkXMIUYHhXhdldBurGKhbbvgLLzPqjdULNvKB3CyeXWZ4DefBTRB64Ux27XJR
IU2F3JFcWyISuOgCI9gsIvYQpkGwtUyxJZHVJdTZi4QLVkYqby+JgvFq9rW7Mkl6hRlSTehyU992
3sPeSJZR5BhI48k1IiukKOJeSd32Vc+9Am/oMH+ujZKMyRYAyva+9ENTuuIFQyxzI5aeeDRDR3Jn
aHJx71eqvBZ1O4lRUJH9+yavlHgutqX03e56c8lp1TEpit6YmP/JMQoOYVX9MMvK3sUw5OWZLEXF
be57Au8LvZKwXbZ8UneJnqMcIXM989CtuKmwJ/8mSHGwVUwLjW2L2IomoOnk+PEOO237yNUJPhW9
6oUlaGijZNynHQpt3z2zEJ49Tyg3PSb0dV/tdK1Kfhcm6hpJiYyKmJTxS8poV2iHtYtMK5Sl0in6
Ls26cuvIRXUflyJYUAW1xBpX3LVgWAl9Ab0oj6WgpIsAJYqdGDjuAmqtisox+wLPXHzBH2M1Qd0E
FZDvmWTgwg3ipRHJUFUuXgWNGAuHa7ff2o2fLwo/UchIICIrYovZax4awrGRkDOZAXSvXjJL9JSV
nBcFVAFNoaZZIHyJs3utIMJI0jVHcC1DzRsvo3VPcp3NgtxMqfOjG4g7dqEEKGsXpvsSZFqO3Jsr
GDv8GONX8q78V1pWmrv69E/OjEL7HmNPZSzEcFDbQhyx/ab3ubiKQlu9r41CrbZW4tsbIQriGVr9
HtZlEZpEJlgvHLaDOr9V0XhEyTtBncU00SbHxL3flYrjHOWGPm4b5+ULe+GQ2JpDrThW84Ml5caT
5DnJU43w3TfVK4s7hBaDBQmtsug8R1sqTSs8ypma3pqx0h/4NP1OqxVUh3kjvyHQ5P1scrt/KqWu
f3caL1/HmSh9Kz3bpVYXKwu9r8wFol3ig+nV5iuKKB0+8kmyl00jPfagumeYB2drqW3DbCHgdRfO
QfaUz61V6ou6hLGcoQW4FmJfvFM0M7vRXVX7rSWGtBHaNPvB80zaynYhLqVC1J+KJpN+1FXZHzhS
6lsAmfUqiVNMxWypXilRKa3SKi9eKpCA3y3d5q/PGuFTYDrddqbgrjQt7n42oeEdK93NsHkTUOnR
1QqmkdgVR9ux3XuMBgpn1oEEPWZGJGxqIWvXmoPlXGK68TJpU+nezcn8FGRCZwm+ejc4M9GGtnNj
XoRuCwvFUbtlTDtnJhm9sCvdNr4xHT987uvUvEFFCnHGMMPNF+jnvlSK4gbN1HZB77vaIJ0vzht0
UXgp1Nm+7YP2vm2B4A1CRmi24MWpf+sLTX+MPFXeplrqKg8qin7S0opQrt86qeRw3lRZas2dJrUz
nnWyL6xiVyGLLntUj54SleNybaJZd49B8iA9lQq5Xa2YwjS/LRFeaWe9byrk5QFeZkaebhTULP80
ivlvsvIPLvFr2crNj/RH/DVX+fz//5msSJryB7kKgMG/khR+8w8KVoMfk0Hxn9/8V5Kian9oMuAB
a0hBEMAe/tBf6smY4aKoPCgBAyvgT8t/J0UZsQrImaC50OOHNw/ymsrCqFgeBiarv03Vp74wkO/y
NgpF7WggEHgb3UOTDK/DbJeqb/zq+U9l+cz/qMvvySCDVM9a90U2irkZAz4JVl/m7sJj4TSV//zR
aI4B6ZFMXtXGGHhPIlDUXm2ZTx3doaiDZx+v1H4TleJUH3146vw7TfsrEjmaAWeELG14Kn1J08w4
4unqEAmqkTJHOWGD1MbGU8OpvgH541kkOn6wX4B7DZX70RMz7yxHKJDtf+pLuaIdJxpY1kmmsNHC
BPPBUpawIUmtJt7LrpvfWoGqHCjZGGula+Sl2LryMq2CcsfxGi8ip89mkSqIv2MoPpiVN/C8MweZ
Cswog2UToBiKFLM2S6pmeN3L+sJ1kuAmcXC8nHGENPLm+icb3jmnEznQ9Vjqg4YHq2q0mhhSprU1
Wp+trFDhyXad62/0+BYHRa29LQtlIt5oiaBRYKmigZS4QQMNwvDotdcYqYAAeSMd61a9zWX8BGLd
OeilOROT+Hh9bBc+HY0lNiU4YjDT41hOnuWh61BhztNoY7bmLq7DhzRGCiKe6ZRMr0f79Ng5ncqB
8DKoVjGRsjJ2MsDeEd8SN1eeLDVvl2mvebs4cSi5hrV1o5WZf5tWBW7KSVQD25YdY97rpBRBGfQg
MAEl0W+LxZskq4VXszaEewdJ4p/sMm+eWlWH97yLOnhhllsEo8tdIjXqWs5ia4l6IpSsUGpXnUDJ
MmhbPA28VGsesji0ngKcO7ZFmNg7WcK94/qoRxtx+J7mnwBgUYaAN94eqRGkiivI/SEXw0fUVLeS
nH833Ckq0+lz3fgMY9IoGPRP+GcMfm+arNPRbXaOUl9HK6kUxKXik5ZeH8yIhPZnGIhDgyoYFhH8
e3qstG2DpnRiOEdRdaV1kpW/CjPqlpGbWIe4iPOVqCTKPK3t96ASq03vBfXcFDQS1okfZOi4fllL
n+O1JB3xrgEDAgrq9AexeskGqii7RzxeUD4llcfXM6HYyhNjGbX+XONJuQhcA3vf2G72qGVOelly
UV79GUaT4ViaXSLvZh/aJPSew1rMdnqo/5JqxLUDxBJnguuH+6RshXhe9UV5QIQ42jd+iHlP15oT
U3Lh4OBS+deMjEExDiY9ZZZ76ZFmxy13nOj+DAVc0O12ItCoqPjPRUBKSIGCooI5XtKwPltkpxX/
AcVdBK4L6VaPb1wrCtfsTGF2oASaLA3SuVfdb9HZNKRwnqauNfFzDNN7tgSQY2dboTYGpON0CXRU
xSU/8pE1L9y1njd7BP9RpG4l3uvpi9uqsPdQGracbGIXXNprHNJDXVUdjCJGR7Sn+5Utt7V5oPqB
4rKS3FISnoC4jK6dP9c3uThYKrhjZ/pJaat5jZt14lFp0fT2YcylVMRRFSXvn3OoDJnD9S11eVT/
jjis9i8ZQ9/JOM1YqMTnafFqtdFDrcvexCe7dBhaX0Y1/P6XGHLN9zIaLz4UHVzg7r71MZXOJ4Jc
3AiD0AZ+OdS8zVFCggUR4uKFKB5tw7mpNOPGFUNsvAPxp0cf9fqkXRjQcOTim8tDkWNxtAbLqkIa
pizEY+tSltKFJcqiL3bbhxNxztY67ehP5MCgoCSekam8TBj6K111yNWhlBB2+i6MswoinPncqDhW
67V8ZLk4izrCl+D6IM9PfaKjJoBFCCRGix/k9LPhriFRlnCtQ+gg51E2EXU3bS7wKNb8ctsL1pEG
6A8riZ/qzjpSMplaN2e7AVAZ97gGqdwkVzFH0+xRrCvVNIuPglkdMq9/wz1wwRszmDmeJsIU7p76
imx/Ytwy4zo5YQjL9UI7nwuGN8toJYWkR76m5oQNlXngZCjVlMUhaOKlpydz2QaaHml3ku7dWrq/
DpPkRxjaEz/E2QobfgZyMwhZwxob46m6PKlot2XJsYpT9O6VHk9zOdg4ZFDXR3shkCqppBAQs1hj
Y9IBiruYiySVcDSzkJInjdBZLNfYZuTC1FV1IRSriFgDZV5Vx6EaHgqlkqf2odfVNcrNuzi0j4WB
xvrfHhJxmDYyTkgpY355kqoyatqlc0zQgZ03ItCpMurduQ1da2L2zk7PgVANdukTMzLASk63CPrL
iTqUcw+xlXzzpOxO1sqJTHKUrcNqJNHhpUVLD/FX8pfTEHoYuditpPLBavJNpqMD4KW7uBG3QeTc
Ivm7vj55I+0ZrvkhHvQdXI1AyvD6GcUzlcigERodNM+/lQpjlfcY5FbO0syl+7RCur6S9KOSWQu5
meo+na+Q09jDGf/losjKKJYALIiHpuoGYXk3W6G22y4cpdEnvtyIbfM5zgE9z6kydEnPhBXq3swk
QYvFQ+nbxS5T5HZVOKr1bktO9oqcKZLFpTIol5a9sMZNzqDj4Tt3Ao/RZSv3eCaLhr+nECE+oYCs
Pl3/DBdmYsBRwqOlsUNBbfQVMido/bKpgyOS+eU6DgLKXaUMwkKiMn091IUFRnkG1RjM5pBtHGeQ
lu8UWuc49gHPxGxf20KwkQxbp2it5+Wu97NCmqGFrP68HvZ867B3VINDzpAZ5fh2iQw7avDyzA8u
ljA73cWLwBORl78e5SwrAJ2O+i5rmooI5Zdh8F9XVBAbTQVs9ZAZnTen4L9xYuzWMawAOzolpnph
JtE41C1qBriCKeNnktBoIiLchnIotPhdjdVfRcde1VHcXrhUhpcSpeCJ9O0sQ2B8X0KOKUAgQIxO
jb3kKKi+uOjF9lbys49CDtdJ473mZb1B335ZG+6EhfaluGBSB6kB1ilM/dN5pfeIwUXQKodcz+4k
TAZmg1OVnzTZ3NPBksW18JYFLhh3o59YrxdDwzWAlYTQ0ZmQRtYjqI6TRXCM0uQXIi2odpjL3nTX
iQIjJje/4Sfzpjl4Tl5fShe2JIhBTkbORAB/Y7Bq3ES26XpqctSbcp8AAUbgbR/77cv1MOfvLBwP
kcUF6ox2nIZ0xenU2vRWEtNKxENfZzunU9a++E55CKPR8j4rHrsqRd/8AU8oMFApyLh6YpwXtgxH
/8Cq58eQz1D2ooghIhdOcAwHQ1a0O24L0X9wknJVRH+7TMJYyTJNSF+Qsyi5nY5VawrfNRtfPgac
0XMhavdZZgpzXF1/XZ/V81SSQDSwOet5HXDqnAaiApOrge/IR1ekSacCio+a/LsyqNCLIU5DcS5+
16r+2/Wo8qW5pGnONapDn2M2T8PqAf1gTW+Lo3jj19GL7WKfRY6FX4TbvmGd9YY3F2iw3C3nZqmt
etf4GeGpM69t+2AAj8YmxvieBP1vtReSRSPnzoJC+DIIxLUSeT44smSVhPVDhos2frh3+OS6/8Fy
GDQMP4VjuDZHy7Fhn4smxdYjDg+ICfYvMV4DjZsC0BMmroTznT3k3Aq8aCBLXMyjVMfRjDiwy9Z9
aGmg2cFS895ivE7xlLHui+TWKYyJU+z8wNal4YK1RImNRh53+nlIievKjWXlmATdrgbsjx2vq84K
bIRp3Bbdso6TCY75+SnCSqDYS9WczANBuNOQUuIPboaCfnCi5L2NhEVa9A0uvdb2+tIbkReG/EYn
jxt4WRwmmI+OAplmaKR9IxdHoVOEB8jFN1Wjv7QK5lJCtOxScYkRR/5YiglWwsE+63sF7J24NPVw
adiGP5fzel9Z/oR/+IVvzNE20JuVQYhvnJznbljUJibwhwAzhXaWBJawLLGUmGPsh0c07PRVHoXa
K7sJz1sx6NcT83JWQqQ8gDg1WTunOffUaF7C2GrgmPAKqXxu5CTm0grfY72rZjYloxBLrWVUGmvs
atY88yfqO+dJz6DrDLZbNlQsRcfJvAZexFMKyzzEmd2uelFGA8PKp2Txz0+d0yjDT/El6WmLTgur
UGmOVpHcu1Y+b4NkI9b6Sm+nRKUuhQL4jrkBVRBgh6Mtm9etG9N+946K6D1Eqf3mu/2do+t73Z9q
yVy4GClDoJ8lU/zjA44v4NDAz6bG+ulYdCZMQ0n9LYodJTHBuekMlJ3SdCup9My9DHnVNt04rffs
l1OdrwsjVqVh5cJYofc1zsxrtTPCtrKdY+vXR1EBtRtpvwSpnhWev5lYqxeWC8ndUDkbfGmRBTj9
kJKemGbGW+TQ4Wel+tGycdK5YT5FmCDWIEwFumb1XVj96LOVq3Uk0M7MTafK/xe2LPX2AU9Gmk79
c/xTAKTVzKbtDmVeyD9sHgggGxrOY89zD0UiITOSquVNA65m3rndVLHt/OpGMXFoONNC5XYY112p
g8gO2KT+0KsuYqAu6B6pAw6lf2D2c1Pk9bvQ1PPrM38pJnYuNK2ZdZrUoyGneOMadGerg1uKQFdF
6SEp5LmhGItMVe+NLHzobX+qsn0x6KBvApqPpHpMp4wrkSY2V8cBxr2zlPtIw3rQ6re9J1kLXcr1
tVwoeGTqjru8PtwLlxLvCFrTAAbNwQX8dJ3JQmJbeKeFR0+0u0Ug2faiUgR7HTfYsl0PdWH7DEkt
/BtzmN1xFyGozLBKecoeUs39UWkATXq3eC1UsVn2TTlFYL8wMLjyoBeHX4bn7enAlKgIEOgprYNY
9frazGxpJohxuDOTLNleH9il44nyDCRIZBqxcR6XDXNLKAbQkXJoJbWYy1qxrsNya3nJTd9rT03m
vIt98TPP2kOo8RPIzWPhx8pEtjZ8qdPapY4cD9YWNGksvJtGC5drJ6giVMIPVmiiPVAVIoJHXe3u
4yLR7hAyqRZYKBsT2+W8VKyRv4O64GkEDMocv1n0vher1mxrtklUPAp6Ye8zbPm2VWAo9zgxY+Ee
ptFTBfoSuWR6GXWQaLOyK5up6/3iBAwMVFYX9ThrNAFRoFaF43rVQau7uyi2V1YozFUpWVaOg+OU
G2L4l60SXK+qxNsbjr/HwG6RNflaq2ssjAVn5lnVwrf91+vr48JZDiZj+KnIN2WoZqdLsddKAfCg
Jh0yJe02lScmi1RTpmqfF74EC2DgGKL4Q0N4fFhDtgoivwWBptpZty6Cyv2GKYl5K4A8BW3mFAgh
quWTJTrdQjXrdCnmSAV7epRMrIkLpxmPSPg6nMSQpceJnmd06HCJXXW00ngLmOy3NAAWhXiQ7C88
3HSrtaNNKXBcmGRCYe80PJ7PS/e+jaEi6EzloMihssMsWLmVclOeeDZcmmQuZG5E4NccLuMrKTN5
IYiGUB5w3JslWDMK+nNO7cWvfpTiKi+Fm1Q05tync1gyEzv8wgFKKkBfxiAFoUQ7HHlfkjtJzJIw
60PxgHzxT3x3H1K8pm29XYM7/Li+ZC+G4vkq0oWg7zs+0QwrTeLGrdRD1Gv3Ct5vkV8m3IDJxveT
/2C9AGSntML9NxQFRkd1X1OzdzAnfWB85aGqfGddOIn4rQfGujZw9HzEOxn3TpWe78SUjiQzPt9K
rFJkBC0QPzybRs90ge9ctUKtHro8q+8yLLx/ygmcSpN8fe3jHTivndi77StJOxSy1MzdDtxtiZvu
UvDIvdpOb+99284X1z/AhcPMsrgkOVqZGWmc/8WdYNhq0SgH1XLmYo4wUqfrKToHxg+v4fUk987E
A+ViRHQ8SEB4o549wQ236Uuz7/qD7sk3Zajeprn76iTSax7YD26n+RNTf2mJWewj9ioNIW3c52po
tfd5nSD53lQzOhrbtA9+inW6hvb5/B9MpjUcRyTvKmXL040z9HODpsuqA5TQcs4VUfFUsOp3KVT7
AZv7IirBlOTnef5B/R+kFdVndAtAk53GFGzPMhO98Y+V3T5bYn5vCvJBjKzV9aENf83prY8KHxh6
vhjn0dlb36pKo4qRND52KF143jY0vVmoYHBZUkd59OOXWppYJ+en+2nE4fe/nEK+XzVuJBMxhc0Y
5f2sDBp8EPFg7w+FEs7d7OH6EC/M5MkQRzPZpIUYt2GoPyhZ8eBWlvooOXm3qOwynRja+R1ikAtT
7gJKwLtj3AADUZWUghSkRzXXVExMYUg2mitObO2BnDP+ZrB5CEB9Bl/28ZkTp1rgwcXNjpUaBLu2
0N/cto8WbleVu9zVvY2UgpvsYiFcICWCT2poOd0mbOTuufFcCrIg5VZC0QS7Umrzba3/H2nnsSQp
soXpFxrM0GILhEoZkVmZJTZYScDR4Minn4+aTWVkWIb1nU1b973d5YHjuB//zy/yJVDKKYHhjYpA
1H31NPKBf7ersf/SaKq4d2U6PBXa6JEDVthAizVUO1fKwIs1NYiEQnauVDv2utzYNjgkbRulxoWh
TJP9OFfDYekNd2uXlefLvmhhBDS/jA6P7kQl0NbL0/J3ksCkGxo1elSHId1ltuq8pEo2BapauJuq
sJwNhuLuvUua+1ZPTeSAusaGVjbmQ2yhz6kSTf9C3ny6zw1FTXw3l/WpIVg9MEVs3iR42dwWqjE/
l31tBLlqlRt9TPtw6Z1rrZX3WxPYOygCiDGXFfP8kCfyM+1zpKOndOA61vbwWRtDHPOx/p7P9ZVq
6ZwlCVwHXZCWPxxqcHCcBN5+UM0w1mPpZNUpmRGc2HpHkPMcpWEZ48aRE3zuDIUdZsXU7gVw5s5a
IvVRl43cuYkNFb+z6g1x7x4vqcmOxEY7h8mROmk6Ql9fIaEodeo8lqnjHvLZNG8nt0se8FvqA8NI
6qDse8dvY7nmOynZp8R0cXHpdC5NY6nvrLFwrgCh76eXK4Nt8g2wbYEqnNXDRR83mefFHdNLwqow
ntpyq/TEYnrzz4+3jvcfNGcoVLH1WkZleA7CQ9cTi1aDktuiiXba4oxbpPbdlT141ei9+6DXqnDt
iuFO9K6X4QytHZlGeYL6oONaP8d2wIcvfSFAqTyrqwKOOncb1VERZlTFuyTSkViCp++ixRvv0aPJ
B67G5YsxeR1WDVM7vlRZiTys6voU0YquHJsq+zyqUmyioqr5oyPrU2+X2Y8CXuLGy7RqPzbp4Dcd
fnrEcjYB7gvLDwopknMdFZWEq1SflXwcr5F13j8+dbe64geUD0gEzzbo1OqStLCn5SQ19WvMjSN2
5ZU988IQKxmJagiqv/2uZaxlnV64swYDDyEApJhsGzvzt48Xy19I4O1ZypZs/IVgqAbfoYx9m2bz
XDjiKSEUpsAQQ67uB/O+UrFtb59y9dXJcfDVa8jJYs+eerNE15Cg998GmRJ44iBkoDR659RvukY+
2kZqPZkVbMpR7pPlW52MW2qAzx8/7vvKgRoPpT6eWtQn70ZKvQprxKxVTwrpytiAyE2ly+/swq+V
1+/MuL2bhXsoCrO4Uvi9e5egFBCObMIIkLe+i8bNa4SWTbLUp7zpLe5PS/nUWu2y+fjx3lUNjMIZ
49KwdSjBzstLKzcHcyr6gsI+2sS6upGJeHT7+sqF8NLDEAfLhWylA3rnyPQ8rbdxwgZOkahUvBMa
cRyyzLviH2/p5zvM+jS0ZukaES7wrnsQi8ROXGMoj7pR+VLPt12X+GL0PsEKHWRy12UNhPmDVOS9
4bxas3tfQLPM6dcZttzq8WuvdXRXPmtxFWoYiLDj4qwRwhq2XXHUl89Nv+d/y/U9d5qVN+ASRTEo
J/4FxXikceNnukCQW2/7qPhuOq+V/aIi1vUEIZ/0kVb4uUzKPX9Spu/tzLhp8yf+oZj3Tn5lU7/0
Zh2Nc5JLG7HD57ttLwtqp0H1jsPcOJt0aobQdbJolzR9fWURXXq7ICrgad4K7p1rQYZIqoPwqvao
d1l8UPsm2ec4o1ypAM4s5biE8nahG/6Vf6wN0PMKoOMMj9B2PlWio95YJiXUBUJiRS8IBehfIw37
hjbbrbVg4soKn9xpCBFQkk8Pc+wxVab4Szcp6Z1i15HfLot5u2C94c9SMzdRXMgr8/Jul1p/ME3T
tUqG3nsONYlSkbqRus4xGXTpS1SW0WLvkwbKstJyfn38Kb9vaK7DcXmjccewNDXfVkiWl5czp190
zMu1f19pvbJXtMR9GsbkjynNxK8qj0x4u81vLFQgj0aSj89QU8wwUkdkQpzAN7YhixE5bBrdVl1W
fPn4N15aKcwG/TDOKRNV1NufKMjNzBZSkE55Uj7YnvaJZOXDx0NcmnSme62ZaDdwf3g7hNfFXtlm
wj3SutylXrNzjQpnFsp2rGmuvOALj2OvbHc4lDQF3sEP6LpNnPMN81gV7bg39U4GPVYbV+5bF75k
sik4aCHbrlS3M/BlGSpRKVXpHp3MIoWtQRk2xI0dONoyXRnq4gMZjsGFixge7ATfTh6mOt7i5Ayl
NcqhhVgwtMZ/35d4/Rw5XMRXcuHZKq2axEsLczKPTgdlu1Wt39FS7Mt0urIOLs3ayiqBpUOUNcqx
t48CVy9f4hyScpd2+q0yp8Nt3nv9fRlXQ/jxkrswFDFXHmsALt17xYU50qkXmmLQ/5t+x201ATGo
W1e/xtFZf/KbyouTms8a/JqDGq+1s6mTjl2rmdeax74ed3UUy8Ba5X5FIbczpXCQ1DlKTnKv9Gth
nReecE3M45oHv5Z9/uy7jUtHlnlTRcfZtYsN6Q1fZOO6tz2+TVde23t6LTotwtE0AFUk/+8KLqGi
Wp/pwBxjp4Xjqkw5Zmm8wlNnCs7qxY2/YduF8ZvhZC81/+9e4nu2//iNrs9zNtModVf9FFcRbrZn
z4tBRU8ItLCP7jDeZWVHE85L7lsa2EpLMNVQnD4e7+L8urjaU2fCMT/vL/ayXmwnat2jaaUV95rm
NdEw+q7cXx+Pc+m5YCitWmQu7to5Nt5gK69UVV2faPfBfsxc62eMf9dYdgHPlVvmNU3Qhd2YKh3x
8pomz+dxtmRnSy8UN/I8XOPAFEs1TcO6Fc7nUlmmzdBY10rAd7Abq4cMSZYo3z2M1rOvXktssnMd
HMx0/ave1498CU0pH6eq9e2ulz6d+s3HU3rxCWkpctaYuC6fb5mFslCWF5ENTbdqnqaiglY/pe1p
6gDHrGK61t64tFQ4QbmOYPW8bgRv97VBcexh0bLiZFDmaFqT+csgDonRPn/8XBeXCiouSEgY5Lzr
kyVGEmVJpo8nU5P4wwzSz23jZpyHO7WO7xcr16/UL5cGXKVzFEygA+9onfTC665V0K31JpGMffTQ
u97ie71ZBibWNX7nyCtUq0uvjh6Tg3KHzQbC1NupTHoXwrqXuMfInGlIaZ+7vO98T1EPed5fWSYX
9zU2TnKm+BDYws+OVgXM1FNS0z321ZFa83awf9SOE+b9TaG9FuMnOavcOebHj9/ixUeERL7Cc1wE
zrFap1JyZMPacFyq5QB8sis1M2wnb9ep18xqLyxM0EBOdEJbqNXPZzNWIyVCUiqPeSeCpFxSv7D6
o2I4+ZXj9sIz0Telgb/i3aCPZzNJj63T8qjiGMwHKw7a3E7p9jTlYYqSKUD5dDU388KuQtMNdiwc
CZ7vfHvOHYmfkDuaR1hz6X3jxNbJE7LY1nrXoZ9x4jtzUVNEdXV8Vy9zGaBttXy8iavbKau3bVYG
izmoQRFl+W7hbP+mGnkcFkimrqn8LnxFa+QmP4SVdkGEuuTZkECLOvautfUSfVfn9cFB2u0nk7HT
BQaCH6+wSwsbKgX4rMmRTQF09jqcaZpMc8WDOm+qX+JBYnXVJEbzxD4cKT6CJmTqald2O9linebr
NANf6xZnv49/yKX1t/rrr2IQEtbOa5QiTzuri6nCNNf5bmXa9ypLvxt1+vvjYS6tPkogXCpoO8Jv
OzvRMmscM63rqlMhZZjhjaMUpNxrwvAdDeXE/zDYWimvtSVNx/WZ/+kiNby3sRe2fix67Nurvh93
Xe3NQZIr0p+wXL3yMi/U/zj8IqdaxQPg7Ovq+mc8TGoK12xt49h3JdC66KKdrcr+v6NBb0ZZP7d/
RslGEIO+U8xjWw1B3T4V1uvH03apUP73Mc6qAGeIoDjimoZEq3t0nHG1nRcbwtcC3NgOXu19B7Tf
AzRceV2XruAgT/DTUJwDS54fzqlVRj0I2HLsZQNhJO/VYpNNbLWVOrY/bTwydmUSeYcu81KaJcO8
ySqv2ecIcPxocOeNGOwJF6CyPbQe93I7Str/fujxu6ALsjn8NZd5O/lm5sSrU1h7NDDO7XD9LeLp
EVL5s2MMV/C4S68BkxV6Q1z3V97X26GmeOZAK9Xi2LnR71Rvt5bZA0tk+0W2Qdb3fzBHE/7c6Fcg
6kt7oAWsSVuZlYwt4Ntx575VhiG31ePUTtuomWDYdKa/YAnrLwuZstlYXfluLo5ItQnlhJst9e7b
EaPYmLNJW2CVJWu8F1q56gfWqAYaACcKM7drN4M1iSuH+6X5RfjsrIwQnvScy1Y5EDHqxstOZtqh
5DaxVnBgLbU0IZdq/jo71iEy3bupKa4MfGmrXfv2NDIACd5tE3XWYUaCrejRjYz6myYn8RnXPJql
ittc+aQubbcc9PQYbUpR55xNXNQ5VtFaD5tHOH9GsKO7Rixu4Cyatu9KjLw+3jkubYAg7lAF7JUe
d37x4yZv6tId9WNUcV5b0PYOYxGPV66XFx8KxgpaKZxPwN7fLpcxGhYDbF87zlDsCW15EQVKpQwp
d5BJLb0yhRefCUBwpays4cZni3PUVodvdy6O5hh9l6n1nDXj94+nDSMpfvLZjZkDcRWMoq8himF9
5H/39GbQotxN8mNtKiIohtrzrSZ2A8vo1Z0ymd+cwvXCtqYfXVhmEQB4RWGxzD8q3Z6CyHCLW33Q
jqJKBoLq1PgWAHcM6kpgYS4wfTQUbm9NVn0FAehDtTf0sJt0PIUdWoSDWWHgOysvSMB/xpOOHjer
sy3q/NpPY1wHzKaaNuqgv1AdltupJvljNLslTF0vv+lmpKzoEnkDsngRBBz6jnDrDXHp8Z0ucCTx
krIOpN0kflbbdhjzoEFtKWbgjNEcWK3RbuAqlH5ZJDa+HqIIF4/A31nJyRiackyQc6MJujT+Mtpj
GXjJ8Esq/S16yAg6ejehS6xd2Oq6DAa7+O7mIGPwEUt/HPi7xHZvRJ7WIQmCaoCdnOIXpfck7PGY
TuWXsRFPdSpt7D0wVTSH5cbyht8zpeYB30CFNuD8yx6qb/nMiQSF+BchbF+TSkPoiUMQnsBekJrt
F7eHPF5ZLa9MWpgq5urnOYENSe/oHsz51rWxFai7kZ7qrOuBqJpHtyakdFom21fcsfUbu8WpzlKf
a2yn/HnBZLDlFkmICyJsxdOnMItiBciv/FR0i+2no1MFQjOHjReV+g3kFUxRyPrwa5tXwLp4aFvn
uxgTyEHipcg96x7Vw+zjN28HcyQ+ISN5qUpPDfIRGDkt23sdzdc2Q5J7MNqpDNs+WkCrJoKkpvIb
oNxL3NvLp0VtoHjM6bNpzXdKJx/EtKRP1izVQzzN916tfFJ0/XasintaSp3fdUYVGN1sv9RF+lUr
CnwGp7jYaSp5y0Ub509a4mX7YnSPgxBiM7n4cKdWepMnxc+pc26iUTmtTa9NOs4Jz81DODTCDlFi
lLiUSycYq1bbffxNXvgigcChZxBfi3rw/BRMijSKoTmYx3ii8e87dVYdorqWm0RUgMdtS7ispV1r
W144GlY1H/wxDyCGZv/bfSCyklircJI9Wu4AzaaJtYLgQuFYO0s42RWKxF9+39muQ2MFvQsbkod5
1tlGqrkSTdICXm00WUusQVMfl0SXr1nVJT9naWoPdtVPh8oW1mYV/eCt27TGXTmZ433vTDJUpZPc
NBFeTa1eoQNSlgyLbFe5Ge263mN+C3kLl9xwGC1xnyLtCJVSL3ZLi1N9Zcso4LSw7+p6HkJSt2bc
zi1t+/F7vLR9/7uznlXLhUCFl/T6cJKDG4Cc/4jT9hrL8D3BE2h5daBZmwyAE+fdQp1uuufUsXVc
FVEydm6MyXnqYMrZVfqZxjhy0NoNR0fFx3YRYZnpj5I9SJuTjQJL+ko5dWkRAYPSvaGaXl1G3i6i
zhpycLTCOqa2ZHfPMn3nWTlUjSy/Fl16YXZRsIAWImJZDQHP16vBbaQRTX4SkjZwlxkGZKvsygl8
8XlWxHWFdldZ9tvnodiY6qH0jOOid1ssPjhyvE9LqX/6eKW8p12vhPZ/xlkf9p9D2IkiN+sVQV2W
FbiZAl0ryymLxB8sf34btR5mDUZbvUtT3Mm2iub896WK/gZndrLL4OOeM0iXuQKaV/TsNBjJn7hj
XeDn/z+MQQuRZYGajtbq2Vyao2UlgxKXwExzQDO+65Xwf5hGRoB7BWBGjvnZroL38qzMJJ+cnAqj
MCFO0NYXjgz6/pp8VTs8fIvJx6cJLtWVlXIBafrbH0X6ujornlOxBlrWeuQqylFLyhPoQkN+BcRY
g1CGtvitG+Nrhzryyud26Rug4l1D0bicvgv/VLLGa7I1nwAae0bShvZLS9PNx5N6cQw6i7QCMG9E
D/l2aWq22iyY4CUnUkoIzAUzwpAtnj79/42ivx2lUacxpzIoj0ZUh3A0Zuqfj0e48CmvZjarHSs9
lPelO0C5Pjr4NlNxOUGd5uMGQB7CgbJYV1b6xaFWT9S16QY8fTZldmo4oAaZcrRFmZ4AXt0bB+nv
YSxN9cpQF94Ony1rTl+v6tyc387bXEIe9qauPE6DhLe6cKU0piv1yIWl/WYM++0YY1NnYiFC6YhR
7WvXl886Z201zp8b3RqCkoCiyrumX7/0XKCSiFDAH5z3+JnqLiq+BvaR5BQd9/zFCTWnVa7M3iUI
FPch468ygxym8+s/dNO2bnpeUu1md9GU7Eiv2Rptf0wV5xC58UPTKo8u5HofhcCfjxckXUkm7rwI
WuNuudtRdeGI9XZi40ZvbBIcyyNW8fKesCjjVZS1HlCciRAzsHupBq17l8nmAcuiPqxMDR23u3zB
Rfa3jqz96FCfbUuL65oth56dzXL9RV/uyuoP1CTT+7rUA6b08WM1vi7Ymvh2Wd6WCpVxnO/H0t5n
vXY7JS7aKRNmTY4JTwi1Ene+tAvrlDRK06iNrT3W8y6zGt1XhjkNC0xEcLtTksDSH2atL16IB+j3
U5J910m7iWfbu4VZVQ+iDWw9M0NNq3F1cop4h6a6u+8HPcWAQPeJvNQ/Rdqo3slCzXfe3lL9aqZh
Zaq7ZvB+6Y/FHFZ1AdVKXbihfCkjA2t4idYNpnQX0C/vtzUCVr9pwmxHNJiznJwgXpSAK4lFYEGH
9iLbgq+0W3cehB9larNx697eCM8eAxeyN7sZJvu3o1tEIYhFxyzeJ7hCqVMWLt13U7kXqwOop+Wk
M9YK3bTe/qxMisG9ycBBF3roTepNE3FbjhXMS+ftdB5wp2OYs6lLPfLhYlSfU330NmraZAGkxDyY
dW/2LRKPA3riIqzmLtkqtosvivSIARJq5Mu8nQN4Bd9mMPg7K8PcQOUGFC51pOO/qaafENhrN4ph
DrsG1/+gaDztoVFn8qtclWwVWc4bbIZRT7fC3vAExSfI6jJs1NK+V3OB1hcd2QZrn3xLmlBEmNi4
bMFsxhAClkczYJqRAVVMdCXlo9bH+XakOvARaHV3iz6q224siQzidvUsZ9Arx4w135W54tcGXskx
tzIWVWYFxpKQplQI8+gS9biFQaRvbTeqfHLWqofcjnVsVZ0mjLsGLk7VmeQ1LgUJFJgUh5PwcE93
5/YmyYx6o89THGhNAXM+gU9GDmp5oFmNwiDxorCu4OvJ2hFbds3kEJOdEQy49vsq94RQn9Rmi2lj
g2121sALlOMcTqYSbcbZnr9iH1MEHv2wUC/dNvBaCPgWGhREIASsCTx8N/GUlfuqccF4DZH6ukL6
W5JxkBRUHoGw8xRxSkTmQOUQaz+phF9YRbLFh6o59LS+MXU17twaPqraVskzQuEJ0z/dDFLiU3dj
ZPU3Xar9iLzCfNGs0r5zgAp9tFjIF1KCR1ptoX3sGJGf9oMRKAAzuxRZTGhnaveUjmkTElIxBiW0
/IM7izrIuQH7tR7boYuOJeiHaf6bK7fRJ7P81QNhh0WZiI2mpPjnVzLfxW5JXIDmDpvaWAB/3Kp+
USvsEQXa7Y3Wy8k3SW7ZLaTJhVnfZfc9RLQ9xrXJg2Cb9RelwbkoZTEMsZn6OB16GBgN8SbBdyBs
pmFhWUAgH2cnCeCoyL10VOLj+rHaYKo97Yo0MfexhpWE27jZzsX9yI/GqAuF0M0DF8L4yV7Mbl+W
6W8C2ZbQnj3Dz9s0p9LjZVQt5k3eUAfqInvCfrJms6izszGlgSYW3uUGewK5aRpSrGjp6RvDrdRN
ValzKDIvD9vSdfaGlKhI3RZrxAKtgdWREpFkifH4f4AnMMXNjPKI/7ot/5TqlXro0pkLsRbK7Zq/
+K4fYXWiWFKcs4+yyg/0F3w1upvV37BTQ88dfYW8t49Po/eucTjU/Dvi2SlfFdLQxmyZT60hnxVW
DLSWY1S4R8uMgsydP8Vxcmt5467JxdGxenZ47uerwVzkbgy2sI9/z98i6fxw1OHwwM6iakM98vZw
xP8vrc3Uco5pAzPPN1VwKx349UhO4EQz0jOVDcAPRhGVSrabMzktt4o+D2OrWA6x2vZbO8c32esa
7MM4l59Tot5wVyBLRptlEThQ+g9GrswZMEcsTx///gsQP+GZsBPWkhOl6Vlhtnrq2rVSUjRJ2/In
dz7INMbRe9wUevwzzpU/TRzt2klcGfdS7UkbGe0/bQW+wbMrkO5GS+95g3WUS/E7UcpHRakerNy9
sj4v3VhXdvJqGKYChZ9TZHVbopQr24JrgbZsMQzrPX+pC+irhkeOT6uSYN07ReT3xBFtJlgL98Y0
SjIWo+WaefbFZ0Y6jCXaen09d14g3cQlqy6JjknnKb7sW2Mf1S6NI7V0r1SMayrVu5oN80LEli7O
ggz3dlnOSjRWOrfYEwFVmup7Kqxd3JIfKhNgMJxy2Vj3epopv9rUkl+8Smm+LckgPy2KLaSfpnOF
7kjgM5WvYSVu5D560zKGeSnLjYmNgl8X7oDFHc7IJbmNcNMBB8hJxdbeXxqdekW3G8J1o92kuRkc
wkaWZP6kWeqrlYbEt1OXdpukgxL5XRSZYT3EykEU9Zccc2falokJyJ03xLw0VUk8qYAfGJLFWi8+
wttYBGzECUepmW470O3TkAjjFNWTgwXKkoxhofXWvukTzS/LWLm1zbF+MvDoO6YAQ49pkaDdg2yx
FXM1hkY0eyjFZ/ukaPHwh8OYseZYuXL5Pi+kIclzSQBXWPnDUC3PLlzmrJP6Uyz2cXZIXon69kkt
k98ff9Dv7grng5xdUUHuJ5u1W59QKtw2Q3Tqs/pTapGrmBQ3dh3/gjy2ybv8luSe/9jcYmhuCSg2
cVeCIn7+sdV9WxMthlFMAlEhHx5QslyZwfNP6GyEvw//DwA1UtsLz8Bdw0Y9EbGYtMHY9u0VpseF
92TCfqX5iGMcxiVnm5MpBpQxI1JDYK3eFzqJolcjSS6MQS8XVIT7FlqjNdL4XyjNm0iX7eQ4wUbL
tPsq6rMjipBrfeP1NPz3dGK+uC9in2MB4tI1O3sSIesoScs6O+qZRp6USMnPcpsQd8GHsbWv7Onv
DFgY7a+FKYaCq6DpvCNQexxSBgXdI3apt4X1yfSKL3Ynt47RP5omFKGhdg5jhW99QwkaW59iIqI+
Xv4XFgh0eYjlq8PH2p1/O61mTKMjcQebeDR6RAlRZurY37V9/9/HIeFm9eqxmdV3FAD0tjMUF8In
x7wmyLbXsfrQBtfH6fmao8qFR+LqjaYRFw90i+fHBpHGRua6tfVoEqb1S8fE5Em2qYH7JTP6n2fP
W8mtFAOoDt5tUJrO1QkXw/HYpybXsa7dRbH6ze1H7cr0XdilIOtiEbK2cVbPh7OtkByjlIKMhUlf
XvVzy7kTqbxvkpvcIffN3JnW9KyPCsmx/TWl7/svj6ERH0AB/Vv2nFVsc91WTj1BGZ5zb08cHh50
Lx9P43lRRUdstdJEG0KmJKq0s2/bHaJqxnnXO9YYokbW4C9lszfi7ABiCEhfGtuovHa2vP/SGZOZ
pAiHP/guv6bApp74Zgq5uS39ofw2aN8V+kVK4lxZIxcGglew1m0wPtdIqbdfWNrbij3aSY1J1mQG
czlaLy7m+KQIkwFELWBdmczz5b8aBUJ5Qm+K8I5z82wyJ5lErsBg4SF35sKflO6WGAwEdfE1OPRd
rchrg9SocpGB/oxV1VkjjFwcwDxiTU70SjeiMw9D3O2Jbza4M2uBWs+ngoZVltu3hE7uTNQfV6b2
vKP6/37AWoXT4Fhr8rdTWylK16C3ywHn7eQ0inK+redebJPcSYA6aFDFQ3dN6gq9VH3/SaxUTnjD
kBv5Hs+PCYTpcKHT1nnsOgxOq6hQA9mU825RZbyrMzMKWxGD6CyKcT/iOhEkpqh39ax3rxDi7bBT
jPxQmBi21Opg7qa+fa3L0QjUSnlokvSx6d2tETufHXsJEte8q2z6nmVO3JHTub9HB8BDYmMgTPmn
xaPkxlq6cjMamdwaCRGiRMp3h3aun0ttEBslsRt/GflLF8e23yzptqfpCCdEk2G1rEmMy4zYWikQ
6tv60xzX3zn16P2LRqzsAHyuRZdv0ES8TG38ff1x/Wg9cY0Py1y691omnycLFDLSuiFI+mVvVOmN
GetfK2Hfy2EmGFWWmD1E/eC3XQVGo2PJ0Cex5edD3vudkNmd3XiHSpE/8rbbG2WNFCnxEl+zcxly
QpkU1fGzjMynBpMAagwvjBx7Zw/958lOvneNsx+SYVsX7VPaO0Mw9sNpKfvHsczJlPZmbxPL7JFk
iptY4VdMunixMvtb1CRfus7aWh0Ik2oe6jQLZVHQ2BwezLZ+rFNvl6trtqbmvcyj5QSatPpNP0Kv
qFTzR194j/hrB3jPPZsL9VWfNp+mVHzpVa33TVl9rnNaOCYKhC0Ez1uuIMKPy2JDAPUSGpN0N2oj
vqcic34lWhOYtYT7J752hvEtUZeDSqKnM5TbLHWX7UR4ZYmpCGa7LkMtwKwPjtllTwVmoBuRaTdz
2x5KVYsAylDwzzmdKte+TTSpBzYdMtOuD1M/f4GUVhHonQQirV5R/nzPxPBrNOb7MTJ2S2PeDm3y
XJfVrd1CUvdyOJLkI1Xe6ARwbhS/n+bWz0bvWQ7ZviRRpNCjTUvwKljfHVG04TyYhwbudSrNQGDn
mY/JFrz3sa2zT+3Q4CNaHQb9M5S2oC8NwtPbQzyIkIvlVlOcsNCTz7lYHkai1DytvlXr9DZTC7Js
k4B04aBW8kMjO98m1sYYKY2qH+xDIb1ArRWbdTAlHf1WEvc6kJdajoeGe03aHyrsPNQ8vk3M+di0
7ibr7QPcy401Kg8EYBHiaWzM0qDeqn8Kq/oaZ3IDmrdPksIkyabV/GJNxm31P0uKeQEEbgkMvkza
pq2rO/QZ/ujYT1pbYsmbQTNa7PZWK6KNU9jfKlN5EQaQqcsNUbchmudi3I9e/2Tp7M9JVaGFVrqn
Zky/pHFR+PSVtSCKhbdxXbJm+alesky+Nbe/Em+66c3+K4SmL3bW+ooZvU559dyybPrJCBwEUrH5
mFgg6IYbDvoYNGo8+uN65xQiWCaHfYDIq7HfxlQQMqmTAG7orzz5MpZJsDTak9v1r63BqrHa6Ucq
WqhdiH35z+XBTqANGQ227bkTVLZ1EE73TOzAjaRjAUc6nIwEO4keHpEO1csiIbk5wcsIk1x97EUT
zOxgKu4gogHvzNruRqXglA0gtcSdJ2pT+JIl2VRyr3sn6J23lRB3WtQ8iBiSV0RuqocdhmM0h1bN
HudWFQFSXMyn9SUwshzrrxVg7O4IUPssWIORo3+etSJgvZJc3L+qGTQoi/hNv6qjnMg162CBnq4x
qXgk3E/RzzGGCjXejoUdVHWzkZ17aE2J5bK5WR/Qk7/qYgwjs0fSKjaqIKbehRmntqzzZqOz/5Vx
vTE694s9Tsy39pzSOvTp/cMJna070bt7MGXYt9YT0qg4q2C8wQ+gOSHdn63ob5w83dRYcLTTtASl
bvs5d+7E0ST0p+IOWATSi9hYPcmlIx8ySXjK6/rHgDH6IEXB2NAGclkLzBJZRp9yTQaTN/nq8jni
gsZjmulp3RUMg9jruCF39Tjx7vtk2EhV7Ou4fLHIuXbB3lRAVKN/nfnPcy3fDml/M5SgzcK6M4T6
I6KNNCxpEyij6wPUkwFIMQeEhv5eTbeaVt57nnVj88ts+YuPYl/OfO22DE3GLplP2eQ3Qiu+Tm1P
Sm9Lvuvww+BQ0nPzOcKutrRxylfWeFm7uI+a9C6pxMl1SoIxPVpK2JMktCX4WukAEEEVB7Uqg0JV
70fs7NK49jHOvlWN5lS3Kpy75aGwkDJl9WsZP9dkb/tLHt0qEtSRkAfSHJ8KvWa9/2zMZh9xMC6C
nIJucredi+hRBa8k5VhZk64qw6+d5cmCPw5K9AV0swh1Lb6LOieYK0Byq7SC3nZe9UK7BTRTIBDk
gWlVDxjRfskIs26Xelc43YEezufKcCkicDTw9J1jKg9L0256YHTAo8f1kwAA2pmd9ajnLOBpLB6H
Kn3SIXOZKRVzapwMXcmxwM9CTt0pzIvS9dOi3QLgq9r3me9kXZb/l6Xz6m5UWaLwL2ItcngFhJIl
W872C8thhtzk+Ovv13Puk4/PyAia7gq7du3q+jGM23Kn4rN1Ht7Kbkn9ljOf0o6NryJDOGnQ98bU
7LNtPSOQ7FNkekdSIErQECYQWR86bTkoKxx+s0BJ2X0p5zaiYoDIS/ZdKeq+6Bw/1ZhYvSpnqyz3
ndrs1r7zm+Vzy1LfyKl9xN2+tpWAwtRpKoy9EFVgrTagtEG/rvClMZml8mZrn5A1ombZD4OfbP2J
yU2004hrZY5hrzYWw8hbGDRiPyrKY14zEGi8OVu+Ex5NT/Vindnp8u4Xs7jzxHg2Ghx67u5RLKn5
mwRbuyw/vdbce4NycdGpoPxzhlgFXpaeAdQOM+9M3nOuTkxpXO+ZC/wxrtSPTI8qTxMprnZY2UIJ
76fXkQfxxnuKRN8dnRU7KakIK5FZz4h4Ol0ROGJafUohx5bFR71EqPHZJSaLwO+CKmvfGGaynJ2R
5ky4XKetaS85ihnMJ5z/HW8mZhBiM4c+7S992e4UnXFXbqyFHmK4sZoFFCspSGWutm+WbQx6sZ1W
d4LbuUAnWfTPRivGI/S1vdngs6w5v4cEBd9VQIZq+gOTMU4xen135WQ0dwaS535OljTz/TtqhLsB
sq/Nc9TjTf5wvenmKGXQDck1rpRAxeOpyp81qUroxoQaWKaNil6WFrlPG2ZgTulHazURI5YD6Z9Q
y4IDbe5Te3xfrOpxzdxXI7WjzYwvG5SemVU2xjoSXn/fxtODowqemeGqGvUm/s5Wk11MW1vqTHcy
uJrVOjKFTdDTqDpzNO3m3tDGZw2vUOnFCwnS/eKUjeZ33EQOOZIlcJA9UtbffjT9Iom/SuL1Qke5
qKUSVC1rsZNsv8HW8+csTU6wMcxgdld2pw6K4aVjcU8celhsiaBSgpgMalXbsxprd/qQ/nizce+U
0EyT0UCTpDmoCt43zr5Ain8XVX1Tqox1wRrTcpntjBidFMZe7+e+CQGrsiCuRvMGN+Wa9RkVMPtc
xutJL6V0BqJN7GdGD+3W2LiK2iz8gTHr/oK/1IRVhY6oatA/+K4vTuogdVdokekuhzpL90u2RU6t
3k+zwTfqBFXTOqEIKicLr8NezzQmuo425UadGSbSVgFgLzPCTfEz3s9Xva4K4JF8ZZX62ib2savH
O9Wbn8zY2A0jI4oWVFlyR4mG0rJRamnvKqqERQ3PtrPkzqioKmeo9w/TX0VtgxTDUQ9ZuArzPHji
mJkTG2oNjfHdw22lrcY4p5K+7FusY5g0EpM2LwLKXHed9mY3QxAPZjgWNQJhN6vXwlqUB8VNL16n
HKvVODlb+yq9e6vZWKP2WKg/dDt8pkZyJt17y8ztOY2nSFHMglYywpGNMxDHXqjEBdGTLqulrd9s
3q9p6ydXFQcD7mmfmj7sAAK78ctNQNAcJUjoSOziYu9wPvqRBCMpomxJT5tqn3C/cvmqwjoN9UJg
NIbVkBzlW5QbTa+MyZ8hySKtEiXt8DPlawCGF0o/k6fKTcvT0Jra65YnUHXqPbNeooVOBXVb9sLO
g8TqQzU1ArcQ+9rbQh0t4cV1Al1kHNhSf3LkSMjFDuGh0g+JYYrdPnT7er/gJOSKyqvLb7M08dIm
+smxWiuAj0AT1U2upaG9rUUXNN6voZHhbMJvBu8oXQzcJSoEss3GgtNY+yP2r/V+CxRvVs8OFI9Y
027Oa0vbT5MORaBJaoZa7wwo7SiLIUjULixnPj7NDHEZvE/IcC8rbgLl31vald0ec/PM0vPswjza
3hyqpnEwivpK1+sjvRs7KuzMGIwN4QNNfy8tRfJsPdCK/2JnEEOS0l78vLB4A9V2qN34igPU6ZOV
69kPNIm567Wg0h0sSXxqNxLh0Z3OiCHgBsfHVTf9Id7CVu9CM9d3HpEOoSLNY+abVB7RITanrv1Q
iT6qJjto2+wkfzo9STKGayiMaLGSg5PTAGwg5mnmbwx9/EXvgWip+LerV05ptrr3W2Y+Ss9Jq+Z1
GxkPZ93KxDpKP1JydDQeZHK6/Wo03yKborFfWTGiL1eECGHs49l57DorbOYldNlxK97XzZ876kie
K3x1HUKY6MdZWx7SunqboSIptse7W69NrEW1kr0aJaJI1JGqomcSZoL9YAsl4n5MbV8MxV6rrb+c
x8QuXvJ0fUwHYhzwiElb+aaaPBUlIH1HzB+5HPlYvGnMJDL6zU877UD1OpT+hInOKtVUYNY7ynRh
z6hjPhJaivGWK+JRLD22JudPHB8JzS9zdL48NGRoaYk2whhBXSPR8UHNGuGijsh93lHcoqFEv3XD
hV2qudm1WKT0UHuCkx4lk/ldVHQgxoBW7gCzaNh59vYRKykCF7E6Bk6ObNq2nhK9J13G0KBqGFH7
PWlQ2B2RgWAnRyMrHmX7Aschjqe7bVX3DCB7EFuVBKaOuNZUDelpqFoCeLLPXkmvbTVxPot/6ygX
afBo4mgs/Zj0HJzV42Ayp2B2xiOQ9d8yRv1cjgRMveFJS5UxQB0gDprYoN11AAZAWydYlvVRGjQo
rG+LFWe+TRCDzWgPndvsNeoGQR43Ed7pYLollCbtpcgLO6pq5yRzgIUlZ5k8UTELI99NCuIlbn9c
EY6rm+7AaaFVKO538iIl2ysUKiEFnOXOal8nc/3MPWROnPGbUu3B60ofvI5MXItfXEGXjjESurdl
enK77DNdls+utS3OfvGASOWtxCpnfRPposZWmb9epu7ke+bgrw3iulZ1mp38JamgQvGaMacBxjlg
qMGx1o0wmVLfJk7d5uWg9ekOjQdoLMzChG6ai6hWjSAuR4Dkam/1ytHTthB+4NGcXfL9/pJz6tvi
u9EEWaYX6AvUs619qN38NMXto7PW3145BJ1xceotbNb+slbJjjnBp2lcv72iDvGMOOs+4WgmB/kO
K2MODPtVy5XdhAGbrS/pprR+zgLdKA6eMzH+S2AEF58FyX35SjjPB9Uej5tZB+5WoIUpQT4Ku8Ty
NKgECObSx9j1d0Pq7kw7uVljemwK9zdL1xeLUD3tTAaMTjuGngQKce+sAKrU1r4wu6M7c7Icut7T
VdnJdEkRpDfedFIX7SRdFQvQNutjBt9DWsCZf9KQ6FATTuA0fWAc22rbx1mJkFp9ne2CuUNJOKfp
e0wDjWMuL/JB1Wy8lw9VVPN1LtxQNDO38OaSISfURkat9akPhZmx3OyxDtRiGH2tWHOIRO6HuTRr
6I7ZQ4F1o9mK9iwylNEL54EUssx5kPZBi3XoW6N7A0w+9A1t+3XgDE7U21o42emxMpbdCnPVLhyo
JUXUg4XRSPJe6BRNsveEJiGDFokisU+Zs0cUOxiV+DQMy53cPYM5PMCiZwZc5v611mwO4j4+ZRP5
l5k8b33xSjHkKVNUaAHl22pUn96YfJmowvv22v7dmvEoyoyOs6r6qw3VB8L2xJccGY0BLwg2F4Cs
2NFy0O7Sxn6axukeGeSzhkDwoJQXnYeszO1gK7EJTmpeJjP/HEc6O4zxUXpP6aDYJ++28K4MOPk2
hPpaeUoa5hmTl4FymdG0XM1t/lqFc6RX/bUvjf24LR/5Wh3W2bh2XGlO3HPbLl6w5qnls1fvEkN/
BLhCtLE5ZMt4Ueb1s5bSvhj6dm1PYnBet3z91Zgw5ZcF0KKeNRdDLY71ujwQE1S+cEgppw0UsLlH
iPZoWu19YhSshZEDTVh6AF507LXltJhlJI/oZCtXQbpbtNkjvT06bJ1F+JbTc6q5qjnhqEyVQMRo
CXHdEZb9NuTHamr3eTcdOsVgH3rwQGFBBl5d3q3C3Svsn5Z/gVRM+tB0t2XK+oeK8KHbKmIcjSiy
h/hVz1u750MOaWN/skvndbDWXT0Pn7rSPGSTeO8zKHB98Ztvxoc8h0j8nhku9VAu2mWz1dt/IZLy
1TSE2lNKlFf1SNnOpb94Lj5Kac4kWXurWo9KR/aAHkaYtuKljPV7+gGvszY8ecn4Iaz44NXeY1vF
l3Iof0Z2rDvBcszbfZqWHkyQ5HUwFcRU12OtpnA4LPRV81onzJ+SS9X2V9dMP8Hpw9pWD1U2X2x1
vTe6avR1sKfezTS/SfTf0ZsWBjHrX+M6vLGR36e4sf005WpTPv8pJ87MaG2MlYr7b6tzYuAc51EG
jxUsYMZjPW1IaPsMtaEvobxmWksq05sHN4730kbnWvd3cadngcFtiWGZBY1fVtXITry3IdOjJabo
YQyPLVJDG5L5Muyzm+pgdC2RQm2AyOsfniWuSgMRmekyl21dTv1mnhKDKBF9+9RvoO35aj59pcZE
FJItDTi8zeRTT8uoGIg9su9/K7MNnT55snLz3VrqOw1PARstUFlgv3BQaTDcdDdrObai/EsTUxDr
OJF0to1wiO29WiAsvRhMoiJjGxXgD7ozy7QLame6MYyswr/EzyXkYH8c9GOeVyez7U5l1j0lFrRa
I1Gf1SR+Xsv2ZQKl8p0B0RylsM+Olf1kjht5Sf6rF8mDjZMabUQ45MdbgKaxnS/d6j3pkCn56vQp
z7N9zEi70NSmCK7e0S0nmr/WLcpJQn0nq57qdDw37RpAr4662dgtdRlhbPZ9z4MqDNPkpPW1uSNt
PmRW4sE6haxdFI/yxfQSBVi6pzI1DR9Kapi4Dr561Pfr2u8Z6/ymW/3LbMdns4Lv6m0l+NJgUZnJ
2JO5c9gQr9kqQjPYoKeuVWx/dFaNZuPyzSXe9h3RNSho6UdOGSCjKD5l/KNow3Nt1Ke8JnR2SvIP
fXb/2Ay0JW/dopLhFP7Ym8lOGWkDc9p13XkodcKhL1UfZem3Fq+FltV+LC3oM5vqk43vczLaWHPo
kZ3DGfKGma2Plihf5rG+XzRv79rjLpmmg6Pi8gb3AWLOOwIMH6mhXWuvi2jJPAN5X5aVdMYQ9Jei
zpPZ44vXNA81I6MonhVhp84NaYojwnnUIhln1Fn+pMJP7jYLAAbpvJH94BsTLyDPGAZRMc6kb5+m
3LwMo7iQdxCy9GZLOQ/5mry6jKtxpKuVOYostK6M4HIaAX6GwdcbCuINXguMUiVU9k5xZRBX7ByL
YTwwRoOpLsPNaT+Ya7av28EK+4kxm2NyLGw6Hxik52/92obCLYG06ziIi5lBdZmcvOV5vtisb1kx
hubXu5QUAU8zInj5klqvoRveewSBv8sRh+4Z5r3G5aF1jDxQMoezV0wfkznNQaKLP7mpfdrFeNrc
6piCeroqGEo23PQeqKrqwmlRsBze3YIKeGDI5WvaSFP1qBrd9yURnzm6cRygO2ZT3099/4lm6p4G
myeRD6+YQiSqVZpXVShrucLbShv31sk8YSnvUfQ8dep60KrmV+5IinGHyks+SLCBD+yvLbYudKk9
r6561srkI5nUVzQ/d32bX6kZvzQzFSNO9N1gq3dbk98Qj7iqKEIHubmdTLe62srQ4chLMsG+e+6x
Z1mlXMZOIJxIqFTTWiB70ua8vuvHZQ41W/f7Ic6CRq+PsOj/rjryn213ToAtYk38cfVuZyRkaXkP
Dgf2yzw0a0kjt2j/Km2MApwA7BdFdZiULmzLYs+knBD1KKi53KOiH1S9fUQn+6sWeXpwTeulj8uZ
IpK5W4T+hIs/J9Knts32rdvaIf73xvLxmwAUuHmk1KiuwndHIp6WNnyD5qxmialLJC9l6/xZ9OI6
aN4xMWd6nGa8QyV+i75q6CC3RaDz8WEZb3G23jtW/UcGjoNDnka7ybmRIi9Ijg/hZEBxJ8L98Yot
zN3pODnaTYyg5AqnoM17ePEjvfm2c9/0A4BUHKV4EmYaPWjbfCmo/Vnr/KDQJmEryl01lJeVG9uI
qCnOR3JfagAdlTAOGhx4gi9EjjKFI1AlZQhb4lEmR6jt78ul+WUPPjS5dmmX8m8zqee8bdUdsU0T
9Bumzu4k3ize8jU9y6XQm+JUtSiIkOdE5Gp0ahDMo3exNik1KBHq+piHSl9FdrZ9F11d+4ndPQ0O
tb4mPy0L4gaMzKSX9aHg90R1z0LrAsZ9RKozXdTMDvW43Ls5agulrF6Il21KD5qhBTJX7pCDSdr6
deyHn2pKnxHFPixt99LnyTlv4A06nk47bv7FmL0xWAz1rCre3ybT7uZmobd6apZwTeJ7S9HQHdDr
J3p3jlXX/K3anNBz/h5U3ubggJ/h5lcdz8hkNV9fET0UliGhPvspzay/nWf/pEP11VR0ymiNErVm
Mu6YKmSF7iDO1WY+u4pq+N6QRK5D8X6EWK8MMU/W/yId/z7k/QUtgNtWUDlvGVfpLPOTmql7hlq+
xK79vfXVHDgUZoNa198dJtX8g5gLtXiU53SjwBBMuRXSRvNsAptPiK1Sdm9/l1jWr8bsR95IW7jn
RN8kqJ8HY6b0gQy+yDx/s0SHpKA92bBuUiis+apPgTUPwLCr9WDar2kLx4JP/1ax6htV80SbDXoX
/VNctO8JKenQzrfRBEGfwEhqpTsxku20ptOpUswbZ+SzievmTjpdM1vgQThNRMQSao1Wh31RVAHC
t7/z1H1vi3mFg4iiBupo+VoGCVIX3YyryccfTyXtL2MXIJQ2GhPfHqZDckowyTJqTi2Vxi87rcI2
t9ggIyIQYoy/C6XcGdX6p+yVnz7JVV8VBDzrlh3crjvR5nC0rOyRmWq3CVej4E1qS3vOhuo5d+NI
6Gl51L3pOTN+tJmJYnmevG2xYe30Ln+dKf7PTXqzG/SB1W37KsR00dyOanf/K++9aIkLKQI+dPlw
Z2XFyczr05Bb92nZ7CQMTjADgm9NRI+OGdL0uBcNWktmIoP9qXqw7fbT8Lrb2Oro/Vd7oU5HRmV0
gUjtyU+S7pi780OhVT/yjtXaPivmEphrcTcp+kma3W5qLuow/80sqNRLU5avg+C6XvxGSM7dtxH3
Q4eY8QunnKphRfW+mPzBIKaQAsVUdqhvZv1VI2Se89Q4Vv20ExljCxLXnwo1ACzVfK9UHxHCOGXa
dK4L2lYGsa+mCYG5Vbna/fSpt/M+6a3PQi8fHXcDI9AA093Bp6/9gPYe8iM0yElTCQc/TMTq0rtE
4YuOybt1a+5U4IdazXZCsYcAFLSn4OP+tpb3sGFxHKV4Qv5mlxUb2uXTrhd1gCsBhDWw2tSgp/or
aTbASCd/Khm5VZTUdzaPMD82ImlNOoMjZ3q/ZWJXoZsQqGWt+eFOHn+DeSMe2W20tqlTt+8Erz9V
olKFtUN2oazjO7MQQahyEQimUwWJm/6IicXrE3uvzPodIqY/FEXQVO8elMq9L9LmTEuDX415Trti
lYeo4dy3SrtzIMQMA2wFja6Cqei/SA4OGQx/I1M/yrmW0SxRDVQfgJTCcfczZhPGG873Vx/fMXG7
UsDxGA8Vt4f+Hto15XUsH+U6yz0pIViVMhZAEbglIEK1z5CKQVbeWNpnCZxJMw4M71J7KJ3kUHi9
RaDEThhfHO9Diy3wq3Wf9v2+hO6gu19StH5B/GQ17vmiep58WiKibTbCGi0cVBavaup9tMw5dYnK
1k45bWg3ZN1Z5BbC5gzmGt4M7AczYSQ75SIRFgm+0cauQN00pvqg4QQov2Qx42QqWCFFTMe5NUSa
rYS2JnUwsWgwFZBMu+uax9XQT/KpEnN8TZYeADENkng+xc0VbZrzshoXudWaUrALximYegqI9oWt
HldPru76DOimU7qNdHRPEEkBUgkZK4biTMTI4108kCkzvotVYjlCc9FpE3gcO+eISgRliPcOzyGF
R7mmDB6K1L03qc1Vpn6gn+2qb9OdloExFI+eKJ6pRzKVnS6uxWG8oriDIx7LQsMQeSiwj7PNImsU
ZccA1sc2OFRjqbA3DsULSCHcy6x2YUnVlFzH0C+D6EJniMQo8JvKzc7T42ZsRJnkCnl8YDQM0jjU
1YIBIlClg/I/GJn5KYw2VAmwhTHI7SPxKly348Ab+2qrUxEf5ES8ESeBxfbmXaMUgQDhyAC8GNjL
v5jLej+n7aPIXiRNQBm9oHIiJ9VCc4gSm5yc3+Zq37NR+vkZE/YoF8rJTPr1VnXXZNa+csVhZUuw
crpVHfgLlQ0n74s7FdYfyVbhq+TGckjQme/xNJfDFf5dkIMYjP28d2mtnTs9PwqjCJ2p3cnAUm79
YS5vTmPs2s3xS/VH6JyR4sI5cpwlNAEkBgoyvZjDrv1OdCfo/1uFuv/rbdGUusguZSBV8li9rtQH
JA4/gPUbNtMWxgO3zI4lZGep7GF4EM3y66jljn+i3v7Cj9S81xlIBeugIn3Z2Hq4AcM98Wiyzlw0
b3JX5mxcTgHfPoIVxhh0XdzL48//8cz5v79UPikfMJuhU6+jyjHQISA9CbsMWvys3Xa0nMbRIBEp
kgy5AFr175UKCE2lXBcrj9oZsiC4ULKdhKI8S/9eC6i+Ij4X0EUE8lAe8DNfK/3iUD5OMFO4l9r7
SXLTR0t4h9lgGSWMzM6iaMn5R+oiY5hivj3Jio0kNTj9n6ZCZhRUhTMs7bv81e7Xc1UdFfRQDeMv
m3BFvkZxn40+j2b4ZpObMCHBATl7S7dvGdqWvX0D++Z+XB4wWd75dlZVrqRM9zIPPimbk9U0sx+h
fCmpGTC9Okz5B49wYpgr36MKJUtEGzYmhvqpN85u08aIHc7LK5Q29CrEeGgO51FEc2zX+ZZkP60n
56k3f6f+nA1vUEJ3aPpfkBsNeXzOSAtXUv5feWrE8thxKKl/HTnCOJaHeWoPAnvBArUOHdgw2hol
ea2ncVdhFU2HxWGRxRsf4D9qaU9FxI48SJQ73wDa26hvIYSyI3naVfmk7MsvXF8aTmM1A+kneHJE
fXe0auzYg9yow2YV1Ncs54WGm9CbszMnql/pJ+ZGO37+t2k52fL+tIUpUbh1LJidF+eiTr/LbZ+N
L0KW3c17c3xXkDpu5zGUP/8ZZXJsc0Kmaw4te7mMvGNXPHFrvOnJ/YNrkKVnxlx1uhatPdO+05Qi
+xd1kLBTZpyNeUgXzZfrApFkX5Lsbeur1DfGaKxUCriEvOHKqd+8JjlIMzyB4lo9YmiZYb5KbL+g
s4tZGZH0YtXB8Y40nu35pSIkYTUN6yYAgvWMnmZESR3nVYEMoqX/HeEeGyRLaBbWdB2dqHCiVoy7
1pDHmeWabJpDnUe5PdCiGR5APKPShWXpfXAmtOxWjC9yD8o/koaKUyl9rxrXVN+B0mZk5jAcLJ5k
dklDNPfQPzGbbf4r/0CaA7nFlc+U8Im1kzZdPidWoPOkT6UG6itlchDej5FfOCvJ9IKbw2D89/64
V5tIXDOy0OOortvs6zxR3DO3lBfUEKyvWmiNZlDHvFDWu2zeaga3yk+5nCHqz7wKSKtcCbWF5ynm
9I5sS50SPqwobg9V/Z0xAQSm13TbAlnYZq1zrjXZpwLMQ4HhiZv+z3QhXLCXWRw62ZACN18t8oAV
cEHSk/aZfuaTvUDOKB/5QsWD+c1L0OEw8rZZaGuka5/l1MWI7uaW0d0JK0YlxcKksEBYPU4FZ2DO
7WevOluMBa6A51YMaquZpzVRj2m2Z5qYbyqvOpIGcj/hkEsqWQVbgFPL9sixU4MK6sBm7m3jwnFa
kvZT5vwzlT7Wdljv5f7776RZtwJyERo7GqG4qezz9BvzybzRqKjaXdv0zOGhagwvPIV1p1eHGg6A
8srz5ORwyKue8klAx75mRb+TtVG5uvkKMMAnxlMxFyGrEePzq6UOB9249AsJfPMhrb7csQx1wIo+
znF17VeaMQlK+8E9VsmXl0QJVq4nNZMniTtfN4QN5U5N3LCdtn3DclrKa02MQHCwVMve6r4sg7pW
8+e/1fjvKYdmuHqEftgA+XXFfB7yC2cfqsOdHLrcW95e2hwZ5snEq7ALGR1xCXJFq//TyZB3epST
guIr0GUaw14bflntfwc0vub59oJxkNfQGzdQMfeF/Qh5om8/LAsJvbtGmMG/r6hIGQmbMrbzlk9h
igovEZDA/CSJF8ozW9i/uY6uGfYJ48f59CRgt742yyOxnswrUFNFQcM8J3Kj1u5Jb8GvFfdp2Lwd
r9KFsSGPmtxc7M8C1yjL//IAszlVNT8jrbxnKrDSXBtW1t4iwrXLCJ0jHlwY+nS1Uur0JueyiZu8
61GvKUOk7zVnX34p7kAf9F1s0quLwKqP8OEHSiuzm56NRN9jqEtMgZkYf9h+2lhQGVb/hSvaZkPd
jt81/T0f650FS1Re0zDEk9G373mjPhi8v6Y60Yl6rqCkIGh3LgE5hJLcKa39TSEL9uWyYCinysWx
K6/20D8VyrMzdwj/2ffdbL+wUasF15y9qhRsdQ/xBpBE9qT0kzSY8Jo2X7qHAQzdlAAAmSM7TEYa
rXqVQZG0LIQh0rbxEHZqHZe+FfKkLqNCx8J4GNLRL2vtjfLU46xflg2ZEOK2vo0jQ9zz3mNAo77S
ftgaPXwhtazk2RwOOR7d3GLqziTb1XjFvPy7F5WI45xMyQeIAzB68UYvDmMHqYQ4YocIdYBPW/U3
Y2LkEmhx793/O0Gc4XZ9y4QBfdE89E51kqavR5TiP8vD2eBMzy5L/kWrcZAm5r6aV/ij0PWcV2fY
EFNiLeTxjS3v7+Rk9zo1VnITqJmNvgRl3URtDiTSFHuDMDhlNIGMgR3g6sSwDuogd+dgmde2gPna
5nvpTFw2E2GlNrZ38lrD+mmN79IEqIm1z6fPen2SDsXCmXZK8sbN6gMZPWE0fyUjD+k6yvHLk9oX
DO4S47c+X9ROXKG2vUoxfdKandfGx1FSGrT0tqqGnHHN/uOO8FmtJA0SHQ4dZaocwp904YnZ7+Pm
GdKQjLr5Vlwpbzj3HnsV9ZORe4YvJCHw8SBN5jQvt60+Le470qX3+PmsfrPG2pcX5yMloH/W6meu
pTr1PrYSNH+inonRvka/D+HPQlxtJepZDnpvlvRuribKRKYDdiy/HqT3UpF0yMR+rdEK0qFp0hhK
lI+F0Zb1KE00l+e3fyaEzfHPIPJavS1oaWHJDPsfY2YYf+0F0dLte3SRmJw1FSPW+3GCNV/v0jLG
aSngFrqMcI1s+JErksuwfCU+ial+LpSM+B5KdiClCXW9IZR7jAaBJwrpcsEUZAD5gcMuyapyu/1i
08p3R31m/YptdikyVv9fBmlul74+pIl4b7s2ZN0lGwabiqWu6jqSD8L2h35PcJ2Y9zL7kqMScvUn
BmTIpaXN8fyKToRIpaIpo2K4xekP7lLmKextlWwUM0cyQFhUF99s9IT1IKoeRxB5IZ+V1y6WT0p7
D3PVHHheWuapQ671K8EQAyp5Y3EDONdV7xlP0BM3VgfF1F8G5HIbKIq08QVxYx1qujJ42JwPyfti
j0Ei/O2b9aVy64slxE6DYryMbHCPobHw3ew4zPrPzvaYm3oSS4ecD8YJA7MB049qcbeSl7MaLY4T
LOHQkK5giQBLfqRFZnH/BXMMHGnBs//dqOmvph55eHjepvzO3lYOi0pkT/4qgyV0K3G7bijj6wy0
UJo1ah4pZWKVHAm2bEafkww8/q2/ehUqDcHiyRxvzOsMFd0+Nvr0B4Z4ArLb7oqNAdje0tYwj8cH
V8+/1QryflmdNgAWa4W0OtAMk5LlNa32oZXFydObgLaMgIZ0KFbqavrMBIbPKfkCEAraDJhNBcaV
TVbXfHCkTJKZHHq7o9qgjk+64lynhT5pQyjkgtZDbsoZpQ308wZiUwq9am0EOqDE/SX9VxaGPYWE
aFXqtxDtSycowqu1S23GAhEikKH9rMcuNBBzMjPdQS4+wCq8rW4TDmt9ZwycuxT94EMmVlSBs6o5
rm133Ir0jznWyg7ymHnuVQrdg4epL1TvO52rhy1bYA0O9O84qXvLGmpyJXxvKJ6KRvcWyGkaq59K
zJZswbx3A+yTJ5pS/gi3llw2jwGBtTU96ACEgZSnPWxZ/welid6vebAnZkioqEyNryXDB/x8oTDo
Mq/IT9x4PbtUnYJi2gCOIC74nakT3lSTQyeJdWCM0m3L3N/OnO9bGh9gx1QfVr8tJ2SZgJ7i+1ig
Nehsxl9Bw3FUieQjRWCCsj89X9ZCNKzaa/4/ns5jOXJkadZPBDMkNLalNVlkk2z2BkbRDa01nv7/
gnPu3QynKapQQGZkhIe7B4Qz7W4EyEWAuU+Q7hQgsHHu5+KEoxxCqj74Y885hGGrn9ZJBjPVaXR7
a83LnzJQlNZZs+7rEFK/jixGm/FzjlyHzz4m84WR0c+xO73qWMUXSRKdIhtHLuB1JHVl814GIPWT
aZ8MD5CvCutHRir25zwIK+QvdPcOsda5j2lUnLw4TPYTjH2YcQvSCeXERMAEdZQ+eVQEaPsB7ePV
bFR4CmnBW+6hcQqr8J+TEbzMEe8xaYfVFh29NLbpq2KV0zfpLY41Rict6c0b9deOz21X/qNhDXAt
6tJ7mNvwXoCM3DSr+AWEfOzn5jjC39zZ/XiycvNm0RbZMAf0qOrppiNUuwGnGtuOj7IenXlndcQS
YAUc8pjkWHeOZPNj+IwscDkts5ovjQ2kp0ovwle5r9BSBDzoBb1AGzcr5lWbFKIdnHTm+m79yB0v
mNYWZwNZ5IbGRwjIUtdnvfXplLVjQzak1C4PB+yn+/pDi6sv+hBsXoOJ2NYAhJISuE2//FYLZ/9K
zUa4UcEQ/J0RgGz02MW2RJm28ZFaWfmbS612gzmQlo5N3u6HpgjPc04TCf2jFe0KiPp4qXl0d13H
vPlloh9jnscxcFxzx0a1BOVODlM2xs9aRxSBjknbTW3qAIZe71wyP3euGASbx85vD3VnnQLXP+ig
umWe3eaCxAoq0Ek34C/SqtmZfd+twZc+qwQ6G8RBR2kotzhsmATQsugAgWmfpHfDhlfrWY0NLOvt
JnPuNxBSUE65A/vYJmwkhX9JTXrRCW2HLtVJ3aBobKdgTH4ZUGp3tcp/MfgFGnJRHDwdwVgW/inr
1l3Fafqcp5zPQU+8T43Z3LfsusbO34eqzVYAElA0W2YsBRT+FVpbJgg/9oML0gMBO6qh9C42KbLd
P84qeXQ0y2YYNT55ZQDQTOkfRMMli5x/MYpKi6aARVbOwNfnxdG2XldfGVcF/xSSCLRMGyCw7G9A
KAkN+row0Rg26AbhfcHnAzza0J9/qmPnFSslpncMG7slXBnjBSiVVAOsEt23lyfbtLJ3SemxTVP9
6syMIA7n6ZpPEwyDgHOV5ulRrqShIcI8kJsFvZ7Fsm7G+LW0dAityXQXpW1o0Dcb7QM36zcWHfCA
iJ76VGpr168/eqQAhgFtoMwfjHjR0PHoMJLD8LFz2sdUxvn4VroNS0A9Rn0iX2PC5dYS1n3hH5sl
QqBunIFcH1BCbL0le0wc6589+CIT0+lsF9mjoY/BpkwTB7JZgvu5q5FTj/bGKA3I+v0NEd6up49V
USICpoToau136PE3YyxRNOfRW5x4zw0DBTYmOMyB/Peaerjgma67D6ZsZ2XzVnH/rKJ5mr38Xqr4
1Cbus277Gr/g08M3yk9NzzOAiXyHecaw1QuTQpeWjlLBjsNqZ7sVrEpAWigFA3QrLKPveazeMWhx
N26GUV4d2f6uM2F8oL6ato2f5ivPzP/ht3M39HofN4OOzM8BlNecdahV7zFO9IPufGaMy2LWyfK3
pcFQje2uzZf3utIeulS9mQ2opld0B0gl0GN7SqrSvWVjBwQFS9MHGsu6ENGv0SOAzHemxg6d1eeA
4eXKDuAS5M4lwaUN/443I5m2jpm9Ya5PE08Ln4NhPrv1EEpBT1PAmahHaprUZmfeMEO80Fp95eD4
rF0GNulzirrJHr6gae+CMWI1aS9jlkA1I4sYGHqErraOSFmh3MaL80tN40WZaLCdoHtSkfrQl/pq
Wuk1aIJkNVRlv17AGIbWe3IL723QpnY1haxqm2HCh2nBQi6DBq3seJ/F7nsymQtNOWRAuPQ1q56x
CmbZHuy4W8NoVCsrT3+lFX30rin0QzsJfzDxo21PmdDHxYcT4Peeof8w8/ZxsEkjrMzqIbFPB2xz
nyf8n1ZG2TqrXGOwt2WMSPbo07dwRTVfgVGHT4YXPLrG/Mph/atO3XPRUdxa9vKACSV1a5O80MEK
19xn0RxxA3K2PGlOMeWALL5x7XEPUeaybRUYNBrOTE+evKg72ZIgpqGPgrcrASpa59ko/JPnLh9w
29N1NbUtJvaUIUOkn5g0cdcJMA2ek/Bhr1OyXGrP+5pMIMt4mDD9047wYtpLM0bHrppSfAnDl74b
X+dS5dsEdxwoYCMLU7dW9ZCc6MHikaEdIBrENErNjTvDK3eZ5SxC+apItxRI6wyN0QrF6GWy3Xud
F/AWlnFc42iVryLCuD5Tlhj9jrz92EAe14bqvR+r7dhRqPQIupthocHFmGkGPn7XIxmo0tEYqS5+
ymvm3ukmwGWhXUsTHXqtP3qKrkqXwLNx52RZ20a9wUj/NQe5HLr6WI/BA5YDMepFMrmBd9IK9ZTS
KrJ6tUa1U2EZPywIGwOYdkS5xnwyeKMtwlaetRtsZxtaXzS4L+ix934xzcysQZmABgsFcP4EQ+VS
Oc0rceOAbGQLs/PRAj52FcCRSk75ZBTrPm0o3cpTgB8D/hC0JvRqU6ItitL2Vtj+Z+FOn35dQahn
k0Iwuy2p99IwarxhHEaUOfuqciH+FduZ72sMbF66+klLEL1pTQg6aWwLxgblmnmI3fopG1CJ20xT
KKuIsTfqrNnlvoOGjVj/KZqBdySeF2hwWklIZY+6rOw5I/VzZv3NS+fvdPaeomo8YfP9aBvVvqZA
DRv7VRXRMfWGpzIbL8Ey/Wo9/p36F8sfWN7jWG6CpbnGU3Po6JZvrMKlvxhPZ89JjizMr9xOt0Uy
3hrXOGnZ8FzDL8LrZlOPBukXKTCOZm60CoOCjky+i3TvhPnkJ3gFPnes3UEPaW0TWcjccQZDgasJ
aQiSDDS/FH49jNQNrLIjzc8veSAG9EXPiI0VGmfkxFMGaXz845ntg20OO3b8xTcyxoxAAFk0nU5C
t7VVDU0jPNONJYenJxObLqQi78FENUkqTcNCnc0ovUHd3kdJcBtAt3VVfbn9dC1IwKdCZ4xFqr13
yj3haItvAMwFvCxP7Rid1egCEflH+eHQuxMAT7SvAC1QnO0WO9y5kOmZQQVVCHFDWfHozJMsOpW4
j3U07zCIu+ae8Uchp5hbLCO5WQw+AGZmB9aRA2eqmI7mmF8sa9pmKbAGmKXRBUf46Hjbp/7vZoaz
D46SYKyG/GzlpVgZuSDFizoZpBlubZ8ABV6A8olICsZmdNArbDpT+9dkG08JhFlUOgjs6PwOgugD
CWZZ82Jm+U4MkDon24nAvCCaDhAdwGKbtN9hIkprELmsKNsBG2xSEMt0tkb36lbWPjY4fessXC0K
uSGFZDd18ADh2kHpPmRAzdQjBzlZPL3dBAE8In0EnSF28B5Zmv5xa+NokKm7HP0GLnVN7DwjcBio
tafv2PVPg+u0O5xRD/jFbqYmIsFNTxmerhlMK38oRY0PlqDyGwYTqOxAT5vxSPp8ZrYvNqWsu7pF
s1yoPRXuRt5XKamho/NEdYYicjh5HYIMJ16bvbmvnRqzxhIdlh8fjD567nCkRHVGX9UMjhWjFWhx
9s3WYqvjRThA0vF32O8BP+k0EHBRGJiq0QrxNcqpN70Ol05ELVMR7hRPZObJuOhLjCL7VfTlEXn6
i0SQmg3WmzRzucv1HF7cdkEsnG4mL9nbAHdLFj/PIJT4SO4dx/xjL9w1fSxuA6ruQB/2DUWi8qq1
+O21FYQbIFl3HrcW1XlWQA5gmchuGQeyLaPf+03A3tVpktDDNTwU0L7BSRuOl7byUEsVpNcuEInB
G7bwZRkbzMkS2PfKmY9z171idmFbyHslznXmcnMIoXIRbiO90OyIEc5lKaPXuMMdJ8lePNJfD1Ig
BlbryY2BcJr3uubI8eYAboeNUW2MgQRgNeCUibYS2fCEbwJPLdeyERc5M155jNvF8nbmGOD523iA
IDAdvqdGif9yerPiHi/IcXyhHbSV2+L3yzaLlgfqilNkFQ5TLS1YMZwUbOVXkzp8qLKXSgD6GT4r
1UnU628VnKIYkF13af72Wv5ABfuWLdwfwvLIxG087v9quVrpfcOc4UAnhiUYDmskTMO9CbUQAiK3
AUJ0UjeAMbDGNaTTkfWC2HnAtqXcRbmz63GJWNAg8HR0bLD7tYSEhZDlojtPhuZal9oBITuuFTwm
RBbFTuFIgY+DjQbI4RHZ6hKyAlvDPNe2QwHPBZuWH0J8wjZgHi8dd1JvyaqWF4bD3gc0kmNWXmz6
T8by1lINBviteMmfQm/WIaLV7pvdjWTB8JotWrgIEyz4gljbYGZ1okU9mFLqQD4ADe8mkm3H3rWR
Onpm/2fy4nOC5lZ8I7zl7sBA6ay/gTOf3DH7NDvamPPsnCare+uy5QS3r4T55rxImCynDvGJgpsy
XYx03FA1488Bk7O2zwkpkI6HsxwjU/Ve9ur3FAQrZ4wRMEHVbHp3KwOEo+hZn4yTTXXkEU0gnTx2
VDG9AIHdzgqbU2cH+x7StNXEz6OTP6Ywv50cog3EBwIsn7vMMI9wzMepQr9Z9leHFxudN5/oWPW0
sEhg5dHlwXTtfBwkJnou86lJcBbVSCSG6iQwYkulJV+pep5dIz7EmfHYxQ79hpvZfZelsYkrf1f5
MfOLOuRB6UMRc+FmeVTGu6QRKNolb0XFXb1MsX7BymlNQk1b4SNGXGI6VyZ2dHBJeWYtt8Udh608
mjIZaQD3m75vfksARZaPf/gfCZ/y4xQvsRavrJEDSg7ytL/HevjbnJt/YfdGa4DMeZ2CrCnRnZLg
gWjTTjIM3KJG69yripRoeu6y+GPBP3JpvWczSp7jPD/InU49yL7ArTVKZVQhEHmGLR8iIbVCmHad
IIiGJXA6caMZYOOy4WGg7qckgSuj4T2S7heGvBBbaGmn0Ec65y0KzsSVm5xtk54fUUTtart+qRrz
3fQQV+CWo9fzFhOKTd7CIAvDzTxiOuKpLTb13Khuys5Wj/3tVB0sOsz4r4Mf5PehaR8XNnAyDzss
us4zh3lDdRXG5bPv8u/cxQct302JdXKWl1F9gO6t+eJbDPTq821WzQdaHS2PxQhhI5RHjO1ffRzC
vdGfsExHtmjkvijyzw6jDINsOdC/Pc36QIkDwsxElvU0RyflBRevzIuVlKSq8U+W3w80JN/iAAuz
VkHYEGA+JRyGb2kNPb5s9gt2zS3+3lWQbmXbF7F5NZEeytOvXOyK5odswbHfI+NGJqxBPkyLYEem
dUxJOU0OBIeTSB62pWaAju+WBqkh7CD7nAF/ZPzEpIqOMJMIwb4mPNaj6CuZk5uKJwL4sDWte2cx
76sqNzlsvpB8oWZAnR3duS+cIRy0ePJiXCFdID+9Mcx3BZfnIMdhyzXOIqynIcDaiz0Mg4b2lyL8
xSxa1qLFmwdtdA96PjH0hwG3KpMNNTK8yp/2cqlRMG7RB8o6wVaGIhJhl21520zG2SK173yKqRrQ
jPDJYzL5EzO+10vz0CbaXsKsz4tn5HxLFF0znPfk3vQAeny8Ve5/y3OTQ7dw5yelPDhz9k4+sp/z
sXFf48FLluQDTjEC8YRlBTT9cMXV8xN5fHxJvfQwBnclZA0+tI7jQW/9HXrR6mW/Bp6hs5jwvBg/
xxkcGQiDrXiLi+46Z8pCYhzkwYxZw0e5tuws8iE8XlyO7OPAgAKBH+UY7wnmtf8Hx72/FUMSOFxO
NXMjvNoC53yZffenTYMIimBXLfF6nqe1RwWWdA+S5AUQM0nRGf2BBuErg3YX/usGisX8rSO6VaT+
ssWhskzqQ+qxdojxmJy3OSGjMUPA+HHlVNYD3K7IohcRhbB7q41BuyLA+EG2SQQQOPXZ1vejGwbF
cHYg6gmniOXBApT8LRotKoBPa4IswQtqfr3ruUPlYq5lpVj2JaKXJylOC72vANUO7BSXknj9k33V
EHtKIAikP8ub432UIJtAlUjdLRTBr3x0bxGls4gP3oOSip1nroEXAeup+XEoMB5kv3updbDsapP5
3z1wo2Hfe++rLRmCSy5lcXgO3hcnXMGr22awtQBDf8ySyvmuUqbQ4jtmkI2NZK5z8wkGtTOTcIOH
7G406e9U6VnLUPe34bSTdw49LDy6q9xuE2idt2t7CqPB3w/ziXVsWt7ezOi5292e6YRnLCL3kuBL
Couj/7ElmCbuQPSPZX+tOvptfkQNxwqF78CRs1TD3wyXCFmgRQ21uj7ICu+nGXpCAKuKWYyJgIzf
2aA9LLIvNQeoD2dEEKGRrFLvNMj63Z6/jDjjuZl+Gu+bYE5o2mIhU83PmpZ8SMLZeCh2y+IUW2AO
Gu2Y0DylJEH0wTcNnk86TFqd44NlGSLWwJhiTagusPgLiwEzBuMskSnv7zztgsKbQnNbLdFWzg3J
npfFhpTXvXYj4wkopeWpFu6BnmeXzefIfakmXKFyHb3PuO5iEPsGKbe2r5vw7qHRDOPkqOZA/L+I
U3k+/Lacbm97H1Kr5HJ6ZjpHtrapGtrGdG2kZqicvFl3HIBe0UA2cK4lRZ+LoDbClWaschEN/EQP
k27/aCDKcqsDMs/njIpErrojJ/BcUvF6OdSkErbWc2f8A5XlFn+/N818MJzm0mq04Wtzy5TOs/yZ
PDEHKww9+oQX/+CRVWQpBTL3xbGWPb3TEHshCbIZKVMDVVD+QiCeIvR3qnB3Ekrtize2ayMatzYZ
tZwXlL03uq09QbVA8jAjEf6J2N70wGknuzKA6eeTFie187ehZSsHgZ3Olz7YycIiDBTON1rLdYID
MyNMUL3Md4aQHmTahennD/LMe6tcM/eE3lS0U9Y9xjpMyslSFKGI/R4jv+nXGn1NWZEY7qzaMf3C
r2ifEkaLKj+25bSPmNEp4RPpVsxWydGsSojUMcyWNSbv00xHDqfUcbd9fiLGt9yIpVKbEDVE6byY
pLNxlZLQQKPpvgWUYP9O5PISqnExLFVydCD1SBRh5YU8VLraKnzlCFvZPIfB+YwAYLi0n/cjR6nI
uyRyLmTuiG3XvfogbQoxuKGVsGI5GTbSL4yHCkq0i9yULPp5d+4DwsetpJhFAIO6tx59HLfkuJC3
Z8OX/Zck2LlMcvAYec/749y9kQ880YBz6n7jA3JZ/U1ShrB8RapKYnurKODl7NNC5Aty94no8lRJ
66Uw7dJyT3DhTOIbLCgDTIqMEqLgwJny/44/icQaQuoMKwDeGFfvdYxSxjHGHZ7CEgWN8W/DCk7V
U5D5D5LS8XpSww7klSVMJU4qLqqEljzDoZWjQM5ZuWzZLZyrnOGypMpF33PUFEgy0lTfV2wpQ70N
hEVitxyssjzZGOaC6Iiog1MNlKRxrUNxkY3p4VkoUXPm+1MO/Y/dEbQ4m1Q4qUB8A/31SbLy9FOO
GOKNFPktnAG5o1FJz0o9YWL/stC5lzONNS2HrSRFkgmDxGyt6F3eSdYGT5dprMCo04bLw8RkTeRx
qYskRyaHYdlJjsKK4uMpJ9rA6eCzChxgUJ7Im4Q845GKymW7cM88a945unVF2P424LsbDf2xrbUj
83TWyv1N9eiuWELUJTH0/0Vtp3S5FYP2KxiRTEOvgcy30gAqMWuE0fUZypgqsIOSxn1rkI2niFRZ
Txwuo5yejJdtuF2tAas17L7BHP21X+svMrvE575Fjr6NObxt7ANRjaGZR8iwFDx3H5fO4sz0oJ86
gpqaLjzT4rj/Pmk3PgMm1Gl9Ow1Qfc1P05UJwYgLaX3OZO2eM+wgKhEvhweh7So/3ReDvpXNkrHk
EyN7M0N4HtzeSThZ6R2b1MdeL6Ge5tpZskIzfF2G+Bq2IUf+dLAb95SYiL95sLIDJZ1xAw4EKAF+
jeMUOQf1NNQ252hwlFvFAxk1bVrSm+65rJyzbBC2aFH3P9WDFDdKgz5V11uCkdmn+45I5ZIisSzM
ODrIldpktCO9UMZIrAcgcAAj5JN0S+1v6IlSAElIiPPvwoClb7j7iadeCiU0n3fEBBwkZVe3cbJ3
zXLjLfYzi0j2LEsKGcoep4mrFBpWt9fte9NApKHrpUdocZj+jFQM2zVbr89DWa2RTu8mODkN+xo7
UDoW5MJFYTxE8ENHt2Emk3nBPwi2Qgv3oJjZgs1BDtrcjvHqS/azhgUz6HDcAm215rTWXenioCDj
fGGuyFPLQRAG7gOYjlDTKkYldZcyzR7rNn6QnM7xvXOvm5ggObcK+9rRr94no3lqZg1oNX6g6nmP
2A9eq85Orb04UNykAJa74JrdRxCU+zYh86vn9KZBrjKrL4YIv3UVOnlnrD/Amt31oFL6805jb6NK
hZsCJ5mm4Ui3nBaSY/9gp9kZwuNKjSOYJENxx/bC4j0V2KAqS78noOPMC7i4aXziMFwC7EN7YGpZ
A9KK9EG8ZcEa2PJInWYBvmVJ/Jb2NcWfdsEqC9c47YDS+aSX4U/5LonvTKEqmT57JqbKDSMdCAnj
bgRwG9edb1HsPRaW/btnRirzmvYu3S2M4l5TiM1St7fzcuxL/6vNONOsGV/TIDFWjkwbNjyk4UGh
o7QBeyy84h7oy5dJ7mgU8UanTJQjEUHEUQ32SfKBBEytBYvTWDA2KSkitge8YniliVoQ+GqpYVyg
fCPE0dfZUuucNHxl5IK7aP6nMuMXn+A9m3UooU323Cn/hJOB9ZNsyi3AVIEle1d+vGcmAYBJbZPf
zDt3ZmuwaQqamJLAMHT06OXYyEwtLSFOF9Ri2CnxvhwucMfgu/EUJIuA+4wV1WYk5ENqfvCNYs+x
kkMH68ErJtODEY6vI2IDYdxGvw1JDVLI94M0C35p89393znVKv+5pJ/AloavJ9UhFjqiDPDiRzKA
kjqZ95TzSHIorkNgPzmVMUDYQ3vjAmnrSXWkovSHqyjFa6VOpAO8CqweQAuKW7iG8iJchKvRxGNE
Fxt/REUDgEkyV4HcpU8tEAVvUSTfGg6JWlEACLcbMgoJ/JJc8Yqlg5CEnZ5SghCgSYF/BCdyccQ0
zQ03fSmHEZpd2pIFuLocmXwGvy4uAFoCUvyk0wRHFBNXY8GXHC5jwP0Ufh4zhpoIDSE9FbuDOaq9
8hGl2QAp+g9UqDUV+UjMDjDpqMIA87R23dXBV1B6uJdACtnjtJ/ye2X8UnbHhmCYjBd5WgLBcsT7
y2/JYThfgrZ5477z+vKB5FFTkVTJNwxvucsQAjNZGRyT5TSuheDADY+DM8M5Od6nX3JsyKOQX+av
5eGxRPSQ/iYGDOJFRYFaKXgO35l/U5QnVT1vqOE3cuP5hZiqeaT53ItchJRUqV/cIeK2YBJdeWfl
NLy75DW8Pme1/BdW/QA2KCV/LkNxZQkw69By+5PAUqwEnpIUK1KBjhzJctpaXBvnJvp8mN2QF7mt
UHbwVZQkO+I8wx5lZYMzKdJwSUAMWDz8qI5fflohOZ+U5dAIqJ7uUhPQFjKxSpsTJEWHTIPvDpjn
onGYaWEASllm+Mdwrowz2lNAH1XQnxEWvZM3ZeRN42yTAXBDKJIs/UzWIGQNOTAFbChln1DFWbhg
4yqysSCFdIV9k5vZewtaFEbak9RhvaFsYzva+S/NZdAkm4XrcKh0k6beS8DhnqESgZqIeUX5Iq3k
OKA+tYDnKpZ7vJ0M7wFm5V2ii+SNCas9JiwwEuY5wYeE2ykJtJySKA5Y+3Z4LILy2Ew4sWP0pQQy
4ZNbRbFiQBcFyv0nycT3cTw7znJs02AtZUSWTddQt0CjKv+N24pM7ZT1L+gNN9LV7h3/dzb4x9xT
aKsEzmYp0edTOR4jkFc5rFvzkYtLvUwUiawT6iD+mzvDFeVEE7kiC+JPuU4uWgAa1EL8pvBJjMI6
WRw0WIzAhndQN7ZoBz1gz51DiT+N3nNQg3zQgI+z7K1NqG9tTnQWtzSCnMl7kPqHuyBJQRUVlx8U
DppOsVR3EvKta9GHgsVs0mYKGckGVx4gzB7rS2zhxkYjCfxmjPexC+fAdtZZ5K3lClgPzENC8E5G
iJgmgfSjemnPv0DJNRqGA6IK1Xt8gb0Hx7pV6RMvVFgWYBkjLIOvnqYdjptbhwAXOsatpPkbDdpl
gmmLbR1NYX/jxIFsi8Ghe+R27+UIREwwy+PqhNXPb3lfh366MDy1q56GG1jT6KDRb9I65IEKZOa3
gEp0G9gT7FIpHhzLeJ5cDG7apsLlY2ZCQsrkLTZBPR5B2laVRaa2vBl4SWSOteGZa4pwwuaqqRga
RXR1nzrcWJFXPxN2mxmbiMa/Lg2GuhArBt3fx9UnV96ro1G+CPbo9stPLCdp59mbBrYrWkxUw6eY
TJ4nrJa3joYWpkBSKmJbsxaIhUyGWBEjD4pIhkRhI3V/S7kteCnrBvn2QSB2ieUt5A55RR6naF3Y
3FpQ40nbAcCT95/b5CmlqsEnQY4FuBP7QR3lD1rprIDZ84cSLIYRkMO6U+2ASFmyk2RVj4xfBK9B
B9Zp7k8K4gXWLQ4kXF5j9yVs55MUSxPpquNr/4YgPEvi7pvDoSbQusYXwqck9k96bn7iHrQh7wCU
19CUxZsefQcvL6TBBhjRmhA847snbWJJXGaQxzgKjsITSf34VCXOyUSNOYAR4hSP3ZezY/wb8vR6
JQWPNGykESOBSSDOekIMhqcSc0xB3u9mD0JrfKDM2QBEyjb2ffOnnAux6JflPYpvsnFLML5e1K/F
ug9YekuAcBL7Xw7VeOoaOozYSSMcDsEZffvZSmKMaxjUkcbk8C8hWwPmMQZQkBNpG6hfEJyhjj9A
jN3IViL+Y1FGZSPlKLiJRCpTowSW9UTk7AORnri9tZFzflQvisZIxC2WMlU6UPx+T1AQMMSL0bpe
k7zdxAESXG4ZP/wv3BDq5NPMoL2CfLBgBaTllJLqX+A42fP/pTtcESuuY6Xzf8QYflcWbzFepOob
mppMFN4HeQmLQs4XKTLlHpN5RIDSaflJ8cjBWDVYFsCtZLeSayD6+kF8BGQgEHBZXBzVyaiYEkmW
ypvzfswrJq624T/pYJZueFQU8vxWOx3rAffw5ElHKtDogYTNqHyVfRTfKal7xDl0Xmg6ypWz0RNW
CRAXRQSC0kbKbH4mrBveOYAQ0EAHDXMmdiAGxhEq/RRAG6SCQ4cJ65QyzKvv71LD28DG5gT4XTVn
T/8N6kickC58gzZj8vDm52Afc0beknooKlecKYLnMsSxj9stKXu4cK7IXZVaXOrjZPBQjSdn/lK2
RRZWcjcs3HL5oew3gdH5/f994YhS6OZmle2NgKkCLCruPTcVLJE7JliGbJYhO6F5NG3AWea30lwj
PPAi1CytMrfL/P3fWtDV2wj0xnEk3U7ZaaJKse8/0YRlJBFTZyvxqux52c4Oa9wKujVBlivuFgZQ
o3/j9pujfKMePyufOZPxq1lRdPNjvinrXJhfDsDfgNYUcIZr4QfkRaPnHOqyvcmm4zt8348feZRt
+ehTsxmU5Zhtr8v057G6aboBL+fikX/65aei9JbUWNrIVL2klCRoEYgk94S7iKEAZQ0YhIYRxHNN
m6BdWN9AFGTVP81GujTzPTf/LbRFgACwCVdvUyCPiGvIp0TOQgF+JdPH6tNgCaax2sMw3Am3ShgT
vDKJC1QvMNAQdijLhD8nMZswIxYAMrajrSwxSS/rPt2Mxi8uVACjhqat7KJFyd3oJxf4jLMmfGWj
SV7IVpVkkVfnC2ksqXAzfgZYKBHelbp6pLsLyIodI3uK7ybUnZBnJFcWj8FOkkZ6vqPUPzzI0DZW
jPV5SoDUQvApCabgEvJBEYyGr8SoTPscKNMiFe+5IDk6ZctDxmGZV5579ZiBIZjr5DGlgz+XBDms
PuVbOZ1BKfMSOnMKeL2L2lPv/PSoeCnh5HBXEujJkrDrlwiejTxmSA98MCQYG0bcrUZuhlwPKPhM
KIG/CeEEkEbWX/jKQ20xK4T+R3jLQddlqbEzWTSs4ImBCRCo1hKFc/U3H2ieksQR+pb27qAjEHQM
DveOC0ZNs676cN0D/vPC3FdWFZcpXd/eyFCtf6ck0guzN5zvLLU3anqYCQPsKXAu3kyCuexIieQg
bkMDRJo0cnqwFUcajXLv0F6nCSIPeiYZq8x/o10e0oTq6Yi65DLSBWWLYkkMZ4j/u3QERDttjnGI
/QFSqJ80uv7BxCx7gMw2r1MSYoHWJbXLabeH0GxgZMlHTab0H/8n8CHnRJ7hmti/AtxK3O9sOvh5
yrwqTmOKc8KuoSyY2lQHxasyBKfrf+o21ryF/YaB7QvJmw0OBcggS1dWk0AwPIKlB+hpnC2DTg4Z
eiwbdDinvRshbSXmC4kk7YzNMtEHpfPbOB9y/tU3Hj1hJMg/fNcU9JJgg18xcJRz+OlPCmoOJCRL
XxKPnsNTgHgJ43qHpRCnCLfFIBnij3+OK6giP+uC/VEDZhdu/BQO2GNQv7Bm+CJlKb3R7cQzIfBb
ffEuSQL4kXw86jNpokM0yJ0FlzVSpAUrUlAJ9pnkIWT7KwfSWVDqe/mU3Lc5etWqEY9FzEXohMmx
Z2cR/Y/sOEWvsqlYSMKrzNgRBVgTWygCJ5ddQDdP2G5pR5cQkK9k6kZSUcW3G8l0dIAN7pI0PGuq
DTnSOUgZecIssB+8SE/yG7VxFbMlFhd5SPP4081CcibYsxRi5difBVpiU0kfnt2hQftEQIvX2CpE
PIadW7rQ1FkQ44If84UYIDeK20CXSzIrqZTZhQDzS/FTOzScGfJGUqPrziygsPyTZ8na56iVz0PY
lv1J6ihHyf/Pb//recveGSey2lyQFxLahtRVymo3+3JB9mXvWwtk9ZheG+GpoIWZYCLlln9Bz3kf
2Zt0uL3gRLyW9rOUY/JXkw7OC8tAMDB+jyhId5uEwKPkIRcA1pzJ/8jKMkYo9P2znDPyDqwj6erL
/sXUBZCxJqCLp3C3wfD0ENU3KZTk9PxfdvSTepLZ1bSoyRJYNT98FNYE28uRDgGhm6j/09hO6yeu
WHIlQqsEpozAUrThT5Ofm038mqicBYCPM2vPK0i7gYeVxfWeIOKAAssqFHqVYzgHt//dMJGB5p2s
fJ6NORtyVkppwukuWREpi7y15toHDgwmZkBxFuLTUlVQxXIASbgpIT4Gg+MfNUs7OlOyi7HhC4IC
IkyLqV5j79z4KhQO3oFTF3UAOrv+g20q5Dq+6J6/YzhToKNA6vfLWDxCBHkw0vLRcBX1m3Z1oY6m
rk/bRWVPYYPtJet9yapVoeBNQaqu9OUlKoevCKvJZDDoedntuzVTyPtLyJQK7TGzmodmSuDiB/sA
/+ufFKmFBJcAYlV99ZT3nA0BAQIy+xVK9rM05eX2R7l5jr0AUWq8S9vwC2gcH1SI+m1T70CQ8k03
xg9O5J6Kpn6Yh+bAAIRrXTnXpm12QpHK2oDKegpfaWG+hlH7JA3yrpjOY48ylvcfXfNVehFdhitV
0P5yM/9DKhDmcJ2ZenX2/PkSiiMAzilNQxQIbOEo9yaSzb47ll1+SxrjwmJ/xgiYOVRDyN42iWO+
9pFg/rVKev0+BJH0+vZu0x2mDj5bjEViylFm6xG5cwT84PUhPTAjPUld2A3+B6c/1Xu+FdDFotdf
gJ1Jr8DLFrp9mdpCXmICDm5UzGFJm/4sHIigrl9S0gaGS0OapgiOtXrvq5CqkU3iOx6qnLq8MwHg
YBr+mXNRWLTm/9F0Zs2JM80S/kWK0N7SrQEDBozBu28U9nhG+77r15+n+N5z5ZjFoKW7uiorK9PV
yE1AlrwGElXoVM7KZ5Wa9nIoYP34/TtOSM/ItG+0kXk2nrMcw1HMmOFgH5mnwa6ewq2mg7HY5j+J
fZHlwdxBEwEOW9s5ez0t9w7i6U3m4y9Y7ccxOUyqP7oQP+5qZHKBQB6ypX3tDeeubn+FQTlQPN7a
KpAfWlgAvehICWpmJPaTRdNucN8lx2V2XZjNW4pX5py/kI79mW28TkILB8XiQoP7DQXOcxWiW5px
frUtNtqjC48ze9DoJObRhBuDZzxEcIAls+kImBHcFhfcIVkWacUxCIN+Aee4wL3SWzVEcFG5vwwm
JttoKZlELfc31u9IzmM7iExhf0P4cXkKBoOci9dQgQDYJUv33Wo6RZDevhQdXuAglG/SELVTtODJ
IytGMtt6usVoB96j7yw/DnmTVJbpMt3fjm2yOJWoDUiG1BjSyyQ5uXYUoEKwH+y/NRB2tlQdPkST
+L69+4G9Yfp0Py0ZpIDhbYhRwwaL1SdtJVgjh6Hhe5t8uqbwGWbzRbVPDUGUVSKxUTgosVtuOUck
BhPkJCnqs+4oPVCPuQaBVIR4H9kcmhW5Ii1OijDBZQWt59JiWloWjQZOVpMiHe+eO/mZATRL34so
3pE1E2uFTSX4ISWZlQxXyc0IYln6IwejlG2O+xbE1baFSSSx0ijDpzJOP0gfvDyVwrprx5VNAybh
YsLiu5NFaI3PZFQc4HwW1y+8GLrP5H9ScnN5/DZHi0rro8ArBHZJDmb6CuzFuY//8TmSdUZNu5dQ
DWcqaqMXQngTljsiKwcJhBGEFuSQFuS4BJrSze5HUj8fsx5GIBHfYYpI2dIyosYnHtGNe2wQTVFg
YrN/kXula8GZAqAiBQRHLDUGxQN/y7Xyxufiu9GPYvoEjsDTEjUNd6Crqc33DX03T0T2eaZy3gkZ
BpXBfi+1Cncfs+EmsgI5DwPJr3mgZEe3l1Rds5g0M3+DD9oUjECaaC0EwYPe+4+CJDk+ugO4lNKt
4Bvq8YU5fw3JG4HY2Xm8PolSwjq6OfCUn0Y67m0a9XkKzbq/DKLCaZwS6KoF/WbeQsrZL6AYZyWf
apIYcdKRoiHPKBkJaWG2H/zpD1OGdzr/2sXllfUIhDrL6u0LnA2zo+Mh5kLzy6F/ajGbVQCqSb9a
2/JGFbKuUlfLBYLYjyg0yXQPlyP1Je11lAsaoqMwsTJEmxgrepry/KHXf4zauwuRRxaIvgZqYHzy
raPlzcoQFEnSwCCKYJUwxhw8SoJoi9JXRtMF+F69psWHAEnSmJbeigHUQCyBXRJ6LxRNGW+Tu2Yl
5u6vLCiIfay/qrrCPtJd+O3keZQismLk6YAj3rKXFpUjdLWNAETlW1JaUJkGEh7ZkV1Fh2b6kp4K
xcBO6KlymvLb0r/iqvhIOVU81vfMBCvZRuOlex4/3yrgk0CoshUXmCEOGDSvlqRMumRcJthBr8iX
CPCy103uh9VHrVLFr//bUh6ZjhzdsJybGHU3YOkeOH8ktaUypu8FpxdeNDh3bz3Fqke+9R8fga9S
UuhY4/xAWti4abWRBo6oJPGPHWNwC3q1OtQ2KC/F2QQo81GqpBCRWgKcqSWLq5gflvIeXFuiGoUb
V5WZt3AiFSyaVHJasHSESJAFwUayeooIvSw3oXoF1fc49SjHeUcB4YxRMbBP6aLwntiLbVedwGSk
jy9YOOrsB9NkXiiGmUWvm7/qjF8Kbyl1IczKtVCiy9IHbrVmFAuB/PnfqGisEme5F4gBq4Q7hSwY
UK3EoI4CNmENSl/BpinA2+KdyfsXao5cvgR6FjVXxHggG/zB0l9qUAs2AFQPyaJkQ7PW5UXeiFeo
D9W3XSpNQz6wAL9UDeTM6iq7lJhV2+OVtJ8L5mnAfqWuE7wDxRPB14Rko2zvAV/uCHUZ4UfLItID
pjv0lTsvN2p0fCkRLiumYzQg1wkDoeVQbyAdkjGbk7EbCXa6l9KvgN4wo12W5P/dnXQzRgeiv/vO
ZY8Qgyvn79Ia97xBbjNhI/ODy+TNtKypJhtBS9m23Vp3UdfQxpO0lQxoGX0+rCRTc6L8S8+qdWsZ
e8F5Oua6cdHxbvSlAPoIwxrhi4OmZIM7Baq9kMKma+4jjZIreDdMGo0q3ff0bJemeZaPlic7+v1j
VwML9lF3qA39s1HeOTSZ3eiQhOrRVpJWhw/8Omb0nHql/zYOPNEWHEV6ZC0iW9P8q6c1BqBNEd/n
i/NnttN5PZblKYan1zXjNfR0KgUbTUlV0+41Q7TfmxY/mLjg89IQD9WWHrKJRGyDr1Vx9qv5o8hp
jttKThTSbbvwEHUa9gLilOWA8lDL3rEufRuiM4aiGo6pEMdPpurfBPKtAh+YI6yDbQhb2jABWIPR
+lxSG/gRbih6ovMn0imXXi2/tla+lIuLNqiu7SQCD9goCOIDn+feCpgkLIwkBJ6MkIZDnt53y6NZ
IQRfB+fBzX4N2zymCINk87IerfYP6h+opywpBCwCE3vf3g4xht490ikYU39WdkrimTjMYJj5XY7D
OawxqSAFL9EVyvbdxRrmLaJC+ItKpVvBl4jU1ax/HGefE41Q0yzLP0TtgQ41PwTTvjGIBAPU+7NX
HAhwchqCW9yHNHMa8grhHTFSJZGQmCXNDiHySVCUABLAziU869JrFOC3Hat9oWU0j+kuzxeEQTAN
UBzDPwGcAsrxmYUjH0DUksuQGlrgRDrdLG/Z1pIjCVJbMTy8aP7/c5AFm8JOGq1NaT8K8IyRJkUM
UQg+pjwPicVcCBc5UuGVsflwy5DSL8nqhA7MzuZ5ceO32Kvu5a1xGcRHIdnMqOYJfF4V7g2CS0tU
oqwGr/hyLzuIXTlF9adErmrvS0gLobsmMJOHa8JYCEffCBphmyhDLTt4bZJL4BtB5vM5aexAMBTY
ck3+Bp/kmWup4b8T1riYmd+THoeU1hqUsRibD1/aMKQX8kgWDftdoIsqoJOFWt6vnOf9B83+AN00
eY1u9SDnbjulD4LTyYf5LeMu05oDBgk1ADnuVDoVPCHC2wxL047h6eD7Br+Qv7RaG/LhB3cpMIWw
3SMzYmgS3tIQHyBxn6wA7owlqEpQTxgvV8arbTJ8SmRiUhHIrHnC2+GRAp6kQsYCuNCJczvru62E
Yb4Wl6FN55FFAu+6FdPKNU1JEx2WQWFAyoFgMso2q2JHcsrqGeFhybc6YFWzUTF5096j+vbQkGkH
bfrWEbgnBM4wyNyYzW/mwHXtwu5f2PO1shQ4KSQtltzHBZVAiQhtoiExRa4BWxl7JZ9EgE2iEJtu
RoGR76EHdpD5cy6BtwNyFVdJteHxJz46NjmsOqqlEC63jRkdaUAgc1EJ3CMH6MGjftFCdMUDFaMi
7Gb4VPi7nCodHg86Cam272BoM0RFjKZfI12dwut2QuGgUlm3gKuUNjH+lJVp/XaUHzKWKTcik6JD
2O2U5+6FV5DU9B807VlqBJsaVbqeU1WtJX0hpZO2i4CAVPlcz1aIGRKZEDlayZfpcfDp9MVvuWTw
zAtGmPsvp1PMmkQbS2fovMQZCFyPxKKmZggyby/8hNr95iTjFJIrkYaSIvXGfXAFWMMj0jqUgRha
wU0TMm87ju/2jERJm+0iqUwJd5ilbeOOR8iN+hZgjqeliAKDI0Aqzmdmjxv7cZneRlRkJLuzKeMn
KHHseR2zQWyT78CAN9JCQtb8TiqJzJ030iWXEkUQOOIIfbESIhGbjFEphKeOWlPLXiNR5Mak7Rvv
Uvi3PCDJKKTmQYtN2wrIRyeTJS5tKCdz/tDMke9hUUsfH9uvVUBR45OauVA/ehgzINwOKSk/+JPE
GOJhCYSfDP3ejZhOoF1DySK4oMh+CBGqSTkbSXkiVTyneQW9vE52ipNq9JeDP0C9A0jIC/dJV+0H
P+VTfaeD5QRMpLy1k36Zgc3owA/18V2iflvWh+8TKZIoeQgQsMfWmLIsYaIGTO1JuvoIXU7Ugh1V
xoxlbpPTP44PvCyJFRAkKVefDHSeUriQBJlbCibMVXb3nFy4yFXKCLcWeTDoGfGBGgsdg3B6A9Hn
Mw+3LN/tafqQTmMKVsyy7bNba2dgoFahPg4SfEoCbdM6zBgCxHFXIwjOiBWpA0zqLcQJGgky0SQ7
W+ICMjeMRyaCwyZowlCAhMWzOf1KHxM4R9l0ZSeIxeR9JoY+7PrMkRILVM9Bti/Fl4RxM3Kew6zK
00j/3R3Qm6M8+2/zQcQX9drYQA3dGR9GZtUMdJm6X2mwZ92ZfzNJ34oWR8g6hkKlWjkGeaEsoap5
cjy0CeU5CCctpkk6DANij5D60V2tHlwgEC2qYx4/iNh/nD2ZDHE8DylKd1ewmBNqUaJzHlXSMKvY
kQKj8i3MtKNC9Sp6cwWq+sT7mGH8GlMh4R0JuBouP5z0IEBypKo+3Hb4N0JCMCmbUp87B0qAISDP
orVE8PUe+/ZvoTRLjypl56AlG8d/kw71rPBGcpHWVFJmWykWijw6C3GKXJPOA30EgOUGyJPYWmO2
hyP5l1ruxyh7I+EvxLYAtjrTIleDboYME0mQyuzwpGX7mH6FUBLxCtnU0Et6h/psWguKw0Lgbhuc
tCLUfKTMFPBMTkO5B44vkgueaVEyaMJGJbrRA3Kw4guDA3/fy4y0+yZr6Bb18gJ4D7HvN4MHLSdw
wJROol6bDq0hRNNhwEh/eGA7KJq42EXzfvV7fkeKtYpCEAzI4lO0ytrymp00PboNx/AEWYrJATRH
5SSVg440Pun3U2G84XW20gEWI4EjmMdUVzkPBnrFcvIYOrxHsVgszxCKaHR/y/EE9mJlexHOEd6y
A2k97//ApRk5AVsDye6eJN5xHpg8P0KMeppaLDhSBjgwQE1s9xCYP+n8JRKHQvSWQ8JENK1Vhb4Z
DYtod2lC57V1SwoNQH7WmNnA+ZUIJvDK3AG/dCKKzYiDA8dormYBQ9E1VARC+RU2M2+WVQmp+VES
jamwzvTGugnpQfe1AF0p5oiSAISAoM8j6aZ5I5tE2HEiHVE7EVCbaK6w4UntgqJ94PXfo89xTUjz
+AYJAELn5P3Ic9WQ0vSwrVDMHauyPvC6hWcoFzoyYZgv3dljotXmlCKS7c1We2uG4SeOvYN8ikvh
UUMrlmXkztYuJ/2QZSE32Y3mXutwqUKvVE6wop2QX0PhlJgtj7Ao3EvbLY8LRYwoqYS6eYR18yif
003tWv5eAoPEfwG65OADFIvG4RxMzpUjGzxBu4k3eqSSLW0rKE8y6SHZL32K6eYkL89hKbrHChiy
RjEgHo+oaYPlkIyYqIRy0oi+c880oJz6IV7tIuSI7nLJacWKjxsyEINqYoBIZiTBdx/rhwXDL9KV
LNcegJGZjTJuXMHJp4EG11Gx9EMjf60XBmErmZhMSZ4lvst7DVFFsdlRGmJucRodpMRMkvGf25br
gZa/CFYvrFr3XZYENQbFkUyyChBG2vWgeOqmFp5jmiMOmkBRjzU74xohDvKSYzQoMPeV8+LgKRIB
nw4OWjZtqG49QZm2YmWu5EgWEoCpDWeT8YjeniTbleSRwojGj8cgRAuHz0KkvccBq0Wkwb6rjD+5
WQMqAWwypL1fqBjp5vUrF9YCeEeH2zE5yA+5bSelsOYchCpKP62HhOBp82PN3cpQvjfQRnS2tZ/h
QgrrnP6BzXYbmO2oDW8vfCUwGOnRQpIHEYKAVWZYnrDsJl0/opP4OWjL2SB2CG1hGJJw71vhX5ID
Af0EEqo1e5dWEWaGXdjuaO3+kfEuoT3yXjWo2swJw/1Rr3ZJ3RRnqbZycpsZALgl9B/X0ncDLZJW
meN/hhpRggghFCuBH+GOvltF9BnlxVM/iyMj8zHswiK31qhIgzdwRHLTOCDc5YN9EciAbMceg5+Z
8xe3pfHQsx37nga19yeqiFdMUnO6y76WVMGZ65M3LDc2gyxO6Rzm1FpELrQi7+XkkrUOoSBlejoz
g2emYvaCLGqGifIiHl2oSZllDprF6GKvIYRd3holKZCFTHwOxEk5+SQ3nrCfsVCJNSlUIiQLJjt4
jJuWSSjQ4/EoYcqLm/sym/ed6iCnlacW32uv1H/z0WDylx6FcHblMyuUH9IEKjXMEfIH6SvbtE/k
vwhs71Lv3q7eOeoRHl+QYailbYI4BcJtRgkchLvd62oUDhCabm+uAvrjo7MSNTaIcVL1Qo5D0YSM
i9SRxStP/BaKKLIr3X+fOAIrTnDPHI4hVaS0e6WSdXViLycBQpYCeNUM23BEMbcT9fvGMw6KU0SW
qeU4TxL68FB5zJxSBpA15O5M9J3lq0TQk9PLQyHcjWHYZvTcpAddwTLg6JQgLWidAuIDXMF/l8Eh
iok0wLIOhn/S0fPiEyg+WXAq0TdDVjBQb9I/Yiys7R/EZcgO/DWAuhzQfeqfBIOWu4/Y61NRQ/J7
7QOUI8toN2bzi5m1ACrZ0Rit023YgWH4JtAvqHAB3FTGJq+iR8c0nlq/eXZL79KVxmPSzwQcLbHQ
CwjfTM9kxI1wZaK7kS7tPlM5iT+hc0qqLehSguSeNm61Jn4tsJ66x90DbfvAuVhBfqpK8yfJmHOh
tgaCbkISIjvzD6lT5F8JSW5uWps+yKGMztNWj+qP2UWs/i72CijikffGntbuuLo/ozv9hDOZHrIL
kD515Fv7orL2c1r1G2S21rmJu2bIjWlR+mJ39qdKzReHuV3MGntWta12buQn6G8v/npCTWRrBbYH
Bq1hiaujgW7kN4OkIiUdwIAQGfimJidWWmPSauUlFg1iSTUN35THjq5eO68sTdMZ7WDxVCUpMK6o
AMY5yT2c2RON2gS2m3u0vYFCJBxJrCY025AQPtcmZ3c/mWDAgAdxWl471HnRntN3idEftMqMfgob
k3G36+ngAJBSYLTPSwEpqGoCHFTb6r3xM+SCsiTYgwPy0K1+PGld8ZmRzhpFXKyNZXisrPzUjN1H
X2b7ZJr/UMn/zkGC9yP8ge0C7uczf+zlLlhWVl8m1LfuHM2tWY0pDA20xZLRMR691Jy+daTMsHJw
LgZJoqvnL7TlRIOA3JQl9VCqOd9YKofMoTebsZh+XBK21BqMlRtlqPFWwfe0kP12OqWAPZZIdzkB
PrqosREDPnsL52SZIdVIu5imjDLSD+e1dDo26ajtER8WD3R6HrXqX2mARORqxl89gOEVIiLByN4r
9sfnLteTo+PmF1yXs7NjM4zURrye1opMlHAd6mLVn3RJVh0U4pxIt0Qt7G0Zu2Ptw95uw3XeOKiB
otZPvGs5yqo/rT4xCgHzPM4sSrK82WkdLGy2mOe5UGLS/N3irdJVy/7WdfW1FMvRNIIf+O5MQrZo
aPXjBeHaTwR/N0NXwipYrkkeAjQiCNjm+VabrXcHN9zCdr+wCXqxKtZ7NVrB0amrxw50pHbTY8no
jDPYDUw9J9vknoUquYpXudF/hhkFoiG4vWjM2mX9M9QTnQF/ejaKFFYwvl6jN70j72zjnmC/OSUe
qkjHYEQUMX2mH5CZRsCnXSAW9HDzs+wSpaW7D6zBfk0Hf7+UwTGlwdFzsJcjpg5WFpt7XxClUA3W
pmy7HFZ3B8+hWeutX+7rBs2Z3hz3DfaViDMh1ei3Xx6cMS0hE8rLkApZ8Fq3z/eTwRxdaOM3OkpR
t3TWutaZt9bcGPcRLXmT0ymOpeeffo+Of0p199r46slhMcGAfTFw1GkgbGsBZCdjSHdJN/2khjA1
6T7iELtKsNkuAoUTRvPk8tLDCcaOsoA4SSkjuOnIWUGzsfXnkLIBDbvgTG5wneANaAETi/Lf5hbU
ymZ8M/EpDRw80I1C8+4mxK42k4e/3zhB0jByToUsDSFkGeRRVjDAgiCzhGrBrgEGooEL7Xlxa7jP
eGgwGDBg24iY7rHAyf6wdCV4uPwqzAF6a7Ztrgr47S3eh4K6qA5eC35JeR+9G9jaNTW9XJChLR5f
K4ery0sPvojlftpD5n+q0Ub3bomQepmd17gMt4lloTOwRPN6tsL0CxPCAyc/eFeiLxjIzcDybsF6
dlMMJauAaTwaAyWyjjPxG2k046lx4D1G9VMwEzVT88FLlkcnp4poLBxsY9dLHrtlPumVg653Ai/K
MyZzVfrmDJkvP7vtcp5jvV6ZdqsoKaNXA5akFfUzNBsN2Bj2rB9HUDsGdmMecUmFQZ1SFcUISwuJ
qHZcNCgAdviYjN11VCYzB9mxdrNNvwA5IMl6wLD9pPUhNRDyzWs9gI6Kfg6F+LqusLkNRrd/oOXB
+EGOIZky3HKtyoTrqADU6xlHd0dDddFVyBWHsLN0Hzoor7cDkDG1ANuSiGa2ke31nGyrUf8MTnmg
YEyL6HLYbcQEQfkIMjLUKZMdEYzpjNlRhfO6tjd0fyfvFMag3dM7AIEiVyZd6EEpK7olHtEDMCTE
hmahT5y57cX300NCI0yQOMqwO8F79AEiOcAZ5yzTmP22GpdTkUBhmXR0tXBbGicc3iOyihroUNZT
XJn3YdC9p7n9NZFdCszaSQMsqew1hdlO08mKo+qpynqkZhpmBGcQd5ZWAPth4fuM4KZCYrL0BH4x
0G81LNSoirNuhLuyGc7GlIoRw018UjcjZgOTW5EIVrZLwxgdmT+1mE5rb9LyCBED1JDq4VFJedfn
zqcQxjrq5YnEmJpanqwKaKk05q4vNAR8s3uL3Sr9SYltJsMrIBq2GcP5ZMWEjv06AQK2FLC5gYEv
7y9DlinTUvwiRrJDj4ZLj7B/dE5pwAz4OladvwpT98UR//My7zEvqJ+EF5CS6EtnlQLmrTQmyODl
W+0AIgGnSAk/hUyOAtQqUjR50ClfVGO+U6t83wfdja5tMh9C+oZ5O869/Sm25mcSTYE5pxplZIdf
Da36wUASNAeylSftAk6CKaYkJ2YQ7WUttkKl4qRRtCO4Cy1v1gudmH7xN7LcYrB6b2E+c4o3YTzt
3KLaZtH0lBF1nLBHdrXaI4QuKiUevSQnU+vCqN/TuYbS2sGGX7pw09oQxz1OcUbY9Pp4mwvoyk1M
sTpVnNBFtDVB5e4kfN5gHHLnMI/29Ef6DgkArTr2WYKwLrVlpO7xKf51kpLDCxJZi8hZS1k8QgZr
GWEkYbppQXBNGWNaBt/TkBJEFLTk2ILolsNykGkyUYWW9dBNe3+wDtIlKL6NEQ1c4X5UAM/CVc1t
l6Y8S2eMQUEIwmPJMk6Boc2NOaUr5Khx7PWfZXbLRjcsQ1cvdrrHvEz2KZBO40WDdLAFczCVWsNj
AiI+RSS8fZ5cWsyEs5TGJaG8mvRLkEO5SJdvw5LpsHEjXVa5b6e3NrGB5DhSzglCqmaWocYdHuX3
44q01i4eeQc56X07dKeILUCbc+u4HwlDJAHES63p7zP6Gz1VsEv3rqzDD6Tx7zM1HYq4/5WOPU/I
n30HTx4Cjh7BZoFtBZl6F/f4vsHJTlF1cZfyL509updUG5kLXEGp29soKPqQN2hKjCQ5MlJY8hoV
vqcCa4t9pwDXssbQAgvX6MJAFDCTIyhEarX7RhJrhpi1LxvExuFWoG1lynvqajBRo9JnGjGka40q
f5Os+xH0G9bts5/hlk18A0LZW2X6QV72aJnRPcnevjQ1Rpag9WtaimgljzGC6OLpUvNzLdgKSn5w
ITX/oM/R2dG5pMAeUhvVVXXrfS4KP3OsI1DncMvDrPt/2ynCbSht0LyNntqx/BIVpCBaPv7HcGCQ
convaxZPVBpfjQ5FqS6e5CfrqwCUp1y+M2vnKN0ZdC0uIWVBPJlCFZfbgAlGr4Pq8SGei63EmKL0
WW+2dADLWlRg2EwCjwsrBhXZK23y3YBGidAjhJPTWToBjP8kyUVQJ7KwkRPca1F8FqLMyJ0bNgHN
BtcZLGPtOIALat4GGAq5OUbH2ntZN7uQkFWBeERqoi2AH14ICM2bNFjEumu90sGD1dGuZifd5QuC
nJ1lgh2N/W2GJbJ/UyN+jbzhARL6gxNfjCb+9cdZu1MeIpxKfUKLd4lRghVI0EqV8xaDIBWcvcKC
lX6BEvAfNAnqVF3pK4vT4UYdGf7cwokN18Ceth2K0fSefmqvYHo3fjK1/s1H0wd57ruaA4c11Xcd
SN9FWlcEoXhMcCdyD24Sv1IfSwjk8bP7JUqUzN/KrIiM4WWDt158WLhBTaT7ScEia+F3dWeheNNv
8qFfGPlycOFi6fqrbBWHqsrsmwdf09e6pZ+7OnsM4nw/q+DGdwxaslHcdOmZa9hO4WNUerPcodII
g+ZnlNn/5lY7Wy0WZdkfUZmQqx8i0dLMt+D40oJGheGEPxUGcena6k3C9/0wtDjlMtSEieti0f0o
tDvx64vqFyQEv71xSNfSaHOb/CQhJQ7D5yntHhvAawmNAcGtWayfLkCFW4+PzjR90la4sci4OgaT
EHUHGC+eJTzoznRvZeEpJkHwZgb7jOpG+mFwFVhcKIMcvcLo43lT6a06Q9EFL7V3t8M2oiJHQDAF
KFLwuppHXsT4iSfd1tO1S+mC54JAVL4LsbTN0WHAlDVAh1m4gbP1d4T0KQMnkR7cazoGnqjuuVG9
Vnk+Q2fPVnaM3BJ11FLe+rG8MC5jyeMNPO63VPKCCQ/4Qdsk0bQXJTvfc9ZCuJOQj1QCg10pe5UB
Sxo3eosjCupmSW+cGSWeeROMXI1GeMRLR542OyzWhm83+pRgoGvJ1mgR/1W+IrH26mcn7rfQcBh0
Uiers66DHWZ35YA0sNNfh3b4lTXel9bdHAX3Dt1E30UNuMnOdRmhnmx8ukC6lC7Qqafz5FQPS8ow
vpNQjQXxe9+V10rzdtJQFUipnEDCrAKuSu0wLNfs9dgnNvMkJ/ARczpYjbG1pnC9jA9yxDQEKwHX
SB2BSqE3IurgLZ/sGhP6q6x5ecSqz1ZBkhDc3xXyXDzgmwBgoD9F6tNT3aPTMmCOeYmLcpJVhReW
Mt7Rp5bhUTmNJDxODRaXRfTQK4fmqyr+pvmA5DFrlqatfPUU3DZ2VAw7ObznNDoTOQTosLRiG2Ii
NjCE0YoLIazNbnyB1PSR+PmTOZ7aEMEa7QcKyS6tbQ7DtyK1/y06GTxPUe8YScmYcJW7daIMeQYL
FUGUmMm6j5LDTpr3jbXrc2u7Hy17ESIA3X5ev3gXybqT/qfrJrTmpeZOmTbRmXTlbkPHOowWjiPd
OJGni/JczhTEUr1GhrlVXnRs4nYTJ+U17JpNiOUxxOZjmnk3qQwrjyiESmNPV9jyvE2vM79jbU2s
FdowhpqbHnT/YrnGYdTh+yTmys6TH3sWjdEAI6DsQ58csdED9xSjeAyStBG0Uy95DujdQtsTci9u
oDqbyPXSZ2JFDKNdRJL1yoBWTUlgZwdj6ldpyPDPSOnk6L82ASgENWpdrAXiAIPUyfAuqKt/8vKX
HLqCOz7RY54cRqPctL7MLVJxRD/NILvQvUdWQBiU9/La5LTLsUUcGXRnWi/5xaMCCdiS61m2rY4D
NbBQ3CaY4Wj4Qzcv0hTnTbljeIzmRL/mltpgsQEV0UI0bVQHL0FfIXWr7qISKFfdZKJvlfUsrmQ5
WWH/ks0Q4Ks8/+k05kIq9Drs5Do06WddjIdFgRWmepAoxCmzf/YwvBuzcU066wid6R1lrNeip3UX
aS4a5gOr0wmQi5X8NARypX3DVBxN+eaFMA++z9ptXTTmEsriwvWe+wHJkgVPQbS+g3s37dstDplH
M66XQ+cG39Cnr21qnihh5bcDxlib7EkfWfcZIvB+Ez4NVf1hdD7OWmHyV7517kSQxg8wuV9e3d67
Tp3HcFL27s+qvk8r/7td0A/w/Pcq6s9F5ENqmUwYBVaKp2RT/ljAWgkJ0IQmknxg3pVvTlNTAifO
u9sWf/Oo4fTWW1Rwq/oyzOMfN0/ocRklIIbGiH0KJ2Gs449cVaigLYJqwfeTTGVqnOuYDm+WzpBV
iZsAs93zZ6u6HRNxOBYUrg/JxGWd+qENzyl7Dm21b/R+G2hkw0H6laEbLDFkwUu4iJut3oynsSIH
mAbGmdO/Q2Eib+BfUWvfR/VE7yabDlXnPY9l/J1o2A2NbbCNW++immE3hBTpWRvumo5WqaT6zOVw
1xniYpr3pQztybBcDuT4uZjiBDze5DAtyqcSMf+AwDn6zrfC72YtvxtX7nvfJj+4+lyQO7/o2chh
xj9oHowjYfqU8RYDEwiVWBUMMxSQZUbOqKmwNoEVFpfuQYMnfFN4mDu115vqHV1BxNOq8Ri1/+Lk
y6oTJOs/OapUIzP15pMBVTnrnV1q0xmCGE16LI9cJx6JcEkpCI1MIrSArJhA0nmT/9X0kFlCUgn+
S6im+5ED1qrtvdhQKgQsJDvvE6n+9XVUfN/G42BxVCZQvD7TQlysU2Qma+l8ynHGZjda6phmwI8T
3gC9NartVu9WrdPtJ6QG5OY1Za0Kof8zBC1ZVswnQLuVbNnkNkwfGokcrZxNEaIkETGBhMpOMJWI
mD7jN6lebidRvnAoYxbOkTgyf+kxHKpbf2neWDhnSU5Lc7QEsWxhM8RL+CBNlkVTa4ujTA9pu8Ly
Tbgimz/H/pNDTXYr7Q4zFULbIhjGvMBAqi08UgdExm9oprANJT7J0K4Jg0wq4qjyN0yw0ppJjyMS
XyZpVsYU5khpSdYIc5Qe23LAwu2aDeGz1Fa+E63lwEtqcuRmOqY140096WlHOT0rJjuIuWXhfQ4+
LzIZhyf02a8O+I1b4/ZiKDiM9fBcpsgAyeOSZ+OjEwIJXrYC2VjQq6fYrhFfh/pWA1rl1vgq/S5K
0tnLHkNaYDig/73R+bz56AzRH0nGSG6l0mhJake9uBdFE1iu3xxjZ7szvnLGmxBQQdi8oIhPtQaU
GUXNxNg4EY4oSB0woSMM9ilgNgTcJonta09KE3OmCM12jrW1Y6L6D8IIJ8fN/mLOseqoXhNiI93V
ncN4jBh8ofUl2cPtAskLAzX8Q73jJFdkEsw8fyJVRpSUX0v7ZetRQMq/zU0AT465bP5sT79y/qok
uUKx2khVLi9PIygs3Sdvu2ZsSXZONwzb1lEb2z21A2AZdz+g+xgyHBEyAEZuYaf9EQLV4NPzQugl
/gngbMmvCY3F0urVaDNlkZwC06HbhL+H+122TBHSb88gHlK8HFuQNRX02BJuHaW/Nst0bfgiRhS2
fIFmMaPXosWsOmzGMJUheV8YGOKPbW3sSotMMKAfNKsndATS7mkIJuYFBuYsIO5YKKwoFwquA9hA
z9fXr7jRr+h4CW9FnsWSpmfNAOhcwqs70beIf3BiWWcm1Jkebk9smHTRoZs2410FkINWTU+EslbU
FoYx/53UxLhXrKvHJZN1wiLp/Gwz6qm+H0uFWJ6enqVcWLh412rvG263a/1TECZYTVrHqRB1CpIt
7YUhQoZPyUyym0SXjVET7fNu1l/aIGNepTtwlmHV0JnbSGATSuGIyo98pKvtzaiIUJ1VUPI1DN81
eXC/dOaRdJu8pLQekhYVGnkquls9JvzemMX3A5sLDzAoTH96bhJ/AZjYG+Hr2EOymrvq4GbVZQn9
r6I7DzJDETlvDtyfOz/G6z0hygh3Imkw0GFftrH6hwXSMfdnNCrM58HovirTecvLRQyKG6t7sK3p
GLoaM8nOiYisx95F6+yjRGFbg77sD6+RX5/hf+1iLLeEi2onw4M24zRdOYdONdvGxiVtKHSD+aD0
hXpsE0XRziuXQ8Qhmxv+uSauY+Rk3krqLxg1FbsGdz5YPyaze5OHTDorhlAoyZaM/1bkvAMwJvGZ
Hn4ONFSX77E7gA1WRzOs3z2wnmWK3wufU7haumcvscDQKXFGUnKp9r1qfmP0mpYLbXTtrTdcWlS4
IbTT39adEJL6P87Oq7dxZs3zX2VwrpfYIlnFsNjZC1u2bDlJbne8ITq8zZwzP/3+ymew26YFCT0D
nDkzb+hSFSs84R8OWHIirwDNbck/9dO0te0SfvoDhR8K/aMab1IjLa8dFNPGEV1HFWzqDi+fFrcH
y7lK0hDjFOvKtrqbpZCAT5hKnin6+xJXnjK6rtr4n0YN/+iaja1alJPMFzL4CVAEn3rwUBVU3dZq
dAW2oCRDMZ/HFwNFwZk13NtAWcWL4UFDzzGvpKoKgsUSLxXIMiSsEB7CwCUWt5WQt06vvjaZR+BI
waAYfqh0GHB4QRqw9u719a+G4YPRop7TyPwAkH+T6PpRhxlNaD61KjxIbodGJrt6CS9TS9155ngb
Wt1dDmhuol8wlf3nMJhu9C3m4ohgojWz5PhbyPwFI7QH9PjZ6sBWqtD7Fhjd95JQBzh6vispcF1g
yfWhMChCT4O87bi1ht78UMAKjCLxqK8jLUDhaayvOdzXWsanGvZ1Yu/mOp62VhJGmzrMmm0fBO11
AhsAocy7LKkTsGjZVZa88hUeucRIk/3ukwyhFXSI5MM6oE0IKSj5DWAF5GhvUks270Xm4AgGV9EF
5Dr7z6EjPkczJlBxiylIny7IPdApJdLoCI31DZOn/g1554Ms/e4iInYospJ/UiQ3ERWXmoKf/qxJ
IxQ84PA6p8btzg6w1RpA0BALoD3tQ1mE+7GjkIqlxV3jovXZEuCYVbmDJ76JauPOMoFK8y8C6Y1+
YtZxn2U0a6bsprPnh7wd7rrI2tMk/mGN0TZM6ROGE8IHrKy+fAKe1xwtWcu3rvAbhfM8xTfYbG4S
u6AyUAA9H5BlTTrrxknN7UQpxrKDB7jJmi7q3TdWtNUXkQnAvV6Mu7BEGKudb7rQQxPQvM8wXuzL
+mGwBnSTY4wy2/bWIpSBBYNuVmCgn+2lJOzZS44I6EWOLKeNYbdtwt8ZFhcNkCjLLpchb2lP0GMK
C7BlYUauBO/Jv4E0/gkKAgX2YfiN7wcOUoXx7NTxfY0KR1c0gHbrCk7s6GU0boYPyFiS48ZY0wpZ
3dU2LPewz38m5fwFfWICvSUdbsoS9T1Ywshn50Gz6Wy2i2vaVGT8GrcN/1vj5x/jOOA/2QXpy0wD
2UcKO5nJKhDymqB+GUi4XTTh9IzFq3MVesMtPekIESr7aWwymHr9y7JU4VVRgHBKJoU3Zdv85ib0
LnvVkjfWFu5bcCRpm2vF2CJHFTnrkcYlU91a8fgL13fcgCP0nPoZocploAIaxY+VMdzowlW43Omc
HYlqShgl+Qdte+o0G592Mn9fV/Iwi/s2yPbQu9H3mK81GeOj/u8hUN+NFi5v9CWqslw/UVFxN7f9
l0Et91plvK8jGCyQpFjOnCykY1sTWu/CoQJN3O6rHuA+xW4G0pyXbGwf6268ykJu9m4yrh1MqUK8
FKGL2TyyoHSoJAwONXE3v8Zh8pLYQVesCZWgJGpHcSJugxdzwYcZsYN02eprn3IKYB3CZar8DuGA
5lloAPVYhztd3aDCZoP9082pIXcutYcxhR2qJ1R52EOEJtTq8djRvT8MB3UhRj8JQNs3BWjsCQlP
48ekK150l3G7Qxf/VifmtPfyor2JkaDDzAdFlu6y9rBWoO7MXPoeYt6zhvby/yxGflvm6c3rK0UF
XLEqDT3eSpMlKB14gJzwtEGukbwzeeAl53/zJl22xHUzf7EH6aX/YMiOrAO/EH6hEwO+Fi8DjciB
p0YXdQlEycsbVrRmd88y3PKC2urWjb5WWEuaSU3p8zt/QjZiMoM3GDUaOE8I9mk/O1cdSkAX+h9C
Yow81MAPaBrIyxHE468ImBnfBFQn/jq9MpMMSx9zoEpaf0ga3WvoxEejGVJxUej6gL7qDOSRL/h3
YN5u9aYDA8pNyy2xbQfAflOq5aNy57knsA7b4nvNZ44JokWTXOn0S3cDalj0VqsFspj5K9qsCO+1
hQl/oE7jOjF+kQ2ANE68Swe+6YB9pyzoU5nWt5GkH3kNAEp/GWjW8DZMQUCyVJspJm38DmUNugxa
0Gh1aSwY/MQWm0M4Gjrd0huQKfTEwdShdIrGAuXZbyOINmhPYlWOTH5QgHn+SHUna77pKz/skE+P
dvxi/BaUuOvAXBOX69RVd4JyAhcR8UJAIx1+qri67oYXVlmnY3rPUQIAqK1JxezbGjiSZpTqMiFh
G0fANL4hIXrhYgsK8kDHb/rPZxjdr40POi9Bx1V3k6yvur2QkLVFVL6N8pugG0q8D6tCR94E4vwq
5h0tPbCyjKjgC2uqy4E5WgElI/NoGx5V7NklGJIPorDudFfC5wG2e/Pn3AZXrMeYgviR+abVKkHI
U7ON9K9I44cUwRwTsz990tkaXnzzmrMjXIL9QxW3l5lEEQxC2fjDEh9hOuS9jeavvMK1Cl4Tq0fW
oV1takQNQadeUePUkwOzRKguLAkYhZ42rTed4FN61yKrzIFvnbDlWixBWRINtGQx9C2hjwsxWwmg
HmhoiGJfhnlcsWiBJcjpF3n9aajQPXJhpOwzthxVsJzkEJSV/tf1PHKnvwrr5XmM7F1FitL3HtcK
x1ofJlV+1PtlRJFLN3pLUjEdo+oUjGyWkV/jSs7eaELfh75JL3LkGOvKYQYJ0gnH2/x1p3MJPTr+
eMlsHPGarVFR4IRxYAb5QYX5hf7LnRkiw+s9xwiu808SY2BXgvFPDK302i4/snWAHUFZfUSN4Uof
Sz5pDsa5oTGSF1+g2u9GXC2AVmmt4GeCR7eFhYHUVFzdmh3hUP6ZjUyOQ8OHP5PtwkZvk2lHeYFN
O1TeHTUodIgJn/IQTQOvR/0B/kVQNBMA9RJRhPK2MwL8jSyMscjt5BOwnQvAd7zQn0PrlRGvUxu9
W81GITNZtlwf1zqMYojAjDfIXcfU5tNfJZeZ3n6TE/9j6Y1G+mPH1gakFQA+lBj4YBrAKrTVJPU3
vktueBt97uzeJ/pDjBZOqVn4D10eXulfbHJ96z2b9cVNTW1F0GiyCYggoxpuBIEhuuWcuDTuLEFf
A4CWzhF0tYh+74M+i13yCnst8HcH6EIdksvaAo1V+/6WG10PzqllDeceKS8v3jmRtlZ4MSl5OsDx
ukYhM4W0VjbdjpSape7JMEnYhHr/suwGWI0Qk0Bp4g7PxtLvo39IDAphGnVRy5dkQOE8FkDb48Os
2qfINz+ZsdoNHvgYVxJOeTiiikY8lY4Li7LYZWMI+Sxqf6ixyy5dQ8abOcXiY+72OP8t35EL/xw5
7jb0XC5yRQ6MUUmTwyMu0ZjzoTLWy+dkrij0UiUiO21pWjdhRgV/dJyXOQqRqq4WOTyNaYMEtoqG
ZkuEE9wPEm+taAi828TyFw3Sx/HtX//xP//P//45/a/wH12HnEH5/kfR50iBFF37n/9S//oPgKH6
r97++s9/uZ70HCCPAvAy+hWW47v8/Z/fn+Mi5B82/4dYfDfEnh0ce1k8l2FwOwx4Lmb5cPPX4zhC
Oq4C4SUtVJbejlMleZM6abE82ckM+XQaKbdkkpQ6eTo9kPd+Qh5BpnB84ZrKUasJUT8Lvd715dOQ
hQZqJMJ8MirwD7KnP58QH152vUe3iWq+OrOWzvuhfduxpOOZluNapv12jiIzwqgIQuspVQk7EoN5
ovPU1sRRwujs3km95dPp2b7/fK6wTddxPI+VVeZqtiFNw6jvBxTFQgqmhl2jOZROzmGpOLinh9Jf
6O1OcS1lCdPyhGe5UphvZwcAz6BiZoxPdJmsu9YrQvtSDjjeyrnIrgbkl1Fwj6sn2RK+jKFFXH/6
B0jx/hdQYbelbUlpC7Lft7/AK52qnc3IwsQnBXLuh80WCUQEAIa5QFxpUGNDyIcMwSKj+Za+aneX
uDmuHEtnovwsJMqdS1RDjUDQcvnZgEPaNWMmQT+ZBoS3TnlXoxV/lHWZH0KPaw9GjIJC3SLX3zn9
8zxGNSkpoWq35OZdimI6pg6qbTS1yaPtHcD4uCyVRWNiaMynCfPmFxXk3S708+V6MQ22RUvgQC1Z
JChJS7DdpxfpdZOtPpMEcMvudzlq5vozAVgTcTu7w1MusnBrmUN+17R5f92Mkg5G19jRQdUCAYou
JGX/Njl19cWKw2BbDW0OCCiTzu70T9J78M9fxO3iKYuSoalcx0Nk6+1nG1unq6KkaR9nSisfvbbJ
XtzYyB8D4JEgZjOk7HpkQk4P+m4dlPBR7LKl6yrpincXjtd1dtw4UfcwefQsPC2xKiXIxHHvgbmY
exc/pqCm0NxC7TLuvBCRJV/cGYbanP4l6yOqTMG/CODFw9veFY7++3/csFbQmK4SvdrnXiQ0NtR7
sWITOHDtLI9/N5T0XCkd6WE260rbWV+yUqBhkCUY0oVu3N7MQw04hIN0k9dmc396qPd3nQs6mw/K
ZW46UCffzsqE9NI5Y9s/wUTjUcTH6ALFJ/clb7Vdp+zNq9PjqSPXj2Objuf6pmtJIVcDplbXNl7o
4o83z5AVqyLKflSuVX2I6hqeQUBQWHst/h/5ba4J73kDS8a27fA3GrXRlevCz1NN1jzmtNUeVERx
auki5zYKqWkES9T/qtMiuRpLc9kw57QnEWqmLWgquV0s+qWByuwbOFO22NRuHD2FCpnBcIDmF3il
Ir6YeqCeff4hcOz0Ef69tQnDsQdWI8vvbm2OD36eBfA/GgyeiqAu2QEjhJumG72vgN3A5EwTIKF5
gBNged03VJt/iFA29zPScd19N8+W9kVJv44qe4hmXE5Dorotz47C4RgV5l+tKecfxeh1Z7awJd8d
YemyUUwTMLJweVXffu2qT5Fy9wekr/LZ3xcqbfezKtQdEDBMsuSMzx7eeKPa47j7UxU9bas263Zp
1WkNOSdUL7UTlh86d1K7cHKze7pBSPmIkF6DIaf5wSDfhZkOGmcO2wXehIiu4Co5ZyayuorY7MJ2
CHKkL332rLt6QbrUsPPZjdwP9Zzfl0W584bgpW0pYjouPYR5OPNk6XX58+rjQBIRSMV/OYr/Xj3P
fro4FQ+W+wQOaDNmrYmp7gIqTxSXp4/HkdPh0zfiTNq+IhRYDVSajeUlQqGkFeHv7tqZl16kOeB0
K7WQJlBLfRdkiXmwvQGFVDbbmZvHfB92sTs8X/hCIAPBZf92h2ApqOqk581LSuBtXlK1t73FK1T1
QwM51M3wZrMd93mh9nZTDRLHHPwNUNaDSDJZRXMFPg1l+mGuEpBEHZp7S1LQknG9u8iPzB+nl+v9
flY2VEnWy+Z14EZZ/Voy8daSU3tIJ9ns7JpeNQjs7PvpUd6viU+oYhFiUxeWnlitSTTUTWpAkn/y
St8ElRJXFLGMXI5gUz37CwlOml5EwlvQCaE3cnrw1Vb38CKzbe5m31Uka6ZaBaOpUn6b8RoALbTo
plQprbQwq/9J06XelM2S71RtlGeeelMfoD83PLx1Al/P9UxP8gD7q1FxAuyHIFjsRydLqxt/Gvy9
bHzxYvILb5FahA2Y852lzAKo/GjtOVEwb2Eom7//avqcdNPk9bd5BZXJXFc/JFBp6LeU7j/Ubgsk
Z34gNfXDFO28W1oCZx4n03o7bT0awbewuVMcjrm1ulfGvsrLoM6tD3zRTdyBdrduyUaH6EWXF4bD
YN2mxg81fEf79/Q8Vzv5v0a2PcC4Uli8/G93chE4pHblZIErm4lCiTDh+Ygzof/qGvNt03Iht4B1
8T0bkupqMfHn8XqCiQxZsMymlRQmeLl16Y2bW8bl6fms4wq9gWx2kEPUxH/s1UuTqMSmrblgxViM
n8cah53Fdq9td3lMgMCd+W6reXmvg9mKxNRXLKBYXQPYBy+JO6biUebobDky/dhgqRmEUNVPz2p9
GP89kC84E+RQnrtaQNqIzYzpqnhV6on7r1kQ/hxirJli7yV2wzOx7+ttvz6FbH7uOBJuBlxtRwFn
sESMTjzaodIY/ioChSZ+9t30kTP4HHvtdZ9B6yzVi2QRgECBQR3GIIGt7D2aeYWTsrwshEvpxsUq
z/fyi8WZ7gtpXFja3Ey5CPeZJsikKHzyzPmbmyU7cyl/CVvSDHBm8AGBO14t6fyjWhRIZLP40qA0
gkjIoFWNCIDi7ek1Xh9C/TX1tuEgkh9y+62+5kh3zIBrFD11EhLuWOIGNzSNv+29wENaxU706iOl
LFTi3Tv8/zAasgYRO99/tMeyPxNrrDaXPjSeZ5GGOEqQ9Lx7ETM8AgXKAR/mYQZg6RghVb5hE6SG
debMrHaXHomAnwzDNgWllddL+Y8Mg3ds6eM5qJ7BRe6WHDinoJwnlIJuBW8nqc7kmKtgg/FsXjVS
GQ6q67JSb++cEXycmbpO8SzaC08z2pFlJ629sDCso8MRnZne+4XkHvc96irCcdS70IL6ZxMktpk/
9wUolcHxwLJnBzMbz1ylpruaGDsIxJziqWYPmchtribm1GVMZ503swrD4ioY1HMzK/EJAoN5YSRy
+BmkPQ08XV0A99ptzCYov6vMMb+gAzbD6JHyZgni4HESeBdAeimvxxYlAcdxEKpOm+pqXmrrKQ+d
YQPaPpwu63nEnBF+r+aYyM9BIAwo/n0MBmBOPmZzNHwN+yKj7j75MMbw0kKIZ0onzbwwBpjz9fQh
QAL8slIe/rRgQ/chXsYPQwoJwx8r9VAM9riJTHATuMOEdy1s/GuzKZF6ngD/XSye4VxHY+xA9uoX
78oqA2D3XRqj8V8uI/nQuCDOS85C/VjIX3YSw5WSRnFfthR8iQnB7NlLuauUWVBuqbtbSg42wuti
2VgyXiAwUQUe/THZQ8vHUSet8efKpuaaKBL1tSSoDgClEpSR2vFTh7b0JSLx/od+kotuP6EeHQY0
2GuBXgbYwn8MmLtRh5iCmJ5MC0/pQFhYUmuN0GTZLz72B10p6aMR4d06y8yy2D74Qx/byTrs07ua
otChHMb6Q5aP3mf6N8sXu/K0VVSM011sIzlh8gkyp3d/U8hKnrusN65Ul8e0mwknGgQGdylwwgg+
y1Tsx6FBcq+lnOmoqtmaGZ0Q0LL4jWddcj23GbC+pkNkR7U0lUoAdDiEwiigOHNTgRIFMtlNT+HS
5ZeltF2cYwdq2zPSdX5jlzcSjjeMGrnMB2Q9xHNkmtMXr+7iuzkrwwevcr3bLocJAT+dRiFlrasA
tO1FQQt8pzwZ3VVeMm56GMzbuU4NXDbL7hKaUXex1LXWx0dvpWx4JHCFRAp3HqydI5vksxOlEOqR
HXwqxnzYJPCp77DWFle+2+CfBm9qM0JJu/QbJ9/IhCJTRfF6W0uQE21pjLdp7yFB3fOroJKDei+l
gQpy1lx1wYIDop/PoCI6BI0NDQ51FhNQsNqffhbc1e3470PtC8v1LUsSFK4ew6Wt5j4baWKO5rx8
ycLGQBGO2i+J/fLgR5kF5rLKQIF24dabMu8Xr3h/NzZmd4dlOd2QZjPnDUwXUwoMPbZdVl8KxJSg
IFVXaTMCmM1vcttGu6Wzq+uxnuyfjleBIqjzGsWSCtvesKvuqzp1r8yFxHZOUVhwaHpcDv6SP/ij
8QHYr31fpV63TSMYrUNYhHSBw2mXTn5AHQEETd/I4BrxCPsyqXJobQG0qJmo8wb52flj2yTutT+j
OThXo3PbNsjktw1aPVXXjchEoBAfhJOzWVywuGSGNfroRnGTIMXwdegkjQo3FBcGd8LGNGbq1l1q
gnHUoA3g8Rjz+dP8ZSYXuGq9svokYm59w7AMEMO0G6Vvom8dGdVt1iNvHdtV9bGVS3DmJVgHh7Yj
fKIZTBZ5d3xH6DD8j4cuHON8mLNJ7tXgy9toFh2NwHj4WqHXsQPNYp8pcq23zno8HXz/Md7YNbJF
qkPtx3T5GaIq2yHaAOSXavI8tf80Y/N3gbanB3SETf2O5FRISz+FfwzoGP2UhLkLiU+rWi6d/JSO
BgppQ7U9fSpWb+p/DUSkTWUWvohYDRQ5g/K91vD26bz8wPryaZzEp9SkBXp6nNdM+s9Q9N8z+v8D
6U/6x4zGXFmlD9Zqn0SwUbfmXNeIkKv4xqst80cG3ORHZfjjP5Ut2rsoH9q7mHrJwxSk8EqSOtvy
/C+PcGWnDaIdxoWEwIQnYDefKWCs8qjXBSFcNn1J+IjEzGpBusgIpFVWeHc4MdgNdjboQ2SBTi/H
sQ1lK9JismOXqoD++3+shpGXbZGN7njwS3FnzX3NMYsQm3CRo5QdgMUlPnP9HZ0X31exmag9r2sQ
Ks/zxcqT/NCY4a9aJM8a/X96UuuoSX9i27N97lgCb+/1An4zKTND78Ny9iOiDPjFN7/ont7nsbZx
qAmjlIcpooPavFFenR756HLCArW518lM1zXhrjd9lPdVeSiW+itxOLAK9B+8irjGksZPUpYzXcxj
A1J7JhClY6oItd9+v9S0lAljej4sWfsySmcDIQK2Tfdh7nE+F4b1d5H2667kw1kW0Six6Tq7z91x
LL2o9/a2yH4FTf7shMsuodubzwhjtD1OhLRcLqSIz1xERycqySpsl/+8S1hLOZqpJMtChwCcLjSC
5NEsA0w0+ia7T+3me8A7d2YfHbuT+CP/35ir27azzAWEniP3TlV+iir3FoTTi7EEf1uj0vuVOikt
GcdisPWuoXlG69cR4UGlY3gXVHl4awCp2NZVHUBqQd2p7sFpz/zdC5/4botEXXeXeeLchM11Q3P9
S1aXIyISMiZL8PaWLnuqsv2dmPN9U4vPiJYgzl79bKiOBWF9VQRpfGa5jz2mFCUpEOrXmQf17V4e
R6fxjVCX8+fFv8sUKH1zdPx/Kk9F3/q59c88psc+r66yKFhzVKrWcZgQQ5rawnD3AyLhOyQYvgyh
j4+hmVVnbtl13fX1zUFUlT68rlatq7tpn/VWq5LoMJj9PRrkn2HK/qir7lvVLFr+/lPTNd9O30TH
rllQBx7hOWk/Zde3i1krMsGEdAckjINJsH1Xc5X/Nz4Yp5FmAoglem6r7HTKxrGpSpwa6j782Djd
LsKACuvOz6HnfDk9nWN747WaYCsmI+R6OnUDq6oKkoMcDf8pcNIU4kMHb3DW+mEqCA6nxzt23XDV
eL6CZ0o3cTVenqfxCPO82E/hd3SPAN/BqRbfA6S5QZqfHuvo3KRp2yZ1Gb0h334qL2+jOfOL6JB0
2Pwq44K6EmSJ2dvlbvb59FjHdiL1d1pmFDBoA6zmlQ7O6HagcTDXaL54kUePeWh3qbu8MNvLpZiv
yTHPvFHHtiJbXzqW0s2Ndd2pJ7Cr5rEt9qVsdzJyb0ezTs9sxTNjuPpi++PJH2u/RB6vbcCZ4JdQ
Y/1AT+vMfXHsO7EhACfZlgPvf/Wdqq7vRWALsLIBmqUBOfzdVPoXOY3g2zSx0jO5xbHryRcsGoUm
3sx17ScM/RmQnx8eBJ6r100Vk6Aai6KhLJozq3d0KItWNuVg4fIOvV29bmmtoJ+wercMBAC8FhPR
vPrmp8mn07vv2KlCt87U9xEhxHr3jUFaAVNK0+cSfZtJuQczwHJCIJnRNBbSC/VyJtg8tt35XmQv
zIumy2pi5I1uFSZTdMAf4KO1zIL+ePF5FM1zgCWMFXu7KO+rM6t5dJYOAjs+kll8wVUHpMSafSnz
Zty7JbJBsarqu5zu3qPfkE2PuVgOjRWXt6eX9tjm9LmtfLoHNBHXj2dfW0Wnk1XAJOVDBE0pkuK2
dosrczA//u1QJiA1dKR9aQJ7WC+q1wxZEqmm2MdhtHOFsU8yNJxyGopG4J6Jjd7vzLdj6Q/8x7me
Rj+WuYxCDIUTSM0QkZ4tB05UlKnk3DV1dCzLAbPGVUx5fHU3Fib4ZQqUxd7WLMcYG7r+IkKsb8L2
ngcaWXAPts+4b7JnfHts91Nrmc9t711rR+X/sn9qWoQOFLrvWApipJwBolDI785P6Htn1k0+PJrt
P9xMc21diPhrFu9MdbAKH+BydRmRy4fQztEchxOp7ab4Ux3vBZ9NbRdaCrk9/SXf35qsriRMICSR
pEurGVuGSgqFjsEB5OOW2PTWN8yvp4c4ElIyhm96IJ5s2iFrXE5lzd0ccyvvvQxlxQs6FB6KhomN
KPpc2J/6eBB7Y1j676VPca+Zo+amr5v68+mf8f5MAjwDUsrG9YQLNvHtPuINyoqcWe7hECS7oR7i
rYkO99USdCHkXDrQiwjPgTven0kG9U3SEnJr+rHr+Khus7mqxbBHjfOr8AClDAGCQnI7TTI7c+m8
z3lptQC1AF4m6FqvH6cyR33YUdaI5wbqyL+Av+dFr41DFkSP++JLBsnk9JK+Qz8Cq6TBJUjiaa9L
Ds7bNVUDIjjSWeQ+Vr3zGBvwXgCUCBt5d3PeiD7WCiRJg7eBUYGor1FU9HM8EOynXsba3B2ziR4J
jty+LKvQ4N+OMV2wVFo8QkGaIOUJ3FW8FsFOxH6RzQoEPoGt8xUh+vZbGCtxbwB8xRV48ccPKPDE
28pKIzwLGzj2YWd9GkYf+UubV+eimT/MoYx/iyQeDrnq82+1AZcgboZwH5il/H56cY7dJeD8cL2g
A2+/ixXklFmoYZjDAaDFLkaIu4nKX2mT//5vDONorAJ3lkCo7e0nSDGuYr1Ssbem6p+pSn5gZIK5
0rz562GALHi+YzpA3rz1uz0jMGNGYSP3qELsgqW8xu73ppiiMzfwkUWj4AUayuP98m179XAaaess
QeMtoNgtte+aurvD73rAEYUI/PSMjhxNnffRcdNPmLNeuGympRUrqlBjW/bPnlXG135oj585ZNAz
pyI6c1iOTo25UalhR7yLfBwhxnkIe1gg0ZJCFoIXVs3RM4qad6cnduy+JfSgFESMxXjrCk1mhSbP
fpEeihJcu9NYd0OLy42zqF0PN6cdweDakOiXUl4os7w+PfyReSowbaROIPOAl62uPJ7JxKyhfx5S
OX2ESnljVebPuneuTg/zDt3F3cM4kqeaUSxiyrcbP5psP7SQhDiMWQWxe6wp7aFV+6DKskIB1A4f
pzhubhKnzu/TVqDW2cbmNVbUaKAiorWJYf1uhgzJUyPkjXaCOL1VtFGhEDbLmRjmyCvLbyVHpoHr
QwRYbesmMVTXj/DwuZ4hkqWVtmA9k+4fed+Ubeq9TLBLwrpaj8Lze7RRXfcQVeJCjs21je6wix1p
6WOTBKnn9PofnRIPm2fSAfeEXH1mfCC7rBzy7qCVEnT449Xb0yMc28cKeA+Hk01sMqm3X1giRNiq
KSjQeh2eMYjaxtzZhY8GmP91pp7Bam9KoOGJfQ6pfeQppS+uwRsgB+np6D3+R8w50F8cuAzSQxwh
138hsTIHPgqxrL1gq9T9mbV8B1HTe5nkmNIfAbX7rrSJ43Ex+3FmHeiimTeTZeYvidVEV5mHQ0eA
ORlleM+gt4bzwTYTMrkXIbzXNIY99d9YdOX6QkPELetdFhEitx42sVVRzr0Z4JzxX3AevXgPWTAF
n4zTSuclZ0Y9dmfoJNdz4fuAgFx96biQAdLkTX6IM1r0XiY30xKhiFFU5+5GvS3/6P28gh8FzEMe
GLJPDsvbL+vVk2vHWZcdxs7clm2CEg5uzr74MFt8XNtIr8HCXDVo6EFhf/Qd+8pJgx0K92ceutUO
07+Doj1VQW5JcDLr1L6lnyid0pSHUeEb4FvZJ5jGJeoG2WVoto8JA/IEYeKINcPffeF/Dw3Jih4b
YRtX59sl6ClCLV1qiT2okuXK8+JwE3sVygtRWm/A8uPOMpjNTSTr+WMlYM+2qg/P3N6rD/76G8BC
eoBMlPMek9lDiEIVcbE1RTyV9ZUdQT+bxZlzdWwURBSkAKFDkXe9yPYMvGXp8NRRfvMUlsFDSpiI
WnRy5slbhRJ6NoTb4Mjov8BwWG+qLBIo4zZGTY0hwgrV76IvdQUNl5q9fd04bnumBXNkXm/G07/n
j+sJ5QvZZpHvHmYDoEZSI0uENMrSS/vMAq4u+deJ0fzVzVhXY8ZXb8qISC/IiZnssO82C3E+HZYz
z9aRuUBPgxVDaxlj3zWOs1JUjHM0LfZWZT/O6nGxyzvbPNM6OnLa2Gg+bxX9TQmac7Vgljl3ETYY
hzltL7DMzV1MimcU6vFF16RQczJwATn3RB4b1eFWsym2Ep+sIxT45anyCirWbZk/5akhL5ZG/qwG
41daD/dtLx7UsuBz/tfYO2BpkGA836NxzOu5OuCtMqu2tlAgdkv1e8KenR2L1G/V/25r8RN3k+XM
ZbZ+v/Q+IeCAiefQmyP2WK1vHyy+2cBB27uxdwu7/FIXTKCm77zc3c5ttYuqMd742AFOS3KtJXBP
32lHDiAVeou0Hng59J/VgVi8OMpmpGX2adCVmxShkRvbHrut23Yx6lHp2H04PeAa2PnvGf8x4upk
dErUAhlptZ9sVOnC+LpFb7mDiVxp30FjuSiSuzr6XCo0q+TnBa2S0z/g2LH5c8arb9yVVDAjn5M5
hXCQHXNjxOknHpUzj8WRC0ATqdhGvEeS/+vtwWkUuZowB3FIsyV46CLMg+zACG5PT8bjT1k9ym9G
WX2+oBmjKhmZjOkuN8rBtelGK5BYeHqi+zc34ZlZHd0uPiATffOY794FP2/7UozZtO9GbHaIAu7p
BGIOvfgfrWE8cziODUY2C9EFMAL3z+pLWZCzcmkIb5/by6OBCW1mYYHhpPYlQNyPpxdS77rVQkK4
cUlrqeFrKtzbz1XLYhhxY1L7qIJy6sYpMEm3/DmAqbtIPDPFTubc/a1//rshuVgFOQD/sw6VlYgV
jt1xxEZsb3RRv1uyT0kLqdS1EX6Lq/BpycaXypB//XAwS0prpNQE6GJdgyazqQxzaZqDo1DQ8+JN
LH6Xwzns//vpaa4m7zsVNdB6675IgwuzZFkRPR08DXy7B4N81xrBhw41IOLWWzsz76hOb//2Q74d
Vp+YP174qKh72hL9cFBFq227PmJlfkUBmX4FiZZ1fXq045OkuqOgUrB7Vtsmb1F1UWM+PvOM7YZs
RkYHWat5jneiLK5dC7vevn4uk/7M0Xi/XfUsKfNQkaVvIVfnfqqABJo4yR3SOvpC8/8faEH3EKlv
7Ug9WXH+8/Q0359EhoMnzlNFngVi/O2iti10wWkwh+dwaL4luFEgql1BX2x2RYlg8enB3t+cdJuo
gNAcJ9mg6Px2sGLq0Z7vSFzNuPcvZE0B0rHPEarWKTLP0NtR9K/4Y58M6ZAq3wmG59bLIG8V16Vv
/1zs/saui/7Cd5p7NB1u61h9VPPy4fQM39/ajE2GDDjNs6g9rt4GaJZBOvYdRlczvrT41NVtfm1N
X5qy+sw9cz35Z4sOxzYqY3J1g9egb7Garh/IPAXKkR1KiASDMXyepfyF8+kDWrzPhPrXcRzdIR79
9fRMzWM7B38YfYXDOaWJ/XaZW2MSEzz5/GDULzhYYxuGu8rFkDc/rd6JrtTyWSl0f3gnF3RQaL5f
tuVD7CDkln4f+vob9aZzGdSRn6SDLbop8Edpxa1WX9X/l7Pz2nXc2Nb1ExFgDrei4oySZucbotvd
Zs6ZT7+/mj44e4oSRPT2hb2w2nCJZNWoEf7gRZioe80ZQ6Dsu5QxiELU4cUEdrbS8iBy77+CG0fV
BCRIHOT8oKAye/ND1VZDovjySeo9vFX+9FSGa7/FkSEagEE6f8lQFxv7Yr3Z48l9kw2j1csnFcku
a4Vq/CKH49YbBDNH9AEjyAhj9lEVPUSHOhro/SYViZvSqTif1vgy+QmehdJCCSJ+8OU9iSIGt5Rp
gW4SmcDlFvI6wFpJVLTneIgwq9V8HR3mEHH2CsOf+9/q5lKiT8/tSIt7ngWQi3elE6btueiCFG6G
kRho3HiYkaI10i2AVG9EAcbc9NCBGfLJ7NndkcVx0eqoiJ2rzKtcVXJQ/ipoKhtYK24aRw7QNpHi
01h0xr9//5ikVaKg4+MRES7fqFRYkqT1SnOO6vZFicx9YTrHWrH+utjmm/EWgdJbsKfmcwJ0aIxa
CdgmjR+mCIvqJlr1aPD8tGJN291/pFtbkqqNZQTuFwrV5SNNWpF6ejM0ZyjZeM5qCQqjWXp0mno1
TsU/9xe7daTfT7SpUi4SwS8XU4eI5SqlOle2+UvO6S4ie4EM5vd+wF8uSpAtu7/gjX0pElOWE90Y
CI6XC4aeQqueafPZaBG+7005g8Qjf+F+tP96JVF201oTbDeFDtDlSgV8HgNHt+CMFYK2CkPJX8dy
lGJXGU4LS13v/8ulxCf9cAPHCJkYFUJGp8FGUTL09nr9nPo/8ep+oowJF6e8118NnLbKXEfEYTj8
s8BoTXJpFUqvHs0UNzA02tBmk9C31ttvfdgu4J1uLcZoDHQx/RkQ1eLPPzxcRDBr0IDLz3ng/cRJ
a58V3a9ucNASR1hj5cuV+7dbhDQbZDHAGTEmmcfksmY+MzmELtwuMbiMftpStEcwfaENfP3RuMa4
Y2SNldQrzLuSmb7eoM9yrApL+6QZsfmdvka1NZokftRBW+0hagfrwByrv4MjsSZURZp3jKxIRa96
M5HZ+EmDQtQRq5jAFZzbXB9eurb5Xhj+1jOsXa5mf10pAVmDbESdhN4NCjyXX9GMRxPxIrU+Y77Y
rqsRTiTuk8Nm0IG23P9+4mBd3nKO9Y54oDFA+TmvJMpWNrLMSspjI6d/xjw/j0X8dn8J5dYahHtw
7QJUQWPi8nGyOut9ZlzyEcDdk1z8aRw4T6O2Edq3sbr35NCFm77x1Q5aWr5r1PGzUHELlebh/i+5
+UNghHO6RQN4nuIPwZiPTd4yZ9Vj7VMX9yj42gS0+6uIx5m/Uk20R4XIDCCdWSFhqn0vD3ken8oa
iwY9G78VVf6EnoGbQd70w/gxVaadXqX1QmS7DtcOxAkhbiWkm6h/L9+z8OVFeamvzrDyvE2TedNa
aZ1j6rXOwnG8uvbIqcXA2EQ6QPSCZxs00RW1aKJJOjrTtlRqHip3rSw6TL29u/8yr56JBWhZkYZx
9Ag1sztvipquL0rHO5oWioltokU7TUN1Twl79e+XAhyH4ISYcgDDnr0+vGyVNMg1/aiirXXSWg2/
O7KLb7ovq5v7T3Xj/XHeTLI9ahQSkNmJsAvoJbpixicpNL8mHoLPpbPFNmtH/+Tr/aWuG5/UzUwo
Kb7IT+g1zb5VaVpTABBPeYuVcCNHys7HwDB3pkOBYOdg9c9omm2Irs853ixAdbBK7xYysqsTwU8A
I6ZqdGRgls+vQIYfUuzQd3mz0S/1LSBF2MHqxk6s2KNqEW8LRV54xe/NgYtjKMI26QstEtXi4Wc7
x/bCpM+Nsn8b+1BfN7WMyqoey65pp90mSaCrAh4JgTEl2S6XRv9YRWH5tQG4sncsr19jVPf3uQeN
EziHZL/8TSEkXp5Qy/PUvPer+i3qAewmBWb1ZlLHz75je9/DLvNfgsjCoq3EhmEhOFzFPtEociib
qJ402ECzLafEVWAnkl68tVb3Zmq0UBx5v7DVxCudvfKPa2izkimSM8doUSt6SyG3+42+URLpkOjB
BnT2XrUq/DQ75K34Z4umslbjpKpvqir7df93XJ8uChtmtVxstMCvKu0QjqCNbH79VvgqI/D8F3z0
ABBHdCqLeOFKuY5PggGkQzO3ib1w/i+/aKzL3kjnqkCgYXJlM3i1kC7zpqUxuDik8zcrYFwQUsDj
X2UhxJC+kGK+XlkiKy5Jk75tjEzdWwmVRhiO6iqtkmAhIN46QuSs7BWaRqA55nlIWAPFsXPk0cw4
fIy67FFq5Vcw+yHW9ZitkvO+ylH2tUD7Na0Qsfa8XRpNmJ0Z7cKdemv3iuwZTA4dz6uDMwVerwyl
XbxF8ogGt9O+2GW58Clvv+P/XUO9/JRda0pGHDgF26Y++6i94meBrm117HBJ9dQlMbqbu/TDI83i
U9ChwzN4WvHmWQkq0eGnWsWEicOBV8VCyX/z7bFrSCkRYLtCtyNZ2RipKnMuza55RvoBCknRZef7
x+72dvnfZeaEjhYADkWkop+DMcbRWyH3+VQHXzP1jx5WuDN26xCKeJe5Fjw0KcZUucrX93/DzeP4
4SfMAqwN066T6rJ4s1X8SJAy00vMF6JxYau8N39m55FKlZmNwUzPQZTxcq+kqOmlmKWXb2nDgHoK
p+DJ8RLtsTVoRfmaXUPXHyJh8QBJXzKVXV1YxcEfEPId07p5HKxQdyVUezbegIU68MMY6UMDz6Jo
9La1XmlrG6eKhZ99nYkTQsj3bWhE/K8rPcsuDAlkTJuB/hcuqg2699v0Xpi+rpTwFKQHJdlg8Flt
zPSl45yN5ZIMy41Nzw8wxPgZaSZaJpfvjdQe39usJo75yddcVh8nW9naVYONR6J+ur8Xbux6xxFa
oeIaAI82WysZjJHZm9agpeibriblu8xXl1ok1w/EiJAAzx4QM9d5i6TK2sjK7bx5CzFuX4Uq6kRm
jjaFLT0muby9/0RXVbAogAGdgbrQGdrPUxq5bFW/hrfOrsO02ZPKah3FiJq3ZjxsKJoRXAjM4FlX
g+mvzxXQK+TYkEJjRHLFNopJayhz0/otZDDe6Z8NIONGMi48340IIhBe4Orey+4rmVPFo2vdoUH9
Joc4oNkYAKQvyMuDqVor/heNM6O08SpvD1L+y1a+dMHS9PB9PHh5sPkFHA7ITlQ3MFsvN2iVoUmk
DHzPvFXP7eCfprBEiC3bjKmxMxHR951yE2bSJi7zn940PUoBMlVN7Eaxvk/qZJ9naHgo1ULBdR3X
UKxQ4GKIloB1VVOmit2Y9I44N1Hyw8ibB6OFFzXiF3J/h13PpzguyFrS9UCc+bre8pBHLsPWyt/0
yG/W4xC8yN5RpO1l/ymyx6+15TxUqrFltHl/5evTSp3HwIaKCha+MX/xOToSUVlU1VuWtRjPdbLx
CcmHJU7J9QmiaIUKSFKoMb6cx22rClCbjtXqTa1yhDpTc5xeE3zLduYYCrOgMT90YLS3fgIp4f4D
3gi+rE3oI4OhA8lg6nJrxTg2mLlGeV7q9QumQ59xyd3bGJTTLf/TaurPRol+OIV6TDxCc2RrL9NU
4WPo7VBoebv/Y67DlvgNAM5hEJFUztPWFGZ+2/Z98qYqu6kOHrwo22cjd0IbLmQFs6wK9YFLpKz4
7h86kpWpN6GnF/FJQSLX1rp0hdCKv6psPIdjH9ZIspC1zo7KfwtSbQoaB3nrvIwPvMQscZmTj4yq
p02M+dpjn0bxix5VSzXm7C1eLSX+/MOzQdXFHs+ouDqZJq6tIn3JsGPC42lbLxH4br5G4C8WtyfY
yPk9Ixdt1Ptympwtpfwt+v6YUX7xJX+vG+MfxB2WZAUW1jNmpZwWGXDe21A9CYsrTFAfhMuN2mOv
hQjoWo6qhRbB7VdJbkKLh0brHHAfIfwqV15bnOhO4Nm+C40QARUMEdMlpMYs0Pz30URPFzowgX7e
D+lDa6zpPtYnYEry2gvt1GWTLsTrm4+DWAg0e+4QBuCXO6PEfLAzW3qAEiEHo1T0BKXBo91S7xJP
O9w/zLeeiG4mXDLRWIA4e7kYcFA9bW1mdmFctngv4I8+OliY319ljhl8f3Efl5nt9qh28qEzc/lY
4+iNbw4Sm6gLNZsyqZ9q9KFarAJzBsyl88N0llRaZoH7v8V5jzwepDwwDJfPaA1qKIdVnJxitbQP
fW1P2FTayUMqkwpY+Ke4EYjHX5HSxwtv99anhEgFKBT0kuhFXq7MfK3vAieKT0E/PMu+/8XIusex
UB6DSVqiHN1cy2ZkT1xmRDtP8Mpa00bc5NNTUGePaaHhWFXurA4vR7tcuI5uvVDGpFDVSV4hhMwS
nRg9yzbw+/w4tms72lW4DgpdvW0DSsBbOA0314KCRi8XqOkV5Ky2MqhwXqqeMJbeJ6X2UyvaLykG
YY2VPhRT8Kz6S9pUt94kUN7/v+Rss+Kf1paaMiSnQoXjaMmFQ7k1Mk+vPuequRC8bl05UDgh9dFt
RBx8tjnDQbNzMyzDE57Uzx1ji4Txeq3Xf78TST4JKpwAIZw/+2S+FKi10xYGNLH2oWnSF7u1n2Il
2ea2vnDYb4QUchXY4gKvxGU6WyrVpKLLtaA8RjluFSPSGqssdxZGazfuGCAWjIVoCbMB5je1g1FZ
wzVTnhhNVg8SYss7Xyl117GZkmoNno6W4nn7hTB269GAlQmdKYYkV62kqrQcKUW99mRrtfGlVNPx
UZoSe23UXrkdyQ3XaEVNr2WnGdtQ9uWNhvug6+glZkWtqb4ak+yBPS/6BbzJrbcBbAGdd9wXxGTl
Ms7IVq8lThDkOASWG1Ubz0hynlvTSFdMwo/2qGzvv4hb74HkDx4lDTX6irO4VqlpLVu4UJ+cvv8j
LKzrqv52f4lbj/RhCWeWRDTaoMbO0OYnXEYzHLDNzO1Kav3Myor1qJTZeeD2XAg2NxeF+kqXkL11
JZfiJH2rDkHSnEy5xYzNe8Q9FZPivWcV//iDt3D03zPlDwWjuJiEiiBHn8sByMns7JPZys6oZ81J
b2JMWF9kJ37Juunc9eVvJ0uf0O62zXTbDIVLyRGJvx1gmbzWceqsaxzEh+qXJyV7zHbwecOlHIHM
n0nsv+Jo/UbP9dAEP8mgnzSjewiZFHlG8GKkvEOI8XJtv4y+9pqp1hafEmZwSVMsRIJ5Rfz/HpDH
FEQZ5nCzfVKkXWXEqHef0PiRH7Uokl1sOJs1UiPjDg3AYQ8c/Gs24khcS8aEgfKQb9oEblBb48Kg
tKPlxsWII70+Iv/qNOpjYgX/B0IamGbyYqjOSO/NIVSNhMKEGaXaKQ0qaW0GbbiWU5v+iA8l7v6u
nncpxBsRvT+cHyAGo7ModuCHtN9XhZZRmKUnPRo2nZG9DG3pIp2+wRNtTTymr4kzdaT3z+/0tCl5
mKzmOdSizf0fIt78bOsJGSfmD++gmTmLyQ7lIAjNJjtZGrqwWXBQ7WFcKUXauyq2ACRkCDeb/n5c
nP/eOGNMOxT6n9xDopa+fAN2MPgMI6LqZHefzap69oI/wFXdodzaY/nn/lPeXotxPTIztGbmgO4W
caOuRpr2hHGxseZ0Vy42a+3OSxNtXRm5vNa7cJHgKULT/N3SOhTbCasShgKXT5hLk29YVdGcEKdV
tjjVHSp5glIqt08qhrWdNmQvtukL4dvP0rAQN298WNoDrIrWrEDqzxa3QHz0VStFp6Y3H6ZcdvMs
+x5P40OJWnCoy9/DVumxbF+CqN541ULfFgFLGnA0B2axrBvsskq5Ak9R4Ddfm3QctlXpSdFqzPxo
jedajhW0bi2cpxupmoPMiFBZA5nMhPryVXd5msnFgBExEk3VXgskrOv7TN151UBpBvBu4eK7uR7V
Hz1KaAiwhi/XC0bS1HaU0MAB7zt2G0N6rp1XuVniOIn/zmwLMTITrBUAbcSJ2TqVruLcOAl9K2xv
4Y5MxrcGyuT3IS2WUDy3ajMHQyE6WlyYoNdna+UoVVo5hNQzpRMTDwfjtI0xRM5znjvSU5Na4SZv
iiZedd00fcKlMl3LWVWjMT45S7pet38Mkzr+YtQMM/nyBataZ0UOw+BjUso9kP0Y1YKxxoq3tLWN
omcTOLRYW2llYbmmV/vPSoOF0Vj6S3y+G3WHw+GlaAMvSd9vtrN0O4m7MlEDLoXceJ1AwTlT/gI/
vlurflK8yLWOU31XZgup3K0vj5UG3TXyTLq2s+y5rKfG65oItaUan7kyPQDGP/i58+WvIyM9TBId
grAoC2Y3s92ENBxx8j0WGrYAdXSqcnz1nq3eXg/+UqJjiPHnfDtjlgTalZ4hwKZZUErxCFTtvEpO
VuXZr4laZq5axYj6DZ7t/0NCFrlxHPibXjPCQ09g/mJV4J3YkObKhmDndnJgfsMMT9t4fodFeNrX
3rZSrRCqUxLLB1krm3XeTc06ya3WX+FBB1HWKpOtOVjNn6DrtcehqFJ3IG99tFBOZfI2xfk/dd2H
zSpPnHTX+XJZ4ZidchP1RuhKo2esWjlp30yaqq6exNik9gOGvKNT5K6JkvBDnMGgRjS029FgGMhQ
cRPymz5dKU6PGa7hmwcDS9W1ltbWjiZM89CE5hLO6VZQ+rhVxVb+kFPYltQFk2b4JxXHyYMIG9vY
UKszQ5B/6kzOd/e3zs2TgQ8XHxRsIyJkl8ulVmRkkPikI44PX6fcOzRG85IXW5LccUW74ycoks39
JW8dCgEABCttg+K/OhRQhhQtH8KTrFWF2+NayCBJEix2Y6llc3spUiP0qzgc85TBG4YyceRiOqaZ
/gsXTYOJs3OMCuf3/+GR6NOAtwXxdoWPCFSV7kJGbzsq1HJTe6HhjqoE+UFX+qU0XMSM+fETmF7w
kzQZrlIuy2zCNOhL5VQ02dGqZTfAKxmtZ/OYpOPW17ODnyivMCUPKmYRfpovfb9b+i1A95G6fXfu
0OYFqt33jI+Lyjk2g4YojdFg+q2nMobVxfiP0WnNvpOM8SVQM3M1Ranzr9ob6s6hntlUclm68Zjp
p1CSwi9IPkk7tZbTg+xLmCqXWtIshOAb1S2dcqgbwCHB5cyrFm8IGzWpNOs4SUO6972ifjQZ1e/v
b4DrhAnFHiHfB3ODBHUeEzMt0RQwTdUJX71y3UdYdeTeo0P7YhrSp0WBleu88HI58dAfgoTVplJt
dnJ1Spxaeoz65hCO+s6LUIk1h/FnYFtPSp5/N0d0SO8/6HwuSM0jlhbKDxxfVKVmdw2kCjuYIl+F
yJW6JgyYPv4Nos/FQ36cfkcSBFm/END2++tef0YxXheuWGibiFbR5RMPSgZnNHHQYGpL0azvNdcp
Fvk318GXVYS1KFhrBz7o7L42fIwoC7TNT4mcbYraelZ6XLhj80EKzIUdc3MpyIxiCAlEd54bkdza
Zet14alo8bjmdnJlnDRWuhF9K5RwYbHrOEhKyBSd1JCM/ioO+lKe9UreRVwq6qsnW4+NRNMA87yF
qfGtr4Q6ish26CVdMXtDtVKjKMQ4RY9APNuT+SirS85Mt/Y+yY5M8COhulJLQtcbfpIGexjk5s++
Sf9kqVwfdXnY0Mlq3Vzxe1fXgl0nne5vwRvprBisWPClDFrX8F8v92BMiplkdm4dbUX6lNU9Wgke
FsBetJL78ltZd/mmZHg8hOZWL5tvquYtHIIbUQbDSdFooGNJc2N29iZL9Yi2qn3MhtJtm39MpVyB
pOqlU5IuJe83XvPHteYtO0YqsRV7qXnMceassTRdSVW3FuT3PhseBsV5ze3yXNjO9v5bvnEuWJcu
MDwqtux8YOZg9wN0uO9PoQLbzoT1Ng39we+aH6O11Ja8sV25sYE1spdukLbiLPbDENbgqR1KJAbD
KnuNGnxY7z/RrZCpK6wgyiAVzaBZwpwzfldGvce1wgQeOa34RzJs8+oc0KlLhTWFFLuZGi+A/W58
QboGoiWJOhPjnVnIxBpSktVKLk6t+dWYIuyK461a/6EPmeqpwFqHyRId4J1MepmcCBaAIfoGgD5p
FF4ekcS3lTqTIueIa7p98MKIpvU0QTIG5v7iaXW9RliyX8t6mn6W5VE+dEmJbBTTAXcMkuApLipU
Ruq4W6dlHuyNNjcPHdf1JteByKkqnjN4vWqbIRNe6Eri9j3wtKSzlYW8+MZRI2ukakeRl0A2N4cB
Gmf0kl4rR4rEByLMQx5Fn/1ExsS72GA/+2Vhj8wjNA1LRtB0PgRfSzQWL1+cYeKqHMSq/pL52XMj
+nU6zEHHfxjjNwNf8NT3N8S5NXDbh5o+2Kod+lVtKsFaV5K93MQLm/adkP3xS/KDMINHGAmOLZfh
vLfZm2Cb5C6vntO0f8ri4iGfun9ro95kufBr7DZ6pn/ScS1CJ7fzkb5VsaNFDvSllJmQxtXoap6X
rwVawIq8b3qgBT+jwv4CpfSNHvFvBD2fFQeccCmjnYXHl19xpzdqoawtacx3g62VwCbLk1PJ4bYw
4p+xYSHlbvwIw8El3/ZXkLs3eeG5VViTfCDvjt948DmKrM6tC+VnlFhLqChnVvsieCDgMsi0Aomi
3TnPfpqcvLdHpfwcF6HyBLBE31goYglkKSZO8O1ejdrH/EFJ9H99GtDhIUToMOWWMPPvEgOfrd+M
+svUWuE//YSA0UoXnZdtnFj9VsrqaVeZ8ujsnMEMka6z9Go7eZa1c1qFqjSYknUGbMA17DHdJFOL
/hHF6KrXGRfobdi/AOIemdKV+VfNlOr4MW+ET1TT4Du0GrTK3BVF1W0HUoVXzDfLXZer6U4xo3xd
+54FGsfS4585vvO/S4dJcOuV4zeeQ5vWdC0QQf5sYc1cWfikJdPkTlHSRas8wKHazPzUDYPafCvB
7n3pg7paGUHQgCsqw7WRjsqhl9t6M6qIRgyVVf+24ih4kJSw+JrEbb9FFWtwdV+p3hpG8KtOQQZF
8lHK87M0X4WWHXL07Giflqr5JGW9Fa1MtVXXXa0FnwvYXG+pI48xmFtJ2o6W0xzMjLS06IMmhOqu
OZ8qzzdOkx4FB+b106oyom5L/ExXTpDGP+6f59lxpo0J4YsaDQaWaCwas9iL64UaKCCQzmj5mi3j
p8KRVhjELWHJZjH+fR0GzSBA6dUixDG7Woq0NM1gnMxzaX0NHSxGjDKLVjRsN5jy0qS20fiuE5BW
3ZLs/HwcJJYWGBMoz5A9uWRmESu2krhJIys7hXZjuFptmttcbsp9ZQJbo6czWC+KNSjEjSLZ6n2v
HNSo9deS3Y0rI8p9N5rqcWvkUrXWm6pzG1P/1aGPtpCS3vgSXO+8HvCEADes2Zewir4zpr7VzpUe
PFWYQhSK8ScNl4riWSqBxBKFiZAMo6UBFnweGPo4tdUkapOj36vjk4EC5ZY0vFyIyvOHEauA/RID
EFGAz9F6ncQxqDM1OXKl1+0ehWhv/HV/517RxN7XYOIBPwmF1it13TihsEN4Pz+VxiN4T1TMjfZb
rOBekz1Phkqh5+8NFAnUqF+F3dK8ZdaPIsAy4MHvGWiPECWYU9v1BB+2Oq/qM+HLxYvJ6r551S/s
g1Bwrz5L2df7Tzu75q+WE5/1QyE95VZQ64XknTHxOOmDUqwq+aVNGoJCYz+2lb0w4rg6r2S1on5G
RRhBAoaUl+tZFSzbOtOT86QP66ZKEU5/beVt03svTcRUKRVGz/cf8eaSGlhh4pHQyhCv4MMjmolS
DIV4RFPL1ojl2KnuWnZwCNp+VTo/uyB6CqRwYRo+r5XEixXjQE6cyECvokMTS5EmqYF0Bp3Zbru8
G9fQRFuIBvGzFOQuPMV1G4VfwbdDPqRm3OZZvgRemR+X/36EKVr/tKtJ5i4fHYFtBpeYsZ0dXD/c
qG33jhqfLOHXeP8dz1P8/x6XjoGAUVFqz9sT4L97h+vJO0tatan1T9D2NrYzPflDuNXo564QVnZt
7FaXjU1uRR4aqUxYbHzfr950xVwSDVYjOZaJ364n3G/cWFOTV60u6A0OVvdYY4i68uMKmWwnMV+L
rqMzmRn/kuc4K6tHFLeoNJxfS2XYdYlmbIhv+VPalM45Y8C7RsCXHD1Vk68AYFqyntDYKmOnP2I5
o24Vv8XfSi8RD3P6NthKdWXiRzuZjNyldOWBQvxuBal5yNIxeO2toXGdxupXqY45ZqJ3R5wTQrfG
J+UQyJ2zkcO228RSg2/PJBoi+ljsNRWJx6AjAg05QKKV2nrjquwDeZ32jrfx06HZ5ex+tHbBPSAv
/XnCwWHHfF5f6xJ+h7AWzLUV6aXr4dy674vKX0+9JsF/zbu/jCkEUM42EUwki3SrZjdO23pFlaUJ
1GSjtvbo6UurOB9VPFjTEkgdA40gC8yFU35jFwgANxhr1r0Gu+RB5qhw5eVj2hQ/dauwVpIyLDzY
FXCdJ0MuBpCgJXD5tJ8vzxPuOqbWOllxSkZJXXlOhclrHCpu1hHN8GtJD3U76aThoZWv0PSX94bh
Zxw8W3KTsGj3YT1oLnoG1sK9eOvpP/4w0VT4EOOgZWWCThsfJ49rI06neJ2qULHun/J5OBE3k4G7
GWNhOslXQKm0kwpMITLpZJJObeV4UJ6AV4TPox8v6dLO0UTINdFcF14QEL2hLs0TO7lqdVXt0/Co
d8XgjiEt8rxsSppqSV2vYoiPj7LWFIz5xn8LbfoHx5jM9dose1XxOdqmQaw/NYYSvoR1WW6D3Id0
NqoIYiOp8hmt8X4vkxPv426Stl6ra9zz7Q8ts/R1ZfWVW+Oz/EnquvTVtvrmUzTRnLepzVeZomPa
yvhsXZRKv4XDk7jQQ5esLcUH+1B9isenZ28zUBGg6at2b4naTBvIfnnMtN7VyvosRSlW8tqXLvUW
2iRXS71LSSLq/O6pdUWFo4YoDSNzzFe90KUXqbCnH/giRp/qJM2eSRzrBVjafK8CbWBKwCxChsFD
Z2OWAowJXjWpnFovEkroP8oEI4uUnsaX+3t1ntiIVYTwkejDICAw154watsOfGeoT5HZu0lQbuOW
VkE4rEHAkui01sINOD8b/63H/JkzIjTzZoWI4xVypYRdfcqoOu0+3Q5G96yE+cLH0uZf630d6EEC
E0O/ZI6wNaLCCuUYU3TK3QIZYOwSnNUUOM5TFSQ11fGYZStM2VBLkXR6sGFgnrNBrV2UVLo1Wzhc
2XnApWO1OPSEgQNWTfb2cZs7B7S8TVy0quCpz7jyVqadOQ99EaSvk2Gob1bVZc+eH9ePRZr8qzbx
dJSnEsFTJfW/an5IYK9Mr/hC1a5/bYwJs2PEc7mN29J4NgN9eLv/iedzOHiGIsFR3qfFvAxD5NIf
ot5gDZWKu0dxAv4VP3qxnm/jMc42udbglq0ykRl81Xou41SH8Gt461atlT1c0+bZ0+XpocgExpve
2UNtjuozLMJuVXZy/GDzSsaFDXJj2yOWLmBqAk18pcLQR11NV5cNUlt2/DpOPo51SmcvDDrmkDze
iUrHinuIYRHrzXv0ZhQmFZ641amqjF2m6ekKFcRz01dveCG71qAdtCJedzIoJiTUwSokq1IKz9Nk
LRzzW19H4E1QNRYIQY7E5ddRtD41e8c3X8aqAzLcjLYHOM90ENDKkpRGWjKB3VL1IdvDTe1H5FdV
n6NThk+REvPtTL9fwxArviBxadOuwCm8beTsx+Qk+Xen9IYl77PrTwSnVFAL+T5CwmB2hs3BSKMi
doqT2QXffKs9KoG2ub9n58UIW5aECCIuExThQjZ7KZES4bIbj7B7tEj/5fVGuXHoGq6LSMq2ZWZh
jF0ix6xgSrRu1KZfKL+uitv39WnBo0EE6fhqF4Lka0uTpuWpJxAY2k7q9038UEXVJsXJeHDsneqc
bPS+LVJmzRq2f//4om0ChZbrnaNwuSdMJ0XtJyOBauwmcIvJYF7bDjt5Ul+UuPsRVPgGDPgNZ6G8
vr/yzSenZSCsE0gs4KtfLi35uMhHcl+carmqn8E7RZu8VPzHkdxpL9kxdk9qkq/AccEcwtPjqZKs
cdNWGYZfsj0tvIjZdSGmyIJRwFCSBplosF/+mjAZ+0QZkeU0Q+ptGXXx8RWoz0LCOrss3ldhHEH+
ZPKLKYEvV5E0CVG+oWNextgXpWinWFeDFjOolsZnzHjjhaeaq42KBXEf4dJFupXc/6rWDrumUAmy
x1GXpZOeOQPMAZWeeD6kWyNSk7Md2fJaSczskxznp5R2wCP35i9fN/t9HQAdRkEg/ZJOufrkmOoS
6/XGC/mvRMCakq7d/LVHkzyqWZa0x8qMfiA1dJDb6neVFhSG9Xlhw934xPCXhPulaukoI85efp+H
paSWtnxs+/4l1eqzUfd/cnvcRjXbvjbVX33fbGBKHx1Z+t6X/mttKXunGMlgnV993i1NNOdH4P3r
UAWJ+pwoh4rc5XZQys5Myn5Ij54d7y0/+e4U4ZfBm55Mpz9rA+BE2loos0JDsTdZPRziyV8qIcQa
HxLb/34Dqq9sEgLhVf4ytBF2komsHLVm9E6gdep/GXSaG72sW5To62nTlUBRs6CKP7WGDspByfRt
6Y/2S2844ZqqZnB9tZC+WYOPPJpp9Q+hxXWRBoMZreIEVP2YOdLXyRq6LRWE9lrlRvYw5urgNp1i
QlIfx+GrHGbG1qNLBRxxTI/RWDTrLvTKb7HeDK9QTHO3GZTyVJCDba0xGXfFUMfrIGEMULQTIM4u
l9qT3SttvcJwJdrWkxLuqn6MoWx2GbQZeTz0UuA8FhhDfB4SLVxLavRlnGLnaUTGhaa8pBzub7rZ
DSY6agytELYXUq0M62fXS+Pn8mCmzfCst7+89DyFS7y8Gwsgb8jFIeQpKYFnC3RqoOVpmHbPU9hV
G7/UrE3Z6UumuzePjk4LlGsCyNL8IqbLMlWY8+XHwDMfKTONraP0+bpS4nThQry9klAwoc4kSZkd
CcwrHSn0O+3oSP3PKep+073YGYu+FvP+mNj2F+PU2XvTCsv21bpMTl0ASwKH8NzIHwgO2aqWlV+S
4n1RnOSQOuQ+U76UiV19NHzb0NeBsUndRSdwFomyKXc63w68V7XTDnqarGxDWo1tyA7HQ2CKd8zC
MRtbm/bPjCxASfdR8xrbS+AYddbbZrrH1YscFSrYDHmvboeuwatQk3TnNdHMlRe/xO3JovuZMZpn
zarINlg2qbG9sYb+qa0DRinFCn0FiTOcfuXf5ne23j+YRMIuD+Ot8/7/T132mT8octorykIQn8vb
/PeTkYsjbYDkcQVdCEN/8ltJdl5H0LXDgZ8p5K30HOeleFtH/Qs2IW7CnI2f2Vbl/3B2nk1tbMsa
/kVTNTl8nSQJBCKD/WXKGO/JOc+vv8/Cp+psyxTUuVV7gwFJa1boXh3efluwQcyFvRPfxier+Dm1
+3mVPE3/yg8UB+bfevR9LdlUUvPgG3i+P3U5FQryOtZddOrB2FW5vNOy2BfdWtt9xs4t4FKqVfFW
APfTILtV5XwfRDFh/LTR/7mng0zR0dixCrM5CtP2gbhs5fReQkIjTi0Rps05A3kYd5Vbm2+NJAVT
/RVaXxy8vyaBSSbUFpHj8wtJb5ZhGColOilmfJnC/ux1NGs8rDVBV0oTiRpHX9w/Z/b37/3814hC
VP7lMpIn01oM4OhkUgXnrvEWqknnp7QZjar+VBTWLt+WH+Rcv1DMH44riG9FbkdwF/w5LlBm/Oh+
ik7LkFya0nbMW4NC8SHxp6p9MKZ1L/XrqTJxxz6/Ec4tHnFORKUxITtsf67DPwdWpiKJ66aSTrZB
bZadUjQECRB2YGMXO91I1uDz8T6UGLg3kXIyGyRHzw5msdoWNGyzdCrpj72zNfp5MvNfkdE8Nbqz
uHGxDT+pqIouhqga97o9gT7H8gXNS5+BLdbCXq/Ne30o5tfeIhTexeMUpoliXhflgI1S2d0XTvMH
m4MR/t7qgLgupIR/rtGi1UpSy6N04k69rSLpqlVgMOrqCYKd+rsymo+zUfqZOX4BZ/toXNGrjkyj
Skrh3BptQNQ3pZlKp7SznBvdLsk8RHq2U61eOzZcWX7bbhXtotO5ANrRJf7ne3UezxbSgB0mriZD
HI/zAiDycISs5EQ66VH7XR03CJLb47JGByEM0L7v6D/+VtSADFBtyWYF45AFZT/5WZJ8odA+uKOE
32BCFUHwjKKksz0w7b6XZzk6wdH2jY6BRynRvvBOPjqa4DIBZmKVG1gwZ/uczcs60+MyOuWJOQd1
qio+UYnZV6CL2PX0tvQtu6M/LFBRuMpyJYyqjMqJSnF+2mUS7+F1M1wQfwZwDHANnTqBvxrVbK8u
EYZzQ/JGjTf9C4n6QILfL00enczDX2S2/TBV9abZERIsuXMHmRyFp1yGiV58gW3+QB1TtgtyVRDn
0qHhzBga0zpenX5jD4gMgBYJpTX/p1ehAbWlUBrHLyZ2niP9ffwwA0TJGxbYOVhuKbqoXFb2Q246
fykt34yjH0A/n6uhBvajEYvIgq2a7o3avmhT9QuxF9t9dvtgx6KrqFiAIec8RCznXUVo0cEson9i
rs/fF2nBMfuyx95Hy8oExX/Y5n/lRrNyVJU4H+ObyRgO6mA/F0Z61UnDgzSav4b5Ky6eD4cjF6pB
k2WCpjvbRc0eOjkDkgZw1blvKiheM/PGLu3DJDm/SCR+kel+DyKcL6PAwoAJIyOGHf2n5I7tpiqd
Cm0stvog1bVBJnuIS4BfNL8mlyLvE0VZXSsqMr9YlmLfG7ni9roWX9L/w7yguGgEZDfpITGr4kfc
gl/OEik6tXpT7ZvKrJ7yYUtv+nlTDyWOIaW1s+4iwkVAd/bZj+ytuZ2kVAnkwjY8I15M+m8utl9o
VeMundZdrr1JnUUOvcdAxPoirnN1B5dDeVmPVuElc4xNmuGFOvo2/hxX6FLdRdejQC4p3JaVwj5t
aVkfKpT19xic4rExRsuTG8m6APhXhEWGkpSEgzjaveNCIrzuut6MXBOrJthmIGuRNtr+TIxzB36u
faisYX2urWy9HCVc2FKhd6fW03pcq1rJ1XOj9gwnp8fPokfuUKN40qWRiO+rY9Do0+qppGdCli4L
nULr3764GcQhOdtUkXTTwMFYwHPPVaWlFaNiUz1xGifJLdthl7TO4E6jHPRgMyWpDtJyu58H46DL
80m0VcV8v1+a9NfnD/KBy/DHcwjl+C97rU2gHpUGDrO9mtFx6AoY0hM0Qyobox8Xdu0pialclZYl
/fx85A/ULiOLuBm3Bf8L7fGvkccComAnme1TY0Ttrp4cOZindPDaRGLnaVf8P3KAcBeLeLD6TkJD
hOdMbHOVaoGiUfsbeAZogwODIbBKiG0rffQn7KbPZ/fBdcu+ClS0oO2koOTP2bVSos+5pUmnvraU
q7S180MxLsXh81E+0LDoPMqBAPzAAn+uYckKgKRqoJqYINukNS2QUagLa7oTkH/4fwwlegVACWMA
DzubUEf1WVLFfXLTm/FF1w0w3CTmbpysL4CNH9hssM78dxz1z4Vzxjjh6KEvanQE7pMG1038pG7P
6yALP1oD0vv5zD4UAagN3n1nB/vlzxHpuT7aeSc5J9ra3mxjVRKo7vdWJ72UnX7n5O1xir+qivxw
42DzEHlam4NydvjlgtQNNNXTTWG0bTDgu1xkSjlfyFnxVeXY79Yw57oGiCh9sUByCs7FPydI+Spw
xEG2Tx3298FSyvECrVe7hlzJx7o0hscky1ffzp3p2jTbzBeZ8107jVYwJ+SUjLXavKwbRr+KFTjV
x9i83OpVuQIQ0ngDRWiBDIHBTouWyevibPonEfwhSmpU4QaP/uMEB2Dp1laUPVINXbomPbQDp43p
r250zi7Lnd3UJYe5pOJW1zvISVIgtakeqsWa05lFjvdDoTXgm+zY65JtcFeZznM6pb8ujYoBHXST
7a5DvxIY2OxjtEr5TrXn9FDlU3ls4rTyWn3cDnUf0Wk1N7bcBbtgMeqoXaSDXtyqcxcf016iX/w8
Stwws9yFZjlrQVs6c5DI+RbMxAWf4sGJ9pllJN5Ik/OLaYWjmsZX1eVKuv0Skt7ypknM7gLMQ+l2
fZxdgiRPb5q0BlotUZFez73kqsvcX+mR3gW6mWD/belD61BaLMuSFhalle/pb64EybhVob5uGQ1/
qH/WxnTzaytuj/FARXsRy1RHFptEVbNc+HW0RW4+rFRCLwJ5HKtVmNpz4TsANvw+d8YrxY6l/aho
CZXN4L03tjLUo7XftSOd4GdJsg/5YG6+3Oa2n44DmcTacNwxa6RjDJYkXEuTTP9sW25Z55Kbllnk
xYlqHTQQarvSMZKdqfWb6WpyNnlrU2heqjWmm8X58oUx/ZeGFTVKxGEBcZKQ/av2X6nbHBxNWp8i
s4wf5KienycHU977XDucSepfOfAz6wtLryH5Q0JRGurTnOs39WL/6BP28PNxzvTe+TjnF8ZKax+M
FUiSsMCoUjgRSRHfcjiSHeeXnLxS4P/5iOcx0/chqXTEPieFTDOKM8UX5Q0MqLENL9Mo7OanynjR
jWNV/TKne37U1+s8c764Rs4zWAwqyLBA3nAP0wXmHMc8OcZSOLEcn9JpGm/aeKKeTV9UP2YB9sNg
NYcBXHKwVrNBe+Ck8pGBHKREWXvp0qcBFFV5IEeZ7jWFDMn3qg1fPOLfOy4KtnhEjAVcqPPIX1Va
4yYv83Zt9buhce1+p32ZKTrzIVgFxoB7D2ZUwdpxbtPbKIKaMlS6FVbJSHnRdljmYnKdbLwp62af
bv2+dHJ/WeywXcygse1L6j8CbTOfZHN+TazJt9rRz4rl6fND8eHk//tg72fmX1ZZUzqY312+Xo/5
Vt8aoId8rDcyOdBmfhGdORPg8zU4x/dHxjYY8HGXt5NS+3Wn38aLevv5bD4cQvR/UwB88eXs5gPO
rmYSnFe3ApuBNDVtH3w+wt9iy0ZCvSHjEEKleC5Dam4UmQGC57Yvn7fhupQnF0HFbkmoiiCI4Rvq
/ecjnnv1v9dN5G4ERpB4v9jCf21RvgxjudiQQtVLclcoRQSlenvI1uwkj7SeNIxocqNIuyIBuY9N
J3Rgm/v8Ec5Md/EEgreaal/h/nKA/3wCzoIxZ7jd11pRNI8rBUi7HnKTPYiUNljlvPoqK/bBKv97
QP2M3m1W02KKF45KbNsK5aiN4mplRSyhiv7RG+Mqj5MAHpgfjpkdPp/q36stqsHFSsMVDu72nO5r
nW17K2NduckywxuVBmaPnSif45u1SntIQYn3drkLgZ8La+gXt8JfRTDAe/8Y/mype9BGsrIxRUub
R1eS4zy0DCn1O0AeP/Mmg/rfKAt7b22WW5F+aG3Hq5SWJn2LIfk9bZpuwAdbN52W4V+tMEU2UJi+
fL5If4kZDwmTLulmdBoK7UzMasCxeCKteqVOJES1anvsM/tLejj7zFAXBAtQ3ZDFIPRCjP/8ipRh
WigSKZuuSs36NhcqzGeZWbhd1/+II/qvJIvPo3izVgf9aB0ke9jXYJQbqz1YUX6TtdMxqvWEOvgm
1CaIJhMAHLTahE8hbSSIopu93jVX3Sb/Q3L0fhoVLgCD1Hm07O0K022GUaYelZeFELebq1NoG/Vb
P+Q/KtO666bsLsnMgwXmTR2LEBLby7rRvW3RxnCwZy8t4HC35DeliClKLK5gj/YpAh3dVB+ft1T7
Pq9K5rZ2OrmFYNzAcHp2RufCTG14U3FWS72/cxRqn6hraF3wiz+Lpd6PqQ3aJ/HKLbkfl+qu1qE4
sgG+ZUZ9vSVJWI39PY3QrjYwYO4GmZlnxf13daYFr97rd8yQ1zcG1u5wsa5kBCVFfpG77Fmb+9Sr
ZvMumVFmUAGGsRI9rDr2oTmbXtyn92U54r8nz1tXEb2QtKc+B9sEYEb21ygdQlkC8Luk2dtWLzfG
IN+YseZ1PTSJoHytujjEdvOzb/OXKbeepapIgm0bdmlVB2sB/F+mwx/hpGYA+qgN0mEGP+5TZmG6
8D6ZHlCbwNbzb9iHMELQbCmllNslX1Pt6zqiy7mUXpqdfLkppkyXTF2BwE33617f1XTtdJ1JJVWL
X2E5TU/1Yh5olSGII7fBy9PyWBup7NbSfDf0HoUEib/YfHxk67ttyPRgGbvBBQkxuGksnxSSa9L0
op4oLMSjK9PYIwrs7FJNidxEHSLfSIfxVBlZewcUw07c1qhhqjKqJEgzYUGTDwl1a7V3Ui13+43U
uS+Z9BFy9dlUf9FCcjlZErqfQtZscQtW8GJeqouobR1Klan0BC4v7zYKnq/yOveLPPunSKerXO8i
F6LT8a4u9K/qUs7NBRqLsZmQFhuQZ4AUPTMhJdWBiIVVudriJD85Rt58p+Zjo83Usnyhif80mbD+
wMYzDqEHQ/BMn/OEU1WRrEO1DlezUmUkrWxzt0J3/bhstvMyZ/kW5jB+/vpcs51dPCKCTuE+tWqU
Pjp/h5YBIqu4GJl1mruW+or5xqKrtjsPUIu223rbytkzPUi+pSZJ/89HPlvZ3yMbwNShMSJKfh7a
UfselC8O72npx4skSp4Xbb6v56L/3/yb3+MIeIYBDyDBiHNroqGm1lhz+5Q47u+GyslXlZzvHb/O
AxA00yTvAUaOsoaz+6FD8+A7m9YJG2EcyP+ZcdZcGiT+3QzSHgpYaY+WKhGR3E4nooBjfz3UlXxb
UGC1dzDIn0xaC76uab6+tLozibjENkKl1S3PcasmxC6s+gIeeeu6AqVEPXLZlW5rJsAwKsm6nrRJ
PtRN0xyqmCKwboJc+/PtOjOJfi/jv6Z4dk+bUR3zNPZ804JmCGJA8N40dpG/SM3sw9D+RZr93Cx5
Hw+iEKJWol4Ew/NPE6wzBn2IqUk9RQNugd49dfm2G/s4ZNRT2aghWn1np8O9IceHfLK+EMaPTqfw
ukWRIQiJv7pbzHFMqjKy/odT86e8ky9C9ABuKnxVSHroZzOcqApf9Kw1T6kq3yyqlbvqND/Ydvks
xZ4+KfL/Q+BgaoQJkwqnv4HdOrwI9gKtyk09JQqsGZO0j+hS4xIj+apjushMsT/nIoFVCewFbxZG
3zORgFACXtNo3W4mQIoHAh0pjaqWUfkpjTNsDIslp9dj2xS+JZm93/TN8OY0UXPRj5V0Jddj420w
XR8LC0Y54mbDA51c1cs27TVX3ST1Wm/Tn1OcPdeRMl05yLjb6atzpckVXbEkR3WnwRxcJV/aXZ6R
iF+GknrRBn9X6UcF02jolpeot6TLUVe6AIgfLjoc1YZbx/ovu9V5Sykaeuv45K1UKy8yfTohVKBI
+jFL0vxobJu2r/W1200yKGjK79cgWVT5YuKFQJ9XM6AOuSV1lBFBw+wJm1Uqri0tHR7lfC2O67xM
O7qhpSGkfdVhNJd+B0l46VdtGgWVJTVeYyZxmFTtWrkwe8VEIIHQEI5Sr+Mm0+6W/p3oYlqLEB69
NGh648c6dJiDRBOP8AuXu8LoslPc5LRnrIvI30D5UBuoZkHalpmbxGMLXIdInEyvGjefssGLM1m+
IOown6Rt8wEOBTR10I4rDqivJWvrNmu5HTQn7Q6Dk19W80il5hxld+XqlD7Bsc4vqwkSklhNb+NY
0y+svlVOsIcZF91skJtYxyaYtqjZmWQX3WFJC9+gEbebwKV3lcpzecwopXTjSut8ykXScIv79Q5n
LTtYsr7ywO2y70sVKymK7SCeV8d3tBYHoZ23fWRupWfYde9VS1U/mNm07kajMgKNMrMCWBDwcn/T
o/JHn0lejgotm9nrBt9Yj1TYSV0+KQelKfT7LBuWUCrGF0VN1G95PSwU6q0OdAet5vVbb4c4iROu
yDYlh7IhWeLW6foySibt4LtUbndRZUV+JBvFa1sba+J3Q0TyCw5/TNxtPY1Fs4aR2s03y6TPYaKs
ZO02fXYetmS0v4MooT9UhekTpMQXp3u5zwAR5IrORiJcgWYsMkR5Y6TdFQ2kyIMxN5cmRM0eDFgy
lZpxzzbobVhlCaudlTSKnziXfaHrmTvlufLclRu0hXKvenErWbCiVFn2QmhG349trIumu6l8yOYt
3S2ZKnlR7/S7aGrW2tf7tX6oSoqXXaXtS7+Er9vtnWhxSUMWF3WH5Koww1MwFReXXdbuKjPn8CR+
NKfHsRjdbFrcRqZqoK3JUMLkAw1CCWkGJfqhjsMCGq2yd8nauOVwC7IPzh9AjheVRMiegg7xh0U5
cOeaiXUAdZznr6RS+HlZ3/SFHt0Ch6avlEUQaW5nf4qyQFp/CIygcSDc4fJSi/2cVhLL8uRRrJ/l
ravpwkbeQ5w0KG8lhRzSz2IEWFOFpGcq+NmslBbWj2X+qmRlQPbKkzcd56AOR+WxNB+Npdkr0ze9
tTylkYMGWKLprGjc12GqL4o+u3JKcHb2zyWmCRZd0hmXZwKMqOa156SPqn4LTnDTVB98D7VZr9EI
u8tqEvx+Gpwfc565Djq7BO8E0McfNNszSwUeucwdlR/a1AM12g+6E0Zt4dUG9ZzA8KLLuVVqt4Mx
t1gHL6IjTNTkQZVJhMkhXIljb5Fuwcs5qRUy/TSje2pfkIVeLrEQ3dVmnxfKkevVNxTFrTsl2NqC
/0PDzoI8AuQTadKxSqNL1byYqRhTeLsZy7/GfAzpV0TLe/r6RLSI4hDsjRkiw07P7xUFtynO0qsm
rmqKjdYxiAab6lg0pevAKOdG48zpi0/lhjiqorakLfB3qu445c11qylX1E/SDcZ5k63W7QROoF36
xqU9wbVaNzEln4Qc1fGKW2lfM2FF6h7nugySWXkuluKYUlDrZrNzlyt1kNvloXGITs9o69Y2wkkx
7gkQVAQfkmtp0o4GO+tEqSdr41FQ4ptNfjno/aWzWj+lqAwpvvGBOsACWgViCTVLerDm0le1+KfW
6Ds5o6criEFyUbIHH9GJKOHR3qpruUUTKulNxSMgt9+j3LzPTcWbjSxYlR7ybDVc29DhaQ3tNa+a
y2jKH2EQdw27C0b4BC3nAN8EB0pO6qNA5xq0I4DIjd+wp/UwkKNhiVoZqKtEt7tn+JrL9o63yU0c
ZHjy8L2EnD4SkqPyBopTKxPXaGtUqOnx0UT+qDRZjYWenqUPv/aeWm4XdUMBCkIgZwdAwMYyXwMk
d7utCJJ8COsa+Ea8+opx6FLC/l13OxflbiASILoWVuYbYNeew6Ul8a5aLfay3NGw2k+W1YunR0W5
QhQ7QAIlFU3VrF0YEDVufRmKoiOeShxWIL3ijGb5K2h+Vxz9ZbUJUdq7sQFtT3v2F6F4tNk8sRoL
IFYxNjx7j4q007XWWwA0WzCAOvJ0Y4HKpfYwABA8SrEvsM4wBn2XjNmz+t5DzVTa4vM5OeS9aApN
/ebA0IAYZ9Wwh5kZfuRbef6Vy50Hk0/A/IRrvmZX9naLXmORWIzBHvfAtQtR/O/Z7GqXo6sLpfLK
yG4RObrVz4Cpt9ofaWVRzFXQb1DqojPKCvqm7FImgWcuMAXR5rLvtG9GK18u5P7Fy6aeEv8tIY4R
u1LCkTGO2vDW2NGeoyAbw86sssmFg/8JxWqjUAZRSaRMLg35BLC3ypxvsL+I09TDlg7OdN8XXC2J
GnbpjE+eh7Wk+1U5HHrMDX4EbvUmjVRDslM63emVNy7NULUxMqRB9TMNRlw+ZSuaQEIvr1lNns0m
fqBETSj0pCyt1E1VYcPnamt/i96VDBWI+3Ary32QTdHOpIcP3iRNL9QgdoydOHriNEjrq5h0ysW2
joaoRzxaUb1DXEp7KlymGC3yfoN7xUlsj92R+MaNMQ59wHkfKaEq+9Xr59dctS6MUvPAx4HffMGv
86oEfvp6fpeYSq18I9pgVR6h8UoF8rzq4GngxzkuWQaq8mwOquFG0qE04lSIjUB5i2+mdR/BOcjT
ZAClWdlBih+72txpE4RK5bNuRG7HI0QkcKUojJpEnCk49rxFKWkUIXE7XTcyhqf52NvPTZ+5RQSq
b32rh8MC7RO3DP4t52nXMestOlpS5W0dBbp5ONMQuwQrTycPfhKzRXmDjecHyhZpnfrQIZFJZtzy
EV365Ky3unxp5t/z+VKOjkk5XUoZRo8tUdSb+QLIAyvTTh3r97sHrjNxxrh7ePES4yDaAr7uaLVP
Z3oWR1xEr/X8UCAzrbncrsV4ErfNxjkXq8JzsEY8E0vKv1dmzBvel6SqXujEKXSfIVNtBDda/EQm
LtSMQ7HQF2QQiP7FkpD50xa/zOmOytGrMbq12jcAhK6+PWcWaioT2yVVL5Pyg4d09MIn9u3b6kVa
L+/3IqNXaNlCeZKTdN85qs/rNinar5vsNh0F0ujPOhdNsH8J+2QBoobo2EvvtvEzrVht7SQebOwK
N2Oe4jyWMfFsVlaSq2ACocXT1uXqx+11rjyhiA7qAskV3HSaMR8kFQg5QXCEGkFwpCyc0trlEJTV
k1CJ/LLQqWadfjUJfXTA3k5ULE9atGftiuqJrwJn4OS/0lrmCCoHyYDTnL8LPVGvsgv0E70eC54z
TIxhMV9ovkke70rNzFtsgMTClN9LWexauXHHs8S5TJQtuma+ebqFkmw8jHG9X5MGksEBW2xvGbTe
FZ+/RjGqSbuqsdF4Z53BcgulmJ57LYYHa78RE+E+0ux9JN9Dsest6YOw/7Si+2bUyQU9XRIprLTQ
oTOLhr1uKTGFvgkvPwLwnNb+JM2rxyETU9GoNxPqAh3A2aC/QkhN3nGom109aj8ob6D04FHIXX6N
cPEPoSL61r4TtpLCribG4uracsmREHJct75Tyqi6XBzDiT0T12Gqql5U0CZt1W4d+hs5NWU3/H3L
c8EjlejDb0VgOn6Sv0X5L1MSap75o1FLzEjzVQRfIwkiuU0NxUWHmmGNOcTC1uWjFvmX3monu7rc
IuOh3uAqXCGYWA9M9N2yNULmqRi34lnGMn/gDCmYEpgBk6r5urMKE9KqW28YxrA2sgPNcATDoRCL
NvMqfadsT2JNhbTyUUCu3LzLr4U4osQSLExhAhZLsFmhMMQBmL0rRGFZVrJ5TOHeySK8MhokMjiU
qXx9F3nttWm566swQj3JJtug+hbvIloU0tHuUYrv320qrGtY9njXMj4thSJOMkp7M/Vw6wG6iEOP
JNH5RGND+EmucRb5bkbFlVhLdkP81GiFOFqGtP0jzL7/rBPfBtyXtVVdMUPhXsCTJgzhGNuAv9rS
u1nbATF0pd54bfR6l+lj0EupO7RWCNv4vXgnG6fp1Omt2YMJ8ZJJcck0wD/YUujicI8DQeFBEQyx
C8kwTq4yDTeznROeWy6VqX92rEe6uCjIMqMLW6et5aO0jdf8YQLwyJZ/N5coxFPfLc5I4P+Nw8tX
sYugA1HBff29sNpdsWQXQmk7GOsT1iiq2e1t0eAhBOK/EzqZs8c3cYSRTiHTrGqsysEg1+KfEUgd
Yapuhf6L57Yd+4JmivT/PcJ1dJ2Z+V2Bw4Zs2dwkKGtWf+1eOb/ICq9n3SCODVAKOfdn24TIzkE2
hI03YeC3Q7rv02dxAlGYWkmZUJa+WkbHOSov1+ZuLrYLPqOWnJ98s1L1VYXNOxmMHWtBauAB7fPM
X1K5DKZ4vOefE6WjQzx5SpXs/3OjUOz8Y1vy9yO2lo/NQIaB+iOhf5giT8oKiPsDDTnEis9B59oQ
J1CZtkun94Xc1ze8iCxE233nZdwFJqGg3HlTGqF+sbyMS3Gn6dYTi8v0uKGlUgv4/CyV4BO4qyJl
78g/12JzN7KMPU4Xr1HlS7py+JxoRB3xjOpXU37hgkWhIPbiJGECXopWRmIBhnEnLgbTftBpeMQL
MvQPf4jkxheiDPlfFfLrlVZxk/LID+hKYTbxuwmtzkyiVX8BVwtppI5NcIid+crsjYAwqu8kv/is
fLwQV2aEm2O815uVc2DlwkKdUHqDGvvMlb3lIzEbfnvW4iqHCA/Z5APEsaKsBxWF1QpBHSUKTxFq
z8q/Mz1YdzdUQ0939nkWL6/nb5QXCBuKd9jdd3sbQV/9EhceAf53v5GhhJJhLsJet8xNuKMMw7sZ
EtUK3FrsicZGJNMjzbGFAcTsRKqRMqNpBdqG9YWNwxyHLfcKQglrdK8rtthdMZZYNWw91IB8bWKi
E/aaccmFEeeYgye0hzin7BHB+h8jTcRwuFMFnHaLmkZYjEveL/TGKJYJLSrKJPgtVKwu+TncK9NL
scQHbYHBOQnFcRH3NzwICf6xJQp8xAUsyKR/F0G2AwZR3e2wQTgRQoGu3HQVjnM2K8E0Z66wecXp
Y1HFHHh6pHhVH1ge4Z/VGSQOPBuLJEw/o7kQF15rx2L/xPFEK2G1VSyNmb07TIDThX4aiOeICwqh
mVuJCNQRTct6CoKCsb6Sk5KKwlvl95EQmz9iQzB67NCzj2t8MFLQ7g/D8AhPkitNw47nYqEbmGRb
3HJxkLlgeK6cFTTr7ZAqLU6L7pXABHgAToPYcd7CY8i1fMH7xz7zEKQxTY9DAl0dJsK4EvDdAq77
3xuXYV7woX0e37Dy7EymY1u93zbCnOXdxFZ3iIVG5ygEZtF3IwlvMV16D+VbJ046W8wrhJNcGJqb
OK+LUV8W0501TYd0UX/m03WWNe83+GhgzbWKcmR/qm14hKb7bszubO5JSpj9ucWVu10jcvDzeGFP
tF8ArkjoKTay79g2CIAweiZ8WbEqzDtbc0/4kobo7r6M9OaTrCv8nFDMWm5x55fQmI3ATM1rpsdZ
0bZnfACgwOYzNhsGu2E/zFQEsGDCSGTABc7IOLnfYIpF4/y+eGXUP6vBItVR6dHv8So1JUxtkKMo
KN6kSGXAeU4yVdgPgKhBTyh7YZGyEpKJEYP7w9v5YGnEly4al09GJvXp57KY1+K8YTWhDyMjusB9
3HGnzTwJqlUoJEkI7RIKCRfyEmkFzRU7z8i/Q0Qglom4vKsUxj7T7H90vKlIoUgD50MYCSxxMV0L
7W7yKvEZUFUJITCX6m2azDCvtYOlWndZqhFVgu72lU/M43rzzCZ7EgcWxatOjm9xx6tqh2W+vEfn
EH/xNIxRQrk3DM6p0+/l6HVJskBI6tRpVKS2VzG+vYhssET/OWIEC0FQEcFEsYvQhm09Ch+1s7EK
BnAVr5PWu6xPQzyNCN+dRPCMBRCOU5WCodBl9O37wdNOOv4oys5miZEAdnJK8oOISIo3W2PiCtmg
UFwMv0jRqzDSakqI0C5iC7lNOPMd0ZtsuBffZrAYbp+bj1p3arGqKCRuzFjYUZN6a5JBnDDbKsje
0XtRDR2D/WOd251BrpEPEieCbRbTXbTyDi+EQNA9h41tWNTlUdyEzVr5aR4HPEkBnWFNCEKuLLY2
IqRkXwxgpd0RpVAQvnPFTPCz6u5HotreOGkU2Uzv3s6IEmPEYut23LKwnL3BxO/VQg9a8NVG9A3C
zVEgt8uJQa5pKbS3SYjKiIqAFlMPaZzSdGhIXw3J+MnOm1yuwmvj1FmVgVouXaF3sbqbhcBLN1HO
ae4jRyX2+tbX0mUUmQ9rjrNuPkqRcmQXrGgLWxryVIuCvu2O9aJ6E1ZZ360PlflIPZWrlvWTwilC
Aqb6Cs9OrvuADGxg19IvSY8OwNGI7wwXVpX8EFZ5VYqqGRoxjfIVfZN8JXkVW0s3phvc3H3l5Lei
tMVObwbUFreh0FdR9dKgQur4H7EAEhIjfEl0M5NDJznZe9QtndIDWkCsZCbF4ayhw6WaJn1cfM5J
6GA8EiEXlcwlL9sHUwYniVz/dilSxxbO0Wpg9sDv7pZL5ilGFJB5EPYRzDxez90HFj9ItuS2j16H
9JnElyviddncgf9YrDt5ed8ZyleOwj5cl9ZdiLbhm3hOttyUKkSk85R74ygUDmE5SQ8g0Qzi5Gec
VcRb09tVadz/o+w8duRGtjT8RATog9xmkmkrK7OsStoQskHv/dPPF5rFtEqChLnARTdaVaKLOHHM
b2TzBrspiLL1aMO8tUnJRkKIRkfA46/2C/qnq7zQ9VLBfCAhEei3t2tomOVlJMnpl2nXEyZWEvNc
ja8cJ1QnOAGgXyOQ83YQ4YyjCj0+5VpPwF16ZM1x1e6zbUWBLOos3Ua07fRcXOkHSOr8cjlmOVtd
7bWyN/cFPdcNh6FoP8WGv5/opxKbYxDjvFNJM6wiIIo5BgSeg8exKLt7WNB0ISBB/mwqqFDGCVZx
7pMpbTtT39ZmH47muDdG88vP+3PWcFhkIIVQKfZKJiCWDAkxULF0eUY/UQmjp3cXVQsiD9iU3b0K
jSpWqGDaRakaXYyYp27BClFrd7h3TJtJGJhby59PC0bwgnIdr4FSuNC0YHZk2NeI8Wbf2ZcqIDRI
AkfJV7VcVeCeptuicwbKHzROCcqpZZ6qEdWdbN5rjXFS/1SPwtox2CkEQLWj6Ro7ZnbImdzxTk16
lL3xYlu1ug76PN9VQKPQ9/obX4uEAxPp02rj0xA/xarR8rNNoXv9US9B+PceaMN42vZOfO46SkwA
KSC2eg4abMzax75sjnXaXcSIcDtQf8Ku+ltwUkWUNT+zdHgvkegCe3iequ5BsK74ciVzPM9cwjXm
OMha48Wt8nPUOAEdvV2s2cZmmZDo0mwVC13pHCg0Q69ANyj7Puep2muyTEihv7KhCh+Ogn/jGCpY
MX1kXwVZd8xm9auKoUZ9VimsqzoN4NJOGekQ4XnoQeHlTXuMYrExawfes0mzs91qizFtVEQr5aBa
RvpAp4QFZP1QP5W7zilLTiM7THXAjST6GDnuXU87fXIrR71lggmjLXq7/SEq/N2ceT8sDieL84VK
yGLCv4gS8UeTM3TdTSA1sn6MNzX03E3XKMIF0GtWmjoUhfxcAAQQZnkoxupnm1adCZ4h3pRwbWU4
NzUuyknYRhJhx5v3yhC1S16ZVKkNbWexKsOUlUCJKkKdAutf9uo0Bd6/iaf+TqVH5WBcDLjfegOU
K/uugg5SyueZukZ99ch0gynDDQEzhEI2p3gUP7i7nWl9QRh8C504JC6WlreTfnzqAW4bxBQzJ0Kw
A8w6vnOIL+rEwueEyesbYbXUX9183Tdxf08wvDBHyImaxmxezXm8IRB3EtOniihdDZdl0PY+t9fR
brOTOxVaZx0UW2ed1LHPHqCRAbCCusPZRniUc06pmRxPiGjQiW8f2cVTHVuPVexdLa9E4Nu7W0ex
bet6i0z7ViU5g23DZvG3hkgIAwlDbuCKwsCtYoGTPaHCMV51v721Y/8ghwzWFPu0KIPe836M5Sd2
A1qtG431ljTkmorFKDgjZc7BzWxEZSY4VJPAUx8TtaXLHGDk42dfan15rmnMl0wOam3ac9ilS/ep
it/UjnaJON6q71ULzO7758iDJBQ1Q9i2BZyEMsR72uo592UbaNEQ6NOEP3G3V7lPiaUfaiIvwLRf
hD7Fm5j5VUo2WFZQT62CiXgOnnXdePRZGGnemnj5UjYuOIFX9fvqOyDksylpEVplITfLEm8TU+5V
ypWnzX0q7IOpD3t3JZPIrOG+E2RYWd61m9xgVEkHOIrrw2Qx+PNIatTJhN6T5dRoZSH5pPmBjJOH
ocnmQGUbEVRwz16ZkeYv/WK4SKMPt9VtPtQc3HFDsuUZ8YcU0RtFNfoyGCLIpH4EmAXL3LqfSLNc
Z6RVJUPbTH5MqbuPCWQQOXDw+OY1EDjq4oxA1H3Dp887xgH4N6pjaYIwFCfYVUzZFTe9u4GlazDZ
KA0QoH4nIYeMQcNOQy5aDyxq3zK3L2taMp2eY5tDgVFA7aynhNfrm8sxWvOjum6cxaF0YTG15jGv
253Ra/fxvB7KwaF1DJcIv+iPSpzHW9Ynz2ESvOb6oRv7l9ptv2WLTz6NU6waCqQ2ZVw8HLVsYen5
uJ9WnxurFUEXt7hkNOJ57XrAIdmLSBm7LsUJyWz1zcLVb7k48Scv1kdUgI8qyYlWlyMI7ZDWksA6
6+abTB1zg5osLcfJ2MwT1GrfGU8uvjYqeGE2Gzic7BgScpPx1rO1b1lqf1aHYO4Y2lau/l3qLR/M
drg5VoULitz6jBdVrtM7JqPNPOB7/Fy6nt7vO8EvYZMIPofsCMf6+9JMX4qou+mdF/J1nW3a+fzl
jO7QvZFn1LA/AWvaIilwv9ZNRlzKy41jkEDXBcudCaoaRzcrKGWnekxF9VIM49Xv4m0mPpcTQvSq
6yg1NienxATWbzNn67c5B55OcisIewan5Wrqgewcjmx9Z2JiwsV/LiK1NxBl32NBEdZusZA6ym/A
rJ8tNzrBbtvLBt+qempgi8d7x1NAof4LDI0R0VUxU+oQhRGhAsuE6nCWEma88mi0MdgMI/3Sx9Ne
rWkokx8cMwltCqmuiPaJp3+M3eQpnpP7ghGHnjsfzTh7q73+rlAhgJw0M9Arrlz9WS08rbd36geJ
SrCdo6AckwsxWmWGafkqcCpV54SgxV0YdNYJcQPpcGZTiRj1tBviV/xPaPaTsJRjRZBU74VCaiBv
cpnW+V5/1tv1Xv07LrH7FY4uiJSVqTnbfmgGHJGozTkZ/MXaQGRgGL28EPTLyXtWkR5o+Yan/Z5q
8ytQJJb3uPX5Iiol0uaYEpq8HGMkvM7W/dRiiSMh3mOxe0wwgl/pS7hSQ0yuAr0GRbL6VNhjd0q0
3AnsrLS2qyXRXdGQg6RonePqsyrjjLr+IUf/LRPYBbAFVaGXg71PFnmeQDiZqxnYpH6aVGQSbT9R
QKAJTmVDEU6gRtVxG0XOqSvKp1afn9O8vaRxtc/Il0piOcgVUEnVi5s755R7n/E0HWxnh1OwF2is
FO72qP5SPoVO4iy6+aOrFRcQzqGKrE4/hSgUPI1rbHCmmUhTlXtw7BBfc8YD1lklTZk935WMzXWz
PEcofNoSot6k4STTMOGlCugfAZmxe1GNEgNwYZLGE7v1EbyCue1Lq6Hz5H72y/w1Kew7zs0TeVFY
MdFtLPuI4sK+c4aTCtVGFe1kyhRBubFFmbGliRsCm6SjPkB7XS0fOyK92gCGPc9m1EJHJZJmxlAe
xnrI943ds7DMwbiThlHijwLYdm3JCwYYNRu2OcuwHKrjMkfaVthzc2GL1Ccj18RXfCCtsyEoy1Yf
OVjDbaxPsPKWeZs5bvY2oB4RdJpZBIwoDOREANcKexoZlQ2Qw8U0by0Dw90syyiY49He8JEZQLv5
dG6s3gtYrCjXlmYPdh6vgDhVKXVSfqlTSpIBLalLAapwa9b2iy9LnRld9D3V/c/r1A0f9baFReHM
wxn1mOkhAhpzsMuiPc0AGe96k5yx7+lEuS4sYi1N58AYdGa2rVVuZTZG4C6sft/0+LZMq/CAdScT
f5CbYVrZbjgmhQx1VN8ZD1KKbwFiV/dZ0hV5MC/sxqFvkQ4XCXk+UoxHxOY+1DquRcE05/XedOoV
KPNYJvnGaGkdVNa83uUxGzrN5HC1ZCpOzTylpxiY77HNujYo5yhnz9ne2e4jMudlKZyD34/uZ5dV
hSJHlGEAGNsf2rlpmbk5SfTilcv4qIPAfPBcJI+dqtQekyoWfBHLDczCme+MaE6PXl4OQZ4s8Qur
oA6XaEk3iVFoh4XsjL6+qwVoSyMH01IvT/AVHmKo6XfePMLuLmOB6L6mz4+DVznRrtNAEQFT8upH
V5+Rwi7xSHLAv1YURUnMvEIW92gETNXRtVf6Elaf3vgWdTBmfbfpDOg6eusJztKlPGHE3twnOYWx
kSTgQTzoXVR3foANogzh/zr0BMFFRIWAwySGAZNdE+jH7FjbbKrMoz2m6aMRRWMQUde+pSyoLTgo
Bmpak92WyjDvukT4oRYv0xbjBqcGOj691g4q9WDxcBBwC3+mV4J6irmRnd2yXzJzoV3nT7eskQRU
pLtxTzHToAcOHQxDvgYtstgP9NO6WyQA95gwzHd1U8x3cvC8l2WM4ZLXRVId/RUfpY1rRsb3qU7y
h7ys6ptBa+ycx3YZaqnxlnR582DVkRPW6/SaWT14RBFroQF7PJTGilRFTA9qGIEbtv3YsHRqxjsi
q3ZF2cPpmaS9fET+eKQkJTGwnJiJql/R32ncdpeKpA30GesEDn7n2VrM+D5HjB94lZPemtQ0ToUD
fwqSR/5ksHu3U1E6pGJ2HZSOmAHTRfrJGiTDmZSOcjIkQGSXqoWJri93q9/UIZPs/uK7Q4q9nOG/
gVGedwjBfCn7dT676Hxu6wFpbJsvuJ3HWd9jzd2fOr2Zz7rSzFv1atx3MahMxvBmgupnNRWXZPHR
BPHg5Vv1KC8zGo/oR7KpiD/AIjGzDlZEzU5dzHitBsQNNMDL37xI0q5u0TyVq8PcObYp0IS+BJPs
3U0ramff4hCw42zXHmcL9YdEj4rNaDSxyvV9fg4aT5ra7hZiERVYk3+ubWs4Jo7Wh/Bv1wDLM0E9
3I1KkRDhm2ptcBFEVMwblu+DqU1BJS0TJfR8eBwyyXqxQGeOc2d8jTjOvzO9kLsaF7STnmFw4iEa
Gxhj8qLH/kvWsIvdojyUae2GIs6HS73U9W50KwYwdsO+s71lO0YxpCe5NlRl9E6aEnrg2pWMc5zS
vMTTnAQRcsy7zB2c7Sh5B6tJhtZLVjim5VQfbeHdGc6Qh81ae2crj3omvL3NoTMqRLqd0mSZ/ClY
tcQ/SKhVB9dmLY8LLVWnr+xtlC40hlnhjHItl31LpHDyqg+8iK627AZ2eu/SfxhROFwTyiIg+HpY
rb6CMEVlYDRN9cNF8CUo8g4tRA1wN452HgjZGKxgUSA2xBHIeG1J2dVFFixV553pC2ebtXQSyrG1
OffmzDDLA/2MxJ8fFnglB5k3E4xTQwYQZuVRdhrjf89PdnkOCF5ORh9Iq44f0cFYQ5zayzPed4jf
OmZ9zJcZ/HfhVUyZnQF5fVkumO4AhvFLdquc092Ueiinu/0bVMX0hWAErEyPgek4sbmdGjZNVbAw
dX/sDnlnUujMKdkJLjUBx/K80TzgbTFttA0u732YgS2jNWha1XVApWwbuRT6Izj50+C0S7DWoj/E
oh8PAqf2a9GXBI56XQ+1S7kPHutzmprjA/sebHXe+s9Rnutk6FJ/spK23XHuzvtlqdGWWzmDEm9d
PiSE2o8rORgwUFsGtQI0T/4IyqWJ25tMNP0hTm2G+xxbuGpbNQlGW30fm7YMvHx8WqFe7VKchzZR
74BbQdBno/dVEhoVqLEqS9DGGrwxdNpZ2y55kctNOlutkmUCIW+bWdgyxt9qrmWSXPnDsUSJHvea
bAKgU8ewBJDFCoqkpye+AEaHeGyg8DF2z+lMryprLPehLvDLLFoptmOd+4/SKKllcr5dSR55GmM3
By40nCwt/wETnKamZlb3QqR1UDXCPlZyHII5IuMeJqvdDWY37CcQUXfoWYAZmcvhsU9dPTQLTpwe
zumdLqf5KXagDs7uwrhSM3MKZtIMafrxi5c22anRR7DXk9N/jIcqDfQOgVArLnWm67V71Ab8SsvC
sG89grK7Phu6k7WuDFTXWDsk8biALILttc3tZLkCIKeRPyzVthIjRpyDwbCuSRJmpFb+UOIuhDWm
Q4GHGhjll75ukgo7CLyrx4uzjtnT33lO70Uj/peW8x/iyjuikyWbFn4lbiZr4iI26bRnlRbXfn5x
c++58sRnOy5O0jIIo/34D2kG44+0GUyZlaKdcO33bGwjT6PBw5Th2vkiJk3T0n2WME+0de+b2drJ
yZ9E8VrpU4vsdFkHOc0KFNJhhdRZrxwoXOvl7y/kp8z4eyYPBB5Em8m5LaQAfmViQX0ZhiorxNU0
Z5+jII13UChwZJz7CRx5l9PdjMx8v86CfiSOtY+at+T3Mi3i0PKXdtexlWk80vCuEysKVA5Jy2tm
NFwqjuMg0r1WFFpoJjV9nD6p4b77+Wvbef6R1srnKYENrK2l/i+7hj9x2jyUhCH6C+GY7ymIgjaL
pyFfeWNjgUgx/ZzHMUCCd96yn9JO//D3V/knsiXijjosbwdV/feiGJXRWEu26MMtaxfvU21V1VGJ
1DK/b7JrMbcM5QemePNYTh+LtYz/ISjzJ8LZfy7/XvqiGfNlHNPBv8Ksk5t8Ws5QmgAJMUy1k2cr
+5d98jvW/M+dBE4ekhM1O0S3dxQwY/Z4uKyKb0M/ZHeTFVO4yPZfvjmGWn/v1ycMQYH0k2EbcOd/
XZ/QyWRiySG6xjqoYHpHShy6zh5LfKj97H6iCxo1BNifmNK/f9A/P+H/XVr9+X+UKkrbzRaZW2ia
MGTcdML7ZGAB9w/e3p9WKUJaKOLSMYOk+27/yaEypw7xvxvJ+rNWoW+UZY+ZpX2FrfYPxZI/sB5h
4tF5c120zHFY+vV51s6sfIMT7RqTAzai/oRE9H5N1n+RO5WcxbtPxnWwNECyGfqj/Y6TiwXdGnlW
5KGZSNpLN3Lj2fTVkI/WZQwq13zmmE8389rctwC9/v7R/vA+fZ7RZQsKF2+wd+/Tc6K0hecnb125
rxay5iV/SJv5uWJ68P+/kmEYjo7UDiHmvTwp9DGqYSwQbjlC2kDvzi2AkCSFE0Gj8e+X+lOURn/e
hd+MChqafCr2/Hcp9stcT50pb5Zbx/1GVCuJI344e7P2XeS4MC8o4YSFWg7BqoXkFeLdIJnnCS20
qNK2mWl0IFu97q3Wp2HbZwg3lENhHYZClGfqJtStkxS3GexooRswayhnLYOgCU+5o8sJlmGC1qY7
3T/e4m+LEoI5/9Nd6NuovL6XK8KzsE5aGta32dJphfNT3ya7iJ5j1LD+IXT/26WIyf95if47GRaS
aP7Y7LT/B+v3T6vPYo+hVOcqu4B30WrNplI0WGrC8WGUk9t3rZIs1sarZTb/WBN/iPdEjP+71Lvo
VMjIHXrN164gXDa5mIMoKkPHV0g90BF/X3/Gn16dpQv8SlHgc4V491yVncSidZBPhMyToJKzpvTG
+92KY4yeTCB4FGSNGaEBgK0AsrSAKXQi0HdYmf79VmzzD9Hlv7fy7rlt+mSN163e1Yuc/MFdklzR
QbVtMaaAiCCtQ+VZ5d5raTdKhKqBKYC59TXG/q2vl5eUruIGgUgtbEc3utgghwHOSLi/fmVA4jXJ
40ubCX9kTqDQmcqMjvS3AuWLU1bXFJgwJ89KsPeA+IWz0+zWfGjt2fsSNSXMF9OXO2AqS+CnE7l5
gseN37RopaS00JulEmG7VtUOGY8Jd8gKskoOb/AfL+lP74gvhY8S6Q+Wwb+Gi6VIO+7eEte2bpuN
smpxG/GP0+QP6Y6PNigUfiY1GA28u0aXOj3uARilNyWStbQS6ma/1iXYk4POEGEZi/MqveDvD/an
/P2Xq77L39OOJhZ9K+dqwps+9iPDGjie2GRMYJUaPWqDWuhpEEPKP5a4s+OVVTDb/Ptd/Gnr4WPt
oAlNVx12/6+vtx4WE9nZOL2NVXlutfGFOXroFOZbP6YxTXj9y9+v96ckyPfhFOLRS45AwPz1goU2
VFHnGelNsyUA9wJhfngetbfvjXa+dK2ZMUBnFNNn3jZuJ1DJpTsG7ojK4j/u5E9nu2/CoTYI1zZ5
y693Emd6Ueed41wj0PsAmuv6MZ1oPAxBwxyKaSZjSx3RgfwfF/5TAEIRwEeEA3swWlu/Xnf1MSnk
tJU3WfqI6fh9FKJi2b+kqQEv+e8P+fvKRrHBg9jItzXQ9n33eRnCTlk5zNSI4Fo0NCul3jJecC6z
Zd1T5X7OEOgWa9v84xl/PzzUdYWSWxAOBlTvntGOUlnow5zevGq5TlN5RGJ117nNubX9x78/ogqS
v6ZoCKDhsYYoNyJ+XPPX12kbVed0GV1tWFj9xpm8auOO5T8SQef3F2kqkQ9XGctgZPB+seilb7St
4UZXq8K1pQGpsE3iPj95YoC3JKN+O04EShcRQeaG3moeqoZad0b2C1iNAlAXnntfFpO9l1Pjbc3q
Yzc9u0C+aJrZ5x6h650YGNW7i7WGTZa1NO9an1lhVSaX0euQjfBSZhumXQKMgCXTLoO9XTq93iPK
Zh80PQUdVBvYJGN84U1deifG7tI6XvQ19sqvVQQQK4FPe0fl7tNkbHCYKcatrb1qnoTUOYDf0TWH
s08Hy5ZYYxpyPPnb2gKpXAjcGXLdBn0u/PZjLJsyhywVucA26yrIavi6/9/Pin2X4eCbhTS3g5XP
r5+VOTxty9hdr7aDXZdu0sbBY+3r3y+iQuwva0fY9AlwSvcx1SRxexf48wYH5I6BzzUpjfqE2FX1
oV3AeaDnkl16f2z3U9y6+B1k/j825u/RX13aQE5I4FVCH+Xd81WRnvWe1dbXIskpmCZkYb1gAOCm
INHOadLXIGaKNFfVPw673/aLsG2H9Fu5pNuG/V4oqmr9Ia26sr62Vsdkr5ZVgM2qDP/+Zn+P80oU
Vh3bFEX4wr9vWUx5zGpp0/xqSqTdl2i36mIDZY2I1+Q7u9Kurjs+1xOaJU5/EIwc/3EDv4Ug1FTx
2kGnCi8JlJvehSArHsy+15ry2tWpgXqY70LFnwnHwElxroirXr4xvPKh0K/OyW8z4e3HzM/ZuE4B
MFRH5oNBKcj1uj0aw+Ico9mI/3H8/v4xlBkQ4jWW6aBZ/D5Ock+Fa/ayfRhxkBkS+6Grm9e/vwiE
bNzfjjqaRpwBvuNQ3pEQvouRk7vmIKis6gGLnACHFJBW3rZihukLiRlSfMxgkxeVfxOiPzMiDUyE
QJ16+tau9tWpli9JW9yVBvNV/1vFPwb0Tty0RaRF3sdF94M+/b5OIhCH6Sv59bEzMafGOQrOUkmj
ub0zsLfuGKdvfH8GhlB/R8z7Mev9TRfnu6ydsGEB/pVXd0kxIH9Shj9vqGlOSns68pQq37BdIDdv
UK96lADEZOdumdmHvL3DkprFhoQBazx+pQTDJdv6W9XUN8uZn0SMrcJqQucBzQvVL7voI+5HbttW
IP6ap0UW+9lenjrd342x90Zy+2KvU1ADR0zjLig6+4jaWeiZjDtpN2R1dOhqfas11SML/EsOQt+J
43yrgQWuxunTaLYfciM+oiqLNG59jYEYdoURTrkGzFO/T2DrrWVTB1jsXUVWfMSp+5Z6EAgKW6BB
WDOCLTHNI0WwTP/s6/NTHRXPYNTOrQn6ih/nGBKPDFJP42rvbRBF7tR+sJTKlo0lH2/S2Wooiell
u3Nq/z7XQAUBKAgdt0foulg/Anm866fqSVia+hPnjj+ZVZGNh+30JOP0zilHREst8PvTy2TUd4no
ACHb4OWT/iDX8VMK+mKzYj6z71Jja8JB8qwFx7cx7KvuNUsBuiR8YenE96C0d1PShutQsxz8Dxmc
wwCh0ocO7cDYjx/MyHnTY+NkulXYwpHtvOqigQuYdLl3qvnD2ldnlEchTNR24ICa1HsUTjrwBtny
ras19MlhQo7DsU2HCyJdZ7vobnMpdwU8oLZswxS4WIa0ohMtD8BeQvXRNDe/k5E4j/FwZmHbvYkQ
4hzzWRZMlPNoO0zi7DWw15AgqLC9kAjvb2YPrpnogagZF8EYUYg6ND2/3XglZLYCL5/JS67TMnxd
7Ppb58hPLvCaJjLf5qb4YUDYjSfxDaX766IGe7NfHtMe9EjbJ8fRtC81oGEH1ABuZ8++M9OCdUPD
ml+GtldN/W2+TmqmzFJo7vJK7tupPlaIF4jOe2t4nVUPxm2cWjL5KJwTILxgSojzeD2v5JuLhjAi
co/axBtu3Zufu7ip4WtIlvIR4pPIN9z3zk09UhMUqUm5oIIjwdi4z4W93o9J+rA41IW1tU/dfAwm
kYJTbBpkBDRNGk9VCjTWAHpgVf4nJDFk5W76EQBa7i/pkwBGfskodcwlvmmLPh70xIcQORWnaphR
yQBMYlYX9ZBtwUFcw+Phz6b0ohhhFtjmeP0yafNxXpU+5sIgS5rMG5v7BmqvyLlhEUHQwF+q8QPw
rUEKm2LK+1AJA8Yw26xoOjadAsiJ0BneYgls2bXOlvPQiYmbRHeiDcz6+8Kkv4fY0ULWRXriwti5
y2A3QFBEQ8EsvHv+VcVSi21ujitgH/rTcxPOJorYUXdWNyuVPDQgAMd9pXBGFGg89qxWtSJ6jOAc
/2Nn2IEr0q88YYUkvlo/0N4t09xzKzpRT2toNi4mI+Ud3RcAsfVXBO7vei8JMicLRZ8+62XCoAqg
qY5AW2Ukl8bNwgIl1MySQYFiRd7Zuzh6Aw/11sblgbp2adJDVi0PwBU3g5x3HXxNLpRW5D2gBcz2
W+kYl3X5tubJyQMuMlnNIZ8UU+onAVq9VdN50PJjCawYNRUUruBZ0aW0VjSKRigaaXsbgYdW2o/Y
UUa83pZnzCD+Jl0TusawtdgvNI0V88jtBCzocuMiSDEvjvrIapeO2rjXSyRRoBYLS770ZX8p3OgM
vnPbD3FoGF/SKAbZj+VGG+8QoMT14IeBYh1SPMabquN4i+ofFJ3nJSfmmUgryoX/E4FcCJOaGB+r
Mt0nHEIOEg9KloLb1bsG5bUPVE/o903IlH01+C8R4gkuujmlifuBmT2lcDZdWET8Tv8B7Y+QCpvp
IH9rygBURAgoii0C7mTjWykebU1H0OlBfdURkVKeW9PQyljckDeDTjkulV2gS+3B0aJ7FcObkejl
o20GX4ucRSI4IJ3lYVxEilCKsa97A0AgWA3NVQsYu56t1X0vXAQJdGuTA9p0Oci6/LHnL3PI9KL8
a87m0zj2XSW3ypphBvYoyyd6Ixv1ODosnkXApSzL9sLZHoimfUVtNpDrFy2piQ6Z/XXqyhma1xx0
3XRL4+ZopxkUhCe2AYzLnZmRvK5f0hiC32Kd61mcKyYBcAfXQkB6ybcS1oHZ11/ZlEHhIOimjvMe
xy9rMu/cpvmAUFagdqcY2o2eeaeWvZnlxdHr+EXAcqvgqHPucm18yDXtZCAoQukXVLMD6BbblRn0
YDrtfu5NFTi0V27oZ4TnkdWxNJABDUsfqLCiqwPBPLREBYSxzKzYqDdp0wDkYaoOLOkwPjcMwK0a
9M8wbJb0QbJZ+e5qJ3eWDQFcAHeJz2q1pqxx9vG5hpDUkCjk4NgBMTxrTX8uBmNvQAc3qBgt9RxK
RMA5pnA0szH/GSwhWgSTTwzlrsSaqjvTRcxMMnv046/TAiO8hLduHtTuNoDwQI+iJQeGFD4q7n3K
tgBQ2p7Xo2JeL4c9ncGdwYcFxfWVO9mNy9WfFCTgM34r0DwA/TGzNrgf9UqszPrad/pJRc/C/1YY
CtGZH3P3m3A95Uu1defm4FdmOPLT5PZbw5CIEaUnk7uJJARcdpzI668Gb4OqK1Ar0o2m0Ejaz1zb
kK8um0r9VLm4d9b0vUuxq9AGRJdr94wJ1QM338NGqf0KtMznxTb2cniw1QpekTdxU/B1Wb3RKYFl
DXhmFFdG+KRrK5T1krP0orNAgAzu22IKePwn9XDqokgyXtkqE7yohGEHG2/tl6OZtjuw69BLy/i4
FNbRSrL/TXHVo7adQIflpQFiacYNKJ0Ho4FE2crrvMovJk/D/eTGo1qglnvppjpM+w8JKYe6ei3y
W2H7oYpx1lifUh1yUN+d1ctho28bUzsUfEr1OlwjvbQ2PJXZ22BDB3nd/rm21abtKiXHYyo1tWde
j9bI4wo7eTHHftP4yTXGFpYB8jN6zNRXgOx1rUYcx9gkafVdXz8QWHjlBZydZFssxcb2PqvtkXAC
qPfGgjIAIdM7QYPGocG8BsIhvUHYrYe8pWsDaJZHTLwPmXmwiulFPY8D0woQ5w/1k7W3/AB5fh4q
CxITXIqhuWsACzaKSJLl+3kpzinnugPhVw7+pYEkmBjXGFfptYghR0U3B2P4ALGdmwm0slxHI8i7
6LL4AyOByrnH8eVHPdIgb0b5VmMzos5xrZ8+DKvLyqjsJ7WPsLZGkg6VCIvPXvNSSVZ3OlDPbYqL
7cKaAPp4X0jjrAuxN6BiaK4Ih646WO2Q4theFRzOS5h68h65pCsmNNspgQ4xwurtSuuxiYbPiQ9j
pOkyRD7RWvN9nMH89BXniFvlW+FYNCd1da8AxglZCazhvYPhd0WdYvkxCQkW2cUMmJfEHt5AZCs8
jvwWudo90LjHJo5/fk59Ja0wWo7j6aBemTp73GH4Es/OR1ktiBvxi3g1Ppf+cu31+eIISqZVT4hB
w2FwmklhVR70VpG6tO65qfIHluBj2Ypjr68v3dSM4ejON1cg1ESg84gKjmvtIgt/tzQ/y3q+tGP0
YRLRXvrrN+hk+8qYBCozFEZrgRK7vnyMQaZyTBw6Xw6bsV7QJyivuuyP9hDvy07pLQBKjMSuL/Mn
b6q/AA05Aa3aFXV8H0XN3uisB0RAA9eK3zriFdiN3dRgmMxLRPdJHDPT/zpV0VVSbC5JDObOPTJM
33d2hOYTbAHfyM5Nxu7X4curJUUalG+ahv7DNAISmr/nmBZUlrFn3ltx6y12avnTmOKVUPmkA/34
atQeUnymeV9M2VmFS8iiH6vU/h+azmM5anWLwk+kKmW1pu7odrbBNkxUwAHFVs5Pf7/VcCcYh5b+
sMPa+c2Pm9e2zB+vp7PQyZy8ECfHceaNd/bqGFvG+jySWEtDpuozryiaN51jH9D0piOPebj496FD
tJiNro5/qNb10Wy9M8WuN6HZUMSQbMtN+KeJmzsPdU0npZ2b9K+Zi5ZvLZpvOm1Mdl/8TaRULOY+
gVTmuDr7l+xuLl9IbSCcuezctD6sSNuOfkMNjQZCdOWm2uzFA27+HbfGVhB35EJqf3mL1xdEK15v
O7F2Y/ZwGX41VFTD3cOMsE+3PpFZf/GpoPL2EjgOeNahRenq8vmC1meJnFVx/1EUNP0ZrfsKI5qW
961B5VrvAk0PU05dFLKmXMiLYjkSlGApCuu2fnnHQyWHpXr7B4kS6RIyNOjhUOzzZfMjc6xDwM2a
o/8QXeiAO0yP4RAcs4meJCAoMwn26Sa+IUNv19FTS9BLf7NgAaZUo/ZoZlCElCP1/iEEFZmgXGKR
9LojaROqHlaLjoLJMTTozoK7ExlzoyvUKXnBu4Sy0WeP+prTRIY8DS1QDydBRscSpc8+5lOU/LJm
bHy5eikdMVVGbf/E1fsF4M7cqE/JWqFKaeni1YzfRQ9Glb2xfcwDAZomnh9of6EdcQsuvgZBotU2
9k1hH8Vy/JietDcBPUdb0mPQ8BzojHFk1TvJ4za28Q63D547bpnftmvnWw+jwerfLz5dU8b0xkbr
cNo02iXJmuow2PaSfmVRuHTvpE8vMw7PHKKg0QvwYbW/8dIr5OKwY0rchh958mlBfgBbwxn3Zvtf
PX3JLt2WpuNY75tbg+5ONTeOEnTDb9K8RK+udhJ71SFH7nRVd06cng1qmd0/otE6+t51KsrEz1G0
6KiTk383mco9LT+u0L7X6ZRBvmUkbelad7TOPLI4ZnYxy/SVKgA6pZhbD9Evm/AS+1sb+SHwYYLy
MLaE8MgpVvu/mxmbkB2wotWKqEJ776P1vplLSPhVbKKCm2kiIsv5rblFSfJAnVFIvSbNFwPMcVqY
FwNv4Ey73239Ks7MYvMI2beLfy7wtzfu/AKLDHRDi72UKqRxF7u96nWXbDm5m3IfRuahSD7Tfjym
KGHbOGbU1hgJI8p0DxybYLNYzR0+JSKLjXvoM4NuM8ahNZuHiZoiS3RLqzz+kosUn/q+pyqf6+JH
zgWnNsFsGrOwGV7HFqGdds23Gw/+XqYzYMAFUEkmETwx6kf2xL8dtqADFRj25nbjZ08VeKzIKYwf
vkJEnJ0PQBXPRxZdEqJppXVctANfQfR1NR9t5p9I7si2y4mPEG1oaJu0UM8t3EFLPxhKxCGbqyP5
2Ynpt8azHMh0bH82Y3IU09jsUBZkx/ec3tVUzIKTzkjCXt+Hc7PT1rP1LXYpknWc05jyRqwCALYe
Ip6UsIVk9Lq6VN/YWhCwaSJ6EWDSMNUu7T+EUsCadLZGWtH5MDFPk+fdISP1CG8ytw7OhZws9Z7K
Yjs5tGvyUICLZQtj5zEK8qvvUbrGvXMQ4irRd8v+MOEP9Oa5jYb57EzZc1S+Y/88gMa3DZ4AT0pr
TCmm9g4sk2EoJ73qSku0/VFjzkvy4GCnMohgK2Fj9C8ts9XnOjtccbz/6lFsTLnFTY0wvxg/hw3O
1keH7i8dGkmgdJXU5PQryiY3hDu16slPzvpdh1lEz8wfEjYsPcrDbR5ax4zWgriFdf0OZtUSFi9j
uKFTC2WaADN4uDUfgdbYarAkL6e+5QD9iCf4knFHkivUtd7Z4A9JSP2VbllfxaINva3xxtsT7i5i
7+xeeozJYnTkaM4mjeycsNKafL8+QHyAUYid3Q2B/9rG0RY5JKlWYZ+VFHFP/gdELTOHhOYt0nKs
rEee6jCrrEJ98RPPRhRBMiN1yVOCtJDM89+hu5qxhdHwFSmtg2MHvA2r+0Ys5uLw8wO1AfsRT6/w
QJZ9TYJCTOOjw5CdLogKaxg2wFO2nWPkJlpFctCgsQUjXYzucXBJzsCNwKrFg77Z3ZKFIveIPdCh
kOcnjneqqUTAQbf1a4OKaVyY9onXIH7aCuHOmhD93e8c04NT1MXXEy2hzYPIXSpLAmSoHfJzf9Tc
dsN0lRW/PDqRdTvDpz7GkRph+5Ti0UmwiKRUoEK7ialyRJHxpLRPOMDgU3IGM5oP2HgLcivYDmFx
d31Xnu7M4JO1OJfl6HPgCfC08e6cYKSJU7C3UWaX+ZWP8mJeoTfBeC4Nm+ImPy4AR61XdIucxqdB
X5TiIEdNk2K5YK3wIypUHhysYsRXbdp7Gf2FQZEoQqD/MDP7rUa+S9nPpfdSoMTz3D+FRXAXbcZT
2v0Z/B6rI3objeQxQ5m3E114Z9JgSDma668JTSIsDKfW6m91J/QS2jYB0ybB/mXfnVLGfnCIknA4
ZBa7pZX+p0TO5E7H1A23DohlAxQqXkmL2UdqZmUyWMOiq20571Osw8WnjAr9QD9mBwEjRhZurNVP
POnvNxd8mMPwWBljfVNdaArtL2eTHF+X+EvGZiq3fu6TgeL25HJTm96Vs3RwXMsQZt/Eb/o9BYX0
nUXF+2ynp53A+iS/nOFDmw7tIM09N8H1NGa6Zy8sqXM5qhXfCBfDUKIWT5TX/YbDdPi+5u50iLvl
qS6Le9u/CkIOfY2pZumSe0G+S0Tbf+Xhl8suMJJjjtsjyatbO+mfC2yLsrxsmUZKQnx/1YRcPyfV
WOvNIlxrn6bNp41DO0yfaYSxpcjorpsg/QvbKX5VaDDHMc/l/MqpCyPjcd6iFIX5JCmk2uiUeyfS
pBT3pEKlmq4v2lQASpJkM7yVRsOq+cU9JOa3+rsJOWZHn1IfDDm5FffhoDvnoFYKaXekwMk7J6rS
5V+WNwbJ3oyRT7dSf1eAMWa6dzhMEfLAX3YbnmOS2PRigCHsKSLt6X1Mhx0z9Q9+V+4ietJ3nC+Q
sa6DA8VUKMI/GzFNvpx18qmbvyBb8OX59rnk7EIaRUuPtv6Pv5IcEFe8agvSqoLt0lkdiK/AcuVG
hXDKgSqjtDwiYhr6l1qsEeFh9M8wvmT+JSvwTY346GjctPn08CrlLq2Go/vWC3a86jLwRqMgbWCz
0x4qjAqx5sxEBZ60TNMDfoXZHV5McxBeQ73H0I/EekvhfhrQAYSbokRjC70F8sxAKP5af3G66t4x
meZwqW/N/r0Dt1bIuTz2CS6iFMBCYRYKqda4D8KpPEUcAcnb2HT0edPRGz8jo/xKHsPz7CUHiXVD
zf6N97Ahz6R+NfBlQypO3tFIaDrqOaBRfmJvfuieInxOYfFLFhJCv8aFJNi31Omh9OmqBaSwiGmg
c4+CY6Ql7jfYDhLx7EWee5zSjuW/Io3MjbXXJntKdJiwUeb9vsLxKacliUW8MqZq55J0D/I46+hZ
JfeXJZ8lIEngtMTyAVmzX6DOLnNnCVr0dgndwZ12sjLj1ziYUJNIEaML6gH48y9W/hE1uPrGnuRT
ZmD85ANT+/My/TF769Rv4GJIHLoWHpGJVUTR2xWGx7S5puANGzC/XI4uLZNlIwnk1N2bEL2pMRvo
rquIQYnTn2g/YLyzOBEcubzy/Z2EFsRnS9wzOMFYDp39Q9CB85YDWqBg0yevASyZW+GB/jtb13/3
/IeVsJ0oRpgdXJfQr55hXNuKLTZkPywD7VrNR9yeYq7VfQFvXVSdav3kEjkEYUHYUehKmBYEa3Ou
1eaZX2N9dFUq8MfpuPYD3QipcqXNA5ld2L7tgA39U9tfE8IqDEPO6Go6sistSojLpBZJflEjBzTT
KJ37USVxmwE4OSZeKPZvgcidEwFGNlcsI59rZr3DdIi0FBw35tUR1SfDi41crX3gSZ9S5AadrUWw
d3uN98BMJYJTB2exmHzEy+Adc/AP6lL9uRr3lEUsI8K6wpzX++A+kUsX/2mHzZ2VufcyIqS7sGfI
5jtCT3TY2XVXuBQrrgEWlaUM/cqQ9Ov0JU76GzwcN0P67tIzpKSblBYZLquwgFAoz4S5RyocJTIg
OQBIxpgAXT8aggLfrTm5D0xYOg2cuJTe4E4yD6yIAuLaRzJ9H53NTQoJyf/rM9F+/OJT4ouIC2lt
wSVzY93g31N/uKuYLAG5XsGAudlz7sbykqFO8pHsgCr50jne80Tke9OZWy3LwoJphK5BiDFC26On
aGn8kTWoXTp9cezy4FFwQvC1INthZYzJOAd7B5e1SFnmoNcfwGzECliVwXQY6h4PRlOfA4IRQuTQ
EfNpdiaEZAW0FS9e8yR/qOpvF6eibyR90KLwWDfm3l+BzDWNh9A5/JUSAXRW1aieSlhZ1GO2RvuY
FJZ8IByxlGwZe/vBsW4BkEX9UVCKuYTMwmHOCu4fiSOYzsPccp3ijhrEc07TF6z6/dUqAFdofKIY
B6bTj4O1udVtU0O6xxNRYyQYdLdWKFH8gROaDtf7lmoXPM2be/NSPjFZ7ySYMJNMMPt06eW8auOX
pIpR4h6hFXJhdnRt+LoQ45QXDEkjW54vZCorlwz1DEWgwuE+q/VOMj7zCcOTAGg8EeYJ7O3MzZHx
efDX8n1kw6URHwfcVsBZkCvLTdw/om6tHGvOxCZ1fA1r+W36NIju8Beiyqwc/MR9/yNdB3cjpHXp
ccxgltJ0mt8LBqGDo/6ZdfEfmo3t5OTmqRBnubwV9EDjf7BJar332RPpxXxa+oufouJYEP8ZaI20
dHREo92YD6JqKgq1CS0CWaAgD19dDagQH0WTcxCwu3qRLDoggez7g8AufhQ7xUINqpNQuDnk+9wD
EGdPolAexd8tGWMnrmZ1Q9xAekJqHMbQt3qsFBKczU8CYX2sKBnsfERInYWjmOTX4lFV98Yb6eZI
A5gJwsaxr+jQcNNb2XEoXpmhjTFBdlP/wODfY+CiK7FkyK4A1/7bfJ2Xdx4NIQJY0tB0EzyggJQL
ka6pVbpsgQ+mn9AfvkFixhdunQUg6tBr/CunCc+EnbhZqUxEOBVB9OUgw41LENFwPhaQT9A2H5DV
HDxmly4RSW+Mr27pH0zOQKBHR44yu/pk2M8A38OQABc9nt8xq32PASl4Rm9v7GOhHSRxCzhEKQh+
J2G7Xasnlo7d7ROKGX54SD7QBViYA5KRoYg0a9gwlDOlNwY4AsqOyUlpEPRB8yXnjMKABrH1h1wy
w4/BDZ8cCrrH8pMo+nClGKhfUpPvFaK42lCYV0AvkP1ZwMGFzSBId/x2IS9Afow1fmQRHEpddse4
+ujRY/nrxScmV/2i0PhmQkrpgAI2D13iDNIXxlPpugSjBTyd+D6O3e3GGmkgfA0JQhaiSjuYT0jZ
63vtL3mcqj3jiQekTngagLOS+fNg72UIFNWG6t51e2mHvQBczO84696O7nGPKK4pbcYgTC7FOLEP
2ZFIMon6cCkeWLswBX4Ws9iXBU4Dursgw5uQbhjhWwNJIsykozDCSe+UcJJq5hOsKFLfoLQ8c1OG
cRQ9in655XLzDLCI1+8bBLvgiRyayfAiK9meHsQwkgxydyBPmtCkYZx745mKWEF00uOktvKNuc5H
Dm3yA2SfcTUfQBL8iRSKeK4am205/fE9POMTXTbotyPlgK6I8bv4xMTk0qDbIp9/Qbq2OOgYJyQU
DSfyhTOBBeAuKM/igTogvtO9QMP8lp//IzhRuwKnfAtVBjCca3WCf/y9ezXuZZQKIRUB/WkgHO6R
tbp+vaNF098HaTk8WIE83utRXs3+BOQA11qcSMCN6BJEZ1NnPc4JwRa0mh+8T2SRDflrg7GQkTAA
5c6YY2Iak2h+jYsCKoZXeM+QaGTvu+/4939ZnFWEQD8zfOkSEgbNk+mWx5C4ZVbSt48w6j8M77TO
jZ+DV/p3atAY7joB44l8QrQsU0okfyRlEH5arHU7kUlSQymcqxiSwxIS0NFxKHJ0IcyFy6RlgMx4
QmBLGVUrWonnAS2RcGqhZqH/bMrz+aHAFe5GUTlqQrd4FTb43Ub7C5TIMyVT2WVCftu4nLM5vc0D
Ys2GQaOk3ygwnuLV2PSQUUMJ3j8ZRgjncfQ/HEJz2MW4SCDF3/kIeqCJGAfEElmoMBclW8e2QlzC
P+uFwXklTetgBS5MpmGE6yCLl7Ps9z67A+cc8UTBDw3RM3Egux99/EJoE3gttWlQRPgF/c1gS4hH
B+hLio/2ZifdKb686hXhfj2VDPYbI3QIGfrdN05dxkUBokus9waDdUVgyCEA08m36XP27IjSrJ0u
OdnQ7goDU7a5RFDYc6foNtKx0LAMeUGq6VakBgEC1cwMDBKLNkuCZ2A48LqYOFWx4nDCglury/1K
a+0EfGwedE9B9MWsH1TniHpDPd7IPETXIMRdpAdbBXjyL3LItH6a9Jzg7XIdC89jrNrkZki6laSA
YP3wPo4iDrnLZLO3w/7ZtY1b8pX4KQJCz4L6lCZjXN6krnkaNCCDUeCCBWWXaTv1K1B6OF3slFbq
L6KAzeWeL1wAjS7ljpR8jAaMDA4ZR5yi3cBt8DLsy/GTtqBj5w/5FDcS2gwQ4rD1KHr3SvnrIyER
LFhP3iS5OsEhTIvBULv8U+sCdle/uCEynItnMckVhJbpSRCIZK4bwU2A3Y2IDJprSWTDixAg0/5S
L1uEGq/iiEOAnyLnaV3oz43XUUYom/d9eI9DlcrqZ4a04uu3mafRf4jsAIF1c1skx44GdjJ8JCv1
e7me296/Y8NcpyQQxZa1RUdfk7ErNOwRSEU+IUfkc5E8j+jcTOOYJ7eJbhV6BiewM8kCAKWckQHq
RTGdqALEmI/I34GAAAeO8C/xFWiZaBmcbvJyQSbVPxTONoMFjwMc3/wNFsFHmEosC9FQkjfIW8zS
JTvhKr74omfRrvmg/KHZ7+95hEiTL1N5D3Fz3ZP1VVbI8IMNAkXlahSx/lPxfzcu61H4xAXq0CTw
JM8z+0Lu8CGdMDTEYMuj/u4vOXgOKqWwD1f7n2onaRqoRAsGzms6OCcsDUG2BFxVk7+Rmr9k08m5
IBtN5uCMT5c9yQWG7plpms+FY6QRHKYJlBLNuEA9gTlAENLgL3JSkqpSpivdHpEg7IYFcczKjcke
EkrSeSC7EgwoE5dZ31cUCt/IKsDJwFWyyn9np1iKfEe1b96V2acslnAlhRmOl5gVehTk4NMsgY/x
L6+Tz4YtcuFbySpAIF8IgQ1+uZMGSXiT0K8yH9+XIrkyDmtCB9EO/+qZhGUR3jxL8n0JvmR04+IH
UD9ygg/qXlC2tbe1jPAlzsiw9N83RJArBcMX2o8+mGSFhEgp8XxJd73MKsSr8ozhBVlgBFrHXRmC
g+F9sV1usZU3KRGJuD4OoSXJLNgILfAnuIlzS1Dwn40gzc0kCYk1Xab4ThcFRUh6/V29eFLvZ8Xy
HzgdcFV2IVQ9UnRjgHPcsT6RJ3P11P39uPQYTc776j8Emo7Tf2Cv/EfcQ7e0MxIo8qOt3/4g/tx6
tyIbXRgcACPgdz+5NHYlJnFN8sF3xcfF+LSaYWQbvxlfPfo08nTWzsOAYJkSlWCqabWp3csOQWjd
DbaD5D06XfOkjCszXZ+v4Yygfyp7Jq2Qoxc744dUWM94Oijvr4DUMqVZxFAYcsQdlWS05NUJzS9x
I2cUh+DiVFYUDIKUB2lBIYOPr1KV4u4MP3+Ef4/P9AONp7DZCUPwsKz3DuTEIBV/y3rOg5pOlB8C
rvC0rPVhdt6B2GGRnXkLB4OA4l8TWxp/bNzT0LD/8JEkiAGxjYgEdygtBcFzoOr8cVieOG7WL4aG
eYT5tWCQMG5jJJaALYzCH3HP/AZxrIhWQ+tTsBwvG23ziWZWungFAEL2x39jc74VfHc2MzB2fJSd
xO7lUhPWZT0S8xJ7iDUwotAa1MD/HNqpO8BHjiDMkvshUsO0k3IleDvjXY+Me36o7JgGF8atpJ4c
DLzxGlvz7v7qLI/8CFQojajIU8W7h6KTY79lOgRe13WkuyOKSX7I5AKKQymEpJWuxzWqnou4O65r
eOPRiE/YQuwv/7HglA1GAtbsxU9cBT5a3bI8st4LOSdYXRw4UjobbkUFFSMQoEiXAYmqTtYS+CWB
NQwimr3cJMlIsPtJvgEPLLy2uIyIDkFf5UjTxuyE+Mstxg7hXPm/AekM09n7l4khDgyfOEypf9n3
YnlOS8jxH/syTeC1Ic4AvYln+dsNwioCkmCNN85mp6CeFDZpx7rYoSzuwk32EBSXU1zFNysOiz7o
aXO24L+ncS3ElyZndkqPo7u4NO6K4ddKMypeyztEZbJgcDDAazJ8Zbb9g7Ubkj6GlFgeYLioxqe1
zu+H0vvNOOnPxiZjZS7One8cZSFwgiLJMFi+U391zFvrIHeRR8aBT76kgiku7v4k+E/GgQQV5EFX
PORC96h8In16sxi/o8y8E89jum5W2ruD84gNVGZyBR0d3WdwPkQnuUevCPogQ0fbZENcpqSJYDWD
dBy6R2pvXI9NXEAh2p7KMKYo0DLyCV4JiOvW3m9JHA/PoHSahftZXewjmwGrmy/YnroeAiRybOTG
T74jltEh3Q2/F7LjSinaeqxsimnan5nJzA6TzGgS21i8QAFsGJBygWXPXfIBCWcdKDIODbegt+Ri
lwvu+jAiyLC1NHdM9QxL2XNOsIs+cnVmWrdCOvwxD0aVYcFIqDfO8J+YQB9EdSVAdcEdKR3+tMr+
K8mLg5FZLgL0LQTMKueK5RCI4PNXA4mvf+W66BG1zB9T5kqumYzPH4y8vuXEHWwdx2YUrMv5Aa31
cgQZfq8MNCF9Q952VONrvh6whMtfS5d9aEnN9EURcHA2NCnpxLZbZzuAmeP0Fz+TO9NuprMyOeTD
REJINZOBBEBGPkAnLIwy453yImQgKNAvUxwKltOU+7ZA81c5Y7q7oQu3jDnaE3mZffe9X0hGc345
ZGmIII3cPqCupugN9U3sCzF+zWbTWaAMZAlJ1nTNbiLqJveeSETehSYoTh2eLHGJTxjVIoW9DrH3
fg1LK6cekHpm6vHwy4TdeLoRXi2q2MLQpRsj9ydRz/m4XnavRCEWfpXnXDU/5QnUD1CVc/X7Ifil
U2YqeSeqIDhBhSFng9EAZOnydHnqRBWyJXDl8/TcvMYFyvy1qug2aPxiAwp98Gz+MO1pe1z/5i0C
Mno18WlZhYpJcuZ2H9zDI7P9YW/wsUyfQmxytMuDsvTPuk6zYSazBMfGmo6GB3YaKTij0q0+C6Pz
FDO4NduFtTrMbAWR8+6aVCWnH5XSlEDi8rtKPtJfZa971uGJIv/iR66muZz/BbBE/7I4+KTcUxSg
yx69HiK1UorkKoYatdNO/L6GdKC/WqPslkX3Vz+ZnGktjXJnJnajWnhUPv9UkgWUH2/GN5egmnxv
OkpomXnWACzUNJ8WN7f+cIjCR6GCnlwfhS2BmNKapYGrG+6Dkym5DvvyCB9A32NPYgw+DXP1d5K2
CF0+weNktg529F05Wp2DOxgcXipLog3oJw0wWK0TdrLBVHDp3mh8JbDEr8Hb+kge9McMBaCT0Jbh
eoLlHDl/UuEAmyvaDKyyo2ocLdCMFJLcfvoA5yJjVDuSamzMRwlZDlO5he2PIC+l8lnEtbwB6czT
w8LYjo57z3Ur8pbN3y/pcZP8NxvhUR7zgY6LRfzG63nOhWo/YTypSSAlDwtwrPLFt7ybeqZFpP+z
KspnD6RIC3o6Rt+j0BAvNvSrR0CT/5akx/x9hGK2NC6g/VLBuFhArf9eceq2XG+ayRtRIHTr2myc
86CdAkkoF5qjGo8cGc/EVYt46fAFhBTBIGgRI3qH+PwqaBhLTTKLIK/ICmOQgg7CNNlWUIFCCOuJ
9rQvy9y/OZQJ0AcFzpfRZvvrZ3Dp79s2fIxcZhblMbFD8hU3Q/FM5P95DeiPXiwGPj2K4Mbe/553
cK5TZ292Gn0EuLdkmczu9CDFWTnhrbusnyQ7HSTyMib3zRN1mBXVel44Mc4sva2KjOe2hyKa3tx8
eWqaZbqp8XEpO6CZzRfsdRsg6b31mLSbC22WODKX+Xw0PGaEruvvKp5/CYdj3W1+FkH+0eTFZ02+
mzHSxc+av0VW9MU2GMp3KVCHjtk9OeV6MkfzcaQr/s3MOBUmH+XfyQqgwKCl+WNLP879VCEd802y
J9voFswqR5ViZlxB119eYCar/W82x3t36QuqrLy7rkmPGAXzgljrl+HAiES6JjbOviZDbRzfo1SS
K/sJMfPpKLOfpA6vHarm1963yETdIEgw2nAgwbWUkB3nC+NN6BQgI8fISxPjITkVMt4YFMmtb0zq
UM04uJ1M93mkId9VWWMCy5so/08WYbDh+lk/EB4mwn29kOPF6KLK/tMY9Vnm4Waiau6CHzk1Nq+E
wSZvetnUy7fQBXqYpK3NzPss28+Uqo3WHt+Im+reegLaGDgTdWf+Jf2BY38zed/yysaNSckE3ptx
IHVhoRIS6cO5tV4VHKWXkDIK7TYMI9VmDRQqLLs2IW3Cky9xQg0lvD0u7Vn7VFQwnaxv4pBuMsCO
f2TAX/AxxfmPjpq2S6dMbPQ7kpfrOoMUvK49M8GSOP2dfLgk5H9x0hDYRXUoVmFMGXDlfL2s4x38
pzQxEqSghfWlobxZiF1YQr4pSa5m9k6VyjvhNXMa5eZI8vWg+ObYpq8X4qIVsGTamMUduGe1gnvb
zv74ZXcbWPUPJSavtBDCS5jvM6ppG5DX5kIeVOD/ipVZSP8J5ddGQ2F8QTLlXPKYJF+N1CevjVmd
SDmFgfosOJMCL9NcgtIvHDopGvXhQtag8jSGmowsFneplweWSmPtW5rY39h44vhWSW3ymclJr6wL
Ns7wODoR4Ket94mRJRQiUsJvjgw1Zqgi/iRpS3CP7iwnbqKSNSXKyBxFNbNSxdzFgCoPETVPRESm
ebljcNBjzwSAtvBYlvuWN/OziW9VLjzBOtmwK3FRiTuDkhAEExqSjtWnnpyAhkGs8ssgbMUIARkt
ROXMiQEC4E5oThFZCTvC8T3u0HAdz2yQfo+yOekNdNcXZHWgk30Q8dQ1H2Y07eRhCtbLf7ZFp+y1
KH9u/GhU+g15HecYrfwvlFK54V7hQLQQYNiCmXRfhE+CoH0vJkrCByIEB3qZ3GTja01yD6r20DL9
Gi4jFDGShJZY/au/TjvFa6Pe30U+rXHjCPC+lH4KP1yni6M3CATtGhKJ5LZK10huTDfdRmO9U2aV
iHBRbSw1+hwRK+rH+pdcWDo4fdWl0qDxSXp4clPIFI9cX/0gJ/PUtckdhh4Ue2rpbA06wrJTnsKm
p0tDUKa92Gzo4q9+sDkP1DpyGMyl37td9YWDNBl/vOmHPwYDrlIubm7GAylf8sEPEVw+hK+c+ko/
YpIzywIbIjqtiNMdX2n0e0v8WGfAOzwyNeTM6i5nebH1DqbCf1hVeb9po99uc9kFFwYkkFp9K8Ai
ooxaj3KD6DRBYol/UrIBT1L+Ll/0nd5irrd80Xc66fwyvK7OrJgwtKnjkBIGgfAJ3T5fzNYyd6Xl
Ha+vudj7ZfoSe1ASC8XSLMKWopN6OLuZux2s+pYNmqQdeGTP8EjVg9L+47aLGGJDrSqpbXdd5h4q
70yrAPmt6758TqPhlrkVr3JnRpvlTp8wTGrVJ3+kNPM/pL/b+0eRarQ+xEF3rbfUp/AFHVWLkF3I
nksXbVH2UF6bZFBV70o+0tGMtFc5O3GnS0oi/+TgCUHE0pJq9xc6aXPMHLlyg9lTq3rBkcNRuKZS
15OHfKIcFOuCxBpqlf0Y2amT5oiGFFSSDL+ghH8n7jOnFK+DztRBwdWP4AhBD2Vn6E59Blq0DLzO
SLtmflDqJfSqXfs3JPtBgp4rIKd0p1p5JapkdffaNYz5CLzpeSJVR8YjeTosXL74iUjNpVofRN9i
PVZtjcGL19UPlJ49KHopCirmeu/m3cFgEDwKxsaY8od97fkfxgYnfz3exgwyPFRtfheN9JkmwJJy
ll132yPTPbJjpI8IIiHdvICO54AgBZ+kzzafLEeKxyTaLuiIvr3QP9Yoxw/Pn48kMe6dmbd14T72
hicZK1GN+x5382Y2yGqjzb2fHHQJLB8K6j0mKlMLzNNJ/hRNYk5yzbIkWRaiVFkvcvTx3Tjkomk+
hnTmVJSOCPAlLMjoGHwTyswGB43N5ZqW5TKrqcNPRW+wN6H0CRP0KiTMx7L7A3RHrm6a4Lsg2N9r
xJpxDEP+RNK5VoQcfjjS3li9ArT2JWWI+SSfDcs1q+yJxfBNlNNAm+GuV9+1ZbomhvxtyP0H68HN
yTkeKawfJsIH8T7v/OjGzB4UYIHEcr/bdzVBFfiMA9FPdYcAfU6j86tr3evUNIFMYpairef+1dZI
s3UfEgxPme/IoZl+9Au1xYrSdnlVxaTVhbdpfZkZbtGR1VdSL0hiMS5RzxJenzilamJ8CqTdoinU
sqvMNrfYCv9kiufF32bzg31xGi7NdrAcuAWVQ+BGb+pfIx+NaoeDtV66JiIJnIF54a+SURPtgP8Q
8cSHuUNxpsLY3Blm2F/kgjM4woDD7Zf5lx8uLKNIqs5Xor1UpTDeupxpu5eM/rX2iUTZOk4Z1flJ
Ij6EN9UV7ru1OzeWJs7hmaspTyFK0eVvM4BJTLDWWEo2OYBZEbyQq5wHyfuQB905LIc71IaPh4Nd
qWRT5qQSZ5UOnl5IxwhTTj2kbLauY7LLQ+auTM5rHdfPKGDTGj+dwqJYocY0HMsvDHMgtWhifGJM
AlWa/lfTnIIcrwmL0Ej3lFCyWI8BYpQwGLdBVaMTp7jG1jEK0CBar3I96HdhAiXFnvhLaI1RO+5B
1ruLQDAawzgVvcG0avp6iE/pyX4XX5ga2f0hB+slKYJb7v3dR7qJJejWftdzyXLVWlN4r4iBe8Hp
0o7Vbex25yEIicNVzjlmHMYmtX7FF/a2RjRXcZ67ngZKae/hqItDQjHZxjqXk/ewwb2+JEv1hTE3
5L+l008xc+vNpI7F2figJavVjoeJSVEdFdUQZrk4tJWMsSovEVN4CrtJd727PtAkhzKkTThTD+98
bSqaZcfOhKuFZPfeHF6YGbJ3F6bnTnHyO6Pp4A/ckd7JjUgFZr7LjjASuRGRf26JFHmd9d1HS8hw
tu3UONJnu99aM66btZkfaPv7JKfWVDCXMEvRoLEfTtuw1UiClURRsMm8Rm/MGv4zDMEhpakUgpiW
octxno3/hrAKbgJEtT4RoCaZTHEgaEFM7GLSuKj03j27e11Mhhr0FDFtrZDhF0zenC4bEpzN4otj
bG4xxUj0wUWVJTmD/CoipmZMJdUU/sns+v7qJ4erNnN+yEubrPSRrPfmNFG+SgNAJhsYmxDLKTmb
K4OLUsbxNSVjopfkJWYCx7ZOxrcwQfSUnn3AmD/Sp51cbzvOcZcvD3QoJI3Dyr+WCO3FuxxcMu6y
0YUXAcoP1Jbe9m3mbNM0oJCemCtue2QyFfJyTHQNXpcAJxXSjz6mN00+hvjHSXwnCkx3CoAridsN
XXrAAyZFTHi2r940AfsFZY0TWmDOHwec1mFw3/QEpHNXxQIpj6l9+wP5pfwpfaJlnkE6LodgtB8V
3SNkOETxYSUFRVLCpOxe6ePKOwsA5nLq0/WXjpsHOcYGBnD44e1ms9mph8jgNh9tRjsg0mIM8Dqv
zDqLad8+8nyk2A3Zk1P1S2WQpCkt9O5k7tjO/ExQoY2q+1UZG83Vma7s49U/DFRx4AmzmIzQrRZz
Occr8Cs976j0OnMO7rPLsFtxySnvv5vCK2qVf1zxdEZJcBcUB3IFJF+Djsv7ATsVDIQVw0FcXX2+
oaOX415fACZu/a0lXzOfF9xDpNpjTOLy3Lp1fMLpNJOdr6AVe4gioIS5Ccl352yZK8Geo5XBX6PN
bNzae+myu4pfKVs2LN/dztqTIleTStgBBFgCMrf0SHehU6CFgcnT3XBm9A9uZwXB0p8pZo08o6DD
jDzatI6/M8RYwQwopEaPcWaIfNnVckrJClopsHT+gjEaIh3wsx5iPL34bnnb1ZtNJs6Q7avGecjU
7iQjC+hv7pEyhQkyRkrzSV5AJxGmTsFVW1hLyuMVDWE+YPP+UQqPdKqoltLU9Be+oYQhIEDMEB+E
z17lRgn88b+EhA7LNdnXQxCMv4FPdzIapezp3rf1UQB+NB+llFAYclqXYLY1v9C4hb3LupCRCrdg
3xrx5Tk3qnOytMwhQorkw6+IaXo+1SusRaKSPyRpiW844dqiJURiYNdTjIGcJ+rbVNPbSP5v90fo
UiawTFxxmfx7rKDIpqsPALtN8dxlXR9Wn4SHZdnXifvEj/KwPCXFQLclv8GrC3IZFuMujGNV434w
OOKce/YubJ3v6oh92AzD3XKx31t3YPoO8+p82g2Y8ZfMjH8ilt/lh+i7YcfEWCbL2IzMSg0nPnhU
8e8c5NtoNh+pvXz34JmOzEWmAMD95h/0GUnz/pV2OjlvJ8t+6xHUTIr5GvX9eYjTh+pCDbfWbXTF
1zSfXqyAQl2rLB/joR1e+y64IwPsHd6hH1F3+RYUTIMMHDpbpv8J541p/xxEFyqNIvs4FenBiHDo
0ws89ro/yVzRvG2cWDECowtSk8Edza3nMNaHForPSgDrLpRJ+zbUVNMGwq48VDpeEZt6cZDrw7yJ
PmlhfrlJm/kkQGLYtGmpLfswO4wRTIKy78lVMZ+Q55uvuRjyfySd11bkOBRFv8hrOYfXyhEoMrx4
0XTjnGTLQV8/W8zLMDMULtuSbjz3HLKtpenZA6Ff7EcKJo9IBb3mBtxmkKeaK+SKgu2gWwiheiTd
hM8HGG9YWP+CHtKvJvFAtXK/i5G7K/QRLkEdVJu6YBsMYUHdwMD9OHCRhGCSlH2n7e6Sj5s29E6o
Dawd0T3BXPH2WxJE0MtRPkMZFcD0ZXkO/KxfBYaBfKKyMfia5y3HhDmXqWv2qZfvIC5xV6m3zJDC
uPMpnirzNGF4KagCb6UD7tr5cWRkbe2gsdS0CXfagPY2Y043upZDnTB5ETbbkNpE49DZHmQCqVK0
93vjZBf2JYyaa9OX7zbpcRf4DD57aMZb3pEy1xqW8AdRhBSRqxnEa39NpXvUP+tmoDxJphvGl7CZ
z85QR2t7qhlUogo8zoBd7fg0R2D3M+dYcIxFDbeFT6ZLxDrCstIS5folvUa8hqLqIUv/DKnlIVg6
euRyfFmGhXJNePAoODG3fQ3D5M0fTYhzRFdtnbzbx0H6lx7rnbDiY18PlyVQB8uxaXpFWzWIUzpI
3lOCAI66Myg7E6DcIyJ/6FN7BC9igEYTGN0AhmJnOVc+PEWe9ZSE9jmA/C0Nu27bp5DWuCM6WiGS
Pdoq64VMI3DlJkJT2J2FKoLxp6Fz5QpgndKdj2mvdjM1eoNjZdGsQIL3GsM3N5BCVIxH0y9jTIUy
dCPRZIP8O2DMvneTmxrjl7a8gOPsK+oGAemiIx6pKF87V9IHGI9Z2dCLgv4FISB58mzvkXTbSpA9
dJHNcboruobflsleHafujJghc4Kp/OzTDjUiBnoJq9wWjIZIWwgi46OV3486Ienig0jmtUqGdxCH
zWpkNawFvOZYopvcL6cIxRxjKu88P//BsdNVZSRWN2as0txXjLmZzXKJLYWW/FD/E1Oi9jFvKqhy
XRqIX6RrdxvbZarVSdGn79Bdqkf5r6jGB70127m4Ra2ffGoUtG5UzfRY10XWPVlthtEBdTnY3/Bn
nfI430PjxyinT6BK+qU3UTln1qHymd/qE9PFwVv/ZGW+dDh/R5bPigbn0ITPPYYzi2HUGJhQ1UJL
bUtdxq6KM4p7zwkaN7qQqHMwywGNA9xUh2YweaMFTYt3ybZLhd69HOiZo9RuWBINVjT0dMRTGk6/
aRPrXRf+kSpANTD1x7XtlH8n0yl3+rur0UrWtePrJ0Mm1+bR4gxw/QSsoAlKe93LZHxrBVOzzlBB
L1H1hzHwLpbfgE8MXLHzG0i0C+rEHVWsiOCLkjL8bMqR+7Ro+630vbM2r4XyH3Sv6Xdx6c/A9LUu
JwHyhKTKi8vTjPTLVmRxuouoOcSuOEmY67YOqf5qtmHyWYaDcgPvPI/QjgRL/K1ziXAurW3c23LX
2ONLgmoxNN/A3oRBwXBiQZrJxe9QMkgXVGun5DiSmboKypd5+s5k+NA0YG5FUVO3RUhnrV1KY4ZX
vezC9Bi6j9+yQv2B/JUtPC6HLCzAAEl/WmejxTRYZw8ATGL1NxYohesepbSrF33qp6B+IHeC+WEM
76PAiraRI3/ypekgDrGngKY+IocZtIn/dCzn2+F8rFDagoQyP3tZtwuH8TiOunQ5sICoUIP8nHuO
GsotlMMpfNgBjb7spTUbohXqgFu7HChJ9SKazXVkxIt3CIPRglFSuJ1uRKKCg/Zjl9wHCg6VEodk
Cv9IF50aB293J4x+F/khQNTQQvpvGexNkVcvgwirDQmW3gq7zOAiKpTZH892jA/qkKbYIv+aQ4sQ
MryD+eqsEGgFdTjRQcSLODULOjIpwXey7fY1xsnkkSdawsGShit3wfFCLEXpqsue5zTSqIJ5lWbO
XSnGmzUiICfaB2Z+XoxYbeYEnupufO2kA2zV2aZebawMiLjWyZj/S3JK5LodXjGI9970P2DHoV3e
DSCQ6GcvdGkxAiuLceWsL778AAIhotdiCoGgMg1gFJnuJrE7az170gc51AJAz2wOfd47P1aLlyYk
ayroI2T6BCRGP0yZvZQ5RQFZp6tkphYy6SzJlTvp0YaqG4iJ7GNWdVcjQeskdU50t+79GN4saJkY
TUwb0EcWhN/R2zQ1d4gNAkgHGOM5BxU2p1yAlTf8dczRbmLKDkT2DRuUvuzNiwzOPdSF3IZDONwK
84TeyDqF2aSWXXo/GK7zUvcOmOxs3nWlwyAulJ6RaEzm8He9kDt+qIm+jH7XBY1HUTfrKuyy3diE
yHyWVrKFv/VZoAD91Efg6XuqHX1Il9RoF3gfJndr5U669Y1rLEryF6Ik4R57WD9L56lwCqwoTcOO
1L+EImyenvgErODM3zugvOqH2Xr3lfzmPhokYzlEazeT9z6vkime6t6yKESZBTQnDoox8bZt4c33
gYd3JO2J8x04D01qrZe2faj6aF+Dh2Y9a7sg38Q0jnZ58QwyH3ITu38o22VfReSg9fvIN3nqrUeP
C/wCzDeSVQ6uClZRX6AEAAdl5VqHekIfFKlCdsC+kfZe9TBZGRAO5tA0qmrdikdV5YdA5x/LtYuI
pAM4xnZT+60fnh+zdxfl5v2AHHCMAHQxwblCaWog56y818icDrlXnkOjZvagQivVM7Xgu/tv6Ygh
UU9OsInoqp4dBBhlE6yF9TJjqXpPXJZowbilu8QftwbzrIlhwXMD0a6tzpmjdgjfIEqzrLx2QNVS
08DCLugciuw4j+JU9At1kva7jzJ3axrNlnbmQ9T7e4zz76vhDgVwJ80T2llY6hIMr/HS4tS97CGu
pqfcPwzN1RPudiAUtArE7BI9LbWsJAX0dCI8om6DFwSR5W+i1mIHoMQconsdt8GLORq0N/K/Esze
aNa31up2Eoq+Vek8LvGMvqAM/pYN/c+AeM6E0o0QP4DL3EMnNeZ5TWaw8LarLk7WSwcbnb11seg2
7Wi9Twa17FmUVlPMp7QWUDSvJQdwkG8oou9aO4daFo1LSf7ur6kCEvMrBlsKyF6BI8NWDtessL7t
USc2n1VI0BJVlHBSd9+O4oWg+5Osh6k8tS0QtI3i5zoP4DWsv5IxoeSqySLFmj1pRONOxSVnnqZK
Ds0yFW+jgS8Cbr05wNY+hRQxkecYO2aHaGzwWrsi3Q8DdRzfuS/buWYj9e0hzungD9aNjsTnvEzl
FvWL90GHaUHtnVODwToVMwmd3OYiZcg7oDaOz7Kbo5u6tyovPpog2BYQ+nnOdELoY9vX7oOa6n0r
0bJHd7LwotMUF882gvGLyNbF0lJa7rYiIMBozKd0MPdJ2x9LS8Mix70n5bUwk0f0jHsG+23awWOW
7IrQYZNrUoqOTBSE4oyL6amy9bAtGaZFT2jZ2HlegJkDrxGIozLDcxVaUJ0x5EZbj23LgDh5/HpO
62PZLRcndiuyX8Wo8PQWpuEOWcSjV4BO0qw60LQbB0H9NySNRaqXMk7XnxOmVIYo9Pat5b+1C0Q3
EO5vo9G8DrTttsnUfVed3+ysGr0Fp7ibEps8u9j3WQKqVDY0SilH2hXwu3xU0SqgDi5ZJUa+No4v
3mcKZrBufy2dgMvA3MDQ+ZZ01a1PrGntjUzButzf0B1y3/uG2PnL5alozW9zqztFMtua7Aujt75g
yP6ETH87pcnO5OysltC4VkiEzyxCRLfdLYy9W1R3fR7AyEgdKqo49kVCRyhbK6vZycG+heEA4WjN
bDFLn83FS2VY/4TnnzJNi9751gOlYw5VvBdxfmf0mDevXN6Tzs4RIIXEtUJAvimZHK3SHxF8pZbJ
iE6wIAkBItatp4sdJhcV4xTnIWVkohcIDUPS2T0AIGmobVGMCsAxxjWxmB3NGLRyTF6kodW0vNDY
2zMMCxZazSHZFoCRfGPP4bPbgzgZzP4sACIEri6WsIKuXQFoHX2mODuzfLOKYiIXhh/4I5TKQy6q
z0+DZ3ZAF6Lb0NV3TirCfenYd7ajvlSywKOcbtgkWeHS3j/gh1Q0UFhlQLq/rwzjHdZzcJOvajQY
1f6mD7fj0/oh0uKPTUMjtB4trIz+P2r24TQa/hQs3FwSfhR/OKaWofn42NbCIuoFzAyCqv3Og8ch
oF6Pp8idRz6m/zghoTHAxWF0Sj3eFmyVScluR5sDqCstCdhpluJLb2jcaTQX2kkbcA05vbUf4Mtg
LPs4QhjI9fA7kyx3g1scKrwJf1bNnYZKQil6NelrxS2TgA1OlFvwJZ02yHucx7GzqeMeK/M1EcCI
Cd7yeYf5wV9L+DKjkHpW8GIgRiMbKv3+QZvclhI38yC8RWK8DAAibQvodOgFe3fc6P93M+JtfXJI
XjEz7Wvrt8B04lXw64lYZQKpHOc0+sKjOXN7fEs1s/lBn8eXjsaeT7cwEpuxix+yucZD0TpSznbh
xXGJsg/WqsspdiX5SxC7f2tygsgwjzN6rwOqtlKapyUWN1draGfWk/Dqe2E7RwrHr35lcv14+bRo
Ec4+x4WWyUV/i5+YN9Wqa1P0t8itXgIJPAA3ZZFQI3tp34uR99gTgBhd/k3DNluHSK+vfVPWx1Tx
jpJRMWRRDq9LRgU56tJDWgMIswzgFbBmDggUrgJrfq6RjGWGbG43nZMz6WgQLIX1vFlQ1mZskhEh
3r0+0TzAJY77z05VPG2c7ZWAkgDZazi2Jz1qUPwYVhWe29ZB1T2LfyqI1Zga42QUjfnsOZAnW2V2
zxgBJkt0j7NCANmY13lqnKI4+7Bm7euT7DmYygc047/oTu9IRVk/1EASTSFkNMAKvFvekKtHTQ99
vEM3qJfpnTZxXtJ/ZX19GcGO+uRojpL/SvR1lzinwQxqmWK/Gma6WgqQYbuTaXx2Wnuj/b7++yxz
YUmDV3tS8dYPABBOtCwywAXpEL/AjHITS7uNPPdkm+JAVQHx6AASeoYk/WpfCdA0UQSwdV42WWeB
8jR+tPWNKTsMrn8X0MWBNnPfqfnEO9zAL/mppsphPhroS0cXYqGe7iaX2PC3da65dINnxOE2UHYe
k4piGdJfEF7Kj7CVt6ZNzyMdWZIVqpaV/diJ+EFvGbhKT06mqc6GI2WMjT6GWRzu28AjJGQjo8Wd
JMbaJW4rK1BOdv76/7us64Od9eDdFkJYkNaJeUmU2CNq9lebqwCQlTLT9UISYRJLULZ7DuVkwUJa
5Lt8YhTD6W9W6YWr1JDvscq+/FR+oHB46wafhv10GWS8Yn/AxtCRWNi7vJwgaUvA1ybWrudmSaMQ
1nG6G2rjt1ZCNeLMy6FWGc1gp8IatyQmRE8K8VnLGWAK9sFcerGz9/P2o0Ak3vaQ6G7y+RR01kvY
mFvHxCBHANUW+2y0BCWmcZsqhDl47Ugq97eA0+z3sKTGzQ+Yp03cVtcgy07ovVPvlpeYA9AQmOiF
FiAWHWWs254LOJLqKgsF1qmnfQTEK4uhRRq3cd08EW2BciDVWNyzh/2xC1DFjnEZi/5RTcY2G+Nj
0TKpOtp/EzN+NJkYYZK1uqMBfwW6BMRpeV+Kfm8I/2QkzkNGxSFNW13z0yUBBqa96mLhpNuWA2rH
sC0Bm7OXBAql8FriDIRr3OLB+GfY3U065XNqOZ/6KhIPhlG4c6AxWGB9XYHh14wDmt+pT6HtGw9U
gw/5EpEhhC8g7oET0O9e6d2x1LRLVfCelhBq+N2tXTA22s0Z7XAqF3kEtQpInTm+em6QUoM0zKJL
kg3PoxSvUc7Aq0MhzTSueoHaJfQogg17kTZfKOq1K5WPtzmerqibf8bpQMalTmPsrSbkprMIxY8w
XRtUoojQDsbMTOqsGMcM32IC1b4O2cHdQaKQkRcIBobZlG6Lcnk0SXjLQJ4qZLQ9IYK1lXe3wqQS
jrFdYrhQbTqUg4ArADy6HxySyvjnJRMBTfCd0ahdW7bJbmvU6fdlueQPelMHnkuV1n6xEeywJu9l
QE0b7t320nWaRYguKFMP4eeIyEREiNQs814KUyteqL1+15VpvDhlOSHm3n34YDPR+twXc0Z4C6oL
h+wZV+KDnM6EBPKHakyCZVlIv4RLphAynMXeMq33iayMVMMDkU8Wt9Eey+MOhJo3eLnSfJ2X+8h6
VEtzSojkCNqSLRfmgvDz6uzHLEGtZEcdrPC1Be2clBGBVcBwtceQD58FV35FagFESbxVCan0fUfi
Tcqq2IBEBBE7vxkf/bDaZXF+ilQCNaBNUwn+M/NHnyIkjblV2gEgWEJQNM84+Z58F8mPkijBNbI/
JoCUeebACegOcEDov4zDE45Wn6EBLYppcO540KqMV7j50cFCEA752bwhCUV92lrr86D/3Hzlnxn5
T/GHEIq/4bkQIVoP8DTW5MAD+WBX+Dv8PNcfMDw8JB9rm/qeH/wHdaA1ntnQqCuYqwgaVF9fZ+jA
pXzl3jvimJ70Qwe6AdkQdQrnkfT+0BQ/o3vfex+zeuA6YYUC3VxtuAE5WEiaVEf6ZH953R41Pv0W
9Z9Cb0dV1cOcC/AWBD+Ra20GZBEWC9FH6+SSf+hbyUZ/k7cQdJPhFc65IBRfiGm5BDeYdsPWgTIi
XP6kABQG6yWXMDiG4NFGazva8kh1bk1wV0HrLQYwLfMutr5K616WVA/UX9J4vSna77pAqMPpnjpk
81i/uQKnxP0zoJ+98ezsKv3obfHTAU3mN0xcbrLWXvW8FF2dkMh0JukTH+BljnRR+eETQrIiI0mU
xNq3hvNBmrFOw3idDvASVkxCPMMVgBmDXsL4rBwAupIDQUde7OOZr2XBK0oVo3xl0djUyIIDmPzn
jm9F/Uq3ai1ZSJ9CUNEF23q4EfvyQRZhxqX5WsDlGZq5TThAJ+UflvgJS69DSCzr7/LX6158EJHS
IUIgoAfRwlBF8t1TPCbsNOML4N4j+rqfRmTrQJSLl92sQ98kcJ/ALaz1Hvx9ZPOqGIQ1AKARdFoA
QzqpYbnDPiggQLJeaCKckqCBoviaL/457aZHYwZYz320rvdMYYQW4PRhjN8FYb5+hRNsQeLx/83J
GniSA+pbp974qcI9sfBgM70anlkhN03hwomQQsoOfHJ2v/ln4TDqrM8svkpnDz1QzdaPNwLa61wf
suy3JBaF86soaWWTaWd424iMvK29Q9/El0jjUdip/bwOmSNBzRKVmXe2S+FSq+zVG7uS+9OBkstQ
nDeBsiUX6Gx51rYogs8FNnjQj+7GVvZGdppQtIEZVUP/WElOUuv/Zd1Qx0Cz7HUMnHMsIyAfDJkU
JsWyfq0mcewGU9s7HfVrg0plRv85TyHxLlF0XJora9WPwV05k4L30aaq2hsLnZr1mR+uWUILeWUB
f/csMklG1H13RXQLYxpPZvw1kuYa83IJjWnrx8VBP6CNarkhq5u+TX10SbW4CdqKoJ4IJB1VUSYh
I3Cj/lwn5gvkx27/pWIoRR/YxDMsYRG0xC7I9cim/EHeoi0GWyis97pyBFyT86H/TSxAeuUrv5uJ
udhI7IoGyyaYvNQGkv+jozuu+vvO+I22pL8FTSCQ845B4M2v4Up/wEXRZf7NNw3KegMZLXetzyJX
17kSQ44e0zn643q7R4wq9tWbgrycU+m3zZHL6iPFf/HqAtT6KDboukvtJdduKK6yLhhvEAT2gQok
bUJXOibFx4l+K72ewGeetmspWBZnBXm7EUcMS9mExEn9UU7pcl801XNZQJURBHcRwTVI4p82KR4y
aJ/20MhftFFvq5rdUwnMgzddDT8XtI9gniq6aNjPxtwdU5+X27s2I0yQLxBhPkxOdBsTSAgpIqxq
Ab+2DaQgTOFusAw+l5TZRQmma0qfi9tm9u0vE6rHQcMI5qgLiBDqRw6iaVX+IYbhnlbKBiIYPXnH
vD4sr/ls3ghEDsVY72Hl3hvussuHZZvYzJMMiboujGRX4LO6BmXiGuBxF9Opn87CIUKcE8qa6Qlx
M3zYAzuF7tSpnY3XuLTJQi8Se7eAQmvSGbwSEJn4gmrrvuuNr8GhtO9a0d4rs41kW7DqdkOj0sev
WPHJYKhwYjM6JkpoKtrp1FdQBnDTkKLfZWZA1KHbD2VJd6eGkNKIuLQFMzwU+ArqEng+jxL2ZP4z
gb02HN7kaZb09zDuA0YehMWmlS2deg+S3e/aAuHv0g50f6wm2hhxcrX6cW8Fr1aqvylVXyH9XHcM
j/xX6eTbGrjQkPv7gSOLdB/YEcbUXLF12Y91lF8Mhm9E69xZPrD9jkyZOtCSoCLAxgT8tq34xgGt
HXZnT2kDP1hTWQXZvykjk/yMYDK+cPvleJcu/l6fE1e9SUJPciJMD1iY39fgZcUV6WEdNBDNcDQU
EX6JAin8FQySyROle3rwl2DJiKcndph9GxpQR5QAUuICNEEBCDKZ3+k0DlBAfPTybN1EbzNBFQ/L
3/bNg77dHspqJ7AvUpU7FeoKMvIiERMhzYNDglAXPykuFNt8Yjd4zHxkZUvaEOwXQ/6h4AY3gQ0G
JiLjzICJgX2IqgP66mu3CinQItbc4c5pRdNIqI2Tx9I01bxHcXdd4UNKQnLcJBwMDBzQhCdsmDCb
0fKnz2D2Tr9NXnVT0qeM3hJEtLQUOFYloOkw/7oetp9eKb7FZW2jAVry5crj6ZfJuw2nS9bg3MtE
Tns5RD0Q4sSFZSSG1FVaywOqY+06ddxiX1OjPWR2KndjW+zz+c6tzU3R1o8AqLZiuc5EmmXfboLi
k1DDWsL1WIC2pQi6HCgTdY4D+nP8E3XLT+pHWzYgz6yjpUQAFpXplUj2xhEFP0DRzKCFZ0zTESUz
ovAUqGWzBIB22S9B0v/lefSetdxnNC9WvtvBt2VNziptJziLy6u+nnY1vXDoFkYHQl3t8Vtq5X4+
b43ZOTnK27jwhZluu9eHin3HVYMA55EkcHjYj1EfPAG+PGncpqigmQq3QV1cULQFLDBsiUN6xvE5
yxNzZh1bDrVv2qNFQQ8luDSe+47vV+DyTM1wWHwkJAWuLE49R8COxxMDJgR64brEH4FpCZ617RhI
lyrH3CzNC8vEBaQC3hCqPWJf68yjl0FTNhXiUhJtg2A9qYW5vBn8P49rO1R3WRa9spm5qTDQDhNb
+ppigjXPgV4YBR+977Kh4FV/J26grZYArlMx95IN4aWK3Oc+UeG2mtp3NhSryaszOWLkAgGOMney
Z7y9Vpo2orNiq+pYc2iScxCAkCD5xAUxXQbArnEMoPrx10y4QNvmINuXsYVijfdivePLR+J4HTd4
3CflQHuhB0PE4UDcA+LyODrDnb2ghmM62vjA5+7BlV3zvQ7keNNPKnQAFKBjYP7IWOyHpT2k2Ym2
8kUN2aXkBA0M8Fm8EpJbiOLd12bo4AEddWyonUqAiQIkuhNovAE4/bCZ18y7x5KUw3JPvaUjAuHr
ICklCWjH8S0rp6NdfbvOO7+amVzWdlRbE23Rg3w46lVkXfRaIB7Iv0K8QlBNmMBjs8Uw02ERn2h9
LRlHtQqOI+OBpVltTbDVrZju+TSvOhwlxKDosTTBczNQNPHQlrHQSurRzHKWDROEv1wW/Or3wt5v
SUMbAxPnQBACnd98wXKedAJllyEki/7Rbd70naXzmUM5QMz2y8Rp3I0L3qyPEPqkXBDquevmmjfy
LkNeOF7Gz9InH+q6iQE0L363q+CPJEovkS4qzFOK6fHF9IcWZWYPZ9nm7bqK4J2hPgL0DdhaPeio
KqVd0PTxxR2GPbtuCklAaaq6LpOgvLWUYxjRuZwZk4ws52QLopRU3UXTQjkXFLRp7qnm35j03PDn
aefv9bMMoA/c8LlgnMSlgW5iGILhDe0zF7SUAJbeNcelA2fkhBSBiip8W8buuZfhLe/yjcOXh7Ha
hSrYYzfBQcXlhsbL1c8cxsi+HZt55B5OIPPJIBynqL6fOgbsWrCMNARdGnw6iklQSEpyeUGHa6XN
CrMB64HSrMmwdTwXuBT/IRkLSstPFtjQrP8OFchN+mRkQpLQjJ7F0QuKnX4RhHm5nd4V413rh/Oa
dBVIlfVAhmzSUvUTN9ky6LcJErEPxac+3pyiWVhrbZdsNh8eNikgEPDuhhSZgiL4adrxU5BAF3UO
GkrN55qjGZH50JBkU5aLeHSpISXDUwd8fpz/AfkAHT8irEFrTnzqNITPOQTWmDQsK4EJWVemUBds
+722emZon3KNcEzjJ4IKlwhVJywgb8g7/PmjkCe/9gHVxiAmC7QYUb0EafLkxgAmSF20o1IUcAV/
VFAuKOvXjCxnwmK1AuyEYZosjH9zmYjRFtydgp9e+DvRib+cSCYJdbqXohZuptFVZmDwhXnBpZRz
v5/oPPJby042aY3qRfqEuuhalyKmeDzUTa6IluutXt4FYQOd/VfpeCWxCTiH9XIcexiDp7naOxpg
x6Lp8CBqXsmE4My3D5PK9hYNmCz4Pw5smTAFcgSespbBt0FDVWcDo2e/4E4PihARx6hPKaG5teTP
vvFvsv5GpfuWOY8BLWYslO4vLayDjrT1oU7MgTkurDgib4xLEXLYjI2VZUW9GhGN7tE09h7tUuyB
cIyTPxCPP6J4f2+UEVMaAqROAxq7ONbNj2qNdWAne6q49PbZf2TxPK3h9uegQI0ViRBSDRagBdPD
j4i+D0SAE6Y+hrjTqr61i/HSaes478SKBG0GlMljDXcsD62zX2McPngKHVSl1Ttt0m0TJJve/6ON
P/OSEj5hv9WlQvi6eGi8B6vlz9aBAIeZKtrs4rHHMhsufGGV3HJ4KoOUkI2IttXKxLfpA5GE71ZU
rCsjZ77Ve/aJ5WIGITzSfM4ZT7MHibdlVTkltgmmEIQ9I7v3vTnfL+rCFMNTRH1GmyGOk9V7d9rp
UpGJjGSX9DbVf7WXENj5yVtsuIgYZ/uEos5MJbWgya8PIDuAQE1vYV3XQabFMJed9tFozF57Zokm
xADRTyBWJMzF0Buzv9e7uKuCZOu2/zLD+BihwilL++9oOS+Oqk+DrZ46p3rpSOJ5FVxZgX2rhhYw
ERViQO90AiVsIEbypDRnRkxlNiv0gBvTSTbKmPSHq/FxSHy1sifUKKj1VY76yNQnsNqt5PrSGu9k
9uzooz6qLzCl7WrC2DpUr8IK3poE65YJE8ZJOovOcswZFNHBduzZK4hNn6d8ejNn718M7hID9sRd
BtXX0MinJMmgH2jEmw54lZfd64BkKeSz3v1Tae0Bfj4BRui3RjRv2RQ6hB1b6IEkqgMQ5evgymzs
Z22GZXKPl4fscl12zDjgPqkaeIZ7N01UmPCHPV69RgEg4qXqsMr27IegaW6UJCXio/TGqDKLSdJa
bAeMdPtvzNBJVA9NVh9j9DxDXE8g35VsPkEJwdSP/E7AmFU/QoXdAAcPI+cURjX1JfA/CT06Va+b
0GVihHGQyZ6xJ5V/Npfsjrig2qvBBJ43H7tKnsxGs2R5fyKXUdp0PAZUEwhHgHuRXjcQPGwUeO6B
49nVzSVNwB51Ccc6Uzczmt6IFFAtQ+vYWQK5DeuKPKDCxiEyu9IBlbbOQ5rPmwDO7lOD+6JH35YI
tdJw21oWh0xktN8Y3iC+AZhPoXGh48PL8DLyaKuy7mxTvRtmxhcv4M8nitGTmD5FARvL5NFozYdu
rdNTtwD3NPRshixi5IoUGpLyeEc/BJZpdBgiMe7jjNpNPJnwcFd6zJ4Z17DoiOH8ZWs2JdmmSEDB
DdXPtCBCTsxiz4xkTPPOUtLapG31HBP9W/n8Z/LbF51ItWgLjRHwfSeWDJVSoSdUnPa0M2CWgpjB
AwbX5e7ZbtVLE9hgwMFsl1CFJG10hzRjswFPll6NTM0rHeXr/oMYvYMOH6fBBeo63gIPHMXs4vzc
/tOq5z+II343dvOQiHiTNbzEooBMY0zAtjunIh4pg3pQO5aSzNBl3FznhD0VfrpKcDc4DVisZclO
U5drkuYSUguM6SAiRO48jtHcGR+dMT0JISgFRDVxqNffISYNka2h4r0rQs43IBU41Rl2Cn+HeRih
pn8LKVGxbYBDT07drJYMRFhaiocgmndD0D7KApkQMSt5doxs0/UzlA31k3LNHKReGj3EnebkUAz+
1lbvrpcKygRj6F562rUU6ext5qRXM8nPbLGrI+DdUullycYfYS6fUbac9XYFj7OTUwzoK8WBTFnI
CNIc3Vtz/JPGjBCCLw1Wpets/HkEooOkPb0w+DVQCjfBUg85Cisyh2Eb4NzOyxq1goGVJpBvA6JY
6g8x+nTwlnALHwO4JGV+dj4R/mSoL8csAVK4QIrKyQs3fkgLu6vT+yCMv9oSnXTTePRwJDYxTRMh
jtAG0XWpcLcB6vPRgl5xAC6RWcH9hGMYYy43hC5Dr/Sia9M5I6KzCTmKpjldZMb0UEIt2HJVtLUM
+ulJ2LSHxgNokRL50Il/1+YnUOKpoUiSGCPrakN6CVBzVXrAuhqLV+rfJ1BVA3WHk23ipPnTgKIg
UKvEf9DVhVCIo90XFys3Lj7eUJ+pogkALZHDJmH+4pnLvVfBzOIkc3YuGr8/A9MOHiCyhi2NzFbl
dnKLfI8RdhDkybQwFt314Alyjd0sdSAGppCCHY1SQLIj7AKeXCxqkYDSRDKu25Fq0kiHTCpkOVUY
P5IZXBhu2SglEV23HhONXhzCHXWZdzNAg67NnpMle3Pc8qfB0q7Ktm//KqOO4GYPHubYtbZtwCPr
t1JnmDoCKOcEdvTCJDcQoHITuXS9CCzAHD272qOW+Xs0cWbQqIYLbXg2xr4AMN3T+MUGG4MPjUn/
l2bcycrVn8KYXmfYAg5LYkKVVUAZ0DSgUcCElUl3CrRghk+zayD/63OpkSvlxpwI0jXbv8mC4J+V
255LtrGBKGDT/kfSeS01jkRh+IlUpdBKtzjbGGMwaW5UMICkVo4t6en369mbpYbFtix1nz7hD/1b
OHmvuUfB7aWM2ZM83zDNunYlGM4gQ2C+91+lg/64vqFF1rCrjWMZRZgq5Na9OQxv+Hd5D+Zcgpm3
oPsb9ftkjH9c6b5FQfMUKbxvwuozJK0RJFHtWLLxTPTnVGs9NN34mwg7gOszlv+irszGdw6cmZyN
0Ou5Eb4V7VRvXbqVKz+c/xpZl+908ycAdGxhOOkENYSAdtt5OMEUTrdPwvreCxbs15udQ4lSleoC
AWWHkNBlDs37gc7CZJEk6tlP7h4wgfqYaBWEMj7CLrgHpbJuGT6aOZiM2rE5cnrayoV58myEnYLh
XIX20e/xluvrD9fHKiiw1VFHizJwMRMD8t3QpPcDsP5D82Igj3A38Bbh0n91cvFXBSYXaBoUd0xV
sJtTJDRqQCMWbp/uqgNeKQA7LnG66YLg5mH4vCmRcQDXN6HHVsFhEsTBFI/rxhqpyFEn6opQzyRA
QaK7bgIVdnt6PSnuQEvaorg4Z7hL69FKOKL6a0IEC1qOoziVb3mG98BCmmRSRd4tDadm20FlaZ2N
PRgrC0weQ6JnL4DnBTWVnsd1Qmorj6N9HJePZeb4DxGd5i9vkiclrOuoghaKdzkeQKgmKxuUEcbX
75JUOGvkbR5nuYdXaJ/wrO6OuQ9hqZv8i84VZhMaUj6Cp5+dGdz4WN86yVQiKAHQ1U51mh3zZPTx
cQCefxrkdObc3PYMk+JpYQ4RnWA6M2/MN3lXbMRSEonG7ZxbPZwDOpTUormI7sF8kmTnK9tkQwJ1
psWsmKYp+96aWkYDtvWhYAuj7Q8AgcQzvnfc+bmEr3jnJWg6NmGS7vrO1cV2G6lLMwpwKTbMglJB
SG0SPYKasuA66EbYMk0PdkH6OiVj99Y5XbtLhuDXrfKPsnBoFQRoJyB/mLwEVgdyxjKBwgxszLUL
xwZwM+Ti37mOMQsfxmk3O1519kbRvQB/po3PwTv3U8s7hPEWmInEENNcfgwwLLvEj4uHdI7SS2sF
LVmmmKx+4+fz8hClUBrgrRGeA8hSpb2geFYb89pq1LwfowBB+B5jhtCWt8lP5WruBVj5JEaaLXLi
zaCSYV/ngX8qeKJHn4YYSKasvoYVfClRAxsXRfqdOtL+S7Sttp6Enz+1HbrvjWM8OnFpb42+DNYx
VubgVfP8GJcPaSPauxS4+DoZmVNbkHlce6DJF8PMLiE6raopBpsfInIoADXkCXPVKnPwWGvcu7Gx
n4dQVcSu+QUzxxcFEw/gg/WnyNiFftAcVCcPjDe8O68q34eqfyPd3fsIfzB877aAo95LV6K9AAYI
h3HhnYyQ1VNAtD0CYnmSIiSzles6xManJZWO2vqUjN7Vp/s9JfUGYN+tT4FuWFA+kbnat3kDuIIe
v0c3zMye68Ff/ysLE+jfOvDo3qUxSux42Mj53F2LckGJszZ0u6i/Ta7zh1V8ciHSILoV2Pattdvh
S6npUE0Yf7SJs24GWZXMYqddAH7J7AykHWug7Z2f3UKHAb2lewOZfKi8USEajC9K5T+gzocuoi/L
fu8XYttN+ckqjDFcGS2clxFZ0oFDB/307uj5QwKtMaT8hrpsNdU6jPx7nw+bCRCDbw7AVRHMJglI
4w44IqyYLShg49ENFwKxJ0DUAcfd+eGQlRtVAHKzJAWTLy3Qs0kWbVUdJ0xbFSpARRf/sPAgOIzB
cizsyj9bBZxpM6IrOCVCwnaui97/WyQ+w4Ja5iYaWHWdQbnxU/esgikBbYXpl2fKBOhWO7NXMw3x
cJRrnLJuTLn5UxixGntzP6WosS4jcXoItkJ2YOHhvwVU1laA8EwrN6OfgozPvwRRKkhIASVSYZkL
UbydoBqiHt4xdiFhAMzPe+h/jDWk5Um56zJkqjwgciXHhKOlXc+Mxv7SOlBM5Y1C0fiYdn2lrcyN
+2zK/0iw5Q6aGEmVXn3TubqIEUSqPaWN0V0co0n3CbToajE2k4s9cAi70pFUWXZRPJSzZd5p34c4
i49jaJ5U3X/4EJt7us4kNbSdiypCVL/x1sIBq2361TXIfFKEnrrdL9LXDBZcyKHbBOG5ieTPItrn
yBTA28glTNe7U3kD/7uRyX7pk68xtm6KMITumosJmNcdCrqrAvk9w0d8HwqbM7rAD4tuN5j9I+oF
F9WHr2kdPcUVRjJq2Y3IGs1j+zb3i0+W34S0mosH+EfvcoJBUo/9Ks1nYL4QjSL53StnxZdY5+im
GE35aiIuAxAWKG3oFIgKAvFRafSpVPxoGQA2K7g3UrV/m969DO70EIgCgZ7i7DrijYYLAaewxqO0
8xcnQPVymD4rtM1qqbWAs2ePTp1JJzIxdlFfIP3Ch3I3yMF3eWRt9M9ixOaqnM0XzwYiFeBINjvh
GUgpvo+OIqm0s4h5IJVtb47wrtFjXMSd2UAu6+PyTiTVcxGLHfowm2Sod6Gy/naOLHce7twnKLZ7
YyE2VSn8Wy/YG1kEXzs7CCUdJDlnkCt5SJukYLLMYBNzU2ZKPNcphR2DC2eGTDWab3cVxSPKU5Jh
xRQsq4WS0HaHdcJqW9JlNbb1vrW7NZBycGaIY3Ymmf14F3VIYHBEWZ38zCUGOWEf3QVwamOPonZw
ry3lcqriDSD2nY0PRSrsg/CzJ6uZN4n5a6FNUOagfuYJUhalCE8bOWb8euaORjoUe998bBePO8vF
WOqeQeZTUebvRU4ZNcMLQp+wj+ESoYM1y2ZTpBiBhcwo2vxs2NNX7oJXzp0Rxku+kJlMyyavACIq
w9xMzQJX2t3SRb/ZeEVXgOgY7dOGaR+ChsMF4LP2hYQ1NW4jKRigieHPaFgPakqf2ng+0Aw65WO3
94qZ1CAaYWhHzHD1mxYh7UG9G2V1kmZmQTtL3+eSUdQUR3c2Q6cgljATcpoVjfXsmhJN7YaK1DDP
jH5vdVq/10EC+CM4xqxvt0NyOXF3VA9b/QREaT22pguEX5yFaT85nGzZkn0kybJfpuDSogJsBNN+
CL1NnssD1o84ZCIOYNOjq6y/Cz6OIDxnhl+Zw+GdthDOkU/IU5pS8/QYdPgo+WO3Auu6zUeWyNgv
WzUmDyJKvpUTkQoy2FmbzvSRt3LtpwoxFPOUxN46jdWeGQnaLpV6pW1/msyl2CwLosYtgoYrwg/N
wKLZjDQdrx52IIfENe4dC4L34D5ES/64VMM9RmdoKnUkVumY74Rto4wiaGs0uKXXLrO8ct0DPjdr
tReE4Dmt0BmxUvxFOvC53QAJGhbnxe3Q87FC4oJXOi9GwtFhij7fDCak837IP8U8XS3HfYsDd22a
8Uvj+39n19yFyOkd6X08xbXzZJRZsI3Tw+xqVZ6DQ6WIfKABBLwkGYreyoCpDSK92lXApKixXl3p
rG3AwsAidyLFwzWdN27rrDNn+enmZFm54oKjvLWqmnplS3GYquGQJeGhGJAxs93POHxyuwQpFzO/
tr1gHAY6ufxAR+G76o0TV7GMWJs3Hto/LF/+XQAdnyz0ZRgjLdOwNiyFyDB2nrW5tyewyhRzmaR/
k2S4ify7Qr3JghjCcaBudfUYkJo3TbtyC7Ex0K523BJb4+9YUk6jePFPuW0uONnsx94o4LaOBSIB
w4asiUQ1QLEl6ICbxPXv4mNEbuj92Wxtwzg1U38Qmf2cocQ3B69zj+G6fOslrXG7/K4X61SBzUE4
pcnx27F3pgHib5zLNd8rrRTTBQ+EbHsKUEOP0X2lKWpJeKrD2G74LoMrcX+QnXZC3cU4/SLAti1m
ASIeRVWsAUNLrez+Z2AV13W5aQqKe5d5dDY7qMCZCQQ16Lb6ZqYOYCbZINXTvvHDlNRGUb/LMwnv
vXiwFD0/FfUs+bhZxZKObprOMPE1d5Wthy5dq9+NKe7SesD2Kpgg6IW7CfbwDjYm36Xx1UYM4lSE
ar/pHNAcqginaXdIvXgXyLpfO0nTnEUPuy9dftKlP8UIfOqn3C/Oc9X7T0nRiFMi57NkrOZXkVwV
LKMgrV7clr5eXzaPWR7QsZkkg6RM0rp2a4Gp4vicVs6XAIdYdh6G7gXeiLWa/KvAaJmhMSAGuxEI
uy1rFJjWI7qDdtPtmMyulYi/OwMkqAPyhTxxrOkTN5jcRQuEdn8tZHAfW5Jj0pqxdB6LcJ2iCuAy
zBdjSBOpN4Ho58egtJ6MOmGiyYiw6btrPbnrViUvedq+xlJ8N8ZIFmrZ2JOAlTan6LFzzcsYhTnP
W9yPo+7oDp9LANCATgQEOagLPkcwBcJUuAw+xol6NzhLOvdJ5B/6CLxU5xr7PoanbFQ0L8Rz7vvw
5B3SAhGO092kICm6omI3oeiVOrQnPAOiXygg6zkvQVM/NEW55rguuNfVxit4UQHYkMKQnMwzoEw1
8OFcnwRIGikU+97ZtAnw3REPsQXkZD1QTuQMvFJD3NtZebVx4W1aE3g6HtmGQP0kyDdzh8RfUWZb
FwnRHj9ruP+29UZbObnFWVu9RmHzOxj9rbJywJMelyEJGZ3nnpO4C7aoFp7bbrSYLimO5L48KtSD
QbC8w9U5BfHyAdgNfeBUfVNwHKplvuZdrFbmIN+EXH4qn/scJsFjO1Rald6St6xITbC2VtN9GCKI
XpEFubkTPrt1/uwY+WNgpwDD2l2GIM29pPaya3dTmQyAk2AHpOfiDQs1yNIhFM8wL0QohEGPvwzX
1u8GQL4d7afJYzvU3QKQMNgNwKoYg0Nhcpf+NwXC0iCfghpRLhJI4x2eE1W46WTzG7WDs3PJIfII
4U+jNdZO464yshIe9i43fcgdKoCTsohTkcmj6cbXniJ9Ed7foC/WTgSg00RuV0Xr2Ac7F0wTM4U2
34L4gAbNaF023OdZOhsIqy8WlRuKzjPmLPZaWO1pDItr5hRbFwS6zvpcOJsyyHZhZp41rsYJp9W/
w9MBkzQmb5aBqI8DO3ZZUKpS8lIuzZttA2mbnZ78LEJCHjOrOWd5MH1jngws9q0cuqObRI8ChZ4u
rBCVzvrfJhj2wdQ9Vi646ICexYrztWFV5vsksD+02QfFHweeIudp5AHARuM/0+4lKq+0WlLSXDE9
b2zqySlba6gHY2n7G9ALkc917/nrwvgKrNcF3S4ine1Vm8TWWl7ok2QxUZYx2OhuOKcvvEK/f6Co
aDJMpr6LGWpfcSgKAGhIYSSeQ/WF8P98UHOwNjkcTO9+4jdAC2fiS7L4m9QyEGNBPO2hMR/03etd
n5v0VbsYhmNw6vx71ya76mAICkB1Z/2/+BKx+8h/i+Ggt01gaeXlX30R2Uk0GqnSVYwpRu3DxzXx
Vsq6FpDbSgAf37YXnKLqyyrQzkSg2nnj15mNxqOLmql776l4PcFcUzxBzE8GF1ptfUm5u1lQ4/OJ
RxFzat6WC2DcRN2L5lhzqLwXJ/rGVIvq7hmsF7/ixhocVJnAuG0+eAxqOHCy5BcpfR6FHmLSX9CO
D9PGHd658CjONr3x7kUPqVcd+wnjknJbTSjwZNveBuHY08hFPhwrZHoYUuPf9L7jj/7/tDkHycrd
rvmlfiy9OCPy1iznf59yHhXmoqp+1YNcrh+oDLDlXUXWoRsBXBLHAxNefcv0o+NKeVt9JvADIau7
nP9dduOLm9FsrP6H7PHFphzper/5wTzuUR/Y4Th/9UGE5e+E1e4LL9Yv5Ie2P9TrRy/JLF0V0aUK
FwZc3wYdoR74x4g6+QSun6dA8+jUlCFUbvOolyMZR0Nirfe158ZMK7dJCrkWRM+sHwTvLuBtsTj4
qqoj+bKPvLGWdZZ08nSOlDbUdyRAMqa1iKQ1L0n4Z+P/7ymp36d813dAv8gYQcNMPyOHtruQXyIh
nuBxJHkfFl0dNke9MfisheqMz9dRSP9w0yso5BqtvoLKgxVviatioMkaaeKANQyRPdsK/lpWxABy
Gn1vjJmWAWgTfj0wV0kWDdz8HvMZsNawsqJHfQ+55FiyuaJA3xB+o9Vm9XfkQfMvABJ6LWhrdkM8
+sGfYkDcuUdexom0aFdINphty+GguQs55xwJGbeMZw0zmVOq+Pd+itOgndsVGe+DQ/DhJQVbI8P8
IyK34slxn8TwnsvX0XAA9NM4tTAXCV1abOnaD+mZ6/ETIV4vhYzLl62kDeIea1fdeHExuCd+wDi+
VokJ3xSzEC590OEEDqbeEFxLh9FhH31Whf3UGe//P+AEG7o6IeXm5TFfSeOn9PLg5YN4N+351M4j
o6LXycqwSSee13UP3YmHwYJqZxhiLQYmdQtMCahHnNz8MkDKu1XIL7INZx0omEk5aKhZZzUA5+fr
O5zWXvjZpI9jdM0Cpjez/dcUpDuWWT32RIdYPU2AkerceZNQV80KALtnzIe5HvAU4fGOoLJK1C/R
DCwQ7lw51n0aoiJpjwx0R/XRRxZIJYKF/a2fcjN+w8D4ChAmLOyEJFf5F8segrusB/qdexXYF5j7
TLcbE/QQndFEtR8ijcJ12FGNDu2kKPS88A6NRbiUTGXRtvnrRsNNhvWDUUC6LUhM/Fb+Wl3HUN4K
/oT5grhXTb8wbI3PSeTI9HNyt1MFWCD5aarqmd4ZndVivjQ1s9qyeVEdg/YpsatdU+Vv9eT86Ukt
u2S4+J48jXhsMZZA0KduD+5sr4q6wEExPsxBe9D3brZmqD6h9d40dLc9ezzZJDOeATy0KNvHzEM4
I0WeSI/Zs6A7o9awDpTaVYX/ojf04ERnW2TIAdcozsbTfpLmIVXi7xC5f3o6qRoJsJZjc681x3ui
UZqYatXV6jUu4idzkn+aNj8EcOlIWVMc0/JcR2t3ZZYOfZMJPHvmqFMSWg+paR9J459D27tli3HR
C8mixTEELU4mRnSkz33QtVEZjRedPtfRuKaBvNaxMpbmsW8C1JG6E2OO58GQT6JGboK/Q0bpCQ21
cxw1+07VBz+Rt1gzqwobDUPbTa5aK2Yx1YtXm7dOMTHLS3VGHOKo0+0gIo6WxWvtpReq+J4hd7cv
wvithDkA8MbrVumQPNEStUGmUfoFTvvVi+RbJHTh6BXQHmZr9liAVME5C+eXJkbbvxhvER0vK0fp
jmHrp5osMmUupq/Ge6MTG8Ugp4wb3ISciyuMN8tevmSaA9aAauByhKKeFmp1uwucH3SEWp6a/TTX
2WNC+O2D9JwzY0M8CbJ/Y35a7vIbus2D8gIQjaq7zhysWSf2NrtvnrN3ZOhWLgJvYRvfu369Cfz2
uPjLKkBsryopdmfnXHbiVcftaAJKVdPfaUeoFllKc5m51HGQ6jmpxaFtxyvsKcDaqfhyLHX04vke
kM2PNeSvZmRBBsAAemhwvBP3cUOhNSW0R5PFvNh0lcyyvB+8+uhh7wFzXOzrmJhiRohHkkCm/QGI
13uZmNeoNNEgaxHPmI4UMGSPzi6vs7doqf8O9XCJOgNStiI+2w0II/SGR1DJ3KVeoBnp0lQMlIZE
PCkMKvAQODU5zpqy3uh7YjaYti/52VXOm7IxlGuMfTVFx3AkxyNLGOPlbTHCnRNG11w0F0P2p27G
oQzBrKIn2cxbVFWsXRCNp4mTv50N3P64iYsTwjMJY+qkJGKAkewWPkrUw3uYNnCK0wVj9phe5LDR
zwGnLNoaKyLuevInbLI7JGH5aTYOEAftK7fsPa9DGSaL6Xmxo/Qtslzjk4nRgLkhkGG3T//UizpM
9fDWmyEiqX75yXjtfjbng05m68I6euCzUrYmdhw7BPI2grwblw6qYH/ZqNI99CEN9Q70RDzWbwj8
3yyRbFO3+gpnY6uzjjbJt5VHl3LktgjrbSZaxCFzDx2izbSCyJadNRVSDfPJQ/ITvUBjzeD6GGTd
rRDTc+C6T62wX+spPMIUQ0kNM8y6wWLOqM6dEBhrcWtSb6QrMGT7yYCJafriOMX+qq4cnKwWB0Qu
yzps+gPBGdEmo3xxUVeZZHLwzOzRV+kL4Ks9wf+X6Sx8ItTs/IVmQZluk7E80WnYhUln3DnJzP+l
QeC5087MkgsAZIQLdDYBKWht2A46WYV3iB0eE3EP0RcUVECo/sYZ2gNZi1c97XlHDVu9oHwrPWrj
76ILHnJPoCHBDIg7GPF5MIXYeS7SJREM1zAickjAqqK+V0N7CQfxC2h7J8b8LILp5MT9Ngx5/HWy
qWkl66dXtXTqpjC+ehXjD9fVUjt463Cj+ySkzo2nXaaF2XPD/BJMNxHxM07e5OB1X9sPZpjuGpES
zhMw4Dawy7ZVR+rCd50Q6WQ34xBfuUP30S3LBbFLeAF1ew3qcJu35aVD6d3xh10wmPt2mnC1ztNJ
L5oH6Qu4kWxGt+w3XgZAJ0JbUBF8ENI9NPSopVscZdM9V8GyhUDm3wVu/or4wh5uxldgRrDYWgt9
tcGEHs+VSD+hAV8W76Xhf00Jnf7asQgrzR+ksQ62FRwtJTfSBuVPIk+mt/EcHyWqFEk7DUGcqTrm
SX5WgNG4jotvoiRm0VHm4IxaU0/ztn2IVwgZaVoxOUwyFET06WFVE+P0mnN9QqXIsg4h+mbQ1IHW
SjTaeS0AdzCmZv/Vy/SPwbbopmgXjcXWCvpvYHsHp6YxT0oOsxxiQfIighEODOZuSfSuIlQgfUjr
OYAP3x9+SvKqRowoIqr+C344lSveRfog8IXNUFbu9F+2Vf4acRSUNUsfOMVjNGA17IBKa1p6JxR2
EKdE9EkDB6SUecvQmNcrRgeXhXNVu+slAlUQupm0xnYAeR67tt9gc/lU20SPNsuOQ4z0iAQhXsSX
USX3II4eZkVpltV3IadGEIAXFmhtZbTcrBTXnTj6U7YTluby0GfZXsdoQwyn0hi2Ma2GhJqhHkjY
i16+Bq681nbx6BvdZxM4Wq8UISRnXVnq04/7X2t0UKN3v8YE0z34n0nQr2VBTh12Bco1i7+XWb7D
KQsD+fGnzKLTGBCCtNgToQCQFfZi0cbwza88XLbpABc0xZS0gu4oy26zEAG7xjga9MWTwv8Yw+Qd
uCKuuSUG3PNTy0OMhXicfcsj+02fUWo71FH9zpTzhae6mdS8mbr6uBDw4REu6xkLLtqR12SGzTuN
5MJ1+OYvQcpQlIwgJclVE9KmqXEmA9gyAAnhB4+bgDVkWOgblP6hQ2mzpnTyZnnwiWbTwmpLF+tv
7UEJoA6A4tp+LT6Si167a+LkgBnmVsn+6GtYWuNWT0IHCoMmG5sCAc9nvSJZLtu2puNo+pfeqA9e
Nt9Xmi2Xob6F0HLLG4Wc+4MSh6jq8Xgx6aBgE3NXhormdbHXh8S/JyTrj2UC6+Wlyy6WDfX+SNeu
tkjYC56yJKOp8/QQpN6nMSCol/c/GBPQQlsQ3LJe62Ew7qKhAFNHb7BbNjT7/5aGVSGaN2J5jbSj
00XUm67/VCa60oVLLGdEOKyke0Xl+GQGBVhEC5OW0nq2mum0yAAPtAXTJaTqg0m9eoJ+d2BhMt76
Mc3yDuwTU67Eb/7mhvto44rBzXkLJOJStcrQKkENIw/EdrbN7aC7VYVXsV2Zcug7aziUgllpvAPg
OXpR+exqwyADLmSkshP2svuQKGKY1A7eXOCNaJY0KOANTO4bPJUnU+W/tj1+G45BEdF/CanFOQq9
RLEe4OXNaJ2EI/5kU7bp0C5rXaSTpbYsYkfW1AdYRzUxOu7+D32g16qWJ9M3dmnVr4aOlFp1xZPe
JYsKnpYu/03D6TVS3Y36F8jgfC0b+2jOaC/SufNojTmRe9EXqXeVBX/VobHclfWWVjhtLxJmKgKA
/WuLQBHEXJ8p/5pN+DliIErygMG3WMfC3ShK1ZmMRGfMHB8s3hael4IqzFYP8aad8WxgJYqgrO/y
onyoIjwbF+tpbhvsYjwa5HDxs3I/mxndvOhS0vfSO2C286NnDOj7epwuyVPji40PuNgtwUMbDsi6
Fvq1PHVd9jaaEzOq7vYvcuMzqYPClA8c+cUlFNmHamYQ96gZRrTvTY2h9/sWfiiVaQ653IofaCtQ
bOY7m03pJOmTZEQ8IDruk91U1BpBUz7XQBTRsNy51nQwvPo8WeMlY30i7uDvikatdWmW5eV3EXsr
ogQN++6kv3+mkNKh2rGp+hvHPfehwzaO937X43qyJPhP4uNaBPfTMn4UwvkYBdogULejdDyPfvNd
Sxjbudm9my2aSE44lHthG6+CLDbqmgvDlm8Ajy/Ur7suZiSH5voDo5hlnYTJhkV0Q+XvG2Gmm34y
CVrFpS9fmoHuDHGC4Ax7ct4Jv35tORLMoXnrsCmDtw2tlzSHvtx1NtQ3QtJnkuptmFmnhuVRpc55
7Ez8TLy3yuHrGCTTVQ6HHbH2QB3LrjtFU3L2WMGZLffmIHZzoh4Uar1xBg+vBWXK7UE8jcEzAOvE
Nr7RsK9I2fsLpOxd2DY7Uamtq5ZT4pQHEMrXYrDe24kTryHZ9HsXVaJiOuUMAIFyAzViraL3sOlj
SH+RcW/55S6zsk0YzvcUkYeybI/6g1F92YzcDa0+XeM0KulX9XrdWuJeAO+HG0hKF5sHvf4q5N50
qayrSv2N9Ik5RcFDaqXuXZzXWL25t76zt/kSbDmazwMxfnKsszOhpOdB1s6NRFN+3b8ZHm0S6R69
BiSSwCDe/YsT5y3GmdHnMvu/i0oOJaPkNPZ+R80NqUPcmnBfIe256WpoyZzHOkE9arQRrEqjMy3R
gY6UPs9nMa+1eerYo26eq/R3VGm10RG1NqZNaLff0DVvuruuz+GETYumy11jPM/ACAvduuOcHD0W
qlfrmotTwEZOoO6nXRdprbgYpnfKiJ/pQg+Tfz5oG5ORLNwG1N85nEd4nvQLDg82DeQvl05VUqpr
lRpv0p8uOpwsXYKmub8XfQSjvLvvF7h/rAtd0+ttEyjNomy3FqdD74LsKn4cxMTpny9cJA52ezer
vmuytMAGJNwA86dZrhu5MwFLP1DPqY5ZnuG7MXxkSKnWvXWeRX8FWI+LIexW+tDcwJ1RmH9yc7lA
iKRUaiGvwpef6cCWyb+6q25g4NgG5XC2YT66aruQZF1umQFBu7cQefQR1L39q3J8mHxciVlLMGJ4
QuM/UyzZnR2/DkBndFjVYCuazzDTHlNNCdExZ6TBZtw3IwrlmhRhH/TH1bT+7P5VX+XiU0SxXPQp
kCXpQzHJnacU+rxX7MKCrMc2p1kL9LuqbFlNnF0Nz3pQ5otuA+ttPVWgNJnNkfQc0fYiptCnQWQK
A0akqOm75hMThWRlpuaZHuSk6jsnYx8Rsx0aLNXwUwTfHswY9K/BGcu7erJWcfRj1NdsuoHjW6Pp
CCx4YbA7QMmDQOxGD9wVfSLoG+bSmB0dG+ucv/qbCIQWiAYr4GNn3Q6wSYzpSmr3iH9hME8Q1aJX
BFpQZYA/uWlza/NVMMhiYcSJsS3a6eaQE+m/a5uPoW9OHgXxXOMSEM9HZp13+gSx4wg/bFouoPJ5
BPxlZ2N1w0FOKrTqYJH0uNTmOWop2UG3VVUBxFuUa8w1V93S/kvM3DjEzQwZHsy0cvGhd40ZzOuK
nn0blacBUXC9SrAdj+LuVMr2IEKEUUhN6HvqvWXkvJYx1PKM1OlrtnyOo3MppLPyh/6AqBBIYGQN
QzjRY3rqVbxCKY8O+I9eKXXxUdfdWi+gVs6bis6YRhCABrvTt47dp2WwM8viu6KTx7Vp0eW+m/f6
rlosSRSnvRgmHDYyzDpYVPqe6W1NxLpD3+RHH706ydHTlRBBGTEjIVWhOMHMigS37zAzib71p9Vl
/ZfvpHM2uq12PO4bbrL+8Lj+0mED2a2Nzf4OS3WohU1wjlA4QNy/9s+8sJjbjYXjbkVuNclzZH+X
rYUHXbJmGqJiaz8OBrq3ihxx6h90ppqHxaGnULUj4OO0QcL+1rNy07z/l8hG/U1vhYHDcsgngBL4
T5fRYVjIAFmOfAPWPbEgQROk3dn00IGNOxaz/KGF89di50f16vblLe6fh7aC0qXwxnrWT63idgCg
3OoJDk1QJGWhAQAV1MuCeDSwwws5bnOj49+BoYdKK/2YdNNQrxHO1IViyMflOe1pfyKay+bW0dBh
gkc9qFeAM34moj8HrXXpAFy7mMZExYYFkwg0i4EiNDo99xk7dgD+iuIpARvef7TRRD7ibDITkdXe
WAMkftAhJ+j9FU9Gr6fMcg569+gQwjCs5knWkHsw2V3pwDT4I1CMT/0MWwpgBYwWIvOZiALF4tYV
P/p5KxIyv+Skij4ZZvLfIGDej7pE8M46iuk16j2qld/5OjHWUg33Zq4+tQ1O4zG8kOewBYi5IC+R
Qm8ix9GL1ySE6IPGpGvAVCgiP+Up6A3K6GVOe6bjTMjZoEwrfCoQkXZQob8hs91JdwJaSV1J+Mlj
484Kb9KIgdl6wA+YnTJ90fcgS4+BQP5UW0lQxepCSW96DqQGS6nc+UT17aQ/kBph7bAs8LnRS76i
TtZBa1GOjoT6ENG7wotRtDNN/0jcpht1w+MLnhH9Hb62S4NBb7O+vijOntpc9moOD0QI+A+cwB27
jS+ZxPFORwkHJIaZq4emEvdMof6F74rJG4WfXo25nEl7ujMrN63+o+m8tuPWlS36RRyDYALxqs7d
klotK9kvHJYtM4I5f/2Z0L735fhsW+pAgoVC1aq5WAF2iiIByV1EhZlQla/hkzkqsP7M7c66nnEv
RrDZfM22by6BEB+EjrhE5s+X0FBPpwS1JIRY93fKxW80ngwmfvEo8dRVnHDMJpUMC08/xUYJGHGk
UWwiPyX7vTGb65qQ+d89z+vMuJ2JHaatyJ3rX0y0Mc9YMjIszjrlb008WM2xFwfA/oeJNg6vlTD7
wGs05LIsH6R7Z8XWpefP0XDd8SD3mYIgNoysWbNQCjbgAnVMXDKWZlU0JHPMGz+YebrmJNfeePM0
P8097F3vFNLjMwqV/1s1Jv7xHATU0s39Ez6IyOjRBJMIhXSbJFd/ZE4TTVNIqcGUFIKwvWNY+N4m
HCNxOAed+zOnp+Ovv9vBPBai6N6IWXqR93z+yEViuzLRVl4jHT6GU/X3e0cRNdN1H1YQbJQPfdNn
rI4R+TBxHr5Dgn+PevTo/Rdc3T4xMId5m+NwB6x4Q5WH0hKPWzg/5vnVJHPsvSJ+U4jBIFhdzKOe
LNN7H2UX0b8R/PlgoFR2AczuIhkOuF9+v7F5us02zj+bK2Sex7HKj6yq1a0PEg0vqITvOEDeCYRW
QIcHIm4hZORnzGLkj5yBOZMaKDtBb4/iinK0zLIn2sIEMl46UQwpYsawdMW1xcg+4FpiPng2j1lG
Ua2+mUfUSACc5J5gw6/wADGPAhIYV0YiErN8mCq7VIO+RpwJAoTVJt9cbvyuCSsmJPOUsFSLtLx5
JbIJVnJJ4IQDsLM0YMW4PipFCYn397mH0RiczGnNfAB/rTY8DlQ1GDXn1lFxGsfqwF+Zi8I3dMRH
xHetiYnG3tkENOn9UwhiSNG7NXgye8BM8CAumxXmqw+PGTxe63tV92/GBnjp+ouJ6vHcPg5s3hXb
tU9IIeJxflQ7E4RbHgJLfVnjs110Lx5uLwx3PoYsEfMOkW1t2B1NHDL7qXkn8xUtnnmbuluRykNj
LftIvS8+sJ9WIM96ydAq+RxNWebGMScNMQ8jAvvL9G3BlmIutTBMEC/x47KAV/TBhc4QeQ1qjKeR
oLmO5Fd4eku1X+zRHCG0RVd2seLHzDzCPPgEiMVvz8a2yLw7kD/WXOgkfyDX0anKAd7zWpn9h9fJ
PS6UiTAmCTG/4fXivvOSK6JMDFxUCZ8Gi1lqUxy9zdzqDj3rbmZJh4z+tPOElpJAxaITzHXUfbd1
F++1Iwno2W25YWYd+sgEhk4/mjBqlXAxq79ms5c+x6BkPVSc5c26T2N51RGEYNY/+jDyzmFGjVh2
5MUx7Xf75Ob5vcxAfPI8mFCaDv6ZXcM8tV4RI9QgkwlVbwQfdyZGKh8ba8zQeFET6tBemd2NecTv
ZGZqvavZYGxd7XvCeUI+bCJKJhLSFzN09mCWiomDNemE2VtNuCAmmTc0MYf78528ejnNaoSyJosl
KtK0PJpuVELVsBio1ZTZvgHd4Qbt1jxINfYoMzVOsxpMNM5G1OzttveYus79k1lpFs24MHUu68C4
bqy/EyOIy5uYp1exYeT2S8OgSUjegaaHfNNkrya2aqRMFf9ibgvPvAlg5m0hdDDFDt2AT25CLivC
FFZmFPZcILtdXwq/2ivb2zcNrGAWnamtEvrHmudG2WeZ1ZirKRREDVkKyKzS29QDnbOqverUQhld
wR0gucnmX12ENCkC6cljkkfrOyc89r5VodfXX2bHNvvPWut9TTYuJC4q7JomtyBkfK/F6GumvmA0
UyX1VCxf/fxDymfzaZG43FcyfMrIzuj0nU2aElKcSzDFkK7cNvJmFqtHgtmsmDxqi5GL/tZY0H1Y
HYnQr7yeEYaa1NvC4sUkNjEhziwoFGh7c5l4sDtOJyYqmJTRZXM3a5A1bdJSSQOkX6qbWQINIUy6
+mDyHLPr0aHcYnFlQgOHxdt/92z8sdZMdpCmsX03IZpkhpll/2piMU+w+ZJ2/Pb9YaaZHi3zqESX
OPnsB/f0/S7O8GBSlyH2T6Q4RZX/1OSDwUjbnZX6/7HJ5Jx+4h1EL48mGM2c2HsW3IA7mLndkYX3
/BxtmfrFY8M1sH24ef4rVHdObGN/sS2uoLlUDTDPxP++bJVc9rNdI3GOyADZHM0+oMp1a96hJRvl
TVsz/qq/vgMhhWf2ApPQrY33GsUV+Em8++DF4JEwR68mR1EqPeerOsYOMbv1yULit9a1TiagO32G
w/Zy4SiKnOGZYZaTyZzNwo5nqinst1B0eYpsZxdl0y3veoPavNF8MarHJ5l/OG63M3FV2+HFZJdF
8x5J618Y2mCErfHY8VaLYbSG8cWkX6YUNLc9TwtcLkTNDELSFjQ0rR9pSxxpbTyAihQsTlhZL6vl
01XUw3VQ8Ru8rCsDJnqzIkLZgDpkGCRmfLT14xqpRH8fdf0fGGbEkIX9fYgm/27Agogpi5wXZ8rf
Lu+btFgB+i0gvqPceleC+zTVC7hX1QePQ7sizi9r8mqJIroIYHfHJZy41RWag3X4SfnJ5qQaEsMW
RsbKWOckkvX7JNqbTuL7wncp6keAd42lkMavAUBZorEUzX7X+PfBpFzbx7TV3X3iM2yVhfUlDWeJ
cy2Ir+XgM+VHe7FMeU/b4u7hgaiUc6yr1T8V5oEpZ1ibnVQcH2S33hajMFs7v93YmQN9fyJKO1D6
OV8ZK2DjV1P/0toqkOZXey/8x25+pCWu3Ysm/kwOQ+djfO6jP4yh9RvSDBvlXvOzssrLTMCp0HBZ
kBI2dbY+1xaM7qlCEt/8a7GtRvpFCl9TCQS90MOqDTgALUH16XqM/EhrQSbqJUFw8LvigFwbG6fG
4rWyfHkuWu4tivcnFSEpHnyUgUVza2JkOSZjHSTGnxAB37AGR3TpBG+tQEffTOwTVeD88yeGW+oW
l75Gq+AQiHnaq9X6ndXwn62p60HVQmf1GDZB7ny/hjxyyfI59ZSV5nTGiCPIUM2l1SEIkUHQmYqh
P0AaCWmENwVCttVe56NlA/CZLEJ617/oun0dVPm64tOxBed4P0XcZL+1OYj36jk2Q085FXWIc/4H
g0IvIg9+66r6WU6R3vptKeG5UiutlkPVJ+/AjnC3zWdBtSxzDyGDbQyKvaaDPuVu9mtxw9+pQcoW
iupIkGbjOQVAx1kSiDhOhy/xALMrFtbT4MBXzVPd7xc2MWZdqR46zAJ4IGm2oq5/Nmv+BlPnFy2L
R7wDqajY9W8r1G/2HDtMEs23vCmeqpzmhe5+qwXQobApavoqfZ0K6B+JnXKKdpzklliaNnTJncxH
r7/r0dLHyGDha84PubZvxciukYqarXEC7A6nxptVwTqb4Y21sLk6+3lcSRPqqvgR1eoeiy2ANbZ+
tns88pK2rs+OI26tl8XkiGh5xqFqz72Pa6Juumsxih9Vyvhw7uQciMB3r4O7WUMvJ9ULHyLhPGlL
J5fVRQ2X9aBl4d6uPZD0gEJ9m/S4JaLmf1+aUrxFMxXaKae2R+HoswyDixN3uIXN8A2s2vsH2IPT
ljMOTOj09DIjX5zTkn5Y3vgoUUIQXlm4xcaNvuXqugRTyAcJ908mdnRXrqigRqj1FMWfW4tKtrTm
l9kNJ7K89VYN6/uiLUrHTBbe+SVngK7HbLOJ6/2olr9ayUu6lAy7KLTjCRKMMFzv1eALRrNsyoIj
bDiVfMZ5f3Om4NYMKzpT455Wuc0I8QY5/yqwnJ6TDE1gWcQUDrR9LuuAXtkwKH2dPDzfZMV4kPbY
p3EEoow2AXeuG4XxETPRP+aksonkoTwPi75aSHfg0C4cS5BrPWF53m5mSBAoRYS/ZZwFZ+469Q/J
yqhBqaNiXyAFQyrOus2VzQScL//WLb4NloNHiloWdKVoNrdDE6V7u5azoWcEF3cATMRlBesGNo1M
7itv6Nm2EAT72H8Ulv2B02IORMtCaT/9dcr4lUn4c+ImkH9pvDeJzRndxg2+c9UJcI2Cil6em6rD
5kS6D108l5TSOdSDcQDMMzi/2gDCSMYY+R2TNbjdFEgbrISy7Fqs1NJxkbNB8m3bpgOXr0SOvH/N
zkvte6aMsDKaIwZ64VCcmANRd65YhqPOrCc5Q5NDnliIisU82/iC2uyj7CZWdQe/hbH3xL8Yoar2
8JWcq4jNnjn8QJKpa3uiNumukq101K7LTLPqP1qJQZKTjnir95TXVAZMJRm85abpsu8JJv2nxYDz
thtyjoZVZYl9LMfprV3VQMZlw7ZLpxencdOD9Ah4HCkAgE/ABw5LF5QlAWMgo8SEy75fmOCg08ug
zhjOZqqvSk6WNec0k6S7bJbUza+6qzC28KIgAvPClDeafJetFVO7+WXFTwhY7AitTQD08dZmYNwD
QQJjAiEX3MoQMHQtvsypm579MpuPge8r5K8pQhn4frgObFQY05r2lk5TsWuy7F4BA4d2wFTJtvbE
r7x1wD2jPz20UH4p6g0rRT/LPntDOtOec5KX3q76U2rb7kEk1QpPJ/O3RYmza0pp9LTWJlXPLHXv
DM4Ubfyu5FlQmkyKilZ7L6esrlFCTMkliXJs1xtdHWlE0lwrnBJqbFBFL4kUGfta4TAygdPDuc3d
BjlIY39qWQfPtd/FH6MXrJ/KtYPtWgDKKh2fU2E+pkdnGdEW1WVgf6ZBHv+ugd0cA4Yq8S6wSucT
hDfwomwBQR0UDB7N2ODAd3JtPJBQDbud0wNs9HB3ilbUVvuGuW1ypVjlT9pfAG5Moxn784t6wo1w
cZGAlrqKI/xUQzrssXb+VQ44M53p5snzJ+7aHOHD07CkH5ihap7H3mOMxFPZfBvRg6JQSoO3ebC6
j4Vq8bVyUir+g+X+7ke21sZl5D2c0YyIGJj5FKDSIhMa98rp9C1chvVP1cfAtaIuCshK/fiEKSCZ
5bAMbAEeLUEuGDI9qCLJ0RUQi4K5/NvMghbH4sJRKlAEe4sL2b0ds2fRQQuwYOts0gRF+jitj3jZ
dP/w0srBePtWPGz6yWJ6rQ+Y5PaTcHJ2c+pIPE3zhYzPFyx2nLSA6U6VfSy1GHb0itG6BCPn/gBl
NWT0ZkHd3QzErbyxMGCLIkbY+3HIr8vsfDlYYW6wG0yfxzpg8GQu3S9sSWf6bgMl6VkXWyd05M6Z
0l8edBxDIAMSkxvKCnoJsmob84Ww6CX1pHEgP6hRNtLAjUbcp3HWKZLDIDGz5KLVdzLPnO3sVRaM
UrU8Tt3PqQ3eRf+Pm8IU4vMwIZ3pJkOo9Jm9Y1u+NN3XUoBdnJJnObTx1eHchVMuB0qsyKnBzjO2
6EZTxLQhToi4fjEm8JBl/g1M13ZudX/nWDSyyfFqkb+LYACnOiuqax+8L4Pn752ggqa8p5KNfSc8
+9TTM4G+nQHUYgn+1f6Phsn945IEW07q80iQ53OyXO5CtvzMWU5WYe09pGMCKAuvSpUALuxr3JZQ
AJezR2+69euT3WPcNsr7evlykVF0VCsUCMaRh50S5Yds17d4WHahh4MEeFxdvo3kjXQvRgNiwfym
4er5PmbAHe4ooAdiqAqUd+/GlMm2CuueNTfa8jv8JL4JYEBcKw6H2ZsD3DuMkAd5gI7lxvIow1Y0
jSTjhT9T5jXBr84pljccugdIv7nrgsekdhw0uwWKJDl8vNeZgcZX8jXLryJe3rhJEooRIspwbzvj
zvHs8yzxSWap4Qd2MJ9MuOmPBDMGL341eBk+Q2jhWObl8lZBGvQtzFYqIAZu/88paU/V8rcZHeJQ
+laKZYe9+v0apBy2ow0vgQKB/sO4G+PgIwjaZ8yPIJW690jjNoaCKYoe8XoKJWv6y6ebKRfyR+vg
4OQTufBXgcV1tybJrguynbmC5r+/5ddMOcBVbflPl2KRnXya14xgVJRMaPnApVu62Nb43g3rfogo
cAJqGZCScdhlu3V3OnY/SuiYGVdu7F9nl/FLF76EWvYWoy1eCjGDFH3iIyUwhoRmJGm1wQGpm5U3
W9yLt15Mr0MziGe/FUV8UQmsZN/DSBml5nIGH0tHFkwkBxX3xWODLKYFwxvy0bo5LlP64lT+Sfvh
i7bHF4lWtCzUxxJTDgUOztBD2IIc7hrQ1vGPzAEX4qmauqTH49tOzTlOIHs18x+nWl9JAop92mZq
A8vmIEW0V3AtiuwM6QaDApBuw4jQjtGM4WpBCxnH8J55lgfAKFR/qZTC0/OGtxKj+arniQaTyN7/
xhTwEWDnp5cMj/26YP0wNniOQKMYomiruT3mp9P8OhETidIXLH93HrY9OdrwOYl33dT8tcMMbtaM
FnoFJuCgZum5cq9kMZuETHgMwj998IKJ8ZMcilvmDy8Oxj5camfwdsLPX5pK/+XAu+nEeiPVhkIt
IKhBLja3xKkOKjUNkOazSmvUHAuiR4iGjPTp7Fx69TOWogc/YJTIDtE1lYc5pF0UnObW/WNuUcbD
5FCWjFClT7Y8Di7a0JUzUH+josD+330gdtyQczx4eMM4+UdbA5bMazw/HJpIZIhThTUpPrtcF8Ok
NYxJVuok+ydWRo2pDKtzpVI2mpJp6r7y/Sp4dALyeNx8ah+OAnkYp5U7vwaSYvW0/UBi8pnb0T36
rBzF5TD/bbxja2yTJkAIWPIyrQKThsdUDZA5m5zb0aMEQOXcf9pu/ZOpu95dHgH5f1j5AgGIWcLo
FIvugy2CJy3HgGGm09zvAfFeuF4mAgQVWHFGDr6fp6q8z5NnCuj7Xri7uM8PfPgAOTN/sDapEJ45
jXaP3igezBfhr5e+3fGHbCV2gysrFd5jjba4x53c+uGnLWX1Loa+MaHiat1XcMtQa9srQCRgLtC3
QFju5AAKRnnFuxv9NF/adTkGyCE1VjwYUMwTVpS8iUVSeOPPqbfMe3aRD6WVyq/MKHbzFx6Sj/cy
sj9KtwEL4NB8Ehow6gUBd30NGAH40nH7J8NvRBb/vHU+sDLbrCuYZHvNwb3yK4vUb4X9YkZXEX48
q2w9T7l1zGT9m39lIurEv5qxrQJErNsjGnLGG8/aA4VkcOdkpra+50fMEK+HR2DZwoHznwrX33Zs
jeYxSbv5HDB0ZrP0YXvzO6WPp16uNrm//EoSXpOy6yrS5X6cu123gMfA/ghJNn+MnLQ31UiXNivn
e3CtYT5vJOAn40NsXqvPfvocU1lA667X/clh72UAnF5s9BDUnwlTwp58YK20tkbL2D1JQLfbqJqe
mAp6TMcBh6VmP8Xq1fdqWMM4R/atMyMQa40tgx2Z0M259OzM02uy5OeWNgS173f0MSriB3MLU28z
aGye6gWdQ5v9HPWXMXsDT7sJ+dt2gfHUvU45cVNPr3b7kXK9uSDGLG0WNlAZaEngLQ21lrUbNC9p
w9gkmgTy9cy3d62LWQQ/zF1vWSG25jg4fIXMjfTsETyI+cIcX2QfwXV7LdayI1tx8Y+AaG7KaNfm
XmeOswmLf2ws5mMWlP4Ynd5h2cQ+IHZ5TKzPzia2RAPSe0plK9uGo2rma7/c4lPBiovYHPys25jP
0y2UO2G/8pmGONuPyEfK/ucQSDMP63Rym/AlvUZjt3FfCRBFFGItfQu6L1BvbJAgYzzsBr3wUc7T
LwWpjvhC7/SJCzjzgaYwP+WwdiO325o7Poges1nGB/jGXDDQOndKfiQjlxCvHmQZzURTsENMTPhk
lfotoBj/K4hfpybAxAO1FI0N8Y//tVErGeOTOLdAcZ7NTypnhWYGKJd0YdZiB9CbSVVnfZfgvGmm
mNv1fYe5XeaZ5VLN4ma2eaf45ANI9eVl+BE1f6bceKvnO36C5JcXMY+aub04NHHE/7YU8bkrnc2z
emN/GdnAdfAaxvYxFM+OQ5u53Id84xa8kO/2D2uA8QLXi3SPAQZY3x/mG0f1E4P954Kii4S4loP8
dcxSSzsLuBUahGU9IjO/c2yG2jxBWxojMQausQDdm2A/ZOPGrEPz0bhOY4I3Qh7v+QgpTldcJb6A
hpVSAD0139hc2pFVHYAsXRM63kA/U58kIRJHkX59rykuB3s8HWeqwixdPqa7rnSZEO0PuAvG/ZYM
T2C3zqPFleESrBGqT3XgjzJ47X1ry6rnjZXJ9Bl5Mr8SKArcIyoe1XQ7wSpKyGSRRvARuSn/3aiC
Sj+71wxJlkmw3ZDRNk6MGBa0oowetfuOqD3BybRigtXtwzMPvY/7cWTHp7VBSBoiu2TXt180EXYo
Xirh80xCvnCMrzsT6J6THBIR3nv5uEPx9kZwMl/ZtYic/U2TnXd5+uIjvmVu9YIwH2p0+mRD959c
F/UpXVtyBxOeIkdjYEd1tgke0hWABxGFC8i2JugzKq/6Dgb1ZDMcx10n6JkwMPUrhekOwJMpu2J0
suZPcYMp5VIxOc+OOjD9n60PGeHWziJrv5AKMH440MRkggnDRTxckm3jtpfOah/cEZ4bNm0GpdGx
vPuUFlYWPRnwO1eVpWbnPuO7Pzg5Xc2d4Dzk8yggUYOozLki7M0K54FOJKLQXN5HVPZNRA579zbW
E1vVvm40c5MRigSbX9pPCI7XJXtKArMmPulZXQBtbKjaHXj0FZF95MIqEVUbpYHiuB4g5OkX4WQM
1qOKAtdEyi6K39tl4Xr5WOzWy7UeUrW1S2szCnkuE6b1wNa9RSM2lvWUVG993aSPwzJXv1eYZhiQ
y46eGiwKiunR+0TxiGHsQ7wmF+Wmz5E3/jUBYWQ4hDPbK6V45GPLnpmrnyqWlBtbh8K97vG8mnoc
hJNzkCeEEY9WSjLej8YJeJ1B2XVe/eDk3Zen3HYX2hUemTSvqLs5lHf8cBdWPZoECahOj9x0y1rA
1zToJz3SiD7OLwK5eBFkgEA7SUdB4oqBcPPOCccTfes3wJy/KfdwSELCRnUyozRhLFv1u0TRbC0p
2GI4HBsPV/S/5HA0xyWHpZCCZwF8yCrvKcW+m4QPVcW7a7mnkuax+f05Ywi/YqwP/DtFrGNLAf40
u2TyIh4+HaHOInAf7MR5qlT/QGH+4IB+FeRGeZtc8ZqLNkWm8Fq2meW3XXE3dzoEIuKesHLHWpgA
i4QzpAHmX53o76AYQAvk87KYqhwNLXRvoIS3pSkNMMbmhvCXBBwrHeBeC2oEQ5GwfBFVui2q5MYr
2Lx1qgZuUrY110lg1juC1OqnyxTabwPuD9wXxFLFPiQLZJwBZAhUc2dmmi/eju3CJGtqBjE4faeU
tp4bDfirsKxXiD1/Gi3QHXTlhVoO46U6pac/H6lhHYoBf4mibl6GIHkPmgy+gbrQtv9VlA1IouGU
1OOAaYB+VQX/hzrDz1JSQBJj+xBJgFxd94Q72Gvjrk8Zwyj1KK7lAPMBiL3kCA8eZ9MSdFnMV4o9
TwHlLFV5ycqCyvW2cdyrnIttO3gY4vgugM814JyG+ftpQcV/ZwI8BkV4PXlYKoH+kDkFvB4dUYWq
N638bY2+qBhxaJoD2ryseiAMw99Z9jURX/8cB3Wz+wRhDOhGo7QFeDxM/jMszYShxiz3AOnFdfSP
IavoHhD/qwsaZeoD+iwKl7/oxuDfObf7h6mvdz7jc6G7gEQYTopp91D60cV2/BfTxakjwnsVH+so
QzRee88VVysbxoqxm+6qWhYU6ndKnglGiZVLqVX+LmX0EQb692LrJ0p9ewNSTWvG0BCdEezs6H0e
lue+MzKYfHiMKlKhqlE4TgdOj3wdSxyHif9GBLfRphYTrz3SFK/jzN9drZm52lxYMftjQiYH3qov
T6KsbwEnRdE10HNKHtGyuAzJNF8iK30uGvkvyMeDVgZjEM1UWuH822n0uvrDKS3kIcO+ipaYOjuF
/Rq7Mw7j8tei9Dtg+3vZa0AiSPyt5Dh1TMiOns25N9F8NivEmQctUWsJONFMcw36TKNrF7Tho8L8
ie2pmO7E6j2ETGevtPqHCogZnQROLW8RIjUaSHu/TY/m38UYXuIK4xpLCgT0aJqKsczAXC8nYQ+X
LnE+GeL/Cl2/vXFGPGkHhalqh3dPew+B4BJXNhNCM9KOBnqyDcuYmzxIcWCs6ZoG/jnlEU5ryHML
nAedu9e07zgw4JDzOFPxePRbWZOFhCPzxcieXFu8ergK3M3uZCFcI820u+BPl2NoIkPnjwr10xBL
XHBGQc2+Hd4S1FgQLLuD9L1H6QLE9rvUvqFQmS5oBCTVJXEDVfO7W+qnCBdAK2SJ+li2FJIeU6Ue
KHI9uHJ5C6t46amYU/pK3PCf9rx83lGktH7NbiwxGY/y8D2BlGQ56yYKgksD2SqlbpKRNGH1QrWI
RywfWVvU44JUEj3R4czJYWItYztwlZ5xquFB9qu3pVc7b1y309A4iD8xDjK0wdLbMul+UFxNbYNN
LhMMeAQavHo4ZeGKXJVku3fgQTa+w6fr1Q/Kr6/Cc7EsGdSHGxjKIzfZABnipnpaHeeBEvq+Yq7J
8zCPKxwogSFpxwXKFtYKnVEjzyMu233TMTzUxa8lDSC4H8Pj3EQ95rQqL4CFJX9zt+RosSA/oN9k
h+l+XnoHVHsEahKKfIqQs8WSME4UUtiFpBaTE+GiIeJEV9rUJ70mRNXPGcvletAaGu+YEvRDZM8d
Ayzsa5+9a1NjmY07hF0KFNTIxTbKcjH/remOYJwArwIKI9KEeOpP5SKZPIzq5RBWYxRsmjW2N2Oo
8/xQtHT1X+KuWZDT1j9bawC27aP8G6xlJinIxhXbcm3VNIqkZHqjC8LgFhWF/cCA1To/YFYPYdla
Ubk2I4cCH0VIwjCqTapopX7T7FSd2YKzPswLzWB1va+9Ydb7KM96BLVtd5yG0j1IuDjvKMjr38K0
bLapt5I19YvYUcDYKXZBpAYCuAM4/9dAhIzgdK6Hohr3BJ42phPRMAz18ofinbxPnGjad8hfT9DY
1ru4T4IHJ+m+usL/HDwaat3CZMxowaWBQWdaUSSZU4XAMxDzm6vb4KFWCIHoH4zbCXIfNNKwYtEm
OeaJOyae2q0NNPMUhfGEZmBNnU81KNEBDg3UHvVMeJWhi4DVFvgxhWPEIJ9Mx61ucfbhicbwbWzJ
0dBFQ3sjOiZhzpBizmhZpMIInFuQ3Gcc3HbeVOltAEp0a6MOvS1jBiAgj2mc4O78tiwDT1iVOU8l
rVI2/OQLaD/uqNPSQJeNNeqbpNy1wLDhIZCPUYKFizshup7p0ltx5G/XRuGBnGyFZias952Emg2G
SDLEbWZJ037rWy4q0yn2ro2EIJ5GFBBEGFPxy9Lw5zIHaAZcK7tHMYMuXA0Rm9pofHzRZkcpFric
TUjqw9Ri7TWxswUP29yNdfKF6TVdFy9k1HICu9NOpfjrjLr+URlxzUyN9mLFFhMn6JZcxhdxJi6C
nlgpsQYMUh6NXgVqU/uJ++WthULcwx4Ia52uvK3aU9yEyO+AW2zKEpo+e9aAZ0khvDc+/sr+QsSv
1kw/1RHGSPh9hC+4q4XbqXEdoFgTE2ZWnz5Wnswo45RJg8bFgfosHfWryZvxByuaMdc1645DWEgW
UyWxiZNrR2nT1X9dBV+qxVf5jsonIk+6TDLZrwgdTLNpbBDXez34x2RsPxz0Wk+F1zoDAPd+/eEu
Yt6V4+Nq3+jfUcaRXg4iocfZaJnCXxYYNQdA5bCZXDzgC77fwbU148S6cp6yOqAPUgHhoQ4QvIdR
zLPjz11Ej6FtaBuMKTuSQBhwl8d/kfNw9muQgGBLx+gS0tpmK7mqd4tXZD/8dZl/ObDZ/6gi4XlN
sOqDstMzx2dhG+rkM4NFs0hP3VgVpyxN52Pje+VOpBOacCvqfucNBcrWRXKUTxzr0zZNr3FHR7Bl
i4Mf4/f365LkaESrbPF+iCDuYavO0KonU3Sxmyz9YVuiv1QsbCgQ6/pQp0VAsgzHqQm7Pw6oXTnr
Gre2MakmRtoCMzdEHZWc0HlufXrqsy/V+KjSJBkPRRbU5SauOyjSc2vTDOE7/7MqkUbbSIb4Ks3A
LPddMqlnS7ThV9Vl+tVe+mPkrJTP14QKvdPvIl1AnU+srNrazWiDvmiyAfiNTeGBY/1DNyPZImcy
KEOcUJimHVr1OjD74aBq7BzK0dMwYJnBJv3HGqfl19APEVBs4QDNy7FDpMOyq/RYIyZkhNOPhX8g
bM1X/L7cR9FJ2iF4PnGqGCjleCt0hqD91SbRdFzcVTCzVtOSTP34UghhU0cSM25CDHhtim4e75Ok
RHuwKLMtjIsX7coGmTKofHmkAQ4XvA65tzqne79kjKkHsbQ5C2bIKCbJ2T0J0MK3oG/8Vc2XhI7T
dZ4G5n7ast/2wA4OvqQ55w1NzYQAA7DDMPvXEvLDfixnZo98gSOsj7FWlQ/tH9xCaDdXBUpkjadQ
insWRRfD0R9VeZh6h5oNJ7PtNAUe2XHwF61sz6B66zHm0XgMsOjvFDC8FVZOryen5CBsb6JTEgcN
86d1ffl+D4znUWjX8IUDS5WXKtMpx4TCpfLdwbxAY7e3Et4DC4z05npL9jfjvkDkLsf6o/H1eLTb
dDxLZeInLr+P9pT+7j1Z0ScMmKVfk+pqEUmonTkp502ZLCd6BOlj3a/yIRXd8py1DvWflaPtbqV6
AVWg7sQb0jkajLqEozP40yvw6uwC5XU5A4JMwFbPFs1TBOyBO65XR/kJdRdNfqVcmqcCF1Q6d554
kCsYH6t3g0OeLeGTqqzswak6cXBo828dnq8NpksM866oJOOUZCewYzSlIQbmakAYGntOh4cwSj0S
pIj+qS6sU164zHk3zJ2OFtKieYVj900Owpi7ol5lZLs26h7WNxQZjx05b+oeh5iC/uw3P8ikStLl
/D96RbAXqaf3ga5BUqeJ1BBladIrAB80NOinicBHTZLDKExEnOL4hg+fsuPw2GKTSH9vWS/dgPlN
1SHAolgwbPuJYgHCPQhEHWT6jCPeMfF9iMceO+vqeRhl4NCAQMiHmDG7Cex30R47W+DjEwW/sVun
2ldDRAgzeLmhA5OODAiodDFq/NpQNTQqH/eNS1W85eZfpkbOD10eCyqC4fJM4qv3MhzjPdbs6NvN
P0RGMrUGdvWB2tE/+mPLJBEP0mbyV+eDRzbY2o5KT/9j6TyWI9e1JfpFjKAnOFV5r5KXJgyp1U1v
QNB//Vs4941u3NNqdZEFght7Z6405GRe6zFV24Sc6PVou4JsTCRnTl0zqQjIp0OKMSDlmbOi/Uly
lb/k9hB/Ror8Ny/G7iyyxGHLsMJT0qbyzfeQNxqZDTuOlh3gGNvY5zh/VyGjXwzCswfSR7e0WJ7T
szkEw6kLWoHNiM1qb1kzPC86gIz/+zzd9IFrwK0WdfWMwAqVUFVTsTbFsEt7/1ODhpGe7GKGpClZ
x04jrn7QfcyUsQ8LDJjabfHSu+CXpvoeVsHe11o+x/geWp+eWcqLpp7c9BpmfbJJMvfTjPKvWoKZ
sfrqQ1jg+RCsvRgL9KW8o9mfFVBUzDP9/KfCy987GXxBSD8qt7p0VnojX/2t4pzc8r+jz/vby7u1
ZY/PfKv8pZp8GTKK+rQ8BQ4iwWjIHyvb33OpR87vDGUTxlap2i2DSdhB2OwmN34sM97cwpVY1/tX
FWac2GZwQ0kSveYzYRgt7Pksnt7cOvnxC/FiLd2PBlRbS7LrBgcxZoCrrD8gobn5Y/VUMQYG0AQn
Mn9dzPisGyVRDGkdtRlqhnu0hB+FGi/wvs+LjFjM04Pfy6s2i9dupUXu/RYxEim7Q/yex+1RZxC0
sC8w6xKuAIXNb9vnKpPXOKrPQonzHEUYYRXufhJiwhp2FbrjBzuguPDIIO6Sw2wjaufXoMladxaD
DlI8oyHZpzGuOnQYq8ykK2zMz9Jr/uZe/UIxgUEpnM5G5dzttmGuH130XZri8tFiv8Cr3EOe6E4+
eRazkhfGkPuob3+VgNo35M0xjWxo2LhvIHSW5CL3NLynzEP72fQXHssbwqXviY0oaUzeKckTm1bM
uDf5yYb61DeCZ8rlBRIue43VLzL7qVDGwercg2cvKPLII3CzZyg/u2kkkrX3R0Q+/bMJhqBzsaFr
ZCa5skApoXPPYB4UakSjD29lExyJWLlHM80YuE343HmwExpblo35mpxzUEHT3cziP56tbZLyo2vi
Q5h1e6sD/l0L7HkVsL+W5zdtOJ16fvLYkcXoddFNef7KkBlqGLFtZXKcasuEIwzDIvVek9oB2D28
w9YhLXu4AC+Ebuzfasd+RjUNXZEeOTtOTuO+uAvSXnT+iVdRfaIO1UNgBxMGKFNzFRB3xez50Umy
t64avzIdPVbH96lMvsauuzl+8IlV6Ni2GAxr67XL+61he0cgmRSLzUsmy0tDlDlvPeIo+42+GDaV
XU+wAgLAHzTym7jNdiLGj20alw5V/hiP96V2Nk7d7gRqxMnp91FnXdvW4+ww0F0sQfmtZtv/nGTx
xNJ7zymU4PfxaJLWYfu7heNS3HqXMS12Yp4PyRDezIjRcTw+Rv78ONZApvh51y7JvUF9ATneQCni
TlwlMXiwjXmJK/evsLOXOSQxeUycxwJZNG9SZAIVHyIjF8+dITXpfDZTuntZGQzmUZrrm8D2Uqxl
nTxbaEyBXjobnb1rmcD2kvLXxN8U4CLy6y85JNT7/WdbW/+QafxzZcddnm8kGSFWq+kplaCbYWQ6
z6LhWFnpeMTMZCRl7HubWDoyaquWZSvlO4O7W5c2vHvcjV2NP3hrtrxK1AO3c3zOeMYPsqx+Fm5o
nZu7tA3++1SDVRI5Tz6az5LHz4X4Kw/w/dMPDmrjqzew3JFTOhDbw7R+m/jzvgs4CFsVGT6W/doG
FtYM4N/V8pOiNXzAfbuZhYkbOOh4SVhXJqvo//K/rMARubQGYThknwTFs6mDLpXc+f5IcCJfBp/L
rSaA+/6utFvCQbCB1D3JFY4bCLgJUIg7E58LCq7mMLTQt3yEMkRoCKYxLI71oua3KEutu9WOAj8j
/QcN1C6am3CC3dxMw2tU1O+pbb3ZlYmrCjtCi1zRaniUgEH4c3rPtYBBSFTqohDnrmJAFykas2PZ
fwh0eyqwK2fv1GX96/pzcF8ECgQOhDZRx5a8J8pUL7ZBw2njRpE/IbpIx78l8V5b/skS/QzajcQJ
sV77nHWqNh5faqYvEJUzyJ+ttP1z2QX1ZqwdeBPSXDYEUzbEFM3WPhCzfQjIeKINwkQxbNF5pq6Q
e5k6cle7jb3z2xhqj/KCA72UeE8KdbyfUSDs4ijw0Q16zHvNPDsQu1VuM9/Xb/sxR2tYMwRCh/0W
CzXuupRyf+plCRFmImVd2f4mYAT8nLShWoVhnuupVLm10y7azbmL5CaTrc4M/yN8xgRu7uGHAtay
0x3BZzc0hk3Wdxl7cfpLHYqdLhmyF8sjJeFB4g4AAuaguW6p0L7MlmaW4cl+HQQO1bfPxDgNCJvj
bDsQFuKK0lkzMIjRrFex/a78AjIU74mdHegbN/NtyQHXXG4NBtwIY14lWu2mCnIR42YMjhjRyVaM
bQ4yU2m0p66EK7DK2wgkfhQmhbdPDeHu5wJPc2cLdZxy3AxjtNjbXtia42x0x9nNixd4SS0q/BaF
UzC21psDpYooc4x2zOoC2q1N/ppxeSb2oySaHsz+nSBkm/epcqXOze6dHN/kvmncVTXvM+aePC9y
vqRRTxswhH9Om7r5gxJjISGLaSmOgWoRmB6MfdhF/4newFip7LMfEW9kzJnkIfLzI7JDhP/E8vkg
V9unNnnPjOWKjYol8jWLaecR7EqhuWrmC0L/B90qLANayYzp42e/mtYGpp+2J6MbpUgCuM2wV3xg
/l/goKedNl39OHV47v29gKNTem8W+d0TXfGufHdTAjNPJCJmEQc6l7RCApGzEXwaoc/lHzU/L+6f
kWv3yY8jEmIF12Fj4tMcMUwapLLyz2T+viQwQvIR+IyEJfXQSzuCDblLvf8TJndpESN04biO25z3
PgHf5AUb8tdPEcn89x+85b3l9khur70A7U3eucuF+UbTmrinYyg/HJnQWPqjr3tekH/R++d2zRYk
uf/y1yV/vSqfdX/YTR+ZbOvfx4W1trWbOvdBX0SVFldJ51vY4baNc5AS3pabyK9FAKGvkMmq3z1a
Kjzggz4Q44485600/3HTwqYBP/+E6u6hxjBZqzN/E0DdKh39LdcoCDLkgvVaMGH+o3rwjQsXURqo
D4d4bfX6krjlfDctBx9ZD3pRpOmBn/OdG3eFe8kfhlqbiIsApvyMHIPLxjIa02g1iVKan/U3zfLi
1nngwAyL5my/myRNEOuDNaeFLaxMrVVI8h/OGGt+rKTQ539M0o30NMRt2hVLiAUBSo/vBnb/iq9N
TX/nBEMD2nf9K7i1af6TUYL0BbUyVQ0NG/YUErcy5Ig3Y+Ez9jw6/Jy/1x+Gss1aPhciSk1B7gvA
I+sVJYVLDCXpzybRqEQY2iN6JTPc8xXrr4wNeqe/wRLLmI+YNWSPWOCg8heymEcugiy/AATn3JNQ
a3BmbpsQcw2/hMyp/91RP5k/9NfsznCGA5AK5j/uc5XMKAM9ypFrJNiejWViZUJPxHGU8oizRPjc
XCWblW4+r/+3eO3gT8TmxR/xbbLCWEL67vLd6H+Ui2V18ZM8WyyN3PL5GrCS+hMoFYAg/C1cHEP/
ttjIILZUmQgJEZn1b8ZUnnna/v/XYWV4aO2QLvId88VRr3seFav9l0X53QGHq+pbl5f0U6jl6C3N
2UbvK33vHvXtaEGxeg3vGLlrxHDRu5Kg+CFykf+STfkrdOrd4HK8m3/45PFAq4e/plqx94d3BoAc
z568yNn9b9XpW6ufDy6ay6/sL37IjMRGX3hsWQgOsQ0RTkgKqzXIjV7/i3nKjUAzkbduZf/G7X6u
Wnk36IXuXfbFeSCq1TCi9WxFaLE5HJLL1//0y4Jbxuv+MdE8VCrcFUZ90DuH2eB80tmMCHYsBoJQ
Q9qjng/pHzSz7puT8hZT7IY/3ARpiH5jgSDbn4sUb7SUj32R8CwzZe1rZujVuen69yimsmZDCzuD
9CCkJIJoyCxWO9kYX0Ha3ecmfAsDdWqjbuN24eviylMVGVeDUN5sGf9NrIGlKvGu1eGTUCxw0+n2
Lbd76fu1IkkFqTL9KjVcVTcRBN1/94h7GPeT+Ns231Flf3gGE9mhfsPe80eFIeGvTrfWy9xaRhqe
M9E7+Z5oxk2rOOtzxZbXYUErz7FvPw5OczUwQhCSdnE4rI3N8ti64WMu7Y0aXEje5m1SzT3ifPpA
suSJMNANCmW8YAyT/1sBZA64znjU988murgmgEi2/WvtMqwEI7CDwhHoxiummKhep6nvP8TDUjLq
Z4pHfg4jcFAbBhl3kkQ9ehXfInVucRL8pEJ9YV7bNOwf+OUucYz+2AWt8qBK/H706J4SN6Ej2xwd
Jm9WkaGHKc92URA2orYmjg+eTuYOS+S4aKb5pkagxZ7yd2S37rws2ZmJo1EuSOVU8BJ0MblQLBar
bs7Mt25DJo6q9TYkKjNJwxnl1OrUy5o2SMicmW+/HMMtVknMzyB2G7FzSuytgLNysgtoZL+FyjmU
gvFPF8akOsOOieyXKERIJXMOI6i0eHkkj03uMHFs2peoBQLpFhBHA7+oiY31uJHzc6iMvxlmpTXh
3ezXUjctEzKnqSHTbDo1U7ubM/TKlSu+o4I82HEs/xj4hvSPzWR4UINtUkPSZC63ivNfB3okHu0r
ZJ19JxD8zYV5z6g1aC0Y63Y2zkDqCZJy3isIJtJwXzKFbnpkoMYY0sTnhjbpYA0ofbz5IyC2+b8r
94d11piPCLV3nX4+ZXyOyTHFgjus9T8fWYDJwV/JInsNUiShs3qxkgzSL6sj9Rn2ZtktQhzcS+OX
mCySHdC29s6HM0TbulcHsGcY3ghANVsfmxCuD8kLDiCvgujoeOXLLIz3qCw3idAfIzzO2LaAFiU7
L5K7SVEQRDxu+oJy27i5XXa1gniH8O0aMOX0QhifQfW4ZPUeo9TFEcF18aaDB+FR9OLM+emxEbUG
0nypxDia8HwDskYTjt5N7G1MxjlL0uz7ptoXvvPtFsYrKoNfaXprBnP6LHtkSrf38/7i+m8LvLsY
i0DlM22DtuEN/nYq0m0zFSV2tH5lO6C76+XQBO0/yt1NQ7HYdohTFeDsRkdVsNajjjpNVBc9mVn9
94UnI5iHVO5rBuHgwbyfMayO9kDuUkPr2evSz9FGbgyzkI6juTaoswvBO3xQ+KNp4//4BtsFCkIr
g+8XYl+E0uyaA5Oz0d55pnkFFUOzLjJPU+kzQYLwnQzNyQ45TgY6Mw15oP7sgrowGo1VXwnOIYS7
ATU8g/ukTzIgjLJuNYqBB1Mta9ed716ImiyWI8KQIIOrIJuX0qDzVrqkLhMjSdNwNvrHyk32TRte
7bxhc6F1JtG1QzoZsDNiKEhCeo3eFN5oYe0nGpMhCSTEAzUftQ9AFBfeLnc75AoQUROauUMZbwLD
eawNxDusHC9FfKfUjt4p+L7p6s3ZZ1MVL6lFu1LlN6+oiZdwCnJdhfOf77xd9Wa9L9KFKTz3qSc8
aUZv3BToZy9F1aHxl19Txjxk8dAReuEntjC6kJjJhvIp7u9taNGRgkmezUD9S/cgXHUocE5Wg1y1
zZPKoGryzzv9R2nY60I1ByFeyBfGyfWg2D3r+XFuMYGiufNNeW2SDE1ss9OrpDU9xhzZCYTcTCWh
wi/9ZUTQxaSpznq5GITedDw+BphWgRMoq/33peSbcLDH+8nGFPjIgv5MXDe2PhIFeNyGjtnDGCJK
/qcy41bU47OaiQ/zX4Oo2erbWBNu0S+cGtwOL3SOpdPziO2MNwXe83opmLQTcYTefPDNW8aburHi
o+tfyrq/NgQ7SFpCTkevRHN+QgYCRUsaAh/RzNp31HmbvjahGIDNsVC8R0mxrny6P0N3oRt+Dprx
FDVX3KOniOGn045nnSNHPTsjjqFtLjhPeYbamAnzte7CA3cVoDWLIN0YE8gDNqt0gdlF5tSDaTPE
4mURh91VsMU1Ep5GjO66oXOFfKEtnspEAIwpv5oKca+makbLs4ZgpuyxtqrPllUeGYZ/2sPyKJbx
KUZHMzWa1mP9lBRJ0ewdmWqdeK+t8qxHL9PDywjJ3snRy1106vZsFhfCe8+xsq+JjW+WEUraGLyk
eAvpAQbxYi5ZbI18zrrpAyzn+9CZHzSBUDGgDTHe5pjM9RltDcQ5jw3VAOc1oqtywu5x6MprpB8H
ZkCbusjv1fTk5YwClXxwGvKVMg/ug3ggZoQuNiaXMtngZUcx8jfrOdNimVp6cZ8nrDRSL+ehFK9q
oPGE0TJB9YoClnZQiMVKMl/NSFHzomgTI2915zpFDg9NA9mivvEt9QkNaog/Nr0WVlseZUzcv7sE
ILWTAHt1r+FQbXwyuIcRjIxhPpPNu1ONjt1eqLzxlEbjsU3ctxq+6Dy40IGfAtsGOVdv++LJgQMY
Qkyx6dSXsHDJdXyBtvuY4iwLbWNbh9UW5QedcDJQ0wAChj6V4Jbn64nwTsDxfB4cm65byjH6m1V3
qLo2edCPTQLiYMrma97AyOKlGVVvk/0Og4xjx2HpSCiblx05VS99Z2zNCf1gaZHLiKKQ69aVhkHd
1fP2bAkCmP4bywbfCJAeosnZKYa4LrtAGTKoKy+8U9dd+yNI34AUB0gLXz0fMVl+mhLHDI9RRWlQ
2OFeX4npRQ/j/Bbn3k4i+0EWSJ0C/8+v97ZDqyVy9rxH/iP3kcL+5E3LMRtKdN7WcQBETU0+XrQY
S9/nkVrG6vLNwLILERQ9ML0mvqpEk4OHKQ22BZePxY1eJ7+xtmlSMq+QCCtwkE5Up6zHimtm9YJO
Pvx3c4dk14A6qZHYexw3MCma63j5KWX4BWZCoApjEI9DtXZf0sDaZmX90aAE6JH62Ox26EMIRCNZ
o4HfuiCXFd9zLqkTE4VurHtnRSvew/Skj/p9bJOfYSfWWm82BXturq25M0W9DU1G0F61ajxYvplT
ZEI4RpllsVkmU3x3UHZQQoyvTA61w/dBfzsOGaz2eIkz98EHKl6j0UqlePQjjBzkcRf+pEPzCDTI
McUi80f8XDL1x/UCFcVEQV4s5p+g8rfYFgRQJ8Z/leETUzFq82OhozGqHScb8nQdptJGRCVLgNCr
zZCB1uw+MYw3aOC/aqr+ZW6Vkv/hqx3w8828FDxaNNuzkEc3hGwnDiP4rMIp/vYdaEtRlLC7x0fH
9f+S1MeR0hRoKOTGqECvck5LxfDDt/QUJ5CChpLDbezibJsKOmSWpehCOfUBWeEFP/JGYPWDs2Ig
hwPKlNgIsMZJ0VTEyRHGv3GFZCLlLoF1OBRG+eP6sCqEF+0DxdSb8/q8AymEYD26hYQbre2w/pEL
HnWXsAqoFybt5O6pCMdbBCl+I/XISXpPZJjvg2I85Rn55Z6RRoSRoyIqYg44Ktjjan734uyc4w8C
RUij0pubHd33T9h/b6PZumxbpuRlMv/mw3g3xgC5j3oh9x1EDihqBl/BHrfjulbmq4wQMbZDcRqN
nPCL9OK75oveTpksfFZ9vLGku0Vryc0YTk4ev2PqOjZkEAdxeelGgDAdk2YrJZm6bj+dVn0yqd+l
Wb5XVu+vCkaLjd8RVEGBTK0RnTQnLeAY5LaUtHV1b2S0sqUNsZIJeK04RA2dc8URCWVosSAXhacl
ZfPHj4V8GaJftG9yeaDTzUzDoq5It76VE5Mu9oOIr3blfw7a5VMjhX2QcKHXpmcNWDJgixQ2gQBa
pRc6m0HkMOw4YNpRL5BytQucBw/AalxdfawXQzTA8xKjv2o5GSUSOFXP9+F6EBGpJ43S/kxTE0m5
HzIuV/7zAuU6tzq2DYsM+9DrzzIRMHVCIInOqpiDFxt3tTWKfxXRsF3Yk/ro/Wn65WDM9tVDhZRZ
8YdnF095EVZgSJw/RQI5pzXlxYmSjceZzh3FGpj7WyIVJcpUudDZil9YBups5cuPiDhm522IFjCT
JPYG1YkaeGWH5ZsnDCJcId0VOYGSSIc5ZNP4Ss1/pokrEn0IFxH/NclBGsNersBKPDXMr1QKMx1M
QOizBEmdeSdD9nPxnGmfVKTfpaP345jTNonpa9InH9ayAUAvKYyZC6i11ebiYVTuk0Awsl6mgLle
fGKNgmCz70xzgCynzcnsJLsIvfFzZQIFGpruT2pLsUs44C4BbfiOSVwA94uWuZyMLWiYTTjJ4bT4
xlq3EJj3r0bNfLE77xpW6jiWy6Vv52eXnd0L5U006B4GDkhIFFdJiwY3hGgxmvXzGAv9WlQeJq6c
cHYv/erD/gv+7N4FaGLwcoUVBJ92yK+9a5882Fx0GEnmS9WXl2Nx7Ml/IASqJ4xVqO7X7oh344hV
8K4PrWDXhdk+xuCZpiXgJnDRXeyItWOBI1jgKQnjtcOjgBIiqXedFpNPxD48qKoFniDUuaJ67jEj
h7V/NemrorI95lF6ytjvakGYahiN7xHZrUXfndq2/Fd7mHAz2uyUyNZtrBleUk03WfNatjxVI273
hpnaXNf7iE7zhiTJjKTOCQgLD9eczsQ6pe1jVXiYxTEH+8l33hT3lC+VhjdHMAsHkjd2zLXM6d0N
QPnGPKS8YCm5CFP33RjqDzFsS5ucR2YQ59pmpOckvwYFbFbkF3vCrc9h1Cx4vyEnOjLKJLG46SlV
XQW42FLkKfidg+Zkevan4h5hVnRzhezBhuPsLmjRiWrUd3eoit/Ojf8mjv+WUjJRMUjeUkbJrt8Y
ScAJhqFc1d2soXvBngxUrscQN7/YeXFLa/8S+zglKXxl5RHj5L5oBuqUBW/6Cjxa2RYYMUfiTIe4
pzGwaLlokbs7EjtOPuQvDvprPAbUe9Ep9dpvXcLEfnFsgGeWqAec0kcHl+91cck/jdN5h7djU/bR
JmnslT4c6+ci0t0ddIFJ7e+J+9i4AJWttF9NmAP5PMWJPLPTkIiLi8ha634x7xmgzYehBESC/EJN
xCObpLLmTKBEl1ir3GYPnXnM/QpuLBtB0nNe4syw4GjALfVkJDZsd+bFKvnQJbJjuNimfV51M0r0
AukCpifox/pz2CMAuM5Dq0c6Z+ODyWL4pmt8lV0d462OidvDP7gvQVppR4WoyouEnnQaa//JlEXF
4VgCr5xuVC9iHOkdoWK3nd+M2gKL0QtwqDN1oxfXm2h0ttDdVzboaa909xXtHJtD7JLL8TfkFD5C
y5pH3i9Cpvs+ofhvuo3Z/ia9hP7VM1cO91EaHix33AKnKATyudHBaOxz3GiUyfnTXUmrOc4CJHn3
ritcinfYXLqqSuDn5XdrjD/9yNk6/PcK/qUTdauFA9pocmZlTOIb8KaqLGYnw/ehz4NxITZuNhwq
29xUo/wMbYxmnFS6cL7VPWwPfnvrVZTtaKSXAXWOs7LC5tdNodrpc1QrqMt0HyKlWC1wGbDc499J
pPcu/NI1pk15JjEY0HcHR/GO0Yif4Eo4W02cUJnEPgX4Z+IWXW8tz+Fk/uPPiAqwWWyDbIAmO0BQ
THaOwofYFIFj4QEGOUXtZXfppqm9dck/pH8jm8xxZkcfaAlkJpM+i1NLya4zNOVVmSHrarghwilX
qUJdoskZkR0xzJ6qALeH+xaSdPZgaIaqWICF1pR3wsD52xCvhVyvcdxttVj7zlDnOR7XeYxJntMZ
Z5V0v0wNU2NtNBbJYerSC33OFzxE8A7Vf6dyfWTDBH6dOS7FDe/yJuNvL87VM4czsSJrWBBX2v1f
foYvgLNia70vcC+CANSqlW/1ui6nJ5ul3dYC/Y15UPNEf8e7W3n02EMZoa9lWs3aT6xdZk/5Azyk
q8I+EQzD1RtAIySoYBP6RCPKbr2imMk/mIAugVhQGJts5BQnPXFTFhiCMmQOwByhpIDpqx8vc86N
8N68Kd1hNDsUdnCnL0pRnPpPWZdfQO+9AgfaeLJ86wATlok6KABieh8ZomIPB++3rNXdzKtnniVe
6hExYKOxzUz5B77Xj2/zXHBZ8F1WvGjX/NkKscWmQmAO4Bah498xdTZKeccMrQPn3qDDRNNxQQSq
KIqLnvwe4qaPPBI09zsEQrFLQxpvuN5VBgS62977LwG1f1oET1bLyspM54Z1lGYcD6DuyCx2s+vY
GWLfONeJe6OvQiWg9m45fnbd8Dmm/ZmX6ofu0BjcQeWqTUFx6/rh0QnGE/qDf0nByreM/FR5MEFA
0m4XlfkEfeardsE2z7X3An9qGXh/06lB59iWfxKbGbiXkKUeLT1gUtdON8yHccfJeyQMDvRgRGWa
/vY9HbTQZIsi8AWNE9kC7Io1FUvBN7mw+ZoFmZFQ+Ih53aiKpQM06yegLsJcjP+z3li9u26t+i8W
NZ5J4LuDSs/CKc/IkzLKQUZwnHY4l0UT2I9A/c1cyhlX6ytBzmFjivth3Xs+zScQtdV7bDZ4cxl9
0DYe+JYCRYZNIMJVpbSpZiDxNaWmSIJha3HiFbzovCzdRWV4aLkqi13Br9pTYAH6cQVg5ghAFqtn
VFATK6e9FGn2J/Ex5geD/YuJZBezNdo9/ccx/kE3sB9z50JRvuIrYMhClARbtyGbD6V6xI7YOKi8
i2mgwR1tfbfb0pA/6NsWojJ+qCJra1ru36EKKQg8l+glvJHu8Mhw7abbXPq1l3P4rNh5UxVtogJ1
gM9gKsXRY/Lp9X0wR8x0nUfOjYuQtfE1Y6XYhnJ+CpP6VDQepm56pXG38/Lw0dIeUpFCj3X6c+Io
QMOzT9lYXUazh6dn7BJnQFXjrkqrjtYIUTl8ZsuqqZgmjQPhDFB+ATRGpvduuO237tLnacBZ11rZ
5XQRCUG5o5P9aWWKJQ8CERtlHbU/flm+EDwfPCwd6Hl73MyW+MhpCDoRkrcAnS4jBvhafPbBGFad
zP7ot6zRe5+s+zUyi4elwhfJc6rHB87g7vo+QJAyABrqkMGFhP86+gUzLSdzMD4yosGCJD9TPwL1
BPdrJT7NZ6iBowTcRcDhTudwVA0iSqpHk7ZdwbFmsqKjO6EI4PVq6XMA3XW8NgH+AfhuPxC06S7T
tFSdvQ9mnxbBAKyus0cM5xTcaeUBwmZUIEW+cXr5L0Agw1vyCVfPRn88N5qRSxlouwBDr2RdHfo5
/TVqdFu8JpXMvweHbpg1cVfs1vwwlH+NxXIq2obeHzLSXFwlTz9dCAa+ju3uGiwQusPh0d0oCDB4
UKP1aXLiz2gEIeQ5kfHGyLe6TwmiFZwX62QCp9skAMUUcGqb7NxtLXBjWZkkMGjaqmx8xjT2qZuJ
TmMb+h3QuebRNMzHuAq2dSspM9DtKN2tG/P1WIS70BmfLLz1WTd/iy77E9bDt563QdS4+/N4FMHw
DFbtkOHlrsNih/NrAvDR7NFea2k6IIwQo4XY1AtUtITXadifnCw/qbHY4vRJYR7iuxWH1mzfEY/t
CbjDqGmT/OO0xr2quses9Z705hPyWuGJOA1OuCk6AancJOao4JyYu9M/TqQvQWlDjWOQyI6pn0mf
zSWIzZs7Ntj+K9Aahe2na2OZj7L7XhzAetPTSCguN5f62rdfR8HulH1nMWCHZGQeacgQ0yVyDXZA
y9e1xgiu2ISGCql4bu5WoKNMxgS5hTOhWcQbgw/sJA37ru+A3XWHUU3PehVILb5rsLZQ7nuvefgU
BPEhYzvJ6n9q8F9IuNyAhmMIHkabhXLBj7KDastHNyzepVkF606ET/MyHLuuuc0kQHKkGummzpcp
bQ/TYFucQsK1E1G7koM0P5ABfW1V/WFZf4RaLslYfC70NCqwUjkTcVuAPLc+mgUbhB8fq5qTURR8
4ioGJV1RgvmOi/rDIpW1h42pJ9DUKhF2Yb+Y9hhImA1XF+D/r0M+7Oce3R7jgEjO97ER56gZ7qgE
FoIL1DIe+iH01uDFHtqe8iko0RpZ9TWb80sSA4Ftf2xeFrJ9imIfOd1gXmoiNiKRbgppnfw+ep5b
bzf5EQcmtRkibzea4yMniQM3E5NI/+jY07ts893QkAZuF/sG873njZ/CWza4Uh9tc/rnzObdxUTd
LNQvrhP/IwquQg5BEqMbXqeRaVsbkbMZruMsOPFpRkKzUTvMLHakESKld45oRnXubsD+E7MThtX0
bVqyQs9ef0rGip05vivT+JtPbG5DkZw75DsN5oWHmX4WcvprZbPb0BV7NbPynHXq5oFFwBgCJw5k
hXCso8lNqxoEY0N6LQJ5iZZ62xbiaU6cF8R2yCjm37ku7nEMITGShzYLqercv3js4Sy4HJ3cytoQ
60h56zmXsKuP6ErvsTe/Zg7eM+rFsIdq5TRvswtbjsM+WiRXZRPxAmmy0YKrFu0R0U00f/kSHAQ5
uWEcK3s4e2VIN0DFT3Of66wOVd5U7tvHoicnQaFQayksvbp9UWipy4jU8SD4L/rjIiPCB1GB9G7+
JjIDQtkyrwMjKVe1mE7BTA7cUqLf1b+AnfVU+6UmDcgzLd2ZvyX3zYwwWHgI546pOe5lm5LcUESb
zOihfiIbUNNNRB2kmA55HBhOacNlxLY8YrWf0nXdOtqjHr569vSdx/3LMvfXoE3f+l49lo54BBYd
PjTufK7G9jppN0cCdzwpdmMiYSTSL65yaI1j8oXX1qa/ErG7pO8inZ6aTvxtmn6dKN0+znFV27FL
V5RvdV3nyO8n0gaarmKkl/GGKTLxVU3zNilQyAKxVmV6couFLiR+tma5ZRHRXTryXQRfLhwpx222
VGu7egExbpuGjkqo9sR07CZGtiuzXK4sLuJGEG8hDppYbhnHpUo3jH0XfWG8N6bqZBnL0SroIBi9
2g5x5mz+j6+zWI5lWdb0qxw745PWyXCtbw9UDFKBSjhJEywlY0Ti0/cXWrsnd9CTvbZKpYRAD/cf
8imoMKftNhw+1t7orBg8w12lW0cxmNGR1e3VM0qo7SNnNW04RYgaa1F7gPy8NBp934ItSzV1IA8z
wpEiejBmZpRqOCjxCzW7YAsoQbFn4VvHIobPycUHG3R1Lx5bN7j5pThbwt5HiffEWSw620U6I0xY
r53QfTRgFMJSP/Rd9DW18mseHBeghf9YGlDsTOvTHvGtcLVvaqOHFIFZmie5n+PwUAwO8qSIsKgl
VYJweGhC1GITA264gysbRPPmTc7z3pqybjlLgdmZLx5QhlmburFDvqHezKW7NdiYuhnUeI94Uo7g
Ts0y31lHH9zMXCXJummnl3xMnwY7w3Nzmvd2qC1CpMNvBVm/xSzJ9iP4aaDFbG8iSwQUPhA7QlX4
eyRCZq8jrgIEGFvz+1R6f9IcJeXY1r9bJC+c2jsFmn2SrGxBhupimL6B7L5WBZiUGsAZUgRQEXp8
e6mFgW0Jn8Us7gMz2ae5hdXmUJ+LBhPlRpPPadLtW7BJaqJ2jnNIMudH1mjQR06MlGXaQSZw9mIC
6A/hHXYwCuQFg8zu1akdO64gIeBSoKuoU2BGG50pv9W2LrCesnUOkxtsTAEwpdW7hVFZ2xIRH2Ng
1UHAYJvKmXAbavYCztu+I/1URvmzV+JnaBuUhwCdSVceZe8p767uVqfVc25VqPVOj6nVX9IgP6Lg
IkFZZgEkPEPfTYg9Q92FTa2B9cvz19xz150QtzAFwOJ2j5Gciq0CfIxmfhQMy7vOdf8M0fwVyuJc
+cbWMeRtYCFwQ3Quhb6COPrsd8PBDbSbKDz80YajcBzMZqwPP83ASkA6bhEQiLyNcCU2Cu6TDstT
KY8dMYvGo4jKjAQBH9XPo+49a4aHWHLxHcXltofHaffjisVlIZg6EwqPZILdn5Fh08h4b2R4ESL6
sizqfgJj66LCaKNBDqzLWVRNAh4JzFMRU9o1kVICFRMpBHrJuWRguR5j/adzo2WpOThBm+h5VBrS
K4mGakJTf1pd56DKapyp76JzktsLezBsIgn7VnocN4Ia6zbofIWdGKjqWk+lG6yyjMwLFBkwQCZq
POUlqWwKQKxQMb5x7oTUfWyI86T79iIwrQ28wt00KXJuqHOQRCwHD9BjGXsv1B7wV0lhHFnyuZHu
tolIzIZxBRrVP4t2MMGVOutJtGgHDzUlCvexnwJy6qJHILJDkbs8wh+dVxapmLYbgeMY69HQwU6O
L1Of32YzCO560ODCxH5EDQaj0XaamV4IGv/IIN+PdfruGQgw6wFUNuOUF8mxL8mM+dNJhFSu5uZS
aN7Kb4fjaDpvyDvv2rq5WC6nl85B2CD7GEKtI+tvPYJmYDC4/adZuT+RHzwALsVzPksPvpEvLdjS
G3LLlzooHzoMR9lCynOrYPS5SdIGTgXzBA2HPLlPRkiiRE/E5dPaG8Aw1yICr1z3yJH5/jqGOkxC
4auAE+Fb1lUMvbdEXXzN4Li2zbjxMjAP2NRFmfGOqsYBcV+BJGq584LikvnDiwHuz+3TnZUBh4OY
hUDNtDeCZl07DcrqTXxN6pHXSkDMmRRqapMwvt4PJvwjheSo5E3LAMdOnFF6lypmGnDG9oR4QBLh
GAf5xSmqfdrluyQp9+p9VNNX4HmAdX7DEnswsugxbOUTluwk3PBF5OlAw23jwf8GW2MAB6ju4Qf8
eIRaiVaeMAD+VBcga7M36mI/duIbDiB2BiS7ENUimrby8pIF5mYqypOCq1JifwIHe2vwtKAojNcs
r93IhmM9pnnU5ovaR9GlVO1vkswRKCdMuqS5uY9qz6b28K8ZqZp1bh6gNsRWNE5bGyhmk+XHHosJ
RCfOWVrsIZ4dEsO9zRyTzMLd+UF9dvLsNRpJvRmWbyxBEiBlMHY2iretgkzttZniGCl45kA4hxsM
O7YFVBjwvyNJuMSDUYAmX0kOrRDvM/pAJFc/mQ+rDtozPriEPWO2idP5WDvWQf0/2+afye2wXa1X
WS4WkMO+QaydAkChfdA+ZKn1E+WYuFi6lzw1ZS82LGtX1OumpYyMlxrFwTfDrx1M35x+GWX96xwk
itFxwtsENqwXChyoATUi2uaH2r4AtpDRvdkg7gfCKWjx9neOjY9KfiRJvfUyLJjh3FpasRlrouWw
3WQxDzDp91nPeVmgpaVnBzNBodvs7+2yOJtWDnW+2nDhdSBnKOHxxu+bs6YbW12JrcFvXEoPJivC
/YigjqDTk+zQl5Thnch8Jaj5wfABdQiUXhv3hLwDLgUjFAOwqWQrpk9LEMSzGn2YJXkyfFksoADZ
STP8NxCPP3bNphtRwSm0cWEyUoG5HsfB3xRx/D5r2tYgrRim0d7P8vsxrQ4RNExqRmt11xTYuuE4
q04AcvfLXRpND/7o3afD+CnRNUAbNl2pCxRedq6NgWpH/mUy/K0mQUm0wGS4NC9UZRUxlOqtXsAL
Kp/GjrkWli1oBqBJdz3uMXdQ0e+cNliPXXKZhH/I2Q8Su1PKviTT/O4nGxzxVhrdWevMnSSTChUa
qTgTQCQaHRQ9cv/LyEo4mtNeyxuGXozkm+2m12yYg7XqvAI6SocPWp9lbPmx+WiRWChitKubcY8I
SrIZ3PJPnSKqgjhsZ+QXOc361h3Tz5FpRuJ4wfxfz5m97pIuuddc4WBQVn8QwmJKJhE0aD2KT2aF
gGD6PkZI8Xip3IEd2emQl9ltqvQ6geKgB4slLP5l6jkIUbEVAMq7BonzMUec9w3P+K7aeRuB0aPG
QnJwru0CDiwiXCWFBR8GIOISSE0AUhxKFMUkOYC7EpCeHgVbM0cRoYu0fUSZHUD9cKys6sYJ0Njk
VYr/snp/dZ0aXvqCouGZRCD3iMQtiL3jSEEcK+egXQ0NqjuixtO8nR9cyMiYnv9BzSvcaDE1IXLE
6dpGTXWRF7jLmHr1lY8WOs5te98mePFlzkLOpHEzhFbI6wFfaxMvBO7TN9hHoEUWapCFZ1UtLgL4
XcTyoH5R7YA8CUizLiaxr0rsxnJiJzbUNl4DsEOrKiMPnbQ99Wy9T1u8DSNE+NuCcKaRKf7Zk/kZ
evg9oAjUPXahjSN75XK2J0AUL0nWKPn3lBplC/p76evmiBkRWyuwOlEXF3C9+coIrFeovBwkvdl6
E45OzsTUkaLTp/YsyGJtfCsb4IOnwQpLJ7azMB1RxGiSR9xK2kM5l+xiThCs7QjtMU92QNH7CDcy
TiqbXofO2Ol6dOC4PxzLWQuBT1Xkfhzon9VA1hldlXTbD6V1iJEQJDiqzHUY25StSuIzMtKZbV+L
wSsKTG2H5iZNTy5CA+3pzIjeK6mZq7Yi8xI02YMPGeHqFjGJ7NJxM5j8wKwGZzx7o9Zt9KFFLt7w
8jWnOUQjpgjgxYAg40xtCVunSeCSrjsrN+sRg6BxgT/46ZIBgcU3Rc9TG5lMOgI6oL/A5HCqQCyg
9LN7t3HDRalMpUn9WcskQpd5nrNum2CNtMzjAFl3HapBEFtUVkkXXERZ4pNoGBwC0iG9unnsoT04
Vntk2xJUCYphO9sSQqsR2o+tpGqdFUlzxWnPQmkFlIQ+w5iVIQV9ax76s8xKf0FaoV5MOiIPbDsU
u02zXqejDM+e1bXr1JiKR2n0wdXRih+kX/6EJs1QlAHtG4kaN2qABhHaROuuMgv4iBLxCDMJqQ5i
YIUqLhQCWQyUEnrZb80isQ9m3UXbOcjcg+jN9DgUegDLyU0XUVcaywJTybUch+SY+JAKq6mMnyV0
3m1betAF3A6kdQ3fzJ4Icsc+7b7I+U7H1HbMHSEsUaQ1ICtn2FSH7DFdIZuAhq2fDFsPdONdPk3t
fSH6Vyck7wEGsNxRluKcXpcwDUt8RHT2lqWlNwCEIcnuMMtJN80QScR+BfzbGn8SaTU6Wh1RDmNO
6AenC83HwJmzZ05tUDeo8iFQofdUREpg/YaAvlJVgKgDKMToQrbICnexA7B+RmZAUmkeNU07VJEg
DizH9CThmN5FFZ7jOmLVz2nYWE95pTcpKMkgRaGP5ZR1o9yjjsWRpIMce2kG3HgWFgDHV6HHYsEp
6E44M5h7wNScKxrMzsZSiG0/TnuYhKe4qsD44/iU2QgyymZtA4jMixS8gslOmtkoJZOPeTGN8ZwX
DdzslNSxMW8mTGG1mtJMrzsPEeplqGN6X27hbbQIsBfOrBkBT2+3mCOWBNLYINvYEw9JumWbuMgm
eJ1l/tb0qDrMFXkE6YG+AWmBaGBbfgWy/kncGagjBsiZP0KBAL9F+ooaB9uu5uNI1ehvVh7yKg7m
vjMJAFH391gabWxyxpzWrmk3vXmQUF1W0yBqr75RrUwn3/cNtH+Hhuy8cC3BQPkxZFCsJv26+5FJ
fEnb7KgP2RMCXa8y9F4R+IO54oUb5HqhLdkXQ2BJPNgFDonTComuo1lPF7SjnmyHbFaerdug2Y+6
e5tGuXWL6CUG8e+ZzbIyuudmRPZ7IBPolfo1pthFM8faqjJU0QdZzt4xL6XwOLmPbIklmcQ7yKf4
5DVw8JK0eUsmYh0dZGPQaavCaQBYoHDyB209wPw5zF7DNzBVymCORV0MUAMdZ1OAOnIoXISNdpWN
+xjU1bOfB4emhC+p6/371MClGaL33qA0aVNvH2F1Y9aJlWjpHOYopKyYAzFs0Q26GweHGFw2C7Nq
EeVWePvgJWn6qx9pTyI1nqaqxxExvbdke3YlgmpdTaoTfSzIh3iMTgY0Ceih+EsEFHLAg7QDan9Y
wGDTqa/8+cPK5p3bzuxs5mMem2uETMDvsN0UMVmurLjHXQvLT2CGTmA98aJfBGxPsyrGxRrcOL8+
u7QYdSTjVlI4WqHKlKOtG+5nDRpCqxI48JJxY8qxC+aBOLIm5opkNwlD9ykn0+t6eGTogoOw9cnp
x9xW0riFnSNYd9JbmaHwPUJGXtrjuJzKMl2Sb0Fao7ZONZXbpJrI85FcoioHT7c3ryUUGJS7whb7
E1RzR7I0GopHWI39tFOx9kOO10ZhAp7j5nmV6HeiQRJYHcHNzCeXQH5LEFY043hUKgpK0WPTuWCS
CyCrdQyLMn6qMtYd5cbIfrVoPOzPzRKWS/UUJ9UZWc/szvSMN9dmL0LZAuZ8G1lLpXZe15T7spHR
Vjb1WfrFUx8jrJy70HCyCu3K0HOgS7gfhl5iwNBAGNChhSm5FQ+4AZDRVWKAfSbDQXLjYfQ0DpeQ
QENzN3jBggH4qhLj8WQ/OINNNDTGBxO4hUzA4ebj3EP2QtNHs+J6kzkaIPeIFazUMSZDXH/0eRXL
hhlbmB+z+OjSaTjogy1eMk6UljNslNqZSr0SVT0M+ggOtZiveZQliwme3ipmKUxciMYSxdPEdGGe
aqiZSTNfctYzSIsl7qoYRYc6rsnhLRveXF/AKMvA9w2ufJ8FSrKZDbO4V9ZgGbmyVnSPDSs5iEuO
fDZXC69+FxErhC0EPdYoEwAV8PR3QwtsMGQU5mDQPZjxRFHJd4pVAc5kTkc0FMEegMRG1I8JGu28
3odXpoa7PYRv5CaI7OUZ5OG+IHGxizK0j1UL28a0sKhclHp7QHvp1JQSk+NsLeS0Gg3r6OXdG2g0
Fo8BxkvYusggfcdIuYgEsyhr+MzijmpjcaBrXoQWIZ9OWGQCN5c+somiUHWC7i1Mph+M42J2U//E
anl2Jn2L2fFPkyFwI+Hg4jnzXQIvLjsNieZunKlbgRNLOb40WvASadHnFNfLWDcfs3bCF0U7Ubd4
9Aa5T82pI/ufDMvaRkCEnOPSLqxFQAq2avKbHQ9X8pVg/6rnUJE1qvxhEtHB8d1PZP2WJmAz4H/N
q5vrhxT9F7+YyCCh9TT7j2gM3AtqBl4WbBAJvnYCQ3ByEku1N/Tw18y8Ja3hFe22kQSKYWu8dQ58
b+L3HXEZ4BzYZitPAY/iWX+I6rbAGZlvt+m2jmuxVH1EaP4MwvqqWdPSMOZnjWL/2KFDNlrOKVE4
ascQxygsb9HcXAMvfu166+aM3aH0imNBms2fM5Z2aDWsFyVmp9BDt8TG59jxD6bUFnM2Q3lgO2zg
IjGrV6EMeVm1ecvgrOYfix6ADDbJKX6lpHNtI0epFwcXUEkvtoXnMoldNMr0texBS8n+DHnrT9Nt
M1f7bNh2IqeksMrUKNHE+UDan9/hu+SjqixBO/GMf/+RAaJM1TMcyWs1T9eppmo6h223KN0USACH
v4MD0kDNN65QFVhQc1ouQR5b/leDaF6uY1xLAWoCYtQylTqDUiK7N2ow8aP6MEnrQ69dxhxrdd4M
B96x/cQEw4PZjhln4jxI5A2zP8qxhFv4qLXyDxIZ6idrkEc10kZg2hK0G08NiXSdQY/q28+o6JZK
xsYuo4NdBnfFBLr6agQfiZatgunCm5chO57/8c/FaQeHrA4HE9KLIJc//2kMqvNgBwgZsyvXwJFA
K59h5intbBSi12puxvLFVLXDjBTBpSW64aoZ+X/+GVE9TMtvfmUjICbqdJUbwyPvNyMzAM2iJVfH
13zWdf4hocwAWRPj1xMY727Lt+gWC+wEszmlw/hMXbkk0VyUiBt+8tjEoqRyee4wD+55zKqe3kjV
o/D4MAdnK8OTyNxKvwK1uFWNOyJEHupHftJF8McLgXDVGsIQZ89G7YUXoR8068RORXnxMkzfTVX9
v3HBBy4iQDxraUXLsH2PfMkBG0kNH7LbKzdyicP+eUouSaeI4ITFaWY8ezX2sD4hOhITfzsU2kDh
fvNt9fPfrqfhY2/aqH8Y59xuhJLEiCmm5m4qr7TnPCBfmt5Uv3D/FhKh8dw56atqF744shpblC14
U2oeK6d/opc88oK0lMXLqS1fEZhK1SpjBQ2VraSfTurP6eCoUWPub0upuUAP/P2BcarVD/x/5zYH
1esGhJDWf5SOueFTjQS91X24Xa9g09tMnpz5Sd3WcdM9dxrCy4CUCN/k8rwqj6GGm5qE6jP5xL25
Fw3Lf3n7zn3hKxNQB3peA+XJtwZySZ03PvINql8Zdci2IrOerd1xfOSF4ijYGOmgXj1Bh75C/Z5P
y9ndqZfjAmr3T8jp8tcUitWLoeG1Ubdl2VA3aYXJUXed5ea6l5caxdcAewSoQGreqmbjl72VLF0M
YelUBr6X2kg20/El9EcAYPlXw6rMCCqa4YXe5x6MNQnM3dbueZq6+xaogfjIltxbydEMlGwlbsQD
fj/0ND2acBks0xaClcNxjl72UI7UiXmAuTohdrzM5hCRe2fz+yBRf46gilTJu0iTvcEKmgyPUYNw
OOEh1M/waxrWlvfsYUFH4zIIaFxy29wbSX04Uvj1eM8m+cpMqEGRzO2qV1KH3lPCOqN6kObkLfhL
xjPvTxJ0r/YvcHEMFrWD8meBn20tBoTnECyw7Kjbq/WFP+QF+C+tNTBNrIEtX65LJ9vlwXc/3mvd
E9dU3cBVjOJv33SU1BDioPXb98r9kFOw7cHpes8xpRU1bFR/xpyXU+MaAc6GwISBd4IiI5+rV9La
fqcKpP88gRYurDIDjY0nIDZQzrSoQrRGykfQ4WOETqLx7IJIUVfk94CclsGUHNTX1YqEmtJI6Mx2
xxhFs1aNXnAvWQkW/spTy8HadTozfybbC3muG6yTBx7IambsuxDcWpc2BfaKyNGHOZc9cK4a0up3
we6eSWHcsVlzlkXigyFogSt2/Rue2XdYjCc8K6RzQPWgIJS4DIUMZgBd0uVY1leMnPaQmJT/jWKJ
ed5SpFu4h6jOpuTLP6X+kFY2JtBk45n+dJD6xyy3WVhs3LG9Y8zwqGpudMVvbwVUhsQofif930mj
dh16ntWNb0XTgDudv1bLnlo4ChzVfcIR5mqWUFhFHoXuVHMZ9aamRk2aPE/eYe6FxmLcqJB73GTD
UbUknaOGvW+dmCEqEAo5uPO/DFCu4Yg9IzfOg4WtH/SUevD0OHEM5yGYC2pIsWhgDKBmDdOEn9nV
cgKzHkfM2gJFZp142YD/cnqDu6leXZspQjcPiY1KJqPaFudRAbSaB56HD4bJesmRkdQ5C6GkvfGV
16LIFk754Th/shrCBYIArH18V+3fI0gOtmcsTpeTa6vXNu2L5z2J4bNFoZMb6g2Qff2Lp2OgeDM8
w3LN3iQoXfFZSXd6HFxZ4vqcygnAUaZeD9hQ3cf5uxYlKB2CghbyITGuvtd98TusnO9CC+B5IjBm
XuvDTPCEfjMwksjYciTdSgg1Fh/ZukTC91G9Js8xk8OihWHA8FcFG5FWfVYN4JcMsASJMQyrQcbf
j8YO1CMZ9Ra+CUFs0a5yM9oH2qaQxjbobn+vkRgNSuv6Gd2/Y6AUT4m31BgPGDFqhzDls5qMRhVn
K/WKtoYlWfeoLl136UfQuLeGW7KgxcOqtanNDaX5wFhTj6OhF8RywMuyexghOEccnUTOuR570aYn
H0Nmx0LTcGjkc6JI2ylCg5qJSYS7o6XSUqp2o3tGn4Uk/uOYFaUiG0MX/wkBhGU54AvNEjeE2UOK
PuLci4e698gH4+Ebt9PhtzuZMXhjsvrwAgywbiAUgQVEtWUaVnShbX0yMAlowHqtLTNHw+aly1Fx
DU5Teg9ucKXCSEfAUCzKbRdIbIbWPo5EucBpgEgr6y7oxh+4jloTuPZI5a4TBEIMPn7kHkwuwxOI
3VIfo1vzBgKF+MPvJoYI1GsezSbK4aGEvq2Dfai9Cf+FyILVJ6hMWDdPuKD8rsuSBARLnArg1ADO
wnfMt+7YmnhZ5YhSZJ9qRTO+ecqgoUa2i3KmKBw54nV3Rk2ZbYLpBtxbjVHpqo0aJtJdVH8GDmuD
+aHOiSKPqYk/smLza2gGkExAN7qfKg/xT7PiFbLtW6Xti8IPIU5wUkueA1GFbNH7XKltgb9oc7nJ
iUPQe0PzhkTfL+FkhjqY7nkv00yGvUf6IsG5aUA/x7MuyUgB0GHNGEih4B7UM9/oA+6gbo3KVnBy
XPwHmQUMi54JQzup6dNOCSy77qI2qdICHQ9wzKF5aP8ajT4GntrW1JJHU6tu7XmAWkeddxNpeD5g
A4PsVdCjEdamiOiM92q4TCWUUXAmdxWgtVHMZ1p3KABMdlu4qirs01HotGnbWC9WidmuMxfN/LqV
772+5iFnfh14TxDAV9BZwHdaKKVT8gaoopYLXBZus93tKqM6zR24V3UAGaI99mDqMPU3mgMwiV2C
WMQR2mDes8OJgBvzRkSYdKcFpyqSL+MIsAKEBE1lEUn4LnWLPNmoYQ0GGZuUo2qDFnQHQSZtYPj+
3SRJdfAektBJNbM1QaSWhGScoxhQXF+JA6gdMYFA0v4ugEiyGqjd+11zzyhW8UdyGdijGsTdiCk4
YTSUekbfwF0gI5ksH1G0VUsWo4lm4yHsEeeBHshrnYmDxJyd0aJeWgUAiPqitkcCClQtfzOiTKE+
JoANR3HHmOS7nlYeMKyGsXxgqDHk1RHHAibMEGljc+VBMQLBlyC1wJ6so0XGn/N3dAcjiNklqHX6
SDz8ZtZY61RPGOZblNgrJrVKECjaDBoylK6QE7d2tDKhSuxd1dxQMZlzidCOMEYB8RpXtd9VWd1B
u7RyfNIhhnqcinhdPlSTMCH2UU9HmPTbZwxU2pnfW9GzEiRlmcQFAKcMb2VAxBDjrqYgpddKkIMt
LHsXWFXN3bNpvllSnchU/KhanYGi4mhOMM7fswuXVaEC0e1vL0lQgvO2BEvDk7A6M6H23BbX8a0z
yrWRQMEh5GvG384xOagApCI0yN1daFRQW5sDGtmfcpLLyRKHcUBsTG2iiYn0ixX7X2KuoX/7io1H
Fq9JJxwy0YciM5A2zV72GUJPuaR83wboiKTDVgbVQW/s5yFNb7W0fvx5eIkkrFTVKzUeFSqJzonv
mCFc9Ltzxj5C0kzGgHwv+GK86b3uJxLWkSqzoPPYyXxDp8QKCR1dUyIw82BP5UqGMeHVcCMbDenP
gwaeWfWBM2N+Z7ICyXba1NBcwfE3yvQEN9oYwlKm/GGXmp7djN7c5rX9SFb5VPZU/sP+jTLOru00
ufg9QUE8reL2aagrjo3jGmOsM4LLpM3R0kUv+wURV8KWdmfl7aHQeAoQQDs1PdTo0D1926XhwbVH
8sqkidWWWQ23iYC+sx9VYMh5GxCWd+4sqkVaVkBPsLAyl8WTSsUUPTAuzjctkGKKsVtX16hh4B5g
pBw4AGtee31WlN4Vmuyn0qn7RTA0r+jMXmr8/gJ1Ym45chcRzWN4Z9UBgLvJbgpz6VbxXjBKhkAc
NUpuUOlh5WDq6k7hnWelR7btOz1P36WNOmw57ESJ8DrYEJZCEyuLtGANYkj3YvCoUCcLFdCgN3cd
PRctFvdsqCINnLIijN5aZS2LnLGisyQcBHoA6MhKTlP+jasRbjX1KxqksD69+nnQ3K+2grlBSeUy
C/8WjO5GjTX1+EYJf/93S56ir4T4c9JBtrP//CAiAfvOXYbszGWLFA4YnQDIvtNFL+Cvn1T8WjXg
AiHxpU0r0Ox1Dx22DeB/j7YGq9HxU4RzUJ4Zy6dkNm5VMJ2lKl0EAfwJBTTroQVFfXfGfIuag7DB
1IcIeNQ+BFtB+S6eerb9EZJgvtLRscE7CEur3jrO5KTvmhxXCb2P77G1G8/UNLpN4zqP6kg6K0tl
K6NoXMyN8pRdI82AhErGsbo4OVZ07hSJjnXTYR2Vub+pUbXgNBXdMCnhjGIxSd1m3jhjXC9qkhlD
7Lx4QfLlkdddEc4sfL/dlCTJjEx+hlpUkJw07zrYRAnO45ZlsJbO0XKcmHEkXUGFscYIYgctDZ+g
tLwXAhWkbDLWv+c2dB3Lflx7Zr9Wu9cgh0NBYB3YSPfqdX+ucMzbhrOOTGMZb31v3s5W8W6HMb1v
DoDUBgnViyLMpiw6f9lY1Dg9QUIhb0O0i623HvgxwKjtOCNQkEp7P7XYvETjR2QEsIsDDYnspME3
1qoviPJ/O718q5jDfZ8dANpuiaXIALEiNd0JhRYwLNhRu1H+YKYfiOzsJfuIcJ2z2hV9XZBDiG6q
UG5oZF3rfl+i4Xc36sExCAkv4WWKCEUGUM+Jcu5En+su8iI24WIlSEXVrH2hFAe1Fnis0y1CJSp7
0IB8TE3tye+yHwMilYsYB9ZypxgVtqGgpuPXu9jzVjg1rGNf/0lIVxZGgM5Rvg8jNCt07z2zpmuu
ifcwnUjr65+AUsjKYfBTj1iEhgcJYgh4wI8aIVkmbpYuT3lpX6wSAmU9Hqnjn3SBtL9J5gVgZaYV
BxdyoG8m2ziLOIz4G90zn012lVyJvDqo6kKJRlDhzF40681moGpmYekdA31dUOx9sNvyz+jAGDBg
VjXISuFct9J+z6LdfhT+riZ+VsNVh6uCYeZhCLytx/gcq/J3vwQGexrm9NIJam4uQvgEH2ULh7th
ZHngvmbiC1mmiCHLrbpgWkdfoseSK47uUwWkDWoFPkN7RVNtiFZ8PUzhYhp0qm/Gi94R0eTQYiyG
v2CG+UV/LJJ5zVFwp8a2mZrHJHeuqe/dSj6npHWvMlANK5lbxywb8VeZNK+jX29iJ1lToNqoYJEj
lbaYbLJ8JF8CY0ayuWWf164jZArPodxboxIdFCixj0AJxEYNYi/HYtG1ztFQHYGaHHLA93dkxsEd
Wd4FECNIbo6fiQ/JNGr0k+oWkQZLzdHXTmRtelABA9p5s169mIhw2Rayu5L0exuucQGAbATKNG9W
Vjj+VivjYt7ErdipPlODe2Rnz93hqR+ihcdcrGyQ4H158FjxUpC8Kgr36R08BFcdk190miJ+3RXt
sBtxzIpLc//bMHa2UQGG0fhf6JostTR+V2uLCXa6yIwVNK+l4c67LHaOAX6QKaPCz6w92fm3mKUb
GIpLIsdZS5mfkyxG9LG7Nz3nULpwwJz4foA4NmkFmsiIATMKiMZ9d7hh70TeuVybwLs6+KEhij1M
gZ1nUXx36qXHFqh+pyLfbrYeLA5kui9YjxURrN3jocYczcI/6kX1ITqg8nA/ePLRjZJjJfC35IzL
Huot62S6qUxmgOloH1UbN7aPk8CEV72KU5POcVKSHeXerefPMgwekije5VN0xsHyrg/MXR2z+83y
2coCPHHDrZrx7cSZQ0d6GHAIBVNqwO6+jwlXxgwBEJVeRmEguiOAOGCUtLcgbWS6jcQRP6RRsQ6s
kY3TXKpn0JOGOilGUEaGslS/aRGDABHy1iIYn5bNxgASPHbWB+YIT4XAc3CO/uS9doomIG/Cjl9w
HNiiIPEoUeU0Xb/gyNSf8j56zQC79G12Q39+z3qxTX0bmg1GY3gNjHN5g4d9b3jOrqIwpFbPOsw/
Cyt5dQrnWNfTPoWcMrBBqlyVq2S8Ek6lzdxSIUSnomaEVKoK2R0otoNBDZYAcs/djPFXa25yq6xx
r/JWdo2ciBqjansyo+5sjKAyWMyDlAovS1YCVDMu6ntXyWLXmCQJfukxyCsr+RowtEB4c4ksPurT
zQFNLYgeVOrx2PIaqOLoLSIoA1Sp/aNqITGh+5iMm7lQ8IvxOHSDOtDHwOD9HDVNMexzNmQRaie1
jKI9QA60dZ5lG55VL3Rk29o+2ETYovx2pMVMtGGsAea5eg5VkMoz9/0Q7AvEHVqJVhwqfwmrdInl
vVr5ay8ET0MiKrfio8j1r5TOqmJvYxrUjlF7KHzrqYrj15TEYWR7PUFTvIfst7Wc4cstvatu9Nhv
j4fcbw8WS63N/pPwXlFhHQRCQKYNTIe1fXTMK4R0ZxXn4S7DYIBSWfigcqGxNOHtl/uY5SuyxUnt
Dk6Jq7xt8PsPBDafXC/e/EdMQ+F17JiPSR2wOs87qNaoa0yL/8RpbmYQZubHZqqpq37H1P///a//
9X/+99f4X9Gf6lwxSaryX2UH7SEppfjvf7v//hdRofp09/3f//Z823NMzhlWYOiWpVtewO+/Pq5J
GfFl4z+IbKTJCHPlTEfilZPXmvPQut3EQ5gsOY5RLf7/N/T/5w1d09NtXLctE5aSrv+PG+JqbfX/
l7Qza25bx8LtL2IVOAAkXzXakm3JY+K8sJychPM889ffxXPrVtuKSqru26er0ycTCBAENjb2t74w
8VBOy3oTF9M2Dn3KpSEgTQi5o/YQGdWPy03+1cd/m8Qq1zWUMExHfu1jaZUp5SqBOOBMwTm1eFcA
8PQxBN8Q/vP/19T8KJ+G03JRbERVJg75FNd34eQX+yTMQBBNkFWCKbSOl9uzTkcTCb7Lf4RrOyZA
M/Nre7Uvw25SZYhmLYX9ACwwWF1uYR6c0wkihLIdnXXf0dXJ+yI2YnXRmxAoKCzSPqGc2aCCWZdW
cGUq2uda0qGYuUoapmGf9KWMI0h1uk35djU4aypvMYpXWnoTWP5toSQiULOvni737q+pwfS3bEvY
lm4bPLj+dfw6Ow9UTP3OkVhnrsiFjdSWcIEx06ScXD1fbu3M2zIsR7iW0g2Bmdc8Ap9mR8fJ38uL
MH9EGktRybT1Knmlib8+LzokdWkK6VAkoU6byMOm7tvcSjhNcf0WLvxwZj38bMi5GM4Nor7wf3hr
nxucH+hTn5LM6SqpyeRItieEGzBv2ZRRAvRddsTOlwfw3Ov63NjJZMxTCyouYLyj7alj3Re3nhXe
9jDjMFsLkis9OzfzPzWmxNee1ZR+VnbjFceqgtueV2O5FlqLo0FDQHe5X7rB33X6lUmdOieddVUK
cTIPnUHnVTZ1coxVRK2iHpKf7O9MTMrnjVYhUJkDiflApM9QXEC4faxdGdzzDyExEbOlZdlCnnyA
God6j8VKHFU8Nk+1Vwy3SYxe2lUvPaToTIMFl1cPbdv8iUL2y3gyygPWANWVJefMQmCy5CgpqGMz
DXUyGCTtLD1zsZry6/7OSsCEdTjMxbn/S7jdTwpTD1dG/8y0MoXrWoZu6cKluP3rm3aiZIqzMkJS
3pTl3hsrTLjB0mzImefc3RrBh/A0Mk1T0HwEGfFo6EwEj1U33uYcgwkeiubDcYnA/C5q3nXR9v/9
Ok+yymQWmEIZDM3XJ0Q42haW4UdHDFw2IjFesG/+fWUUzsx3k3WJIMCQpmudzkHf1nRqRf38kcSp
4oq240Cnkd9oLH3PBfZcSWEV4XI2UeLORHDw5pPvq5/zDe2VR5k/rZPPgeSIaxpcXijW55PuSnTi
FHR7ydG3YneNF9V3S8VqpyJ35E6nzbiTGbAg8V32WbEN9Mq5Mt76uTloGq6ah9x2ndNvgapg2BNa
mh7N0bl36/KIL9Q60QDPVs6LUuYPZba7Ufobi1v02RbZr3wUF9QkSe/epvqwTTm1hcPtlZGZ5/7p
yEiQ25buCsk/JyuglaacECIPcRXXX1Ai1k5CaS0q1IGY36hQGk3d9N4O4aMwyTXnw9WA4MwmZiph
0bRURFTOyRN0GTiWsrFtnOxB05HbWLiNKpaX+3nui2TsXdc2pVTGaVxTENKYjpEmRy8CjKmRAgTe
HBeHvBnwKtKl/Xi5Pf3cjFMsNuSPLJ3v62QJwKlotHR41UfLKG9SKiBjSZKVgqeBw5flIzPzevfW
ocz7+ks99+HZQti6YvE3pXsSFoREiLblh6Sowak4zfS9VvWPkdvgy308ExrwOekE3VTSgYA6aaaz
h36M0kAQGozfJ4Q8Tm1TYdaA+EIN1qsdIKIrr/HcV0TgyHLC4sptwsl3XIAEyMqg8x9T1a/1Oc8g
goec9cIYMqqmkCxe7uI8906/DoepadgInKSwTuamo7WRAh+fHPOmesY4/jGMuacDQPISh/2b5huP
jlU8z0mdy+3q5z5LV5iWyQfhECifdjTzNdwAEAJ2RvqG3/BtDXPXTaM1UKSDN18XcFVpoi3VMcEb
r2/d8/Q86bhFr3WewFKOPA37IlDtfR+6wXGquDQZia7RwafV/ThZxnNe4D/GpsoFkaXKB3NCHdeK
VJFRd8TP2Koz0paOc+2TOjOtLQfdExIyW7lo5njmT5EhcDrKT7lMPXKBvYwz+dOnhMzlUpva3AMw
F2Ci5EO17nVwiK8S9LCRaHYxRAzNrV8myKOXX9KZ+W85DquWabOiu6exvj7FTsq2Nx0F5XaBtUjk
G2rpAqZG0NiUo12ZE2fWScuVDBwBnYJPN0+ZT92vyzSGilHGx1mBohvta+3ACLvcpXNtsF9T0E9S
yfwr2i+SOJ88O5fH1CifA8/98NI6vPINn3uNBtOSd2hybjdOpraCV+tkoRYcu7rYAnm4HzrMpof8
5XJXziwV9IKdVjmCZfg0wpFxkuV6hvcV7PJsUdjZH9/nPs62IWpTmfBaDXG0vdzkuQnBKUy3BEEV
PZw3oU9vqMLuvIVPMB3bEtSDrd2b1GpopIxn+61qyn/igHS5xTPrE7iv/7R4cljyOwncDjjrsSLN
FQ8dYBW1A/96l8VxSvVgsJ89n0Tf319u98x2ahHNcLAQlmW55snSj0SryT3kjccKe9LWNVZTFB8G
p71NquBKU+eWQvIQhkuQwGHG1E92UqdxPFDgZXj0eu62RooEsrbZ5mylcwJ7DpkyJPFzAt3ibpP0
8P8wxp/bn7+ZT29VtE0Ya7OnTD5M9wggodPmtwQ0q6JhZQQqm4QtVDHugi6P8bl3a5osLkQthk4s
8bXd0Y4rBwOX8Dg64b4axjV78TJLul2dN1SsZzj3lXI/Z64vt3tuFpuSMEl3lG7K02W2blPfSxCO
HOf7JBurs7qdJSCo3wjU1exPPNl3l5s829X/NGnOwdSnIY6soOpaBI/HDIMPUkcJ6pt8SyXZ25yY
hX20zzJrH9ra98vtXumqebKkGgoLDB1P8WMQsauF9SPFgHudLOx8jeL6yU1IrfDlJs91VZL3soVy
yFaevlVVaCigcZ09UlIHES29bWEEz7PIzpwNDmTrjH2rjtKPy82e+2CV7uiG7lgM4Gk4aibcqEFz
C456wTkrKIl/o74U2x5TImOBlwqXepdbPLfMK04WRGvSYXs8WSJ0ML1J2rLMl0o9TKPxwwVbxhZ2
LeF8LtK2FLo95g8p4L/SfEjBqwIxG/N1aD/m69hgwL2R7f/ZJFtOiuMNbuGhtfUjhKMrb/N8J//T
9sna4FYtRhy5z9rU+bfSTP9Qfflzvl75H8aSPd+QZPv+zubg6+eqoWcsKSu5t6b8ab5fwoHu4XIz
5z4HBZJf6ZZkyT1NzSbwY/ilEPcszAQrczqGrgVbosi+jaNk0xxw9Kmv5ErOTkyb8xGxAMSs09Wm
Jy3iDyVvjzIfLIkz2Ho4N9ndimDn2k5isIycBrWEHf+vrdPPva7g58cmb0tUqNJQboeRszE5RcwX
UPOVdovcz4nrj1nM6aHGq6ryyopzdjf7/AzzM35a6voMC/vGZIzRr98bub5P02Y12TZ1nyrgrpp6
uLkSrKjxOa4Br7TGtTTkubQca8B/huFk0g5mMCm7imFKTA56gVm4RVEc/+tTNqvw+Jh/rlJ3QCWw
i/1fcjEcKVj9uLFheznNOOhdm+E3azGZJ8NZTUkQraFCoGuBxYamoi6w0BTZarTa8rYrx+SxD3E4
vTzTz323nJDJabMg8iwnC3/mprpXI18F3QNvAwMSHEm4zu1JcF9u6Nz0ti1acGhK0uevr9tI/aGB
UcEnpWW7utG3adHT3fhxiMwrTZ2dWp/bOplaODSMAfQ3ApXKgaVu32eut58DtCyvHyq//tO33UYM
CQj9Yc8Od2X1ODOmkmCUHKvCY0mdLvgqJI1o+xObKQIOsE8rEee3Js5Pl0f0XDe5idBdyyKvzDY6
77CfviDllHAcEyd79PH3Hh8p9pzLOpGhUHPJkRru0YgCDpTlcGWA5+/iZPlQZHUFZwluHLlz+drw
ZOJxlxZmzpkcpMBk4X9baZ53pX9nzi3z2YGY3lQ6R4l5mD91rzLTvo9lGh+BYECzyNI9fo97NoYt
PuhUk9dXtrAzM5SjNAIpg5tMVv+TfTrRwBG4yUBtZaC+2Q44IGaMFqb3uHiXV0bwTN/YK0nxcS9s
cnI+CWmNyqJYFmLoMaYSaK60KiF/UJGr1k1cvJA3uLK5/Hs2OHllnI64IHMkr945/c4hWrV2D2v1
sS2d4EfsjhBhBzeHTpDZ2jM+wL2HtEbj7GLh9FL7JoiQzi2zb1M7yNcubLDejMO2vbITnZlJLisP
53ipk3c9PdJwSVhE8dSgb2B5/KmFeJNlgSVvL38pZz7IL62czKQh7jK4H412wCBcbO1WVw/4NDjb
KNH9/eWmzkS1X5qaJ9mnSQuYI6PyXvhHKw1vQHJtkUW/eand4RngfIRQTrAfGDbIm58uN3wu+vvS
8hzTfGo519MqLR0jOEKiBdIMCqUQS4SDK0dDqZC/9mn0SDZrUxbpt8tNn3uJyiBOkjYVCOI0j6HD
guycQjgHCxbXTS5iGwWdG115ieeWO+6vdYe9UidlcnpgCGsrE76TOAc7jo69h/EN3d2kWr0xPOeh
y8oXkBi7YQB5q5crbI/++/WIiJCkOXeJJsveyTfriZiaai8bjqOpUMEld0miPdu2OgQzLrcsrq2y
59YIdx5Uk3sjk5vnry8UhpQAbiGdQ9MVELSt6sUiz7rUqNKaKBwLKuvK3L3W4PyeP82gARZ74KH8
PDYoRichj5ZUD1ne7eOm3shmMq4sgmem7JzJENwFkT6c7zy+NhjliV8LiryOnllgrmRhbfyKOipz
jB+Do24IDg+zQFiG1ZWo5++efmlYnhyz3VBkrjl/pUgw5iJDbt+2qtjBM581Yv/t16EEBSRMHYI9
MhgnrzGQZqb1SeofRWGY6C+c5g7IXrb871tRoN0ow+Fwq07DKw/inZXFDha/IbXiYNTClZh5t5db
OfMNKrhJjsFxlpom5Z4sMoAh0kFZvXNIBLTvSNuEWbjpMd6Jm/Kl9XD7rrsV4/EkjX6j5PRyuf2/
F/LPzbPWfJ0wPhWEtYfP3TGU+QMRIJJninZVJasrHf17GVdzSQ6JAnrL53cS4fR9XyeDDJ0D2K1F
XpDuYYb8X1lNlX5zwlk/dLlr88bwdYMmpLJsne9AUjJzGu1gb+hN+HAPXLD4u9xE5EAlvVHlm17p
28tNnY4iF4yk0rjNYbkmJDhdr4vKzbQu0Ub00osOjDO4tWvjd7olzE0wCVmlqTkS5umkFxR0G/4U
hFizJsPWrJoWzjiQ4csdOT2m0wpldtwJE0A5/HOyr4d1NoW49fX3cMJ+pE10x4lSo74b2hmSsd91
gEVDmDg/Lrd6pm9fWp0Xl0/LZOxEcsiV090Xff9POxovYF2GK5/z6QL1b8/mQI1rJ64WTysGcgol
7cbR+ns899ZJS5WknTxpkM2F/ZCK7ONyj05n+9waB4n5MMqs5wb6a49sraMoFWM67JAXiH2gwICP
NNEyVwgfFleD3zPzj7MDbtGce1mzTs8tRQG1UkfQznUR5L9+HPRN4Ylm08NNvBI0nHlXXDvbHMV0
giOK+b72rJTFlFjoI+6rWneeIyQYN3UcGVfe1um3y/jNNQOU9jDjda5Iv7aSG5qe+6D+gOYgbKoC
ajpKVsp/Ep1CdLdwo9+X39dfGyeRPHX33LVRscLV5GkolOlVQsF1qu67Ijh0PsW9mIMsowLvFSO3
3ZU7lC/ZiMsWB7SZUlEOV0KFv8aV18byz826ZemE7ic9bocoCqWTG/dDhepo0rCBLhIt+nWlnwYD
93lRpJ+KagSH4Mfk8vW0vjR08xEAaijvOw0wdur7f/qp2Xay25Ew2vSkrRdKH8Dwpv1t7FJQ1Who
54oeNfLlJ/mrv1QVcrfvSl4xtzyn+wHkwbwdEg9O8Bi+cRp6rBzjStbA/WtzJS/CV+GwC5CQsazT
yVo1oy8iT2sedE9/TmAyhRHWwHiY9miEe9JgGNG7uPVFAt2dhImhWTn0K+972NZ7WQeHaqKO2sha
VCP6QW87TC/0o3T+mIibCt34qOoZTVYYd3lWhwtlBFs9g2HQfAuCeBXIeFvn9vtU65BhqnsrddEL
dQ/h5D2N41uNUCvJx4PRt69BUP2ybBh+HS/FYYuKjY0GHro1i6dRps8ZaslaeGuzkDfCu6tVf4za
kExWNptx30n/teLkqUr9EbN5io2w0av8fef9bLwIw5LmRs/8ZUjfYwXLjES2iuVjZGA6x8UejgTL
TvvHxRENGABCMXj5KfxjLEN+Qc5YWYWPC6p5YzspjotNsMREdQspE2IYiFvCBf6wmvACQVvSBLeV
Z61SWFdOCyy5fjP68FZifOpa+rfesL6jCLzTEBKGjr5IPPnYgZ/yQu0mzd6wR7jRqmpPjeZ6gikg
x1/SRmBFuLrwpLlVCtOq9t2u6nUd1EucqPUemAYilEWJc5/y0GM6GAOG44ZBxR5drUsGeS5LRO35
G0Hekzs1uzbVN10ersF03pQaQsERc+3yrUBk6aHHD3xgYwyZ6LSbgR7qVkHe1MXwoVyN1aE3zZtG
H7ajPaHO7xDLRfq3pvkNW/0Wqfy2SbKNNP8poJrhPHinDVAYMGjIvB99WWNml2qLLKhfKrvERdVe
Obiazi8lZBpCwsYANl77dYNGv1q5LjRJ11P70Epv/WCyl/wtbaCA+2G+MF9XeujRPTPAjIA7u9KA
QCHcx7Qtdn7q3fsJBhGIEbP0wMAvWzjaRv7DLW18XcWrkSdojXL7D1aVoEiz97KoN1MpKZzL2auk
8TDU6VGfoomiFOufYFAbgRzLaaHEKWxvxlzfkUZDfgQq0+mW8Pm2GopRiQtK43QvE9IiCkNve09S
nidfg0Q9UNB4dJ3pSWvMZdEhDbLHVRy3r7KyDn3pfYf0/92yspVA6xvgaxpjljgOGUUPBb43xVJq
MFvcZueE5bPu2cvBCNa8kmButq9WnSweRJhuosbA8aPY5+240qrsIY9q+Nr//onIqTd+ZABSyjcy
0W7dGMGQw0iIYTYuN+wfbeWDPchg2mCy7NkecEQNRyczeIhtRdF6kq3sKaYuXy5FEN1AS5mgdCeo
cawRTptdork1xD9UaB0qA9e9kR1Eijs1NKAdPUtDwwVjsSA3NU3rTOdq27/pzPIApPnF0+27SAse
Ch0AC8o2WwRwSmCPaZh5V7Wz1FmORpyxJ9Cifa0e4z5dm1b9UjgTyuNgXYfRIecPclsHIhnwTUUR
JEXirVMuFXJFr9HhGPjzoK5gQijNvnUK+66NfapdYGQzreKy4yMMdqFdr8sEs1ErweBVPAIWeDAg
xWK9aHyfv3ph4pets1W0+mJsf0hjXEp13+OGJ3NTba1OOMsG+6nKi24wIt+kjnpruu4B2sJry8oN
hzqF8+pQoVEVYiUq412BmYmKcZ0H3rII5TJw57VNc1ZtK3HoLIv81i1qOOMygmwXt83KVwq2Owa2
0pU/QThsEELe6MrctUi2BkS6qRGvbOyGJuUuDM2+85PKXqjE9FbDED0ozGvm5U81YbuKE1zLG2Ds
yHz1owcFXmYTuAUD2jepYJEgKkgbjN6smkAAr69/FNWWK1/mxU6M5ffAFpTesU6hlL2Z8dAJAiT2
YxzmMGxzxC0berYM0wJzg+q2Rn+1NlNUTzLFcxMk0mSCfe5NBPuNW37gecv3HWu/cQD7CLktosj7
Zzjlx6rFPrxQh8YYbzwXzXQmcbiJNChG2Pk2QMen8cWHrbHoJHexvHKBaauM966YNAAEjbEb7L6f
sDpO831HemZr4NzWLAaV1otwBKvaKD7ehou8FxGZciXyLGK1ZOqz6DTFprQBd2hue19bzrOfB7jn
as70PdIrmFUj6VlATfUkAJchTviTQ0+cIUjhC0jketNKAG+iLvxln9gF7ttCYuzCxKgAyXbRK/ta
u25m85sIGcc+FrWCZwKWkyxWdScr6EsgSLxqWQ9iwA+iEeUbhdcRlazatJoA9+9ASzSvKq77f3Lu
N/VFKON4R5TqLajTBKQ+ZYLqZ33EYjCfhe9yaj9cUl03GrrKjdm14z7wmnarS+oooZxqC6zUwXh0
FCB2OMZiHDOS/qsClu7aCvGc0v6IwTbuq0TXKMvxhcLQAabqE34ozn4MTReVvLBhEPvjeuqkNS3C
tiz2wcCiCVsA5nFkFE85unRPbKMOPBrG6OkvzprherD17WxJ0IdyEw3xPtItOOEp/gLl+EyUh4N4
HqbA6XucS4qHwXCPPT6AfGK7ojT2nQ7QAdHMasTYr5H1Q+zWvzWb6ltHjBBAdONP4bRvtZtTWGag
sMdvdlcp6+cUTmxDev4NicufDGHnvOfGWbQVWBQrvXpshxqPC1RXZangU6C8z6wP03W2oes+a76P
XTgFa5ph4NWWdjjoApyiov3WqBowqMlTUuB3j8rjZ2NiZhpE7bs1AB8KU4Ver58ObdtB+2vdpzAM
qBWOqx9Una+FyA85p/6Zre2vgMsgYncxQMxb8npBuJ2mSVuINnqLXbVL2Csxq1sOFTSsAFclqL37
HmuByphNorguyLriSG9veuyANKM++pMHzmeCB665eFlN4Y3u52jpQu+laqlCCpsEinZKskYvHOI0
GE4qW49Zgfc4Rt3zjcCdqxXLZtDvytB4DEbkACwu7AlY9VhLMOy4TrKik15aZjOAqKzgvaKqn91P
ytze6qkFF1O/iYoSeyxtW/e4rppjsiqw1gvGHrcH+oIVU+aZiyYvt1Gbv5oTmln2et/ncx0x9und
b64P8B3RZ9jzsDUl4Ra22vPfOKXV90qou7jztlTRrXM8ioZIbjGq2sw/zwFzDl3Ssbvt/GYZ++8F
3IQqtkCXuB8WFWexBUjCg2qQw1+rcb3I4Ul63Q9Y2Zv59eaOh44ZvreDS3D32zfEfpQ40YUvczBW
sxtpbbatm2EG7C+1xr9HeLqYdy4cxvirenxqBMYCEcwtDXV6TqzTO9W3yZbgA36nRXBTp+2O0xzX
c27/PWmrPxQ9b/Uk+m1n+mtqdkeeb47re0NbycJeANDR+B2pC67N5+qFbQ7UNUyKfuWaj13pASkY
V1n7W7i4a7sZ4kh96RbsqYGLBI+TuxDlTw4Iu8J2H7vO22C/TUiwysoZ5229GSP7nZ7/sfIBqIB/
nIOiUJv2Xk81bXNr9D9aC9TLgGk4hjYLyfpIrnZLtmJD4T5lirCPTRh8qd6sbD2Elxhjn5V6e0SB
wHXVnyzDT3bCDIW/oYBUgLcGKI76DR+sjd75m1YhW87d+/klxHXzUiX93nHqn+VYvdd+dlNnBoYp
L0nj+rC6XNSo3T4B7OpWJiehuznML7ToZyywqDDt0V6A2gWNyjGBHdralmzKMyxhqvGgs82128ub
oWifZYd5t3fnuemthGYyyOnZkNVBc7OdyY3/POgD9oum3i1Az67r+rHAna3E9HIOHaXIVxWxbooR
3KIDlTto9X4a2cFa/zeypnEZTYa5cA0bmEZ8UGWxNVi+Q9taDn1AMAFHAZ/LpIXWIHH1WcWk9nsH
eX4/rUJNQjTA7XRqlnWvLyXGaHNI5NqCyuYP3VNbW2NqRvdO4a0Cx9xonv0kqhL1GahmEP256v7g
N7bJNQ+T5HZlOwNxX5M9Jv67k0dbjTlDbnAv9OFhPvr5RFGUJ1GWWQBnYxYp04Cl96Ob+oecrWg+
ZTZ+c8CcYpfBk05izPjKZjefQkOt2w5l6eGrdHDzGBZrviz4JCzW4ZzDB9aNG1RPD02W3IAjx7tk
eAzaoobgPxxGLOgun9CNkyQM5eFU+ZOxJTHCfSJXRF+TMLYmDTUVmfk8cvFFOJyHP7EXJUbxDK0U
C14odARBlOmXGJqMZX+MJ5neeNLCsbgw4SK6WAHuiWrqu0r28TadvDTgTfvNbVWCuETBG993KqwO
kV9SohY2AaJm2+DU14Z4kFi5/hinwMUvd+zvfilLYnZM8T1xMOfOr/0KLCvFKLAQL3bdl7ejrn04
kmOiUm0XLDvTyOsruY6/soGIlAzKLam3pNryr5xZH/aGWWcmBGI7Y+d3mp/KLKOnZpiIRYO8qlYU
OCQbdNv1qrWxMb3c3/k9fcn5zAlPartJRSKkMU/7a5ThwIW41t3bY/Bhg4z3RfO7ySv8Q/vkoUnG
+kr27qS/fIvcwHOjKFFDCZfY4usAz5IVLsL7+CUccVRiZeqa8diJXVu3j5YYtqnxp3OuVD/93SaS
OPb/+b8uadCTl6r5mT5qmKw9C9tbiuqXk8ecATmqSkwYhk1Rkk3ptWtFACeJV3r6tdU53fY5c12o
TDREuc8lTj1NjpdacUjzmyJ7m6nItvdQcsgN/nQWKnmoF7J+0kPjBXuMK6/4NH/514OYXx8EFnAf
xB7A37gno+QTzuzMChCh9SS7ekftm4Z3UdC+X55Zf3XfocQJgQ5+Oggg/5KCTqFfRmj+RxZ8vOrw
jmu8HSZ7/u/Y0vuXy239/dWifnYMRe2Kyfd0quXCRD4A/OmKZ8M3xQ1lzcDxsW7YZAr4klNM4ZUh
Nbkk+vrhsAAyk0lSGggMqaQ4TZZC3Gos7D7NZ4r1bidbf3CbYR8nPefgGFhHFa9KAuqF0Itvqk2+
mQK6a1zu3BqIsSYjwBMtJ7hyN1e7OT6XKnG763ObINr7R+YzPcuFw+Bvhc8RvcCnGGHOttH1O61Q
exc3O6xCV7CgFhCDdphPgPufDR+H4J1qksP8C/pgLfkCqXORmIMNN5yRHlwZ/iG5+e85P8Davaj1
ZeBp2XeKve96L71tZojVxInBnnODETZF4zLTfqq2eAmHMJptrdc95gobfC/urQI4U26+pA2q0maM
Hs24WKX6u0h/jTG7KwbuIirw3BPAUrGMD9BpaQHMt+Iu13AjY7RsVWJyAIp9AFg9uE+qVVvgPTde
EW48bEJKZ8Zcm6vaxsPD/FHjQxuYzTqaxC5JP3zSFZ4JJ2N417lKUdj+CtxwXRBNITwRsgq3Qv8j
/YZMlHujN9Mtngi7XljPOUsAvCMIfNWbkUJ7Kj5wBH5pdeum6cbl6Ngb+IQvkEf2Tazjvpamh7wv
qaEDRTW9+rH2ajj+vY41XZykmzoAn+i/YVtEvaotlrMNMNybVdN25CHFQ9E8A1JYknPG1w4vGI0Y
mA+vCqp7nMZWU22UdyLjffH0ektCqwI9QsDC07sgaTZu5nh7WWGHpHHKUcGwIHewbNoXH+qQxIQ9
JWfpuNO0NBMLV1kGe8YEusSS7sjhbf6JbLT2AMDWrDy1XWwMlZGydbWlQWjhhd0hCjtAmRUO6taS
LaGBFObu+m4EkVfdT0Ozdzkf1bOrzaB+2MLdmfovRArLWTnc6fY6qNJNmLYbkXNWAVtjGTWEV+2h
GPEDaSKx9dxqr2Jjp+rmtRkqMGoDLL6UJE+UqZIY3kDCxLGj5JPopVhlrrv08nZLQmzTEOBAaURg
5dbd0Rif5lGyU59CH/fbgHUbD5Pk3SaDBGWFWBjGWCc1erHOHGtDAbYB3eV2rDgQFiL8o5GwWPWd
Ft6MZWEf7basH1PfmqkJtlPd26n5rZ/qEuoQQ0tacN1j6gqEaWfguOOYvXXskqq8g8LkbjgCFjxu
+bORmXE7iNk+ts29naxl9y1orOGuClFQdL0n3jrfTT3QrWKMn2fnpj1e4t6TplkQUFXgf7O6Qq7J
X0Xbph7Ndau8atO6Eel20r8LKxTa9zhBEuEnRrfOQ9NcB301HlNRBcXCSjTxlAztsOqCLN9qyuf4
X/qNfS9GodtbblERK+LwPAQrOdjdi6qxv4CJSusWmObvWWeTXK6yoWBHytJXBXBp0YSCMSjMyb0V
EoOC0KrMO+g6vHT8rQUm89K2nz2MLF4rZZDEDos63o9x2JAJxuKLM/qiG71nE3uiqejW9Xy3VCFd
a9OKqwQsGkioWw20TJ3ibzd6Nlx/5wf+Q1mWCQCc6JdtFPlNpMQ/cky/Wfg2ZkW8w4h6XUKX1FqO
9b7RkOqWFm7R5DGHyn5q9fg9d/E8NWf/wsb45qBcueOjZwIioTGnPF/ZuUGBCCBR7w4JE6b22IV4
D5lvkhOG1d0ny7p9UQR86OM3MiXXKy0KVvhAE6IjMMWD+rB1+KreXeZTdjpfSuAZQ0AhmnoJt0Ly
iwlIm7Kr76xq5/dPGTYjbdh9L6boQN6btPvvuDW3/KKwskMTN+QemhUizIXFoFN+nJFBKnVevf9W
dXKhuf2KPPlKhiDwh3ez2umafdCiak1zfmHtxKCv+L/B2P5q8+G3AfZopTzY0KXSjmXSrVyMeC3u
NgLOND71TSNA/sB5pYY1l8M/HcMmVcPsfkmSko8DWnh1pG73VxcVBiG7TS5cXzXFYe4iV5ZbOpVq
HODs4lc9VksCuXxojlr5Ky7tI/1iNFqx6+FiZwoy6pObZtu57UmvtoY/uKtKQRKmp1SYrWWGRah1
P5XWU5WFO9l7hMDUpC6tMYAxnpacj7IdT0UEE47Fq+/UN5hC40RlRJva8h1qH3ZpYXS7wrdZ5ne6
/mus63qVNeXKmQRxlg3VMFnpJlTDZLqRzDn+iGNG3YLfLrH9nn+cs+Dz30SkVu2mNEPypb/baXLL
v0IqC5/4PZ4t4qWfjpucXISieHNBrcldntj8JAUsDueyiuUzsW/4QxnurJmpwJA2W/4qw6qeOfnH
GjAmRgfwyJYfjKbf9Aj49PFp/r0Js4B2VFq88Yt+Wdzyb7jd/DBMjoMNLOdhzwC3WfASOQFm8wCr
ZLzMoh95WeZLfnMxWfOTBqE48IPfz3ZxzLQhei8x1SH85gez9rZJRqZpJORvRYE/IrcCg/6mRRJD
ZX+t1dVO8x08VrDVwmDS4SBcmtjNyHJuAwrkHT9oXfUz48rEoozuWFR6gIFgWHjHrqIm3LPxroOU
Bx0JQtqEx+xg7Auve/NT/UO2lrMwZHqHEOu9DklfeXH3ohNE6W2NT8hkWIuomJZt738kpdvg2DWZ
K6OlbCLRYhiiMlxEA5t/MWGmEHrNLxJDUMBFTTWxWKp4eu/YiRe+ywqqS/IqzvTMqda7V6Uc5zzD
VG+HtDyUoc+5tavbZTkXOCyGCDEacdBgrCcOXmizAGHbfrBrrdhYuMnIOJSSgE1L4m1nVApOdRNr
e24dsp2ljR1U4mZmJiWONRi8rQZMrMzHcOV43AyEIywQP628ZTd4D7gjV09DqFkvavo/JJ3JcpxI
u4aviAjmYUsVNUtyaZY3hGW3mCGTKSGv/jz8Z9GLdsgyRUHml++IrAAHq0NFLJtxOQ33Iqz4jG79
6HrDd1MUf1oIrJ1tl3JHv9gfwsO+0HgQWSNwTagmNeMys9/q1pz2alFPEP3t7yKqPsLVWI6jgBXo
NquSkynS3Cu7O+YtTQ/+bIqddkChJsOfzmtQWEd0e8C8M6u65bXpoSrWhrwfovzZYb00oXbqxco9
j0D6vqIWkZLWV9kvX2HhvuKoLgGyLYLjmZmyl2phkXdz+Rsy/p/htt/KKkixJtCTauIxfFocp1kT
S4dhtot6w25jopwEDJ7X7h2b3NG5Nj6I2gz3ra8JIOx6smabuf/shuhrGOrwc0ppkvfNjInShwM7
ruv4EPrl2QQ1PHcelMiu1oPzK13s8WoVZnlx+/wdrh9kxhBvTdGQjM2eclNDFMHEbai2CXjhljr4
6lUW0OibATiIKneeypAea070ddxaZhnnmemcV8eY3i1T3IC21Wfk5tEf6U2EUPulRwMzQPyppjos
wcbwkNtgwAM9yxudOmnC/kJ+cPZKDtxllg0aBqzqqKFmX3Yncr6ivKdS2g2ACWKX/ElaBk0ON0vg
AcNlFhBBLltSgUdCW9uZvMXYmCz0ZmNWRBMJ00GOkXQkR7yz0+V3nUZLT0VXMR6R+ZoHd1iWhyyr
/WVPol9/K7XxGng1ve7Qfvl7VJY+LBL5oMWo2/cs6MWHCPv5YZba2/fSlP9NTamXpKmpO2TUmtqK
zdQgkI6yP5tsb7IhHgqnnD66Lh38HcW0xV8cE/UJtX95zXX+R6n8h+jIf50N4QfOLz9S3YQjQYE8
ATbw3b+ipt4sdnxJJ4hPPEmxGiSu51r8NlW6HOtmCL65niZpZ4/SnIp907ZrclYXhw2VKmvA9cos
jrUOwJWbnAaOYDTvRT7QgJOVI97prdIwzQP2IRqqtVWwNxlu9nfOCvgSTpauDcVGSKOXZrAJMqD3
1yLLJZpZpdJodOJ0lM8BPN013HB+az2EoWHubemu8dxkFAqGPblSlXFc1v7Q2Ftl9MCG3B47k7jG
zqRh2TT+o5p7h+TjqMYuqTyGI7uJV29lHMCWRYNu4tATgQZr5zjDIV2mR9TEV5GX15mqw4ZGwryS
zO/ksc7N9JiPTv5fRE2fmDQ7gHucwopd37jndGpLyydDtfYgCO08Npt2igXoMufQ5kofG70cVsQP
Wb/9rvxOHRj/yacFbeVMmCnkEvOjktFp7OpL6XXHIGzJA55AcYJHu3BhtQ1CfI3uUYf5t8RwF4+y
fFkiRdfMGH0Ppk8uZfObStYjv58SSd+lpk/OgsXGEDaVII57y0Pr03OA5FoGV5g4SNWk9Gi60vpV
dN5HGaXnjP/HxIhxTADT6Xc6WBMHuYhofRIxjbtSxJnX4RnP9o724UMmvTciGrDSdMKkQofmProv
YLl68jxqBbgaAOzOw7fonTC2RjIn5PpVkpgdb5+Taf5YDNXfYp5uk8jOExmPO4d85GPgDPONrwNm
xwvVblTRo+/kaWwsdEhzcYST/JnyBWOC7OhRCCaxfnbh/ONHEo6xcrs/DXtmHGAavPrCOQjcIrFw
DXpJFQ/Bymap+50pxL4PGGyy7jQXBc1kYP6VWT81WXVZfWoO7GaGAAiclTKQHBqrJQ7bUZ77YqzF
h+fPz6RnhHHmjN1876Erv/nQ1Gml4bHTzetsWeewXm5hHyZR2ZwbcvpzfFE7czDesobT4ixn0pzT
GR1JsNV4OfREz+V/Kx2bhpkS7mmOYvYSY27WeCSIHKoZnahrj1DawOX9/CgVr08pxaEmNuxvSRR0
HE0VuUzDv43SdNj9gmo9mdTQ9MZywbD5SK7d0ccgiWb6zaT1vkO54ej+bgbBa4EHYszl6zwMSU7p
oxyCn3QWDx7CC/rkExGRHa/7/6lonhxfo7eXDHTZqSqzJ1jrW5XTFDlOD6KGHhHisTWbt8Lp/2mP
uPFaaPRQ661K1TnXzdntgkvfoYzIJw7lJpwVDEAixxAabD4NM91eQbenC/CQ2sVvJIHUb/Kq4Sew
zB1AMCXfaNPjZRVHCir+OBkJ/wUhUE9aN+mhln1+tssC/l5Dj8iSYitNi4ql6HfMTLQRaSvynVZw
+GQafkxZ8zONSh1TvQan1W7JVZ6y6hBJwSrUZhTK5KFxpun4UJXVpptR1J8sT27jrg9DSlWvmMyD
Iz1sSYo4Yd/m7J73lE1yRdUmY/MKzTGO0vShnz4hlV7bJiQjlDy+C52LeCdb9yB6ez+E6jltwmjn
q7G+KIN0hEV8FISFPhfdZL/lErdpqVMrUR3UmE1UdjXO/Q3dHahD3wpy7GtBSBerY7jFsDPsurVg
ra0otvQSsgcPYJmHQIWvo822o9FoNSXp52zFUw9jP0kOYXKUEL6UbDZoGUrHgG8RxAKLrON4aJ1y
374D/mbxsFS3bGOQM0uezTrYo0y8lgEkmpwox46aR4fIXnYvarckLQhzG3QHM2jXnW+S0broUSa9
N/8arPlSUlfGdrvRihohAdqSeZV/i978ioLuno/b7hm6t4ISqKmrzz3dVxQ4DLeArmkaPspdmDtJ
S4hNXfgXV/iPRb7+8+vuMzDQnzjqqivxKIb8s+snsB8k/3J7Z1TvoGCZvBd39A7LUL8bqbiGox3G
6RT+tXuKUdyCuze05WM0O8k8pk/Y+z7GMntTufiZyiZ9S1tJyINiAVwnFmlWQSuW0kgq3gFB3A9H
PSe2fDMJxuWgBDuSk56coPq9wuZVlpu0W9B7OqqLrHqGFUIoIyvnxOiHD7joLwydt8gv5K4z7o1K
2aGZK6sKEnZ6LPr0ux/yG5rpz7WH81pqqJbMO0ZcfxBk1wgwaRqzuCNDnRHgQeYbfj6oWFgpk01x
N3R3KBzxut3zsFjiMvAPKRIlLwBun733bo5QGxpId9qzM7VJw8u85ga7JyKNonzRtEZDVn3rlg4G
UME9HCG/RO+VucaYgv4jjz7e/kJm6gE90AupXu/axxkUzKCTy6GZqOpZexpYSALiym0PqeZWScMo
d+W0vGTqt60WTq80G5nvi+9TVfJRCQvSutvlHPJNp0oU7CNSUeRNeXGT3UOGsnnJgBSNNToobT9Y
83jNLUHrT45YZnWCyxS5r5NDueBqnIGpHwXaxCIw45Dy+pBW4aLW2AsZPrZHUG4TEPsrqspHfCVn
w/HO9cqQlE67UQ+H7bulTOUUsmqFK/Sup0v0eVRrW/2U2KyhKZq7hub7Iu+ess75Jc35NBG23zVU
YtTmnSjmZHWA+7ZvYvtWuD7KvcJrmRXfU7G80Ov9tMLiHWee91Tkn4v7TU4ib6Uuu0RpCxWRKk7+
iujCNn67k3HRXU/4uQFtasvdmll3bajduvU0KMl73uxGgBEr/wim4NiE1Z/ctmFZObu0hJ0tizZ3
MAEB2WtIpiZZHwjg+VXwnU2t/VLa8i+ZBFu/Rf/H7JkuqaRO/FY8OpmgEGoJf6E6QebVPcjs/5+t
tWup2LNUYlBCn4o0SQN9RtpT7f1BvXotahV6vE+ZA3vpMut1FUXlZQ3pHDakpVpUJu8syta1mlBG
VXtiT3Yd4z4iEvgoKxYrtTAzPzPZl2C2HqbCvBsGEO7spSGiAHHtm+BvMbbGEcNQHEb3fkGRHi3r
0ffKG+7dkz1XyUrs1EDPXVmaO4b31w4BZ5nCSVfh94TRnmxsYp0zniVy60WM8gInPK9T42xtiPQ2
8FqRcH+UdnXveCasCDB6+RkzZM4UK+reBo6z/jrGjGbCan3agdLyjpHifczSQxrKo8+qrRCJG4F7
S7lXxKuwpoxLMvDPeNJOMmN9Gy3vkWbjrx56bDC665rPCYVXaaxNOF4CCRxAwDRcvoRx93g8CyKi
d+EY5Du4BDUV17phB52LjEj7rm/OFer7PcgqNTfWbOwC3xiS3kZCi5bziyf0E/0L3Vzme+9KwoMo
bbKMuyjI9RojYKh04HP45msk+EAqFK8uDz4+4f3A9qhAWjZ5Qdp6jykiZUm3Iz3Ij9IOjqJXp575
uWlXirZmf2+MxcHV6Y9nODvpr3s1/pbbfJ2GCHv8pGz4OgoaqLeFxW5udLZcizC8YNF7tOrxMhnN
k1VH1DMtNGe330VkgadzsqzNPxVETGwaxk3TsU2tGrGN4U7wBipSLcPcJTiHZymAwKFsZdwF4MwH
v/qXRwiOTbKx3aK6eA3Dn2lWLQ+GyEG96/3StOcK4eoGQ9ky+GrK7Szh1d86n04+BTNZ3zCAGEm6
NE+U6dJrW3fMLJBL1X9GNr+kU/Xb4RojvzunBctLFp6buro40fQS+eqaWrw13rrQOIDkoluyQ+ry
xm1XXLrN3qPSwC08AsDrK7zkweiDfYN8p3WmxxDV3cg53UeZ1iN5Ul5+AkDaDW2axXkIIBEVKjxQ
CZ8lwSLoXFgowjHnlgGzZDq2lox6rmhbcU/UY51Zlp8A+o+qJ0IJnmXZraYHX2S+W+w3FCBAekFw
kPLHG+cdQH7etwfRZaFcyxSiTD1UaXkWKn2Y+iaxyuIH5dNrna7naXH3E8h67PfdfhD+syflMfKt
QycIZDSbm8jmQzHkyLWD2K2s40Q+ueXqfVQHl9JhOR4a56Go4Jr0uikm9UvVvnfQMfkIGGmi7TM9
8e4ydCFlMRC4NpcOpe0sm+eMUpEl975EiuSqkk0y1wXzho/2ENZ3qB66njqP0jX+OX65D2f7FCrn
wdH3dRhfSoJJozE6oMD4mSr96dEewvJNCWJrHtpRXxkybwswwfaYtZXxp1PW3+2DFJ6LPEP9bRjD
9NDjEkRTmH8U4QKpzDoQQNWVw3kpCfc05IUzzr60xJ3ZA+yjE0kugQlKemZAak8NhZ8MBqhxJqQ0
85f2+iN7ZEeDarfPWcw8aRz0PL6jakfijU0gY/n2RffbGriXsprOVd/+iH756SW4kPEVFDD9tXQe
l1kccj9im81+YXTZoeQ75A4bTVa9mhMnBlcMT+FgvCyK/Hxbnsy1Re8TZHHVmypx6Vdf2KXX0cLL
YLJocu78b0ZPS7kdx7TtSBvUKg65lkU5b1QqGrCj0P7peB1ZqrY1JIXVnYQCoaOCXJbZEeMA2qRK
PzRR8z4IxWaPuyJVfIHcvJdJlqcGWksNsgOpVgCtpFUNlDBlkfueGj1bsn2ZvJE3zXtVbKqWWfzt
Q6uMMx0pbmH6oU1oQV9kFL5xvzbdUT+Hl3E7vOCf322rvb9Uf7LeOistKZvMAJNGtzrNAAj7quxe
ZOYUjILWR8QbzO5Brp0pQeQk5SCTuGAsRpKvzffRp2gsKEjIqIBKw6beRVMfT3z2ZnXvstvME5xs
qE13b2Ze3YeUpC/WqW01DVQOxlqF9zZnP3fH8peoc3o6+6XfLQ41sUqT2NKVXUXJTp09pQ1Mmj24
52Vut2Ig4GljBt4t+Ya9Gs16UEycNcfROHDjGW5c+heXmSIxWNF51/njpQnEW252xW7dJoqKKcnG
Kbofq6jYFyQo771h+NxWvSxH5jvMWTLPjMEiJwzD5XlRuKJcLJe0ILUU+i0YEZoULTX6ZOBjb2Q2
9MP1mLVU4bgTn9MIpo7Zqb4Rg3NtOuegovmrTIcs6Ts8GpN0Tps0REggWUNcG5fqy7loUAXTd2P3
NRMcHku2qt9D2zLO1vI62Kz1q7M4565gu/eEczeC7s0cIzORQX/O2/TJyBa4LLu4Bj6LpLVVMXPG
7MKQ/0b/3aZd4yI9taekfh/Wm34s4nhf7jzRXueFOvumdyiowi7EKdeo92PTfqkIAELIe9QguSfg
hR0pVD7Td03BsX6mYATaq/lpOu+lonqCYzM0YDX8LWyYWI7wZzevnlCGP+TCYLlv36s1fTSy9BEo
9uorNA2ubtljOVZq/AhO0/3aNoRWNASwypabbru64czUWNPrKjL5KgMHiSmS0lVcbLacofEu/gpV
oOp9ZLhne14+Fnx8h4KJD6WVyvGo+EP66nbtlyPWZ/Zm0pAspkxk7wwDtY4ejNJsYRbVwjdUvEb9
4uGYKX6lnTy7xXCp2gnRzlof6bE5urOdP+aEzwhipBZexdIN6RCZn4lnPtGxcQSgw1gBPdu6X2Op
EhQmp5Ij9WgPmhGaSIOcQjjcJw+zPf2tzDzBb/BJJdknYrwH8rCIgJXhvLeCharCvKCzOitfXYRs
x6UyPU6C1LbFXVSjV6MajdD8bPh2zNF7nmbk7u6mrTeX8av2W7ThmqyK1fgj/YLnfDrJLO/ekPRN
l7zSl7aRcBzEjFEgCEZupyyXGwgPu3w3/f89LSgRWJb6BNrkcWtyG9ATJHWKJWCqkTTVacqbZ1Xl
yXCoziFvKdjNMqBGu0fVSbPLc+d34YcoCkmVY1084Q1H9SpCigFdBzEY4Hh63g6iD3DLNf2uFh0k
1IlsdegmWTuzA7lwc1vB5pEuLKv28GvBro4SAN4oReI5UIc9NCpOkQJ3KLB0caSTdNlrSKHPKPNw
SdtVc+fE5R+wVLnHZQphuPxFh/+NhZ792A+68q0tcuZmy+EN3ZR0+8Lzy4PhWuKLO99dabVbLyCb
8GE95g/a4DluX8kccxInqupnCYKIDySTLzqAlcgxt57GcOi/JrMY9kYKrJP2ffrmO0Z/LDODU0Xa
LKfFjLpDlyvzWFf1co/M1vkNsANUGc288VHW7oucRqh2Sr/pxaUoy0D+VK7jeV4MOi2avsPBFwKf
RIuyYp3PxWvJw9BCaYFNs1IFpE5pu4Ygli4HQ7vQT8xI6joE9MKEs/MrFI27N+1AP3f2IG6tVf6j
yRSFS17U9yDSZkKaBLsKgy845/zeKwMAuvb3IDA/ZWdULPK6BMNZg7P2kS5mg1m+piIzeIGi7Rjb
FDXL3eSMZEUV6pBZbo34217/deVIIgUR+W7suCQDJAXv4J3AB5qETIreXnBqj+MjAK2THlpMGjtl
WIzVJXjUxAa79xHAsh93P/ARzUOXWfolhLrFp7VMHMKW4XnQefBT1/2Ixy8YvpWechezlRa0muro
qWjYkdE1UEOBC8dEDWnv/Mge6wRrSXNdF4THc5gXV9/s1b5Ll+XfluJgHWqdG/m+ijLnLP0lmg9u
tH5MjlPCWYd6vGrbboBzMg5RTl9Rn8VDmjGM+fhA5uBzdVo/Tg17elgcBUq3OQ3o8ZbwEkHWvi21
mZ49V0lahtPJuI+jXuKI8RDAY/Tns9eWWFB4rtfXLVA3hqgY3xqZuYkLz/PsZXCXZWSlate29DmS
OvdSs7j6u7LXy6VARXVvjG7aeaPwEC17QbEr5ey9tM1of+tQtJgcsmk/8MlenDRzc2DBOu3rq1Te
ep2n+cvr0C4RRJlNO8NLeybStZPVSwGGS/Ozg4In2AxVgJJGjNxqXJOK7ufvTlvDd1Uilo2rDGZD
Bmb7Vnnzf1aQuwfoIo95pPL30xihDs+LEWVs74zzp176v9oVECaNgARLRx97FDC9aSjI1EbHgnz9
XdMxktA6u2nzADCUCppTZdfdk+FuiQZztrxZNsRHvOQVKWV4BnRcky19GtPUo2G180iiNmGAZ9o4
YzGOFLAaQ36qCVVbD1bqzfeyqlxjX6TayYGnnC3mjQfNOA0ksu8ytxfPaa7d9aoAJaK9aJoCcsdJ
ux9DtfMvzmoAGAwZFvNgNmHyaV2xG4rZ+cwQv1AA2XEd1uYEmFs46aoTpBuJqirPHhBFUjrd8teU
ZhRjIX73ZjSfyUiw/gB5ZHC8CLMQ2cUSFcObN80yQcw1H5pxwENk9/o8SaM5UIeYwZxLPK1uNPK9
jObZFVXz3eLZ8I+2WThJYPUL4ONQJV2QCorlkLUpEkf3kUyDO2lI09c6KOebCKxoZeAvMz+uLCqx
KMFpB/e4UolAEx8OzVh1bYqdY50Rh3avRjgM75ljTx/NqOurPzXy7koOsI3rN+8GzC+ChDzNX0w7
HV6l68/JagEhqtRGhFGyXdKyx6KOdKkCTgmrL95OjvONxiHgEd3tLxw41BgZMTTjnxYjIIughSK2
cp+HrJ6SJaQczBgies+F8z1gC74P7SJNwJBpYMggZZl2Wbf5u6S2gDsJ2fgXUdbHDnB3J8v1Vvj4
gmsx+jBG2HPrUqMcTEv6QdmAkRt8VVH0Q2QABGiF/cnP2o4aZe3eZqf/a4bjis+uXOLaLe+g/P81
bpEd9TKRCLlwvDNYijGU6vTE4p4+oXfY5B6FszeEWV1NQ0cEwkRIZvJFJCbCBvhOEM7AxqhchH2z
J8sFEVY6RL9d+MHnfPRH6Gsn3LMVpAdijsdDG1p0lRmteYWVB1ZnoULJyITduXpGLRTC6I4rkjoF
7akM+MqsGMukVZ6HlsDAptQZbXgutxOo44abqNPy97aLyNHNcG9S7zDQ2MknLYX8mer0beEpIiH2
YI32y1IgdfONxLDRaKH08srqwQeC6V0LcnS4Zq56p5B9jZHp3yF0KXelsI4nNLiWLW5cy8z3lMvt
QYw+QML2kkZvZqHie5nKJytFMOst53XWL+iqNj4jfAzMRTLVmDCzfnmryGfc2b19I57gOcCk4o3T
O8z/a2lvxYo5B/DWv5pj+elzgIaCMfdh2/5Soky2P8Di+NiZ9t9cObecxGaPQsFAIeRrNj8SoF5e
6+tY1o9O77yrkFdIjp/TuJx4K+HI3fM8Q3m6bceIK1+D3p9A0uzx4rR6iAPmF0T54n+XQHdNE2sK
1EdDHHqIbqnqW2aJ53IoEKWuPib3fIZ0RBVq1f8vP5eD87Q0xq3xqYxT3yNBO8DC3o8xDYy8BSH/
hHcjy0A54XovWUsiwSpLm0miaBPUQ9BzsGWbFocU7md/9f6i+IzpMYqdNSJ2oDh5DBMNUifQ2l88
NL/LFBDSttWmudmVBqDcuH46rfmuSQYZDX3HWfpWS3WnqxVS2kpI7/0zuf2/qTA+smHRxzqqk1A3
O9XLCwNOG9uT+Y9F5kTZ23MjjJMsNRrDAP0+zudN1Z5Tx2lgyFFQccWyUICq7+aEs3tb/gRs0UI+
TrJdUKVBhafskynnP51TF+Mq9zQtwe/tp0Jt7ienqPez0SLtcvI75nFoWfCKqqVosUS30xp38gWS
aAB6baLHymsPpQaYkind6/Or4S7orynqawQkyCQvbB8Gm1v+NsrxtkT9o7/VZBZD+iHm7NLi7woN
TgohqwfwfpeFO/DIj6YdH9wgoAqX/TWMfi8TJ78w+B7AHWO3ZxQJFcyE6C52uF5Eu7xvaF6hOJIJ
zldyHdpT25sHFoTdMHSJ0XHCg3FwvTSNeVLvZJ5crX78iDzsYTkDY+UicnbyYG/V+qyr8anvKWxl
W7OPQb/80hv2YTvmk1WOib3Irz4ipGk8uF3OUViId8JNBURD9TkU9I/43SOFTLze1lPmtBe5XdOg
j+QXXEdEvjLyD1EFyb9JuYc6+R9M3/mHeSKZo2k6bnn6YZrWCwqAz8iajN2SOUBsOSu9SP36AG4Q
PYwueg2Kfp5VRbvy3IYfGVa2PRDTe0AvYRK5Bn5w13jChSRjbejv3Cm+A3vpTwq31TjOxKn3e7o4
SEUIn9Qws0TX5XxGyvs7nxSm9ty+lbaP1tOvi3jiTff64CcTDNRjk37azpohzO4OVRfsZUqhtU0C
WZw76b8aOdTJytUJsvfUFel7hq4uXuYVepOF/MGd8+a4uKI+Ve7Y4j/zqYfxHzsvuiH8i1TR72Rv
T5siMcyNaysLVh5xNOEy/PSjbpw9FeWHjAXK8iictKfEQ1cYIRVt234/2TjOXMzc28sRDMveJpwi
9npWyxCjJhpHF8ufYtHNSue7m7aN3IYGKM7s5wki8eNSki1QveBE43WhI9dENps7l+3xNiBzCxo+
F+IAOS1SsDsma0WZew9zHXhJaX2trLplZ2EiNCBwnatmecYRuEUB0FW5KxuFCVRzUsTwjjozRJ/q
W9VutdMX4NiopjU9fe7QoCB9R6n4DrK48o0Zobfb7oQts4dhsOLWdF4jSA/0qdV5pOjSMqJbO+Nk
RE6pvKelyj56PI9eVO8ZKI+6iI7EbzwvDtgiYhEObAD1y4dXpgfDGXEqPnW28xQo73viw7hjB61i
E4KTfqgQsbpZMNj3pJaCu2eA9JiuYg+edlTDuY3Gw2Z6DKic56ZtH60ZJDvUe8aAkVFNiwdoExM7
udybM3Wa4/sSfvYFLmlrOo0N6dDWHKert6cY4zutU8UhS1IejvoJHfL2C/lUFdr9cOph6BBIrXn7
y7Sdi1XkLqXl+SUPmzOntSQivmcidBSj4h6c62ryS6pQn5e8ffHs8taYT+wlOxS4BSrSwf3i2sbu
Ybt4dzbIeukTIifJuVV41fV5Fk82buUu765ytvaljw58E2T1xpex5FDX5UG60W9nsN/GRvxZB+8R
5SYHW745HgxuK//S9oRtcmm2EkdLi0FBGIcQYfqpLng88Fp0sWOmOD3yZw3Pvdkzgf9rckXUl9ml
P4FpHgbYzBr0cLfdEiLfa3jNod+HjY05eXmRBvVRjXN31uaoOMqjZAAG7qenEjlLZ/p6TykUJaqz
8bCSg8qmSMv7vivXYxWGt94Qiat5Z/VknnJ2qNoujwFKAZzl6Zm2i2eiFvmGghVFhwI5RlfMa0JQ
78mAIg4HL5ER4laHVikpMgIRyn1UDV8rT6fEzDMVVTLO0UM6MHlwx0mY6hJnbQ8bJjB7zW5d2O3b
vvtjRrKKYb3PDS/PsoQHEwSJLZl00eV58nwLWrwAUxPO1d6gK65kLubTMkd3Ei1xeOk9GnHcs4SD
8De9HDwu31vwULJ9bzieWI6+KNVeWggZatUSw68OqWwOlntPI1zGnpC3OooQJNMcFmA9XWaTYKE0
LM60QnOlvMUZ9hWV54dyMg4c7o48QLVEwmkvwXXzQw19fhOcihkGr5xMHmeml2mgIZdHfXQcYr/r
B8XvqSQxJPzb23Vtf7Zk1m/6f0C7YYwsB8Xm9OS05Tnl/jp5tetWDRpZ7vljL40SaHnwZHO/3Xab
m0nANrQLZuhFPGdm8MtvpU5M/Bs0DxNh5VZPNesdAoiH0i7PEw9UwQcwzPo5CyGmKlbykt/EbW0Q
eWthHUZF/IOjP+nzfAgY6BRflc7/iVIn233Y7nRk1BfLfQaVHgifVU+oyjBHQeCi7mW5W0Hri2ef
JiMDENbnSi2b/vopT9DMYaSt/ptIUGoRIVSV9x5wgzm9QUAzwufkQ0TFebMgbJPX9m9vvzeArTIl
zvitqtUq+52L0opx7dbgSmgadHA2OACAB+Nu1fxzlu5PXSyIu/WJUZ4EGxRc+Q+hIJuvP6XfuRoV
Tmj2+LB7rJaDofI/lcrP2FQQRnzKIEy2H97cySM/Rc06w1bDBJo91SxJNIRseU1FkCWKr5cDfZLy
ZlkcysZ8TEwC4GlGh/5CxIexCzMQGgyXtbeIPbTcWS3AycHfHmWNqN9mbW+CpopF3yA+5ytxFW3N
Rn7lqHgJqrEh44ll2y0uRsrEnw75WRfiVRQY40VnXHttfxAVkwQs7Oa4nhAlAhWat7otZm4f2Th8
GF7z+oZIw415rXGxS6Q5elJYP8jEmHT+Vjn1r7lAp2uA1SjP+mXwEdRa/RBIcizL7FKP2cppqVrP
JS77DuAiKUFLdmvj3LrFe4EIOhFSzu5bto8T9duSeJa4X9RXWlupYB0M7xIBWuMbf3zR3+WcIqqE
Rcy4xQGfjgAYsgFm91xOJqS9cI9OTZPhOGV3R+Mu64vEwRtW9vORiZGsFgi1uW0+00C6cW6oZ2KZ
757KHqnO0CBjFUlK7fARBVM8CcauyFZJim1nZ3rE0gMk16e5G951pD8brCDTQPhX49gPs+q+JAEZ
goOhsPVHkbWEQIaQN/7QrV9eObyIAKUi7lBQR6pq5kA8BalxHBf7jcMzNfTrldkFrqX/R7E5AQwF
djaIkqfGU1ebKQV11L8oq06+Kz/dwn1kzv9FWakfyxxLx/9xdl49bitpGv5FBMhiKPJWWZ0kW93t
cEM4MufMX78PfRYLixIkeG/m4MxgulTFCl94Q+S9eWO0ChX94KT1PgzrLQHn2kBHCeuwnZVGNJh6
yNO2W7xMsYvngVct6QKDwCaNkhXyuo5eHpCof6L3/rMd4nc3jZ9rERzQENxolvcaK82+C4DeJC6C
V4oinicZpEkHxMh5ITpubbtpNnmjFRvplJQLDY4A6uPak8phoqWzn4qICn8uGZpjODTDvq67FC5d
nK9qq9tO6mRdxG0dIliF9oxJZ5s6zyJSqmIRxl4M3hMIDopAn82Up9ygDFnDfuyAIbUWyOvUe0Wg
7CTSDrBuhDYc7sbplnyoWI6JhjwQgq0BfuloUKinGO6f3WE9Lq2MckvcTLgSd5k50d435SfYlY9e
nSBUM3zIe5JNc8qtG7r/FHs1G6gNWJuuLg9y7J/qIF/iDAnA1QFNIGqLe84tiwWevc8xMqWLbBDO
kr7aOijT51xVd5Upycm0Z/KfDVK2Ndio5qgbSLPRsX5qEnHMlfaYI0Ghjg7VTH2XhOZKSMdfyBZH
ey3bGL66xzMX4ioFrdhe003fKuhZEka0QqLSMhWiw+RDDZxas9LnQfLsONye01YLZLxLkYDhNm3Q
FOJHR/k61/zfclQXhfXmVNmnqNKIvtqHpI7ejah8y1DUoZ206aPo2Q/6xxx9pEwJUWBxiReRhlIr
8Fy5syLBeaeJ+zQ08CdKwkDNEPuOL5Q69OOm+ifi1XAEoUA71baxcjDMCfcU2wCk/UJ10lMXWj9H
6uaK2gVLCvV7H8y4lUfbNDR3DuatG1+gBWVAVxEemOJKPAUhsPDbJOoLljzxvqBSp0uV2hci2DCe
/+Kra15nFa3vDKfQh0a4qYsfng9CdaxO06x8FxRgec8f89qYliqRkvhP/GD63/8as6DL4sNz6U49
wLUhYdN7UODDL01gPSY+dwPkn7G5w96eO5HA3TZV3Z6klZEQBSU1Udf/GrXv2gl7PTYnXCIc7WNh
fma+lLSBbhm/e0xZ+FdUn/NV41JLfr+9zJdc9WlwunIGag+TedD54Da6UbGX6M2pN72TAdMEC7Mu
NV+bcFjfHsngL/2l7fBnmoaKqYOBgDQaxLORYqOyfdOpmxMhSH0kQxgfq7q6I3Nw+QWR0cRDFRUb
SzUvVIGrqDM9k/LlCVqelhJVQxic6HzI4ssxR4umACV8z5PwUlvA1BGFtyyBWIetmbMP6PoR3fyu
LU+pEigrPQMdT8YKkrHSx3ubZVql2SqaKCOyV3Rp2wiwnn+vWvGbREr3zwRNq4GQ2LwN7s7on4W1
Z6a1glCjanDr7PPWWJT5cOcXXJns2Q+YNtRfuzUEFd5WfsAxhE0E8Sw/RVZ06mr+5fZ+ufIpzwaa
SXPo4CF6CFnldCyALW7HENlJTYHUA9S2eVZDY50Rh94e9FKdwsaoi8bY5JaIALg+26VJKdJ4rJXy
FJGWLhoTMCfkCcVPEBJSn4biIYWWXfNfRxCHb499dcIGRrkYnkw6KLMJSxUdNdNmwr6zBaVG+aI7
1nn0lGRP4ENeev7VBHD//xjUVDmP0wVkG7P5Ok0AVyT7b9Cw9fduE39NwSqKFuiLDsYs+Kql1R03
hctLhwtW09D3Rb2bszObaUoJV+ZxMb7i9eV/H3QNRqbadfs2Sy1lYRYyu7O0VwbUxWTRiGK4Njm/
nW9ayxnj0Bet+VrQXvDq/h3BK4Q7SMHd99vreXnLofnx10iz44ERWl8VVme++m1W7MIieVFCLbnj
FHjlyeBV1A3VorBp4MEze6ioKo4quI7hFSIbMeRHNTUfEzXYFKYdAnVSlwFzi4ZlblU0cdzoE6z9
5e2JXt4DEoF3IXgtdTrdcx8gT7dxqsIH+61WN3y8bBFFh2IkULw9zOWXsx3UG22+mWqb3K/nX87u
IT1aRZG/asjFwUt1AK1+xHSzW1ZGc2dKM0l5XigM+jgC2DVI9I/mGszuoPH4U+F4hSBrw353m2IH
t5Gc/qsextROovXtyV2e+GlAiZct9A7HlLNzUNCcR7PGL1/Bn9h2DjDxKzDmRQcU0PZeDEjnWba7
PeTl/mRIh1eYGMeQzlzuPTGyxkVLonwV/k8vzD4BFb/nRXg5hEPkhvgTFT6JJNfssBV9YgFfQaIl
l/FPdxKYFMPHf50FXorc0YCEbMm7Oztlhj6mVWnkxavWg2ymDOJtazCptwe53OHng0zb5a+Xrh5a
Qy2spHjN+/RptEJj0xoxZDEhT7cHurZggDHoaKi6ikTRbBtIUyVtjRioC/2Y9y2IQf10P28PcjEb
R1hIIKFnhTYRAhuzg2Q1+FWjERm/qUn1EzoeDAa7V6EKR6//OhDMO3NyyZlMoTFRPF+2oq4AQ9pp
+eYU1VYZ1YcyHD9RUL49ysW9gO0uCaxp2Bo+9sbcx8LSxlhrm04D7qqcFOOBzs8ms6zFaN6RZr9c
t/OBZrsgR4WhF+2gvQ7tH7RN9C2jLFGX4T1bsOkPnUV2jslcBLRQXSPdkTN/k9SQrt4YOWqt9qfB
1U9tuUSJbiPAzINzpeXxzwt4Npw4/0yhbnljm6PHmcGh9OG0r7sg1NdijGnwqHZ45x6/uOqm2YFX
tXnx2enabFe4veUBJ/Tzt7wKURuoXjyIMW2trxHnyMe31uUBQUTw9hwv30lGJcfX2SOWRRlltunT
CqVTWZfpmzGJ+MhPgfvbK3oWNH5D2GWh1Ol3Je/RnPrdyk8ebcjb48srm8fm3BkOLyQeEVI/X+QM
BfZBK2X6VsQVTF5EGqBzUyLH7NLV19pE+NIUf+nGwcdcdcnuf9ZKkC0N2aLgYti0tyCF5F7eEc8j
CYyA6UY4SE34Fc08pHc1q/+pwIJCED7B98sa90HSIQxSGxBxPSqyKUwQK49pkrfyZ6T+VLr3Ev7H
xK/s1eGpE91WIJgC2IeKqY/6bWt91ujCS8BiS83z6OBkcN7TR2ipU6WBnLgW3u9KDCcO3w+YSJFh
7Sb20CSRNIG3p85fGFMHpvSnxNWDa+tfWheyawzJzguqtUuXmgYRuhC1q32JigauSqXHW8CZX+Fi
UQnOfxS5+2FAXSON3H88zjoVBR4MW3JHTdXT2T7sDSSfkjGSJ6uKwbyXUDAB8KCaOwGkb3/9i2ud
C52LEK8dwnmdmPD845fCDfHsolzrR1795MgUYeNYmHdiwWujWLzmWGSgYX8RhwUZKDmztsO3vA3T
Z3dQ4OlH6e/bU5leoPO7ydIwRzRV8Udg0569UKNrgsPK6uItkPqnkgq/XqJRXlGTMx7MMvtyezRx
eRVa2GEQhwlbFZPf2/nKdVpROioKKm/TZkpNexciixh+z3vKcRPqyZGrPAIllXFDQtGjhedTl1cP
LboyGF7yj6mV4LjyxQNwSwhJx+QdwOUCfDWlfJ4Ks0MCZHP7Z18edn61TsPGkBx4brnzX13ovQPn
uMreMC039uVgTp3VMNrGA7pct4e6fP0kA3G5CTAA5E/ze02MMIlLyzmpuQfbsP6qdhJ4OQ2LGHzF
v4+FV6VFOCdsjff2fFpAtZQ0cAbn1LjmIk/8QxWOTxjFLnuzuPMmXX53ZDgJhlHFtLSpPH0+lDC0
EkK34Zw69Dqg3SGShnxUOclZIeCnIMT3z1OjkkKggsEMWeH8hKLG79E6q91T0LQvtW8uQMCtR7NZ
WUb0/fZQl5uDcaZ4CC+ZSRhyNrUsGn2T9Ns8mSUg4yKpD2iXHHQ0xe88tNcGkhqFU3vSi8Ve73wN
HRS85FAI/QQ2c0R7MDo4Qj1B77hXn9Gmn3x+KdjUDaRhGGQT7MLZlDQRlUqUm/qJ74k9fYxW2yYv
lRXk+EcPAR5HqRAtqX+CEYREda9Sc2We/1UtSWQoiF0cAa/V0zTV7ZMFCxpLCDo1SglrDnTgvaLb
/Pab3gy2Cb3aaaNcTBT52ZRakWtxAoYtciLTnqxpGxAkRYZxJ2aZz+vPYOQ2VPcIlng5zr9fXA0W
Sq4MNo7Rj1bsY7V6wqZw+2/b8c8zaGJ4q5nS0uG8n49SlVImeeojlae49L9xR83sZanp93bjvJ42
maVpUwQ01QikZc61UDlgZWwUojsqoZviKQOXFZi32q9HL6p/9Z2hbyOkgXZtKe2TMKxyWwfZvdD6
T3T511b931/h2NIg8SEvmS0q5iC5qoVVdXSTkwFgqlU3mBku6R+LKlxm9nGiiDXR8OQZSD8Nz7TQ
iJBaetG3l312wf33O6bTT7kfbO7c5x1ZDW2sg7A6ygwPKZEYxks4AN7V6wh4wmBnq3jkG+Rxlt/5
4Jo2ezOmsRG/nVzXeDqwY5i94U2UxKBuAB85vZZ/8EbMxoFA90uDDl9nGAraQWb26jcIcihJi5OK
0oKzAxMq4CdCv8T4wtOXHUKBe9vDsQ2mWL2KvFFbqmqDbqKrOj9h98DtyutoFRdDhjZIi5oS5t+w
/8HCAuj8iPfBsBJtFe8zcL3L0k/44nGpbbHhRNIt4g8FTV59toaUa9j1yqPWD/a3JjPjD7bjJx/y
ZECVRQcxCe8Kt8sgwoegLfJnCZ10k0H/WKHrRegYIM4lscbEP0toH/M4gbcIochY0DnIVxZamLsB
qtfSrAL9OXNaEgQ10V/gvCQP1M3aJwht7te68+uVAGS3tE2IbnUxrqo2+hnFRcUuUegewsBSH7mq
LBCvVXgKRgk+B4GypzSEtYa2hbGKYMLsm4gKJ/dIuBNj8a41brBOPHwLWSR31yoRuu+GpX/opZm/
4bLtPoD4QoK1GQrwJoIwRvH8vdMY2XcllCAalap+ySGdrxAKKLfkByBL6O98KAV6SV2ADgKSP/oa
GC6UQYSKMMkqgsc+1fjeFj0LtNICC+c2FfO4rsFAKgHZHTi4b6V5725tsxlOnkUhGlMSJVkBRNTf
UOtQ/60WPG1Lk1NJhc8CEHgRXog4li6gcvmBzCjeANlolrqp2D8U3zYBsZrG/vYRnOeE/50DnOUo
8WFeR9nl/OobkOeTCk5UR4tkJkMxyg/pE1UIodUbLGHT5rNpf0u0YBXTLQWacmf82WPyZ3hE+x0u
cYNi/zwQSBpzBEzl2odchVwJoELH1ieOl14xqKvEY+VdI67uBDqzJOHPIpsSXzlCKHaNNv3vf5Wy
GC5V8jAMj7UF0x4lQ+Quiux0e2VnL9f/DmJP9UzEUeQ82UUfATFTWIdHCAAPIKOfCiB2aay///Mw
9CrJDiRRIrrXs++nQ3rqW3iah6qW3lMuArAMjmWsC1Nr7oTZV74VsTydGLxSJcDj2SupWR1W4VYZ
Hr0mW6JfglrAc5SZSBrsyGTvfKMry2fwidgVlCou08UOVYAY4cDgGJsmJ1b3UeZ2/OdU3GvEXhvI
mQYh8FOFas4egk6iwxUNpXUohxKJ7vagJJaDWqT54/aH0qZXdfbqGuxzvEVhEVI5nwWIqT9IFw/d
8ChktClchUXrdyWKC2M0+Z98KguQf9x/j3376oTVg2O629s/4c9muPwJkkSJLSD1eSYJi6OEr8dP
GCrEXFJYt2s/B/sVcSUvSrwMlqHwg43do5jXYWmEOiimbnZWVu+d4RYrGHco+4YwonTXzB/KhK9i
B57xHKGUvgYcGOzcYpLRTnMbPUnTWmBQnm2RAuhe0s7PXuxKw6S4RkcJ/U8k4DVZ3Gl5X/mcpk5k
RYQ6xfzzKTZdYRepNfjYLKLDGfnDNojNJzXxhjuZxZXT8PdA8wKlEvugrHg0jm0oXuI4fvZH5clz
vGcfHy/kmML6zoDXbq2/ZjYP8SG9a2obKD5wq+LRRxnOyAAo3t4hf1plsx1iGtSEKJ5wFjDfPL8a
LTNKHQJS/8jmPJbNDvOr5fSPrF4N39RYfdKtZz3ZSbgrXbMOJsd55WscyB3/0Or3vP9q3CvpTDfY
xU/SVIqkBIkkWLNzA80qanXX9o4AVY8ZOFzAwUgf9UO8j51kA5d/24ZIpuZpfOe8XIkRp1olhTGs
zzCfn10NovPaJhhz/9irdrHKWO9JnpD0m1e5b5XyTjh85QMznEGBjI6UQUx6vva1M7qRryrBERS0
u1fzOH0KSij1tz/xlQPCKJhRqxgdU1+fLacbV7WjRyI4imz4CMJnn0TDKdDuBRb3hhHnkwGoPDQJ
BLyj1TkN6MDGz08OjmbHqkjzf7ShnoImQULq6PTRqZHNFg60PmB9s/CPsMdqQFvRs6GY/wgN+POe
88ISMZD+Gujynk/IKS0bvWEvOMokCz8gVuMtyxSJ9dFwujVbtF9JMSAtV/Tduqq8fHX7s1lXdsdZ
ZDhbUBIlqzO4no8TIAAUfYi4fw+cMuvsdmfqI6oDQ4rMXiG8Z3K+Hig7ek1GUsh9W0HikKjbgrJM
5KISdozFItkIrAjsmYQoE7HEHqNZZYlnbQvbgYttxc02RnDwWVFs4I0B6laLXMvzTZs7w1OlFYCv
iwQImIcUrh6AybcatUepuC+3lqcNgB8DFdvBMFs5rT08gtpHQ5STNPlWZDBlOXP658rMih8u6Et1
ocZoZ5oqLFfRV8m2LEd3ZePtaYPstQSPDIa0IOJNtd4qTQTo02r0t1IML7XW4KfpxtuxjMtJ4AMe
5gC6L+vQaQH6uZZtV/GbEvnx9jeZ13z+7AlD8M7opPJksLOzFEZZ5iVOw22JRKmHKlBTub9svXoU
Gtk8F5PXIbWf4DUnffVnaaT/Vr7/L8bkprCFJYkA5945SQvNVFa+RZYuvsEZttYqRbxla+jxv8d+
5tTGBBUHAAHE6/nuz5DNdbyspTJiFL+lRN6o6Xejug1c/XD3xr9y75qQIybwH//hzIs+Obo7k/2E
eQhLCrpIdk86culnJ86+I3p0r3J37WDRSVFB/HDLU7k7nxoUYA3wSGIdYgg7qBRoYiVL1b6zgNfC
P/PvpGM+TGn7dQHF+2jF3Qm8ytKF6D36BcpnEfIrpnxBAmEXFBZcPQPMcbhti/pgD+KOX/m15xS0
gMmNCcIRruz5dB1ziLtKusGxaADd9/ExrldJ1z50hQenUP6WRnKgYn/PNvzKsIS93NRU2SwUmGZH
JQC/5oIWjY+1QHpCt5FLSfx8oRgBRBPUjn3xbOjhyxhl69uH9PIhIr0UtsUBJZ6hon4+X0N2LmJp
RnwMumHVat9UIOZENLcHuZwdgzgcQV0DcSnnuLEu80q1TYr+qFuIPVta1T8Mokm+xxFaBI6vgj9C
v9t9hBIF88JvwzsXwZXxBcUHiupUtYh8Zx9VUAUy1AZIXNUOX2BVdAsfxeKsGJZa2G7JbpzdECBK
x1VyJ2i5srykg+AoLAr6gjDtfHlLz2ix+4R5akRAzScuyLAL71bXL28EOjwqeFnaEgBAtFkkZmng
EJ026I66p/+yNG9T2XG9bDwIdojcRXfmdHU0lmLCBuGeN08JB0dAByu97og95oeGs4HfXbJsS5NG
2r3Y5cr6UXSh3eJoU8g3HyvJZAJVxWqPla/CsGgRl0BBFppL1md3QojLjEVKzh+FAiDHE6jy/FPl
yEF7ujd6R3BWn3MpHjAumjjs+z7r17V/r7d8pbQkKX6AkpYg87AjnW2NsR5NtJ2x0ybrHen0yJXe
fiksA6frvOi2pRXGqypG1WRR4gZTDA4KQ4pK4a+y3DtT/7NBzpOI6beAZtNx0rOJFM/nHmcQGsAJ
OAe99kF1gJTNTBefEPwMRntXavIZTi62GEvk+DG41pAnrR3/UDjww9DQHLcmAk+374wru8yma8kN
TEuay2m+p3vfNcoucJHz2k09FIgw3cov74xy+box72kAKmwA2uf3rhWFLUQFIQ/JKN80fHBBCj//
+0Ro6QuNarpN0322tqETBV7dwoxG6mejlfrvxEAYoA835pD9e8TFdP4aa5ruX6W7RMkhisdBfSyc
8LumRvsIQaSFyNUnP4IdT7n5GRL7QxeVP7XS2re2fu8hu7qg0y0EamISDZpdtTJsVGGkojoaXrzr
DbmM63ttoiu3OfuCwHIiX0ztifNJ6iCf8xq5zKPrtYqHRlRurPMEJToCM3h9aI/vK2yzNsKDLU7K
09wpQl9pjkztZvpL7Bdg3/N+mOOFjme1UXhEgNRbJtawQ4Hqo5KUq8Ivd0JH9gsN8AFPH69FcIxy
Tu3KdjEYykurNR+VEPVV/EbvHOIr99cEG7LprhJCiHlF1ULE3bFjFwb+EGRIjmAU4Sr0OCF1Ffir
NbjTpGN0p550JcZHwI0SLl+DFx6s4OxjeJUJUMucCqxFj6Yzyi3NqLXL3FaMzzRnlB2+Cu2mTuL6
yR4BTeUlPydvRXznVbp8KSZiCghS8BSSFZhtPMJFTbi5rhxomuk70LkeZk3kfi2Z278PBYWGOgTX
Nii1eV6jkTRhCdm7h6BRXzB8eQAYtOv14M4+uzKjyah2gvdxL1+AdaRGThknDONGL4kXvuGKB5X+
0+3b6UrPlQ/41yji/AMqA9q2rXDcQ19htyGSL9BSEMvEl36I1mOj7zFweDSBGVrWPevLy7uCoYFl
Av2kYU4Iej50Z7mDVVWVeyhMZLSBo3NddffqgpfvyDSIBCdJ6wiaz+wd0TkHjY1zyyFWIZyrGjrx
QV9hZRW/t02u39ka10abMLPAswnkces8n5JRxAOMy47RCv9JFBXK8OG+LBG6EfaH21/u2vYAOw3k
yeAWpFF7PpRsbCdC2cM9JEOHvAAiUI1Qv4P0398eh6YCf+k8OqAfz0sMT4ooVqqzJRyMmOPkNkQq
TmFu9KjptrTmEfFpYDlqGWgNqydDGtRHzxt+Bn4eP1QIDSFXVv9KwupbHsK4tJr0c5i7r1YHuRF/
QXxIuk+RZz6XNH6CrnJpKedbW5Yf4sbBEQ0zy16uLOiY/ihfVLd509iQxCbLsspxSRgh1fJ3H7VI
pX5QhR/RPTmEDbJmsX7ywxZ5Qd/ctzpEbEwDnVD90WoVTWP+pcfArK2Dd8zHP3muCoXVQvO1a5KF
Opi/pNXCoikOrWZ+LpXqsXbEp7HNdk0Ksd+uPgKX3/asttLRWEV1MV0QkdGlyJ+wc4dAYSf2shqG
TSu6vVmBHbXttQwc3qToY6uNH/pYeSKk3Cma9xKO7cfETZYOGvNlMiDZPCQH203fRwQ7Bq0+6j3u
p2WUGqsYvqblOqtBFyjpNWt78Da5oZ+q2gWFpOCL6sVPBUXRFnpXi2A7nVGcVmKc8xDuEd3ScKzH
Tprb2IzWoSO/ZhBZ/VQ8DGh3GEX4Mozl13SU+wSTiXEoD3oJBR+xo9aLH1lOkHRhiQq6golq4K/R
vbTQqTN/22aCIG/5rVHMNR5VB/SGVhmqe1KDMq77Dbza6MGujW05kOZhB7JU3NLbC5Hva4G+mcAz
TEbFx2luwqv3Dso8DvqRNV4palYjz9VibGDp1qI0ZLlI+0k4kjb/GlmLnYrD0aJtor2leJ+aoENY
q/neBrWGXjA2EFWRD5MDzaCsQSumOPfV3qoqi3ahIxKLmnJqb3sbrH5a8njDZh9WjQpPDo5j8ECa
IEDIKZ/RWK/WuWUiWQIA5kvSTVU3gCoLHNHE0XBb9RdWBPh0yETXlxru9avQVbAH7EfoyHasBPt0
gFoDRMJoF5UdNf1iRF/oSUjkLOq0w9Rs+ptFgP+Ub8vxBQPtr6i82C/B4Ppg703P2ETmBGAAv4wg
BzohXtB6A74scfWcEXd+VKsxWSux0iNvpKuvuhli+t4Wn1O6gsjNPlZ+925Fch9b6qodMDQd3K3n
j++mle9gkB9qLX3uhL9rEn8rcmU5lNoj/gEblAE3QTlJQeTbLOwf8qiW2EV5n0Wv4EmG3wSbwa+s
Y1mIJ6lXvwqvf/YxRQv0+q1P5CHgafGG7tkDZBlBicuq8Mf0betGw8URpr6o3tO0/eZn0bGIxbZw
ULWp5Pgzmhw9bGjrqFlmKDlOd4hn4G5S4GhSwWcmqGm3mh0dwsGCId4jVWGID0GcHBuDxrXsibON
kmTbmpT4HP+b1/vANpxf9DMRblG9fW621D3qkkPrPKGR8WBDGQwxjErV8X1wGw6V5WxwrNwGgXg0
tewh9LSVSI1jh3xaLdVXX9e2dectzUE/DEb0hlf2C05AbGsjXKsVhmd1NXzRCsT0Si9/boT/bsX2
S+ehB6ajqA4z5hlo12/8b2nVRDuan+2ir8WDIcPPaC4+GW79Y6gHTL8BHYAbP6JBCuMDx4leWA9Y
3R5hqj26aB1pMrCXVot2BmKSi+kHehij9A0yJLm+62IswLzyaxeaG/TI13qCj4QiQ+Axg2q9UqUF
3YQqbtF+R9kAiZrEWkrHfmwK6+ukySR9pGr0onvzh3AVDTYy+flWb8pNl5c/IjZJE1SvvqZ9UKPm
k59q+7B2H8vI+o270wuWbe+e8F4a1iJxcWtLk4950gfg71DnrVU0FxrauZhcPfcAalzf6paWO+6l
2z4mgfjz/2ly3It061VH5RlK5kf6JpT4K3nARHkv+IrLsgWkU0EybzGnWBoNGlBsvLVuxKiuK4+x
MR4Mxd/ijrHPkuZDQ/lHxQglbWOPi8r7ZBP0TMtWdpNtxjDuXQ8Cvs4BqTX/M2JqKevOMW/TBmvi
yv/QVEaxCGqEtxTSa4xDtA4xJ2oh6O3uTT2Sd4KLKy++PnG/wX4S4JJKnr/4dZ1hwhOW9gG77Ec9
Sr/irrNWU+dOCfTqMPTgIbZRZjbmYZnmUwpJK1seKD0UOrivBSiv2zHFlTAJNuf/DeHM6CtSDek8
UF86AHJFmiB/8i3kOlN7p95lyvxBls6iFwCZxNATdnfC9J2vWhbh7tFmDRuFLf+ziBMa6ziEPo65
YS3bPqV9a1TBrvUzfyPUdFJTi/q9GZnRlygr1C3SFBaWJiUPMiZ3qAk03vhTIH56it0q+plQBXsc
QivdqRYFIx+Bwec6iJVtMyA0lQeZs+qLNthpg4iOHuo/ICcjMFzWgKp2mhd3koYr6MWzPGjeeM+M
hNmpoXcMwqA+DEhcPpgUrTcqFLiv9BRKOsHW5OWGVE+XWdVWCgVaA/6a3xEHI8aws2ZTRlr16Eu1
vpMuXtlafydp8ya9RO016ovYo1CZLDiDiLCI5E6x+eoYtHDBFJGai4vtGwJzj1qpHKSMaUJa8deq
UPaOUf1zvk2pha43tXPbAjAyC/Vtu8+DqB3HA6C9CDhe6q4ClWd+dNAMqPBPXRh2XWxvH5wrCAT6
aAISIw1/KXjLz3ezKUH++BhAHnHTQkjcxbpPhp/wYv3Z13W4paOBkkdYONjitAZe7ugYpDyLCy9D
wT23HBOh9g7T4wr91FJPUkg8Qj7SOoYRV6p3PveVxEE3BYElGbk5VabOf6yuVL3rojl+8HGxbbnl
nehOZX86vPPDbcLrNMhhUdOeZ/1eYODuTu97uqtqCAeoSy14dPU799UfzNt8HIrdUC5BH5BHzq5e
ywl6Va9d7yj1bnxpZW8+YkuUZMvUwTwOJNs6dZEFRrop+gjWwzA7a286mbNIcuk+OKPOC4rc6tvt
3XBl9tC6yTYhXJChzSnBiRbjBZtznHLbOga2usVTEzl+IzhGzbjuA/H+7+NpgGzoNsBEpnZ9/j0H
z7fVIvf9Y1D4n3NVfURG8ynMjZUPMhs1nzurfmX7QMf7v+HM2Suh505XRiVgpTgwvVXfmpjFYct7
70hNB3X2bYGdTagFFew5m+V8VmWfgEuqmVU4YFY7Co4NmWjgBTsUh/BYJ1oqtaZZuPFA9VTQmhTd
t9sLe22mcG1pFQHFhmEy+wlhb496gb7mYYotp6bx/WrStUodtxWaMcyRw3KBJS28rhKmJw+q6mlr
q7C7VRBF1QfsC5uVm2HZiph99xw2rdzEcfSmDxZpRg9e4/Zcr2zaiRxB95prkybrbK6d7NV6dC3l
QL1ykwntwWpJA6MS2SBUabUBVcrbA147vNRrEcqgkcQNN+9xFiUZ01gOGhLCFCYBWxvkoiQx0VdV
9z9RU/0ZROZOjnJj4tKj5tGeRPEJX53VFCnf/jFXvjTCEtAJ4dvQX56DcbSoSVs/jf2jQbdhgRoj
4lex3N4e5PIJdDSuKXC1xE+AmGbnNOi82MjHEjhCZ5zCzNu2vvaBSt+dy/fKMHhK0tiga8TPdWbD
eJ2Lne1gBcch0tQXDUvtvVfpxoM7Wvav2zMypjLk+SGlmEb16c/uFXK+bl0TuW6UFmhw1nqyQjkW
j3SnRoPdaMZnXdF7fJcbzDALUePpEeXOtxaVq0c/xjdR4me1aCcdQrhkEVmLo32d2mEBQredu9NU
io4Y5/RUB+tfoZGGz2PZw/cEnwU/CUl5CpV4ETojuLbUjrdiwDUUY/Nkh+Qn1vXQEp+aWKXEY9fh
c1CGCo2qasRZSg5rz7PG31EWh8DDg/BFF3nwquVOsCnbsNjfXqXL6ICWGYg88p+pO+LML+g8zHy9
iMzx2Lr+viM7g7eYhKeWikcVkYpRqRNfpja0Vn439Q001FVUvEqMdiNrB/h0cvnEh/hOB+wyJoVz
hcMmx54tf8kKRFPE7doOX6TMyb7IpjCPFSTMvafjAoTNBLgmz+rWhMThU2ZH2q+xzxKqP66UT4Wm
N5uggSM5urLcVGEj7nBi57vYBNkCMMGhtjlpas0PS+cmIo2Mrn+hZ8QoNM79WIm22FFqdz7P5c3n
QOcBWkgtmsR+TixKsYyQjpJoB98tnE0Td2i9Dc3j6Nkbzw62TdFl/wr9A+43JXFcNdDSwF6cP22J
wnNQFJ1ziHO92fWp2236Pjve3nXTHzk7mtMgE3gFdJANymoW5YUyC8JOzd1DCmt/ocitaeF7Q1k0
yL+CgSrSzb/H+AzJASWmpD1ySZDEqEsz/DgLjgG49YU5OD15ur5jm32+PbeLT0Y3DWytBSKd2cFT
OF/Aukzi1MMi6uiG0QpN8lVWa2Cnja1fh1+6EYOI2+PZl2tJrM01RKCuQjmZNutfDVyv8+HGgcU6
osf1FsqP0YRK9JVDigslZznEiej2gBfv0XRdmFN1H/jI9GicD1hWAxUyz4TsgdU4pn9Fvu0zN7vz
UlwdBQEnuhTsEjHvgTudMqa1EofHSdYZj21/JSMY9benclFUmKby1yDTj/hr7WrRmEnaKe6x7Iql
PQAScSkuGA4o+zvTuTqSRLGGzyQQV5rvCisb1BRuxzFRlVdTec5j+Vqbj0Z+J5m/PFkghuiMkehB
eLpAWIOqxHxE6sOxQKAcc+1T1jbLLMg+aFSqa8dmOf1T5zZ3wvxrXwtgD3ipiYZJdjFbSLdtkCYd
Rvrb3gqzX5n8a7jLl/p7gNmXwlVPuLHCAF7coUAH4+ExN4vyTh3r8uwyCs+NxtKBO5tDEVIt66I+
YWsLXFbyCPF0NEpTF5fF6D7E7dqWQASM+AQcliRLnK1ZifqcKfvxOOCia0XJVsUVXUIZCUptdXuf
X/s8oJRo+oEc4jqY7b7GQN4xbxhK4upQu813f8B78fYYl/cQpGKiVDTDJqjFPHNvITuGceT2PNT6
jiL6ZvSabST9Sb15NQ4HtDxuD3gZpLMnQApLxHWhgNPGP19AuD+JyGqlP9p68TtO62htOFmyKmNH
PDZRrDySPtWHsPNw1HDQqsb+xl39D2nnseQ4lmTtV2mrPXqgxW9TvSAoQzDIEKk2sBRR0Frj6f8P
UVXdQZBGTMxk16LTIjMdV7pf9+PnNPRcbNPGTTdV5pu3A/pvM9HBdCKYAgBC9FZwOcKhMJ3sQTNa
wZPlfI9KZmQPcv7IR95Slt3VUdQtXD1Zo6a3vj4Z0xV+M4ogG5A3ejrOeDZ1XfBZniTf9x0Njp3R
L+pUkT+4xH8a0WWiMlr/CUdOJ1xMhEGJBKXdF2K5iUpqLF2R7Dqf9q7KzR7DjqYnpCHmWvEv3Wmk
aoB2ETMAdZ2kzTy1a5Sy8PtDHUvfRIsSp6YsJZUEUewNADNd9BEl8qSbQgx+XJ/W6VrSzYEfp0mB
NxHwnemIY0Fte6IytphIU14VNutCdVbE5wdRpJwnesELTKOv142O03gaHb3hFnmJ8T8Ak5N9rcII
nSRW2x+kpv3secF9PSQBCkIwYV83dI7kGIcH8OBvS+Pw3/k/fTCLgBbU/qCZg7G01NY5djRubity
gpA3y+JmQP1pCaP8Ar04W87quQ66i2PlAJN41TVyr5O1LRtkZ9us7w/dkO+0WL3vkYlZKGU2k1e8
sJAEQQRK5GwgJJimkS0jR3XGK4dDYPUJwmzaS5ZFy0F00O8y1cVg5LRX07J/fYIvjA5CjpF0TRmB
99OEbww1dasK4nDwaau4A0yYH114nm/6ylBnXNeFQ8JtOD4H2K/AjMZPebeUlD0baeRBOlh9h+q1
aRxqTX1SNP+nGiq2ZqZHQQ+OXlOurg9xevFwQk7sjl7und1C9ABZFHV/GJLmV1FK22rcrNdtXPCU
tFbCfkPUOUbvk01S67DLUSSLiS4MJA10rnF9kM2lICGYkrnItHzMnkYQwGKQcEJawwTEcjomLRVd
IMue/xA4+mHIAJq4lvWcV/qtLmjH67bOkmyjMfItbH5888jTeGqM4hKA6F7wHjReeMEgPSF1hMin
7vww4+wO/aMQ3aLgJUHzD7HwxlZo/JqZ3+k2HT+B5x6Em7jucwiSFwSyUNYS6NxE2gpR/1QbBT2s
kjVzHKZ79E87Y2zwVmeZxvQImwpeWmfeQ+HG9V1Hm/B94vg0JeXkVFA1LW0lExEAEaSiei57L54J
g86yCnwAaW+8MyxK+LDpRgpMZUA+TCuOJEWWknQ/VHsVpUtEM+0AXvqS+gf0+TJttQBrfP+lXUff
JIRDry/5hekesf1Ey6MrVabT0Pid5dKjo+8BFVGEADgzC1JWpkeGkdLsPSYpSFMAfJ1s4axQ4zZU
tfSYQAxH0oQMhbFsTYRho+8DIB/NQJomXejFsA9Q+Rq7qsr2B8jEO8SWBh9YUXZ0BlSR/8zS195D
WG0T82vV7UrNBzay47PjbKdE4VpC28GIavS70A6Vn5CW20WKekvnzczETcNz4g8CKzC5UCmNuaGJ
Y9TNAKIVxEqOmZw8pg4tNai0PoNoa1YdksZd7++ur9SZgxwtUoqCrZVORfkMnOcgGqjiOIp9Xevx
qva6Avna5mlQ6Jd1S6hHjVp5MVNdIR0jiIsSjfPrX3C+V4jXAY6SlBhpAqYPK4JeMYYNNd9XKSrN
rlJ91tv+e0MjwMzcnjUXjEN9b2m86N9d5LSBpo0Re91e8ACQURqklT0wzAOCet5L0cbyth9SehuR
qQt97ZjrqmfXkdtvW+RaZ0Lo893Lt1CxVCAqAjY7bQ31urrvGzPLKZttQv8mMOqXDllHt4aB7Pr8
vkXj74Ott2FbZD/JsvHmmz5bQikspZFVed8SOBeqYFvSk+fGW0SalgwYHTLK39Z+1H8hQlzrdAOm
9HN5R5WQwRnCBfRNM9fUpTWnzEF9aXzZkJ44XQnosPIhKcx8PzT1YHfgmfymuVOtbi7+uzTNpBbx
cgbZnLPedLPWuzDweTSYvrQNEn+biL3teeFS14BeXZ/oi7Z4WVMFhD2MZ/bpoHShgBklhJhTSnPj
0XN11TbztL/NhDAg+14UH30dsrCUxWA8JXIYwbyTWeQVnwm9pZSIIPfRIW+UgubAVFm2VtrB7ZOn
NhdV8Wx5vbQhY6/YGYyvkLJYke1YUJu5sm9tC89MVtcnYhow8V1EFyTQZNAyFEEml5joO1mVGSUM
pVlvoVRtFjuHOuX6upVpvIsVEsZgVzQ42kaG0NPphn1K8jxBoAahgX3zUTamr8u/DYbuXgfuAcYQ
ncxB1uZgOheu6Pd2pwVY0Whltevifg9wH0DWzzbauq66SIMSjYm5VpwLsdPJKKe3Y2YhHTPoSb+P
dF86Iotk2KZ/bziiTL1CS4c73/KlT1meag9abBXbnqQZyvEAs2Z296XpJvVKvQkWAJUE2Ol0O6Tj
pEiLhn0ru9Emg4nvkwE+kvx2BOe9qDn3Yi40S/bpHH/weUwFozMvfhEaFBGWDvnUMrrLklkaZbsH
BzjqUrowL0dkXaJm1BhYQ468go/y+ua6cEHpYwRDbyQEOWdViVoHWx774bDvVYqRUm/appvukSGy
Zqb1kiFYKKFl52Ieq5+ngwP3qFTGMPT7xHQWcntPmwo8snNhxYUTOWZmAZyMyeAzRmndKIKKfshu
7wbuXd2LXwdF2H54xvDevM0MXqGYmhz6QvJkM4jleh80AOAdw9dGv1oeYQ/4ed3SpcHIY9ZpvPZU
tt3plLG1jQ4B52qvUL18iQQY7VPHSb5et3LhNjdIZI+nj4CadOmplThLh1oAD7Zvhgy9Uf1npEFG
1gr5gT133dSlAVHfALCCm6Krczp1Wm/IZUyk7gt1vkhFOrdKZ64H7cL5NYAXwhVCewCFr8l4giDL
BdqAy32AnDOcnginu0W1qFsqwBpMapVS1LD4JDNxzsWxjU2EPDLJwU63BRnIoTKLvNxXUdXcyAH4
0lKYzQ1eWix17BIHRQDed7pYiofqRSJV7R79RfemqmCxIEsXbotC/FXX3pzqgHRpMscH5VjZG1WH
JqdWGRpDzY0i3/u13P6qTV/5WRZ9uobRU7sPhkpeCKWjftdQT7eTVIPPIqSmsRMADa+FLkm+VqIT
fwmGgZ43aXB2ZmTGyJLxKAfF3WnInF/fYZP5GdebGuuIKyGryTabfK9QRHVOEsN40iu6zrKfUftJ
6ZpF1sUzZ3P6nBgtjelxqpAWt8EZuk1zhSYsmkp/KlprgayOkdwrdbJOFbRt5cWQU+FXHyR/JsVw
aZexycCxUEs7x3zJFmnntivqfaTQ/wCP4dJP+jku8gtXNX3dJA9wR/AdTY9pFqienOZuta/c4li7
1UMpPKpx83h9qS5aocDKw3lUtpj2USopgi5RFTX73EClJxslckN35m67bIMeOrjZ4P+bjkSuoWSs
XbfcK+N5hKawX6lBm6ycztA/WBUkSuP+hKzPBGEFn8IkSstChJCznvNfQrmyLFvtW+S6D6UMWarp
m7J9ffIu7QOEcUZaVpOX1bQLtpHlQUuSodlblo9+X6U56avUpHOs+JPjBOMHFQiJaxQ6VBmJpcld
mkZiVXH6272AY0UB54ZebFeMckjRPu4asDQSSgEL48KZuAZH97w8aZVmjwIn/TQ0LX18K7yFVjzD
JDzqNF9U+35Ju1BLl6NSfB4fYoaYfaKNeSY6uDhjHB5eLLQ6001/6k1ZsML3AEbuSSk4OJ28gcuk
fB1SRIClSPjYdfe2Pu8jxsn6AOoTtaIz232lpc6Nh86oYC1qv0JJI8/0GaTHWefzuBsYEXV2utkJ
UMfT9i6tQIUaAFTblHvTTZS9amTQ2ll1ehyqoN1JVjuKcb7mSAoin2lqaJhLPuR3Q/EjamK07cvO
tb1CVFaJxKvF8+vgy/VDcWnuAfojkkfxGhavyWx0rR43Ycm7tMmRGGslY4PO79IqlFXu+ZvrtsZ1
PM010OCOXyT/SBEWMPbpXASJ4ZhQ9fV7A7ljsWs2jgt5q0Ebi6Z+bsxmJro4v8gwx/5FloWOQe3N
T7+beiWWhSR3yPA1bqPtYsPNbsDkSCtPdufi26lnY1Od2JrChrq+LCu1EDo0SP0XyUNGNNSUY+d1
FLHcdaBH6ULMshWZtlu/F2a8wtsmmkyszksf720Q3gC9OZ3Y3nc7v+rj+KjTLQ9sPH2SdF9eK7VG
j14OMyMpHhqGCqiZh0Tq7aGSlokZ3pLVu0P0fV+M75hCDh6Q8doIDkztmZf/ouEzXQnMletrJeDP
NEEGs3yIqixdeXGXL1QjbBdCajyoffq1ljoExOv4MSm1jaI1r7CgArePza+xZtyizvDJH0peoIJd
Gc5dT84UBThau2Ky7fknURiTS557jCp9qfVo0cWC8KXJ1Vs5SYHbVdDtZtQ566jaFQgrLbVQ+KLo
wq0q50u9kl/Euto7Yb2NKiW3QZtv/Ca+F9r0XhbcF110t32k80LOFdRIyme6bzcqwvBVIt6aptkv
ND26ITKKFlHmuja8bLc8XY9R7m5i03/xEOGiZv1ahRlao8Kt1M2Vr8736ogbIcM6ig4QaU9WMNQi
R6DqWN+btCPCe0NZdy7MOw9LSeQCUGCvwqtx5i1irVMSJTcxYWnZyvfqr4MlfKmMCm3SUHxy5PxT
3Av6jNO9kKPAvSOmBiEJ18sZmUdUqQkaXFZ9j+8FwptGSxO56lVqRI+wyi3ZTbtcLEL0cKlAgGuu
NpUISfL1m+dCTI774m3Lf2QKzsCwWl35CUrO0dEom0PvVtvM6dHWhpXURdfRrFZ+29hpAe180bt/
hBlp/lp7drruDvaFo17EY+92li8Sxd9EujcTGJ9HJuPXqUDzOMDcjhMnEeZJTORs9fs4DZfwjxyo
zT1dn4Hze/7UxPjzd5dhNqheWSpiv6/NvaLtjOYb4bbWzsCvLg0E3BCYed4+FH4n3qRUSNKSUOz2
VJltgfZwILPXx3F+UMY2JTDURPMkU6dpTSTxCvhJ5GavUiUUmx9jSqSnEHHdyoX7HHUZytZEpiyJ
NHXbKCUWGdg86aApv0xNWKgRYsuIg/vQI+bUIH+0lbBqlI9CPSh/npidrJIE66OTqgAmhTRsjQVh
QXXvyTSgJmIX3g/AzG7rrFa+mEInQ5nbzF4S+tghcupKyAKwfuhI4aiBnZzuE2eQ6tZwQ/RO49B6
RCiL265HBM4qIwGkFnTa0nhketkh0WbJXb1Jo9rdtzRg3khB5i+JpPqNYwnQ6qHG4+zazK2KRVPI
xbbUlZ4O1CZTHvu2/lGYZvVkjMzZdmdK4S1YC+FZgB19qVRN99OMe+eLkqAhFQVtbDsJhha6ZwjP
VNgHVMajep9LnrUKtcIicFKFtV+Ra5VIWnOXU8tE9Lf5IagZlRO1jW563jJLowspVsWCSQtzgja6
3JbSo9xYDQ0kXv6iVUN5w3eqo3ZIs+wdP157dVKtoZQkRrJGehSJK42eMLVd0dHv2mqb588z2++t
53CyDLhxEwFBLoaRiON0GTqu8pTEiHZvlZZrl520yZr4Na4k20XDWC6sI/2V2bJL5Y3ily9hk/7S
i7YhWVNsG1SgRGTA6G4WlgF4Znqcmy+Bxj+UC0W9jI3mRjT64lYnj7UoGiFYNIFzq3dgc8lq3keZ
+JCq3aNIY8kKvU1rgbjwt1jW0aZvKBzjkWmPgKugFpluK8prskW+YHuAZrKuQyTHDZ2FF0E/3YZ/
JHTzL+S8/2Y1g0SbpNLZrhO2tkfkuVEVIbDlAo+XwTZO/4CIALieraDHtR095nubIzrvwcLzFAfl
UlS4TbeC9yuQSDXX90WrULDSbiJD+6HARrBTexm+Akv11gbdhgtFcJ8N9ASESPxhNeojugY3vdMt
abFbaUbx4lrw1VZl08A/EcYjowV8/2yQdkgfYNn4lvgFOZcofC7FUrddMYCrJ6oCO6gCY+kO1qb0
U1SI9L2ZyTtHrm1T62NIx5pjIbfCwg+GDfIpw4Z+mh3N9beiLnwPTPXYVslPI3dgZ1TvE6H5HvXp
sGgV8140B8euktT2LPMhirKDmRv7Rhi+0IjlL9o4fDKAGOaVsel6Y0tq6Tb11GXj589O0uw1M3pM
tcG2kuRO1KJNjUnXdHMbnvyNKQYrjX5bmjOfG0XZKa3/pLn9T8vRdoNv7gAN2UpovQTC0Kx0yfI3
pguVd6PI6zDNtoHj7E2927Sxu4ob/TmL6IdMRCgvxCDYmU52Vwnh19agCM4Goz8qMOtNTrLHzupq
QC++7zZaKyxDiUpmZlnhErHM+zpB7Mp3ipmXxhguTY4PvgEEAJ29F3jJ2epoPhpWe99qa5Mq7aIS
74xUt/sgWjQC3K2D9bVV5giVLnkNMrRv2lq8mJECOT21KiwPSd6F7X1Uy9kaSdV419duYse549zG
koGgfJI4vOWi7raTC++LmZfpjIO8EOaNSoBvrou0wPTm8IIw6XmMSvfgQIMjYHXv3tMU/1NaFWhu
DIV2J5htekNL9ge1zokrcR0kPmkkJstCE+vp6AukaFLfr7p7nOWY8/CWIFhmPdT5I/LEyrTCZhCT
d21Utvc1XIr8n2NSl0+qU99FirnRrQ+2M1BBpc2RJJipoQsEhHhyEcdS4ddp4bWPhW/8kJRmQery
wRGULy4ZnchQjtdv/kl4M5qjjDXyxpJ7A0esnM4hvblRo3mt8xi48Q9PQWVN1l5D0ZmJb8Y44t35
eDND4ogaCV3GRJbjJL+LBtWsqyBd0qxH2ULQWPG+UzmrK24YaIFmTE2BFdgC3mWCXidHBX5tCucc
YFr2jLjInqqhWKT1TmMHyr9k4oNYehICd+FLgu2iK+dK+cpnyNdndHIeME8Ok9QinK0ST6vpyzwV
mAMl8aMnRWwoa+Ak71FWtm6tkRWEpnfYSAZRWLapN4utkM9mWeMXaFwmmOfdNH1mQVjQyb6ZPCn6
DhmtBficBn2mRPyU96PyGh7dtOiczDea4i6vD3sSiTNsMPyAKABd8qiAaO50heHULp3CENwnEHQH
wyXaKcyZ3Nb5Xh1NjJwBEj0DZ2+qtOqEdNAc9ymwNupQfgrznW8YM/1Y0zv1z4GMoDzamkUmc7JV
h0Tw4S8OnEd8ZKTbluHhMtVEtFu11YCsdKhKmCijWfDR6NVzIM5RRJ5vIJLGVKzfUpNAoafXmiW1
Ffee99THr2HyibXUmnJZ9Ds/fOh1cyZpNbnexuGSxRmB86Oqx1lJrM9KEhBlHz0l2bDpMnkb6d+G
UmR/0pUDter1XaKcb1HEO6iMjXfqaG8yOC3TPRU10JgWfKv5LLtKscmCXvlJi5e36QdRXJiDrJOO
LfrlkPnFU9c52VINXO+G4NoEUBEMu4TCDzw4hfWC8JmzqoKkW4EYLR6byEiWHcCXja9nwX1nJeFO
EzLvNnV6ZVUx2Y9WrOrrQjD1ndlpil1D9nTriHSW+kLCoxsi5H4GCn22beUR6UXzLd2eRAj6ZEO1
utFKg6D3RzMk61Wl2l0NQHWhZNqv65N70RCTSqVL4mU/fdUbXjL0RlnUj5ETdmTfSIcVqZyT2SHp
fN3U+SXLoxtgNyVHBqWetYhncNG3kW82j14j3eWldSeWygolgVfXM3ZVOEAUlqzbQl3h/BdN18Er
Zvoz1Zxxr5w6FYOrFNANTfmjuxzn451TMdw0rUxZSh+TpPriWf0i8aWXVv88cEIbzd8quLUungPV
nrmykQmYdzpNcpSwzxICRuPokZO34hF0yl0pmJ8zTS8R345j2431H9fn+ewuwBiZ8lFLC5Ng6U+H
qLWlWAhGojzmUfaioCcnF+FBrqMveaK+9En8OWuHGZMXxkdfI83vBAU0CUwTHoHgJSLi1aysFrTQ
y8Vw6bWNtSqiVod9x3fs60M8u4CoUlAJ5he5CBz3ZIi9lhWokBbS+O6SFomZ3VTBti1gd6u/6+bM
Q/fCEYF9lTIZPKzcrNMjkiJC2/uiUj/qjeivNSibdzGeeO1kmbH66LjQNCD1OSZA6Wyb1hpTJRBg
cFOovERFAl+cGO9CZFahUW/gI8mq8puo+vGc/s356o1WxzQSEgfQGEzcsKSkop/pcnmU9LZYlv5n
3L4YeRZd8uvr47toiRLaGH4TQ04LOabul6ZUdOpRytX1UMfPmWIuzcJcilE94/jPDjrIl7Fa97ep
MfZ4d9AD1R8UukSzQ1X4m7L0xsjNzuutTvBIvEOI/EPL5sp28iQzRe/KaJXJFMfc4pliBELXVV7m
ZnV0S/eLUeWvWgIF1R/ai+bTIVtAa9xLwaqrCvi+6boDwdk78s73o2UEjaJPgCkZjm5rdUeW34m8
X1I5S2Y6zXaffeS4Su+mJhaMWg07Iz4mYW3cwbxWw7eQQJ+WReImyNLsroQbdAflv7jqHNFYdEEm
27Dhisvr2+H8ZJ3O1sTLCUZJ7oOw+9hCYcDHbJzSs4VQm9l108T6nwOGQQFqZzJVZ429gZh0nSdX
yWNVk0HHOWVLyXLgifMDHE5HaC+oohsyzqH7I+0F312EMEw0Npsl3CdB1j3TAp1sdFWA79tF0DKR
rOIIQ9RwX+UJAjQfnRdecTxGOCIyrLNTfFgSGF7BA14+dqYfLcxW+4qf/ibJzdx+vXRIePVQaiGB
NzqN050AdUwJC6EGxq1HigZmRsAunBHN6u3E6UYwQNxvr4/t3DtB80ErKHUkihxnFR76/9Uw9fLs
aKpfItlHjAdh+nwvu/5Nqm9VYQZifGGL8SQecUPUV1E/HX/+bq8PrujpSttWR9J3knaECSguHq+P
6I0J4SSmoI+bbgfA8HR2AaWaZFQMoc+LXCzFQyjklBrTNay2XpzZSaPbSGsuOr2/ofBuu/5P3dpF
OSTM4Zx6w3idnX4DJWRGKNM6QyF5ilLrelmOIVeID4Uk76ywP8KMM8e5fL502IBQY0RiMZ9TDFbU
RUPbgEU71kPrPDfRYNnAfGLw93IuLDPRkxdFXsiPRW0NM7f5ucM/NT25slwfsIxJx9NRycaeMjdp
FpSiHKRMo+ZOpu8DSk/FnfHG53M6EkiRe4AIB1SEOPGLZl3GEMYk+jHIqz+k2PkO58X1rXN+/mj+
oX1tDIvhfpxW//NAlulyhq2p6Sn+ivp4+EIIbCJ560nC6KM8S9tct3k+qhObsnx6ImrXkYUiE9yj
2TrNItHcbxnksddtnJ+6UxuTmdNzLe6ESA6PgwVLsBbtyyh4Fs05bc7LQ6FeCpyAR8VZOCHojiOV
SQj5crd1MxTJxLki2+WR/MfEZLaGsjUGvR6Ko17p36rcvCmhrzbn+P8unazxDcZbD7DUGQMbdFmN
5mRmcURjGX5edQ0jhGNnYikv5bLVl5If9nbWWN//N8v0b7PTNKXY9ezLRgILKFLzKnVa0IiServ3
vQ/2HOCC2REkYdD9AL9NKH266xq1aoQ6C8Kj4qc3jk65S5ecJ3B8KzSNnyk9lDM+9MLeQBeP5ATX
FSH1FJZetrDiwFOYHlWhyjYZ8fbWLfP+0/UZvBBLQX1Edo6ECJ7rLPEiir4aNEprHcymua39PED8
LbvpwbuVmrfPrfDJi6XMBqO/8kTrey5+EMk3Tizuh08AkEE5YfraS/MS9ZzBMg5NmTyGifsplD28
kNuTOFSBR18f74XjQMXc4r7ifQKCdHKwacGh2hjI6dFy6EY0KhAyQe9vXQSgPm4JZiMwIHB90hw5
zf4ahqd1qSbQIi1B0md58kZyPCp2SfLr+pAubBQ4v2Es4HU3IlYnQWgoIHsEO1V1EGqt3Naile5Q
fI1mWr8vTBxOc4SqUu5AmWZiJTBEATp00ThQR4yOrZSpe2Rw3F3VGvXHpw5yFIocoyQXWPlpvszX
Ur3OYe46hlos3aZItuwgiNVXtehUu+uTN+X3GLcfMhOwLpBNuZDC7SS1pzIp6YeWbD381HH1I7JQ
O4xNM18FIvzkC6vwPOR0U2kX5nVzJ+VFcJSNstwVhpVsE4+qrBIG2nLmy8aoaxIR0S6IWwVtRsZl
Km/QiZD3Rk6qH6Rckb+FVDFvBnGsfhphuQZSD5F7T1q/yW6hcHQPeugZG8qMgX39Oy64+JEPET0H
2EaIQ6cnpvJrpCXl9gjzhu0OR7998p07vTLH3lRbQqeS7X3d5KW99t7kuOPfxbwxbxMqgI1zECzR
X+hZC2l9GX5uc2/uOjhPfLP83OiomBC9wJ8wudYHIWzKhjbpA/TuD4YwPBQDKEK9CXZikmy58TaR
qNzFmVPbda6+XB/nhaCQvIyKdfYeD/2JcUNBb8YbXMh5HEBxnZp3qyAW6QihtB2Y1G3zppjZVer5
Ax/CaZw0bECkgs5ymJIuFxAoeNrBKjTjixaL3dbIu/5O01N11cEAaJsKZNBmrqq2FrdAZqO2i8Cl
9yAQXCsFutgroV3IUrZLG4Bkkd+EawEmRjvPo2gXgKVAWLXzdyyevk4rJVyFdRPaKWqnPy3VRy4t
z8uNJhUqLfoexB9ib+m215HFzuGyBZciGnch+ZdsobexsVIjQ1q18FQvQh2q2oSLHeygK9puGjQf
vuXG5lFynGR5wQdO81dVkfdBHlrpES5F8SWkJ/iRCkh2K5hePPOwGyP+0+NNIwivHXItNJ1x0k83
eWMNRYF6SXQEz/OSpCgVB7C6apW1Eb3yy/WNdu4isAVNsDW2OvOYnJzhTDeiJM6G6CiW/SdY4+/j
wd1eN3F+ZkcTuB+AdWN6evKGLLWuRX2oiB4F1/cOsuMaW3BW3Y0bGunMnX1+bDBFqm/s0xqd68RU
AdglbHMzPjpyiWivtQvUP/zAfCVxKsyV384DW2yR9ya1CCsISKHTVUrqTAnLMg2PvVXs2qH9Jovl
MqjyB7VTnmQyP0gOfrDPE5eEzbGKynOYKsrbc/3d9VfhUHuRUT5G3bpMD9BmLNBOSfotPZYQaK6u
L9z5/Y41iPbGzD4vkOn9TknDEcWKp07aupq3gMWjWiqDXNk+LDk7+HkgvpXq/rPvqNoXM8jKmYLG
+TngQuIxTkQ2fsQUSgFRelR2rakdRKkkvah4X/XS2gqZ+CVSyY1fH+z5LiXkQ7mPjDv1BXOaKaat
Mwhy1VGOptk8dWmORG2vp7YoBY/XDZ3vG5yuPP4aOR3QbT3dN62hOK0zWOoR8s5okacHy/vZxWZ9
Ywl5fqgr17DbJBVnfPWFTA5mmUtueJjYz7pMOZ/kvaGyOSAOA0twQ29yYCtifWOG36pqsKv0RtCe
O1Q+hNC/r63vs6Sq51cNbVnEbsTWpGvOhFszy9H7XB7MQwEMH2L19o8+nKueXCjEjd1fvJoRBmD3
TuEGbWQWhp/n2gEeoF3l5l/zJP3uDvmxSeI7N8/tWBW2fSgjxit9IiqmmCz9hfT+r5/d/3Nf08Of
V3X5r//m9z/TrC9816smv/3Xvf+zSMv0j+q/x7/27z92+pf+9ZzG/Df9Iyd/g3/4L8PL79X3k9+s
kgow57F+LfrH1xLg29u/zieOf/J/+sN/vL79K8999vr7bz9TsJTjv+b6afLbXz/a/fr9N1hm3+3y
8d//64f77zF/7z4dvsc//Lx+PftLr9/L6vffVPGfpLHIixKwcl2CC/vtH+3r+BNF/CflBOKNETBB
MmLUSU9Aenu//yZI4j955OJtaYuEtIAK3G//KNP67Wey/k9uXliD6bqAqGKsBf49/JMV+s+K/SOp
oWjyk6r8/bfTq2as3EpkWSReuXTH4DwmbxgpQT0DdJwAgHPYRlmIQhbAlDQCaahu383MX6bfmzo9
Buemxvvh3R3OvSBoSK4JvC4liBd11KHMbpiJVia8In9aGcsBykjaMipYnFpxAM2m8DwIC+AET3pU
/ap1zybgtQ25g1i73amB8KTX1ddGtG4jaAsFKoGoN4f7UKi2si+twTnf907z/eOjH/P/OvlcqLSm
Dzin1DPBd5yRAaK6iyr5ARDA5rqJyR3w99j/bWOa+0Go0kPKCxvVUrSHZbQM1tW2XFubdO2ulZn0
7aXlfDcgbTLRqplUWmRZ9N74DTJQeXGfOsaXmRGdhuZ/j8iE9IDHPIs5iQjT3is6uMOFBRJKdmHV
NrCChYBoXQstTJAsU9VcV/ImEn5dN3x5cP+2+1YTfLdXLTeC7lnCrqwILxapoFiPZ3bqqd89G9q0
IMQLV5D6HhO8Xe0kKVZhGW+zzlhfH8nbc+0/QfW5Hfn0QBSQEnRVip3wU79KliU6SOEqyVb0MjV2
u0R3ZSMFS9V/cObSdZMa3V+mgcEB6x898DSOCs28DvLIZPXWOkCwZbko7dhdSFtnKe0bbUEzbLiT
7MJu1IURLOps9b8Z+7sPGJf53TJqbZGGoscHtMfkDvzCXfYAJGRhPoiHdm3cENA9BHOHcLzGzub7
nc1JmFM1RSWkCTbLVbfs93R62uXGe0oeCKwWnR2gjvforVxIt8XFXGJikro5n/Hxun834JbScuiF
GBc31bL+pNr6axkugrVgS5sS7a1VuHbmJvniWXk34IkLiZJBc0OLG7e1pbV7G6/QDbT9TbGyNvk6
27gPc6N8OxrXpnjiSfIhiMuQJoOFt4s/IZqYZQ/yKjyCo7ebLX2uS99uVkADRNoIYGFbFbawNJYz
e+vi1US3Cq8tStB48tOprgS5d0xfZ3P30mdJEtbIRewG1WjtVBnWRmGkhFzWZ/Tqlh0069etX5xz
arx0y+u8yaf9TqiJhmaIhC4krPE2AWhvdHMR5ZyJ6b3haU4eeJiQ4nQtS1ullrbXBzFujOkyqmS6
oUYY3znTZ45SBV0cNYMA+/d3o5IXKHno5tGst4PzsZLPn+eCap+oAmRC/+IssyDJ1ZhSJ8wxO96q
T1UDS1I34xEnT40zK1OttFgYwP5HWFE3sDzJq2Fr2dEfxkZeejfxmp6YubfN6GOnM/huWNbEBwN1
FAInxGC17Jb6p2AJ9uzO2Cir/sfsvXb6KD4f3GQ/9BAawpGCray29X5VrowFeOJv8ipYm8t2XctI
KtnJpxT17GVh++u5wV7yl+/HOknYcI93JBywLymvA7KXRvJUE0de35KXjJDR1ceyP3X3aYUiS03J
E82Ky1s4+O4feXVTuXN78dLBem9jcnuZfjLQrloLizwLl47+og3mzCguHaz3FiZXk1E5Q2XoWCgK
9C7BtUqbJs6XhmHtxI+Vnv/cFjxgIMCiLkEmYXL765lReEFVsufjfau/NMYcxPTSC+W9gcl0eYHS
CErEkpD/eEnNCh3jKrsdomYltt7L9eW/GLG8NzaZuUY2ndDNMKa/ZHeBT9MVKf2FuBqdirtxaL/7
FBvbdGeuYZA5uJ+vm7+4M/4zl2+J6nfeG+J2z0wV5jLLj4kEy6b3fzQwuS/0wZe1ajQQAJqRrRcd
jrr/2xAmt4TT55LZ11gI5Xi80F13rhJ28ZZ9t0bThFWqZ3LRaZiIdv6WgPKb9+DcIZJ8p6zQOdVs
6ev1IY0bbHrJvrc3rtq7VckNL0XXFnuWZy5oDt00FnJTXYVOkWjTPb+Qufuum7wYtIP+J58LeQfV
2fGeemeTgr0ISz42mzU9pXb2NPzIqoX5DJfi6v+Tdma7keNaun4iARI132qMOcJ2eEjfCJ6SEiWK
mkhKevrzxz6N3lXeiTK6+6qALGfSwSAX1/j9PGl12sTG4Scqzr/aRP7jk/5l1W/eIwqmLTJVWJVt
lxRua+xOUZjZezpHostaYw/OvMzmtM/IHlCWOjGDO1pGIUvBifrnHfijj/fXHfhmV9BLLWV4O0g3
rzJ4kl9QjAp2cC577HfiJfXWiFVMMoS29KCOXpXRn9/XP715t6cA+RH0SP0Hoap1KCZeoc6FgltM
N+hlBKAEstGRd7XXyMRm0HSNrbhJw61XRxBwFO1m0j+88n98k/7yS3w7f6AJDyge4ZdAIzFE0T+1
Db1f+tO41E+rfDtxyFqUAYbOsAoAGwZmLRTw24X3w136o4UDBAd1eZQOAD35+7muIbvpLAqrGPAT
Au/dHH+wcH/+GP9e4Lv9MShlyJrDSwC0bjazFfHm6vxAG7idvf+8J/9e5JsrYkh7FX2NRYLhg9mP
znyGJ3Jg0Bxswx+W+mnDvn35rolMB78tJcW8nVFW9tFE9M9X7act+/bNG86oK+3iO9H6kYkX6T/S
xv3hOv8xLef95Yv/ZlrQHKHNmeFzAAHKT14sanSipmqDhpObe5zq5/6BZE36s5P80w5+MyQM/RQY
tMbHAxg0rtCRLeQP5Zo/bSDG/G6pXEA50RXw90PdAO/hYeAGz7Zwo964qQAskRjbH47CH4P7v67z
zRPq1Vwt9PYQ6diMSQwr8F4kdexF9RWjTHmTO//HD/bNG6JSNhiAw4LeALFcbmcBavKl8aPq4w8b
+D3bphrLMCcKr4u+yVgl5pPbZCQF7Tx1oqU/9lcaQzo+/+dj/6dL/Jfd/J5/k5YxjfRmKYB9OwW+
SH0PrI3RTAE3Ax3mf6bX8P/95L8u980woaI9FJpguaqeIr2cprD94R5/a9z4ryWgR/avlADglt8u
clDOrg7amwnfFnmbzRsAlrdTTpOfmlH+dKXQIfLfC327zI0oRSMGLKQgP49GrwhDLj8YjD98OyE6
326wW/8Gtft+p8qyKtxFFJGgL8rjkUkeBmCYeh5Cxv33P5+EPxy/v6317V65nnRasCWwFn8m7ZvT
Xf3ixy/ntiff3oy/LfLtLiHBTWajxyJTsmYiXTMH/lVzRkN+3OAIRjRmKU3+F7b9L6sCg/l30+Q1
VCvIpReR79fRFKwAZQF2BF7HP+/gHw7E35b59qxba7+6dodlQIfx6xco4v2wwD/vHjA8f/8clNCC
2z4WqGY/Blcz9Q039YIhrin5wS7882lAm/jflwqWeZ2qEUsNw51Z2dESbDT5yb39U6CJOi20NtEW
graa79N1qFvwvgOTIQqOwLkkYdYkXKetymhu7YY3kXSxNiNUBpZN82r8MOv7h4jmb4t/cyosaqDV
KMTis/3E6YMFAJ9vnQs7b8cjtC5/+O7+uKG3wUWMpGCQ4bvPp6jTeaLkBZACViwC9LCWL4bc/vMJ
/MY7/Jfxw7TGv1f5dkKUC1YIb7BKeyin1C6T6QIfo0humX5PQL43Xp+GXf/wc5TwbUDsv5ZG2w2q
964PAbtvJ4YGhcNCixWRZUVNmRR5n3ZV1A1HK6lTntsYQr63kfzXNG3eZsRv1Y/ZaIKK8TcDg2GV
W88KRlUQLmKQ8pv1dyvGAADWFNejpO3b7N3wktSGePRDI0ZAbSLbN8IwXQIItXbRVOqyzdDZRYs8
BDjYj4emRMajU22HYbViXEhKHE7XiNV118Tcmm5KX8S1QWuRqKbvGsP31iu6JIsXg4sRcfDSlfwK
jrLAjPVSOWYqLPRsz1Hvs5EMqVXKwus3JcrklRN1QacGO1Gey8gbCuPS2pn2Orn34brwNUh6PXCF
7i+rW8RHAcrtCDcECJXR01qn9kpbsNsaZoSXufMr3UVhVXZlplYPvXgdmXw/9UdO8K1MLYJ0+E7L
zigwMp5rzBduDQx/0VjP891qWC+9gaxmCFw9GvlVvlhFmBltExzCVnux4vWnKr0plbw2M9HLJTMg
MB/p1Rtja1YvU+P3ER2M5xBAKKsXwLUR8lW7atut7WNjoc/ZIVsERZehGs+lC+ocZmohbOwn1eDl
dbA82oPYL2hg5YLlkKe/M40wru0aYovk0OIgL84zxtwrxRB+WgdeTzGYxgn4hFAwDN8keEqt0eZg
Z2V6maOxzEf3oWbvXg+dbjmhGP5U+k2yuFaiPdVHbqWSdlaYdsc3B8KcsR/Ite3IkXvTVlfgko48
RZfrVpbR0p6sHm5SiXGFOtwsdkK7OVKWE5XzWxHe9eF9AIYF2nBD48nCiNkwZrZ7ssxskhbuxNYi
+9CP7T6acCf7OwNSwfpDrU1kYLpj3K5Q5Jxeb1i1ds7nOnGGY8vzWb5XGGKsdFwvvzGAGRWdBWGQ
EdXfZF2KuFkx06ACZAPrrdMem+FxqMuYw5TpGnkBcwDl46moEbf7j7WzgUB6pcZ4dA46eHOqyzpO
8eruinm/rrnBtpZ/qDrIyrABQwwQMNy4kMVd+LhZ9RoVxX0PAtNKf0FRINKNCTGaHTBItSwzFuyL
8Nh57ca2zpPsMgPiJcwFdReziOU+BHwIqYEmLCJ7SgwArnS5rcdfCqQVs4PIiB8NhdzPxSEYZG72
U+ypl2L+7XWIKeNeMLSdbqZyw4OtFMiAEIEfiKfgIP13Lo+GX8R2OcOQZ/P4bkwirYRMl/nkFW06
eD7QH3tCkLq5BEYfu+IDDASUcwrr2Frv/rgzUQ1xNrrJKR4bkMrgn06Ygh63BjuPc2aQfSvxf8hl
4AdR3Fc85uyyqFfFfzMnH0m2Mish5admr3R98dBAtnxaQ6yDPtLFE1TuoqCDJOL45qLla70Vodc1
dcerj+TJ0Bx9e0JB9NES6JvdjrhES21GFCNMRdFF5Uoihd4MTjdsGBIFm9oHyK9YaW36cWfc2Xad
4FrHrkJqTLXJ6tugnY7jYanyqo3D7pFUaE9o4rF9n4vUY4k9I5vkQgd8fKATQEyJhiFyy4wSmJuT
D+7W8GW6Ow5lhZVGnJVRX19MAubf3grQews+cIW3RcVrl/vkcQ4rnM7d1O/bRUVWgQEYV8Sy3QUw
g+4FWLnYqzuQzu419Ig7z45He0Gp/Y20d1KBfvrcTNk4jlkFB9BVR2h/O0WRc5IUt9beDhI/Z9Gc
G/IJ7tzUpI4fVdiUqRQxmU6GkeHCkOK6mr9nk8ZUvvtwx8d3PR6N8tEYrmQ+cJZpc2O7h65EpwtY
XLHVg7bTb0h5rKrcmA6luNpo7kfCJhL14eZgh5qBN/k6t3tPx8GU+2Pmi4y1+USxeHWFbyTYyYNg
KiNorbkrJ/t+sCC5OQFammDcbaIn1uELsKpTYWaycOwoHE+abivn2evvYVaaFQmmIe+n95lA2om/
o53kC4gaH4WdNThN6CgJMXdjwZRw9F939FV2Y2IU647OaADhF4+yvEMZahjfG+/TFXXMV5L6jOdu
t1GhGVXk1QYL0kbL8orvhgpQGZy4LfvMGo/+QKKAPZnlXVk86KaBo+Wn1Dp2BOMOBbQQ3by1h8Qu
aMyHDr+RiHvfT0DxAuMNRhPItgG6VK130POxg8mrap2AE4i5XohR9dsl4AnkWKKlORlh2sBnbUok
H5r1vLreiZonNvIHbkv45HZ9aYsni7K9QYOEY790zdLVw2ABM1NwS+PSe0EB5G5w9M5YoBOEb8hn
/gB8knuv1ycbj6QzNRnTxWmGllLBe+hPv2D8C6MJIwh7Q+TYgJw8DyvMAWmeVuOezc9tGER+WaWe
fyLFmwMmmSfIS0g/x2KL2chnX+znht65RhmB5GUuRWRaF6nKiHtIPDS/ygAyoKEtnwM2FBtYlzl1
5hD6LwZ646FVZiAxbPTjEgWF7TzZ2kVUL9dyHxgY2o6cpb6XxgP6o3dVb955wo/cQX3ISR0FIfEI
HmrpenNUmG2/8+p+B4bfQ23qU1AE50H1j4DWZoHqN/1EXw2bfk4h7NSsKkje9pBEa4wV37MFWRoD
ssVV050ASdjjL0JnSg1vtl7zUtOzV7Y7Vphe0juw9LPYIQWgCBSSNHisdnvh4vbSLStNW7HCNM/s
0PdrhGHYvROOn1rS3G1h3xhBulSkgD6/rdhXDQUFY7afV9JhSJgdlLFTGDXv1zOx9jUvHi1AAgK/
2RSLhyKPg29opp+1ae+Zd2O9rnQ3jIexOk09tgAyTWYX1f3b2GJiv/rVksepS2sja3qeEBnJYIP2
npionfCnyBzGePDTFo0e8quzQevn77B6oXtZ7ef2yyi3AQTE/PYL1JLCe+rAVq/eQx8f+2mWbuT0
8eSlI/p/27dVZaHMAHGLFhmAcpBAhNF5uZG6WKPjxb03ggc8eJ2Cp7IT+nG8M6o7o3uwqnO95OSj
fdVuXIGOCcZg6T7iYVl5Hnr70s/CJec8a54WDk3p6JbarBLiX5oVNDBsPbbQBXjz3nIvoAzWD1Ch
KerX1t+Dl1OiEWzed8GZSUyXx/XGyQ1MRLjRgMHKOlIyI2h56QQamwrcTVBvdl5q13ndxssLaSN/
iMYg8qbYDR5ofyyQ7X6qiqgx0xU2dIkmRMgV23Cx8710tSswrEFpxrBGDUEyp0vhVVtu2pJ7t3lc
AdVSZQyAMEdWrLTuCuezBCzUTpsE9w9TGcP8QKzdMqdqgNahmyBlEIPi6XlfBhjAY9xbv8rurvXf
xLDvaRcx/asbHvXME/BHO5zzAmoOWzamzAhSpWGx8catEjztAnP2sIlET7/G3s2MagMxoKircX7w
m+JPJ+ykRR6Zk/kMPSIdnJbUPMKCdDryiy8q33QRy+VQ98hWorS6vLEWNTsZ++MDmTIlLzO3IjSk
VcsDWV9DudHGvhlfejCxW/8L3LK48dpYoobo8QU2iWJeo457hrscwpUCbNkjK8YWUXkGCnxR+9EH
BeOOODvd0sQA+cD4F/Yygus3sny2YtfK+iYK94Wb6aP3qkbo3xp5LzJZJ65I9ZMn0mJNAhuAX8sD
V6OKpoXebk8kMGLtI1yfpJv4IY+MgESE+1GNSo3jXIMBD0DQJzVAjNA/SYV7H3AT1t2BQYVvJrNW
vpvwlPGkllxFHN7NsKYYe92afk6NY6mtTX+mKnOGHCx3Fu5ncLKeFwhelacOXWXroXaS0YGCIwuQ
/U0BCwfwKMGX4AQ5UeB/B5fJ+AzYDvFpHcTFEpW5t3eGjTckN8IOYrIZUVHCYR7Rs3Vvv5YPToN+
7sQ34xIywd0TFBD6T3P9UE1sqQj/JiJOTIY60Mt8hMvZ4p4jOzyko8pMP+2RKjEjOcOqXVYOn+qI
njufRvAhxXzn899dm3blne7OPNzUZ3wfBW6DFklrPAEyqNBBprISmpQosDWoPEWqSAqJnY1LlQB/
bK4QTrgzYsdIDWACbMDUT1yjKBgb7cuEpwKEEYPjKubWq4VOQzuqH8TvokTNTorMWU/yV1lGXo9l
oXGYKci8HpR7j0MdtpHZbsDJI7+pGykVkXUbvuhT/VhYX+EaeX4aQHUcWqLdeRqP1Nqie9k9tFZa
0dQl12bEoxWVzxUCLUShHG8bJA12YGizGvOMmJp6KfmbC0feK04iTAOZsjlxEn6Hc1h1h0HnPQTU
OiDjj461J/ZWhQe9HJo2aVqMQMagryJPwswLLoru72cnniH91SXV73J6CWCwAFjxc2w73hu0yxy9
MnWweeZVsGdoKWp+aumlqmJ930KRRp6KX2R6bWFyXkswZx+a8VRANK7bDQJPabSEvxwnl+TsNLu1
SW1EeaWN9daTufcPqLkjjBrx6pjA5ztZ01wtI6nmeNERfrLvrv2Uj6ZM3PUI6zh82nov7v36SERW
PTPgZcWO0XgVF3XXschp9xUeiHpvDnEjk3DZ9XvOngletqsGy6bMLZIMZjZSoAQ3En/9OH4tv6XY
WsZWwa4P6TJea4lc7bF0IEeA8fqDg5lp8gCag89jUn3hHye73oHJjks7YXmI0sLCItx4ZCqd1C42
tbnBQ4sis7uenWJjmhfrVIiDuVX1NmhffA8QwzQgJ39Ox8PtUaOQcKqvTEHzbvDiqXvz+rzBO4h8
0wpxD9uMrPE37yQu2XkNz41/GH/fGn34HJl2NI/wFFKChtgOFeZ0XIyYWfth2HpIVCAJpzc1zhjP
4A5omfVlrIwm7duN5SSL5cSrn664EDdaO1qW8xBkY/4WUCRKcujaCpBQPdwGJvF4bVfxSuZdryO6
xo6IW4TJCG4+Wbc10Ro67YmTFE+GlQAR1VyUeZicxwlZY3hrBNK58WRcCbzyJjHqx8D4kuV21b/F
9CjlhyPPN8mF15HMkbuchy5vcZGCKTb9+6rPlu7SzHngvhpmMqo3ZZ4a58sZsoHibMbrI4U1FVUy
uajDTHH/3oKIz2FhMoxfUvOzx7/lIeHqIcBO5/vxq2GHcU3GnX7q2oieYGCn6Ww390GzM+TZ5nYu
INPZjRyh/8YvNnbFQGB+lmO29PfTcCxhD5arRfusXZ687tHVXzeitPylyquh11iwfcOPtvGr9xI2
Xiv6zIw8bF5ZsCFiQQX5aqm07h98WFBRghj2OR47/Tkbe8HvnSkpoLll4a7BB5Ahjxc8IX0ukUGB
uEnEIQpoXkJcjDGag69Q343FqW/h2WycB38BNy43RAqphigoUxfKDPXHyFFr65/bZYjIZoCJkcGH
Zz+tuon4ujfqZAmzys2ll+AIW+F75288SC6bB5GaLgLqdCY6Ek/gcbr1ifBHG4+x9SAwzTv8wghq
tIhNPe5NNDjxNTF8dBvtvTWZlrPyM3ve0uWOqSfgqSIHyY2FHEb90IYyqUnUq7iiLFkWiBp7O5dO
EVxgfJs93TKxYRo46i8XNUlv2NfQl1+hBBM53sHtntSJBYihzty7GdW7AGHqgqxB1W2HAThodD9B
EcI5hi+9jxPN61ORI9MxiXsO846N4DTz7p0CJYWNkncrAtz6WDgZxqHQO5JTWsZ4a6sVKs+JRMiR
Iuiu8cp/IjiQVcrbrTUk6wPDc/I+wc06FDzFdDlzkraPvWCDiBnSWS7kN9ZkCGH58caZ4ICnq953
9KMfm6gz92y6vQBuB/M3bieV25+Qhq36mPEz6kspX+OWbix1RpNKSfNaHTyICBM0CEP7IVFmjEDU
hR71QcqclTjEUWNcbx43f5Xe123KmWVzf2rf9LgT47WB+6bni0JuKkwqjP36p8BN5yG7tYQgTQYF
M2IjG6diZeVi2vgS9wYcsLeeXsfmyOcL0lHC3hC14OdfliDIS/IcLpdRVpkQDGmmOgq9rRhSvOdo
bZZr7nh7A2jD+t5l2S1zVdV42EI7Vc7WRVNaAFT9fHHwgt0Sps4no0XcgsPEezTnYAiZ5LgvRGas
+tRLuhQne9oMJJUMlx0P3QeoWA7E4HgCy96+zk/rinxZNIYZsF1IXjmb8rlHyzpWgotcOjvDeG50
UgFJP+TmnIcSyMV+ygbsqAfciJdATWKlCQnvnO5sXOAIDWgNrVMbYdGwq9pth3TRAyfwldSmR1rP
2NZkH6jYLWNsoW9fZZvQ1wXYUW86SqRC7e6pKvMAAXx4cJCsbKw9n4utGh7HHdF+bPTbYO9i4GWM
SoJtfqXWQwCk70DPfYEXFRmi0TjagEKvxcmF1PkiU5dtjCG2x/slzFlz8UKMXTN82S56FPDC0V09
PtzywLfGr2hwE2/IRQEcPuS8ZYxcHD6TQIuUiOEQuSSbnwqazOWmW9PqQ0kHgL+oIHcjPTZexout
jaM1R4xAa37XuOC0XZD8QnMhfF6k6ty9alJLptzZjhUY5rHkgARvBbuqN+fiIDrn2VhFyszXcguS
hUDmNUa078GdrTYLS4SPlCWmw6MwREdUbENuFanTMpfI6ff1yaJ4bE9r+4IkaKg+VzMP+yftxMSA
7HriVbd7iQ9U9ensnaoxWYaYQPvAetKIqpCsW7gb8U8jtDCu8rSMuV73fDgaBLDPFY24yLNBYyla
kSuFERqWXy6SeMjOw8z8ntQrWzdlf5EILHHtit9oPgQHfwJID3SfTwMOtZMGbX4Lb8uThsN3reGn
FVM8V9gHJy19lhTwt0YZmXhIwRiE0lEcyD0CKouvUYXhGbLRzzg+c5fJvj0ELiKmFyU2kiIyhyVD
2HcUEI7oc/06KEj+JRZcz3urTtczCz6M4lqZAEPj+tW/hRnZH2F3hm2SdQ45ARhUdziCKmHoZK6f
OGQOVK7QnfDgsHQEdaKBFFBKhzsLsZbeAuboIxq8QyeI2cSwXn2YLSLphy1QaLafanJe3NyHg0bx
LWQIQlv0jbif3ny/WB91j6QTKJQ1VLnYTY+ndOJqquMVGd3VbiNVtwnEo+OOnQmi9xGxIaVPEGTA
8eURZFCQ7bLaq1QAn3ZwHgmEAQJ/yFZjSluHnSw2vwMik1A5XzT+PDBXnvRV/wb6L0kHEoLYNrq7
sPahceLoWE7YW1fLIndr9VgFzE8JZrQzV0gWA69KzMT0+FrGdb1aYBMPPF/YwO4FbRAVKLNDKhds
TEUj1pr8DBWqZddODH8rRPmklQhRGqD6dsOgy+PqMujwFQ5CM6d2IC1Hlqodt7Y5KmSFWKEz12X1
ztFi65rghVn0AXN+walu1IZQfpmmTuUCRIe9c9NMKECJgUE3rm4LmECoYuYII5m0mbpiSaGNl9Xe
EmEW/DS4ix85Inj0cV98Ve5mXj0YPtk2fEhqG88BQTZ/5DiXQ20eDciFIOTsNyP1Nk2tSMZrduVW
PR346p0xvPlL2s4jG8ddaxfbQYQArCFJWa/weyHAVnrBvjL9r8m+eRP14GZQgG8Ty0fz3WQbH5Kq
35XRw1zRCin60NyFi4n/X0x8M8/DhwyHJuMhxLOGkJ79UY7Pftg3L07vtQerRESpFSQXMFLG7keO
h2hgBaIuvXgbhh98LA2cCq/S+mxPnVEmnezlNagc6/ZOoHyY8MUUOgpG0bAPoUFPPGi6an/HbY85
T5imEOp+ni18Txby9jBMpMBvuzSaWA+gPs5FPocNlXthmJ31iBazRtpx4/SDuNTDgvik0PVCMbYS
qHeUCCQefcOiWLGc6x1gzgOAFk09VMCHG0D3mqx23lXDCOIUa8RjFRqW+y5825B7aoL+n/GxRGZV
+W6HIslajYepUs1LxWU4b1YoOy1bBRB1E9lui/5JR7i1+XtoWoZ6yrBSxEtmLTQUWIghU8Dk8edL
L6Q+awiRtDiMNzvaWhrJrsaqgboaqJIdSiGFDvIqxD7B5yp8JPur2XZ3t+HUZq/psDo8lZCvQWJS
iol6c7zaprjF6kWnIaVDylY/AYDEEW35ISjF56GZVbH1VxyVDSTUi/ugL0n1jmG6uUHNTvteNKFc
W0YsRDkTDcmzdDo0x7cgMMflUg1z2oS2uLkhBYTJZjxSXY2KY9mZ6MJDTna2eY/kRrNya+sXYWtA
V8MIasRThs3d8pfVVe18rytSDM/Ud4pmQGzUjWOQtsU4fIqhtoq8rAQSq2016X7DmRo/VgVmAeQX
nOpLWUz9HlWFCiF6e5YWlwzj9Qi1VCXY1g4Ng7FoMoJQINkIyZ3x01pLW22LySrsTx9qtUYSzp3h
ZeAPdiynMjSyabb9KjZU5cgYWuc6APDE9DU8bsy9Z85sMEB/hOuMUOA2hLsdPKvbWENDz6rCCBJk
WSZ0NXoaXpip0V6dBePklRzc2BAJhQUnus0gKOCv8SI6VcQ9xQYhT72US9I4OAlpy9Vc5uukl3Yf
TithV3cGHiMbOJB/qTUyUmVexYpXXkEPNukXt3gNTGl99trFy8+rlsxZw0fU4DvQjYJ8LgvWbcB2
6cm5bcdgZ094v+dFkFjwudpJDlTBvqhqg6ekbzRKAXyaqng1lA8/r6iITDvg8tA0ojUceDY7S5cq
QYoEyfQKbGibvoPu1cxRaBaViBVtPPKp22Dq37qOoFAQmJ4oYkYntMmaCv9NoZbTNnehZEvzEdor
3OvVYbDppW8ZbwKckVuCwTDvQVGtnLgZbAC2edWUbsJ7zQe0RN9kcyze98/jIhu1b70ZGVVvHucl
F/hAYypwAMVF2u3KsLWypkkLbjA6FhrM8/TWhPQt9HFQuwgaCyGILKwGMsRTN4WJSxskWgZmTHNW
9pX3UUh7dCI+QmNto4VZlMiwCthFe/LVi1kOvEu6hhU7bxY24s0BLKOcli7HBxoEZkhQuJu2taeG
4wz9MIjoEu0kg7A7Cfn2FYldl/c414Kh6yAf+bIMCR+stYsbVS12PqxgzqK5hBr2BWJFjG58Ms4r
lASd6uoa3IPn1StklQ05tD1eHcflUTWaQFIVJh+MGGarWwAE5LeSdxdWL42BGjaS62g9vxJDdTKf
rHpHRKm2NiS41k09oxPjaVh7gpQQgP2o6PvTcm2VlXh1bdyFrFheKSvXE9qopuIrGENMufPZtq0c
AlulGbuz63TJ4ihrysIWT/vGaR1J7rwRItB3rgjmHtqGjbv2fOesi2v8osNizr9HitfgPNV20Q0R
imu4TzX3XI3aYui9z8CSzwdM+vW3YJxC6jHqewk3VjgD5GZg/P0ZoaiLnwJaipc932BEqZKvLub1
3XuvtyszAXwpNNIKd0e9+FSO1V7RsR6yMbQLgZO7ait1pW8JqDUxdiWq9pEuwXZ6EQGOkKAwG3I8
1oCEIaIGsJLOKaQ5ZnREQjJM3Wx68TVNUIHctJ65WLGqhRLx0M5IU8jCbMKYMEhJQWKq02gDVVXj
Rz3Yh0vUTBOfU8hFNkvK2ho43dEufHtjBxpJV8tYWYv0G3QWNsLrgZCiU2EHyIZzYMKoM9YACFa0
SmfhryJD+wcIglXAYRYXO6zQ1sAWNNm2EjJHC6QhazdAPozf+jQWigbJz4lCjNuOAGNaBqQsJIBD
SMySfjEOmFa/HWIMWlef2FY6vQUeo+pz8OFHbloWEvBcuWyL5UsXKGvp2F/8ur0TbjGba8aNKnC2
ol/xPh0IlNLcj0E3SEe3nPQ+heLlwGiPIk0ZjL9at1cLmi7QAaRfS6MTn7SGxMgd5MUVKj81sNIp
nabBT6D6OE1xqEVlPjnMZvMdLSqkveo+sFkGnTuUwnufyPAXCpMWDgZFAxOLhDA4kvGNC9UCPoCc
kox0lAyxEbeXbAKzjKH3QY36xava8NmUM1J0oVmHbjrimJmoPzZd+6CDsEPlyKzR0WSjAUW01bzE
HlSiaNZiehhjI/gNysQDvMmMQ2qj8GVBmamI5z7w2lS6fvferb5JIq7ntUEFoinc5P+Rdl5LbiPL
1n6hgwh4c0uAtp26Wy13g9DIwIMgPPD0/4feJ7bIIoL4NSdiZm40oWQVsrKyMleuJStDO8AsbdQ8
IevSSfZd2LXVVvdHqtH1cIpjL8+1qr7TVHuAnPqEstU+1Y6BvYpjzv19bsdDvfbDXh1ds+HjuMch
aW1vNNM4XeONNOsAbUnhGlARqmFhJXfOWurDBsioM9J0adFAbe9Bx+bG1h6QuFkD3u/heq7rvqSk
dqLsM0aguJ5O0jE+7Tr7eJJeizHRUbfOEcwD2KCEIe372kH9egzM8qD6HZ4PyNJyB7sNaUrFufTW
2GHLGuTWaf7JK+kYbMaUem4RhMgE89UrL4hV8B1+HU8JADHvKSpLLfhdKY3fkQtZAIM9P0nybiMp
jZSvVRj5jt5oG120KZ1jFTT3ltY1EqWQPJGDbl1Ffa2o6yqIq+6nJY+SUT07w+j3yj0zvD2F17Ho
Ig8ZQjN4itQAHTalLe3u2YwL2X9DG8a2aQx3poLHBHL92tR5r71UdWSh7gYXCK24JIh5yyF6UGQf
bRN5njU5Sea8JHra2Z/VsbIgIDOkRyvz9ZKcAXr3hzGMi+JH4ZycksYq85XoiVEoQu4hfylslenm
1VCQTAWb4AiL3LqpCz1ZN72k8ViUdbn14lHN9b3NAasOQQC5xB43hhp2kCCYBHQewAtOWWHw072S
DH28SbgEqu1YxL7yVMhJLT01Vt8q+wLxumJVdIr+UgR28XPgTTYALtB/x2r3Og6x4YYIEnqIVQJ7
k/NN2kCOtGOWSklg7AugIWviY/PRSY+dAvolggk5TMglN8ehbeiBJ/4JYskgDHlohr2kf+mIMMmO
CeDx+MBryyq3YyNHtXcMEKVyDS2s6zVjAeG4P9pGae6yQaEk3JhRnfPKs7QPg6Tl5R3iD/R9+7Eg
XZL4zPpdZKemda/YdQIcqLN0CD2Clge3Q66r7Rs5oZPqOHY/rBmVKylgKfzaFc6tF64Tk05ThtPL
H51VxLSbqxgYWlQZarmXmwbuvIwDWnpKHyYNH70yvlbtSVe3KOQZ9jc1SwsN7NuQ5JSF6yqttwCl
ZXgV7aovSAeUND+QQjnRzslik+ss1+LktB6yKAlXfZIOxj9k/yxdgto/vxs5fjzNkyTNh55CbKqb
w67Rs54E1q+lqN4WxtA4qZucRpXy/jiG5Y8ireLsWw/qpnypgmJs0EeJj1H9MTGVE+Vo3gim9KVp
pbp9hayWv8ZNyk5q39C2LagqKqXWUO6UzRwdm1DJfbfNfds5JE5CaRh2YUqLcewcx6dBUuVmg5Ql
ZB9o4sXty1AV8fEVxytOW/koF8lH+WjFPc8LP1QLrzKagVTbtCvgH6rc8/L5n4K0zE+mrsIU0Ic1
ax78vT2c7PtS5n/d2hJCiM//wx3vlyVliBVODV9iWJoc2qzL0tpt9Uxz3Ah1inYVEVslbwEJfA2E
BQmrmqpJiIWVVQTCRp3WdEnK9HP7xd5SBa/cYD3NCkbqKvqoesmGMsm/MQlVkwUtk2qZIrlP2g8M
7k5TWhBlKhvTzcut5Pqb0YVj5JmOxa+lYXgRcA/lLDyo/zUoMv0QUHmpFBgEUwqdoHtqJXdhTSK/
xbsJeAvhSISKGCm1Sxy8oiiVZk6AwBh153oLc6ZObTpPm4GkJpJemXlqJEpfuvKolnlAlTFXy6+N
kSXj5vZPEcH/0FugCgNLPXR4MCgZAly9BhOTZi1p/gjuCjGVr6fa5Jk22NpKptC39DHFvX03N2mL
mUhTIYYlwLmHQuawT+bAZ04FCMbTXND525biNQa3g0cBfrM0qTFrdZIaQCnGgKdCgG93WZu0dX/E
KkXqTrnzzZ+3d/FqfOx9XWcWpm0+mymuSCCNTi70VW+so6z4R5HhjrVCkF0BoqJjlhFZ4+Z76YeP
gVrdjxVSnRIaThsEeZb2eBoIOZ+GEZxLZMpo0rFyuhDnkg/R7vgNtP7K2DoHOCS25svtdYvDDphy
IHaFPgpKUehSBD+Oj7KWn4iZK5p9x6I4MKr56IT5VpK0fXfyD6q9xEEmzi79xyK3GfS5Mjp1wuxS
V/SxRJoMeVRaew64lEF+GEGHaZ/MRfWd9+ECYSdZ3h9jwvASWHhN7hWM0Su697dqz8yBD5Sh8U7A
NOlibSzv9oaKniouT9jQUQegS40K9E7R3uc1uM/ub4flDEYpIXlmMgYeauSuhR2M4uFoOFEMXLiy
rL2WJNk9l3a5MFApfqfJCuQ90CVOSlDYuzwQXa/1TZo3MLWMyjd/+B7JX0I14b3IRCX96tu7Jk7B
iMaE06ceFQoQDsY6oAcRteuAmmdHY/i2mashQNGOsHV1bVN2GbDTqpJbqcDDZYo1nbHPAa7Qi5DN
F1j3tmHdLUTpK84C0bLoicVRGSz6BKuwWktPlOvd2Jt4pwDX2K/oR7s0hJ8WxRyuSAswC3cpd5QK
258JL+3lV/Tzojw1J4AjE+ndZBWox7gDXxyW6+NW9+BsmM4B4iauvFE9U99P2LP90qkQLynxZwjf
V7OSMJaTzqeND2frmNv+T9mq5a2eJ4oX+Iq1XfjQMw4FzyHycxMXJCrnwjUl8zg0pJR1V2vtixky
uLWyNifyjnTFoGRlrGNk2lYR6JrbhsVTM10j6BPotqwi+3fNB60kUcn/AbLHzl771P8ot+UvK3SR
lt5X2tttY1dO9W6NwSokkxjvomp++XUzEgK/rGR9Fd/ba3MbQcIQrf2f7WHYhLvSle+W57nE+Caa
nP787J6UdLsLgwiTftW7kKyv1EJZSK5mTUxMsAacxnxD4ZAOjl4YaTzq8MsAGxpNHejh8fX21on3
3vt1f5Y1CTunG6OeSEWtk87nBVl36hw6NdskLU19Er7e9bv8JTP+ThZx4sMnWTvLMoSltbURa/aU
xzBWDfbzw6n+6hhMJ9kLM4yamEK8G8IlcEZybrbx8jNVReQ7TUOaFmRet84eVeoQD9md9epvGaQ5
lB/BJdEK9Shy7yUkvdwCnSjqTm74ffAoNPuKh1qom3i5u5TLqTN7Pwn/KjJ6yhP5ofDbkpT3byn5
2ir7rf2wD8M387f1pVoPa3U9/Ap/KDs6buv+N4jI9AW4efFIGWYNTJjMMlz762HhyIqhgq2yoCDX
OUXGxOEufJN6HPqwbsFx51X5j2/HXtPxdsx0fYEv4OryEQ0JV8DR923FSjBUn5jfT+LDUXOe4lx7
tcPyLjOdHY1f4E8nx1whlLpkfeZUXSxTSEyCqY2IMDBw9UO3hhpoCyIo+AXR22oizQG95XjWx9uH
7LZJSoWXTujzSqJzhMlS/RAZnytpXMiUp09znt6hFsejx3Ig+4U1G0W3SwNDZOqIfhsTVyaVRZAJ
LdOZIYCHowLjG4M1t9dz7SkqXKuEdZ3nMzItguOOQajENiOZqz6Qd0GS7Iw6XhnUxv/eDIfDmriq
UYqWhS+VlSUvRrqsIGu2VlZtfPUfGUGR20ZmHjxTDUAzkW20ZB09i8u940EZNo7aGquxZKQKtMHX
xqzuTnQvpWzM7/RETT2F0SenVT9HCGqkbfpjPEYQhce/j07//fbPERMEvuTFr1Evf01d60mi2YxY
9OAgE6tH+LfaqC0DHgx/3TZ1NQwt2hK8po8Ms6SWx/6CPdsCsnUnTk5tB1bbO+7j75qbecHGXviq
14dBNU2arowfqzZcKMJXPSVS3pyMghW2ScAMSfnRUu0lqoGZbQRdQq5nUtkh4xM+KgPJdFtrDkSS
GHdqazEgAPi/D5+kYYnmZ84UXPuKjRXqwOLLUe8RiCoNAJdHXWaGsHe1448asZtogTfy+oyTTpky
olMIn1BKE/Ytq3PfSAMDrhPmhdqakpWvqLRGG+D0EQnzmIFQXvCQaZsu4wo20TZgXJ2vdaVdVBs0
2INWw6b+ZZA+FfanOAdgJd332tqmiT6E6GVWx43Wfb1t+dpJNNJ1ajkKepi874TvF5uDXueJrq80
n4YsI3H5SjWkfmF96syevqcFU0kOhlTRFy2p1o+VM+grr/YA2+8hO2AEN9gZmxLIy8rea1vjYH+h
Vd3cG+6w1+9OHzKv2PpQxf5cYHqevp+w19BIyHgLJEH8RziNZSx33ajyW/qCgRY1Z3KxARZLL/3o
dgOg8q5B6dg6MfIZmH9LyIdfvauZWSgDIKwsFiOqINDCAumaVcLYplR/9+vX2x/0isri3YI+KRug
cjwJHVwGtr42ioxBOX0CHUMUwAS2GrrghN2JGJQJsZN3+nIqPXmjwfS8TH3wXgwQt5d48F/7wsur
i7Q8URNWqDV0v1xaA/ne2kzU53m4SVJX/eFswdKvI8/Zn3YLi5/xMwIRZDh8YJxZ9LNaGQgdYUrO
QXexXEW71As39Z3dbfu75IH5CE9xGQZ4lRBfWCISvb6sudsUNIvwdBQBxPuNTminB7Gh0ouHdeXJ
at7sJZ7h6xBI2APOx1uF9eFAl9+2S6vCSsAGrHIdmK6DC5sHtSoPtR4v3NazlmCuUCfSH/NKiKBu
4vCkyFhKRsONnWIPDAnGjG8nU1vgTp7JC7Rp22B4fScXkgWHVS2/aMtgZN9eZbf3AHPFXghnNDNY
MAesoAzwlhiTZj4VVM2IuPImUMnkhKh34lz2bctFLwcMeyrSLuLdnC49K2f28MKKkGLYHWm2WWAF
AMVXSx42J6aaWjP1HFpitx1/aUFCTINopM/sAFPG4DBzWa4M9bsqZdvbVq4jJ0g2ThVptMPxEovi
8JHomeRkKpN8hyE/hPJ9l/R7AyFtP37Sioeh/PstnCxy40OjYhu8Zy4dnuK3mmRjqnIXw0ttWg+l
FW/18QXAxILDX9HGmFSlSewNBdUWFcEz4WzlapLGiHarVG7DjynjAl/8N+ep3lfu0VWaD7bHcOdm
kMAvr2gjPdbbpUrO9VV88QMs4fGS5oY5teRAOIzaFt3mtQxzye0PKGhpTuWASxvCfqq5NcjptMhq
3QKs3UyU2PSKrC1N6vUia9j1uxvBexiVTIeTTVFQ2NKSQm9kKoz1Jdlvs/xA7HCT/A0QqKcACqKJ
urS86xM3fUGbFz56WHzC6Xo4qxXlklzZIJ3AKcNiAihtV0ECIXckNtFdDqdHNCV1j6aZ/7KMZytl
VLiJPloQEbRgNhtHWTgvV90AtptwTRMSLiCKS2LhARBRW9UjWEB9q22cxLUhadk47lReMIHnQ1Sw
yP8/twUa+g6UYYlulqggg++0UMFNU7bW8Z+RUlPQlD/HFjgi3fgFb7qOOnxVAAOIfmskj++pwNl2
d05bDYkBXtN/Q/kRELBLwXOtPkkPSC9+7bcUc06rxTt+yapQ1bBySWoUC6vqtvdoue4MqAZ4Sw0f
jO1U19Y/x8zgLjaVrzcWJURb53sCmrvOqyoj7YoqwKy+NQ9Oi5Y7sNBV8dTuynW/Bgxbw0yNOtn9
8je9jruXpqefdrbPaW7bedBBF6dv672yM/dTtbXYVkvZ03RLXKZuCC/CECXzQadzNO38mR0IEZUI
7eTJTrAjM489xzWfMOW6+cNSuJtb1LkxYVFQXOg5VbL/XdRdtK3X5kbeLZmZyYenReGmaP+Z8DcL
IQ/JkaAKW+wM7rjJ79Xfxdfjc7gxPRjLvXrbgPLZ1y4AFvhj17cPyPwS/5gWEoCKRlbWwaL1vp/J
Idp2G9hyNtb+tpnri+NyhcLl35iQW+Q6Zmwoe9rjHYJ/Syd9ycT052eeUZRJx3ABJtqNtgnd4Y38
3txzSa411960D90/6lI6PXMhXy5L8EbGG1KtGbB5Wiub9kPC0N6wnwIMoH1X9dLHlI5D8tq/0eOq
PmSvS/zbs2vW6FYjcDspagvb2hddFsXjtGZGLwblQ9L/vv3drgMZCzwzIGxqalVKn0wL7Cvpuezz
XVnDFwOw/7aZmQT70o6wkWauhV1sYif51HvMGW6DAwQJbCI9QFffMHS7EEiWdk442nFSMiT4vjCN
HJ7WN7ORC2u6fuhdrkm46U951lWjxpqmUCU/RM9GCT0XEwqr/zhlvJa++gzJVm5nrSia3jY/e7DP
vpxwBZnHALiaj/VmyJkQCO+z/JPKk+zIbKSiPWs13vrttsmZPUXcmkKNOSGarmFUQKc1JezHlWM9
RHB6qAzJ3LYw444XFoSvlvTISYDOZH4vCVovBae/KWPdvsvVzny9bWr6q4SLhtcrJRgaltS9xPeX
ApWebEnVuAp0BgLtyM1ODzVTBa2ydG3Pbdu5JSEEp+XYxUZcMwtc/Ey0V8deKBbOdER5CJ0tRYgS
TUeKZIcYKD3pNdjlHqoE8j7eZO7J6zzG3foVJNfmgv/PbyBhiW9CZBLrHMZg+xB8soH+6aeaUteB
ZLHRfilRseAUM54OjSedFDpVOssUYscEMmAiaCJZ6k3mnLW3XvafLYZMmao23tSmpXwX1p7ZZR9v
u4g2fZkrH1Es20J0AZk+8ekn+3oDir3A4eEQZL7GQfdjeGv3yGl6vUcjkZsA5NQDhYJN52mf7Dt1
J231p/wu/MQDY5LWerE8+W4pnM5EHttCYkrVKXxzGoUdSUdUZ2ETH1ddnEg7ObeL1wyesB+DUedP
YQjEFEqWfHRvb8fcB4esVabrNElXinXagIIasM6Qu8Ix62dHkU6PY9W1D4UtM/Tc2Yzp3jY4hTBx
+2F81nTeUniZmAu2tVN0gQzfaGQ4sGkw+OpAJGQxWmFuQBs/MpexuW1xbmN5tvH0lnm8oOF1mWME
ptyHgYxPZ/EANH0Mrbu6l+vHKtfl36Gmd/elSr/4XxilI8UKHeoL4iXfZhq9UbMZV0oLLRVsiKV+
18DuozP5mVD+um1tNlrYZ+amcHWWR0EyJsntEXMTZ/zomW6vvuujwQAxlWPjb+lb+LAULOYCu83O
2hoaDw7g8kujjCsaJ4XxKXgPOsj8TtYq6Jp2q7cQBdxe36yXnlma/vxsefVoqF2hYmmigirUfj3S
02vSb2n3fNvQe9YuuicqroDfCH9IegthN4oMo2hSooP9cPoU7U7r5PEY0ViLN8566iVIB4eaRuRq
jEa917mXQAVzF8v5DxC+ZAluPjKn8BRDGhfYu6gzFzZzppJOgfJsjcJ307WO84co+sp6hY1D+5K8
QFDmSmuYGHUPAuV1/cyLd10uVqJm3fTcsvAd0TEL0X3H8gSSAG67ae/Ur/VqBUUOTzTJYyxyKaWa
c9Jzk0JCFyZjc5QKTKZQCkgwydVGDr34z9t+s7gyIXNzCi0Y0xNmOpQNoMtxkwOYFWnduvbKX8W7
4lA8LALS5y7RiaCf5h59AVrsl8ciyZl+Sqe1lerpa0NVO7CqTycr+8Fc3saH7zi1M2hLl1ja50K4
MzXcOfMafUXhjAQN4PBuctEilNbB8a2N4mcj/xRn6l0AMj5aEry9wv6ZFIXPDQpnosjHMWsGDLab
EyiC0DUPpu06PwyAcKF38pov/pPzuzYpoHZfpOfsJ+2FRTzsXAw6/xHCqdGicaiTnh8RDsbOrEMv
HPawd52shb7F7Ec9213hjLQBiIpuWiyl1Pt8k22bScJ08S0193pjU5nMpoYK/F2sX7RjHFVp/m5H
gahtfQKenbiMuWy178abD0We+7fjDP/5jn9Mqpf+GjVl4Q8SNJGODvvjsIsTdeHanT+HZ6sSfFPp
s9rWKlY1XYRauC4/th+0O3p1qxSSZJiDYKF1YfX1Fs7/5IJX98aZXcFFGTqFlHSKbBPSXT666avz
EmwZs9sUj/FduIYq7HRcMKrOu8qf/RRcMmiMqIxLjOrbAXYqx61e9HULr+AvA/4C2rJwtB1X9SN8
j1NBZWrLpu6wLR7MO/Veej597L/B0LD0CZa2QnBgtRp8hwLx9KtOj1MD/N2H60/Fo/YJ6gA0XpbQ
0PNH888+CDGeXlzcJxZ+1Uifc+tBtdr7pGnXcVQu7PhM4X2KRH8sCWG+GZhi7iYP9h/MQ3IXHZy1
utee1S/lqnbTB0qpC3619ImFEG+b3VFLGexCqdD/Bs/yNtmNe1C5UOytYWO91x6O98pv6QAFVOA5
P29bnzVOs9ZQdCqdlG4vzysAD1hcMoy37THc5Jqh7hg5/Bh040vUlv90DpNgVfV0CuuFGKhOx/Tq
OE3PA3CflCZE5Gyo9RQegW8RBCGhcIun8AkWyB28CZAUZV/CR9lLPMljMgjGpx0AqCfjI6R9SwWn
GaQj3/vsdwjfe0ReQVUtfoe+hfgTISsaPRu4ILbhwornHinnhoTvDO2D2iQyhsawg3smGF/6BkxQ
oqBUNMrSTj0tqYPMh8o/azOFviCy5E2YTXvcfjl+r3+mHvwRbrk2vikH4xDfJZv0QV7Cbk4R/sZ3
vXqL2WreRCo2S97ak3R9sDb31Ubaputup+1vu+/8aT1boXDfjOpRtUmBpo5OQC2INPfo6nuoYTvP
Xxlv0WKOMG8RjZCp2QtCzhKuH3PM/C5KsQi7lTdNKZzc40MGVn9S6y3elmoGM31XMnneXvSymcy7
ws23iRaZVpGOTEUom+KDtoMATH4aD+aGMsWwFP1mIrsjk2gatB/pv4qzgkNcgf2DsYZT2Xv+AWaH
KRBJbo84Yvcxg/fy8Ney4+QMVMplRhNBqMAVJcSgolGqpJ7qBe0meVFW//RoyfUIQq4NeiuMPSzc
XjPPhQtzgssYDEXnWU49pMjKZyfodo3/a5SWxG6VmXNwYUbwEx00cYjuAA/aRlllPryiJkIgx4fe
3sjyY9h/tawvKVoKCqYTZ0lqcua+nLoPzLwTWp2rKp8fVikT03iNgpBJjsyScSpdUwGyAmXmwhmc
Xek0vUJLwlBo2V/eIcUxUax80pdRtxR31srOWmf3sASTjfy9Dta7s/wxJkIdKiXmeiZ4rjgqPhtH
tSCuANwbxtfby5o9CWeGBK9U1S6ywDYTrqt4jTYEpFALh23WEc8sCI44tqXVVQkWYGiCAKSD4Plu
DF7/b8sQ3LAL9CGHp2lYddCNmwp84AsheK6ewuzOdImzlmtcohOlRy1IWUb0W0XCI1hDh5sm94P0
wfxt7LItJACkTpaX8p6D/HlwY/UgH9EWTw/N7vZi32tuwuVz8VuEy3zo9dAwpi21gIKpXgEfr6d3
XruBqO1ggSCNiyfd2Ewy0NMPG38fEWNBxsptf9efAsbYkYqA6fQx/d60pHvJZnmkZP6r/9ku4bSY
7RAM5fRBwhPKKBSZKvqfjCovnMp59/2vGV24+uH2SlD3YydO0P2Hx1/O8P32Xs8asEgZaYxTm3jP
Pc4KdqFqgUvOohGeFwaPoyz6HPbHhWRiNoqd2RDeGRPHX1wk2BiU7h6usXWtZO9UvrW9VLReMiU8
MKwjFGR2hSnJyD6bJqN4WbIN7N9+2f34v22c4KNxcxpSW8USnHIPxyh5rPulpHb6K66Owdm+CT4G
R/1gNidMdLSFdbla1/AGGUm1aWFRPKmQtSkLJ2+u1gAi0lEhSOHiYQr38hKwU6uGNQy3NlCNWPVg
TTI3v1OfzJVxgOPp2fqwhMScy24vTAreAVi513mqDeQNKvMtm3TDuPTKfEofVWAusqe9hevFKsCc
n5yvU/CTvHbaSJ6MMkzwCSCcn+yACtOzo2D83GQuE5uQCzCWsYjVmCvqXqxXcJy2TpvSaaf16uty
n2/aXXQPt83jJIxXPBafQMWTMMVv5eKMwRQsRH86X7TgTzziokxJsZxE2TdG5SDAjqGMo/26PlYp
/D/lL4i8v0gmXbXxX/SvJlylaUBhp4POEm4wrYocuAkxHlSl29DmjUbknqQnaakzMJtqn1uaQt5Z
SLMUKHvsCBo4A1GesMnvyxEIfHAvw+bbIQoOwTc86K0yepliLR2guXvh3LhwgMYTkmOZjXE/WcnG
Rv99ekEIa5d/Vn+owTb/rqxh2fkXkz5A/c42VzhD4Zh3gzMd2z6aaIqfW3iBb4e7uQeTgwV4GxzD
MfiOl7tq98hvRAEmTLX7Jh3rjVZle1OGPz+l3VrrHgQyhyKxt3GUvKYxa4Qoy4XQ4e8HKFirAdrQ
Yb5hilOXPyS3yw6KN9jTx8D4mkftfpTjt3+zWCYnqKiQdeOulzY4J7Lc6CwW1uZ1f9/uJ0g6718a
+tYndbcU6Odd9syeEBPMUa2Y/cFevG++FxuItAHnjJ8gP14cF5+ZRXuHhTo69Bs8fMW+bqbBUORY
2Jrehs3L8bl9StYxcDiEBDzlk/KQfivelgLubLy1GGP8X6OCg/ZyOILEwGifHJFkSL1T/uQH/9jd
EiR12qmrGHdmSPhyMGj5cRmQMEHDeVBBafpR543FIVY/ZmruGsMCZ8XsAxGU7X9XJnw6J7FLJskw
KFn5xxIi3QF+eUc5jOioGOm2hEnLab6flAFuZmfnVE8LrjqXwJ3bF45DVspRqk6fs38iIadXFz2j
KfqBrNiNd/E63y6h4uYv7D8rFrliwrhm8ih+dyB/i8zJW/C8ktx69TVnetre5A+LgzXz58OGpZUJ
Eca4DSH4FLpkp9A5De9gr+Nh6n9MjU99tzwZMldJZMRQxxrV1KlCdHn2LTj2WvQ1IV7ewi7P9Vxt
TvvJUvKvQuqZJeHleCoVJ4BzB+mxB9QRtE2zTd5QEXKt5+DD8cO/6+peLE24g6UTQ4bD9OX0bbfW
3fjLVBNCUWNVPE6ZVoIQrvqy4J+zB/JskcJt3Nl6JMcFNqNhZTWrYl9sgrX9sz70B/++d2EvXE80
IANB1VwK47NR58y24DaKXBunbPqUMq/BnyGj/Ftt53vd1/DR/AJDOo/Xdf2YbBarfdNGXkWhM8NC
uGO5fl1FGK6nl6ubo5TIvG/PRJPhtr+qz+H29i5PUe2WPSHqDbVeO+G00AZoQGN9zjNYnKxsVcLv
mbVLiLfpBNyyJoS8PNQUQE9Yi/fZS7b29z8aL32BTWZxTGvJeYTgBlomNNIcS1X5oqc1XOnIRVmn
dawP2w6m9s5P9rd3cj662SCtoFibZkiE458rRydODRI4Gd0JfY2g5j0Rbq0yroLGBz4TrYxP0Ml9
7ZbwzrOmoRRg+hdgJBN3wldMkzFvIShBJcNDQZRpI56ua24whhZPOoMzVOLqI6QJzu72mud2Weet
x+uf6Wmmuy4jHvA+BZkAiPftknsTvQwtN7zeCR97UCcRmhymvzCBOx080YMsCJ4YwVUZ1hGhfbaU
pH3cGuRXdZ4jT5bRR1/Fp4aJyUa1bO/2+uauSHhdYJaiFn49Q5YFreIU0M2uRlVCYSPw78IEpZrb
RmYTZFuD+otKLWM/IsjKV6s0MiO+nnxAtRSpDXhx3kHWxu9m739e7t/ObSKILkZ9DF1jfFL4bGhj
NFahohBgn/y1PpLmpEg3RkvELnNBlJMw3YTQmpEPX3pHG1aqhOwmp91BMl3/2Nofh6SCsnghk5pb
DihDjVExBYSc+MCopFQPTAf22iJHG92ws31WFK/asJTcX6+HRozMJCGvGaZOxc4P8LsCMljsxL6J
kFpTfPTzoP3Qa53+3TrmmwW3uA6WmIOHgV60DH5DxG0Ovs/Eoo8oKfTnLji1rfboPE98D+H67/ke
MAV9GO0Cxu5g2Lj8UkqgJQpcoJgK5d2QamgbSv/cXs71UXJUqpFgjm1dxe+EG7U6Gq3fj0juhuW4
D4fxUJftQjSa+T6YwLFhCzVNUFOXq1AZuDDbFgYCX6XiHFgwVMtoAFUmNNcwU6fu36/InBrnDFUD
rhFDUYxyR2ZnaLRHp2Zvd+YHuDTrhdhwfT0DRSAA0aF3WJV4hMoESokG0h/4l/6R2+ckRa/HtD25
fRvzf/GBpnk8nM1U8QZh9xqoaR3zBIuJpv92ht+nfsnJZkqELObMgpDQFWo5KFmOhen9mMMfsBnR
RibWVVC7yYjLOevlAbiZrPzSquB4R0NpinxiZ6Hz9XxUd1lT3E2iRGkNl1DiH+QcCFH5is7gbfdY
XO7krmfVpMTKap8nAWKbDD7Z2sZnDnibbKdcDnE+FJuMXzCRLFYErqPh5XqFXEDV6qbS4v/d5YGh
EhWc0H/MAo3SPiGcCx3xcsY166pnX3fKFc6WmxeDgfIKupLHILtv2xbZ3Axxy2F9RNhAK8wF1rCZ
5zPrnAgfTV1jPlY8fqVkhQH8Mcg4vuOh4Si0VwnkwA5Ag0FeHMibqX5c2lMv12eOY2+dgqaHk8/V
D+okWzqah9IGd4Z+LQNRwL7D431hQSm7VAR5r55fpj2XxoXDWSWRnTgmxiHB3nT2HSp8LfX1nzJS
dkhTrZFhmTpa0zipk+56sM3MgqPHWXH3uhV9Josh7aVfNe/hZ59AONB6aldSb/EJJg8vke6yP5Tm
XnkfyFTWo/0hMr//f5idFntrM4QTnUNqDv02mzFBjBXE5BM3Wk9D9v0aunMLTO4y4m3mMr7wNuEw
52VR+LXNUtN9tEOELFiDNtmfNv2vZdrCuXsM9MVUolQslVnsS0+LdaVW1fLIx07UyEtQlmpWjl2p
2/rUpPdBixLQQqiafFfYUQ1mLbJBBQ6Uq7N0iqAqUjIEVMvNxLqXU0cMPyPGsG23y848d3Kxxtnl
3aDxjxihOnWEHg0tm9gOfrWB/RzFpavkGpqNNsq9CG62RfIzIPX2VKkwvESSPw5oBN5e9EycZDrT
4LHEkNA1auF4hAnG6GMQURIa7kUZyl6RwTqDik+9sL9zppiAArujQ2Mui1A3rTGGSkOtjUH6o42i
SvZmKuEbiJ+lCvdMDIZ05Y8hIQZX5L+272PIgN3FqgK3spv7Fj3eyuhc1coXspOZd6czTfmQfMv8
e50RK21XDW3AnNo3x1mhGFl+SO7GnfzBf6XDj9RK8pMn00F/uf3p5gKPRippvA9SQcUkhMMibfLi
GEfkKlTZpRUkRcmHcDNVLgF9/Rqsw/L1NnMoNUBR0PPwANCvWL3bMWFCTpW6VSu1T2oCQ3NiowRu
DG9F1esLmexMsjwtDqr0aVIMP7yMAPkxkib9MhLYXIZxEeHKuOqif+GVPDiZXAIZrl4lfKWmnMpc
QWHJyI2PWpMdtFZbVdkC6nHO9zEx8VWaNtNvQjDLI8VO4ZvoVkVdrtSWmZ4OQVgzfb7tEgtmRFjQ
SJMpjUoW0yRI3MurUu7dE0Lnt61M50eMk2eLsaZb4izH6aMCTtQIK335Jak+SZX+6EQ12J2XIPrc
LdZ15nzO1IhPlB4s3EHYO8Qb/eDYGN1KCiEaLKVVjyJhmx63XA4LzjDncXTpmIbiQcOUoGDKyKpU
K0uyRt+24ehBQVFzvNubN/eJzkyI1X90pMzOlDHhSOjQJg+8Nlaw9GxuW1lYiFiF65A+a6ya5CC0
gYkrxbYxpKXM/rod7mjnK5mu0zM3CHiCpmXLStDv2upN+22U8ycmDLdFZW7shLhr1tUPqyv2dXFc
MD7nE+e2hdA3NmbZOMiUwCx4SHB0SSvdkpw+19qFnZyN7g5kZO8FTcYqhXu6POXlqYY6GY4WI3WV
je5mO+VOcjsqxT/MH9XH01OwcT7+m+/3x6hwhZmlkUtxRqLl9w5CxTuIYhaC61wmTzEPKiomRd/v
r8vP13RGn1mIM67k59rTvqQfKtS6VmUIO+TK/pnc92tGdE0UTxR3kQtmxj0vbAuu08AjNPb5ZBs9
m7z/fhyWkJ9zn+3ChOAhKixbZXvExATH7D3knCcdAcf1X/vfNmC3Z2CZr38/n+FcGJ3WfXYklCaU
FDObcjqkiUKdjk31YlbItMkLd//sBhIMKYpAJHZVR1IjH2lAmxQH1UGvM+/Bvy4E+fkNPDMxHcGz
tSBUC17BwETtQfvyIboLf0zQonzXbQYv+6H86u7+zVOKXPTPsoSzlhiQYFdhQpXC+IIs3vc6KH/1
kvowjMe7wQSIQgMoRApAqx77Y749mm+dWiL9La3/+vjxO+DvMXlXX9fQYskqs+HI2hXnh0N+mrZf
bxuYLhLhCr0wIDiKVI9Faw6TAWSwIEReJS1Y7yzaH+XK02rkbuvftr6EFZvzGgS5JowqXGJXNMV+
UqdJ3aBN14XQAiIH7f/9FCpPGovOnQbp8lSvFW7QIqwSuy3gKD76iBR0tA7opwX/jEYeLjjo1WKw
RLnb4LmmMxD+PjN25p8NioC0tmqUppvs/3H2ZV124sjWf6VXvdMXECD41u1+YDhzzul02i+sLDvN
LIQAMfz6b+PuKufhDNyqh67VTjsJJKRQKGLH3tBJ1DnUvkP7+fp3Os2bgUAB2U3cVsAcABa9mRuh
DlLPll0Cx5IZT6mpeHr1Q6o69yyoYfcdCbqhQ7ECl/yY+Au2p2cfLRLYRskFWVywSanWPBrROGVQ
LYVQeWesjJ0RoO7ri8HvvtmucNkuWpWfr1s8CeyAKwNuDUTVZMIvzg2qEdTBorQy3Th9S8yvVLmp
4vchopM8olvZC8HqyR6ADdsEGxhCYnQEzRPVhiHAEFRm4JaDFt0qiToDpGO1z6zwUxvRHZMQoBwS
jt4gExjh6yPVTo1DJBfVC9QVkFk+qTaNI7T8Cj7YoAju7jWIdvVjDE3ddlPk0U6ROoaLXkaLBjRr
1gwkNSD+80n42NByTTnUx2vhJ40MimivhUtL++QCC/yoA57IqStsYkufLTplsM2oLnrbrWIS71TO
ofChQD65MkS4svtIrjWLtgs+7ySk0qGBARq6qWgAjoz5x89IOkaGmSF92JTfdTXcQZRu10eQre1z
p/Kuz/9JFDwZw03Zsk0kP06KVVwQLlEmoa5oNbYyajWEOGhGNgUEURe28JnJnEhWMJeEIJlwAsm1
iygDFQZkT6u4j3eokg5BYuR57Dpcto3XWmieQk+pYS9Bi/T5/kXHnAEhF0gn6Gg+nluWKSSaOYgU
QVWcjs4nJ+NOuUXhtnp0wMsF5mRHGaHoUBSSQ8iyAMSp7iFG4iWWknHPHM0SXPVQRVEXQlr9JHKf
5LpBaD75M/2Umxb42UlqriCudECoaihyYxbacxinvZfwRHWJWYNCAGWJygC2F30td0BH7LoUfV68
3LHY8bWKWus4o19lonhxHr3SLPMjOfYLUerpojx+01kc3FhOmpgj3rTWn9PcgE6hifsFxHAaK1mY
lfOmcN6jzAQHOC/NQcETggspTEW60gd9Oq7NEJoBk3DsYFYLxdoz7gckiIjvEWQg/p4Xa418KBQw
BIPtXU8QX8c5igTDsCNVaLhMkas0VoE86ZV12ZULU3pqGoSwqEZbJpwEzrTZ7R0l1jrWe6AztCK+
66wYMnBmdWC6uZJq+rkqq/1QiTvAOJ6ub/nTCwfyVOiMAfUOtMvICZlpa5k6VthguqxKkZNvv2oW
eTS7/jYPhW+3qidSZ9/WKFXS78yunyUq9GhFqaDE2t+3cEwaXaienH7yibAWHChwQ8gYzmGq0CTM
VRutzqDm+SrRGEQMkFBGuQc4xcJ5cxKsTPpC0yUSPYxo850717FHqo51AuKr2WeuvCbs9frknj5/
Im1FxEXQwTxVfo+DdULiTJKwAO4/JBq8WUXadqtp6d84JY4NTT7vQ9Q1AnYSagOuiAjLY99ph9u2
7z7ppZkGpFcXjqTTUwLGIB6IjwTUNL7TsbEuG3LJII7qFpqZ70fNCu8bUPSsKTOWKAZOk6lQ2IRo
AWICFNOQD5/NYBsLZ0g6EBal2+5FQ8Mu+DY+hf43E/2skDJQFhswT88lKJIgww9iMGvi55od8sKU
HBK/XHcVy/Cqhseu0celiwzn1lBAoWCE/RJpxOQtjwLKn34fZNBINUKtZB5xFVbBkrJFxMUT59bk
8p4DDgEkPz+YzHqPoelX1GIJ7Xa6yeDCAY3SwPSF++p8nDKxLcCX4VfpwDvXaKrAYMKPI9BA81Hf
xlUGPur4Mc2MgBvQb84LFhgIBSRjnlRxFZKOdacYzUKse7q2qAlGYcTVBNsGH/x4bQ1JKPpJgxuy
QSlgEqqyKouQrzQ9rBd8/elNGtM+STVC2QkwMWQIjk3ZLYkGaDMT14fThZkd8ftNBsaM6LsaB42n
uvx9kbX17Pg+GJ0+y4eNWiUDjq4cRsOv2qu+izZT+iPxVMdNbzUPvJWKv3h9Pw14jgc6m1NzzMuk
12Gz8amrviAHEgUZ2OWMVT0JQS3ZO7eypv4CaJuCN+ckM0fNHqof08pSa/3RiFjlVQxS93bRE2/g
1rC67mNPWzyn7/jB3iwY6YaoggoH7NVBfA/Eej+uSu6F/YYkQb5SAtAvBmnk9mXgZL4Jkp7R08aA
PSyXYc54q+lV0H+ADTWBo2ZLSktsjTcJZBom2ohmoh6ZGBtsV76199V9/qAs6gGenjDHFmfryZKF
3nQ5LKoc3drwVpX46wHCsYnZ8snTOlKaAiY0ZWXfotC75UiMBBO3FFB65uA1P8agWsW7Rbzx+ZX0
azpnXzbReStEBcsTqVUcrkXzMNlNPG1HfhCy4mTXeIPLPi114S/N6uyE0w1zkHoIj2wUUFRH6QQJ
E//6sj1nAoSAoP9XpyN0XiUMa96lyuQI2kTGLov7zI01VQTXrZyWs7E5PpqZXuODv8mrTCXltBkB
+3+AWNrO8vtd56v+/0UjZVoJ84NsohtELINuOEBfjo3FSLTW44hpi1r0a3UmtDFv+Bi7ZniwRnOh
/facJ/1obDYytZKmkQ0wVsq3bLjPkvdJ6ev69J0sQKTgkWFCwmdiSj5JR9A2NxstQ32ww634tkmz
8Fto9mRrggF7F400tBcMngzqp0F4TgOil6jozmYwwrWSDAwGbSo3NmDuaZ176l++a8yszKZOiwun
qDmsGGuxnWBfZD1xyiwedtPbHq2HmZ2ZOyxUc0gqcHhOmLrEJWgYzDzkUXf66j+CiEsgvpM9NbM3
c4at0WWQYIY9zW72CnQvq2iRg+QkWJts6AhnkTiYcJyzMSFgjKSMYSN6aYPyMS48zZ8g0cqLyb3h
e3lQfX0Tetp3sRg8nF0cE2cGIJAGtBBmXgnV3cEpwcjk2kQZPyVOXOwjo+WpR3gexd71pX92LqmG
dkQEY5MM2vFejtpwkENiYOmzxIX8agx83nULpy3DmEoI84GYA7c8UCbPFrsFngGWQrUKZ5abSrd6
GyFKIvf57wZbWZDyBb58zzOgAcmX8O267XMbG8lNtFtO0iEnQjmMZX2nWsgRD62hJ1uzEZGn2FTU
q6xAdtQF32hS/vUZxT0TiXEDiB7IHM0+XxuCnCfTsac7Q0S+bubG2oEu1/b6yM4sEiS3EH4ALDvF
9bMLU60yZcwS8HWoXNkBpvRoJeN2dNin62bOLA8DOZKJxhjkjydw5nHUE6VPoOUGnMab7Io73DWW
2PnPbDXYgNcGDgQog/l6hwgHvl+J2wmrLd56kZYWLukkaCw5MJcJSMoBbxB2Ke80xgGavT7CcxOJ
u+fE/IP/nZDUoEEn6ZUo79yyQovF2Ijnemwg/Wpm6VIa4jQHAyUZ3HgmImRkAE/kN5MojyOAtCUa
c9HHPfpGMHVXi8841sBV4/wAn6Qf3vZL6fYzQ0T7g4YiCvDbpzV06YCDUYA50E1kGahVFfTU9Ihc
wqKfhAUYnY7eQ8DfEYychDol0waiVzBja+iSBe1PrPye6sSFdX9cUjk8O5cfrc0ON+RIJdKhsCZX
4qB72aZ9KHbaRgnaVw3yCtoNeyju/nvU/c+3/v9F7+X9fw61+t//iz9/K/kgkihuZn/8903yTZR1
+aP53+nX/vxnx7/07zv+zp4a8f7e3Lzx+b88+kU8/7/2/bfm7egPAWuSZnho38Xw+F63efPTCN50
+pf/17/8x/vPpzwP/P1fv30rW9ZMT4uSkv3237/afv/Xbz9bB/7n4/P/+5e3bwV+7z5O8oTzhL3X
J7/1/lY3//oNZYR/Ai5KkF5EVIiuKPji7v3n32jWPyGZiKT21L45lfJ++wcrRRNPVv+JZgwoR4JU
AfcpOgVCddlOf2X808KKhcIhkpVTSQR+9I+3O/pOv77bP1hb3JcJa+p//Xa8BRRoYVKkl1CqPz7e
NAG6qdBhzta2Eue1B/P5I3pD2sjVrYK/X/ckx77ylw2M4WPsHWZ1pkZZJQ9l8RTnr5H5lw6xX8/V
j5/bO11ktX1s7xXF0LwxblYsz7Z9bn+x0ngJRnlpgmbnSOHoMopbKznQsA2hdCGnMqAlAqMZFlJR
x2fxr2FM5ZAPVxMzT2peEU73xBruc6k/hQmFWpVpfFJsbN/r3+DYB/1p5OQMIS245NoQczVanilf
2wJNWCIJNPFuiiW94eMD65eR2T11TDVboblu78GIvIoqSI8h35C2b0bYrpVq9BrydH00F1aUMbuK
Q+ukZYrZ2HvKrWY1Itp1bdyRF+bq0tNn4XPjtLVlcTy9o2G8TmK7Bi1W/e36q19YT8b08w9fO22J
PlV36d5sxW4wqhfCkXLM2ELt4NLjZ/tZdrmmKUlI9wat7nJ92PaG86Dw8i91eP76wrOtXNc0NNLW
tPZG2d3WtbJGJ1fuVg5fXZ+dGSXALwOzPa3UTgcy7cjaq2Apmzj5sC2ky63XonrutbV86bbJQiH0
0mqd7exUrfSOjczax8zSfLCLvtpJcxeH4SMqUE8Ag9uAJy7lmy9s8jnTlxIODet4aO7NEIj5SLTf
qOSPOsMwGx4tpHQvbHIyi6zrUToVyWCkLIs9U4reA2HGQeu0CVtOfEh8LrG6XxgOme30uk67vO2m
4RA07+XlxLFkG6OfVexmrNUf11fDhY0470HQEpZ1dgkrDfLW7hDZNcAWS8KQlx4+De3DRsS52sSi
wkqz4H13fQrQjKkonX/91S/sQzLb5g3aboAbwavnsnKjFLd+FPB4vQSZujT/s23uoCZJVJ7QfdR8
YxYUkJA2G+PXmnarv/f+s42O4LXT2QA/wkoj3uiyzlD/6XCzV6MlxpFLY5htdVYoUVdEDlarPrC1
Emk5tEiocNHFma6F/deSIn96FDLb5qrTEYlXp3snHNeWHT3mKtLDf2+WZkd3KrLSiZKK7vus9kvG
yk1UgltzKgL+LQNzFBkYemPE2hHdJ2H5AOnlT5UCCGxeFwse44IP1Gf7OFaMtCtGxdqnceFC7ecm
tsS6H9DZbspbHkauMbxfH8mF7fZTQfzDdgNELh30Ej3Zml4obidwv7OjdKGP4cJS0qeff3i4TAnX
rM6x9qIGLoHzl7EHxRsVGkcnyFJYcGFLz4saSsOHUWHU2o+q+RKK6rVvzbexxs64PkOXnj/b0wB0
dlGLm8A+aQ6jiVPVqH1DjpvrT780RbMNHddFxFEGtPY5/W6lyV3XqkHRRy4N/xp46s+N9lM94sNH
yDK7ROcA3p9q4k3XQ/JFK6vk2VJb7l0fw6UZmm3lse0IGyW+QBmH6JgkLPRL2et+H2pLg7hwhP7E
Jn0YBODMyNynGESePg625io5+h905FuY4evpUln/wkB+wv8+WAGyMBoMi/MDSGS0tQAqYk3QsLB2
rKxeyIPNKh9/fo6fupkfbESkaZTWMPNDGOeVR/uuXI2sKnhQg1f5SzmG3ZdBraubPCxkFThOCgFG
Rx1awGLtxL5zHOT3r3+2WaX5j1dBrux4exY0laWusGFvuuYK/hGJ4sd7G/XAehu6qpuvl+pWswLk
L0szRzC0WZhnCSwVueu85l+y3Rj69j0N6m/kh5W4TeRpqR/9vjCw8+7zhGxNE2kVlxHM2Tf0LgKO
P618iXZ5V7rf0tsBgtIRZt4jQbzpv163ed6PoiBzPJdtPSjUApsrAgv+ZEbyuR/qT9cfffE7zXyE
lpRZr+PY30Nu6dHyiqD2erRrMzBlEk+DnKrwlmqb5/cZcI/Hw2CaLmyzK4a93iu3Daf3Qwqm9KZ5
tWwedI21lGQ/v9MAWj22k4lysEInG/akiu6Min+SUjxJgsbH63M208b5Y8WdaCTXIVLPIavLg2Bk
DEYameAwKuts9CquA1VuOryEojiFMIbbjVP/UceYsq244dz0UjHuq7Bz3JDa1SrMgCCkY+wAT0vb
6l4lXbEvO7AOq1YogrCideVqEVUOXFb1UkvK+TUMUo7jGWKO7AUkDsWhiQkDN6kVVwRUQa3yaqL8
k7k9Yw5+0DUUECBRWOVCaHP+QKL2LHbiaolkMrX7fWG98vIrmDWDyiQ7tBkHC59metKv8tuvTzOt
iQ8eMMPx5lQmyw8onq9Sk9wRdP+TSt+MBESPtY5+bedGYrazON0p5KYBaGLQ9ZUjxjUIhRtnWGc4
h4F3fewZaP9sc1Fi+/yytH/6rw+vlqROYksgJNAorsldY1Tmtgc655AWCl848H/Cps4Nf7abkU3K
1Ezh+UF1Ut7cdmGqRF6SU3VrMSTvfeaYWeEaHWlulTRuN90YteicxQS9ZDIab2iu6btOke2P69/j
/JjBMDj7HLFaU4ljZS+GfWdULrdf+2jpQjrriPjjYwO1f/z0jllKnffJsG+Bmv6CIIELt0oMekP0
Rt7iAOpXoMvMtgIdPOsK2GC/Qjv5X6rF/2Hc/nkGf/iccYjsZlPyDEC1VvMS5MzXY6jnQVtC/ub6
7OnnHT+4vI8HWDRckdDYYIdYRNlXFrWcuo7Tlu86rXLgQ0nrFq0WBnGZyJUMhboyIP+zpoYgL6FZ
9TsoSNfvFog+0LegKjG6mPIWPFlRS8zPDcqnuRvzzNxH4BJ/KFURvjJLGLuYS632YqcZFuZqVqD4
Y7JQdDweSG/XNofQbb9XH4rHMfHDH/kX45P+pSqh0IZyVgwhaNR2G1fZKgsRyPm5o/PbeB1bbWgk
MMlIumr6uxBNb9c/y6Unz45jh4xJqZtDv+9t6vbGg5kvxBaXHjzbvR1RwcQZa3hlUwZK/DtUrf7W
nQ8E8MfzX/XogQ4Nvd9H4lbPIMRV3ZbQrJP6W4+Kni0WUoWzXpZf33m2YId6iHmsq/2++0nFkvts
lfrKI9+LoDwU23STrNIbuq0CO1hSK7k0abMzhcimAXrTwJlCP1fwAt2SqNb5wwoQ8eM5i0zQwOYE
GzwXEMQtfEX+iMt7p1vKhZx/8VPwOVRe1cQosoMtSsOzct26EcrAFzKdl54+840R0A1jm5bZQYrG
8EqaB5y0Sx2Zk/s+c8yos+DezETHG42VB1xdV6RQXejuBDUVgSB3pv0aSg439Tfv4FMN7eORbkAk
G3rMRXmIIHmj51XAFNstF3Vcz0elQKQdPx7JZzooFkcwJzaxemiSA1gjGlm41fj9ur+4dCqr0zf6
cFSwLumbBvN1KIzRfOtGs1pLi2u7KhyVjano1WuOrr6DNmjo4baNHIlom+wbbcC/E2G5ZpUoFq4S
Fxb1VHY8epWhj63KNNhBbapNa+T36Gh4M5lzD7XhJeLmGTr1Dy+A6vqxEZtXlRm3ojx0Xu/nEIpE
4LEyArqCmrpn+z3IQLqtXMu1uEES0I/86/NMLgR/8z6SEGVN+DjE5Y0/BObqdzR6risAfkvvXbqf
D4db4r19eoLscQAeCld3n75/bxfOhPOBjq3OnIWoyoY4ZVoe9I4cEiaFy9vsQdOXev/Pb2eUgI+n
NOx5SNS+Tw8R4/wNHTps1ZStseAszq8K7Kbjp1tcDRExwRVxSN3pO5SpPYDg3dZaEiw4Pz3UmTmM
HJlrDcDI7NAqHfNyo4VeMYMcha2XSz7p0hhmbiIeK1oSAROdOfgyiTzSF0Ej7rv2/vryumRg5igk
WrOtGqTVhzq6aUXt2jUDoaHmNUxfWMCXLMz8hKoqWdnoGIKppiut0FwNsZqOLG3IqoW766V1NNv/
AoDZ2kqhoAB00cNIgQ3Ji4W3P+9IqTPb9V3sQKkQwMG9Yg+Gn3ciXUdpuuvagMd20CqhshBNnj99
0IlzvFprXJ1SzUrSg2yqLTfousjldhhAVdXHbgoB0JLrQUfGfmHOLt0zTghSCnRpZlqeHhBXH4xa
90dH99D+5Wttus6Qt2ji3FOMaB2b6cJk/syRnx6xACIeD5IOlEWRg2QJuA78DGD+JCgCua1v5V0O
fNS33FWxRPzmDZ7Ga97ZunVbiMaGQe79zU1rz7xCE7aSZcOUwmPDbWGqAeg/NqxU1tf304WleNLu
Avxynfa4G1a0LZ/qStZbQYelYtylp8/cQWYXOrFb2u/R/O82+u8kXSIPu/TkmR9ANxulIzqI9o2N
GmvytTDerk/IBSdJJ4MfwgQwAjMDjFAI0qt3SOG5pfNN0Z+uP/vC5pyDq4VNcoU1ubPnueoOhLsk
3E+cv7JoUA7Y/D0jMw9gm7Xo0xAXI6shwaCBukXemk6xGgzojGVLNZNLQ5lt/3JsCAJnpPds3Gcd
51thcw8C3L5QzUDvygVQxSUrswNd1gBwpyPWj8aVbT+aBXJ79UFk/DsbRJBXoHe8PmkXnP6cnkLW
NaOAVfd7YyiAaOG7ri5XRph42dLBdWHBWrN93FZZ2pu12e9rkfksLvxQLKyqC5EttabZ+7BkZSwZ
jzguX8Y6/AFpju6mvKl9GTg/6md7Xz4tYVAuXSyt+XZGZ7LNaxiKt40ObrnxQFcWWPiZD8KSNb0J
78xd8d1eVSu2LpZus9O6PeOD5zhwbPJWbxOsAW5aQQXOo0YZNyFgyzxt/SJfR1a90vV+NxTm1mTp
Ewlfrq+Ji/M6cwV5bBWqEmG4QDmNK/CFrqytuo22WIEuygDeUqH8gsuxZuGApndtmg1YGk5kAiK2
qhKoGhgL5/SF9BW1Zv5ADiWByFDX71silMQVtU49pGGSQ07ScDsCU5QhSjOSz8JU+pWULd32Ud2u
1MFwfMOsulVShfKGJAbf0jLM8P9yc7opd+tCDdlBjwnwZkXBfWfQc2wgUvigWFKgkgDanqX754V0
P1SRjxe5xTJT1gY+hlwNHtvyrb2ONu0697MdDuX11NfRgeJUC8A2vWEBX3dLC/DCzp3zwaujAxIZ
B2mbCuJlr/y+u8k+QULtLtvSXfYl3yVPsltwQ5eW3Byt1IYyNEVJ4LzXyUY+qzfpk4UVZ7/am/IO
8eeSwMWFMc0BSzooWDQnxJjCNPNlzIIuWiwFXvClc4hSNymh2KAS2MeHfmWtzddsQzbRzj4kWxWS
L+3WhAL6X6PP++OWC/7s42VhtizmEdSy91Fyo2hvwlqJ+Pv1/X9uW5ooxMwenfZF2o09CXd6Qw56
pG1IbfumOS5AJ859gunxM2caKVmSIM9r75wxDiJdPFjC+XL9zc99genRs+AoZnENvKzm7OwRmkk5
cxPV8iz1NkoXrqqX3n36+YcTx3Ai3lfoJ99xbgToj/9Oa7aojHZp3mfu0NZrdPUneDjEeRWPKop+
a0YZ8clQZP6Y0reqNcTBFGbjs8gKvToLQzAbGLofKmGyLkM93GQGOuVHNJj7f29GZ94nkUyrqulj
JYR6ah/uBj68RfFwi3untWDj0rhnIVVRq3TUOKE7WYGTNudJ7qtN8blW+cJRcO7KNi2LWTQVR6TW
pEjsnR2Pz1WXcR81zts2TlZRJG8jmXQeLhpPmZ59uz5rZ6EQsDivPLW6WWn1CIs90cJV4shVkeML
RfAJGdi3LUc+13l7k9rdndmJbZ7194CBLkmIXJjQeWXKasWgVCSGfF6Dxkw4CmeVp6TxKq1f+mbn
AtRpgDMf4TRoIYhQhN5rSCyS3n4sRvurIpSgduyvhcb/Wj/of9zcZGfmLGqilSSXebgb66Zyu755
ppm5U5VqD1qupavmpcHM3AYg5IM6lA7fO00eQqRnEN9rJ6E+10jykoRM3lhmEr8urA1o8JyJ7KZB
zbxIWoEjqWi7aF+NPWiXWqdkw5pPrVheF2Vxuy1lIT8XbVs4bqmJBpipLGSvZOia+7S05A2yV2iz
rEj6OOU81mXRDFvdHNUXRDXqjwTf4Jk7PH8powoXH3gDMIGaWuy8KGY22OiPV7MHZjsAW2hadltS
A/ewOCq/9DpFUTzkpbHO64zdtOGzYryZOvjrJQtk6fhJ/7UoDC/i484Y061WdwEhAlBc3WP5p4Yq
bm6VPpPvfVRhve+Eo3kEOB8BDbdakBubw5zuKUgrsbZyIb7oRqAUJMTP2lcqeh+9bWuaG6CJR7pW
b154lQ7rCFxzES+/ZSx10+J3mRrukN6F6TaUX3SIcXKKKUqzvWn/yMxio+ambxHLqystiNFDburf
VL0MrLENhsau3CSl68EWW6ePJvlJCOIi17hKG/tO776oRNlLJNZGGm9F5AQ0Fp9qMqxpl3wCvcS2
EMqOpmwfgoe5CIfnrAAXMxSyMtWlqh/3r2nOb6BCsEoKiADEEQba8ScjNlZZBuZrUhYrmX2BhItn
pl9sJ9+ZA83dNh+/jSV5oGPnNX23ybm5o0l+71T6Y2O06SoZG/CP9qtWvjha6SsteMmSHhVnGbkW
4KsGe1Nz3c0RK2lhhtPjttQfKiQJK/y04aZnp2NQ9jeZ8Rb1hatOCDO+6fW9nqHHLd6xXAlGcisG
Bjd/3xapK6wvqlO52WC5uO+6sl8BgZ8V+9he95UDkSAKqU7VzVpIvk5TlK2AJPG77KnsqR/GgE8r
46Gi1UZIHcmbyDc06ZVWuOJq5Em79eIuWScWaCNE7ImWrTOaKIEYdoL8SFCMdMOXir/x9MD7yGti
n2eABoNj+xYwgZvh9xasC597IFlUFIBuSeNCfeFG23DyAoiPiVd2R91WPGnEaAnWuvSHJtp9OD6X
6roJFXCKlb6pEDffOclBzdZxEihVoJLPIHnVTS98EcktOHx4uKnuYrYGJUzv7KTi8WeLbYrHJN0L
7iPxhsdjeJru0q1R3fapT2OPK09NvLNQeZCuaLzxSYmDnj0MRuND1DukXlndMpCJdQ8l8me1Hxtq
MAmthWo+NYy69Qv9TB1lg40CQLqfUntlrNOof4HeXWTEt9SC3sNri//G5l18n5Qb23nR+82wMw0f
zRK4gCDL/Xn4oUT9q1r3XxsTKwMaqogW+i1JIgkhdKzHYseUByh1eUPfIMtLXLPBjlzRCMoV7EXt
nuIRV1sNhMwj04ImS4M079YWwo8vteVp6CTQvsWVC+6sDSmoT6zSq0qKNMiXetxlFVoptkX5SBMQ
y0H2K/YHJ4A7MVpMk6vat0y9b/ttFT2p7DAaK4dyL9efQ3Kri7uke6LFpi3vGogJFxyKXm6d3zaV
X9YI6NZ58drnhzIFVDJ5GKHY0uvgrHJT5Q7rKe490M7nkT8ka9DYjBvD8WJ0OetrAj2MIWgeIe6e
o3zYQWueaatUXYEEb630v0sQCWKQ31PukyfTQIS1Ud9i9INqAXvrSx93BWG5xpv4EcIlCh/XSor9
Yt869DveLetXQ+MWyn3T7lTrNVJuAXm1rYceQInGky9IRDN5EO2h6b04WqW2Z9dbxfpsxSsNjRLS
eLRULzRuRmlDUvhGtJty3HaxcK0W9CqB5Du1AN8rdSk2Pk5208YP0MuTeB112TPhrgYNChBSwRev
Sz1zKZh+cy8lEcANB5v0nrQCIIqxM6CeENCiw7cKSOslCrRAhs88/VpZD2EHHlTKdzSDn64hEG5l
d1zVt2BQ2sSFRHtz7bEQ27vYD8W7Ip5L/lZTw23Cx7xHb6n+rhY3cftd7TW3jxNEHcRzisStZXyn
kHSX08+8y9eZxM5P91r83pUqEKDgNdK/9GTDzNgt9M8kbIIOHBMqOMLSaPBE0fh2d2+OAAzEn5pS
B5XMlzypfJvfMKP2cu0TtV8aw3Alqw6t8dihaB4aL4K9JNW2UdeRaXlpBYHI8laUmVfJEARaHG9W
QJHgzhDUTQ00loyRm4NoEtdusJgOICX/PY+2Sv6dxnvNAV0QiHs43bCMuyXqVJFQfTN5btEZ3Si4
qpocOrFNYCiH0MTaU71xTDwad4EQjW+1j1QeCjULshbg/Q5AFNXLLDABmY1X9ndMzf0Bu9BR3iwR
bjOQoIdsTRos02JVaaVnAbxkpo/5kPllvkkc2+dOFNRoLjBxk2VJIKG518oajRPqjQatPaGRR5Km
nt3c93Hnd4mheuAW9awh9zgEPSK6SswI0rL4zOMgXNWo1rXzZITDHtB5z6BPlW16olL3+aQzEsmH
xrK8qkd9ussOVCLhhmNPL1TfMWuvMZ21AaY1V6T6huAzykE+WTFwgzRFE0Q4+Er9gw5lMOVLmfGa
ZC32MqQ1xtRtiOrptb22WiNA3IMpiUHW/zqq1XbAEs4N1FXUr7YCDQv7R2K/gmJxrZogMJCPRD6Y
zu+QBEVbOvVas0O151PToZdKRkGjpfjFDE4XiFz6oOJoitRDqBYHUrI9KcxNb+m1J0LyQ9UKMIuj
kFG/5GwLvQ5f2BK4fuUhNMLc6/ldzg6OAJgX/o1hcov7FHESogcdnqtnh1ILPaH5of2CEqRryAEa
i9CUtYc1mu3dxgG12NjrWyNFcGV7uvwSpYZ0UyEe02Z4gqhp+/85u7LdSHVo+0WWGA28MtREKpWp
O+m8oCTdzWyMzfz1d1WudG+aUxRS1NKRTh6g8LC9vfcaPMeIE7eBILSH5XRTWFEwyXYL8QIfd797
S8MsC+NYsr5y85LfO8UvJUn9RIWYjfiLXn6oxziMGPfi/JhGPxVT86volqR3JuzDtfxOx/u5kCc9
KdyI2lCFsjedVR9y3t1qUfFL0OQeY+333bMzUXcS2F91HzRaE0CoPxy75ncu+UsLFbJUNYHOFJtM
czYxtN9hrRBYyp+KxT+AAtwNlg0tWOjrdM3fpnxJE1P1HCBvo4F6XUdR1FQDTY/wnQxoXHZkcG/W
u3GfMx2cq9QKunI4kqjzSSYfTCk35aj4dqKHddptGQJ1JqtTXvQ70hQbqkNTXy1zqCOSfS+JV1hs
p5iIYy2qSTXib6KXd5LCLIMl9COFZ3VQ2NMvxzASP2L0b2xaiFxtp23sBHOnFhPbcGp9KGWTbAeF
mBtaEYjexQMspKaxvZ0MFZdw5MP5ozXU7yA0g66UwMuzBcqzMYdAaaZ3EP62WRF51gRWCAe0n5jP
KdJML0u57TkxDOgoRZ9Sk7s2hoVuLB45JV7kIEnAvSCR4302EaSy3a0xVV3Q2UjLcjVC0Vnt7god
vAoHrWAjgh5uCuc0VmCQYw6mAsjg+0JG3oTQCs33NoBjIM4qUpIgr3GKAaVcYcnQfkOG5q+BwyaH
pg/kHqpdaiSVl5fyqOtcgfw2+TP0seYp0B5049SMPDCreXg2bfaVyjSgkCd1X+bkp6Iy3Gxb+x5E
jDaAijh2XaFsGuHcOwb/kfeomlf0JUGyCTpq5ves37V59gEr721Zmo9QlX6ymy40x8jlJS7DY5PZ
fq/ZGNkM5zcrWOFVevfgcNUKbCfqtlAOAojW0n5WRhUHvC6HQ6Xqf5K45xDuT+QPIeLWz6uihRsU
Mt6YFtFL2ekaPO0TxY3yDlq0Q/ehq4DSDzJ2x7xHFiQo4uygSI/DrNJ3CnylnZW4EmQtLFszGQ6l
us8MZDijhaZvPZo3dRmfULzZ6TrF8VXWYTJ2xmbEWPuxNbw5o+LhGvU7sid4zSpeXU9+4xThwORt
mbe+laFe2FueDg17Vy8NcHFwsfbaWm7SvvZgj1ftkwHBwqrvR8Q8aGRtWjAt+mzYDW1BdjG0UX2L
l1sj7hxvUgvtsabiwamjY0WhWW3DdJrzYKpwGlABiglvOM6sKTvoVoLQYCioZ/XnzCji+7yGfbSc
OPdTgXU41Rl3h4jelC3qGGre4lJqOzvcQbejwHdZ40fSJtsiae7kJH5CCR1KcEjK9W7ycoU96BBp
1trob02wunIbGbUc251DuuTGhHAa8JejWewEpJb9dorl3pgApoP8U7kTRNo3YhB8W2uxvW8E1KWz
gePS2NASqE2DW+Ie6FHZBu2UJiEpbOPAbQc/xqySXyjQx095r4DEZhNkLlWfxyro4QPdNIVhMBe4
1sIzjUTd6ITRoxGVjYTqSIkgziCVMQwO/4BWTnUE+Ku5NRuF+GWftcgCCsiiEbN/GxvJgshMNc9S
M/Od1zKF97am7OpCDr8SYRYnHPTTnY1m+lZUmrzV2ri6rVEVeCw6GT8M+RCVb10leYYb2zBhiXOq
PV+vNZwLCvMWEgoN5qyNP0g2QuuBK2GiTc1N46TZUYdt0ErdbqGMYc46eyY0KI3MtrHWU7hQWy9R
9t4j6TBaBEoNB0Ov+h24L9c/ZaGmNXcdmcoY6HhuT2HUQK5Tu+Wo1HTpGq3yk1J3aaRmdaZyamAu
wpXm3EpEB2J4rA7Nqcd9EgBSz4J/4ORpm/GGbrBQD/VJ2QHysKMBDb73dbMKlInOkgVVzjp0krdO
f2tqgJPWWOcL1a254EY3FNDniNo6ZE6Nu2LqwXOsAloleqg7JaDnXOX6Ryyttln92oR2VmXWhRKa
mRIMMb0zK2d//dELsz8HEJhdgSIgcyTEJM5yzA+xWodNvdLoWhgga1bjjlUxRQ2pmzMQ/cTjYp+j
WNEN5QmJ7l0hrcfr3zBT3/r/Wuaszh2VQwOhYKsIy7gwdrlV6O+sgroHqm76BnQ56wesaSCwH9cT
9Do7aZEdL4AQdQsirCeQiJ03aMhoNdw3GCLyOGSO7mk4sqALO9rKWsdxYTjM2XCwvI6glWo6h8TE
bTN+b3C/tFjjDyjjGaT85oqfDYbS2iCe2J19sMh0QgKSuRNv7jjlK1DThcU4d/5KhhJa1pUtw9wE
9J6257qAmq9ATRYi339QE5Wc7HgcZBj3I1Qwa1wlc0geKfxRzZwDMAlwuUOhK47N70W/OYgCiXHL
03bC1xQCdQId3/La9Ip3fWUu7K45jmLUprqgpmgPkeUEdRTXQVRa23qC/uf1Fyz05eb4icxmKR2b
WoZpJbWQ4VREpYhl9IdFWfX3TFXbXn/R0pec//6lPzcQKyZWmvCQDSYgTCp5TIl+qOpi873nn1fb
l+fnIkHiUSBUiGHYVmPjRcozHH1Xhmlhzc7xEI0GD+6yq6pQEKjlGlb3S7b5CqJoaWRmu9oSk8WS
FidMMjaPVhTf1DzZoNuw0tRdmuHZdhaj45ARvfWDzMfWs6e6Q3nbuZNq9dhpq4T1pbfMGnmpLUts
6h7eRwoYXWm0l6P9WzOHN7U0H741w+bsFVEk66h0rCnk9m9it+4owSag4/d2mjFLyIA55EppmSwc
kK6XyPbdhg0/KitamYZz6nUhjTFmKRmpOZT7Kn2CesMtN5xNB8c0y3pynNFvcCln7cp7Fs6IuRxS
XXaspDh4wql4jWJ9z/LjCBMDMt4Polg582fuHP93XhrnVfBls40DbNttiMAeIsqfulSPXOw/86jW
sf7HIUr+PCkOjBki3Hdh/FsHbUaQzzhQgeoL4KKUqQHswqjaO7DwLBVtMFRySaHQewNma4BlEvZM
oEa/snkX1uZcZgkcdFEy2asHU8gnZxoCoo2bhFs3jbaGEFh6xSz6jDCZjGoF0YfAkIOp5CY32rMH
06tG6rfry3/pFbMcLs+g2VZJZwrrFtTrVMCgU2qn2rJ2xZTkK7vgIqQZ95I5pimCq8uogJUSwmDg
ObYomjuWfBur9D0HzKDOmic1Zye1AaZZUYyVCLi0N2YhyjYLQ4VHtHWoMvMtU9pbhg4ZpDsyv9HL
G3Q+30tOV1LKhUg+hzPVih0LjcsGZx37oVjnTi/kQa5P0UIkn0OYclXRZJRmLZ6N6o4xxi9NYobS
Qb3/+gsWBmqOY2pjR8kGW2iHWjnW5V1C1X1uBU0Gl2tu+B0fVpbBwiDNIUzZBO/s2vgsJplHgxmH
MSK/r3/CQnyaMz7zjKMOzbspnLJa23cjYXuliqNnKtNqIy02BQrh2uP1ly1kg3Oup60VUwZHViWE
RrDyKCPJiKfyknZeaqr9Xij2+IhGtwRBf+in3EXBXqwM4UV0IHaSPgsJjWVGiYma4wE1+fsptbKX
ss2sIE1y5hEV2ERwdUe4O0KJa2dlaK6ybiw2bWZm7jBMaaCDSbptkAvYcE4s9NCAZYF09RhleXBa
mn0+OHaoZHX11sbEuIGtU7yyyhYizSds80t0N5SWUDPvAVJBs90ofstm9BRykuPKElhYXZr+7+mh
R4kGuWg0Is0y6g5aV8Ev19Ea//qcL+yRz/n48us1B3widXDoodBg5oB2Y6Q958aDjou7g6pEosYr
M7yw2z9Zbl9eVMhMqnqOJFate3TZK1iuKs5I921i6rvr37IwE/pspCDMIpjBEI379LkEUkSzTd9O
z9anaxFl6Q3av3OhRg3DvZdOoanVqC7aECcDogOnADIGaD5/7zNm8d0cooJYtVQOqRGpfl3ALU+Y
EcQaTZiaQeFfXYntSx8zyxBjrpdVE/fKIVdjH6K3e1hy7VLZuVCQv7v+KUv4sbkKF8NtvpFdqx5Y
2T00FXvSmiEYqUp27WBlD3raoUBb8WZTALe8cVJdu9Mny4Y4USpWjsulhXde+V8WHoHrnQlZVvVg
9NFvCygvk9cEZeM187WFED2X5+pRPa1IDF9DtVE9Jp4onq47iJnoQ2Sd/OZXnCfxy1cUKHoji0+U
UOOZ65g7DTKtCl1Bgy4N0fnvXx4+TVbOWwBkD2leVr6Tlk1gcpEHFrHX4szSK2aLrYqhComkdzgU
/Fc0wRaPAEMUr2nJXFRGwPExl4WKtL4ADEsdQ5LGJQxaSMmeU82e3kodPoy+ZHb9XvXOMMJUdDCA
dtEzoroTGloCLTXTOlW5pf3JIfYbAFmmPtut7OBRNsEt8fpOWPj+uaaUELo5cF4ahxitSbS9ime0
UbbDMAbfe/55dX6ZQpYWUHys2XjIDf0Zhi6pq6TsCKuon9efvxAsPgf+y/NxxLZEUbosZPzEMm07
4mBAah3YUbzyBQsn0ae00pc3oB8sbSulaci0OlTqcYMiSOQOHWARU126o5EFkNOZVt72OfAXbphz
HZmpaaOIa5p66HsYg/VWwGpza5pvOKS8YrxhenmCECXkCiwvnwBtQt990H4mw94Q3UPW126tvxJF
W9neS8M7O7qA2LA1QIeHQ6Z2cpMoabOrVaoH8bmZnttG8s1lODvAJghEkmRUp0PWpFuB/adBKdYm
ZOWQX4iFc6WVIgXyMYOry8HsHgn9A7dij4+v+aS6FYRJrq/EpZ00iyQFMmJe9Og59lkzMK/KY7bR
4Dnae2So1kS2LvZR4O9AZ4ewAUEnNk2g9AB3vLfvh5fovrylB3tbuYlXe0gzk5N1i7PSU/z8F7pt
dEMO8gkcupXP/GSnzBfo+RfMvnNSEq2BCBOol3DdQpfOI+5LsS/dyj09BQ/71H0vNuw0uNubX2+j
r3rgNCnu291ZduwsDZCBn59uiG8Ha7yQS4koftC8CZdbqPnXUkJ9JroR3YfG16ignznghU+dN+DQ
OCa2pPhUsoPPi09cc1dBCo54f0CrBBOuCWz3bGAA/U5wtpQVNP3SCM9bcQprR+ifg5HUe9OmDXKX
3Jhnnhj+jcHoAUyPf9m+8VEFdy1Y0Jh+68ItyJWu6haQ4qs8vmsO7Yfzmt3SD0DJTLhZwQ9tTTvl
YuXoPOSzUz8xYjFoFX4hQGW+ehOHbFOhiyeCHmOS3sRbHlBoMJw92GI/yVZi46VgdH7reed9icQ1
tzKbKC0mOj8MJEwlHDqx3ao1JvjSQjr//cvzG0KBTFcw3Zn4FTVbrV/JNj9FSy+to3kUjVoN1iV4
cPcR/4TGk3teS7rf3qa7aPsKvLQbB3B18Fp/+IsYhck69DeZy49y5Qbyqf566RfM4qstLJZHNn6B
iXdHWy3IdwnUAIHf2kU30Q1qQr4InCOAmqC4ZQHxI2j46Ptm03rl89pG1c9B6tKvmAWv3qqZ1cXg
Vvf3Y9Bv+Sk6dDeTryKIFFhAXegE5oO2B4Rqx9w37jEvOTTH6sQP8qTtmGferfV7Pm+pl37KLIrV
dTdkkmBArNofEL/iBwtEzLOcSLPjuxw765W8AqyWwLsQKEUfndGnerf2+k9lpguvn9epRcfAimfn
FeEb3kvr9i7Aip69TX5nd/HO7NzxVg+HMP0B++2TvOnejE3pVxsom2N21KAL4OK5ahC6pLE5r2rD
evisbY3tDKwIOTVPHAjWZ3pn/QCQub+RJ1hkvKsrm2GRiTjLCIkzOWCJ4mXTyXpkd+S9PFoeD8aN
edBuMMsrFfQlTvG8uq11Rl9Q9bzYDvyG3dW3/RZO6g8Y0EdrO0G/04QPZhYUW3M/bq+nAAsBZF6i
RoohVSowq/kZ35Mq3lCt1fIWYp8xi01jraYcpVpMEcBVA0Vd6WXAHYEla449S5nF3OJOsQRTqMAx
KjYAX46Jp92b+3oX35Y7gAJ/1L72UZgb4yQ3TtC850f4RuMwZ8fkj/7r+vBdytIQ3+eX8iSZJNFj
KCQUDkpkJfOkBOQ8v8vE/wKerr/lYoZ9fs3s4q1QmD7SM0VV+NNL+hbfaod0xzZqSG6tgByrfXyX
PIhbdohWDvSlpTi/ikOwukf3AlzS6FWc61eu+mQ+l/fVj+jXGT7nDTCZHOk2CrWb+KPdran0Lp07
n3//cqCBdgQkaIwvzV14g0SnYdP4gErvdf8c+s9Gqb2f3PK/+R6k9zfnwB40CMKe98Q36cCfi+3L
LwBpjTFaYUohR/lSlvFtlCcr2cBnCfZCDJ0XOPUENoU5x9fVQR2YroJEVG77IwBmrvBfnxKcKMXG
fK+2+dH2WSiRiyL5dMWfIsB1McB/A+euOK714C/l/+dlNT/kp4KWo9YipIM3DAYihFa1Wnp9RFei
y9ILZmd4TKayyhtIHtbjW4/2m/2RZCslt6Xj8DMD/jJPRWVSZmVYoa0nA3JSfTPkm2HvbLLTsKM+
R26gHkYsDnYcd+WJ7gR0/q7vx6XPmp3EKUBnoh4wjT21XaL8KMlbNa5cXxeePS+/6FPTtLQ/R01V
B7kElCfeefA5W7kLLR2c8+pJ2mtxVk347RDGexFPxk/lWDyKMNo0P0Fd/gn8sfq92PiJefoyQVpU
oryb4U0iSv005qjoA3Afv1qgWJWJs3IN/+yfXdhT83KKVWpRrylYBy+a9woop//0esxd5KzH9/Sw
ea/cTeo+JD7uP4ULFtCWQpJDcf8muOJl7t/w533h/by+LBbO0nnZJQXn1XZaaE2mFczxTFoHvUHe
rj976WI3L7KkxCymc4c0rILqrw7uQeWmACf/4I/Wg/PKbuUe8sJQxzbvh0MXQJQiXHMQXVqRsygx
KnbC6hrzaALDlDTCHfT7EXSE6x+2dNLMZWujKKOmOiHeRj/Q7QnaY3oAj3Mf3RAHt2/Ijm6VG81n
yHkKqOg9XH/r0jfN0npzHGE4X0EYqNS2WvyUgjXfrTUDlhTMP1vcXxY+T0lHihED1m3Iqbsxw/S+
/GHfDIf6DnN0SE+Q/V25JS0sOeXcf/zyqiHmaDSa58FzuNdruNXnv6+P0PkJF7aVMks5atK2Qw7M
RNilD6x6M8hdqqEt3ptBbpRuy/7Qtbvmxc4GjqG5eGeR8U7UFl41nPTTeOB7x52wWTtPOUFw/OP6
91wEGJzfMisAOH2qSTliyjnvINR2q9VghIKeo+r6Xp0g3pMmu4yVO6fg/vVXLiyyuZCnCXcwp8rx
Rpkcuf5mqsepf7r+6M8y4KXpOS+ILxM/2X3ZTepZTBj7suCupC9j9MG1xs0jw6u19yKRYI18yGll
xyyO3ywM6D0EqLpoGEKtwcWPEbcDq0BmwjNhJJkRsjNy1QVWuQGu5vpHLo2f9u83kjLRiqpEyFMN
sF/055KcKv3H9Wefx+nS+M0CALOJqjkW5iatkswz8uZRkmLlvrj07Fl6EIs6ylKN2XuTg0xaDi+g
OK4cA5cfDfvOf4dk1MeCD1Vj7R0OVr7KbHlrquAxXR+UT/WL/44Knctugopilp2qWftGJ+rNSIz2
zGEg3kSr0U1qO/nTAtK3sY3B3uYNgI4lFOw3bcHJiQxq/BSzDA1isJ+MvZZI8BCNSJ4mokOTkhgJ
/lfNNwoUxDfxqOZeaeX6g2RD+gL9x+ihiVQrrNlA9kaS8FtQv0WgOFL1CxqLvS0VxScshnib7Esv
zcBthBli/tw09rnv6jg7WdfKHUY/fhryrg0a1NB3ne6AjTcBt+BWSnyQAPQfZGrTfZnmyjP6l3BE
V9q+fjWzEiQno4udhwLc/lsqi2zb5aV1HEF2ubOEoj2Rgkwwn8KdIMvLKffVxAYh7myr7BkyI75g
PfH7qa53GD/UgqJOdJtUcIqEp2zTu9FqwcXXbWgKQilSNK5ZJv1rA/Uh3HZKw9hUg6OCxVoU081o
Vc099PmH2150+SYZFPFyfZYv31mR1f+7hgagtwhmCGsIXmllVnhl+4tC8jwzn6bc8K+/5PLehTXo
vy+hEKeIO7g370XXI9OkhbjTW85dO6uclbNv6TvOr/4SArF6c+TKqrOPaGNtarBKd0qdZdvBrlpP
j/Rhk5RiWLnJLNSAqHPekV/elk+wqJkI6OtJpXaF2wub+o3ZDSeFAnRKe6GFvGVoF6Qj2hnd0IOz
X/cMNG9pRz9TMZ1pyLa9ht29XFyBd/e/P0ezelOJrQJw1yrrvKJiEBCO4hcoO+9q0EBXkrOlcDOL
wLKpstaBFPR+7PIAeIN9rmcrsWZpgcwCsGVESTWmSbSHN8peoS0M6jr9D7fNlQlbGqBZEFbpBDAE
bFj3caEPEMU34Qcq7jv0AHv+nRYgVehcEhVc3FKm1Lb2EDAOhBq52tDuVOBIr++hhU/4j9xpFaOv
Qqpo3zInve/bvPpZtBSi7BpXHqxJsVamYmGW5+Je1KDCIoXj7MF/vitjc6tFa2C0hVmeC3t1lmam
Uh3sfWRSvkW6eq4EUn3bKSDsXR+lc0J64cyaC3wVE43rOrdhHix7aJCwDJg0NQMbunQq4hvQ+Ivg
t5J3h6pnyf76O5dmZhYMqDIJsxqJtVeRbEUZ7AJViCDkhsvJz+tvWLhEUHu2wTtiMkMtDGfPO8ih
5jZDy6EvdDAYuGOeoqpVIY5i+SA6uilI1Ag2Zr1jStZ0HoExCXjPhbAT1CTVAV3/ga4E3YW1Mofp
DjLBw0pHCSMxKrd5ZJV7p1Kkf/2rl+ZyFm8YyNyMmZW91yx5TzUIBZGI7qq6eZ7q6TgSLfXEML1c
f9nS2pxFoMIBHMxMBCKEQvcFWPqwcTvWurr53uNnAQjKTbHNcHnelxno39YfGkdeBcmj609fmIe5
mpjjgF3c5I61h8PaS9o1flOOawKwCwMz1wozeVZVThNFe7gtSYhEZWGTgAtvG9YKEWvpBbMMxGpi
K52KmOz1MvMGBQJOVeriY1bGZunx51375ahOlIqBLmfC1WMcobqOThFk3aGfAmn3b6Y31vnVX15R
lKwB1AuhOevJvZJ0r4Uw75tY+3V9dhfiy1wNrJE66UqrhEPXAKBixGvzAV7HgP7FNSSx5FSvHJKX
L/lgxv/7GWnVGzRl0BO2S/GSaNa7USa13yvl5Jqg90EhfXT7foCcKc/X4vXS7Mz2uOUkJQxQkblw
AcoXGwYIngjoEJE2/t7GtmYbOxE9VZN6ULFsW3dI4SUIJwmufwd+i1N/TiPMRCxHaxJNmCvUL83G
dLUmOemSvV+f/IWtPWcSKvGQ1rwFpcPISQehMh5DTqh9uP7whdGfswa7MRHc1gALi60XyUpoUIRj
v3JmXUSeY2TmpMGUQi4grpkadr0s97EYu8EboVnj5abFAjMy5IYCrfhXliO5zaZ2AshTQElW7Zvk
TqedcTdqwAp5eZbwQ9M7kKIwiObyouxOFXXAIoudc7hojF51PCFtnLi4SUJA6/rgLGyHOSeRgKnZ
TDaHfZddULhtdptJHSG4w3YqVAlgxK38juLo19hZK6fpQhmHzgWdFeKwAsOCEataCz5sEXsCBYxD
Sm1U6gdHtUxAZ1q4bvkwTiMuIBm4Q0VOYQdJS62VKPAZ2C+kUPS8Er9Es6YQsWEbDER6qx8HN5ap
RaGPLtPRj2RsGm6mib+jrefvFLqZaP1bKt8wR0Q3Zj92O20Sg6v1ShcMhdUebD78sR1hHXtA2GCQ
CpEU6E0YXlqqzbEfaPo2CJK/tQks0YhlDq8xZQYAohYb3cJsOVzXM6f3ahAFNVc9uyYomPQDjaIa
ostqGzAlokiHm/In/M3Km1oDLFXlTf5sKGW+A8D/rEBX974BebOgywhEnlOnKLelWj43GoPXM9KY
jca5toXav3kQbaEEYKpzr+S9s+3x4RuZapE3TpnwmWwgCq1Jw1MasJ+NqmEPOF4yHSJHBTAO8II9
stZxNj0wjHszb8qtyEcdDkdVH2aVrCCnNuJ6UE197KHYhNYAT8xi9IBhZXxf1yNBXVCm9/CDSxlU
pjRTddnQiY/ri3rhLJlLNg9J1JiF06qhw/hjxyWiCU3vlTJ5dMzv+SpDSebfBeRAmr5rM9aGvKbR
QRq5DFId+c71L1iKWbNTquEOAdS4a0LL7DSfVjxyYSNcI+lWvofTonNhcKPJYZEpOhEKZXyFHuQB
9SRIBcvxb+ZYK8ntwkTMcZBOp9k8HloR1uov0YN6grRE/Rtj7V8fpoXkeY5yhG459FkohahDYRO/
Q/SkQwOF3tQ6sHzXMPtpqqvn6+9a+JY5gDHSRmio2KW9tyBdFENQq0hPBb9N2zXW9jkVvBCS/oNj
nIjT5G2FMxyHq2ekbBON3bZMxLasWvQHaLZy2i4srjly0YGKfj3YaD4IJn7QHITYPt2YxZqDztLj
zwP4JbSiDNRnKOINIcInhCDLbNqPSmVs2pqveacu5Atz8l9DdFyph7YNq8nZx5Vz45gkuD7NC4+e
wxebCsh3WE6AXQpJ8N9ZxZKHoqjXalhLTz///cvY8JJQeAo05xq8/WsQ1FejbKUrvDTss5ABwe9e
QTVbDc04u1MV60E6wGyJtVvw0uO1f395o0bTaHVChGr6BhkGT+1uYAq+so+X9tYsfbWLREwaEzqC
6X3SPXLILSnWR9utuaEtba1ZsMbFYpIM2smIQ3UDPURAdgFxgRKStuOpekfE2i1mYX7niEENagVM
KDh5BLR8KU0PUAJbwSctfMMc/qfTPKlQiGjCsot1v9c12FMRaDHyIeFBnWSvdsHGzfVNsBBX58R2
TGzdVaqjQmaqvh+gOQQRCZR7igkYQEJLX9foh3DW2CFLXzYLGEJTc9XIDTVUqlS5d8C89Qs7eTWc
Xt0B6gZEoJBrSu5LE3Re3l82YMNTgP2TRg1tRTtCaRatcPl8fdAWdsgc/FfpkNcS0HAPM72tdn1i
T3uL1OTowGh6JS1YGqnZHq9EHsXqNKrh0A/HSI6pq6kQ6qHDVvTJg4Ob28qGvDxM2icC6cswmTbR
ZRVB2UAR2a+uVveFM65cAC4PkzbnjOY2VLHG1iKHiv8maN6iXKSskraXfvcskBjqaCq2zgCSg2Kg
IQ8WhEe/M7twyJgtHLMdxCRz5wBmcPwjahvzaOos/x3zMvneyMxxUGjOcimgGAjpZ4ELduHH088J
atHf+oA5CkoZWrW39CQ65BaIJzpch8+S4bazsmIuh3BtDn2qszwrNEVxDiYp4GYFponzoEePdaKv
/P6FqZ2DnmDMpUrIZ05QG2qbrcnJuIElQ7pS3l56+iwuUN1JeIVM4sCGyY8phSeyqa0pPSws+TmQ
qe50XKbts04xbH8V7aXToLrYaysjfzkoaJ/tuy97FTSfgudVYh+qHKESt84JDExuDvsivafp0/dW
jzZb/ukwRBApsA5TM4mDkYJbDLmkys/U0ljBgi9NwWzvpgopaa31Y6ioJzYdy+njez99tnMnmRpV
yRk0fyygRiI0aEtnuM11tgJfvHxYwjrn36GxJ1lEyF6iQ6SA5GIbZcCi7LEvm207Zhuh6T8ycKVX
TuaL8mlU0eYgJZX2qqhsvQu7FxSTxC8HGpEudMHpjT7Cx5vfKk/D6yO/t2N3erw+gAs+iJpyXnlf
Vlgv62ka9ViEVDZ9ULWVAXldlIZaKHFq0aGCEPdPSx+cv0UVja8G8PQB6njWQzKgDyASuElloMMF
de0kiWv1OUeTI63rv/XAxpMicv1PpBm62/R11XhOnzenMoJIM6wSAKcPnVI1b5PRaaEJitjVebXd
RcrK5rk8eepctSKq4DZjmskYdhS2ZSlkUDJG34Y+lZ7u5PcNJMTbblhZKQsrfI7HolWqdlYr8rDU
7UORqLeAi67poSw9exbAIqr0ZZF3dVi2MiyE8hyn49/r8385wKAM8O/0F+j+M6BQ1LBu4ud27FS4
P8QOOvAWpFFJ3N7nBHrh1991OVSqczhOOthNE0mBS3DTg747uCNUa4vs9/eePlvIiRY5iYjx9G5i
HryzfcX42Znfq5KrcwDIGEHHjZ4VFiCoi8TSASCnVox+K7SuWdn+C8vVmc0ys3mRQaLOCAkd7wz4
WQeZ6Pzc0nGgpNYH+CdbtFH9743Weal92fa87Eg3JXYfciKLnz3AuJtWtGfbDKedvrUl1DmoA7Ky
UIGcIFFDJ/T1BrdC5vC9Xz87sVipQZ4rNRAord/CfpLsNVmDIi5tiNlJNWaKOPvhjWEO8V+HgIBW
spjAkyV6p/aU4iOQA33vK2aHl2p2ygi4VR+KtOgC2laxLyvIRNJkWInulwMHJIv/nWV4K/adQa0+
TOP2T5qSMJPRGjd3YTfP4RzodomuTglBF2+EXnLV4GLvmBl7sIyEWt9KDNU5liPW7bZKLSMLaTwE
MAa607vk/vroL7R31DmYA7oIHU0gMxXqCjSk7Qy8f/SPSsiJT9Dr1lsKNX9M+4+pkW3h662ieCUE
hk+QLuz2gv0PZ1e2HCmuRL+ICIQQgleoKtuFd7ttt1+IXgEhsYvt6++peXLrmiLCTxPhmRGlJVOp
zJPnDMu+Lz31VuaJOlaV1+yET62LiinE3tqu1RUdAvEIufQaFOk6i/rAc97O//a1taf/7qubtJnV
W9MSj4FVhP40TXtV1XxnIRW/cXROR+T/M5bEN0wM8jReIJZgRhFFv+oEbEpg5l6g9KOu04AdxUgV
aHSme9eDYsH5WX3+zCC+aXouKMs0oDRHS7yzCQot7ltS3xXplg9fwfwSUyVtTAeQW2aMH303jWTG
otTq9kBChk7yQudmz6V8SKu3BJo1X5qRCWso+zIHvQc+6DrNnljfK9s9iORaf4WT0rOJCW0guqgT
YY9LDCG5BZIOS+JCzzzmg7eRmFrZEm5cqjTPusJxoQXVFtdKAnTqvNY+Cd1m45StjX/6+4drSPSB
0CotwZGbu2FLf84s2DnuT7f5mmg6Coz/fgApQZFUZVHGZfGedt+sxIk6DkUue9r5UDI/v80r5mji
G+bUFW42wFZq7xdiqDBxf/u4OM4PvhIWmKAGBbJOaVMOyScUDftfPYQiWggzd/0zFKVCK/91/jMr
9x437L1vuwqMLT6JdVpfDSdnvlB1wXn63vWiABKs3DhSq1ZobMnImhGWeGLWhAraLs/zvxx8p3bL
f6VV+iZL+ylNyzhN5+861ePGKq6UpolvBDwDpUhgeKN/hAvY68q7mKHqNfXlvoO8GEmsIhJ+rna5
FN4B+SA8ZlLIGJ1f27VTbjg2dJ6CwnO0ypiPTz564CD+EYmZQxzI+eIJNEIJJllZuJyhWAax63Bg
kNvprfG6AtD1awGjCeNo5ikFe8DsHSEXoyMX/JwXfld7t2PQ5RufIP+lID+5dEw4R7nYXmeLjB/V
DG1HAbmNnRd0846qnt5OkC0O9aDT/dIQCKpZXlLF/hzQC6E1u7SR2QaGMKNvwrbKHRuUPg4E0m/K
UzmC9TKLmB7IpaU0BMfaBhT+0PrYo2BTQ7kJCC4ocvlD6I5lshtQg4rdts6jCdrqV+WkeZjxvLzu
PA+PxzZInpfEH+7UDHC8PdT9s9Y8eZydDoppwmf7PoC2nqqr4CJfII1m8yaPvMEZo6yzuh3Emn8m
HEx9ASiirxYBSYG5BeYWcHko0aRlEcs0hxhy2+lvQH0u+8LpymPqcgDniwnKbtMwv3Rlme1RvoJo
XU3SC650ckUEVJW8hBdXVqowalvy4lZkgfOqZQCe88UXQVgvLPjTF6S4QhY+vRgUfn5POdCVKqkg
6le5w8HhaorGbJEvtlggiaG1fdCBV17rlmR72hb2c96KFFJwij1kndM9AvXA98VQB5dybMtX7QV/
LUL6CMStLLJaicd36gVhppby0qOEIxwa7RgSFTQC9FtdzX7tveYzb380iZ29cH9gu0FADiqY7btM
VjIUkywOQFQ4l7oTfxofsr0yG9Vl6QbTVakgW+VTv7wvnHy+zMsevbIdJXt7cuanHtTcbkhmSaCa
J7q9q5DoOm/bK37TrCmmXpWht4HVMVSWoBHk+pjpYDvjIdBuesX9eb4lNmrxG35s5aoxpQ7GQLUa
7EPu0VvSo57tS29gkIHaKrqvzYYa12VbAyydWy68ZN4eMweAEb9ic9RYA8BtfHD3jujE0/mlW5uL
ceWgEs40tC7meOK/8mEASCies3pjoVZ8rgneGri9FP3pTuapA243UoOXi01PtXCrfd+wL179JsYK
jJUt90bRxqOs77MiuU+H9qVIm8P5JVqbhXFXyrQZuob3gHDVtx2/L08CPv575r+cH37lfWgipQKt
BYpLtXdsBb+vSPFMh+Tn14Y2TlKtu0xC64EdF6y1LI9tulXwXfvRxrEp6JwgUknqOJHBE/jeb+nc
bVzUKyfSxLTMUjkCMcccp/Uc8gYUIpAoapyNJVkb3bykdaFn4g8zQCBe6ENOi0/pbgI51PkVXxne
BLH0S0H0Ui1VvLi4N7MMFGsKrVEQhkMv1/lPrBzH/4OxzMyyyrr0jkOiEujpzn9dMj4LOTihZ201
Aa/Nw3hzDFbRFi2nZezSZz95xBNw4hv7u3J0TNasGrysjVKkAkNEpu78IoFMZ5eQZWODV97MJrN+
z0TfK+Ad4qRDlWDm3Nvjfc4OFQvCdBHTwcua/jiJiV9UdU02JrWyXiYuIZVBPk6znuOqf5zHuxmo
O8Y2gvW1sU+Pkg/vM+qjTqx65R0dNB9qWv4ki7wtqnkjB7Ny3ZhYBCELpS0HFqGmbwKF4mn4LUcV
yvzJ9r/WtkxMFiLw8qJw3LQVZPW8O8ejP4Kque5c9uu8Sayt0OnvH1aoIIsHUa2qiZOUX7uQwGpA
WhtObPp9fvyVI2siD6g/oGsyRxEjPTWRuuwbGlifzw+99tMNFw3dbUgOMV/FLWlDwtG5CS1le2Nd
1n634aWHwR0qVzmo+On+skqgTJq0XzyUxnMKincD8XWO7BdgzcD+hFnWQw9wK7m89ssNN53mmnnt
4PJjMit1Q1S+oE8wszZu9JXnvAlvE6RuXVlzKMvWxAMtoHVJ0+x1LgQwmtU+yDw79MZp/6UdNnnu
kb22uzENFKTk06iQPFpKEKKorezsivma9PZjx8fOQ3dvrGwnqhR0t6YkTDQB2LkO6ZckRZDlMqnu
GzfovAKI2TiHGuJVVozVfcAQlMqAb4lCfD4Tz1woQVEMJG3TxlqmAMYXF7LKdk3HLgIwRHhb98Pn
e++Z6yV6dBAPrWxjOrt/K0hl7TmZ7gM8X/oK2YAOEs99XllfigegBv+vZ9JFnpQgHSQx5PbeSVbc
0KIG25QDsavzp2tt0QzXZ/M6R18VUkbjkuyq/k6CWcoGLBQQ+yiwiw1rX/vKyUw/ONilmJCaV9QG
quuOJxAEJ6B1ym4X9r0L6g32pbWNMTxhBrVcDMbsWBfQXGTCanZ5z2LWkB8USqZhk1lg9JTuxrX3
uYfx/uMk/DAl0VuV9MagjSsirivtX2atvjq/J2tDG74x7cpaZ3JEnbJa9mMGPhAw65wf+vPgz6OG
X3Ry0oiFAgNXVjeWm+8kQbVQ/Zn13/Pjf34doR3y340u/XGieclI7EL6KPX1k1LO7yCbNx7qa8Mb
ocwwz0ojE4Lheweacs1TX2QXOk83mNJXFt5kmKsyKoCE1n3cJ813UIY/yqZdNgxt5XiaLHK0rJMW
eppN3C5ehHo8eJ/flDtCzFbtIevcdl9rZDS54tA5namxAZQWvcDPZeGRMBHTa+r7W4iMtUU6/f3D
wWduZ+sC2qhxrtUdDdRFXbMf50/P2tCGCQ8a6iPTqfyfdM63KRHXgWYb3mHt5BihjC1marUMyEzR
oBXHJWjw+lmiAfP8D18xK5P4DQK8CaSBZigFoX+RhIMS+nKEtEosVWVfIuuoNlzD2iky7NdGr07H
i9mO88K9bL0qWqCeGkJVGaK7ArNizQQyrHyLZ2tlQ0zEY2dxO7PH5KSdWu7UBCXhZaujd2UmJtyx
ntsSpozGvMqqj+DvqUNt9S/+BCoX6jURVBdstChv6SyucWWY8MfOEn7XgfcYKT70aghHu1VIBsf7
4Z1Yazo2DRcALdk7iQbd3zLPbCSVk35vq0EcloqxfecFy8v507K2qqdT9MGChp74c+2iW3Ock1u3
6565G+y+NrRxnQ8Qw9bQRMJ1DjnuMPGn+X5y9CanNn7g/6f2PRMnKVNXtQMy5fHQ3LHhBc2UG/az
Yp3/D5GkubYbDGzbeewN9qGux9um9ffnV2XtrBnGjwLYbC8LJXEnrmbkahaEtnaBRLyadiQoolJu
xDkrfuC/wtWHnW0H4g5eO9mxYumDPTskpMgPhZL4v/xgy5WtfcTwASiHBBJC8T3I7zw/4qoDp1ve
QuRFjuCZ7tp0w2WufMfETdJxzt12QtPvOFnvS/p9Fn6YQxnH38qlrX3gtF0fVguErrhnNa7bLoHY
uJu5wZuedBFnXS33pNukcFj7zikq/fCdypMM5ASwNztvNCprNjSvsgRNdBZUrY89cv7358/ZSphr
4geZ5OjHQNtnnHZ9qHx2VQevTbaEwvuFa/5w/iMr3sOkcCsGj7pWhQt+KJEUrwLyHS24W+/mFUO0
Tx/9sFSZK9HdP3U01tx+o3X7o5jmN2VXT+d/+9rw5gWPfL6LlXdidLj9JQ6k6cms76xy/iKXKAC4
/05ASQbBsO4kEeZIdW01Od23qW52lV2CkdcZpstWEJCTp9D6qDp7vM8CxXfAsap3pq3mzW/JfAyC
gH5xt4xYXnYV3j3WTGOfp889tPxCj20Rxq2da8MRtEvaMjEONIbG8h8Iuu2Twn1rhvEX792NgPvz
T8BM/l3OYPCGvshHGlPR/yUijTTeop1rf89EsnFlfW40kPf59xM6t5YJ1TUWZ/K9QlpDD9BTLH+R
ANTD9OdXzh0z+cWCggAirQYn5uUpfRhZ3RzW7obTX5vAae0+2IxA73Gaeb0TSzt5GNzlQZbWzzLw
ruamjrqRbUFvPzd8ZmJLrQqschVLaJx6oIxaBoD9E0sPXzJNZpKJ9VWiB6E9N+Yg902zfDef/pk3
G7v8ueUzE0fqBy5kfRPixkGKTuC2UMG1llAXYlY+fem+YoFh+rxwIAalEhcwoQ6t7re8bnd2cJlV
Gzn6tX02TDkAqZ4vc6Xixc8tqGbXw961i+yGj31/SdHUfqi433/NE+OX/3uq2m5oEiRmgCR2s1Cn
f1L5jvJDeN4eVo6SiSkFOUKPLrWsQ/s6FBhdiAnEaKf5GhUVM1Glvj85qb/AyzcjQE5llv7pRfZW
d+y3DSDx+RmsOCYTVDokLRkDiqciUE6g+awegNx3IKBOozqxtpo51j5iWHY32xD+C1qIODPvMUhB
fph0j96SH7VuvnaoTKowp7eS2fGA3S/qe3vG01RckMAO8+GPjs6v1IrlmaAp3/UAtagaEhPW51da
g8gbveqB89ZRLb597RvGvZ5zDVw9ILhxLSHjOXHfvhhz/too2W1cRGuzMIwbR8qqOBpOY7Rt7rKJ
Xw1Qrm/IFuvJ6T77/5cNM2Gr5cjAoVNAkdrrWzscEkBVyrS9Rhh/AyXb7wwrGEJv9kFXwda+fP4o
YSaQlQyn+FeD4WTpvPbBD05Not1Esivt8/496Ovlvp46PCFqv/b/nN+nlW+aWFbWycnp3XmJZ02S
m7wP/OsU1BJv+QQG9mikjdp72ZCVUTJ13laKeWXrTIDr4kMadILMaYz0Fzjh8FDxYs/Vh/NTWvHK
JrrVWpYeuqMJUi+9ECCBXi6mZAnbrk/x9qoelrTauObXpmE4A4+nZQ2vnBxbz79OhvwPmFgvMLGt
1OzaRE7f/RBGpGXAJk7Rd1s61VNqZb+tcnhM+EueI5ekHb0/v15r0zhdCR8+w4eT/Pc0BkcwBtXJ
QzE9Lez1/NAr7tJEuWatnePxs1hHFdzOwfWA8B4tjqXcCOLWhjdcgJosx5qLOTlK/HL7WgHuScid
03tfuxRNji7vJMIeLDk2ICff6wQKMSgi+F/zwmaLXtGAuIWlFIwYOYF2FK/TUDnyd2lt8d3Q/0Kp
T3yYSQJWC69Eu1wiYgJvfFWXc7cDHJhGQo7pwyTYI3BsdphN5bfEbaqossFL0EmnvHCcOrkIgFu8
trsWqjUW6PYuQcfwms0pjTJqvUxIN1zRGhRMsrCv3XKGQtqSKTQAlhI02DPbpYn7txGNDpnbPlQp
ra6EJ7M4yWZ/h3S0A6pmdqJxoj8yIAZCXg4/3TEFU7cI2Bvt7XpXNL2MRkGh7ymY3IG7p2rCsm/x
/6NvOQsb1/H2+I9AcdC7EM0Z/D+LV+OubPNMRpUf1OGSAerTLS1UduZgiqYsmPdu43VhOc8iRLNL
fpR5NV0Iq/2rbC2BRPWzQ9uVyYHRTkUpx0MUDaRehLaSQUWnkBX1ETDnPqqgY4+TZVkqSgYXWgbe
mNxM2k4ipES6Jkz6ut95fdGH2Qye3WAB2TIazh4m6Yn3ZbSz+yVoxoth8QEMbTogenB+dy3pgmdP
5859MSMPOEI1NETJwerCXjYoYDVoFrtrE4v2oSYNf3PyoDsWukbQmfElpNY0HylHRistAhVRS/0t
aQUSajq4Ecjlgf4rWho2zYnwyae7gLq3ASDo9bIcStb8FYl+HtoOsExfvk6F9sJR6i7ULOdvFYfg
LZj4oI03AkOLTo/00DMX+NSieOoXGUSOqumF8vtfrAenNMS4XmyQ84Ykd57Y4Hc7ipQpEJQ5mKV1
DmULoEGjwirsMHBTHKQpbdCKQMFy76Mt163F3472d36KEjTjDWiZp7KOvCb/E3hgM02a/q5R+jfA
k5d6HAsIdKJFp5D1G7PGvxmqf1GTVsXeJzVg34tahNj3NGnvbT+nfKe7dPxe6A4ZchvCm0Vf6jtA
2/qHxALStGuycj8PlAMZyfW+zmv0CYMLa58Ew/dxbluwiKXFHi7ajhIpluNYIHtI8vld1O0Yu9bg
Hqa+VbuyAmGY7yT2EcLbEiQgRY5bFbYuWDWceuJvqazSiCxiDJVVIlU/QGl9CJDqWkpcXwzKlGEg
EGxUDkiYRD+muDET2Ng83EirfJFB8jR4UxMFWZJGmVWzEJ3kP3RfgvieTmLvVXx+5Ta4s5H20De2
3Vp7pAeqHyXJlqPt8mDn8rqIHPTVRqwj3W727eZQOHP/BOXXa6CJe5T+nQegoEqAie06nPv+tyNK
5wGNGNZOpbMDTv2uOvQW/076AFyDHX31/f6d2kWAafk09OrycT7l2sDpVYeBlb35YnzOWP7qQaU9
4pgihi1/+rS5snXSXgMG2Ow0KxzIfKoOPcw5mjMRN1j2BcsHkOSAH33Mola587wbqhT434AQLg5l
LQJshWPh/IOxXV4nM12uFuT4mt1MKu+Vg2L3IvNV9YjHFETiex3s67rwokxkyJfK3KM/O4+Xl4Bt
yAe2gGd0Xy+0vgIPujNAUDgf913WJbtxKtMjiHXpk6en/gFdx/6tXsBrrR1JL9sBqN6wdAaoEMie
EvpCZuU+BLR35I4TlsUNHOCBCxElBGeYdZDjAl948MhwGfwiyIMOO2/mCfrT2C+vXMQ172t5Bc+h
wSjo6OEuSdr2Iul8uc+g+gU8ucr2tcyLF8KHAkql6Go/8oGKw4i47nmqC/LSIrH1nQ/z4oYdEof7
rKxov4dWc31FE5deZFCdBk9eIpcXX6Ek7DZwW0rKzN1ZNqgw3RkcC5Asr0CSpx9AXuQeW3D7HxwG
YOKIfHMaatSU0/2oFH1prVJeLkuWHzPiwf1lwMCIAj07fnfJav92Gu02HJu531s5ij6+a/UXeQ/A
deuAL7Gasu7KAftexBruR8Sr2K5PvBqLWj9noN7HDlg8FHNxk4xucgEOexH6SfktyHx6zBIG3dZK
PTYn9gliW96OD7neDbl8xaKM3wqrYkf0iNDdxOe3LK1AgK9ByYyO5ldw0ZXhpIX9U1eN/RI4oJ7x
qhNrcZXv0FsAuj/hod0ZF+NhLAt1ZHaQhrlqSOQ7uRcNomkexmVo//rFjH/Li/SaL8LDfaeLt/PB
1Urc9n9Y6NLSp9o3SnHpowdyisjn8EaV9+1rwxvRLeij3PJEXh9ngfuS+pDHzvrgNO95gz3iv8Le
J+GJySvpuOnSC4f7xwWUAmF2P77MPxwAum/yb9OD9e68+W/jc//Q36Am9nh+UisRowmNzhqvcrPc
948kA3FAJwdfh16xWID4c5lFOivIRni3ErybnTV9oxiE9xzr2OifvdeHKbH2KlegAkVjUv3F2N1s
rZF2UaPtfgTFFFogD4VmwbNtdb0TSutr1IzMM17ypJ5mpHcT/6hUf18TdZOJ6Z32+tEpyUaVf+0k
G3F8XxMKITHHP+biSlRvpfyzWOXGPqyNbeTohilFjzBFmtHPxkvHy/bo6bvocel97UAZSbmpacqM
eyes6wwJQjjyNKx7GxFWIt66YUvLbYVonZkocEoXIJc4+tdrq5lxrbVXJ8JomdBd7bAdt8sXqtF6
p5OHyVdPlM4t6ORBM7KkFNEkl2E7fI1VEW793+dikE1dQ4F2RJlesYPsyLKXHVpsrV4VhwC9DRuv
65WMpMl5qHneABGA168LQs0bAoWUqEqBSz+/b2ujG94NT/cF4kQgZVF9geDwb8M30lJrA5/O4YfX
tF5SBQOUydEF5e/9UDvLbgKU+3D+Z6+cZrNRaAgS0Vhzq2OVjKDbSJJijDptJTcLQMpP57+xNgPD
4MEWRxEYpRCS9dlwIVpWXuH2bn9/bXTD1q2krRqH4CR7mvX3WVN7FyiVyL/nR/98fch/mpYfVv+0
KnZXkDKW7gsd7qv5SbTfzg/9uUMn1FgWgk6wGsK3NXLY9g/UE3/OzgwMYTpENO+utVtudcKszcFY
IQJZHr1MgXsss/Yhm+g3bbV7qujF+Xn8R5Tz/9cuoYZHXDRavxKlxpglWRDXUGNAdF4ll3451qd3
eCDxPiQEx9ZC/3nmjmB80xN/4jOxXwPb7y20uXje4wgt9QNIPdsLdyaa7Kue0P4CBe/yR5bPnnXF
J6BeAVcVNwlqnXtV4AU2BR3/HiDNed2RRF5AvzX4W7tO+6fv8S7RDC4TybvhV58KtW8oDa6zRCL7
3dl843iv7aPhsQuWN34lC6DVJIshywieZPHDm9Fn2IL8rPI3jsvnkQYxcY/LXBQBmu4q9O7mL6Di
utTBsKsS8YioMzq/k58bKjEFdyHckybLSfPQqpqrxLYuka7eKi1+nv6Gmta/bsxPUwfMGVMdg9E8
u2zyDFpT9NhzAPy0d6kW+xm6Uce8r7Y+uLZep79/sNyunxkCQokmnvaNyut2DiLRi3BK/pxfrBWr
MlGQY+LO4PRATZaSoduJmTTfAhRyroaGORuVm7UpnPbpwxQCn2VDWUw0dmxn16kXnf0mPl53gDd/
bQ6GCyoHEPqkORBy0B5LwtEf7ttpfkzR0r5xov7T+P3EN/zHqvJhCmkxoxFPqhb0zNF0yCHh7EZd
JHc2aN0jcDnMUbezboa9fUjC41O6S27VKxrvNz6/dqANz+Rm8+RIWTqxH4zzN1TB8ksJnHUTnl++
Fcs3CSG9pEdve1c0MYG4a/9m+28LvZsSZGV+n//Ayu83wZE9axwPIq9ubMtlP8sJwWywAfNcG9qI
ulKnpRXeo07cue1TppzHxh4vz//qlWNrAiFFkxO5SAxdCftp8GHRQzlALREFMCTZxmZjc1dW32SD
rJsZ8gSAH8ZdikpM7fhAQtm59T7SU7P4kgd/GSm2NMFWrP2/OPrDORZu7QY+4rtYJDOIGf7gZYQG
nL9fW7DTHn0YvB+g+ZhrkOs5FlQZEQQIMYXSe1VbmN7/LolPzNBEP9ZOS0okJnCQIjfyX8YbhPLq
Wx/eL8cW+uLtpfMdsAL3yT6onXVlfdev1av6aT+i8ZHv+JWM5Mamra2jEYv4Q1UsaZq54KjrL7no
T1HBcGMV3dfIu4mJj+w9QA0cJGDjJg2qW197IChAj/3G0V6zGuOuB/GAx0G+jJ9PT6zj/bs1BI/n
D8HK0CYWch5qYiFvgHclTtoVL93h2SNz8sUg8P9II9nAHM0YjdUojgH3//is+W3zYAMssbKvZvGp
Br1TuyTY186ukIUujwltInvYKsGuDW9c5o0LQgjQPrG4SdiBk59WNkb1/MW4x8Q7QrtFWU5CgXIT
7HcLXSyddxfnd3XthxumHUikQ+FpGZ7SY4hAP6xnhULVFuvP2vD0X8/RumUDZGPnxODDv+s9vvfB
PbZvJa2/+PtNewXbrhSCU4jbOJdNU4P9oxFopRffz6/PihO3jRtadMRhNiirQO7A5h3I+o5zbt9X
zpSFVjWVUVFZG8HUmn0Zpqu9FFdS0jIIDFEVue1sRUOT3p+fxueD2yaIkfnChmJAMcSTGHdjhS0O
0t35oU8X8v+7btsEL/ZTOzae4+q4H/orp6coko4xlGXenKlBKjp5nZKtG/Xzi9s2MYxpwMHoXo0s
HtPFf5kDBqCNN2Q7f5Zy1yIhtD8/pZVWCVQ7/z22slV2koH+L2aw6ytUXBc85hTa4EsqLm1kwq/S
3tOXhVDOTSVrsuNUdJdQEhmOs6Xpt5SgU/j8b/n8ANom5NGbikWVfoADzmZ+yPhQHUBGWVw0M1Hv
82QXF46fb7G/ri2w4Q2qNiuTJi3cWHf53vdZ5NRlWPTBoV+2eqfW5mN4hEVycARxMaCh2ttlPEM1
Y7zwuQXeqr9c/PraohleobCXfMkHePsaVRUkWK3u54J+0XbS4WwHG65nzaYM19BYbgK4QcZi6Wkv
op7MQy/ZSgauHkHDHUxZw+e0h1nZtOijkS39Q6Uy9Qg2GOdGeAE04JiY0xtfUn6hFPcPuZcXR45K
/E1jyQWJCFWUG15wZaomWLLzIRgxjsyN3UHeAF3+nMhhY6s+vyFsEyk5uwysAwV0ejPIgYYDBz1w
1410X+Yoop0/DWu//nQUP4SvViJq0VHE+zIb5stsgS5xPdns4fzoaxMwfIXvewVwCjjQkD4IreR7
q/72qL+fH3zFIE1sZNkXAgXAHAyxWkKs6maY7V3b/g7o69fGNwx+0MNSoUfcjbPmObOvxagubFeG
lG2BntcmYJg7qDVLCwLdiBq5vtIcOuTeop+WNt8BerDVSPd57sY2ST5rz2WatIEbS/DThVAH3/Nk
uGIWxfUsr+sBYBJQH6BKr9zD+XVb23TD9qsqIawN8EV/6mD2Nj96FqR41LQRbK8tm2H9HKVfwWss
GzwZjfyZtgD1+k+OPx5a2j+fn8TKR0woZFJIUfUp8O5VOvyxKlBNT95RnpDc81bJc2WdTOBjGTg0
AJ2si3ZiwIIgs14VQ9gytmEeK5ZtIh/lmINpT/VlLIrulaSQgHMRwp5fnTUPzE/L9sFt9KfiPqvh
9MC6dsct60cjxzdIVg+omsPv6sQP0Vv8xqF13lvOIQnUUzDlO5D4baUI16Z3WtUPv4DInFOGvoEY
eBr6BgW/5vuSJ1t9OWvbb9j+SUJqcluE/qKen4hsRVjR/BIIaQJhPr3h3temYNh/qWVV0QWXZOCT
a7dH3YDlGzHtSiRhUn3mbZd2YPkmsVO/lOMtQxG4SR9z+7XOtkh3VmJbEw9Z8hlM0GPK4gGViVKz
qKHehRbBLWCed5ma76zZez5/3NYsxbB4e0ErWwIiXBB2NwPIDfMMnPK+PtS2u/EEXtkKs0CvPUCp
ThAYbMVPxb+NbIMyYOUcmSX5Nk3KsWKFDR4byUPo5iwPLCvEbvFbcfAL9TVCLduEf3C3RUm0we+3
8FQF3I4FXZSKjeVfOUwmAV4XEN1N5QhYtgbSj4DJcoHKa4LuvOrJFu3+/Cav0LfaJgIkExDiyFPQ
5pCA04NDU3LTdzx4rCvkDjhiHrWXYwZ0KAhC7UjYXecAQwka1JNE4RfdiokJUWxIliWBcmORqncv
yH5yvlUMXjsLhrn7TIFRm2AZZwlWCnpTzLeCPzWQIzy/gGtn2PnXI/ZqLHI5YfxiyCPJ6tCZf58f
ecX+TM487VDfzgvpxKTMFVa+Z4dFdnWE5sX6cP4Ta2fMMPGqyWrezglw+sDJNbkT5hV9crz5So3X
U/I1sm7bRE64Q0I0aFChp2qhkEHSEA4l7FHPINlGPP1fve2TJ7+JiJiaegI+Dk693mECRy9Sx+4b
/4na6lW3Z/dz5O6LvXzKH/zv9lNwQ476WlzKB/levnvOfovFb+UsmHgJ6BlolbegLGV2+dxS73LW
XxOisk2CPXDd433f22jfaoK7xQ6erBFsuoAEnj8IqwtoXOyAsdll34ByqE/bagfd6nIHAHH2qGW3
RO5JET1q0ZQC6ZKmuheZVmDsHfNbP5DTDSvcBW3bRb0jjga8OUtRj8p99Y7/Y7yyciEju16a0Gq6
ClIGvk8i6ur+vYBW+cFaBCSfg3nIQtSwWaS9Tu7tvhmfzs9sxf5NuMY42c0wJAmJrSQMnP3sNrt6
+p5NX90Yw7/UPbr2vBFFTZK5d0DmHYCwRxqGfAmCYzPDvVQMgT0TxImDPlMHj0PSXVR2sGH/Ky6G
GY8GJR2nXyqvjVVu/6llLyJfzbd2v8VVt/IMMnkbZzk3DERmOiauD1YED6TMBFpcey5qZ5fX7kXS
p2RPg5ngtE0v53d8xQpN2saGIvk3+m4djzX5H2dXsuwozyyfiAiEAIktYPsYn3nqYUP0yIyYhXj6
m+67OZ9+YyJOb7rDES2hkqoklSozv/dV8ptkW26yYi9dThLNispe4IVLYtm7krXmzquq4hEPaN3h
+tevdXEO1R9O2K4bT66XpUBF5/Nd6loPTkPv5DB/v978SsTXSRtrshBIF8PPoX4T9YX77JL0F0AB
X0Ed/4DfP3cStrVwkpCWJhW6Os2EZND09Ao/7UHCI/HwX87iC6qtNxJBa/Y6r4IP9hrgEZy4Bgr+
m/HZ6OewT6q9rLKNXMpK+LA19yataxBpLfPJMyENwKXP+28cQjVmRTdC79oANA9vgHoogGE4z4gz
hCJz/ph8MvYqL7f4a9fGoHk5MzJbeQ16GIZyOiHbCZ72goM+hwAZEXmihybB9dV1aSxAq+vwyZZW
Xd/m0oyWZPleFniT5a15MOJNjPRKB3qCQJYQCSK2ZwEypHZ99lKnrq+aLcaoS5EDn6/nBuTQ2L0x
EisCDfsBRf6/spJuobvXvlzza2At2xlJPwuF6Llf108j/QNGow27r334eeY/OAFP6gF4F5jFowBW
sc55IPW8pZ96afmcrXIe0YfGk8FiE+tSEjm8/G0NRQkdpeo3mMxucm9LV33NOpoXM8sgfd+qBcke
iUvO4hty8ZFr2LDPpah3HoLmxX3VlEXc2GYkl+FgzYOPEkjIT4kzwimYmh/XV/+aoTRPlj1w3Lym
c0T5T0CIQitBXWvXBZXYejO+KPFxHojmyhO3i67PLQe6SEhNx0n/HU+8ya3BJDTxVId8E0S9gVsq
UTO684oqfZZuJQ/Xx3cp93DuXLstDNXIem/IzciWag+eZ1/KJpDkpbWBATRfYnq83s/KatbTAt7M
rIXUpRUpUBa3RuYP6cZhcGWZ6YmBuDasMvd6EklLTDujd384/fzIDMY2TLT26dpCS3NhFQsONeDL
ciIU8r/bwyZN5NrHa8vLI1bP2yKREQd0p3JtIBvtO2Atd9et/q9AV79DYXr1+6YpGgEcWIz6lqUu
grnA4142tHTnMBYvYZ5ChR0Cu+MMEFmrzotrDL1xMl6BjKz2YGuOb5hB+esCtakwXVBJFrBB4N3Y
XrpDUscupCcEuRNDah9F57h/3bYubqCDRO4M4Nfuqs5IkeevjOFhyEv3pxub7I0AofujmTmdgyLn
3huKVaeDAOLyV7JAzHsjPKxY1tFmzUkwDs9IuojMuK+Uxt5o/5oG31837KVDMOyqH+F5McVyAqgu
Ui1C51L7Mhui3u5/Y0SPjjfsQRf0t03s9+vdrcQ6/UzfN41nLMRqI5NAPs0pHuMqe7On7lgM84HE
YutUsbLU9bM9YJA5j8GfGY1mdiO85XEpxZ/rQ1hpWj/BEzm3AKE6XeQt400+giVzwPr63GTrZ3gA
AKuJ5LSLzKL9MafGnQDUUnR8ay9eWUw69Tr0WCmTVjlAbE2hjhvEsXLnJQbxlei2ZOpW5lg/xQNJ
x5htJVVUybL42hGDAfhrzTcFClJPMzDtJ8e1th5+VzpztbAf86qMUXLSR5m0ex94/4eyAkDWIO1t
xZx7sHRt3HVXLKfnicSsMmKP3RAtVv7I0uGuV96+If3v66tqZfvSc0QoXRlHMFCgZNoYm1DgLdoX
tf3Y1iKidvbTw2N1WHjTxia2YjU9F+Q0VjqZSTdFU06flMvemlk0N2NXzlDKgd7vNKcb8WXNbOfj
yIfz2Tz0nlUNZhvhdA/hILhl0NGZ+k7qbcAEV/xRl+IhZpsBmQ/LuSqt72njps+us/Dn6/Oy1vr5
9w/fn6e5AaFjr426Mf3G8uLIJA5O19tesY1+D0WFoIKepFlGqWRdWOSd8sli8T2R2VYp3FoX2ucT
0NeZkFhgR7d5T40nb5zDuY0/N7f69VOUPdAek2ihc9hUh1SY1a7Pcx6OiuUbN9yV7cm2/mt+6eVg
YStZEZG+KNKgUsJ9noAJ8RtsxbuRlMkANoe+DlBhNkz+Qhpvo+c1y2mHWbt0i5hRxY7daP1oVPkG
LDXcMNlYtWvNa3FLTpmFnVBW0exUYOKViTqY3hnl6uUquL68VpaurjlgOD3DkV84x9okwy6JXXno
ZZ9vZLXPDnzhQKZz58+iHdOR5igmrjnoUB9i0/EN3uAMseF5ax2cY9cHz4MiH0TIK9pE/TT3FSI6
lb9q1vPfDnHjgxXz7PA5O2khStkjAdCPlJHb2O0BlaPObTVmZfi51s8L4MMwZD3bll06IlJ57+4s
xkgA9Zx2YxbW5ljz705aceKB7iEahuS+cOWrzbZkHtbsr507vcwVQz51VWTW9JWMOb0FRDkJQBTy
o2fOFgHqih/opPhqEGAp8fIpGjtAraGg8z1Ji69NwjcMtLKv6mA2QGwbJ8m5EfVDJr+DRdk7NGrJ
frXSLu5ELOm9W5MuwT17SL9en/G1e7BOmd8utc3HEcWNQwESGajoQvYumX/bvTiB6mJvTb1zM4P0
CMUKvwZav1/vdmUp6ICyEdTUYOPE0bof2weRFa8g+95wxRUj6kAy8FK0hoCaYSRoXwRVBsUYFzxn
S6/ey4V9g9j3bZV3G+/jK2cTHVlWzXYiW9500dCkuxxiHPlUH7wMGW31DO0a9bnNV2fXN61+GIkA
Rm3wuveE0R9JlT9VAMxuRN+1YWh+P6VNZoIfFi9OSKkpkB5ltuPTqfKn5ZXEn0xN/cNpfYguhprO
7/wYBZvqJ4vhJVxCi9vJ3L/XF9XaKLQgAA78JM/THlZiQvpmzR8NjzwS4t4OE2qrQB39yemw/hsm
xyoe88HGrKuaQTm7UvbOmzKyp1mZbFSMr4QanXK/BsS9X2y7jVIbFFHGZP7uwLoSqPKzU67t6eB3
KoAcg7FsCPj5YjTeJ1ah/FiCg0S4UHrhGy6yMhIdR9aUJS/rArfbnjy17hcQOlfl6/UJv0i6gYSA
zrJfGChLMcA9FHFUv9yVqiqk76rJ3YOcZfw70VaEg1UPz3XR0K/x4qovwIG5u9meimhEXe3NCIX7
fWp69i5zQbjGUq78hBnFqZ0r+vv6V64EJB2SFtdLjZrxGKkybzxCH+h+TIxXFP7eglA3aKR7lyrj
M4I6Z4NoxwPbVTMTNrOiCsVM1ZlyaUFRU7eE14eyNpdanBggswFUoG0cq7F7Kav03Wmh7dmp+df1
9le2cZ2B3wMFj8tHER876w9jz5aj/Dx5sLZK4Nc+XwsQvAEZVE7r+FiJe6d8LckTk98+9+VaSDiL
PQ6QbomP0mmBMF2m+6VGpqIk3pORjlvptTX7aOf8oiK1VVs57I8SGZnFYTr8bDNQ2m0V169ZSIsK
Y0OQ41oAd/cm7x5KigDfFdWpN6BlfN1O/6bywlFch5q5tWOYalziownBmJMhKb21sjQJLIY3Hb/K
UASdSDv/NVYSLG5YYzvF++IIeaP2aZkgdZVlC0S/Dbv53OVGB6dlhSWogmLdcSy/LPzJiu/a+c/G
YM9muzTY8071Ycdr+4zG1jgaRzHllY8tY/SxQd15HlgoJN6Xem7fqbk2fUgfo95pae0tM5+X9KWe
tUAw28aS9hk8qSpKykE06BlPXeU5AKFL3jz2IraPqe2yLwKiRlBhJgXK4xYzHAtAWStmuS92C8KM
63ZYWbY6xi0RXmHl5zl37eW+LOlDX5rvNUf+Oe1uPtfF+aD5wdIzVTxNQGh5jCGVLaoS7+MvTf9W
d/XGnr9yuDC12IFHQfCug+bhOHjknqnftuGCQxfgcYka8U+eYHR6/74pzMxu2zQCjdOXiUh264Fh
7GA08325gGG2ZcvGcFYc/X+wbx7ofmtPJBEOMtkNnaZAukO1z6nV7K7PyNnyl1agFkpqp3AnASrx
41g43RGlzTHUmcvP3eipDnpDOpBIh9L4qLqfnfsnji3fIo9CbuWeL083Ctn/u56aiuY5gF4xtPzG
lzRJKhyLrSaU2fzTzGhkxu20v26nyzNBdeBbASa1gcoCyGfGilCAyysclt6EdETGNqbi8gmE6pA3
ZnqkmUEqdywKcC+SvnqtiuluXsClisK0+szyJNRGX2uGOw/zgyNmsu4c0cNwJQUFGR0Rb3459Z8E
Gh629XbdZJfjCdXJ/JfaGRzcgrDZljKogWkpAlBgBELKjfB5/tj/Xbv/z0H7YRC08vCb4vxI2JEi
C9xXwoda6Ebrlz2D6kz+eZGP7bjg8+vROjrjtMvyLUGLNetrBwRqdXUOuhMP9I7JcFPxPHRz997N
y5fe60a/dsnGFKxZSPPumTXCVTXCoSVU+To7Bg8T2lVf4gUr+fosr4xFB6aldVd4NWuzqPBeMuel
EuJIxx+Z9bMTdGPXuJyxpTpALTGtCWlBK4tUOr47Zhq0VX2DUzUmnI0+d6FAU87DjeGxz3AQQCZC
J/bP01plMuuMI0i1BnGXQNQMt5GNhbUyKVzb9D3PoI1CtU1Utb8X8NuS8Scj+UbjK06nw9Wakk5L
KsEx3JTIARd7uzMDI3N90RgbPayEKZ3KP6akkyOEOo+Wh1uFl7A3kzo/Rpn+XIT1SBhsVXjN4/XV
ddFW3NNZKVD6aaKgoPSilLPfptE92ZP5Btjxz+vNX/RxNK/dB8Y67xNj7ofT3N3hnmSpX9fbXfts
zcHLAo9hKSLIiUkv5MlwkLTbxe1ntC2APvqXJfwQ+JiCqFc1o4zdRYkCys0D0tHQqtm+NbfoFC6u
I+7pKlJ2bp/pwefh5Kl7m7W+XJawKSCMM75fN9GK6fXTpmycoZ1qmH4ZoehnPFXz/nMNnzv8YJxc
paCEJiARHRNyJMPyCtXrrZTSmlXof9se23SYxwRqsXP3QJ2HzMIDRTeDEXhLcGWtA21BxlnRerKk
2QlF1i9lT//a4izq2pzAMPfyOftoa7ORs5tKgHEBFqJqV5QL3dnZ5Oyut742AH3HAWmiMLq6jTIQ
bO+qHvENuUTr1fZc621hZOuV4rKHcf1kmaPy1QPQfzjRHm9FxusgvMB0N5JhlwfB9WPlZMWWRawM
EmrThNK8UiC9mryCx2kvJcrArltqbQTnDfXDOp3iCpHNxTq1uv1Qg4e5SYL4U0+NHLod/208MZfE
ZJYJEVmPMt/D5daPmTOFdpP9+Nznn4f14fOtli9pw6Fn57lL2KsD7URAyvfrja9NgObDluEupOJQ
/WvUni37ToUy3VX5/nrrl0MPmBv+++myalWRuohtUxYHKEzyKdk4DK19t+a+DeElIA1kONXtE2eP
pvuzxXF+q07w4lELk6p5LsV7kyqXAsvSkN2eD94Yjl7XRKJM6tDOx/wmV90QXjfSxW0enWmOLBdL
ToMNI9FONWHeq2KXOtbvJbXwajclzm8q+nrH8Jy68ay2Miv6QZKCykNMfMHosuY+NYwoY59K03P8
+e+EixIVaSjiGE5gIr/JegcZK3nA/WQj5l1+nUPzmiv3C3S+EdqGUyzD5syi7w8vrtj3t0O/Fyke
OYPrc7ISMvSTI7gKE5m1EN2U4J3wK2zJS9uD6WXjNePiORvD0F0a2Ju+ka2I5qpJojIxmuOQOebB
q3sSpvloB3YC4jRzEiJy6bKlafPvEfN/7nHoV/P2FAR2XdLVyYlDwCP1adOoP7xy09d4oKbwa1Fl
kOOEwijJ4/TeMHsHJbJ9Nu6cqjeihdfsULQmeESTtvplzrEaQqg+eD+Ya4obJoZ68ReHq8gBpfGX
oZ6mH2VTNd/KeuoT1NtW2Z1D4UvCEEYALo/prc8Hlt1Lp2uPdkeyr9dnbyU46EXZ4+BM9pCg/EOm
w1NnZAGdvyuP3Jb9RkhemT8djm3xXkxQ9XCPs+PyG0Pa7ODFqJsFGQYBDtEujgmV7de47GxMbLMF
MF8ZF9fCaTEwt+/ARnqEvK15sF2Rvc5Wd5aUsFvrTSk6bBhwJf7pJBO5mRCnnwD2LzpZf4GQuREq
M+Mv/cQbw6+UWWRIobL6MylnkIho4XZ2QYqbzy4/JqSWUZyUHvDI0zD4eItztyAY/6oSLix+vdas
dqxMpWRgkIuoQi/+KQEiSZbkmLpg7pe72El9k/x1GhLI1Ags7wfJZWA6ocnqw9I5gTJOWXfHvRer
xVNSE7Tje2zvxvqoLCAMnYecAOlavzZQIIiJPzIG0ZyN+TiHzwufTs8L4sMRQEI2rhmdarmdXXm0
5fyLg64vyEeIdpHcPjqq5Pt4MX9ed5+14KdNh5d7du04pI5Y0vOnFvrSOzzeOLulHc3PzbgO55mM
SSyQxMijomlQdmRlWeMTMy3DNrbcDaOtDENH9PTDlKix7pPIi9MfVhGHnBHgxIZyKwOw4iU6qCdX
PTcdnnIwgfKjmb0oZgdDo/wqeXcgJ3R9MlZ8Xqf9ILwo52p02LEBqQREQHzAWENRpNiM+MZudJH9
A/qNOvuHO0KH2+oSDGRRtR2UfOiCUqr8ZgSbZ6Bct7hltanCtjPJnoyZuzfTge7BLYoze9wXoQ0W
/t/Xx7tyOPkfTJAETiemBjtWg3qYhmQnrC2My9qC0HY/0WdAAJPUOQIW+hTPYgmGHHooRj5/KoeC
5fRfN42nGYhgF4shnsE6t8R+U1o+1KA27jFrS0E7KJqD7XZTW/FjwfKgKe680bidunpv51scMys9
6PiYFCe1OBlLflwKEFu4KiTMfcjicR/Pmy8JKxOsI2USHN/qmmf8KHPvsR67B8Co36+vnZUJ1lkz
ig5QX6f36DFBYf9cIZEc4588/FzrZ6N9CML5WA+xHDmFu4M+0nT9it1BP3uj9cu1G9gEz4P60HxG
eZ87vLCPoKKHHlbalcLY85znRWCPs6V2JYrdxrBKh/LozEn2KHhKyN5LRqiQTdYCKLzlxU3YQDoG
bxpFjk2tSPwEKj2h0XfOflR9smHotTk8//7hW2Pej/GY2vRYzChNNlE5qpzx+bqZV6KqLkniVo1V
16VDj0RYe3POAi/+hiKIQ2vIwGnePteJdn2cIfSWJtyiR3uwAkBovtrQOAvq3Hk0ajAJdCTdKlFY
G47mtEMG/Ae1MpQid1bzdSnVgCdZMYal1yW/xEKGQyXKfIP2ZsV/dZyDbTitbXBmHzlKJ/dpDDk7
6C/ZQcUoZFT7fmvDOAe0C+cRHfAAYbCct4ZBj7JDfewO1bFpHjguuKNw7p1rn4x18uBVveOzIua5
D2UlsaeuU79YWVztrs/h2mDPFv+wCBMzJfOZIupYzc5T57mH3FL7uGWHtp4+2YXm8qhoRakHjHfM
W/CvSNL/wsMg8VM5e7jobNXJX2TKwf6rM0nkmQuiVVRGH60Zsta+1abuLzqZkAFUST7juuQ64LmQ
ZN8t4xBSmrUvjcVo6jMrTT5VU4mP0C4XcqI1T3IDELrZHF5Al2PsxyGvQ8iSWN+vz9jqQDW3S7kr
UKgi4QyKHQgEvQpKd1YxHPLmsSuhC/EkpjHMR/GrbYuNbMfaMtE2ZYH7UlcbJqQnnPk5VcNXwrN9
OtQFikyajZ35HKMv+YPm5KqanHYAtOE4DebJK/MCZVoq83s7+Xvdcisd6Lg1C0Qj0lDDdGuRyEtu
J+c0sI1Dy0os11FrbK5iHoOH67ZWL6Ixw1Z8hn8Ay/p/8GrEG7IqwUfb43M7R8q874yb6/ZYmVQd
puaB2aAqjH667SuwqrIHFzJ5JoS+xmXYmNK1Hs4z8TG6xCkOKTXMQrPnZfndZ1kw978yM94ILf9U
Fy6sGVvfQwk4uh1DTLcliPE5Tx9b2v8SproB8RMOjm1g59mdPTfBMC8+tLB9xnCoKYHQAbpcgpmA
EH6QjgSDlxWUvQ3t42qHp6lwoXLDBv/EEy59oxYTWFJ1nGWNvLWKdP46tZ4TLqCZxHMwUnqpQKLI
me1iB0YesYcGgPljgVZjGOeujTBVqulelg0IVD1krn2ROmB3HEX5bjlimHcei1tUX4Ej/mD33Hu9
vjAurWbXxC31v9O2QJV4aWoLCk0WRP6yakLVXpqH1xu/5IXnxjU352XcZtxjxWmu3Dj0ZpEcgc7J
d/Wsio0dfKUL3dHLTMYyNxp8f7MEJG3D8+wOWzwCl/IIGIDu6w7UcWtwEWMAiwWlVxwNfXv2blmX
4HmNzj+zLo592+43kvRrg9F26MI12kllcxyBISGoJrkrxYvbbtGhX/LQ82DOv3/w0Nr2JlFWZXGi
6Ry49XPDcAyNUV9THj413TrEzygkCmRRqHdCuXRATRyoAUyfqp/XW19Zqbr/L81M5qnz5CmbizZ0
PBcoNYNhRq43v2YdzXULIyuKIYd8NjPfG/XXgwTqMLyn8bzR/trcWv+1vpMzQXkzQh8dpeSqN58y
132EfNTWA/CaeTRHbmCbpDe8OCKw/v3Sy2VnmMMWm8KadTRPRvEiTsk26GDr0oB09fiWlXYkKyM0
h+XbpyZAR/DhojgJ2wRSyFweevMryhgPU/7HyZ399fYvXSyw/HUMn20j0d54iRcttATyf87vlyL1
B5qHVpvt8DT/er2flYmgmhOP9cwyHDYh5KlcqGELx3oyByvb2MhXlpGe2ewyOsSZkPAxNodFDx7I
5g/F+en6t6/Z6NzrhxDR45XfYnlvnwxq+ebwG1V+9fijTr8W7hYBzKWngPM0nM32oYshcdzcMxDj
hI1srClYHwBC2z+YSER0IcvFfGd4NXR++7YfQrtaxMbY1uZFc3A+JyXanNCxizdhMj/GqtqY8rVJ
0Xy7GfmSN24fR+cMU6bq1E/SpPfLdEumbu3bNefGfjkhTQFN0LYq70bX+pkX80ZFwdq3a54NYGtt
Ly0QK3yykLOveyMEZfZfcKcYGxeKlR50rN5UgEB1ziSP4viL6UxBvjRhAqDNp5asDteDS7fFkA48
shrx65zvzdyXCpV4LgHUuGSf00JxdKBearHUGUZ0Aym4w+LlLwIcAr2SG/n9FcfTAXp4XiZmzuEV
zvKImjLmgtKnfrO97yWAdNcNtRLCdc0341zXZBMnjsaS7GPWp/vY7Pdu33/x4mLrwXmtE827xWhB
KplhrhXAfzy7y3gPAQfgAcGwfn0Ya6tJc+PSnGa7SwweTfFPRRqIYy9+WWzwXqz4ma74VpEejPoT
/IxZQ+eDgOzrRIc/1z/84ls8Ip8OyYtjOy9r8M9Erihvmr7KfW84UypNRlSp9oDAiNez/JSUyELW
7RbL+tqQNP/Ol6EBqV1tnyyrhhgKpsVJ6Nah42ISFmPSwXkMIplLDq33kwVVkEMPov2jcm31Wjp9
ukMJMSi3xrTfFy2vb3npkH1T2saesJH5rZdWBw/UhHvX4biCdS3IlCitql2dWBP02utN7okVG+gw
PwgNGDFhln3q2pkGcqjElzgn/Pf1iV1rXdvwVdw6cdMIL5K4eiQF91P1mReMs3nPbvZhs8x7cDyY
JptPo1X86Nz8VA89Lrat2NWbUOoVh9LV4cw8ZXwYcF4R6vug3mnVA2j0ct00K/enfyCuD9/vGeYS
JyYOpfb4s+vSEH/ZYK5IaL8fnXe59Y6xNgNaTCjEOHYOsrco7Ru/qnY+NbO1ERFWAppehwuYZVcl
s+1Bw6HDO6KpmmDOIWjoVDS5nyWqmjfi2soOoGu/JbmZQcS4sU+xOYGWuXzquboTnreXSh7VUu6v
z8jaeLRwQMCRMaMvbJcjuP36DNKZpVc5PoHMQ5w54fVeViZEB+lZhueg1BuDIa69x3vsAaRRGxOy
1vR5qX1YUqID1Ey2M4/yZkbxuC1laHpIjFz/8BVn0IuLEzC7zyPIZaMktx5o6T3QODuarNh9rvlz
tx8+3qBJ3BFXLaehNB+QBd1bNDsWij5fb37lbG2ebfaheWFatKsBRjyBL+TU5yZUgNo4MNt0V4gU
l33TBJe0im0/97ZylvT/OTn1pBeClI5sq5fJoc3SLCdJoChfKpK8t+5iH1FAUhymKUcpb16UJ7eQ
ybchy4EWUqz6Nhmdt4uRMOx8vNKCfdpunNcaykxHWi0GdqllnL97SZ8fC1F0D6Pjlk1Aso48AJI8
3y5yLILEiI0TY5UCdLvzbhjoZfaTWcSvNJ1GsEt22aEyWBtOicAtY6n4qwvI2j7nXXMbO6YRcYLq
TdtKEVNJye9rZO2OipkiDUw5Nu8EuV4S5P+w4XLswnquyhCcUeqxUUMP2RXXG9ogtW1yhtnLaBog
DzzxHs9IVWst97bi031M6+kP9xLyrkYujlOZkecRpCg8aGVSutBbBx4CyPP4pi0Je8R75XjTQH5l
p9yOfB1o3BysCqnMzIY82yJ679mZSZUFsevWc2CY3Eh2Wd+IHVdIoee0wvtnnJJT6kpkw3pIYwov
Rb0cZzyUnqXe4hqFZClMfSjiIXvOugoMlrOdW2FjU/FEQOASVJKFkP97aUn2p4QU8aE2u3cCpMt9
6ZSoC+7wegoNZH9WSCSXRt/cy4WLMAY5URanR5GkxxFFQUs5TUApZc0biMvVLm3GHITjlAYlbkth
WRbLnrXGT6MwjJ23iBaa1+KVGqiK9zr6vHhsB/ksyzcaMezTQv5x+u4v3nmXF9Nriht0uUSJaZr+
aPLiwHPrzpjHH05c8gCMJC/Wwk9itt9Mr1gOs3JvOwu7J2TLa3/KmzuAa4FXLA+M909zpiDnAFEt
REO8vxVV+b2ZOzuIO1xFE3Meg4U2KObz+vuJgUsO23J/wwiEOMhccPBD9GIMkPm1vqh6dqIJXFdB
X1pBp8wJPOQOOJtwB/JZVrBXIpRxAHLkYc5N5ztlTbOvl3II48IrT23jcT+HfvXZTmNge2UV1BMe
68qyk0HK6FCHskknJNfmYezD2YAo8JkLHvl8p572XIk0knNMDjV3Z8Ceu2ln49C8Q/HQfGMmixXG
aQeAUtyWR1MW7U0yN2faG9EdKZiowW0Qs6ccUhrvZCCT8gdlGYe+73BAE9S6ieMs9ruuEagkFW3/
zGeLh1VVeSenLvmOdlZ5V/BseuS1hwS4GAKjaDrk3LtQZfSN5AUNa5m/krbYGaSIREre5rkUgSyK
v8Ddmq+0JSg5NzlI9an7V4k6MkCUw2vUX3aQ3fPdiZd3STZHBU32uGf/EQzB1FrqV+hmjAHPy8Mo
FGBY1MQ3sniXt9WN2dTf7K6+6ycaqjQ+lGl7Xyt1Sis3clt+Z+fJc0q9H7ObvQym91ikCqqBUt00
qV3tGzUvu4mqG9r1KPNMxjsVI4FvNj/Mat7Ndf9CGLtdrOSrHKdDtrCQpkYKTaM6wvHN85Huux1i
cjPP4tbOyhMO/8eROseuAXSbsiTsnOJLkuCRlFhuECeg6TdS4xl1rnezso48Xp4JHR7Y4L5TUKaN
uROWFXkyU7WvWf5XTsZTRucbI6MPNjNeBLXngJjx3dSzR2OJ9zFJHkcCUj3J8E6Px/q7itOoKOsb
kQjUqiQ3oooP3aJQcI544+MoBYFbF2CSJv6d18X3hBRv2cDvi6V8xPreLRL/RVioDMxeM6QeIdTn
Io6D8BabDBZ3Fe+rqb0fS+u3w3poWjALeeZ0j0JIUIOYYANgrI+BZXcHnw8qCYfCC00lfzbmfGvY
852ou4hmfQmh1DmADV4tntzhNJwhQ8EeZ8MJq6X6YkDG3K+L7ourjLfKMb6SprmbOaJiQSGH6HyP
m/o+d6BxYQ/8T2Wpl3wmr42FQ5ttY92yge8a0T1CPPJL4qg9ji23wpHmrk/IN4PnXkAVKAxaw9mn
3AszT91woz/VSR92U/3MK3bIHVzhDMO9AUvp0aqN+8HMHq2l+eJ4S+nXpvwFOb46mNz23gBsIzXV
F1HxzG+a+bGU/SPJvadi/pHyc+lByx9lTfap1dxMeXmL6qL7okpuXW8OkhSjUBVqiXnivlV2e+eU
/C1N6B2XYFFeEKb6epG+KuwvHp4/A+Hy3wyysJJZ9zUUEULBnRezHf/Os/uaIHJklVsEgsffPLu5
zbmMfdeWD8Lmz9AigN5M/SJrVHv9IyWS7Skj4wPER99Sgzx6Ld8vHtYw/z+OrmtJUlwLfhEReMEr
pny1mTbT3S/EuBVCSMggQHz9zb5vGxu7XVUgc05mnszuw8r5tgv+iPqYVn0oYZMS/gN/9ZSv8p7s
8qxxA1f9JludqkOIbwYeTFZ+No9dvJw2GiLdj93LzP8EtBLXJSuOChQ6blD2xy0a/tnyQXTLeIt7
iWNiAoQe+Yw8ZAmZL3nW60PaJ8vVJrs+5LQLazg7Qnir32cGkAmBhA9RHyNYbFLXmOHD0vHnUnKN
kJVybmJunzNsH2+5bOVvteTJc8EirH4+xKcVkpeDlVl52gh5EFDDVYAHaOPH4T3aF3eb+exPniMZ
b5iB+oncD7gFiKqXBJP2S5o76P38HYlNL5lPfZXI8F8usPJC6pHjI9hYZSR+hHIBZgP0FIH/qRJo
Ys04+Mqu5pLFWNDl0MzZUK9i/rnk6tKlPK12lYUVUQZabZIdIeSSGLXDgw7G4dgP+3OwbHvNwvl9
D+UFg1uPaGNegyT56f3w6vx69WRuU8Ex4MNwt4nPTE4DPlJ8wP/qaSfBLUsmdmSLuk87gUnn3NNm
KBmaw2i4Z1S3gyOsSnJ33FLUsDvMyDnI2NXKU5kV/4jOGpzr8SGJU7D7iiOjNOyvDJ8cqf2soWJn
PGr5DKO+eAjDugSiieFWWxVLf047ibyCHQ8zS36kkrQmCP6h2AOe7vWb4uyjpPsrTeCA6sKMYHn5
uQpE9pQScaKJvpUaJ642KP2KYbgh+HJvZcnWC+ouXOzDG1/9k9nJRYzivG7szbJC1lBxP+RYDHSL
Dgymhdik+mvazRvxy3GPxtOig0+1qgY1C+rARNK24MpdIqJPibbHHuG2QJlPI83vCYUTVlYa+Fuv
1zgqX7lbnhdkFRwGyHZbAGXsO6eIVK5PDp3drlM4vplBXwY5+3Pfq+5rXIP1ryms/FSGHpxD+LLX
SG2Al+IDH8qjzPJDJ+gVsfQ/t6mDG5bmXb0TbE4jy73mOTkR6thrb0NxLlSPcaty7Q6RkknrswIn
RjlkD1CvTFWGmK5qDJEFMsSWwNuwRGppWly4jV6CLYvOWuYprJFI/ESpNU+RGva6i9P9Kgas+QVR
uw2z4VaPPQ3rbtUB5jLjP1FYuNM2Iih2TJDQkTnb1wiTfu9CTapC2c84S9G0ixgqXTM2A0L7mo0F
cx1P2Ovj0MkmMjMqmADLKx12XKFqfAjT7hQmYPn7KS+r0YIsT5hRFVffuebTJwh90xa9+dXR4l+4
xBsemRdtIYO9mue4qIpuxeEfIgKWaFprsj2bHkdd2rufWcLfMdJ9g9G+xgjxwCqX9E+I+1kPAoMf
2NgLualwx8pS+WdQilfpl7FGd1BW/Zg/JRFLrh2Nkg+0O7BriRQ/RgvgXO8w5jHKt34aAFimAOMi
TT+dsi1Xy3kYba0B60Rkv+yubzGvdcqL/VaKsg053jXmSyrUeu2uxgaYbUUcULUVey3HyIkAoit3
2yQ0qZcgxZi++G+NdtnOk7tkizrm3r9n634s4/VnltO5LgL/Niz5rXTJwU35A4zO7o7vNY7+Y9lH
d1KwNyK6rEG9dy0SA+PRDL/Gj9MxlrprVodDrhDwV9I9sm1NHv6cu95W2XcBw+fxFOWQWyVjEFaQ
UrZ9vz+uu+UVx/upNaaFqmhdfrIOwVDJ+Cte4cfdrb51CIr5nPZ8qibNhmZdh/yw7YY0Ub7k544v
6b/N9kG19yk9Kx3MJ99F05HYbT77gJLG2MJeESyJuzfTXD6FGLn5t4VpP9Ye7+hQiDA/IC2DvkHb
nG3NGjh0hsqZU1DM+tYRYa4LD0QzT3JGB1buR5hqkwYlPDyxPH60whlYr0UKSSsU30fUzdkLuN3p
AWmW7mizeDwREfhTEFIcssswNdpTcdr17I/RWua6dmzKm7IozevuRnoWkAK98M2LFzrzrYaae23G
wAVNYcepKaY4fMvg4f7Spatt805OH53eyTVfx2yv+3GNv0i0dnU/Q823Z8ivDYNocZVY5viMgFjz
SsJivsGlILzDjzOE3tUo7K95qhW8I+4MIQzNMuv1nrgcxFXEk1eN8v4BlY46aG/2T3RX+SNuHWBF
i17Ce7Sw/VK4Xdc2dr5abBjXaKftaU7Af6GelU2GSfxqH+MCPEwaf0PpZdZC3QTFFyfli8PzSje6
XZzEe6UBNy9wJhVxjQhrzqHGneebBi3xyMYpOg1ymG5zMUv0SMUMRT0W0RPKCtpXLip8HcV9f4ZW
Y35CAlRy7iO2lhUbY/Ya9Nj3DN3SFb0ZGjxlyd2HvV1qigw928qMorNauqRlOROXYcm6BgIdfoSo
FgdorNbLiDyHhm5ZV5uuBAJhyXjMgzg/YLKnOMElYTkghMG+s46Zlpd6ecU0yK9sQg5hsbLgxQoh
62Az5dNCiL+hot4hGcMIjYUddZMVW/rDE9a/AZUfofuEtg/ndlclHrEItFD0AV5Ka6uJhqgJ00RV
EYviB+aW3Qud5hj1E6J5ExgiXle6sd+jSwKY/Cl1jITkE+xgClj5Y9flT2WYgCoZ6IqihFCFP9dP
ce22ntVOxnmVEjyG7Tv/D+dqLy0GltagFlAWVxCMRC8YNMg+ULqJFHvAoSzo1fSRJVbce5wTdvcx
tm/3WGbd40bobwhr3xmlvC1j/tULuR7yCUKtcFUP4yDekpUc4yWqd7bVeCunVeZxDQNtDDKVQj4G
doWga4u+EYx0bbIBiy3JyElm268Iy6oKZnInwayPuXTReVLmHo5Ji2HHDPlVpsAg6pihVEnWX7lh
eEy++E7/yKcHGZC4jikmFGM74EYM1Vwp42ozha8TK3/tAjkhYEBpC93PDFzEmIqvYKmBqWy4J4eP
chkNhKbrxRX+l+HYmb5svV0nRJYDctnM/lTKbT2l1v4BK9JXk9nywwIjVtwQ40Mfbl8sRjeH1rDu
rMA+cTOrB0zfYByK7bUvgk+x+LUalmmpGVke4pDODevMM6xZTqGIooZFMa9S0T3StG9mDAfMOGXt
SF5R3l07mzQU1UONmu1NcviEyS35Bnu7L5uwA6YWD9kIFfKy/jQueA0d//R2R6ekMgBvDDK1k5Xh
R06nxur8qmHrtfcbqWTaPeY5FIMkQXGzz/vN5ckHdGu/OPEnvbPrpvlzTtbn0aNbV8F3Ma67n6nJ
ELewIWKhM3tVhG55hQXm+mjQl9B6lBjVpvsq26TQKYAfeQ9ocUcYUnEY80E+gLn5iy4k+D13dm3k
MPIb5gT3Gg478rCWPnzG/acvQbYu8EnLyaMaJ3diU4+tjd9aBTIu64x1yzNi2PMGx/6fJdqOLljh
YIbyBLnf+9bXdgoPQyD+rTJ8zsP8mIU5r6TbUWvnw91AKt4oVmLWvv8ZLuMDsIiL381pS/RW+cWJ
Ngujf2s4HtONHbziT0wVewtDcl+PjD5EaS8alG93+OWaeon0Geoc0SSpANi4AKsdzVxWBc+6qnOA
aBM5RceIwgwa7cjNohJpF4kbeh/QOEd6zA8a2Ug10wUme/slrnOGEibeg2g/lIma3nwn0juZKGmR
rfxuiS+rrSB3Q4ovyrDfE/jnVQvk+89Ibyd1yhlYAPhZVlbZEPqq9ctMGFuc8u4A7KkV4XAOB/Vq
c/VLdfSXyMvf4QbkcDIRwCil3gOh/6RL391nZLrUaZaeMNVl60IVh2lKnwMZvJRIFajWVDwmnNZ7
KbHAciTLwPMQr8GdYoMToh8ta5UG7O7TDzeS07hSpNu4xSd/hwJkSJzmOXBBRvJK6bSoRMdxtmcI
e4CqBzHC1bKk0y1AK3dZNsSjYvfJ9wwenVdDRXdloQdQCVuen5IlS9OhsAH+MiN9wgn+gOtPnjCP
GLaFY9wBRlkwHhKuxbDU8DW0GIhzYZrVHUchMxQ9aqxBYVu4eDkIiPvfI8S37a1ACw6oqugnxAXu
2atLGSKhdxt3Dxko07Quaer/DGJ0n2IS5D8XZMOvsHTS1KTEsJpGvOhrxzt5yhfVNTIZ80erR42x
2SV9zRisf4B2jfclGYKGECS+JIvGel3MHNLqu2Ul1azD/XX3yukmXmLWRixgvu77XNPDFvKgQdGe
vm1xBhCTZf4/s65jkyZk++BOjy/JIgUs19CuPu7U9lFFWcBvU+D0G+oNYA4q7rA++lD8CpMpSoFd
Cf5nZ07VHsj7OdmMBhqS6MecDOYU2jX4J9Hu1yYTZVxNJKTneA3MMTLF9tUjCboKYZvWSoRGvYyw
0TgHJinmSscyXRokLKVA1bOMhCdORjc0LAsy/2AD2At3EFgZaH0H8xLk+uRQhL0DdtEMCiktjj5j
w6vEEHJYTQX6u9gWmGidzJjDKhIEFX5j2OSRCW5pb+MVrkQlN3WI+gtfaR67dwIq4RBJk2P6X+m5
muE1ICuh0u15M9wfF/io/7Oc6F/CKEx2JKiDmizqsavG2B9RmVJAmqYL6k2q4SomuApKK9COsG32
uFVSzeghGd3YxqYUmIgMk/3iWKavfIqy0wr715pYHSFZ3PCbwhX1e9oQhRf3U/pot2FrdSbl3c/9
fgog88arnYujGWfXSOUQN8dhVMFx1bUgwJcnL31ep2yKriFhuoblRHGMrS3vKUTzv1YorTUSGqRg
VeEDc8Ac+vSsC2R2pitZ8hrp5vx5LQ1uWM+lvmor4yetBexEcdxVo5bxVOVdPp+5I+YvCBB19s4E
Lyj09mMvUXCuQu5vqPELCCxY8MPrHlV8OdCtcbMoGrh10mMn+/Ay704e9Zhtr1i85Ye1Yf8DYivF
a4tvcODxRklFwyIaMdkL6Snw5OCDZoZ8LHuyNQzTEyCcbCxxjsarawMQxU+qG7a/sV4ZHmCvfqxF
UqL520gNy0tUd8zu3yOD8EyMMPtfu7UsPohCJvPOvL9EVOufSGEwf5T6ztuBIfiRdIj2ClWQNxKI
wmGd8v08oo/9HRL/PSBqvmccI9OfspUuNwy9pyeGTO86ZCGKRjTOxz7ZtttGuiCpioLFb1Ho1l+z
n+WvDgUM/slktB5yu7w4fNhx+c6EkrMBnDuOWfEz7U1/tEUEdCCU5alX5f4ToXb8EmgIyjmiVzFh
beACTipOoq07W5RkP6YE/FYDJQqTuDlUBJhniIa30Su1NGsSo9GxcTKirkmWau1LJU5jrGB8kJZB
/AHd9Voc1iwNrsakW8thejA23Wrp3zUY2GfYwYtIR3x+9XqeRkwBzb9jQfWhmIahzSwfD3aOdRXm
iNGYl+i7QizJ1+hXcIQ2UJ61VkYwMypytsyYhEL//dnDngDKklkCx8XE4kupmQKK9A2BjBz43FbC
h6TaTFBjrhTY/9AX7aYC1zdTKaNzBwsUrFD8boBSXTde0/G7EgQRVYGDCt7KItpqFy7kYrU2ok5W
qbHyxhJt05A8dgoHRI3hcjgIheu2434YiUsqusDXEaeevxdoIw9L6X4XUW4aYeCuhQe2VkGvA99k
nMAUaKIJSxr8m6oPCv7kFis+hmRNH8JxDq5Fvybf+yp+DLoRJcmMXLReiHWAmXomclSsAzjHIKA/
LKfQycwmbrGdXmEDh/XVxX836q97IT40AoobtgDfK5WeajNGRz5PT5sFBbQkp4wsN5rsAK4ZJm/Y
+rlswZELlFSdOOEghltIkbzu27QAT+APiLtwd676/ciBmiCIWD4HuhQNX8gHeLXWsuAKc+S12lPH
Gthny7ocp690s//SFAXz0vWYIOLl3njX/ecg3wYARA6FVKSNqURPn84DEFTEgngoEtDY5xmOWC4b
GcJhMhnHE/66reK4v4Vw/o3HGPkM2W7aIV+fuq0vcAwsW9Mj1ha2UeVWkWn/s0BsvYBkrrlfX7zC
6USD4HnI9YA3F38Vllwj4Ldo6wJAcVv4d8wX9AI9MC2xl18UPR9ajQ6HJ0McBLo7XBlT0NWeRj+V
gD//tKS8TvoeZbB+RyjgZe+DpKbggRrsxt/g3xA8VYLcEMVpiQdZ6QJ3AVWSVfvuLIRxHXr1ENPC
4WT+bLhCK2hUg8rgWAHsBU+nGZksVca75QRXqbeSTP0xTCGNyn16FpT/KOR8T2l8TzT9bWZEKUUR
ikN0+QiHd9cUtnQ9ckqsOYw0jE54wfRpx15+gtl9do6s86fcaHAYHqWSTuSzpX15c6hy2rgP+JH0
wGTTKH1iA2lsNIY1NZtpEHJ1SwVwrS6lkKsx/IU0L+FxEpF6Q0/ZIJv34MrdVOkeXuBgXWNed2yR
IzXVIKBzsJXWNiIAF5sJ+RedOZp55AOBNFs9iA4A4R4gWDWXS2PhGgApZ/536uPHbi7cNd+G8pVi
3LCFobiseDq/E4346xFqgmFkf3wZ5IcBVqhnDLFH1RA6ARJ90ufRBxgFD8CnSjEVjxhidee8XC67
JvDQmKj+h/+VV6VKoc5DN17hB7nWbniGOnXDIeKGwU1/zyrQ+ORgoyyoVe+zOkEIW4sr/TJuFmnj
e/jiCk7aIRvKuy0SILEZf6Quf5N+mE/htCVnKbefnQ5w0qreNSA/sga2bQpXPhBYFkdLHetwbTBs
MtcMZ28bbeo15iwELjB2UFfKqO1ZbBvZT7K1sZbNmIwFemRzJ/FSHji62GrrMOqEK6tJmShrPsGb
e4IHYAvmEiyHKrYKvPFt2CdQ1CFWZeziri6mzp4RAzhe52RyVR9BiTCkOznl/fClegQXgNs4qmSS
b1qR/pQLGoMgpVmjkNJSD6GM8eaQe7r26til3Vpvk/zU1KtqSXZf7aUCQ+nXrXXGARhSGRoGNv4J
mabgJ+1z0bOkxU6SL+UOKhA2Lr/xioLKkiICVhN+binU4ctMknpKpj95F6WNHgIEA9vxR8zdG7JW
Uowzpbr2PZmaXG1g73uHya/OAT3foIGhGa8dkMk2zRI8j52AykU18oZOiF/ToJv+oDW9Zbv82JGf
gp4TZrSZLIsnNYCPnnmrkiI4dVk6t0OpvvOIwfCDTd8x8wI2IOZb2W7F/lmoUNx2TK+daUzn3wFx
uHtIMcAavRzgBAz7ThaOeY1FLWtbbD9RfU/1Es8URXK24k62j9GEMWArp0c97D2AJeyrbu/B1kcq
O8bpfO9CpDvDkyjCdkKJK1REsHXDX6h/prsPuHtiaCdqG0HrAqjpXQTY4GkOl8OuWP8qspuHSQ7+
OIYAviZXwiih3/Ffkv+WjaaPC0VhhJjHBHUCQ1/uwU9pk4TgePCqlVVoD+ZlbrJ5MvUWAvTI0Fni
3Pk+IXKK9mwKl6OHzKXdifwtOpbXWDlfcUnm21xi7GwEFMoEF80QuP9IDJeTJcfCguEBOgB7Vma5
99houD303I44UEBWxfJdwrL5INKob/aZvvVLenexn+rdQn+fpem/NZfXPcXXw5j1azK7QzGKq5Sl
q8MOlz7gkzfRc1l7+M5WPMv+4FH8zkfs6KJAt82Y+KPkfuwor2FT9G+QOYBAHbyr3dhqFQtYvC3+
W0a+ZbNa2wRhckeeqodsGfGZML0MXPYc0u46rkLU46jYId+2uMlRD1ynSYBmibDJ08j/Bzui//pt
v+kdZVQqixnaAJXwrdIzi/6Bcp/Rm4fl0Fcx8gtfYUlFJdJ5s6jFX4gfp8wit0LOaOpFhwZ+RxEe
lDs9hjmNpgMm9HG1JhYaJ5wfZvNVOaBKawjfoxtqyunKnKOHHCz1az/BOofRiZysSfsjCUPa2jJF
ZDzv7S8Sx8st3CGSY9k4v3jEj170hEIMJVQHaTHXK7kY5gpVW12MX1vi0n+BM/PcYJwZuYXRigvd
a/v/EXhWW4X1jotwluiz578SeaZrjagX+oW9YQ5+HUX3MgDDB7I1sPE0b9n+NcsOBMOSWXeGeSoi
E5DJ446lguMuyNP5AN3Mn6HPyHWNM9EoF8Z3Morwlgsb/y0GLZ+Bc9m2yAdIfkwifoPTXU/OT1tr
eKHbfPbRKQKuc46HzsM3togaoGPlYU6nDm/YJsgsLDvyQQO9ncBK8npfJnpMp3k+ED/vx3VQyd/N
LPuFmaF/3APrjgAmMNw3s+Rzx13whxW+/88ZzK2beVXttgbxyW3FdGKBTF8QVG1hpiSA3EkoWqpS
Qxbd5W5DhRdZWgtL4PVd5HsAOq7TJ2nWBDQHVAAciXFMQwFB8I9dxthh/IbW8JuCAymZuLuCIn9v
2CY2wH+3oBg0LvumI8wekP4cf2qpuqWhsAapS6PhSDeo/QdY4nGAcdN3rk+gs/iYBMa45xDME6YI
lzSptJ1Em4Ye0jhhXOLhD6Vgfq0ZTCTp6GEW3/XBF5mkxuRPFvg71CxRLeayfykZ+DZu0/+gCp//
wyr1FdDjrRkp0JBOp2FVshg47rhOtfyeykuH/LsUWcJDUgj3kYuuh0WaXQ8zQLbXklN5IMgWxeXI
hnu5FPxlQ6ENOyqefqDrTk+DsawWGcyqxrUIblBjDkcIEGDW2U9NggszQQZ536jM+8ZD5fUI7CkA
2Z3l6WlZp/g91zk4SGtAL90hKCi/EfMN6ukMUIb4hnG0h1cO5qBHabvzUhKADHYf22zYliNNUChF
ACmaNebYOjPvyZl2a3lOhVV/ApPa1g8OB8UY6nfkfqvnOe7j85SW7j3d1u2JE0DoZIkgpe4MoEwO
KK32TqXHrBcTSv2lb3OlNQC3CYKh1eXLOcTFXnc6Gf46z+11SUJ4JEWRfRXF2jeI6bLt4Kf4NG3S
NNYtUVXu88kuE5zr80HUGXSkdTDKrYW0yL+gSoQQUREzn8zAgCR7SuoccMCD4rhgKg3Phf86IfrT
DnHThmQcyBSzJMSvYiJ+ys0WA3eg9FAiP+NW+A7xEjSYh9c8y91l6Zk5YjLAnrdlXmtGITFiiV4f
8n3Kj4nv4iODdd1LLDraLp6bNs9m2RqqzNdgaIRroRQPme/jFg3KeHAAgqsiWQbcPA6qOoiEKh0F
XROVYMvXQo+nku0TjKkB5DCclPfYo8vGVqdXCSDjkOIznyDsQu5GWKzVtOKac1NsVBPNZQ67LLZg
ahe+KM7029ccU12X25pVCihu0xcphmJNALiJZgsSMGkKk2rsUJTPexriWEOf8avQg7j1JWAcBbdg
iknmcIKSzwd1RKEeBvtjXLuVfYFBCoy6S/EdC8JLdt6x625S0+FHMqcpCplpv7IBwyYgF8aL5cw3
Zb+lj2hvLHh/g6gmVvDPEpqKKy+6vF7UDkh9nRmI7SxFEwKGaHdL/xsIEU7a3pv+Gc0zf9iEGMom
x6x73SPIuB3GbD1vgzM1Hjwe67rKI7A0KHk4d0eC8+paplN6cf2mjhkx05cQYBsj49dblEIRWZG5
Z48M2UltWGbzOebl9gbvnUQ1uRfinkMU9i/foM0EdwgDN7I+RkiHhRwQyDBEqxsHp5ceIEREuZ24
w4bGt4rHqOYbNCg+aYoUowcKDrYBCpGVyXroFM7xCOD2d5m7GXUoQ/5gv+2w5RwcdTc8D+VyxDKB
ExAqDfR9UImCBoytgaG7ad22XQikfjvlTcKXC+Ugq8e5Na64JCuwNR+DCt4vnec33Yf6GA7BtzJa
oFpVZ7okdaYL0WxD8gDPB30gYQCHG4bSjgj+jHk2VIMsf8IbetTCPcL1F1tvRaNDE1EhduuBq/Gp
X8M6CpYX3qvnbgfFoWZ4IqBTyYx6KAMzQ4rEYHYn6Ng44YoDG8oH4WNzJTjE2tXM7jyCK667oH8H
znnkjN25hkNCBx1ckvT3OBVRNYXdz2WdD2FSmGZbAWKBOGzjIbtDv0vPXTou1x1UYAnRG3jb5JSj
7oXOs1bp9FZkEOKsSRBdMJ1MDyFfIhwnJUf/yIs3BPGSH/mMkIRp2ofnbRPJ25x1IZzJF6//wtU7
umrIhtghcbCWQW+otg2gCcS/eD68eCJSZy2EilGFkg0uEDN19QzNcm3yghwUB69HA7QrzkJSuWHz
NFsi0WJnM1cNBHrkmBAyHmZF04tI5+Qcx4iUFKILjoMt14YivLkOR467UUDJAv8o3Yz6e+ysyIvt
tHT5VgPqSA+D3tTNDFC5Jmhmbl6LFXcuTwDJDvw1nv2XynrgVt/qOejV87cuceqlyOLtQe/QIZgJ
k1MM5fsFhmj+ApcOqCgBfLdRhMJ7EVn6CYbawZ2LuGMckPE3WHV7Jdk3qgJTUFNjvAYWUFC4AT9M
/cECPntMC4sfg54Q86hF+pYOqmg1+usIzKh3x52NOeqjdAfzmo997Vm8HIHvoeTMt3g/weRkgqwS
PRKy/LRZnkdML/wtvY6eBxYZMMq5uDEXQ3ySL/zXyDbyQ0yxu5alGDHHhtD5Jp6oSCoG21KUfEUw
kkoYmza5odiLRO7BXYd0ulCHCDXkQQgwM/SO1BecClPmL3kPOppF4r+4g6NHx4X9BfsuaFZ38R5H
oLZBkT6VBYeZgQXxUZTLfk+GDGeFzJU5GAiecfg7OMSny3QJGKikatv99gOoFz96tsNEQHsJxdIE
FA3C/2btcNiOEoScLbfiEZfd9zBpnE53ydAV2JhjVFaXwDUW72rWfwdwo9uKm36agweJRLx/Be5s
aIBcd0zVqM5Jaoe8cpDY1NhL7MGMhTxAbAxXkmLuvubeXjFtmx+B45cMY5/D+gad5vA3jnfkubAZ
IwI7+F+eOHrpJfnP9PYHvttwYqn8YuUkgPmO5c1jpTzCEyXHY0ggc2kCPP8/zBH/DuDpiaVkvYgS
lvaLddNpN4G+FDsX5zAv0C/1BUXpl7oWk7lju/F1O/iup6dhX+Cktkq4Z+bleN4LRyuog5Nv2/0e
1zgEvHFM+1ccMBq6AK9hQ0bhuTPjy6J91i0CXdQ7bCXDdo389j/OzmM3ciVZwy90CTDpuS2rqpK3
rd4Qbem9z6e/H3ulwxGrAC0GMyOcQxbTREZG/AaxUis/KOPwaneuuUu5L+xzQ0vWIC2fKdYDtndI
bV1VTW9TzGauaZ55D4DAu7syHrK/owaaK44aa92Xst9UtunssywnYASQTTLS0rVVp0B1MHMC3F/0
ez0cjbVU+3Hq2VtPShtCzHahIecmzX6EqzEOiLhu54W2quMxvs1jfBKbui7XZteaFDoNnbqDLOm3
D6FxN/iVzb08C7c9XJLpcuv+KsPSpvwd/yGdJamoNLM6DPgIXht1ASiBOswTDUHgokWVbcAmpVeK
0VorpeuhjJtpcG8n0llHQ2WvOwpor1XgtI92ZahXqnCim+IXdWJrpxXsCqeiCmJNUtcVHcZHs/WH
VVMUJ7Oic5vVY0I0oLev6AEtDbUeNo1t8lNLRFj6HPRWLNIbYYzNUxP1AAOKXjz6U6ZuRuCt1JSt
bo7iBXDgLtfKR0XW72EwPliZ/VCkFsTngdpFkhxjkNNCFi/l5OxG3ei2RtL4ZEs9vxosVd1mwqB5
NDVjuX6IrVW7R70W92bbC0pb3t++dHcpw7RqfRaUrU4lzkbfs/geEyV4NpOIthENvy4Oc8IuSX9b
6+aND1902xiAAa007G70gVRHN+RV5ijAHAvzilQw3dD1Da50q3nyuwF6m0o091JceGJ7eLYL/Y+f
Zk8djHd/nFgs9Ewkvb4p5NHIl82DJUxr0yZDcIXSu76hFYmoF2CbVREO1rZlswO70h58kNoitbZm
UqYrrdCijbSSd7XheAkVqiA2Hb7VGNI+8CP6VprGvmmfFPqVKy9qgl2ra8m2HCO6BJljbyhs6Suh
+z/KtmmpbRTB5G7qbcHn0gln25ati2yF7gxbXVcIIAVdhb5rKO6aHcVSEGTfUFxstkOIvC4l63cY
tOMJdHC67qqp5VYF2T6Lac/GtentOtP1KTXaIKUy6C3CmgzkNB94PqfYDYq+/ZVdA1Ao4WFdcUVA
rzrT7zmrASODMWAwnRsPKDtYU1+5bgMv3KW+A4idFuUqDOM3rWlKKhP6q1KHeOLU7dFztLcoBPVS
ivF3rTU/TBXiHmkutAMAPlsSGOtgFxkHuZZ2D5GdPnu59c2vQ2OV5x0gUs0+GJp/K5H2gjumBbfN
UGXbeChN2vpMgxlAnrT66SyZUjK/RlvPioBMVmRBxyJolBWYhL9eYrDywCtuQHlKcofIQ7YbfG0f
h7deFFCRb8BvqRiArmmaq+sAoBi4iBARqaF6yAz/Cd2hW0Uxvwdt+CBjY2IUedda4VXkBxS7SwEU
dGISmTAerp3GtO/I728LQ1nnVvxNxuU7MamkyFQZu9wb6usQSS7y+f6xTcB/Ir87XGm66pOr68Md
K/IdFf1tMFrPdSDBkFjPemXeupK4wQYFDxqPp2rMDo1vHcBtPCFsdQ2YhJ+DHcUa9S8qu0MdbeIh
egecdgW+EWOW3sw2edDdRnVJf4CUYYevG0XUsD9IXWrACQbAbnHFhYfaqqYU5rphFumv5Fy+nWpb
6cOvcvDopqhD8J19Wu9Rh/kLEhxDCud1nOT2XDW4Uwyz3wF4iVYa17pVqhsvLIQXx2KZJerwJOhZ
eXZAB7m2HpVc4gglvC0tjY2FcfEqEU67Ya43vWu+Vmp24zUAoYucn+iJJNjBC2PN29mfqb+3LmNf
8qE+56J3Z7Qoe/Z9E61dLXjqffXoC2sfoAxqacqL1gDdRxDfAoxgUBRb2zL9USjBtpfGlnszgS2G
o9Pk9ksw6XokDge2B1AH6D7/r3TuUphqAGsG8oqkuLeEfe/BSxgbdae26ivD0q8jYX5zB38fuPUV
zCxUz40DCEjigDp+y3HMpPtZNOtO+g5JvHdTtS43Gpnvc5p7R1rLpB01QGC0IYH5lckLTUrqs8ND
XYXfpRWP6w6SDhs/+au2IA9QQqQ2WSaveR7f0YCGAqpTjfTLGhZOEhzZ5r8r0e0HMUwHOiBlDjko
QJa/QcfaWyeAUbeRZtEEL7lUF9h/WLUm1g5QZ8x9SXKTUa/WgAocYHMDVe82VW6iqODsjJksw7kD
lN9QNLPeqg6AGxK23Y2q5MOd15v0ZIK23tpGrRwCR6PEkLoqaJG22WVpQ8BJHfcnGBlxFXoNmKsS
lL49pseuZ4xr1y620tXelDKiKOy1+dEd6V/GlHYPaUE9Roy63NWhSjuvKP9YIu2NVeom3p0iQ/a7
T02j1hOQ0aRtDVu+NZW7uqK8JqKhuYFf8dinEf1alz4gwK/XKNXy7xVNrgOd8OxYeeJ7WMFgbKSn
bRzuJistLYctABTxu0Wt0aEaTrFhKNVyR0X9LdLjXU3C1xTyRhbcOkrgR5o9PugDyj2usTEUFpgq
q3JFwe95VMTOAeC0H/sax18rUq8zOZpHKchIsQXA3MqiY0L1UF9n3thuBYhfraj3wLCeSjs/lOn4
kGT0DWuPvE4f4LGFSnubCv2ocFHaAir8UykQNl3ff24r46emUAqMG5hFrT2MOy0mmqhK8x7gabDR
6JGvg6pEDagIo7XlQPIMzPoH0kYUekPqrrXn6nuhZnTZh2dK8ljp2cQKWkOkcQOt6gLk246yw6YN
ZL/GTjTeVCibXkOs8IHu+sXRzfQDvaYRfoU/rB2pWfuGptROgeAQeuIOV4WfQjq0PG1JuqZWCnUT
QHZuEYi/QdFPZW+or77b++si8qutP8CXhSNOWa2lquzTp1wbqgD3iXzVQx/yP9p6H2ft/ZgM1n0P
s2eVBoa6xt3Z33QA8vcuRIPn3GixalQjC1FtvVqZmnKN8shhJKNRrF7bjAPUNasEBW+X3p6c+zbv
QmMbW/Im14cHlbovTpz1NyfpcGcMDsHoTgCqgws0efCSreVHpyI3/I1KE4sgpoBScKxnYuVj4hqP
gZqbR+YkWxW6/qfVzG9jUUYbyut3g9BfcWNtdrRj/ma+JIlN2deA78M8f+KGdR8jf453SrXKCYmr
fGx3fhWT5VAsX2lR0zE51TvcOOagADzlxGKtCi6TUpX3UZxTOSnCa64UN02FknltaAcgO3/tvqce
k/+hqwoov+M4K8PqKXCbYpXm5MmiD68A/DWrOjVPatv9prQ+EYN8g8KL/2grdO7tYnjxOz41yveI
hdxYJis2RiNdV26k5bzbNS1p4ZjUcGpl5bdgUn1FvY7U4SFDi2Glavn12A5HJe4yOtIU4oXtHsOA
9ChTaMj0Hr7VeaOuY9X+LcL2PZtmUPPoTkFN1kbjIUwAm/VacyXYJOtKKk9art41tngGkPKMfRPd
eDGCPm2OE0ByJfLyJKV2PcpxXfnhUS/i62zIBPQnG833eAPJ/UZYE8o/OYpAP44E38q3wQm0/Ukt
O0ppWQo2jVqSUSDvguLYU9TI3xAkn2sjh8mVDbetZ/2qLfcFJTfyfDe/9XEJWdueehMlPhUVe+LP
3Fa2Fm/G6dxKbdtfxzoddC2jGeW05jGWCnDKps9A34soNB9LoBI7FHP6KyWyxSrTrfrViu3irvAj
aF7gqgC++YDdRjvgRmSm2yEB8GzUoNQb8ICv9Dnqa8uKxJ3lqdlfpcpbpI9Ip6ErT68eCpFcJ9KO
7zVO/19KKstH0ZNsmUOq/K67ttv5RU+PL2WBGXlmbZXOo2HaZFSK6zi4aXV4zaqSQaW2YLQfutJs
DzU47p0d6mZKA95WdrKLwqOFP2S2pUadBfB+V/XtkE9UY/IVqtCIjtJym/DZ/q4rC30NKXC4rVWb
nm1kwNmSatVAj49Hk1eMf3FHJZcxRHrKo0Ic/6/ATtixArM9+fSy/mCDCaoVAALhNvoDIeg28twf
jYVJxXmphgW5D1X7r1RDbMdlYjupOI2pa61UN/jdq0a+DkH70cZ2VlwNX86/aUkwY6YdFsqIj2kl
b4J36Gftt6iHGH3+2QtqIupMTaSqhXB7TrRTWJDlAQUOEw52Gj2smHFvchW9IFvyuS6H8T+marpw
HL/XulPrPWXjdend9dEFAbRP3Rws1Zh7qg29jIUzOJMKU31S6nrXyQhMtq6twwR/qbA8UqddgajY
6y68pYAEO7gHn/bz/BgufdpMPgiJC1kViYmRZPpS2U+VSsnk99cePU3bBz2QQVcSHMLhXgZE+CqD
0Fb9gtDxpck33JmYiTegnK7HSK/6iXZM2N5lBIWveyjF4/mf//nqMtyZnEkBXTXt/dA/2eKPbv22
S3uNKkvWPZ9//Odb0JibrbVYlqvNUCYnWdKeb1uciNT2ytb8HSZFYL7VzFx/7U3af+cBuTK0cDCp
P43ZX5tCW0Nlw0PsPUm4HNdfUoY05h5sVl/lQp/0UUt4Wk1yQ6V75ebKhcn+PIoYc9O1cmzha/WN
C75p2KFZsTWM/sI8fC4SZfyPvVqfmfizmOjSxu2tHqW/sSY1gL0BPJJWy/kMVB8IpXbhSxZW1dxy
DaSZA3IdNzdLvIvyzoDXkdWvsq8vTPbCSDmz/UzBUoA+q9DQNKS8CayKGjn47x/nl9LS02db2m8A
KZKlOsfUc7eW0T240XBBfXjp0bP9PHSAn9xIumgQOmgzFFsls+MLg7IQ5JzpnR8iUV4aNJER9Tg6
HtcIoxMnU/PaLVnr8/lxWXrBTAKsKjPpID/XnvRWxSnc4YgrzTRdFZFzf/4Nn4srGXOPr8qFewZR
Oz154xiQSnrBE2zZ4JdF4W6vUsR4dCOrus9l4dzInIr5F9fr7PwGvFN30kKfzRmpkqqacosLBq3k
oOw2aX9x2YrpzP5fGSdG6L9TVPtVUwMu8I6DppBCxXvdy64VdUAXTn7zQd0KPXl183BbQYm4sCz+
Gfh98tK55xQoiExTuFefXHvQb8O6L16azqy4noOjWeWyT44eTYUrj7Lfc4h62S7xFAC6UM/XSZtj
qMK1aKVYQ7/NgH/fmbGCOIxwoQyTLhQbFfU8VOCdvn+HfqHt4iKiwUtxn9K93QwCWPOoPIOel9eF
K6pbB5A7wKjKP5ERU0dooHxjNTnsDNhWt5r0xqe0z+N67ZLy7gOQUVuj7d+aMdaeurYHsW6qpJA9
ZnbSKRU44b1DFXAoMlKHXJjBNagAyiBmH2/bBkr8MCjusaau/pOGgQFUWzfFdSF9oJo6N35fMd4d
A0SpmwbVm9mq1tGV2tR8TuxtHtTGCiiPuk1rdTy4Yx8eej3HeCMB5pHbICTRG/GvpPDhUIi+OMBs
UK4UPccMbbDbYuvomXVtWHoD3NqAKMYOujYSH9JcyKpLV+TmjEcKzHpvUPra+Uas3Tiob9Sb85tq
YdvORZkDfHpQAoE5KF0wX1TgoeH5j5La7u78CxYO+bkaMxDVVKvUThLtk8eRvnVNCcx4iRXrl6Vx
7T//loUzZe5spusq2WnHTKJvS5kgWevJH5V8KxYv51+wEJvnrmad6ndOid7VkYY63mlBOD4FCPVf
iPxLP392qLR5WLkoDxD5u7exQGkB+ZWu+KnF387/+oVZnnuUKUpRIKom5MkU7b2Uwz6BsbUaNevh
a8+fnS5uhVKNM/D7UydFMUhuJ3wvLJ2vPX12tNQ5YmyIKKAumb7VKHZU6WtgXHi2+CeO/1kE1P4b
dgGhqlGiAQuUBc1LkertXd+NOxfsPCI8aQfwx9Umx88BPv0o3+Kua05Km3i7qh/1l1wa6V7qTfnT
xVVzG0/SFyk1gk0LKB6xKcvbR11XXXv+hBTI/NF6cPXcW8Gqq4+5o9OettBw6bE12VDFMQ4dN1Pu
yVXoXuVx3z0XaIJTiFbUB4AuGuVG1fpjEAhv1SJKd6KbgPhSeGs3z/V9GYt8I+XYnTINVm81KeHp
DYUZzIeKtYE7F7DbIbqxKZ7S2miGBIkp2Ny21ioTDM/bg6OHouTX0dHjqXv6OQPiGNZzEwnk+jLb
RTq6gEenae7GQJjzB7wpSSkyMoo94l3eN4060wnks/kivCS5wwAEoCPGBLdCV6srgcbBtaT8mADv
L/V9DvDhqZdEfuCaQLhhy4PKEcMbBS/jmxK71a3lB0m5gvWRXTnBGK8DgHR3ZeZSRhtLE+WMNn+0
kwa7g6KcPN0NQ2awSlXKHVLL9qDt5KMxhtVRK4VGHdbTjvaY/ISYhetlb4kC5QglvYrAfb5qjchv
rKxIUho6wIlBLCKV1QoE59ISSpkGWq32lGijaG4LuVdxAcWovburQVtM+JMU0FMFsxPNFnqSwBlM
I4y3YJ6pgisDOhR6JAq0kiL4kyN1H0/zcDszWT66SFoKdWEAtXV0D00L+mxsMZRvGrr4bpqLtdmG
qFhlnnrt5w6CBwrlGeEYwTUcqHqCTZYrqAtoP9st8CJZUH7FKP6SFu5C/jVXvofwFMcS2cKTEr8U
Wbau4ndfe9LU+1i9Fe3dGF7yOliItfoUxT7kqgL6me0hO3ga0cpcdSqa4nngv58PJtoUNT7Z73P9
+7w0Ac2aqAUbtCSvMmVMgWrbKGJVhjlCdVOt67gdskcvCawt8PNiZyplc1MAegYvAoPHsUE/+Xat
78ktvF+tAak3EwXMlzjNhz1F5OiaDriKv3AmlHWljMiZaEZdiS8edrOENHf9MfWRMjlawIs8W0Ea
KQBXiz6AfcEvbek8mqWipjuM5ggM7Gh0L1Hcr1ruDAnF9da78An/VHU/mYW5cWNimaVkmTtHYfbP
XS1+qIF+BfT6l6JW+Uqj6bspuuLgZOJvy6bchHZ44Zq+sLr+VaE+rC76V43hQSQ9IVCh0XeBGJna
8kI+vXDQzr0iwcmUo5IFzrEkD2kgRWT03pFkujBsS4+fXW0huTTwkTkJ2+Qthepnl7dad+nhi3My
y0JGqTR9ECM6lTvpXeiHd6Kimwjq6r3pQTgIo9yAX96WTQ4EJDo4pfe1KZk7SZoxoISamj6Suc1w
yJTCvxqoPV2Q9hcLM27NshPkQlMoTcI9eloRnHSti9/gogbPeTBVpIOAy1ybFNo6deCmQYxBqs+L
kkMlIAj7wHfegTV121wPvS95JpHe/zfAqWYiez2deiaY59G2WOWAdeKLpe2FQG3NMhpKv0HstRl6
6FHf4DI2DNs+ERwQI/imtBTGXjXH/lgrlXVs1LIuL6zOhagxd8XWDISO+tpxjpb2jKRVk0EScI6Z
1n/x+bOolI/1YCgDkGqhVm9OBY43CE5aGaHG2H9tZuZ+lKYvWqcHC3ak5bpxyoI7N/iZiYJ7/vRZ
GKK5D+WopfQwpWVjMKUU2brIy+6BYnf5o6ABCScDiNCFSLRw7zJnoaJ0rVrYCXUqZIlQjviW2tUq
C/jP5HOZfvFzZhGj1NpQ9tgqHb3uh4l0CEqvm7pBgpiL9PkBW6hNzj3QTTMZYMwK5NJF/tNAeLZ2
03KXFpzXsYHurmON6yjrLmibL8RXcxYpLKMFKpr4+kl2qA9WSrpVPJgKKVISF0Zs6Q2zrW+MsRPo
qDCcehA63TjsoGyDZHs+P1pLy0v7b2ABp0fDHDmPY4NCZZr/6J0fvnntRJcyj6VfP8s8Yh3CZE9L
44go8VUyggVHTmAvk/7+a79/tsOlEsQgtBh/S5H6llHvrh2kp1adH2Bhr0I3Pv+ehe+Ym9aNUQpq
R2hwBeIWOWakK6AgVMOlCvTS46fF/CHF6Mu6R8giYpIDhOCsbvjZOP63iAby+Z+/sLfnPpUWOomy
ijT3mCE2xjU1MpBd9n/k8o+dXsgA9WlBfpKgGbOtbQeWKdUYMSsrydVHR9edGx/W+ioC7nVttvid
B5Gtw1qHiIO8udXRvEGZJSC32gadMDc49sCEUhT1KooAYbeBnd6OLtZW9MGydaNBLRjT9sWpzBHN
S7gmnQKTPAh9ZdVlvrgyTRU5RKDlG7M1rA3A0Pi2hL53lYee+z1ufYpHYZ2q4Zd2Jq//76Qh4tFx
MajLkwMmzzQqOMHafkzl5vycfb41NXu2tDNuNE6vBOAkUaqC574aynZnSgrkF1tES8tu+vuHZReE
Mss1Z6KF2lyGQwuIhws9I4vi3flvWHrBLDzqlAZd2XnDyTf0cm+mkQCoXqJ4I0GefO0Vs/joVDU0
K0T5TlGtgeliLSGYXkpjf/7xSztnFiDjMezjDLubo2O72daUXXJlRfj/ZJDwED6VxSEhsfjicM1W
lJG0AzK4REvKzqugrEg1v00C0uc/ZeFkNGYLKkyTOqrtJjq55VWun8wiRoDV2/tIf3mDe6qi4cIR
vDDrc19Ap0UHGelOOl5BE6MbXj66Un9HHPiSkfPnW8P4F4I+rFs3LOBO5jXlNuPXWL8UAKaRzgzN
C/ZnS/cafTbpEi0u0YPBOBlp7/1EzzN9B4XlvyRWGqMinzsaLlaUBJ7UPkUI3HG2yDghahSp1sv5
uVr6wtlKSArOS81hCOFjrooOEZQbs//RykuuKdMG/CRY67O14FqwZHI4kUcg/acUsWPMCd/O//SF
HTM3jwubNktkbtrHfsJqQlYLg9ea0OuYXBEvmZgs9b7mJnK1MqRx1onxVCfxgzIid9w+2A7mG6iO
Rz5I5x0EeydxL+ydhSU9N5Pr1b5304abygCPEOQV+lzFH7sLfp8fs4Xp1qa/f1jQsUC/rCgYs3by
cprA4T6cPnlt2c/nX7A0KdN3fXiBFTq6zAufkz8y131y0pMnad3Bf4dH9Of8KxbCizaL9WFtpRmS
iyzZjAoDmHJqQciMt+F7pSaT8dIbotYXbl1L4zUL+tUInSNXcriyTgJLPsZB3it3woIP0iGFeP6D
luZ8FgWCQTFsDFqBSrm3XnLwjUe8FL726Nn21rSkimqdpN7XTA3CgDwUqIu3Rv/j/POnMf9ke/9z
u/4w3Vrgh1Hp014JCCTPMQwk/DS88kJ8XBiYuYVcjgV2UqqMvtJ6JwdWSKel3wD0Xyi/LEzu3Pst
6wNZQbscTxbydwerpxjaKgmNdD2Dkwzk74ufMe2VD4OUdza6bUCcT7lAMAeeskRQCIHHCyFj6TNm
e9oq6sFB+AIsPGwMNIZWhI9VKuIVOfH5WV56w2xTI4uJUaM+kL41NlyXZNWYAKLN58h9Pf+CpYme
bWlbZB56WxQfEsv+7jv9ax7ad9Ljpvu15892mLAL+k2aZR5LaTncno2bLMNNMCqiS6DNhY3w74T/
MMdpNghNrQrKVnn9DDL+aLrB1/bwv5Ppw6MVfMdQ0DayU516KyxzEBdBCzH79qWhmfux1antqzZg
3BPMSXXDpYUekJm4KIRF2v5rr5hdOkPoab40RHZy3FvXfEEhtja/Fn/U2dYaXa2SCLAUJ78rvRV0
T7miKP+1msvc8S2yky6oXDU7xfg0Zz8T2nHjhQW/UAhVZzsqT2kiyTCyWCbyTsdwWh3S57SkoaE6
xrYtkEztygBm//i1GDT3f0O93g+xDgNi76G44hYebGtXD7eRHlwAy2oLm3hu9oZfGpdrHJRPuM5E
OyPCQru0kxhNpDZ+hTjh/wVY/cetLHH0B5DwCADBgO06b5NDv0QMGOWVsbAohmPzdWv6hXPAwyXc
hLA+fqd+gXovkopQxdPx3hwhU6SOF69JXv1N3SXu8/nF+nms0+dYrrYsUV/MAvtY5AIBoLIoshu3
L13Kk0XxFo8oX37tRbOjuXY5OFFxwLJGBGsd3/oauVevpyQaf/FTZrm3FbMfmkKZ/N7wW4sgJoXa
0cGu245+fuUbjDlUPcGOodFHZ8TjNaE/0a4TvAN644epvZ1/wdKamg2SQKS6T9UEeacCebRCeMda
M5WN3prl9vwblhL8OVC9DqKkNUNjPGWV3SAGQE3CpJ6/K2u+KUQolTMVJzu3T8PJ8yTYCSgFF3bl
P6/Q/82f9DnILR6F1LNxsI+WjF9yQ3l2JjYwuL6rxJDeyvUsBFtNB0ms9jhiW6IL5bmpywux//ND
S59D56WWeKFrdeWphym4K2htblWvudRx/DzGQWn9b9pT13lhj2BoT7X1LcTtw8mDG1O/C+BiCDmi
Ppxvq/jCQvx8neju7BxAhrdDYFiHE2UFhwwucG12uDyNF06wpYGagsWHI9iq3EpCdDePoYU5k4Lo
+ESN/tIxo8/B8oGfu1UxtuPJxA8uhKo8+fxhnfK1OONO3/Tht1cFyjxj0TANqqZvygIBGbRB/E2C
e9YGwMDu/D5aiJv/A5m3IBFByGIGShU1Dohr8XVgvUGG2Jx/wdIUz3K4kqJtlqNTdvKzP3n3PcYa
Mwv/fu3ZszCDpoIbi5hYPJI6j1Tbh/6nivrq+adPC/6TTT4HyDu9OYBZjfNTW8Imj4XEHjRHem2F
sBnOKK7erNtI0R9S10svXG0WFuwcOC/A9oB0dYFJGDJ+xCan2EUqDPTzH7Sws+c4+SrPzL6pI+9Y
RB2EfJ3mO0fwe2HDpaT6HqCzcilzX/qQ2cZuIIFW0scKKpLjfVMEiDlGlJDPf8fCmnWmv3/YGgO1
lojCt4F2CgbUo3YdZMDpcO/wLkE6pp/5ydT/Azd/eAPiZW2RVGF+KhE/vUPObWuCTFvnOZo3dQgM
KrWSq/MfszRS098/vApRdkFclMWpMvRTUChHYRUXHr1wRurOrAwCgrKt4b7mp0r762FRH0A+L1N8
vXJ91dnUKMOpm2Q368x8O/81C7t9DptFxcHqYBmnJ0wqAxdhOfpJuiJVlPRkIR6+9pLZ4uJaHrt0
fzIUeZBKyb8HQb+uLsWUhfmwZ4vLTXqhKk5SAesw8Ukav5PzX1i3S4+eBu3DVOvwkVHnqOyjbv8a
1IdIeT0/HkvPnS0hOepBWpXcNGN0xgcUf9X6wnQu7AN7toBwHktxlU2sI6Sw72nlJ2iH4beLAAyU
1PAPEtq7r33C7JTIUwEj0+UwDZ3gtlc1H2FxNLm+9vDZMSGo01kxd8JT449/KqP862aXjs+FkDpv
wuWm7iStQt20cKurQgwnI1b2aQbFv9VvSUU3qBQhFzRe2NEL22sOcgMoq4cACugD2/Cp4ue81deI
+5wfpqWHT+fgh+WJ1aBMYp2Muom+29SjIsjlKtI4X3v6bNPW2qDYY+Gkp77Wt26GvpOO10jrc3v6
2gtmG7ewkixUkBQ6UsheDwLhf0TSrEvp2NLgTH//MDhYQJk9Mjr5yYnfegMFSOdbPV460BY28BxP
5gWjg8R7nZ+s0Q9Xnt6/QSnfnh+WhS08h4b5jRKl7K38pGjaN89CNxiJRZScWkSfs/Q05pdAtkuX
ojlKjOsVctfYeJ9CWSr3ZjKCeTZkne+toPX3A2Kdu6arKLEZTb5X06zdDPWkStU5yq/crduv5VD/
QHsfZgpkoTaa6Qikvsi+511wjV3WpZrtZ4NpuqYziyQ+D4c9byX4yjn5zh+j+NeYmSjou1oeb3G9
GE5SNP3+/NRNK3eehUxvmxUChni6vXi9fcCf/spqimsgrQ/IyWwx4r0Qd8XCF81vsoisqjIrGvuQ
4p/UrLzOCn+WLoKxvVVZDwUCEw8tMsvHyCyGhxTX+mjloHZ98lNjPAy5manoB9nxLuorVA3jyrrO
mgyrBRQvvnDPMt3/ISXjktq5wqq0Y4Buot8mG0e508r4cH6MP+WKT4+fHZ4+MHtntL3xOIzRLRBV
Cs5IAMt4m3kmwrEGXusVKozyRkMbR0MJq3d/qOC1z7/+s7AyvX12wLZx2IXAQqnvBMNkcLiWTIJf
NxcevzS7s5Bu54BPg8xAkMUr7asoyL2JL9fdqwU29CtNYFyB6VB3AeKzsF7nlCZ/SPxEt8wEMJfo
0EL0Sv92zDrzoAweCSdKphc+6/NRM+c52qAin4nSZXXMmqjdj5Web3wDgHdrI3D+lYkx5wQnxGIB
uAILPVoA+l34d0aI90vvIw6r06/52ktma09Fb2NMEOugi+++mr12SDy0gzvE6s4/f2lCZqtrTJq6
akyjPLZduPZSdNETY637d/IrDSAilD1L26raRtIt16sje6SULzJ1Ebi/VDlY+vWzYJsOiEy1PV4R
atXelbbRTUKUJ0z0cFwOkGg5P0bTVvgkyM4zOLNCMjPp++44YCDka99CGBb8V+O/o3+IMLN74T0L
a3aeurmoctUp/kbHnDQXO8oOZYq4iRFrKasL22JaNp98yvyo7z1HpADezYNdauE61JRsW2Dc94Vz
lbmeH+9G6ssk6caIazYR0vJV9aooAufCflv67bPJ7jrVVWqMB446phYbJancGxLG4EJk+vQmPP34
2VFqOE1n+11kH/Rq+F0NcKlAbNyiofezTbIf6iB3cdw9d9L9HSkYAZ9fWgtTPsd+oxIbm/oYZkdH
jbd16B+kHh1qcWnlLj1+FtxHK2hSHFwjNGBH627Ie/1vZwokhFXbuTBuS6+YzpUPuVSne5gIcRc4
BeYfWBqrMTj10fPXRmfa9h+enXcF8vC6UnBlktFW6o6gJlXFd5UFh+H8KxYW1RzrrfdukCO9V5zw
nbtDMWWfavEXECYsKGO2Xv0utZrGjyvMIDG2N9t1yZ3VTWPsHS7VHxd+/RyPF0fYl8W9KOHYovXX
YaiKX9h4YTcvzOwcg9e1o8jxrSlxnW4wvkYNZCOSqFgZaRJcSF+XXjFbn36cSSyeEdoqUXbDTPkQ
KtbJ7vNLmdu0dz8Jd3MiuK37ODx5NJHtFABOII+qfatwp3Si4T7rf/vu+Nd3utcsej2/mux/wiuf
vHGO5tcrA23oJgU2g1cUqZPauE855igws3KtvG8bE2sazcr3/JOqWMlhVFZjo0Fygyjqn9Kw0d6x
t9LbGwOrdkz3SCTrq9SdyAe+32XYZGmopaimhQOtZYmef0Uzb3MBwWeFfh4y4mEfdquurbKrGM4/
PX8sKe04tNEboxeZykZ/EkqYDwhkjhI+HwYXhUvB0kxlC8GqVW91zzAOPbK6kISyejdaFYQHoe+T
sjIf0tjDQqPVhjddNV2cWvTstnKj5jmm6YlNOekyJuOFO1miA0GLLTPfVGhlvtmw+rD1EiWcEP0O
QPkjnq0DfNPxsQaEte5CXdlibxLgeYtnyVC4iG3mvbMqvXzcQNf1rhgFDLsGzLXd4P85O4/lOLUt
gH4RVcAhHKYNdFaWlSaUZMvknPn6t9ojv76WVKWR6wY3+YQd1srbdR0CCp8HjGx1JJaNTHUAnIo0
1supS1WhV97Pi9zxzFLKrUKkvJizfdRn2W0s+3cTaoJrhvNlp9DWhkphgIiOoGMpCvbvyYMyTq3X
xE3tjrATN3oWvTiWHrC671kCBHKX5gFCqxHsYkFoAW5CX7pZbd0hmTuiXYADG5XTsdHtC7T0jStT
AEM26IY1TcC7ga/LG6Cb4TWEiVqoL8pJpFfMWMtsMBOjbsCjKk8kdFXafm5YyioCWrvW2/o+mcJf
fZX+dpryqJvWvZpoxUYiBe+H8Ec+zpvciJVVYqLeEsYkSKV3xyQwrVVQNypMVdQCBPnXS1cVe8jO
lFb2wbjcqzEQx9EMjoUohKtFNf7E3HeGFv6e09/rEPVk2uCUUHboUn+ZenyT42lFaJq19PuEitfD
2VktpgTmjVluMKsQhVqEXbDa5ic0XlQIlv6gNiG7X3ck/DdjVtxRa93TVAiUNFecyW3U/tlJyoSu
13JjIkVV1IRIRApWFgvsvO47a5uFzstopxciLeXJ//V0GmQNx3qJl/g5zEh+1QsJ3lIQ/7W7tvD6
iqbnQM8u80l7RH7xoObJvjNHn354BChOsLGMFtZoLyHLZsXiiryn/CBpLM/Wc5sMe71m4cfCA1Xy
ytIJPVpjonvmIF6Rfv3OcvPZHIXg5Q7fSJ9fVY4VAwhuLrquPAZ1fNHEEQ3LhbViH72riukAe+e2
jZ3Dkon3qcnedEzfO1HV1QoI4a1EopAZyZVuZL/g8z2bjnrkHrI4xCliRwbatUQsux6+tJMORHVD
Eph6ERzNqny1SvtSLLBdy7j8mYxS24Je5elJp9jmAtTgkAWP5Yl4BU63ATDT2cCdoR5WDtKBQt8n
6TLgXxSQTVOkH0Zlb9EM+EFvdr4S6m9qbt016QTeNrpoe+tSd8QxSILiZz6MKvjYnDShGH82cUF+
qs5rdHwgDUMK8ZxINGCJBcfSVIuEsbyn6hNnT5w8VxkvUhnTI7sEDZ1WJMRx7tmeM4gXGo3unR6z
HBn8IJGwn+0MlLLp+Ih3x11mQKlx4P7yZqMgwLQweWFu+rEcAbsnKNUl/f1K+ZgrhYCJhnJbGs4P
c3EWvtwgee2Rh7vZoqubYUgYW0vebsi2qa85qoRVrSEJ0kMfBtehNMfT1jjReSPaFD1z+NAbIM2X
wnofGv16zBDrGEGOQCuj29MMravZngxPSfPHKm8v+imPVgsllm412j/MyPhJcLvwoDvp7L1se60Z
uQ5SFVDsOGRA0cedGTWDvwS96hqWuYXCft+deOPNEjjXGtpUH8jxVTKPrypFzZ7TNILgLzjxblkU
TwvsPfixK4bAOzuhg0KYbbkycXIDGAee3YWZn+Zpj1hMh6AJ1xKuawVZHva8WHAWZEP3pCjNAxbS
29TqryuU46vCqRo3yZPEnfIWsk5S31t9bW5UW/yspvkhpFGAt5LCHj2WJ97AC5WRXmlUhmealbZq
GnnXCXwNbd8c4qg9CqO/AK56mxYlFFPg28FozejDjGejnx6LWXA7KqqLTNm7TqcB09Yz2v/4H3Ed
3c906BT1+AKJeWfQR77qFHzNTqw/Ay2AEzGPL0uoVX4wJq0/de2ww0fuza2114raDZfBh5O5b1Q4
vsEMTqpDJ7cqTeuKLskrBAa1a0UwQvGfXnU5P6+a6Q4hHHALicBuBufA1Jz51IQicgyL0ScI9i6d
qvL1oWxBrE6LZ8pwT8b+xTZrGtyn+DcTTrE68UIH7JMrQgqqS/8GmF2ZVObFXPWgHzpYsY3Ul009
9Qd6+dDaszFkssXYCGRbgaJqS/O0M+3XS5D+NqPEb3oQAwUBHerRYpeXHP9mezCFem/NNicz6Xsm
hmOBwxfST/k0I3ZY04qYukNgF77VmOVWnZXMNXVDAUef1hvcwYmrKEi5QCjVYB/RQyyK8tZl6uC3
7allcSLqbdRWtaqWKXSDqKvWwlRvihBnYF6iUHAK6yYoELI2auOxIAo3wJ8F7zXUIibq+MVYRuat
ZpxQqph3WZcDr7byicOlpxcDzS9l4F1/LSrVOCgdd7+0sXShBWOMgKqXJO3l0kwRr0U83U/DfKEA
9kYhjpd36fXfXRvcGiGG1CiuLtQRteKSl/icup1JJS8TbIe6LLDeYKZOO93Uqgv+O5msRdgYfG2L
BdHc0qAZwzPWNOZmve3XQFj0GwhzyRVU0dTXRzVwK6ssH/sGJxcTWOjVw36E0ZQbmVcoMbYnUNNe
h6WK7+FH3f3OcxiaNSKHoluwd1bbwUpu+pI9qN0C8QZjtR/TcEOTH5O5KGlFG8BR1TzSTvcWIrCZ
CO6p7nRTYMqwyn/1EgFLOl0WVe3X6rSBzKKt0HVQxIU+s+q7yziNPZzmAPiT+7A5Et/AmoDQWiks
dwmMQyXFptBKt660t8UottmibdouuRZtukdU7FdUDc8RGdZG8TV9PGZds0mMjhrrwF1q+WQQjSa1
9ZIKCl86ILrSntkC2aFHNQwXGc4Rxh5lQ2abyowhvIA0vw5l6GZK81iM1BmW4ZYFCorP4LpUIWbE
k1+W1nM8Wje5/EkVEozx+Bq7q2tPFdisJb0Ywv64UEeG5CkFXWLdlDiJ7JlpWfQU9hvWj77XHd/E
lGJhOdllGcyHsMJx7HizIl60hLNS4lawynyPQtycZsESVVcPcVytFEH7I+qIWjB7JZ36QrrTzZma
6BuLK72jyLxGWW2twzjfGnWAf9VmBWTWwwEYDexi8PFOsNxHKDrGtnWNvjhgel6ZQtxQrhmsTFky
IxkINJQctIfB9DvgwjCGR7N51Af1aJwQymhk/C7L1FUOSAtBQpDV+9LUyJjU5rpO6mxd1Y5NK7m+
m3pUoVatyk3fttrGabE2IIP8HWCTvcgtke3LIUV9m6AHTGwgmFq/rAe0w5YONGsZ6m2TBa0XLYMR
IrweUzfQFM0Puqn1IdbALh3WA9R4VA3Fa+qMu6HFORgn0PACePpGhM6y4851g7bvGe+rUMV1PmXP
o4AlHeT6q0B7Cpe38UokhO6pyY/hhhumG7W2noVfOoPbOKLZmXYY39DBTE0KeGk3Qq/ApM4gXAuj
AfFVlp4adcaqoq39tq2M8FmWY3tfixnosEkYO2+q7rVQivRKVXX5xntZ7irJJZGLCndRn1OvmxbJ
kYId9RgnUbIJHdkypC61WKVRJ7BWTlV440SsaCfw4WsziXi8jVWFYqsRIPaJOTbs00b8XitRkIfZ
9VNbvabVBNxSb4vkstXmYt3XOkBWprD4mGbq0l2nnV0OqIiaxfkiWPbPVBvRB/0s7torVqo0A7v3
Lljl/rhpgBh5+Q/rmaXsSphY1r4XANLPwhwBYH5WQQVhAoqE4sCk/5ZFCtqwz7fUH4R49bOw3NJ0
pyV+2ByGsfDHmQ964ijYqeMvqps/OMB5K4pGgaFsB2Io4CQxJla8aZL95jwwRSMktr+IvH4Q6vhP
SwpiaCsCrHdoGNroDFwtkY4q9+7zu/RBFudP7u6vSFneg6Ji0UIgJbjrwoTF53uZ3J4SHoVy+71D
nAXjIiKi/ehY9aFAZlHV9PpeK/Gjmt8T+foiGPfRPTr9+7+uwj59zmoJNIW+P79VqAhq3vPqi4rc
j378FEP7+8cRlCM/pwjdGeLHgGEdvr/5LObsy3rjf1V68MmdU34KNahBkdTBDstokwBj02DKCKNE
O4MUAbcxNutrU5WdXI1NnF6w9Rp26eiMt7NhSdjrdAXyWuQKyxNl8aXVF78MJCmrBvMBKwMLUXo7
foVD+vf9MM4LayH/WfjeI22f1515mpgFW97uJiiNbw0M7L3//4bHeGbySq/1/UjCslcejPB1Anz0
+dv477M3zbO8FU4oFA3JHOwTQKkeplbAZVYIi0A3vjfwmGcDKIXizHJFEYBlmTZaubzM+WS5uJR+
BhmKwc8v44NXxjwbPMdEDCZyiPZQGe8IQzcN0tY8mFc9e8MC/bQl0tWX1TsfDBLm2VAK9x5HlcEg
0QzufNGAOkdfNW3twf/8Yk5R23/EPs8JF6MVwzzGsLYXrMvz2uCJGF7W4RDSfw+ats3Hdv35kT6K
e5/FjeUShjFLEgQNgl13iUFIRt977Oeci1DNdTkZtNNkZXE91Cxb8sknCvu0TF8VJ3509mcfxtx2
5WgYAXXbzYMZ34/T78/vygffxB/a5F8j3NIOYRHgGGefl1xaDrKTNrlHWXn9+c9/8PoYp8v56+fn
VEylVQbNIcMQ5qRXUbp4uC/cVnsz7OCL2//RNZx/19rgdHbMvZn046g8UMlS9S+fn/9Ht/3sgy6M
qExgWNaHKLrWrKcvJ0ZN+9OU9o83X5ydddPXY9jXc7BLFUV/Upxc83XFUXZIn8NNWEWsKxoIZkmj
VychFlZk4hvdDnJbvlbHFouX5sxQJY0B9xib3pu0wbo0DtNyQNmWXOfUGawVLe08Gn1jf7BC+9lM
7f7SJJTkMmOoF1Epk9tJR29vDYJdW6qPe53ul3XTsZJXiuwKXZLmGfqA9w9c6obBM9q2s5O5SQ1E
1KJmNlnhgbR1PMCG9p476fyzX+x43TgtVMelO8lCu/qqymXlFRIPgJulS696ZHFIjFqDfq1Ab7sP
VFlrK9so5xcjmCyiJbKHzBxnxY5KJXsfT/X82uUGsthIqm8FcUVGiHJYB2Ky31UEmBuylVRM6VNR
bR27C7eO1WhrPdMRVxZUwLBxPoUkW0xgfVoulzBiCp+ocnMnO6f31Nmo3aXFi0SIrN30ljJdstuz
34x5btx66fp1TazHlwsC3sI6IWAWrNj3ClKpX4pF+CS1xvTCwX/+bMCz2kmlaKjqLmL1CEMm0DjT
LglXUaOj6+qb+jqq+QAaveh7zwa6ehnNscMN1pLbOSP20bYwWVe02CZXNq0zL22dWxe2mTUvtSCG
pjnpuHWcgX2sObZvi4yGnzoAuY2e4jCulym7nx1n9jQI0WzZrfpiKjvzOo2ixeX+5xvHGcWPKGvQ
nqonR5qJvmpjjgsu6hPkTvPSSsdt0NuBPykBEvlELm4rCfFJzanWtcJJ1EhVfohZWEjE4uAyKMLQ
bTQF1aF9inxSjPeEDDR29UaxH4DY6ViW+/hykqIpPTJew2Y0qB1HLtVfykFMm6ESxmoabXUzd6F+
6AptBqAO31+izdoiqCNFIyyDiDpTRfTaq6pzml3lU2UBrIjbVm6wFbIab7H91XHyUDiq/jAV/DVZ
9PeTHufXRpAU/DzaMWmSSMO5IC7SAl0k38XV0CSzJ+Muc5XmFM1WzLA+VlrDDq7JJ2/pyCAY8tpJ
+zfuQrcfqV4+vTtimwNnXY91rjyYejddlfZMa7FTBDAVqugHb2B0pORnSDBVKjm2nhi5CnLjNnXj
ltyuYeXmXTWNzmU8COPQhml4MCDj+B2qlBUUc2cFZ5vyVr0h/qNi/ut1UloJh3hICM8cJgv8OfE8
ZXwpZH9yg+v9Y1A7zm4GwsriPk7WMhjFY1e1zuUgiLgkeRxetWNRU/lHHsUKexa6vVVsCN9GR9Vi
WeQsU7KZ0rlcxYs20nhW2FdU8yYZkNgqf9CiULmzFYP6H5UgRbamcNkCS0wZsWj76UnBSweJpRGX
U6MNyO7KzKt5vQ6tQ95gIlS0BmUWuT3If0+2rJXg5qVEB+LWz4Ye06SGwNdNxyTelKPZbeZazn4/
0z0RRnn+WxQB3ZJOYO5xPyYMW5b0xgmJmp5OkZ9A+bsio6MTYGRtBPCy2mA2m30in43rFNq4MUSR
+blTx2vVPFGRA6n6NsRdpO+WuZttxFnLRD9LOIXKRtTt4iG2UjbTUqOq79TmTU+wLC16Pj+3TNHP
o0z6WyRWqWe3SXF0oBJfa2Oa7mNg8H6UaY8s6Ltr22mnTaAQcl4ZxUx2TYTxAW9atDK0IQC2S0hx
acgFB5n83aSzfNVivKJ2RcNhZLARtEXmbHTUvhgwDgZ5s0MjmuVqyoW1sU1N8aOeXC/5DbmJ6rbZ
KBNYPcmDhJBRPEandEZEZtjLlYEPOg8KWk+U6VdogEjmNHoUb7p97EEU4K6iouLHYszZK5UzKlFr
lRxKXZOawKWM0bmKd83S1DumonbLEiVE9kQcq141rSVvnSCV76VAFi4JXb6qJZXsRTYS1xYo7kOx
FDt8oeQDm0bb4Dpa6ByVKvCIsgaM3LbJ1lAqXHI4ExhWDNNVezPYjjmM/kBkxlPXDcm6rzq6Kkh/
+tXQDT/SKAgewLSUuyDiNiRNKtZmr7E5rPqSMYco9GC2lgc9L9lqsUgQXDKX1rD7XKjj2mYaEUxH
WYHDVm9DbzTihekQcXiaFkf0VtjPIu0qSfJiGw7EFOshAhHdAnSQyTyjHw9/6iLoPYCPlT+3jc4g
68QHWkD4m30/rjQWCtd8NzPZAiKwIqvyu7CfrVMG6LGR0ZOuSGSobZJvio4WA41HuWrQo3uTtmS/
mjkfN52KDzXJ7F/1CLhVZuWEQq+l3W6w6mPUcJJRguF1VlNzRfCZIbycelKNsXarl8ZPMrTXYVVv
ezJEK3OpsPqaFn9nmIZVI2d9J3Un3iiA6pGOD4VrnYrHZ1zjvt5g2pQkuDetOnRwrumzn/usuU2o
LF4boSqJflpI0dNpYT5wWj6ksPeqwtpMjq5eWA2jQizajTVX4tDb6Z0DafCyaR3FT3IL9WeK+sxk
lnBLpXsac/IE3dRdRwEpFky0ILmFvA+DvPIdKV6dIX9IymZj1MZbMVHpzhjGzCsweGPGfi9sq14Z
inxMUKyvhmghCdsN1irC6eznqe2sJ6ZqEjvdW9pFv8xhQu/6p7M31nU/DMRvWOk3tmPf6Yljb43M
3oUjcgNNZxZKA768nDNiPfNQNqrcEljVtqXDHXIcvQDYms1erZMVkSl9LhaBrx/QuR9rJQNsH0KY
a4K5pOKhXVwipuVqqR1SwEv7MnbzU9AgKOuYJH2rc5AaWfFVqFhPhIufp0E+Tnr1pGGu3AYm8u04
nxkC5yXGQ1er77XVYkoTFmpcRjGHoRer7OS8puhMfap0qrU9WNcxCggvMupbywqe0gi8nRGS1DOU
nsMxSq0p62jdZjTfHFPFCm3LX3Pfx2ygKmTGbXvl6DBhi2QgDW47v+gZYo1TIzQOGPtZ0I1cZTGN
JBa1eTVNBNSDtLZXso1NHGzmdZzH70MyFivFpmZlqifNa5bqEkty7wklGVyzkcQxZp3gURSXO74I
dhH0fm+0lA5zR4t+Z3PwWyahRXIRvDxnMqz6ZjklFXCxjsDYK8i19E8/GkN2ZxmsHCdVr3fmKVGh
azTh8cq9VoDyPcsellOy9jbS2swbSYG6NBB0p+qN93qRwsVSy0q3VLAnVtRWiMnp8R+Mhjc18A2i
cnioDHX0tZ7kcRKzZAEUWW8ZL1gLJ/pvM3aWPbXTz/kUqut0qhaCntNJmBw85KqE5T42kw/A/Mes
cuyeCN3KUjCPD/JUZauqozdYQeJp1D24GktBq9eRfdYUfFAxexFmU0+xvCQq7PQ2pwOfn2jk6yRI
huS4FptlujOE/aY0SBMN2yz9XmWRjC+GFE/DtDJl2rVGTnBfkdN0s9jpVhZcCnd0dGIK5aSgO13e
lCVHJzpqiK7NqmZ5Hf/OEICsagu2o66YHJ6SFx07mmsxkqyquZ18O8gh/ltOsqKo5JkUX+4qM1Pf
zHjjTy07CMAy5jrQ6vI9ip3QV3RTPTIGj1udiWNd4TX0nES/o5e79uJ+oS5b78Z3fE8sE+yW3Bgl
P+Y6hDd3P8bNsayqHgUDtSu0EywHlD+PMl4uwaZ29FUTSqt7odzldlTejUqq3CFAaxG5GcEKifCd
bSCNhtafU0SE7TjCQUvjqX4MTmmXtIzX1SjDFVWey1oEVrYmfM+198o2XkgcQbx7qykSxPHc3VWJ
ZfmGltwssNVO8bKLMGe5Q9xP34U2OblgGB7qTNMwag8v8TCTU+9bjb8bOAfq/hLXJCWGnu1yLAn7
o+pdkoXsAk23lOuEN0VBQxjRwpy4YPAmI9tiHiB3WYcJ8yE7JTzeyg+pF3d6GjHh9Hx/fdGU/tQX
5srKEdxaefvGMifbafZkr7Ixe6sqtIm5wooyUCPYzE2xjrvA2AqlCz1FlnfYLg7TMDke1R+FG5nj
TCySYpi5UY5xJANfSdQXUNTKumqmq7lNe1dBwcxHT8rVqbVw3bLUA+KBh3IspsSlto3Sqi6/wFe/
rAs8hL0Q0c5Eq+yGZtj7Rpv/cpYqcjvW826ZJjqjolashzCwPLYzSM8bhBVVlQ5uQTTYG4rFYAhi
2ld0FW1PgbRSEplxBPxEOwhO5qI+9qLJYiBBNEEPrnhSFt7kcDC5AB0Vj11Ah8bcipBW4iBnLcd+
2Ahep6C4XrqS0oDwtNwU8xXySN1V2m52DSVTVgCk4mt9MKlcs4Xchh1N0M5ovrR5DF3Hame3g1K3
qQZOKB8gjEQCH7HZ5rWb5b3czDa8Ec0QWBcU+zmMaoF0Nn/qyskh96wzHLBX7Snp2UxmjRq+oThP
q9iAtXkpXY0Y8MYucFxPtbygTMVaIZ2nlDR1yCBEDJppIdZ9XGUuuE86zmHWAQQzmhujbJ/toWmv
ihKGWhbnycYMCsON0jK/JmYxuIEos7tyMHrGPzA7Q0khjl5Pwq/yeQEkYMWbubIRhFC7t8n0sfep
G5v8Xs6IyOYGlHd7B5yKsdUsngMaubNOLgh4kZ/OrDl2tjo8jUt5JydyluPQqNd51WEWFxUvSaOA
p8yyyS/aRNmaRTXciohquqpVmCQlidcsYMmXGsQ9DCRGm7kk7wAVa3ymvlxdl2PMvMVqno8tTyjI
wPqEiavbCM2cVnMwr7t5hGCShL+Kfhz97vR4i6BLLxIqIh4Mik93FfuvkzW18scE1biTUcaT0hnm
GFbsmVn3MJYGvHTgqTfKWCXgGm1J+ly9m5cRHWrF4lukCtCIRiqrWJknWmiSZhXP9rCSFRNjES85
FfzpWzIlz5YQ/artNPvH0IzXoF87t5qE5vO1PeS9Ro5QJxgR4AFeZQmM1rgzgt04m4+LrAi2RSOO
WjvO140i9aM2qjZZxjryojJEvDzGQVhuM2kqxgq9DCnIKg6G1ZK3JNVh7mjsNQ3tLp46cT2KeTlm
1aRfJerYXVhRySTLDhZ9UaDbvHRqVxrRfhI00ng9ZpEf8WDHT6o1Iy0phmKdL1p8qTYY2IvK75IN
GJBHW634vjAsH8GqYKpGs7KRgm3LnCojgvEuvXJCvcKi2wZ4npfyoOldhhcoL9fJlFqbWJrlxolG
qmNV3fTBmGYeFfnNpUN9Kfu2zCDbPWdErcmXrDWgzV5vjYx0LCLWsjlNbKMEsTHEkb2p6lK/GTtV
kOlvC2IAVUiFw6InByUvxFXbBe26oQ4ejrgZ7DI1UF22yae5WOm8Ie/Sra0gS3GshW1MO+eHZK7S
RyVLgbeMcbG2IhL9gW00B4N33qvMMtrmuag25nzKoS/ZsDGciMBaElLUJqUxuDrNTx4TVO+lsVrd
ShhUJ2mxLB4mu4iJw8TLUWqZvFxYGvlhNaToNdtoj+fOuZXdjM07K2u2t2H5yPwzujQETYwGsO5e
Jz3TrkpsO1eBU4+UO+nxfigKmwK+sbVWXZvr21rE0PDMmjKm1B7qi6XIihujcEqv0KV1C05EO8bm
lK4w5piIcVoT/ZmiC/45wYrcnyTE4Orfk2Eu6U0nYGXJU7BlouTW5LP0Y9UBf+DESry2ukQ+B3Ew
bxjIc0rfCFYZlYxYhS3FfhZxRsUvAh/TzYcu8IzSSb6X6BNncd7QiHPdQbtwUKhrTRif+KOIf30e
RP4gPi3OEjZt3Gdqq4rqsMS3ZPPGEFlx/70AuzjLz/TLtETL6bft8qoSi6uEa3uvW6+APr7Imn0Q
Aj8Hq5ZwaDtjcOrDbConoM6FQfjvWzfmnKaqZfT1LZ1SHzTjOCu3uXopxy/u+UdnfUpI/JV4WBYU
hZMCwyVok+MSdI9SVZ4+P+sPUlbn1NS4rm1wPxgjhij+MYanflX9uq37DMWevi0pgzdy+a0uVfMP
Xe2vy5AU9AMdJQAwNSF7SXIbrWtTfPP5lZySR/9IQZyzU7F4m/PIDnifsLqYh9gjHuAJW6V6+e7z
I3zw6v+RG/11/nM5YMOIdGdPlilbhVQAoW+8wKr+81u//6eS5a/fp55WndKsF/uWLYwt4Lo3i1ul
4ns36JzjWOt65WDDBlEXUu7XmCO7LdXS/CGeAjSb5neLGM6+YrT3zNptae4LyhYNIsenMdjMvqoj
+eA5n1MdSfCJpJ6Fvq+DRzne2km7atW7OL35/CF88K2pZ5nVLEFV3MeTwcqOKsqgTrdJNz9//tsf
vEB/smd/PWBTm8vSwWe674DsNiMGdP5UMNR//vMfnfrpjv3188lCfVW6WMu+tvIrcgK3Ukn97/30
6Yr+/uk26Mbq1C1D/PXOqll7VV89z4/O+vTv//ppnJ65SRgZPxw0eBQHp2iX8uvz0/7oXTlLS040
ttizRut4S5VxlTy38aW0f/Xi9Xs/r///qau9yEJD5V2x85fWYLeivSNbWI3GV7VfH70wZ5Mt+E/s
qoOm7wuQYGTnCGy/if4rj/0H+exzPCBedzudg97YOxoNB1ZWvyz5cI8c8DAGZPdmldDy5zfq38/4
PyL7UFbBbEht2RfBaz5a7NC+Uhf8+wn/R2NPdhaXHNV/e1ULunUaET90cn240obR9PM4YFv0+SV8
dKCzZ23k2EqskmGnbX82+qVus6hnL/+VIe/fz+I/HvNuNia6h7EkarLzF4M6aONlmCqv6X/iivU+
v4aPDnI2MleaxlpcgZRJc9qqDe+ndjwoYlklmHEjPfhi+fmn+fK/M/F/1OatKPqhMVp7VykpzUfG
IPZRGExHrXWya7KT+k2UI35ctaTVt0VJT4Slx/ORytlRWw/zaFyp9oixNlK0LTgZjT6zwjmQGk49
Ij3T0Sys6a4I8/GyY+P3PlaZpNEJiuVlEZ5ydEFlVRei0se1jlzspLQbGpd9EZH9qUrl1gyS3g+7
zuDKdZOUYEHeaOirkO1DLHZNoUfDWsuGdOdkBrtIQvnBF8utD57AOV5O1cVEJ0NCe5G9bKxFrJfZ
2bQFlRBZtZot8a3OVUOeDv/XmJq2DakBfNmHsrpULEFClrTh8P75W/TBx3yOlpM4xwWp9uqA9BPW
d+W3TfXFNPPv8c44Z8qlJ1a8lSQ13R23p6a7kdaWYfrivfzox0/X89dNCYsyo0QjBgmqPCb95BkJ
wuf5W2s3Q57NNHZtNHQE0mir5UTLy3Rjn8q6lS9u+Uenfjb4LPPiVP2cLfuFhacMKncc7prxq1lG
+2Bsk2fTzNzOFH7IRe5i6r8hw1qEnpUsrNzcJldmpt3psorpqZ9mdVlpedD/ioUZMyPRF1uGUXlB
Xkp6VaolZCvCEh+48h2oFPQX6+xVDoeKPoyyVPeJFAcRjHeRE+4NPb///GX+4IO0Trfkr5cC38JY
2HTr7BFIHodIUvNvxrdsQiG5Tup7W3Xf+yTPdYsUr6ZOFBnqXiZF75c8TT9ylD0NrV9023/wjpwD
suY+GYrUVJa9iAbVm0IJmics6QhywEt9frP+9eVbqjh3DVZJHTmThXmuKOr1aEWHQH61Uvvop8+m
piwa4BoQMjkM2fCTTjZKM5v6G1M3p33OmDB6IvvxyM5wjmloUyi7KvvnOooyeDvGF8f4190/HeN8
2xCT0zUZEPet0dDAOyeaO0syh5VD+efnd/9fX+npEGdfAoITs+9V3djH2n1M8piWctdq71v51Xrw
owOcfQsOxcmBqCAZxqeevPBxaWJPm2/i7vrzC/hXrOF0Aad79/e3VqiLVgM2O+SJfiKDae267Kd+
rxrD9GvqFRC+sx3vspYygM+P+NFTOb1tfx1RYxjqjI4rsug6Lp3fqvMTl/I3n8fZkJ+GUla0xBl7
jG2NO0/p2lETf1BIGptjpXjfuwT9/y/BMkSfqNrJ7zBGNPGO4WVix8dCJR3/vQOcDf5VRBsvqGy0
IGW1htt2bCxna839+vOf/+DDPq+5TlN96SjiDvZjvVzSGul3ff3FcPTB0/0fZ1fSHCevRX8RVQIh
AdumZzzbsZNsqDiJGcQgZsGvf4es/Ok1TZW3vYCWdHUl7j2DDrf2KrC2eg/Em5hzCIujpoTrgiDj
yvouPV7b0nUi8xY9bvscmvYWFNYN6v7biDxdn5elp2u7OSKTTb0MAr2wCa2bDwg2lWj9Xn/2/Az9
Ao6NptsIji6UzOC+YJ8r+pjV6KAWfBeWP+vxF2iEL9ffsfT/598/bS200bLEUo4CGDo6dkP0MoK/
BtlnslIsXIgbHWwdp5DHL3piBi013+vJrQDmcb5wE5znR9u5ZZmGYDhLJ3Di7D6fKHCN0EJwI/Sm
rk/ORcW8+Q3Wf2dnNNwGHzsgh445GrgAdqhbw0aboQQ31+9wNm9ihaZeT43I3Bip7B8y7rIbNKnS
ew62/q42MyBXrv+bhbyu6/DQ0O3zKIdxlLL/lPYz7Tw4Vn1MxpqE0FK4aWf3aErikAiMWbDU4Fr+
OENUYGfkuznbNFb2tTylq/GohFUgGwIhyAAzNfNThacnbOV2tjBFVNvrTQRUXCIxBAqdNgugibtK
vNfD+5cWQFfhGYdqFK0Jv0DePCXWkVcukFFPqvh2/fELW5Fq53ZhFuj3GSEPwiR7yCEO3IO3ugFa
cEVFaOn52lYH7CRVoFfbQdIDSpyi5+j+Eob1tc1I5wTwKZFMJK67jKZ24BW9D8avb5Z3rF6rDy3E
pk5MKA0ojLVytKDJZUAQxP0DOTCxaT3T2xMUkn2oE6+E0NKbtC1PUM81aqtmgWcC41UYuPpB0BHb
oHMSaMCslByX1kI7rRM7BaLV4jxIoHcaF6Ozbw1YbIjpK+VYZC69BxerlHV9PA8j+jU5Z8G/ZsJM
9dabHLMIaB4L/5zlxakpabav6RBDOzSPd9c3wkUJO/x5nYDY2k7XdF0uwV2q+j91Wdr7VrbTUXbD
38mogHQAPQViF7A+IvfARQIdak6Q7Fh5/0IW0VuAo8m5iuzBDioDlP/aNsmmq6pHmoz3Lv8KyQlj
1G0Uc5wWkWU2LChSe1Pgi7vpcDZ6a02EhTDWG4KiCdFgZGUdxJHpPBpqqB8ULZKTMqGqsIGAcQg1
KUhiXF+xhXDWW4ISOBlIWConCIt405T8GAIwWjRs5cxYCgi9KUispm0nw5nFHKDBkAF2TA4SLYau
l75dEoBMXjnQeoa3dps2F+4tepMwBaMjtOPWCaIWrBrn3TV/SXiPjuHz1N7R5jdxHwqwhqt7JYE5
Mt74Kp/1H9f5wrVPZ7xnhRJWCF5GYPf1FnRov27zVxA//JKUf6pW7CfopkCfErSr5rdyp2ELDMWL
7ONT6aB2DiEfMdFX11jjdi6Fkpar7LYzyhAqBgFwHlsxxN8TlpyiojhYFrDYOV+h2S7NuHb96IlK
VCcKFiB2giIqTq5pv3wpPHVqfAZoYoGWFA+AAYSFLISIIChUPH3t4dqdwxBFWBp5awZQ5wHkHBog
A3wDUJ64/ni6sLf+hcmng7VNgMVhZZUHHoTe7h3bjg/g/7UnAQjnloGe57MmTU6hQasXr2zB+IcP
rNjItg0PuXCdLeoNUJLuCZQVs7QZjxT4Mcje1PTPMGbNdnK8ZJdB4eK5cE3yCt52+84hxUR9iCjV
3/rCi54AMDe/J6kIg8xL7bfGk+TgZqF5b4CjsBdjY0RQssvIS5hyqNyrwnXWqhkL0ad301vWgDRn
jShdFiBFDV1vgEeeu9n3KUroQ2bX4MqAerR2bi69Tgv2wq6IA4niNrCcXuJQzk8FNQFINEIYfGH4
RvF4fV2Xctq/3z+tazS23uA10gpCJry7qIWsGVewUgDMm5z6qIKEHW1YtSV23fqQ1QARCbyHeC2u
lsJKu22SdDCHJixJICmahJySv1EZ/aGJ+cWLgjm/+NP4rNoeHADlWQBNJegsQjgePDpSvV2fvoW/
r8MHJuGgu+aQISgJkLJZl7TAugsE9OwXvCYtsHAR0EEEhmoLGIULGYzx+GqAkgFaBv+YelRwwClY
O6oXEp8OJ5DDlLugaltBPaUPMpTvoHK2K9+MC+GsG0R6NS3iHjJu6A+isAKfl9caEMMSPCS/HK3v
adXtrq/H0iD01W5kn2QgfAagRtzlId3WUbjy6EvaArgp6caQzCSQazLh2li6w64Zf8kmwvHHfUFf
uwSf2EMC/u6a+MVSXGk1hR6ybmlNUxoYRRiAMnBfpOVv7tC1dLY0GO3zIpYZ2vERKEYW0EeQpiwG
tlF56e0ABZ8OtkNhWdTHQBdWYLqGLR/XImEplrXElnOeNSyHHsA03bV8V9vTSymto4mluh4BSzOn
nd+ebTtjn6Mv51WP3HlAq2vD1poil0vOlm4DOJKydku7BPuWyYPXszcpCTgRUwLz8e43oPM/uSHe
r4/jciRbuikg1I6NRKoYn8mmvImHdr5lro3jX+nu/+92li5WMqYTWERxYgfCQ9qyeBKf4t62IKxq
TMcoVqEPgUZIhTVgJJbwDN2gyf0aChMqc3UvHkM2S8L1Nqhq3Cs2+A0MlxRAej7U42ufVsUpYjU5
1eAnb70ub3cudcrdCGTvXrLB3jCeC586IgV9CcBV2G6+TrUkJ3Qf7oampaekIj9gffEzlSPZO3Z4
A3w0NrMQ5JhX6u8UgR8EbuorVHWrjUkhGwXmQbFPLTlsVY/+9PVFuJy3LL3zXVSTJCJjQwB6DMQq
HUivvIB3Wb/moO7dQAKnPkAoNT9cf9vl0AVE+L9HlVuC/wAljiqwKMSBh3Zr4YLYfEVYikORa37r
p4MQhLrJdaA0F9DOvGNVeE4i79ZNitfrf/7yxrbcOY4/PR5S+7QKB7gn1v1zBeJK6zh+gwq6twY3
WdgQek88B5dxiHg0Qty6s/x4DP9YMVkr7CyUWC1Pm/sBLlvxICMWkEzUe7sAPBzNPbeBl1olb7oY
nK/UqbynmJPooYUK4j5qE2NLuGy/uQrQ7UaY5dPXplJLzmGd8nJiIQlALK6wOYajCzIp2P0OMDb1
Fxq8czhoiTiEv5IA19sMUvebcEEGKl4BGFrZN5ePF0v30SGmM5gwIzKDJjtCivUA7oBvFxZgMXdG
/y3Pu2exZrm3sGl0O52ITYnZSuiNWR3/gHvObzNuz/VUeCsfPgs5X/fXA6QfVm8g7wZ8cJrDkJZv
bevdQl5iZ8gYFuNj85cP8v36yi/Mm+7+xvu2kGDv2/+qMbzvN8roNmkMnX4F4uyDmN2Vy3xlkRaS
m6OFmYxU6FSQeAh6Ivw0AoE0cgLDGDaOAYZuY69UZC9NIAP2T/swrT3QeeGuzM8hhJZtaGiMJcQO
IZsyJRAoSJoNyni769N3KQfNr5pH+ikHRVzFEClkcWAaBqgthux2YO5MGzhhsjNv+VoF/lLMze/R
kkWR5F06praCi4wJnMoAUni360Z7JeSWHj///mkYAhrLHgSti0AKSNoCnC8VCIqgLV6fpUtBNv97
LVMnVmdD4aaKA1yU4UMNtDYVD0OrDmUlHkFq2xVRfahC/uv665YWRbvKhqlIBmskCuzeejtCa6Er
8ZUO5bKJNysH56WjYR6RFskRiZwMyiHj2QHN1Q9bZw9Mxlou+/elqF+W5qdrmRKq6nDRjii0Rfs4
31ewIj9XuJDBFh5I9Nql5gcroESy7UBrphuAWFCxH0bi4b7Co/oN8vD2CQqnZsCA6/pu2fYqFGVh
a+kKVQK4sxhNvyLIwAIeIKhS5lBtwbVdAeZYTjdT363EzNKbtJhBtcezjIl0gcfbncklmH32Lmb5
XSfkOW3dN7Bm17CxC+Gv91ONDHdfnH9p0IVv0BuamiczPl2PxYVA0RupTc/ICDklUIKS7AbiqW+g
gK4Z8C79bS1MVOoVLpkSBn2++KVN+ieSxH/s/itFgDkKte+aREGZoR4bqPJL5wNKFdB0F92D4eYd
DB3yv9fnZ2mZ55TxKfPYpWONLUPHIzWBOKr4iNYTLCO9wSdg4MIxBqfgw/VXLU2XdiywTECFfopK
XLjaLU2fKnva42Z//eFL66wdBG5Hp5ymbhF4AuTqBp3G7TittY4vlsywFP+Qyp9myWVO4+Yjh15z
a/U3jKfYdHCT2wlWWNu46pJne+Luxu0NY+egFLojUCY7Xh/ZQjbV+9Yl1FegAmbA9gEY/pRDwUw+
jlAaKyr1tdNHb15D+KWGL2kNuIeYvG2T28YtF6jo4xBPVrLJ0iC05cGFDeoBTThTk9wzgRqay0/W
ZEM9JV0ZxPykCzlbb2KHETeGnDAKIhrUyDdKwCvFKTLxNILU7wMVqGZ99zUbvoVY/lcz/xQQ7VRD
R8Q14fosy3PXdfD44LfG0HxxzbXkO6WWZcYETDHLCCsfdOboZopcUK2QEA7QIstWjtGlSdNO6hjM
eM5SkBJoCWObvCR72oUvkGM/tWH5yONsWBnQ0ou087pWNEpp29Bz59AGX4ohqKu4dojsA3KRByNz
6y9ccbFTdXppNEKPPiZgDMjSeKxqcbaI5eci/aWK8ZVE7kq0La2/lpt5FDrwkZ+L2NEvFzoSHhxB
smTtYFlIZnqre4BtVzuZuA7C/SNwhLk3ZL+yEAt/XG8xy96El7KFhQCT+DWKOuYnXfFKB0gSXU9X
Sy+YI+DTznD7uAob0ZCA9h6EAE6qoZvUWQF1LT1cu4Zzj5Y8ZVQFUTNtmLKh0YdrOIQGrv/3hXuy
3k0eYxTYx6ksA0QQu8tj1DaMavwuY2iluebItjTxoA3f5NGhV2W8MqiF3Kj3mFOUGoSymHummXFU
fDhB1R4a+k4OaSN4Ul0f2tJLtJ1OrS5pKkfVwPgU+zDpoGHndA+9p34z9Jqvv2MpbLVN3rhtBVcQ
WCynnfXMS3UrVPK1u4Oukc5i13GJC0k+6G0gqshG5BDGD9eyxtIBr4ukj5aJ8rjZk8AAjVnRLLlp
quxvy6pdH/VHWeX49s9O4F4ek8RaSb4Lwaw3h50obZKscaZAue4ubblfp9kxh17x9dX416i8cCLq
gukWgEqZPRNdjQkizFFvxseedtnj6FD73k37+hmSJexWOlYC3VInRq0J9PZX+FdkD50ixQquyb18
MOttZPRp6wZ3M+jox8pncBrIeOaXMvKhfwABNrW11Npn9L/lujRkLT90pJOeUQzmmXowkzHePLOG
LBP8IUp4lOTNphJ8lw/QN2yg4ATBHWy2HGKSuXdv4Rx3OxLE0vOx0rF6yqAydX0lFvae3pCMwojF
ym7Ms6qdCVZrnFtAjcCHJs97F0qTKJPsrr9pKaTmnfkp+VICHmA+StQRcwcm0k21G2n0Y3C6r50e
Oj6qaZzGqohpnuHb42xnAXGoagzhtqpcueImsJBE/q/tHrYlNNXgcoZOBPT62HBqpzVm4dKHvU5h
bwqjQyU3B5h8hNkmSrqpcU+hTA3TJg5Fs1Glp7pyd1FDQFywj0QUt62wD1K0Byi0rpwyS+Gg3R2k
MWVdbIxT0IKwbHUKHlz30PPZVWwt4BZuW3qPmhWZAa1K4YHUGm0VdzaNgLob/0gGD5qaa8j8hXHo
TWo02UuonSnzPMBXhk3iD1Qf7kGVuVdjnK7M1T/s0YUdrfeoWeWWVRSzOoi6CNYtVVmbu9xsKeSg
WpFAKS/h4UfJlfu3iSs4oqk4PxfDED8xaFWBBSuGYR82Bj3ZXod/WtrkJR+moYIntyh+Ok4n7iMv
zFJIrRv2Aa0uGViqdz6+sh+J3t8xoPtq58mMIYlgFNQVFSQlDfFkEViqXH/D5UUgeo8nrUnspkY+
nLOODfe9M0VPRIgRypiG+w2AJmtlIZbeM2/XT5kljBxXFqBUBYpSOMclN5Zn3FQi3kPueeX6cDlq
id7umRo1JemUFoHl5X5RtjtKyseayheY68HgIfx9fcYuvwYOef8dSdc5hSUt1QaJI8+2rOFzGdGz
l+PEAIsMdnmErBzw89xcit05S3+es96DYH8LTqcXJf1dnZTQDO/DfGXlF3K9jk7I0pYaYADLAMY7
x8gNX2ALdu6Rza5P0+UFN4l2YSQxqnJR3tYBxKZ3Xg6unvlcFXAmhBXc9TcsDUC7LppRh5rX2JKz
FfWIV+SQPtmn5RqgYmn2tercwPF4Tnow4i0m7nkE/bQmTpOVW83S07Uk7qatOXgqkYGKPfuUuHF1
5yiSPl6fmgVGLdFxB7VKE8PqFTnDfrc4siznWwoXt30EYjzQWnZ6VzIFbV1D8VPc2NnJCvPsUMKF
Z0OUAd3SzEjPWV/ktwXso16brHZfrv+1y9uH6CgFw5RWX3CLnBVuy6n0YH11LqEE1s2CrtnK+C+H
BjSv/rtzzKisuGNO9DxMnvED/q59IBiHp1Us1ljoS+PQ0gBI+lAAUEMTCPkgoMSPqteOmGDQQMWQ
mbuvTdY8vk8ZADrcIDllXJ27YtiX7R85im2KWjr8knyn71c20tJQ5hj99BYolcUwJo+gYWFRiJza
wy1Nx0cDOt51VQaJa/+4PpqlVdFSAkvoRIYQTuVQUbjxXAhU8fSoWL3yHbz0eC0f9ADt4erajWeY
2u2HOAs8WmyhmbG//u+XZknLB4U7xUC5o5wOP/ctkfIPmSBAHWf9H8sEZLl2+coOWbizEE/LDaPB
jbxPUOi2frbf1Z6f9+rUHYDThfLvO3+xn/l99EBuwsA6Pme38bfk/foIFybQ1Wv5o0uAZcB7oRJp
Zw9JK/1mUrvrD7+c8Mj/KU8AbaPsqumCMJKvIbUe1JSvrMzSo+cV+xS/lnLBsaAod5Gsuoes/HPU
wk37+t++/PVJXC2oCBRiYSJdq3Mp+6DwrF/QKBMbGG0+cgCHGuGKrdWCZ3H9bf++rf//yCc6xsJT
npNBYAfHwkC3Zlo/lCpBd1X5yrHhugYGK4wTDAt0X96dB1xZ4YkK7X+X+cKAim0aQbcLzeVE+DCB
/eL0auFYDE0JZ2klA3giHYHJ2BewgL4+3oWI+z8oxpDBtQWc74BM8smDKGQ7pefQtZ++9vh5UT8F
RmSDVtd0UxcULaxTHZN+G/Op3MwGX9dfsJATHC3yYIadU8fI8QLnN0BeUGqHJClL4V8LcXQjXrmp
cfzdC0HhzL9/GkYM41E45KLH1lrDbyrsV3jknZ2s/z7FawuxsIWceYE+vcIeDBirwxsgGMtxD3UV
+FivMlLmOLn09+d3fnq21dpFL0jdBSXoJzWgj3GbwHPZjaHJ6d5W7fhIo/alLkwYjoo1CvJSZGln
jQERWK8pwDntHDgYS/NcCHmCeuqXqgxER8IYSW1UKgyzYICO+5BDgBhUYbKy3kv/XTtpmqQqM2Ns
u6Brn6SKNlb5I1/j7/0rVVxaDW03R0LA1JsjyXdQ7BbbyCDeua2LYheReNyWLqk2Axwtbqqmj32Z
pvF9J4viT96ybOXquzA8XQ6DhWgXDgk+a8I0gQxdUwwAEqt8Ywq2lkcXwllHEIX52BaWqrrAIsMd
ZI3OGWQAr2/5pX+vbXkP/gk9tHeHYDJeLG+2CzwJgDiuP3zhtNFhQnYeT0NvNnnggpLjljAuyn/Z
tgFXlhvWnhMmV/LW0vzMg/u0JbsMjpt15uVBkqkth1W2SsuVW9g/ouaFANPBQkYCyeK2QM1iMmE7
INJMgGGDj36OWo9fd4Z505bQoXdgCnx2KocexcCqo5uK6EQgOLyrvLo9DGglo9IaGe8xJEc2kceS
Wxu+OiBM5O0zKWDH0xtpeoSJrbOpnZCcWhHC+5uP2b5KFdmx2JH7KZp1DlXCn6BMvcZ/uTR3gEF6
2txZuQyHvgFhoAgZ36TTAIUib+3hC/Q9y9OSZZLAggUCOjTwZHkDzSWY9iTQYacQgjwlpf3XqLK7
0C7+ggW17132LqGhhsY0TKtpBscb06uer4fipaNtHqaWQKsscceii2lAcvOnZNVNC9M5eARwvyqr
92p2N7n+okun2/wi67+x6FFYizU1CgWGi0q7w4sz7xiswCwG1nL7hQ/C+SVaSoXuPS3SFrq7PM1y
fxqsF9F5sGZdo8AvBYWeVRXCN6PCRJQDdz9S+7aFlOrKDP2joutbCv9ev5h7kpM4ohUJ2MbYwH6t
uQVbNdvnj+yt+sltuIDsvAZsOt98bwN+srf5TXWy9nTnHmd3nfKpwEaEpddzATefTf0tGfZkM6z8
u0sJcf5z2iULX6i2yNyWBhms2p7NxEtvS9ujQVwDC79yIv5jr16YAf2ilUOmpxukVMGsWQ+P615h
mzO72go3jg6p58XfpOP04xNsIaYnkcZe54MMrWzwPj0gBlIoN26RWCMf/nVwRhgKHNn1YLvlFj5Q
3Ym3sXdwG1r/zN1ZFHWE0fsPSLFOHUBTdljursf6wlzpNzmLgnkaJ0Drxum3Sr7bNggQycrX9aWz
A+ugX+HgmSGKdgD9I4r7rQPFahMKaV7zNih2bNgvM/z42hi0DAWXnjBSA0jmWXrjjNGGDPRokPoL
lwOMgmvfoGPtwL2pJQWyARpQc03FAEhRrX2FLkwS14KVOEw1OYeUxCzZCGOZDbBxvp3+NM1gFNmW
wHzo+iwtJARdNg52SD1PEH8BjjmYvHU3Q1+u8I0XgkiXjAs9r2HcHHjQwXtewTCAgPRRtSt5Hx5Z
SLwX9pquFAd3PByqBogNVYv2T4RyxEMIe6wzRw8dlUp7/DPkivwI4RiQQdQKfLDNkLDwoTABoQax
gd5Z8cQPI4x1fWVNwPHX3hT5rT2qg5xgFmyb6ZCCC2tNxzSBihVCyIYjShzDX40P9nk0vPjWgaPE
NqMwHOimPPoFN4VxZ3pFc0jEhLUbSujlM5hC7aHAxDegV1TPcFBh+9pmCqqWtnNI+incDmQqdxD4
b/dhJ7tTr5Lx1EANBaDXutvWbqiCUg0OyKt1cbLSXP3zZjzXlcrOHAoKx3oEx8EWstuioTvekzo1
/qJ2/srKfvihZBsdDBmi9cdKeKgNPD/bI5T2NmkFEgj0CdU2Zn2/h5MJsnFk9jviqO7OgQhVj9u1
cO5aUzbPdo22vdnZ+Pt5XuygfwAWV9HfReSnN5ETNFPDLRkYOzReDoc8GLtJWMjzEGYF0UeXVtGd
PQ0MJj7e0GxVN9Fdy6vGBysPzrxxZz/D17F8BM00Mf1eth2oVNbAfzWRC2ugtE9eKpHV5YbWPBk3
IYNvEs1jSbY9kaafc1tth5Ybft/a8NjzRP7gxlnKt6E9wdDNcGBUurJtloJP/zho+67JZAOaYcx7
F3sycW4i2OF8z9MEhD+DmXKAFUtmP1YGcSN4XxTet9T0nK8QApB/9K5IBG0c0kvLDEQ6+JH4nXQm
LE3gWLuGVV647uh9kayEuhxsCe1AJfZ9PbqQUxN/cxNxXox85ShYuLsR679XKsup0bGkFPhx+sSj
75FIfJI2vov9KYuVLLQ0Du1G1UwNY8mEBAf1friDTn5EzG0Kz2kTaJDrOXRBUMLSBaLjFtZBNRTu
wM7o7JNZoyIdu3X0s0jK+L3ow+7RqE1+HmuY7ihRuzuRoTkHr7gYMpdJDPlZFkJ8ljTTt7CCHEbF
BQxsB6W+eFhpR6EozbYnqdsFzjSQI+RWXFDNhLUfy8p5uD4HS8leu4YbML60U+mU6JuC+lyDUOxH
LeyF0m5cI9QvRAvXosUzpOIuiJeBCbMz08leFexTfQtmKDAADk+OQDv1a4PRYkY6bhUlCcVnudeS
01TW3kMzxhRiY+70dv0VC2HJtYu4Z3fOADGJLoBN4LgVduYFkCFonxrLdm/aYWzfr79n4XzXKwzI
qbGkDZdB1Y2wXI1gfyPcNXTowiB0VpLLDQ+ZD/LJEyrAaZv/AeoZbtRMHdKiWqs1LI1gfvmnGgAH
UJEbc/+3i1J8q0cnF77L1ydn6f/Pwfzp0U2MEz4kGR4t+mcOv6pNZxXw/gmNsx31Ynv9LUsDmH//
9BZ4X/AEFCrs8hI1cGM2vR3cj689W9t2Cfz4TCgMy6CJc2sHD+N6D2kn6ys1EpwyOv2oBkSk9vLJ
CtDyBfK3lK39VpqT+VdRdzpWOMDv1Fj09zB1jHy4v/6eLAoHb7shj7AosrdQ7Lb+NkpW8Egr2XMd
p+mGUqd/kcSA7SkANbc1GXB/KAT5C+9iZ8NhoQufipScunqgcAt0Jr8MGYMjpjWBINiMrEe9JBIr
+3BpcbStnsisyM24awJ8q/3ureaWhe7x+to48zMuXFB1YkvRwak7J1MTGKq6Y8zKBpiNl9D/kOBW
nfLWMh7biHcfvHYEQBlUNLcmFLd+1qF0bjJq5AewmtOd24nRjwADOkDknf1gbRrfwpY138s6pufC
G8O9KcFw8xtIjqD2buc/0J7It1FjKZ/ihnhP4qLzq65tg9xMhsMUjXJrlB2+vQTsc/3EcnFHKqFQ
DiYOZIFYZW/gHKoCuxLpGQwp+eCSOH0VoqYBTPai+yQGk91NuLk1oX9xbt1++kZtcBz60IKxccgq
mHd79dEda3HicVTcitQNj5Dx7OAQLsQJ3sD9Blaz7FVUIEpyZ4h2WZpXxcHDnWA3kBH2oWUD9Wef
M895s7uauD7c6Lr0pFrXafHF2EEeEML2HipP5NVU64DSyx8W/0eLw4HcteFER+BZsg7W1ePsTE7U
tjVs59Sx2vQ9O4FvOcT6j2Fryce8L4yVLbdwyOlarWELi13Q74YgLz6c+kcPI7cE5qVjAlvLeE1/
bekl2telVVhRNMHyLjARTDsvGod7ViUlxIXUb8iTWtFGAhVzur4NFnaYPf+JT+mvDUO7nsJqCKIo
RbEYlszfemfMV/bvwoeyLuHK4dtHpXBAUBicR1J5Rwj/wT2jfhqc5NDCSHsk48pAlmZNOy2KWsLm
ulRmQMnDCFuGvgS5WIGN675BE2yFU7xwJOlyrnU8uUqluEqqkPxQbf4wFpC+HVi5YWKVPLJwWdN5
iLSPzEZEFrRkaL2prW9wcAiHNVbp0sO1a1rFEjcaUxmeMwJQst1uSgp3YL5WxlsKJy1hh9ILuQ0/
vDOOahui+u7OAtJ1dz1W/91cLqRsnQCnKJS/8jpRgTlMwJj0XI0+XFqdLdwn6XcGk9htO2HvZwns
vU02gHo32+0djSmMdhVFl20TvsJ5GwaNsMqse2r72Uc62pZvhmLcybEqCphcJ/HOKmrX7/vc2Wew
8D1At4E81Q1tcc2pu50Kd32o+rshmopDDFLZuwg7CIOMsG8ntZGdagG5xqEz0GooKim/R4lt/ugS
kT5CNJfdcGHYpzodxJtKw+gmBmy13mRFzQ+WW8IyRHVNsourmtzwBr38zdTw7jEHJP7Um1Ff+qjk
hrPLureHO59xP5WhJCtzvNQ60Il+TciBfKbcONO+2OVSbMt2ph0Yezs5E4N9c8K3KFHnXgK5+C2l
sJRPk63LVjbYQsLQSYCqDCEJVNZzeKq/Jqm2aZfsI8kORdW92HXiG55a+S5cSBi6nC0Pey/sKLbZ
NKa7yoh3BaD5+CKcXbHz7u9KyF6+ZOh8wKaYoGAI1+CzDdVOFIr9EWgfmqzZSiyNYd7ln7K35VIF
CjoxzsDiwW6+3piQUDDM4pi456la6yQvZD1d29ak3JOOxCCkcZ66acuSFyr6rdF6K0E3/90L+1qX
t+1A6GY452x4vHa/SF4Pm6llD+Fcfv/aMmhZL7OS3lUCjZsOkJ7KqQBMaPwier7+9KWg1ZIeb20D
jk2Te3bbsPczd5pOoosDJaqfhA4vhdE/WE29cqQuzZX2aUokAYW54VMwcu+mLMUDygdnMpRfG4tO
+rPNxhpgqT4F5UwsTmHxrjK/EJMfu8QvGwiPqGZlAy6cFToJ0ICzK74nKHzAB2PLesfPqpWq0tKT
5+3yaVuUOHtyBmHdwEWdj4nyOWTOz+trvfToeY98ejS+oEvwmLoqSPPmzcqcN4Gq9MqELOwznfjX
ENuanR4A0XMzgtKJhCOw5EdVh2xHW/W1WpBO9LPAI2Se4VTwr4jToC1E+AiZv8Y3VM+O1ydpgfRF
9P5LGcPGOiU1MOfur1lKPXng7nADB+eNScw9tac7fNqdS5BAev5O6Boc+tJGZB7R+zKjAYJ3MUjw
JRW+U2OInVY+DHx3eQxB0GkTpcMXLpvzi7QASxx4R8VTAfiLGMxHCyyOXc8M+htHCDtPcCfzAbVq
VpLXpZCbX6aFnMpaOAj3DlBVsPaG05ZPqjXw+6WImx+tnR8d9zIURfFoWb1k6Y88vYvtckNKc+Wv
Lz1/HtLn3SJlDoAzgIhmJdgvo3fIkSU5//BA9tta4EivrMelpDiPg/73PZlFuKVygMPikp8zE4gX
VKEGtE2ux/PSCmjHBwltS7gtWNCzyjA0QndxU34hnc//XDs7ygos1TSmeQCLlEPXVru0t77hC3pl
J3qYAP1knR+vnRYo/ynw52cAWzLw/TC58DqHZp7qs5toAjW9d4yDCONyF4t6jfe1sAuZthgoJTkp
EK/A6IoM5IAo3lcAFYT28MNpeMCE6eBQMX9dX5qFlddrYHExy0ZMEzBIUOabVfhG+jeDd9f1py9M
ny7B41apXeZh3AXEPFf1B+cMBE4I01b1ZjDjfZTdSiiMXX/X0ki0pTLdpFIFMmcwyveMH+zokDtr
VdqFJdHrFsS0o9xmEs9mm6j9VQbM6zayyTaWPLI1obyFybLnl3/a7DC1CNtpSFAcad7D5MPq6Ett
e77Kxvta9luXQLGxmVZWZmlEegaeclMqc4QwUNHKTQjMxSbq4t9Q69sWMunxjWffiiJ5ub4281Mv
bCO9jpEOCTjlFC0HnJ2+MnGadOEmNIxNTCBjqdY03xZCQNdVGgou0ZmVBVTX6c5syNGZiTUJXale
LaQxvXoh03awAdLsAjtVPzqjPhDq7q9P0NKjtT0/FkZWMw/BS6H2+Ax2pwVrzq4Mv9AiQxrT9ZOU
ZPno4I4dWMASoF51rENUWY3qi/9eS8L/4+xKmuzUmeUvIgIEYtgCZ+7BPXjcEPa1rYFJIEDAr395
7qo/bnOI19u2QxxJVVKpKitTkWDCKmfdRU/uwagghZj059sLs7alC6/mddZEUcnMJUIYlxC3msDX
Xdh7A4HpDRTxinEuX+yy7ZD017m5GAam7LFErb6FpMKPjEzI8GzcUysbvHyY52NRRSEoCS+S6SOt
ou9UD1uEgGtjL3wZvuvNk8jLi2keZiiVQs/jAxE17Gb5/O5FGXUNFzj32j44lMYyr42I1M7B++wo
6n7LgFZ2eUnEM5nA0doOu4sLqvp7M075K+hHssug/Px425BWQqn/PMIjHHR0ADP7ULVPZOjSypY8
Max6Bi/PhputbcTCiyOa5XJyrnj0qbvjWfca1sPv2z9/behFCEVyXYx9yM2Fe2Ps9w2qSM8fG3nh
vE6fFdMEYryLNMCw+jIm7sd8dykiU4e5QRjTDRcr79EO1uzrrPwk9bgRtK4syfKpLVo3qExhw2g6
dZTU/0azct4w/JUzYfm29oLwKg4mh0tY8kM+2oe5ZuhSl7Fvvc5k40xYsfqlhosPEQUAbU1/Cbvg
AfxDRwiu/MhbtmHxa8NfPeFNPJEru+VMe8OFkjb22/BAQHo9Iod2227Whr/+/c3wYGrzikEgJpKR
sNHSzwCGLdwHOxP+B79w3fg3XwDJw8h9PbOLy9vvNZuO+ViVQD41r7dnsHIkLEVa2m7Kgq7GDKic
XkzhPGpC9rwp/lah9f32J9ZsdOG2Ye5PCv2QOHXIp6ZoIJLcH26PvBLALbl0gIjSghCMPDr6pZP2
vgmHZ83mw+y5D5YTnEOKXt7b31qJTJe8OkXkmpxfKyqgMwOuepgOnmMQ/LrisfUaNOVBMAQ6GyPy
Be0WW9+KeS15ddB+EI0uJBRQnC9FMg7MAH4/AzBdV1vT+jdl805YuuTWyS3j52Zu9UXhnruSqE/3
jjcgdzSIqP46QsYw6fun0RZI40+DX6lYRmH7yJqO5rGtosBJrIpB5y7Pi+7AKlCdjHgoklQNJv+J
zF/1ONjgZYwH2695It0ZIa/f+OLslboMYkjjbfXFrtjyv+CtN76ikc30pxzN1a6oEMpr79tssp/D
oHdW+8EOz3/b3N9+Y3Rc9FzgG5Q9BNWZy9+3zWttqxcnCUFZGKUjOgDqClbGMgYa1Hc33rdr67I4
Q5zAbgE7bdtLALVZBbbsCc0cIlMQLRd4Tp9LVbf729NY8fUlrc4s/MJxIWIA0CLUq7q/EALYfWzk
5SkyOJQ1DkY2zZ+RfNdbCphrv3hx9Qur9njeGPj1LHc2CNlq5m9kSdfWfRG3C9Cvm5bhAuUjSP6t
3v1EPGgAwHpSh21V+lc+smTIASaad94ss3MlqkNrTwlx7Ecug2MOTaIPLf2SHsepTKk8AWxWAUm0
I8oR5JxDGym9Pfq/p9k7J9CSGEe4gE0PbY8dKPvgOIAV9iDKJt/NttPF0OtEIR7JLbMTOVSEvKJt
9moaREq9Up0cZ7bihqgqndEYHHuVDSR6pkor4aMVovXY9x6AeN4CCKx46ZJxhQvVeNHcDpeoj7LP
gB8HyLRo6zgIQj/mQfbiIAA7bgvADAMPfNl0SYE2SPQ0zPVGvLhmLcujYJKibPk4XOyrjK+pxjsu
oi8caOw008OwYTBrX1m8AdyC4h7wBqAP8h+k/CK6KRHBYSifb1vMissuQcVewKLWtWAw+QhFud96
+kg1CU89e3EWNC1gDaOLgZV1L4H94LzeCOPWVmRxFFRT32akmQeA0MgLsQF9klZ0z7l+GKZw45h/
d1nCaMm0Ukf9bNuAFEBzx7yKaLqrneH19oq/a/cY+hqAvbn1iMgZWpBwSCrWPjk0OqiKvzaFv2Ev
78ZWGH7xeJ8DdEgXsw2aCbv7wt3o0mTZQ+7YMkYD8jc+54Ceyd9kQHH69nzWluq6TW/mUwWOCCK8
nC5281Cyv274ESEqipksvLftbDBP6w4D8xcfgEe+ldl914Aw8HUmb36xgyYR7tm1uVQUFId9kRjx
wEaehvlGBmhtSRY+m3XtiLsbv7xsnr3+NYIs5O21fvcZiV++uLiLKRrL2TPg0ix+9FOZ5EUJiISd
SGXhHTNufGXNQheuWw0RZ5HW5uKxMR74naNy4Kl+357C2tosvFcic6XA+YtG26mJo+xrZ325PfDK
2izbKSuPQ/2vcIZLGemzxmkDUtuYm5+6oOmQbTWKr/z8ZV9k1LYg3QbwE2hP89IOYmeTdsNq3Osu
/ufyDqOlylDodkbJaeiu0n5QYaVal0kw9SwBBoAmPGjDdKi6IDV+hewBsun6wHjDdjlrZMqJco4R
qzVg+HROLaBpdlPbgYYeYoGvDXjg0MAKZpHcJg3+c3lFhhfBn7EtgM2DKP0+893oNKMyf4+TTx10
gddYr3IHFaOJXDvSWMJp9Of2Zq244JJpobcYmCkiHIJ6xt0pyXCaBki3zONP1m9BKVfM+F+g8Rs3
V9p2BquFsxjhfmln62co+m8CIlS3p7Bib8HCkD3iTH6t5uJiZ4DWdTZ9AWTzkpH8xRL8odLDltD6
iskti/fQf8xHNKn1l2GS+7KfDpXLv92ew9rQi7uoU9wKeoGHeGGatHO+29mv2wOv7O+yIE+q2swz
sfDahhgCAxRqrHa1ov2ZyZa/lL2iT7c/tLLJS2Zvf6J0jCDQfBl7ntrWeNTo6SujjXTLv8/dd1xy
mXIkvpo0CdAL5Ho9B09tDaauQKPo3DQ8tik0OR0NXoIu6thrF/TZYe696lMgRrJzqRccM8eMSWGg
1z073rwbem72wmLVx5Z5ySRZRR11Q6m7Cw0rNy4i/aKVfgVL+G4Y1UaYu7LCSy5JnA/2pMNM4xt6
n+XDfSDUF9DQbWCD3gWR4ppfCoaFYQOKGr9BVnfEWrVe7u0g5WQn5qqVEufcdQCUzx2042Rdte/m
OthDX0X8Eqg9nUpu+KG6ih73My1emC5rdH2jJFzZGqhS6GNCkHFgT+NMzWdHzt3OQFzpvu5LJwH8
ZUwHv3FPXYB3hwI0+gH1w/aR4N39JWMcLMR8dKq/VHcZcnmgNetqM9yXc4QWWRKik6pvA5Vmre/v
nVq4MeXQaiu/ShtSqinrhhptVqTZu7Or7wgw+qchq7kAshTsCPiFc/lFSpc/FoZXYJJFniX0i2hX
MlYkzlDrT0zY/WOYieZDOdYwWkJXQBGIfEiJ0Nnr2G7S5Z4FJFYujW8747+piXfcZYlfGSZ/8oWN
FLoydk5jzwLzB0oi6hzNJjg4pWuneJyiUB/21QMaJuUnAnLSQwTJ4qdW0vDeL+p+Ix54z259216C
k7Xd1DZkUbxL5Jjh6ww14X3m6ew8oPvm68Z8rxHRcr74xrLUR0Eb0hXoAbhoSOceSrua09Zv7a9k
rP0UBLJVbI8tOcnCVbi1MxYjpg2TduTu8+1f8N45e/0BiwM8E7XoUaSeLx6dvjoA9YcV0JR9bn0S
tbNRpr6O9d4krxfgm3tUOoJMpBUO+iFbf9+5IRqf246ng5mcXUfK/jVkg72bXXveiITeZWS+Tus6
3TefZDYCmSZqPPA8+eFJC1p+c+xKPoaO0Gcq5+mz0/rfp6gVl6aBzGfsyDJ6qFBovYeeTPAkwX54
nMYaPDFXUrrba71iUMuiYggSPUvOYXOh1pC20k3DAIT85vX26O+FE9cpX6/oN1POu65sG2dwLoX7
1wLz4IB+I9JhL/2fbrbVwrfSiI3C7f9+BS3udt67SIiGkXjRLmvSIhBH1fZPhNADJd6ubMEY2jq/
ObHIB26Q69TI/37UhJEiWdOjFYT79U6r8FPvdxbSskW/AVNf25rFi0X3qvZwsM8XSJKb+qdFztFH
92UR5s1VT4NZWSN4GgEIq9EmMzZgzKl/ar8COffgb5ydK568rD5Old1DC0XYl87/GXqfJj0ekH9L
s3wj1FtZomUFEv2KE8yX2RefTq+BbHdTpV81dItvm++7Rz82eVl8ZDlQ10Baozt0EBSNbrQ8RTOt
DxXh7A49CciOQdD1b95q82BD1vXgyxJdTkjMxSCoZEfpltPx9m9Zm+ri9Kgzfyxa38kvvhOhYwfq
RUr6XtyG8vPtD6zt1fXDb3x1lADsVZGdXxrjHGpP710ZfHNxrToR+Uj+7Lqei/Mg9J2CeDTDoygn
56p3QWMyj1sE6u8lia6DL46BEiIm4ES35ovyNWg+AAC0nlXp7t3pdbSCGMyYaUE3LGNtNxbe70BY
PguVPV9sYRJADlJFfhDz+/ZOrA2+cPyGeFYQity+gEVsFwxocbJEOgZ897HhF87vV56igQv0PSXA
drj7a3t+bjbukzWXWZYkhdvkGuSp7YUz4X8OZlgt0siC8SSUUXE/ltoDY4c17Yp6Gg7QZI/SPJ87
dPVmfKelPaTE0x87HpalS6ckQ2QhlXRxgWYBLYZj3VHWfswElsVEVqGoqWtEKQTMS7n+MXQdcJsf
/OULbwddzcxABWMDpMednctMdN+jSevM/dFJb5vB1efeiYCWUh0lYbnfGTpf8mpIM5HHYFD+mIX9
2/b15iih0VSHVYYLeZ54Kmy0qoXTBcDs/e1fHqz99IWndyxXE4Xi6SXKxPTb6XTUJmS+8mSxTpMd
uIzC77Onozyhyh+xLVFZegnxGL9od+zRHNW30LCjHaf7LAvm8+RLAzY/k90z1FPsOCBopa+CoEki
9AB+ln04locCJdgHzxl0Ck1OG83U1XR0QP2yk5J494Uw4c/My7LvXtNmz5DMgxBsRfzTUDRlzJDG
O7rDWCXKdvsUb7OIxS3etEUyljRImqHO0EeI9OqXAjm/Y9/y+snKdXtU4NFHF1RdgGuoBvPsgFpJ
06lXVOPZTulgOndBnX0Z3KE9IbwUiY7Q6aJkxO8aZdspeKusIwX44DeKu/3eLwuQaKIO/ncOlcyS
yK71IayVOgaQI7/3VSAfs6sulMpH9+cYFJ6O3TKbz0XBmymG2IpWsRlE9XJ7L1dunaUGSgQu8giy
jKCtgVhXjL6jPBE5+rjnXII+xBcbT4o1i1kcqe3ktA6FPM7FdpHy81s9xkU5bLTrrM1heaDONSKm
HoPPYBzOplewVRzEZBIz/nN7kVZ+/bKEWzgcWgGQObkYCbQ22s/7O8WDceMptHJvLqu3MnNqG6AF
59JAAzXtIT6yA1KS7FkT+RfmtRW0wPL2NZzKvosFSKZ+f2xWiycYd2mAFltOL12Ol1aBIm2iLLAN
fGz0xQnqupVFXDM2l6IgDBJj+qnZZLp5FxODUGNZg/Vtl6lCQyIEWI9h14Im6ZNo+/kT4Q7/4gM3
8SOH7PjORLz8VExWkNhcDQ92KKsj0Ooz2gPbgMYSmUr8Motc5gihHJ1G+6F1VJv6TuYdM9PQh3BA
O1HLpz4FnJpg+bNNmoH3ogyKYuAihNETw4uaYttn+lwikU6bLzMgSrdX/z2XuA6+8LcGMPaA+nDr
UvAfuOiB3Cuz2K/KO15vdWqvfWPpdkAWNWjIQAw2MB8lAK9N7HYyL9mkol1FbfDS3p7Mew6CySyL
MLNxal+Bofkia3FmGliuXOJUjKxkpK4TQ2PwGDbWD6sfN1IF4ftX85LZa/Lp7LeF3wNPwZprMQ+I
Log8xgFkXERRaYDKQLCPeD29PcH3TOFqzov7tARvRwuhC3QeMMBbZdQ9yEzIJBfNBonv2gcWtsZB
9gYS6mm6iMbqU9qHJGnbzP8uwV2zBVRb+8bC5ECCo+wQktGXSD7TaU786BgMW+1xazuysDVWk7pu
B5OdOQF/F2Uxow+k3/nYmaH7R+gP3IZXt7la4JvAiSjQC7Zhl4PzERLypRfbENosZZE2xVbh5b1l
un7iOsM3nwiga1EMkwnPHsIS2t5ZxYNtNu6pNY9cnOhE+lD/Qb0LaNfuIvlVSHJIfa/uEq+akv+/
rV5//+JcL4UbMs8C693U1ZBO8i+N3yXZFJw+Nvx12d4sT4MujTISE0j1sq8eGCssBPfC+/yxwa/3
+5vBZUlpra5kd62KHgDN9uJmoF98Kj7S3HtdnIUjd4CoT2HhgMoT5Z3DFPWvrhz6uxIkjimJRn/D
nVeY2aNlwVgTRwo/dJqLDRDtj1mNoOBBVB48+FPpFuCWqKvPMw90IkMwOIG7ZAd2s3xH+3GLJGfF
jJdl5SCMchu5n/FSKZnUNksI+5WTecPIVgx5WYJyUXUX83WjmrL5iSeXcw9iR7Wn4xj+A1DF1pG1
9pmFsaFNuQH/FdIhRVvku1zHrYXbZVANvcDEt/Kja0u1sLqycSwrZNS5QD4t5k2380MdR667sVZr
wy9srhJdxey6DM96cI451JzjIKuiFLz2WxT5a8u0uD360Cmor8Pg7IBA3BMvrmqTwb032YY5r81g
cXNIMJwNeUijM5YKVZzqQUX2oeuLjSNlLXxY3B1Qo/X4WOLErbnXJEEHpeCOZWgfhA6KdTR2kx9A
/+Lhler/bivX2ohaVma1FCyxrNFBZa+Lznk1f0XkBd32+tGJ+pfbZ9nKpgSLe2TKnKr3Rme++NFO
cS92SXm0SvXdSLkVRK7NYHGdVK0ucMA75FIgvZsCNT8d9XTlxe75vBH5rM3i+vc3J3JdlX41Sxme
Le5+k2HTJE6EWrvTBEdHqb+3l+rdAgWO5SXfte97AvbVIn0zoAUgsadDDWozEQPsZPkJdhwOeftT
V59eJnWuX1r4uiodwzm9Mm3J/rEWw304B0+3h15bqoWfGz7JmWmNGE5NwGe5+1D+gBpKUkv6wc1Y
+LnymA8GB6SKivq74/C0peOpmO4FCEI+NoWFo5tpqD1V8ukSBl4RG43qdtVCH7oD2syXAAbf/sza
Jiwc3gEajLIh88+BQDitqMfQUcSebw++4hRL4EwNuigS9uDWmqNHG1S8hR0dKrDafGz0hVdneEXV
zIzhucs/C6goz8BW59HWkbRiQv8B0Nhoyc85vA2F7ezZD9l8boLMvet0Y0NWA+q6t2fxXtkRXrBE
BKjMc7hiTXj21XDySPWn+FpTK6nG5iA44RvbvLYT17+/OTugqWaPM3irL7wMGAgO5jxtB+hNDXL+
4N3qL9xZllZDicuzc421GRxc39AasVy2cXW/96q5rtPCpZEiHUg+T1gnb9qb4C6QXuKTB9bdFwCw
Eb7xnF3xhyVrrwSCwKkjfGZk2aGenYey3tLpW9vphUeHLM/qOmymSwZ24yeBxt5j3ebi2RtwzlIz
BocAhbMvt81q5SL/D8+FHQ5tU5nozJV85hTyeia8y9T8LTANGn0Fin5DLsGb2W0cuSuzWzKMT4Ww
ismliBxQpiEkx43RzgnQNwns4fPYZFuStys7tKQInqGey1slwZKkrRpQfP23NvTr7VVbG/s6uTdu
MhVh1g0TytjG1Ve9EecXSPs3knwrLrgUIUIjBOWux+fLkFvfKR9+Tdx8LSexkRl9l6cODkIXLj4H
k2m7So8XVkkHb3/aPRRuNfyqOrt7oGHN7sDMGqUek/Quymd2rjjsjuT9dMf6LEyZbPjOZ8o73l7L
FYeli/PAIjbwWwYN8qJpTAqGzvCJjrX6R/cAfWub1I/ugMJOGpW1m97+5PtL7C6lioMhFHNUz9nJ
mV4agH1mKMZbH7rL3KVioWGlnKkzgbh7fInsKY6a38L5dft3v+87AOj/r9kxkLDlVsesU0v+MsBW
veJXS2UCHDXSaFsU/GuLs7jpK6+qg6Ct2Vnqb0XpxGWu74ox2Aix3/ccdxnBR0Vjm8jLLQCYycGW
dM+cLQzoyg9fRu+dbdc11X4GfZrqPhSGofZEnobC24rd37dUd6mCkztiFjk6xE9Ze6fR3OZWAGjr
No7sMfFKK23VFrHDykYvhWoKNLFQF0ovJ253iSX7mBls84xeL1XHldxiQVzbjMVRMM2+cBXR2UnZ
1cMEkWgk8zceiO+HRe4yaBcGfKIZIeEpDAaSSCJfJcA/Ke75U82ajY+s7fjirpeZG6rGwe/PoGQH
Zb2kCELwCm+l5daWh/yvuwnPK2wO+PvJuOQZWtpnaheH25689ssXnhzko4/ka2hhMfwfDe0n9A80
MmlrtaXesPbjF26MrodANqJgZ81asgdmybuf7aLduKRWtncZsTt96TZAGWYnr7cOFD7Qe5/qwux6
29nY27UvXJ3wzRXbFVA6mhFSnxj4E0n7M8q7NCcPMKTbO7DizMu4XQpBaaW87NS1IG9z23/Qyf0I
4Ou9a1UHkpmvubuFqlibyvXvb6ZCGQC+k0fDE5QeztBFgGIlex7G6Ilqe397Niv2tMTzevYc2JHj
Ziew2kNja47nq4Ih9uX28CvGtIzZVdSEswf45jk0ZNh1fiaAqKs/gqijEJxbuPEo/brwkJs6VzZD
j3/Nu2GPZ/PvKRydO0nJVvl0ZR+W0BlLgXKjaDO4hNXY6N2f5vYr0hj04GmnunOGipvd7fVa+dLy
dVCWE6gTBsXOtDk1DbTYvsqhgLLPRnH+X/qx/6ZE3CX5HXQpQp9CiuX87dvjydo93uN1cPAOFxNn
SRlPCTwmqeNLlvymMXhtYy/RB54gLZOKGJ1isU516pzBuPgFyPdDczfVsYpV8mKlwOfHv28vwkqK
yF2+LVRouRDzycRZ8Tw6y6nWKPywhu1BfT+cM5SgkWWbpAMME5VD7JumbeNglv7HjpDlU6OeB7CI
CKwSpNLC6pfvfLqWm4Npq4C2cksvXxih0Y1BgpOdy745GtWDQafPP03OvKd9dg+g8Faf39qHrn9/
c4BEJveoIZY8sz6wdZy57XRyMuhAgxE5JGcVEgERBRN8vb1xK96+ZFNrpswOfaLZue7NJ3TYngde
bZFHr4y9fN1YDG0/eTuws6Hs2S6t3ZibjZflyom+fNhkPoImKQNxzrTV7SvbLxJW9nFQsn7fOXWw
c8MxkTOEwm4v08qZu3y4KKTzItHCvPso2Enx3eHkDNDsxhGy8k5zl2yQfRcZCLlh+DkMdz4aAos+
+OMwLZKm8sC0LYN9oCHZ29j+oa2RhS3C8ufoub+rFsz0ZdZ+uz3NtR1bREEVaXLFB5CYN3kAhD/6
MlxrY45rdr2IgkZHTJDcaASMYQC9Yhkr0PVTKHh6M00tGR1vz2Btoxah0ByZsilIIVBrsc/9aJ5s
of8AhL4x/LvwUNxfS5JINcw2cdoQhteCEL/4IQtyF+Z9IksBX81/lN0rOuxidD8l6A7cWV5/8SHL
+6HJLckjfaHDnkMs6mxqsNbp76Sgp5xtNQqtbP5S5SKQVqVz6ohzW01/nKZNLU9sPGZX7sglNeRk
FyE0BmR+7lwT7i2a8yQrLPLINXeBSM/cDSNz3BVWZXfJ3xhAYCbXdHbPuGii75Eep2fbGPFcEOPP
CfB55T+B47M2Jo0nuwR88OGJRPXQJtKzVb+3KtsRRwhZNZ9rdH+B0xsdaqk78vmpYC6dQdWBZIlm
JD8BgKTuwjF0dFwitOhx4QX6RbTat+IyCMp/SpJ3u7EICj+e0Vt7HOshO3BJ5l9lp8rHsgpxj2hH
VHsvUlwnXTTXqdtk3KQAnIw6GYj7pXOV3JXQO/lsXDak3BuaPaFXLijtk6SqeHfQXT0kQUiA3y/c
II5G2e7nloS/g6a3d7iaq3SilhliN8jEnQYVwSVCamjfFYbppJ1aN1G9ISdg24fXWZXlIa+YjOe+
apMwg26BCN3qn5ar8o61s/1jYGAQ7l3TPoGZtwBq1Gegbgygnx5EpXNA7Z6gr1c5uzka0FklZb+r
VGmcJICg8Q75YH+GfLLOHkleZTJxM5+hUbJn/X0bNuqT7wcwkKYz0R9vcAiwV9bfurEgyKPxidYL
Ebp0vfdgc+DhZzUM0JCdUZEK/cD/moXS/Qcl13FIMlKMn8KZDH9qvOTPfRFNp9ZtgBjnYzSg4M/b
AyrW/OR5lD/kioEY166HPskpVSwx01Q+ZUGYJ8TS/rMYkRfN3Ur98Ghd7TOHBd9G03dFGtgyT4Om
Ko8ShIa/opBD3EdCQqqNATx03dTJnSrOO2rvbF+RBE5QNrFlVPlE/ArilB2tUt/koNuHHpLGHyeF
S94eIL45ZXP/GQ3T/ecaIWvaulNxgplqoDqcGsISZefMIBxrpqeukuUnKB3x3yL37ZNdRwahYVab
xOq4dlKvE3xIZhj1NzFdFRcnMPeB2srxH50iG0+4NvU5tPLigZq682PeV7CYABq6d6wUqPC5EBNX
cWlsjsd3V/c/tR7qA49k1MSOrx3cSpOWj6i/iNeJNXmKvEyTxyHHmsYIL1p4mwGmIiKFF1d+a+6z
iFMeQ0De4zs0xJfuLhu5mXYj3mZI6IQeoM86D46BqvvXOS9GaHDP846yrv3TGttAyLHFssVRTRnw
v7Ubo/UWmsMTBEDwb/aQ7UUWZDvWg1eCz1S+lmjwv2NQ4PwkgSHWiS6rVuyRDlE/OxVc79K86/8C
oGqL2AkDe09z3zsDzEB3kaMyMJvM7JRnrPohmBmOsnK+S11Vj91QDsfcKujTVFvep5ZlHIqTln10
29HdjeDFPYFJuN5z+FVadXJMvdylxwG4rIOnNHkUJbdPuSWGhJQdP4AyYUIbbOU/gHD+MBgLbKhZ
WdEHYQ/t7zCvTDo6NHtRnj1dtCHZjqDP54DfCeQ4GhD3VJfiviSAPKPJsk7QKJ1GHfiF3fYc9V59
durOGmKvj7pDBhGTS+YHFU+4HocodQfA9e2oV7vBdl4aBYq5IpP5PhSB2YdladJs6rwgUSBPBey+
U5AOlqaHdpt+GIXo/9ROSI+MqL9A4Lo7hp5Wc8wa0eyskLinZvTM0QQV6NXwDgufOOB0D6VjeX+b
bMwP1szHU9OSpk8mHXR3Bop/f1CTNl/CCeTCHpdIHwdqPgS0kWjyRpN8VEz5uaghA1vZxrmvlItw
cALFm0LvD/o7PZ88Vlmu9haen0eKKu2z6032q0ddaEnKEuIEnerKb1ZWI22V9dZemWLe2Yx7AQD2
EU19OxQxB3VTHLrXdKlLoBpbQuYLTfMMorVtUMr9aFCDiCcc/98dUdifo3HM77kg/DCGQ4ZO0LwC
I05PzgaNlA9qQkUJ+iM67rPGSsN+YvuO2WqHRqD8QVlVkzQ68HbYYfFNhdIGyt/twQjRN3czhXpq
nMvRT7qwFenUEz+dlQJheafFfe/aOHvszHGfBhJNRz/nzQE8WmjSVsF8srpcpr0DDOjE3Ponvon2
VIV2A2idF/RHxK38CUXfAGYzjRMkIxv56hUaMvQ+r3UCEVzrHEJr5qWWTnMCBQbbl5md76nPggSd
V9EXNnjlc4Nj48mCNg9ke3W0D/zRup/AcXER2ljxCJ1XVH+DoPs6cEAYklH0MnG8QP8zBcQ6O1SG
X0GOVe69XrKvxhQyHqnt7UY2ynvtAz3j5EEN/Mkgj6M9D5+jwpSo/XH/XFl18ydzlXggXi2+I5Ga
n63BEFyjzDlMCHJOaO9248xAJdhDveWoo6v+eGON/T03sjyElk1/uI3sur2lprGJqbKz+y7s+x8I
wNQhNNKqQcmVBX+kCNqjcOcoKQtHPox51UIeT/n1kzN20UNbz2jcUTX7YofcsY5t0YXP4wh99WIO
6I/eG+YvpsxxhIqxSUruR1+I8EAWImxuTCqaAE9BUshvwZVBIKPgKiAu2A0iyCjscvByQbbboqfe
cvkh4xYIOq3Rs/eRn8+pCclvSA43SVteCwlh1Jz9WVv/ZC2uOhNMs4lHLSAB5vflPmBCpX7VIc9t
1WGiucKRr6BXCIUo8jJbtbuv2Nid8xoKnAz8SF+9wg3PpV12J+gRyXRC39SeBqQ9eICeJSEpm72s
5bxDo6Z+nEesZWj6Nqnaur5HC8bY77mm+SdBiUpDnNHnqePupYea/Q6XH3jPCndAeNAMUz+DDmVQ
ccSz/+Psypbj1LXoF1EFSCDxCj237fYUD3mh4pMEBBqYxPT1d/V9yuG43VV5vOemGiOkrT2swbuZ
cFGtBwEkB74ueuQpVDKPBuJpGuKR4XTCDBDRkYRDck5JHseMd6vURgA6jw2oh7wNzT3l4LxpAt2R
Mi+L38ZJQbvz8uboZwSL0oTVLXDvJJk7z0tjzpW4gyFhBHpEOLT+P0q085YX1bgNW5iPTHkdnuB9
a7F0vN01XcP2cOqRCDBZvwMEiMtVw3rvp83K9gRpa5xOf6DR2mknjescEih10J3jQlDKdYs+ipt4
roTpFVw1Nkg5ikfW50qCGdQYukFx1q4mX5i1f1aDm1PcPWqEqnJsgnw8VpOA9knPq25YdcFQvfW0
1G6cInzlcRkYAidY5JlB0CDEzkOHaxMqVPPP1MLcWgE6CIxXBQGagRa4W1tejGsphbjDjLWs1jz1
1BZJVqPiwoS1iDtnGqJjRUG7tqhXJYa6XV4HiWxLvpOVzgwU+6Bts1JlT8ZNKtAN2FQwqAVJxtg8
W82h8pO0ZOWWjD1En+ow+iEgY/sTnTWzYqXjrJRP7AM6xEBZnFsuZnarLq7I5J8MCpZbQjOo6bGi
f/W7zsP38+ZJwqa0dO8Etg2FJXNo3nQx8CfPhe+a9mXznBWdmbAKwPmWExMrZJT1Pf5odrQYW+kV
UmX24voOTM0r3Yu384zDXYWBo9YR1AH3E2vmE4c9+C9qXUjWll7l/epsH95NaW/O72+dG48USNKb
gnp1TNs2wE0Kw6a4YLPZBpObH2qYuK9hve5uI1hcHlkExlmOgLjqVJkfkA2jUo7gnBljem5OYQho
alJ4kKiPWzqMsNzMZ/KrUl15I0X5HJGMrkzmeScHw2qcB14F2PCWfsvywS/h0ND3yAGlpSswwtVp
5MQBsRzFBHxkISBcTaxYi4bTb13jofdgD8Djuru6c6I3R2WQnKrqYn7Ixoq9yTocE9djZAvUCHhh
RotHVnfm6Eb5+B6gajLoxyioBsNp8j1EU1nD0mKafyI3GvvYRT3wnZaDfh+doghjCKCpkyMJuXE7
b3pU7QDXuMDzHwcq3EOugqJelWE64S/KkT1TEYZJy0sHbqd1cUd6js/UjDsS5FtGWgN1XIffRVHZ
bmFojbkvzhx5LDqWrTDm6R5rAAVumeznV2wGuobxebUhMBbazbaeDii0whWyap3wqmk3FURQ1i1q
ths7tumKjhN7GXo73UteuveYHfV7GQ0Q3bdgWTu6NAmqTf/gMJHdGV/JlYJ2QtKgoEgic6YJwfNj
o2aXQKsUzJldhlD/rRlkdleqWT2WGUil/kiBCokyu0b4hTuIRt92xpjkBbJQINywIj2WoY3emqbM
DlEQRivkF/UhokXzQGQ/bE0fpociMnQFKKWFb1Q973MILb+z3GmfYOLnF2cUrdp1MwrjtvLGbQRj
0A8G6JGbuJHfsYS3pnkGWW44Et/vT8iHwiiGYID1Yjq1XQLj23ojQ1In/dQ4PHYdhvx2zMsQlNzK
9luIPaqTLqR341TcrdGSU96JD+eMEefnJRhzuoGIaPtPp0n2YTuNesDaybxUXGSw0itA7CH5yOwa
myK/Gd3GnMQIGhIgzilyTw/9nnXaCz6gtD9XuF5f51sYDOVbEfXjtHJHQPx0LTT+LbEfRVaZl9D6
FXI2bpHOaU80BTIwnTvrBoXZTwVTvUeqtCy2LVNzjdTGkBfsv/llZIGB+W/UjGmCqfkZDMttmtQO
XGmbHrrA0P5v9mMUQCgC77h1RvxD33ZDEff9bIDmYtO+1tmAAKAi56adqmk1cZijRFlavaoKhuo+
qxskJtRtDpOGAGGC68n86KXnAZzDq0SEaXX0WRisYWnQtHEXgrYl6ezdA0hHEntuFcJW0sGMUfSn
sRAN5HuIhndNU88/UmOLW9YVdOcKTk+u5/EfLaInxi/W3smh7yoo+gxmE0GNL4ybaUZ+wRUc7lfK
Iz2a3lnhIe0D8DspLXM+wKwbzWaAuBbUl1Lcy76YMZdlGt8osdE4fw8lH6e495oeo4B2LhOIHHI3
dqGICoe50NyNKCsSmO7IfZ/VsI4Jq/IwkNzd9qZQu6qk0w9MiXiMgk35wN/Ar5KC67nhvVQ7C9Ls
P2QkDBBFU7Fj1nhyHYxlthohCrJprBdtCYLABmD+6S0dkQYhTso2zqLav5FQh1oLD23qGCTocOdm
c4grsmjbE9JWk+QA766gEo91zVl5r0Mw5VGU5I6fkDYlP3Ls0gR5rUlgGpLuC8rqvXQwP4vh7ZPf
yFT2O68Ucidd3z6SqR4PENmG8NsM2ZJkoBCrcE34BtaP2TLVFhsCj4QVi3wCM03ipYnrqHYPARWo
wXZlSZ/8ovawm3ux0WnW3EPRS2xdIcVLEUBTByTZYmeyzL7Amz1LFEOUNhNaUF3fsXU/DNOhckcJ
ZEFAxQoForjJKp9vUHTXK1V0Adj0XfU7Yj4IHX2eik1pUxDEoKYVJsC+legR9FAfrKDKdEtb4T6M
VU/uhEVUTHI51e8BOF1npy8SI83NVdKIHu4/0vYrJfxobVG47yNcjocz6H7fiLZcCX4WCEA9tbFR
ZD6s5YOJlSjYc50GBIo5A/3GCqbRFIBBd9MaKN4pQHY1tfMvmureSdxKNTeKO9kO6ZW/iaxT7nC6
x1U1QtIQdFz7mpcifNJQ2UWOVMDfGwNteJiDeXwU3ZjfFS0LE8xu2VNQT2aP/hR/hYpZfReWWXbw
bCMeQo+Z7042eK9zwOA3p3o8vq/5qmqoE8Tovs0bq88ZcO7ma2KDvkbVPGUvrFH2UDmF+paXvnpu
Blp9zMwf96wfy90scsxXCxoc7cy8x0CiGw5YXrPX9aR2blEFSW+Nd0OCgN6B5JavSGfzk5fVIO6r
EUErquUdh5tGvjKwYf2OI53eTehRr1ToahPXYYOCPGLlUZGZ4fxICIZlebUuIzvuGMqeTV8ha5SB
+RVWMgVjqAGEUo9kS0tGV7CFrN/hOyk3TmPa32WAe7du4CpTDoVA2c7toYB754kUDTDuVtgPBxY3
D7Jh/AjzuWmXuymSsXmi6J5Ak7aLcV7cx0hbfiISvezGmxiYI1GTw0bWYS+Aa6ndxKbwEQz1IFGD
ohUshDqdx2qcjZvkhU2fDIqr3yLX6tFBwx/KLCG0IEpavTAoue/QpPSTQaG6K9GB26R9125VDaZw
7EY0OFBIEHuoQKv0SKWBzCEqVfC2+7m+DTOv2DKot+/8oMTCjTx60qOqVirDWa9qhdpP6lSj19uF
67AI3G9zTxsPkRFtroQpwu+JV+qTayrvqEBMPoCvCNd0Fjj7HJ9lQ7wq2lVjkx8CGaBg9SZ8Y/Al
9T4UY38Lu4IQOc+YwVxcO5DmMi7uoKrmay9HttPUXO37wS3iISTuu5mqNAkEwHRSZupnbZhbxd1c
0m+8Dvlao5Wz6tpO3+tpzu7RhnLLrXQxrPbbzgFSJEyhwFJXXgxZAauh+TjMKzcovNUAhe3X1Jrq
1hsLZwuMT+ckcsxo7GVzvvL9KJ9uIEIQ+jH6IHI9ce5u3Vr0W8ji4/KtHT4l1SiqNU7iHPs9b7+T
sNCvw4i0eKz97HuqcvsshihDL86pbq31zuE9g20wdFZuoRtgn3C75aj1mdwPaMbcQMIPpmKlqTWg
qvmokZhpf9eBlLYfhmzcND4a3xGJ0k3APdSAY9l8uL1E8mO7Ik61EkdnKKPHlFVQr+27jMccYMcn
PTWgLpOmqrddBAiCTcO+TmjomfeRMg35FZxr09XqhnsaIEn0Ie7BBcufnc4vTpVDo33AHLEBnRY+
iiJA41uXGp9E64e5hL1m3fL8TsrK21bR4D02aOO+6NK6CVe+fVXOjE/uwPERbmZ9+ct3kEqj8uU7
dGvam1Yjv2I2J9+KYJ4e0Ke2sfbRwpnTMr1FLSfgiNzPG9lQu23K1P8oeTpvrW3Qdp14tR/bJl2h
4ioei77ObjIHaSmpnWiFy9t5KQZ/vBfC0ZsR3zvfEq5CuYF8IwIkJJyQslYo9G4DGI0cisYT4RoJ
LvvgJoVIb9DZ8F25jLn3VGGBE+3r9MUbdH1khpZv6MFMwFxq1CFbiQswhCpPF7wFEwkrHOQ+oolX
8v4N1tLhsyBB4ybdKIsP9ByDH/h82Tc4ouXQqoQs6smPrD3rSdBvhUcpxgFVTl5cCkHoqm7gMq+J
+5LOEB4rqzAOQ2R6wGVws2uLPj+Wgzvf5qV2NjBb9/dT6qvfICaHR11SKVa+SNt9OxMMJHGOyS4q
p/DZ8GB8MiNQBdhKzmtvXfWtbWtWxjQMyQOHscQunMbyZ+b2CkyJmc/IWVsf1Q1G6XKdVY24j6rB
vlPjl7tSDN7vIIuGJIB2wJXJ9KXR2gJQ00POKdRMFweXBycygdvXpZGJcXJZPJLxGtHo4uBzMRpG
j8XtRu2gjTQQexiRTgIq4MtTY/SIUZTXbaTicp1CriP2TJOvisI4SArzajfhHozDQF2b8bLzzPgT
SAxdzJKnPmgw4svUoehd/uQ0NbayG+YbaLEGSHREBzeO1An71wI44wfHTt1LRcfmNpt6/7kluXcH
wCXbFthgG1NFZjOVM1mzUEHUUrcBRhidc0SQwWAQFR0uYDqhgHXJeylDeaOEG4wHkXtyN9VZczu5
qfG3hY9WUcwBNYOoKioMAI+ytkOV0SJczpCc/I5q0MPeRP5znxUtx0OfIWDT0QMrsqHc1jJAGyTH
uL/E8BVSPBDKK4Ki3U1Z7rwKK8x2nkq1A+XcWXNCIc8yi+gwToW+GcecHcI2la8ZhdSF9aDLAkcD
+LSXPWYBhe/ihpHDjdVedMoCBzOUKc02ZehAJhUTtF09keIhdHrU+qCsJY4z5CuJWzTJ2OxcmV5f
QAAstR/R6kFTWeSAflHsjNmDelbqpFCG8uiwlj5kKKdK6SvHIvp8iyxFICenhcqrKOSBkNanyTxn
bJXbkJ/QjEPnj2euWPXoQ7uxSZl5lkC8PX49pL80gV7KP9raRdOE+/KQBWRbtSqPPQzeMAXdqOFV
a7LNCgfTZxfSwRivUvXTC8craJ4L6AdyXvo/wEMtlypLg7E40M7vH9qevYPlQ/alIfTKul56wjkM
/fGEIfD6ESYf+cFRpNgRH8K7ADsE2dpNi9TEXy/hBSTCUtSxk2IkDjrOILRCFxv+180OY9r529/9
+vmpf7wCzmwwBSI0BzvnWeINdfjoQjDzCufi0gIt4nEVNmeDD8yIPEwTy5wlKAyFew2W/qkIJ/An
S9nGxmORcfvOHGCooz4UpiR3gRrVL8Vr/qoKTvZ5EJIE1s78ZHMOd71yqlei8KdN4bXN4zRouWk5
mffMyasrrLtLh20Rjy3zXT9naOD77Xw7Rex3yZznQZS/gjnaYH2/jS1i2wA6w/brT3hpkZcon7md
PIZQhymRD0VO0vkJ14Mbw8K+Wf3VI5bSjxkk4OBjigBSopUBvKLzGzY630kkr6Cq/2+o9MklttR+
nEOKpk+WZ4eKZOEvjmn9TRNxzPGKpvfR1AcuBbRhgfYpbs/IZVEioNaydoSeNxpGtQJCUwJDMTJP
9jHK237fA+B/xeTwwgIvhSPB5WCZUyvAZ1F2Da2OqXnPrwlkX/rxRQxBL0xKZBHygP6tikUIlxNL
Z/+2jKJrzrcXIsjSJR7A09EquHnt0VQ4YSByNHV9//XGuPTTi/AxOH7FqwonsEbXeiL35prVwCUM
7VIA0rIcBmyy1QcFqe2NCfRwoL3BrDxouofQomcS2wEGDfOIlKuVLT2UTHp/FdjB1vh3VCzyakB7
wvcPMp/W7YAxWlQ06AKxK7f/+Xf+u9395Y7SdRmVYwsRWJgLjRWaelTL/i0doLZSm1avPHmeCkwS
Dqdff6fPl5PzpR+uoYooAnz5je930XtKM3QG0dp+tnLqcSeXLmRwOHei7x1w4kibm2FI6Dh6v79+
/nk3/+eF8fhFUMxFakrGazweOIV/JDds5wDNtGKyyu9onl4Dj36aVuE5i1hYWqSHmW37m2oaPlI5
PkqlAITJpvcBjAqPafk3EZHzZUqVaTINAlpeN4PXiLhpdbf2ofuxC1nRXnnE50BYPGOxCwF1yLPU
q8ebzNBpXkPXmj5BywSxweXztyjK+zuDwvg4icJ7MwHxf3senW4sZvY8lka7jxwQP3xXL0Bq9/WH
vLDAy6QKo/4sEynshqAplccdNpRmqR9rJwN5Ub5WeXhFdd/7tK7B258D5h+ZSdb6Y0MxBD9Wld2p
wsfQqoLIQrjqEPghZ3uHscFWTnuZ/c787hqk9dJTFwFt6poyb9A/PAJGjT54uIdCe+zNKTCMyGFd
CJ9WkFgE+KxlJ06DK2H0gosDX6peu7YuAdUs8+PINKTIPJV76Q55iueuTO7UqHiCejVggChWpZgb
QH1kSN8zCMf/zNoCWpngFop+J1xnOBjURO9kyvpuXffhcMfFeE278NNjDArtIp9LgUlyjUv5IZhf
c1hmBU2Inio8YoW6ctdeesKysg4ZnuFXxXHS1V529FkEDjQew/DeoLd/JWP6dBPjNRbRqG8iCK+X
GcTmfBM3+pZYvWnEbY22ScR/fX1QPr/Xo2ARiYSunBDzRwI16/luas4mLPLDI/6V4/H5DRItodew
DBoagJ2mI3OYvA/9IfIBZ0gJZPnmblW4snxpUh28CjmQa85Cn2e20RJx3bN8RqO/F0c04m8gllsC
HraauyEh4sFX4lsROWkMqYxr0hsX9sISg13IUGdo4kDUFtveAMyjqydgvaDqck09+dIbnZ/8R4wZ
WD17qosKIGYGUsDuuBrfcLwAPZ2cropTXrJbkGqnoxPo+sMPpu5KYXQOJ/+5D+HvtQxuzHWLBn7L
mEMUB2hSHbKxff6rjbfEfBczgEIlhovHcIx2/djtSQq9MI9c0X+49FH+EwJoSocO+k2thnpBtQVu
I/H4W9ZeyVQunJtlopLNTYVJd8gOMLW5r3PgQTBW8qh3LcCfA8lnK784+2b0mqL3hcbKj6eszO8E
WDJOVZ3QDt0Y33nOLLAfIwYLKYqJxDr1e2O7K4t3IfAs0xMoZzd+y8r5mDZ9fl/Srtq3vg42XSBg
pOvjg7UaLauvN8KFLiVa/f/e3dSy2SvOwEpADsiWZ0O37wqoYTlSASbsaX7bybZduRMEKZrIISsX
AAU0vntMaASITxlsHa4RKT9PQCFmt0hmfA7ANIi/0AMK4KRixbFUbvpmaEgB29dDHIVVug1rv1lb
VforON8EVz75hVC5TFnSKQWHAMCs4xid+EjiYnwhbhT3xXDo249MXyOkXDgZ/7EEcUzXWw06QdMz
GU/CCxKCIVEcRvWxFurh66966SmLyGEGj0ekg6gPqR969yewhjEpANW+JiZw6fcXCVAILT7SiAr6
LiFIPA7WCZwaAvCIdn5//QYXYt8y18mDFBjW3PKDyKZTxKC3aq85nl361IvsoUMPUzPLhmMp/fk9
7I14gLq/u3J4w99mp9U/MEbsD6E/Awv+9dtcWq9FPGkduCybwueHxgWiZ3qJ2t9VO8WAwl15wIWY
sTT48lKAU6DECb2xgbYJ9YdN03pNkhKxKRxWJmmUjpuv3+XC8i3bPEFddz4FdB4Gha/lPJ5CTLFn
OiYMostoIiQKzImvn/T/Mv6TMLyssF2EJkBisY2h7AuPKzuOiSimMUEpqDYcgJstBY8RgwQUFuAn
62M4UyA0agAlh76wO9/x5NsILDAgKAMgRu5s15OkEbA0ob5pBhGtZe/02x6okQT5fLHOdW5fv/7r
L+zgZfneGopRa48dDMHop7qtnlOZ/50LfOSf99mfKQlUHDgbobCjMFSNFUTte+Ht3UKzK/vp/1zs
z5Z+EUEA8GGMlWo6AnYQvAONgwjSOuFDqQYAeCpg1gpwLU4BRSXbFFW6ymZ2mnvIcrJxHnGWgn4d
hcLbFnYMktDC4R1t8Hod9EG58qzITgQ0iB+9SvF/QCpkHQhwqlJwdb+bkNP9HGLSVARnxX9jNKwj
z5jWBgTlogcQCI73gM4BanUINRhNjgHbfqpLvs7apn3AgBwuGqKqDqGTs5iAggRwF9iHLfrXW/yL
6Btx8rOQWhfuGpEDhxYEnV7THNL3uUKdFcNKKI99wMZnJPsAP8NOQqrpnzT0hu86dcefFfMAm81T
B2Af4tr1oMswcUFgukYFvpDiLI1TNDyZ/Qnsr2PQDuD+nMG7GvygawHj0u5cZGjnHneqHNMcKaCP
UBmjYrqpc1U+/d3mX8RYSvDVWT6EB6/M7nQkX3MwJa/szUt/+iKYAgbdlH2e+UeH192mhY0p9BUn
cSX7ujCMivxFTeay3AP8hJsjN/JWle7eFt2hGOq9tcVxDqMpnsC8iqfJBTeE79o6alYgDP5ddF3a
iSto5OczyHlHwLgOrpnMruuAcAel6M4PCZDIs3MLzCjd/tV3+o93S1B5PJwGdnA0wPBTCKpLLa8k
IRd28FJQAgwWAWQkmY4dIKrC65M2BH7gL5Udl2YsXUoLqOljiAtAnbiF/PCQFDBF32oVAK4SaHPl
Err0FotQm6fAp+sUSp5QrOpQ6KWvmfP+9eKff+KTGLv0Y3E0AJkQ2MSlPTdg1nzkGVkBBJHYQPzl
H38+Qn/cE4D/W+6MLo5hzYFilS9F6mynvrwykblwEv9fU/zx810XNhULUPm2pNnUgHeOUvz8em0u
LfsigLgKLiZVG07HIb238i6ib0K/ff3TF+r5//cS//irJWRz4LkAI1pD3RXm2esKePOA7Ahqu4JE
6+nMsPQev37YpfdYRJOy7wOqFWp4QAvjEPOIXoBQM/76+tdBK/58Dy2NQhDEp8DjmBAAXtbgLcS8
HWdXTyuY8Ti/zsTqJ2DM2hCEED/TgMeebd9mr9nLvqy+R3TOj0Ts53H2tyqQ32cV+bctcwiQ7T6w
1CmoEEehIf8dg1DJRnBwA+GtIYzVjXEI7kcVZzUxd6FxxhuTutl2wLDnPXKtvwq8snwuQ5FtwqjN
NgJ2H5tiKLM1B8cZxIwaPCEwHUB4RTWPvyVIVQJA5vicOk517oK9z7LrXghUG3TS8JQqgMKH+Xet
I3EzNsK9SwENSSgHXn2yrryxlFabNkMvFm3hcofi0GxLknnvjSHAgYNNBlaTU+zCroD5zdT84ymA
SiDP7G+JP7fgxPk/y5maWHqtiYE/L/dWO98to+NDb9i4Idg4T/ADfk37GgwIp9S/DWDFCdCdZk3Q
MDwRI/C/1TSrYzoZ+F9YLGKbIS2e8sn5QSTGj5aVEygjBnjTKAIZKUzdtc/yCZyHSq1t5/JEzvnw
ZKX/HZYQ0X7yWXtLQUfZuU6oQJewet8AyZLIqUMyJtwpgVjZlHiV+pkHEkhuD74tWc9Ao8vmct2S
Dswhd54AgcSMB04Zvj7ImhkofuoWndmobyfgRucpOuWTkVCZaIG0q9oi2qiCkBjsGQ16zUAx7ZE/
KFykViRoKejLg6R+EpzNMWRFm11u6ukVPG6oifQk2IN9CXWdCt6xTjdA9BiEbLWZXQRoCkU4YH+Q
cJ2g2SdAB63TUy9HbzM0sECbK6nuwG5/69gw7YGJ1C9gmnobM5TtI2juw7aq2VDFyO/HjxLYzxZ0
Q05iTqldI20rQYuW8/fCGX4TCfJacKbv4dPABAimTWQdMqSngsPENJ2bcd2DM76hFKpHNQ9aANad
kd1ntS3u3KqvwPwIYI4XwKAUK5EHHxVtRwTsMlXHygn6dyXgOWcKhnzQtN7OFM0bJAFhulSZ9J4O
nq+3M8mH0wRi5Cqrzgs+dtglvWxvBviSbhwgYxPupm0CcUn+rRdA7PcpKvg4KKamvBvmorvPuZLv
Q8aHfQm5G7D6rd9CHmAE4t8IjmFH+yMM6ndg5zS0NUya6A7GT+kAj0To8nlbiYEET5wUbmzGb3Pk
uJZGagUyuvfcYf/oOB9H9igEmvcJyDhyWHlz/1jUQbMJM9WsLA7oqmJPlfWcbdSkBRIGo+QDz+Bl
7EpT4XYRz6pyuyHuQBsp1zrC5YYtWwAZCjNgqAew+9IMr7MfzuGK5212mlUFX3t4+OFjziH0/GCl
RYIbGtX5qm2pykH7zqxKvo6Xl6Ll+b//Efo7dO0oNAA4RIitH5ushbinD9nj4JoiyKUHLC7cgTKw
sIHtQ/Jof5Qaps7cB0ZX+1fytUu/v0jbJyi1WCqcAHwrCJroYIhOmNX2pyLwxr+71N3FzavGKayz
eSiO4C6yf7o0m8Gn66Zu9XefYJG9C9fj9QglhmNNS3+dKko3nWACPQvyt49Y3LlWhxW4rCwAXInF
NYN3Zv8BvPRfvQBfOrZEgeGjVAE9SPS+8vRd5Dau6JWmweffFzbi/96gc1XDZZ2X6YGyNgTGGB8c
ppZ5mvQQfvj99Rdgn6YMPDr/9z8OAdHZGSaP5oEfzMMxhFraoZ3KMZ5AvIxbBThlaI17ZQR14WFL
3xDA/U3GA4YXAmf54JvqKUV3PbFgZa0zdwBg+Np3udCXWpqazbm2vS4adFad0FsVI38rnCkC7lgc
fFBUodi1K91rmLXPXwtYon+vYd/M1vWDnh+yckhM/x2sl5WOnvq6RVi9NoG8tBkWpUcUdS7FQoHZ
Dzif9sYR/fj2H3jaPf/dRjg/94+NgDykS50WPR4owLMNBBskuMZZ8WSkmg8K6JYdKIXT7uuHfT6q
h6XWIjS2IcklaIbiGDCebiF44yP/Aa/N4XCMhy+3iOJCDuJbNDegLZK232LfR6u+aYYrufjnOwQd
8H+/7zRGM20iexbS/xF1T37LIRzjo02Fe11mD7ql8dfveulBixDqZ5KqZsTt66cc1Cyr0bxs3R/T
UK26OYNlcPBNdW165WmXtskiohps/HQkEBaoHRciBQHuZSfKgMrPvXr99Qudv9F/K1UeLSIqOn1A
HMDNFQRdb2VbuefjNZ/Gz4tgvrRaI2os8tRgrcAuf5wc/5Y6wI0w/Vp4+ZVp4eeHlS9rJK+kIGKR
6YxAvyVzetJwO8b4TuV9fG4Ifr1EF77CMvz4blYNuqfDIZ1n98ABy9imkFSCyyHaRn/3iEXQmUDR
CsmcYXDB7PAMd07HgiQgQN/QQtr91w+58D2WDaguA2Gv8k17pClz1vC/exsBcoOkhQ86lXNlsS59
kUXkqcup5HkIcif6Q/ToKmT7yMhbYJahhQB/aKDt6dRcQYtcetgi8FQNDnlVkPEAGY3NEDhrNuvY
dA9GFevWeft62S49ZBFbtJQ298ZKAC3ywIMnp6rjopGxhptf1vV/dwyXqVkFcag2rTWwmemZl8We
Oa2ufPYLJ9xdBJE5LAYQMfzxMEMvRABpijLw/u+WZhE8XKcWodbzeCjVq6pvQK4EQyKOxE/Ifl0J
gZ+vPlvmZJkIoBdhg+pYR08ZDPSEcgC3Q+rk3vSSXVn9C9NptkzOqtCC/gTyN6aqGQhy+OvRi7bw
PmObBipXcdqTQ+X11QoyEDc9C658ms9PJHDE/762OlaHKTQ30kMHiuiK+2Buw/Z3XPOmdtCJYWr7
9Xf6/NaCjMK/n9On0DwqLdg1PfP7J5xP9xarOmFQQ+iqJlnTxLmGypdLwh9fP/HzThyLFmGg6yQe
yBk5tMEIJ7dIBxzqRLlelSjTtuj/kTXo0PTQdIz8UylM6r5+7sUvuQgJLYRI9BRVPtSk0ucuok1M
B7HWwITGQzrdQVz7Beo9gEKnau3U7cvXj720SxcxAoLjpO2m1j0Gup+hQAU1toiXbmynQsWGwhCu
Ueya6+PnBxoM+H9/TTewkB/A6oLY0t2oMoAaxzVY2edAxIgtvV7tqKnMfbyIkJC7W0u7tt+yNUr1
lYJS6U8If1V35n68A5/vNF+JIpd25yKKzGMK+Y90bI5DJeSmgTn1ik9gVldR0ydCGJDawx4QB+2I
K+f9vAv/m/TAX/DfK+gL9HmaKjDHnBb9PoSiH8Rp/sfZmSxJimtB9IswEyAk2AIx5zxXbrCqzCpm
xCCE4OufR62yeUVglru27rYgAaHhXvfjNWhRzeAFl0fEwqc9Px2laCWiAG2bYDCzHy3k1fvURUG2
sLutgsl7ZXZcupHZBJIUEzORlU5OoK+a00PVIT1k5a0s/fRszrBG3RpU0+nkGmjfTinqvACB9GFE
IBK6/Iys8xL0r/dwvvaXYwqCAHuzrFhzAnemSyCwL8dfwHlUL1mhnJPQHPt3wxvpFEzuZyxJ8wEJ
YlildXdFbfBJEfZG6rBW7iNQ0M27k9YpVHwDivI+SNQs7GHXBuaPoJpX1N3KX73wYOZpGH0Vt0lO
CvMIyAuahR0uCVUVNNBOkqzIAxcGzzwGA+AJB0V9Zzo1YK6qagobRMI4SK/M283lR790E7MnPzlu
BDhJ6mJ49ur8zf1iU9RtWwpT+/euMJulWvjiONzT+ACGPAGotDzUdX6T6LUW29IdzLY1HZV07M5V
yJp32cHw8mRrYdsc2KDN7C/fwsJE687WEtBKDExMMCfmYnoFUuwFKInvDSJ3tmDweChcL+Fg0TPW
+Z2pT5DM3UdDkn7v8c/jeJRpkMYm0PJ4MO1KsMNG1KV1Zq1MbwtPf57IQ7wIe3kYR0+gBiJpw9xV
NToRDYu/+Xxma4I9TLzPcKo/aedhaH4W4rfOPy6/1YU/fZ7Ek1s6iRuFBPA+BvaG0ajdDbwYQy+2
zJVzycLuZ57Ik5nSA4YYcDUKNFcoUO6HDmWYvCP6b6DNiuI5x4JAiDmiTZZ7KwW5hToMOAP/nU4F
FMXClmhPtBXZaz0eJsIfnJIFRdxuPK8LRkH9qCXXJqhAkHf2K4Nh4XbnoSgOVmvaoAyCoojl+FFc
3qRedR1n/Xaicg8y6H3TYQF3rHFz+RWawIP8e+mY5+zANp1z7ZR4i8K0QaFv5D0ZQbuAUinhPwR3
NdjPtizhDzRrvU2MPioCnjCd+ja6wwUIvpz4Gchf2NJUFf4jE3UfpE21z2ieb5jbPk6NZj5Qccap
ykQPRAnCvFkCKpLkrvQHu7XCFDWtTZ8nd4MXOUBgCeKnPP+NuA22qT2vvKpBugCkroIATXZPaOI+
yMb40QMgsY2a+s5x+0+vdSzQYtoJvRUyBfDvgNrnohzTEOfNijj25cRBbHgVhZU1wtoOXrOj0dmW
dELzTpfXSZM8ZYn5QvLRgODHVj4gxwfQHElgO+wzBtHDJ3l6TS1qHqZ+kqiQuDhrGJ72+16chnS8
Z16RblID7eYKrEKquNgxs3jIKHpRSk6HqAbjrInUBw581C/V+ABr0oTQErB9hlGrbQJpzYHmzXjt
9qpDP22MQjZpOxxoEx/IAJJ/O9Hd1LZ3oueffV3AE0zjjz7z/gxTj1ipvnxvzbzdpRwM1sKc2r1Z
Qv7VDkJti0IWwPzlZWDV/bhxwIYLjKk4mlSeelcxX4IUB8O+jRDpGPwvoHwmkB19CnuMbwNzCn6A
MeApiA+4+96QxaADCSXOJi3wT9XgXts5s0MO3HtpevQa1CUge9R15BhnNWeitzA8GaFQZbpJYhLh
njsTJOfCCBsJ3aFd8iYsuigJYC55zKNs21PNQCblpt8YeBFQDCJqlWsd2jlAhGICcM2mOt+ayjrX
5Yu3zqk/zQmZd7bEw5zQZMxuIs96hcscQw6JKjhmPOgRmZcFUX/itmS+Cz67X2fsETboX56C+auA
kjxz3feRynsIf24tDa17FhVxIHqCNmqXcR/JA1vI9gBbts9+ouHBjp0/AmSmsSQH8HEfILFUQHJN
1wDtPXqDelN9JxAqEY8b8NSxM0/LF7iAz3qpOhzj/mBa7FebZvcU0ASnyw0UrywT0qYW3enceGMF
GtSeiskB20ho/CozC+16tLa8SA5k8p4LqPtCL0W4fGJ3tz3uHIpme/KdyZR+4sS3luFdkQ4G8qzm
GzKBHVOw0jdlWwMoYD73aXtqDGPytcLz5q7xWHYjOZLUQlhcBWyXYU3expaqDog8U5AzYwvtQ3bI
C1B6CqBdn3jdGT66+I5fWqTex0JbmCIrLwA7RWyqBuLGOEbv1a3qLkyyCGV1RAVuKDOApvDkL1pO
H/DkpL4lClAvJGK/U+/HKOSegK3lR1AJhHCMfWrApTZgyx+RL/Ga8PG+yqJjDEkvShvlrYU/ZeNw
BA+6yXiAqXmfiekhNuwr6g4/zFYil86NgK1nbWApAMat7jqy+4MaXQv91L7fQvBPtlK3rt/LhvsG
tLVbPE+gXfSdPaByErmM7ETSvURItD3lurf2RT/sDYJHXXbIpQRqd6tJQ+BzJreOsoGn6PkZ6NJD
KVKA7AeFnu/yJEGwT5YETsFtn7f6ttVIEhg1JgWmx52ykNgBKO61a5pdwJQJsUFD1B4pzS8Yit1u
qjlkcEgX7zw4fKMITf8ujZtgzIzYH2BhPWqXXllJUQTA9QFiCWb5Wz62wODp6KmieLUkhhqaAgGi
CulsXAp6qVCTD/jPScHNGpZQWD6x3Dx4YPJI1j26Rg1JYdofOAVFL+7jV7jNwOuc3OfRdB88aEXQ
OwYmXsXTbWGZecAc57q02btZWo9mUX1qI4HlMT8AaELhf8TsA9rKr7qEkg9zHYbc4PYHJ4veCCcN
+IGq2Vu14pgzbMDu68TdewzEyK5JoUsYlONDtHpjJXUV0kT8gsSl9YGkfswnjFJ+hpR1fQYWuE19
jLbHrOjFFhrJ2Efl9sUu22deUBxCXP4D5K03wD1bFCfbW94BANC3+k+Zl0Aae+lvnVh8W4409QUb
0VVWEcB8Q+JuahP0oLpFtxnn01Qa1abTUJZUoCCF1K2ccDIQgYDdGHC/3RUSeLyj0zl0j0hMpFZy
jQy65CozxQuSJW9JTHo/Z+PvvNO/Dap+Tbp7dIhsQ1NmR+lmv3QKYrSZQBAxRO7GmuIR4gH7zhiK
nyov32sW/2yMM8uRDLuqazagNXyqSd5AgPQqy/4JXOIKjTh9gjQXam9AigJTmEjd5pAlGTBq9h7J
QqX4i86ABYB69OikEKQkhq5CLL8I+KzEW+JirnC6M6FcWjcelq8NPLzprgBYOFQZ0ITnntxo1irI
VYOKjqsfEgM6SkRdvDfKpBiq1Ws8QRE0ivbZFoCW10BF7VXT3kLc++yR+iWJbAA7+bAbK9g1akQz
ILLmAPFRtsWW5I3xCAH17Hlg1nOuUXqU1Q0c7z9sC5OqFKUTNJAZhFZOEBMgYygvVAvtUgPWNurR
UF4jhb7WhhkwAKghnJ9ubd08WIDibzF6ABpPEYlmu8WnkUN0opH9ABE/ZORI4DAPmscKWHsb1Fpo
RfwUc4nfYIrYtAjnOyUDVs5UwIMeOwL7ELe6azTEJ7kJeSx4wCczQ/SjLJNDip9ph/KeR4637ZrE
2iSeLPc2QmJ9XbEPLNGvtlne8dRww0FjLU7QDbQq/dpF03PS53YIDFcUIizxfjLAUbam/M4c6o8R
iQY7YYrqGnxh+LBg6zghHxZlwxr6boRxu3dl0cq9wn4CEjKb3OVthhAwV6AXPUQeUPztNWYzco4G
v7Hi4SHNm2eKRK6j4Wh4++yKHl18qGFst2WI+jhFF6QcYfBlL5HrDoNfFCY5kaSN71qELhw02BN3
6QAnMq9b2KOKfrwvvKh7gCvX8XMUNw8TQIwfwGrtETPbXSUZIpew/VPbTk7F74pTD4HCRkbBZkv7
QExSfFjnoMshUe21gTh2aKl7FEPi3LytBwNCJRV7r8w0XpQxTHcsUg7kAsxqdqQX48FORqylrH7p
gX4nvB+3lc69baYt60ZAjLNNNZ6cBdbXlefBWBUhzmUrut4KEu1AhGaWCptKRsIJ5mEoF/U9FIdZ
kFrdixaAQ2LTMx6sTHjhaKTmPpEIKahAed1kKB77tBFpILBL1rWk12blmPtBub8zt3E2bT/9bNPB
8aWHuBfZdHFgS7Pf8kw+M1JnGEh1tGURSze0Ie75j4Ig0RjYIQE2DBBzUgVIasCq4EpnWzUm1E1p
K48iabwtmIwSSrnYCSMR5wF0cFE4csfZZcOINVAxfMs1BBydYQDsmZhosBvCfK9R27tiliIBNUCZ
Rb5FcVWxwXx2EKSyp8AUBYVjOjdcI70o5iQJG8stfpYFAhh3edvXr2bjQHRAOZQntfL+VBJbnJay
EScB8w+ihBu/yQGk9aIe91wiTEYWdRrAG52FJqfR1rXKKQD2TAcRL34nQ2MFcUURoOCyX4A/IwYG
MOcNOCfmp10R+5by/CNHjBxorgiO9gHqQ5drbNsOk6JiG4RcYh9umDW2sLoAfTrL91ka5aEnNPRx
tAqGdtSHruDnlBVlhXosjIAWjg0zbdZcexnAxK5Fy70ee+p72TT4OdA1sPCOyNOjRrNRZWsGyM3A
HE2cdmMJlm2nrntzvPS+LgUokxhdAdgVOGthWw4sIMZEQoefHL5J+Eb0XYuTj19KeUcbfAGYoA65
BiAy6uSjBKwBy2tZgqguemB5msec4GgTC6PbuGJIwfmE6KLz2geWcnEd6xGLkeV8wFUNWrzk+oyu
SmCFx8ZkqAdIDSPjjZTtx+jhL2aKPpmZAn83K3H+m5oeMFSU5IvY1aEDpHOYqui3SKAtZD3H/1+Y
47YbsfcG3k0A4YRrJ3n3w/UsEXRd/KdUvbPFraDC6BQH8D+NjZRIBsobA5jyojPvMzQ/4UfCVra0
wBjlypVA+JEUiUOZBpufWNiyZjgbuZbO7r1oiP0aaD0M11SexgnxthOMD7ctG9LQxTR6raOaBI4H
sLzAwR50ssYBzNVGVohF2ztM1xGoCMM1yL7kBHb2iKCd5qXrsgjtb53lm0YQAjapRbalAEscGU0b
R8DQkCr9p7Kpg4NlIjctQ5pF1bev2L+0O+YhZgIoTe8GISiV7zoU8Tqy/KwrUexBWbT9mAGlCozo
o24Gt/YpgcQx8eg7vAv6VgF2vkkmLGEObvC1V8VjQ5HDhHyAOuRmhSuVTgpTZJkEpBgOxghtcAW0
YAYSZ1jYSecTeJjxQukQwmmsdrFXoalbgeBuqs66S2IsS53L7xwLczLHodXS4PL0NiimPJUvjRfd
D1P0aJ/tZEOVPXHu/GQlzn4IHRhwGiDioZosXHQYUxRV89xPa/XLK4QIdE08zFTIeXALj5/Nv1iv
PTu5y2yDHOucgfScZzjv9sYfiAHfz4aOneQ4qg8Jue4kKuNt1f7RpL9OSfGrgvXab0wRh5nNuk/0
/xA6gycOgWde3tRgAwfoVOO9tlJARYxBaBAiEWgVqw3SPWhgIFl5o2idItsHoEseJeZW9XV3WwGT
4Mej9d6D0xmC/ik2UMbBSkvi8yDKXkgHkikUsY2dQC3i/OzjIt2niM7Ygn8JVIDEMdaYtLGDeGe4
tqHmRRgHcpbr3HyBFMF9bYG0faTQbe4Zk+7Gc114AbEz3Rmwg/mgTyTXpdYNtvlYwEysWNsaQSvP
FZixPPBasIwqs4XqqC41RhmPrgVKK+8oxcNSLJXnBpBJR1eQRce/J9KrJ7M8Gw0LUOBaJ06EPwDR
AJ67YW0tPMZHs6vQO9SqQ75hksJunqVXOWnBxTVS99S17bgj0eQ8ZBEkRoVDABMWef2nrfp0AkUT
zkngt8ojV1UaVJlLQ7OTeC0VKfZu59W7xurdzZTLdpeUqGWouKyPfZ6qE7JRUD8bBbf3Sa+9wAS9
65glXQVnLDTyja+kG9dQ80aTGYzeQO8vl7gWWgDs3Cz70hoZi9E+xzmRE2TLR5lXBx7nHSK0msNg
O5+Xr7FQ355HAQsJr+eIMX8cKXbCjcoe4KBcKdEt/fb5vr78/fUIXL4aEdQjBvulaUHGS6xqzT66
UMKdp/42SN/AAa2BCkujge2ZbndAUFSBxZV1K3//0iVmtf9GubHFzIocAejCJl9r1I6U/YaK+jcv
cC5sfnlACHIROSih/Dj2vNrmTpftTVZlzygRiRXD28I74LNLULMsqMCR8URb4z01rQ/puCs/vdDw
/msu/fLXl1gzbITXkiNm8+esELfTQK/yqX43bXY91dPvyyN0oTXMZk0eBfC3xJ6NHz202obkkLfv
EdnH2IdZZ6MeWSNkLn1ts8p5nDMkAwllHi0QYbT50ZX6KEwUr8YsvHwnC1eYZ/KymOCv7lDVQ1pL
mDV0Wxq/XbPc59kazGTpCrMZo0SK0CTKxjzFxavVv2ue7ByEKKjWXtFWLLwMZ9ZsbtKoncoyto/c
SbNNNNVJWE/5H5hcnoxOIVQKkwjKH2vO+oUh5sxmkLEs8sSRaKLEQ1SdGsfd9bQMwQbH+V8T4H1b
uvIpLl3pPAd8Gcwe6dAO9UYTMGuEjUAOgMAai2FngwL4RsAcetOwcW1iXHpNs4mlkHVFPeagIIcM
Tr9X8P1Kq3lyc6j+uR5WuvdLtzT79JFoYYHwEUdHFHaq2vUR77nTCUoaCsCPbk21tnSVWY830koa
CCOrTzT/0yRvA7tz5RP2acOaIfj8Bv4hEJiTmqIaM3AhjRJJ4kjEYuhZoOpe+L2zBuJZusDswyej
1zYjccyjtpHqmNPoRXIKWK1egxgtPKI5qAlu1Sb1LPSpMo1cT4GuSp5VqKc1pynPTnoVLbNwI3M4
U2VM/QBjlHlsIlQOxdA9AP5yQEO5Ci5PYAuLyZzGZGGzV7LBQj/fNMShd7Nzhw+lnsu/vvSYZh97
rFB9xzGdHDWNfdMRgZm9dRmw6P07wAErc/DSMzr/+y/feQ20muNVxD3KSN0Cwv+GMwL4LBNb2bMt
/f7s0/aQkec4iOw44bB5PDeY+Lneh7yEy89o6edn33Rn5pbZTybarAPSiBRFGygOe3taecELXVw6
+5iR5hkVtTUB7uYhVw1arOGYTl0fNKhRBZUabzmy7lKc8Xyhq+Jw+Z6W3vtsgccmXcHOCkaRpx4F
RKQxC+HG80e4T2FX+p4Wgs4+cmvsEelWQzA3oSyUoXhe178bdKQu38ICZ4nPOUttrHpeACIKI4x9
ECXbVb0RlIz9qBx5RRo3YJm3yZLcN6rs5zBMO6eU20F/Xr78eXD9Y4qcg5W8Pma6Hql5zJzmZPXx
E/oxa+LbhbXKPr+1Lx+MbidVoCLvHpO8fda03KFMekCyKTrPK2N64f3PoUme43Y1vPLQGyJPDsc0
6CQsdGYMhxxEi8YEyiXfwwrwOVAyRQ0AXjdkGxLabomJuDEXrkz+J0KC2uVXsfS4zq/oy+PqEadB
OZK0Ty7PtxlgzC1W3BI64jp+vHyFhSlgzk5CPENaE9MjxzzqYY1OBHJgMBv4k2V+z0jJ51DtfsC2
XiObDmkwTrGxrPRejA58w+OaRHfpHmaffElgziy92jy6iE6tC/3mIqbLkmup9Es/P/vY6QSaY91D
2aYdelUgtMBHe+dl0t/z2PE5JEkgGYegN9yeogIdYS69TV07j1XrPSY6AsWtyr45bc0ZSTGUJyMS
buQJLZWTrvhxQlpIlJU/L4+lBeg2n2OMcFpDmbwSEtKzqA8SCxurHHlFe44UoHYgO26Il2GUnxy2
7QonyAwpKbYb36Y0QqkT1SFvfGxF/XD5z1kIsuBz8hFpCaJaoFY75srt99pJSrTxsBIJGpWPagAK
pEOEyc4bimKf916BUEkGcOJgN+8oCdkPVsslmgiSAKgYmfsCtN9bMJQ44ql0dis1POB2X+gbJ+/q
QPaoDhoo2twKg9WHNmccsUTI53B1GT94ZUv2ER/F7YAj+hXVLT6x3MG81LHoGrHudOM1Or9SWiFc
HnHxiIN2vWckUpZBD3nOBlGfww60PwfVzhEC7bSSQTcAGNCmAv3mWKUUpXcIrLnrdkfoIegjktJA
lU3Hfm8wl4foiziAPgzplsqhP2VGifMuwBk+0oTlwYtpH3gJgpqioameq3RoX6PB5HtQf5NQAaa3
dUzAmiwI4M9dITeEwKbfUjSENpdf18JnNoeKW27kothYkxOK9Ccz9o5e2W9Jkm2/9/OzqbQc0UDV
HMLmhrwj0TYj74iDuvzTf3E//1gx52hxWG1Mo6D4s/sj3dVXOYJaARm44vsyiDfV3rrND9EtOmLt
jdjq6/K2XzF5Lax1lvXf5cHDuS9uMwvd0xyl+xAd0SLsST1tErfSaHpa9sbK3WENubiwMfgruv6y
Grk5Q/PMAzpt6JqfOAf8NM5krMvPcOlWZpMsQnaYlzvcOo4qqx+KJgWk36Iy6FU8XDdtjBZ1LPvv
LXpzkpEtkcwOuRpE7jqf3tEYRp592eZVMLpN/PqtG5oTjUbSsMp1beSUgou5K2HJDhE62JyodPSB
sSR9MpDmc/e9i52f6pc3Y4+9k2uXTCeePZtc+qb+sKf3CRjHNlnblS7sRf5O+l+ugTY+vp6sso9s
sks/YR3dFamLnKjGex89BAVevpWly5ynhy+XQV54DnFgbx4RefuT2NA4cFcd64R8CmatfDcLBxNz
Nhf0jdmbqpXeEUUZNMKkr8Zh79nvgj9rtMbyCd0fpLJevqGFeW0OPkJ4VB+lowF8bgvISlLSF2eq
nxIHVI3vXWA2Czg4g3BMAzVKGtVumJCGwyrro5Hd+/d+f7a9SmjRZnHBoD0Gzv+YtH32wGu3OrNl
1opLCzPLX+/Vl5ceiyLzRgMHUdVDAINU4F9ouq0Ulhee/9zRqyIemQ56rkfCSH4Y67q6jlqJxa4S
3colFuqYcz9vEyMeECQPNPR674cEwEMIxP2d2wm0BHGuABEmkqO58r4Xpsr/4wmUTevUipCj7OhD
5qrPMeW/soGgke7dW6lcWdWWLnP+QL+8EygP3S6nbXeixAY9CY09wV4a2e9ztJBlLNZm/iWROZl9
8TUChuHrHhli4JpQQkTKhd/xOlDIhkZ1wPe6OoSK4K6AukR2+YojZoHdx8lsEgA0MnXAgbSOeDW3
jQ3dRgSlR6gtkqE9l7KnGDFyvgUN7S/kakEwa/PWP28QGwgjVia7hXH/V4v+5Rmfm66tbdnNSXVN
6Cj0dumKdH9p1M8mBbfVZW9BJ30Gkf9hTN2iwxUMfGVsLEzScwfw6OQG0oSB1MTBK91Og3pKVAf5
I2//iMn4+Na8Q2ZbghxNVto4ozihmfjQs+HHUNZ7IxnuL//8v++BzX3AWY8ExdRNo2OfIN4aMgL4
LQOcBcBgWFmV//0O2NwDTAEw6MfelCjMKh0wZAsdxIiOfdT0zsrMs3SJ2cKPH4aXbooYcAVZD7Ff
lPnaLkvAfKHsu/ycli4xmwcg1jEmZff0WMk3m1VbCX1Xb625Gpd+/fzvv3wBLtMc3PqmPgEbFUpr
2FMEallIG/3eHz/7yAfWj41ROOxoaxhMYxtJMcW7g7jglQ/43zM/m2NCGjDm4AbOHbje+H0dVUiE
MaDGMuKTTelHBcIw5pOVd/3vCZnNXboQtqpzOjrMY2XagtumQmWZdzLjz2M9/YldufJh/HtSYnPH
7jgigSnymDjRwX6ivLyfiu8FX7E5G6Q2BE55rS0QxzxGUJ+UB1faxHeh0FgZrQt//NyIS2Lknw+a
weiYtbvMVIfcilc6CgtDdW7A7doxhXsVk7V0OqjS96OBvEm5drhaGEnu7EuOe11XZUfw610P0loB
mGEm7mGsD3vQO/wKwwzC0+lbm1IECf/3syOFFmmrW4LWbnkgbhwKVDmgml/5LJYe1eyrznWJxOAC
h+0WjwqJOxkqHVH+ve/AnX3TAiHlRc4FnIIiBbTw3VXNLnEfkwJB8VSsTBwLH9v/2Sl5bVmDdOwj
uIN3fVrfDF2ONiFnfVgTTCVQ8q6M2IWNCJsbK1sYN82paKKjZ31MZrVhtnyKxnyflG9lxOEL8HZe
EcEzkELzKDc009/a2LO55VJlOPIygq+RER4MjhugfhQoiMsuz73nsfT/VREkuP53jJXJUPWAO9tH
hHWRmyn2mtAU0PlTZegtUr2j3eXrLAy2/7Nf2pFqmYe2vu15T4xEzzQD9iKmw8pQWJhS5t5LOVjV
0CEu6TTZ4Jhm75G3MtEuPKC57xt15TblmdGeEqv5UcI6gfBz79oqlQot3dQrO8Gl8TX3fkPbxHhZ
Yx9l8jzkpQVzy9AakJbR6owxdUGe0Qm97cos2lhlhJQq0pUbOOtwwJd2s4Y7XHiMc0+nhH5r0kXU
nspGXUNCD81btPKGFubOubTNtKbB6GEwOqWue4dT6Y+UEccHnuxtRIUZZXuoP0W6cnBYGG5zjdtU
tFC9l4V9RElxj3gIERgSQeFl+nR5OC/MPHw2d0JhBeM27cSpyFoRIqw1fkLguH2DA316qGqz29S5
o1e+naUheH5ZX7ZfuZlYaUwgVIGcqAzN0VEf/bmfjUt3W5bRauU6C29oLhxLetSirKkS8DZZYStL
cG411Le1XzQDcKjE74q1UKmF98NnJ5+4x4EyQxbMSaifJoNrBVt7ZNmtzNZLD2xWDPFkAaN9g18f
CYDQsBV5oLCo6BH4xfDy+1/6+2fTJnaThQ3UQXMahTeeIOUrr1WTTI9jI9cyixaGGDvf3Je3rpPO
hlOiNI9yiAkU/7oLstx5bM3uqixzyP+b4tflm1m60mwwj0XRGEwX1lFFt94whWl1yzPtqzL34U+9
fI2FB8ZmYxjZ3TmRJeohQ2G+p7y7SdRwMkXvrGxmFl45s//7tCBGHxF6JsZjW8IqV5VBol6GzjrQ
tQSepRuYjVhYrzooc4Hpylt51VX2azoUVeDFhdpefkLnJ/GPlXguegS8kKHL105HC6VUCleHo9fy
MZcezmy0Ykz2qD275hHYoFMOmRbv7jB7bQ1jrUayMITmOscElgfROrI7aUCjBzncU2FdW3F7iIfk
R1/CvHf5IS1d5zx1ffkoEs+K0UieulPEodYzX01DQRMq/Sj5Nbnf0zyxueLRyaF3LBqM1aiWH2Yb
3cLJubIuLYCq2FzeyMEmwJbLQl0QWtMSPkpswndF5kCfF4sbfBBBUpsnnXJ4FhC7vPLYFsp3cK/+
97lFxQiDpB1bx6TL7vIs2hs9UsXpY2oUAYXpa6jr/VhYW9KAAe58j6TCnNlHryfPamQCe+zQJDeT
HB9ixAZeHggLECH2f6GUMWT47oSQLZjhG8QGiewoukJnG6sqs+s+1lnhA36fQc+JTPgWRgCqTo0r
zQ3C7rG2iTYz8nDKcv5SU9m6MOuw6UwWzovBn6SV3UvYzOHc8AiKHnU/5Wf+9rhytFv4Iv8vJ5KI
CLFoeDLAreNkfWMNTaDpvTGuTLd/u2T/mE3mAkSlRZTrgeuj0VctGOUFPku3su7aLon3aNb0Iami
/sVDWSrzqUzhvCstvTV5VBwiFPrvS5icN3aBIKCBT6PfGqTccg7q0SAt61BFtFv5U/8G4PzjT513
LK0cEQF2H8mTsVfbMYh2ZJME5cbewzo0XKMlE07B1XBV38ibYl/dW6/5bbxdC15a+iDn6TAqTqQA
QARX731R+HHu58PG0BuxZS4Y9D7/vDxgF9aPeTvTGF3mYIaXJ+rdNH3I0HNm4fd+ejYpVsVYa9Ub
ErySOhDUQJAB4GnfXLmd2cJnlLbBE8Fh6bC6ex2B7a+KeEv68sflv37pU5ht1iqkB1R6wD4HVAB9
MvJ4OEx5z/YCnLC7BN3rlULvwvo6z5cpWqsSboYXIIf0pYwJtJTxSrFj4RbmKlzLc+pG5bo7qdS7
mZoqUDzPYNTyjpO1VutYGD9zIW6eCzjivAz8sUxuK2QxAWnhPnedsTI+Fx4PPd/bl5XVyyrXdKca
sEjKHoWd7nL6vVQZNo899TyNuaVDc7VMdPMuXWXd9EJiUrk8gJaezPmOvvzlaadhTht1iZ1Z9igJ
v1LZ8Ng62fcKAHS2s4yh+7KwPiO3LH4HHC+g4x0igwM0uleWsvNn+o/5b67AdasqVhTWs1PtfHYV
EEUI7877X8y9Qlj6HqXR7eXnZP1dXf51pdmnBgdtA/zTKE9NSfc2oAgeMlascgs2LzAAaVBWMMNf
Vc0PO91ExUc9ZX6agkvaAJEyNXsR7WnKoW16gnEXzomd7T7lWbEr9Wueio0G+V01r5lKjl7S7W26
61rnalCPEXzjDFUNSO3b4mfSHGsGvE+0Q0hM6MAbm8gt7v8uakDkKYEDkY0fmZU/2qfJvFF0nzYw
TBCU3GJwEFofIgqQK15hcg0i/GP0wmCtpaFo/mTkBjpJ/PS9xGG1RDQJ3U7VESjS/ZBvuLOP0KF0
1dMQ/3HEdM/NKXAApsnj/RQzf0KYCKhckay3avhTu1tTD9tsrHxCPwWFERg0pCHbkKIIvdENHdAl
mueyHF4QguIPPNQaMTkA61yniJmEo6QeoiCuNxCWDMVRj+fy8AuZ9nn6lIsmGOIfzQvQQnjGcR3C
DiLszjfaNmTMCHTR+QrIAaahC4sgjB5hgVG7EoSmvvEnSgIQlXvyWJyTECNk6JWfjR3WI/GbaGuW
j3HrBqNzRcrrynq0zCcHW+QzX4UbO2jGtvJ/nJ1Jc6S4FoV/EREaQMAWyNnpsTzVhnBX2cwgiVm/
/p2sVRXP6Yzwphfd0YkBId3h3O+oY9zIw0k5R6Y3ltN1kajAknfSQ6kcgwRV7uKtrVOxRb02Ac6C
bTTQDyo5ZGLXZHWAqyGEyJoIgWpUdvBfaQIqj4haGaQNTXI7D0DWYO4aat6VRvegL6sQFjtpOgY5
5l/of61zxDQZnFKKoIKn9Jg5UV8BaNGSNXIGKIAfpfwhgQKtHABH0hLeJXWogALuXXj/vdoVSD7W
ym6HUCOKUlcKNNtqvIqnnwC9gmt7r9iq8d3ANutpxvspH8f04DoP+JaDDM6zFcExHIDYGqdr7eLu
p5/eeOugJFXaNPSgrmXgeICiHACMAm7TsQNGqTzK33a5KYsgfeF9UPsf0nqn2Tu60aNziNUQ5fAu
/vpzPZPqLKU8qskBcsihAyXa/Ad28Y8ePjmhTbO3YdZ3GbXevr7O5xs/W+rYFabTWJfG1Z6Bs3FM
qPa3EPIUF+7icxUPW+rUs8bJ28yCPdHgzqe1VebVEXhFutHwAY0qb0jBEoNPVdfXc0gcOV5ofn/+
9NhSw97pntg5pKJ710YDhVhzHxVxyl7RVZy2ue6nnStHcuEmz11scXbSYRwbJajYj8LfydLd+CKi
4A+7vNzhG/reezodf38dc3BLVjGC9fnAucsxhS1K5DBOfWEi4/MQhvHFIYrusbRdC9DLqSGArfxH
hgeDz8Yv9IVT7twzWhyjgEhMLTwkEQTM1aoqrLDzDfR85V41kMvSC3nVmass1cSYpiMoYUL/AdOb
KXC4/5r6GLIf4s0A6VUJcsLXL+PcdRYvw9Fp3PUdBpeyrnzOymHfe+Lgj94aVJHdPJjHry9z5tv8
kzL99c7TTLuOqTF72aMmHyS02GAF3H/vtxcvBG92HEYh0TEZsFUCwwA0EjxQL5gOnR7E/4cabKl6
rbLUi5sCCW5WmiNphkiT+Sa23O99DMucUVjUa5AlZAdqJWvTeQfNrAt5wrm/fFEsIwT9766B+5Lu
6kepx1Brfow9eWGFnkk42TIRLBxRFW7qjHtkvRou3sPGr/mHceHOzmh93RFAFBLpE0AqvLWVWheu
e2bFLqWuUM4roCQB7cfBgRA9SOUDtV9OthmqNJuvl9Sf9sonb32ZY82SuMDzAsGnoDISKwQZBnV3
vwhlbMabNp7LDwcQhY0L9Mcm78GFQ2TjXJVjP/1Apx4GeH5t9oL5PtByfQf38cHZgv+QvI2Aaq9M
bdFdTuDI0MJeZq06aW29cmq7oK0LGLj1A79LXCcNOyiqN+Bf0TVVaC4J4PpWHaciYpgPuB3Bwlg1
nsq30s1WnVP/mlN/Wjulh7glq8EK9XyhYwza+PlmnKbqJWET2eTw5QpVV1IwktQUH+xhTJ4JOBLb
UvlwUelLs3YV8JdAtM4IVxqx8WMl7uuOu8+MiCzMuAYtaBx5mHW52lDi5bA1ph7ODG+IZmYwokB8
gO14N3ZHi0gsPBJfmnc+s8UvNa5wl0NGKqdpr6bksXXTg5ISMJfmerLrC7nSmW/nT3fzr/3Kaeeq
y+SUHuLBjgZkALQtQ6u/1Kw+++0sEhh4sIHflLj9QaYj0EFVd9Uksx364F+5QJ+arrwWWf8Bpxm0
scuMrb5e1+e+ncX53lhk8gXMXzCywQ6ws+Mh1gMwV8COBQIt/3WVdv73Tpalh2xmUsrVxPpDPNr/
VTPfVBJcFI9CRgHCpBPOdXzhyP/TrPzsa12c+bAhK31IUdMDEI7lQ+bUsgrdnKUbUii+rRLAVFs8
yTUQRc67R6Z4jeGMZOMXsMjS1LF+wDFSb5NK0i3RrbphSg2PwHJ4t3nfTV7IY6+/9Ye0p4EfJzDn
Uak9ZGvaMG81z4UbCJDYMN5S9CDlDHk0JkVxm/TMrFxt21uHcG4CCwyrTTl7xVWWDcUa/gru3p5G
HmR9X61tYeQB9ExyrISGq6CvUL3zBEpIvR15rhW1Cauuc4smB+O42dYzUxEBDoMqN83H7XwSsfVV
l6/KCYlIWbQTBDbwl0QSa2NuplRrlg2veWmyrc3jBnNYZbMZedqEENnbO6hz6qga6ypKbN7sfexo
EcHZFPAECKpu6pObFGIn4M68FhBZJLAW4E7r3s8uuYqfiRD+fCl/fXEwy4apFiuzQ0b9Gw3eJfmm
OQ1barK7qYjBpOvGQ5kMASePQ5Jd+J7O/NFLKTaRGnSkuMoOfQeEcoq0rx7s5EKgee7HTx/xX0/E
j3PY9rSneg1sjAHY7IdL3IMzuxtZbAMdSWFa7zIopYS6K7JsW3T8Jpbx9wKPpcS6hMuq0Qqb50js
t9FNohEGbgHpMB37rW1sKaburJSJ2vIHuA0ld9Ogrpp8hr1dWT3WVQbu80y+V5JjS8k0AV4TPDI7
PUxD/ayMtW0stgUm8nvR39I2iVmkJcmg0wMpRQu0lQQNCNCuCz26M+fkUjctMODmFo2TYqwaSLf+
Z1lf59jxpJwurNBz62gRYWLjEixNsfyb5qNqivUM/cNF0Ih7ZjCdLjXTaQEKsWrteC/oDM9WQbR1
O7R+vO3g2nQLiVyDmN9Ni/XkcfVRQpVDdi2Y4L8xGYoZK/AqJxXgBJLvHITvl7Ruu3Y7mcaG0zH8
iV/m3ht/wncYuWLtFUWY5eiU5ApdMkv2J3ao0wzgzxD7luSWu54bxrauUhIFPM2uEtNNtwCri9vO
o9mhxKJ8lLyY1i2cnW9dmD+vxxmmyMom1ovrkOatGOC7JTqCmd7TqXZbxzJfDcPUPcF/sJOYvUWm
DzJr0V5jOi2L7BkOShnVoFanqbWGT2WB3THLX0uHidXUVzH4ZGiQBaUl6k3GjD7YczHfeGUxbXxr
Lt/BqLVuwHudb0kLgG0JzvSKq9IPjBWDCj/b9h21evClm3yo9k2etMhB1Hidk5Kdpoe0WdMxrtZi
7oobCxr/1ZjY1ZWY++Z16kDCJVWVfrC5ZVe81E955wybFuBnVrTHYYbzJOwCSJTDQzfCNFe6Vh6q
lNSnVWQa7zpx2ysRS1SuiHlhkyOiUnUPwNhjGgN0Thguwcx48MCapqwAOnLuMDQriFk7SXNVIv0O
dFJtaWp2s6O2pdPvKmC74Zxnfjejc0SN/rHVZbbmwgFWOIXQtYrjEiy+yUJUzh4AKu8AmEZRTxdg
L1epf1v5TRHYrv8i7OoXoU69rltpY+qMoU0xZ3fWCRZNMRQb5kn9hA4GcNMYeyCFCyfh2p8jGBqD
yufOuIyeAExBRBdCDgdDb7kxTL93ifMqEnULGAW47BiFxTi8E1hJtmPMZhFEzD3A2NZb5zcono9g
98bNiG/WCJjY0BJhBLrpUZaqGyDk7Six5IlxDU6fPWP+ssmc9Qz+1jzW+gqb7i8AD+9VX9/WCv1P
TA/jP+fsDXPIVygu/rBbu7nPifOmKQOrQJUqHJwaBWrSkfVcc/eD6PKGiwSmAwyDnRnRgAxZ0sIz
zgA2cuFIDofkMJ5r+P0NQkWgDT0oA7uIZq538O+wtuOJrtlV/sc0n4qYSXPvwrkcTYcJG1F3JZzk
zXfK+wk+6PBEecSg5FPRO7/hQFECkNVe0dr9PRFwKh2i/TDNwCI/mY+efNU3ogdttfbiPITo7ipu
0iSiNqoyOnOGoBH0VzGfVLqQVsBpIUdapa7Tet45dnFvjfl2Kspn4E3ykPZ6nSj/WJXmlszyta7M
sbUBRm+SYV9zvGTPLq54il4YXLHgy2ljQx3chEcIZHXEU/taJel/nuPcT4L9kIm9ax3gb03fAGnI
j2LApERegHU/TP6uh30SiIk3rAbuuDNHUeZ7GXu4w37eZgYkf3f6oRQ/dLW/ioEB9vL5keWIK4hk
bVABuWqL+i5pJ8ynIFNDfbs0xe8OZ0notM2aSYXxoZb8qDry0eb0RU8tXLxEwYFT1li+Q3HUbqPB
3EU/xHVGoBihEwmUBjW/ZwwUbD+Ms9xc6djv18KfoenoeWS74gHAt6iuYIs6Yj1hT6OrskvMKifV
7yqtrhikt1iqaHmMFQbSbfs5qeIojv21fyrMN1RuYp1g1pbderN+aXrMYHkePEZaCe8COwF/4BRS
283vRhVvOp1ArnVYCK56VDrTWsWGbI0WoF4LyIhho5Ajwe7guh6QsgKNW9i3tkNiuIzLuzpJRVQj
vUEqMG/hlvVL8fI/0yH3HWWfhpg2e4s5fcw5ehSZptCo0uktpzG8G6rEPRU0EggF4MgI/3Oks8l8
49N0J7FT2GkOurUymNKP4dUUN/Exkz6o0cbs0AGej26N9lfJuttYzjcW98HYJeJJWlhAVe2Pt2p2
gpnNtxbxQbH28dTnVR2DKcvZT/BY+UMLJeZbVcOZ3oViMmhZDjzsqA5qSH9NxXQfC7bJMewnkZPu
eh2/9FggAUyZjxM2SJwk04dFyqNI2ONIKUQjLN7MPhL+EdaZWjgHGYt7u5oq2DckNECm8JjNFQUM
1hAAj8tq7Y0UvH7r2Gf00KByEWYOXQuYwlwxuzArmmHf7hJ3JQ2y47HXNwqGF+iCJbuk9aMsgU9n
pbAQwZjE5tvj9IN/jGfgHaLp1WB7vw1Nbidj77Dh/FcomBIQ6AC9Xj/5vftKMN++suN+A4ezRx9j
c3DtYBsbdIOgJf0N5o9JWOTOjkuUEh09bzuczkGt9LBxS0gw+cmeGgzKa/jJH4xvpWhxmbfYHh8U
8fNIzXwHEPGt3ygWxFn7AtkKpr+ZD9BzJV6KyuwQUsBFcSBXxMemJ0hPIgdQ0XWXl++8zUHFkSPs
HjAeCQsS/51qDvyEsI7CRcfZM1eeFf+GzTMCCNIids+9h8FJ7zDse6cd/G1JDIUfgMiR5BVysKzk
B11KPzRT10WmjG8SrBbwcBOOJlH6nzMAJmNanPCzZ40hHr4dNJW5G3P0F4e+fmGZnf+wZht6oHS8
kZX9grnftcWGXYN1NbETamFWAlZNGVa1RJlnIMUJll17aFvFz2C4wqfAQ8luJNUj8/V1MjbHMseJ
ppv7VJYrOqA+NKCjJTOzzVPH3RZVhzzQEW9u5vxwu3FTVbkFk5O8CLsZdgE6S+LAk3RFq/i+8tFV
wAcc2iSjcB5trjtRqqgFkw9NUDKG/A+2WPbwPJGsDwABViHQpmaNxQMN55w8T5aNgXYokgcfHVO3
uZsRXEhl/xbDdF+mFmCBo9WFhcQ4bKr0D5OnB0/j40PhgQflYKPIgoMkNZiM7rxqoxyKgWzDn2RK
/2tscZBt81APJ8ZvytEF7besEKjL+Ztp4mmowVoLssnhYYLK1og2KryCgOMh8AcrY/s9bTsEjT1a
Tw3cYISWCHWKHgBc2UzH2RLlNfqpNMhi8GhbxwEtoc+u61j9YrOfoQmK3p3rV/LddujoRGpMNEDj
ucwe4lyv3VGgBtW1QT1m147rrtOqf+apeFEldPaZMcehG59lzx6UwO0TK76nduWFgz0+YjLwNefZ
GMakjBoxQgnlwSykzeFFypmGD4Xy3+B0cKxhtpDF/CoXYs90h2Aj6xwg2m2xFjC6G4JYOrVA/FOr
uzqmcBMqaiwOr2o3iaXkDXOpGOHdg+0SdjZ4RwqkSJiVCOtXzT0AUXJV6TjSNZ57OgOXEhLLhuuC
GWCO49Q6f/bpFJ/wb9QccknQHm77DJ5CIJm6VagR4j97QOlPkQAFBVYgY9ps5txUd6UzVEdm8+y+
6OrkiLJP85AqEJ8Ky8nu0WukMAlAkwCEfcuFjtoGqvu2NJ56HlgirwjPUXvlCFg2lcX729z2x99w
TvdllDasVyFo52ZLNdU7SIyBMiYUerODiwR9DCSJ3RtusNEkJeySYDcyj84Dby3YGkBU3T5lceqH
yngY6CgNpBBBp7EmorSjaRHVtoDHphfDmYi2pr+OlQG8bwar7tbgL312VOf/+jpt/jxdo8sJUUxV
2lmrGjQESucpK5CMzHX2iv7bJcLb5+VFuvSDrR0ywnSuwhgwEqKc2bvZHe+Rp9zAmymytN1dyP8/
r4xQf1G/EJhArGwbZcyRkruhszdVTtoLv/25iAXB979Vl8RVtLBQXdvbpxrYXPt1MGYAdE8UDH5i
72c1vzTOcKF0ee6VnO7wrxoPS7UnIUYc96P9AysIxL0bHxz1771v/u+Px3HvJcIe6wOza2DC/aJM
nzliaqBhBpVdaMecuwP270XmOTW0hfBtz5oiypMraQ0g6jerr2/h8xIGMsN/fz1RHAaqaaEOfpnX
12JKuwNcCKyrNp7uWOmXF+owf5hR/19BBoHs3+tIwLWtDsnJgdzJ3U0jwxtOop1owhsYR2B7P1Q7
AWx7H+znNAjp+4N4figeHvJNfOFGzyy75SSp5L1hogdWo+7n0Jh327tSSJPL+KFAmAEy14U1ceaB
LsdKwdMpUxeeQQeP/Zix8RXFdgB52jHeNy+wqFrSDgWXBvNkh84/5tDhjvZJwNNAHvWtFbGcJU3h
JZGnUuJNFar58FzUEbok627sBqdv1VuXcJLnHtRpvf/1ZXopA1CsKRvUhl4H37rmOHv74uc4q+ev
b+TMh7McLI2dtjQA8NcHR5GtZbuIsDQ4XQOD6djXV/jTrfxkVS/HSjt3GGRXTJiDmoZ4nzJdgdpF
UNTHwXntuikJMHltRbqcoBrv8rBN4SvWFypZYSB7hmDrFC8Aygz3nca/KjAsdm2ndht9/eedewCL
nQPFT/fEW6oOA7E/BFY7gMXu79Ht77/+/TOf1HIKrJzGDH4NzYhj2t6lJxVaw5J7UrVXNSkea4T2
GK6bLyz7MzeznANDnFYxKA9QUq/T4U2h1PCQSVauVGvS9df3c+bUWwpbhTV6BM3B8mAZdLU0x9+u
MlS2vv51/mfE5bPVsthr4VqliqGh+qDzvnrQXIjrMc6VhBRvnu9NNYwYUdEd37QgGgEOCUjvumbM
f0UPmT10ALZJRI562HcY0bhpTsHY6KsYXgXFzN8SQRoZ9bZBDyaFLAvNTowcbUel2GPjFHDMgWxX
XY9GwfCg1tODbO25i+C6hwwL7ixdG8qWwMygh5HJtpQKPpZ+5Qz3HDnnnfTdOsxdDPojmJ2xxD3k
G+B8ptSvAtWSbC1lla7hKiNDntnkJ74972fm99XTUDvtc4k7/x37snnS2EOetOElBgchRsfwmI+i
qDzN35Fxgg+aVe25Y6krOHTKA5lzWO5AbXwFL8bKCxiD7WsECwYXZQw05GF8wfwuchwf7hZqJAhT
CrD7fimHF/CWb8qwBtL6aqhcGI81ogRllael3HJmgVQap+Q+69P5BzxwaMTgzrf1Pf+Fu0iNyqwY
3muaymMD/8YNyiTTbVWYB9hjPY98HvYuh4vUdEp/6hTJOEm4BdRFvyM+LtKbmEWxgFQWrhOw2jOl
hfpPCjWrz/m68LMy9E09rKu8uS5h49k4JkEBwrozrNYr4Y/3sEdGUFQRpCZJzo+0cOqI+s3OVbWM
oGGkkYQJKKbXqBcRSk47T/xTiBJWoTk9qXItyBAL+JDObdWs0CyGcRzk//Be4c9WDRVmYnXHVOCs
twaA5jqbXxvbmzc1PIKCqtLw50FdBQJT8Crhn+GG+H+Gk6NeH6FJOq57pVAItLzf9SydYOqdPzdo
vZuuxhw/vF7C0c/2YCy4qI+lsNdsnQ58a4g+68EBzmTWiJNGlOHhbufynci821INHaQgVrwRnuWt
0oz+hhCo+pm7abJHiFtuZDUlY6j05N3AtM08sBavZmqEdZVhmV7DX6vZ1pk9bAhJ3vPKJpuky6+n
2L6pTgZAjW/dpR36yZkNZygyYyCWJSgwdk5SbBKF/hlmq91N25Ih8GqsG485AElS6LUABnYEyGU9
cAG2D9OSsajueSuOeB0tfK7m5mhgK1WefvoZhnMPKAcCKlFZ7a1bwE7WTxN7bzW91OFE4l+FqhK0
c8CcLDxrfhvI9NJaqdzNpcceM1Oh240iGBTUk79Cmx89fXx8dpj3VILrqPSd5SBjJifyVScGeCQO
EBur3jfb1LasoPShpO4pjhL4fJpdO00O9LbiuS7KPIqzgQdmME+8SVAm43NyP1coW3FfmT0XUBDz
pCo22m8ozk4DfzenfG6R+m8YghsYtDXlQ44tKKwGgX94aRf62DqCcszeGxXfW37Tbpn0srDHvFrg
YlQceK4EzG5HPs2xehWFEttY0z6YhIW0k7XgxzrSPc4zmCto8aASO6uT15yd7YVwFdl0plJQbzhu
6EBifzUpaj9xZRQqZn2JKqRV3TUJvD4cDb1zHcPj2K1moC0phe86WkEwd4QvTyWxhRSNPZxWP9rw
hRqyo4cBL3ScPPu/ER2xYMaABsSzNIWgoNErDAzUxx7J/VstUSupy6Lcp+4AvQEGssyRzlV+19oT
TNNg7wclYZfQHt8845sak3Qn/LbaWu74kZ68tQkA3ahTJ1WIbdwNmT3StTcob6cHbf2aPb+8ARm0
WM06zvcjuh9oekyoioX5nDkP9qjLeuvE3nCdlbDrRmlFShBIu/xhokxCHu0XzSbrvBjmqSZ96iYL
vpJNCRDwACoedqNuA0tgGnExWe/tYNEm7M0IRyUlGarZBlbHFmF8Oziu9daKdELJDl2PH5V2pABY
dLLTsG69bsthfCCBpWzRTqONVV81rSBrW2NAJ/SROOIfyXDLO4FqEHeFC3NZlsP9YYhPnkoj0hmN
onHCb9Dc9H8Sd6L/fX3InjnCl5AKFCJ1q9FmOah6ugPcBZ20+YJi6cz0GV2CKdJy8B14koGvcaev
sm0biHDdBjt8T68CZ3jE78ze3VubevWQ7rfQqxTP04WxoXPBzykC+ytWrhVas80g6oNFp8CFpX19
XdmXothzP75IKOZct5VJkWD2E7tvef/i6fhQVuLj61fyua6bLnkVcdcKmyQQ30wYE1QwwfYKfj2O
1dp3UJMfuru5xxiluIDHOLMA/iiY/npScLvzkR7hSXV6xOanDVqkpe1diBDPRbynq/716x4gMk2a
UnmgcbMdBQn85Hak/Dae5ao0wFLM1ebrp3buSotYESwRISERrEGRVvfjUNzYhfWEcHsFsOkeg2Nb
RdSFMP5MIuYuUnM1wCFrBCEY+mpEfM4jj+EcMJbYncyF0PfMFZaskMzMIo8xgL1nFZwJkhjGhqwa
9oM/PXoJfFS/fmSn9fpJeL3EhqSDqmSWlPPeh+lzjgOghG+tTNDH/5XpePv1Rc7dyuJjgbuXIfYY
T/tWw7MVZVrNHPSTmz3GhC4s4XOXOP37vxeZEhgynWAAY+o8lEW6gkIgMhyGB8P71zfxRyL42aM6
bQV/XSKnKMKqKgPQ6YW/qGvzo9hjXgmHX/8yvbU3ex9TMwG5wCU6swEsgQ4IeHOmKcHEf4wqckDg
K9jB8o2wbVa7+XqG5eqGWz5UzSUf/2R0U39hzz6zGyxZD16TTdlIlLuvYIGdCb6NGXv7+hmeW23s
30dIYddsp/54QvW9FIeq/VlDTyDLQ9t9S+RFl5SHmQFiqXqDRkE942yu39kAw6lEfQ+kSsXis4+7
0oG3IDSSYvg59F2ygdu92BrmXMJZn3nvS9KDwdRplsUtOBjGcjdDT/U9t1R9J/sEtnkSsmyLNQxi
x7mHPNIvoq9fzOfvHGfLvy+mNdQUAOiCiJ/YetVBQHNbc8UvfJxnfn05A9XaSnlyQJVU9RA4pIrE
Ecr7l4YVPj+KEXP++7dbMQLmNnGHgxG/oRvCxFkZOXF64cmc+/XF3jWlJXI/5hSHvk8n1BfsWG48
p6+OY2tfogt//tLF0q9DFxy2EO3YHcD4ztfwepyijg78NeEZGpIdMkIFtEMKpUvVPVgiti4cYmcE
3+LPVvfXlgYOA+yOhQXvxcJAzWCQFKHNGHdxYLIMooa6MW8258VL2jMLipIWpUCm0MD7etV9fl6L
pXmIAyZ0L+Y83lcm30CyEwcQOu9P0kmDzjqQXJMNy8ri9eurnVHuieUQVgOUk4+O2HDQBfQRLqwZ
g477z5yUD0JCtzE07ivN+FPiu9vEsGNWpchM0ymENcWFbf3cauL/rtVY+mUtUs/fa5lHnWcFY4zZ
HXqpePn5KSiWNiMlBzK6zTkoCAV7iqkb+RPZUST0rPAvdFbOfcuLGMudhwK7OL5l3rFtpfWRXLb1
OvfnL3ahKkMViiH1grTDD1v9BMLJZqI3DloBF5bA6Zf+/wzHpMu/z79lk0+cGfucrVi8gmbgte+7
nU7lOqXujvZmFRdjZAGXUFn1hTzkzF0tHUcAOfcyqDu7Q9t7sOauuvgBZqwUOkzrFSd8t/r63s4s
raXxSEbQV5uSpDu4+gd869EWmkPd1Be2wTOvfTn512gEvL3AryvvZYZrsBV/fP1nn/vh0+38tQVZ
JkvL2oNVczHHb4ZmNzaGGL/+6XMP/nTJv396mjMvZno4FD55aSZ5j3oIUCu1D+DM2L98fZHPQxqx
9L0QPM01JiS6QyZ1pLCQBkgA6IS5bmgvLo3bnnu3i7gJ/V5f5irtMbEP2ZKkUVE6IQYGLiQBZ0Jb
sTQD8B0MezBRxruZUnsLi2p4V9tlxe8JTUsgN3BCgDBpQV1Wm53VqDGcmRjWTammJ60J0Svi9cMz
1qB5xBAcu7DozpwPy5GqEaQ/z0rkgJE1ZFlu6QLBYq7L3oLohj/mqMZB+9FbF57COebRcryqUH1s
Fb6Od3ArhNxUKOeeT5LJAPqgec7UKtMGO8dkobBYO+UHPNYC7YhtP5tbe7hXrU+3GFMWj5zDvdO1
Ue4aS+iWOvghXmeVjFe1zM2FCewzMcNSpE9VNgBwlHV7rzPjdVfn6W3XGDdsDJuvcKirTS2k/oDP
h/4RQ3S+/Xq5n5lBdJY9aYtkiWLa1nsmeL2tYVa+VYahbMknGHCvZ/vkuHL68qAOPqlHhsxbJWk8
XnVCNj8J5gX3BbwOrKDOc/bbczxypzxeh+j+jttxsvmdDTvUg1dYzS9HzlNy4uCTLFAdh8U2IBI9
WTdJRkMbJe8gB/MHBh+l1NCn2nPIAY/dFpRBXKtp3m5HNFneITApD6ct+KVJMxAH+hpgh0BNFY0w
/+tvZyLaDXxYkbpjANz/QYtx/uX6E6ch6YFRTj0q0HV3io2N6cESUrN2fKwS20S16NzV4MnmYZR0
ugVFslr5o7TAH6p0WLhjEXLZGqiTVfeapPkIrEXsBVNWOrCV1618FJKlkd3SNuxc+M3bVNjf2/3+
sMr+2v0GkTL4SZB+77boIxgIpLKbfBKINvpvfp6L43pGz57Tkuu9ar0DDOyu49GH0m/w1xlJd6qY
HjrMqHy97s5sBctpKRXD2t5MTbsfEM6spDe+xP183/nd/TxaW3S+IAU1TnchTvize38SJyxHqKAq
hDgvTpNDHDvDHCYGbY7V6OTzh6dMBc2a6OoP4FyhyE1yWrxqU2PwNWnkjz6xi61IqbfpHLTPoh5+
Oirgta3fsy7rt/DDKe/GzB8hDMvbVzZX7crzlP2rF675Bc4BTOO/fmSfn6zOsoTAa3jM6yqp98aR
xQ4jYQ5ahLG68PI/P1ydZc4yFPDNAmsfVb3MXdeJH8VuFQFqhFbA87f+/mV2MPjl5LsqUUAq5g8Z
RKwOMy9f//Tn56mzzARSzbnTovZ1UMzHrEQKVfA4X8FM+sJR8vnDATr638ijtZwaiiYHfqVoIf6o
/EFGRjLrGvzSZCuykX3zOqfr//WNZwgF0gF6BfR7cntVzJ27UdQBAMbkY5iWsfX49fP6fCkBHPzv
dXiaiN4QpveYw+Q33QCsoWdK+et7v3666l93MXFREdHD3RXtbwG6KCzmKK0u7RxnArTlsFyl59Iv
4ljtUyHTjUIy/0CLId/CbhDHOkNOX/FpuJBjntumFtnR2Ksiw4B+D/4k+lMQ/IdgzHeBjMv72CH/
TY5/b7z+WxAIsTQHkRJPzZZU47m1EIT5GO/xMSwVuTq7NEr6+f04y2G3PvHgfQ5f5X035+ASgUNl
3cIcwfrIGDcpTrOC3E6N1cTrWtX64zvrwVkqQkEtAZvO8tSeJ5YOMYkwApXMbr/344tPc07iEsMW
XYJeBw/hFBW27SWxCrU//06cpQQ0kSkbcwc/fvhpBS9O4ARV8NuNvHAMneB4jH5m/+PszJorxbUs
/Fc66p3bgBhEx637AJz5+HhOO/OFsDOdCDGIQSDg1/c6vtXdmZQ5dDiqoio8wUFIW9LWXt/y15V/
9Xw4hFdr/HO9261366swvLp6uL6DU56/u/O/bzZvm7u33Vvnv8nV8Waz2/mb3cPO370dqR+sNpm/
Ou33q9XqcbvF/77u74PtfnPaB7hOGB62AX5nFeyD7eEqXK+fw9vzrwVB+ByG2/B5C2OvhfDz8dCy
p1Wprhsr0it0QC7S7FUUg4ReF6UOMBeRIfMq5wsFoGhJXzsTtL1JmMCJe8SSSnd3kutrORprO5Io
jO4X5vz3zc7f53zUvvwehhrVmRAqOi7chum6TzS/g1UdrCpXEU6jB7YfWX9TY13ruI9QQ96paFwn
7X2LA5PLPfPjScOeepuQYgTyAhQnBPPMvu5d0EpLQ8uxJkjlFhl5Y3P5PnPtOIlR+mCiIES67i6p
kHx39p74WSzFv5kBMC0YTZKemazk6BGsTm5Sk6artmjMhYA300LTMlGnQ6mVqpW7s8ldZVzDeS/0
4tsRXpOXW2YmQ2hPDUgA0zJgJlbau96rTpwXIfb2qzSR0N9AEjaIXQwKsiagWxbkJq4JSqtSIxzy
pYOyueabzOdVMgi9yZGJEhkUQPU1Z0+Xn2xmpNLJBD7oqHhFKSD61qAXG0uNYqU7vXpMeMuPcR1Z
ezC8lswi3rcYH4ykvx0qOmD6tNyr9lZmfWeQN6hKX8Ngck1a2Htgy+7rYwkaoMyZX+WmXPEuWar2
n+sjkyiREzamUqT5vi8d9pUaRXXTQMx09FTaPvBCkPByi86MomkVq3Kg05Tu6O70al11r8nY+4uG
1LP90Pw9FPVyjFrhVum+lFCC+1y5wKo1edYOfkfg5B21ZwyqXqAW2NejFDXGFTUqHvRDVr2ZSclW
suzUxnBclA5cft6ZHvSeD/hlkaZ3ZQZMz8iRbyBHcEu+sQTsxq5hd30yetCk0s/RDewpmR8OGY5j
QPC652OzQYlfBg9hCKShBvz5uUeZDAbHtRyHAP4H5C4AksgFZA9mQXoU0TvjHQinxS3revAOL9/t
4w5Jpqiu1kbZIwJLvG81MCqL9Vn2raxj4ywExZnOQqawLgmf2KiK63KvCojzxggnx0HXFLrre6Pr
bLKItKg/g6zNCvuYALNQo3CBbyPNc+GVyocX06FcHThBauRzjzxJDJQMa1F4mhUwsjU2KTe+VZY0
wdSEwEoZbbfQI2cadkr6go2zk3aaiPdZ5KxJBGik3u+Edq3az22vyHsF+y99HhmnrI7qMt7r9iGu
j2bXIA94FoJ9udxOH48pALJ+H+atKPOm8LJ4b1qxDGNdPbV9e9CjeisoW5dZWy68kI+DFZme80lU
aVa6srI9zGuBKR3yBz6MPzwQuRZu8PHERaYJ5GQwMkuiam5PU2/j4vTYsZaO3Ode82RZhjKbNHeJ
ivci6h9jU5qneoAglIxJGbR1wRfi+dxtzN/fRVLr5VA76E2e26+s8aHr2cYYHuPPFdmRaTquli42
naqI9336zQYJpgMb9XIvmnu5k9HWGSpT/YAre8ZbFt164othLcSWmQ46zbqV3ImLxqvivSN+OCMN
NWibdLohHBLR9FMbMjJNtcGMPect/OH3qR6HHjcCB7Teyy3zcY6cTNMwpuE2Zdx2fA9wJcRyDgpq
Do47xNsYZfj3MKB3jlExRLcq9lQMhSjNF478ZoaDPhnYRVQL3YhAai5HARgwYVEA/MoSafrjF25O
NwoJmHmmVmNHYgJjmBvOicpnroy7y432nl/7++rNnKrbegFbgrYnGHB1bu49mvw0NbtcgwuDKcak
Mowsd2NzvK3BhAVy15KXQWjgEBcF1nSqvIaEJjCIdwcRHkhmLZT89uDcJU19LJNsJUyCOrByx/ra
AtSE1L6V23cp5dCGd7CacwFCTqxjxZO33OnDwSg2MH20V94IhACV9pJt5cetSKY5rbIphSM5jfej
qwPJ3Je3qEeufLtJFjrBTHUFmQKhattqXM92EmicfkDhFHrIOABojbYx1izOrwDseIBgGjznhezT
XLebhMpO1hHkICj/bpzk0KBaNNaThUgwN5Qm4dEb+ACgP54FKf2ApPpXqEk2vR2BA2j6lqa/Ok6+
6aN0YW6fezmTPWopMffSmiT7otO2hhjXuW6HDCXpl/v4XENNQqaO6m8w2nF5qL3XdsUwr5Cfn7k0
UJq/zyOo58gr1x2SPdDfsn5SixLgj9+AOc2KaZ5WCuhRkj1qOXKkMF3QPuIoiSVGRutdgyYBJVRq
Ju1Xt4MZQNLA/2thbvx4GjCnCuracPUKpcHxXtaA53cZ6bHTiI9MU1ek0pqQ1CD2f675JpFTtzWn
5LzCm8kj8J9KEtgIdwsX/7hXwTfi93eTlIonFGXbewdyKK9uN0Z3x+slk8G5Vjp3tl9WiyqRWu5U
JfosJWHldkf44Ix+maqNqDOOo0Rj4fRi7kaTYV5ovQQqpNZ2hjqk6VtS24FDIB8CxwV4woV3PiPT
xFTy++MYrVU7sYHGsusih4GpzcJGpeOpVh4/KWwHA2AVvJCdKUiDsN4ca3xtNES0GiUtbdV71x2Y
+GHak/vMgaV0WqI89nInmWmAaZapHGIs/lWFBuDApmhpW95q6ZDuoX86w8by9j4eHH17+WYfxwpz
mnSKbGiSjE5neyNvr9q0BX+6XaiLnOmP03QTHBo7W2a4tGdVQS7uxvpH5i6dQc010mQkmagIAIcF
q4SGb83RxZnQ+fT5MWrjoPLY5nONMxlRrmu6yUCzZN/Rfrxvx0aXvpWM+u7y5eeeYTKkMhcIRUkw
odX1LYtQdRHdGrTwLQL7B74k5Zi7yWQ4AfQEd2xzRGCt3Ye04NdZBNpxO1pXpU3uEyYXKjbm3vZk
CtUoAD0u6iz3pXmTtKCDVanf60sGNufX+sGqbWpkCxQWxQlNg7nfkj/I+Mq6PPbxYgz9c7t6cyoT
yhscNJpDf15d1DuHvfUFtt196xPQWD71uqdioTTtkTfsY8jX2q7Z4C3Dgafn/aHMDPIwxG4Px4ii
WFrozrTY1NM2hjSy5C7idRuVRxSh7TxVvRCGkdinSzn9meAxtbf1+JhCH2hou7GoUcRCZcevyYAq
7ssNNnf5yRi3zXyQOHLSdhZL34y4f0707HPbSnMqCrKSlFHddqOdS/g37kTfFYEoFBrbz330ydAm
gloj4BLRrvTGEFn0A6iUC5eeGWhTiX3Deqd2TSvaFZYN95Q8tPoBYkuyEPPm+s1kHIMij9qrnKJh
YnoVF+0a5LF0pQnvXoNtsX+5eeaeYbIA7ivNrq1Wi3aRfM3OaM4KQKLvn7v2ZGYXWUs1AT3tDutE
PYgF7e4rLqxrvQWD+lO3mIqXeFnlHjYf2g7Qw10KBFsfe7de4i3MC+9Y/Q+i3fSEwYFnmkHKlCDf
RIrroR3SnQlf7XWFDde1HHHjJorroIM3TQjHZYL16gB+W2VkkW9IVIcZWkq2vQmzpliY+k45Lj2k
fQl/c+4xZyHizwxPa/ISW1IOkUrdci8rewgbVFhCrWM+Xm7ij4/mzalkA5CAVrDCLvYwSHfXtkQd
UQaGAAD+mryGd269HtuaxgHjRbsQn2duOT0DoD2EKTyK2N4ynWMBNQKsDatvRiy+ZxGweQY7tfmS
cnRmAExPAZQjcpVFPVIo+bc4gXQvs9aavlBNNnfx8/d/War3MaitDvfiPV4PDzva1fteL/MNmBzk
Uxtmc1p9NcqW5IAJarvUIDsj1jWkp+UrbrCHt/VXJcW2HtQGh6Wry91hJipNVVuqqu2sFna06+vt
GGG5V34j+ZPTLTmCzjXZJOo1HnChhoPrZynFuhtMNshf942XvVz+/DOrsKlyK6EjyMYu5oPc6p29
rYi41TpVbWNhxVvVQiwM0AFZiB8zA3Oqk0giB+zePNcPWtPellS/RRnoEqprpqHIZNA7Husp6kSx
AwdFH+dYPtZIMB9dWtbPXX4SvKE5N0idudDqiiaws+fIhdcPNmiX38LM1af6CKTAm5y2mrtvTXaK
qLqmA1v1fbwwdc7kMKbyOZyaa3VEceBBzPouyWkWdCa51Yf6Rjf5CwCXNzFRL2CoLa2/ZkbFVE4H
+4IYrDuh7QRGwp1jVWRv8MRNAGlhZpjpqDn+VMPZ55D5S0Tx4lbWQOtgzZElOyfT4VzB4q9u5a0u
X3/uQc7D5pfrj2Kw9YYYqE0Xckeb6pmZoxUUCQC9VtR97sDLnNonQyvZ8xSM5z2l90w897JdF849
jsE++RTnbvfLU5R95KH2CkcVTdQFo9zSpj41NkznSmthZL+r/j5YGUxNkR0kR0ilI7Wnguf40NxF
e3edghoRg/voWyugozZsna0tgDWeIArfekEXGEF519zoD94bTgWezlnssN7DU60P8vtyMxz0p6U9
1ExO2Jz6KnOdAPiO+vW9Rl22k1EaB5mVtN8H18xhF5xn18LU2u/QxRrAdhYVRW0zdLKXO9HM6J6a
nOqqruB6A4cTzboznCu9fJD2AtV/JqJOMVCQVMFaCCaqOFNnLLBpx7/HjnK+XP7gM71/anHaWWyk
tTVEO9HJ1JdFBI+gcUS9OXzJR/a5ZfF7Ud8vnTOzOvAb9RIzXG7Wj0yN41NsZ2drRzfxFma5uTdA
fh8AjjCLvqkGCm4fqEnNE/WswMm88HPNNJmjLV0vEuQAnB0EDNuEtK99Jb94JL+36k+adNiTWyiX
1eC6I71tAFfrWBrMmW4Kc8nR/L0o4qPRO5k8sSnkwFX3ZK+yQc8CuDNRuNe1Q+u3dlxtaTcOgQAF
/BidoTe5V+dXiRvbW5QLN4+pruxAQyXxXuhZewNzjD5EGswEMCfuggYl+75mJq8lRt06B6/vMCi5
ZMQ40/+njuOiAugIYGG2F7n1GgM/HnhecXP5tc51mvNs+kvHLFvL6CyOTJ5VxoAv04A2D226xIib
G1uTmavl6DZlZWu7Qs9fTVnQbS9kfY01UvotGoW70Dc/XN9Rb1ov5TCvQaoY4lsBoVygVdqLzQoz
MKKjASJ6L4yFUPHhi8B9Jh3U0TUvGQ3l7TPQ3N0vYMUvLI0+rrPBlSd9003BWxhJ54Ex5LMfOAgZ
4G371nxNTD87pV+JCKLcT14vv/O5x5gs8wRwbBhWuJlXfu3hu2w/Xb7uh2+betMUm4os3QDgDUL/
eksTBv0aSHT9Uwb58+UbfLjEww0m3YkKrvHWJNkhlt61suXXjMQ/a/jOAv0EZ4g43TWVdiVQqHD5
fjMN9bcMWxKBKJvI7tAa1yXS258z2cGDnFvwl1Gnk7FUYHJ1B08DjrSt48w37b7dRVX9dvmjz72L
83j/5Q6VyurKYhQgjGzcd3DOOMiqb37aNGuv7JwtVUTOtdD5+7/cBmUIo04d8DZlzldDZW9z27u/
/AQfRia00WQ6Kw2v4qaBxtfbMtq4PIW5H8sq2/ZHry340sh7T5j8bVqAO+DkEfLKhDknlkmHqIQt
kVbG0ZFENbuXfWw/jwq888KK8h2IdPkX5ECsLwU4+q80c5MI2EOr7HzF80wC1BO3KMegMH+KnehY
wfJ3VbG+D628SjfuAB1b66WAKjYs3ujuiDUY8mT0iJN1TEF93JQ3DlBhKy6r6jsOV7oy0PRO7foI
ym7drSk49Vp/5HLQjsVQk3WMJdGN0ddnYFPu3oytrX8r+jHtwipxXeT/DQ1W11IMX5nw6htZJvYK
MGz1haF4RQPuT9AnwfWzmBIWieOIFZyvNQy2cCrmsd9TL19ZULWfoDwut6wX/QuL9Pa+4cw7FHrF
bkCqYqHKUZ6KPSg/IFFTXEcDakgLO+lwrSG6gkslrLSrrm9QUkpcv2wB+ysKnm7yyk4CNtQvRVw2
t/B1NlZA25YvVldVq4gTONhBso0SShltCoj2b2gptUNPK7kVdmPt4BhZBmjvJsh0A45IcrSeWMVg
ruIV0MfEtRvCHM/yAeGM1k2XwPRERfV6qHWxAapPhAbM5tZQe/LA0Wr1kJAUipp69AIYS+B9KtPj
K2WOwypSSR2abmmveFRm90jm5CD86iyIASfEjTW+w0zXBJGokRbMzeSRRYZYdR4xb7zENWFYAtxs
EdfwDtHKckX07pl7ndgQQUTYYzSuoYrGJqHP+Z73jF8rI/dWNM5yOImkqA7n7TdFlbyWyJLBtUaQ
H7QW2bNMo+pHqatqVWZDS4Cba5doBjOjb5ryGRSWYjFofMDnHFsc/hZSwv5ySW4xEzacyURKmElr
3cbYHuT33ril/cIEPfepJ9NoA6+iwRgKKHK9Md4yLQEqUWP6K8o2jaWIMffZp7MncKmGKXNgua2v
rQ0nkTEKLke8d2rDB6FomlEgQ1o1QydBc1iN63rX7eAzticHR13h5CV/pGEVgvq3anbdabjvH7tH
6xVnouVbfK3totWXhUacmWWn6QYVmUNqapjGXX40+ZsOJJBW3sed8iMUhhs6XMSW4AAz78ueZB4M
TNkFrLy6A/DZ8PTivlsKABaXUg4fy24o6qF+n554VntuZrtoUNJWK2lQ/bmP2/w0wIMg1DSbr6A9
Q0EFsd1VxqohFFGkhcUZqgsFw/jYI6EDEwqRLuxkZxaq9rkdfpku28wG3dcAQwWbDeCEbwutDUU6
+kn2QPMlgfHcTSYTmjLtxrDhnHFoQLfNtFfwQMOyQUBLXjHklubNc3f/qK9OpmdZxmZETa05YMtW
7QpZNZuBOmPAOY5XjbHV1sYAFZ8JSfVpbEcAURM4Kl0eKHNPOAkfvOtqCQ9KMI3q4mTkjQgUuLf+
WBdIjRnxPnfEwp1mBrs9CSgUyoMh5giDsLLxo6KEpcbb555hGkZYPZBIQxgh8Bq6co0sBX846SHV
h297ig66gkRhKQE+M86syS4P8tqka90KDeb0yW0sOvcACJF5aJOSLiQpZ96JNVmb57yQQxXp8jAU
TuRXo8WuvKaGF59dwE0vBp/XZLnzudcyTTYpQmDHXMIOUzE9OUaA1m57W30qy44sySRqpBmcX4oO
bBejduGOJrCLcSosouXSFDL3OiZhYKBDLGTRwx3KvJXkUbrPMMD6VLeaJpoYqYouGwt5UJ4KY/5T
dj9VeQu4tl+ST9m0on0mQ78aHMt29BQTxJA1qJOv811sJmzhCeYaZzK4a43QJCYGaEBOEVKcbaTs
zCQ3g8sNNDO7Tc9Ns1oaI4w0MRTSFg6qsruD/cjOccwtKk9FYMsG2IW6uskKsaTSOQ+BD0Ll9DRV
q+rK1XrWHRzM4H6rVuO4GlfJdVqtLj/TTJSaMvCMqlZl1wCgVObwMoPq3OA/Ll955qNP+XcYyzlW
goh/TNcPeTdskqTa5qUpUTft2iHXnX2l+s+UrFGPnEPLL7OjYiMS7Br6bmEKGJbdwrI60JaeZG4t
MIVK1HpecSkAU4yjGMl3rVVIUnjyWJCm2WH93QVuxeOzhRf1a6z2r3XSEvg961U4tFkHCpGwHyoP
fmOXm/Yd/fNBt5gyKFwbgk8r8poDiH+w73JH5PfgVY0lEPzo+I8+8dYCTnlanq9ZZm0610ONeqM1
C/efGWdTToVpmoOVkPM6lt472knZr96nztfxIsnvLzJxHBtONejwSDBVaieGdUMXjhnOMfijRptE
B8cqgCQnUXvoW0jdOAr8E1gLQNjRLxWnzgym6TElXMlsktDS2+f1TVnDHrylC8N0psWnsDYTHc8F
Tcbb4+gQR2uiWYnUfR0bZ2EKnhms5mT8NFJP+uKcMRnauA0U51bYeMnGtq0bwPhBNXLUS+lqPxf6
78yMb06mSVDTm8GUWIVFwCGGeg8rL5wklqvOTIu9iXTCsfHqZpO7Yw56vINMAbBOa64XfYCdMWr7
iKOeYBwIM2JM6EDaSPO6j/NhoTVmeop5fgu/RJOqhaNu43GQTTu7PRYmW2mFla1KE56fZCQLd5lp
86mKqaYyx5maJg9dmBYr+Iq5V0CwyyIUfGGczvTHqYZJUl4JOEMAAmc0p6SudkxfOvid+fDvYPVf
mog42GsCsNYdXHZX5dLPjDRssR0h8TWldVgkS5PuzDNMQXaNqetj3aOVIBOsVegsSTk+PtOh3vv3
f3kCSw6GxyUu3AZwSdyld/GhezDCIszWbN35TqjWYuftmwfrSA/1pgiWEp8fU5xw58nOAMd4qCDq
PXlgR3ININPOXpdrbNThUnBKrspDs8aq6EYd+aFYmQe2j1beg1goMTLex9gHYdCc7B5S7LQQXxky
4SDeogIN9cvdWEkTXgZd2/mQCNIH5tDixuwrpIzgIY6TZ5Hb2ok7qnr2OtBwgjHlwzUc+apjLhIX
XsqgteZBKnvFwqjUhn2Hr3FaVuaoLlVeF5o5LD7h1QjMWS3Nle3mpd8lDl2njrQ3fZZ3IU4GizB3
vTLIeaWvRsPwsNmlzb6oPP2Ug1AWwA+juOndxv1JCjYc4AxIngfK+NoimXUTWy472AR+JjyGK0Y2
eOxWN61q1cS1pXzURtJtDU7eY1HKdlc5Bjy208IONZpl13BNZD/HHggWP9GAfodrLdDpQ5o8NES0
lj/qMv3h1QULc6NmO8r7HAYwja1uUptoL5FWu0cT7uFwQs/jEFOk/DI2Rb5S1OE/ksLSfNssuse2
t7sTEnU4MWssePMSBctrSOrvaQNnzBQM/YORxXKfwsMTPEin5qGrMrE1ULyzHQVMoDULqIIVmJrR
JkPF510F4NzKrIRz3aLZroAwgKgDlLU7S9n1gbSDDrdqoN2ehwhe5sgSpevaNLQNbzLtwHIdDqeZ
NA96b+oB6zVvl2iaEVRwC4qRumut1aiJBh4jMKN8Ym08pmDeQW8ZDawvcfyp26B10KFfRblQV5pJ
0ofSo6j/IFmWHUhTPUUcOWDYV3uvuhcP+QErEnh9d2MXxqPSFukOMxFpqqoEhhLuL17OD8QgjYIp
ZG+lIToXPkoCveh9o9vInCjJINrr9NF+yYkH5VBV+6NMnvKWb4nmxq+JnhqN74HT3Vip2raZ2QQG
lUtg+5lwNlWHuypGr2wibIBo45vNMzzcL8+pMyuE95LUX8KZHfeC1kqQfcXRMeFx/dokBjjBjbv7
3A0mSwRBkiJSTU1QKIgsKS8sU/rNyAfiAym5ZJUw9xSThYFbAo7ORiEPvL5NkvushIuJuLv8ADOL
jqnanKFdXJuhg5jtsSdjgJqHIM61LTfTDR/y9eW7vOd3PoivU80509w+ETXesJJN8gCPlORYRrmx
KxEXtxRl9zFiLPKWLTXMfdIW5t3ZE/IZ3uNQlVo195UNZAZPI3nd1bwOs8YmOKCM8o2ulfk2HXWY
b1eZszYq+PeV+SAeWGJpm7FWyU6y2F2XCW02Xe1JUDdt5WcOloutl9C1tOBsFLeFhDFuau5MOK1v
0i4rrhIrkbcNtmuwumbnkiRLrIqmj0/Erew9NzoaIkKrk2s32ho0e8enntJXqhLVFh55Os5gSL/C
8iyFrZX8q0ruP7/3/xW/iZt/N1rzr3/i6+8CtXxJzOTky389iBz//vP8N//7O7//xb82b+L0kr81
01/67W9w3b/uG77Il9++WBVYcQ637Vs93L01bSbfr49PeP7N/+8P/+Pt/Sqwg3z784/vAm15vlqc
iOKPv360+/HnH8a5wOo/f73+Xz88P8Cff1xBmSzl29/+4u2lkX/+Ydn/IDokDp4O9KZlva9c1Ntf
P9ENSizqeLA4cp1z0hq5Bsn+/EMzzH+gehRUMsdybRN2s/gEjWj//TPyD13XCVShLkS+xMJp9f98
tt/ezv+9rf8o2vxGJIVs/vxjotCmJjEd14GS2qGgVuvGlB+BE0IB+xGH+p4wIWN9sosUyszK3VGR
bmWXdn7pDXedyr5wCyWVYMFIWKnDSB7mneZXlSe575umrzRn31bNmmAuiYfNQOTaRBoBJfF7lp99
2KuR+cWjZ1jSd9L8Jxv4rWHaR6vhB+zCboV7mzjt919exF8P+9vD/T69nB+OApZruR7+A/+4abJS
RplBeaRgA2cM206/0a0otPT8CITrbVTgaHU0gzHkWYNTO47k8rchHu+ZVj3kabnH8H7UlLvtWxwA
s2wDe6UjnNNkhMNYM6QUIuyUw57u3jMPLmZhma0TBj4RikKBg78GtPWmacV+kB6UnI3vip/weQgu
P+Hv2a2/HtC10VNslH3r01KqqtbiePRGikVDveJmcsMGd+e47dWA+RJ+bJsyEzd9D3DB5fu+Lzz/
L2D++8Y28Yhhuqhi0ael1lFnGWXTl55vkC8irjeGLA51Ex1Ur0LSfRmzIkhwVCqQE6BjEySFftDz
+CrX2IZRWKIpwH8zI6DtSVnYUlX3lz/fexXw3z4fhbpLtzD46DQ/2ntwrgPECVAht13ZTf9cFcMm
1/dYUlzZw3DsXXLonf6Es9g8SNiauvaV26Qbvf4Buw9kveKV6OWet8+oPdkmQ7aBudFOwaQpldWz
HSe3eKoRC0mU5EfbEgtRTnY6t3CyRR6qwTthhe2NRusbpfxqtkWK5FK/r5j2ZHT80HC+MRstZDms
6Rtr35nuoTfVyj2Obr/WT6Ikd8SgGZBIbO3ozouZ5E91nl9zm26MyF3LPINiXp08J7vWk6+XG89y
f1/w/PvtUsOCW7CLoICw8PueWqe5Nhap8kD/qU62dG9dhnHPYLKVtlemgTIQ67XVLVTXJ4+mV3zn
LPrmDdZzrLprIw4IGLa5zh5tfW3b427U3RAM06NMzVcZsy2SCUEd2aFO4nXtWN/SxtgkzZpm1jYq
xyBDHpjrWDVTey0H5cfOAGA2KgRkt5IOe9CNMCda0DY8yOs4hPYLW6DuhafssTPyA/RaTe/iHFXB
C0/zkBz3bDC0xwdHcFRWI3Tp2lfa0nUsXj2Vg2XsXgnWXWF+XOmavW54eerz7Mw/uE/RVSOpbWxw
Xd2to5dHzypu9Yzt8virFieB3ZinNCpvItzjzhDOD7t2AhtqNJDDgobba8NyQxkZJ11hEyO6ndc6
AYwNW92+pihQoGkKIXm3cyTdc8d4lSrD1yLIhh4IdT0wdW1TNldKtdcJ8kcA4q2rZxdTf8PEWnB2
1RnNBmuXqwYqLMKdwKVOKG0e0EgcRTIcCs3byNgCjUas19xLwtgofXCc9gwL5x45z94VQZ5420rk
4C8P19zsfYpaorgVgSeN3duoyivCAR+3+EYxgBpkOiBx2V7BverFrKIXD2Ti4kq6ya3GzGNv5k/Q
kcIkPdQb2vpMiH1vOIGmjKOo6CHr4XcYpZuuUKs8rqGeUassa2DJK64TFT9WdRp62REGpfscJvLY
XW5VHK8AjV2/Qa10w3V7PUrg+9T4BWiZn0XrbkFGtUp77RuKPsAS6iay63veW5toLO9dJ10xYm3c
DjZhna3fRm4apI3wNaSc3c7ZMcQf10tXjuE9SMd6qo3HuLRucxsWliPdpD374bT2ZhiMNSEUZpz5
cawgIHYt96Gq7BOv4QzX9cdyTH9obvU89tEKMPOH4Rx13SY489265qm1nJMVoSjLKL41Znkjhvzo
YdGGjRzqe3b8uVwZBvqIlvsm8TXPPnBPcZ9Lq/dbjHi3wgs1tFVdiXtH+aweN0PunHgEKfOYHw3t
saQsMCR9sOrkVUbFfTXStVvbm7QYvmSN2eBMM15bLbyYRL7StD5sxtxHXdcXOVhbUeWvmqv7pudg
IFb3KclWcctesSO/zZm2NdPoofeSVx7pfkFAKJf8VefOqTKLyk+jlziiD6XTXsFAdmUPxi2O7SqU
SjWnmOXr1qm3HUUcTiN43WZsk1NxX1O40cXRfnTSx+5FteiPhSqDonJXZ0+i9pxhGaqTnsUoBPvp
VNVbbor7qlBfCkgOfRVr6LiYV2nPMW4fSi29Uwcn1V6xove12rrt++zYZuqqYe7Jrqv7Jre+1G9w
tcQZGTbVvjrE9GR58gnHA7cpaKOQaWc+BGndCLR7VlTPImE/mMDqpojSR27X7drNu20Ed1xl0wc4
6/zsK5KGAk68ceRudUvcZI1a1Ylx6JLsm2DZEcj3E9IqTWrvcGp9D6Qh82NT/wKnCjCdzY2elRvh
lqimb2kI+jzzy/NS4r+p+7IeV5Gt2V+URwyZCbwy2djGU7nGF1R7gmQek+HXfwG1v959Wudc6Ur3
5UrdiARvl40hc61YsSIo4qx0gS2k1JRfZtZmftKV36KWZS7CFgHlPnjczhr0mU0kp5aEE41JvKYs
kQ/ormpYkNUz6E5JhwY6iUvmJioKG/kTTBr3qTUXdqfRm6YYZ9hD/mIK95WaPya4gfY1+0Y6Gawp
B+nR87CUOsAmclByctAmzDCmaVWOcNUufdE52w3muK9KxY6rEb6d94VDlN5YfPggg2QNBLatn3L6
2oFjMi1tONXkOFa5qxj8ENEEqFL/QtViz2IZaKp4rchykYMFR14NAAvtbDRCvc5l9IuKxu0NuL5Z
aoi2TC8NJ7W613HjaUo728UnFznCVXJRkWIZuuUR3h6JDnueWWUuXGTPrZ6hIGd5hdR8haVQQ20w
jaHSlYibIiT8dt/rLtmjMuW1mnKwRjgBKOldMLmHn6WLUsdNk9ZRpbi0cBptOvUEgmWI/G0voywQ
2g6QzY5bIInVy45E00PL+TUaikOPdeD/vEL/Q1Dj9wLNEdZyRLhU/6egRFGnY1rCF9POU8WJuhdz
NN1IXkp9BjsCvdBAe+ZUseG2YitSd8zeG/sbBUGKPGiXOHWMfAYpz//rrC8U39uqq371/0z7/i1T
/P8pN1w12P57bhiUP6ryZyc+/y07XP/NV3aIEOtfimpZCKINk6lsJch9ZYcW+5emUKTjsJxQNB0/
8V/ZIfsXNxXdWvMZxPw6W9lFfyWHyr+QxlEFMTk0vdCgzv+vkkNjE2T4E0fj9tKQPVFd4RYSVGRr
K/bzN6Sq0FWlBMTBQ3Qj3vww7W+V4OiJNt4WCuPbyYJqv6LGD5UVuT/Cs+YwrJu8V09xEQxUQEU0
Q6ArGBixAqpsRZoZi8dh53qAwlEBDDmf7VqVApQimNQdjL7UAJzMy//ubke3TZmb5aHKlR+wQB9b
R0CQbdePEK1UTAGlz476QNH4bpItWLFVJ0qYSmCz7U2MFQehmv97Zhvn6x8Ewjc7II99j4Yu+Pq3
2/H//jZ/3vq/v+brLdY/+ve3XMf/8eNolCkOkk9YmhQj/NO277u9x7bXxMTM7O2ifO1ub7KN/3l+
G/85zZRMWTwyleFoKJ5mVr8GqB/ayNd1F84oAVCB3F60Rx0/RNm4RVzZ+0NDvzkHc83sIQ2eVL17
cgpAVR4832PPtmdUq22SVXsbpJ+dbWek2Ac2pL12PmhZhh+NdsCoDCBMztJ3MXwUCT/lKe+gAFT/
5As8vseS2rHauIm09vBvph7MtGPXWf+eQKrhnU7AWxvb3u0CewBEbwf2I/ClKl3/MY+Z3yi1w3Tj
DljDp9bwYfv1YIQQOCdg/QWXC/ynzX14Ka3yHoZh3r8RKAgr8JVXyhzulxb1k9Q8Fc3gwSbXSZT8
DLGBn87Z8xDsXB3biMyr7Z12MCMvfCinJ1H0DSq5EYqs8cOcjaM5l57teWh1dD17Z2uE48Peg6TO
nPV7x3F9n+u7Sfh7Nj+wVkx2UoIDPJ+iTKR2UDTLKYgt7cxZ5+L17QJD48s3f9BL2w9DPy2l7b+9
uUMLqxiYzY3Uk00+uMpS7eCf5MUGZOayuWK2uYj3Gd7zWcV8gIp2Xi8vTWy9QXxGvqs1/Q5IsXZM
IfE1PLRpvFFjWj/q/fHwk+hWgi/rX/yqXB7QQOiyvTUvL4uiP0es+G4HJlMu/h2XfjB1B9f148OX
84RP2DQwop8CPU5OE2kMt4nfJtn5/sVSlsD/CH00JuwqOzxC2br23aNIVDuFjT0sv6H8Ox9z41sS
C+FHWuGhhccYS78x2ckOAmXId/ixgxxqqf5QCieS0EuC/w0N4izS/XEwDjDsdnSdoqd7cAM7RguZ
YhDXRgie7AwKD62hwmfv22MQxLafFMz1g4uvtNTxL+GQTh5uCjMOJy0+1nECQzVTAh7n0L7K3FRO
qG8/BiEuQKSOAeT2SVN7/uUSfoShVljOqr0PzBuBHn4EvclQGD/SgVVwPY5auw2s13bonWWAVhVk
9x8AQJqdf3mEPZsO/sdHCJ79OXwLByhXM/LcISuMLB0xMTgp7EXll9Xj3NZb6aZ8frbtROv3O9+K
dA93FhiYi+8/8GWa0sebIXVKcKeEuvWZo4QydimEnZNHawLwn5MSBVI4fmW5bnOmf0ZzeVOrV6KP
N9lVO1RLbrZtl1y9BbsgKqy3ALm6PQ+9z3IVn92Haf3Of3xcPkL8lC6fWt8/umBIKgyOtcVTRqv2
kPX0qUvmCBE5ZIIW9pM3873KzYM6xFeapV4LWjnRntxf+71cuv3+8HTwwG/34E3OS99QwTeO4TnC
09qhgLJ7RbONLD7EC8rgkPJME4hTGt0YjLnuc9Ehlva0WQQpSDRcrXeAuSEp2WKeml+cE8BIMe1x
f6MfeHZ59NOGH0KQK9lhvWj9cqyqAa4JvqJwd5gomJHNqYwVx2rTexV1wz4FAFNE7UdfmXjcimU3
VO3OUD4xGV9wsdBHcAzuAR4eNWN7//Lhr3pJeCBYdYljPaxmNETxPpbuEK8kCNTA092ktKrtP3zE
y7gdMTnEfgITANian7PWui7ViKuOVDHj60Ofq4mzgKOTlaOvpLUCyTQ52Uqv7nTYUCvALm4depMD
+x7Ap9EuDeFi4qvHHPf45WKV43PM38s6O0x5/k2vbDqVvxybSh3zKz6Nay8QCl7oEfdYbh3tu09p
+bJeJr8ozavv+7h38CD7BkidoG9gNlowG0Hc9jzFcnKn5hFZ1Y8E7Qr97K3/N636Yu9Q0brhoSON
U4KhGWizdfLxbamKmz8AQos37rmXMdTpZ9hZoJHL98Mcqhlh+OYjidtpDjKN6gL7iRmVCvfoQjmf
oiZWIJ1WX4xKAQqLKabQ6xc6Vt/Q47lAxWty9DLesel7TO4G0U99VdwDGAjpe1yf2H7gV9SAV+PX
D6HNiT/58Ra6ejkcBFlO8rWVla/LQSCeF24lOt1J9CFHrbiYUNYRAfi0D6OykN7MLpqpWf5UcTxx
igGgqwPu6nmnrO3f7N0p0Nv+YN/FYHnB3YewlYdHv+nIi39ZWh1fFgVz1IbhfPZepuRKemAJo/JO
0YkK+SvNtPUkm129HkLRdfua56+2Han1W2B3nTxvi2nOcPdc/Lx/hHgkF3TP4sl3BcjlWkvsDvMo
7EdVN19+tulw9Yc0f8NngF9yAIcQ+MpgwjpfsIoabnh5QzE/8903/OcSvxFOrvNDYc2la3TokcoO
4YIlvxlrGIJMooMvSJtKezBckuA+wG9kSseFTNvedTs9SACoDApYEMK1dPZAJbyv6u8kjd4XQ4eG
dyV/b1bnZrujueFkjCLQgUlPiT5gvGbb2174z+FfL/k6uw63veLrHfoZiBV44u4W+mxB4tfen0hq
G4s1pvxbeFV0CQS/t1N/i6/+vHQLr3oqBYRdgUBVQkHwqK9/3RQR4ro1mNv2/hzbhgY+Qmb/ec12
+utf/3n5ULJvVM0Hr+4GrTtu8fAItu3v3e2qRZqSlHt0YzujRrU9a3sE1msMnCxCRrVjxFGEYAaE
D0LQWZiIujokcgbVj67h9TaO+wzdUkuLSB2a8RQ/FUXGQW+qgoY2WAGDuR/R2W16szxnVWWA1ZDL
1Gk5ePZUDQZYlYX1oFTnITbQ+1YITPhzPODR7Ot9C4dfvxz45C9wqNvHdJZOXBP6FDWjekfZiDKd
PW1HyqTQMYfl2WE7xpsP8CzbMxOWLTSxhDTKu0uijd1FoNJpJ1E1eMVcZKfZyMEAQGFcMdMZaA8z
+Y4kaWRnXb64EuUPNxvz/KDTqgxaypMn0TeGXc1zE3Co1j8VkmWhmqhPnM3GYTHjHiBXDDb2UYh+
es5ZXz6DKJo8pWUzIW94hmwCO0coz9nczKNjtNDo2Fby92Y7ZqnV5Ir1cjU6GrXIggoXxBeqM1s3
Me/oKR5fc9zInc+gO1QjFyoKLp9ypkQHC6JONqkFyDMmlpMmWYzzlOp5SOf0FyVA6tK0kDcshtYh
VUTn4Spln6l5M9pYAqVLO9dcEEoqwhou9drD0jYCIGxmPYqhU841tZ62kUIK8TRWoOCt5742EbhS
klg3xRith5mln5XW8VMK5S42s0dumQB3OlMJehiQPfq4AIU5IqsjKYaqWuv7MYNW6DYkZqmeEoRo
NqWab8qouIFw199YDI6P7AvY6enMtmhK79u7cbN9VyONwe4Xf2pJ+I82SSBpPCc3QjX8uHU8ZliN
sangFOthto39SsiPeOrY57qzQNryc5q6j4rX/HPBzhQ303s5AyiF0zzQEMEvTWpFZwGegw2AZP6g
dPl9oltPrABoX5FDjyoZovuIe70Q6mnoqXKa6KCckgrESl3pr1V6HQXLXmCFUVy1RX1Bp1D1KudS
D2aFpC6FYs4AEhJsdnT9akC80huyuHE1kVLwnnBMarVxEDx62UZg/7oEQlePqpFnVRXkJsfUgD1o
fyBRWt5F0+1VvtDzIBPtIKfmlBuRft4OGaU578ckgT3HID4Y49OraJE/yWwZL2XeKfvYSKoAIHFy
gFbXqckRdoyDAvNBjS4ns1siL+el9VSstyptmHHBd3tY1tKrbp+o3F4M/GpRJROkJA3o5YnIIcUl
ufBjE9ynbWihO+Y8DvqBGVKGSTQAclQL6iZDD6GFoVZfaQeyfRdZBEWJ3LxWZQHBlEy2n4uO3N+C
DtNtQDnzBD3DyNlOwI7+WAy19WzQsty3iFcgq6W6YHSxBxiX8XFOdcUmAkOqJLjfi/FcjR17lL2h
PmZ/O9MVVhnIuRqgGjJdVCsh5z7jA8hNWu+MxMgCvhTyYaVD5E+AFN15apJ9oZUgf7E6Oub58nsT
WZYITD3abcd1eO85VclvTELQDUVFlOtyOX9UUZPaw6QkN760POS6njtguilnmssCc63ZnWWjJxAz
tbJgjCILSNw0+VZWooEVczNCEWyGMX9vIe+z6wDqfx3ajndpiSanWBZe25pDbw+ZbnhMrVt7Hml7
klx+KIva73mpEM02Sa+GYnyN04yeoaUWdCi7PMF8MnFGiyuhnORy75j1IJ3O33M+W27LZvhRJMn8
OggKufXceO+Vrt/hfkztLO7v4KN3Npv6+kkzidw1VSkDszUobKVi1vlxB7C1ijOzcmnMpDsiElkb
XXYddA3DP3s61AD/dozlY+FlfQeMBq1rA2KdMj4WvUQ7HoL1D7WKwp5nCwqavR/1WdW5GapDSBkH
iMRpOYG7hRhWun62ipL/fa+iLHd1oKJ2C6cBd4CLx3XbgKfch6a+oGBKpquMM74fBded3Cpw5VCX
fYgokx7azGiYAYkKsBDDs97UybnIK+bCfARWHXQJNDwaD7NNTLfLMuJvw6bts8DMzN4pBxV3V6ag
NlJ1deZZ0Tx/XVeWmu+DmfNb3fHm3Ejz9/VGj1TiFEo0h4UutHuUdA+x/g4pb0DgZsThS8JOM2lG
iF3kHeD/OXqiqBLYLCrqo26VrbdMJhprFfOpGsQUZoNm2cskmncea4MjBiEDpcmfkCsV/phk4q1s
AXmP9dScOQiLL30KuyFlEm+66GBSBn9d6EvXzZ2Q5XNa8jvKUfyHFWnhWC4oa0kNlrQ9Mrysiz3Y
jpqqL1H6pbwbd21pjiHmwynchoJVv7ZD22aJzGlPJDBG0BgV4eCDRreEH0iV5zexDvS5H09M8Nt2
yhKYGhPLnHdKydekSPtem2I6VRVnT2Pm1ujweBr1BIOfKTVHgDW5dUrhGvCqWmjgHuPmQbOe39A4
H5q8qu46EKbmm2kOdRDPw5kDUf9lTZqjQXH4O0FuCQKi1SFprr71BEU3qYDEgg7AHKxaO2mq4TGz
KcNKTo3jvODGjcFIy8eVbsWK7DKStA6a4iVRKp7hqUZqVPK8isCzVgbQYFEGT2HmeRValV3UqvfQ
cwaumVG/m4LonqLm894Y6+YdxtFwX6yb12ka9x1L8wcUxn4QlmVXs2rqa2teAfTHIU1Ehh8CoNMu
QvV++JlFKM/Fi+A2KYb2tuDoMR70b0O39K5moQCjNII4LYIkKNU2+msLTW5URHdZDUmYUYm6C83r
7gKmnbik8FooptwzGEPpVDPkYzYXze1gybJLdCEfIpvMvbn0s7OdHcFg8DQRI3ZSoDJAzKmCav3i
Uq0wfvCYgPcTT8ojnXTd1xAbgRA0Z5cYdFXbIKbPqahfZT70Lu63MqDr0EqLz2hQpkuWDco54dZ7
qkG6Rk/aMOZxh0BIbW/rIUNt2zCBrs8eRTKd7yCvgrKNlOppyU3lNPMcEUoHFFptzE+4Z/vTeOVJ
Qa8L7JuudN3TxvJd7dPl8Od4o1uDS+bUchoiRvIUleyWZBH/gZJ/EFNtgSiblJAtTxRgF7wPUhm1
zpwr0bcZxY+FGW8Iyz38cFOoT3iuKGVgLq/DHKu0RpPysI22TYFVwp7SefbQje/WkSITB0iStptg
AIokFPf1PDK4dKDd5oT1unotsObOSgvLqbg0/bppS/CxhtlDXqCfZrWY8TQnrR8bQIIgPDXYGmQZ
mFarp9Kqy0edS+lA+NPcdzBbfrTqlO0JCGdorun9ViWgmugCzOqKK3dFivFQVYr0rKnMXwgU41vF
1J7ZssQnddJHqAXU+nOh6Sdjgac5jKLLzq3q2nLiDKJUkwoKZVpEM4I4Df4o696yHvuzF4/d8vHn
dcnSHJY03f/jBRWHvQqYTCjMUfXYGY1wNaVo3dTojTBZN9verKWgc5AP2MorRyH7xAFv3nKBfyIK
xK+My1hXci+m+bMF8hdmmQEjI4vHXiMnxd+Gk54X4Eig3ZmlI71sG8w3nwrqJH87pKJJ4wL7QHhe
0YsxYb2No9rcAUcrHKl2xV7VSXdvINxxTzlYHSQOEotY8CHV24PRljCEJEjIOerCHo9q46kB19IR
0cjfG3VCC1qs/LK0Z3SmwRGTZzeZQt2jImq4pS9/jXSG1lIDlBc/pki/NY3ZymTlUBIyjMnNoTDi
4+dMnjJLFbf17JYVbZlSPWm/X7Ed214B6S+7I3nrGLzMgi1nqJX4pCEHvm45g6ZDR3MC4+m0ncwE
nvmFGAsgWGQUeTulfhMLw0NK2u0ABSlW60RL/wEazwibQEVFgKeSl65u+a6mtPa2YZGXrcvrLg+U
ujdDVidwIBbJfgCE/95IuNHhZxhOVTQvoWKNCA2kZX3Q1gSIKEykQlislSyfwCHoq7tVFPoe5pd8
hwBHfRpGDQl5F4kfVofOu1lU8P1EKFAJVkPcY9bveNKIlw1ZGWqjoUGeP9L2KZCgM45V3lBTfB+R
Wh58hUloZM2ljYclmFWpyZ3VR+iHSEwCbgjO9vmvposqfIV5PoMoMp9ZxFCoLavKX3LRaLY1WNO5
XKzWx7OJJATuawGmf3+R9XyE29Dvja7H4FCUqT5B04ddIJVbHmMrMU/LOJ6Mhg644dZhmfWnRQc8
1cSq0yF6djorGYCN9ZoRfu2S/KzY0KNvRX9qe6jV2LrA4rhtEOxUoA/lo2ugQcARMnZmtG5cmqbq
7wq0WTwGWN0Dt6a7673CHd4iiGkXMCxkqe7Y0mvPcaHT26wlTqp+grDqwjzROIo5qc65VLmPXtvB
l1pyJwi0L5JK7Vmh6b3o+HxZKm6caRa9QPXmtp1v1vllwqut9dVpQpxmHIApkbCDScwLJVDtQ2IK
cty4aDcUmpiHJOd1qGi119cYZOEFG11VkyrqkGu0CUWyC4ByT1kfyHp9IKuJM98Y0LCxHYss7lqQ
wrgPefSjoCgltTxfRQAm4U5Ix1RbafQXtgX3goBFk9CwFan+PEcRnsk09XKD7GEwr9xUleRPQ5oF
TGT0VZRLf0Db+juYps9EBV5RISMFfOCjMFf422fZPoGKW6TI6/7KS1U/GlX/U7MiMKU4b311hSuK
ev49TNqPDAqMN6Wk8y3ujtu/3zYoyjROy7om81AidbW6QpAWVxOa7sDpsVmidZeuaTvwBDCTAbN7
q1jcX0Y8UliklrQp7Sqf1IdZG+ONsMZbGIJApzFabztkLJn66Ai6WEsgqJ7WgKNTV6Cotei0tvOs
ZoYbG2hby3Gv0BoNNXPbFCfGZjMcqqpyY0yZn2CpOCQu0h9mDN7I0DGAooXQ/BJUTZvBW3Qv0Fl4
rXVZXnk7X81hDAuDgjz61wa9KdIrzQYQatNfMNNkP/5tB4BA/nVkhA9vpMRyT2bcSFqjwwpovZzI
rogDUj46CnIpTlXZ/OLrA7ttBgWUXs57X9me1+1Yr5vzuW5RlFThD6gaNPWGNafgozpfY8Aex4h1
t69DMisDFWFA52vbNi+/8lvpRLlGj4m5ZG+wQGoSfX7r0epwRMJPnQTxp49er2Y3iUQiARDlcYJ7
zWuBCu4wsupRQroE0Bhhe54lEgRVlOJLks+QymKW8DWrGLy0KvUT6/LcNQ0qvlHUqypzjN91bY69
rzvYaop9zaLB0dpSf1ay1gy2YTOX1bnTkBlEFoLIwmw9o2+5W41ze/tzzFT1cNCzGzWr45KV5VVV
GwsU67axbCPV/LlKjzEDQpesE0BrzuvjY7TVWUErlW+p2nehKfEQZMM0Q7mfpajiWvyM1nkf3W7Z
fTu0QElwryYTmisYeEKZwZXjgJaA+1TP30zCxq9RVvWVXyDKQyMbtLxoaSoHrV5qFLXg75dlrTzI
1CyuERLrI3qg7vP6gX+DnFOD8F5NOTnC+TSMFjZdtw2h2XwFNnCtTHM5dkJC7WzOE1edVGbT0kLT
OkxqAsTg9WsWx+85KA2XsrCmF5ntLEwL+1kl0IhfZ5tkaH6iw6Q8biOZF+mFEOGTuzT75bPVeigI
z+igBtk8vcsaykvbiQrKBbZeS3pNKWivNO1bLy/1MYQH3YSEDJttCDFBJKjIyn3dqJvjwNr9CJrq
e9m1TjIYybeZKJWrWUSehGzzczeMNi7K4oy84A8q6e+9P8fGulftfuZumxvJ3dA5FIqggHyK0FJ3
1CCpvev6mFyLTjWcAXpzh1ppiUuhIF2tSbxmpJGXDlkSqK0lbmgf29MRcHg7p8aVVwsJtQr4ctlo
80dRaU+VAgdYFINyd0Pg+BanKWDGOZKVZL/Q5kSVSH0TmTAQGxdViNQCfUY1IZ5VUIhwWqJ/mNLA
Sgkxsp/EsLESw5CL6Z27LBE7ikb9vfkzbGBDcsDKAb9iFFpHVMDm5hNs/u/bDpgMf9tprPyRAS1S
+0FcIjDkpgETKBpu8NTFYFtui4I+WMnJAgIAi+JMCbjGiuDr2WeijM8A6EZvaqvR0w1en3sjDkkF
nBwVnwNtivaCKBHpLHI0l5njS67xydESRXuuYSvotUQbvhaBch0mMQUpPA8NBvwIQt5nMOGin3Mf
7+diiT5MThZ7AbIFmpBxjQkv95nGykCDHMxlIKZwRZcLJOToY44J+AbzCqFueySm0ztSUmicrnsl
V0p7xZCcTKhiP1gg8c+snxzMt/MbH2oNPUtjc+zNaX5LbyBjj3dLztxjJQgEAmpydiY1FU2QSha2
EdJHxSrug9ogOJVWDG8uvc6DvJmSp6QTDAWO5WlQ2gvASsCJKhsHj1YC4VdqklusOdsrs2G9ITX1
UohaDyB2UqDJc3s8C7UMkgFtg5rk2rNOVHqcYNVgLal5VNaYSekteSrSPF69ozEu0FAMpTakVlNc
/j5dx8aD6SCvwMCwu8TW0l0qHwhafSF5PXuCREaQkcjlcGL4ETeo5ybLAqRySICN4eGCKLX+vDSj
5ecjkqau0LRnE82L/jgOwJmoBNkaq5GmLTF68ZqanvMIKhgaRcJsIfod++VHhcL0ZTDSJABpetiD
Nzlf+w6P6tJYs8fIMHnbUpiqIgnbRMahyhjgkRV5GtAIC8+G9FOPgLDGUx9flJyOB4voH4iiNAf2
5/l5nOFZ95/24Bn+97PVZwIDETvSepC0pmaEDWHZBEhTwOVGww0ILUsPSkRunLeksJ3FM2Sz80su
oMpXi7HyhJrE7oLGzEsvTBEACAfVO87VaxUP38xWu8eGyJ7Nuhydba9k7ejU1bKEi+xD9IJ2t9GA
QsZYzIuzpf0bALAd0whKUJCFWIs+cOXooAanJrZeSEw+aVe7Cxw6dwuY0gHV4vwKHADd4w2ikn4h
mdcYEWAk4sgVSaKkZ09TPlm/Abz9ttzJdR1skQjuTfBiEW9iHaxpI0NjatBbnGta5ExM/MJfnHYj
H6bQ1NR6r9S6GowV3Muo4IVD207xTYEJ094OKhnImdF4KHqlDLe/3rbz7MLckyAGAsYFz97sVPcc
tSB8qm2T5P0Os9/KD+/JqW9MvpdGV3q4m5s3HubUAioEiddYZCeISiUhsI4OrNqqs/MxQfFshDMF
ES1/ahRZwThWlntzLtr9IJXIZnkanRD1yheJFkRlAHQWFc9WtfBLRvCvTUPAmDGh/AllCBd93A9I
9/Afi2GuiWD5jal0doo8yZ0SSBGaQLFOwiW9ed320KQLD0OJ+ZKkuuZgqYlhN4jF1sK/Pcssdk1G
SqyXXcdCKaoR5UfFNPdLXvRoqASbneKmTiNLfYdjeutH6KPw1VnzYFgkVDQ4J9wbWzTMlKh0TE2X
eEQjBtTr8EiSuv2hJvp3UzTxs7pQwzebjAQDF+V1MDS4/w6R9d1Ak0k9U1/X1cVDvWi0ExWcsW0P
1BI/6+fyvIU6LFs7M4EUOfOSFScYgMy2gbd0Qa4GNZvXU1jRMTkq2XJXBoP4gubDS6PwS61bJGDw
u/ApU6cQjfCo1qw5HF+HSZMGeQuaBzGV3gH61r4Pw3WrNbRTwXyykHi/HVbZfzw8DlcToNGtVKqH
zFtxz6AQBHwqB7lNG/clB6jECwoSNklulkxTQGcKcxo2kJdWpcQrEFLutmFdIuqSA8SAWFzuJbWS
KxoQEJhEBf+Rg4aRpUD4aM5MB1h0dpFm0x/KbgTdBfzSx5/XaoXqYrGuPq1cQ7EZWO1x0qvkqWRR
5wNX0twS1wP1RhR9rCJpdkteow9RYI1jI0rJsje6C4wDUBie0+ks2HFZ6x88Ed2p+aqMLCACtaU8
b4FjQmELW6pJYi9dIzPMfk3rTQVFHUWn1pGOIL7n9gjRgiOhBCDtULSONZryGM9YMxsrag/bQtzq
bYfbb1qcKQYnzCD8I2PNvSKm9QzWer3L29HY53B+Rz0N5c+JTWgRXCZtN87qcAW0gaZJxLVfkSzW
EOiGNgDb12MMDiXA0GPFT6YZnTQgJRb/Q9h5LceNbFn0ixABb14L5R1Z9NILQhbeJTy+fhayNM3u
nhtzXyAYkioDZJ7cZ5tNkoABpZMRfomi6gwgMT5XmJhee0dFXNJm0ZcMJ+d1xwIPvmppfziPXmJl
x6JjCaTm+vBkeSyqbKXoURc1Gy2d1Nu8dFkRfodMgbNzbpYObp+kuh8ADfvE4v2Wn63cyI/agnfv
TWp0va8pDNf7WuMoRvmgH6c0h///OWulSbNN7EiQdTure3pf/QvgcrujbIcitBzGS3c41t3f8igc
TV+M5nhtciNcC812Nvenvjbq+qgTT4BHwwxZEAZYXZXOY20HzmPgOyOuNtY4O/dNa1uvlUMy7eep
HFJXauW71FDTn4JxvTTsn8WMlqHJbBRj2Pvu7TiK1l5OAnGLmhv+e4Z9b2csfe1liFfsHI+8pvvi
pkzoYzYPF7lIbNwAv4RM6S/6ArJR7v25+vlz8kearBruPyIvhLZXrlKjdq6uAS7j9t24lbXLkIzp
rYAIIY/Kai62keagWaOBNu4S630s25Zueln7M567v2ORP04VLe+kKlmaO0J9bzONi9poP09jRpxt
gcrULZJ5y3K7vGRxbO7dKM//TGNjq6abcoFY1pUzXRrL7o+jk0MIsOvuTBtQ28e2nq1lrZkrU7UF
FmfcsPJnEUy+rF4yayyedazilcaiuByo3tuizX0ROfqmWkAQcGbDv9fBwxzczJpACnmBQDj76GFr
c/9LjjL8OQw0pX3uBFaIf52SvyB/4vP3w6hgeEUHvfUKyzrR4c933C+vSZlj2ibP6XbX7RorLVeW
pUVP1NyvdSrqL4SbInlvhb5XMtypMhqbBtJUy2q7b1CXi1XgOelzGEBIbM0h3JfCIWO0QnHDQGj/
qHpxasww+hgnYW5GI8lOyhDuetsddrZeqY/z5NgrfRL5D1fFwTjzlI8opA8SZ2O3tfNcaZc8vY7Z
CWKNpIaEQeeu2t74Ug5jc2vs4ShfWd0k2Tps0uBY4oL9HisU38sr9uCA0KFM+n2mOHmzzlZ3RCE5
GkvYWmio4ta35i1oTeMdmmBKkqu9LH6wzDZt2AJ3mKOrYJ0xG+3lVxwuh3Fv7kowmY210GOIAFKv
aeQd5ZHcGCGFklEp5R/4wrCNHk2gVr07RJCZNHIofWYm6BokoDCsX9qCIxhpZNCHdn+pA24vljF9
l1DmfwQ15RULXRbOiz4f+tJs5hE3lk3tpBR+rQmnbzn6ayxgcbO2O626ylMqAQx+PaNVD4bE3cWh
ph5wqg+uNbf2OsRU5CNOSHcYf5vGoLwZ9dgfTSxYfXmIyq7adqar40XDVQq2yoe6Ye1JrGxWSoMf
3RCkZ8nmieyICklDz5gXHchhWr30YTKeg1lvnjRdaBcHpnPrwQBSi+golpWcktX6Hv1s6+O8EpxD
Z3ijzhA3/Mcn+KshSk4rYRzCymGCwwhpXHXDaYXn2SloMnFK57B5kBtzwezyYPjbeVNXkNnFEQQv
KBpl35j73DXfPhkadBWy/yVwtDtQhP4iiR3yJ+LaNdedQ+ek9nqaRyncvjg3AhZKiqad7UY9xjha
PyrFZDy2nVNsU8P8nTkEUJVaV77Cj+3IpYj+7MlzbdIcHCYoeIw1uNAIE2Dm/R1tE0A9bLJp01uu
9oIFQYtYoHJ/6FrqO2Zp/u4c48GplPHLNLG+UVJn2Lh6YfiJqYxXWF4w+3K9+mKTYuDHAxY5Gvkc
b83krcytp3c5LsJpnq2dyo53EgEyXLV4DHVrjfURFXpNmchYMV27WK30VTwFpzQu56M8JzdNkIsr
tkqTYoqtUYCAZ5pNNZpS5F2DNllPkTE+RmEx+W4YjUdjMn9MM9rgNm2zI11PYxNqrLeG5oAlboQf
UaTsmDotxg8DLkg+04uVx127pKkrtbGrWDhc87QJGBmg5vVlOO/k4eeF2AI144v4ETXEldjZVDzK
AlRuqs5aA6eTol2F0PEo98tgDi9i7KpTpRl+CG/wcTDC7jw02kEeeS3TYLbIAeWMF9bBwYw92qny
PlSI7oBh0K6Vtoj8MS4SHJgWtFUuMeWe26FfqPXKRHTJhcgOTq2SB0cBuSLAFOUsgeU7ujx0M6zU
vliFMNB8L63j77Q/aFQ4xRuQXrZPk6HZWVZR+YMZZuOtjfq9gIjI3KOB9hnYkuxzTNCvmZP/2TR5
itdXSCjWHVdpemPbRFgqDTRa1v9pr6yDDOLQqO1pplb52os9ddfWxStAxYJzQ9R2lcfQc+HysJMY
LX4umvqIlQqNXzzfD5OpJE/ZOLxHegfVYjlClD0+xjOoyXI0Ovovr+unLXaZOI+lDmI8lw7n5Dhf
G0dUT4YIzbOgbeFXFnjLfY1e506wxb+vh1BZkZMmNH0lK9vMig5em43PqYpNllE2zt7RUve98XBS
kIjZcl5bzg/qRcss8yo/8N6wm3XVTdZa4vmRDSL8p/OBo+1Bfoi1GXzHms3+8znLT7ftERUUqmj9
sBx/h66uPwyJlRxcndpeTsgGX9f9EA1YsDGGWsd/IC83JQZVOznFyMNsTOOV5U2GXyVB/2EOPUCW
oHApIKktPrvn0Facx6aHzlTTe/nWd8ZPi6nryWoM46gUfDjyFyxtWcXHr3lTnDMh0JR5dX1IwQxf
q2h8EL07f3O8jm57RYR4Rdv1AY80/LosWtyx0+dX3HIuQ24bP5cdhbQ2uTMtZwYzvhRqZf7EEfOi
hJZFUzT9EnVa62tEIZwsyT1IF4cIx7nNdle+JNOwpkFZvtdB4JwLC1ElWdLVu57nIKEVvQ75S3E0
ttS3PeJhtruOr5UEN5N0LtesLrXW1gCDfXWz8zZbD+B7r33B0hEKTPC1LPUbBljq78XUoYJhBOtP
efcqB6KW6c2nJBynx06dNLRhff89FeLBS3T3dVSyYGciQd9lQ7+y1Ll5tZDr6LpR3vRezV9T5Pc9
gM57iIvP1XbTYtUVwn35m6LxP5isaNJV+lMj6Nqug0bRURnCXd3xvH9b7YpEAwLOoN+OTUvnfpVT
Z/7QSpa1SODHS4UXwqoHi4efkGTuQYnSl2kecvA/E1FgOTjPVjwrfjhjxaG1WrEtRK89GEAjq3Jp
kQxG7W7GtKUTNYdv+aDV+66zvpexBq9eNhnkOS92vzOX/NZmF0wQ/bkiNsWUG36QlIB9+U6iJHIj
x8zRClZNqTlPMGI+zNHRrhBH6mMbtQK6vxgvSmS9GIoy7eXbyFqFJnTkGpuuAD3TosrZtXru7nQE
SjA/VTxsMucnneirUij5R0SeFABr6q2Vhixo2YPPU3PeaFbWbnRTq548Z1tUAYRMEGWvp+wZjODN
U6psP+e4gugYqacLslMto/tUdcVe4641952991qHjxIX+++2A2skDaYzcC1sjLhgtnUzxpbInMVZ
bgwngdvZwtBF8hXbu6mzR4ChSsC2/WsTES/BRxtvbLQHwWomXclYjBskKZvRUDln8P5l1wH2BCtX
PZgHv7HgSYMzWD3edqr3WPTfQ8fVbnIyFkHKiI61RV8q+ZXQA28bVQjEY8tTT0XYHITTG+9K1jRH
GN4MOcuhUGine3hjrReCxq1xwegiWqxna05eB5MJAdL1gvo2WvjWl73Y6ZrrMtUw58lNpjXFI0Pm
KWyaZ9225p036fn92rj8/DyF+NYM4KaxGv3tYjR2J6bw5Cz/jNV57n9x6/lXoODypLg4QRmIc03P
9LDt+aeatkj11DZGtT14Ckiw7eB2MpQT2pg+KQhC1Yr2Sv23kwSP0Zu9W5WlOzOy59d5b7RztGMF
mryEtAzpu7LMDabGH+DB37qqzLaMJsSl6Mv8Ktzs0am0cB2EdfNh1uI1LyC9qclrF8wPcRkc5HMj
23Jyzx7mzeTpwxrhf7T3NMhpQXqri/q/fATOYtz7j8ECtyBsg+gCM5BghPgvQXFoJBDiKOwOlTZc
vF6z3pCsjEdRG71PZW+92ZAttqEQ0dZZrmbWFK/huPUHeVUdccWxBKTbWI9YP1pmdrAm/auz4PG2
gbmMyLwvgI1i3Xfg8eOs4dm43BGwtYpHty5sHwsSuijLYVbbf56LMFaqDX2693TWWKJRny4HTd83
35cdo7L4jOd4nbdefcQHJH9YaPt+wM37zULDGWngjkORRtvAzbWz0U+g40K37VWXQI0ZDlh1Rjez
LJNV3U35e+4ljonMeYp2dA/zl5lpY9uHdbaJlsPUi+0zNOwfDWveF2a+if6qpezMrGkPcx28pgs1
XG7UhTIu9yxA0/9/bJfm0P/8toCjsBozbBWvffffJskOwAiVG2o8lklLHzG6dIFiflXzOPIJJ86f
1agKtxTX3tngE4RUbAU7tdgVNUAAo/W8VUytXFcLl0Rusq75lQeY2ihd0B60bnB2g2ocR69uv94h
BCVRTkWeuT/jWQMThZPqgqwSer+uVVhyK9Fm7wVU2z2rlmFd5JWx/v/ftKbri7/RP9+2ozuOp/OO
Nc36Pzdp6pg1zylLymTs42MM5fVpnJONDSEELYWotqXRRCe50cesWU12GYhNAMi8GbpiOs5GnqyT
Lp4+CmLMfApLfWc2okW+0gzbzM7Fl3KsfCNM4+82jSwMaJz+HHR6+sgHcSHzJ7Q/XHpckTOehnkF
QbyAVh64bPVlbSE3vPBypxvBTy92xE2dO5+Yv/xhVMAX5jFP95AePfs4yjGzmjG32VMaQtEYocti
MfILEvxB6+35qxE0s9/Tqn8sMSzaZjgatbjG+oOm9NGmw8hjK48h1pvboGkAkIaijNbx0lvt2qSK
1m6qKFAGp621NC2aZAxXDN3xWR5WZR3uZqUZ1xAD7XUlzPoo0upAmOv4os1ReJkFhiFAiaz1KP38
uQ2scxHMCdn1y7SFnRHWLFoXE01Vrdo4zX8UUHn9xE6O9zmRR36+85BzZyy38EZHevWwgSQHGbDH
HtZBqqxmG75GRnzXM+NQgCxSJIdpQaVFpLYXR1FvyVSxrsRs/B9XRUlZiFSWBSw0XNo009FQbHeD
FWSFcZKlp/DyNG2TQ+48zNCdd0bbeE81UPGqwrH37f5Gknn8Sq2YM8Nr3TlMtXxfpia+raJZFuMD
Fs2zwI0S5FtKouRGni9pcH2eCgowcFniZO7CejMmBLWGE/ueZjE3E29qLnYy8c6dnd+iyoKXWJsm
Vh3mfEydxLv2xnjpNDTIazQDu8TzoKI4ibPN2d3KW1dXpmf64e7hPt3LmT8PWfnImx3TB19lvH5i
UY8CbSl9LPMB3s34o6MWXKnTgp1XTXlE9BXS19C6Gwh8dykp53wvyuev8gKZXtHRqM3x0aFrc/bq
YdoZFGzc7Toto2TpwPa0qqgq1a0EV5JuEf0rubqGPmU9j2kePsamtRPJaK/vN0NuGTTb7GRea+Ql
bOIxoFVlWoP1oDh+64Uv94pl6RTU8zpMc4DdskGHMEBLIod5L6r9iDLlTjNvXav2GyrzvbyZccua
MLSoTn3KKraJEBSp8yK5cIwQdj6kw9Btw/G1yYJtb080fMCl3uHfHDqYaT8i1dyFvbhUTEM/PWMv
n8RewPwwFNBLNS2njVpNKJ9y86NaWo4CVtGRJexXeaSmMdzEOrX80hAwJOo226XASW+IBW4hqJ1f
18QAql3qHaaIotlSlPQ2xXiRLSQcycoLCoof1ftVoSK5v1hYEJSTPf/3ONrtl66oN+moiHPYoKd+
1dVRXUsES76EWIUC2mnUMXoqFJ9ONTK3Zkl3Wy4YHXPUsMBdTFYGFIA527FG/0OGTKe+XefxKNaS
BtnOPWkxqtMi0bPFMVRD1mLOnF3MPsV7DazyDAvfeG/FG4078UYesH3trF8V/sWTpHgvG/WvPWOY
1DOeOBCbxTXh/a+TATE2mke4aXVeFSeeHN+aAmYTaIZ65M1Py5FYWMzySJ2Udb9QFDWvVOW1gbHA
j+Mo2PVKh/5m2ehy+Z56LU5nwSamqO3tAgFCnFn7IizTbVbsGj2xTpNnfrUXoFUsbWptrstVSRhU
nrQvs0L89mjozUupm6Y/L3vjck5eDavqd0oP/aHHw/VZYOIgeQ2kMNXP+lT7Vjj4itK7j3L06tQk
WquqXu7AygxyeZbRPpwcw78vBlS7w6SxiD9ye2INPqgZcbhjWu+CpTau9MbClym9yKqo0JruYob6
+lPDoQzkg7c1jER6ljHULe/pcyxSp6w+NZhifJ56Mu2iQDM6wgD1QrAeR2Px6YlveqJjd/v5Ccrd
aWnrOXxXs+KNLCC5teqDfPIbgVvifcBpvRT1lVwheDyYcZDcWks1nlUr3cnTDmrpVZoELFRopZ+h
Q2DLNSMimLKRltiCUTuZ+ktvFePiVTP+/Ul20SqIdA1WzOtOdobQRmQmLJ+Rz/k8tHr9DhIgR0dj
brzVQCaF38SEHEzZAAemheud95CUPDU0mOFsE+dyyM8BzfCDrgAlNHrzHe4Xs3dsly9iyIotIVbG
KazFiLg10umDpfMtcUKGS0UJWLnEpHS0Ybe1+la5QhND41+oD/mY84C5VogXvGWQ+mgNmL6mI97r
7I3Id+578lw4dn+ujp2De16qGqjb//eH5d4Yoy6IC3QMKNX80VWjj3aErhUnLCWGhacqkMWPeYfb
pDOY6SX3bOVBVBs5BMjBwIAU/tBr8Lu7varXQFLLCDMvmyiHhm9TxAMwavuyU92FE/hnD0aLtscN
ZNo59chaWD259UTPbflFTce1+D5XZlFe74sFbWwWkosu4nIdQM7xbd2O93Ue/5KkutgZw1up/IQd
OWf0LQp7R7pe6M+CdfwA+4zoNWXXKuFajn2frzFkDh1qAKrO7pV9XLX2wxA6Hsx3b/4ixiWDkyKp
Dt21Z1/qmE4X7RPlAQrXQ+AFiNhsxd5KlB5JQblLkorq4C/kfkxIAOrJA71AMBpmI/tIXN0Ax0c4
35CvuUvnebET5O2lC5GHpDXkZ4yB8pRGPPl9sVvOWnoJRaVsWCPrD6mCCSDNTewY43tjSbaYYtHB
oiWFw07jazdM1TMTzsmuquljWUFvzWWGVVPjubUNpdxonfum8pgfq4QYz/vNd2dR9QnGvnIYkBvi
sY+hPlbn+8gAn861reGWZcNOD6f8B5+0AXYOP66olG/yA45dDHocpXFXNKCzq/VdN0v9VI3Ic+yK
b2gkveik9tM3+e1JfYRoImA2nljm9a69qIn4Id/noEMcMuc43DZFre3ur1CBYXSR/5ObI/6p3eQY
DXG6qmJ13JuJ45xz86jIMshtoh2Lwmodo5j/YJJeRe3owRgwACqXqbUIsEZJbfGlJ7SzLsgDV2vb
25rtgGdimCxaYnufDaGGgoQaOxgQV9S0h8p2MK6Fan0kYZL/yMvmG2hcfKx1Q0NqqK/k5JKUrfYs
OGqWqYYWtPZcOjq4jBodUi+HrD875vOUNIv8L8DPoUAsDyWM8ShWN6FuPhmd3ujEaGNLWo8xpHa7
VZ558jdFkIQvVV5D7i3hkDSB0hzud2JtXxLVa4A14q/YOfglc8JX6lNcNAptPilGU25Rg+uratm4
JA6wmloOw0x9d21YaUZAHTMG/RBswzHFzhfbcr9PBb4VWv4gcYSGPLB6Go0fUYUpBIHq5U1TEyiY
LYCGC9Nrh0UnGsQinzZpb3m+IMl22ypzdg40MRMwECESqJ3eJzVuvNSLfDBjfeW65iWvnfJql5kf
6k577pcpxF5U9ZRU5dUITMp4kDuxoZsSbtxBxCtQHG1bKiHEXMc2xQaCEiBZrVTfgaUsLFsZDJBD
Th80eau1qyRALSpsuirSTvdeBws++FNGcElz2oqhYUJEKtRHSfF39J6kQTPc1h2VeWzAhKmXqVy2
Sqkcr5P8qBIWbasw92jbGAGYXdubCl0lS6PllYWTPzbhgOLTIDBRqM7I0kp9zxVELyXy5LW8Q4DC
dTQp81f4X50f6MLbt5MzfiDcZYmNza3B3eiHbZz7Lg61O9ewnIvJ0HzfG+JO3dwJkRi1IK+WCzFQ
0Iswmjdj0FhMe8aE/RBZpgtEmqm2iUw2hjU4lCYU5Kl78BRxu18N+qQ7ulGjditEN+rZKzwqq46a
GUw935KkPJ16N51OkdH3O17oozz6PP956KJSJeVADTeEstlYJMltGiC6Dl1DPYnCbycLK96GKidH
USewFOWiVXnBaSRu8CQPp77Ot9CYxaqZjOnqCv9v7SF7ZlKMCNBZJZre7hp5nLTZIaB3dmnL+rlu
FYsUS+pSSe5DHfpsh5N9UugNPOJmpuaVeZiwd+GWxTcgioNtBYvuTZ43I4dQmdr6ikuVcpwyZXpx
cv1Cuu2TaCH4fN7HUoLS0pguc0zBispNH6a47w9TbUIzcOf85opZUOQO7TcxBP5c8K0eIezi3T1h
9uD8HNOsfgwWErqkyYUacvxRQZrc46u5cOqrTGeGXfYkgGcn5rySV7s6ChBQEQj6UaL7GvUZFqSB
hjgvSvcZTXLv5fQ2kSedVANOW1AE0AWX5S6W9PsySu36e2lO46MY1L18KieqwmmVE73gO7Wo1uPI
V7769yXiBqq1PKmKmemy8jq/d5zyojRZgmM6nFj4dZDtRREcCdeOnjMMUU1mrqtZF4x1zYLSLQ9h
L3uPc00rMJ5wVIhIWUqqoT/bmWO2O6s72J6XXyDCOpiJWzdFJNUtZlE7Iqh7pUX8fAeHISlk22SE
2920buxLklO82IvIvc8Ln+eamk4AwsVDFHsO/J8OZ1oXE8KsR0vVLP+fZZbORXdhC2Iu8hQmbbv+
27fkhuo5rNOj/M6yoEfvy2L0bCTtg2FYO9se6gc5ZgQhaJBjdlT846LTmyJnh6Fi/cAEGPuqZel7
+KDafl6YSkprqk9lnWpP06AgeUos7SjP6WYdXVUvwVSZi1ace6d0sn5g54h0z6AhP02l9jIUgkcG
L5ONPHQdkRyhnSLxWq7qqpM8AFY/RKmmUZvSw8sH1ppY2/zuDch0yaLOlhsR/MKJkkb4csYdLLDz
eLwaS2COrynAnHpeq9u11atAdPfxvApeha5YGeQdRo7AVnGl1hKo+ctqCI4rWWKBVd8P08rtb+WY
rP58QnPzeH8u8hy2vzmH31pPra+y4WgOzlfU9C+CtgxUzSAP6jfEyau409WPZmRNL5+oPmq9jeRt
uTWdGMudu3vDUh4ynXc7C3bzaU66EOsaog+nULnEqdrStdWLsz1ObxKyhLYwbKekIrz98+bXojcx
zWId1bCK5HxQWzibxIV4UOzAOGOU83C/l+VtLTcKELMrlA9NM/q9/B0Na6rTPHW/VQW5uz51iwFD
UU8dtmFmQgqJFe2QHdZvNSNCiVno6s/clzn2KeJt4jkGIX3E0RwfTQjG8pwACPK7YYaepbUVsi8i
kLKzCif6JgpT3OLZLm7ZWe7Ls1XeF7fpOC0/URjtJjAy0lZzlyUwUilbo4NTNgOkmFBX3uIxewGJ
wxqAln4i1PnVVKF4VxRpveoEeyTkLNdr496xJmsz3GJXjH+SHF0K/J98SaQ2F8BA7uGKX/miDXcN
tnBXs8xTXzKrYuzKXbMTx74XfIFLpVC4ubuJ58m832OR54gVOTTTSXWabuc5rdjKmX6Z/Csrn9Zd
Ewn/rkHq9Tg5klCL5xdrCWV4r+YwP4fRYme8VAeB6Dcx2b/Hfk7W/xpi5WAbNV18LppsjQO/2FTk
s2zGZRXYNScxxvN7KsYUw2f3Gtjt7U6s6DNgfW+gk1T0xnAIWKKsokGJWfszC0shmkUi8P1bLZpe
ObrueBPQbc/3PwDERk0bei9gxualao1fJmLJfciHtINsbd3ARuStNIK/wqyvzTX/FoTCLKvJvWJi
I4Amdq+Uwv4VhbWf2gnUomXTWTMTsixTlMJq9/IelZVQauKmNabwg/WUpsMdQGbBXRxhRf23cFxd
pmH/C20HftE1lm26Zxv/TvALPQt/h8E0DnOWeN/Tp14pvzZT117HmOew90aY2Q7Na3tSdzmU+mAV
9uXGoNS/hJTES3FIDxYeWZsASNVgXEIwkBb2tC89bluMPfKDGlYXvOH7R3kKLLDaalb9BSrRdFQG
vGr6HmkyfG7vu7H4Fix/FZen8Oyk5Vaxyu7oRBRewOX6q2332rZQIQbqagfq0dZ4UJFNBRXCRSLc
umurxsXUTJ1qk+WU0MKhLwX+0BIX5juVild/Yc2PJAd862u6pVpsJD5ynp+Ka0eHhLCBpagm1KUw
92rXJb+ZVNixxz2otLvhl2FcY+G+U5A7+xJeikrzi1LA9pDrW6OEN+zSmUirMX226O/gKo8lgK0i
wseLa3oJBLKpSou+Y7wPtGMWNo9ZTlc3J9bAdEKkbVXab7ET1TBNwPioTHC0gBZHJoWDUdEibjOL
vnqc4IIqYlLOxZC/GBGiJbNLnzqMGB4QGkabOqWjkBgEycC3M44glOZz2yJqK6fplzulX+ULHpTK
wWezXsQfztcpgOyN3molV8YGuPYuSMjLthaBfAE0oZhuvBlydSMc3d1YkkjvVIiGnHR77w5k6je4
P87OtQvG0NLsNnNe5mupBsyXtIRC3kmj8OwnNypwHtTKS6WID3sR5dRT47FgigrfXQ4dupM7EmzE
Sl6VvkxmUGxSXcnOehIw9CnaSBoEQxpsWySnEeTxxhy+2B2zBCvMUGXB4jmbsldJqluUfBqpdfqv
fFE/lZTKN9WKd6UdfektYYIqA3iIMSpOVhb8QEiziO2Vq2Y5/LXMKoyjuxiBlPg5LC8T8p4qDmhg
hncnGZTViNj2qcUbedfPyPNLly9WEW37hFtNtNKXthOGEZhmpapz1NMUm0X8x3BWCbuvWTJtcwDs
s6ZCI6qky49CjFUAUIz5Dl97NbgqWCpCf3ro+tZrG/XO1U81WztDNSTgAdI+5qBMV9RoEMBw10hx
apHs+ilNdyjW6r3dKMVWQWT2kpIxtQJI1x/deSr8hjS7CsuUryEGZYuNoXYAL5jh9Xl+QlsCKN+Y
X4TQyUww6vg6T3N9MO2Sp6yegi3FzC9rtJjC9djztaI8xdioPYdeje1aadZfCpdcmEHpNSz0mvR6
7wZVwl3B3cLjUXdevWJ6ChkLr2k6pPtOOAfcBJxrODjNFhbb5MsS514GgwQ14r8lPnr/p0/uaZ7F
WGiYuroEXi4tyr8Zb7v6nKQTJt+H+4hX6fYzvf9ylYTa8MVrIsjB2RRcbdxa7m+F5Tj9LE1J451j
nEdVq26Vns6XcizOSV/Gu6YN8aivBp3VI84GvSAZTJIHlFp7xgsvflfJftrMKn7csH93tJQGDSJ6
Fp+GxqBQyw1sW9zKXKHbU3ZYo5FTESra0QjF9MG6sUNvsRKZktzmaALfzxrQn7Gxt3PQf4lx8FqH
pjF9bS2id9BzvnYLjSvNVKZwKrmzmE7CsocXNXsvUfQ+uCxWWDun9Rfdq7s1Fh/d0ap1Ba6NUW3u
fjWZeAqtIaaicNxzMqrOTu5Ff+2VlMd+kRpPEr+SYHeTYNKWVknt15p+lVyLwUHwMfEAWm73k649
9MdMJajEM+dibRB0QvIaPPDU+z3JEtATIqBEcBtfPsqRZAuhoTJy+tlqalV3DSL14nxWPfQv6i91
mTgKBw9blYwDtVPsTRiJ4L6nINZ7GAvL3hh69V7FfX7sl6NI4bzZDamvoTuS2l/5H4JLh2uAwWIb
DiMBmmBQel4t7J9NvZg15o5SEEyin+4DhpVX2TGLlOIYqFQ7mJysjbkA36768uqm4XePF/eIsixb
1zYJcwF3pHbCphbX6s7zXhNRF34kkH+OuuN+1zqGSqrw8BB7erxxFezJ7qNpYubGxVAoubh94x9T
8kMn+3o11PNvOo/WYYRQ7Pe6h7ISAsQKiDK73V8i+hoNiHwhntZp3W/lRKwMYORF8IYnU/4ymhgj
9sVU+RPo9l5JyukBdGXziRBZEWwYRrhTKqBSgBYlhf6tGpv0Ljsa0EZkRI9imQ0lCBHANZst3j8O
2GbY7SRc8bmROEap03+Pml476nLkHftywQsG5b897rLG+ayBHNdVdbhzNm/WdTRHc//NDOpbrera
dtyWUHN36kRTD8NLl6dXIZRK7uXkkAaNAiFwsUfA+RYTw2F+kke5mI19JrhbFTNw10ntOeyBIER0
gx/pqtinxFCvnhTazdq3OoEiHerT9JR2eA2YoHIfjEffMRtRfqpohLzGJb4GTG09hk39s/O634bW
Wu9aQFZloWJOPPU3I0WySC9nPPVqPJ8Cp/e26HvGGzOM6iNKsD+Ysd8yp0039yaOHqjjKbM1sB6j
+R/Czms5diTZsl8EMwQ0XlPrpFYvsDoKWmt8/V0IcKqq22bmvmQDSXaRhwkgwt33XlvAWUwFQuru
CYzh+BUbxDHxQBH4vCwVaUnD+I3yb5kGFAW6D73PN2ET+eAzuupR9mTle0Wu/XHZfJzdMbjNDdZn
ORXzRULYi1SLIc3BGBgRQJ3FRnCVR0i+0YH+53vLV32aSWWB1Xkw23En+0FZ9DMyNPfDnIb8IN8G
lXBZak2/HlbgPpLZ1U1s0Hw0Kvr3kXxvTGKBta11L4mJd6uLn6Wyp/IEVGHILWd5WqcqBUyDB0rg
58LS3b1l4RivepH7X/IIv4zy+a+jeHizm0/ZxfD/bm80pQLLzc5smsi0PBInv/wvEhl1zvb81/WK
NMbGMydMoZu6atvOvHz9a3nqR4ux0xiKUw746B4T/bPDteJu7cpu1rGi6vE115XXBqrKLVESKIqz
fhmxEDutqlUfxrjfBwognqJP24dWz6s1npngp1f9TNW6W6sNAP8xDceHbnLzU1a5X6Jqxgd9fqkb
QxwWDy5XP/knzQVLUPbud8DRC7cQRzNtAeJ1BmPz2bpcOTgRrepXBIPEFUVxCocmR1pYqqsY9i+5
WqLfR5D3Bit3b14xTpt81J8NM62eBhq0N5sVc+7uFp8xKcMbwIX9sYNsirKpbOF7j8E6SZN3oyng
2E/en0xU5tlliLhV2WEehFMSfOQ41iodCUuo5yp8HMfiOiXtPQjqYzFZ6qszmtlJjX12tj573Pl9
JBtmpRg/q6AAvNk1v8BX3Gq9cZ8dmz9lXQVcp7Gu7aOpReLQF6270YV7D0PkLvHsnXWqYtZnKp+2
IVK8HEjRHKWr8fBzxzZV663ROTrXsJimbze9GaDMcZuWR7GjIonPgybdqerPhhA6xAVa94s+1fC/
ia7s/9ZcUYQg+xQa0kCs46o5Z9L964pibNdBzoqDg2+V2q7wNP/On+5VFlx/n0mygIq484QsYdvD
xdj2NqrH0jXGlzF/6EKg+hW+P7Q6MAjKlLgltqf9eml8Kp32y85H65qBaw8MuqJr4YJwHCFK1Oz2
yARKX5IhPcgtDUp2nVn0rJHRWblXPC1o+CBkf5JHsd9+H6H4Q3mRqId+NPeoGR8Zwv2U3nVpVlez
YkO1Zt8im3BlohzHrV1kX+QrN8v2o7SKLyn+lOXTfEZiIdpgEI4bxR6nbaX67tswdNg5qU2H3j0n
iJfY+Sc49vQZcOvNPTbsvo88zotD33fpRqRWhMnRU7SlaiFLDz5mKYKDrF+yCdUs7DKmFIbfaWgY
8Np3tPbWYfTq1FUOBBwnjpxAmErXr3sz1M5aWcZ4PgUg1TwADSBf6mHS3ujA7NK2OVcqDywjSQ0i
y8hHknWKfImRNqwyB5Oc9Ekng+OeSpDwhqn016jw/VUTxz/jMkmZ3+KCljqSZQKGpnYeoCfv8VgG
r0lnEGwJlPLQ24DBtDZBE4wPzVssQIbh425OQFXqRhcdutCAU1CG4K86Q71FyVi9gMbYx24dPdey
/RF1yk22RCTbox28swEXcYXda6dEYY+5uXCPy5EHB5I94JkaeNrp7Tjug75nh+p7W/oj0ytgpexS
MHda8ycrP6uYOLSQCDRouPHqn62KnmOFWi6tpQPDcts/B4l69Kau/XKyWCB6DruHtFX6AwxL79Ak
/YOigA8cm9jbZWOS3pQerRbmsv0yKf7/P+PxdMzp8v885B3LEqqqUoCYQjNdVyVM6D9uyam2FQMq
PTBc0jBmex0VI+CDndv57lm+OOxwcWL+fW4wngvt5i9GGD/kxFyJneSWDuGPMLDsO3pgnqCOEYMm
sH5kIImeCHNTLqbOUmvURg4wLcE05ZTsAfIu3jQI/c9G4HSAQQilm3cJpe7wYOCqhRHtXdrMF3dc
nSSgzlWtHnoPPYXbYwruUsoifbX0tnm6D/F+YyY1DRS/MQgE6Hqv9EvecN/lizmSVRWQ/ny6NOas
ut0AjWPinmpHoHdcqdDUXnOVIEE/NkGu/Ehjfkfm6NpjRe6N0LXqL7Px67URucmjabXBwQTpaWWI
LmWnU06fDM1wuJn0brd0P3uEm71iGNiUsOkOkNOnuTH495n8beYzi7TzJ9nR/vtr2txvyUIUInHE
k28wtRUbKO9ODIW9nZyAdcypm6ehH/t14BjejQQFxJaaTxfArQJ4EnJz1LQuhtXJHYpPg0rzQ4Na
Ju3+bWC8WXrWnVq8vBstY5qTz8Lzsk03iVl1f/H//OhZ51Yo/7ydNY8cs6xLLr4y/MlNz3m0Rv8y
BGO8/scRn6o5sbuiy/aLT1+FS2D5AZoGETBlMSPzmFtE8ZV5DeoTP+i3uVhzW2NjJX19GiMLy6ik
u2s595WERrSe2ProsxECINWwfQHxCWdGaJv9tZzlXYxFcGQ7OQF8xInkTCxeWoVUwkTR382xzplk
IpeLywr/kgNLRUkf6zLtL4pj3CJqJVQylvEJPU88jArdn5bN8hGzdfhmJwGWlGTcLf9HP6RTOY8Z
rs6kKEfAlwcwA/7VL34s9zxLUEPGY9MRVmWPr8IGytkoym7AfrBJKro6K1Qm5P5o2VzjoQzhTpg/
IodMHbUeDFirTCMowfnfzMn+1BasTdLFldUo58zu6KJWG2plJZkpmvW+/GATli8i7RhOf1qwXtW+
9YxuLTol0FlXFcq0mq3QiXyGfmcH2R8lI0gEV74j1st/QANOw/grGR7iQsHUil4qcLzhoIVduGWA
Uu0D2GNbu/PGvc+duJGSydFro0clKjdIItyVmsDJio3Z4cjgDkOHf4sc3MOzwOxNKf2SmFYjvgyh
v5e/IBVTt66MYUZMIpGYdIMhJ0hykv9WeloCIPv7heXtBfkdGZrU5MfOUZkMTJSDkxuEL5nLQ1eB
0PC47B377jOv8vRR2E55MvHm7npGp/DucwufCsNb3xzS97zF6Y3e10W6o33KtoMSNFQgeq+tTMnD
FpESrAleIFOSZvVtnF+IFfh+KTTU/+m6b6P6DDS7udczQUq+OGZ37grSVahmyrNbBupObRxxy9KM
rInGRlIQuP5v2TtOsCptBEPnvVsq2buig643PTK7OjVpnuSLmky/RvSBZ5bOaj14YbO3DDKheL++
tJjHXkq/wMfsqelentoQ+w5w98Z1Yxb2umqNbC+3LOXX8idyBvYCJYnZcYKWmzBLKJlmrr+Udpav
AL46h0XIn7d+9Vq9SxZpOtnPbtv7W3D+xbuB0HrGRYlRJZ50fv5XbMfk7SBqc1pV4WBt5Wkx4MYp
tAn+y5KcMBRVtI2atuDR1eqvuUbtT/t45cU9CUdVVG8thBh7uc7g8yBfwq7aM9WOs27SQd+ilg+u
he3oF+aTPmnD17Ypzss/bBz1u9yGJyWkNEJZl7Mgbih4o+ktb8t9TA7sqS4DDa4waqu13GPJF2fe
bTWpUE/dsj1EeC23ZtGzlwzjL4PaaWWxTSeVyE7qT5olCUC1oLowwJ3tEt7etqEtJtL9FZPEsq5n
yJduiK3cA6L71/Z4UH8nMZe9ySV5DFUujNwNDO7ztn/rGu9PicD+OvqpBU4FFZD8O+dEcpjaZL/4
ox+fi2BWnkTtLpvGhuyZTP1IyAatZ4i9VTW/IcdBKYxzLvHK5+EuExNYSZ8rU7snfmDcrcjtznYb
M8mI2Rt2tOvOnq8fpeJbKdR3NS+rN6TfMHhr4M/e+OUp2Zuoylcj7Gva7Mb4EWf1e+fiDefBTXAG
CyYKcM63XZuGkA5V66Baebnv6I28hvhxtcxTX6K6Mm+V1QGvrj97hh7MuumWx+H4M46n/Bhoxh6x
lfZqFxhvJ2UYjj2/Yt0CjmzUwDqHhf/VNUAD5UspJh3sscl/jAc0xGSRr8H6ms9aGRbPmGflo0qF
uc8Mom1hHwbBVbcrUNtVbF7rccCdOz/GlfmlVfz6MqSPjVan1yBna1TPy05phenV5zZfjRU24yTR
zbUvkOzJks6NjbVC++O9j7kOdM0qNnLCkc3SB/niNvEPo83qU6NFcErQ1i+jFjlvcYoV45wA/AxM
NqnANDO7uEeErUs1m5w/aKEzbZbLroOatWpBFEuxqqFo3TEXqrExknmng1/nAAgLqZjOTsfts+wF
CHx4a0LxLDnIhPbkyFmN8eSyHARZW7xXVl5cUju0V3JEpHoOCkgg+wx4bNwMofvgm5AQch/kuDzy
e3o6bsED1qszookK6hop21cDhaGG0v3OMIbGQ5u+CaPuN4zLrEuctj1BC6XL6JQ/NQHZ5QqlbAW8
aU5cxW3ii7YEONgFjyrZCdt/jtRKF4dlqZqwTpEkZr38Y2KXI07frT7UKKmueGoP6Jmyn46AC91a
7V9FEmnnfBx6pu5peLK5hW9R2k0brD2gazJikgJWaIHYFssBXSajHd2dBfnwG2WE03aDPaB/EIYf
PgMPcXf2OH6JXogHKT1UM7Lk5O3npfpemdih2cTU7gmGMW6MTrkFJ01/p2te7imyAsj9sJPmGuEU
+Gl+GuHPs8a3+qMf4FSoyherpT/OflGehNWXOam/cvq5F9kYxHFhXSzh7C2QFNdltzeJP9z/BdMf
ZJsSCltSxyxP3nJyPJrNbbjQQdxGKa+BLn6Woh5+ltO9Hxv7V68TEo4nDQuChM4JURdnBvvs243w
UY60UhtXvC30YSNPWwQuh+VJ1RsrxRZIYlMbWP68gbD642ykBdKRt7eatN6csEFjSMoLIb7Wk2mU
7/IvNrboGqrAKS6dTnBK2uTL+27m2PzOw4cmaNbJv19JDFmvWdlrngfmvayyH/RWWDnsvH5offIz
6sh6c/CwbL1aFci42vgU9sdhANllA85+qmBD0/DBzTIqULl4ILxYoZUi6EORz1YwX6MucL7A/K+C
aNr2Tpq/qJiOHvQ8fqtmlboHrAAYp/HqsYvbVRa7H2kyCKG0HgCHwZ9Soo7fWwkPiwGJ8kRptKdi
1DYmtrKrFHRm0ITY0bbGojQO3QhpYDNW7NGUQx/60XughmJvuLq9HxJff2uL6jR0RGGoA9V4ZtZg
R6begT2A52KZlFa2t67Gxju2Q9ydB2QXK7Zd9WaA03xW/IbnTIPBga9wbozK1U/bd3dw+jNPGH8l
r215+fsaWdtj0ZsnCfbC6zac9flb5FeRlLYPPEXZSFevjH3rB5xi7msxvNcDXgmLafhtzOG0JkGQ
3pkP/W5RseytFOZoGWD8th3/0wsyF/yGSzhEmj2bs6CZNei/v8sYVe8aTWFFhg+mLMoz+z79fZT3
6vd7/xz5QcDqTHr88n25FxNzPyc36Hq2t5kanLq4Dm6ToO5BaFu+m6IjLiWNVyqLxhXmWXtSLMQg
flNnH0u8RaYUj1hNIZam+buKthZyJLXjMP7k3fYqhdqVOb4zRrTAkOdsgBP+MWtKVH8nHTNhwh6n
JvZiL0/lU73zSQ9Ui1ea+s7ZiYuK50r6Iu+I0mvCjedZGSCJwjjDH0fBNRfJvtlm67go5lseU+KQ
ahNbpwbSmJomj0MHBFEeyfeC+b1pfk8eRY6/8wNPrNCZURgNAPr8wUln2RnCHq2EqBvrhEH6wPdn
dxYWmvpuUQbtcD3QWIyH+gzF4+QNA4plNXU2zthV3I4T1OvSJRUn4em0PKNH2tyIXbpnmY4Fpeer
Uq3xEsDxfFaN1toDi7DW8ovMCtCIKyAmyp7dFbny0S9r+tBjr/uBFsdeT7mm3RoQE+eu7cS2yl1j
nRRC7Ftjqjd6pdYPaVImey8bDS7k0TgRx4Ol1huSe0fiJBIxDDj4lpmwJy69Ty181O0e6Xof6ZvO
DMMfSvJhJG74aWV3so7N56aNx50/afwTY9N41lLVPVuJ+qYa3bZXgvEknfvyRQs6sRlaUR0ms6Ib
rk5zuV6tozDWYW1rS2DKWIE14XFertD36ZeJQXgQGtZfZY5ieObvwe5NVm2Jh0ytPcqUqIY9Xjb9
Rj7t5UtrFvc+8Wgljc1uqVsLRvbfBRxRDoAk7PDLYbE7JfMoaVko8JeQChkuNq+ga3hiIDb4tsVE
83kUQEfLHdYoFcn1Dy0c+fmm8z6mPbdMTKABqozyhKlxWsnh4RTl1UfQM/j3Tcd+xfoF+az16VAP
MM+cMQALaayMEB2OSWF0YGbobJVc9ddLCp1uWt2xUuqHpEnMZ8S85nM1eU+qYgyXSvwVzcMNWhnl
KnR9/xDMp/K9xKjSFcaq7K4D0F7HRt3MjxcLvObMSJ2gbK75MWS9Jol5FnN7qaG91MMfQPU/3Lmr
nqQkzBR5sUcV1+/M2Im2Q5wnJ7NLNuag2B+u5ZJGSybMQYXm+JqlM4yLT2fKNCqGRjdueaS85Gxx
3wRPbaJu8/rkTY5yZ2fO8qRwAZdXNmUFS2aTcwmVKP9plU0GKRGNgjtJG536XjiEO+qVCQzCx3Xq
TpiJVBXwIndm+MTS9Wr3RflJ10Ns645ekALUad1LZVow7kXgVi+F1SgbNczUzazSWWbek53f57PG
1PxTXbvq1hyHYTWhxPvLC+vHyOm1P23IdLS1LETvMdIybcRtLIrPJtHaT/6EHox8K3/oVS7A+TGQ
BNaca6rDXZT2TWF0P5hkq7sSbfcyQFFCys3RLoNLTFbHKySuLT2i8NgyG9iJjmovrTrlsYKGCBBS
j84KAPiLAoB7l+hBvnVgFe5nZ3FXhOOXbVjGJolr7RRi2D5xnaEXFizZOTFUH4hX2KjoXfsOOKX2
6BvEva1eLIC0F4397EqfCW4lcn+RswGpdCCgCnmaRxTU1F8lbTLwP/qlTocDhdIm992jbzba7/88
CAL74vXMhRRlriZF2lzdjN4Llq7wlJjhl8WPQIMNPsxrvOZWZNlRd8oO8za7QYgc9anQ+Pchq6g/
Jis5sLVIfqYuO+lA4aEW+ME2YsGBwdq2aN4wD03zUTC/J4/ke77P3EoFebppOxciOgDuT/zeJ3tm
I5jmtVQ8/olkDLQwxp7iJH8IatFdo5ygYrncCEbESIr7y6g700NqvluYtJgh+uazU6L8Mqe8/wI2
dHfcxPZXZblKHMDqKwrPZ1oO3saBg3d0EzTHXeSB3Zz9uX2MIpLOKS0Ek/AzHuxjK5JzVQF8QFWr
v+NgV3gkVP4u6vQnV0/Di2w58Im72zYwnZfeQt7raWFxzHSIJOguJhqZ/b8qozqHVmcZRbfWYQaV
RVv/NBpjNc5kbLM1PpvWct8gtvxuTQHIKxvIBp7bhyIDyF4KunVJsnx32GU/BlC+b+7E1Jr7Bivk
nGag2DlDbNfdxKk9HcMcfZe8jRpnnI6VJSacZ92LyV2H0GhCfGnW6RPFr3VKHYSidab5X5r5ruuv
va/FnxAg44M9BtpOlsy8XbhR8lkaRXzIqUDIgfHCo/VL+pwSID4X3Z5OSkBCUtUD8tbhntMpVJJP
V2E0iGHkWmPx3/Sq+qcLRf9ILgtUKZ/+NA8bINJWTFN2PprkEUkM+6V3MQ9OkHnMCX7MZv5kQxOe
wUjlT3ZnKUfZOIWSCCkXaM7JjkkkNZOCxqWf45Nys2kpPZ1GK2CY4RiUu1Yxls5xWeID4eiHhXVK
dw1kOAoVQEeYYymxeaw9u2FPM5oKJncBAIu4+C0zReqm8g5DBQdm8b1GX7VTiYvhVeYhL50nqYYJ
NMZGgZ0U6zzsg6OPXZG8NI5yzWoOjTltpflADQ4Fd/8L6lBnnHWZdE+zCtf06ru9k0TNya+JAS21
0TiSN+rv6t4Ld6nau6vIwmHeN4FzTsPQhrVTJD9C8nUSRfwwoM+yZOr9xa2H/O72efr9BdXmgjRK
5COtAO48YvNTZ/dk2KDWm8vaKGOmlwTTiZSxEBBb++EP9YH0y/xPbhX/dQAR+BC5yoxpTt2VTLMz
qhK4nWPFG1dVcXWkLCvXrsJlh75faNl0bXjq3qv5RXh6ca6wI/uGg6YRMMde1hyTHfQ7rTMhr84M
BKmE8x0YhSYUwsErSRLoDAYyo0VqvK+h5ZGflB4Z4HXmU2plcRI9sW7yvaglsll2sLQsaM6lEQSr
PmNL+KiOqr32o6/FpWYmePudzsjONdt1CuCVFGYWqBWdlR3yoacQhSAG05eaTP0mXzwkFre6AMVG
0U8EYDRs9Bq7tA24bnHvdlw0p+VW1WO8505D1MDcW/mny2J6A7JEQ7RHO2KyavWwj2XvowqN/hxa
COaX5gfbvaFw7YuyHRTPfVYz4aNTBMTS5w19vzEIXkjIyvfT3D2RX2WAHd6TWLnYutPd/aDGaCTE
sayn7JAT5/Ew4OfeqGgzP8Ysegv8XLmFJWTVNEs+tFp1n6cyIlUoUIg1oI78MkW8omVZgOs0nL1P
VX8q6cOuZDNIvpTMu/EKEBbhoL4Bvx3377pdoCYJ8jdMnsBaSxHD/Czys3wYkkd00pI4+RJhQOSI
CMYjZcFdXimFSE0EaMm43MMSPWn70aXsTO3Sz+hTtsrTwcMtcgAwxGVRKPpNU/gh3uyODLUBe1aK
cXkiE6jLa3WFzMheO0o7boamoZeCZ2MOgSm+Gs3bpRrW2uXTsiVX1iVOaeVqtJvrNO3fwfCGORTd
ZUOFW89ewheqooi2KgzKVVG1x8gODtFc8ziZlm0H+DRHtinB2/w+efNrDf0GkjoHwFzX8EDTlOVr
LSPhNZtCRH88LPjDpjvPJKGN5BBrk9Y9pWBoPFh6b/zxWmvlBVr0a0zQqer8yi9V7Wmb5bcWmOwn
xk13CW8HTE4nMZmZtQUSsyhRICGzrcg1uvGS7GoM1i7sw+KV+Jn2UjBzWHu5+a6g8n9S4EYoJJ78
IDjrvw/K/Exaxgr3hv0bHO7KKOEb0Jo0NhH7n1/KkP3IMbJ/aGaUM14bm2eS6sqt7mJyyTxMASkM
ND+uQSehyNln/KsRPxnfR/78Xjh/9b+/L+3dA4vla8TOa+eR7/FQhB5A2rIPXq2MMYmOSfAzB90S
qND2UlsAUhpCdFv12fQgLWNk9i9RqnQ702IjNbgaRV9JzWmHVXNgd2EeAuZSD73HJNTqXeOvLDKo
OaP2N7vwr7IaNYpXCMnslb17X2Uf+qxPh2s+HDHPoNCcT6Oyw3FalGu6k8MTGhln5ZVD9DM0AfDU
hfcb+83HfKI7SXFFjJ2+lB5j0dosrIMGffqlztv0YMWUSqTnIfQQ2l+aQhMkqJEjB/EjQFnzs0RR
ilverZ5ImC12CVVN4b+Uon1t50SXCXv1Ksyz4C4BhRJVKKGFtTfeuzYP17aEA1P3L1a0b9Z28FPx
rPjWQ0pc+JYlvJc9O73gbOrEVHUjRC5lMJpVR2gxlDCnfFyEbZ0PhWmWZTMVcK9FKLD2zSLtOeaK
beA1KZVzmwNDXNNgfe1QOKLsdqKnnLSzBz/F0GxozCX84I/HcPyux+G3/QbY4UZzauUT+1q5ZX7T
nHUvf0mMkMGqi3TKnu0DmRCvaptUL3Yblccug6VBS+dW9l1B8c7yXoWZdnbmMa081dEe2bVprPU5
YIP0ASx581FUa5Q1We5ux7jcZU2N+PyfL6Agd5iVJh/D1PU3pe6tQ43TZiPzkdRmGDHtIqITHZ6p
3n0xe8oAu3WUixyeY1NLuG+e6FQUZ4nbAj/ZbwG0hjt5mjh4eGyMUuCBsmvF/oDcHW86E5abr/2W
voeOBWKLlWDcmwnJZnqF4iwp8RM4QQSArD1SuFln0agANXFTLXBqSahO7Mo6yyM+/nylZLgWFM/T
y9XU6eJcdmirl0OV22YFzo9/qJed0lTrrjYr2hYnqvIyBjW/XeLlv0ROxEnb/ept23izW/8JisT0
ifEfT3bUpE8CTtYu6UR0weXbIRcpu+0wdytS1JZnG1H4qptPW/wYq7GErCYvGDrZ6yZOlLu8ciBv
A+nymL8plsY0FZlBmLJAarnO6UxDD+2kPw8Q6Fc+syf2Mc2zFUbese5bZxuHrf6l509obukZ6QrR
pulRDuzli2V78Ka0zN3LU9dM/XvVJcdqZtf7Wf5U+IH6VLv+Vv5kQIAqMH1lIz9NRfXSXZXiayDW
iABZrFv6EFT7su+Zc1nsOLK6Vq9ZKJhU45RFn0BZm1lR8aH4TK+VPtQPInHNLSliX6iVuz/RuG+w
AvhIctKnENrupzYwzSIaWhy1blK2Tr7k1Bhz/yp2rXvjD0cp35AvqpL367Tww31T6YfvGeaEzKWj
WXisan9+gg7uNe5UbUuqvfdkWi4Il7YxP4Kw/BoJrf3dCORULRlKAz2CrajaOw8yfWkam7oFRU3T
m7Uy0HLqhAnydF5lIQBScRb5Y8aHchkjugJSAPD3KQWUd0habVxXbmNdgi7Dr6gNymvu9VdnQOM7
BNGLjK2Zz2BWRy9Okh2XtS1L7M+OTuUxDyt3I4N+KqLnafRDwirohQGEpKrFipCeCVr5LSO6zDiy
rniJzmqPFCBnBdiGUj5h596OAIlknehjuJPfK1/4MI59FRU3s6KpSDDsjOdzhofaFEeDZiPCNs7i
OUO3rq1qkwYWRra4vFXzU1wFaXMLyv6hEJONAjyLdrljAVby3Z9LUq6Un1UtDS6wKvZmiJffWv7s
0Z6auRCLKHCq/ro8U/1EFw/QvAhvsV0wlfOPgceg7klwyDdoIsJnHxV3yvrmfnVGcJdXgVT3gC4m
fn0gux3R0GyDkdpc4osVzadbRZv+FqPUIdMofegalew322rJ5GJnqPl69smAjyYmyxUiiUNn1+VV
L9jf8rFFW9+u+o07A3sk4zIMBJVTH1ebmhJ2sRPSWqBhqQ3fp0wjtWPR5ysBQneLDaSmcw3BEImy
uk9Ykx/I9NPWbY0WznXqPRy6aKs5BCOgWjaeQ1UNwbiID9rB9rc8FF+psuzDGOEFJwpowOW50T0o
UT9s/zka66h/8IE3bUf45q5XeDeZ64cQ+4Y6ST1HSQ6hJMERyY7HQbU5z6TDqlxZRps/UJl3N1py
OBTKMrAoCtR8VxKPtM9sL97GKcH1pdqmXz5WMtenlwZpsIIz1tlPE5ZgdqgkyNVT/dwR2nR22HWu
jW4kh9QsL0nqs6vzQeE1jvKR9PpPM2czbKZkNLMqyujBpHcnLhXck2HvHfrM9c+ZJprjOB/hP5tF
YAg75an8gvwW6FbNkR1UcO7no3++Orc1l//A8n3t9Ia90KVP4NePnj6QqRoF1K009dZmyEcRkdED
6tQZ24OJpwroXc4sOC/clYxlMEZrh+jef/LVvH/+bmwOjJxd+wFyfnv71xLKW0rxpFVx8zv0S/Yx
0PGNDk7+UEPMD1LAFAqO0R2R5wvWQjpLVUKu66DcybseC5p/FC6Qjq7L+wN2vmhBoiSd+uzSroJ0
3tD76P36j8wjM9oHM+mmX8I1ehiwzXfvtRnz97gfSdWa+2kdw5N3s4lAaPKBkHZqjL59heOEaRPh
OQ4/p0V7AW+5N7jWQ/q1uPA5pRNAWZFO2zqyp73VqvWhmlt2nd4lr5rTvjXTjFqbnJ99b42kLNVE
kcyt7rSrdi3zsHWldZSa8k01y7aiBkcKnjV7cOlHc9un4TUau7PrhelvPx3O3OHp79przjEf2kKq
ROOKszMwliTAsirfoFnhzKD981amj/L3HgoE+l2Fn0f4T/KDc1JfJXLTe2SKq20spoOnqDAz4Jos
EM1IZzIIobWYbmx/iAYR09wnxrwTsFFLz0oUFM8KynxCtZmxZ3FC3pLPEDW7xqGfkdINakL+ZDWi
Re0wB1PccHjTR3bPcfREl/W32qs5+2x6xl5CgczeLLr6Tta+lL04iqkQj9zuLwNhhKfJyamg5tW/
KIMQ0yGbDLkIh0Ta953CpE8+2YUG+rpKeu1oVaJ67A0bpiAJfptnr3W190ALrauD+AsWBL9rSkbQ
pgpC/FWxevBRMzzn5vBHmr7nLWba2MMrGppuPzKhgamnIb6eV95AaaPzVCMwZtwiNmY4ZPsRkfpj
YCRHuYbJMzxMcHAn7Wp7HcRHeyQMz6TTGDvxDxXg4B8nYfKMtozMA/2hijznZpQpwQ+uW29Ml22j
06ghdAPmzcFgpj9xdBaVVv8I6RMt3zCk+A7JUvi/fQOoZwbag3H8r29SxC5Okub//V/5P98gf49a
T6HIOMGZcju69HSKoQpVyudgaGSliWCWe6vTs9Gi9pzfjyyRbFM904+EgRjvLX4T+f0YQkHRkbm3
ZyjcrAdiRrajLdzHAS6fvCLDcKq/F76cgUuP7I3Sca4Th9yi70+cyqQqtE0RS1xiuwpYgyxxNsKQ
bbfnJBcas/JjV8yuw3Xu+8vppDIxw1G3scohvWP0C9bVPN8YtOoWZLZOi4AkQ13vyCz3vWVzBzt6
3GdF+n2aJu64x7j61xh69goXbYhGxfHXBCR2n7jU3sM2GH4bOr4Ej1bpKmWoE5dspoCHfMHa0c8w
s3CMmSySpcgdcrdCj2oYXWhmpu57p5pXqC6EhLX2u4r9/NVtRL1DZkibhJvxDmxxWscmepuBcJ1T
CbpsXbZO9mS6Zr/LBju+BAgVz4FX13v+GOZDG8egFeD8ysu5rPjb29OXCLqD5zYXuSVYaj7b4n62
YZCpRDSZhdG86e1QnMrZpEIVXN+aiSJLjpT0UvceqV78M3qteNvOs0jHXvklnKPJEMW2y2xwnjr/
odhtKffDMNogtU/R8ifBmzyi1Pe/j6i42f2DPaio3pUJGW+AxHeShe7UF+tGM+pfWocEl/Ce7A1W
OzbQ4kuVLBgU190VJ2AERoykJMIOGEaWNdQ9wqge5EvtOhu5f3Dwa91TMZ38IWtW9UB3Tm74yflR
qIn+h7DzWI5by7LoFyEC5sJN0/tMGpGUJghRBt57fH0vXKhK1a87uicZAJKiSCbMuefsvbbzCdUe
T4l812KxoJjo8JsJvEtsLOfKRBsVY6J4DydvOyqcJiyQ6lPopMldDJ2zjqO2+E6awUYmMpLOFa5s
EamvvhGLnYWOCLZnvl1gCmLgN0mULoeSOqq7tCQPRoqFG8tVj3KXECFnrbQGgRxD8SKt5Kpr+cR0
EUY3Oj7rb1IOT54JZkXeCC2rCE9Ta/zZNe0SeVVHbyxUle9KFM/Gbn5gZYSFl+Qzx9mg6Y+WzEIQ
m8Mb6Yv3KVe8ExlgpO7MD7e8ZkYam+HyHwSu/sNhfLcETHnl9DUnCIc511ObetpVjBimZe1UQAZd
oWJtV1U2mceCRdYxnDCUqQPd2uWH8hCbxAOdUfmzq2nQnbFC/eduktNgVHJoskUQfst8BA9KNAV/
tnL3ylOoe2LCWW5S3+vupgvVjwyO7NjAOr7JvphAQRCVSvCI9UKhVzB9uHNYjqy3czOy1lxpiIXx
Chidvf3/bAv/EzHuOgakdVUjZlW1bNP+77aFukMONmShd1zUSXFe5JBEJ3iRXdqcEEgGO1HbESOA
xNj7aRo/DMv+mc5CRbUOk506YZSWu2mi3nrRxDcX4chWVt6SDU9eV7H1p7bCMj98pqLoT3IFUGis
3tMabACdOGejt6Ds+7YJmDhmC6ii08KngUbxNQZM8DQZylouzUXrpi9Vva19cu+ttOyYQaDqbbqg
erLqRd2LvQA4GzekU21wHtPibU6NcMxtB8FhEzu00bKBAX7o6y33FAjUQAFIXgjwKy7nf9511mps
cDgQdhZvFA/XRWbnQKCT+I8WslBTBuEskAgRpKk+e58gI8zdfRpkGM2sbeR6M6GOFZFeu1BoEh+V
ncM5nWupYNY+y7rDWnx3VIGPINIPvTMg/83tfdHgqu9wVmoGZjNd64nv5G4yB9uQw+5DSAz66Q2N
mvXsKcGHVjrVRb54aGiXLUX36u0isicnUpDuFvUUgsQG2VBQbCRVHvkTzXiUYKwpLsOV64fmHn5i
BrHF++0hqH/AEgxXbZGmR0Be6cMKi2praaG2hrCTXzu7L4+1nlwnpcmvHlduu6FVSy8Cneg6mzqs
dVVYdhdd/2ih7dOSbVi5L2Otroi1Lc1N9y6C1jtBcnuSe39fLAMxDGrlMr87U36OWs1dsdzM6k0j
xKs5p9snvXPVLC98nszJeNY15SQ9CrW+zxuTvHbKaRSybXzQzcolWVJ371kZpXfHOI2WiO5LA6KL
hnKdjIxUYy95MpJJe8Evt9dd6kay8PxdMek2Hb4O5p+UrMM7KDd1oQ0bZvSchlmG/0lyFH1ah1tV
jhMyFKR3hbODFAcb3USiwkDuyVgFdEe4kdhR/RDxqEDXzzyLtbK4RKXIHmlhp68mcGiTaOzlxHKc
FKtzXeCCy8pvUslLhOeyJ0Xd8r1EfNGMS6a4rx0t0p8WCk29yZwP3zWQQttqsKrtVLuFGmSpAnVY
5lbOwWZxB/GivUnp/MiADBhYZ2zlrleF2rI7hMZHGrXms+Jwf7Vz+wsfS31ISgRmGlFIH72FHa64
4YEibMFsf0EDi79EODF3FCoKgV3CXbvdzIJslXDDotD45hBtGLkNKL6k9veSqWShKsiUHLXB2B9k
RLx8aYyqggIaBKBKy/HBwx9aBT07LrmAitedRebyxZ63UietuY+AAFujqfPefUMzzoHN1EeYEO54
QrAinUMNyhw3x9DdZY8g6Rxvo5owWg2octsUJeE5xcV+B2LxZWyjB8FW1aemQNLPB+9XndX0shPn
3Uu6B3YSGiI2i5ems/IVceJgMGtt2Mp7HTqt+rE8VfDmjT5XhWY2XwFFGeVnra9slDT7ZBrKK0oM
0g3nLXc+ljOqwnEOmk71RL/3B7u8/v1ipknx3tX+4+v/foFp5eDy52y9od0oqQ3Oo3DLe5Ni+KLm
eMvnUrWCvTczUewD4LZu3eS2ezJcE7oWUg8R4YbE70ruk2F2J5zkyrYJSuWi92ARsUkVa5XnwM1D
QHVN/GZcy1orCbMD6wlrHxdk5uZNjbJkNoAh+2+rJvlBPeasUg/aTezk3V7efMKh+AnRLUX2uqLd
2fzS1U/CN+KfKBqhITI0eRlRGK7LYY5MrKOvaf0u6yksztqu8vPk0I4BcqOi3S2plSr+iFQF+yb/
/k0E67DDbnAohP7DRjh2/PuAKiP0Hyrq72hQiASK8+hYlXV9iNSSxlbI79W0DK57Q+BtnZFJUZU8
oWcaj3WeEkhDEOx4YcIIXa00QXJ2q2o2rQzlhLbSugxDZRCIm0RcRsJ85Gpe3KBmkHJsV0/mbM2n
DlKucVNr1r6CqFuId/kNBIsXczWmtX5MMSUhP9suH6gzMnaJEB1m1GfnxX2sK5j/s7Cz9qB6CvTP
9N5ku5ehUrC2e6FfQL0QERKgmm6N6CUTLu0Qw8NhAKJAbmXkrz3NDSiFHiiZAxNNhgo/FQDaAt6I
3E/TLNraJroZ+d1/D7nZQwPLxzUdDCq5YM6b8jLEb7LO6jq0LDjQSRYQ1ZNaJ/3JsLWfftJna7q6
9EASr/rlmpiHozGpbsvjqvch5VFb5ceUjJgNkhlsEX05PzzE0yg9HFOqHCjdkGAZivrSFN6wY9CU
n4kgAlhAwPXW1WG5lkkIXSy4dpbIAf+pw3MyGWf8lT2GxlbUux7cJPdIws9K13i3+SwvEXqRFTWb
eG9GWsqWzXRfwjYykmpoEFaflSqCi/BRrxLD5mzTSbivtEHR3WAyPugdZMoJ78fGNpL4JLFnJTjd
qSCQTRFp8don6Xuos7pV+pxZplp/F8bB0JTfMWfry1hW2sGCRr9v3OzLVAEpLsuRRkoRp0coE9lN
UzE7AwkJPxqclqOV9a/+pIx3NwxmdkjIyFxTdtNgDztj3qXXe2yVVl/3U/pKyhFc3Xml3rXOvjCB
/QYug/0x19tTALr/ieip30ABVg6GgH5DWOq9LUD0GQMY3oiG0cMJq+FQFrDVoEH55+UTSQybUbAj
tm4kCP6SXhBHywywWGq7TlU44IMakYSHbOAlmvBnF+3wbqneqSFLTUolqhLxyOQQiCDv7Mu42yU5
dw2/dmOzkP4CYnsgzY1c2CIwpo2wMEWjVMlvYswA87KoBvOibSff/Z1SYT4sN8wPUgoUCre9OwmL
vSic7A0hIvbJNybuRZqIrsxN87eBvzJGQezIhoqPaUBLDJa/ezia0R/wTXoHpUUEbQ2DS1K58NYh
xkhqINjpeq5+lFAXDpZatruqyZUDfYd4bajtuM/nNfoiBpl3IxcijjqreBxzXYVTsau1wFrE+JUA
2eqnQrmixJ3uaMBPzKl/qOPoPBWRTiabBctemnsJyHpY5aSeCyOumK51bXlarh/V4z7g2e3wJcTh
JFEM5CLT1ao8jNheoT7sCJyfHF6NagQDywm1w99RaH3oGJ49ywN5nFsHOxwcFr+We1Wymkfu3PuT
clhHsdxt1jQWqLHWXJXY5S6NRzY0qGw8irhKXqu4LJ7DjojteU/p2j/GTwvKsaznLVXtdqlZKhtS
IucZaA93cxx2Y5WL9ag17Z2gg+Rk58CmkR07lxFxByK0hukE86fv3IVXYYfGbAoHJnIV+Rdu6bmv
OsnoW63sMziEnNqTQz0gx/o+DTa5FcwjfLkVaSjsqoz1dZETIF0o441/rX9pkvSr3xnK2R+MAygd
bx2xknsZ6smDFDa5L/KYPzD0XWS4amcAUDCseaXeEubr93n1xEtH+ns0fkRhwlY9FBtMDeENIphB
Mso3pQJ1P4kiR6FBGB3W6Xs9p/dZc1KfcO1hG3RDyaPeBCgbppW6Aa+ob3PfU95IIFsPvZgZXyXr
xozF+XzYUkdScmpanhi66p1ek54yxr6/5u6fPMZyjM9OJnrqE6f/agTRVso7//EVYp5mZ84qULv0
W5jYqxKMyWfT4RwLQs2+yhfiZwhHn9+wUFr0lpt+E0kCbs7KtVPbFv2TkTvNKsnby6KiE7lTQY+c
amr22LuG1nCWAh24xnTxggqtisKlR6yntf8ruubXoDfR14eeIJsDWqD62KtDATB4TEDdj95HUlf3
toy+D4MYXjSFxX2hFNpr0bbjVpum7FpzEzwxfx9wDLwlyq2cP+KuKR5BqTk8sL3r7JlKRiV+xZe1
TMhCN4G9lNoszfuSn9MMCT9PlKvI7JnvQV9cd/WE7z/XooYyDTvVHIKta5AjHE/YkxKlf0ttGzgL
HzUDVQt8RJs2Wx+V8oPpa7MN5y1/Pia35DG/mvo7SHH8xERQSAjzMjKbuvgoj8nChlEen5zuZYcg
zHlwl2P3cLvSP0UzCBuTnvqlDauPWGuin22RPHpTCATmjX525/KjgX0T4Ya/h5WWbGrDjEhAcp5n
ZNwbdXW2g2ihnoyqhxsAjwpjcWX/yF6bVrPpFXkTuY2ErTbp1Ow91Z6z2jN0EthsEtf7Yms8LohT
/ia5pgjdvQM6TRKxg1nuV1h+u3JRHF60ezOQaUHrqb9484sdZbwXNRqiK/rNOzsOTxHhf8+se52n
KnVv0NDJwosm7jiqlkBbJrTC6lvtqxurzzHgzGe/T62r6LmhF52vQXtEeNXZbUXwEHF+XqxBC6kM
5e0qXytNyx9GAgMYpMw7U3lxGvH9kX1uW3tENunBSQgfY9H5W/OUHcAP8/fERjIfmd+KHd9aN+7U
X6KZJhNYFAil12uPUsH+lWtO8Jlmw1OqvBi9HTxZXus8t+54jq06+sirhHG+OpmbKFPCj6md6EXi
54HG3pOxqOpAeYK8Xk3Eyr4yaSUJPc2Ns+LV40XXsMGqymMsQqTAimY8VX7/ZRr8FxZd8PVx/F1r
as6r3Pr7UtGXPQIHuYoQscHShGMI+AbQ725DqvtVCxAFUBy/o0Sp11Fxt+dRop6jOKZ4z69BjLxT
FXj1irw44WFB2o+r9M+Mo/BQkSLVXNldoHyLIlIACi362c35R0QBZcgVA3GwKfT2E/a3m1KwaMo8
50PJ02ShaZuWZZ31YHoFJ03W579T0YyGXKKJKMY98bHTTVGD3SQjbeDgXcb5BSM2d02vxAJTt8/p
pHv0VWnCe85A02WG5AWJo3Gyltmt76nYqGyUrTIK66lhZSQ9FvW8MlLnlRHXtfkSpt1hMoBjxnH9
piH+OeK1pgU1z2Fpof/HcS1KfvWJ9apaKY6eSbaBSXumi1dcifb6lQ0m4t/UE3swER9/PS9OqK7M
3C3faW9t9ESL35mMFkeN2mNL4GmPVAvUmwI+5+I2CcbGxuh+EanCwNCGP6eItxAvwRJFLfOoh+IH
Han2Xum5WA77vYk31NChoLZNu0hMai8WcFe9fLsAtglxrui8PktObmSSeSvfJOu43fi+268XK5av
EoxeDlBH7Rn+WtiRdvWsQzNP6nkExdch7dG1s2cnincsgulNBoxZM5iYzLXgGtvbv5Fj8rClpj8Y
vft7RehjjUQ3JXKTsL49ZuTHEBjxLlfSdFV7tlg1ZlRuW3jfFyvsZpcnCT3epJ+rvPPOJIx4y5bc
NfwgP2vjKvBe/Lk3MWbQ/2z0GM8UYsYeY2f6Z0hJxaRvTRqRawXH0LfKUvY6Nt9foVveUOZ3e0xb
IFFmUYFvkxDA6m3aycBEyvW7lTjKYVC0/GAOWnpE3NnfewuTa0kA8FOguntWEeCm5heX4mYnbKNd
T+QDLccqq2jOS807jcrPICjfpOafk3U6aA0LZrnbgDBizDgyUAmUyzAP/ZO6JSdCmVMCWaXyv/oa
qYip+zlkxrLR/WtjfiswWYckpvXtf/+6ICy8r0xTiUiKbnSCrJ9TBTsZMfG7KNtqW2VxfVESYgzr
1oNVbaXZh9YmN4ZNQCqgVd67Rhk2ZhTlpxR310eSHJL5qtPc2DmkSEepGjcBwoV3RszFpqmt5ti0
BYPrOP1aKK5Jz0wltKKyi30v3vQ0Nt4RgZoXmXMldyPKOrRUKqW1W1262O/OlvaSzjt/olzdZL+I
qX1OTgR8myHAAbpydH2VzT5P+dLqhIJ7jcUzXWLGJvTSWcC50oQMZV3ChEkqG8olQLQQh84BJSpq
55HO5nrygPQdkOAHhde4wZyI21+pfWZRIWyQthfPStgBs6/QDNigGUt/qBiJE03EvJiFsIrZy447
4yta3pXkCw+daDakh2cXty3zYzMTaGs1RjY6N2QaAlOCsMNyUubKRgT+azgv4yrb+Y2C29kxcc42
muolYNLrbtN0rb1qzVw9ZWPgEy0++dDP3fQZ631OZXenO+Fu/7EFrQME0PxuJLdoeW7QCtUHLraz
PP9EVytHJn2UJhFzYsKgSd7IsO24xXf+i30wd3tqS9xDi6k8KO1D1ibGOsMQd4jmCU5fteR69Y57
neawaPRomPQM/zVrX9DyD0BtaKVNQ2JC4Gx2k+8892B6Nn4B+WpkXblKkznvone8M1oK5dwEoOss
CI8MT8B1C3+vNkFxkR4rI2/GTZq50RayCcos10GfL0Vff/cjs87XQhEg76eXpgvLh/yMAk0t9svS
th7gwHrdybfM/te8UYfmIDfIQPIupQ5rVqZMVmnGM+vfoZPT5NIOKPyLPB4zqWCWwPh4fpbFHszS
xDScjcTop2OYbOH+J5tOUUNYY3X7y6uRtA96/SONQlJZ1MJ+6sDG7EHtFUejAIjaZ7WxHmMV+Eun
qXi+xO8JStU3iGi/+yL9sxFmBmdi9fAnoM5BzlxHNn+t7FdvNt5bF03TpfEzqNpzT9itPeg2Geg0
J/E3YmzFrQE7Y6A3YdMZ7r6rgpwrKUMTj/GtocYXUTbcsQNFdJtIKfxtRkbPidoOxu68zMXq+mfX
G5PuaWy9rWz7maMznbNJ3S7x1GlrZKumnaqjgtUVjZ7xhVSI+kXuzbqKOHO5wwk/GdBT6NmLB7+Q
TBCNtKbCKI8F3f2tCDFoT8I7u/OL3GpEx1kTaWN/RJNOl81xu9+N3T5BdQtBUs+aHn0fG/4Ge3oK
jA50gUAh8rAziKZSuxYCRV73XV3ztDWy3ZJWoIRISyoT3WOB13Y96q5zJfJ7ukHXpDcK4uFTT5tz
lxbUJX5+KufnkpIE2Sano7tGXK8sP6B8w82fzNKjUJtprJJ+hupEW1t+FGwDCyzuPjKsMxTDsf1V
RWoO/bO72apu70UsUBj8+2XiD1dC5BSgYzpis2QeDMutP8kwclfTRcSMPblV2jAzfzNw/rMlVI7c
JQhTb9ovWcHKc/mTkWPZrcJMMbf04CFB4ii6ynhw1+iKdahDwz4mlQHQKja3KQZGTvW4es2M9kVq
vVl0gaoZNePmgbS9IZTN1iFG2VXTlRhVzPjTQq/yPPmwifPJIkTJYRTF7A5X9PyEFEV0BojjnMd5
T0Y3NIZvn5A3QoQHUjwGZCzcS92faGNH1tm0hbnV0PiuaHK79a74WE4cKKeClT7dSGAt8bYq1WD7
N+6h1rR4m6Mk38phREWPoVEqcWxm83+r4/Ov5xe5JY8Nts6x0KH37KeH0m7ubeWJk5xZDPOkAppS
j85Drw9ycMFfkGpR6OW6nfhjUtW0G/nTaE7RXHngoIqlZFfjrgD45I1LBf+3bpe1PHS5+JwO9Vn3
rKNBG/O6PGRwM+xxPUhOh1p4P6fIsbmjae/LbayZGuvTIK7Znwz3R9vD1TLa0Hil+zBum3hKDvBh
j+7ksYJpLbiqarYdA1G9ehY+S42M7b2vW+arWRkf8kph5Ptd1KNHzz5RL205V1PgTNfhWND/qNTo
UNEYuwdhL/aRJrKt63kvgKXUL15b4NB0Pe0QJnSB8fzC69Xb+Bu4iN0Ys8KZr8Qm9R3sVeXwKFS6
da4XGVulMMKv81eo4/QT8lPyzJ/J3RDh0570IKy/GONwAsRnbK2i1jeC+o38Aa0OVqHfvxS5rx1S
oWYfOFdWMlk1V50M1qd/bNVe242ssp8NO0QSH5n9/U9TmzE1hLXmIH+qIAZeRS7teKn00l7L5jgq
PczYbnHENLGJourQVEH9tfRH4O9MJ05WSZs8YpZM1lQ8lMrnVPa/uhq9yRi61bauwOy2EygPM2mg
B85r82jA9tOM6rhOkhFDeRSioRWxVm2EqpYYbr1yLflTegtSvUzLYoeCJFvLCFBV0cstwzoWrjjJ
34FVw1fZSd+aJP46XLtrxzffSFEciDGti1cerd9rOGtPSat+mHNVj7HtE8X3HGDguOu4oP9RpO53
CbWLcOi0wKXfewfSNKmIL0BrsZgUtrGa3MQ6GJS4S4UOgVa9mCBOTN3zjgTEBXsRVf2+G71kJTEf
ZdmItWb2T/K/legHrH1cGJoa70vRV69ha906od9b2/XXgZIY1BykfRW5tme1CjY3mcJ1YTYx5RI9
nWSs46vcHYk+PEv7Ek8IsAWeWp4moijWEuAXIOfbN76hb/o08tYSBW4llz9FeBBXV1zt7r0EwnrP
8FftjczDTCR67FVGQmqz6mFQDDxE/WVplFubKA6m3sYOprP5wqO2fjIqGpMzis2NIv+P324Qajf7
o7/h4de/zxt12ywbam9GH5BSyADIMRta+pepTdPneU9q2KMKqEYeBA+PRzeOzNpfCLmynJXHqrYD
MdQBqJihO32Tewh1g7UDhm+/rBFoidu3vHu1JjD92nw/lYsQT6srBC9ZCQ7A0+4J+uH2l3BLPq5u
TmjPla7appYCrUvLnvzJh7M1xz8xWrGvzRz6JLe0XMTbyIGCt1gqfc04LGGEZrsrEYU/TxqZ8hVM
6w3htfGzPNbPvjwrbvWjTxLzg77Lc2p0FlI1FZagXUzjLhUxYhhz2JLB0N57NyC+wgm7Zauat2K8
imur6cTbUA0zSRMyJG2cw1iM0T7KYhahymxNZl7wHS03CUBgmixoblevzRAV41t5TwfMHHRayq0u
9PjkoaNaq2bm3JhvrAbbMB5E44iH3Iom5TnIJuZD83FjEvnBHlK9RKpV0j1hRsGa9FkO+SOB0bDs
sq2qKGSvzbNngEbZw8xRK1Uaihds0WRyqMy1EwqQvW2Z9XOTZFALhTnHWlE1lFn/Y/GYVpq5q6j0
1mXSDnAKPITlwNT2/Pv27Ed4Pz1mScRNxHPOUUH19r58BsRFw4P1Jv8qX7hT25txbFB5wRDD4bqK
AjJBlyzzoJjQeVZMi+ZmZBTn+jZIIoTB81aeIt8dnOYQ9dGEyRa0GGMN8qgLgTk6rgxr36GrvC5e
WWYWjRtqF3VE+zS3BWRvoLFDNAoYF4CGT/u6TSinZgeuEMI8AQr8Yc9ufEdZ1RWyQ8p7AOUqhj1P
iRH4z+EohsZwyLE6+0DP0nwZTQNvr4kbfkMrheFKNu2xSDoXpZtsB8cIues2eWisvfLm1RibvbyN
VLq6Wc6MRRteCRC6BsMSEl5Ye0KfKnbwQUO60QPq4QAaXabRXZY80F5hiiPdkL6FJdIQTn9Yvtmg
8W1UbhtXLHD2Opu7gLEFwc8Jke9YWQQPNzxUdYgfnmrF3tSZkh3NsHx3415dWwSjgAVglFyLiMs/
BD3wt2VS25p/6YiuiRqqZsxAzm5pNrkBMYtVYB6lHR4dWXUckB+6qf4BcYr84lgZn/3au+Www+Hs
CJ+1y6xr4dJaZawer1LgYjWGt+X5ClIzyiBeJZi1JfhAN5kVoWbS6Bc7rBVJj7vLrV5JxqOuCnuV
ueXvTnT6F/DG+pXV0W+GpeFl+XvVJQ6auDtEzFyeRk+x56md+XPr1M3v5e+m5l8njdAsxHMsB9Se
NgYtGReXDRBDNz1IITqrkfQwoOBedOlEeeyWEbqKy2oorHAjP1pMJ1xVRINehryZt2abbz+NGKL0
liKldpW1Wk+/41ItrgQxVwQZh3QrW7xF3HUgOdm42KuohWWATZM7t31atHlxOdxzPDuAJfTbMjG0
MnIvWBBdgFBozNtL7ZJ3ynCOis/IM58zz+hQobP6VfwcJEjHPDjDx7lqJZO1AfhzWkw4XthXJzQj
kJtrzN8p1+UyXoIUso7qEqi+kdcXueUXY30J5mPTfAywxb/ejV1vvUxcyJCEKj//Tm5M/GcXMSpF
TboSuSgOrQE2o2dkuU2KEhwl2lcw8Yr1NTGGV5EN6m/dfW2KRHlJuMEDW2F42urJO5pr7j/yGgj8
4aLJkwipLJG9scW6wXOMG1BRbx+EKpRryfgkp/1CzxKOuoW4pExqbily7XDKCEa/SLNg8e+tvNPV
I+JzRM7PUns6Bdbw6muLOQCJrNyR7zgdhFFryssDGNZ0Lwx2pSWSLFCwS7nfI1WcRzSm6OMnK1Gy
fTCWw1bgi3krOyXeomY19mR2dm+hWnbrwMb6I99t3CFbFT667ynL2rdIELaVBM7DayoTKaGrr00m
/utIoVxQgHzgZI9/q35ovi2+MIXEVa3BHat03bRV+9R9K8r2NUtG66LyLN+JZOfoDWI8Nnq1UyIU
+9u+DF2GhA1AfEqs516nTWs35V3u1UBkDrnv7PUh/fwrJFE8BhdhFXyCZa+fiiJGgaLqBR3L8L0W
Sf3uxy5UYM0Mb5UH+qxL+h49lUfSeFeTbuGhrlMN55Mk9XU19N6vIHb3g450YZb+pVrMtGtKywsy
9GRn+OJn7pmEi/lVt27nPiR+nGmtIMDeFtGEHa1If8p/Ocz/fNTr74t+JRwxN+hF7mg7JenCjW9R
/ikTzFH54swsybEkzNIavOjUVaH+ALu9WyxrTjrdrT4QN6W0vlAvjCcJIi9wNledd5P3yzAtrY3p
tUSHpZ5+RvsbrSR0SrKRkpqm9kRHrI1Fes+HQQHoyCIBZ0j66rXxeLIZG64aErle4xqM1hA/LK+b
MH9YzS6u4tlqpCH/ESlgl9bidqETFbSc8MuJrW1jddJuIzf5VSQDHpw4BRSXNcO1IT+HxXYUkv01
EfOJuOknComVk/n+pVdKe2MX5bTpQLgd5fOmjpVHGTbdk9uQ6FE18PR4XGDOxRG0kajMcrTvaVrF
r/J4Mh9PlbE7wvu2tzC4Jir/LjiSACNeYXa/SHJSXvlEWQn73GjpVk5CQy9nhppry1w0zYhPlovq
ZRGUc+FcNM1oz3WWvTlEnZ7/viRd85+78o0xN8Dfp+gkM/h+G6kPrzso+CiJR8Ktqz9dd6snqqqL
Inp9yAYPY+aG6xB1JE/GnEaozik96w3kizKAVe0Ri8qbq7zN9i+2OXU8Ckn2MkQd7P76pGfp5IFO
Uwb/OHAOSeTVjA862kpZCNTbwjQsbx5/d+W76FT/vKuPWUI8UcB8V2vocoT+e+sV6a0qiAzUvM5/
J+kvPnZFWm/ku12SFVulPy9qaiVvtQMeRym29QVZUyM/iku0rd+YFzM3gY0U+e/JQDDTRgqmMsA2
a9nv+NvmMHlYrIxa7w8YSU3goRZB1tDTniADsSinvSb3evak+Uju0c47uAwutKi9yPgeYF7BsaxS
QrHi0TjrLmQu+UAQJv1VCOQv8jijNqLNctU+6yYkAdXPyidW/3eptQ/rYTz1waiupa8sqhnyR3a9
EQ0+UzvTVRvex+CC7MqRZcFu4gpituG37abTPH+fuO7ig0fpW6Nf4k5Slnn1cASOzCERysqplMoi
pgIGK3cFqqnYiJVdWQInXTK9zZYHSJG9kPfRHQfbhztZVsELlN/smNNM5TL3XsNi9C7c30AWRaa6
Fkb2LIQbnBwU4ie55ZOBYBXjHXQ5g+bZmKEkuVh53AFvmh3Z96Zo2lXCL/YqrBIrImXf0Dhf6zyJ
HoWeOqioIP1xfkINTpt1G9nVxdBSaxVHTv4OANXZhYQA7uSUQ8m7FIZ4xxRTz7RDFoX13gkMfjvk
BiuN0fRKrtWQHndM0UpG3IIni2xVtk7YHFndenwghXe25q633JUvnovZ8w1sUQGySjry5FWCiSLZ
VSOFBuvm73mhqNTs8JndnAeL0gzGankyeXPgQOaY5RkgncmViXIxpTg23fCqhs3JMsUPUHcsYmGl
QZ+ui42Ihg94H+kPFvrfTYUe3XKq/ylhKhqG3ryukepanG3ZQYmDbhW35o//27vwvzgXXGGaNDjx
AZssgf4R+obCSqFvR2+lzl7ggub7vyPisJ4fQ3b0kK11oZB0I9AOrz21ognDglbODeQE4R+zBANI
0y6ygZExcneoLYXHeK2vyQGp8t/FnBcm1Wby+KI7G6JLxfDmVEw51/mE76geKOQ6mvG3PqaqTuNX
0OmCKi4ZToERonwbc2db2Nyc2xk0ThzseDIjl3Xh/G7TlA/uc6fJtPprqU/DiWXWXq4wnMxwGLvK
LN8MR9JmQHW4ls+AWjA2KMB6MGHQwB9xc6/0OYSGeMsvGXRDu3bAFw8zZxKx720JrS89IHzw5/ND
aeJfkwZbaU+z/a7f/9+fmFD/mdNHLIaqC802NNVyTaH/I7hLrfLYMiyjOin0SPboDTFHeJE4e24+
XcmTIXgomyZi+7qQeGgVMd7kwgSayRhOSoeuGgmhSa1TWWtP5ZxSILowucVF+yn3ukzEN8XpP7PI
e0XhmH+t1eNEpgm8afUYw0b5AaD+Ha918fBRbczMawqyTAQQMbRwZ0XoVxPdIQMU3cVUDt8VUoE2
YeOrJ8lYrQb624q+QwDlgCuNh2PoVwTUdNHz6BX2RTX6vbwj15rNUrWuCSJ1tOI+phPCc/QxtaOb
Ryl6axqijsguKNdeYdhzijQNjsmbBQP5k4YN8ZWglRDvnq8ehR5lr1psxmAgjOapUyx/W3VwxaIW
1XKMHeJqEue7QnBV39LGUV/BXlDofvcMS/0vws6ruW2k26K/CFUAGvGVOSpQsiX7BeWInDN+/V3d
nDv+xlPleWEBoINEAh3O2Xvt2x3qleCwGWfjJlVHNE7R/TDWNc/Mbd+El1cv6KV1lJBu85Jrk7lr
mj4+V56fHBw8c5fBDpxTYZgvhkwPIFFeXBfLWntSLhWo9COrKDVIPTTC1LTWuIlPFkmEZpHg3ILU
CxDLTnOhqyILpa12Mi1hrmPDzu9IzXzCBZhaU0pNKYrBInZywxKVV9YPDGO+P7/nduqvFgmUzeyw
oROamrteW7TnooMcLfTpaCIm3sZAAho27jRX+qGn4eKI4Dw6Qcrmlk+BWJj8Wpijvr8f6VI4qCiU
flKmB7/2m30Oq201dul8bXLvM3jC5kqQCbll+NcaiSvk3O+Kc25mG3VJvZj3P4K+oWqsi+piAuzf
T/UwnZJ8/ikbWmd3KfVnB56d+lqKsrd3JameK9jfkLojYb6UOM02k2d/vVd6cnIDr2ZLOFY/DRG0
cAo9vaX9CCqoWF5tfVpSbL9pGkZHh+bFdTG6jy4S3+9ahXKqRz28MstV1TtTvGrHaJuZzvAjMJn0
vblG3NNiDCBj7a2Bx7gudAr9cN8+z2kSn+2kjem3cGTGwMdwlR4ALhoXMc76ZZaaG690Q8wQEhRa
Vz6Mxsz5ZMfOcogg/YhN1NvWnjUohevCRgQzWHWIqXbKt/S3INmFhg2qdSHNemBwPOAng7ehNHny
1BqcAZbDEj7EtvVJeZrLHt7aKGb/CNRz3FqIaLdTOerXuE+uqmKmXsyCeJNKj33a3/kHFfk4d6eq
mbKv7sK6CFAme+3oBVgEgje/H1etGirNVv/sZo7YLIFun3WXcnJV5J9soXd0N6hxz01nbYyhP/SA
htB2xd9Uy7R1Kbk6/vKga3X51Ibpep408O6enV+6OWShW6F9Gtz6Q4CHfWcni3fq3aQ+FN6IM5u6
JnK18TrpebWfYP8it0p8goJDorukAylv+2MZhMnL2LDkuofReGZ5RBaboLRtXlXShuE8wtp2DgqE
rF5yLfrUxJ6/GtMBfNGA6rjrEPvLo7AnE63XOvchcrqbBbvr0WiIXQ684TaW+oDNCTl9jrWObJLU
P0WknlwowXpb/ufotXLNhe8Tcdu93KalU3NpqYYX1Qzxr2HEo7xsPw4lqgljSW+GQ7UgmJGo3F2k
I4+/Oh3HxNzc9+YwOSs4dGz/qBjIXNGFbgKVtnXY4mQaKTkerKnKLkBOjwSU4OCSN2FFLNLlQZeH
huuE/x+AE2bLnQfjlCxejG6ur+recmm1r3orQ+KXF1ssqcw/Ufgjk4oOvW01UpBHakTa3MqPMoMv
nvgOptx822cE3qVBTTcCjk6Fe28/2ZZYtYttn712/ExWUYud+TuEyXCdTz3KX7gHh4Sx574+Et2Y
fWJREq1nqdDga8E6Jlst6gXVIHUZ+FPos8Zx1ZeZ/tglXfpIiw+zh+pa4dtWxI1IjpwVfblTGNaf
Qr3vjpHmfQUwUD6ovbha9fc+SR90xdtdElQY+0MoQklO61WzYvxqGqWGIkQJ/OeJ3tS938KwfEwc
pm+x3TRdmkPOb2uzxhxF76YBiyLwc9QJ57OKNDTiytkMVYWk1Ondp7rIXsMJtp1W1Wf1CRBIQJlb
jSciy9zrULUbRdGfHFY3VPCz13JZw+bFV5Xo45M6So2IITzIDKBdYfzS5HxnZpPBX4NpsYrC2L+i
haeCphftizvTiyT3NFi3kQ14DuQPW1JamxewkzsUT/WhtDCsouzyCH4tBSLCZXm7RyNWxPxuAxMn
EyEpXpz29+SaXxk2npbdiDMcAWUPT50fbGbL0m+K8SjPOq/Vb8oHIM8ocu+9xN7DimdDJls96FZw
Ow0mKexQWEoLFuEcwXQBzPSQRukqXxaIOBrb6gQ3x+Uu9veYx/ZKTjHTY9SM0DpM8cM9PayZ1oj8
idOW5Xk+JlzeTD1mTpxEY1Xf1Q82WKDQ5JmJnRvalbSxOnEb7Smye3vfL+Jj6ET+E6VWhOYEGK3Y
EvWXxjCnDdGEyUH9K+o0RZWGUikmEgbHym4kulTv3BZ89QSzRW8IpVlFKVMDoO4S4IxuPKg+AH3y
bgdZv6cMQG9gEaa3u0MT7Y42jTB7AGSpOR/zyTI+kui0U0teG3B/I5+9e1V3SsjMq3GLv2VhcVTY
7RjQ3bpexuwhiWuBcpzksQXC2dOUJwMgVzf6mozBe9vO9ktFOWdNH3rQXhY2qkOPs0zrwnQfSvtR
3Rkvgsj6XeAInZAOXSdVd3IOWlNGT6GvOZTrhfepKtf65B47CSVKspZNAWr4YOrFOrJYdXLbvxsu
fPhgDM9qxBG+LtUQ40eQ2O8ZCq5z2RDEnQaFd7BzrN/FOIRHCnXze7kUO+gQKzac4kktM7ucvoWb
WDellQkzYyNMEW8WUfUHPK/jJbRAft4N76X/Ptv+fFv0dLwwoFhr3Q3nz7qpvRdsI59644uqOcRt
Xh9mBwWJqkOkLvlCq7xvGFcZibczIlj1D+qm/r1youQ/si098e+hg3A9qjr0lBlCDPn+/0Rbws5Y
aqJOXECpAU9v2kkQlUNBq3ZlSHEYnbvCfxANUWkdMYw0xchKTaMQq0uQv9jyevP3dWKAP+giiY/s
2fV1u7jWi1/jExI+qdGqKwvCeTpYuTFS8s5esFh9aTlYD4vv7UpFWE1ZkFx4qA+D5Y+rKlvy20DM
wMqe5+TTSCd7FQrmBDFJaRJnLeiY+/XMrcSzbQVIdOPi4zAZ3nHsbNZg8rTwtXxvBtPDL9luzdb0
QFtTYGdByktTTLDGyKoHg8yUSu8wAw8LIRKIIWIYveW8mfHkbVS7797k42kAKwDZya/3cKvdr2Nh
yK7G8t0zpt8OkJnfrxgcuKJ1V/A+NCz4/KpF2JUXzeqagwY6dvXn6cHw/jk9yABnV6epYAME80wh
HPu377iJEdZ4lOT92IoPuYERyAlCVrKeoC88OfjNQ3EOu+pDqrczShdKEAD/WGyzTdg0vcaQUpvt
uZNHOLPxiBdIzNUbmFqA89nJvLl7sIc2J3oQD0T1qjAF4VTVe+wswZ5EOO1a+KLfEBlsfBpRKtZZ
Q6Z2EAbP8TxSK/Tb+BYgEkUR6d/CdDCPS9CLU2RDClNH6hoDlzgl8lqI8BfsACJOp8beU3q1vWmA
wrzNefc2Ynb5rLn1hSiRIP1WFXa64bli3cc27hpkJgmkksR0++1tfSCLomfxs2qqCm5B4LXHxI/R
mZLcsu2qZXzNDGuhkFQ3X+tS7KMuftLILfrUu8wuC4xQB0LjCs6bfwP6MuxaiMKHvuy3ynZD66zf
FHnUEsoIDFO9VIa/b5OZ4BRp6kwJxbko+UFM8ODEPccwiaqbQfQ0R/QpLPdrh8c0vabkaG/L1qpe
g+Sz8KvorMWR+SQINycc9EdsGT/6Is3fpskh1tqLZDuSKZBdKeRTlt+HVoO3pCpybGSileMPFfs7
DDZ2K76z8XEfPcv7qcbDps3CHbfXKo5HnqxyGI6zaQSnYhTDkQQVjkwI/4yNlAWBAbw4vvauVHkw
tRn9FxKYJscaDo4kciF/vwIjh0EnX1TryPNKDbGIf/3VSCrBqi/kk7HgpwsAIxyOZksXCl/WU1nn
3SOT8SrIkuTgYpLaqp8T9Fu8inkmtpotkcBZTYeoFm8m/RHQ9uQMqFMv9NbBUBf7picRa6hBSrHn
i4dD3xOYpX60xG/HbSeNnEnn5g+zHU3H7FTaRrJWjm0a/ZsKOehr4wf4xHov2o5jQJaAtTRyLmgu
mVRI29PorP/8TFuSE/Ir/pRH2jBM3fSET7FWWIb1W2mnW7zSMOh17sbc0A554KVAOf2XYm5H6gDO
T09rMV0RyhEU8VdjKXTQ7lpOovU4n9qWaQWitmH4h2kwI9KGUa5kbf1zAacTcPsVzw3pdeg9g/zZ
89mHSx690CyoIYnzIGJks16CHkSpYBAymk+lNU8oNRrzyQVU9dTpuD+kdQJh2racC8qmKgpY0QKy
vj8Hk03toOtZaanSpfu9shzt8X6cEV7x589Llbr+8Xk5nmcJnfB6S7f5EWSc7P9Mc27f+uQLNuZe
d9hDWWb1llZB+zXt+/uBvKKPfbcea9K0/n6fGuzb1Dh0/VWNkkyVAfYEnop77x8btLtJRAv1PBt/
dLJOOxhA3rAYf5ij6SNGLme4GfP0qubw1JHTut1a/1Xp+3ehz3NZuRgOv5y8M34Lw+0r09GFE9Sn
qZjeZsU7wJhgbQrA0cSIpGt4YoRpJqb2nFUkOkp9FD5o+2Ws9S+x+wxi2N3p6aSvUX5bD/mQsE0I
6yAhtucfhHKvTlCkEjG9V06LNo2LTzW2BWXbcFictn3kf6Zb+rogVL+q+iYCCf+U+tNndRb1n331
3dvQ+l2/+Wt5Y5Q7V8rp//y1G87vMcG+ZTLM6tiyXFQsrvXbzkjQuWwn3D8nDRf/UZ9i6wwUZk1J
d7rG3kR5sya+SgFtFg1cvUeb9X6qx7F2CueqWGk94sSu/aAAHZzkFAo+5B/NVmuvyTSnKECx4w/J
u2uRzEjJguamF1GxtLr6JtLyyXNpH5miyV96gDZs3dNXAxKGxnoM3d5gP+jcvZtgiMYPels3qMGD
8Zs/+qx7nfgF8jMYVRNTykJH7VxasP8XvNxEC0fxBkk6K2V5NGlFtW4cuFP16HysZBRuh/quzari
U1sAU25rAhetXm7bPf/oYxVXUsFe6gUDPXhDHEJRs2zb53ReQsLtv2cwyB/hArDCAQpDgduhSnDP
AuxpENt1QpkRGbMWeKdsCYezJamiI3uQR3XEzHoyBXnfeQm75JPpdFdzBI1fhAFxhwOQ8NUovwnU
zdM1Qw17TQMy4e0xPKVOnm2tyMRhsIR/vYSUKjdj5D4bRTbe/6b6S/e/rkRZZrBITkNEOB0AUL9C
IzBZWnLD2RHuApZem9Sk57y2SW9elVm+wDDM9pNAq4rIlw1XO2cX2/AyRIFrM0zy8zLBvZ5D4mSG
vLOvedHpt8YqXx2/sj6FkxZvad+LYxlW+h7f9nTXfyvV96IH5Y6aHOSzv+XgAB77ta4KoE2K9E3Z
Smd/NuA+sXmwenqOjUl0loKUTaN9HSfDfFBF+dYZpFneW43GmF7jnPwo/K3plYG5bDOyRaYq/QBc
/YeSjBaNS3A6Dbc/P1Pin1OP5/BIIXj2XF13fTmWyvf/Zyid8a5yVbdO9ZBfDLmPtsWo7Swj7+8M
m96ptB1I2b9OwzTdRLhGR9G5Zxwhh7va7e9TlJyH0DH1VZGbxHa5HT5n+aKOZnJ4rm3NanqwCdPg
8mIPP3uPFGJHihkjKxAXYSXPvyKcrcnEihuxrVbXtCrRrn/+CP49+zq+YXmeqTvMwrZt/DabdG7V
pvzHNOM6F8ZlK5NvuHE2Ylrib+FWuYeg3SYbCuzLtW2t/hrwZK9nzZ8S6HudJq5qfRd15XdrjuYD
/twsAEbvyrh4b7gUNVJmLRTVTR0VROfetFFmJMmjQoc6iEWg2boNGIDYLOx1ruBPIvkRmfm00Znh
4Sqh1jAqQojsMT/iI0vec6c6i2IIbpnlak+lKT4sURW/t3OIXY4ZdNsTLfYejzQ6Mhkr9ecP7rfd
JssWVzd8SlQOXUTHMd3f7p1Om0mCMtIYUrlc6BaRbCHz+X0wKqC7AEqe6Kz2H/yyeuGOzx9pi/jP
UiVP0wTTSKb3W3Z04zWSzWp11Pgjg5Y+UVju32cd9fzQ8lt5IUBtrd7niUbIKa3CtRumCwnG2bu+
kM+aL3YJqz0nu8Ycr0MQbJS3NHVmsT1GLgm3gvbBB6qmDovP9kXljehJdEb9Hz0CBXaOydBPe6st
61uooapra2v51loQviHBrh2SkzdeVXb3f3dYnMfK8tNXiG0LKVyoZEbKA88lSuHObuNXJ7Xj19qt
v/VRY66NbiH6Fo89gWuMVHs8PhppMSxiKwsdvZ6MJgIMuD40I+ojGOhiB6si2ahWYpwZJtampkQB
6XYnt2ZR3grJgpi85pag4ItSeFdkCLT/scry5EbyH6ss17Qdz0H76Ro4+34vJhiDoTO8U8MhRre+
5MU8XVzHne5H0Jib02xbRFP8/yX688x2sDHWkBKaaxmRN6G+h8UKf2YeaU5O8F2Jd+1ehIeRWLe7
lpfMsuHYWMMXJYEOCKK8ggGSmuhfwmjAJs3eBEFMa4kJiaWw76T3eUlNWjaUw7iyj21YdbDJfEHF
Qh7mqNxhugZUd3TzAiVKfCmhQo3Z4n8PUvYWMwaB18iNxc7jUTrVfqE9gCjQ1shdnc9xCPrNTPzv
SzR/d3EsrIo+WTY4oJ0ztcFp3xbZLc8155zKl8ZKKSBQFR/XFabzLQ6L+UCdz8CyNzfPCkLgNf50
v6Z3T1EFv6aoiK7A0xe9xwHY244MlZdoIbDLgAD9GJedtQcC25xBmVqnZS79/1hxOnJ/8ds37Zrs
oaQkwLP830sKSe6HlHNZBxpmj2tXdjLsAXKFhamDvqYzA3UkOYFdCr5W/OiAJznVFmTVGtuobdmJ
6qlqX5X1os77iZKRTNe2JtvdNT1bQggj/A40CZCsngkKDnZMwvoHqTRVkcFdKn4mEhJqEavw6MvK
8RTP7ccsrtLViLPnO1bR9azAoU4YnsD/yoV7Qw/o/pKMznuxWP0Oylq/qXvomKMHrp3+1PxASHxl
rkpdv2p5wW1bzumVZt3q3tD3zQ7AKrHVK0Mnqgdupt+vs6IZzvnyLS5G/6eRjijwRP6lNEPg0ASt
fSwrOOoFto5ny7byHZbD4Sqa0D+4aRcf/jzQuv9+EoVrujZNGcvxXev3gZY0InCEKVn2cADMTS1V
3mViwDvp3S+0iMm0kC/qOlnl2vTR8/ybStHsJxi5kzdYREcx4JQ85iuatCv1XMYoa2piRN58JDCH
UJ/SnSHLmvL6UnkPsZ+mJzdq0LQtofHgpqb+kNelT3GTFrJ6Q11T79rFZEL/uJEbqR9dvXptQxm6
Y5EbP9qU4Vxzkvvs8mSPZoAi3/xeSEm3cCAWEX1nPPcJBIliLrbARk8KjaGAGOplJNgIjYD5ih/H
3xf+Qolb0gNs4zxaACbHZvL2uizAWK6tEbumBTt1moCsO6Kbj6Vd4agQaxWN7XWtJcVD3ZrVQ5O2
HbKPcP6Ph8q3/vVQCU9gQ6aPIyDs2r/VYgEBMPiXRrLPASg+qA6o34QQnfRsQssknw98kZ/DQlgr
hSRqfKADCFrkSKHE4nVeCfDkBHWKLv0Um5Z1Zb4aT4EVZ2vNTsIN2UD22TVKc0WEefwMM68jjLNa
jTrrBOXISP2y3ejFXB2VX6Pqps9jU+mP9mj4m6liuxTHenLDqDKhkg47FAScqhfyPFZDmQ9Pbp51
65K47e0v78NM9eYKYW88ex2MLaUNXYyauzMK7J1m9xnG4zaX6fOmJO9lH5qu/UhSKzsw080fa0lu
Ih6RxQO395uZoTNE/tzem3nKwVkL/YmGoHFUZ6rFlQDtXhdd1u8LRPRPDoEPai2tltf4tz7HBa2R
sZx9Y9ci7mkBp9zS2vnCkgLyl9T7VUJ88RdqFlFov+tf2W1YX/xmZHlLrvspqt3p5lfafyyzPbln
/zXCymW2JYTHUCDrOybnvP8/y2wirLrWNAP/lAEk2FZw+dxkKn9QuUsombbuq5E1za6wtPRszS5c
Jd0wNqXtTe8o0R4os5c/nK69wrIgx6Ma5k0cF9GD6yLyh49Un4SgLCCb7EKY0xPiVolujK7OIIgm
CZsAKTMKYViC+f6OxKzioVxZIU7gY2In7JTSjLf5GCi7Gk80FtfoMnH8N/XR7N2MjVXfXH69GEZj
bQbCMgDY19lj2eTmHho4bjaklI8heRqQckhTOVstf01emwsvP3pigLLtzs3jrBk/1BoIRpW1x7Fg
bg3FC8WdD3mSDJC5Ihs3kFHAXkD1lgftwz//ZlHnFsougk4WNy6YXmYC6hyRiRWpwaWfNw9VhPbf
HUhrUJsHsybHCSE2VR+521DXIhbHm8IWEZFRo/UfAzf7h3997zYFC9mMMXWEqL8PAmNnZCPCbx+u
qlwiT5jpLsgGvjMNu1cj6vyNlhrWLppnDQgzlM5YVu8iw7g0dlunW2cJNwMb332DRmprF7r4UPvx
X6dqop5FQapHkdF110MoXZPlzivVJs3Y8GCm4Zt0p/i5TmjdKAumQwOk597Qq/JLwc5hlQWO+dhq
mkdGmJRsIZO55VOHpjEL02ODnea1hZegmoKLE9AB6svpcQleZ41NhWqPlu7YMC7HKDDz+pMm4vSs
KhFNjqwPJEZ8r1X4WkO0mip2m3Z2Z5z08QQRZAqH3RwkID2YLQ6oiZY7aSJPh/qUp93PMDTrR5gG
cDLd/gXRoLNOJetXnQ5wrC5D7ny+nwXF8CKi+WO/0PjOxqjcW0uOcjCviNHoI2vvyFM8NOWhsfNg
rd419SZYm0WWrKoRQ7oBHI/wHeEe62rK9lETBvRcU3ALwmFHx+x3t+f3CMsvMEoQo6vhpRMHUhjm
Uy5rbdUYt6vKnspdHtXmycm1ncKSe9SpruRFPMbofSAnSG8FFKXbaBDLxnadfCJmt3AkK9oUXo2m
3jz+eU0hrH+VGREZ+D7LPuE4OhD533Zvfd2InOaQOGmlYVHqLoqNNX9w2yrZEWsdGSvD+ZnJVpBy
WAMlezCFn50jbrjPs0EXJaZhrX4bnG7Jcxnh7Zxvtntzyfqz8R5pBwIUDIjx/oIAz7gus/XTbWFu
rQOhGavQaWoix/x225ht8O5bWwftZVZE5TvU/GTHcF6f0ib9WLReuVUaRU+Q4Q78fYGQ3VDWj8zp
PDjBFksb7c0JCnGUUJVaam4oDBnfJg6gSPvqgI1MX0XAWdLOWMc22QZVnxAAPVcYM0jrxSSV9mg9
LA9w3ji254S+D5gOZ2KQyRqsNlRomgnchWCePav1FIkXG6qx3isfZotGgsY/zhN01QYT+RDVD53u
tGRaetpj62U1WabDoyq/p5aJcqNEohIS2KxSs81kKR5bg1xzJwRyIibi3YVrr1VpwWyBfI7Aes5K
ZzQHBenLou9AxPlQatl5krPu5do66kz3pbQabR2eGsNq9pMxUNP0ckSNStawBC5JGKnf7UqdTBZ1
FKbkK5Uu1O9c4MiBVNQdHS31nrrae3DsPHlLbPeieCm1TDyejQ+QDdPPUyiSFYIT/2jZVbcX3X0h
I9zwYsGvWxtxPF0CR9NPadgbpLYuzVMAfG5DsbV9M0X7vVusAZEbKGQ4UI3reAmr/b3faNULph0f
de7ew1f1VsZ2L9/5+49kvY2gr0KZkqsvUPlBx6US/Dx8tXddFYgYVcavp+5L05JO7Ub2G09z8hJ3
o7sy4hnqejCkT0tGobafMdl7Je0Ku270w5QhrFfrsJzsh4O7JCjTZKelCVJ9xUbAOdoF1qWcKh8b
9pHMpZY9PLTwzV1SYYfkoWVe8KA82Ubj2xfPYJhwm/JBSVPyMF4vIalCbRD+oBL31Egym8lm5WhA
W6UAEIu3XNNdbtd2V1Oav/doVKOGsCGGFm3Jjoq+UzKQQHgtmDKldn8IbICl8Pj36jQnefmRLctB
mc31GEVIomHcX0zxtlBX8g3Nvtl6Ft40vXnoDZGtG9r/R9XOc41qWsOlfK0jl5RCic+Jdc/9PBXL
yh9I4kv6mxoHCnBla7dZnBVbou/Iy1l6GjUNv7vPjSwZYr8ml1oInYJtKZXJgTnmj0lWnusitXYz
W5+1omj4QdkfEuF6a7uM6ssYzPWBz76+REYVbd3Y3qHyEQ+gbuEn1E6zw3CJJ46dm09F0uSbogLZ
IuCEGUgpkmYZ2vR520RDiCpcFr7bcrrc44R0WCA39D3GYeq1ecUT/12tSYeIkNCoH+ar+pyiHyiC
EYdPkc2ngfyXQoS5qwsh1j42lYszTp8zu15YQ3rzjnqe/yro3cVs7I5tiyWa7kK4qXHoHIiU684R
7rV1BFx8ncwEChVyd4zYD8mNDxCpKsofbY7wSHMAbsqzygy1wzgPYh/HsL3czP0e9emr1Q7wKm3z
cdRCOKYR2ebqxzUqPOHJbDhXmMnha8v94E8UtDQjN4kd+X/ity+PoHi/tbWwLmlJWkFnJcVVH6qR
nDAy55GYDtuFBJ47kXGY269snKzHip5yjrj+qORTVQAlRmv4jCPb+wZMODgguU3/owVkm7LF84+F
tGHpgjIF9Wqbqc/6Tf0AnKVql6Yi6CMmJbWPcAtRAlyXkZjfRRPp6ywV74FnBFtVzMZFBcbJa/Lz
pCXk5VKq6Y4IcqNTJXVhU0lO45AZ19Q30i/S4CPCGZCaiNZTaj3e50EUW+RgtEkE4oA5/dcLZOuP
gIcPd8qN72fTzpZVCSFfdF+Q4yjmfGt4aE/oKPVXmQhBvmJ3ViGbc9PzTUDH3RbDtDPnxV8HU9Se
vWSwPy6EbdDgIjmpYZWSlHG4Y1geVsbYE0PVxnje+hhPuCgihm6UBaYNFoXSS3fPcBjyYV6FeQOS
pIVjJ7lLpaGRH4wt9PbrKMz8vde4NVAj/y/EDbgiJODqvCDGTwmQMddPkk6pNuP1mJUH5HA4G+U1
tVXvpfRsjs1bZde0/RPT32LidAH248H3KPWxmEGD11YPycLdpVT8Ie4cIo9p5RAalL/UOZgp/r3U
I5YVkdNR/Y8BgsLT4Fkf1f4vpJc0hD71AT+LN45XLgeGBn8nibvHjgYHRlqr+jQ7y7JfwiLaFn3j
nQPG7r80fQb9s41qZlMK6VfqT5f+LA4qBiBOtWYfaq2xLUI7eFhabojSIq3DFoyu0jKGDEnfYNqn
SiaZSrQVjU0kT6PWQWqYiLUqWDcpmigkp/axpo73XLbpUxiWDstciv7CvSrwnFq14ETgNgSCtY4a
zYKGTSVbvQHYKwkSF7kJK0FHI02jSD9Tkdb39BGyfTb46jJmbArCQwWhHeD0warG4jnLZ+7VRhu+
gV9lVbyCDjQ83mEQsYdACKabgKlwTJ2kfcxDDQqA3mtbc4ZRBQz2zRn14qixL39QL609hXBJpupT
yK7xqGaU2p2xcpgGd1Ry0wttoDZstzf4Ru25dJ1vddS3N9GkMKWC2V5nyeRvs6EO9hamj3e0u8Sk
oQNDGmafA8uvTipp3M1nfyVybdz3kT49zWgbn6iGtvu62yrDXTsDqNF9e9o0lM4VX8/T5hIVmWO9
6D2SNivUijdU3sQh2SX2dLg9mBUKvC0bbcDJ0lljudf6Olq3NNYudmUCyUNjzA7mK7KU9Gol/Xi6
z+AY9xZi6MYcw3dkHtW8q+l2f7wvLyI0ORMMOaJH1242Z59tP3qOOvQwyVTZtAOo1bua+Ijz2D15
qWO92rl2UV9ojZ0EqWG0v/9LdzFqxdCMYZIenFrkqYUfdAUMgKZZHOqFJIwkhwHujcxf7HHa4/3H
NExCQQEFMN22NInBwuTNrpVT3TQM9kZYAWkicugKB5e51wcvL/0/daXZOx/R393AuiS5s3PlKQPw
gYKif51hpZwDFJx3p2xhRjIRt96WlKLWrLArFlte9amc9Qo5T/Cj7KdZrry5bvr52h1ynEC95Wy1
YBZUW7NDN9HJqOpu3qoVEJmi3dbsPPKDTqrPFtAj2jB1YSpirbTJQk3/vnQpeXtKWjvEEXPctJzV
h9h6xYe4JbOyndkX2m2FbVsWz0w0T+u0oTeDHeDzLxVwWHY7hy7BMwFMr+Pilo9qn1yk8atG2hHF
lXan/rRaohVVBNhOEk9Czzv8YkcY0WPQCvMChwoBPOGCO5atxa2PTmQY65+gd3jgUip/59Il2Da2
xiaiLucVH0H/qBaadxrRxJd+VMMOdu0OQkVanbKsCvawfBo00pJoEvszZTlYt6v7T0KZsYc8HrR7
AHX5yRtmBOs2NAmnGYyrAaxx3br9cxBRZlB369wZ/nU0aqzxyWuPHPmqnl6TQsI+15O1GvHUD+EW
IgEq6h+wjiXPudGPG28J9V0KdO6cuRQZLHASu6GpYEhQ49uIbBhpEY/ltmv98QIl3LoUzLLbajKw
d6a64MV8JWPK/1rOzmtJ5O8LUc/haQlDIpM8HSQgjT9ToPdnD5EeM2OILlkCjEhZt41pga40Mma0
xvTlL7hIxo0jmjvrQB31FA0OeV0/5IuHvmxOPpis8r5OWH2EmVNpSUjvaKGibnyjCfetnDQ9NX8O
bPK2d79CCPCyErq7iZQCpIIhs510r96Uua6fazv9qeoyhIaym6u8+Skdf/hWpX01I4/Bs2nEY9dt
BtmZSppQPj3wjYqqIRxB9v4KNmkrGmAXNcHdlbF83ww6Sq1Pn9XfJI2xKZIxZnMcZ1eExWqB4ouQ
h6np7HPJFhTVfPNae6V9cG2e8z4QH1sEfVZE6l2VDYfUcM174cG9jP7gXVhTTCd/1E8zaibiSLJd
mdlgZeKUtIxMI4qURlulfyAecXkX+tzRZRzfNLaTGDkmMF7j1GxnfqHRJ/29sSC61eNwb146UVme
zYZ4AphrFGPsknhXskhW1EL4KXiq1tQfmv0yIMW35MOpY1ZaLVFbnDoLeyhD6n+1pA37n+pYCquG
zUPgOIiDbGK5VFX+fwqtUYZ7D3qfdxpaG5vBzGAXI/z4ljvDC7Nye+oL6sJNJdo94ZbioIPceKmb
ahfhFcSv13evXjXaEL4/cvt1j1gsXyxKG3au3wK6L69ZgMNP1yaAaVZEAlLgbQOvHL/gei/qdPye
9G2A9RIZRN/L0K0sec0GO76qGwh2C/i/uP9aFhCq9WLpdoOVDDu15yEWBwiWj0rFIRheItzqlDqs
g25x1dAm2CiRV1NKG0Vhhjt1atcGqWyL/6purfsiDWtriWz5WisJNp29akfEEAkzcpHm9rZsaAPl
vJsEpoz8xqTN/NewIruZ5Y53P4rktUVMRC/yLA3T/xF2XktuI9kW/SJEwJtXelveqPSCkNQt+IRH
Avj6u5DUjFqaG+qH4YBgtaQiwcTJc/ZeOwLKhGl8p8gwbTB9J5mTwBTV16QqZYiSiHadiTm+kqJN
XwCawy5yjJoeQ4NzAC367W8EXrFS2Akx9PXGxzixGQZ/Z8dN+sXW67WftnPM7LFey6R2P/rMxDq3
GJQUn1o9WFqPICSkSoHFJuEQOd5tb25lzzeajG1aZ7SyyRYgbPdod1ECYqLtaJp4w2YcfXoiMS7C
Pbe5dGWxxu2qtkT6XHsZixHllLoPM1/InTh7tbSueG2wbMSw/XwOl/tnjMssiO+Gskvfx7Bj65vr
LLtLe4Fp8atFhs06JJ35vooIrelC/yMVQq6F47WPmjE3bM2ZdNVzCq+12RrdMHSrWQJzVw+lP+l7
vzQ/q2uDKMD+Og28oY3vgsD3wnsxJd4WE1vzL7MKtYX6ZYvl6BY0Do8LQ2ds8Xtj0HILPUk9S55Z
HMZShOc+nnyCcHfKrqcjoDhwU/gRUqLGDKV9yiCkXLxgCKgLDLIiSMrcjLWfPc/6BP0M7z9pD92P
o5JNWekLcW0cinA59wGDR7oiwiAFWWIxXoeJ1zx2tRmfEHsmK1jRzWMj/WJLup4GExpZG59BAY42
ezZrWzvQy4oeBwPNm7mgQ8fU+6BENZ4LCsNj1LaEkL3+Swf115nOIn+xHY+mhW4HDr3U36fmZmRo
pqOLfG8RpIba/fM8BPEqSBt5R74QvLRcp4gPgrl80ErCp+3Rrq42CNNz3UlrV5Rj/dwGo76aXaAq
FrKoDe2tiIm7Lh50QGeZHURXswwwe7aJWe5DFbqjjVH7I+BaE/Wu0unOwGVNLp1PWWhTYWxUA6Dz
0J0BDkVLk1bWO27NcxJ8/Pk9wAL4237cd03D9Rnn8H9MAH+XZDaBNxEBE7hHjetmDV+sXmxLNOe1
mr6VLmia0fiKL85CMALMhJZszOdbDByjkezONK6xVS0B3vm7Cp+zDEwlrVum2yTK2zvP0tutR2TI
1kl1NNFMolcQCsOvM+uGSnMudSZ2LNlLp8nHoHRVS6F60HXZ7ODrvkU44lbeGMhvBYEVC8gcMdDI
/YEG3piX4VEF3A3dwW+g9WP6C+7VmSgY8VjIsl8NlfdQR/OdXNxEaBfEKqlEdO/5lXUo8dMBZMXN
aIYSMNnSDLxJKQHGXZalKJ2C/BNRjdOCUPlxVPnOzkAc9GBQK4Fq7toToYv5PSsOC0dwHwIuvrey
0b63TcBv+CLSfn4tgq6DtF/Uj2Q+vE3uyGa4rA2KhAg/ZOsFxaojoHffN6PHjCf3r2XTTlv8hFyR
bdFU94MowotI0luFmPnTvEJenCCLdC9hOdDg7GnveAWuAvLMdXe8WT/B4QV38zC9KSNoEefH0JPt
JqPN9jaX7VkZwkbNxYFQ4eZNANjt7BlSC8KFi2vm2QWWE6Bj9dzpaqIJFusAYer1nVZOxU6Yfn0/
BS9TDb5Gp0bZqkTgOGi/YuGMH11dSx6iDs0Oo1r83knC6jwYTO7qbrhUJrNTlLHYoXM7eiqdlHjZ
2AOpTW/3kIT9Nlto7NCwv2sjzUwPWTPgwnAd4hklMUpv30N4bbPsCJRqNbkJAmdmtj5WT45N8q8W
Nl9s3zBJK8qNe2uOviVzcdW7YLiMkZCX3KjHY2hGB32W8lKkOSkceWXzqH6mJ/LesaCaJjgrpqR8
9RpbnpKMizi0EYHe7qN//nY65v9UQ44Dt8VycEOi5TKC5fV/VEM1vKOOXWZ9LmJWl9mU3VkrDLM4
69ITK68xmkdyxwmdLVndYVh3vSu4IxnGKyEbW9l8862a0RtNosA0NrfJMVLJhy5qXYZVRNPfZPID
KCeYLuOFMa352pfD9Oqf1MgmiqM3x6Z+jSlOt3lllpce0tUliKZ4F4fQjPUeRUmwbc2mfEx0F0e9
CpC6bYlL+FFH1S2xZ1FfsDFu6aP4G/rDMU0gR39nCrUiesX9MNty2kdd+gZSawQWkQGiaftHt8wI
4I3hybdtdldXhMhOvl5v1BimLndjPPToJ4FTM2SrYe134TZrEf8k2DKuVZZA/GhtKPa2FRxM5rFn
cxynmxDQ0MJr6paoMX0m/BCe5VH1+r1aNgfCWL46iz1ZhTyo87k7fL9t2bl1/ybGD0ORHW5zXEtm
NCL9LtqwYws+J4uQbGE5LlaQeCdCQM4/RSL49R5bm8ZuOXXuhbSGAahepT+oo3Q5KsPqUx1p8THV
26PS36nUhcBzGOmR3EwxaKyZVBrbkQF/vLVN57vdQDItpEO25c/QDOSgjHvV9HaujGlzax/VNWSU
JCO+km4x5b3OC+Egb8ywTEdMPE7huFEKkcYG29xbCd2qEqieggtU7sTvyWTrxledw4wmzqIvkyCU
DyB2QbuRl7KkIxjV2pdka3kRHwgB9eOltvh3Tro7XFOAv+bSvC3SzFnlefzZD5Nx59U2fNm0+O4x
Mtzfdt6NyP0VK4e7kyO3TK+o4IP7/UtihdPlhgMNSdhZ3Xb3Y9O5K6VMrxPH2ZZBjEpN5GgxzeHw
8wNOIod0h9Ac1vkymXDZhNwRiVhfBd80dcpAF7gO/M7dqD8N7aYEfBs4G6MBWWpUJovpFNrHAULE
KS7MH0ctYsRda1sbVQQxveILkeodFmpKJFmhXw0K+6h4N4Pbj2g+4g+YNBek9f1DI2l9+zNuBvU+
qKdkOeznKSJ+vUTr5XRg/SwJGGmCZFIP8sUbGmq1aDrE2PhZdoX+MdCSOGC93+aWH8EkH6qnJn/H
TPecLPuUoYrhYJIn/ty2a/gy4Qk6dfsw6BLmSMJ48KZ+IOH2L8yC41UZNojN0i5OO6zFXyoywB5o
EXZ+ndzcqiTn8k+Mszd/NN+ytt1lmte99mAUSTkYI9dnEE9WHSQqQg+K4ZOfy/HO9+jHspvWjxUZ
jrhGWaBGGKAKbKcu17SMzX1QDyDj1Jg6cFxGTtIghnqxrmUFtPMkbYlL92BHkivrjbWIN5LU3ouS
N6qHBR1e4AFcYSw37vl1sl3epOHGmQvr0gc24l3qBrUAVuT1/kiWC+GVQXyAHH6z6yw2HmnCH6lL
89EhvHQpHuuDx+W+S6fBPxdh1V30xLO3leVoT9KDow/TsnnR0iVoT7YS9mHYrDu2LpvYJUv8BgBZ
nna1Y7B56TeKZRDiv2C4ZJ8DfG+7sJEGeSoL2ZboI/T8zXRRnV6ncu5iDVJVYw4LrhA73LqwWnxH
fU9RzwJ5zeJk3CR1HF8A9ZsPBgjdlVcZ8deBNCoSz8G1o7HFofJZHWhl+Fnog/VoUNXekmZdVKRz
nY4nSeOMtzBPSYhLUmYbS+szEXg2hI4zxx4wBOcMkV7nEsHiAhQxILClNQckUeTq4L8vyXzl5O0L
voX+pZbkOsWtbI+wqKL30mD4xq9CByjNT3QnwFTAgtqqoZEYajY2watV0vZVm3SkL+4Z4HdjP3Sa
f52WnUm8oAS4L1YbaY/pRl0rBFnB/kv9y+K0SeNa30ReO10sev93lCXkd0GcHEgg2Eulp5DGXdVK
q/6a+hCR1QixSqXzkJc7zAD2Si/cYq/GmoymYgIAB9Y2zFzjnnfz6TZD7acl9c6xnOc+B03ShO0P
xBORQcnKrdtw78wBogEIF2QW/2dcZcMTAtcGpzM390tgwloFfKhlVgV/9JlVbf1mfIXKjlQy/ZES
QHylf/CxbfzjXOq1+fXmedEG8cZXcV4PSGK3+vJGqXerqEKq9J+vqFYWDVzzHJXFdSFn7EUvgh9H
if4wp5F7sh2iSzBCRNeShOUcBUrLbvw5ojGwtqMgPd1s+6Alb097JxCbfAZuaYxFf18Pb8HsjA8h
LtoHdWTRnFu5sqYlWbav8TDYTzM3ZAw/G6RDZKfPTiN33TgOzHCihOdkL4aARu/Uz2Z5LneNa7Jj
ISJBKXJcHygT+6Hn1p2H88/zMS3Tn+drLCUbvp1kmQO9clPiCUOtRly7CITs5WkwZdliBoAYoxNz
3MlH4rX4nIl0+Zz+rf4qs7DEHm4VMcaFWM7mlaGtu0GzLnkS6FSzzYJY/bfdv6H/yhBYtrUI0tGC
0z3DIuL+Llnz4LFPso/rfWzLiUVjdJ5Hi0mgjbxKze3SJgS0IQzuyOq+XHe6vgqlOdGGZYbdTxPs
GH+WOxMWbq0qI9235cFx5x/5NG2z+DjYTq5GyNCbOYm7p7IUM5pvjublnDKDi24qziitvDsJcrK2
BvFg+WVzX+fBtFW3L6v+5rTxJ2Xo0OzwGs7EpmRJGN0aCsBI7A3NLX39U7kKmYdY9a4e13qpiWUn
Wn1YllPt26pHChiBC1AkAMCnrI9wsh/piN/dvsIOqaYYedKYcVhw9d3MXs0dkrZ5DKZd5aGWEcvD
JK4iM7+kdU390Vb0tGu6yAr2OyY9coBFwV307I3Bv0Q7HZ/l1jFgsNx0r+a0ud0wLRiYaycEt2Kl
ggoPyj7tZXNDe9xGAR6uZx/t9SooPARMhD+sKXONO4KiNjTVnlOGZS8R4K9NjQb/Lkwb7zQXS4Sr
jfPCnMtkowwJyppAVmax/fP2w7B+lZipS8nmbusaJpJXDxfJr9uP1ISVKmGpg7aK+x0Lb7RjV8o7
OEzVk3pgSPNdg+S6FmznVh3THs0PqUoi0d/yYREeWY8zmRFRFJ+iM8qP7K5aSIIDnZStQk2hjQKA
0nVf5jqu7rK8Z+ia1RflWcQbm3Pf6upDV1H03W7mxBoNu1GSMmt7CBh7f5w+9QQ5/lBlN5ZYGwuq
LRSGeFBHZjmKte0nNl3N5FLWA6G1MrI+1FE69dZHXINJHJvhoirC0ZhIM2uST6oLEAedfa1b/2gK
2dw200VXJZTWNIOVcnMe43AHDPWTun9ndZtsXQnAfzllSLoDgrbnTpWNymIZGe6D7+VUA2Yk7gD5
JRvGBvpWsYItGM6XMbT9VYj/dY3gZnhprE7chV79op6pBx3qtFaPz1GORE0URoj9kAadWFp1QvY1
BfzCobcIuIbRNCwpUQE2xdDb0JXP3utypA3S+ycypMPtnIz3Qe/5n1AyFptyGsv7yQe1MJgsndzd
viZoMK5AKXSMaRwJE4acLA8JMGRoblgT/Fh/0WfLf/DIhnyemnaH5qHgJoK0z5plckmsbGHUJtV7
KHRjl0aYPdRTtjUHBC1XDGfe15ZxW1qX2eXP17Lz66W8zBU8TNkOWRUoMnRfCbz/sZPm145C2Gva
KeAfupXZ+NhSGH9bDqzQvB04aVO82331xbd7UpyM4S43zfnYR9T9NDCwotJuUNzLmtnQMY27cW05
gOBspChqPzpVwGd6N/j7NhZmkLW9tT4j1NtTUCasbdUaU13zrPrTGsgc0LnNc+MxagV0T8RSNb1J
qoavzX8OMm14ozqhHkmBQqh2crR0qFosdDktnIs6pR7UBKvmPDf+9gLBMPqXNQEazW8Nw8DgzaRt
CuUKEQ/Hv64J9O8gPADGOXNv3Kn1Lo1a5M4pBMWFUuMwdObbni/zqt6pSCUK52Q3Wo1BUFZgElhG
KCszvCn2xK5JGPI0WLYeYwid1ybRQFn44SMXTPgoZgDCPrtiwLqcUw8Rbnea2uWpAZUD7s+1zlTv
zramG8vAp7m46UgrvqvuVfHuTenLvDyrQI8wG/ECJCPp0sQyU/8UmsWqQKR78TsruaC/VnmVSv0T
FtXHTTqTVY7+WEzgfV3hOY9DYPSHpAKjInKmJeWUnouoqO/mEW0y/qGMwNeO14Yd18500hwmpOrB
jSd7lSYpX+jllkxo38bQnZieN8+QkaUbb4nBE0cF2wQzso16j9IZ7TkFc37M51pflzW8H1+vviDQ
F09dB3mZxZHaF5iy6OjGevyjOldbZzHxnTAxqTjUrSczo02jjpZXrcL76pdx82k5ffuB5Udtu+Vu
m1r1fVWatDaL/kvjtc1a5KJ8dNJQ23udPNqYXh/qoVmrd3gIC7EqcVQTI1zcpeQ+/rUczHGa7zXd
FYwPSz5n4O97NX7Q+vLed6s1Ybg+4J1FAK5N/dYV382T1vDupJMzrBObhkDSMiKt6Ok2FYQTx+7X
oe9hesmsszOTeTQAeY3x2jpRXNAF3Bipdbb1+W9A2i0e9+z7OMZHT2rfBBOGdU76M3a2z3Nfiy2a
e58gl2AbEaqUV8WXOSFUw8Hka+JXKxsTngCe0hqAXBIfhLOE2GnfIgOTppDUf4Ub/9Wn3aqqWdOM
YQpOfHU1pnzcBK1kl9QWXtSRP7EKGN2ayR4ErollxG62dpPx2+vRdgj7vUdRhvvO7TGS6ydMqPja
xyLbeEQ/dbvKRVZU1vmr7ILnBDX1gcZblhDQ6bTpmcnFsKif0bx61Y54DMuo95033FVRtJuKxFmS
4JptJl9Tnb1T1jfiQlgS1wFyhNQ3EeVgcrZZgaDHTZc8iFBAM2h5QnCEw7JA4jFPYAKrp5Cu7E7O
7aWtGdmMUWkeHYdw1ia4eI0VwJdJbWZwYBJ9aJ99JsYTPr0Xl9HDCgLdsLEle4yEjUnUD1s3FeOG
fO+VUTC57GV5rNr2U81AnLV1vlTkz1UZOs3a/mu2UbrO+mfbeAAmn63MZIVqRlwKr4WTO8n9hBWD
jQhXetrT+w8D6qsFzejNz3mQVsz7tIMYDBsgwETiQgRGAKdu/zKXzmkSNeNa17waQvurMYwHlz9n
Gnr/Xg/7a164ZzgT8PYy91IPfJ87tA8rqQneP4jFXd+dAy3BHdykyEisfk8z1lkFjX9gGEl3Ygyy
tT9SyTFIgRXbsjOCrSsxuwTFYyu+69CJQwu662B+sE93t2MD9yYWL4EtbBIFrPZgB3rxYnWLSK6P
L77evKviQZURirKwWDysRjsYVe/tLD8339psukM0+C1ppgAlnp7vKn/W90ySh+dUyJNMEItZfdZt
DboWd0gVU4gwzNG9oXudjKB7jMOyeuxk9xYIeZcbY3T6WXrP9Vye27lbZzqOQBrzxQqT5rCnRNDK
4k4Mhdh0c7G07FdLoTFanwvLWZkMjIAwbzw4L0a7IS5tg7lxPdjzKuQjG3m7iqnmmw+OnP9NwzO6
nlUsmcNP/VPpBXchhtzQfUt7+kGMO4ooR2sBgld/SJLPFY1dyPzHtLu0hKbG1d+2dZHEpNviXncP
rX+IIB6BtGMwtxtHgPWYSiKSpt29F1214Bk8VJ58kj2sDtr9tj7iv7kG+dbP2m2AbjD1uPJOE23o
5mSwWyD5ZW3oGi6kN1ysTEz1dzjsXwULz72fPSn+f98LY12DP0OroD0F5Bucwx55YwiN3HeitZa6
+dkQC6UWZEJ+0kefrgpl6lmMDJmlXfwdsUGmUW7H9waUCmF8tiRw7KpdyZTZDZOqFfjGaa3FIsI1
lEGxjTrStnBn4qBfx34BWgrU/SkbPnwHNHnvhy9NGxZbJHDvk6EDFi3pneTD6yCz+pr3GsGJvnfm
26cfk1iHnrIovqe55CahW8YGUNUBw2J67gk312eWkalq8+PoEkMq6p5Aq5ErPU52UdyUV3ey76Em
hY+QLld99q3cBxPIrqAzvnj21G0RToyrHJn6rieafWqOIAHsI0jvL1nw3oWlTths943uBkjQIQ8e
VGldx8O+87kPZ8NagiM422ZbHfxKr2FmjwfXzeKLHnqflPYOkSlEZr8w1/QqXYDugzjMGCrvaqJf
ttj2xVNRVgQlza2OztII1m4fBfjIYdKWjrTIgGuwyJSedWel+UQTN1/SGjmnXgUkXW4wQTjZVVrp
y6jJixZQGAWuqO886n/EXDRStnm77DuSVr6TmIaisDb2ar97+09pWPYHw6gDn2h67gwlCQtTE22D
NogJPSB4aFZth2pq0Dia4bLngbtceRec7NPahF29pYrSydemGacsB12rTbug8PGGLghvPjILTXnU
3k+9EWFadeZds+xgNTbupNKnwKEVrsUlOD0mZGzv0PxkQ9fd9jo4KtDGLE/LrKXZSkDaVrWrgTou
UdPmqjWFu70JvP5cthvG4mL6RcxgAC/RddcJmFLjw/1NL25SBWN0a/Nz56BiUY1nf2nBZ0v3vYw8
hvFqX65qd7yWh5bl/q3p9A9QvDHv3TTvJCkmVxnITW6zDA56xxTa0w7gdGpuoGR59kqRKeP0w2md
TZ8ubbGKubbS8FjlX0b8pIqXWErMAvQNz4z9gzPR3NkqKQhjpjMePhdmmu2rykT53AZIvLL+dAMS
QT2YDpGtvXQjXyK6f19ip0JJRQLsi5Xq887TUrp9ZIqxLvnxumqR8an9BJfyRFcy+CZnnPYo9ubn
UTcS9Bjc4WSxsZy6ftfQgaxk4WXXuMdtCU8jrmvvLk+GFtd7uVEt/rxO03U2+Lw/g3jMRk9n7Nq7
G7mUnzK0fDZpoF3G/W3QQIsELurMQE4IsA0BfeNFa9zk9RdN9sVNrFNxV9kFXjijSo/rtcuk5dpH
uI7HwW8fwzrpz1PCgFQZxfvmWnnkcuQ6hRTj9iX4DytRfFHUUx/s273Xv3qj1dJ8XTCsVh51VyZ5
4n6ckrMaP/m4Mp4KZzh2M6jAqW4LEnlG+ynPSzrsEf/Rv1x+Sv7wy+XnBq6++Os8zHaO4/+220kx
d0926eTnqO3rV93R0EgYWfSmjkq71m7n1BHRwDR04i+qDY5AmSFE49u3rrhcnhZg41docS43VSF8
vBSVveSuh7lwrzZw4Nvae0wAAOSs5FkJulVjX8UP0/gK93nhA4UdZiTkPs3zcJoJHw3o4LG9HLc/
jSEAlQy/xwvEFj+mq7sj3655bSb/W+SR412ib4wT4wNKg4v3wIvvwjaengwoEOo8phqxTYekR2Qe
+K/Igdi6BvupHcfnIWvqR2IhnurF7zShzj/2ifGIP3rAd0CKcmI31spqk/Gq+vRShRbfps9W8mLP
1SGapXZWzZVRSgY1qVYfGGnfNZjhL5rU+jfRPLso2N8b3XQvSUmxDwhz9wMLr0LupO80ezcz2CDV
6d1POtWUIzg36jbbFKaxxlSCVkwvwnFnZMRVd764TXQHMaCG5Hu1CtqqXoV1AF9BT/zdJPphp6xc
dmTB4SYfT9Rxc1A+rVbYzePgT+/ObIv1bZia695nz+vLh9IfKZIFwmcaZ8nXJE0oo0XyrCXdg6VB
aqcOM9el1cZfdWgdpZVY75VT1vuhcT/LJIBmgEJsyXTpU72/3rDZY8I3V58Gg0nO0MEH5j5nhh7D
bLgj97ZL6uPtTvLna9/6H6fOss23mAmzyUdHppw8/+iY+Oy0NR3n5Lkr/PHbXJFsRguJyBaO7Bjg
g+lKsabH+uYbfvYqlmQjd5btoWkIhbp92rI0nEtl6xuEnAxkoXhvqrb7cXQ7t7wq1Llffy5K2AMR
TQZPQhCcpLxUaVVll6wd7v/8q9r/09NACQY5Q4dESGsIJtKvPY1YH7A7Wv5w1n3POxbexFhuyccr
Wj3gfgdGISky0Nj29Ak8ya4C1fqCmkle9HLUEHD7R+hxKepg0kSTZfiS1d586mX/zMj5x6kkKh/4
3vNl5PZynWwaHxgopk9wIyV4MURyQrMeQgOEWYuF7YIdRF5qmVXbqWn09yH0Hnxa0xI7xidmE9Dz
M/F9IoJSuCJ5+fMb4vzKvlgaPGhRoMlg0XRQEv6+7KHRhdI32eO5ogqhGm7QaCyz+dAbj1ANtfcm
8D+3o/ysegAI1w5Zlz9NRto+pk5jnLwq+K7UKZZwkuM4NDulhfu5k1BHhUgxSRldsp1cz623zgBW
yJrwvzeyLQ7hMg3SlmmQbw76vpsDb6XOAd2az43QSROpK/OV63KwXtXhIRINI8ag5LayiLnVmhr1
0zFpE+usFtewmgbACcl8Qh1xcRddhj63zyCS0/fCGyWqtfb7n99O//95O6Fcmq5BAaOb+u8jmTBs
NCvGaXYaEuyla7vTw41FBOFWZDhntWXloXnxKUHR/TCz2dzcWrcIpfPDpEl/06KN34V+Xi1oAe0+
JhA3hob4zCa4ehY9Od+++64BwSNmMjuVTUPz2CBDdAM0JNio8Xwo5hOOWHGNtL4/tZ7Zsfdnrebn
w3nU3zOBRa03x5PSJTSD42ySj0rTYBVUwfgpidunMRHhI62HvwYatDtuB85eCsJNAHGSmrocNcuR
KskdUgCAAuKXjReCODYKPl/bIwAqZNuXz6LZhkbwFmAqufR63j2hTY/uAB2c6yGMrnJE9eFZBh2O
lEwpT3Tu1qh10kmWp9TvE+2bNgIczNTdC/0JJ0Oy0RfyUYR2/3l5pvAKfCTRXRsF1KcW1hSFHRe9
4Z9vi+ufP2jDWuqBX+oFj2EJYFMDTgcN0t/L1XGCZ6+ZfXzmh8ojC+H8NHSgbL0s2BEL0O58ItkX
RxiktFcdx/i7nQD3EMP03sruW1VOF+b14Z3qEZKlUWyD3BA7zed+P0ljXqvOb23q8aZYxro3A4Jt
BEdthhOu+oOuY9yzPhcv6FDKs0c+T6WHz2ReR7fQelXyhk3u/wgb6Dq0qQGdgZ05MNL6KUQHN/Jj
7Az7Ars+ss21cvmgD1xhnW8uTby0tRYZWu+b0aqbW+6jcwZws/pCnkV+aphVn8PZDs92ZB6nvLUP
9WgbPwRXupDJo/JkJyTrWqEk7HJ0vnY4nraJ34U0ujRIw4mFhhHK5E59+6lxH3rXHi9jEv6V61CW
FVOS4d/0CCv6RpQsDfd0uwWB6mxPqmXCwEw7zxazTsey5YZo5QhRiqFtRX5C7UeacVmQKl6Lu7Ij
INqLg/jsmPi4k8oK38uKm90y22p0D6iwOTfgkGb04p4QJzKcCHhZLmP1AOaXfYLjngWELVFb1V4r
rb3RRdtW6NVjlkx3GHu0t7kIprNLPN86NknXMzQ93Ud9gCOh6+OnNKi+lPNIjJo1fe5IY9p0DBCm
ItTfuljsEomD/XYVa0TLb9WVIRofJOwyEo1EZYMitt/V9nEmgvVfqMfu76uaHXiWyW7TtQzXY9C5
jFz+USC4oQOp3A3GBVzK92/pJ1XoWleEaot93zXODnW7XGd58oyPpX4wy9p5c+VBZC2aQqczH0mq
PYvBct5KWZg0J33ASstT0yzYMBUzk8YqO5Zt0L/LJRPYiezvxDreWYPmfniTJ9dprlOOdeSxo1OH
XhcSsv6zxGO42q3tr1MNONUtzIcmSa3X/z5TJcV/n411+zFEUfdQpGAsXG66W5V9QP5CTcxU8T2y
CnkGPzruwKW5F5NtFUymuCB5CFlNFDQFE1KGnQ7GozVOLpe8bdKbTOJgvyJwItJ5mv5tqvXrrB+2
HyWaz116Mcow4VK75398BKEUbj8UxIMTzvK3kvKrB1h78VUdTdA3megcEoHj5sBtMgoNiHaZPjwN
OV0xqRXpX5jFNjUTxM+T5yOl6EBwiCHBVg4LahMZXDlzibCfbFYcDqMzNRcI5tFZzvWKfkd7yQS7
TNeM+63q0dhZ+DZZg3fXLmJSbArIi12iO8qA8BpJ3YPJlApycuOVTySSZHzppjgL6sx4qpcH0xzQ
wKe2vovY48AHTt46ZmaPNA31p66pU26KU7Nuhez+5Zrmwv1tAXd0nZrXY9htWvB1/N8u6p52qVtE
NdjX8l74JhnIcbj2JkecbpKZqS21PWrwemNpUXts+6p6t4LwI/ZH674kRfet8DeTXxRrdGLIggPU
74oOVujRPuzy9m3AAHX8eT7utN3UN8e4cfXnwWe4EJnck5NByI00x/zYOs8TENfnfknLszJ8Solw
5CU2veElk2g16qKo9y6BByuXxeua5AVCK3RIDzjr/Su/BAlLgwwP0OkwO6Nf2Tcoeln8Xec5Zc/+
APdxx8dfrrWugTO2xPANNRKqrDXv1d+qwWhbI4U3j7enLjs2xkPnkViuJ2/mhl4uOIPGpvPglGcJ
aHwTLleGUfvN7YFpd3sparjFadcFD6AZfII8g+ZprMZLUENG9ifmhp3txQjjlpY3M+sNPkWCPRdZ
GT3XYVMTZb+iEzesEJM5ALXDbO0qlPloZsnFckjaahFVFhGchBEK2KzQvvQKq8QMr3kSfhvswXxd
2olhP7bHovW+qWtWvf7fZ2lu+zT1Q2vfupF5P7lQA/sqmT4jvDNX0piS+1aa5r3TBNSSAWqhCJ7R
SrYi28tJeq8aTdAgrowPl9iDnd3oGD4jT/8YQSYPPTRUBBT3kujNsxt1eC3yoPoIwlpfxa1Z300k
kBwyH7A9aNsHK3HqD2fIkSjqTXpQP5sYNkyRKXpqUpwbXTmdwmIGfr6EeY5FDuSjKl59p3hqZ4ZE
tVVkH618U4VHGaBAC0eZHbRZV6cLm5SbQIdj4C5miNr2KhxKybI1gTWt55Z+l1pW/QKVYV+Y1fD+
56LJ+/0+4pBiCVfNNEzISNCKl0XuH4tYX3VaM4wpUUgCZXjTsNFdfo/WnqKdLcE2YYew32t46OqL
JFLnx3mRRYs0zBn27jJqogKxjkrChBDPvKRW/H5LNlOv9nbS4HZrTwsL4BNl2l6VMnzFQM7k5AJi
syBilI33qrGm5Ftb6rTkuOGMoX4p7b7+XPcRZpOaqyInFHuTOOmVd2i4NaYdmV+tX56NYSROt6BJ
JJFk2SBHYU4iSqLQOSKRoHxKRvSuQmrlU7QcJV1frfPAG2+86Xkmkyg1JygEC2slYdJ1sDOtgvZm
AXDI64duZns5CuOkFCHqocDmFqKgfRwW3QixB+ydcfYR44oa8c+fHK6y3z87FGaWA4zVhR0FOkEx
aP/x2bXdOMHu1qJj66IMN8Y6eCFQx9/1DfAzLp3gJfHa4NgYmBbVq8hxpmtUhF/Ui0iO3Me6z27/
pfqBlk7TPMXFzjH6cKNOzQCIp9q1iDnjD/Rgpa9cuw1O6kW2F3KTOT5hAsurP/929WpHlsfRJgZg
3fssJbPsg3VcZf/H1Xktx41kW/SLEAFvXmHKkyx6Ui8IipJgEh4J+/V3odR3emImehjFElvNqgIy
T56z99rTU+Ecllmrnm9fOltg0ldKZ3f7Np91/D9JcyjUtP77E/rgiqABofz338JpuV5EF3/8+3dM
7Kewn5FrE5dVPzvJlJ869AH+7UdmIvo6jCr3zmA/Z3oLMHwDxZlK2R1bFTsdtkviPYfGfNbs1Q7d
KTOjsVS0AwFsznlKK/1gbI+QsGgHIPTuWSUvjJjA/GhLjYBKzirFFSmNvU8HSwtuvMp0QJ08xm5z
0DqVM2Kr6kdclwjNUP+UGCY6/QhCrH9sNe9xhHByHDYFOsE0qm/TdtpN27cxFuGRbe/DnL4sJ56+
MHjiDcf/EBDisJzq1nkjNqY/Yy/oH2+0sV7vT6X6kGyVq84t46u9i4UEI2hrc+2X9qq949Fh4ljH
v8koCoexXn5mRFpz+UPgrePUoPjfynSjQIHQVWMdEY9MQF7j1fsbS6SUPel8sRZfFk+PbrfqWnin
genWD3UcKuycsXhK1NEjDdhRdgWZ3tHontCY5+6+Q5UCfjO1Q9Pp3yp7ojsFqUFJqvi/HykjzZn/
ee6/fq4HetnX8gW4ByiDkh+dKhn8TWyw7ezc23Qhb32jgpSUAAEprLnW8u77mwuDwYAVdTMZTDch
JsmnXMp1BaZE0J+FeTk8rlM63hXr1P5FMesNxnR8ux81QVrhrdkqC9pP6sSHWi3t8W+URz0oDJet
Mmg0q73UBlMCI0EpxklcVZKvPK1fEFVkuyHHFoQvQD7d8oOR2Xzw/sbn21PmCiI91Y69izn41uiZ
kkUhU7aVfykpFVvssWqYB+dL96sWmtQfaFFbW0I355Eksx7+fZQ0mYOoXR1P6sh+bg0KkW6A0U+t
w8Fqoxih6GGlhSUDDsZoAGT8/3MO6Tx9qX71Y29Q5zveZwvWw1JxWuaed5TJjJxw+5InDqDTAXqB
Wy/nLluW8+3Rv1/Ujg6W4sq/P/Hv83bADaJcQA/ooeyt/i9+81ZCe9JRwxGFc+hai3MvvSa0/oOq
SMcU2fiKzqWbq+YdVSH0EsZqzYOs629R2vW7N+TpMd14YC2d6YAjJNl6nFv3Vuv2/pwv7afrMNCu
TfIZ1t6V70Kv/j7f1LjTIZSQuslbRigErUsk8ts3xfyeWElxjzjtSl1O302Zl32dUXj+exsaY7L+
fU4gDDkoBMuDdkWRNKGN9Y0J58/tDp/b7nP0So7auUYvqW7o+vSZXbw5Xva4ak3x2XgmsjXP2lkd
t+O6cV0GsnKvQyrd+26d/b/fbU81S423wUu+/9KXlLipduB5TbyNt5AkC2IclGLtSals0t+X7KdY
ZAF1ICcPxcwSvG5FEen6RlPaYmlyZT20Yzucb9MGcyREEaXgC+jp/qrF8TuZuMO9xXPhUKK/L0T7
2eSy2xs5eJRxe3sbHW0NvcaXuVebO6EwOcuxqTU2UR5K95KSgPj019EhJl4JRjhuG/XYbybxOs3+
uQ1ud0Ax2+/wUUJGQtTAVspGIaDwOdTLp5sq2DKVnawb564q+2ZHeEAaChMoxO2lLCg7qLFPXlqu
P2D6kHhsgRC1NK86TIU9+TZqs91NRpeYzUAbsHU4Khh7Ubbjn+1BmmFB2x4o6T8Pbn+UTkqo02tD
+WGOhBzdaCdoE0hZH4RzLEbw2XFXoj4abeKSbphsuB6srvqY4Bx0ZAiLbMLnoxjveZk+DF3qPoIV
jTlvZSfMHpFsbff+Zp5ZRNmcSBpMcHg4KDCgsnRGUvirg3/gxl/xWoT4fy8oM6uvCSLs58qrHHLE
WxbzrZiBeJaQtnzoWtIDK2OejoNOZU/Er+3SMPZOkwrcurOumkPr/e/6OMIZ9LVWARXF/e1rBstP
3uXZM5tlf4lX+elpOrfY7U+pOpXIKG2z/YlFlSnotsrZdL2IssPn9m9eejxsh9DcEOHszF/Nf6zD
jS70s122l5uR+N/nvQlZRoGdlNGSjnyCd0wl0GRHzdLtb9+S75ejbCmse5kwGPdSPObDGt3OiiKZ
zfsah6s/bEdHUdds55Www9uflli9Aphve6u2xP722maQptd5TaN4Ttadt0psZfrAkdlK6t9OH7Uo
tH9PK0EWrWb3r1VlfBR5Z2wd7+B2RdpYyo8jAAn/Bsy1740BUcbtcSVx/s+ew15jpZOAgzd1Ud0p
VOAQ2tRh+IVRLj3e5IW2x54CGyE+5wj+QI0IkEH8AxoiK+eBX28mXJ0ECQNPAM4PLJxdLPeWlWXR
jbU1bN+2uZdG6VgoD/noPtx+4vbUzVrhFMY//4KdDeulv+U13fLPyFhWfCtuu3uAvOthAY5xqzPk
MkNGn2wZ3dbAtlRTWo6cBRJFX1/KWqXoEs1d59GG3OmGrh5upUOrG91dEl8x9xCwiBIdXS5jkGPj
yeYSM5sJi5p86AJXpuk2foUzPSggh7IOtzAcMOe8Ss6IqBzXilBEI3kotcR7FqI5womFBed21kWp
qLy1RvlhCRGHLVKmU9u0Shf91QbTB3/v6+5oalP7eOMYbd8Z82ZtNFrr2Fl1fme7YE0taXVhwzg8
IhOHMzISVEzxmC+aKrejMS+0o5vO9jPqzY/b3HG0KPpR5TjXRMPSuo2UhGwLFGaq996i9L6d1p26
vG4jsXsn7v50vd3uYFp0x6Eum5fZTWi5ZNnPZuFwPzTdcJ1nsgLp3DR7WUIGRap2f7Oh3gypsuoA
NGDl8RurP97++gmLZ+Lk6s+2Tjl/U/JeR8d7T5eSQIpUV4lwwIgvclC9VW9O59hLHVisNVt9Zgrf
JoX5l5oUQe8kfeKXo3mq6eR+xcPikF7X6s/EE5uRUOTMzHlVsHSy2mk3Ba8KyTqcZr0gzUTXgzQz
7S9nmAJnG/bcnkdBnJ6YcztszLbcmQJxv+eVNogbRDTgKSjr5pfbS7t9udFJMyQRo9JqZ2JuUC2L
VblkBYhJR82Nx4VMBKrnWPAuL1fCMgdCW9069qVMoUfP7WtlwynwzbJfT0IBFFbjPXwa+xljqNTy
J5f+7t+OtblGt6I8FXn9oJLWdtuyySGWezOFwPO3KDcz7WjcxEdLyqVH+mYclJkkyPIWG+dm6De2
2DjbIC1ukcjG6oUAEmXWWESU4Wgp0npWOklXxRD5nl0UGfLSKOe00Q9xJ9EAk1kFZj+yMbD+6Jk7
BRDZYrbajCHVsEQz6RZnbjZ5JG3pn0doWiqWbbver17z83ZZVx7o4TaefULW8VgTSvDQOcr6MAMZ
hck3oNpoOFXc5YlMnpGDhVbWKPe1yseXCLJUGKo3D//zCBhfUNpYHjYP1tnGeu3XGCstlIHeZtvX
NY76WJA76FJ3jZk/EHv+drvgVD21d8MEyFnoo/daJ3FY6zD5kmz6sz2ogTH9SQTCF/53nEBPRq21
aAgM+yK8vR6yT+5dvTADLR2Gozn08klaLdikzTJrN1tyEJigLRaynhGuqfM3vOKm0fJf2QJULYaN
fdU7q2A1gDNKIKv7ymz6re+o7OlwkkDu5BDbRlVb8e5ihtzQmGytKZzdCeEhfrpD1ZUVdhS39Y22
JN2NgUKWy3++rJOx3OetvF9FXp1uzyf/+cNF79VTpX110tzfTOhmY8gLEFJw2El7f+uJGHLmDK4b
09MgiLXpCMo7ie2YOPSL2Ju1MwS3QoBp9l1ChHCQ1B2e3i027PZFdVYBrGjIQ4jyXzfoORwLvIX6
8MUhSdDfAx9DKH27XaDVsLrn1NG/R6+qfLOt3bu1c9ajzvgvRCMDvbGlR4PwEmHR2hPNZVfmK6eJ
4Nak4lSogvg2nuCQfd8SC29f0k5FhFcofqH11XXSHCyeDm5SH7QyjSSHw3Zc1NODXtj6WUkt7lsl
7oMBd0PQrBh4t8b7YYyN9NIVUPo9XemJVS7uyV/752WWjc2KVS3AYlV0QWSvrA+52qlnDBtlxAjj
DUQsgWAJS5/WPUsQXt/WgCRFFM5475U1kdtNPkSD/iy9qr+fyka7DqtWPUK9urtdrXDRXKJIeyWa
TdIKEwvqR70Yv5BK4pZAr4uT12/QRn/M2qRvoLMJD1qsPuaF/ciQJIm6sRn3t/QkQuWU8O97ECfj
aaBG+wtRuK0QDXJVxcN+Cp1hPt6aE24h3soY6rGqjSwaqWKio6Tgxecd+4wU9R0q5Ytemk4ACAa1
OJLNtlKIsURAE9AQs9EV2g+m+OkNEoR1YulR5j15I40vBHcH9NaRrOrnTPMutDAfZ6cBaoXwnv7W
+jQ7QPRGjNBd2Z5pxnFpJMORsNoMrby9RMbEnjTMyMini6l4SthkCi3Yhl4YIhUoEGQODIaHK8vE
Hy/oOzOg920XVFHMbyxUrgBdcnub8fAsO7Sos6EhPpYPK4lroZN3YqemnKuEflgyzdrpntABbCwm
vXlxGGaXXC/+K5dZ8N91S7Hz3PVZBQuppS2iZsD/uNvMQzENViCk8q7V3qMoKgH/UDiRPdEwVpPq
V22p1m5YmMCk3oGDV+4za038JGNQaS8CBI/k6JQuz5YnSSQv5SWzJ33HEeM0mcZ8tJAMtU217Jl9
FwHU2sdUALyUNZi0tF0wPWAg97mZX8o1m7hV+584pTFZ/hj0HzXmjibHylqRlW46l3UYs5AOJ8Ne
dwSwbZIBZ8cAozVw0bZ5cEr1fXu/yLwiGS31iGUBFzGgXMSxXLBvWRRJPX2MoxPzr5rCebS64s5U
UVQV1vKyOGoTeXW3bTzfrSZQ+Q2Xxq6+7YodfIVHErNRjDNCwdrtTkxFf7idfd/3WGe4ArSpvFiG
Up5yoayBsk5ftM38BssI+iAkbosFc7FYSKrpraQ5ZYtzpRvwPckKADn4n95afZetytAKnUFxB2fc
GScfDMkVZPkJCJRy14zLMaFJQvGMRHpdxveRgzI56s5JbcrfVsOtPhlGqNnmz6FqnjMsKKFGAGNJ
oIKylk1outsvZdjgUSxwM3NFHB8z0KrRAiJ63xTNSMBnZC1vdBuSb3XNLR0XOOpL9rIcsgOHf00E
FJrV7HmBE5NshBmSBrepMRJ3u+dCEHI/sKT1Gecm2aX4KbBKDwry4hREZL9wGjJIsNPM12rsDAiH
hhPMropcFby673C68M06/bQU07y4RqCXqeMTs1Pyocbcu1qGFKE9dKKcz3GTlVGhgcdM+2dXR6jE
nm1GLMfv3bR+liXOfaOjP0AqQGRmmFfxwnR049nKwRz/MAoU8iktgjGzkPd044NmUQhImT1VBk5b
t88/YmDm6uIugZ0Ri1m3WxfxmxQBBLzZwutALJev2secmZdh7X5TyYyg5JNH0x55IQ69L91Iv5Hx
oTR3DcWP63INp6YfTrg2UHUtTeR0wPYXmo/6uMUfF2lUOIoXIC7E7MBbvii/tXZtAmqgqyXH+D6z
h3uXMDdU9jUWYseAcpe3xFGsv6RUf0nSfXjbt4yVfj0mrf6lEA2dzJO8LkBKwzJO1V091CepijcW
5gdtIZjUyWh1lC5Uu4kKBraCV/b9Mcd+j/S3W7mWiySUopLRBIsuBoSMzB2iK4i6nO5FmEiDgtYi
q6V7cJziUdH0T8VeY46D2dsgKKHrdPAgKUhnl5dMxMfFeHXqIj+LLN/bA/KToVe6MFVsurDVKzoo
cZhthoE6Ph4NRQ9w7jekA7RnE5IElOQX7J2cgyx6A1xYJbEX/H/oLHUX69UHdv8Hc1ByIDTl79Ho
+igVA9Y3/HF4wvaN7MXFSD5k7ESr4o7BSvxUUJMeCQaLBvTA6WrFCFGTW75TgY/6Vsbv4cDTU6vs
wZP9R4GSM+wU0D9AwQPxgkN6fXXJGUjb38awjnstU4pQQIsISDX57SZGFq79NU2tL95ZzFb127qi
+7QIHTSnMlIVwcYin2Mpnvksh5OdxqAxE7wL9lh+SU3nfcLSIumtF+njxH9gmLVH5MraY5wVRxXI
TNTL9LNq1MmfVePTRMcdoMD4kAn2kybtWJoM2n1E8iDQHlF9koZj40zDkbvq+KcG2xfwaUKd4w75
knQRFALhQyUzJrj3rgkgHgQpdFdRo0bVVpwQpLMCM1nPgnxscsGnZ2HedRPkSS/W3owGCl9JpRQa
sUbAyqLsVLSzOxjOI8L9IXsQVXqGwMi43ypCU1+ZhOAkMWMdOCiS/kLpHb8kaqjJuz/kJDyuRf+I
Z+8gYJ2IMa1Dy7bvbGhMtbAOORSwwKntj9hyRlqwX5pSVVEzDTXaAbQerZluM60XPdc/kOcUfr/m
nITBkXkdpqg8Ji0JlRvWIcZ3mTedhpFqfOEQPrYLHGreN98Yps+UxJzFUhPqMWuzydKIAoX0HMc+
ei99l9E79BsSzmK0EdD7i9+znjxVqjlFTCRMv1BHjZGswYAc6lNgGu2TgH2KQu2KXwSxkuTTEj2q
Ag19qqyLOwQhR86vybnvGz0cl1T3Za5829b6VK76dVKbzfCvvw1KVZ7uaal+1xWSTYeJVsPnh5Pj
q0Kytm/NJuqXc6opyVs29Xt9WVK6F/xi9uoq6Khm+y63PhNdPXftUES2xVl51gkRHNsLiEqmI06Q
V5zlJguSkD43OxX7twoGOGUceOC9ZH3lJvL6/OLC6fQbcgd9q03S0LHcz2qL+CtFv62KLmGW8aOj
0rnWSGYaDQ6CUAOI1kquYmAOJnJtJzoaZMgL42jksEaJnATsJwfKJ+eQZN0j96AWduQHE6sn/jh9
9jxkcYUAo8KMtGIb8jJtDtJ6vibtZ1tNAFEyAdduVke/ARDuFBDxTOyTUZc03KcDYIokL8IiQ3AF
DELxPRP4Xa6vd2VTfpZDYBYWXaaydx8teem0zyQuO+QQFImbIyaTUyTGu0mfqHhcTvI5RAeDKfIh
H0DMJKqg/pg+jAlriyUy507M/bWdB7hj+vBG82oM1zmnsVEl2PV6Qik9ndI+GZEcL51rhPTcT8KB
wI/dGUenPXkR7UARAK8rdvrWbppGJXJheAeqo3FhN2URuCsDy7aqd1MMk0lvStOvkNWFpVb8lLTk
mHLMIrSV+gfJWoGmNC9mpjSs7USj2FuJE8flXjUtjpKoRSORou5fEYP1I9JQhApmyaVvYAN+mYkQ
X+zIUVLByoUnVAd42jfGn6zERtR3FjscHcmZiUI4meg+6VRSi9OXtySffM1b2BpkEU9G/Kjmw7lm
D+by6SeATZFw8iuKALz/U7NrurymaO7lw2wWaHx4wxuTCDOTKAKHwHVfrzJGU8sSTPH6hobqkjgF
m9fC3T7q9o/RTU4KXfdL7mW/OdYkl3RtGjQTvHPeYD4zeX/x0g3O8HOuBRgJWyGn1/Oubik9n5Zb
7jPPu5M1adqQ2UPw91PQr0YGM1+vMdwqHvf48D5SjSPUL3ZaX5Cd5v5Gd/xWAEkkJtuqwtlEW9HK
kvIoJQpBQauI879mQHnUPePOtJk3CY5e/kzMLs36NpQDGy1ML8myW7WBWm76R+cFABpkNNJ9/Q5M
JDdmnxsZwESzhZaaXjMske+YTKvceR0AkNCFA/Zcj3fb3TLy8uRYMQsFZ6Ikr0lZf4A12tV8rLku
+ftibe8QVd4yagg8yHlIBlOIKcY78nXKBYQ2gTpaS6jG7T3Hh9YyzgqSYs5LC7An1zyLpvzl5kyo
9KL/RQMDmavxy1Lq2neSVAvprJ0pqCbshdV9kocd3H0Ee1Qe1o4s23v0uvcciit/UnttPzHymgz8
ES4x2YHH4Ae+KUt84iNxOfem3fOkp9wnc/rL9uACGQ5TuUx9VLBaSiKASOscdujyJn+d+BCYwP8c
NgQWIQGwLZZfZlsdMSQz8gXlSU4MN5pOsrT6TCYrWwHDAMpCz8jq08gwXd3wxHVZPIN3OCfjkPl4
NHTaLtNbQe+iJtzbPgyN9vOWf6HQVN+5GSltsJX1fiXYELSbytyNfoaKgFQL557CQUZW5ryi2o6D
webs4qzeXgfbgyfGClm/uBq3G1l1p1/LVB4AZRFQI0cc4Jl+cQamlk3CgKhcq6B4XKy9M4viR2/A
vc1XqC7UPBHC247so/u2btXr2DEnt6qjziw26mx8rlDt7aOgj/UEOinCgEwIEwertWK3IRtG8/XF
oYat5LeMDewTcX6eOPMtXfxQJxiUl5VxhmirdxiBz17r2QGsSzdapg40II44rvRx5VAi4QArYGR7
i3w92n6G2oGbddLML8va2JpJzsno63JnZ+mnPdGCsj396iXSDWJq3UhqG5ocAFpTpdg+YqDj7mdf
yQ8SowO9aWqyELLXuGiVYDR4Xbjmf9iN+4SQoA1oxs3EVZbNbqzNi1Tpl1XKetcAu6MoofBNKycn
44fJp4xZ/6fY3SmSZqTo78sm4RpVD2LJ40gaE5qkFF9O4xqSiUXqRV3VpzsRcwwnqvOgFjGqGbWN
I4+Sq6LLyucIEmYU1hBosaf7Ykal2bF4wQuhWJXtR58ijsmcibkw46zDWM3XOosXn7jS+cNpf7GQ
ssmWLFg9JzPHnRXubHe6THY6+cnY0rZKmeWOcBogrrOcu9OLHOR1c1gcuBAILaNAG91IFupVpEpJ
PfSrW0fm6p4cfZJ/Cl8tuSnycn7O5fC0VMQzKzbbJ6L1WgNekWnYqdT0zZ1rXG9Gw2DYHUKzlMPJ
ymKcEaNAnLmuZynI3ZVEDhJS2WeiDDzgIREGHwzAHGvZqThbOt5zq9XzMXExtYvS/Z7JjmR0k8pH
d8ahECufUFERz5o1Ra5MjmWjRtodymV4f2k2+yvJgEx5qveCswYYPYQQ2z5eLvGnk20XLYyqUMUB
WFYVjW079j3Wi5VtMGz0Kt8XFr8dxoUQkCRwBkU8bnQUwxI7q2xxbTkEQ+kqlYWtjFjJjDbEzAvF
F3n0kR6MPFmm9kcrrVMzDF/zkDA25dgLqgJQs7JqO6wANnzKlPcEEsbRpNvtu2kOcZsNvfO6P9US
f2uxQ6mqmVeEdViw8+YytTYD27F1Is+DJM5MmuxmoURJDwuhSUCWDF7/RwPnT1zBMY3le1bkT52S
9hGBLNeE39NOZ/2ata3ua7VVBVnZfYuC08esqagSbWtntDLfsdn+7BmmjVsyuJOTdEPHh3bxn6qf
nJAyPgnstf32dC1yUvsxGdiJtmOw1ZlJZA/ae5nRj7OS2AuHwrrYi/q6EomWG+6jnTiC0jCmBC6V
l64YXueshuWsLx96299yGe8dpcaoXLY2fdr1EaDtebQo6xqSEhqarGfbiX3Xs0pqQRXmfpyh9UmT
mdw+r2OZLmokDArsZ6JwSWn+sehTua8nWJy6camQ9+zmJvdt3VYjpU2WPW718zw3j4WSkis6qS/j
PLCPcqX7Fjxpxq+MC5MNjJFZv8ENnYrhLfNyL3RnEROozWenGDH2fLsKc4MjNLoV3o8JxWzfGjun
mXNfz3GpT6ftb7dmq92t1onlXtCEKllSRzjdA+S5SmFs37PZWnKXzKMRta2EqPIHxjbdoAmB87Bg
sOwmKlaRdt4up7Juh/l3DXgiUGo0feQxJXRCne5orymLEd3usDcoItEbmeHSo3knnGwlGm7lSOMt
TyK3KBRWLIxrbtI1HOZXRRffBEhQxeYy0CSyS3YLVCWXuKQDmQ/JiWOQE4FyIIVhTr7IAtUDfei4
nCGptErqx970wJ3SsXsSdJJZ2ouEsTpVyh5jzKsObitQNG4iUzFf00UQDZirT1W+/kzHtQ/sMttX
Ocz7UZ/JUNz6MbVl+eqo8Pkrha84Fs7/VEkjgl5VSrWEMZf9ZRLozrSGQMvJY1Atc3Yez0Yca88v
E21cjiHf3thY/uz1Y2h1Lt5wWume990IU3IAf6S/wxQ70fZaac+Hzi5wjBig6Ca7dRgvckHyE3Sv
9CzQ2PLKiZ4A0wmwL+zMPiwOju9J4Bka82mtPjPKBka+3RjxZFzUsZjPJbTIguy+i6lCc0hip/YX
2u+LaoZNnt/TtVgRyq7w3BcgoNL68Mr1motEjRrPeGgtWmNzlwNbxqrpxB5M8Dl9QgNwxiH4gAfA
pnPofdnO8Nw77bXw4lCJGdIZea0GJpF9LMLePtVYL8da/R70FSdu40B9aniXlSr9MSsOaImVrvBa
o3ybBL0fjtitMhzWmhjlwkmVSBvHZ4eZni/bwQgLammUT7YaGH2+d2X+MdlLyXHEwhMfD195P3SP
5rA3u7EPljoJUH1vXRMd3IrLTMCGskBO+xHtXx+QSEHXTKFKnNrmwag4Dbg0dS/03/GYdejXOgA9
ivAeV2OFOjXFWGQF53jh/cISH84zWysJsT59le/RbUZfzV5zkpYUIoLRRqXor6rslVzH9ODFlt92
FF0WVpgo9uY1dAIIwXnQ2Xw6mZe9aBrAt2ymlaHOj8zRqTBcqnqca69jYzCoSJIJjSEoY1tAsJ2d
YARQHiQlR+5NnrSyd3qlvu45B09ZJV9XB69N00KEGHXCa9X+gajCnxbBQf7c2rCqZ/KUHLZwzUnN
qM6LH2OvkDDtvfYFaBB9agU8EIJ8+qxDNR+TU6dY2dkt0UbP+YclQEHUSkFSEKSE1U7vE41zndYA
9QcEPqfp4HtjR5trOo31QGRLjs3R0DmzjszpA43K1HerPNRbCYlo8aitNfNROgU7hiW6HSTQH0UX
f7aOfMw9Dg5ZrUdO/rYAJvVJkOGCX1O4LkMCCr7Fi+EECjduRE+lIgM1nHWIGfDCxB1y10Dts1ev
46J2Lc6SZQ+RhHYKOcXmrkvI7yDd7ne5lte0mfRjZrD26ZY4ujFpVYOHjt5Re3PXlHMaqktKwVXb
v3FVNocumz6sFB2LkWCSTZvqkGasOXAl/pSu40PnITpBhS8glVMeLzuakb+tGXRAH3cP8by0Z8Ii
CL1WXEEjbK/khdyh+Bv82XWWMztYb4FgmUSP/yMVe2Rz1BL6u+gKy2+yHLBvoQRFWjUHo0XzCjFD
X2yqh4GXKlVeGBFXXWG89V51tIT7BiODQ6MGKsqpNmqthZTIiz+q1fhsebN8wD9bn/pVFK4VqNgk
QE5q1qGT2nVa5/tqttnQRkvbF+1vYuOO1dQerEEqTzFevX1l9qTfxbTbAFLDvYuMQs4nqoDPZJmt
AEcJOBnZIBniM6xWel2NQrySxTc96eZDe7br+YBjUYSphzPeJLGNYxKEqewo9eSHXAdOX577R23s
Q4emsxr0X3J2D7pIyCQ3AnOZp9OKANPudLhHuZnvdO2SLtSmePB73iQ0FVPx3ekeFz+IOh+iFa2e
YgkdwbwKLh1hqzp0Izn8HsIGLMx+dKx479baVjDZl7oC/e5OXyqSrtBbijPw/U8iUJJgnRIRrpV5
JQpABqlJ9jNG4YiASZJq+v5nautNgLKRk15j7oQ7x0Q8jKyIJhTsVsmY6F5jaaDtbBLQIjnZAIJx
xpgi61jV+M5yk3e243Ru/4xV4YQV/DXEL2tQ1CbZN0ZNlyNen1pBF2PoSXOdbap03UIzZXsC7BN7
WdeN5rWz42+XMSiSkJH2CSdZrZ9Jl7LT9tgwlUM9yHRkMlQItdRNFJrptzuVYwiFWGGV65FpmcuX
SAnLlbysqQFqioDDEc0rHXmdHto+U6dhj9DTQumJ4Hhmiu1naNaoxS9Z7r06Izyaibd9AKJ6QHbE
JBaqCAadatecq4KO9oAoMWdG91IyjIJYyTXL2XePY+o49FzFwxDX6FXlT9WFsEiL6HPouVS0Ojlk
I9Hxdc9iCYf96qDXutBa4HQ0Un07kWE3HbecY0Rxq8Gly6pdjqF96daGEWH6Km2KlASaOhftdk96
XpRl4yM6VHA7S2mE9pJ/NFSWGXqI00ig8lrXBHJW4izy+bwgiFH3eD63iHGoSmotwOfuylk8d6aK
z4Vt0F6hyTSJvNgYQY/rhB/QQo9Nu5/mKt5Tv51aoCL6G4gUyGVAD9dpb+bGb7Nkx2uWwyhnc2cD
a/HTWEcXpekhgae+qetthOj+qSIWGk1L8oCbDTqSyA4N3XMceTpmti2Qtq8KLo4lDmPY4ViRiWyu
jfZswG/BmlYF2E3opEvOHSN92BkM9SF2R4YqMyJHfSLP3ED2lS2s6nrtHky3fVu05XfzDpwoxmNH
KHUjdJhRrVchVScmJ3G609qpTiS3klCtLhoUIZ+QsYpCFtHUSg4KikRUqBx7myWOBmz5Z6WYh510
TsT3fhCjjg8fDbRqut+OvLe6bAhzt/0yZ/0bWciuxpHgz02zd+fSPhR6zAR3tiKbxNQQTeVet+MX
rV8OsVRNEBNM+kR7N6z4LKB3bpCS+Ahp44ficfR3XYzc2UqjaoLz1FqvouzWM+e87xmFZpMVDrXT
JI+9WYbA+tkCZqoDJDGEx9p/9Mz7zgdWOFOnvBelcm+0tFQrq/rRyoRjBdrjXdYMx3W4r+unWCAN
VpMdLXAOPQ/zoOoQyWbX96T1riTLn+H/CDuv5caNLYp+EaoaoRFeKeagHOcFpUnIOePr70LT12OP
q+wXGqSksQQSjdPn7L12xdAq9lqxnuz+bHmUM7Ic9FUVI8HMypfa88M1rZUvhPRRvQclTVKZzFgo
PjVpPNkLzhje/sg7iazFa55qLiQqB4NKyUyz9dj9kO42hdzygjflpi2SYO8505tVobJsez6RECBK
ZuEp6byetw7wpK772HpJEKSEtfHOjOGzqKuaxom2QehgOVAPV96El4cNy6VO8xe7QZftDdYGDTXy
1OhLkUffkmrBlyTtDWJW8Hgd/f9xLKa1Yd/ntjTXYfYw5OxdBuABWx2SslnMFmI89GHRbJ98elI3
WcyQpnZ3SNqzXWaLXY8REKkvQ3NaVczuWYYsBnZYqm+qnOaj56XJhnITriEXhVVw1cVkHVBBIUg3
jVPf0jw2Uhbjlrl1RAufxmZdLgr/raZF851nwtcDRHqKBm2TEdC4jYrwe8OUGPr9ssRHnOSZVuqS
ILgRiHPMSMejzbAjMJjsxDrEvbTsbjLPPrYFGYTwOz+1xP7MhpI9xWy9azUfJ93lQ4Py0OFuTsGT
5OvAML5pvQ4VpHNfiGem/m35xsrAEMp2F+qSGezgNjO4K2nhD94HFF9YjUZW3bsqu2q550Rlu3VM
7dNwik/PMH/m1qeZ0N80BoFsPYE6g0xGy3nzSr9jKC7qU80gZ9Uy/tl1dv3ke6I6VJrYmH7W7+vg
1JVEOqARos2p1ZIOvlvwY/73KBmZEwApqAVJEmO38wVREgUzEb/mREgbHMCUtc+t0CB1aR2Xlr+B
O/jpc0VupgTaeQyYhoLm4BqAu8LGfXbmr0XlfmVabV8869NvF0T30D3asZltS1T55GAzoM9WlbBh
A/Z3qb/2bIf7H6TxOHMNtosmCT9cJvQ0jWlnRVDwDOHfumUjbyyKwWRu020siyON5wdQ6DGKCvEq
Ou1HuUxKyciT3JVpcvv4Tm9QEji42rRzjdK9nlqTdpeFeGusvxim2Z8Lx6qeqlswkPJEOla2knpj
b+yWvopsA3kfE0dDUHKYfxD38ZAjOvy50CTpechbhsvo/xsWpO2yleNmN3wFz722wkI/hKN5UFAR
2HXBRfFEPJeLyaxihiIqh0tHUUiBUSTrZHLfjWCs0FqyU5MMNroYZXatFP51Mm7zCsAEYuf0UW/a
NXIhIgMidqzJZFabzNHyW8CSp65Juz3Qh+axC9DjeRol4/XpYv0vMzTR5CWDEHQ0sS9KgKlNKYzz
ryPXTz9s0aCFqEyUb/0c3NI7uhV0lBfpKYqJwMvrk94Y0yXF+Yj5eOFgAKQZcxfPS7tcLjgW36aR
tB8nqoKzitp08fja0o2QHy9WlJIpLbl0aMwbw4DSj5IxUnzx0TD31hSLS4bqsIM4fsndKDoyMLMY
DaIAzQtMwYl9R1PMRF/kMMJI2jbfVeVwVy8ckMFGG+kYbr7tTas+pKxya8fwRj7x0XDHvh1wtIUQ
TNHd1RcMG+9fgmfgfswmdPB+/ewkcr5NMJKzu02hMav/j4al4ULEr7YZdPI4oUcssRkL1IvJm3EK
Ke6UVXfSo+i5cqLrM9pc/IHLT8YMbLTYjfad7w9kOmrp1lkEHSrrIW1e/ji/kdYf4PRz+RTRD4Xw
x8R2faZE6EqTTsbXa1SBeAiZBH7LY7LcGhIxylB7vf4zQ5sZn5k5bwxdn7+WMf5Rk1vUU4fUAreL
25yJLclPCAk3U+qcUnZNjB5BChklpZaNw24HDQQeh5DvJroROGf4YBzQbk04OOea9IA7VNHseeGp
E1IRIMzWg++1VzoP+WjFLOgkr6hI5eV14h/uCdF9w6hJEtOCw5H90G6hsPobptrYp2tq4MFMPmCf
6HealS63YKzNXLkx9/l52qtYL7TvyXku+/GPmC8CTNhpqjehl/25pW132zdTfe/4LXt6Lzr6Pb3L
yC2LjcKtIIHPdpE2PFRxdw5G44vA6vNlJvrnxg8HedMRMnOj3KyBl2Wbsq+BmxTYQ2ZLZOxXjbfS
Hj4aJckXY8aM2gvnU1Bpi5QWKahp8C85jXXMhR4vcSUgwRKpba4K/5qwvvuZSoKUQeY1JlM9w3TS
lxqBLnLsSFzMOEuO3AIjMo7c47Q4Vq5hF/jpOPXVtl1g8rMDdooxqr1nrji9tzGZcFmxabQQE6VX
FwxdGX2vY/i8IK8oLbRC+ttWM80jzVNxQawbbuaplK+uQU2VAX4wI8tjMB3m9y5YNT++j8mhddFc
aUuvn1uhD9/wABR9rXD+NGtOQnjtyUgGb5fkxXIFj9p9IbnSNXBAF4ZywVowqKIJnTPqFmJfT8jD
xmCpdIIhvOkrtFgUweUmdox0Y/ZOvh680b1BOxzcyrAMLyhemrWsZnfF5MVfl2U57JMi/GSxWHKv
7HHHhgNtQqpl9xLj8eCEsJ2XZ+qlbDJ/wO8gxpF+09qNCDTq2uhVM0ycV3iZjmWd2lvdm/vnQqC9
lb7dPXvKCtUOYb2r0BQy7TLMNzxf4bYN/XoXLU9R08crfXSSXQJ3mI06wRuBGd8ZkYjvZ7dobvQK
OV1oB82DPv0//PO6xv0KA0U1w18sBMSuOdmo5Uu3jeJgO5iuyqauztdTP9TeeDIKxm2LRDfWSnYp
jPAvXQI/VGT1o6t8FwnouH0wND/ViuIkiJwdj6sMD/SSpyEKIlCjhLY2wpZLO/TdcWj6LfQ5qhG9
s/ZSjznjc9c++/1rjzPj7noqyDD8yTyTeQ/46CM2AY5ixyPfNWj37Z/xR6VFp4igJ2NzfQ2j25rf
0tuRQwkSt/HqOzRb5sYpKvroIwWMoiSif7hhjZ++mOLdYcffxoNYFbKNv3vWd2UessP522Aa1Wvi
TfkGuCy51agbb5Rw2xzlB4D6/lZd3l3ofkgjgzEOrvPminq3/Sg+aJJ1RF2hmps/jE2ZPmYU0fdO
VXy23msTmPo9XRvzBTX2GmkinHe16A9DND3QVx8yE23ieigMG/9ii8qg1uGghqF9TdKd0uMUiUVE
0k7X+I02d+1jac/3rOVLcobmaofWZleI02Y+eIGDeKeM+ic+d3v1EXMXG2BRgAJXT1OBFmsi6MyH
rhR8BbM0f5p1+QTEsHlG3yCxiRIXpl6PbuOybD9jjAkbLTWmQzExrAGnUB/ksrX3AAUe3WEihI4p
T0qfaDjb6ZTfK5aSekASZ686E8JRkuo77lpobSDCXNdCdnfdo3A/TGnKpxSm16EPppQS9jnvCWNy
6Uis89Yfz0Pg0hGmENorv6syM9WIdtG/jVAkyVKE9Y21EJGEg3Rxc7VXuK1uIm+P61uNznJoAY8Y
0v4baWveoZqIdEDQZT/kdZXQRpLp1yL0GIT33cMQdeYqBpZ2U3IXObc+DGaMf6u478a3621BRtzG
SASI6bWUza7OMFuMobyLjCS/p32b3zd9/43kOxxp6iVyISlV5s6485C6bBoyGR96bOo6UR9P8/Lg
Nyb6gSp3jk3P7Hmk31+OdfsoTI3CC85eG3P7Vs+gRtTnmF5RXj3Pln72kir6OoVo+DtE3rcAU/VL
5/c08pcvJHO8KxfmomBOt2tmiyR0AGevy0+qb1A/mXtIwcJ2WA3jGD32jnZRxlOtscQhzhhmKl5b
jUZn3eO70HDdrVuVNaNInUaH9DKKymVu31m3uhGht6Vm28+hcekWT5WZsM9xokXfONX9Bb87CGL4
iK8A3fe1np4L1o5HPJf1Y5nOZ7UgOnXqHEhfzdYu7YBN1fG7hzXyQWZo/i3ru/YEoWEvy3JiP1oP
e1tU/TUgy9MWCnJdBxcXKhwg0vy5apnPp10GwItckWe4XuRd8MHdmh7E8ZwzcIoYAcSW+4UBI/lB
CyS2BNFdzORlXBMLBFXd0hO1Zq9Bad0V71NwEWNUfcB3Svhdh2oDL7f60IX4yKs0XcM7GW613Dsq
ZxFs7Bejr8Xr2EkTyDv5MtL/DKsS8d8SZ9AsC1+xpJNrZr1FWVTeySLt1kZelG+e5XxmdP9+Vq+5
Jfuf0syfDWbdbxn7+rUwveFSsPc+SZGZGx0h8ebq8rsWb1No3weaiG5reqWLHH1+9mN3WpHK3H/N
gIrOTYjnbErhoBhh/c1xSQz3JXN2eKRY3SzCsMsZpDJ3qn60u1Voa+LCjKVgvg/5wFxQSCYiga3y
DEtFRtIqjf42vS+UDsHRo4OBTwSsubdEt2epNG4SSzJA92JATXapg0riNmLR9G6S+vpEvZInNBSv
f4fhsDlQXF4rgOMeFH58zXRUrwmp6Ue8gsM+LgJIjhrFepaciyXwYnZjQjD6zou2s6o+TDFQkcbc
t5h1vhtkvzCMK9NLXZbpmcbfhx/bX8Y/bd8O+Vd7Mw/JPl5e+/UFXIlJw5y77MZvFUZiVCPL6jzA
J2f3EoSbsXHvrquumVYozYs5vg0a21rbbKveqjZ8S1rL/1HjnZIjmntoCJLeclXyNhbewaqz9LXz
9J1i2ajXgcoQjoGPhimPfKp7iDhZQPtNVZmqtrQtAPjMdOeo+JxYLW8sw4/uSe7RD7qkDCn81L2Z
ukWBN8su2JklXB52lM+ewyR7EIU4eKnVP3it/bMzbap4G1sBCqZ8OCmgYN1r8ujOPrO7JUHLLS28
ClM3YMqlp0XnsBcxBM3FoUjWY77+dwyLtzCw/woddC1HmjbYOWFiFcf9/XeATq2XhdaVVXag68l2
iaiMhvZ4FN0FuPW3+Z9HhCuH19daLiQPNsxLSEXgBbH/IsIwv2OAg5YxlNnDFGQ2CT4ZuqzB9U8z
O6mNNY/1yrATp76+iFpSP0z0XCLhjvdaX90LppKnq8+xQ4y7EVZlrek/kaFbBvn8qg/3YzF6d716
SJOZghe9VpUBsVleSqbJvNih98Xl//zkFDoJxL3AgV34xam2TXcb63n2iMn7sUiiV0t6/os7OdmN
OmIKkd8MxHJdWiSX66TdB5WZPauHqEGlGdRODSae1wxf2GtpZZvCZ2KhzWZwCQUP6sgI9dcK2+el
F91bIgZJVlVvvDBUeiPYlSXUBayRsU8u9dlpblyBhdKSLYHmXvbcDgzB7OatwFSyJS8Ek/Dy4KeR
dWu7gr/YSZ67zni/4tIdPMloVXBgRyJhdFTPqb//94+H9Y/oI09ga0KrC5+BFCSxgH7/wugxssjt
LBcZbj166XM0ZauoK1nfYh3of2YZX8YWAqHeVclTEffhthoBo7pNFG4HZnEblqUFzNVTy44Zfo/F
T2drBxRI/Z0/GUwOl11Nk2hkkomUj59VHIsSCEEbklC/tT1x+oOChKoRZNOzRsD7N3UAOQX9RvqI
Cok8uUKP71k6JYyj2ti3sPN/mHb3zgYTcBPaiAcSdMz/QBj9A2LogQSwTM8G1sl/aav+/eTA7uWj
jR/1VOjePi/bd6ByOOHHWdBzxXqBkn15njd4ALVOYI0L0H3ZXfvaZmGHqyKyVqo0DmgXnVq8U9en
GFm761Pd3enC1r+Q70Vn1kbbKkxiQcdu4bxasfiUnbeFdle/gfPTGLr41S6gLt7TdZTWnnraZm7t
MnNDzkGoJZZJVwb9vXXfbwazRj0e+D+iXHBJZPl7ttwj45DIgnQ05SGuubF0pv6tNyyEmT1t6HKI
tc+UYUm5kAMSfjAsfY9gUa62XHu69pPqktQTF+cZ5l/zDblguGVWUO88rNH//vE0jOUU/3X5goxL
iqEJetnwBKqK3z6fMaFHRVtrwXmy+PXSeIDF5LjpOZkE60VCeEi8dEc4v6+aS8pSQrLsRhlQoQsv
JlLxQz1TFtUgZcIlS3FSbwpDp4NbJPlDbbNbiCOUtgPUDVU65F5C6Hh1QphffJbaBeMMl2E3mWfN
18vPwbfNBXDRPfegljewS7B7u4LdSWluysqIPlqPgmmhIs+e5iBQKlkEtc45stdJb6qs0daMhQKE
rf+vZlRdY3RpxlCtPdqGg06xrfhmf4wID2oHfR+a4EexJxyiZWurUe9v27gUN87CWJ3HeZ+ZVfiA
p4PcBnN84J5prAhxI2qCgW1WrxgVcjZJfWH+hu+n+QwT3/4ezwZ8Xp8ZjWtQlEiydTalbaQnv88Q
4UvvcRhI5tGdKL0JuyE9FDRo18peq0kM9k5iPRg92s3GMF8g3+6SsbUeVHGThRZI+vImQvVoDGb5
6Agcknicq43LBOLrQTej5mPIAwrHKXbcPY3o5o7xMmZtbWA+5ITxhhqoX2Fqo7c0AGttmhYhGcnb
VT6Zu6Bi5KnllbdqWvQY+sL4rd3uMHLXXni+CbkixGY5U2fskIX5jza64BUdH5Qe14T6RW9ojp5L
aqwbHCpm1veTQ8aHAIODiAWVqzueBo0TNSL7WqlvSNzHWEeju+oTf0maLOBMRN5jyjt1UlkaijcP
2gMZDMPXfakLDJ+O1C9MBbboZK2fkj2PlRfJp0dyOep1p3ms7XwfjWR7JTENgRQR2hPStRDmDJea
SrKEmHpfywnGm9DopuCx3JWROx/0YGaQxh4NVFZ0b+c20gmkBKXHFuTXKpzjFrohMkGwPeqSbYAA
8+7XkevWj55R3zaAm1Y9wg4MMX53oPVgbS00doNdb7DIuTsjS8y3wAy+23My3VW13r+4tr2SZvqM
/vCo2jFaw7Ks0+7e6BPT+Czf5sJPjw1XOXW9LJHM45JRd85cojmoyX1aaout36QFFkUeegLCNjWC
hdWv19SRVSOIWNBmOrlCF0rziWlUap+uZe+/rz/mEmL52/LjwsMjGVBK4XGj/PsdoHTtZraBi0Oz
ZMcMx1w+wao3j2bGpEbtfNRrTqtDOz0wAUiuexO1QWktp9onwvpj01JK+Qzzknaeg2fiRD2ln9Pa
FOdRvrila1xfKVvnvfMxJyrnddV452DG39MOqbaZxqTausMMjCQiJFwf3Oaxqor2kagdlDuY8nY9
JeR+cnSdWca/n4t/VJIsxdQInmubtu1wMn5bipMJzGppOv6JauxhymEtCbdsD4pgpjszbnO9ffEz
zWK1JHJCvT7S2UBZN7WHrMidG1zKsFZk5R5Ikpn3sOxLvOPwjkbbWNWaVb47NesYcYykMtgI/91I
jnfx5ERbnV3DHUy2GOE+rwWZHqEWQcXuOIBtWHamJs+eXD/z2BiLvSLm6C6fixmqA4apxHgERoZN
OcmK9qSoGeFsbBj+aseFmHCBMLQKR/dnaAzNncoXreM5RexZEGiMXv2+j+yYBMMI1W4S3quX1IMF
0mnjyIF4zeXb1IP6lhQKBwqF4qxeEqVYmYPXXewOLSwM1vFLkrgUT3Gb3DEaEHd0UIDtML1u2a1+
wyN9TogHfhONnLYt7hhB0/m6pbvu65Z7R2xk7547ioNB/tWBZ18S04JJFjk/+iazEEt6Rr8bE+Gu
Shw9G1nV2kWLquO/fzgM93c2LgkoutClqUuUW7r+eypAj0gvqSeiWQMfkJXiUsSZ/1PKYhFGooHL
cz3Y5F795lSyA8CZeewXKuvN4oNkpabE1V4sHmKRLjr75mmgb0QqI+F0dl8/WdL/4/Vf3/HrKCl+
4hYIVte+gEnLpkjEuV0ClhKrGx7qP4+sGYm0ei2Q5WdpxvNxXPrZczuYx+ttUrTFB2PKcofcRr+4
jl3iL+ZI0kZa4Nl2+pBXkf9hpNR0SyEaAw4tZy/7Mk8WO7lYrAzfLE/Evp7gWnEva5bbWm2iYb/2
3IJE4sRaSO+Eca3l0CVvWUtjz7d7Fhk6PfzhwgMDimN+x97LvMzOXLAVdY1LYSRkjQnt5Df+o0bx
1GFWtMQ5McvqBLhwO5T5uGkQTX90U7IZZAFbA3XezVRqzc5iV79R9+Y5sZodKD1CIDtPaw/AWcJN
XSdPnRGxiZ0yJMfJ9KYN5Yju1Z0fjKh6DzKv/CjGpNsADdb2BYCqtX4dTc4ZRPFMh0Ob0xhbaoE0
wAYcBymjbU1DYNAc8cc4jwbA94diomnMvvnNdum+X5N7yeKiNFqmrr+aIkVUmI+FAXqFkuueEwB4
Oyj+OCoanbcsQau41L12HC7DSixYzWCcx2VFNLg5rctlgVQP0Sg/E9aXU2q33cbLBK4UBMFojLv8
njpuupU2WOa640/GB0c7PCKLFJy6gwHSuIm1jGTSaBHxQfiXyAo0YuQ8RgOzllYbf2Hnzfz16NJH
iaTbzo/hCBdL3TCXJiVjJTEcvBKJTBKNUJ1pkR3zhBg1Kfr6ATGQvgnK0r1R8XsNmvtN1UbAkDL9
A4CM2DpGrK1as4PqQmbmQxsy/nQ7tpnQgFVqGFVVeREaKo6hwsIVCvmZNvqLQmzZI5YNs+0MRhxa
+REJq9+y+4/XWp9MT78d5ehmTX0UhOuY92oejeQMip2R42RnLxxbtoYlPCJfkt/ikrgTAXUu0E9k
kdRF8OinPWlzr6bpPyaox1+cMq13/KvMnkNO5hg86Pn8kYekIXS+Vz/kErjFxB19P9NxJTHTP/TT
0FyixcnqYG9alsTScF5lbPePV7J9PvTaHpWWGi14Y55hcaODDyv1FET5RQc7+tLJDL07dbhXA5k1
3LX69Slh6Xguv3nF9GhrTB6CseV+rB5whvxxZA/bIrG18/WvUrlm6qEwonlnOuUPO/OQXi7ytWlG
Q7AS8JYv10O0RsxruAWEDgS30EClcEide+mJeo0dp0Eky8jDLIyLkYT0v7nrBMuDHT9oFX1wNREJ
iercBwW/Hkaz+zjDMvXvCze7yb+VOOR4uxaqE/QWhFlJ7usLxfcvHQCgipjMZuDRToZFtXXq5jxR
e0dO61xMbHsXfXlQR+q10fIgtGPcXq5UzZcfPdFDt+q6xYz6URdVfCJfc4+4xX6a44yNbN2PO+Qt
8qnK9YZ4NBRyg1UR96NuyKHL/nVuXQR6AWTTkSMEjuQWBqO3KZrg/0duhm267vEmYDiD6Nl94POb
YDfM0YIjf5glJkeMCvNlyBGhLYinQfjcy5cjnJ/zinrhgUK025Qt+Yea3RRv3WzTt+r86aIYnSgO
VnYbZi99ga/O4TPLSI7+n89QNLcYihoOQ9E5bfu9hc1gE7jZi+h7+XU5GBLX289+SUcRRURDM5GS
Iyjv43L+lrWpdoYySFoTCum9jcVpi3hx+uKJ92Iaoo84NVPM2922STMUCjgSnlwL3LFpZM73UUp0
VdJ9HtVgzIuzU6OhJKORjl1jLM1TPTgv6jqVE7dSqdvtwS/JipIo3qYiMt588hOj2RlfQiOujmFE
By6FxvcfRaJu/F4HUAUQCC+JhbKhEVAS/P3j1GNq7KbWjndX0C03zP4cLPvVpMTqE6bDe27h3xgm
HYtiWlen3GPXqdh3xDmulvP0ZJE9vip6LAWyPHbLLRb3DKsk7ei72JLfSFMkZU763mfZ9hvFCR6i
8THKi+J9UbuukXY9MBKkTIynr9dUkly+hbXlP3eyh6DoymJP3yt7Dvv+awE84QbxHalCS7eR1Zde
RgA3RrUiNdqDABAG5NgMIN3dtMjdMzTtlyL1b0l7qp7x5KenOTFJbV4UDXEY3BWR3EyNS5iT0/TP
mUyMlc1JR1XA07AZrU3KqHyjno4ibI8zI4kVWS+I8tUNVQsnzFBDddas6IdS3igNDiGrbA0H+uS2
KTaVt7AL21CPb8vMBSZAPbNqNcR50DmTfZW7A5BDRPE1oNqNekp/8sAnGcpO7H3mIh0//zygqvmq
xUSZClYMBjxLa6+OUqqJPnlKAEOsnGXXPmfDPZSu6kVnyLFP7czdjlE7v1dQ9/UMtXfSTsnZhrm3
mTuG1oTYeC+G3yL+4vM+GCwuHl2FJpR4giSDmDIMgMMAhnnpBzhndD3bHxGfhYDIp299y0CskPX4
AAoo3Xd1ER2aDBHPv6+Dzu87PWnLpUkupI1513DN5XP9l2WwrevG1AQlwRiPYq/qBcQ5TJ1F6CCe
o4ZoUkNyu+He6VVGR7oD9xpE8d1dTa1wpG1Lp25Ivpt1FV47UFFZYPbT95knimPeJKxt2tg8NBPS
OG9C8jCnSX6xtcWw0jmcWK/fVE1avTuzHSAnDC+ha0o8yqC8Qr8xHoKRiOt4OSIx9MGuC/ziQjSf
8fijGyb7C3F+lI7GnNvPDp1cJWrorBrMTNeeA9aVZ320mvVoDuNB5eeF6XgrKJwuRNCQET35nyp2
bBisehujhNiFRRQw8A/zq9YA8STrYy52pWhu8GLaVwGRpolxq57mrqxOE7Cp9eAYdxG7yIemzR6i
yazP6sHttA4+FaWwetpFQvuPd9L9vWXIO2kYhmPojuD0kEPz93eyRvwnfMBUu2v+UeGy8is2WSJm
7Vgw2cQp7jaXoBz7XZAM7aVwo/8fFQMjn5dfX/91pL4zGOWjylLuR3qNGooHvYOTVXapfyE0oscE
EcorjTv19Xdda7o15qL63ATRSae3/bW0kMpofj/e6nFPY7FwxhsDnzXeffHYCyvYmkYQnvUyLs5j
3Ll8lDR0N5mZrVWss0or0gPX3dlZRt0OvmxatZODDDyNcfXBZWv7DvglUbpjjrQnR8FzSXWLPTdm
172b+/U97U2fuhSwImKa92ihzSdJ3N90c5Xucd6zsqhpUTgL3qjly0WWHQitD+60WAdsZxT2XitR
Cs+y1B9QI+anYUyCTbPMsC3m57U7rDTS4F9Yvg60cPP3f79e5T/uM46FRdRgokV3Bn79b9drlqW+
rWHi3hUufJqkzsCNLZGsQdQ9Nhaa+ry36HnOo3NpRQs3oY2rgz4a8yNDh3xlEwDi5bF2kMYcEBlQ
ldatMwQQX6MWz0CASclwg0e4QsZToe2HZdlWi3U9phSzRXyrnmXBMe57FG21cO5C0/nJSNh5zCf7
ObcbecyDHh7j4jSAfH7MXciFvx2haRQHcqKJCnFrmCxY/V8WuNhKt3MTd3F2q0aVMvYjLpu82igZ
iF1Jcw+WABkv5Gs7v/Nl3/zHlt60/3mKGY+yGqL5cB3xj957XYmyRFnp7KCvBrejoKGJfcl9VWlO
fVrKddUn7k3dCdDO5q5AR7/qRChwUBidjoR4LOnwosto0yy+C8jbGF+SQWj7xtFcYtZBMC8hh7WF
NjUfwm3oMQRSZaWFe4NIM+w85BZjY/xjC43CS+4NKwAujRlqa+YCL5vTSWcdlNXeEGV3UjKLoFmA
KpivwZCW5pY+qM5548yOLBtbIyj1TSemYtNPY7FO/Rls8fKgjn49NC7qtt7CqznYA0rpAD2aoWbj
+TIm/8th1jFW4cq/Geu+fKCeTjaBFAR1Ld0uZ7IQJQKXbbrk1oXp/D6WTrDMDLyzx+6RuFU2Ycwn
nYem67OVWiWs3P8BXl8+xsgtjxHK/01C+PPqWjFPTVzs+5HNfphAW6uWjYR6SlQw2dV644PQDKp9
tUhsunSia9R13iZeNDa+JCbzit8m1ofNeZrOd76dPqoKPm3s6a708scAwA1YY0TuE1sc5qtGzW+Q
eh9+xMKHNAKamdVd9CpD6AbM5BJh7biP8gnz6BKERgufAj5ud799UaW3/PqpAfWxjWHhIR3r1zKX
/i3kufiET7vG5xUb+yLpndNfj2CFzPPSm7/+Delc6lyz7NP5dcSZhRxLbW0UKDvUhExnogJBpbcl
zOUg2RkQhw9W2wRPbHle/5AbiupJ1SZMvz7lhO8k6j3rPI+AiOvcq+6ubyR2Te7g4cQuX08b0Pnu
eCnsptkFwI2uR4VIDyEAD4RZzU4GMTB9w2925nI0Lq815nCeUJFt1ccRArzBClWNp2YEeiT16jZI
8EUGIbOSopo4goZ67Y40IvBOmsUkY9Ut/Z7YlcOeOMo7K5DPUz+LR7Lf4i2w9PwUACy/ZTdSr/2s
dHbwur3dOUw8IjndytiYNUhrO27u1EPs2F/Krm0X4THy4Jz8iWJ+VS0DVNP4sV15l5VG94DAYK9E
1sXfnsV21T3UiUMYyQhidwheLPrbp8hnHqbuS00vhhvtC77dfJ/lPYoP+sFQMZfn04LGG7Lsidzw
rdYxGMGBtw2HEJetGxfwBdnDcNsyEXEN8yGBfbC5vmmgDsQN5aV+bpaHGnHRNq+XzI3lacGKs9hC
SYFo55deWvFTiNX2HIY/OxLPb68dOVlNpB0tOQIi7NdePQJqWCRyfhzuKtByr2biWwf1emsAa+no
Lm2VBFd4IPLqwLhVz4LORdTu0V/JuTSQOLvxJWeL4igpmwRpR9vuqjWPJ9/b2jDRVwaZ7LTLSHY4
xt1407F5BivpJE/GPG/mwMVipTYCfILG49Ri6Zq0NDiqwRtdgRWezH5/FUoazNhmqEFPAiLCes7c
eKtO3Og5z9fxOmJowHNBjRlVNNVFQwbtT0V+V7RjdeNWjdgqAZ56GHUNXmmbbRvbns7U/tVKfRrU
ZKe1ItT5bncnF8GK2lFUInA3fW1YKwZGJfENAzjpYSJ6b2nsUO/dVWPenPvBCwAvVzW1L8KAWHQW
kDDQ4ArCq9TPCP8AmJa4mlgv2YLLL2r3y5aQm8Hgf3T+x3UDHHLCD+peSf8P0wb41IPL4Bsbpsle
be7tgRplfgkqnNwxUL5z5j79AhELoSfryOrlumHAfIe8TP1K6ndQD4me/sfGmMYrZeffRkkG5Yrj
UfJaLpD/3yfZ42wMNabz6HhNvI6KnhgTQjgvXWtc2bnXZrHj3nXZCNek1KLvpdwEXed870MmBWNV
QbFhK3RQ2k6WC3Lqx3hf1OYVca+w90I3M3bc4r5Km4sZBs80opxbI6We1L2agIw4dIHbzrJhEFNl
N4E5+/dRG90ES51XumX1x7gYdCTIQXbe56yskzOTquSMzRbPse8jwwhtpuu0WT8sNVyezAhPZAU4
4Nd5pk8AsDHMuo1sJJp4oI6uoORtymTTVoe6Tbxmiw1Nntoitk9dAXxCtdilj40xGtLmBF34NZAo
T/B/ds2ppXhlE6lb8Mbd1nhx2v8xdmbLbWNZFv2VinxHNeaho6seOE+iaEmWLL0gbEvGjIt5+vpe
uHSlbWVHuiMcDJKyJIoELs49Z++19eEmKyFYKG5tEvaJ0UrW+lCrKoQadrSRp7q8cV+ubz0/kzOM
xZJhTvQJZE66hcFb74oksgGlxGe6/Q5ImYGdNYa3zB5hVknVimM6Hg7buV9uKP6p1VIQGy0kZTa7
A6kDbLchw3DwtQ3MIAfCbxKExYpFVT3JG3e+pw1GsOkk3NzsxCrpKyLxOqWt2D14xbrMhoPRuvcN
HGSEprODCRgsDoQyBPSQDj7yO4myN/VU2chfYidH+ZMdWNZipUfbkqcvulK9VZqlHWHgsqk3GDp4
hp3vZQxaOqg3puJQqoAFfimSLFpTo1bnQucdWJoJlmCshe1yakuAVtKPUCDLx9LUs8eMygpG6p9F
0ziWxKMV3vcayoqGcpFVqb8FJoWFeoDiILu8/bwiyOfSsmn3TeO8oPX3qcs189Z3tOpgjdODMT9S
MYDdynuTbhGTaGEhkw99X4FXIkPe9RACyo+3HsZBs42gi1ZuOpf+en9pY8veEkcBTtvKKfmbKOhX
0p5g2DHIRYBHdPOwLKh1ALbNaYqtbL5z5cv2FGsPsViLxMhPBnm5pxFM5gkkqXYKlB5meEUQ4hDq
1WIYguSi6IZ2zgBrY0mgIXA9LYCB3hdmu6hVHTiKMu1/sw2a22m/ripI+gyHfDVPdVUcPL9uduWc
VqjVrCs1jklIZ6EhM/ajvOcqZn2eWifGfaFZD01psbNJFdJvtNB+SJtwxKEdjSttfljGTX4ce6SI
qmhtqvNQv02b7EZ+qxMPZCfJDKer704MQbxVwUv1WDw+le2IK7UYbtL5BqUqXaeySre9Bz6kwAUB
3cr4WIDCOKKh9Jcy7pCemKCeJQcq7ivtUqFnQQJQaM9pFFSQOUL9u7nId8vuqQeSJWToALGHgO2j
+t4Q+fgbtaQmh9g/vZ+8kQwwHcegD246aHffvZ8I22AWtoqOo3mWzARqAqagxQC0SL2wOZs06XKM
ZGKdNSJcmT1WzyYasouR18YmyWZNSEAYsUYVgrMfFZHdlMnJAQMElWFxne21Qzue8Rr0e9sdla3u
1OJDA0pz6XCe0nQeWlwIVHbNPDZs8Aut2r4gD5xM55sCPb88i4is8Gl9r63UCW5y0V5k/mHFKbxy
s74+MuhV18heWOU7slwnAqH2UijkosbZBVZGfy0UH9h26F9FkPy4I2pg2TV1NzxRLz7QOEQh32nW
Y1w0w4ZA44p2rbAe7SxxlkFA1MCoR/Yj13gIViMWeehqHGKNZh2wUTUbuojZRxror0D9rQURXmB2
wUBuA7YYN6IEdWsq4gSiOFq7c8aLOvt5mjkKBkVPs9Xnh6VhfK4cIXZNVr5pQ2xuuoxjaxU6CrTc
PjnCIrdPP27I0InwhqBT+vGcvNdo422d4NY2dOSHwqUOkoerTkryth+xFOQuLCB7Upun0nAfpd7Y
D8elwUQffJRD5p7JJWZuyscQiWY8hHqfZvVzoThooTCVfzLaflX1Q/SlzXFZ9zX7PIFmdQ9Zx2Zn
k/U3dYi+qIoLXARTTdMfKIAMYq7hJh7kQ1lrBbWpr7J8stE9tG+ZGOiDJx81q2te2xCzfdk0zz1Y
qaupSArA/VkXnptAfpxRUzaWBkmtQjay11Q3vhOVSO4cXMFFUcUX+VRreXjurJpERr/QPqeAAR47
u/3GIpd+S+1lRnjIt76NXib05Lsq7IyFjHGI5qSDhA0RVPdxj3Vkl8vSHs9nj0ndxacfFnsrqBkq
p7G7kn8QMGaNHrXgAjZ/qnCOyt80/2z93XroYhulZaE5dHNNW3sfeqx1tVPACMsPtt+LU1FaETMT
KJVGU19mdd1/9o1i0Jzj9wg3xoCp1WZ734FPlgbl+pqS0qathcWSXdgoLXP0/Ee69rAGapL5NCxM
J6nRGRIcOGPICTNkxODoTTlsq0bT9l01jEt5/MqHzfwwNLmGqorFlmMGH4TVGN3Je4GWRXdkcTLM
1cJLUcxz83nz48IPuqhzxJObEqsiPUlV25nsfSCC8XGTGGULfk9CO70YEIelU/0Kbt27T52i3WVl
Bji0B3gTOCjpG1MPz6FoB5xCuBdtWmD8eePv2unW++uS6xhYwLkq0YqlHfteOGUzTdENCDzQ+OuQ
Lkr2SM/Q/GbqB4JukFLaLoWvqiefC/zIPPLLB9dxMkYN5XD2rZzgKz8mSYQo5aFwwYPyYjNk4oig
C/dmjL3slhbvSsaYwYF7ydOMw3MuwExNSfe2jFrRK0vZj4hwG7q0n0j+VXcBYZLM0a3hZX7ex+zD
wj4aO9aaN+mN9R3kFsDSv0lr7J+PFJ/Vzs5RIMK1d49TB5hLdubkDamHG8JLu+PfX93ps707nImd
0G2bJqdjYFth8/Dr5R18UqdTaSKdGC1tn3TGeDfOiahzyh9uhn5nWfmcKcpqQIHxGDdWvSsTApbJ
JnsmVfE5SOrnYRTBl/lOwNyT05HwBdlFzpssXykZ15eMeAtCCtsQwyUXHtGbw0nxSpAjWX0cmsS9
1Vl1l0U4kZIJ7n5r5OxAVRhQdxZSlx0Ny2nXtMNA/DSlearl62CO94x0XO/5gN5J8Lu2DF6Kp6LF
Y4iG1z6xLoin0CLkFtLsA2GWm5EW3m5iOvQolLd4jhmeXOsikmIAM2oG93FYQ72cy4DaemKk29Ow
6I19VY9ccnvb2AVqGX0iVB6GblGcLJtsElDd7bkd4hd0GAOpSKWL6yGDhA4IfCvVc1JH5w2fLc20
9gKbx8OgHEFBQiYX+lEgT0aEqdwhxiJAQVM/QUNtdmrns5H9eNWBAljRF7EF9ALAJ3GBgXbH9m1Y
tXRVia5HVXytBicXB/tk+9NFJWkTscr4KRxwQHC8o3Ipg0enYGAyG02x96lx+kZfkhA9y07PFnS4
2VUIT5GzaaELbenB/7xdympW3tR53B5ju/7uDpJ+00oNqRGEDfjSsOKLMlrP0qLWea7Y+WEDYppx
/HYGli7tssH482PHp5ZfQGdYe6k9JeyUlGKikQIxJmfSWH++109duhydUluoDq7pcb5hB6L+ZhNt
vdMqsJggrFFtSzVMc9YqvGv6B1Vp5k6mtweauk5zHysaHs45PdaaNUsA/xcO6QNrgDA0ZCXUQD5m
b4UqyLDPnTToMGxb6zEzVLxom0qr3eP37LSgXvl+/iUURKDmA0vEnEA7KlD7CpKasDwDQqjc8cJ8
c814n1VDLbp75Dk4NObZAwcnFVD2osZ4i20ssshGDZ3eVnKnQA75aHf1VX9CvoCoV70rOuhsZYqK
lw4ugIwREK2i7S3m8n2FZU8uLqGTuoSEcJGRD9OCgLzy6e9XGvnO/ah7Hd5Z29VMTSMkVOcNNt4N
zazJKKiIO/3gyv1dMlsD4CikT4HfffJEoLzVQB27WG9f3KQy7G1STCT8Og44sREE6Z/3zML6EPrR
0/co4ZToREwwKdGi39yuSg8yFrM1kSWEzK/WMTxXYXdNOJM/v98LeS4IoXNeI5LaAZoLORvUh5NQ
X6wBl+t8igCqKZcBHc3bpgOjoJnVkpXKA6OqMReYxITwrKUJwKjEDk3jJG+4/iKK1ANnyfsbrFLG
3Rgq4NModvpA6MVwkkuCgW37RrfjG7k2VKq7ElmUXkplAgvW+N1xYF9/cmKHiArimLFoOsmHYuph
rukM2WorbnYi0+zrXlOenQX8Vst0u32vYM0MEbHsZP91aBxCsnr1sQIgegpTjYTRommhmnTdRjTE
4AQWsGMnKR7VQfRrkgSMR7CzO7DZ5V2veP3CdhJ8ZBVHjaUV6i2qQHoTFckvTRp6n//+SDHe97Fc
T2M+7iEksnTVdMx3Ao8s8FsU5p21zx3r2SsQzU9dBPQfnAVXj2khNXS6koQU9ww24P5oOwrFAxp4
G4C47a8LMoSmLVhjchpidYJVw9wsFt8UffhizYl03Zi4h/kRayiaXCgbijt8UfTQ3JkOhGLDtd05
GYgArzKP7v/+D7TM+aL641zgexE6e5rNHwfIxDHe15BErxJtwltHM8LpvKVlJ4uryFFN83btkmO7
DtA/X2p3AiPc1sTChOLsGWBzsrArtqQ3FpsJ9Osi1qLwZpCSwSpElZ9aCQAZol3g5pttfpSPOysz
ltIHzjVH2zgIOZcp1dzGtMgd0XBY35dcKpdTBqAsa4unbgbKyBvL/lKkffTBqsFRGXGvHWu3JKvE
SMz9oJ8a+JEPo0UMjTyDLRq/TW6ctI6AuqJELkmsHPXmXIsbTiMWSey5Hxm4oFMIZ70NgNB5cOWE
xlfCneqP9qi/5AxMD+bsXpajtiIyq51FZef5HnBRsssRzBqHOHfrBTJbTlBazJ/jnB7SvH/x0o5O
gULaK+sKfrvZQGxa5JSFWp8eGQ7hgkJmdWzCxMCETWki/8ukYaKhYU784qw6i0ekOhq6LLsjoEKK
TTO0IbZn7CH4dU+iUd8IDOg++dRJl2LGwczfNjaVfrIT9l1OO5g0epxoLdsWcgtYZI+jb4UXSapw
VZIfJ4u9Kcys5bUQr5IaB2yH9nEWxuQHFTvDOc+iHChegrNaM5/tePS+cN5YSxseX6ho9Y0Sk79c
Vs1HukDD8c+n9TiDwpGoUICgVAWa+Rhalr1RvXFYW32+l/sr2UnNmfXSRAFutTSJWFz+aLwbVr1V
TKVc5YmJhCOGy9V/GXF2+XSgFv1YjPdX7sqsNs7xfUvpbAwAdKgQu8ZmAg/UxV3jKiPs27LmGyEI
w+nsdJp+NhuMBUy6lcyUlIp50c9iKWepQeU7uE3KrK0bXWKTLAckKNZ6cyFKHQWUN4I0ZwsS6qZ5
Q+24JnlHXZml1cFy88L7qa7XgS8+Ivd6kMUsc6niNs3jB8K/6FaksfelE65BUtzcHBBOj8Y1Rs2r
0uJtN3GKhLBJnC9GlQ8f89EVc25ldMhird3KcWjZ1mB6oxKZruMskKUsUS2LuyxplRmVZ3zp0Wl4
+qgeYgU8qjKSiDa2SrGPybb+3s611PJGU0vvi+ZtpqkuDyz8xsf555laQFJa0O1Z+00wrTMLL0ts
0IP2VOwL6NOuo22xP9FGZh9DVpPlfXG9TOzbme1E6+i2DcFQcilFE+obZ6k/CEp149bCPgIRq/ZK
1D1cNzRzbzknf2zBbKokFDI5t5NFCDKmods4z7En6vZ9ioeGsReUAEoklFpKGzLE8dodSnZtLxQX
pCWPfvw3hZV5YemiOygAwi6dF5wogCH6duGbYI6GnKMnaQAq18Dkesno3P3iidy9KVNdnG2HRnyR
NKec0lKHvnORk/5kUpydmtDUKRBKfCHGEVO2veZ4icFutOQV+oz9W7PO2B3DMtfy+GvhKvFD1VFK
aMqI4tnNCS4nsL0NsqWij9XRaQmnAxrLGhKS7Xndjcdx9QblRW4SAjqOi7H2ozO7pY9Bko3kEJFZ
K8oh2/exv6t8nRZ7zwG1LbCxLJmfJ6da4VU7GlA+lW7jF+z3ZGCNHMddkYqdfB1pjwk/64Zsk9vE
aoy1R5OcFjbSm4XTjJySqgH4klwR5/H6vXHsf55sSB51blYfXJpWh7Itn5PCa25qUFckHZHlMWuB
8/nFAYYhsjC2GlAF9RdFtPsAqt8jQZz/eVr+h97YKcIBX3l9NJT3BcYgO87O8nopb8gszJaVzziv
NsTWBWu04xhwF04dMIQ3mjVEktc2BmWWtmKhcyzfqcGzLCmlEZ71CdJ2CFuwawSaWKmXMIjIFY7I
tySJMBZo2VOs+1Qg0K4iZ81Mq7hjP7+phIfQngbvRnrcg6xUt4mT7ZG6spsM59TG1CH01ridtL75
XMXWizY23YOugPIxbfikLiFnbtcgNzIJVq4Ru256BiPYDtlKGGQqATaaVRzJtLuq3MYUbpKejiSt
TtZablvDxyEuFWjTUKZSJLI4MkM+L4g0CBGqC4bBdh8PQ7/NQ8T4UjAfhK/XfqNSlqio8vE0Kkwy
bJwXm1JlXGpq+cC2VLfXAUHkuzFg22cxLt8LywyXMidXpuOmm9pkrjYb305WY4oj1el94A+bsgvw
es0FQmrbxUqNOxPalzCoLDf50N06cWvvfSWBKefUwxHD8WOr5toiBQ7/QlpCRKUQjDvJsJM3NtvJ
0/U9uG4qbbutUFQqOdlXhXkMzKQ8AUUTPlF+wc5u42+tpicH2YiyaJ2xONG5xiO2lRmv8sY0CBSR
z8k5jdNGZ7yyCOrndoBTppxes/Wlwpi1750sBtrQlgxILPPeHpVqj+qbRPEOZq2N+dWMQ6yYVfVt
vmNo1C4DmJoj8CB1S/fP5Qib4rU6FQ6GxZKRA+VUuBXxR3rsCpN+riAa2YcLX8HT6iXqIwm9WzcK
7NfCKT6PmAMYu3i5gFDGmC1X7WylxGFxL+/lZfBJZOod6/p0NE2NxrnhihclBA2qPxRTie0WVNqC
oK0t5vRu5+IGOGidQT6L3PuMZnmCcO9tXD/EpGi4aPKFZ1Js+NpRYX4AV9ZYisaxPiq10d50Zg6T
cIJFfZ1sdqabH+uKF778+8oUu/e7ytQj1xYfokd6CpZE2kK/toOoLNgLuWl/iBwjOgyCHn05noOo
/xCMcfTVsg9BmMWvnUGQjt3k08WOC2+O55gTSlufToqyDYYWsixI9md5T0TqeL0X/vmc/OqAVfSn
/wc/4SszY+3oeGI8DbpVLqukKp8xs9GXsHJxwyzExfPuk48ND419gvJIrOeAdQAFgXzYCW/a2Rpk
XvmwxQ5HDEj02lQx5NMMFB12+npFjlm1u4qa5MPOKbfa9JrKjOxCmTX0ZZxfyRISL5HUxHGkBvij
3iBeU+IipJRbCrjLGodMkkSAYmaOhMcpRvaWrqFnhJIW49nbGfGQPbhmH+CJF7hk5oe5aT5rVSQG
3F71HcbN6uQ7aX2S99z5XoWfYg2iulcQlwwHvc7bGwWf8nzx6hsf67LdtktJ9kAIqiPRIHgyzrpk
r+bsx7d6AK8Upmd3X4aAlnU2kUh/2u6+C+rmA44nkmps3LG+0d/bHuXCVMPGlz9PCi/oZ84xtfMk
X3M5BvPSTDejyTA4nAxx9nsH/KKXttsuD3WUujXs4DItrxA5U0ITPGLd5HORh8gdXke9cbDDXS24
P4y3TQjy1W/EQT4VV6AWchJD9+FUO1uu0w2rIxsTQrbmOot01b6fBMAWettZCyo/BT2ne0vSFKuj
khvWowcgSJrJ0sgWO3YEFAVK4S6ysp8p/oZxATESH2nSPACWNZt1PB9DmGBvVTdyV3pF7qNiG/6x
7Vr/KO8RKaoc9amZjnPGAFuS78IpVrX6VhPpY9Op1oHuHk58M6FeIX9t7dpasRKTQ3w3HbW1/OrU
FiAuxmjmlrGmonHUCZYoL3CziIYYPocOkKU2cZtDOtTGneNX3xK04aeoyeHh1v6H0u7rTwLXyap0
J+eMWU/f6woXs3CsP9VpzbVi7vcQiJltDCMFRVknAyLLWR/GpGhhkfh8RtuaPAEhkXwpsxdkoHgK
NaqIjBuaKoQ2GXH53BXRofNbdZNnmYkswKxoc0T1Sd6TN6oGLX5mMflRTTOz6avHjmSJcKYvDXYd
7BQYKZuwxkunKoW6SpG7O3nQPEE+9beIrqptqo39J7PG2DYTKdpWJT61jNQjQFdm+zR4TGb4XPp7
4C9X+cCIpOukhwYTsS6beC80H1Iwe2kjzSHJFdg71HmMPs43ws9Xfq1o98Qh4ilmUYDSWRpPupju
mbi7pytv5vtlPy6CgxvX7JCS9lDPSjgph8NPXi919q9rWXj5Q0KiWVUPazuswn2aa4zg54pMfmFA
YrHuCay6xaK6gHqV3LLhq8iiVDHGjXG2ctrCPQAY7p8QYpP+RgBqV6Gk8F0v/mAm5AHNHfjRImvL
7RMsmCoiZMIq7Nd1YXXWK+5IjWVwac+EDLdiqhP6an28WgGhi5MhW57IkSHfZyAF0GLy+aIaFBkz
kaG2tFMS15uWfCjUrhTAszq5AYynUxZUPbypcvddXqCR+4mZwT82zHiSG0HIMFe21j46lG67wDHs
Y0+hufNo3NPeY/cybgdmRQBp2BH747CNE+fkC2s66HQ3Qtwn9yVvw8ooteE7KjdT80vaOuZ6yqtu
rWup+lyzVMkOt1XW6PlB8uN+bjwHRICeL6vZj4mLqrgNSw6wgmWKXn3zgKxZNu+biqElrBj1xoP3
e2XIhITGMJEmodEMs6PjAreXm/Ykz92jYQk2lK7uoyKuXLj64ubKVfE0jLCq/lg3xIzJLbXCFf92
JBowY/dqpqK4p3unc7J1zHBdcS+7CJXVAsUYBfv4sB6phtvwRbYRDLOBYsspJpR7pTKUxxKyhYpy
6z4oSPDuY858NQmePCPvbkoygxYVU5B7whOWNjH2N34hhiN4Qc4vx7kRCL6mhSCB7IgphBUf3MjT
nJd59f0nYvY5jYpLdjsYSDgl5kpqc0CNwYAZhxM6Y6Z7Wvsal9n1DrO+TUOsTJro6cUIVf1jVNtn
Na5SjOfQHK9mXom1o80dfjHsZOvnmv4EqgJZ/oy1Qwcbbx3PHJgU2v6KgIfwZgxGcUpr0GQZ0iIS
OvV2N3vyo3mKI2360rBPCY2b3UP7MsfyYVpMb2RzYGzt5mgrpo1Lzc0u8kbYDk1ZdzohD1eW+YQW
k4YCeZDzDCPMtFXn67Rpqg8pRV3MhvWSBphKLWh591M23s0H27PIQDCVuR/dKWUzbQpyIk6eOpJy
Nz7pKI7JdQR4XBJXQaq7WVyBx/PJrlggcDtCh2+ZB0LCy5rqWd7TUuf7PflcrxfAjtQXrmndh27S
Grq+BKrRLx5fmDB/c4IBXjYhiHs7Lt3bCMQqP0wvnruG+U5mYK7R+2A4f3ekZk67LNN5aqunYhm4
zi1OxkuRGeJqxytMJ7sxCMXWjdpKbkjLsG+nuavYdL126RN8yf1AumlOS2YlXcGd7usXC7ADANeD
aQWvoNOt+0DV+nUsCAuqJ8e8NzHbba/QqDJGHhW1gHFKX0U2B5sp2joa8cqlqAGixuNXnECkTKj+
tFJQ7qArQ2Yi2/Jl1iGhth1tfwVOBXqjHgsyZbrZR2nMPsqAlDNAMQd6DM5rKUiADbyvbkFNBkCs
XaWWO8/CGdqNlfksjbnTRMQfV8TtOBmgUAJrJKOT1ww/FU9VwBHqOPvYL4Dy+1yJcJeWt4NVoJaS
FpRhyl5C33nUszK/gmWvsy41IwtIJQbUvqhcTU9I5MdTyrx2rZD69aTk9aVsAfhD9AJBCWCrTQ3z
rAWUC2YRb0RlI7/vid2JRpNTPmAziaajT6oHq+zK3bXhWxG+cMzhqkv2saQgyxvwOAlNHXjIrjFs
r3sRr5y++r7r7uQ6y0yXzqqszURrXPrMw9PJ//+/fkYVact2tMZzCcsIMmSFi6UzT/QO7qSFJq/j
z2MCU3q+E+DTWA4c2Xspr63FytED71JC+1krQTEwXjjCvGZ2OXJH6PWH664msfxsbdssxWOFlLbg
/RkkybBpbyczD781o/uF/Xh/0KsK5P/shFSDUNm49FuW8mGauZTP8xeQE5QERVJwG1lVnB1/2E5p
5t1ctdFDRY5x6xDoaxqfZWHYDUG2D1zMUIYTFE+JbWirNhHOzozZ96uWb51xdHximFteNBGrD21K
BGdcUAT43/2QXkIMR1Do+AXCadPh1j+aUTse5b0fNyRJkbTSht/+fuuFE/wvWy/XsExDNVyT6Rib
sF+3Xg1aT+YhXncINUfLjr2NXUoVtJ/DIaIb3fX98tojEX2kb2V9XpjpgTogONSmWa2McbRWZtU8
2prRHHP2w9dRG4Ub1gQvPza58yQ/U/kuhoKnoHc8SfZznhLKEeSKv28772vLCOLKVZxmwmLUg5/W
U/tGmN1B62H7iZoZhdJV0amsdHFjxzYOdPWs9xNxejMqGx7KsDSVTj122FxggiEWEzYTCuZu6eP3
e29XHeW8f7tP/OLFwrf6YHuc4X6F/zEurccoTRbh3P2Oi3DYt2KTT5p6M0XGN9lWKeZHA49k84Ep
UER6UmAdoegdrXkDkpWlRQAHZjE2vN6makpBQ9TT7jpfuYtrJ0DOSHC11HjWeTFgz/RFjj9LX1kI
c1BuJvClQ3wW841Z+sw0OvsuTpJkb9mDs46xQ29cBseIy1R1bicPZ0PrB+J28g8R9PqzjUFuP4Ww
C6A2ISMv6+7AFqZfD4aBoCZvjoQSfaboJQ4r4HMENroLA686dHYLstEeta01m0JbnLW0CRFAEmJS
sIFgKExvg3OuL2+dxNqwQEy3E5iSm6AdXmhdoavL1OIoV0nnGShYuf3dUfue/ojlnVYBUkbTVFUH
jtmvR63PCzabqFK2aRb5yxF0WVv37X2Q+t6+Qaq+7jmlXqbhfgqEudGaOKWDM9obHfjztugC7XkI
AYwlmffoV415mKy+Xtl9qz3HIxfHMUoR/bOpo8HdMvkhknOOixiSYfBWuk//OMkwLI+Df0ZH1ex+
bNR6i6buajTTbW604DfnilHQaLqMrrKy5yGgvIk68lQGoSZbgmA50FXnnI6uTcbJoAFu8aLtVcNs
0NdZ20kAc78YoGn3BT3X4C13U+3JLXDiZbljL5S03kjjjWYJdVt2FjvJefhlB+qHwBroE0ZU1mVZ
apfrxZQm8yrsgjmXFFjEIamVG29u1bUG2aF9olhn1XVhW0P9uAezO89ko3RbDVbyqPn5Bym6Z0qd
rVsLtWKd1+LWYrS4r6k/d2Jwow9jlr1c1w09pd+iTe0niY4VGspAN8JDLR9aIHshQrR8hGn41OJ5
UpOo+ZimtnlT3QB1h2mPATVfN3/WX30p2sNVcHr9Y6aCcI4rnJ5ybZ/lyQtlQ3bVwNQqDp+hPF/n
3bFSH6aaXiv93sUYKA5YQnx8bC/tvVpi0OjC3t79/cH6F60T0ACgNipHqm2awAPmY/knB3ZLcGUW
2WO3tzrTPl+r+crd0mAPL2ar1zql3JhszTCJKCWNqFgrA4l7oV7fKlYLTUIhPzPFZbK8mlfLYh5w
yCI/C4b4eGXvXL1c1kCKQauVX5lMFDtr5skFukISuaVetbcVrPzDOHoPVkesT0/Z5i8s8uPXffFQ
J/F0l84ssMHJ+qXahswb5od5RXQA7dHNkBpI1jNbPBVDYC+JbxWHaH7IlPPOqXv3Yg+l/ZvBtbSo
/zy3RviIMZ+rkDG/g4jufn0D6d2z1y1GcShC4xKHSJJci8o/qFp9Adk0vqXREbHmzKArZJs7SUuS
NxI+iPce6MsMC66c9iznffJGVvg2PW9SKfj8q94kZE+zlU3cduPBzsw7oQzTuQJX45QmW8jQyUik
KLic7kp3mi6c4f0W6ZiyksiTHw+lxK6eavGbRulfdHNcIQyEoEgULM1y5gv2r28FlNKmQYLgHNts
tLdi4jSlHurmnbZKFuUY03Nqo9BaQJNJLrBIA3bIRJTnFMMPV5eIZwxvsWpGO9p0tNHtUn2ISuOB
wTx96YhxE+tFR8t+w0Y2v3JOo1JD8JBEL1U6Cxdm9Kn8ohNS4MzfFM5JfbXcCpKNWewThiQPpSAC
03bb/ijRPqjhg80Y1tO6ytSvogucfRBYIGtR261dyZOyU79YG4NHIF8hnAvJdc6FoOWC+JWLfMYe
JueijSXlE0jtH0/Fkfo0ZvawDLDOEvo62sX5qpBmMo7u4FAzesYcLlY/5g3ynkIH+brS4t0DZtOz
ExhScVtB2nFYVlRH/3LtQJRW+JwVEF5DEMLXG3JYxWYakFFglSExZ5Y/S8Da1LPZWRhqfx/bFHaI
rtEP1gUBuhWk7sbCflJWNuSpNvkUpkixqkr5PA7RgoVoG+XD9I3FdBvMd0aeAUrRnLPRGWE74jCz
qDaymuhNaTDDvFqizZ2bpard3v7AXaeKZpAY0i9+PAVo5ENk2MaHTgALyHxOh0rXwnNu6/1SYtrx
qU7lXa557anwrPiuNCOQHCCnVCuECEsknb/jcohzTvt8tS+1E2Fz9rxjkTWe45XV6brwB5purav4
aI6I7Iep69npp0SwTbrxZDcQqeU6+19fh/8O3sTluiDU//4fHn8VxVjBEWzePfz3g8j49z/z9/z5
f379jn/fRF8rUYtvzd/+r+2bOH/O3ur3/+mXn8xv//7qVp+bz788WOf46ccP7Vs13r3VbdrIV8Hf
Mf/P/+8X//Emf8rDWLz964+vos2b+aexpuZ/fP/S/vVff8zWmP/6+cd//9r8+v/1B1T8z4w1o8/p
P7ZtlL+hirr+1P9869vnuvnXH5r2T0RyBhYRl0IXmwgXqf5t/or1T1uzHRcsouNCrQeA88c/clE1
4b/+MP4JZYnl2DN1AyqFMxMpatHOX1L4ea4DYxhonmoatgkv5z+v8ZeP8sdH+4+8zS4iypualzPD
mn5cAiwH+B5MBEpwgM48eE8xCaAP2Gn3igq8z7eB2DINKbfGXceY4GBhmVzkL9Eq/s1yq/8qCbv+
VnZGummhlmKP9O7K7bpTECXFq3GrjovoTl+SJnmEwrumv7pxV8OS7PqF9XFY6wtx7+x/+pi+vwU/
/8nzRe39X/zz735X4Y4YN4qgfDW3VFVbysQNhppd/ZvaRP/VVvDXv/Cd8NSpRxvh+St7vFW0Sx9o
n9yAbQvW/opd4CZfa0s27juxgUa0Stdkwf3uBfzuLZ63pz8VRygcvTatX92KQIWpbLsP1sBKixBF
+0hT8p7wqY2SgNpq/K2OsbRMTGWh9ExCYqtdR1zCUfFEyqeord5M8h00VM3LQjzQ4XZ+81J/94HM
X//plU4GeU9x9Toe5g+k2V0/kPg3O5v5U/3Lpw5cSnNsrvWcOb/+km5w3DgMX+n7+HmzytvX0gWw
ZP7mwNb+z4/9p1/zjo3W5XQkVX7NvtnT8CApdTks6ct9VBfR5nd/kvbrXs2S8CEwGzZ4Sgf3yvv6
N++iuOzcryidNunJ37YfuNyv7FW19rbmpr9XVv7v/rz3q8WMO/r5N747dwofKb9wvpov2Wd9CbTz
JXkDA7CoHkm6+/j/+H3zp/Lzp8bSZFumrjpI2Uxqz3efmuZ5Ad2Vr+OyOBmbepGuwtV4UW7iHfkU
G/E788R8Tv7lt1mzG8g0TNyt735bSAvOSM2v5BuOzBLO9dI4io/2CiXBQtkSK7qZHnFCbf313y9I
8q/45feyALLUu6zpM1bPfieQDcgctZSag8bvWSymHVbl1fAteFVX1TL4/Yf4jlJPmfu/1J3JdtxI
0qVfpV8AdTAPWyAQAweRIimJqQ1OkFRinmc8fX9gVlUGEdFEZtaqV/+pX1VhdIe5ubnZtXs1S5c0
SlI0g5knkBfRd+zLsWpnyud8gLOMCUaG2Bqxv8mbQn0MJ3o9osDDSTlotM26a6PRyvgrpZ/uK3iC
lLfUVI0iUnQxbQ4uByZwGHQYqwLqiQCBpBtlYtgWPsBagpl6TJEGoUQwK3AFnotCjvymtlX/ta7r
fp+EabFp0oqJq5BJwduhCuQfDCX3zOgHjfU09CLU8jWK6k3Z+zdo8UFilgzDa4B2zG1TWOmhtupf
ilhZm7bM+qu26RvqNwWcbaosaLdxkavcbkmZb0T4w5T+YTTM9pEA0T93BRKx0SRKP02V5NTp9EL6
nRnAcU8FKrkpVHV6xDl/pgN8KnYpzTWosEPG0dPyexg9iKAyiWadaJ2TyTpliKJH8XwwpgYUDTxk
DKACgoCcooTeJDWvfcZHgSEa+Wg5NNKDcENojZgwQ0xO3ahwa7ZXkdo13bZKi/Qp0hL/KaaCqWyU
WmhvqwiawqKvEQ1C188W67y3jREi5UTKi+skivsSdIIsPQgK5I1EazVilEPvLNA+mQ9lVFlOpN5R
hCrtFeCUcEOfREG0vKrCna+G416JrfxL5zX+WzIN/es0ZRoDVtTzjWyin47s6Vsr+jKYuyaD1h3Z
+bLVBqev29zptRilD3oTsLCP2nU5yRlMGwapvscgCo8Ij9qJ8dplSL6GIOU3OeWJm1hKX2oeoZt2
yG546Kl2WUHWXwH+GfLAyaH5tMMuGDcBmqY/vVEIdkk9+tSbcmHXaV1zsIJu2olxBjFKZISHKvZz
O098ZEWBaN2GpR5AlRGItwZwM3JkQztYzejfi3GZvcKbLRwrH/IXBqHHO6HnkWj39EpCBwHdYEdz
NUQrMKVJAN/OFEK3ZIB2LsGlgMOa+VWoZ8HFHiIaEmvIhckWjfGV+PAxLHFcyRNJzAze6DJp4Tux
1cn9WEdj6eeAOcGt3UUt9G4gFQZD+NKk/b6bvBUWp48X5bs1Y75LTJJWCsvqIjhUZq5ZYW1y4f8m
CHeJ/jVRbrNw5cqX5pD2Z8ibrciwgqPJxcjlzPq4SI/EKJ6AUzSOeBXuYxdRb+dV20X74OtacJ3/
3I+GQI9T7BLhIYdi8n18+2TzJMY0IcJRqbxPrtTQySnseBDW7sXz5UCPPl9WcGVocyGBv+LESsE7
D5yE74BFPkSoCOODkCG0W0b/j0VYbM00RgZqAqbYObX+8/P74+Ol/P7FMK5DxyqJVEvfMWAnxpG1
U6OOuWbUDDV62lL9BW6M7PZzI+f7OK/QMuFSNBVR1RduEVkxcMWEsWPAlmmZ2CoTM2P+/LmROSf9
+LFmT8cANWhgcUvGk0oC1NmAPR91sbiSUiV58hkWvGpHM7ihxeBve1AXiS2mvbFiWTvfRF5ZCIYo
pIgKFfDFF4QXqRzbbHQ8DSlvezQibqSgBlWy60V9ZHSbAjEMK0W2ZQoAMpLaV6F/8PL6R1WzaSBB
dDNwea6HMjpdgYICjRRVx0w3BTAMvL42CjdxZdOWC363UoCHMzjbuB9Fxdh50BQ9p4AUwEIBk4tV
VJc12WtfEBbKdmNLY05pNHD+RttehxCP/kZFonnJCsrNNDK6QN/nKo2FTQ7dwJPVcknZA3fdLVdP
dy1ViYrErcVUh2o21TN8uUh3B+jKpkCETJD3cmK2uqtQAVHLPdSanYmkYlEoWf+lyC3/91KuIaT8
/FsvXp6z2/KwBU5JVU+iRbzMtpKEWlaeDk6xGbbDRneUF+uL5UxOYQ+7/DFzzLVDeuET41WmDt2j
rhMMFi4cxGofpfXowKa8kR00ivbDNarf5K/jxtxWt8LN5ys892Ze8SrdVYlils4o6MegAJSwGITK
cszx0OnRlhtqY8YPWXCnwQ4DYH37ubnz5ZlMORLjFEoJlr4cdexUSS6UluE4+I1UxhHHlQhwvhx+
XwfmSKo6Vx8Wy0FXvcN7eLfK/H5Tu900Mkf2Swp+GOpTNY3u58tZZMWzf0CcwGJ4rul0UpevGz9Q
rQ4CEqd0Gfu5Jl1wxAOqMo7mkPyvliQWLzfM4YES7JBEcKoh+pIEFLZ5w7BQu+2v6CBsQJ1uVFu5
It93/lv/+FsVtb9WLrsrfmWPTfXrV3N7LP4/qJlJM7nq/7to9uVX/39+/jomx+zttFz2/r/6o14m
8JT9F0mOKqKdwkOMg/qfgpmk8y/M2tGoQJ4OPixi9L8LZoJs/QuyHIWWr8q4L+7Cv/2nYqbJ/9K5
tUxRknVr/sja36qYza/APy8pXeFMcwPyx3DWDJx0/veT69brW3HMakl6QwXJld1kO+yzl8bWdvUB
5OM38eFkg+7/+OHTctV8rD4zNx/7E3PhIHQMLirSm88ofoSub8JIkTI2d//EDCiFORvj4C3uPwDU
Exxvk/SWFGR8qGLdjMFKCUb6mFr+Z+f+a0ObS1YnS4E9PGiQupSoivWuss02TJ28wYbozlUSpKcy
N7zT7ilG/U9L0xbPa7Ldopvour/10lexZyD0W2auhPpFsDpf2lwXOlka2LgQlh9ReuMuqzbGVuIR
Lz9BMTs58qb6+ReKFR9Tzn9bRKdRovOpUzRYuKHKrLA+mJ30FhymrbGd9uJB2/lOuvkLFYOPVa1z
WwsfFC0glQqAlrcghhEaetIwzh79FEJVqNhDBRRDGd6rogCbsPFNEHu46DIpXfmMH++38z9ief/0
zYzUrKW3MCiuArW/hxYzXLFhfHxr/WGE65NrmyuUQLMwAg/SSO4sS28q2F3UQw7FKO5Lv7QhQHGT
EDqqSr0ZzXHr9/rVYPjbINB+B7B2OzXd98ISIRSs6c2YnecGMTNxuW6iWuUfA52HYhXrTjGNTij6
VzJMdht6dczepkzIdcFVrwjUHcJNE09QU2S2YjYvo9y5hVUc2hqhHy1Q781shNWEwX6lQTdUkthp
TwTdrl7LA9IW4G8YZphuo3w4FPq4k8LQt7u2T+2uA+OYNcNTxGJMo2ZaIL1Nwm4fZ96PxBu+RZUH
JZ52Ww4TvAiNI6vNl7iJrgf8zE5kwdWKcB8F4MtNKGtE4SooqoMKOnRseiQ6jC+6JDvVFBwjyfub
76vzz7KoOypZ1MjAOSWKxPqV6gZbuD+/olVn/0NnP3WBxdMU2ji589t3W8UBTc+dfsNQtSPbMUdr
NSZeCu+n1uas6yRwiH0oRZBSEzjuIFktj8B/nGQDbD+y2+cmsbOHxEXL6v7zkHjpLM3NHm5E0BPW
MniUsWTUgk/w4L8A140Ln9PKSboYEU9NLGIGg26T38XEjGGrX1kExOKl1RyVgCi54h6l5O63/21N
i6NrViZsp2MvvZn5Gwc4ib98/vsXv9TJni18sCwUKIUafr/pf9QFtI/fMnXzuYmLNyStQuAJumRY
yrKOoFoM03ryv2/I9qrZVLRE5u7Lg/VNuoLGwonvlN/y/edmL61szqh4GEEapC6xD1ml97LF/APD
coDmI3WT15SFq9VTfClzOrWzcAnwC2UF65v0BvX9TqfpBzntLr0J9uU23libYmU3559bZk66rFJn
IpmESXVxQ06wUcplwrIairKIqdTdSkJzcd9kk9edYmJnSWyRGRDfj2hAvGmNvG2T6rZAMjvtu8M/
+DyktvOX4XXyfmedhAgV2guKdYb4JlNyqE1jIwjfu3bldXdxLSdGFnFITgb0rwSMMJjxEIkQZpoT
FYFwLVE6/yhzV5sknsFRC/qmRTKm0NFPEsXIyAFhLSwnpzlIe5O31hRfKU60T7f+VlrZwPO886PN
Ob052UA/iqCMjbApaS96iN509j1iEqnUVvxh8Yacr6mPhhYeJ3dIduCO2Vty09zMORnEBDuDuibt
v42x4t5rq5p3+mRVCDwXndqb2Vsjv8EQYktW4qCYdyi8lW+29slm1zkxlAi+X6Jrmb1VpeJIreEE
sfu5h0uzd308qqgBgkSjvmDOdczFnauPqKhmKPe+1W5zAyBM6a+lrerOLwNvG8J9clclqENsy8Ps
H2uNv3Pf/2h94fv0rySto13xlsFtDV+4Kb3RFvh8ifMKPlvh4n1FeaOFLYMVNr64a1E4VO9ir9vU
+ltQqit37yXPONnNd/TFyQfrQegJbcJ6mBlxLSOBC/u1Eg/lsOIY89/8yZqWZ1nsal8ekjGjJ6Tf
MBnoGmjChCPTBt6jmpA0Kd1VKUkrznLJHTVJei8QSNT2l76CgF4ZdnX2VkLCNJmPwPX+wac6MbBw
ByUQgi7uO7YvrW/VVHXQH3O82Dz0kBT7a+/7Bc33H0HjdD0Lz4CiO/HjuM3ePAMAr1hfwZj90/O/
i2q9lZvKFgRIxNA1C4OVAHLR7f9cp754jkMxC9nmxEbS8LOz9LnRrmNjpaywwCicrW7Z26Y4TmM/
YXWabX71qKxJLxnc2Ixv3TIZuBH3DQC5F2H7P33Cd9LPkxMgBnrT6WhZvKmJZ9f+FRMoZXmvZRXT
48rKNq744zKXRsBi6qqywV0GBOMC1RaGFYe8eJ5PPtT8F5ysJp3QbIrBatOFkDaVRleU6fW2UV3D
E1YWczEQn5iafebElEDTAZafHmeEJYzOlVPoVx4qLq33mk9fhm7/+Xe6GEFOzM0rPzHXSeNk9vPe
ISwe2dAMi9MWMhK7YfLc0KuDV6X7dHr53Oii83Duk4sIMspC0KQh3iHdoUu6l/ZS4cJDBHHGtthZ
G+kxulrF6nyEY53bXASVcC7W6Ax8v6lxbVv9L3Uat73g20GROEn+S/OvtNKwpzBfiZYXnhSz0O5/
w+UZ37eZC0qF1PEbGg0FHEqwbNFxBcQf2dZO+95JV+PmW2SLe3PN8pxWnV4PUJGSD9F3VTTUC2Ak
/fhxI1VF96NXvRd5V92oPKQ9HtKmzaEHDLWWDS09aWlssb9Vn+Ztr8reS3CoDvAsXiu7v4Lrm//m
xZosWsmqIYFbJCNfpK951aoe4lTeC5zGta2jm9pk+pbhjEMkho8CCNOVu3wZXVjXB4PzJp+cEFS+
Y0XSMKj4D516J48roKflJbD8/UXKavq51o5K4b301Us0bIWCp9Jw+PzAra1hEb9GSw1yxWIN5cTg
e3YFduF/M7CIWkWowDPtzQb6ozUxRgvP4+cWzsoZy31aRCojSlGymPdJuosfzO/lrvshvzHkP27m
NzmcV8bb5xbfn6efudri+PgNGtwtrEsvqRRqTldBnDnCRFSBzCzk7mcGa78L0iZ4KiBwsIEXSa7h
Mx2Q+QfGkl9iBBko6HWAy5UEtLwtpQaqihWEgnaStLR+TU11TAPkL+RGsiM2XeCm5SQgdRaDAqDc
2Es3Xth7B8PMDYqdo3cI6wqapYKXm1b1GnVH3Xc0owE7lWjVC5BmZh2K0Cp2VVa1Dkwl02sh5OKx
kyvTLcSu21d6BjmirPhupOgMH4y58ZjIZQCyQBaRw+WAHWLwIpsyLTrkgJpfJo+DQ91MHvqraEwr
QW04QtpKX0MEm/Z+0EVXdQGBVTvWzB5Zkx7Y+Wj63ytjkq5jmXlQoxUNqIhjhEfkaie3U8pYH3QP
Zhgj6VH3kztGXbtysM4eg+8eoxL76EvRUVm+aeKg1g059IWX6a44dPfTPnYYCPy9shNX+LvtS8Af
c5ygBKGYloE477JwnSWmD75B4hzTv5TdaW/ewBe70ZyAZulaK/3igaZlbxAC6aMvubo1WttBn07e
y1i8Nc0x1VeKEWu/vwgYYivCWsEXf1GsI4gXW8m/fX64LkY91BpMZOlp5S2vJsEzokyNWu9FbUM3
gDrNN19C7x95gGlKlvjewwap/yF2m5A3G1ESeS9z7kslz8md8Bt6vYfpFmqUlQh14QKkd/enscVF
IWueJ4cFxtTdXDTs9gogYHm/lshc+jS8uhC6kCE8xdk+rinLfaPVaxWyxcYZ0G6rFG3lxrsYapHi
pME6G6K39dGEl7diGueixUpGN9tEaEts5ScoxGn8w3+ifynXWkuXTZpMVZggccFrLC6QqLRyBdYe
66XZ9K60CZE2sGdgyHvZ/87aWCsv57MUdD6u0onBxXUSGjD7QH5kvUSH7El7jvf+leAA2qnsfpO5
2c/AXZu5uOQfkmmArWLuggRmsas1kUOurcl6mSF36N7vxq2+HdezvuVj5X1lliQDEwdFQTP549dj
4K9VjbDHQbbdhu+39R8KWuRz8AMfTBPNFX+swzcuuiWr4vMB3mDjPlpVJmUYemaIXzKQwslzl75+
HjAWgMU/4uuc9/3bwPsr/iQPKxupMcyS7YsOyT0EWXuVjr+wY5hsu/alLgWnU1OLHZxCMfVHj7Wg
rCgHv0rjdcjX/G/NxiJaxBqMMXA+WC81jfjRGTYz5AVKNTu9mS8N3n23q++B2cOWCc3puhYeGAPF
nsaJdc1XFHQOtyRqt4ULn4nb7Ob+5ubzb3Z5jTNJuaXN7O+LUAXjDgJ+RWa9hI3+oAvdV7VGYzEV
dp+bOSvg/OHxf9pZPD0avYkHyYT1dbzyrlJ32Eu75IE65aZdiYzvBbWPO2iIUGjPs2Hg14AqffRy
zfQ6j1r2/NWawBW/F9t8VzvcYNuCmQ/fqZzM8RzzFSbHyC74D2uueX7MPv4BS7dJ80gQc4tP6P2Q
jCcUQz/fy/NP9vH3Fy4iQGSVd1ANvDTxjepfeUpoe320so1ri5j//eQoa4k+9Rbs0y9jf6zVB6Nf
WcSF4M4qmDRicgVcBq2ZjwZg3fYG02eXqq35E3XlG2ub7iDeeX4P71A9uWtn6+K+IdhF0KVteAba
Fgyop8KR44xOAJXCbC81/daPrJWdu5DTsjKweKIuAqTiEfxxZYHXwCQWQ1ntf4+P/h42aVd8NO+I
g064XYNuX7iVP1pbfChxbGTQCgQMRkAO6X66Bq3gBN+NHUQxu1lrw/3c+86KlbBlfljevM0nnlGX
IDOHvCHI57a1nzsQ+a/pi3DbuIPbcLrW762LH06FIcrkuoR3Y3Fv9R18raJQ8+H07qoojYdoQNUL
mr/PVzZ73Fng+NPMEnkF9Bx5oL5iJ5EntHoHqjYnseC7CgbaKj8+N3bZ/0+sLcKUIUaMNClYawn0
9UO5E5yQQUiwvaRwVJqEjVk5n9u8dKZ5ZZFVqTJs6UusbapLvaYZKfuo6julkvYQLK/E+YsmmCTQ
GUOjV7589AShYQCBkaDlVq4oabuWP658pYv+Nw8r/MfE0uGVIe5qyk8vz+ShpSN+hw3f1TfSVcqL
1VHZuLevn+/bYhJ3zmsMMLY031DyAP66rM9rUpxKOTfoy7CVttFreYtYWezkX4e3/jbfwRDpyKEt
1Xb/w7iPAOm52goU5ZJrnv4BiysFeQK1zD0y4YkVN9ZveYOs948+BjulrAXmOTwtj8HcYgTlqNC3
XyLAB+Z7KsFoOd90jgDNSdedLR8atzygf71Zn1+cb/7P7C2y/FJETRIBFOsF4UE7jX+V5VcjfoYd
VJS+hOZaenCeefMp5ylzlB2ZjFw+YipRQFZ7TKwXw4ie24pyr8jkV1DlLh698tUuHgYLawQtSz+D
PlhmbBpN4uM2xZMlI4kVBCt3zaXIqJxYWPhFVjfNNBoBqcAsS2e9ekr6qlRrsNfLR+7EzOJG83No
ygNET15Qb9gmb+0u2lbeRr/3D8IuutZFW75GenUtBbkYIk9XtzjpnswsikeO8DJINvz/26mxK54U
c4RUwEH8lezx0oaq8LXxqGbok2Pw8XLzYinzWyoILwppSJkeA14ya438Sw5/YsNYtBTblhsOQiHz
pUQMR/vB9NM0Ip5hfIkqNLyfP49dl3zw1Njimql6Hko9rNcv0Qh56bMWvn7++2eohDk2nhpYuGBZ
oAArU85EzsH2pkODPA4U4zuetOAS4toN7+snZNgZ/hM3Mzhwbdx6bYEL38zBqTalhpNMKVm9kH7R
U38tJF4KGqrBcwIE0zwYv0h5pkQcA/S9zJfqNf0eM1vlWLbqPvguYkiBDfkI4oyb9dzu4tJOzC4i
o1+nFTNSOErTqi5s+bawNtF10QIjBMyQWAgSL1NVmFslnQleFpYIX7WmfAALu/ncQS6eqBMT859w
ki6O+pj2Y4OJrpVsP7qC3HNfcpI/t3JeelCptILRhI1tnslcDhxYSU209cvyqN3Nc1JMEu2yvbid
P4u50kg5d/mFrcWSEjlRmXbNy6PxKCe2Zvducg93Fv4O0+yNciVu0m18mAuLa0+Yi8ucX7YGs+mU
lZeTmrkAf3TpYVr9OrpIyjjBRn8iGLrBlXJY2dL55H64mJHq5Q1jomVtwvi09HoBweCki/LiqO7q
Y8HrDB5ct/veUPjg2e58bu3MTTAmz1VmciyQesvEUdH1qO2hmzsqce1EsF9DMuCE6rRi5uwkY2Z+
bprEcJqT5iK+B7ElJm3diD+L/pHezKQ+ywgKCKa14vWXPpShzLNg0DJAV7AEqSoo8whVWOZHSUjB
SmnbwaO9Iqk/xrKGQ1Zzm6ahlw5g1tYDqPcai4nsz7f0/Gk4L/bPv+Fdc+zk6PVFPXiQ+eXH6KBt
lX2xjbbKl/HeD23gdtfjdd5uP7d4cXdPDC4uG7WrWvpXQnZMCh0aya59TUQNzQ75qrHCldHISw5z
urjFvWMiWthLWZAfNfFeQ2JzUH7rx5fP17NmY3G3eNSCvTGu86NZfvcU76ka1TttWHldnKUDfCWV
XBuRQE7a2TGTBxWlWx0Fjhpq3zpw5DyxayEFWwqXXgyrgZn9g0MAFYqK+IDJmOLyHVjDqgDFAUEk
Kp7y4PcE7NSgXE/1GsTuvBLC0k4NLS6wOhJJdro+P1qBDSqnOMwAB8uBgGC+MBHfdT//XueJ6mxw
HvDm/3APLO8zzYCCXvf5YMnNsJE2MUU/wRkCYxPvOgemSkiMkrR014iMLi/0xO7iRtCjrBKrssqO
5rfpGZY+St8eLWJmIzVHvF5rL11ySw0YsmHNzUVGAD9eqdqkiUk5atlxrIb72FS+FkWyT7NgrURx
6QKY0cfcNIA46Ix+tNOYJVrHfi/+DL9P5g7M6S6mObfLxFthxxTfr7VZ4Muf70+D6iIzFsFYFHGC
Qbg96ASGbr3jmbEJd+0W7UqnugUEt1Lkn7/M8pI7WeOyExOZZaSLNSZLadypsby19H9w2sD40HNR
LEMHvvtxFwMlReTBt4pj1k6brlfdumjdMRP30rg6Dnzpi53aWvgh8igtc2hBecwojni71PUOwY8B
Li15U+zW0ETvzfnl3p1am/305H7hFZVJ4DDJuexu0zxRL0Brm5ykqx2o6REAe4Y41lZfICCsV9rG
F24ak+oSUAkNfjgu2I+moygaWsNLyqNkxSh73NfTV/QynXj07M9DyoWzZs6D8AxkzhR1y3tcT6og
61W9OHrCvVAPtj5FG8gtVy6zC15ocpqhuUOSGkuLnUxjYCeRqJFqMRY4WK5kfv98GZfyEST0SEWY
ydM1Zoc/bpgxoMYWVxUWKsX1KyQtKXeQvFwNprJPSs9Vu/ilEyy7iuRtFWvuP7BPuIKFiwLa+dBO
CJF1A7169p646jgJKh5PSJkxt7VWLDv/ZExOMLaF3ijTOmdll1IxOh1mWtxyQpAWNQZtE7aRubXE
Vvjb3+2jqfk8npyANsvhWpI5AWr90ohPo7ry8jz3i4+/v3DzVqlTdeqK4kg97irTtHurV8cVD58n
whch8KORRdDIIfAYKnMQf053DaIyNtqRG8lOb7WH8Tfji78TvqHl4Ts6GWP7I3753DHWPtbCL/sm
9+tpYAdNxAaHaDswvpNZK963ZmSRhzTDyOCxgPM3NbdxGu2Fur71i2rFzFmVlvfEqePN/37iDV3b
m4k6TmipDaGrJki+5J7bDF6yGVT5WfHW6ovnBbKFwTm1PDEYhfCw1z5RMDWAZCCFdZDsgaFqBFYA
kG4i13tYa25etskDmE6MbkjU+D/a1COVc9dr5ZFmBdq24BamFznawHF/mAtziMlG7eoYz4WnDDco
eAnQIHP7btkthDy3a0NVKY/Vho6Tk2yDDZI8r5OjbslEdtrb5165am+xs2YL2UxcFRVvX38PSzCY
OY+A1W/HjYwcMQyRbrpypV0I0R/XuEi3pFyQZbVXU2wqW7RR977yo3MGF6jLLjV/W1nhpTOhEYoZ
4Ka/cdb493tPUlEsTo+169EfL+EEdrJtM0M24quZeJNO3lZYwwFcijWnVhf7OvbZxKw0Aa3vGMBu
wXaj6/B7IQsPQ43896B+TQuD/2ejHz9f76WzCWOhQTlDgQxg2UMcu7ApvQy3DYydIbzq7U2N4kHt
QZyWrnaAL4XtE2PLTmKfo7kl0rLhSwp3aIq5JERfOlu1G1fdhs/C+vlYs7h4eevo0w3SmFScyvBL
c+h3kJbeI20HgQ/cCpHbX/f+2r0xXz4f0z94eSmKWgyjzeSMi8sJnWZdDlrOZLNBbdnnxeoyBCE4
HjyumwomQz6jHa7cF+dAEmLeqdXFbVXlw1QztVIek8Mf/EQqlA6Kuw7FOd9S0gfW8N4Go/W8OI5x
Qw8/TP3qmJfBk5n2T0pfrAz+nDulBbUb1PKU1yh/LdGvPmrKRVPDgBXG1tdhgKiggXqablR/g56S
AzXUWhoon30zCziqpEPhhVIZRj9Gb/KlqvQHdq90e1c81nb0mPywvlYPMXIe9uplccGcLlMBmEnj
gdQt6YlqtJ9hNcdcs9F31b207/avJe3S6kHc6w+fn/ALMRs/nCmKdFUH+7M84j00r/FUc8S9n8Uh
iezm0TvoN53j3yvfoYqof6z1EpcWVZF8GoQvS5zJps/uQq2A0CJqY+0ICXvtzlCI4NF7Um3zUbvK
N+N+DfkDIc/H7/duEcgMM+gSxBtnED4paBCvSQPtKDVWfG1aenwfykWyMyNPcRoN50lNtXDTXEC8
FAH1u2oyh8e0kiLIi+PUyQpdC52iTLm/pLhx2kTtv5neVLlxr1s/hbDuH9PETDZSkIA3GyfvGXUs
waHBYjVuSBFM2zRTJ+zQEiu2gEFfGUmdtr1VoQQchwgizpSqyMRNo7+R6lb5osHP6QiJot0afdM1
m8Yyn5KUKg5s+VShHKTUkDAPhd5RU61ykg5aDYB3kFoXXVrZujgIv/ml6n9teF3Aot/2e6mOrdfG
5ycEv5Lv0RHM7SoQ1GckVLTfh7Bo79FOML83qo9bT2lLHS2Nf05yOLwSKY07CRXZByQuw11dwg/q
oC1o0f81mW+SMuF34EPhE1ThDz0UqXYm9Sn7NPmHWPD8/WDRN1ZyGZ3B0oIVbVSSnTAg0Y4uS71J
csR10JjU0M+N1G2nesJ1HYbJNo2NyI0EtdkgzFKEm7ZGW9cRyXwTxHgoANe9Lt5bmgm1eNo9i52C
sAzqEG8xgOVNJ8jabdJDQqHLU+8YJvML4UBv1NZEbboXJpPucoUMXp+q6hcrxN2bMg32oJBMCPFG
3TaQT3HzQWofIxFRpRhpRHuaRIi7grxANr2LbgdR9xyl1Q27LuTxMTMahtu7Ytjw6GhuJIGZrEGh
SuInOorxrZRt+iE03bRKaEFMaeiiouLZyFUj0uCFEx+9H9AM6EVYW6rkjpgtbhn+ntyE6YIHoY2N
fVVeF4hHgICtAw963AL+PrFW3qTRKK6HNPsZsxnXEOmAjfG2FZP/e4kc3E67rtsosGxzxZhQ7XoT
UOTJF9Cmr/QXs0NCqI0h7rYSCLuLzKB/3NZI7PiIn3vQKiKcV6FWJkaFI6h18xXZ0dchKajdpchy
dUXVOFmmv6IvXjHhZwwpEiZt59JpHHb9YAxo3BfpDSru3hbeW9lVfQuG2gp8jUutQNiq6PpdB4VX
vQpJ4n1JLe/FKpTeDqzQuxEkQX0Q8rEK7NYsRbePEFy2mSjU4ZwRg41CQXjnM/QHg0zX76o0Y/rE
kvu9H0exW+pa4+ZGhihob1b7ccwKZfv3Iul7lAEhMT/U6ZWcVVfUUla6us6V92xioozqu4pvg03m
Wi/v/K261lFbpBJnBheXejsjAf0cg9UzlMRObU+QDmbXxXfFmQdBVttoa/aWj5iukJC+xV637V3V
oU68gfYUTn15C1h5k/9Y2dBFLvHH+njAzBNxRI8lrECE1zeqGcA5erfQKrqxK0XAiEemHJrbPfzE
b5/be69anqRmsz3ImeAKwJcBMSwBS0FPDRwVUvUoxjITTmoWBtuM+Z3OQduoQr+nLAS30FJ4iJPW
Q6tXFKx9wm3yJdQz/waBzeGLn3dWC19qnxhOpaPspMdWuZWEqLtK/HzcFkmv3IQkaw9q2Q+AMxoZ
XEbUj4+yMtRubXa+G8AV7urqNNhmmXVXGmrSTl0V2k3DFOB9mI/KnRWBau7b6WvTq8NrUVgdElDZ
dCdLYvVoafkdPxxuFCNIV+ZnltXm902igijOPX2w+MspjU4bYtWaRPkY3dCZcPKrZAsvafwN/uh+
W30hafY2Egwcvf3511m8vP6wSwsSbk+Y+8Rl7RKV7QYl9Uk+huJ+iL8m+jaJ1t6SFxwOIhQUemS6
qucg6MIUmj6zSpkT3LvTJnCyu4oRoYdpxyP99/GAzJ/ofr6sS9nQB5tzMnhSjUhrLnhVe7fJe6C7
KbbevXhIIIK2FTcG6r02wL6sRfx7J/9c5eIFMvZdkCTM/x3lr8JdvE/uDHQifky7zoXuy85+pSIl
pZWvt7az87+frDKuNSUZ4QI6esVWE69Uf+1hfiE2fdjGRWxK60iImppFSY/a4wx7Sm9HmGZmWqj5
LVfsxL/Ztj3bxkV5zI/GUCwCHBJZJyYTCQwT5L4wrsvl/7h5i+fH2FepboysTet+z62DKDyv+ODa
11nUF8KshUpfHOWj0TgCKsAQhflu82OyNrzy283I3BA6JmtsG5cckUcw89tzbi7rS7qNSo5isRwN
5Zg859/n4ahsG2xbwa63wYN3Le7X518uLPSDxcVCkyZISjE3ucHyJ/RIQu7nv7+VvGkAvPJiBIW3
fN6TfZPP8Tg+Ko/Ds7JVNqBs79sMiPI8/JL8FDbKiutfCIxYnIMx7UaY8BYv7mGkdB9JvXIUxb1a
34mBm2UPK6uaW4iLm/HUxhIT4VeVN5ZDpxwNCjOQRHwrrv17etFXq8XZC+f4g6VFSSbvlIG0l9Ug
PfIsMqMXbADSPs05Rk4wLNdyjIv2oF1lFtC05DPmZho/KCEl5Bj67ejMxKEzYXzwQ4XB4C/Zm6PC
YifJMRA81wEjkWQsznIZZWBphlI9ZgnDw3b8BSXza8EpFVvaWV+N3dz7izfJ6njNpcOmoswBwe3M
GX02XRladRH3gqUcm2092tlTQKPY22R7KJDKG3mbbtGYWHMb+cJiT20ujluBmllo9vMBD+l1im4M
KVv53G6CPVyiW33lKr1wEOi3A8qD5k5nCnGxtUZY+DAEYa2w7kiceOTdBtNKqLwQQD7YWKwI0jfN
E6i0H/P6povupOKfpCD8jQw3Apwn7V3cY3kMGJPx9dn/zR3UNj+a68rVXz3b3KbAyI1DtfZsmbdl
6ZGnFhf3WBDgLFGhEbHufNKc537YqN/nC0BwpJ/QzPabWbIidbqv69Qal73yZLmLbxbGQL6EDuPi
lVFtrGeCvzNAkN0B/7IAzqeP5Ll/d0T2/eo+XfLiK4pyWZJFs8nJTXBvbWc8oOXWG2knbhsmgfvr
f/J0mrEg//2siyAt5T7DZjF+U7vBff3QlnbqzHOy1lV7Fz/62zV876WzwDifwaUKXg/TfPSTfKuL
azNogp6nYW38X9KubDduXdl+kQDNw6uGVne727MdJy9Cx4k1z7O+/i4658ZqNo+Z5AAbe2PDgMuk
isVi1aq13AIg2Bqkst3EHXtgnXBAXeDxIJ8DIQEVrqGzWZbQpCHrkjaE0bSovPQgbjDysFNDO+O9
AmjM0PunA37BAOU8hD5QQD9fGCgehhIoNuVkPQR+5KTf4uNrD+g0Wq3RXuPxO3Ozc+q7YTYXwp1Z
i1z5nZG79vWvE7SUncEjE87JE+hvOVctK8LgLgIiFwNH+ICUxQwcZGgtQ2A9PE1ucUtSInU3oCFR
P4ZO6hY+z1X+yxp/W6SR9YOkFkVlZPKpeoU827bcA6uxAxCl8yQv8sattvt8iZwVGpTP6GrYI00q
5JMofEmWo9n4n/9+9hP1YwsN4rQr559kc5owsCKf6re0vJo9wZbsZCN42ZVQOQkZvS9/ND4PX8Y2
i14A7ncwyKOEeG62XbQmbTOY1YjIl1aSf5f3CjrLmqeDEqRHo3d54tMzMPcTjSQTKCkg2+juRCI0
g1j2pnwqw+io55kfqR3v/Ua3WX+9dqBD80ss7WI808yCeel7POAwiQyCVekqcAmP8HstBthjzhdk
Lmlljfx89QVBFo3myARrrTej0jQeMTzjCo7hxI+Kl30LrrmHgGkRipHogGB+62JaMk4ioO1VHPRe
wxxGtalqz7oPj8EG0SwGfXzqmoGT8gD4rDCtfFilW551ow5gxGlw2JdvWngwQfKtDjIvpLCCNF4i
UESRAfC8eGf1ORSrAaUjb+PONffFBt/ua78pgSPid1uYEXptjbpchbQQ0mpCQYNcCRFAB+mTgVd4
u1Mx7sS9yln59NoaFS7RR5gMNcZ3kx6KnWDLXr7vF1tBGh8/gXrwOQOVFinr23+LXv11Ij52leY4
NFMIw2cJ1jlsROf9VQTJTzI9UW746Cyme66MUTETrZ0ojmc4iiUfprTyE0Pm5YGMlxBpxwHkTwjV
RBrrJs1AAUDbWQbWrNgZm+RmsAfHuCPPVkKhzKNQYKZ+Kog80FbF3PfFS1kJkhGD5bBXe8aNCLJe
iHW5YMW/IsjL6Kp84H4x1grXFqmoYnRBkGvkas0OywZKc8Dk2tF3jCq/s0UiXeGWvZhhc22SuhP6
XDLTeMQiSUWxuSWqsDFmXKYjNDt5QZP4AJ3IQ3MdVWyCh8Tz8jxo6svSR0U4vYewBvTyoLI/jK+o
zYOoiYtiZe/lhzHqjoUi1dynHYypPsnDqptg11xlmDIsrutN+GA8cm4EVqRcL478PasboS+NfJ4E
2Gu9o7JBb8UGD9UP6ZpkRqS8l4o21+blobMs0AtCOhMiGAambM5tWkXQRIGJ2oCcuUkEID5hm+ly
G93GbrbVF3ND5IJkTlvncqVnVul0TIwWEBsuyHDNeLINCIw3hgnuMV5qy1kcnYVZBjppkoFmTgSJ
sSq5z4fE+/yb8RZCuYjaBZABA7PdKc8DW7U8MzLtafr6vxmh/KJF228CzyceIItgi9HemgSIRH77
3AjjTsM3ARs7NJwApLmAnKhimOZhj83Kn4l4a7IJj+Lr5ClOuhm3XEjb5dk6t0bdoMUSiBABgt+R
XEty2yPJILWjtNc34ra9mjh4Gu7qKD/vwgLVRTVHn+1b8qhtWt905xsIRBAsJKpCHLdgBP6z5dEc
0okIbfq4Ip6H4sIbmfsIXPnWOlXzfxQcRINL2ENzlSJQEaOGDko56P5Cq+n8LGtzJfZhFeFUHY1g
L2ROBd6DTY3u1bDt7AjKePOX9BZXHV9LmXnSVqbJz1ehC3qpy9xoAu4AQBcgtJQ7y6HAYODi65lj
pXuI74HihBuhL7O+8xWT47kya4Zh3Kh1QO5z4VU7lEfzAOLSBkIPyT5z/nIi5H1/ASTARKwJXlYw
ZZxbmxPTGnUIs560qrsSLWR9YsVpPbL2cW2CKlSFoCCIkgBXgAFUSn8yuBIZbAOAyUE0DN1f+gId
p6wdhFDHQ9gFUXyEsIiID+14R8vcDMcBVQ1kXs7nsYVpFIw+mCoDxhIoz/ONG6DB0w0WNk4usi24
wTdRXnGmdViBGINy/2+Crt6rVQ/I3oCWrVpIXthjrFyDE7TcyUmeHSoBQYaqhXIoocn3DUAWADMw
5xs5ibskgDknp1h1ACm7+QMcJwmI55kPMBerBVI3jZLIKjgvZPnUYKg89y3J7jFHM9vvJSkU96Iv
UfAlzzZEMSvdgAqd8w0ZJRQynQFQJ8o27+qz5x8xQjVDNRe8sKYekLYKSFK4jdegdHnU9sWfCIoz
9/rDIp0lxOMEjWQRD4JSs0n/sXHHZzSb9qo7t/twsMsd4eziEwcwA+lqqRd5Q0hGpVQYhugTxFrz
yZ0eap+IXQp32bPcwzL0Tedd4Zff/+GkrJZMfWW5Ekag9PDgMuPIEYIvU80rvrNCJpr/kLCGjudl
B2GWhGGyrEg+CRJoNcNtgUekdI+jL28GP3/g2WN+w5U56p6v8lbp5T7ExTBPjpCg7WpFu0jjZEjv
td6L07EyQ0UYrQHcpTEC6TS9DujDHPAidno4qLlrvPqgvZkvIqZK/0CAihXaVCRNQIu8T45Td26j
gKKmQxMIhUWiJAd19Y1QuvJX6G3cqZvqbv7Oq8FdVgOQqKwskr9odefFjdBAkRkWi+pY6T9AKAfG
4UOvcjIm5sJApoSEAtqrFg3QDduxzfs4xocLdzVRVeDlm2Rn6E+GXwzhHwzRgeiX2rmpUUbw1KcA
2exmz9jUPl4fQIVDy3Dx9G32k3e0mAFsbZDeuLHQhKR6f/wDIoj3FTCp5mOM6V9j3/njl4XnlCzf
XxskP199qQpJe5paiXzK35CMDYcC7F0TWj/JF6LeUNx3i133ds4tArA/3cfOUklEJ+RdGguwWwVH
M7+XecVtZjK9XhjVeelrU6zFBDsp3WQ7wmNHmqzJM9gt0L7j9pVYEQs8MghY6L9A7pw624IyL+0k
wxNBGXNPJnxSv3wB0HKfb1Cyefw8ADOqGTheyKFBeamhvkCDG9LFqpO6MqRT9zK48bb2q+/BA2yh
K8F9JTBXtrJFeWQYjk0BqIZ0atDd2UdO+9Thie8Jx+oaUuRAZfFK3EzPWBmkPNIQNEMoIks6KfD9
rPmu/EOF7Xz7KN+rUoIGjmFB9avd4vY+0JN2+IjmuxuD4YfLOcjcQkgkYHQVRSEMmJ2fMVNH0RDd
MulX+z2GL+q3xXbwxkPnzFdcGgHmBn6Yo9NMtD8FqSXeMbyAlfwHqNBQshcAZvaXU+7OdqI7PJvM
eL8ySWWcIA/IQwjzYkfL57yO7KK5gq4zpDE5Tw9GbwefbmWIbPUqXElFu+Tgd5MwUgrimuqxvScS
s9BFBf+2PZxA1O9at9wnHG9HqWsgNhqhlWRVwukmTZfYy49B4YAgaqfDZyrHTBzuGefZJD9frVRW
BzOsenLuUPDKPfDz+IOBIazRVQgJ7M/AyV44YYXjpwp18kS9LiaoSUqnaKfmUE1BzxMFAW12ZpeM
2PCSBN4KqWNYRNDBQ4CDuQUg+0E6QJx4y1kSzwZ1C4TCEEfyQBzTnw6tMz5NW/Ox2L6rfbqdr0Bz
nGOSeaGuPJRKJvshrQI9g8ViKJzR0hxpWOzAnNzPV3Zx4sAbAPStgaK9SFrG1IkTrCYyEy1A8UZq
tl3/ZW7qTSIVQB8/fm7o8iIlljCro8oi0G0X0AKDEKqnBKvXbXpM6YKdCtqly73ly7hu/v7apqxR
B1wYxsmMGljrM1d5kTF7CHXWXat6pDnAZ4G4+FqUOepkDz10YEeQLZ1yqAWW6bU4WrbEc/TLrI6y
Qrx0dZZLreghngHMV3QoSiCwFpcQUhVfSnDQ3qG5v+dVgbgfjTrKkNFoI2vAuoIjGrcgrC62M1hI
fmHa/j77odZHneS4DbumVGCtcTsQwqPZ6AIzT/j8gZyOeHfARZh6t6ZCoEDETAIe++e7KUKIuzM7
YHhA2TG4JLXrtuKN/qACPGe5PCIxcl7PngDEGvrR0J3H1YPG+7m1diilSq9VFCynp7CanKaeXAxW
ogf9YESlF2myxzlw5Oh+ZpHaTUkNBtDfKgpilrkneSuZvR0B1oNMNSdYkfB3YcpATUTSQZIm0vwx
5mJo4Vi0cMzmZVC8oppsaLTY/XDbi6XDWRfzu2GqVtbALm2CkPR8J/NxSZW8jgGp28sNcknShAO3
CnCPO81p+AQvPHvUqVvGMIUHRWRMRgEmKtpErWM85TAWeVDzgdDM5wskv4/aTPC1A9lJXEW5aE7E
giEnE2lTLepBGQ9Tdfr8918W7DFysTZAXS2LNGRCGeFryd9aTwcPfXRTXY0Siluk9xbtI3/5wTFJ
vslna6LOWhoEVppDOeM0hW51WMCskbjBTrqWNJRhSZWel0myYuV6kXRXIszCGpQ1sChsR6CgIHr/
db55T3s8MHjYAWdTGfcozOkgTUWvVoJG57lTJgrmT5sIPReMV9pRu11qP8WYXCK1Lmcr2e7xYeni
WENFKFLg/upRhj4H9FuuUidJAMkA2tODKl1lLxwK38uH4rvHfNik0p/CUqcxwdwSNpNIBqHTfiWB
e7Zx/l6eiKCpVRHs3KiUIE6CWel8J7Ww6lJZKgDJBfsCMtbcT75nAK9NXgkaSx6IgBG51tYsmmyr
GKUkNxtcAsroKGFlV7MMqdAAk4+pHfGkk9kbqRhgrkSoJLrd54ubtThLhihBoNzpe0KQ9tq68gad
CafnhGTicBcnDpMYJql7YhepTyYDRlZNZNhOE9Ie455i4s6LUZPBz2XzuUsyTRHdDHwt6PLSo1w9
aIWiukdnKsYUs52BgbybQCedq8U/XGnoTBlo2aLnJ4u0qkVQyWFcAK130vJK2hViJ9V2Z86NC6Z3
+VZaGozy55N5Lc9a481DKDuToc22kgs8viDmmgmtH36zSXDA5x9y1LNo6AYFLQqlDpxEkkLXgE6P
I6ZWxvmS7FBmgHwL/zDG3QtQ9yGhQL8HDUfjhQxqTp2tVvbkFKdoO/0sfnIbIMwg82HynX9ilWka
VjTPmL5Cbf4JfTN1r4IahVAZizcDmp4EgrLnvo4Z9yxqvb+X+X52VjaJPDCKX5haIrJDyvdokyde
WqL/QLJNM7fHyv/cb9mncWWR/EUri4kgm43WYWPlO9Mf/eAWI2bdnuDo4hv1L3UHfsU1UJuBRdCA
JgYN60S1qAiDGd20Hs2dsJmdhCeHxbyDVhaoe33EQejLASjLJHbDIrdBLjMnN3nPucyZvrEyQwVo
TKz3eq3ADNDcbqxi8MTkpObMw/VhwaSCMjRIk3Yio3hyr7taVLqj8Vqaj5yvz8xJELBMEfBQ3DXk
r1h9/S6GEGKiwcq47z2RsCzumm2wIWJojT9u5XuOPaZ/r+xRFzeGjfMB3x1h8k3DoNDo50/mIxDM
0baBlKzIgR2xo8bKHHUBZGkSCkoK5249wgKaoZnYYLqb8H82fngj8XIE1vIw3wI4BilNYkzofDur
oMqUIEVeomGmTLCzTekoEEQJbBk6HlxrLF9fWyNOuv54civphQxrwhXI2vJryQXFrhuX4OiwXztv
8Yo7GeqO3H4DK19Y26WchlDoQW6Q2NWgpDm7afTUGNA0OCooZ3MchuWga1uUw5RAiE7LEpJMb3wj
79PcsRzpLromQ2V/gDDh2aM8RsyEKFBjklneqe/Kb6D92OYHUjEhnPW8dinzHYLBSvIYAc3CxZM4
appFaTABedLQ4H8HhrdPggfBb/UBQ6oHQmnGRXCyQouENz/JHkClRmcQaDeD0iTrgNBOd0q5z9OD
rnHoEC+Ly8hgJc0Ax4slQhWA1s+bU6Opkhg2IJgaVE4T29Et4osT3I63k2ZXEP26HqAGx03TmYtb
GaYOBVqzmiwQwxDP1QHS3suA4EbuJDogyjC+5TvJE7eGq/z4F0clyQkGICWS154fximM8ZEDdK2M
B6l3itt0b7qDI2i2/jK/98l4IBtmcAMf+2+L1FVXxBZGlVCSxZgn0eWGupRTbQmn0n/s+f/jCqk7
r8kh5CxHWKF6zGT03Ht0cFNH+2bcza6w59cT2T70sUD6+Tpr4rgYCfqaEKkG/MKLvlpX2cbcgcrz
hAEG8bH5E4wZcRD60bDaVnr8axjKoKnIh4wwSCfYyrY8GtA7X9CAJI90vqgVq8Cori2SW2UVx/vI
HDQrwYc0n5IdGdQwdzK4o8r3Ug63wMiMcAALKmSwGgU5KmvPAJINjQWdiTHwlOU6vCowRiTfgvl7
OFXXJQrRwiPHc1hnkgxqoI6DwcuLas6Ux5gKabDAHEIFb+Pb4rbIpQXMJMcAN71Y4KCvjiUP+cJa
6NoqdT6GsLCEeoL7dC+9N+xiSIaOX0HJBQxo51u33HEb1uW/tkedjzxKhRlkQhiesCCXpDqFO31X
f+QlqjvmJt3M3ADAMUifjzqrs1gBUOwEIRLpdX7WtoEbbCBCYr6E0MThlQmYT4XVAmnP0aUA8jQz
CTh34MqBaHK3D29DiED8QQWEdQox+yViIhK1VFQAz88E1BnaKJrRnOwb+73iCOL2ILGT761rviKb
sq2vI3dDmR6zMkodxFHQ1SYpgCpKds2OSHwGP+RdvyGDkZVvXis8vDrz9l+vkvxBq5NvLHhCDAaw
PdYDIajQrsJvgtfZFdiOkAF8/wPSVuZRXC2R7PvKYiDnOhhNSdP3AUTumIlpgSVMncqTXyUnQRb+
B+Bopp+ubJK/aWVTKKssSyG4jjhOmPGIui2Jbr88h0fFx3McKmEMFAGtPnB/nnTMseoNcIO81Ibt
JYAxge4Psn10cU5Fj6sJCwRQ7aZ8jrcShiFTp32pD0TthZ8isr/Yb3N0da6Q0Z2UagW7h0JA2DxH
xtdAamxOiGZv24cV6rwZRqsGaY9W67Ah4gyEVhcDs5hbInT7yZ11y+vt/hffh/AaVAVMpPhUwlSL
RgeGNESv+G2OIKnbgjVUugp/yg9m6DbPRMimEnjLZH+7D6PUndCFmWJFGkBo6nvOJG3RpMlt8Dy1
L+UOhF83IpcMifVKA3jq9zqpa6HCSF0IckgAMCO02MprlOeQj4pfxcoOtp1HxECL2g4cXjWet8H0
MF9qpnKmkbUqqFpBflRxUfmEiIJiOGLm5LfFXeBJPzh+xNlgGm8uhrMUC2S15MWto3kZfCWdqfJA
RJCMrwYHBs5Mgle7q1MhuwbJpdgvgKbJR+0mgdR06OUOyZ7SR5Loc3vq5BzQ2eHaHhWxR2v6z/qS
Q3ltYXaq2hrv84SRx0ub2Efyt+Po5OersBn2wKAOZJhQUH5o6c3Ird8yE8/1YqjA3LXNYBkEkkn6
QzIAtMJ9eqhRa6yczOcFZrY1VMYV6HMxxim6dIDGpAzXyA4i5lRaFFPlr8O+uC431o5baWJ+qJU1
6h4Qyh7ANAnWQiDJ0UJZtjjoyh0ocIBZTDjFOuanAl8EmHUsxsBDFwliWya4VasAA7odqO2Wesc5
WcxbFDpcUM4mbXS6mRHEmiBO8oKL7U5EtWcb7g1v2Uf32TaDdMI/Vb+hofPbHBUpK6lp0MOfce3I
doOuuSM/kbhlOLJlY+JGc+obCxKnnEUyw8fKKhUsiyxIpBmarqf0bXghT6FoYznRm/BN3mQYOeD1
7GnFg/eC9McqUao4P2NFnucDiFIJMix/lt+iyh6v52f5GbLQfuqACgBg69LOwIL22Oy747+l1JYI
FQ4FbGEoHZzbB6GhkDV4N2EIb/QQoH3pOjtp4GuxXC50krm3H7bo8QqtDnU9MGELkwDybGe3MsJz
DSpyFA2qxTFzvG4NjtcyL7+VTSqtiCCq01uhhIMBAGoaLc7YQ9bEnDeN8W8pzMoWdRUYZaH2pQBb
4t7cC3YDSVySmLkgB97PO9CMONwnJvPcr0xSt0Hcd1WS1dhS8m5fXAPw4chNvkAKEBMyyV3/5d8O
CPBjINpCuLkkhCoUoY7lCVHguGy0jbTtrqT7bh/ckLa3tgu/fH4gWQvUwLZjYNCK8IVTN4SsB10V
lYN0CoPKTlBSKwP3f7NAxWlpmiyz1XvpJEeDq4W6PWUcH7wcFkEtcr0IKtO0YmsWwwiLEKV922zA
ZRoCV44jDiqMIHSHfTO6Vbr91cvnlQV4O0jFUbPWjbFJYDwbardtXrrmx+cbyF0eFUNSycjDSMMO
6u1h6Z3ox/KYgQ4j9iFcO3lp66qSm1zjRYl5mH+61Fd7S7N99NM845EE48L212iA4AWbZb94f1Sb
Y72F1taocFKChlyf5Ya8JPPr9no8pvv0qD7qDzkkqXFPPeWAoHPeDDybVFipC0FshAA21fhLGDT2
PKDfHvM6R0w3QWUMUnwyxvJpDKoqCDhnRolj4Kt3hh28AayJbB2Zc/xezvkDbh/WfQAI6m+T1MJM
PQ0KEZA8UmIxGzuFCAbwqKkfPacD+Kmd9uEP6jo8o1TENMxBJnIqEniMyDQageRhPOaJdKvyjTHi
HfT56ZB5G0t+vsqi58YUB03EKi0wHO+El+hleGxkSG06y2v7TKQjZE+5Mt3YCWU0s0Aojrn+p+4e
uJ4dr/bKdKXVjlPRFNLZqdmU+FukfNiko5cGp2yOOSvmGaECapeEejSX2OFKAFxoWJzMlI9oVXLM
MNP5tftQUTUIFTXI9Bph55sBkBLhhBJv9Zt69yejM6w8Arn1e3PFAO6R2rm5gXhS3CD5HSZomZiF
HSUPIhhVVR5XGdNdVoao3ctkabDCFAmoVI2vhmh4vabwCkg8G9TOLSD9aJMSi5F9giRLNuZX417e
Sft+1xytXXTk9cGZLgGlew2YKyJ3Sx26aGjQ7ctwBzXm9zncTyXIPib/84PGfIlrKyPUQROyJOg0
kMu908IYsa1ENqDLV9I1wNLQmQPrAu9s85ZFO0W8LG2ywGJuVrY+7jpVtevF/XxdzI+1WhblEHKh
ZcU4t5hXEQu7Vl8NXlBgH6SVBcodYkkNW72EhfwNguk6uKxyX31UNFzeZOQ44nwokg7QFYz1d6IS
kilq66KKYY4IWqV7yxs3BH3BM8NeFkhhTRNaf0TR+TzwLnIidmOC+JC/WQ/Njqxqvikye3b/iLyH
3FYXyzLwMlbxZtWwwHNzoR6EGLpJSfZPiszS1rgfb4nKUnf8x7ITxgX/3xr9llLmQE+zApE8OYTX
wV5C56UDc5xxJ7ok8eH6CHmHfrI6ekJdX+pRnrsCg3yikH/Vp77eFqFyXyWF5mWW0G9nK/5CmLug
NgI8IOTmUl68ZxVU1kum0gVQnXflqOFemVFMORQ3lpe8WWS9ezwbOYeOndOu9peKWKkkJl2kZEj0
JNfqHLzNnf9onP+wTsPsEKYa0gUSuOkes+sMUL2ki+A9IDRs545UdVmqY/sksKpM4Pct9wOESd7p
8qOtdFRFe97224q3YGYsW1mlTiV663Od1lhwt4lPuKyVErxvv9iMk+e+d6S3ZJvf8AQyuYulTg0h
6ku6ISf1D9IOyrcE4qhdKxAHaHeFlz8Y/DoEM6J+LJXW9s2BDDYK6A6hfxLfYxCcgCr9cNceArve
pKjO/T0tG3kArixSoShUozCqFlgsYruXQBgDvu8YSh+xMypOl24XjxABc+H3xFMuDu3KLHVi2tZU
hiCBWYhCRQMoGOOt8aV09N0CFT9fOI5u6Ih2garSoNif31rsAwQYPqDCGnA4NNKySKa60AOyyfaV
YaHYE2GbSUdnvAXcDvzHeKDNdn+VcisUl3HCwnAbMD9gLZCUC1aiuS+RbCx5jjJvSD6vn3zRACcc
fH5YvPSkc1Pk56vcHndOBTHPMj+JyRczu8+48jeXYffcAJVhxFEu9kpe5CdDG+4TcVpsEL0eyya8
Hxpl02mmo2hIEScNQu1Gz2FkuMx5YdzCADwkXN5p8M9XtzRRBgaDLD9Fw4sZXcfqrqpuy4AHk2Bu
4soM5aV9VQ9GOIc54l3xaEBsUruef1hP84YwaULU6YrLEHopSgMpvfXKqOi+4BU0tXqcnyZt2Uyp
fpXWykYPgv2M6UvoY3lgV/QGc7rTJSjjdPkGFPMPowLSy2Cqt0sTbJXecsdG38aDvi/L8JU0R0qI
kRlReCco+S7K5dLLtPKp0KTITlHA7ttRcKWk+F7UiTPOsz+O1Q9ZLtyla7dyH0G3TYYOZKbnIOoe
94PZv/STDt1ESGtxzibZ0fO4AMEXsOmSZBzIOIVyW0kLjboocmj5PhAcRbwXd+O7rHnl8LmYLi8W
oi4D+kSiggw8HnWdLdkgoPQVlCcDomLDsyLfqVwFUeaCVjboywsqacOSwAYZjSG4iWrbuyboq//k
guYtiLqyCsw6Q6qtK081ti15jrNDVnK6ipeB+2zP6BtqqIUAykNpddJqoDJl0w4WLxrBvdTGHi+t
Yu8dVBFB7ozvRAMli9KqrD7qKjRMidJ98RD+7GzNF3wZnCg8yDB77z6MUZ5Xgugor9O+OpkgFlBD
2bXmRwNTMZ87OM8K+fkqLKudvoyz2VanQTnMI8Cf0g7MG7xTxIhbcOyPtVAPM0laQlnPoMc+bMx9
naKrXi3uci++kDpumTrG7fJ14pTpGCEZSSGQH0CzgFCNfmR0lazMZR4s36wGqnuz12NMV9uUGPX8
fAcZj2nMfn0Yot8X6RCjzWhZC4YTCeFw7GkQHXY7D+wBe3kbHblgAc7K6AfGhDZ6WItWCkIl5QYX
KlRKyto2XfFGfOmeITkE5ZrC4b3gGd/w7CKg/NG0ciAUDVxxU/uYjU8GT/2K4Ylnv5/yxLQONCPr
EuQiwOSZ0pdZQ8nI//xb8dZA+6FWtolIrumx/57kftD/ywWNLBJPEZCekKmv8+PUY+JS0xohQ9E7
PmWy2+0A9fXEXZA5cQCVgATt+r/v26GrtbJJLarIY7nWEz07LTmkLAEsrFS7Wb7F6unzzWM5+pkh
6noSINZZ9D0WB8op652cMNqEfv+q3owu5nA9Hn8Aw8/P7FFXVRwt9VBWQXYS8g2kPO3Y3I21l7Um
5wSzPG+9gdQtVVaY419AXnGaIR46Dnbc3E1QSefsHivXxvw3fEKC8M7FLGBczWXfIwqikkia5YR/
s94Rfyj4YjtkZ6ishVCe/bYln7thqmipmtVqBm7r9nk4mJADQPsRIN43yR/wP1BohXxE5kw3yRPv
UcE6YygjQcQQFJYYCacSxlnsjHxQpeyUFtGL1hnbQeY5BvODrUxQoajIEgG5ngxkOTRkTejx4T8L
b4yRZ4Q6ylWtB4OVadkpM9HBEtWrVCxfSsnihCRG7Q3Hd7UY6vhaXb1YsYHFRDvhRgb2hUBFfrHd
/EFPh3mmMACqQYzYFDH8fe4ZZScMVm6IGfDrDaDPL/k1AXgnENJsMLH42vYQuiIYFa6YJnG5C5dc
GaYO89RrOkbc4RbjvoCiFmayTRfquCfB/5MeBPPjraxRR3o0e9GoB2zqoORuoNtZB9bGgnOkPzci
0YCUoFhwB0RYUhaeaiAgQb4ZjY+fhw2WDcARRQAIRCCx6CeBlUoJLpQO32sM7sMY+njG9LVOIu9z
M+Sz019nbYb6Oks2zUWawsyIV1ZXS04fio7Z3OUQoC9E3i3JcsK1Nerr9F00RZkEa6pfhD6Z9ov3
ePqVR3kH0RdnfgigVfKsbnkQHlZYtDA9acgKUKwX4j3BoFRqPTfZyZChwrJMR2uI/UDI7T7KbSPo
NvJgbj/fWPZSP0xSpxsTroFhRDCplYXfJoGnBt9ErfKzgDd+x/6EH5aok22kUizmY52BGeDVEG6M
5FtujujsZNvC/PL5olghfr2PlLcYTSzEStxiHzsILdfbtON2LFm35doE5SKFPIdTMFcZ+kUO4LC4
u+Qd6KrReYZyGw9axj5kv7eOnh4veqscRxNbF8xHUd037b0abD7fskveWtRRVguip8VRnupjKYEN
+S7ATF22IfxExQ2wH46qesnz/CJvmn2051Y2yX17ebQ/FkflAsMY93Ve4GON+/S6AAcyJCEtwOU0
37QF05G5uFvGbq5LJjTt3xSUQj/XqDAU9Z0+3Bgojyc653HHsUFz/UGyhsDVsgoc7ve1fJWl2yrj
DSQzXHC9DoX8fPU0XhBDyiRG6cc8mn4KDKd5aJ6JBlbI5dFkHKgzU9Q3Wiq0hQQNhQULus+mBPbf
OeBcVjwTVFq2FNMcy31ZndT+vgpuU+PvO+Xnz2BqDUYUT5E6meQZDKaoq9YZthX4JRdHBW95DOVA
HkMVK3M6e3hTS0oDJYjUHqUfIm5SfbU6O9gRjlrBT18TEHFx7khGnf58hWSLVw7RpFEJ5b6gPi2v
0AN30Jl47IClCFzVVjAii+kxKIOjLMhtz7K8fV1hID9fGRZbJZ9bEOzhwZ9fj4st/4Rk4AMYecUd
Upvr/lYwPQGC5C4nZpFPRoWOsw2mLq8pzEyxG4zlm3z3C8AoOMWWNAhI35RXX2DclDoIx4B7AJGU
hiGT80UmgMAI8mghIwx7t2lu1KRw61azO1R6P18X6yisLVHLmrspbZdIj06K0Nl6a9kql1KSEXTB
LYMcBwNxIoQQqesrLrMxEAUjxWOvzuErSLEfBGfxI9AZ7MF+iqnmz9fEepyvLdLgviKWhdxYIiSK
wiG9JroBuZPgnVe7Ze8k1xkaBBFvRIfplx+r1KgImcljbqVVG52MGLOai1+kllMBdsdZGtksyg0N
kFEr0CeA7CJe6ueeIcW1UA5q25zi/l6u7g0jd7vxp5IB7F0cxPmpEp/aMLTbSfS7AYUIAeR75eQo
AID0R1Wo/NpEZ6vh3Q+M04E/C4VgC9PzGCOnvnEq6E3chRoJP8Fd9aNInfgIHLrbH6ZvKMHwHr2M
/A6sl5qsAJ+h4Q6gol0dTOpiVFVzCuvrZYpsPR5sbR7sRnuVwgfOlrPWtjZGjtAq4pixDhB4YtXI
0JvdnIIdw8AGK/a4yW+zO/C+LoXzuUnWR0aKpIFtE8/hi+Mf1EEfl0vdwCIpmnVbxdfBa8J7AjB3
cWWGPvuG2LeJVTSnUVNBhiG5UfAKebA3NW0fhSjiVn2YG4neLqkFom1wwbskjl2k1mENqEu3g9jL
l7lwiEyVgoEnkPENf80iDUln/PPbHvl7Vh+uwv4WmlnCS8QcekSFbQlv//KhPixQfmiYoSXmVdhg
RSEGKrvtuCEfiufujCB9thDKA0uV0B33ZoXi32CHGKdsNU7PlpU/nJmgbhy5S6IJiCi0jm7Cbe/H
RxXNnHYn2jEEsHuOf/PWQzne0EbzksVwhKjaxfo2HDifhTFCeP7lqfdfOoE+TS1b8ZtyA8yNByK6
J+O+uvol/K5+z45c7UOWbxsiyoxQLwfRl0gFwFFqilKN4Gv6HdEfBD/uU+gn1yb0B4NrXlmR+bVW
1uhHmhZ28RKJiH+tlW8qE1BrMduVAFCp0PvIzK9BLtrSfDtZtTss3yIU3z/3e8ZlB6jE79XSD7i6
KdHlqdXqpIxX3XBtKj8GhRd2WU6ytkGd3ilZxlbR6hpXSnMQn9E7CCHUbJ3m18UhFVs1cJTH/21Z
1HGul0XpuxofsS/eJuCuuwhD/Eptf26FAV7CTbnaPbLyVVwak3JKzABfr44cqP8sLyg72tL31Nc8
td7VB4zEOCOfE57tohjBUXWiTEhDayK5U4e+wOrMIxGALyDwqD5OTn8oN5nPG3BllJcImOa3Maos
ooVKCJgL7hax+NlHN8GCHFbx5fxby6VOY552QyKdBGCGCIPn+X62VZxaVvKefFj2Mb2H4qib+9mV
ss+21dOWF40ZfBL4fit7VPhSlqXQ4z6vEStJ9yLc56P9Xqb2Cr/g5ZWsZBbWVKjsamDNvZiwyPVY
1NMU/eLlRnslkwfmrXmYnOoZWgWb5Ik3NvJf7KEebqJhAY09KpJFM8i+iz4gqVyIgjhp4gY78xA/
YjMxXsubp2cecwid/sccnatnY2ikXYpQjernmAu2Gmu888Z0/JUJKmcWE00F+bpQnToXEFsMD3aL
a7rkbdz5GdgrdpzzzbNHfr4639ZYG2auYAcb2CPsbZghRGkX9oCNeOIO8/HMUVErUQ11iDo4yOgk
pJtAZus62wI7LwS2xu3fq4Egp8IpM5B+Q4HkggxebpdEFkY8/QuMkuegxWg36Y6goytoXHELDczV
KRidUBUVE1k03UI6K2YFusEa7bvuPWqFnvq18iw/87KfvIuVda+ZuMENiUy7YIb4/Mvpad8q89Q1
pykPnFp4y5fZUaOvn/sHK+1eG6HcIxdiKVTVCge6nF+kMj1iOnorCWNhq3L3kpcjp8XAOmFre5R/
RLmhVbGIRZXKXQEN07jnvkrJr6BepRDqQ+cOHGJ45dOtfvP/SLuu3VhyZPlFBZQ3r2W7W94caaSX
QkvnqLz39fU3qLl7VWLzNme0wGB3gAGUTVYymcyMjJhBOdKRV6kaCO867urxDXNYbnRrPGVu/YfH
j8uKUaZsmaAZBmQT1SDqOw1RlIOlX6pBbZ/dN08ErQlGL08cHNFVd3xtH4ZfmBquTegCIiSeTK+i
9aminofsOF1rD5mem43q1Zj1P8jCwZxMRG4Re4nMxnf/m0BmMvYdnB2xd0Wtn7z9+vRTqqL0pl3C
qzOxEkloROIZjTeMqp8+pON4FioRBkvMWiZ294TyOybXk/Ag+v9Ea4H55bYGqdyngZqqaZIVLncD
gGOEi018eV/8xW2Q03ErQWTDaMfcmqNSA2vt6xr85Q3g6eGdikarvI8eQQzj8TFB5NY/NYUZSAw4
Q7Sejh2GiC78Yhh41BSvtXY7tzdNAmAkrxTPckVMRIF00cRw8MkjuhdCgPtysT7qC97ORQ8mSwgs
gi6FB/fkGaLCVC91VRj3CPNgunNkqbYV2fBES3bOR0NW9mZuF0SFp0lphVXLYAcJt/EuO/1tGdva
vXXU7QUv3dvCn555eEJWCg6jQCaZONEoSlJJjriCEN349At3mVy8LoAyR0pw3yLhxz9O6S3PIFt8
PL9WRiTeWqWfbYOIvoAoYam92Noj8AUrT62OacGSDU0FS6Z5kuOP6lxJUkWaJ3UsOrUgCzsjXUb/
/DrY27cxQ2X3+mKCP9uU4esYZnHaR/Lgbd+E1kFtYnaaR6Am3Lhy2snmGGZkA4iPX+ujv1vVFjXk
FUiAnCGhItnrRb8bnWrf+OUVLzVlRUdQayhgd0ECjlNNheNxwYMJdRdYO3y+mMDqkb6Bcszvg9KB
Rv35xTG+3Tdr1IFbrH7JQ3LgjH72JbHzSss7b4F11r6ZoM4akKFmpRZofCGVcshokggdMHRddcDx
pKMIpgubJ6FOvggVFoF1xXi4SDK4E5wBcByGniopuarJfTZeKAFRxOMB/z7PzqkdXJw6UjegL6ml
5eoSN/Va1p/FRdBZ+L2d7T/1UjjpFCMuYkFfhshn3GT3fat0q6igAdV2e615zsZA+knt45sN8hs2
NkpgJ4c6Qku389QWHDbmH1BAz7a+J7xmo+k2mAn/CSsISJs2K6PetXjPF2VOVqbZ4C01PzBYf2Xe
1t5sgpp12RNdUp5kPPuIbWxSlbq8LfswEfHZ5vfqidRQi2C6BU0cGauHDCqH74hRlcAEBwSDyFyB
dKJ1k0vjUpmAUhxzI7sU4uQS1JeulInvLYblxmq4EaKU1wtmpCCwaeqaKhGoPF120bNJa5UFK2w+
RCfZ5X75vP69PnDl/MQ3N7aouJzMgyKXA5KDWi3cQQHa0Yr/TNP6k6IEoY8BikMCGSuqE98dNBZK
Mc7Xz3Zz9aQ6xS51x93yG5PtNvqhsc0rJzGSq2/2KNeMoiYpxGVE4MqHQy3+BqGvabfx6EVR93E+
SDLD8GZplEeGowrl4Xqqj5mRBrMRPQ5T/uu8CWYIwbCvTAZpkMVRsapsC6VrLL066kbhLNVlhALB
2L+eN8JC2WDPvqxQgQopQpSOGt6ZxsPQgh2x9ldbcNTf6mN+YUCA7IPMuYCO1HLPG+atjvINiBik
ZqbikOnZbhhfLHFftQ/nTbC/kQm6epEo/9IXs1A38SiuanUU61shuSl48xLsJXz9feoq7vplKoZx
qo6rGaDKLaqxHaWP59fAegrh+3wZobwgBWFMKddrBdyOrcYOeQwJnvrYH3TbfCeUpjxEPm9VlEPM
IqjlgGCojqn6YYYxZFv3Gh/bTX72yUUMxguUCRW0qOn6YVtmPfifUB3t3U/26yn4ZDCu7RFwxvVX
4gu/z28k0xksDTeyiKGJUwZzCDHqhSKVRyOFfOQvKbk7//fZd9TGABVVjXIasskYKySdk0fqefMF
kY8k9dfwmlde462GynCHslDiIa6qY611di80dlz7nPUwb6Sv9dD8y2YZzRChgonsqd1Xh/mtL2zI
EJIX/3JRpx7HHCNnB9wP5QzUNcDGRctrqU0VyTHSThSHJF+BVOtq2PKjFkDwzelAO8h9JLA98Msg
dVnUmiqUSR/Lr5MD9yaIyRzYQqjfotUM+j9gn7klX/aWfpmkLg1BkTtR74QSgB2XMMwLnnBEFkNc
JHF1DtqCeY43G0r5Y1gW0gL5w/ooibemGDlam9r9zCN5ZpQpv302yhErID2GNE6zYzjdyFL0mDXX
GNO8Gnv51xjHnLcP65UgiRYerJaogOaYMjbrSa1aa9KAkI5ozo5APAAMz38lsFwD8BQiGqOJFugL
v+ctYtwa+jIl5AE0uu0+85LXvHOEX6M37KF0Yni848x8ckmyQrQAUbDUaGLZKlpiEADhxdp4GJp1
LPAGxFAGbyDmIjnmhbDncXoywxVhyCfT8wi/NOZUUqJmMMBwhHDVPCFc+ZJhS3erg9F50MdzM3iW
n2zM0fBTYYrqJVxL8TWHEDl5lGs7PPTAzt1fxG+DP7nZS3ngk/PzzJITuXkizcKsNQIZ1gRuQbxY
ZSH8K5xL8dBCXdJPMgCiVPMnaDnwnP3f1ipUXqAOXQgaGgF5gQVaSO1W/FnwkghBIjTk0c6khxxi
Y9L6sEVq83kS3OzOMOzyApoqrknum8hWeAed1c9E2Z7I2mHMGs90aiuNKVyrSUZekBhuGBBlOxBV
5XZ6LRxE7twBM+3ZWqP2UBxxncpTRdwzw7xmsZOgXPlbhTR5vhPtWHO5/VrWBbS1SCVa6tB0bZ2V
5Aguzgp25+gQAd9iBCWGe3jBmX3gN7tJZVm5gfF58AOQbEF7X93Ca6ANbou3OaidGx+PaNAx7ThX
LDOsbWxSYa2fTR2TTDgMYgF18gHkdNEVEGpD7hi4ZkmWn1UuxyZzV9EyQCMQXA/Qzvx+AEFvIIgl
ycFbOA0RRA9deb8eJDzcQ4dXRWJdedD9+I8xunIqSpWiNrNYHTt1sovixVgOpWrZ55fESr22Ruhz
UIaJIbbwTNO6bprBtgbelNRnakUnx1sTlPN3YdiFkdwiOUawTO7T2q5WB0jRHAfdcsD+LbvtdfMi
tvg/Mg857XgtTuazcPsTqNMQq7Ec9TVW2brGOyEObhzSPyOcs6o9YnjgCMVmFxBqLnSb6aWbj0id
DF0cl0hcYBnQwumj3Wu7yqmf4afZngzatT/CiVq47TH2rpogdqFrL6U1Q7E0RTm8KA5auoAqcbJn
5dDkk52Jq3PefdiRbWONysvMEYPoVZnKrz1ORGfXN1nkqHsVWWDly89Lz0fhs8/g1/qoMxijt4Wp
/qSCGvDiECG1xhkvqtLR7lRf3I28sg9JnE+9F3kMCHWhTkdXfbqpkSdBhLkcXVfQyskNpqvBYdcD
Z3Z+L5m3O4ruROQaKN/Prd7c7u1a9lLaJfJrKGneEudOWN10qwxUwyHNn87bYsaWjS3KLdeoE3Qr
x2cLkyix0V4LAOGG4mpZcug5mPHFILPA4O+WT9AFwlIUijFhUbngGsVvoeKFF5YBAKKhiimB4hGD
999D8iiEimTVZXZM0tRWpF3Xc14eLAeQ0XhHn98E3puGeUPyJdEqE3cb6GwivbKFBeKi1uT0af+D
WCyDiAmZuojeAV3OX9tSG9JFzY7AOTrYT8wmcFyMuVmqQnTIgSUAmv77ZiFsdIIVgaqirGs7SkQ7
zO7+vWMRWj8irK5DqZ46nf2qGfOwmpjiWBU3TldfmnLbrAvOQpgZx8YOfTmiFJoVq9BUwKNNEFTr
bxpnflbuoxGNTEIgPl1gdeeXxox10HFQiYKuiJoLOcCbA5rVca2t4Ock1GThYkNV6S35UxcADUtO
UduFiyKw2fGsMr/ZxioVYYdennM5mfLjLNnxowypqshre4CrgP8HsR6kDvOAd2GywsN2pdRXjPK4
aWWIs4LCtbOV2WuVCyF942wnZ2G0aqqcIugOUF8+qoZDKH5dKAi4gqe0RPJECNTLxA2vuegInlXq
CBRCM5pRMmMc0okfybsb1CmYuNdsMnJfuPmf3BlfOCtlJQEE2UKopBBB6PJgrmhCF4qIUcZDeqvt
1osCo0DV5eqRrIOvQsRqVaNfLKGvhZ4gpg6o1FjveoyMF318rP9Sr6oGXc/lGi8OyKnaL0UULBDj
+wcazAwCNvTfgUwCbEg2ZbrO0NZtX6Gbhhr4Xb/PIN46+apfHv4BkTkzJG8skf++OYhTE1phTDif
oqcM+AlBtiVCKfQc3Fq1szrzMfcGkT8Ox3QdjKaReS78Q5c1CgGcpVWFwVYrtmffJDBYr79Q7nO7
/SCVm8i1Hs97Duscon2M7URVWRRpjBmwS+Ka9SjdDHHoyUZy0JN4ZwnT/rwZZmRDBQqNGTiLqSrU
JTpBgKVvNLxrykvC/tpcyZWvXxKEY+vUv5Q54IGwWFsJzJBCSKnBREGHUtyAcWImILfS2n2o36Yy
D1VGIhSdtimKZaBPookKKCW/uwiu8tGYk08QFORyPHDPX5uH7CJ1Beddt9snQnIogzZPvOB15ZlL
QwaHmgKwmyfwMmvsF2PMgMw258nv5HmnTM0D53uRIHWyOmC8wL6pAfRC+4WMlkDcg/bqVSMyVffa
M5hxwAws/UKS5XJsMdezsUUdthGtYrTtAFZWA7O//IQdBtpr1ns6asv9dQqyaOXfT3dbysYkddFG
mAMVS6tPj1NbgNZqMLLAjBbVLZeaC6tkZd0E0wsALPC9ALJ9dxSjrkxrGZXsKPTOcNA1GxAz8Wq9
ELz8wnrF0S7cBQTZqNvz2VjI1X36Gb9sk63fxLEs1uq+UvDC16veHpePRenc20Ge7UXDA5HHCsz+
kF/WqCOhFXNhYIRGfm3Ava0kz0iWz7sKM1pttpLyFEEqwyjUkL9m1a0y+WJ3yA3/vAlm3W77uSjX
0Ms4VbvezHB9g+SPoGuyqya18ydSg5F/kgehqSdZliFqp5xNeSk2jZyX8dEyd3J/E60Xmc7DSshM
J/iyQf77xgnUushz4DaQa/mfnTY/aSBjTZDzUHW/4EIcmZnzdk2Uw0cRXlKxUOWkV9m6ZAf75/Ue
siqkU9Q603Pu8ASX2Z73tUTKz1ddTJak63DGGv2iQLMSzArZT/Lk7boo95aA1E7FrMyPSex03tq6
ymV3Zd0njoLMbsF2kgv6Z5Hqa2WUy4tdVg/z3OP1mT0niWGLQwCKGd7SWC6CdyGuSx3KPidUhp0R
F70e5sRFJN/wMy98UX+T7KrwhZeVN0LKzAYwLAXQEK5moKSpMzakWlSkGkJi52G2+LKBugmEHILi
EXOeDpgcXM6ZZrnH1h71wunUWAw1Afb+AgWVBxlnNzrI+2JPZOOFve795thj3Z4YdMACCcjxZNR4
VJdBagH6AgVqdk1EQdPnbE/W9g/A2OQ00SEegtHIQggh2gnodpTlVRDCAam/ZBdoPdcQcNbdJXc0
pB8VuGy4wyMci/TLWAxHeRAWuGTrau+an/vCvQUuZBQcP8d0/xi87WR659cSP0P2JoCNslJinAkG
Jwe97svMy6BPfTe4qp8flNTlqt2xrpnNln72Ajf2RFmPZ32Avc4LMXhauoknhPBQzP+guxG/zr9+
JIiIwbDNIqmoWXbl0BtTBOAK1MOILq5ytTpEx4gMAP2ABB3WZDyhQIchYwyOOoFT0XS5NWc58n7H
eNchwD0/q/tyscW/JAcYAlwMPPgPK2HemqQOYTZaYxfmY/YpjzYEWdD5BuhLefP37OCyWRr5HZuv
J6jLohQR8ZYDkc/I8ZRSbyyn9+KdvCtlX6493i3OLP9v1kZXGkIjjQ21bTJcedF9VtidI+EJnoEq
RrdsdOJcMvINQaMfVf9VGe1TqGqAofNzMzaLlSDfLIwGHv6YY4TuDiirMwipq3b0KcUNGgXeu4p5
u28tkli7sTj3izBXdQIakKsRYxIu5j8cIBeG1F78WrdJwSG/4t3v/89H/VondfeGaZQovVmQEADK
Eyfb5bJneb2dQ8XWnm6W53pyzgdxVuq8XSd98YZqV5kNShxT/a5nkNIQACcsFnD3Yx5qwb9PvBcl
M8xtviV1JrN5USrNwBrxRPjEkWtv6PfbzSVYXn91HFArd0ep4yhL8qyCfSqHYhNaOJ1N5HkFB1gN
CV1xXPsuD87DjKoKeIqB2UXdlq5RlUkOvO4AfrKih0J9GPTW8xL94F2HcV40ODQyf0KjNKp0NOW6
k5qjHN6amptAX1KoVl62xEonNlZocIZS6KMxoD1zrCFdiWpG6GrXlb4DU9JxcYkQiXHLVY5m2cSo
HLIzIHrQDqOcA4o2sVbEWnNU5Hu0bO12GdzzDs+EuGxNUB5RhpqUG4PaHKMjwVSvoMTr7fnj75cp
75Ilx4dOW7bGqCgNKolY6iwygG3ltrp0TjIdlho6J8bjT5YFmSuAdokABl2oicfFGEwFX2tyRNSA
Oxu3uWd4BKiwXPwoOYIgr6ihKYReEe2BzRRXcZthEyenwzvfQyrtIlos739fq5Er8iZcmN/NJOIa
0I0FAos2ubRhEholTPZuk3+OKqv74lJyZo9oK3GBHyxPBLkVakMqkOonb4VSGKO2TNL2qDyAINyt
ClRG5+fQR2dkke0efH96ZPNu2E8ZBNpfNlZpDvRuATi2VBJQH4j7LsttpTEdPb3u4/s5lSDLey2n
79mUX5rdk9ZF+yZ86s33Qku9HElNufyK0ptCj+02BDzgSTG9aMXlYcVIlNugjNegXa8n9VhVglM1
KPAWpdsud4v0Mgr3HH9kpc+A1YJ0AMNceDNSJznT+3lMO5Tv2vd6r3rxjak5kBkEMohAxzE6z3v+
sAIvyruqSkCAAKhTmeXUNG0zrjgAUqzauRgHSn2/omf/b9cF9g0Jbx7UWtFiPtEukNUlWjBBAOzY
fvkg4aNw8gv1hkDkMnd45lIqnPghZY/8900ioiWpnDdkWgLF8smp4XoIxcK1stqdO3/EF/JuuMg5
SQH5Nt+8EEkWSFgMEODjbWfSRGFlrkrjqOfxUa7erSZyxumjCV+TFLIGcsSxdZppwRgGDbRPfYHT
V3KfCQmY/5EPQKK53uvOkAXA6eiugpT9o3KXHUo3Ych1l9PMgLJL3QOhauRKakYgv4Z4moX3nfoC
5jFIFoFcfsGW8pI71qZu10ldBbnSlFGU1MCtQYDbKcb8OrSSQ7+kQSHMwQoyrx+46nZnaUmPNlIs
YQmxQhxxyJ0C20UYS1UJKezkViCa5x3B0xj9fU/pvniprG2fZUuG/geZVsr+9Ba4MiYXd9BuxqPh
mXMYZYajaqC0I1yHAJbQZ77K0yRMipXkkhBSRnl5J1yPTnMpBM2NsOct7yTCkNUhpgFnrKP1T6d2
UZx2mFXMkZ3Pr0PlKeKjqe04KzqpqcCGDu1pJHe6CRIcqq1aTvEglJ2ARznIbVHlqBz4Su4QygrB
5T0iiYvT5xxCCtg/VUGHhx6FycNoTqpULY+l+p52j3WJZgQgnCgId0YAcrmAszjWEdDJ0kQkyOQS
/x7LTEWo51RE0Vm5AQ+mBIaTvyXuSF1MqR0FSrSXf4veC7x690lTlezrxjT1zhnSFo3I5rPePboj
xmWyINmjOc5tWzHXCLC2hlsPiQONRu+6WM6yxoCCldHZBnIiVXpu51+TdRdD6fL8hrIcEkB0QvaH
ruPpHTv1kxBbYXlUVrPw23pCRUzXRtcQxJz3kOLZosIlhs7aKmui+DgjNL5f/S29kD+n8BVgeYIH
pCCOXHAWyArSADsByoweIOGIJLu9uf3mdl3aWZpKdLDw7u+grpr8WV7kzCcI+BFTTnPCcdKTjB0o
ZjypMLqNzBYaE1QaAQkECSSZqHHoKCska6Ah2Vyy0oZ46PmPx7jYvxmiLnZQgnSzJKBQpLZ+OD3O
/x5MTK2EOm15YySDPqFCNA425PCi3bzH+NGb4AA1KSFgHisf9Jry/fllMfzk27Kog7bKbdTMBnxS
0+bRW8pq3OlGGIKfRhE4wfKk1IYFSiBVAcoLvfaTx2I6VppWg/vmk0ER3Fbo3Xb7n5TaKDuU6wtz
vegNYIV47Pw9w/VZJgUx6iG0uwc8A3jaxQzXUBD/gdvB60M5aUvHSdNZirYWx0Z4kKSXhVcVYXyj
b3+f+kZyIo2xHE/FUaim/aDl1/FcN3Y6if55X2DlA/j5io4NBNvqiVYLGiOoYDZYCNk51ens6EAo
F0h9uQwaXohibtvGGskWNsEi70UtiaK5wJNNyh2CK6kcwRkGOwmQFOyHmzrgpQSnJVFDRGuHQEsw
Fg6UEBWgulIUorBqyArxEBZs/Qg5eXAp/oY6ItBt0IML32JPS21enZmVN5OmErJ0BKpTnudskOQi
nYbimIIOFWNj4X4PCjTlbhL8kUgAIziWM+eDMnd4Y5N2nL4eK7B3FEcpCrJasE2Tp+T+2VahchLo
J5OukqRK4KihPmLVTEq2FpCWIinduE8O9a7YEzohXqGO7ZwbS1SkrztdSPu0LdD/6C/nx8wTUqe+
IBnIGBS1q3MCI+suw8qAQQKMHXU7uqGkW8IoGN1SENgj7mjg5gug5tMnIokKNYYf9AOJb24MUrnk
MmXVEvbYSjUg2J3UH0Emb4+g/9N9dZe42i0vIWf6x8Yi9fGGHGKWqYLz3iqyPUkPccIhYWB/NPAv
IP/WMRWqUh6otEo5jOSMd571TmQXzUstmIi0ayC4vAE85nI2xqjDbTV4PiXLiA1cAFgfXsz28XyA
JL/2xNk3BqibBbp6mtpNOUY/WyKrKjsqmNSNGGV33hAM2/s2pqjnZwlxpKYce3wa9G4Utwms++Fl
xB0WAawQPXDpdph3zJc9jSTkm2BcjaYuQBAR9kY0Lxaojo2qnxicbI0dfzdmKB8vgftRoNL9ecN8
yI6ENmZa2uOucxF+FSffAVd1C74T7/yH422nRnn6JGm9kI81uWsUsAoeVC/ykl/lRV+AXrA9JD6P
fuT/8XwMxuMaRT2SfqwJfTyls6kAzHUwbsjrGowuh2JPwLZ8RXD21/syRi2vS6YR/GDIEDKoTCbN
dTZY9ji6nE1knS+g68D5hwTulN0fOUgtGYNIYr11IzsC0vvqKgRBaXyvk2k3v+CkCKzzBkQhxidM
JCQnhJBrPomLTKDS1qLhubIKEFhPUAeRQ38xk3+fnmJ0l9DKooKGaEX2eHMCok4LFxWkUyiGkDly
wsROerPcSjXjaQs7JlSnwaEPhivqHkunqCiEFpdyuk923VUPZQndRyf2B5AIXCgKZEChr21hdI8e
4WgyVJMWE15Rtb5wozqSDRlzR8i98mnArEDJpRVifq8vg3Q5XBQGaRYyfK9CKRxBLIIsQ4oj7dOm
9zm+SDyaDsWoSoBlB+2FU66pNNVysQNc4GgNAM+Mj7kbu5kT+mNuG0/YS07Zk3XAtubIyjfOAeHR
NDEszECI3Xo16Pk+KspbITQ4Dn+K8/v8ZF/Loq6w1YACTlJBzXsBGS+CRuj2EVST7HgH7axA/sn1
vF0WdaGZWRTJSozup/EgmNBnREHOE56S1p0ulV91wOtDsf3ja3XUpSZbs9mvElYX5SAhi16SFZ2v
7iGPeCNFTEMAtUrItPGioQuNmA9IRHlAuM+UFzM1bDO+1YU3zAjaHDdk+sXGEAmZG7+AfIIIRZWs
OCYoO6A9nkQIiqOFlwyBWUxu3jpWY9e/eA8Z3gKpYFXIbQ0+eOSKOegFdSAdxnWwo/6lTWpO1GcG
/c0KKc+3jBpPphQ5Ylc8NONjzSUVIFf+yUneGKBcPpXiuu5zxMPyEvMTXgTVjbf4qPuZPzwrvAH4
06lccsB0osqMqi1owagP1lp5Uy4hyRED84DrJMAXQw7imqWj3I/oTmroTlr7IrZLD6i/fzDAzYz/
m19Afbq2JBVeUyqAahyeFEgA6phJG20JyhgST12Emfdsl0t9vVI0k3yIkX+PfnJf+4lXSs70Ej0S
vugUhIDOcn/+RLAPxNf+Ul9TzVao5Ro4EIZUPgLd6EnqdBfV0sN5M2yv/DJDBa45ReFPnvCOt8LZ
FUQQRudv5y0wH+zgSEDzEGzAoAKmgpXUDE08dQj58p32rvjKbr4wf3euchivRVu84MvXMteEwSUZ
BJQqaqeUQejHJtJClKDn6CIpfyUoRnOWxDxqXxZoQFgjpHmqNbCAJy1UAfziCk/aAeVgghEuOBvI
DFEbY1SqL4VJFg0VQhT+5zFSxqAN1/c2WV7AJrDwVsbeOxR2CJX3KUndFCVqlcjQTRz/0g8k0yEk
pRgUxIMp3hGK0ub5/F4y/Rz9AsDbROWUiWqR6naYKsDJJeVpFt/CMLMlnTNEfDrQRoIVSDMN5KUE
Bk2lioO4WI1pxngtfeIhUbAqnPIhu0ocG4xDEfBQkVMGP6lEfzNLxcgltbqhi4gjIm2cIQuQ+/PO
cIpL7dD4tWNxG1vszfxaJxUSlWgUC2GCbrMxJvNOFIfFBwvFvIfqXO6f/24sr0TaTcbNCa24Rb1z
1QbjnXO0YgygAz+A6Hf9y1TdcBn5eGYo59fCBjI7HfSG53i8G5LQDVWoAdaiX4kxZ5KCtXmYbVZ1
0MtBaYnu/qdROKe6gEx4zuQ5MKq59vRUW3wp0/Lg/OaxTtnWlPw922nEeFFqGaZU9ZD2b1HCARuS
CEenAhjFI1OGCryBfrCI84JWriFByxVoY5KLRuj59dxSIrkcTsyggYGYjsrUCe8OYTaQ6h7PFDnt
X/BgcUJTOOhCEmRN/nuUwmuhbvfnd47lD+rGJHVfZaJU4MqScZlku1REwSicnU54mbTEPW+IeW1t
LVG3yJpnetyKEamwqHftntA16y92cmnerF4OYvn19r8zSMMWJm0cEyvG0no3uSbRogki1ZbknXU1
e6Yv7AVhv/7mGCWR78wnpPvu89KHapkkpK6YFo4xIuued6Gv/qVg7NeG1gd3Nlwimcs5k5TzL59i
GC0eL52XA3YSCM+YLVah3JxfJy94paGMheQRrc7UyXhAM+bB+3IflboIxlQDuz1xn2pBCjcZO3CB
8Z6e5PefWx/5DZunTJSGi5AJkvU6++AuILXaDJJtAHWSiiN/CJC3JCrmi8kqmGWsALGd7RStsAFX
4iQFbAuYIoB2hKZotLLmYjZ1nbS4ouPsMiqerDnnGGBGXjKm8L8GyKHf7Fje1xjJ0zB6JS3loyjW
zlzFzmLonFyXfaTBIKuaAIyeknatfZqvoxCJIDnUzCBVHR1A/tCNnxMZZVo058g0PW8Yg7l7GP4z
VZTuTzmfRgUTNbhRcKyVSzV7C6W380eY8/fp9sq0gMdnEsCYEet/9GZvSvf/3d+nbmDZErtx7Mhd
sl4o7YM1/wDNQfCS/9mgzwLw5uv3WtgpeogB4TqLb9TMcMRp9puZC4VhhrqNHers15lQpmKCDxE9
yQfyDgF091a+WT7n4CyX23lgPRKAEyboG8A4kFJ/92q1U4d67bFx5aXk18j8xP0KUnDZzrjslswi
uQYMNBIyA4AwOoyn8dB3Zoa0HeXdZNcE7XO5uAoaRAikrgklx9Y57xUS6+5HVg2hJEBzT4fgpj6c
RKg2Ae+/7NfifpgNZ5R/WcLVpBaOPCRO26WBDHUZtY29CZyiprXulvZKqQcwpYMur1ucTLU4iRUr
kmx/FRVJhrldmjbEr8qHwOxeO+VjWDnnjVla3Nog99vGX+NZBIQlUazXwRldiP860k691YJ0J+64
A0Ay/hZ9l4DJCeTrkEc5Hf/LUnHUxX5dXvWrydMdU3eKADV7H9PKPTSUedVZ9tq+7NHBRIIYr7Sm
sBfLtoJBURSR8DUlvGxzL0z5YFTm94L2AJmMgzbLCc4pzsC5q8GeGqS3K3SWLjBu5OYGpg0lx3gq
3N9dz0WbM08LkJOAqRm6fjpW1VWtpk26bEFqXPz4+4JWAuXw2T3gt6OZ33BjjQTwjb9UslEIZftp
bXSFv2q/CMoL4Kad5SHxefVMmRXltmujok5qFVIMsU3rtQZb3uqu+7r19GN3h2nmoH9Ob0y3hxhH
5bevpurMV+urodp8fAjrUoJAEu5aoCagek5dGusk1nk44rvm1k0pv4ncoVGm40AbgwhaGaDGoQ6h
qAnrUvTh8qqhGXOtIp7LXg7+n8TBuYQEzqXoityWEzPmbYxSjw+pVcPYqBHRNeVjxqSHssR2aP1R
p9iVl4sEyRcnyDI/5sYg9QZpzb7IBhWPbDHIrjOcjcKJfkGkAwNCT0TcShQ5YZ353b4M0jTXYT6M
VlhhhWt/MOJHSeM9cpgrArOJIZIyDMhTvx+GsFdipagQPIkYDdE1l3ZVYLqqXe0rV3zmgV2YbqJi
eFJH6RHDsLQfZn1sLfOC5Cu6lc0nU30y+4/zH4lnghz/zfE2FKEpzQQm1BryY/q13oN/3JJ+5Aqb
lVAbF49dko8LNu4/NA8CMO3hbnVUiCdbrsErmTGj1sYeFbVCM+/TqsZNqtmDp2BQINwbVyagBWRk
mdvkZ7vF13eiotbQz2E3A4COeyDaFYfkgNpcsN6DGQ3V/Eq0+TQWPItUppBM8gCmOWRM1gMget66
Cx8JD8jH4od25YM4gwedYB6tr4IZDZDWwx5D4CUqWWv/IKNMkt2d90P23Y2Jb1AZAkN/0uQXRsUQ
hBlnt3dXn8jChPvMMW+GfXzgVTaZPq8RqBqa1PpJi19s6whAd5CgxeYQ6Nm4m+IxWGTeJIfM3LON
HeojlfHSxG3VImUPB88KH7N1hwFJRYHI5GOWdbaJLnU+zm7d6n6KyV2QXDgatH6iJAil3+m8mzBO
MEmVYyWt3fSCr8ugLjNClI14Ch7MGrOx+a3UjZQI0O7VSeo5OaFmK5dNoKVOheEvZ/jk/7lL3O4N
Ew2jw/nuTE+GLpsB5WBM7NHvjGSRdAFUrityxHqf7Yo7gv6UFfdvmfg6kFVOkk12/SQp3Rikvooa
FpnQy8L6mpgPkfJaV5mju0Q++/zCyIadM0NtaGWIwqwDQfUq1S9J8qQuo62Jh1C8lOPSO2+K6Wcg
nyOCW8Ap0m3uXIowCz4hXcEM890k4mofY+Xtv7NBBdRemyPBqmFDrCN7ie5r6a/zBpiHcrMIKoZq
YSmbrbqur2l7V1svUnMdqZzqK88E9eXrfFGTupbF17Y0oeWlvQPi7lVh85OSABHj+8/3oD49OPSk
vDa69dUapavWULxYb311nn90yZH8FCBmYJnp1qQ6aUo5Z8Pyv9kISCRRKwcSMVAwuMUjdmM/O76s
0Y8rcU1kTHHqK54dYVD6wHC6yw0eOrji9GuBV4ZktceNjTU69THDZpVqrE0NQsgzogypX/ZP0pXg
ckkjmBFoY4rkEpsUaBLTZgFqdX1VbuJbGYqhgqNfrlBJR3ccFDW8m5TZjN8ujfyejb18jNt+Vfvl
VQ6qI4m0sRvuwhtoQ4CEZ+IqorK8HpBAoLIxogawGeWNxbiEJthNpFfLLA9hKx0aUzksY/mD87s1
Q70uKmmKVkAqpNc6xBDOZREeJuHxfIhgxbmtCeo90SUpBsLIc9sIr5SwsvOUR6PF2Su6M16AHHjU
5BEPv1LYyyrmX4rOkdvn8+uQyA+l7waUU0GKBIE49PmpWAdO9CYZlFwEgaEcO9nsWr520Vz1F/Jj
cdntuxvFkQ4SYLD5QbjlSgeQo3POOhUG17qbLQBgRJCWQzD0tguSK0KfWN7xFXLJRz9nivK9sApL
sU3F9bXJH4bsYjFSR55fxGay21S20Z90z+8s+/t9bSzlhKpcJwpR1XwFitkrEdjb7qOyOv+8FbYf
flmh/LDsW/QTQIr9qmPcH+OBksKbV5dZ75eNh9A47DLUwX2qwhEVTIHtRUwCpLcEz4AGvAhBt8Gv
n6RrKDhBMRd8KNNOelgiu4s4OQzHTzUqCEux0aZJq0uv5lh3vqL2jT+gO+TEk34dRu1V3/a+2icH
pUt56RMTIr7dASoqm1PWitKMsFVe6hj1nvepex/Z4Pxw8usaSgkEuMrrrzHvOIRJQlWGucUTJTPc
qHqlVBHe913locr2P6R9WZOcuNbtLyKCeXgVkHPWPLleiHLZRggQYhKgX/8tfO7pTuMM06fvsx2l
FNra2sPaa9VhwIcvfVrFvc36UFNoUuXipqvst0Trnhynf2t1I/4X5vX3j1iefdFMZaq5mv8u+BcH
0XfgrwUOVz3AxQqLc/USu8bYArb5NifH6LCH32cP0GzXRpWv3kdTB8JihiCDNPzXp871KsknioU0
9uwmeSjSjeL/O+UN6tmYp/1rlcWt96ia2Jihmmaf3W09Qu7FAIEpZ+FQhCAM/p4D1iSdlcTlqhO4
WHThBCqqAXMJnNu7Lu1DW7Y7rcuzlft3teUHzLvxU0jN/A35k+SeObi9NyHmGqP+pojYxrdIAPVe
8FmT8Tm71VerdleN42LNeeMX4cnAmLCSHuaXnCdo9Yw7vqsxyvVPmr/XH8KLtRYPYZWN9uDpwYSn
SAsIXGmFYqhGpvOoQ+mc6Lcypi1xQsiidMQFe9FuDYt81UKRfM4yZCaIkhcWapoUyaDnwnasetcn
1W7whxc+DqsTcld96cVCCyPVmVZlxuBP7zOopYazRqfAOBUbwBbAJSxj7pAOcokm6QFE8Yi01mxp
dpi/vcUXP2BhsCAMD6xMYafW4xTOkkHA5YfixxT9o1bMynd1FwCriXF9al2cbBsDZKvCMqYbO/IR
5c4dRGsmbtquzlSsbHFJUd6lDWYux8B/NwzSxgJ8AeOu5qH+CS7N3T/oka6tN//7xVVhGUYdVIVN
Nm/i5Gygdb2DuiEqFyA3+peJiv/3CbqLxCEvXJ9PBU7Q3EJZAjJvdCOJ+sk1+Y+KqNdysMv1Fp7A
oubUl0AevgePs71oNx04r8u7bvXgVu7GktA7SItAKmXNyV63N3bZdtjMwO+11+hq5nW5oUXkC41f
r+0lPqB+T5+8TXmgkRezAuIHszIlP6+1s1YXXHiXWvWVOyT27N/mSeoicjWEMIBFhRgevQVj/rc/
hw7XH4wLE1l6mcwc69Sc3dmWJgD3Ysh4Z96C/9Dazny5/Vd9t4oUmP/mHxzLEq5ncKPIMLw1ATEE
RVtAX1CQNkgVdgnaI0Fsbd039V4cxBnq17uV/c4f8A9rL0eNSl0NPKl/7rfbN8NmOif7yQLJkvqR
zHRfr+K7H2o7npNgDVd0tWQKzYAAEo+BhdLHIooKhCtd+z/lF+22QKF0Zm+jGx+cnuB9rCL76wgc
wer0zFXPerHswuk0ae82ijrqvew2HjsHfqTRterLfBF++6wXayw8TYumnT5QE8HNfXNKb2a+l+we
Iq4WBGoPfTQzv+aP7DltV4Kqtb0tPE5XaLIVHvI3AwC+GpJGStihzD//bDXzX/nT7uZfceG2c2cA
CKxCbamyvuTDftJf//z3r14IdI+Bejfs4DfEWTkJl1dJr94nXbOikUtF9KHUUiT7PCCWZXm7YchY
LLkGdMmf177uci4WX/i4yQEft1fVyJsyMn3kMajkOrA/so+E+BuGpJisPrtX3TfaNrOapDtPSfz6
PQ2WJ1xaBiqDgvrPk6FPX0aV1+eW2sWmsUY3jYSrsq2Vm+W7Owblk1MGKd1nRuuFbWZU3wrfygnX
be8QGBl7kL3mZUToQEsTc2RF1Oaj/7Hyoa483rYHYiiANyA3pfsLG897UwnPAdGK4FX7xdAcDGLa
LNsEooYwTpPy2740IaUyeuaD6XPjwJxOD01u8qi2lb+Wa19z3VCzwCzjjEcHpmTxVkxumVGezS3L
W+g6bYydVhL/ySYltMLBbTCR4au16sOuBPu/LLp4L+rOSko5kw2MwQAO6VZNR5vLBkKIbvKC7B/R
W9DxTzD5Zj9szbCIahsvHI2R71eO4+rV/9uIluVlCzUxLjMxF7OBq80fRkrU68z5OtLQfitaCEzx
bfp1laHyqqu7WHfhxafOZ33vTiacgTj1efFuOAgHkvJWa8rNyh6vOp6LtRauu6245dRuhT0eKLAQ
u2FrfEX8H/aRT8H2LsJ/W9K4WHNp5o7ulmC6ByZqz55m5kOJCKSBsses2LVOTz7/ud9868VyCw/O
rSlN/AYZax2zfQNgahDWB9AWIAxIkMRmoXlc9T/XbjIYhUDrCD0YyOostqiyJgD/LLgI/bPxNreO
tTALwW81M+ivY5SuVabAcfL3cost+lRv9QRtQ2ALZowShUBAMoSBTkCAaO77SMX+sRiJn4TO2iDf
lUsC9Inp/pRrATXPwljNpPM1abvgNAKQjubhYIOiRolwxU6vHOIvyyzsNGd913e2Pe/Qd4Bxp2F5
wPM1ACc4RZBJBQvQSiC3trHFEXbQymuyFEeY0LM+HoriUOZPK7u6aibo+s+08sYsaPnrM+VAPXoQ
M80hOunZDUaOw2qbnpW9YTfuZjquxqZXbrsNypi/1lu8xKyoJwH1OtAqfvYOgXRFRsD348UYErBJ
DVZVikxYnP/ddXBA3mRBABVYiqWRCOEbIgeBJD9BP3OWk/BClIqDbYo6yvR1Ncm5+l0BfzSgkw35
gSVjQj7qjLo56BzpacT148CxwTIDVKb/UWXhmnECATgjhYFJ+K3rKe3BHLkNrkWvjhoAcw/dLS7D
CbU+B0UGwFjXp1mvgVNAFfXXmr89TlbmCkh0QNtn1svmUD4LQjONVTw/SmtNjJ8v/cKH2qARw3pA
J3u/VU0NO09F4IDMbo4WP2fNQwb1UDImIWDKHViiZqC/DSv6GkTWyi25dhExEG3ijjie+RtJueNa
mJcPwG83CkF0/jw4D7218tZfiY/tizWWFOUJhCTrUtLqQ1TmB5VujGr0VtrQIXSnI8tTQL7LFZd2
7S5eLrm4E15v5AogZf4h7e+sYsSwV3RSry5wEU0uFshGv+lkMCud4GA6vK8B+ID+7MCuHs3FEguv
LIbALfVK5x+2caj4g9lvmzVuvms5LSSywBICuRagbpZkqVZBuRwk1pip38aTFTWUdMcsnCAWZ39N
AcfPotWuy5UQ7HLRZcPD6AHbNhQW7TbVi5ERkGwBykA3TixeZq7wNOzeIbO2YoVXP+ffW102t/qe
Vb2aJv6hkg+77ONkxPAW6Jr/90MD//ksN+uZmBBe5EZZJRsqBR4BaEcS1t9VRkPaYW2V+a8sPMbM
JYemzaw/+VvfKquEPdocEknJaLBtSmtt41nDd10l7MV1WbHL0ik/SWi7gpe8XwO6XbF9QKVdsDli
TB5THIuHtaeyq4PewwxXrXs7kLI7J1N5q8PdV94Z5NSo0oMtB1ixn5nvRdreFQnjnoXx4CZikrQ3
xq7ZdQcQpgMIrkVrjYFrifQvy827vlhOs1trMhUmKP3nPm4/WlTvup2Xo7hjb9wjXxWFvHb3IAIA
6kjbnukjl1MwZdloLS8d/pFPxAd9SLPHSEGA6Xz1oAGhhoIv5GF/8kat3sBrnxZTTP5MXQw3uczg
fTuYps6Be+wP/tYBtid5mmlL5pG/aV2P/kpdeZYS/+9qy9e0aIwEPReQjSJD2M8US+Oh3WMlsnbF
r/Vzf1lp4ZVrpVzNozjDNjY2NqqhzN6bmNWcw4Q226yLJK98yJ8/6MJoUsuotU7+HEidWdHVzmBh
8FHu9aiMAjCUrw4yXV3Qha8GQkk3fqsaVHYXDFYGNtW5zzIPESQWoa/ViaGb23fEefqzO7t6K8Ak
8td6i4KBTFlhCw/rWbcyAtMjizIkPRyXcCZDXMNmXfMsl6stvGfDeEvdAnbp1GedvifyZWU7V03x
7+0sJwYwBuYV9Vy60tWt1HNS9SwswWA25WEvtnrylAUgj1gLFq7bJUbbZ1EtMDosgf1pjXGi0sfb
4xAwy+PU0hh6JsiwNmgdbfO1surqerMVXZglZD61UUtwakEKufAWLILax7Apn/q7WcDL+N9fVrCa
/b27RTLH9MlJEmAT8ea1oYMpE8TWxORrIJkrD/gvyywcNBpGg5VOGR49jOpb+0Tctv5Kxeaq/V3s
ZPGy6bZwS0eZ8IvdV3CYkCJbC+quxD6QF7CBBIPE5u+MJbk/YLzWg4cymqGK2350dyJprCiRkw2Q
VGdFf7b4ax8N5LNgOHcBtkZI8qslZDJVZtnOxDxiPPisCpFKHQO2pkVxbVtQDp0FIsDf8Buf+tTV
zDJBrvBR9mbYWB/lmIZ2e65Xh4xWFloSeeh5UDYVBQOQ23qkrI8B6MSG1xKk9H/+btfWgX45NFEC
zP38Fsf1daZLEODCx3rgSx/G4F63nVPDzQfdKu/+vNa1M3JRykK8CFgv2gG/nlE5FaJsBLi2MsVJ
DqiV9TB6K/nK1WhjnrOYJxQtQ1+CxlPmOLn+H5JnKwB3HmRDIbSn25GjyGTh8bdAfJVy4urx/747
0EpD4diBwCaerF93Fwy90ioH7KlmfVL0dpTR6pDrtWt7ucTC3bmaO4I9pkSAUTekMl4qa41f49oR
4XyAzQHvoAH+xl83oQAT7YUG7pA0BRanOTeZHZr2StJ6rewwW8F/V1kat6U1NVVWhVVeTGzkwdqZ
jAxvRkHm532tPb6yp2BxMBMYJJkBmZOPgm6n7Og7cVWtkNRcyfxRoYVpz9xWv2vI9xg5HBIfGxoK
sRE15Cs7dhOk/o5l00uV8mdMTayY29W3z0NIjYsErK0bLG6To1K7H0vc3Okw8yln0LzyT+7tDHdL
wrXBs6vfEDJGoJOZ2V6XBdqStVae+fPVNZ+agocBNH/6pz9foOtmcbHIwryDkrtJCQjjO6rAPuQ4
09iPijJmN4gyV0ETaztaPBhqQCtYTuA7scb6qAy6HdvyNDhiJWaYT2GZwaIbB53iuYqPY/r1QgFR
WSNWB8123YkolaeMcZAlfQ5NXGpvf/5+15bydROJKqaOoEy22FFqttSDVgv4UKcs7LqEjNU2SR3i
BI9jtuZm57NY7iuwkNZB8WDWplhYnxi5K7wcEewQImmd23pges3Rjp3nJvrjGu/etb1BAMNHU88A
KnI5TVVIuw9AAcw/3GyfFpBYc3ZQTw7H5jTSxz9/xqsX63Kt+cm8CCpt5fDE7uZUgPxHuw4Dvlsn
njY8FqsNgqvt0cvVFh8SoaSTCwd2CMp+H9O34z6/p1HLCEQwo+ahjIAQ/DeEApgE/PtzLrIdwYNa
dgIkjXQmf+/27Tb5llakxNRLA8WdlRjj2lW7XG1xB6zMHif0WNnH6HzzAPylxc4e1jClK4ssk2+W
Kb337JZ/pNaXTqakoSNBJez/bys/XdiFbahkQinIhPiG5uZENrE5GCFjq5jGa1HZxRf7aaIXy1iq
YKgszu72pfeiFACcY7ERr1lI283oAB1vQS9YPBehXIvbr1s/ytjQlJqZS5Ylk1JPMKHUIMaYMWug
nXodBjRW54FmzEN5ZBVldS2mgVbWf9dbnluhaJllM2nj/9NudHbl9zy0n/xHuhu3NO5fs9c/X/DZ
3H5zXWgPo6hnmL8PDqmxMxs8M+wjc9tQ5A+1/FK3tzpSYzHsRXWUUDr884pX93ix4uK6uZNovDpD
utXRrZfda9nnv/j7HojLwa4J3pel5/d9bg59Bs9vJQWpq49m+vjzAtet4mKFeYcXBullVpUzB6dU
nIbY27BNfs5D/TG5BTP6wV1Dvl81/4tkbhGx1WBMDJxZCyPV0GBsnoSwoKHISZWsAcLmN/E3W7hY
aX7mLvZlcl9pEzgrPpJnDCpXN/02q0LjpuPHYDur/SUfyWppC5nIlVUvgoIlug89aDHYQqJEL4II
KhzErP1odOxzTe0oEB5JBYIF68ny0HYc3Yw0gxFJs6Ch3tdxriXnDqgWlFpJ3eSHFJQ+gCnGZeVs
xOA/8amOpUuBeqExiDCJ73abcfAiaptvKr1j3P7idE909B8mm5MOBfRSMw4tHyNfOnFbacQDAK6n
TYhg98VIWsLkq2OZO9k0IGIOtj1/l1MVimk6pln6DPPbpW79VlgcgxAPAUqDyVAfUXzSOufc+0ME
pMamL7LQomLXeCmOdCTFVEcQgds2nRMG5lsjoASR2RtHb4inv7Ay3zSYCK8hFVW7x24CQ7gmcjAm
AZZQqrDiyEs6SigLME0OhuHcwV9CE19wkmrpbhpH1DbQ25ddH9L0qS3VM+fQ3qFH1wcgSNwp/B6h
eCSoQ2r90UlObeqHvQeeaaOIVWKEGK08VtSLJl8ndJJhXuKgZBV6KVSdeH3rDILUpn83qe+alGEq
/M3gu1sn+W7SEqKnGH+sQUJUmwQcFDrRcm/jTS+sRWI11uehfclya0/76tRa+FcmdzVM3CsUERCb
rCbQeg/2YbJqjPK+SdMliVPHgWJElHkoO3bItPrF6d0odX8UGGrPRh63rSQg1o2dzgytHmIJ6VCe
+nEMRQA5g4m9uUP+kpVGbAqX9F0V1noTZQXohMokNipOSr1HltyGI51i5rpoPTsHzU++Vnp5X3vq
EcV8TLqlkSZr4rhFmJqvhZ5+yFILDQzB1bp493vAuI0m8ioAkFu0y30V5QZGWPib1rYgDwTp9HDH
FFSIBSZRG5NMQwPtrxswwdbEdCpBkvaxq+W2qE+GhpG6Vu4VHzYAAEP9ocuPbgJsqNOGmjeFtLej
HhjdRBRbV0nSZ13UKDwiCjNG31juA2cGxU4X0C86hNqQR9ItQ2p2h7ov9vrA4zSrtqy7M9ihqx96
tz93DoB5Ys/AljUYWlz6YDPAvzJa3FVJeguymfusBSUaxPTKh5JpezQE8FWK99F+xR+NRTmQ3Kx+
mFYVJ3kf5ri3CtWHfHoqBy2GZMFthd+kiTcK0aJSk2Gmqb3Lf3icgyfQCwV7d/ucuLKMyzY76o2K
nJ790E22g1LEQ2FnBzw2sZN8aiXUTPJ9YhS72i+2OST32kQnteMTXdv5rjwk/veysLde03x1jDyu
jPtB/mgZlOSoR2zV3gd+GVVZQHLc/ZQNRKDBhVHXvG2JNsjnlr92hRFiQBUs3s0m0PAxOhX1HuDl
VWtuoRuwrT0H3quMytEnftbthgYQzV4Rzu/B3R7SsSHUyEMUn8GK/2yhgQya8kfqfOm52rbObirr
nVs4cSBdyFZJcCONN4VJSeWfDNhZmgPrwZ5bMCg6yJ5kapx1B2RCYx/xrCd50REAUrfQFohc46ue
t+e+OfgCUKkEpJVuENtmfZReEDVzPfVusuLCy3aexBCVl8c218kg7xSHEJhfR8J8guY97nv7UOf8
0bD3dpOFLoDWtce3vtbdavgdhgIkKtFD2Y7vGozBHEswI7KwaEfSSb7JxRcboXWf6uHgHaZhPJgV
UMY6j3WdR1RIYnFBeu9tHL5VmgBETnYPmjA+zcy+F9ILvTL9yFV9dDJ/M4n6i7JwOmkaW3634Ul3
r4Jkp7XgiNIgHGJAD7BDH8g8mGW/r8VLY9MNEDxEL1VkT996N33iEM4FFUg89UnMZ/gqALOWTAg1
70pr2OilEWH6MayNG+rKO9oUoaA5ESDqqOwiEpYRD4MiRYPHviCAax0tZMxuT5QO9knzgYPeg1nH
wdGgpGmF+qgRXh9Mb9wHrnsXJP1GVs2z0vjJlxkBhifw+8ixdxK/3YbT6vHItdTZpzjQRD7Jor/1
C771xI+hGj6b6cnQphML+m2RPpcTOwhaEyg6Y3wq9FOPKO3OtKtQWncS2YufiMhr/WNjFKciKDc/
FzESollWmKYUTt6PhJzCoGxjpAnHgN5VpUl4Ml9KDMp3LSINeWgE4O8Um87p0a+qcK62SbPZsRzK
w2Dvc/QCJNXFse9e/PZHzz+9FFahv9GW3WHAJCwym0DK7ugOZaxXVqzTLPa68hhw5OfFMG7bxj/6
ZrPxUuttnNw475vIYgEigJFo4Ouj3XNpOsQrbTKkBd6dO691N1ZWR0FfPun2uJMaxBOBxXYU2wEK
EksQDVpBExfKvwed8l4MFSQ9OkhwNiEV3aZOFAkw/i2KlwH6JVBviYRDSQ+VEZ6Zm3JMSJZD29IA
HkLpER9q0o+fqVHFqSsimVcbnTF4fj27oSa8NTRaj43dn51Kv9Mb8O7VYlO3aqsX3o/OcHeFTA61
422bWt94pnsDJvA9Fx6mXOHTBXVD2SRRYNFNApddtf5zQOlTwaZd749DmPb9U5Cxl7LSH1OtumOe
Fea03BaNIr1ewyvpIAyX6OmW2h1m7t5qv9+URmKSWpiPmDG81fW6JKjLArUYDDeYTI+7RuF7508a
gwthjdZE+mg+q7asN20/7TI1hZZeRUXWffcM45tneA+Wk7zUY73rvPxtSNyHMc9z0shhDtPsbcDZ
oWTeuUy9nVL0c8jdd1m5R6s3915AYzuvami021+V1b+zDrkFgAoHP/NuSg1+wFT9a193wEJjrqU0
LFK3XTwIdkghf8uG6VRouBU6O9VKj40Mwg1ea4QlRkMJqNW/9Z16wY3a2LmITeVGrMtOecf2Xu0d
yhaNibIvQp6Nx2bAWBW4s1MX96Py4zJnW6dwX6ghtvDd30cT/ycFQdvQWeBB8UVUO9WdM/qhji8P
BltORJ67RPeGKAMnC/aOdnMmHq1+/MjB39O7+V3NK5iqj5GUsTAUAX0ohA/7Cajr9E5TMEvexlNg
nwGDqAh1fzhSY8SDAwbU4sHMkcwaGS52ltEn3852tM4/TWlsEy0/ZqmMUi94mEbrhmHmYJMm8gYS
yPd0qA6mk27wFBxrpMdZVn332vY19QOiJWY0tCCGHtqTystQgB3HVKAWHVEtHcGRMgIy1eUDgK7J
sHUFrF9rj/hkMeTBAJ03TiYMWmUZcNpTnHEQhhZQWq7qqMYMfq+Lk8/YrrbbQ246n03S3+eyeYWL
/TYN4stU6OHY2mdg6m+ky56SifKwb5oxzLN+nwbaZsqtR7NrjprBY7fOvnj2dIs6SZx0LoLk3Md0
r7HzGV5ieDYL/dtEtt90od1MrnFQlXlMHWeTd7Ae2bK4LrNoDCz0o9iWKrFJ2+7GLO0pxBQaImQE
17lv7RoGK/GDA0S1oNHrHJKp3Xssg3cqnpwOL15l7DBCAG0XC5yy7tgc68l8tt3iOW3ovZuM39q2
f+oCTD1Pfg9m6sk5tbgHYOvZwZh/1BCA5EW6mbrhpqjaUzOZkW7wQ9FVAQG3TFTiRySltTV8tiuC
PMJc7sHzoRfV+fGk8UfGjZ9Is4hq0841083YiQ1oSxHpFMN7kOr7dEwPtMEbzycwBsuoVknc5eaB
jniBU7rtTPA/uJi8UAndtVX51GXOfUGLcLTMu1FpkWPgjg1OqNnDc2tmsVEkz63tfC2n9gW0DuGk
6IsJTDetysivjdgPtEccxalOWkDoEyADIJNkp9A37lJo0/QjsF0VpVHNtNfUar/JJtOi3EGO3KZx
mQX7xG7LSNRdxNPhIwextkf1DbOSp8qXSTiMrUmc0v/OW8yt40j9Cn3zAZit3MDIQAORBwcB7KDY
j4RWu0Snt3UF/g5kV7D281hCpXrsDp1LbzvUfO0se7ISZUA4pzhQAToD6RwMTcQW9koGl6ojQGKR
ZeRIFIzkzuPdmUm1t2WiRV7mFiQTRk8Q8h9zUcW6VRwnNX4masTI8mh0pJVsX07ocoFQFkkKDhiU
DhjrAHVJ0lRfyjz/1J0xxJD5wUzSJzblR63DW41xvYwVL50XHHneH2RhbjnrvwwjqORKrYyaDr5H
lckrqJO/+Im+RfE8zmvgBxK/vbHrcl+lwEjhxW56GVeFHTpKHEE8/5yaGSZsvHuJGR28Tt0907Kz
k1c7VRR7qXUd/n6wo5WB8Ws/++EkfgyCwEOamDeiQLGw5fIQmAlyrMJ8atmUEeijbHtbHFwnOdAM
RYBeehQZB3iphbPXEudbXtMbVfc7YVSnvsutMGEj0XPgWcsA5yyfMK54HDX9xg+qd0+429Y0H8vW
izQutl2A88usferIFF+PRXjbtmmjnYZkjItKnOykfi5Ls0dWlnyVJkiK8+SmtZvThC/nWMKN/bZ5
HpAaGByKYLyPcla50cCzY5UYD3UgNwa17kcgrPwueC5sg5LBM0LFpi/pgARasggRxLFI9Q1UssLa
QehqTPqWK+cwKe3eTIJN4fWRXlqh0NkH6p6bSTXfW6c6o563s+3mezCU7zleSmiTTHPmCvkH/jRU
9bvnZDIEF9CjkvQ8Ncj6PHcz4lJkPIcMEN8xf8SY+IBxglJJsD+i6p0UztYLii4yVbFzadttDUOG
hUafmZbeBgHKEZNzZ9ZyL91qN8LlK9OLzKB76ioggqB5dxrlW1H7Fbx40YeJGM+NVj3bRQ8myxYD
qjqMiGZfmXTemi7/Ik26t0zcZlSNv9kSWkVdFaV1c2prFAYVo1uIpxMpOrjUNOOR4dMn3Zzi0U93
Wi8ftBGYJA0UDQQZY9xO/N5Ee77OkpumrVKo0dKbfuQP6OGhpKEhxWqC6badgkhZqBi33DlTVd7K
QDuwESMJOQOKPZsQhKXx0DtnoY17EKOdJhQsCBX6vmPeD8NL4XToN422e0YNk0gngQq5Q19yNTzX
ZpGGtSnjlpYJ8Qz5nbMmiwoXYUPQ8IcMEAxiZvWtMsYDsjsrbqFIErI++dJM003KGSVmMyBX5j5R
vEejHHDm0KaaE9pKezcGVIAMp3zJveCEzoUkgQRf+1A771pS+mSwh1Mn6XNRDcdp9sQ0re6avvvu
pvyR2xNmOgaGqCt7Uqb+3MHUHaUeLF8TJC8nkJEYg0FkVW94VeyCPkAYxvGLuH6ulPXdG/P3oYf/
AVDrWytUpPtq43ftY9vwLYQ7XvOR3bko2BhFOUXtVByUXgfEGNjBY8Zj0wSvZSCeWQv93pF+WlPy
PnkO6AoRyQ1ucdZrxIlObxytqjmPMFiHsVifpq1OdVI4/D6oqvdROjfDQD+cyr9JuywqXdQmbdqf
i7F974V5MsumxTSZDS14m1gC8Li84ATji7dDDZxj8OGnTSxqhJBa7iMnZJ0kVDL4OwbXUbdHWw47
xMsvgZN/aZHUY2dnw5ml382dM3tIA9KljSr2zNDOKGbHBZqWPl6toMq/ZglrNhNTd7rLTq1ux01a
HTwItOhNdwP4UhWOSt+CKOngdtpBJHhahv4N4VdsyhEZYdLWpOzK+yE3HgeDp3jXdPw+Wz90yroz
aHsPEP2blSRb2deRN/hpNBqoJZlZiUkMNqGH1MtNV0FsZC6seT5w1pbNz9w3Tjq392Xig9qH1x6s
czhNiNF8B2J5qYdeGw6tFvkxUbM8qzl+Nlr6iAAeSVnB7qB0spUOagWJ++y33l7LUHUeVB4Xbn2a
tZFIb9pHXBEtdlp654n8kybZuZ2075lKf9QYj/F8fAptfKSQm8DttO+MVIHzb0wNMuTWVqVJLALz
oLoszAr3U++7t5GbUzRUzUFrddQ4K4RuqFw0yt0AGHzXZCpsmPrqGVMWgXnxgQdV6Azj68SK17zE
c2dU4r1gdCK5I86QftmNafVupE5DMvCNopGLvAaMAIPuh/XA03AQw9NQ08+go88I4T59nR+bpsR7
jeOexgPE54+TVdx67njqJgiv9rTCmzOcC6T16eh/TwP63ayb/q4r3SaaAv/cFEitWed9Us/bOcq9
xXQ3an8VqDfNQuxrD/psflrv6NjeJkX2xZd6RIs28hNQvWLaheXjjZNqHnEmwLuV50JFrspfvK6t
NxAoRJ1Amd0GUGmX8CAAwQftcCldvDAUfqvGtTHs6bMxHBl7Sv7ofe+YteO2s+m9Xxl1aLvqhzXy
Qzo4NQFPUUOmdtxZbX7j++WZBdORd744Jx5E5DJa4bdMMFFfR0VneGw09ikSZ2N548OkjeL/SPuy
3sZ5pOtfJEArJd5qsbwldvbEN0In3dG+7/r171GA72mb1mfOPHMxM8AE6DKpYrFYdeocYBwnK/PG
x4gMKxkpj9Sm2mEai+2YUwNl35Lg2sVUmybJr4I/2UOPonAxqqnpqZHTy8bdJPfHoo+fIxE+isp5
pocu9dLtUBkuCeizVyp0W8aoC3qY55QKfV0iR5XEbC3j0TQZdNNR3wW/sZV61Eok7TEtMoIyc5O7
Za1g9HuSTnGeopajDl9Gmo9obdDGKiD9amJE9U+EAouB7CobDDtok4OIMispPTfMwCucNXYq5NAQ
FIp12ePWQepbiP4GmdIjKaL1GKB+3tT5ZjLK31rVP0SSehBkujGG5GHq801XyI+jJL2jMvthoDYe
xdm66KLfaTIUZkHxKkRYDiwfhTYlGh6bwi/tngyZqameuOkmtXSNibyLvvQyFLK6DqLUkQQ5OcgN
IiUUL9uVUmjTUzINVlpVdotykBso6sOo5dsm7yAz4BsfKY2PkyDdTfnwK4nCjzRINmMafINveKuD
XwHZvVtmIkqf2muQyraGsXmhhKcqVXOg+Nm0ld8QKFaogb3HslRZiPLEbqQ4s32UakhljKjOio95
u66F9jjlmA/LRGcapWc/Ep9kD92NthTA1db2si0hVzDbMjoOfnIvV8muShLDBBPmq+Gl2JauQCap
xH/Slr60QYQSAcoBtCahJYbk1e91t0dTzpq8+r7rqaso010qe09eILylVYPhV3F87iYFCpb02ejI
U9nWK48gpEeGnbUDynix/tyBmxs1fkRDzU/38TBstbjDuobNUM7fcyzwuEl3Oc6Y1D5E5E0YUC0w
dCsJRKtFEPMn7VBiyFetcmC2JKehmmugLhh5gVNNw66jE26nuwn5OlVOSZx/YNzZlpOXagg3KDBC
0hZJUuKtiPFVihPeuShPxfX8wOndUQM3Pt5XJOucMQe7o96vijFeSYKIgiSwxB2GDmvR6XLNUWHU
LzxXR9unHkRXC6O9nrS/s1E4+ep4pG325NP8oQt1J5bGVYOJcEwYte3gdOjCGgrOkv42qs0LjfDM
9oAvl6ddjvwBUAK8S9EI1AO7HSAC3Yqm4oMUPXlMq9KC8uWH3qomEqwHorf7PG/tABNFAWqOSj4c
p2LaQZfH7ZDg13hOodPUPRla+UoDVEVpBm8OXE+VLRGFztT/bLvfeNdTsUPgVN5iCf+iTraViAer
COo/VCNR2h6SL2HU39u+3GjjiPSoxizKY97/oRpoWKbamSLAmWQMHumtNZTDqghku4xbhEOHqoFT
qpSafoaCSIrpZcyBV8VoZlEDt0PHLBLMotglxVspSlaDmrLePpbGrwnJBfrYJkVmJzXgJqm/xFza
dRXBxSvacitu40zbhM2DVOfAe4tmViWrBGRMYZGjyvpL79/HYC/GqLYkKq7byTa01xHpYQodIVCa
bTHLZmZ4f+jZd9gcDIrWS6puxLh6SapfevKOnBCvpcgyRN1uUfjMY9USK5R+8SiF4+jCtIYP4KUm
vCDFRQdTtvHkssHDvio0/3mYcFVOKK6iUmxUoqW1Dfo3kVMPEsbkHqTpzlNCC/8xQ01BF08xMyFb
1xpe+SRycoqsEy+ISfEfPOUTVXBnnBoLnEVWUp5yvbLqrt8WTQwuasFptd+5/1vG/Uo9+a7MiEUG
wWpVwCja0/yboxQ9gQB1Ol0A25H2OWcgmQ9x4iKxxBHtBf9Fx22uxX+a7DVEv0EmEWpWgNVPbxOq
xkWyCXywFAoCRaU3Qneuc/1McLrkU8mfByQnhd5t1e6Yj+06C/GPIg1OZkJjVP2sWPAdAr9vcE3U
omKnWmMnDcaupcGMwxxPjI2oJqZMUd2YyH1CR7MJkLjIIILCk1zA7kloJLWGYCIk2Bg3RnEJcGsC
JSW84zto94Zx7w5+ZKFGvE+8Z2P07b4nLvFaW1Bx5cYVck453pBaePIR8UcC04WxMWLNTgJt1fWi
SUL/boglNxxRMN+nxaYPg00f5wPu/eCj8eQHKIoeVTFeKT2U06W3vPzCRI6ba2j+4gjVOMdD1d5L
PoBA+eCS5D3XvvUAT6EAZJCURzyxABkjIhCZwItBxRI6p5etfSDyxm6cIQsjrtiSILmIXpTyyZgw
+ddylKYXwEcE4ZmCcmPWPGexv31TkLyuYUsQTl7sioDmamsOBGMBFHFhg4Eq6JJmRNMsOGqAUFyH
PkO3bj/gWvVKXCXreZypWmkfDRcQtACRgF3QmGNoV4biDYPeavQWw1sJ2N6NOwSqJoU8V7Si9/WH
WjtklTioDKuPt9e6gJc5N8nig7sKxyXD+TgNKVqx+Ufs8dgAlz6YpgDID1YaAwIHjHN4XtEFvk4i
FONQnzjl1TPNX24vgmeCgRGKQp3K0tRmvwZEbt83TJS7Ep8DPF6CDwL283chDHyQSAK0mGPMmOqS
idNnhc6wlj/0k/+M6wIsTf164KD4l/zw3CIDZoKKr5IMVJrnS+8k8SsrDIx3VAjkrX17A5dAR0TT
QGkArDiWyDI8owpeCAIpZ4xpthlspHZb6VHZKg4yIZcn6rT4uc6MMcvSUbGPNBXIvhbhohsB0ugj
NxMob1EzdolBHF0sijlOUh7kYdbD8xp7Ht0LnfAl242Yj5LXI2/+cQFndG7LmKfEztBNiVhgNqqG
C1Z4nVfyi6jvuuCQ0SdIgynAL3C+F2dpLEFD3uWiLoVq9EtB1fsxgzbJdF/XmOtPV959+i+gWxeL
Y+JhroYYuO+j+FcNifhtsUqg+mOLG2BYrWCHdufDvyGEuLA4R8qz7fTDsogKCqgu5FAeZWu8E+6R
K5kByMOs0P436isX5hjMnVr1LeZooBw/BpYBrngAZ3sIP+Oi1K0AglzUAvDpP+C9WAr4Z8eOvTgj
RQsCL8XGQjLjIfpI7OCAnht4tmQ7eoheeJDa5RD29+QZTKBUxjYfEgFDg72VpjgUmPa0h8ZsP1ST
akhzfoRfkAByvJVz4A0mchZjVeYpEgSYnVqQ+9WInfQRmC5iknf0Ym1gTz95I4RLN9v53jJRhniS
4FGhBdoVbWwF0DnefTB7/Y3wwt7WQeIl0zggjM1ANnCWFJ9AI0H+zwaOBMpbaIf/b9vI3tWtlgLp
CMZ6TB2Y3mg1m94treYz2xUjanMmwAQ4G9Gd/8mxu7STBBUyyIwh5boaEK70SZdzDRPJHdgZMzs5
gDLoC5gfW13J6+SPYPMCDs8g8+kwUw8EkIc8KE2eVP93x507WDp35ytiboZwTBOv0JDgYaj7febO
j56Uwq1tHXJLkYNaMZCSnE1c8pYzk+yYcJGggy6OmFuqHYjiYuJm661mLlsIGdqJyxs7WDpx59YY
WK+cBn4WdPOUVLuXw/ticsrq6faKrj8ScE0YSgFdA5h7rigKwyhVBUGbKTcaYFWTPwlfUWjRBAZe
0KuG24nyvMqzW0CgXUCjOsohH1/+Gmz0REtHcBKosJoohBvrwlUBxuRg1q+3Tpr1SkV0fxVwjrJU
YDn0cUMtx/wL1TfqKJoF0F1S2HL84TpfuLQyL/1saZrkAz3XY6hn7BRT7u9U/dXQQpQEfkuD1Wbr
299qIfBfmmN2MkVjtJpEzFOrbnoPGghoXPe9BUJsc2YBzw9weYFDEb+8j+DEBjM21UFwernCRI3L
TKUDxpJbVP1BwhmGo6NML5yVXR/leWX/mGEB3r2qwUcimMm/50G2GIS8uK1tlJ3+M7Xp+WdfRn3Y
w/gh5FCoREH+crmsMaokKswnK9k0m9LFKJZLVgWXz3ghI8drWoa6LHh0MB6iMifYB8gBnWQQ/c1k
3yhngOsbfV6rflbXvs1LDK6/FRjhwI1JwBIPIlp2ktcIQ1KKIRj+Gu+XIivAPT+VPpcp8vpTXVph
fD7O5AHyw/pMCz/n48Oa/Eh0oQoLVjG+cghvUfPfz45YFPolISMWRb1fOdrAqQFQuXri+N91XL9c
FJNSkVQIIzmGFf+X56JA/0Zs0ORsy/3sFZXAywGu48alOdb9ALzuixD85IABHVNTvRtBAlm76Z33
e6bxBi53XW8aUK5InLfoQgi5tMxcyuA0zQRvIgbYNb0H0clWw6d+P3/BmeQFpWthw+W4uI7/lyaZ
EFJPXawGwby3r50tYr5cf5sgxwu2wllHGqOJztRz4vLPPXx5vmFTkoiC+hIOIDuUVWBOiwDcbZwi
IKuRqwaWRjF0CVpmu1rL4LShbgPqNpzEjfEZONynyPwBb9hnh7TiMcmSvoR9cjetMN0M2ZIMQ0DZ
57zRZNU5M8846qFccS6eYSbgCIqvIc7K46l7b1A2BXvWESoYprfpj0O0CT47C4SDEJU1BZt3VSx+
5797/hMLz06qWGFoQQIi75RnT4P3JiacmuGCVvfFR5XmyHRmQJUFWkc+HKm38lfMlkirAJR4/nbW
gvHWxlfyKlndvbhO0N3hnNjFKKTIMoatqThzI12aplns94mIteGrogb9bai/86nmGFn22jMrzOGc
hg6wNw/09+022gALuQcGG5Vhy88tw9bvfNVC6R3aEHgjuMEfnJt/ER1wyxsEE/6GeJ2qBbVc9loD
rR00u407eUtXudvs1A2QiOP7HAo9S+QNRl+Xx+QLm0zoFeupqQYCm/7rrJqaQVfa38hHklmS2zkg
n3ihG+nYfdyO+NcJAKyCnhaxAXPmYLq7/KBNA0rnSs6VkyIg0eg828fY8CTFq05/J+qdMLRoFb3d
trlwQC5szpfQmf/igBRV0VTKKVQNsxs+h4STIPIMMAdklGtIjAGLehqCXUN3QcF7vPIMzH8/WwHm
eFWtC0vlBNFEs00PmsfzhoX4dbFHzHUP0OkYAwWrQChB3U4tClWgSj0CyWD5z+ld4UCbGCSAfDLf
RS888wfGC1sNc9aSDIGyQYkPMzhRCLrPpsd4txFx3IC3xPnvZ5tYgCZdphhhOA3Z4Er+zqDfoYBZ
jBrTZw2v6DdXLJmL6GI/mZAid3rdtVULnwM0Iy/HRwDqMVUUindpFOzrPEptT2zWSpo6zShzVrog
6wM6IwImWBXdECSkzFJbcdCVrO/niC2tOoQv1arNeDuzA7Q2CHoCp94kDjj78P++hyve+/naXaGr
p0mQZJA1zPmy9dUKLCZCbYziSe0xpScjciec5xHPAnukpU4v6TCIpzqf2a3+RMXqdsz46YTd+oBM
9tTm5VQAzwD8wV7dipZ+UAur/gZCUkQBTrgHjd1T/1UD0O4A9jHz0Iar/5587SJWso8zTPB7iU9x
JsUhBcL6u4p59w7nSOhMNK4NKZnSEZFRkcxsD3j+hMft9EYtFCWEB98dLMOEBuMafNOcA3L9AS/X
xnzAXgPWofcwejuM/lPkp/ehFNi3P+FC7nB+BNlnmWrIbaTVk3hKxPygVsI34Jt3gpa5/5uZeaVn
YSWrlXBoFOjmJlqMxKG/lwApH4uAk1ov8EWB3kpEcq1jTFO/IsACBi7LxriUTzIeLfcoJYLmmTpG
aFeO4Ip7yPG5+obLoT1fXZfHALJxiCKGPtNSQkTucnXAh4qeViOhngkcAS3eBQfBmUmQIcLn+jaf
wPHaMWAQPGwz/xZF75sxSL1aSuMUBlW32xOUukfQOkDyhKyybQh+w2bFY3ZYOOqXJpkv2GZRpKaz
yQ6655hVn95CJ4E8UWR7NqZZwbwbHhsreWjf0idxBxEd57/1oEv7zN2b1TL1G6NDAp9+o0Y3ZZXV
hbw2wvVpuDTCXLSy1LRVIVNInmYfaX3qy7s2fbi9jutocmmCuXWKUhAMLZ/XMWKeVcUA7fOk7ICj
0rzH25Z4i2FuVwpkMckUJOwU2BG5yh2AmTfl+N+/rOaGNVUhRgmStiuKEXD6tr0W4MilKuYLJMBw
csJJHRdWAs4lHCwC/aIFgcaiS1sNTxwkJWBiWwXajhScVsvC8wbLMGYWQAXQCFRmL8/wCOCNUTSF
CP8uf2G2ae7lgu4SdA6dFdxjOhHcr8D+ufTpVd7x2tUL5xn1ZwXUFTJilkgZpxhGsYvLNMYCVQyr
KKcs4dwkizt4ZoDxBTTHYDfv5FOi3ykgC00Bl4sxGXvb467zVOzhmRUmHVCDCS8aUP2fME1T20MN
XS8NyFFNz/fE4OqDzrcfE3XPrCHwXn6xIhvSKupC8QRcKoQnUf3dNjvMsa0Alrzj1i5u76AkMlmA
EueSH6h0QmUxfkzhG7krf8i/MSq6KY/irsV4uKnx6pnLfgGZHdSDUeRmtfQgShTRXKngF5WI4v14
L0Wdc/ubScsf7a8NJrAnJeh6aAjXwBiYKW4HW7aKgx+bpmBhrMQlu/bAVwlc3s2/Rue/n+UDXa30
jZDBaAyELOZtDaCvC52Tni4UuGd//GuFCedSRzsvxVzASdzO4mD1nWFjDPB+FgYLtrwbcj5C1+74
1xhzhgMgoMWxgt4ypncxKwDgmBcOj6UyT+MUe2VUMfotcaLWdaHgcoHMsSZqnwH2LWMb5Tvdf8nq
wdaafd2/EuWo1nbhfXOcZfnM/V0kc8IloZnUQUSgqtDa7zYxlOTAQfyOkUXHeyQ815zPFLul0I8h
M2E8mLhlxlpOxJT48wkPffCKgNwDWmtB+Jw0ey/6FDXZTJRDjYmNvuPkkUvueWaY1X4AFw4m1TVc
BsN4jy6eGfvHXuVUDBcSAQNU+yjygJ0TWSsTUNQy6dO27+Av/gCo6iZHyXn4NJTv2LNvf7WlKDKT
xINVUkOvjIWAhEmJ8BK10kkxwMEEIot8c9vA0nYhE51Tb+TeKttI0tqRJjSi0mkgn7KyBf4UFAec
x+ziBa1DpADgTxklQLbK2fVSM8U5nMF48aI1QJMrYDweQEg981H7ZmLqIEe8o27iZK76xteoWtpF
MBIjoBAJ6gBsUW4clcLP9FE8UTn7xnzPJpt4+kLSksMDl4lLUtfQ/WOBjBPmPUhQSTheII0THA+V
rNKporasTVGeKARrSKUcKeb49hDOTu9zX8bAnziB4gSJHuc2/ylZs8ePgv8UIkSolIiszIYg9qBH
bpB21U6bmCkkq8aPELODP+2YygLxA+apbnvST+/hyiaBH8kqKjNAdF5eDFAfbjEFl0y4jWQLWvIz
ESW6n3wZ3iWfBbv0P4bmz312A2Wtkmp1XYqnDESNKSiEJ+W54RGtLt2t50bmH3FmRAyNkdAUJUm1
nlrNCjSFOlmbKu+igGsXQ7a18nZ7A3kWmSuvzcopQNUAp0TOQQD9XOi1BRKSij7etrNwGiigGWCp
Q74MOUBmZX0vRKlf1PLJ78aXbFTdMmp4fc+FtaDej5EDWQLy+6o/jYGZSQzGdlZpa7/D2iygwfAU
QicKZDPfBsQ99/5vgZjx6l9gA4H+ljWDoN1AFeDAL78bTQiVcwrLvSVaGEnG+ULLf4buANkvcHvj
Sws1IMM5v+bBQk4Zp6+DeBDiBm/CKn6ZfGqLHdqrSLyIe/ujLSREqohSp46iwYyUZt8ZMfitqFdh
Xarb/tJ3uZVanSWu2udZ1o/H1LxoDU0MgHcUgLrAgn+5i31rQKCdYFmqi0FyqFx/JSiYKdDWDu2a
88D5yQUuA4eKB+hfY0wqNIZp2+jgo0ewGuwOVEH2tK4+6tKcoSi5hWQWZTpaWtrDCB1lYFgd2W0+
1D2dLPl9Fr4Q7P8eW41GLiDpgLMBWoQ7g1l/Y4wgMS2kU0kUzSYpZhYpxOOk9kuKyevtT3vtQhe2
2DIoLY2pbeoJKti9tC/AyheUqps3g9vmMSc5WrgXLm0xmUsfDYKfdcP8XYd9qluR7Z+q9dwvrx5y
sAKseMjn62ADg4iN4ORGBUBjoeN+pfS+INYAqhhfofYbM8m3N28BeHBpgHGeyRcEP9FgoN/G94Dm
ImYir1XN7FXbktV/pM94ff/AJEEEBfhGW9C/k7I2gKDTeJr1GYsjNcxwG6OWTN1x5ZmKI2HE5Y0b
2BZ3kuh4gyNoIxYwLkn0qtS7FlaL3EQLax9vBatyyAZVm61itQd+72qpzYIILhPgmVSUZNkoMEE3
SxEKmNSf5MnsVr3T35d/vNKc1rE1Iw7oVn+ZRlN8LgPT5/rOD4KPDQzn9plvC9VvH0KDsA8ezR8h
zM7WVq0DFr7dsJPmOQQntUQoYoIxyzaepFcM5h/BEMcNh9fJHdYPHKOoAqlmoIx1GQ6GSChETcAP
iTbGd4uBH/R0re4XqGRQVrrt0EvRAFkbRdBFxQw825emslw0pEki+MzDm6StuwwP0vK1od+3zSyU
2+fEEPUqEeBJDUAyxk5f6pjiTqdZOf7b24ZrySxfNN8kT4RCDzi2n7zIGj44VufrkPmiElwXBREN
qiQYKLm0Gktapok1co/pix4w4gfdVtBd4xUApGvkRHcCJzwsHFV06qDBjMR8Jhpm7LVaXIEqGj2S
TJT2E4iOwoC+CO3EeeEs3ZcXdhhPDZO6KBIduRtUku57F6xWv4PvDmNZ41oHaxgnvV9cFYEiEwSZ
ZKhiMu6YG00G9BMybYr3O9iJAsXN2pxjZOHVhi4nhPqggonn55Unhlked02G6rA/x9UIw9F2t1KB
3QhB8mkOj/QBJE7bH3zXAQ20T65A2kLEu/gBzKYKQUoIXlHyT16grVJn+mzWpT3fVmRdvXgOr2qx
uK94HiLWSXgRE+ZMSFOohZIUTafM3818BNqw8XjiABKdAzV7BlA9+MfKHAHOXhZRPxW+32dz9xjv
l1ioHuoOlIHF2Filrmxr0MjZOQLfkQ7SppD7j9Ew3iIp9jZQCs+eOyE7Frq67VKQZCtkMzXtYNYK
Ec2mGcCRYozrZKSYlZ0Ux4/jFahgPZMWhgBVcSlfVU3wDbiFcKhpXa/LTMGtP6qrPOsLM6zKJ8yM
tpYA+posEPbS5BfgFaEfrQwCFAGsguYYi7k5JsZrM/pbH+QTFvUriIi3JLAjAWPi4BwLTU3PfouT
sIaM8QsEbY6dgby4a3TdHIVIXo1DFlgyaFRjwfg9dcUWXDkY1AV5Lmg4QOYIpZOxbp681F+DrtvR
a1SPwlAFzQbdK3G6aTDVbIpag3F1SV5NKlp2Un9Uh8lV6h6EbOB7rUbHUJOvWGi+RzkGw4lKdpjy
ad0spbsISS9YVTVAE+PmlEgYtdZ6zBb3w75U1W8QxB3kDhO4ImB8rR/ZclX/iqP6OII3AECVmR4v
EsAoWLstGLHMsZAwc90LVqrXmRMaiYSh+EJyjVy3DVK9SXK4CXXy1RqTRWLZ9qoBnLCRA169xtEy
Y1sqYmB1oI+IKnWrq/HdBFpes1CTbekLj5GXbQ092QxB6QST54Kb8xiLFAqxVfRHKI3Y8RL95A16
fFTajH5R0BqAOrppPiF6DJpD0IGYWpb5dqLLodvoJbrF3jeVx8Eey0JZpz7oXKIMYm4VaNKo3rtN
oN8NyXgogv4ejHMaeHQmoDuK8DCV6avWtpjQphgL96n/PLbDQzXR51bQKWhQ9QIbC6pAsXpEDrsv
mjC2pnRyJYxoV734nov+HciNG5NOcbtTKShhCmETZ5DqA4X0NKSHTBHBaNpDgaGb3itBQHyTjGZX
ejlIDKm8ruL+qCQEg0kqFAwJPZC6OlAfJMt9LB+bPnrU+hrz/0L4EoUS5ru74ev2NbYUJ/BwNmYJ
FrCZsUktaKFlOQwR7dXsjya++Hjalm//vQk8QCQKuBxiMJsGlLPucgkvPyVeZ9c0c4OgOCaewalk
Lj0IgGb9a4eJsYofog8zF4q8uwFK46XlbwWnMUGksQnnjrt9e1kL2Y1EoBqN3AYCKVfqv1PT9Ira
onSTAlK2M8YaDNpZRNZxKxAnF/ijkPMFzwZbHSJUqG2KkoR3yGWwBcNKnfnUk05pkw/3ua6nCnRY
/HpFxxLEs8OkWg1apG7bR9JrbYjqVkN3902jlWARMJFYcTt9BHWNp2iKEbxI2FYhkTj+tLQruGtn
EAJqlJglvPyRut42YEDFjYDCReD6nvKOfiM6fTox+9bj3OtLt+qPfhC0sVCmZCvzAia6Jzrp2BFU
BsFuYg7/QkhYhWQVMi7sPPR22Hs0r+RMRkiYTmPa2FMdbGPjd+gLHF9aOoXnVph7dAjD2qsJrPTF
V9PuJLz4xufb7sozwaSPFITmKYTHxVMQ7Yd8oxv3qc7pAy1+jrO9Yg5g5gtDNNXoV6j1Z0Ueep7u
0dK/r0OOAmcOL7mrupEmerKRRyiupCAtL7fZ8HJ7ixZT33MDzAKo1lGQIv+UioLjZOvrYf1T2bdB
jZGueM3cxeVA6EiV0BXBsAlznoNeGCW9HyUQs+87uiPpO2c5S9mZfmZg/gFn2ZlfBnmPztVcITG2
2Qp0GY/azne8Z2/9884+gnyLbhSzdSgXjbTkbue257+f2SZK3nURboRTNUAH4WGsBRDPUs75Xwo2
OjpKwMIgB70a5pdFiEkYHVpKFW5xedxG02GI3suehyhYjLyQaEQ3Q5P0q0cKNCAh8+3Bseuy6u6T
LF8boKi1wNcc2qTXQOQXure/3ZJvoBk3PywhC4kU7nL7umIIhzQYgGEg9qQ/jSAbum1g6fsgT8Rb
EoUfVWaxW0SIS7RbGumUGD+aA1qAUUPQzty2svg0R5EBy0CdCVUXJuoYNGoSSlr51AI8W9nVJlwr
dmSnbrabKnC+b+fZNb4W7gKcQEXB4a9d5iSX0jCVoh9KcP3wUbWqQ2kZ+cqwPUBQnzV3VuDtPWRl
Tvx2e8WLH+7MMPPhBikbcTcCi6qrrxk68AFvVmjJF89WxvIvZCDnVBIFzZySxCtfPZYYOmzDgw9i
nzw43F7MopP8XQwLDk76XATlJvCSUvksh68a6lJhw3GRpTN8vh750tNTI806sPUCzU5SO0YRXMEE
r2+R5un2WhbTw3NDTLjtcz0MWwkw73mesdgUqwGlL+VBsgR3Ln4pHxx78w9n07Vze0z0Bcma2uQB
XuDdanRmdOSQA/fR2phPMcOnhjfPxfMLJuDOs3nQdYFf9BmmmkZxWNHKB/lbHjsVBvjtWJA+b6+Q
5x1M0hJF/khA9YgmKWkfwPRJMEwugPerlP/cNsQ5UyyrgtrIdQlvByBNPIJQTww4JS/eQphgUcQF
beSYYGSjWqf1r8YHiuV/CwtsPIeIYxMiDionIj+Xw33nb25vEecUsYwJsU8LkkBe4SQEmSmRbxE6
R1T9yAvnth3OVrG6p2qe102bdAqGBlEoAQHyWAJ6q/66bWUBgXARvikTFMLE7wk4PODM6HyCRgNd
CW8/rmQ7PnBLc7wlMXFBIV08BbEwnoT1sFIAJ0pwQYEuXpv7rEDxxba/ohyP430uJjb0qtqUeK0q
py7pLAFCtZjEd/vmifQcQ7zFzX8/S8OqHvSF+K/pBHC9HQetlSa52ZUvnO/FWw8TChDp2qSHOsXJ
OKH6A77AyQzQkPNs1ZYP5V7fSoaVr/iTz5ygx9bgcaqiLqcN5oSAWA1IYCYVseIhcVQxNGn4enuZ
C+jzS7dkAoVAvIh2EszNbjnZxPJctTLL+/auBFc6aDUGBwoB2t08gYXlovDIFR7mxMKfiuzZB9Ux
Kw+BCfyEMnzPimPMA4bfdhiUNi4dxkuyMjfyBu93aQ2aZssrIRfGA7jfXgSqGZdG5ELsKz1WlBPo
pcE+r4uYtJYq3mAXbylMEClrTI+LE2ZyvD504qJ2BNo6uR85t71iOddEfisRoDwJ+uyXq6k9UFiD
aAVnzKlaV7X0NcYRhPvYAkez/F68atbwAk0dnmz84iaemWWWpxaq4HVZhbGcLDhAH2GnTirnVlnO
mc5sMLFRU+pJ6sQY0FX01qJnVI5WkDLUTVGCrisYw92RN0i1GEnOLDKRUfBbFGqVHJ2aETJFSant
2xCyVmIT7+N+4JQMFz3kzNj897PDNHnQJCVKJp/EZp+CHTMdVm3Oufl5NpjQKCWRV6K/gbZd+SDm
LzF1ax7qZLFuAXLxfzxwDpNn6yCkw7AyQLE/Xfx4HZ8gFIWB78EBK73LK+dynYKJgmAublXwJMkn
7SBv9VXphq58ANuvNU8/J5bAwdRw7TFPqghtzxliDwnvrYjmbukGK91p3ydrlvCmNo9OawH8hyj/
dzdZ2O3gCbWUgMPjFKUGOhlQpBKUUzDJdwYUp4CXtKU8coo2OI4QwubEkvnQXj0aoH4NLmWwrqg/
MIKzLznotB28CsnIzOQXWImdgXIRn3ImoAJhJQ8tvuScANAhaAEVgdcys7V4m6dZTFGtjUgPXmD1
Dkn9Xm0G+/ayZo9gV3Vmht1ROuSy0ceon5CwCGwU0x8bg7xkcfLgQepPKdW1VHTr2zaXUgPsIFUg
qYnJBba6lgq10A3Qlzt1IZ5BI8o1OfHvC2/8HIFFUCCJeNveotucG2QiVwXkST+OQFLLLkG1DTgz
0Ge4DSb9bhta/GZnC2OC1lh32M4Yh13SN0Td5vpG7jkj5ouJzvlamKBVlkNVKXGDss22edcPwbHZ
ZJsWyAY7dmK3XRW7ytGhYkpxDeD5vAoPwvPtVS7dA+e/gAlpSUMFOR/RMO+8BPqexKzHbQ+GXznm
1Djmz3Llm5IBdADEsYEiYW5vlVZ517clPtvgKxsqDM0DkvP06fZyFkM0BfwdY3coiwL5dBmiEyGO
E1FCQa8B6meeS4YsinIPfUh4yPipcXzk/2MOoF/9p8THgkUgUhYJnoCp8sZGa6S+x6CQ5a2K1/z4
H8HIlsIWRWfq/5ljrgQl1OIhSGEOGO3XmfAoAxBPXmlWDEAjb2R98QCAf0NVNMggXw0SgOVbzUew
tJ+i8dgrd2r0mjVc1DnPCHMCjLjtQ82AEbBdg+x6HuzSdt0OAMPIqleCq+7013jFQ0wtOuPZ0hiv
9yeqktJH9o0pL2DRipZYQMj8izchhBr/2T/mY3nQNcb0zLx/4G8a9lkOyTdOYrUQ8DGICRYdg2JS
EjoFl94+VL5GPB3eHoFqNC8GJxShC6rMLWw51d4SnRwjUeasa8npAXKFE0KlUMH/Mmespl0ZimhB
ncaH1jG2yhrt3632ME/8+1zihPlqZOLGhTEm/ZbTUYlpiqwk2sy8VMamX82X9L/wiAszzE4GY9U1
JdqTJ6N4TaBaZvC6RAuOfmGAubaiFiMBXQQDUA+3gOQzOyhsaBqHvkBe8OwLM8ytFeqF5wEmMZ0m
JI0eaD0fMDQOqqva7XbNWjzGGwM8dtBLtoQH72m0Zyi4YPMgvEu55MXPYI51kw55MaY1xp1cMHvZ
0QFlLNXW3Pkto2+AcOPNTnKdkjnSMYjv1LICwE1Y00O8LqFkYHWpOW1nk3nH9UuuQeZ4y6pcqN28
xN7qELVqM3nqwO4r/lTPeHBSnvcwCWSd1hgjl0MkI3MhpApWavUYdwEvLeZ4z0/udZYWaxhT62Io
OyMf0Q8zARKEdeRnCajoCi8OvTd5lEsL6Qf8hGqAHgFggOGjywA2knBE86PAmx6CGcD+/B9p17Uk
N64sv4gRJEH7Stdm/IzGtF4YrZFE7z2//iZaZ1dsNE/jSudh90URUw2iUChUZWW2kCrpVOK00XdO
YkAPMBtHwMAG3k8wi2qYNTq3hGFlaC+2mEGlGT/EkkEmpd63brEjLtzR4RWi18IWUnEVg1SyjoFe
JkYCY5ZqQj/JOAA0bNG5ptmN97yq6tqGYUXomKK3jVE55pwVbWGovurDCUH6MvSAWAu8AYCVOwYD
eCImkulomHmKOAufgBpdBZXfQPwqy+2bn7UuGc1XPTGfdDN/0f3oZtB4AIS18HFmk9msVuvixG86
2tMZPRpAChsBpLcUqwJJTwLNbM7jd+V8nRlkvmOuFJ3fSjjMVEI9qQTLNEqQ4nGsrOzWmRUmRomY
gg7HEE+KNHpOoq9Nx4n+K6fp7O8zIQngRXDA9oL01Sgy3W0NWUfKAb6hMJdkSzT9ivN+4X015vQ2
St4K5QhcEACje0Kge49K8aZNeIPPa1MFy4WxD1t/mMTQJ4Bk1Y4ArYQvlD4RnQPURASMNCmfdWjf
GuAShPKUaPEuM84qCXOUZaBl27TEg1OPoVgE9Re1fa54Qyl065nwdLZCJs3x+whPpx4eH6iGNZaV
Vdcvc/5oGIOdAFfGCYYr0enMGpPtVOroh3kGa+qDcJPvZifbBzfTW2MHbnmjf00re3Dq+3Qbu92W
B+jnOCmhh2QRT7qatErdYFqhaj5z8k3BnGsOLXDZyDm3mUy/2bVvykSRRJJrLYhxHAbb2GRvkNiA
4tMt2YYObUj7L+pddeuD45yqsGheuK+2vInQtQc+PjSgbUTTDFAGMSckSbsiiOiJlJ/i2+BetP07
fwNZ6nfImkqWuGscCoZPMRpCICIB4eF3zk5T57z8Bv/+ALZh6Yt5UihQVEMknT1KixDtybOOGdvk
gZdCr4FQlotlm5ahPDYB6XBTiBvMvRXgsEdD8Sm4i257qPjcgsBuM3Cf4Oun8/cCmYMTB7mWQE0P
kbtDyXIgnzK0K//Hj8gcl37qOgxog8xQtQa3fKQQL7Lp4Dt0eOi6rdXTAZAlJb4B1ootTOYFJqJ/
mWrr2yR71PRjOYP9v3eu21n7bIoJOC0BieglHx003oOwyVEqDJPU6SLIRBnQVx7/gpQD2LCFHWZ7
St+QqwDiIsiDKJGKvxMfZptSckQOpLV5cW3txCO9Q0JpKMbl7I5UkUpNBmxU7dBKgmTFHjRFkeSB
2W/HK/6s3eZLY8xtO0piM0YymrFT9Tbn332fky2sBWkAFjBLCuzd5cgOml2kFWmN+h9YYbSrdvKW
l/qsgQDATIgnp4mKGdXAOg/IpagXsZCAdy6/JZiYGbeNhwFBW0E44tGCryZ20G2SMf9MAOXWmLtU
a5MQ9WIdid1H79Aeg2AHm8EbnF8zuTzs+OoWLcwx3idGcTTgx+DgjhT7qe3CSnevHySeCSY2xEE/
jr2Jzr8BSUwc2ebl+t+/eGeasobJUYxvyyjEoYfA3GK5nkCPs5zEg7IZXOkWd3Rizff03YJG2kvx
7X80x2TC0UxILg6qeGj2nUufLsGr6rbu5MRufsdLrS6ujNPi4HwUt2hgOoJZXJwriWLoo3gQn1qH
eKVHlJ1xKF16K0LXU9gDMvaa8LBwbPA7WUXBFk6IeYyLIdUwmseml6r02BrbDmDM3nBI9Mn5kKxj
/DKCMjT4SxT8xyytEsmQQHI1PSag2f4aPQ8baJseJDQKTwQ6Ceg9vnEDIM8os3tSQBIp9QvxoEHR
D9CJYl/Rafh2X8jW7KqvqBMDhsp5BrAvxNNKgdsHJyK2EvXO8wDSa+pgCphCPcRgnJMyy0zuOuW1
FQwnS2/LRHU5X5a9I3/ZwzSNCBZs/YKDbqpSsCSPEFupXGJaRfaieikwp71NoJ97zH/2Bsipq+/Q
X9lyLLP3C2OZrY9gAMvwh0SlwjXIJhEqS1fd4GigiAahHPsvrIFiktDWGiZvLwKzXBZJEmjZsfXQ
NwcFWYLpbXODkwEoLy80s7cNXdrCGJsogmO4VYEtIggz9Q78/5sIHSdarLu+qLWjtzTDXAARWPcm
ZVDJoURTa4DuZ0kwOsY7e2v7tLTCxH1BL4K5EWRyoBSdlBIiuTNuW5CCUlG9mZOysU839ssx7q+U
0LUPxyE7ykmFx+HUOkKGyfYw8AQj2w9VzumkXXRAWYM0CCxeUFWjd4YcYXWt0zun6tINrazK2+5v
/B2NHxNi4FDlAdL73FIWkyCNqoEcINQE4usZVAnFRhms2p1dqj/8x2X409IWBpn4RUaopSZ+BZk2
SMJVqGXV2dtfOODCAlODEVIInMv+TA5i+Tioj6LxrVc4DnFBMPFrFehz0iEXKvtz/tmMapwgFU2V
wmyJ2NHsdrOFXNTRXe1hiJ6bXebxsY5cq4xbiHOcVEmJzYJcsSs5lV3dBYkrENBMjG6Bybyh8/px
c/1zXmSP7FoZF1EqTfWjpkeQcuQTJUDg5nBH+sD0OYF/NXYYvz8r4xxKVihmXIfaIanu5/E2CO4j
bjJMt2b5XmaXw7hH3AWzlMlE/uXx0MqGTE5ia1YE4kKr3/BbJWs3Ntp3//oK84po4jQdJ5BqH3TU
ZNxGU8Gw5xsxp1F4UYig6wKdGurfKLfLEotA0eKxiiCFTrNI4nVP803zHLnZnbQdvmKJHuitXcnt
n8ho16/5V2HHvTrXoiRm1mQTLxnQf7JprF+0QT3XjXhIP5Sn0qFKKBCjFRwzsz5jzFLXlgLlvtwN
3VZxOD665jhL24zjCLMkF+mMxc+f+RfB6h+TJwgux99QUnaltxjC2o5+4Mk6rG3s0ijjSZMWjp0q
teIhkDEZ/lSnPHTnxWPqtKdUQgVXHeYmWeiNWoWGr0HeGcmevwFzLaaeSzirvw3vRcdIbPMwctts
a+cDjHz/2mSCjFZCsaeUsY21428MlCkFWwiseWNuokPmtD+M0uXhEORLmzqU4QCt0/EI0kBmch5O
fakZCPTnoRZ6In5NHdMHg4ClE8x/o/wrIdsD1bcd3uW2aGH4w1Myq5W87P1PldxMfOnlD2HSirLN
hmZGf+lAgjejeSAZhNs5s50rm0ptEDT1FTz7FJazJzLjUaxSP0E8pVE8xQyXfm9inoUmL+qBx0W8
cmvAHpJME2NoAMOxQx8tcBBR7pvJMQSpf3BT/tKIhgzTm4DBsQ/wroE86/p5vEw1z00yIU8qULNr
8PI79maOqr1Ehtsm0ure7edWsIcgNKwCuGXJkhND+ZoMQ8LLay6DEf0FGDPGBX2Kh+ceVRZC4IdD
JB5oOxBMJbKLwUYQLCDEQwIL1VifNskt9bVXrImnXPJfPvlv64wbKcpopLmOyNDhoqbipQkU2+3o
pEE1blAYe+TVQda9arFgJiMZwfVf+2MnHij/lGw3dig6odfjYiO2+RaC1IL3iS9j7vknZgJFMaSg
eA3xiYVtj3lEOu4B6aADJYGavHBbP0UP3FVehtxzm/Q3LRJjvdGzDu0a8TCB2Dj9YnrjjTU/j4gQ
E/i8o4e/eG6fG2QuFh+TQJGo4rNSDMDsNLZJhTB07KTo9KMFbrQ7nk3ed2WulSqMiywa8V3B9WCJ
FZLw0rAFbtf3Am1/inULj2EOaZKMvhKWOa6v9lsf3jeoxjSgrk0JtAfIm96ZN6NY20lhWNXcW3UO
8bTqvlZiJzYf26ThhEXezjI1Sj/I+rAsQvEgTTcxOYYBb/SY7tR53oedlNHlBoOfql00asDsI+tJ
nksHIfGK7sHwv4NCP5+49+fqQn7bYZ/Zgzpm4Bo250P7EX+RbXTdZK99j+wU6smYZulKB+Sk4vP1
gLu+ONBFmEQEso1lBhHDJs4LM5AO4RS6Rd/ZkrFXysZpooET2tcDDVDV/5hi3GZEkbmSDRzB0Ysz
KApTfpBxO303a4gy9nfBC+/Qr4Zy2KOJrXFJVqBnQjCYCt24VH+qtdxqk5faTL0q7YBCLjlhbXX7
wKkJHWhVRouBiTDQmhTKHLq7B31+1JPBCpM/HRg/nbuFBSakTEaRJ3VfSIfZgEiRrNmB0t5IMqe3
sH4Hobtwyh2lCwxfRIohCUqEEQzT7Az1xJmZAetPbPUoInBlQM7a171w9dstTDLXXh+TSfK7WDqo
gnSb1hjUzdrNdRMr9WSAbRQFfK60rHtBQqrpXVyrZZwey3Yjb3LQRp9kHUybPjEwL0bBYKbDa/Ou
ev3SLOP1hi6VqPQiPOHB/0Fv9GYTOum3yAb/gysCksBZ59qnXNpjwmHQC2k4Qz7rODbTo1nJNzVI
tzifci3rXthQxPPLFEl35OchgkacFZ4/mJh1ieOnKcxuh2b4ajTJcwHtLlvT+we9g2B5AKaTtHoE
gogTU9ZO+PKHMOm/FkaaisRQPPhN+daRHONKueAFU/wV0JPOqk2BU6Ncy0+ht6PqwFPJl2QKKo7g
jHGi5OgLlQ26GisCAdc8pF5WAp3f3hl9YFXi8W++98Iq60N5rfoKTcSLn9E9sBioFxkAKpQZNFgp
Xy3vOK5dChoI6TH9guLDBZujPABUhjp6chS1wtKqCMiabCNItVeDG42zNuor7O1KARCgv4cIG0iV
zn2pJ/I41BGOJW1lZm6/pVoTopU43LRz9WQsLNF/X6SAgdCNAooo5CDDkq86GB3CkKBdBxbVso1y
20Dui8IDJ7atfkywVhsamKshas/4aJqKAVoSRnKsG1edP0Wkt/O2J97177jmmIaogqEaQQ7SNcyx
bwfwUg3tPKGIQ8u+CTqn4ZaPjl8NZws77NFvWxJrVSVPuByyewrIj73oVUcbPcfAr8WnEVnbtKU9
5uspGYm7KhfxBhWM2jYyWX1ACzL4fv3rnYYxWC80RJAaqeCIBEUlY6YieV4CbjodwDDuipAQ8GYo
Ro97H0UTCsTJARKQb/7upEH2HVB5PLJB/UYD3MInu06Mo8kop8NU3sdVZaeJZIvFh6gNHP9Y6RVT
5nSw6Rsm/ge5wXNLSYd8RBGwwtYJv/wiZwsdyCVMwDelX3m9nNU3wtIckw1VM3jQlFyZcO0JL8In
KPypjpJiqahzU5W84SF/Sl95Z43+VXYbTbzcdaosDlIn5hT09dSB/09OjsNQHKT0Zyd2WxWSqRxv
WTEj07IIpirQfL/gMgU/rK+kGXatcZs3OpA1GLeC3R1ql+qfdA1GqW0ztgpeZrYSKzElaBoKetPI
Z1mIRGeAGatPYZeCjZJttA/AES074s1fJBEyGORgBcT3wMywQTmOu1oqy+Q4Sl1k534TJxgdCX1e
Rrtyus/sME5pDFMKuh5BPuaF7A2SvpnSirNZa3u1XArjiIbRTiUI6uJj7+87EH8Gc2Vr4cCxspY0
YyVoOYOfDm8cdmvkITWh0Igv1rh0SBtdUjvfDoUHXklH8cRtD/bSP79YzkwySTPEnlupGP346JsZ
enC5N7ep5YN62X/j+PvqNmFl0BmktVaTiVKJApVyJfK7QwRtdErKVoBD57m3IXxsVxjOcox7HmU+
zyST8oBoWSnrVgjgGQ89FOfnl/9xTUyoSLu2DDS5DmkH3TlJr38TUOBzNEv2lNvICUKLh8hfdUUM
+gL0AUq4C1GXuh6KQWmoyaDeV1ltga1vE5tkx1ka3XgmCtJx23/t0IxkcanEuloRXdK7A8hrPcWt
AA7oPAz5Ahzw/8Bt8awxzkGkzIwlw+wOqArZk3GIRtEutdGCGzmyfgT1idOkX/v+Sen3Q/pxfa3U
Da4tlXGTFM5az/IYHTtp32aZHQqB2w6HLvsaKJ+ALXCO3Fr6A4JhImNaBIHxAnch5XMjdnkSon3b
O8VztY+d3qL07cEh3/PJVVbDysIeWxNSo3YOwjYPj9NTgWbcd1ozMZ/BYfUBlR+gS27ogMr1T8pb
4yVWtwh8dcbRM14xuCrjyQpCI2TJmiV6tTXf5eDK/huTBOQJGjqAmFVhgnQbmlJRtUF4rD+qIwVn
zu+ak+zw+ghO/RtenrC+xoVB5ojUkdBS9FCHbCjfKTbky0qn3vbgAke927AEZz5cX+JaPNMJxpvx
ysGEM3ujNlGpxINcy8epT61U/pI1m//NAP0Bi0Nf9e0EFkMEl0xu0r0+92CcVcqJdwDWTvtyHcxO
dbkwxZOIdUAk8Ll6Kmx0J3bjW+aELl+yYS1gLo0xuzQooA+XZi04EsEzm/cI5M11/3dnWoUiAwS9
kPqzvdIuLDB9Azwgru7JFTIUaOIe93YkI01F2dWw2mDLdcDVpak6FTMBpSXS//Pt0rU4xPjUEJ0a
l5ITua3vGL2LZz3wlDLQm/UP0nPN0g/GhktoC/1jVWcKN1Uw970q9+ExFlJLxNI6fSfVb2PLo/tf
e1DJS0vMg0rv+kzTTawPzbQXJQuELXi8X6rc8MAPviFy7lSY+LeiuAD9eSN5KfqaFpLtA/Lel741
N0o6eKRLN5HOYxdZPYqLj8DkTUmp1d04q+QoZGgxtg+jwgPMrW4u0NkG0O2ijhfl+eYKKKD4YdqG
xyTbFtmz3njF/O36cb+Y5kUxWNYXNpibz1BlNZ41MTyC5feNiohAUuW2Q23RPM2MaDnufHNTfY+t
7IGWNdNNuBF2vAb82jvv7GcwfozHeTjG/hAeVXDYFvehrd80d/37hHapPf8kbg0eRMsIuLQpq5v4
e/lsHSLplVGu/Tk8jj2B1KUrx4V3/QvzLLAeTIIhDiItPJZK61uRFO1SjfTWdSNr+ctiFxXGFwEO
DwNVwC5m6bsqfNHV2ZriV0F0hAlCJtGX69bWigDA62GsVgXVDFDVzJrMpsraBqR+iN7dkWwxAgFt
I9Ez99UDHza68gHPjDFri3QB0F85DI6tf6cPvouA515fD88COT9nYdH2fi3BQl7hQm29qOBpeKwE
TLBDmwS6JQTTuuysrqYPSTSVQnfIISKRTLXVS4Ut6pGDD8lZDD0pTGwm6BxB+A3Sb5eQXqj1GX6g
qP6JzeDXHBH6f3+BstWXZtiMEsz0lRQmmv9V7CO3aRUrDjMnUnlA1BXHPjPDeBp2Zcx7JSEIT9Ku
dZLnEpNR5VbakHsM+z/TlFnDs1gdLPX7dadYgR2er5DxO11vK0OtDWi6oRQqvwZuYic78TZ/4kuB
rgR6rNLU0BVWaU+A/vsi6VLlRCjMQe0PpgktEhI/NUrijHPAQdGv+vnCDJMHAUZsFI0ud4cs+9kM
cMKYY2CtOYb3IlU9B1afIvHOFyI2EjgE5LE9dHttI7vSFtg7tUZwMIACKdBkiBwgpnlwl7XTBYcH
6BASZGiwM5+v8ws8VUWcX7WN78sESMPux2ACuKxGnLx1baPQr0FTA4MkeLsxN3IVKblRqLCUKU+h
elfEhtWUIccI/SPsCUa0kA0JVTOFsJBoVB6rAap1/lczj50h3GUKFFK7p1jJt6P6ft3L1xZEsA6Q
rUAUGe3M8w0ThDFMO7ApHqSg8sxhslSACGcj5FyCqzcGBD0UdJ8USmTEbFFPcl1Q4qo/IYdBZWFn
/wzba5QNjZdPrHn60hzj6bPRxhjLxT5Bw8hWh8QaR15qurpLVIdSV2Uqfsd8Ocnwq0FP5/4QNNrG
FLt7RZ6dUANnHyAPed64f7FRkCeDziY6lYbImOtHyH6kxdgf+vA51wH2LvBwj0xOHrF6gCFNBpVe
6HkSiX1P5Lrf1tBhktFGS6Cko1tl6fxSs9M+isP0kjigRjAfee+YtRO8MMs+KPCYFQLM8vlflUJx
xu6HJHQgfX3Rx4bDLLTq77/XpzMBKs4jkio9DPW9aTWxboEGJJZ4c+FrVmhdB290RKQLKe6yQsY5
itl8FGrZdCM5T1zJh2RO2owmJ1ismIIKIJQTdEMX5QvkKlSVyiYtpOFIoumeJIn2qsbddg616cd1
B1yrdZxZYu7DVp7I2NWkOfQfg0sbWxRQWJ/m6FI3cnhl6bWn35k9xuPNJgIfcC42pwkb5ZV8SzTI
Kup3CPH32ReAJ91hq36PQOK15ayUroQJwArwx3Q+Gi08/aL94/uzBMaY5j/BKnXCF21XAR7bbgKP
yy6/4vsI8mDxoogfAMQYlxziAsz8Zd8gz4D2oCXdzKGFe6XdUpRos5Pu5Jv2VYu5DeW1BOfMMLOh
eYBHs1g0zUHcj7fCe4wnn2JJ9vCl4A/urwTkM1vMZkZNKQRJHLfYTMiE+lYR2c0TpZXuPLACji6I
xf4fsssr2eOZVfqrFnlVVAu+2It1cyAPnSvb5YHqVUSv0jPp0ZQVvRzS7mZpQQpRe/4bxM6ZcXpy
F8bDEeOJrZq3BwzTevWuw8AblKYhKulbLWb5lOe/8dqFHzF3npKSwGzitjnQR1npZbRc77RHSr/F
f5StXejojEIHFYO1oohr6Xx1jSJ1mtDidA727FFcKgrmNyUa+BUGjwRO1F6NPRi5lwC/Q5C7ELT2
IXyVdJA9w1C3+SlYw2bemi4orR/GY2CL3Nr1yt2OcgsQEABbYJiELeVlDYoRylxr4MbP7FGTrQ7v
HHCSD6iBJJyceSWAn9lifDRrIz1ICbatGDGzIshuCNGHbMic6+6x8iw8M8N4Y1br6qgYOOwxNDOk
bQRgB0Wq8WInbzWME8Lno8T30+Ywz0A85LKjyTnwha/XF7PSz8A7GqUpDKyDOvJig2SpUUOIRktH
GRJ+lmKPO4wa/SDPrat9jF/LjX7gZSirJgF3QMeLYkAvmvU10YtwnOoRLRtwrJT3IA8G7kfESIGF
spFn9Pt68xfTkagZLIzSALeIIXniQyoLrIv/zqW08wlJUu3aTQyKMc7Nd8FnA8IEYJPxbUFlp5EL
xNbUyK3cjt10HNGOvUcS1rzRPq0M0IUU43YgoBjTtiVkaiytQ8Wn8kJX5/M20yvv/AI+/xmMF/W+
r2rNUI3/AXNBY2gY7ioIKhfesFVCkTO6trq3GlqpSHsha4g4cv6ZIxKWajiHEuzJ+9nxE4BVoQoq
vEGL7gv07kBSJNklt9lPYyS7zIVZNusNTFWvTQVerL4YG81WW6t+N9ENx7jRK3QO73iN48vrEE9X
AqA5+hMrjeOo6Uyt0YArlLLp3lfjwZLibIdhRDtKqWrZ5MrgIOYc1cuIcG6U2ctZStNBN9IZozhW
co+b6ZHqSYQvpj2qVos5+iO+7rv+5bpZ+lcvP+3vpdIIvzg4c9WQMA878TgTMG0Gu0j9VlQPg3G4
bmblGqTVAAPyiLT7ggvx3E7XS0JV9pGESuivWar+RrvVwCFHU0Uex/fKNWiCPgXJIqaLFfUiBqWt
YbZho0/H7GcL0XHaxRVcQEXJpqH8Mw6PKmjlOYgONabigFEiBn3oni8vqMYmMYJmwvJK3BvNxn9U
M4tyfILMHHpf042iWxrnRlzJ/M+tMomp7Ndq3+ewSkMtRoms1OvfsyfzHsxoCoAw1ZcaCISmsXOe
9BK9bBm3wYSaCriSjCgP6ofz9epxFvTmWE1HSTjqGQYA/5TLHAFWoQN+4FKUlUvx+lYjcxCRoT52
bWcHIkSN0Z5r/Q+g8VXT/XPnPDPG3B6DHvV+6E/1cf7U9jIAHPU2ijCQCv0Yz3jmdatW3hPna2Oi
qDmDuW4mendMKaiz9EIPIrs+HogFurq8WLZ2FpaLYzs3clDmSemr/VG7K2+paLsmWF3sKlYOGpLU
BVp94OUAK6EMJnHaUfSRFeADz72jEoRBVrO0Pqryj6bDht3PBSfTXYlbZyaYbDAvwIdQxgX8w+jv
kjB15zx3+6rdD1nFi8w8W3S5ixhZqmWIdkReH6f95JqW6c0gs8KoL+IX2Qv7eB9vpmdeinFBtPjr
BPz+iMx9kEX6BK3ZrD6OEFNTflR2f+ODZD/0go2EJ9m0U7aRk96BcNzLvl0/EJdpPXXQ36aZ0z1q
WqlpIT6uGuqeMH8GxkOiNZAhB3xVPl63tUKhcW6MOXx+n+WVClWXYw9BoyyvLRmT8DWwsoVk1zdx
7cnzjWYGnDO/4qII1chhUA4HQRkLseunPBgSDBUcG6hAhsaTBkLJoB6t64ujJ5kJk2dWmLWVuTzK
yRjXxwyEnGOrWaZ4aDFi2ohPoroZo9dM5Dxf1m4idC6ArsDYMq11MWcPAjlx0+uphEZQgSf0Hjzd
X+IJYKLmttnRq8h8bLYF52uuXAcayIboGBa6nBeNhYQIclQBNn6MSHJnypmbdJp3/VOuZRBnNpjz
IJbFJEdiIR71F2U/bIK9vAOFB/BDCU4BL4KtRU1NRA6IGjJe0+bp3xdnvpnMsYe8nHgkL5NNWXji
B9MNNsoLFSapNyLP4EqMObPHxLNCAzFsVCH7k9N9nX30XWOp2gsBNur6Z1zx+zM79N8X6ypbSZ7k
oBGPSvWWyTdBXVp6w2lG8mwwO1XXat1moEo7luqnHH0X48aOet6U6EqOfrYQJkZpSV5mfY/SMbzy
NY3LFIOvuZ2XRmlpIUCYpnBXadwR/ZWXCNjyIH4O7BK8gz1dQdxA2zVFYqlsJHB4AgP8rkD4BByt
VNW1a63J5B3olWB8ZpLxjEbpTXUUtOnov05QX6OQk0q/jfaZLdSgXDAszZsrTA1tfLubeMbX14t5
XMCmFFETmVRFHRqF1BWMB8fiPncI+si+LUPZ6yfIp13ArOObgAf3X3MfzKb+Y5Nl9irVpGsnTZ2O
BU4ceS912+SyUtGPxgRmDYpNeLgjX1cuAlbbiyQTU5o5739RLQauGiBfr13KXQxo6R0PkLgaUZYm
mVNRqIOSNRWWpWz8TfgR7APpxu/wAgKvgxP/MEQ7jjnbt75KADxRowM6mfXWSpiVuYuxStJVd0U6
PtTNxDnrq2FZMVCUxywPrlLWQwJTmqeBvgTqE0kGGpavyg4Kjxvtxr8XvD+PXgtjrGt0fR4oygxj
zfCaz5+z+hEXMydCrm/U7xWd0vdFiBwFok91ACPyE0rwtxI0NVQ3uRUhjEnJoniVwLVAtlyTfB6R
IzU0ZSjATcdJ+0hK4CDLG2WcXElpXFHdpsbb9U/IXR6TIDSDWPtKh+Vpr41LGZBDr96Ku2iHqhGY
qVSOD1K3Zk8aSFRQSgGzCZC4TJwudTMU8zgaj3JwV9YQMkj3AaCl05/390xArH7bYVKtQNPqYKAq
1EZSNxbKnocwmZ6LfuK8Bi6iE2gqwSMGUDE6v+qFvwtNN8hBVWYHaGpYlZ/bgwEdTokzesSxwjr6
LE1iA3aJ7GDMG0IegMls5ZfrjrBqAshUJGxYzkWGYyIGpmWVZphu1zfhHD1XZbnVk5LzULt87dIP
trBDg9TiODVhLJOwgR3IrRFb96TtdNDFjbqnRMBGznG3i4ybWgNuzEA3GUBJlrOnn+e6rFR8OIGI
oVdiaMzru7KyI6Fr7RhnzW5BvuV0+At7wF/9z+sf9SLinszThqiuayusxzlRI3WCd+TdPvKflfr9
+t9f3TT9999nvLwLcgLEBvW+cdd0vSWIH2Z7uG6Dtwbmzh+CrBp8oYAN4z7IRlsHYcR1CxcxgX4l
A68FA+WBFTBNrMpj6QvpoUi3krAtc8+vvgbm1+tWLq8mxgzjefAA8OcmMGO8Qm11Q/mUwxY4WXOD
8VI+sc/qd1usiu7dwtF1v1cnQGky8NXFj9DkdTNbIRhW0SzJRnMxsQJveOIskWeTfumFTT8q004r
YLNxw0fZJk6dW/4OJWNMViihJVrgaNlct7lukqqPaKZxyYWdJhAoU6okOwSo+1WdaJXTl//NAnMj
lmMZRfoMC4KeWI3cWFPKa2RcXLon1/i9COYSnNVECPUoytDSb9ESE9wG2W3g0g83uikGuX0U/2jx
lFf8W3N9kLvSaTRMLgIfd75hwK93silM6SGbtk15rzfvWVlaSsOJE/RWPbt1sb6lGcYv8rHo0qie
04OgPs+pPaXbLr6Py5+ixvGGy5YQtWSArwzD9gYVpjlfEPR9ogLovPQ0m1t+T53xXXwcbcQM2aqf
oCTuEI57XJLQnZtk20Ej0toSSLMUB638HFziRfeim7jRjbT1HeGtM4HphoCouie09g6SEeEmMbjE
H7yVsxApjOei/SbgZ1CST8XO0PsLQ+tEcJDs6PKjh/FPKc7BGrT82jpzNIzUl6c409KDGaFC1j8M
U8KJzWs3zGI/2TdD3OSqHAfYT03cpQBfS8pTP/C4l9Zu6aURGmMWYWvWjcgEHDA91BXoEuPirlIV
cFGM9U6KhpeiUz+BDLOLIuclI/T7XJyL396qM8dPTPpa7xOszrgTPrXKmi3fkV8o9VolWdOWB69c
O+0UbQYsO9Jfk4XBRlk7jQJUJA4Q/PbqzlU1wMCJo/Qf1yPmZVIPv1gaYvKCVDIDwxil9BCEgJlQ
9HcO+iXRGh4bp6VqgKFLeJvINcoc/ZQYFYS8RHr0RRvZcOkFaPJnJu47BR1oDPUJHOdcu3sWyzSY
eSpBE0vQZ2GZRfc8agefV4xeuxaWf59p46FFWZulgBVpqW/Nuea2zU3fQvzj22ga1pzyulyX1drz
fTOY86ybSj01Ggwqm+I43TcbMdiqrvzhe5PnW5kDHgC077Ta5vgLxzEN5v7rpbyVkgqOqWw0aTO8
jT74pAFsA1YobjzjhegoaMlW8EJ4VKm8T8wcfcHoAgmdWQTvunLS9FZFWzZNZtsIXjSwxacqD6rL
8xnmyJcQPC/VTqZH4+cg/giFP37hMnvI3LXZiA6s1sIpyfwopE8mwUwRBlbSnLdpa6FZx5AbCPBQ
egRK6TxqQm7ZR19mpBdOvhOPqDt+KwtHREla+gkNQifdVNDL5tYA12Lm0iyzY2U1lsKkwmy46yEM
kYLO2rwnd+Ymdc0DD826vlu/18juFhkFtQjhHknf3xiz9ig0osdxft53ZDZswqjfgFnJ9JAr7i8l
JhRPdwpxCkCkMALk24Y9vHPnvHnfkeZsi0vPN3vgqHO6fU/inupl+zsMY44QDW7t/I5r7oK85OSW
v78kcyUEYtjXfo8vSREXgkW27RYg5Fs+UTzvczLXQOuDAi4nMBTlMwrwOSS0wuYmxVQ7J/pzDMlM
9JdCQDBw2aeHEU8bqfcmIPxTTuHlv1xq/342Fskhl6OQmgN2iZL+0qxOapHT/aJnbR7AUsEdxue4
/AlrtvCLQjbFoaQWTazqA2iVz2pj2pF6mgYCeWkChjOukt7q43hxqk9J9sKqVAMXaNJDQGloQaBi
JxWYb0/89N7wjdfNXnuPLK0xMaQSsmnWdVjrp8pOmjc//KTzR4N0H8o8uBjzPVEEBN4RxNhAAOkA
57EvEiMN8jRRzOo46LEtD4ckEXmReM0EAI7QNccNTekNz49ykvZtqxOxRG++OlJQb+yFTvyeWtGX
/hld+Q2PnoVNFE6Log0YoDkJHQBmLM567oelqZRH5avwMjoNJn8l0Qod8VEJHOMBLL6bsfB4XUn2
jXNhlgkipFIjcZgMfEuwKaq9RSFp9Xtv1xhnx9Q86sXNTcY7gjTLWiTpF0aZgKKmWmogRaiOJUQ1
ZBvwzTtyP3nETR7+FB1zsqVCsRvXqQThW1bYBRjqLmrlnC4wuUcRwEt+1JDNKSEeTJvl3TshDuf6
odc0u7yFSXYitA8n6OmMRXX077A8vBr93fz8SZmY431qc2UH18yhgajhca6iPK4wOS0QOoaQG0YK
cwYunfmbYP9n0pA6DQj4gm9/vkAMhQAehgofbTwxeYqiVb1QVHEB3vTqTXuD0GEAaTHxIXgM7MxJ
KvcPS1J0E2EQBV/w/Ij6hXSxD0b6fhJAZ0Ja1fK111becZbE3N2sBbbkUM2K7iuTlFHOip/j7hf4
YHKglLANHN5y2DvowhqzZfI4YnqSmPmx/6yRhINfUAat25vRWeRnv0kczPeXMedyZS+EC6P0Eywu
hHn+P9Kua8dtZNt+EQHm8MokKnWOeiG6PTZzzvz6u6o9Z5oq8aju+AB+M9BbVdypdlirB0Wb1oLv
BeRmBqFxQl3K1G8JV2R6ZOH3rzm05Tej6wwZV3RTF0ngb/oRPXwtOj7PN/7j+ztph1pscOLVS8VQ
DPB8CRk06MbOz4d127L1c5xvUMxcNAn4ZWwnP3tzDK2mJxWA25BVZlyxPTD7AhsKtTgCVEZ5MnFK
girPtfwjeBFDqxcxgZ/aZPK1wkBjjU6zuGfRppA/SXkX0NMKZM0XTfuLLalEV8UJVIk5JlHB1uzq
299M70zHueKkIUdGmx7pMjoS1NGUXujEti4J/1YBYMrUbb30F7dBh9TOXhnWt3aNC1m09cV+1fkT
OhIfwqN+D2hDK70Nbc3KIlPbEVYE1uFWwjvOpguEQg3no8O7FCoxAh/OxkmqqRSJWUusGLd+pG8R
VGD16wFApYqWwqEEDwTSsAk844t2IMQbzvOdnIW7Qz35iX0D6ACpEXpxGAiga1FaG+pzjWfqR69v
9e5WKF/j7CYtn69/KyrR+5IiwA0DzQmzwej3nltZ3oxNmPFgQU+m3JSru6BSLEPxLR/7ASXrSF9Z
D6XsBM4HA8g6wC8RxM+liXwitFGoTSf1Pniot75qpliV+6KxPEjP4Q2Blwqx/sh6XK0YGcE4B1YS
sFIxKEmdMhYjozcidKzkDRn2NpzfS0KsQEA9eL4uE2xfoMVEHgKoLsrGxlSdoggbqqe+vG2FZ6zO
hCzSqDWtwJYO3AW6pphsIj9h4fXVPqvFSAZjWgfr7TdpBR/F7cb847parEQXIPHyZE8VXSPgN1By
mnpslTnspxM/OuqGYIG3ntaYIaGgEMmYtfMHAmHDBj4Pj390o2XoAsnPkmY6DfedU25z7Pl1hC2N
IIbmz6xC70o4Q66zEEfVFGZexRETnK9wRP9OP+ob2QkcMPL8rN5ydU9wo/MNKz2/9FMQCuJgFRw1
yF9pH8xFGlovMSed+GgUMF9a/Wr84d/RPUAHz2TQvrf3xWEQsg73KMr7ku/3UzN4jG916QxBqkqm
QwDnibYinaIm/lD2YgUZwAHbNgA5AyU3dnqHA0Ik0C6lu+vyiG9deA2gbmDjHMgUIHGVESBp7FA9
TIxAGRXhcyiR4feCE3ajiV0KT2hbU8kSMwUO1nWRtH58yQQOEMEKkI1Lj5FPbYHKcit8+qXVvOgY
y50GpFdYAwUC5gzCcd1lGwFl3BdCqZSuT7JET+ZZ+GzwEm4A0C4Wh0qfTPgbRvZIeaoLSeQLL9xI
WahKE7ST8JkI97p8I45uOTMUkSWCGMNCBKiJuqYdOSICSPNShgpQauYdCyFqVQzBBzDwcpGB/nsu
po+mrK7mXPiMQM5h9Dfog5v5/HRdHRhCFKqSNah61QgBhMT+Zh6w55w0plixRqZZUqgoJYvcWDdK
is9f3CXVPqzdmZWarZmS+H1bCqVhcs4rg99BrasksXtMqGL+oFfwTlHei/C28pmvFMpV/Fa0hUBK
0ZRM5esZ4+2fvasZZoT0DBstnNO5oN4RMANsZi5zM48lk9K8bJLaUlAS4TM3zN9+3XDGB9I2lN0v
+kiGP2R9N/L/C03XElEPRWzSfeZSaAbRrgeESRj+iTktLpIKWFIaK40azvxnFwr1RhCzyhu5JN7m
Q8x6Bq26oYUoKkuTi7gMtGDkP7kq2jTqqzjecDCukUWYzbo3oqyLexvCzphC7Bh+TvldV4Bu81iy
CgGso1DeIYuaoRTDmjiho855s3/Xpk4j/m8KoFLuYdaCxtfFWPhM/dtk2IblX1zE2B1k3BUdA3OR
69OxhQi1OeTRexc98KwhG+opQJuqSvmGIh7qDsMKwmeGNocGHKNafJ6M1CwE7DINjXXdpdLIiBfi
KM8QhkMpRyM8A8rozYucolYZ7fBMBARQYCqThXolgZMwbPlYsbpWIkMvVMpFVCh55XEF4fKkSje9
KrWmMBfJIzdX6mEQjfkgqlPJmw3oaawqCnN7NpQit4gZ7rih060pb5S7VEhbQmiSDDd5mXBPXAlk
+1FXup+50WoOGAsyjLD5ldcmerqZfYm3mjLxj7wwqseU7w2GItJFk9+XihVorGGC/xCYVOcm1WpN
ioDYwUsApyzyqs0g20ijg0PvqO60VxSrZvX4VzVzIZLyfnxZzm2L4dTPSmtdvYvRLhhMbmCUZlhS
KPfHyZGYVjE3fk6NZA7TUwjoZaVnjJuQ26ETTSQRKDbxYHO82AqOuCzTugSOPNQ/VQWZHs+aeqbf
VX9/oG8RlJGh9RYXWBvnPwlejIbmrD6YGpjQq23ziCIa40Art4anNqC1SBaLzV/q2xRlI4KoQIP7
40erFD9nbrBDJnEZ+c3UtZ1Job5Nh3ld1Hjhx/ND4KnAByaoxz8AIHHTMnE4BBIUrgmjgpM+jNLY
dBAWbhUQRHuCN3YWSSqiTT9Z1bZweTCXA3SHexr2rAccVUcgX+/spFTE0orMD1IFwtNtjSdq75EF
dXYGw/psVNQCu0XZZX0gfJbyD022onivy7+uu98VB7g8Cf1MzOsCiyaYgvjkW8zjKc1ekxJL5kBI
G4ssV78ii18knbQWhmGXN0aBwGKQFz1/H6l3siqaY8OCrlu5tzNBlCKGmlTPCtBTPuO0BwV6aZba
YGvj+/WrY0mhNFBWo7iOGsQO1K7NKv3s+No0uJ/XhbDujNK0MuGjoI5wZ1oTO1Ic2k2Q2qV05FmA
Eiv2dHZnlK4VEYivkYXhzoTQjLrInoTBVuT9FIVeqMtm0wXm9aOte9nvGEUFfpEb1KmfYURi9dF3
zwMTzJJ+vKNqhVIBoGxQxZeBnUmDP/ZdFIgtr8wnMumZH9rI/NqrtRsXww7JE5mvY/uGi8UJWioV
e+ceEN1ZBqm1rZmATLSCHRkLk5xyw4LdpVTw4oDk/xeZc9ur2pz60nyS+dwU442qfc7D9vpnYsmg
jAkvDCXT6wGX2CVOp4TezEs3hSR7/5sYyprCOBX0ujBwFO6umDad/jzGjPoRpXBftwViAZ5HloKO
PD0iAoYIPy96GScZgPEB9jT14foZWAKooF5Oehz3Yz+fAv9Qgic+Fhgm8/UTF1Hv4giUzQTqqGhK
Jwun8MCXVhmZ8UHdVQ+pHezyPSqzJ/QaW+A1Vdts29/wZm6xwEvW1GF5iZR2p4KUTmoJ7U6LpLM6
MPfaUVggWigMvWNdJqXbDSqAJbzSfBLLvyZMSjBLe+SuLu8SUAJor6C2TY8QdFgxjYtGFU7+0d9M
R0DnWcj+d8amtkTSHbauK8fqxaE2hRUC0Gqi9XFuq6JWRaPB4zzoUpmdtOvjx2R+vS7ja5Tq4kwi
4QYxFDQF6M4DcO5bTUjE+aQejcdaBIWZiAl7fRsDqmR86FxhF84m4bafj2TcheWPLsAviO8D+u1/
5EvUC5iMFqhVDPmNg+4wJthesEPuyO/BRjtFT/FDvSNwBgm4GP8fnHtUCPttHAvhVN3M0AOBTzph
PvEbeYNsMMlsf4MGwlHc8j+C7XifHMIH7SUBhjuzj7CqrejUiaqO1tJFl3roiyQAUTq5eFExtTdg
+ti9p1mlk9TA9SLgRRWjF7n6scmkFDa8kbtfkOLJEob+axnuRj4a1dZHh5XMAnMgGbWijXYElug9
AAsPZIsJiNt7g/GooN8wX/eN2RQBYE1AEryASExlLgQO+4j73kVe5OjvIqAmn4CEjQXBCtSNDOe3
dsWaKgG5FxyRhHT+3IAwRVLMozyJJyG/LcY3UWVU1lbThaUAKtcKW8OX9XIW0R0UXAWr+g2e7gQV
bnTIcIOamR0gvl9Zj/VVp76US6Vec12UU9h2Ioym3JIFtB56O9yUjwAXNywFT4vYbGGvvFnf5Dvu
jlUFWfNMQNjFsqeOyjnI+s4vVmxiNTI6fj4pMYiE9o3yOVYM57euKzoGPTG3hA9Ie7+g5TAhXiO8
ixt1JzsEvFPaFNihLy2D6WqZ0qicBTSsOVpssAz1OLv6TsIquGznLyj7wvOwbH/N7WBT6p+jUXqZ
tiKID2IcTTAwcTDecdm2FnZZ/CGVJ91gREV6su+30S2kUUqq576SaxOUVLkVLQ5oulllRsfECj/A
PI0UUweIGOvjrVreQialoCVWY0ERDMsLD8atcotlcJc87bVnFBNeMAzjsUr36wIRJRWoJTJ3SiMb
cDeWQhfzp1QGz1wPJsLhr+uRki47/n2P3yLIT1ikzg2XRPNc4R5RdlRuG0y7CWawA5hEoliAZLZn
SwBORvOpMoFBSBZIx2jCXkHg74FgQZdwfS5KsyIK+dN8azwGXuYYN8EGeZv41ZRgheRV415Io3JS
YBJHLZgW+FMpccepr22l6z5qjcUCQ5T88lAyAAIJYQowsKjrxMTpCEh6HntSnTXzf/EjZnixBmqM
qYUGOCMUrLtM4x9xdJ4h6bM2q7FOXnazW/yqD8B0satn7bM6chbZrIgfjM2wTe70feRKd6yxXnKa
K6eVqEwjamoA1vAaiXyKKyHxVjYxhjJZEBPr3+77lNS3U3uNm6d8mk95/qb67hDZWRcyrnLdoSyu
krK1iaumfCC2pqKBfiB9MpJDKEdMeTS2QQbDcIHXjY91Lsr2jDgHw3UJke3w2jdPitZYBYtZhaGQ
EvkNC/vWh0CdM6NFJoqWUjM0hzoIXmUt3fG9vMV40MP1I13AoZHMF0Pl/zEAiQo5YxHpE3akiErA
pnf6tnVGxzfj3R/5RgM4YUi0gUtDI6AVvtJKeo5Mc5B1MLbg0bkvAbDMSobWVFznIQCELSKyAkot
5DBvIQoqjglyVwM5PZw+50x38aP4rpwSMniZueHO2CafLRMP+wKnl9zmUjqlIQAjzWSti3ikRMmN
uDEOjaMjbQBSva3cADzpsfT8becWT4VLWFVDh/X6XFPR5Q+g1KcVVT5pMxx/UtP9zEUOpmwPQlVv
r6sN65YprQljsB0Gky6cWnXstn7HVe+JLHFmKY8NnhANX5pY+ZtdKarfyHb6v+smfgVBlMcwWiiQ
udOLzA/5oCRlw3yKx/0o3aaNm7DmWteyo6UI6ktWSZSXTQsRc3xKxcQyqk9f9sR2kxk/NY4F3Lf6
2RYHoj5bDOA+4L8h8dPLO8HIHD9zi6m1r3808pNp748XCGYx0V8DpRH5qAvXUitpa/RRiCPpkunr
W99gYhmR735FBL1rwEnyWEdlNGOySnDHQ+niAb8B767hVHZ34G2gUvgo0W86Rqq3+rWAbgBmKB5k
NjQ+bCpWcw0eHXJ/L1i6wJzOz2QezUg+jMWHP7BuclX9F+KoZBYAk1oahg1Kpej7Rh6XCbY8xF6Z
BbZffvrcUStZoLHrH+/7hNTHU32jS2Md9as5elaFR7ne/Ily/PP36RmAPAHUtCLUiNn6YEXSjyk4
XRew7hu/L43OH4VcG5RK44STdtuCMqzHLjCADi3BTt3kKN5J982Ba8zkQFg522fuLt0I79d/wmrO
gGnQ/6jJxYhAIBS1KuInTPejWz+R7aLgGewatzMAxECWcssE8Fs17IVEKhypeRn1U42R2m5XHvKn
zOuOqJ/9LPctAD+kymzv2ezudBf9t3tcCKV8V1YUYddUyCF+7xSiyjqCtqR2uoOIAUcFnGzb6xe7
avYawagiSz/gGDv3LByXCnIxIep0RmNV6T5WTrOPECC8XZezauYLOVTYyYWuVusZbjKPZTOcAktp
vakBBQv2yesC9CyJxnAs9Mj377tciKReyWosiQ3Qn4hHmzEtiiUONzD7V/9Q2QIYQ0IyPJ+ZBG3/
+lFXFWchl3IxMaDFpDzAlabaJ6+95lpmzQUr+SPad+GuF0IopyIAmFMzgJx5Kn6h4ohivOZEz5Vd
bbH1A1ZRVsVhtVKFKXZgnGLQUcAi47me8NxohEZFOhnYKC8cfTOQFoCj2ogOyNlj7BltWBe5llAv
ZVLGwBmRDyJJ1K/5OnLz8CZUNUtu8MFCbzR+Xf9o63aAUqqAnqSBtUnqfBPQkTgOsmaRs0BYOda6
3eiexhqSXrdw7VsQ9cISpFLyUwXvyNYWa1OwjX18qz34uRkR7ynvjbucteZKdOFCV8Bvhlcvlvsu
lgPakQ/mdEzEExB/g2NXlIPdRGH/Vqd6aCdqW298Hih7TVErTthEE+O9txr/vsXTL+cJ1BjNWKp4
F1Uvs/Gq5wwXth4bFgKobxelWqiHsSZ88XMmTvXM3ZSvP0ZrdkDp8XPyWPxSrANRn1ASqyzrDAT0
qjlofGRyImuyabWrgbL+fz4Z/Raqu7AHQashnKTH3p6xNxiCLSBzio0KGupmS+r8wZYsnv7rUfDf
bhMbCmjlgAMN9B3nlqDVBQBi1BmfC5uDc3AAkITdq/uk79zrJrfqJxeCKD8pRGNllKSKKUYzJs25
7DUsgGhZ/FGGvpBDuUo/1sMaJJfzCcMtTgxKpXh25PD9+mHWdeI/twbQx/Nbk9V4lNIZQuriVpx2
YfB0/e+vVg+BgifoYBIEfhY9yuLngxDPLQIo2a8GFBK6PQkcvrEh/FdkroCzNZuForo6WbCUSoVt
TpaHGYNJ82l08+1sAxpiT+gA6pt/PXr0t959H5DSu7rk4pqL4CaqNnBG/UfLdfYUpAxntJ4VEGAU
hDHsS9GWVdSpCOZjiPGfQfjxNrykf6kv/SPZ023sTHGkl3zXPcU7JngD8QoXXnghmGjQ4g2XKEYp
Bh2usnGkNxkIgwPAzwYbJmz7NyzwuFXbWgij0rqMb6MCUJ74bmj9hs0jJhjNQHQYOrmahCykUNoR
lVKTtRzeboqAinb3wkEps6PmAJR2dDBC67IygvXouZBIKQkPjBetaPC2x/IUCqGpq96Ve8UhKTk0
8k5glA1Xs9aFOMpF+cPUB1EFcag1p2aTAEYuVW8yPt7gIenKRiObQRt7jGtd9SULqZTDAg5YbmTi
l6lj1rR6II8d7YHwQooHkEiggcUq+zIk0swfwPiNe1TkyDmlrZoB2xeIZ9dPtZpggboTsP9gFQbg
6bn660rUtGGIsJL6qSmAi6l8DeonvmRVEdc/2bccKjgnXGCkqogWcfXL+EHSK6CIHLGjA3a2DjQA
sts/j5vYMeyZoSvrd/gtmMqQBz5J846EmUbuPgR9xDBOzjC49Yf44hIpH1JLtaaJBYnNjuAON5Mj
/Sg+QkvaZ16wk23uOASbJjIJ4yRZh9Md5Vb76/p3XE3KFz+B8ixGZIADh0cxWBsFu5djL+aCTVtP
ppD+CiZWw5/8tUun+X2plIcRZ26q2hgHru38kNzE7xVsATR4KElhpwtEhSbH7OWyTkj5GMGoNBTC
0AOR8zYxNcU4ZvVsNnm64QEXMag+Y8D8vzi170NSXkYPAXUWF9AcMjpPAA4Iqk+w1TYScEXY3ePV
XjWyiH9MkfIvvab6zdDigLUbR2aNvDJ7jjaCgn4gweJjTY2w5NEQ1YVctXpY4SNmL81LtMeaEvo8
IbiQcTwoqXVdQRmO5iulWcTZEVSJUijhNoVAx1ipZuZgisl41QpZm8Pknq4o59e5F5JkdZLRtED4
+yqHbXpvcLnNH1AWfrUmvr/Xl/4s5NR+yM1jgHhQ20B7twFC+4DPtelswYl3Af+/Oeqv19ZCWgPk
/yCpkSDVc22K8q7g91Px3kwv1z/Tf9EKTcaTVAUfAL2SLIEyheBPIC2PgfFpVmh03Zal0VlRMWJS
u4w4l9db3mzHCIAYpVJZ4Ir0X2Y8UI/RwIWM2aY1T2MQqHZRxyoEkMHP45OsKLnMFwEKAMjP8BwX
w4c0ZhFWrJZRllIoU49j3w84iZvgwHmLwEGltwVAAUCWgYqUv4/swZO21y96zR6WIilrb+ciGCXS
JvSFXd/f6PPkDM2x0AP3upw1a1jIoXMIjLrKad6jR/Eb6SDZSBtiDazuDr2G8fVOWMqhEokeXHZi
b8AaxI2WohcvY3wpfqw/ZeTv3GYCB2t/U4OfFxiHrMSMdUQqt5B7MJX5LUrCv1n04FJuk3ssLqjb
2sn3gUMC0wi2k3Kj9N7MRFFlfEmZyjBAhCI1vfR1cswa8k4DghfMi7ko3eDkxWGyU4d/ZXm5tbwG
xWHSmsRm0gU1iAyIRcXP4Q/09DXFetfM4udZrd8sJVBZDfark8GXkbIVDmEwy5xgp75r4J3DYJ9V
3E6ezGhCrl4k1gCgS6qAmialQgGQfWPQFENVu2IjRW6sfya97EbMJeRVp4KulgZmO5BD0ZQn06QE
QhbjZKoe/wTXVmQaWEk3QiY6LNE8KhSRkUxNUYBYIIKO4Nx7iVGZ+1WP7vVgjagXkdIsKn0uGfAZ
9gXDDlY0QgarkYwmLujQsO1wLqyYMShlZPAoku+m6Vs+skLQmps8k0A+4CIGVXMx8wZnTBg5A+ym
M3tRZQbH8NfkEqx1MGns59hkDlQQ50tf4vJcdAjg8qxWwe6IS+xtkofh2aWZ/pPvhi+/mc0B22o3
3rRhQa99tVmuiabigiFzasKpiAsYbH2Q7NFLPOS5gLZAZKhQK2g9PwQkCSzcAwjoRvctzIaWWALy
xH0us5EmVxT37ANQ+hQqvpbH8d9xSsagGrAuZi+zIgAPabt8F+78hz9wNEuZdAd6NoJOrhpcf5rc
ZtrLxIbFXbF7bOXATngyPIxRv3O1CtRMCUsRajXdV4NdbgkMtbpN9/lrtOXu8xfA3GE2dGKtHa3V
nCAXUkGuTQjBKMfNCbOYhJjWgWINTnono47beogb2k1wEA1Tuv9Nw5zD5zGd65pnWMqmnKtRhyVg
SvElY9TvCKhYsIs2eIFb0zbeMSMk8Zy0Hi+lUa4hSPO/b5gMaCf30QZVeEuyUIPa/cmzAiPZiiJr
QN8ifLrnXxMLx5xQVxp5DGs/JHv2EguAsr8IzV9usSZSV3zemTDqGjNgo6SNkvAnPElNwwfKa/p2
PX8SWSKou+P4Qmsw0CWe2jfdaZz24B8Jr7ykAW1VxhyG5BLiCc6KtgDPvSlns7bKTdUyAV9Zv4Ny
vrkPQs8iL3gUYkVLl4C9nbxcP+paMRu3iR0YMluvXuxFJYYgTFqFCELqGM2NhNEqEKAo3ugB9gHd
WdHsf1YK4JUZclfc2plcKoFThUE2WhK5/JO6mZxqR+Cc8z3hXZmPWD7EhbK82lp2cyaTUtNMQ77f
9LjO0Q28UUcHWt6KGFuY7Gkr7sOf1Z61e702GXgmklJWGPwYyS2UtVVqT/STNyFO3a5QnYJTPF00
rMQo7iRh2hShzKjYrLhYrOKIcOTIeuSLFSddnDpMk+UYNe5ziyu3E0rDUfTM6ax64to7YCmJDhdd
gr2jWcU4dXwgOUIFkAMrvk2ei8GS3yu7dxQrdqrpoNn1YI4sMrtVI/k+p0GlkJNaypXkY0C9wu7E
V856Hx1lU/4hoSaFFvWWY7xP16pEZ+eldBfLsehigZIT4wyE2j7FlpH/JJvJloCz+o7CfG6spEMQ
CE50BRkyaPuoaBnmo5bKPp4btZtulTfh0B0DRx5M9Wm+MU5kpQv4aD+bTw3EoAwtWisOnMmm8iE9
KbiiD3jxxHmdQyhb/K26VR8JaiRgORjPAdZBqWQnaEDrrWYQFmRbIb4bOEfDioPWYZY2eQX+0+a6
F1p1Qt/3Ss9rccNcdQbZmJMBpNe0Fqb2YZC5eV3Kqr6AT4Rs1wBO74K3uC3lTEPVTUSyk29lR/IK
kCTP91/uFbtwAgtwSSSOjIr9KtAH8ZIj+/0XC2l4ExRSNyDTMB7VXQfG0b+ntObdEJkTAcwnNekQ
LDu8rcPjkk0c32Fx/qyqDigsQWqMTA9cQ5RlFtWAncDJF778beIUx2ijhlhQJWNig8f1jJiy5giW
4iiz1LTYR6t+Fk4Y3TJV4YUTXcaHJH/h4l4XB6ICyFT2cyrXHbpswF/nTHAJWsUG640byYlcFgLT
WscXpBHf10fFjjwUtEghE2h+yD8Gbf3WttxO6kAVFs/HQILsCmhWYfg5hvpxUpvt9dOutTjO5FNZ
UCzrozzP2JGt7Ta00wPabFbppreBw98F2/lG2rQv2V2BHYEO4+D5BuPgDMtZs09R0iS8pME7dwEV
mg2jX4CUCwVk7qSOXpG/A17m+inXPA6qD4D4w7SRasjUIXu/DfS5gggDIBtDATbz6KVs4eXCFxmr
HcLrdXGrOkpWm0jPm8eI63mm3GWqIE85hrf4qTOxJl7VznUBa/MqQOr8lkD56y7JROB24UCtS1Kr
ciu+SGD/mD+BVLsZbNWN8YLutv0zYOC967JXPpdBaI9BTIndgQs/Z3RJOo16IHykqgqoeQSjfHbS
4f66lDV3eiaGOiHwKFMt4yPhg/MM7KMJX49h6X5GF4PMXrDeG2tu7EweHZSEiSsVcixS0RHBLhGC
VhygGIfcmdiLtSu+eyENl3muIXUqF8o4hMJHhYRcsmO3VI7REYM/X9XMujiw2ohrJZ4ziZSb1rOm
18cK5+t2nZMZwO4XvH4vboHz2jv5je6lp8AWWU/x68oCeu7zc2JxMprRyhc+Wv0jaF+4EXXiiBUJ
WUIohw2AvCEf0kT4iLP3NLgR1PewZqQsDHUETvn5QWYA/vHN7w82OAT3PbTbfe412PwGLc0Dx0rI
VlwIqfgRjnsRlVN6/Chqq7xMAZ3y0br8DgqJxRhSO1HtztXN8oH35AeGwdFhD5BHcIzYWFRQOgWk
GOW0AOQtAUynFr66a8rha83cVG+5jeilR9bLkP5k58IuxrcapSFcGpPykfm8O6qRKSXtIWYhKV68
e3VM7AoqdvZRAwKlo0ZpRouhD/TwMbVLQvncm2azGfe6Pbj9C/o/+a5E34LV/7lQFVoorSpFZGT8
8LfQeqvsSQc9NTu7BlxHhHrm9Q93cZVYoNUBYkYYvkG0QE+U11U9dmADFU4GGKjsiOcG0yiAZVfr
XO9cF7V2tDNZ5DW6qBNr0mjEY1Ar4DoRd/02vSWrmIBnA5/j/wdoh37c4iaxSC4StFfMqQHu/Vxc
OmHRfOAb6dTMR1V5zOvXQr8NjMj+k2Mt5FBfTBEbkLGXOFb7NtqKq3iVVX72lvgGyC8bwIR/MeSt
fDKAkoAWEMwYIICnC/ry1BqSr7Uycq5Etwi+mIo8MzZztGLuRJvbYhlvModP5jjXhY1D5FIw9f3q
sB9SvRYkMEkYb9id2v7o0ECTXTLjxNpivMhs8fXwkkWbBPjlwC2ml6haQ2k63p8EGJ+64SBu9OZN
9iQc/yB6U7Lo4gTfjgFOVhKABczCPZKMPULD3jenR95jVkLp6E1Lo2LpEE9GwQW8BIYFrcNajvYZ
PYcvgDxrAWLebvjeZaH5XlS1aJFUIJXrCoTpxSx9GN5kyTvRyW978MU0rraRXfC5VmwW1dVTGiga
gtqUlNOpgNDNclFpGAQ4SZ0JCKLUqSwf6wdBZgV/6W5+CphLoat2sZBI5Xyc0FalkXXSxzClqCGJ
lT3pwT4u01/XDXBNDiId5vOB+036eOd+JWsEoTBaaIuo6abaH/UwN2OwfvxvUqjToN8Jaq2wlj4S
4630VTsb73IxZvku4puWr1WiGLqkAP8MxA7AaKd0MdLTim8KfKWiNoFyVLqjOe4JXIRqBn8pmFdn
DQRc1M1piZQqGo2gclE9iXAigVft2tDsTglQ5KzhiPUGq0XXTNrNu/xGtOsjjw5ivgNbrTGY4fP1
C141CkyPCOiSAyEHGJ3n3xHLunOr95OPEp3xQ8xIhCcl+x7w7ah/jI3b3bHXjdaCIG78H6n0eFUf
FWGY6L2Il0L8NL2AqdDDbBWZAtTfCjtyo8/rx1zTVh3kDIDfF8kiL6Wtsh+qZZrXxinXGvDiGklk
NUa56RPAEF2XtH60hShKZdH4qWouK0Vwn6hgUEKRl7RCOrt9kb66PP86DcTGAwyRwGVhJAmZ7vkH
HOK5bPp4Aveuupe1QyzueJlROV7JIZYi6K39PlW6oNWn+UOrXvXwXuoBQ+h1THJm8hEoM4QY8Nqh
/AeKFY18xGVm1LdiGIs9OOCStjeLpL2Zo/ojV9RDGpcPcK4v//5TnQmkPlXrY2gSrdX5o/2Bnvmm
2/i2BGZ5k0Cf1xsZm34WQ+Klp8EAP1a1JMB/gFboYuahaot4FJXxxIFD4KuXm1jgFEBVLHZQUiH1
vs7TFMZL6PL7kbEHEcMjmqqiAUBdrO6HYc4DhBMNDsPsgtqaR49TetOY3hjnu/yERJKO0Th4E7x/
qGwz9hO1aEEVckJtOPsQreqh6jHZ4YMIQtgF711tlzetVT2mx4LVayAu81x7zkWTq19oT51xWtDV
RYJyTgWo/DvB4yzsmmDSmIxsuqyRzUuPci6OulNxito48CHOiBtLkt788EEKPMZ1XqYP50LIh12c
ScprUVDiPCHtYlB4tS7yTTts4ZtDkAE9xKmdoujPCIfr2vL9DSlf2SlDrEyxKJx47nGKkBcNsVnX
kgPbZEhaSW9FsOVIeFfKILW8oEYBrkPWtymXIYknLZPGAsV87km7ioz0/usQAFkAIwCwpQxb+PLb
i7vkooDj21SOTz0vJ5tKT7pjD8ptsxyDmeEv13RjKYpSxRTAIwlQaPPT1H8oxVZWPX1gFFNYIij1
E0BiXw0dTjMPldnJN1wBhvKAsZhAYj9tUstzUOon50Irig2ETDviHXVgiYCSzGMRQZHroMRomIYQ
VFJdRgZCKZweCYQJqsaoSTcCBjGTHwJRZYJFrNgS6uNQNIBJoXZMJ3lBGJWCmOYpbGmMTB2rMVbo
ll4D9/BCUg7/gTUhtXYuGYAhWErEBisYos6t1/eH2cDOandqhM2IabCKCUu08oFQH/+WQHziQqeb
qAOcI5d2GMFqt5KXbDAThFpTzJj2X1E2rFYC6gKYIcif6FeohJJn4edBforB81dPoZmiJp+VrOBB
7oPSA6xp4/tIKFxdBkd1GrgoTjgOVNzooOCpm3vVNrBKazBZSdNKliYuZdEcNRkXZXGs+tx7bJjB
Tbvt8d7tP0tPy5B6q15wy/Kq6xKBCgJ0eUTHCy5WtRE1ue+L5gMtqJfyHQyUdmT5t/FD5Wa3ucU6
4UokRnr9jzj6NS8pjRa1QxOfpDn2Bv4Wab49FU8tlurUgoU0dlH51wGxtJRGqbo+hGGglzic8sgB
ra1BJpXvQaNLmMEiLHky4uJKrD8TR+k95wOgBHx/AR4t2tv4BAZRzhwEwNKWD6JnAAL86brAlZAI
efAbeOziqUg/HwD53ShBg8vM5sAufdlu1N6JekzDgZTvuqj/cpXfsqikVMpCXgEaUPuhHqvKIgR8
MGsrRcNmk9mTx5z1WfGLZ2ejHoBJBKPrfVhC82tEqzbZ+dsWNfnZqu54D3PGFuN8l/IwkQ2nBSxW
5MAXy6xJ32RZIHQcYBKBzKzvSNbdmtOPeYfdd/AZshK1S0M4l0e89MJH8nXr16U4ix99M1mdEZhp
XgHqXrHm5K4pXq+f7tJT4n0nfw0yYUxboTcyAMCiaHopc6eEr12/8a2iwGhN8HhdyqXbP5dCqYjh
635SDrUIFlR/o3g9wFby/wd7xKXWa6CRA2Is+E8xlUAn80LIRVwfz9xJGUeXB96WwDthW7p+wUJ7
uIyU55Kob5TJXTbUcybhsReg8o7RS5Wx6bjyYbC/qYNPE3wQGnhPz7VgbmKEnB7d8VFSwYgyOHrE
W13AUjaaKkfWQQG5lEOlTEbYzjqYIsSPMcjv+qE0RbV3fa5Fc+ahyRrHx5Y2Jnl93xLwStHzxuz9
p64BQRoWd/r4xDWP6lS7YtftI07ezEFhZfKnr6qWkf8c68SOS2ab+NKb4jcjUmD8BNzBkk7lX0Gi
CKlU89xpwgx5AMwg/f9Iu67lxpUl+UWIgDevcLQSRUmjkfSCIKUZeO/x9ZutufcIbGLZO2cjrnmY
CBWrUVVdXSZzgxXePd7AGFtnoRoufOoLYZTtyvjOZTCU4kkP+pWc6GvDe7ztHQs3LfSRkO2TQQXM
Q1CXEQquqdEH0IeMLse+2WSgkif7e6NdvlVo0bJiGvnNl4nLpUDqOhqrTvdKPxRPaaI2JjAi1tL4
yI+aYLbjB5BErT5iTrothFHQnYPyFsucpA5LfTRPSpt6HL+UFNzAIv2WwA1X0jZYY0hpxQpsC7Hg
Qhz12UqgHKZqWgqnSdYxoagKlgHUuGngXRCjsObAFmyEuCjeaQA4ROeDupJEHUN8k65x77rWvcIy
V11p/CWnI3HUuQyJ+mZdgFsoT0Pp1Oq21kY7ecg2KcefbtviwrGhzgNiTJSzAIZHE9BWmjygWlJ7
73310XaNWWQbj8vcsGN1ihaO7EIQFXcEvQxGvtOVE0bn89egMwxHmzphc1udhYsHCC9YhsfVTQY7
qSgqpD5A/ZoIkUJWJtfo+cwOvDIeTa3U84MGsiYrUgrQduERYWl9X6xvy1+I4hfyKS2LMfaS0U+V
k5EA+IL7rDnMJOvPfy0EswkqhnNEtIPRtLm8KuQmq9ROF5T3VgXUOJZ2ujBzBcFnJUJkPoWKGhdy
KJfKdLA9ll0tn0hjnbCPVTuyCcivWXhpCzV+rBoYIoD3BQw7XvlTaUjF2DSNB/wm7wgUPDOyjUfZ
RG1nsrBnbPuu8Hn7DK+Gq+Bec5E0gFLJh4ZXebJEGMCxfuNqP8PcCn8U6/GgH7BviInjETMRxmd2
Fx1ZuCVfAYI+WiAsf9F0q8LVtpfYdrIeSA33zmlNvu7TohFsvvNiXGnlKBQ7L2u9x15UuX0YypVi
qXJQem4tIVnjImy6yb6h3k+tgP0TJU3Xuie5ghQ/FXzhPQ+gI96h0mjsCiBEuUVQ21oJOJYy08CK
N6WrPIyVbZyHyp2MC/eu0FPO5KMgeGUc8VVs0YFLIQETBhMnuAbown+NLjUWFXoFvWHe6vYYRjor
PwM8KslqAP+MuYwDG3OcGP/FyVJCqbAJF/dzsNUXp7aJX3ShPw5Zua31sjXRpzaTWHMYWl4VBb4E
QhEVQJtQlfJGlAh1X0sraHkY9hg9WQNTd2VsuxW7A04c7lq3f0TRQ86ynAj5EHvFiR8lM1dEdyo+
8mQ/5p+RIZijETJ0u4qmUA0DgAaeBKA0ucaV1YAW1xZovQEd8uuZVznBOnVZwy0LL0rNmHsDFTUj
T2z1II2lk3LoHdnKsEHm7cO9scrd6BcrF7qyStxzwADDhip0EySaKxJrY5Msj/J46nzO4YXgIQ+H
tSrre15nwbBerVPo2O4VUP4iy1SoF9GJHm+EIleh8nAaK7NXd9P4Mwns6NlfF4dup2HdyeITVylf
WkwDf8FSsJRdONrLX0C5Q9xJUhV5Uocwp6/8FOtA3RpDLxIAPgkMxsB6KF1fgEgXYCkwGfQxr5hr
Oj7NW0kP/VNXSFYSZ6Ye1lYcsqCYriYdcbJzOXT4HuMkKccJj3Q1cRpbcFVLyk3M1yDH1CyvuCNQ
SYHDitvXScylVCpx7/kk1I1Ar09au+W83Aw63WSEk+u0+VIE9cFGrW8BbQsRRQ62Y8GewAlxqGrr
I/k9huYQm4FiM7fgr4KmZmBCCT1a0udAsk7ls1XnFcXQ8so73tO/9cTfckK50WtprdehZ7U6z+j3
LTjGhUCar1CtPClMpolcDf79tA+stMegUmxhu/qDOw2/dZDFRs64NlQHq4F/fcSXwqmvWPK+Vowd
tC3s6VVxSR+O36ighyEDbuyofe0Sl+KoL6oVIlmogK5tCAjm5DOYWtMD5f1trVhSyL/PqkgFPm6k
yl19GvKDEh8FYRWysPgXnO5SEypOK1ULsDWtrTEUYSSWr5rdJn4XH8qP8aPNTTCIYLfH1B5YnVOW
atQNq4meXA4tVMunw5SAVfo4RH/drbrUjEp18cwqwsCDCE763QpI/oL7mtkMWdID6S3gUAi71lWD
r5QDo8eAj/c+lsbHqIj7KgeDnZ9Nj7dNYfE7zQWRMDazBSFNvVjRkvpUjw6XmwDptYtzAELmEPm0
CHQiq7oDT21hTowi1vXdihFcUKGIKgIK9gYozzKitK6SVlbeqxiB+V6Z3vrwceo6hq1fh+FLMZRH
yQj+I+Az6pPqQQ0f2wntmXGE5E9cpVo8ZpZVDQWMK1IuXfKnQa9E5QszOomwHoSBKwChtBsfu5dM
fKXre5pkkTN5lAH2oSoGoVqUJ7xVa2ySf6FNYMZJMIuX0W5WrOf4lS0SeSIiD3JWIGnQb8gcbGRJ
1SEoSTzqMsA9SIB+UvKMY7z6UJQUSiuUGiPwgmflqTW6ta6nH4HcnG5/qaur60sESPJ0Mod6xXql
q706CePkvXuyG4fo/DWvSaw6mH2AZXj2bWHLp/YtjHKsXMGbBk1SfCW/uNPUZh3nIBgTVEZ7/tqB
odQ88abk9BXY4YNAKU4iX3qmGoEnIOmU+1SMNonSfeqkY9YM934LpnVFdQbZf8ky9UekdINZS5zd
1P7q7zVHqQF7zDoYPa7mfPms04ayyIx38JGbeLs6ob/TfJVxvteFAKL4txi6KYixKiWWk5K4XQWO
ENzNqYW3zogZxw1mN/F/dilYRcYqdSy5+1wuFbgmvo3GAeOA6L17K8A0liJYUmqbbK9Lrd3X2Km8
fZ5LZjsXSH7QLEQ3UlO26MMa7w1YHVPpqNWTLfDFY1lKtjo+3hZ2XXCmjpUknTNpqpFGid81xSnV
8hVfjJqZRzGKfaJwUMJ8xcVgZNHzbVXWW0Hh7rJm3HJVdN/xI6NRf112oX4JZdn+UAzpOOCXNK8d
vi9heyKsB6VV3stW5Ha71u1tKbQ0H+k7sy17VdGipBP/np2DGHqtNGZ1ganWbp863don4whYLWdN
jCx78MyQqVRpGIpOlpIvSTVGql8QZFH4aA1TW2H2f5s4x8xirn9dWzFGLZHIGwKWzVD8pBKlRmuC
mOtDBX0FwSVXyLDLdoNFeCuNB+YKDPGJyyvyUhoV3Asy+pVymYLZDlBWmsJatz8U7M8WzG3E6xUf
jCPPFaPeJ/wgNhUn8DleseFjthe+svbAbiMMmnkHwalW5QMbKn/hUr4QS9dbWq8YmpCb8pOI5ctp
Q6hl8Q3JhOAqtFm8mNd3CxGmYLIEtXgMnVG2mXp5pI99rrwHWqQ99Uk1bRpdD3aGOHbuX8eDS1mU
dapSrsSaik/XWqOlvXImSi7H1Oqszik/G/b3uy4kXcqjDLOoMHEipF1+Aj7/NnjL3ngVIgOXIEok
jwpgO/j95BB81XHNirQs2ZSZcugoijKIXb8m2cmsQo8adrViefxV6vtlohjhlnQZUGH0GpPoJZFX
lsDLLzFQtRcHZKWxHId2LPBopSrt3wIeAEAc5vItjwqkU1jwLSAWtPfMP+fiTxlzGNHzvzKTbxmU
Scp+znNBgrUDeUX4MIRdp25Da3QJzEAFYu8Vaz+R/OjrkPItkLJLWVCz0gDwwnuovtXhKdIZdYeb
fx/JPWWHusxx4GMo81MsYoFO5LFzXzN8i5jT/6oCRFDmpnZ1l3FcnZ9ySXOU6AB0Q5MLDuoA5BZe
tHoW3e1y2PjPkUEeFRo9sa7lbIC8QPolTltId+Lir4sLc2NTeHobok39SOFSCOEB/apg7jxo3MT/
ZJjb4tfBEpJh4GUigRr48nZOoriPuQRfnyRhmuttA0Kiu052ykp1Ox9rnKzy6OLhzSRSWZiPHSEx
ShFzlVxZAaMhNvsU6Yenvt1WjaUZlX/JQ1yEIom3KDx/YMrBN0OFBfKwkOQhIsyUoZwnyuMSPaUq
P2WJFd8bKKJjNkPdl6GJor09mu1P1vGx1KLcSSnSHMASTX7ivJhoZI4to6DAkkB5Ew+Qta6UYHgp
Nifr+pWLGYWfL9Ol/RWrAChboENFKOQvjS4UR9C45D7JYsJ1dsAlaAKwxpF3rCbnkq3NBNFPm6xO
xMToh+zE5Wq2GvTA+MHnvW5GcsB6rFF3EfauQR+hCxImOWX0iDXKkQQ1xaxHGAlnYO1nD0JQC+ak
ljomYrPR5Kp8Wt02b+qKvZJHuZHue0mg+KlwHuTsMUrjdcq3liIVO0Hr3lUvWJWF5KZSyQi1dH52
JZdyK8+XgkauQuGc7L8eEUCLxgwNud6t0WSBuFDf70oYMdXZ26EWuAaPqB7CksJK8k2rYNSYucxO
GfyVFPIrZlLaqMoCvqyFM3Cb9+NLg64poKmB91G8iDmQW9nJ2bKxYPEGvXcJ/6EOsahUKa1HlT+H
+r3X7tPhNWr3oby5bSKLpwfwF8y0yOC6p+cOub7gewCBTmcsgRm1CELhja8db8tY1GQmgwoW9TDp
qSGM/JlTdUcOXztFsxTsoeRTZ9+WtKwN4C4ljNLJmLi9/Epl0Ap9LXTjeeifiqq0shSAyQFzhIp6
rv4xBgwH/FcMUXhmDFpVtyXHFeMZg1SrqHpOmtQS6xF0jt5alcJVkca2qIGpxg+t2wp+1f9mYfFK
NBXa1ayqoiQRxnO0QUv2ZbxXSB15QNOy3AtWskYxBmz2MZgCWHPhy14905r6jGqp9emIwZlzsKlf
NJdAUJZ2dvoDQcmUxvqUVPzXh4bvGy4minKJK7WWEZraLnKxxNT8Fn5zOtaz0tbkf7LeJXStiz5i
OqkajRIwDrI3nTlse0vYJ+h/AU3sZ7cl4J7yOvH/lpHkSiJ1L6Rq0rR9DF0V2Tcz+V1IWDBPi+Hr
+9t9fdu5xYL1sPeaaDy32k4X75vyx227JGZ3wyy/cqDZ3+90vh2wuTSep3IjRp8R9OCBouBNpRsV
zCYzCX23pFEhP+1TxQ+DhNhG+hg7wnnUHG/d2ljGX6MNq9l1at7WDzOECzJVMlkIKAwcJP2OlGWP
m7IsEs8TpuMaK8+kbj96uvHagyHNLjW5eohEbwJZTmx4WwObZGvfKOKtlHeSq4ipvJVrP3aR1qR7
JUnENSeCKM5sJg9PxbaJQisYK/AdNCVGSKI+d9uxGXa5pgNnoAwjO+iSn0gscqcBLt1LqtYNRoK7
9EdqdACK9gGIYBljmB8bvsy2+Of+kBpyYyY5Ss51qeHVG1Y1iretZmldaOyketKOpWKUVlrmDfCV
9aEeTCx0y7s2DqqVyqVyaXKqWH12YQJOhLrRPid+BGy4l+SeYWIcl+8tT+Y0iwv18teI3tMxr9Jm
65Vtv1JzUPtYghenH4bm8SuuxiaTnaWSjtpelQPHmeMmdTB73cP6sSflxxATQqvEq5SHwkvVNzHu
drk4VZsOadU+CsvhGAqliKW4jttm2ClxizQDjCGgKXnTy7jk3MRhKNgxWSAwC0HBIGHRYyVe5kCn
HU9YVcdcQJ4duUKOjqOggueaj1VL1Dz9qASD15i9XBfGCgHW7806Tz0n1KXabGOjNv2oHQ4aHvZr
tc6EjVFLSmQJ8aBsoyZtNoUQ8g9S40UPTae2G41vtL2n8f0q7LsWwNb+WWrG5KXyqvCkS4m/L722
Brrk0DbrREq4x7KNhG3VT4XbZQVv5n7L3Y0Z2IPkxGvcKhU+vChsVjnXKHYfTHeDJpT2lFaao/M5
b2lJpj0VccfBFLEuJ1pT5heKqeghIMvrwrckNR6sWqiBrMsF40MBpvt4I9dvKR8oL3E8ZJ9Y5SjW
/MQNu1TrJKfBmO4xqrv2oNcZtozGsbfyhldsQLX0dq8Nngt4H+nztp8tRX3AsmCkHA1XdN+p603W
k6jSNaRZcVMBEKuwVazZTcrIuEaXxQC0Fet8ugqy98sLvE2TqTeaTDwHMtASI7dC/u0Zb/9Gl28h
VJYgFU1Ti7HCn0sOTGH1IeMzlJ5Ot4Us3laAuftHFerERE9t9Ibk2sPH5Pq7doUZrc8YlcPf+kcO
NJuQN1PW+5Jev/26sHS8YUg3GZkW/TjrOmQhsSxP4KbvncmOneZMxsISh7O5Z4aCS4+YmSz6fZbw
U+qNQc4j7RgOihnfq4kZWPVdfKdGJnaNP0SXf66s4Gg8MLFmqMI9rScNfEtaw53R69NZOQigM3Dz
lXDPv4JxahODvER1bqu6dEkDTEomA+zYnqHbBAOuH0XmGyRYYWqO0C5mTYos2v1MApXC8XjTKk2Z
T+dqeMrSoxemltT8G7OfyaASNyM3aoVrK2gxPOnFvq164CmxUOcYR0V3APJQjFEcKKazyj2kIG6v
uIB14y8l+bOvQVe9pAH1DbHF1+jcZi876cpba1tAcdrMdIalDPVMxxZaVlcxJGFH0Dui34gxa87i
BjM4DQ66YEjmmTKXEra5diTdmSVsQtCJaLhB5rjFPL5bH5NNs+kB0AaQ/tf+FaMNVjeAHyBloC0s
6qpJgLA0AKGJxeBLuWGAzVM/lNtzoddmNr5XxeNtJ1oOiDMJVNhFWPqPBFUxo2dhX94p95gdN6PH
+FlAEwyznQyRLJ2oEJxpQVglgtSek3LNt3cypjYYOi367Uwnym+HsjPiscGpYffJ0j2kuCNWhGp+
NTRYnMDcWpXEgFX+oQqTU/DRuhV+DN5rUSSrKT3f/i0sZSn3brNMlAtObM9Btxq7Yz283P77dLn0
T8z91pVesE6aIe95EacpHHQFhG01qkey3b56hz9rnqzm84InSFjaMID3qBAwI8oT4oRwGaolYmKn
NG4GzFWQqMWclUt5atdFLW/Utq8ZAAkLH/RCKDnlmftFgVcZmpZMZ69IrD6QHJ3LOpMbpoSR6RBr
p55KF4JofyvGcigEaAeev8gakcm1g/wzRAFwxWstwxGIGV4JI5AF2BjhUbeijjKYEknhOkU8R83a
kOtNGecmJgtMPubNXuH3reI7DGtZMEdQan+LpA5SNCaxmpJ2OmsY3qxM0SGIj4bFHzpwnrz0dgYY
7Fhj+CONwkVsFDidCgEYBscJeqSXn6/FFrdQaB4enpa6yp47N9hHG3U7PQOFKzPlz3DTY5hA/Vlv
YLXbehPhVyTWuLqt/JLu818hXv6Kwle1Ms404ZxXsVk1sjXWzKXyhezrQlPqk4q+MHCpQDTd6lsA
ATiFi3sK6clBwJw8SKuA0LvmXCUw9fvxzCJfWnKTuYbU143ipARbkCycecXltLdccipvffsQaQzu
q29JeUiVNKDiwSc+xwDdOupHf61avmPcy8/SLr6TnwlvMWpcbrJqLBUV7NhlpZksLakbq8ziQIlE
/IJ6fM71F7998qLX21ouRdWL70jdUV3XJSlmGYWzSEa4NukWU1yP4T7eAD4aWTtLpWXTxDQouMaB
/EovYkpF3naZ2qNCo2Pgr/T5R4zAMEIbPcvzny/3jxB616BKJTlOw0Q8h7+z3BzBtknakmh31Xbs
mcqK0GeFtsgIcsse8S2V8n3VkOqyVwPxTBD4anAbkbkF/m+xba6Uo5xbU6NubDP0irTskDW+qXAM
PZYSJZjEtyKUa2exFvZjjAZDZpjFJl2Xdxr8OjKnFZooz90qWyUr5fm2HS6b+rdMyqExBVWmVYMC
/ThKG94PncQzHDBVmbfFLN3pc9Uony79pMq5DuaXy6kly8U28DY18OarfKcwF83IOdG33lwY5b7o
4Gko3eFLkU5l6HRnfS8dB2twCG5/F5kiY1aPpRzlyr2KB9yQErPvRduYfunyeeTsXD8p9Y/bx7h0
n881I/8+y1JywLoCuJ8cY66+Z3l2CHkegb7u1oWXrKQkKkETrvy8LZQROiQqwewIZ6moEaFaVAGY
F+wkmRJu/l9CaP7OXA8mcKfJ/FkErR9GKFxmYYZh6TRqFF8FscD5qBcD3saURID0pVbJhAMlUeDK
9kSASwvoJ4NwjfLhqhYDP9EM4azeDa/BpnLlxB5//+Fa1W3+U7kPgcX5W3f73BSA3h/bPsrjt8+S
ngL8E6pmP4Jy6kgC1DDedMIZ084b0ZLA9BqXJla69dDuvm5P3vSfMsHFluxt0Yu2MpNM+Xko8gpe
P5DsGT+r5pf4L7qjALf4Pl7KtYdG1QVUgIRzmXyUeWEauhPorCGe5UA8k0I5dFMHgDz1v3IsdSut
uXvlUQHhmSNYksNtvAmpVeXePrjFrEfFRr4sEziDq6lGzP11vsFz/Dn9ne1JDS96lo9qYPm1KWFA
Nb3jD9xR3CsYkorNsrInRLNsxZxVXYow859BHXAt93mQJqhe1k7vFG9tbCN/5ix9b9zVG+GOmGva
mNxD4hSWyroAlwL3XDh17oDAB7JCCuHak+BqbujkVvs2WIBesUE0aQWr22e+mK+ougxwAJR0AJNI
Oash1ulYYbP7LPi2clBXvKOs6xKbESZ/CE6hZ04YmG3PLManRf+cy6X8M6t1KQsGtTuDjjUBxseG
FImr9YDXdWFJ76DWtsjHbXpTZjIyLoXBuWzKQ3uhVPDqQ6Alo8+EvXg4Z4IVW+JTvh8c8nhoBcf7
xTjppbA4l0qZldgHsRd30JhQ7klAJVZSM9ynG5HgYN0zx/iJodBReC6OMqSwBT4QljB6lIkHmwzH
eW8ykDafMB9yNI6EqbgXrAasrsxklHW81A0tRVh2UWulO+fxVqufi1A1A+YoFks96kZupkyUuF7r
zuqx2Chu4lY/kZBKuplb+oOMZ7ZgIckHE0e+7d4YX3LRR7G9r6NNAxIhGuLRC7xeE+sMhd47wgcV
gKZWfRBAtt1YuFSYg4eLsZhwFP1XHnWg6ZRXYi+hMNNbxSYHO23oNDvtfXDgnXeF1e5Yj/hl75xJ
pE7XzyNMrSgpkZi/iBaZ+Ub59x6oEoBS87BvK57/evf168r+VhPQppeZXWyAp7FN+fFstIKpJK+5
cdCyM+PbLd3OcyHUSwnr5oLfKvh2wpOB6gzg0Qmakr8RnxPTfwBj4ZaJSbfo+P8cJginLvWSIpVv
uwoiSwdw1oivXW012CYpN+DzykyJZZ6LrkGYP4APDohLmikGXcQhC0KfzIpMHwTqFBqCrtjW7rwM
L9A/2+5yaiJpMBgz00vzOJI6k00FOYOf2j6ovJHkfm64TnC60r3/zAM50XcVm/ExyV+7inEzaVSM
Q8eeRAFuPANl+wkEiehSpLKpOdJRufOeSKEtcDhUF83bcq/FYr8ERQTcmWg3aldv/KbQGl6v0WmE
Iwap1QSdlYe526vp6raka2u9lERZa4N12C6RUSltlF++txU1xrNtwdEvBVC2Kee9ik1wlCp7dDE1
JFwEFiG3OGs48ocSKM2hWW8KgD+wCCZZmlF5R9pJPUZTcIZ++JpKL0XLWIu8doJLxYj82TNxUIKm
nAacHFAMnEkLLUF7lqPM7MCj7aUGo3RO4uHcEAETogH/HHM4EhDDrzJXoHVjZkEbovdeeE7xQlSM
0BLz56JxudAZ6sQCGyzDCK+m7jRwFRno9mK0BvBwV4VtmctDuQhL7W2UX/0C2wLJb6MZ7DqXNmIM
zDYU0eSjLD34Hebu2s4tu86WxBGghyvOcDueSTxBNyfpH0QdeYXVe07tCu3tPxBQ4H0kK178jhlR
r46bqK4JwJ4wFBlQvpTfi02EcTi50t5qJ3howcscq18Y6f6q0hHoRte3GuuUbshTZWKFV+ISF9+a
Ek7fxgawruQRwvkqsYyuWMlAxoxEgBmox7pvnIHUbKvHbHwTjZ+6kjC+O23YOGUkHZjVkgh3Mxb3
Lg27lYNOVgGC9SYnGOYEWIqv5matDeaY1FZb/CVGC1ikLsVRAV3hYs6bslB+U1TF2yaJ4VkZPwTr
Fmjxm9vBTlwwIMBswXuAbL2ALDKokq/2oia9EajD9l7c5r95C4P22E7ggPbRrTXL98xy090X22zF
qutf3V0alngkXQHYAsbh+Stg6KHuwpRro+ZNw7bU06R41UY1eiApY1vCyjlZ/pgMBTEx0D39qctL
IIkrpXBQK7UHwqQhdqfb53Ft5Re/hx4y6aVS0hvye+QVqNy3htO7giOu/xZRCZ/4Ug51yWCDRYzr
zG/elCd+S3qbYLIzVUyIoc+PwG/f1uoqm/0jDvj4GqIm1uMp5+UnOfIBt1YjTIz4uonLPdZm6OAa
NflXsm03MCPT8kl+i6RclosiL4hitUa8aELTX5P1zMCuf1U7ftM56bPk4FHvTg+EiYo5NHwdL8jx
fgsnP252E7VN1qq5OtVvwV5dxetpVwDhdnAIVN2/mKGgTpceQgGiGT8pGVQlKFLO6DmZaKcvYK53
vQ3mFJ9if5XwwCEnXQgWXuzVCBYtnLYkOdW1ocGn5VeTq7jhVt+DKAMFPvZjgXyyyygsgoNKBYoD
9icFsMFenmqu5rI65nX9NhQHsf2FjpxVg2qhx/BQ3B4wpG0xzJZ+9BHd5gKpQBgpoEmTubJ+04Vm
VQFVINbRQM4OfLBB/lLytcWPoqnzrjCdgsBzBJ/Vn7+O/Je/gHIcNfR6w4iy+k3Vn8b8KU8nc5qA
0mIUZhfkq9v60o94Wl3KZYBbJSgVZoDekm60Ui6wUw1E2cyt0SXPnJ8q5RxcwakDQXZ/Q6FvNBXX
AHj2YOalaTgTEFS6E3fnmZWJXjIGchvTc/76MU8pSk/WZ3zceIYBRUmnRNkJ6/+CDpJKXwJe99vn
upC2XXzFLx+ahQMOQ9ltHUCevBoTkz+BCuytxMC4Z8t2cF+9aKMJCNo+A+wtKxTROTetKolUM9GR
HvCdiEWRNzkfzUk8dH/bBaIFUEm91ilKSXB93iLuxANFMShxg+Rr8LWZIfjOGCfJ8Mivi2amjuyn
kcSBxvYNzeN9fg+qxC2QqVfDi2jGNpuDYDE/mNnqVyl1Jk/JwGAjBwO5uDoMHQCicsc5sFfcysmR
hbnDcIyvh9tMmOD5wOLMGmImhOs4RipNOrrMVJp1iFRQ0ce6anMvr5FzTZIlWsqeYDPUtqKBJJ6g
/rHmdL8S1BuR+wvubaZZrsZgxuDgAJxgavtqLzrcq7ZDImDnd8BOWQG13wngDOW+BWs9mLk3/ifW
W56ygcloyAhyXwAks5+icUqG7BeXyJj/Uv3IzLXPgTXLsex0BrIskGPjv+TfZzJypcuMTi7qtxJ8
UcHYmv30wnCEpQxDBtjOf0VQd2Gi4dpT9aR+i18AEb6e1oYVbggFawy6Ctb3W754v4VR9yCmK7hA
lPH5jLi2ZF+wpuKex4rB+N5xhZWxlniWP9G3OMo+26bruIjoVjd7Tjl0GZaRmJjxrG9EXXYJODIC
LcHdTshCc+Bb2blV7Bo0u4ztsAocY6OzVomX/ftbL+riixBMdEmCyMquQlMczcgzJSBT4v55Ujfd
VsVsKJ9auptv/i+LnP/LNfSPfJ0qtk7tJEU5D7NE4afFosEqdXJwIiW8CXIzi7fbPeAV3cjh1ypD
dZFhQTTwGwb/0j4nHtG5hBkndjjNTJ6aHZY8jp4d4pdEruHke95FORawnIGjvJSHIHaiO1wpm+Ht
79wH21Ma6CIB8QxaI3DZ0A+SIfQAXlFgqxtcSvZ4D/Q20HYR2GE8Cw6szW76FrmSRtlayY9JoxtV
dirAsgaqX/RWHekOm1KjnWN+/y/v/D/ioBeqYQZoouj+Xt2l3ZQFUM7TX4XxIHcPjNOjDPlKABXf
Co2PM9kD23QojCuu6Zyg81y5rO0i/wkS5d2EsmIwYg4wqu1ELOxBf+r99354jHPVKrzCyePcLgy8
TkTfvf3bKLe++mlUXBRjEfeML5GfdsBmObpDf08VRGxndrxUNNTFuA8a8jW5Nal3E3hQb42qFwwX
mE32bX2WbWcmjQqGY4j16ymGtB4EqmbzAFNd80/S72BXAR+bFenp+byr86NMVZemUIuIOAHlDjyb
8YZ8+AI//T2itF6sWAKpWP9Hng5GE9yS4Daj+SQbrimKXErV97bZt+rPEvQpbBZC6rKkhdCj3GJa
1UbdpxkgfvDiqA0rP8a/vHXjyC2QtrK73jdvf7UlrQgOnsIDYgH/pT6aByyqNI8S9b1JOpRVAA8p
1m6eCSzjWLL2uRzqa2n5mA9FPgnvqD8Orr/u71oVvVDC19rbNXCc1/4TK7osmshcKH2NNZmRKP2U
nnrZrZEyJmbhpr+m+wyr0BFuLtL2YbVfGAdKz0lFYBBPQlwip1pRrERb+diSrIzXf/HVYIIggQfG
1tUEfoP+j97okfpuGBs/2on1WmQ9fhf1mIkgH3SWGUbj6LWpHqrvohjupLx2pxQwqMHEuG/pq/7L
4jFT848q5HfM5BRlJ/MZQGvexTv9jgfWhpV8Vpi6sKPAVO3BUg8JbrvMUX5xG5ZLLxrlTDYVH8em
alHH79NTikVDqfvg0+Pt70T+wOw1caUc5V2g5iijEdC4JynVjlmMsFRG+ywsHNRqV7dF0ZVLIkvg
dfwvQc4B+QRV3grLdAK8zKC8l079ogTOeDJ2oTMB9NrFflJn8gUoxlhFNeK2lIIXQqlHezhKQSEY
sPYGFPNWXCPj7gEzZ06Ct+7jCfxPbdJgpcarXxjqLkRKgQcePVoNKt4WdOBS66qsBGzXvicbT7cy
O3zv1sYdoWSMsQboMp+iC/5wIY8KYA03tR52npX3aOM/Fm+gMSRUR6lVOe1+uO9RB0LNksXgtBTB
LqRSEUwwRsKnzaenwjDDk7rVdg1AQ1OT801/7320h9GzWftK15DmxJK+j5YOYb2CxmszQWhlj4D1
N7WPyQZm2tqzK8XUezO2EkCMC06M3VVbYPV0iE/QJgXYZQyvENgfNJMuA4LQtEE75JLybkzBPtOL
D14q3yIldlIjwnwkk5WdqjF8+c1MHn3ldlWH1UvMk7wLIGx+IR3m9JdwP7q93T5E6/+DJS1EHfjn
PwoqlKPWsSSOPiG9AUCy9KqraC94G80pXr6G8EU7P7DrGovRYS6UctQ0qBJ58EdcS45mqlvBLq38
R4WHBDbTD6SFzkIRXEoHL9Skym2JnshtVkJinJhffY0WiIUw2ha2o+9Cl5l/LgTbC4HUjWUEYt31
3EBuXjwaHeQzslVj+ulrMdQPCD81gftDGYA5c0H3Fv4YEciVsYUMIiOgXVwarZZIWufpiA6i1qwG
TnVrv7T9BtuTWXufRd5zZ1SjGYKVzhCNc1EYm9vhcNGmZvKpm8wfgmFA7xUwmKDnTKVPiYmHsnRR
A+j9W0XqLtPrqlf9tsFb7U55BRC6WANKPHC5X7pZ/A9pX7YcN840+0SMIAmut9x61WZZlt03DI1s
cd93Pv2f6Ilv3I3GEcZzrsYTjnA1wEKhUJWViRv6fsXuVkGrOfnLfyBTvDLNxN4sz9rRUHBiINen
y6BPi0+fbx//eFwsjgk6aElV9RhOlB8y2lqGmz8AqmNBnx7HY9fPjqy44b0wPxV8NbaHOmvZgLFU
WJ32a+tlkAOMfIjnBWBvyL6CITroZEeU8/DP5e+l2mz4SQYMTrZdgUdhiynt9aDulL11JqS2hfU4
0cbaTNyROpMMadNDoP6pPRpvlDzYxvWRvtEyDmXvF8Ydbjy/WB8Td5JQNUiXY33ju/oBrdoNrU+D
D5bSH2G+RPwQ5WUGFwfDZuJOW8dSWKwDssgPAgJaw+1eYi/8Gb+O0DcmvxbHToXC8cKvyAQcK58z
wwSLFgh9R09GmSrKHHmnOcNx3AyvkgA5R93/5k6+2FMmvHRrOqfxgj0tjxSyNx4wrnkUN/u5O4n3
NWQKDLCrsSksgbZjq0kQoCpt7UWVkl2Ypl8h7f0iOO3UxW+Wc2GHcUrDwIwmUZu/mRKXX6GXgQoW
+mLQqxSecQY28vfNcGGLccdVMXPJJot+Ggfdy9PHcIz8tDtAx6hIeiceeseMX5fi6+dL5EaWC6uM
T4Z5m8p1rYenYVzK1yjRkzuUm0SpGv9OuDDDeOHQ10MqLVr+hm6JYQGJ24fB6oDwSHL7vbI4xSOZ
nehn4aE9Mvwl3FvuUb8wz7hl2pRpOXZ6/qbdkfdkSw7JC7nr/exRRWth2gozDJHfMFdgYkeL1RRY
bue3O1VzoHDcgdtEPuZ7+4ewNMNNhC9Wx9x68tTl+VpidZOEDlP83aaaLlBqKvcA0X3uLrx3BioJ
wOOea1s3gxZDRGoQ44YaVIzUPYHIqQJ1rSEIH2iRBEybAvfkha8re4x/tknfz0WGYhpeU6jcFXea
7ir35obSTTS9s4pkETiR5coe46hzpaRGX0MExRpeQkv3DHMvDz8Fm0h/NBNWroww7mhWWT8ZrZa8
jd8BbvFjaAFgLNrVnk2w/rbudPgPr+8rg4w/tiqoAiZqUIo719aOhJzmqnEx1RgBpA7cgPv5CkW7
yHhk1M1aDf9P3kiuOUa0N5oaPVARWeStpCS0yqmMng66Ews80Myy1GGqhgLEZae820HW876cG0cp
nrSqD/T2q67el/2zHi7Qlo7csJrdDHMW0V7LB2epSo9SpIE3FmrQSDWaMjDit9UcXXB1ecnwogGE
SqQ5CKMBhHvmsyVZ3uebxA4t0Yh/9fOZXZK7pezzlSTQlpr88kfzJp0HxMwvxnP4boCUN5gOqqCM
xrmgCViQZCq4DfFbthqityGmPodcBUft6Gp6GKTZAF7E3JlMDBVaUJAbE9/QBTBmXti4MssstSms
esr1jE7I10cSWL9SD0gRx3Cyn+OXUggREdpj0/S1NKO2SRJkPRVUNoYNFTJQv1rO4mFaIRCGKc7l
fbk+thJimsWSgIAuQTmeQgDCH2vkaO/LbtnKreBscYKHqWsW6FRUiGrJ7PRr3xFlyfRROZXSwzx9
yxNRpZ93WV9ZYLKekKjKFCpz/DYGAGbNP6fBs+/l3eBRBEN4MFuHFrFqPHTaRnAmaORjIqMJzKyt
geUEzGQstbtdEnXqi0g9KdBRjJanOY4CEv+i5HqCw0c97hNLLGCqrigjzIhFahs0oRSv2HdutKdt
ht5P/5oCEFJ5mVeEQuQo9/tBLhKNWkvB3AUTtApExqGXcRT07q6bDkX3/PnKOLEXW/j732eOWl8Z
NXSWBuU0k8wz+48iTf3sT+fyaOy6ssIesBSaNlAQUvEOnr7VNYph0X6pgsydXR1gg/QJD2H8L4ZM
RfwXvLB5aZrt+TdFUixEmWKEzdlrfxZvsg/rvlZDGQWkKZ0znqZXYUrH98x/tpVt9ydjbFpJBn8h
D8k9CcytFHrWD3VX7M5cGEGsA+qWvoi6RLxIdrVa5jCaXdoaS0hXu58TzHygwApcAba5x8ywWz9N
W9HDn7dSAwpwIDciqq6zmFSzNQtdXyzlhPkLE1lCFvWOvfrETjafeyrvzW9eWmLyoFyNyrnMYIk4
eBdMPjR13PXV8oYgNUD8/W+UKXmn79Ikc/pm6F8PozziMw61r7Tol5YiqRneAbw0wRzArNXqMYNk
2lvSNs2h1rrptdfl4iNrlUjExsErwdOeLAiTwPhGGc0R5i66YqBAbVEm7hXkx/2u713MBRkaZJda
6Imu31IUMSVPr8G470BQLfJEHFi8T4hRd7R2iIIZC/zp2v4cauUEER9ySo91jPpC80RrfYVrv6iD
q3oGBixFrznOJ0TpVIE0GYYrIbPNfMJkVRNAnUrjrbZ2RQyqOwB/BI7Jeb/BBOR8cb8iSLPTKRre
ixCVWgnqbaqrIT1PA21HJTn+xRQQfzm/bTGHoCnDUV0n7CB5pihCmqrgXWz6a+tQWgl5S1/+3ucL
5GSBV+tjtlC2xzJuU4mcxsDaU4Gg1qcNMVGJTWSGOQmmMsySlakEQhN68PfoR7wV8/nwHolXy2EO
QZw3ozmhMIzPlX8ttmBYwMdSXMjCAPosdHlOfITDg6EekH1MybFAq1VZ06m14X80badtoCxyDfiI
5Nf+/EH5S/uXxBOOMPFugiu7zG5mRZgq3dwop8pfcPOhZ3EHLhAwOtBxWAUQN20IPncT7sYqwGSe
Xwt4MdBQdxFdSJXJpQ0aKHxACDM8ZC+0o9e1EAmkrAaZ6OYR2mPOQlhUarOoLcg5gzVQkbYXGwxM
oTpK1S1E2GReIoGBFnDR2CqxQUPGnIIsjojVhJ1yQudZQQfctrxxzv1R6v2mjrwpA4XNL3Blbwb1
I+qf0/qnuSx+MmiCjJ7XFLr6IcyXjWLoM5NRsU9maX9t1q7x1LyD4AB40Z3EHPv9KmW209WkeJK0
MLsDHnLZ4Fowfgm+N+fqwg8B/h3DY5D1OjO1X3zvVc7jQpug6JXuKKVE81TdWYBWWE6+pbqQ8T70
hYLxNIFhEvErmzQ+Xtjs+iTF/QWbkzt667HDN6cPw/wLkD6eSHGOF2wvF8g49NiRUFkwk3ky2nuj
fDBFcxiiDWQcuK0boCvSxT6V/V5rS3CCbHSRjf+Hu/z+SozfVqTtozodbERvBaeEbAE6BRNiC1Ix
Ufop2i/GM1O8AsCNDlNJ/750oD0V9Au4+4XSJaSo4W03UkR532EOaZLJqehMZ27NTZGuT/IiGkDn
XUSQGPyfGbZ/ppSYKq2Xyj537crAwvXwbwTxeBHFpkkDlIhM6tSMe9nFNE9j3hNUR4ePbkXqYG5p
PpTgWamCwWCbghBQhMXlLM5WTbDtqIAcqje8v5EV1mEYwShtSQ5APyswBLU/wZA9xxVAhEUALZYh
8mmxmZ5alK1cLYZyGkIwTeg/y/jj8+jD8QW4gabjTYwxwxuMr2xGcQgAD3Cu4XMyPOT9X2r29LkJ
3houTdC/v4g1JNamtNFW9TSSowSx8zj9Q/Zs+i62Cf3yRAWDBALptQVlUrLOnCb11BkQnwJBty7k
jCG3AdMmNuTUkfsCEW0wL8I5zZYI3RoVAROUQ+Xj30wHOl4zIDloXfkgyha5H+bCIP1BF7sWzqWV
rpMMQvh6dRGugxBaBRHwzn/+cShTsGbZGuRc2adMq0hdWESjeloy213tyUnJ5nMLNDAyVw3IDQDK
BYYciCHWhRNDi4ylQQaF/NftpgEoofcKeipS3brpKKp5cq2hyKPRp4p8M96fw9Lcrii1hy/NG0Yi
MshaIWEbfvQ5HrcynmYREBF7KGvdiZ5ILCEG3JDS56LZDPpe2bixnSp1Enf2rJ7iUAqaGpMJU+2b
EBVp6uZhqp4hibNtc/kYY4SuDGt3Sk769MNqRzfNEidHw/HznedExjOfL5j/MJJOiwvXPpSsaWGF
oJM79QFyu8RRRhAOkS32w4QCqyT51ha/Qtj44NyVlmxgH5CpQ/RdZVsEg26BmlopcOKD4RtVc0pc
8tTsUOf21S+CNd5GF9gi6EYrJrHBQ8ZEfyiYDHWcJyvWmDSuApUNHwPhd9OjBk6epAgAN/T+dOyd
fmkFQZ8yZ6CeCD6J642tciPLdEiWnBUkY3e4m7cYkHbsDWRuMGkqSFVZcoMbc0xC0DZmu1ZJj5s0
9Gtv8KNt+0Bsx9oQL3sqNqj/6ZDbA0uHM+CWwPwAOuVvgn2+zRgtnF3gnwA+xBOM9aVoWLI1pReF
tsmynR2kD/W2B5NwCHa54iG/E/VMzrXg67hxbZC5NgxDMlKSwKA+HqSscKM8cWv5OamKoJUs9Obv
JAUMhoWInP428F7bZRyqmqJJ6ltNPaXpF6PRnCZ8Uoav/5+7yaSs6HPJUmLGyine9UfirdvRqf3u
GKHAnwhrN5x60fWSGHdtDLCCQo0d1W9Mn7Y7CKD3riLjFTs9Sosr7duNCZrceSNY5G0svjbLuK01
os3VzSmusE10v/jEK8Ad8IzBk9fyMPqyV+/lv5av9Z3+Q2D4tjF0bZgpTdiyGodaB9eBZBFQ/r9S
oA1r62cqN/7YHaZRccq4h8qTKQq4gkPCMijYyxxBBBCpjqYFzRutYYW76r03PTXo3UUIeaBe8skR
YWnbkzJLUmK22kktEgfFM1eRdAdvVYdk3z7fUk6UvTz9bPozquZoygmKxtB7gqKVoxmCJFFw6gzm
qupCBcOuYCY9hfKPpXwuw8htbIENTqXjyi8MJqRo6jDMNKDjrkhHZz2PK497tNb+Xdmb+3kwA6LS
GRD6cry+JdbMmqdBkpBbo05svyvWkwEy7zYXuh3dnBs/uDBE3fIiVyyT2KpVVCoQm6Hv10BuJXvp
SncKKN3eiAZNBJJjga9zPeLCJvPBYssoYqlHopWFqZulp1KkrHKeoP5sVczXKuxCBd0m7amB2cEq
X5vyZ6urjmKlfiL7UlRjmldxFgmFi0z356VEfoMNqOMNzoWjKyBswU9bjUcb6//8OHDKgvCki9Uz
l0SYZ2YZZSh+dhjnqIMZY9Oao7ga2KOQYQrlbVS+K4HhCLELeQdb/pxmfcH8KUJppcft1oxSAFhS
s1TxwDVax6oNqFZDwW1ryUW5W6MKFCNjq/+ARJ+9j0ZInZkrkk7FUkNHMRHzLdxyjklA7afPTv5d
UxZro5ejuiHyhDAyk4fOTOaN3sYgNF3rP+VLohkN9u/3epirQalUI5dQBD1RgKQCguUKkpTb0W12
oMLr/sv047U95kaIJQkD0znCi7yhWdOKdG1Fhe1vrU9hRZV7//xeHXsNjGOzYMaMphC7Ffyp6XO0
McFmVm9EWsH8Q/jPNt5cAKbWN+AxRHmgAmag7PHVhYoZ3MgMzjDQhYGQG0x118FFBa2+qc0Imhma
hQOw5F8xEZE6hQvR2439YTdowQ6vIvAUN/0Dw5MCCBHYS2/eLjZOV9pmyFnCOxJMm3D3TsfatT+m
sDq74qUhJsyott3rDeTocClYG+Nt7p3ojtZCQ2d4iAG98D8PHXS72KhmgzQZtSrMVOM/19sZKjL0
FTH0jFjd7xrILaAb+i/kFjg9SpwvMIdCds3Q0VNmLh+Sy3MojaWMCAWi8j3VAIkAKekfMVedHNtv
KoAWBBcF2WqKb9w3jSD7467zwj5zJ/XGsI5xl684A3pANY+m4FwgE5jhnYDLZbLXUKIWJil6GaMd
oJRQFEfJBQpfnIWgtgimUBQZwdF4fmRfXK7tvM5zK8f/W0i2ofoYqPQJFsJL0omCfhkc0gQ1I2FW
UkowneLGOynPvachWIO2vJWdHFwSS+UYQboPvwgjFWf7oMUN4joUanUVyibX3ljqJOpyPVpP0Jur
j6o770pw5dn31nNxtPeoWhxEj1n+Ok2QCqjEtG5JCCvS15PeobClnVbNTx/B4pA5uNOHYKgcFbwN
Et55G1HfifcVlQur9IK9+IrSOpnWNAG1eObEOfQYtAekfCOqDHDuafTkfy+OOd1WKHfTHK/yaemI
o/SvJbISO99XIplMkR3m/pyAM7SmCsuBgsUu1WZHzftgXUHPWUiCXIfrIhdLojt7sXMdGislkWs8
HtOXZgJvGQhHPg+JIpdgSXH1sNLSTkGdqn4HnkGFSCwGwyiX1vhRab4a5L7947/5IVgENcAyaTeS
Xdco5YsRy/IpAZWGV+7gi0HbO9pX6SX6GmEUTdqZPwULpceJCf7g0qD1QRUQB4OlV5bDbsyUvKVt
N9kNP2irVXNWCHFTkqIoEB5vGuQ/s8d4/ThoSZjro3xaB9DkF5hktL5qDlWea4Wuz3tdYXFgtEBi
rMpgK7h2lBXjUgU6S4AwtSj72eBVt790QdoFxJ030H1wP99M7hG4MEf99sIvNW1een2t5VOzSo4F
GXWt+NHKD4YQ7sMNHReGmFy/Vse6HfGuPwHz82NZG0xouqN918Y/gBTt/LI05r3WxLIANCzcT+bj
SWFZLXWGG1S9W0D20kHMEpJ6J0D8PPGoONcaPh0IC2heflPfU9JSq4alRh3Vg4Dmd4gM7JcH8gE8
ZhCK83HeQbi0xny8tEnbqUtamp1o+xy6t1v7C6StLUwpnl9QAdEF7sJfoA6qWQr/VKFyd+0vctsW
5jSgULy+51/NYN0W7vJQfyOgs0yfRN0b3uOV4vj+Z41tfpYp9G4VrZJP+TE+drmjf6fVIDp5Nr8W
LlDgudu/lWhMhm77IhoI4xX+oSlE8XBgeMaQNnMNFXPaxVPT0e2dQDaXBz2y2o2yr+9VJ/Gehu0f
iuTSJJoAr6JgNsWCfCELIa7XMYkArZ9OnZUfKk32l9U69okkSpJ4h55iviFVqKKnyH5Esw7HNFpx
JijblqJBmwcc2djQxO39SHNbp0EubYBTWeQ9PIeFuhiajHiP4KvSv7+INuoExkA8qWU0Mdegyg51
9tLrmGEuXqt0oy8vYbiT6vt0ely0XxLm/z+Pddwb8tI8c16StJNCK4E7aZv4EZocJaKr5FPFwv7N
nL3m+T+hDPFNEQhwP6KfdiMKOWVJGULTfD1ZL00Olq/pHtiKHjOvrVN/oyIgg+UkpRAmR5fC3lmX
ZpmHg12VRW1r2XoaFuggLyfDDj7fTM6D9mpdzKeEa+VhLBvrSSkqZ4hz1zQ1R09F4Vu0DuaTofak
WlOLT5Z8JIk7d/DU4pf1dcSrWZq88Z5SwL6KLkWu0fMVTF8RUJ6/dtMRPEj6LJPlpJBfLSB5ZvKf
PPHCAvN5kl6WikEuVnhi9w1S6QeQXG97J/22YoI3/MsW3vO8WhtGZmha8feamO+1zpMsEWucTnNg
vs/euitewgCIuNEB+dfGFvLOcA1CPtfS0RanyinMTaEtYdabJYKMdhdhjsUGGTGdUZarc534X0yh
8r7ahUH2sojKPuvlBk9MqXQGMCG55SOl1Mvc5t2yILpBFS1FUmvc+xA9fxNEyKD3AbDh2lXKJIwj
TGQhN3zo0FEsgzioD/rT6lMEuMgveS1hMLND2hZ81njesjdSr8YDIDP4iBD38EBY8hC95M7qgn1M
+NTjlY7QCgZDCb4hchkW01CWXY2oNk1AuI8eHTxtD/S1l+5Frz3+Hv62ZNJC4MWtoIGiqJdHeTrD
6KiaTwL60ZDyLvrlptl+HreE1pjDXfax3lTmjEsWLCGqizFQcNyUWzocXYrTea5TovBGk3lceSys
KiO5OSD9XFDAIYG+nXcryHj92S3foFq7iTxAOBrhNcuLzQBS/mOUyXnzSEq7poWO+gRxXtUdd6it
/yW5eeqGzwo8E8TjptOL8EP8E39hlsmXUh3JCzGqBexMg68njvUN42Te+qXEPQfyqUU82cJ7mV0u
lHnAx1U/NnVcLMgPFZQ3561xpLSRqOB6f6oLd07OLm0x8QzjoOtglUjOpv3iUvLhWXb6LTAZ+9Iv
nsN7EX6RB4QhFwbZYaF0yMNCj7MJ+A8SdGALm76sYAbuHSpGJ4OchMJwguxVcD44HguYHEp0gCGc
CXyuTyN6r0VaFtF0Wgpkh6qfI1GDNoC6y3bdV6iq0MGo9fFzo5zH4ZVN5jrMiGLkyRBPuA7Dfbbv
cRq1IBdHGo6/oFCBdB7SiRb6NEy0brqitiRtoGdfBsIRZMc/1o0cVIHkCTmX6G9mMjANfPVUn8jS
LZ3tKgDnNkiKCVZeWjpePeijyWCVynbSJt/rqWP4n28hz12u7DF7SCw1jUFUMJ0KYLQqZ3xEWfqu
AaO5fd+jEE+pnrTXfzE/ygk2V3aZxAJbPZn1RNe5OOpHuC+D7C5/ptX/FrRaH9ahQFotxLVwPeZi
d6kXX9wZcyNXaNXFy6n1jKfJVzqQPc3b6Kj3TrbpkVoD+F04sQ95L+s1ehC+TEWrZjypiPNqnOlT
rfeab9beBGl94b6v9w4l7YU/AQIoerVxTSId1RHYNZS+mItLSzo7XAqUoRagzaNDHhQv4AkKZUjC
KW6Dges13A7CGMsNBxYyRzBnKxac+XqjpbFtmyJEAi4372b3mAjvY/oPsOcEFXv0cGj6dNPfJ3Pa
gNMKHLE5bkjF6V6kEfzjkuLPkRO/SZsmqN2qczsJ1NaOiAqZtzpU7pHoAINmmuwh1WNpqqoRsMol
+aWQvSVC7fIyNoAoFbwBMXdjKGx9tOjycsglIiO3SYDegZTqPn81N0B7PYschPOqhyn0HyAYBJQo
mxxGLVje1BE9sVRtnZH8bJrjVMI3VBF5AS+FgiWQcgIoCCwqW4DN1rbu2z6l9QOEtp3izKvXbjtP
2hiH1nBF1FhCe0w+Y8ox2DOBnENzsac0uFRffd1gSB2idolwypmXx9DiCIXb4pjdjA5ZdVP3S1nI
GGsb/OlbiRZShmdEVznmHsoGgejD8eoSVwbZ9WVm2tiVTQtN4SY76EgsZGcFA+I35YnsZS/248pN
RQJwvObmlVnmaKODuih2L1HfDNsg3BjAvAAS6BmgNyB7Kj4U+8l384NO8okCKPfgXewxk7lVa2Wb
RMvkU0t6d1K+Ee3p8/tQZIBJ1zKDpPqQ4iM22WMvv6j5nxOFAB6NEham/fEku+GnLbImkvMWcWvJ
nwsIN5U/+khUseIuwjjLeGvIBdmCYAdmMTnSc/RlK7TRw8FDauN9vk90o2/C728TLJnAiqKAtsh4
wCoTxAbH6lC1300CGZjFG1f6ShBNTfGuMSSWVJqcrukcMS9ubjux6jFSACIpm3J2zdp4gtoyYCT2
9Pz5yvhh48ISkxFJiyJPgBCg2kj7NjUEVMvOlcim8+SAagyrukCEULQ0JhWq01qKJhMR2JgggKuC
BjKWlx9mWQmqYiI71G0utjAuhiKf5AW4V83Y25n2jUz1o7ZkAtcQmaF/f2FmBeXbMCQJAOjqh2V/
s/sBtKwioDD/K5koeaNvjtPETjZM2lBpHS1G02dOjMnQ8a/keM6hHs1H4aOKfoIbd8dtDDghruUb
HM5UtQVeOBV9aVAIb+KbBbQGKK+j6vV3oa9//dwJucfrtz2WeTW3mmqJc2U5hdWHunxRhn1tf50H
GC1fw0Qwt8H9YBfGmAwR7DhJHesoD9na+5TnTma/GOuXzxfE64qAsuifHdSZU1VVca/KLXaQPCwf
81FD/WR+pVNiBVCF7nKkc2JCsXLew+3SKHOyWiVU+rnCyqy7yR93VKyJRM7yrgXqVhbWT+gSbp2E
isCDdvl2/CUck8bSqnABzi0enR7K6OOhPJzvfxQRH0UoLd5bBggtFfUhCllhiVXjuJ3N1kipT/Y7
yuSY7OisuWjYjn/ScM7Oox50zuv6PLdFlzaJilqU7qwYkUVxBoJ0syttimA4tIHAT7ibeGGNCVK4
+5WijFBHSI8yZI2KfbWBqO1e2mjg6BZ9Mp7no1uuA6hlgVuILTbHJRmijljLaV0fjfnr1G5VReT4
vAXhtrAMKiRg3TSvwmgheavPgBZFfmGgfZ1747bIXXBv+fMpE5P98mLVpUFmB6O408t5REF7fqCt
a1DIbSYCphiUuM61Q2HpR2SQCfjIiPWonpCUaZvxOD+TV6v3phqvMCPoN4mXv8iV4MbkRhM8/UyQ
YOsKHhNMmtZFKylHGUetfs++Lejtupnfb9vC6TyLKrJQsqZBqMlyLvSwJ/zCLIuVsUBGYAx5hMRq
g65cvSNeCarzwPBaf3QShxaH9G0M5ozBC53xvt+kW/m1fgq/CBW0eRfE5S9hYvbcy2WapbRrsW3e
TDDjor1teQUUDhFMHxsMs7RuPjtd7+RupTtJ5wrOKfWiz7aCuv3FLV/Z0AMb4hAd/Yf6OANGvLys
aEWB45gCajLvX4DXuCeJQD0XjQWN8j1dmxxB7DrP1rkMp0BxKfFt0wHrGMHwr7y1PSX1BWvkGtQo
WBToQwKc6rVBS4rGYrVLGmEhxOmthxxF4r39RHw65RWP/80e6u8I6qj8s4BAqSgVbdLRY8D5Ac9G
6WGOelODqATXx07680gL0jHQyqAlBG37mynqkky6CvXb+Pwc14+5Z/zIDwOmZYqg/FW9Cvby1l9Q
XKAMWpjStKjnXu/llNjropAkQ1zv02MLPFS1wQRvsSlG3P//knv89gNSEKyNp5ZNAMW9rW0UnVTN
qgSRPLwV9ABIF18C4PEBvDbb6SC6TjglAMjfyJhJ1CErDoIbZpFjkmmxWtrpiRK7exR6G3v1ljZu
pmNPgZWeYFc5C4TejoppeExHAx/B3M3QjxukVEpKeGi0NTQMn1ijT75IJ/oV82jXT39+7rFEi1Lx
yRj4RJ/v+jumY9HNSawU5womlR3MAeiP7swFLGhnRP9mEG0rPWbXoQaMl2gtoEAFBpqbKVNLCad8
rvPxVE4xlNBNyFNCDNh6Euwl/TifmWHKKbERWyTWsxFsM4Ofra6Jxlvq5a+zjKffikQfxESO8jPF
AK/oM97mqVihBrQ4JpdRItOYQDOGo7IYTVcimvcgHqcDrdGjjjusFIJpzh+IXSaOoQH2UAtSKGzt
0mhjEEVacgxb0ZdzMyN1NB13VwIBQsV0kPw7qwV4Fi031pvJdMxeOFPDaROjJoweMaHnRMO74NqN
1CaP49KwYsxggo8JbFPjlmyWYxEIW+0c74ElsGaTMxSfRWVAmaQFGl+PT21gPgM+C8q1L2Bm+tJG
TovpYS/dqgcJ5+bPgzld4W+79OheXJANqRZFLZoeLVyz9VCdRsM4MF2wynTBfJ8A2CfwX44TYUYY
zx1LhhbejdBCoeeFVKxFjFiQgCwJqqrQaitc3dUO5Z3o8XFbocbLA29hGDJArnpzV7U6aeXKKvtT
riVIhazxqe3xBJmjndzMDwXpXqd88owV0LCSYORen7eC9d58WPoLMBcAliYFp55NB8wIWYKhdOiR
J84AMipnuKfEEFSaoCw8tXJkTFlEgYiN8eYiY8zSzOziu5q5XEq6Gs6nWoZd6U6dfwoWRn3/6oQy
Fpjktpy1IUeNeUByO7n2+/mM7uRnOmXkg75b/GK4uUWuDbJcrkORTTV0skc8XFva9N/+LaNI5Xj/
Cy4a1kDdAkpOG5AUVEOvN1ACFiWu23g8aU+zR9nEUs+8t+/ibb4XjWjdvl0ZW8whjPvaWgEhGVCr
nnwNjwSpcEYnd6rduJF+CJtSPN9AuRVsLpjYwiFk7v+5V4FkWDL6VJZAuYy+zeqA01523me3O2IE
55ewySHTa4n1lkubjD/GdR5NfYek0ZBjcgc+kXCnZ23iJyBa1pxKy+N3YtSKU5FUdZs5D09mHkuB
2hXN/YQc0EdFMPegNgkVFoIq1z6fh2Vbob7r6GNPXjo7qvezsVpbfW0LD1WC9DBPBC+bTBv3vaRK
uz5K46cqXaODVqVxMFkz1B1AZLsPo6gEmlgpAzOCOpKdp1JgYibmIa3M/LtZxrZrtVaxm02LOPNY
JQEUAXR3WrPu0VAm+2CPGClKljHxyr40dqYdp4ifRbsz1hjT+nkxHkih1vfTUAJ+Whn5DqQ63RYy
NPL7bOjpMbSsbldUebmxslx3+miyfbWTk7shCqWDXGNPlLVtXLupIZ7SZWZQLXm2Vwcdb5o4M3ZF
bs5+s4bSrlw12etijLgSO9L2Y5ynm7UG0b3eVkjYwz5y+7m1Nu2Umq6pNatjLmrzw+ijWHZKdRmC
TIpWv0yjxI8mYr/2ko5pVXA/+Xq7gj4jL9RNX64R2EK0zqkQN71IBTWQKY/hUZMS3QnVLt/Ys6k7
ilZKfrUa6VOoq5ARq0qQtpl1cazrcfAkexXO9fPCrQ3wGLJofCEcmutjO2Zxp5YKjlIDANSdjUIG
hVTb/giBCAKtV+HZvbnPcHYpeQ1tXGO04ZxsXwTaopa1vk/tARcoraVJEJanQ6Mp2kuiASVenADQ
9jwcgr4kcCzXiwsrtTOavAN6ZU9f9TQBo8VdmtAC9SS6qTkBnshAwdPeNUY1WDyzSao1leEQ4MmB
BDqGCyo3g/zovF+83hXH95tCoQ0U8YU5GrUuN7IYjF5t8eUomIyOvSgbyn05CC5kTvCDGTTjMVyG
RzObWKLM2lidrI2nbgw92QydaBVMA96Wfc4r+W2C8UHTiipdTmzQHQPLUD8W+xV9R9M3N0cgDP0P
zMIK1sTfut8G6Ze82DqtsqdBRnJDpfT2yb4Fwkjx/wWWUbR3zCcy6zEtowqAa/JwHoZ6WEBki1z8
bvYrb9nqmBZ1EKAEiQbdLubqwBezDctGN1K+QRmo4dr1pgWvn7/j9ehCJwfEDBsKoCye7Z2wicI1
B0QDpfGioHbmdlTmWmmk9XwZy+6KufMUvHS1b28qL3oWVci4O3phjLkWszzVo4SQ4RRJ6JjIzqg+
C3bv5r14zi1+X/ZMmrao6WQiWi8n9Sl6bY/RoYO8hEvu8divnPnb233qT6+itzAvUiF7+scqC++L
RhLFqWKM6HuN3uKX3vxqIgbre9THxehFzidDtYYSFWJuB+8KZo3RuuYoxEUjCp79kSIlax8n4BwX
I7EiFicuAlSDCh8mA0GMd9NpyJewtGlmOOB4q6CY7X6N4CUYAFSq90nQvAq+oMgec+riBViwpEvG
U/+93q276ClzzTtwGAZ4+LpimnH+t9MVTHToBvyfjftyblkAMFgDXmjVvRy553H3xI2/RK5Zuctf
iWCBnDMAIP1ve8z6MIBQqnaWjqfZ2toQMNZjEcsZLym4tMDcm7hZyqQoYMEY3mpjdeTlsIjak7dV
NXrQTAUAdsyQ6zfyraGpFWohTQNKTkYMHmA7UF7pgKqiO+TjzGv256QuNPfQZaAA6Fm7mRVtqxYi
5JVMTxkBVKl8Rp4JaOLkYfzmCaJlQr4VbrJzkV0xjyKU1CAB3eBY6w44RBAbw93yYKPwi1RccKfx
9hNzRaiGYDfhiCwOa5FsycxtHDPon2zarzQO9wfNgQL8tn2S/mO6c2GPKayRSIqBi4I9zGtiaguU
dDOuthOFzlMgVn63CqFmnJN9tUTmqlmJEoL4fsVJy5wcZncqBowtT1l26z7d1htobIguU85hA1UB
MTUU0zHKyTYLsiyyamWVZ7hMcU+O3QtKL/fRMb6n1e34ycDkqi+IX5wb6Moks7FVpdtjGGFjW2/2
cACDZKaYOjrnBHI46Po464u9wyz8gyzCX4hWy2ww8ALE7CyEsth8L6zcGexStKHcb3ixocwNrqIQ
3KQ0/1c3ChAexR5Q3UO97Y4VdGDzO+HNyl0SyF4pfg/9EPbxDiop3SpCuqQEdAx4CO5TT9uZd8YD
na4qPPHAGF0Bm38B6Y2hNx1DcQaLYYnjecqaDhY7VKugQgTAWYbHtlw/ZSiZFbG5+dxhOKUCqhr8
jz16219kswNgpYY0N6jzDK0HalOnBCqhKtxQhPbgbeWlIfppLwxF0NMIjWxaTwWeAgbYvddYFMQ4
mQnNFKACAV569WbgHc32Ni1I3uNSMG1KJ3YwvOKofNARKjG4k7cgoH1hESq2twoh4/+RdmXLbetI
9ItYxX155aLN8u7Yll5YtpNw33d+/RwocycUhBEymbr3LVVuAWw0Gt2nzxEzvxx0fKnaX1fZvSx/
XP8ylyPLeNksDVBHuZ46EbSHEh4a+3ZPSC2rO7Anu1/jzvL8lfFUe81W3hgP4R+MqLAWp4rI8FSg
/YHPpS5xPNuSIIGEBw6ajhrDWgEqXdSc1i72wrre1RgX4Qpps1xxaZNa7xwmZaoHONwgIllVd+Wq
cPTYBYfml/wl9zZ55Jue8Ywp1OsbzQqZyCJELBRojAtcegPgqtEUU3+c/MpujR86lNPm6jVvvqED
xbHFXOPCFhXAlGAec0sfce/VqyB8DkTNHv3XUeCOhbIiJVikkVZC7P0SLT5mQdmLakiYLfJtD2B1
7NafKnpWIH/4hlk43jOcdfYW9mgYBBAZPWpaBhIyvEEwZOQU6/Lt9JBbWQdeteSSgBVHQ9VRWEBz
A4ov9LMxTaBwHkHE+ag/mrU9u9GN1tmdVz4oaM/JD2Jnq4jQklfdWxC+24ob7kwOI8s9+wXUhww7
SfRFHesVKjfdEkgNhmQcLcFIVQoUj2iTkTzuc5l5LNHHAZcxgV7R/Q2x09rUmpD2ll/j6lQpvw1D
UH/Fht255R1sPmu8xIl5PBY2qZXKae9XVSPh1RxY/UPWIqGIBiXZDJWGWaAqFV2Uark4C95K6Vfm
VFZKmY3dUXs21xDp9ppvyW0PjQ+SxQRff5CSMi2ahAUJum+XWP2ojLIxmZAf5hEagmCHWFug41Mw
8tS5IsYDLDCNq3fcFIO5vQuzVNRDN0IfDAMRQZIwHTtBxavM7RGESOSRS0jBmv3kEpaI/70LSg7R
wjL5ZYsbOa7nTuwFWK6BB/pZvuRusfMfxAdwl/pf7esveTsedJAZABdGKW8SJKGXagkXSybvJjAI
g+nLFsC4Y8m8TJgZAReWKA8apEEFbQFiROsWr7Kn3WRADQZ7/R4X2Dq/lQ7Xb5HLGQhspwbmIpQ5
wXqvqdR2Nu0YKLGeoYeFQXzRy1dgnVBdY60hp8K0HtSFpJ9hhv5ZjleqM4l/s96lfWpnRz1os7rp
e9QLwwdjVa1HGwOeIKNE0zP2LJcLFiIbSKeq0BwF8hmQIf2Cj8KvkqgKdQQG6R5jQo2IN+q8nWZn
3hNcVP4m3KIqBHHjFrWMDLVKPkUb69IBhgewBShUiZBLOPdgKewxXqqgvNyBMgpeC7FtUgTIQXHu
KZ54wx2vYfnU0iD5QYsjk9RxGU0dqWdjXIkQmwPLA3Vv3SZUer4jPl33KeYOL9ZH5cxzE0MCU6o7
lJpbtAR0IugEvCa31cGoNJCuPcgV8MiBgBl1VAQtCfJOjjq8U4NNCBT2p7oF0fY29WTf5W4i+6v9
xxo9J5JEXWZaMandrKT3/AWD7DfzXfCSPYzrP4BDscI6kLyQAgBLOhAB1LEU00EuAskckQiJTma6
SCvJkRyBCM29/Fb7wSdXYJmEQAjBl2HsC8/xcy+Jwkn0B0tpj2pxk40vrfF23S1YRUMUFX4boO6M
ubNECLtiTdO6A3C+WfsEzGusAXJ9Cnc82ApjOSeKHaRbAK9YdAk2FPU66A3k5XNxKJLPYXq9vhxG
KnX294n9xaEy/QZc6JWCloMR2nLe2dH8I08//8IIMH/Im6BJAwDguZHZmOZ5gLDGx9xX9hiIbp5l
6yLhJUuXA3iEH/W3HToPNvuwltFlJoVJjBeEnuiF78onBFSdYhsjN36KuAeK+X0WJukoqGu9UI7l
CLUVqfBKZfrKs7iwr+8fC9yD8GBI8GkNrXeaxMMvu6lVBjyuScdwBbojc0uIN/l6ecwt1CQDrE5E
RkalAYxWglnTCipCxxnEm+Jki17i9ZviPUdBcvTqp2TF5Q1hZCUAheIawXsJI7b0RaKEfda1RdiB
WgkF5dqOoL2yTXaqgCuUlP+H1mu+1+jDahy6ApbvLw2TWLnwfT2aUwy8xygi6E81pE0L40mJOeeL
Vdw9Wx11jWSDJqmCniAerbvZybzo0dwqa/3dt9V97fCBYMxFAXJGmtlIhegalphl1qQGWBQY5Pe9
hgsrBfrcN1fXXfIStgi6HAXD5CfI4iWfezEkfTrELan3ABt9L6a21SLvytaEfUy/tx6b7bgOdzrm
6DF2cMsHTjICMXJIoKVBtEbkmuh3qFEnyWRqQ4zLhaCzge3ZCF7kEJhkuOMm7JfZBzROdRU0rQAm
kA7cubNAmk+xqkQXDtBv0O2SVOldwfFXfeb+GWH+5Yc8N0hFZtDblHMSFvFRGhvJzmI/sP05AWOJ
JnG+JWMnSe6BKjkQFwxAbymlcm1VbfBvXUeJsHOtZSQ8J1ZYTrXi8rhrIsS1UbkD2AI1YyonaJo4
KfJYCo94zTppna50fbJBqW0P4cCJm5fBGaaAMyXatORRQH2zKRP9fBr7+AgBHifMY9v8CwQEMYHu
AgZhUcCig9fYZ5ZVtiMQ5jVkYJ3hJ0EHxisNIgPgNbwfU3tCBSS+5VYjSHA6fwDAMDrAoKgEWxbC
57k/6m3cN6EsReh2zyswON4kTulVe+KLfFIu5kaaBqq7WCHsEV9dRMosyRK9keIIZQjJUfzUbazD
9XjCiJPwBQgXiQryRLBiUG4hJGmeDRNMkN6J6KVu4Imxa33Er2TKd9gY3ZZj8TLxhkVgH8DvqSGf
o7u/oKtqJmuCWkMMyPMvGA6p0P0Rnom1gUtb1GFupqgJZGi9EVIzUqLL3fwZI6stWL8GGdVVIMtv
uSh2VshaGqW+mpq0rSX5AeQo3oXn4kn7FHuMRU33mBDHYK4L7a+WWzri2SSnf+Ep0oiaipxjoeRa
qF9AQY5ByBSzbvNrf8t3TAYC6fwjUm6TAu8xDVF2On8Yq4IdN/GCx7i1lcYWQS0h29lzJXJlqFjR
ebm31IM/jgnlRFDFxwJC4eP0mc1vA+/O4dmgjrgydXlTp2Z07CpgBYZXXf8SuVMWVz0T2mgUa1ut
BZOVqmmMRseICRk09IONBD3PMiOTwP47SHAekk/O0WMFL8DSgBfHkQd0kVqZ0KDdP2dzhDng6Klc
CU+QhoNccuGKqLVxzwHTmgZqPwWIBWS1lI/0Ot4EheSH8El1J54KB/7Lr1IUOLA4gYy5nwtjlGME
udbJWZZHxyK69YfMqY3Y5ewezwS1e2MWVrk4YPeMDsEEBKhOA81N4BWd9A5s/BCW+3+3kEak61Ef
jnVuhadcq35IHgUoXliPJD/wn3iTE5z10XdqmPimVUpScpS6EOhiQG8rzoQ9+eL05Ykh4388QiUe
s4hSqjjXaqsa4dFEQV0vviVDB7XzpwBKA23Iq7mQz3HNGJWFqFJVq4CEJ0c9KtZ+ajlTl9hiVdpm
BtWeoLKn8afhhx7HSzher5JdXqzRB/paDjJ4fbyfV2SWqLf9VbX3bSgG8TElzMt0saPUXQPx175L
BuwoOHm/d1AoGb6yLaGTjlxer5LnHtQVMzSAXmdZkxxHKbDl6V3gIp2Zl9hiMVTAqEO5z7sZuYh6
CxY2rXMgy+CBDt/6SGqXqPJgPol7xHjLogJHk9eG3jfI9zPDhWKauSbFMowqQMMgBfbATWfoV4We
wolXrEuGqMjj+QIkOfKgczdJ47rVyiZuP4ryZzEcWvO9aN44rshYGnk0mVDelCRkq5RzzFYdqLWh
kMlWy7Kr01iQ4eWv8+MEaF/sNVzqX1ZeQADkENwEPbZ+MVU3llneSiNM1m7v+uvQKUYbrK6uhaiF
zr2dH9Nv3E/I2Mszo1RYsTS1SZRxJhdN71Z3oUMak9YT4e1TdopXPFsPPJsy45if2aSiS9zXiRC3
07/3FqNX8k526gdz8rRV5Ane8FD/BHgF3iNbdvE1rdq7cJc6GGjgfGTGoQETi4hnlgq4KNAm546k
Z1pp5QIyMfMbgqlrbCRbH+x2J76fICDP3Ekb1solaHuQ7B0cRPSLXIujoSwGOcKdRKTiwX1+k+MO
/MWDwQPpsVx4aYz8+yKa9hhnLNs0QUs0Fz09aHbA8P/PJAoo7y5tUMckm4FOkGQUNMTSCYEVQyab
rcUDZCOe+tSW8DIh/StuE5S1j6i76WQkgQwKUNFuVLosb0Y8yEl6BKGdleCIW/2eCDFB7IAjt84o
MAJbtbBGhbmkCK240jAVGUlryACSbH0nOF3ljk7R28Yr0C1/k5Od2aRcU236rmpTrDBpPtX4Nenf
Ob7PqGkokHMGKAHYAAO1qHPvMIqgi6YIi6rd+CXJ7FIFZCdC1Tn3yrsMfeTuDWV1/guPcesip5VR
20DmjmSaOvxIySYhz2OSlvUgkgbw45YQLhNNDF7vmCyBymJgCohYAJMA2KHnzEvLKFQTkeaj8TAg
DOY+UoBGZWPN2UrWQVvaId66OGhTGFVz7YckkSB8q5gmBY9G49ZoiZvQL45cHuqcFbRBt2gRcQh8
PVps0xz1WtHzqgLD3Bv4HpwQWDxD4pWiWDU2RYHOE5D0qH5dNGxTMwmTHDAd3IHFh4V6zbwuXwly
P/Ry5y8GH3HKMIdLqjWnEbHzXUSQHiF6loYQjOvdNgOiQsLgo6rYA4KJ4miV/QeS30xvXBiljrYw
FZ1RaTAKAqS95GaPxl0CCiQQt3JHE5gfDfUoDEEQ9gMaMt20BRbe48D57b6r0LUCTC/izeMwXXFh
hEo0qybIzSpUmmPS7pM4ttHe5zg7M/RivAJksHA88FScf6ZwQjwRyY7F2+wpd5W39lPfj079Knnq
W9+6/585mqFdCSHBUIqgGgi3g2esgl0OfpHSJsQG/Lli5u79XptBvGVxkEGfkEGFNUiOmZBuTQMI
hHzcXl8Q0wsWJqhYYdWFWVsdvMC0JLuVP1LrPdd4eDf2yV1YoYJs3xbzKKRwA3VN+LbE28IRAMYE
1uKj5g64MVp9OLkLa2RbF9uWTJE5xh2+ERE3sfCNmlX98UtIlXvzk9rORUxf2KISDqm10lGTsH+k
g0I47ck8nb6qb3ldbPatD74QHFjAai+Ye1RImmFoGJaI6Ha0SVf9WwtK58HGtA1qFiBmmna81Jj9
4RZGqfMr9nGcTP0pHuUvSQDqdcET7xs8gZVvEZ9LmrWbKmR4RChGISGlO29S7hdpEUbkMPs7BWXP
ZEtW9gdIRJbfE0kODfUsMHBq1HeLAQbshsgMcI71XbYpdikE4pLbNsNDA6LXRFw1axywE14/bkzf
BOATcQqKUTIGgM59s4uauCxGQzgQdptunWBwVXJqG21Mh9cVZkUPFaQoUAVFExPA4HNTtZSkpV4X
wbGKCsgWF3alcpfDerFA1gQQXYzd6OgQnduIoy7ohQlOmfysXpu78jnw2sINUzS6W6cwbTDL8Epb
pzYGfeSWNi98cjBLM0vaj3kERs2dfpLGZbxSD+nkxKajfoEqm1TwnnmTs6wNRaNDh9CqYUoXOiDd
pM8aRuQRVwCaKvZl9cFxDtZdtjBAXy5lF3cKqHRDMgiJ2x9ky7fzU+OqID4KnnlMkpzV0JdL3Cax
Kvv4dH1xW4zPJi8pZMaO5Wqoq0WopaEIAqxmcNSd6gBUJyHqgx3zJfdkVIJeOLvHyp1OQl7gijkJ
h537YtUYk5EksCc+llBfDJ/zjfBIxt35CCnmMV7aorMOKU8nwezIl0qeFBfet21rIJgImS5/qJkV
rBbW6NKx2olKm3YFnpdfoOCC8hsIqtCPcfvaGZ3shTCNhUBuC7xgxbNL5R/CGPqoR8FFzMSeHD8E
3Rh5T/svwiukrqAiS2Qt028DN6ywDwI02X59Srq43FnoqGgZPmXrJhWsksdS/JPgmP0bPpkAswC0
3F8qKM+NCr6LAA8zofbqFdTMd8WjvhaR36Wod0VOfBdh/NkxoSf7Tt4bfyLJ/l+Oy+81k/O6zFrA
QCaqenKij1qroJLLb0YHIGbcDQGfWYl5+kECoOmoJQKPQQXurGzqag5zUtrW3oen2CV8DdKj9UhG
+3BkDtxUglw3F2F7YZEK24IkVm0FqhGQbQye+AGYZnEn4eQQHRejdKaIqGGt2sRLHfnpemhgPbyJ
1Mk/i6VuQqgJKqrYnR7EhFY2guQywaHyLly2Gc2yZORnEIyh3EjXrcCamlP2AjOAwE8ra4fZDd77
nnk6oBn4jx3KU0o9N2cU7Yin1BjqmzeGN+/IXAEp/HCvW7an/LZGecqsj1lVFjgcZeMBZkIYh0gN
WO9Qyx8xWD4986syzMCzWCHlK8ZoZL5oVOFRn2bbMh+r3rKbVOLFN+ZGmigYQq8MD8hTBXxx5EJV
qjXRF4JT8n5CneDGVd0CwOFoxRu5Ya4JDQIU0oH0vuAym/uiAssWgjhGJO0+1p0ZRGMD90HCXNPC
DLV1aWHV1RAhdKZ7/ScREEtuO9SzfLvFHDTPGm9N1MFqKyUBlQJ8o60r1/IbW5ANTxZm3odippmL
RVFlkSkdOhVc1O2HqruEzAbT3W/WN6W2J3j9H0Vj5lleWKQueLPVRkEizHOQcg693sIMD5rsgU3I
gUavecFgApmcT97jp9qWN9zXHmfFtIRfKHeB2eU9ee2Ve/MnIVD8Anw0teMNaQhyozPHbSzqqge/
/RiDlIAkawX6dbhxSQlbWRs7Qt/je9cD8qVEE+r0aCr9cxgs8nMWJ8/srAwqV7jsul38kj8kNx3K
aaHtf09vGld/j95TDLkXTneT8FyJt1AqSKtz1PsFebH44E8nElsBaKRDDGapq34drXLV5SyV9yWp
aG0KhuF3GlLFxmtDlyBDTLdA9+jLtzEWRRShnv7CIqpeBB1C2ExpVFbQD0rfk5K29QxMqeghe3oj
HC7p3XgH8qf/XW4HH3Npj1phPmZFkpPMpS0y3QvT/L2Ppa0kNju97DnND1bEWdoi/75wnDwBEa8e
N82xDma7HwI7tkRb17kZKOvWW9qhwugc1GEbkww0eNXXM+HnsOeb6FZ9Dp/AaHWb3vKSBxZ6D4S3
qDRjVvGkkHS+sqqqx1xTEEsrScMj+rGWHzpMtmkQSwuUOw2gB0k7SJ1hC/FNI5Vem/P8hnU0lr+A
/Ptib9UmDJo0gt+k+1m2SXGzRzUk2aZ3wws/62YmvEtz1EkMNbD/NoJWk4MRwVy17jFxZgNmukHJ
h9t94dqj3DTJwcgSSthgQoACFPmOyDwbj4D7oMDEbdKxjv1ydZSjqlIQdqOMnLN1c0yW5W7s+qh/
263d7Mf1BIVbTlrI9NiF/1Aem6LC07Zl1RxDYZclr93IgfozC5AYoQHKAbUrAM6oK9Ew0kidQSAO
evQZw7vpF4q4d8pt+jG55gpkeT94AF3mWf+PQYXG1cWT2HXGpNZHAYM1YfwyBXfC0NucaMnet3+W
BSDAudcbatFIwMMEx9ItC7vdK6i7GGAIxvhqSPAiYFb5m0FohEyIJqFyLKsiaLzPjSaVnEzZSJYW
2vHLCB4qaYMhqN4p9nIE0fEWQE9uhGGuFEMwAPvjP0mhjOZRnQxygppn/RVkQHRoYM4LgcBXDcBL
SVXGh07g7fXtZdnE1BVuI2DjgWqgjkEgjUIsZ35+BIjP7rP3wAw5H5BngfJ7QU7BrzVZOVQ6f2pq
5Mgir4nFjBzLRVBprp7XEThpsHGN15tAOiu4wiHMIEmg6Udpzi0+r28ay/ExxG0ZuA1EJElUZGzQ
3jdLBSiGKXyUlK1vbDouIy+r1L60QbZ1EezjCuyXVQXoNpkrDG6SXbQm05npjjudyYqES0uUCwzK
aI6pkqRox5QNlIbAzPojB9A4dPvXwpVvrAfME1/fQPYX08BsomMcAxcJdaiFqUorkM1Ex7AGG2V+
uspS1FMslFPslj+BynTChT3q6mwMDeyqlRDh6gTZiBvs5IOMEVTSKMnc6SZ15u/XV8h2kd8LpFxE
H+NwiKMgPTbSOrZeMKQ8q5yATw4OXbAxFmuiPESS+wSsNxj9iIdq5QvPRvUWieKu5s2QkbBzzQ7l
H+gxiUNbRmSI4FSduSWSt38w/Ey+wTU7VKAIajS8a8OPjvo35ctfZ178bHmlCV4pdCxAzXL9A/FW
RccMY+ploYBH5Ptgo2zaDenj1/wZcp7nUU/jZg7mxgixqorwyM0uYnr0o8KA/hcmMQBTfa5KzsoY
rgeRDYyt6aDX0cDlcR45wt6f2jRANByU3ajcC9rKil6vbx5jUWcmqOMk9UFW4P7ESEKUHgnDcJW3
qX3dBivhPjNCHaFhVDCLphkBSLutxqsf5rfE0feGsIda7+QWK2vb8zpIXJvUmUplSTCEMTeRFQr3
g25rG7CCiI6CJuCpXwZKNV6NhpW3na2TOl+dZhlzPmkBeA4IYXjj9IKTOYZnlSgva052j2ufN57A
+4DUWbOEPM7VoS2OoCq5xeztxmxn9/r3IweIOs5ny6IO2Bwbo6IPcXEcLOi8pK+l8djrIqoXTy3m
/K7bYvUcz4xRp8zveiXtRT04To/jagL8SHekzfxpboO1hc7LztiN68QtwDbwFzcZLJsSMm8kUBco
3MSq/FqsU1KjhAICMEiglILka7cvVsPG2nDWSXz+clN/W6MOXjgEpVGmsCY9l4hbQKFDvlm05efO
rV7kDRoRE+czsmDGZwukjmGl5uUUChmO4REcGG1vW6vk0fLyTQAeZPSdVqcr9HP+mxxBVcAXaeEx
I8sXI/XtkEpN1foN4HgTzkW+6j8t9NO0XbEqb7ndSeaJ+G2NHqwv8jGdyzTHdyyd9n0AvLd5TEtw
LgUCaS3ZYgNSZJ5EETNUL4xSoXrKKjPuYl84pOFHNG61KbfT6DvHZ9grgwiSChIV6BJRBzGWw2yM
hj4H1ZFf21JPRJ4AOAQY9YVw8rnJarC5fF1MR4VKxz9GqQNZAR8Yi1YYoD46eNA/capvZHI5eSG0
P/ntzMmF2EF0YY96O8mN2kw68VIQjBJlGWNFqLostLMlk3Tp/qAmy8i/4J//LBGg0fN7VjbDvAI+
rzi25iZIFHu+09XQntvyr0LMwhDlJbU+F3JexQESMOTKLpiqoDxnZ/vZa9edxld4In/vIsgs7FFB
piqyLm57fLt8L0PmrgIKJnGUnQTMDe/5yb5wF7ao6BJHmhYpETl2CJ8nP4GiS2UTXdV0o75lf7C8
664JPo3z7zZK7dBUwxxgMq979QO0YLLb8NM3QW9CWqvxD5kXQ5lX4WKR1A2vCUGiBQRUNJaB000v
QxjbHejVo/ln2XPdhff5qLu9M4KoVIg1UkfTCfIG2KUVGUMRgX1wr0eX68EFSLTzzSzQvCuFAsYC
DePtmFZCY41jghkkQfEPEDi4ryByem6iaSQFKVkTH5tWWQ1Je68Pldubwvb6SlhvUsCWf9uh3B6k
Li1mMAaUX4BwT5F6rSKgR8MPExoYYJf6m5bOmT3K9UcpDlBTq4jrK++oQK5qTPTe/kLUqX+QZzL9
HpVBA5yNknrBsIKUXY+MPkCOtCNaeNU3M7blwZbu9PvwBmzBsfOXd/hvmzRiKgOTUNHKcI/phN4n
4jThs+EFD5gaWAsvnC/IeNNhR/+zQhoypU1xogdxHRBYygdqkopio021RenaKb6BbIWMB0aRHWVO
tyUINN6bkh3NFj+AcqEp8/1Cn7BcggElGtGgE1jrtgi1EghF8MX/2Efj94IpFxKMPC0gukNuWVfe
YUQIsBQLY6uVq5yU8fynv8t3F0skAWFRlzJLUYkzcNEB3NCDxCBfjaJtfq+hGAkNR5B6vXG+KTPA
LOxRsdM3Ei3ya3ht4/nr8Xvq1mgColJUaR6EWbxuM5Y2tz7FM0qFUKMYMN8zYZGKuM/rp7ZV7f9z
WVTcNIGRTBLNEg5mirFcN8GIeLiSH8anKnWQscyAv+Tc6T3e+aCSMiuGMGU3IeJE1Rf0k5wpv4vb
t7B6rnrJBqeBM068gS9mkrT4fFReNrdmhS6oKRxQSAfXkrLqn8Gp/YZQZ33oWCrQTLFX/kh15y/j
638OBy1bkXaAHBkzVou6/WmEHHR6K7DZeCSR4REZ/Jfb47c16paqRd+apkAMjl0NpthggwY9BhMb
t9trDr+sRL7URYr2e1tNKtCEmtTMaosUrZJyW0x+doPvtMO6nVHEF6Zd1Ku825FzJEwq1Mxt+O8c
ZnBat90S5IoAuCho2N1wQ16ef9FdWgZzkwo0ctCPiTDjhEjTQ5d6CXILP+V0PxgUT9qZESq6aGql
SKkP90QVBHzvDQSWxxDKwhWGEp+M2w4Qkvm2/yn0LqZInjJSc+LJmzKTw8WnpGJN1ApRM09zfIwM
4WZU+m3cPKm97hRN4Cg17zxykgCTijtlqUPjKosCAGM7Tz5x0KCJvP8FYoagMe9dxkxGF6ujQk6d
5FplTEiqyPxF+QCow828A5Tj9g9Av7y1UbGmUZQMaKcSaCc3haoQZGIJaLJ3kh5AWIBH/gqVs3Sf
CxSQGRpTMZ0up/AB5MVH6y5yIHruaN+K3OY2CMmpvnLqaRCQmfh4mDW4lv6RFgQn9Jrg4YpV+o17
03OSCxoDlKVVkKoVDiC4xKPX5pUA3gMNvRNShRGSDahaUDsQvnNuRo7H0OgYpVCVyQj/vacl2NZ+
EacQEDVv4JMZ08AqjiYK+ngXBFMGpFLxTgIpWNmMdgU1u/lv4EwqOlz/mKDJSI3EHIJEzJsPcS3v
CBYU7Vw32xLCZz7cj51/LqxRl1BWBOVoqLCm3GMGqUGlJ/BMV1mDwIcok/JJMZg+cmLJwyov1SfF
qQiTEeIuh3pEHrET1S+BSy/I/kqEie+XDSqEmJUmd7GCrF5dq6ZDagSp239mAxQ1Zbf+UT/mXGEO
3rKoSBIoaQ4F7AapQwRVpny21RLgZ58H4OeYoTOUMc17wUJ/7ThH1p0/BnepPK3iRHSvHynOBtLN
1kAMhym0CgBr+mrVdP1GS2UO2ww7/fntCHRCMgs1ONPIR+pX8YPc2HFuqy/CLeR4cxzcYaPxxG+Y
GdDCIJWP9FNszhIpnfqW5UFCFMKWtiCothiUzpw3djB9Xd/F/3K4/uOHdEKSj34RhRmcIpbtfg91
SKAx3oxj/kokImsn/dHmzv9pkjjQ4rGlCQVkMkAtcmwrkIyjJG1X67KFsrEdQNUIUkbDhntjM/OR
xcZS+Qju6i70SVCESgU4qNPVeDMNzlRhuBpEPprXudbOvAm9aNoj2+QsmHnDLYzT6UkxlokwqcKB
oLKmuwqEl/LWgHak5og3vLcl71xQgSUtkAgNoSYcBuUw9b0dQuT0+nqYr5/Fcug4MqayXBldfOz9
+yr9mtvC8/3ObqSI4ymcSEInIn5rGlOHjPGIsTinmjt3hta4EkacSMI7A3QGMpeRHuXEzq9uV+5K
ok0mhYOH0xFQbW5JhZkO/N5COgtpmtnU4gTuqD2Xmqd+A0jPcHCBap70Jzkk0xwehroO5JeknDZg
ceIUKc78KQAHauVhomqNKYBPc2+swfb+9heAQFC6/DZF3HNhqq6Mthe6Em+4ZBugJaoUXJQsbzVU
/IhGvdPgdCQqFxD36TcqnmvCul1bfMgc8+gulkPFDb/W6y4WcJrCvdHgAZyvfIxm5YYbPUDbkA+s
IO2Vi2R4YY8KFWrmz/OkIFSo6+SpwdrmnbxSNwJ3ZcwwsTBEhQlJGDMVArDlMQ4fkuirGXgvQPbl
CcU/qCFBJO+CGLRQAXWIBmRR4/sIJGrlZLfz3ew0UEUVtlzk6+XNCUwjeFxNEUPc8oUeUTtC1Wce
xebQ7YInY5Xfn7T/DuVnuamhjEoSxfJWvQlyLtjwMkrBMuQr8D+mvS4kj2tFywxAYPVjrr+m3UOj
jHZt/bwechmbCSMngVmgtDVZoRKDLEBLDurVOrplw88IcH4DE/GDK+wgicet+LJWpIHLFapgANyi
qXl+hofCCtrSmvVjpz0GUWsP9YtQczvhl1eyCSJhzDWDWwWzgDSB2TDWTZBBK/oQb5MPKFc95w+5
mzzqD/Naecy2+mpc998wzW3ecfby0vVNmbAZEMc86SyfLy9DFiwYStccGi+5q+6SmxitY8ILIUag
qiFPGO4422XIOjdJhRFRwatzzPrmQHCP/Ta9J7hHfZW4wDZ4nOVdXs9E8hV87ERgXFXpzlIZTkD7
YGwcHR9gH190Z8zteaO6umUrRwl0ZtMm+rS2PHY/2mnQKpYAzkI3C7Bb0ORQkWvs01wZZcM6xsZ2
9ldN9E3iXpv0lyM2CGkaoMvo9Vxgs3vZApex1ksfQWq3qhe/kHcTBD4foDTv3ysOru0tT1GUZ5N8
2sWFJoJHJsoqQ/xo/Odx2E8zZ7aEDlxkTdg2FfpUCB+XPH65PPZTXc8fjVnaVTk6Uv4qIzMeBKdW
v5JR5SRVTHumjjgJTmjQX1ORpI3ypBs0ffroFdDEdp+jAe7MMvV0CI37kryexf81jcMKUQ0H1zuB
YxuIX+c7WNZqSBDH00eo3+viOo0tMDTkLsft6Zv6ZMXCJLMMpgT1Yg5WCacixrTv9JFuSVaQredH
MitHRKAsLqqdRMDlNU0bI06zcIpEqsGqlZ6MkaJ4uyGTXPzZ3gsACLQVJKj7AfiILdQhs3BuBySj
QzX72vThHwnxT7yabSO5Lb3eQ/3dCe67N7VbXd/IS3+X0JAmiiUyqOVlOviHlpanta5OH7Ja2Vaz
ijrOXUbHJ1AEQxwUkwjoomMUgWb1LcsMvAKzlX0kwa3QPNcihLTaNx+kHdcXcnFnwhAEbBRwxINx
/XLcwe8nvw7HEG3aHWa/8eaLVDvftGjqlY/prfZy3dzlvp1Zo5vCc6bmSpbnKCyOH7P0qLYc+n3e
36fi0KDWslGWqn8IUPeqUjxSzIkTGv7LjulQhwA1PiYAqBje1iCDLYrRx81YbmVnWMcr/WCclBlU
kV/5vTxF2DJJgXoB6ACgW0J5d1CnsT6VrX9IXntQWDfrbnhpfbep7IFwp+ooBnTP7Q9RW2tbvVoX
n9L3v/hm4KxHOgDtuouk0dKFHq8JLTvq4lEovhcC55tdwAxPLgh+P6gOohCLkun5+e1wcUwQbvDR
OgfMMHsCcCW3gQQi+ujShKkApG87Y+ByD7ANQ2EMU1P4mgYd5bPMVzqzSf3DBHqaB7yeHfMAYQMt
XFWFXX5owAk0rV3FjtVznIj5UReWiR8vQqMsTGIqjEl+lMBxuJLlJnOGbJQdMQeELSx0zDVpheZY
qX4fpEP04/oXPS3sPDLDpxbmqR2Ph1LIQkXMjpUApawyc7IidqexcTQpsoWiXA9Gs0mz2htk37DF
QXa7RPRUjQv0vryPzn8ICYOLfch7M8E0bOaj6NOj90aYnsq3blVt2/Ww4WmekVVdWzV9cCvwPypT
4h96a9cojzlcTKi+cbaWGYEWW0s9GcO8rWrAnv3DuAofJLdbx26koxeVYihdSe1iFeW2xNWGYlwX
Zx+UeoxM4Qyix1y3DvHe6mydCJfmLqa2Myff+JApIEBI6DDcWi4v8+NYPumpLr5grymlGUVF8zGC
xaoKXAvaRjUm8HVOv5ZpB7RjiLi6AlIwKgyGI7hy2yhsP6Y2sUFeZOfWTQuhcSVseVci008WpqjD
KcptUuamlaHroO/QTpSdObSTR9+FBmsByUx1P5h2yYVosC8WnUzfQ50ZM4DUEoNpEIN5li2UNfw1
+FdcK3bKTQeSKf0GRSJeuZe5zIU5apll2Q2BAJ2sQxsC9yyh6DCh7ZxOq+sngm0GfwcKknhs6dSV
XKV+LJfGZB1q61MpdKdWDmZWuNeNML1D/22ExJmFF7ZipE1hLlmHLN32/c8mOgLtZpvtj+tm6Nf4
6aZamKG+kOFLcxKNs3WIJsGeAIPSjhiPcuu0taXw9botZiAhKlciHj2mRKeYgm/1Ch55DbjUJsio
vIrd23UD7FsA5wmVIDwHLgZAiwiPjhwEpIe42ZTWOhiMt7QY7qaiABJW+5JaZxRv5NqW22k1dpwv
dsHsdNpL4BExOwGn0OkXuGIkaSx1inkgkjgk9M+fkQYOw8SLEtu6K5GBYsLXiVXQ1NUOJFdAQ/GD
qzTK2mULDKuAr0LwGeyG546TqFmvRWKEO+Hd3M2Qr4lXPgrcgR1txZW675P1ONoDINe8pIe4Cn0Z
LQzT3WEI1pfDIICobsLc49ZatZWXOeJD+hEdTkzYHfc5dsHsQXbckqFppqOkCWUz6v6DtLJUxw3i
ywA+YDS7NqXRvRpytIrN4VnI2n1QSbtqlP9F2pUtt7Ejyy/qiN6X1164itotmXzpoHXk3ve9v/4m
5JnjJoggPL7jmDgPilAJ6EKhUJWVuRbi7hG6VZmt9cq+G6rPqir3QZRtTd0InNteyDq5Fh70eH1o
GEU1qQ8gKrkVGYVsHqPEcpLkM8LYn4pSGo9TjxGGEFaJyCBqdpixpo4utDrbvFRUIESC8Zx2SeIa
QXaHFtDm9npYUfzCEPG4RSia01yUkkk3j0CDETKDAoPcuKMSwNpBBEq8+f9pkKx8YdCIx27U4rI5
q+v0VXXqB3BAeSPeI9obHts8v6WLdHCii+WR77mw1suR3yviWJ7/i+pBTxmaA+grbHkr430yyl8L
EXpLemuYxwBaPWL0MfovKtAanO1jRAAwthqgbgV9JBSCqPspDopEz0aFQIcGjyRs0RPGnx3h8Eul
Ov/kFuiui0vYwoVF6rJSQqttqhQWMdp4F22ag/DVMwFzEgis1VW8i9fRo74Btw/HVZgbujBMnYG+
A9X6NMA1wyAW7kAcGn4XLO37pPc84D7rbkF0U3VVA3cX6kzUt/MHXwCjOpyy/K4+NW86GS1ftzsB
bHIuEfrgQT6ZX3Fhj0q7B+iTxnU/w1fCwQmDHHxovF4Nc/cWJqhI5UeNLg4Nrsum/qha2VVD0Rk7
w7vtj6yFSCCFRS1Q1+Ur2tYuVmcF1Jzm0U9/Nsq7PnEOMO/3U+e3GQfMjZeTccQQvi0r95HAwYMw
DaAShykDFOVQuroMELrvt6LSDfm5zzInLCc71l5ubxHTuSRSJDVNoG6v2F4xUx0bUDwwUDAATgH0
71DH2ARr4RBvSkdweVcH6+JEKf1fe3TVKuvkOfZzQzspLzmu6vTFPBL4q7SL7iB6+kgmzKp9zUNE
sPwN1xUGS5GWoBpIbaRa9XWWllN+1nPgX7MMNHun2f+8vZfMr7UwQn6+COeG0XVTbgZwN/9tqLcG
7/czr8PlKsgqFwb6KZ+kvtays/pkgjtz3oAs6UnZkdpKwBeOJ6GTyqrwPoRqCuGmASknFcxVsZ/b
aCoyhNbkPtv40A1rPTLcVTrWlguT5FmjA7mip1ZoxDoaVo2JjpVEIH52FUIzFRX1Fc8eiZlXi7M0
FJzxfwz5U4vrGikHpTReUqXwKgmJJ+SokIkZCKS/hXHFiUPMQyZjZhTMnPDAK6qy3oyjyMABR2lG
eChmW9kIz8o6PyuOuYfi7Zq3OkYiCElzGb9Sgf4GWuKXjoLlTrPiy+05sTLRycOw24SG2bvC4HeO
OaIwddvzSbimdxNsoCh+SyivQmfx0p4vYbQ5HUvy2ibdiWSNSX+MXvCgHqxlYX7N0pBQ4zaki5v6
6IdBXw/Il6LwdRojzxS0zDbkdaFsby/oivmYpGZLU1RoV9pW8gcdPQMwEX+gf7oC3Q6KP0RJOz0k
7xxrrMihgsIOOT+Kp1ed6THL5qqVMFtMZti0AkTfyt4/fiSRXep27mE+54fEWyFrMxc26UfTFKld
qkqYCwd1jDs59RY1W7QrZM93K3eq3e4V+rAv46PCE5fgLPZr6xdRLKjqolWzAYtN30YhcCrADTn7
ScI57Y/LtVHBJG78qJOisDkbJWQjUdpf6bFNxp1aeUek5v6g4c5eFehVTUOVFbSbLo+AUWYG4KeG
jyOAQteHJjk9CH89FWzZkiOGNkZWUXcyXm+vlGeVctOpLeUEXQZYLUOoCn+qOg8gSv7uq62EfIqC
gpMIEWEqUNZaOWtKkftHyELZYWTZQvDUYyW318F0RgXXDf4HkRNaFikfTcEvg8I/Wsk3WXs3asNO
s80AQb3bdtir+deORg2bl1MhjBMGAI5dvNWLO1X8jCODsxbWN4FUO1qNyKnQDKE8oRiHCKwgqB8b
4BMvxJ8Vr/bO6rVYSwvUV58jXRjUCBb0AyrFRNazeMo+dVdaF9vkMd7X6z/Q7KGBYiQiLo1Sr5BM
UTotKUhZfEtE1JJdu1HW05284c5nsD7S0hL1/pBGOeln/DVfR8noocYx28L9/Cw9FZFdPJIGuzI4
3BzRIFGBdnXAWNAcBDDiGrRYhYKVVmqAx/80NXtMOyROYo7+to+SyQUl54TCpKVsGiEyPRE65HtF
mMBAZJqA+CaZsOolLT21cmZ6dZSNd3NSWtuka62db75E6taaMskLSnXYh8PwbTJUkIgWZf3YzWr9
UMkb36+N0W4aPT5AiaL0FCPId4ZvjL1jZTKaELpsrUqpjB11UCy3D7vhLRvEDpdENlj2kFX1eo7S
8S5T5uZd1SbVhob7uTHM7BsYIYvDGKDBXoI90Qs7SV6hFNm/ZG1VHvQmHDc5Bm69VgvQ5RcCeNWg
+k6BvXqZRhOXOgR6NkI5117UDv6d2ioQbS6bZjMFcuCIjZQ8plqfgWhKL90hUFp7UobWUSA+68lq
gA54CbbBqjWs1e0TzUyKkcPpAOcQrt2rAFVo7UQ6vkdx152/CIS/ZJG++N15HF7Mo72wRd0rUQuf
UFLYavR937z38zfOYliuT976GC0XUUKhSUaqMa/0fJQLVIQyeWfZhwSkWoIH5t5EdgWQeKob65Gn
W3S9qi9YmgHXNy3cFtTJlpRcbbokLM9NCpmiuXJk/ZOzruujBRNAS6L8jqVdYbWMJMI3Gkr9WP3M
IfVdOcmncpgxtxp9CO7/zByPopoIeUmZII5ECHtSd9ag93ORG7mBcjgR9ARU6+ivUltY9+vhnfei
vX5JwBgEOyEOAzL8KwiDAVKKuYwnUmQAbUle2f38o80+O//JqrmJDetTQVIPG4jWFtyD/lShX1VC
HZoIjSh2rWPJxvEa7K601Qdspydu5njf817PTKv4bFD0geyjSr8ExTqDz+p4s8c5phyNs2w9cfzj
OmEjKLvfFqiDpTdZGWStVpyNl0DwjM4hTQzBm++leSuvou/8t8T1Sbu0SFUEsj7zR2vIzaOYPfbd
o1pvBzXlZBvXWQ2xAYknaCGC7phuiCgYwyh1AQUByYTChg5Wj6nygqizh4mD6WOkBAoAWxpyJ5Jy
XHNpatJspREOWLczIeQ3eaAKcnTBBuu3HTcg7iHigbxnJqOYc2mVOM4ildeHYqzDGY/2EWtKbbQJ
5dGOHxKn3cnf08AeIlDM1U59+APbLJdZrph84IVtocsKqF3k2Vk+jFCtJgK60Tp9g4Cuk/3BiB7j
niFrxfYC8Q1wDX3PKOiV+4nUZOfpqYEsY/FN3LY/J5cUX4xH3tQ2K6gsjVHnoZbFNBBwcZ+rVtuF
VgicaQ7xwsIsQFRWqADX5P0PzhkkUfEy/cECcQgVtLWAxDapDdV8xQrEJM7O0gdQrra0IXrECWDR
xQMXEc26D5a2qAw2UMxurBp8vGmXpTsSykwXHFMDkhyMWKK3s+YsjnXclwapwCnXCKpZkGBxL4m+
V4DcJUPbO8Npxhf5n9EBT5InuPrz/9MslcrWSWtGeYc9BSan+2K2S91xAyahD8JTD54rotMr8/Dm
zKOx+JJUdd1Koa6dgl8EWUQPAaMziQVGgKEzgJjPCfQ9/3e8OblygXuU0Iwh1XaaMyYAXCUIBRQL
rcCF0Cb6dNHaSN1f28obOGbU02BNI0gzCcxoALJcnn1ZMLXcTxIdb5H2bnYJW2Do6pjQzR5FO1lx
XySsC1ADZBqq56KC5j5lT4wENEXCKDuXrv4E7r7hvjkQdZjGNcFyRKQquAVKlsOicIdLA2rBaDFT
p7HI1DCSMEZ1TjCF2WZPAN7b6cABAknX7TNS2SWpC8aOdSiIXm6kGIxtXAmy8sW0028rUgLS7qp1
5qivGdC4Tu1VvS2BIS0uV7rBy90ZIQd5LqCy4FFC+klfkJKAgBRYZXb2D9JKwckoN2QELgGAmhdR
WTekJAKVhhIIpBeviofakNZtHrTSF9SUyPtkmOSG2InXuAPaaEbnxgNEmbh1NobvXNilQp3Rtvqc
DJV0DLf5awuuWlQtbfMufRvcPnKUTyz2cY49TuBhpB44jCr+4ZAACUB5bGGFaSMaQnomQl9yslFR
IhhbW93Kr9md9LNw67WIgdsHbkrAiOwoOaNUhGCAw0l3WoZUzDJDKPSvUnewSXbJAc/obfMq2tOG
GwhYDgTEOHA9Iq5ktGMv/VcdptwXk17/j/9GO31b3BH9c3FfcJp9rKADePpvW1QsHyo9kqoQVwgp
gFTP+YPwnDnSiaiS1msr9v5uKxcGqTCezpIBAaWUbCXKlmA8zg4tFFzK+xpYHi4YgXFpoHRPnmnY
TMukA46eNhaOh6yiAdODgRVBpwRpfuSAX9kxQCW4ko4cHyUfh0o48FxC0CGIIYyGkI+7yOAq0G4F
kp/i3elFKHMDb4Es+aGEnOaD5ZFWU5jZ2UeV2/x2EyO6AgYuIlEGHhzDMNTWWsMoZfIELy2NH/Kw
iaXjrPFuYY4NutNZoQrdZxZsCBvQtvV2hwQZc3SCo3k6GCddyUtW0w8uAyvzO/5eGn0T13MYSloH
s/3KXBNIPSSVRqd/k+3J5qfhvEWScLD4hnOj11ahRXgB+NtSPufBu/Y/MwribC8/Fh1Swlqx/NDE
LQG90ML+b2uQyNf+USmffHvaLVWUoclkDxkso3wDc3OYiylxzvtVuyXNLAIk4Wtfse6FhRnaPdp2
SnopqZDDCK1dJ4Vbqjw8GOuALU1QB6z0E12uy0w/igU0y4qdObz345OUbcP0x+2zzHKDpSXKDfJU
mDUzqfVjqH8YyjlF1VaOOGAI1gsMNzfaYwb+oQRCBfsGk6E9ntRIpr9nZ+F748QIUJiv+Vk2trjh
oWC45qh4P1px5wMyoCNhMD4A7vtSICwHZAuak6wy0b69hcz7Zbk8yu8GWSx6Px501HZ6MKhmKO2E
aMVl2zj/arr/gT4L+Sy0q6OQJEnYUIw30rjYEqRZ01CJKm4YIliuOwHRPd2IIDn9A2lM1mUNpVww
6mvIC1DDvowVeavkRhuG2jGHegQZo28xRm9BxLh0uGoc190KjKRivBEjhyjAYNyGstVblQBCMu2Y
bkdCMuIRW1AMWnEtsVaFgi0cEt1b7CQ5GosIKIZz3SeVRB5b2TnaEKYN9YGMyyWucuS4CGtVABED
c4nrEp1ialVNHKYdSJ3IHS06ySYGB6gGUoVyzSt0M51Rh74wFObRygIj++Wq+jmaI0nO1WNi75F+
EFzQLnEsmAP/7Z571ljBECNRGJHGLmIfqYWJSTCPfWyKWBg6WsJ3AeUHvFil+w6lQGgGlGt0I7gJ
FitJNjC9jxFfGeAFuqRTWwFQvN2sHVsLZIPRpjqVxVbVQC1Fzni5az/lEM0m3eezKjIXbJBSP8am
0S2mzoJWRVMUxAZUpTDfAQa57lvszvmWzLZU2+GhHp2utbmFAdbVZiC1A9QEpbOrHC9OxSCegZM7
hsAPaXb19otpP3OaoyWup9I2FVQMp5W+Ut+H99SJeVRNzKC6/Avo19AozI2SlTK6NYTnv37wwQ2P
yo/T3xOs5u3zwrqVCE0vHpd4BF3BbgI5n9WuUOWj3p3z8W4Kn5vq/2mCfOfF6ffzUjQLbdKOhaS7
ffpUokWptdxZY6a7LFZCBZmqDKM4yFMZ7xzkkluUrkbMI6k2NDxIEhS9+E7wfnvzmA/m5e5Rn0pv
66TpK0nG5YAzqf5UnSmxtcZJ1toBRQFcuskHYvcnb66V7SMWAJuACZIiD3U2jByhNqqr9Dw+tGjg
dOvkWzPYv7hxKyjKOZyFMjd3YY++6Ps5EFt5EjFmBiHJ5hmTc4LTDaD/FVeFa86uDq6oNY9AhHkW
F1ap614Jmj6ag1HESYDeOHSpWo88JLn3Ewmd9B2PLhg4PHTAUq5eWZEkFoWAqt3RPNRbCTpsLhTV
nfxc3pMXQfDC6yayDt3SHpUKYkYmnwJInh9TEEaaEejZJUx9FNu/+GhLM/SNUSdqqYmJhmxJKjCi
N2+7b4Slb1iVZ0iOmojb3FuKuZXQ0MY/1P+vhmtnFegRy0DVuvGUVarYpPsG5kg7vFfemtweNjyQ
OcszTUzTEsoShUzRXUaXImjqYNJT9Wj692p0X9ffOLvI/FhgRCGUEPo1lUybzbMQTDFJKHLMX0Pu
xa4OZEnmQ7OF7i+oSXiQJZbfo8mAvizYWPAGp/zejP2uCgChwof7L1aQ+D2vZsta2cIMDW9TSrWt
0lhTgM+/B3uYXYZPtc8T5WOGqqUVKk0aEJaVuVUUxMgA3NPF2l8Za6JmT4hWuIGK5X9La9TRasqy
lfNCV47QLs5fG7sBBbS8FS3bWmMWFhq7vBjF8j8UvAjbEMZEQRly6X9tqub5OHfZ2bB8CBU/RvLj
bQdkfqXfBmg8VtUWllrkE97auifIkVuOWySCzm0jnFVo1EeqGjNMJkzaHEf9IUruROPp9u8np5CO
sEiUwSmkE5w+fUoT5MqlOaIGUifzSnsO6syZwHECgrdNG/JYKJmZ+dIadVs1HR42YaKn5xDCQR8k
gWs+o28t+rxiYWs6JBa4BD/sDfy9QMoN4kiIdTW35KM52i1aHnYLrcFsnW9mzU7P8grT0PwXHOtt
ulgnPQw9J3qBB94oIzQhWXVwuD4DVM3k1bSdNtxaJGeJNGQkMuc+Uq1BPhotpEVsAA9ltNBT1B49
sUNjew27L8Ijd2vZB+Dfrf2a7Fzkj9DplSY/+lql+EXK2ieYFLXr0tPvWi8D2A0gEhmClTzFEQbC
GSOvv71Wpi7QQlT6qEyt9JxboOsuwU8Z/kjw9oIAgcUd++BtL/n5Ypl1rk2zliY4guZDB8SlHx1v
n0HePpKfLwxM1tQrAeYtj7Ma2GkFFELwGok/bhth4R0u9oxKiVU1GE1ELBkDlpvoGZo+jvUsvLU/
UGAtbV22FY8Ij/OG3Hhro7KAsk7KVJNn5VhBQr58hoRkqXPiMPsiW3gDFVWENC+0Wp7kY+F1ntat
y5X0bj1LsGSnoEnF+4KzlczjDTooXCsS6nk0B4EagTUUOpXpmShbEbRP7OqPJYjz2nXOlTRhuh+q
CxbeEyLqutQNEKaYEM70QjmKbW5n3S4NeBMQzNeStTBB3c1iGE4JCF9TlIHmzmlfGwes6esC8pQg
efMhsBx7wcriwX6YGcHCKnWIjSppahxyGTybZBdJSbSGvmOKjCDfASbLOWXsy2dhjzrHgRaGopZ+
fTU0iVJb24+bHvPd1lpxuhc8klyOmxC/u7pbFwapcx33k+rrA7a1/JBDFL3MXQM0//hOyr+Bp7sa
hiDREzhLh7Liao2zY+TCOnXe8wnz1EOJasW0i/+pnrJDj3YYHr71+g9Yx4kT3loqdcyjshKzOIST
xmgUG5i3aqGYlzya+z8o/PL8hjruYRfJmdoC0DCAF8exsJlEhwIc/7I7e3/Eqc5eHWYjMGMIHAU9
m64ZYS/0oixjdb/U0ATvg9QukxWvKcx2mX8t0SS+wH4GhqTWgPqYGdhN/E2ZJY5YA1KA6zyrgTnt
co4eBDu+/DZJx5feKoK8x73Q1Z09Te9aW9icg8AzQcUXGeiTGUP3MroR6k5+08Dq5PUoEW5HyMGg
VqlLDqhGeeePmdqaQLxYKBqiXEkdv7wam7GVQexcJbsSbDhZ+k9IQH2DZJeFvrm9RpJGXh2AhTHq
tBWCr0cYcsV447reKptkXaMigk4pxwxjJ3UFCDfUP4EZUOjLIEnSVimCKjmHEWg/J3FTW9P69kpY
t8GFDeprBa2BMc24SdBDnMmERiUfQkipZuseZ7pD4SXYjyfwqP7FrarjMQ+gLkBK4BmjYog4myN+
2CnnOnUCoAQxJUpANVqMnk6LrhUvNfn6hdQ3uzBIBRJFaJEQ+WUCgNtkgHwEAqMvAq5xoGqix+xY
OvVnCnzUH4RLRlZ0YZl6lMzg5rSyVBvx9A6D9RSBmDOGHmftxbMTHNUPAgMN3L8oKS+t0q8SLbNm
YZ510uLczN1jnYHBVedhlYij39hU2kPnKNeNGEs7C9P9BKU1KQu3aRvZSVVwzgLrhkPzCocOSREm
5OnGy1BMRadWIaqQ9aeIKfayejDMpwZ1wjBUPanYZwXY43VcsTIX/cX8ggvb5KAucnZjHoa0wIbi
CwoPsw+ZjRhEInadgYqPoE6aF1m0LRCVu5zTyYoAKjB1X90mUF1S4boM9XoqRHM+Kj4KAh8jBNdM
BaRtxls69p5aopRnyLYp+ZjBuTczVIUnWy2kF86fwbgSQYHw+8+ggkQuQGwhH1sRmG11p3rBzrxr
7hT0DfmnhbliMltK0DbqVafLqEazFORBPGZduA5aVLh1k9eeZ9lAZwnz9RjzAOidOpBGLpdJSz5n
A+FoyVU2hra2nqdj41bb6iGy0FOqftzeQo5J+qqvJSuKBFMSj4VYv8xi8VJLQ27ftsHKeVEa/Xdd
NFl/rs6ZXDZfbkpy7MqJa6CVG3SuNadAPb1wBE5az1sW5Ri1EmEov8ylowBtST0+yT3vuce41yHE
ia4/plUlcG5T90QiIobpfkP6rYAlJbMNrZF0JTgG0kF33hHS9P6pPhhHa8t7szAXtzBN3RiV1ghB
KgJxlWeFHYwHY+ANYLLC53JxlCN2dQnCuRTOrvrZQ9bmoT34EPlWqvOQVk8c72AuB9RiQMyrFrjF
qJ0UwPoWlEGcnpufsqOthB/Bp/zwS8oke9E3fKg1zyC1fxrYK4TJFMRjbRhbLZb3UmuuOYtiPA9I
/vDvoqgdnPyyH/sOtwKhfog/0PSLDpEzFHjIoiAFwchPXmua6ZBocIK2AGTKiCCXd0Fi1taYlVZy
lppdLiOvFbdp97Ppv08gZuCsjhwf+no1DUyiEZpo1B8oW/psJpofaohMUEQnCnwG2LnA8hRuMP62
n4+3zbG+FwIu8k2L1Ado1ItqlYEUCjLSTX/CvYKWG4/OkWeB8ogU9At1VirJOagD0dWKRvlW9SWE
W28vhBkIlyuh9q0YhsYUMp3sWwtJ63wVvqDf9jh9r+EV0UPNBQswFgYGbzQtgQ/VDMDxLp3CiKNQ
UOYcTOhoe+/KreIGT+q2BDZUfiAgBagJbzlrZCBsLkySk7HISXChoDWV9t2xzU7G8Kpn67DRoWi4
LdPDOG7N+bHjjtizim9YH0phYOxA9dCiXlmogsmAiU/dUV6TRGDe+BvIawLFjFlcl9tFIu5AuT9m
0zXM62NmFv5IRaypMOZ8kLHEYad8FOfuLH8z3qOnDPyYwTY9w+6mP1gY6t1wXwuMuHJhmvLUGKR6
adDIHYoAyncCqNPddK+tZ4egpYY9rxLA3FigmMjIIoBMikFtbAVVukhLsbH9KrsvVz02FjLU8FZC
mMPL2lneiiFIDPwBcUYorS9dp/SDXIr6oT2q5kucSK6oFH8RucCU/tsEtX8CSMCA3G5blPt0YHsJ
rynmXl4NgLLCJ95Th3GNXhijjnuVAe2uTJ14RgrrpkXv+P3z0I270uQWN1h+sVgX3QbsLXHMZyjF
fWmtS4kD1krC/qPjW/VPPQZfuNJ05I+nD8HSIvUE8CUtaH3Vb7660KTW8Avky9tDViFguYkaFcIm
OQlq3e9avHEIqh7iqCeCUqgwzA2uSicnpCBco7ztJD9fBLHOL/wmN+EmjSc6s5t4hfOrKiyvihUM
cssOHNfXyM8XBme5qjNV6uH660P9CjFrfL5+Z9pIkF3oTPORe4wr3NCBYQOIwELblUbu+WMzIF1I
ZuhBlneEyJ1cC9NKBFAWiAX39qXACphLY9Q3LBCyJsuY5/PYj+so36WpDD78t1ao7BGcQIPOqSbK
jIfhxeqo72fEg6K0jQzxlh2KOOKaKIRnu+EeHxK65NpJ3A4f2ZbEMbDKpDv+c5EZODFdjt4MAIrX
wOApHOKgS8oW7wMJ+uuJ12/yjf7VHAxWPP5WlveQ6WgQGkMBArzGl96DQgeK0Uk2n1OMRqvqsz7w
njssd7GQ8gHFoAMRTPPomVMqTpOeEwGeEXuZYla4fm9Wwjr1ur8DlGHc+7c56jiIgYaUD3N7QOsN
HpGFykZ73ANlCUBZ7kHYoNvz+mnsPfxtkrrp4rAypCqWdJAq9V4n4hLXxc3tY8DK/y6WRdVnzQq8
v82AZeV32T0aoLtgndrZVvsPAV31F/ZA3Qg2ZQ2CCSao0y79oh/LPE1FqEKpa2UF+Yl9sAPdF+mK
QLNxZQ2OzhvZoa880wJzLjBJeMaBLBpn/tJiM9aonqh6e2o8PIvltwo9Jj93LMtFwzA8m2jwlmtF
gzSgy1OGuDpyX7YJSg89Sgn/pVYLChejV6KG2J5QZoi8tHFau/fCTbzTAYXmZbr0JUHbo9YaJGZk
5mPdQrXJQIVaRTMbmsTevNOBxvoD8BId1L7sEQ4p1J/AbEKTBjd1EUadFren9G50BTtBvYtYA7SB
m7lc3bpftlD/BlmFLhoKzZNet4WQtGnRnbLUnjzVMWXMeQZrHVq3ACS2b+TpkDo9jyvrqpr6yy4o
wDDQCkw3PU9hqgECXBW2J+OBtPCITHG36t+6hz8gHGPuJ7Lp/9hSyEtmcef6QtVGlZpgPzEDrToo
t90T6LZ4F+9C3pgwHV2odSmUb+KrRULW+C346eo7c4dRUnR9Qce0VZwCmmLpmjtsSUfsXxahKwa4
JZl1oO6EMe3luslgkbw1yWCg7+r/SNA8ylbpgYf+YS4PjIIYtcadd/1Ej0Qr9Fu5PcXmaa7urZxT
z7tSVfpazcIAlbfLnZjISqS0J4DsHX2H6concPg6/mv+Fm7MH8ED7zq4QqrQFqnkXW38UqgnsT1V
P0d3OBPpDIIYrycULgf3Hh1DEMO7M09jj06riVmDzKtD6Q6IQRrVEWuTAvxeSpySzP4S0TlCSvM/
Z7hfdhScbOSAqA7Qw6p+mnSjMTTDqf1O8pPU9bf64y/N+O4B4zC8YEmXBWh71NWXxuNYiya5GISg
cwpfA7pYKDHKjeTehbyV7CjSHDtmFWt7eRimPdgHM04Ww7qcIJNEFO9kXIZ0cFGLKIpAY9GetNQR
pe9NfDfhAPacW5duynyt9LcVOqwAlY5zB/rLU+QbuyYxD9DUdC1w5d1OJpiOsjBDRZR4iHxFSwTc
Pk2yH61x14b+OkPZwq5K9ZAlyUoPhrcpn7lAHdZhX2yjQt17+JtEdQjU9jTtpBXK+WtI1yiGHYGl
PNyoGzRlM1uf7dvL5e0qldGbMRojmYLLHdAqEQK1ZnXoqppj5CpB+/p2GnI0ANQN60qzM2lK0ao1
bGq3KwkZ+lpwFHC4AILkqpCa5r2LmItamCM7vbiBcr8BLq0kMaZ/jnSwRYS1baq1c3vrmKEM5bF/
V0WltvMQKYU5z/hgjmHPd1Pipcf8JfDA8G7ZYu3KbvJgCXaP0bEjxzTrFlqapo59VRpiAFUlfDaY
e1U2GbgM0LWYnfAZnBjfeNVH3oZSl56u56DAkvD9fBO65EHkjPrKN/5CfRrugXcd5u4Ro68GnK0m
L+o5tdpT66o7QO9WEIr60dpEpy5b+c/C6+1dZMYtBGpLgim8vahVmXXdVek4ICnqJbtTBlvDEE8a
hbZRnm5bYt6z5OX8X1PUPYtxpVHvh5JkDdLKWkVePbvac+R0YJGukNZmsys/c2zylkci3eIUBJM8
Zk2MsNy60qp9rUvbekdL0Cm9prAxu3ifuPqMKshfnb7fa1Wp/E8stEDQfAmnLwwBWT6kIOpHVrq+
vTxmtFxYoeJ0JFixNkPv4ySO3xr1cYz/uf372TFrYYAcwcX29VlsjoGAcJz8VHf1Y47eu+rGsTOs
8nvRLR3xfSo49RXmU2vhJioVjaFE2ZWCAjf5JVNROcIz6f8QUZF0zeMHZD5GIIhnQIoWYzxXHDuJ
Ls5GVCBRl5/ktSW59RZCJnCQ+Gd2J6fO6BVuzhfAYj3vkMyCF9OCQC4eQZf7ivHdIkorH/wkkptv
SVOh3oSza+AsSI727Q/UTFjBEu0hzFoSvpsrpuC0kCPQiyPJNQ8Yg1hFO/AjrbItUbTnP39Yfrk0
RrnNIJVo4eUFvD//OVnPyszxERKUlvVhcpUufz+1fUGZdd08YDFC1O0qSV/nMabWzWibd8NmiGbJ
5pwDVuxfGiQLXpyDvGvkXipwnPvVgBcrtIZd/5GMxpIi+HxA65A7dc2KXIDAiGiPyCCaoqd7oJlU
qVpXDaeohzChaNiCBt2C4iEXePTOrMVZmJhDUQVD6xL9LOhl2Yf29lCeFOAMEiSUzVS4ychTFWE5
xdIMtYfJKA2S0mjjaVTeqvzZzJ9ufyRyfdBOsfz9VCYiynE2ZoY6nox2XcgnMb+XAO4erZcUIbgV
eZ06njkq+2iToYe2DcxpQepWurJug/tZRVUIVItz+1jOvnt7fcxgjEF4Io8K5iiT7sKLKQQ8p1Ku
T0QMRAANfexmB9U11rlXOgO3H8h0wN/maPhOmueKXg7JcAqb10zYVZFiB/XD0Da8w8V2jH/XRUN4
EkEXMtmcB9QvCIOMsBPsaF9ByDt9jysHgqFN77TcEUTWdmKmEkqzKhgjIYlEpQZaZKUYfMAHrF18
svIfPFOBUAQLPfROnPZp2nMbMYyoT6Y4LZTZiAgbnWtlvRUmshWShZJ5zsYBlm38obokAVIAkH/i
oXlYtxsswmFAtSEREsDLuOV3cz3MU0AsDghSHprlT4VTCSCqkpzsGO5MkOPxch9Woe3CKnU0cr/3
NQH0WLAKXCRh3fDvug80zYEnh5Al51gw3OfCGpXBVpZZy7FaDCf/MKN0iYH0E2aoUfqWXXlf/kn/
hXEyLixSiSzQWZUu+V+7OrrBBhWOlb9tDmRymyAjq1X1MG3UZ8462d7z+1tS/ioFWja0NXYVxPXj
qhmhewrhTM86yNC/AI/rX4xU455dLpQe003mKR2DBg4rr8tt6JR41wkeoYaubXVTftM4NRS244Bm
RFFI1QiFxUt3DUW57dtErE/DjjB+zBvlOduStQVchTDWa0QTf9ui1zblYEQvI9hKfppPhMegwINc
+BydAo6T7iw+C6d8fUFB+09BDw06kEB2UI4qmeCnC3J8QCDoZQhcz2hsR46FQbVHwqHCPYY8e5Sb
pqUYqHkYfR1+JC1kHtlyRoeMI/8BmSrzUCxWR327ShsiaJ7DV+JttOm+NU/VZ78BNXoDVVfFCz3L
LbzhD4INo/i33FWTemmNRtO3E7TQkNiW2/bB3yqH/o3oafJeymyPAY8WuFlwKqQr6YhEACdeVpGw
NoEtNnSEaBWu0h94S27NDQrtpifxTgQjywBY1yDoGNRt0fG9PBHpUFeVEkc9Ek/hI7Jcfac9NOdh
He2go/1IJpBkN36W2436zqt3sB5iF7aJfy2S3iq2eqCSh4EkvW9FYM/7ca/fIeP90CrolCc/OAGO
6a+Y/wP7lARAL93HiKUKHIdySPZ38DT0FIOdulUxLIe+/krh7SwrnCK71gD+w5FECnC5OlUHh/M0
asSatBK97jmCZoblZFvUjhKwYXJvf9bylgap/DfsVLXoyfHXHgZPcWdMfkwrgsIAfTQfR8ZeHtiT
wIqLrihN39hWXR7kAaz136MIs8sYF9jk7ypGCHBDDQ85twrPuoYliSjcgqXSMOknbTKBbT3rcDqK
tnZECEhrIe+hwio2Ai/22wa1hYXaa2VdyGQLrbvkXkdfLX8JV2RsB6OdK6hmuOW6ev8Lv1xapZIo
U+6VVCAX77CLH8mH05Elhs+ECZePU2OmbNA904HrIOxT9B3YBqbaZIHUnypvcuJ/QPW9JxrBxd3g
AvUHbFz6jdePYn663ybpq7A0QDVnqO1wMkJjX4vKthwHl7OJPBtUIDMatYIKEpJ8ArUS3zIvOBXr
8QlUXrsv+VFIMb3eNsm6kBYb+RXeFuEr7SJwXk8yLqTZXydx4c159j0vo7WayJvbpphXg/RFO4N2
ElFiuAwmZVwBz5kgTBN4AHSysx6TCKGrluC1m9wod7QEg9M87dEviC315IUUD2G7+TJLI/NCcayj
1ETE1A86JCekzbhSVsreCuwEPKadS0BI4ipwslW3EV3MOLu8P4H5ilr+CdR3Hes4NcfZ6E7CpsPa
8V09c5vuIQ64zVbDhtfsZrrRYsXUnfR/pH3Xctw6sO0XsYo5vDJN0ChaweYLS5Jt5pz59XdBPmeL
g8ER9vZ9VpV6ADYaje7Vay3F3OZmag5Bm2vXgBAexFXjNaEY9ZCzXaVuhjYsGnPN8THNFcIJqWJn
amuvPPlk7scjS934J4acOiOxIuIzUOv5iZH0XQcS4XqPZz2wJdE1gNT+dCu/Dfvkm+7lO66MHnuh
aAeTsftLAqOswRMYY2VjAJq7P1h7Qn7t5lBF0xzjiKn4Y+nw9LHYXxBSQIDhaopECxlImmA0wNAO
galdGc1LFnN6l8y0RcKI5f8aoF6fUg7hZnHUZaTZEEUikqkChN7M2/XZanDT8q4H9iZ+mqOy+jgN
pcmopRm1yM7p6jetAzio+atX7nZVVDIf6fncZ1YzIxnLbiA3RYQKMH7kkoOWe+IbX+WC96GomCYJ
TT22mYJjoOXKbT+p5ksxru3D16GTZUUm7FZAdYHEn4aS6Hlodd1SjEEIvnVxyZxU/fa1BaZDbE1Q
W5cpVdOhyEoyPQK4Ld38tt0njzqwMXiUcIjIWbfO1hi1a6AmTvDQw3oq3bTFMXTG+VZLfndybnOW
xXr4fFoC8e55/OgnuTInCcsCI+0BfOeIGcoxhZg2F3jHeoRgzgMqxBoe5hf6f0aiyOkEDlDwEYxu
d1N4xm20Tyc78shAqNccosmuj/UD+Ab52iCstBkYQ6hFGdAvxRuIWmbaQcSmUVPSuIg/Xs2ECqGL
vdD+V1QIrMQZbKMgpETWLF+UzKKu6EMTDQYcNAXgle6676G0oKMmCDRvUF7zxglZ7onnh6WjFkn6
GvQJ6JO+BvhgbD5QOWC0vh6EwwT0a4Xrcy0dboeZBCQqacAgC14imOdA3qBSx6EF+EjuQ7kImiW5
XTPVnycQncb6S6h1h2i2eA8txgk/s0ediDEJuxZaEkUAGSIgfBMbgDF3fJEVDBJbi7NCvkL4wZtY
u9DOwFYSGWtoHWCCEhVQym1KKIwK1tKa+IzhTn4tSMfGbTSHXG+L/zEpdx16fWrnAY/cjnFczkxT
F5ARgTsfPCyk95uEIFcUT5Ep7qU6frSKFGNDeX83RT0HBci4hs6MUtfQXKbVmHZ9GQjWUdBuw/lm
jHiBlORytOdIEu5tGXDwSzG/cQx7MzanDIG0ewYn1X7dJeDAwnAQn/aTZ4tK9Ix6niGTPKSIbvFP
1HSvlV109/FScLhlR0bMBjf057qohM+ca3GEzl760VgBMs6Lb40SN+vs5ZBZz53BlqR/IXPAyp3P
7JKTs8kAY1VcxVjPczxnV5STpgUVyPUGwATMCT6JL6ET8qhqmV6yWSl1KlZLg9p1UeRBbB7m/ps1
vg4pZ9KcbQKXhIm29mXfsgoBR9WrLg3yJfUtPXPNHApjwsBzRkachtQXYUVADLuc3JRKQenSToaD
BGroWe+WL9nhofheqF5+k/wQ91y5KKZFQ5R1GdyYaKhQm4dhK8tMQrjJ6LfQNSLkHesNGIdQwumv
+ZUAxkZaRKUF5kCNdcHJM3ZTlNTWMr8m2iOkRuxIcReFC4pmLAoQBPCsENZUzHdQWUSzlGKbD9WI
Lhiw2K+i7oSQTiLij9L1SPSveH3TD+o6KopA2AM1PjKTDflH6v6Z41EtshDZxJ9xj/5uPrW3KTo2
oxNBTvbqo4Vym0B4UjyWmAGJoYjFmwYkd85Xv4G6k+J+jLK4CIcgSVMA/rQhGh6QYdfgw60n4bWR
tfguysfxMC7SvV6X8X8HMGz3gCYqqfTeyKK07YKofxjy3q6U+6kG94yBzuPaOV9nikxH+txwenZB
CddyLCRpfi1j4a5fzRDs0DqqVwJ3CJlniQraZaoCh47EKijKuyb3tOp90Xb/f4sh/ryNmZU+K4ti
TUHT+ePwux1Oxvz9axOMhOXs41BhuYOyRNOmahuY5e9muC95+TRzlyCbQjSbDQV4pvMlSFoamYWK
/GAUgrW5hXSz1xg8D2ddLgDafVqhViGbkzjJq6QE+ffFie8EyLpWO+2h/N2doB9x4M0DsRaliKSr
BRgbckuqDlTNUWuOk9UGYy56abMvxtnnMjcxMitMAZBoj1EAtLOpJGftjRiv0qwLpjiSvKSqb1J9
uV8Wxdfm5KEIW+UgS92vr92BlaCfWaUCFuDkRZ5pdfnRl1CfY2d+q69yW/0+7oBs5bXtGOn5mTUq
NIWEUq8RzDaY5WdBhqq1aR6j9bdUo0Ia1+7Xa1MZrysiqG1q0JjDbUNDEvpeEqNhLMtAhT7unJ+m
BVjdfnTydrKXIbZVyysklA4blBsgxRondtQBjl2jvghCMxmzll1vutnSOrridfPBkhd36FA2K0/Z
2B+sUDrORrwbiqfOuo6yd1SY91aPxGqBanh7tZjvefo4Rt+F8d2qVq+MCq9ME1tMv2f9ylssI+hv
10p9R8CAih6NwiYAT7gdSd81kSdgz2pgA7SLvAQAHQPUjpSDVs0Itq1inkGSVt1MOwIkVHbTqUQd
jXePkvNLX2FbU9Rq+snq2zBvx6DUoDCvvpQYY/zaOVitiLPVUK6YV/mE1wsykMmpDytYQKEbeU2w
mMAoApGD5xMXO8JcFbDPUDkF7dWFjuu4oNfZrGYaLN1g7orQFL0KdG0eZ2WM1wV5v0DUBAwj4oUy
XTyAZqLQ1QJvboLnk/ZE6IJMw+RHbhuVtSTdwiQMiLoxs0tPQ+eFmMu9YvQf4SP9YXzUd5vvf5Ai
eDu98CIIM/RvLVLXcKJmGeTjZT3QM7uZXMIzR8SYxAb6jY2f+PwBV1b0B2oDbCCAtOp4d59faXWi
dkA8L12QzW8Qb9ut2uhg6pxzgD/SItrnUSVUCJxJvORDA3xihS5tm6Jk3p7E+wiSiRm0YcJdc9TA
SuNlXuiCcl1x1MhbIPWBAjavAcFcKQZ8cLzhnSDMPF+pIEcrxg4UJQizY5lp9mAgWkU/vvZPxoMU
49YAiSBHgCXaZaZimsZMKLOglcGXPO30Fbj86VYL91/bYd01WzuUo8x6WCRaOYKy2HoDOZdd5k8D
lGfMWPS0buAcOpl1EFCQwanTMH52QWsllfrUlEncBWY4iUdB6mY7LxNlL0bgBzSMpv+5Srn0UsXq
dFCaubBXUwZIXxw017CKyFX67kfa5rmrxNr8s0lX8bax9HzXh7pod5MZOlPWo+UmZUL10LcoMCXr
rLqZIfKoPi73jZTPDAO5GxrDqIacOwFSHNGsZQHYoUxE1r4Y38wWkjmN4QEj/F3CRPLX30ki//Dc
8c8M0h3aXh/lJmvwXtHs9hTtwbHb2+Yh9NcltdV0cNoa47q9B3ZYX0h3bawc0msemPDSKc9/A5Xh
CfpcFdo0q0E0Zj7EZ66SsHoETcedWHMhyZwN/kjJNll+num9XAxo8ymz4RZq9VhN/UMpzfdrDNEn
uUpGzg4zDWIeWTcQWyDMSo79xqCYmXlvLcMS5IN5ajEKE5uP6grhWQk8+jymncsYgp1E1w0DAEBl
XkC7sV+hlpNcOVfbX2Vf7+WsSJxR5XICsLI7EzIeqgTQGUZ1qU8WA5MVafLSIl6GOxP1a8GRIrsh
sm628itRuZhhViPc2lqkIoo6p2myZNOA4vJe32k+yRmgip5jQBhaedXP+Xrac586l/uJygtoyj/a
4BDPoh5UMgzWjQ6jRFSzswtvPkEf3Zv8bMLclOSlx+4qkTivamZ2hPluAgYDZ/LFNK2uKvMQDgBq
dJ72DlUJTPHG9ng1OvGN6Bd3lRv2kLnhYTWYKebWLImyG0/tzWztBGkcAvFIiobwVDf0Cd9W4vNU
Z5kBe7NC6lBECR7BLWbGAnl2FfF1MrnsjZfHjny5zz2kSuXiAH50EUI6QZ7Y34nEQvsjqdGxlfbj
fvLb10p1tGd5HxpcVhze2sgv226jVC2jnM7ALehvqgANpJxzh3M/FJUTySYoEIylnAIx166EbvyW
tMWpypSDrsp7AzMqkbner5bybvTd04Qkl+OgvBVSl5QuKLicyqUJiuLbkrxr8W/OpXR5IZx9PLp0
mBVjWikxjp31jXgipIEjVHtd1V38BT5J8N5gKZtPvJcP+7j/4zQ0JjKptFpZJ6kJeuNtmfay9drx
BKx4Jqgw1qS5Pi4GDlmeAYtR/TKHg7FwaoDMusLG+XUqbIFas9XGER/oT18a6AEVzExAfoBVfnnj
NaYlzlnTqcAhicJSaD0+1+SEmh0DZAkQK9rSNcDrZQXs+ijtCMYsczOuSAbHF3UqkvT5LOBljhtv
ap7XLLaL5Z3jjEwLoHUjPBGoD9Fd1Fg34tkUStypINyQ3OkpPBhOcSJcnxhmcoU7HusAyyAqJugS
47kvyQp1vKpUyAcdD+RA66/a6mUseASLLB+0VLAAqmDYQXGGcg85ihodEaoNWhFv06q4lupp12X1
7uudY51iUq1Ahx2jXxcv7lCP1UYemyZQ+uinHFdOWo/eqhTHTEk52AjmipAyk/FmC9xV1JYledc2
YSe1QaUcxfhZ6HyZB/pjvn1JWv4/NmhIXJ4vVlS02DXl9g+kKbyr9+XzBx0XxghWTneb6QUbc1SG
haFpNW5WkjeK5WFA666fTPfrD8TZNZqkTl6WXpxysQkyfbQ16U0bEidOfn5thHlbAYOAuUoVvB0K
3dxqQFHVd0DXBca38lHGQCohx6mf1RN/rIS5IEP54EBA+4dWV41XjOMaqzi+zmUnXKVGErujmiZO
uaQ9pxl56dxnmTbtDWs+gaE27JEAg/0gWvb5nNmi3tlqJ9ucDSTH8eKJ9pnU0zpmqZGORiEgxGm2
DuCZ7lRPJZAjr8WAiYvSm/Y6T9eCcYFgdYDQQYkTDFxQAz3PYUYwIExGVJXIQI0WSsrKXvBGp5WP
IP4h2oAcR7y8QM7Nkc3epExiZZZLlXZLoI6r7rRm9tta0+/DqLR2ldSxJyY8kP7l6Tq3SCVpTTaG
TR3CIhR5n9o4emlT2eF8N54NKk3L50asZ2WcsImiEwOwuyt2aMgRdoAaHJC1Exb2XyTx5wujIiES
Tjxm45bcxaKj+B1mK8o9IQrlJ/GMJxmxpRGwD4aqQF52/tnMQS67zkSJv3cz8BVCOg3sXhHojWbH
tJs76H/yZ4/YrmJiyFFEFeuSLs0sWnXRxPm1GdJT0zV+VKkuntZ+YqZOIfLaqZcRhSzx0xyVrkVr
WKxq3C9BUUuePARRqtqiEXNche0pn1aoCzk31DzVo2YJhEhBI2TUpv47ZHN4RDE8M+Tvm2M2J+CL
zlQsZh270rVK4ZhI4fRX4WqzZZRX1ElUoApSlHgzN6+rWx0VsPAi+Rzc6YQSSw9c6RvnpJGvcBEh
Nyap+JFF2rIIHUwS/o/hAQ8gTz5IR/EEmME1l4SKZ42KHXM4xXGYlcPHwAGm3yCtO16pbnUAocM1
D/LF/GaqjMOFgUl05KjzrNSD0HYiKO2kuPErAbGw4QpSMBf0aYOex64zNVuS6iPaN88G1EzrfXEg
80MfRLUcX2ffLeiOACgoAwdJX9JGXseiAI5HXGeE4LRzVlRUeiDD8/2y5yLRydG5cI2NNSoIJ8CV
VVXVkVqK4qclAIKxKx5Io2m878FXy52PYkaMjUHqg2VVPK6TIHRB2323qt6R6qto5M0rsbwCjPkQ
xFZlGR0tyuHlJc5QHyqXQNfS2rG0yZ3Bm2d/fazIL6W3DsQNFuR6VQWDglQGaioTxD9NvQ2aOrGF
eHTEEW6hgapLfl6M1SmW1Gt7zf/aKtM/tmaJt26jVN+UTbXG5FYpDx2G55Lr9+pkQkYk33ELfCz3
kEERrsskscfk/LkxWZjBID6OBOqMEZN96mvNi+qGt6TAIHdXFfzykbM+5rfbmCR/36wPPJGLoIxt
H6zvKiTAE29+6fdE4lTYqafMD2+4OQHrfIPpg7R7MCwEUoJzi1MbtiGY7NZAvYZe8V7Zw95pxrRe
/29m9JlburFGrU+Ry3xK5oTEf+FdSrwaw89OuU9f886ONWA6F8mxOJvK3NONTerOCcdOXFIzwgXQ
Z6YrpbrgV/Iycax8NEMuTgQIfWSiH4HyIrWR1VLjOZGibS3s9SNRkBj30g7jLFytMnJ+Lwyh3IBj
Rzgd6PJ6D0c1pbhegsbUK6fPNMkxCwHabyPUEMNR+M8QX8TijTnqyAkYfYS0W7EEg5jgoamk12GG
GZA5WzivJsacJSGLUIj2FPbwYkbHytZeW0Vg7gm7teRHIEwEEVkG/WxSaMZUUOK09/UTry/CeITC
LgoqqAhjOAjksOdHIDFaQ8HHI235ZG+9RYRoXrkOc2c6xMdc4sQw1ufbWqMuna7HOGlZwVoilbay
/tSX2pab0dbRNuBEE9bZxgi3ibYPUNrAZZ0vLO+mJWllNFrF4+IBYSODuhjTxgtO97wD5bRR8yyy
zrcCnCqBdmJglq61yGqVav06lEGZ2NADIRV1G2SDGGTDHEPqCS7347Gu1I1F+q0969nYpkaVwWmg
gei138JDhoSyP1q7lIjM3RUvf7Orn2ukn9xaZApWNygEDlDKLkTBiOqo5UAPzNhNnZv5/735D//c
GKROoKHHIWFYbYN+fYnGazO8FadnzqJ420hFr0GNM+RCdRuET72vgncDuioejrl51+VOl9jpPj4a
bsmrNjIPgyWDJkZCuneh+NvOgqmI44Ta3DAfusqvJG2vVgIebryyN+ttqGwsUTfPalgDyFLXNRAg
/QSuHVf9RdI9y7GuhwmEWpNbYYp7MsGpxb1jmadiY5u6gYw01sexQLI0OWoMQShUTJzEUW/b5z/C
qrzxWNbHRGEbTWURDEMy3VZOxanuombKg747xFAd0fJ3K/zv86oAb2+MkE+7SVUqXa5A4NhnQVQc
enWXxFdiy6ncMsqqsIEqAkgiIcoJ/cpzG0vRSVUaF9lHgl6AmSX5pZ9Uu31WPPHK+BlxjjYrU4A+
JvD9FqSFLijCp6qoxaYTsyCrr7rpxwpI4NfHjPlhNgaokwyohpoLUpsFAhStolM3fxNmnqOTzJtO
D1TISlkQG7UAracyc8sMVxy2egyi1/ZQulPlyBMgk3jUyLb+Zsb+10tiFnqArAEyCu6G1wb1jSAi
qFfhgpS8Im+2ETIYxypyMAze20Iw57Ye2tC3uuWVBZm39tYu5X84za25dLBL2MDDZ4AeH6KTciw9
FBF4LWmmI2oKyNsBqAP8iobegK8UGeRiYZrMN3GZufWt8ADmbA+sXfG+8JeXhuP6LE/ZGKShN6W8
ZsMw5mNgVN/lKXXy6k3PLI47Mp9ToCKBOhGmHEGgQX07BfdKMTdVGsQHZXDGA9RocXcuqElibN+6
45GRsB6NOoZHwbWigzqApiISYtTlFAmkOYVW2WkGyuNYui3yxFNq4Cdqxa31eL8KvPEj5jINVQe0
U0VXCyp252FETJukslYtBpXGCHyeLyH+hvv1N5GD/RsaSoC0PoS0CE89KuXn1ooMuCnkmXGQRde5
qtjQ+/mb70bepTLepZgzpOGAXTfESpzDxHwb3pvH7Ahq2X2NEUM39xKX99mYR42gw2UA+3HAaZZx
YQzjxVz1BHlkjTEOjODVnnk7e+Ljsueda5bjb2xdcI1HwJuNoZ4F49jYbdM7eLc6bcwtwJNQS4fJ
rR3qK/WLIXRih9xY3mE4NNtHR9Ar2xpC1b8iWGEkOpAtgMg5HqIKkO9UKm62Q56Wyogo2ZpuZKVO
lhigpzavOunpvwdkXJkI/AY4v6E/Th3qplXWarSEKDCfQOb8G4PnruCFfr0gyxF2hM6WV0hjLU4F
+Q7YUfEARoQ893g8aTqAL5MqaMLQ0QDAaiCg0/2MuMrEjERK2hqi7s98ypY0rsooKL+j33Uk47XG
g/yY2xrifrn7i0bQmTkqKQ6TTMgXWY0CtX3WIt02p5R3kpkrIoR3oMhFlZVO1TRTgXB0mEVkEO53
EeEt0Y9+3AMtpx0VT1p26APxPhcDQ0bmTmUI6cARYZnyELFrmqrRDQFKTvpuatCbaXZAsM5Od4Lo
nt8cemfZxzuOXxIvoE7cmVXqwh6HKcxEc4lAsm/ualSSw712jNDq4g/asZISwrFlYo2gMbuokXRl
b856CTbn9l24xWWjox5TIOeevqNt2B1ah898z0geJVwtwGhrUKUE2vb8EOStglidS3GgVak7lIoz
8DhMGFgaICr/MSHT3AtKkSSqWSZgTf9WP0aLK38I9Hqq3f+Wv6cP6HvdtRgKHTqH5zKMmxtpq4zN
BGc1xrCpeU2hTEGiTha3HNsDqRESqgDC78PxEVYkMSUNcVIhtj5uos2jotOURJqtxgxS4At3ht8E
yT252xC57hMAlNrrCohDHrSLld4BE/tploorpilMeICLSbDswAD5YOwrBxwTJLCkD+MuugUenrNQ
8h/pw2BiCg/STuCChQbZubeUmhArcmbGyF4xbUUOoGh40Wn9HSFNT741tccxyAo0ZDwaOYkKiWc6
g7W0XjXW6sOgDggn4gwqrY5qTyeyo1BU/5vKjIyXBuwha8CZoG4FvTWSSRyKCL2cGoPLiiu8ha7m
JYfRa+30CmzjL7wPyXjkn5mkv2MSCkNTY3x/1jFT2/4a0juhlPZd72T65H+9owxXlQGAwAVhyQBB
0F9Q6MAf3Argr47SQ1VkdpiImJpzK+W/Iyqxd7g/JRSVgfels69maqHMauDSi8bcztdrXeOdOkZk
3lqgc642iYRJNPL+dTkqfu1jkAbyq3+wS9yXFMsW6jCII8CW4T1FhckJzw0FlB/RBwYh2YOvzDc8
gkEQuTfOZdBCfUKySN6K6tkF4D2XayNNZwgC4dF2BMXJroVwmswXHiJn9fwsn9mhS5BQrAGutlAJ
W2Z7kMDe7/YHWbWrxi5fJr8Y7dXLGpefnjDeNTCMCAKcnoLqGY3EEdFKVIUUZO0t2O0IGBbN5n3o
V4fSS/z//iI9N0Zd33VU6dFSg66vTPsDyrz+2E47KVbvvz5WjOTk3A71WJuEwhqUbAHXmgsaZ9QT
yHstFu1GsU1kCgkeOWhNuUgxFZ0TJJkOs9lPqjRfRSlmeU0gOdIDSieQBlZ2zeFfOMxlLD5fInUG
BozFF1YtDAj++pGkJiQ/l3DmVF/c547GaU1dZiZn5ujLW7PGaekmfQiG5i6u7qaFx33GNIC+DaiE
NLw66MfNoAjJDKmeEdlBj0hv7AdIFKS24UjHyc3eiwxsJlxgMUk5Lk7dp1F6VVU0pWUj4WOZyCCh
Kxb+xAMYn8td9gIn1LMP2sYWdZUVZqpaWQ3KuuG4+oQhGjptvrYjHNH8+gEjzcPkjAS+X0D1IetF
dxIboTDMRl//cEEhl7tSn7tdeGc58u34ezn1Owsdo33El61hfMczw+Tvm+yrnscwRcuIgFdEZ3iF
4OT9/3xGvBsdGbjCO96NzYidZybJ3zcmw3Tts1zIVgw29m6aGW5iZodo+O8qEOdbSgevtkjlqa/n
QFePg/ncos7/ddjirYOKWg3WoNZTvgTKcjeBo7zYldHhaxOMRw1ZBKEHA+SHFMbP92rImlFR2nUM
kuelQLyfbpbKGTGSh369aa+6XRpO/YsLabq8sc/N0kmVFM2qFokkWgm386HZRU/WU3xDUBBS6Xy9
xsukCraAa0cfGOgVyECcLzExJ7CEAXiMCnxo68PtPD+UVWiXyV/Uf2CJTMKZSEZgjYrBxoDJQgnv
RNS0iNDp8kR6QWQfh7t2Z/A+HdM9Pq3RwSqspiFRmhG4DpAULLb6W7BJ96kFnYRlJwcyADE3Nqon
vHIa80hvDFMbqody3oh5BTBQ/RZ1s98mGSc48pZGuUc+DHJoCusS1OlJWk9G8StpX772Cp4Jcp9u
ggR04AdVbFNAECb1mxpLVzK6Ta3KY2/jmaHCX7xUZVepMsyoUE2dDlaT2Z369PVaSA5BXVtbv6Of
DVbZ60vYAr0R1lNo9+awXzTLjXt9nyr5VZ1l96Mk8qQGGQ9c4u3QusarGo9AuiY4DBNIv4R4CcD4
UkKGs4R2aqc5oMK7X712pwh8KjXy3S8X+mmSCrnxDFXoSs+A294VN6Wb3YujJ/wiSI742EZH3kXC
XSIVgedEmiptVeZAvZd/q3hQWyiMGPc40ChnTXteU5ftLJ/Lo3JFXaubpO71OZCaa6XDHFrz3M0h
51bhLoqKUvEwQ0NUg3pR50V7jB+vbyTzqH+PzzJSgFng8sWz48U/y6KfgmqnWg2Yp3AGhrehejL+
hk0dSQ3qmgo8kpAAU98pGfsS3ct2DspTfKc6hdeCWxaFCM+0Zbe8768x+vGDFwZZGRxSKTSAcLUY
6M5QcRAc8ci6B/TTkmfC8v/RAfLDW9IB4o+aMJBMJHH7tEbFxHg0y2gq+jnInuPVr16J6k4KrtT5
fnkf3PEZ7TXN5qtSsD4eAGjgwRdx2i9EHPuuL4Y1ysZAEb+JySuA71/HLqY7bgwYVBlwGEGZa+jD
jARRAHlg5iV42UImVdlZu+5WfJEfOAZZQWRrkPpsba/Uq6GCFJuIM0CWEndmdF1DlLI85juLVwfh
7J9BfbYCdHhKvALw2bvx4/LaBYQTOztNGGx57J1yt6Y29xnDWiF0kYEXhEYyvht1HITKUCargauM
PuQpP+ZA5NsGFWpCAcnt5PGsUVErMdsF6RWOAeHUre/wrAADXnZQff3KcnNOMscKkdulUcFrGCBx
DY6/OUjUx1h5CgvRnsafX3sI2R76lgEU0voQ1AI9IpUarI1RYRQkXoGm+xFmV0UMxsLpBRp9SsW5
uJkhZGuKeM8mC0lSRcggY02+1OJg8l54K56iE0hsXTG2l7e/Cllbe2R7N/Y0Cc+xspYGQLLSx9nF
Qze16xgZannTO+21wSNl5G0ldWF3synVoYjX3zBHhwIjmWW12LOBTv26n4r7r78b0zfQnsQEqIm7
gC4DLuKQF4UO8WwtfDLMeyN/KRTOB+OYoK+yzJjLcrQgF6/n38TmSVpvZV5HhmeCCk/RoOnNkgJU
1ievvbIAOdG5s/ry9VaRY3Lh4p9bpVBRaSmLVJ2TesXQwKDdZ4YBpdymFo61MK6eVIWybURW7i5J
U7nRyp23Jyfo0rwK5WhVB5yIvq9X4LPEqcTTWd2REDzs5n10PYKaGnxHV9YPXl7FvGPQKf/HHhWi
2tGQs1qE25MQpTqKK9nVLtnNTm0vB/GK+7xluv3GHhWlTG0RyxU0mDjWa7QTvRJ3jPEAppvCEe8w
ZkWEq9CEXWcnfeIlrWz/+d+1XpCpq4sC/hcNtg3ll5rdjEsQ1w9few/rTgMaAOUkCJthypYKkCDT
KIwsRyd0De/18LVbOP+fWZUgzTEILKNrB4DDeZgyhloPu14g+RwhMZ5fDAz7pS6YZTzZ1V9y6IE4
1si5WthesrFKBatyxq8BScgcpKfVXwkGN/WJvnJJhM0xeM8dQyVud3EMNgaJG22i8axkBcSNkInL
a/wwqdZpMpv3TIfeCFDqqZje9HXCwYD9H4skiCVkHmhsUd9OhL6DNuuoq6Ynotxo+J0T/hCelKPq
k+kM5cfXrsK1R91wemHF3aJn2NQDiHtUO86czBmPIojLp9jOI1BSF7w1khB5ua+fa6TcR2sGVZ4r
3KqElxcCnNf1FZk+qY/inkcW+n+46qctymkmK0tVpUdoIX2u2Fl+JToWSIo+oT1e95UT3vBOOKud
gRnRT5uU3yiVuIZikc/BdJ/K9qADirDuY78wvEmxrWvVL/zW9BqR/wBnBjYU4/EWwEzKhfayXOlg
URwx7ZufRhcYiPZR6JzmOrvGO8Qxdv2NMLgxIPJgC/I4jsQMOsDQorCGCwMotfPDMhTAKUhyTArJ
2nu4K7zG6V9ab/29oGKOxPaae2swI+nGInVr6LnSrIk0IHV/Lwy3t1DlIPSD5h1URxOFINibn/pV
xM1xmU899PH/WSp1fbRKa5QZWapk2ebvEoSVpZ9guBnLjUtvcU184LKxcy4kg31aPy3TbM5aGSaL
GMMyGFUqu3nI3eqjow9Ogz/62lxf5nxWuqMfZoqyJhkyRBkDOqtbeFJvZzvVzl8VjIMmvpbyvZiZ
fmxWSWU/iQmpm6rXoJR+nX905Qi7aX9cj7P3bybUmIdmY44KuYJszW0j52uQy9mpNDTQF8cQXmst
2V7EFUNqO85RIb+fjn+EvhIHFVM6aFWfH5VEyCcztRYidyg6opdDYUc+EPlB4E583muTdUo2xuiU
eKzMYdVjdFuy8tcQ7/vyRjV5+HOWk2xtUDlxvq6FWQkYKNRsF0w/Tukm3g5aSB+K0cIdbwOZSwKm
GMSqCrCO9P5lfRzHaYw6fhy/WutDpD302fPX34jlE+qnCXrXpAX8Je2AFEqPpKDKxLtw1K/zfjmo
tXIQYmnmJTc8g9QWzq0ZNeUCqm79HuCg/Adp7PdXxRPAxPU+x6iKXkFirYntMHX4ysZMj9wslzpx
yGX6STOwo2EwecCEX1nIAUoc8cznK7kR975w/40x6rwtVtqmo4m+2WCFThz2QEAOihtK2eM45jdA
vJ1wZNzaAhzr64/KDNxAmQGEAnwg+j/kI2wSOm0W1kkTsj4YWjs+WI/KnyvDL0U79GfD0aASqHjL
VcMNo8wN3lim7io5N8RmrCps8LXkE9Kb0a699IYAjyG84/5/rpMKMDJYS2NdhzNpNrzmOJ+slxAB
Bu+338MBWDN/sHk4Cmai9bm3GFKl9jbrTMw8od1QhN6fi7hwNMNv31pvcpGsx+gk8+byWAn61iZ1
aOQi1Q2QfyxBpXY3UhnhdCTmjSI1OKIqXiKKDjSJwUXyMc/qPx8T5PrnSx2aHijbHkQumfSjwbhL
2wiOIUy2EN1DcO5vEisLwxo6oHwon9OJlVahFmrlACIIEiFIeAZBgt3vtXtxsNMbSIvdgo32nuNA
jAgLqCkYJlQVA50XAiRz04S92JkTBoq6o3oEPWnqzlfDj+I0e+1xfmof6h0XPMg4I2dG6VR91kpp
VfUpWD6qAKVbXCe7zpV9DDj4fyFyjr7AZolULFASK5OiCWTZ2reptQULEz6ZB0mswW7aD5v/os5B
/JGKfGc2qSgw6dGAgo66BjFm7U+1D1mzmx6c6gft7/TMzldIRQFRr5tmyZQJ0Q7KVNNuvNLd5V1q
oTZUYGSVV2jm+Azd706Kukyq0FwCEUQJU5jeR2P8XISK/7VvMm6P7R5a1JmHEJ3R1Uu/BrM1PktR
c1eqw1Ef5FPark/yEt2WuvlTjLkkmxzvtKhDX4dohExQukCvcf2I4OmL8CR+6ACHzvrt60WyCs9n
q6TuSEG1apS5Sf6B0zCfSt/EUNHP6d3YVQA7LTzaZ0ZEk8EzjQeaYhKFRMpVlGywskEVlqDtLV8t
VxFYO2T22bomKDw2kj0NzQtniWQJF4fh0ybtL5G5DFNTzT0qD4Q8QW/A0qOCicUCOf5SQoqHi0Pl
WaRcZ5gnVShn9OGFffVKGoIY5yswAYSpJsy+pb94J4L1XNtuK+0zkr7ohR7hK2I0fnYFVKwAcf8p
vktOaxMt7uqNs6eMRPzMIOU2WbKotVnAYOepR9I7izylwFQm4bdp7eab5a4/OCbZmwrJAQyngVJB
o+Jor2pxqoek5H5dPiKk3eN9CDJMKGSD2iPf/c2rH0v8tEfF0BZycQNo8YG6gv5va8tOf5e61VPm
dJD5y23zXfJW8E/vMp6/svf20zB1RhZpVKYswkuYIG/DXexkXuUoD4SCFicFp5JXpuYYpFlvzbqZ
wceHV1UjjMdmaV/aOnrgfD2ejf9H2pds140ry34R12LfTNntTlutJcuacMkuG2ADsAebr78BvXdK
2xSv6OtTg5qoSimAiUQiMzJicSS0WvR6NyMvlZx08gYUX+eTrI95u+kA1fE433LRFQzn5fezF3E0
L0rFnEx8P8mw0/qg89lZOzuudltMWWvZ/m+WFodhMjmG7nLc8HUSqZhhSU+yXKIOUL4zfWMI56iO
u0cvnHYbm7pxJJb8t6YwZ9KBtE1WafAaRp0amhg25CA9iIwph83Ue92egwRRIiw+IH2GTHPEODNE
0qv2yQzEA60jiBq0YfdEnquzWUVbp3D1rscg6n8sLlI1Z9SRdhuAjAjnMcl+Tbz3y84OPt/HLSOL
yEIMt9A0Bcvy9CfgArs29y1x+NzGWq0W8BDEExfanR+lIqo6MfN5xFOpA07Oz68VFGvJnRuqNzMQ
AEbAjzTavBfk9ny4+i6MLmJYMtJJrz0YNXfuUQVLCvpPUBi5UW/6ULIwDd9V9OaNfzbWunrYL8wu
IlhKp6JE/VDyPmGtc6i+2qafEiiVajvhAomOhldj+ltxbP0a/NcuZs5/fy+hQZ+qI6ulLg0Hwv/Q
ozbUf7PO9FrZVXdKuCl0+/lC8VL73aCW1QZL1Ak92niOCfPzaNZQQjQPGIidYjNudrl52Hp1r7rr
xSoXgQ1qdFOmQ3L1pQZ6tXHOk4GJc3dL+El+o4+uY/4/nJEBOevfl+bkc0+rHG9Pc5ccU2hxSC0h
zFXtP/eVt7ruZ3YWJ7zSao20E0inJYWi4tOgQ6utCrMsZrjWocGsR15Uh27p86jIwQFxYuwurUIX
s6t/57fva14EAtccEcg1BALLH3E8GtSh2wB1aL3yPWjIPCuFLx6leOrne7B+gYCZTQVEBxCrZR+V
dTbPwDsqtVCGKPk1DnEWgh/He5Upo+5XI4DDquyRDc6G6XVfercsHfyiUJX15VBXFARcOj/RgYD1
9lU1Nri3tmwsPIn2Q9OZIzpjwhkC5gFXyLq4F5sJ4nqwe1/LwpNKj2AsWUfRjZb+FLSv1tVU+xrc
ZC9f93NkXtnftafibsuF/5ew82544TY08XS9UjALZtzI5NvYQ7Q16J9lJiw7YFsVhTdA7ccj825v
GdV5krekx0eTSLnuUMSdCpxc2QdT/LPduWF6UOMynvZIq8IyGuMRDWtwuOElHm047mpCYKEBCAgJ
UFJLjg+Nikm1bWR1spKiQzj2wb0V0E/XgjTzk+9kWytEBrcPa7+wuPjIk2OZjWe68hq1lLhCiKcx
2ZlKjIMSQkF9a4Wrznthb/FtUdnQy3xGFtlGLrq6EQ2ccl+oYfkz3XHAs1o9GGw5SP8X7RSALaUq
rwcOVjAG/X4yE8V0mQVA3UttnYYqNhWQO4Gr5W8+4IWVxflH000Mmo4o756rL91tGsn8oMBAtBYY
j38wDL32+YA7g5CgHNP8qBxXF2aPqjlAKRDYQLfapzfFiR2MiEbe5kW5Glcvrcm/5iK6iUYdKxDc
dC9u7mPezwzyE3puAQEHnwh6yDgH3pHhQbV1Q69GBOCMQOHs4jb5MDypp0XVaBaYepGIHBARwjoY
v5IdRlFBPk9uNr1U5hnLU3Fpb3EqdJU0Ra6D2jMHT8sTki12ZoH3IkDV7pPY2splV7/ixfIWh4Jo
lZYwHVoiCDl4eWi4JWncnPKDHTfbtMdrSdbl4hbhzumbwSk4iG3V3fxM9to+P4/3adBFZiyLKZsx
Zu3Ig+USXRvwNUoA4e9eQyASCdYR9L6ZdlMW3z3wqOiPn5+7LROLY5e2Sjdo3dS9pEz3hVL6yvTY
lK+fG1nrlKDM9r4Q+VdcuH8DkfGC25n0QuuHBKVgdFJ8T2Ibo4zWIzgai2Dribj2rSS3MvhopE7v
cowMKjao3eTIwLvcicVAripna5JmdVmXNhanuktBnquOOmyAx9YOeMz0uPrqPGJZwtciejQdf+zC
v9jMS6tLrwC5mjupqHhZ6OUlO70GctC4pxPYJ6tXyTQyfO+n/9bowk9cLSsyjWpYaoiH1Igp7BzA
E6hrj6jli7sG/K9bwOo3GoxlLAGcD7giQPuAPVkcbjMhmVJDnO6tg8j246nCCD2Ymf5A8HXdFjwF
/KFoOH0oBxfmRJvC7qVe0BBN1xomUEBPc2VEHDKfW2gw+YU+LAwsrJIjb4VyuZhaxWjB/ISqLHhb
QJSY96F275zbA79Tbv9gTGn1MFwYXHw9raQWazv0n0fDAOdfdUM6+3bDLddCsXlhY3HGezI3usex
KPl8ssEyrjmSFDWg+xJF2E1A5lpRDTRnqoW3LgiF7MWDVzd6j0wUrTMJyBzOLpq9sHX6gzn2tSsN
yi1SNNRZoTxOeQ/x6wGYSAW8Wbww/Yof3Owxb5DINufOPHjlE+sj2956+K6QLUu2QfAsY1p/hQO5
GLMGjyJU1dRjcuwxu5kD0YZBr8fNesXax7u0tIhkZZ4nLGsh3zwDyDZ/AV9FCEG65GGMSuSyebuV
7a1dO2+5JGjdJBnx4uupYyoa1lHJ8SMz2folQ7nQidoBYxoGuGGy0bcxiG0Fs7Vleu1zXppeLLVP
azMXyiiR0NltBfqDKlJjSRtZBZvtl7VthQSybmAocYX4FeiWxqA9ZOqa0IGSIfovXqTfwFGmUHLy
bSbRa+cchJiYsUFLC5NRi4hZeB3PtVJeSBhtz/fTk6R3QIKZ+t7xTW5lE/m5ZXGREqlK57nKhGvW
bK47fuzTLbLlVQNAPBi4AdBxWXoKlEdc7hW4eFhKfTu9Fpax4RFrvghByX8tLBxCVF3H9QzXTAYt
9UH4NHn26PVfREdHTmKDX8qARywLkazWvNZCuJKiNBNkseURq/YWKGHyv2ENhXiypGhH6vj2dPs9
39K5N9AySUcEju5Lu4MGlD/E7WHE1OGWz63t3qWpRcJf4wmcejbeUYra6ntQ8to71SLET4xmMx5u
2Vq4t9b3hOZTO75Vp8TBeQYIFYRnSAuO2RNIMQDzYZ2/8eXWLhoIpoN7xsMbCoWx3/fS4J4z02Gu
X3jXn5UuzX2R9dGYjEFXi1s9B+8l4UT4oqvQddCdjbLkG9hlmSxc2l+4Z9GXhTM18Jy5wHCeG6TX
w5EjvQzBUHlK4vxM+oDzyD39ZTy5tC0TmYu8ve9S6vDGkSXRtvBJGqTMH84Uk6xSD1lvQs32m93m
bbR25sFkinEO0C1aUNj93Wyjz5Ohpibu9ucJtFoJarFw4tgLcnDckbC6Fjsw/3z9/EOv1n8vrS42
uqugnzCo3vji9RC3Duw78isFZMTqfSnyXqOabgCGBB2rJzBUiRrwYxS7Ns/T1toXW+56FdcTMdYv
jfXDGu+NLTDJ1u+XP7/4pC4BIYvHkvHFbUDNqTOf/tVb4XIj5TG+MOFNrTfpTtK8qHfpvR64Nro9
KEPGmFqZ3/KJrP4rBDWAxe8+s4hDBTShB2EiV2ojsN9KplMIO76wg4bmUgWQsbZReljfRw8jD8jg
gTpaBHSgdFtOpxk+2j+P3q1VP37ujuvn3vzXwJIbWYi8HMWEBXVQiUivJcQ4A4mY+61DWVOOaymo
xOehvXVTbSzs7aV08fUSNekHLyP1i/uixSDHiSBALsByNAZD6oPWICoC8e3ztW6ZXJy8ilKbQSGo
fqEjDeeSBmI7jMu74UMYvdjOxblqdUuU0wxoGJrhMRRSjHDe22F5BbLTJpIo++yoo1ZNwlzdukG2
lid/frGjY1VjvjujeFsep8BkGPdDMLkvTujkoEd3FGcSb/YDV2+ti+UuzqBFPCcxhrenQ/dGeJ0G
MtfIjn9VeXeQ0LggmLGgZbW4lDEtrDZ24lUvKirSAOEE6lm0QV/5db+TClrFUUEPactLpUt8+JyW
jd6/o3rqB035LOdN3kx4lInnIZIKHHkw3FZPyKZikMBvnPXVvOPC2CK2IJkyBLhLkE4Rusu8Yi8c
cdayKvz8GGyZWeykpVOwDmdK9aLkzX3JyHOnartqLLdE8FbflSgp/rt5i6Q9sZ2eFsRqQIjeoG8h
9lKaTo+7TUYgGQQ/+0qLIAka14JCuqcB4E2KLnmRsZOt6M2EYcUbwBYlK32ANMghk99PWNo7kIm1
8abTbiQQez4pQR2mX0DAGfFgCwmyFpkvrS1hfPmYmqx0FA1XDWqZIH1LjySqVN9qUMx/S0NDxK9e
C7Tiepv+Yq2XAKZRiBcDHG3h3bI42ilv2tQasFjZo5ViqJC7+ar+lKyIZkjvsxNGpbNNrPJKEPvN
6uIMZKpaGdmIdhe4R33dSEHjtOH+8jcsnOU3Cwv3T83Gpk6GlwRYTALP6Hxb/2o0uT9vvvjWqn2/
mVocAAvKWLnTgqhKPc5XNdITByw6GuAg2XGzRbG1cQvfhIq7qY4KWupDQK6bg8Sy548maivKTgcg
ksRble81JO3l6paZAwh5Mctuo/0s1XKBOHt7a5Ir7ejGfLfVHVw/De/uuMwXZqo0tfBA12yiDI7a
MPlqn92dHPhQBx+TLgMwrj96UH2gu3X4PGCuFeB/W+kicSBYapm5BZqGj7z003tZlUYX9tyTcIys
AFLv+831brjpsh2KSci51KgnkUzec/vLiPtdGVhou/7gvyBre+2eUEiC8z7+l2uVfnaRRUCAxGgo
w7GXumHVQccQHX0wrr07CZ9Chnuz9bJf6x1CCAFs5uD4gb7t8hnm6ZyyWkUvD7RM9+l+Oss0PgEN
H7kV9/RYfv18hasHBbMXAKYZtofC/+8LVM3eqUrXhDnxfcyPE/8/S7yZWM6/v395LOZSzdRqQDfN
bvzcuiPpazVsOaTMIj/EsAsbi5dra8yGyG1olco2Arq80Qz9sUhiS0E5Hw7fN/OgLYOLE+CUHKBE
jm9kQhdb88HQ7OLUoXFeYNKqCmgeels8qKuXLTI+6ODgbY4G2+/fiShuSkWCQzcc6a1MvTxIxKRf
/nAad6Vci4Lmu7WF25OWFFVRAdI6BPoboze90a7bK8n9a2y1MFYSMNhy4e5QdvvIy5gDeTxSFUiH
CfT5wLEgUkdsB3IAyycUUBL1SlbQMCWQvH7u+utH7cLy4jPmVdOJbgTppbwkkl/GPgv5V/vGOkq3
QeFzq0+/tdLFN0Stda70VMWElQrsg1n4aYbZtXRLCWr9KrpY1+LrcVEYuVakkpy6OjhAIwNMNl/3
IcQJdr3qz1tfcPU4eKi22+gpQC1ucf4QmEdhp5jqNM/WcxXzBxpPN3KKWvdB43K7Ba9YDVmepKW2
oOr2oWsIsSTbtRj4fQRAFYDmq+PPzx1j9Tu9G1immrbeCb0v5+6lqr7p3pMjXrny63MT6xf4hY3F
nnHTE+aUq90L+eU92EczIpF9aMEqSPw8UB/I7fAFl7fq22y7arMaSy5sL/y+r/WaY8hCnu78dXpF
PbcM0ARyH4r7bpc4/l91nsDD9O8nW1JpGRqbeU3QTwDxTh/U1/1LbLSBarwNjBAUA+67MwaONx8N
WytdnARoJTkqNQBQa57Ta0lNqUR8XwOTDNeUZcbPP+qW38ifXyQLQoyoZguMqHTGUznh1q5EMHS2
/7mV9fzrYjMXjwKgOqBdlMNMMYIHJ1XPkKwPJ1V7Mvr+ymwB9eMpeVBscexYfa97M7RJalDBljQu
mfpj469ZP/zvn3bxgCicTojUA2g2f+q+oKkIDif1ZoqlDGgV8PPW4V/bY0lIL3lPPLSgF+YoRgAU
pZCtL/chmQFqf222irUy5VmmE5cmFu8UJqxSNUrc7rkJqbnG6OMybZ8ytfZtt8Ock3ntzTqE4Mb0
y8ZerrkraE1AdgTlrY9UqtjKfOwZOoly9Ke8B0ThPAb1Fd4se++wlWmu7+S7sYUbVaMxsNRGB64j
r2n6k7iHaX7aWNCac6CFA2wHNAMhBid/fnEiTDorneWwEQtSA/5P8QO0KZhPkZrT6YATuHXDrl59
lwYXBz7pswKvWbBISkRq9o1D4leALUrZjWe+29rBTWuLA+/qGDvlfBhfqPk2i06OLOBeKCItsr/y
4O/sgRMNw9KY07bsxXa6tVXPWo82gr5L0B2ZTywgO/FL0mVDGmLrWpcO8OEcXFhb7CVDJdxAkVH2
7EXY/KPVuKOcKHtNfMyhxcUjHkU+P28tctUtNRukVCb++SDiYVt1XSSGDjS1g8k+6CWAkMIiWxrz
q7mf8W5mSbxhZPMAhiEAZ0Rcv74NpH1XXmU5IvHHRxKCBv9vjgKY51A8ktKZy4EKI8kaR+1BgKXd
1E9OzDGULVmEgRKQREl/MPyzevYQx3QbHJbooS4yjCqnlutWaCNK0V3zCDrc4wiAVQv3bP/5A8TO
avC6sCd/fnnWSZGquYQ7uS/5vRmVj+YX9yZBLRpPsK9bN7v0vQ++aWAuRTcgpurYi2drTY22Zgy0
3YwMzYNe1nSPkvUWSGHdSwz8n1D7cvDoWtw2icNc3oLC76WfAtkR0sLhZ4m3iVoE3asa6vvNYYL1
XXy3uLh82twptaRF20LZ59eYsbspXL/9pj+TAFxP/Sb13Oppu1jgYh/JXAjREln9Hh5EdpPMt820
xdqzYcOUXZMLx8gb7GGj0faFXml9oAfZt/JY1z6oEAHCtsmOnljofdtKxlaj1/vKlnWUjGdln2ro
kND6i6Lfp8a9V1K/r7fq+qvZwoWdhdvPSukZdgOSpQLV9nYHxoy3QamtavuWmUXoH2bOQZOIbl0G
Ifn6/5tR95uNpQ3/MxdBv0kbR2s7Tc59MQwpsqN3PcQq0jnztH2BrnX/JUD/P+drSfBI+lwltjMO
oB+Q8MV5n/wjbvMX6DYFc6DsyisJS+t+SiEUiBhu8+Cux8h3+4scCJAhTTROUr0Mrn3VWPOdpmKE
J09+WRysuC7fk1b9ZhCyn3h+zThQiKLY16X+/DeXw8U+LOKMZvW9k05wVnNnHxOMlYc68JW35RUm
/Hx+x/ubLX/aOpSLOOOgqzBbDSzy5ECts1PsdeduY1XrQfp9dxfBRUuAoskprnKIXc/xlGJCGV84
pAnEAbQjCGZ/JuV/G9GWill9QjRV2IhoqQX66a4KLPLsVl8/X9rqyiQMFtxdUj9N7u5FSAMDu9KU
A1ArWbtH/fPQa9Xhcwva6ge6MLFwTWuyjNzhuAiqH9MvCf3mN0k476BWlV4hbMZ4MDv+VtDcMrrw
wzxDK5QVOA+j9ZOxV608WUbtb6xsNcRcrGzhejabbd62uA+Go/Gjg+hLt1dyvAlUwDP/oKC+ZW7h
hXoHsqiRIEDLC9wGpinfdccRbScWe9s6R6sRBSmeRBxK4OEiTnPVQvWNoGudojFPojmur4cdajth
6UHVWPLv/NWL+MLiImLD4Q0DFTF8szoL2wTjP6AMt18//2jrjvG+rIXDK3pnJiZgUi8DLtFsnINC
eWLi6W+MOFJRDPACCFT9fqo6LWv4YMD7LOL8GHTv3knK76gARp+b0aSDfUgeoQP6HzvSYy5ObzU2
cHQuo36gg60E2mhP+bHb29RPgYQJGh/FoRDCKSdJ9qvfb1hf98d36wsP6SGXzjBMiUdjHyQQq30D
mGPaGNx7evgHnev1WPVub+EfXevkGGzBp2tCqvucRnIwvjtljs/6gH1pjlXgDf6WV769RT9sMih+
oDyM5NleNpYaPWca70G+2/cKO3YaDkOX1e1JKCI7D7k7hIlDhp3tMqg/gex4N5tpfZrzcTqqXl1e
lW6hR5Q02hPpKd/rSt1f14OU2/TmLE5mkuyMUisPIBUevhidpeyHWp/vstxSwtFRzNu+MCH5RTIz
AsV5e+jAdeTbSqZGpVpQ2K3UwISznebUccMRqqY3eULN2G1G98oeXXpQx9J5zOZmTzj41yzcX2IW
g2+ovRezyuyv3CmbbhKSzIcEjPN+XtAsdmvUMbWON5HSuT9sNuZ44LVF+qh0COOO19+JOlP3KvfA
i5Cr+sGbqyb29BGsDC7HpHc2teHfeNz7p1j24PKOjS0UgZo36ITkzBzM0LoTkWweZT/FltDWqsNZ
wEJD9hbkmUtsUlObtGgcfPlq0PyuM3xHbJzg1WT4wsLiBqlVQanDkKQCaX14Z3bZypHW6zsXdhZX
h9vVBh0M5BI1eKOOFcbyu/10Q58kVdx2aXP9yn835y4eShS049BY6eQwD7g5p4jHGvAtzPcCJwG5
YeMnJ3o0vg1bKrAb27lURpvcUusSiu0sDnI7JWCI7tXTFp3qhl+4i7A7tpCuGUqO4d9uOAyld5WY
m5Tfq/fUxRYugmvZJGgzNgDytlH5ilYiKECu3ySeKQo7kj6pOP/diCoKO46jScECJIWL29FxRm9S
JeKqCnugk3hY76BdkwMONUu+ZFCPeP/81Zl+N7lIDz0bSBqzxi2iHtN9MhzYY7Mfgxl48QCIsuy0
WZhY/3rvBhepYckADzUo1tii1IncBs1SCOZc2eA3B0tH4B22SjzrxZeLXV2ccghDQH1FxcXVhe7O
AMkYOC/l6KPsK9otqLc2x9tkgvHxznpf4+K8t92UNj1p25fOHhAelay4QZm+OU5IGEAykI3H0vC8
KwCL6qfMKZpYNdPx0JlquzmGuZpH2qYcYXIgDbA8k2NBXWoVkG9Ag+NQ3yFJgMSwfIe7saTD3kr8
V/FtUCH9197icPLM63K3h5gfpu7KZwxG589J2+RHrSBZoFST7cvRlsMkAKHiMomo3fLaZFV/bbRO
FVVGbse2rUAMuVazpzIpyAaQZN0dLv7CxdGGPJRXaZArwewhS4OcvKkcFidHnuz0G7S24k2aOxlw
P/jDhUl5Ji4SRWZZtLBdqAxlzSGbsntmK9GcuGVQt/NhcOgddM9Pc5nvy3rjhls9bReWFxGl5zkT
tNdwvMvpYIj5TFi++5sQcmFjEUIaUvJeFNjQ+YcWmxG9gZauD7i5DtoSsjlisX6Z2i4K0iirgDJk
cbjsLq05N9CasVAMIHuJgDV9OcVv7r1wi1NnjSQF5eF/rS3LAHlag/zcwNSSHIyVUnBa72M67771
weIHoYLigQXzDjOIUbVD1CzBQeGADILE6feNbV7/lO9/yeJVM7HEYwbNxpekCBMaNAdjL07zPerw
LKy/yDvpDzpFq+ED+kcg2gCnr7aU7wb3nc3rZpKdIlC/P/V4gioYBsEyg/bmD4g9tuwtfMnIrIJy
h0AE9wW9GvA4Pc97N2xDDglIuNPfcWygcuhKWAEg8BCv//1s1pUJOrWxlB/YbHxy0kB1jeHxEs8o
0ImHfFsHYvVDXlhcRIOOGj2IL5DXQjQru0JHJUrvvHsXPX4QiQCGEtroh/1l0+/C7CIUkJGxUUno
20LRxQGGAbSC7NAfVAzPbk/Jo9O2FvUuDC6+5ZxOjtpQy3g1Ktb8UGarYJFpphQUWGUOGXEdE697
26HdmeJNdacxVoS8KJTntHXrSO3bPpyyxkPe70E201cVhncAVcZS8ZWOaY/UGprvGSFAbFaVACtb
wtrpkaudcp2OFarAbj/egK59eMxMnbw6IMjPfT3NqspPJwVsGWDQmjGXUzt57puWYHU8NAlwr7iX
LSDPLRNA8BZWvs5cB8mLbSXcCqy5mMcQhG0iNIRQwkJheuEz3sxuSJAS3OjMtr5g6NXbdYXjaX5e
2T1IaqBc9WqNrPvW1TM9z4UFeBiqF3HNGqOO+Nh5+wnvUOqPRCuMXUuYZgWianEMiDYANpoyPBbq
0Xs2u9I5NgqKvX7m1Pnot/hXBFU0dkp1moHAEQMkD5y03ffCwgygX4Ixe+eRwhp8XaHtvtPb6RvN
kxJbZNFvDSjavhpzWUK7rc3dG+7VTubbCcuf8tFrGh/v7+yccgisEdDu9r4uSPuqaQ1xQbFmiYC1
mTH4JksJym/MxNnpOor71OwFb/DO1kc8ORTXDUbq4oovdcAQ1MSifjOINg+BQdEZcPjCrQNv7jzm
Y/4MIL7e6PHugzRU0GZA0SmNnp2Nenz09ML2s3bCrldK/dhWxbDTaga6WuY8VB7J42bQVezuTG7m
hnrfHLAm9sFcVnMfgFPQiCpB5/x2npNyn4I7/MoYdP0H9mJqdgLKGvnB1cQ5nUAA1lA1HClLwipP
E7/U264550nR0j1RRK7GkMYo6p9zkU/9Xm89AN7TKRM3jj6JqGQ1v8uyEXMamAcBEr6EQw9zFSau
mvjqoDAB7V5uR2OXeMdpaq2HqVCz5ypXhm9qwZ1Q18z0MRuBi40skjd3dpvQ7xheyL6NXWWd+Wx2
VtDpNhQ5esP5WYEuONbzYopG0pBYZax/VHVJM98A5Y2zNQl/AqfQPtHS5NTPrQ70fKNaDybAAM3O
BtXwo2j7JvMLRVR3Qzmle1FM6S6DNvShRgUN889WbtwogzN/K+1JOxo2uF5tUKZhfyfHzcMGxC2x
3WmJEuQW43dNy4pbr8onFE3mWTl0tZN+GYvGjvu6yE/g/6mfLAhqR4PiNEgbeKLvCk3RyqivSAmw
h2JyFjp6SsCfV5T5jTdAwTlPuX01WjbfD4qeBYNXTIHeOmWIKbHk1rYFv1bhdzvDaiAnwHRMetqi
GMF4b3WPSiqKUwH3Lv3cszP8MrvbmZaS7dNmAqiL5ZUXlIxWBzDfNC3KDs18o1TViB85utjZSmLc
V06Le14VXpgadLoFt1cfJbVKv3eVrfxCjO/2TKuHvUIouTJwj54EUkBomaQCf18xM79yuHnda3Vp
Im6odcwBh3+uoeKS7r3RaM960WFMlZWAu7gKuJ8Trznp0B6/GXmaILo1Ynwg2pQhjmF7G0CH8Z+E
atpOO3Wsi7vcKPubYraLoMgscR4rDdzDY0WUvUG5EjmZK76SCUGvQJnsFiSwbXLIhOLiHNl58Wtu
R+Uuc0gTF+XspHFqdOwK5ILugeXcja3SSlmUVpD+81XqKlf1WAnuK1SgJZsONLkmJe3BXoDGMJ7P
lqY/Up72eFWagx07RNO/ALtuBGSc88gYnSwwWDdEma6xA7Ozamc41vzUmEpX4uSI5q7wKvOWq+hk
BO1cJYGhJJj7GBqb+41SDgh6RhrVrjYEdiswl8Hs8QeOXWMdy8FAEc57dZI0f5jKUan8sbDNYMy5
HlkZb++pJ0BTPlDF10uFHVTVAcForg0newYpvD8PoKTtFAWFXLtnT5mejNGQonjdqSw55JgQDFJX
qBHppj6uUg9oywQhv6lptktp9cPt5ynI9CmkgwghRhcOzZj7ma4XUaU1qCXMoo3mqrb8IucQMbPd
MiKFCvZfz+NAode8m/c9EAp4q7iZcTvlSnVoaWKcq8Z9HkbXuJ8bXrAdbbRmerUzzfAgdEQnM051
LSli9M5Sb58AivrLTKb5AbvYx5ZIW7/glvo0CWuCJin06qKqIO6t7rZu6veqqkPgvrUS+ux02ZDH
wkrQBxNA04UtL82TkszDfWMp5jUfEdZGkorASIs60r3e3mlgag460v5Q0zo7C7f0HsfS6H1DQI0u
SXn56ILHdqeBXyp0cZVelUYJcjW8jIHTMcabCpdhLEwHaO7CayJrrOc7rqS9ryXEjlKzN4PJGRRf
ionHKmbVfCvBtRoUGphelD517zCToB5VEBycOrDjRQY6bNEIMYwfpaWovmHndaRpuG5Gp/MCnWO4
E5rIWWCr3DiZXjZHuNRb3wQUJ9CMUXtpBBniobV47IyaFyS1qe4GcNT6guA/USo6xHPOwUc9cSh6
Ybd2aLdnPhsZOrGt553cDMG3cnvhu3qSh1o/509tq6ET4gz9bTm4bqTU1A5MZZj8QSHFucCe3mhV
hmpFb2GQPs+rmLUalJlZO/oD2l8RtTIlSsTwXFo2COLbQvvHVFixbxILQ+7jlIR9LVgklM7c83Yw
dklDR0RXu/xKeGr6OaDRp9YkaGmBdwKSPaX+VZ2nxFdUV/cTp/5ls9Y7O1mqhR2nw52BEYkvLvqK
V9Ncmj5JxvFxSFx6JoPguFYc5y4F/fdt3dtl7KDEGoMB/U53RR64yZz7fBgeiiTXb1pRPTEpCQrw
fPaQl+5wsBLcIUNTKA/FpH5pEd8etYmATtxx6U4vHebtrWl2frX2yE+uSayHrMNkiJ8pGn6fZXdP
YLJIo3mYumtOLSeC9GkZsaLC91GbJJxcRd0jqvF9T5T07CVTFbG8bXdN6YoIhOkU31t9Jk73ZVQo
i1CTcOCTjnLHaPucNsYUTTpTbkEpUZxwbdPIrkf1pckwMFiQudrnFenPqKfZgQIq6JAxzvfTCG03
pXbQCnKE2vlOUkACAklJ6HADka8s+iyCQhQ9pC4kgqn7aqrZP01buXEinOSYFEnmG27aXfXtwF5J
iTxLsb1/XDv7B+OtVVBOtIjcxHlICo2fFIcY4AsnxS1uB+TFtmDXVjpDvJAO2XHE/R612TBH1Evs
b2qZYwzSKezQQC8hGrr6uZ5UA50IdwxzzkRcqU0VJGUDVp+0Gr6Xqo2800r31BvvTe62PujMkGO2
yU3hFYfS7HHJjZBHKqO0ppHQzbCdrAe9s6KZQjJRKDtS6NzH1MijnZFQyYwvBuOhOUx7k6RXGJs/
qUl5M9to5opKyBjlHQ1DSXHPiKNIzWvghO8S23q2kCT7FufXRPk15tYhhfg1AI87tQShU1VawZgg
erdTbYVaNp7galGdG5HBswY5cXovlGH03Xz+CSq4QPLp+mmj7dtS36dDHTsaxmota8+qMh6bcq94
fReAx2bvWM1hoi0L6cR2tsN/IXxoIZLof6p0iJiezQEi2d4zKAjAre5urtU2wD0WlQ4JRmU6uTX5
H46ua7lWXQl+EVWIKF6JKwdnnxfK3rYRIKIEQvr62+u+7VPlY68gNDPdPd2Fa7F/Fp+/PavOidee
NQmf2Kie+04uaGSXy6zbz2Zgzz1/KOmnJan9DQ9QN2XlIlI2D3tk4cR+G9yHlbaIFlCwpuklVtRB
MhgPl43FPnvHK+al+e1nDdCpzx+v1lktFtPJ3YkRno5R9c/R3b9R1f+Ztv71ZySJRyvCHlq/8CTc
bkvrJZxW4KUG/RMv18Kd8L5q7b8QOX5ZoXeBBchBK77v9XKyEBYbe3LDiqQo721Txtwx0F+O7aET
X1Xg7J1lLsYB+WAlS5mY74D+sjksizCUmZgAxzZ+ttJqJy19KFf0s5xlncIGSrekphwBDoq8QrsH
90iwX+HBld6HYvWNi9YtVNMUbu3kfhseuIVPw19aligB49O6YYkbqgK1N+2Y+rMqNSSeYx1nqi+j
770O3fZmlRgFtxLlul1WCEyWZy8MdnRRh2i2EYE1WulSelBPIDLWgOaLtT/cxwXthScOkc2yYakO
62DvbbEOMA22D8uC5QhLpRb+9wajSRhUuFA0/bb9cT9j73Gz2RG30JH6QZ0q0XU/WnXm7npluees
Ijc5aDy6NZYpHvWhYxOc15ftzLeuoKBbEianPwnFZK4WnfnoDKyWIQHpp238UydbXQjTpo6AeWjY
uclilXffhf+9NzYqFqudTLCFQUOI0XgBQWXsYlr5P92TN+xrP5q9dcmiLgKcZ9ZPMZBnp/WP1hIe
Fo59ABZkmCL8jGPuSprJ0vESTh+AoXeBZ7JqmBMeRbEKBgxr4ZZVZtmRDjZTjJtjQNCBh7LMgpKe
HI2xHlYdB1bZuy4Kcx6SJrNXhMrqCAUStXqbZ4yxoio2sSW1jedHIyNMoKXo5ipZWw8Hr3n1Bufi
SSf1rPWJdyTRG/vwJvJUjv054N21GXH5iHrZR2h9xcT3izMc7QpbFnwoqshOLWs0SRlYiejVu6zs
eB5ZppYu4fWYbL46zBhIWtWnPdmw2zVjRYl4saayjd2w/VqD6rRY9T/WNeiDpiBRhL90oXezh/nq
NvBx9oKdkPTmRmLKIWzv4HhcgzjuophgUU1ScXAsta86VWEK6WDbEdVH3WzXehuOvAZhUqInDL3Y
l0MRbabojLMzqKK2cf/jo5vOm4k9vD4XTZit6xNx1SkM5G5tYPTMo5s1YaVR8LM3BM9L6J9WUacd
sf7EYvammZKuwSIiduifyQhEZvD9AunTf8TI9zXQOQwIM3+EjTDxy08MaofRtlItvLvfkTPFlyCY
s1set0iAfeXSOWI1fA+Y4mWS9Bm9t45JFGAjiT8BbDi1lnVoFmfHSxIkEMplONEFo+YabRovxjvT
CkK6usmH2db33vDXwdOfA7Xescf7Y1UAJCP4UuN40rUsyOjGfkAxuzgfpT/HPolSH4EyfsC6uPZs
gErTcdlw6srxFHKOOz66IyXplT8+Rkr/06HEjKgVboohwq0ffXOnObioBDKcvjwqMIGwUxv4dTr3
EM6T5mmj/X9i6FMp7MyhTUYDscPJSURkvW3oCkRpksa1z5BBycqzU3ekOpthEpFUuAL3SE9+BMG4
bMyxsKnifhFr0jqhKVpr/q+fItyS7jwddNm7sUVV+WnsqrrXol8L2zbqvBIMzw64lAvSJ8Mrg24c
Xm52lw617eB3jh1sYXtCAMq4ZX02lEG9inZ572llJcb13qJy4jmJrD/j9UOyPJ71HttVnje9877Z
L7X1FpKuT5YKj5ox+iecJxiXNntWepAV0y98mWkfyrPjTk86gqBfIhi0Wq5aYu+tWbFCQcNnLpo+
hk1T6nH25DjmUA8PtMQPUSjXXWXPaR1Yn4tN4C87O3ufo3w4yy1osZnn+jLXZJlyT6kdc1D6HIih
aueivarJxtYHGt9UeY866lbIliXM8/NxRliSce3f2vZOZJi+GiV2TMHHb5D3YQDYMK/WW1mSCzCy
DBko+xX3vahQJurhZvvzM63rW9/Tj254PCAY4x1y2jpzIOP2JDyZraZJp2rLoUm+LjL44a0/xrRE
S10jfXaq3m3k/NazjxZMZ9QEWSTmI9n652EoP90Bs0DIu48ei0C8xEM2IOwlwmNrlqMaun3T4lF2
eTaDscHFWkCHD52R3xRy2ApVNfnmeefR2QDqqfIecghc1yaJSsS3GIVCgMvFDwsXLeo4q71Vfawj
0EbLHAax3iB7P1tevZ+D6B8R1QHnBOFAY51vLj1KtRzZY8O637aUzx9UO6cVEzKpxkOwuvG6bFlE
5vsm5ckV5aXvx9cpCL6Ap33DB+IZff81UHOd9uX0BYu7bHEx1hLtPZsteg/Z+myb+t0JWebyDsIb
9zaQqUDH+MGN9UNEd5JbcxWBcyNNe6pnO0ZkzBnX3leHvXJr9XMa0kwaGNXN5YCkAe/ZFlBpBqIr
yEqfamIyavs77VangbRfi9J73Tu7XjX/uYGbhHy4qsa5STTjybDyHLvyecnYVfFwwtXZAOJr7qvW
OGNd7lfzS930uB/my0LLYpi7X9xIu45uXx4PC3usweGFsNXwv8PFTklUomsKE1CMGXiFowxnEzua
7sOoOkcrPQdbmckW7YW0c5v6GbH9eCKAFEqV2T4CXbjCPNbmkmPgx0p90fNlb9YmC6qAxNWCoFq3
OzMHgxLGzsA1BZ2aXdPC3Ndxd2yQ6bRMRe05O825B+BhQQ4F+vR+gRAE+qcEow6QNic4VvNwEXr8
ULI8Rr2ogD1Xn9YU3RiVEE4hvdUS9AqNL0KFg6VB84BICZtfItlcgxJ/0wF/7lb+v76j9zliTaK7
scWXUk2pG82fAE5//dKyAFE3UcKific2huDJaLOq3AvheizldpCeOQNnljtXex8duGCsGc5IV0PQ
TTJFdhS7Wv8s+MIAhM8rhsn5vW47kWGn4srAS+YNj/bA525gwF860f0wKZBh7jrPFKNpEXDnNkYQ
M4xAMzf32/e2iw0DA6AMAAqQgoJ3CcBoocFtJsTECH5BFraz4HTO7beYRZ+ICYmSrmm/ohZjMhsJ
nGIcKS5tELG/bqz1tQ8FdgMqcwOueJp65wswNLCvLbHpsMWybL9px5wDof2/2kVEbRuixPbLK2HV
dYWMylp7GbtT1ByGdhyew7Uu3IBnGscinAIeQ6pif6yNyBGknoUtJVlbLfKJ8kAl4WZgyeYqkviN
sZIuNPQ8CQR8S/iXFjOJ6hQ7hr9TBKdpAIDw9IDDRekDfSofILqpKf6QR4HrD4BTVgka3gjY5Ho2
hOpClQLZ0uN/BCB3sdnmsw/DIhxmK1YGVcIoLjMI2L6QV7SbLfXBOwGnesGDvBmqr6pZni22EaA0
wwWCuVMt13xG09x2EjxQo26mdY80ordqmS6jTd+EhZuMM313qmVHh/m7IkOOoN27M2Aj1HBUVAZy
2acCCYrDv1oD+sQQ1e9IxXcIlNt3UPnhznhuF+86aVOEjnzV4RDC+0moHDm+Z9AVJ3dD+Jp0OVAc
OPlLgS5vLDY6/hgn3LOHyYSkOa29HSxnE8t5EA4mjsrorVNQ1zmO9yVD/1/gj8kYrN+RM20x6Cls
9PQjoDRl/wJKuM1Nf48Q0s0AYWRuNEJIPtJf4TUaMRtRd22t9T54SBKsIzyo2FBXGDHQua2RfwVc
82sbJ/e02JX9VrSRxPwlu6tn8I869HkC5+0Hqq6OpmQtnurg7gXj3TwaCl+tSAqsoqKDfD2npIaQ
6D+qsSAGtniW6lLiWDfVH926LFiRiT7Pqcvqa8Pgw2/BoE4DZgW81bg4AnzK7bZNtOyPvt0kIYH3
oNvGJQ2zmQDI75wrEU6mWf3cAVLtNpqqhtqJE44fFnR9sQ3PzdVzPi2HJgT7f4hoB7YAS0ZZpX0V
pJPff0Rt8LdB/9IsYCT77jIRktLZT0LJkXCqs4WqwuUkXZenYcBQ01aX0NOp9qMEQ2eyIVynd2Ws
3D/Uucz2fCjeBhrbwsuQqprpqDpwM34aah3F+DRChalGL3U1tq/Wbq8U3ucWXWXnFGodExeonppk
0bGh0IDbZubE0Vw/WeWyBw+fMpinN0jsiAI/w6SRu5qlSmGNsgQO2UtdDKG9a4HTEKavfA1fJ7K8
SKFALi78x5Uojm3o4TOM2g80p0+jpGUCxdAnfpZnk6pI3NjbNaykSVS1hVg2714weTop8r+QUiK0
t2NzC+OaGjJcu/3Pd8xPWwETFNWSVT7FIXR1jlN2nBtxHlsHdaahR2DC3yZcjrY7tWBU/S22I5OJ
dp1jvkE/yqr7ioLNhvquq/4OuvY/XXeY7DDeruEPq8pLudm7HsN5W/tnd/GONWmBt8r+bRDhGuOe
xthions7d7fJc15qsrw7Ej73a60NiKgtcTc3XRikWDaSjhdbpESElwkM77bBnSYAkEYjcIxuPmwR
qtd4MJidedsWy+DkZc94HFJ+N5FbjLTJV2blVRhkTWcniK8/RC3mztbCeI5cF6/9/0nQHFPTIPHS
eVZ1bjxs9R7dZ5WQZshb/TOY9Y0vTwCW42Us0wbnZQE3wWBhLchYyK5/RrpRavowcVQFFPRe+3aM
RiU38Bq1pjUb5ZDQ5eiIr1F+W3aTzlBOxGBBc9+wmEkvoy1JvRlaYYVMTbdP5nG9cF9DADUdA86A
1N+QlBevfXfANsAP4n5jW+qzM8wH5QwH7tjpWmODG35lbuAAr5wOlfZ+mfoPjOs5AGruAMqOlumv
6+AtZsACyTkDKZb0WwjFMYI8Zu8EcHgU4YuyOUL35hRO9onQzdmrzN7FGAbmpDACS9aKArFw0bj/
q9rPsWE7X4RHh/EdmeBXNFUZD03uwgSksl8kt3aewSANKrAZv8rur9vmJOLAsaQ5WUwXU/leg/Wp
w/DQD2veKj954PV9FeaNN+WlHcA6nOBh5iarodevInnW05CzYQNBCfpygDMOxFqlmtIOQzekYblX
ju+OGAE6IpRNwd+SLWdiNUVr3vrxmQPUgBQVDRzJZbjiNNBEY84l6reveEpb/qR69xNdrk7XrT7P
0xi31I89D8lHlUpI0Ow2wMfbjGUL51eAbCgXrGGEU8rq1zK0DtCa77nz1ZDyCfqnC7TdB+phflP6
1KvgWWsLeTtt0msfj0O5q4DQgnV4QZ4rOIgqEfTe0WeMdlmNScThsMkVIke81aF0xQmg5tsDBC/L
CDPrjxeCqahtCBNeew89fXULMfe0zH6awxFVSqWrgX0Qx/HFKZOcnqkOcRbUvm5Q2VyZGAHft1Hv
1dpeFjllLITMgsrCn8siArI2oUfjEWDcoMtkTS6d8BBJYR7n0ZpRlLzPvgbd1EBisNCnYVp20yx2
pun2o+9mwLejxAZbr3kLF+ngsq03Jvur6c62W8FGAmjegsy17R6tfQoPohwSvEzY+Iz1N4uiW0XJ
aaHdeZRgLMekDtExb8jUbVXcWSQ3IxCLyNprbbJo5QURn9Cd3DwoJOAMGrfbqWTNaaW/6PwPopfP
NmB9ueoiGKaieYwGtIf7v5hxCZF04E3S2/SFNrC5aKZUsy7fmhZ7eltsNJDFTSQ+mqYHT7HgTYXa
zZb2J+oASFT52t4lfniC20iDXtdftoNpohwKUzgNwUMaF0PpvZC+vgczXm05xHDQSYjlx8zp87lV
+2WCPsxukUV3sVizMxpNWtPs2pUUeImZ6dqkg7dPxfaTE/xMpZ+yBT3WJIpSguv2UQKXC1d/wqqu
mkaJW0Jj6mM20bjR1x0HjzAQ+zUod5L+cNvEFqy92ZrV/i2wAaQuv4SXB1t/2Dw81mhg7eeevFrm
n7YbfMQfIphPajmHI2D/5WV0ztP0zBTwQRtUKFrabbp5okuIvava79mGs4SLmcLCcyaT3nx7GIug
AYTWAtRgohasbgPjFpDKyMfuhsp9T70HYV6XGOzx4AqhP6Y2J1NUAMjS+AL8bk8ppD7NBMXFDfRM
hp2hpKquzAJt3iLcw/rY+HvZWnGv68sc+DuPrL8uz+16FHFkrRiky9jQ7mRCJ/ExTBNtkq7yE0gy
4rH7Q/Ow9od6k3tmQ7QHIcZCole6RiiQYVLDRVZ476PE1qTs0pXo3eTRbPRBLrJ3Z41iu1dpHc4p
DQDFgSUbMDu59lD0YOBsD4CHU1+0ReM1cHBC1T7s4G+KoeihkJnbr/83sCWQZtQGpJpk6JBBGZB0
btGDrq+oH0nfjfcFvBTB3scmZ0hnkBPc+rcpulfOdlAoWpCGs/Cb67eVlSm452Q04h6RvWqtL9Ne
hAuwnHyPoAiF91pvLyPpU4zLHGOVt9gJpBvw42a7cvmA85Ex5rwOwS5SX1DDxR36GTtw4S+NPWEI
eqBLicn81AuKb/tYjiEAkSlxAnDRMBGvgP1uekd9kbXux+zA6yuEdYWs970Lp3cPz3ojiohgfvqa
0YBWxs06W+dl/Qt90RFCG9TcIIXUMF4jIMWVezbgRWNru2yQVkJKHIsIwCT5cypkOo40lXpTmYtx
IB698b6SnV2Ko7UiGXS+wY0Ekco8rfsPu/Oh3Ak+sBS76ycMluRb8r3p/siIrtIOf8Ta7zCRfkIl
nZFh2cN7IF5RUrv/2nXfuGVaQ9hTKXkYLFK027sGxh+hdDlzn4zUSxwL8G9VJmvDY7ZYMajfdMEh
qDeg3t2UYgCJy5bEaMzTYcbyJSr3aKeemRNv2DnwgSEIR+/xAVBrg7xjzesHzUv2VNJ4pE8jvoPe
tHlVI6a6KRNljenMYMpY3x70essuynsfUOAprumufJ22ize+bewSLJ/cevGmHxYt+H0YR/x4GD9l
6STITEDe5wJKGvXQm1ELZGKv6wHcwSUa3pGwk+HMJi4cjuFfm01oKyof1Mbw2W1+vJgxq8k7q1/8
8T7MVQyrOdDtt9L08UouZctemgWaflm/hgpYnphAmfQ4u2FBV3is9iafdbSbIJowgmQbwaqcPpV0
xbQOgVuAq7bbb93HyvqCOfAgBkpo5i6V5G9y5rxeIVqUJ0jckhp9Otm+eXXp5jkx2D/urHx+/F5k
xHr+fSAmaacqn2qgFlC0dd0wYoybb4O2Lui1rs1s7cBBPG0VOxnuphUvL8AbihZ8GHUzs/pJ5UR4
YKO0nb27pGPquRvWB6xCj3DuIdFnhyxK1B78c8CujUvihUrYYEFMpdqvqlv/6gZKjxBxnHhOgvrm
LK+UIva4ZBev/hGWTrdy3hFmbsFDoeVhFJwDiD8MUuXawlEU9293rjH8hy02d6hKJIadpunOdASa
2UFgo9zz2n92tX2TLoYaDD6lZnct3imHfsg88CWKslQeA42OrA9jFQE/6fMRrKw7H0H74hqAzGEC
wOS4iSWWBHX32iwi7pi8kd4+OvKzWbqsbW5mJg2AE7hI1DdXu3t7+Wg4TYEX5FZkDmxVZ1hsflX4
qbG/LHCa6B7dYQQ9IZr9kIZfCgjK6o25VP1+A3/bL39dBA1TpfrYb55C7ytw7lzgkEXYC8Ad6Qxg
JDCJsu9+eras62p3BZIrj079YQ+vYdlemAwvFBt1fU9iR2KTWkMyqD4b1HwtwTSC2yKuTIWwUize
pCMkpWyq82pl6YDsh8V7ssXLGAE85TqvI/TiYrs/YAwOtcJgAalTF6wnvnBR5dBJonmIrkafIenM
VozZvA1PTfW+dvZXA+B/Ao8HmU7qsSYjDGx/8+NBggfiHs3auetR8Zyq6BeKx17tFH1TBvI+fWoa
5+R73+0yXXV4AwkJ3y9cnNsnEThzutk57fRihlI96ilKhoOPBt1ymWM7PtbVkhCPxmF9VfZ/rnge
FbYZ0CuA6D367Mtx6mutqowFck/t3we9xZYtXg1H/XoZNpIMpQQ9rLMSPBafeNrBDKyDSsoPojys
Hay3vokRiaQohFBv7TZ0AF0zZryh6TzSO9J3kxBqkmE1+Vj9WKLFYVvRtuFeqpmKV8YPzXzolzuW
4ZK6wqs3VdEuGBSqzy284urDq5kSSWVa07fQ/QMwkk5YLZWLAYfvX8MBcilcz9wd0ro78uZFQMkF
SVKswk8yYzqwkJOMXsdZEM/e65Rv7FwrPC3Mz6a6AvHQJB7b8odZD9vi0UZ/08CKwSsxXDh53wf4
vRlkKnG0ImldB4ceXQRUs9eNwVBvLRpHxE6AVqZLAvXESwgu/ziiEo0FXt+rgIS+RuHBTCoF4YhH
by4eDPnKT2HkJXSgn05YJmOZk/ZDiD5jK4JGlbtvtxDAq5VWgVvoEmEd4iG8/fD6bOubF0+Ntwpk
slNvt7Ym+179hqPZ82g7d2R9BtE/T8OnmIAyIJaPT/HCkC1gntEVxcymBy03cHgZL3t8kjisVOXw
WIQOdEuYGuLR/ai2KYaoA0M+PYSTiGUDAahzmE34zhyRTjNEa8jBpuDxUeFTf5zRmu2Wcu/jm6la
rKRbS45G+Ry5/aldP/3+N9zgMdD/Y16/4+3NYf/W6v7IlZmib4djY94Njwr1fbawVFBVz1KBN4Hi
CGNo7LDPqq73vgQLEoS7kYmkJF6u8Z9VdzO1nzmgKQSX6doALy/b9xaNTLQ+lT2ScvFBL2BApIM2
flT/hVV1DqR/cNS9LLfXFhRU4xwtz95PXpQDtM0kenjPepmsD7XM8cZuov7yDHRv7Xp98DshkH9h
A4rSoArkmtkDLEQwIJDtLMtP6kPCv28RM1dbSHBBho6Eso9af0PXpGh9MUvcpvY7qsudAmJKHiJB
UD20jS5DsB/KLa4aiv5OA+C9GXXtFn32wxHDj5toSBEMUjckQB0kgcYThHxBf1bRk9u2qakB8mFu
FaiQzN6HVp/iepAG255ogXH3pAyUeSmBENlQ1aH8zQIB2DPOJfJnNhcV0voKHZ42GFrLheRCnhvc
VlhPOkAMAM8BTKTBlHI4FnUGrXkjTpZzh4VxbBF2cf0XJIChh4GpFgbzsVt3WtWFbdA1yR41nF62
OswnELhNWAgFRN19Lmc3nvg73iR4CO9sLQPuYgx9cMfrZycD55qWqFFTa5kEKD2OG47f0neFGNzM
cfEpOQOwcFgbQ3OqmxE1i910TcpUWGBz1HZh7vYUiWYHjek+ZGSLW8xdM63fAf4fpt7DTBJBtV46
urBq/9P3ekgRBnNmukys1to1UBgZJtPFnfJF7Czx61oTTaDUbpKNO3/OpF/sqPnA5nCC0MHcgbQ4
QT5fkEBDCDjJuASzHCrZHIjfdixPAgKAoCuPyJM+ujK6ep51aynuKo3cClftthDTP2QJb1XLrtMw
Z4FGZ7PWBnC9+/nQ8cVO5cJcYCx/aO/8hxkdU7VcUg56o3VsCLh76hVaPYYLQkQOzMp5NNDwEJZY
T1eovgSIaq1UtljVwfSP+tG1sMNl7aceAlY8dE1xCBdPrC16ezPLPt56hE+DW02CiqAoDntB1EWC
JoAK/o2taIubakhdjEneA5IEDf9Qyff3gTtr7I4ogDZrcJYi6N7o6BcLgynOtx3+ulUdExnGYYep
ARY5UMdkrf6i/RPDXTYuFmKKTw7/pO5bxHTS48NZZ1D9lwDCER+6hRYJfosNXb55ApIdlwOUVe4O
6eNJZPufBMmdsrGTrR8LX46pgJp7lNDRLydpvERU/1rg2eNS7ay+xbP5MWPfB9ozYJQyrsFqWsOW
d7RJjHHaWAEOxMpQ0out2Lh6mZwmK+llccd0pMERYkRE3VEXuHPg+7HA4siwnccQJrkUDvsgc5KA
AwxA0uDI+Glk5hAuv0NwiWAW0dOL3ZH94CAqDw/gFv2baS7lk0bZpOwyKB5Tg46GgXjAhn8QpWXz
viGT10k80Inafa5dKOPmizcDpesRV0pRhmTM/FNplph30Li0txnpqaPz5DWZP9fZFkGY4T177Cbt
S4nbGNbTeLZh3tDCQYK/EbBmTnsZ3esCTkUtw4Gpf4BTk3Zm+YYiVXpPpT6q8BW2zrFc8NhPXUws
nooGYQ3QaFgFB6IM70Qdu2W+gXesUE983IV+FBa+X52Y95+PtqyNwGQNexbCcd4G6gSlHYFaoibx
GBQO5PdwX8APAWSoAgiT8QwPZ384lE1/WxusS6LR6C0b4olrDcxZMHlYCR4MnO2mjmIJ7mHb0BgB
IPBxdfQLQ3ErCPQv2PxIm+WM7igJwOpzbBW4HPFUOorH6W4tdqzHOhvKdUchqxjs6iDG1wpX/Pa1
UQDKaLht28URApArfOjfIWXuC9QGtSIiCci4RMtK6z6zOLixqIHwsE4q3/6uvOBaluh2fLbzHjSG
vV5miOsrjxWrgxMdVCVEumDDCmw9TpASDYDYAJGEMjyuMCtFTpl7Cbm196v64Hsw+1N6iIXF7gqq
ktmB4FcQHgsAlsMSXObRB1QE7cowPcEc608a9+zj7Xg2vSjEwWKC5Qpi3wUqSS7P3RLAcdwMO6xL
PZlSn4ZlkalbuzdjTd+lIr9DOZ/GgH8HZn6GhKYpHAnJ2di4UG0BnXSWPRY4gqTrV401ogbnE8Ct
KmsbDLtHsFHu/3OY+PWM+hQ8vEtPnSZDUYZkiOWfloMe355a5v01ZvqFmfdbZHF0myBxdX1nbkB2
+Ok/6q9gOQnUPs+l8wyuLotaea5xVXkuiEXdHxCf97Vik28YXxfkbtofE+RGUYlmHvpZQ0USEJ1Y
UPSJSuE4dIUnNiDZT8EsE2fdRVimYSDDWj8p27dJAVY3eOagQt+ATEAqFFCs5fsU19fF8Lvq7D9v
sHNjT5CxFXbwqrvvoHZS47yAw49Da4LSeIk3EaS2EyTgJRupd4DK8ReQxgSqeQJB7GMLhbsxhLPx
tKWB/saqWbLZMrNc51Z7SEe1QIquBNp3dYRwOJlZHytZJ5ZXxXqCOgodHQ6vbakdhKMxxGgwacES
RdlkWByDjuyn/x9F57EkKRIE0S9KM7S4FqK0aN07F2wkkGhN8vX76raHnZnuKsiMCH/uka3HxHTu
bKMD7pKhv0KNocGa9iVP/q6oNttsRHK5EkSKiskTypi4To2g1VjB/CxebIfiSD8Yfrk+WNsdGJbB
wPerXWVcuUw/LaTw17V/77XXZi3iTuLb8Yu7U5c7CTVSchQs2rpjMlTz7yr1AZiqtb8x174PxYtR
vM3dIZH+aXach1WVtBP3YijPCYe41P55Sxu6rYx5T45qnfej1P9jkzLaShPp2xD0CN5JO8bgruGY
JpFKMXKjwfjOf87wPqIumCjV1ua/YjFBntHPqmGoaDNzqpu/TcFGQNNkysBajyk/tm0NJcodLfOP
ZcaXaf0aAacsvh0P+VVbfsrMxChj7n0eL8fGF1DWUZIq1K3iMs7eHkTlpBkIWqUJTj8EilpmrV9S
FP9dwkeiDzPfgXPIMPBlThuMWvnulHNQVqxe1IYRJFBvbq3wj2wVisaSpbxuRYHvxUzcoUZ5FoaM
uRxfzOhAU2txoYudB1y2wgR4aoY9d9DYkig1rbNX/xWZHVfO74YmeaBWWRcDorpsQrv/lhjMeqbI
qxiPqWY9fDcFSG7DynCZvlGVzUZQFulxGaxb449hWc6HoqqOZTpw/GHm66BILQQThsRMcDIFR2Xa
se30UVvXVOJuYOr1V1W/jsX6Iof6pg/Tf1o2vGhO/9jS2zrYhyybb46ixuVdnRB82ky8TyBqKWAL
PBemQP8K7hHJzrqZTXWlJIqXle0d5FRh0wmQFAIbps8eiyBPFG1/vxu37VT54cDxqY1VlDhaWFjJ
5/O5IQRxh+QVAMpHjjntsbSF/TTEfbacxSJvVHUvW77GzpZHJk6s7Cn1WywQWKpLjZVh6KtYjSxo
5XXLuWdHxnqps90Tm1Ld9C6tLPda0UQCz9NzCDR03gXQO56Qt1Y3RKWP2oVd495nVtZhY8rTRh9m
qEdrjLum+KoMVidO7nefbLunksAihf1ze4/WThTnNdy6Hg6N/2tovQ/hUnLj3ZjAkvuyPpglk3GW
726cIptVHPzsT7Z+LVa6z6UeW/4QblV+avPqmEFAqA151XuaX4yrgsLIEqbsbBTwhs+NeTUrHI79
MGFD6rCaO4e8/iO9OsaqBMyeByXT3WKUl076V638j+StfSp4JbY6qPqGCfUSrXYaNl1OD/FegDGZ
4tuhzkiW9jBX/EFT7u1mOT89Ub7302Xc740bn6n+Mresw9DMUwp/rjtg9Xq1b7f2R4HjU+MO4+Jn
uGgH3ZyggP0pDSItOlBMXhJn8qMhVZdl/MRms6f0f13AdF2/i+WSML8rQ5P+bG4wsvNSl1v6ptyz
RdU69Qov63xYrOy1n/5OysTt9AFiDkrakdAnIsOpA7cmBUB2kacbj1QjP8jUdg2QlUzyYAPwmort
mK55bIr6ZMNuV/2ylzPxYCBnaQqlI9tLtyRvQ6292KMedGsVQ3xWu2FSe0889KT9U6aPnuwZpEgT
wmekbKVOCYz2b9kLJsnPALUHuECopjKcmU3AMIYEfxOIrRUnFr7v6jWLNsWwZupHDlyerx7HRcOb
MBYf6fKwdYRu6mwXdsjF+DXoboQ/9PgsCvFs7ldFn7B5oATOscVYzDYkFDT7gN066IqrDkE/jVSn
VXYc3B+2uYQ6nrIq9Xa5euuV/pIIpkE2NmFPv1oIH5h5D87ItLVOrrJN3y2phzUkqbV1R4xp/8Hx
/PFnbYq4My95XR/l6vtBquU3RNy3YnNfGkaItqhvsq19zvvuMCcIwrZI/lsESbBddcCP/VeQJ1LY
Dr2k5d9zhYNCz8Shc9EU0RbfRMuIw6VfXoX/17GY9GmpgHLPPkkITnftxqzymVLDsV8cdE39RP2W
/EkwocYxn5CDc6CAvgyrAzU5+Th8ySc/yHb5LayN7VruUARGNjmhVbN2tCu6jnY+vxhNeW5V+8Wv
iitznB9WWqgwgWkISN5bwszeblXpHEoW1u38wqBdZrti4G3mEYo8LPA8Rs2sPgq/uJRlCms8Edqv
fSc4p9e8jJo6B3S0o8wiKsG1Q2ZWXsrgW87HEtqy6HPqlip9dbdtp/O3r8lt7ZFcOyP0fCvURLoX
eh1VTQMaVqBMf2KGYQCxYIj+noUVqhxMWTYnYf91IJi9ldjw3rnXC9am3IoNbdm3PqbKatr1wBL9
4h2KpAvl5h68QjsKPcF2J4Jy+mvzMJqEBbtU3h0GBcZA/5G5tNuyxglqWzKq27bIAV4JBgf4uHfg
P6zlmFTV1aGcwXSy17iKNMWlM/jW7XluTN0aL4Z30PmllDdZlInuQ5P5p4b6ntXroercq7HhW51r
DI5DGthD97X1RA9lLcsj1cbuCElbB3j0o6vXR+bYv1I/ib2pIp+GED9uPmgwAnqb5FDPvsNpMbWE
yBSfK3z64K//MQjcL7n9tjrlZYXbMhUTpsWmyPO2ma/MZKmQxN++s3rGRr4ilnyeGNGsZWOGwjGL
fbIscWOjVejj8I76+SI1dfcnAL3ay4n7kO6l2bZ7ZhnlheJufPNdQEZ/4M7MWy+nG94Q9DuNx625
Fc9uki3fgdNtgFW4o9fNQAFBQ/OHloSLpvo0hukyL+6tzFjAlXJB5OzRdmwoxMplV4H7Xm9qjJQc
AyL44YD8Qynr92LD1sTCUSMcSh7iLu/uDZzLsGqw701Ui/YNgqqMrNX6Ky1MtjUMSoqLoO2eCCMT
OazIuOX1HUQnMj8Wf09zb3YmXuyM51hOR2ssryOVjTfzoQlw2XnUlnCVvJ5bzhCibT+KZLF3ohkF
k6vsY8icj2zJ/qsgqaAxkrMsmOZnTLegF6ngBd1zfVeAKp3iv1eUzTZ3f+ob06h5ZRhIwiwa+W92
v5/L2WStvKt5uN1GegNPgIxu4yvo/R8FExAkSTccasyz/7J+OeimDNfq1MMkMMKPrYwpW8kCJ16T
2pJcQPmhd/NgMsrbik0Bsj5cPA4dGwIEXqwHzJx5FsblXYfvdvsZ/Oh18s4gq+XFcsnMBIUz/+WW
90Q2nRr5m+qF9IKntsiJRAtfqFNpXUSSRuv6YF4crIMXKVz/DPDXgSOB1cF7am+HR7f8NKs0rjpx
3PLqwjMO32cUf3TawNSwbw3d7m6sbGsnHYMpbzb+MxLO1WYDfy1eXDhZsiBC22rDTu8v3YCB0XWj
trN+GbiAiyK99/LY8C0bLnW5KHciGWGxDIbfQ1gI/pzNsHfK3AA4kkJY3VsOSR0VZ3JZ2zx6LyaG
gWDCwOcNP3iEUCyJycLFvEHmjRQ77Ld488qEC8sA4Pydja8zULxY/5lc4pq+7Gvoq7ZkhlB2KGt1
5Ojlq8PdpJn9rasK5KwmysTHuv2eku0wJP7Ztf7Wmn6BIT+o3A38ieqz7K8bP6HgxHYZLaVo8zZc
4eD5ob7d0G2aUZ63nmy9xt7bfgOtRnPDEM2q/y4IHx7Ze83KJClpTr4UAR0Fi1Xs4ZIv9bfTDmHV
nooBEhAEhJv52ms5do6nqFK8tkUSy6p/TNt/BB4w5e4ANLszaZPhSBqI3urFLtO/Ok+d0QP+uXJ8
M8F6oYfClYbRluqWtFjHXRttIkG51vv7czRkjiP+MTbmcjVXzS8vre8C3kxWJHy4WthmM8Mxb2eV
26XCdjJu1Z7FwjGTKBoPFfsZAJ+HfF1A5vKbo+W+GL11T0Bqa4kmXwrspN7NTuarm9jRojd0LuIi
8j+KppsT8awvnP9rsVARIDkis6h1OqsCLtnl/2WCelJwQEVhx1YFM8rk30E4a/JL21HjFKV/77Op
fdPkxugyxXsNoV6vnyNJw21dxNgjgsncIrYv3c2cda81r0ZnXPtk2Dfz/J4KHRorC9fl1TGmc+t/
OK5NRTDfV0e7DOn6QbYGPh/5L28Z6Fj4hiAThjd7UxTXzSHpi/eGbUd5jfxjGv+mFOOTlOL9afyV
HRNPz9y72cc6z4y2m55B+II4JWV+cgmcPEo2Lnaalh2qVb2Wpb6bFbO/0j/M2I1kUoeCAJqtYscW
x8iYO79zARLCjK8His77Pq474w1n/4fMklOb8vM0p8pUR6nPjMfdz4R3qaCPmCUV2iJeMj+9+UDN
LiY7PMeB5Xlv6YxJvaVKV16YPXtJWRFPYHUueUCUxvjCk+9lYfbc617zvaTq2Hviz9wX9B4Y7wQL
5L2OiZrRyd201mjK7Z1P8GplKTW18E9+0j/y0b5ZHRlHon8fofwyHfkrnfdtlR9IQqRwm6OtYUlN
juJfGI+e3zGZn49EFlcZgxE9OWSWTomw4aVVcYpDbmPu4PacKgzixNaFSe+FDjXcCJNhti26I33W
IRecrCUkaKB7HFqDvMsUCtXGeJG6pL7N3bJPFLiUxUs9Pqu+gWXHTfUlnh7fTptO2F32yph71GbO
ZUf8nMzmvaB8ZRr/9MJm2231jPd1yN4X5rgu42nyWx9LoZ963DSTs17Wrb431fDlaHRxzaxfWsMn
rWj74y4j5hD7CrAFBoksByWtbP2dwzvuWqcHKvDotgB8x9xCp23kicby91S5Cl9iD6vPX8l4uIla
Zz3qwJX9oMF/jf3nJuYfbkLAhyF6ilOLCaeoAiunf+lXgAyHXrnJxRroS3oSFTK08r96ky+HfTFu
MGZ5ud98S+wU8rFL78TNxlC649wQXoeyNV/N2Q4txeem15/ZMPk7eCfmafV9IV9lB2rSRCTzfiS0
HaFepH+qifJ5EgWxwY3+r4RMEwUvjG118GbMObEJZ277xq12JxfhnjTep9LlqbLcG6zbvnarSOo6
325VvpHTcLSGLXBbj2HtXLwzxZZ40JFICwKDAtf14qKWj8KVv7oawGrTtZqpSkq0wVOo60SyhES+
vBZYYjXdi9eaiyi3vbAaqLlUkh9WAkdiJXmuWVanB1maffh1tZ5bx//QmMfGvMh/LUifJtsYpthg
uynOGz7vhKayd/a9YZ3tp1zRyvTYlQQvVhIyO2fKK8o/QqbcEPSpTe08uh5IzYBEb6rmn5noNYd8
c1t67WNpkgfpLTTg2fROObcCTuI4rlIK63HpzsUy3lYStOy2lDjLhj96k5PkMx+9Ng88V9A4jtNF
VaUX5COzwZyB/dQV8JEdyZddg3uYK6Mv7nVVnO0tvTi0AaPsPrYcVG+l9Bsn5yx1imTLPGmN+DE4
rLPB6HYcGTn2DM62bkJVYzF5NYAiUQ3rYgycTL9g6n94wqVEmg81ucTzczAi/C+SRV50M4tx2H12
U3sYpXWgWep32+yipawHGylDazkERp1wStGCd0+nybMOm9UgJoznhFmyIbl/0/W4ZfnrAPKGLRgD
3Q4j0ufS4eCsJuSUp4dtY+Du9S5HXBKVesYZPjU/803/2RhZ2NIgD4Z7KORy3AgBsDLzp6Pm11yi
Qba5edRnPers7mvyF54BO16s8iMz+sNo1e/YSHZeOXz7hn0QI1J2seXxiGNmp08OAUZmTJr6znPn
E2Q/9KkMsKsFydD9MRAht6V6G5rhq/Gmiy+Wm7Ms7wuxIgtuID3xL5wW751p/+z89a4JmdwV+RVS
4i7kjkHHoA6Rdg3RjF7N9P2xddrVWMr7KGihyWwfgGMVR1RttcGmuxddMIEwprR75zxzIzdJq6DI
SUNLqvZh4PYnBjssqEoH81VLyxctzwMSp5ml2ggZwLgen5WuPr08uZKf82q6dPkKEFMXZtC12NNd
B5vIhuqSnt1FRXONBi8xcdU88z0ZnkY14Xhcr7j8D0OO42DzqXIyVMh0ZbJs7Cb/KTkNu6mt+c7t
nW9lgeFnJ+wvl6G26DgGgA7M2Hax94E4kPuoKZTp7XxZ0PTqv3k56O0YNRWuzg+C2SbP+8dMw1A5
bay7yW7Y5L2anRCs4+xMaDT1+PCG7OTNAsu1ETQGll6bLeRLEWLq4ID+pZvsDpnnfd4iYdIIiiG/
Ta1/22B5p8VDRG+CxSgSlMjx7pBHnDopiUD5JfeKo5VZ161+yhPWdSq1m6Itzi1I58Y9d8P4q1jl
j9pO4k7rboy2k6iyp13C39wqNyQo79glPOhZtW/4iDvOm8SWodbz5ZDWdKqJ0Ul172WcxGnBKISt
6+jnPiMH/eQIXHbT1JGQMJ5VafygXznXaxUmqTwsIyD7+FJgHlp1lBm7CaSPWb1YggY0ebO22Hs6
WXUqME2DZMncf9a6AaQw70cIl1QARZrig+fc1Ye91I1wasZYetgUrZxoAZleZ8d90JaeHaw/PMZ/
ZO5FEyBexneoKw+HoYTRQqoeu/8MjdG5VAdb2D84nT6yoYt6+hWYoVg4LrOBHyqVPOnURbw9BoRk
qWEgNM37ajoBXzPe5PRVpjCZtbvHQHfyvCKw9e2qxjJ0N/vStNmjqp19m2U4QepXqRYc2wBAm3ea
CMqw2l96neHwLQI5Gxdcs7j+rHePEsBodBB7cy8WEQ7cvORwICHOsU1flWwE70HGuQYDfrMPyEg7
TjAWGaC2VfEEY2TahvrTmokdEYB1Yji0o3FZVjqxbUFd0cmuHvzhMo0FOB84cTpBdPOwamo62rgm
2QcepBMqp9Dp9Rwno301vqXVHjdzPPWqDRCo9msOJIXC4GVLsCFEwXrFhrD2C0rDStIeFxGI7RsX
/GMprddsrP4WDCfyHGrTz7KQGK07SSN/Cyi+nSibr3n7V8jqTQ7DrwEbjLYRHmIbezEMl7Sn5gIK
9TjsO78kj6COOkHD3OHiKPNo4iDA8MZphzMACqlsytsk+oMrnF3huBHLNA+Jxnfp5/tGlIR21HFD
Kp9ms9Cl6qDekZUXChOD0maacRlpU7wkqK6GGfrQf+U4weI4h1WIHLHOg9x0vH0Kn+BM7h/SLZJA
6q96D71HYuPV7v5WJOrTW14BKxlObQdrng5aIc61MUTu4r1Mz0mutV7XCp/vhmQi0guMIelEEzUz
P7L7R3jDgTCmqPe1W1sNGCjJh1olLM94a1Do+jYLcts8jW0ZY53ibUhCTVsuWvamW81nwyjbQJNN
pvpSF3ytGYFZlRnnGFMKRue59p4zl82R2Rm6v812fbKqn2u27bsqDQfbOi0pRYmrh8Y4Rcvio24b
Ae507AnceILMkxSQxxPYuumJrF+QZKdsTSkaWkxw867pO3JV2tg08g5SGEsIIPYCWQ7xkSJfd6/C
LK6k3FHucvySo2ZsGQ88ryCi89I46Elt7KvksjnZmet3ZzHZ8xpsPQvf4dOt4bfQadQiGKu8HNy4
yH7RKB0d6F2nLa/aosX4DK+2fKbR94fctaNi+Z3QW00N+jsII2Rbiwig8O6Yr7o2HTL2LEiBNbhd
oVNJimvXU6e9ehy7m1R4dYe3sbO4khli98PVENPBzQl88n+1ZsliUwCUJnXDblluQzLeic7aq3UM
a9vhM/tZo+Fp9vSnxACw6T0nRvNttRickInZHcrChikmzGCjjiO0xUtfapW89Y2Lhjx9LP3wtvpg
ab7/ZF4fz8qEAeS3J8eLk4pYWyXigbfH/hzVy3cO7LX4VPy2+FBbfkwS8zYTN2RMFV+l+Z5SxeR2
jTVLRE2mI33NfBMr1vgnk9uEAJKBTHiMTXmvR2xC2GYGxj0phZ6s8wsLNELdtvcEie6slUGjzbmB
2VtOeVwzjp6zdwvc2F7NY16j3vv62ezafWU0uxr+o2B9SW2znW7of5FiUqg04E6tW8ak0sUnt8Rs
pf2ctykeMp9MGidSbhUq9GWivO61En/A7negTjFhVHvJi2nxi8ipCUaeT6uQuw75m4yryFNQAsJF
vDLA5KtoMb5s+DDP185dAb7nu+FCZteYF8cs1w5zbV6ozsEqnZ2io5lNdR76mQ5tRJ9wLnPm/phR
o8uRWA3DvxoUY21anxtjCyvcArlguLo8vXFUNFGJzlswkalK/9tZx2+85ydu2YsYjQfZqoc84Yrq
vevmFGfW+GFKYiVmp26iWN8LfI6Vve1zUuC00vwGLryP9hKmnn80SNmYmb26s3G1S+2i6+wZg9dP
Le4e4f9I04ZcHcAcRt2LCXVneG+8N9Qqxd7y/b/plMZCfukoHf7o7rPiGQrUkFKV3r10fqPGj58P
TMVJgTP9XQ3TOXGMS6eTXmdu5CkC5uMQIaP1l+VpW2i4bC+ZkZ9KNRC3K+6YWn/k1UcBvlxIK+Y9
x7ph7ul5opxkiqEnr5LBVUl6wIYAu1YLBjl5cyvsZpX+o4HSmdL+U7iwDLn98Twk6btPzzMdzieH
PvC/NCz6lme+Wjorx0bSA2oM6HR5xOgUCgPX8G81tu9ZAwjPLEbP7nO4YBGKRaR3XGD7dgQGKip6
QjJPdb/8tiw4tIVkqUG/Dq7J6nZvJWDOilNlX+XkPJjxhK7aztlQH2vNiZq0ebGW7mBs9S+M2DnV
U3/cSrindb06i3noAFuFO7zMm/9W9vzcXkPGVd+xiCX/ZQ+MH/NOi2vetcVLfkyYCuGzjOuIgGEv
lFJ2/7ucWfzUm1/Dth7kVBIFBj0vVucHq4YV8QzdXllFWEn70xVGGehq+mho2fiUX9XkXZTGhirS
cUmDmn7V43L11/G/bV1OI9PpkWu290c87wifZhW1cozSuo9twkgn1TEdw1G46seht6PeWk4ug33S
Fg5+O11gNh7DkJ91sPSyz34zB+GJcJioBF2NYKxg1wZHu5OM+FZm/dlXdCYcUheHbBhVVVFduTjF
20NVrCfmJu+95zKBd3hscOczhVt1+3dR2/fW5Yct9fdOjVw6BXFuRJyAPkSDXwaexw2qeqZRU+g6
Msh967VqrEfXgl0W64fSu3Pnprep375Mn/TUVHtLKRZImAy0nBg2YFzZ/JhwiguNQ72tHxpdktTm
k+kS/pexuaArHwbZvkq4zIiw5RcQdObAMsiGx8jTXjpAxzmpvtORhD0kauHr8GFZvNgGYVwtqxuH
kfTc1op0GqdKWYFJR9UBRnQASVwckTHlTOYBS2qNFa5tnEy4YG0VPsMK7d46FHq/r31CayUiaYvo
RXDCVNPVcyBXlJQrlqC2JuzFm++Za98zZf/yiinMx/pSmi7zl/EqkvU9JWWGzLHXVI376UkLArie
ezi9JJv2WI9uWzVc+prAtbodf0IEEjRa/xsS8kHnFNswHmlfhT2G10yv/tMK6x0XaaR6j1VM8h/h
nvQw7NwFU0m07rTpCj40vSll3zSVnVatujCOf5SNCD1bu+XDGHGTHVD4bujYLx0kYJddOzb7MLvb
52N5qxDG28F+r58JJ+lIxeJYVlgY5yyhLJrVmTimM5uV9sRG/E3n4nUiKBQGk5G8IMeLYqOmVyex
Lxe7Fr4y86a9uRCyYrX7goToctE+TGw8KfQkmZCyUQib7A2GLfaQOAbnVztzrW71remX98ynegdN
8jbKIpDmTvLQeT4UPRH1ZFfp6XjwCLrc2T5xS3l7QJI9znJ6zOWCd28OJ8n81kHLyacR+qbBwtT/
Z0/awRLGLX3qg9gEJzncjRVCx0muia/h1TB+jnNLKkFFjpXLENW49Fn26Rvj0Ybkc2sSTmpiC2Tn
REtqvTyh/qZ3IxJ6IxvX1JQkp7GeX8Rg7Im3Q1WbyK3RefLmFG7NesvKjuhd78r8D1GyebEbho6z
M0atgbfMszzkou5sp9WhrMVAM+YcndK/6MQnaOYWbFrOxcb8HmpGYRtNcZVyAr86VYEDPxnelM/0
z8JRYg5nWkbkUOvElhDcSzScvai/2O9+cTv3dfMZT67G2WLGZwuWbWMXNrMn+j5cSYYO6gJDLKKu
QuQZFDpMN+1mF/CP6wAjJHX8E/B2a7zQwBe6UZyEoaPbGTcuyIPR60cDKrjFz0B4xHlF8Ok9gi2W
TD+RchmOuX1OvTmucJ3KdkYLSOOEX6pU3fO1fOtNcZwRhIVGRBwweJA1bWTa3kHI4YRIcM7z9ob9
gwkCGYqp+e4SgaSbOGJEvcss1pB4GkCc8bpiaODEouxNrr3oCCRZwmEeY12H+of9I+Ecfw47CCA3
kx5YarVB79TeXqdwKrg9pPZaFt2BqBbsG95+8WjVGCPnOCN4zD+l49Nyv/XLTCxF6X46rhErpf8e
cedOzXRJh25PFHSgI5IrrXhp3RzrtnZZKuCNjrvHse+NVsf2BFyJZUQCkc3OFHmuAQznBQ0yuV03
bynnmOq0MKEcGaqV1geM36z8F5a33b1RENwgHuyZJSlYMATDDEDJ11jeB8FcfIlgHJ57kjbeQNtZ
otGwf02l/0bNyFdB+UkwEdolBsTqu22169DTDsu2uXvN/FthR2XtI7yYOJaC3kPTI+5xPPu0Lein
JEweS4x3Wk6wJKyjYXYhyRfxCOkxuFhZOzZnpBY8ClXEPLY/SlLXEb0vSV3RVzOXn5vjWpJT4DcX
e8a2m5EciYH6tPY8Z6kviE35Ttz26NGnkPjKY58fGEiH2jiET7g2RbZrtumTnWvYl/C0gmYsTvnb
g4qYav0VljJSq/WvAZVgV3MgyNt0ZBUpe35xTefDL4gWBwBWyoDHnPeW0R1JAQ/I3t11MESLiYam
b+IyJwm3AitniRVGc77YDIooaX+2+AKxMmCp0sA88nDUGFxYmB7xD0mGiQsctJbMvHV4qgksNXBs
uDoWGl+++UBUyDms+yZ3ru3LW/dM55ny/kvZ0AE1gE4+nauuuw+r+NZ765oyQS1aJ16IdV0rdard
GuzR+qrwyGx5c8slp1C5fZJ2TPTM3EHGDWQyanuPAN26BWtzUgNHBY1h24dofvGinDfIhXsnofyf
yTCEn920er6oDss63R3mzicv5oS6i7y60KBNK1cACe1p5V+spWEPwNYfE1S7ht81z1kJpJnXOl33
XabeXEOPXFfFm9nEVj8jJBQoe308Lg4TFosDunqgDTxpDAXjxLaXdrzWhoB4gDvQ7WOzjpRNBAU/
U1P6dJ/MyH10sx5hFdLVd5sioJ6Cj+UD34JwhnKRbVAi/CeyuStCxHtnfQjNOmINpqIAqLHqj6wb
r2YJ0W9M2IXmlFUO6qeWzo+c3HUACOYTbKpYuuKT5UW02hhzDPJkq8a/TjwtS0HxQ4hhCR/T8ICQ
unfUzcoIVD6ebVxAIsH6iv49uoiDRn8dWUjgpsXL7K28QH3oALcpyw3swnuofgC6Z2+QSfyLbcGv
b5GotgtT3WDmLOBADHpVnjxU0m61L0qi61myfJSd+bOyNOQfpG5ibzN8pMgmLDTkQHVuQk/j1iRl
sH9aXRHp0QbTNAlLJq9tL/flLC9aN55Y3METXF0kqzw2NpP2df7fNtBsalyy3IFfbuaETKb3pc/l
8HR/CIIXyVPMlLbXE3IYVta2EfiddMVrlVRX0//W9AGPQG7tEzMJur68+lUfANjvU2s+aD6MrmtC
TfIM1RanRQokmQw3cJfd5msHZS3vvVXFeEBDC+6uzIZ9B+GzzmDDhZX9oO7+mWd4a10QM50t6Ozy
xtpbRy05h4PvHX1Q7wFiZmr6t2EcCZKxroW9XGZmCkavXrZkPVu5HfTzghvQtT4QmJGsSBFtivTD
qXJW71TWs5DC/vpjwKlFXP15LcpDTsDnsImXIVluKK2RZbk/SEuNpJudJgaqXV5STHn7hOkefgUC
dLtj0Uiy9cvTbGIaV3hJSD29cKX9fWaakpf0B4fFReYlFrgVC7LbLHvDhbQy/aNNgoJFwJ5YOOdG
7Jg+w/GnV8bYAgL4r2zJZuDFtq0Gy0SB40UTIK0marBkFcyYv6qaLh9rflIP+42oDc8x731OQNLq
x+XmnHmhPzt7CzzMaiwVDlbH+DSNNsioYahd3jriC2p9ufck+CmIxVyWf4d1uVS6/VA2BhXS1AHs
iAXc9qNjhP9zdB7LkSpREP0iIrAFbKX2Xt5sCEkjYQtfFPD17/Bmr5meFlRdk3mysn0kTbDRJ+R4
uVleZQBmbfFdWN3dqOUu87k7jPS5qFCcgxoCPvMyhNFj1ueHKXT534JfwLYThe67mHmX9Zw9oCdk
ttUfWFDsvE5s8hm/vru8lvOcAh7vb245bjI1noqmPsRULgonA7/HzQQyGqXL/Tg5hwXNMCP100mL
W6BbQf36yhUc34FkiiBmn+Bc9NKloVgewukNOTg+RcgPfI+aTZjZzlAzNQ6R7sczzX1lJJxv8b4b
K/xS9YG3e1Ut4XCTj0ELB5s5smyaWC0jy7bt5Eqy7G7y/1gLbFjZvkgkxjZ7j26yfglJ4H6g52rr
t9lzrox9AOSikGILUxKM0/NWxvNwlkPwglR5mcxxMtmluWX9Ck0o5LFZxCDTJgM2bTYBNLXmNxEp
7kZ1FF65V7z78WiuQ8g/Ic7eua+exsp6YGVDTVXcRRaAvw6/ZdXei1JxVYYgEOyXQqpbnmOUaBXI
TGSpDSewXwY3wgBW5MJt7AzohJlRQFbwin0mlEQ4SmfP7AEsUEFJ8RUM6X6s3ufC/55wCJK0gxK0
+AwppwyHj+3Er7aI73ocFXg/tsOUbdl9n8qYURPYe7ND9jdHqGGn4nHReYhaItfLT0gxH1JzPFnc
g1lSbQze+VxXK+07Bwu6lI7mzRD0fJXhYioD+VoFazhZu7maN2bjPSNg3eLnuJtluU+r5LNkTd/P
/Q8IUZTWsNDamr2WWNduf4qUX69EhZe4hOmXjM14Qky3GAEextzaVGl9Dfse0xx0QxzTSDteOlIS
qi49ZB3mo4AkHQEycgo3We6vgCs814ZzQFq7GrpyM7fIXZEboBQUdLeY6EGwzolxaiPjtcwEJAnO
j4AEH4vhftGPO9V71x4lQZk5hwjuHicuXmEXnyySQ2SIWMcQwyFcXKNyZX1snwdE52WjAI55v1HQ
P1t5s/IieMaK72/OUbOwtqXMcga4MIoRoi3qQ5YPb0bqU6g1ZKKobSHnleO4KOvDfVyAv3blunIE
9wDGFTn5GN5qxnlkQaIhRIR731jhrnVJkUOpY9AcFuaEliCEIwGmkfPCZKWaAMUFRX9C/LLi55ex
O+Sc1L4XrDLJitgnk7yxQzmjh71HPrEyHZRFBOQivOrabeN1O2YHKwUTJq6ds9FNHBzBtgf7ZTH9
jZSxSjuN6XlYsQSo7kLwS8o39lW2PG7yoSeOooydW5q678Xo0DHxKFb9ru/kemGyJW32XCGPgCWD
gKKjKyhXoc8tUkp+oxOB69n9IJonvzPO8JGIqPD3je5+HIWzcvRthJ7K+TMLhq8dr//g5UQIWJRM
9dZlrel2wFvg2AaKXFDbP/jMyg032rD33EBfO0NtuBuRVlRy3JdV9Edm8n4qYmz1GQWfIq/ZbM4p
atMEy4wdm/cW/N8pkJumaymc7YMnaONabrokm27KbNcsW16ZatJeoD3ETEew1Y3Z+XvTi4epsgCr
glKfot2g3A0MAbakydoLaNkhPBVOt/N7+2LiM4W4m619Tk/DaB/bTqwpjK4BguaylGdNUWeiU6ga
8zVABqNnTBZpd7N684o549S3LSJb+2F5LQPPOJSFB2cB3aBqVwU3D3CwJxtFZgxbiFcW1SUIJ1zN
lLWIOnEElQyrzZ63hkauqLMHabcpwgOWZhEDL9f/wqJZLNbprYlUGMEcWpNqy1VyGRsywzoneiMv
Y9XidcI6sR7zAdIGmCJGyg67dJNIBdwPtyIbL43n3tOv7dnH3Gxq8Ibi1fP2lh0wEjfWMf4l3xlv
QJM5ljXrHDBBrBjsaaTMS/Yw+d6GGoNvOD4VAPF8KF+pw+UQzPjNrU2IYHzunK3Vx3v0KDeOZWBz
07hCb7QCAU5rgla3NXFkJq+RXatN0OXc48z9E4OsH4ng1utMIoP64zzW59oyv5o6+TW09+qa3ue0
mGOyef7I5u7KG4dbaagrXOT9YYJ11oEsgX67q+TEest6sLjHugqMEfYMUqEOiTW/c7L+GMo498N4
nnW9LSDYowPFA2WrJ8T7b6GXbkygysgOKNQK9T3W7k/Z5idtDH9+bD94RbA3JolFvnpPTSoElGlP
Wg3HRPZndx6OlkglskoSxgIi3nTI4+M5RzNgCgKWElz+omExWrVYmSdM9nVAtI5xbjJ2sHK4GV32
MmoGAX6mj2xYxZ12U3QANMGMnJ2ZpEOmvsYgz33qPExI3nJQLI6cbn2ODiYugpufVx+irrmHZuhG
zEhGWx8aEi/MEIoKIaMbKBJ7syVkQHeXQow8IJCQlb1o1osRd3a1DmwEncPI2p24t5T1Uu08aBvT
DCTnO7Az54HZedogJDeDXVRPzOvD8gj9lUQS7wy+au/D+1fWmCOMphsdWzyQnfhsXJWxSjxh+XKq
+eAEE8wIrpU0blfEQrxgMt01FmtvF5FIkBjffcoECuoI28gn+oA1VJxrn8aMAKl2UnfxHIZ8osra
dtifXO2yGi2so8EWYJI0/zNaEIKU3q0KdLEYoSx7pwJmhDub720z7VzpiYM2EwZDs/Fi6ujXVfFb
a8OYzgL7tZThS+mPv6XQ+6HUx7IzH+uS9ARt4y/01DXMza1t5+AlAKFpvbda0gaywWSRVD0mjPI7
Vmis8IrkoniWTgqZLmc5+2w7ZaNhD1SwaUp+DntydfWdKN7DDbKZ1I9iVafYyHsZH1tVUM8SA6NK
8fe/lK5DQOWH5TUK4fVp9TLp7pga01PMPkYVAAp6WHtyrP5ZLFQtE75+NO3zaEGjmDu7yS/AolcJ
ME8bh5jUrBqJKQBylqtnnbWbyTQ2aho+CCX5SqSH1zffQ/A9TibYTQrDJnH2TSVRtHg32jEkBYhL
8vLiob6F2ZntCV9d9TMN62iTfrSEKDGWi/ZdNZy6pLspP/4XNCK9q+twHYrgJ0rR5fgjbThALyS4
r6aPs9HyEtSx1dXJmlfHhXHfNU+NH2CFi95Te3wetU65MdunMTfPaW0yIoWQb/Z2vZrhlbFIqo/j
4D7HmF68lLhhCQIIKw5rmgCrt9hp1B73TW/Je98U95DRk9U0DGQ4kSkwFqiVy7aFbrYgecZTH1Z/
RQHApBsPKk6PiYnebSo3E1dy2BtfI61g1c0dUuXuU1F1oheI/zjCnvVkH2RtIx0msY6bRElm4Np5
qUeQ2YbzbUWI2wXckTa3dr6O38PBMJlu2VckhKexSB+MinhoxezTVkzPp8cEaAn5Udu27S8pHgrc
GgdMlC+T52+Zc9AmSIbDlhXuEZpCRTUYOpn73MvXwqSBkFgQkW889XhTA+JW7sCuMx/Nkw+GL+em
c64B1q9hQCHZ8AmKef6HWvDZ8oevhEUIYVS/QlqXQBtX1fYbv0y+Gpy4MRtz0mBhJrXjjZC/58hm
XFXCNOKkszD1KdQyLLj+0UdRijesLb3sUkzqsxIYRSqP04XrDdoBjt8kX6HzW/iUx7QTNwQ0N+CS
KFugWxFPtWoE17RDxxhbE9ofzXOekoaYIv732k3kOw9SEQcwIwLI/PplcosaaRmaGBd2ez4MR10M
19kRJwt6Pnbwj1q4n4FqDxBXERLCnklwJUcMWYM+vjhx+Ro2QJsUhjLbLo6OABwZovdq5+bZztUm
GmFPpvmrT0UT+SbWnB5wcO8ziPIuekD3m2AQMB39HfWmvHMcjk9qmg1C9qt053vbYn3Ic6dsc6OD
9paPzj/gYgfLrB69oH9B5Lv0mjCTixECTbWep2ZnVAKedP+iZP7m4TMrcmbxc2qeqjaIgbOVNldu
syhas3Pc5U8g38+jITfMkl89L1xYZEQsIAgWufkrxvk7hgUB6eNfNeHUVBgJAjCztrFCMIo9P89f
Zw0Ub0azgWLpxoB/w+hzZTUoSfKB1a3y/8AWz3e9677bVrMNUkrpmjEhhilOcgXRcgFo9U77M9bV
W1q7mxFeOTNv4retQ5mNuzanQCuIeQtggY7QPdhF+F9CLhEmTMrd+XlWxotYOBpAxa6EWTIqM44R
/FXEtpvCJecE+i3WXArDSG6xIP/J2H60OdGIqMpX06T+Qu0cE7fhJvI/WqIB7+u4/UYcziys9F/8
sjt0HpLWDhhEzrKYtqXchjYSYN0gVWDDnVFMnFTNKNu2J7AxaboZCqwPYpmAsHh6JUv0SVbT0ZHi
DS/1R9B1ZyxAIJvJHNFgkfmNR0+TrNZDL7CSlvm3qQiAFQVxJ9ZIPZiHjGemlr5FIvQqHqISEaEl
g3dmA2+I0V08Jwb6R5Y5o3OMh+hYtegzyuRSyvIYxXg6uMSQ34pDNVd7GFC7OaEGFcWRuFL03V2H
/tBFmzAW4wMmk2PTCEUMjr74RPy5LYIOXb+j4znZmBqVO7+r3H8dS/PcxqzMDJOaXuqVksU5YUpu
iwnhn5evfOpFlH72LotnWAWheE+VOs9JwWq98/61k4A/AV1BDNXXlFZ/U+PAaaRWmvggQNnsRZcL
NosMax/fbwj3MssxMYyzQhCW/dRC7dVcnHBbkwji3Zwp+hzc8nVQ/THr66cyJO8OvOX9nEhJNocB
/cQduLXMx8jw2fWJ50oVr3pwVjMBNXeQqF8b33lVIZP9xFkhqn2qGbg3mUCSg0EGU6Ib4CoQK4Zx
n8I238ja+wAuWxyR5LxNun9wE+tFN/79NDTsQ91LnMfnhmMby0f6L/WAhtv+tNV2jdfUQlzkzP/q
Nmru6kqSDtWQ7KD3fVZ818jrqjSBGuo9D7zuHYAM7CRFegcZ9Iu57MVAQMWUZ5cZ+haUA+8LGZG+
St9VkDN1oBmms3FRDRmyujmG4AzEtDD2Psk8Nk9aVVRYvIESJTNbUp082TaDUndKX1Sffc4mgaqM
WT5Dw0E4zJYFb8pfP07sqfD6xt4/krdIw3XHHQaWh7yxHtww3dcc4lEnHgu/sLHi49W1bf7PbNi3
CQYjESQ4jpuV28ELSO3g0apqYP29+lMe4lvl7YYOhrbX1W9krG8pepHGTM7FyflodsM8MKcP+QR4
PX3Edmtf06prj3Yh+lNcuPIegNe4wZbKT83pBSQuNw7LAcNdMinGbyOUB8u191Vd/RQEQdwxK/5u
YNPckxFI3ZiJx0pbB1vDcmztMwUZonu/+1aV+dZ68c1qgCFo8k7qyOK3gdhjapZpDpUBLNQ9M9/u
bs6srxJXVwuS/S4V0UuLvO6sYFiqIUTMgLapI7ss7tDjD9HVnp2F6gMEjr/RCvsHNF+0NFW6dssJ
lfl8j5biXA3Zu569pzxi/mth47ZwErLP4Q3MWCD10HkVEbBi7D6Em14VYmJjNPZQBled4ewL1V5d
jP2VmxzjjCzlRk27/+XNTUikDzm7h8ga3+ZeWpvGCo6wSmAOQXvgHlVnkkPZPdf1KwzLXzON38dh
fAFK/EBgEqAeuXQNVvOLjOgdeku6JT7TOdpW6j+Z2i/Olm1eUF7sfRUYb7UqlsA+CXOrSr/HcMH2
ehyeuh6PPMhYXEXiHiYf14WrOWca7xrY3GNWNh3ajpeLL5tTOkhN46x0M69pNYeTUVXndrD2cRr8
FTXTLcK11mqAbzyN6IIiOM96Ho/0TmSUsQGOMlbknpk/Gjk6FXR5AoMbYPr3yTV3gd8DXCi3TLhf
5gaHTauOge3+ypTpJ+NSIj1SMr4a+lRzwv6SgDgMK0xJo0/SW4AF0K/sJ2dRt+ZFyWJMa2B91sEa
8tdIIKGcmtM0lZjCapYLvSsSGkXj3CkkHYrWkPnaVrb9F+DNre86a92YR9lHDxZEUlMzT5DGKfBx
lAB7iNwUE6WzKbqIpgm3a6y7O0syDEVlMIphj6v6Xyfwl8ih2XpWDBUrlkhuU7+7r3BGe7NxFJ11
YLECmWWkoghYjlAp9B62tdirdqWd4iAvV3PI0LAbKRfyb+EHu6KeH1nnnRC/o2GLqDuxRdVDua07
d59rFhhpxJogRBNcTaeYNAUXYLj06x0OAGxysGlbili8ZFmfvs3Uxrz2YsNJg2hzOLEWuY162js0
ZmkW7kPjhyi2O1O6e8+DVcPWFV2O2McZMZBo725E5l1JbsMAZpcfmW1cyVOu772YgKh5+Jhs/9mY
WnAh7OwU0rvctHcLmyA34t8lINP19ItSycolaW9ygCgYRodbU690FVwCSHwHGJjUlZG9MR0/WNH0
/+ZjY6DWaztEfcG2Jr0TxctfDEk6sd2z61UlsBQaViYEiJwZ1Aehl/0i7wq3WVE6+xCy73UMMOlm
YePe+/zC4DOFiMLKkxJ+cWcGHqk85WWczO8hQsFUTNZaO/K3qKy9A+hAegxf7OgrbwGb1/BjebRR
2ofeMx0oJxsTzdEfvtus5XlP58esYB8c9/iu3BqZrh6RuQQWDJnEwGNAxjhgtKJ/ruyB8D9NGd9m
xAH4oP6Y2jHucOvkqN2ed6bBx7OMeYe4AStdQh/Im5zkohQ6gxRPYIkvLX5xMTGbmdJlfG9i2GXb
cq9wNmC1gJCHau082sPZNOWPZQhiloR7lB11F648r8kuynavlZe8z/xDAsgD0hWwwD0eoKA3/RNU
DpwD6AxX3kKAbeUT8my2rCzR0sY51sF8rLyYwIw4wxQCZMh8FmTh/PNmm20vNWHz1AVoWcjYGZuT
AQWBSAd2FQjzjPt0Cst9BSrm1Yump7LGVZy5rrE2E/EdWg2wiSAp7xoXvlYzNh622YLScAA/G1fm
a5gakPg91M5+ybYHYasq2Ot1sSkWnkm6DScbWVbORKc2INXQlvYroSQcIY2DVpuYHbLe+iAhGMQr
lfh+QiaRQ5LTUGSMrDzDCWQ4M0fRrcsRSgBccuC5BdWhNDKbFVbX4pBEtKZLN0TM2/6WlstExA30
vqUmu28CgL0A+cxD6Y7paxnBCjCczNjnHDBbqfm9u0B799ZYI6/uWPgWgZjPtIsJGZdI7tq5ppXL
2O+o/1sc2cJYYg8Q2AQRiLRq9hibk40bqw4BBp6kMIfIqKY+Wxm1JHjOc9hTksVGNkbF8mScJHb7
OkheTC8e74kXWlJaKFRUi36iyaCdEzMerVxLZqDHJbB8F8CdB+Eb8Ixot21NbRgGGPNobexNCwr2
qW6CbqsnqnxSrTA3tYV/EU52K+uHKawq9lKGDq9j2Jk8SLTmqSeNt3DUxZsd1cY1xR96sQpTnRrP
kDuVLNL3gXSYvBmzp0gl5isM1v4e7m+Gv10VIJO40MEEhfBJ65yzIs7I2JATdhJjiph/5J4vbpWH
QL4yQrKiqYQPrQvM8A4p4vTHKpi1YGjStinQxJeOVfYpkPxBctAX6dmx6ln7aFNbW4OlK+YH00AH
4pSfVqwf2opsBzuhmFinncnCaCL0ZduxBDBbSiLEzYS0NdHYM9/xwnPmFu6R3biNcCCrnlxvGp+z
Al+qriq4JHX9ozoEeNZQRWvAOkzPLdDPqYmyGIHUsBvdCiJkRGHdZmNwN7kDzW5XhR/8izuRewyk
QL6EiZljtI7TTys3cqILtb/TDc4Yh8ygdct5hAoifwsqlyPPj9/bFMVxp/EATdLI1kadfhlEkIwp
ohCj3sXOgNCXfofUGw3vtQkRn87WmYadSbiEnt7b7q0PKB0aTIk93tw7QY25SlzoIAolrg+QrmGs
JZFbZq65EYF984r4yXHZb9jsHi3pHJDPvADc+G2muEURFKzthBQ8pF0fgBAZr5clgC+dPaG/2jM7
uYzSuKjBep/b4FaLuVuJojgrL7vOzaLsMGuiQA24TsWM+zi5WrBvQp4itJjBbjC5ImiSnjynI/zY
4ifS1D8wtz2mUPnupwSEoYIKw34etRA3IJRRRdQUgQyEcqQQh41r6SEeT0om08X0bU0sUYYQrH47
699WEbqTz/FCNUp+WqbXISJ7KnB8PIvGJkhAOGQ+KwbfQYsiB3UNSCuj4YhuHAzUbsa1wt8HC7hZ
h6X/Y/n1v8Q1/ftG8lEUivJQcGaXPDpNll8HXe8iKaY7OzAPEK6WVFPEsEYh6c9xpyUsnIS7JY9+
UfNfOgvbBVpUctq8M6ATmm0JR7VNq5eKNOGVGfjnpirgFlQe4hEX24gT4aAnhttQqCRVZ+yghlxo
oBrWnfNq8Gs04algn227p8Ep0TNCIKsEKVae43xN00QbCA0KbjOrKAaX/GftUVhLR3WVPpVshKnT
MbiLJLaNtv/wcl3fVZPgErIKf+3ydq6lC71A2uOnC1CiwVHnp+1rDS4Jn9CEJIkcjV4vH3GHxIDm
czkpXKZJpSue5xCLmsqXiqzF6WGmGEiQddwlTvtgh0AuuxlnoWWudBg8F0mU/zCogT+NsQhpMFH3
CJdjEtegLMDsfp7nhqsxJTAuc+Mnf3D+VG+eItaU68pwrTOaEzJA0/kYSB41gqUPLnpTMXAm+EP5
6eTB28xaYQ7UinfthPYVuqsbs+YXhEdh8DVU8TOH3V7140M7p9cIIp0OAS+UI8gz5iukAl8tm6MJ
hwg+OqN96JPwJSd47k5Y/hNOtv0QU5uzxAkx+XgbG3yMb9Lc9Nk7Y70XMWIoZt6rKZnjf1PTrKWq
33MSLJHkxOfCbHdTRf61Oz23HnusKfooqmDpQVHyOzGEUatGqFn5bwGCF97NkQRWjYUxwW9AxCe4
rnClZfaVJJi227H6jE0bf6tkRhT8OChd8C56D1lsne3CXJSvQIsQ9meOvUaIgB7R/ww59tuxBTvl
yucuGolup3W8c0jrECAA/LH7TC25DjVwcBGhQ5Zl81Byl6zruHoVYf82BUSWj6hMEzRc2ZLJjFP5
mJbdDcYB2eh9eCAF42WsR1LuY/97qJejP0aGoyoKDvryd2eir5X5wq9uL74Tf5qDeWoq6Jw0uXd6
DECItf+CbDiaXvfYGPVj2Xmf5LpuiwxxhGlyBWez2I8opzTBS6nfbEVCqlibtMQMFdJfa3wJ+ZAQ
Rpi9V3X742vgz4RXD0n4RKIjp1J1i4fiBgdr5xXTSSrQ2BixiLON/qE1Yx+N7JP9dnJfSaYienir
tP9c2GCSZNWh8nDtW5iEv2PAK4S8AwPQYLDTb5v7umpe+87mZJLBnZQQTkVfPlOb3KOtBhDShmTM
MS3VHeYm3X0PZn5tZnjhGjbYyvC9I08wA29ymILyBcAH35rmIkC5u2mn7g89Zbevm3Jtzvpc+/3C
GqeESAG7tZb35DJdFAppja2nV596lgBNTFvZW9hYr5UO3qxJ/w7BfFMNGzFZP1XgnVhCstmefbod
kwlprBWCYMPjoWCcBSrFYBKLXtzyyXbjevtyvP5f2w2fOgkuVqMv/MDJIb+hCNwDqFRGyvkmJEu3
KHkP887YyzK6lUZyE6PYIKzCORkR/uegfvJb91kTJRW04pQYS/aHYMDWTKDoC9ZnCLZOsZPso844
DO3wnaI9cEZ6wD7AKxngafeEkbEo6c8Ay5FbuPNnjfW9MZr9QDCGdmXGHesjZKbs8kiTzxJOzBKl
zMrLFnuJsxhGyB6RZcGkW/L7nJZYaewuhszPZR5w/RUkz6aufCF/b91M2aVhnmz0w2U22AR6iTiV
jjlsCXT02RvZbxwC7Fb1bNKLxkyH9bdioNUL72ESuDZTrE5MXrk0WqXfY+7asYte09x+CrrmPijC
swz1uM5Mzrw4DAneAH0tgTpYCL0iNIFtkle7qipdKKAzx+1iTC0/wpB2uzF1v8rC/LN2YsB0NStw
rnt236o7RUiOQKZcMhO8lGt5aO6cYtuhOrwXJjAAv2WJOS+iTxN1ZWrX+2lxdAQuoEk/pmef+Ma4
KavHXLJas1pmBGVVxLshybee5C6QA8LsMmzJ3J5+RJUc8yInf9w/jY08EUQKJsXpHwdSza0e9Eil
YR4m+r3DoWxLANZwuw+snYGK+Pk3F/RZRDOrERWDhJHVBhnQTyazmFyIMEAxAxhej/m4XKlfjQRJ
K823akKZ5befQWj881sPgb//YPdk347y1RDtQ01y3V3lNBBdnWV1NznniZGFI+m6ov7dW5Sc3pyH
66CVxCqILdqWt9B2YTrA8ZgW0VKP/4p6fGUr1n7NeIhSH4jQSBh27/E6Vjbk9HnfqPBaAMwk9A8b
FtX5XdYh8ySlNkzZvgyNgYwojeWiDl15wGY6j+0hUn/UOx1Xgkv2Ra7zHSi0rZ6T97TPb047H/G3
iftuLH9T/AdGQ8yQg8AuI1LXSlzUoeZjPDhk5VZ4cruBy5ZtsnYZ2HSzfbEbNJWYFc5O2z2UJQGk
lU45PVpxNRs6GyM9MJu7REwvxyVTC5r7FBB+FtmaYbcbfBqR+dGG8thWBqHMhO6xba5osBiXdh11
jU3E1jQNJxzHmxnojd+TcGtJz1nWOK95HV8Lm9A0nbBz0i3dqfJ+8eQ/l22td77prhvaATcVb+7A
pisI0sOQTK/eGN8cTNWsnODMW92LSPTOs6Z/uFjeZQpxLhTOz0iDRfRrAIt44omt6awKn9NW2Rrt
S2uSZkpvtrKlcyNZhQwOn9iKyJrHO5yfB2vKHxxHz3fJWH8sM/pR5a9gP8mdnY4NK/xVwTjTHkJg
fswXmwCTjO2yGRnDM5J+/81HD+EHVN9ha55E59/VZEQMPpt9tjwPjqdfiWR/Z2O2A7hLoa4DCTfd
Ql9n+s23FOpR6PR5mL0WpKhvkT7HPuw5yWvAygPWzSb03a0Ro2mJkMXM3tGx0MZTh8S7Hhxm3flr
wd+AH8BEqjyi9OUtGu7Mwb3wTq7YpZqI6JivjOp+QBPVRHFvrIQ12whKm0S+jXPW/VnGQoDIdzJJ
aUzQOD6OoHTrwSRd0GCT3t93rgf7aDAdgnYiL77EQDn/Up7kO6CWL6Em/LCxA+RNMvzwp3x4nXO2
qz1rt/M8+tWmEywLjMquN67LR+ngL6KUQ7cxTcGHbYy0E1Qs1Af0dACB0izZVBJDtfNmyxBaJeeG
86cLHASFt+vAM1VZcb8s1s2gOBCBfl4MO4pwLw9xe+SNNxH3p2Sed1Fkw35Pxnw/9gjl+hzltZMc
KY7ORTQfDSdagpJ2jvPadZR9yKzo23FFTBr1U/OUhC41GF50+s995ZJzlnuHJJp/8DMehIifLatb
9cA1qJXW/oQaYXBQ7C5QJyKVfVwfMeQzF/2n4jCIoJ6R7YdXCpSlH3NeGwA3yV8usqPDaBPb/sYM
nZvAhOUig4BnvSoq+ySJGxi9Br5ntbU9Mrut+iMGEQFa6WgDzi0kWRTKfQ8bZ0nNuIOH+U9nxg3Y
xWE0uo1bFkcXRSCSkePcAfrJjIBcr5mQE7SlNbn1MCzMMeQbHgAvFRvmJIjJ0jWc52MAgyjwCAjH
hEyR+WVw33uop9JGPDZKHpI2PSBZXs9QegU5QM3QrrTgwRmdmjEVdum62ikyhIycCDKRguHnkc+U
u8L9cQjC9LkvQ75fJDlAfFStPpvE29bQy13o8EWI7aDYe2zjWh3tB22vWcbtXPWcZ8UpAJQHx3vj
Fd6+IwQsNPJT6xM80DO/1cgFAtk/kkq6Ynu8MvOAZ2aa+Rrtc0FSbYBhahaYSSZwdpSyaIP+Rkds
wsyC9cW8XaYkqXU9W5LkSroqPgDzq0jisx16BIKH37kXvWSB+xUNwHB4GlBJ1kdh9+e2F+Rj5o+B
Dr37wImij9igm+6xZK4EE6fVUBvNGpcr3Hs5G1sTMsE9At/i4rh+d05yEwh5bb87Q//bpJDyreVz
pgJtV6qRwLCC1X250jm+MhRhoSovw1CQCmGfEWe4TDd4ztJtT464a91yklWlQc2fD91j4IDhSjzw
A5l1X0ZxdfUt9nQybRiamBU8Eu8f/lkkoRNPMUKoP/IxNmh+br5F/KsdoyizNmNqHJOge2nniKdq
8bvHG3PQAFLsndd3e6eMoYrEYjdjWYfEvM0q+2jH/pZoc6Bh/fvyjZFS9hKZ8TFU4ybPWwJsSvCq
yDXIhYtPkz/smDYzmaIHZSXOdqnCc0f2p52dhzhgvEh4dYvLqLWQOEekBidsDYfugvAQtancNbR4
fRicG5PljXbqV5EKBibig/392dPzMkkJ/tGGbfIWPVocw50UVQ0O1L32cf2p3G6V0IreD4X7IFzE
JjX+QjKxqi/LkC4XOL4OaBSE+kxwPq0U8X1V1K+9O/wh+cKayjPkRPLTi50rU6znpmWXXTGSt/JV
N5X7uBl26EeQUpL4I52X0IXF3SGxAKK1K5bgoD43DpMCr6AkvTdfDwW/RgaY62ugyZiL0g0gJnhf
NqEKWXYrup7hVTs+dnO903jp7psoB3qZQ4pRb7ofb37r7/smJHLEeDJnlxizT5XNGBGaq+83r27j
HUSJmVWRTlY7hKA5Wyzx+q6ISR8V9g0fAKpbmh92PHPpXJ0k3ysXrJUII1zRiVyrPjrSApEEY67x
XxxSUo771vhs/+PoPJZbR5Yg+kWIgGm4rUiCnhQpfzcIWXjbcI2vn4PZzrx4I1EEujor8+SSziXR
xEP7XevDOjcl/GDcj5QUyUdbeXc/82ChdN5LP7URzrnsCfEGn+PCH+Sw2ZfNgs0AXl9AnXOqY4Qu
j87R8FqE/3SSebYZ2uIa6dzBVYHVJL4M4J502HSpqtgeleuFgslf/Tf1a/AfEAxK5yjDhuuT96s1
7b+qib+cmJUpLqJoMnhah8eKL5sMiSb7466Q8xc8/C1UfVgODmM82c3Cby6GTpS3lBTAge8oPpwG
ew7t6hq0GM51yiIERlFjkyg3aOv0bVIAtS3suHG+7m2ND63b1VpOma35ZFYh3y3uO+lEIqfw9y1z
sD2E+3agv9DM5csw09DrxUenjH7imL6JlrhEDBG0S04WVyMH8M4EcSMxKRWSIyyY6rehioxMONGd
NIPFGJkohPhMaILcWPgianvcGCj3YT+vGPdZO/TMCUw20vnGNrqPfHUwcwbOuf7KFA0j5IcznXbA
2j3Y0PV0Q215N77jqkIGZnMn471G463AdJMMyVfZQ66H79ODLHS8YZvB92CntxoGXoRuGzBs4PCG
XW23CLXDzWFWKPCwoHOvHK2nxmR4rrN4Cz9rccE+F26pUWHN7iS0gok1vK5zF9HSYFLl3ZX2nnzW
NqSDS5qUN0TWUz+7z1ZnvyhP7sXQHoZ0eMwNbuipCVUVwIgVXXB+1Sv8YdiCrBMFcUvR34PyHMXL
ByB1Fz9rOegLA+evmsedSao7cshjGdYMuKFuv2yz3eJYObIsW2mLMRpehJXdY1p+nbl75GEPvDK/
qCa9DmF0mmdk6XzKIFTk+HwHeMHlTy+ym+T1mGbJNs/M7zF1tmVenQxg6wahbjcJSYJZ5TXyjb8i
rjcxTPF89p8dI97qcvxKx+ZtyPpn4XW/thhYo6VXqG4wFqPqe0itwARkz+tv01Mzn0e4NnwnUBNd
OSD3WNGXN1oTMYB2EByxt2ZDvlFl/JLPLuQWSh8ouRx1rh1gRYyoXLho7FOTNvmUFq5kWWhnw564
JHDJVlpqQJ/J1qYQx0h6dE80lIwOP7xAt45TQUYAGEY/k5iLu8G5j2Pimho58eB2bZTV5+BDMXOV
x8EdXZDfzhOoLI+N/JT45I5JBQz9BqTBNcv5FJQ9fcSMCINsTARK5sueW7OsEQk0FhFJ6m7weFJ2
gVXfE877iCDhwJ1HWYD0FffXxrcP8+gcAAWsbPBgKbrpVCUvXvwxO/5OT2g2KOXVyqx1YpXbpEGR
tuAa59WTZahDZIwHxsmX2bVeKlofwr7ZR1q7sYgXublzXgh1hfU+eB5Ls2wjy5DWE7HzcvuiDU5A
kcgvPORVJdOZsnDkQcfvv1TnHLGLgEbP5KnSxQuw7z+DViwRSwZTS3+zgJy3VnFj33vJUgMjVAGS
067rx4j2PG3oz4miVqjA3CmJukZqW0HTSkPjTJFfUIXzRXgpENHoveApp3aBfSKzsMXVyhW0BQl3
Ix25jWp91deK69N0AF989IT1zirkUHnOVxNRDlJTqFfBcNA8/1WM+U5T8k3E8W12mke/rhTivAaz
iBPVGWlankt7XyNvg7b/1l2KHG0Th3f6T0Iy0rT0BOoao4mPI1L8zBCV28W9EkKtsOnts4pXbwmY
hfFO+tFZo01K1iOUDlUkwEQ5ik3RPLt03TWUcBdG9swej4Zk8R5rxlptywTDXs7Fi+0sdggQUGAn
rYQ+z+7cELnECbb3Mup44gLhmqc08gBDjcZ3pWcvfjzjMzUv0h8IEXUnds7hQ+sU68Zlm+A5V9e3
ntIu/CT78cCcsu8wpYztX1QsklBGqF8RokLqb24p8UfFe7gv/lUwIB0MDQ27XJ1YmTe3WywYK0cS
JMQBCBQcCVntslF89GrJfQ8rq/mh53drClDIpCaGRh78rt3Xrrq0HVEkJYqHmUXSMPGN9UAPNine
IEDaaU5QRlJ16ZiEa/kUGnXGRczkBrOO0sqwh36hiI12TxEx2ajv9nlpBC6LWy2zEV/1syistSlB
5VGPVk9wPGnQq/XNXByzysQ+jy6a7ufp2RXvtoWmDZ82qflf3lOvX5UdVA18x4nk3tNj/rO5Mxvm
SovIaOW4JX000LDdm4W79vj3LF23VU/a0QdW0AN4E8GA38NqvQ3CwsnN0kDX+kObcE8vlxbTFM0n
IsIK5AdIsQqcpWgRCJDDTqhbIk6a+arr/UrBzrE7LM5u9a+jIc3vhw097lBlUCuovo2jPzbVoF1e
B65znOPr/4OME0EwU+zMNMU0Rr0O/QE5HaydWQKnqIMKjd4Z0ger91bYAs8stldcjFeDQZjRN3Yt
vElfHQGvBGXFejq11s78mtZIZonBmWYHWlxthR3BTmr3klcB0QviAvM6Ro/LpfU0wBgI4bqMQBVs
vGYWP0FDuRlG6mAwsqPjZ8fQ6CBjBX7h8/7TaSiDhUQqPC5Z84EjmzxrB9wpSEldpdGmmq5xotgE
ZBdzIvguiI+RR64euZPfmBsXlipOF5stO3jCErBExM62KteKDjPdpvVhoISo3LccKRrX15RwLtHr
jLLO8l9F5FjiEJxom1DFyffyo5yPA8QIna+RB4YdseijnB2uClg3gCMiWfJKoDB+pu8FS5axjhXN
VCHgzmA2FW08keiZbW2PflKPAtB+NI85G3J87TZrJ6cDtGcwSAIutTE9hWB78e4R6mIrkLdsFqOQ
HjffKnD5sVNBUWn0A2HgceNZ8DVslaPCtKNx7HVlbIcRZcIzuvKgjWMBj43gGynxZP4OY5PWOBMY
GhW08fJKjJC1NMp9It1H+pgAI7hU6/CXMan2mqzv0mPZx+bm6EYJv29/Jru6Q09aqm9wnMSvOHG4
jcqrAP2w8DCjlsuHXq0pu6cRMeZhWr5x9rFMg7GmAz52N6n0YAvrz72sX5LQImwuiQZn2xSr6VSD
xxf5PomnDQPdSdI2MzohTDIYnHj0oOXr+cJfwbhnwpJlqKiVTh5BcBpAMod9nYnk5tXmnqTsAwq2
iUV3wkE24Nfh67Flt7gidxMY2q5rjsrtoUG/Dgp2KRCBkuKm3or+KvqqeqYYGKOvLaZdpgug+rCC
cDOZZUukkd5Yr7s7wl77uQwSdcbDs9Jpm6xk89VitouKaGfATYMMEN4bk4esqLGJ0pWJ+XpNxv1g
J8NNZr/ObD9GEhsd4VtE52hTx9bOMcntEVKNYgYW/B2kYo6uTVih430wUEMKlVmk8JnSeiPM+cOm
2avJ3DtmuPXU/oP7uta4p1hRGzRNs/PF+DMy97LwpXmOGLiCrIhYlGERE3p6TAFu+Xp+NdF7XMyM
Dg5KT5dHmeBNAHjIL7X3cw+iS7vB/7XS4+ZuKFqG8/GWE8fJSHLq9S/pzzXT7CYjnzvNHqHyp4IW
DPq30fXOts8JkTTHOre2Y+xvE6moumhga/T32jOwDtClPWUXw2pfXBBWPJAP0fIDkKZlAxfgNoXD
ZsCs5vd32weHRrGo0JFa832eFUfOyb8oEw86XaECAp7GgA868iSoEOnMdDtNHyk9wlVCgrop7ylR
GDZ0Wy0WrB+bleyHLwGdJoaYHbOFFHaNkwgkCouEHsnbpvKz4P++6/THrJ1OplYdwVw8cJUJOh0q
P3Jmzx3ZBQDMCbfKuuIUpyOG0WUtVT9wWV2Nvvr26vbfFA2I+zVoA9JzIS4q3WM3kK2s8qml0q0D
dDlx/c6SlibRaJea8SfqwrpryuOIKmZyTrkpQheFkrz8BOyS1v5InL+KCRhXzt7g8cBysBSSYZR/
a8p/NHk8JDSpWkucIqo3DvcFk/InMgzUfKX0BXCM88oHsR3k6c2bOMUzPAlJefU98xJa8Q2kyS6Z
u13U5KsI8Y4vy3ssTzBOd12MUqQVTwl9UT3ns88SoqVWKrbAR6UWauv8kMNgANeKPmrTsADPLdX3
QET+lA9DUYNBO/Pen9UepOhDF3+Y470EGtrP0a8NcUJ0WEKRf6aMTxKyBL9MBtLnM5webad+kwag
osRbh4lxn70Ld2OzxAPWdXudJhDNNd86f6SSBHKZAHAN/FCC2huFe6XH64LUtLMStnVj9zKJeG3V
3aaz2wctQa3apj1EO2s+O1b46CMjKQiF2Thep3I482BRs8N3rR+3MFmvCm9Zw/yo88ZJx1NFWaea
p7VFDbnfnjoHpAbJBEBOQuvPEaVtBrSlTlv6jm1y48vQUb+2dX0wOi+Iq51uhtCspkOHAcC30LqW
A42yVcxF4DD0TYjJcB7506mPzOgvk+VehGD57oHQtMRT75i/XhptIzY5mARWFWcTloBVkatNzxrJ
dyQsQUqvx33SXmJ82Xr73P/P2KeqcZmaOA0sAguKUDhUzH0b0midPva84Wc3vAyhcSsYdkd6YsQM
LSL7iRPqA8E+jkm9YUOzUfRCMpdRzvVb6yfFz2vNQGJoZpPkI1x4oRZdvf2SLrGA/Np1wfAZJtu6
hX9XS/ODRT3wqdCjyM9JIMymRbcCpmliRiEESf9cE7gcmci/9XgDpBQek56JSEi/vRpiYGWCqvxq
dpa2sQFJLa8FfS8LjzUIXVlcyRyshn7SXHuKVD60XqHaRP+UAQBnNlui6yMCAf9BirqJ1wbQBfmu
C19j6Z3RIZIXYwvBQ+OE6fyGgzuiSKPsyHY4WoMRxqNDIMYdRx9Mp9l0v2OpdQwoJL/QYo4+OA01
/AwRE0BXH+2Gz9F5WjxQGAS3s2b+VE5Gk41ce8n4y4m5btq3NlyikwLQbrKmYegNYCXYaHErtP+n
FqzTaoeGQsB12ha0bAqaXnS3PaSMM+MIu0LwbSy/2cOTo/xpaEbjQhDqkj8NyfQoe+VwToUKEs99
j6mDzyELulC2JkT4hQGUM18oPB8RobBErSf9QJQN6ra/jVJzzQDE5eA59FnT6Pmqq8Jt3sQHWXT7
oZm4cS/l0ocagSgFqtC0v0btnk3jNW0+iCJsRATFu8+DnJdbWEXs6aCzywefoagb6D/uPw0KzyWO
abQlJA86Xrg6msOLC2bOdZ0PH6qj6dPjJue1vezQXOjBKYaO5liR+E+Xea/Ij53hsoXjb4WTtrFQ
AVoTPmuxkRgH+xYzPfWCmt++Oc2lNMxd0fm3xPnojL+uJaSNwwNUWpxYzx4ZXrfjFKICxqGVG01l
yHxiwifP/O6t8gWXwsY1qbui531da69pyaxiURI8LUosI049bCtQu04GXwwWWVEVj5OMgmh+RXPc
hyWPsQe3zX+B3hhULtTBqvsUBWl0WSNe2iFGbQpUsOvZ3PwnnpG5kdw18Jq57Vqa1dcEvVTq9ZoW
kXUxDJsB8CjCh8OmF67SSqcE1LGLdaXby9TN2mo41Ol71KUXWIy7kR4NU5UbLs5fcznd5jx61VV5
rZtP1/iozX9SyqDkcMcIhPlT3vIwxlB3HXgIbIA6eTP8+YZ/G7smGBMPLYwQX71qbfvDb8IXKq8e
MkafciS70nlrsOU35BNXUBTWG1stTam4ls+tFp54sGmvogGeZusMB7hwQmeD7ffWT9F+QHdpnOqV
J/DJ46tBTPo+6d7riGiP6HQ0EHh6QatEUgZmlL0jrT06MzZ+EhiOC4FPM5+cUR01in0Lq+bO55B2
178gxX/oM3NePH/hQ16JkGVrI/egxC68S950vTwlxXQhiXodzDen6k74WS8QAjfd4Gx1ioW8uNiF
fnrOgL3Q+vjRQ043gWRGLCwdwDpT+JMw+YvSC3zrZfKzTThamzmKg5TFZbUs4wTvXyjxnvVCy8Za
g9aoLfs5r4ZfOaFx8p749Cmzq1lVzezTvfjdMLt1xi6AqwBu0HgdO3R+JFiNyHAQGx4UTYRiePFC
I4iNfoOVPmhAYBSwGCas3oNNyYBBoNNzuUg76yGebpa+JAjUKWfP6eE3Kyr3OUV98tDvJ+11yuZX
u6DFedZ2/J1umuU825p3lsRYgAqRZb7PlYlcjaEIkwO9zhgNUapa59fzn832uxn+0XbcdS8+v7eL
ohABX3dRXsjKkJ2dH0qdpJMc+zVK77auj7r5ZXOdGArg+SQPfObQkOMK/EwgknZjtLTFecVfXZ5s
osRJ5/y/0swn99BM9yrDuh4K/LAR+oVuQtnQT50tg6bQ7oSJri1szZkAZwEbyeUbEX3PBpOtm+9j
hpg8Nrd50uAOQ6ObnRW8UD+ytx0rht7Q92Grb0R3cWjr7SzOP2RjV/F4wyuxh/pQ6T12bofo4HRQ
KWWOWgb9m+sHmQi7Stfm0mBP4IWncKsqlt1pvM/EG0amvfpfzbeCGHYkbnGYWPzHO+PH4bhnLfNQ
p+2unUFL2PkmK6ujvYDveO2V8z5xc1wC3t9SoRe3Qqy4A65N6y1O34gQbxTp31hArcRUx0x/mjUK
t5P47la4erFcaeLWWuktdzChQQQmzLfCprRSxcjRNe51Vf9ExHv9dDq5JXlVbobrPH1E/9pXVnGc
uRd5LTHWVt5J023GNnmtQLSP9CEo7qjyZJZ73MYVtRPF5INivDbTMTLllj3LoW5q2lL0HdAaWie0
7gMK/8Hmm+n2G7+zCUFCk8QdfWqJYxd/TcmOWzwp3otKndz00A7/WGMNM9gcSJ2oWQmOqAW/P33P
Ldetqn+0dblB0ydzE2/n9ofK7SDHxJTa7nFcUEcjjcwSr8lw6bTHdvjwJVWqWEz9+RT3JXVTLXTT
kcrUee9ZMLnNLVp6ww5TO9Et0fFp1iNrHiNdqz7m27Hr/VNGQbyAqZPENcbj/MNyjlb2OmTTyQ+d
tV+329oct0N9gZFKvMvAa6dvCYcCjTwMpFLAk8jiXfjdSjFFGwVjFrG56Ye4+XHMHPoDYhjS0S3K
1U554d5rjLcUd4dD3Xrn8u4AmifC0xD9ljFa5HI8unjBt/qQbPJZrHyreginF49HWr8OJOFc5Lsk
3SZoTWgYa8tjHPUuefZtgrnDR79mKftAzH5btiddO9X2evTO7cxsUhxcPjP/sQDVZ/wAWxHmdU5/
lHWPujcSwpuaPUzMij+fnyygYZrp7CvMynZIX9iLLV776tk2nrNJW5fGjx1fazxhtb8z2q9kcQaK
gfpngnXhXwFisbUBR+MZ17rtPLPD4aciN7iaPFo7nEcfl6VQirpqxAwuUYt4IQZ/5dOmx/r1IY5O
DN4Phv6Vtu+l/EucRyydbbNTA/7X6rkakFvrc9HcSxOOPj+Vep2S7yI0jh7VLklFckvG57xqHnG9
PadT/1rU/roI2cBFv82y9wpHoKrktar+UuqfsXVrKd9k3Un4ij5W/cmqtENtGMDtFJOe3/dlwJSS
PaZjjfdwtl8dF5GbKxqwVv5J3WV3U48vGJydh5ZOzaLgtdPVVB9UDnSzGiXKoc59bU0VtKIW8gDh
M7z0WRkxOdGiXJBJI3Xy7VB+u4kLF6pSrYUBdkdt49FseykrREtPZ5Qoitza4yMqHpq80IOkcOJt
26AEVqDmgtlRhNS8oiKKQQS2+a6SOVmUwdB+1AYz+57y8RdnTvld1ViD6WdyPmFZ2UAGIAz79HVq
CQMnsaz6m9sSxV8+MEmv1L6mKa/BZQG2tQC3wcCfs6CcXIJuH6N3sPWjl1PXOYFQhANssiAzp5x+
HXstYeGP/Mqx9zhl0doh6DYn/I0wTBbFS8mfyxKXpZUGvzH9odlBmN6SbNykjJw6eKh28TEouc0y
jxycdl1EN5ldpeGdDXxrlibozLmTgaScDBGLsHZmlKehouMmy4mnMTOT0ZHF1ZJeUGo/FfJEi24g
7ev4/33l2Kh/aviHFWk1wIMtJxZWhLy7Fn04w/syZUsggx7f8KdCMXOYo0emA8qWmQ7WNT1DEjEQ
kCv11Wsxk2zgS9bRNh/qP033XiPyKtihLuAmYhOBBBrTRn/YAjZt45+6jEhhCQWw0BmwJnhjHGvh
AtzlGZt4Tbq9ua1EiHKA/JyhwbdxcomB/84Dup2F5UJNwexRJUtTtUYj9UQYu6qI70o0SDx2seoe
QZNxOnr1VivUmX6nfaKYzrlc2t60ZVO2L9D8n+fBKs7UYV47f/rC+z0fPE3Ae22/nai5xiDx2I/u
NF0fHsy02NsttRAVqHQhcv6o4s7H9iscKrwM1e2LQXYPtttcOiwkmah4pRfmVk7F+5Q4r9ZEaUgd
AughBNsY74nkDZeZPvlZ+2WeLOImtJzE0SF1poMunYMJdZKjxjtZHr7nbmb5WxmfOR0BUhe70Wo2
htvA3+cmMGXfSUs/zeAylczzV1p4J1v4f705AX4tcWjA+MG5pUiMCPo7xE5Y1o9TlTA+cY6wSDKH
J10SgsM2WyT6VqeVLbFFQhlz9YX0cDU0bTeDVcEb/9vpChFKxm8zd3RtnLeC1ILs9WBoqsVdS/vH
8K28lOj+cK/ZBZP0XiWWgZMtfMOZEkwIV3oyvhFG/7ISgKMp40c1QkmZ2TMa7atj8wx29Bzjzv4S
Irp1pnbn2ri27e5cqSjwhP6I8mby7QPxGguusbVw3+vchUPuHfWWvB0XIxQ2sCL5cbaMQ2PIf95k
ces0d17ZvTDwBja595QWD5XuSFJeWkGFpE093JBcimqGxY2jxcC7zScEripWYFIBAFlYtlN9ldMU
Ui9Ff4CkA20ENdi/mx68qWja1Hp7iSY+Q9dBPeHI56OzTQ0KS7xxxlfXQT/UrJcB6aeD6JDL6jjS
rtKo57intnKBRhu44xax1aD0oYt5Pxc+d2xMXQ3N061x1rwkmGeijIxFuQ5JOoamx7qb2pid8Ojl
JafOrnypaN11omC0q1ZTlJ0bE2Gu1ggmiMb7XeZwj/iJo9pdVUYBfO6nzlxyF+9VOf+mcKeqkEZA
vHy1KN8VL3oxN7i6azL5zYNWR0E6mDQPEp1quN8ayJG415EtD4NuvEeK/H9h3LsxPLmiDwo/fEob
bgc2xzkX/Gn8sCzvmETW0QdGVwgDl5jyj2Ynto2ebtLGeepmm10RklLNjsIo9p4Y2cxO8zGpKYfu
0JYrk3jZvJ5LMAR22l4rMIT+7HKwTA+4qHYmXUvAy3D2U3TgShDIxppxG28IfWcdONShPZvQeqbK
5gLnrpYRUUnorBJueiirLcfLpjCRFMfIOYaskngZRt9xnB4L7bsrFEuV/rGjesRHMzXUly6NczyE
kFGG8yje2HCRkhq3qos/E9M6eqH5b5D5llssdwrM/fJnAE8cwHjazKb4J8bkboGe1ajVdvSZIBuo
o8LIg6inZzsuqmdl5e+KSPrYLRkZSrmbql6zNaLezKWskwbFjPVZM8AYwOHbLh7Gadx1jG2kCV7n
BFIcPPnR5sRCtqGihUKuDHuvWnMJhq1ubCyKZYbaD4RJX2QMJCt606lhYreOsDF8+TzurlUeeUns
Uzwvega92YhfTJ5c25Bni54ZThFU0oeeBk0dVB5AlENPRYub5UCNuWeYy2A83mqN1pIw39ROdMQJ
chbe4xhVZ7qi11bWvDqadygHOow0l0tpjXo7wVvS9p1lBKEOth36NAbaCO9Ov6tmrsjefEqt+Kef
aTEt5NuEYYHU7cNsGNQ3tS/weYhbR3+FY++pLSRQKFCd003URDeSNXeyH/e5ST9DarRq8MiT+k3Q
Lsipgo5ND1GEngR3G7cheOpi1fesWPMfaVCzhQPbQBVBICQ3aN+A+cAu4OkqWL4JCQeXnnFtcreR
HR3ikWUD0BUqL3+8xP0qXQb9lMDVgMsCfSxcJUV+sfUnj1JRD4B3PXQbl99JjFTNWgBfS3UsTK4S
rtxHVr4zrOFqOdpGcPzmnbeL8w9tBratVbxvFO4icyU8m7qfaUcpzL53CiQl92vpfFAgrWG3kIXy
gHsmZ+gF3zHWAwH+prbCw7ykARqtX8G0OaI0Amk393FpIzT+WbRYZMwgLsoFDlBeOvO89mz/2zSH
t9h4llO20+JnoxyRgbp1a/hXgPJ30ZQ/ow+cAnWDwsH6KxHmUbVqN0fTsajG38ILv/5XKo3uKTe0
dTvaO3w/ZDd96ogYcnK0+Ui8FDl7Ce6W4YD2qINDjZZUfQkbYHxz2azXqYOtHj9D5xmo2pRKmP5G
Afv0uoQOT7T72NuXTrkbHMo8BmZyAZ6rM+4Ke13FaDJm8U3YhAVxTUk8sj7m20nTb3kX/gvpqG18
/dGiP2CSMUvZvt+AM2RoFhc+Wapu7AUB/xBpBHkc9jJJh/kOkc2guiwq8RtlhBT6fElG0lLzl+Xt
j6ZDykq7Y611QdNiEI3okbD4BoeEykmM7CQtqhrRXsrG1pNV7SIudn1d8FOy6BjSwzDdYHIdRhBa
RMYtwrv4hjYJpYf4tNcU219bqkQSmrdMkzLxOD8l1C11EHSsolEPbUNSx4tXUQTyVXk3vlBbq6Ky
y5EB/VMbHOIvjWGh/0f40hegPqnHEL27MPEk8fpc+mToFEjn/pn1Ow+3uapV8jKwEKE3ZpfAmNBJ
BaWccKoDNSJseoW47rGStWAF9aW2L40OT8Rj5vSYpUR0nfLuEOXNCgPpOarExhvkNUO8zXI3KCmY
6FhPyjS5TMy0PdkgR4sZGecjmtJhkf/pzHrK6S1ux+i16smoZ4M6jWYGckW7WOWwodFCgtNIJd8M
siW84TX3WZfM8eD4blkKy8tP+RXUYSa4GsXOrh3mD/CfdArFZ9slkAHetnPFecRzn6JHG5V1Czm4
Qz/cjgtJdbj4MeUIhBC0VGy66rHXAB8b5Gv1xdEFLUa18jeLhnPqoyV0nIMwTrgBh2DgaJjNiZrG
5c0W2mEGxfWgLaRD2IUMRKD5EGaXFuGEvjKFozSjN7P4dOtuFxv2IQTXkxasUWaCoPVSYWEDbw6v
AyGzbCZuZaTd3hf5WnjzOVbadjSLa0O7i5+MSMl0FFng0lI83OFsXUmrPOct/W1GdamnP7fLN7q4
xQ1gIqKLnkApHzApuJ9ZJ04xF78UK3ul0ybZ0lrcDPuisIMCxLLKvt2JGFqsB7kSr4kHLg7uFDY/
FsHcMFLtDV/gU8g+yEvsZ8vCb2ZpL90UB65fXwbbuOoOQVLvA3vjZZwHFJ/YZvyC7EQETa1Hyck3
t09JSm2xSjjV0OFxhsYJLzwXD4gztG9RwcpPYWVd9byg0c2ic5kk4NWWprn4jENgFWpcVaj5qigs
r+oQaKFxa8bypEjuKyF5F762CvEa6yodVRjtWeQQOtXzcOWZy8DO4YCfQ0PY4LXG0nunrB8zUauC
D6u3WS7ahPeWDahN/sxiAwGw62Eo0sB0h4Mx2qdGn0+AZrdW7l8mAs+OZzPcOHxPJgHS1NURb8Sm
gDMHZuYA0n87EbXGkIixrKFGaDxkbhnIOtm0evJm19OrXoMctPkcKGbjKmzwbEb3jrb0Xr+16Yc9
sjX23yKETeW0xyo17nVnCxYgzlNo1KQbjPBzbGHsuHP3mqGPh7hTzAJ4xYzpcRvnRfUKdQiFxtHf
zSF5NAnsPeDo+pF+nKz4c9AUVnaXXIS7AtIAA/lplu1ZKMcH1advqmo8FjN7NRJUD3r8wvWcrQE5
Ym7inoPRU9b3RFj7WkCDQa7SXR0aPl/u3H0m9495Bw2hF/XZzbW759O1izNLBzcm8+hFucbRMsON
6ZC4VvTGajlvdvrQM/4ZL62pK4+eyncOOPaw7hs2mjDrKmvZVqdB7RH3WEz8dZTfXRbmU2WePZa9
Q/2pWPEX7QwogLbJdnHgIosJtWGHs4sFU6BpnLvUOlu0mIMsea5CovJG7wDqkdnDSCClcoxTxc8a
qTlw8g70NG+CcPkqc4w1ssG8NQU1M0hNjbSGf9kxxBGYyz3nAXH8/CUPeyY1pKbCZfiYpmDM1DqT
/dZt5kCyEmkKwTNQ7EZsI9iHD1GittFsfPU6H7eu2pVefNpx9Gab3q801S1MiP+22Roo9RVE0IX8
6TFO4+cwjqCvaxh7awQOIvhV9yh9RMfoJ4q4VfbJm+vrHFT63fJIjoT8T6PA9Yh6T+ya6Xyy81YR
f4jQL9wzLQh7v2a3GQ83CTCvifK91wK5bo3yK+rjz0iBvaPR5GFuDPqpS9gVABhyOuwx9iWl+QmW
50tMQyBN/2Uo1LE18DxYDTR3HS64rX0K4H+YNeKPsSpfEtc8kqQHhvBZACp0GC/AebDU83ekx/bw
QJC2yd/xoIpQBCGnfOH1GGWWnX2vv/SR3NiWeRk80I64s6WG+ZnpTY7V49AV13ZJNozZk0gaTGrT
SkuK7TTe2dVNgL2TPGhzbpvEBx18/dCVtbyF5+9yEQSujsXepXEBDwbDTpWnV6mVr3LE0226C/K6
SeDmVayJmVtwNV17J71h3CIzgp82c3SQYPVw8gEQAB27U3x59PhrhY7xI6lPk/h87S58cGKI0wNL
7sTKhh3RNhNRePzsteEj6fovajQPSjRPbcwUPXRsbo2RjgBgawZk2sqlcUMfGPCs8DgZObWDtktJ
inOxVK3W/WT9g3oDEyM7VcuCCCbSp1fhoY1rpMy4QYqJlm+cMOGrWJpGwQAgxChKcNZG3kcMqJN/
x95wWb/ZSwp3xv6FUZhaH7sjyVHJr9ShoXdpkROo9hlEsUhyhdbG/0g7ryXHkSVNv8rYuR7YQou1
nb0gCapUTJ3JGxhLNLTWePr9ULM2zUTSiJ1es745XV3HGYgIjwj3X2QvA5BzvpV6jAyvWJkQTGkv
ya+pFD/0dXj0KpEiO7C5RYSe/uACP2vRsnKLT8e0kEl3iqNWWNbSkLWVEFdgNvxmAbhWZcdICIZA
SEPm5wYB9A9gv7gguYiWYJdlbSx8KlBelPdu2XI0W6gBKlbwUKfurWUJN5Up/GpRGlq5yfAjkRGC
rWnqa2X8W7DS59LRfvcIgQy04jsXvQ1VjY9dreMwF6PuHWu08jQBMq0Uo9cca7yktbi7VfrymGko
k4MMr5cxwtkd97vOUA+dnj0KZtxy1qBWD/UM156RIy40ng+rr0KenUy7jXxtJEDk+b4VFXz/MGcc
ywR25qdblLMUet7BCDIBzoviEULxsWWkKz9E7w3IelHxqkzcJ9RY0AlOWn0X4ZcBUB48pNMZ770q
4ClY8GmKR8Nro4+mLrgtl5L7lNVMQZcHr61ZvdcYNapNqX0iGyJtURP5nZFekkBENcxNYe9SEB8A
8muxdFBwt0V689bSkP2rreoDtU2fG6mcQJsoAXJrG5Q2tyga3AgChQk9ln0wbahomUXwoiaAfGqn
6TeFU7G/dfDtglRTCh1iJBUrLj6mzPrDR/ApUNMNsqR3dCtPddaMdQgVmUbNPCUOxZCh/CtDKYFx
J95PhXa9JFKuzki6LMzGosKf/EpK5LNql95lmwufFXyaoaM9b+ElKyKLE9FgXdSaAfKCgxKkHvgp
2ujI25OS3xMl521LrfQvdH0C6rMl+KnR5KjTcc4tc/U2D9jCvdBnH1Yv9atBMwuwqT5trpCKZeWo
t4lk/cos1EKV+jkTMFSMVR4GMlwlwSk9LEPAjQwoexp9syksKC9uU9xQXqfQk5g3TlYBrAFDEyA1
2CTah4NsKcDQo1sgqi6mL3UibiUZpUcdNsmSehc6FtavxNePnZEjx6yMNlRREGPw3UCALV/7Pn+q
YQfpUKcXYVnuEK1G47QJbvDNCHnlqpCY8UHN9Fsl0xDLzG/Y/DdDjfI0GOYClZWgy++tob8dLJdD
X8VlPBIOmtABKM82uukyX8Fd6VU3vgo3tg7SveEHKLFG60BpdnVSA4cod9gyrgYXqoek+us4BnKs
+jcSflfoB3AB99adEK6akOMsRnZliaLYfWY5B/pXUJaM5zTs1vDP4UY02LjVCL5lVfQhauKpjoaf
ZMgFZQFbCfm9Q4UiDCgmOAzAlaT2Uwd94Xs6lViOtDIAlQXFDaGnGjJWoVJdM3904F+2EudM4CBx
jS5qqhe3YU/r2GmWg5hsulJddmj9Ib9xU8ryMRn8D8txXxxuTBGES0dAX1JnddLW8anrla+uh7+G
Zv5qVWj6QvHBmB9FzEso20IPDg11Cad+icgzzBUctNF9vtNi9Qdlto3qdWCcBf/J940PBdaAlAGq
EHWomlr2GlvjbZKcLhV7E6MWyVc4+weYA738C2PH4WasqzSYzXPzH/E/NPaMSAbCpStvsZecAqmh
ywSaBiIKYvAvHoYfhgVigv45rmnJjV6Zj86QrfArlhdSEP5IYr5K4jxzU/jhpNotOv+2VmETrYI4
4R2s5vHar+BYd6hjDN4t7INsMWTDe2JgpQNQFiFXu8llYzlEmmubHq3LoHzXs7tKLPZDWb/0qEf2
ivXGvP/o/OKjin0Ucnjx9hkmrMj5CQnveYulCTQUjC72LMP4hkQ7IkZUdiE68bvrsI2sIUDqo94W
Wnmv1ZxRvtpSN8s3JRaYZam/iVJi91pzE+bkwcjY1jVZRPJkDgw6+15mcoeI7itN39VkjT7sP2Io
fVCEHqpYO5VG/aqGiMOL8s+YclGcgLcUijscKI/4dD5nQHbkqvnZag45St4DWD3ETv8oiu0pa/ST
0mVII1WWXbCjdAPYv17QQc9QhQp6mKhs6dGBDp9IQeZCIrYY+SD70YTqTd4N92Kn3TWC8RHUmILF
xrLsM1vzeI3jQ4dRJeVHiDIJRLaS/m6dKFtkwz4jJ4O92XGpNoLkNrPC9xYLjUAu7DwMnooQ7akS
HtnK7Px46SCCtjQRXShZQcsKLPyiiej9luUelRZeAaxCAGcbIxx+o9SFkFDF7aTznHtRwqBHCO9Q
+tm4lmhwcbbgDw6ItvmJtR/0Fh9Ga2fAdePhIW8T8uTvMPeabWX5H2aYOZs0cIw3obTSpSYWUEOk
Ekz9kB4qR7o10ApRPYv2W+czNDRfCm2bK8leU4dd19X3AHMfNAspNpVKED40VEPaF6mrP0WEv1TW
Fxl2VDO5UUwcPpz4MfI0Ts1ujeuiPQzZK7Sjx9AS1qkuvtdhy6IqEMv3XYEHnrGpcvclrA2w3/mA
elJ/6r0eTl//kEjwS1IWUhXscdxY5z4pyiiBaVXagYlAVuWpCuVH6iF3/bjtO2yo+vhGrPtH/u6x
yuqXLottjwIQC+Jd6ZOVVum3mYFWnFCrywhHB1RhkSGGLVil+q8msF7EJH9G8h6SJ+V0uajv0ySz
E95mfi+capRLF7keflJnzqE5mQ+ZF5JvkPtw9erUNsWrzGUZ3YN7vJi4XHb+nYsDVTfW+wNtF40H
i0jPwsF4vIAOrArWIqej7rXJwdJBRscBOi8OZNYFDIi/NCfDdbbQ12UK5bX30ttS9nimIspn4mK6
QDLzBua0+SY0Do5eRdVt1JTNyosEhGqPo6TscC42mQjHQYReJ72riQ5yyv2picMxitFVlAfk0RLp
2Rh8O2uDGyPtH3AXfCh0BVU1wIEK7zkLpFID+kGX0HnA3fmQi+oPMxRlOq14aSbpSJM3dnqFMHKI
RiyQHy8rd0oOJd3gDK4bkKbG+CzgbjcuoM8w9Q6d2SEuDa3MhEicwklOxh6A0/YvcY1gratvTA1Y
Q4ygpdjy0o1bbJ2BzxaleYsT3r1c5nRTHYB48R8XLei11G6dbRVoz1pIVUzzTiDnwV1U1l3q93Qs
TR2ww/hnhTvc16hVZyileGXz0rLjoybdekLGLRXONV2LZZJa3TIzrIcy6B79GrS2o8pcMx0XUI8h
PmqQfxMB5mQRnMI8u9cj8xNtiD33u70XGMpCAI9fN+4mkLKVTGvLAG4UB+WHyvsAHVeeBv6rh/gd
HCZMJunEj3LlVcXJooWAquOBl33woLs4bWmcSDENYbm0VatYBrq/sYCSpj4cTK2CwIEmumJGnxD7
npoEHR4XxKozluu6CnCb4T7XGEZz4MFI5GaAco/FZazkFHTlzpYx+fQMIB5DcAcx3naQTNd0zzbz
/rbBw1Gj5h5C4YOpsctNavF5+5AhmsiZ99rDmxGG3lZMfQ38dlt29Yn72jrn/AxhEfaUbjSzPHSJ
9yJWAhd2/513/jrzdE4PUOG5Jd2GSbx3oLEribwXBOSEEYowpN4e0Pbz8gzsE00SVIxI5Wr4oDjB
uhDLfWR2z9bI7QAQWSjNmts4giTehuOfllN5R0vx3XFURFTdsf2BIDkUu0FDPN2o39DXu4MmcBtW
2Khp6dpissRosH2ZvmSMsDcUDQRoEJxUn1wpOLljj0Dv7/Fe2Akh6sz8vQbMkcVpJ+bwftQE3h5s
iBZYJqxxHbsS+PN3nY4tH8aOMohAwM5rSKZoYHBXz4J0raMHXqYD1uNojaBMve/94s6NmjWVqmVk
gVaWcQH2h9u8epN5QeVSZ1t1zprvbjM1PPCsAVPsVh8VQueRk4Lg+m2Z8fMwoH4ZR+nKGAyUD2nC
BNlb3po2dHNefdFnghcmNzJs5XCHRVJ4cHgWhtTsBX0t1OWb4OoPFq21Jja3YpGsUoSPIgNrFHQl
AkV96MdzrCGHGVp8r4AaL1Fy5X2NIICa0bEs4F9RCiu9ZuN5IrInJnOabaqMTmmIcFcjSD9LUr4T
ORsjkA8Zx1zhB9s2yk+eWf1ocqRzESVdjPA8Ts+HVCLbANYPjGDX6R52yBERBNsaooMQW+VSsco7
lTYr9ZetDyvZ8C1x6aIYAspT2QSOihYyU5Ai5EKAvQvutighr6W8zI2oAG9UfHhWc8xEhawrgdyo
kRVEMEYAGUq79I6zGYnB4KCkGIA5AvVaVHce4eKgbV3VMGpK3g7SLzOGEILuI4Z9K2qyb7LENoai
ZoB+VSMkhB0wMBFwsFqLXuTSPfgS1ZuQQkHp/6VBeV/4IKmR27yLNeD+NHK6uAS7qa5V/O1jS9g0
o6kEJkh9R53bM20umfsAtuKikR0IDxBQwrZ5Ezr2KZJ1UASeJDfnHjuwhVBGlhqAW04bvTXIwFDU
ow9avYmN8DL4wiHEQsFyzadUa5+CXn3G2ZKbe7GVUBejt9pBrO/5CWEJ+iCFGIhiv0I/J39L+B96
bq2jSm5WhiE8oR9429GJXaBKU6xcob+XDW/s5B3wiqFxit2HHN0bBOOmUt4XtCklGSfotpP851DC
hjcHailrb0LvVm8p+i8LCVRwroHEqwznqQPRy1BQdcNfWTD8ZKclTryKk3Idi6JA7gn+0LCQxqxc
ilVqsjUUyw6K+iUD+Q74RjAeet//y2Kpm7IFV7U39x5P3VWoYGNVB38prQSxSylvYZwj3hTTURT8
Aq7ksNTQmCetqQeqERikMntpsOOWeSubCENa3YkZtYfa/TCl0sC9wheXlctfz4dnmJjoiPCcWpca
Yt0DukiF9SMDXd94SIUKUmm7BQapad41z66cy++dZgxLUY3kJ8uPaUzmQgc6QXpOpJ7STeO175Kr
HtSypwPhPIV+fq9gHqW5GquBTjsUhDrcWW7rP8dS9dF39aPmjoqwTkgTyFyZKVkZV5MGHYjGi9Ar
0gM7NrUfsWDwLZWd2kqgnU2RSvFo9xQj2pgE8auK1bsMHYTF6Qq0El3Uj42+fwhz5MYwW8OCWJX7
XdPUzjpOhvyUdY3+GopJuMql4heSmhuPkwDdiN5/a/JcOAzmcKx80zZ19dhJwcFCFb/stVeUcZqF
FHv5LwWdh19O14PlT8x2OCRRBRGYrqT4HlIz5xHVVkDSpMor19i+KNpirAahuJto3c8wr7lnp4CX
KzopIeAvUyuROjSz+EkwWgGsotm49a4PO+hgzqAf6h5HjzIQIAwZ2GbRxG87Ukwx1OjmiO1bnocu
QjxWyAvUDCMMK1GZjZN9WmCmuSg1zUH7Tq3Uv9o8ApPR6JWFE1lW4CicBmiPvYzVit/IUAJhyfxK
cdaeMnIUDKuof+lmLxU3PERp5jR0gvJlM2QWr3VcnP1V0LpafzJiN9NvqkzFl7mvCjPasEwTdEM9
nj2DYoR7UaZoftdWqajvYX2Y5JU4kujEmQ6qdInQozRu0X5bCZVi1bakGoPAi03xD02UUk1HBST5
5ehy+mzodfkj1aT2pxfH9TtK4CK1JgFHydbKEbLWksGmWy9/BC3clcC1sM9JvHotobzzatZOAEhd
D/dGNcAwyQcnvaslFNQWndjJD8Eo8+MXeNoafi/bTokhl9yA/8mCvLaL8QLoNimdrJZHLBISYfQe
q120cVsdwHMCrMbzo0wHM5N161xvmnuTcvdJbzHYpm7haDe1OVQ0aNC5hysr2gltWfYAUrnKANkT
67+PQdE8+n2Gi90LDlysG+umlQ168Q6Mta5xIUbKaN/wQCyoxgkyk4aGjy3qhDewKoUnQ2IH4SQi
ikipf603aIDFsdD+RlGOfqgrqfHDUHXQzEMR3wdQTS765TjBqTvUpgC2O5k5Uhv95NVA00jemH0P
fkE3dKxoQswFpN5VwhvE7UY7QaNBDx0Vks+gr+X7Qh9wQI7d+ijDKQKBooHqqZSQLThUACD/XfSK
Wg89LzuiZwSBiKonPXkNQ5pq+MSJCjoWX26pOU6z+vegT5IEabL8pOevJZ4tjo5YLt3Z4WRoyhFF
+QeZq5QH8nFluhCdePafhMK/yUyMRVBy+de//Y///b9+dv/T/Z0e0qh30+Tfkjo+pFD6y//4l6T+
69+y//zXu1//8S9dNS1wfYap0MAwFE3TDP785+mJwuz4X/+7pWR63GdDdyxtCIEvJVwTDtmlupCW
gO9eHeHGXdVzQZWZoObXoKqZF4M+GN2RhVestHW5MVftQfwJBPfAjjmkN/9glKqsM1RdNGRD1L4G
HAVA6d/61RHEyQZYMBbwC2cl7+IdjfuluqU0YNozMeULgzyPqX+NKfpdnrJlq6P13LF69+Frs8hX
LU33RbEBVjf3UccxTGfyPN5kJkGX6mCc++rYP45jBAK8BwEHsKI9xDvJVrcCUIptp8zFvThO1RBV
CzAJ6uLjZJ+tIDHsB+ifTnXk5bCTbZwb3ruluFaW8Qr+zOr6V704yLNg43I+C2YGSQPIhr1YdqcU
SFt8zNT76yGkuRjjn5/FqEMFR/M4GReLuPSfmh2U7224QYpvEdwHW5Sqn+eGdXEbqmfjmiyWxJXB
iAAdOVIZk9b6UrrJnBXuLN2yeMOs3IYBHdjDr+sjnRvoZMXgHyXX2eDVx5j0Gjtktf4k68XMlEnS
pYV5NrbJbtd5Y2QOokBHSOfRS7tBMb09UAJ4w0/xwdj9/43J+jp5FU3C2pIZU9u7K7H5NMc3uDcT
ZJyN6VYz8KOWIOiKkqJOVkjmR53LGdycnHq0DAPhUdu68aS5v//7gzmPM1kVbqBrgppJHdrjBXoQ
7gP3yHsNMZG5PTxum2sDmqwESZKHpEh85QjeJ9vRFr9z76wnadN+tCtgho/tjTTzCS+tvfOhTRZF
qso5KEy1PuKTsRAtW8meHVpF17/fn9wzGZfKBIGRkRRyvzLJTakkmZ4eGvWx+wChv+ye87vmBgU+
70m/CUAEH4Ll9YgXPqQqKpKka6IoQ+efBAxkhKVES6+PgfoW1tiiVN3MmC58uC8Rxl9wlp2SIJXS
slXbYxs0oMbQA/Kfcv14fRiXg6i6KFqGrgD/+xqka61Aj7hIHf2UmpbktPeaa0B10m+vx7mUaxnN
34HGw+VsNDymqjSrHHLDXi8WcrzCnPUu38DXejRLm555vMJg5jCbb8d5+LYwzuJO5ikt68rFmLnm
BoI0wxKU39q611dgaXaolABEn5m1Cxnjyzgns4YvdwmKz2yOSNSXlnGj559R/p6E3cP1Dzo3ceOf
n31PM1IjEdxCcxzADygxr9JnS5xb5JdOKwShJcMUTVXTILN8jdLBm60rQ2OV7+halgsR/fcFz5s9
DmgrJA0qZEvjhTOzt6RxMXybNF0WTdPQDdEwp4OrZK0bUIc7RrejG9va3Rc3qFhjFNquEjuhOj8X
8eIyOYs4ScAdAJKIl1vD7ZiyyCpaS4ihL4eltERMGljKyv9xff4uHZaIPf49xkkmHuQuGZrSqo/q
nbxH5OsZ0v49wBi73c7dUC+ulbNQkxSsuj3F2DBqYL/liwaAWyC/lEM5s/Ivb/GzMJMTOVSyWkt6
RiTu0cCVYaQskLv1Vobdr6tTgLjRXbb0vUU5c+m/mIr/jmuJXxcpolg9asuGfGx9YxuB1jZhMl+f
rYu7+izEZB9UGIh2raxUx0gyqIo6I9FRcvaKDPQwk434n2zus3Dj/jjb3BpWHrFr5LzVpPJ+LFJ5
hUGfpbavj2pcYle2mTXJjaHlOwNaR81RSMYWdfijMlH962OInugdInhxPZw0TsS1eNPcmCupGnsD
Dwg725m/nc/uSdsndqEv51b85fvA2RecZBAIO7rQxeK4n51NvQH9b2faHZDQFbrfq95ZYRw+M7q5
NTJJIZEiFb5Mr+4oY+ZmQ7VdpkuBeunCf8UMbR0emk3/bh3ymdU/F3aSRyJXQtATqNExilp3FfrZ
KP/22gYZWrBNK8xshJlUYk1Sid81IfLsTcVt7qOzkOrf1u3h+oecCzFJI5DwZRmboO5YGOmyreg/
1scaYcrrUaTr3w068dc9ptZpm5uZqh6rNaJtoCHLk770bXgHsLMXwQljnpPwF9bHm5nA4+b9tgsM
WbF03UQp3pyMDxWPRMzirDmKLSRfF3zoFt2ffNNqGqoKUqU/iW1aLD0rlJ5yXlu2P7jOmwyAeZlJ
KYfw9d9z8Tv8/XOm2dN1BrFVS3dctn2/QKdDXFHFku3A6nxbthx1JulczNZn8SapFAx7H+E4w5x2
p7r6BI42M6AL68fgq3Kd1WUJOOxkQxSVKNDRK8oj3tmD9TlId7Qarn+zSxcUE1gIlTRTN6EeTDJn
mWAa26lDwb3I2VBffAfIEC6jRboDne+sZtfMhY/2Jd4kc4ZdUGCl5QTHtoiQqT/68R6gx0JlAaU4
bXcI8ldPlgJLTgeKCJQ9RoPPlF6vD/vir5AVVcSDUZYMfTJ1Td5Kbab6yTGEK7TPEBFZGXVqra5H
uZS7TUlVeVZBZJAsfbJBtMFFzldWgmOx6m0kmdcG+krrbtne0sK0R22vl38S0ZB4O6oAN79VtpLU
zbRaGuKxTLkCjf8nEQDytOsVCsU/MaXx7v4/Q05mNMZfrndlcQwJBBZbEqiglEZBn+7ABiyFz/DH
9YgXJ880dUuhjCFSYp7ku1hIJcWXlGOWI89GLxPP9n8QwWLPWYrER5QnyyOtTMhTuK4cA+C0fZQg
ZVbNrI2LgzgLMebWs4tRCkuber8CtHwU2ITXk84dcJciyKJmGoqMkbg23dm8FaOqMVh8VNRBhpSL
1JyZ+gsJ1zyPMP6CszGEXqYMspuGRyd4V9RXpOdRZXsfRRSvT8fFJCVjkIKArmlSi5jMh0wvQss1
JWYfSWt1GdqubT1B69pEqOwt5l7alz/c39GmU9N5mphKCcMyn10BHznrr+vjuZDXzTGhq5qkSxZ9
jK/fDZNSwxsMKT5GwmuMq1tnIKk4V+S+HIRvZUh8MVEf//xscixfdOO8aZNjLuTWnZqXQDlLr/U3
Kp4ez9cHJI2XpclNwFKoH2myJkpknclJlRioW6R5FBwhlcq4V67YMra5qj+GJYLzaKUINlKnL5gZ
iLykZp+Flx5sX+JPLnNamZIpcLI9xm9oeSBAvlDe06W6A4i7TO4VUF5L63P2cT8uu2ujnsyjUIA5
DkrUmLTFsAYgv/T39F7X4N5uZs/NC9N5PkJ1cskT/UTEzCQJjoK4Mj7wQFkKS+vVaZd45lBLwGVP
Wojbua1w6QSzaEDxj8pxKU+ranUuZ2qbNwHJPX2T1vUmv3NWPxEreRvukuXcF5XHdfLti+oK3V/F
MmT9z885W7SSpTlu53JNNh5oBy3LjbcGcXRXbrot4GG72bqP4M0X1Vt/iwD/stjgc31r3uFJg7r8
zHPk8tgNkcutoqrWt5I5MH9fdS0WVb1HGc5fZsrCt3GeWeCbnSA/voCTt5rZSBdyD5ebv2OOKffs
A2gBUJ8UGcZjs05eAijP25GiQW/Tce76VWRbO/S8tV8zUS8uZEOVRJXzDumiSa4wSjPVHU32j2K2
JMHazs57N59BA6789dwQLy7ks1iTEQ6eUga91wXHfNi62TqU0CRx5wY0pujJOjJlWRE1lICZvGkR
fcDlvXJyrkEQnf2Fart78Rli61peYa49u2wvDOlLtHFSzydtMEqx5DF01GTkpC30EfHggNpuX5+m
C2vjS5jJLCGejP507PEcyF27R/s/y9fXI8wNZDI3chaVQwDV+VijcmE6cG5i0Y7ip+tRxv+X75Mz
9vFFzcB1eXKai5GbNGnD5Awano3Ri5q2sGQpsc0XQy+tA8XCTV4jjKrqk3PJFwoP3WhU6pHvuUVi
fwkDdinSXBb23l7bXR/XpYRB34FhKRo3O/VPofRsHUiNkBtlxn1oFGDeY9m2Dl8RjoNrgOw1a6/H
CWgxE/PSCM9jjn9+FtOqfVFQkX485toCmWRuRv6rgpibXe6qjXAwXq7Hu7QGgTbzUNR0wP7G5IM6
MLzUFnHcowf2G1Zt3S7/SQDNMLj8WjyeJos809GvSlGqOZoh9isoCtQAZK+HkC8tc27E/xVjssyH
tC2RiRvKEUAi7yN50WJDMz7R/Btno605TFb6Af3vnQ4vBmmBD9BErmabBcdsvHJXc82JSxtCVcB6
GKrJP9PehAdOvRV9XlASisRW9hHgCdlqTyrlxOsjvzh7Jk8muqPoCk/Tom8W+JXIPZhEg+Jh8FPW
5yJcagaY6lmI8Secrce2THt8cYfuJG+qW9VONygJ3/MNV/Np98JlwVQtSdQsLifGt0unMtQ69EGh
O5kJDBvnVk3+QoATqancbprt9S8nX6j4fgk2uWFiFIHagJCPa0b8C8n+GxGd7i3KFxBEVs2iWogf
wma0V7lpTrSf72bxQJc2OiYkJngVxRR1cXLZhKno5A0gtiOeyet8H6wQql6kt8JG3rbbWWTO+Iae
5mhNNGWF5y8ZbbrP68GQBw2EHImztYHQ2mD7da7T402zfqD1Yf2DxHIecPJ9CwXyjKUSMBQaxB4Q
GpubQmn8QtMxkVZ02RJlMsu00T00piOGiKr9mUK1XIfbYas9ITq+Kx/6taos1EVj4/KCeAaFmtln
5Vz4yc4Yss6T9VKvT0VhJku8/GCQ9Mhm0xLPymFrVrq7q/OIbpYfgkheIAqT/pMT6vwTTLJrqmWa
jOt7w3Ue0uBJ2fqPMeW+bjnYSrf4f3i2XEpteCLxcjBoJnP/+ZoOgM2B9C3i6uie0ApSH9HfXIU3
6Sb7Aeul/Kjwirgds8McpmZcLpO5Jiq3WVHTCD69YyhFLbS+1kRHKGWLNlAWpa4uQohHUnOqUXVC
6ul6gpgLODmHc8OK/CIF5aXm/RbmDGYBaLDp8fAqG8OqbplWR5wb5aXCyJdhjtv4LNt2eisYdalR
8n6sbX+bb/yNywtUWRZLf/0PjqkvwSYLuC1SkLtuGR0dB6niZtMKP63+iF3e9S956Rr1Jc5kkcoA
HRAWp4NdY/K8x6xo6SKLsfR3ELc0RlbfzI3scv3gbLlMbgR16zQCCmQhqUH5QLEY7SES7Ga4T2/J
ePdwWfKE1nk4cxMZv9i1VTq5TUla2UiZb1bHzPtRds+hM5NUp7uPmyj3XpMNSKlUod70dXnUnmZi
/TrodChw8oAGFvTLwbjJpdPMlE0H8icQVW4dKRWZQ2oykNpHqN5IhvJTfAxezL+wcX4VUVZ6dp79
Q2LDZuVr/rge81JISVd4s8qAgOXpDk871BsLVsoRIYWFIT8a/u/rAb711cZBnUeYbOl60NWo9HwY
pKv4FP1K1ukd7Lxf2qNA3VFdB7aw0g7Df7NnOA062dGa0PKBQTgfDfGtgfUt/JSizczAxmk/X3Zj
DBpLlB85BE1perhbaQO+Qc5N6lbei7IuFyikbVFrWiCX8At/xe38Sv/WMf8T00JGhrNA4tY2WYoe
ood1GBgWfaZil++dnbJJXyihLGfLNtNzdhppspetHKFMMdctisXDmqZrj2LVolyOk9c9Zm/9A8qF
y/whscWF92rNocOml9Jp9MlOoOSqAXkgOnrv3gv+ona5wRzqFnEM6kb6OnocbHmBTcrq+qRe2g6m
RJXf4h2hfWtZwNyz2hiT5M8I8WzpNcjnXpp/jurpqjEpV+ObpVBUmXZ7y1ZpszDp9aOwTXbo3gd4
d9Duie3wkfMAl3ob9bvB7l+svX7T3BfLdjuLcx633LffAL3xz/tFMr9B/9NB6Dut0I8igHGu33xa
6Z6DYYXHzc3cJ720TSi4/FewyZW0FmSNYygtP9Ww/ahCOijAWBtUYucKIpcDWdQZmUBEJSeB8gHM
ViwX5tGzXrUCp9sh34ph+988bMaVCXvtv6KM++bsrgD7T4rRHdGPsvSSRvcqBsbXl+A3jN3XCCAx
v0ZIBQFDQEyVOUVhN47To+FWSutxrFwiysqyn62LT99lY0xLNyRZRmxSUaYVYyTxAi2HQXHUjAYF
cbT3h/jWEXDRC+G9GLzMIIu3MVTWl38wWgteBqUl05C+IQojC9GWUGY/jDQUav82Mse+vsT5w8Yr
bCH/8DA/C2a2+bf39Z/xnkWdHEotVrddPBAV2VybK/SfWkW7jg/Fppy5iF1alucDnBxFuQewD9mU
8jMlhZaCi3zireD6cyO6dEkBfgChRdQlEU7G11WjCW5bCWldfuLluOp26n7sWft30U2LgOxm/JTV
KyLN3Ry+9VvT6s+nZPJ0Vqqpf8NmdpJQdSmsnqP+iD1ydosRxYrW4qN4wP5nlZw8BF52MmQidIbn
HmIX0rXFzUynPTcCJ6eVGK3wrQqcqgXKO3jBPJLjt1maD/4OhagVKr6rfGYyL23OLxHHX3S2/U3k
V4rA5wDu1toKeRkYTPhprPTVfwLJ5nkv3x4nfN8vESdHfiGi3hDyMOL+NPJD8C8JQEkDRNh5e4UL
4fvMhrxw8H+JNzn4xazIooiq5VHcxKfuNtzrOyRVsw2GMSvvXlmm63qLgvApRbN/4c9Fv7BbvkSf
HPwpvdXMALRAOpDWAw1QR1g0N9w5luYCt6ZHVCPr+cbntE4zfmMWEW1xUzYVfbp5XMGUk1QJ4hMk
nG5V3tevCFsgWfhQ3+Jv8BCuUN+f+cxjhpmcwechtUmWr8tEyODw6p/erfDgb6O1YEc3Lr1dyFM7
c3k92qWvejY+bVI/cHCelGSv0D+NItzErr/MZX2JsuTMrXucnGtjmmRVBUV0uchiwkBIjZV7DKdw
GnGGQ6DMEle+T5lKulEMmpwcW3QWv27Eqpc7zGUT/bOwSHjgZTbx7+RHuEsok2IIfhfNfMJv72nK
o+cBpxPm5s3//Ybt8vhR3kfrhpaxseEFs68Xs5in78vja7TJjEXUYnxH4FNyCaBEaeMFvMBa+S8R
zNN8N/H74TFGg9akcesVect8/ZgFXJk6Lkr9U0/e0O6gvOMhDoDA3OxpMf7ur0uESEggWriQw1mc
Xj3LpErlxkj1z3bZADEAE/ta7cvbBJT77CPi4hI5izW5EDaxIEPUNbRPNK5v5WWEQ9cS8wlyidEv
qsd+vs9/cdbOIk4WZZqint/RMPlEgvyRyz3XCgTsD9kpX7vPc2/cyyuSJyhuy3Q7gMd9nbXSr6IA
+8j4NOZKfIbXjrZMtu3aXIyVq/aHLs7tgcvj+zvi5GwQAl+tQdzEJ/WuUcFsj0GtJSbyyl5cFZu5
a+n3431cLH+HmyxLNQX4Hpi69pkba8HhmYQhzvXEeOFB/TXEZI1ola/LbVnpn82ada+s3H211z+G
O1RZZkJd3GNng5msDT1qkNVSHe2zw9LYycqD2ET7LGrXStvb10f1Pd1/GZQyOVtQncUJXDUJZSC/
ZOIulLtrpRM318N8vyl8DTPJUajUa2EISOBT3VS78R4UwjYW5wHSM8tAmRwrlY6WSayRnf7QcsHs
SCgkLbsn2nsrfS3eKPz7GSrw95Ps69DG1HJ2zUMcLbQGDKw+xdRpb8UIW1Sld7GHL3xk3RAJxc0t
imeCfmutcMRIMlocoqpqCoizyYbWg/9D2pntSIpD6/qJkDCY6ZYpIMYcKzPrxsqqrAKDmYwZn/78
9NbRzo5KVRz1UaulvmilA7CX1/h/7VCV7krfihRZ6MAkQXG3VY0aJKQli8Zo8w68VCIi0nwbiqX+
3z/oVxblXz/g6nwvU96Tcbaq9ynQLvJp0zPdq6Q61meFIaGIh9rTjRW/OBX/WvHqiI95PjOg4+v3
fq9DeToANSDEVnqZH0ZA5vYwZD59KX7dOoxfnft/rXt17p1ltQxQhugbtNzQctadaOrsjLA93Qr/
br7Tq3Pfd6ocJIQ+sXu30CgP6kfvDN3UyI3lr/8HiYUbb/SfEuynrSuEhh5QrjXvIDmswSD2AKk+
/ciirdCpv3ZHyh/IexmzGzbn1nNe16hsvc4KYNjom/e4hhDbCseDTGx0bNhxu5tuFxu+sAqfv6Bx
ZRU0xsCS6y0cFu7XKT9MYNUUkf6x3g+ht+8fB2AqIbId/ocNC+AopIhMNHCgveLflkErc+jUz2b1
XqSDj2LnHsOBIXuDqiHC7DlC0TrQ0lsdfV+8XAsz00jV6UilbxOYV6vi57CFMf3dPbm79k2EmLkE
+xjzBYbfPXrhzch6e4xrPw2BmIW+8H/69q7OJVS6KbKEiBimvbvLDuIC6WBwzz6AwvFlUAEidqsv
64tAF4MEKLOgDGEZmNi+WrJYeG/oNlxeVvrGHnjruNqx2B38OcLM5e5WTPTF/vnXclcWoM31EtjE
rHovc9t3pwsH9PXve+WLk/ivFa5Ofr4sveXkCPGqrvBdqCB2w5uF/xzyWznWL/JZeHdI3qHLfmuA
uZY5caBP05oKriBQqcetgpntIECO1s5AC29GQl+5Fx7KVAaSLrqpX3cAeNLBLG4GT0aFy+8VUj+o
LWrn6rU4QwNnp54Vqqa3vtbXu+PTotvn/GTWjBziPEYzbo7aeCRoCpNNYjxZuzUS+xp6fEP894/3
RaZne6X/+5RXl/Ggd1nZjNsJgBgIiccUzL2d2hN4uhDaR/n05u37lXf9ecVtP316xN62XLvMsOI2
L7jCrGjnTXrE26md2Jnp35/v1ke8Pm1o854NqLO9rUMRtYUX5qo6Do6x//syX383dLlZaJ+nrnk9
uk2rNddnABMQyIL4HNTxnLQInLdpe+0/uRP61lP3f1e7eoUuY1VhNKx6h7i2vd+KGyRRh/lh+ule
+hTqO6EVOje1H7Z39Yex/LTq1btcDTOvwEmr3ztK7zK3ewRJfZ+v4w5KkxiIL/gNkYYvDYvledvw
DsL26zvIpZpjN/Zcv4vODDwtzCFxZ8P95k9//3hf7pFP61ydudLk0L+GBtr7vN65/JetgMSWL39f
44v6MM7Zp0WuzhmIOoZeDJMFp3eK2De6/pONp4VPdgXSjfNueSQAxO1u2sxbT3e1Vxjk/JYV2WOk
B+p065Nv7ot/7lWo/fQ+fMHgv3lnOAio3kIvyfizwCi11Rs7iIi8WY9juB7X3G8fuy3bSD/mPWB2
AF756hfwKLcM6Pat/tijnxa+cpcGR3KBKrb1NiFkwswcBhJuRQ9f2q9PS1y5RmZe8KaatiVgv7YJ
6zw2UKBe0bnghc6NEvGXXw9DBRiYRRrwjzoqIatAh6Sw3mp20ejFaC7ef6iTYmv+7xrXo7Cqg8JP
b5XIP/wew82UZCd6sVGdFdHtHNyNB/KuXDzITlUQqjXFuy32GcbYqmHvaWVw47R9+Y0wm4Cn2nQ0
rsfZZC2poy3w0rdbbQ17Hy1zoUIeE6nafb77+2pf7rlPi13ZD71fx6UzqHhvlvei+m2M2X/acp9W
uDIejDiyUQss1P8EV5DPegGcDx5jcQAy88aW+yf+/uMMfVrtymJ0EC5Hdz3usmEPTqJA2R76fRRF
tR/lzjnlD72N9Ef966aluvXRru6XucE3s72ZvjkXEpvhnGQ7zEcFWVBCaO1WaPzl5fLpIa/8Yqut
Ieq5UFCQoDTvj7ZAb67dnAdqfZs64+PvO+Rr9+DTatc+sg1ANC2wH7ey5VaIFZcq6FD8NaPbYmt/
349/VNalIVrONl9kraGlXf0gEK/5L8+D9nP8gw5j27v6VFBCLke2OuJ/crIJRLUIOkMx6nSGODXk
o8Mb632VT99EDKltO1Diu66Aeib0RjNDoLPqyHabh6qnXbq1gt7eGF8EoTCHn9a6Os794Mp1lWP1
LpHdLj5ATPnlhtvYHARJDIgM3rqyvloQpWx04bg2Ol/J9eA3Zy2tiKesN9MfkG3ekgrVzj6iMxPn
DLDhG8bxi+3xeTnnKm06MFoSwIvAGyqPJTDboLTf2h7b57+yIP9a4srIr2SSJWRFt9DJrSKH/LPp
7WD45abK/0e73a8w1A6pQVzRNwsG2wP8bfXNznwKMIQxdtbENAsJWyu2EiD3Ams3wC3+T0mvT1/u
OkScpZUVokUGWqTNGWlESNVCLPu4BmZAfqE1nJ1vpkhuvdqr3Wm23VJh1eq9Hru0btJcfDdXspFC
Qqc7dEAoeurZWX/x9U5kUzJ5NABM1G9YAp0nH+P3N771F/c5hpO3Xj1LB1/9uj2wzBcxWK1D32oX
sZy2EdC7yNWsG/OVm4G8/qafl7ky16D6zGiMaBH5IwnP915k7Ugkd7eu8i/P4ud1rgx1Ca68XZR9
9b7+dHfkWEU8YtAnAOIwVaiW3Dz7Xx1GdMGi0YpujbfXTbcKyCLBR0KxVzfvPA9EzNIh7o9mgNJ8
6IU3N9AXKS8kFP93xavbfXAm0tUQDkakOocm3NdqVwYssXZ2XMYiGN9umO6vNuznbP+VuzxhqA9y
F0i2D3kADrLly6OGCuUWg1SvoCIaP8Ek2fKJ0Kb+D5bu89JXZwXCrdzVa+SIzaGLC4rUMHv++9P9
6UVsCUv0MWP62MHA89U92PPcrDhQQe/E+k1y4Mz6zm+WXxQg9L8v9OcxsxwP1+02nOj8Oenm2LYC
MxiZ0dX5oVF0uNsqUnBc/r7Kn7vx36tc7Q2L5VVfOLb+3rrPg/sbpO3/v79/9bosrWxopnHyXmP6
kD567g0r8edbQmcW0oLIHRsYwLrWSnCyYmFa3sj3unsyc+M+68pdBy7x35/iT1u0RRW27RkUHwMS
kv++X5yKZTZk0OZ3kap0m6KYkPwv41u3i60bf57Vf630T3nn003WmHyarLoc3vlclS9tR7NQFrXY
tVPVxnyWpm9ATSXOVKOS0QVjo4LOfNpRiHeQxVk6sNXqJvA8MCXQ8LsCEbbaJ2uZPICfiims4NkF
yA1ngOfx5UPNtX3nIqkDNXcODQTXEDthk/qxK110YGWA3QCLom9oqwnDXbTRYt43+V6aPUTrtd4I
nUrgr9aFvWv1rAOglM4p+qzQugJBiVNVmtZTo5XA3QETFpv2zGP44WOQASuSeF7j7LR2kHuV9eqH
mgDdtUxtPK5lg7T4hru32NjE01z+GB1lhPMAbkMpuXnS5rE9TKrkiYlTDs5LjgqJLu0PMNC7o3LK
EmgWE0gRReZXblokEozr34ahMZLKdujPMkPnV+9JWflaNaJFsy2tZLVWK2DVgiircbLIaHTQQmQP
gnprMcCIiUgL9LTtJm+oAi0n0P7TmIq9obT8BoKYe+qOaHJW1jSdmsUCV7WESwASg3p1gRiYfJZb
TXZP2tlOM63NTF9CdzIPjUJaSzJPU49KllgZ2iuUSOvW1P1iyt9ddwAiORcUUDBXBGCDrI+y5WBz
0aE7eaBbpnPJgQJb8XdzU2FK32AtnK8RDKpQWYNzZNyanpGBRacZrLM/tvm+aWtvjHDNF77A0L2/
aEMOCFE/ByU811CZpNoPHGSXApKmBWCtAIwjq3S2x4Lfc0971YSwRgD3MCNrMVEHqJq3YQH1koCw
+tsMGoBfeF4P1KSTp5pG8dWH4lhoC0BkLPsYGH9eKy4DdGzfT3nTR4aCv11ARxf0hEo7z+YMBgPp
X0wOrOLCBijcQan+B1KSxcksHdwrK9hxli6diAHx6NuqpmB79ndGk32zaan7IB8BT7zkeI+1M96t
VC5gMzsvOuZR0q6R8N74ANmGqWxDvrgoOZnSwd00TfWptHtQC4AID7hb/5o6AKU8r3u1GV0j4GOg
X1S376ypfyyAdvgjpFwSBVxCBpCsn3H0XEChHt9gACB0AQ78Y2KqiCD4Bm1gd/lu9LpKbCbrnalX
D6XHHshMSFp3ww9FiUoBUkKw0zs/SQbgFcByZ2tm4BU6w8HVBFC5vb4kBoRm76U05NOag2HhW6sz
JZnyGn8BNjAmGB3yV06I35fyMJKpSqwMjYA1pWfMYdhhgdGg77orYTZg9k5tV0FhdbbRftBmL9lS
/M5MhvC1a0cg2PFEzO0T28lQAc3Ii1Xaj1JvntFdmAV4nz+I1AmgMhx7ZWYszpymCuWmGKzmjAN9
YACGM4o7117ZpRnqVyGFFyyjQ3fAwhwyqWHUkustdPYEtt8AwKujbBck5hraXxBsjBiaKEExKWkk
67WNVzvbG3QZzmu2vilvrP1eaiLOdH6v5fwnfDozWIwaIPYCJF9Nq7LT4FZ7LqB4KqeqDjFLexhd
uCTaxrnWMdM5mXPi0OaHgCRxqFF1Z432oXPWS9aO77PjDdDzbR+rRV0WyDvGhbd0Icv5ZaE5jcBu
AtlaGMORWdpzu0EfJkL0A37irxGACHuZZCLrrDqrTkBmoNQOy+px3+BO7VtEb3cVlWDTZS4Yqi39
hVFUEg5DlieusX5nY/kM6S7lmwUHxXxAchAjo/6S6eDHGQ0c/UYDCjM7Nt3yXJf9zykH02RY5DNt
nKeiB3tuzas3OYr7sgFVc1wMFSLKNkNQI2VYOcZyFFajQDyn372cNuEAsGFaZ07xQlDpv/R59p15
onttoQdyb+gCAyuU/fCkfddN1NhDx6wLIQQMHaGx1PTEc/MmgiYxTblOAApXhn4YDDw08KT8tTSN
EXrI7WmcujLIpw5QTcZ7X3M7pElAhQjXPP+APN/PecHYtFdOMnbrwtqN3NKSZR6N0wpS6hPgusBg
zGZX3GeCjXd8zvS9vYHe8wnmLV8luG86AahWtjjjPVj1hEryICXMcqDm0nqFSp8IXHxFZmFiZc5n
XD0WBtUcMZepAKzEiooSnPc9seahDSvAIvNQrO1kPDtAMj9OjgDdsMUpMs6OXOY04+W451nexmJ1
vWSciJkAZeEEkAMUERpkShxoYERjq843PBLw09o7o4VupMAZtVmgdxv7dsoURaC+Mq3VT1Ve9nLf
woz1oFFpakp7wwXTVfM0nQQVb3oCct5SdVFhulAl44vjyiArlJRHvdVWIzTbBk17Lu/hBPDAbddv
YqHxgAhy+maMG1nvhzc7gQMkdubErdfhSNi4xpEFqY5yonsHMj/QvU206mmdIcU3YyTMqn30WJ7E
iPovXNTpm1a/EZdi+gd7WFtA0dSDHpQyu6pOeYa++bUG1msCHMr5cEGNnXt8vFX6iraJVfahbu4M
/KHCvlsGFuoT2QES9sgm66jj8HGtD6YSh0Jbn2QvDwM5N2CzjW6I3eUT0/BrRU4zWN9zSVKRz/eO
UPGir0GnA9XYOXbab7ROTWsAXwTO10CuUaOn1myBoSUJwPHBRNyEudMZNCDYzjyQoN9leREraB35
46RFUFkJ81aHthIP822opKjxYSXMPRomFOpwEs60V9/VDKezfHPqZ4JTXa/fzGxOlm6KO2oEGZ8A
kM1SVhiYX9BUiko61D/YVsGAGWpmDKdI8Mq8Y871B5jo196jd5oj43IGhaUbD0apr3ANTX9CV4Hl
1TKiHH2gtfxWT0609uKnsN2PHmzUzNHOPV8jzJYD4zreGxqEQCekuUwwevX8wdXfMFwOWnl+X292
JGdvi4N2paUPGOQ5qyVLVqEBwNZ+g0n8Tkaw0++WsbhjNrSOCBxBsBpXD503S3MCXsbvs2/GjIgv
w/Q22GJGWUfGIAKvsQBv/lFD3xrdIIFrDr6VATsJzS8+Yfat5UFfAdljODbAomq3WMZvHaemg9qj
AXfGGPFmXPHkCRpyIpD1kP7SlxEYTIlZDgz/Yw2gOCYk0NJBjcZfMVbatyLo3DeR2UHh1TBuyQpF
IWeFCuHGdxXFMV/qkzMVJz7ASIFkLoDMGtZT1wHIVIIArrchusewFwAG5v3bMlnf+86J5gFmyxX3
GCWP68a+J3N+3xpoTQA9Xte/dXSJXLPzPY34blP5k22EDKmvqpp3KKkGOc0Sw3AePZ4dZMH2ZWb/
Jt6PwvyQro2LDKj4SZT33dQfpxZKS45xzNj07MDDWaoW9DH4ZfpDT3GuO+g8DMr35iORuO+het2N
7kWZRWThzcM7hAu6qG8b59ZRKjYGJ2BleyhHJ1DMSad22o3CCke28evh+vYsLYcxWQt7r4sFnKTu
ucuWh4J3aVnNkenxQM5O4hho3B5UnElcz/lvr0Flk859FWCU5NjZ+WW2nUtGpyPu4Ti35hiQ2m+1
e5IuoG4rSaXzu2yB3QUFpCNOAN7pqV3EcS54bGZwIjIBBOLiJnSqD9Oc440VO7OzYhAQIgY6rdfo
O2CyzjnJY9EbdwXEznBAdtbUHK1hfViVSheGYY5F80HQCJ1iTmddv5S2+60U/cuCVvAeP4u24LJ5
RjjyMR4KCDRBvWIgxW6ZcD8ypCsgrBYtnnHoe+OjVMXZUGiNBynOc7MnbiMgg9dEh2I3wZFrDP0o
SPNQ0inW1mxXrW7CKzelVn3GLFhkOUBW9jxWuDkBmt9PLTlhGDVGNjjw8EP7IgvqhQOu2z1mEJwf
9SFkwwLdRGg5z16QOyIWTf/cZ/hxsJvwsQI3qx/n1gYz+3lhMLloG2uWDibXCTWdhtBqflirGchk
TPVQaN62wx4xzUF0LDI7M1KTG+pqPuSaGyx6AWQrc/zFaCNVk53RyztrRSsv/ygq8ioW3Yd/myqO
978aMZ/ED9GNiQMGF6FDSPJiV3aPcM7v63k8q/6iD2XUwWFpIG6gaeJRE0AK9hi/YxsaT78rajR0
2w/r/ASVkdN+L8rfi6hi6C4bDQUBzTMBU5USbUaiNi+D1dUpWzvtopWZc2JWbh5Xu+Nprvde4jnw
GUnXexHrNEQCsE3BugoaQwbM+o792iQQsiuPnJEl6akz+UuXDYHu5Fkic43vJ5C37pC7yhB22Hpi
rUUWu5lwnqFR4QEmycxAacBUGwJhYw8+9sOK0GhnrUQLIcky7g0dVMauJSIsSoIwpi8AwiwNwIu4
SXzJAUew58q+M2qKiHQcIbnobcpWeVvtTQ/gqLw1RpC2pm6/aMrZL42DRkMQtLhfmNgG6Fly36fZ
dQ4NcLuH3p6ql84w8h3rrB3CNhDogQcFGD7OhRe1BO5D1popuM6xx6eog9iF5DLC0Co0fPlFwHDn
kxH17GHd0M55+5ijLU0opM/z5iFnGBnKQaOv75S8wE26E9KBK17GdfHC9Vfo7De89FcNwEdrQfwH
DT7MdIDDFtCRJFLD9G3lRoN50Lw6rIC/RCSBQJYFHsCYC3Ojen0fAbEtewPd3L/c8WNVdbKYvxvD
22ubC6L6Z27bj9ybnqBqdq5lFvYAZ+uwmDMkfRSzUyhop9wlqT3KZ4w6fQfiLepamdSiPZgVHIQ3
F/oM1rSpPFrvrVrSySrCViseFDcv6wiPf8nuWWFFZKwBY8UQhaoSjepP1FtCSF2lVAmAGHp/pHZk
OspHUPBS2/TcETfEtC9eLSZmAYkmvRd60n0lQGP7WQ1zlakY86VJOQ9PkjP4y+pQO4/6OvtSzzN4
PY3vERbh351JUKZGY3Sv4X3Mb1YLDObsALOeHSfd/UXt7tE19QSphqOd65FNjcRegWzsXaAskWWg
Mwu0YbjP9fZYOcMOc4tq0e5tou04xUedWgByXTMyJGQJxjLMc3VX5+19j99aut3FXDG2AuttlN9t
VQXSXhIE1aADO4ELwK1a9Gd3fnUpZiCrJl2GOmIWjcAFODEYmq7Ga+xEQuGYFnIGkVbHvu39zPTO
mCpMlh5y0WXrT9TeowEtrvkUF2yIpg6SZNZHPoynVXPCpTB2JUF/5LS82qvAtWGmHWIy1duhjl55
5CJW36Njynq0RQxjqlns0rnwK1oQZq0xj+janwrknUE5f0RzxS9EcmnZZID58kDzEjl5vmmXwVB/
LLWTuHmf5gZLymnZ3NaHDvkpPo57QKZ/W0V337TyYDGy7yV9cGYe1JkIptWOGcYPaJad5dTscgKi
Y6ftpIBHjYY9fc4PeOynUZaLD2hsrDfLGVzNICNNSHCp1AQX5xaG96XfT85h4CIGZhtqz7l3j1bZ
FzLPEdQl9opcBg07JH+0cuDREU73Tp5MGd/nDpICjV4dhJnHDn0xAchtHHoCITmq8h9mOaY5b954
NUD4qk00E2HhZiDnLNGK4VEumEGuqwTDFIepKlPE9L6tCd9kNFxyKJpU8uKU/JXlZWRnZA8YZUga
wDg9FWaFfBIupiVb98Hm7RG5rJNVjWHjqHia5khAFNMfpR7m8OtcVztphAVFu/i5asNZd0MgOYNG
fxRN7qMh358bHE6Mg6sFLsya38nO9Ftd7giYtmXX7QjTz52jp7UpA+X8riornnXmu5IkQEdFXtOH
nWzSYWVhNr2PmIVaTen3kA7XPZYgiMQpsyK9B+47x2igoyJoC4YF/G/iuUFjzqdBsx9LuOGzqfmG
nvnc1Pfe8l63g09qjBw7TYzmkp0CJVjC5WzpiSB4YV4MjmRo2G6gGVCRdcZXk3iX0kAaSMlnEw0U
Fjq3K3vcMmbntR+eeM64v2DB3vMdzBa58gw6+KnIwhpYRnhuaAxDp8WiZ/vG5hEBVk8M+C3NANuu
I4IdzvmUB2YBMf0mO5ogqNdcvgI3HMzldOp7cLg5EpjucE9HcazVmpT5+Lj0bWz2NNJQEgHLOzFn
NHbMv4q+D2FlAocZ+3Ixd5ahBVZWoW5oJqzs42LCEW+0c6M194C/p2CBxLlyfY2Nz/1sRcbyBmG6
tFfdg1JLyMs6aLFCB8a7Zo4RyhUJgSuSO7gZRvdQ9d5eeA+DPgdF8aF1ZjIvDfDlVdCP2vOIRCYp
n2s2vjtGjai+R2wJmRGdxxq85157KTAcsigX3Eu0UvDvpJp2FVjRZLx0uKaIYe4NDITXcxsgVYAE
3HxYewyP1eqsZT3dDBK8xnPhWi9T3Twv5nTHNmdGo++1Va6+iW5An3sC+26Fi6S+1VDDw8U8XFh5
WQrsGKRIvWlKyaKCTrz0HSYqgK2ntvheI3FolPgqK+Q3gxHNGAEc0uKMjgIRgz48BLXGxc6rjS4W
rlYDuTMMj9CyRcwKYY6kU1J/WoQ5PcBN0I8oZCuEnGOuQLyfi9LXlLLyqKVUaLHRWiKkmQmm8MTE
Ll+zJQErlVmxpGPTpxww1SdWKfxiTaDx1aiICf6kV9pPa2+2fQj33UWQYyOu9pFyNPPI1jVNIvdf
9iqwMJ9Znwnsy46C1BZbHNmLROkTFJn8gbPaQqA8GY8iW9W+zvNu3+u1eVaqFQjUVDMOgSXhzGVc
qS5YvO3ziLrZm4uXI3RXLBhyCmViOptRP2QkcirTSAFphYrcYtl7roBmxq1hyqeWt5kbFAOfU171
YAWtWlmFA2lw+XVquUhqtwzeaIULbqkkNIRq/bGF6P2RNIOVomEFWHZqtTDObh2BT4qoaaq2I+Vl
KVqgx0uhzFHz6xKSqaNJ0Bdhu80I8vF6FKs3HVwK+YbQdkt5YkhdoEjXnEs3e3WhsRJxiIkiHBJO
ZGpGdXHdYoS8a/szLw2J5EoGHRdC5rR1NkSB7o5B1zQUm9cszpOFMJG2U+uXAHRDpVXae8wD1idu
gW6JBvTvnu5VqSizj1JadVCjHyfSXFhO2olQML3wZUbaM4PPcWh0RX3h9HdIZGYpIk1QiPTeTttZ
9z4mpbsnYzG6EGmpbjf0GXv1BIwuszsRGeXioBJgknQYbagILy6MdJGZkdVDS933inF46Cqz/slW
7oRSg0NbVSVBwK4FmlUeHNSpELo1O9PkeAtOih6QsK36Z6+pP3IUF14BeW+j3LbPxKGR06P4UNOU
djo4zIraMFqKxXY+3pWegwzzBBBlpRCzjC+KajvT0dLWdILZ615Arn7ocKdAyy2ktUqNBqDmYn5z
6/LYWSoimnNXZ+sD8nsfFbC1gduQu1w3zqYw0pZ2T5xAiol4j22r4YcAPcv0p3Kp76WGuolF4V+j
4+lgyPLdZsjD1sPTiDzR4CBJPLxUBXsVpnwoza7B7BpDY0mno/bDgKgXpYgAYk35gKw70pgGQsEF
XPBhOsxN3YZGjSTiJIcW2RHp3Hu56aVLMfPnbkFj4iJiQxSH0RzfWCbfvXHOfa4vp9mafvKR6oED
UuJkZ7hRc/dBQZRwmeml2TZQ3Y4LRpmNU0GXO0F7TJNUufBLav2yWR15CgUO1b7IvrvnpfPQtubd
mM/v1FQAxjYi6Rz3TuMGGnUYkrDIJWhW++GNuLTzuUbJDLhlxptnoJOOnKDBiyOT7pfKOKFWkoqF
JaihHPDLIH3qNBFZBo5JEDdwe7kGdIYYeC9ThESHUVsfJDo/SzDdYe0yX6oqRkWr92ndhCgw3LGM
3xtWfZcr57yy0a+H4eAJAe9hLYGiNNJc0T1ynd8HLX+ykYzkqH1CCPaSWdDOBcEjWvm4mzXv3Elt
P89LUI/DBMcaKtmT+yyBM4eXMd2h4bvxS51CXNGxUm0gieWxAxfGjmcsQs3y1BJkLZvsw5ZGDSyN
mU4uOw1Ze1kaFLOGRX8yBkRmY41klrueFFz8ebJ3a8afXG28DJmXDLlELhH6K3bnPhTrmizGeHQ8
9U2glovQXjzMqv/J82wn3PXI5Gj46wQ0PSEarhdMJFHzMNRZaE9WiJTwi21CUx2ZDkPAoNNs507O
jFpjfrBM+8mi5H5cshQUnbB33bgm+pNVq/eV0d+d1h9EBYkHbXoVhfNBKQTKNLKHEOG9qPWn3IMa
f4M7DuHpSfUC9HWUb0htf+O6esAeeOFlSXzNdnaEGD9LAwVladl+U+h3EnGNa1nPGApH7aZFCNgV
ISpI92aXO74HRUN/FSbC1cx7B/Cz823JYlNaT7y1Y0MBG7zYT8O47Bg1LsiI3TGzPLs6/XBctacE
TvTotG8VE0vSwRxi2P48aTMPKekSNrp9UEMSmpvaDAvKH7PBDTNtRUyCC93FZszN7gyNL+h0zlXv
54s3BWvrXqSePdorsXw0DLy5Bsr4DC1p9uClxG0CC65q6TYFGkNBc7UL3OlNA0XBvMaRWOfhpCFz
J8oRbuNwHJcx7s0hBN5WIu9Md6jA5D6dHCR2JOQ1erHPeX8yO6horjUA1F32bC7dchhrDH519gWm
ASqQ5dvU6r+tudjVK39FQRj2ZB1/G5qcws7m30WNZy1YC0B7oaJqNn7XrvjwFq6F0MiGz247D4Cn
/W6L/AHtu9G6XRvaelTduF9q47HJLHDIGfnWWPMR9cPjYhAIjyOOceg9IVnUSS/SBwM5oPxlmYzf
rWbti75LqrKFC2q92JkDJ6hWr4K6sT53LHALIf2cljtVi1dtMPfSIj+H1ToulTgPZXVXFlVcwWdn
Q/0tB+KpFcNPvbceYEsf81LcZXr/TVf4OJvMBeIfa/9/ODqP5UiRIAw/ERG4wlyhvVNLLX8hZEZA
AYW3T79f72Uv2plp0UVl5u+y7JznqJe3FHMCaZ2sKAcriRcvP1miean95qA091Rn8a60+5uTLN/K
Eb/SmPcOVSbwJq5wJ80fWrf5UIVzTKQgNq7T4Paco+YhYajsHyuHc2WRPI5nfF3Zcqii+FMp/+pX
3nPnTZ95Fp1kZGyjavw2K7NcqbnYihKIxhRUzF4OzEdWM4BVd3/S128wonVQ66lDj199REp7F3X+
2OTiM1bitrQCYsWC4Yi0Z69AK+gUp9LJss2YRA+2P+Vh4fSntu42BkwuNNWmcTyAuRo6T91fGaR8
Zq7t/ajaEDDGUS9iEGgdaaVQME+6tYmX4YMGP/R686ua+wdDH6OQezAOYqffJm2arz0d5+bAVgAv
vTk6LS6EwMVe9Jvj08o5ZAeOMj/osK6doMXX6o+4bnYp9AZN1BXT0UnmZQVPD8mG4YkGuwShb8Us
V3af7yOv2sbSOExYgkpYo7j2HmWGu9Farmbesq1bHBbDIemj/owM64jEwwxc1/ka5h70tQVul375
CsJ/tTQPiB+1SWg3Jfs33eTWsQ42SdI4GIeSvtOs5CozXOQSnWVDjzQncpA/sxxYISsgQwgGeBn9
1gvzRWd4mndMEYACep0EII0bXXf2mZueStdfOebcr4qmokt0Vg7TqwBDi435WMXuIeM/hLzIMmjr
dJXmpEcr7kJqCHKQPI/fM5zzRTc8KznCgJOTNoj4IKvq1Ca2TW42pb+A0Z3bzTi3N1NOyWoiKZL7
nVZLwjkX8FhKG9azUR2NVLstnbdltriQp3Wp6/6LMvnRuAkZ59W9PEShXuYWhRoWpsjNnxLGVNXJ
qRrym645X3Xa/JgVXuQyvciZmdSInuiYz6L1mGhH61l0/l732E8BfnCeh/hgectaCvlgxa9qjm5+
p121pT7mEcewl/ZpFgU1ya+stcLVDx/V5kFiqL+pHa99XsYgSfpznzUrrRGXetFecXjgazLdrzyD
ZmBi/e2r6WAhn+D+AlSX1Qiyr5/cJOURuvGmmSGwXe+fcuWpM4u3YuDC7Rb9Z7SheWTkvU8puh7H
2aSZty0dfTM5y7nla/IcdDN5UdwKs30cR3dfzfWlhEkFLK7OVtSn21mxG6TtN/AhZ6d2LwK3dFVq
D5HVuoHmU1mb7pgpNr+k0cZMq/daJdeqsx/o24Iq7feeQDVrjcRDFbyoSk92fj5dJ8M99CCPtqSR
sLHnLIlxNlX8WTiKBcxl9Z50+qE1o6epNMEm8zftfmuIoVZh0RQxxZThZkb/klnOg+0aj9LWj5Mu
X/Ct7GY1fTuLv0Mf9Z371Y1r7Xnoxm/PqwRkXL21GIDo7ziJTd2ee52k6KRv1lNe31qVPHeGOuna
AOkYqTiYq/rPljVWL1MBM9VU6roUG13ae5abyYB9369lUqeh9Lp3IlvxhTFKHpUv+KYz9V7L8THK
qW5dPh4dbtTVkMVHS8G7qcmnDTapjeYUPyVlAWzmP069jwFYOOdlapOQ6JOVdLR4p1L/xYW7XIk7
3jv3zrmoUnq8othFnK21he4C1KX9M90Rg/k4fMp+2Fp9e/RF/47vMl7L0d5li40wdjR/9Vm9ky9M
gfAcyZeMXTzJH3xRXwfwsK031Ls2Tn99Tb47etxsNFd7qJr8H8divZjiJfKcEZVa+oIIdys0+t+i
kiRxKW9FZ2ERD8hN18wJs133aOINNNziXzT5J3se+K17yLRmthD3zO6FOOeHtrvD8mP7JUveVS83
nFAvlh9N5R+aGNqATzfumslpg5o3n/N21bvFC+DSx5UtbU5H0XELceaMKqnDVsTE3LApLjDsce31
OvWz+xi7+WQTrhzOYoDwRbTTO4UGEqNl20G32iOaxWe29J3FUpdrxBtyK4vuZUYZFNqWU3AjLl2Q
e9MQRHH8z1fJ1u8yN8hNPq626AgGLdEGWTXQ9NOOBMZoPprgZRsYzibgajj3yfKRNyraO3DapOqr
1VjJY2874FJlUyNZoNWYIaZ5ieu3KTFgLFLnaFbahQ61C7Ols8LF9uxAQz3hz+5jjVQjYI7tty3k
vxGzmr2ArC2Fo6+nrrFWdZtw8DvnPLvGm1lYO1v6a9OO3uo8UyvpNg+e0dz6rEOAr9PU+MoxA81G
lD9U9a+JcjCMujxfzZn2wTbP58qVPUxl/ZoIBiRb1R9qzr6mZDn3fvKbG/Ehcv2tl0OrAQd+YnJ/
6ytnCYC/d/1QvNoUNfQe3mqsR/rFOHkbmvo1y2A4Om01j85zXsLWzRioma95pNGXFmdvde1/dIZ4
yHz0DVOH9MJtWYBVLOuFNSeXvFCfjOgfFZrNtVy4W92pNA5q0VaLqV/MgR04bS03cspmhA/tLwkO
K6Enq77Rr3kuR1It5XsC4hPm1WDQbzREvVnVlZe74s0yUCr6Bb1L5fxD83NIdfU8O96uXSZw67g6
5zUUdWyLbe1F9cmoC48gdPMca/0xcgZW9Xnmvin9ZyPO9vOi/zV0QcGk8CEP0sjDKquuoiYQm3W6
rBYt5Wbs89c5RU3VN9Mq9u5npxxAxJZn/iQNdZv/M5ypQelHc5XN3BRW4S5hYS/7JLIp5s10S5z0
wL7Xz24id19TihbIKpCHRRH6PQIH2Hb1yMz0lhnNW+MPX7OJzgwErAqUXHZdhm5BT+tXmXdf1hI/
acP4oSXmq5vrFyaatWOJt6YoqTiW/B4i98YRg+7rmnWUZr8kUfLdCNQ28XMb6Z9VUeLTGerT1COC
SzSO8yDNV2N0rjLxVg4C0iBHIPiI/IOWkdo/VAN9hK6/6zPXW2ov75nHrAEGtW2HCbKL6SDUIxJ3
EASpJTthid47XZaHSeVcUPmgEPHp/aeq3EuFYH/KXpled31f8KUpf+XZ6mrESHZnMliCipDwQGNN
3Fh1ONEhNgC6ogAh632zn1gXGbO74ce4NRY7NAFYO6O/mg5v4hw562RsbqJLKKZ8WHruQ23Mjzk8
vNHb695D65y6NAH6XYwkSszt/ZiGUc3w68ar2hXXhIqynea6Cds6PoDHutyqsPHCbTdtNG0JJT1M
9cCza+QUGJp4z+h9S8JjgnGaRVjBuNqZIDnNdK+V6+IPjfZNAaJ/r9yJ3v1TjlOiZnJhmAX6CXlU
NjCYHY23ETow4bcIqqWbNtFolWEaDYAR6HtIB7xLnpxD5s8ZuE/9Q84E7IM/I2Pk7ehj1wmL2n3x
mvY1ttGsRE70PiUj5FVXscpFlWtTweFGiXv2TPHQ5RV8O9RxEDcmHaE9P0xt/WrNnOtUJcfcXCAr
Io7s2E1hORePg22Rt+z/jMX4auWwXKMD0h8RRFvJ9lGb5pfUctZa0/X70XcGWi2BgN0zjoULBp72
Pa5Z/VyNE5XCYD97CRhFiwmEJlhzCWMrjXBouleHTgyNnfpcoglzh9tMB8FrfmjiCgWsC1RmL/zp
ONVXbdS7SD9hSlgByB7QlKZI2GrnQBmb8XjsE3+lMeeFhWL35Jwun4aTnDvasdktXoHbIO3VWzkm
nxNeoKBk+lz3o/XkdgjFK+QcxSKgEuwccZXNU65T7UV37a/ON06sPL7USXfUHHZ8e67JD/IUgFs8
+8Lbz532kyxgME66zaZ8PbT9zVPgRywHH7vmKeGscDtsTWNZGxD5ST5vFpRCceWes7l6XvS6DpdO
fFptf7Ea88x3lwd5DapWaMMux5eCIEf9SRlBm6npLjqyoT97+5t1Teeyjiiu9qdNCDNnw0lCo9eN
dZJ5O92/P/vI/6osxnkPO0DQ9fIXAFdnc3N9zeJ2H1v1yXKnmyfUYR7VpvPj46zlx74G9PTyXaqL
fpNXikFgMR9dx0ePI5ar1Tu7jIZO03w3bB3jz4KigynXfiZLJvsy4ZftARRSMAnWWbpvY+s+VKzi
ChoRfSfQJOiU5LNdOc++U14NGaE9h//V7R2fRvGph5fYTOdg6rWgGrIvP2lfZMao0LRHpAIs3gHt
V22xpw/fwlsdJK0l9/KFCHixa0s/IpBnuZhLctLy5SOzzY4yO+wNtzw3trmZ4dSUi5AGXlU4BpR6
sa0VpUgU4miQk5lm9ls02sTwRwm6tfxUddOnAI2mWFk6KJHWb5vS6sPmXuEdOvc1OyuKfdqOyGFt
+a7M+VUKC9tDNcQrdyyeiXr8mQpjnyibWSgznvLOf51SigCQvh3qU7P1WjLbXDcJswJ3grnINEzo
vAYTrZsXD1vNG2DM8ypaJy48iTcXtAvcmk6VIIxS1bcNiz4VzS0zGBodWuGizH8UtahC6k3s6hzm
sT+FxqKWXausR0dr/+yUns+uloIw22HclVNvX9q+g1W/bwTSHmFbT0ogF5Fj74E5xUik0bQElqYv
xz5LLkXPeR7m5RnYh6t86ShrfXO25fyZ9pguAJG2kT8+RE1BlrRVIGSk+dBs+zJpqFzNBp3VUL/2
Vry33PwTY8GPEBXGz/a50JJ1ggaOZvlg6cNpauUlU8nvAm0XJnF9bv2Yboc0PZuZz5JjDrtClyji
pQKomfeT4fz0fgruiSgnrco5jGsn4gK1OdeDgFOukvdqsrU14lMLfV5+ypt6nbOzACU+ExWJh901
95DIaq7q0EtEHsoR+1tG4rudEHAXOHy2usRXb7oTQ0/6FxejxjiYvxUFprGh70ToF/BjStcedc39
WDr3sYKMMIuUDYyNusQDYmPJNP4+cnUHgCvPtjmy2i+BZEZ6dVIMhGbEsnonhUOvBLJL8Z1r8bPj
qdfsXp1TATHSDQl9YAlwY9mfUK7nEtFY4PvTj91PelgX2Yub0YQbOsEWlRPPoR1nCsxafVglhGIl
8GwNnf2U5u1tzucHYbpxaKbq4DsjVPoAYAivhxlHnBImdfQxpEnYrQwNkb6PhmLxjiGaELA5RhBi
n8o8+5oh0kMZ11tnik8yqXYyV4hbZ3mYRtoevVrfRzICcx/kUvd8yMk6GDr4WNvmb3brvYJGtWHD
+2ZyxEqzUqtmUse0FV4AWvJVNu0lmpGhWuN4rSz02LmWHmdruXVl+57HBQCLtUcR9ZxB4Y9Lcyzm
dK8L9c3S14d+tmHek+nk+bS9ZoTy1PsTkUekZnbSJ8MIVRdTuHgfMtYTtqmZhE6F5gThK52eVx+W
2J7Rs3UPhAJcmlz7SVvthmqGNFVXohH0KoLaq5016L8jnRk0eMtaOznYgaozDdXa+FJNiQZGJ19k
bBQb2uh/+WLBsiDnZQ3so9dbCAOajwRmBaiXBocMgP2UOrtmZsn3aA1U0cYJNE1zVmZO76JXyxp9
+5VPyzg3ObskZ3+soUq8EugWC7u/Fo72RJ7ASkZEOJbLT93FVBxw4WAUSCtmtN4chcFZtUN9jscF
Srp+MB1348T+Y2J5J2+av3WtRG6Vih874n2TLVVHTNykgwWum+88KZx1aw8kQlXk5QsJpy92w0A5
EXr+MfgFE3p2MhP3JTN6GWDe2rlu/KKs5WH2uq3ZpUfUZe4qzzM/aMb0qR3HbyuZbkrH28VW1b//
4eIs87dLWz757QKJuGxFGhuBtNN1bJpnqzcfvVz6QW1mj5jmd53lHIty/BuEGqEhwRT1hnrh+O33
EuU16pPyPNmd3FRDtHaLLA7spd+ONrLvLtN+TaP8WcT8aMIB2JX2QkrUC5bZhibfOiewAqHjjVtp
D2uh2p8u95HJx+9k+l/mwURNtJAD77tYSxNkEhPHVSXk6Sx3+FRYT5j+UUgSB1Mm44cBhrfyZv08
1cm1W5q9pXff6eKzy8+NfmqGw8CHsoppt3iTh2+KYpi52WbRsI00w81rsp+JmxePSPNXWXzBWht/
L6p/rFg4zjhqYUrT9uyi3vq5xrTNYBpEGZ284bstghTnMSl0Z6Ut0aupiovIqk8VRdrGaJNk5fnJ
YSgVml7Jui2gYhMQEtqBByZ999N3mifZE8HRm5sML0YxOc+819uxlyKkOD+ZddIHpIlKDFiKC7M3
nzo/eXBT7eCPotsA2snA7D24KW8kAjkati0VlRJdPmNUOIK57ryJHyedVjHMoCm3pgJtHa9hUidr
2u3TDGIWkjF+7gvkxSKZAjjPnTGyoCyl17aGx9nnUgPHBe9jYWEwedYVZve1vXv1opops11oWTvQ
M7iaR7fRXwHdNIDVYVvN2dmYlnnjNO0c2F17UTDiEUuDgnr2JtjoiK2VXvMnjO7s9U26bT2E3KLV
f1w/LVFqFG1Y9+YbojwS7wSZ+b74caJkgT9XV11T0DJNBozcZvz+rsCDITXYoTrbcMzPQmIgcyck
lIwvN7NVr25n7a1cu9BgFQj9fbDzwXrPS/HTldFazV0SuG35oi0cu6RPnsEMrrFTvGq++TFGPh2N
3Asz3prZgqNF8TxqLYd8gsRta0hCNQpIBq/Z9Ev+2mlGu9KKeZ/r5mlMcQCOWnyzo6EKo0m4TBri
omm6v5rrab9YGpmFQuLoKXjHynqCuO+Az0pde3IdlDStOo0FmC3+vydPuUydLXNuj/einZu3ytee
HNvZ96P7hcfkYfLigz9wZo0erqJ3v/hbj3ISD75ZPyRxn2+QFs2BBKlIZntVV+OxNOW1iOsXz4o+
9CHajxl3YlT3K61tL6mdPRlO9WjEzb8swq9h5NY5bpoHSzcR6arHwUzXqtW0MB8AfKS8qgoub5ma
u9Wi+ysmnW2bvQ9fLHcoS7dd0v7FNaUDS9KFNA2Uk+mycfTylvQynKLikI/Vr4bOybSix9ZERChS
uIJED0t6Q7wJH4lId5lxb0h8VHIO4EVNeNrEM4wWBSJPDv7ksZDKTnb5EP0iLP1zWsNd6W0HRW5a
3ZeK03OkjRfLKm5Yph6cWnC7GDE+JHrdcuEQVn35LFCjHWWdpquIaFmj8gWCMuOf1Po0NPSlPqVw
R6bX7ax5dEODqWWozCdlxNfM7n6VT73oEr9d58I+CtOptqLx3/weqN2rGevFnlf5qkhEDFTs6Uym
cJkS1KRoDPrF+q6FmA9T1T8JyY9dh8DJNJ1CmsI3OYEOk/1ph9OI78wVjkvYjzRXLdAOLcg6E/bV
jdqtVrsngayfygpwpHgzyiXedRhCiWr57A1OvDcI1jBmxdoq+Y4SdHLzUF1qaRwr2JrAH4qO+2aB
MPIXhnsk8OCQO+EgwbK6p3jmbU697FyjmAoao/425GKsudjXMgEr6KxV1eora1x+E93bpg63s8Z1
obMHMiRHGEWhYbzLFEDTyPnq3AmnY9GaSBsK89WvkZpUefLmtn2/s20DmRAqgXpqT17j/qpU7rXM
WiDdo9cBM1hoZe0Q2gvV3GrhPIQCaJdTEyKP+yTw/cUDRAdjnPdWvJzp6S+0MSus889JHl1rkb66
NisjmsL6oEE98FxPlSGOyHPhIZVTrvUph4LTzA+jdplCkrreZGks7zXQuuUjr8w0wF9AYmCZTacK
hk9unajbD/G9r5d71x7QgCJ9t6MjFuY9fd1rgShnmOggY9948NBdz/1P7i5vs0pv6SKqjS9sTlGf
B+6dz3IRKWYoYUZBbG5aZls9G47OMPDks2tMICr7B0sUjy4acdH219nT97ZTPpVVf4Gm5xuffXDR
Bma9OA1YvYV57435YVlfu6h78esZMZNbHTRvPkiHJmOe4ksuIe8rpK476fj1CUgiokp3CGvGNlV5
UJojBBorzYuDWS/XJSofcxSDms+7u+Cu3pJs1Dy2fn0XAefEYQ35c7LMaj9n8GtRLnHcjM2vNU8f
UaProeJN3mml2a7yMdkKZoE5Wp666Flb2nWSgJIDN7XaXpuaU1vA9KOdONk4MPRk3OuVe9R1iRTm
MY9hzjuCQJq7aWdJ9ybR+rhuQt7Uiy71TTsXm1bPtqXA5VKoXVKJx7F5Wu6OHBFHZ5S+rxVNx5oM
B6RxALaoe76ayQhnrwiXxmLG6UJv+megFgjxyW6auN/XTrPKhuTXUtq/RE7rcUl04BGwQ5XhtmqK
GUHs8Epk1iaWPWTVREZvs+zj2fqcu+fJl4zi2neaPcT0RStrgs3Qe4RYNDNd9lqBtCE4e2JvxrXo
SOW7K9i1rz7/Ljzr2FbymqTZPx0JoV+0e5VIGcq82Ps+LXUln4zIXNWmhQMd99rkrxMcIr5vhlr7
ZGvoH7BpDE50rpTckaMwBPK+YwkXgMt4MaBozbzsLoBFWMUVbbguHvp6Y3vJRi/922AxNMQx2UHe
SXPkGp5y7aGndCYxBfEAh1pb6BPH76jsTsoWmx63kJ0ZddgN435wk02qg0BMi3uA5YJ+TXa4hneJ
jnZg8hjIqpygKuxicxy6frxBP4KpL30Ci93jKbpYQN+roUlXA1zZTAs54NNJ6QJLD1ApAbLP883C
kUiiZNv63q5A/gszvx4IEYsTSirYrGlqV8OYt32arWF1dvPQf9n2OAStY62h23NoNhgcrS8Cu1CP
Y9qHA/Db6Mu3MXc3Zgx6WRWb2lTHKJtesljbuyys0oxx05fOasI57iDNwnyDXrxMNZZKpWwQt+/F
OfQd1CKpCNC44FV9aUSz6+f+y4rHlaHeTTH9zpq2K4a74o0PIK2/wUh2ZhOtTCD9wSLCCIv6ZBcb
fXZ30WRtfLzsLobUsSlBiturpCjUiTyDGMC2pm+TyFZ9NR+6VG2V/161FWjO8Ih68tCi+NwRS4EU
yNSqsBiKG2G+W6fJj9DfgDaIxh8XlwagmeCO/UZph8XWv5cEc0LTaSTeccm46HrirKauC341l0v6
RjMfZFzQ6j5ko6lqhuzaD+7JNd/nrj6jfvzx7f69zqynYT6nk/VQzchhvL9F3dx8+I477oW797m5
DgpVDWi+ZjNftfPaqb4hkcJsQLsdAexXHk6VYT3Q1xSadm/6BmfNhX6LlY+zwwSoNoytt9QfkgKl
cB/5zK85Yo1JtajK2IlM0kbRMOTFZeCoaZVgFPCjYpt30XZa8Ed6PI5mpoOOV0YPqGj+axZ4RqTc
i96tmga1XoROrrf+qmwIFhDiDg9Cnefn2pRfcONvuRd9GB29sD9ZNb9C8xYNGB/jKKoAcYa958Xg
sBCwDJF+gadITbeqdN5nY/ku+mmvXFftjAzRVZ9exhlM1Hwta30VA8RaScyiZS7JCmQh01d5kmxK
Ua8o8WvpGlcnfTPLAv85/khMFklWB1n77VXlzWjejPRF2d95xWtmNFzHuB864n4LtdVRFskB++RZ
Z5V56dys6FdoczikIFNpfiiS5glqd23UcYjdO9DtjpCror/CiTCDF/Y+crtzbly0Eg3k/48Ii9mA
2W/wH7M5X08zljkRwZCyIN4diZKtVo3XrtMEdKd110YvTp6oj56/sDWoX5cOzyftz1bRrDMnPdXl
zKVVhEYy7hDKYc9AQ80/bd0npMxB2jkh/ek51TIgvPxSA2PasxuilkSrMH/d4T4Lq1/T2ps8JbAx
qdgz6TwUwtrKZjgp7m8bPTBN15MC//fS4q8x8ENFw7otSOUwPPzz02Nf6lffoiwQgaDpH6k9/zNL
Y13m9i0XflDo7Es2/k3Ke+84MT1bREyUVZb+5udOCAe0znlRXba6Kv4ChSexVzyRWvhoFTvgChen
I2hd76hgVFPYG+ZWy+5aRfL1OxVO+rTvRLczySbQ8Za6+ndaGdv7WI1GOJi04ZI15ksszcOAkNOp
kM1abxkbz2syx1WbbKQ7b2O8i777Uvj1za3bf3qUPBEjcFaWB7QzP2c6bqN0WPWeu0obVEzWW1R+
dJ27mUxEpTEyCWImsAaNgVd4G8fkXe0SeHHi4fnX+R/yY5lUS9B2LkKH4jnDcoF8NHQXc9dXxZao
snXFZ9G6GoIs32SoHvAiHXvZ3c2lq0hBC+OvaAHLhdcGUw4/MbfrKupRoiPLnEhpp7uPuwtC5c1o
OSHSqsCgNy7d+bFsutCyvG2kWcHCzVEk5sbOmz0xHQeJyCdTBcDoK6LDjW7gJh2vqn/F06NsdkXO
y842iMxjelekemiM7fMS5gW9oe/SumXMI60ErKy1V9m+pxi5bJS5dupe5jJZdbI51uL+K9Q0Jsna
baxdqZlnTeQ7IRoWmfF6RTFtRHEw0mw7TUg8R85xDvUJItPPchOrfkVOTZjjUp8ESvPE3BP1t/O1
aTWX0UbYY1hNsAwOWPTQiY05dcc0rk/waRi1UKPozq3ANCtbXECWFtb1hOrkNzHcned3W6xaoGl/
o1asRO08WkO3clJxUNyShCpdGmvErJ2BTsxwFUgganDQPJ63CAtPQ6+hFDLXC6ZkYgum525p74Wr
2+X5HHa++aW3yTtJG0Ff9HpQjt+lS/Wci7WvL7tItkhigeRy6yHiYvZNFtjiO82qL6+66dZ4Um18
NCpz0+jYyHD4tUmzGbVbzGts0ykNRMhkoG2uodN9kJ7c6Oc075FMAnZBs+elw5xsr22TuX4uXrsx
u4jaOxi0OaPTfHWaBMkje2HGjV7Rjw3kWc9UC2e+xqMZYPpe69bw6mLsU3j4WIsLpu/ilfmyNGCQ
2fxnG08GgQi1gWdust5q7Xle5Mau0EeJHMEWkh/0ccJaFQuaUf9PEeEwjdAgzjvvP+dneW8zY1d1
y97H4O642XbRnG0XGye7wFua/+GAoSFeIbCmtNTrchS3xCBrv/0ynWWnA9a0/AY0RizaYR8Z/wxt
7Xr2xlUpKWb+tBoFOfI4IVyPzAhpr3jBDoNxtPrqJllixhrrlRODEvnJtzlPYWUi0bPMXQkKYKEy
nLwc5/GCnqjy8oFwBgZKT9snbb+dZfdrl9k/iPPNQl3sQQRncic8HJQJ1uuiUTcNRSA9UuhE5hMP
cB+P1qk24vsqmXZjJP7GMfrP+9Ds25jD79ax7ls32hfT9AMdpUUWmZthmUMjfdZ8Y18vYp3OZVgI
beu4XqhL3NtDT/4CyV9FtC1n/XUSFRa+wj6a0bQT3mY2VLtTjKRYmct2h/7Qxeqm+6euAWGP44F7
ufKXN/Sqw3EU/lGp1EQSlr2rVC/2ixn5q8YnaAFAO2sx0MbZunFtZ9eNub1r8oLLNG2GT8sYCpKq
6nI35orKnAsCqTw9XY0obrdz48GpQk2CNsHjpOoKjDfvrAJeiMHwdyZ+CU+ap++KRZcnsy2/ZnVf
SdGTFqvHAISqaOtfB4V03PNNZj+W9mkWbATQul3CJW424Gwk7PRZv3b/I+08dmNH2jR9K43eE8Og
56BnFslkOqW8OUptCOkYeu959fPwNBotUYJy6m9U1aoARQYZ/OIzryklphrSle4h9cX7b8AmyhN0
wQgoyJAW1OUNKE4V7L0ARl5BsBdxc+HRTQaiGr/5k+TKaXbp63zYGlnnpM6TMEdunwJjdFu5/8nI
cGuFvZNQzAWF2Hi4y0OSU3eWx7BR6Jc5Ja1l58fhrwCEfZcRgSOaD/lkXzPYm4nJuzLifFr+bRty
cyKEYBRORtXvP+mNTEWGlAHZsZ50Pc0vuaRzyGDQb3dpqTM9lXdmj9IXrTFzFdi36gDumgolyLLD
AMRg8l+LTkNEBkpHcZfR2Btqus01LLLUh7wMNW5dAh4KR2RrlJvC6AnEJA3xfVXGR70NUYHqthV5
mRYqG6M9IF9ARymDcmhtGC5d1EAiahM2mSjXFn2wUTSbIle3PTIIvj9uJMU40okHAIyh5Jjv6u4t
DcVLY3s3tW+CGO17ZR331IAFN08fvlFnMS1NadZGtJ3EriaPTmAwewBEdVN7yOLuMmb0I3fPUjZd
BxGTI0FHzTiARF/VSeZ2wnyMKjpMLcjrMHTzGLR497tPaOHaOWy3hjDcao6RjOpGTMQ8Y4iR5xjo
N/U+46Z2uoXPflQqgwfEfZ70Yen4shrfK/EvOVQeTL8+An5xBiRdmrz8gfQO0DXIdSSXWH3xddyH
lI9dH60wKVlVTGygwAD8fwqU4bktHtFBeQAB8hyC71FDnS9WiHWd/ZL9WfmFUrb3nvsBY/hiONCN
AFbY/hiHatzWVUsUAbBQt05r5Zd5VB6GsHsCRIVUiaDdXqTPSKJl3NOIgyJp0trKvi5St4qiXe7J
bplnJLng/UPd9ZsHOcDr2jaPdd1ARQfsIvSdFvuUtHA2yisfnInPFGuY9XijuFV2spY/YoPb7XK1
nkCjDDJfnd8eE5jlTSweWWPTgva59dp2wxXHnegVpN26ayr1XRBzt0KKKdbFeDHE07M9tKgC2bBO
Y/95SPyb3iepTWHNJAL4R9gbGkAeUKw0dzLtfqxU2lNRHsKPjyEC3g2Brv9uNbs0uZkJ/tSukhuQ
U17QMCLzSbNhjxdhQHvNDH9NCQV0OaKbImmPeVnQeAh2VVecpjDbhJn/kPMB9vQzbFK5pMZpDGGe
APmUiTGnrPgM/f54MIvHUr+Uc8VVZRDwtN1FMyIpo7qlrz13wFIEI8xoaq5EN16YaeiaZveC8gPt
+BLMI2ksrgukGCajn1vEFu8Yuzh2ixouFC6rRuUAUHIMJrk2JcAiJrTEHq2rkDn2cDcxcTMD5cJg
5BR2iP1U1rYEfTcxPgihVw0M5QlxbkoXpAPMOGavIbh122e2BChmggRbyyUqOBcCOZTQTGe60yoF
1W6Nv8PhZwy7P9Mep/rNr2lWCflZNM0hBgxagdMq/B6RR+o5rQdSZjbJs63ZxSpP+tgpgvzW84ZD
2QABBU0MdVJtoUBF6Xoq0BJIO2PTTwDtRFNUq9LLf2t1ves7cvXEr36msv2j1+yfZUm3Lyo2Y5a+
2GZzaHvSnsmXb4c+cZO63xo+kL+xu/Ca8jab8pd2Go4V4Ehkytptq6UQ4/THqeGitIfrzkcut7CJ
qb26LW2g+ab5q+uqH4EAdFKOgC8oRTNDhVIn3wcSbf2EmE3/Ng3pIJhkMtoMTYeGg8hPW4ByGZ7C
NnWhaYCXqZxiPNFQ3xeZxXHAaEWWt/VgOQoNtzJC5jBGQLd4Suh/0zBE7CKfbkbZ4FagkdroOyvH
dx6FDj9ut3Bu3ax8lomVwZRda7V+aXSIFUXehQFj10SKCIom8FV7jz3pTpNK9HOe8omMUNbXU4zr
g2WcitTcoz62nTS0DmPpEnbPBZfVyshzcDPYv6CVJ+XWTQoIurUN10iyY8xlUox0QlLhH43anzWt
fsUwzaNI7MqUBzBZTklz0tTKzM1z71EAl5JM7w2GZ3ptylbs5FL4Y+StYuiUbcykMNaBpr+aSnRQ
G/LyQe8ujTbehiL+qftk99Uw0hAawbMrobxN29G11eQpr+mpjEVz14EuYwQyDS7u8gyOdO/O0CGp
xu0Pgt16KBjNJwM9L7u+7bJiOw30QHQhPSvcN0jNZYAOZdAbgIFeBTtrFPWqy7TtIBNgpjpkYJfQ
40EYlNitH5pMPuZas6knEJJZp09IRIY2vW71RzNU4CWB58mJvAbiQipf9I9w9q5sUdxpuURWlm6C
An5gQvdDJOnLENgPKNpcRLJ49mna98hYIBn3OPmYlWW6IxXqBVM8xjuVE0jBgQHsDnLIRpaAW1TQ
9yuF/q6NZ2o/G8IndA2zPt/JSgHks7sNUw3FscSZxqaGAlrSYkAMtFLa4CjJVnshx2N8qMqsdacC
PaRaNbKthmcHoqFofFRcJZtOY1Tao9l9m1NiPNt9iVhj1cc3WQfVVGVYdpOKUb6j58ZNTo7qM4Jv
uBkkRd43MoG9nTKEwtqjOak9tZK4Eork8ptfosSgMPCmx6QEbUwDCBSVHB2g/F1OAi0VQ3Q7C+kC
aYiRARsMqmY0AiGbyRuLRkAyjY+9ASUGCWMwfcoxiWNlG8XMQy0Rd6jb8XnVQr7WJRm+b0GHIVck
SBtT5z16qQROWNEn79YTXXk1Ie2779I2vgpgSUOJE6qKAYuXxCiC9CH0bSCo+c/GBBdhj0h5+fJl
q07clewI1AdqEBVGbc2qb2E5gQXHZB3EFTSC0oKrkqqOrKHwMjVETUn1lC3sT/Q7+mnY2nERYxde
ychG5AMpAkMubw2FPWPQYhqVG7YZ0cXOBvEYFGUSrWcsVr3jYhnkjVepQQN0Na8A2Oj5uNOq0nLt
DNCnE1Ba3gVod6PGnRjwPo1hCu70qu5fp8wqoVOhnwCs0t/EUoAkxzAOtP664TFtNT6lJFX7t5AR
3oWYxrdM86QfShGX2FBlcn4Axto9WQCKH8h7FHaF2uubFVr9rSiVgYaOmsz2403oucnYy0e5StFe
rYw6vlLbEDWnLLdgEU5aTf4eAOuurCnaUxWPr22uJr0D+mXqr+rG65kxRZHfrLRS7YOLwK+D6SK1
JH7iqEsD9X3FRQtrOGZQzphqvrqydpDuPD0GMJAVVoUUQY/4E3gEzbvOauQ6j20RlhPzXN28CYXW
qpsxaP03MExhOmP2PIMPrmrKzRgnJL9RBeBuwMz399T6/mUoe/AoDKXvXiMz7A5R4TOCElFRAXDs
5F0Z9OnNEATGavBJ31OV3lSeBCfQ20U7Qwr0A6Kx1RW1kLiXa0ne+AadyHU8CpKrNme0jpivEqVU
BAxzXVkZi3pLShoAihsAYLuiD9GpU8wMwlRjg+VhGKrTjU2smBu6swLug1yZhW4jSb7oIhQFSQR7
RjMS87TQste62ffXpuI1v6bBt58TOqrorKEJUztx6efXIMsbWimTfJj0dIR+kZrNHTwdJJaLIQPj
GMem/hQ1Ev3WqBgZEYfDoL30XqfjcawhOYoWx/hqGDK0HVWKK8iahvZDyE07kXF01U5MxngM+j5q
eJFR/tB7vfVoi7S4SEzb3tbMk3Zerud3Q1SOKiJ0BnKqYiqSX62uI8HZi+bgaYIpgDyl47OiFI7d
F5T5pmKCj7DrDlR5Lz3IYHeZWFf5fdeP9kNtd5arjaF/ZZQ+ZNXRE7vBC/+MYCxyciVzgASGFgGU
f9LawMxLHogSH7wx8rcSYGdQn6m8ScOh2gd+mG9xVVOvIngoIAo023iobDN/Uls7/u2LLnabsCsu
0Z1rf6sVnB/4YsadmiMW0+WxBfnEru77qO+uhlCAHg1g05daMO5jBVwl7DQ0Q9MeBLKGZPDPlCvn
sUzN4HcbdMkpm1BwYCwx18w5TBaD7kSKalaqXDRg1rV1Z5k9iW1fzpfAGKB5g0w7ZW7ORMPvFMT6
R5NhCbYMmWNJ43AhW8F014EfosJUymCPCHfmQuNomB+Ak9FqL4T3Gem/SeKLY1tS9nPnimSWzDTr
Y0X4RLhMpYqTQFuEuhb+8NTSK2gcqQM46bpxIUDgmBuVzFWVXoZvYkSQyYze+ON3YX8wban9nfcQ
36ZUoEM7hVKdrdshZaKfB/Far3u5WA22n/wQo6+/NKRSmzA16AcGkGTo0MnjNkMgxImNpL4mZYzQ
U9QllhC6vksVZbqk48KXrQX+r6hk/iZZdb7NymrdM81wbYmY1aYJ6DvoABSftgLLpMUV5LctjfFO
74rWGWvYodAefRVnABHyUCUAs4yxPSZZBq29ofDqHTaSKFN6o3KkglZ23TiMGysNo3mKlk9Q0JHL
B9knhl0e1fk9eqzpSU0LP1rDlEcTqUXRtOkt46mo6YYpFsSuFaii6K4rcrraEqj/B7ulNSco87dD
GxKlEhEB26gRTwTw0a9Aa4RgnbJmW6JHdcgleuW7ye/8H4nci0ML0J+JsVoBzSQYyUeQoMpdgO3O
bdcChxuGrilXgcpYwGDIfKNoNGlak7ahWsM/zvoSiRqpQ9BVIEbmeK0+XAaR2V35sQHMuVWlcBcQ
mMmQIum+F5bxA4LVjDKRFHMVT8jop6IAwptVycYsvfIyKBBMSEWkHCORqk9m6DP5aX0cJsg+Z90j
uTwpLOOaDOS5zYkrii0Yaeveb4YDDFk8JjCnJJCpeX2lwaxhSpVjh+b5yqeg2nqhgQBSbaOtpUsF
T7ToGjREhvbPGKHaGo2j/tx7SvoggXl8i9jBqk/t5LmR1YKGVDn4a8WrlU0ftciai56vy1E74f8J
J7P+Y/WTuA89RkqlIE4gMlcKFMOKtF8Bqy3uStWw9pLXlvtCl6aNyAVYHTTqINFE2aMu6gHakZ0d
G4AqRzsAC2oIsxvdTo658EwUeo6KPVjI9GjioqTVzkep2H6600ao/JaVj3s9aYefU6sGP8Bh6TKx
rv05ihjcAfn+XkNheOu11UuDAQTzNGEcNYG6AAFSf6UvkNPlobylrYVbfA/WGeiVeqEFdkizVpvh
oJrUHJo07K6NRENflwpu31hFdETHBPyqBxrop42ayq5LmkfSQDZult3vRKO9nxsW8z5b9ddenJj3
We0xxTfoN2jzgCjX6IaqfvsnSWNjK0Dd3KqWB1BT6kGlBL7IdpMZWweAxNiuTVXZUyYk5b4bEVPT
Bj/etei+Xhq9KQOjnVRnpgCS9siKcR8EnbRqk4pJSdVNPyTPDstNF+ng9LzIu/U9IwZMOZSXdT+C
La1SCxRSjQnuRYuGG5+iQutc1Sf1qdTtfBvJQ7yt1aykI9FoYDe0MWakZkbWH6DsCP9rTREyeSim
H7ZslD/yDBQuNGFy0tACPuoIUHncxGZNFFF9Or9RPqVz13AC8tNNuUpjLgh3SgfRB6KRIaCb53lF
P8CU06s09GyTfmTpU2apmXWf0j1CsMJuVTdWq+hBGTXxg/s2d6Q0LoExVfQHqnGyXgyvNp6Ntptn
REOFMqVuaDI2iqr5u9RVEkhOLIARGlF139X7WvKtnVmEzP2CbirCJ1G21lYHVpA7Qd6oT7UMc8Ku
omTfq726QXAgfxu1ztyp6CVtE7Jazdddu+rFKjPaOzSrqLgRY7rUfMVal1GEdE/dxnTK9eRer0zP
gR37NrVjgwa3re+CcPTWkt+LUwiwedv6TCwrEwzG7HNRUijDF8Tpi8LJrp4hPDHKKSZEGk1vWqER
jnBZyYxyYMZDq7fKL+OoDlEtVmctClqCq1wt7rvCk95wL6lfpKqg7awb7XRfSPofYSPFzUDHAxgo
KdxVKjiBsKfgqYBBn0aoHH8KiGO3vQSVuPAChP51IB502Wg5HpGgM8CbiGALriD/oQxJfN32UiTt
+Xnyfa1Z1m4EqXeDRJkAcIzoKBU70tCNLW0ME7iILkT5WMvJr67XiptIT+0bG+X9nWiH2rHQaHL1
sWGMJwEdRKRIHCZY1BcS0Can4IpxvXiytj2/PXJitUvB/PlcaARN5Ir0vFzbVobiZyLRFwSFgrfG
SP4Riqzd9QrN/sqrGVJEKYWlUozhrWb7xVNqQpMwg9i7m1UO1vQaxmeSLfQkhZYFiIb3cHcRWI9v
ojKSrxVU6X3Q5Mio2HFanKLUTDjGdZyhvK+ZOICrxnCADt110CKAhGTITqw6wCe/7Aoik8qI5xAr
0Kbj2KuvAUxaL3FnjFc2kpfQ/YSNjjTF5dbPu5+65QsGlp1yIfzWQHVQodIo8YNoUt3bhMQqoAex
tgX+V6wKpcFEI59KRyfYbGpfSn8C+pa3clGBgCMubfS88qFRDO1P3cv7C5kx7JVRFerOoCJzSTtp
yCdy9xZombwe63I8jBSYK5H3iKX57M4dalOsmA4lOSVGfQzyrLyzyNg5EyAJdKQKbfk0hp3yEmWp
AAMdAvqMtKvIL+RDoFXM+UWs7OiM45mVKNmmtRSZHNdGK4MOBzWbQs3frBPMfMZLfF/M7lbyrObB
L7UcaEZcW7RrgSdJHY8c+HZGoziWxLocqmDXWjRqpKpD7xqxJfzN+uG3jOjXNdjTfGNNhXqYZLsG
/TzVV4GUm5eD7enrQUK1EG8TsDuZQHZuzgFGy6FuG1HDaP3hISokFOQs3T5Nk4IeyuyYLuhQewry
2rWKTVxLl/sqhl8WIGxWeE+VSALamLF3nfrI/uIXLZe3UibQE2l19BBiG1J71MKtZ+i0TtrKvMRN
zEA7pfsd1vDSCxMcazHnkCq3/dqsjBtKbdxNeV77uoV9ZvaEtTYNDR+0ARhamjOo7ZVM7WKTBBGv
WfwaJqu4zIZJe/OHjA6cF1rTC5YKgD+MFMS1n0vli1JGDMiD1hoYWdq09eQ+uS4BFu3CvlI2CEPE
F3ZlUhQBNsncMLWrnRGkxlbO6+q2513iSzkO90Bvu0NgeAwXEvx+0rJPH0qmkVA3Wlo+DHhQo0dw
o+rC7DUCwemtGwDpNyqxEEygzei1aDz1YJm0R0Yv6PY6ygxMEdVoP0gGjdg+JOSFYXvfx7b+VFiF
zOxhajdWX2ePaS4ZkAVrxk/NmDMg6v1BSyDIGcqE0JwHZbnTBp0ITrq5orSF9zM32aVozG/6Gkl8
o5iYE8mIPmPVbtxTiGerDPi+K4WsvNKiyEaMDCcJbdI1hIeZCwuL9gXTknRWzEew6Lays3737//2
v/7vf/wc/rf/O7/5T3O1f8va9CYPs6b+P/+ufDa3oiFuGv/lcyQWLn5myekfa9yUQlvDYwVvgZM6
y/QnFdKWObkC4ydzdLUwK1YawC8ovi3R0sqepwppnKoSz5If+C7kkXBtp1HqIocVXmglutQoZbUc
dZoDlgcXUFeb9pAIxgEWoqz7AT8IGIR9esa5SczWfx9t5AxbULriziMU7uT5/78zVAo0cLJBE1ev
1uWwllaEoJsJ8/hLyEiutI+a9feP8Mv1FEW2THq0FPv6bPD0br25KksUcpdXbRvdzGZrxj77gyTa
ptp6TvzjzGpfvDD7/WpLvzMVv4CgZrWEsedT9dBuow0avns+DZAbW/uAtv46+O29fr/uJ9cwqkPd
lJldyaqqCmt25Xq3SaqdWDInFOv88o+O8Cu/4sxz/OTrtVhh4UvWtHZtGElYvQ7qH5mGQlVCPsdB
6ft9/HVr+3A6Fsss7MlauWW+YcvlK9TxrXyXYoesOPZFsEY1gf4LJJSVsqHDdK3vv1/53BNcuBta
Rm4bUsQTzBiUeTjoWOX99yuIT2djsbeFadlQyAjXFF75WvzUV8HNbMGH0yCn40G7lzfYtsJWuvp+
zTO7WvpKCyNEtT+WyldAdW++ah9gHLn/syUWIUrEppVFUlC9Ru0hav40aFL9zxZYBIxE0lQL7Hj1
Cm96Hi6X6vX3C3xxtIUhC80Cxaep+vLjUYOY9CE38tdUon8gkbrJdj8LJWAY8v1KX5yADystPiIm
/HEqkrp8hU126436pZUHR6Zxu8AHH/P9Wp8Dn1BUoWiUzYrNJaIuPiUZTkc3dBw3JDyvrVcw0z9S
x3Ts2/omjx3zzPfz+SGyGv/ILElLzlyEWcoUoE3VUL7mcbOWAX20A/3r5uX7TX1+gKpp89eZQCqy
qaiLVRQassDniEJVMzqKcVPRTKiT6zY/fL/O34v1YxxSLTFfGkKR5c9nAiEKrdVpJb2OB3ulOTAu
1zh07I0N/J8zT26OLJ+WwnoYfSlTo7e/2BMdw06rA1FC/aIhZ5bU4KojGRs4DkXyU4Vc9f3evniG
lsFVoZggFwwcLT/eFWbDGCy3eVNJfCQLXMXZRu7vmUT8K+sopq6pFDWmWO4LBECkTBaPkFbhSqYH
EF7xVlcJA/DvN/T56KkW42iLzNsUiqIvNzSC2AkjlSAXo829M5vHLP/H9yvP6e/ZlnUDtYlF6K4y
n26JOWJjihmeSP506ub7PSifHJN58zYeETqHDiDT30zw3Q1uZGEWa5pvnHBAgejv7wzHXI0u4GAn
3XaOvc3XDT7w+7x1JhfMhHvW4PvzY/z4CxaPEWiYItlqm75aj+nr6AYOvYneQcpxhQSGo6xJ0m7O
LXp224trF4s/aHRSZGBTrRxScyUfkNKVZ8vfU7qLNsY+dMwtOhzAO6JdvEHv/p+78S6e/OLdelal
yNEUpq/epf7cKlt1nWPHCyZH7QEmrIyL8W06ff+2v4jNH561ujQAxw8uUAAOY95OKSe/5rfhI70g
pgqbZpsXh3PP+Yt4xoIafE58h4VqGotb2pJaTeRDY5zkAxpw6+EidfKf4qC6xbY49+GLL0/Su8WU
jxEmMzCpy7QsfW1+hlfT2t6gWP4GH8agSFkBNXDx7gHIdi4T+RxIP+5xEUi1qUwUNQ6MkyGFUGUx
tkuB6ZH0jDhXtCjraHJ/eeZFzn/zQ/CWPxZoi61Kii6KFO2tVyzVDs0+dqWraudtBkfZgOIzV+dO
6/wRfrfeYo8KKMMpnDL1Be9AACGzyu+PYUA4VnpT29vvN/fpNS72NieX70JSgvpLZWtD9YrsCxSl
0cDpri3Fmjw2OVNdnNvW/FPeLVUNwMEbRGJeC4C8unI9U+FBnaB5hRdq63y/L2V+Kd89xEUa1nTV
ZISCqhqhteaIMuta2dtXuLdvpp31ED+2m8GlaYgS26q7lAl8/W66//43fErMF892EWy9yBhq2Zr6
15SonvqUNvGZ1P9zjOGOFwb6+oagi2cYi2ea6L4GT5FCW76VrsNdeJAcelB/5DU6Wuv6n9s+f6jq
F/ElKbE2queqniYxNmlI9Over+8f2RyHP7y1OU6/iyqL4xg2yF8NQ2zg017ts023C/fSVtmd9Xw+
s8zisVWIFo6wTYyTPV0lQ70ygjuBOnH49P1uPn1ci90szuAweuju6KFxohm6L5leoySyn0dZ3y9z
NvAvDpre+M2QcNxOvdO7xU14aHaxQ6dtUzx67pm15uDz3RtaXOY9IoBaP1bGKX0q1rWrbtRdupX3
8s+JzwmJpe2/sp6hQrA0wCYgwsnveRc1hI3zdgdjnQon22c3tYO/yrZZBVfpDVjPdfl2Zr35nXzY
n0LHStd15jV0ksy/ceXdeuBVPbWuJO8EoQftvoe5LvAPUFwHV1tZK3ndONEhvLfOPddz687P/d26
TRQGBmghaIWgh7fqhiknOhluBAfwPnkCmfWrcHqgEmjBnzs+n0LlvGVDt9GDs0hN//Zr3i2tyHE2
2kXinWq3OXYPpTPsrCO+ck53W2yDc7fpl6shgSB0ShPdVhYHyB+o8y3LQ8Ji27vTGs5r+Si505bZ
6C3Kze3u+xf66RtUdETBlfk/rBDU5fkpw0arx7wrXmDBr6LhqGgG8IF/2l34u4iuMdrUbeNTGV7p
ilbG3Ri92OqvsL+1gCGnkDC+38mn+3NexMIOXkaYUtaWr6kQataFzGVepViX7vQUc0szFeG9ooXj
wTTqYWdUnXzm0v6c5y1WXbyuPMjlcAoM+xQ/9ZbjHbBJX6eXkkN2Irb02FcY1DnTmWtg/qMfP8KP
W1189Iz7h7DgUZ+SKf1tGgNkBNA3uGW5LdOgtFFR+Qntsx/CfLssl1UNDBwUTaHDIRbfYK6KqcQM
FSj4LYARb6uTK0iOhgLDeoWJ20raW+e+vflPfrfk4sLruiFJwPDaJyRpCKbZZthBhtBdxLC2KXPV
1blNntvj/L28+9jrljmZJDf1a595gJog6p1t5n3OSjgz75/j4t6TCwYxQMzsE3js5qjvvDUI1apw
5GfVidf+/fkQ9uWu6IHJMpWPoDn1cVfjyPyrr7X4pVkHD+NTsYmuJadziif7gKXEfX82R/9yj5qs
MnRAUsxAYvHjim3XIk5h5P5L72R7OOZU0hhUX5hbaxNuzmVeZ1ebg+q7tzYine+DoJYoobM9boCu
dFfsBjoGievfn2tWia+epqbIqmXRF0NpebE3wI5CGyMhnab7cVzNiZjvajfzIN0RfPEwD5xzx/Lr
NUn+TFujfKWZ9HGHRh1hyT5ig1y79VOzh+T0G+qsI2+MDXSty3B97tP76mLQZUOhFcNqRO6PC7Y6
0kVpEM0XrlhL8YMBnx4fhzNB+8s3p6uqaepCkzVdW3xv1VSKqq4GovYOQUwXAz2+7nhPq8NFBPRM
OPnqxb1fbPHhSX5HaqvFyUuMzaOFkMiU/vz+EhKfelh82/PNPfdnLaFYi7NRgAtuDYBvnPve9Xfq
rtr1G20D6/vMxf33PluGRl3TZBw2DQEwdXEJiCZH02DUasru3sVbwPEhOrr00TdoY6cuPQYHHeet
GV6gQH1ml/PL/7Q2XU1MvyxVM5d9zSSZM3dtsE/WZZI67ZXYgf9Zh2B6XVzbbs69t6/3auoyFSPz
Uqq5j4cxxfU2krOJiOl62+oeeYf60nZxRd2ODzaBDJPZdeQGrjeuv9/p57ST1/lu4cVXELU2SB50
q09VgBNz/NZIQKS9e9iu36/z9bmxdIIzWSb7XHwHuVYjrzlfdPLBOsQHWDN7xrNO4J6tGOZntXx3
DJ51pgfkmJ8yvgJtDt/HmemkX1d7AGm7+BJNyLVyRDvo3K6+ur7frWUuenwSKutFV/r2Sb9vn1Cu
fcO9FojJuEEGd5dC63HPBcqvPnFmWAZQNSGLT02+CgeRuEbbB0A11lLYQfjnDv9XgRHrAZPAb9Kt
/hT9TdSrgVZZJ8GtXU5bszqK9OnMcfjqAyPSc3HKyjzPXoT7KddTxNMmiwM/rHGK3OBZjGAhkUS7
sMXm3FP7ck/vlpsTznf3Z9IaRmu3snVqy6vBu8jEXkTnejHz31icOyY8xArV5l/TXGxpjFW9MAbN
4o72wEpt0Hwt1vFFgln8NiWL1LcC920Hr2oJ+83N2fbvF2eR8gMYH7HSEJay+MIUlCJtFV70SV/N
hZVYlY84VfydKgQuzoruP3+FDHxMDglxi096EbMapI2nIQ8sug6UyS6Y3RUexFfKCoLt+twLnB/e
4uGylC5My+b0UwJ9fIFWl+hVWCb+y6SCjy42soUHGBAnFNOOBZ/Bmb198SxVan+GgghnyvLy7gnr
NmwxypXmbAQC6lo95lTFw92Yr/AhePTX557mFwf0/YL6IpAURhp1KBXUr5N/Rc1fqsdIujuzqXNr
LF6YZaKc7k2mxwuTneCXWANcWcP82DaueZhe4rW0Fzffr/lFtPqwrcX1goqX2sHQ8k7Y6K0UyuJS
ff1+hS8Pxn+/qeVNreZJMbR4dbzYUvoqBcYuQRRXV+XXYZAOpieduS+/foY6WSp5gUWS/PEcjq0n
stJAgDNKaFrgghKHaBX445kDOB/nT8edKed/LbN4VROK31EzVt4p2HdHdddcVG5/bLbn7q8vbn9e
z38vs3g9al+DSMU07mWw0Sf0N1h3wNQAhLf5/iV9/dRsRSVOWAh4zP//XfjFc6eUBzPzTrm864Nw
hTR1EP8LmSnyTnyuzKNp3SmLZ1ZUMjruKPyfon21R/5nPxykbUS18o9hEAphDwAjKDzGxXRkPu6m
7Is6wcB8hhHp1lWtIL9UobN4kvNe/PNuGWtphiZkwzQtYxnUu7EqRIIbwMl7QT692JS/i118xJjC
d7pL7+5cmP3iRWk6s29VYV9kv8sXha5+zCOUTpp48JB4sl+r8vj9WfjcrVaogt6tMR/Kd4cBK2uk
DLuuBnZR8J5oeGz0g+/MVeXZvHp+54vv6MNaizt5iBH0ymLq5jnkQVt3cE/YmVvV/f+o0b96dsZc
G2kMX2VDXZw/OZSaqjX95rVa25r7n8N1KAItwFQXIWLfach2azqeZ0LSF7EC0CMUJdMm4bXVxXHs
QENPGBbWr0ZRr3IDcbTsbcDCBAs7Q4BNFuhB4rn6/Vv8IrB/WHRxH+NXh0oDFLvTaBj7RtUP+HCe
O/tfJFScfFXQ7sSCgLbqx4OC6eUkK73wTu1Bv47ya+/W+oOirOMz3zDjlUeDHPkFmII0lc53JL58
rO9Wn5/Au2PaqZPIo4YQjCDOgSJi+59l7rly5ctT826ZxReXZfGgouBdv2pSD7EY+jfc4wGFxn/h
fb1bZvnRha05JNmQvhjdIxYPK0xxz1xZf7ujy2/t/etafGtxA5eQPrx3Mi6HZBP8mjvFJKAH8N2T
m5JcnAtWX/VWPhyQxclXGoCIKtLrJ1yWMFuCfkAPzntoqk29by7t07kv7ewWF6ceRWi0cgtmF4nq
zHcMfItLZDDEy3SYWyC8ufTt+/d2bklrkXAI6PF9HMVkAvDsgAzBrb7QTBdNHExKVspK+ZGcO5Jf
9fzfP9dlj2ccyLWbkI9bPnhb6QKhwT39zXhVXOBZMDnG37r93MP9MqL89wm1FrnI0MdAvOQ+e0mS
x7i9NRAvOvMoz3xq1iKe6HJa6yMY/Vc0JexLa4u82cpDANrJZ17xaoZcMWPbnTum55ZdBJIpmYYg
UQbv5Fd/DGmvSY9d9M/T7A8vbBFEqlaOlP9H2pU1t40z21/EKu7LKxdRkmV5Tyy/sJRMwn3f+evv
gTMzomF8Qm5mXmZqXOU2wEZ3o3H6nEbD3lngiwZFsTPwm/qsVLo63iYVQRrwJ81NjkBl3i4bgqKQ
jslRcxoHlyFOsGI1gz+shwolSStDXIJsmehPr8oGEw1PzTdxhyIYwb58Ajs0t1Ig5+hK9DKpWBJZ
WiRCAoBUChAE34Js5GbZS153y6u5uYujgkhYJLpcLnNwSn9CG6A8Km7mCsdqW/zMDyBL30QPvDdX
ztGiEeLp1IKztYV7CNVJisEibnDb3OTrX9k+iyp+8mwxoJPTCXjH6lztVXLFlwTPk3bqtK68ibbi
s7gNjj3nSLMXpqPaN4FMRuH1MUf3xowWGUaZgEg5yGNlx43Ac0USdj4v7GKCCktJF+MtO66wMHAp
2v1x2RoeqJXDg+GDHfIWs1ycKMVbExWlRmigxX0FIIAAPcLaGb+k29aJ3NTJfuogogBI8zdwoTyj
5OerYkdHsx2aOii1igNGAqvD5II7/k53gertZRt6JIB2KJyg9T9S22VrqaglaPCZSgjbc7PJekeN
nNlLkVIBYcJj62tz5ON+uCapIIbnHimWEzjMcte5mE3eBhj51hwM7nxv7Ab1Mh9yy3MgKpYJGhhu
ulnAgysB5/xV4woCGlzX8vsn4Mx5e8qzRoUxWekXHXzzaFz9HD1tA05QGwz2EJRwUIFxu3LM1Ibu
H1DtQObg3vPRbTBxFlo5iDFOkgmCqh4q2N02t3innP3VVmYo79QUK8J7JI7EvCcvQeIttHMf9QOk
VnY6Btdtbv4hf/enQ78ySHmmmQhjOjVx+GbcyQ6enkAr4XZAtYobxWturR0v+/D2kXJLOVViMRSn
CppD6A0jd5vy4gbl4l6PLTwzlCvK4qRiorxI3vLy2OFlFWTu9aBzAhjPCOWBCcR6p77Gx4oVFawk
xxKjjPn85fpKmE0EffWFqCQaQbJmAdVoey4su9qBx8qzHsHSUu5AJeoqJ441jj/QXb+8qIu0DOIO
UO4whkOg8t+nIPm6Q0cfl3pggLkuyCy3NEWDWiJa7IZBLbC2Ej1RQH56AhPZzgC62jwEdyFOceHw
Km/2Pepii75jRDnAWpGAY6z66n5xu7sa4Ph+Uz/3dwIfi8/MNStrVNKeCjWH6OUQ4J0CnHmmD9I7
1zxBshPaea6Iwb8ZOqwcpyS79flA/7ub9OUCiua9qvQoKAmuFApuW4AZ9tme1xlk35x0kQwwYc7s
E4JIMJdBKZYkf4sOUIY9gyqCVFt2CCSD5PTP6OBN9h+WQSurVHwEy5YlFqDTPiXaXxYyWqI8cQ4A
M62sLFABETxvRpOD5uxkPTW73jfvMdYGLCTprvKjIfNjrYxR0VCHhg6IFJExVRTixSb1MRfvyVvu
NZe3KCoc1pG8dDLYKlHyy/v6WBHs1bY6Fx7KO26XjhkWV4uiwqIwlU0SQvzsXIBX1BjA5/8jBfkc
5zsxbzErK1TUAMeCIUekjiM98NYftmQW43c2j/ON6IhoZmUuGjV5B9kNu9rvtnjdxJM37xtxdo3u
6YezAOZbUKa9FaEvdUBu4r+CiLdrHEegMb+SAM0LQ4YjdJvBXVwwNzn5i7jT9iWwXNHLf/tGMlU0
QXxZiFqSIFW/e8e4Q2rGhzKXW285lni7R8WFup6bcgYhzKmOnOoA4mK8WNlgRyDDZvJ3ZH5zm7rZ
D24+YabLixfSjxYLHmLSInm/S8dnqAlF99UmespulsD7Fd+5qHTeF6RChjznSZ9OaO2g+NTAZrKt
fcETfjS5O7v5pv/GK9jY9cdqiVTsGCp1rJUZH1H2TZ88fkO+9f0Rg19ks8tfAOAljCVitotux1WA
uIzFQGp6r9qpDmZZoATsg60NLSso2/4GuJH9AS8WyXavroOaVsnDIsBxILkRPQc+QFe4gM53wm14
L7v88Vh2BaLjKVLSIZSLf3002EP9F3w7eOYC0xmJ+Tnk64G3hy4OhnEh8yM+co4Ge4UXg9QK00Uq
slIhndwDYHkOxDPB1IpdrQ/AG76MN7wmINthgALUoKluoGFBnXqQvKNPoeN1aN5LmwqcAADW7MF2
6oLQ3OYsjvzxn6qdlS3q3INcd5TRymrPKZAgIqY86xd5Z/hkyglkSn+0lStrJAqtnEU3Bjzsyxp5
oozuZS/bqIk7/wWqemUP5XgXdPoh9/gxa0gTQHgNyFtQZlH+okxjkSYTpjSsYCOiPR174Bgbwb17
BE/8g3QG3+o36/n6tjKj6com7TIq3neL3MjfQDboL0H/2Cv5dhR4U8KspZmYsMc0AXDMn+BXpTEC
C2Kh+V6lxW1WQI9DqHfXV8IzQa2kb0QLqho68h3EIBpj9KQs9q6bYG3WehWUu2tNkQE0hIfkUH4g
8p7aq5xyvgez2F7bIMtcOR64eNU8BSP2CarwBIuq3UBSHWz3owOtIXt2U8VOTdu4550v3trIz1d2
46GHymTTJ29hvHgtZGPbHLCggHOuSMqiD/F6dVRKG4SgDJQm6s6EERXkcrX0o+m+VerT9Q/F9gUg
eTGLo6ifgHhWZUUytBdQBJfgs8ezqlVwFiKR0vbzSi4mqNK3KeQuTAPkSgjkeoBA30y78gy2bV94
VN4mpziCgEi6rfzM6bhcM+xvdbFNFcQNKu5+jBB2IYAERaebbGMdZ4gt28lZccwtQAdgCJp4EEpm
tAfU5Z9dVUmdvnIRUIVpmQk2QHSNCV4fCe1lOWLCye+/8TILZ4V0D1ychipTFawwb+5V+bhkX2Xl
/8vIgWC0Xg0VL0DQGs2g6AtO0LkX55dQgXRQ/lZn3FcEjjOqVNQoCbVZRSAU0pM8usG+QJ4stnOK
WWt1k7vgzIcKhfOfDoBKRZFhMBMomeFxRKzAPPSqqufrv59Z26x3jwoXolFC5rAGtC//AhZ5Y1P7
PcbkkaYUL3uLuW115h5iqkGVgX3+PHCwjB2eqGf0qmLwAgKepPuc9ZCP8Ok4rwxQgclohiE3RvRS
Wg9Hqn7EfKQXfcVlwhb2845/B2TWv+bKIFVrZ0KuBmmio/3bYChLdyC39kNwNC861vf6tz+s1dYG
qYAlh1EMBiFUo41LqKkKN7rD8LgPtskN72mOncRWi6MCVNfJmQDtS9JaxIu3aULg2SVjrng988bX
WLoX/A5VG++OxowaF7M03lSywGvajUP+FqRPARB5ULCxlfn1uqswjSikQsMU0edZEcsAy2q0kMHS
/KcO+JpU/hBbTv5iPqeaKyNUcELMsBJlwgQDplfRmTJc2at99WSd9R4EZg5UWpbaLnze6xVxuk+n
gCDkwByExw+DrkCJGrhlRnimG6DTGtQgrgUh63Q35kt1K6eD7MhC23AKN/aGXoxSa22VUZ30HEaN
OXWCGtya8yRvZT2JOEHxf+zqxRIJAqsElkt6ZC6tYJ2kJ+m7tFEnG/NYhJ4NAozyoXGSh+yWW9Xz
lkeF4g73bVUhI1lgaQEFjmt9BUOMo7u9CyXnxm7vQAT1lRf/eUbJz1crBXBuggwQWanlxwLIjbWH
AsoG108CO4at3IUKmgIo5iHoY8DKXf8+NoWJgF24I805UE/c8LaSmQQ0IAKhggiuQPp+BClfI27J
SLegnSXjJpoeOOshnvbJ/VcGKE/Eo3u+lDk+1eg0B6CSMP6YO9Njcpx8CLM8cqwxU87KGuWNSYB5
8QDvthitsO7wqgmYl3hafN2GkvJN6PKoe5guAd/HrAGoACR6ZjzsZTSgRbiECf7lQH5q6u95suGs
iRlALkbo0aEpEequMQFXhvzrHTTzPH3f+6VDHl4g3u1N+8lLttUtL/B/ZigkxdzKLhW41CYMJK0B
oAwydxnYp6DJhWQzbDVv2ee7wAYFE7hDeA/TJI198peVVcpfOnMo46wLCaSM0JTEPiRt3HTDe4Dh
fDkaMhpMRpb0gWmdokmyZ+V7OuzzheeNZIeurYUKUxgK6PQ+wJdbetQjBGmefWtdBWihlDv5y14Q
GFRxO8NQFj0nFYuyWglZnL3NqgkS9NYeIcsbjl84zsiMF9bFDFXxiL0oTYmJ8CTcmLdgzPkFzFYe
s8YW3sod+uBu/fU/2qQqHwg9of4wY+DiQFtIKhDw7+U+OLmMzK2+SA4EjdHndJvEu26Ys1b6blZY
4dyqEOk5m/O2rQ+qyttMZrS6bCZ9IwMjeZHEPU5Y6y2lLbnQHyweLUyAyZv2r0Zz+28tL4mxL5xg
TcSkLAbgcdA+ZrEOM85hMykEnfc+jL43XcOBYMAGkHMO9JvtkhdTVCqTrCZsZ0h0vinJW7v4kAj3
i1zwr38k8ks+n7GLERI9V1k5tawxV9MKNX8K1YhoWyXb0YhsuXm6bod9O1ttHOX5RWSWmIS3yHw2
wRFEd7WL6U1MuUMY+o/wMubKGO3yswwZFHR1znVViVvI10HV3ehAUq1MnNPF2j+wIcCYaYJpkA6E
WQ1GoErE/hWg6MwjIo0R2FpztHgcR6zTtDZEBcOwAm+PoKrNWQP0tDHfTLF2r38i3lIo1xYgVNND
Gxdz4Ebb2HqfQBMhNGdP6RTIKwAu71y3x14RWmGgHMK0kkqlKgNlTTLmSfYmQIlaX4C5WH5ct8Cs
ri3xYoKqZyZJ+RvUrdky1E7fmwIo6DfC2+Dpm2Qfurx7JuvQri1Snwkc8cIEElywHfSvSo17NMCg
w/P1ZbFyPEiEMB9EZuZFekYzVOtyEGszfzPbAerumnq3vIvGxaAGrcoeHC6QyhvqJPMgNDN7140z
v5qEnjlGRGWMTFFekpaFnOk6JugHeAXkajOom1+3wBphxxyKCvlPTCybmEn5GJOw7BGUqtKvAdvw
Jt6jNQVAWLxJOJMvzI91MURfzo2kG4p8wFrUZZejxDVeij9CdKwWQ7+4xaa6qJEmE8YB4U70MAoa
2cuRkCqMT8Ip4oRz3oqoMzVWXZ2hT2Cd+mWxJzV3LBOavafrH4iEajpnrJdEnao+bBNIeSXFW5O+
hOJLHd8uEIwOgT+rqhsBXd/r5pget/pK1JEaZKjQocy0TrWyL+WvEjThrxtgXhrXC6J8upoLTRJm
5Cb9dv5Z5BsFr5Qp2CCsZYdpsof4iXc54C2JSu21UAlyEKIMXIhwanyA5K37H9dEJXahzAYp7vE2
OUAQ0o5DG5KtL8FucMzMyVpgcLMHyDRwjLIq9vVGUkk+CJdIgHg4GaL5leTRPHwEGAuoZt7jEDNb
rbyCChIgbTCMLifXuvk23ELpph9shfdow/MMnXpfSFqtVEtIkiGc2xMZCyJDBOZO3A2ju3ilG9/x
XINrkro3pvosinmKD1d7oxd8EWu7vI398JkgiyG2kb3w8jA7S162UqeCBoRO816vsUgyUwDxufve
hxqWI94Fd2TaKsZN4T96p06FkCFJU0hI4v4IWNMBWkW35r3+1/fJibbFgzRy3x6Y1Sco8BRTw3iv
AWzHx5SShlU2QFjEwmV82ciAv2NEPnYmB4AgH/y2nNFbdhS+WKN8czTMoZ3xDniS1FSEsk4p345m
JDpmkOs8cnXycT4H439t0TMnuZlXklESvBtyPlhX4z1knjz9OwbnAHXifjhm5NJBdw72Nl3EIOzH
jRSLXsu6ubYwfNh72X3u1bcxaaZA1XxTbqD1Zp14PTb2x1vZpPxTr9BqgCKSiSklAtFdtiFmRAks
kjRQeHGF+YpqraxRrlnEc58Y3diCwhogNYjPQ5R9ozq1U+uOhfckVXGgpz5AYtDGDN0t9zQyP+jK
PvkCqxtZ2ZTyYsFXAZKbf6YEYEU4TRpMFhAmqz80Bx4TSUEbDnP2H81Bg3NQDQFxNNpVO8UllJQg
KcfiyOZy3YdknU/eCuTRP9aoT9lBaFFXKyS+6KA+NDICKjzImW6am/x1ech3BOfd3kUPPGQ5220v
dqmPqoPPMexA4H9KdYjCfk14w/bMkmi1LuqjtfNgFuBvwYnXx20PffdoSe7UqvYsLXyB5ODbgnF/
+3q2ZWbAlU2qapHMIUBrGHVRZ8QPlQHppD6C9iCUsh4tgYuTZ8Y0HYxZoH4Au4NCWZtjMYJ+HerY
ZKfv68f5ZbpJ4Zj5Tn8VXX0beeZR2FxfIPPNDvMu/9qkyiRZyzD8LmOFYAfbyU58U75hCh2j9gfJ
H13NKSPoBzp/BHJcm6VKp3mC9mJqwWyyIx13yLhjJrI8qLgw9t8W7nWH+N6nMwGGCzwgYGNFjd7Z
BazFioWHtdEBbz5G4LvOHqaD4UARb5O91fGm5rG7M48DBJPfyVrRtKBWaAyTlhBZtZMOyKYE1RQO
RxPTWVa/n0q3wwANgE7r0U0VQgdiRxDfDj3Fmp3rDsKMJiszVJ4t81mJMxMXEamzkNgbXD2qpnmJ
tOoFHxBqegqPYIXZ1Qd34j87Rzc1RWOZ5DIilfsdxsQlXBX61Afsb0RXwfD7Xe5CKrMWXfgsZ7Hs
Ms1UwLyCJrUk0a1HQQumLgxxAiEeGBa+RVqemRvskq8TVL51u79v/JB7VWFGGdCTgf/cBIvje0N0
lY7MaFzkOtDaM9QcbVNAn1oYnLr/2SU/rn9M9vpWlqjc0MdCCvFoHWOK7vyzmW/kc3EXep1dv8bP
0DgeDvIND/bOPAcrk1RaiCEhItVlWJ0V81ubQpsuffiPi6ISA6i7BLEHJTKu/6giXiIsJMIw/OCM
rgp2CK95wVAT9x2Pef5W66JCSjVB+1DNYTU6zLkHNAxO4B1wtxZEqj0MmipgdExdPqKDHLhPoQwj
OSAQA6PkZ67PFlhfwVDM07AJt72f+j1GkqEZ7HN2lRkyV3ao7yZFbQfNWhwFiIICOAIO76+509mE
FBbwNp9XEzKz+8oc9RHjzLIGQ5mqs5pVX4Wl+q4Gk9dYkpe386GJjePYYCbu+hrZrnnZSuoTgg9p
CI0JFKNg6t8KjemWIm8Emu0lFxNUepWaAUOlDYj0Ku3RaJ/MBDPJHMJu5nuJtdo6KtN001iVYS3/
mjEabyMXtKw+cKr73yhleVtGZZ26rrtxGmALDxjxkZA8t6Wj3jde96W8b5z06TdskqBEeTymI8FG
BHErE4yAlE3JrEylh4ggkveEkZbCTVzrqGLquPB+gxeFFOPXrFEJD4Kp2txEoIwkfj/tQNHjWZ7m
gyiES5/A2Mz1wuhn8xY8wYPY4qI3DT5UM22z5dWvPAvUzSNNRxV9ZGydWfe2Ed/K8fP1I8RIXR+W
QCWUpqoqMAqAACuAWA7A89umSuy+eTJBY3PdEuMkfbBExSOIFUtFDJKyU15A/bZDv220bBGTq9fN
sDrjH+yQLV0lYzlUh8GK8f3nfXbfYjwwR1Va7EEo53AscfzaoMJPZ015lRT4/IQUWAKwNpU3od+6
gIduQmvDo2Vk+wJh8wStnPSJlTqSs7KGIKt5UsufRvFFnr5cXw/bFS6/nzqmYaAJRoG+0EkoK6jp
vejhPsB7YGvw4h173y6GqBOqWVO1gIjVPIVn0o0ht/fwYD0AsuBaLq/bz+pVwB/+sYb//OgPTZlX
v9qThExFR4+idGaMpUb2cF//MN1+030RXe1F/obhkGj8Mx+5WKcOcBZCxC3V4SMapvehfeeVTngL
xTGQy4pb3sMa6zL4Ya30aVasojRC0hdxSaTN3Ea4ETCBMO2JAC0mYDbxXchtr5GT+zniXtZInWxJ
y/rSnIhj+qMAUD0U5H5Uua3fTV4GAE+dOibn7sRqd31YKHXI1T5VxTRuca93CZcedOuBCERjDRz0
0f5Ppoo+WKMPetSWHVTHgUjZmv4Q2IUL+u9n8VVyIND+Q+C2gBh3tg/2qKLDAMwm7aFyf6qDe0ML
bT1tbSGQ/Kiw/EDgyaexArNMSGug3oSrNc2GHVbT0BPeO+CUvrbRayj/jOQ/OfJrG9SK5LSPIyJA
h6QcH7ud7ryrFD9nR8WLHlSed7Accm2NKqhy1ZhBXIND1+/VfXWqncCNiQbRKyHV4j+zsALz2hwV
OEu8vMUqcIEAOIY2UMZ2zxsvYoVmDMWA/V8CnyNKpY8xzMoxxJGmWnfOwvYuEIUfEeHDHhO8ePTy
6XoaYNxPtLUtKjpbYyzLcdSQ00zGtlO/8dod/37C3LTLkuihbdAp1oJA0nTV71v56zx/v74M1lV5
vQ4adjpAEBwquxXIyUNvwnOUV7ilIzhV5kI7ydgS8nw+eRHzLK1WRQVgVDhNnY4wOhkQPFe/FG1o
g4XBvr42thVTI7oH4Jel3+RHsSpjWcpAVJEAhVwAhAowdFqU7nUzrGc2AF0lQCigegBAHpW8BjQW
x1kGmydJnaoDjrptB2Zt0vsObipf+P8/CeGRH40bQEKJjDAVJIYCNMNWMqPYnd80FdhuVB+iUjrX
V8XcPIvAt02gM/DQ9fEsgZa3m9QGlPxg67IrCRf+HN9oebluhb13KzNUUmykQZ7jocKLvNdj7rXY
lLe5sxyJlk7nh671F8ceM0Ss7JHzti57K3FUmooEoe3okFeKDM1gEPQOXmAHJvRbk5cHjk1mpFiZ
JDu9MlmnVQYoOUwSakYivaZgjLjxeeIb7JVBD1c0QaQMVtmPZqZkiKtKRX5qtZsE1Jog6jcA+s+4
hBWsm6Ns/WuIfsjujExKwqUkPW2iA0Corkf0ZtQt/wWNsyZaYyPu5qywQFgFytrZl8tbU32orXYz
Nby2DPnsdG22XhPl7RLSbi1FcMMOwiStsNfNnBOM2IF2tW2Up7eVVam4riCSu/D0L91B9pZtPb4T
8Cc3YHI/8W5CzDveelWUs1uoxXRBef9S79KMNxIk2+QtHyTJLDTXligfl8TcbKYc0SJpPcgkt8fU
A2mh8EUH3WruFN58UxqcDeX5Bvn56liN4yRWsjUAtaGcesFwR/W7Glpu0N5zQgb59td8gyqTagGC
A/k0/OqUmOmW0OyliFHpAHgc7gq8liQ78l7OF1XFpKYRl/2IvewJT0RvulYi+QvvEsSzQoULzMWn
U2ghKslCvoEFZzDxPtWJnK/E6tohW/27Grr502n5okGqkDy8kUnieD/fE9YNtIy3vEPMPGLQUraI
JA/A9/SAVzHkc47JPHKvq8mcBHlqz18MvLQnrf1L5IJH0sxMYGubxHtWbjjg+b0RY9icMmd2dMy/
5n4NTWN73LynMGCSOfmfde1ZW6QCiWpNmjAbjXWKAcoz0102gComrN3K1LyRO6tHfhvt/ahrIKCO
pyoDXAof15fif5tj0hG4Cwb2byKnANkjloehMghG29Fki1wQHcs3Vzbf49pqTytFzTRzwAkYXieX
dAPCN62wy7f4x/SIlz/kmptovJ1Of3DQ12apOm42KykVxRK48hvowWBKJH9R/xqcd04hfiXC2dj3
kLpaZFomdd9aWKRmmw+/2r2mO95PTr3rfGtXckYAWBluvTjKa6R2EIMMH/g0a8+J/JKXvFcG3kej
kk2hD2k0BrhNzkbrZRVKj+ZocDmN2ctAc880gB4QTcpKbXSZ2Bukfsufp/qbNbbOdS9gpRVFvBgg
y1x9Fm2R1TFH8XtGz9LGZPa+GXonLV6rKvOvW2Jv2MUSlcDiwZqVRDPKcxaIo6MXRusnYaq7ihIP
HFPM/LxeFZXD1ECS1LppdIgt6riiEP6+aFNsAblAf403OCaRmPA5ZlxWRmWwIgmULLJQtnXusomB
e6h9PfFVt/MkJwGPX/m9dxWn3PQ3WuxWiXt9X/9HSL6Yp0JWVg9hGRRqeR73xndV8MZjfTvYg1Pk
LhnIwgwbL2UzO4oKtIdkqPKaILujvqUKCoQqMlByx+DLMgn/qBPdgT0rc63bMoG4GOljWvdhx0uv
zCiyMkx92GUImgHMbiTlSZvISb1UtZttCw4tiGgWtuUuvHKIVf6vl0p93LRW2lo03m+7aOcfyMNR
sJH2GFva82oUttuuVkd9yW7sjFQgkmMjgHOL29rI5w7hRVJQUXLLZeaBvFij+wXz0o91A3FD7CWm
HqZNvjiy1wFjf2MB3ymbO80xv/Hn+tn+urJL5Z2p0Go5SvTyLN2Vkq9iAB6XKpLrTAmKzsrk8ttK
5CN9OqEQSTRU6EcDQUdFOTUDxZxco62UQuc+mw5qcy/Fu0Q7ZMjrlhJygioL66KB2sKAuJ+moklK
ZZ+izltrXmZyJOOzuk/+IgOsgdu62bH7iW1G0x2kYZxAwPyeK6NUrgiKuenmfCzOnfZXP3zVl42e
7zixhvyOTxu5skFtZBxZQlhpI4r1xsbkoOhJGIk0O7d91b+LbrmBlJHAFQRmF7oQMbSgZmuCSYF6
rImGKEygj1eeox2wuoRgQ/uK6z5gXgs2ExOYfEkEtpeubFJe2vaVVaeRYYBhw/QJXCj0QDvukTIX
FwiXqz7J3tnLGqnCupIisW7LwDjJD/kRksTg0x3s3eQki0MAyXyWW+aZWC2Q8tFoyKpOmuCjZiBL
BymaZXeO5M5VpumnkagYmewaBIJg/BN5AZyOy1IpR21ls1bNHo6q3zaQCAHDZO5Lj+AKdN4fhzw8
nfyR3xqSLuu4SgDITvttKOqpnHeIdZtlMxfe9AQCTV8/5LvZLWO3BIsw9yGYeR5XNqkkacXtVBl5
BOyLb2obK7aJPiwJrcW5OPZEbin+zn8l4lmlMqSC0VclGpr6vOzSbnY77TmKY158YzrramlUUgRp
ygKFOU17C8/6HuP5/rRNnfQg7a19h7tu4Ci8D0jcnw48AGlYRFZUIrNt+PmqTo37eq4zAWl43s8e
UEs33bf2FDzNbuGFm5jb42YtcG2OysSRIdcphBsMPOJLG9mB1qErENqDO+Ud3104vAdpjkF6GKGM
IHNnWSRjpF+N6dA1vNcvngEqngUY2NO6YgBZ2z5ZjkQaKNoYTpxtEGCIdi8JMbwjwLNJxbRsqkdj
WXDQg/KLaHnqUP9JPbj6ThYVxLRpSMEMUFbneerUPciFp40095Kjt0Nkh0pZ+YrWQ969QqFqJmZ4
VIqm8IfCwItfrJq1Hcb1wnnWZF2p1n8T2ZWVqwaVZSTaAN8JoKWAJDlZ93l8luWFdwpJ2vt8JkCg
AhlhPFvQY8DlsHSGNOFMtB7hr5227SZ5JM8IvE4TK6ao4sUQtcuGntZFXozleRBKJ1uKTYKyqRZT
3tdkH/KLHWrnxqBLqqZAdUHqXyK5qw5ete08BcJ0hWrPPP9kiVpDDe9ikEoLkZxOlSjj1KUgda2d
+efkDjvtJtqYz9Z5aGyxAWyHFBjhExeUTALxta9HpYc0kvsRabI8z774IDzhK6J9F7mW126UB6i4
zuAu/x3uVfahvKyZShCg1ZTEMiuqczdMEPtLsXDVv14mMv0FyRaEINCDVGmd4VyHNJKemtqbYZ1r
Y9OgaOsyTkB7fwr+tH8rI1RGKDpZ1NIu0N6kWDs0G3UfiMU2vAOlFgq2bkf4fiJX3SHHixjwEH+r
5GZWiRjn+nelVJ4Yuiwrh7EFJsObXgdI0iw3OfDsOB6/V7RxdpbWQcgyaRExnGqelDJ0DP1uGUu/
735e/3zMAHZZFM3mPMpqXle9ob0NVmCTUXxh6u1RepTML9cNkd258glpzYNSnPJxsVCVjUZll1bo
tKABT6NbyRw3YjM7oQaxwZjjnMwW/eqb0ZczJctyvS5lAw968bbcE2DtuJm80MG9kzMmz7VFRbRu
0VthKHHIU8mviCzBTnhJCOX3HzLmkdnCf5zxk4ZtYbaj3mnosCk/2+oxk5+z9uX6F2O2KNY2qKg1
igM6nxFsNHB3AaPRiauf2k1/mG5/QxyV54lUrJLSsI8mUkJPm2wgTFDPAGscv6PJtMvAalBB3Y1/
j+aukYoschMUk6pk1ZlghRcX5NSgage5OLhq+Ghh5omGNBiGWgHglN8jzKpaWMw8rIMwa86W9CVY
9oOGZ6mCB+ZiPo2qKyuUH44LIn6nL91Zb4QfoZEcRlE/ptG8V8LMH9VhU83dN6lOwDsbJDzdTd4S
yc9XS+zLdEaiTZtzVpmvsWAdjVq7yeT+9bpv8sxQrml1g6nMXYjYWD2LKKS11O4x5HbdCDvio+2J
MQITVR6d22Ktn0Lw8aEDso+eidilEdrtpvOKI2baNz33lY+Zrlf2KGeMUkGLLBMx0px1V4dMXS16
nCWRX/EpDK9MUEksnYpW7hMkMYT52dFe28f5tnzpX8p96DXb+S4DbySUPOPQBVk1t5fMPOMX63RK
S9HSbSUStUZncJXNtDN/hOCGUu3JM76IB9EWgbTgVX4kcHxaMlQJRMsE8h+9iI8uaWZWm9TaVJzN
ZAErLGCjtlSYthRl29bCiOQSv3A2mfkdVxapu5CSp32dq8nfsBg3PRJJBguAFTu8V7zEC594d2bm
eVhZpKr2oSoiWeyH4mzEB334Zg25vfDGFdnHYWWECizCZOn9Eiram+pngZ1uwz1wxU54XzwSveyY
++HYkUxVDFMyoAEOLp2PX27U1HYoyklH9iZq2fFe3RGKG8CmeXUC84utLFEnTxdBkabriY7+OCq7
1s637+34Z2mP0vymcX5Ds4P5yVYmqZPYZnUWhAJMBvDHHnMx9SO5FQge6OIBLv6+eJlXvPAax+wq
5WKWRl0qQZEkjVnqqGJnSBxiFOdJeU+xgsvFaBOv+3TyVraok1cWUdZKZpafof8D1BYmcUiVDpB2
Q2b6nJk7qch2UaLAAFQfhMrosiiQFk2RijIHn4uE+uv17178pkQruferPb/vwa4gViapVBSnZTaF
g6691R6JaaTxp58qIi0DqD2P7Y4Zy1bGqBORjvJSFm0KSKv2RVDu+jDed9q9IaV+m3JaG8xOvLqy
RZ0JsVTAniblBNUl7iWQT+8g++amGYljg0foJaOef+aZfYGVVepY9DGI9RplMv72Tx3bCX0vz/KR
crlju8zHzdUaP7Xi9CkbTAvWRkeAllgGEfenwBV+jAqmJUAjsx+3mROp7vUEwbwLXdZIy9NGZTBl
yShrb/MeXDk3RFJM3WR7XrplR5h/D4NFpaGqShI5rBCvEwlTL8Y9SJRtveT15XhWqNTTjk2Iwa6o
ORfNbYChj1BFkTTypjCZlcNqy6jcI1VlvkgC7qmmVNjt/FwYD035U0llTs3HTASaqIPbFJRx0Dj6
mHJiIewkTA/k5zzvE7fuwsUpw5Z3jFlBg3BSoKxETQL8EbVpfd6r5iwjMga3OR5DnsmAguF1Xjbh
tpi6vNTNWNUHc9TuNQpA11E+60DCH42+tSdue43h0h8sEC9Z1f0tLm+hZsY6ZgbqI5kZUDDmz1fJ
Y7jBBzPU56mEORq0AElzUcyD1bQbUey8We63qBM4qCJWbPhgi4q16E5Wk9EnNSbtyfi0tWnAyJn7
BP2ePge29BLzpcYZ0e+DTSrmTmVfTK2Eiod0RQWb4O1NaL0SVEDzwkUFkPxL5WcdTTsMEKC+kuDv
Hz/aUoUW+C06HZRB6p5QBsm76G8RdR49EdMDL6Zo3JsklHJnhb0Oxe/ztJwiBIrrMZWV+rEYEI7I
hqwDIUktRpSaCniKIj+LD4Dpyg74sjBWaB6mGRxI0GHd8Uop5pIA1NJVnTDDvvvPyuXTfFFGacbu
mcJ9M76VzRNnRUxnWBmgnF3rgxh2019F6XiUtjreiCVnxiyOxe37s/dvZY1y9xa6AmoTZ/ppdshY
eO9bR2CZBBBjN78hQMmOgCtzlKeb3ShpGtj93ikfhie8uR1D30QnXHkpfImH7GFvpYWZOl01AQyh
4m2uyYIoCS3aVyCY6I+1j3DrFJCTA+9C5nDhlsyDpYIBCFhd8Du8o8hWrhEF4yKJPYpsGZ3AHJe/
Ygt0OkbP/my2Xke6klWQjcHr6eEIpc/lvhYsDSGj2HW7zF1uYh896T36B1ueXORnn0fWwiwt/oGc
LMrsjxGjCCDYXOuxdFpy0UnEMwRy3Ote/7mcIPxTKngJZRXqeyZ1jBtj0ATgY9NzrRqeAo4CUAbb
ctB5180wqlvYkTH/A3gg3tTo+QtI7pnZLCwKMB/BwwSagHhffVsepAbKMWgPO+GTypNdIJvzMdyC
GUaGAAIY7zFSRYdbtW9MxUrr+RROs4sRXas+lOOpKr637cBZHmMXZWwjIiGpblHOfPxOehP0cqnK
4dnqsK5c38xSspE0gXOuWGZkWYaIoKTAA+nWSjwPZd4PRnKWasXp2y816Pu64ivnUzH2DdAq0OjK
IEBGGKIO75IXopGCcO4k3864JwPhCXLC5Gm4MTwAu44LAHpAep5Sjt3PJQ34uzBACH8XoZhkkT9r
dYjHtLHGvhk7lDThVtqmoNMDl8mGB5Fh7KGKgU4ECQykgR+DuiQ3IagJUwtAwDz7WkIhIIzAPtr+
wRg6oFwrMyRCrlYDeSYMRSQRQQAS1frM/T/Srmw5chxJ/spYv3OWB3it7cwDrzyUuqWSsl5oqZKK
933z69eR3dOiUFyhTDsPbVMmKSMBBAIBhId7+0Kc0W52YCrw9AfOktElYVz9gzVmycail5K5wPss
dIQcxaFyHOFLSlE/wFIKB3PLsfdrfP84Ohq3FqMTcjGSuliiwmp0dJEbJFa+pa12maei19/m2OON
j9lfcUdU1UjPs1nuIINwmVWWdhht45k+hUEiNHj53OKal4BZypBEArGnXwIvymd9SCpBP5rzRR4/
ATmZ8IhAVrDNOBwXNpgjWRzqfEQ3qE4lEGj7W4IugTq3vMzu0cr1ZJjWuKcN74mXF3bLZXhb2W8f
zDORvxfErI0KMKs3bh1Z4YF+hdwT3FG0msd2O4IMqr/L9yDw+g0FqpVs/8Pg2XexOiv8JuzRtwsd
5ENwJzxP31vgnC6VTXnV90559xvtUHRC2V2ymHB262ehWDYFgdeOZWmp4L/on4K4ckMF8w1UQB11
X/HbpUUmCihTUg7oiNZBRiFc/xlKzTvy0Dm+Nd2He+4dam1fLu0xcSCJOiXJGuCOB1v5gcDW3pvQ
dQSAFIIawHnwWXrXNubSIBMIpsJQ/Dgy9aN22webrAZa/U8wZ1rZYBXTPHLB7QngDZIJBvOI+sJc
Y1JpH9GIu3zoyLtsp7jkIt1wQw8nEsjMrSBQemlSqABBuotf09al9zZouCdWcVD32U2cUSTJ5guM
Ch/3B3MaKkVWp20FzGrjNt8kYORC3EuNe6qgDcmoLe9ytXId+WiPCUaTMoKwVwVch2xK86wAU70J
rrhTNtlDfcXvMV4pNsCgBKyqTNDrbrKSyCkSxb6dpuoEtio3koK9liSXg5SC8z4At3M3PQSm8h0z
kFulHGe8nbm6rAvzjOPWRjlXSU3xEbY4Qb/VUhpXFlwCBeN229tKvFM7kISHLtd96Sf/EoUWlhn3
TcK8V4saT2vxzthre8UJ9q3VeaDeQ62F3v14bwEr+dyHmWY82MjbGWQZqEFK6OhI0Zepy04fSlYu
vTSFyJtY+mmfDY9x3C7MxXgoUXMsnT/VtaEsK4H6zPWdyjFv559QIhm/fKJIuiSBdhpXJja666GE
+vGIeQ13oCFD10VvoXlm04uW6pLrfHbx0gfHOnIjxK+3T+rJ74aZIB+gjbSZCR7u+2fhhwnaAelK
+wEM/+VvNHj8ikuELQUNa0AmgpxVZg5tVSwEAdpJOo7N/kDB3dRxfKvd8GDdq176bkihX2SR4Uly
VsRGiMfsKPOtrjUtoeA0n66HnIUJJhM30qCOeulcrgKUU7aHTf/SQpwXmFaru6fSvJ/ndCutIx8m
T2EWSlEzYtQtoTGV7KkEMZ6BC6RbxQAmI8OaXXmr6m5QcumFuEOlx+hiNtu6Q4k4Rb1Yu4w0q0Dl
kTKjgJWqcc/wYO5jGdciE99GOcjkGEzMKP2Xh262KetXYjdeOdvCnmZ03NnleQwT12roA6Qq+kLP
uG4qVoG2/d7S7ezQu7IDtPAxeuEs6GpkW3gQE9mCTImSfKz0Y15YClhvZzzdPlG2Q+0mOtDmjvgi
66zIK0SLh9tdeVCDM4FOFIcXKp+/lBRmU8FLx1AjCwHlEe1G15zsMDjntwxuCF89rRbGmNX0Z7WT
9BFzG4o3kNKz6wpFhZgD+1z3mYUVZgUnNRi7qG0yeOnolZChpU7aeDnEsqnH8AKnQr3+l6NiYY9Z
vtE3wmSsgvyEB5qNERpun5ebWYpAGZRs0hHv/hBESKLakdTQIkJoNe1LN0VON2CeR+XQTJcNthNo
gt1B+JbWF7kk4gFLnpxJRJnPRwNs6O+UIN6bDQJYDF4vZdh3uF5IaelMFIRcSbwgwxsUc/4ZkaC0
RZhrR/Pe2AQX8xZcezt0U2EP/M7hvrrrcI8jICgkqnae40VkSedm7JI5y06pmQu3vjCPnqIICQ9s
uZpzo98OL4UmTh5WFLOX0OmS0Nd+M7Rof2jpxU5iQ1mM9tv9xjnHscdyPYTTSNA7BXvngEkA4C5s
9Sq1wJSh9cjKeMfd2vsk+hf/HiBL+OCHFJpYoxA53WanILBSp9iAvXdvljaaONx6AxoX3gZYiyEA
u4HXAY950M5ic+BuQO1JoeAQJKFnUr3UsHD7B3PauAkMi4eLXwmXMAf9KiwhKjcyc/6ZqRQGstZr
R3XKbqVMeY4mFQgRuf8WDLPXVNIbJz6vOOcHg8yxpytBhnp1CHyGM6HARlv9ikfBbkHQLx4obwev
BL+2jJoIMCZRJcgy4+H340GbiaNuaCWqKuM1SslngCkoJ+vAku97N9zGboRpdTnDXNnyMKrhVRZH
AdUG/2i01aZwRr03O3V2umu+qWeCTQwSPCG/1fuz7jfvBjUmOUP7W6sP+hk+1XyjF4gSfLsSOjlq
VDx4XkO/PROll6NjX+5VrcnQBhRluBmOB3RObmmpOeaiJ9YuhGhAA/mZLuJ29Msb+jzpchwpGS3i
UDHcfhvsKO0JiGs4IXrlMP1giDl24laQcfBg143aHV5orL71BvU7xydWXR+lXpFAuJX6xUefKDvZ
1GVBSE/GYy1bkur2NygollY9WUYKqAuUkr8PT1+5xtMKKSQbDFRboAb60WylDr0SypjE+Xr4GWxz
qAkTZ77VrAot5+L2C6oUqJ9DcYdWwwA0ZfebBvTxVBsJdY5215dOOzvTsXb9ZxHVN1m95AEv13KU
pUEWQZTPs6y1BCElOA0uYIOgg0CW2e6hMULLEuYu4PEOra3kYogsekgKSdYopZ+dxq6ysv5+8j2O
r6w55NICE5ehed7MkYLCsyKdO2w0W2hQdMHI5AdK/aee2sDOuU3tq8ESpwBEQgmuzL/U5IJKN7sZ
bIfHzJI3s0f7oil3beOhRcSJ3Y4rTL6ChoS7LCwyIx0MczJ6IMeRNIPf0C02eGDay9B94xdqVyd1
YYrZCb5c4/Y8B9pRa09KfxVWm85/4SzcWuBfDoe6ziL5ysTE8MVxwHBuJ7v5Rss8EL24EH+MeGwo
N7xIvO78izHRMS/skUGrJQH4L1xgRbuht0ggf1AFsboHYBR23DvOymvDh+ViIuUUBOKUjjhnxH39
QKWuCcA4wbHd8IpyqyfaciaZrLkjVSL7Id4CxL3qpY4EaHoMRUrKIi8/qfi/ivX/XDvmwTMvqqAy
A6yd8TjYtGc3LaAy1YEmo7bSW634yh3uw2QyWYIfiXUvoIvoKMSAxeemFci1JelPnHGthqt3H2EP
nlHvDTk3EZEHu3Pr3fDYgyYHKBantuTtb8D9eUvHZs5g3TREPRMoIKJ38hsdhHYAUamAWA4gxOS/
M3A2Nksn6ouJHiQTBti4YN3srf/4ZWlFrwY6Simdw+3nk7qWAi28k4UPlqI/jWGqq3jaQPcj9twA
Fh4+lQp3Kpl4gmpcq/TQjzwa3zUUwRvAZoyD+Dw56MhyuGkrDbZsYicpJuQhFDxgiCJjTamgLV8G
hgrefn8zbCjUrgXwl+Jm+EnXeugnCsFNFVXVX26QtR+WE3ju1XN5v4eGDqUPHxzxkO65cM9VF3m3
xe6BVBqmWPDF9FQAI15dhbb4Fn0XXMjmbSjJwIja5gXvMre674iGxiW05Rq6wmzvxB9IVxYxxqc/
CcVVNv/43AfXJxBXDBP/W+vOaEQpqKpGPeYHBffvHrzArUsz5N8Ap61O4MIWExzHWB5lv6pVdIJM
qYXEAFQ0/iuN/slNYBdOaQfXvAlcT0cWRpkZJIEcQ/ldSk8hClCHyQ3t4TEV8ATlbyuqDiSDduCe
a3X1DH+3yhaihzJRTEHHUFunPhDbvEDhUrCCTe8Ke+NFfOJW9lYdxQBaDVi1lZ4JaK7NfptOdG4V
T7PT6+4OMHjoWNBUjyCehVbFOxRWShSAX73bZA7yVAumjAjI9OjbTfwD6D9Xvga1/UXk8XiR113n
3RRzkld5GsQoOalHTVVtNShAmJm4faw5X9oO73YYF42TcRDB2UfjyeQKVn6dbGg8iYHC4z4OrfvI
uy3GM8VaImM/0iNnb0JVQnFootzvy29U/vI3GrE4c8hecuQ0EsgswSfN3FItMM9R+gI8gdJenhCQ
1D+hjV+5Fy+chL3o9FoQpqOKqKkajRWP34Q5s4ya54qcuWS7JDQwMZkNUAq4MU5utY89v7TGW2UP
XYJ9O1j88uf/ETj/Xj0WzxbXJBnSlFBPoad3eC3Y84b8APHbtuSK4awequ87zWQO1XSo5CSK4uwU
HqpvwUV1KdjaQQZMqfCEHfdCwNnXJnWkxYVAUbJSC4vzJhgPGNq53352898RsuItHBNDCtlA6wuN
IY2LVlJw2f1NTW9cIGYFHjdF50RKFhEoQnAWkr/ILGunOFV3CWh1QOARWP4WrOd7nEHgnrj7PKys
ZnqL5WOiSlRGYQBBJuqdVL+73dI8Vt7y7ju8Dc4EFEUQo7Y0BLw01y95udWV55hH4rF+WTSQe0sm
Hu0l9nEZynAk9Xts5+Bb6Fs6hMci14Ashy9BpFS74Hvj+qDeDTKuj87RUmkIMiBz/jn0Dy0ga3XC
a3jnDotxea2f1VyJU+qGnWH7P+klWLD1R+U2alFjmbY9zw+pY/+SJ2MCRbyngXeQBRaUXTZ0IVFA
LWbK21C8C8LMVgGZC3weXoxniQaXxXYOIn0wymlKT60wWWFVu6kuWuks2pn8+AU/N4mJhx8DtI3s
u92g64EvqKMKgeV6p2wN4HzQesB/j18NGu922JOsjRv0QikIUDGw8pFV34deCw5TAHsdCAjy2xlX
fXBhj8EUjIMstYOKHDI41bvETXMri28UvCPQEmYY2PMjED2CNdX25/O57pYLw8zSRYIRySl6DHEL
Hqn4IyWlvMnOCkm5O7xwH3ppGvWrU/69gOyhlqsk7EyatqK+L1vpK83QAwKe/KoHy9FsJzfaBe5x
L5Lkqa+csa6ecYuxMhs9HCQRIo2dip5RSuIBLSiCOj8Vgyq8tLK4Y+XZY7Z8PUB/tjWRUv6HNCTB
Za63exd4qTduCYnnQsw5R8ZBmAIFM9t7/oaMljbT1QTUJtjFGhpmhvsZPIOXvFGuHnaLSWXy5tZE
EbcJ4EBBulPApR+V1ufLth5c3j2GOdryWInEkWAr9maOttE4vCzj2VG74DFKmp+f2+LNIXO+GYnY
VoI4w0Pm743sRe1zP2w/N7H+WPL3hJmszJxfaOiBJHhQgPSal9/Qth/APy6jG5odVy8ca58HMlNk
AovYKpWpawgso0cmq7oLO6uwzavGGX/K2OYX+SVXL/dztzdF+vPFaRChW7D2Rbg9xbmK34bL5JJK
m48n+lzOlVzjWaMTsLBWSzqOt15JT8o1dFHd+cL3qN6aCuomfk6+mmYt1o6JILE+JHkSY2g0zVLP
NUWgkriSvOtuCLwcuC1lgnbIj2MCr6UeoBlbPUZ5aKWQGI7Sx0DlNe6vz9y7FWZjtVJNQlLgfkHJ
LChfd/cmXFVOsTMuyjcukfVqyg/a4/+MidlapR4KpZipf1prd9V3uKGtboqb4v5r9953W2yduUj8
ohMHdBlr4Ptx6cVXfUnecJ8JwLeguMJuMh3OPuMMj602l3IiJKio0pyfqm5k+/EiANCakjtw0fLr
IffvqdSYDRbUotZFOYoOE/E6dwTc4xU9rG72PBp2OYNyQTw/Jn8+Qp5RZp8BgURqAX2FR5LsxbKz
FLRFfm5hRYATVbbFsjG7qzRG4ncq5rD3voNNrLCSO1zonWRjfjfdKbaUTbMbE+DimiduyWgtTqK/
z5BUQwElsMyc1U0XIJH2Iwzvtj0QN7oF+GOrgb4WBF8bALsV3rG2+my4tMic10ESxZIwImmer+W9
aQ1XyS0CsoOCsGQb3lfB8trSJBNXhKk226rHIGmruviNPEKbCD2g4UnYjI9frOov7TERxjD7vpQa
XOUocFX1EreChPTDaI+g75zfUB4zedjctZgGkkdZxUqiUZ1NLzWjFUlVYoS0HlfHkPWx5Q40JIHd
fy/tDkrqLxynXdsXS4uM0xazWAyjlsBxvkMdZjsFaOsIHokVX1Wv/aa0/Suur67l0EuTjK+GSlTr
Cp3WcFdcQaxwk1ykN1QpU6DJ7EQbWCwF+azARWKtJi9oTkV7KpjzAedm0gl/RsORbHa0Stc7EUhJ
6NPNvC8tYHgueSntWuYHxBcBE55uykiWPx6Ds6j1Q9DL4AVKO2vOsZRZZmU5OP9iLn01zxazjDMw
PGY0jgSqeOGD5EH5ZtiZeHnoL3p7RjubuR+uzZjLRLTqPYshMkvZB6oQd5VMjkneAyCKoL4JoyC4
5zgpb3RMrEmydEq0zCfnlEw64OrsSBYkQdARNNAODmgcP5r8W+1aurRcQCbeDEJh9FUCs/JGQskg
28ex1WzSe1DaghGsOOh4PU33whFkrHw+t3VfXcwtE33qQNKHITEJop36TLmQExjNHiiFLh+2wbXG
5DdSNfcJGsporBuhVd1A2ji4bECMoF18sbNUW0wtYXBafSCZddsYKZhhJCDIk9vcd3pbv0VDkJvd
V2geeeD4EGcxCbv1hbnqm67FwYzeWTF3Nbv4nrzlW3BmzVfFAYThB3qDiSQ7uvfvuPWu1cj+vpos
s3UVp6WilNgpNRR1ki0VX8ifOk/fpxAHkLkCXJyNSZjYIyiZHoJ9IMWDKtlDv+KZsr3/AKT2JyUl
w0XtiTO9azk/0K0KSsyyZqosUrk0oTPWFyJBNl7BKCUmiZ3YRJuHDrcVnam148QyOavKscpWnCNj
SoVB6rNTS1719NkXb8qER5Czmlq9j4wFWqhm2vqTMBHU6ymFt/yovmg3pp3sJDv7Ub/xrrzrse7v
iWRxFpmKyZUEQLAblIDRBWkF5SlWjqbMqzut5quLJWPhFVmi+HpaUAx7gWvG7ESZ1X3HmQEiwqcS
eEnLt9zutcotabB5+4E3Suq/i2tvaqhC2GQ4G8l0Gahgex89zQSxnMTNNtY33vt8MkeUkVTSlIk9
OY5efJMrFGFuxy9IU+s7DO134OU8h2FOqzJqiNlmM8Et29iPiY3WP+UOLxYAp00v4yP0Lu84m+8M
IWefJZdLyZxUSm7IpS/OwO3XmbDJGyIcakkU7HoE2FYlbbLzx8z8WZT5ZONJHa05eh7acizED1ko
vxVjbKIBCy2DeVB1dqzogoteF8WTKynYQourcPOyMx1C/OoBZLHatvIz0dGgxWvJUjlbVdZmdqKl
hQMdrcLOC620SUmMTQSTYP9t8cjQ+YI39Yp/8JXa6K08J+KVmGRvTTuWT30fpM6oNLIzBK3oZPNY
eUFdmdsyLaUMWaE62G0tR66oKb1d+wXYw2Y12tQ9OEB7uYAGUiRIXl8UiTUMu2x8ipufGkr7yngE
OXZ7keqgSJiNchddjG1NnKzYmsNF+pwmfW4pZiFZ02hM+BQy2WUxZO5EZBTR601Rhp6JKvTNMIjS
ZWn6JV6DAhMBbvYliCjOxW07i8OVCJZVV1ESdT8B32OFjZJuOz3Ud3PgB9/12lSvYzUFu7Q/FW43
pYY7gncD06CHToJXLhdMHIZVRKW6VdTcwHyl3TZIm2QnZia65JIGSU9fgKdPU08+OGUsX6gH22xy
dHxWBoaqms0urfzutq5JtY3qOXBCAz0VRtPNEYiDW/+QCWO7k/2ovy5aZXCkCe/GY9VIbuMrwWYs
Mh2/2Oiz87mDroZpYPQV8G9BSpTlq9SxuEkml0DazldEP6TDqe04rTKrAWVhgtl0UZLWsRjARB3c
oW3citF4X6PGHZHC/nwwqzUH0G7+PRpms9WZJHeqREAhlV+onQ1VbYoYQ56d7LMeQbN6/Q19ujVM
6NIokw1mKqRGIBr6J9wvupC2ZIfqihvvua9Pa09BS0tMJtjOeIcfTIVy3DUnmndG9vBsblqoyBe8
rGE1TXmfSrZOlRZCWEq+rB1TEzzNCsRCxUuwmnSOeJ9E4J8bXiNPzXkLSBfol2i5sMqkgqPcGUDL
oSGn9fCOAMBT7JilKzxR/hb0hD8r+zPMEOf9keM6a6uogM0Mgk2KDiE6xnLaCGY+hHIKvK2/oc0W
4B6jaqFcKN7axC4N0VNxcb6aI5iZIVmRQhunOGmVXewFFB8iXOsVu3qtbfmFz+u9+iS0NEoPxoXR
cob81qxTJMuZZR61MS+Cxklp6bfDmfBRKPklQN5I6c8XRptMHNRCSPLT0AVug0a1pHngrBrPBJNC
xK2WDgV9sJiAN6cAOcnyj7437894899pEeD5CRPNQDvmG4KEywr6WUo7Ho3skJpmdGh7pbyIhU68
VrMicNoKPBhFnCkeer4qXl/q2jZZLicT58yxIFrbodLTuMU3aBgeoztQ1UB2lHJDElDMQRa8/C44
6o4z32sRaGmYiXXFlOdB16AUmO5UT4X8SAIBaDSQ4SmThwhZDeZLW0y000tSSMoEW6qV72jjWgD6
7RY1VdFBL82G+/i9lhwu7LERb8BhXnfVGUbdHqYrMGHjTciunNlG9/3N1Frc2VxLgJcWmZhTT2I0
ysVEAaz0qp1eg97f/4s0anhReCFudYDo8UDtx1AR4RivCRWB+DpBxU7cVOjJo8Q0uhuejL/kY3j1
2/UFXNhjnEWIzDA1E2xOKD7fjgcIYEUuFTZD9gb2dsjRcUtBa6mGKhPdRAzXzF9IqsYyEIMuQf2i
9bTN6HgN1bd2s43uFgfa6wjme48HUVnbi0ubzCjNsdEGWSxRM8HNrO3Ru5NvBvU1D9+kL73sL20x
W6KMwb6tmbBFWcbyIyX7jp1+mz0XOzybYNdzb4NrAXZhkQUD563RiFPfkWMajRu103at2XE6A3km
mF3QjqKRK3WdnVTxqRqfgojj93RS2JxiOQTmwJ21dJYUHW+FkVj6VlBPulVFxmYwRs8PpGt/bDaz
Vl50ROS+/a5tcFU2QLkIHVEdjbAfT0AiyEotlYQgTgd3tLuLoA2EHri08Z13cV9L5ZfGmJPJ90Uo
CJRoSw3jg1jeSfKxHXac+L++wd4HxIQQWRl6PZsqPA5ciiALsFu891aXJaXria98q97L6OQsuWXr
1fxlOTZmk82QP0drODa2AJTBnWxDsp4qbpVuVzvJ6z62smuZS+i77pjvg2V229S2Oe53YH8wLuuD
llq0ZAib2yy3G3ATZZ4P7cmbz2eYs4jsIdRpKBcWICc+ZZpoaWplNb1qqQanmsUZGQtsblGTSEPc
KU9aeBsVx3K4/XwUq2/Wi/ViMc1yQGSzhzLxKT60B8oFQgtIwKDB8fkYN95omOS2FypfGkc4x+hD
Uya48pPn/+dw6DdYZLJgCWj1Fm3f5yd4CWySIdqQ/mx58l2Jt8k4UYPFMOtTosfJoNFSWIFzOvWQ
FnToIW5wHdGP85EzOLp3fo2Pf7u5ycQNPQmTzieIG5092QB4Aa+RJBbIRJAfmFg23JyLBypFkD6O
XHQ4zzgTUOJq6OZKb2j9KIF4NSXlMXZ+bs3IhAQLnS6e/Iy4YpdQz5yd9At69uAufo/QJhNYwAkx
C/NET9Tn7pv/LfVoBal1i8yOrXwf8YmP1jLopUEmqASJFJphiQE3rrGhUEH/OKHxpEBBmU+nsZbx
vRvTWERYJph+FaiENpEiV7C6R3qLBsmSl24T70s61svZBNPFx32SFHlBchVHOR2ceFbM8dGwPQKG
/Fv2Pp9MkDJ8tFcog5xNMXYKzYfEy+ItOJMc5XvzWG0522R1V4K5gHKMoT1cZmJAV4PzIRjBh6Lc
h6/Sw/jke8QE20vhhK4fcNeO+sEvu3Jhjkkd2pLIwyzjqTre9Ts09UN4CPCbr+GRgXxBp4JEQBLC
8qdFYZtA09JADWWjbfK/KI7kh2gHgSqQvIjc+tfqmr0bZHnUjLxuiiEtyBm7Op6bR5Ndt6PIIl6Z
f7XRZTE4FlQgmpNcAQNA3/sVr9JpsmwZuaU9S48NCNgdjousbrfF0Bh3TCIF8LB4oJU2inujCOQW
wRRBTHw2vOmijV2OxbXXiOUAmaMPyP+SmIWKQhHQ5MpFje4MzYPcsPMlXoulJcb9ceuPCkmNclwe
/VvRBdNeZclogKRItFizeSWwVfdfTCXj/nUM/ELUKrTtpIaUZQY5D33/G3B8nh3m8OtHrSS9DjuQ
jZ1+9juIoYA+BtfUGQ9jga3ua1ffg0oGVKq0jZqzfDyHYU4/U1S1aQ4Qn5Nvkpe+0hOXNgHLClCm
YAO64LVH0UX6JagsZpU57dpJG7N0xn4Qyl0vo4+1HHlDWjUBlBvKeiCZByXPx5DsS8IkBERRsAew
eLb0kIFPxpJ36Tffkh0dgHyHV2pe3+YLm8wikrAJShGA0zMIhe674tHfmhuotV9rnB1Hv/4vM7gw
xaxYpIpKXrYxIkr0E7pNVjReNe1XuNI1dWGFWafa7DvQJLfU+/tD5tLO5gav0TFQEAGXdW71nWZp
jUlJ5HSUxzDAyUYRiqY3XxjO9EoBH4AHX6f2l7olFvZYaAA45ge9zwQFy0VJvkK7Oeclkzfswlvu
GbB2bgPrTCiprgHFI2Z0ajHVQq2H1NoIEVm6u40dcaiel3DkbbDVudSoZq1IW9519jgVikwt4qrG
674t1+gxqzb1kw5qQhswcje/xHEq8x6D1+7kC5PsgRp0fjpF4wBipctEs+gRHjujJSpWcqk5aAmx
oaMuOPrxS/X7pWEm2ws1ASxpAJEfdQkoBVo1we34IqTSH4pbbr70XLq0xxyvZDYFI59kGSmR+dzd
/lkTKg7mJnoO99yVXPWb95VkMYJJ3Yuj5tNXlL8O8yjBfSS1ip22HV64R8Fa3FwOjjlfpXRoxNbQ
xeNU2ir6mxt73A7jpvjRgx8YFNe4+XHjzFow04iKU4YWvkS2nTRp8Z4zCm160tvbcXppwo0a6dbn
ZxwNiGzAXNpgQlnTporhR6l8NMJd1BxGpbVycmmKl02qOJ+b+j823/t4mK0uNlmNevZMH5yTq8Zq
r0FnG1t4/N1Nuyp5fx39rx/jfwdvaBBIpwBqhv/+H/z7R1FOdRSELfPPf1+Xb/l9W7+9tZen8n/o
n/79qx//8N+X0Y+6aIqfLftbH/4In/+XfefUnj78w83bqJ1uu7d6untrurQ9G8A3pb/5uz/8x9v5
Ux6m8u1ff/yAnldLPy2IivyPv360e/3XHzJSlf9afvxfP7s6Zfgz65QH6en1rQnZv3k7Ne2//jDl
f6KMCt1iUGkpsghowR//GAAX+dcfhvFPkQJukYRIsmGKtMUgL+o2hEntn5qC1lwDlHciBLQUBLqm
6M4/Ev+p6gSFCwMpqClCu/0/X+3DGr2v2T/yLgPva942//qD4dWDVNaZL0RTYQfsJPD8jylKFsiT
FgpmtJ00EA+1VfSYoI8tA7JGmQa8efgx8XJxHN3Oh/zPCB5Wzp5gHFUnkPYDVzVRdQPSsorBPo/l
ipRAWDYHqNs3IGArmW4W1eFt2wBerSmFNeUThLYEQ3Ab2pqW5C0AWChbW2OjIhWQhJfF6v01Rcsp
oZvwfZP++X0w52emcMMk5++7eN+SG2Po+oIEW9koCy9P9doqIxM9k1K1M3T9RSQl+l26iHuEfIwO
Z8Ogh1FUGTQ4WHCNiQ55X09zqcnRtnX0uPD8rAY4eiYoDYkmEOdD9qAg6vmDBtJiJduW/fBc+xqa
KwujtapeuFfD+GLquv7x/vMZYb4YiE/ho1Bzg9MpaN5g4f6dOOuDoLf5NiNBZ2WtLxyUrvTdDLdo
WysC4O5qMnOSSwb3B7VYWNVAW2uA/V9HKY7eFxbroCREa6pwBotfMuRW53ea04CLxW3N6TlW3+ag
yq+m0ACGvNKm3axJz31bHtVUjJ5GEQxdCnKBfV4OG6OYm72sAM2eZBkvpP/yNWkmBVIfkXa1gFXU
YM4qNSHzkKpGvZWG/tEICTS7B2JCNTiCZkjalLskhabUsA2moQAIZzavWuX7CGFxtwwC/Qo3Gy0E
tCovjcuSXLRoufA+Xz2mXvDXRELkHlGGNiGyb5qmIFb6CBKure6X6qWefddI1V0k6QQKnY50tigI
Tk8UKnpSJl4VFA9Aw433/dw9iKQTLqXA3H3lK2km0UB+CRpK9i1uJuEYTqmfbfNWekqB7NorZnXb
ZKZqKRNanqB1C57bXoi2ZPaPYxM+G0oRb4laeiQq7hEvOaWGM4p0sevP3ka5rmjIBYr2zA6/8LYA
aFZ6Gyy2vkJUpy6k1gW4L7/ThTZ0GsksL1H4i63IB6cYSTX9R1uhX7wxtmk41a+5uUkygIHGuj3g
oh5agEDJe6DwlG1v9rEdR/VVC4DdNlUgKgoGlcIOobTtYnQtWH0ACUZ0fJTKPV4NZwtskP4mD9t6
F+Ktyp4lvXSKKBndtCWpbcwT2aaSgSfSam62cyrFoH/pGlfoEuKNMgKTJleJlUWhb5dhlFyIcvYk
yYVwM/txbGut0O+FqnTGPBn2M/2P6depG/hqYUmBIV2MxaYxZvVazVXBG7XJt0ilanbdEDzcqJl8
jeRgP0njyci16RoSz7nTZojdYFu/UnMy7PpUFu1RreLtFGZPkQCw5ucOdObLWi4XzkpFAnoNUVOH
2BQLzE8GCI92mlRtq6F/0/SuchBQcT3rsnEXlPK28OfoQpgGgDUnbWuqpXKj+1G3awxnyL7JQvGU
TJ2+qRLo45r17RAI7RZHJTSGQm04CP3sDEakO3ILRuAhboGgqZJwhwP5WYysvBITuzfgnXOZAWVS
CFszS5pDKhKcDGVfXGnl1kf52wulqnZASSfeo52VxzzBnt1Q1pEVGZ1fJppXoWjB7qKoUJEipSIm
wUDDsV8JmRNFHkRT1EoFF51MbCPtR9c3ymOVzmTPWQMagJk1OEMnVDSbgmJcZVIHAfoobd92zTaE
uLEnGf143WqgCi27eF8H4Jup4/Kq7EYrn3SopwcGudNm/SJocslKwpBsB7GZ7HnQYi8HsYprGpAE
F7tp1yvJYzlML7oZp3aTP4PRQ90YUIx8jqrKVlrVbsHPeETuu1FIZ27lFIw9Md6e87a6k5VG4uTS
507g5UjpUUTV2mQFBG4ScraPR1GhQpG+MikWN8RJPBPxEexdrlwM03UapACLyVCommQb1W2cQsNQ
bUq/hqQlaZ+rqRy/jUU6W1H9OqZdvunNMrhKmgonvJEEL6ESVh6ZZ7yfjI28VUi49wsjOvSStNeL
ML7MxCDwctywrWyo9I0qGJ1ltkHvGEkuuYGcyHdFEqCLITNfoqzBmkugYus1sAMmceKl1DeSJtJ3
SmWboAvZy2E+2iVadjwyVtB9iqLLhAy+W+ui4aZoHpIPZG42U1kJu0IvPahcWkJQQBoiNqLt5060
llpgUmV0niH/Rbfbx5mdB0rtmQv5dvxfwq5kWU5dW34REbRCmtJVvxvvzvZE4e4ggRACAQK+/uX2
m1zve+J66rBdVTRLuXLlyow0rHS0FxZBoJN8c1BvN11/aFCg/vLg/rZk+Xg74xgLCvjYCFj64+0U
G16HzfTHiNbb93GjbcY5N0/YELNgxl3WTnVwgEwCQkTjLUdEkRz3pk7z3SRv8xRsJ2nSJAstTgA4
P756sRwL2yxLGbs5yrohhMLmb2Pq36spH761j0sF3/LgPTziI07u5rQfvZm3x3HSqux3kp7qvtlL
iwB4OKgHfXjB8vB0DkO+ZyuLu2LhW12ZSaTHrak1ZNR+hqXm/ZRuXqmVUHnPfHlNub2Hfr5iY9SW
WLpvaVDESwGltX+R0XaWmym4q7eHMe6CLIjHtFAAVXM7VrFh+23tzGclxgtzJrqyFIcfIgK2Q0ft
ixGkPW094RVt+JCnsidnE/Xf121W1bKHQ0V2WLINqbpSuldrO8QPC29EWWtjcQOioWh37mddN8UX
Gjn4vvoG7gPOwoIfme051M/3sK8MLlRonjE1ABZvUOZ2S/tFONZlfOn5Dc+0PQXdFP4Fov5ecvl4
S1gYw/zzN27/iNjNNAXou2R3xFL625K+a/dJ518Nj18imYIrwSFwGKIGViu1mfMFdpvXhKMuRx1/
Fvs4lGokbe7DarNIvW09U+n2zPVphA0HEhykRRLFQuK68LzGK4YYP5ns9jb7k74Q8cTZqi/xRLEB
EE1dZolQZcwlObe6XN4DRvdpVU8SNr0l8RTPBJ/9fGMhjmoVkCJJ6iJmVp7GFt5qzdy+B2vlrO/P
Cx/po0MY50FMPuJRhoaeWpuYjI8ReY1MXbUikODmWfrNH/trlGIpwI5qvEv1AOHp4OI74IyjkWZ5
aHAHie7VnSfp0+h5Xj5JN+f1ZljVhC3iDSm7xsnqH1sQFKO1fwELf3KCv/Ev6JwEW+9oqX34Wf9Z
Y7zF8ZZ6Qh2RKIQPaLaczDGuOsWbvkjyl4r2zqt8eCYCnBF+CJt6hviSD7wLTdp0XvEvjoPcm3yb
l670Wj/IUr60FQc5C7di5t3wTXnRIKn9L+30vxRUTGVp8N6RAMV+tKNK1/eeacTHR1De3tbh1W1x
ie+Kih/TfKZ/hWLBn8TZ78uLdvl9CoxXgSBk+c/L262hriNrFVLfO34J5Fcp2EPqiH8P0NgBZY7N
QSp5ECSlB7sDDQsOp0TX42zq0+kIjPJpp+ovvhu/z+SP9wHTTIIDG+JHpGz9+bUiBsJFQbR0VG5p
rnvs8qTFIsrub/OpXqAxX9baXZN2IJkQHPvkeDqrHv1OjqYFMMJjx704EBfAS651VUdWiHemgGek
1Q8NjPUQCLeTYmOr+dIFTfKpZxFKn49RIGcwBurjv3ra/NuVRsMENglRJP/dyHmOpM3it+Y4Y79m
mvD2EhjPZE0Sx2feQRMcqvHkNdjzhQ0IFsjqhBXDjJNdB+pm583DrlJkcqbn4S+V8MPU6f8fArxh
BBEpeHL9j10wMgVaEgpqjpGIHiPPu4IxuMbWB1RhIySFtLtkR9iausqjgfrbp7/32B/vNaHknQwL
MLUnH3pwTeVgB2zuHKdh5Ld5XvOoj6ML7gJDG3XowGzBFAU3muVeONBzna59pt1oyhEboUUgJ/GX
1/D3U//xK0FHgA0K0Be4Lh++0kBbtScOfYDWDCZcka0adAyAEpTmyfKZbjO9yvp+Htf0hnqi8zVV
/Caax3pS11S7920pGPny4LzXjp/D2cnD4Nh2bWc0KRjxXaZo364m8N9Bx8s88r+8QP9GGwSwHkBK
BU0TWCl+KJvobfmy0MQcsaFBQM75WbNN9U0nGPQpc+vnJK/hapz7zdifY+0c2s6tvoajXQs+tjxr
lP/4v9Hiv34nBo0SDlxG3lPJ/3ypYdYS+YPFGzCmXpp5EYYtSDvBUFV7/bGfYPnX1koWymfYBjJI
EkTTsOSBv4JUY7F6HB2GbLtH/9IgvF+KjzebMWwjoREiKZjUP78W3DcA5R3tj6mWqOrgKwqju5Na
gFC68U3PaPBdOvyF2PmXT4UvNxi5FIHYkG296yH+g7LoGGzI9k4YUEvmZSMquKak7YpIeaxoSQNU
B4maV9v2L8/2b238h58LY4z3dGz0MwxJJX9+sEIR94znUIfcd4/SCApbdEFEDfE5qJM9E/PYVmjz
DiYIIYxoN6ifLLSqMRrlGmpIEByTn9c48nN/H36N3l+lIP9yCAN7wGYG8ncGmuDDpRl71y4rFiiP
1rMP3Jq9aAPjZT6Y1NwtPjt2yyyfY2svzNfTYfZQT8NpP63LcnFKR9eWJHdtH9BTr8H/puG4QAZX
y8J55Nv/fqb/BZ3AewPr0u9XNAW7+ufF9FC9owmH5FG1xCu21T9j16zcetjILzT9CxT6oEX9XaeB
DODaggb1PeXpw5O6RI2Yphb9zEjFlM/bNh6180ThzXdCp8+y9e5p/+hAvFe7Nuup88J8UPPyt4r9
kTvAj4p9fJHkvWL7wcfigoQfO8Xa70HurmHJRnKOk/g8RiNcSCcfoZUDEh5SiMXbenkQALZZiGnZ
uVZzVMKI+G+5bP/yKr3XORDNkH4hr+b95P2PVykF1U8RVqOOoZZ1sS776+BWBuZN1AUjd03NfjC/
bf/yAv/LUwppCMjtAHMDYLb3i/Qfn7r5w4QR7qaOGptU2Uz3R7JF37fY3I+E3U+TjeAug612f8Xr
9b+fuuS/f3GMpgUkGmo7iXBy/vnZnaw95698PIph63I+sSUfmCu2TTTVoLYvi0I/LnfoUO3cFOOe
ZCxpkDymHPzEavSH0G22FcyB5gKBRb7ovirmM0xsUnUX4pFC5+zbgxnElMWc+N/qAO4Rcb3qT1vb
Q8mtep51xC6vOzm76EcyyBx72rBNdWl99CxPwG5GvGTB2Ja0JbDcihtyowNH3sfYHTGzyhR4hYd2
7R7I7qlKtT7J5KzpY9yosjW+h9c2Ga5WOvMGVBdNcPv0e/ydoGmOLvQgLdIn3VNXmDn6+b8v7+/n
988SGaP8AKr5ED9gcP7hgRrizSYb2L+jt5C3cZtHYPDmZATzjji+1myxen7wA1N0IF+SpXtcdNwf
ehnHBe2xE2Rt6spRj+AThz05C39Aw2vpReHnasDdUxtwyMinJASOndMq3NBi9HqBzzI3V/QfOBip
/bpG7W3X830tYcIZLw3Pu2DBEjoDoYZgITT5nc16vN8Fkeo0+x7NBDqwrN58i1zejR3HZDrUtfdl
iLGs33N349TuB0f+Ov5KABfxzP150dIkCcIUw0D4c4BS/POZZHs48RqS/yNEmGuWSmYe1ASub2fn
znVPbE3kpz7Q3r3cO7DRgzn7SE7NJkzOXhikw4xlSWPT12hJ3GXCAnq+whMgq2fBj7EL7F3tsJAY
IVyOgKDY3PqloWdBIgWKFg0pc8lry+Ql8Wp1qeXnAWuMD/2vHgj/Xg2alaT24XE1qp+NQ+PcDSpL
TQpAQceLSSGySoO0jCMULtWzQoUOwZNMHBFpVAKd37A0tF1mv/saOZp7a49urMGIc114MbHmZsQA
bl/F3YEH2EXb7PPI9r2cg/Zl8NXz2kcP4KY/sdVH62yGMjZD+InqNK/Hjt03NMqWhOXWS/Jo9t64
ofWVG6R8abFnCJitJu1g9BC3fiYitA9B6yYkaML9bdh/GS/BN/Fr2B3IwWU9NyR3ZPq++2uSOa4L
jwzyaJvNggwnnywlTb7MeEB+jox7SNsc/4HDyQ8+8tJL+KEV6h84Ef6z1BMM1jBbyILBFnrs+jz0
wrZomxFVw5t62Nh018GwDmYsptV1qTr6q+HBE0+7clpb6IYcf4x5j6w8+AKUArAGPhXR05zEyFVX
7qEzI3gVS14QlLigeOyi3EWbNxOD++y8p1n6K4pxnmKE0Je4t1R7K/T01s/llDylYj3xjt7FdH5t
DbHZzmYK3ApCkMauwZvBVTEEspSkPyyoYLlTUoI5cJ/rFL4nK/0lMDO6yj58AZFZToG4LHz3Cksb
lnOYQBRkAXuDULafcungm+C1Bg2kV/iblZjVRMg19oHzRw+SjA0scGkC7QqEu2e1oDm8IizK8j4X
Dh4BS9fCJaEbD1uzJ7d26scc0qsi8IYfFt4J53CVlzalSPMF25sHOrNpBHPQqRnOcytzUAYyM3VY
9qp21R4F9sGpBza243Wtl+lUT+TqGrnkiuyysNt4oioJH7aEXfe602e71fTmdZvONGQEZQd3RIx3
vHPfR6bUUX+sRfBPBDHDNWy2plyjIcmU1yyXFXDvGC3sHDRrdKB6ePM8TUoKxUE2BciEgwu0yvUS
PA8THI/AFBcCVH4RrO5H1JvPsxFY+5nCvsDIEN5AG+1ypMVg77WD2UcqxfF923CO48zMFlniLgDR
3Q0/4zG8cKlJ5tePbvW9Y1c3SE5DsmsJg/o6lcMdo1/DjktwiPQOTzc0rugS0COaDY8ZhcvTkh6o
IgdO9c86wqyu2XHSOD2VrWu3XOo2C1NyFxnczdqbNeZ+Q8ZgY7HFz4owncuah3iMmgOLBrCy05gc
lnUpzSbiu36wD80IeiYaw0dSz79SOlyVXe+GafuCzYg7Lxinaq7rvqrdK+aMFRapX9LIkEypq4cV
sAzeHPUhSCXMiGspss5CG9AdkeP5DSyqPDm1HcPwcyu26LRs6H/DZs5GD01CIMWPbpv3LI2mIIcb
CXIJwnKk/J6lO/5Uw15vm1EdjD1tVvk4sOklTs29oLrCbNBm3pB6OYSmp3Hm0yWwJI9ShS5W20sA
XJfEJgTLqEi2e8lT0sr0hlb5CopXFgSGHhhhpA/K0KTyO3k/38gaNkUodrh9WP95aiaTxalXF9iG
zHDAxgdukdMJ88jTHqb9re3dQ2jeH+/dXglZ7qQdP0crPXbc5vsiykjBTtIO84+ArCbDuPBiVu8K
yBVljjg0p+93aV8eeLR/xs6lgK6k+UE9TGFc3JwG4T8KWQkR5ZNXV2kqdS70UqVGnZPQuwbxd7bi
aEHN/j6GqMiN7US1LJPMG+D4PO33MePKftmi8Br6GGORHmb3PE4y2MMsRc1XVVhgoyUL9ArroiA9
1mi0gFv6G+laiS2Kui5aG49nXyyft07mqg0P8MiB8VfQ/2JJ8mMNWJ7u8gFH00NM4TOMOfsLVvNM
/bJvuOuqz7EXfGd3zNswY+8KT4zP++gufgvws+ztT5g+59ggltnQmyYPkuUULqI7TTvwwDikGWxE
v7hYPbUReYZWI9+G4KF2GPjNAO7bgl0kDL8zsOuZDzZA+IjG6TGzGbofuy+H3FF/z0XfP2P03RT+
kuANbYFBGlA4he/IC6vD5bgkba7oGhXp+5NnUn3ejShUZxENPhgcCRs7MY8XfWwinDpjkPkSOgHb
jpm3RL82Ev8Y4vkNCPbZG6C+B+oDuSdQa/e1dD5ODD+RV/Dn22FvoZqPugu8fE6M6s+s7j/FaHOy
WT6KefFxeskEJTbFnKRr834Wz9sIwWhAcsrxLLxf6R52OrSL3pKAQb23LxLX1j2buXtF82KzTTYX
acIs1t5Lv0LFAIb5BwnkEUUAOQvr+JwkuIdepL/KLa1Gk94w4vrqWHMYGSbTHb652fwLRcF3w4r4
GD5HObYZNhdmYrVfeWzfNo+ePAtLOMvEl73FKdM8NBAVZJFpn6B+bbLY+Kckbe4SJCKn72esh+ni
gL1oNMw4CdZyGMgxNmvlZPhzSEm1RLBAMwHQFDbVoXWKnhvRosGHg4vhqOHubtx3eo1ifFrNAQQW
bKV1AcBORJU4IKDyqINAXGOw3CQADbk18zG24W3o19c5cC94Dwf8MnFYxvUKI4y8m/3HJNiPNvar
tYGrV1T3/4Qa1p4OQM4EOCnTNrN+M+fTjnTZHYEeWzTeELYwZ2HdwqdSwJnOYZyyce8Qh+2r6JEo
BKaK5INrMxN7jzWZDnTqntZFvM0gaEuO1ylzSejACg2fmF4RlRiGcG0I3M+4TS/DzopkrV8aUqvD
pgTGecssikZoTNgJ7HGRiYn3Pm1A4zGcF2JpsrWOYLJqEPwQO/nTXzGBanmK7mk7O40hYovUgYPp
qcioO3mKnMPJIMzJtVNm6AQwsKbndlSHORRjloSomYMWCJTWMLqa5nxONc17gpa8o/RrzF6MR9s8
jb02A5ieDnwX0HbGpQjEHUckz07nIR9W3Ea5vaHJ/rTvK89jJofDMmEYjP3QOm85SnDA9myaurFq
rbq3ZAjzru0vTbqfaU0f2g3Rtwalt2u275My6iR0K3Jqxinb7TIWtOlZPmO5NRtwRlT9rk6NSX/N
IzLo54nTLHHIUtM+wFabRrmQ/NQvLCo0TZu8Rmp7wvYpWzGhrGaKCmuZdEXSy+BW08a/bskL5t93
lLhb3+5xCZ9ACF023Cui3QE57VLWusQGB9Aars7JjwAOWsyTgm2dSy/ws02sbSktNN8rcR3eBP7g
Oi5y6H/kibgob9+B7xBYg7q1FaEPB9R2XXlR183DqE2PQZ0JMkZhvrUCZ+WAEzcDK5fLO7ia+mPH
gg2VaMHoEhAHYCyig3kcEUKLafuAmzmGnyCCcgXkcnUZGgsMMLADmZpiMIDU/eYMzk3/RCzWTNWo
wWKq9NKbBesoLYaljX/nQYYZLLvI+IaV3sZA6xKj2yb1wzTsJJtRvN12gB5mvIwcrzpeW10vXxNM
1S97/87Aw0MLBlyYLPrYaCULtNRR+FPCY47apqBugiSfpG+teG+6Fh3iRYzuttb7Oay83Ovoe91/
7Ze+Gn3JMzPpJ6umIAs9/Yk0XQVFFFB18uqjx8z1/LLE7nGSmyiHxDvNk/rClm/NDKDkjeZFhKtf
orZWYj83G74bSLce/6c7+FLcN3w9pawvLcy2LWZNGdDyr1hVftSNFwFFQFk/hOLbGo/sApJsBsvp
P+OewmAdh97+kzsOXOfmwuqwTNBtsXXPkLkE+NxMgBEO2HXcw9vCBBQolH7G24MbchmNOEMbfJnm
0Sv2vgH0qLdiTg20QT4qmBdlg/GfoZAEumyir7MaqmhwnxWFA2eU/JwDmD8ZbyxC2Kdla5z8lH4E
JKJLNXcXn3ilv/dll7ZHrEPcI1UU91LrLzVlQ27ju9WDgbqL24Pe5Q8e6Bdczjv3mwqxBWn76a5J
hk9Lv6OWD3rOcaDrjM02ziLV3KSiYbbzheZiCjAWj8DkReEj9fSvadq6zDCxlSGDYIvXD7AWFQXo
mT3bXDlY/gtUNcblJHi1Tfzo10h5QcZRRrz5ye88faCLdWUrW4qD2wcXR8+sQ+c/AotkVnJ8PRAa
izlTz3vZ+sPK0/shXHIQ8UhV3JMw1+Z+0Rjgx/tPuvKzv8kTW6aoWPpEZWj1K4CCm603Lwt6721v
/dxLeyj8k/a7cMnT7kK0aylEGsz83NoFLnUkygnF0eCxLzxx6jTwEeblgvkFvnmHH/dpj2hazBQu
xuguXLm0TVoSYByt98qs+1wSdqAEBRYvdEvwhwETn2baetkk0C1ME/lFU7kXa9re7SJGTGm6X9iS
yFwOxGMZuB0vm6FkBsFE73cCRfxsT2S2v3iAaaIKxC0y9J85nmSxNpAR3zP4lIBFGeLCrPo8Gsuv
o4rafIYcoI3Gq4der13IMTTdfo37oWSYE1UbqjI+uwa4ZPEFokWdx00DJqtbxYWsSYXknDdszJHM
NDj33GBOOs650kdM7oNDOqEH9bLF2V/xHH+LVIJFlESfVSCfKcN/3W/1m+ZtXLgZ7w1q3fg08QXu
VFxjWNqQt0DDq2BKnttw6ZFJ22MLdoFBqh7JD29Pfo6diAu9tXB6SdNfjQmKvvG9AjvsCLaXM0CU
ZV+0gGs1fHKJJzNsE9vq5HlTB8Z9gMrSeKd6q0H1KQVhEyq6q0eAwZT2N95E27G3zZtLcSiO6guO
y2rf+6dEF7Vbk9zIeM7iBgAkgF9utuFRMvsrBtxJARYNzSuqSdaH8soMilKAhRVG0ddOzfLSxvOA
fnH7Bl5XHhAXW3l6XLNubv1yIznStz51Y3iDmZ0rFWc8X9p9Pg5J8gm5NkWgW16gwk+HFrBDYGuw
aZNSt+zbgDayqIcpKFCcHhGeCkEFKCezoknbZH2EXCPOai+Fie/qyqDG0HkkNJN18CYnUlfkqu2W
AjGivYYTwQ8ihl/QvY6YVxvguxHH8xRVE/WfNz2wbIpDCAy2fisM12HF2Rc3uKsz6JqWd50ayBtb
gXTpcA42JwTxssJTyZ43SQJnXds8rb1YSytW2Duu+E3JImE3WjefUgy97/ZQf267Mc0grRhy6ScX
HLIc9SXInez6kz+2GHINNcil8NcekbZg6J2hVY/ucc5BbgPvYKraaoJg7R2oAxFQwAKxiMM4hjg1
RzsWGiDAoqEqoKhwBeS/ScW90F6oveN14u4Sitor1AIvVPDCmAGoN8nnf8IAl2/V68GToVfWsPiv
mPMhg3Mm6zC1qWJwbnWzx5cZNt/YZtg9fOj+MKNaoz2PYPO73xa5lc2kYtCmeMcCg0X2RkCsMaMZ
bKSF0BDSnkO7XtEFmbOJhwe1m7qsLfo1RsP+LhLdU4gll08Si0kTPFvjka9FrWWxJ0l3Fp47al+E
eeztNo/E8tBppU98MSzXljxph57H91whoD7NiUx4hiKsLqrDj+BoCJuUPAlQR2CgQltYC21UEi2g
YNAHtnn3SaQ6BrAwsH9pTXPitQBD5uOZZQulT9s0H/xwJcW0NblzK0g1jbUfGLY9STwhTRAB5mMy
DjUG4CPEQd0SnpsQ42nIruts7YKf8Ej/PuzBo1NdVwVB39z7BlNXocUBVkhD9lXJ8LQl+9voHWl/
DtqevNB02soa/V6lxJyjFduzGM9ZRpvgcVPjV4paVLUbgOc8WZHDRaBKUbiMi8CdBNvZWqAekX7h
g3wWcii57pLccyl80x32QGSNM5yPOs3oECUl9g/0zrp8WacG/Bi5W3zcB6iXflHPnAO9sIzJDcfU
qI5INIuvqh9wrYUTZdq14yOx8RFEdH1GduFwXcN8Wea+hDkpz/2xjkHrRp89Pyy3UHVXl1qMCufm
C/Mi5Mrt26URNXg1NMd48dY7p54XtoJVfR9+r4K9wGQQhDI7dU0DofVEHsFdqwp6aZkJ0DOHLeAv
wg2vKVYaMj6BcPTmGraxgYactvnaByj2SaTmfJjiPIWuqPR6BbA7uhtkU8HRcCNvRt4tup0OQjfP
UHqt5YpEywM1wWEN0bFHLMjbVDaV2EDGxrZfCyybVSausVwS2yclGVR1abhUoo7Qz2h0wgw9dt8C
ni/xBvmZhZe7Lx4o2yDzXm0xi17nEIbCmddHixBxNoK7NJ/MRnk5h3VYjIK7XK0T4tmb4U34VQtX
/GpOV8REAOLKiEyoTlBOJg0/j9MCDgNTiRrqartu0VXM0EOApH4XEQbkuDZ4ODB0Zp9QgsvG55hq
o6E9rSdwRsk1wkrgGvQvXqjvETKYQ4j8hQMrP1GNZQysfN2t03yp4xZNJcjbIJqv/YLljCTc4ptQ
/oXVa41ksum0EGULt0GA1igPJYEpCmfIe9nJz2gBhmqFbrKr7fL+0n2DRS2Kecg3jPlhswsWAxOX
YAB07BzmIwaC6FlmLtheXajuAkoAOdWa5pgqVwl0p2dUjDPmalG5tsHzvu9HzMef/em+F/bcgAs6
1Ohb2hRZ1GldLjV5BCrDHkzs9IWO6uaD0pUS3S1eb9bCowVqyajYrbxo6FHB0a54iMZ6g/GisNdJ
rGe/LTYDjgmeE8hohji5aELyueub7SlEUG3cgGsa9Csc71GdE+D0Xb2acImv8QydcdAH+aKhdbI0
S6c0OqdUfQ6HtdqAXnnEMmUkKRe9H7AGq45TunPgqREC/Ti9n9Hhpr1Xcd/nV+odMKkKsg6NchZ7
yUFiQycPe9Udgy0CVfaeCxyn29cxEKJs9NBn6wpVcgjWPpGdKwEEn4YZSHjdpteln0y5+iA6SfQw
BBeoG7+uavGqVC33/EvbxU01Qu1bBfPePEivnU9Exb8GaNIxo1FAdzTS5wV0lQelYO7bsgM/VfoR
nuowUOawDckR2Yv5sIj6mM54t5lfv5oe/IddzFgFwzQdDW2PyxzSG2sczyc4GaCiD/UJi1o42zCv
RidWow2J+blx7DjU+Ai6uy+xJfLSdLQiogEfOWLku9W7rbpwuKv5+LrNpU0k9nv79M0I3Bju+vuQ
8OU8egZlL33ZuiaGgjIyheilPNlhKLA5YjCECYNygH4UeUII1hnEaYErWplamGTPkD9FrAHd117m
Nt1zYNbHme9h3nvz1Y8HSCQ7r72gHz8w5QHzdMplMtm/Yn5esh5Qv+HhrQ5TcKMCYJFOphhcj4NP
7NWi6V2/YKAdanvG1hNw+BLyo7P9G+J/uovuIJXHuNIbR5PrNjQ51XMpx3qsEhvr3Hn8RACaipqh
0QFA9x9m1wCRBvCXxnrJpW2n4ORzD1wEVAxVslLY6mDJC9KelcCbev3mq+4Xhtu08sednN5nyGnj
sRsJ+HJVmKLsIwRZ+6K+zekW3JIQS46Dj5MllsBs2AXyDwRzsG4K7E06YW9jR+LcsK0ccXcwzaoI
HDkO4xqAtZNjBpVRXY5yAK+HhnKgBhGgGHZhrPGYrsM1UaYSYDrTYK3PC3ufhRHQkhi9uLPEjzmI
OHnYyNgfQhvLPMWDCLKEwV9QE1suMrYFcqDAYaA1m+Zd33niXWQ74yQFiHllt10sa8bXRpeJ27IR
Fexd6mtKl+iHmZu5mtd1LGcNOn0Bg7jjVW4hUMq8Lnq2nf42pntT0tABGPEG7TDmpnS5dyO9T+Yp
LhOvP6UhEdW2w4hbyftamO0UefVnLJIhe6sB80hVNCL314cBK7RrMtH/cCF1oeYGVLMDDSzC7bp3
6Q2bhBxKYGgFPNqvpS/cct0NEBgErdc12CS0KCLbp2F6oBFOUzfDp6nfg2r6P5LOa8dxJFnDT0SA
3tzSyEvlTdcN0VNVTZtJJj359OfTnotZYAaLkkSmifhd2JMWFW5u7bKSEm3rPGAo6bnJwGigK/Td
cpXSedF7j7bRYXyN68qH//3PqtfVQ7Yf6iVPEM8rjvctZvcZz5nvqQc1bp8wH+LqBCBuKhfEjOkl
qXYg9kNn6ftCGxipZzg5JiPsANjIoAYzynj6AmjGzX+txwGap1F6NPZBrJeDBrdgrLu1gTOnb3JI
nzqVOYOZzFFLo4bLCDPBt9rgfLdFoyJKJbcpy+6ujpyl16CbhI7qTEBDqxHGEcoy1jyxD5rWOlJI
RSpfGJplt0WY6p3a8c4JOQCe00bnrYANgKbSXrIh24mms05wROZb92P3XZPY7mKAr2pZgiuqN/1T
Uw/Q4NVyVeV2roPGC3U797juNvNRX/MvIQgkWwNvt3r9eNY4+La0n0+tdyeyZ6ePdfeDtc7d5HcH
c1TgVRsmPjQEUR3PVvO86GTWG10nI6PhUkwVekuhKp6U1PZWHfzT+yCizN9PzXjFw+IQvv80Af7t
lwL41w/sIl61tNvbFqkOo7LpnOT6Ra122XrKZRIzv/kBpJtr5WFe2+44V+N7CdDOLBymJ0gcatOM
rEvTKWYyeyFSwFbWCRHYqWrbW+FoQ0g+sUnJI3epGXCjYR+hBlTn0SJ0u28qsIySjwX6KTTzwtxA
OtDtqRTyn8ldEGZ9bsZiuXfV9RlM7dlWeRMN/XjxC2PD0Gh/wRNEmV6usSNoWP3ZfXeXnJkWY+zJ
IXvJvJxct64xd3O3nlxbm8OhGRK6UDxr3nshVlCiydZo+ThRN4txDaXxOrepmWR28IleOFFZsCRF
2WjAXPyYQZbbjgkWnFSyQozAqM12MPjzbpAM/YDdGx5Iq73t4I/Wg8iReBrDWALkIzyyBQBxYGWc
wtZPNhkJ7lovzH3lMZSA0ChWXUg43xh5+biSyqiFvRTEzLvFUS9MmFLV/vG813q1KR40ueEr0E55
Hjx59bjsS6cSsCdpPAbp1Stx2aFZW6OuYnFlVO1aKV8a7Ei9r06GGTwjOIkaEXi3fvy1muDHT6Fw
/xCmDyDnX0VLaUDtcPUKcdObHABFQlHUnCw0DElQ2pdO2z54eVtkLfOnuRXPXeXQVQIZkvxtreFM
5ZcDyYh5O+mDepYtvL6Az+vujkxPVe+dxbjBtAtO61TuKqv5pN19LQtTUfzmzOTpyiu+omfdzaan
uoWWNcm+xYYTal6/3u3bMupK30vgwcYwq+nmZWPQDg5+TIY1V7X8mDb9t1zqW69MmjMzR7xegXRb
TdJqhhH3C9+nmJri0g1ekDTeA9++3Uw2QH1gZrN+Ku4HNBzhBT4qT3qbeNcy7z7cGROkbxeXHPbH
6akclYaOq9mcty4zQxOi7jxRoDebuDG47mzm5fRiDcVjOj+V3bJG4Id4h9rtbaqgiCa1PvVcW12O
4KsXddSmqoya8iLhbkPpjRofNF9WiUkKozhYcZ+4Lh9oDTOYeN3+mVvzI3VLkCrP/+nWNJlMczyR
8tYlA4AcaZnzaS2YamrN97/uPKIjypLGTs/ZSD2ReumrwMQ2TKkXytoYd3nHiD3r3/++Hnu/DUsO
Ju7l4HGUSCu2tg5eYZEwYLsmOp5uF2jMi2q34kVlhbMbvKdVDTtt8lnBJWiBP5d/N2ujKZHaWdes
bacsH/rRbvV9VXl/YMogmNyUCSPTFpavGZaSJE9NuJJm726mm6DIoFfG55TV3/pS/k3xrn/q9Ymi
V2BvIy7PG9lVBl0zWgQfz/PmFfGE/m8w/3C1e1HvEXdSB8OZZDwKOP9p1YHxLHVm3hZp3GoaoomX
uyyK/qt9mwQyGaHLMkwdR+671nyroCgh5qdWXK0h+5P6AjeoWZ7yzTlKbQQxVmAi9V9jUmfhyl+z
qJxzN+exxF95qmsGhGit/xcccxvaOiztTzlpwa4Xc839WzyDHfVACmyQ1i5+ZD2Qgg4kCySAyMeW
aGZ9LD6AXdEI/qY7Mwji6AL0lCbFbnUqi6XbSbf+tTy724uswZE+64l15xc347v1oe4dx37kGTth
J17mdHqwJwlsg6i53oRDjent3db4aJbibcuKa9oNv3kJAufr9S+E1qNwVvg+BbLVNBTK9ZrC6ssX
rTS3eHXcRDTW76Il+J9kk06kGCo6hWY6ylZ/quvpnPlux2XfvaKge8OAh92tc2heFVDLwvCorPkr
atUklilfQTbDcSZnOzWZ8m2CtQb07Gi0PgvxurBNId0+OdG+JjRF3DfuFmrNtHd68za27FcSV/4Z
xpdu0O73nNshaDXBwpJaetJ0DPHGyUbytJp4tQi7V9diWlU89zZE1rx8anK61k6/V2n9ryzvMr9W
Z1xLw7zxNPso/a2JfToT4I91CwOmtNYKwXzWlUyxVksi/AoNqGwglBzFnmWu/Fg++WJ88Zxi51p/
FQzGeRlxTPsIcIKAEOB5+LSZN8NOqFoOAIYHThOQEkQ4FazreWgO7xO10pHuYasOVbdMcW/wrOe+
TRrdyPhqdSiqMtrK7U/BjJmUMu9xo5KttXyKCQ94VGVp3BzTOOaNeVhWevApY+giAhd1ctQZY2YQ
+QpvYDWNONXLmSleWTOzc9MXEaSQUfbnNGnVrnmZdJOlihiN6iy2LKQi86rvG4YShMLpny0Terqs
h5yDyiesIWf8kgZrPQ8BYxQKrDM6rV6l5dDSXgWFh6tqwdaN7aFgk6FEG5VAOKNrV2ciEdMpc7ov
046tAe/oTIlIqMVFMNMDOnd7dlXN4uBt0li9TzZ6ojoQ06Vta1LofTiXbUg5LnMUc5lEEGSGDOoh
kQTdS5LLIHLJWAy1QnNDBLkcIrLy436bQA9xK4d+GqAsUH9AEPZcq1YCM89uqrY+3pjAlKbuwbnL
eJrgvWxPHlFdB+N1rY0q7gfLico8R9XRFAfsHdveK80X2ehnENqIKKi/rW4iW+qrr2FBAJEvlOLE
dcCdTNpLuxE+EIzjyW/qv83SUXC44s1R46vkMElUafFdTPu3tvUXp1PIvIfiyzKGuCASZW8IJtJS
rO5te+W99tnTNNXvXeuS45WpJazcAgmgP17Iu9mvmQZyh8Ar7/y4c9c33XZpRdytO9pO/91XGbE1
IPwtw0mX4NFJOWGDdDXP5mTyQKchbtvidcj7nVl1V9Af1vxUJhau2sbzbZA8Z0wAMcTO8ssjU6VK
UkWmB1UONy72M05vABoPLngjy4wro4uCUf2uNvG1vSmug4EYxhmsYadU20b5MnDkVJTEbvClcmi7
wisqRGTLWzcHRew7N41pPnuk7+yJuqhD2TNZteSYMNOqS3S6512Rd5wGOnV9XmeR1o19tFaI9gZG
bGQAd+zgj9o5tC4iiXUcGBexyV0v7X8zcrxynV7sgZtnWysY4+HNstaEGXzoCMEIMJQAHd8FhVZ0
/weGqwtNJ5hOkiMiDYxvHSsT4wlRB7pobEquBBSU3oujckSlbnnK1u7HH9KzcgPn0C+sHnHxKMe5
79TjhO0v1vEml8hvXorauHFXxnJAfeuBYef0VEKUV2vzP/PZ+NDQhVAK1pQI7X/mQl85QDqqfqM2
99xLMXfFjuuPavWKAqaJsM6eu7FaTsZyYsNOUVDyOjUN530+cbIbqftlpqie7aPp2LeM7rhIn0xv
QBDmAXi2mgao4b3bWgtH0OdPtQOmvJoZteZrq7ZbW2pnwjzitgxu42o922WKfkOlOy2/31ujd8nr
CkOv4HaAH2ckFmIRm7vR1Ct0IEUamUoiU+l+auSEYYpjLWolZ8mISXantTmNduANieemkWtlv5hC
MPVbQ5/UfvtW2vcsOWDUyG+GbF+AfJs8FS6zlm3u5pFIqz24kJWYdf6NvJxJW4NSO19j1ozU/B9H
Qz5vaV68FHw6m7o4muavVxkUWHI0w79FNVhHNe2DzO2iIv2WFMp+11Du6y6jzWSiGt+MNNvRkrYU
cTv1oHzIjXVcaWFQbnM4gpFOAdC+LqvzoPX8F22EvVKDAAjgG9l1/WJnDihTzWwaXdjxKvWWr9ef
9aGbk4X1UCno9/ym2vt1mu5kOsMw6/3N3vK74nP5miwyohv7UHhyV6fj1ZyyH0zzLsy/jnk6gxoo
wI2wCXxN3vRl95A4nnirKU/uj2SOq9pO+s1+XfsGGZNXWaE+CGR1mffY9R5COw3yx7VHDkf9apd0
4DKdsAob084qgx+1yl2mTIpKtH0NU2DC3nYhtkTo9M5n3mIxU226X3v9VGdkVko/C/Wpj00k3RTX
yRK0X05ePXoWrWm9Bt/lzPLXRU8yNNp2BNXkbIn1ITO3N7S1a5hL8boi6VQjQ2y8pUZ6ARBhkNXQ
SaD1to5te9mPjtlEPbCqp6mYcvlzohgHhJx5p0aICMXdjY4uIwl0vnOmitgkucc7dzHc7tosvgGR
l33qWPxbzfoxepg/o4Si1IPMjyGBmTb3Yo0Ll8U0RjYah2GavpTOddMaZ1djmANCYaCYaOg6EPLJ
iTfTfE/tNgloi8Kuyp5qUhLDrOl4oJPVh6RVhyuz+LYNOEc6qx3pa7cdSpff7CHr7LPqYSwBRoZh
eF0rwE8H28K9Wh/8LtbMhlzYFj2TkzlvdppUrsHoa+F8My+Q8XBjDoa5PrqSa9sZMQzU5cCtyIA3
CKnsSSuRBqHBeaAC07i82nfFvIFoGZePLre+rXr4UBUmCFNr5zAPAtq4Xq6c39aEkxOo0SyuWZU3
kFTbrc/Tkt6VsThcr/+6WuHKSOcjXhYKEjyiO6ZNXRzhHkYTOXAJ2XxJ76wbHpjWrY8QPpwX3F/H
1cw/JKxqqLpxt6BhUxaifLtxf6oA9Esb+E9aBZyQd8atDCbMG8Py2W8XzFsFyrrhad4MkwACj1MJ
5G5VjM9bnfY6LP1/BeEUUbfLC8fCs5C2kZl5nL0VMwpBNZzVB8Djek0wCnySfpOIrip3+sjgPupB
nkRu7KSvL7uBaWu5a+/nTX1MnSljgeYqv+Nv1eSTnI3sY0rhJ9Z33rcXWgxOiycvx0WUyW+7dKy9
5RKhtiIV3/mGvLTaeLbd1KWOKk9oz29LgSY3tWk48etbqe/vnJABx0gEVEHTNuhnwqwP0kLHPEzr
BYZbsuC6F8sw7zJZg5p5E49jUzFZBFQJJQpToLraSJbM5vtsfDgno1GNy2HhPUTaxmO13c2PK/a2
mfnkFfRqStZ18uLc2Xa5/PBza9k3K6ISx0gpG9Hb6ZX8MmXgxQ3FK18WlYoxFcko7soTdIWNh9cg
DaY3TfwrfWXudE//EI2d1E0bhGlTZrtsZaxaWWnAvdpt6q2XTk/fxPY/U45aqCmnf+tovzcK1DPo
un9EsUXS4/3QVkcM0YwpSvX9AqJwWFd1AJDngVVIySSQSLip9t+YIZ0wy3NFfDrkAaCPsToGnHOX
GHrhHlMdWWqbBW1szPl6IjDyP3eq34QwCfXQ51P31rxqEw4NrSQwRt5hm6xdkNZ1aURvTGaDh9Cv
yCbk4ROC92lens2may8lEy3HdYuZDQkkvhl/BrPbYlq7KmLA5X+TBDfXMIntKieF10lLHChbV0Z9
Z+662XzYct6xGuxfW+8heFHp7qyloA8WNxTlA8baBVdns72g3KwxdcWAancGPUV0kVoLxNLOcwEu
VeH82zQq2mytTCqhBkUnCfyVO8btmO76afwn4HkOFfkuCEk+BouKFkfvaeo5KA3yYyJPL08WJM4z
JfA35oos1BzSY5B0kFbSa0joGJjJ9dxh8UtE4J43EfzRquq74oGMiyaOmWHxBwsww3kknmsdLEbY
c+d0jGjarWPwBudw0ueXcp6Z8FnTTmjysxlsLcz1rYtEUeHhnx8Hc7MITUDk3IMb7RpscabjyqQY
M3K9+uZ3XL01Llv7SEUDzyoF1M7kcbaIo74FINlz91aIHIy0YO+4cHyKJrPQvhiTWugbyS5et+61
eog1C+rJbLdjNzg2ba7+6VXTJ70v+hymqkYaQoPDlhNIMgMECl0dU0YLJTZC+Jiq/isv5R93q5jb
WSMNN8r6Y9RbN3ZF1gJyamQPCy6D2VJHbRk/zFSinpMuf9fYk4VE5e/mMpbWU2FX9wdmv9eEstI2
InztW3/HI79oQF5n3bL/0cnt3AA93AApNduXqRPdvhgaBFZOQojoxc23f7OLayNwxEctgWBxH70R
jbBE20jglCdssDmDpJLyZZhcOCdkb8RVUBOT6eAMGRgKkVPJyB+NXV0yAKSVM0eG+SnhRm2LxnfU
uzcS7z+3PL94zlLF2Pj2KKk+U6P546R9Si6gFrXoEC2sptGGxzGRfT/HhZYnufXXZHrDId/Mr3l0
nudlqe4KUD7foLZcPHSJy3pIc/258Afn2C4LON5wmeEFQywuOgk9eay3/YPerBr5K/BDzsYOyxqv
QodVladWX14NiYzUSI13r+iifuDnLy62KRiIV9DTfdtDW2uTSsNico4M3tkX6yhCf0F6Y2Vdd/Ks
5s2t+gPxF3Wy1AGig/NkmVcsrmrP5ljjTbowpVZ16gyV9DNchmvEZgFgUKLoxIFwdNrtp67vuwon
SFMX1KnpOBwGc/6qs1eymL5tv8c4Mw1lhGH3xCQqEeWIhy6jLphaWpHVAYt10/xbjuZ1B1PV7JZu
/SFBcECQyxk1njvLueqlVmOFASkycnKrSoNuGSt6kSiLpw6H5MaBbH4nIu9e5UZO28ZweULZJyjd
wkOaOm975bH7xpWqeOm+lrHH0doAAzIjeL4nTjKD1zG48XyWKAGOb9Ifr0E86pSwczqSrE2ezlnA
a1Xplp6tEb9nqirCm/RQ2UF9MJamj2w1bBeryuKG0KYEv/CP58/+gTFP1ymDs++awElGYGKycRao
JE1CXeImw3m0zXTG/vdsdVbiVvrVhzsJc1JeI2cBIFBzxqXK9bt3ssyJ01EQOjmkGM8EQavKu+p5
3iRDqVO85ZN+Rjl20CtkAWsgjqvm/BopJVNtcz4XFp30UIcIifIElLSDm0DXXYnMjgJVEzqAYyhv
NRqsrIs2r2n3qWlpFBt2OKKhe6wt549T3LE9cRtadMuMNPxERPkvg5mGbeLUngT2J+jUfU/KCjgz
irLOM3ZthiAD3Egbt+7QLNuO8A7ngkfzWd2LQ1QcX3PTkudDiiF0sji3z+PYZ0dxXy5Opd+qgQuv
MigK7VkTSa0vCCkDI55JJiCjUVxTm+um2ECRCju6+3Wb9aPKtD4apxpOdi0+m9qS+21Z0Hgp/drq
UxcGmcdbC56oIPDRkjYydtzH3lLi7RB4DZv+gBlqAtySRypxOoR++SvtMvJKpOjgj6e0d15xPNmJ
XYunzJs/BwGXBZQmQ80euGdFF3cy2NUaEqBet6ja+h4w5bV1boTqvI8MLjBNP8O9Dc1ryRsJzjX8
ZUWvokFTL0SchZwfn7lpEtUBDSmR/8e6v9uq4k8/Y/JZFtY48o/0oRq6t7wNnqbKdeLREvjNrsrz
r33139TiInFQNAy9eGjN/IaLF3O1r+uxmqrghHCAo6M8Mlybk6P2vk1U/kAKKyTmnHdR09ogve4c
UppNAGY+tZK7Y4TeYNoHNFAEg7nrg8zou/Mt+K83gAUJDSgAZeywz/MXyYaIZWkKgKHs0M+NHSO5
ZPY1yL6z6TgxCu95HdbPACFsRJJpHc2mTOZBXZGVY2QuAir/zQSENNMzAnw96aWlQ5az/XUGgRct
EuU6/y8dNe4XthO2bF4dAtkyXr3ugVLxV1p5fSyGj9HEx7lYIC309Hcm9o8osF3npCaXw/g9oaet
tJkK2ftTL8t30LYk1ArjsMr2Wy/AoZEzOZQg9e8SMJj7fxqlRlbkfxG8aU57c0uTwS7JsAX77dmW
oILTY3/Qc02EhRrfMiXIQaTPsqYHjdbOWbwHM+uPMz3iXbj+xOX1JFIXz3S+ywdmHM1UxbTGrqAr
VgT1Oma2lxK7/LD9IRqIxcGPoxl5nZ3iVrcmUU6u9uGax6aFl01tJC+NJf5VxYa0ZVyvUx90Z8Na
viejOvZor0Cah9+lLqmJLHCnrf7GGiKSigYykgIS3zbEqXRGlwymYErGkWe7XDXk63x04EZBwU1E
ey2FD+CpiTSW3guNB/NHShIq3A0/WJA9lo7hRAgzwIXu5gCO7GJxDo6CgaqFfEiVfKwXRz94/Q8u
25SfW844QfTxk0wJhDA6tx9nP+I8/k+6py5zn79oOjVzxxHnVXMRZyOuEAvgalqzeLVHoAPtv3oV
n5oAPiiK5VUFhA3rzldhe88SjTyEIvp6sf6KkRbaqc9uehIOPdHEOCsgZNAIvw+Vnv+x4RVDc+zw
GNk4/3LrnJVZQs/7xw3cx5FpUqEZHFc3+9lW2mOQWEeKLkqr8uwGXtQt1bPV5ENiKpfmu85Cd350
XXVK8feE96UDYjbv6wDpmsU6BjeNCbT3kgUnSNiPy71ZTBVy6fXHVqaOOgv1bV6ch6ztYkjjLHKX
/0C4QzVW7yjKKmiG4t+YS/iODZGxkx+7DGHtWjzgbYXxBvbLUjKVxMi1g8Z2RYhuM+tKeM8Dytyd
ZRIdqO4KEASgZrYZ4bzOoTmJnzmtcSYICf1s5x26gh2uD2P+5N4Ih2AA58enkNuz2uko5oHV/+Hf
/mdo+9bSkcK6dwmdc00RQIbrIr/wGT0tLjh5iiRmbl5V6rpRbt15qQ7PitI8Rp/C0IcMTeBGbPrf
ppuNGHHLQadMjBn5sZIz3su4K9dndcSJNxEtuiHiCowXK2vf6r+T22ZR04CAOj3H2NQ5eI6BpOrV
uxnZrCWrlT6tq/xUW/rAKppi2leRtDShY6BkFJjUu1OmcBnIPmxN+Nx5G44VAwkikM2SdYI0YrlL
P3KDuQq691stSB3biRPUndGkjEwWJhcEU62ieR5z1Pz532LY8DP56xTJ+WkOujymGrmpRvuzKPc3
KCoCAhqjwkQxxoOpP3Xuhpm3ZZ63y/TwnMexYcXJlAGaNI/J3KMK38zQ79np9hOagKe04RFObNU1
5xg1VHP0h+W2YFLkVQWM8ThUE9QHgUxYgJcRTpr+0/bmn9RRNBRj5/Ozr1qnvS59Wu3yZcP+1z7q
Tg5HowEGlcFnUTTdeUGNXvYQkENHn6j/HdzqN/chvBZ7pxvkSm5/VxxWo3nlrPd2E5kEdK5Oji+5
4yZiDQaKHV5bc0Ammo9qzV2JFfgugQ7DVeXvmFvBJ2Hg7x/tueZ7K73L7PResnIaREsWPM6kAyK9
Ono5LUEeEIZq9MGZmy3HdJX/Z/nYD4gXySyEP5wI574S7c6p78PP5iFxOnkYev02uhZWN/nmEV6K
fL3H8wIIDkUIit2jEfX04b+SnhOXyZunk8vXOeY7iZ+HyhyGuB4I7eWFbDgvd93Ar6S9O+ArDvnd
c+JU0xWNjfr/RJTeOXQj9L/tV0T8qbd2MlTc4GGhrlw+iNXlWfibgcQgEopaYZqHJ79v88S+J4aI
O8ZkStoXfyj0eHaRX1Q2Pr8Mh7sIEgRFkIa2+9RYixMzi9MKe2PIKGiCTwHgFvpOyXzvcg99X+zR
phLXgc8UYZQZ+QgvVxpxoaGcNyWmHkkShNtczbb4VzXrL7L9m7Ax+WR1hGK8vw3T+Fz35YMvXQot
XHMB+zm0TEOENn5u5Er37Y5weS52rVfTllqDSvh5mE4cBGlWA2e/XtUanHxdtHsAHVK6w9TfkrTJ
ftcUXtjLlne7yOOmw78oUA3Ma7nnOHqsbUJR/emGqj5G+/hQaN1H5Xj7rBH1Hn8KdJzF9+8paGlf
ir1uEdwzVQdLa5Ge942T9B5WEVVJRMLOX1idgeQkE/JtrpmbhRSpWMshVmsTHCaTooUsSHxgRkos
Z4FDxnXIARaCiVBw2sSuyLCVFpmfplMmufqZ3O2vD2fdyfLXsBinQ9uDQMghYsxX7A2SySj2Orwc
q5dH3TzkCakhgcfLMJDrxnTvgmAu2oDWsX+NoUICXLqf7oqRFuUdw+2wMN4atO5u7U1ct36ZrIRi
Cy0LjlYm4YhrZEFrv6XHeqxuCgtsDGt26Tm6MkMT16Y1EXG5fn6aO3t6zmusuMyoAcKsgkRTer8n
O+TYKrILglYF8dqTc+SM2vs2C6BNJT4GMW1vFsIejgxRWJTBrTknGjDazuyHj6IsT1oh0s/g7JPv
sL9P6jytJ7+Oq5fOsrq/dek/FqMoz+l/E2kXOJaxhiKXMY6zA91saw8LUcat0BATybROMPbsUGll
l1Ex55IIg5PdOwbykNxIpFPemlHUZChAyeV4bYmj+chHcpR58BZluvZgOSDdRiMfMov4OX+c8ogs
d7EHUtqqDtar4AaqNzQS+aKjZHUtkngz1OGG0R5xp/+HZj/gOzlv9OokykA1V0oXPLHRPpbOk2E4
7SXDHBaPJJITmOaXZ8etXweHFn1Bty+a6oG4fP5lWZ47KedXZia4EeHGHtRThVS/cPuzl7tXnc7n
gvAqapxMu9YBNQ/QqXXu1BAv7fifRVL0kmJB8wWIfjcJ/daZFKAInrgUM4z5eBiqCJnxdjV1WgoG
hb6N89M9wqYq7Y+NOOAXIAIsynNwEUqw2m1tj8O0iDsPW5Q2VMs+h4FeTHOL1kEMl8awv7NZ2AfN
qgw0nql9aVAAhcK3H62O1JSP3M36J8iUPFFmPSVMUiDjZdTrlxzJvKwcTAlFIJ8X2mJVE23hGG5w
Nhe4VE8tPIK+z8+NIThJ59eCLuah3jz7honhpI3B68Y2PG9AbbWRHmqYbNKF0USPKTpj3JXjIyNw
JNYwiCuMSX/LcnmwnWkhVHcW8SyQ+NyDLkkfYnpiD2CC/BuyxbZubm0pyhCwLTRANyQVKQhU+u2P
X47idNCC4dTQR4ZN3wZH3SdCC/Uk0+6aGt7d7eebdJ3XopPpRRhFH3lZ/qcroYcI5adn24jFWj2f
v9nbgGo9ks2+c/a9AzCRk4EPC7l+Ek/yGBRjfQ6GIbJSgBztNuMObipj3hsp0ku7Lr8nsT2NQm2X
suGcHwrB7MLVSgqk1N1CzFPusyRNzVuPmcvQD4hbwtf+EaClTq4E2x2pFPdGswiU+Mtn16Tlg4Nf
bbc4sicXoan9xPLlcMA9i+bZ9NQzfSu4q00CY6/L/8gnmTmeA/+22zT9P5Jz5FmS5FTa0opIFOr3
IhjvwdIB5j7zk9yo99REBTLp9mXmXTymIgWuyA0Zr83d/eBzwqZFZieZurDt9ZnmrloX7TGQGLL0
vjtPVX6jCktvdXopiBO4kBFWnQuKbd6ve8ACGxt6/pXO9Us2Yigi7pqEC4cRGWKy/uk1nUihj++W
3k3n3PgcVkOQqTWPH5VFvEKlp1h7QeS9lJ5EN4crAa2JxG8coXAbjm5Q0p817Uk2znidBnt5cmRO
PUO0V75QjncBXSbOWbj6diahwYailLo9XabWO3Admldj9vtnLOhHtFMnE4zT2ozmS8/XyPvj+d94
j+wHXSOVgOQ44zDNZfUAwFiSTpk4RRfAei/sVOn8EBatDoFVJ5gaxXPqSHmZEd2QIaEiAbT5Hmgt
EXC9tsVeU617Z968B19nQZIBYxA4sy3x1PW/k218QLj7R6fumtjwQdkL5y6MLxF6bSiyWyQu/tpm
D8jNfoZUGnvTrZiTvmUP3vrTmZr+pDVGLMfc+j/qzrO3kSzN0n+lUN8jJ274WEw1sPRepERJmfoS
kMvw/t5wv34fZlVPd9bMdG9jscAuUBAqIYmkyDCvOec5dL/MGaJSiX2jkfOTUwLPpvzm6SrLC8PB
jzE3s/tBC+nS/LHDWNQjbjZWWhril5LJtfKhtNR+iyBcAxvAvZM7zq5IP/MpTTYUfsSju1pxSqd9
eHO0erZECEP9OyvMsD/5SbVPte6JdVa3iT1rrSe5vzNuHkYfiTgdWzI3swnJAaBGSVFXc8itv6dy
mBWNyQQw+ajavt87ekxJLD13XQaM9iJT6+/yOvquO4089rapXyE84D+ZTKbhobG5paRsbUhHM0aX
1ItOw4rRzMet0OB3jfokTiHdUmdnGATZly6cALmshQBmnjLUX3SJZd451UKNXXQ/usU9/hiEo6iZ
KcnTNSE1lNe/DzUZ9t0EqaINsek2wUwY7LwZTp0wH+Yrz4PdCVygJ7BBe4xvq9TJqxt0cNzLpLT0
g/TuWheUC6Qp6KLxRbqdf/fjWBEAW7c/nJy2slFiaY9Gy/+A1HjljrSCmOLNC0czV6y/3wyTa5WQ
Qm2N2O13uomOMop6JvMlytIxQh5rchfyw2yL6DujCp1uu6th3JELsgrROqHzMZ9K7E+TfhOgQNh8
UIiqu868D0fXeKc0qoyq21kVWSc6LDEQcRzbk+VPr+Axb6kIoWK3n3+2Ppb8pgMw5DSiuWRj8lRP
xaycdDhlbObnTqW+JebwnKgAJ2TpPvReZO+mCWmC07+jRHwDB6WvBTuWGQr3dJlkot1OfbKZRG7v
8CuLtezNb0PSYOlzyx0Vw7QIKv2hV5j8RG2XB9dj9Cp6Qy49K3w2BrJ4zJIBkpGztsqxSrmgQ7B6
9e2capNEt5QxypQ7yTqJNA/OSnWNugpFahlIxlF5g35s9Pc/vmBKXfYl9GXDD83HRjHQS7MuPuRB
uasyA8+ghg4jn4Jm2Q0kB+h6W/EslbNNNfZxQWKhNZUG0kbpD7tObA3UKZvAiVnf3Xgouo+XtYTM
goaYCS38/3zGpPjRyRI0mUN8Vq0UpDVpjENE8XXIem9teR/S4daCegVsnuGf/b6xMRWQd1UzBx0L
6YBDwixT83ubtIgfZKaRpKil38ZGaee64uIZDMFBdcWDE0w3Ye5gEUcTS7Zm5xh0WhhN6d6Qxbvn
Dfq2ECEIFeauXdttWh/4QNLBxDNDJvJFw0KPmKe1z3T5NLZGjSrPG/aOZIVldeG+jdBe11Jku86o
v3PNVlmXPlqqjFbFQH8iLX83hOLT8lHas2Ky54FfyaUlB8at5WkIvO6cog/Fmb2u/YTN9IhnF0Yh
ohbk/iE5BZuotl8CGeYMq3X9GCG/Jp9mJTJ8r56N4ATBdpQB/cei5Y+Q/Rp10w4Ve8RRHh/4Xar7
i2GIXqRwnzWXJQyRJXgUQ4p6GXr1Xd51zwD76BDsFTls3Zvro8NB05Jdc6yeNL4i3Dl6eUgUzUTY
5s7Fkju2yxjsmuSQq+7d6fvXIgMUyiS5P6P2HjrZXXvq2bFuhh5TpbiqqnAILrPNg+q7fdKimycw
qAcyo8xr1u1qxtRoFVpkVqKf7gKPey62fbG0rRhEoWiIxg1gSmOQRJc/6M5dgbdqPuA2SbrUZOxr
aOhSHW9PQ/omQI30pfK3xVDTkyvtFi6jRa+th1IGnRrne+QeW2RZIHZeojx4KqRs1pbyum1mswoU
roP23wMcnplceRyf+KLBXQ/oQNFS1TkevnQmzYs+TqDdbQbdXuM463YslnKU9qJjYHnqU/Oc97H1
APyedWw/HcqwpSyctnntugt/EsNZ2l65MgAjInBAwuWmLya1wmkiiYWqzlZPNhxlXBRwiVpuwjME
T3e9jnS3HG/X8a7rdx5+MGqpcOeLaAUc5tz3EYKSZDyxEGYq1OBs0QKnObBc2zWO5iwoe+udV0MT
New8n6c67W08UqjiGakPKonLtSl4WqsSTF3bOjuA9QhngJ3yNfQERDSDWZ2BpdXnIcVd64bGg1DI
OqwE54OKg3gP/Y675ziaqBFSfY+mUQHXFOeuK/OdWVzSYiz3oX6zcdXqtsCXa93Kh5k2FRLh8tWN
yLiTKTosN3NeiIzF85W0O4LhFiPD9q2DB2LKk3xPK8zhomfPugsjwE7TDUj/Ajk8S4Fb8eBMxY5W
Xt+ShGWuLJW/5sLODo5tiq3Wi3XXs+EEucQC0hnIJ6rwn+HsHGZZgULG9A9KwZezZXCKfU48RB7E
7eGPO9JQeYvGDxXrBjEtKpMwQhopnII1zYV0X5UZPzAaUqspkvOG9dMRS+vFtvTySlmJm1YckMYg
oqgKRFeFqjaDrB4LReCUM/pc8UQQ7aOy+ogxxUPjgaDRDRgqUtO9MDAId7mjf2OLwCRVjw7JmNVX
x8A2gCy+HPV+k2n5Lu9qWqGwOo2BOHmtdN7H9JChZDXSiYVyeLRy2e67SZ4xZkOH6I1nZoGbgkFX
iseT+T9A38axt4Pb3xECsy/rZDuNfr0OqXjneA9dOoi9yTaUA0UZO110m8QQ6pJTpEpXPLRZZ+/E
mG5NRRMjehPDexQe8tQG39dRZeRD3l4cpAf42BUyjQDzXuXDRND8peIaAVbKH48/vphGqi1o+uTG
SjdODrBtcKA9ATKOdnYecq7mjF2SqL86QQPmot2WCZFreiPGoxPqCe7luKYXZHVQ18iiAnM8YB1f
GylyNc8Jx1Nm6t1W8AZb6BbxLdmcykYZH398CZpmHWROv6UQyQ9JMaGESrDE47EkayFxt3mO3z4f
83HuqXBg9J6dsTcEe5WoR91pzUMQd8eRHL2Nxah2Qx7Ud91q3XU2gMefNCydUk/qJwa33AjdvQor
/0WpepyF/Ebs5vtA3oTFbGBXt/xDCMxQiyuo4ENNZdnfhs0ACpZoQJnMW544tDb5gmNW7YwqbxgN
w0e1sIfjyQKIqFFs4pHu5zF7w6gZDwFSi64PywU6ZxNOTumv/QKGThD6VwvW6kOqiSVu8K/IBkCQ
4rzaNR6YE3dG4IV+EhrTnd7zjNk4keMRIAjl4kPf7txM8Z2167IgvReDGYKS7FoGXoAPLCCGo82P
U5GHTJpNolBqLVnhbYgWQ2pdndK5jviy59Fohbv41vzrfbn3GxEDJtDFKrfwTht5FS68odn7Tl+G
M4hrcbRLctJKZwVkHzeDbhe7rb6lbK0XNyWoXUzLybauk9+PD95In8wu2Tm7Leb7oFHbAKXyWnnD
+LXV0yt0dHFxjD2WnnYX1LBHmf7Vm9ThAhVVQze3GtRj3JsGJGgCO7PjRzuGwyFWK2DdPr6Hr7pA
2zJw30QPQ/IJw4mzzHEhLSovPuX1ED20vepBwIH6bc0R5bGPTJdp6Qcdv9j4Opae1lbFwqiTR4b/
KO7yTD1VqI2OPMTGsMvvONzSFUC3m+CgHE5ZcceAuV5A5OZESrqpWShHR4Lr3FwgdtbOzB7GAHKk
3VjHmCKtmycA8/hKH1nPdFPw3Ge3xNc6Auyf4yQ1Wr7orjs80+jygOUy6iy5NpIhv1qslPqIQ6vU
eXNTxbYnq1wUnGECi0cJWK23BK8SJ1boyfJIDYCYfd2UEk0GwBUE7t300o0WlrXuOgkS9iLmewc5
3hA5I1qWBHFzwB57SYQOuZijTBdFZIdzBXNyF2QhuaADbASstLspwHiI5Jx8tqDBS+tfxsgU36pq
1XZO8+JPPYnRiU4qm1m2Lw2gLQ/HvSug0yRA2+ZRArYoNIcBX6uwXzCxg0HsvIs+QWEyJjBKg4oZ
U9mlQaiKEyEGq5yv+M/qtKm/AcJVW9uFmzIQu2TScnCrdSeagRppucdaQglOP6kNVGVV8GkQIubC
ZWciMDjbLHJRxWfZeSzy6g5kv34JQ2vFGGXl20F1DXtJ133TndXobpPaTe41LBOFQZhzlbKtlVcE
f8Y3CPZ7Vu7uVeTak6X0Z9/Q2jMSJugpeH6K1nC3skRZKgI/2Vct8M7QJmDWHurjlJna400EN5eW
99mMrn70/U4tksIm6UwI4IS9esjxmFCPctcbE+0UxxEXiTY5DH2C0xQx+MnTuS0Kr0HNN2Ens3DL
T++2YYi5gJn0rW/wW8fch+K0hLNEMOOyATcwx2iB0iIJxicDwgiqqFYT0d2PL/7oPwUCTTAbWH1h
6GQpcXPdaChaqWS8BWhBNltIF3YpC4S7ALQ3ibjBtu9JLMDdlKB4QA2hsQZeVl3abwmw3XpsoO45
K5iQ0DyxLmLhXvoICFnhr6UJ71BTnB8dneDWGaHPGN0nCqX2oYrg9LFv2oVWbCysvqq/kWLAzs5z
wdJJgwoRn1PdK2/XxpMGiPpTuXb2FkcxmZ831JGrzH7jEPewqsoE92ar1ctYqz4Yc7S7PvWqJdq9
7hyCKVramLbW6ECw/KdG+cjhD4/Xvo5mri0Hh5NxUGrgPI/SrchK6yJwEM0Sw/LXCI6MowFsqbNK
f697O9MazSN71uowGePGj21kWR730FAzj5EpX21yIK7sz3C31ONhnAp/YY7C39JWYqsdnLcxcc2V
Hvb3bs/bZjg1w8IcY63bqTfnNtBpCgAQXkIsgD2CjXNhgcxlnQ/n1j2aRl7vO1TSqFmpHCKmbMh9
Himk33OcNOsmp0qEuCDYxN7FtQXIDXTQwmj0O6tmLE3RwJaWiED5Kj9ju0dQTrN3cdWwdVhOHzvA
RDO9PZeRAUtJc9BeCHhXbRtfIEmMG6Mq0ALhBqZRPYkxhArW1nQjNklyAtBUGfmftlU49x0XYQRj
bB+R9Mz0JgDdRNm5mnTZnWKj7feii85FmXxkIdz10fKoUOiYsQiOCAcafZkgB13YZrzNy4rJfdJy
E0YVYNYWG9TBW6OX7FGTZiT2TXm4KmO1IboSBZ6ZZOPqB4cfP1d9kLCJ2MNh5USzsKs84kbHgAYQ
v+R9oZJHWx/8q488lNF8Y1Eut4ptvqEjoBCI1yBfog8ZmKwtMIzd9GnYuN0mMs4oYTZcXaNFy78Y
hFffwb4ke4kcZeYoI7oySxJ468En6iI9ea4d0HdF+Qq/+1Kxh/tR43gGAAHi9Vi76ZO515oa9dPt
/4D3Pqu+TTaryeWK3gvg1prG/UrPQGIoLJE7nbKdoiFgS4R3sYvRsxg2a4k0AHXrw64TTXnEUdLu
fNPg49S3UBPye8MsieWw5J0BIhSDHb7WyYw3Sq9P1feuSt7kAC/ZtSIERqLZa92ItZyXsiucbsX0
dhNWWvvV7pDSaZMJ9d/malqFqtipvFgaperOUR9rePwTzOOocWITBqY27SYDBo0fle5cVFOwKwPm
ua0FjoYosGkXKheT68TUV3oJM8uGaXCCnc6gRngtGqQmcihfWSEUBxQq9UpjMHqIOW32ia7bK6Nr
qnss6Fsvr98keJb3Oj+mXPKvuu5cQK7Gd4MIXgKUoFuCLp61spI4l2S7TUD3L7oOLkLcNC4zCbgI
dqO3JyX8+uIa5gcKdnHVg3ZLuEi5MovaWcal9K7d5zjZzsaNsngmtOKxLNT0iOwA51gpj5OWliun
ncJ/Fjzzn7NOXJtGyyFF3CQmyf9T1glvnqbrnldsbAN7YG3dWHAVw/u0MepFLcdnbwqhR1vhPU59
qsap/ZpQD8/VrUj1MQIcaJrZgleZCzQMM6BCddMJuCpc23+Ed/zb+/A/ws/y/HviRPuXf+ff72VF
WxFG8k///Msxfm/Ktvwu//32a//xYz//0l/Wn+XplfHgP/yha5nz359/5KeH5dn/eHWLV/n60z+W
hYzleFHcdu8/W5XJHy+Bv+P2k/+73/zl88ejXMfq87df30GZytujkUBe/PrHt7Yfv/1q3GKS/u3v
H/+Pb97+xt9+fQxfiw/CjX5/rP/4hc/XVv72q2l/0bmt8Mnqnmn5js7n33/evmP4X2zXZH5H9KLj
OLog9aMoGxn99qv1xTAtnfRg9MG+T9POQdGW6vYtTXwBWW6SLmWTVeRapiV+/esr++kT/Nsn+kuh
8jNxm7L97Vc6+p+yRWznlrBD4hB6SKFb7NT+lHfDpilpDccHmhfaLt7E1s+wGymEII1l6UfmREYH
DEAo/c4OESC6rIM3ohXx3poc82JFqr4j9CS/wCDM77EtRd8Gy1PnchyMa6Bqb9v1WKq1Ufp4fvNu
2QgnjtdtpiAAe2m0xA/g70TcgBEVtcnzIs2RlDw+20Zqe3VRng6vLUWOQxi8Ra2alfclZpMjYmR7
1iGuADEl3Da7mWl6mE9idBHYSrT9uaug3SeNSJ8jTJ+SmZ811QfhWRVS1Mlu4bddJmFlOEUZsgBC
2AZuN9SsQEvyVoEFVQiS5nBgEINK1nbVntI8DNhA5zeaYopzIxma7G4i2nDOiLdCWQ6IbNmHsORC
v+7oW7XOvodIIk+m6+OEUr5XnvXGwO8hYTG/Uhwmi4pqOsRsr1tUt3ZzGVWFLtAUqNaq6dsQpOOm
z33S07Rs2HDbIyq0LVLIJYP81rceYKCe2ZM5E5PUXhE7jB/SiOxkbhma9txldMB6yqi6zOGd+2gt
R7uJ7zi87GNZy3Y3MKcGmzK2UJ5gQbmInCLp5wvip8FVlkOPrySrNBYNIyM+G16/g1AhSnykqbav
lQssuP57V9hEIjF9R6pV4rnlvUh8temYZ9GOopIWK21KhjdqomTLkppJutEXK7L0BMdG6OTUmyFl
MczfKllnOvsJ1kjsgvcYEsFHpKbXBd+wiqXvIifpJbVSwAn0WWJ6iCGWofawjcE9ZGMGkST3ewSX
qU07cCPY12X/DKPKo9WOuozZGQzclTv2zapl9r8xa7YiOpkggKlEbT2FyJMB5He9Rl5BaJhPo1HA
SsohOlWOzUHl5lBaZmlupgfE2DBh0rJJEToOCIHnUQfkAMynhekGooWNXpkTOkIAO/AAuTVOh16r
469j6xSP4D+zVWBFybQ2zcFieVgLHDtjm+vkqE/RKcHi981NgmkjAJw7FB5W/81H1aOwIOSZPu9L
R35UfoDxTys0Aq4tL6qowS2tnMl2il/SXKErnEo3xA5EXw7hxioYvteCLF3Z+COIcfJ2k1ovn6yx
RPBUdOU+jjGwGi62H+lUMyG4uY+NOwDSCslAQ/oas69Vice6Gh8/VoH+ip4pWXv97U7lhzYtBjs/
D8WEgWmbushvFkMWsVPEeN9+L9qqvcTKIucLmcWbqApxHiJeKcMgLf5gVNfjFySpMl52rdNdi6oz
7oVl5roJpm+KJireoo8VKxhXeGig2PDX7LLS0M++h8QQocY2kG6RaxqHOgvOJMLNDTTRXaT+gFup
aIro5MQTJr7W7toUj/UYrKuUEFSTmnxet+Rj2YYyUFfcAu1pkOplUUWet3EQ8ymsje34lUidqblz
GV6CP3MNUDohwYrrCavnkR0jbCo7K9D32TpW4DgjP/LeHpIMCE48xnQ3afGuIiF5PUxXA2dd9RMJ
Mk7LGjsuRIEivInA+LMc+FAqJ2Wg10CqTDGaMiBP2UXj439SCJFfyJFpNoEc6pPHOYsgPOwPdeFI
VvQGJ/lIW9tZHZJmOFgFSjdJAZsmUi4R0ddLrW/1hyDs8eyhYUaglLeteNUpUzEdYavWEANcDf2Z
rQSkS3g22gMsZNfwPwYIOPRwSXj10QBh5WCMPJeNyyAQmSnlYjreRT7ehhEp1HfIndD1IrAyQqFi
wAoy3XMqw/aVla/KBXllSPpARqFOrCwHiUBT2ihXdBt4thFrwZOvEGvHg9MhYYzIWHFBPCyq2vXX
RUQXz7irU2fIYiPIPM/aVHpUHcwist77OkwOoG9xmOcyw2+SKw7GaCjUi9DTnMmejBlVQMNYT+HE
WV7HHssNPTYhvpAWw6ySz/k+EVX7Aiuw3lhC7zgLSVY4x1yd3qYW1WrpjdMuijEfWajEnrmVDCga
I/d1ktHC40OaSTBO84ap3VOlOarbSwPQHwkM42fjN9nOzxAdrKQXswOLbHnKi9G7By/B0gr7JXxh
Z9K8nsI7ypGZSDl+j5246VuufGmkngMNcHiHYZBhPcnURZ/f6xGpPjNFYO8rQ4b0zDYsuatd5qwF
wcsux8g5dFpowV3iPqmpSx9iG7WbGvwf6Sxt8TAYEN4cjON8aty/kWvHy8kww10zJOGTCf+Q3W2e
vE15Bc7Qy3nDjBA4X1pZwTZxILoLMzFn0xgPexNKx01zXIKZIbZ1VSm/WQZ4kdc5WokZQGYoTx2W
06xjWWQrNLZSIVgPHTdlEQWfqsgSkvRCzhapfKaBoe8sRay8pWJ2sYg9l1Q333ceHTEyheMCC+Hl
dsxYQb/EJY0iVFRAJ5zGYm5PD6x7qVgw0yhWfosG2FBwGpTRQ9oOiwl4qFEekzqOtu1kaHe9k+jL
uKrf0xSZOz5pWEZani4H8FDzVFVqh4FUfDVKV7uHNsKEcYDp/9KwAzlPQ99umJNz7SauJ2ZsXDnW
JVBh8CButg90h+jYhi4NXjOdPIVApl76qfg8ccxwl57wqoJ1YqGeoeOKDBJSaIO/trKMNhEouIvN
8XCpW25ClGvDKgNNeCcj0a482oozB+X4ndY3wxJEoIOB06zPs9eR6wNsQ70iFYkRWZwm8VoixVpn
JAccOiSYWMI8+dZHA9fGyfWZ+FRN7+FITfT+k16M2xq8arx/5KcxL1SClXyn3Py9Snl7RmGJb7Ah
2PEMOI0VZI6V21rd0rnp6OZZhGR2mdi1/jIaGG/JHPItUFkuQUvEpTAlrYS+0tqhv4ABxDAzgY6T
S5C4ZBAZrUUYJbTPdB9ElftECof4yIvAPlHyib1NVfbYCt3E6RO7+8kzyZRCvLQw4zRqZiqp0SuK
rvredHBVLOGRMoK4nc3d/63m6a76hIzffH7K42v1/0N7pNO5/Pft0QOSXvnLOf5sms9f6JR+OWLG
+cz+1GLdHuP3jkmznS+6Z1lgwwzTh0/xt5bp9i1LJ9BaN3G0OLds6b92TO4XQTuCH4SQYWjyNm3W
Hx2T5Xxxbd21XHjVjsPPGP9Kw2T8SKj8WxijbTJqtm2dfs3XhXCRA/wcxmhpygTgCa09KQsm2mV/
cvv4medd1SQzuTFeFsvES9AgRZlgFnMJV0dkKsm8wug8cxu9myUMl3VCT1aWgy9GjNdJ8+mRKomf
rOeHGN8sLUyTMyPOUWIaJ0oUoCll9kK5h5Im7I4DogIYS2QMFuxE6T9n8ZB8qMTYwtZ78qLb8Ox2
qhno/QMTi19T3vnR9OQLMOulNT4IDNGUaIs2oRCH/PAmq2rNie0vbfbAOlEOjuURyGm6bzz7Z576
EOWn7BQkGE9axiqBzRyNeDQyH3y15Ay/8NacTKt4SeGVBMZHE7noIAglS4IgXIDrxYNpEnw4eu+D
CWG7ALyl9fjNBh0nFQI3GBdZemRXT9KGESBQd+U5NqqnXH2Ut0A0NR1puVCG2fVXBmcv/kBqEN5G
EeykwhnUQ80GTbASkQa2SxKV4WQfgRsihwk/88BkuYZ9kXgccJuEFvFDkxq+u2TA2Z/cw7GEFzda
V/joo4iuzPM0eSmmzvIFTOCph9Idhdp3JtsfUeBdESM7a0e5Ow9Sz8TNGXitz/KnN1jyF0smFsY8
sxhFdlmN5wAYgGYRp4xaA2QEppNK2AcuhotgwKNepm9NHuZzQ7J1Rz5E3ZvlW8MJ3+jRLl4H/p3u
Jk6dYTZit0BxuEXTSXsUmHR2kE5i5FSs/L63gUOwGesAw1iaUpJrWmRnzZ+epx7LGusx+lwkFIQg
2rTWHaPtqdaRZ9awvXHizbFLU3uxpSYkkjekyj+rQXLA1LIko8heSE8DB0jcEeo38hjDY51GtLvo
bngdaQThnJjFHrWkwPg6wzDG+I5BoRWNw8zTsmo5mZcKuNByiEByNi2G+LIm9rbJeeetcWZNn8jA
Vo3uNbALNHPHkfhIRO2HzNg9JJ7WnAKn21oJ8KhiICaS8b/hdLssGI/A70qkJQ1Gw8gZluOE1KsY
yMPNkwcxOeuR+/icW8uIPKM52ybfMhq2hGVHV1SrYVFgoQ5G3uMCK/TyEKYamMsxu3f8/NI6FgCj
fQGoOgtR6RmYXQYLbFJzou3HPpPRWmTVQ0TobKz5Fz8Kz41e3TotrMK9dvNwaruK6Al6ieIsP5EX
bQXHgSWKl6nqMHJCojGNYEdxtJEjBqqkObs6fTl77qcBnSADwpe/uxL/MQ76+/HPz8GyXMs8JlI6
MyjLNoSDCvzna5lD0LTFqDZcexkHhVva6zFB9Rmz0dWs7PCPn0z8adT0+7OZnmNbBs8q/D89W6eE
0LSI7Y0Lqglp3Nm2/KvJ22rVzknF71PfHVk031EdXeK0/fpPnv52Yf7pwn37Y31Xd2zyzw3+4p//
WFYAZlneLJ5lmr4VDYvJUB4CElPWhHdySfjxWaBp9IPs4BX5QZvc1T9+Ce5/8QpQqLEi4L6h/6dg
esu0Cce1RbhOu+5ooZ8II2db04yMFr1IkP6TN9y7pbn/6S92DWKDdWHors3f/Ke/GE9gAwk0XJsT
N5WITrRJ7yRExRk+GHZDRUNO27S1Umwekd0/ua24FCYWOCPaKe9lbC0obcW+fFKkUHue/ZKrfZ10
T17prZSBxaeqT5pmrQFCcykCjgHTDMQxl7pCmReaFrxBvYv0P3ljYLgLqxfg8G+2SwANjBUMgz4g
W5WBpUdGXJniMNZkt8bjdCqq/FH52SEA6HNTv77Wpn/NQ7YxbYOM0eIjRE3m2ZD+23luBGeGTW7d
fCUKGlj5ZMIjUOKSj2TpEAlgCaRM/o2EGrKmK8fpyai9a+gZT+noXbnS+HCcWP6Xs7jxTobtjeSl
uds2mFYatzCsevOSS7uO2er38f+/NFL/r+fgP03X/8+m7v8PjtRtSrf/vmScM0rHlfTL//zexO+v
xS/3nzhtsvj972fst0f4vWA03C8gFG1kb1xSXJeZ+l9H7ML6Yhkm02uD+Y/NfIArzh8FoxA/5vKu
z7WIOaerc67+UTAaX9i3OZynyLJdahxWMv/ChN1y/7ThMTyLjRy3aXTWXHp45J/PQizWyTC12br0
/SRmPe6VXXF0JwhzcxPu3LTMqwbgrW6Ss7TmPhul65YEuxI819Q1+hpJAiaCysPitQOJmkVbORhY
AwPTTtJjUpkdaIeEtKb7wRQNnhtGleGqMfLU+5ggyvlv8eBPJREvXosgJ+4B1akm093t2ESgblCM
9eEpyjU53sncISW6putkAoU1jvzFoWm/s2Z2QFIRamsNcsohMiZezKS67uLvAkwOhKva66oPmYxB
sHYq4BvnII25kGPcdfL2wevSWCylbobJup7481ZZhq0UyoGyqhPU1tq/q32TFAtcyJnSXiuLS9aK
HRcCza5zyYCZO4lQgNJbL4DVUMdJsJapHXdL3QVj+IAI20zunR63M/nQXVmY53TqY+LFs9BHe+Nr
t3CcZACfOC9xElbvQlZj+VHmTaTv0kjapINKtx+KZT62UXhvMoWNtgITSXgczQTUK57cod0HyLXG
+7CiDkOFxCj2VmN77qNgYtgecx3p6nkioDb7nFg8MOOF5wdU0ssQvDi1pqj+QE6Wiygsp+lOV7BJ
SKOBLkMNESftBn8UKIk8Mlv/Kou8xwAe2Eg+wxiqFHzW6kYONIG+zx3eln4+KYmlQZqNmfBqm8p8
SRt/8HaYisElNSPODWIwwH0egwLg7NYbI9w63N8HEksnCxrxsR4Y/C7wwOvlErIoAYGiaxqJ+Fck
YoetA1GcXxKRhBqt0+xDbjWM/9UNAbhSje92W04nhjRxV+fTKpVh793X2LKvg+jTAW7eDdxE3pBp
7IpCJLC6pYmxHAfhAEizJzOTTYuI+2UFsMk5RzXQu33eqiCd04nf6q6uFEcX6XR1jT1G5XtC3skD
jtGPoRdvBxQvQQNKhIZBvutFhPbXa+0SWG8Ze92GhhJRqkcbA3maKDWytRh4Dnus+QDne9hSRG0g
20Uz06QKDQ6WBpLAK2YzC6RjwbvdRnxTWUBawN2JnmQp1QwMHXJGw2aT6zhLtTZ7Iygn/nqzX0Tg
RkuDkE8p+3CX+s1XY9I7/0CoBa8N0Ir2gh28JilkCt6S2o4QChOG5jHiXlBhmwuzhSOWh26nr5Xu
tbd9j4bM0x2H4BK5QJ3O9uQWHyAUyDa0g74g3BCT92LqLbuesQWvP/tM914Ad0TlqWde6y47t43c
hV2XbnxJpNmqZzS4QGd9y+0rvA0lDgFEfHJIljyKFr6jQnBnfYFbvdSKIfxgwg2oVtado37YPoNu
RgxbekRSlas7Zbu22oUk6hjL2i0yPjyXb2y4/IIyaXIT3zNUaQpn3xlIBTKrpP3mtR3ZP1BsM+bK
3V0CBQiFh+1iOsQwB2+VeVh6cFvTLLa149nNFr5AhAqlQqK/Quibww1IArgRHAc4Rlj1+RhFMOYG
6wB1mn/VtCHTVx5GL1RBhWFGdzHXW7ns877pjnlCAPsiECi9ZpFRWT1e7yIe2OKJvt43JTaP+RQ1
pYdLvLM4d/8Xdee13Th0Zdsfanggh1dkJpESSaUXDEWACEQmwtf3ZNl3uEpVLt3ut7bdtkdVWyIR
ztln77XmOoGzdcTI6CU/688iZMP4jM61Kqtz4w9ZRCKqNBRV9BAlXG/WjBxRbANJR3DPs1H3QU/D
Hx65WuFTQsggRKuBikiDYVWl+aKoqvQOnGNT7iyt68ZNUvQyowFsNCcj6Nuo4KRPgZ40R+AkphrQ
rRCV3VAaRR0S+WVd1szNESnniDGi3dyrrRIS9cm+MEhNJXha3RrG88QckfPD1SQkTChWgE+Xqrok
yC6/VI6FjNnAjVEa/UoYdPj4KS9TG+qxUhkHYHmtjDhVyjdCD/kWpLhkKcG5qQ39teMGmAw8kKJt
TWlum2UtqpZ6W0jg5l/Rpynde4uWs6OrDcS3t5xJQIEIKzkuo/kOS+xQ3OuSXLSyGwuidFDFOA4t
AuImn6HWKXquZNbZWyJru46++YX42AHt5hkntYaKy9FKTXyXwTq1AeLzYdrW3Mh52SdxVoXV2MaY
b1qRbYqufUtprLU1RDztAlIcG9WlSJ8utVxESxRpg7BohhS938z6fsXw1qJeusUggE7sOAK/9EB4
5CVhgdcj4yxW+kYD49cgCsrxqyd62Xzi74KdPUexUsJxpxp+OOsq2qkIimwPuul0wWlpdejthprJ
8l6TL7MajmWVF4eCqkUhk6uTrgpnppphP5qT5Ktd0yleSkvBfBJgv8Q+2hEEf0ozkZVE3za56bmr
aIKsASBVNsYjoLWKdDVKZGW2M06VLDhdBtRwTVNJIEMmU6B4mLBOyoNqER+20ktcGauOYE/lnhVa
Or/E0iB2AypVTvtI5IyIRpbcsRI7lVgpE/l8DNJdcp9Pims2LTEdZZEUkMIRF250stZQ2sYq5t3p
2u9xUpOYagIQG5i5pSmmMeM7TTFAougxqmP2ufc2aWIsPCc5QT85pQiuO2Ckn9Amo62F7BzicXIS
DtZEIKRfAvGnEa/QQSY4SplAstdlRsQP3v5bA+S14hkmr92yyssToHHEB8DJZavIb/SahwNjHvl4
9Y1llVQvI3YL6Rl96dwHxakEntvN5wbzbgmxenplsCvQgEN2IKd+ipLG8tJkzIrtkA116p8kfczf
CVrvBqc512AmGPAANTVPRlrcYoUSWuzcfWQwyEwnjWwOIwfyDqVIyi4PpLZgz5XaWaj9hBlDdZS7
noTEPE+qeCNLU50+lZ1Y7FuQdOOyls+nadmQNvAJhPhEggc1svJ6jqOxW9RGOdEFMWuTvh77+1Up
oKoFhBF1POnPYqSwjdi5Og7TISaIpX7iexGBbgrtTBKuwLdaCUJZduvMTI1LzGJbVMyESBydIbwp
iCb12RmFcayOgN9giaZqllzuLCoqJCRTo4kbuSboKNTOOrjkCxHjpSfrE13+JOJHECVEDu3JR0Qv
YbX7cWz4Hx2v/v/OTv/nmu4KZ5n/fII69JeXvP/5vIRt9P8dmKRro+CfIiQ8XP8QNUuC+qDiSjAl
miL/OiEJ2j90FVmQpQNvkSzZNDi4/OuIhC7lH4ZFp52TDTgzInb/J0ck7de+iK4xUNVEEguROln8
MOP6928vd6dzjGRJ+i+hsnB2zpfp2MUujqBzwetpokLChOCTKyzmbCJbOVtgwDShPDvdLn1LIrDN
xG+Al3eUCnSNo/eelgfkL3UkMEp35VtCnG7sinrYjFsgudiuNWHdDIReAvFbotpuD5ZuN7dgEo/5
bTdsEpPSlt7iIT75mRIWMwL0jSm9SLuY+iL659n/FzXdz803Dqw/dWeu3xrVH4dPjoSo103p12/9
091lIyaY4fzzz5JQhH39YQzALbQkHDEV8zoa+fkSkmHQgwXSmqOybS42xygqtGgBWHLTPnazM28S
T0m9v/9S5aoN+3d/6cc3+OWX8oT9/EvlDNrvqKqgUwfwQw5OslqA1hDMViDmIYRQsXQ0vONNgJuT
BOA1e4VxOcKKz9WA5j9ZiuKWQKwEb0LrJQlqd1uDx2abYIBtiNAGrdMT4S9CmDIOuHZgpyr4+5e4
PuF//RK/3ob/amerVNNEbo4yoTx+5RvdTeaMjrHUYD04sUvk6d9/44+2298u2xfJHSJhq0T02RwH
Jz1Yb0QLtQszWxYCsUJufwNIaa/Tw+ajeBRGsVO8RerHXL/Him36VSAcvvs8v3Yofr+P17//6f2L
yQFuBWRnRzCJ5KYRB0OrYZwtW0dujQrTTp+EFgkV9BRTPXTtLWntabTIOqLQZO8kkQ3EOm6RR1mA
8h0zMLAjDhnK1jnisDc98TBmmFBn4Qmohm3Gi4hLC+7B6zJprTHPJ30Wy67p0gDcnbJ7dFuLrHhF
4KOf3CtNqWe2s4ZfndCn5TfdA3hmHPKqKDu6jiYl+mVh7agfwStQd1wjWocFng5LwONgK+Kjle4a
5BzkEKTj4YQ8nHfdqz6whgocl5Rs1cLjIbIOH2Hql2ebIV5k2ECqcB1Wis8P7LMtYQrsicITf4/b
toaR8GqijH6WX41sp1YuoWF6vSwUr9skz9UURMBbsp0MGdEp9sSWCLLPz52PIECBvG342uNHd8yf
EQWen/VuX+6Lfc3qNtqnakGSM79nuB7UEZXZ1bMeBX2+vRQ3ehsIOrJ5gnsdRQrHG+lj2vfdYtjC
0kF22FMbQoQ87zXKlSJ2G+12QuE+YtG56aMgxc1PNIikLIGpbasbxbscAcYf8PoZSyKBi3fR77zI
bux8OSyqG4IbYVXmd43THHOvgy9I7s+h3VXOsILm4jNEe5buFZiMC2EJPMmpNmDVFGdeAmbZne/I
ZsVl5iQ3WsAaHQLrhFFvuJKwM6iUu3WPY47E8nwl3OGOcXpfCPr9+GHkNzxbueYOkUuAHebE4nVq
Vu0q37SvaL2Mb5rl0jeLmXJtpv/0Eph1nUrMpZvjPPoDmFIbh5CqwnXz8j04TERvlEmwZvkW/R6i
Xv5YSse/v4nSH19EdgNFIhRA5tT062fIKAyT3Jybo4ay0NUWracvu23qm8aaiOoQAZWbhvFjuwZK
8TwY/6yW/uOGJF+Xuq8LE31PQ+afkiojLf7lEoySWTIqaq8Lkw6OmQ3SIKjwEor7THOZ7WF/gSrp
Edi5kRmgXt9DxU49zH0zuEdI4hkjFefspN+smNIftkoDeTIFx3Vu80MR8PO9IVc9bWStaY4TUPrS
1p0hdgbT40xb2bMDcDC7jqQdFJ+Rc3r4+02R/3RTFM1UZXZsRMdfrwrTlWwqrKk5GnBnqCz8rnWF
gnxC+WAJfhkyx3ik3+MUQUoovPAYib4KQa4NY3PRsn+Qz9a49HpnpsDeybpN0/tvL5D8p11MQdGk
6QhJ6V9/2cViqZQboBXNscXChHAR0aADrEh+hZNbDT7H6rCtXk5R6c/5IWklN+0fTHOXALJVVw0q
yOpVPbtgiiV0oJk+IcsGNcEiq112RDoRr/PZXyxwEIUbpa/KdGcNbxd1gzm/GKuwpZ1jQK7WfPTX
MmFVbCJIsxnPu1bqnVU3P8obPahvcIXJ1VuSPkc0ziyIuepOPT0J6i5TtlFzZxK3gGfYOIzpTpoe
63xTGfDJQtZLQElTsTEt5J34Vdcz2UtUDm3HzulIJEXyGLCQM07F2GrO/qkjJNZtHMoeqHynx4K2
NLnPcnAp7jPrWTEHW9S2DHbtM5G7HgAEnXA3B3GFJvulcsQMKVeY74Mx4abbmC/5EyV1kVToxWMC
eHgS3wT3u9rgR6n79RVEK6JRd6v839cVQDSBZljliVXorVNIVnczMphmT34RioMcI7oK4uUEXcX0
BxKniKR1NbNAdAWsi+b9Wh1ek+xFmfdqtpg1T5chCjxdxF3yjtLWKzYUXd3SOnIgfm7pnfb4kEcZ
Lt0mh//efnCR4YqMNxEv+UcVL+iIMaf1wcZ9FJVrlT4vWQa+r/F0ZQ0DCcH5CG+WQOCVeSd3cOls
ILS4XyXVZQPsHIkLaSu6A8jiuzXhWlz+fqV45EFS64bydazSTCwTUALro7afnPplvtij6FtM67Bl
I9J+UUk2Yfl6brfVpvxmTVD+9LqxHJkKYiR0R9aX103q1JYwUKtmpcxeJqQpBk/PlkM9DlnKGPL0
CJRBlyOsUi7C2UZRf1ZDlVsW2xdHsvZwr07s3otE2WhsfTDcqI6XBJq55ndV+q9j939Wdz9/1i/l
ZpRrzHeAWlwXT6Qvc+KhJL/I9riXQu4/yAoatn20rjOSxlDnYAl2LAczfYNuBdck4jrLB2p4zZ+g
soNbhPB48LK36TX67rNeN7jfbupP1/VLJaqawxClOTdVfgY7IiN2dKvqcF5UO5Bnqs0Mo3PbZya2
uNQacsJmu4UDHFz2ygPW6N00rC7e+KLhWeiWgzvWtPi5Ib7h/n1P+GOx8O9ryp75606ZCmlzniKu
KdpqYpNVBz18O9occ06Ej3lwLZekXBGxdZm9aZ/5/QOJrH//DKrx+0OoAiEAQ6VoEBKZb/76IXDa
EydYRPGxeRw5CzMwQQr1MeCOLCbocTcagYy69IRdt1FQOcU2ENzeqBylWQjGq2wUDvrfeAPYyraU
T1pzboRmZxIeZoGMxGgr5djolwVU3rp6Ny8mhTZhldZelCCg3Bbdq1Gm7okedwSQP5iUQ9mv0/zY
68ja7LoIz+PuAiJGhwAA/xnc/f1s+RqQqpIdoR6f2ulwojo0MJFqhNHw/6ZyLACA3ZIP8crw0NGy
LS9Ppu9l8pb0G0DGTRuI0y16b9vQXlSiE6vpcwRNhyb9tCSbkBiOCYAl1LoRofI+L29reBgj7Mar
pV5Du/pJoM5VmgXBdt1BVY78Ytpoqd9oYXZaAt0H48fCuCLb+zKve+ZUIlJbkfQPk1Tj1K8S2N0a
Zv6P3FzWINfjFH0umVjo6BMpBRhD8HfkEoJrozgJy9NHVbPdaudtxlaSIkR2daqlOyUQlm0Vcow4
kS3V9eRn3JnXoxCXioTH5iMn0xOtXxUqMOYK1bXMdSfcZ3oAcfYEBQy/buWiHRo8kVPILS1QE/Ig
rqJbOUQjPuLV+mieM1If+bTEsV1Gphc+/0v4ZiMCRWS6ABpoCGIQZe1m0Aqw/zJii8do/URzL6Oi
EmyEQbSGCSmXX7N93gOhskE6dnYE7+UjT7ErTrhhNM6rcNrc8+WKAdbGTZMsCDttyJGGppDYZcPJ
yxv2tEv1atFuSb+szIdyK69F7sUtEY7vp6fqWbaFT3gojfkgvVDTxcRAm2HbYa3adDkZt3ZlMSQM
ZWPTGA+StR7757y4L4RDrQcQ7x00/Wi8IKbpAFrdWvbMB9S/7wBlu4C960q6Zso4hhyzkENiZx2f
TD/xYJcme3IVRHuaPjrSj3gWoXCIpl0OPpAJE8S5Tq7T2qpfDNm34n0ho692jPxdyNziCvddcJaU
8Yqa1//heANRpSFSeHTFwm8ud+yUMWcWZp49a2vzqi6mXbaQ3XQpRtQohWthfQ60JfYwlyyqpTZv
hSwEZQ3uca9SehsoQz9LgdgskCDjS79u6dzb3f35AbWoW/XrDh0B2X6E0Qo3FTC34OJJXhVMTBFJ
tnOWuhmmo2sYTJs+2nYxdV79TtjsiR17nd5UxqptbnWuyURCo5speOTQ1djGEsKNxDzNEQJhDvmV
Sb409xPyH9uz+API+lDNyL5cTD7pjBC+AaZMNnMu/ZE4oVRAXnBoTAfdIT/0RzaB4hTtI1LBwZ3j
zQila9mECB7PobBBm/XYoeQJsnUcFI7oFR5ZMW4cgO94mxSbTPHeZmZsHqpP6XZ4pOA2t/VjsW4S
xwguS5g1dkS+46O2rNdF7p8/FQxqz7jwysf8E/rnmutfX4txD0Mdb/XN39dk7aqo+nX/ui7JyEks
RhWaaXw5wClqaWKZs+Lj+dGQ0LkDEvFGLLqmvhOqg1RvtHozym4E+c7FdqD5Ki98QJKZ27NbOfOL
tCl2xgS28o78dRS/T3K0OVc7KRhcY4lhACRToG9TRJaecORbK0uuukq6eiDcYRv3FC9fYnlrU4c0
WeW7TtHv5zC+nqkDS5BUjfrmy9cbi7hDJVzFx9HvSeE81PejmzhU3Eg4mcaMqxNvg8Pa6Gu1oy1l
twkSzaW3Mj2kS3zs39SA5u9n9l8/z/V2/HRmByTfdpVZxsd0PdxPy8k7u1L7wCdhWj9Va/w0BYt5
nK80VGJkAVC9Eh/02q0aj6dRcfIQpv3neHveJ65wDxwp3/ZB4kMqWwAMoBpSVpcVZybVlZa1y7Ps
J4fZbe3TrYWegHjxYHqcPchWzM6AAL9CzF6ej3ka4JLCx2RHx+vJReTw4rBsGkLISjrMLn3mxKMx
43OnpPLlnL3F0QGPktFvCSlqbtQw9uvw74/mD9Pyb8+mhQwQbf1V1fS1YM6MM8Al65QcxQBLnybb
oIKT9XQKtVdu38DosKqXXCIYAhdSEtRQKUPycAQyjk1vLDa5+GZpgRizIWo3l7piLkaHd9jEp+WZ
TaXYxXC6M37yZTkVYZ8vGPwRw2un7YaElxQFRqrej6c7iUQhZa1XN42AoXKJkp4pcA9vXak4sx1I
SHDwq5AfkAWp7BDmHAy+teylh0oKmah3w51U7uPM16dPBA5EDxGXl0yL7q6CnndTMF52xLVsX2tp
Ooz57eW2OFSDm970ZIQyxH4EdOsxu0R1Ivqw8FL6gAmxfMde2JjVE2v26em65CIqAQ1LohhNwGA4
XF7Edb9TQ57myx07THu43Hcv+sXOPdqD6koImhcctvsUHke5mz/o/qEYNx9gyFUkqO3YGSJtwa6k
YWChldhWLo7P5oOLqFOhfpAIrjgdJyVSTtldb5oAQkP0IK6BMDrRXUPFTZoSyapJSJ8lD1MvvT35
w4p2myeHYrsqt/Q6z9RrduGTmOUpg5PMQX7M/NjlKlxTi21ey2uL7+zLMpytMKaHY62qVQ6c07GI
En/pbtDTHxE6nEzHeOzWGKlJVjxMsT3doeqOTiQA2GiP0g1PdhsiGJJ2Q3i+nZA9HKFUeufXa/F7
9ipE1r4cg+i3z6knfvfq/6Erg9Lup6f5Whz/9OqXeYs25pQmx8sbWCfZaW+Mx9PdeQ1EzM3d+khE
3Hl4N+74wAGDVx+k0ZF8IZnQtxvjkzNrR079dXv8+2vG5OwPW4CF4lBXFUz8aB++fDACOYC6J3ww
okBuRg2Js9R4cvF5lY9wBEOswIk47CpQjSebGIklRaw/1ktsgPbFQ9Rgn+/bRbaoViwyhB3OtHmh
2eZBzekLYX3ptn6BdJzwOPYychLpuJH7ndES6ChzTO6trQjAqv1c2pjdsis/tIkO+0a56z7F3o72
9UFZtk+6XSwqr10TqHA7+aIrbrMFmDrOsLxkHBUbAq+XOUA/KOPMvRfym6G79ToJ56BYoMzZNC8A
Zvq3+RMQOMGj1u20Vd/OKIXfqBz0tzO6Wo+ujQsG6SPeS7u/X2ntutl83Wt/vtBfngDIxrJVy+g5
Wi8KNEAy+6EMpLALMTpMtSM80j8JWLH92pXJLbWVu2IBdb1wKQQHV3a1IGXSQz67CtHJNd2LQ4dn
04QSFcfJad3qxVrCYfQZ848BTnloocmy2Nb7YfVd8/kqXv3rd/mysfYCEQyZyXdpfDkovfNpXZMk
BsYufWAsZMifWPBv1O4OKdbVHvRicfzdNdddi1HVwL+DQPYgDHym80KZtqK81utb1SA97qnp7tJq
NzQL60qutY1smfVQPvmX3dbu8IRn6bkKy7fRkZzzXcFiUb+SSfr3m6X83oTgdbV0WRQVhryMen99
K/SrGOrcmvEx2kCfJBX0ChKyEXcs1Y/L4po3jK/Q7d7puKeujmqCvI3GjQ+UodLste/6qy6sOPJI
Xr0WAjlsv9sef+/y/vIBjS8neoRNZg6omsM0j9Mta0mI/VT2phfhAWtK+3yt0npf9OcX2Tf3p4/0
IV4n97XmafenR2jwhF8REIIs8u8XTr92kn5/yhnC60znDarKXy/cTDaTMesc8gdYfqgw7eGu4lk/
lC8gfWjRJ+x2mDvlDVGvCQwtMmVsXvh2Xz+PB5GbGo4HZVVwLMPPnja2dLLPOyM8MVegACVg+dLZ
Sih4KqsOYAiEhpTUjW5D8p2zxdl0AYAAWag9OfFoaah+fAlyaUtvt2IBPXKi0mIf53t73gjZjmOs
dqb/9s1V+MNkQkVnwKNDa5vRyNdWR4Ituse4Fh/FZTKtlGtNbIsbOi9MATfTO61M47k4XG4uG17O
3bQiDP30pHmIVx15zWf8vvaU//BEI5fQDXqPwDClH8vTTxsQWbSw6js9Zvnh2c0X+WGEcbRLF1Q4
bu7TBLSlT4RiJilEjvAJcdL5brMx/lD//vIZvtS/p9iM5szgM+ib5HBZ15+85UT6woDvHbVc0ZUR
2dShWt3PbuHFSxo6i2YhX+eo9rSoDxxLZZ+zN5kqThvmi9lVvRMlSefjGFSS4LLmGbFeU1/wlMTO
bg2P3BdHDZs7tV/mKyMA9/YA/1wo3AkmQh+Yj5wII8u+TM9D7guqjwOa14RIZwYHFZ5BG5nzhpM5
J+2Ixqjz3Up6ReN8fV9MCUGJiDKF8uDHbfvptui4TyaS31hojqeblCVEt0fGaNKS3DfvsmJt5Hw9
h8xvms96bSw5LgJscJofhdc37+51zfjy7v7yWb7sUJ2VicWp5/ZgKFoys5zfOQpWG70IZuoqy257
8rnXkQFR8q5mdgLB68aI3eiWNi1jrhoUyCLhaKe70RY2GrmUKvt1UW/kvSZej8qGrzbeuGRZL0sb
2sb5k4IPVPwnB/V5eQLY7MYLqgwWffJjJYeW1ILMOvfkf1ePWX/YwX75rl93sFqrTqPCdW+97CYO
1Xv4Jx4DZ4bFYbo0Fsqe7rgF3HbLH4FFwZ5jUoXFhaf1OP0Cw+DZyPfKuG8SL4emqJer8kaTgXk5
PEw0nValc93nUGne6zR7MUs+ohLoHWFzJijKpFBfmqoHCnFQHA7Fk+Jwb1nS5stxdrL3TvOLtRSY
7/EC5bfHs/gmTc8NwP/lxXDseJHJdiUvZ4R5UC6BZxrX/oToM8R3KmcKW5L93HxNe3xrbccPBnv2
3x+XPz+6VyEUmQawnX6UvD89ulJajQAwxPgIPHdg0Pmm+fVSi9fqsb07eYnb2aODUVZ9Uz4vmk/8
gbBsCFp1LVf6l3DuP4+C//gaYdSjHSv+YcCRT6qU12rPtuOYgXpf5F6NtkpFmk3C2bJOd/PqqpLh
iXUgXsBwV+l3dplX6Y7xVDxMwTfX5g9VNX45S1awf2uQsb70umGdxoqSGMJBA7aPzPfiTp6u27Sm
B08Cw44qZCRYSPVILqHLROILJO6EXlrqqZLTqptO/qbXI/9p8ZXZAfgHqQjK1w0A0WKmkv4lHHpo
FXTfTps2D9sreZdsLQ1kMINEyxNNLxvQ0+96cj3JfgMGTrvHnxGX5+9NvCgJ0MlxGi8JWOO/EAyZ
/q+unSpKmqqiBUdf92sJMZ4xyMbSOT52j+V9djOvtbA+orWv7Nwvgm6p3WZ8JA7ux8vR9AkFcfqw
/Ka++lGnfF0LqWCwf0oK04ofArafHm6l1hVMCbpwECuHZRnKGLKhbHTr2DcotViRA6NxYNTPNhHT
bN/cUJIAP6sDqX1EXxNQBq/H7j4LUqE1XwebmYUQ5IlhAuEiEWdD5+IwfzdlUX5f10xNlQyFd1Ln
8n0drBtCXJ1gp8fHZFGtBygm+l1710jXXdGlN/Qeb8rHEwr1xAdc68HBXWQ7EZ5TaG5P1xdk3W/F
MCHgnL+MSPnAHU1cgl2I36we+u+PIy+GxJEYh6sMDOHLuVPU5FHrTC5w9XhGuUHq+uK8Y9YRI7rd
icfkKd1dtvroKK8tfuvh9rIiDgSIyj0HgfSldtlg5J5+IluHEGgNswKb6raIA1nw+zedrJYsJLyn
dkmCpTt+Ny5Vn0YVdksSEJEU0fv4FGII6B5GC0my49d+ItrPaZeNq7nV2+mBP2ddrwg+Fu10I3wj
4JH/dKcMXkfElOAOMO/9+pj3zVkWLzPv4/lRDSZvwLtq18d2fqweLiSVEG/4NN9wsGJs+A6/nKbl
2e5feX2VELLV/N4n228Wrd9LRG4JcztVJYbCREb76yeC2GbIWi7zWA6rmRMz9pzCYclyzEWn2adF
da/v85vhYp9vygUpoTiDbHo1zt8/xj9/z6/vHk8vKCIJnS2dW/PL4csSeqPBjSQfinTZIx6ytjgE
scYnyGndZHo4KcsLuRaQMgu/jW9zzBGd7E4wHiyREk0GWi0utNKGjYyjj1m3ZCyk1kP7gaSf1aQ9
npjNBsS8yXvVTdwUN28TnCnzLM+SblRi7uJ1pKxapmpkdDZKh4ye7ct5i60t6pTUtTjXQZYhOt0W
Y2XB1rIcKZw1fo4NiaJbKUEEytp4ixWXaigscdAMznAJzyf/LKxmYUWqiYS/j57+sIebR4Wg108Z
Y0UiSTdaDKTaiSCDDhvEdPTPhsjBqIEl+HJaGSiXIvI3r/K/SA+kyj/HCy1eJgk5CjtVutO7kMZh
E99mjPhmB0LRoqk4stL8q89P4uVhTrYXzl1kOjbH+lkH04RU5nwrWT7UJQVVFBxaBZmiyhCenijx
21Rhz2ynZ3OZPeO2MFF1DE7xgQjQ6VbaK4GUPUcvpu+Cxww8F5Zy44u3ddiH6TNdPSBPznRHQKyj
fgqEKuChQoZPiC1YHJXeh90GsXdydNo2SoHtiWnl8DyG9A2xxNmRX72SjFbXx+J2Xow8eTkyy2yR
zH7ScvZVnWZrSU71JF1s4ZUoXu4AFETSS71TWNvXys7ycBRxepQmzFmki9PWsgUYOzeja/nlMydV
J1tDbDxYzOGhx8Gd7rSgmIK036XpVh7jINYUZ6iZY1xZ5kmokG9+cRNjM8ysPdAk7GzJdxiciYEO
fQvmHswpVe+MJAA3BoiLcjVMfny6Y7bEzBS5cLrKXGERYYm0IUP2qSOLnI9vGrqZDNfSxVnczJ8U
jimOLyEwylAb16Qrm8UrJCN+uf5DtDxdthA5MnN1xoY339TKU655tGOiyIs/ewstU/amJsS4o4+y
RTJp+E+fP65uDXMbaz6vTl+uelA41oqhQ3GkT6fSB48iHCEQ+/xKCvpymzW3onIP39E2aaGa71UP
5lV2rAkFaUefcpnU15RGDcxLivFyugAijleG+HhhHF1a/nweATt9YijxVKQHwvA0p/rCGsLIgjE9
gyXZF4xPjyQtMDm+BrSBhJNoBuCeRctTcyyyGRdWosNYdWSuO3i5cxXwMNkYbaPxJnnRZxscLMQG
NnqITJO/rdVF952O/Adm4vf1SWUugVub2u7Lyj3j+FfNmPVpfjMe6WSuSKJ4IsMpSOhoNTYUc9/a
jd/0D//QqL2uiv/+rdcN9aeKJJ4AAJspv1UMkl0WzuF5dVrIfgxSBFrNN/XPt7/tyxosmKWexZdB
PvRLRn8Mmq4FA4hqV/cZkm2+WfKvV+wvV1T/0s1SL5MgASCUD1fIAkpWz9oPt9mN6tTLrrPng4gO
iLdmxZJ2fb9qi7Hxjj7iEn2ZLxwyH+7/68UlHOf29B5JbvTYIQDO2Ozvvvmkv/fduAvMEiUTWwqF
9Jc9kkSpSI2bFlYszj53pgIhRtmO/dwpVnrAQbIMREDUH7lii8oyE1FAO/nbfO0WGiEdjdf0E1ks
axr+A2sRiTcJfBrYlYyhB7d8z5fRKnnWv6n9/3w3f/rUX5wPhTqy1RLIdFBs9BhruuVeEdBCne+7
oP/m0fmDtpNLBN3g+m/yFbX464MqqWMiYjiTD9r+egsvu/7j9Jxsz68np1x0N8hdbBJDHIIA7GxP
XCoF39Pf7xIKrK8PFJRiyApocEEO01X58ooSv9xczFOqHuTn+jMC9vNJaMk4roCE94WLTMgwQjMC
hGThOxEexOGIuy5i2qCA9x9J/JTUT4vUp1S/i7ha4mIgOLhsfSt77hgWgMYnnPq80MxFzm6VyGip
lPviXtvnC3N5fmpNR12KuQ0hTrCOQ/woNczR7bb1R3E33KfxSiZnQvOq2e9mn4Zo+p7sSvaiN1Q5
5+IqZ9YNt7+gsmBg9xYz5Fr0Xu1Nt8i7Yf5iSPk8oRd9hwSLPJ3Rx/24vraAOZmsTsHkz14yuli+
VcXRH2v1KnU9mSFqArLJc0KQLv2dNG9Pu7S+UZTb0SocyF9yH4jlk/IpSzvdgpKyNntn/jQhne/0
k20+ppPhzPqKH3SWNpLhDqUNAoVhWzBLwdQHubGilyagxMDkNAJB6YlRsIIETZmCCpMZ5dkjhAN1
RvwePwlLi7lRd59fGxnNWweUy7qAmIf7a81bQ3g4IThax9MKA37Ke9HTSbhKRGjYKou/Py+/P7Jf
Hpcva+tk6bFOlIN6QAXsitmiPydBVq5QP8jnIGp9gi2OZNRfsCYqtzFVBm0unUYkGsNrdyrn1PDN
J7KuvdBflsQfH4ly3GAqh577y0JT6BNe7KlRidXCzLE8yVDBtiBDS6QT4NEYz7ebk7QtRQKofUXH
6bgdSSojQzgKSC1X67u+F91T+glhM7s863iVWu22nF/OaM76815ldxSaQyuD1sqftXHV6G91e210
wa2aUcmDOkIe5FL4ju8X4VVBNs/QHFzlqHhQli+K2+n3ydlPrbAy7gqQm/q7Vj11Re+WWR5mDOHA
hSHNphKvGSVG7dLkAWrlYM6fecy16Dhi+CAET1rAD87qG1HcIuSOg5yZGHFm/aNEqaeAp/To8PY6
2iomifkirldWDUbazmgyqYhIhgUDAF3z6AkkeRiniAnt4VB2i9agu5utaT01jLXlZgNbLbGcYn3d
OuDR9mBarzUUowNenOpDSvmOuHwpdHrtI46ADGS5q48rvktS7MmnQixu8q+VcnIGfmHvRONqGshl
qVaR7A4nO3tqRQabBNC+VrGPqhxd2xAFqMZIdj1T284Yh9xGdDC/SHwBRGbYFVpXfUPI7JGieDsf
dYQopPEkpM3IZ86erT/gLr+w+Sardi/skk0ZJrfafUdT0AKwRiLD9fjbH+jcJ5yIeTBddF3OGbUW
fsFRDLt6h4C9mW0L4znTT5nK1JHqXX1CJY0U0hs7v7uZERdwuBDLcslElGyWGV0K8iVDWo6M1j/Z
tsr1iCjMVxeNaH+AckgfTmsy9jw0lOF/s3ceW3JjWZb9lVo9Ry5oMTXAtHITLidYLqG1xtfXBrO6
k2EeRa/scU0YEfQgDQa8h3fvuUckF6xi896ujkxgt9oxfR+PNNCCgCDIHvsZvDVyLGbRW/Do4Ynk
2pDT68xWMFU6Nmt5Vn5yQxhXOiUm3fP+U9/GpzB28jPtfg1764hwohzt7MN9hJwQvgx4TtsJwbmI
nx4Rwnv6MqkecXwguUdh+E/SdB7Og5+mGPI3mHzamTrm+MhMGe3c4p4WTgww3gP1Kh0FhEDXfoen
4kqDPnNHH8BkunwRnfFreqHO5NX/QF7yvQD96xXcan+0Ue/8KuYK8CU/48o47nu8oFDKbw11J1Un
l72CRVjzMMDoGnDEd9RTcFC/SH5aNvk8vy+UORyIbbiU1uMRoT3x55jDzILVGJz3QjVP133h4Pwx
SEvFXJfjoTffSoFINTwYtyKT+GzuSivycsLhc+yY30vDTDOw7AZVVZT7zg+2cG8ww7Jra5F8Ei2v
vHQV4+Gd+tS+IhMn4P2dh9gxvUPBSgoIOu9uIV4HnFC0ebxKFuIKXn6HsDWYpzBKLMfYTcFGDBQ3
7jmH+4hrh+BM7Mn8rQ82cDaLhnhLGCLtW4AnbkXf7/pO0hPsaT7pwp7/kJDuL0qWy/wnhr32twWH
bgJboqE3zVvQkkCSvJ58Ja7V3HjXvzy0hOuUi6HLu8s/xus0DN2N78loN3O0HnS2gg3MQz6v+xx8
Rra2b78YV0ELn2Dz4Op9uIxIntg20D/Tg7losOEcZ5D23wbHXUxQNqFvF+8Y/mJmJa90BbpT3v9E
x/8+yvy11v71xW6OxlIRG0kjLoUvhtpmV0sgYnZ7GR+j+2rvd7NuyQD8GbZ28uRetI2PlFenOloF
KWOI2B5O6vnHduEbUHVzTTfNSdyisihDU6Fd6ObY2lNuoSKiVALqfAZGi9UVghmVE+/Z/zIv+jt7
UfrKH9Iz6mnc5MAEKPvOIi+nj15edKufxkvfwb3pCg0TYqVoMY+4ZdWkeMu4YWTAMcdI/lUm6ulK
ar0Dr0/RN6TjlMNEUp2KzyPR9hcC19U3ax3b5YKBGqG7ljKLHn8oKf62ovjtmqaZxW8NpN4k5ogR
qnLl3UinZPMoiwPQRUkGxXq4lx4FW7yoR97upQPIV26Uh/ZkVvYg2ZxkP6B83yUJ0x0yofcxsMHu
7xcA/9vVdARkxGapKteJM70kdbg/gTXFcJOPWO8tR5u5p2gr9zCay3sXktkPndx38eLNBdws7Mrz
1DKnk2FhSwuZwufQvHpbhq6rct7sSPrw7pp1upkmad3jT3PfH7/+zRLuDK/SYoGvD4xW2LELMIkK
ZKl/CD00zX7OKUIpwvnR0CL9dPO/j+747rSvGNBhg8gKvSkufc0CYsX+Fux52tY572h9Lb1F+7Rc
Rp/BSYAINc6Leo2LzDE4hktSb2vCyX8YAmh/d5T+fh03fSlhhGESR1yHvi9emZ+INo2QPdFb5XX6
LPfAdHZmF926ioiBcgK3nBV4h1D+aMsqeG8UJAFTZu1MHRaYpETP5V4/GHfFM7x++B6NPKcc8MKj
0fFNeryqtsGiB6Lrjz4TD2WPQjyBAxi/WR9/3mzfJaDTHSaoRgPgVwCKbu4w5vSC0eJrcvXXOtry
OTrzVfjWrlzeS1DJoROlUOydf1/pc/O5N3e0iEfR8DCkvmrHkaH6Tp2HC/9iHBidBPeYhM3NVb/P
7XTZh45x/eFL/+3j/O1L33TdmaljfDTy4eTEbqpltAQxnjVrkNLVD5/0d8ft77f3ZvMWYZp1HaO7
q7ykw4BeRnCqrT32j0I1M+6jnbjQ7Lz/pUcvfhWeP3z+tD1vu7PfP/9m+ypqXfoRDKBrvJsKQGNL
HF2ZEiIyA1get/4CGJ89jLaEmhitvXWnz/98Cer0uv7DJdwWgQR0xsbA4rvSV+W2zoDG31ev0hVw
tcKDICdIAiSf/ORh2Rzya75A5MNMB34GbI090IKwTDAWCFeKvOwP6QnIdJzRUij6LCgcBUmJ8NzS
wKOuI5nV/mn+9V178NeV+ouC99sBoDUQv9VW4x30jvYALEZ2H5nGxYSz+bY6GbQyM4H7uxR10On+
Mr6p0H+Y2CH8xyUqmHV3uWu7H0W/JDzbxlHFDB6UcyCc87cQcz+w0XQekzaKN1EHm3Dn/sLdy9cG
NwARdhzTEFIy3v2TQs5JsWzrZST98JB+del/ekg3Z67Z6kGNcyaakqfkVQc93VvH0ZHnIop87TH0
+gW5z7MM2oeXvQmPxio8Mn06JPPQcR1iKjFEGY7ReMioHxl3Nu+5dZCQyBC9APgp7aGv4kQlYZfi
34/SgpGRxJ7bqExkZgTr0OPXxtwyljBZmJfx+hwd2npkzQzQxkv26B7yTflprEVydYhx3wbYxpKw
HuHsPUPYRCKdjfORxfBog21SYBOJR8mebdTh7LdrsPc/L2pyDH5Y1dPPf1sVXkgOhjq9QgpmRdij
WROtKBYPNQtYQQNArERpm5/SCpDMwZTjoL16Oa/U3p+RdujSa/IN+nXaLdw78ZlrZarg0BEL7iXm
AdgR+u6LkjvqZyKvex+V0GJ4ae754y4kkUdxzyd4Zxy2SyQ+V1zui3SJit540h+sRbioH/238lG+
6Osci5hrKDJIho/o80S9lQetklEWo0nS+hhOzs1miSg1kbCIPGTtMu0Ro5874ywnC5wImJ606LRV
OhbRFkJAlT2JOz1RPN6GOMLSW0nup0DfVtp4UP1wo//+BYoEnxEr1J1baYwqyF2mGr1yJVXqqG68
VbBNF8XSd9Jt+MA43dgQ8LuJl8LKX/75o/+2fzaNSQaNCtpUbsmRWWK6oSx3HPrDyoXOjCVdvlVN
x8AzAvWkXW94S5WkKkJskuMFggZzAYP/ZcTiP3X+fDG/3jLfNuhvF3NzXmJd2HdSOCrMmWYJrBgR
5s20SSCahosKspK+IWVNFlZifs9Mfoo0fEGGMDjZM4x85Z53JoATI4Axmjc5JqNQ9dbkVKIol7Sf
aua/PXUQbGmyolBY3Mq1Bo94OEEsp1PHPRFDj9vc5NJqe3PEPa2/gJVzSO60e/Q9yn1x/Fnv/ws3
/367/nUFU4/x2/a05DjEXI4r6GxcIT0OjF36QeFqM/ID+zBORTtrX9VdufypETW+N30IFHQLbgIU
BfirN8VFrRRRFMdJdK3bi7icHOqDEfeIGreGDMizuwj1Mm6WmUvm+bw0VlB2lCfU452OIMgJjIuV
PamfzSQCys+oXnEZVLt1Bj06W8RYZ+ES5wO2vWVPo7hkQD3S1TayowdvcnMqwc11/0HtNkrWzgPz
wcMDoiWUYp1gvWvCdS+QX95XzbLPtklNnsHS0+dFsYJ4nDGc6haF59lkmzLaPVQBIsRCWEg5mLai
zJqChnkjkT79E+lLufFU18ncQ9onGSICOAYh3+4axrFxmumg9BrcOMI5irUerK16Gaof+F/FQIZL
lFRRYbPswSuYkqTChplE92WY66nRz8aZxjxuKz50+/Au2obP7kNxptcGAIYeojF2AOBN79q79DmA
SMa5Aln3FY3TVf/qYjaCzcljDmyq8H34DDauEz8+6hfp3L5htuttJxTXgupvV94aVZV6H1mQsmfA
Uai59GdycRbpo/jU7TDYWPurGm4jtr9bfw4YP7P2o12sKbTmsLpn+C/NJoEJXj+rYlUv1CXhx0sB
YDWdR8fuUZnGHxjppyImGXOCOmi7yDMHp/PngJsSqXmz7E5INgPMEQisX8M63oiP7UtzV9Es4xFt
B06zLRcuOi1zNTB4tBy4HM/Bkahv6CckKXFSRvvpaDJnHvIqjB6fsnW/jE/Bhb/LqQ1HXQdYwWAc
NsFixgwmiMELZ+U7sNrAeGNwzSPzcAjZ8Stjf1ox46uKMSgK37o9zptGNCtZq4/QthGCWHAk4Hic
CRPbNotfHHJ1WUo2kJMDcfc8LPI5yJyxmugU4MLEZdvZk3ESXuH4fRog7pNodTybHKAP5h0kmTMy
zZVwaO6JWXawiObHDA/Ep/FRgAON7+Ujnqse4OCxQy0j7Cf/gH4O6WahnTvgTnFGRIlWLM1sl4FI
YrMh2Cgb421AmPpCtcdygzupHs+0Elwy4zGu+536ycGdg4kVc79cBpvq1DDieKTvK5ZVQWFjxxdW
z0kkjxnLAlv+UE7YFo9fEGCDKwPh4SlwZ7q1hnhA6dqeSjSJz0l0hvjCE2bcWvjzwJ/X49okz++L
XwD1PdV2/TmNoRhfCzLfnBLAm0CcnTDRNBfyLtxIk56ckJqrmK5F8Q17J1myYYRptJHRyT1bQJJ4
rhUurB6AJ0c3ZpUC6cDJIHbcac+GfImQ9YXzNkbi5X5EwtOfjzDze8nEFsdVQZZVTRfRcf31nayq
lZi3Y1Ncu8k81YkO7a5Er2hrH/q9sc6dCth8MRlRaVcmHZdiHsqzYhXuOfOIrnobmVm2jGJHO1jF
LJnBc4J9RkXw4i9P3WlPER5eVdu3+22+KrdNBGMqWGrFooRjsgiP5lpes5KtvfgBJw/Pl1WOHhA4
FgLGiZGCiV8W6PTzKwYIDCkmJfiCWnKcT8yF/wE6/tPtuDmiysBXM83gdlBbiPYkfw0v8vM0cbY2
5Rld3Q/1jDGVCH89E/96/29afVUexKQNSGHVKKT6HX4KtHzxTJSWvYW3z0wWtooxh3BIawNt3mOm
9lA80JixzaL7dsvkDEmueRae4DhE2mwawvX0jYsOyKByvBUr2PFmRFTOPXUe49nRz3RvUrmWgl1N
8OuaNDjKdG14L5P1wPxrpW1AjC9161Tjts6w6Z9XKMRQ1YRP2Md3YI5wzf0laO1gboRoKzjKnWDM
++6Hgl7+6ebc1FeVpHl9LnFzWvNIMR9jNXN9Iaz9tLDOafMgFyuMw2FEp1vjhArQs5B2pEvzIJ5l
4GxefkwAHv+8Yb4zoaczEXHOZJLFBGcK7Pq9iOncQfW1tCquzfTuic4E/kSHkKnuQtwMX5ij4CEG
acnao6J+R3mhvAQoU/gnsgswuWoFw3Qrnn+4qu/gyV+uSpp+/ltpJch1D+OYdVviXnDJXrku29gm
91gm7BJ4JnvxSdiIW88h/4mewfkJUDCmjfFtHf/rtkg3vA3Db9KAKQZpwr/Izpzk3aFWZsqzfEDL
VjrhDiPMu2LT3HuneoXFxBXZpXaITuI+P0bb5EE8oZ5VTwTULfoP/ZMTYE1nUzRENaHiVE7iWr1L
TuZX9qocB9tE4NKvxA/3o05m9cZ/FU75qzbaGEkEzwxOCW+mVht2aAZ4T3xCiAxtc29dAfCrt5/E
DOZPX/6mUTdcuYtC/JTB6ybn9pn3GA12WZIUPJMuOfKkYTYpcqpP9y49upvkkACTrNqP/oN5cXqk
n1eq5VSzRDN+Az6l0h3E+FAhQcCYg9AFzbZerUN4jIpZplG5z1j05RY9Hrbqh24nbMJVi/HhvNQd
DBIBnY11hxh/VW66a7HTF0zIvAWly7xbYX/oaKRyMs7j8CtWpnw230TqWnMmb9FxY8QoF/x/P2ny
tb99tf62Qm5OGotkiMg0WSH+Lnr1HqoH9SuvVt2J+6NcsgdT3HsP1sVdmp8d9c/dgIQImy47uadt
vpSskfjSPnqoQu7TLdFafPHyrJl2fYZvWp+lB+Iim2uioiZxzCdp39+35/pefGPM5WTbP2+3XwT+
P632m2PCagqtM1K+S7OpQUkR3sIUrxz9CTbK/8QT8KftfXNKKG6TYjfNS4fqbN0s29Uv+wsbaegP
30wWp7X6p692886NQrnyRK/gBHzp5n4+K59FxH1wS/HmsRYF2hiKOOKHIYWWLMwFxTlFjEoQqTBH
xMs0TVmkThI5V3RMvbYO+wM+xsqAH91ME5w6mJufzGpYw8Am/qR0SMKlDoim38UswW4tSTbjcNFf
WTlIxp1IwgNKKiJe8Rhd4LIA4TqEzwt9uZvBguaP+riT5rMe6AlLU8JQuxkk3O4ZvucUobT345n0
krfvhCJDu6a48N8wSeHVjKdeP2+uKD2HS/vCwscciBcENP9EnoeQeF9hlqCJ5rfgSOJq88oR53tL
tpagOngCNR9w2AXbIvwb4vVkZxY8MH9T8oXKhUH8ln8dQfT3l+hNuXrCowqI5s2R3SZf4yWsnf55
xP8TSUp6QAwzJx0d+75kEnO5R2FJcMqcVIJV+eklC4WaN0WRKMB6uA8k4pvmlJctrq7ZAjMEEQiO
lqBm3uO+oHrMgyV/AqQzIJcGNi+QJ15Z3J1wBoQ7wRAo2a0vOB14Q0iv2n39QvEaPYWtU79o99UR
cKXaFtATaZTymYWKDFPQp+jtz1vpu7fBX8/TW7JdnMlj29YsbYQc9S73ltZRKKaaEgXKabC9M1yT
Wb/SkP4VO1mYect+o21AeOIDDzYAR2iXvOXRw/z5wv5mCPPXI/VmSpAMTSklAxtBoNoHLsG4AIuz
LUw/TlHfTu6of5Gj/UQ/nHKavm1AnF6Q3ygiPuXKzXsyNmozMfN0qsgX0Wu/w50Y+Zl4KXjSFIIz
60yMy3v6xp4MorkkzTtpMUpclZ0zCM2WJllv+QHOeVbgvzIfaSWLHbmHY7pvxvtW/9JhasBuxYsk
UJboNrGtWPAfIxkP+owSixJdrY4hdn76XsLys1snOkDucmwXsrkLYNdce2XXYMsjO+YD+/mu1x2R
iBAbUUSX2DlMR5JcppiNY0foouuiqyuOWr8aUvcxawXSbY15vCSVrUCqas07+d4YnkLV+eEJfocp
LeCef93Jm7d0bDalpgRZca0dcQBlGBeT5jfZ+LQd7QZDTlqeD307vCEqXP/5s61vnw3KBL9H0S3Y
PlB9b56iSUS1pLqie2FCrY9Q0r5q9SE23/O6xZhw33bBsnIHxyAjBWWfTt7HaYpmV9py3nYhPmtP
+BC66yY5SN5LEKyIpAw0h8OfCU0GcE9s76xEzwMAIOLNVW+L5K1SL+N4rvM5o01ZArh2qhbHQDuS
7eAoXEkLOrh7cxmc3Y1oEwxJk1dtkwUuuzvjNPHHXPocFw9HiGcIdMyjlW6H8N7jRV77e6F7ZVw5
czNhntMdlWawHcd5qGBvFzixZWP+5Yvz1DvqoAF+9Rp7j/VwbTLKGo3JYQuhyg+x5hpnYXHvT++j
+EnMNkQv/fnWy9+t2mWQYQp0BYd4BbL1zWlZanGhjF2jXcy9uml34469gfhE7U+cGtxI2bsorrEL
+mdyOWYCPLeQepJ6sYghB0I5RJnH0VFAgaxi16kyyHppcDGbYaPC225C3jd1bSugU8F8cvT2PW2l
4EPbRFjW5I6JlxJWf28uzdT1Xb8Y40pUdlV8DytH3oESgPWGwSocr4Z2odhys5Wr743qxXzjrCme
LeZo88RdK/mWjyL0VcDaANFRuCiKuYUhqrcaEaLjwkBxW5LammG1SZyz3WavurpGJasgvFGx5V1S
42VAW/nkaxCTSprMEONZTLDu8Noz3yrzTBdXAEkjMsbKDC8NObbzZC4dKpBK6k+OtG5fdfuUKA/3
QcA2A9aaQ13WYikinn28v3glLSLOBoogmPa29CUtcep4S7y1irP7C6GCQvhsiWRxYD/kYNW9NV+L
pWWcDBuTEsxIfNzS39ILNo1wx4Z5xV2tHyNbBzaCQnY2MVn4VB5hghl3ijmbDJRAchbA/T53q7MR
mtDaqjKy+5lyrh/dcEkBMcQPlNNUF0sO7Hfjxa2cZWmQaIVH2rTcHzgy0QMIKdowO0UPAl/AWmAa
SLY2gcKrMHpPiVivtx5JTsAe3WrM7w3roVcrJ4zuYoJb9c7YF+SCQTxp5mOUzWPMeaOqnA0tVmFj
soiscUPOMG2fRlFSuc+xflcQRKKsjPye8Zr0LCz+vPi1byj/tPZhMJECjU73u2tZ5lnG0AXaRX3h
IH1qDt09MFhHtpKOmeSy6lYQICppK7pfpPgK2p6jo0jtwEODdjXdcx8c2dgYTJROxNRQcvwHJXZw
v2OY4n20B/8c4sY0rMy5BOVaoNkuw2WkLUf1UHZrE9gqdAirMsOnvNnHwkpp92m4lUXbHBzN/WqB
/pFp/CTh/k5q5GtjJcymNySoE9YNvi94bdhEpq9dqKz0WfhhPuSLmCkoPEaHXacw9JxNZk//vjPv
9MFA5Aijudn6LVerD8ScsGhXvXQ29kZL9srBo6+aC/N0xWJwwa7MN5wlfyKSStPh9Zc6/eaDb3pO
IhJNsDs+WClXE1rU2rjvRpABae8pzPUPhUYPfwX7/2OBqYSVo7yEoaYoN3da75QcdpCiXvRigcMT
diAcYMwpNkjjGhJVnSh1hpehOA/3INMRvsp4KpcvMkzr+uiZwgq1k4F+BTuOIn6r03Fl6Q0eGucc
Nm7nv1fiNu/exdqxmoWC9xLwbb20xL0h7VVr5aaU83e6hoF2SZ7SSkeRZqWIGUJG8IySTAOpo7uW
FDRuhI2hoojUF9VflMKHrp+k5vTnu3HLxEJgqnPCo6wieRO9iH7zFCpDzWst12g0O40cJS3ZEGMJ
xv7PX3/9xr9+KaoAy7JCR/H9tz+nyYnkWsNx7NdV/m8y0P+Z4NT/PhhoUX6m7/5/LJvgNX39PR9o
+mP/zFMVNOkfujRFolrqP/NU2Wf/jAsSNPUfuogHD7+vEtXDQ/5/eUHaPyBxG5oomgiFWO3TvPG/
4oLkf0iSaDEbN4inAVaXjX8nLki/UV9hus2r3DKkKZJI4Vp+FZq/IXuB7htW1bXazO1l5TMies8p
M0j2Ibtwj1Ky+IwHt2W6bQwTZ1Uu/K0ei+WCkEl521UBjBjJp0RpwHMLNcUFkHzUpYBi5islhWRd
F722VErM+5UKv5YW8vt7rftMy5IGv0Or7eb9MBhwdWsSx/uq9V/bccAAcVTFbW1a2qKXXOsOTWNO
lYRxbUz+HwFiBeKSIM6itaHqytaTxXJXaTQjQhPH2zKZBCPkg5KrOioLX6mlZdTHaEU9Uk1yv8u2
vHmiRaJ7zLR8S7grPFFZp30fXRUlSzeBJRhTMJnybNUCtZWSjocuLRE3RDXG4775ljYjaEQViWtB
yxHnGxEVdicJ2OFP5WDSD2QehVgcBrgCBi2ZIuSO0WvVkrYYg0rW515eCw3iJzk+pK2m71PPHw5m
aiXLSjCLtYfkxy4jRbRzSCc2bgrjqtBpxgpCErejFqqPRHBrjJcC3FmDwEAMEfmRcGr90lwanlDj
JSI19c4UeyotU4ikjWYF5ofQKhONNhweLKEqOFOVeN5bHSJZvYIekOXtphYFdVXXqkiyakHKaho2
2ntjiBHm5r2kb7qqrXqbeXdxNDseFCGkgrj2DfweCRukkw5LvIkSL9017ajv2kSsUzvzvdHxiLG7
1BYJNLKfN3MvLcxLDdd17cm5dNKLul66bZNd5WbwDq5moTQx08KfhXJPNkKSt3TkWaF525YU2Wot
F+NwMOKkX8j6WD/JiRE7YkBGpW7FOvkETYQiWRFUeMJ5u+gqAzeJVmeslrWd+RYpZX+HU4y18TM/
c5rRY85UJlBJK/JJH6Km1XeqWMhfaiQACzV6FWHIQJK1UtXlnFhGH59AV8Vtt8ZOZQO0pavMnhMj
gLEhSQySmhqmWAorgbRZLAweUl+Q7k0j0Q5WJyf3blRGmy4b3f3gdujSK//cdx6eUA1VyEkxBB8/
iERpVArotieyKGyEYh9VfgIqXUYjw8hYjY+ksQ6nupXjDTkIxQcRqpT4g56OU5mZqiPPz6cKdasU
F4syxZws6onLUcLh3swyTDjdSMsOculm9yOghGEPco5CvRshCLmuybgu7otysIe6iu41ccyIBWo6
V1u6Fq7i+pTui8wfyxnigRRzMhZXg3WsWOS/qzI0ObFGCBYa3uA0sSzbsppn/Wwo3IdRc4193SNr
dMNqaRAG7DRdWr0YbS89+RXW6ZHO2D0NM31TpsEXc8YTcrjyXTAnITV3ZhNVaJ3aLmvsoMr1eUZg
bzTLzEJcN24/OpKVKEccJbARCHJ9zV88z5OuxuUnUpeN2maOzirVrUE8kF+L/i8d+6Mielh6l3T0
Ck5ssXLkISMgTPPPvIFZIIYZU8u01NaphWuj6SHvShNus98BQ1RIwOuQXsH1CwyTG4qRsJXzO4k8
U0fwOpnLsc5Rpha82Qxtb4aMR2dymQsy7tck+82iJEeOoiCYCorsHsXqUSyyz3HQsI/TolMZRJci
MB9dy2cUTW4m/YFnbYwE/k/FqwITgJqGLLbmidV3kLRwtsu0dDOaCLM96VWBGLzH9aOcB5nbLso4
DojBHJNdEZvw8WKkNV6ON4WQYl4puHE0qwlTtuWxqFeRKxJ6T9Rn1QbSll0AtbPXm6BYSD6wA6tv
kssY6h25xY9SQESyKgniplTF4SjkQxQjeep14qerHVmlrwFrlPTIqn7yU+JxSzPDoKbq2YV+iUMX
Ngoio4rU7/s1uJXArKZu7F53lWXnYb7fDdqDMbiTswXBz1IOoTKJC82JdYkhRNpE866pRUwcCnmJ
OIYRfF99ZplvvDB4q+9Ut82XvUofojbauB6DzImMHDNcFUeEuJW9r1YPeaxJn+mHMRjPcSNd4zx7
93zxlGaCYWdl5M0VfTyGZZUsrIZNUwxUl5Fw32aRdsnHlkmHDiImqVGvLrt+0J6TqjUg3SrtsC0D
UzwZAspStYDk6vrjxguacptPIZhmE8IeNQlvYumwiHAkAjgrEd8g/1qilhCSWWxFHvsttFwkbEWe
n+NMJCsyLeAELdNc9cmrHgPlLuGZE4hucfIsdak1dAQp9F1V07fnZMRuI+CF1y5443X1QgsEhZ0Q
GeM6SYcUsdjIAyWUHBQ6HRLsb/Vubvj1mM88QkXfMrVxmY4WOkYolVHVr0lW4rnNJzyXiW6iagky
YmEL2ezOaa8OL0XRdeOG6ln3NuJoldmylIcAOiMtJ7PYoXyoy6HGnMwX3HbltzkujYkQpCrbGy9p
I/L0TW9kmIHUYSu8p0mC+1mo5NY6K5uKMV8gVUtYqaQVEMEeMQAj0dpBZj45nrcq9Joo9EhP90XB
O+SawawhtBQSAVrds/Vsom9RjjNjtOqY6JNeIIBBNMbsuS0Kf+FKrZY6FFOIoKOR1BsjK63M6arY
eyqVfOhBdpQmpBf26N95wh+i1iZ3piVKL0JrqV+llwX4NEcuGY3El3QKfBU3CHBkynu12PoJsu25
FPvNiyn3w4NamNpiyE1aEU2MJa4kzXeNHpDCOKTppuzMGFNEVwxohFKLM7GL4zNh6vmH4lbq4zik
wzbPPOBQv2rw73ANw9sLhRtvRqEmx11ommCrW11+HCS93NXdgNVsKwhEPMQxLhWpgZVI0uhOZkjR
02CF9botMsvmr2w+5bLXsWeJxaXsdUB1be9y76j7qJMqHEggTeuqT9em5KhmzLH/6EgCR7yNLasq
FcPd2FhCSiM7+VvribQS+ja7RmaN2VNhmYu0FtHPCZAP8gaybCSaObwDAlhT0wuxWymkt1Y14OuE
sSCfxNQguD2oCT/zPVBXEr4xujMQ3hHvTH/OmWsTIknkcVejL0/gvQGmoK43hRG51qjJ+z4aK7tX
xfAkka938oQeL/SwcldkcStXU5CSFy9WeJu67sD4IiIuqR8sGy2sOtfHqHY0MONDkk4qc0ly57mm
IBTuM2yLcqEHMuq0lGwNwujRQappJ54lpbD2JGeT/IfbmQRZU0P364n6FX1gsM9FfXzTwzba950s
Yc5ArPUmaUud4PQ0EE6epHROpJce9uOIk+sKAUmmhdgkEyH82kph/Zy6g0I51yNslQaswqie1YVL
0XKQksY7W8RbE03XZRspTMb1MFQSORJDquyizGcMkMnZ+CXFmXBXmk3GqYL2ySr69Dj6oWKbYom5
SJkNh5B868v/tpb1sP4gilWh3fvve8tL1tT+f2yz8vMvneWvP/XP1hJfw39YiNN0+kEgOQQJ/7ez
lOSpsySEFm2fafBeoR39ryBaxaQdlVVCTdF7om2bgKz/aiwV5R+/HIVxPcPfCnTP+ncayxuQHB4w
l0YGra5i94bCSLxhjGiRpHsjdkR3vapjQFGG4bxwjXHeZxXHhmKtvKzCwEAW54Ac2OX3mNDy9pXj
uIZIXyNhD3tcoDQSRLs+YDKUD7OgPg6daQYzazjyrQLAfQE7+Zif1733JeR1s/cDnArL/py4ub7K
LEZYvpHXSx80h/mVmbfRBnTatXjpE5jZrwRrTPa+8pOpyV/nM7++viliVkamK7Ch+Kvt/q2tLnNf
N6y69O5EOcIeQ8Ibky1dE6yLI8Kwz9oShHMERPejQNpUEjh6ikXCMNQlzF4cTkN528vi0euwIxdz
bE5lAWrVb0vq7p9o3l+SblkIv4F801Vicgc7D4gJ7jJSR37+21XWRebXqhHHd1FGhUdbAvHLiijE
pC7cpEVwr2W5PIu9Aba2NM5Ei8yeqB2+RtEX5n43vhL6Vq583OIYFOvhDz4Tv5R+/8Igp8tj4ciW
xD2c/mVa4b9fnh/0VeHJVXZHyutwiLU2mxt9x2RSh/spZN7OFBiWAsjtMm7OUa/bLTFm6iYfYVVS
Qtgw7by9lugy+ZecuRS6bZhVu5HYjWve107RpZ9qNbS2n/RfOm2kw5ImPj7sk6XVmhsKq2IruHNN
rN/UujL3oitq2zSL8nOp9VhhETdkm6aIf7xm9KeygT+iD0ZBUlwrEE2G6KIaNW3bRV6KSYCXrzzF
/PrhIf4Vkv91lygdTBmQmIGUat1ghImrVEOTp/FdWrbSwXD9V6Nqs4WsVNGqVXBvj3Coo6+Nk5WW
h3hmZkb2YOkZxsRRnILXeFOZnILwRO5/UnYezXEjaRr+RYhIeOBavliWRqSkC0KuYRMeCfPr9wF0
GbE7xNg9TMz0zkgomMwvX3vt44oxuzOGA/GHT+GQJIe/X+67OJPflwusZZC9w+pkvWcuG1EnJpBT
fi+kWRz5cja95pzbLlK7aRzjvWSWZM4pt3Ik4w7kovODF5kG7ECwxZ33qS81mohAgiaX1SUJM8JL
oTupys23jvLfLFP/KFXLnCm9P95EPA0ssgaLJ7YQtKx/voma3Q5G7inrlrveuepL81NbwEk5iWGf
Su+RkcY4mTJgS/ac9F6l9ZyXhrK5z809YSYm04ulPYSdJZ5woy/Xa6bT94zkk3vQ1DGNT6T+e3qe
wWTij6tbmjpAidacWuyTqivonflFStweXXJtyoPnjVRfOGR3F27ovybMRVUr739/WPOe9P53s79Y
1NMQY+QSIfDn757ImOpto9FvRjbUu5gpdFeI/txWAvmHwpbVSfIBqbcnXQEwxOVkhN2Vcku9sK+x
VvibziFmIOptd2sazc0PGANFbIyrXqE9IRL2pFsT41McwGcEHB6NjNOfzi9PELqVYZ+e9bz8sdwx
ektP0tXyq1Mlj46tIYOJEJr+/Se/c8fzfprEw6O+ZMui/5Pf/u4nA6a4QcpPluVronB6odLsDqMb
addggguMNTvfqaAwicYavsad92PSRHdmE8LWGJmXOHF/xJp7dP0iOoVZ/ymrLW+rACx5mIqQRAR3
dVPoWzFW32I93HVl6X0gs1r8le/eV4BdyxTAgqTELnzW/yzsWelPFrOxcVveGp4WCFKlydOQ9CRJ
h6NYybwvjnrtkqQeJDWRKU9BMBRH+0mz0vHe1oilRE2Ohhs77jFvpNxoiowpwseeVEcioOyahMrp
ODl3XvXNaUliNSNE5onRHsYQweqoWDuyKHFXOTvx3x/SO3bq90PC6ONAibnWnHby50PymQmYzBP9
FlJBU9KOIoy43I3wsu1Ue4903hhrHDvwkF3/NuXpa510/mPXGP2qkB39btL+aC/91zLMe7NMXaZl
uNz5eSL4n1tuD8QFVzlx/r477cOEed/JQJc1afzQFaIZj9CsuBzl74/Hlu5GtPRVT3zGg1LNQ+Gh
vAjUGwdfUr46O7pkbN6PWmHaH7wd7zD/33ePlk+2VRw8hvF+x1BOyeTu91xq2dsnvbWyu5FmRIZa
TXbqAjwuRZDzLKX/PGqmWKUijK9ZdKiq2PnoWv41KHHbYFQJVIbjJI7i3Qrjd3qX1Vpu3FxH29X6
0B0HYaPxTe1jIP2LO1jhbnmcoZVOh9Sok00UO9Z2bCYUqFPjH+p0QME15dRxF+7KJU9ur3ci++BC
rZl4/POTEqRdOTbRGQ7R2e+3gClxfYi4Ir67Zv6myVxfxyrxHhsTd4hThS9So9Nq0jw8Q7n+JDon
eWnL+sWss/yqTP+LrWG9Wv4nHv9oa4coJKpALzcFzStrK69fofSnbz3wjTm64Ewo7PoRt8fYb/TQ
jk5y3t5N+gXCqSguiQzpHm3cc+sydNTTOG1sqhJzsydWqUzkC2TgFgbkLCqHZDa33neDRzpcHVMZ
N5lHb6D4TFFK/8H6+R8vF6Ql/K0wyG/495ZhawDz4N50yZUCc5E+6NdWJdvGn8S2H0N3p8+r4LL8
yMRQ17B03gox2icDmO4DNvkdbz+/6TjyZo2WboOlct7586Nsh8Kipasjb2Ae3JTdHmMrdYDRiBl1
glm9ODk/6kIFJ7uUt3K+YhFaF2njFvPMjhQUMSZXK4ZmCjFR/n0VW7jsP18pBqG5ntyiBQ6z6bsl
o+vKwoEjiu/FvN8XgcC15rXmVsv46/1RF6BciEgct6hof+yfqzw6LHtj4I6vRuz0l45F97l09Dcj
8IKH2nksArunL7PTzk1p43rEMCwQsmot8zF/1XqZRBtmpia1x0fN1VgQyZKdV5rUb38QK0jFfIqi
i7uz7cGYYr3zjm4Mqvr3H/8f78l8NrWYA0kkgvx89+Fndm9pQ9km96b37JPwwpfcIWqE+ZbYYzPI
QOe6T14dRidvMoKjO887WWr5FGp+kC39u2L23YOgxM0hG2meSxnx/nxNoqTtrakxorvl8tWFleyO
pWQnL4p1l+bmzuyGQ40oM0on90ZbMVouWUb6dowvQ+k1GyMZH5QDC8K60ZBrhzS3/RLkvjhbHQL0
CjEe1FhXidesBDt1vJzqzvlfJhMIWm/nHPbGSEg6o3bL8kh+U/Sl6pry1mOM9VhFIILF6JHFW4Dg
piX2KGdEREWCTzU540NZNsiFY1UTXQYSLNz2jK/BHIQOPIVSRks5TrakWtrTq4zMr8vnlzvptwwM
aRNj1s8YSa5RKDdm1SE5zhuCEDt0WGl3cunV61SrXzstRXM9jHwkeIiipPrsOyPizhg1KMTRAP8o
ncehd19zB/LCS25hO8ifORSVFqZAxkFz74r8PIdT0Dvr7YZR6Nek1csviVVt7NLHqAb3RVPoFJ6l
6z2FSjnrOcZkGxjYtaTV8WSSEfGhKuMHYKx/bFFzqgracONHP+O8tz+IQv+v95RDnz9rfxwen3j3
nsp5jbQG3tPfm6X0r5JOQNrDjJ+eGJCUp2PKxjWORz+p9OuyhnhdUx+Vo32wYCxi5XfvKaw/J3bH
MGhJsOfz/P/MGKGfTabV9/F9CNHV6fnobDutM9ZlLx44bKnDcgnLIPfLGAJUsl1CXUyqH305vQyZ
wETYtLsgJZKt1tNp/8E3/e/N3PO9WThEar7O123+eX3Khijva4K+K7LznHFuMmxozZKU8nZlVb/q
U0CqIJCi5Ax3MKfsQCMTwmIr5lSgHLS9nvk9aokpiYoSJ2MSwdglYvfBZc6X8edtZHciRB4JLc+U
IfnPy5SG1JrRDppbWCocwD3NG2U9HTvRiGPcb2M7CPii2AvGxNCPvRa+xo5GU6quup2ruT/+/5cz
75UgZQbQG7ftz8tpXVDYTLP722jknM594uC0iNhUDTtdrcfj2ikHJLbzTKsCRoc8ZBPXpKKAl3+3
R0Xw0b5pzC/1uzvEYDhn7evuDBW+U2EF1eCFWukNN6NHOdWJ4hpW04NL5AFKbs2KsE81SB29juL1
Wrlnv2j5hud5KJljPdIKAG7ySTSHqXd7JFtNQaUEed4KLW/pUh7Zkj3TapM46NHHs/gMeby7fMRS
877KSsKzfrexSuaMEnBLMFSCDFieBieKySPF8m03AQEmWRWv9WDILmU6sLwTyyhawqZi9fL3Z/tf
p0nk2UwhXISHyubd6qHbXegVVmsRUe4kZ9tSA45zA7WmrmjMK1PawxpB+7MRwllYc5yHkruiJFK9
dOx1Ia3+lnbk7iX9NRzh87Wk4OYNHgHz5BzGZTQctWS6alpUbozYNg8mwcL3LDI/Ot78e/zl1aRt
hOoOVEt83X++pJVofOhtw7q5rZPs/djPtlOb/py0ganWH+i6S9VhHIv62TRfqsqpr0SUHl27Ljcw
UDgFzSgnD92GEi8D/Wh4Ub/54F7/C80EpOE2o5ayuFDA7z8vUThZyqYYWzeuYlMHIWLk1m8PqrKv
eSqthzr47upOAUnItDVhMpKonS7hmN3qcvpS19b4OAwxZvve3NZNT9qanfv7aipovw1BnWXlbZeP
zYoxxFgZkQRGapDF1jcf/JT5rXj3/v7xS97NI5yopUr7yLpJ6XwOofl1P/kANjT/824xIANR0+/x
rzeTxSypvdAzbobfZ3fEOc7W6jFRZYklCeIP6p2y6CWdoup7n4efUy/5tfxTXyOZyMgpKw+jhHjs
HqZ50PqGVNn6GgeUSCEn83e6LPdECCH4Mani9CHp9d4ujqVbfps/3IOKxbWyEnmykpryCNwbQ+h/
bk3zrotCO1dukPNn0PEiNfPl7y/Kf6EHNt8iuRNo73Clv1semsScfKh984YQtf2UCP9Zj9mUVB2j
FIXoX6EOELvaRXvVhPX3sAzca+v0ybbwR4s6AVIdp7y2PhpDF2jpz8eO7gA8jLeXqzOXiub/2d5H
Ffiq6MPsHjka9eiyOMM8F2dXH++NQEY1T4EVeZfbyKq1U+ShuBuNCj0NCv3aH91Lio0/GPRxKzIM
BH7HEfD3KWyes5a1UAPDWtkqs1ei8K42VN/OzTrjzZ1662IObfBocyRLfbEpDOQ0oUNTuDPGFSrY
+FX60ju5Tf3Tz81f2AX1vTDxB5R3Rz2bBu68MqDmK3MMDDwejDgbyMbSmvJFqBSaHNnSajRGVD11
rCE5ABc7mm5M8BcCliNzaBZ35dHp2tcFXyyt4FJrdBppnmIprJJPekFVPDKaYKPyurzUdrGH2CA/
K6wxliYZel3kstTBlsHJc8QvE+XYvk4GSqeLyT7VkYNbr+qvaNy4CUNbPBUG1ifDTzg3ly25suQi
2d5gXlCKUdUL4n/vQtvbZ9qIO4uTw6aIy4cBmpUe8Vo4w4PnzBEEVX7uizBeE0CTHie/osq1H6er
JdNT3bbdQUUE9lj8FatkcPW35SQPE2VdSvuu4lzbxS498ro9fs2amJiWjIAPREDtqpbp3A1NrLg+
kJ7s1RTDCnIfUaNvx6x6rGdQeOjNL8LorlqahS/j9DaJACwn9U9toCrkNf56CJRxxBG2r+ClL0VH
3Gzlo5g2in4b2tMIfWGJlYPG8ppGVL/FofPTiJ/CdvqIcjLmpev9O049gQEsyXxBCt6fi3RIslNG
v1lxJy0o31oUWZ2EQaSJss6DEyYP7aya8kbr1OqhcSvCCv1j4Q+rziJWIC7Iekd0YxBXRaum1J79
KViHaDP2MfD/Bvx85fauv/5gwZjhxHcXrTvCowKR1YJUqncUi9Nm1ZRpSXUf6q7dhFV5RtTjn0Z9
bDexDnlndwlRkHmsjtXEGazECj8fnmQHIWXXnwy7NT+N1IX//brMf2GOaH7Azyhn5FjMAfbdQhal
hpFJdEKPbIuEq3mkxQR+vXMaDTmYkV5rv7trKcbHGa9XaX0dJiyOyyS5YGpuVh4cq3zLWEd2QoBM
54aJ8UuEzWn5bxVGLw9A+8Q3IUzdpoEbbLsUIXAmt2UTWruFqRgnoz7LuH5ylKXWpZOhZ8mqXSvd
9FaRE8+SWetXZ7KBMZBNrHQgvg/nk/f7GXA3QmqOHrbOKf5fZ3jXCNzS7sbuttBgXW2x2Yz2Ia2L
9WD3autVo7/T2uIzmsy2WodF7Z1DRCXYUJkIc1mSdO7Gj8QuVPpjy6rrx0TIRxnpAuBuU4IqOPLD
24IQCOszQ117WBbXKIAJ0ivWAUSM5GfmDoZepLAPLeDMBqWvvBTf+kA7LSiLsiPaxt0639seqqUB
cdvFw15CQIZbPLSBvLDl7DvNT55BGCgTT5hYxpb0khixzi2jQAoZNBHCyrmqnhqffAp/9MY4PI+G
+7pwaqP42qv2PBaCOHm7Uyc+ty/oz3+YdqA9sNUVBEpNW6MIu10KYASr1KJ6MweyQBUQguzQN7lF
sfFdzkCR6b3UYV1vzQmR3eiNp550432DzwYHta4ZyGoK8Wl5P6Rf5TsrTj4lJOekytePcYyiaRm4
FurUsbSjkTf2ZQEgxgE3otbVZ5e4gLQc23MfuY8wtdmBHxDvqi5+61R1ES5JB01NFHyRxb809yU0
zYempoKoIrv3sRZSvxaNZNKn0qhltHdyFwFgldILM5oXpzUapkAsxoaJwxrh8boPe/PWNBQnJXQ9
dalCJ6xkRIsGf0pllGSeIH69LT9qDAAzwrzXdjkEtMx5+1VrVM8xePWMHOp2NMMkqOFSb/g2xlO5
DVsGdKOW/gpIGQMZsVZQBsURFTvQEXotwfVW7DVgChvPjtkWxuxswYseRBw9D26kH6FJX/vOuBt6
Z+1dmqe7rj4s57/Idl4MKOoXFf+CqxRInLHlZSNvYJ/zPYfdWbMKiBwkOjlgMd2x2TkPx/SUGx+g
4kvwx/+ujBZMGU15UE2Oq+u+9W7mtv0+HxO9Freg66ND4zImT2lJLIwdUTxm5yDWUXOtdYgztqj+
4GWN9RHq8O/VGb0KjS6Eu1pUu7xHRdyu7lxzMKabqeE1TzITpWNQ+vuasWOFXGQWpzo+I9u8gsUW
ePT8wixIqK4xCcWs2etwio09wX9q9/c1+p3feoaguTqLBQneGZgTWc0fmI3b62Xr5pa4ySzotki8
tI2fi/ILJWfuKusyStgSXEikHjuUjhU/WrQp67YH3peeJOkQn9EQGsGu7dpyV5g5sl6cC72Zz7Ln
wdzYSqOiJcCe6aVvpgaWtqBqcXOOi3q4CHO4VSYpV1aNzNps+v4Q2sqZoz2hjhuv/LL8u3DQmeVN
Iz6aSVVvw7R2OdH9iBAy7CKZFydg+oMrdboU0vqiO/TA/EZIIuOu9aTIafzfKgkdbdXXCH6stOPj
9Mxdaz+MU/ASNy9Bp6uDmDqx04ANQn02C8wkZKX36T2Okke8IEyjpSy/eFMWnVVOQrnem4Tot9mW
rx3vJ0J8Ur6yhvqsPjloFdUdWjwdQ0X0w1jo3/Q4djeVYe5HoTm75RF7ESU+iUbbGT4SfLHohhub
AK6/P2bKXN9vQDxoHjKMpA5NBIf87lPIclWlYYe+e+Fcp3KIrhVZbjOibFdfG5sWts4ty6ObOzDb
7Whuao3IfZWWn71Bbp0kK5+GytkGSUgksml/tgLo9gXfW7bmzCsEBQZENJkDNczo9M3tmNMbN/SW
s65Gh5y4h9gS0TPVR5K7Ft2m2P9lmO7s6q2oD8or7GveSD5/pxfHpqy+aVZbnAwgm8K4lKgM7p1m
UyrM3ikDSVyTMahT2NJbQgNKm0zqUUOm6/ZVibjFyxALIR3OEqXvA032Ow0lIdYAlJdRkHSXdKzK
o5Vk+PBnMC1zNWI+4kCj96Cgqq6mClBMKTXOdbllmyZTVpVIVb2KjoQ8W/f4hUhZyn5G8zhMcLS5
nvLM2PepogXGRbbd1sGv5WYbAtW1FZGvUeOqwgxTjZvc/277+T3THHxCxrBhIN7mtXQw25CybwvU
6qAwiC5DSc+QwYcUIpHWGi/c5V1+D+2i2RaeSV3IcvFS8YENRLja4z9lr00Hz4p/tLnqL4Pt/dI8
bTcGef4pa8VD6/AnN8lYgN+w6Gc0quflnMAHxrw2hiRahwNhea7Gp2pkP9ugsu9WFb65QtGMAmN0
XwA/w+9o1xG+uhvA3qs+Ei9SXVtvGD8bQcfeQNBeqrpfng+cgcsDHc1Ih0MSHp3e+tm5FNIVSLO2
I/cWGxaKfscKxn0Ya+U2ach0nUQ97DwxHcuhOUbWxAxHY+wyEXhpol/1BhQS9jhZO5LjE78e2J1N
spvq8m5Lwo6H9lMvUsCUeWlVExSB5xODPMofbgEvUKjNYOWKJ4Y0Z/nWRUbOXuMTkWeX6b6nqH5t
OjyYTOeEPeOYHM0a/uAMew0WfgfU4VrhGTkO+fDN8VR+ykNaXGJWOdUO8R7G6HGsiaVVWW1TGTS3
wKTENYYM8dtK7bK6dw9uRz+WGYaUL6dnPEieXpLgB4ErshwgUheXZTIbKuWv28xRa6+PrW2UiHU+
6PbJvEHV0jEueAsjGTwYQkv5fkE9O6Fo79Hla2VP0zqyAhoiJ7UlJZiU/qyvtxPo7ZUehg7nAb52
26XqIYjkGuTMgjTSBPkYOMxngYiJoHhtZ0rSy6sPbyZ6cRkhjyLItU2j76ZM7KehbSIMWlm2lQ0N
3J1lQ1uSCgyGu1YCorzIyJOJ0pmD0stwuwojExP8zCT7ArrXtdtDzT6CS721T9ikjrylOlreZGJG
4Eip2+ItT6warshT2+UtLK2RuGIR/TACLiXNqQGFpsEhFUjxNLXJkxkNVxNUdT85Ol2Qs+Aj5Ih+
qMliOsCsjdeyz87o8/Sr8m/8VeoFZfLPofHQQjvTC3NZufWPasqarebzjs8/K2paejJDRq2hIpzA
vtqBT1UUqOHanGliDCnhQ9pSj1TGhKU6n138bAi4S9K9jOwWhCQ/zsIJi7+OfAwTX9Hkn3KIp0M4
Uek0v2oJARr7Aj9wHExkjsIjw9xxMDH1yj2G8mvRffbhSUIvzA6L/giPodilbXQs5hffzlKQjEV1
hrVyoP5V/eMRoNDqDsW4RfLQJBV87sw7L8zRgt5IWQf7ptQHFBbGK1XGsad1rxHfvWbRJOX7gBA2
I37Guge+1pFhaKV70bLq9oW/Xxa75TAnRbgvRSwftIZSTplf+ppo+aoqUYk7lMgMbkBsREykivmY
ivWQZQbvyvj7mS6f4jSVV2nG2n6ZoSthWY9Nl78t/z8YWcX6qyQsYiQ2jox/VUY6XRJaM4dSfB/s
koiEIn5WPvcgT9P6OZdRtla9ad3MBKJxudK80+jy8ZBQTUpuAtVMl2UxFU28Vi1uyOW/FaT5ecEl
3ICEtXTseGxG+SbMhDLt1P9Z9QEgeFL8QtWwA9jHzpbHYq2MOn6aqGNcHkFGp5V05iwKX5ZXH+5r
tZzrFtCLQ2q99ULqZl0gJU+MvDr6weBN2snU+VVWdn4RBckUtlVuxXxWXVasKNIvYZGm97zD3+ZZ
JKzNcIsfTeW+hRMkEEJ/XV7XvmjuJSSXXrTVZ3ua288aPD7GZLCRjuMnkTv0qsvuYthchBdbznNn
B86D4mzvIa95yyLxKpOxPE3KoLnYIi4YPy7qOUOzj1AdoGXiXriNv8ZASKNnFdHEU2X6sJa5QWwI
K9I0ifGQtMOPoqDazkTJv4ti+R3CgK9/1vlYVTsSWWUFpPEAJE7pN73y6nMeWadRtU8IHGivsEgU
wBDxQAUIFfCoEVaolPN905mk1xL9sHK6vN4NuUBcm2rPtS/DTWiR32jI/jJZjfeoacOJsaI+cIvY
PAcE17bSwaH06M0pIt6XiFt5t5Pikrv2P4209YdlSAp65W60UQ57Iyvy26C9Wka6WpZmPm4sE3ZT
P7r8ESwbRAO19G1mEfE6hWVdgoCZSvZU8RlxzX1VI3GUxIA6Baa4QdPIpAAbxYyRdtuuwa0z/9FJ
YePc77V0V6ox3bbj8JYHZviUElSpEzSWQjLggKqesjA0D3HFa1nRH8juAZVUfyciwL9YOUEvNvic
sgneknG3U968IYomORr/8E4RQBYOwXrGDVWdbkBYh32Teva6R4h2KEr7WOpTsTHtvPz9XNyk6HZh
8Wz6stm2ANTsaMzI2GFrn06BBKLfMak9Lqu4v8dJ3f9oR3dfmyI9S7N/nApJQLmDICEr+Jw6naB9
4R2s7qL7Q4y5qMfel8b1CnD9zvmVKoOAJsf5jZAGAQtlnZ7xu+0XrRz+AZp/J78jnUXG35ZtXlTl
dfQH6+q1P1gLjHWAoPhx+a45/RxDR5AfPPNcy6fnoDq6a9M1pARFDf7aCjJUoL+XITa9+T91/OMy
qMSFqBsH4qVgUhdxf8N/iM2yH34tB43l05vIgcTFVGJdpGLsYAiz2/T9VyfitOMt/2In5orwwiin
TmuKBcFGM/QVxcrlPC4e/YpDllk5V/yfx1SoDOylIQIx4oTfFeNDz8jNXo3RwKr0LYod94BtUr+O
lf4z8wt9o/WkPeQ8zLij2wOan5XcrIOt47f2jpFlo8pvo8bu6kVFvWX2/xTk6NQ7P98tG1elLBLG
sAF1JfY12YbJpsqYCjkB4lVYKQXNugBOom0fYh2n0CAGCr2DPjmNlkkWwUy7zp9zlswGCNDGges6
aipsITnRH9Otsdwr3erZQlRZnTLfInDaIukQGf1KsIRS/zzggS5DecKNaG6UnDr2HD0956g6Q508
lzj8gnMJwdhI9yvLE0GRdveFefKHNbDbBTPzHMTBYQwkiLt2C5roJfUIhML5MdzJN7rrMRl4QVlq
lzB7KGXdHYw0/DXZQ3lsLEm+pk2XIMaldFN6EdkikoyAwB9Jr/e7/GF5oaaIVSibFF0hSdXijji0
fa9fw7Y8IXarMHqizM0i9dSDAR+mvuerKNon3ztQ2oirPH2LE51mnaqkddHqkdlZ5ROKDnnJrYC2
cyIGw2BKv1fa26ST6B8g67v2Gh9FrHkcQL1D1JHgkxKx84C97VGYTgzuSbyfCBmglwEJ0kzbNY5L
SBojDrOIsS0wUFLUDWkvwq5lyeYwb3r6TzvXzEPYVdaqNIZpZ0wPlOHkj6p9rpTQNnT3/Qp4h/ZR
hWu8sNndfen/LNAgROiWjqLvaJ2bj25Q604KbdwiINxa+DM2yjaemajStV/4zoHJvNsv5Fav8xo2
+uTvGlp/Fazjtsy7YM/IIQ6lkNjjit5b9S0lm7afUm/ZF9skQa4dp6J9mtyuWE/WRMhWN1fWJLRS
pHVD9CHl07fE8z8t2J5uZi3p3bJ/WLAHZ4qJRqitu8j6dWJK/tcjFY9NhbCDFeN5yqavso0ZwG3q
VIrGOfeX5cRBw1/cJf0+jcKEqyOnPiThRVHkp40RQRTSP6YDNblSpwcz9FBLaEGxV9q0GV1h/CZ2
vYR8GsWhdAYxqk0h1UOYnpoGcTN3+UuYGM9JaL2BeKtrZw2/XMt9iSHcH1rGmF2T+1fLx/aYmEKc
Aum8VYP0qCiBGVUmZTnKLsxtZY730ovHbdJF8TUmFIJG8l/CKsmUEaXY5Hbxqtufa5rFU9s5aDUp
jrFpPLlBiMk2IOlJiz9FlG54Mn6LzCbf9EGePbdw0pNvV0/L1NjAN696yz/r8zgQpjJfg97TEjjT
1/Ys/yLwdFNVRfr7xB6Zyd1uc+sqosfYV8lJQ+K7LS1Sm1Hoj7sx7uxNm0Xffc9L9nmKP6bufSQQ
oW6soXnLXVX20TazaKRZ3h03yBzaPUiHtWvD2kWk1CBAqcJ9JcwfgZapXWhLav/ClCjtwjzGBV9C
mxufmVtJcJ7VIIPn/rTHaOtkw/Q0QRC7ll7cY96P2lITZ/LZs2Gn3+KhJ8RPS9PjAj64PTRLGeOm
HAveBEmiwnq08vxsRl525aatI+FdtXJIH+FtI08TdxZ0IkZqbce8ZXKga6wtYl6mhoiWVBRL4FwR
sH9fcc/amIwLQ5bfDbv2MUsSfG7B/C0n316K5yJBZGdXFgkUlW2S3tYhGS8f2mFwd1muNwcZeC6e
4fi51MJvtm2P145z1Sodm5wbgH57eYBdb3/VGVwfw6d+9IIdvnz0p2AG1+URho29bjHnnl11RyJD
A5JFE7LepV+UZzfkwRO41GNWhkqKja3hzkBcSbChhRCOY2ZxaKcCfWEOhV4N9S1Or5Xm/cwSL302
uvwLsS+0mBLZsIfRv1RjrF+xCH/DG7fqPL34GuEynZzwG26A9MXrfVI6yaajEuixEuSjcgOvRIic
fu+fU0JKqh5tonrUn5N6QOOT+Q9t3hgAJforFv7vRTqFjwZQBjas4KqkpN7T7lmLsgbAI9Xjb6lF
8ZY0xvWQqvKxQRHoKOF8762eGclg5wha9QllOs9L9dOjh6pwbEW98W1ssJWTuccqy9CAh9VICbJ8
Do222mp90D77Eh8DQapDAN/kruxU2Sdnan7G3taFgPlpu/TrsF9YVpp9FeJzM6l9WZjOz3ZyvtWB
j0cdsZ7nBtVBJFpMIFuRbqcyUgBf2WegT5zleM1YUbLP+BfJUUCovusUL1lMy7I1pKdeZnLXJm23
kZo0tynm250POXwyR0pEZ51B02hqNzThadYp7yKIgg2ybPmQ5pG/omGwTO3oZ6ET8xEFu0aP0mML
g3pL8OaRqtebR2FXnGo437wIkf+cEvtAUI5/bkmMySV31Io6ojuqgToL8iFBOtpfuOr5XcEoQKfa
b9UMR7Vew/6hqnMQoyyverIOksh3H9IajEkN2XUyTFrJh/IAKy8hK3wSO7OQmrpE38Zdl52h7CEA
R6chJmUcfoqSdKDBdVaGqv1D3xskuFACjkQIY4M0eEv+mbLyPib2p1lGbEV5ug5kS5QbavfKhGd3
YrmtDO07N4ZdAkhjVeZMy+N3lyYijSlBC4vDaHrm1iFvSAsCMi5Rz6ICMFdNbz21iIJubdLtoqz/
3BWZucfG1WNJxPrcUoEeuFTnsD1Na2Pc2UWsr3Ca1+smbUEqk2nLJhxuu6CpCFjh8CyH5DLq9ZPV
hMMW3oiTT5ERCWu8JtJfx1bgbALZ36bQQA9Qx58qklxqSSFU36XjxgxQPwJGdSanlQywT8RXJQhE
RZxE4Vztxjuz9h4az+q22CuRGkHbgCevE8JhVpNZrrsoAzpMKbYyXetttDO5kcQBEMVIhQm6xbUG
FLwZM85NFmXfSUZfezZ8bSY+7b4tFTc2vmjR/5F2XrtxY226vpWNOecPLmYCM3PAYuWSSsG2LJ8Q
tmwz58yrn4fUvwGpZLh2zwa67XZL1qpFrvCFN6i/7RwWD9qpA5rKmmdvus5D95bNt83G6VM22Hdm
Lv2q6jJAiQ9rqBIZ4LQSHjIPOuJ9E5SQChD3PpWByrDS7E5/HKgWIxipCLQNQ9YuqIeUamvoj+LQ
KfZTothbK/WxCBXk4OGcuo54ZFiRLMgyLDypkFqxR9JX1fil9ch2jp5wBzXw6BlD7rDsYYNoA5oe
igDgRlAWWai4wnNLSLrmTjKJTayuiiB4gpK5kyv6JhJHj91W2EooeebKZr/3JB3LUlidZYBifNHN
2iuNuSqQmsJnRsP2Al2ZwsyyVYISlytL6Y2XU5GCH5FuO33YB0OKnNy+CgIIH+jtN3HlNkBm+tCf
1llva+sB8znVs1wr7z+llv2bKiElq/qrAUZ2lcQ5Qi6Wvq8HBWpUr3rIJUXHvEQf2hYlka7lPfF6
8s3UjZ/0MP4+mYPtpOh5OK3UnX0Ce7JVWo4QABAARFjEHsCqyKiA6/FjXWu/Y7P6Hvji0ceqN2gM
PJHl8Gs0UlCI7DuF73Ryy1fWoSo+dfBDUYHNdDetgo3d61+NRq/WI6pkkIsra2chk+EEUsgH13iC
D74Z0C01s7sSYQr0sFOIAzKSuorkueNXIoluUwgz2dZDNjMFHv0Jc5kxGL+2GpFgkRGVqZMprZVG
OMFtSGAKrsbr3VDXPueDnFHmwdmnr+pfSVTvm4H+t1w3v42uy3aD2d1ItqfCAM8Pg5F/llNjws6H
SZnIv/SKFW+aUdxbaXw21bDYDwP+PMh1oqhBNqRAtba0eO+FUsgaLsd1MEVbT+MDCgrEB7qxLyKI
ugNL4bvWljd65SQFsmAmjaIt8kNbffY8y7v8IDfKJqYK7vht7bL/FRcSdrtdwZHG1cce9goJ7NpX
jAa7eRSIJkOvVrblm8eIWRXFbRMr2t7jdtxB/HKosW0MiVZ2ISNoEg6ahXRt8DywtVxPM45SJqWr
FC32XWQ/SkNP6lMj7VFWpguRllih3ktKeO5kEnYe5qox+xBQmH5GxaxyE2Q+DAAno72fzOhHGSgv
diJozAEDr2vjxRfBLwRaEkOiKp/69qcyyUGv60jrIqmkO1EUJvdJaR1G0T3HKuiRHtUg0JqROOR5
D7OqwKxQa+1jqyMPR4XCbhUEqIzGu1PCpr+T6LnkVPbqPFSQoWiH20nybiIpDrZJAppgLFjFPIt+
06VN4nil8Ne5pgL/9lH07AP1ZzB03r60MaMfiuhEnlUfakV61PtG/pQrnJ45gJcb5GoOhlpaO0nD
Mwf4pnXysv7HIOWIGcvPpWe8NFIZ39RowtP5OZiiQ/UrLUpkRq1ml/CUjwWZf2x6j1MuJ/ux1QII
Gnqw67UKzQDkrSyV5oLZ5TmU1j50o1Q37wIrgJk7yBS6q2ehTlMEKA2eCvoDMvwty7pffimG3Hfb
gLa8bWb26/8TmfbLmGT9sPyvysuADXXT6PpKoZ+WX0xy9lNTeEiRWJ656e2yPCSa/S2q8+BEOXZc
FRRFXGOgs5dpWk/BqJHI4vAJCk1EsbtxjCh5I7teVEipagPWzmYO6XwuFYQTGpcReTKdje5HoLXd
J7ptdh8/+Kh6HBdQQSxGlPgkG9DX+AgkeT8z753ONywnox3YS+lv36gpIPmcafZ4p0+NgnrY8L2q
AHIWfkFXkoRsVPv+RlIehQiyLUSGZLVU/hfEWy039k4lZZEA3ACYQOtfDZ8qgmo1Wymlau1mj49V
GUMYturmhwjLtajyYmtVqBI2kTncaNzm1JgF5dN6FvdZp3bWfUH7VfgIX+X9WN2DxHodgVLjo12A
i7Z0CaiugamVXrOM63jc5FENrMyCQYcsTqT09VmpMO7Qq+7Q4VqXNKj9Trp622aokxeUVjQ9/7Rg
nQrP3gFwoss8z2LopV+mJVVrubMDJ/Y4PQLP+rRgp2BuqzeyHIKap0ZxtBUUJyrjeyqhUB5p48GT
FSSohvHY9KgtLxXnrA3yGwug9CtDnFZKE+jF4wihz+Enha/1Pj8EqDXGw7eMjpVrU/o5ZEkT0NRD
DNu3kfvyEqtD1IwfG1PWXdVkqG48TsjcS4pACrB+jOIp3/MfybYUqrQh4aItT4Osncyj3tKsoujX
QhJp8mQF2hkKoqaWh97u6eTn016mZ6fOnW2jKHChrJ5Aq1IPEPEdemfTyihheBtWw7pZWn+NjsBf
K4yTbtm3vQ3MFrWjitw0J043cG2C85o5aodPasmaANIOFU7KtXui6mSzdGvQP/paQ8x3VF3VH6Vc
4g6vj5rlEXciVHjIMiJ4o7D0bQvwiW4pChbpiDyfkZ8pGh2MxreOCXKyoJiIZDL7tebpD6Bo0TjD
HCq1AMyVLcrkoeFt+rZAgbvt9qgQ0I8x+sfU6oi4UEaC4T4XKmcopU8Kr9RHLyq6o6neWIBtMLwr
DwLgnEsaHGxAcuQ3gVl+AlxJ4bYNHsWQbaTe1E6mikuZ3dvsYBv5smBSVoMa/9KCpto0Pg6cy8Pz
TVxNpzbVt0Og+fevTy+IrXOW1nfyRCpWhJH6WR/iXT9XceEw4Uon0XvgotHLU5iZxTO99+Aoldq+
19viOMRUMxqt77epVms7rwEAoKnTxkS2EoE2g/w5ea3oFsiZObL3uUz6L73U2vTyyIfntZNV+Vkt
hl9jJw8npYTMEXnfltNmmjKsrMcSdi5KmKUX5RQWTEBgrUC+weuo1M5iaUN9ojef3sgV7g+N39zr
wIZkv0E9f0jWC5EJw7BstLHRTqdvVj5+RszQdjLJHw7FCC15KRUoxOP3DUJLxL7zgedPoA9zSlm3
o0ZCy9ajCB7mfbRqE23AwbdFP0E2771ZwaQzKKzUEh6up5FyzmZphYHDU48iSp6GWTNkQdjWPCJ8
7eoCtSOM/xYkewhsK+jlzl32qohKHVHOWRcVsEpZK5veQgUrIAf3TEQEBhj0jwHaoXnWxzdAyHHB
DJA2n3QDBEHqcTHDr1/XjWmxmSd1u1TkKSWkOypeztKUKkv5iZZFvVlY9eiNWc6UZ8JdlgnFHsv1
KLzgGtugzD8N0TaUh5dIyr8YqfrVEFW4LhuD/MnEKJcy7yCs4bUTCtaP5oMHactpQ7H2EyZPku2w
WtEDFNN3NSmSVQzsxjZKY6uYY7VdZh2lNSTleYsnWdbvTN/7JknwsOcF0goNv48Jb2MSx3RNy6B4
NhPQH/5kY0rg94+jjmbC2D6oZJu7OMKeb0D2b40IyI+Gp3gslInXNsi1QYG66z4JcrOFE2+GonJb
uTrnGVKeSw+EdWoA7lLJ/yN6NBriLFKRz6GucWd21c8lA9emFMcPD/FJH0C4oxSyt5ItGaOCGYsB
KhRio5qqZFt3JnUsPC+mYKM0Pn2BeY5jhENNnXzK6kp3lQpisWOV8Iumstos9NRAHdONnqa4+zU5
TW2WBzgZv0bTYxiOuYETDEDsAsWFBA6yoNkrqEVTLRzyndT1dFK94KjXYkfTuKeTkFIt0mWXIxUH
Gk8gyyZc5uNZ4LFsv1c+SSnO0Tqg4/mjoxxYE7YG4xZCeb7u0hCcwIxdVfQQGmj5mftLPOo+HfNA
9/c6hVJCqDEDgtmvixnk4k+o6XSK2EWK7TmSeNUcAY7wYlQDxyiF1aWpEwrlm0R5wc2M0py3XbIP
hYTu3ZgR5oXW7TKsbUVPU6kQIFM2BqeVdQekW04KSIUVfCWYyQDDNhS18c6gLb7PKDRCbXPaDCiu
byV0asEia3bZfPbq+FxTNTratRXtTCm/awN5uANIfoeDXxxZ+VNboFGm1tQ3UqN/6bLhpWn1+ESL
yFm28FSlYHbi8mUwUP60aUPcRUhonPSCFi0421B4YJyBbdpG+D0owX1ImKTM5QX6HDG8g9cOVxFx
fvk3YL2w4akMZE8i/BVNrBvK3jLOYR0SeM2LpQOYeV+zPVBIwjatheZM5yLJjpTJ6jNotnBTQWpt
OIk9M5dPCdemZ3ulM8E+3lZ6a8x2D6DdC7oQhlSjfq7g/KxzK8Lkj/oX3hGZmTV5u8RHvDQuvxmz
NwC92C16QLt8UMOjVVe0FifzFnB0gwBv223DUcP4w0i2edJbGxCTE4R8DVVAZAgfSkW8ABzHgcCa
/H1C328VgorepQHlOGv8Hfl2eidX1F91xaCNFY53faH8QIEwPCk1wJKs9OSTEUOXfoWy5GnyAFAt
B5YT6YBMenXaTXYv34r5F7VpDCd48GVK8VYcACzmwvDRhF63s/bN4JXF8zjRPlCqyfo0kdkKwO5P
NDFUdIgBhwjW/Ro4UvkYVAPW2zZpX83ujYKvqCBiEWOk5MuLOlBZJavRCxPXlHhATVoD7inHLXpi
xS4vkagu0JlPCHH3QGrXC1oX2MhuaBgrBbez4CKi+iXt23xXtnRJEloWezM5lGDGdrof6e5g1WJt
quBk/LyBIpwX+PpwsbipZ2eOFWj6VpnouOigo4cCmoI3EIuCBDxaSvcoAkQQVAVJPbmwKH1OiABI
WnUrdfWX5SpSvA6nVT8x9iIadwjVWje4d5r2QL9E/hJqBW0Or973BWRof45pRaPf5BGuqHnXRStc
Jwr448r3DED0Cm54fmirEUoAAPE80V7POIBhNDnV8KcUdta9gcq1kwRSfWt41ne9z84ddBiauOHT
GKjDHSjU46hqxyj37phoDCLKWxVtLW4pLmqOSchHp53aJ8nuOiINR1fWvG+Y/2qKBaGSbuwzCZxD
nDbKKy+hZg3e2mUBXaes45XlUxDxUYtqc0GxVc9hw2bxnnYfsCnJ/Mxijbc0JHFVRbiaSI4QEnIn
XeK0Hlw5KJFPKNXHRkWfWmkxMDJwoc4kaWs0FEi6WJRbADcvU+khxJMfytQs6GOUX5YebKDirl6Y
WrSxU3Q3oqyW9kPIVVgC2jwYhLu4AbTklQu8AmG9YwlgoRyCRzwcbXQ6tlmd2+SwOOYK+0mVO/m4
XGBdhmNjlVd7Y7Reh1qCadSET4CGym2BfKWzwNrnN0vPHmSN1OzE1NIkUfaZZ2hHyNwgfIL21vy2
JHB54UpJqm1p20Vz8sIBluH3Rdi/8qXJQ5+gIm3mlNc65UuXI/OFfhPJmBeia2CO6S7JcXAxs3xO
Tu7LGdlu+NI3YXsdkKis+6wriFOWrebtyl6QbRSysWpTNkuoGzijzNlAmkfDiQToFRuMcvRsVg1D
LQG9tZNyE91eWBwQRyHL5FKyMdKkQhc+btiRZKSJXrcrQ+T2mbfnjlA9jkvTPLKkcA85aJpRUtLG
l7unes6+liC5NCERq/qNioQUYK1GAcihdqiGafAsEipyBF22aYbrRC/rVeQX+1wtVcKT7qEqlWwf
tT14lo5+Y07FrP8C78jY1VYwrk2Ovz5vYCW0ZHJJ2UxOEXjppi8TBFSlrdZQj4Whc/IGb0+HrD9N
A1ClDluX+YCu/SwiN9FttzaDVQKj41DYCiRvokpNDCiaegCleznD/jXUovtQVlccgM2W17tFQPCg
h6V/DKLoZxzhylRrzXAGouLHtIRyI3jxCwtHCtLmQzAEIFJU+RBhEtR1RXXjD8pJ6rAbRjzt2ROC
ysgwIjzWZd+NYPg5KV3KzdofktFki3nU6PX61jPlyqnlst6Opf9smFN8qg1MPmwzRcueld0a+U5j
qy3XO6q1vM40oV5dAh0spR7slG+B9ABIKsNaQ/bslsImqAjtLktz62HJ4+wa3S+DHq6mzxCboPji
J4F5XFQlDKunySYePDRvVmrX6yDfAkGUAYEb3mC2CxX6K6BTTgsCwhukdL1ctgIw2c7uvQpulj7y
qSKDqBiEp5oLGnIqtZwYnqHRto/cOUCUZVqeEtrpuyTaR+GslOF9y9QWKQyFdEUpfDxd6mk1Vese
otDBmIZmYyhJtKmU4kzualPtEMg+5MF2AK+GcsA3rwy8KzTgP7DHEZIyLaxQhKojo3kBKS8bIpsx
b8R5QRwiWuydZRHBPT50CWDTpiNxs2QKEiVaMZni+xAgQR2IKja3VkLhufdSASYaZ79aP/JCHc30
iyeUGeDVBNID4roCVTdYoiodM3x37Fi9whD50xzQEZBNVZ/ZfualVFc7VFR6ing6y8pkAm43s40R
5sWNj1T4NCFJm6NO2AagZb2iy2/qKGrXXRXkJCuDtlM9X9mMjTo812rv7HcWDsIks97v1ozOHqqW
3yUJN0ZdGoKnscMTQomiK9B+8ZGyiJIp+qqKiVHGR1WLsLL7DoVr6xXYn6le7nqVR24qIIlGmW2T
IYPyhLOAgZ+KoKFXNbO1anFVluGjcIVpW8JQbBkDEFkxL0j4XV13UZH60nnJDqVMq75kNIZGNYMK
nGUlEI4xW8lDUzhSTBSQioGKCunq0TLxme+RXof9xRXqA9Wuqm9JSHUsNoYZGdSsulkeDfkmyylN
bQddtH78O0li8RZ8yxbCVMNGkEmeJemEoi6yE28IzuTq1HmaSToXarEeOT/PXlFia6AM+m4JOKjt
uAHwYaoQHJ52IEnrJcsXSDM6FMIPkq7/9At5PWRIW8sVIYziBnZWPGVInWwy88muumozYqPsIDcT
rhE0il2v4JTCRADjTSEwqQW5O9trIGdOVx319IasJbOuSMB+FLqcnVtk0jjLsBCAUC9Io16Cln9v
ltqZDhA5Hyjj2z6aDtOcCC+x3vISPTRqKRyIfVxa9doOi2EDWmhB2mX0j9dtP+3VPIiOmQ3pIgY5
2mfBL0P/ueQjcmPl+ysvaf5c71+SxaeWTaHCo8S35uLQoZKpJI2lqOcKaY11GaJGlKM1Ac70UaV3
43gNaGpdtbe+UrabKI3qNYrpKPSHQMdG48sC/Bj51n2m0KfUtThAd1pK9v52SeYqHYRPPWNLdE9e
vXJGlrSyxg/TMUOF7o/wTgQ8SK3O+atuVtKanPOqYMQfZ4rGiWzDYrPtS+GVXKP1HqQ0UGoO+ZUe
AqYai+mnEpWIvXQYx4hZqizqvbVlVwdZ0vqNLwZk8/U8dRQDcrk89JRZOPTAxZolLjAEQQuYlSqv
5toxoK2EPmVLD+TKW/p4KPGWdDRFILQYzOBidaHsWxiZhAgBQgcnOQ8pMlZhgmw3inJY4FCqafv0
FKukok0IvdKPTNw4ahJ1Mivfz1s3kqtwA3RGP0V1srJS4lqPvhvIxNkIPVEfplR7LoryN9AqnV4d
4noZtNsNyhh4a831glKDL5bDvKl7+7AEoX+fpPjAb2YL6QrCgLqM2hHiHO+5c7MsTu9LoQL8u6Ha
MpXts0iwXIBB1dD01byj1rmKf0A8y7rDFudrHGDKQPtum08F8Mo2rg5Vo+tuL4ef/WjEqzsF4Zy1
CBNc+ah/eh9QjznU2DyqeSk+IsmdoBMC+ytM2MJxyyODDNeBrbAgt0dotksat51Sji3nHc1wW88S
1+/l/J+T1S0kLVCVQ9YDYWdr/qRvDtleKZVJ6hJ4aGK2RxvC341dqzfqpqhV2dUTYcFDm+q9GlLE
nrXX4P6GZbpfjn+jtiSHx5bv/v58lI9XlyVDzmS14gODGdbFqQIjC4YH7PJzZ1LwTWeYMUBlMYTT
Dui94SxbTWSmm5J8E3n2JTo4GrtLp+c7BtXPvIXiCL8vdnOpRa+kNLfoog83SgViMpet34jJQhch
DrkSwVw49S4igkjG6bxVlZTDkGe1ljcPlCAv1+W+Ns4z3h/Y7qGTgd/bBTy3ZTdZHZlBiRYqfWf7
V043WBSh9lpaTer2MfdRscWY45/HJRbHtAkDaw5M1MsLBpVVSUuHWD8vm1ExC+gspvg9TCg+qA28
DZjY2l0hlbTGZ7juUuMTGcn/lXf7h3OU+1yXCVSxJmPPvn9AUiVke269nJMpGreqxI0bqfuIoIyW
OxoyZGjjpqB9PeBiuV9C1JxozqZzvgIpZ66tVPG4rxGqC3yp20aeriCPW9wslQq97LlEcvNGq9EK
u/LRP3KHLT45qbkhEHYQxsW7VRHXJxYxjLOhlcrRLPunJMtty/HkChIQMQZal7SigvQlG+Tg6FmQ
c+peoYYAc1UC03Cf9YGAhcEfp1HT0JNP+i2gSW0Xt19TJdcgZXn9ui7FI3qAeBNHrXyYuW1XJvKH
dzAflhrrU+GsvAytCk1NJV81rXMgYwdpj1L3qa2NhyV6QinjqbeCc9Ar2lkblS3tB3MTy3SL8pu8
h1CyZNLLCZ7hTZqtYINBMzXi4bY/mpBb+iH2HpZP/I9cAz/lKf/85/x3XvJirEI/aP77P9/96SZE
f3O2L/7rd21/5bff01/15Te9+8n1fy9f9n/l7vfm+7s/rDMuwfG+/VWND7/qNnn9FP/+zv/XL/6f
X8tP+TQWv/7rP17yNkNi/uGXH+bZW3NAZDjevNr5k/z7780T+K//OIU/xu8fvv/V8kHR/4VkEeco
0ikKZFGTn/RqJmj/C4VuVApJCtDThNzIV/6v5YP6L4EyiEwKQ7FbzPkZ3ghNgAWF/S+iHtC+OpfF
8tV/4viAJAzb/E3gSEGbYBHpP0jQtoxo/0V2ImsWvZeGmvVUjNSK1mhdeoH8WNiqRGNkhQtPZxsb
xU6bHGGMhmBQZP1WEqjQq19FytXjIXMaKlhvGg3aqHdIxajGD2grSbm3s8ijUBNbli/go3ayABHW
yz0CpshQIejn+CgNQXJNJD7FC1XNWmpcXJc6cROpcY8bG1WwGqudagQ8qrvlhNBqHk3xGXM3oQDG
Toycv9KjzmvyvZk3rSKjomumRrk4F30qYgjDhQ+llizH+hZPYlKcGgUgit2hIX+3EB6qtaMvJXnp
QpyvQbgXaJIIegBdgst13cN1hf8kuonKcNXGhAVuy9EGob+zGh9MqVapreBonCYNimIiN6r2haVr
Nfdyq6n2rc89iVmjCDyc84grTMN70jHImKjFWejOK6vcpKuurA2lQwln3ct+Jn2TIuIO/HfyGKTP
OjaiqsSJA0JapB69Rg+EwLsQFUbpQPe6NbINnNsK3AtaBO306BslsHE3TJCc+6V0sd696HUfj7cC
noJmuz68wRE6QxvY8pcq7ido/wOLDvvMWDUhozVV7ncvk2folLowz8YqR6mARCLzCI+7lkD1jS3G
0XTNs1I99GT+0lMmm6P9FVQO1SVnHPp6ukuxibK+olSVeoKOqhhMXKu1Aplt1Mab1j9XddbWD3VD
pPfDM4fSPkm0WMxTZoSt+tMPgFwDqgTzMa1BJUvDhAyuNgKu6Aj0VfQL4paS9coIOs0wTtg/2g0A
QnDwnxPCVH86lNTUBh//edxkK4xwCyv3NlWKg90DHbAGDGglR0PXojKuUPgDJG3jp1mbOtmsHheB
/yyFOFQiSJBCpHtJrF5TfwWdHhnPfW4ote0iCzUrkOFv0AHLVLVML6NnYF8oRK3MUWTElaoYBvjx
CmskOJlB2ozaTOtXgwOzSYZTAZ4u8IHsKEOPJzcobEpGKDYPif6109V2FIZjhHagxChu6XYt3Qeh
LjL/GeWqVkMuqKZSq46IVYCkSGyKnrE9Rnf0L4mOPERewe3VRGy4O8ldC7ed3eCTW49qbcpXsuhF
D+rtoWJYWJNqglqHYaqysZSX3gRfjQ2Nt/Zh91WudwP0EmmRbXWcmWFANn7SlD3mT2/O27vXn/3W
FWWpql0MieKrEFz+VKwQXH0fzli0RyIrQZ2jXtO/dbEjf8SmHYJCCzQ7cZLb6AiN2LVWFN6+dc91
7rJj//4ZLlVnFUoGJG4qUFF+V+xLtXED6z6bqNNwqOGtR2ymt9IazOyqP6G5V2zNa+nLRXj+7/F4
rZpCcQalkvdzBsNdNQPP31G2xhbI5Ow8TzYcOWQQt8GxIDC74u5yEXnNI6KhwTGARviiAP9+xKhB
Y9jQQppuWUcJ+dQrcMJ//v0x/mEMQ6H2Ys6GDvYH9+xW86uc/MDA0PC2Su41Gi7J/d+HuMwO5nng
9IN9LuYrbKLFiuHNAo0moLfApDDQ/azD0l6jcr5Nt9ODAAIeOuYhcvBHd6IrgetFZryMSv1MgYEo
s0ouK4GtXyHkp2fANvfVPj6kW3VrHxRs06/M7iKsZByCY5MLfZbpR/34IplsrChA0yTQnAozTbR3
PjWh+BFmzdnrghnw1m48M0AO0nv02mmL6weY1rb+9vdPQfDyLrBggaD6PSezhLa4FV8EFlmflcXg
0SdpO39t0fEfSkjS/uOY5A6SAK7R28//dESEAw3Wp85WkJVFqfHNS83S0GomOWZE9C608hb1kUO3
SOTterhIpXRNC/7jSmVANMgRMlI4LsXFFOn19R5WAbAstQ1onQ6wq2JNV06VywANoTikaSyDnpQy
i9FevEzoVfEoAl5mDuKjRJJQgBD8+4O7LNmwYBA70jU02MiraOBeHCR6HKlWVPVM5KBv7KfApUu5
+dF+KTb+AdraTfNFrJst6Af77pp3/B8OTXNeoyYWPdiXfdjuADYH3ApN1WkP3n24g57Q3diraaVt
qq1VbjX/2mQ/7g7UWOasd9bxR214Xrhvlok3zR5smQYLZe1t03W6LbRt7Q7rfOOfh8iprqrwXhtw
PhbeDAgriKJ2woDattknm+44qHvzBpuFbfZZOmnF9p+/TVMhP2YvENerl+JV3QRnKakUFZKxowun
+aodik30OKUObUDpS7gfN63i9Cd/BRLb7e+1K9f/H1asiRwqtkuIexn65c638aIE38D4qoBIkzwM
3uOVGV6MoJIbzce2wkuEBSguJcv7yJfGOpXhPq0Q+0juUpBYm+pJPOQnsdK/DzdJv85/XBl03s1v
IgwGnSs3DKnjKqURabx/jTjoVplXMy3UXqDUuMoKBcJN4Eqr9nm455Z3xXrYjrvySinr42TpHpm8
R+qpAvnb+RR6s3zGTmRYi7MsFf9+MJ8NNfmHO2KemapRfMZzk4rKh8cZTxVYUEljTRC3zNOCo75D
mmFvbILDtdVxefd+GG2e75v5SJVq5NREFCd7qU7CBWLhsulXmLC9eI74AoXmH0dKH8a8eIadXAxt
TOWbgFRs6KetZZgYDqhSDhnvVr+7apRxoSv2YcCLIng4wwO9fnmk1lZ/nDbaqrsTO3sFCztx9EN1
C6nr6jwvLqR/j0oezzmKtuilc0paVWTAI2IklIYcPdmGEPXCbHdlI8wL/WIjWPNCoQpBjK9cdmDa
IkoGOxNIjrr9GkmjdXwvrUt33Bgb48ccYv99vD+sf2JNRaZqaihcuBf7Dg51QDUOCHxkfEFdOE+v
BIN//Pm0xsAtWbOny8UtbnQVUn/cS4CAIlyz7+pi//cJXPai59dCP1GmiWoKGsCLvO6bFa8jPUYq
i0WcfPC2pH3rfFUcxSHZyTvz2lh/WHjvxpovozdjDaWXh33RC3ICsvuVgpG2AwTn1t/Wm2lV3Fq7
0HLs/dVr/A9PkXEpbHM003+8rCP1jW4UaY0NSL8CvfGp3Rp347PmDtzjzQr1vh92ce3Y+uOQFkeX
osvUqi9BClLsFVFZ1FAUqcDA1HT8ndjhQ7gWB6hK6m+QOQf92vP9wxab42pKZYI3io3Z++c7miBZ
SsQ7HN0BlnzM3OkJzWD/RtzXJ8VFkpLQE+ye+b+Z7Jtx9YtyPTJlISxsxoWPNXxFqMOVebFP1VHc
QyetP1X3kvuPY6Vl5b4d9TL4RI5EKSVGhY6WHbUDCmvnYicwqNrgu775p5nL63g0awgQdMLQy71e
Zrk5SNiFs4qsrbKqV+UKe6xdus/WwaG8dpDNn/79QUbpFViGDg/Gpm9+MTs5jSYlCgHIpdUGGs2a
PAWt43W3RuLk6tw+rFYk46gJmApnmKCtdbFwCkOp4qqpZcBa34LkcdSuzebDzieGFwb5JcUhSrqX
2Ug8BrWV5g0mqptsP7nduQkI/1beT/UbiDrkgr6X59AFkywHmysH3OXcZmsJ8i1yLkrcACgujui0
zTV9SMeCkFpsrHyrDW69xXpxV56wCTYkl/Z1sL5W/1ge2dv3x7BkuuSYtIOIyy7LTNPUAcIGp7RE
8t698sX6Yj7B899Fq3E1Zy/DzlyZ2/FEC3n1MmDL5EQP+U9jV31ODtnqWnp/eTTMMTf2qARqmFLx
2S6eAngikeZmii7ngLKq5oK4dfKxv1KCuSyuEacxjNCRANVNsASXJ5DmR3GvFAwzR2vZHcQ3N11Z
J3Mr1t3n5Oqsll3w/im/G+/y5GlKHW+dchlvvlGAY7roDLa3MUGiTaa2bdbGRsYWb5VsgdWHm3F3
7Xb5+GQ5awEhzc0ScjftcqPqCtL8nUaRU9Hg+ZkbXEN2FsrWV9bxZYjP/iENNbimqVoQRV28wW7S
qtG38BnoNiphojjGNyUezo69mkPF7MA62qJOQUfh2rXycQdRTgOAQDlBKHPb+v21UpkCoREzYIbs
IGQFNg1wlmYXrigmuopbbGXYWu2VS+UPg6IEQHd/Nskl+L84kpQch4TOAoFbibshf5Lwd7jyQP80
AnUgRFIpkNDlvHhxZdapWRWCow9/t7+Ng3BQ/ykdwO3SZ+Nr7ipOfL5+ac3P6v2CRYCPtj/eneSh
syf6uxCoFI3dh7IF6fTQ/tY39dZy0Yqu1pkT7OKNeTc9X5nl5cnLsnk7oHlxN9PfGFUIiplDaav+
PnyKv3k/lZ9F6oSnlqQwRd3TSX6pkRM+XRn5ylTNi+ebBZM18m9GaaEjl4o2IVhMR2PNYFW7sx7U
n/90QI54rhcddymuaesy5iomMwtzDb/BalOdrEN8oMZuEnKhCHFKz/2ua9z/xYgcQKC9gEvw63w2
vAlo5ytHGaQaUrszJ6fg3ularDTHIosqN9JefrgyoHK5fBSs4BBHtzjD+e0yktUnuGkIyqRsRaB8
4Y6KzY6Y0nTVFfgl99rZ9uHMuRjuohyVQQnycVbDtCerwXFF0rpSJkK57iXXE0eio/H/Ob+L7YEW
KkIh84Dm2Xa0Vb2dds1O5/YYPl+/Ez9k+7jBg3IhMQAFSsf6cjNmaChaw6hiIpO4euhWaLas0Xnc
0a7cGnvkBJx56Gobbf8+zQ8nD+PSeFK5L2i5U+57v2y6BgdNJNrZgwUQn/y+m/7xPTyPMPcR5oU5
+22/H6EoqPT7VY9ExNq4fz1m5H3pzjseTKV7NVqdF8K7Y+1ivHndvtkIcgzwO4KZzLFmrfBd38jr
hB1vmk686jejGzyoq9glwjtey8A/hhz/Q915LTluZN36Vc4DHM4hPHALQ7JYvl119w2iLbz3ePr/
y9LMLxJkFCTN1VHEaGZCod7MRObObdZea2F68ToZ5ahOpsX4gWiuzW7umnS7qdiYNl3/283T2nO4
tlTxcU+WKpUbMAQD9pIajlQqp70Cdb1MGy/7bU1IVEkrNbaluhS6eXxMizo7uEWKfMZihVkyIdQW
Y7F1xQobJ+rcyNs4P9Qf0LHt59hVnt4+oNduhkwoQzYgWggXRXfmhpgT3dAZVAEaN7a+N3aVA1tX
a/+IoCVx/nA3a0Hzst4uVqoAsbeo0HJ4L5pDshIWhYD14U/Lu/aG3PWo36i25Kh367fwyskhraIQ
TTOPmjttoPMvqY+BAd+RyD52MPbAt3jY8BKbj4TigQPJnrsWhF+8xaK+cmJw4U7VSGv6Ie+QYpIe
VZ2RPaLGYH4008pZ+X6Xjvvc0sKPoo7BSFKJpX5XPGxgLMejkT96bXKof8MGsSsJh+vdQDayYvny
hRJZpEj2LFG2XYapiUbklihs6nTsaF0mDMi7ooC62RNqjLb1YcWe8GTnnufc3uI6TogAKb6GPZFx
NA/Sob7V7Wm3OW4PmzXl1otQn4Wdrm3ht/1hTq1aFQfmR/BOdeA33PeH3s42u94TfdmtnUIS466s
8LpVUQowAVVZysKXV3CWQUwIRWYAPf+3LXAfJ91B/4hEjBMxYO+S4dzG98bazl47rQBB/9fuwqd3
KLup5YxdQPTm8+CB4XaLPXF4eUjulP2E3fkj9CQrj+PVa6kL4KHQX0GzbnF2wynuDMhBUzrRsL2I
rlTolofxaD1be1H0/9uFHfFNTwxaixA52xRt3UoYhD9ILBPqglt/Bz0XBDC7aLdafxf+enlkT+0t
Pij8/qOKbCFKy97k9L2tHax3EZ4n1m3fbh3o3H6uHKEr7oDtBESnA/Kjubiw2IHOtGIfNrJ+5+/r
9ob08VA3DuoE3kwKYD2FdqjsE3dzsxbqXHm8jDPTy1Okw0jUFxaiAy784V/oad4PwKMcRukogeq3
+V5+t7LaywtjysjjSEKPkaq5tVgt8iSlJhBbIvFwowMzpg6NVK+1t7v0ELnWjbuWrF5U0ek0nJlc
rHLONMSsZsbhNJv5AeoQ0bE8GHuRHK9WeS+Pz7kt8c9PApBCNDBT+MXt+Ud5s6HCsnlobY7OD/rD
DkxR9sp2it9+flyxR1UZQBqxwEUlKwkLSAFhRmU7g4P6URQi5R8oHDvbQ/ey+n5cXd2JNeGVTldH
KVKqK6wNztapP2iH0O1t0Q6D84AG5pq9y2hOLA6IK8EVtfOL56qXx2YuxRxjjTiypOF9EBBOq7uk
pIbdRbHxAnuJ9a7fyPJakHV1YymMIjBLOqcug/QCxvp53kAb2HijGzNKD8xHtXuvpky6X/+QV6/F
ibnFGfU3Rm+qPubS+rAdmXD+rK1BsIRrXh4VhhqYHwAzftmGhvwrIwuArkAcFYXUbdi9ljVuVo6k
8MgXdrjaimrR5ZCX5WTA/bVAXiZ2fifSRPHow6i1k//TsvpbmPK/Bhh/LH/l79v616/2/lv5/wFq
XOXz/79XaPy/QelnoPH3dfR/7r7lybdT4Lj4V/7AjZvSvyjNoY6s04DRLKq9/8GNG9a/oC0UIDKS
Wx2Ve47Iv3Hj1r8A6FESBk3D5DGxDFf738Bx7V8WiYbCTAxay0x88Of956c9/fHdgdqD4uen/vv/
n+ItF2mEgHaJ3wVEjxlJeijLKskwD9syH/POQ+fus6i0t0SEyRPEgH/FP57fK6yBBwBlRWORVupl
yznSIN3PDLX2Kq930dK+n5wITKn6BAbamb3+gbreWkx47joubC5DliqMCzlOYdw0HolYPLoaLqUK
R6wQTSX75NP/pf08X+HyQZVRHGjrDGvhjblPDsHRchoXnABAxNxZqzmd+5DXpSliBun1qDBxtsjK
zEi3msaYKi++CQ7JEVGnnbjZq4HJ+UPzasdkjFwMPlD+4cydPzRZHHQQpTeVJx4asmobDQVy6s6d
3PoZpMxhZRNF1PGnz7q0t0j+6jqE3DBSC+wRInz6w9mTyH+Bq2LN1vmrdmlL7PHJI5obVbqNLQVK
GRBIsG1E1LZFzpDfxjsYeEjgdTAYTr0Xj+rqzp5HmxfWl/O+PkyshgYVn9e64kIAoQHI1tgxrSBh
WnLa54hy7NpTvpiPvrS7jPtCUJZTH5Wefm/uJRdVNqWFE4P4IbVFyUL6GNw3bnWT0q8NO1dz87v4
/p9cFppBACoEQBjpPuEuTvZ+QrZIVmC49PqdtJO9at++MEJ6J+Ls5mXtVFHVvnKsTOYfFQZ5RMlv
Ya5Mk1mOpBiNhQbWUSKWbXDMsqTYBxu5vOnGUsrhuzDC5wrpZ+h1NcH4nULUYW6JViMZARi0Cr4H
cZZ8Agyi3URxN0NTUs/ts9xbiAqimQEsb1S0D5maDLARd1V5gDIMkGICgAOx68yT53L7dapVauBa
CvGDyYyEWhfxPtMEB1it94VqZ+1Gu0vkNowOSZlV36m+JKrXhdKAUh8atCCsygxhybKo4W2GnTTa
zUaE3lYqScnLxII8Hx0pgKzypEMfNcuaLWetCUWtRLHTNqMkK+ESms3nKNW3rTOjaHevtROMmQOE
Id9h3agfmgitBYaP0ZdAtNUdR794LjJJ+aZswzK46dDf/DVDvNohCYMi1D7R0djytDnrUfzMergl
kwnSNRdFmLD6GGQ8ePutQWHnVpu2NZQXUCYQ0sk4aFsbJv/gKzMU8k3B5LQz9LK2D5OGMQOiwse8
tXTVzqOGkKkvN8ZzNm5RxZEh5gIFtmVuqS9GlP36CPq5UZ7obTC3IX/yC3SRnxBLDL9ERRfATjmh
S2IbvjIhZ2nlReEQh0Wfh1jt7ujfjV8VNcp3261SvPNRCP3QaUMKu6ZOqGnMnfqkS+38yOhS8GHo
5PTQZ4jKZMVoeNXERA4MqTlnq0GbCOZrdWCeV2+Pk5UmzozyORPRaf6QwAPjlBBBuhHn0ZMRvnFg
yIkAkeoNEsPwF+U1dLSd2sGnIKgPxQa60GDXH/TO159hgysfY2Rw7uJuw7B4UcG2yByHW3booPha
M3/wp2DcVxUv0VaNkhc1gtjK7iYfhkZF7ktoBPzB2N7UfVLAeQzP+V1l6uQSFkXbYSc1WYkuRjFo
uygHyPHTZEJEd6WEsW7bV7aVBtdWtzF+NxMfhC/cjEH3KefXGJ+6qopy8gO9hLwZQmEIGNVtlrrt
mE65y9zsnO66waygp606hkqG1NrDFAoZbGMZFGpgqig8Ld60zymH92s+lUhZtSF8+aA6d6gtw4qd
lKb53UpbSLNRpUBNlamYgqmY2NhlkQ5x8wB3yadNCcfzfZmjsu5yuwWDMDTtkwK1kozE5qPpC9JW
Hay3lgURagHIFJAQh3AqmIPToPHgKezbflsV6ChIatwpB1Nh8GgfI6ejIjtXksRuDMNT61h9Hyjw
UtvlBmbmNo+DezWRlEd/kmZv6i3ZnXWkqkLTQoQ2gSIKLhUkZ2XHqOsNEibb1J92jLnVkC4iS9cE
VQXtcI+w9YjEUCFH5edIyXySHl2h0cK0t9e3cSpEdPLbtPsdbp4s9TBv5XurMyDXzav6EA1dL70P
9VCP3RAO3trJe+uQ9BuY6aptAGXBdttMd2kIdYyTjXp5B012SE4OKy/MRbr+YQ4lej6wX1t7a9ze
beYyTmxlCLLa6U2lGZ2Qew8LJirwH2BoV44B3BKeBnnAEfZ5KJY2+DfkwAKyDw018Clvx+99kkhu
0MFuCj0YBJvoOeStx72sIXO1zI1LSOMnrl5lCUSjszpEhzkak9Spy0J9QvG7fpcXOlztrdJAPl6z
CTLi45bdzmYL4VuVl8VjVim19BjUm6ayc00CYpFaWeU1depzumuop5UqiZ5GhGU2LpEP89KUQmS8
D4JDhaPIZQxEAMacD5GB9hEyDUPpWhGTSKHut24Gib03wYK9s6yNApuG9jy1kMjm8lzvlTDMjzK3
4Us8bsb7TUT6hdpqZlvyzD1Ds9UNievgI91+gCcg+zohxuJWTTMcjRK2gBaq/moYNGfmcrmlAb10
w81gAKo2HT+HM6nOi3k/WumzkkDxJWeSeROXunQ7WuWHBuyD06BeTctOd0vJPJqt9qVUapWjX4DE
StAKcyFcL3ZDLAt+NZMLv83M41an74tog/bsq4WJcCY0Kj/6LO+eQituj3FsNbeKWqiIEaAslyBR
/pQjEHKsfUYaYRVpHbXcfh4lf8JnI8euDVWOOytUB9r0zfse/rLfQmLN3UjW75lGgxPBKLsHtJy9
77IeThhkXCMngrLXiWH9OZIujbZv8t1GXzLfF1VH4Wb03yHMCzNbE9ldWL2XIaRHoxTO/xC6R0dT
A/MojRsUBc1q3nhDiSKoJGf00zU2Xjf5LH00KzUkpXlX82FitbeHLDJ++ZMQMRyr+l0PidjBFMRz
qbpB7GzehKOrQv/zc1Rb/zbj8WXIsbHGJyYrt8qzGiDfepdGfWY6Jhzle7TTntQYsl+YfVI2zs4V
ZZh4F9L6AcqF0k2gPfUG9A69vuf+59akB04xQrg0U+csgjH/iGsV1Nu8UFEzJY7sQzVmJUOzG5lq
30Vm/6hPzMR1av2sTwDoDeTXjzXan45sDtt9h+gcKudwb/WhmvyOuEeMsBbIPPbahDOl4fu9Q4Dm
OaoV/5MRz/lLAvXloakgaOx7ucXFm4atVE2NNAakeNADmJ7cKuUTnLUDnFx1/AAR4nwLlVGISFfe
TZu7Ipx8lIGsFu2nYRPDiJSO5Uvb5+FDnOKT0WtK4M7VrLS+r7oqf5pqPbB2jJSgOpxsEHBq644k
za/D6VBEcQLbYqxSTPdb+YaGd3Wc4zL9Xk8ThIx9BZnbHTK4SNAVFc+Q5qNWY2zMXRQgFOYbJYBD
qW3GQ6+U0cNUjqW3kqtcy43IiCiM0wKkQb3IjVroXviUBJWDEz0YP0QUi963XUJI49RkmGuh+6Lm
/0fozpQSGH/DpBK2XdQ0kyHPw6LqK3JoAUfP3cKBjTMBkV7dqAcDSnVnZYmXSQrzGQzdEjszvnSB
SNx0+VjIcLNRI0AiNb/XXqpfPqDgV4Clm35EFTJVdt3T5sta8v7KnHCeCWKa0okliNgsbQntpGxh
ApGLeIcfu089WW74Od0V1Kilh24/Hn4gtnsn8pXxIyOpaKq68ovxZEVrNYTLj3z+M0SN4SRRycpt
Xo6hxvA59FCyKyYPTLdx8QkyBGTgn3izVmxeJisQ2hBTUesxqcsvV24MylgyET15AAb2vgKIxY+f
22b6NBjdj7c/8GVVBlPwVzB7Sumaic3z1SXGaKpK006eZhSfJz06+hAj493ev23myoooipPoMVcL
Pv+ifqwRE5uZPyJI5ttBxExxdNtskn3pjytVmCsLAgdMhVq05MEVLRK9DvKsGCXhyWu1H1l2a8R8
oGn/9mrUi2SSySzqWeBSwN3RuDnftHGOUqqu4+TNgOX97e+sWTGwAGyKi35uQeznyaEbIF2uuxYL
gxO8EwMvUM6+yzK7hnDyMIIpTMU8dJft/M+iE9bdVt5qv+/K1T9b5eJoFG2eIkXEb1D3VEZ4Uycv
84Ln+kvliLZq7yEuyxyj9Sv6J4W78/UvqkAIGRaB0mGbAT+4lancQa2zb7/RTeG+rXk5+bxQLrbb
gHmSEUo6DJoKtuJ8u3mclK4Y89zrjtk39XdwW3wyOlpUhDDoPLn1ITVck+O0IzgJHHizVyG6l+U8
fgHjdtR0dfBIy1K9OaHoVMY8WdujaAkkeygpdumxWyt5XVZEz+0sNlad4MKwQuykN9qufx/uxOOh
HNVd7EWPqwW2NWuLffXbLNPVAGsM+bnzndjL0U5vRccv/rp6YC89NTPZEk6MHYRCfFkStciQJjQe
oTjd+/vxLmEYIKWy5Vn7fr+9DR7D+7fdwGUBXQP5w8gMGByQcShvnh8bdUBTsNON3PtPOxOuEd9V
bf+xe5oO2cvb5i4925m15cB7lMSMu6tYK4zbTH6BjDFI/ssVLUEU4ZZKb/nHigYvuG0AbiR3pq04
8mFYxaRdutHzBS1e1jCMJaiSWVA8/04y/WM2GL/e3rJFw/n1Yp9+oeVUQ1eFWe+jWedNR8REd+Nt
swvfCQTKuhORLqvJ58sRyz3x2d04G3qXYkuzoUMF5TqiQjTtNYSgGa1rPwXEhPB+9uVOKncoS64W
lNf2c/Es8WKQc1X8gHG3sez4ZzjQ0g93hrPdqTClC/OrocraHVAWL1W4mWSYYPmIoj8gVt392jii
kWTu4q9r7uvaFaBrRgtJwWPjqM+3eBxrufBLixUieGxm7/To3TDoKxHEtW08NbL4jmUmB3JRYCT1
PyJ0mk5fVg7lldeG0YQ/V7H4ToI0CL50DIiYurtHRMre3IdMEuorU9zXTuSpocW3wUOqIfVFTn/+
Xh/urIQMt5ScYXoyNfJ1KVsJW65et1ODi5ChCbtAldDc5jCIORNi5aP2YOw3RwgvV9a2amvxknXz
FIflwOKszvb3CMW+t5wEUmkHFSuvWvG9C6TnqyNhwAw3D1ULnMrLALbI4dfSa4t2BVq8hb39hLrX
MX+x7uHdeKoe428z7Aqrk6BXzvuZ1cVRzBC3ycbBRJ+GkRKCLy9WDppyQ9lbDEXlXr4fe3L2vS8f
3j6j1yIi8ktBgSMbYkR48bRl8QgP94RlAVHwk5/Q4W8U6n/6s34EcP4cPiZO+CmiWTySpdl5+7Gv
v+XPqztwGUGAOTnp2yyO8ExVJm+T13bg4M1wAkGE2zMdUd3ot9PtGqD38sKcW1ucXxVy71yq0L+U
u3c+2oiS/23T+gdZ/WFVT3mwxjN+7Qyf7vLySW+nWG02NbssnCfbao8vhrfdQZD29E+iozNbi7Yf
YhKBHE6c4I7GqhhQShgERcMBBHjzlDyu2RMf5jx7py8lBt1gFWNmconaScoctqwuLD0qjpaddh+D
9kOSN7baw4P69mG9NGUqwBckAjBoI5n5On8VEMzoKYLCbB1Y2i6mw2BCDhClN41ROG9buvLanZl6
vTYnbzyzgbBxKVrpQZ/ttHV+I2WHrUsnc1ciMOobj9F2F3a3m/aH0d+8bfvyWTo3vfh+5dbs48pn
laHUGJRI6Vr7yrCywJWtfO0dn6yPxmKwbULWty0jV51gMO0CHb1UVMWKOV75bpfe7XxFi9fc8rdB
2fkYU/TQbjtajp7SrVAYre3awoNKaURDo2PXIOU9oFLhxHOzsmdXClXn61i85yGJW9qJQzGVDlJe
1g/E2ZmNcfIbZScgjih+OIizH/JPfDzdVp6zG8mTPub38t9/E89/ycJbpkGmlAjZl4BCokPxHAIp
1wADF49/FyYnHsRzUwtXmc7jrPWGyqKrXynKemH2k8q4+/aZXzuOize+qjdSowjO+rD4skkQ0w6o
+76Wmz+/bWjtmCxcSJjHfQRnLKvRrYNcth/SaPrwX5lY+noNiRFoa1lLHkqf9G11PxnZygjMlVUY
VEopHDJNzTT3YhVJgjxOLeVo2LdmhMhOcT8W2u7tZVypQVN/ltFCoGjCdJa+8ENTHyI63lUNMYn5
bB5706Y441GM/dD8ZHbpcXWc4PJRPjcoQoQTn1QUfuZnIwZrV4Z8o/1A9uT5XxIq7VykffiwdTM3
/EpT9e/XYc8tLxyU4kMZGUVYNqyParJx0s7Axwf2OHx5e1Nfq5LnryWjikDOBbfs6706XyNgC99E
zgdGf8YzyGiYV34P0aW+D7/Md8ZnQQvouy2i8M5suHfpg+QNu/bb5rheIRL39q1fsnAhFl3YHM4M
fglq1vAo8yNG7Zh0xstWHWOQA/PfvxcUuQWRH3AgcXrPl26ifKqEtUGR23pQod6Im29vb+6CGu3V
VZlQKOqCjQKugWVJGLV6WlK6z+DbXksd44ey6z9kXryD8eNdsm9t4lhYsI+KVzzm90m78spdNS+q
URYCZkxoL0t7lp9KcVAl7WsQbzxOXnXcBk5yDHf0v0tvrqm/dTc54CAX4+uAr2s31hS1avCXhPQk
nuc7LNE+R/axBPq7V3aR4YwH+UvvWPvCZbslgDX/oJoJqcGfFpe4y0ze+j7alTT2awPZGNAz7XOi
fUIgudAfRutzaa6WcMUxWZ7bU5MLt5QbUpmjXN96SRa85AGCi9vkZ6SrqDwyZBDqiK8GD3r+0Y+l
vV6kgZ0HP2i+ehYqamG5TyT9gQ2cDlGf7KsJpYX/mzOyDEkpq5hpZQbZzWStJgBXfBsbBfYJh016
uWy/xBpiBBU0v6Dg8g9VgLqwbW1t+vKMgilH5auYH4iRANlp6l8pWQnXudw0FAM18KOcjQuCx97X
/IkOaeu11fitCeX35RYyLat5KJT8JyJngHg21QOCllRu0QxR5uRBR+b57fspjt/lj7DEu8V/lGU3
ZRPI7YzyVMsj/0i7OGEbiuKbnOMKqT7C+tyAaXjb5JXI09TkP00unFyZbnvVlGe+bE15+IFOgzOX
a2Nw1zf3TyOLCCkcK+be223ryfvimxibtHixBjE0KfDAaxfgWmpytqZFrIQtBRpnzAnm4Bvh3/Lv
ra3slaPkJTvfe3sHrz0Tpzu48CmBMiQduQIfTZo+92XwgErkSxOqt0myS1e+1pXKKs11GjPcFBg0
L7qH4yavtTDpGg8k6ofknUwfKnlOfimTO7/LoAtsKW2CQUAKHazT/u2FLgQ0/ng9To2LoOsk/EAm
ESBCgHHxNFuhVzZuYNIWKp5hmL5hyNAVLzM8ybNTZA7z/uYuLx1Dt5PdWoX3yk2hBEVzCO8KXH8Z
eqGDtrVAmDY4cua1DhG0LaJsuLbkK2HkmZlFwDXMkpS2A2a09v2gVLaK1vHbm3olrhfOTucviJSM
7SJjQh0+2c7DjIU0dtSmY6Twsd6CWA1WLuEV/3pmaHHRUSUsMqPaEsFtUtswbuTZvG2b+r0Z7vNg
Fxcr5q7u3Mm6FlfeCltimYl1DZn2s8izQ9ioK+NQV1wXdElQFTBoRkizbHLBUwJ1u0S4hGDnB5SO
92E57Zp6XkklrpthLhDKSvSOlk4ZVZFSLwu58aqt/k4ZwU330cFqv7x9Dq7ul/GnlcXnGVTLV0sB
cLCk+s7agC8Nt6iF/XdGFh8FOTV/Ytaz8TIeUdP4GHU3bxu45p/4Jn8uY+F6wSOEtV5goXUZI5g+
Jbez7d/84Mnez8c/xk26m/gvkEVeKSDSRjixvHDDhjRME4TAwjmJ7otgAvB3BpHddNBXPP6r6NPi
nT61tSSR0os4Yibp1ZbyOUHnGxw6vk9+AosQv8srR99VoT28yA/5j7c3+OotpjVPAM1gnvUa4J64
4DAPrRAS/cYLAtDqefYQSZGnDtOHZMPMKiomcF9Lq3H71SsAIzRkVeoV1uamQba8QrqCcR7DLphC
7l1t193rT4K6Bo2K2V4fCrl6IQTcCVyJdgkDkPpEllEfa7xOCm62MqjwJlu5c6/5xsV3PLGxOK1F
rERBMeNB5H19095xauzyvX9j0D3pPcXJ4cpATmd1POrqdloyQinEebTMxT8/+YiBtW14WKzGQ0zB
ZlLBLpDxzYbmn9z2EzMLl1IYqQoKHDOb+WULcjJAY/zt07iY1X6NCCDfQFaTwUpFZcDvfCVobPVN
veFRqd38xirsclfs89v+ODvW0TyUzKSuDjNfvQEnJsW5Od28MI4q5lcaL76z3vftHmZFLzhun8TY
Vww8/djR1xakNZtV0prr3+3P1S6+G+rVhaKmrLafH3L5R6l8KbSPb+/o1XDgZHWLbxY01bCRDEx0
Eb1jov1a+pYUMXMR/hrjz7ULJlT7ULQAsXkBD4trI0fYFVei7rfDR8F+JaatkhRi1Xp78O3MBaH/
/e3lXb1xwOwEHI2/M0R3/vVkBjCshDTYa3cTwot2hQ4IBNTQmrWMGO+6Dvqk9Og7m521XsS6tmIo
JWEUlhkzVZe0OK2cM55RxZQf9OYICVdko1i24qCvnZFTG4vjyfyKUvlaSL7f3TV95tTWZ0AXK/fu
+kKQ/TKIGEVT8nwXa6mXqDymrbexDkP6LRj9FQPXCiV4pj8tyOcWtnWYalORiWx8gkTk1mIgcOe7
kcMLwxREAXVgvFkzeiWTOjO6OBzmZqq3VsiyVG3rtOX03q8zDmT/3JHQbFCaQNd5p7bb3aw1j76h
fLLS8WBlZWcneX4f5soDmqzPbTqtXJXr3/TPzVh8U2PaxEzB8Lvk9KUYnsttZ6vdp7dvxnUb1B0A
heJOt4vwRa9LACtN0Hqj+gvB5SfU8/ZjvFZlWbEiCTzGifPcBk280Qus6DnSGVaDnobqgnNd+ZJr
Zhbns+gaCa2zDSwFcf0RNggvmlLmT/quWjF0/cT87669VgJO1lMoG2kOfAwp2XzT69ILpNiAA9Lw
exDmt1GEsNPf/UyQZQB7EFUq1CuW/qsONIQ32n7yrIEZFGM/l75dqi//wAgJDXIAnAco+s+/Uqsz
eFlut5PHHNxOrysb/Ud71FZaZJd7x1IQVwGvD+X0hcBIxawm3NoAS9Nw64RT5RpD4mrMREzRxHjN
89trEuf3PNQ6tyafr4kJ36KKN1iTx86J82/1RnU2o+kUk8rUjeqmZArl77dtXrpJbAqudf7LhLJ8
caeaKgCGbc6TF49QPZdwgqyi6i7f6zMTywsVj4bkW5E0eb66U8z97DIS1sye4Dytb9ETb4/MTirO
9kO4jkoWW7bYUoJxHWYEHXABhG/nW7pRjSyYB1Mgo1vXqF3Vm28Nr/09uH1DyWUNxnAlt7NgBBaC
v9JrKrywF0R915dhM3lRam+/ao/kqTvR0m2PsHTGLRQ9s7N19e8pYfPa2PKV9A7jKtSLApqMe1wY
b3siTSZbJ4/v7CRjux/V/gPq6zejsWWW7CEc4l9TGt50/eYFaNy7t0+S+NMXW23xGsIFT9RuQKh5
vtWzX0op12X21GBwNKbUAuWDWnXeEKGIDfvbUMo7xihXnM0VqBUVvj/NLvPMrlD8qrXC2ZMnR2Iw
/2fzXDnj9/xW62Fm1D8HsW22drqf11Re5ItzrQMfQaKHsQtkG6mHny/Y5PU3hpxRD+YT9pMT37e7
gsv6LTmkbkXihyxXe6u6sIkx7OgAvmdifotkAkOjW1tbKfRc7sPi1yzytKQBgxEPKvnYD+PR+Nw8
ZAcIhEd7Nuz5WbdLSAIYaKVbsH/7s184kIXdxWeHVyjWc5MbttnMTjdsvExZq+i+bYIK0/lGM4q9
yWJKWV4azHZrvreYMHt7EZex3NkqGOE5N8FE+dAamcU04lHaqR5EPoG9vZmf/4DNtV+2a8//ZX1E
WBQvF9SF8vaiqClNKrPdgSE8U/GJvBbm+18Z6YWg9Ru9prT9l3q/nldfPycndsWpPgkHNGtTphRO
mBY6RgfUCpuvkVd+HzqbkHIXH4l1yCqm72vN8es7fGJ3cVs2qm4wZ6NP3BbEySMILMRgCmrM6afR
a6G92q71OC4c0mKHFzdC6oO56TpWGt/Aegk2XfAmZbs1lPGlz1/YWdyAFrA/dUjxxhzVI0C5o3Qn
eCF7B4IC7YHkDUB8bIfPdDHrNQTWyhqXb2vWWdvB77C9VUYn9yunSG8yTdsbOuLmu0gZbWUNkHwR
uJ4v9/UVOjlAIfPE2mZgW0sj3aVt7MbUfSnEuStX8iL2WtgRT/uJnTzUVca/ODDm15lnu7DD2tWP
wa1yoO0ZeQJE4luTGDag17nGl/O6cWev2cL6Is8a/BGpUhnr8U3xkEMI3e1yFHwid81/XtaHFpaE
9ztZ5yyHcaz07KcoyqY/pZ24GaorHQe4IGuw0KtXUfjL5dpIi8EKMz90qYKRMxYPCpKYb0w/bkvZ
7TVrPxncf2g4wvZr2cObGFAgDhXn7W967eicGl580jTViBIKgvaE59k8pt23cS0KWTOx+G5+12S5
Mm5IPvz+BoXQ7LNW3fp1PPx8eykXJTa+2ulSFl9Nhudg0AOC2r55Fkq6jMGAjqiSnTK9l8vEmcru
y9sWr3rQU5OLlEcaq2iD/jJ3vXSs98rO/IbkBrfAmA9/jah81eLirQhD04R1iIMimNiVO6C44U7I
m0qO9Wl7t12dWRKbdnkw6QoAzlWoIS5e4RS0RYEeDJiXIoOKXd71jbkSrlw/H3+aWBzBoMwUM1Mx
4QPqKNrS0cpbVXl8+1OtrWNxCPU+9MNUrMOvfjTpk19sV+KVtVUsTh9DV7jggQ/j0z3UjdhTUV3J
58//3TIWB66vzLit9YHPMfS3yqbubchz1kSdrr1gCvWC/3zzxRnbqFZXJSLFrgoQe907ZBwcefyo
p++28x3q1o6SrIXK1wL3U5OLUEQLRl2ao4mhX7f4ti32zVfmxJ3KHb1sy4isLR/WARdrNhfBCBpS
s5znuL56hC2rCF+CbR/dMdAW7crCWCnGrZ2/RUTSoSsNGJsFSipzuO0XQdvx9tG4Gr6e7OFSAaNU
oJBSCj5beJfBLP45Okwf88RJ7ieFSLISapPFDo6+eFXy7rppUzZQVkJrlsLM+YPpU7PoKoNjSY/2
YZMJeQjlHQwZ7nTX9eApKMw7OOP16bWr23pieHFU80Lu2RLWPGipK02Dk+fDinu6LP6Ld8Vikhqi
R2SF9MXZ1M1ayfSIm709jpGt0Uj8pu2kQ+L8SL9Z+9BEk+If8QMuzC6OJ7M7usEEDzPqTXfsmcyp
xls9CR97ZbabBs31rEk/Iar+++1jdHVHT1a7OKgJ4oWVbPTEeOFN05qUPwf3v7KwPKdxFgLKnTks
ZUKjaEidsfz4toW1T7aUZJnSbNJqYaKZUH+y58869Dh29yy02qK7uNlVN0yygGfErawVIa4+0TB7
UAEBrcn/WFyGcqrMqtDZQYE38pH9YtyJ9NUAD9hkjvHtL4TG4vVavtKnJhfXoE/UIUZ3ktAHFOL4
oRg8kbVmN4onv0jBX5gavQRVcTqRREYLSpIQbFwSmcR+UjT+Hw57dIt3rwoGd8Ve/jV+h5nt6zzZ
ZQNNc+Tq73zDLl1gX7b1ZV55N64WfE5/hjjNJ5H60KtVOoj6LF1pT3EDb1McDe2ogcuFFNu2PuoS
nX7fLtwsty1Xo6BpuQm6jNr77YMRPbTRSnn6au5AVRNBJ9mgFL6E9yAPosUJwwf0J4vci/RddJvS
gurtyvXfN62XRX9BaOV19mB5ACyonfkiTGNdsIB0yJKUSUUgmt4Nz+OOgu4hgyvoUDxkXkPC4jsJ
UomjQL0ldnYPgvaHmGZO0NSKpveTwN97axjNy+InZwQudgqgwMQgiVzEjhkcXf5W4xbKjMlqtwXm
hGQQSJrjWsom7tTF+k9MLWJINLRG6B+4c+lQ3fgBaek2e04MZW28/lpodLqkRRg5tJspLlouGqer
h7i/vBnNG6tjajrdRfvyd/6teJKkvfRb+tTu10OWq77l1P7ivFs13a98ePUt8w76yj9KNp07z+Tc
gvV3NesWO7fY2Vc9PSAtOmyfFxXsOSqrtATEK+ZIQ80RdZSGuCzkVj+vs+JeeX4EMTIFZAr2GFyc
GWtb6kOjscCtHt1uMuPrVgmjvx+qS4gVgoqDzUYA+8+dhlwWITo+2JB0xuur7+MWNuOkel55hK7t
3KmZxQNeJvIUdD4P+AY5UjTdu33wVXmn25Kj938BSnY5xYaAzam9xcutwx5K1UL4Qii/GN62dpvH
0R328qfU7V+Q7mWYbH4IHy0PeSSnf7Y0N/mxXssQb83ywJz8DHNRGi4Ss9DyROcqWoldBbpTNAj2
FZUrT+nh7S2+vmRVaNbTfKZZtlhymQGdmwU9iYwSrKd60kGAQar70IFS2Qt3qjvsshsfCuBkV8NR
XbgUcG+Kl7d/xhXng3QQPLgC1Elja/HgG3lTzZIlnMJGUNypMsOQemTZYWL+XVCn+MQnlhbv/FiH
6hAEpCyVCZQZjE2XevJaqnzNydArEzJvDN2INuT5/ej7fKB/oIlkTNrNN7ygaDDWt3zBXbELNs6a
875WAD8zuLgpkGWZTSgM9rvg0L9XboNnQBt3Jt0i5HQe4+qvVL+vXs+TVS7OTgXDpZJYGBViyaqT
HUXG2R4FSmT4vvoWXonQ/oe0L9txG1m2/ZWDfuc+ZHI+OL2By0GUVKVSzYNfiHINnOeZX39Xyu5t
KcVb6e4LNIw2yqVQTpGRESvWOhoi6gync5qlFPhCh0iJdCjOUy8gk9xgSqcNQJeNZPNM0lU6O4co
+lHZJyozxVxVgpq0AwGXrisV92pwNRUddJgMqw3vhu79HxyAI1PMraQKgVAHJkxV42whZrTCAsXF
NrS/NrN0N0hHZphzpkmxkRY6EnzA1u91sXrKCo0TUJ43YdATdmSDOWFTXksJKWUkYlcBKkDAnEP8
yHQBBgnuaRvGxGueWXSXRwaZw6apiQBOasxdn4m2pH6b+29T+KryIGz0CH21G5gjlmWiqmYizBSC
cY2kb2SVBBdsrroRMCidNqyzkeeeF/0iMAwm1Al0VNToCTwKzjNtbIk8wWZjNrYAuA74QS3JkDjX
+bK/OrLD7HQ5C0ZpKLBm/oMqg4UhdcLEFh6pVlV9q11EKx4tFm9g7H439EDVYhisIGXUm2CpmiEd
OfD60hc240GvCcItEG/Fe4IZWK21U53kKu37Gx4zvCHfaCGSqjX9RhXy/HTBGI3YIfSpUBXc09US
e2MUe4KGIHXve/kKPHEF2mIoPyN9HEQgR7ADzsW5PMBfNtlamQCS1DHPJAC7JDQGq+tsJ9iTack6
uuZ+p8fqfOEIJhKVXcqGea4t7A9jCBlJkP8WowCSc3AsRcDeDpu/66dOrTDbI4m0IUtFPMIHSF+K
wl6OHr82QJfi9DCD6g4DQK1oiUVJC5MQvKxSj/tS2/6ohJGVwpeOOL9CTu0wA/GLGE+u6mBndPLe
VtwcT2ygQ5HZo2qXNWQ4kLMv+QnFhc2oQ64I3GwU63QmcauMoQHucWyMRu+CLXB4uh0YemRBjsW3
81AYXK2tYLqDyJgHpvjBq2MhuAPtcrLKm7J6MMV0XhuF3P/tOwhcKGi11EGDCWMHX3Tk05RKQKU+
F0d3lDtlU2eV6OaN7HPakJYOBr22IZgEKfNzKEKbNuGsRRoFssb3xJ3XAdrkDXQeUuUr7htvYZ0h
5aAA+4BmLuQ4mTsoN3VUR6oaDrO1y43sVJUlvlRI+r+Ld4o1ImwWNmOMrnkr5FNeLGxmQ4XbQWMg
dvQZMdNYD7huZxhXLf8GkKAJWbPmllTIm9mSFbi6G7/Wj8F7OIPCEoUAnjM/vxnJiX1mk8th4tcq
OHld1b9J0hC4ZzD2B9lzkBCbyKCkDqe/f2FRk4oMHBzUo87aAM1OiRS/bHv4dcCUM7AOI/JEEU/G
+A6veJ5Yx4LfQzAP2lY4Px0sroxvR20PDfxJDMZPDZs2b0wrkMKNjyYIztDOoxmM7JchNrfbl0na
JnnaI80FQdy82tamca+XxWyBRp7jBTmDYpO8IJqO56FKelfQXs1BcdB3YIm8qsri0TgaEBPDlIWc
1NMMI5Kp2FNxDzAfWL3v9PzJz3hqpgtO72TymOtekLNEb026SsNokRTdlDGnCro0ZWBSUKCvSasZ
h7z5kfeq/V6ulDDCxkvuiH4NUVgnz3Pn69tpacqOjTChZpgLpaF0MJLWNz4AlmMLiulkBBcX/h9/
/9rawuORwEmCbBn5VgW6MMys6WEVQGMy6NHlFdxCxcUKHQMUnuC3XlHhJn6ktDyJvwwyDsOvSmBg
ChiM6xvTvAlnwZq6z69HtXSOjgdFv8PRQlWGXiqGABuFXDqRmN6IVeLEWf5NnGZOnmpp16EbGfEz
pk8DjcCpqbTK6o6AKMWt1OYmr2V0ShTd/6cN5hT1YiYjFRziglEhI0FaexICzq5bcuMGZIggRGQi
ecHy3dWameMJimEUvmz7kPYY9P5STF+V9gmAs33ci6uvl2gh04+N98siywdkxGFl1jMs5hCnTUFh
KONF768qAT37UAK/qO1O5DLaLEDbTq0yyxVoUi9C5qUDaC8mzkHxKnYirwKl4Sbb0Qz7bKtQdW4Q
Lax4muALRxtYavQPAE2MPkA236b5pj6EeTO6aQaQywg2nTCv3iGzlNljUWB5oQfFCbgW1tVEGIhS
GoUwn1EHxJBuCk3Jh/qbmaubUUpDN0/C+iqfpXwzi2rs9EUQrAVf5fXPLLwrcSuKaB6F5B3+h82D
geyuLqc4GMFa0F6K7gAmD4dSQEAB4bWHiBo3EFsIhTC1KlwzeHSggc5e00TNpFCoYDDwt20FlQ6/
I5bmR1tIf7zNteQ7YW++lzNUzb7ezAs+Dew2sgLoGdrbzgIEyo05y00yQo1Jc9q69MDLeeX73NT7
AlKAsnaAMAWtG6B5Zr2N2UCzENI5FHOqbKlAb2VHiWVcUzrMwkEFY+8/AdHH2UQLpahTs4wDMoZ0
FipqlhI99xtItHm6Sy2GW148uYBTPLXFXEiDOhK0ONRIR3SlYY1h4s06BDfqXSk8p2NmQ6X4UfWF
u5wI669XccGVn0wuczNJURKkUgrLevWs+8RpZV6uZeFeojoSuGzhBKA3wLwU9FnVJs0oUdITgIMk
rbjtTPlmnPLsYm5Q8f0H49Eo8RIKqigzM7egHA+1ERGsWjlCVEfsnxqi83oGz4lSNRmobyh5UuAK
FDUZI5k8DEUYxbSkZ4BnyJ0vIU7hO2UGpH6xrT6iXeAp1iEtHK0AgOKDWBZ2DP0KkLajSqPiWaoW
3TgEsiACQNeSWllDqqlXM3Q91ylpgstmGKVd5Ut4JhSt5HVk9jdlOI5/+/7Ed0CPDCJQmldgnwgk
1ZPcJBkOptr1tqwgnTBEKwUIX0jUWHMC6akxrThGF1zsiVX2vVD0YhOjORm1e6tzKd+wJFq0O1/3
pk29C7ia5Of799Qec3tKte7nM1ot3WpSnAyNhXYDSSGAenRipQawSl9v4HO3emqOcTtNp02B2ifo
PTL0+zKIR0vMQldqdV5H4f9jIlEFAxsLKARZAYRBEcrSVHLAdnb6s3wJVgVbg1Rq8E5Zw3+DK315
ZP+xx2pfBkNc6JBc/OFQpQZJA0qP1Dm6YVegt6OkV+Y1z40vG4XYCXIjeD6zHYZjVyRhFmA651xG
+XK+hM6JZYaF+/WqLcCH6LL9skN30VH03QylIpARdihrM9WLqVWPDFZkU+H6wpEecW+48mCJt/nw
j3bML9OMg+3LXoC6EjUdPOsALVM1MblROFYWruHTETJvtLkywQVCYIbehxEImcTEpQVTmoWAlF15
yEPkdmZwgubl8/dreEyE04LrRB0bONuUXBX+ugieolC0SpmDwuFsFDavDH2/0AwqHHNQ7m4Dol+M
s+YEPE2c89D0ZBIPQcfRNpljEeqgOgaTQWsQScfSnqdq5Xe+JxTi91QNe7vXeOwf53f8qVHGpUDe
SwiGHCs3JtGTIBeGk4oKN0O1uE6oA9DSDfJybOVBqlO5nntMIORbPK2ydGSaX0B1aJdXcobkfG2b
G+IBhFjxzvjBc5wmt+kFhH5y9CujpM82LWY+mJH9FpehZMTJZeh3gR3WAWTcWmnybTH2IWVT9w8G
TStA822Xh31iy3nxUQTlDfTeJpSYoECa+UA6hcVY3CAIhXCoBC6AWZHutEqsHUGoJctMjcHKMz2F
PFkNGc20ovptQmBXmnIvjnDUSpr4QJVO2VOYQXrNnNvxDlTEszVJavc2iqhyKkZebQJ9UCwI/oRe
GQnCp1pqJieAPX94IWsDwTAgbBGfI0Y/9UhiGrTGNAbY0Mlb5fvQBp3swqitNEIHYYsImuMBl3YZ
SHMMkPkd2L8ZewMmblaTbkSptQInUlCbVzWZA3esheHOD4bRUYncb9NA0VZNPoVWRSeoNSfjujEa
aCDnw7QvzTLghWtLJxuPB0oGCoodVAhOJwKY9ToaxhnaeGVp5aW/CXLTKtSZMwGL4z8yw5wyQ9MS
KKchzS+PUQWtptZYCdDb5cDJlhzI8WCYl0Kn9qWkBhKKCangEsAAqvJVBZe7prkd2CSHx69XdelQ
o1VT1hWKEzqLdIVOL7NOJKNLCDYqaBlTZNjH2K7anhPXLa0ScvqaQbBGiGkZN18gzqwicRrdQLoR
U9mqzNSqjekfHApVAUoMDc4olBjMXkiiCUy3aPt383pe6ZA6LaedoCAxMT0FGTfCWtoSx9aYLTHX
hgktMlijLhE9F5DdRlITr8gA0E7lWbIBrhDGLa81bHEqjwbJ7BG9k4xRKWA2lBGijmiaNwyryjk7
cfEJomoE/DaagtZpNrNTQTl+qH7AVns8gKh81XCZrfi04+dsunhvHVliqWVJXZLZjA7zODogWped
8g60HpTqvAGJgwWUhWNueg/qWW6wEu6/PgOLq/hrnCazZzI/L2JBDCc3ADsyXpdXQq99fG1iMRbH
ngeMEawD6lk3RDh0PoQecYPRnQLR5FU5vCM5t6FBcROtWsWJFc6BWzzaIFTQ4bB10DLSXXQUighK
JwyjjNdbDLSA0M9eVet3RPXBY+jfcIZHp4i9oDVKqCZCOQucbszhjpoqjNoKw8sRyG0jP6o9Qqb6
sS30ajVlaeEos5Z8qm0obSKzNW8FHODLRmjzd843WboVgbTGk1nHo4ewECcxUswoUw3cUsCmTjvj
VX1aCW4foIEZnaiFZVxgKzkEIsU5x/UsbSMAmUTcyJCtAJTgdL4xyKQIKrhSQ5+ihypIgr3ZaQZn
VelMMjMN7C2SgSBcQ7r1LNtSIxkoaQRAgkHyr6Wpar5Pc9B8htBBjkEjAFKLVopCsG+CwEl1RlWo
Vpwppl6N/Qrwegg8cGMAhsIsdjanTR4AkOtChmuVTqC8Fg03yPwrApaffEqcEVoWEFBeNWPpRap+
C51t7+vvsLDKElLNcE3IitIGp9O5rtpc19KIZkVHSNNH3QRG6qK8mvTgIkrqC/SU8xqdF3zuiUW6
+kenqZ2lQOuVGtlQ4QlivFYT35YBj+CANyzmyI4kLWK/xLCiGG4uy96VaAysmDx0Bggy6pxrcMFH
oDCCrDIeEIDAsBWSQQ5BpqrmgG5P0eiWndlfyhURbjSgu+0yqnjqukuzCIgEAAw02XsG5c5zEis1
jSHzSdgDvPdYGziKdQzZ9q83yKIh1LB1cNCDFY7doyGGovYdDBGhT2/R5VldTL5QFJaizCXnQCwc
fKTI6IEw0NkDZ3u6NeQY+SqIsUMHVfQbqysBjMhh6TCg/34b/yf4KK5/nK/m3/+Lv78V5VRHQdgy
f/33LnqrQXz52f4v/bX//LPTX/r3vvzI79r646PdvZbsvzz5RXz+T/vOa/t68hc3b8FrddN91NPt
R9Ol7cEIvin9l7/7w//6OHzK/VR+/PnHWwHRd/ppQVTkf/z80eb9zz8wnf99/Ok/f3T1muG3/k8a
fNTRK/PvP16b9s8/JOlfQC8AHkJQpET+h2Dihw/6E8H4FyBCqCiA8gU+Et4YP4K2eBv++Yes/wvA
EnBVUuZ+MA7R6x7VS/ojyfgXaKTwwsVyohcADSp//PXFThbo14L9V95l10WUt82ffzBIdOgG4jY0
wSSJTQgZUISCp/vC1xotUXDPGzsNHP0JsHr5qti168EDF/xtsVM2lLAfCmOxk19V+3ArXQfoyjma
rp/f6vhbMCVJXP4YiUEkcHMiXQ44D/MtSDlkQ5kPqSWsDU9yyn3fWoE3bivEU4EDMjMe0zQT65xb
ZBJJgSHkctzCYusAk4VUGZoUIda+Aavlut6ZCP05EPjTA3hukLmQ2r6Is3mEwbC/iNqXSIt4k3ga
35xZYFObEnTg8zoa0UKL3Bjgv1Bg1JwJLEGlx6UF5YyGpUQcQ4i0A3iVWgqoXEFi338fQCCJ1po1
ZQbPb0rFKpCj5m4Uemf+utbPx8g8Zkq9BbCFjvEH+D11YsNSXmq32ZC1cN20fB3y5VlFMIzoVEIa
g7nFDdLkRRu0f80qJV2PPKojK17wNuXipAIZSVmvce5ZlAtwAGmpx8Bum+Qa7LtazEvSLu16QPiB
MgDOBYg5tlAb1gjCfQlwLbpFBCu0f+rGds5wKbvRncSDpZ9ecYf1kmTcooRAJg0pOeZgN0PepuYM
g7UTXpPXCuS7Hq31o8N6Q34qEux4akSLwzy2yhxu3yz7EGbpLkH9HU0LQmaBuAtWA7tFdUbefO2/
TuPds1FqzB6J9VQc6lmhp4FqKMN7QkOZj/hbHhfYXFHx0+Aw2XdDrgXjUOfY/aXhlZsSVDLie/4k
7rvL9iqEdB/vDX+oap8cNyoHDt+MHiX0y57pjVd6VuXZWKcWfRF23/I7HXhxb2jc8jrHi0W6Ne6M
Z2MtbICoACexrV0VHSdwYYoamFz6HSApBXpG3Id4v53eUBBr0wvccHCcm+aRuOlKuU7vBFdBkw1l
PlZWeMZllh9wIStnexcaU2Bbpm9TVP7PkkGiMSYZ4sDEmuvNNNwUzZqkvPTF6TPlMDjc4NiryG7h
3mPfCK08VaOfGcnPnZo62Ue7pt01xSrf8fq9GDTBwRrAEnDN6PXS0eLLnEYxMibZN5FfTi/T68z1
rylOvrr/nY7PhclDFhb6LqiAA2zEmoIunWJ0EeXVV/E4kHGd1ztVDnh3Hv3GzAY9McOc9CbzjcIM
YEZBqy5edYELnTP90CgIwvaPaQ1C8Rd5gy4RznV+fhahQ3c8QOY+D8W29/sQlht3XlEvQ4X31NsE
CnvN3d8F7/1YuiNzbHeir6tCXNHNmIPJMzR22YQcXsgDLjDptHMzzGEr6kye9QJuWkIxvZtSTyEQ
lZxFJxb3eVuttKi9mCLT6QFW+9qHnq8kmBdx2DRaxIfiCmM57Me0K0XszbYQ7b4JkRx3pTq3JvW9
B6j6a2MLqwdreOEZSL9IED9jPLY2lrPaBXliiVsqHZ3u673gtijf57eAkj8otxx758cB9iAVChUw
GvOzuSeRNvzHY0b3ab/JnVYAr6T4Uj/JHnjk9sJgN1AGf+FyiJ4+nelyglUacYuKxOhBoP7UdwrR
4KeRgJxLv2oeV6DecEcoxlxHHiUPVVa9l4Ft4Ykz1rMwhjFKv9RRFiKdSlXtY4yVtmH2lC4PSmfK
hlbZJ4dYAPhV/QqP0K/NHkA1p67gdKyMcyvVyO8iP/1rSfO7WrBJQh3q1gwsyoUo2bVV7MWLqbGT
O9mj+hjA2W4maGJyAgKmD+Iw8YjfUC7A6wryHGwo18ptVNQGJl6/k1a0D4JAMHAA40rsBnzet4Wz
c2KN8YKBmpVyngmxJWterV8G04MoPhRmbUnyddqt9cHf92FtTZiRLLys9NcR8hWVsVfbVSzyOk2W
x457E9l45OTPYr426MemkDB2cYu9Ds5a2iQAqRjkkUWucPLCZlMAswT8D7BjJJLpwTvabFkTV0h6
gWcyla4GBQStCo9ec+HonlhgtnOYKwPcEiZXDHcJROx8TbYIT/aaQYMfNoyK6jEECQ2U786inDTr
hdGsDZA7XraODOK+eJV5xr3kFZtqlds68OA877AwMBWyfDIaOQyguNipS/NsUJUCr15VMO0h3cjT
zi95u2Fha54YYWYvT8FNNOUYF4gt3aq7BPuKLdWdXVa3OuF5Huq1GRcAY4aE5iuCQ8cWWZs4avJQ
hx4nZGkOcT8g9YhxUoh2U2ERnmj30i2iArqPc07Je892+ih1ZSv01F6N95Ri2O29tE4bvG/QAG7Y
cWD9hjT74oweGWUOux+aeZccjLr+DYjUpld9LVnFTtvka/+Oat4XL/0u2WscbMrSuT4ZLRPxBJMo
G1WKM0bZJefLBsU2CngTvMSZuOmSA/DrbC1NUQOsD+fhDD+dxuGYDZWMnMyN7kCA55a+4+KVf6m8
lNcyKF4tBRTIb9LacMQ9fXFJbob2UsOmUjLECl3ss8383K3NjepUK4SGzt8UJvpxaFUw06PTT5HR
KMzELKUeVO2UkNhCf3DlTjbYKC+QdnHqdbIj14frLrSyfcOLPZe2gIGEIYpmKImD7+DU6UVpl5FB
xBTUTl877XO9UYBHLmzDwXu+8ACG2hYbgXgZVwhu0U+hOq6KqKQh/mVx0PEcyUmTw3QvWdnreA8V
3sA1bVI5UKG716EnUnoZFooTHS64eRQkf5ml76gjNw+8jyAGFYTAFQWZJT+3IS3KMcEdGhMTqkYk
ykOJoVHGt8dRPtAOtejIdvO19KnWaBzNnHLHe2QzmLYfu+h4bHTsR2Or5VSZhQl282fN6xW78zKv
dI3WUQI8BAO7HMEAJcsQfeLyDS9upKNpZTZSXQsCKAzptCJxMeyiC/XJdJEd8kiJPxAgPhiBpToh
gFTO1+Haou+Ej0ZSCM2bVD/ydNRzBm20UMmoaf8GNM6WZPnXb4olfxrr32gVXboajsyxTS+N3+i5
QDeQ/0Dv18wNnehheAHoYptCu0jiScwvvKQ0HEzk2ZD6Ag8fW9ypk6hDryQqYtRbSpfyOvFkr9kU
e50Xay7d4yCpQlcmvfKAgjidybYFk2uTwgtBMOw6foEiOvrfhzcfykKTI7v1rlvL91+v3tJxPDJ5
GPzRlo0lqYsLgklTs8wOlAZdf9xcJXWe7AVwbINxrkWs1qSacSyEdbkBjcXWXzeXOA02n56KNxzG
u4xEBLsE9eNx9k0kH6LCaV88hPtfjYVxLWjI0aQIdcVDmkcArV7yDZVnJOgTG1i86FrFu2B6Mm6F
1dfrtJDxQYscGh9QXgIaUj+cwqOFkhUhTEkH6CHNjwzIxjgC1Na01RD+jqovDeZOh3lqjc7zkbUJ
WD8VbzDwx15qbpFaM3jb8jsBiG5lH9ni84Gv7YbbuHK+U07NMl7MnCsjbMXDIIO1OG+jGwohT9dl
Cg4NHj3NQhhE33ME8EJAKJAbZY5brkWT1OlAZfYriESYK3+DtyXuWzzkEaT/TY4hejucmGOPWoHk
IEQIMbjpZl5Vt9JaKVY6cNyf1SVI9l0IYrT71OPdt+c+xVBAfIJmLlVCqpC95meSxVVGB6lkxGqH
RwingoHn4+vdubRdgEWhZUxaAGQRsypEB2niN7KMbFuDfCrrQy+NuxWoQzh3+9JwjiypDIuR1jU6
em1hqRse5vaqi241nxeU0c9gN/+xDcZftaYZzyWBjWFbbsQHf0P2+RWeHRveDjz3VlDu/jVtKuOt
MlFSQjUyIiueLor4elIevl6W5c+HDCQeh8iAs7mLsu9GUxPw+XV8O7W7IXr5+vMXAh6wNkB6TDLh
kAjEJk/dRK+3eFRLMACtxH1YWppNm5+10lJQrqyvhn20UjfChls8XNgFJ3aZiVPVAVzNzWGFfK+9
zrYUuwcNELzXJkd0yLp7UjiPJp5JxvGnFcQ5mhgmpxnak+Jt2LZWHq45E7rgAE8GxvjdXO2Kocsw
oemmuqrvApdmuwyruQYHmcextbA7TmzRER/5eAL2aXNCrGyJEKoZgJ2+lrB47frNSO08somDHkwe
5GjJ554YZbIIAxSlKp/QAV6az7mT7vs1Mqe3st0/BHjyfT1E3prRoPlohJIAqAkIGLE9kTNrIb1j
GN8L8fZrIwvxL/AbkIJE8hkszWelNbnUfGkcNZwyZEkFS11HbuZpzmh3qMSWO24ldmmPHNtjprCW
CDrzU4yKxqPtRlpT8fAM1Yqaiw5gWhMPdxYCDsqyi8CDQi5PZ3Cs1CQdA4xtsGtsFN3xwYv5Clka
WogNPDW0degXQcdkvJFrS7xsb/lUPISeZsYfo9kKOC7ASRZy372P1GzkqyAMe0PE39nqitbudReC
6Y+Cbxv3jTM4xKHRP8Ej57fazZa20vF3YCZdkZJ+AvoGnR/+LhcRMmSBlQH4z9lLvKEyO3ZWq8nU
6FAP8pEC8NZOuKJdX53pZQ686f3XBpd8wPGwmBSURuK2QL8XBD2D+yl+0Hlec/FwUKVU2t5KYfLM
gBo8G8eObiD9TkTe+jHE1kFd9FmYQIZ50Jrl3d7UEbO7BU9RtI3gKEKdj7GodaEmJgS0BINteMkt
WEi/F2AloMgSdUQ2iff+pVHiV/aYKURbbIaICPYUT13Ja9OlkIHa48bGCzEWxZIAJ4ZyJTnLjyuh
HuvoW4qs9ll4U+x6L/mW1uEgaJvpbf6s3rXGid30Y+L67IUZRfAAvUNagQI7IXP1mU1ixiIl7PuL
OXLQbAEsp6aXAxFrDRe8mHVhSk8MMrdglcRK2asSLon4Wx1+E/V1B07pEo9URHw4fAYAIV+fg6V9
SrV1sUXx8EagzrwF4lYG+0KIMdbO6ChgNY6+Cfabv4cHt4cn3p7hmWPD2LyVzTLvYU6+653ZoflQ
7UW+ETxixduUy8S5kMNABQejwzKiS4Wwh8KYzLD3O9ij6SH1InR6K9nE63+CbIGq4rEl5jj0fdxU
qMlCpgCJ9Nq3up86GoMDKTjKLcU9GAuuGc9iZG0BzaaUzcwdFedSMUTCRMcGGtWHyI28+A59qweQ
kHERb32ASjiRBUOCcrgYQY+BRA3yfYDiss8qtc2gedXDaPKoPyuP5vdw5d/362BEfZLiLOdXdFgn
d8pt+I2HP1xcTA1geGxVsGaddXdoIe6IChBqDHhE8p7GvrT6TC64U7sQauDA/7LE3HqFQZm0VFga
7MkOLirPhy3V06AJx7W15GWObTF+u4r9GHoSY2SN+x5nUCKAcoYOuZ9ptVe3+TTRC2lidNEdjY7Z
qqkhDwaIvuFRnd6BtzFSaxTQRU7JmwbHnO2ss6gAqe9ynA1vWllnU2ZzPY8YqrEzto0dbX9kFLWL
32h2Op9WE28/1LTACqhIMnsBtwCml6DaDBFRDC7VC6dLKO9GgAaylen8A8yAiZwKiLBMApgXHM5p
xJj72K+C6YdWt931DjX4Qc9E/uhbLWgA/oEnPbVHI6qjGD8E7c7YlrD3F0IwcHv0xI12tWm9YDV5
f3vtTu0xl6FQNNEwG7CXN24N5J7gqldRCDyEavND34Ws36k15iYMcsXPeyn94U3za9oW99Y59dVv
VCPPQ89TU9TNHk3kKGXFUBYYGHXcFEpDX4P+ip72cPsP0pmwhoorBHGR8EZu6NQaac08zQYcAfNu
dkC6sUba4JKCceNvvOr4eYyLHnJFgyoF0EjoP2Ecy6iOVaVpyJNG5EWALoefvHD2xMLU0ewHMojo
DkDxn7FQxWaPhvCA7sHRmXsKzoHYSueQHmXjf3amT+wxjqsz5KLDiwhvHSxVBFbK7zGywT2YeQuk
Xn4n+FzwIrSLFj00uGDNM+x0qKeRDHhpgJQYuvHteZ07/Xq61lC4BSG7YfFe7gt5ArD7HBlkNr7Z
62Nb+TCoeM0rnc/KaV2a28EriOtEGC0ZepufWmP2/jB1JAkVWOuf0cvrVN/ooysE2qDBA2y+8J06
tlMLTyQntsh3XXcLN95WosWtXPLmmblwzbCtjdwAyknxsts2vJCsNLSM9xH1nw6BTbn5DZGUpd17
PNXM7kVSowplAYPPL6mCTbQ1XfOhcxRoZg2W+s45K4sjBO0W7ghodaJn5fTgFxFkx6vpsLDB2kwQ
+AJFfnc4K6icfE9tgfcgPI8PsbhUCQcvJ1BHsTkMuc2qpEig3Tts5ftqsqIrxY1X0S69qN6GAglD
GpVyC7KLs4qHH7grgNM9S4lPhTKlQgHIbOskr5TCHU9Q8I8/Sq64lq5NDl3vko+jVn5aY98To2wE
6UDQCK5MmWUOs1XxAM6Ls4gMDEjTEPXqLFKhCSugOgUF4Ox69NpCsA0x34xz43D2x9kzFx2WUC4C
hyL2JMII5ijKSjIStR8DpJTbS9q6XK+FKwERS7QZHLw3vXgnrEEF/LXZs/mDOY0AXgm4KjCdLHrb
VBvRBN1uYBllex8Usdv10uprE+fh5sEGyM2BrsFEsu+U2m9HMTNhI/qkTFOC1eyoRpZ+Q/M7h4Ia
VwDpbNGoSYgog7r9IMHOBGMBKj+i2kiBJZk7Ut6qyV3a8yqiSwuGW5wmeQBAOwPXo2acYimxYK2j
W9E62qb7EJl4feffgaN7Q0nURdHmddgsjuyXVZa2K518RcjLObAC/64K1yV5MTSOYOLhDXeS2VFN
VQXLHNisgOU7I0lWyk7QtBk5cP9baqtUiiG6BUM8IB1UT0u9Uj10sl70ruj0HlU+4qVBGKICXEv4
AhqwsAb6V9Hlw77axXIEA46kfVISqEq9x3m4lCHiI7hlbqHL3AYTMNKCq+nJDG8IOqZ4se5ZIexg
H0VDtLWiisSeeZDgNH0bqp+KF62TG9NVwSoag2w95DVPLKwmlTX8jyHm2gvQVt1NivJJY3jBAsU7
0LyIZwSvgjo3klpeeKluvj6O9FZjF/fYJHPrCWYqtFKifer1tgWpst9baHKwkCKyONto6dxTl4lF
pHBxAGVOb7xa6fMsafTPnjyC6EqhcfXqwyP7aryjIuf8h+151h7rdmyR3k1HoXyYyZ0mxvqnuJVX
uSM94c9V9IBIIiw2QJatoGnqSOoV3n+baTu1FveBuzS5x1+AeSQZsViEvaR/ynugN9GNqtlldnNr
OMmlbqdXuVsk+xLKfNwDs7SPQI4PnCGao9HzTX9+NPBYmgLih/TA/ADeRl7rtmsKkxDXBlS7fyMW
XxrqsUlm6xZTVE9SoWHrog9vPcCxd1CVT1ACmm+qDYUvjh4/aFu2imuEtpyjoZHZU7MUml2N3ZsC
9OuD5CLYNi+gJfJ6n6cOQ+Mx9pyYYLcB9ASNB+hsOp1Sv22Leo7Uz3iDBoAHHT5g2PA9wNn9S5Xd
gJkGEBLt+mcI5qAOgMAnymcmfsu71y69+fqwn59B+vn0glLxH/YHM195ADwLaWZsjPBeeKYtPvN3
AZl64Ua2q7t5F3GZdM9WiLHInMEUatVSU8yfAH9SVETa+VbQD0Bg7OSME/wdIG8nawTZAvqMpl3X
qEKyyUgqCUjQDP8pemJNc0qevpK/7yBldZtf04RP4ZlgtjE6vGEEu/AEu1uJK9Xud6o9XCrr5I7H
cXOe3z58IzSCU0wIlpPOztFBnMGyGwS19qHsoGK07vAd5Ct0aLsQ00IVi/fCP8+IUjZY2mwLcQGc
fDabkEVmp9at8tGviit6/GR0aKAO6PFuxPNtCn4ijAptdxSldxj20bDQslmlRTN/zNW+gbj2ID1w
9unZjYs9CmpJnOlF1rvWbEfSmO0HPW3pPvKKy3ANwPOKm385e54gJQj+CGREVLDXnNXl0qYsQ0E1
3tMNeGseaAUZdVx0mNM2Gt6snWexYAw3EvovkaEHUoTZDbEcmv1cVO8YVW81Hi3H4SbYdnchl6yK
HJ46p4fh1BiTHAHThV9nCcLQtC/rx06OzHK8nbOCiL1mJbrpx6EN0vQieM6CSYvrtTbWfaU5dZL4
WYYcDumEOHCSKU5J/TFhqVoFormVEPnitYRpm8YLIYX0i+bpeiBKQDt1UzSQb+poVn3+AmocM0yQ
SSYjRBSqdoTw9qZRw2S87GdhrtZSEVcaOmnUxpAfJzOL5tBGBJ0pujVPs2kOdjYZod4+t0NRASBt
pJPai5ZSkEqEsHuk4r3uELmtou8krcImsyrd77sXAikj9O5noSwHTt3ITe7OSkXyCy0DG2RsJXHd
obt3jJMulK2gFGRAzgMlllT0IiJsiV46JRQS0Z3bWBijTVjLM5mAdwHNzwWKkmW9AT4Wji2yG7Td
QbxxVs3AVKy0S+Nc3QVEidPaNiJJDwULZFDStJ8HBT1kdhQ36ImxoqhMG8mqBa0V3+PcWDdYiHI9
9KoPgkM/1EFfqJZiklkpZVvbTLpBwC2UqvlA1JUeTEmQWLIZ6MKqnFNxviGGVJCrsYdogGk1Sh+i
yhQHkno/YQ2UtdIlQ31ndKOv7WttlmbkMwpwjEduqgqKWlpJqyhBaicx6aLMnvJY1B5FVLDGjVJM
NUr8IIAW5JVQV0EARL5Z9J7cziYprKSqDBA0m2GnarUrV8OYbTsVekGbsDOFrrJUOa3TzEoEX4vf
9doIpeupGVXjdsIvSJUl5kk17WUQGOmIzHQz3/d9kEiPHfg8Z2KZbVnOtl5rgeEpUDnO5vWctk3b
WZFemuCWG7u46QDJEKUMKYX/S9qXLTeOJNn+Slu9oweBHdem+wEbF5HaUxL1ApOUSiACe2DH198T
yuopEqQlsmZeKi1LKTpj8/BwP36OIUfJppEYTyvXlBIQMrqFPiqJHkQG+P34yih0Pf7I0jbBMsS9
Wt7Ifdmx66ngknKtNSGZDF8J1Ua6Hyk+baNnWC3J5RKxc5TQsHKq4UeD3CceTUMaV1dZH0LTzdMV
JkkQqquLSN3GIesNHzw/2bCzgZjorqxQVbpvFeoCmpdnkcgh5nk0oWHTrtOwZH5WSVYXWGU19T+s
Wte1bmWFbaP2Xs0xy/i6pG3xfDVV+KYm7uldV7edoH6qG8kBPVWsPsdymKYPqVlEgDIww5ogijYZ
OUrhakKU+IVoU9rWHucRg7hXCvFXoJtik790FUs6CBcYmWzgcqwLLdu1lpHCv/eU9CGy/A2nm2QE
OdZ1zlo2FUiAYJvXbpH1ufm9rRpSCmDlkKOjHs1fYQ3dcqNuHnK9LsytAW2fXL+pZEnS6F0qA6p3
lYC9bIT6l8XZODzmiaInSHdYkxpdR8xS+Y6WNU+3JaOGvZdjIzeu264zWaBXqR39yJmdgS8pYcwy
N4rBmPyDUyzGdU+5yhUnGywzj110i9aK6thWw1h83eZTHmmuZOHYhIGldUP/pMayFftNbIaGP0y5
3bmWaYWT3+paZGfrnsm07jyV8CIfvdrEiZKdUIMylu40DJ8Q5ANwT6aDbTBWug+XaFYMQoUdaKZd
ncERU9TWKOnQMRuMljKOuR3EFi+LocWGbOlY88CW1Bb/xGnkmFEdxdMpUutdg9yQ8V0N4yEKAAge
9OvGsnl9o1d9HBXOVEtDvtcSxS73rJDbuPLkJpMgQab0XXlfqtKUPBRgzAGTQ0xKWm5pVFOybXG2
wjs56m32xMC9nd9Qjpa266KqzdLclBQdDinWHHrj30IGnXu0lJo5eB1NyazyAL0HVCdOTykOy69v
/guRBVI1qknQNwgBkXmYPdFJK7UYV2QR7e142pLFPM1ZIA992mML4hscxS4xrTqLjAkuYT0gN9pW
c5VP0eJE3cZHbMocspIDBXo1yzi8C+Hgqe3Zu0waB1Uqh+Q7SmY7xa3uRWUX7cug0XXK7d/mBkfi
RIwVyUOEaYJfw5gF36PO0RIJe9qqzFz5Ot0ofv+NiNS2C5BF7I4a5HgXw5zzkB9W0T8GEiSw06OX
8HSG87LS1EqJv1e+sWodqXNz2KVb+ZC9CBBneSUaceRlkbwLsdyJ3dloK9oqJE+j74JySfMFLQuY
E1aiJfo33rtn6T4xtUeDnL0HZZO3aqoyLCUKQW+y4eRobxU9Y9IKkERjbQRou18tpfvO8RaCs9OG
Ih+CO2jenJ0PI9QilkTfRYbIejK2aPsJ9HDXQgcczXNfuQS1WofPyyM+PzcC/4ioX1NhHap7p6vK
s3ZQKgmQK+QxhL6Oij7JZXiXOAGnUSvIpoHEQzCOKiKSjqdWUjsP0TNsfdgai6CMjeCdOTbc7q+9
zJKVmQ8YyEARoJsfWniboxIqqzvKH/5vJmZHPUlANYPUzwf4ocGFEimtU1d66+Qg+3N+bekr/Xk2
Z6ggKSbSpLiyZ6aGSjJKUzc/jFeRT9eecCf3a3S1mm5PneJWWwvdwCRHKO4skoac+2sAwvCmgZCn
AbKXeQImhdzwILX9h/VKhiu6Nq9YQExQE+Gxj0g0C6zn8HpJQ++8KIpDcGx0dtClxC4bSruPfNft
NNRExaOte1IAwF3e9hd8NtI9wPzitQueKbSOnO7IMaY56j3mh0AZyz5xhgk5Wfst2QASt7J1F4Wm
hfW8MKfIFyB1B5px8NjNX/FjRoaWNuYH26DDSXPKG/O6e9av+0ABEW+HBkqPLmm3XTjcyCuJy0k8
UJHlOh0kt3CyB0v/kLfRul6J5mNA8BYFHi/kJ0ALDvQkMOI20ljzkVmhPmlqPcDMT44S0x/R5cz3
i1fQpSk8MjSvA9oIwYxJ7hHoAxkgZcg1Rz5w7+YeHYQdpCvjlfG+iNxaMjrbKaFJtQ7FLYCzScC/
Q8QBCKPihSPZ06ys699AT4p9Pjv4BL4ScubgogciYZZPaPVJnsg4wCXbjmgmB/CObuCVcQ0sDu7i
DjmyNUsnhD268ajeY3DVk/ak3BkrYTG8DXeC3KlbTasGNV0OQoxF0+fxBHbNkenZ5qQ0aWsrJziB
1mraFa+x0P5qP0S7fh9Mvm4VuPmiwLq21wsncWGCvwoMR7FioXd2bkfKB3+pR6fblSh39b1T+ojX
4vVvYI8u3EvHI50nMHnaS6nSiUm2Vin1Er8AvrkAyFjMMX3Rjd9QXT23iVwhKtlwcHAASIGdHn3W
DcbUyvxN40FYvFn0flIXWobOz4WwgO2JWoRxTsuhVzSNm4m/ZdITRZpIt2JvYZ3OLQiRNvH1hWKF
PSc/Ik1dIbOWvoUgAnucvOGBbi2vg5AZBTY8wHkIlkosly1C3xD5SQIGpNmeHHhB61JK3iCHQYtH
NpZLl4AIdE7PNoak2CKNa0P/YY7WiluC1xtN3uQY9w5d13uwQjwYjr5V0deR3CyWqsT5/ZW92fmu
OnBZSSx5q/wO/UfKnfAo5Y14FgmjdMWhdt64y20DF+7X04HOZnIyyWBAlPJNxJVhJKqCcJsN34mn
Qnsbb2Xz8de75XzDCw13ISoEbOY5/iDS0KQJGNzbQIxbEFJGI0S0Ze7/bSOQKxR84Yiage+bxbFN
i1pAmNavKt9QyBZn/JCMC+WO82KOKYsyEV4CaEtCsnw+c+Ak6nlBDoA/AzrYgXzyi6sDpPa49bgD
ZQ68QNqlQtg5tS3M4qDhdSkCorPDZmcsz5AoOHSBGpgBC5o1qmH7zhe0rKErrRer4mdeeGZQnMUj
Lywj/hq7vD6YNwQ0B8VKx6uOuEjkAlKxdK7FnJ0cAxPgISg/EgQoCFHmxy5RYxO5tlTMKcQXJF+I
L/yGoz873TMzs9NW5zrwbXV6EEFlfMj8bs39akfczJPBFbEYMJ+VU2bmZjulzpKx0GGObaQXsJch
YJ7cGiyJi1f12dmCIXDwo3gjcBJnPPlWhKIc1WDEF90jtWsNmMPGUe8EUSku6QfSu+1SwHxhzQRL
hI7DBjrb87JfAh0ryA4jqhQFfguMx/VmueZ1ad+fmBHb9GgbTlnUWGCJ+NCHgL6j6IGtH98A0b22
hkCEsfJ6EdR9lmTACYO8GlA38CHoWJmtmzqaCHxy+qE6sisiZlDigEz6i7HXpR0k0ADZW41LZ+A8
TD81OxcGCWuSxw3Mxhs1KJHWqEG8ETra8nvgwsk+Ht9cAyQpCnUgDfuI3vQXgQ00fQ7eKZ/4Ck7B
oh+5cOjQIIPWrS/miDN4Mh/GZBxSinB56JzuFtKjbuXpW61zAOb5DRKOi/N4bHB2yvO+ras4Ct+F
M8nBbdtt+53iUE9augnOohGhJi92iA3mVagKzWI4Hk8l2PLsd3llreSnFKShiRttLKff4QoAImup
7WfJ3mxg6DIq0J2pvhcaQm9+P5abX9+e5y/82YBmGx9EfPWA5NC7siIvSNOiFWVa6StzK2BCi1Vz
8S6b+XyEWeCmRyQn8IGzu3qAqIWs5MIYssFIJ4RBthHds8vzdsE9Iq8kGlEg3ErQxHvqQkK1iGIi
ye86qF3De5NuNW0BQnZpZYDbNAUvP26weYl5ZHYZ6vWElQGZmFpDC20JRnzBAnq9UPcHGAYUhWdv
FFOepszu3+2HFlCf7J44lasc6EZFZDoKXPZCJCX0BObLA4NgEceVgq7PuROEgkZaTWn/PryoAYhN
veGZXGn4M7wVpAAUdHioZyN5D+72yM234xo6Wr5xbT5W/lLL2TlAHoHj0XeZe8ZmGpUiq/r33s13
rTsE4fbdcFuf3uce9SFVe9V6FbCI2Kqpsx2QH13MbIijNdusJ9/gbAtFjS4V/bvxylxjZaFygf4w
ywOsxUnv4+BDvwMKdLsMpjuP0zF05J6RBkNgdJ7psyEBnEBx6F0kAOg69SAffxjc+P4LmOHJ97/2
AOe7DO32wLXauIqw9nOyKW2sS1udkndiIv9rPevRw68//8JwUJyAig4eAAAHn3FMVaBtDJPBfGuC
KZjw0o58YyPkhaUV+uc3ix763McQFfg0lKHxwtYBIz09+bHeARMRW2/Wfgo0sKdaOwZpViEI+zdb
RoDGgZo3RNLRlYmmPvxHOKGjOEWv4ymc6uZFIPEQg+F4DmsRMuc+DZaI+04d2pctDW9usADjnYqG
19lubEJd0ntleEk6ZAylKxZ1fpneLizVaZTw04iKxlaUkxSg1uZvqYGHSstT+cV+MNAlSK6GteZM
UNJAsHy1yD22ZExszKPZY6zMuAZj9IlDEz29QfTzUm1SP7lJ3cW4/DQiOR/ZbKkai5FEy+QXtinu
VcDTeu3W3uvb3O+vpMfWVfQlDO7S6GYoTa0ZezYm8ot6Y2xB0LEFk9WDmMh4u/yUmh2x89HNohK0
Z9l6gtGZD6JBsNpL6EWW9gL6Fm9/45GzNLZZUNIC6dPxXH5JUBZTMTbLU256EBQDabdMGrO0crMA
hRaKJIWYSGGsXdEtNDR2Y6C6DXIzvzGVC2ObK6HULKxbCVNJn4RKArsRBMTZTkihAzq2FHwtjG1+
qIuhbJQBxqI3Drbjn8b0FUC8eJzSZX91+sj5c5uIlnyE5bhZ5q5+qJTCTjPykllorhazmUsuptNl
mUD1e+mr7a1jUKYueJWLo/zL7LxzohmrpmOW/KKtpJfwSch0a99Tp9g04P5zpE2z1FpzGsb8Z5go
GYMBDEG6OtuehdZyMsCekq0U7YEBMrcjQw68EMSrBnWpEWpGSfWnOUTRCoE8K/4Uwz/yY4DH6nnU
I3p2kgzZZPF2TCIM0nQLjnlt3Aw5xHyZ+/P0ovtpV7x5ECWh0IP82qndZqooAFcaMgAiWcMCtQ06
t/eIH2+TJQ3r2ZP83NjMWQNfD4SDrL20I+iRJzyMWQ42Hmwcy1E8vv8tvfVL++Z4gDOfXViMDXTQ
XqLUscB0UrvA4oHc9CZ0pK2Auf+vNuqxwZnPtowippKmvYwrK3noPNkXbaDybdN9g6Ab7vSlIPc0
9PqaVAMVJRMJX2wbtPGerqBV1HpuNPTAu7bbCDI72Wj79cLpu3DoBeUAnkIqald4S5waSZK6iCFH
cjAftH30JgIVsVlQi7dN13gRpVWGks7ShXshXEHtEdpleEdAx2P+dtHirsubTH+ZzPWARuhIeuuq
14WRXTjnJzaEKz86eFI6JFrT6i9gLkIXKbKV6mbsNtYu23BnehWvyqF3oI9itYH6N6sGP9fueICz
00f6mFfU0F9Kr0UGLnabxA03ghVLB+rcHdfyIinOhZsJRCoGZAWhBKGeJUwHLaX1MMSHMfRHnyBn
2qxRmhNEAL9Dc3C+gNAxBDZQpJ5BODKHG4QjsVo5qQ6G9Vyqnma+0WjpXjgfEEyAY+uLzQQJldn5
Zgm6aqaGIwOcXIPgXTCMdg60Ffzp9TcO97m7PLU2O9zZCHWsuBXWhAOD0tIVYlu332TBUm72fF+a
RPBf4gYSzDTzOh+NI4i0Npi6ZleQnZncl9noaBCykpulTXFhlZA6R/8RaB3BhDxPqPRdPLI47Q9W
sQqH23LwzXihpDhLEImNji65IxMzzz+NUVdGSY95i9ZZ5rBA1PukzBdsHiCZXlIhvzQiCIyB2gDK
CagPzN1VY3bhYMBc8pwU9waKR2zplXN+r6AjQPDoaOK/ZxySzBgIZx3al0D6EoFXIPKjTyEshngZ
nY36krnTksDPCQSITIduMLbF2T2ddtZoAZB0SO2bJLmOMrDKAS1005TcqdDSwS03tRR/wTdeOFt4
wak4uaKH6mxjlLCo8bA9NJ7BHZHwtZGmZNeh06E3bPHivLBoJ9ZmeyRuWJGkUnswEicyEQMhY++h
onMAcBZCoYKInLs9skW/HuTXJfJXhuZrZpEkQVsMqt7Qbpj3WBlSKo9a0x3QowCPD/KuW4AREXkB
V7NT/GybrRCDbVQ3vLIt1zaQwV8c+QWvApJu8Q3AyIjq8exZzhMQ0+DFgK9gf4iMpu12EIrZFOg5
6g6/Hu6lSQa+FEUKpDeA253dODpJiwpqlwcd5459FAmcyxI4acnEbB2JXWc5afrDyDYhA8oR+t32
otak+JD5qh2PQ3yJo2t7rPu4hHzml0PpsGIsEKgLSXfYtXixpqtFn3LhfWyCj+WvqZv5/qIrDJ7m
wqQa1Bz7I1kB6SgK7UmOpq3Qz2zv14u1aHIW2ymy2VhDhdX6k9tGFvqobTAk6xG8kf26yYP/o8XZ
s6e1qsgO6/6r0knX2bARuNzB7a0NcVVYJPlCMeTiQqIfFIgWJKUgnXK6kBxQ6LaHQZXdRyEqqra1
MImXtiP4EdBWK4SQ0Dh2aiBOzBhKacNBGq9AueYO1T1HH/rCtIlvOd+Ox0ZmeyPq0HwhR+OB2BCl
4I9o8Hgu3O5KkKqNKohCfkLUw3tFXm53vzSDx7ZnmyQ3+6YEudqhRvzotU86RHRFq5p8Ez6g3gPF
p2XSs4tzCrE03LCAFKDF9nROLRX0Tk0+HsJv1kr4SCSXh20cg2MtBLar+8zd0PaqJVctJvFskv+y
OkcJ6ipFG1Y2Hixt9KRqW5agdwOEaMqWwoeZKPHPOwEcaxB1AlD2HGSVy1D7niQFp4C8CKEZyS/Q
sAxaMLpV7/sAfQdu+tr5HJXIxLORY2l/xHfFUunm0niPv8XsaOQZRRpVUQ7NC0MZcm2uGdiL1GsN
BRRRu6l2EwqvS3HnRZ9zbHW2tgmbkPbpFfgcQWoQQydOhDUWqD6KgAZkKbC5tHuPzBki8Dly5JKl
0Bqy1bj7vjR9XBU6dO60EhXs7rV02belAtXSAOePEgp6wiwxMK1glpP9xO/KbbTnCEW1dTw4OvA4
CyHGpdNyPEQRZh0Nscy1yWgxRErupD6Iw2emLrjtr0f+/Ggcm5hd6xygowKYz4NMpFVpNA8UkOOJ
PSfVrqi4N06lFxUDaCJW6BtzCnQg2j+i/lrPQGHWjoGSvqJd3knHys+5G9agDrG2ZbOayivNvk2J
5tFoJ0fDmg5BzZ4gpGUme1W5i7uDPCWBZOp+byoLszbDS/3nEIK/GdqkuB/mOHmp6fSCNQpyDhzR
YD2B00oUylMHlM30MV1zPJCXdr/Y3Ofz+JfNmR9P0q4rJ8wjOBfWBIopHGLSy1XBGdPFn0ODhANS
G+KJMt+CxOj41I4KHg/Jtfam/GhXka/ddq4ctEF0x4EuklZg7kdtK9EXpRUWrc/2Y5+ZA7qBlUPU
e9q2DNCR0gZohczQoObi7bwvNiAs2qsO201I6US5k/cLa3vx0B+Nf7ZdJRLVJaqJhz5RHL15o/FC
UHFxGY8+X9g/OnFj1tY6aQVv3vg6qveaEth15Jcl9WU8pInqWuPnQgRw8ZAfmRQ/PzLZxUplFJjU
5kMw44r8Ld1TX5A14J0mQKDUU+5/bXNpFuebFTVeomCUBMS/pYHW2nphmWatKj/36Rd7ueA8FCwU
p4OqaM4MSRfOWSgWIcZWb+J3wyGuDrQn0tPo1CrxOLQ9ZSlhcGlsx5ZnK5hoBgujQsXht6HiYq5F
y5+2gaILgHAMWdTFQr3Y9KcnHyMEPxhIlHVAt+YhjY6aBm9t6+vaQ1MFqvTJKlzLQe6P68XX/Plm
sQRVAkDWcMxCb/10XocWZYBkyl4h3ZsGhoGaL/PM+84tQcvpZoG+VVAoWmK3OJ9SGIVozJfoBah2
ZouZdSq0l5vitTLROczXuvHw6+144WI9NTBbMzJMHC3OxSsvnDYFaTpxmCfyPHKKStvvoLpn7XVi
f9rgt0aEBi1k9JYZsxNAiqbNNT4dgDsKkJLesu8/8ffwZ6tqJ2T4spvuN1hSztfv1O4s5EY3upro
/XSY4vuxpk6ofvL48dezef6igIkvsWzAKdBAOFutUdWicUjkQ2H2PqtKt0nbXT+pPgpyt4bF7usY
0oS/Nnnhxj21OVvAvNVLtYjlgw5QzM3opwcVIg3GY7YDmd0+vZaQfFwbC07swq6xiQz+OgsICB0H
cDaXyFLbGo9kvCWMVbgSFrVHukOTLRJpUbBUaLuwcmADQr1EtUDkeJbtsXnOx64jh67Z5hV49c0g
sRZWTszSqSexwWkD0DoogQAekWeHu+gSKUK39EHJHkiIo9YqC+skdvWZAWQCgeIAZwy6hk+9R86a
WDBkHHrInVTdXWisWLQHsYf397cDUDB/2ZmtDHZgCtUY5aASkOTZHJeaaID+GCMv/WH9XB/I1/i/
tnp+dWP2jozOHj2F2UixiUutSJ4JvY1p6IYKmgyka63CH9lWAXD+y+J/fQz/L/osbn/OXP3v/8bf
P4py5KBSaWZ//feefvCiLn40/y1+7X/+2ekv/fum/MwfGv752ezfyvm/PPlFfP6f9r235u3kL37e
gCfhrv3k4/0nlFyaLyP4puJf/u4P//H59SmPY/n5rz8+ijYHT9L9Z0SL/I8/f7T5/q8/FNH9+F/H
n//nD6/fMvzewyd/p29nv/D5Vjf4XfWfoCNDaYUgGkYXoIKF6D/FT4j1T6RpiPiJ6ERC38Qf/8gL
3sT/+kMz/ilg+OhyEKzdSA9gdeui/fqR8k8FXJXwaYZoxDbhq//zxU6W6K8l+0feZrcFzZv6X3+A
2uL0FKBQDtFbOH30QYJlUGA0T09BC9c/lWEF4hB732pKgx4zZYBUDrniVgHa3TS+ak1kevDYKxGl
bFWk69d6lq+6qZ08pZDGQJoG0OAouWdkA3fzkn+Pxgo6cVTVIeec5U5nI71Q1JUTU+PZGlniTizK
1yBrvUn6uoO4zL2RSIpv7wAJX1VKN2xouc6bSHLQvJl4aE0APQc3HmyW2q6Vp+s8C3t3aiZkKxvu
ZZqVO3HyOg1p4ZIpKl3DGlwpCj/1hn3T5a714zBbZybvPYsMhQc+kn3GrGmNXsKVnA7X4ZBUDifj
9741uVuV3eQMMr+3MzNz2yaEdkGoeFI/4Lx2yWOay5NvRJqO/1WWHsg13IGFysZiaLwybJTI9ZJA
TNa80tAo4xZrUMhoAbxQ64BcKnWSPDR9KVTBsD2ANiSJWl+KhzX2j59M9orWEtgWM8LdLP8syuqG
S6a5HvHCdyeDA/eYx6+hzjKftgZ1p3YYvLZMiZv3au8mWrSrDYgeREaPNo5RAkJzqj55MkorYrdr
2nTpSs63Rt1v7ZI928OTRMl1HbEre+y/J/iHoI9N3kL0ODt9YrymVZ45hTaglJqk26mScodqyg9w
nVRQlWv8oWmQ49DCa4v3aDjFAmUGL910Ul976aHXrdZpNdzuWhlrDjHCtVHapdM24PmxuyrI1OK9
GkFCxHdx1DNXqwBTj+2a4MOR9Ta55hpNiObfrvCVLHwL9aBq4F5acLGodYYJpzVSq+G+7cnKSvHw
08d92f0IibxOu/ip7cACgtnaqIIft0b3DJpqXNJXmV9L05uMTxhjGx0FYbKhYfcwKv11maG4Jn4v
Stlq0qcDYx0EJQiQxV0OfXL6o6bGTpa0V6mRvvcquiIjvDH7unKjokcWj4PnNZXUp02i09FJ4EpB
gcgrp6ojKKPq+1Cy9k0HiXPEBZGN6WvBGWRWxptUTE+jhv7qoQYFAAMFTWNL1xbtd0Ye3eW6dY3S
44vex1hfJbuhGaCOvfYQcw72SlWOHXBBbaq8+5GTeDO0uFfKyXa+hqxl7T0HEVRBuhUnzTXKGg+c
mJtG+dFE2buRjDd5qn+LhnBXdvWNKr0ZxggNsH50VT1+NuL+DtlJvQXpql7fm6T84FG4inJUvlm6
10oaDPE3ra98TN7VmFf3oKjatN0uA2mMk00VBptzxatlY88peYwMY5OELR4kkRE5Zaq8VDy6x1ID
Vm0a5bsCSKIDnSuQ+DTSh2rRFxC2lE4pO7y+aiPdcuQufLW0pHekBjlbciXltPOaevKKtohdkDK9
FbW6acb2ljKyUXnWOTK4awz+JnXkA0xDh77Bjg0hBV/CJYFl4LYslI0tTesyjFSHNFsD3KSOKre7
OJPueN+BkykxrxQ5eWIExQpDKpw4HVtHibPRLZThkFWQ/oqm2IFap4Y+oOR9bUw5Eo1AplKWPttW
SN0Ez3VQaHlFpz3Q1AgdhPsMvExJ7fR3nKijA9Kk2BtsZcPBW+hk2IZuPAzPXBuvOznPnVaOnoyx
Kh0Qs78jCxGkNZMh7Jg8VkYKZHjBvk9gCUOPSZuVG8Bo9naWXJsddHORqb2lSGbJfMI/jOP7durx
ObUOOm7gM1o4fqUxH/Mif6Y96nTD0N+AtbT2GlJj+g29cxF+vqpTpzomlNodEHlFNVkxzmoIWkZ7
qmXbWqFXPai0QN6VDk7YqPuwSu6gErup2/a7ygswkHVa7SQjFI2KDLugjNBEV6GhtJalq8hmiq+S
7olY6Ts1Ykir9RGSDhVzGm7eDdZ7JP5naisvtV29hIr6PA51A3qvaA/Wu9gZGn1nSmgDFN/BoijF
Szi2TWW7Y0PuOqu60iOq+/CoqkOH9L4yZdfoDE/Wo1fCkhHu2DELErpGmoIzLVPBm4pO4ar+GCc1
c4GFH5yuVyJXn547kJa5YNPLwTYFcpmaVc/jZAImXw8YaedEVPlWadIrn55thP/p8D2MDLAXqb7U
IjyfyMas2gZ0H8YbzezaCetqZTTTS2GZrZdOxT7rmN+01KUF/WYl41uvjcTTYu2OwjErgyQ53LDg
dIoEguGq/RwnWRkMtZp6KnLtdXRVmtajPoKMvGD59ySObScsWtAClHgK9aBt0RpjDeIOxYmGPMYr
jHCnzXHhWpBDB52A4nTM9trJfuka9UcWR37dF4abh/KIokGKsvJd1Y5oEDfUJ8jF3DRhrQe5jgyp
YeZ3IZOeOqMZHcNuTb+PrNux7FFiocpqmlA0bXQz9WlED1WjSX5tQC+7iL5b0oYIfudYoSjGjPkd
Tq/PFCP3YvD0OWqbrlO9rt2kbaHHCAehZMM3c4JYJwu9uO4SuG/JcLKuIKjogxFdazcMWz6QyHDL
ciyLDGpjl4PPzOyqbWuw0bVY9YL25sFNbfNVIdUD6dJvQ0jXkz3kbtEpEDrg2yFPwRfPotqFynjh
9ilFFixdZSFuQY1Wht9WLHO0yLqS0ae6GtTJlyKauyZl+FJyKzukU2KvTVdWGcL74OZ0tYiUjo0K
CQALcG9S7kFZWB9IMHY0BkIBNLax5WYgIesyCcJCg/LDrIGGM8vnoQCxQ2QXTpgaO0kx73MJqXeF
fqQWR/asloOBTSSImgxvXil8l6USB3ggtqcjMjDzwlqrNGS4QFtnTJiKIVbEzxrZUxN+X0cVYo6x
RSsv667kIkTrg03eisH2q2hcx+Dhcxrw1jkxEzdm+Ch1ITQoePMsDSkE3woKxlE22E6lpitJzk14
HEV11QyUZ2Duwm3aFu5UZLHLWvmeRXIgyeoL4qHEgcYR8fMu3RLSIebjg+lak+7GVe7HFlwubrzW
VQt0MitF5Uw27nFbxJqDqu2BRXBAS+HYaQ4AQNR85FE+uboCslxp8MY0/NDq8BPX/mawiN8SCXpY
UzoGtKuvqynbYhc7sRGttUGmAc9i3DmVPTpKaNo+gdj6FZj2fPAxqmuZl54pZ4kXNnBiSFK5vLOv
y7hb1fL4HutYfChqC2tgZ9yUYblCQABcXEjux7QMLBVJJD2SFTeagJBj4RWf0tqrpiJ2kpQ/NFMb
el3KD03omGn8I4nozcTDpyHKPqJYvzFZ6RT28KiLzSWlae2OevxqktuhM0FcOJRQ3iv4HaLqTZnL
4Dgc9O+M2n7RlLd1FhuuSnKflTYw6rgJc1AsOURm6TpTISuXyIObS2Pu6CFY0awMDH5qSrBmxocd
k6eYpiu71L9h5ycOgci3a5TlXWWlj2WmQyGb0sKpCN83afYm57xxCii3A/8Xuh0kx918hM+KafdY
RcktHlDYflUB4k3rqRqMD67HNgJ47ne4TbdMI36dsWkf0/6tlPGded9c23WlorTeFJ6SSI9DNd1P
49i78TQSB3RnmgOSox8sLPeNmaaBokP8gRFHjju+ZggMUbGpHClpXs0Q7hKXr6flI0ixuQIP0AyD
I2W4drNI71ECUpgLomfNCeUePhegbj+PzAC9LaGb1KEC0rgM2epS1hyNgQ2xZ2DIQcLNJTE6nZNp
cFIjLVf1UHyAgg7xC9kY/DuqrqA3GBEANBI2/EhSl5dmFvRVnq/rrgQtHngXUXIK0W/bqKEr9xpb
gWhx8ka7vLOZbOEOSXJPYTxfj9GBlWnoW2oEPkEJjqPuJ6RgFWASEWivCA0fQ8TxAZiJJVfO6ZWe
1Nm+AvG7w/ISMWGRbuyBb+moo8mKUOFmETLHUPMdKHZThEKxQfLPAVRHZQ8RqUYtHCmW0RqcVy7J
mhrO2bzHG1Tyw2wnF5MUtJn6PS+Ltd2ToDWktQT2wp1langrJgpEINUYb0i9/UEAn77uJCirK8Xg
GlWiPRsg+6r7FJebwn1bUQYPoVLtogc72SC/W3a+PuLvUiEG6OjgicRNr4EHX8XE5UUfQhZtYjYo
ArLyE3Sr22TspJWaotxOFXTSqdKqA7sp3quT7KtRvxq5qQOYkbcO04rQL329t0HhqvN1PyEUKFlu
unYou7aE1yFh8nVh6gfZ6C1fz6GOnsSv/5+kK+tulFeCv4hzAIGAV8D7EseOs73oZBsBAoQAgcSv
v+Xvvk5mxktQq7uquqrrZxS9ukADMlc3O3gvyL1vUzpYUNsO2rro3Z1JiYust6tYYyfd94q9P2yj
shcrH/aSZ17MiAO8irmSNzmSZxqIYR+5oI54gyzCOSG7voWLpd/DzdSRF7cjKA1m/B2SYGXbIsrV
2Fc5dFJPBnds3gHzyCpf4vmqAACZmmHuKbqcyTg+RpHCfe/OdB/U5sMdlimjNojWDde4UB7Th8fA
Xbeo7Wi+47VX6y1We/vt8kBNqfQOVePAd0u60X6Og6deyxsz0aGIpNxx396sK+vNWBEcbs9ZUarl
ATElMg1UGaW1UV+aa7oZJ+cKGKI6RQrz66LagxdWR1UkGPXYP7hZRHtp59cCVrhp2AGLcCM8mPME
A1Qv4XITzP2SNgH+36KB4reOUZOdIdpprla+QSuhArmneLqyru0l7u1cNrgFE1ALKFMc5x6Fifpl
ndWCeBn2vty0Ge5F8hkXHXs0EfDSHTEoNVsd2pVyZ1iK4ahl07jkyix+rpiDg4lcXhwX92IncWV1
uEaPH+QKrkiqjDdeQzp4kdWITom7OCv0fHIqaA2rGHM8JfW+ZwF6Sm5yZFu4aWfIKW71NhKoLiIc
XtrGSzK3p10G19t/VgdlNvlJlTm9sw5KBHHqcB5S1yNbiWs585KJrlThvHJ/3ZUhnHtc9C22jFU6
1ijPWh3mmBaZrkWM4p7wTEW9TT0MP5hpdco4ShKL7G+7RDgL4DUJXEvzeiqHNHb7JFNGztkQd9Ma
vhjvSBpBo+35diUjD0DCdEfAgslVU6PzbDiksBVMFx+eth5mJmy7HQRG6uyRcZitJQlkjjEW6ckR
fe9NsGnxb33skMNhtwfLCEHTRPDNuAufshoux0HUkXR2pmhbAjKoEou130TunRFNZ2DaZyO8v1kn
Iu+sUSlGU8HqNrOUtmnNiY9bqD8MjFx8vp366L0x3T9X4Xg0rbSrzh/zoBTpADRpvdDqoaaiH3Xb
wpk53DfqlSbTO51Yc4BzERTtoTxXnam3coKsuO58Cf4pYYhu+kJbJluGADwfAIPo2E8V+puunu8s
APmua3/IuS4uAcxe/gMlxhmhUmALV0gsKzDqONtWdzejIeYQ7aqponvcVMWqXmiYNrUJsjnCS5Ze
PGSoh2va+Xu4Nz/7vfyLlmPkyi1KbZCFoeqzEAbDK83EYdJwGwDIlXQC5s0zDOvaaNz64/BKSutn
BCbBOZ33RSL+imJG0qt0MOoihVUiBShFSqqXwoT5y42PE4PTa/c2JlWBWym5e2L8sZ5XZAvOf6r4
tO6L4XPQMc+TmVNIypUDEMaVHkfZRt4G9ijzkNYUrwfLWvOMuxdH3mNv2seWY+/9uLb+jmvHzYzr
/oqkWAXEwUOBJh41bd4oD2e610LkvdzSAuVrGTC4eB3NAgf/CttAuAoq1Cot2w+dhJupCUXetND5
soV9JkrmM/Wvsaw/iQo+iHgel+ANTTpMBHn/O1f93avtkEq/vA9Y+ichCkVj/spmfI/QE6aCVBhh
1K3Q9Klxq3+j737PQqTh45XLov3xbbFtWzB3hJjU93mTLmI+kDH8CbiPTsl9WcCs65KvSolWvmrZ
Vio36ySFxA021UCF4HMmh1tMqje3h3/yf3/PNu13H3jvLup7Cj3gunUJKpqO57TSHGseaGJ8R/cY
foJtXGHgkk4NNLZumxWpOuRwBDvAnXDyHZOUFELCWKMas77C42DsshoCOCRr/xgDTGEkX0qUecZx
sUbzGsSJRL+YaFyd+STVqyrHjVxGtVog9c5LPPDoDb31yJeP0saYFiYs4so3xQYsnwQTiuf8LHzB
ssjVa7WoG3xMvt2RfnYhIkOwe9ANesAwPw+5i3oHi2BEc1Ydlkqk/wBY7aEZftwWPtxy4thaC8VP
idHC8vi2zN4tkTzKpgnzrhMj2cEFKmcQEIA8vjrHkkN8iKtVzPyfaRg+lcA92i8R9h0YJvhal3vP
AlxrbYE2LuR7nxY8t/p7oIAOjd+Nq0B1AAfIsQfCwge4A/e4+tMJ366asfHZ8PMgNy7QyWVecsD8
axhmwf4L/geM9Wvf6pdu7LaF22KNPUqwBecCFdbhRsJ5HCA8fBZ9oCohQx4Ofg8h7vpkHvFd+9UM
EPFeDMG9GfswSwCXZl05vDsA9tNOQm7Uz/IDPqIfkf1axvldhysNciB3m1DCfb0AeA0Eei7oCwzh
EVsUe3vjUCCC/gi8jOPqDNx1KVrY5Moep7xI/tWy+VLDtOeAK9gicUMVD06aILHNkG8Ft/vM91CC
J387ewvJ0VWZzBNRnnC9ZbPCcDr6XYp9tee6Ne8BhzDcRSnQsfvUecm4i8jo53CY3oci2S9kwJiW
zNjeY83HGMDdjmHGJhXJBoJe2cKHOeVu9zT248lrNMl1dBRjWK5aXO9Z1IzZJIIwdYjARmp5jHFn
rREJ/muT8lXDVRs3dhxlPe62xwhf7ELpwuGlm83KGw6OnsiG1TFgZI2KI2W/cR7BeKMJLgv8otcA
YYA1ArjoJrAFahy/nJo+1xDG7j0GVe+yoAWtvTa1rf6tDECjjvqgnOEgkMnO/QwkvUdS67zpkUQC
e7h09AXmbAOX4jAun+p+RIcnTi4jwaqc4n7VC3MmzLJsYN5LA70oxjk4WE/49S9Mn8Fsh5lcwJ8M
b3BtvxoBnMVXHmxzuhQnwEulaiV8UQXSKqZWpjF6KEwLGywQFuugygPrwDZ4cDg6o7MbcZWxslJr
PFC5WeIlqz37RkuvSctWtzkTjspL3ayx/V6lQxQ8dRqO68q2cjVVxVvdQTHOgq866QEqoWAhoqr6
GD34xRHrwWTcuY8h+JCOjGPG4BaA9w5Vj1cgcM20H7Jxn83Qo1+mob+C+WGKvhqGo4S8Aq5QcaD3
iw6LjCMfPBNFm3aRO2UlnHRg91WiOw3LW9sF37YOkixUU7eWk56B7zgoSks7pLQP67wgyXak4R/h
DNb/WEPK/AazIiIXMt+37bYyzpJ2E1rnQRmgIIXMbYRJpvUmmsrQNOuJq1e3dyE6Q8JLxphaDtT5
LRXftH6LvhShu5lftTmJZ5oncX1Brsd3CWZNgdQqauCHtmgj4AqyzzpNYYPl2jcraL+GxX9ahDNS
k+oWVIp1VnWCSTL0ur3fNH6OFbCy1Ccxz8GGsQbaIdAkFNhODpzVzSYqf5nz1YsL1iMntYC1EfXR
q8i9jvxcc+aDUAoM+JnSx6rLUq7JaYgBgSUL+0XOw1k5y7QrxNuoVI0WyADpTjBakZ6gZBfHFig9
xktEsPsOj9IIOkePgtUOtTKoH95nA1rQaqCSbVnITHfipXKSC3Pm+zzTVzG6D44N5qTAZrIS25YY
3CuD9ceNKAlCclJr7Jghf3RlfD2uCOnQEarqh4VF6rKPARyB2xd3EmKDpOnJP8PGb4+5NZ4lmRO5
sLTgqPhw0UHWFaxDM1clx4C2DFfa9Bag1UXrEDzPCh/KeTzeYQ8SamDw9nAwXNGC6SwZAJVUI9zg
VZ/6ITBC2GmYTNXQ7A76OSYPnYqN2lQpCVK0G1YNXAQMGvHBwwARV3CrtGzflh7Ped+lS2/aPbbm
1wiGSFZT/5N0UF4jzT53uigADwo0tvLhYISV01yG8w7rEWPqR80Zpfmf3wknd9knrPN5NvjAWhcN
RrxHizOGOS4pL+N8+Fq6CbNFo1+EKv7EMm+NaD+SqAlTNMzFqguArpiYrKamYUehn62ePzrVFFvb
22iPmLltyWEB3xWet6fJV9QsWVwE06Gao2PFy0/Rao6xReCLoqOzCWs0WXFS7ssIp9CLGh9zQ2PW
GBQf/v8iH+K9R8ajbqJbUR9aFO3exbfVziPysRKh8g7NlBUNSTtbArKzH30UIGukFYhPaBPct75/
CNj8IpbiL0lKD4PLgLa6w6HroTVPwyb+rgLwHsPsvuFGnFeC4sWX1r00HVQ2yxJsF6f6YrjV1kw3
/xYCZNtfPAA6Q0wB2fEq00Q5WD3pz5Etfh6eVWgn8CpTmDxH0CCmgUC0rePbrVbc2WBKXnClP3Us
OXZtCSYCkzDQCmSkTJV/TQToDKNCmmvhpsXwQ53kBUq4Sz1RgDzYEPJBc1HBNxM/Oa5tVxpc7qqo
p5NZ6CtXjpchAiVPhgQRLDzSaRQGOmMET1aIxlYNA1tp4YyZT0dggAvNIYr7ZL54U3oqzx3SbqoC
uiIIB7K4jEmKTuNDhN5fIHGHoPfCTYz7LQKEXc/NnFtcv5jI1D5ciicdNXSPu3HTFpjCdIOFWWBW
k+8CYXebMqvbB9wZrEbSl1kiqkNcD/2WxQJDHemwsxcvOAiq/m3i+FPnbtcCOvQ5SOyFHAnBFxUK
DeVjPX1KtRomoHRjIP+8JkqV4QCWVVqT5yiiM56kqT9iTk1HbfWqYuaqefEtCRJaQEGskbL3U7Rk
V8ThKUjWDO4Xue946E7LB8OYDWJ4r/oAZymq76QFkjWoqfrkfY2W3w3V2uigXrsVf6KC5H7AnLMR
5cqgTVx1D8zLN7ZZUU/C8iHodmWZ2Kvykk0xdsteBt2aem57cKMgb0Yc33jx18oPAAmKZ8na6Lna
WSvqtXTDY7jYK7Lbmg3m1Xp5jGH+d4iCv64KYFzcdvjyLCbpwUHfMtOqXutx/C2TFqcnnOO9rekp
LBViNbG2mCE+5hiUAUknh6p9MfHxEfd2Nmw5c1djX6aeoC5iIfBJE7FlHwz8O26REdlEzsccq7wo
nCIPw0HlIqo+KRhARUlWGqdYNaYCTzPVYPbtjJhljMGragH9OQ5H3rbxEZUxncJ53GB02EEKIXNs
AdIcobPIv0yQJgQLKp/evaqDwGkorx2iM7MZBuXy1iS6yOcO1GJv5jVPoIPWnMcAzE8TNwZoQuF1
K147gFPCACYiPenyudLbGoE/gNxDsm2NG2MMBRqLBCPnAHnwsyinOU10bcDhtQJf7TCvkjGBfZ5B
Qz97SHJq/VPZze5lmnWI2imwX0z1HWP+ghpwJKGuAFyhmi9duHEThd8hThg4rGxYYn/tg9nKNWm/
aicY1g3UuSwoV4umxYqT1zqmuzro9SFyZrGpHnslM66zuAEKjNDQnZDVa+sPNOMaY1EQ9TDDr6M5
95P4s6MxYtfwXdfjQyCibQ9ERkUnMZaf1A9DUNxdFk09zUWiPtumgvGti0YnDMWmbsIdbO9apMfM
1Z5X4aELfWhyavpWuv2aR2RjliLaTfUI4qOhSEsIbJIv2gMGEdoN4S3+75pkBuPMJlkG9AEAxDjP
/FFhG3VB9hA+7z8BxmzRctjoEh3q6DV3LxkmIPQjRvmxxV9vemSrJPgleFiDR89pGPYJ9HvXtnlb
uMstimWVQenzmqgZZdLtzhNrL6h775BJ4YaMQQjSuQOYpvbKC2/dgF8FWdQ/WLw1WdhG29mdv8bW
bttFIbID/qspl/YvxP+ZM4zauec8iN7I7bYuqV8bDZ5yoN6PrwC5U+U+Bb16Feh/c1JHW0cvLgCd
+OiXeBwRzhOlesEnGgC/rZu43/Z9FKeq0dXKCesYICqusyl6bWNUXIc5d+maKZs8B/kvOdQCw9GI
Hm5gcVLv2LhH9hZBB8KqWxN5R5c6T8jq+YttY3dTspQQUPTvZT3/MOpkYcmQ7uNupwZjC3M3WISX
eGuIVqfjcyGHfedjbDKe1+7GmW6ayEL8GHtlbnuQwEqpXSX1sjIObs4IxtmZ7drnyZQ8Qzc445wk
ceqJ4SOKB5oX0q9yizoy1t0Jbddv+OqxedyzINoh0uttpOB2Qtz1aSmSs6UoBvAGQDcVyVM1si+f
xigUs7PVyazz1pTf3Zj8irj5V4YOBg+13CQisurQvOkGvi4EpyqsJShplJt8dsUvkqlTp1z+EJ6z
7DTKdj4FExjA4CJhIXwQZL7MBvSnHkNArfXyXWBOjSWAloUPFzVXuIeE1yP8CZS1jfvHoWU4tIXI
/Bh/JEzL1zX6rtQNlvI4keaHqdHJe2/iOe3jQw8IgrXeV9OPS0a07FL3DUouiw1kxlW3Mz2+ogdb
qbnY4jw/yMxijxS5br1dZrFeFAE3XNaAnGZxrTVMloYawc0NPTcuLh6/HdkmcdeTCmbAY1CtxJ73
hdYI5PtiAUtsjW9Bvlpw+1FUfPSogAqzKGjbCmamddTmAm7XLnPzsU/ePdnlo/SzdqoAaCLerV5s
HolpO7iYSQR3SkAGsXdciCFAm/sXJcM4c8GRZ76pkJvQzcE2ZFcNUR3vTW60K6EF08vJlzI3sXFT
qc8TDyDhobdIIua9n98lRLA5wol+615scU1vYaYGgV5Y5obZm269fy66xJhVTxMB+csV0qx6eVcl
K3DuMdXDrf40T964RWE6udURtyTiGInBhoOL9UnIg17DAlv2njArcPng+M8V17+2gn7OJvgbXcJM
3lREZrUzzCngGQXqxBOTSUttDWgdX+2dVzec5S6S474KhQRR29j1iAGx6r2/aCjEyvrqGbkgDroj
hiXzCQExZtw38wPKdUbYYjES5Qx2FysMPEf4WGNaT5BRrTEdJ4opqIraYV1zeN2XSyNWUYCx4qFK
KqzuTqpAVSbmFoCorPgP9avPzrUcoGnLcs6GHeMAoibN2n0pMCVil2QFpa26hlW7ddv6jyRt8x00
yzVqtfsbSr2L6vZjwB39XKOXROc8t8fESQ037moc+AU8gtyWmDrw6EYYQJHc+DqWZIcV/Fe/weNr
HWrW7tzue26rL+XUz6bFwE47hP3B/ViulQnJCogdOP3lMtaXNnH5QSv1Dala7tdxuAcNgfvNFn+l
CXfI7+vPD3kZI59MLI81N4xTRk9fcWfe2sgTOxzpOBWoppuBCjeXY3Dn1GLY6IDsDAvOb9nF7g4V
+S2cOmedVPrFE3JJJxTvHcMJNGwQTyUYemiwkVZoewAvC7MZIJEomrwVTwT2/GydA8vTXx7DPAuu
N07MxtXq1DbFcIgCZ8SZa+qs0drZs2GA/eVc2KwDT7uD3ROZzvHUXmpKZQ64yR6QslUAXBNfQwTT
zCJgvyUj/7SvXh+VrJJba11v7ZEScVG8/oYEQCuYOEVovgBor4VqCzCBNuXNQFaQIsw6xidN6lM8
A8K2rvqKJBig0o3tNsawYP1+2aiFBtA6wZRASI57r2rP/hRs+jDcAJL4aX0XccgUlFysM1AYKWBU
xNADVMgKAqsEqtbWm+C3DzRzcMDiaah2kDDTrRpEk4G+7/FF1KCMF5QrTsrzMPnp4rD+CKtHrJo2
/QqsPupEtUVqWbxuZAyJUtuc607Fm55iPy2c74Fbb6FDxEPOCfo5dHSzLYCj9/cAlwCsByyBTodf
JVcfNnxq5ynIXAm1HfrNo+7ao0IPtnRk63cAgJG4ueTNDNCzgzrvqEN1VBYlu+ijdUx7hENOaOVK
Rx3jEeKwPsaaN662nBaAYYVVOqsA4IYROCsEUe5NkqxVq/x9XC7bsX8QBeWDEXjoA7mXYSsC7LoK
MUH0k01bp78qAcGLBryDvQUfJTl61nzc1k50CmZ3B+3Wyh2i00DYDreLPQwGXZCCZIlBLFSKYO3T
LsZwHaF9s5CbVLL4nfS21891JU4NIEfHhRbIiPhZ4NesOJCRCnCHArfBGBKIOv5ixMaiBYACReN/
cWyc0jj4ghDU243BT9WNPeSiAtSV5VCcgMiZ9d2vmkvim9/Hm2S0WdNIXOrOeyMBu9mYv1ioSHHh
7rpieYaj7ksxJvcpiI/U8p10cTe0xUsd/Eus3gbYqEFu5N14xSup2b0ZwhtykKLAvHEVn+vS3OuW
Htl4A9ywM4u4MC8+V0l/toIclsE7APzdORysRIR5oqfbQouL+7hSfLzRefByggV9Bg+A4RgDWXD6
7snhybZg4t2h/gqGlitLQfs2aUjnJ0z/+6kGrtbdWSS+/aaAO3oPvsMhBEwLzl+pMLIWBbqZQF8l
2YYV2Mxkwp1ZyBrPfuGc0Ga/EMM3Yw/kubbZVGxZVOOzot/1IX8EALTD5P/eO9WzCfRtwbX0KAgg
JJWXRWRad/V3VbNP3Cn/qMClOwf6lZb8CQIRkA5RC+GQPARAsAXHYSU4Icpd9qazp8E6107IQ6vm
lbK7MCnSOBgyDYWcSU7o4mj/PYcHh5N3p9NYsuDYhy5WTrBAp7ZsjEGIRAyRXzkcfZTjQgKRnUh7
irlzxMQmAu9SB/qzSuo97Ys32S2vSbUcJ6MB+pl/UeR/99Q7DTAtCktyQ2vdL4eOmC0iaC81l4ek
Z1kog7/wodR0wqOJKyDT5m2Onasj7R6fLcipQjqb054GMR54l8PvcyrdixpElyLt44OJ4q3oxi8x
nkkwXyGY+Wow74kKquNOXLGntbR/reyedLE2HKhAP68IvhQcwVXM4WM2Yt7gyHdP+KvlkCNU07Xs
kn3Tlc8wUt0sQb1RD+UMX0cj6yC7Ha7SKxFXslOjPi1ddKTjtA4Tu+X+vGOGZBBuZVAprNjwHKGJ
Gk2EFhMrNGLZF0Ay26bflA9a+suVyRk34cqdclVjgaHziy8LMAABkHTlhhrQm/cGiv8i2QgkfbmF
JF6J2tsqO90qz78Myrk7FLAbmA/8/C0O7VuMIczBr9GY6Z7YS2LVWVry5uFAPg4gtGpP2ofhjS/W
NZuufmTfWtFeDP3/zxOIpdhej83R+OojfNIBf07a9tLa6jpV8+sgyvMk5M5P9A3TSDb7EODE0bH3
hhv0eNeiXe71yJ4t6IohODsWDBSEv62r7wjqfXOrVUD1yeXuxW0hkK8fNA091qa82gJv3k5n6LjO
JZgsoof11Ds3TeBc3Cdnt44/HmUknijIDC99vHuDgPCuvJdzcX1UkiQ2OTZ8A1gI0fe5u/BevM5h
s+fDWsfZYMb78G9JIDKxGcfRQB9cz2crL4M3naCtj4dL2N4xxJzmUuY9UCdBDVKLYONR9mtT2qPb
gTkV1cXo6qocu/9P1FeVr5J7l8LTZ6XjDwTgpnE37LwAZwoUZHFxnuplDT+ePNb2+ihzj78KbusF
DNCdTNNdQRpSz+EJ2yNXNTQXEDdX6pZXCsUYn/hr17/P5Xz2KCrjWL6BQb7oKTrXdflaJcEpUL+1
1ueiaC9TZC8tcf77YMNQXIkT3D0J/tc5P95P8vg+J+CU6Mra+TbU7Z5MoJnm+jLLW82KI6m+Ctvv
R5uci6F8JRU/NwNqNF4qxCeoKF3J7rws1YlR8hYafR4L5/b4BTz+/4YMJ2faUMKxHOkdoEO7z8S8
qbI8Glx0bKzeieWviGAFOej0nyWlH2E43x5PlDfFJxP9WLgSY2i+jk3wFFh+jaGwT5oGXeB0xfCP
4QOqIzx8pdulFXDqiJlnEuurG+O1ND0/flYHbKv6r1630C6Xr7Zc3mo4Hzw+1BKUF4xvg682xC7P
oBxfKo1Yb8E+/rt03OjD92e0sCCGi1dIQ29lFH2osriG/Sok+mK1/G57s498dutnf1PESEEAcg30
zyZwlXDUZ7FoaJN/STWtmwTu51Xx8ngLjai38XicPPbxOFH4rs6e9t6maX6p9aZCtLHv2UOnngcy
3eY++I7K9oJO6gZu4Bou1VYzd22hn/rvsXGn++Pp5aHZtT7kC0Bw48A5IG/vBk3P+7JM18px3yCp
+ZAhuteouag6+IBcY2OqcI0nExeESCvL7jBKvzQ4oI97cg6azWM/AZHT166an9k4veixvIb8b0JJ
Dgh/DZxwH7tYL8I/A/H53/XaCv6i3fE8983Jk9jHLfnGKPEdEPHZv8VL/8zWrGL3vvln2fSERvcW
GOe5YMO5nPHqob6DPDw/xH0gtobOQp4Ny9N4url+9a5x5JyAHnv7hFDGu9ObK8ZdCaKtgD8R2pDH
2/rv15g8comxkoTF0hWUtXh9/CBhr/+9T+rvnemFL+5vofgVAAL6vM/Hp6Bj+44K/BzQfRLzM0j8
m+H8pQrEu1+4bw0eit5QqL31fdQMCyPLYYZkJsnrYbgHkf+ExdKzehCMwiY3WMcemmINgfs27vEv
kLmeEgrVSLt28eNI3gNe3B+Xl+8/pqwV6dvvsRt+vIbnE+YniokK5BF/JU241qignDjXwSDNF1oz
GaX4ttDfDptGLqcooWviuCcV6BWyzbdVW24q9KQRJvYq1EcROS8QVuyaSB5AfxxDb0GAcZ2VRYOu
Ujw/bvY+abZJNfwUustkGW1myl89B6IpxwueWAgjzK45keixyTLKy9y+z5X3q2sHfZKPsti9mKD9
Dnvz2pDob5inp6Z+Mk5ypazYuJQggXl6qXxUWxEfO4LEV+mlCUgLj19D66a0JTmj0TZSNexh5XZR
ZmfjeV9CWdnAhAKCc+yfeUm3jd08MoC8NFzZIS6CjmXDxuA4wavKQuoUwZNLhX6WW8grS2ZRG4Ks
TfRxqdsL4Q/oix6jyjtxOR5hUdZHegN99pMLIs/U6+KCS6I8A0Dd1kwfsexzNNG0GgFUj+6hdMeU
IUd6mH8Rc41Fwelah2849eWTKtcB+uEB2pSY8mPA1WHkE4TQ86p31cb1EbYAsYwLWNJSzH72lfPy
OMsmA1J3fsj/WOyDm2cvHgOB7DdQS2F3sc579QcOFe1lmM8cLQy0nq4r96p09wZ6iw4KTynM+vE9
PzpKyBLdhB+ha99LbM34U4JyYPfhBNdA9Bxx+F0lw5Xq8qor+4xlA0heH8GYqGkgwqfuqW7FJYYI
EfthIHMWqDoLvBMOKgE6iSygEBJNP3B0O/oVKpKe7nKcbsSBLLIa8i4ZHoJmH6hH9cxrlBu8nHhv
rANbb3QGvVNuOmNPU9FulwAKsafoo4Tbn4i7gwK0ZWjyFwztPgQ2QUNvYwGgSSwkJclvdHw0rrzi
IKDhOoVyNrl/1RAfH+rKMdpUCFsPIc2hxW40sIkBSQmdBqAElv2PvTNbjtvYuvS79D0UyMSQwOVf
hZpZHERSFHWD0Ih5nvH0/UHSORbLshi+6+7oCEfYkkyhgAISO/de61suT6Jsio22fEp+vyLTKCbl
voorJqGj1/d3XUYmhRqBU+Zr0XJ78WECfCKJfMydCdWQg1CT6St7fZXRGQuGLX/r2t4mJHwavn2I
pogWtnM0tHwfivnc07z1G+eASWqc1s0kN1KZ23bCEpTQmfFDct1l6jU3ZdxvnAiQnD95JiMacg54
cLV1OTrHwPLrtSkx6PSHItNvMIgd5yE7GFW4a6bKE9a0H8L00IpiY07bDvUeCtNNUknmisgOm405
x9ta4ssxcCrl60H/4rAHt3iAek7Jb3lzfzGQuKIU4D5F6uoaG2d665jn5QrwX0u9vHwLWWDS/K+9
dpo9RnpvHTW+05Jmp1z97Lr+ptiMunuMZmtLVyGiIRq97Ydwrxn5jl3/cx4uW7XwLkvM59h/GyNl
6gvzqDr5NN74arxF2f/s0zBnl1X2OjqbrdJPFo/+XEznuhkf0JJdOUF226MuKGudEeBTWqWHOG52
y12Q6tqZ9QZMV/F5sGnVEMB2nM3pDoE8Q2q2PMtk1F6sI5O33N8uJWdSuMflhdeiwQxA4gajOtQJ
DftB2w5+vau5C8P6rZOUTHTi7BwI3nyDvNGb6Fo5yTquxs++ToBIOhF9zk6uWZuGYsScsUO3vBpr
i2C76vbJHocHntubyh/uGZjcigTCT6GfrXJApGqu0eCuclYnA8fOUppWAQ2OeYvb+DxY1nb5Y97o
nhU7B9XxWsP+kilW0yzYTjgwpsHEQchGgV9Hmdj5NV9jPmz71tzY8b40tTM7Eog+A5hCDPyoIq4J
ktyho97UJcEok7vnDbQxem2DT2pxCeEe3qRNShzr5C2/PXOxNeXveDSvmaX3LAaL5NyePi2aigkh
I77g3fIiHKPkbuqz26kxr8bC2o5ueNLo94V3dASOk3kT9IgFCyT8jXOdmXDNRHkTxcaNdOqd7ru7
OLwvmeAawdYKtjjoNi0NK615O/g388Ru0CJFS5t39lw9l0ZwV/Lai+pDElpXCDzpoE3sg51DrgW7
mj9qyrPkqtpqWGs2S2uE57KvPZxTXo8w1Ihrr9HgN479xsjsK5vB+JDBAE2GjdSSg6OjYB3Dq5hL
4A54pqe9PVgetr13ZcwXR4FHwBIDSM1jx+LFrrpnpP8UzcmxM1GKfFpuKqdyjxWCaGkdnDE7k1K8
M5GjxJP9NU4Pg85wbpQbovP2YiQVbdkdmu19wFYmSY33Vamf2ijcaeLZ98ODOeSb0qKPJ68mbpWc
TaKDw9nqP2aWdm46JkB1ek7tfF8d9MS4tSQOZNPaGxorTNdv+cFsP7SY1lh2lJ8taqaDytxdVjmH
5TK13+LrVNtoiosnVy5ew++XnGM15uz5DOXoLXpdTKUgveVDTqBB0tjd0XFYca986Pg9Iwl3I5ZK
GtRbv5ZYoigC+Hcc+Rs5jFuneE4Nf2sXzmHUgjtpGjeNbm6dsL+LtO6qwnNIh2zN2soEwdxGpsk7
7lGbUWKEkzeGxR6VzKpbLHmdTiuh3C4LMxD0fRjt2UNyTarT97Va50t39V1Gdy8fiadK+k0XoqEt
v1+NKe6QbObbwQ6vrJI7uI92mrIPbTDsHQeFUtRtzV4/pa26TvL0mMj+sWQMl8z5QcnukLBVxqTP
61qeQt9EMezufIHYRjTYBciay63rlNE4WsWrJuq3YTN/aWug/kNGRyZ6Wu7kpIkWj83NXKbnodTu
bJday0RIi3KlqcOrueemy+WG2fUexdhKBOVJNu/lwKiqb3a5KL0s/KTY10EeSHXfi51TXuZb9NM7
Okne8kVXCulGlO0nKz+mdzM1SZI+BKVgqGje6JqxQQB1VLWzK4v+OlfpEdbAvp70nR/hVfMdDzbA
ibDFG6TdN356roviNoryQxzByA3G+zJh01OCH4jcQ22mB/SyV5kWebHBkRDZzPg6U6QVOl/DiCZV
zs5+yhmZUnI781U7FYdpxvjdpKi2zIp0BxkbOxRGRVxWSFV0bFG3dZz3aPn9R0Nq6PZLo9me/NEJ
N8ZcMiDO2An4aOr/PSDkocj455L58YIV8o8Mkf8DySBLzsM/g0FwZUZF+RINsvzEDzKIqd4sYCIF
AAQJo66r/5JBDPlmyTJDm69gaMGL5k9+kkGE+cbh17Zr6roO43jJhvhJBjHeGIhfTH6SPyCFAkLQ
vyGDmBLwx194HMbsOolKllwUfNCyrUu4XpxOI5pshvtYNhv3waUXjrq0HZA13ON0G/wrY0zUVK8Z
/qMP9zSsGLLauDko5GcjMFDl62ntJKh+Ap+CIpSOlj+OGvii1TCPY70PIrtCCmzkOtN6mIH12kBG
Jq7r0kilFyd+o90MvaziczQ7jYU/rJLB09R1psYgLwtsZ/YAoqcR+jL6cJLZvJSNinaGsPyxPlmV
1ELzRuXCxIrCTp3Rb6EmU7+P3d5YWlxpHs/HnMcKI/wKgUVs4j0ZtVbv7nrGiVh8ql4LYxfEo0mL
+95IqD6bL7ku3dSgZdx2TkMKRuF39nTdRbmLFNj302J6z85YoRuxK6M8DXXVFHsVDtRBlpH2qPFa
e4jbW/wOPOmdXRdo1szazG5DTRb8xRkdGlpf4xjHIEVEMBeWN7tz2X5wRxdBMJLeyo32bqglGR1M
qVhiYksiHGXkq7bgEcB3rNq8CPpV6qB225SSGsTy4wglW2T6/Ql7fQhi3ZTlF9W3SickIcj1p6CY
FUNk0WfNE2yTmNYEfTv3xtbHeDwgT7CcYyatOr3vu1lhyIgjA/W777CsDk03gPYYhkZna1YLLaSL
jugOQWvkRq52G1pGP7J/qGOdOBjMnJBgZ4UPFmA5o1AfS7D4qjFEGj7gR50Xr1NbzMhkmaKF9luc
/XABkqK1y2mHvcifrue8wie8GiqFaNibx34wzoTMJv11WGUgBXILjWS4Gtgb43ms7dS9RmRbNvsE
oVzyVWoZoBhjdnv/BiW8f5vhbfigmNl9tUd8X1dSVRYnWZu9+2z2XIh149LMWnWEauQsrxnUAaMM
i3LfJUFI2Ezi4FEfUyt/Rj0cWetWCzCVpk0k0g0FXGaf0ri31cq0KpFsIyuFzxCi67LzjYiDuuOV
SjuEHVEsyJe0agVw0c+X/VJd2pZ/RfntFqfIbUzaOXPmh8VTUaTYsBH6L0zSpIy/amUrtMPIN54T
g2POKTyLMZVby4nn+IvT9r1z24naX2gKLX6asvNbuSkipJ7XTlpVwbepnBpS52U52NtpChhq0beQ
nXNjtmJAJBf50UzCJqwKJpZ2Aw5v3fZTNX7ARzkwpaxY91BVpVSlXoSOV3+X9Pn0lcfe6dcFYhYK
vKkGrsG+QHORpcVBRjxIjMzTZl8chQCehRqpE00/QSe1GlwnU3TCaj/nZWpFxYMujeV1jaS02ZXc
oxPWyUwtpGYns5n8KNxm3pBMCN0yIx1Sr5Jsnib6YWbRb7TK9omXLbqa1h39B7bupoGGJGK9AU8/
o6fG1BcE/d6s0jr4GKWRJd/njV+3wYblub8joAafBgOKXohV4wrFYIqmEdi+YGztjzY0bkB6jY7Y
b4W6oEZlZ5qLtQZp3FIA+5b9OU3UGZeW4X92jXJEyxuVGqqJpLDjbdPjI+X+D51tnCKB3MTohDAW
6dOIbauQQMus3kXxYMUlLS41T3N/FTJBE9edlZj27dziljirKcVnb8qmfuwzW5D7R+0ptjn0F5/5
aDU2W+ALuDscJ4D1Hs7VCIMjm8gkH0XUpkgc0+ldNIaS1IDcmVMqJbych6rJ0VuGQao/9A5YKa/r
6sLfIeWoy7OVmm1yU9bAGxD34uhct45gzc4nbPQ7aaN32Daq44xFxXbPyTt/XiU1mruHSavrgDE1
yOYbF0AbNpE+6YtVO9fYUGo2af5bBAmYbtveFf7BHIvJvBLCdIcrCNtF8G4oDdNYa3GY+zuZldoX
ljQrqBgmjoyXY9VUB2ewBoqhwG5UipBD+5bPQTu+t4KyZHQvEA1v2mmSujc1ahz3cTepgsLSD9mR
p0bV6vgxCJqie4jisTqYRUV7SmI+rI+WHhrtaUK0E51aWvTjpLd0T2V9tjvefLuMQj3+nKiaVkvp
ztXsIYNh/mZUSRLvJqs3dG3lurObIk5rlZvsikZv4nutKcZKXSnTt8db9NeOv9f7yqFDl/dl5xYP
mdkN/ocK1JcdYc3VeGqZ9wZxzlzNRXDj23klsKiL4HGwc7gIPKfxR5mO/CcvHZ4RtvVO5Hpt3jSF
Z2aNCyG/FEl+lyeaYGfV1kW3jYsS798s7QwPVBOZh8LAPrN1RgYB/75c/Mda8EXF+H8bTw6a2z8X
jf+TB0X6gibH//6TJWe+0cEtGg780QV4vGTG/WTJiTfUaLoiX8QiesYyYQz+rBg1k7rQJYITTQKl
pu26FHo/S0YNBp1uuNSgQjBYNHR+7t/UjN9DPv6qGeGLQ2EV5H8Ik6giSJR8wF/pvVrQarqe9p8g
jobFDqtTozl4rkq/YVThdpoXmkNUNV9THCO4hqM0Y6GP0iDSvrWlnmcjEtDMkjRiIquIMo9JgW6l
YCukgXw3EFOaHxpcYi1bMuVbwToZ0vgRbx7tXEIPLehk/bFNyhGbNqUf7hkazRGRcMy924QrD8fE
GoSN6LhV5JSYfjti3lx01YBMergxwQpfimNufSnn8gFYytBh5iut6WOdzpaP5UPUWn8qZK+yj7ae
ZbEXVVNb7ydUw8Exo5c+RrQ8fX9enE8ajmMxaDF0Nm3UZ+PZDHq3xAtnNDFN+arkVH2xpHKVZlOb
MAiqGvRH3wzjjiauPm5ZHEyfvkhm6nOFJVFSxGNsDOl4N5kYrGt71hKMmVGm9bRn3GICjxeYauTN
PNaGi7xFQcXQO7N8wLyRGnsDizYtHYg59DlH2S+6ldg10uymiPSJC2hSSYJKCmNh4ELNAinSjzmv
hIpRia1pIx7UipSGcyuNwuk+885s2rM05dRYCF6YfkF3Cmaz2BmMleR88uXcOnQk68m88ysh47da
rvfze1+pFsiKGYAwips2cfeTqcXfgoR4rbOW1ZqsV7kJ5ueqCOKlqeVH2GoOMVZAsFFA42jX1kEa
hbxnI6JE6myIzfdxxvJ0FWS6REzWFBwZBVQrEI+avdPttSm1wpOYmpC9NJvn8SYbYSygiG7Ddjta
JZscy8BzveEiI780tW56L1FmflBlqd6PUd0X9Ocd3ltBUxTRqrHDCelxF3Vq3RkRffDQQhzsFYPW
taCxGgRdQjna4Gmiqux15bpYX6Vj4HgJAwkOYhwYrjzkuRGGWytBV47LL3IU+wbOaqUxZYHoE2od
k5liivSt0EXZe1Gmom8ib7uF/ySoPaFaVriFOnfuvcW7HmxjmTBomgZ/ofEHZY5CrijMhwCkRrem
kgs7fFCmX+AwwWm4GtDIPE2YnoDez+zprroOhCNYLkMfdmNng8/V/Mz8OmS1A/uv1mjGNkWcfKvd
IXSJU7HmDwZDA4AsSLHEzkIijAmvlCa8hRWGO0WjD/NaOZBDNAA02eZwsyTwLL13sHoKPJAJhfm0
wESKfp04KrQHL04jvb/R6mQZGjDxSOjyanHwgBotITe2SXX7AHYo0458b7PatbB82gcZzgEjvsWy
rUGpKzTtGkkabmnAZSDeVlgJEqqxjuywwt5hpg2BfdQ2RrRTk8YOowhr0HNLXse1YOAU9pP7qeB7
ourJQlbBvZvWKYGLkxOxxY2nSj/EPJWTl7fwMHDqTgZhF8ZAPb2KlDuyKrh5CSu+m/2Rd/M4pNPZ
DzG7vk/MRLeZ1bROzzwOXFJHp8nPomOv6am5i8ewRS1MeQraz0Jhv+UBqCEKVPkcIUlMI2msXLOq
mKqNVTT21Uo0bN+3qOLqwaR8VJFNX15PHPTjkz8VtH5TJVC4Fn7avi0tNmGfhibBlbbqW6uMqq2N
DsxBN5LpqUVobRXVaE/YN2h7AIMDEnyK+kT7xhyqNzDUGnTnJCb9pjcoGMsmfqR3K/WP3Vhr5G0y
HE+2SVIWDr6L3DYRQIexj4YckMGYUYkERfcZZWeIlkJzhsJdCs5g3gwVWwtPm+u0YluZDFb0rWKP
OJV4kGrU9LVd4gnBq+XuUAc52jEXeeLeGkLUbNdqHswvOe0S/7mtS9f+qLOqVSseraH0IpVkmNcG
q1Tlh2ikmN/LXAz1Oyup+/zbYOEGAQqZonK+Z/1Leq9mXBgvRvQ5dcttn+AOH7Gs6VV2FJmw2+tY
xP6MAcBkd6DF8DWZGVDymZ9Ct0CHU/SVHeb1Cb0CdbuXhuVAAAuLvGZoqBV45DH+xgrmdoCQKUNd
ZXYdp11iBwY60je59vBLYXH74738K/2VXtEvHR6S5QGsUizQ6TEFU8DvkV6/sPbtuEF6Z8obSxty
+1sozEbt2cGw2/+3x3EJP9Md3QYwjoXlAoDcmtM4sMO7TmLMtqzKVvtK+uT3T/pr3WEwT/v1CBe0
YzcN7VFFSMph2GHeQFK5sr82j86zvQRLrZlQ7LA8faoXycuWr5U4ytdCNsVS21x+BmQ7JioBqh/1
dxh94MQY7a+Db+C3PZ76yV5DB/ykHyAVkR6U34Un57OxiTj04Hp/vsRL3+/l0RWSSsMVppSwhP9W
ec05cwN4E2dG2fYRbREZH+0JM6KXfGnJTAheTWMRL/uD3D0vjyguEmdS8Fma0rKzuWsPzWNxdiEm
BQ/2ttyFj8nTK6f3klK8HIx4QFs3FEWvs1SsLwvLQhad5mTdGTk9PtEjBvc1zLh7bV15Tfc9aLfY
Tqdw9+fD/u6oihvXZdNkQ4S/OGrkMkItZXHOmSVH00OB2b1rr4vwlYSilzD1HycHiNmiuAcUTU7S
y5OLfbdn11ycDfdjwzprNLhc49fSKX/zfS00dQvgNI+giXP75VHa1oj1JC7P+VV9iN9HG22dXDkr
5Hjv81ej+C7vRhOa+vII8Fi60jLUxYXDDlGpzsdEDXe8osvTQcf4d1/N9yPgZZWCMzH+lsKABTyc
Jlx4oV7fJok4d1nkzXV8HPzs8Ocj/e5cHAtTuc0MXjnf++S/rJIkVWvOnGB7hO/Kg6uw1QfOKyuk
WKIJf108ltNxbBJ6iQ6VJKxd3AJjjpWIlgxCR/8Zgyp2qL5nT6D53hAhMrPzG6WyK9QAd3TZrtMx
3P/5JC9vwe/HVzqDL9viBrmMTpxlz3yWmicGeHprNE1yT/fTBtBk8cr786H+diP+OJbJN2eTB66b
FzfiOJhjn0IkHNZAntbMpzHveuaqOEAhdV7NdZPLvfbi0prStiyh82gZjEW+71l/+f4y6DtEe0LI
GShf6jWyijBCOZtktrvotdPkxFNZsgcKWqbisUd0Xp2jFw+S2r1jNI/RyrNE3ldry+8147rTY6fd
NlZmTFe9WzXdN12yf5OQbvdTkUaDWukSh/e+XzwrldmMweLYqK34OjHJgelYSmbLgD0YiaF7awal
bp0q2rfy0ysX+m93rqVsxUPv6rzpdd5NL594N2fE5LZyW7+nx7xGjPwJmMMOTBA56MkWAqj3/YA/
Cfy3Py7qBfL/4pf/jyYA/JH//z919+lFw4b/+0fDRrPdN85y89k2a66rbIs3zI+Ojab0N+j1iLag
V6Kb7DJ4DP4z5JNvbMlMkNXa0GnoLG+7nx0bId+YQmDEW0IYJdqbfzfkU8tL+q+Hw+HQBD4ztaen
5FKgGRe3iA/5yEnpm3ulf2Z47iAhnNEm9HiLtBnm4dyRtRZuJrd4RKewq2lBBME9xfd2SPyt4bz1
IxQzgyZX7ehc61G9ciprI0gGcOoPCb5WNlUN1IV8am76agLMxq67sDe+OcYboaJ1NgcID/CXDt0h
6/dai6mJiNygha4yXxtJdVfaaFJx4ebQdQZzQckG12YY3AlYcIs1OI9oLI/ikOW4sBdpILTCmflT
2LxlnVxN2gdyh1dNcrJ1ntQPpj4+tOxqCdxeufG9qNOtTyMaDhHTfrw7vrOd5M5x0K91T4FmeQ0V
VMyvkAToAAmKM3vEXdk+VXCbwn70IlBxlX4UoOxLukdJ6I2tfzK09qrN642BDa9my7qwa42q3yQB
lgRa76X23KHyKIv3cSCuUKmC4nI9jZk9Pah1akPu6gBr4Sgy4n0fQcNPPnb5dkTH1FfYDN816buy
umUQ0kT3kfsNxeCqQIompifmpmgjaXVFn3M7W8vyUU03ZfBhLN4N42MraR8Vt0l2MhLQI+mTbT6Y
RbNJyrteJivGCytkoCMqLmtClRLuMaCvRPTM/A4AZ7lK2Lvmbv1tVMwJGnRinL4WDlgMaCAXHzTk
uP7cX0Pf9jQt2CYTpMsatcgMMEPju0fvzhWYPs3T16R47q13xgLWwwYE93qlN1+K2N1b+m2E4w5K
Hubmc2rcjuJj3R6A8rzXiILxwY9QlQEIqFaEOCykfUCOcXM0rOxUVANIcRfAE1pTkAX09QqgXd20
QeWO+qtDcamVe+rNxZ2zEgaUJzu+KrNmFQ8AeSrcxP57J3o0O6YIfQuyLOKtmxtHfVaUaNYGnNk6
XYjNR3g54OwCOJ517mW28dZy5y9xEEC4MejnzBsIDXfKqrfLnc1Gl7jPnSvvEMd7Kgc2EFT5qo0W
8/WI6lFUO1UCPIWCeWcl4q1hxUyJvuYMZJJMrGbjaLH/Dlz3ybCVx6h7VQcEDDTr1noybcriLvoQ
gNtxYZDCMakgTySQ8OCKwROq96Hjr4pMLL7Cx1kk14l0twkjL4nxa3jMIgfnZHrD/O7cctu18R4Z
vBfnmDSkDR56LwHtrUsV3uT4WlyUlRKUr17y/6ju/dR0z4ZIPkwJZj0LZIW6MWV8I/XD7INESmlX
0fRpmrdOkBwqkikzOD/ryXkwkVHOCaQTlsqPZvbo6InHKxONIRptEwZlSIiIlp4CfIgoe9E91w+p
m27YQ+oz7R01PGLkhS3Xf2SQHK+hhq7d4Ua573AbHaV9ThwWKJdtgjtcu/QXrAkkUrrHjOwVi0w0
dysUDITCg+WGagNNE83dLkisU5Sot3pCy1cAQAwVvFUfoG+7bcmf5XK3MDGd5iAhSCc+aIh58ZOV
1207oGvmAU+3KeEBldxr1kGM8qkAb7yCWLVikOOlBcP07vnPL/yXRdzPxdyWZMYQdW+blxU+xOqc
iWzOvQGJH7R61J/q6MdUhnnK7xNjLrba/znIEpcEzpNN2UWlGqk8DgnQUV6zISzsMbuL2UR88juv
2mlrlhL4CBa+uJV4zG4QA+dfHaKH1n8+0ZeFzd8/w0VmjRb5eQGGT3n0sZ1+2oDy3Pz5CN9ro7+9
GNm+/Oc0L3YwWdrNAfoH5Wl7tKm7cou/e5ehXt+ITb1L1/rbVw74skz9+zldtDDSzsoKV3FdwR5v
hLUx1xh6N5SlzpW1G7ziNt3UZ/EVisOPqu0fv9GLevzHkR3GQ0qnXnRM++JqDsSGZnogFYAJUpen
d2ysPZwGIF673bKdB3n853OVv6s6HF3RrLCQKgn34h6aSrvXnbHl+wMFdTA3jNTh32/sqxb+6ZPo
tuUnXAFb6U0In1e4cUTsobN55VO83HP957z/+hQX56078yjaulNe6y0Rvalnmx4Yi0dE7uXKvtIe
1W75BHq5MQ7gaEgvOrevZsXJ3xRgv16Ki/vMNXD5jFG/fAhFQmNDhuG4Vxu1Mzbwwl9pNMilnLu8
q3892sVN1mWxPUc6p7wkoXO0dfM4PSKfEk+hBxP0vt2P63EDj0Rs9H31BM2m/DqcoEH9+dL/7vn9
3opQhmRYcbkxSYcaPZXOw1XiFAVU96yKRL1yk/3utqYLILnBlm0QLU6uxS/7PsIV1BjlXNl+uwRR
JnemRYw4qZs8v0RIUL78+aT+4YAW66JFWp0pLr5KXAomaXnj8gT3Xnmbb6vdcj3FeryWp9eCNn9z
CTm7vw528U0WZtppca0DDBufoDRshzDe/vl8fnsEujeWwbCZpuLFQ4rRqIitVCiQSqM38BY3VfNK
a0Usj9jF/Ui74a9jXDyCVk12QLiIhIRYlYclGjV6bPfhNtvNO+Nu8tgbfA08dHt/PrXff1W/HPfi
qxomlxSFkONWG0U+N4l8x/6EQWOLgev82lf1vRP6p7O8+K6yviR5JoI7srRK4TpuSPdiZdX3r4X+
vXY5LzorYjKaISw4EPwT9BubKSzh94XnTH+tM/raFbQuur8ZYF8rCzjUspIszdj55HgQHFm0X1+3
lgv0hwtoXTzKVm0N2jRxK0rQM5BjW2ndlqY80Sq+je3hrYi0V1bK39z8tqCLLmgw8s9lA5NUm7RR
yCw8JzkiWHiXusPjK/fga4e4uCuSGNOfaCzuwTz/Etnu28R3qJbTjxm7ggkXGI6B64kEkXy2zikU
sL7HzhnoWMDSrn/tifjNm4ETRnTs0GdEsLX8+S+r5Vi4pdbQoPYgG+jH5QtNPgSPDILXwRfdez27
+zflzovjLVfnl+NNRG1g7eF4gzjq4T5IxxuVnTK8RvOrzdXXjnWxkvWZmitdcKz4wHB3M3oY4bZE
tQWEhvnAT1fmjdwS6FIe/VdqjOVvvrhxbbF0dE2aOOhrLm7c2qDIqWONI3cEeuikw50Xw+Of76Tl
qf7TQeTLSxkOU0lKm6s8/Rjto2O9VzuxFA/7Px/mYsT0vV56cTIXtwiYHzC7DEm88jMD8xWdl+28
l7fRwVl1Vzlh0q9Wpr9Zz349onHxetCTKkAgz+Ub1mKrfwQAIBICrOF15Sd71W8Kb9lKgreZvaT9
8UT8/2bm/1oml/+sP1sVbTN8zD/+mme6/MRPCZr7xrAcG6SLhdWA8FBWrZ8SNBfTArMrxiTc8Cby
2//2MzWh3rCyCMaTwkRsxk//t6GpSfsNYxW68/zQD7vDv5KgXZQUZDxTUHyv6XFAWK40LhaWwWkD
vW7Rm0zKB/ELzsNESd9GVvboV3FjipVGKokNmsdqnO524HmMPAsAhfDIJYhTDOIQkM7ZJHFUZVWH
N0hHWu2furBU6kEGUejDMByq+Rh1Ymz2ZdXE+VVhDc6XyXGkevKJB8FMY37kwFMHcx8J8DqybDqA
CGqNd3Yt9PocVnbWgMLu2T/XDsZJHfmNtXOGKCxhytkQcP1WBaCk6xRuPCTVDjC3AdEWmlMyEtSF
s6Tz4spGKZO75LttAjJG+pUAUgnUXE+0xy4obeA4YgzsLdqj+tkdmumrUGn4PFpFRhRIVznD2lWt
nr9vynlA7aJ3IzbW0TSMDds3fdrlCQIL+mJ5Mm2zecKl0WELILxTcMpeA1GPfpvIdajN8N4YsJgz
TTc9rsR9E3RjcRhUTMe3QFdRQ5s0bMIPc9d4UFpY9k+yqZz90MGf26Sq4hBKN/RvjR+3T0oMCMqc
qSZ6tTVax90nWNScrzWpSApFdmblV8j+hv7jXPSWfnR6V4YkiGddPq3jXnP5kG2iDcD7RUIiV4bc
gXCBTHNiJLLo0Iz+EJYjUX6An3y6qgifYiCaWT6Gd7z+c1pa9JutEpMElIl+tlbTrLE170oEWHvZ
B8m8j3LpyBsfoFmK2ie35uZdrMsZbQpeh5WvdQQE2G2ZIIM0k+hdFTbTPlatshAqTCPqxGKuGoZS
gQCpn7V0NjHWtvKcuRHQcVJVmm0I5/phSnsycGMjnT7wx/m3UarpM5aDJtq3UYwHLp6RQd4E3QKw
IMfPxZ1AOOYCMYHBh34XacTYSpOhmxIkYaUFTvcl9tF/TtNE95+qvE2qTeQwEbg2VEaMZmIU0kFs
Fk6PQm/dYW0NHalLulnZ9dfYRV+5SkcHHl2uh0zJ1913hVbWSRzCvsurz3PzoYCbrYkgA+OZZsVx
6Oq2f5f1tauvZ5xpzjFqgfIGut561jh+iuNudr6UIp3zq7SHs3hD39DKSdYl2ucq52lBwpFNqlco
A6O5ovcUxNzj/pwZwbcMnZJ1Fq3Qbc+sJlqNSU77FdVprj2OaDLJMsv99qPR5uH7aAAFAahdM0ER
WUFod1/aavCTnS0iN95EeRWZtwJ9KB6AxrDGUzVYDaPyFPrVWhvmPqrX+qT7LRg1M9a3CAdTe6sR
+RjelCopmoc0rGlRQqQdtbdjE9fl3hQuWkPCXFytJfvXnhR4QOiXBwRI4F/N0jEQ+SXEP0KOzTvT
68K8+TCOJVoslWF/8JJ+yS2ASjjLW1weqCWwTQS+fluAyshPJNhG9dHGRlA+V33my+tI8VDCxuqs
8WoO8AFg6IwSfJlllE3vmxH7s1gVklyDFkco+OcTlJi4P0kQ7vI4GqX2Yc55fo58GSIBWjtAjigc
OaOCdAKSDzqRW+Blw0Yn9nRyTCc4hFY9NR4vBPLupD5bhPJkhAJvyJ9MhqOYYGGu4rDBjWHi/i/A
sVlOda/psiKMt53l/RD7vkvoAj3sVU4IARZfItLmzyQEpubWTVwL57RUMc4wKOKkekao6TZZx5Ow
jnQORrhOkgS4xcG0n4u+hEHTsd6EewkJEuR8H5L963b4boajtESUw2LteWgqBgGo4ghxbVQVCKgj
WUCa4D3cnixlYgADceq4a/IAr8f/Zu+8liM3lm79Lue+T8CbWwBt6ckxHN0gODNiw3vTwNOfryj9
e5pobEKa//Zoh0KKUOzJrkJVVpqVa/GS1B00jGUwmFcnI8F7DQgipA/+aMC7nXZwhqL7ZiqfT2qJ
+qw9HEEPSlCNWPAHWqvXMGvMxz6Nyk+UylADNpn0KClhUxR31a4MTlCztkfpBqWPeuUx2ab+YQeD
xmsSRrr61KgwxWhVWXxu1BrU5ClZVd1VIhVG6DUwkYKINjjRm9hImNmhB5DDgd1EmrXrgKwWm8pm
rpchoPwUtltexVFG5ooRi61Z22a/bVZlFzwlaN8Z9IkyuBDf4or/H2H9H3LGj0KsJ0RTkvdjoW//
j79CLF2mxUsBietBhcc4U4zXJCZGCbpsQBq6Yqoasc3/tIxl/hMhlgQAzWJGQJRU/wPy/790nyWA
/+R3nGWSqn8TYcnvcxrdIPgjXJNAYcE6LBtT+IbSyZXRNczAdc9d6FivA65pV98SOK1rHk8ID9Ya
yiafl/KP98nA33YpQ9H8ppF+iVbMlBNz4diVGpD0XkeId1Qi2GvjtPZSLuXZJ7n/K386B0dOGh1/
2xN1L+JcDZzkpEaUQ1ABwc/bOodXMPeMC/CUoN6h7iB72SB6gG4j0lEOqjCw+UWP0JK4y0nQ+zLB
5c+YlAnUY1qlITyOcAfCa51e62ijfrxS8Sf8yh//tgAOgbicUryqTKpGRmR1FdSnNDozEOkRlfCA
6BJpkwJdmNNRd8xBXsolF2yqk/KRysR7PhJaOKL2fgq2MYDN1GOMoX3RvsB96hkesbv5bKJBM3jp
ZukwTepXF4tWJ5l5Ulqj1R7F1/1h31mHdhtvYepKr3khruCNfvx4i+cvza89Vic5OiMUWm2NrLde
M6sfXRsPx526g9R5E31RKZ6tof5eL5UDJ02sy0WSdp0XWcwwjevsL6uost5D2uQaP2tPduN74JI7
+dvHq5w9qmeLnKRehF0gjmwW2ZYasoerBFUkB9ZO5Ab/d4aEizorHgXHYlAaoXbfNM9H8ytUpr9l
AOcLmlcFXDy5+0qeyc0x53RAFYx23CPDBAsWZr0Zg/z/Y2FyrQmDW10SF0APP5vFIcokYifICsul
myZO1uXt/mVocrsZUOpAKLCUxhs38GmgJ3vonO6gHuLnYL1Uspm717YOUJf5NNO8gGWqGRPJaQDs
JpHBmKVfTRsICAwbEP2GtL19dQk4OW8QTSCd14/HcnKPdURLo1gHf5ddN9fgFrTP5ne99toH+Sre
9pvmpYKh9xscQwo0Q4elG/Z2b6e7C56Wwga1C2bexO6fncSChE83jqyXCas3TPLqSjmAeNnWh8Yb
1sq6fj3RaIvXKEC5EOjfDvcnt1sbG/vBuFYflE1xkOAn2X58P2Yv/vnPmlz8oTEztB3YFSiJthna
H5vqqv+B6gVphSOm8Jxo6bmcufxMm/I2814y+id4Ls53wu+NstJDIcKwTsFI7qQDnduvyV5aG38C
fKg+oRPrpq4Gq7RjJBsz245fQvqsu9UiNH0K+RQhyrvfMnFEJgR5zUkcCt0xtqvn6N6+q66DnzGi
C4iPbqqn8Ur8kua1+1LfJ7fdq7pNDGZnXNWNn4vt0imZVE7f/LDN+CV4P0YDRHT2fm/iNJSbEmJ0
R9l2nvZa32aevPP34kQom7Zzq2WTM/7l3OQb8O/sYIZoMKAoNXACZI80zisfRdgSgU1NXPMBzlna
NL7bo1K94Nje2pyTK/HO8uRGRunASWC2DLyXd9ooLpeS7P8OhkNUxh1ze0pIN51g12zju6WDP3MI
39meXMexY7azFKu2igwyKxkim1Bv9h/frpkA+J2RyUlX4X7wdYkFakj9FcZNr72m8YJfm10I6Bqw
2DQm3hCg57ep8mV5SDsWgqgYE9lEmPHjx6tYsjB5gDItg+SrwQKjrFcSxEymdvuxhbkYC2Tpr0VM
jj1yYqZVtJhoNhl+INsArgYilO9zL/hj8ZKJbb84dxTkVJ2yLx14cSPOTnwimf7KWuGKoZdZF/do
9yUbw+s34c/6Z8JAlrP01l2UmnEzrO+XxUmUcOpseJ1i1hftTXgnfKCbqJO48bahD6pSDnWLP3xE
3LfL7+ych39ne/L5LLi961WN7dXOf/APsoOgnCvdJS+MGq0JYNcL33Jpdyffso/zZJVE2BMuLLU8
c3M8oBH7BSk+Hnovc5e+p9i8Dz7ndLwI1WGgneJ8Sv140yZfVvZVnnVg8AbYQpYCynmnRZYn8XxJ
ol33/vAwgF3UVY41dNbpLOnrMvVKqEjckGZ9+Sz9oCIXIG6xx1sri337+ZtyZn7it/xcoh2A5oJj
POS3yO3uGkdz1NfKETu79FRPh03E88igya/FThwY0wd2qghrAmrW7NtttyO9ddJ7ZbfkkOcSn3e2
Jk+xZCktap/YOo3RI5U5StgBUuPQceDYrPj12FdeoUmwotmMTUS3hmS4kr83S5VZ99L9nVPM+LpG
lqIxjjg5xQpDt2WIJLPTbcqX8ApWRhfhChewdOQwz+0lCwbfOpQXp/iXwYtTDCVUZKAo7GhbAxkR
vAQSsj/SXaI4oE2lg7ROrpN9/JjuzCcYbvfZffEp1h3/IKKlGLxSlXr1HjzruFYFMRuCgbuYyu9y
d3cmkOZD/Wdr3g7NmfsMbCgHJNiS+KUBzCEKQaJbfPIZEr6CNJh8XIcCFI5oT3WVUAQPv+VhQK6a
jDaQJgo6tHP/rXV9DUaXH9AftDcAQula9/o6caoXBBXXiyn5rEc7szc5C8eTf4SLU5yFZ7w3CVJ5
43sCIDaOrnYN/v7m38FW/w4Df1m0JkWPsOrjdHXCot0yRtF/DyCUXDjg4kdfnrf/bOJ0jmugaQFP
FyZovtzFt9aDvbMeJCCdJbE3Rx1o+J2+hTsIsaltu/vY+mxIcba+iRczNXVQRgnjaOuJSUm4aft2
ITCS58/prxVOnFeW90oGFbCopIybbh8+5uBhOsd4rfHV4VYeXCR6FGQ5DAe9iN9bI6x4sq4BTVCn
qLjA71FgFQ+FzkyoGj919vXHmzgbXZ4ZmIQxut1KQ/92DZhS95WbUR/gjj18bGTeLZ9ZmYQuYRDR
lBXxZXSdXaOpcK9vamC/ILihanagVPWd5cdg9nycGZ3ccODzRpmKpflj/HmlG9dKtjQWOh+TndmY
3OoMzrsmRBjXgbagBs//6iPRXDrjbuWeXJT0sluOh56t6/tq8WzMXr5ftqeYuEKqUr4dtrXtcZdt
ul2/qffL0KkJnvBvP3JmZxKsqIlO267CDkUw2tOktB3CVgAVfPlJDU9rQxs3WkSHPrpfODazl+/M
8uSGpxBgwRz6tsLgp34X/Mx+Rj8zL9po+x/Md6Cx3RhO9dhsl6OWhcOjT+69EY4aYQumK+1PKKdL
aeHezf75giGJUg6KBoq4l+fvX5B3VRGLSg7zOIPytdcWDMyG7DJQF+RwNBV0wWQFtcCtICfL8bgp
X3nqSYeQEfysbvUD42i7pfRkbkFAq0UZCIDN23zh+YKUAQISU5hrjpCrweCov3x8GhYMTEsMQFRS
C0Zc1qNEhwSxJ7pCS+/ZrA3FNCViVoNRxYk3tGqrgC8HG8l1fouslEhz1u2mvmYIbY2Ygme5Hy9K
mTviFPNopYmOCOSr78+BpjfHqm+o1TQetZrS1VwNGr7X8DbeZZUXPoY7CJqije22GyYIj5rbnDzi
R8WBauHT+EVx0s1yRWvuUTj/UWKbzg6nEuTo54kfBcbCSaDdaTUkC+BRWVi88BzT8IHpUrjEmN+/
bAUpFgRajcgqEfPbmM9ytdMOp+vAJVBmOqPMndPr+Arb0e3RLVw34X8f/4A5D8ooLM1KgwRFmxYR
w65eZfD/CA9KXnLT4EGNjXa11P2ZK45xK2iy6hSprWm2txoFQYwoTID93R3B4owy5JJS6SbxQiV2
7vyqsMHS0YWY7YJ0IfaTTLKFw0xl/7mzj5/iONt/vGdzizkzMU0xEPVGKEukGBLkZWEk3xeG5Fqq
4SbW0uDOlOPkLXM8tzV5eY49TI1RwTns3fhF4W4wj5pvId32TnCcnG6aL+pLcqu7xVZH9ub7xwud
fdtViqimqcMjw6d7fwuCsugUgC/iavbr/LXzuJIUQKgq+k9i7gwpuaflBuzc3VNlVdFoMjCU/ebW
z+7esQ9DyDtEV8v/qh0/qcPKKbuFUtnsMTmzMbnfqMupqS0JG23+rZes61SLf+NqnS9j8r41VD3U
zGDzzBiYE9oKQbOWwlH6mhRo6Y0BxOCW3bRr4KGwkPmojX/89YCATp0L7SCQCKAQgCjYsA69/3x+
jIiLX634fL0Wo4mHbiHSyGkRKcxWqseRwGwc6xVTvBYKe37X1V91qJwYU0p7ZrvHtoLRybFXtvQS
90qMDE8XMCNnVsXgruxjR+ntiKI4QQiyaPZdE0p2hEzlakw2qEkp39Jj0IbbKofTUkhNBAlDxyut
Xh0hoSCsFyIEQUu33VMYI89Gzz7GCtwPthnUWuFF0kqRVI+xcdtBSAqwYJH3ErA7yxxuFO5cWXsw
wo6NtLGrPmMcPOjjsQ89s2LOTHfLurEimCQ6JStWbkroZvTwXStqb7raaA/8o5G1iKx7lEezkl3h
JzOmRSQla/9UaiaYn/uO4BboVKNZjemYQWzq4E8labCeYRI9SShupIZP5AdqZNUglQx3WY3ojG/m
HfwWQWgDYkB6244Gp1X8gEQfyoycr9CX+gkFg5MaCrUWS8kANTnI5AIm7Id+dcWjMMS7Y6dI2aOM
EKmCwqeij8qVUaiFdWeST7Tfq7gKjfUpBmwPhR00vMUtjMOD+R0dWejRoHxM2sd0CGMdqbljk0sb
wyrGdNP2IldsV7mFUdoWUcsKlCBp/iiPEWKYba4poB4ALsbVt6ItgTLqVVHegWHs9V2ZhCqEjoOP
DppV+aPtqHmaMigyjmX1VQ06o3iMTCOMfoZDpMuOWhhZ5JUh/sXr6ibJ18MxLV/tZKyU11RLM+1b
wahF863vjVFdJwy6NO4otYyU17Ul9Z8lSOmMnQpkT39o21OpXddWWaMRmZ8YlWe4cUQLjLG+rFHc
Jo4T4yf1/VOwP2YnX98NvVSUX/oBnVuEmI5S2jDUkQd+cwXDsP2SH3vztbFXgr771ErpdZaH43Ab
qchS3jKVnCLtcFzZ5b2Vxqfh0PR+rTHjnRUw1HBBrAzdWRNmMngELKiLN6o8IlRtrroVOoK6OvQM
2zM4NhziLM9AlNqxJYVXqzogBnM1G5pwqgNGbncgGaNR/65GWg/Jc+j3qHwaat91n7QCbkXUR80h
fyD0bHJEsiwoESCUZ+oePRiZYt/o+2sfAJzRbOjCxMptWSggA1VBQQ7QVbOKZxn4aniTl0H4SW0H
+763egueBCOLtz4qemHkrCDFzW5z83Q8Haq+GndlbawsbzgV6tCu7TrQkBMH41YD+E1tTiLE6lCK
QvDVocHl0ZlIU3RcjNBw67EeZVeLWtPaNYOsHe8ydL1t5GhgR99oSLUDWm51+9Qer7R0KAH7QhSD
6kohF0b1zcj68IgkWQoKk1DB5ng+RJUmr/5EpC5H+iIAcPhHrkdpcyWXOKYfjX2K/D8GGRLpaL9S
wr6wr9Efgsx3CyEovuWhHRMS/YceEVO9v9b+Ypgf7EYN7Vt8hgVL5FhB/9Oyy1DSM4upK0GtrNOx
MUvtE+TAtj7uG8Z6q09tASfi8FTmJw1BJyi3CUr/Yr+n6KRpzXaELSFiwCUbTpDJpbBz/gQ5aVot
Vdc8iDNvhCtEKjxE1I36U6uZjXzjJzac2YLikDu+9RGOrtD3VtpKexrrYrVKoJuPOxPMV2eESt4g
3hUpvn8TQA1NdY0NNIN24RmbrVycv2OTjCDR9aDs3ipcP3z0cPf1tvoKGouGpnRH7W6drP3HpcLd
UggwCTwk63+e51SHYcNYB/xDVTcfP5Cz+SFqJHCdKQzvK1PAWQCyy1iJCmwFcgAIlmjYdq56gIew
gsItcQvvY4uzUceZwUk9RtUbJaYISnIFkYaZ/Ym238cGZvsa50uaVGPSAgVu4K6ipisoiOL1aVes
my8RC1pmpLtYDvEFQyk4U3J4CVKd9/FFgOJ9Gsc2gTAoYKPcDYBe/+16hAnd1jSdoXgx5fveRDtQ
3jkapvhEIAnMjbwrrsT803CNb1ief5pd0Zm5yVm3rAKWKWGuXvdrKDOoZcXrFAYnHbUeyxNEhvAr
rBcWeZEBTxY5Oe2JWddKXGM1u+6/hNnat1zVix/Shwb+qHBflO66Cd0aPwOf+jIyTyTY73JQYd5Q
ACNKgiBpmgNKRbYq+soSe5xdHx87brjlwXb+PK7LzXJ4f3ntJvYmx0YaZMrWJfaQQDqS3vc3og7q
Cyhr9kieu9hqufAmbwYNZFUASV32Gg3DTInW2N/YLq55FxybORqkez7+jLNnB+QaQQMtzYtW16ph
KDBDkMQp9JOjHNGYTh8+tnBZin9byH9MTDPPdMgJEcSFK1+H12R1I42QL3ndXqbYWnua6jJ8r2fb
Sj0ID/YbJcGJ/Uk2yiyRXkYh9lt0Cvzq0AcLGefcHkIeQD2EuTVJeusan6V+/TjKdRGSsfR6cGsU
1cHvlgrxysxpPzcx8cHdcFQbO8KE/SSYMMadfw0SaR3tILPaLBa3lhY08cfwp1sx2laivoNDsXbH
29O9sW0+2c8STDsRHBhQjsALeXJh22nWwSP6LyWDC/SLFhkMLh8HPt/Z0qf5IGW21ITWmh9zF9yP
++MhYahzhF8lYZZ06QkXrnLqVc6NTc6KTNYoQxFNty8M95X/PY5+qvW1fWoWrt0lkmCyKvHBz85M
d9QT64i8HCWs9svx5BXjpvr5F6J52DDtHVle9th/evkHfQHhmC/WCN+cSQENWpUpFrKv/Sbtmcvi
uUDXfktveVOAu+m31rd2AysWKnVfigeB+/rYEcyeqjO7kyVntgKXuI9dRW5JxO6zdoHfd2lh4sk4
21OjQJjjmB3h1T+9qPW3Ap1AHTkR9PycSlmY/H8r9H+0i2K1Z8ZyphsNJOpDPuDqR3cPh1P+uGKC
CR1KwGymc9oZngWuCAkXVDuYRiM263fdZ2XcnMpN8XkJQnFRExUHiuIPRKeCLnAac9SlSOrE7ga1
8VUqr/PK2iTjtSLJnnmkOAI/aPPvAdBvRgmnLOzKCNq83wRbSleKzsSUw6zf3mqlWwqZlfNvjw0d
VNhv+fMFmeG046I1vin1sQ4CzUBFE8LMKnz+2MLM2/7exCSAOpphWKfCRHLNrEoBpTxcQ4YnH3qm
Zd3KXa7UX96F9xYnwVM7cnpgiWeYolEYGqmPkvmQnEZps7CyWTsGcCUTihvlsk3RGATBCdJb2bCJ
6r0NuRreG1Y1N/qyMoiVgFiulzAac5EL+h7iMWQMlw7J+1NRNnXYBC2+bVUUTl4xoaFm6Fd8X1jb
XAR4bmby1cJVVHRBgxlTdqx0Pazb23ab3vibCNKGdJNvUENccGGzj5FJhQKOX22m86CaGuwaATZ1
p10HP6krHhqn9rov480/sHb59SBFPrM28TGR1Ck5vPTCU8NnXXWw4IqW0snlvQXu84loabs4CTDn
Rc+NTr9ebJ9yo8Zo41XXPqWf7ydia/Mqv7G804EZS9SAo3XyZ3Wz1G+ZuYfv1zv5ojaJGbiGt/VC
E6msS0L604HYYg/lGOTkSy/SnM80qUAzRyfPNHjU1j+GiY09KmTQCnVknfH9MmhKmf+Ov+xMX762
NfPSwg4J59Z8trW13bq8GIwz+ScPePDIY9Gti9DtHv3nkenh0jW/aM/5fXZYpqC//MCCUoX5OJGf
yqYxiXFWp64K0IwkAT4+ZxIw+5O6TuPxIVP2hb/7+JJerhxblmC2RXXS0qYTMrqdNILgDT9HoWoX
FTFiYIb/94jof+emu3QF781MwmONwaljrmPGYnD/RVrHV/KVvWaUgX7AOvXw39v/3bomD58Woa/I
/rKHSbpF2tBFE2vh3ROH/X2Acb4mXZr0Qbp+JSAUYusoamct5FP10Y2uTvJxyaktWZocCOtYBWou
LDH+rKv0s+NbGGIeGF+Ej0H2hk25F43cYru0ixOGPyAq4NZ/HQ99OhcjryS0dkMe3gEutP7k5YaD
Dt5wQCbtS+3UGuyC5mfDSQSqdoPCZe0oX5d+xGW/kB/BSI6oJkAAR+j0/rmiDB9T6uWN1O+avflj
JKRbh4eV+8O+kV0j4IkUZaglIYi5WyioFAX1nGD0n7jZSAup+RZYrZRoYw3fAirV3Wfow+HB2Hx8
WC/fY7HAX6YmblVhclxFGov3mOkmCreQFG/U7PP/zohY71k8nNRRbxYqRqLoc2behMHjqD99bGLO
mYCLIRBkDhIWeuEFzkzIWYH6jI4Js5XTPyAYRZRQSpUl6OCcMzEFqxdc+grM85O77bfob9JIEZWl
Yk9/oL8VAwmma8Lg4CTMKC3eg9kP9MvitEJS9Wrl18JiQhZtrf6EP8UNy4Xdm7vlSAUz+m0rBjQ6
k1teZClitIhaIXMdfJP11F0lPZ2O1LWOS8ntZQtXRLdESPR1JNq4kx0MM6vTjVqYAqlcb9OtvF1t
i8NyGH1Z5hd3VxdSd8ggI4I8OXVtNayUzGTnpO24ye67p8RDr9S+NV3rTqLyObbe8W4xCpw9IWdW
J8+N3KVhyfMqTkj+EsNu88DYkk03L3Rkt0U61cm2+cJLurjUyaZGctlyKzDauwieWa/KZwFy+qE9
2Q/Vy/AUe/a+Xio7zd64Xws1Jq5RSctaoOBIKvcEZGboCO5FtOi95OX4U8Uzrrx/jUcTX/QsYxE/
6eySp7rdj0eJS85IO2p1P1b6yf3YjcxehDMLE8+bgNg9lcKNcEleTvreXEn3hhG4Q/LwsaGZbOH9
WiaOt+5qmpojlgQSRWa887juHPPG3ibrfqfuP7a2tKzJVaCBXgZImpLqEY6gL7dWq69G2K+Z21/Y
wPkX82wHJ+e/OuYGRRVMVdo6L93ovr857Tr60w6pV0hZcHxFedvLtgi7frzIWU9pwH8DPxgeehq7
jlFh+krCgQxlRg/aq0baGt1S/XP21J8ZmYTrUpj4thJiJOkHtyfPsxd5FJdMCA9zdsqNoS/zIn67
zNU1Kl4xQ0TZ2ryCKYr0zox3ub1bfmdmjwhQNpXZUvQkpqRng5wQAbzdLc13gvhl1f80msFVkoUn
dO4rgY2FXpwJGuOiAABIpTUSCwkvVD7NNS19F+Jo34FwK1g4D3P7CB07VXd4zDXNmNzlE/WiTg2x
ZKmK52d3KV2Mj0+cIKS7iMPPTUwuMWp7g9JQgXasm2Jf79Q7PdmIuxx4tnuEu+sOTVB/nzyt1sfe
TWDCNDbVTf89zb2Pf8jSUif3u+vh06tKfkeY9Jmz6o1NB05qYbXzX+7Xfk5udn/MzVwVX64EQWqc
dqd4dK3w38Pvubk22aBK5w7mminGWRrbdJBBDTnN87hB7W0t78QUU7eG/Gl/EPNs0Pku7N+s1zo3
Kjb47M5B6NZmPogMh1YQLEiefF1BuweJsEbuDb1//kkYXi7jzH+4X4udnFF51fZ5FmAXrUIHWQ7H
LxbeafHpp6ni+comR7Rdqa1h+MwmRaMKGzn6tMlWV/tPBsQ3ktHJV3kEee3m4/N4OR84+YiTAymr
xVCoEesyYliZtbW/hyOVpvMhW2fb1VJMOee7ztc4OZltyTgNGDzWGPKcms8rpFvuxbRw9XX1Bcgx
KiTVbeRA0ni/sE7h7i92l1wVLiM4HREre39uiu7YdWnA7moPghM28cbv4RZQlpt+kxZf8dkLCAWA
IRHM0U+cHBYFQt8YwmRycVO+kqUj4sO9fJ1pEAgtLGvWr51ZmhwasEKB3ARYsm4g2fN0hu8DJg2q
dbALofxYelRninvceUvAxdlEoJ2T/COU69qIKj4g1Lq5ozXXwxcxSxRu9QfF3BmK9xuTROKEnpkU
X/bsxlsdIMdBmKQDHTlZ0DwkSJx/vI+zNYxzI5OnfNWibWsKvywdVu02QG/5pWL7biB3/wRUYC1E
y3wkbaR9OFwhRf0P6piLeztxbXLQdEiH8RuCff0lf3wjD3fBYLwwvwfZ1OK3nHVpZxs7OaXBOKCB
+te3ZKZI4c1joYIrI3nJx83vt0yYfbHAlwl5cmti0wSFdIpSzutKo+Qu3xrWp4+/5OyizgxMLkRR
W6deERUZHq3MOQ6DZ5VHa+HaLRmZOE34I7PAjjEC90W+VvUw59/yPz9eyZxrRudUVgTLLW5rOgWl
jbE+VMJKHGjjz66M7i3UnkHE5len3hpv/CJvnK43tt0Auakhxd+HuK3XC79CfJGJ43z3K8RenF0/
uU7suBW/AsFyirCJq7ySmbxdiIHEId2go/UP8B5zmTJ2kUiEAo8BlWmlQ84VUsiC29AeAHy+wGY0
3PaM0q7N29LTnqsQ+pbsz6XE9b9sOj6bANtCpXPyTiRHdF1PCWa1bfliX/l7QYvOAI7AXy0WLWe8
N61bWPpgS6Z0OS182Cs01wC5/ZVaNs2uRd9qs3KFHkqXbwnv/wFZzJLNyRPc6WqdayLMEDizI2BD
ycUm4MPeU97Y/KTdUitx/luerXOyqXmFYrQNLy027Ttw8VR5vNOuJGI7fakslB9EbXapL7RkdVr3
gGBYzyphtfL8h/LWij2k69BCfVurLt1122Hnu6eFtOm/mLWQIkGaVyLJfX9hIAdWMjXlBMWvBTxV
5W26iw+nne0aT0rl9ftovfL0hbLBotHJLW10JUfZB6PRXv1h/9CytUGX0Vyvbk6vTCKsDmKxS5dl
xg0qEoVcWyaoQp9kEgykqyO81sJoaqy2tr1u6uNCeLpkYfL293VpJL7PrExpZTs9u5cl3/vYv81E
pO/WMPlaUZTHiS6SmBWDAl1w265O68HeZfIC1GT+C51t1uQL6YNcQkGAIUHEET9G38pDBLakBF0i
M6FfAitfZGi7JKNiIhT0qsyTi7YLVKLvz2LkDxF4M66A/UTpD66uW1pqbnxEk0Tl0mk1nltdCLVn
v9mZzckLbKgR/jPEppqCPg90t17SMp/BXbEsG9SvqSBVoEyd9CrVBrUTo2nRXvoiaFQ0YtDjIb4p
1kxm3h+/WRu66jeLEdPcYeFCG1DfM5R2Ubg6tr2fRGMvMk9ZJfk8XvXb+s/wc+gGt+Wn8k657rbx
ZgmkO7ehiH/yF4q9Njq67z+inCpV+FccUIKYq2WmZxYO55wF0CUyVFeC4ugtMj1749E/qY92wcCV
MfrXSaHtlGFJBmouulVMsO4MhTF0eqEErNqNEbYhSNj0S0gGtq63gvgzuJUQnvxddM65wWlHkMyW
sTdhsPO/q9kRXbHf2TUG3GxEoCiSTRGjVpCj9pthIEpSd9Rip1ZOC/7vv+zaLxvT13plIJlVYmM4
MM6V8oi4AeCRZu23CH9IlO6Xns25eI/5H9TwZBWduGmEbjMkAMsuFoEuu+in6t1ny3j52OnOOsNz
IxMfsWpMM4OuXTQBnVOw5rnSDKd9GK8YKvJMGOut5+AKsMhmsX40e9TPljcJ3QlltSwVgPf6Vd5Q
syXZ23ROsUbYYPCK2/EmeFh6JhdXO/mI7aD0K6sSNtdM4R13fYxMrKN+tfbqNns59o72vYIzc3m+
XTyP09j9fJsncVct55kRim+pPZQv9S3g+shpIyegKJ7B8xMyc4QofDc67V2wriUnh0DmdG/eL/Xa
Fs6UPelAyVEg0W7jdySnJ6O89k/3w+8UkeEOQHIEJlVkk6fZ0qqwyqZZ4cNW5dHNKGW1i+5//uz8
MiH++5mblLXESoqj2M7tKtkESLW+1Y+tp6TeZLfqOn7yXeXfTgvzgp8va/KCB0Gel0OAzSZXfg5N
v++yavvxbZz/Or+WNbmMga+s+qPJzjUGyrFV/YlJtD8iJV1/bGY2GDlfyuTqFVa0QmiTpQyHIYHH
xNFhEdkIBUQe7W6b3wNjPCxdPmX+Dvxa3eTyrWjQpKCoASw/0HHtvGZ/+kTaUyCbwvBr6crXsiNe
ouG5YujE3sJ4oFre+Hm5hLy4AZPrWNkZnDg+P0V96sgElK2gBrXdepO8mMUbzcI/MCrWd+ED0Geh
jQ/81p6mI6vY1NLTQBvf+AOMKml090l/hqt2K7rdrvow9nBEq18YbL1jkn8hL5k9WmfGJzcmToNR
ThiocDTV3rfq0bVP8VpPl9o7c2YQXCRb1y0JoNokQkokq7VSiZMFr59raA+SgsjakpHJ5xOYCxkE
M9wk9NwoSEyDacUei4RhVJ18stiXtyPyfhFcuxojHNIn6+ofACPE7/717S4tTm5mUfkIiRwNiVq5
9XCsnXA30mKB/iDwIEoHEbf0+L9VVd5bVPCeFpVrIeykTeu7XVGNQdlDU4yuJQwgXNDAa8DiW6Jm
vuHfHQMouut/CvfDJrwneQdLU2yXbu0k7hErf/87JolfXrd2Eko6PH0vpn9XQCgcefZ6PIywP0C9
D7jS+9g7vT9CwqAICoQyFTgudEQnT5RUV02Uj6YF15fqjKvQrVY9MtxLgLEJmuDNjixb0A7xNxQT
06NaHY3qlEutwRuibmTL4bx+09e9R9eqZQrIXpS/FD/8/RelWi/D4wRqiA7rG83H2aMV1LnfSFpW
YLDZq1eB1znp3thEh8Vq1swW4mUEjEeFUuniBR7T1jICqYZf7wfK5im1LI+P5kbpNr22H8SQO/jD
4LMkrT/+dHN7+s7wxMsMkVYAYUpyBvGd7nSF7uau2akPqnQjcUuyfzkD8/YNhc4s6hugXoVux/s4
IB6LrA9O2Gt7xTWjm4bl/saSmG4FdwWs+TJbqs1citTYL/4GnaTrcB1vj1tBpyt9X/pyk+7H24JE
lKEwgMmhxN77BWmy0tDqlwq6H9HP49EBKw4lpX2bmE6Cdwu+yK8wbYjBZNMb4VprFinFLy88ODM+
oiYAzYIBavI2mnEZAz5sV2Dy39SKOTynXbhthTTENjgs4WwunbmhYI6TCqiSN0MVh/nsWlQZ5ABq
jaOzbqytkMAUDJTtJrklQOeYLpNNiUP47h5ikEth61RixMjyxODYlEl14vl3tK5xZNhK/Phm4dBc
XHVa/hqEORJfUSBDJs8gfX8rHhnzhuJo9KRcyRw6CMiYS7YXoD3tpCUycMFKQhjotI1O2sKhvXw8
DJRqNAXuLkVFMWYK7WzUpDvZQ1mS5zCBM3qZF59IWEs3/ix9Dtfmo/GE1pU7ZE745K+7E9Ql7pIf
nx4kBi1gFOWHQAsPPp4i7PsPe5S0sDNUnXr9s/yjYiAg3ZLymJ9XN6ttAhB/UeB6wiImpizeW5wc
XV0xKsnIwoQ303+oAkjfpcqxf8SPwL07Tw68cIRYVb8q3ZWbfJX28Z5pmjDYwkHfxLvqsXuhALII
R53wN4mfxScw0G98k0lEIfH9RgRw3ihRHTEstD55fBGv4xVloG2vefGfmgfMEYk+N76z7w0ktBbO
wqSPgnWgnIgDMGIjlI049u+tD4IORGsyjuAXcOBAsY9b6VnUHJeDFrG/ZzdLwUOCQoHGjItlQrY3
MZVGNX3MUlN44RD/Rtyl32ib5Q0VXv0jMxOvr6dpudI7lfSgsPx1rtMKW1kaIE5b21dJk6w/vs3T
23SxrEm6dMqiVZJFHKskdOqrZoPmGbmCm2+zp2NLwqI55XUQEronOx65m/Lrar/4FScB6MVvmFwm
PS7ilVmztfWa8pOJyrkNtmDATYqa3T+oWIhDebHJiHvQgBMCotNsRY3h8sdng9b3TOa8gS8dUgCX
iewmtXu8yXbHT+Mt8JTB4SHc+chRqU7ZOEsySZOSDd1GcabOfsckpMj0qAEQwO+o1/IGF7b1udwo
0erbwSs3qttsbS9eAodNxlEvrU5OchFXJwQVFBC5u/a12XdP9rN20H/A70LH1XzsvjZOsz5+O5Ew
a0/lPtoBUj4+Aw1YOHvT1/Hv5fNOmRqiX+Cy39/e05F4eGw4692GkY5kp/IYx+4JUczcsZ67h9jz
b8PvCwderO7i2yNMZcgqojIX2lRhUsVCn1vsubXVGN+0b9vN6I17wDpv3Bu9J2L/eCMiuvrQrtGq
dpcrBu8T5rePwEQVJWpq/LoBa8P7tWtpPuglQp8IpsrU27Mwv8vz1VYzu3tVzaNDmwwwtWvNj4+X
P7N6zMI7h+9UafZPtnyEtwv5Jq6aXtjhdZd32pWVd+VG89Xu6WNT04BZfN53tiYvVqDVVUcxQnjM
4KcGUQtpnSAC/mdcLfMb+p+VvXHFnYVajW7D1xXzIiOgW58SaCK6tWb+MVJyLTXLiex6oaB1EQNM
1qdNnr76yLxsR6TC+iIDmo9kg07DOq73oe/8P/a+rDduHF37rwz6njkStQNn5kJbVblc5TV22jeC
kzjUQomURGr79d+jJDNjV4zU9Fx9FwdoIG2UXRQlinyXZzHiFR54tja4roqTxQuCnLfygBA4wtj2
ZNWoood6CyaJxBmyGJBSqiMVTnCZ0VfzNj8zw3fOojejnUR6sx7sLB8wwQY2j0VmIZorL0b4SnH/
DGTvvWX5el4nGyH0rmhbacyLNmQP5N4nz0W9mI7uubb5epz97gauF/JqlRAfqrZDh4FMaJnDtDrO
VwMRgC8W7HYyGcDhXs0uzt3JX8Kkda28nuDJsT7AREY2GcbtkzK7WrWc1yrHaMaMp0OWLJGJzd7b
QXVEd+ENPS+NcZIYfH8ZX1/AyTmvSzT9oOuyHnn5vQkyChgTNyyRKCzBY/TSB8ImOZfxvbsDvB70
ZLfxir5vR/gqYblOsQchWwA/56sFy3WZ/gM+CD23YE92nKIqoOPFsOMUflSRpPskdWT20O0Ll/vq
GPDIh4RFk649CY1Zx10QOehNLAc6p/nzBPrnf9AdP7PkTkWNs8qZRNbiJqh4PeSLZByBL1JbG/q+
aK5tvZ0VNlF+OJt8vhNWvV5z3sn+VNkVuGkLXt8xWtL6uO7AfdpeTslaITkvlnXuaXsnm5O/MCLh
vYyJ0glutMDeyl1XbBrz0fEeLEtFsADfuJwkpP/Y5fP298fNu7cZDDy4PQAr/gtOPLNKKPmVGN1Y
rmj24rROWGXAPZROBJ/d8PeDvfc22egzg7ND4cB1WsDM5n5qXbLQsCRPTQGpdLhs/36E93ZE5Buw
vAOcGCq5J0sZlz/UNkOYAv3vm6YcrkbRPy5F+fD7Yd7JaiA6hr3JgqQT9qiTN7SwNWxbbIRgRfVt
oV/h8h1aPTjE47cqM59Elz3gXp/bhN97TVE+AEQbnilrFe/tJqx7s3Agj7ouzOLImrjTF8bDjzIe
ZIKsyCNJfQ8J0fO4tPeem4OSgf8dVQzw3duR7ZGpJYD+aeh1LTQjq1gN7pn6yLkh1s9fnTCDrrlT
V4iu3Yo/E5PeVqCz/P6hvXuavJ7GyQ0E56laPO/7DcxqpA5FuauR46MMkadAiQR3ENUG/syZkzUX
XutpZy7gva3l9QWcHGe+KmyuTFyAvVnQWIfIFNTLYyrC7BOLVrzAud7ue2/36wFPji9u5sVMezw4
QCF8VMzNY++Qg90vO0iEbrg4e2Cfm+HJizF01iiLDgMOn1BnqR5WU6PVX8/vtmYk0BQ5d0/fPbwc
E/ZFJtjlK5/47cLRmo5Q+MTCWaFbugWB0niaVMLbq66HluYlBaQKZSY7rncmamuJOXzGi1Ko7YA6
Tw8jTIiygZTyX977Vxd28tJAFJWWI9SXw27pN6IAyGVyeGL47WGAEbkznZPof/dZvxrv5A0Klhra
wSa2PkjKb+Byf8FrnqEjhB29MeF0yPuvv1/O67M8DQqxE0EfExw0hCMne+3YVrxsBZ61quQdc8Vl
nqOkpEq6HR1vwycImQRCJ78f9L0N/ofzNLpBDuSr3z7uIau0PQj0gfN8KODyDq0Gn83Xmd19/m8G
giY9cl6Doj78dqCcNSXw/iOieG3dMFPsAm/YTM2w+/0w727q/r+HOdkSin6BhO2C+cz0pp6ROo9d
mEMKeapvfz/Qezduhbw6KLyu3a2TNkLpyJLMDgaqGTy/7IMJ1WO5nO1oravsdFG8HuYkenIrRYZ2
wjDr62jGKC8/5VXkw89pBVKKVJ8Xjjw35MkO4I1lZRbzOrO+iW0j+6hG4yyX573n9HpeJ2+zVOjS
D9CnXDORezvqrhZkzLByWuHgVlKyCAov4J2c28DfK/as/E5UetAh/JXH1y1NV0C9fB0326hr+4W7
AEVBxgZn1GjEBkXadXbQdyf7atCTrQTc7RZijN8HNVOoMtcs7egRKtpFsj5JCuVrpAW7coZH99ns
57197PWMT168GTRUaLFj8JXSLa/no8H3/Mtq/+ds6mvzeULZ/qO4o+hzbf6LV+TVtE/eRZKpsbeh
4xEKwbdmXsai7zcQ6z/DJXx3vb4a5uRQdkvUjVWDpcQcqE7ZJHXsc4H22WVzcg6rbGjJ1OImjpF4
Vjpaa+/1Qe7NjRuWEJOEF+Y5bal3N5hX0zrZmXsXraxuxpB5xw60X3DqALAnzlV/312bFAE+9uSV
B3Jy9yB4b3rTgGGaWj/1vhM6Y3MHYahwCObo9+vh3Qf1aqiTmzi6VcELMJbCciQpASwqoD+Vgf7n
jbBS/4//xc9fhJy7guXq5Md/HIovnejFN/W/65/969fe/tE/ruRLc6e6lxd1eJanv/nmD/H9P8eP
n9Xzmx+SRhVqvtEv3Xz70muuvg/CXsT6m//ph397+f4t97N8+fsfX4Ru1PptrBDNHz8/2n39+x+A
iLy62+v3//zw+Fzj725RJfr6/MsfvDz36u9/WMYH+A6CgYbEFM0Ge8ULji/rJ9T/gBK0ZyD3gpwY
Gpl4JvBQUPnf/yDmBzRYbYgVI8gBrAmZ0h9/64X+/hn9ABoPuFpAN6/ETwdh4j+nfv3j+PrxVHAr
fv78t0bX1wjLVI9R3XW7//cxh8ozslhYE4GEBEyKGXzXI3uVroghz2YVeHdlI5avSudeDKPl6qIU
wOeZ5UdKFUDUgcuPuVPwW7O15WE0nemz0SgnGsrMir0ceRTTVn+sMlhBE1iWXRoFE/czKBH3treM
195YWzVssPSuDe775isx2fLRHFkeTXnPbjKul72tDCfJZ0iOhdbAUJ0pnO7gmWKe4HCZ+xfYS4tV
GxP4q5bb/c7rPUfv6lw6sLLsjLRaWP1Y+e0MJ/I8l15cNJ7z5Cw9/FdbWCQkNvcUWrRlLh5pJ/x9
2TodADK9nz/4KLTf2JVqyqihE2AzpVlOZki8BlBWRtplkxHkGeDX9iSeGSm2suEA0YyugO1mbdLh
BQDY0kqVofXDzHxnr4Oy3i0BgYNOV1rkKzLP7NCVwtroDmUJY8mXnTsVxIERgjXDC3Pgng2d8fwT
qoToHw9dGrQDKH/OAF/eCB4axiHzlmrnwm/0piuZDTMOXSzQ0qb9l7YTMGugo7fx+UI+c1/OnwCC
qEKfUe+lqwSM63pPQ5TdbLugxmgeVHAy0aV2JWwZFVPnRvWM0Htr90a9bBGBG+pYUW/ILsa6XHg0
cBhyfeVOU8mkX13TxOzDOsCt2/xSinyFGuSdt4QWSK5wbEMzG/eHFd5+WlBBoGTKtn4Bj43LYRw0
w33Pzct+YG5iCC0ulpy7f1q5gD6jB7/HP928g6Dw0mWH1uLi1iei2BLYRlxoMZpRw7W+oX4DZBMc
S6D+zvGE4RWnqyIqhedfsIYwfHFBbwdoxcNNiNRD4pEmiHEeg36aF/4OvgX03jQmfQ2QTf6ndh1+
WzO63HB0Tg6zbMSthDzl3sxo2YWy80Co8afuUChX6VBUpV9GMGxZyNYLwJcI4da0Wr4b3TPjGC+s
Ocmu7KLK4eDRTl4MeAi9YbXj7g0yWJFvausBnch236AwfMxh4fDEOqt5mmu33BO1ulpU3BBZUmU9
1u2gp2ujzu27vjbztC5oEHaeWxf3khZWloxAYD7mgGdeG6qfaFy7DF9gLyZkyKlyyG4CvfOuloEs
b1tXcz+qSzhMRa1rTA0cfNCHS3rVSJ20I2NNxOlkLhs1QdVhNzhIAHfLbJeo4WUGfTSbRu24QZo5
DFpDoQfB+QhVWx54XQRCJVScnKLYVm7DP2a5ClLb4kYXYVGTKoRwMiq0cpi6bacdEfmq7ZKu6Lu9
Iwnf5bMrU1+NZSqMKktH9OsOUjfFRkATjiYZlJBTrvP5o+kTLw1mf0glLhuKMsWYzlM/HEo4Tlyr
sTWfHcK8ez6wJhkCT1x0Tmk+kWLMd26bBbsRiPHtWIr8ogJv8MjhSpNKCWMdT/p23DYT+ehkdOTg
J0y8jXXvtZvGcJ0Q/uryRnWkufQpm5+8YvAfdestt86i/VjZuQUN3SxPJWnMu7rooNDlyHrXm/Py
5ftR83+nLs7H3x264UtTvD2k8es/j9wPIGuhiwOePUSGEVshrvpx5BofPFCb8AngIkCBOUhW/3Xm
mvQDwvGVwYbqy3ex638due4HCm9nHNA22rSrvLD/V07c066hBdgUlEsBkqbg/dLgO87n1YFr1Tbk
fJRCHwZ1JbY1t3X0pVy1YOaYJ+w8//4ErrWO5zorSxRQSZhEfq/avxrPhP1LNrk9SGxs62yHfbX7
gVD6qyiOXwZaI41XAwk4K+UKAxk3zW6JV8txAkfD4duKjvzLEi1I+0/mdZLaQSWVOMrvQ2KG3aVE
I39LX0QAyY089ZDK5urLDwGFs/Nc4/J/R0y/Dnya1vkdHqoDS7BDDsuukF5YsblvoA0zRORmiAAD
q4GZoHvvTIHlvZXz5kmeZHVtPlpLY61Pstu5xSdg66GBQ1Oz+IRUBdnzuZk6zknegHvsAx0KDiSs
zcEN/I5fefVIc11ls0/K0O7ANQa2F3Rkg4RW2ZIaTDenmknq+3aTBqUBq7XRKKoYfiYU2kYwlBof
cgnJXPiZufpbNVrzxvQacrSHyUIySiXcmNpZWw10UX3JIjGZLrxn635+KPLA/mhiK4b/wiAOkISG
k5KJ3+qO/tRodCzJ6BWRWZTWhT8L/4709nglHYNd2S4z3LAaGSIWyf2W7juENqD3F9SxtrWu+9tq
tBeg6XsNBlhQtZ0Rzr0z7wDdruew11aJZlzgl4fBHmZ12+dKf1G46GlfNkt+LAPOINsu/E1RjWKj
8kXEpdKOjGscQE4oHI38SjSUpplrlDulMzvx/Nm8LxtdXJSNVcDSlpWQoHbyadPWgYlevmP1TuqU
cEvqx5Jek1roCYW0zN+4Ws6PUFlGgBxoGWZFb8QuUxeWNZr7RY7wq4ZF1AsM7sY0J7VMeKeq+9rl
5t1iWC5UBitIw4SL6go0VKaBX+jCb3EF5nAn9DhsjEEFB4MglpacDFvXa51vJphUT+0cTIeFUxy/
Y+bEZoGWqZwHI56IMUfltOioNXW7qvQ2wRZiUN5uXGx5PXl9fWuoqjss5TBdZbzyPs5+be4Nt/Z2
UzH5yQInMVjjGWMIc3H3gg2LuMjqId/NUKV/hgawjoC1FhuPc/tBFHWDxe11Q1LNc3ljy55kq0nx
+NwTMI8PpbBhj1ZAEx2k1cZxH21HOt9gM7Y0sCzTzIIUACLEDW6PLRJJUaUMy3oQ7eVC+vlTX8Nl
DUZdvntrlJ59i8mW8IOVXvsZMVlrRgMzus/aGYAkmYDKQd/WWap6A0s3xEk2W3yetEubXzdwrUVY
Jc1VdMTqRysxSMlf3M6B1DCd68WKaRWMPA7g48fQmIYyZGQRYIfTYMq8Jysr+T0zVA4tPG3uBqOh
fL/kdmtdzZO9YNmMfSPhwuXX7EKCTT5sLVW3N4YQ/X3detXNQp0eKL3MgG9fYGpg8WtC0mHx5UWJ
1G6ODQ/BbTLZMERrfJ19w/2e6MYSlbkTRVnvK9q23p+VpFb1kmtTLak0Wm/6KDwgXtPKY/ACU1Sh
Sogof4Q2tVEEOxOxKIxPZ6//s/VLdyfrYU6Kig4bW3pWkxpksu+HYexgJgr1mSKSqnYhZ62Gctcj
YQpCNhjmlTEZOnEBEYfALw73vZKqhei0bvfB7NrbSkpSxm5uFjJyLYUdw13a4GIMpt6PuJH7n7UL
BweCGAB4DkS1qHK0lfCivFGL91gWRvNg22P+ULsdbP1mFfeylKF01aOleoBkTYNfl76un52mNqqI
jm2RzO0IjcJBqeMYmNJMmWAibpFzJHIs2ge0wCC2VArRfW7qYlr7pnN35K7npZ2beajozPml1YJT
00lH8rBB5P9imJocIaTtPQxDlV+wUfJnman80vZ5GYGIO0V1L6uwHfPlgtgMoMjBg7iEnzUx9UW1
9xQAmWPPq63buUUeTkMNXdG2JglIaN4BwOlx702zt2UMv23zxr4oWW5vFRFVypnZ7aTifuqXgz5I
r+uOZHGq/Vx51uWIMHk30k5FY9dQGLTlQdLbE7ZffBW0pSnn3bGGSMxxUTkDal8v4tJasiId+3Y+
+MyztwWc42KnH90XUgdLPHai+2J3iu0mwN02eD/Xi5VL0qHb9dBpA9gXoM9irL+GJ9I2mjEFh226
MFy83iyCbSvw5PCWdPvIz8R8tHnRHRxPih21MJLbjWTbSkM+lpqQBJlDlkyGV91Xs1UdQTMn8cCW
JtEQhDwYs0CyS4Y+7vsaDb2sq5EG2EWM5Q1GgsXscsfNwg9nEHUOmg6AdTfWuHUmDYPHzLe3UDDM
7x2/4EhxuLUxFwKQZgvpZxjJFnvGQFwYhNfEcNC0E/QpjDu4XY4XcG4sr+oWNjGoG0C0Y2le5hL3
rrR1nsxjEABl2o0R3AWDy66vAQBt+jL2MlmGVgdzcu03OBGk6/MtmXP4WLXMvIWfn/VS2MhstKih
M+io7Lpmqn4sS8c9UI8En5fK5+Fgm/ILraouKbSPk5ZPTsoNLlNsZnAqnem8m2btJg01p+chCCB0
B6PRmLrK2tmdMV2qsq2eliI3n5VjZSY4jYXzLJxBpTbPnQQ6/EZSZ15+6Uut7+uByYhkdRMP5Sii
Xk1uWMCa52uw5O7nKUfKy3ouNhOVWaIQst7A2Co/iLn0XgTIByzsAzLfzC4fU0jB89hkg4wsWgyf
HJ+DpLLkRhy0vpeCb8AOUHj29iNAjJetlUFZlJqQQ1mqQsZs1jjdwQVtETShhXzVFKQJBTLpK2R9
7mUOQ1QVClxzXOJUAWuBeiAxwGzHi0zYym56veQsqRDp4IXzMDXuDPjfVo8Gu2uJLrrdUvS5H5Lc
n6DD5pQZ27sZnY6+mqx6SRfsZKMbVbBb2TV+R7OrXjgF0JeDP4KWzvu5Tce87z47pQRf0fQr6iTw
qSBz4mKHfTQ6Zlup3wRY/LkzDGUshbMYD4GgYoiFYw7VFpbpWJe9N9VGWMOKFv0b32khOZmhSy9D
zUU1JYXvdyxtmFV9RoUNjLuMme7HsW6p10SEja79pQYVKYjMcZrmy6GsNBQTWubqXWH69fAFVpuz
dQdeFt9rC++PhcBJJkvfG1dEOc4Uwkd2uqDMaBNwb8Q1QduFJZYa6x34WsMX4i7LFdKz8QANiuWy
5MG0AdG4vUT6715IMqiLwu7gnllNLw5KGtfW1Mt7byppxDKyJIuLPokFLZgjJUURo65qhbM9Zptq
bIavTjCoZwovkQrY4RnGCWrq0pkO8kYsvp0uhTNsZ9sEKzSwy9hm2ZIWcsDp2ptBHPSw1u0pijeD
copI9dUcU6MdNqM9uXvgY2gKM9Zh3415lvZwM4coXcM2VVO2CI19BudUjkpIriHo1lm5GZVNg4ZS
lmNZFTkMkmyObQoyWl9xePV7DdwQC+ehbg8Vx6Ox68BPlLRZVHQwXp1b3i5HMRlOZCBK2/5fwUDN
a5nehD0VMqL/+Wc1/JdC/a7nL38T3/52eH5TOfj5dz+KB8T+AH4v8nxU5VfxFZDv/lk9wEf+ytwM
gOh1VnOhVbPiZ8XesT+Azmqixo82Dor9a1Lf/yjY4yMDHCmk+iANA8oFlPA/r/A/qNe/7Rk5aJ0i
GwOhE8wFlA/wrW9z7M7SxLcUI9CWb+LRefQJSu/QUna0jF7dm3c7A2/S3O9DoQfmOCh+AIKGbPvt
UJoSVXk9hhoJ3yPZCC0gfsI5sK/ZLDa0qPeFKDfdqC6CiT2UrX0HdkpYTyRZuLM3vXY7su4ryoMv
lYmXo5ofFxsHtbXsugoxjCyv13iO9+LKJeQMRMA2Ttoa642CpJtFPUwBqDb3pHu/yHqcCm5k4N4P
KvGJeaWn1YBrqYs4h6h200bQlb20r5CGfrHbNi4AceYVtp2luB3pvpXgUEnrkoxQCq3y1H+y9USQ
fsFwWFdVSBSBE7gvt7m37Bxkku44bzm5sC15y70SsFNjSEqK3LmWqPW4nQiNGZ7CrgFhR5Y/jU2L
/oJR27En8/1oAkwwB/uSl9ct3OD9xn2aMxrBvfp2roM9G/w9gs4WwBuaeBL0PrNFaleRAbkZyBKK
dxezBXwrJzxUJhj4FCK1ilsveZNDMcbI915O7oLOfOltbz+L8dDN+QxEiLiibd+BZJJHpUkFELHe
s4cAI8xsHWGh3bi86CPPnA5MzGlm9BeVQTbEYn/CkzruclyKcts9vKKvs4XtVJPDO8oMAzYmxlA2
sLat4jrvL4YhuxmJQG5iAz60mLvahwEamKfao5fwhb7O8/LGbMg2aHiM1ObIR56si6OZ5dYUPhyt
HYgsuibkQEFqC7pqPzRjMvfZc2XIrSrypNb5fQa78VBkNBH902DkkPbH+vMFGuFenKvytuOI24Ip
LdiUjLm9gYH7bqrpHQLVY8l5rB1yT9F+yWp1vdD2iPZALHkFr+MRV+Pu24Ulo3SfcdrfSCZuEVg4
xNw1VrUpcWbJ71xatHrCTLDbLGhT5o5XRV5YWDlk27T0KZuCy8qHVrhtXrKJ2iHFWYKa+Xxoxz9H
yznUvGjCpoPmcKn90GUUCfagIlFXTSgRz0SI5h5xekBiwQWJXOjls5PngC25t5U9okteA9XcDtwK
lV989JGPZBaO57rBgsVbw1LKmhCcumnjK6h15SNMrFlNodLSq42TaTPVc9/AmkNmKHFAnScrBx5z
KkTq1EtE6grfjL1z55Yi7TJFoqVVf849+yKcr6xcvnUS7C023vWksDf28tjOcFVWDCTmoZ3/dJW/
NYN+DIvS2OiimlLX5QAPLjxp1jc0KKwlbFu0ONA2q0MyWZeUN4+qcfaBMp+QexhRwOSxVrC5QqYU
QHIPzQGjxIKYwBkwFLnhvjh6s/uUMZD5XYFwWyMEBZmzRgJTRhpZEUoanwSgUaExyk+u3W5R/7oX
eNKq5gc04RElI2AOG9+/6938ARIJsU/ll3zekKX/U/jZdenVV3ou9zZ084U3JLM5xVMtjw4E2aWz
Y0YTOZXzPMnqocuDGz8vHphZxYNutyj8xMzvPwVWi4htHgFQxngq29YGucns7Bun5BsSwcRfyzWy
eJgX/9bxqmuvdJ5du4FjtLrMwtbgE1yM/Gdl66QIoAhv2c/wBf8yN/yiN/2Xbmy3k3SePTsdYeWS
5fSyrCs0iOTXGTmw9OhNVgPPyIydUXl77utEOvyxlTfccbd8qB6I75Vo0FRXNnnSXN5BpG/XzWrD
FjudG32gC3D9mbnr8f4tMKQB9XvDpblA36Dai4Htgp5fVVW7dbP+Ws9XalQiJBrrjtA8bZEUCsZS
dNk+2gJV4iXfzGO5D0aClrH6hI39WasqbpEiooFGcK2+2V80VXXdL7AaWqprtBFvXRgKEpdc1gWZ
QNPrj3Vd7ptFbpq6PEpreTJtksxZt50yErce+zgIhroh3MRb7FgyvyFB+dh/5lZjh2rSXcgzdeCm
vvA6sOEtBygCEjdLl4dLoBILdMF2rseoDdxNsYDAvkxj6BfuTaf9KXQKeexaecwydw856FS7E8Sn
pPeMbvgP0sxfav7cixr/naIo3qAv/jNUxuZFrHiG/vSr/j8EZKAH8yqW+SXOOxbspSveIDK+/8WP
CM+0P6D84iGzg3A2dP1WC+KfiAx8sHJgAuCMTWg7rfX3n/GdaX2A3gR8yaBd5wI9/iq+sz8gxoBb
IvxkAEb04G/5V+K7U+gR+lYQoqVw8oOEjv8Lt16wTPbZAih8acICbsAubkFEa2ygXOo5/K85ZKz3
IADmY1WFBZLEClZwyuuOTW6WbV13IkYj7TNtRHDTF6xLTAIW6qsH8E4w+TZs/TkQlGdXHUXbNk+j
MbRmByg/NLFlNnYq7aDYDDYx42HkMh4c2Af8fjhzje5etWho4MGdK1iDZN+3Vo7v24nNLWNgA0JC
Yi78j6CQI+4CnBtWqzI4DF0rdjDnti76shxjI/P9ZC6oezQ8eq6DsvYaf7mQNQilkGCBhql90rJp
fBwei1fFI4Atu3nJykRo/libht6UBswgSN0AP9IO35S2y00jvY917X6VDKW1rGquc961UBpb6njW
AKF4KBVsBelr4FMsdpcPDFaE+XSUAnCMoiucqHSmlfSPO2rkw7GygnPk4XcnBJQ6tAIRY4PG+vbO
MtWxJnfLuEe4GtbV6KE6IivIPgEfEaO9Sg8OE/QMpeK7qdXp80TbFOsUeih4RU9yEZNY8H7Lqhjt
ACtthia4QJuu2ytWiavJQcPHmlBJ9fs635SqqnZjUbRnUopf3kwsKQwN2RJIY2JvOMm81FiMBl8q
ND/UsAE1x7oGqkivgAOR/H71vjeSiyooiiGAZdn+yVtpzPCYHWZUenI6ouEC8AEUkqT+mAf1GP9+
qBXJeHpfocviQN0UYunAv799mkFZ5iOq+Yj6bR0aGuhYYXtOFXtGVacQS5kh3kVbepDLYvOwm5eh
OfOqnnQYv7+pkEbBnkCxCf2iGwasRIb2C5JYi5c7k7VQcNBeecbs+b07+nqQk1axDjLh50OFyh79
6qCrEaph+Ca5aM9M5t1xVmdlBIigoZ2mzFM5glptfY8Ug93idt+gfQ8y+5IFm98/t3MDnS5GKKnC
mqoEaFoiQKzQlQjRQh2ioG/RQvz9WO8+oVeTOkHDNkVVmwRjsZ6CLKqnam8Rha7H70d5f0Yo/QVQ
oUeNd/38VaeZBj1hvKyAiajGkFKs9BZgyngeunO2Ne+ueax3YCghp4qX+u1INoNWFcXrNSu6lwLd
PQgSTd4ny8git79YyKbpljOT++X4w94BiQO6ViRQQ0IJ6M3kEF6WmqPu6C6VuM5NvjaXRIowvDwQ
TZszh+17DwwkIh8oNYBf0LZ+O5quRoeNmGABw8yI9tQEMK4QZ8AIvw6CfQN2nAh4UGX5hQApO20Z
i1fG+QJj2hrkj0+zsvTd7xfFLzy3ALKiiN2Am7VXsPyp9q0AjY4AtBUrGI3aUCUxt8JPWnAEY2VE
38WlL4wtLSMyJDftuaPu1yW5Dg6BHwSD2PVOJWq7cjKYjSmKGfkdQS/3xavqMwj69Vm83YCxCAHx
XbWe3QCB0ttnlSlHjr5E189wYqewQdkrwC4xJlDDizaLAB3/8/e39NeluA6IMAzoYlAxTtUFWzro
rK1QCViMi8I0ofHnRa7wQxsiFL8fCcHv6eRWuJQLvBTITRjq1BxT5IPZ1TpDL5zV7h7TQ0I9WD5T
d9QW0kjRa4QyUdD4/B4IAiBqFqsxDnXW6DGa66a+Hf2m9QA+WUy0f0dm7Ygh1EfUelyeApInbkRt
B5d0qoxHrTylYptOw0OuLShtdvKj0UzLU9vCVmEegqtqIB8b+OSG86gf20xtoUB4b5Ihj3L0jUJS
VjeWzofrep7g29VMt21LH/sJ7q4BAT3FNuwENlTGxskZEE0EhbYy43dAdnxyR9sOPbs1zUjKpoTe
L0xyoz5zaR1nQXUUIx+eWhBhtw2n+mAu5YJGGSpKhWRBRIrGiefK5Hyt2tAt0ozJiqtsBIpgIEAm
DKy+89suxYnzWau578PZGgE8oAKkap4lBiC9t8HQyir2oc9ALHE1QJE6tOhY37rCkNNxXsYe8j66
9EMPtiKp8EfjaDRDbUS+RXzgY+tgMmMgErKk8wRIhIVRpigpXPs5Tfw6Sxc1HqldJUWD3khn3dSk
uQ4CdEIojwL0+nbUESnvA/Sq2+AKduspOHT3NlqIQJ/W/p55ppMSD+ofgekO6Bu3RSwmKg5ZKy/Z
UjeXULtzw7ZrUJuDOZrd9AfAQHiySDE95Z4Etlrzey+vPlmd+7WW/JZq6Se2NIH4YmUQUc9JxOAN
dwUvgcCxeNt8aQBfvWoACkcz2TJQykIFKxbCWlKzk+kQ4F+b6k8+gd0cii2ljDTiz+3/Y+/MliNH
svT8KnoBlGEH/DYQO8kgk2Ryu4GRuWB1xw534Onni6pWq0uy0agvZTYXZVWWWZkkIwLu5/yrMLx8
c1XuHFQb+25uFfn1qeapyZ0uEXlB3FeEXrZny9iYq0nbzBi2Ykdu29h9qBnjg2VwL7PlTnsj4vHi
mvADMbVIkOpaz3HVLAS8uM796hXeQXv+L9ES17zmzbSFg9D3XQGQ0tbipms6tcEP8DQo8OBicW5J
hPoWpuU5CqeHQht7F2cgT2RGfe8l1YBWPd2tVn4ZowouNF6PknCufWFJZK3aPdsV8pjUe67r2Nms
6MURPH9XZfpVLus9U6110VoB9qtC6Mfelje1X4TbdhgE22gx7yZZvOSh+zl3FBJmAHGbbEAj76HP
5shqm12hveJQqMI/gQPxaTDPadsC0XTitAiY0qJsj3LtT3XUoHDK0ysyOdgJSmGstmTSwN81r4tN
IJMMtvKqPh+qbOuwPLq2anZOHfwOqv6rVSJOnHVp9kMq34pJnuq03w/d0OybqN4q3e7refD3E5Tw
dpzA33zCr9slKy9mmR26l6oWA3hRJ/4gj1T7omTLYrFjo6HGoLSnzVwMT4VjxfcE2sutyTyXwjm3
/8rn8HeHVvQeOICYg7gdd3msPp1osvYRISbJEDlsnvaEAG2qsCaGFkB+mf1KAwHkJKrdGo0H35PP
KJC+F0uwNylWSWtJCeseI4snVLyuIkdi02t/O/lrlmSOxHpYuZco1XyBNCbK2Jflxq7cBwYabL9+
dDcq+dJ2ozhMzJs6otxljoLNlJboJKJH2hL2pl4bUkenHzILf0VmjBKkdbyNcfEwTG67UUGAS6Nb
ltNaxq/rOLuQoflH3K7WDqzuxSqC72vp3s9hWOIskOXO6E5v15qqdvQIcWLLYdtoM2wNRMl2ybP0
KXORmpdivCPxASw9crB3qH66aMv57c5z+DDMCOt1Zb21Wju7gAiJh4islGTF+XGYlngCbXNCjrvr
RzCw65cgsvU5zi1gNc3SAK7hv4HVk/VcFl9F5qDXzvpoU2XlDS/bjWX1I/osf18Lptho8b+8IP8x
xv1NPZIJZOnAuUPPtSTrOLk7E3NMuC5PQL40oMNBZx9XEegGmUAXttR81t2H5rzaqzjiiziD/cob
gwVVW0NxVrHKPkVXtG+rHtsXhUeAhBd3vDfO4JHkabzMS7J81dR4jllzfXDsIU+C0e/ujFOWn2Gc
x8dOj+r3JBrC41GoPLVWl5/mth62VdbJZ+0vzTkC37iYMXVANQor2+T2xJvtBO5wF05xufeVnUMO
5Isaj9VY6d9+pUHvp9XU8VZ3ZQOvV0X5Z4zP6yWwwhqsO1LrvrbQy53zqlYWd56Vpncq14JC9y7n
fu2aMT96Vfmes7m+USUBFYN0sED63yxjdm2qEobDt/S1kXdNgX6i2oAu9dl50U1ZP3lrGY7btcUH
CpAalws5LCSPn1Vq1fJYp8hMq42H7bY+iEZGwt3nFXld0AAqII8345O/H5bFyjX9143t3QZ8TNL3
MhvJ0nUNO1EimsitXoLJzotXXmiRn6rRV8FeNDg/XqzA0s4d3XKhptTaL+KLVRfjc+at4w+y92AH
7Gwm0jJ3aQgtaiMRHQXuBIVQ6pZq6qZon1VYDfQHSBtSoHU4FZAfWgn6ETmce23a8JEI9445AKzk
K03jZtkKFAP5NoviFOWEWwXNsfBabTar7aBQs3OngqpCHlvCtM4AV82QpVWSTatAdbeArm+oGRqj
bT8AoO/GMlfBxXO4EbfrjDDqoM26Wq9k7XQ1efHIMl0omEhNp1p4uXWXlk0WfnSB1+LZorvM7KAn
1DeDPh2/kafR0yxOFr+59jC427l1ouKE8tbtbvS41NFD5rYQaEMV92qHAtI2n7XOe/u1pZoTa+tQ
js5DVqg4PXZVNVI9xMjHhRBOupp+NCKTcIkcKRG0kowVz4HgBNkNCFHXpO5cJTnmDFCXPWRSQAn6
00/BKT1vQtMRayk617RPM6ZM5+ThzWhuw9UXT3xPgYcuOOBpTXthwyabVhUYUxAMwaGOMWNdVQp9
Hs2VVcrqmBshRM9160riVe6n0c7dS9NgmLka0WaD+TlDf7cNoHCvhwbxo7+nOUfmMfV99siDJTjg
qXbAP7PJjdtzj7lqjKC3ndl5sPnXevasdL7PrKivOQt10Nz5cxTnCaFuK1yK6GHu+P+gnlIl0+wU
qBSLG1NC5mwMWZrjPovH8qX1emf6FmZ9TCYu91vaJ3Ovi+yAZyoed6XvTz3m1Ah66EAKZl8tz163
xoijpTfL+XNFz72JIjx8myyz/M9M6LLE3mJ3v2GMOeR8Grt/ItUb010kirVC8SflgM4vzJwdOs3x
hvsKkc2QVgvfd1nZT0pVwfsqG3Fl73z/fbTpot/QHoq0cVJOm20YLsP7bizV72isDTm/a7CM1CrZ
DCNV1jd1IkOTT5swb61lU/XF+I0GFXyBdZzmp4YAg42D86vbZrSQfs4wi+nGjPMYbxHSBNld3EW+
OQzBVOOIQowcIN6xbIDBsJyJG428rvm0slijBxZtYUU3bEGm/8YE13mfQ2rFVXEUUVmQV+quw8J3
wt0VTB9ZTVwgcp3IsyKT5EM1Oe05DqdlJP1v0gsDSr0W/sdYlFV3WENh1esmHG2+g40EFutnRMFj
kJLhoPpU1lcgVvdv+TrM6cfk+wNaYK2Ef8TrFkcNFt96JpSu6WrRUUsaBLP9yzQjErUZba4fnNe1
XaJbUYzp8ttz21ImkpjMdTcEQ9jvV8tpEDenNp/uEx2Bzhqgv4snw2VsK7veLyVLHd6IXtSobhd8
UNb1Up58QkIks4z/czKcHuesmhdoRWuK46SfQgJ71dCN9jnlte0SezFrdKw7qwv3nb1W6AvQLHqJ
t4aF8zLYq1scRsuf5t/MzrCSzA+srZvyTxExGTz220AljnOIwrXElbnOYflG67ieDn5WttEOb5XA
SlnS43gFrK9CZwRYrnNTW0EbPuRp2WpSbKG4t6mtFuTTxewhtnYjr79VdWT3e2cY3XUryr6EmrbD
XLyWq2IMXtZ6zneNbRfTPuDIY0614wahg1xXdpLI9IP3nCqMf6dw9Yy4cVM+O2wISBGzra9GpN1Q
kYLAGQBZ/zi5k//DQ1amP7URZtynUbSovaOoT0wmnGSvNU2K3mEwmWGdrZsyvwoRolXd63LU2Q26
/ih9X3yEj4myjN2eaxWGPAOqxI0wIYC8Xa4KwYfmT9dCJZqlTjIPFSJGgZoG86mQY/bmZYvFuS2s
fB9EJTrLIZvFfJRiQH089PA5G58+QwwWUxvWm8hyoS2zP30YMrLbVSS26GREnEpUfys5MarkanG7
2EwfNfxB79fDmtghD94Px0X+zrM6L8tIZztWBTynbY+rY96Mg2+jV3QWtLl2RCxhEsrW0weWvUW9
8n4W6DwWE8Ep45JdrfZX12MoaKG6m6zbt/AhxVZ2HdbBwJ+PFuhZ+BWNovxVWNhA3zTi5EMN67bL
0lGkeyBHwmcjr/4v0M3/nSqClQGupVqJ9ZBYcsL5/47AVMaPTIgC42qPYqroDvGWy2B3TR88/lex
DP8HaAYmBxbi4sR3o2v46N+/VsHp0QD4b3oDEuLq9L0gKO1P1OXf4oT/3wjf/99s+FfU9D8X9yX5
589/9eBf/++/CF/X+wNMGVEeJjiBDO8qFfuL8IXV9Un/uFKggIt/wrL/4Hv5Mz6BQHiXBOn717jz
f+r5oj+u2BkFaXxwoIIQC/47fC9xcbzn/4oAXr8tP0IS68D8XjWEf/9MNJijQI7Cc2Ox74gdovxl
iZichI/1eSgmwM1mKfTLGMOC7bwibKXarJMy9k1JD9qw98OldC55FrgrFug8zIrDOnbao2g7zSIh
D/xN2A54pr1g9Y6lMzn6xVNd61bo4kYLH7HBympfKA51Ur0Z4kJUzxq/OXebteIJsu9b6mS8eJNV
lldffzFwrNfSmxz/u1ztNrxje2ycjx7PQ+glGEHG5T2NlBvdW97cKAtvTuBPF7uJZEAE/oAi/kW6
Yl5/yzVVM15PjM/NVnLzmW1OpIrBtMsa+S3rIjdHecjDe2g9o3+SGuV467ZXDdHvde2B/CTKM2jp
WrY/91lP3bJeNKQFqHE+anv+IDFV0AOe+0aZ/YLBXD1ZVeyPzyVzxtiTr1es3r6fCM5/D9IollgJ
m7C3H4tSV+27BctHR4eZI1nqDVe5oYKNlUvp19STNjkaqdcIQDk74NzCBT6j9uVGmiLHwodiL5W4
s6Iw1Qdf4XFn0nBa/VYWS5QdSI1ogzMDbIS2C5TR7ln9XI2RyxVa3YLEie4EcQfkkJBC1dYfTUp+
4lPWRF107+lF+nLjeH4WkTFDy0P12x26KgTDm90uHcYT90HBOLCpZmD8+d5ZZm4/SaKBqs38YU/g
XtVXV3RY0+ibydZV5k8LKiIkXhIUDosVn7imJDADc18lavdAMj9BY4fFWZzS2mFaz9YPwpQHJJMU
2tbjj7zwPT4EbWaVLuEEhusbbMYqRGx+V9Lza3L50dK0bnZguxFx/ruVhtn/jo9iK0sQibye+/Ow
VrS4J3HYGW4Y7ZiRsHXV2x1xCl3vX6dVq5wmvDeZkrsldFLbuXh6CDQfrTSPFy8JcoqNYde1Q3lx
23nqKtTK6rEB6GD9yz+nePZQ+rsd78bFWyeRP7ISO/mdsrAO3tkSRe9h7mOTfjV6UtNDyLg1ofAx
YXNvVf66XjqTrurNrdxWI9SYmMbzRDpDT/WTo3jmzZbXT2v65sp57n5mts08tHN6gjbGpKz4Fl3a
yrqOF6UM12Auk57GungfmNmvBMNy3CEhjYLOKGSzBInOW4x30iHJqNTK87fxgPIAFXrUWON4F4eL
lX6C8xXzK9b0eLkbiF0C+s3HiZCQ/75q/pKSk/H/f7trWPaqQn3+j/3n0PzrnfPnH/vHpYOb/Bol
HBP9gE4bSvN/XjpW8AdmctpsAS9QElwl4f9LZhT8QQgElxW/EcX8IS6Lf8jIBQJzriHk31xkVw14
9O9cO+xNf792rlcaGw3/QLkylfzp/P0XvrWucol3k14ZzU5W1LW0LwQ1BBh1hC8vxQS2s3GlYf6t
g8miwQviaCE8xYy/47jm2SET5iZ2qmbd0Xtmw0nM/kB1gPZOgWsGJ+kdzpIyYEFCkSrFPQJE981p
3SDbWBb9Vozg7ImJFfTuqQ8mVJ2NK9cxWRcTfPNYlk+er6VJbO0ZuYlHP0AK7Mwa51MJZuln0mIh
9t33AfUgqSc9otsin0o6C+qm5sirkEdyVc3d1zzT/72tpiH85rA/nGOeriFBMuLeVIOkzsHK2zdh
GHVbz55TBPUSQki0MkPoOeDV8FoVPUrfyVhJGvhpOSn7IHXL3t7bXvrZy3bZBFnknYYg1t3DEopm
fOk9YDawjm628EnRE5oyX6s4xDo5F2XiwXcknMBWvw3ywvmI8jhdXhzd2bcD6M/Wgsu/51W0IANV
aPm7tAfpOY0ZMvSgX9p342a1venBqM42ftKHwOnMORsL4m/HhtpATjxzqYkeQkEklzOdeC+RVm51
RhlXb0HVwKw6EqhTnFUnf6DGccNW2d0Y6cgDignxva/W8H2kzvUrCC2g7NyxzLBRZbTsXaWK2zq1
Sfn1grJ5mKy6B0tF0MniXt3XrRXvV6VIVev99DxXgZOQBt29ZmvAzI+nhrbUQE8vkXHyU04ewryp
x9g9GRN0x3ZxBX9FrUZeGuVu/Q63gAmz/LeO8IdXCStkfyqnJnjxoYZCNGVx1yTuXFR743j4rfI6
vmdI6dPNlGEQ/bl0i42o2VKreFyMESHIteu+ubNw9shG8Qn7Vn5fYSceIN3sGOotJ458O2Ptu3VW
Sis5ejGYpam+dYre3HBVxfvyakSr3V7u/Ks5rZudJkkdZ0oKRwZ70krSR00ECLBIu0a/GCeKuxBs
5psPlrifoloeematm6HT5kd5NciVln/F8iud2AHC6pR4mMQhPeiJLNLmdrza7Hxaznfqar1rlAk+
hz/9eGQ8RJ99P1nvwdWuV2qRneolcrd2zjhI9XT83nQVQIPl2+jd+zxRSzMeZi6uPZgbVUT9gjdq
KOavPuBxa5hsvkYVLxeX7u3X8mosXKre3k6N353F1Xa4ysF5XH1JkvjVlJi3LuLbok7l7dQT8hMD
Udz1eJCTtHHDYy/KBjNtNN3GlvvbY7/cFESsfvV5jra4DfQ5vVoledr8HWcgDt8yqHalNxc3LT/C
Lq6C+dCmpXMAhyDvlmyPZ6uqBA5x2IYy1OUuv1qNa2vEf3g1cLpXK2eVYQTnMlfoBTKcbHUr9jjj
B3zQQ3uFJNs7TP31ztIFptQsax9s8oXumtqf72l+TnehnXevQY/DVEZTs/WvrlPv6j8dxaTPeUPK
XpKnTvoObGYD781MKnd0HDd6n3llU5OKh7U1MEHxE/X5tMOqJ7ZlH6rDglj5pEev/5EpXLJYqqNf
FW0gLxpU6c6/Wmodu2TOmL0y26ir5bYVvTjGwQS5OnVVAK8y1+UkHHR4yrv4VpDum6EaLkIs8lKP
7rAfprE+G19XtCEEnuRoXJak6XX5UXRBs1tBnG5ZANYfs1wJqopwYN91coXGJcGx1lvPmsijs6JC
NleHrJWYzG1e5zZvZ+4CpS8VW8C9X+GgPU59o+gJGSZSOfEY58XWmVLdgPK6rXPbNJWtic+prKkR
x7IxBOW4fZxnryv+i2DTRqpVx0m05jMca7HBUZE9Ch3LLyIOoJcWpXFyT2lxuWpZK4LscE5mreh+
qU4Ep9jtocnGOss7UmqrYiQfoItGhCFR1uxmLrt5s5qwxCydLzWqNlj2NvFrK4T7Qxd/hkPlq6T4
jnGyZ/6ybHMUVntdyRaDsA14VpfjMSyL1r+MS2uolALCDuFd6/lRTDXmAekOj7QzWGpXRc1KqzGB
KFdVHQYasGIvPKbjYCUF2CENtfzmccq4fPoiDw5WHgafgUy7D2tK194/cn61p5H15LWL0rGsNs1A
xK/XSvppCh2CMy7CKU4mK0sG3VUSUNWpJvf2oZ++dHPfwsoDwxlYeFG+Z6vNAxJFaURpLRE4lvMj
dgF0T2PUlO2KOQYNrne0Ziu/tUsWX4Zcp3PaOz58zKvbIk61OaVKqJqzxdhmh5MIcZFdrs5MHFtk
IlzvC1vnqV6j0DyVV8jqV26rPPqFpQS/p60xoHwfMU8kslj17Tj66xGFEcxAagz1AH1MwNeVtLpr
1rWEvKyz5max+7DD+T6k/kGNZZ0eiHzpr4UervcDleT0Dukw8RySAgGp7n6PRdM9ZJOY30aiDl9c
mxd+F3ZLs0vzNpObdqzWdFNWCx3MWe/+FJW1AqxXVfDVEJ+TJX45tNbjGHZrjZVk7W961rqUNCxC
I/ACNLG1WUZipDZVnfePrcIavwXSxKJhevFsgjWDTMw6vQkiJL3oHDxcxITynFt7bt5bh6KXjaGl
ZD1dkXG6H8AL95FdZvsKbKI+EKHbPS5Fah+XtFyeyjRN8y00CW6v0GSIQArjntTCxwCLb/GG1mHA
91KTlDjY/c63NVa0PBu7eYMz3btou3Mf67pLD0MXtEdS58y5Fjp76oq4ubPyuntzOj29kdFRf1tt
TgFEIHP9RfxW8K1TLBKJceTgJVVt0E1WABkDgHe5nEMp2zmJr+xtkqHD2Zm0HW/txhJN4k2Fc+B8
74JtLbX+BnUqqgS/PwRQ4eXqibBC2SU0m0uExCzjROiRj4WjjNQWw0hVboI6c5+quhdvJCGSXuE0
2VM6El2XkMEn4s3EzY3vbhgv6+CrV6BQwRlB+DpitLQU2yU1ELHDwtbo4oguGW9+8DOiYg3iPHh2
xlDtYyezPIq18vRRxXb4A4puhABp46DcFJZDZJpe5+YgPBpZDxGpP94NiOv0WHbS0RtvyGBAonB8
AkMMbwOdy+515IXjdJZOBJ/su2OLPyvy0LWgy2Z0HXP9XUNP/iKIJn1yBNi8j5BiR0ho/rvw0/jR
wxuzZxJe8B33buJyCe/mKpqe7aDJKprc8O+7WI1IRlThS6rldAQ9kmcPFHtfeUt/mvpQfg/IJrhb
HRP/Mo5PyZUogAhiK85Pg4F0lbxZ5yyL/afYs2zyTQ1Os5qPxUA233PtDvEjcP9wXw15kIwjUfxr
5S8XJ0CT5rUtzQoLWWnBHNXHVPTDq7HT7nUtC+vcTFl+VCHoixQkM0HapPDdaLvK2RZfzCAEScq8
2pfXlDenlEUSWAKHmxX4ZwibereQVbnJjD7L1DvCfF4UjMhOyeylpRpt2vhsSNtUFd2BbTy87Q0T
q98vwYUAxfqXSwvpK+gYT1YpCufNxRWPpAT51FeMdfau5KL4RSoQY+tk9zE2T7d6q5tl+WUH0SwT
fH1k0amUIT9Il6g/VgRU7LRD5/e2lGN8O4VOOAFIreGvWplyxtLQy/yEMd378gfM5TDhxD3YVhb+
zFST8sXbjhvBcv3nMkzlR9iI9uINNi3Fuhysz6xnKtr6xOe8O6uj0FVYIDXCy0A/8jnmvIntMeQW
DPSJ5BIbqNwWxxFm5teiOEjDNV8grpCnd8CCXUh8X0kXEEl+W3/Oc3Y7Yl8QJutz6TfN/VK2/Z3D
IH+BgpFvqYuJvxz8cW/bCylkss3De2l3tGIRxncbkcPwxUYY/2ocpzwMOHlvpUwZzwYHyUo5CkaE
eemv10VxSzKE+kFH3/Aged53aG/L+9IlfEnjJkCbgFIL0IYKEBJK7sOmxQEahX4Oh+PEB0JXohe1
yOU721P5e+RwQHKMNM0fA8ZxX1TBU5RazZ1HntG31KzNBaYhOC99DgxEpPVgNjZY3XcZ4NyPMm98
n9O+20dNOr8IcVUWiW4Sx4DUhgdnqucXNzMzrGTTz37i+X32TkaL3vnFYHZuFtABVpf1Hu02ttfY
Lr5f/cYbEkTtZ/xDHNwL8TfZ0sffGwu6ZeA6vY2pM2ObZjLaD/M63KDLxmrsexr4B8iG8BHrBo7V
eUc555yWzM52GWgh+SEVEI0en5irbLYs13yblkD9jAod3w9zbH2kDJY71IF0Z/OjHDwajHZBXdc3
iJ1wP6hx2YZVb20nE0Tvdu3azdatYbI2Mg/HX25v6Q+LfIg3V0b6KXaL4S12c/liwcicbJbtDDNp
kb8pN++/WWm4nufCEU+rcgAYfTsY7pjhiicyG6p9xech2hROGLzLqPCeSnDUx0gNPflFpn/IR+Vv
GwaQIytL+N5hihtJshr5uTyg3at4Sb+BdC/n1Lf7k2qmnqfOqt7HetXHFR/fLsi9IekJmLlv3In2
HjlNR5O7w4thPXvVaQaxVcG755xKEVmzIlqTlOzNJ8zO07LN2nakKSBYQ6QWpQKtzb3uqe2oBoax
X98ry8q/YgDyx6romy9mI0UpEIfALl66lKMOcjbbWilhRxu9rASeBZWyTlKRp7GpYiNewsFt4w3B
1HG4GUhtfxmtyLr3lli9W1E+v7sxj+ZGmHICqp8Fyqq4tXvrqrXEFS6CTNwF7bVIHBIRDpGvRKQK
tQYTMWVeePDSYb53wzjexm1u3zlhSBjL2JdQq750uaJ5IohrjWsny25IgUK+OzvYG12ycJ/zoQDc
2YwsULvCHnhC/xv1+wfqd41Z/s8ZpudPtX6qv/sK3esf+Qvx822IoQB6D9+H4D8csLu/aCZX/MG2
FDgMKg7vFR6ofwJ+ln3lpgJ+LUBDz/BEFeA/IT/Lcf4AoHOvjcUuLUP8Jf8O5ufHf8f8ABqhtDBy
wD5eG0boff471aRAUAIdDt0GInwtT1ZXo6PmNu+G4yx177+GUUGo8ypbJlc1hgJBNVlGL1a0TCNC
iyhbdgImx/xcIbn7fdZDqdxIEnStV1/aAj4A6Zvepss6Fk8CxqT9QGyetQhq4bkeln5mt+G58cd0
r0SXBr/TdR7npAts2Q4U5vSRfyPSPvpauXmaW1tFHTqbKSs6bhuxjssFkqyHWSYgQ7m7hcHTXFh3
0oWDzqe7qPdk6r8qS7hY/ri22wPCnfGVDKn2uW0Rjp+rSrnNXuV+Qe+0W8FNKLCBBMy2/G4F63KG
nWpqHn+Shg6gYgBpxuk5luPMTp9Qijf9kT1zeA2cMZ2ScGa/7wDTuiRsDaAXd+tIEW9hnBNJessm
XXJ9kLXsX0opvcc4WPRT2cj03cSc34eeEMPEsvvgW44qMk18wnZoZssQt+29MDM9ek09wbebuj3L
oFSfU+f7P+MltB7sqEHAUs6NJpQtysZ9HeYYAd3JKNQiRCOxqhh5iCTLqBNa2RZmodl6mYpvPK6n
GMlFV58anS03gxqoeqV75Bmoytkv/ioMogRRfNrAJY+A3WX3BM01fnWdQstDpDPiRURt7jZsjHnR
eZlfis5af4AGT7eF7lk2Ft1J4r+I5tnE9VB/YMixZGKIp3P2EYHhsCK9NT1EFbl8m7rvCXmarw7S
pFCh/1Wnwr54KmhRAC3Xtbzo0+K+s4sWFFDQNC9ylwRVlIaoj5ZID0ixh3Jmt8+q5cGzF/9sKNRA
bRFi74nbsPxcOmHd9yh83zzWN8IFEBTIXdsybTr8mA+RybMpAf+bz77mEdnMbqFOKhzbm6nTVZ6A
k5sMFaRWDymKl6RDyr+7QjB7xbl/bGe24k0eGvHY5Ut5UuDCp6hx7DfEgu0BxD0/2bbO3rmbqPCB
u9lbuo0P00ywZGhF+tw2qzisgYiAri0xnZ1Fp0BlZaZ+LHVGWiPJeerNcyeE9FYfh9FmqONi2c6+
tDRI1BqH55ZJt90MXd/fys4U34XXezs39Ke9d2X94JFnK4HhcInRcLPsaypNOybuRF76xpqr4eiz
J5zXNEWgjXGvZZYhmOHOlYTAIF2ZvGA76dTLTxGY+asbrX5/YGWfvE2h8+an7cxDjVxLmnjvEZH4
VHgADptgLXhskD6MhBP0NnqkM6o4gimcsUIWsgyWBnXSDREQRla1eFl8oKRnm6hp0OY+M905SmW2
3pdmQOZEugvS8bWrYckKyQbnM096t6sXm+h9LlaXBXouugglVGYXO/y9BkfUqgTJLFqwnyPqqwZy
YKqUkbnR6F9YE1RTbr209sWWjWJ5tPBNrsQfzPP8nMNg+wfu6Kq9xFEW072dSjd+yJcOJUtGcCAf
qLLzZv015xUw1DSs8ctMNqbc9Q7bQKwdq/1EY4snF7htnfeDI8014qKou5BsR2dpNzZlcuS1ea4T
bHGSEUkXhLV9jVGQkUtJUBcECPJknrNYG3RvmGpci45zIqSetds7J1HYudgCHGlxcOx8jMZjXPbF
5F6KQhc9xSMLcZbYBHyniHYak13GibDUxX5aCzXtC3vS1nXKyaNt2tapSZyaVPcXd+4dAmM4a2mK
tArjW+UhBoB36VcPKzVHy0eqOL4V3PNYhdUxJZZrrV5MVVJDPrUcIwSioyifrmE4HsGM+5hWu/hh
cdfG+e46gwr3czuWX/m4elHB/Bbq4ilkpfAOc+EXYjv9GUDfzXHkntCtNdO7yv+DtPNakttY1vUT
IQLe3AJoM54znBlSvEGQFAnvPZ7+fBjtOOpGYzU219aFbigxuwplsjJ/Y7bF9zmtNj9jh5ZqNzSo
UEn0+g5FL8gzEygpIY9Gtyl6uvel2alHWMZW5eppr9H8RxioQg65DYvhqBiqmr1IQewPtoGuiN1g
cWXsfD9sMVlHTrx4qBq4Ve/SWOcICyl6b9JB8RIRDOcYlLfsqVCA5FdSKB2DyUOFBzzIb7O1yAYF
vxlDfLp8TeFc8I3I5p7O07cRxFy9G3O9aEFBZ3L5ilBakQPxw12F3LsTxrduLNpZFFHTajoSM+Yy
mpQ4fAL25luckdEMmzT7WgQBHpVidfAzgG8dbaIW2cJksuBqd12q1LP8EtgjZ5ZgE9886ohoCac8
4xG5p1RKA0i1qEvZqlaCXYY3iPRij+BnZf5VB/DY7sSGjsLOrPw2ecu7ZpDu5NIfg1nlCC36Y0Mh
Uno2IxBhB723ounLULWJYFLsRzjuk6mH6P4i5+H14EAGhG7YMy0mUbxdIzUNWHlgk8PWwAApNhuO
co6e7it6s10guEWjmtljNivou3EgTdANBKTSbDDyuXgj91IH+USLEJY1eYjbOGLAptHLEmQgzB6p
uRXFVgekSE1bec66eKIzqUdTcZPKqp+9tqi25U5ipa31SJ5i+HsFALdxDKpA916o16T5K2q3yrAv
68J/TEXg3/cAKuZPSVOHmzoqMHSI7Hr0tLtqqizk942armlvGGZN+6cb05015Ul6D/lmGn6SNuRo
UFIXowgaifTFFDVSsSYVAonHiBAHbPYJdjR4Yfo6rW12Id4GWRIAlkGEz1JuOD/65pdg5AryOmXV
f0+R7Uu4VBTQm4DpZ+MKBUWlSKEidatH9eDdjjwtqCDoQmUcMT6zjD0ylyrCJtDftG+VDtIR5846
EzCFHVT/aLGUmTzJl5VH6i6Z7nQt/Dl7yg2kqmZB23l1+1rwvWCniN/CCUuKwZ3RxFzJikX5W0sR
4HmOURNLWDx5G9+GiKY8p2kQJS7YDRnNnAD9aTZnAhRGNntLIJfzDOUYZjF2OJWppuMubpp02JUI
moOb7Khs2C291BKlJFYN+ss91vVWxD3gKAnUrJu6Ga38OJS598uSh7ZzTvJ/cJakj9mZecqcMP+L
3SKhnpN5USWVnpnE8pLgOPZFG2nh2GJp5WNePqOJq0Osf2q0A1QRJaLOZnt/WbvSNZ7H+2SHSLd6
41cHESpSYu60m+u/5xxeePFzllAy0GW5YEgDJ2zVgSlWbQGh5+shzumj/xPiQxQO6AL6KTNn9gQ2
UGl5bhhRz1L04qMqf62bp8pCmlLYkp9bC6QbODqIIkg7XVlSpoGc8uEzSm2txN2LPn5qHGXT2wXp
j+tDmn/y8iOeRuJ1djokJRrR6RKJVAo+WqXKwYzeoiz8B5d55o50ulYWPlb/zJzOU29m0vOSW2I/
eSuZRdHFLWZgnVu+VJ8DN3bqr8OOc2PX/8gOW9oja6uB9cljDyIS3j6L114Sl5Q9rRBQA12oCEj0
JN1dn7kP+fezqTNEbksJUKsGzAUK8/nUSY2p9RpHh51AK/s5uFDBy9vwOXxA0llXd+Un9HwfksP0
+Xrciy9GWBNkpq6JKoYmSw0SK+PyMiaDTn3XIzCHRnmD9m24sbsXcvt8sUWYxcLIoSFhAUKYxhWd
yUUD7Qn3BEe16/vu4H8WXq+P6mLFw4CVjfkflOglePvnk5kM9GlBuoOvkNDVNrRj246OIX01R3nj
nDjnZc8Dk4hgUSinVAE4jxrG6YoXcjEahbqv7VpWAGlo7mTF+zYpUa824KAmWxM5T9T5MkFhBBit
QU0QxZil+k+DIGsbGhUTCULoUTkGLmY99Mac7FH6nu7b4/WJnCstV+MtPhy7Ga3tiXizjPwNTGQs
3gEn0Pq5ld1wv3XszopRV+Mtvhy9rAIhFVpH7S1Aw5sQM4hg77+JNxj63HdscCzeHqI3kDX/IPD+
46FyscX5kKcTO//5yWnslUDMB4+BVmiS0Uy1TXNLn2VlF5zHWOzxGLpobLbEKFS4U1B9xfShVWHR
ww8Un6GeCdKvQQHp2SjHDlMdiL8bn/OibLUY5bxxTkZJuRTN5ZTpVSYMUwCAKslzDfnAsBAIeKDP
h12DKwihfT3u5SkjaRpFff79oQS7+KqCpfLAUnPanfJfWj5zT2GeDxt7Y23pnAZZfMHRCtH5zqh9
+VphT9Rw0dujilX4+H6DeGv9fC8H9f76yNaWDUenpnHgABEXF3dr6qs1LxtGhsA++qjflOHteoD1
qfs3wGIDojmA4iWeY7aHL7T1quND5jcba3/lEOMgs3R8fAwTcY75z09WBdeRn8AXZeboqAcRr9UI
H03UtLKBil3w5Y9HdBZtIbgjwDItdBrhtjGmX+oKkdMJDFUZP18PM5+8i5OSw9lQyXu4uC8uVA8D
iFEVEkqhqXSMaVDZUlgWt0Ki3WoCD1hJL5MDlph3GdYj10OvLIpZ2Y6kTgIR+iF+dzqfgAnqJIjI
1a1ec42sskPD39hRFyFIRyRekCRBVLtnJeSzT9YVtC9pCpORhEq487Sw2UtoF+2uD+RiYSyiLBYf
KHIRgTLqDKiQB4h+6nuxLBzMLkBUtr+6tt/4ZhdbeI5H6ZJegIlr4zIlziXfKAyBR4Ba9OjQ4zF5
9GmCzvghY28EUK1iMTWwuBWNjU/24c24WC5zQBBPFgfVRcrQ1BY+d51c2eIt7jFf0lvEL3CX7X96
N9NReRyO+bfZlajN7fiT72S31FNQZPVoPG8cYxdfdl60Jz9k/vOTzZirgLq0am4Jj7/b6XMdPV3/
put/vwnrxuRNAMfj/O8Hq9kJusXxT5kVfutPXd1KUrYiLFaNHtQldjvUk4v4JUSFD22+60NYy0oM
laKQAUwcERF9kXUh1aHGhc4YKq+FFqC3D6owHKcwcU3PmvPXZ2RJMW0AetxGxp0f+5+rZvp+/Ves
JJnomtP+MRFvAig3b56TDyWN0D6TgB8R9ukum97NprctmKSJ9Y826X9MTS52ISviNNDiwAy9Ksg7
HWSAEH2rQQQa3e9EzGzdpJL2+/qYtkItJtbXEEuh3FZBQf6dN6QHwlPST0BlvjTi1+uhLvb6+ajk
OVU5mT6jRFahBmRjK7F3Z9Ber/A79MuHpqCC08uHvNzQh1pblhogCJXiI53C5QsLzI9fiioBy+4l
lX8JypfrA1q5qQ0ebjwRcYGFdLBYD3ph6T5KRMh94yPRPJX+d1B2Wyt/zpSWx5RmKZyQ0A3m2+18
1qxobNLe7/hAnTs+0nC8V+CxWzEZHVS3CLloU7wb2j2QToo+vrPxTF2dw5Pwi/xRM8cUUm9LJ82q
kZb7DQtta4Tr0/jvCBfTaAVg/gyDEOk72IT62fjiP0PLd/zX5l3aQU/X3P743xy6p9O62GJ4hAxi
hgqAHZh/l9lfNfox1xfH2sRxTljzV0P9dqkVFlcBwsfJvIeTDqHoElKAvrG+1ybuNMTi2zRNEHew
zFl/wVdRvJP9xyZ7uT6KyxDUkLiZxbleYJIunq8+yQqisUUyCGZL6rTlfWTWUL7ijRtwK8piIHEW
Jl2hECXC2nUMSXg7ujnSj+tjkea/5nwrzYNBkQ5ukIpW8LzVTg4gvFc7FIoi5ushek1u4vfqpj7k
DowICCjP3S44DgfxqGw8wS5P2POo80I5iTrQV6XBNw/OhO6R6TuwQ06R3Mm4F1tG7V4f5OUhex5t
8cECtSl0sWaMvQdgbNJ3RZw+ILtSl09RBFgRU73rAS/X+QyJQAtZ4Xo2L1RQMbISac22pV20X5Th
ZZK3CsVri8OgAodKNNThi6qpUFvWTLEsbU0tbzDRpc0aUqL2NiZuJQx1PozBMRunLmAusqRpkLpI
9Knj4PeNQ05t/F03yeey1/fX52vlA/FynF0hZyCJssxksjoGK9rT4ixRToJtChhxNwVP3gjeUw2O
MzbpesCVVU9A7kAD0BMiHosbHv6FbmIgBvwJQsCuiaPyBax0eZATcTjEVg2z4XrA+S9cbLPTgOri
npdaPyubkhFG/rtWfm6SJ1Pu0e5KKBJXTgwDK6q1jUFerkINA+hZgUBF7ZKS6vkm64AEaDQuC9Bm
b4byrUFy6vqgLkvQiFjC9OPrk4JKyrLuV0ekAbXA87jZT3t5Vx7CX+IN2NN9uvdd08FAfCPi6pD+
DagsprEQGsMq/LmtPRau1bSOr288DC6X/NmQlm2C3goRLyuIgO+MUlAQbnmItUUyljt0VjDSuD6F
qwMygHKhJoxmxHIhKpWH4pXFDEbC8Fjrxm2gRRtH/OXmYkT/hlguvWIogsBTCREE9Xepn9wsyspj
Wcdfvd6/KTv1vSjqn9eHtVLIp6BOm8WkmjiLHixSCauF4+nRS7c123xWcZB002/dnbXrUMKII3v6
rh637WUvb5XzoItdjalaP7M3+HYRzlvU7zi1dglkNG14qs1yS0NcvtjTp+F4RZ7vryoffTMv2F8o
+Bjw86UbUS9evDbeN7FgQyI85Jn1dRQQWCuhp+kRvPMwSzfOzrUFi9i1KtOUQfJhybvN9JLWdc2v
CKtfVffJVH6nnbyxSteW0GmMxUlSgLLSybcpKMaQP0EuqDbrR7e90toXcYOkTTtBD9W3VKnX4lIy
VeleAISkP3g+w3qq5GMtIUCmygDWYvFJ0I3DLDwp5V6CkuB7mH29vnDXIrIPKWFyKVDLnPfrSWIy
Kp0X+5qOi1DYgcH5LKeBQ+/7qGft7dQhu2amx+sRV57xIChp+qrkw+Qp+iLVrxCcKy1fAmC1G3fR
z/ib6RrObN49PYiivaUYs7JHLBlTFapyrBhUq88H2KGZNQ0De6TKnqb4L/QAbmT1lxL8lkJtY2Wu
nG0sR4WVKTGVdGrOQ3maoKg4A7Id8fH67cu69wUdrOHl+vxtRZm/6MkX89RA8dE746iGN9QwMNWq
tj7R2qTp4oeizwywWeZBpSSXnV5XXDtdHec7SweDYgOOqj1XrStNcJDlmqJn0/Nj69VAIS5/bUoL
M7Oxl0d8vQFEvuGdlFuHfPClvyna5MYOyXM1u60gpUc7dFQSeeP6v8xx0DURRX4tKvjUZxan4RRK
GYohQm6XU+GaxiOYueNUhM44bhz2K4FkKE8SPnX63LhVzr9ACs+YqitYHwFLoAG4LtC441Qj3dRu
FXwv06hZ1Z8NSkJD/rb8EFGQysi5yzllEh2nhNBNwvaYatJ7p457gU5O27TP4zhunH8fQIfz9A14
MyYtlLPpgInLkmwnG9C3khCrsAOyojizN3brTu/NYcuSfW0umUaKcggy4KCymMvBN+QJEbSc157p
7TU1Qt1mgvBiROhLd9Youdd3z+XtgeKQSIKINwxF9CWIQAOLpkoldHWvTqA1fEVfGQXvjXrJyqAU
UaPc9BEH9fXzBQI1Ay6EqUPVS4fuO1fIgH14qDrmNJuwRf7GmNbCaYyG7F6i870sQXW4vorxSLhR
LccDyoj1Zy7n2I1QN/iST420sdEuTyAwGCrfi7eeTlltcTsir5NoGbwLzrn8fZL6T7KPAuv173R5
AhGDUrVOg53W1MW6GCLklFMts3n2Scc2RlSz1kWw5ZYPD0nkTsTxWak/X4+6NjIwSfQi6ItdvmNL
rfMVD9UH9H2KV9DFL50sbjQ7tkIsjm+k1kO5hxRso690q8K/Q7ro8fooLte4QS+D3AgVFJElvriH
srQz0VGikc2Lz6m84q5WY9Bnb9ejXA7EUNhFdKM4KmBfLN7KtWwWA4Krqd152mf0W0Oc4cTM/dMg
GvAUFd4HPkRkRoulFqdmxFsErwwMxY/ZFO5xNb4eYZ7vxUmHVSl5pKzIH1ic872qqHk2aQUq3DFu
853Eh0Ele7gZmvyHV037xpyUx1Eab65HXdmyvH+4rJBO0zCaWNxVmeV1hWFini742kOcf9GDt9Z8
EbStwszlUqCzhQUDStocsRc93oauUgLvEJN2pJvK5LGWsl05/P7TwbAS5o6rpFFfuKj+IJStWGht
AjbtowfgTs8+alBRF3yrQU9eD6VcThw5nIlg+JxiXZ49Xmc0Y4nFPKK1iWw+0FSWqKiNVuflN6GA
5qLbIj0j8+7oIDiAxO7xPI7ziP8BSh2QdgXNmWMQh9173cLjf59qORjvKiufxB2lc6PaCYMhGnYT
oPzolkOOI11u6CPKZ2LYdE8iPtVINcoKxuqo9AgxlpBRKT12XQJ7MKqE1LcluW1/DZkl+I+cYjEC
vUKi74O2GXBJ5OCZHC0H9GsrUhGKR+QKrGLjrXa5qoFaz1ZsJk9s+mWL9VUVAzZQEzwYb5AVR8ia
0NFH+b6KI7Rr6FZBKdKxZtQ3KySXC45LCMQHxVWZ1b3sUGtNb2lZh4C1elD22r2XO/lb8YUOqksH
5lP8FYOayJE2dtPlZQHmiwo7OtJoP0nLU6Ls0AFHyRwSiyi6eVK5XpfeaDJW5jOVEhbGn55KHy+l
GTKhUOS6WPAaiVOjQIDB4UC1Yxnuzkbv72KVEwDKmkhLiWKktsR7FfXkpQjtUixrzYPqduHnpriP
AKdf300fzcqzw2+Og2cKHm/qjHJcZF+V6A2onzIQhHY/yd+rz9MdnpKRKx263bTL3eYBAMD4w7rR
d9cjrw7wJPB8uZw8YmIQ84GPHC5o+3GXobtW9aKr1fFOFtKNxSHLyxN+McjFHZIPeq/JPbHUZx2h
+H39ID6Uv+Th0IPvBYw4frUO0VE9jnfwlfAwSt2wt4uDsbFoLnFgH7+DwoUK+US82BrSlEDG12kO
et8Q4PCP9SE9ZF+yY7Orb/yv4X7r5XuxFRfx5nk5meMhzvsOAWB4UCP3S4j5p+p0aGFc/5IXJ80i
ymIJpeoI2n0iSigehkK0deWhBHkzb465opD/MX56jkcvErFRZLNQHT0fVdMAnh5Q1+fxBfFtMO8m
q93VogWTWT9eH9rqBJ6EWgxNgIpmGTOnX57ApgSQuS0nj1//b0EWOwEZX3FS5iDh+JchfqeG6IAo
uB5jdekhCUC2wWtOphxyPmltjUA7ym6JndwUN/Iu3Xk3xgPiRI6IRi+3lvN/i2ctKoUDTC7E2Dm/
jNJVD96BF+SD+En8TJtSOOhHfy99uh5x7VOdDNBaJKPoExt+mTFALOMqUzqYMMogx22s9a15XC4+
FY2UMjAZV40ajiPvWOiO9d16gGkKThvV65frw7qslbHaT8e1WIIddklq0TGu3kFYAf8uTJ3vil15
IzOJ+caz9bI3uoi2WItNHyttNRANRb9jvMsfilcc1ffWDkH3F8F0eE04/r5TNpbn/NcubyF99rnS
QXCJF3UzZVJHo47m1eLdpBoqNOkfv/otme4hgDkFK0ueRYtDox0DtJASZGfFCKtojFmKfh/DGdr4
WvMqWwzkLMzia0UhAkqeRxghrFPFhqQiUkGWszu9VgQYpp31jDmFYJeUr5wBmT809CrAZwVcwY22
zsoFC1B8BqjSC4Nls/iUkxZm6MwjYVxyaOkg0n31hf/ObpBouT5qeR7VxahPQi3u1xKZStFDDAKU
v/fsm46JFplsowG8yx3BwRtwQqPHRTFur7xPzwhN2ONruk9+bZ46q2PWdINURqUdvUwDqzBWUDLR
Ylv9Fsm2d+CY+9Q3rvQoWLvgPb9pHKDr2OJkTmxsLOG1TIpHkEz9FyY34RcnrAoBPckowyDobuu1
PexlJ0B71wl3w1F1/RvpVvUPqAQ6212gle1DaABxsEjoq5nztJzc8+rQIDdTMf96VtwEkopsRrXx
jS8bn2wgAgAdnHkwAIbPY8Rqjw5zxPDGWxRH3PjbcPTuo/d/Gp+K7aX2Vrq0cqLz0pNmRO3cU7MW
E4oPlNV1Xgdzb/TxXXtIlK9e8Hp96a4tGKRmSONxpTUsY7FJlAbhzspqYhSsNKfSQlfpv/n6LlDE
jUxi7ROdBlpskcCIR8RKWwZTaTdyJE32KOX6xhpcm7HTIIt1YELrzSyZ0YT4NhnR9KZq1l7ttc/X
J201jESlfSbuzUXH86XQ1EmpekIdY0GDq5+mBM86Yi34kdTqxoBWP8/sH8l7cv5A88FzsrB5zlMd
bomE0Eydd0exedW7v43NxsFltZvVrZ0EWqwDwVPDHp4CjgLce9oxPgy3wgEFM3eL6DJrkVyclVx1
MxTDUrSL0inidepYx7xUQxxUkkdDjdCWaiNrOkZmZ+DgB9XySaYgjmSSPhT3jZfMQgatVT2kSCoF
d+gQeffwpvW/8BexPgeoSfKiUcL0ocFVxnQbFFT3FerrIEnyNPuGy4/4XHvoeFMFCD3/cco7CTFI
0wuxb8I4MqdnkypHDJ6KHu+eOkXeQEEJalQDfE/bohblnToJzRfTpweBhkkLvVTX/PhZDnRIi1aZ
Yzukod2bOlUZiz8hTvPM8iBg6AhzR/C/zdGfVAioJiF71MMHipIYSzpVFNUvja7jkMVgI1fQw/hO
apHkpDJiIPwbjimtDySLUsxh0BLcQlesLWVdRQ+DBgtdo+WpZqGDAtoYuYDQhHUs+np0nJr+OUgb
YeMRunYAIB7DUUbfyLqAuPd9pVidRqRKLsS/KyUckI4c5FTdKP2uHtQmGSOMjhkstdwzTeT5gtVw
Bw5772A2+/otfGts6Vbfq3fyD993g91/c1JjyQH6gc4KldRFst+gbculYcQItfSj01lRdmuiqLKT
4376ef3sWd2pM1dYU6lwz+Lb50dCATdZR+cWZ4ZW3qMn/alrjYccL8eszT9LfvrFNOJDoYd39K62
ksi1bwjCTYEsMPMmlxbqQhiJlAnJ7qSu+5Tr8QHy/0bdZyUElx3sEYva8Lwsz4fHdRi1Im5MttGy
9wLdrSPzv7jKifHR3ZhLqcvSINKh6BQgLMGTIniVe7cB/0iadpPfV6UjHDQn3pu7jc+2stEIBDyG
tgTYqY/s6eQkx1exhC7JuLTEqb93n5Q74RHct7aDM++kf0lv0XN7F3+5HnV1Mnm+06iSqe8v4WCo
ZyCRggij3SrWc1l4yPjkz9dDXBQegRbQ+QDbS1lbhxJ6/r2yYEoMZcR31LTS1NHGBE9ABQ0EIVDu
stY3Dxg/vlwPuTaVXB9YYc8EIETwz0MOoRRHbYyiAT3o7xz0t9AlUIfIkHG4Hmh1bMQw6P8qlAcX
t28vUDU2J2zAQqNG1gZPKAdNo+9CnrxITdbupHrceLOsDo3Wm0HTj3fgsulcWgiGKwmzCcIHi7jp
PrK0WTV8IxlbuYNp2v8bZpEnyTWqOKNOZhnW9cOkdSgeeHnpVkAhXcSS4v31eVx7VUMUUfhYH9DL
5ZmF1RkeFC3Jn5+64m9Kf4Orv8977if60EZlQ1bzne6ht72Nrb42n6eB5fOlIoqTPjYdgQ1MLvd+
g5NmZ4ZPgRxszOjaTjsNtFgqll+V9VQRKNCEvdwbpj3V+paZ+CVXi812GmX+FSeHCCAmOQTuENt4
kD2ao925aGfa/uOAsTl6tsnfievvdDe/91VHVXe9K31Hcxvfx+3zbH3AQBjVD+LkEgeqVZpUTCk/
ZerASOFlilm10tw1rUaigr53pVZ/x3KE2s9k5rssU2wd+ZkubqadlOPrWqOde32Vzc+hxSOcyfn/
v2gJFEW7U5eLjF8U3YRH0rmjdpB22/5ba4cCeQwJLMkMiJTF6SNrmKkg7U4hBZGMPEIAX3lKWxMZ
GIWO2c/rY1qd5ZNg5vkH93Ed7RuRYDJSeRWd2Zwn2vUQq1uEFgttS3MGvMx/frKmSk5ZvxzmJ8b4
xbNqNwm83RSNGx9nLQoeWPSoZhwa99F5lDbM8WiIC06c6dgFE9q/mdOPW3Tr+dxaLoHTKIvpErTY
q6yWKL1alGhcCcDlg3TUn3slCB5ETqCN82U9II90vALwZtIWiZ8ZG00uVTkJUZDfjFp9r/iUWFph
Z7TjBstlNdTcCzPovc6SC+cziODQaAr4WIODjstdI6XIAtZ5rO+lKaf/Szuz2To95+k6n04FLyzy
6BkKYvBeOw8JPDSqAhObORN0JBqsji6M+6Id0MCqdkkm36bBVm72MYyLmIi/Aqggyb3QeUDsv1PF
CCdh7fPsztU5GD7H1eNowUDdWV/SB21nPqWvfu1aGVDNfQrImSvyLfy8lbItR2/QzUcuCOOZmZV7
sWTVRBZQ9ptBmkVk64PbWredjPOlLiBaeWvVW43j5RZZxlssXrkZozToKBbGk+wqNWqYCMH+aUFh
GWTxSfMY0W1gggUuBd6LPEZHSe1vwyZ7LCN9IzPcmL8PJdGTgwU3aimCZQJK09I/oUF97CvpUCfe
vq/LPWi/z1Ovb7z9lsclYivWvP85mElIKdKdL9iijAtBxe8EHeRyD0z0p2cWf/3ZcTlvPgN1ON6V
XH0XEjy8OOFLZxqwgmB8wmi3ZUEYPzT0+K7HuRwKAWaEMEouELWWuWc9ik1BNRcbFVASFZeqaQ1/
eHjNQzkNMf+Ekw8Utni/1ZqM7bpu7IyqP6oUrRsfmwEr/np9NBcZ4DLW4stkVamLLVpiH6CI9Ltl
B05+698iEBq+whhwUD/M/jcd5+WpuYw7//nJGD0tbfDJIS4Ux87FJ/YJW6L77o6mrOVoz8j23Zq+
LdfOVuv5ogzxT2T0F+g28u8LGIjUDH7cMruz8k/5krnRE05LykOzw07gkDxQb90qQ1w055YxF+mu
GQ4GYqXErNyRXll7IN09ajt6Lk5kCzfG39e/6urkyhAisb78ILOcT24oNxqWMIQzsXUfJw2DKu+t
95Uj1oqH66GWWdc8MppWQE1EIHCQzs9DiVaYpIEA6KlQteyT4acP9AMcrB7+DqMMudK2/x+N6v9I
Pr88jqlNkmzP8D7YpUuYLMKwUm6mFTq6BrK2RcUloCbZM1ro9e762FamEZALiG1DoabD0XU+tipW
E+T1iJQOSLHqGCPogRtkvhuN/cap8kEuP71emUdw4ZR6QcnSyFiWPlAlH7vYBAs2d1O7m+opB4IR
7bV9vJu1xMTPlFoPKG4BWkJy/648Xh/qyql2Gn6ZL+WYGI+ZQXjfT6ZdkLeK25t1uHHzrH06GhqA
CmeBKp7u5xOKZZCeq6JPjVe0/sYNSIOIk9wjarolE7L25aggzTRJCvRY4Z0HavJaMioTjc4ch2i9
1jGjQbe5LYN3vKa2gPBru1sFDjyjNEVgx0tpPmVoTFQOiSYc9VsvdsPbwK2O2TG9oQkl2eIXbNqv
f64LTte8XE5DLpYmFnsVHn3W3Hwf3P6xLu0us8FHufV9jjAbpHTVFu+2Mq+VzX4WdXGMxVkA+l5k
oEbIjSQo0+uginfqFLxbSe9k/WRs5NZrhzUR8eKF0EB7fPk8kcJ2EEv1Y5zTXr9NaVl2du3ihL6T
bdHe7lgq8xiWG/E04iLbUzvf4xsTUbwVvqbf6WA4/i58yz5bO+vB2uWH9sG8Cd6Td+XWs/FzcxOn
cINXxUbmw6W/8Rb8kpHE3jiKVnfOyTws0kO9HrW+VPhVTfFsFV8rpdj3Tb5xCKx+XiDmABWhV1wo
zhhTiNFZQ5Cgp1Mc4q1Eo6OP/hr7LzhIbSzh1REBeGCuZ6jxsp7sKwkOsYJJ20HFtwvDIDN+i6xq
I8rqRjF5B2KUSkngAs2c9qgjR8HH59T2U7kLb9FM3wHH3I9utmugJLj1lz9t3rA7wdLpc28Q9aCL
lrSgyE0l6hNRAt0xsGXvVM32zWbj0lg5tGk3gDfDqBo8q7jYjqXQ+x4aY5xyifmXMcU/8jB9u37Q
rHwlAM0zUJ9RwIldvKO9uq4wk0P2otCoVgW/hYoG2PB6PchaEmpggsCMQV6Cp7q4FwTLz2uvlec9
Fx4r3Ipyp7lXd8lTeGh2zXfsx3ZGf9PfbX2nzcDzDJ9koVObZOjeE/gDEoxwevbVAISpBgiww4/N
b8o9SvW22n3yXvIfG6OeT5LFSWPQl0KRC3kCsqLFng6rCmu/Skqoi2l740d6277gUQajZLzFSc4R
9zhU5k4R3CAnH1Ap/fPVA5MTvCJdRjLFZd3CQwAzb+gS2H2utU6CUQrp4vR+fZArS5QNjgQy8jC8
1ZcPv5jZAz7VcGPUmo08kQMcZGOLz9O0nMbTEHMucPIN/VLPg9qCMvWBDLtFIWuv7sXj1rthbSdQ
iaP4j+c2XdJFSlHi+2OIHW4EVmqUTqVGuzqgd1mkwsZ4VhclyQtaATJIIXWZUnt4ekdtwID62+p+
BvJ5r9LL4Dmdg/uGXTnZr+AteOi3dG7W5pFdzpEl096j0XE+j0idhXgMVrjvFLjElg5ib06hI/Mf
3M0W4VkY7jTMVv98fZwENRbnS90PGU5rJW3u+k2KnnFb33hLry3AGdOAhJolX7J0TIzG8hCTUFuN
xju2w6deSMWNL7ZybwLyn49ikCczxup85mpEzutczNnItffJq7/Jls9W6pxuQsQl+S/ePzx9ZhK2
xCV9URcuUM4vWwNNUFAXshukmFMmZbE30/HT9W9zgU7nGgN9gAU9Ke28LBYrAlF8mYtLiO3sfrpX
juan5AetdPXG4w44Ukp1wpv6vtzH++RNaVzl7/7WuA82LqCVTJ5H3swAmH8Cqr3ncztYniWpEqO1
ksB/wm4yxphD0GVsIocg+x7UsrGlFreWM8BKQvaPNwo8h2XrFGOWMA5jdC31Z7jF0d+BU82X3zFF
ioe84d4YbmJXuAkO1+d7dagnYeXzoeInh91MTlicNxAGPaKL6vTab/9PmYQfn3WmuSOZoOiQsM7j
jL2o5qLng4IXYeF0jdg6QdCGG8nkynlJ20KjCU0cNsciChYL8HtMRtML4ier0W/VSbr3Fenz9Ulb
C4PYCeoAgOQuZU96cVBVz9DoYNaA8VQz/BUkjYHPY7OBQF45SKh8owJGgZGmwvIlMvmpEnRzFyuV
b9HVt3Vjq6t9GYF38UzOR0cTpuySV5oGA75hIXaw3vTaKM/gpq5P1cpjigDcw+wikuHL/vyAoYFo
hrHd7UFWOP6tOtjRvjpqDxbIdyne+futNS3Nn/n8diYmXQMU7jSKysscVe78SE8yBoVmw8/5nH+J
6TNRm31Mnqov/b54rL6h5JI/mXetf7dN4r5Av1L/OvsBi9yyKvqqbwp+gPbU78LjdENTKH8zP1Hu
3luH9rU7pE/hk/mypZF4uZvP485f+yQtmTqzxvaUuCGsu8j8hZaSi7mD08qbCNjL++c81LxHTkLF
MpRadR6i/mweZKc/ZLyoflgvwY/B0W7b1+I5fMp/CK/jxoF1uffO4y4yr6bJcCTAacfu9dTJ8q91
KDritIE7WqmunEeZR38yOtTcEE2riFJj8UdebgPE+9H+1f+Uv0Z3gHN+bLW6LhOwmYbCkTVr17EP
l5lx6GeJpca0urjSJfr2vdsJD9M9uIhdtUsxa32pcC92IWO5f5yUL0Iv7gBRGFM/0+jsVXLuDqpp
W8L79VPg4qPJvElVYOBgC1egRxSG5dyEqUSlb3DN/snrg10w/WmhjyBQr3nYGPRFLyqnNZTbpFfg
rCUBNnAKThmjGr3iZrSV/F/sMgLxwKDfQ12RJuxi6ddRHobIVES2UUza51buZQVquSx8NZLI+63V
/ZZxwNr0keyJKKOhS8Nhfb4aYZzjP9XgYYx5ii2hNBggq59Gm/TH+UOfnZsMjATv4walbLHMKSHs
5vowESdT3jOaIkLa7IoqfzKqwtUr4altIciakf4a+95tWCHymYuYpVxfKxdNX17lZ79isRyl0VcE
WLpMr/JSRpiPPcnPgyu55cF0sxEz1BueP21vC79UhJ955SXusGucYLdV/7q8Rxa/ZHmMe6HQVzq/
RGic6N4K3rJkP+50B6dgt5lupMIpk1knsf+qfvUd0f5fMMcu7ufFT1ic6MIUi14621ePz43rH7M9
otPC186xDnMZMPhl3avaRv1zbbXBkbegx8+a4dpi1FLpBYmms4+yxHPK9Lcx0cYZN77y2rhOgyzG
FUpSLlYeQRAghyCJH7O4tWtWQzAIJIhgIaE5er5rekPykNzp8T/uA32XCoYPOt8vNq6KtcMAu2Ik
Wzh6eKYvongiYPI0GSPbK4SDYeyn2rMV5R0DpP9mxk4CLbYF4I5RK3CAtQEC24b/LICav77z1u6g
WbliBv7AGkIx8HzG4lLQ/Ai/cUTbGlFywy/JvVrZ0l6nIGSTubmlPu2HneZss4Ev6lJE5foDNMMd
MT9pz0MnkimQTHR8LKvCw1yqtfHIKSDsKUILt5aCIQMk4v7YadWf8kTmephImdakdzEjVxcZxZRr
US5BKrRbPyqpmAb7PGRTG0r9sjG//4+972iSG0e3/SsTs0c/kqCNuHMXNGkry7vWBlEqlUAHgiRA
h19/D9X9plUpXdXMvO2L0EKKKiWSIMxnjvkhLsVIYDkAPLN2o35Qn8h92JsGBI4XqzvKI4nrVJ5I
Ym/5fXBCcPjFyxZMrwM/03g4zh8Vv38MxddmEZC5IL7CgeKH7EiGgACPfVeif8O2ZkyazbhzrupH
dmUyQDF3MKmXT79+5B/34Lshz1t8g+SekBpDhrCaD9ovfPggFfvZAKsCKioTsHRC7PR+3YDj5nBI
CuOItvJ53LRqXGCGyFrrIwm8nw0EVgw8T0CNQMn4bPsJMRQQEuJYJbS+byc7j+UCIMavp+sHfivW
IgACf41ydvbCqAFCSgSjdCB3eNzEUovE6DGT3is0UmOPftXsK6+HuMnB0DCbD8ZfT6v3EcD78ddZ
+C7uhTdviYrA+pSJ2TRf6pViK8AsgLkCoo7so6rHj1fN++HOApuGjl40SDxJ4R2Nv/OaA/tI+eOj
Ic529zRVTtByDBGordkHn0qR/XrOfrYwqIt2yHpyocd89sqGOVgiVqFFURH5WEcQWMNl8fYfjAHk
D1B3uJd/CABh1griA1RbYnSwjgI8pKV3/pPH+G6Is3mSHAJj9QBcA6wRtiOkYGIKu9QP1vfPXgak
cf75HGdplVXXlWAlnmPpu52tpqSa4DD/UUvxZ28EjSlUAHAfI4o9G2WIKOtHiPDFaoaQWhWOUawj
+kGh8idnOQq83ioWi84sDvP3O4VGuV15UOWKIX15clrr0wIppsCGiIAPRyqQGXVIM+GL7a9Xwo+l
BZwQHoT1KciGK6Dh7MArWWRg6YpxPUCYXJL5IXj3Be7m8sWnmXs1pVbq7IIxa9/+7Eb8n3coGPXf
/4V/v8p26QsOi6n3//zvU/HaSyW/6v9a/9s/f+3st67at+ZO929v+vTSnv/mu/+Iz/9z/PRFv7z7
B3ROCr3cDG/9cvumhlp/G4S/yfU3/9Uf/u3t26fcL+3bP/7+KgeYpeDT0FVoYLP+7Uf7L//4+9r8
+9992m/f2uFzXbz+TX79m87f/pbIhsvz//6HZ7sd/gbiMSInJKIA4NNVeOEPz3ZYrwNms54QaOeg
NLWK4DWy1/k//k5/QxERYEX0pKHjZIPK8pdju/cbmjEITFaKEkz+8BH/lmP7t9LXdwf82lEFQAuq
9aDL4C47TyX7Emisum83S9uphBrTiAlV5jIMLmQBWEVuYeUEcHXeyJDLbS5QF4g9BsvjO3fuey8r
7E6ppJddmBjQ28oUzpkdLMBbWxgYi88ejLMg8EcvQl8rtYEf5/RglSBTX+Zt9MCJmV6cSYtDB90+
dzMWs/pMZqCKO1AW8qq6KxdZVBkJAwaWsyxWX07GqOZoPVWySGDq7rk70DRrLxm92YeaJV9ImZV5
pST6EgQGKGDkYiPMk3IzoCbN7w4bdLMxFm8LOBYuBpwk3rchjL8IbzMbGRB4E0NZVrdQbrG7neSh
1WxLn5ViW6AsD6gAsFPGSguuqqua2mB6DxR29VCtog6BH7npZWpK35s23tiyaY8m61Rs2wI+wZmv
QkxpU3fCvekXjrC2m9CdP5TGQSs9zu2mLXxgqP2yvJ37Ufu3Tg2baZ7AOoaKa142lDxws/R0A0nM
qj4ug2ndO/gCB85bWQYd8nSfqmr6Eqqc4GpQpMktN3bmYGKX1OpMnwYj6YrEHhy6kIRh/SF18Mwq
hhPDslggn7RN2x515FkEHncBsLkLZAHECNmAHDF7PoJd1dJpRoWIhVXWMXeAyXwrTOiC/DqppZtj
WgysypHHdSOs1UO4Ao8yrt1+VpCdGkdPXnq9CMKrcJmC6tnyob21a6ymmTI6dNzclwUixdeK2tgz
sIRDD8uOMQJvb3gV2sQG7nyMYEnLtCVfXb/rxWso/F6/RDNomJsAMtrdqztSJU7V1LXmDlgICFBs
ccYwuq0ABAgPSG/qYdO1Ful/H32/LjMX5LEGfZ6QiLuq9cp62/eLayXu4jv7AWbmu0JZMBMOgmoM
Dp2GhTIEymYkeU4IR8BdLpumSehQMHVh+ty3MliDLMF+mWU3ZPDhLf1D5zeLvBDEKPql9YSTv045
4uGtNxLRJDqP8uWW1tUgjoR6ZXWacwIZNR8QgXxfqzEXB4sOYbgPp6JttkvLclvGluzDKWMlUGDb
XllUbUyrpn7jUBIY2J5D9hJvPNDcuu6anHRJR7viOaczoBuU0XDcRiPoyElLCghlBzps+pS6gxVA
lT7wFrp3e26XyVLb3EsL4fVDAu0fJTZV3TLnvgibFigCeOguJYFfSO2Xnw3suOxrEVLY9ypCxJhp
atAgob3WTjYz1VxMoyHwsyeTn86tj0Cgnyrz2KvFabIxCCYrc2kH1vbC0LInzOgqYaDVWMALyOqL
cAJsmXAJW3crYHH/zBrb/lwM1njPySpTqWEEffDzTttb+FE7equ8hqQeKnTqBRzTrtyWxtcgaQe5
B5XlWvO2uYfztE+3fAhHcXS50+lHGGKDmdT4Fgtiq1ua8dofXBHu+FLVOHFs+EZvgh44ivuydLtq
E7mddBOrghBTDCm40s1KmGjJJJhLv93TqIK5RW2XsDUNG0avAPSuJmA7kRDvJGO1nTZsaIKTPekm
3KthLroYPtIBzYCRhtYj9EQa/7npK09jO/JSJkZgUhJH66rfDP7Cwr2Yc2ibssH72sE2e97kplDz
RWj1o5t5tOhhp1qE0n6yReSZnZyWCUptJgyntEFmwzMYNXeA0fpmGpLR77oO7ZJCU3bCqNTOeqRX
OgbCN0J2Ktoqv3YFCpYFqpC2mZKintZQixX1PN3hJS1iT6Kl71cEhqu2eWnVbeKVDo4a0c5Ffcxd
HjZJyN0crvfLmKu4dhx9MJ1y2K6UFu8OS9R7gIeU0zSKRwZJBZHBFAy2icHUGbC6Gm7CDbbzpB6J
Fhp8qyGQJLNBuu/gdd6M0a7movVPfHSYnw5wOnGPeUhQEp5xTWRTPuCbL4apYu9ZMCRJusKTyxbS
B/X45lUzGuqq9yt+LErp6V3jhhiQkqlqX3DlBdOVKB1/uXAhYWMSXxRumM54y3bs8AVSNj5AUm1C
HLfWSdg2/lfX1pOf+aaIprR1eNi3WBToJB5n7Qco/Duj1vLRp4MTJvngLsPj2JPSuiZMzyJV/Rzp
E6rRebW1Osr0yTVOS4923fDnvmtnTH/NJnEscTDZ+7z0lDlQYld9ApSTG90PkarcBHIDmDzqFaJP
eqckwxYHArcPnuqsPJvDsrZSoBUafZQQiMQKMiyvwAjFPCyHeem0vCznFlcjjO7bIUpqgJh5bEH7
FPsV0kwwT4/6sjhUtQsWREkrZ4HFQNS3Jybzub8clwJC/ANIRjL1imBQJ7t22x76krQMHgahCwUv
V+Z9ncgMX3jR9TbNkPW4Ngi2pC3umU36Yj/5Bu7lM6NlvldQLldv9oBUIB0D4LqyybVx4E7LgPXm
5LZuT5hzxhEZVL3ccqjOrYQ9SBscel7BbQbqdMx+BGiIFJk9ezNUDD17arsTJSJcks5idp3jkhid
OkWcCgetdLHAL8nTZigsgMIj3IrptLSuf4JKL36XW9F4qisrb+0EwYCkybcA9P+H4n8Pka3976H4
9uXz+8h9/fU/Q2/3tzVmhNS5g/4ZBBH+b+Qd/raKAa1aWvj5ygX6Z+Dt/AbxCbTdgEuARBIAh4jJ
lRzWmJzQ3+BGA1XVEExlJPWIv/+dwBsCDyto5PvIG0saTXD8QZkqAtz1rE7QLMghEehmumusLwzL
r9vy3HXahBl3bra9HcknhweNjk1f+G8c55WHa4CSMNM9lUEahtU4HYbJs3FNddXV0C3yKSjHoEkG
TxfVFvzDaL60zFhdjUrhTJ1nfxhPHKL7VxKhXbNjsGlVaT8IHL5eUfNLIgP5FCHAF9ji3KsOJlgP
Y7tauj4Ne09fGc+WTzXpvH1HoHu/oXL0vhYG4Sf8htbPCWAVPG5cbUHAwIZK+pcFkbMXC2y2K78m
4SOU4eeUTJPnJdjkkID1gqndsjLwof6kpAICsYWEPS4yaoD5zedUSqEv6tEt30TLREqLls2Xrcrx
/XKYF1zCvUeg5axHp8jCYcDfwbtkbx0XwQPv89FG8OxWoFAEFR5GN7N3z76dTT0NzFOpnP6Zz5be
Baan+xZJ/teoatWzzp35sUB774uy+tCPqRb+S+QOPoKnKrC/WKNn9Vv4l+GaZ1AZqzaFPYZtl5Kg
oYjU8mlP7FzZm4jo+QZaLRy2q1rWzbYpl26JcRgvl6Ixk0z4tDhXBngg8IHCfnitx1A+NRBLWzII
lJW4vyRc0sKlr2+tBtFqqlVIOYR3LQpQJgmmFzEJWN4tAv6V2SInfunroYH+PYciI/fxjjxnHix8
RKThqhUIoGnB6PIgnD/Ip6lf2KeSWuL3kThl2sI/IY+LerB2Di6bx0lprKzemq9qb+x16sjauixz
l756QYNB+m7xv/gt0x5EdbhJCqfCAi7pUGXMsbo6m+EyuGONV+axMd0iUlk09LmfBnFywhGf0MLn
3QUXUPXOhgRt8OoVkXly7CK4NHU4P1pRGVwi0sWLgvpInmleT/tBiRmRuF51+AfLsDdKKt8HfpVG
DwLmVA/MgeLmxkf8TONmMYhYXG7gChHwnPgJvA8Yz6I6yF+8b5cwpOjsVBDH+9r6tL1mvMAlNi60
R/E/93EREXvAoq2JX58mFzWFmPEOAYtqpHzUrgrSslUIDOpaHOgiSeoHZbFvSlX/3sxNR+NcDwJu
69obssEYfHjOJ3VhDUYjjcTOiJqovZ7cAtrDrK7V1wnJ0sUSDlh7VseaT16J3Ul6j7/KfmRvUaMp
RJ2rsdpZg90/93pYpqRb2PiABAsrHQUJd06dxfTQ1q+66DooJvlYDaXqEj9QCxQ/2kLHYigBnVNW
q76yGt+ljyyscxxIiK35FCHgtCr7Qkr8HCwTHA1K0umtaublUi+178RRofi1Jyt+GXK8Ioi4Wk+V
W81X1JmfI+ArH4tK4DuUkZvvJ2XxS5AICy9xofu1pI7KrVWDeVm/ccWd8uhIqi6iQZvtasJhxzNU
tMK4KcH93Stnkk9tEcj9NOjokbakkqmlOR5UINvGzM0K376opj3EpNqNNVPyBCSjqXfl6NtfbK/V
V2GHNdWUvQqzmfbWE4D7bpFoMjlXrvDzfaeW4HWEdWCGgEK08OOq1FdpqtJLZlvU48apPfLUuHV0
DUG90U+wGtpnm002WmOQScpj6sDssqnt9hoUTn6cENdBqakvrZ1vMMWiW8byAMgwotiiFPaFj/7n
56iAOHgIJOVBFvh8Bg0FqOHOAdTXNZjqlxrrVAMEW1k4KYd5Qd9PQiB7BvxfbdVsTxCo4QqLPWgb
8KODQIXgUY09R1/cHaD6PbqLuZ7hc7sDuTp8pN1cgVAm1kWcLwLOJLNjkyZ1ZW27sU0QCTftQp6C
AnzWg/stGag1kfsZkpReNpNguSrNMHxxke99XUQXrFF9z3fWZMJHbSA22rgleeudqmfpNC09/E2q
3MA2x506GJFgQlXKrQZXxYJW1b1dSSRU0NFCxtKuyUu9pjGVzfJ9T70VXzAiCYGQUocHm4NRHSp/
BulokAy6ishZLtuihHgOoIWppt2SlkJ0+56008HpO5Q3qqhbTFwuIvpq6NCelBDFqaAdvfCB2Nuq
csUItlWd4JybN5roLWDQcWlRHJe6fbCLokpU0E5Ht+PNSS8+FL8QmZ4MHfWOI4PbsMgp0gGGT0De
wlc9bEfogXpI8IBgFU51nNlYbxd4SULswNSb2Sz+5dBB3Zm2VrNv4NmXhCJCUUpBefoa2zr/XBQ2
i0fFi0un6UgWeRGK/gACJGyWIF25S7RkPI9ENtDBu5wqDwnh4vmfSuaa5xrM8UyAyZ8AzAFJdjpb
mxyS3/Ey6ek4IRcEhlzKu15p+1p5aIrblXAhVVB0t2UxLHubD2NmMbffQV/ASiQfIggcfstnXdm5
p5YDlD27rEknawJPcQkdOwEJxDkAKcE2NWHjAWeSlXZ6Uvc9I/IYUJ5vy9CpEtJJ79AHbrW3Q2O9
iMgiqDSSKS1RQTLjSxu4KKCP1QlgoeaCs0BejXbX72yvn9Kob+qtMYxklQ/dAUQN+ZY3rrcZyuKp
DYN+axF4+Pkl9y5hyjNnANpWaTfR9rbuauxtmMYmClYkacdDkI0suKkQoVDBioZgu/g03xRWDUFC
PU2bARpsWyvqFaA9kUikp8Yj3Kg+cctWm77Iaz8hbgiesi4DsW96q9lUfoEkSDo5PssOM3/GgQox
e/fkt3RIo2XqtrOszaNqOLuSaiSJ1EXx+2B5A4T18c3L3lKJqjpxY4TLr1ro4KWuqdfExekfhrzs
XoouQhsw7BjQyb3qdLJqAsbFYIu9VXEBQArzE7+h/iH37QanbM929gRSrHHweH2u2mvZyE+tNnlW
TNb4QhkqNE1FRGaVIA4hx7W3BbXyA+K+5aJB0eCpKcfuAn7I9QtV0GvMpyFPIWA1ZlOEEKE0XX4k
wmj4I/vV0aAmGCNBBHelaqw9caS/J140ZXyZ6wTnIIi6vtHbFnXPzA8QBTBid4kaQrGvc8e9cnhP
4RIn3HqHNq7eF9xxQYZhdmb1bbTvRYl2eT+YozvQNguWATR1sjp0LVaJTBSvcWNqnDOJqHSeUFaV
dyuA5g6lX+sE1VuaenlAb1DcETtgw8TBXyQ9Gq3ErnQB6SG89nYw7wYWYJXzuAuGAulgW4gCJq9B
vbcYaV5cN/dPraOGHbgm3vMM04kXGXUuiQ0uDBWXw1IBVyo8mNGDq0xPXp9HFxLb5miNEXayqPLf
9TKRT9D8m0Embs34UEIBvoglShFXfi9NthDIlsW0A/lW1lx/halE85z3mmW+p/B1GhvVJW6rYNf2
BNEJBu03hs0NWrYFBICKoN5Cgk8fjRvoDEeo/5QvRO1EKeRFw2BK6s1dno3dJNOWa2/f547ZLpy3
m0IylNPdtriOWmY/Bawxu7CtTeoNHjlC2rK8HOC28gloh/oAxGlxjSCn3dRG+jtHyrUOFgj/gDjT
OXi4MFOXl94WZor2zSRc6wWRjX5DnXHdJTSMtUE/wZ3rOm26KYL8YNNfRK33O1STVBwIZcWd0/Gs
prjEHD2XG1eK/lKa6W6eu4ThfW4Y2pdHvHh5cqw+SvtIveUCu8Je/Okk5vlVjINjZaqb+AVEQNkd
r4p5j/podO9P9gTXIzz9U474FpdE70JDpRAtgqRq2kEEeroJFtv+Ug22g3LagPo5/HjwnhdogmSO
gdIZ9N55eYEyParejUaICIcNTwx9AQ2t2VQZ+CKisGOOPXfT1AiebuwOhaajsruuovuOe+5No1HZ
L/1uusABgwnxArCV0WlUKvMqDz3saa7DQ28E2fX9SLfujC8Uc9MObjybepRpF7C2xL4MgaYyS4Gj
QbbUB9GqD/dVIxRJ6kF622ag3ZObIznezD1ypbijJF/SwMIMH5Xv6xMEq1C9QuzD7y00hvbSxQEa
DfN035e2vmyWgd+ItqZ1QgKrvxCLIKcOgZAPwhVv9m0D7FWm/crWUNtiAwC0tYwgxQEE47UdFW7W
yKDr0iDoxIEPlbkqAdbM4KED0pkacYmmqHGRZjOhbDodDbBcr45jr4mt3Ww5vEwSNEhVt4fQcgf1
wY56TbrUoyniceIA7FIfUno+/uaHk+zTNm/FyXX5cFoq2UJ7c4puQjJA4KxofCchhN1qQSjcwokg
Tz51yaPuXXWhApzDwejQHQ1w9CZoI0QH1UVir/n0ibl1fkGttnlgMLX+PNAJuqVB9VYIQVPFw4vW
hrgVrskvCMnmPXPoMarCR09B+6Fd9lGNeRiJuyS1X4SnFg+BvAaHOC37T6qE8W2OYyGBzOKEVeCL
o9fUS6wn77Uol7vBjR5wYfuxYRLigUU8dd0Ujz2qyS7uRSXumJ83MTXkNmQKIveM7OGC0qVQjAb0
CPC7hCn3uXGISZBZPJRsdhO0B4BldWaU4UFSjXITJmUNIqSe3YOoyY7knMcQMT2UdDzJUl6rnD7x
oB/jYuIHXLwRWs8MBeEC1qyo4W8i2C3DikAOSIbwiWiAdluwS81mEuJ3NQ5omRevgTO28FFHf642
3VpT7n+f3eXLMOhkgLYkrJu+MK7vTN+8dqhGbstK8WRB28IsnxqvvhwswWJruClsHNpQryLgy/XI
Ldq9mn+fK3YDJToIPpW3dQhlOb/Z1dRLZPAaypVAXh0ACrsYGrOPXBfGIt4NIKiZO5K7lioY5ORp
Xbdfm6qH7WSJa1fVNV3vOiA+gyg1jku2sHw65hHEI/lY76c836km+mT3fMmgc3y0/HEBUNUcazXf
elOdAq5oxTlr7yUZHzpwY+Kg6m5Hqjco55zIkOMDO1hNTptZ6esuDE7IjR5cNGIWEt2AHZtM9hXy
HnTZQAFnnonr2pXJWnB3uzwdwSSN8tFNyFJsmr7eeKU9xaYk+JGDWLzUYWLn7TUK+U+MI1rLzVuz
WHlimH/lMLKbcyDRjHVTFjPuE+9zR8sXzvm9yIfTmJdbf+y2nXsvOCKuJohD5d2ShtJkCAHBCir7
rlrucoBHWnXbiGU7KJU6HdBEtXXb9NiiLtpBHlq+LllzwjxWAzKR3EuYMzyTYfxMfHvDqs+0LD+h
7WMyyJjsnar9GqIkDbdwd5OT8HbuxoepfAUK+RUFopjJT057nPS1NdaJM5ZATRVPIu+SonRSAYBY
JSGRl7exP4LNCK17J0CqjEoGeBIQZPe8/CJ0yifbVDz1yy/Qi0fhqFtXmA+CODNTJmt1peYXbke7
qJo3UcA3BLcpbca4X1o0PmE/Sfy7mU53U86QozTPyLeTynuiziWEyGIVVNCFMEkHvdGE9Gxv0JcO
kaWE01PtAK9SN83OduhGa3bhzuKB6iJ1tUrnZV2ufpITsa30kMKCB2EB2Qgv3+ThXQQ0uN+Xu8hf
kqq9MRpi79N4GKA+hgB4V7gCqlVm46Fxz2F+BSMS6yHyVQzkIzLEYMdyuq0XngbdJTSud9LgSzn7
RZHYWfJPPsr/Fglh+lFl1lC0CUL/BJHGDR2DHZpqX0pkkNymqd+Ep8iSsbTtxOJXS0M3XT1caUR3
DJUwwtm1RsfI9BNeujjhXE8DT18zvSTEj55yPT4BEHLkPsmM1zzDQS2NjJPBNgzOTF9hZLkrIA7d
lFt8eOvmCVjoqTTNF19YqQnzLZSg0Yt+Qsf8hij3afRaF7qL7OS4Au1wSfHKB15gCxV4bN4M26Xu
e5QkhUjxPQuWzDBVD1PjWg2kNHgZvcig0AdcruKa2jX7ZBmUMwq3ToboacrrTPRFcYQK2pRYoAgm
EDU6Em3uVLV2PgJrQYAtnnQlOc5X4e40etIM5SUVT+j+1pc8ZEjkTA59JQG1uE/jhMPFjGpnCz3G
gV84B5WHzz141Amz2YCmuIDjhKR1RqIcC0tUcIwtfex+W8qEQoFnz7koaAqYJzY/WmMAd3ThhCiA
2WU1b5nLvJeiLR1r4xayvUSBzoiUFPNir4qps7z3ycwnXAML7tlMkY6ZTFV2N2HH0RAiNI22ixd/
lFDeKIHTFesKkfeFlE7/xgZcNehGedWS2g7qPXeWh3wOtCB/apZ4aBr2XCGaZfctmjd+vIzjI8GR
cdnRqonAOVgsXEUIKcbxwYMhWX491XNwUU+wKZMM2jyxVTtl9/hd/+D6jwL835pBXKPEqNU//n4G
SUOIGYH0DJLdqmYAqbmzsvxQelZrChYTgJOBDKk9+zLvp3A7hqJa/ujavMNPfT/WiqF71wI4G2sF
rn2PrkRJQmGpx5YH+7ORjjyzvdlJ/W5ptzpiIMn9B88Gmvo3zTCo9q1oz+/GExFMae0wgkzLqkXu
3QnpQvniIyTcGXT7jxmEWhGgiRBGgl7D+1GgTe0GpI1iGclbbAlUXnNYPqBQO6JjjJqMLdUH2Lsz
gN86IrB3gFitMovOD2TSMqplVeROLPjw2Su1Aj0SpNJfz93PxoB49yqtg0MsOH8qiLChU42jZ2Do
AzMSxO5A7n49xE8mzvl+iLPlEMI5Z5kjC23zHOW9aaspbF/JZx3e0dZJmvbh18OdU4zXaQMRE+sc
NVT8PTjDRTqI6P1ptCB44W2WKfPspOm3eke3K8XfP2pns5jUV8lHnrbnqOZ1YNQXgTyHpw1QAeeE
Kc/ulrICpB4uQdtgZ+BC/NRDj7Y/tAnQJh/Ky63L+mybvRvuDMraR4AerXaCKrM3iFQ37nAqkjEr
j/khKj4QGfzps4EoHoCEj5UOINvZ6kd9pwUUIV62QHpclCl6wrshbWP79C+wgdYPO38yUHL81SoT
1P9vtMXvNjQkqNGtQo+9vABCKSkhzgU+kD6g3wV1pF31oWXaOQ/y25tDfRH9UWjo/yieBRBfN48G
A9bJvKEbB63BHTyvAemBlM1w9bF4/jkH5YcRzzZFvrCAo3cTkyOaSzrLwRpIy3SGQB9A8EimH6d0
uYM5XPLrzeH8dGq/e9IzPK/LOZ3deR0XPCtx5yZ+BOw7z64BpUgunsK4PFYblk03Lb3v4+nuYxrm
Od3sh0c/W7dg4qN6ja9gbc3GpOP1Bhi2LSqAUOMgCUcKvbfw7OPNv/Cef3IUgSv913s+OxrQYiQj
+3NoN5luoWS5KhUi+pJJcfAyvG/s11gH/4oa/vrhP6zq7wZfv9x3q9r2/xwcmUIGpcI5zasLN/Eu
isMYW3s0DPxbijp0iqZx9uu3/uH6PkNT+zoA/A+rjcMIMfYP1mm1aMJUI2DcLPuPaU4/PS6+m2j3
TFqiEHY/tthQ63FRHbskT609elj/D8fFXxN7riUIHGcbjXirfz4dvMtSkWA5o724CXFcfEQk/vnm
9SEnAFA8oBbnKjIQPoeO6Ho+1YlO5zQCBAsa5OsT2olbZM49Pazn4kfSxD9/jd+N67xfQSrvWo7Q
G3x/rNkE2VW9CVO2W721LBhPfWjx8bPXCIkJz4WOEXRRoFT1fkDDgT0Wct2q7qHCtM5YqOtDmtPH
R9PPnu7dYGf7A1piERnad6+x+mORRtt5+58tUgRXwJLh0VaXlrOzsLR7wJ3nGTwxezNdrovmj0Xa
H8iebP6tLQhpZwhwQRLVA+4dQRWg7u+nEnZwlgqBIR1xvzSbfFMCJXnhfQoxm3U27cxHyvDrl//r
tPljPPDEKQDwETD15+MN4WRgRQxgJ8pNpLwqZwikis+/fqj3weMPY5wLyAjHVcCoYwx76e9qgpyO
sSl4+PUgP3kQF/UyLECQqDCBZ8sCBlO+jygvLkeAtQHRDkLYZ6Nf+etRvqmtnc0XxJNXdhOoRwje
zt+PB2Mm47I4v4Csa0ZTXh0h9UBQBmQABiToLMrEu6U36KClOlme1FWRQu1I4IZEcXgXQvOWJ2hJ
2Al4q7/+bu8vjm/TDAYDmPiQQQeS6/xVekPYoI2NFgmgFb6prjkqUbHTKTDjmtpKVOE+/nrAn7xX
f5V6BkHPhZjJubCItJzaHSCQMHVHYnFAuj+y/PhogDVK+e4q9KvKRmcZxZYKdRrgWXUcabX79UOc
ndJ/TNv3T3EWYrFKMvCIw3iB6H7sPbcXf8QY486/cO8UOlDXw/+wdybLkeNY1n6X3qOM87Al6fMg
d9esDU0xCCRAggA4AOTT/8dV1X9XpnVnWu97Q0tJGREudxK4uPec7zyK57/dHP6b+/UPb9795//+
uxFIfGyfZPxFvegdFL+wnyrEfoBZtYq/hqvY/Gtf+D+V5H982wz/Z5nkBcaikX42/25S+v4j/5RK
kugfoDxgcYjAOIUPCMno/ymWJL77D4ghsa9Bo+gFsCr9f7Vk4P0Dd/09YwfYWSw7Hhacf6klfecf
MEAC1hXeY7pxaP7fiSX/+FxDrQnwsefgoJqiMwMO2J+KJNMJrDgOi3OaQlA1yl8Q7cABsAQPvTdE
K0iLn5Kqv+cq9Oe07eS17MZwN7Z8M/XySdA03btRt4uSHrKSCE3Dv36AvgGC/7Uk4vVBRIoTWBqF
gJVh7PSnp9RAAiEqcEhyYiECpCPT696xZaaQeIJhtZiaZF2lyXbSLaLgYAO6wksBHT6pr1IO3j5e
wFds6+5Zech+c/mYR2qMVl46PvHEE7mTtOohFLuF2uqw9O2DSsR8Rh/6U3V+VJSMVjvMKIfVROdh
7XRtUDhCjXuq6k+IGuwZshL6ohp2RZ4bLXQFyVTnu580UsEu9Rd6mYzvn7WIVxjW3Hz0Kf/uLfrT
cQpv0b0uQuvknu4HDfifzjIKQ3VMPLs5Z/iw13fM9OH70kRDcsDAedyFpr33ibSb86BsXp0ISZNw
akC/MWubd7JODpyxDaWuPVSzS6BTaejBjoi5gfnpKi1568NmPgCrXl5jMj4so2meusg9U3D/IY+i
cWakLE+VEOiRJqzLNJw2R7ceCqjoMZzXyavBq8ghPI0PrDHx64LuyDJW9X6Gw6+gMGEWhEI+AgZB
9Df7avLHpR43Efx8AEdAkoeHCsy7P91E08J45IJHn1tjfgRpZVZWVPZUBnONNi5etmOzCWr0x8qU
78EsXnrXra8kKn9WkNDvHVJW1+9vLRC9Z2k0+pC/4HvfF8QQmAJ9WlqUs7NpiF+/lEAGbifGgyKB
JuKF9F20Jmm94tjR8gBmutv3JZ5w7iHTdDatnW9jN8G/5IHT8f3DSjewKsUVMrnxlG2gSEW8S39p
6eJcIkh9iiGFs+f7y+9LrFm87uKEHiY1k3Np+hr+Mz/6jNLwwuekevagy90IH6JkCAvR107q92Tm
75DWqavjjt3F9eXWlmpNgwg+P4u5foGWYIp/RK7aRXTPTQcbV099bycACtjB2+Zmi7O0h8VPTK6x
IqydeLxFAtoSXfv0hUbefoQw4zoyRV8kOODSFeENKTG//nqdiO83+R/XCbB00F0GagE9N2gh/rjj
qXnuW1r5EB3NmHzbEWBGSBloZcyNNX55nga/WMaQHTDuG7pMLhX69c4QFWQUDPoWww6pP5yGCTo3
G/C1O2oGI76lp0ZHD7MX8BNcls2par2Phllv8/0tSMExuoUJD9AA61y9Mb2TuYkEiTh1rvZ+acMw
zlzj6O2S4mARIsHomoJh4jEKXV/TX0IxyatenKOBAe8grd/98xK68l9fRiVGXtINDmhbB2e9hP7Z
ARhpawa95ZXsTjxOQLeAWy/nEOiuB5/mLOn4R9iE8TpoOc3xjrlb60h7nOtqhyiufofEE3v8/lZd
UXuUsBnuq7iBn42PB0hGkSkllTgkZR6WbM5nToOzjEt9LLv+75b578r2Dx9fhHbeHSUF1y26pdGf
1jDCAXjFCm1zlSDZ1eu85lxV8QVvy5ylo6831OmGonMS9mx8aKH7RDVPEKusVeWg1RlautZWh4+N
GfZiGJKbWpoO5+D53AifHaUv+bnn6D4kZ8w81IucHYExZdSdhAf9q0+XdqNEYk4yMH9Llv1vlh8s
0vB6wpQM8l90//m/VWNJWke1Uy5weyXhlA86vtI24E/djIJ+6d+oiMN3SLtJD9kJ1mt4H78v/jBk
TkLP3AubvQ20PEyCLWtiF3TqluoaInb3+H3xeJscYdzptq1Ob/WQwDUzNd7HBEX6BvLu4NhO0IfO
8XCooXteuZBl7hAM7r5VywOsRd5xhEOzQDZkeHCCodzSeHyhjZ3eqjn50XZh8AtjYVgjMFjrxImG
bKpyJVcV6519hYMqjrGwIaVwqM4Qi+8rX/3nJVZR8dePOijbf37W79SxED28wAHfATSZP76flrje
rDuY/oxdVVEw7llrEFVrTDXt27CEaI/M07Cr/ChjIgwxKMMlcZ96MGOuMHHQ85io7Yi/+fBfF4W4
bgkF6VoNUZlHKGqeFTebjkXua6gEJsetmSE+RDSsU4X7uelAFuR0P7UVNnyoRMOOXZK0W26tW8UF
gaRmpe0Cq2Egjx2yDK6ajyoXYWIxeAteUwihCpIitrRkyjkqH2aOONqihELMkwj0tb9fQm8y+din
slAQcClYR88uJBO7ZNFXJ+XqMI4BpgxuiS7TnVgpMR0qOtu+eJU9ELePLsxUw0MUj/taueHh+wJd
Z3hoSPURYgy7kRiUnUbuk1O/wPHge1syNOVlnoMaLmqI1NzBOYUhlJD97G5TorxLfL8oqKLzefD5
2XbLsIZWOHwA4xLN/1SOV8eZnCKVpD0Hmky7EpjIfBh18zm4zUNYIfNWhkNzROjUXXIkmqIHqvvD
1PZthL/tZqkUpyp1FIQSgfiQzfCEPF5z7KuZXb8v3TJvnFohC0svwmZghB7M7Icnw8jPxOnEz7++
6+7+pD9uMLF79zqlwMYkHlQjf3qI46XxoMQCjLbShYUa/tZOi9xqWToZwwd+CkdPHJqU2XzwkDZa
wTSLopLvprmXB1jYoQUcxJcOWws9SpcOwL/Gr6VIse7r6hevU7KpCHRp8xVif2QNiJ6ve+mSWzAb
c1elbup6To/fF6jKzbqskZ7jVtH0LKEH0aZeXv/6V8bd/+fTAUYtmDM6WL1CAMpQaP7xSVPpYMYk
mGHhu28Ec/f0fWn8KoP8zLsZL3BP1CbvfRMiSXKAqFVHEJe6NerNcOL1S2gccSRlaiAvt/VLImoo
FaeYQQSOn0ZlNO0aOAjyHkFxL7asyo075pDid6AmuM1zwioKY+tqLBW9TU4z3IjvNPiXOrv//rJX
cCQNVYU8o8kJvyy6iCfboRabh+QC8gC03gJwAtT0GwG7TS5gz3Ana3ZyUS9s0k+KQWXl1uoXK5VE
vaA+On7e9VX9K+EGTR4O2QBPP8oQHifknPbh8D776Rt0i0k+/h5I8iUmL1sk73JLIPSo+PxhfRRb
PnQCDQygWbuYJRN0/lQGw0fH7zZxBEKT9Zs+X6Jgk3bUg6sXohXVQH2mDHz7u6hcPtJBmGwW9dmF
Mn1oxYXp6Z1phITH/DNR/gYSCnSzQ4hwOsWHvGML1nCoJNeTSc46aYdNWJLPRahrbZYoQ81bn0ib
sozFoCGQAab/jj/CtbEeYRvd0LB8QTT4myZPUaQepzkOdiwI60yL4QPsAl5M0HwQgbMDGZucqUFk
riUPDL74fHRAFg9a+8wCMuYmWte92XgTxipgCzDyXKWIw6xEeipneYV7Tq4snTaOC+EIKlXMHbwO
MyeYkCGNQLicViTTd7u9J16V3/uF59QLXHCYijmhmrcNtNpbBzbbfETtmfsTZJW63ijXX7ucpNlS
jWwFJ902ZSAsgbGj1r6kPx2Ixkmc/IJ+ZFfPI1t7dRWs3aEtd/RWpkG/Dhpiz+FEkY0ajs7K7R5w
5sHq1BZJzJJnAb0elPSrMQgZXBEi3DUaCmpSjxtXI1NVIwsY2heHbD14E6apvpMHjkFJq70Ih8wb
O5mZymE4T+duE0+bEWGWHrT3kD1beiSSI26liVdD0MAC5ZXAYEN0HSiN+ePsPDjS/aqIdA6TR+t1
VcFxjHTcmx6dJ0woIeCDkS2RW+RxFp7AIRkDxZ0nwz0CMmTGbHRJ5DxneD9JJpWBshZ6qxAO6rMH
NMCiJ7HqA4QFcIS+40Yc4nWEVW8besjcs6xZBTjsbie4dlcTVFW1eEmH5BPZ7wYBX2XnnyLfAigw
OMPGgmDy1DrxV6NLOCGC6sGibTBrFBgmwMepIpjFq8bPpFeRi7s8qlD86Gm0YdUA3RKWkP4uNKNp
sJ0Xth6RJ4kG7UlauII81q360dsMFYKqF2AhLeMvxHE+SWCwF9HXBiruuXK2UzRl/KmuXDTABpVC
JhY/DLZ+sG4y74fXMZV4DGX6vuhok7YzBOV8KuR9o/I/mB1/VvE7jDpjUcNunFPl7if7m49N997i
hRtLoWTppvgKVS2MTg8t7NaZcSAs8hQe5jnsbh5PPyO+uFttVFqgj4E8QwphCCUJLZokgIIPLs7T
5Ngv0cFV7lgxP6MJvO0plEwYruubP/YwaRrH2zsasyXX57+ABAj2RuhgtWCGmZkSKXJmVte0MwKa
ggkqNPajN/BCMmYP/lxBY4bQ5GWecARA/FPWpOLDr2e1ZbJ5AUni0u7LvUnwBGpjt63CkyYQKLFy
0bEAIA+jJUXXUc1/J2RlGl+tJ6jpVqVonU0Y3eak1OsBMpt8nqN5uxQwEkH7ogzy7ET52F1bvjQ5
DaBv7dvyYwy63diUS96ZyFuj+HtB6UFOqXHJycbhNpqQ4Yt9v07rNOthjtmXiXorY50c0YI54wP/
YjDfQ2ZXE0jVyVLMCuYOMl6NJdkQhQriLb2Bfn86xdGMNd2T+BDScRuOcHhN8WZUod5HzWaKZ8D/
OP6aNi7fqBMNO3hH1/DBIvKncmQhnM7JajU89yWLttyTQBZ6UeH48vdYn1L3Vs/RF6tCuq7huVxR
OCWAjIVH3y3bk8bocR2U8+sge5T5nnHh/TSwOEVGrUC0gIOXeNBKwHS17k35y/Xb30lSN28tL1eQ
CAqYCpb2IvxL2ItnQtRNexF8zPyse8hvhzXMNk+igyOqlPVjPARHEwLKx9iym7yl34Bf83uAfnUN
Qb4pSGTpQxkju3vsg99lE40o5xCrnSaPmNLM2wSwmQwi8/omYomlLxw2o2cPaqjjLGW8zJp56HPh
L7gr4dBz8cb57o1AhLrqLAoiOyP5w00eIFV1A4XMPfBWiiVtrmx23F3NgM/i/CR7hSQSDgRpLLai
7WKwMGpn40EtW9e/vGRRu6rBgoikTGRrKXXskCiWt7ZzViAddGs8ClJNP9MO/9FMTbyR1vlRyUQ/
DLCbMtzlT9hsX9RkcWqcYv+ka3IKoR/MpFNeJ9AyzoGoYeZi/Lesqmmd1kDwNxo6nCCEo63GAcyZ
7XOCI9e69bufPoLU4ToSz77xEF7xyMqF5jBKvIS+gvY/iQsJ9sNp9MgKH3W5qogYIVlExK4qNaSO
tIBYfshD+GdyuMiw8YJWRlAWHwBYeDPGpqhI0h+OGrea3YNlucD+0PU/p3o8AmviZVonM/LppnhF
a3Q34I0BDqIq11LgQ1kYQ47bxNPCAC6/7SAe9VbL1M6nEZ2dHBMUs40GyosxMNUutO7JCcsbZnJP
3Jk3Lu6xMtLRSpkKVkWKTDpLknyu2Q+gWy6akXibzk0JtJoJs1AEh7RXyyFtP5vW83LKQLDrrHcY
eLL88+LOI7YmbH6yjZtjFOvlUvkcJ9CxPSr5iC6kOFAO9otogvaAcwWEADb5wiSsz1KoWpHWt441
HC1DFcNcnMRgL5JoyLFp9YUsZqx52ehF46b89CZQq8IJJ3rQRwbcjdMba2ZgoSGfSGBG39alfR6H
u3EAALdgandTdz/i9gRpXyQUOYjjal03OgO0CBhrFIqpO+TaJm+9RA+p9eGda6IDOkioH37VaJJl
fjggRFmMNEsDBsfnKJ09zENhlqpr1Am2mlKY9If7xhdhr4eidaUHsmrxkrNJQjncs+UHWkGw6ARY
M/Ucl4XiZb1qxSRyzsuy6BMYV7ySv/pvwcLjbdC7TYFMto2KArOKiNcXEZEQoktzkbDMphOUXf2I
mM3Q4YBkVe907s8KXSldLYj9hhXDaSDE1fSjinD/mfKBQQUee6iHDP6H2aCOmcP4kDrVroqHjPfj
r5pGW8h60R3unszCn/hgbYGJ5TN8dTBGGgpnS7IyEfnyhoXCu1SuAJpuCuNC/hrLacVrde/AH8UC
ABAfBCSvdO+lbNm6dvhZ2uRYoe761qBbJ9G7edkPI5oHFCcaUJhqOGaXXdhMz8tSyLSBIGhQuQwg
2m/UiDnalKHtgZeEEclqWdLClWRFSobeqmZm45ZDxoIG4u/aE1m/gCDEJY76sYdHcljEKvpKWtwP
BKGowYFZVh+q+4W2amuAS9nNvZe3oCCtlTMCPyBdnqN8kjDdr9ABbzAzgLvmybNIbuVigoTajmmm
fcJyIbw1QBewlC4lEp46QNNS+CyyGpxdpK00eV9ObD0n4QOOr6hSBYqjebgsFvfgBJ91lkzxGjhF
dwWr32tdTkfTpFtWlxeYab0VWGhzEfZpvSGpD5tBuzxw4r0i9gxoB+Q8TNVDJ/C5JabfgL6jwUZB
q2BkE0BNIV31TrTBoxGCNO2OWJHVh0kiaIYlCnk/hOBZBcGY227HCHTsLiLjtwTmVPR0qp+V9G9N
J0VmBsgWA9l94myKBadWkPa3KGg96kLUw0F/8wkAWQgHxS6mf/lVxwsXrw5Y/yGazLFk/hk0Bidn
vC4LzyrvtESoBgTANPAw4QDQeHAWOQrHN9hriEIZj9msj+c4C1zkFsHz4RZ8sVcWCmB3lv7Bwkq/
6xyAU5EEl+s5Ql0Y1gfYkT9bF65H2GxPKoxXSJGKskRD6hb1MdZ8hbNNtSz7yJHJBklN7/M8Fu2U
HtM2uk7jUqI1k0SYj+igALmJ5Gk4DccxaHbQbD9LyNLh+ljWnCo/lxiuxEE9FjDyfrjENHv4Hf0s
qdVHL7wa/Uug6lsvhYA2DR7K+T3u+ANTBOT3pYphIIZbwl0+G8ehK+1564Uux9qz9QH+ynXrSTxv
Q3XWVM05XO6msPAr5oBwACdMT4BO/arnFjF7Ubp2fMB8pI2TXDFIrUxbv7TOFnX9A/BS9EIH+xxg
UZEW/ngt8KeSGF208motKUDRucHtGLLZv021BPg9qsD/ivgMgz1OwDFPzQ2cr92Uog/L+yPwvZ8e
nXbw30XY/aaVOwi2dQJRxHeHlnbrCWfZAeYiVRcuDIRTGRM8QOFVk+odFXghk+CjxNAnD/3wmXvB
lk99WBAVPEz2FUQELwd7bIxBHeaMYMSIxJ4luPcT5nTKK+/IOXE3XRkBaCQvNPSWXw0FaSsikNUR
71INeBmioicp9bSfy2gLa6rjjRXeVDLv4KiBhj6zTZt7S62LXkTxbhrKTdSmOOEscoVt7qWXwSee
MJjPESGTweE356HT9kW1VJ8N7VCamxz2oLJG2lovebxuxnIfNiVKzRQblOsC20YHnY/VG5fNVsKr
mZMR52+44JHHbPAc+EBX0XD5xah8oz5obbEZjyAlyswpcRCKXLfol+CxHQf45hyzQ/jpE8fMrGLV
IQCvPEu8HpB6KCmKki6v8Nk+2Sf0rLrCw4a8JxHf1RiG5AtBQjdZanxAk8Hu6ry7KjxjugtvfInl
ahnb3xQl6d3KRMt2M5jpZwdozq7r9Q6OynXNxXD2LsmIgHF0kPs1hm4LevRwZTQYme4IwYRsgGOS
dJCNj6xDz2PCwZKGF7U4sJhQihds87TDmqdZlKxg+i3UhCMWaJBYJnwhMq/183rS0XaY4iOKmsey
Q4N+9qZVb4B4HNHqcT2si+jmh4DCGVM+lsv57rhF/VargzSwjXKtCkxE2QPX5tdklh4zZI7k66TK
+YQ9JdXuAbX1gN3sq0/Ms4LN6aCTej1M+qsStt0IgpW8dN5Bx4TteqjR88BSRAcHMD038TN69+DI
MB1WNlpNpjrgfkVHgDSk8OoTA7OiaGr/05/FJ5ECQ7AJ7J8Yz1nqA2GAWTQGceU6sQFWpeAS2YDk
QYgPKRqRC2ia9dBFS9EmiwdPDb0BRIJYad08xz4ofbqSdsXhckDxAkoG5zCg1KgYZnA47/wDH5ju
HrvWBXUwBhxBHBaqxNBj8MQ68Krw/j/in5v4TROQkkbIz7z2XQf7OG7j1QynW1GSclUn8BOl1Mar
KHoOSUUO44wOtdP5MX4G6e44dmuZise21C2+Aou/xt+zdGh/w+x7tzPhYzawmeNce79PyLEu3WiH
Z4hjqV+CI1GblMgAB2zuZQ3tDxLTGBi3FotUhB7Od0yZYxKuq9peqAB+d4SXdHKcAsYV/H4Yk+a6
br8saukpegNA5sCRul3yej9w9eAnzZvhgqMeoZehDBG5rN3fjZde2AIPH5/HRweaRtTUqs/Ktvno
CfxmrcGtg1YdPmv+UVUPg5FT4fAEpydlNukcFHgUXnhA7WqhMFROjX+0Q8ALp0Yx6i71lHPA2UCF
5EW4lD8wvQHcX1TVUVVlAZzt49gs9eUmJ0fA9SRvsu5PxBNgWNDh1PwQVd6UNsXDFu6mZu7yKuqH
u/EsWcOClQv61Gn3icAJPYIYvpQ4IbgJvhCfdap2Yhy2MgBsqDYcu1/X70GgRSpU2z4sPLBr4YL8
EOI0+/0Vtxgv9jE5iTHaeH5Pt+BgxrA9pnIvXO9FaOoX99GRByzsqqP1i9T+nWLInmjs97mEwASH
E/guHRjmVyAB+Z1Cy3uY19Hk/bZDTfamXDaGl/kclJAhhZCYAObkFCiSffiCQ823XTKvGpDssspD
aR0NQPJbjT/UfcLt+v26VN5YeCubNsWJVBUsjD79CuNBCTJH5jUUwAPqXUH9QQWO3gZmYlPeC0yu
GSobkLafg0i/duDq5W46000r2Y22ISo54fzu2xSbAAhGsN55MTrEcEMvjirQ/n4WM+guyxQ9cD8E
yLNbhziYbyldD/1VO8580MD/rACR6aBxROtiit43dd+9cYf+iBI4Fn3SXMYYEeOqqea8Lb0rAI9f
jeeg8mb0rRzSFWvaizsos08NV5lnpnLb0ug49v0v7n6pGO4vpBZ9Et97SeDPzpKmgstvwhLBoLyA
rHoVODgKSVWv9Di016GuNjaty20AUgHdO3ZOdmEP6crkxxm3HsImF/3R2Lkqjo4ToIcPhA6ef120
rsA73/dpXgXPolVhZse42kowbc6Bhbc4RYpIBv9YmXEwWjdp0l0CDEJ8gg8pJI9ubVFC1s1JGpy9
NEN/YCSrOV3Q0Umix3IAnTXEaLZM0hdspFilKv4SG9bsCLhQLtxqK16ixR9b9UBmrGICVGDs/aha
4VYLVk5nD62LWtDhQY/1GCWOa8CElP0nM45zMPfDIBvCTWTdgqLjAlRPmMdjdQKEsFkvQRKsdNmH
a6ElqIbGxwgZ3QnIjgu8YnQDXH4mrOxyrhtYezF32MKN/hOGVLSIezXlqImp++gvOq8j7e50w9a9
Qgjk0DQa5SyHqxR1X+dBKUrV8ttJxJhBtLBFI0CuuAn0joFbmrVETvjd7GddTTuGRnm+oAcc+fSh
8TxExA5YJwMOryoSxaaGPjqB3Rl7h3EGIQSijno3pLS74dHXgTpVhUW/LI8CMm0S48nNmM7nynUv
qeuNGe7E36qIUnwYHG5AHH1R5ECx9RtDDMgf2+OIxx7bRTPhOUr6TZpi3wdkE3XNJ9Yy/MMQjSyx
t4cA9GF26z0r68caFYlNcAOFJVZOM+ABbDSkQ9odMW5JO6iJJ5u1fMrcqT54OgF4wYbv5P6ZL5iL
bsOFbJJe/8B2QLIIOiKQ5Uje98lRd2O6wbDwayDLb4keIOCW4ydibCRAqczBoPwyQ0yx73m7bVLU
SiKkwLXGmJfbIIE2Bw7/xoTLuhmmt3iAmrtjpyUFbL9adgvDwYvRE3R3L2hdo8XRhQcPZBBQKeJP
G+O0XKfwrrpN5+UW4499ivblMMMzPKW031APu3FSdWvKMGJQlcvWvARZp3TiBw8GYvjB0LojK0T9
wYOajhe54ExT2vbWuFdGTQNS2E7HKIVicE6yWFMBFVWG9tpv3oNeljRoZeGNhCuyvw5sgYgzHTwc
nMlzS2ov64HXy/xRfWECAbdcBdU/jI0XkyzIegzir5bDgJi4DyFPxmzUEmTVCOUyRpsQhaiqyg1a
WtRqib2sfEXBX65K1CtjGTanWNY/Ez4Hm5GX6N/cDyukn8FdQtVpNDR4g+8+mUS5Ty7rNh4q5kw4
FuOlBGd0SoIOuipnvsRIOBaRoDdsHwM4fR7ugaBKV2VvSQ41YnmGI708J86yrCgYfTmTHY4xc3qA
uGk4+wBOxYp2x9qN9ZkkptpwgxMWeRFGflGGHcjtwuGIhXvMOl3OmxmV2zoO0t8Adxw8legjQySZ
HiH6sK6sLlI1An1KibIdTXUwTuF7N91BRLPYeVWNdh139Vm0LrADchh+MpsxcC4yxxfOhmI2uh7g
ujvpED2BugG9WSeOORk1trc0FoVCVXiT3aYdVH/DoHA1LZ1BD0zAbYKQDwZHPtz5LkgzQw2YRTQ9
1CE3D8kQ6e2QoGYd2SdwrOGFMc1utb8goSOs3pKe1LfvC5uSZl0FOLQj2n0HXl5zhrtZ3nA+gOwh
AAVq6kpMpAFnRQ9IiLWoK1iQXTlfTSL9y9jgKOECw40jetWV9ZUvkl0JCtnMDuW4vf/QNG2wh8ke
05hpksWkgFZOZEAu6HXBwDhyYKRVNRTEgDUfp7y/pfeL7gM8g5U5OzzUt7SbywN++bd2aEFL4Y6/
B60qeSzjn1TizIwhOXhr2M6ObkiCQvuBAp5tRSIzYvZQipMX25OzeNNj2zyDPa1uOFObR0DsdDHD
O7z5/tJZwi7zgrpdz2n8qwN5G+77ojGJeGrCQD8FvPviqXCOier1UyK8GDrGNl1//5AOCqs2IOiz
z26OqtJX47kDGtKq3abL5D+FBvNU+PbXJcDqmcN8u+n9yELvH4hHj+IjxFkEqzLtxWPsjQQObhKc
2wC3C5d59NbZpPvyag4YdxK1pyoEpcZZSATUAbXntAIBuuqry0JZjwF6/OlPQfShMeHKlU62mgfJ
VQQYctgp+lXiRH3fdAI8NJ+2qT4oc6Zn7dcutAHxlSXEhed3UND2jaYYdS829/7pEYRptg/uQq5W
eUfJWgmBrDd+ae09xSRybgk5eDX6FxM173Ju1z6mxMAro1MeELNfWPJUUUC+CQmhHRrxWIMnHDOM
lQcMXXO84nljhhU6QPpZD1Q9cpyUXPc01vP02rllB5ndGZDYBttBa/YzTRF8rjwEgKJuigT0/DVU
jUUTPiUMfELApLPK79k2IvEtBXXwHJKyx8AM2YWccO9EmmlHG7z1eFPKTJh2eGnhqVXxEuLeovVq
ijCWCjowqUtZvoYot/ZO2CV5DeAkQ+q6ZB25caafwIHy9r5OOJpuAll2vqyOaK9cDau9onSslye1
9U6Q27qFZpBrYkw+o3vRdJBggbwZsijrQq02RpHwOiP79AEN6LVVQ/ooRnETXMaHKUj/H3tnsqM3
knbne/GeBUaQDJIbL755ynmUNkQqJXEOTsHx6v/nU5XtqrKrG70yDBhoZJcKpUwpk0O87znnOSdv
oMEuYIm0Aj1pX+AhXHqnbLblbB7b+ZeQIpE9gqq5OEvpnZqex37iFbgLy3Vsu8G5DNE9tBxI66RW
goXP1TiVl688f6ODn/vWsU+zgbOy2sdWWD6K2VSH9qphVurd6UZ19Gos0jVAGe6E9BYH4XvGceEW
nD0cfl0G+4WZf991zX1uMKjAc/05diK4/fVBT+oAMsg6zNhXt1Hwg7gCL9MMxb3xv8H95yBc1+gC
AVLsJN0LoLYN6an2Ng+D7UxJ9mlWqbdtQ3UIeeFt827s94HiQq0t39+ISB2dOIboADAkDdV9bunp
yLsO0AtTYp3ggpljqzxEhj3oMmX1xoLfuV6Gej7DZc3XQqXMAs3V5wmhZae5j49p6e/junE+S+1s
6vnaptDZb4WY5wv6ICaIbMqfvEpthJMF518fqL4Izlb81g6lfvDL2H3UMrY2Qf8eY2TZXYMop1SK
BNpW99WufLmWZfbdlZwjgnhWDwFuXxL518XOwqK2881Fy3IzLR023CHfqFzat4CRQUbVVrRZcq3v
lY2vCyQHmcQCgZ9hq/2Qofke3sF4rx9z3sruWHDiqhwYLkL1iKsgxnTUBhtyOP4ui3ssfLp9Kssf
OtaHOV/mO5mr+iUare9Wg1fdyubbdGKoAIV8rFOZXAqPMJv0shvbalf14Hivs9HepQm64DYDCEF4
vL5ZkhQaCgrfmMfiITcKKW4ROZynAHrdFIu9LuvwRg9ZyROvZxfdOyxA8HXijACJUufLQ4xR9XEI
pnNbWRKeDANKLtLkRsN4uvFxJgZFv1Vy8La5E0eXWkvNDk+OKy+xRwiIyt6Hzjw/LJN7TJbav42n
btxVXWEuWeZx7izGXXb995OjW3wQKxfg+n1RISSGnbOwmwfrAcmUR1TWyy2lGVDSGCpf4vq6W8/c
8TJr1z9PLQjUoR4QKDqXANUcLa+Fa++tRKYfawOZ/EZEJPXTuJFrYfsZUpHFTQly7jhCGz7/+lBE
UNiNlkiqI+bssMf5H2TfgugFViDI6NJHLud57m4LSFuPOo1CThwsmgTldEMJFq1THTXvzReJynbn
LsHjInjE66UnuDPVLoZYvIwzFerAoCC8Nh2zYdOkD91hQc+PKUp5YC9m3QgbmmIvnJNVRQ6Sfvu6
oHLvk4CfueMH5bZMe7ZOjS7pKygPCfYesPwleCGhz5oV2SYqekyIrlvdRXlf33l9Vt/FAnxf95yU
U3vu8ghvtx2/jcabb7lJHwbCID+pB/CbDmiJ7iZmS8/b/K9zTjV6R1T0X++EMKjlV7vvTxpJfaOi
0tsoDlg0j8aY3+2eOqwScLKymOLaoH7xYbhtFyvsN5NTuutGQhdCW4BIadf2Pe8hw/NNT8+ErMZt
62f1TlnqBGrOu+e+yjemaaZdavfRviz8eVu5c7fjN1A0kHT+OjPGf1ZDtMfUUGK38bLXeNnZqlMn
p1I/inDeU/ZQPYoEzg+TXL0ZJx9Gb2dVGwjO86b1VYnIVgw30bRVA3wgxEZdKe/JCdlHtXH6USSU
ThQxlL0mwvTS23fANOPD3NpPpVDxZeSAtAYw7KfervZ78UzRBg/EyGIHCzr5hOi5NqQmVin08d0V
mBOv8yjcxrBdT7gq2otflOzqogwOE+mTHbt8lAaBIy5sMnSRIGr8dbHU8i6cgJQtJnEObhkPIB9B
PDe0d91je0Prb83tr1/JqBErvJfBvtM6g5cbfbje0GM/mxS7iaQ/jMlS7TEHOmv2q/VjE9b1ozt8
xxuq70LODTdFwnjTLd4lljUfkJnWi6hhsAyAVyVGo/sgB5ZI4dd97PaPtt+K2zAqxucxe5aJLV9+
/UI7T3VoUZsYy2eP8/FN7Wms7NkSfpl9cIx0+LCyS4t95zXRAzWW5cO/dkCi8fzN9QmMxHelw44g
gOQBeOVvBsg8GTp4mB3MtcLBPdPZDyoDK+M7KeC2rDbn8OqUTwWgbbuPS1pzJ26iZD6qsAw2TmT3
O14pVKM1GtAXbCvWaHhWEucVuGbBUkL4wMQkzsKq9ti8VBHrxdY5s5C+GjZ2ZEL8gCSIn5sb5pPq
vp6yOzJLw82vDzQ3AKGbsNP8+qWdfatThHraW4ZzFAebDjr9oRoCdcaUA+k3TdJzSGnmcdaQ5cru
qzfwuuqpzRn58+tk52bmvSTLZbKgvB+uH5KOa3txxLROEZ2wsiR5sXMAkBMOKfArK/1SDMY7B4mH
W6YaMLZG6nXqW7G6xrZZX+eHhSPHalH4VxmaB5yInOf5PO4Xxw8PQMmvEpx9xsInVlWQBXv4iuZN
T0O5qvJC39YjbD4xVNPayqPqsWdDvAkAFu1+XXlOeh/4BiZiPL3LaMpekWQw909FfDLO24Sx5vHX
h8DlMEbsQu6qc5UUxW0VmeaSJ8nG+Fb1VJvG/zeh2f/NNAw+hNSf7ysZSI/Q/N+oQI0Gpm0P1/3I
5KMmtmmFKO1U229DvlhfemWo1sKGs+lt/pssoyWjDHm4ScmWqiaDwQ8sg/I21WR2Mu8mCep2xUMl
vZ/9liqkZGC547bRneW436q+mBhNME7AIE5WtQAPXvVgpHh/dWX3OBR5vYtExWqaYidO6859Qm7g
+K9vmV+ggz8nOa7EFDqlBV4NuhcozvvrHWMDwTJ1Y+BJ99XAFlVVmzycN7A65TaCpr3TEybHTjJe
Cwj2F197G4p90zsKgrK71Mb4Bi/RnFL8cDXotDfabqxT1dg5rJCw/tLHV8ljuC37HEP8rFkrVvy+
OFHApD4GO/q66NrcCgmlje8qNtJqunM4OL4lbm+foqZ8C3L7JEqkDPJR0VmUODhRrbIzO4E3JqLy
6V9/S67PiL98RwIbqAtcHp/vCjG9v6XP4lrKJBu4li1nyFcskn6o0voJQBGEsHVd0EMvXA1ezD7e
Eem/uQT/TjQgxGDjWOcHcS3EFc7fORGuBhKfXptTotn9KKz066Tc41Bm4YZqn2SVC+skkVSLdosI
O64wIXy4RWDWg+n/XRr6//SNYEEBe4AoPXeF/OulwWPQyqoYxTmS+vvUtZzs02M+JEBSrf6sEhuv
t7v0h6r5o1H2P0onP1cl//t7Q+JfmhX/sXHx+oU+/9TT+McX/r/ao8ir6p9TyZsfZfXZfhiaFB//
baUin+n3sDKBZMf2SPkLujavvCySN39UKsrfpAAZEfqO4moOry9C/XulovcbSDfyyDzeXBLL7rXK
+o+ssiWc31wvtEkWg04QtuPJ/6TZxVXXW+Wvt5Ln80bhMzq2y2e9XmF/SlINyCn0SYUJ2x9s0Hsk
+bmufhI6afzzgpvCOvnWkH4mZmoorkPZ1hxfyvBj9uKhPwz+6KX4XYaMGY04paDJYkULG8GYddpE
qeuuyWnU9SUw7nXWtikhvACsC8evrVO12QdalpCMkF5nYcO2cmR8UXBChUUMsvEAXTohr2DyaSkx
p0kD/p/3X1UNPNxj4L33UedU0IF5IVsTlkqAHM1q6IQ7rb0mrokGlGPg4UrG62zwtFf0J5EalWZs
7ie/6fVbn8jRs+AIDh7GxKGCl/8jz/OB1+vo5g3LCdZsAYKXL7RiOWhTRdOy2/caR7D6bYgla1rt
OarU22bqKZ9Allz6iaYN4bopjvCOrSCEQBTS+KOfvLLBBNKoNAPdXpSjBIob+rn7IxmlDu71OOWo
06FIAIvTIqEKnAicUzk4rqCajOMtJrlk+u6xUINrSTCNrTCWz5B6urpqtbuWFrDyXWVp1/3uqcEB
rSqhBH4ODdlVsMY9r6iv/mCb+hNz4tITXmtKDGcmMX716laTwQPlpZh28lhV49swZklRrmqiV+wA
oj61PqOUcNBn19G2TPOKqqwOBLkS5iHqx35gh072FcxGpqRYtmFVCvHFX/CJYXwq59Z/ZRcbdhfo
97l5T1u6AzZ5U5UMqGOAwFJRT0aWVNMH6WLZTOb+UudM6Hs28ikM1DgFBsfZKk/xRlP06ZyxpvXL
wRtrEb6PkZVgk3Br0JiM2KgbxZ75j66GLaFOtNgMIztXFrn3eucjTvlbFynOP9DBFVj7xsRh9DCP
ogDmKYpanoVa2gqgLc285TZAOtD3NANOMxUx7VgggPT8/TdDWHfJS14PsXfHXjMVuFLZYlfHONGO
9lZLAyjy65TZbXeiKKMZflJckvnvJXflVaAfad9AhnHhFKzoUViaSwIBhB96HKeefq5s12+2sGiW
/gGAc58dOAe0pbsq/IgRosNSgQDiTntroAzi5Od56H01hjaaXZnCiy42nBDJKDtAyK03k4yFf2+F
FCg8VUFv5ZrOtuscyprWJlFbXs0Jupw2jVsOZC7cCPVjBi+Joy/+Lm2rLM+NzrvsCGQw8DbYsTwm
9HLpEtZaXAOUxslF96ScjBWygWknU+EWTqfsxXYi/BgV7TjVpUn7WN2LmK6HgftZGjKOBYm1k3Ij
H9+vG9HHCDGhxevPtWb0JfVMqLfpHItwXDtxZ0Vre5xz/TSnUR5QcybB16BGNY31y4fs2KgqMWn6
fcJBJiHSU9peemfT1IeeoD3aImRhMWG7hha7nz01IPbWKznTsmwfgtbH9j9cD1oZN2cPprpmXcXJ
2WJ3Q2Qw68hWBKLGz7VKuGOvLpOeyu5PFqBltcXuGjg9r+Ch989mier8cQoLG+nFjZO6fF4SbRYM
7GJukJKt1J6DLRdeonYmgqz8cWXiY1G2Kh7eOD3IBxT4KtDh2ttw6bBy8AtTozRGZh7UNwidbf8z
r8kufbUcbaHkTuL3GtExD9OXrkj89FKBd4ZYWggvps9Esdyx35qO3BT7HVO5tHMOAxQDZyVZqnPs
hUMv1bfEEdUCpselMaZbz0NSoW9D6ld4X7VoVZesKE4UuMqipSzHHHsfJQU5YFceFe1BxFlbDOtA
LyESQB1D3adYFbPGEjKG0BYbQ+FN5/k1yx0F7IBQXo1ruS9wZQf7NqpcrzggS5NsIvBRmknT/hK2
7Wu2UJH9RdtE60+hnHssWC19MMG+b2n8tFkx1Y2y+CP2U8e3o6VeGONoVs/hSRFZXg58KpO8ufyz
t7fsugt/lEvIEgVfaR7cYw82dOWyQYweUlViDF+Z0Z78L/Qz2M3Br4lBP8SJ3/sPPdx8d9uT54MP
PUXpQdluIg+dnOt8Q4hGZi+ByeLgwQj2Y/T2JdaCxtqkbb/r0sl0Yq2iQVi09AVYX3k+jGHy2IWV
Uu6uK/hDFYASQgjXvRiaGSnVWBbTCMHVdpvYVmN764RYU4uw41oyIxedgkXyT2NJqKg/RoHLekKv
yQNZ3SnoJyUIr0re5nR7GcqMeW/2tHsBcffzn+EILZ2Zz3Gm/HNq/AR+4uhkGFiamoCBV3TteGqC
FGwtN7M/Dnv/Wmi0pv+HJ+Vusp2UW2im6ojNjFyCicKwXAMcIYbU0ryYzAQiEqCbvJ/ambqOrU4y
SA/UM6UiPrqaA1W7J22FYj5bZpSXWNl5cqN6Sp/vDIW21r1dhZTGrJRTVqRf54KisuU8SUxa+6Ao
7Z55KLYiuS2WIsfy15OD6bdOXo9B/8nPTWTsN3vPfDq+hKi8auLMoaOkrSUuencsrYC2Mt6i/dc0
DXlHAhOmFOQTl+SYfDcSNHfPjUdvMAgpsp78KsQO55TrwHJojuYaDpsEiVNyIONPF2TySLdErG7q
NJ3KJ9jmAnwX7ca0j6CEbybUQXt+4dxTf28T+lL2QcPrmAu+scN11CC6TFay+PjjvJxWF6qLq/TW
Hq2soKexaFzmABC2jf21tS3udRRqET20WTa2+3kIadqwi3jAPrCQi15eoirOWz6lClx9cdFfBUHA
lpgBR5Ukz75xdbUNR5CaptGvc9XWALfxGWU3aphI5GQp0Ih1mfLk/1h4JGFF6p3IX7sqdcZ3yvsW
EPc9WhObg2YoyurYzI3dfuVWmkhOSNWJt6qK2Jut2hp7e78u59ENbgeKgMsOe5EYjklr1/qtir3R
RzechjmnnDLpRXDEG0e/bzmVhjCBbwJanmQBCZey66zLNtnk0wW64tNHw5NnL0KSbArswT17NYzn
s51YuX9uRznRZpdk11Oa9hpk7XrUPBSzhLqEh6lsPX3rWzKwaH9GLL3nxd36+KVd3Y/3UVBK+8yq
1GGFMGN1ICJXTql+isPagWHBZdkfeAb13N+NQ/7yxhvKYvrsmNmy3wfi/2ga+8dR68+T1n//f63c
XriAK/55Krv86CqT/KXP/tfv+H36kiHDkqdgjDNoiWtT5v+YvqT/my0cz7UhZMC+5djzP6cvfp6/
eb4NHgl2k2+DSvrT+AUrClwbuwfAgoxNLDH/o/HLuQ7ofx6/uM6FhMMErop5j6/61/GLxmeQCGyy
WFDV/gsqWEB9bhQGO94jLWnEFCQ1c1l3IBsx7Vll9VjA6vmUVpTcJhqPH76KKmjXXaM8KiC09RCY
VN9lkdMQDPKKfe2QidMdPu2VTkT5YvXVcoRyvaTriQa/i5emFDyLqoneJ94lNEQsMYkZk4Xxvggb
+Yb0yiotr1uzt1lYxysq2tmOtj54J4uz/RYbeHGsWjWGREuysbyU/PN3WdPWwGvA/ilMKDf48uS+
12mHveL6OEsNPta1Xupk1zeZH64S5eBq4U51qRmgyJ4Wx+rbhIr6YLlFcW9NJdKNP8rl2FiLfVTG
ct5HZUprFXHuPYeYFo4OTpJbK4ySW8Vxg9KqVGyUWvCFEQIidhEqQ8oP+N05HvvslS9hNjnvgwuV
Z9GZ/lK57kwzUJyT0cbgjs5ljHvrCSYHYRn2t8i/WQM9iJAThpUGN3/sBDPl7n3MkyVOo2dyz8kp
LjLxLqi7vJA40mD+m/Y2ZrO3rpeK2guXZS55S3McSyc7Nl5GWdEoG+waot5MpqAiYY7aEziL7qHw
l+EpAP/0IltKytLSjraWP30EHJr3tHAt39zczh8Rwfx9deWyxFTW3RQRg85qYF/4SrjcI+oXuD9K
NgobmQzptpZoaSZI02Mqeo0td/Rf8BUR9WU5SiQmBtAUJkm54yXXfTjTaH0j5NrwPJUZwVjPHXfU
GPVnRAa0krEY954WNLiq0DlX5aT3SrbT24LAQIQ74aAucEvSP56NZ74e6qrjx9/pdaQKrcbQQClk
h48y928sfd3pBhQbJJ7JtyD65Y7G2fCpUVjxByef710T96dCRM6+klGy1xzSEdH5/n/vrCK/8cou
JhmSfgs77V1bwNF6Qvw1K/SvkcYZH1Ebc81L6Q7WG4cfdfEYUTZUdzdf7AbJeoQ0vDWBM8rNNE4o
SumQfXMKi/y0kQ1mgKl4b0Nhv/t66LCWYRWnMjsenwfeo2sSWeMdhhKU6MRD6OGljcuI2ymNguTe
AqqyCQvP2S6t5e+byrY2TlL3bzwyQL9YCiiRC80/lVV4dEjmnNyhtldiHLONSuP5G7id7lhlpX1c
fF4xpmP73TpO+R4PJUIAp5SdbFPvwoJE7rR35RsBAVlpFK+P3B9ycqbuvBKBbW4qUTinOMKWqchn
ringXHasOuddnul+JzGSfZTLYD1gqJy2gKC8w9L1/Y4uQCxsc+5s2lz2W7Lf6SVO8RsAIkkucYkp
Wmg74b0XZc8ho/+9zzEVtyhQXYdZ+zbpmxAAVOHf2cbBDjeoKd8RQg82dFmSHUlzuWvHTAHFIt5B
Ooi3PAedTT52EVvORs4I47O6jFda5vVqIk8h7QeHPmv4WlO295eu+uJPUXlqOGC9FoM9nm0JNkT6
kb+SorMoGY8ppbKMW+8d1WEuc8V8k1LNveIHPe5bqD0ry8zoN5r0lum69K7GcHaz+G23rYuSvu/U
uHcC08W2Zpp6dyqBgX6kRNWTHJEZ2+LrlWJeQqsyt2HBLT3kOjg2GYbRlE9FPM4QEW55NMuhCg6a
hOtz12Xelu+Ku8PDvrwV1P49csPDkYWScjGZkxyz2u0uAZXoKVsQMz96SR3eWXkttmnlgfy2aw6K
vfHv6DjPD3Km23UiR3hL5izHxB8X5ETJKDoU7z6wRZA/TMXoseIBGjwxNGBDm7rlZexKkiQVs9bW
0506c8UaQrR2PL8VnaIrLtHBlzaMxQfeEPsSuUQzfNwQRzcNJpy/HVF2CxMiAbN+7yrb342Wkz3X
bpOlK8enbYUuQk6HA1aDl6G21Blv/XzP+3teI9KFX9UydxeQPuUalwgJ60xcq1T6Kn2u0rzbYSKS
T0GaJOeMYOFG9nMyn2dqyVZTPrkHS81ooWvyIc4umCsCsJreD4HXfQtbn21QB2B/Jep2DvHhJmx1
7AXihx0WOaJvFdzZPb0WTPp4FpvSHOVS9QemYLPVZU8lzOLA2F7mqtu6U5uRxQlnIlCWuemMExyw
lvfb0iuX7cAgefDhMO+UWchmhobsUeAm8G0MC9Y9/bvRW0m3x6F1ermur/0twVxYx8qR8YOT6OyN
jFdIF4W25k0+pxRRJ/n4aWbaIQnm8QwXYjz3beusbWhmp36uQ7PzuuZq+jHN46gpVOT1SG/iBvsD
1XuxbforvoyxwEuuZa5xs82cCqyJGtML2wE2m3LOW8AXNZyIvovtdZL7zGMRS6nfhZT/f2j9b9dd
/j+fWdcf5Y+2+msT/PV3/H5mFeo34SMKBCGKDupSwJHwd8Ug+M0FFqyQBVxHBko47PL/UAxQBTjk
gmSUHFldlCk+3R+KgfgNCDZOXQQDompIp+o/ObEq56/9FP5VdkV04KYF/MiRNfwbFjCD5FQHo9w1
NdCujQMbNFuzntUOXk8fWhW97S5GlMxVdc68GEyQiZY4GvYsS0l8RAU2VlwlNvFADtg2A2bcOPM+
RwPIbtI+WJKfNPfAfFmCqq3SVRQO7HQoaE6GR2SwQmxHl7nxtuMLF3KdkaygE89HkZtZubeJI22y
TIv56XNuNpeWLdhEtaIUw1bhPPXJYesBE62b5fWmdKdxfs5TCtFI7i+c2b5Kr53Yc7HFwgSFfSHO
dmr0+dxMlml3xOvZq29lmQzLg6LurnhcomEpTlFSxR9NaHnindeTVd3MKk/wQqfLlLykEqbNrp0D
Ru0VviqL4Zwnr19i246JxrcmAwRDAHPR2VM05TUclKCyBSCKbujXdsHS9JrgvTohMbgK8BhAaZxt
T6zlc8SppzaDaDIcB0lfaqRGcpZ+/zY3Qd6g0WQNigK7vbqqVkVbGvljjGcLsVS2IWNEzNJM36k8
HijCq0tn2ENZqp/6pcA2E7GhtbEVCTseyJA6o7A3EbV7+liyeHVvLFfTQiZojI7WObZGp6VTOnMG
vDlxW3+EZVlOp6QczKyBGbnRDavp5gou4jhKIwanZ2/+IuO0mC+B38riMjYYLfcGebf5jlO50UQF
/FphIJ/jQOCMd5ziWk/cVlTXmQr9h+bTsVMPUwIcjHxxW36nKmahaNm3swlPJath9WWWMUefOsJt
tGldvCC3uLRigEKtXXX3TlDTU54QGIfGNLTLJjORVrfgKyCXMLq3xXqZkyDhGJJV7WNHhEOswzbC
O+WHFvpF49jgK3y6r9gzTTmIvhLT8rgtVaWSixgEWYKE2NXDLIlAfp2iwjdQFdzmBZuGm15aRR6T
UU6U5KlrX3LKLzCgrxe/EiFtcDOxtWSq9BtAGGLPdkyP2a4VYyQOTtQNUM1b3lqPWCG82cEGGSn6
mTv+z2yXLgymbZqyI9tkYKlGs6qwhfQPVRBnr472W4NtrqMtyNXRTMAE7isZ9zn3KchCX6HZzRtn
Wvs4lfKxd53qht5oXpYgUKK7vJ8JfMc5f8d7IrQWSyJyGt6Rx8RMT5bVDXHOBNCFPQnLxQmZB2cP
jkPjS9z3nIE9nMzdxLS1nukzdvi5OI44z6a1KQjgjLKQTp788eQya6q9RzIiPSadMJx/Td6REa4m
e36uuoB+D7jCUZUDB5DJsoI0a19lhSz/DJkdLM6oSDKrhGA+1wAY2mXdC9EAYcKrd416cJHrFe5y
0oFCYAP8HrpWUrOF7ubreZFTT4RRq9bj/eSFaiZmK0pxnEPKlh8s266z0zA2oQNU0Ofere1llvd5
bWr3jDJFRiXyTStZLHfje68YDzc5qKYaMo6c3LM1GOu5nWP4LxZoaTI4ODrjp5BPrPHSitgckQEF
1UojwpmGt0qj+Rc1hQrEVDtJjqKyKLxbbpaSWtwgGNNP3cWs4Ck/jUmJpFY/n0XCIRzCldJ49Zx6
5Me9+Co7mMJtYNoMPmImqpPXbswyld8g0SsuxZxiJC5fblKWEdOvRWfn4xEGXjud3BBjPsQyzWkp
4jpxemvGpZ7ptifiJKpnIAFFsBeOnuEMTez2YhnpOwKC/BZV0m64FgE8Fug8FUFex7U7qBKeKiYC
5LNxbtJwdOaXBmd8tBOMLMmxYCkdvmr+E5LkIhomYEj1wtNPZLZ9N3OFyl02LpG/DewsYBVbxchS
u5xprYCkhtNqNWZeBLFx6QFr5OGyqJXbTDMN3UVO2zYEh8xKadokTXlaOLbPrCrGQW7dJVNm42QI
eGuUNrzUPkKDBebIibJzkwu/PA3oPeWNHGH7oAohd6Gu2zODJMlBUAt7g5PwdWzj9tK11dhvCtUO
FZ+/od+Jaj1Nxcg49FT95RKaFzV+BW2BBgJE3ckcFPQSv05qMvC7iqqjHS+d82BT8exc1uxMiLCW
BRntQyTGkO7EPFQc7DrCsKWYb4FfyJ1LxyZOcN4Y27x1+01MzPzU5Py1lbSII9dFt7lq+Jt+aBUR
Omog+tRrf+adO7x7iTGnUWTZh2vIyTUVQIN1Ooun3ismVtuD+2QvveTyt9nGTl4KmknXN8OcWK+e
idODheP/uaJbjbDgRL60m6f6XPiNjfBZlYvc5DQi3+imGjalFzK95v0PXO1Adajy3WQtWTzdhPOO
ZFJx2xZW/NpFZVWeElWl1L/mkb51B3SpFXl6RGjNrUAktUAtWytpmptwyRwQfi5j3NwHw13XR85d
QB35fVUM9AOaONpp2/me1vF76ZTFXpVWg8VV8QiCSPQFsFP+aDG13eKqyb1D5pmHhgnwwo9x+QQI
wWs4M9XI9qEeRMh6y3ce2yRQQLqMl69wIHjf0oI04+zMDtadSDXb3nPng4kZrgcahzdWF6ltPniw
j0lmnkD2pNsO2ehiiVbChTaTTeIam62VmBhkihbf6LNtTgMT8SGjpMdazZMLc0ZG7rFvarLXwdgE
K8/P+q3PnI+3QTeHJKYYGqNGX98UHBUg1PVl9rzgSdjbVWC/a2VnDzqw+FHpfppvcEV7AHUHmLme
Tf46qQSLbqeGBGeP7CAQ/kv3kYJj5NCxV8OzhHi04TxouDe7Xok1u7D0Xs0lT1Wc2+0XzfnoaWid
kEKHKQMQQZhwI8hhqq3R2FZoxuB23CZt298HtsUP1Q+zuyYLs2OnfckdqruVaZZkx10H/sVRvBaS
Rr0ow7owUrEhNZktgMeoYuGvVDxbqvWf/CjkvNU0IS2J0sk4kioL7Wybuex4nDrrT4R7Al76qTv8
XNAs7zNKSI9pHeK2C5Ut1vA5xUktCCEOFl8L/aCXwcoqJ5RDK4V+VxNPrnq7PZtpiXjU935POEib
i902dCUCjIf+QUTKftZsHl5a6AN8l/FZbrXv4xUfYuzK5HVCwt+t3ZHNF9Uu52nnb/yMhaemEnna
eFM6SOrK0dZ+AGPz2XEa5ed0/pWYnxd2SCCAWCK/zpOl2X+gBlWRuDatRIcixnOfgpLgzb8QN70q
LLjlOjCsWHpCHNSNpKraWq48z/qq9444YpyVQ8KH/UPbzd8Hy3T3xp2dmxzZZ3lU+Hs4RMrgarMw
Q75NyTAerYaMIPl+UKCjFuUnJFfUSc55BLzRli32rZBHysEPX9naLfsswpXb811fV02BtYRObLAE
U/MeRrn9NKZOQdjJmg++44mf5B+mYp0utvhKIja+W1zkp5ls3NOSeDhKWKGkLZWm/AW+O9LC8lxr
o4+ROyyEo8eTqRFyt5w30x941vsfAZyF6ufSMbgDlWLAv7Hjibqo9RgUKicg6CfDlk7iKoOKtpjy
0i4UAnzOaL32Ifc6tl3OUJp2yxViBc9Rk0XdUaeI8hviGah3nbaAdVDtAzWjprj8WRUYNfVzMiQq
2KSLgvDkh0GT7QFmqO6rmEACDAVGir2XNEbsVSrqS5nMuVnNkR6eyzyX34p+WN7/i73z2o0b3bb1
u+x7LjAH4OBcMFVSKQdbN4Ql2cw58+n3R/cKUknbddY6txtoNNBo2Cymn/Ofc4xvpDkF0KbX1y79
QPjwG4IMenPFIMGAlZZgWkF0guYGyJNDH5MLPi/UgvOztAjCT3Ogz8cTwiDWrwEjvMoxpiCmj3nS
+nHPH7xlT6I0P5R8nsk8Wp3BVOJLaRjTw5AIde5Hudb0zrvNMWvqzDP9Pnd0HdK8m5GsiS+GpOm6
LIuWqLEnPJGoRUGA8xdiqLqpLzMiJaCZ8y1w9EcGorgagF14tSv62q/6rcu8ZLyA1Z0cxK3p/fmH
fIRk//U7TIi+6PQtCe3d+v/fSeVqhq/k1HMb56sJ/XkAT1Se2r+aIszgwp/lF2f7UR7/+SAnAyH6
1cpccpC4uQZlFUw////O4WT3LkXKQiuwhm7H/QfdIeT1dRsaf40j/8eTOHelTiDHkPNadle1q45X
QvcYjXTUHv98HtJpG4KHQub50jFByQzq5JObwZcrDFU072scKEKR0Esd8yra1gim3P7MPVkfsH8N
6X7fExoeoqqikkTMeZqXVvdKU4114w6+uVe26UbZRNtmcw5q/8WdV2U07Wg+OQbfkI+PV4uaqy9F
MFJcPHcCL4d7LTxzJuvTc3ImKt0brOko2hRZOrn9ddQWU2lQVZCgYkMJupbmwKe6v4ly4f7MHVpv
8qdj6bqmWGSx0bZaz/fd6wJoGpl2BejXS+75lN31t+keEz9hVzbW9u8RsYi5nx2Lb/XTn4/85Uka
CrktGgJt9fTRKGlhKMWUulXL+pBZtznzsil6WuLDn4/z1Q1TgIPQweW2Wac3TMmCyKRqdoFxgS/M
oAbVZ5Y+ac0K+nQN3x1iXRrfXcMUGSETkHXpg0dClqW60zayKx7OPXsnkYC/H3Fkxv86F1qL7w+E
1clIUs4F76gTHqjOsHDY+a72i+f/6H36cLCTJ2NhTKHTvOOsqF336UbbqH6yP7dcnz2nkyWiyzH2
5BxmdEaPObCzRgEWW2NTeJGnnQl1lr5Y8vguGOv3CTwXr9bHC6hmtM1LrKnrBcyzLdEoW90libs6
MJh1I49tr3B9NpXsi0fww1FPno/JqlSasbzPu3RyFxcuuC8PHHg9SegSMubU83mV61968lBaROrJ
KukbRGWKJ9/jUpdHOM8U/nd01DT/d77rDjs1yPz/l7TKz+sIRg8cF0RpEUQj6id5WhNzNH3RCpfc
e6DY/U96pyQkKZe1uzjzBbaKB0SRNbXQrXIt7f78in9eSjg2cWEEZSLfF09fcb1nO5vAbgiWgLOr
lT3Fzi+avmhkA8v987F+L74frytpIKJprt4mpOH6yfPaq7UULUr++0TxsxEDKlxWV4IjXzeexien
2oB1GV/Ohgd/vp8fj7tehHeLDM3MzEg47po4DYXhKBKOACPlWZIf4mcMbwjTkkPmlVfwMlvBKX4K
ySVbiXO/46v7rElEW/IRZFKxTjfe/wz0tW1jNlDhyzSA+qwqITEWSv5sKUH3JodsE/g+0hJk93D8
85X//H3nAsiyTiGBpMc6/b4jTZ1a+JscOeiybzH7KHrZcz3cz0vY/yz5YF+OCaEH/Kh5Puahwej8
z7/g83vMLyBTS1dF2p6IvD+eO0P6JBXN0hVYYCAr5xLTEqs7c5AvviZ8pPgYY8FUdAqMk69/i45w
FPMSBmgDQ9EojG2j553LNmw6NlH/q0hgn9GoBYImGeC0Cxl/4J9P9PMyCR9J5PlmrEkX8/SFgt8X
l9BWXGmpaBIu+tTWG8Mc4c/NCwgU/98/2voqSapBnaic+sToKqfwo/kCWHIdOfBBsO9bWFvsfjTU
0f7zwT6vFRZhsyzHMuYwk2iTj/cQ+Eikdzy/NSF5R1UI4iNCYWiGJQzs536Y1Zs/H++rS2lS/4JF
pNusqSfHQ6ei0P/j5JIKnFMzzYdaS4ujGUrNmcv4+enkzBDvrOUvVaN58m2LAlz8E/wFiuQCk7IV
U3Hn48V/cDrreHFd/SQdX9OH178Jk8TqQJwrPe1cfD4FLk2l9dCwnSt2vrxwa1Yv6Ycs6+uA9f1C
Q+OiMjpCA6vUVA5jJIj3QtDMv4p81jZ/Pqf1Fnxc0blwJh5BaDJMM7X1wr5bWYFvDrNpJW4pGwbe
c7HGf9ClVugSilMdVFnpYgRAWnVmPfviBDmeqBErq+k8+yeHjcLaiqyqYJNX7+vkFeKVK5aV9+dz
++Kh+HCQ9Ue8OzdYGFJvlQX6ucA1zddKDv/9peLDAU5u00TmGhjiws1QHaKSifWtMsJNtOianrlN
X7y5HImShrXp99T946lkphgtZlMAdwRkH6VODHI0Dl+64PbPl+zr+/Kv45w84mD7NHKPC3eIgcUM
jKDf8ubqz4f48q4gGjBBZxg6xdnHU0mDSELTXEBpQCYGTbWp9mxdzn2uvrxg745ysiCMDXN+HF6u
JQv+MMabTIabbuoXTfP8+3T+VyLyXxp35g8SkTJH3NC+T8Bd/8BfChFV/RvCZU2jJiYWl8Wfh+Av
hYiq/I0lzSC/DQMpn9g15PbvChFBwolKY0GjjyFhFjYor/7pKZX/RudhtRATQ83/xfH8f//Ph2ZP
e/Lf7/t10sdnEEI8Xla+uiBNgDx8bjKYcphJI8uurW7MPbE4fumQjtTZrQtQa5d5sU/n8t3Vuf5r
Sf1wzPXV+ddK+49jmqi1afNT45ysRoJqJZpQc8zW6y50J3O7rXQzOWufJnDycxv/3+GJnw73Wwaj
8/lVf4tk3i1+CC1FK104XNPsNYCSC6Y0y+ovmGXb5ly5FhzFIKv2oJdtcHQ3qBxtJR9uRPB21Q4j
jcfGYi+toH1NvdDLy8m8iSfDkQnU0jW0u3002xa5UvK8TaznqPtWC+TrZfuiQWUno9IkoKzrH9p6
3ueR6g6t8IL08Dpta68eQqgsB6t/66xnbSycnmipSb4K+BDRPv5G0NF2mOQdXtljH/U/MDDeaMF4
rGFjwLpilNENF7TDN+IorRTbhyZTfjB2u2vy0Yuso0BWcARvNlJIaqncUssdQYPbaI7uPDLB7m+b
nqQSsLQR3dFBl1yrucp7xJxl44mI3wzxukXlOumGI2op3BIY2vg7RoXIDGyTGi6i1oI9gOLVySTL
xY7kG0gP1Li9MRprn6FjLkeLVLLvxFeGzI1nJ6rwBUMOY/nbEF+CI7nxpGbwRCvYL0Jqd/nVGhE2
Irub0WBmTcH4Wm8vlPSmqyAHRJXTjk0H9xK1q9EfFCXyOgPRydQONykQpNowX6g0fS2tvHL+kakw
WiBqd7ch45RwzWdJI1+e+gNNdLdAdpLGsQtM0O0kY1tUiqOH9zmh8wjrPMx6oMeZxpX7NYEI1rM9
SMPLMKJgZBZFD97SPQvx6hQQVhcC6VSD5EZOOzBmOcQONXvMGSHlKQpntAx4tZqN2ZMci7rXb1Tz
OlCNt76z4os4Wd29sT3H7f1YwKHvtdINm22BTDKNp00aRr+Qnzh1eazU60A3LniCHCkcb8ag2xaz
fE+oAsSnfFNNL6EMcRZ6mZqQt2coO2OBOd7UVyWZPvWUkzXUP/HQO92Qe9m0bfO3XDAwoUmOVk03
S/ODcF9bKzK7W6JbxJaKbRChAJUXUO033cTBFV8MQP+y/kWReaiK4Dgn32fqanuCD82M+RKFLZhb
b0BHqlvwyJPvVrgwQIdaRmTKqtr5UcXRc64WO2BKWJd/QDhn/B90uwbAJ6PgTdorW03EDiT9XMQX
MTe3vB87HUoMoRCMRRmOLcJzzghcIPSoE0m4w4LVLdYOvyDV2po2o7sxcxs14jmzBC8riBciYyet
lTvyqW0NPegUtbtQxJkr9getZ9ueDgQ9hptq6NyCAW+uWN4sbKSZXk0ukdwQgXDrQfoQSENEh2V0
W3Eu7SVY0FAMeyIOkTgweu1HG00K8KEeOuhbxrhODt8Sghrwv3uNSU+tTm/XYIcy482qsqsmXx5L
sYApBW9pfJqK+DYIjF0klQ4KiUdkwvjDA3BfDSjPARA8ShhBhanWpp4693eYMrY5+dFd/6rqD1NT
blckPJZou+onRGzMf6TeXtNZyO/hlBEfATKu4Lc1xa8gfBbINgl1dFYFW3d8cFglbKN5W8Cpxapy
5A1xZBnBSqIPflQqALSK75K53Mx1S5iIIsG4y3y10n2pgdy4gPe3IzWEAhc/N6rsE7d32xatbwrZ
UUlSn/Cvb/EsX+GM09Cp00CvJlOza1G9NFRsYyzSXLHEi9ToIIO6RnSYO3MY3ePq9Ia5I9DFkr0o
6Bycep4KeDZJZMiUMQwUkTgWkhyEEncaaDdLAz09Xi51jkTc+pYRriAI5g+Gp46RyKAjCWuYxpto
zR5Kp1uUfHu5wXYXRj+EHvj6pD9CxD3ipABgx+ycLRyR4jVc92m0PMz8dhG/plP8XIeiHQymY0nN
sdIbPP8cGOhwHf2omV/rxm1BmkjR8WQAZZ92kfyk9ImNYdcfI9WDw2LTcvKJRiJ1LMOQSnpNGjwp
QrDpkLGNC3eeWAY+6xw/VTLXDIl8zEuw2fP0LEnhJu7hWsnysOsSONOT9V0pl8sW93kdKYh0BlRt
MW+ZxEeoSH6MIsZjsm41O7ZSj72yvYQ/MzwepvZXefih9Hj/2f/YMlq/+vRbVTY5JjtT5dNEruOa
YwESNRtZnyOlqALRefNWzkQ64csk08Q6V2h8Lm7WFq/MV58SCiEaZdT7bc8AMZspMQlFa1dZdUjX
8adD6rzWF6Yf+8Htua7YueOt//9dpdEaK+Vv5Hgm6YeWCQL0zI7hU1D074v47oxOSqcmp+2jQxaz
ox0hHU5xZ9naq3pE5eRPu3Cvur3fX+zyTfY0vKhuucOtsDF2hTNd6k/p3bmuPf68T6XceoUZ9dKp
woF3Cgjja12RADATZJW9woX1rOQbfCSspD+zCtlgtXijOaJS1AhVfIYECTKytekeXXYQ54tOfSyJ
rCyrV311GEggDQiDiNRfhWw5lfaNICfCF3RvKSgskseu7/EQQeMPS6eMgi28tQvm4AddfYL8DW3s
Wg6wB9HoNnsSeRPTgWXgChVJFSozdgMAmyy+iREZIT2Y/DS8yskSGrrJ1qherADcFmLXEr9GUdxX
4g9FuItS4PDfZ/V2USBMmU7QfocxqYykD+nPpQWeiUyoVOkcJaGfX08efkQnMcKLpHoiyhirzhMZ
U9DRo7081ncym0moDTaiXPhDORTS60qWfEH9ljcgQ5TeTRPDnoxfFkCo+U4UiBimuBwwJY286ysd
isLZUyUKxL3Kr2BXga2NJXZOj4gDPBZiltfCMSX9HnO7b2EI6rTHKd7hMvfJmrVn+TKidDHkzhXF
xIWj6QeadGwBQ7NWwOmwFS1wkizzGi3+pnVTv8UlvKNAwSONx2TKHtto2q4lgBK3B2msLzKEnYIy
+lr/S28fii72ZgDWKz2elI3JQVL2rPNHwyXbJQr1i5RddNJ0W+ZdZC/gaElV61Iqz/xNynlajJEa
sCcAaObDlWD2iR746F0VTXEckGAthCm12ey3+u1QUiXqob0oyR57iqNSpxtUI5IhEFUgu6r8MnLF
cX+7aV7u9ekyyyyQ7y1aVYl0CrCiQeEUSBsX1H+h9iZWW3h/DrGUDi3P21G3mOonXjeOm2UOXbH+
DsjKqQn2AEfoZklql+L3Un3USn4XOaCQE2yrIdlhZiMFGUGZYo/+rV9J2oaEsvu2RK1OgnKpPpct
8Rsoa8TkG6EaP3Vp2cakhyBlZ2MAfAHWAjFLboZP3AxBrVLID621bYCGllbtREi7NbXbAKDGKNZd
xM1P3RwcymtUhPWjGaBrM1t/Hm+TaNiKQbKKQREBP3bWo1l973iFguzXiKE/JKArCK4DJfv9pxdD
tfOArpfBloR8WUP4Fixk4+leJT50xco458mp9wvNb5O6Qw5rfwwM6NtIBPufVnisBfK0gH/D9nVU
jFnkt/sJQUiSAfJYuVPyR4nifVGf40rziPPeGOCv06Z0Oh73aQHJOR1Ksl7SDt0ReWG1+hQbVxri
y2IywMNoP0chvBm5QCGOuKplN9AhX9ACry5qxwKclmmyHwrDNgxmOHKkKaDhKXSka6MbkRzRlgTc
mcFeoSRvwmob6DlUbpw9M0My1LABa4n+MAjaBkY/QwAntPSHogVeYFaHUMeBGkhOqIybeCD7ERVD
hA6q7S5DWG5yMj5iXCWs43lK30AB+52EHwsPyV5PHoOCyIhI3FTaTusCVy+EzRRSjBJRgxdyG2Dj
zavioiC6B9mcW6HKrefnxopwOOVHKy3eogack3QDHMcWCOiFh2SP1kjaEGkfDdHp5iHlWUTERQrB
mgcq2kWebMPsRUWAIy4x96u/IFHSkbr+UhtLlxTTQjSxG+eulMR+Tw0tmrkfy1hlM6JRlAgU7nKb
xPFD1j0T2vs9YIGNWVjRqHvV8mPukZMWi5vy4AyZdU///mniDTbJUymBy2d4+4Vx8MW82A2kxK3Y
l7cej56ztPJTpr0KbGOD8HvOZqYZhcu42Eam4KBXRwj4FLSBO4qSH9ZvpBhDgbntSAafSh25YnFh
JfNGNUWnC3P4M6WtjoCipY5IDu4yNlAR/EnQv/SQ3bQxcWLhqReMy7oe3kgao2hvbYlJkSqJu0rs
3TNtjo+Tqt8FDzwgRmQi/nRL1U56/pWOFTRq2CRLd8ENQUb74FdxRQKSQ7xN9SvwexeFrAfUHDeL
030/c/Qvvswfjr6WY+9qkRInBcGlSKVBHeBaqXaqN22zp/6VkLI98M7teanAF80kTaQaMKkTROhp
p3N1fQGIPMmjbmcXwivTyc10IJPCUfaKY/q5y37wTNtZ+tjc/H2NNXz9JiIZ2sHm6TUOKrNK0l7D
x2CpFzM5DZK1p8nhxXxgVVAdvf6GoN5OxH0cvVnzI/pItxmeKadR8ou7f/+av6+G1i7g+2veDrOi
Dz3VkCLZBaYK9J0M+VMHCe+qo8EiKduRZ30/Jy344ip8OO5Ji7fpMfyYFjV8DWrH6O/mqScgSGVR
m89ccPnrEvefBd/p5CcYmjpvR06RaQ/pDHbjat+Ii6SRp9yzHd5Vfv4AItif9qOGtsLpHpODRKDd
2Vv/xfP94ZxPantl0CtFBExD5flEbIZtZbsoevsPbqgJxJThJ5JGpr0fb2hAF0EYNVKAOje4qX/w
EnvxntRsZ6BzZ+s++ePuuZt5IoX5/UwbTMw13iTdkqVThChW2Z7fUq2XmGzk5yx1BIf8sL3iNU5q
2ucUWF/c0Q+HOxl0CPJExFXKOS5BQxkLUr6czrwYn6iobFsMCRsimz/FZKZych1xZi8lrg9eDDKm
SBymQISMLyBBgeJsgMsd2k2eVLeW9V1rRC9O0aosxKyTxNPAxyNG0Td6Iut/tWLjpwaxrAQ4x3jW
sYmUO10tHpEPP0UL3l4FOLbWeEJe7eVKchRMPFh8dlXOgluZbP+rjDg5kb4gTri63601GD/73Huy
ntHHpvPHMz65qhMTfRhPXNWRpJYl2qEN8wji9IY4dFg+KcfKtbMn+MUQ3Ayp7hVBf2AnuzVH1Umz
yKt6zPR0ltq2vszLapOlsVtWT2ce8C825R9uzMlbZEkKNmKdn5nt2sv8EF+uu+Tkjp7ZTttrPOij
qzmJF59/yr987AxJ1Ines2jBn+xkrSYjbUQAtkcJ5Yqe6qU3yZ3gAKa0UVQeVdE+N0o+d8R1FX33
RdQByKk87Bo9bZphhYgxLzvzoH+xKBn4d5nb0G/AvntyOatKWzNJuJyJ+BOEFDA4bG7Ly5mbtv4t
n54tk1sj64xuUFp/PJG5hu8fCrxNhsFzJXlRhsVsIjRNb/cNnWzgGvbEaHScIYUq2cMEjhz4gPvn
n/HV5WRurcpIbZGpfJriJGCUBAhMAD8vZkJeeqDHfz7Cb/Hn6Ymu/mkGvrDJP6mM0pJ+crbesTp5
atOIF+dm1r43reSW0bxVQZ8Qs4zfarmyluZx0mbS3IxfZAu4Opk2iSQ8mIXyjdGr0wTBRpHbi7Jj
CVhDkMglvpswOFmJ7v/5V39VBaFgYeDELYJjdKpQ6jA5tCgHWOyU6biGts1B7hCL2xMjlgvPsqBC
asBDljMpF8srQkJsSaCDoJ0TuUjrg/Dp+r37JSc1YDe0emOOGbcIfEw+jH6ek1PTsi/t1ZskL33C
VanHe2LdrPxBxcdTkAcqkKCk1tm+SmKVzfiPkRaHPgvuqD2cuVJfPciGYcnMHWULWfhJvdTns0ye
EldKxTzry07ktD/XJaAzncXrHFpXZ57ZE+XnX99WS7Qg+aLzQFJyUpPH3UI5ibKLb+vkdtexl7im
+zo5JHW6fF394qxS/MvHwZJ0fBGojVTr9HO+4m8qbGXQP6FD3cfbdhM/LLd15lCjbZOb5Fh7xtuf
LyxSiE93fiVlwSNWqCRwqp8sERkpCPmSGQqmEzAW8HztXkh+tklAVyDxpKHeoXHzcepuGB7aE4m6
mtBcI5z3TZrDAAqdSQSFQTIJmd2ozo1qK80i0z3V7ZRipxg1ip9htXHbA3OziCGGRQMgFkavbMYL
abmThZ8580N5Wk3tjxajgKESt3Oqsrem34Ino5UJl24CR8YAV+F3ExEyqtFdo/9qhicoocvQbFWa
KT3XDsf1XiHZNdHkPb/cXYODp6z126R1Vx1+DkE005ltjMMWVKM9t+nRHF+GAqCB+rCIZFppmEBJ
5W7F6CBlzY+1cSdQoqvBT8I4jkOGR1qGqBgw5FjBI2S9ohsdNyOJniaxXWpkcAalDe+/kF7F+KGM
ZWdMcPt0y0bpZ2cMHsXxQdJJQSRivASbqkJpf4mlCxKpLBJXaPPr8aUOHHSEBoLjzSStGJSCk8am
V1TztUaKT61irsrvlpnsWc6dRpqtabdAwohTw3jOmdGbkg1xW1Z40sM7hRo8W0q3qnqsZq2jK9F1
ZL42YXml5tFxSZLnEnNbHVh2xRipH2eX/PUVIdtcjWZDYGTxUlTsE2TGHhAdMAoVTgMuwiEa3Edr
yuj3ucXyqrS6p+LIzeeiZB5Hfp3KAhbN1mVCIhqURRvIrD2WMjO5IgXAFF5CqnGIntsG0UGFXNyZ
940a3SwmXjvaFgEfLbmBy1LSLyNPMu1EF9XVfplKTypoHoO0JeRsP0BynaWdNmPb4u9rMC5OxhOL
KRmxvZ0Vlgcqwc+bnqRRi6iq2yW8JT6LBtDsqGlG74HBcEEIScqct2q9BaF1ZL0lk34DGGKdm3yL
anpGg0lITXqozGVTCdZjSBx2EPb0AXW746+oltkWiHHK8pyicvweT9kxwXAqtoQD8nwkZBU3dLBh
5V60M4VeJYCqmXa5LmxG9TCJL2aSu6BfCL9IyIi6DscXvJBup78OIcAcieZY8j3sSidOD6tNF+AS
5MXJJ8Fpi9yAuWhxjCdMZ/SoMY6a/e1cvEQKkgFCV7p6F5YvA79hURcnh0mxmrQLuiXprTWjvS54
kqcXS4iPuXpTQYqpAlxmmuRimnRqlaB1jczKoDp2pJkFwi+jL8msflpoijdi6nTdjULDTYjA5ZCr
EfSgEH4s2q0cI9KE8lw9yOJgW6TLmsteo+OjMr+uO5jCleyG6u1EXyiz7gbcjr1RbqZYJHXvOJaV
PzaXyXItjjdZG2/Ukb79OO076VaWvwfVj9C8q3ssdsrtKAU0ByG6qg+lMTCjJRcmOOLdXm8I/ll7
aopLvWu9DDduDgOiMR9VjGhF8MDf6JpkjwsDY9Rwu3RU5Uy2x/K67p4BNxBtyc2NmBaP2uCTq8Lk
ndFt/wpx+KYepp1ShVdzDvmr/WWSpSxNq85B9CSNwe5Q7iR4W8NrGCKTKHDwG6M9zHdD2njTdD3l
95NyJSu/2pFOPQDinDuM9ZE84AlKSeewTXCCvKFDOl+RHuS2cYjf1NglxbUmvcQ9942nSS1Dd2aZ
QHDpNssdFkQ3nHca7TW1F6mLhLtifhx7+UIiTpNBc9W8WmF30Q0Ml3UMvySBiQyGBSn1iSn2ExnC
IGEofqcmV0042frU/MwT7VYfEUHApWqkwM/0e0izW6s3HCVf/FHDgKqS3H7bcFi5KfdlWHqRNO0W
rWUTp7ta0V+FOLylwCvj2YNmR1qNDMG3pTwtiawqeY1yoMCLBr6AdQx8gNtW4atWzCGe49id6HKr
Ij7wIPWzxXyyAs1fT6fUGGFrxN20ss/4i/EFaMJBwiA8zldDGdKxTm7FtnACOdhlC5wJmsQDXdOx
JDIqx5Y5XWlB4KjCq0IJZNTWRjWajSKx9yMjI8++Meo+QEfd8Bs9Q6i+qSVoeM247Kv4xhJTT9Ce
IBR6g9HDQaBVHtEINWtymYRdLGy0WrpeARqiWN5ht2f2RyymdmXMWyHuHzuSQTvoOFP3SFbJFDK9
hRAmH0R9H4vLLk90QBeNdd32xk1ndBtC9O6noPGFrn8x4fjaRjlu01Q9Kla5b7Xar8mH659DMsrB
8DoL0ab1ZP4ez8M08c30pq2kI/pmGB832PKcWHwEeMh0PXMKgrX6qvCE6jVqEy7qpVWoW3ggnrJ+
/BQIz4vid9q11D7UGh/Z2fQD4/sgZBcRTTMZkYjVv5AyY8yxvxAWrcj3E4m/EHWActS4qL8RhQnH
amPOpiPnZNGT79xeTNnoTKRMTVJMaNe1mB4TDWZESpNbm/0xTFxDu1ny15SZD9AKV8nvkii0y/Ye
oEE6Yeho9W2rRE7D2YrTXZQz3rTirSBch6sDobo2yMWjq08+VueECH/GuNulouW20AU6Hahl8KNA
elLBVET1haSeg2SMKZPXdLzL2reKR0oSMfL2ktdxRo02wy5Ak5D3oAKlCwskmZY2fknwndY9Y8ul
8hjcMWzsOL8fkDEErLps8xu+hXq9YqRR+gDjRwnrddkhCsCPSUQVg+Dp5t2Ao328gra8jYlytPoH
EnngPSLPFfw6utQi+TBrk22abW0LvA5WGnt9NfgA5n0LcUtfomAbXmIytwcp2S3InnLLWAdZHtqj
IxOzi3SsoEvjL1f8uNYdsM5KrnljQVrS8DOmJowZfAhz+dqnw0ZmjUtH6yBbLxOXB8o3OBhmT7FJ
JnnFTPJShxfXC/dKQrJ5R9DdsbMaW0OkhT6DAgCmcJo61fDcwu4Oo2OXXfb4/VuC7okuuoXcaetD
vQeChvqP9oayDdLgGiKf3Uv1QxvI+4bwYW2IARBu07Z38zTzkNI7lor5kHGjGqjIci47cpONwKuQ
JEnKa72mC8RXPZeqjK+m8hecQNK+Q6gR+b5X4mNDFG5GN7gVN+WwT8uDaG07+U4QLtWIqRYiF8Yj
lAc1a7UEFVjfASGE1kFcWGNnJcFjbIk65UYB+zItPyQL3oiOuT/dhQa+ZoU8ORSStZVc6NEmEwpv
po8TXC/ku6d1/11PvivTYSyIdmu3bDqJz2h80jly8Fo1BaN8EGj0QEwgYoss9U70Kybj5UTdlfX7
OAgd0uZ4T0ZfVXdGfWPKbI8a8RGqiZ0Wo7+kl6mymdVvpv4cyEeKzJ8LNXU13xfDvrLyyyFvLwrm
6GZJGmFha2l3tcT9ZarJVyFD0HZGnQXUtDU2uUwKrmWXhCSHNQ61tCMgEyfTSFo4+/tOGfn8vCyK
eQUOVQpvs/G2kzXUjxcp10+EQ9BI4qbvdqZwkVu9UxcI0oZN0B4bSmXAzeTAbkPQrI4YXTTwm4lG
zGrmj4fJ2hv1bZDshbW2CS9D/UDiw30nXxoShc7kFQMRJeVBJxRdeqqyxv/WG9UlGJBV3Oi1zJFF
cTkAS/Ap4UE1Hq0sbiiBTCTi8Q25wmgwxzss+6xM8U5kpR7Ly1rfNcFRMIsjicJemOw68rwkhG7Z
ZQJ8Og9RQJqjN08kiprfCiLFcc1vTS1DjBh6f96xfbFLZMNmGKqImAKU3OkuUSzHBeYLRt/O7732
UfZWp55qF4/GhlWF/vnZrfDnocE6NNHoreCl4p+TLeIi6n0VwCuwJ7/a4bXxAnS4nf19cRC80tnG
Hrk9Z87+FMeEVwLRPvYe0nBIzPnd8XnXg5usodEm6BN2+IO9aHU9XLN5ZELSsbfwVnDE2S3/55Yc
QmPdtLB64lfjbD82y7BWRKrZk1tTT1e1fLSU53i6PHPz1j7Fxz4LrR4MpdgrMZRiO/94DOAzC7wl
AGUEbO0Lf9hOe2HTOExTt2eO9Llf+/FIJz3MecrQUK4otPJXs2MY8RweUm4cI4Ln8IJ4V0+2u59M
bOGVOr8P/b/q/v9aJfn/s7p/87PJfxTze3X/+gf+zn/U/iaCuwEBaWE6pcvzD3G/9jdT11bkokFG
BaK3NVnxH4FR/BkdJTq2j9U8ycvwT3G/avwNv5+BWI2mHUo5Xo8TLf+ftP3yxzfcWEkLa4MYjT12
JlP7Hc/37mVbjCCvlA52eK92PpGSMp9pJHq2ULGLQNNsmcx7kJiAIj0uVg/LJTNV+3dAb8hIXMkV
v07kNvatTD8qJERtVSkBkLeGHYlWBWBr/U+DMBcCPMa3dAnbq6VWK7dD6OcJi7J7d+Gv/3qh3isI
TwDsv0/IwFdM0CugeN60k3fZoFeY8IkAkV4ZP4RFDQ7W+i+tslzT6r+ZMvKaZTbSA33F1rXW4OQg
LMeLYElF9F9oyeHRbeMO/HIbDvdiWc5XQd1edBHbwTkL1A1CnZhuxIC6v4zMCyVszAt8oOZF/UqI
eA22ypf0cDzmMeKWQM5JqimW6z+f5u8guH8tJ+tp0vImJUaW+RCopnHSFi3LvlMHoKSOxbf3UFe1
wFayzN+adkg2cYwsJlNT0lWhI8e5orL7mCtHInn0oQ+M5qobsguFQCDUqtFWopy4jNlT3YV9fpFo
y5WJ4mzb58J0nRh54+qVDnc2mop8l+GcPrBNspy6bnZA7QVXjMXopSKhTt3pchBeDbkmbNMy0A7E
dNKXL8Wf1RBK37tEp5yuhmI7TmiH9KK4bC8T1mRnGAlFsTMh2faGwkhP7oYDFlr2BU26FSMkM2qv
6ocpQGCmZWH4rR103c/aRCJgm/+cijkDBQksL4oL82COa47SQkmuVMKO/JmnPqbHYBNHpOx4HS+F
OV4gzWSCQ+JfeqGlw9//FUvtGSva6tB5t+7/daN0FYOuJTOsRdb6cd3v1LZqoV2WzqR0uU9cTXqR
VZDdyCfLtqawFfsMM02eyMdGNzKk+clyEAW1I/A7QT09Tz/yGfAazy3VyNyHvjnM4q0Y1MqR1v1R
SFBvm+szEAu0tsLsvyk7jyW5kbTLPpGbAQ69RWiRWpIbWDIzCS0dDvX0c1D/Yv5i91TZLLqMReti
BiMQ7p+499w6PVVSI6/zGVj5qTIv2C6XvVegJf/nZ/CvzfYfzyDPNXZ6rO02V/UfX7VmXENHhco2
4EwZw1oxno3JLW/H1IsOSWs6F2/qvMNke/TTKA194imptGHWuGehoCI1DbkDZKq1AXq1ejshHD+4
vnwv5yQiB8WxrpNUxTUQ8794U/+kzaxfHzb1uG0NPpp14fz3T2UwQPK0IFPxalA4tRMVvZ0Vr2Nd
W2E1+pemp4OjNCIMam7iizPFGyiM+f/cl/9PufMfy6u/Hg6PA94OMCuabPO5Af73uhE/89RrI2MN
1zFuQP7MdHsmqMwc7Zesj6srXM7yChKuus5G1ZI2TEZn2nh85N5T4DwkYkDLwmj//NevJichcGv9
vdildTVB2BNHo7urSYrMFjUERmk1LoeyAsX+//8wePZqQgfpxELL+qO+UZXrzSzTUQOKZt71gLkv
vfWoitQ8//Uvev1S//WrpWatjVluPqbrM/J//7EsnBlzFqiwTVN//9ddUXTxTozdpYKLEVYq/5dz
9L89CHzjufdYyfK6if/42yfQ6N6CjErGjzdY20qgPC4dGHgDY95dPCCgLOIMV6cZkFADpcK1fxsi
/5c7608f//o0Uh0g47BRJ+Gy++OMmBa6jTVfezM1DLOWlmmXj9hVVi6tU28b1yCWbaggsocRuD0v
AVb5zx+f+Z/HFJILzH3UKJxS7IP+/j4Mc1qCuWUkClPTuSRmb8EsxM2Q0kOahRFd/Fr9grecH2Zs
L5eUtmqwxge7Bbs3pc3TVCXTjYsqWLbxcDHGGnkGDV7+L07o//JWIaa0PLzQAMTQlf+pErEUjvN1
SJUIzRMuLO+mM+Vylmp9RnR7bT2Sl+xe29ekfOpqM/kX6MJf78TfTz2eE340lCBjNQv+8WF5zEer
Vsp6s5CCZsfp04TXLLGNV3ibLb38ug5rx5Ypl3qZ3UTu2IvKk8McWPilefVUXu3xNsEbqwLj2vuK
77wlE5x0LDVghUtGnw5pmL3LtLLzdjZN4UnCods7Dtu2oH73BrZYEbLp3V8XejnM3pZYpjeZE55l
uIt9K0GYhumE9PavY3hi5v0vlkm5/jX//jZ4FB8k566hpQj7/zi6ct+I6z6CrOtn56T1AFIbwWjc
khlv3FpefxPMyXBycDjqAdbu7BrPZldZL2h5gXd3xdkbCKaThKzvuQTiG6O3zhjYvBMZh8aGCJvg
Xy5iKub/eL24O4CLUeziMfnj9S4z4W0T1+P/FEx9a6QHd5TxtcP9wd+BnMne3QS8jbegvX//87dr
3Rj/+V5xwlADcs6j2lpf2/8qst0SA1cG7GQzpjo4WNmIk2GxBJhkS5fPvGS+TAauyX/+qX+s9tfb
xYOYZblYh3lQkWH8/cf2dO6Ia1Fxj6mwNuqj0pm/j5sUgue6iK3dzrh21Yp1wxNYaGtmC+Nml5TV
jN/BvrJKVZ5JDl22E1DutR95UpehICPmn1/ofykkUMTw+ugm1sW688fd0YM17qeG9yfxpPFrZNkS
J7BLpXZfCMko97WTPOaAhh8yxt2b0TLUBvPYQQ9tNodGVzsMkZ1+X6TLr4ap6s2ku/JO50ztmbf2
4GsnZmrsJf/5Zf+XTxVknQ18jQTp/zyKWtOPXUjRrPrI9NjH5Mqwuy0IjWidbYcFjhn26G//+Wf+
Z8XgInLhrgjW41ryy79/ptrLloxoR5y1WCQ2uflDt7o/53J6CJJ4m+IlRxHGXsKN/I1fxPlf69HI
N5oQ/xN2Gr+4743saVbxryBnLan7ZLuU0buVxwwNW3HQUbrpshzjQZQgynb+DaHh8tD/+XXAnGQE
FkWjgznd8P74OmR8PIyFsXVlAP+Os28/dCDyDwCt93rJuO/9JNpEgJULK5U3g8jX/MPscdjbU6y2
eBHktrd3BqEnGPqWYusKUmoWhPEsVDHutHN0TRLHxf/ASiqtivumt9jxuz6YRH+oYE53D8tCG+sM
wR7Qb8BIND4NZlXslS2+nWY7EDCyE66wN0tNzkrQP1bS8R+V7fM2YqfpfGfYViT3iDN2LuekokQz
sJc94aNYDZfhtRMlVoOlv2iH7HDXUMmBi4P1c3ZbRqsnRr8PbsQrrm2Jd5y4nLFZrE3LJme0+wX2
XBOqYHypMEWG8Fm/VYMJSo2Ihqm5t0Q6wjgVmGlGqhIvq+5YItgqmHGtC+jk4lq1L36k1NMDrRwO
55F9Dt/6fjOqwsUQyDCWCOaTJavVCYXpoQg+YmM1xnLrbQfU6mfSPo+JPVrbGsBpqEb3XaaFYJLK
00dsVGlm1angx3Z5PF3sxbyfhN08Iea/AUaYPXhRhivCQtBE5uabZQzxRs+uwsUh8EqWe9Jf7usM
K1RqEmNgRijihC3SgzKb80Dq1CbTD8od2a6bNpjTLtKHCFw6i3RD76psEGyUG80VWNI19kDWg+kt
K+dfE1Es4VhqoMtVNvLRcsp6H92MNHYq5G7KQY/Nw3L2kyoNMTWinz0vQd5epBS3U5HLTTyw7LRY
EyFjkLu5Emx/pmvU19MdCcLzjV8Tz9jOvxQxuVuBwxcYtYemmtAkdvIl3R32dKSYOgMG31cffUTh
Nosl2rInIu0I4Lma2Ef4+In9nMqcmpBhC2VNqDrlnxt9WjqkNfmqllhIxUnTPMMi9Z4n1rRXIvjS
MFzvpgZ3q1U2+YHnH6GQD9tXsyGJCY4hOzdMAus7KPzHcsZZXeTVRV/8Pgf6m88PdTeYN3HAH0De
4YPscXvFQ/srQTBI1Ol4Xoxv15khqMgcy0+e5Ky8ecTLwn5rsbCEnY6Q2lUBMhOegtHBu1eymS2w
/ZC3uHeWktG65azNqjqSSIfZeXAZxNPKl1XzGWe890wpUVYUpMhWpKQghwQXZfJun1NnZSEwWrc1
f0xaaGxOkxg38VR9lnN7JMKjR6lSyoOj9bmRfMtXpOheLPkSimJYDtGaz9NWCn1Bl9u7vi/HY6of
xi69KMV5EswmZJidoxJ5bFV/aBcTRYeXP+lywTCTlBYEPoKHG+qqxj3oqTx1+dRvZ+kPCC3cems0
+GKKxMKyhjwmHDTyFwVRGcP3V+lh9GPtnyWoVGj+VzPjbsh50iaZvBY68vHv1t2WOq88c9jPIHHY
TSFutsNsVHrTDXi/XbgBc2A8WRU5sH6G74ksPbw4SWEeCB57TuzPqCdMqHO/Vm4yvBbjGUiM2BSO
n4R5mbtHPyd3JEUUgXIJdXrNlpQD5pDlnkHW8Q/DnNy9lVW/gM9vZWOvS2d72pInssm6iOgmW0U7
is3nhHjBS571hJaZBs+oyTx5Pln4K69QgvckFrC8tyx2tIbC/m1nzS61SWYg3C7ZRmb/hYt+35Rl
vFWVz268uu+C/KzT4lnWpzTB1wNUH6qxV/OYidCvDJR2QtRhgBImtQtgzx7U0WBcMboztkyACREb
NXAV1ntn8YtV6VoGw9UI/PRY1/1nv54U5JFg5mDFSw5eKICHbalCHNKmm4+5ydZwlFFf7d796SgN
63hcfibJ7yTL201OFvmmVew+83JI72cl7ssOdUZrELjLIk+E3iR++LiN/BrQgot6Dz8kFwgaxpnF
lTw1csnONPfIiB0Y7bJIH5VJtlYF7sDtnPc+m707Pl/OwWXaTsnq+nPydwOgNlEHP4peuQ9NURcQ
CtJgL2o77CZ2Itr30+04GG+LnNf0s4LuYVg2kSPIWygeEQXBPUiYt2C7fTL6DpegUfwkNm9GCTY8
t8ld8kw1+l3iDnuYlHPto+6oHDb+3tDKndRFEdbdwuNEbHUYw+Hf1FVHWA4zIDoKcCjsO+XWXWIZ
xhNuFb+Xy1bZmImdBysg0tIxyq1d2Kcx8dSpqzXfjUaFdpBM2zT3qdyc/AlwgLvx2jVBIcrlrtRk
tSCYCsVQ6gOZPc5qT03UwJTwWupFsF6W3VnV+Pfi7M5wqjsbozBTweLLJpz1gfkeQ0Xhbuc5/WjW
R6MFj8CNXoeONpwfCduQ1pLpKTD1FS1Ut7ec+Jarku2eTZIOvjdnjN8Ts8u2Rc0Ss2Lx69jVDVF1
zjXw/A/aFWerdU6SxTSeC5QGV+UYtxxT5aMaI4pVXlfXVBtTdtemFG+JHz3TbJ8aZuL837w9NLst
rDA4HZMJq6MjcdMecRiPRGRYE5TAlJq3HmzgIk16YmJ4YxZOuXe9CiaXcK+5juqD2TFDhVl5sGLj
s+pKDwctuZ8WAsQy9VaJRfbWz61A2cTvc1Z8mLVxJ03UzAn+icTBCNtVH5U94/2vAVQU7VKFOIe7
pt9mVQOdQY27yNQdOmATF/GCL5a8071JkNxdTHw4j/ksD3YLvMF25ecMFiGERIC/Z/a8o2RUzBdZ
vjjlMAAWydtrWtRB6K3PqDHLIxGWH1L8Lnr4B6VCTlHMg7UbReGDSC4Us1//kQL1ZjEj7lVMkvbE
0jhYX2WhnfJB6GRnWdcmldYPbryCtW9GGUHG5+ghc7BdmhhKwW1fl+TDVPy3TPp2jTUS4inKPd2H
d3kes7L61Q31U0U3Exq+9llweEyZ2zbexee6Kd4ry3zKc7b8dX2I4z3lSLxYOGtd9HYZwgh5dArx
EauXyXDifWId5wbzr5p9E4mFvSuL2N84nNqhdO7TlLVp0jncAeSQt4yJd0nMMW/kFxfs22Zgt96J
aePEXvSIg34OkcrOs9sf8WrVVCFBci/b/Lki4mTXmtWwq5zx0KvVRE9NEiQgP9hezkfZ2cgtzfiz
B75KqEl5jOP2rirQacx+dKVO+0mcq7VzVXNjxeOPAVcYs6XiFHfIlIaa2nSVzsDaWULVj3sjdak7
+23ZLm+aPIuxwStqTv1vbS+/ggy1q6LadMjcC8ePCGz9YcrHfDfZ/Y5rzN1pa7yvhLCvoiHMsfHu
gpaYMGdEwKvBuTfFxs0M2CkO6l4BfueNLvFZziLEImhdGstF0Ga4h3HZZV7xowxQHZQVBCYxZjfW
JA+l4ekbT0U/nPUrQSTYLYdpdchT1L3kP0n6ov5+0GVMoI77WAWx/5j79YudyvZUUXdgKrgfV5qe
dvxt1/nVxWgW6qSw7Si0xyY9csiKXZ1b86MpGVXMqQEUqb4vfRWcMmnRO+EpPntAOYI6OWQkIZaz
1T+JqdqoVChMtQ60ETsLdlYmfuT5ZNzV5tHVJfgXUsaIGHGjMOcwKZlCbjKj/K3p16ei5NuRHOsW
4WwxbBNnmENa6PrJVNWh7ps9si2Gymj2RbybzX4/8r/JAFbpieV5tO1fkynuSHcPXbO7tD1h8Vbr
Q0Qqqe845k3V/47bDWkg39CNCOi5rXKHtoZ6UGr7QKYY8lvjmpvjka7k3iZwpWmfnQzphQtnc5Vh
VlBh3Gy+jKX5k5nYWqF9BKaNUfnVGrwH4MlIyMlLk4xzdN9QwVvicU6TG6KdQ98gzXd2GwIhzOW2
IWz9EFSkldlIZsjpeqDSSR9a6iptVOZZRf0bTUmOlX8vaKXCIkZhN43RebCC5TKU5rkKMvo1dDcU
9DV6bPWzy1qL52j2kHUQ/0QVMzrnwimsnVW4UClVJp5VNRKoioKtjHyJDB5R4PpK63qJTwHf6UEi
D9S5sfEdVKJzVL+lRBa5s3xMpHmtsoNRpfeFLc2wYbtW98YXxJuHWqHTzX0fmae5xMfKXHN3XM0d
/YNlK84tXePTd5KXcYDAiaDBjgF+6tarIUF9o4z7ZRjoihIjQr1Ewt2mFhOpedUNnQ/0sTZod/AT
HkonvQIKgqFjo+9W1VuRRy98M4h7d40fKXgrWzvbXMp3m3eWGONtUgq1yaPsxY2j21HAYDDSe0Xp
z/y7PiaVPR7ceRPHb/SWc9f+1Mv8I22ah75HAqW7botJoD3nfgzyCALGiXSKcEmX1yKw30rgY22D
Vr4isJaDFBCUbZ29rjWRmSFQX2zzZBo0wI3ON6VBT1yZSnFb3qWpx+VXiIThZtodFjKXQA3hwCsl
tIC6MM6E3sgQHh7TCvEKA75x9unSxSc9GM9RZZ9rgpHAcZUofGTyu0qjeSvq5XWWwRD6ZXbwZfDY
WOVhNmPEaglZG3R3Z+7cvS2VvJUVCnBXxO62ouhz62VDAmjAnLD4aJX4QcxGtit7+zsT1q60eHY4
56LafsuD5NMTvK/c17czMfKSeoQtaUzrEdEKiDzA4g/sSwvBBBSMSGk9YSBVR1rwJyvPTrosietN
DPBwFh+NF6cY64umITuKQqdUxilJ08dZ9R/pcMPV7RJJi4c9ik9NPf2UmckYKCPAOqkDQHLimsO8
ROT3U5ACcUykm+0GK1pZVb1m8dOdatt9bEtJG0ep3xwRG/k7uk7evHw8evElIlh008QJ+kWy18j6
MjcFfCk/Z6AUS+9pZqd8dFO2D7NXcEqqNN84HDLkB5PrmMPkt+0uOZRtEe/XUczOjSrkf8Vy42vs
O+2ciy2npkGn5Cz8+XiMUh9+W1lukzbnixfBZoNGfpQ5oWZjBZcjkQt30RpjPjv0tKC5OIqidWYu
hnsbI4eTGNupTJdLdEo9W52tIWJVMuzWQE5aYB+DHZwjBfVDMF5mXwx/SfbfUUe1ZEfGnR7hgXTJ
Wzd1VHHKxQrj84+APL6tU3jfdd7uxOPCVPfQRBJiF1MN7TtGGFi4YOBphH3QYP8YPdJqC/0ANP6c
1K4+tH19Qpa9zZ25plQyi4vR4obIGx4jUcVgxzIrOmJ6/V2AoCHtyt3GPu3CrBJvNyX2DztjC7wA
4yL09bVlBI/okZtmzImSS4ob2+RBcWMboGq7HHtMlKEeCr33q947RzPRv+UYnCw93uRafU6jtcma
DMDhZIKE0dI9tKm6t6MJ7phn7iM+HKw58i3NR+Mgmsza6lHMO/fL79oibEf0myq3BN1GBnutFPtZ
eMmVleK7mLpgC3SugQeF37u1/ecW7XkERxDxwK8ZLBAcpzrDNpOWOwUvNRg8LrcJXZkmMTnMxald
Z0hVP94kZck8wyfQzWHKMnY+DepwLdJsP9gCMpixJcmmPRejzVxibTuD7iuIGfZpL/oJ5O8wFHJN
13G/KoVmYaz4a+ksfmiz+LWYfJIW7fUwm7ioSi83dmrSP8Vqc5AE/7nzgRA+joHoNVn6G10XB3/w
LuyyflHTxJu0yV+bqr30ZcGng0JQWMmbb7KZTJz2Ov5koUz7i3HvkIiaZIyc2AXXxITSNnIDBIwY
ICCryvNPmd/8YmZwintAD+zHIWXUJHfNIjApPsB+da0frXa/myQaNYJeNgSF9qn3OBRniZsjqhmT
o3mg0Ws0HEFihnZF/qIALFk5nbDTVKe5XXuHjhGpTJu9udL70nE5T66jNstoMuMFr7Fv6TkCg4QB
kwMrmfCkJDZC3DqCaGh2kO2Y/pEyVMLCsJDYU5EOkcECI+bZzx0wJIue4BKJnVeZT0VgxudUkmEY
D7rbGAYF3zQsr6OX/O6BMDEfOfSO/BnIUdMUrpi5ga/PYKJkRAbFfULaZzwcfJfBnbfaCsc2IWN1
ZBwqk89a29+cqS2jRD401DryzqBjLWaDWC2H9O2yfdVj/VARZxrxeGDaz0hE1DaF4+pE4W+SKHWq
iK9tExvPVPQt5rEOu6LyQkfG+05AcEpkf65mMENFTJVjMLcorLIIkQmjK+lgRCU9067182hJ2xPK
c7Fx6MfRbJNDYLbPlkirM61efBlmGEkNzoQ8gkE/2+Ak0wo+HEFzGwLbGUGk4s6dblLpMUTCprLL
onQ36gqzUC+WnTNTwIyzR365xYPZj8TFC8aTa6J32DHmEcHjBFilnetH4XvNaUp/EDJGcnuldm7f
HuRURhwQyM0Xcz6XuXgL8je3fdYzaqdisR88EwU4k/6ldupTOU5vCHzwSHRzfapbse0m60Q+F78T
d+/0lNnGHRKEvm330nYWgmQscHnS3yyR+GUpMCVkvUP1M4jNGDPQTAriShp73Z6cmiNmQyx9yZGZ
OAkPVv/S0o01zog1pB5KjgUs/KQD0kwDW5Gt3ATDG2xa49xhl4hjHGwek79MG6eyD2gqg+hQGG7D
xYuewcehxzomB/vFd6rw5C1JYG9Wl3xJRxIVaAlgE63lntLCIWaNeGxr1rwryS0ppU91hPMlQN+U
LS+WU9+Qh8rHH1nL7VIDnYnrKdmPo7n3lX2rPHPa4RHBajhinHE8FAu123xW85wcCVrYe5GDssTF
VAs/YEDm70AKJx/Prq56otQzmOtW5oBwxmFZUA3pvjAWdTAHfXXlj8nG7jObC/BSPqB9US13fbVO
JAPx2VMrrPFd7GxqeEAax0QzrAVTi0a+CAru4nZ4N26iIuLijVmjlGjgE4PEyryZ4FESaim6nMzz
It4kIwcRTTkL/sAIrQw/PW3po8gZ9TjEqHK60HqX5FfaKbvRXPE1p1LABVWgl7eHF2ZZePRWE4Rh
mFgf8WaIhB/VVv2DsFm/1bKhk4C9CYfQNjbijq8iddLMeJ3n1x97/+C6WbmzFaG46a+5XL6IIF3A
f0FeaH0mtamdBqENBFEu4wEB9LNXC8ZBQ0+COcLyYuCpkDEsqkVmtHD0BX0fZYfa+CCTdGEmiNFo
1NmFMSY10uqnbsBGibliG2Exb52a4TFu5r0xmvURrKO/m+ugYQJrdqygiLC1VXHIC6aJ3rgUh8zF
VCrYuCPAUTeMLeqDZ4y/RKCAKibL2ZI8U7Nnt5uptsXOdP0vGitOa9CYXZGJQxZMX6ypy6c5drZx
wl2lGuiKiKByFimOfHWZ+g64RvtitahE045prn+azeZRr165rijO0GSfnN775BJhkkDc28UDGhqM
3Qs8VEjnUpxRBobM0kq2St8kRzGWrN9sn7o4iV5Vl30pIX5a80iGTRTV2KUuM7DXQ8xfgzcS1ZPd
O8s+8ZHDcM+B6PJpvRvyGaEDWzGpkAy6YiyDS7PPiAPe6rjK93hs2ajZ5cWEmDlJnOIIQD5IRKSp
jG8mlydu1OkmSmv72Zoxm3pzeatNZEB+s+FCf3TpRUDuhPnQPy8Z+NAkD86cageRJr9JG3ws2nWH
XtEG+pE02Xio707ApYtWvpiwXtK2P7eLcW0qPqBCtuPGRwYVJctXMd96XdnypEP1W0pzCGOj3MVu
88YXiXqg+I7Xhm2SLXVBzMWXIDvcmv6qydkXTkMqjcfKogvgu5qd/QLyjiqz4kTiqu6H6KYKqu9F
YSuKwAnNTCOwDK7DUOtm0fl9Q+DY3krEoVp89DQZQ8fOYtzX1861maa90cXB1QapujVbXno1vQ19
ywKxT/B1aPRhJV+VjaXV3hi8XTf3X4VoXsuoOeZBFj+7U3y27gx5moIvr234e0TPjHaeWPjXeyI6
HiNtv+uIk7nhPWDaeJ55bh0+L2JugWhUhtzMo3VrTD+JqgRtbAobZFi0hR8bFA6vfPqoWBSbnYHl
VEAH1v0hNedPe+7ph5ndN7792kvnVkKTOrPIOEV8GzZZjdAxz46Tl8XXtCvBOq6lageZpXR7DoxS
3eXJ+Nu3OKRqYSqCcvtHx9rhkcHRkA1vPSblrYswZkyS52RlzZLarcHx9f52mU2GND4t02pqThdO
xXIixoizJdiyKu02ddnF20AZu8ll1OkndwEYkw2fasZWYtybdiFCw1E2IDX/CRIrg5YAJLZH5GFm
FsU2jQhCHRKCnQkqeDTmXl5H7rMm4b5sxwpiRqneooNUyU9livFgpz31Xw5EgaDxGVd8+dRO1rK1
GXdtRno9c8qjjes0rxZh3JvALbkCatGErcAQmv+SXUBR1HDYiBn9RaGnA60iJLW2bE9txjIf5RPP
p6v3zmo1i5hdUdCQLChVtestI9oQAPPGxNU+SC9mOOp4WFFpwDdR/VUwMz4qhsbhSIMWyqbZg9+l
T4WgmzISz2oevV4Md55LyOvsMbwsET3TNhg8/pX88Cjptji6uXADyhUOt5ZhyPDurIHIg0cOpSGy
L3dhe+A0gCdVU16YBVEqdj4XMs3xErMtZS13cnt5aUr2VEWPl1WO+O5j3V5s4t9YN+Yxu2o/gXRt
DBtgQWc+9M9ZFSeU3FB0M1ohnW2TOItDx+p3TgG6sF4YFvdwNCnlYLuZuIxLh+2Tsn+PwPJ3RdHy
X7lHQs9Pehq7XZcwtcq2s6KdJTR6COW5HKGrz/jUeQ4hL9M/OLbwiGxWLHDUvG9zcY6jjtnFnGzn
gogzk2GWZ+V3HAfbHMDRxoBwynvHU6mQBngaIYZdHzObOXAcHDpHvNmqxzTs4f+PgoUVp3iPaUtK
33/VIrrzYfyggTL2Za1qQt5Zl3U4C3ftFEPBbzT7ogC1Q+2tyKDyMxVNfaSvvKSVfcswcQaxMC4b
3tPFbbJtOuvPiW1yxQxrnL/MnlOkkzQO04R7uaK17eDOs8u+kUUMJdAoIFcu7Xu96Ncosy5+l/6G
nwymdGYWJ+tXN2jHU1vnJoxR8kgmk3icxXkaI9CMXhLRtaUeYIPkZAwCm9j6CGnvhHD7ZoK9vJGu
ceZLl24wHfN1qaEzxJl6YwT9AITpbmI2Dp7hNSICdktCTbsxOnSE7USdUEbBjjFocPDVyJaw/nSd
7IwggK+6510z1D0MnuaD9vungcKzKrjFlyEPdgw+fnwY0AJnur6DD+QTw/mAlt/IntM6epjd9iPt
oC1nZK+GLj4O1EcatZ4tH1jduZjdfPqmasI9mICmSJLl3ZlLWqXa/xwqmnEnHk7TEHy1sMAdU711
KjJ3RWq/N5wiO9lzJkVtdNdGcpvRRsfmQ1F0/nagESd2lvZwOFIXx2kByRAklY9vh95/s7TPBvHZ
JyerXoyhRdDnO1fDdJ/NQLwjkzs3gwywoHIwV4oB+zC5lJ/l9DDX6kZ2hnvMNaO6gRTvkkdmaJ+H
guqEHS/a+RyzAm/npmacntsPDLnccxSXYBRi0gp8oJWRnBNGNkuY+/q7n0ekDFnwKGHh2FZRnkw9
gHIo8f/hcQxHgRdXdt9+HBtbNgS7zrMPScXQQSmj3UO2p6Fk3Ive7RhAnDnEk+MykMy4ouUSktf+
4M0DT20F5kqOH04uy50hajAcpgqDnPoU0M+POu8fhqjGishntReYPcfaLzAo/tXaxFurjmCbMmP1
rM5eV3GIBvAGm8YjuY4/nao79qp6USVZkmwtOI6jCzHmA9R73j8/pfboaqY6604q1KYXgAQbXj12
AoyKyomLcuQ4pB2YkCxCSRlOJHWnz7VhHIxyRgZZPUSKlZNpth9uwyCxrhCoOQ5RCSkexKo253CU
y6dMvgZWHcecNWdc2oA2mid46bsmQ+ZR0ghEdADCfOwi75gx66XScCn7JtaFvnEdaPOcmVtDi/Qr
ryRMhRpvCooThoNzcb+oh2aiA3K9G6cq79HBoerB2wYRPqQHOCTaWwGjZJT37nExVhIKBVcVpe9Z
o+gYmVuRfsn8zfOqXWGdqtb7qU36s85cPhxvX0bdpx8wqWrMPtuqfMZEPAHiTChWwIMy6RfzS9zN
xj5ncdgOwVVH4E3HVfNqi/I2n7yLFddPmWKfHzB0CPsov3EYl6wU4XNJLEQIuK/Y12xtM6tBDEU4
q8VLq4eh3yjyiQQ/r6niiz3Eh9xmvuao9pVEoW6XCK4zY5MvXBCEo4dDPHhn1XxBJYCoO7BFVM4r
VWFCKrdBzMTsnCZdMGBoDB85Ha85x+HrRFDzTU6abToMKDlUd8iR8e/rqHtw7QlkTST3Ahk+bzJo
+o7RrGZqp+qPuc9Mtj6cY0WWvGh3EGfu4HzbYY4xGaQNTL47VVo3UPe5vZiMNIWPrt9/lumnys1H
c6x7jpaeR04y/qwn68D2+DtZreHCHd/7is964G5X9JN7Fzz7Y4mlfTvAv4BEuHEjq2Mypt4HQ78s
Y4YM4hV9aV0GNBEDfhuxN5Yi3dWqqjCL0w7r6CojZmYkBnqdbx+LgKCCxhLkyCsvTPzZ3aUB3JVS
/yytpkLNQoHS9v2veESOhCyMx/XLGxgJdb1n3y60O6larc7jmULc4P7qHfhj6WueGR9xQEq6I8zv
MSdKzRnltFn8+HcvwIBTF7M1COCWlFyn2UyUrTfV77OZfRtwmDuvt9dkDjSKRfebWY87FI+tkZ3h
4yhaFO5xEI2EwiNSIL+FAQvbz9DQ1Q/tVQ+2OezdIcMg37I+yOELVo4d7QbzZfFhgbWWvrhNcXAG
FBVmjDUZ0RZfMTp1WY4FDgr5bURz/54vgK52KrIVg1P7KZ05f1LIG4OjX3VWwCOnfGBv8Nzky//h
6rx2W1eabvtEDTCHW+VoyXnZN4S9AjPZzdQkn/4f9MbBB5wbQbLX9rZFsbu6as4xBRokFNIjNjj6
MXRsKS8Sz4/3Lo5vf4Lu4+WfPnTgdUpHjx7DmxFAImfdIhIbfBLp32LdZgsIzDUbfgZthZpJPMUW
xEdpFYfGTiFj3P/WqDf7TKlN5yKF6+3sfbCL6d4TjDKM56gzx1WY+NlmCNV7M2NPpr1dgHou0RMi
JLBgGVC12xvJMWq5Rf7JVP4yc0xTc9bf44EuvZ/P+1wNzyNo681oDwMJKdwBlYAV5raPxih3U7ks
YILY2aDu/0ZkooEpgX7RBvbeSFtWSKRkG2uaPsLZOBuFfwn4Za5jWgKAyfyP3rbkvpfTyQjcvTn+
CWrHPaMy+lazA9Y9JHLdmO2HuLSDrR78APoAdf3QlE/W1FD9Tb9B7Nr01LlwA03JMbCprYdu51PD
EwChCH2HvbMBd0IeRA8Cj4b7t5lEy8Rj+tKG561n5JVr2mo79s1pnVnUV9hdtiJrh/s0PNZG023t
yAcQkqjfZqfejOI79cZ2vWBdWfEmJAy6o3/DXKqs0dhlSAZq4mrTfl6lywSPRlx6Nv2o2OPIQYat
8Oa7XNTMratlgE5UjC2PcWh9C7PLT60RzPfKq4z7YCePtWm+YWZOLlOhq+fRnV/60i0YgRkOqk19
KttGHE1Qd4dEZzcAvC2dYBQ6ccaYpyzbk2ro2I6RfesT/ZzDsrCrWXwYSfdYF8l+dme5seecSRdu
p8hN1MOcN5fUYv8e3PAjiLwEw59ElsehZteYVHoNUYwp6tRSuf3Rov9EXxdlsevTIw3cnsnUoPax
UZEwoEEajI4NMMF8NAW9USeeYgbtqn2rubDYDtvLTKgjemUAJXW8Y2ANjMF0zknYYpY24PU387tQ
tMwAu8ZcciRakUdfNhrnvz5l+ZhB5K/zy9Al1OtwpNwgtU+GmyHq8f1rNWuxrlMkGDnMrGLMwnWN
2Hnq6eYPU9wcZ7+ViOZmcHxuQHiRO9Cocsbb6E+fRW9eRwvDYp/N760OyYhglL+GTHLsUuu78eeN
bCLr4AXiXCs6rBAY7DUWpi/XwCbnI2xbKx0/9TSF4SJu+eAjB6wuaq7TNQsoDKz89zCwwCu/uJFb
T0S0IpyHUqzbwENvrDvKz2hLg/A428AOm9tISXwyg7Q7uXIYYL8GN6wGS881teH70uN0+QszVlId
3UyRoQNXAQjkItnUc9Ffq7G7ovRG7+KU8E7CPdTEGsF9hZXPObT5cDXAGd36WR1cDXqml1R9uZ2f
jKbZmd18g9BqnNOp7Fc+HXnqyuhETrO/iVLm6lJtbdpeNBQ8Fgm3DJ+z6HOc8u5UHsqmORpp/KK6
8MlmS1rVXUh/lbFH088HBaFrSif3XtnwYSxgEuivpmy6Bc6wi6J22uPJU0dgVWRB5e57SfN/lXs1
mjtR5AcVLmMH9r4ygEYlU/vVtBQqFb9K/uVy53j9L9qW5arAknDWI6XaoMt/OkwB+GcYJy10J/Cp
BJihTt2bUVkHU6S7ykdNmmqFLoXSalM6nPgSerRSuKCyNcLk0I1+j/N86qcyudfJmHNbJN6hh2DP
O/s3aMynoIGqEs3tk8nQ96m3u4wPmGWffl7a7PHrsUQq7ka1OFuxgdibyIl1k+MOhVBr3B3fa6/Q
1/a6lea9Xx7++7rt36XfQwixA2w5DikAUyj7S1ZDL5nhepRqTJ5dsiSfCebEc+pZ6V75vnuggkpM
4h7K+kHWHH1MkG07d3npj0a8EwPdPxYgYXGrTayqYX5l3bYffh46n2ZR4MS0vRkEAR16rXRE2Rsn
7W1M0xGtoC2f0KBLR+OVIALyLKJgfsOK9lVbVfTw86pAvDdEJcz+DlT7YovJIw0pSjkPKb2Sl0DL
nHUbXvzPN1Mnro6Ze7UqB1zP2LjPZErXz73DwIIXsWRrLhXckywlEcCynmw7Mp8MWZyd2K0fYOwU
x6glDTcpWwecD+Lk0nDHe/NcNkxDdQrrq/MXWllSfdAGfxm08jfAMMJdL5hbMm39ocirI/s+7e0f
lztytWw3u9BSKiXHc7vMNH8eck1cAV9zj1lrrX8cmYZ2msu0PPy8/Hkoe+dq+DMjL6OnN5hVa690
w1PY4WVe/ZjHlCJwQPrRb6mn5tH68Dw3f+yjsHl0gzDcZxrbl/UxWcZtBiEm0fP/GqUjWK9Uf9JJ
nv5KDSrHoIP7RtfqPlE5bvm7253n6uLs2swL7UR+68rJHxTOjtfWbL775ZU/EW43euGwdmbNqdlP
3krmCuehBiBVN4H3iF57+c7Pg2pb51wU/Tvq3D8GKraXqadJYwae/aaKlDxLRn/3Qup277UGGUpz
sR4C5Ha4i+qdQ1NgaVq81UGMxgwT3XocB5hIzVbPc3iraCjc6B44N+fmm3V4wyzXbTkEgSVUhn3G
3WWfvaSxz6PX/wkSmxayS+PCt9RLOiX1g+k39UMLVKcK+/BcNseuJTOmm5JkBwm2ffp5aPP6VI2S
HrVRdE8jIQONFaTbMupcPFzC+Sgq4E/W9IlJEEYzXtb/vpxT3/koxlxhPDZmYd3TBXkXjnO1HlBE
b+aQewp9FjhX5fCBwYgBNM9vXoPar9Yid7s3mSeIFyDysBWvUY/HF1WV+S+y7wKcZEejVsVbJqvm
OGCceRJzesYkSOpeKRio+KM8Fp7eqdDNnoRPCmDS2yMjQkn1yJCUPQEpDZpQUmmS9t10q/AffdpG
Y2DSRskWYPrDeSkLVrAVCZbOPQ2IyPtLs8LZhE7brrRJcMTPnUa95T7TPCkcs3/2s1LeajnuqJ/N
s0AOpIgs5enPg507mNGnAtNDlhMeFr2LJLAIsKmTV2sMsHkbEdlzZrUrO02kH8SWldaNfXSIAUz0
H0dZ8TkYxn7rt115knX32yC0ZJ+3VIdgBmwLfuZLGXrAcVCIcxE6tYNBN50c7WYXgMj70nfuLTvq
PR89e8/Paw9Or/tnlIErkSzhN2ST/DzkU5X896yq9Z/awHbgtVDb/Fyl33iz0JWytj6VdmaeSAeC
dF/Z8b2gg8h0HBxu5/8xwoqllLbOs4csce+ZxrDHEZsdftZhaMnlKcY1tmqMwtlVmL+3IoVr1Azu
E27P+I6C/++IeOUBvGi4jcNkJxDwnf2WFdoIB4/zhL+nUi33YuL8lo4DitfaiPY/i4NeVoUZYhCb
XrIzUeS4Bg123BnNo+82+XoYw/YELgB9ada8WZWLiCmkoK/rNP0VGYD/VKL0XnhD+stPgw+3qMud
21oc3+TUnuNStmd7eZYocrLwBNxjjvvMquWH7yfdHrm9syP3rj+2ExSRnKyRTd+RyjYx/nr6ebB9
512gjj3/vMJHxO0cJ5uMpe+/f4CLYd4H4ncb2UxS2bUfhNzrzm9vYBtbsMgigBDm/JWqOokSYpZM
esbW5JB0CbE6UzA8NSIeVxb/yVlgwd8ETTZSHdAY0tKwvw1Cn9AymX9csmBQqeSI2JUz3h0yqx4G
sPJkDNefbjI1m7AYIfpnzr/CCgESDQwU1+6IuoOMeSpdv/HWS7TXtZHwMDVDu13L/k4v136QxmBc
q+WBXCEmmz+vHV0lOyx69n8vw7Kvdsw1PUQZMFKGWSaMtKviNLiL6cqXT5jSMjQ4KtoLm9Nt1QQo
dhZqx4gT49lCCL0iRpbx22JKHkhwO//8k6H3i0vqoVLh41B77/RO3+vAar/roH6pzXPGEODq2X3y
bDvKPNi+KNahD/vRRmi0nV26Oj+rHJoJ9BQNYDl0zDJ5srqqONjIaQ5pEy64Bjtf+e1dJwXB5bnQ
HW0T3V7+e0pO5y4HJIUnMkF/1ufmW+lP5mFOwFmaNTW5GZliW5VoimXhmm+FCFhpWTdzmxKrMvJ9
2PpPDCYyXGDMDsm+LN5bInNo7DM6Tgkspd7znifaNA+o/65h1Mg967Wzjq28v7tjdtIGO8LQ6UMx
uPU2r0WytY0P0qj7h3vHjfHgsedsAtl8Z50l9mJuYckGQX9JNJ458kxgKXLE8cPxzQ5VdcgLDNam
VbwiCBFa3DMxQeOqpplWbI/ajwPn1q6waYfcfve+N99E69Lf7ZhgT36PRKYl0LtkpK9NSuJaW38d
zMvbxLONM2p441ww7mhNB0KbGAkUnKlM8qw5WiN6O0945r6O+/Ty82CJ6jwkRIBmLDEMd6DbTkP2
C4wxuxxaOLq39P2pH81zJWmsG8wqBWmCBdanNUvT3wZnzR5G1S0jEvVYuO5tthXTZ0uc5UD6T1sU
0bYxUKdbEEkep6Da24a+Uq+Oe9vT2wxt8jX3HS4d65yNOlf3Zvba5N1BI4v/KGIXmrLho8NjzOuP
aBF12kWwYgd5xSNgHOtRuodglu2DGrRkrDPlL4leWmmF6T5UPTpbIcb3itbId+VY/z1ZviJqmqBp
jFUDY5+5m9EAHlB3hS9FMj712M8Qq6OV7GZdAEfBmecPxMy2pWW9hh5/g8qjZ0Tyu4lDgZS/ZFqZ
55bT9NqTcvo1OsZxwC5KRg5KdFUF+tpk/nsf0xrgFDBeqW/H/Zw2PeluOaAIc7mJu8J9Hs3RfXbM
kwNA9Clv/TcH2xgnSP/Z9lISDcGrr0pTyTs2vY82o/eZDvELIMruJjt8cHwKn38ecKs86lw4Z3hN
AfrCGEH2/1c8/lSQP19DMukjOPirBlM+4ubEjZjmUDOH4ODlab7rGgi69si51XPTt2RRFocm7zKb
SHRJO9O3d4kFdMJbDgADy8VDbnTflllzWRdkwc9DNDFnn0KCewZb38ap8XaZwyEIvK97FxB4tmFt
nU3TT87N5BOz5WUNOHu0BGTadURwsGSZouqvrH8uBoZTYnQX3Q+cQ5ijPSRxYl5DNDoR3JjPbG4P
ScNl2TJzaQ9FW02bFAH6pzLNo1fk4WvZZvOx6tPvyq2v5GvplTEM5s0ClGknCQ2MrJse8MCG+2mc
GX9VlrGFBT6toyBlBySK7vhTWUqRjLcM6AE3m+Z/3NMD9NDH34E8dA+BbqNVbFIJlsiOjp1Bq9Xq
p46DECafqZGUYAsMKefzN5iJcygFytm2NkgFbYjkdZXaGY6aTj+vzLw/hUaRXyf1TIvGv2e9FT0K
XzyPiLetNPSZARDJ27qZeW9K4kvDvPc2ann587VwYMvQw2JKnhbeViGVee6zjqccV76kNVV7h4HW
5eeh9rz6pPkNkiRQl7a7iURR3KHGOE99Z6J6ck20rMF4DiUDWAU7axNEvX1EM8RnX0Zju5L9VL3z
9jAPr6fPNEtc7tKiOkaDZhjqMUzW3uIO82oXEWznv2SevtR09D45+FjoKQZ6KwVSIcBf8TU18kxD
nk+Sqw+BrGx1+lE1uCsMs0KsaZT7ztRErlle+ywNIMHYXK2NKxEIiTooL6l0TiOeO2aSwaWbvdyH
Hmknu7QdMdNUurzN7TnCOflmK6zdxTB9tjbmrlh60zFxR+fRk+Frim0V8gB5wJxXvId3ImURTZgu
g0fy6/SVnvHD1KXY1XvIx4c88v+iSKx2vR1bZwxtvxAiIdkoSKFDxMZxdUhpfrWzsZqcSB3bHqt4
A+MVD51tebsSmi7BhX+dgmS5gniJB94VsuB8ZRywwN4roiGupoqq3RyZ1bZGl7FLvMI/KxwmtGpC
aPrLm293TOvDye5vOROpmz9kT47u+69aRg/mlMtP1xzYyOH+P41OAXKkmKZLFdGaiALX2scTApak
k8Y+hluyI34bLvPyDDrPcEvC+QUbmj7Vinan72UwAZZ1r50tfSmbX1GaOw+KFuDB9YZ/ccarn17A
z9cHbbh7SNl4nqdKMZNDzmTA4UUlspA+UPlULUa9//ctoYdwa4BMwdnuWycHId4PGUUsK8zPMzu1
Yc86zhsc6On8v4d5AOf7v5eERHCI7KH3/Pe1FHWUDBX5U0uv4udX+/lNl8CmdZIgtvn5Rp9SDJrm
lJ21is6qnodP02adyjFYMezJ033szck5arrp0nsNI37cPCigpse5iMbHcobxq/rkFnWDTNfzV606
9RhbfH+0Xd5KUgd+/qGbaOKacCTtXN/KTwEQurWd3BWD+ku9PKSVjyjuf69LFIChV9wEZvgvM/Dx
LqimfexCupvj0EqUuSiw5mTeguP7Y5jOS5JivwWkK4nm08fAcT7QyWDWd9CmBAYhhZmDNd7Odnyc
WaVDN18pK013NA+OwrOfs/HRjePH3kqGl1aMnykjiq6JUAmqXcyGdiWm5xfjdkES/LaTvnMNvSze
AzUK1g4JyYyr19LJxaEsRvNlsgZ8bwyQVemgjBsLb0cI8oXzzVKKZRzL8mo+mpp3PnDqT12NcKM4
dxzirkNQ7jXmaoy77zoCIkukrUuSQnE0rCLYrkuBoBrlToqPR/Rno6ZaDAPE0EY6Rxcbrhgo5obj
dplD/uMVQqoDhtu3yEdqAj/E3eiUwlVrecqb+C5brOLSTMTGou+XkAd8lhjrSgM8p0JUaYxQGBo/
IYlABjflzdBuakFi4/weuIwDXZv5YNacaLP9sw0G2k6xJMZ28ZssC5M1f9xMXY+G0u/yjR2PisE/
6Yghb0nnjGSd2769AaG07ujHrTG+WusCLQ54bzEiRU/wlgsG2llxKpK0pgWGmSup6ntvluekpUtZ
WmW7lZY6VHH+7fftvcQlLbLwFtvqHXz//Gi05bULh2vgKn89ePSs2MLwQ4j6qGg+ABJAq9RHq2bC
sY8sHUApysbXfhmhOC0yIIs6atMWWl6y2T0xPZ1XMQLB5bC+NtSkXzg43mPIekv3jI66oZ+dmjlK
Y6aYeURodIeR6iMeL26GigkLanBOZ3Ysl/xzqym67dw4yPv6wr7m6XtTl29qDuhLGKjTlOFu29S4
VF4cPynFYLdiekM76Uwf+tZH+AVqM9CnoGQ7xyUD3XFyllj55dMJ6j3phk3kdeWBU4yxVbX5V7l7
z0VKNradfanJnZxVxUgb3tXWN+S9LZFEi7i7Rm3zu27TL4G9kdxwXR3chNg8g5YBguUxJVLTg3We
YlYYmmY7TLrBf0ZeeJ7uUAArDjbl73gOz1DiUfSji0QNGWFrSJAFlDmfxtkKDkHwzxumv2zwtAws
96/8UmXwa6RLhheK3nszedfC0Okmj5BRYX5lN3JmzFoq40js8VsaH3EMPQOnwL1nYIJ2vvwE/QmL
P9Lb0Zwp8uNmXCMoio4IVrZC9X9Ub8hHhqf8wGk6o/xYUyYFmAEUcyI1t6flE1QJmMuq8Y99gXoT
yvK54fZHbRu74Bb0VA6rOkjwbveMS0wFSTM3JzTjiEIWp/JroK3HMTeq/ZSqj6GasrVtAh1xuqjf
oNGtCYrYVVZAEjaR4Jh8PTxdVrizpPE77GhpMBrmfKULqJr5QBYTLt45zrd9Yz4kXEhS3JJsHQAV
wW0BT6F3269cgSNExo7mZX5vrHrfEjeoy7ehcosDOkPCDrR0tmFfPbvabaHrxw/5oCCqDJJ0BYcR
uZ8zCqSfupGFw7o4PJtWZK+F9jZ1NP5yuv4cDuVeN/VxaEu2/6400YAMgOkzjKkRGoIsRP1lBHqC
RyDEY3x0uqTcp4JAYDWMM7C05F+EXeqEZKra9C2G4UBX2yExbJj0yDs4tG1p0Nm7WHfwJDpsvYX9
koyzYD7q7ay6QUGTWP3Wg69eWAaH/NTdSSe8DoPYe2PJpK7TKY2h6K6kGS2uHxL1EiYmnFYfpuBF
RFTFz5A2cKyHLc6/8G3SfbmKK7xegfbWXth/hgbHszY8O57THeIWA3DNDJw7m008FQSbhN5aFvF8
MuPkWGikBaYJd2L0KT/I2zAABiQolCYU3kQAnkkd/kI0k6PedR6lLdexJroYew0uBIuZHa6SaBV1
wa1oREqSSsvJdUn2Q341jRYyKVtlh4LIMpxnLIiovBAA4lvOkA2wjLFiUF16Kcjakg8EOWwxN8mE
f2CKu3PXudcJiOvV6oddNpnb2OrfhtCmH0jyhedIMBGqfohy7WxM3x13VmVV8J1SHI9LS3+olxSY
1sbprZnkekXHCZnB3ZrlAo8H9QTaSrxyPQolL85PySDVheHdr24azlMVCfIa5FfALEZVrHXLnrjJ
aXEL3KbMsZsYiZ/m8PxR5tljnuBD6+dAUBN8dw6JSKUM6o0v++9Io7wmZefM1Hw/6fbZDtKTI+Jy
M7iO2k3dCacpitKJzjOMkPAcNv1LXvq/6ikBJTq8yFaB1M5dlESFz5iok4/BPFvbWTCNGkr5r4iK
bZaJaJubhGSHw0YJcjTzBqMFLaFDWUEcYFhMTTctwxGOOXXq3zrtk1Y9KIOAiUVHkXlAHSzTvLvI
Y1cORpU51QxNs3HnuxYuBifbh7WJD5ZlmcO9YFfC6RnHHAYqtbVUVJzN9M9ko8QhiOlhqETwZPoW
E3hsH/Vs8Mq7l6y8m1Sb9jmEYoxEBFM/vszd5E4I4SiYq5AzToOotewYqToo6pHnN/ZWevF7kaCh
jYPXVFCVjvTOuE2i8VjFXBTKsXZkWlon4rMpKCezEGewk9t/U5e+04NMxuianSl1PXj1CeJvqLds
f0+tIvoEBjFiF3cLPAwRGKxWElZYqUL05mmgFIJgknJSUx3zWsfci6QABwUIH6Hfa1c1761VvRS9
85z0gnH2AOC3Ejae0fiWlCSBV9F07isUzG7GDD2YumvllPJKPeriYyQYSGCnEtgW0eouw9JvW2eU
HBB2AHf0ESV//S2NWT4qE4Nelw0wP+KUEQCRLHlRldthOR/bUQdfwQu2nYk+3rXG7zA1n/Kuexjc
1iRDYfxsYB33eWgf/MT89J4tsGh3fwxRPXiwjDiTsvOYjzNy842v3EeRW6uxnF3GsiAq0osl5/yk
Yj5TbZNubVpnhDa5i6Mee2XSG3fYLAf51XmNuLEZ4750YQEQKsZEb4mkaLw9qnOUb3eQrhYBV7il
p+hNdvo8Eal2ghOt1gQk/eZW+jPkv/Kga7aFAHAcawAKMK8fCkScWOXWWTT03AwtDmCLZm9ZN0yt
8+0c+sXGRNu8cYLe4C4cye2jGap1+M+qxHvZ4v1vnHZaj060YJ8YBw0uLVq8juGmt3rsNG17Sfu0
3zReT8yOPfwbWA3OBVomaQ8ABAym7zpGzy4Iwpl6+1R31n6ujGftskx5URQsMCB/m2KKx89PvWYH
Dd4b0ktzZGUos+29QJgXeiOKZAhjKNKqXZ1Xzlk62Zcp2D7B9swTRxTH+NVZYC4y5xZlyRuO6Gzn
LnAew2k3SZuTL+ohJPMYCjmY1YSL0WvaOWUITrIOTjQxyb3h0OQUcbNLJy9FCZWcppB9tcMYQVzO
/FvOAdKLhglzGlhfyAXN1UD0jzElPgYsWIceBPBCb4OMWaQw0AaPw5MuuDO9klRxqqMAdkEavoZk
vQcvkuIYUWDyNRQuUuZseNNRcahKYmiLevgM2m7dQPONGemsOV4pfhE051FJHkbCwYlWLMTpIvqQ
/QdIy8U4yd/szyTG6cE6Vy18ooYEE1cg7gSbNrMO1/a+HOboOKTzM/oXRHdp+Ivozn9dNde7LA3A
z0C9jjIEHzILPiYv58hVPnlRsqhoSWyc8uLY2MVtCNt/NHdfE1ZPzIhk5alzI2txUR7oiUJ+AMs+
DO58CIcQfofbm+tSUnkY49Mg527XlvWpSMsJ02O6hyVt7rAAlNj3EIrk6IH8xPtKURluiiih8TG8
9jN4UhnbDZoEeht9nLiXGRFrLBssME0B43iqvwobA6fG7q9hoMgEgvbrjCy/mhAmTuIUVEehApMQ
pNrCJ1K/T775qPCMDGgrz92c/4K9Z3LyYJBJfFizspTLpTRrPHJ45+jSzxvrc4bcx16IKDnIuUZJ
cG2H6qaEh5XFk6/UMLtIdEze/IDbliu3rcZXyFl64fV9oROwnpx0+I4FDl7DR0aZ2izgrJDHYvCI
VnaidmMsNbHlSvvRr4KPoC1RJra3tOxo35ddtK+FzwyjMD698Y9BXzkzvffMxP5qh8F3U8sN2N0f
ttWLVgTJcW+8BKbujrgNGR5oLGGzt9wK7Zb07m0nSvsYGNMzAIUVsNt7xF67zhbVoe7sderFzy4O
YuRcgATNHBE1JxXZIVEk4zPbaJuslJqiufChnjgxOtdmaPZ9wQ04T/gdkJ7iKcxwknQYl4Y4Qbrd
+f/MOThNffHcSwsrS+s+9KgLTLqKWKBjMHFAvgHveBfvzPu165k2rTI2ORAYnA6FS40fovS16h7r
fO3sBpNDTJ/XigQ3ucVL/iwCHHbYy5i+o+hr6M1SuRnwCUwkTJYNtaROkWDRO/SyQW+CEsk/ht8y
hDoiIqysejxjXdlw9T/SEP7M2Gdfolf7KIYu6GNIY7DwylBw65cc6Ag5XmVy/uaE262iaOa/b4qT
R6O338RckHWATl/gvnXTL93hO8nTU9I2n53ivOILkgZZRn5D+AlWEuKcJA8p7C7c3Hti6T6sHucW
U9R7GhRfYWFyVuxQy/bzbm4QuTOr+C5HdYrz/tI6RMKP7XCFgkGNbKnnmfRVR5DOGJvDe4wbZTVl
0b90Hg95wtpEvM7Gw2cMXZx0XfmuQ+caWRTsiemwUI6XfnDinaPbZW3+7SfpdpCXWTwbDa0iy6oo
6hGVj/mT1OGlsKPTPADrdPv6pXX9t7JF7DOPlK7Lb62K7tUDiFDSTkp/0x73kCZZUJ9E/SZHjjXK
eRV9h+ewpl1iGXpvhkPLpGPYgw5hZERYIAKYVTcy/wis6imZJr1hfzhBCd8q5xhSJ8Vc3Y2BiOEw
dfObWTbVzmCfxLtnl48T8zru/K1UQ7malgUEMkxGqeCs7MaoYPehYZA462HawWAzCqx1lfsqEpyf
tNCIt7fgebNiX3qwlnYF19A3qNImRWeyXDxhBdbOqyO6bkVpS2JfLGk8+/I+hmhRleq/ZCLe6Qqo
XVSPBjNX+4/nv6DYBzjQc5UwXpC6xWpRwR4DHR6TzYd3brFRVah0E6c90E69oSf6s+htYogSu8p2
QeMJJI7+EBMHCKWHyBRk2qP3Nvc9AVYCYJpfvfhmeSmS6BYTPur5xred/PPjNtv0Dc3zpEwecsbA
QEh+Mb3W6zJ70FZ/gWPxahtiNeuReDuf2wnD0dKfCX+LBhNn1uB3a3AXw621GFAG0OeYyZHCzcfe
TB9tPED0FjT5aMa343UvI26HmbNJRs9YOPVTEsNOyZME1W4FYcNoyu9AtOFBVy4xB675LVJGMzkT
54078ZeG2vlDG4bILhsXUZQ1q77k4Ogzp+GjFPI21Jr9hgq0Ek9JxSaIRqfe2hwHVqY5g/JOMSOS
OtqJFI1w9MsycCjEDYYZSUp7hNz6Rt14KqrhOijnIEpSL4rwGPj0zqX+KBvjZi0BbsglH8BZ3O1+
2tBZenFCnHEpHBGOy9VWugNWR09QG5pwAK2gZO0DHbJuPYaUXoVUq7Ot3R8LFuM2sKHCqALlcj+5
ak+Zac3IT3yzeUg9kGJ+3B+mguqdGnLCy0xioTl9LogZ26M37Y0oGSkeX+a4+oNRheZoNmA+K0wK
HOb7HYAuB9YXxVjx153dL7PoXjjUwWLQ2QZu6SVqWgzGAiePx+EPr24DIYRPvaBNuypLbjMD3NLU
Ru5DwaGI8Dvw/Vtp2rz7vqBn5u9x54V4O+6FIf7N1VMOwXKvHcTFgU7pp3ac8qQg/xcJwRR0NAk8
IuHcydm0lX33ZfWbYYHcuEPyHCNfjAGTswil224mFi8MYvvYwlnJWv+96fNPiX5vYqC5KX3rak4M
m3tUNvqaYtnVGpAQfKVw29SgbwJkSsaIHjjFjg1iDiLkJCMqnuSlDYlbMypuxHrwqWa8J8tyk23T
Q2lIgvQtjar83NWu3IUpfFBD+3QT1S0No2Flx+W0zWc+kAVxHjrC0TEBIKmU+M0EVPLjDyJxD1XY
JVflllySiP04jfQGmh4Tm6lYOzrajjP3HAXDcQ5j5kkiYGaY9+9GWccX1FQgrKheIA2aC+/HHS1n
pRiVN764eygPTsisFzRlyyrep+HaDt9SOlJbcCYVoWrwelT4kTTIbjk40Moe3b+o+OeVz+664W7f
oTBaG7Mhd0JKwnRnmp1EY9NtZpoEcMLknzbhl2OgjkjrO+x1hVkcxTRwW4iW2Pe2rPHwchCdFlGZ
/h9pZ7YcN3Zl0V9x1HPDDVzMEV1+SCBnJmdSFF8QHDHPM76+F1TutphkMNvRES7ZZUoCMnFxh3P2
XhsOGms9PqyNULpNiQvJiU0Pk7V8NlniOgOaQJiYvQ7QVHDbZo+mSO3mOIJFBp0BggSbZsQ+TH2G
pR30uv+Rqmzk2xTNO2YQTNkxtYAxpLRVWvYroiewMGW15zSa7dJ8vKXwV1ATFWegd38W2Uh7u9oW
ythd5pW065VDybuT1JbuNJMM225+XevWHnZyqy51pWW9aYN7n2ArrbnrB0Z/lZTz6D0PRHqvB2DS
mtqskCPLsCtJMiZfFt2TgjNpyebrPm96GQ7tuNKN6cHXSK+bDG/Vtfq1qfho+0i/6FJQoJbc7SZJ
3ktWdZ5Jnb6wZfrH0ciRS6ZKHfZYMka22CPWZgJ6gsvUkJ+9jjM109WOVwAtqNYelDa/FrLIz9LO
J6oNFTAlgAuljJ50taQzJjUzFucKe0Ix321DoXMXI1VYNrYvM1hNkuWN5Bz+cYC5WXquMvY2trVE
jGSz4JLhWSmAsWCZ6uNdb1rNFj+Ch0rNiaDBuLVgk9cmPhO1EWmu3uoHA3cBcM2cOrJxW91JUTb7
eawBeHV6JrcogaS2Y6j5w7Kydbq7A8hz3wR8Qv7hJkqa1fxPVcfnUWmJQ4xJn2i+GO0xMhXM7eIK
cZiF0H14JCZBp/+4AgG2JPVsYCvJuy10GpW/og31kfk01pNl31SUXCTIXWXN4YR0Sc5ua/S0l/ok
vWdRvswFSE8Wmwj/nTk3EQKyNX82mRRuqxrkFyifhZB86KAmCns1sA+o4QMayzxpSqIrYeCTkI0M
y2cq881ZcnY1aV3gyJY1sYPFz10EFCNMv+TQ3aJnx1ChrjrylbypOR/xSemZXIAWq3/ksOWXXjhL
i6Rd05h7MQxLv+JDyjIWhEiRpl1Zq+hLBcmQjX9FhGbklCFbrIi1/knT1YvBbznkdlfgqKttoFp7
ad71AkafVh0W84XU9Jf2QAzgVGsbvEjtecjQikoq610DyduXg62iKe/jhLxGIUp8kOSGVbU48+WG
IpEBTdim0iAaJ879V6M2PBh4IFM03nc3b6pn5CAU5yIaWNNe0yx912KltvzsUrHVHzNQmoAnTWHV
UTVzcJrzgIgpR+eX9dQom66O72vLlx/YAfp4MLzLyhDtOcf4/iwjHt5Nqviepq58iK3B2tkzQEjr
b1S9eEp77J9D9QqpRkcaUF/AEKbbIYO9JEraP9PaB5Eo0pkWlAeA0cY6qgO6CkXB5C3ipRwzBdtz
wLI5YRmLQ6QzEdz18SHvaN4ENfFMEcpeVynosmdqfsiu5aaJt1ncuQ09HU62YIdQzU7rYRT5Uiao
i3nFCXyCd+oBKAMUz32eVG9q1mXYSvpgZinhmITotyRy7zaEdVKXKWuQJlUb2cI5gapkaffs7DpN
uylCbR1qpr0qh3BtU3Ysxly/SCB13PBuAY6tHyoJJTNhk42yFCgl7fxtYNoXMqULXVHoBPacD1qp
RRiZDcyvHm3k0tfphIIaALn7HLflfdHZB7V7Ngv5vMbs7I9l+mCAbuM41nN+1fKOPnc5Pak+lQUt
XIFUIle96QbKId1OwBDex/p90BjRTvdzwynBrjgN/rIhoiIC3jXBIQrIY4QRNWKNaSg1WYWyDOtq
OYxMI/Lom64SBFd6FN2AITfWlYHQc8AQkTQUNE0fb3VZVT+Mvg5cvk72nXGxl8pZ21rs6yjQbnof
LsLsrNHkaEnI2bvEXs7gULcU01lNd2idC/Mir+zz3qcgrHSjug87bdoCNKE+DNoG6oIPqqypbodG
Y//ZxNG6v7AnNdt2eU6GKMnYSi/OsTALV/6FutTZ23XgWTAquUxXoGDxNK2LGmeJn5aXsd3m91Aq
H31XUQFncgxCAEuR2S8mVob2LiDKchkwojhnPxs+3KlmPlwHTJWBQpqOIYKDAuDcaczeETvysDhc
jCDCDEwcDT1+VHjhRaizcdArxXdYvN9iw3z0yugyVvJsNdKMgKNa3ipU3hA5JA7cg60v02NjD8Cx
RxXgXeylxI6dusywo0FiVLemN0MFRmwKEACgy9RI8kdXb0YN1zpgC0nEq0Grbo3kzSp77YK6WovM
MpwS1kEEgIdeti4Rzp7paliu6uy1kG19VbezlIapJGWbh5GP2UzPc7opSUEd2LuM+uZx8JW7TDco
QXL0TWLzTMKP5gM0LWv6pYNPqZr9EIhIehTMja5ePyJZwSGOGt/t++61BeazFGlyj9B2APvD6yW6
+G4iBQpKnuMluDyHItmUed/hZWXH7I/JpmmTi8iw5GVVzFIrZCUgntuYCUWt+YZCdCvsjouVnEXb
HrxUqtce7hjjtuhbl/7+IweRF79lCzvVRrOSxbgmxRX0zQBvQqVvYTb6+VCH4CSGH9qsb6xL+8Uz
8jdtFluYGvTaihqIXBG9PBSwKdj/vOdTddNNGcZ0yitFAn8aHk4IIfAdnT5WwdYiIZrV0ZSlVU7H
0dC0SyLTcrkM17rGFt0qHlO0VQ4kp4KXZkyLJ3TyL0hWV9UIilTmw8qVYi1E1qORlKzbQVN+pp30
qpTaLrT15tAN66zwr01z2PC7LyROHWTPRzDQRDgs0ekeCvjvjBpdghtB48JXpFuQM7YzScPKqjCp
9B1ZboW8wqJzhgYFozMNLjTuKaUwiMwdSgS1yd7Tfi77NEgFLPXd69TXTr6r4M11ND9WRgXaO6ht
zc16zN6VpLzaMQJa2UKbX6rT4CaT3G8JX63styi9xpfwGKtJTXlnn/c0aa1kjDYlRkGqSKDABg4H
Gnu8QTYOgG87xK5lNe0gWci0ecjhyOIHLzEoNTFlLwDkvA8SEl417ckkrftbM5QfNFovCB60CyOJ
WLzpkkcBKFNsKQH5EeMwxyYvct9BP3MRqLFTFu+5uYGLHa6UKn4hr5GWctkipZjMamk3ekkDkAO2
BUWf4njgjLUKFD3mDNwCCpEMDX1FNt7Jsbzv0DBPFObXgY0lTQBl8ZF3I6oLX2l6EcpNs2GUZMnp
JeulJJ8KgCY+M7/h/2GrCfblRoHTUQzQh6p2Lulq5ipKe/anwY/KsK6Jh1hNoxVsRVNcZChMOn6f
Y5IFPvgAC4y85A2MgkfW/YFBOCEP4YwODbBnMogAo1n2PRDh+swLmMGVSvFWnq1dKiWbDFF1e2ET
wmCF5cWEVWQV9gjhbKz1hlS4chcw/ZJIoybmk6xfoWrdpebwYwyR8+VYLxYhrRX65mUFIhvtxzow
S9f3I6CDBlQK5NTAKGNIf3MjrDVnbxxpicKK9liOmyx6ZzrtaAcv9YYxELW9StY3VtMsBK5VJxzs
VdzPbTC5eg+52uMgBI1/1sF1zzXg2gyHDMu49xhneCxMNMKCKKRd57sc/+1l03CLRocVxlPfE9kn
C6Ac76WWL7FEOg5g6M5WBvyteZXRA8r5C61x0/TxpZmwbexQnAz9iCTRp2mLotv1saWckZG7MdtN
MSd1p5yh6iIGrxS38pKTno8cQvmJhhQLYdg0bpyQmERAMCBIT7s0UAqFPa6gRlVfvYIKF37eg6p4
0qaf8J+pZiq75pj1V5SxmirfW2gIjUi8xvRxW9/fULUZFiYVyO2oQi6kv7OzfUV3VDPQORfkfCbl
xotIRi9QzBbce6aMiIla9VHVyqux7cUyw1N6ORH7BzNjG2TqtEsmXV5qI9Q53NeNIt8Wnt+yXQ/6
1TiUT6Vfp5sQeaFRMs7ZVj+rHjkF8qzVr7MLWrblbgrzJxuQMe70bG0F9hu2+YcJ3GkUqS+jrI4b
c4SlpDAO+i62aAFMrmKMV5XoQIdRIshLPd7Xerr1zms5sa5EP+37SvcPOtauJUbXxK2KpN0XhX4N
H7q+1mbIz2hWLIdTR5m8N+YjM+ICNp1nuW7D+lE0bWUpmVjKipyRTk7WmoRxMMuYSfAepOtc1/T1
wDalSCVn8tGwTODgVkUwe+XZPK2HEse3bfWT29ed7hZCsjlP13tdZOa6w8W8lBjuC1Wad0zabkba
kesg9oB8gU1gdnSaEE1+IxdroPo2We9ydt7X+ADrHd+b7UiS4OfUwhw2dUjs1W6TpvoNsz4deHoc
ulbJ2wz18sIyFOh54Lxijz5VnoW7UuUIJiP4WmgwQNtAPFbc5LKTKeJKSqjsFQmdlZhi/bxAy+yF
RedO7Bt5JudBXHt7I4zvo3rYRWlMwSkFCQvYgWiN8DaxaBwOUfoMyWw1dN06HtPrEMm6FUikzFOL
aPUhv7BK6Ep24PQGrzaMKZzUdj+ugKyBBR6oYWcafBdjeK8T7RBVcLY7ZIOVl4Vrz0uu+hyEncx7
4Cqh9ab4xVmvBSpM6mSrq/lTDh7csahU486j+W2ifhCN8mJ6ogeZFVMOaVahUphIwzuxHFoTfGPh
v1txdpNMdMmquamustXRB/veDsJnTycKR1VQ19kDb0UmR+T7tCFKF+Yb4hsAlkU8TYjr9MSZGmNJ
wUDJWUVCX4ORcENgAbCpLtKZKORDrTK1sdkG6VLJFKUNQp1wYJ71/njTayEuoeDJ9tHsTnEKUzNY
BgQmrU028KSkGa6H6rYxFMT4o2Xs+hjXeK0MBzkv95ASUeegT21pGX8fAqZ9yrIjotE0LUOdgwgJ
ATtK+KYq00m/GuUZu6lbm3E8avb0NKK0XmCL3+ckHZ3LkWHv6VVVS2UyntgmdJuRl/+KY8hNUyj5
QyOhVIqFRVN6llmRfLPX4MuwmmBGkRrK91Ih85aHN3olyddgaQ3m5Co/qLIGkIooEcz+GTLSlLLx
GGuXmU+9NsshBkFvudcjNaeTgzS7QMC4CLLhQtLazMllpdzQ0aovCnP5VzZs2GCK8gXh2AttjK96
D0VcaY/mwcMbufz+y1M/xbaZMnteE8S3KjRDPQ6IVhnYqHEktHNaaczBOubSy1t7V1s060H9gPuX
IeZMlTsWNZKHQrVXGVJaNpjjropBlKg09NDC+atYCjiJEerniDLcVFVMYIYP0UgOtW1UEM4RDRRN
1RqhmtPmReGWAJOu9LbEMK0MazvVtL2aJ4QA9yZ91dS3b61RctH0WldlO5QrC0D2+vvPr9ifIr9N
CiiyrAoxB1ka2tHoQbMIokVFqkuaF46a3FAucy/YR40U/NBpe1Mv9OnrpfTkCywzD1USvPX1gDgo
5LguJ2FJ6SrjmCQBRl6iph6Zm7LxPAbdggvIx1XV6mhTqR3+ipCe4IuhVN0FRM5sMMrXV4HBL6IG
/6blIEZi0m3O2Fk8qVX2XFf9A1DmGQxYC3eo+hLvLp2cVkR3va2g6WvIcUsbw7Xlul1PY67cNpJi
rGZ54tJHw77QVBZXtRD5TRL5N5zaOfxR5DlTAxmgFFPfIjQLfwfbKuEMA4xfgqh4bvQLsySkQ5n/
YNvDMiuiRN4i+p8TbDDxFHEN8w48TdoAORq9Rr6gnjxth05nM5JnvVNyTp6jmTu6D5ADp9anRl2w
+Ust8Qz3177QkbnaZCIcvGDcpYQ/bEqF7GZdHWyUwP5jrgXvouus1WBBy6oTRHb+THjPBPnlvwJZ
k1iLIS53oF4kScF2pyjnlcxerILQBF9l9ittfuVMliqA1NEkgsBr2xDgv3U5eMB8QB7k54FOAweY
6/NIJNi4MmYGfQADB7+BcvbrlyEzlLPUlq/HxAx+cnMgyltmVbW/8+rCcPsEFtCvgPUy77x93jwR
yXMuUEBtCP0K17Rx7Cdgq2zJR+SqRYUcYapXouDlXPqmkJ9b0CWOVpoHlZjWc7pA6OFFfUGH3HL7
QN8hp9P3SjGhyDbq7DLoBBqfVns2895kY08vZpwbepTVX9VxUNZNJw9uB53saqpeIKaeMT5TQguy
6SCEXyztErEAOEFQb3kZXKWd/CPMwxi2C3ijYBYtVPPWmf4edEtImQfLQPcmDzQwa7W6jadyhk4W
NXVI6ONgQ8qfMlNIHA3n5VDpN9OIFDqWCFGk5LIQgSzujBrm/Ijm2p0CmIu6OtVbiGbZZd0BjS5w
FLuVGckccjsd5T6GQU/raa34fYwfoIxXv17+//yQOF3/47/495e8GCv2Sc3Rv/7jNk/5z3/Nf+Z/
f8/HP/GPQ/hSgRd8b779Xeu3/PwpfauPf9OHv5mr//Pu3Kfm6cO/zCkVzXjVvlXj9VvdJs2vu/Df
8vl3/l9/+Le3X3/L7Vi8/fnHS95mzfy3+WGe/fHPH21f//xDyOQZ/+fvf/8/fzh/gD//uHkbX4K3
JHmrP/2ht6e6+fMP3fg7iZsafmQqh5opDObM/m3+icZPZJWFGLE4/wNt9h9/Y51qgj//kNS/mwqi
ZZuQAcEvssZSVOftr58p8t+FQH0KgNzUVTx11h//c3uXf0XH/vXc+Dr++e9/y9r0krzWpv7zD3WO
cv1XwixbXN02iCOXUbzLQkNd8TEWtAmjUFNTdCiK/ENT0ovMIxQP1dOtktqPhtyZB0Wz7+SJpXqI
SnTDrf0om5RYxqw8MwcfS38utkgP91aiXskWPqas9g4VvnLIwyZASw6LaUSIS/oYWuPWK/PVMMg3
yHselaH9wUFjU5jpRSD4OyMR31djcSJuVZk/w++f0bAUIBa2aSkq7RlITh8/4xhVftJKyOpIB1g2
cnTZDhgJhY+P39z7frLVEKDVOqYXA6KriE/sutSP6yY1HiJ1FIhJAgSkaliq+vH6ESWCIu1DBGaI
yxaDR3yUHm85Q5/Htr/1E7FremIKdP0MZjUNvWinasUSLd26yPWfZSKQp/KF+wrF4vrW94u9SDi8
tWuUyk9RFjxWlFix2NUHzxzfycZajhCOBrt8ILl8VXrDuV8GNDRldWkE4yNgPQjw77+N+68G0vwh
Pn7JlmUKhiVWcQascZTNGja5NnYDbXhRlZu+15+GkgoKsRgemxeTiDR4cKTqEg3HoXtKIUYB5227
29yAEAd9NSnXLcAR27Q3YhhxLxAlAWWHAJqpWNaBhnJkFmkQVRlHceaY+Xmojg+9Wa1L3CiedVWU
D0n4ihL8xOP7uGeenx4iQ14NYSmKBlzhaPTEFWhCorNiJyE8qhjtO4NAltjS3VxtHJGQKwGCWU26
E3HhH3PV/7qsynupqDZXJV/946ABKRcZQm1ikq5w8t8LEpSGaFqV1h1F3jkq7ERAsP4xl/vTBY/j
yfPM97FOccGK9B9hNC+ZaNeq9dyUwRteja0gLAySQUgXGfBPe+hS/EBl5l+huMAA4RF+myqY3XsC
PEL6zbYrmBXKMNig4XqNg5QgBrzLDQe3sm9cE7O5ThXQLzkBWsWSKJg7vDE+fOv2chofohzDu90j
b+kvoRzTrfKX0yCvRkEGtpRoa73Tn5KofQ46+4JTCZw4BGpljVqT4xWhaN+P78/vsGX/9jjUo3kS
636tW6SgErF1JjpkYsnWGFGVgIL5/kLzcDp6jz5caM5AfnkiUMJn+lb+I/M9uBTsrRw5fRaG6dr0
gCvYad9f5Xjanwc1G3jeVdW0TH79eBUzsfIm0mABesTEzBLZ3L76/grKFxMCa5ssWKV0oZvHK8vo
53kfIsRx6qWyKrodffhhM11rCwQ8MHeQA7unvjvly4+lm4pmqpi7iGv/+LEqT05I5OWaOMsQV61p
ITtjvOw2JJH0LqgfcozR25267seT4V+vDnOfZRgmEx+uxY+Xndga1iNbaCfsQPWl6k/fMt0GLkAD
FKeKz098s/MQ+DhEWMxkU+UfE3/T8aeMCxtP7Ih5pHIHV1+BvVmLbbKAv7MiEGd/4mqf57+PV5sn
qt8G5FR1hd/lXE0ZflgDg9Esln13ZRjnZJodDPNOIi2r1F6rRFt0ol1FuolMQwcsNG5Kuu8LECLO
VEn7LMg239/b53fl460dzZEUASV8zNyaVGAohdINLMzOr7+/yOc3//eL2PI8b/72+f2ukcp+mL/t
msUbARhMjgVBNAR7n1hplO8fLNL2o0vFfs1WgkvpI7uQpoaPL2XmnWpMy6F/NYfH0d+bXulaaK71
vrppwmT1/Yc9eQvzLf72aQm2qppJzJ82iffBJN9pMwSYKK1Q2krxXrWRjwZXsrHjyLKoihPf9Rdb
Nb5sxTSoUbFtpkP+8fIxpvdAnbh8sg03+j5aYQTGQqAuu7f6xOARnxe8j9c6+qi+BUXcNPE1WAfl
JT6HBbokAQwFn6seVMQIzuD0rjhDdmm+aRt5o2+//64/zxofr380B5fYxw0yvijJWhQeG/rwE33i
zBJ3JpnQIRL576+nfPm6YJqCd2RYQj3eonVew5l5NnLgRkbMtiguSYBzs426lldk62zxNa/MEwvN
5ymZN0ZXLGHIOltDDi4fn2iR1WYmtBBLUx+vgZ48G412mWTFQ+MrFI/V6G7EED2E9g2NVIo0I8s4
cHxEqFJ/gFv/b38JbOY4W8ls6ixDN4yj++kDRQyeSdCIlyfXkYkBwEoGV+2T1dQHO6nKgXAC21CK
dRAWe4Jf1mA4kFFnSxhPgMe7E7P5fM77OJujoLFQGWtzRU0Vx6eDOu2NkDM1uhS5WWptQc6GTt1p
QLRhFk7nqRswZUsPnVpD3F0YZqtKvpbQJuJo2XQSeHo6DfSO2N/TjOiqHdG0azNUtt7QX1Daugkp
l8eyvf5+NH0avdw2pxqOVhxHTVLOPj5XXBkKSTTwHadMI9vtJ7x7Dxe8f6dm//akYAuNw7DK1Kdx
ZD7ee4EuNABK4+3D4nU+hcm6QUBTdeUlXFm7Ci4HMr6DKF8TyHEpp9Xy+w+qf35AlHttLmzomiyM
Xw/wtykxLAMCYsseZUul75swXcHoAy2UhlchNOBG0s7zOViypntnzc2lJp8b5Y5CDNVsWuAM7zSe
dFeqlpupT0nys6ZxOIPX0P8vYuItFpGM74gcMWVO1PYvrUlHYSod6gz3AkL0NHmI5EfPvFNMwKP2
DxG9hArpngSxWsgbmmrdIfHBI7siEdls7iSoK368jnyTHOCLntScYDhIQCnrkQ49sXq4i9XD99/S
F++50Nh4qZalsgETxzM3ijk5zOVWwpIxuhqGTUt/EG2xj+lD5gNg5+GyJYWevJC9ORBKaxjLONPP
2kw/NeN82ngyXH6/k6N5PfYr0aYtdwIPFaXBInDadeTCrXMGiCSLZv3vryRHVzyayW0AYujqueK8
IcuAHYCABQmgOcZ9sUpW3jbbaBfS1XAf7VtYD5kTr6ITr6PyaZs238M8UA3OqIYqH81rxKrj6vIa
CckwfcJQhK4CqjWWEtcmzUSVLz2ozt7dJMLzKNVubRwfSU3kX6ndpPJbYHor8tgJzEypv1onHskX
90apijlOpfmkU2j6OFeouChoTNr0inxpO00tMHmS+8Dc64a5lIv+Qi/ohDTDiTf3086NJpetUUnj
GG2wK5+nsN9e3MCK/I4lVlqYueoEKh3WhtwKmpK2f+Kw/sUUYcwFHluVLdlENvjxSjWOuqwjI28R
jDewQQhGpoNLdPiJd+yLkT13XjQqLArw6uNSxJjnfq5Vtu+MuVxDuPOePOIvuoccT6E5Rrnjkfga
oyhWqmKf9tOF2iQPVSpffn8f4tMxy2bd5C6wis5L1vF5B4slIiZp3qUNCCizZlmrBCkH65wQdQle
Na1SVEWETcezcJFAsem6LN7G+o72ckBHJoBXFnOSRywXGNpimtSFUFM8y8ma1HYGoH/3/R1/Powe
3fHRISYelaEemKF+HQy7M0SeqBNW1SbeBptecgG7nRjyyvw3fjikHV3xaEh0ejWRKqb8dUXGXH9P
2PNFtyfQ50Vai0W4atbGSua/Lef/92GNoxNLqrcaKRpcGuXqhjos8pt1vq42nVNuEyzBrnpiQHz9
YQ12lqqpgDM0jyZA2DNBHo5s8hpfB+Wtu12REuwNwSe4xUwS0cSKs5VJooBet0DrhvMm7J68sCRM
zH7I7OpcIw2hq7UTuz3188zDSIVUxqxjqMqnFxPXStCEphewjxoYmpR5R/VsoMM+Dq2L1REyOHzy
YLyMJejgAVJnmzwFMpyGELTxaF0h7zaw1Qj7ng6bo2Ix0OrbSVrrYJINc91HIxZFc9n63o+IIF9f
kIir95sqkLe4v1xDHS8qFSpBdD0E6JGgltTVddi/f//IP88/BuWA+ZXUFY0F+OiJm4SxFEUKCm20
Wuz7iWsEoPKxlH9/ma9eo3lxQSVuzo2L4808IF5q2aUaOFG4sNaKW1xMm/mcVBgLxISO757ern/e
Z3IYpE5lqAY7ZIpJH6dWKcsM1QPO5owJ9n9RbeC7rdMKmrgCEEio+wLEQ0zgsAcA1iBzRS1lGCLS
akC21yWYp7wCNrs6zNpgxAQpOjBjN6HZCKSfQlGXOaxCHUr//UDUU2VcmVp0iGgQ60r4oykslJXA
k5rkou7NbabjWQNkGfLYc9xtnbbnxLDN02kdehE2xyklywRXkRruu1Bykw5vtUixhggwF/VPgIAv
fY6QMnyv258GMTqCnvQkRrczkMT69StQbKx0wHf6cFVPiIYadR+hEcKeCBRaU96aiGYPNdQKESAH
h7WJthae9hXpriw7LwYSukqBZs76TnbjJprnVo1cxkm5TUV+DfIeZaBGYMu08VCAjqgpUnEJLOQh
pcAbtNYy8O8txQZlra6ENG3nWGxPMTdTgYRtQvQbHUJQ8wZn1jjBv5LBzu5eEn7XoPOtFPVZUk0u
gqKLVH+10SRNpNzISNRiINUlaoA8sPnIPuq0Z3qvETxJT38Yun7pVdVTb4uLcZKewcLP4oDWJcbO
Se0e1WPWLkshnTcGdqycel6Y/og961aeDtIYb+xY7ISf9+x80cvWo9sS12wCt1Krcj9qlMwLPEdx
/uS1c6/XPwT47eky6CRKaesJjIKMp+P79+WL2YeJhyIdS7Yh6B59HLsC5nPcacw+ydbfKBssepyz
q5P7z69eyw/XmaeH3zY6JJuyLajQYtVLUgjZ7iLGMlyO0LdiUTj98/Dz+8/11XzPfkpRdIvtFd2e
o8OfYZmwefC9OY3bL9GUO3T06YfHOM8dvmqQZ+t+A5NJddC8Sq53YoX7Ym3l8hbHeM4alIuO9pOF
0GBvS8REaIADsOnhm4XqMrLKqrHhUoTFqF1XJ044Yp5pjlb0D1c9molMvSvQCfOhhwclX8Tn4327
7vags9fND7azS17cJcJLR916YC4coH832frURxdfzIcf7uJoTIWsZlM0cRfAotZ+Rfhguyl57OGG
0DWn2Ye77keJw8AdsalRa2/W2RrU+ap8Zk/mSifqhfPVvvtOjkZePlR4Jz3uxiCKNa4ktzi5hn8u
W9nz5v1fT3ve5v82uuVCMWsYhBSLHG0nGN3hEsHmpthQcVgUu+ouWZ9adn5VgT59LmsulFFu0PGA
fbxmaVTj0IMCwlQMPpDeFvGvayNBqgpWSu9uEizJUJSq5ibwiG0EVYxeMtAAZOXWFsLbQUaBbAk8
3D8IWF7X47M1kbibOjIRKymJiTDUyUY3N0hfnVbIaymtbLeTPDcwux8xMVBLUT+oxNLHw80ceawF
9fWovmijv1B60FgyUaHs8e17nUJRMT1q9AeV6FWn6VBE2lpVbkW67eWzvrIwlbUK0TatExtQAAp7
l2vJRiCtQ8t5IK1o0fbvajvcQsC6PjFRfLExsfR/fY/20cZEa6ED2SGcvsZVX5qtuvF+lubyBWEO
8yCFo/S5WJ/ces+zzzcPzz6anSw/rrtK+zVgZCd6LVbDJjwjcOPq9DZfzFPN8bU40MqWUKht0o75
OFDIuh17AeLZ6VbqCtrAcnLlu2EDgIuE49VcdNDht5I9tID95GJDPti3p6bjr5YZyqtUWdn8aYgU
P95D3fRdqevcw5hu8ip4sEIfowo1RMXYBdZtaSmu2aubE4/2q0nYYAWgsjsfSn9tvX97LSUtsxQk
8UyHMt5UY85QnO7YziwqS2wCPX7VxRbZA746daHi8Bmw5iqk34mQBiBZe6mfXvVm7sZx+uPErX01
K/12a9rRqGtStFZZg7u5Xg6onh2W3oM9l/NzZgyfpjWkzpNNQGX+mj8NhX99IdrRsIsna5DrhLEe
nBlr7G5Xw0Y/t4hOW5CJ7PrO9BYNhNssTo73L8cgnUdTpcSOXOiozlEGijXkgi1yvfTWMti6R22r
0Q5sb7GC1I59duLr/WohpF49i4eYII1f78RvT55h6Imhnav3dFlpsVJ5Xsx9mtZVHf+lWOenWpBf
zSLsKWxL0YWs2drRylubRt8NDRckeFF25HvOH6BIHJpU75PjLeKXbOev8lMD/NRVj1ZaKEAynkIC
tqItTEqIMjlBQk4WOYQJ3k5L8wmnFBxZ9EwnjtNf1Vfm/heAUVr0ivGrc/XbF5xmWpWYCT0K4yq7
LJco913OnntT24oli9+SkonjuQC5nGkZVsv6luDHeBGsWSdOPOqvhhayZwVWD4IB8/hgryD0R4DH
0CJYj6p2twEntUiyC0Cuaeqt8EbtkgFGDpUbIxxI3Ei339/BV3Pb7zdw9BCkUMUqYWQz5PuZ2oMb
6zWODgtsJVFlFRN7Doott93vr/rVo//9qvPPf3sAQefZhI0Lln9t5wXntbkOqxODWv9qkkJQrc+a
ME7s1tF00Zgx9hF/CAhm3HqcZyxfArn60tUHu3srvHwdVWLTgAyq5qE34lkDe5K2782ggz/EwBd4
S13WXVNgjVVfarFVa38rAVUQBPaqmI30M5O/Vx6lywQ7fg1yuLHYGbxMigrpUrqdPEriaHaC/MoG
ykX0XipKjkHnpMs4NDsWdtAhQwb+EZJ6GunLFpSkYvY+SItq7xUduaUlO6JmV3G0/v4JfG5Es+ub
+wj0e1RT1Y5n01IzszQiHPXXpFYv2kPuQH64EivwCK768/urffksKGVSvzXn7sXRs6DBVSui5YWb
pndRHkK6799f4MsjGsULMStiKJuaR+O47HBgI+qg7fjI6cSmKxDA+1tAo1mg3+XlXZ5aFr5Yn2la
KeycaZspnxqdCE6LIZzzfA3vMvFgfEERr2pk0emWzuoA/uXER5y/pKP1jwvq8MItdus8uI8vDTgu
BOoGGIZOexszbHjq5eSN23KGdqFj9vr8orCzqznftwvbE/PEF0/ww8WPvl+DDGuiJBkuRnwT9Kzy
tMpOfL4v5kJb1om30kxOvKimPn4+WQsjyTI44c6CJlBi+//m7M12G1eyrtsnIsC+uRUpUbItN7Ll
Jm8IZ9pm3/d8+n/QBzjbpgUL9dVFYSOrdoYYjAiuWGuuMcujYP9TLqqL6v1cOefEAYS+V6eeo+mq
iHfL97GaLPXCXitx8qExUe9fIgjKOdznM490cphZGysiKFas5bqvzUSofJCstt4RuEEPIXk7R2yk
ZML6QoH4qeNxVmn023TNhTGVa0mM1z0N/hhwrUepfPj9B/38PQYiWZHvHmpLKq2LSKYuQtHzNBIZ
YvXoN5hH3lvtuWv8HPx9X6bfx5j3zZezfSjQWup0hNmiO2zia6zfsGazVSe5vu0uIZyv+82w7lxx
KzykN9qZT/vPTTkPrrDT5Tl4WtaSc0DEEObIXEg6ZrxF7CoR+HLLX0ODd6y4vwvE7Pj7nJ6IS+cx
UaATqVnoyRfrNvMDTx3HlGiJ6uTwUF7rdnZvvsDntFPKbhvvskZyIaykM1vy1MukJsaTEkBY2jJz
m9UpXdsxz4p/HF+3j87TVh7+078/3s+Nb8zva44Lkbao0mLJxGPTgfHi6QrSP770jir33Mb/Gdh/
H2KxYgqLztnAnFsd7X4tCXuwYuhmJJPrHRgc3FMufVvc1piZnduf86tZrlWLhLsJYIS+q09l+Ze1
GuCs11TyPPKF6cZb7anBf+8eWrqNGOIdyt25xId0YncgjhGRpJB00YmBvu+Owmu9QvK51TUODISd
tC0uafLZBHfemfd2YlIVfNNmzbhJfdZYnHABqm0lpvvfliHb5On1zIYSinplamc2/LwAFnPIQAhC
TXacqc29FF/3O5YLejPRW4qiqnEsin1ADNe4KNvQPJ1oqM+9s/mH/zbeYrXo2OVodcWyh4i9wcRr
KxgSRJ9i44dAD+vpqIWlbSH/SMfboKjWAo6LKkVTOmifpj6D4NnaUa4dYqV7kk3l/zTt/83GYtr1
uovpnOPX9SMYMOGhRG4lCzejcff7tkTk+3MeZLol+YqxlObWi+/zPrR+iCPwvDFHeYshtdOCa8/7
+DVFHJLq0sWAS5vg7aUke2uaZte0QJaa+xJubawCOBU/iF52FkwDBXtkC05CFSdruJ2r1GIXdCbM
IHofE1zGJ1g/PnbpcA5G0y3puI16xTYMt9D2FkRQySovzQxcFax3NUhvEjO64at41Un4Y7TdRaHB
15fwptBuWCxumlJGCtP0TzDo6yhLKRbPCuJjgxy7om+rDuKNrnWbwhNuakzCqzhP7AhTZ00MjlaR
3SXeQ0lazSiDv2A7MYLPil2pWHdm9y9sk3s1fRj57ECHduNgcmvqgwNVnNhK3BzR7MQJVqjDRQmx
rcAZCavVVRTqVNXTbRLfxTEsHlFxsnxH3OoKaohbQAmsAlQrDWPWTtazQxQWmP2NaNSLVZf3GyEa
gC1Oa/IzG0GS/4hWclEMg1P1bhPcTn5xMWEiP/m6Y6oPXUO9KfFuZroUJGkH3jjCEPwmYcAXqDQy
9EUQzXaKcKGZ/mNGiCLxb2jedS5ou0y6TdCGajHNxdItjAfYuw0eGtKV2LTrOuovCip5dZivswye
MrTnQFW3fiSsdcnftiHOnwjrM6HaWWJ6Ocqe3Vn3XePd+eZrCygtkF3dq/+GXbUfmoMm3zb9v8A0
Hyvlqs/QhCUvE63LlgWPRkWflaSE8wgzBH2bUfOC6rLnj3T0YvxErBokcB6WCI2zcKPiXqLFCTNv
W0uOsr5GeLYyA9iOoLdbblSDdTOKpiMlJQbyNOlyExJj/OVc81WeYSx5ZHfgmwPvPky1feOHbtNz
VGNlVSivwFRWAW32eJlaDS4sffM5kY1yiwVul3EepLu2eBVQGIsVFcvE28T5lYf8P/P+otWnqAjI
JNF34iTj//HsVzVeY0crPyrFSvJmfN1sPqy8A01YmXFxq4IWFKIwcJJIfs7ljd5IFzIaHyNkXWFY
4BkYGTXCVQuRFXsS+rT+9PCgE3mT+f2lL3huAmdNgnTUzGag7aUw1LuS/dtCyI1ZSzE+ESXLAqJP
rb8FOZsJ7nlbPYlqhimhtZli/w7q+64t76xKcLuO9mflT4qJiezhu2K12xSSeq+FNrTjj9TMb/BZ
Ovi1eABTfTSH7ij02A5Mt772JIHmxIv54HlQrmupswNDd9IEhgBZdatsN4XSuPiJXEz1a0MF3Bi1
m7wRsKB8rBOwzBVL7pgGKdwkaof9nGPnZqQ4hgamP9WO85v//IEDDRFULHPdgE6Oa5iJjN/L9qJY
ubhQ0YHk7zExu5ZpiO2MwC2oJMcspmJILzvD35nNHkqPMIgfg4cqX+8PRVntImoxwLp2lYX0hFgL
1y67xyoAC722SzcjRrjVVF3LUoh0YrB9DUYsXiWChGoBRE83dZtAEjcNzLhaQcMW0Y2r/u2r2pGB
AkY9hr6yuir6F9xr8z2aQLyFgCJcaH75J8JTxKDM3BczHmyVkSkIRoTG8TEdATrSe53K2UXmC5cm
FpcpferpYK6TEvRj/OBPV3L2kqSAiOH1+SKelZq3z8zsTusOSnPjjVgdZOQcUCXh+QVTDxsIhfoG
hBajV9eVEs6Ux94JlWwjGx+0pgIjE53aokho+cTAIPri+5FzDmHwVaGqF3Gp2LS/ryoSTAkY6NQM
IVMBtzdkOolfBJZOGlsXPn9hIF7UgHmCLnyfJJkpC3el/+CT51WMG05xesVYX9NNPKi2kocv0Edu
TS+4wsvZmRQ8/SbJ6c1/UsO2jJvLGnfeyfLskgZzPEQPUkbeGBNUsq6OyP/ucXFWNBDBgFhqQb/t
DIAlmEoE2ZtiNn97jE9kStgNdY3yTqrwyiHyhY/gjrwzuWYnj5ptCdjbCPUWDMwmjF7UTtpNWrrp
Gsk1sTDHSZddO6sTQENZZNsGASaQ99GYtM0FVFp7/DAEeY3biZMltTviHc/drFV4MqHe88BOPYw7
S6PmDOIOnBo0bmmdCn9zma71SnpNu5nLnqlOP7uOqI/pWLECaNcah3VazqIu0GMWpi5AYbr4eqjo
3RlZ2DplhSB46KGJjvG07Qtxr1QQZ9G0mEV/hfGtgwMkbYgQJilyxx6FrXMQhp8NAqTL6CmidEGP
oULK+3tUMYm4CaOkxdbef1XEez17lGlQqFNOYuvKNDRHMCNbz1l40Zmr289+gXloMlE436FHJnL9
PrSOy8uYtrMSpdxgHXRvgORaRTGHWlcmTiZo90qh7hByEFypOh4GpECGbKdC0BJK8TaXw2NiXat6
bFuYY4ugwiLp+feo60TWbP6NxqdGENnMZ+H+y4UhROmoIBkhbxBt8XMmyUQvFJoYlyStYp+Xvp6+
L3wZcBFPBhKyg9AjnjT34aF1hUO76R7hOJ9XAp2Mq1VJ0Xk+yZA+O5m/PNqUZ7gKiMTxPvz4JD0o
9QPiLEG+AH9ET+IQ0cL7VNQPrQTtNv8n4xdl4dGuD9eYSWx8dPVZDJ4QVNmZUPezk+1HxP/lly3u
TPlYx5E6X2Xq7AkRvw24E/iUrRUQErWDyqd7kCWYuzh0qYpT4JNUGPvBOs60TW3QAUP/C+TnTsbs
TAQs1+CU5OkUHG7H/BBVBaybawOY1Wgdav5cQmCB1s7uZBpzIPNr/ehaQk0gazpKgMhVQBvVT3ZQ
HTBjhkQ1OF7zWkdsx4CuNCQ7ufYnFP/UwVvhX+pAH4vW1cl4WvJdaUgrpnglEykl+BK3NyNmYDS2
nVmmJ2+Z9MOj6qKI9KOChCFIk9fY5tnBjHfHhSoorccpja+aEcfd8oDX08MQtzZF8ZczQ5/IFygk
1P7/oRcHyKiSD0GTHtjZeJ/mYBTjGZI7PDfGXah+CCq2Q8Nod1DUAty1zDJ1/K5ios/OwckfQtFW
nGVtIpek78dJZExKBFyKm3YuXkqRcGv2xU63bgNlq4XWhs6O1YgJUqcZZE86wdHQ1ScNrTtRfybB
caKIzanx5acsTrbSnHJJS3gdEg19GdmgGgKq2OeH0NBwXwGD7Q3bVq1dVY3R4ZV3jVLv6fWnvbuy
1cByNRlTLG3dt/LsmHdlAeAzxuZKnQ6/v72Td3kTVbcsIvzRlMUPbUf2ue9xvDXZi2hhoArCPqOv
mGADLZrz+2CfqaMf+3rmIqA9kciPLm7yEz6XaoIdL7mQpnJUQN2bcV1jr7ZCaLOt4w3HnmQXh9xB
kXEuP3KiCGggXIdYQOqHRs+l1tIc0U2A0QpsLNNHcHiWr9zWCL3Lgr4SFbXd+BQW00qAJBAcS6R9
psn3mY9wR698LPV2JkLSVEVnDK6lPn5IJwsL5QZcyj7wxzNL6MRlnx/LJ3AubSAEXuyqeAoDqxHn
8oYgogATVgIk7Vixzh0c89+zfCX87TSG03aErmLxuYEWFOhTMZLMCZ6GEavbjJaZbLzIjf6l76tV
KDa72M9hSzY3itjgQCmLKAWlM0vj1N6da1MmVXea+JbfIgXIi5ZmvJuk3eUSpt3Qa88svpNPOqvr
FJ1GK3LG34+HtuYMr2ao9bAJ6h0aO7fuZ29PMNFOZWPI6G/OiblOFKlYcl/GnB/7yycW+9ZQyyJK
RnPyT3ISB2svNN1r9Cur7sid9FxN5VQSkGZt4jK6QnRtWTIq+C1tVM4DdhjKo7W14JBJ0JHFswW4
EytU/ppKXXykIXJrCD1JpVafksXgrXej+wLbXOIGZ1jLOHhAmLDPtYafUK9R35XNuVUOAglZ6u9z
2khTlEg9BezeDifb2prunD4uyVZhxATset3Y+pPvWG9n1s98OC13CnIkTMogSIjGsrTjG/g+eUJL
GLKa9QPc0EgQrON1eBdj5XTNNXyHPvq6snVpbZ7padRPnNNsLNmYe2L4CcssMkDsSuICgCshnGUF
LmvaPkT4V4IkyQ3hMgXjTwCMIZAf4FtORqjJrq1cf7K893qULvyBuzf4rCg5doqOwzAY1Vy12xp9
yQgRF5Tj7Gczq6AVmBhZMgCfSN6VEqqxgv9e2nBTNTa6bF1EgX+ZqsO+TgZbjJVVDFmLK2lBXiD5
MEJMS6SUzm50W2K/LuGGppgXpNdF82JmwTHJxyeh01tAXtAltZH/W2usOkF0LPoFIq5pKZhl2GJ1
4e3S4ZgiDJVr7waXLKfhMjckj7+/1s+s6eK1zrcPDkD+m22zOBbMeMK+TwcCOfrpczCF7hhfANtH
CSti/JM4GghpPPcciiHpeKcVplMjAUK1QWJJWc1t/FoQUXHKVkaBjREXcxEGZqtIm9h8VaV2g8fk
nWaJbiKa/7BnWeX4o+BFcOYAPVWUoqgBwUD8VPUsGQYGyNNULCt/xnZfahZM5kgeMYi67fxpJ6QS
HkHJBsqsLeJYpYv90xgpjsedPJLJkvbCfR9m69/n9tTdEhwG8RhVJIvftYgu9NicarngyK2xhwcZ
rBXa1dDGNglZJ4glrvk9Dt8aHiTJDqf7c1Py88Q3VYT1FM8/m4F/1AbDUvfDBl9GvUkecgsfeC09
KgbRcGJe0sx2M8kPVdujCLWuhci8LBW6MNjn9plpmBPzX5cYLwWN1dwfTZ0SbcpiiSVJZU1TQdK5
C44IjTHpxbHJvDOtyRnEdV7ZPdGIrx8E/4O6yplAYnlsMTgKCUKJz5oX377vx2XsZ3JlTgwuSG+q
PPuwAU3u77Xp1RvVG3ha/2NEuRxvnowvn7xBLhIF6gIZdowvU4TTZfqahNzeSb+y6c883fwBXUzt
t6dbTG0uCbTgdoxmRAcvoNE3OjPAj/Nh+TzzL/jyPF6RmU0jMYKPK5ldadGhH61ncXYGwvY70K17
Le2wQCqeC0vEU/s2yut1RaE7mlaT1v4ZJfXaC54k3JUwDt3ITehmPlSE7lUb/vXi3Ug5w9NTpy5b
x4KSP1aSnUztKjMeirQ68zTL8GD5MItvtl7pOukVHkaRriLzMPZ3U/5Ozuz3BX9ylLlbD0CXzH10
se0t2mK6aC6yKNQNuKyudPNI14lTyDe/D3RybX8ZaHGf8GlAGiwqjyQiEjTjD2Xh79IOIn7Yk3hD
ju2d+VrMscWP5fZlwEXsYTZqP/LQmE9Qaam9wlaw7OsC37bIS0bYAYrGtJHgrv7vz0ngSocq+hX4
AIvXJnhpNySNjji/ujEE8UqkY6uUHi2gTVlmUTYzt78P+OPknhcKZwbpBAxNqFsvTw3Bw+GlwC8i
Bx9W6rlb5m94PKBaDLY5Nk06GfH8I7Jgt7bVvzODn5rlr4PL37dcnfcYsAp0m6lupGIQ0Ser+pWi
kRPdpHaxdksS6jvFbudAr3DPxVo/gvbPZ4eyNCsEkMwtqR5KFYxypckw94voQGRT4pBXPavNI5b0
62bonECBiClWWL5F091YBC9h2FxGen6mO/nUNJjMvzZnZYn+FotNn3LPk0vY/4kCx6L0N36FZXI0
bnucNfIwuqt6aW3hLfT79J/YvYxKPniegpmU9n32k66JYq9WLRIO8jrCDkUXb/WOJJwcn/lAm/OL
/LadSBx9NiJaRLYstMVBkXVA2zX0dqtOT/ddGmGZ1TzjlvjuRx3dFy1ZgMo338DYragY3Uytd58P
7Wzul6o4neYYi0zFXk5eJ5XMkh9dK1Kt4AMbzNVjDQFOnmK9gaISE4NcIMvHmdQV2p8mw54IIOls
ZC0pc8VMSqHeTW6PI3Q/HvO4u0in6BiO0dWEkgsTOPR+RjKSjTHgpwOXpn4CcS1bNdiFx/K0B1Ed
O72Wba0U+ngi2iWuYJ3Qr2vLwIeDjFdV/fFw+vv0kIo4PSZsnyzZ8SULI/FH0G77tKre9MA6xPKj
FoarwifVbE3bscJNRAVwWHXlRWNQZDFpSI+tS2Q625TWW0sY3BCkkTcGGwu5+u/r4QeIYr7CyjJd
6ernf5aCoEqnhZdWYG4QqJwaauKTf8RxMyT4LW56713PBpbmg1rKiAfQtuBvH7V1soKEfeanzOfc
9/Xy/Zcszns9w/8OySCduMV7EkMxtBQKcWfO+J9n3+J5F/sOOQd0RJQAqwhkkvDXX4Nfv9E3zT64
OAe6OD2WovARBIbC3W5xzvpTVwdSRmV0ThD01zT/uvDcwDNVx3MKyJ/n2vxcX8ZaHKtqG+OJguQC
qMa0kW3Fidcp/XahbbhYxRyDMzKhky/ry3CLc8RMkJlHKcOpSbZNsAcw38T8HF7r89O3XBJcexDU
o/imo3n5skSzGGMSBZiUYHzR9r6jevnfdPSjLeYta5A+KzGq11pFfn/esrp2OwjkUz9Y8JeggmZO
gkTRSXlM8Cdaked2J0XftiltHk2990mBBZlp47F3Zi0vb/TzrqK5CLyLSqqGb+z3Y1ZTzDqi+ZEf
3lLKMP8Ns9+VL7th3+zVc58S+dRoZA1oLUWvCDhq+TJEtTebjpcxhXiuq0Pj9rgrpOOxS5XNMPkX
oGQpUAJ8RAzvZdnlGLC15Ie+TtwBh5S0epjdBYuYRjPQqKUQYAz6GA09+ck/oZWupEbZZnp7MUnd
/9odM88UQm/kiDCmfuaozShEToB8fVXjWGkXbzNQDP/HXbuhJ5OvtGuufz/xfnwBGZAOAnTrfJ/o
lFx8logiBexXJmMltq+WAlqHsVsVeSnhzu8jfRLel8v361CLE80K+kGygPrSjW5cGYm4qUjJqOFb
Ev0R6QCD46sqXBqidN8L9FlFvCi8MBJd2MBUwFvh1giE2zJVViRXqSX/8VRl16uYT6EcEI3UntoR
vvNW8MB357eRWV8mEsxv8LA+/mZTieUt/1ziRpz/LQcAkipe1AgHc7IvtCIUbfSPZpGnabJexbpC
pPNyZgJ+nOgqAnd0uwo3dZ3M2vdd0I69rjZtoa7y7gppB7eg/swUnzqGvs7w4oDojMYYDJ0ZHoLX
dLgzEeLkz78/xI+U5LxCv4xhztW5L3fErLb0MtUYI9q16EpBVF3OdWJ1lb3ifWiLdGyfS4Oefqy5
kDHTiX4gmKd0SDKwpsaqkG7bnEJoAh7j7cxz/bhdfz7Xf4PMG+XLcynIzupWYRCIshvcaNN1sBG7
HQjdFSqvaR1Z6x73njPb70cz/P83nf8Nu9h/o4ARUIJ71Gr41+DavfKfIBGswwvybYjZ4C1gr7Xx
bxG1HMftuc3/Q5XwObqq0R1HcwUXgMUnmWSWoozp50Obbo23+Sp9pUplsyswXLsmg7ILHxQ73yg2
WpS9sft90k/NOTcQyOYkI9Uf2Cm0Wvi2+nT59+WVNdLFNKr/hx3xdYTFW82Mpk5ElenVegtOn+wi
C3QzK/1fL+csHoOTm/zbDIxa9ht5Uufj+zFvClXexpXyEJYZZgIenEARg+j+ITYefp+6z/vC99OU
+IZ8A2HAzJZeJh6iNpe9JBhhIPvcxzukJavQFBNHaSxSNNVrJqSPdaQcQ4Pao6qRT66GjMqqJV7F
8pucDds6nZD5QQfsSNEMXoMENtkiDOxtoytvTOMxDFD5mvepgr4KU2MXG4p9bETPevUc9tHtKJSX
Et4Gc+EWG6SjKQduh4m96RlnSgI/6AkgrCl0c1Oj2+TzW/V9c6qlZSV6DO1Ju9ddQ14p22iDcK+y
awgKG8AhAAtmWoWwUw8oD+xyfYlU2/l9yn8UVT9/hUFcQRcPP2gZf8lTVky+wVej8NVVqN7lA9Fr
QFu/Wm2wjVsHyC2j6VZGY1vjC2fFh4Rqoh/Ohr6Zq1bQsTMDo7F3vatumLiBvhwLJyZ5MJw5Hfv7
zz1xUjNp//3cJddnAlRfzZp2TrR5EdrVi3ictsK63WSv7VVxaO/V2j63pT9J34t1SdxFPW62CqJj
bXGgKWo81XXDJKkI+7wgcqW+fmpUTHkyfKw1jjTfHdrbQutcVbiRs3Rl0gLY4iycHEWg74jEdEQ4
GCKuxOFRzihFdM/9+E8GS2IqiT0lTylhXWZh0j5TZMb336ftRJTNqQeHTSE+5hq4LC7gITkizeQB
jHbYK0K14sonFu+0GCC53Y8gcSLxEA73lfGmp+PGxGFS1GnxxaI3RrkFGWZj+NIqzOmNjCi54hel
dtcpSs++ZJ0i8f39B598z19/8CKuQrUO9DtUVGLGgcIrdjRHDMHmjmrM6Vd0cV/WT/KZHXli0O/B
zHy0f/lcEiRVkWnmNKfb0mYetNmat9iTOeomuvDsfOufDQN+fi2+DzmHCV+GrJSm92qAlNibiXaj
IYI6F2j8EKSRe/oWoi0+F1Y+BZMaEKIFu1kAN2y9LUL5VezUZxp4zz3LYpeEQugrQshAMkXrccSi
Tm/PHVefQoLlVuRS+pnN0LmBLb7uOA11phSJKHAoF0vDc15+SHKw0oRjZlDPNf+UNfl4EKJYBvHH
ofenHZUXhfuO6Q9oY6yVl75nyJZz01xhjYPFsmqXYJysOrjiL3aBa9nWpG0lBS8nhLXowPqgvACq
vZMbcYt/7aYdy7u+88QNzn/rKcuuUBGLWy+ojg2mRFrBnVMv+x2y3W2Dm1WL7Lio2mPk545h4C0X
Pah1dZUlITchtdngarvGVBHoCCZilkb9Ubrqh3An1LO/wBuwq3XnPVUzLh5nyWRgbcLBjuNbP8bW
D4lrHegVRoId97ng2sN0U6oxxkz6awCkq9za1dqlKDpeKeIdO9rDgAqYfFZfZxsNr2edv6zt3j1x
KyqFrWMFWcVXOn6ZkndjeO9i8uBbtw06Ol+/bHKct6p/UtuirX/AUGOlzJVX0mRU6tZYkW5yPLH9
P41GhgtJupy/58XfvkWUF+S2MD1F0WVVbMMCUph2b2Kwmz32ibcvdWw1250s+U5Xsuk1zdYwQ61b
2fY79Lr1cyCTt9Nup8D1VCzh2ZsIxQDLK3W6qSi/IArfSK1upyTdrEJ0tBzRYOBtVISAIrxf36SF
kzJ4mt3L3UcTvZb9hPssDnhI8ScMDpFh1+pkG+KlEP7BdkURdNvTecCISUGV8NkfoV3PDlpS9aej
4yY19jQUb/rJ45vwNKNoU/QgKs0q81IcovyiaqpLlbYir3/LpxsRDYcu3ZbTPx8vYpRjXMeR2hsP
iUoDOf/YqZy+f1Is4TKJjPHoOb44zBGMU89S4vxFHA8SskUT6o8+g8bQsablWvQiO+uLVdy9h/FL
0z4rwcegCjsFp0K0u1i13mj9Za7gxwRxr2UNNUmEYIBeIrTOprQ1Ufj33D/T+okC9UrobjomR+rP
RcafLWzfN6+KVM3QCHvwRvlRy+zMrkStPUBrkPp2L2XRtYC7cAY/kShCq2+1KdEfQrkN0NVVwHqK
C8k0ryuzSNf60N2LYXOLod1tF0n7xirfhEB7FIbgshH1taW15ipUwmEFdSRetUVf2jpe2XZX6Ggb
MDhDhC0aB1WcXqUdRqRE/wptWGn9Ov+olalW8sbUoUYIfr6jSQS/XXiYQupOJIMT/4/RXQzS0Ywh
loTKWq7GC1QVAw2jXXFLE2KThbdFVtDQOUhsonYdKqYdZqZL6XjtRW3GhT18Bw+arXpFIP7EiM0z
7QxgnsbfmZnHjEgWytxQH6f4GMR/JxLfYeyj3Eqpj/HW/etWpwMiRbjcPLezeCRgyRng7LhVqZ7K
+rZwIfqTh26YXSiVAqIgdz3xrg9faXJfTUZ7NQjUueLR7dsc90ks0SQNIgphMno+pCOrAR9cTb6o
SD9oQzzDcFdGY231vNpWlrgujNFuI+x3oreSpsEg/2jBTaTmXoF2TeJ13ZsHImm9ppVHuzAwiq39
K8UcIGHf1PDbDaV1GqXYNp512UjA0Aa02J2yrzrhWWrxRRN3A/DzoGH5FexzJSfYyAV2ZbTD8XBl
SSn+RBeRtMU40smMFzHR1oP4YMQoZAfOcqoOVXUjm8Y+mXusmOU2j7bRSDdMsI/V3I5TmIwWZ1yB
Ns5U7AJutC+btkfiMG3oOeuZobTw3TqR71sFyoICE74YXUXn9kjBJimjt6zX3bJTLhtDdKIocExa
EPwKr2yk79xusN7mWK2tdaTGdzQ4DZr+MNUT52vk+Eb8bCUErka4mcC7x3qzCqVnEfSeSvpOjGiV
YEpLxBx8K7CRUFZdhTEMr9nIHhWP64F8HWAtaKREkVP8kEF8y0XTlntzbeihE5n3NKxybFUrc77I
+JgnQQQca/nOk59qIz/Iae1kAf1yXruWm8gO2QuoT5zUGCG6XMvwuxqA1Lm+xxLF0TN9rYdXo/aR
4L9CraUOPyrxIY/lVdNMGxN8l1qOjle7UnLZD66W7iv5w9dFV07lndftpOBQmPzeAI/mInCt8aBh
L6hmGDnOhMagspP6g+Ry2pirOKOpEUqqxHdKrZ4xm6eI9yglt+rwNHlvmbgemxt0kOxBgaX/4vmH
GdeVGleBiM1req0CPZ88Oksp5WpwvqqbmswnDWlR+abkT6n+mE0HnsUikzaiC28adZVEd0J/VICT
TQQuSlZxRhYr2aOD5laqnioO8L4FPG+2a1wc7Y7SsRzKtsid1BMMJwkADIqRM/AvNwmVq+K6U1u7
06APo71S50ZAjBIb+gUTH3BqXG+GBFvCMtkkHoduQ/cIL0vvRUBl6SWiGw6j+xZXlrp/CUvSUdlL
RoRukPCtqneFnxPEN/BPaD0MNxqWz1yTGyU99CLNgQdkUEhgJ5vrJdGEW1lPnmEi6MZoCA8gMb2r
ssZJVdfHXCvicyuaK8F8KVi5YX/Tq9hYeh1fy78VmXfLvC6rG917lMtdNr2X6pUZXCpt6qQmRTwF
0UN6GI2nguhLleDqEuxkQ+poIb176v2o8DL0v+LwoFdvvpQ7lnFhmm5btI5pQMXyY6fonqtYJh6g
La78J2Fj5YvX9F3p3fPENIt8eyscajoj3Eqx4si6f6m2ENyLI72gdt3QXKebEKxhhmR3qSA4gS65
Xei/VJog0UOX2jnGSaruNuKLgarSkAJXUT8y60Xz23WOuRIdefDiATWl3nac4m0YTvfqSEWzo4cC
KJdG3tgvcaqsm02jYGUeibYyPuYRiULg2ZppUfBs3jphsGgw8DZ8d1CEl/rfcVAOYpq+ym1LaNcC
LmrQR/eU3aqYw3hI4tuw8TifsJcrJpr8hOiKs++clH1Ojy4+uTR687UV6Q9SwP5+v2BIaaaEaUm8
HEHcrN0Ob4uZNHeuOHUq9udbTAKYsVCOLGJ/qhPKVLYdoVupE9n6u8k4V0aYf+nySb4OsbgSDk1A
/bhgCHXfgvWK17mrHOLjP8yKbdGBO4vXwrlr6LItY747fR1zkXyOSkkclYoxg12zq93ASe0ZkH1+
/k7kTL+NpC9S0IEgl7JSMlLjjB/Ykt/EbvCB8fa/mSGWO92+sCOymRbBz//lIWkf0KnfU6v/kRxI
R7MAFF2TiGqCTVOLF4U33Ek+3vVy5jZGRCqAvvTQ2+S5debKePLK/XXsxUsVdKmaSomxk+m+6Oix
qQKnwUU1pyMaUZ5tqPQxT/6VHiDszypOzuFRoPKuDoTMirj+Pe3ws3BEDmxOhJEmQbixVI4Yatn3
QVoxE9yV1HBXBR2yu4YoOjmTwz15K58F+7MWmvyqstgwkV5NozEyVHbF2bb1KDdorrSmprn9/ZlO
lI15qC8jLaZYkhPDn2RGqq1nXVwPE13SzVVl7I2gXwUQigvho2xetb6wZf2S4P/M+PKJfft1/MUe
Ev00SnLqf6RylGeCNpBx6T76EDfZOivPsv9OvsL/nnZJOtRamdvg/Aox11pZ6jHqVbvr/gb+uTf4
CbJcnkdfnmuZiTDDaTLKkpHku+ghexA21VW5hcVmh9t0zWXX5nZuOv/GDU1modtRpU+fo2sUWZue
VlG7Ns7s41Pn49ffM7+HL6mkoMisRjWYZx13ZXoBK1nDdTo7M8qPhsr5SPw6zKLiJ5fgukOTx1bd
9rV1kXLREYED9ou8zc43C8x/249JVjFMwusGYPSylBuZIa4RIaMZNxiJkJJDvr2fR7RcZZ38MQ+/
L9YTxaM5C04xE6YVoy57jNAQULFDp8XTqcX1fkJntPbXuqO5SroqHXHTUq1DGmubm2BtvQhnPnLq
qe/o1/EXybraMMpQ9XmJaWLhL/c+0ZuvS0ciGXrrbwJke1NS2CYG0Bode+X4aBmvSfyvTj6s2KUN
aU3sLbae04rdqklJHJSenbWHkUtjRoTSkXTO6BSqS3aHN3BlafN90VFHiQd79LKVAv6iudNrZTXk
xtqIBHcUjG1LPi2h9W4iC6QSoniGceY8PPfci+PQz2HwpBq5Q9wHIv9lUM9llE/uji8vdnEKciEQ
R+is7A7lIm7rba3/1ZrxjGTm9FmL5cystYIPuSyHdxLtHWbGKNx8DVKNH4lT7oU1OeThEmqEfR5q
d0KBNK/Y/4acZ/bLttdN0fNLiwzyXOOtgbB1lxNQwGQd3pxztTj9kv4bap7jL0NFYTz+P/bOpLlx
JM22f6Us98jGPDzrqgUJcJIoTlIoFBuYpFBgnmf8+ncQmVUpMWhidfW2l2EKyQkQDnf/vnvPhXPO
1cFWnudazsbgimRy+prPpzu8PMRo1HyA956PEEUhzxvTL7V2ASr7OgGHy8mCDt48l9vl57P90t74
vXjh7JnoxljTw2J66H7ujesV3KHF9b3d5Yv6SyNxtgDKiheK9fRQFNkXkWLOKGxLztdF3s40ih2f
X9PFR/DdRf18w737koSuCFOP7GEO29t8rdjeRjp6jDQ1rmbyV4pCS8pdnw96aXK9H/OsKN8NzWgW
KmPmEjlg3k0GutuSFp8PcnHleT+K/PHxK/0e4zGi5lm7aG1vZSySg3uvHFx4kRln7P3nw13aSLwf
7Wyda3XZHwKXa1KEgzfktgzJJTQhVuj/y7bTzxbtu29M7OUhSaeRrFN4P952y35lVLNsqznFmqDw
iaBvrLXvn1/exQ3o++s7m2r+ILSmPE6TeRnBKTDX/QYgzfbfSCy5OtTZoqbL9Z8iodj9pomPVa5t
tJQ6I1BomdAY2XyW9GUl39cu+wiiOFzKF+Bx5m35JMjeYsjaTQZix7Keg+AkpQ+G+RoIKq1m4qZL
6o4irfyiQ1Ragyu9U1MJmpi56rHtE3JkW/5gR0gYxVBZxPRv+2BnjCnEnJG6WXbKlceMqk6tnhQ5
cyzvpLkPYnAfDNSMhOeoD2d0RJ3J/RMLtZOIBzSKSAMUR6K/JGR7Kbs11CdlyGZ9tMhK8ve+CULw
mEcdRBRlnhCrY41Aa+piL2nFETHwus1jagjdVs+/U7Bed+k4H4LamXouoYW9iE4COKAF3Y9t2Oiz
XPccNY+/A0CmXARDbOZaVDYiSchst6+WnVTsm8h7gyq4aDL0jzixPBMNZKY8RcrjCMNF424G40NW
nAZaLyX9kUGRN6DtVmme3SRD8Xbl6Zrm4q8v8n+98+Sz9TwXK8Ptp6bjZLas7wngWJaOsiEI7yZe
XmtxXhAxfGhxnjPnW6MpJGtkBoHwR0sBDYJO4J21k+fVbFxRhKv9ebS0nuG9dBynk3W90iUQ5JlN
W9D5/NIvLZKaJKlY4Uk/Q/X48S2Vm7USSC2fRRjqeRPRZGqubBIvLlt/jXCugTBMwh9UjRHUZUmA
AMjMf6ukc3Ev/O5KtLO3uuINMhhBxpm0zeFesadw1OIQOK6tOdpysFMn36qLqZWcXkWcX7mN2tnL
XqblBsCTwSPSgSI3szUcw59/UxfX5Xf38ewNn5dCrcrTStlUt34pznRPJqvw5DU/EFN+PtTlVXny
UVoX/TjQc5IqIpRmVr+2trlRVnmwoPkoLYVluVFrBIZpaF8Z8+IcfDfm2S3U0UFLfcaYE55XJ90t
HG22BXOdPY5GBuCVx/KCyIRZ+G68s/uZuJbmkSc0bafie2C5T96LvtSg681/coGx/JAIY97WTmGr
68YmfnyR7NLtVUboteueHq1362mTBF6ZT+8e/eAuU3sCS+u2RKSv4gSnPwuf//Xa/z/vLdv/8U6r
/vHf/Ps1y4cy8Pz67J//2AavJYG0P+r/nn7tX//t4y/9Y5e/pae6fHurt8/5+f/88Iv8/T/Ht5/r
5w//QOwb1MOheSuH4xug+frnIHzS6X/+uz/829vPv3I/5G9//+01a9J6+mtekKW//fmj9fe//4bn
9N0DN/39P39495zwe6e39M17jn/5jbfnqv77b4Ik/Y6Sz2IzL+tUnq3pPdi9/fEj4/fpeDQBVS0N
5b/F1iPNytr/+2+S/rvODOEHEpVIQpl/+1tFdtf0E/l39Ii8UiF8YoPATPXPK//wHf31nf0tbcj9
Imux+vtvxs+6wV/rE7F3cDiJoCKbHtO1/gskVwrx6BPFfqtxqOkWsSYYX2tGRglRyJpjDfGwFiUL
qRON9GqcuXJuOlkiSxsVn/O9Lms5XnbF8FjQBBxNtMAUqVkNolhgqqOESt9GOellSajjULTrqtBY
gGvwqpX5XShjHNV9jTddzpJN4QPKHesQIRUw8Y3SVcE+CStkul6OP6aVFACTHmhQttgglQoxjXLb
KCzvtdHbop6Nnt8u6lwZ71jlgzcSZqqVXJgA9HTNFe7bgt1IFCTjraLS+3S9Vr+t5ZA/PMjKmuh2
bYbHW3fQdKkPmmuOi5hYwFUT1saNrpOcAwlnWHdoYXYNH3Ih+SEMpS60tijEhHUQFNpCs9J268oR
Hay+GzaV7xaPht+yvWlrySYjrl33IA4cLM7iWjQGbyU0mrSgY9Af8rCyinkhR9IXpcC+b+SK+M2K
TGVdM4/hMHmEULdRtVXiBDeXpLa2lZi6o1i9dfTZxu4EY/Ri6iISoReQDOykTkybMDxrnmMcK2aa
Wcrzvh1Qd/iWHK7NdrBuXEXtSVr1zFVa5L2tdkWzJBmxv00IOjwOqqCefBR8K8+shYlnWMtPniaY
R0HK5a9xKhC0QHd/nbYxt5N26TpJ6twe5DF+HmLNdzzXG15HKIurvoyKGyGT0dOZpVitzSrPjjkn
6dtMq0t/VlQ52pS+ylH+hWJj3RHTXTiqnxYC5syAFKnOFHa9kBX0FWGqWk1Fm4mjyasR+sP9UMvy
N71pxYdCVDI0CGV445auGS6KujVXXd+G3DBRqulVVeCtiiwjB6nsknSeEE96kxRy8aYWpbusezcH
nCXjvivcOMix3etm5zB5ymqRDbWOC6dKWrswd4LZGPsSHiUQTlV0KwdyV43qlnDC21yIjBs/aHpH
CTXvlW+3daKmsDatVCD9JtrQycw4vnFp56yFogvfwm7oEMMEiXyM6ogtdZ2o4sbVqwxecNR2M0oS
1W3W++5to+ruvNYLJmYM087M83QrQIBYeEqorLx6JJHEqMRlrUrBVjPrdBkEOJcHw6y30FTdA93l
chVyrFh6bIxXud5K295Ns296JXX7UC/Ex8CAqAoerNl6UpPdtpzel20skSMOAWogW8rT1qFvZBuS
B8u72G9B9boy0ho/6qvvYZMnVOhSpXsw2yQ7+kzNL5EV5cosFRPLWzCf0Sa1xUjIYVIVMhIns9Vv
gi6rOKw0afBsRIX6Eshx0S+sLu8MW6ySBnAnLoitxOf/5jZVGCybuMSXP6idssaRnsf4+7T0TWhM
4JseZ4W5NHb5S1K5BF13WZ3eaEYXOZrcew4xjFN5vPS6V48QZSdi0QtmY0gyPcK4uEaQUo2od+V0
0B+yQTZvYrBMICnEMv0yIu/Ye2FCuy1RDbeaiUMLkgLD+Ik/OzVtOrWGmYu1kTKmF249tWQLAq0V
SY4B38ZJ2cEuFN1q98NodMu8r8NhjqYWPFNtEV0+BNm+44Z8NfNKF3cDvONdGcTAWSoZOLtaYfOU
IgGHfherQFUKKZtOc4If65ie+gIjY5W1N/VotQeyxei+R0mpyItcK9I36qvlBlVD/yOt0vaoQ/xf
MrG0ZelbQEKNJo13SuB7/CkrUvHN8irtnFxKxlPFhHvAtBhVFFY91QnlEJFKGheQdRGgcSG0dGal
1gbov0ZvvBFUNiNIfDWB6jEICTx7XurHs0yN+o2SyeEuDpPqJtD04skw89gG8xQsLVeiXe+hZDxU
ddH9SGNZeNFYOpAF8a4XqkK5deO8eKBHroOb7VXlYDa5/EDvHxqBXyCMNpAo0JHvDHfflWL5VfPi
al+GY3DbmLVG1x3lKb2tIdx0fpY+ufVYHXjK+m+Q3aHCkDHTnvS8lzZJGTX2mAToGD03fkkwXTj8
7eIoWEkZg/ttZcOWqk74MkpCCUWut7oTsRbBEzdK4m0xjOV3SUgjFtRAeaNNES3zAOkjSRzxLtNT
1ETkym5Gw23WquG1hU0JNd6MoD9sGRa6HeZCZY9xbNzURlEuhTAFDwcRG+FMiV5pZpGleT+qY/eM
10J9bTq8f4ofJ69drllOERf5Uh1NzZuFelA/F+R1HuKqQYgVVUF6G4kGkahlFXjivMM5jqxc7Nsd
3hnBon4wsF8mYLCdRU3bPVRFPCGFW/YD88AbzU0AnBAuVNQByI2qnqyrOKrBjgVhpd7KzYSgHi09
Wgm67p/GtKCR2EmGt0vzJKShMWaaM8SqeCeNfbpBpGX8SDrcDdCa88ypwnE8xJ1QNQtNowwK47tC
fsgXW0b08AQC7MxIsk51GErHuBqZFW5MLhkvAhUuYpRUHoezRBhXqZLjTYPZ599HshTaVeAKL2ZY
9brdDWEcIPgpkx/MMNCMklL5T0OR5aBoyqDfWbIvIokWQ4iLYE2ro+j3HZ9FK7VorjSR+BxL6oiw
0CiHvVcG7R0Eq4I0blftT+xo9L3gie0SyDziOh2iPZTYQV/i3c/0uUhVt+cZUY1p7c6DYyD7NXWC
CBPPwSxZA1/NAZPEilTFSY6RD5UQQIMcRFSspSJa+coTPEOYFTIpLKg5OyXrQHdLaNnTrHnU0kbe
sfMtbcHTQlLYvPDU88pbMH+tLwDl6rsyB47cWYq3auFOIAwO8shpi0HeF5WLAjdi/zWhVxHJqlQd
xVZeNAUmpq5xIwcTAHFUpq4VMyQhI9Y+bxypayVjK9M20RFExYMbvrlhQUvDVeIKalOqhoTuhq2h
YxXUS6LKPaMnabnEKDZHNC2szHJwVSdpBvcJVkS3yGvFkhzV85p5HqTWFuyfKC/kJvDMeVQYVmb3
fQhuPWjFm56nmnCbkRIYiOH0ITVJNKrrzH3Koyy5jXSpeSpC8nr7Ngq2cSXS6ZdGN8/tMh3LXe25
dJ8aha+f9/jwo9PkAVqWmVo/YsUS1nLIhpnZhme0aVvjyYhCzIyan656oUuP7lCJNdLUXnzzPKl4
CVwrJF7RaE7NpP5SWs+VgElKWT9TAqUreb0yFWylzggTk6NiAB1VEmU3H33kPPqIu/rGxL5uQKwq
sii7yYZR/BKOHbsj4uWyftGWrqYu4j5sTig584k7oAiPgk9gJRuu0k3tBIFMsijaZlhnER0aRxLN
wIdT50UPQyb7OyMw/bcWPgAOWWNovEUFBJoXy6D0pHdXvWes3CD1AlbFmpitFCJbtpTz0aciYvgJ
nzNyZaYS5pFHVzQhQHtGniJaNYYeFLxQBto60HtUxIrmt+j0stpH4+HLbBdCwaDxnpjxpisQLi/C
VhUeLa9rAqRB03osmiHSNACnPXq2YkJ6KaEqVaAv4/wUqyyQcxV9kTVj50bPKZTT7MsgteKEXUc6
gSCS2PUFeymMo6YSaVBIgCppMyX2c9l2rTIOZ/7YiQ10Mbrls05Q6GcbvP7QsMoyFo/AQ0yL8lUl
CnnwOkDpvBB3olIp1KDynB3M6BoyHe5haPqNJnkt31kSDtlc6bs3l6VYn1v4T5x+yI1ioTW0ftZi
MkV9KTxXnaNILh6rqEklYgE6z32CMmiuA8iKPXHHcvJYjK74MjRCqttyy0bRNtI0DUAMu6V1H4ku
C9cuqn3zzZeN/JALfLBOgbXMKYvZpSQwN/xBWg0p56UA796iD9hW5QhnnQy+9cNYW34zkz1B2w6D
6PUAlMlPIKLSivyS6MjUwkEcCcbaj6PgtldqbZwrqZjuWtlVbj1PHm/HbmQLRUvZIvQ3aPgPUjAq
vE4Ho61ICoB8wCaf53ZWGioTVKhUnQ1Vj7bN1jWBzI8mZANv53FjRBxfZHPJL5XGHDJ9nX7xWvhn
sybOgn7VSWFy0gWlMVehaPgmh8lyRBDD9nJItVkgpSLTQurY5JaNUuxcVC3mTTeUdUEWu1nAS41K
sL/RnTqkvpGDNjMCZedRMJrJrLuzwlJe2laibu7XZJrFavlU1VVIVxn2WWo8t37J3i7M8FqJMLXX
A2Gw30ri0WeFZmrhbOD8vzTGDKHhGHI73ITqeNemR11tyL1KUzGbXp/FWx1YFZU9UZ8jt2/vlK7o
bGswrE0ZiT6Kp0EJtzrKuLuoddF9Z4K36LIOvWqK0fml9QKCXRVDXclB7j6n/ugdVYI0bsJeAipN
kgdK6MwPHMND8OiiAaEaG7r6Yyy62aJmD7bPA09+SDqsDRaHkAe/B0Q+43AaWyuOaOl3i5YTcRVS
mq41HBizViCbDZFbp+6Sge9rpslp9SSbafqGua5gDx15xoPaaAHyQquJr+ilPpYsKVtATSTcR9NB
YF4ACUWCrHSpoiICyxbt0Dq+3y3Z5I5zcRRYGurxSk3vYxPs53h4FCnUIL+YcszOmkQi10yBVD/o
iXtbm8O67GEngSZeNkNlzd6Vj/4s0rwvynys+P4xFrge8m8Adv/qN63EwauHRjz0YCIAMmpdd1NE
lnnlDp7RUP4YxpC5g6YoaUgjz+rzEnkvMaCFQ1wigraDIxWVub8o7IRAdFI4bkX7egf4TN33z0Et
6LWQ8bmNZ+2QqpQ0ty2lw7AZJ8YU3ctqmWzVqRz7w6fcbFtOtEa8sWyz22vSzDOy4K+Dn7W5Zcsn
VC2XDupS+0rdp9uON8HWu1V32Xq4NVf+JtxOYZnXtBDTn/1QYuNCcZdqioVyx/oFeqUrHZkOkXwg
ZAsGJCwChG7FkjLKNncIXZhVa+m53IwP11VDl57aKfrVgJOB//scltH7vtQ2o3wYDFgMxQ8r25g9
YP9Qu1Jhn57+X6/wr3HOCs0BHiMOc/LBlwyWZvKuhT4gQzL/8T+fGO8v52wSerwLy7iTD0abuZsm
E/BsSlp45eu6NPsAFVPjJJ6awLezJxQqq0X8hnJI2pdEf7G8t8+v4eKtevfnz55BTLKNChjqQMbV
Jq4KBjC/mP01o+6ZRODPR13TNcrHhOOq4lnLaujyoISmcTC30kJ1+hUpNYvJ7DgRHK4mg114GavG
u8HO+iuGnxfWmCoHqr2reEcnm+qBPm1lZwit4GBrc3XBwUV5cI/C/ee38+IT/m7os1aLwF4Qep1y
wEFyo2FLMDdh6DoGL5fPxznrW/16Q88e8YwatNFxQ4dDiCtglS6mWOOgchqaNxHxbsPx8wGvXdjZ
sy6MlEr0SDk06Z4s2BnlQACuNHV74T+6MlYBaNWkrsHW+dglyhNmgi8ohxoLytxDgpvMSach240F
4BAsrhntL9/Jd+NNV/6uKxUkLJ0K45W28WoepldhvWqeprd+/c2/mnV6cTq/G+1sOtN+D3rBUg4B
CdsatoWhuzKhL68q70Y4m9Gcv/049dRD8CVeK0y2atnfWI4xH75C0LX1Gxg29tXc64+tvT8fx0ku
TRIf6e7nbLtuLNC4juohoQ5baHvLmnw1iePG7TYEOBDAojWNVyEmwNJI7iUyLT9/PD+23n8d/2w6
yGmKb8NSD5FZ7WHGb9zYW/hq49SRhWNkdLS4W3S0ej4f9eKkeHfVZ49qp1PTjbjq3CP4JkpWQoat
NxBtoasfPh/pwisNPrUlEWwtE2d+rmluhoiKYKIf5NIVH+k7pPehnA8LNME91W91AAvQ5an9+aDT
xz9bRgnLU1VNkmVIE+d4XV2Hkag2xkFx+3jeDEHujEJMNUaW+itbzAtbkg8jnX19YqqbcWboNAGE
+MVUlHbCBUd45jjRv6mBmz6VfmLYiUex8PNrvPAVatgrROrb8JRpOH6c/aKn561SmgcrJ2IoTrwK
gKz8oILXNrv2Gtr90mBs2wHI6wDWQUF+HKwNFE8dNAuuueKExquv4ZayNto14dqluwnZku0d7d1f
qRjERVF0Sa2D2Op2jItJlbMlDV/d1g35MfWGe7/T/OXn91HWL7wCYKuxqbNEiRDFc0U41aiqxz93
8FGQxVa1qCpe3UM8l81qk47jMnflZS7Tqyhw5/JFzDhj3rS9eS/Ew8E1qyUU9h00jIT3ogeh50uZ
Z7RH8kXVkY8zfC8l5QYSyCzFeSnFxNtnbznOO9UKNl2qOVWDtB+UkGd9DeKnTHi1yi95guU7Gzbw
PeamFDjcjBl1r6VvwQxuk1mUV3DBwlnXI1jDeZ/k6r1eB199+JNWHsFJJwsP7ZqGIRbZt950K6vP
d4XvPwylcEwKaVH37GCxXS1kPmWO2VaEJaL1ytyPxVWB+Cz0v4v5XQEPU6elbGF+Sw3E4pK3lDx5
7id4os0IXJ5Rpo+TiZkT8KMxuusi/KZ6X10tfK7kwOlzbyu7BO5NPmUIyDaNdCyMumT3kTHvqA9o
5ReJ+lbix7etxk2uzJfM6hWMlKjHVa1Y+TI4/xiHWyOd1PAhboeVkXZ7iVQZCGILkd6X0BQrXa/X
iWfsjASBG7h2MzWWhWHsPdGday5fX5JIABi+u/RWUr9FsCI5aRfaY2/ZfRU6UfndGHBYdHJ0dKOM
akMxY2lwxNZwQrfYNh3yL87jHvm+8g9DS2ZDwsgSn1TTVrK36qVtaTxlPpdH0TV70l1j4Y+WU4pY
UMtbo33GRm9JJ8HdFRVd0px8k4JCWTo3/Sczf+UgORt8vnAx3xeK4ASpMi8tIQYqsKDiHhUjMXDm
IUkHu4jVI01Ecie1XZKpm7pWFtaIpDRsvhFFBoVYL+BTB+ZSqoclBW7Hk5ad+FVw14S53DYK8CoA
EjZwVIIw06NcPhnZeBd47tKTTlbeLf2uWdexuwKNsWiotvElQAGQbZnuWmrQKeF5WstqsU2kF0Ty
DnF6GJTDQ9WfzOi5od5F/PQ8JJCp1FSbatC8dEMb3v5arylJsazmeAVU3L8Sa49vBo5CrbRobolI
w6YKb878Qu/U8WHeJEG18qf2j0CVJ5VcgBM9NSTdrkENlGmzp/dmj2G4knSXPkdxiyttTRsAkqNM
znQetsshgII6KCbib6XhktsxW/hBCCpDjEHj6ctYz65UOi6tfLyZpxydCR12bv2CPmmpTSwcUpEB
O61tHpooRmhcFnFHk0v3C6cOfP0/WPrejWqcu/4kan556x7c0Ho2CulWqPtDPPJu+vyteelcpFH0
gETMmcjkcPRxRcCAVZBr7h1rAq/JynSKbbB8NZapIz5eLTdcvJPvxjrbGLqdpAKREg7Rj8qppzM/
+RMv/Yr8vHveU/GdumiPdM92xZXKzqVtxPtrPCvs6G0M7CL1jo0QrMVwZRGimaTB4cqdvDLKOSpw
aMuSBql3FDeIS+cD5lNc65vpfraOaAfVMtwM1+/ppRX93bWdM+00QRgDisSUcAaHovmNt4ke/sja
Fu0COJG3oFt45X6eeTN/bnbBCmjmpNVSkGudbSMMREu+InrHeJ0cI8fde1sCWNci4df50p2r23h7
Tch7dchp8X93SAKEXoyq5B2NU1TMpWYe6Ateikj46pW0iYlo5R37b5hoLt7ed1eqfBzWTfzGxQyP
B9tT5oMuQLoaMvAdA616Oc9Onz9D10Y724XK8jCkfedB7y9tX5AoGHD8DKNvXowO6POhLp06+Q4t
Arso6RAReTYpQtBFldz7x9LmjMaDgyhiZYB/FJb1shBn/8EXyDtGIpuLl6gKfPXsmamrrI5brzlO
sm+THMhgZkCcgnxAGwrBdX7Ub6LFNcn1pTcO1zi5oKCR/zKoEiP/UHrjEMqZv6B5uI6Udt/6/T5N
i6+tJXz7/KaepcP9MTEUS9NNGYcXDOCzmwqdJIbAaB66+ajMoeKV63QBJ+bOvU9faIuK+/gmu/2D
UxYsrNAR9v7h2mt2ekjOD03qFEoPPpSt/nkZ21Rry+wq8xBLkfhUGkZGMK2HNeDzS70yinW2Pml1
EZmZZh4aWarzeVIlwRa9jXvlhl4eZSoST+U0guzOph+EGSagdaDa9KD6yqKYpEefX8iZB2X6zj4+
mGdvFsHT6e9I9TEe96KE/IW4X+nO605RLnwRS2MpyumisVz7yrDTn/34NfHdmPQzWHtU0To/iily
qnsxyRb+ulxHjvSIxQNd5kxdJAs1d65Nv7M3iyTS1yCmRuaciWP2l6Aa0osHaSjkk19L27QPjhG5
TCjcN5oGO+fKlU0z+d2VTWMZJHhBBqBaDPr37IaKnuoOoaecQq5sevzZNS2EJa1kp1hdGers+fg5
FIpfdmUSsV0AnT8+H743xkbSqifiJPaiU8zZme5vl+Ys28cHKgZXruzaaGf7F0Nr2ipq1JNlvHjs
wa2vn1/NWQnpj4uRdB4LiWijX0jePbb/nlfZaaoap7tyNcniw6tg+osX8W6U6efvFtJWH0IZl8hJ
itND40sP+lj4V+7Tmd7f/OVKpq3SuzEa35Ri0nFO9dd8TYLAqmyW8lyCSj8+Rh5WkXyl7gaeCXCY
6qo9RrwSy1mxS+fXFP9ne7JfPsg0Ld59EDmow7zkg0xn1Si9reNV2plXrvZ8Jf1jEJk6lUgRB/7g
2Utfw8CVA5E+QTEAenRolsnSeABnPhvLfWIHtnitZHRtxJ9U0neXhaQx9T1N4bEfHKPaTiN2+3Qm
zU0s8IwYPX7+ZF4ckEq4bki8Lkm8Or9E5NlCL1snjurjIjnKDz0s1cfJuTXYus+O4doidr7f+3lT
3414bmWqzbIryVI+1Xa+1nb6pj0VW9+miLygDgII1cZrfmVLdMZt+OOxfT/m2RZFGdW6IoTtZJ3K
tfU40QR8kcP3TL+nN+kIc/mEha6aQVzZ0iydi3PR8e9baEyP4hLq7cu1zsClqargg1CB1bNFM882
n1ZjimmbkIwS0oVVSm8VatbLf/LNGih5p1e18ktMRSAOYmRK7klCs1vUX3Q6+VpNMJ++HBRhGfs3
FH1eoxgDXdpTmRwAXF3zCJ833v/4rt99BvnjLO39whx8PgOqzo0GBWlfzF27Wrg7UgDu4cxebblc
WA0nZgT7MxO6zS9tYCuUxyJKrRNNaNQnPlWdl8A41nDift7d/7MA/TattP/1T5/NLw6g+XP+9rcv
b+X3t/cmoOl3/vQAyfLvusbuFJONTPgle6B/eYBk7XdFF6cirsxJgT0LX94/PUDG7xRh6EKwYeJX
4T3/ZQJSf5+2G/gqofMY/EXtf+IC+tlYeL+FYR6wjdcowKA153h0NvOiqvQxZMgv02GFJ5IQUuY6
rFQnccLTxKmpV+1cXVN9cywH27njUvtalfPwm3z0TuBKIZ5Q67q6eCNSYC6cfTLK2yJXiB3C+oW9
jqgLUU5fvQ6+uVD91hYLFNydekQF+yjF/Sr1pE0TPIF9uNE7KlNJuRXD6BRn5Voye6cvTZSOkTNI
P8TgewRIQQxg/0eYhpMXLz91PrSlZKoL5xV1tyR6zATO9qgySVjsngylVWYqUZMD2QCZHMwF6JQe
9Ur6y6mPhzFHLpXG3xF/PFXBqgTt1g7mtovvMjTCWnAXkC8PIB9Nd2sHibvt869FIpE3b8E6L3cx
YtqsexEDEriyk57dG9a9KherUbbmdb4U0P0PDyYMEkzx82akWFR+T5HSlT1St3i8E1LpVBhqvCjc
7NkssjsdCaWvlssoSmwp89diFiwyTM5NmM1zBJOI/We1dRTl4KZUhLlQUkcePOi2+TrOUeO45Duk
A/LEZOk13zSzWRr6D3IzVopQbBVfXCGmm+Xmi9zsJ5GxHrc7y0tJUoECSHCtFpBci/Q9Hwx7qHvK
1vk8q9xbqWczMgTHznwjesl3m3nTp06fSd9rBKczN9ftpIeDRKstvPF66VjKJqG/wqzUHahYczk4
xppK+TycSaM0oyx+q09e8ZrcakNY5om0DZramKFnQmD4Iy9X7YSXCL7l7Y+f/JjqrtXDhWJNJohV
GSCrlGd+mS+7mm1zxFclafaEhqlT0CSqvwTjLsI89snesdKlYrRvdRzd9u5oCwko/pBwYOPBT6JZ
CcrWU3/U3VPuPQXWg6QFW4PcqFyy7txs0r/LxawFbwky5CatIYhjaIiIvk0TZUsd9YByYjWot7pC
a4Wd8p1s9Y5Qkw/Rf5XoX9BASYpiIZbj10ht7BJYfz9Fiule8mKlbEUk9Xs0lBD8GGOQrG+WIO3M
INsEPY3KpNsIqWrTn7ppu4OlfRWtbyVs0Dkn97nZCbeFFTx4BbE93X2cfo9L7OJiuTHj8nE0GlsW
qnUpVTe9Z1H+0WEG44eJBOFOBWsRS1uVKn5RLePOmFkCTNTUO3SN4GQdtH6jsCNjFXKLMstzxOhZ
R6FtZje5jjyE9gk+nK0WaKsyoyoiNzdRaM4LTTz6feKoeJD5HM6IH8Fw9afE+N4HLRR9fd7xVVdS
/TXtS7xZJQ6oyhYKQhDMRL3HCdhV3fMEKVMmJ1nJIR3waedG60qAjCsOK6k1F6Ok7cRYn0d6vOJm
LJDHLUwD0psWP3VGt0e3bJv5D5GnrcuF74wKE1YsFl2THK3GX5mR7oDL3HlWQwaAte6tH0mPaeB1
0JnV5lK03F09iDMFmjEmQXyJ93j6Ere/Jc+46QiuBVfbDPtB7ZdyRqSACfnTJwRIVBc5eRmW2/MV
asCrccxYED700umx6cdhT5MF6AG4zqo+lWVgl1WzzpXcFnP8FiZOflWd4+DsXHVVxtke4bhk9Y/a
QMF7wCpG/KIxcwc4/EhJ+uLYKGt28nYmj2s9F5w02bNFWOmiAB9iKnPgWunUbpMm0hW8zfnZjwXn
w2v9bAvkysmotn39GhJfrmDcn3gz8urarno6Dn9cPKb1kxX0/1N2HruVI1u6fiIC9GZKs72814SQ
tiR6b4Lk09+PVbeBTGV2CY2aFOociBJNxIrfmqsD94+TStFKbdglylkvr8t69Lq49awBLG7gcN79
O/v85n7+VbT5/ehlsLEjGGN8teV/RutvQ52WsIWny3s1D26Pk6NbDN9OlR+u8ud2yFWI5ALEYdtA
0fv7VeKB/GTZMt9y+z3Pr8JF2zlANVJvbObswhD95pcx5vrfW/XrH/VPOsW3O8i4CppoG8hs/wCk
0kLL4EuMd0MltGIgvZiI18mYSndyVRLWWTyyI7wegv2Lzlb3zqCinV+2U11dNBL8N0nHbVb6M1HC
E33Ya2J5O5Csmp0tDVk/eSvt7aJXP/za2rcsKFvhaSg48OlQMaH9+dV/v0953OStpcpvxVzusvU4
YWH+hX8THwOlX2ACW82J8HFRTiGrMx9j6Zr5TSe/4hnwxrzw5ngJ5lp45vwojRCqxXut9Z7dvIf5
czwebeUFX5LbydU2JRBFaV7L6kbv3vOQjZvzW3PO5cbvBWhA9ZjN+3GcPckYtt10C/vEkn45h0dT
1w+11jQeYSz3adU+lB1Wl3Q+4v90lyFHuW4S5a5ujBLzhYUlY5ldbZA2NDR6XUQF2mwHGZm2yfyg
dBJ0eUVPfUovd+2nRUI0Oht/di5FtmV1bmpjI9rikITxzqBZRolfFihMs3pI5XhvRNdKF2/QuG2N
ONmGNsnLNQd7hP6LtZcNjNmdTUR881H3nd8kU+JxjNlH425RpoDRJogKGMllBAl+T0NsSGN5nrpr
dbrRSuFTDrhXrI+oI2qdwGK9Vbb4MMm6fDIy+6KVz0OFoi6MWNuuV4cROnMXFjAd7ABjsUMPbrOr
hYHXa/vc2x/4GY/zcqFN13OGb6wKKXSHnATZwaxKw+YZhzovX0mF3uwJs/SHtvENzKxWhsl7Wdy8
9GLJCPLhqUoSz9RoQup4ynK8bUiVmyoakmiz1AVupiW6aqLbWn5TlrNV82dHji9hSh/Jza6ccWNN
8uUQR89D1YwMhdOm10qvib+SBYtGTVDnZOP0tr2l2A6F4SUKG49uerUU3YapvMvnGSeP9JJL8BJm
sh/wF+Y5Kfv252hz/q73/ZAe08LZCFLuU+so1U2grW6Y3vGTxPAxPRJH17rRcJVo6OGJC83DYGI8
kmtnM9a6l1j2pqsLz5A+U/upLSU3WjDnG1ThIsuol3ezLHYJbg07jg6FfBx41fLhw0nwvS04F3ID
qch7xGvADqMVuwlHfRwRiMeTV6Xaj7HNdT3lg0rWOqwLwudduCtUsez6hc+8EKXXU9owJ06wFB02
GjNYy8nZf90Jy/SQWNe5TZixPD1HY3Jo0gYyoQokeTgO5QGMAhcvljuld4162JOpdZhMwsrHr2ZU
7jBYnfpFoLkoGybIbtd2MuPUZ4FOwimeIru57AzHXUa4Hyz+8qL46KzWOPBXCX+jK+fFRuv1J9PK
R4xm9U5IKtvs5It2UTdmbV7H9kQtQqc/SHPn8U68g4veqSSpa/K1mrTUWjhHhm83ClVPnzleS4av
G8lzUzV+J897qRIBqtRXBNHoRCLSuM3EFO4kQ5Nk3RnIzvxhm/hOc6/rn0YmDVX1Kw0kf5f/9kh8
Iifs3rtgDjQ/3ZgfVjARTqkF9bb+MWntOwL+79VIpmSTZa/9LhmQDZsEf6l7H2JvhcDHnfM2ecMJ
vcT2J9nTd4zon0vxd3EoptHd/i4fyxSzGRSzey9yEv6MkO6ln9wX3y0K/9w7XbZlACisHrzTv+8d
2tQ2ZZd27yvihd/PS6/ItU/dMDkiCEEUG6NwwRXFo/anH6LW/vLcdOAZhRQcfCac7L9dW2pKQ7R2
+L5yCcNNFPwr24688uZnsPhbrNG6SWJ3wD+GcG1tQ/ou/BURkFcVT+fWj26Vu/6kPmQ3atBcZrvc
n44rO1M/tm/4d2qu/hND8wcK9s/VYWPxJhi0hn5XsDai1uTUmc5rJs8EJRRhTnLXQj6WD09/WveC
HwDPP4dOglQgZA1KBtfQlW8wPd5Jhtx0PltS6Iq+wAchPBGm1IaEqMiEq3Sh66Dw+e8ZCjSHF+bb
EIWkU+EYwddoroktv6HyGiUooTkj9SfAoUM9pCXGhVjEV1E7C70X01skiNNLMag7evyW1smDSS4x
ksYgJtQsS7u9cHTlIpv7x1IdwyBT9Gt8XOdh3vXW9WTH+1KjhSWrKBDN5gdtVLeQtR6Wa69wEH/l
HeIlLSgWIoAk7rBz7pvXwXgWMdEqrYmqqUdf0G46PI1eH7dHm+YgTbrvTdRPlLOky7QV5UeT0DuF
W3YUmr9IGgYMZUtWxDZsbqOOuS8aDgV/h5owlCjmvhez5yTtcamkoM0s30nfEuUmqvIjNP9VTqCL
pH8Ow4sYzJ2ucEjVlr2KGGApWesXZdjYWf8+hc0+MqO9YTbHgq1jTA12SVLhlIMzx0+OMZ8qLd83
+nKuK3GUetvyioKNwKLIfNYjyl3MY1Uknu5wFAcIsuonKdXxzpkWtSPNp8RZzWSvUVvySPpiL40Q
eKHtm7ZELQgC3Nq51NUoUOWGHTfyBuO8xMWFKbpdpJWuZLA6EEIgA40kyvA6hptSnBKb0ZCc5ZHA
uRY4pKimQyZSRqSXVqd6nhgKBSiAfIZ9rIZoOcL+JoyNTZquwAUnNKO8UNSQ4j7SsKLkfnQcEguo
bVXu8wU6oBMnZ8ncvPmYhIMijg6ijGSOyjjNiYXr0cSwXCJspPJ7h87Xs9WnrJjvJtzh8G19pO3G
eUUi+i3820Yqn0QHXDSs58Nst9AO1cXvfSJt9bm7xxkctQAE5XmYnuVoOCpzta3ajOZKfbwqetna
iNliFhC3TWeqvjOlCTEUqeUtdjJxEtiX/VdJeYKY5wtWVpRC7SZEFWlLH2ttU1pnnqTI+1VwYmfA
MpWQviTtIQ7L23xtG5Lr01ox5ar93SDQ8Ws6jkmINDI06rUJlsFRb/JDGMluHcbH0RS3odbtS5pK
jBFROp1AGjO/PjjURJya7CpUP6TyPWyOpOX4ckZMdfEhspNID5bC3DpfCfvQTec4DGmtI3J+bjwn
VlzscnQ3aY+GxmuIjb/rOmJEoRFs2spdQKNLJIv0erspeJzDkKZb73267JsYrAQFbl7VbswgkYi3
PvyM1QHJi+waTntpUuAuN4AAadoZtMoUEw0UNKUL/vuSVgh8pduJB0d2JJFio6MGeTjemSWjXhcn
j4NBS1Vvkaz70mcXpnRIjDO8lmfGl2rPqTcfyNqQdiZYH65SPqHpWlIsL3Qu4vmGvAJvip6q9MHJ
coy61tZ0cjorHk0WxWF8qi3rMIB3FFJysYTO1RosYkbjTRS2O0d6bArZqxL7pEfOKY1B++QpvdZz
ibbEt9nAeGCi8iW9KAbvku6lInnJ7QyAmXAZYWq9X5GEcUPYv+TXJo7kIs72lpI+ida8adPE1xjV
zaV+AfnZlw1nSoo3CqYMYY+fdpa+JJlc8vFLqt+oCm3QdWJ6icRo4OQyTn9ExbRMzPmya0KqGSF6
dKu/+e/l/S+7qKqvvlAO5Ig2/tDczKPWSHXfMC6MfnltXK26tGZLZiYOIWyxg98QmfGS+ZGfPLUX
P0Ecf5mHoA3gt1c2y6G44Pe9ZRAycVVR8y5rDAkKjevj8MNh+g9qkpGLn6wgCOXEjPjt2yUwN9uy
ZA3vyRcvXL0vEOqTO0GIl69THbWTd7ZHkVb6c5jln/s1V5Ntfrwpr5aBb/u1owNGWdP0ThckWk26
ZcSu3y0+pm1lp/b0BCR0hba099pHeWf5NJs+27cCcOvGDjTPeFiLoUB1f9jP/wL02Mpqm4WkhH/5
7gTmdRzKcob9HI9yfpTyrR7u//uV+ssUqK5k0UrEoB3DuPD7Q41i5oGQV0rf1vc1ihJoAJe+HCpQ
w9uf5rA/XyDEUzxeRmkTQmklrX6VDHRUIspK3b4va4qMclTkHyRNfz5EHasHIhyGPP7N+EYtNYOU
6XY9n/Xt2huSgPTR7fBz1/GfT2W9DHdrJcrW1Ppvf4aeV1O2zEyTIjA2Ba+J5OY+0Nhj+lIE/5Qt
YO53aSf1pqC5ZvcEoJWpi6Mhbfd/fny//S7ftWLLOOZj186Am/l1gfdyLesUNNhy+Z+9l+v9+324
/P1i396Vtk1DYejzeT2t/FMM8Jp5CJpVP/Ol/U+rzR/CiHVo/+U2O+rvtxnp7cA/83napKGrB8sO
UO0Q3a8SP8KsLn5SBPxl7eF6GLBYYKFg/kBwW9VYFmLozulJRyWUHdI763K+BgYn6rq4qh+G408S
Sl7+P+d1XdH472hFV0D3u8BlzTAodN18G7RDSWytnpoPqfRu5p9TR8FOTOFTBydqUHlHI7OpDpAf
s2tqF110V5ad50hggKLxB51sCyaTusnBFLQLjZaWzPiQ1eiUtvJdMRwjojdCS78m+uLG0KktsJjV
TKIZ9HKfDECLJNcAkaUJcvjwMiFqR7IcX6gvo9pcmGH2UORHsv6WiF+hanEkyLvB6E6GRfoO0myg
jU8joSyvq/dOSQoPZWlpbWxtuIRR79yuznyLAYYAQXe0T2NMmy8tXrCU4ssgC0b7tAvYEv1Lzjlv
EN0hF9dAIJyXum1kYzBMlqAQX2HVeCUtnyoTqj08tljGsv7YLVtVUX2lbdxUBdZUiPjQNB/KK6hV
sgApGrW7CXTsMZdbVnLVo8x7g2w9IG5iZ9J3yWDvdoXjOeB+MCLCnLcJBqtmvs3MaU8E+snQpZtp
0TdmO0DgDjgeC69rT8XaBPGuZuBjUhHMWnPobegFuuYkJ99U6VfXi42DmyHW4q2lPVjxrVbeROpd
5JS7xbqRYDHBwt1axlRZp77dv5Lt5elW6ZVS7utT5gGvuIs4NUnsdpxU2efz+joyrrOuxFaTAHDG
ZPiE1PbtO0t6nMPadxKsWQ0iN/jJ7NmKOGrxbpQKdCpJ3SzwRUSTWunx4y+rrqavUw76TuxnAoKE
XG56oXgSi/SsfIZRy29h+3p7lZWHVrlvKQIyRsToPU/R8SOj3VFedqHAChlA8GlGJ2bTEsHdsh8+
LmEUKD227CmB6Nw7/XGs7zoVVWaiB6INL+x89hPzSUZ3zvnIjcbXNr7K+F0iGVhY2svy60yhYyTf
dTR/EbgStGnmO7p8TEo1GGjQI7CLhPDcn2U4VQTPhjS5sbKSA5rbZC0dgtJO1futwT4uF2ey7zbp
9NWL17KGtHb2KZ6zujlTTeul0WYtkx37PqimGgcK5a1Ts6UwIChtClwXbBzZtZ2i4e4lYPGSk+hF
JF5sM3Vzy8Kbc+7JnVGKJ2QvekMyC9ac3CFxqiG0LX+SeDZavx8NWgvjbKdMkpvk711lecqIZy4+
Wfxt3BWvJgGIWQWIWg8qK9skC8G9s+pJxb0Eta6UEggrrSw1d03nzeH1baKFHtZDQnubNBL1a7+F
xBOJ6m42ZTfXwatjR7BgvPRxHMh0pQ7dymgrbmg+Nl25I1LFswptU9e72JndRaW7wEG7oB0t7XWx
PgYpPCjg0arOCkA1SamUW0tCMzwN04mYPZ6B89lIxLzpxnWOWU4x6s1CRicmn2vd3HEPyW7CMk+x
31qsMt7o88ABOvGFAvjbDL4s6JsIczpXn5XuvZVwWBX7qKViI7HpynxTaVtp6u5Egy3paLtBJNuU
F7Xi7Us4NkfUAkrzvOmXZlMIEYQZaU8RXEiyF9K9UC/t5iBE63Y2uM/U0Od4x5QCQjzuWqRnepXv
DPpmUK543fgyk55TDtauIbwjrAl31dVTEdFKG0f3ukFHZO146GXcio7TAQFAr52s2HI7qaf9b+DU
dt+ZT6nGGcuGfKKpEDueXH5hixx0KeB1p4oPYQU/xaAioohvzLlbewH9rLxSpdJLcmx247iLhzdq
7rwhWWj+ZrqvaMEhrd+K37oexyCKsawwgsm+q6POr/UROEP3R4tWRFPllc+QGewUi74pkIwyNbx4
UEgUInYpL3xUQntVRkxpflWy8MnV79ZbeTGVlyQ9uW2OWR51e58wgROyZ6s19s23unrJZnmD2sUe
4c7D8dCintBRDMSqBqj1MLE0TjrOg4bzrkFaVdP4LcdrIJCcb3AYwYYsaD2HUGqR7yfpHUrbI0/U
s43ZzWg5dDhwC1UQ1EYF4FWpPDV6w7fMAS3OiUe608d1EQ7i8L02ateGWrJ5h5ya07LJckuQGYD3
JoufmpTCRj5OidjvHiY8W/Up0kXPN5R1b1Vo+XH0yni8K2Liw5r7OHsj7C8ILedWS1/p8YEUj4gN
1QLE8ttaviPTD+oiCVLlqgo5D1T5ulZv01ZsNP0Izur2bNLE3sHzPU20DOPckT7Qq5Aty5kXAjWt
QrfTal4q6HQLkgbgBjw7x51spE8KB9V64H+FDcrC2xLHe216ZrTsNXEZ804qowkz+qGu9ZPOTYMp
04oMjI8cuM2TrU+eukb1wYFWFnyRczTabJsNLy3iYEMpfS25kgmtcBaxq/K7NjwLMCGLxcfIK79F
TBKG15pK/8V0JYXvyvDVsYIiCgADMfnSEbqQSNXh/NX56zOLog4EyMmauAgGisrxVp/vR5yj1nBp
1jxrvnazLH1zFH4m2Ug1+kCx13gJe5825aWzfOoVa4ljB4l9rVhbCRwsoUG6Yfsg8/gw6yTihuVW
0h4nYhItOpjiqg0K+8penpdFeDPYl1BPBiybQinszIm/bpB3mHepvBxC5hh6u33i+06Z/Z4BTlkN
NQXEBV+20aU1PWspZFU8umaHnAeKK1SIekMaw9wS0fpcV89Dpx8bHJfCPrcYpPC4gs8vUCqsl3hd
wzLyWmxvwl78ns15KXsMltCKBkiW8TEtzraneVRpKRSxNrqzZeKpShYXOL3WAmEjiJ4JMLAZ5ZRx
cqeW8IieoGPEPs2x1q5gHqeu2lXha03ogcDiXDMhSHJBjlnt5QOXGvhAcffyTmgARZLy6pjCL/W9
ZnE34hc9bQ8RcNBSt1CDSFBnxVVpN2kknNBfTrEPa3Tk6UPR3SNe6yTWFWqQsRmQdEosGRRm8zFS
LE6fsI64TNMPQu69RmS7qj9osMFiJnQFhYtaFp5ZSYeoaggIRfNFT3mVTtuuTg6FumLH4rQk1Apw
o8c22lvS0aGXpM7fWxBBMn1Jg340EHdpduObfNqJdFVxyq7tJ1IXt4J216HkICAhHhQXJawkodD0
gVwJ68UQ1D4P59nAbOzAp4Y3BVNYn+m8rnsJPDmTrlrtVo0jL5w5khmnCFmM8u6QaWmXbCV14eeL
6nfWZ4oeZewWT6CAGlG+hKSEp6SeCbt77fBoT0ODbI2WqUiG2zvZueINAzZb4dwmDc2zeorwnlTH
kCGUpWQrmUQww3BL8K2l9MHBh2+8f1kEidnzheSQf2t0h6i4Le1nOTkWpnlIw8LT+yd5uZzr0qPE
3GvYVZap9pEg+NlyVtoPbQy9SmXjhdY341srBzSMNCzXrw6rHxigL4zJlWqkRS0ZEjRyCPainu90
ki8G9vmIxACtXHtaKDVOL4jt25DdBzFJuytrgNxMbu2Y5F5mfl7diWbt4SlRAtBRbL5LwFw96Xjy
wv6G1gKmFa/+7GnaZaER/g+MmUN89HbOjUbQVNDMrtCAnpU7h2afLm9v05KdT218qyh2usRcYE98
i19VOPGGnDPjVBAKk5xtJ6E2XJwKeE9L7k4d0gRJfQSpLNJwK6ntplHgA+LyJpHxtOPVj5PM7zip
WBGNykTMMj4xyFSulJo7B3mFgd6NoAG1C9py9C3EjmtOuZy/xsutBKBeiCcjJ0S7PbXajSwOVX8p
s6Ghldtqot5M2KXsNPV0APbOPlcxaGslUCyYr4S3MZB3fkxKby+/Uqix18nUMweqLSex08GQ2qy6
aeTrCX/n8hHxNynk0WZjvHGs0JNH9VKaXw0BmuckPuHZJL8tJ2WgLN44h9VeUnd5D9A4jnt9uE2J
CnVCjzxm186fS+qLkdG4Nt2dQ/6pyrediPy+1NxMfUNOg+iKDIKE2Pbe3MmwAvn4LqZzqn9IzIgS
SZUd9eLzRZyGGzU9kHW3G7IvpaGNZyEmXZs5O/GBcWiMGwR/t4vC8zVnzwy7fey0bmw9WyPyQ/PG
1k6GeudE95PCjsjcGTUaTnyehEDWW7Hpp5eNaK7lqrh2+PvKQcb9afqA5ZwY6Mdbw+EFcC+ikbYP
uuJTiSwSN5edGB5DwoybafIzo6VsHOAtvyVkJGiXwrO6dutU4SlUzkMtbZqEcuLUDobiZjA/BCt3
xu5YsqcYzlPqEKE5vdr1VWe3fN+LPyX6rpnq3bhQFaxbgdRkG7mrOFjmWy1HlcwcqjEohPKd0V4t
GbQlczFx4LL1Ok4bq96FQ7mJhsEztMaViKtf1pRfeU3pd4eFVbeN48sFb3acW24kk/I4TgHpJCfJ
WiWqb5N0CeDnLV3h1azAHQVCuvJltQUr8IMoP7N68cfMZCB5HthJ2qEOaja64k2j6t6A9QeGXguZ
bDVDEWmRrHHfZ6/WwrQ2qydSWFj2CrebKaqOTdfmDivFXd2SZTpdDIbsTkywskbvDCf1MnKCocw4
zzJ8E4FrtLx1ThIMPSSKdi2KncUhImlgGSIOXclXlsUPvf5V8wZk6GOlxSBf8lXjLjU9dVoUOtTj
XWRf9My7rXmZUDelqJulfVMLbgj42LJcG/3NwH7YkqJB0KZLmbVrw0KO+WXPCSPvCGF/drSnib1S
FDfJqAYF2ogkzX112GXjs1yJt8IxtxkPLHnIbFQynYI+6DYvc1cHNiFX0skfprRjA039QiKOW2IX
GaaNxNE/R2ddCAQX8h2aBp84Vp/2Y1/iCzbQYxRFuG+LbKOpsWeOX8a4nBwIUFOqArlEi5DYVLsm
h352KEG1XFt9sWl77S0OllC9/Wyits19SVSgLsBzxlXIaKJJDM1EECftWTcOS8usb2KqPSkgA4NO
kWT7ynfUR5+lcS7Nxp8oDYgwVoRFGSjxwJOE72F7c8ydInaFIKOJg3YxdK7p9Ju64t2Jw4NTPWjN
tcWhrg55cjSa9xRrsuZO5nitK8pVbcZEfLxK4WuCzHjoE3YsZjb0TA7zgNntI7q1GnMNLGHcqQMt
oiPZMfwhYvIsf6rk/IuoDlzMNmS4Dvkv2Y2y2RoVvNV774OxntYOpHBT7Msg+58umf9VTPkPp/AN
1UQEQRMzfLsKu/EN+rfnxTRFNn3SHmkMWOlyv6A4VveYZaxjuml3leaZZyeHfTBv/xu+JT30T0j1
t4vjyPgVEhfj0mc4qD9LkkUQCNnauF3Vd9JoHhzArSJ9qpPllHTpPlM/WhRlkLhb7AtbsmCDZBgC
GT171YcXkSqjV5+2ki1dsK8GTpoGDBirBux24UNtHd2LSvmtLOStPebHwekfDNV5GEgjJzSYZBZE
3UpPKwFHmsnON+b42iAAboyXaZAoQHEukpzWPyAeGk+udbSL2fSS6RdV+yjFIQfzj0x+buO3PPmY
u35HqeQpNk3YRV4dpdlJYrqISg2jkzWx8chk1ls0uaM7UCrhtnrLJssqYeqbRE3fh+6y6JPd1EwH
udhx/Dn0uMypGGYr6P2yFjQ+QAZFhl9JxYYgbQxjKMTkwbyyyb41mIRLmj10KfWaRrvUbEoetGy/
RMd0Tm7s8VE3N0NcbxPsAVLMLs8b1vWrBvsssaE1DhXUbLlWm5GqUp/mWj4rNGIOJif7ZWvXiNDi
8VbOiss+h8OP0XFuezqXQnOr4VpbQmZVi9u5q7qUNm/Bg3UqVxaAn8mrk/JOl5FfL4kPECoz5yLN
DnSJHB/2sHg6zDP9SVOx6fuHqou9ag2OifixpeXFproX5Lig6wcbJi57PDkiPyXqpbGYQcf0m2Eo
oaJlZ6SvckvrMfK1GaH7oFteFNveUG/74lA7zWYs1ECOHmTzvpZnL4OD7hlyUv02IlUoM6Y9ETUX
Qkk4iBI4PgdRfZDHxW8QSjJIMY2SNWAPucf2Ig9PciEBn+pBnuzm3vJSsdWW5KZrq3MBsrLEsj/l
CTQ6kBrteWXsTct2gNgLUfSTLnzE0e2r0cjZqkGkAKTZdZs+I0JhRreZ0dZgfESWfOLH56E4jvY5
rXhZNRSsab7RQ2lr6W8KyVOahmBVJtAH9Ky7VZcHbYB5joIsJ4xnjvi/pl5qLwC4xwmszpFP0/io
sk83jrpf4uhuESyoMpbxDkAv31aN4RKWfErQJJrXqoNeX2mPNWNrV9JOQi57D0A74lJSRLECO6c4
14MYDkqCvEzq1z5+1+QXssv7uAzSuASwHO/SBuJePjkArl2+jaTcS3T5qqbUhE1u0FIEi9VJ7qkt
nCawr3kPan1pvkgjSApBl+HklcKKXWGC0oWHOr5ftAtRvSuMQxZ2g7h/qggpqraEpu8k4FgJLoyx
cey2tOi0LhBJUJaKL5f2bYYfRUfDWki9Z9nGZgpbEoDyUxybQUb2vFDpM5AJQvpXwNpBN2SzCCTd
8Jqc3Cd7JjYJ1t6Z/Ep2sOnqF41BeIip3dvhxVAAIobmtDHSyhdJ6qkWZwgRt4DazHGypDyOLVhr
RZPNYnLWyciWcjqJaXv+MNrbtgK8p49ZZtWYlr0zrqfM9EGTEKxVznHFxKYKUxLYlJjejCzdLDgP
RR1vohpFdBHdZnUPUEOjBxowDlnyEZbmiBjPx52y6yw7qHvnmFWgZ/0UhOJ5yOZN0hO86cSPemfz
wSMyyWgdUq3LoRjdSin8DuxdRexQx3C+hHsTsaMsu5FR1ZGIpFnI3o3rU6SfpWJdFGDoQXGi2gk6
PBy1styaNMHkWFpCAsaS1qvsK7WdMUdAzBi4WgjU7/P7ZOKMz36rDkSdASXm/dOUPcv5pUxppt1f
KPNjlrQbVXlMyUyZyvEqrj+aXEXkjBwZRVLNmTbtGXmS7AyR4VvNk1y/z8tdGgl28deS9cCWCM+x
EcSwik05RjCl41meVMrVx63AgDakyr3IrHeSfo5O03wtQMljeMyTifKXnVQM96R2+GVW7Jfurh4f
Oo7kYuSOoBBO1N0oPcXOfZqA5nFTV2TSjL50MvdFSYjaEu80iApn6oKkvdLAlm052crMZ4th+zZF
JBZzx2zfWoDD7az7+To9a1cWEIhDgtYcbpdR91stZ+j9KgZqQPF4iK0zvSrjZUpovWHd182X7dwu
nXSIQWxNB9MWVUZ9GMzhTY3ZL5s2odL6OYRBEkV+UV+pysf/fDHzR6E8JUjdQwgJjusJyixFLDz1
cle1ig8rv1jgAG1K8tGuof80qonQWoynuX0SlXUdxivCpJ26OaE5B8hU1cWF3pIHJT5gGq6aHiLG
2qYgIMPKWEUY1FCZ9On6iXQWvS9mFxhmBPx3qS60FgrwrbmTNp0S9e6k5Xeyqu8c1GpTMm8q+cII
25uxTLdTnqtcjF8GAq6p3xA1X4YzkJnNXVlwUrR4nHKZnhbORBboPs46mwYpYT4jGl0lc8j5d3ZV
Bpw2g3zkrhrhYdSUncJyoCk1WiPqyueNIe6j4jUtWOIdBP+xtjcoNXGTZdFRU09bc90w7aj5UAwG
q6jc6q26kYqPdHyv2+oGSGrXjdbWyN+JIHOLFXWppKeEmxzSEiaL6wxbl1abD9P4U1aPtbLI36a/
X1nf737/niKiTBTLuWRpLc3ZLbpzmz6ikuMwBJCbtNeZcpWXpmcYHBDzm4aKCLu4641XJXwYIVFL
/XbB3dxSkZb1+aZWSqIIG9eOnouerf+jAGDvOXmO8GotaEuU0/SVXHYKtZ42szT9BRUvRZLSB1/c
J+M93XFBg1ZAGVO8chlgcrenj8qdm0O8novUozwR+NDeJ3lEbn+1LwfUS9zhVGF0hdxYuisJ7lBw
1C0cCIBDCoyean7ZYwy7VKqHariL+T5IPbMflhYmonj777n2r+P7rzP1N6XHNDr06Y7VZxcAHVub
ZafvswE1hIpMO/zJDvUXDQuizV8m+HXI/iWzQYWejpvUxlIsAmvDGTj0EwTotVu8zLufUqD/ejVH
JRfFQiiEAvebCqLO5LGeMul9PqDdewW28XJ0xPFx1U3/pJj564389WLfRBBt8v8v5twpG7Edj2ca
hu7X8tfuJyXJX8Qdv8rBvwvrLZPap9qWP1sa7ccPdXKjwPb7ILme7zltUt/s//c7QlvMn5/er1e0
vuUcUXwk66nqYEk22KJG1SZKeLoBh3hWMpyX/4+981iOHMu27K+0vTmeQV2IQQ/a4Q7XglpMYCSD
Aa01vr4XWM8qIz2ik/2spz3xCoos0OHAxbnn7L12UZEKjex+ZKthqQ+edyrHaBFSkmab0L9Lwwfi
shZ6raXUQv170NiLUFQ81g5hd8n0n1V8kqU7kT80/JrdiI0+RFu5UjZF3kGJ3FYqjh6Pe9P/0aGI
cEqeb9oIoVaiBn2yhjdZO8ZRcVOMJAU0mjNkNTve6tC0W4UWgRnu6+inbnSLrMTywaZtoAZN7v3i
Ynr7Nv70y3hRi5MmFIfhd4RdJdVp+9MKEtlZEg/qyKQcWXhtiKNM3uIQxecualdq8WYUj6M/Zyj6
B6KNkb+d7eomo0WpSjKS3DvYYlIbLct+OhU1Sog6XsqEu9WCOKEElSQ9frTIVbMlnW1BcMkbLt2N
ziPY0i5a2D8pse0y3QNAwQ4qSpHgK4eOum7sGDUTNigotmqcPQBtnR7mKUEpmyRlheZJUSH3VEN/
G1KkqjndLGqd/C2b0iOCLzfP0RozM7R9Fm9JbEkSj+NXQU7KyE5J6a1VFSRnCRdyGgW7iu0XbTge
reXaUw7EBuGUpu9VnHiGMa0LtW3kW4d6yJaKlrmiposTWxsFGn8ynP1gW8edM1bpRg6itR/T2OzQ
0Ej9mT3QBa/xPpsIfPR5FJYM3qKJZ5O9a4ZzkVJR5ZZ4ihPvAavQMYyZRNgXq6h26ZC/eoypGBkc
zFQeGDQmDSFlANzYkM8dl0RHvmDplKoa8JS6YziA78uJC9VlU93UCuCY9rMb302FEDftZojvSnJU
6gPIO9pyBGrpcsqOHPV1IB8ymbFY7ru+SvIkRJQeRQ1TZBq5F7l8TqX4jF/7vrOCo+URCZab+PKi
e4ZRwmc7xpwRLUdEnCOOpbquQIrWbgBIKZN3sxSb/cEQGuduoIQOA2mryzXjCPzCDZ6HGlnyOeBZ
Xk+PWuBt85HCmHFBQPNoymVEM2JbNOrestOHQm7v/dJ8n+nJsp9sFd5B6InTUIpV2Mf7pD3HZrOd
PHYDJoDW5jLSG52eVf5ExAcbg7mJnKE3T+CcJOWi1QBLyQqB8RHtjlQ94xx7KJv0RRrngXla7n2U
Pb3C5Ijsq0sY2Tt+egmSdovSIcPXPR5tK1hmdnuH9B9EL570RD7Kk/8otR2uhEo4Y18SFje4TYvR
oGKuHPSXio5YWDHyaAfzFrXwzrT8UwPYWyviUxzK93MaVpQNjkxzbghUN7Dj/RBWGMKkFFVkZe09
u7lEpbnE5ng3KOE3fuU/C9+wjigySlv5N2w1jvg6D4DdsgVtnVnJKDnM59jDOGRXuuHddyvxH2SZ
iCX/Ot7VMyYZw9KosxI/e0Oa0a1a3//zSv9H+82vB7jSZWaRSRSSXXw0S2utUQK43tZ2UF9bSPli
N1lJS8v5fzzk/J5/KQmsBBAzSig0muxEhi+BZnD21zo2UEc4hC856X+T3PllceIpqRG6YpBHZF7V
PFndpUVccxqd0RlXNFrpp9FMDJYoNs7RZngY373VN29zrjV+q15/OeZV5ROWddAWbfnlbT8rm1ny
Cu35W3P7ny/JX45zJXnVul4RBFnx3tTdBGxs2Ci3c9oGSuE9GNTvTuUfi/K/DnfNe83S2IxVDqev
Sb/gcMiQnIF6LtpEu291pn+U8/5ysKt6bjQVNfPS+b190TMhMTAYcLInbwM5lwWVdOqVvbS/q7f+
UP0AikcOPRN3cPJftZ0TqyMk2OtxxI0r4N0EOVgXRBqNvJjLLsVBVTAgDmD8t9BP31w2fzy/vxz7
quusF3kh2RGTv610nqtzz61JhgeJtwjdb0vYP57fXw52dV+YfjwQR1p+dG6/omZyorvuyTvgEIXz
sajW/Z4G9Tfexj+uaL8c8uq2KCJL6dQcvx89Cit9acpvuNXGH4rlv314V/dDHLQlAYXDRyoJmokj
D23qQ1Q0nnEpa8JG0PoM1cYqdSfIfSwutAzKTdijy0bgl5W7xADbIjdLGJx4+D9o6Lp9/FNHkKHW
t2XM/JumcImszBa3BvMyhXJKS/OlVT5LcelaFhqR4hLVPBDEw0CRAj5sOdLwNe97WoBFlZALCOin
eqoQ3ip1iOmOnUNJaxvUzMBNi4G8CXRnwNMa8khVPjN65ZksrcxhK6v4ybSdFEMWbF/++dqbT/1v
K9ZfH82XIPqXhTllBGWKYfiQrHUdhyvJ8p3evO2Kt0D9VKll//lof9qs/fpB2Vc3dwuIUyuknpub
iFmnXmjvqdMs8JBto913LOxvD3b1IK1TJiM1t9W8kjA/mpf+U7Gy17lrb7872DeXuH31TB28vjRr
bfiwy2PHkBGnyDenTp0Xgd8/KQMyvYY4HZLr3x+hWq2oSmf7PyeienLo18ALiM9gdovMKpLtvUy7
qBq028Yq8GnSFMzDGsa8pKNT/+yShCiTAWkZeYRkyV6kUruzAoRVmX4v1agNOloiCuDnoLyMtDb+
+XP/85rz199+9fgvxxqjOobfYCyJiPWR60XrpE3W/3yUP1sGsIeb8hyloqlXV5eaUr1W8Ww4mbPl
EG3hZva20838kWcPFuaTb7fpv38qgvJifmTICke9/lSKaSrQMahYwMLTbFSaYQXbL7rtc7ABNLXC
Z7iW3H9+o7+fTg7KGzR1DOMI+a6WcBFi/0/r/D3Nn0YZgO+9kn9r7P99YeB9yViQZse90L5KkF8W
BraUDU+JAowAwRssTsVCSlxtOTPsRxcZH9GePBO9cqeicfgWWzgv2H+/2Dk6DitYt/ihrGsjfhpX
SMmF9d65/wLrtiBUU/c7u86fjoINHeayApePBtLfbymz8dlHJNK7vPu6Xva9G/xfVDT676YSsnpN
Rec4Mk6o648rUrW67hXz0/KZKrbd1mu9Y2DgMIjQG0o1fTF0FZqCRnSMtlGqoMlrD70GBm3gsdQ0
jog6otVukL20OFLL8DHQAH8gry3i8VE1m2OJ53Eyk3VVbCt2RqbJmMS4EHlMguiCDOGHNqoqh8ev
a4+NY5TlTvbtG8Y/m0qVvqmkfl8Jv0I5DXxlBok413YsK5naTAh8Oza+gU9AGs4/X/x/KH45ACY8
RZDUxxm9ussLOWtrotrZvsxAp20Co1Cs0HfN1yNy/c13FdNvsFQBbgl0NasKXA2cQVcHbImysUJ1
+pgRieNbvAru5o0EcSvO3JUzsJrNN7y1oJexxrHgivtNj0nJe/o+0uw6cYxdzd//lqtL1kPcxkI6
fBBzDrxoWnqPUbsoP61l58iu/1zS2H/GDe18G4Tw+0L39wNfLeH4SNKgl0ryLMZVvCmdGQz5tZta
dTSSfSd5tdJvsQ2q+dvVhO4EcgM3KLDH+Ub9+y3Ku40iu6o/chwlWnqu0le0MECk9tF0ByDGT2nE
h8AeES8w1nCGiMEgw0orWXeB7IZ4idKCnk6zHRV5SWtq6dsXRp9Mfrg93triLZP8RSkDaJYPPtQ6
EwW3HN2L8kcb3yfFWVOeZpJh5oXMYdpVVSvLqdlZdnkWSrRJmf/Ieo2Y/Dnz0U6I8hDKcILCy8TH
0jFPyDNm2nXkeAw4yTdYtMymlCr+EMiFkOait4wfjYjIF6N0JXSgtLiP5Bivoo6GodqciuCgqYd+
khf01hZpUx2VWfmIBcDLXFPrt2VMs5b3lwl1p5s5wg9c2pCQlEJejeGTgX0+6EpH83G8TOyD83uh
lisrfw9K1CB6sqXdu2XmshDM2IsEj4bRbzSU/Gq6E3q66unRjKRjG/GbhFAtDN67BjRylJHy3qy0
qEA7a6wz5HHEcK8UW8KYzsLUvTFKb7HDB4bpxIm00Xpjq6bRJTAsgFuMIUicX3gdxjeU4rq2AMLp
1OqjjHRKZroXGMcgmXa5GBHm1U7THYzh5Mu5y4h8qwRo6nJ5r+eoX8DZRSxkqaAPOjIwCk6VirhM
1ZaddVFjc42tSJFJUP5p1TcNZ2to5lZuxcG5aUf5VhLZJinLjYz0fnZ1Kf450rZh/Gn0zOv5Hfs9
HmCwAC4AK4/Cd9EAyVDzrQ4asaaDVR8y/eSpP6N0n/L/kRpHk4GxHB9l/WdQaAujJ4JprrEipOXK
HVPdZV8fzKxYWu2Drr2N0+fgFcjdueDWrQRTK3Mp6LKBoV+97ppXcL0upht+vcNHBorZ1/AW/Ixo
l2faQ9zvJx7CUhOsDR/hiPo5ZLeovgtinSQNBCWuGk+tFl1y24iXQmAYGKZV280jZ1hYDSgvcn8T
JvdyUl6gpGCF6Y5lVH2q5p0KjcMoe6eMCh5RdLpxgmDdI+g9AT1pysEmzX5Y9VNSn0WCBCqrlqG9
SYbn0ppWebrmul/0pJT7WX0sunA7ghDzET0anEKq3LWaIEu0nsLpE8HFIhuPsWx/UxZ+t4RcrVxJ
M+lDMQ0fwvzZZJ/BIH9Tmf+B8nK1SF31DozArIQaaT+zYlhXFUa1EmEied4Svo9MYZRRGVvU6G5m
eU9IUGcH5U01o1rKBOH6ncJARBT1uu1Tj/Y2dilQrqkyix/NcCUGsYFc7VIGOgoow9SeDp2XrCqp
WCuthJ41+9npyQf1MFPwRN36Vru0uBd7E619p2yL0NragX9phzbGyIKUSj7lUudofblIw+TUd9qq
aZOVoPM/FfcKNV0QtXtb1z5tXBKDIT+2aQvQBWnNoK/18HNu7We+vPTVwakRxST8WsYo30Qi3eji
1OfVshyUTYN4V9NKV5v79/NtX+CF5HKxSKaHuFr1H3X1IKsHefDghgyL2Z6HwUoCcirLc/YNEnl6
y0V3InEc8oXskCDPtx6bHFR5T24AmvtFHf6sQ8SyabMStb/JY/s5MEhJk6xp1zf+rcb7bYziRSVm
nb9y6cWha812DRoEU9mimAtXZWQsWxOQADelzczWCAvIO2SQDad4oDkaPOsSTJu8RdyHnyIhnwML
TY5MsBDhrY2c10nq9L7jlBux2NKaxognXgwcmWZT79WQllntOyYTeExg7mji7mlTN2keQ6m80QsE
97hXraIF9Wqr+LH4KAuVjjyeSYixsB+diUJQbxFgkTpviHqVK/GqRwJousRLMXJwTU6bOkSuVJYV
rgMWOC92/NZbj3a8zDXdjcLy1hxJY/Ehs8x1KAyWkl1jZiGli2k6WehajDUaeyXBXWkJVIiDk1fU
PRViFR+QCwJw6vVzyQfqKw0r7Luqvun6oR2bnR+BXMANlnQ/5AB5Gr0RjIVV8FGQ8ZMoLs/ppZ/7
q6GkcJLwhnWvIwY7gi9xN2JWgoJS4w2LagqaJlqCMqRAPtWIe0NuEJmHv7xLe3tZjC2a6Z2HaWdK
jdcs9g5tORyb1LwNDO8dcdgxp8MThq9mVbtEqDr1YN0gacQFQGx9fVPV8NYD/+QL1jUE/AYAqDIO
3z2esFiGMO7kVNPR1svqVWkHd+N0KXt/k3rpwsxXZWzsBjla51G3MbnIgwzZtoqPrUmfuNlXgjet
Tf6uQpkQtAxA0UzUPnitHp0dSoQCYOLscc0BspD6BuVWekhnmcis3Eh1PKDHPvihKNEutj5tnoGS
WoB5ZDppSrnb+DoGEQTzsuqWEFu00Mkif+Gjshs69GXjp24bzLf8O68ZeOgiUQuWaf+YBunaEi0y
5TuzkiA0w71CmKWbPyIhuWFiFktfGbdN5C3FOO4S1XQyu7wD//GcIuYP5R+Jby0D5VXxb3nIMQM9
RVl2MVoupzg86CXaL4jYZoR3RUdgwwea9yxYNv1b4Ksby4vW86rlaynmG575iWhWXmduVAKw89zf
YOBeK1QTDWuBByUwqcBYtSigp4vRGG7F/FHWkHf41sLMbsNWQoWrf/Ok+L26nhdyy7IAqhBX89tu
fsIJPAzp8KGds4NH5lbmBtYC3bGDhBzU59uMctHu//u19dVhr54fWj2SS6AOH+XKPOcnld2otkx3
+VpaeW500pEDQbD6do/9u5jh6rBzyf/LFn8A0JgFqvWzIFAMdp+17Vv2McOKAeq3OPfrvCiQrGhC
aCWAdNBVqC5XLVozZrAscWrrlf2BHNjfFPgi3fFt3kMgyWFN2c7aDbLkHPFYYbZ7TtBifrM3/b0l
+Pe/4ish6Ze37JdjKXoIT3NXwyDJ0pVfipW18J3yjA71u7HXb3umq6NdbV7ULrdy0/J+JtFhYLvv
S5ikDnJerP55R2z/1qvhOHNUMQYNQ4cIdHVuUwiflejzn5Yu6aQ8RCs17d24uFPCYomF/bbxxUpq
BfbA4NIgS8aTyv3lQ+8W265m1oEoDbnYbak1a3vs0JzrjgExDWgmRuUzXDL0ed50UFmRembU8hgs
c53/7VjDEEoe2figUu4JG+zR4xLV6ofdUcPGqVYdTvPAtXC/RVOxt+XbsNJ+lEhx28p4KFEh9Wwu
rETeDp2xUuRgGeZEdqreYxIX9ORvPIxMCNwRbbsy9aNviLVev6Rj6sJkmxdhamSNnYz6iBkZ25P0
MKqXUKqeLOVdpsKhI3PTBx4SMuaMckV29LEf9zUeFGU0Hv1oOKpWetvlTqIGwOdM+9QIQadYzpEX
RhRiWkcKrdaQtFTbuyLs9i2estH4qCB61k23Cgwb8FxX/UQF/E1l+afr55fP1by6frK0y0pY+h8D
BRp7mlSDx7aNh49/vnx+b6j8/fL50uT9clOMkYhgZaOanu8KoRMtNTzJd/iaF+M92oTs4TsaI9M8
lpa/9feuDnnVxqhCyH6GDuRcx3KBaEja1XkIw3xKZtlEuRE1Y+K+ofgo3EKeofpqvazE59y+kjnp
EYx02UcwjbvK96u1aBHwRp5ybDHpxj7FLHvuNMaeA2ikbFVkRe+ZPbjWoDvdUDoVyhUERE4KPsSs
lgPSeIzup6HHNS9eZq9Cnz9r+bFmnGPaLpb0Nbodumqq2Ej2dNbS4ZO7ypGgq3Uo2rWWeV0MVqhE
DT4ZkNy6pY1jvpgt4pgNp44AqNGSHjz5pfGwgEvZZkijJbcz5u48XBuT9lKW2V0Wx89Dh6TbCz9E
1p5KU9wYXn+TojQy1cBVi2CNj+oulE2AhOnO05WVAes/r2Ai53GwbBJyg1s00ri3LX7J75oXD4Ph
wusBiGDE1OH/Fx6QAKwDqBSFPjEkmJZBs5bSV7nzd9N4qMI3L+TmCUtCekfTNYPuoA75ytCJh25n
7ofEPW/vPJQpdm84uYwWCp9Dn3PnUFZo7bnrfcjOxrFCKDyhdU66G20rJbnLDGihZEcyCnwjfrLq
3AEe0pY/xuQSqvd44wcVUZf6OKvLgughz49VY210its8FftpwvJd7iX7ccjTTd/9mKxuRQIOu3qk
xDRbyvRijRSByS5hjz+7AQ02x/jZNnlRvZJXcLYFPdGq3bQDQkE1XfipdCpnJzAIi9YxlL1o+4VP
kTkwUC8uMpdIj1arTXBeoAIbcdEiUymEctDxhofJ1vQfLPbvmmCjTss/eihEuh6lu0wBH6iqAHdQ
I5E97UWfPTVRn6j72kjRyG9FeDMEpxRhZn4bYVdDUbUObdyexVshgZrU+0OFf7Ye7pUJP2d27LvC
1UaaJ2wGKvIBZCs4+cpLQbKCXxxb7SXGcB/7n172VPZA2LsElzjwGR2ZN2hilrHnSYXuV/jLTPsB
X2Zl+ciwk+cU4Hkj62u1lWn320ieYhZyVHS6N12mATF9DhNRjV5DJF6GVi+n4T0Y9XXSVNhYKUCj
DkHU66A9GIR4FvTC4nYzWQ8xiScg4ZcaO7Msx2ZOI0Iq9woWz8xLboahuy8CXOU6Iwa9+EjEBD9Q
csyMcZQZubo/ALiEP+qtoOOvp5EB6lNoPY1qs45he2qBtjSHVx19kNfR7xMkdncqfZp+EfXY6YFb
Cm8di0/qzxXyHmfklgk/AunSK5vWemiw0qCtNIcfKp0mofA04dFp8HFMjeoULZzPOuE5Jk14r0Y7
eEmT5iyMxKlQEwYKNpGCjXVpws6Zd0bcASwspqRhIEZAqC0DhG5cKSsRVwe9be6b9NUIxh2gX5ax
veQPy1H91AVta+UpGklvA/3EZntF4PJS6dDGoKsvumZl8S2tf+q7aFO37J6be5NJcV4/9Wyb7VZi
33bsZH8pYUU3x/cGj/CQlmA/ngNxP2qXNitItkbJ7j3K/uMgXeKqRGQfbUo74klcLwGkwn5FAVSy
3Rsy81WtgJYyroNTh90kciqD69DfT9ItKtHFmL/GfbfQ5GIZtgjmMJUEBUpK8TIGtyr29rC0ZkIq
50nsS6vc556nuqaaP6iiO/DAmYVbbDyRkwoLQiunA/iHmQUnDeWakODM08BTBnvb+5Ub0grJEzgq
ApoVnX45aFxp7BYV9mKjhMchsOIe53T5lI1nEYkbgh+fu46nfZKe01De5SSYqCH94Q4yOA8aFfy6
nE/kdyTrssVOisoyFvpRYptEbHMhEHpIw4utNpdOHFv1mI93TPkyryNGBOQCN0ZppsucDUuvJyuP
G9mrqL3ip4Rml5erLraJHjn6jDOI2BCFsXYTa9at3kFWKmpuk0LCuuWvIzyvONDNNKbSCC5TRS6G
VFIr3srRbSjYOw74x1h7qqzcZDrymwwYk6EcjRj2SuGtSS8pG4s9VbWd1H6datq+ILzOj6StMURL
rX2vhnyfjGA/9bdJCggvzTdSbrhDdZr7hTbQIhMQrwl/KOO6SSsLmjtPJXwcTagdTUx18Fn8okO6
eiiGt7g9SpnAMgdkyYpdTEfLRFsn4bYKoV/huhvpfQc8LVSEvYW+n3wNugYMePvdVtya7mtT7mUf
5qAxLfsW1W2DD7DyiR+6EzTsZfhYUvlRkJOrKQ5eAI/7o46gDk/yux+c8uCcVCd4MP6A3JK4pN78
6P3SVcNtygkc/cvU59vWzuf9JWLMQZCSoS9qExcXAwBSZ7Z5U78WAnRbkD3JJQttzZ886dbSIz+o
nCQQCRVauI4tUU3dgb1PBA9B1N/E5rSSsofSmBx/IJm+UBZxfGMesGiNi2QdczH6CmFKerzrbXpm
ubY1ETAH+UgdQX8uHNNNk5sbv9Zdu08hddwlhMwnXnBWIHuxmhxD5AONFNyF8TEcvU2tpqfIGza+
r51zKdp2jX00S/9fCp3/H9/2H+q80/w/57fd5W0T/I//9bMKP95+TXD7+s/+FeGmWf/JJoHAFQtz
AZzJeWvbf9bN//wPxfjPmSmusKlVBcNq9mX/ld8mEfumqHM2rKFR/cqkMv87wE3Sjf9Eo0CMCyJw
U4NUpf53EtzY531NIP8qp9ECkC4381IJvbU52vXmWg9rBG0dpUaoDO3Ow+yZJR4pg2nou6Nd3eWI
d8+534iDgEEmDWfdCrL7gYfWforwzeWlOr4yeTgbfYmW0MO8LEutcpnkAVRNDEdj/qoHRLHRkw4F
fMZEpyziz5aO2xqEtLqrKQJGBeEJSSAwXRK9ZyZVpfJdYxn+bkxiciS/flzidfMwK9bcKC8Yi9g0
pt50GjwbS1rGr8kVQw0pwZIktdbe0op7RgO0FWswJvS48rWi+yGCakU6l3a/8ivvuZFwcp3inMoI
m6C3tayc4CW/oYfTB8h1qbzvWhWdOF4v+ZATXL3o27h8swYTkAIwFqRdxhQYt7IfiXNrC9w70wg8
JxkzgKE0uqwkjQ5Jkm6ibBp3VfdEPM6wN6oR7+tg9vtQUssd2UaLZmYy5z5U6UzAWcGCy65SQsy8
VMck3wtwGnUtifsKT2jJfX6aSGTBj4dErPNVc0twkXFvNQPbyS49khmYPmRT7FD/e7dWlWUPvTQd
vFKIU1U912VVn7VArdmSC7wTnCO3s9sEc6gw3LDuexq+xUqI3Fyz5dEdM+xsLGSM3pKxsKxFotTZ
JZ2MZ3Ixsl1b5mKDSfDNHkYY2fNLj9EZpJdslvsgoI1gKN1dIOvHtB08OJa8WKpyVotiOFWmr+10
nTle2CUXqa/0W49h7bmvox/F9CMQScWergp3s67ESXjLNBhAinkNrusu8KyXlugQu0tXienLq86P
sXhZI5wLNQixLzMDOLa5fZYI9TkDeaeTX0ghDcRseCxy+cEa8tu6W7X92N1WuhHcxe1spQ2OuVx3
p6lIedKw0D/XcugmBfUb4X/lY6iM9hzkoq/i+UsmCulcKOr4GMIjlCjsSyqnb6fPL7WZmhti1SJp
Uyh9eJNVeCxT5p/8xeNT69fpXvVB6qta+9YnoboO8jLbf72MxZTtR6g4e7lSvaU/wSWbF4eVLRJG
xQp92pXZa57TUuOvfvm6nr/W+rjaib69m5qhuny9oPQn3qWP4eil1YUAE79O2G5JhrVpILKPntrv
5X+/BKLpqQv8Yf/1r68f/PW9tojanWR9tl0abpM+2ITe5O3j+aUoM/Y8pjW5wqtRiycGqW9RghY2
IxlID1L9UklKT9KaFB+7LHxrNcU7RolKco+e3+RhKV3S+UUkQ3qpvN3XdzodsFlUK9Jl1IZtnWby
ihWZ4j2Ky0NNecT0a1iXOJAPX9/6eilllKNf/+IqTNbmVL1MVjTCOqMyd80Y/3vrD0P9r3tQFFo+
urIUvNLaiFm3GAmpvQpfqNbTkxe1PFfN6L/+JRI/WA2DIjuwFwVW9fnH1vzSGvx/ZwXdoK/vJY2n
gbycEqo6rYBqKZhKAb7HSo7Jz1hqXacd9fIuH6KF0LP+RmhtwKcGBDFpC1JERiVFOkGDwfz3T4d/
/3TMJWuXp/kPoxjHU5xJ9pGqpg/tm0SynvH1AsUfg/yUFp4PPTTB8JOajPJaSc5miCRfDtP9FGKm
b6L8UCpJcCoNs1ypcca6TsJTJALrXffHfTcFyksOd2Chjb1/z9lSXEJ3jV0rj3BjQ9gGpfLaz+1y
hAMAKAJFlh0pgb9p5F29aRoQBJ7QoqWilPY8orKIkMvZszNLO1lh4DNDobQJPM0jlMCron1CHwKA
TD8p64IMIduO0G3U3X1Yie6e6ePWl4r48vWtQp2jijQ92PkmtnA75fxPkx0e2zaLjhLOboCptbr8
+vKvH1hxqUBm607eYAT7iDyCvZKa8Ah/+WeaT7SYfeikelLU5yjIVeic5pPlJVBjE0U7KW1zMsio
usRy2j5oIsbpHBNipI+KuTdQ93JaaahOef2SdfYSu6r3LstS6iha3Zw7qwwPpY4Hu6mL5g1RSj7i
TwoLyDyKMh4Cc7ykkcGXfaNCKVNxEZWBPJGUBhKCWE1v13QNQMYu0r0dpFLwiV//VCQN27VRbwo/
U4/AsJVjMPjhLlfUXZA3KfnU8/eMcGC74ul0JqE7Efkxf29+iTO2TKbNQ4mtMeSpItBJgFAgSwaM
mI6UuPmhzijheWyftSh3Wd6b205OmtuQmgOCQJUtmyBh19tJwc+ere7+66e1LWP7mrl+XlC9mkpi
3MtRN90OccQ2RIj7r28p0FtlM4zXSQn46OvJRSxXfdZLM3M1rcmdr+9ZbctssWpNV5i4+kOK/rue
sA/CCbC0V1qY3uhSgCewno5x3MtHxSyTGz0t6OYnzKK/vvx6SXHwOa1ajuuvL8Mp3QVNKh+6tHos
hkQ8p0rWuWFRQJKcv5z87JgCV7vzaXr6kp+cQEH/UBVIXr7OQyLLCsWVgi55jmKSQBlMNuewrft7
+tL/+r6Slv4Or3Cx/Pqv7K5iwJjpzb6soY7HWSidZuLREBUlXGAt4ipjDuqbXfhs23Lg9oCP1nZj
h8+N0r1MqtletCwZ7pRY2siiGnd+kc75JFq5LORUPTWxkuwMKSCVw2qsW6uX2NkaZvejVXe2arQ7
35oAg0u1fWqBEMUj7cjZLD86Ofa29VdZNTahfer56aDlwZ0oDWXp+0IsQ1F4y0RHaZz6UMFkqzYx
t3cWvXoj2fs2D1H+5HY7sg+6N8Lm4umR/GbIcuGY+ZifqkG34FaPcErnH8QFXAK/R4yUAdHTKINW
dRcG68qo7XugEhdT1V4Z3WoPCSdlpYihdmFrqg9p3EmrPmOS+1UX/vWlOpeJX7/89dNyasQt64Sb
lVLujIYqLsTUepvStKON51X+rSzzFpK27n7oXKlplRCFolhrNGnMPkXv7aNG829bjULWDJUCJiV9
47gRE+jNStuCuTjEnZ8sQ2sSzxLWglZp4p+DVjECmLHB2shY1PLj2yroy3WSK/UuqzdVani73hDN
1vC0fgcZut5prTJsfXz2e6MB3D1UPoz4vtBpZtjTcSJSi+lNIk6qZgKtTqcnz4S+q0lqCKKKGMYw
m8Rb0Ue38JfBoeG1JuSUxJCo7eubUBAfyIAabmzvy5sxHtsdRNBhT3NRXedUvJFs5TstEN2+KwRD
ZysNb6ng45GWi1/W9a5JG+1RZqattGX6nBBZp9Ua9gVdH59lQ6HtngzyVvOr8TmdaDELS8fETjMs
baDA5o14sYpHhgrpm9x4GSjrLc0L7aaRAZwr1ah9qFO6MtPefy1zn2E0cGq8nVF8CkeFrIw+1BEs
5dMmN6Z+33oZvoih/N9Undlyq8qWRb+ICCBpXyUBklBjyb1fCHebvu/5+hr4RsWtejg+7rcsQebK
teYcsztTLKYkFlXOWKfhK/C8Fq7W8lVVYNKmoC+fqxl5l0lP/lcSW7jd9ccwlh+K+FkSeXjkFw2P
lRV2W7uDx/P34aw0qh/lNojN9VviDPe4pea70TQWnIYHo+cfSFXMvULPzHNqYWe2suxfKuORVvCY
3bgiGJiJ0rymgAZdYZvVxc5XNY+ZmacizYZ9MeaDX6iB7sbBRBhzY16VpOkvf2+W9T055XbiQiRf
25g/BCbz3wEBzCgUdPwhjL54If6ZZfCXOE3pNezIlIz7pL1D7AqAmCjz2RzaFAIwaw9YYbAdXSih
BFpMutnRwui9Ny/qDJp7Kpf8XlbQfYmetp/tkPA+0xzA7gpWRNnuf4SVepo+ILGZdpOeAEToxewi
JFR+Ykm8ZkZfHSDmErBAn2mX2kjQUz1MfDGWBJ9kSfViK/JLC+Dkpw2i85DE5VvaAOPJzWQ4DZaS
nqMhICKVNewdq/ih0erpp1aTL33q2+dBRu0WLe1wVDMxsErUAyBQsAiJNpQf48iKkhB6hWyHXOM2
1n/KKSo/oL8AZNHK8oSsb3xUELGkkl1+DGsSpow868jKLT+34bj/+zwEGTrN9vgzRix2SRcEz6PJ
zD0R6adu061CvImkAVTWPVPCn/98vqV1HmuGftESjSbUCFQumbPsU5Wl3xn+z300i33UCs5+QfKh
NYWKUimP/bkClFHkhvLSLJ3sdWVDRND61SLgFKNJLEV/X21zXOmWIan+34eRrD8FpHte/z4yAMcQ
uRTdMqU5DX3RodI0hN9URFcZfW4eM53dJ4JXc1iSCBZCqJCOBdzUNyOt3SOoUk99ECteDQr3XOp9
4A42m0j70i5DDwKsiP2xnyiWhhrTNwRfxWmGpLzTyZAPUQ0LqkZ3feojso1n1eQ8EjAsmGaleG7m
NX7ZHH8Eecs64VbvJeJ+9FFFfg4AS5/mwMzpicvFm6Qk5xn7/64xQZFONgSfMGw5I4QdNqiwg6Ut
koyb+jrabfChpcCeiS0ujly39n2qxO/f19FeUu0bBItDNqVoRYClES/qRAnJkRH5SL5UKqYrw1K+
ETKELNLQgzed03Rglcwdm1Melaz0zYJGNl2Wt0jI+DcGvblFahl5bVD3fjy0ql/ygm7VKnwl27Fh
QmglyCyz8ZynrfA6uWMMBBJkbzIl98s1T1WaROyjWRYHAh4wPBMLfIw0Is4krSh8C30aaMQqPGlz
Xu7bhgl2LpZ2W4IreRQNpKqplLT/fPj3uXZWd0S1tA9JrmePlhmNLhUX2/RnodvBY2yiQuvt8aER
XfEkbJnopTlxMdxaTCZo84gFUe5Ma99QgmvRBDUYIaZckzSox27M0r2E7oWkCNbuRlbnR5o+2dao
wvQdPsx7yjPxmzMYs82SGVzFbFIh0+6nyPOvsKiVt7i1KXHbPH9EuTY49cLKmGqj6RXlIHnyxJlY
r0r9GFszGtt5iC8LRkuH0YxxC0bavnplX+IaEJlqRlW7szhej5tyQpFo2nm0NdNckIXKmlZ0ls2y
H31lk5CuyRJhfAFa/vfpPg31YzAJN5zYtY0uGz4qW37XW625S4mwTjMRo4yYovSjvVdxmR+11vZI
WgMIR4Q9ZFXDvtmTZbfM9vsnQ9EIsVgW+OYtT+vp702oZQ+j0aRHXtxorzR0suUhHa6d0Purur5n
qAEiXLHSJdfP/fcLrKckXMwhqeX//wt1Y9dO3a2oWfrElO3hgxhxfRdzU5Kaqg7u34d/b+Zqvhq0
is/opYq7atM1i3TVa/WSFX39VKpQUY2VzyvO/tDWE5xNdbonHGFhegfEg62fK6Suv+QSEuf1I0Jn
57tQ2cQGaWV6rj/w96ZEziyNWnr5+wis7yZQbN2XEbScMO5JjY1PZSFobn3D4GBudlUmJKcbm9xv
WyDoGflz8SKbO12F+EHm1yErkl+lN5jBpIF1lMYKbjeQux3/aHdktOZ2FXeC1oP3HizsLm04k8EQ
7wcF56gOsk8g/reX59ZcFY+Yra6x7EeAeYLywwSNqR2H4mguz3AEITCRopwsnlCIACR1NkyxhTKQ
7X569B1F9Sh9GiOTBk33q4aKXQYSxMe6fouTCVT2RwZnopnu8C6gSVTtP/TfPZW3DhU5jl5kyYBA
AKi8GAlifgktOgDjgnz1ZYoLAGL/Rut3SsO9jpCwmK42D9wygAq2m1gmXXNWHkAaDd88/iGAyd9c
DeVVZV6jMkg0qwk06YsJ1z2TP9eHIwLmtpVrGJnTZp9iea/yn7+qBRTHBG0uBjkNxlfSjkJ4Wg8+
MSi9JgU+3ttbGR3D4Hd66vRmyrTks6mZc5cftlU6k9Zu5fY9NKeNaD+jxkQ3SVyLui9HUmWMdwVF
a9i9h13PBD/ZDF3KdOtj5IEGkAjtBYI5f65EJ+TBiMi0y5hYDH4EVYKiv+evVWTScZkb8Xv6WcDS
5eTUsuTRrJGtc9Uw5HmQR69iC1KV1wK97Eqp4oXqLXsbWv8odTaq/JuLe52RKQCASVmHvMX3HH8Z
tbLR4q88r72mhCgiP6c6sTrTg+CF0VVCCTg7Z9M9QIfNtZGNHyOykBWCH1fztsMpoZopM9EPOSZt
db0A6Fr14kEqvgVnR7vmfLvF+76dRQJ4/adFtYlThF+6LOq/sC5+LVkgE4qehg6+CtC3TqqdsQy9
MHpphu9QWp/CpAYZVzxpCnzEStvYKHM7XAFL8IaHalsUnMRzP2X8LKEvCZTderkNTDm7FJANI7S0
3WvJaai/l8bteQYZ2ZEqvlLJNtYPAQ7TV1I78szLvSUFxZQ3GpqZ0cUSZlSw1LYh81xU3/oyJht0
ZP+Mxzg4GoyoJea326Y8LuVOTcjMg9TPFdO0GgmbsPcWNXzpq+ZMTwcupPaDHgPRMDSTTWJXL0I9
KPzNBW0E9O3wRzxgj7290YMBqbOjtccm9yLNXUonHhzracWdD3vdctGXNZwsVaeiMU+Xoz5Krysf
OX9Jsmsfbhdt3/5KusYWAXDap78oELqbbmu+GP3ebGiQwjzfKWhhYp9zGZ4MzTghcCjYOXvXRnFb
e0sBi+bCGDbVmDayC3l2spWl/SQ4C+5TAIc14ngy3vuz1Z9HkllUCT6XifN70xo/QQnUCPu9CrsU
sCpieAIRAldMe1mCR7ch32Uh1CBy1NmV0qNc31qEWT0gSGflq+BKwRSeXxOdAx7dQSeZySB4tZWn
utkt5YNQjsM/TN19c+CWyGn8AkyhyNCcvrzW0lGVjkF5JXRjGj4rKCBpfQtRSUICrc81cgwAkggB
wKSX9ZvK0ha9CP3WzbyEIcaKa6/tCusd83pOtOplMGeEP/pM7z9+koJgFzwtJDJ1yrMZgWr2CCKw
Yf6TXGL8MBfpxAEFLtKoJDvrFA7CcqmZjenY6ec5PFo0nYHMJzs7vrbSP1k8atK9A1FM2PYOrPoG
bdO5woEm+XH12ZHwSZeYy9y23RVUDWyHuInAfGjWPAdaA+TkbBii6sbV/jKiPQsxU5r1Sm48lnxD
QqHvIRakAZJxZrX9IM3JGjhxW1EotUj6TJ5uhEo0OyZWTTpWNGbPRvEsaNhNEPMHigkm2gkqR2hJ
JB2R1VPI956tpwODRAY8iSReW2+K9KqVHKgINTna7VbRvZ550XgwSN8EEa3Ldw0UqPw2kkWVet3w
EA2I013cBNsK1On4z+ivRbXnsIy+ywoPvfBt4xpnO4QkIt4tgMtJ4F2KG6c8VvyBXJ/podFJiEvI
EoxKHBMFmEH6pWQ00IBCZOkj9DFcgDxtemrt51w66tFWHhkoXAxMBMZe/xiSowTCtN7ZmbNOFKot
zKIJgxYOEtzcBoE5KGG+uXcXetugrfHZo/QSLqcG1gMDJTninXAPDRS+YRtA8zzJdIIH8ri2demO
pZtFSM9pZxMbVUt8M9Ev3NAM66YjrHuG9ev1kXwnj+woX2XKncUFu+EKWiAY8LbbCA1B37bHEDax
Vsi7HBVa9YnOLDjk3kQARriPx32IEgw2xCOUzWnGFrBRCOfh0StEYQusBZPHo4VEqTf+jDTLWoUE
koZewGqvI3J2lCyZNe8Ble1NVOqKINKY41JuUqkMs6yf2Rf1s4kMToD0qJejCMMSOf/gEazEPN+W
j9m8GuEId9KA/dawXMmmw2xvKju6lA0iG5Xm2IsmX8DQr9eUfWhqzrWSqRy0hEFG3g/0awrDX+go
E0EmB5vpTJKp8AuTm3qKH9u6JnQpKogkrYB2ttWXHXZ4N1C8ULmae/SKEXB741pPduKTXEEvAh/4
Rjf1zKO9yAGkXDM8vkMLVBJHZYqIYiMMzZ+mp27AP7MmyEB8Lo9t4aZhi6eF/SheJl/oc0Y+DLch
yX26sje7F53tNMtJp5ISd1C6B2anmxinWkAhHxgUS59lGCdHawnKo55aDlsB226Xl1+VVF8Xu/ko
l/D8lypTCnoLVGj9nONLwaMi6wWUgbY5/r2hv/Y15dZLmfF6j9Um8yP64TqHyk5n50nG6iJMVDdV
vxxz9ropTbcVZ2whfy4lkK+EUiobT3M3S7uGTXYZVN/qniJtvemMDRd9YLLsQEjwKu4uqdXQeEaI
3+QjM7INchVYppOAM6yTf1K4SvAWrP1W3HHsYhZdFpbLcvAE0yNAZkIlhYWCaljjgNLeCN3aFm+6
3M9HzTK/pvIoLTcleuqgu0k01dy4ZE5I6Qa+dTPJDqIp+z7sQyeIyL5ehi0kaS80T1bsy137xVIM
wFeT+XtIi7AGpgTdp6AFuCPkTw1gg1jzmqAT6D8LnVXpMNN4Q18kmWuu1k9VNRRL46awXEHWk85/
dkZ42iLvg7GnZHpR3+u1w1Km+z4jPEDv44v2wO+WAbySJHBsDIVsn6OslNyg/a8aKf4y5n4iKn9s
2v1S7EMjPPOV2QheTCs5japKLce3BE9/79ZzdqINfwK3x0ZGgIuQ2wOymIdBeQZ+eU+a6p1g8feM
/w9gwPv5Dbfms/XT6PWTGMLP2uAuxosnxU/qNGa3QcrDQzlzdaB0tQf9u6lhsWAyhPHGErvG87Rw
qVk/ApkbJMtuOnbUZIQayxNjF+QerimmKt0nS/4Z1Zj4DGbcR5HoO5ZpUFDMDPTG4gT3kOaMV1Id
0RqOO+mgR5oj5Va3ISbtiJaeqDd7E40tFWVC/ZD1o7RlmIA6QYvcpGuNA+veGE0vg9FPL10/LSS6
9I41jGRvBU9lC9OlRlW2wWilHPWe79bU4ouUOIAz6uzkuOaWFJU9MuALquH1ft600oW+o5SewpFV
ut2X8tVqUMYrZ5vxwxNqaapTr7IP/BiT/I3A/iRo1rT17xKO73VBsl6mPNlTvRvTca8TV1AUH0Jo
jqwmB9QhvhkXu4Jmut56yXTRjZe4z5nlPbayowSujIDJSP41ymtEbmPItbCggpW9hGK9Ezuj+VdH
TyMpEbOFi5jA6XnEg1XN7hwbHrd8eY4eyy3nuU24sbncd4LzeMwKhtmXVsdbVCJ8Qiu9Z18xiwNm
46E6ajF1tfxG/JAi9tgEkv4B5ebA3YUvCifBj2U6du2ZihOODu+X4x7n3EBaBAY5W7tKlpsAwyct
naQczIs7fZ8ZaL6WGfXqMlfbJvsdceJjblF8hMKqQaYZNwE7JOX1Wn6ycWW1k45Ubzvi5IDRaWQY
KhepuYA1ZvIubamNpZJJ4y5QkTI6cep0JWYpdyp3wUA2tbMQZKk6U4CCEO7ylsRrg+ZUmDQuf4jl
AmdUqqOyzJuCaNrKKVOHK4KfC3/Z/flqg7Z0QoGtbOJjfOMvNcWe+8BS3My62fWrqpBnv8M1HIzb
otwTzReD4DQdBWgm9Mc2ecktJ9Au7bifybSR9q10b7VdAoSZaq+7mpRANbLV9DZKe9u82atJG5z5
cDYtd7KARLpEDS3ZWxTsaC4p0o57HdPXCBteeIhArMWz9UPR0oaBhOQNNRFjR41noCVEFzL0QeCo
TOhD78PhoD0N+9QTl26PWuRn8SffvGsPjCTWF8mTcXtEI+9PyXQau36DcS3PHGWuZW9ANVfRYm0E
WjoyE+gJ3TSdl2rQNgYdU2Tby2aefKbXovh3kavztNbST0X50xnEyJs7mvjELEx0oIqynvjDgoSA
jZGuiyE8A2kGytlB2cEZOHeK5TL5BGVAzAlC0e4rsD5Ty1OUIxoPNdypGA7na5gwE71Sv5c4MFdt
qMtJJ6A+I09BltyejObspUve7eRKyWqQQV6flvY1STOHPnG9dtIveW5uRX6WjLOcvnQaJnCKzmY5
WfOxLL4QTPbxb2SeSV/SxkOXXpPkfZBJfUlcSlFBa6LeBOtxpX1en70EfX8CtLnpH+PlqVcPuaoc
DZXAzfoeI2DI0XPm5mXiieyao1rf8+6ZvOkNclFT2i0hd7/9MQQky9R3u3sN2we2ZGeBx/rbx9SB
Glf4b9OnW4UmYuxNhheCFu1IhcjkX4kkd+SQkXVepJ0U3NrsxyCsdF6eSDvWwBtEByyPY3QI5Jzq
M9wO6jcw0EO0GJgSqAXVvcLtWglHBLeA5zRQ39T5fXqcyaNJtTUmZme79sCIzBfkcDWC8Jt7ZX9E
/NUEnkqGt+Ts+l91SYCRtNN4QlreZWI2yLsSkEvxjWzc4GEMuzB/KLjUguVJ5S/Q5Hi3ci1pB8WV
95/fhSwAnjoai1tKscBVz0avoU7naNK8ExJoKXvyLkabE+t3Ph9kSu0ku/PwpPyZh8L7MweQIboo
q9xF2VsYFQX3JZffuGMgTwoNB5KqkrfWp2I4M/5He9cM3DMGRz0H7X+Ldnta/IQUm9YT41ujXoQy
b8fQJpzPq413BFBbIJsRWXwBunYWTjLRmyNjY3Zzwq5lZaNUb9Z0wN0smD3i6SzIqusVGiqDUlyY
xeruTA/NjARGDiqdzpxx5/I0SIFXWf2l6jDupnDptw18ASseMzfX53fFiCSvsXR26164xTsqJlDv
LdkXU55vqTUaQmOlmgvEEjur6e1Dq7a0l5w56mGb4eswLQKw+sUKXKP8tSZxwn7CyU5LpnMFxcBe
ZcV5FlfOkhW3sqIHVkjyu1qN3lw4trm4tTAO+iBdcyttb8VhcUMb+IL8UNAxHgftEZuYDveAwZdk
Jm/j0Givg5UexqL/iTNGgIU2T/Sdmd61eEBUPBqjDuMqKPqvRP/XHCx4O/GSvvRG+WMnOR2O3m1j
zDRz6OBkvs1oX6qxeTHUiHp2JfTYjHaK8d4CrFfD1Nqms3CzacY8hq0h9CJW6FEQ8MF/6///9+NS
HCPaItrT+onWZkgHGtnVxgWiiIzBOSw5capTcJKMnAtavg5oqpwk9APuplJYtFyqtXHWE8Voy/0l
Gu2L1kiXkVphyk2X8DdPkee3atQ34SLc9Wvr99SF6vfZvr5QmNtRjhr7RNHUWS1cdSyYNnwIUBp2
exgoGvaMQ9J7QCTJ9Kxka3PhQbUgOot3Blr99BkMGe2oe8SBEYWnNyAmSU9dTk4aGJrWHZBTpzm9
9/DGBJcp+dtIzaIpZxg+JBVRsaTPdf0ggmedaVS24bK3N4cueDZTsk2fkvDS1g8jT+xM5bM4dX8S
UJ4hGisPQYZF5Zls5SSvtil/s6Z6gwyAnwcpXyN7H9cXvieULpJxnx3M+dJjh6lEABq+BgV+kE0b
uiL0BzI6CPCW0LJn4QOAGJXYMu3Y2m+jcjXftByk0IFW051vYulhtMNpEeZ8pJ+6DrW3b7dPBXer
QQTWyQpdGVF6WOMOJp3kVpYMNW4dW04DbKUIDgOnNfl1js+y4ZbjlypdNJAe/X2or7JyKGInh76C
5rz7TscvpTtM7U1uf6z4bAxfan0Rq7z9UggyDV0b3gHDewaUClVpcDCIL4HLCzN7GTZ4WizlIxqO
ffNb2PuZ380D5PEqhxafwrIpaaxLz0ru8k59b0sn9eXoLbEi1vieBLrtS3EoM+UWGcU/0+o9Ncf2
FC3fAKOcYuz3UW4dTGT0bVt+VwNPpkU37+9NBo1Fs4e3UV1NS9XvKFiFe26UNTxbSNNjuVh+0o7f
NqNEuODKK+KX/YDMRQvXwfLKPrbkeS8vCsWhknPWMAfPipu3gVEQ3OUfTQ2JXsL2Z2Vm55Uz1Zdm
3Zsmhp5AnR0HyPrHWTeAwujPmT3wE1J8RXyS4hezvUik80E39vFsT5eqChfPKAbiTdiu+OeuOFxI
Po3aYySmnd2KY0onl75hw3MwDe8JOSQMER7SKLG8vmjdgEicp1obPSm094WMpxTrrNVHF7B96W42
SCirMk4pmVLeO/Ig8b97NvIGTClqfygnjiqKPSeonQ3rJDMd7XWdYMMCyExOCGOR33VLqZzaNIli
a7OQGDT23mY03jUIRFo6tS+xnRvHuLKeCf+hG2M39VsbZ79UAATlDfN5BohARrBMAB6VLIqYYmMm
vm5U/SNtDlZwfmtJMYqQzkAixkVbjdm7hp2IiTQ9szZQyGnOdsP0WLcoc21dehxDwQnEl9cus0pt
nnFiPrYtzVIVIyJdYI2qGpHnY2ygiEko3YA4lCS9YNBkJidXlXRvgri8oRCBQ276Nlq0i5bN5dla
NXrkXfykuHSvmfRcjFp5bdHSTOaibyy2UGmYEeL02b9oDHWvXCgrzMJ0E5sKQVKm2p2XWGIUlyDN
YGrYxSNOuqAEj1VkwKrQUm1bjdPMkHOGyuCWxCKyT2IGQKDnsauE8ovozcFZaCygtjBVsk9mtNHJ
omC606TvqDAPFg5kXMEtG/XoFuF36vcFPJWKfqQ9MwoJshw/4PBWmdmAGzl7wCZ1iGUka5rtaoZB
HU2atcJCqfSFNwXqPuUckmYYC4VnvSx1fNDSR7TFLP/7US92DNdPdk1Lo8DlxWak9V+qxYzWKDnD
s/ol5Xgnkpf+YqKvxH26WvWhE9Y5XrDoDJgzTcIm57o4xoy9T21oWj4aRV3AuO91dseoO0uziQMr
S6ghMvvekjnlamg9fUXq4kOKhHGW+UV/bwQIpk7WiSdJR/J0YMZMVUpKzqB4C3LCE2IFDJRVyAEa
FkqQ04+N9Au24mo/k3KyW2xCpesu7VAK4pzKI/W5apw+6zRXlRDOEX3bTf7fm6F/1dKw9MK2PKvk
m/hS0f/fN+YYEs4slTBw1ibZf9+ocUen9u/j//NutIwIVviDvxCyOaKMp4PJBRXmasPe1Gpkn68N
tkxwhDfYpasvVSt+Fgz7TdThErTN46SM1blTK3EIu+5JAdz6koQCCerYvncFmOC+mMdNPhN+FuZ2
9b6kyxW2oQYfHUO7CEEcHa2umEF3NOBorXJryOVwwHIMJH0WB6sA9oBXjeOQGpCLmi2Jq3Rkiclh
gQU0YZeVCTfZBCJ+R7eEWilgNDEMwUPQcUuWC0BTm05JwNJgvUt5qfm9TGolYdmKpRTvE36VAx8w
nnbilTWrqfL0VrQMJZfhkmM2qvs1AIm6ijhqZRPRuO5FfwhtPX/M8rTw+5Yej1UaJqeTGji+btw7
BAwbpU7FrrKmiXQAy95NEkmKAaNzgNHHOKtpI+RVRFNcOxq50KF79KcFlS5NHeWijc3gq7VyJ6v2
uU7oksnM6QtV3y19XRBqpr51IIR40khOjKXqrVRA+liB2e5HgkMvXdcpO2WBVRCWszeRNb2VcWvv
rNEGTaPBRq2MtX+kmYe6L2ef0ElimpLowrDxVMscAMm+ctK8qnypVt6VoezdJEHu3mNHdbSu7J0u
wMCt9rT96gvuQ6eqKYJak9OofmoWFDMQ4HSaMLPljpOx7F1QSKv6vYbfEZqclPKEIcXwqNDs22Uh
IJxFNQqwZLjhGqyovfiWFJ2oiJIxoNkavhRw8mrNlGTpQhz62g535MsvrCDWN8nsqj32TlEN9zgO
OcPqIztn8UMfVTlqg9Xfppntu+3ljwWMJO6b2B9s9aO3h3rfyXTAyqFn7jEn0i6OqrvZZ+I2Toly
CbSZrsPEfEU0Z1HnkVsVcGTzeP6uJgPhwFSTMp3M33UXTbfGbqdbzE5+KAPyROdOm25lnjuVTZkl
pzQyxonI6cqANVuRX1VdmzByEcFaN2Rp1i1ZkxF62nocsNjG+9bV4ir2sgpIZW4Tym7oGF7juKx9
IZYX6StZ+g5jueYGQvzYPIrIepg1Hcs1s4IA+xJnU3trFJ/muieqUs0GUQOweUp0/EThP5283Jw8
5jBk1JNYO0lGYKNfiuxJaNAjWX2i/DaHh7Qm3W051eMZ9dMGgpdaFPvGoOLTGFU0s9cP9BrJeNrp
FAYxmeuoBf0qvqK935gA9SoCZ+FFYzO+s324uU0AXzhuIrFv67doZr3ct23maPVhrs4SGrqR3bs9
yoRNAK91YyrtpoLxhKyZrLUC8Jfbagyj0YdhIxrVncYFbT1G+tvMyEqzSI61oLxxDoyuPKG0ThSe
NxqINE8z2j696huF7taJP0bygVW0mE/2gll/TTc7JyqP5DlmGtcZn1ZK7HNZx/iGxqchVW1XlIQc
sGmZ1euMl16WfTt5q9S9zRmlmD6K5KjLzyxqg3wcLEjC1yR9RL2/lcgYNBFihuqGf2crWZeIloF+
nIqXxsSblP4j8yReuU4jAWq40WPZGUOHtCwrfs5WJoAzgEJfYR9fiXLrk1Pceap6UiBFqfZ5khg5
Wc9Jjy+/32pQFFTEveWTPBZEH2O/ZoZnqk9D8ppDM7Oxi3t0sQEYsrAyyK6UW1mfCQFp7IvJGD0l
aX4J+l16aLXOmRSSezGSchQICOYziSMbAAA0KgKvkRMGw8rPiJ79NNOs4Z9LtxlPdVtyVr0wR7d2
OXVuL4iYzc69gmCh8dVI3Y3BvaP1adNEZWBZujNQXY53PcOqXcbwiotn2lV+Xmzbvtyw+ugSiRfx
S3Aq+YF6vAW0TdXgHg6o/vxGcaQgbfaKwYYxl6uicPFMvbuGsBgIovXEHNt/ydIOhQ3j3XFXgd7L
3i2Z9sYewTOnuodW8ohiYQ5IM69n+B1hBpb7s0wfrdMbRif3PkTpl/p0oZL5X4v9IyvOWVyWu9w8
DDDeGu1tAlMVtluBzGSsuarzyRMmkqF1hGD3v0FreTUYLVN9FvzObHRBmrBgNIfWwg2gXmQ2bPhQ
qJ8Y8noE1lOAITWpXuUJ1iOyixL5RVbWxzp6yBglcq+t12IdU0fWGs8Er3d0JRk7ZTtViG6Tx8fQ
2iegYZvlSgBJHlxbzgKB+gsUU6uASpnTLpYf2ggAzIb5vRLB70JaYcWnmdQ7ywvUbwr8sT/j8tg0
mXSK+ktItiDx1pN+zjiMC9X2TCKZTRDmS3uHHXuuK+gDvFRysC+m8ahxrSDETE1nHcMzqsGYpsWl
z7RhoEVjaDZESBpydGFUukOo/FmF4v0076eM9MqG11z5Z8j/arjvdEEjPD4jrfRGR49SqNQ99Lvi
1zlE3SDw55QVTxsynNwP4aDIcM1kUu6oWcw2Q/rnrd+EGCFUf5US7UD9NaKBCat6t3oxVykMqZZR
4LCVVLkT0kriYaGvMkda2PQ6tSpCKzvQlnE7BrwqSyP9rVTj0uhvhMgYHbmkp749DsuBWzUVPwYh
vYkye5FunLrixy6+45omtPIrZQRa2Q9obuLC2hrGs1THrhw924VwLErNFQRKLx+kCH9THAERCMJt
MX8oPQGDym3S3zCbHjrmtQAxMFQiSuOQvkpc93A4k9BgTyCZlSdRtnGuakc7XpfhaSMrOuLFFE3M
BzhSzgd+Ky5CXNPuPWEQrpeOqVRfYkpZZpNN2J/bft8aJzVWdwoR62UFURZjAGoksgJpsOJl1BbW
2w9ZOUk2bqDUjdToHBfkL1fnJQycqRNwRxrXSE42SVOoRWoZ3uayLtM0ltSQ6gkIllBVYtNfpoLF
jRC5xVVMnQ4oid3dPcleleWgTtFunduUFxhZwaVQmLesAIW3JDxb5vPAFI5zfkIDs3HWh5KQRHkW
8S0OOdt55XDLhwMLUKKfAw6vxT2ybiqhtvYLGo6FVC/9XGuvK7KgQ8MuuNsO5XiwU4K6AdYmpDq2
qRcbD1bpNulTw8dx6hedL6pjhBVVIzj3XjSP8S9TiSWxLgO4tlhxVdlveZZQ4kkjzxAEiJ8wuAMP
GIq9FT1EI+779NzGfkqCsHFr2B+YuUaIwY5N5akcqTd6+m/J/R6dg+nawisRqS3Jozow+d0a9rGd
L7NNhvj+fzg6qyXHsSyKfpEixPBq2ZaZMV8UTigxs76+l/ploGeiKtOW7j2w99pFsU9TR68ddaon
eTq2MbYTEoqqjSHsQmkTSX91epB7RkZ/vvsMjBVCGyb9srvvICkyiAjvff57MIen4h78/q6VP5ry
DvMD5VStb8tGmUmZPwPc7UWA52BLsOV8pBoeyRVPPPMJptM75Edecinas9xUdhWcSA/080Uqs3Zo
9qm2D6StxJfe/kZ1Ypv9S5FXLGZbFFSpcQ7dLR8Av6kr/EgtGNniC0VTygE3HfMe6gdMlxS5M4tr
2cJRY7sKop7m4U8LhS2fMDv/Vjmaza1PN71+a6yL0P6I8qFTTkG+D9VlKlJ/5kih9rII6GnfIvoB
OgR5loEU+6zJ5AdsBi3PYlCoiYgIEQEoqEfFe8fxi3gyfAWAmYa5kKyjbiNaFyVl5Ykt0KEzNJJV
aSyTLuJMOwPSwB2jlDjQcr6jdWOsu2JdJS1v9jGRd4O6YOROEwWtic3av6Lh51pl8sNVL1qG3+ie
UgNUu2pEJEOo7LgWs2NT7HdautWrjdTe+yLDSF4xhWQcz47bfUrslMu1C8Gkk/+16V/VP9Fi+DWr
gzVULxsMME9LmB0EVaTquPfRpk7Zi6rALonxGlboWwfj3nVPWaV+W8v6d5HvVZ2abdFSuaQ4JquN
2S/V6fdj2kfO6kBFcHPNYyqdiRRLytWYPRIBoeEGZmtiOiYxbYj5MPwRwHka09NQbUih44QvMUGn
rFlXZH7yP0l8gBOE9I5eDPijEm50aReW3zkPmbDMF/h2+q8iPSbW3pR2vnsyVIaPi0re9cGz4CYg
IG0w1j3aQJvO3QLHQpHjccFp29J6RuEXy6tG/1bcBXBSyYRk/AiHozoc8nEVWge//ST4FZi/yv84
dPqKr+gC2yMliFzObyLfg3tKinWRvGNtW+Vcj3ZGVElwaFD8KOGrVJ0I7GM4XIxyK8JX8uCjOL1/
5IKOA5jKR4KakSwM3cbdoeay6moWA7lgVahtlP7b777Q6aJf5U9FbDH0Bws1D0mj/UIzDqJ+t5AY
GWs+MFH+rYIvPgWEh54ATXWtJ8dA+GryPSGfIqBQJ1EXg35HDTyi1hT0d2P9SrwV6qR7YhJXBYfI
Q6ceHFx9MZJuLl9LuBuN/KxJKpa2XfBgUzArkgv/SNLP1iIJY0box1I/B8ZDmIZeNHTuaYznVL0w
l6frhcJUG/cuICe9kRiQrl15F9E8FcT5FmfZW3TWsZRvNI58Sl9KutU0+MAb3gZ+06CxsxE5D7l0
1kYJICpf0HlV/r0FP5mdy+if3x9bOCHDd08ka0cMTdk+sFaC6vPmSLIi3I9leUXlSFa1Hj7U0DFT
KsZs3Uc3olKT6kvubuxvFZX5sYdo7B4rd8528FJVt4/Y/pbiJSvvaf9XePBHtiwtC5wB2jUl4KK8
52rCEoqAudRt0O5MchJ8iZN+3iEX8oZsMIP0UHzpDXm69RIfG0TfBPHb0WQJ7XMRHkymFG7I0iJb
i8MmVe8R6J8yXJbMR0CvSVSRSG5jNte1AkcVPeMk7nUz3mhgveIt5Xrpj8Qz8z3n4z4OV+CyqT36
8BrFrAZmFjuUYqlamzGa1hRPqpocIYHxESXE0NYCqU4u7HiMu3qfU8t0KeHS70yzG5DkAw00z4Lx
CNL7pI6N/nFkhfx9LwHBruvvctZNCUkru2I49emBRiGHDUP5oW6tHvJpfp7Q7eahSt6e+eHi4WA0
zGdG6cZ1hOYWQazcQgD/U6wTR0mhcMfNGKrUPv2tupFBLfNzVsV6FJ2BGUD7HLuv6TgxHI89tXXi
r+fKb9RLxtEiPeoS7C8qz+xE+XJOOely0FbhF4Qq36MggB0aKP8ixPX+giePU1WVWPhIZ7d6qfyP
vrY00Qfl0SqUKNamtch+5BDMbxHq+WDNGBC5oMEymyfQXXj0YWs9Xebheci/GFCELA6CHyIX3eQC
57gLt7n1tkhcZETdn4X+FzXD2AGM3salQ6omEiw0aPTbfbayCDxfdv8jFl28+XlLmSxyCqpJbxHR
CVmS+9IiE9cAOl14l1xm/w4oJyuD75S/GHcNQ08AIjMJOOrgzjqxXbZDyGEzroYEa1JubjXEE/wG
Yq1sLL9aJoibOrdygurLSPxnKKBdNCWPENyUMqZ6STVQ+Mr4TKY2yYqBCrPR5PWKkOeaZE6Opom/
zuKtVZCPXsqpGk5MO0DOqseK3SAvZ2rJyAExEcj+9NNC+B3BxCHjtUtrnPRtqp0X7tkwNfTSQraR
1AAe90CaB8o9J2rfah2C0d5ozPQjOGviWwrWHU98tcmqhSn6EILXu7C6QPxDPkdDrBr3EkgmOYml
9G6lG4c8KDApe7Q80pnroIFrN6a+yhMn6K4s+MuSBnSGUjlkOiYumLWIa1SzaQ3wG808qo9J/NLR
3wZbo/lD7utQGDCwTJEGNu84WzX1UT9ZwwUBDObnErWweUbe09Fjh2Z+EKyi3sbxpINWe4qfNYvz
Fm4emKxC+RmwU+AIkWQR8MpKd5cGa9zCapZ+eqheWcx2fK5fu/aa0Zoo+InTn9I/Ksj+K3GbdbYG
N6ZEIpfu8uEyFlcF5zRFdYXEJ93BZ5k31PuxcWZYzr9S4wfI9IJ9xCb1KRVwvIyp/Oe/lPFeqE+a
wQ7M2CX1sQnJb93mWF3V4GQMF2245PlmQPTK4+rSweV3pMOCsDUs3AqDHmFVEbJdnZHirTYmT0XJ
nZi2NQ3ytFhTaGgyJNCVEjxwq+EHlm7cXQjFjXBD45rbk6qtmJPckmjfqr9Vm7VSbo2EUIZtER40
la3Bl97ekD/L8nWIx0m2HvWbUVnH2LjYor0tFbHxb6uikQQiwHSl7HYtht/Epjw2ODHHfctRKCg0
10scDWrApsbp5VWM4TlYUjewFrfMpTtvn0qTv8N4vIsG4sM2FXrc2hiZiWCgg6betbITFlcVfG9W
Y9FywQwcmf9z8pjDgRqp57nqnqnIymuLAj6M/w3WxuqPVFZdTf75X2pepwFWmP6l5JrW06AmO7UR
MIldV56t9N8QMz/8KqcdKZuKm1T+tOOxFlDVL+OYYs0ZlXPcM/vZGfkBvKJCZn3D9vOkGz+FurP+
4Xfnn+GZbMcFR03eGzifkP8s3cYxq3WULP0ELdZR9Bxcz5rABX7tqPHlm9w9Uay6BSqPJZO6qLv6
0sbwbwVjcPnZUgNEe5NuVlrkaLqEX94Fy9UWLtJYODtglTrq4C76FduaRxTGOQJXUhnaeyw5KTXL
ZGrWftTq5VYIHq7S8JWEd6FDcFbsrew39Bmh+4vZZNUQrQ8q71I6j9Qr2pZ2hU+Q/ItWdKgJm/ck
r8WZa+cabUa//Oklxck72gV835s4PaRuwaGzq9pn06FaJuwSX8KAMfFYSf/AKMbwpCnJBf6p/E7E
k9V+vPHZ9/dcu00S5+giZY5Leqy1iH50bV3760BbmeESZA9CijRYZVxlwaos0NGvtWIX5hxKTjzM
wZzUdNLIGYmvrdeR6wSnWlwF4zMhnr3ZhepbjnZWc1GJfsjf8Kd82dGNVQzht5uXZDVT8rj7vJsb
yZZrhzJOMq5YiTAG6Ro2PLaKSzHZeRyw6EVkspOsi6TPhf4yyE+Kyj53EmmZ9TlLSRbEdo27QVx4
wYkxvNrse1Ju07Wh7oWKvgtnyhph6kCgUhXXi0jrfwl6WUXoUQhCCzl8DOOeuHoCXBI6wcRyLMt+
n0Y0lB53TToXK7I+LpAl6JXJF43RyFJ3p6K3zFVCeAA3lWMzyx+GL9P6AbrPTXxuOLw4rN2cs4kp
6i1qzvIg4VYwHoaW2AvkJrY8EvSk/TYKwv8ZsMymzK+uyViYGZgH+DOxspWhdwuKICV8yhbLTiQd
xKmu04S26aBlGxdmcWLgfNXmHhhX3UFDDjqyQeDh8/lKsHxctocAKSRgp3q3ZeIqYsvyxbv4C1Da
Zqdcnk2hpsG+m5X4zxXggwZT7FCC4K8ug0NWt8rM2EOh4AeIAKVrs2DNgMyXbgXzaVOmjcXq6wVf
VHWsw9t6dhsbRAUoENWSuRTXKElmjJOqOTWI6X0kEmf07zz97Vh84Hvn0OUowsfhtkwvFl7k5A/B
QBiiADuYGaJBlr2MVQPWDgKcJZd3xaKXrowXmbtnHmc/ArcLW6KZgFRL+POmMARG8EWq2NMwrLKO
Db6K/CCW+7IDsoy1NT+NLla0Q6g6pXWiHupMpxT35JWbXjrrcOzKDI0HgGWefimY4wxs4/RusCUu
zCnxWVd0RKIUJrxocQR2i393+54w79BuRcpWJCnEG1h87p0u2BXHBz6STSHw6TfuXMQXVKGYpT7L
H0WDDvyEp9rGRIwg62AZkzp1RGSe8eEsZd6vUHhpkrccJcBv7aNpz8XwGrHX5uoi1F5G/gMVNuue
BXO8ISIIcfhOo31hfJriJcaXCIEr4z8eQCdT6n3p0aNd9eQ+QKaypb7buZGwxkO2TTknuAkQXlqM
4ksmc0bx7Ypcj6KxQA81i6Rtq+7jQU6Q4OK0QhAwSCAyg6+CPavM48BMKiPKw7xZh7hGq+Zz11I6
qk6OzGzGxD1Qf81ypSfiIkkq6MV0SCQUGtucjbjvpBgUCMnJCzzF27o4FcFH41DADUPVTzVdG9i9
rpzRLiJPH4l9wte1KFBQOtMrTiOFTM+Yh1jtMHEOc1QfvuIA9TYjklSUV4T2rgr9ZRyQDxqGh4zh
rKG9PXxpNoylmW1wbyHYX6FxY7FbrvjPE71nmVOd+AbjlHJRW5jCyEYK3m3ybBGDkPfmDH24YCFj
+2k9Z2DR6lu506965e8KBp0N8w/m4IxOiTfoSp5ggj3aemdEq7Q49PGqh98c3fXiRqO9xgXGeZkX
J1YP2HEYjriANicbUEKJZP4IybWbnGuGtZKYeuSasRjEkLARgB/VstPxVCMpMrpvMxHmGSjZUWEH
nqzVokKj5rL1XaGRkJ6lOaCbbxeN9TVG5lzSwSqxVqIVGnAmatl327t7I3OXTcJGoUDqXBAEk/UY
rGL+72I4UCfw2A7Wr2ro17bqqPu9at0H2DOzFhsfLJSmDe6+3+OqExdx5X9pqjxP0NHK6Kgy9wem
Lr/A2QWymkvksaAZi1l/SAjNWmmf8K6BaFgnOWJ4cyumN6N0lxmqiRQFmGat+YOVVilpDYp1izap
1/DGqv6nw5cyWtpSl/E+ol+bfrQxgslyrYCS6tSMZsrI3QU8+lKZXEcUR2xo++AmpZLdUtlStsXT
khH1ZGaXQgiTr0M9TY8kKPPJlVFZwlwinkZQ3T3llkIgOujeJWjvPl0rnP+J4G1ZNwgmrT5ycVGy
Y0PaVrW4GVSB8xqiePYge85uaNTKpCa+5EcUcywlMAmzg+Rh0TRDQtU1SMYwByu0kQgZAvTbajYZ
BJDQgEj2ic8CqJYTTuuzvRSzl0m6sBGe2uanMVBg0goM8Gw9hVuH+t0qzPlM1eQ/HUIxJySP+U9N
hgkuTCq7KtJupTAs6lqBWiKvVZlTyqVh7ZGTT5O2qrVmRfVilFTKGrRXacaITZrm8f2hEuVZQuFI
xlohYy/q6JiYN6d/UCpmRv9tVpVdiO7JanKmbBUK9i8N+pfWEMqjTvYOq9mhyEJ/bbRsdAS7xWDZ
qosd9OkZknuFE6k0r5M7rIvD+bRVDXzRrjXzCiJttLN1bTV8fnMf7VnaL9zoPaDbqKozfpKVhcOW
IEbZx0OnxG8IZvuBNWYxR8gveMex22lg31iTzoyYMSl7Vw27tNk+w7Z20n8agOQE0HlrcGQEIADI
f+la4SxMO3Htz9AUWHKXMOtVFoCEdVvXvI0vJRtIsfF3HQsTmR0mOyqWXi6XvlweTemab7nBgszk
ayLBi4m1gokRPUCm6Ke+ypwKJbHrfoUewEK8pJHhs0w4CRU+rm4TwracW2Eo2eSekRPDq2V0qOG1
RKdz40dzK9vQ+XXdeq8PhxjhMoB0zFi6w3wc0ARKbtEpWA0ozEyz6JHXiJ4lf28gOAmnO83aR4Sg
tXKyqRBIypbK3ugrpq73I3JCvUXCWUaxABi6W1jUxAkXiSutqMr7NFq3yT6cpOmegUQmT6x41Yl6
OrMs5RuU5nxaa01zHlRCH5epa0iO2mT79cJPE3Lkw+XwmMOcp6+imOxkTEbLlwjQXtO2gnhT6jvT
Pc5FA7uPmVY79dcHpzt1vdTo4kaREW5GJgLOTGFbZLrtHN3rX5Vz2it1iX4ZRgqeO8ZY/lwwcZqE
HxPXbnYsu2gRC4tSeCpULyEXg8o6CloaS3Cj3GniJucOUY6lYsz+sD/NRSLtDE0aTmjbBAhndsoo
AGLBhEqmYE7rh1UNABPLmVrdGu7W9huqMVEbDWrbDtF24m9N71vkOiTJNyn3oZbRM5IR7dfllfQe
RulCByz5KcpzZnOsKsCaJ8Jedje2yu1oUY/49gC0wOCeVfZqigdvzL6jETK4gDwaSpF2LFJ88Pgs
0gKVsAaYwvieenJmVFbCQrxxtI6DnYYKfQD3crLpGn4gqsoAjI/ZX6PmhToRGnnFuAfteGn37VfV
QbrmJ6I/pv5TKcpRIyFqPWTqt6gBy1QhaPFxW904k01h2YO4IXIR/MMYju4ctdC8EUuwn4QVYGst
wcjBOuPEDwyHPyLByhB2sHEynY6SmSHdicheLcLdOSvZls50Cy9wLXbdBTTb2jKRf4axxMUfRg5I
NFKzhhBJd68gxWXJJVIA97oMbrwi8CyZzcASzXiJHCvFoIU6WMqdsc7nY7RRG/ljqjC4EgG0VZma
tyGheVm0PM/SGO01RJ0kztshpefoFTMDy3xgqVhXkp+kO1D+fid0VdL32L7N5Ez0IiqLndDsdBHR
QSw2z9rDiVgETbnoGdO0mcUQRYumzdtwI/3KWA9lE9hlpG1ar7XO6TDcoMBuE0nauZ0g21qH4iF7
WtEIV+eL984UTXso5IUSKLcgAWkuG9O4mVffFUqnx4SHbGmWh+0nnChTRmPMWpE+Kxz6N7yhmVQD
7YJLoNdsyzJsgkeP4kTt/ywUZH71V1P5GBqbKtkEvS+yplVX9KUD5gg6j8g3GIIQCSkOvEJu61oz
BWIBMqAAPxiDOcZA3rKUfQHbWPHD06kuvar255VZ3rxQVw/MaFVy2FgvaquqB2xivYcYhU3452or
Ue959h5hceqFA3ZwTT/I+nFsdoEX/wqm+MrKvcGjpk7PpCHi5gLC+eN64LWNQsOxIa7yaaAYjz9h
3+6TYrhSIMQNBj6QwDTrTEvr+ajO0UWZ3SMS3rgZ5n0wHqxgcDo3X1akD0RMy7VPH59SzMcfKz6k
INzFXp6RR8a+5tIN40NTgl0polaR1eROSlC07BXxJQVytvcIgcCAG9of0FWK0i364J8GhhZif4ZB
hCseK+jdHLZwcG2xQrFRgS0rdAtoX1S/xAkELGNv74ZGRn6Q59Qx/QpKLoiEOELcKzIe0IhSCLkr
u15896Okc4h1xlz3grUcfUWeyqvl9lDfFbqbtgw4Mhp04lGE/zVXBzaG/WvQ6FvZ2ARl+Vv1waOi
7GqyV1ikq6bAPiTz2Hn/vOaaD2upq2ftwa9+mFi2KgKPgpKnyrONOob7HHWV0xi6h1HcWsOJRX0g
Vs/MI46hCHN2aXq4aDSoRJEhvgeVKLZYR1UubTJXJouE56d5etIhEI558esyZa3a4lxL6670xn1K
vCS5LjXiUw1JF+mVRgWMLNcKlLs0y3VDS22SdWFXgvj0FTjOQ9AUm8ilrlPZsDWgEPnJzBmW2nGe
xBchJ7cGSOWIEt6N7apkCObOFXx/RnESSP1D/+7Wnq3jT4CfSvMp4Gl0LGklN8+UoyqZ1MskxXTU
7nZL0+kq/2qSw3sw/3F4bWonCIAqOB2TAk+LnEINPqaO3703BXyPPp1jKzyTvlgpNbNIvKwN7W18
VBQmdmOzqmg0ErW++z2MZFBYDfHAMf2x1C91C5RNchsE4ccMadqlqaQPk9CnwRaeKdAwHIHMwsPi
oonRx+v8hZC1hhOE1j6W5GMrVlf0hfMMwpDnkRC0EANE0i2z7AKCCXkGZEY0xaltNwYtDbJRlgua
LdffVbjO/nVSdGoIyJmRMR/MiYYUVSCfVVL95Q1JBw8ox27raMpZc68Rf1JIKg53kkaMS8aH0XTb
eDq27Lq5NOVb8M9wAIZn5vff42CBgRBs09sp3lOvnE488OLb9NLMhKgOVOGowO4Kh3Ma/QjGLvBT
dO7ronSqZuvpq7g4idY+4G8QHT/aFM3KDH6kkLF9eumVrVg5vrlVmXseyCa3O5lVRvab+Mb3oP+W
9BkGhTB0BWZLDS7SyXYW/0jk/uAsR6VHuSTiy/GUv45CB8yfFGxi1bxag3yPVO9HabmouA2vFdhJ
zp+ApYxPJIZUeR81rFXoZv5H9N3Slkz1x2VY5fs7UlBI8CSq9tWz5ZePAwTmnnptY4/RTx7DaFmW
2aXFYHsc6HFMd67i1UN+YdLRMsSNXkV0RlIv+CtN4uquk2tjJFi6heaT8izQzbKQ0hq+WM3gr9Kb
Fx21E8TyDdb1ZyxxA8N9B+tRv/1A2sWqU487fVx00cmARRO8NH/FoenHG1O5DP0L7s5uFEjJZdz7
F1jkMoDQ3sAYxSUpYpQc2EVurOhsjZewZ/j1NGNgX79+e3Ldh09SZYXIQXuZrngbIydpt521Kv09
G2423pABl4GMOLnjgClaEg0Tl6l4I9mBNx7LSthC0Bs/ONj6mdwxY/MH7TjI/YpFG0CogNX3/1IU
c4m7BIbNC2spK/PYXbATjvo1OO9cow8X91F+YMd0oS5ijtqlJs/mEgrXK2/FP7HoLvzWGS+qDnAE
8ITtx1uVPDZlkaG4z085fab3MLyjrn9KfZnn/wThJIf3NOBHijei8ssmQAn37AP7j3fKXX7we5dz
2N3I2UiEIzWSHOz0fhm5m6hHNsHPuGy6yTOsxuEBLt2xD0rdHuMc1loB7diAklD4jJMM72QmIMOk
GqD5bD6kD98DArfXNfYwTtmjejZZ2KEB7pwRXIF8L/2/SneEyIHwV2M6GRVmhRW0Yl36xD7Wrdwf
UAjdROmUNjt6XYAQrCMR4+QKeIyH7DtevEtYcU1tuL+tmgU5cH55CqRDLTLnWgnEW6IU9S78zp56
8IunIryaZlZaSI1qLbcZhQ7uHfmHxeLcYjIywvSLJrIQQ+IgO4bu0+yuGkK9aFVGKxQ6onYJjG9W
72p6tKInGzlBOleYloBxycOhZkMr/9WIRliyw7pCE9N0jpY7Ies4bcNmREg3LS/TBF5XDsMwXsUM
qD8b5eDtUttFgIByVNxozrjiMYU2Z0V86jjTUvTiHSehGm8ieY8ZWBF3pgAPe68+BPnSmnvfe1TD
By8+u86FnltzBSmdtR/LC1+7zPiNjVdHnq0A8jVRAalIaN34EvX+vCyNSyecfPmf7DFYUcLkaarz
gvkdybs7IILiDDT5zfSUFZkBU4zLyeCF27vhMhzvKsQZQn/qtaFvDYP508EIVp2w5yOrEycPgCp1
AwIQ+qmESd4MiKBCop7iKBky0KkczWbRoF/DAquLHt6DARpwISTzVOta9t8Z1kxEao5BgCVTwt72
mLRRxe1D8iSWdaDsB4a8M6X+yggQrZQTQ9d+hMjB1xRyC2jRQVXv/QDz8tKOjl/uInNl6S9eL8Pa
BmH2VSbarxZIzAeYYXV1gN4wPjChS01kcjcS20Z6AAZXhX9weSs9MAlG8WsVv+YYbaMgveSG/lAL
LAVSU51DgYsfvVAqqwa1g7xqzVcRksSbzFivoXOaouEDlkijciU6LDPOPlvGwtqqIt/tyut3Q3HN
u5s6BFcvqACioYPDKTvsW3+dK9vBxyHSHfJg07jnUETMgBDxO572HfgMyABiZQsqKhrJS48t1sXy
btF0MaJq/0sIWvpQkHqYJzdakX93cR0QDxsQJ2em+BJS76nJLsGdWvgt6N0uIKjWFrTgHaaIiCSL
A6yOXlmesHXudkpiNDamPULs5bICs0mXnU676xgtc5UzzHYV8pa5n+NGmBkq80SPB33HnGLQL724
blMnzwjWc2hAAeAjupSSfyi1InMdoehneMQ+HvFXKqg4gjvx6psN9xne31mn5gfkVepsJAynyShz
jArUkCTRwYVeKdmhj66H3T2vtckRVdPN52l2aMBM+Lb6ZQRztgRtdxPY9CAdyZH+Wupp2rYX9ihf
8AKRd6wj28Ytas6xVsAs8ohJA/4trYcReuiCX1Aj6DmmP9pk2Vqn/VHp95nRrRJsxlCaoxUjIQ05
bKfszGrVQji8m8pdCTY5vxUpIwUSiDk/JAUfy3ZNXITtwwK+sIxyaW4roNFHKUAYW7HlAamDA3Dl
JbtedoZgwdhNrrcJznv/3BtYK/jQuE677VC/2MOhDvEjcZdU7o2QCoY1bBrFyPjEoYcOfCZ2y9lb
NPWjUTEsaihPxJRiCk0isiX9ZLRfkQZ4F+EYK9EsA0s2V0hdErZujQU8PruEOfUDQuilpCB97x1N
Xs9ycl3iAy4u4ZuAJ347SJdqjb4Q5OFqjNo5t8cLQEHK6iE8AbnG8zdX4uts3FaAAaZmIVWpc7Mp
qZE4GMQ7as/J7KfXMfskFhAFfebLm8499u5T9hein03S3nZAtV6vuFH1iuMRjyyVZ7FX23OMZB0x
W41U1qMvQrg2gybhGMZSfHkpovdqhjmEeWp/N9ibTG3jTKv/NZm9VCgZ2+UawV2278JmBOctsWPP
kB7tbfMY+Atse03wUPZxDntSWecMo2i9IKha+PROfftg8TyQli1/gLItCpIzii9cF3J/ZQX+F7uM
8ok8eXeM5zPtxxtflXdty6te/snyG3vvMH3LJGiCfNoO4W9WHQnrY2vCOTt9SmZ+ZIIhrkezhPny
4wpf6okD8ZaW3VdfzzUwV/J4ihr2s8sej7uvPAUk0PUqd09Fd/P/+UDG6IubY9Ss4+GeodmJyY+r
z5ImOLo5/DMWvQz7dCkxsOBvSJcaGS/huI70f0ScjeGbZBE5juddEy4BlaoS/CXg9N5Ktl5lSZjY
1sJ/Lf9y1UUt6EDX6q8BS8SEOYnkwJmRwj9DP0iQKxhFCRA72H/k97j5JybfaO9RfMxU64/KYWag
2uryZewRHNOPdvJjtO/cernSP6/cc98JWgL/mgtFSNhg9dz0XRvtUplQeatOr2GJ6FDN3wT3rJDn
cPfL/XbgfRE8daWryENM+AO1i1Q85JGQpBt2skmFjwASzfTyrylhzd3jjPi664QTqxiWAlh5CCSS
dSTqLBgMtD7HUHNBflr2iCOGuRZP69QZI/hbp+Ob/9YxJ2ENVm9Ndxq5A8vt0s/XJP0J6UHATpT5
lxK1xbgahYX8zlt2iIj0XaZTIZ5mBVdyzF9Y1CSXDQsVkXrwSZCAl93HbuWcleZIktvOyNgYU/0Y
3Y5heqj8NhYJHztFRQSgXuNyWej+rgHyKvUB8chJficMbc1E7qHHnwRJgbJntKPM5KJjT3VJTWde
dvuufhUwg1tIF6ZAAlzn8xohYWTbhQ6MKc5cI+pJ020p4sCjuYdYlTKYt+p/RiitBaZUKW79eoyR
uW6jsFsITIkr619CRUcsktgCXEbTNGmuMJYoIZgLP6APqHQWUqOlrLziZmhAm4PRWjLFdbVsbkds
PE2vHwFPBZxNVoHslzbJNFJHjLTyIg51vkoSkXjNhjpfdoJMrR6DFf8wnVqUzXfSm3+TW2eWRCOt
ILCusD6zbkHyT5qIFyLJ+NDeRrpdVt+iKtkIBiXlI/VCunApxXVYXq4IIFDMEAUqSzuezHx0uE1u
7unsCGEk1nghyf1kYLVpAjKRG81CyaMbLZg7cte9hDQrpcMxk2LuwT66KVR/geK/kVNuqRTUiwZ/
UQnNZY0jeqYrwO4Gf3gFClNEaWT8XNRePM1kkwKUp1wJUPsM76tmW8KHCN6uyS1bCDe4LQrmb4Yp
2TIs9wYnCAMwDI+yyfPe3B3L5NIqs1dsMKtsmA6JpsqZKzJxgDT8rdMp5Fb7lSLXKGnMd9QneMck
YS9FuKv9iKWo0Q3LRDVeUlUd8KQ1xlBAM9ER0mJRZyzEQhsjdBUSB1aj+TSyaaKL5RiOL8qxBExP
BTbK1LnUS21r6v4/IYa13dQ1S0m/dDLNehRqLVBOtu96oCcwa9At+WxQqsYuLNaGYyx8sGne3Qz1
rNgqWKoh4LEQ91sZcwZUIAN+aiHxOIj+Q8jFF0mDNVFWbWddB/dLC6YDREhmgSaHtkDTBJNB1Jt5
Ct7L13OfdTX1ib9D5q3PcQYJMeJqAatT5TF/zwXLSfKWJhDOkMKOoKgJkvUb+VaGWetY6mSMLNF1
+EXWbyOwGK47kDSSkRfYEgMV0DTPCiO/MvI+j1Vv2PXA7qdISF2DwWtxe066c7n7j6PzWm4cyYLo
FyECKPhXem9EUaT0gqBMwxa8//o5mIid3ZjZabWaAqquyTxJxmQ13JU0v2qJoW0S7f9xQE3ZkEfq
lYfZJKwXxMqIhNRxdr6L7Ip0kb+ujgpmXZCa+5zmLmE8qhcYFoIiuZfOk+UuZbrIH5mWa6t4ZCla
g9qK4/SPRzXFBhJnR3P6LyKu2LpC5WetyIHD0CmLrgJMWGR+Jm0IopP+diTu8KTEKqftYCSU5tat
6PWr3r7VgthBFxmEsxM+MQ7TAM9JB5o5bpzGpBaS1N5NryO5Kd7yN4N1RBo3oGRI2iIqgoLU4o/E
KlML+Ti9MoJBjKge25kkgAtYihmUDQA0z7l7Qoh1P4zcFdPfJrEVritTm1Df0aEga2CtaDtVK7/B
n4/JzMqORvGFXrIZ8Q18F5aYDdDn1AsYmh5H7aX+1xNIgiXHNbKjx7dQGH+m/axfSfuydDFzAmUZ
ozVsq398ibz8ielYxcEckNsgrS7wdxc4OdjCMqclLM2kKa3RaQnH2helWFrxoW2/dbafZkRZlbEf
f5cuKwlqmbZgcIEjYx968FO5pJhC4ivJoPmwPVgO1TZzybOG8T62zPZTY0PzBCi7XmBymw4hIoaH
gXflOyAiLlYvTv7ObyZZqHDMu+O2ChjEcMeOM3IrKRANOtDK2jBkKpCsq8ZbQzXVJaC6mhqbK7ul
7GTq20LbwxPtaOCVEukc7tIcge6/pIZddU2JKWanzO3q0Exd4o5FnLIVyr8eDqgR/ELY5Xdmx54x
4mQdJ9C26CYILidh33hL0aaJHEGFhkx+xbxLLOvhq27YJ6SyctfKiCRHUdmL2Xa2TwlWiXT+ZphU
M4o/lW0lVBPxq7ME+eEjZe8ZYKaytR2CAcqyJicPi68AZBdNJV4OA3RbPW5NHrDJWRHHX03pzx2e
9YQfSoaMLoFHVGDoDc0fJVlQ7kflDwLG6WMLxV9h481krLF0fThVEJ1Nc4Us0c9Y6ar8/MAU5/mq
a4OFGW1a4lw7jYV29h6wLzaoG0O9xsrMKaNivLD2/XjEKRRpR0M/GP2j4olzeV1EeAfTOAvcG1UU
uhxTe7dTBDOrVmyKdqsny3HcBuYetYI/qyOumIPX75Tmn1nxIYEJ02dJ9lFk2Bo3ab5HeZm1t67Y
6vGts2ESXgrjrev2KLmQMNp4JwJyf1e1/qVRkSn8VTFdUWzCVH4T4uSRuiY2vO+GqYF1ldrNwc2B
c5XAMoLYW3BnBZqXl+uhfv/WysOQH4VzttJ3T0XmudYQ16tXGX3jwMj7M6dqaB1sselGfz5g/GoA
EfMFrQ1U00EcMgtRIbxdd52Fk5R7BnBE+1L72yRPVN8RLDsVQeVwC2DTIOal9878W4HLIUluXn7k
ZSx+ZkN6l+FJuv8omGz1Glpvyzb95/kvW/5LPQi41KXXoDPmevvbx8coOEfGs63vOMpwJxWckNhr
hTKtR6Eb9lwu7107eVh+hLX1+pNvvBXs3wEEzOCxo/9qBJ8wVpMO2wLQZP0cK2udF7VwX8Nw0tV3
7u5liwmjJOtJun9SWbMScY0nGlcNE3JAJ3eIxDr2jqL86syHF1508eIhD7oP/ont7Sff9sS3tfj3
Nk6xYYo1ajtc4Xmzgs+Me07oJ4E37y/KrDPPh+V4CIpae9+nfxMnHKE/crG6epMYjJp7lb8zh5bt
lXPSIB48v1rqHw0acTwlwkfUkDpbrZdrfWX5S5IEjh+kNo/CvEgAxQ3yiHhgVWRfBZuET+DxiJQd
1sWY6/geTfsdTvgDVyG7dd0jt2dT1LvSf7KE2YbpWUejKg8yfQ3d1e14SzDJ25I1F/pojThSZsax
uw5LLtx9WDKaOox2TiN+ZomGa3s6HtMEfENlzwKaWV/H4JU9Aue9t3bwclhKzCLgj3j9/Wyc+caD
BEY1P+gYSpqFLleDfxNmN4sy9D5bW2xzJLRMixuWS+HZHADR72S3NbuVnZ3Hiq5/V+vLSnmEJwfZ
XwCB5Ixa0sy2MjsY0d4SJ7ZU7rIoFiGI72q3AnC1q9Hz+jtyfEN3XZSM1dZl9J7nDzwzobMv/G0F
26GG9rody6vgVdU53de9swUuVCcHrdt76eXdhraaoMZEzuUf1eiu+8eg3Nc2guQjxInauarsNwP/
aOk/hbJS7B3epzzcMGRckjXdAGc+ZD3Wjo058vDuBns9QvJGsTGsJ82Ky6BnmRfsN84aSaic+S1K
1uywki6kk6nc30feFQiVJKfUOqbyGsDikCfVxXiy6AhijE/mskZW93MJQlCR9j6ih+ofNFD/S8IN
94x8l6MuHPY+GVTlVqZPasY9+Ldnq32Cl08ePQL9bJd17yU703CPwVHoMBqXgfmkCMYEFTfrRjvw
aMUe18+J7xmbtROdPOcAsY60bcA9W3xjVvpmt/8gwdMmxPws0BvBogyXunWUu9Q+6s57lywx/Ahv
g+qOLZmZbaT18IdtxyAIhqx+sJxF129x0yhiqbYb5LKkbiGibMI14zkeTGZL+pozSEZszdZRhK1s
hQYFDARsOJRMXnrA6yr0Gy62zqDq24RLhHVibg3FVkPc1rTY59F3TpZEHhO8aaWBkR3PxZ5RsqZj
sOgu8S4AL6OP3A7XCVvS+Lsp5q9xxSUhKXbo2a5BSqaCZASuM2gBZZSejcDb9QRC+A04LGssPnNf
oiRJ5LPrXeChQIoUuDbQLzAyjCzFEwAn4W8PpcpE+Fvu8E0mLOTaZFyGyfsCW9+5Cu+tf6zJqCiZ
zYDX9J18Y09xQpBU0kVWJstpyxFU6stLbeT/yJdCSeuolFO6X81PKDbcr1K0f70/giSOFUaasmx3
feW8W7TIUqD6yHxoFoRjK7373eDZRIpMxWFq6/CduaLGfYlVor22Btj+S06U79hos0hJSSkX5nQC
hODQujXcPX9BL7qlD1HqfyqjQKM+rwq2efWZNvDYe5+Jg6I0erkddqG+GwBdxcE0/Qk2Anmta5OT
1uX1Dfl+Wx705oOcUc/ftfku7JamqqezjHW/dMpyk4+UWelVCQZrr6Ub9IeYD/AlOV3rriLHZUwR
8bDhI9uWxQZViEE6vLvSUElb8+4+GCf0311m9uvABaGLDbgYHW1rw/LXjfWYteNVqDJ7MyoR70wB
o8/7zZTuA2Aih+lRNMkaU5mpdcd85NfUuGzaGLSx80166hopIGoOTbm52OUWSN5cj+LTB72frGsa
K9KfeoiNKuggd9uZfy6cGh9JrcHcc8AYy0q1zk6xOOAfz4dNq738krEwpNSPDKOvrtVvHeZVyxtm
dakfvXJdJ3uRbxnaEYOMihSKPQownoI8+wXYxsBEnxC2Ncah9yF5s6wAhpbcolQHzFlxqfLusaD2
hoc74iju+dGtnXbvY3hLiFjVzyYOTLw8mbJSlUjOG/DN8xBfpep8xP6OnEMecWaELK6K7tNF9M1y
xIXo53raRTEU62vUvqs6RLL0tGR/ReXQFWwEASH7H2l9jWuCCC4GhEEdy+heJ/4HrmGyaxibGqhZ
FMa6JsytYevKdYPofdoTxqu2KVeuS2kGElAzQZp7HG1Y9gvMEB2+2Qg7thweKHK78I4EDYtmmm4T
c20Gnzp7m85ZpnGAmPoSDv46QUSVMGoBQpWyGeLMUegPx4fwsR5uCnVjcJvDXiIJBJm4wz4HT3E9
M/EHhM0rsvnmgYqTYZeF8aMX8k3pm7eEtrPoBO0s+q58KWiwgQcSefOKUQ3S2DOsswHKYm098mGG
6YGyZhVNLktJYjBT4v5f0x9jSdoG1cUlaJZV9WE3OacYANNtINh1be2R51aRby40l8zFIYk3vHU+
2ZOxQE2Ht6iC1rPt60uh/JaskHJrmwf7tmWOsx78p2UzOwXfJxx6ncxndtd4OGQN5A9Z3WwtyGBY
t/Rqr3Fyy1hnqvzdRp/98Jf6d7isJCiSHEoLphEs+5sjlRtGlF/9qkWtqECptrgapvKLXVO5N7H5
tmypdwEexJzJ6Mx0rnmxTMGPdMFOlnev25bMSOHr5lYIF3qo0n0BOVXE8ap8oFDSl1a5ZO7KcqGy
vL075ldX24H/7Up2RJ9cDJ7/EaSbbsoZkMnK09CDYPqvz1P+Ba9S1LLQZSFhLYpk7WQ3lyk6kk2p
bYPqqiGsSZMvYRhQHJE8omn3j2XVHAql43sLbKiG+leNxqAhljS9Rs7FjP4SY++5zGw3OdljqD9Z
onaSNZwjOS+1FqGBZ3f7KiZ5ya58dHr1IZGT89PFEo39W7vB3ZmxF1906Zvip/j8kQXaNbpf/LOm
3HfKdaD7gJygejWjqp0Eu6mavywZ6VvVZd8dAeIT8O72nynnU8a4jKw52khy/ViDMHL05MKnphlM
sPA0gpbv1LueFY1pWk8lSWHNiE0Z0lKameTJZHssGWd7/fCF42w+zo3oyy6/LWvDjSq9DSVNpIN3
OapgidQ3MckErn7BiX5D+2p76GHWDEnQ/EDk2of6Gp2S4S6tl62CNkcA/EidY2ZDJXqmaF1Mdpbt
Yix3MakyEjHf0Rm/6jGdN/kvbFgfO4yHJBBTp1av3cHijmNytmuqbzaCXf6HJimNXXRgybl2scIi
42ezFkGCKe2H6MFG9YUyz1x/31suk/FhTs1k+s+0+EVVgcRfKQ9JdHUo+jVvjyMDDTpNOZw3Aq6W
zrgv1JsCsBUR3sy3LAgjn6E3g6w1r9FHJnxrtXJo/B++Rgy6YXDRgMmX4j2JgAFrOAtDYuseFRmo
2qguUp2fQvhl4g/bODFayXQeRvli6DBbkWzjJagcc8hCEU3u3SHUcIIV1cO3yhFf2SYHSj2P+fPh
FrVC5pjlXGcspCYfBYqhLnw2fPC2f2KqNMd0xnIffnK67GrYUjoWhLiCRUX2F9Pp0P+dYD06BZBg
BZU5Jzo80eIwowNxiAqJrQcEz7y1kOxcsuYnIaIy8fhYJA4wI2RSjYGfgeUsCkxjWyTKuqeo9/HE
Kg2rEwocWnjQ2TkvdTO+awB6VnLCSJbo4qFNKOZblLdz/Wnbxa7Sk7Xv/yMl05vpijvxvMa5yl3m
0nOoNDtIr2k0Y+wpuQt5wTdWjW8dRiucD+jNtMl4DgA9pDQ02bUSKEdmlstI8Ok034NiriTfr0TN
XbKxyjjSe8ZMJZYCWZVUbBUdsskLbi0glM/b8SRGBI8hzyUJfSr2MmAAlZbxoZpIT31/3xEdSeQm
0910IXjvdLjwzg056xrM5IIs4AUMhnCYcJFQFVIT9JZtHrFbxqgCeem2K99PyXTUfpPE8VGa+8hf
wfTpJLz0BE8hdlYXuQFK8yNl7Ob/vzoIP80S/5WTXi1/oHMD2lsLhTk9RZ2vn0jKU4elgAXKCllu
NCfg3YXaGhnWNrKJLRrSz6zcljFJldBxdN3epC0/i1ZdZjnCiBzmRjUEP5HKc+xzc/VN9ptG3b61
araa9Skueb5pwMZiAD/kHEItvqtDBpTP+Afy7k3ASC3FNdWZOJBlsJqJs5g4aVHarED48WDOvfHD
bjWMruoJ19msOpTL0snharaco/JB5CtQQGiIyFQPLXDtGlQxjOUEIv/IX0EJy0RCfh/+jPBPbapl
IM/GUs0ZOoqWn6TKQz5i+iCqqmv5ae0Kdd/X95C32ym7xVCdO4Z71T5iphIn32X3hwJK6Xkd9BUr
WC/ZWruMuVyc/xFmPR+4DZqeCEw2OzV/BfjFFKwptc3T0yPJKD9QuGYAUIfafQpE5LTWTUgdOHg7
9pqjxTKBQkxEwynIQOKlWA9jLKAUgrayVMmMYB7WaT299b6jmFDRxwxb+CJ+iGM8eDeRUMGNHKP3
MsbUPw1J0Mup056XdiJ7VuO1GV8qMosyeZnO7+Aa1GDTeOtdaZ4NdFddId09TKkZ/H8D+ZWgdZzr
iN1b4nDwnWBrwkTwQNm0rP4Fv8DgxxSHzxhdqxIHmypXTlENPJjoIFPBosjndPNs7dO0Se3Rzxag
LcvtGX0BQX0FLSFoxfDlRNkMtjbqR7Jk8Oz30RmA1UyPGC0cB7XCfuMs8d/vbNgDKnVYwajDjtLp
HVxOwv+hOAaZttSZ6sZZtCg6E5+ODbEEIkJPgB0yBQecb3vPc+JWS7lRqazI9WvjHeyJmnjv1tp1
wW/TfJXWMive+gAb8wznct1AetD1RRmUpyz5DZJzgdh5aM5DwBlt27MCP47EX2U4zR6SLxEPGuuc
8KDhj7PCn8BzFn3ybAHRhYDW240Ko0mlPuIY8812bhUeO2N7mhJzQN/kV42Eq/FivDtYvUtWUN4u
4OqIdVScbL9sxpfSeBsIQUTuOzdHd67rrwjdRMlh6wUgpqxZUf5Kqm8DBXLE9+5OSWApt1GOXj8z
h80xM6599Okp0M6m/Sk5MLEPHp0sQI1UESkeVPbgsxKhXTSLFAr/p8Q001aXbLioWEM7mgO/7RGy
3WsW3oNPepmIP3RUsa2aLzI7nPmCyovUAr/eBK75DDA7GEMDW8C5BXl9IW75QAjpWqOvGZks4jqh
RN5VUbKYzLMSO1OKViwlrrGA7WEHgLRxoeqEvQSgDQzc/BVCxWHVmRrmsfe8YRXbsK38+tE1lURV
D8f6uEiAURAZ12LK8Jx/pQjnNiZUTWIGQUVQ/ZG9Kk66MNHbmAvCJTtSCnXIRn37Gxbk4NnO3FR/
2ph4DJFtA79fD5mxONfZM6vqd0p7JUbMyQXb0fwAWywAjwhla2DmCQcQ+yCicHubYDvtShBSxeXW
sRwdJssa5JQHc15Fx7UBkQ/OVfoZ0y63NU5l6Ei5tWfu7vrtIgf5w4yNtDC1fbiDvbGZoVEc2+Hc
R0pnlutCy/m0Y8bZPB5gMEV8UTlfOup8eD3cbWb9iiQniumtOH+ToJ5r+D+IY4r6e+8/k0mh+1Vb
KrMGdF5Tz8KWJFc6PtQRs+8u45kAeyXdj87FK/PtBb+Zj1//QxJvaUIKnczc0V8ZEC0JjaNKBwK4
y4XkVq9abHLxcIWyP9dxp075G7jg2Jb89UhBQPiTzfPJGr1pzEUBBwgCDynt6453FCyQRvmRxOOq
cyWlM+NNXlPrgXwjGnmydxBDIW1awT7Dd+rWODCYgiJIyP7+n+HwZZPiR6XQ9AZC2rpbp/0pIWE2
P0nCv+iCMiDQEfsH6QZMqkC1Mj+oCOaK+d92ertMYzNNVPn/SIE7uSmmY+9rWmQrw9n16QmiZlEi
B1OSP66hQrv15WFUdzK9J1AlYQ1BKEJtwR84CcalSVasoPV1hy/VtHbjACiZEofI5px1k4n7TOdH
r1jtxmSLk7mTMplKi12TobyiiYhyjIXCrvsRFHuZ3H3nx2FZUhURoN2vfHqT2CDbfrd2ion22fXk
6ZisXa4qw3iRcsOgkOthHzr9U2sXKbVGVyiYis8Fa1ufOyZnkKS33qKBze11A0NKCN/FyYnv7ODh
f6L2ZOEktwGhK9n7iFsboyJO6A3Zpj4ll66fWwRr6AgENVCB/ofXNKgedo4exWYvQuwL2jDG5zUq
s4l8bDqsaCCkxwzpC3YE2l8wVb5I5lWPwVIAmIBqF/R875B6k1NExg83erBOSjrJkozUL4bEzkMf
jrh/ygpT16uxmFmUPxMQjiZRx/fPsmTkHrdeSWUuKw8jYPXbBs/Gb9dKQ+TBmC59JHOO+EB9qpQ6
VeQ/pith8dRJJkHRIzVkgsq6npInJdZk4zIoV8grPhWM9In0pOmwZpr67cIaFD6Z1kQUgT7ERI4C
AtWJkxP1RceUc1wbeDxU++Jaf11wDRm7CcLqpE9G6M7xrxpBzWPvIqDlg9Kpios9yxHgdSX9ltx4
5orru1J3qr4nunjl4J93xlfUPIK84KfMeoh4Qx/D+61FAEE1ZeV3xg2N/ZFb14Z2W/LhMrcOg1eo
7ASjIIWPdVpLxi74VGZI68L7HoyPUj5yEiBaFzPEZNss4frLdkV5D50A0iI59w6DOWXaYjD1iTAc
2eDHyOtMqI39/HMQSBOjrfp0OAi9lvqKoE57RabUOwTyYYp7ct8ZlaQWRvy2WyTo87KMbRNIBZif
cY4SNfizQzSABYQ7AC4+CqsSexxtsIPPJs5WNkyYVu6RHaJLyFXzleA9rhEs+jUZjFO65U4o+ADp
Lermy7FZnLqLFOGmEu+VqmHV6swDneCYB2GOvYkUZqRlpDbU9y3RKwLlPZv2crTnxqryWfmAAUTA
hsYCEMB7xXdvshQH/wmVLv8nyqdWUMgweCU8YIGNf9bwMGjwEcN1o8MQdRckP/OpAInghp+AvFSv
yrAR+iIm36i9yUl1I34Tlu+G+HMMKD0KL38e1zUSR/4tsurGflMPR7Qe817xWLryoHhnL3wl9rAW
w03+ZoQshN4LA1uBUmd6s2OJTDX9HDldbHNYyOJqqIxWGD054XAqUdYOmEq66WLvb2SI0+8UM4b1
7N+j4kNhlQH/BM3pUO8UrOklzpSBOnfqwAIPOzw5bMuKFVBJSxw72248JchO9X8en1DOxFLJP2oI
6tOi19J/OT/9xl4kOtWyAyzg/9SCaN3U5rtmRX/oVp0GSEQszpbfaLvB+aG6fNhJ6aJav2adYGH1
1Xj3iqe357wqqG7CvG+pzs3NOOD9wI4GsROERxS0Nz/v3jIlYSKQ85Bj48HqzOYl6296dbAwScZz
XBCzBHAQ80yW7YBgVKEuR8WgRbM+fPocU6PVgpQnVEpru1oL42L05Gtm2UbkzpmwgRFVRrs3UPez
iDZTZkaK5Gp06F0z+KGtsD70jme0xFGbIMxzQ+87VambbI9BVJ+Uzw44S7QzDMJZPNpeaHQwClmR
TFbV+OHxYUhm9AVlVp6X6zZIUcS26V61MmA5Rf3ZI7MWph+uDRvOrKUH7TLJ268GWTOMG8O5puyD
B9p67opXVh37kfsA05bKNbK0Q28ZpWxiobG5rFn/qQiltA6NjveVSU6StF6llYWFNkDHugoEXkYi
Y/LAZ9s5mLAQCDVACjzhFaYBY/LteDgFMUo4/mcajbzElGtZwfwC/SxTRGaHevrKIHqj+FL6duZM
jqa8m49KTtm/7FW0mXaQ3LPBPZEBpADtwN4WIM0bTXBGdafMuowZ/Rj9NhomNENS7E4EGkeuDPVP
G44WyVAIn0M4rBKJ18yPJ5mLmoYLIRq4Cal5b+oRYVnJ4lLgOi6vncdgqpeTUho8NgqV2Pln+YS2
RjzX7VkNKmJE+nWUo5L2SoPlKuj+WnE2efAT9Gsbxm6mBmRZEpwEyKZTPp1K/rNJbzTy82DcNZXM
04qQhqL7gdvAaBvejAMNRRvNpUr+AK8KpA6fIXULqCyoVS7KMOEwITtHq40b+gnVG+/RdOwI68AC
hzUjaXzMEVM7eWPzookGY2djrTqwDhRZ2kpqwLY7Jowz0fkHOZmUrPFDPLr6ZpMJ4YkLAuky/04M
5rZMAYYeda9I2Q5aI0JH3aVLaLp4l9bN0hiNtS408AIBcR3S0khSQbnS2BDDc4UdJhJ/L/gmNGNj
8Sqiv4L9o3XmPmi4OPXEWcV9/HQcaGrDsE9jemJWRXtRYS2tSCowVpGXHIzvIfIZvOqbaACaDRyi
8cjNlnxyoulndoi1KZW7gv7Jwj8K3J71iTFPqaT6hGRQYf/0xEXxbdFK5BqKuHJarFkea0kZNF+k
fYqMEOzS71ZVVV6wgu5a3IU4FgkAxDQL+xeiOprEZmWpOHULt2OpxKk8THjItr5lRMpz6Mf6jRSb
u+jcJ51gCRVf57aLvXJpES/D7odQQTW5tVHMDOzbb5RLWsUPQx/fMh8peyNWIet4++nX/inv3OBo
mBp9yLLOOexE0XTHAXoUNAWKXZ30wCFA6EyunI5PZXiWjDC85uhld4/+JPUXXXRBvpcy83XdT/mn
8Uv4Y+0TCfW+jd+qiN5Bq2epom2U4RtdRQp3vtNf6YADyFRAeOTeJ8gFzKP1DyswSp+OPzQe9X2V
BwQRVdhSyxJLUqMqR2NQDJKRxexUvdv5nsPOOCBkI0MkAdxqpAtLZS/665UbmO8WbkAxy4EjI6/o
aZZkE0G5qT92EvFgZq0L/2D7/yAeQOh7j8EYkLcY/pbDrquTVZGYcG4kI2eOFmIqzj1eBLW/DOGi
kCvLYk251ICl2d4p9Phy6gUCRiAXFsp0jS/UtUwVXPOviVICIWSDOde84qCY6oxkm7c+p/1HMsYb
CII8sweDClnptkaBPBytUL4o9GXkHdzqTiWc2ie9hSZnP2zi70aUFNhIxFT1IRAmrDeqPzSLweP3
0BNMA6ki4i3KcCQ35XZs3nIIBJS1TvQ1cvtp3EEw/tJT0dnnNgOQUqY1ZVLeAVuwEQJZkrKqpZLF
3PcPvKO2VocTikdg7vXOpqkuw1UDep5gB3erTJEDobnoLMlAFgNEmmSSqRrj2cSK1vGnQh7lSLaP
FkBjV9IttlwKSNogfkGz03HhV7hlLakdPZsteWYRujwwF1KzjYWnJrTQJCcl0i32OgXLHGtVNSW1
pbvBtpRcHnHfbHqDEC7PpMVLsRCHm5gxayOjjWfZb8zhfJqllEWAJPTQ0/eBl7/5Eg1F9Y3EShiH
Jg+KeUtFDP1mE3G/xwGvka45O6VNCWuvvsoO7jMrnxZLnj7NCp5xX7JsJOI9pvOOeuksqLE6DsXE
oqoLW9RKZTXe/DHZ6emjCcIXSTW7Gt5DPUcnxv0WEj1sZ5OhVj/wBzuMYbFrEn+dYpxTUPN1yvAV
F/kNcGma5PgfMTY4wj9aFkMJFAZDggI69LrfIEVBmVrwjrRVrsSvUCYHRNhblRM80neIDuPBXdjC
Qb9Ngc0YhXGpjRzVtduebhQhjiuv4UhqVWsjTvMKQoiAVk2np78ARhIjVoiWnU0zUn/GowXwTmVV
1f2MuIoOtkcJSXRVuKhaxkyQs4EvESlu9z4RxQhEopxPpAU9p9iS7WBR9ovSZ4BpubZBZiVjxERz
cd6lGBQ1syZxBYNFbnIPPWUaPrxEOZeoNRrCxXw3rDix+njRBv4hym4DoVQ4L7BIpfKWKz0pFvWx
9weCDa2jNwRky1g7dZI41L9hSENZaxgrI2JQyeX2He9fAx+RnQG0DiFxQMDWNbqNDQqnJW8qy9SN
nt7IW2fcckdredHYoAJXIMdPEOBF7ZQvA/S4am0eYhk9w8o8WDyspnH162xlIcoY4J7xYLqsscNk
1kf2RtU1EpJQ3Jov1dZ+W/SiaBt0SvxcxWChHRtnPPfpODchuGN6tOG4Wxpag7JgLAKaJSJgpgyH
/tZbVPyRcmmxwhOEBz9P/BvjW0GISbQIj/ob8yslJ0TJKC/KV0qQFOYzxiN2jG3QdY9aloht5THw
Es7XUIoTnmiEYqr5bbHaKBCrsz7nI2w3nosmafihP+4q2OqQi9zPSUiKpsjHoc2UOzn7yySp8Pdk
wJ3pc3jZYHf6xzjGBHhwyo1gjJasLKQkiBrZZh2GZwS7CMObTe/667dL5uIlrRxuJtA4cuuwrIsW
CJDG7kOAxFL2hkLv80P2KcI8xUgWjvlm2Xa7Ckf5l1njFl82891/0YOQA2bSjMrQEviMxUrvLMMf
C6rM8Cb7nZbtWPuA/9KMY+fRPWENEQydvOH5f3LWHfx66aymf0wYNzeeIBGtyg4zO5Vn28v3KK6/
x9H55412Ms84NZfmUndgNFc9sAWnJ/gBIZvJEuPHbtRm15vjw615CPxu+GcO5/xfkb+HhAxT5qFZ
mnssVku8ILzX0YjHc+8oNMeLgJCU4RuhCL2X774ljbnU8P6D7xwH4ujmo7EfaEMC8oPFFnwWjA88
cRuN5APlCZFLTQ/MKZ3wg8gRFwFi44D9qT9l474H3Nu0BUTeclc2ZKCDN8w3XjP1YQrg1r4HzzeG
R2d42oliXyBCglViOGPhmzA8R8z1TiGErOSprlNRwK8Kb4QwpOe+5jdCugGsd1Vl6l3Xxn5u9Oxg
k8kJZTLECsL3wkMfvrDH8EzUPJBtbryO7jzfWtO2P/rIQ8Azhk8IvOeW1zKKm50RUVGYXb61I6bV
jc3z375Y4+314Ywifp0OzU8vwA3ViTzZqF4Ia5jUkrwBaO6wpQI0QbZjXuz+QMoKOhmegK7dlDzT
mrnu8x1PHP8ZGVMbWylxILwRr2kY1YLxYY0W3p0ZxiMKiqvszDf6oYW/G0NMIx0/EOc6eRt9aADY
i8IVhpbOPGkSc/BCddg/L9RuE0T0I/1fZymwsbXlQJZ08XK1bxlQXHRHI9iNxoZzoFLwYuPgXAnj
ZCc4pqYdaHTCOKoH4UWVHN5dFp2QJ2t0uJ2INrpcMq1FPaoSScqBjJuDWAw5z2vmFMEcIDU3e7kn
91d4vwmDOZSkkhFazyrTOJr5o+4PDKcb34A1hHBiZuHdSjr4I9tWvEhsltT2nfIbdledA2mbNbg7
oJYVxRc8b40azxSvVtyHFs8pNyFhjOM3Ph+GoU++hh0fKzDj2X3S0zYOYhMT3uZcYh035zzlWGEG
tr3hGXIMvwvB2SE9sbLNFMTxxwm1Mr4R+MC0S/2E4Vl4G8qxzNsQVJM8UNwZHKPwbX+mWIR23qvY
bWSHjsHD32dk9b/WvfU+5vShNlkHHf1gOXoXBUYfwmKJ37vJwHA442Y2IPG3KYDRtTMrja560S9z
9e7neGxcjGWqpH8TuTrMZXY1vFVg42nlT7OsLbxvtMqpA1hr7solSNxYoRMutyZydibZhNek6sqH
NGpQWnZzaEILjw5Ku+NjogVjfTxNiGOOLr5kVF+6Kr8JR/t1899QjmzbEBLgRSoZ4L4rmGXddR8/
qOKgzACpYuHJKpJgMQYPRK5qwHq2uIK5Lr9dyt9GSh+hivvBNWbOCeT9UUptk/5H1Hkttc5lW/iJ
VKUcbi3JGSfAGN+ovA1WzllPfz7R55yu6uaHDRhZYa05xxxBZ7zs52xe8nBSBhN0lhTEVlZre2rp
GZgr+j5x3tcKUY6kdejFqTygRonlocXYXxu1hVJYC6BkR5sNHfp8l8rlu5R1l0mo3yVUdV5A/1BJ
S23aYWR5EozsnqIyDCqRvaNYGhkLAl2zNCAW5P+khOEKl50zeWjW2QjRvpKLp6b2KHSwhMy6ZTng
AYCJp4YqpBPf4/QLnc8iFjnnMuZ2waDhnHKN1OGViGCAYjgnecGfwNOPHrYCNg7OoyTgdLXW6vek
PxBwbOYrpd4MusBZ3rbxVxvjw+cZ3bsKByh5K9Q2dkX5NiWQXvyuWfrGRLTWp0zdFcSo8JXpK8y0
k8KBdCiEmtHroTZUUFzKvrWbRvroNLw/C9VhBvWeEYWckVBP8LhrkWOHOImxC9I5E/mPVq17SpGO
Fwb0T0x6QIqZNHmvGTqKaH9szH519HopHTDGFHguydJjwqh+NHUw6FOG5YOcpE4zmwdkbNUyy9s1
A7KIyQbM0d8IiIOr7tZjLRPTs8yTtfn2GMQfTTYINwLKsVuxU4EnLdRMugQHuHFF1fhKdJl+oGXo
K8vCNq9kXEy6t9pOUjZYbJ7qmPvgt6mC716DyR+rd5Xa2t8p6p7Qa3IlA0y9IUHK9UcyZG/zhDjT
9qTq5rS/eo89orItZJQVmeX6XASk0KJT80sSwWoR9hn1uNParwrCOZSSuLso7SpQSXHJW3TP4SfE
TIeGt1J+RyQTDRTn/AwCWqsE4eAvJI855nvKUqBIUzBQ0ci7mx3bxb3s6Wux935Cv1+PefuTKsIv
RjaP1MPE8xTUDI1L/AFrcS1EUItVyamh3qTGbnyBRpvx1vGZNuTnWLhFLHPDpaFaS8juoAXAHx2b
TuXiMW+zrCKxLYFGOiISVlNV2wultWoRvOTB+LtzK3os0iPTBsBWc4jdWIZ1acbY+NfIgYSdWBmf
CWQ9RHZLDfVUi/1mhRJJF++diak5Vgmel+yQ1nW0qeqvFwLeqdU679J9oAq2LplfBTo5P0ZaJuG9
xQSVW8kQUh2vIlcUGR+25nZZE/CZMSGd5N+63mvR8LAwyvXrEukGNtPMQ3Ro7WoQ4CTm7QIVLjNu
R73bcgbNAh1LTapGBIKTQHzs2FKvkxIt8TqxMNXyKu9HQnCnBiHmEo14MK9ZZJLnCqe+ho+vHaIR
mo7UHtQpMXhD6r+4sdizc6dHjd9qkOViWMBzMXkLQldqceuGZRtXyGf6dZkYdH84adNQB+NP6006
dx7bx4i6q4FIP8mWK5YonhKZvlcQhGVvKJuA53AAYsqgmw8+SXIDYISg6WA04yYw6MyMGGwP0wAg
SWUAAALfGQ2gZUJZMGdn42117102ZqUGJWUNMRXWRdPJtJPQROJgMyWyhcM0BaZXC+jgBYynsuVY
YuZTYI7EyiLfx/GzLV5VToDKtPToAvQ5QwnnB1USVkWKgFvothawKU/vCv2ikw+zn/sFh6rlmEYr
fGk+RAVbeKNZVP9UQdsHBY+JZ+yzZGBIIl386jE21xpLEqHrF0t9CGHYR6yVFIMJLvKJ4cGt2nv+
POvIF3r5a4gSisvGVWv/LMbhLovgkCvEE7tygBO/bzjdSLIfrC8DY60muw3Nrpr2lbbOx43us/KW
34TRIVPBEFV7zSyWBq/bCtuLEBNAX9lKQKEKaiCV56qkn7QLSTgKIxe1OoTsNWmxq3LCEppiaVa5
Lb90BAtTwPw+7wUCs5CgYzS7EDoLh0kTLTT2WYzP4H6i9CcNHZPRfFfIqs26k9Iy1tGr7o9SRqyZ
CMmUdTQwLFsuH5nRbeQABq2HSKZ+aLQRgfbbw8iKZPUt4JFgVVFhnUxLQQmwdaOvLDsmWmkxfmXV
CEjhCJO/xLWCNay+WEj3ewRTJsNdNr4JtMzDMr1Kp2NmMmLPejxeymOhK9sg9HDj/FVfrQKTT/0F
FHiqwnWCJkv8k9PWRFvQ1TfrEB6WNyQHkRtd8ya3aQlemLbxJNNt4SctfyYatqFhRZGidU4uQ/Ti
18wCzTtupGSsbuToX92dW+9ixGcUyC01puFRKMQycUnvRvMu9KfGukeTtkA9kVJw9fRfTQDoHV10
LVs3XEq9OIlDslgqgEwF3iCDtdHnqW6Wc25eKokQqjE6Vnk2c2kpaO0hDkPVyePYNWUV0p1Pgzvm
n1WTcvEwn8ZXPIUfmwN1k292AmqGPA9AyhXqi39dQ9umuoXKjjTGCOH6t5ARn5yIINB1fUox7Ve7
PvjM0OlbAo1wXvswjwwYe6VKONg4vKY6dUz4jJVKnliw0MiNpVGD1qxr0JbxoH6XPy3Gtzl6YSnY
+yPAWbku79VmvAtBfEnrq1VOp3KU7RiZAV3BhHqmCb7xGH/riLgQKL9CpVth8nsOpeDHp0aMgnST
T6SwZ74GATHeSJ25G9J+GTHxyOFS5sJlYi49BdzuOdVkgZ5CaZlqdec6eEsU46h6s50b5VYtL3VB
hPnBZmKIVx97txkxjkgPinifwqTvUgRg42XsHC/3DJfRV2eUs8Wida+18W0Y6sHpclIwRSzye0Le
c3LJpIbwOwMlFtFBeKkUFhazQeqG5adQuPmvCYHSwnQkqN9TMRLhevrVshX6C/mF1ALiMTUwCDMW
tVY7WW9F89p0EZgzUoMRErXJJCilPsu1mGv47CDvamtlRZTuefIjBvc8XJzMXr6HgDGUKPhkAepA
l6RjpTFuIcmNxJHli1RlW8yeOf05tMx5+lnvZRNbOCML8XFa6f301tBMoMU/YK2zVzya2CBfqSqd
bYbDXqceVN0EK8EucoRfwFhmj3aGvZZnPe9XPv7xkLCoB/FqyBXmAyOPFzJcH7g6ZM8qydhc9pX8
3U8TxUMWunhv2SzmA2aRarapiz9W+qqIjWdW11/qbHlnTcm67rrWQW26moZopZFU6BE0NaKG8XXM
BWSYPCn4r6oePKle01LDlM7Cf5LEwWrK3sqCbzMhnqHH8IIkUTTH+GkuSrhxBT6KFZRij99HhY5K
S4Y5FAP+UKJnW0nc1pD4AjJLJb+3rfYhMPrtMuG37naZpdSO+jPWGikb3dKqJdzPNBYxatt9D8+s
hRZPCjtY1YKMnNQ/lx3567TrTFOZeotTj6lsB2lADu9xQ06HRU4D7aUisGVYLIvytabpTqgJdaU7
9OZV11uq8OJah/6bVDDoZJedc9fymivi3dP+q/F6p0QwW0t4v6fHaMoZmpkusqiVOSSOjmuHRHiI
EWKxhBAq60ysi1HRZQLpcfEjBxAoEiQ9Zj6RclWjgbU9ev8Qf5TKmxNTAc3H8BjQYvP+l5JOm48H
q5GdLe+sMc3OvnRuUeiCVMhX6ctvwCvz0SGcrDeuHgb1hZnvTAas1cylbttbT+IxVrf9Khf1D1h7
ZovnB4HqK2aVX90kLCX6a65kXQ3XWvmSjfG9Vxkf1XznbKg3HLNQXs9eeqz8i4CnTwr1f0mGbi6F
eh9a3lZsrDe/ieEm0T/7WzVgmv+PR66NgByGbkI7gjfit47PE0wburwhOwaBzn1kAA1XLQ4YPqnW
k6i8RiEDZkR53bXLwRNPiqarcEK0KznaEz7xYOCFedY7ibVfH2EZmXuLMIgAAL7OMeXKiQvVTwia
Ul1mVqI6tdzZwhzWEf1UecD0wnebhJW5jzZO1pBsj8tCyhhj4OYMcX6Yf7zOkWAqPxPjA2aomyAX
tgXgcK86kcXKqE3kIQh0MDpppCI671WD9GHgUdPr0i3w32QFV63Itfx4EzYdLhIhD2wcO+VARJbX
vnTWorhWdxFxHqQiXgKqbTJ2lvnQfmCI/aawg3ceoGj4TuAYvgWtIylgq2nkIt/hCnTqKsf5lLGC
tPREEaYUjlzhkjYReaZxoURnw4iwwoV6EJTM90QJJ5tBLj6rgQWEO6saY4e3kkNd3QZFem4wqs2w
Dur+KGvetmHELvbfCetuJBFNnSKbmlNJIqLb0go5kaAT2RLthjzGIb09YFhBzWU3QFEZlnk5sbFL
yzPYQ+JtgtxFb7a6BV2TZncnazTCJBhVenEY2f20AFC/rXAGzcaTHjX/0jB0RaJmrVB6wK4w4hT4
CAVRGs/cPcYVsGSN/Dn/T4G+OZrWHZ5Evm+pCKsI3RCO8dja4Lwbr9U43Q59wyDbIzbAPIB248EZ
/yS4K9dx/S8a4XT71NkpElNtXM5BnNPwJmYYY3rNhrxpU8ItP5e2+EE/iZWGni5NbtIRZCWzeNoT
RRy6nzk+WjcB77Hq7LVKxVAeK5BX36punwtOa4arsklWPeYaBRFaQ5MeVKslDO1rslCuFNjbmyED
5qnP36uMsX6LWiDL3/FXeZtk1zdFt8K/pWYi0RPDHs7QjqzhRH5RfKwoZl28D1CH0wnRScjiBVxY
eyMn6SZcZdTheYTmC4rWtGOo7lJ+Mr7MbODOlMahX1sS1CAjqSdIl0RcmFcLV54i0aE5M2kV1p1+
96PURaNcZIXrS8lKZYbK+H+dQ1MoOmE5Bdo61Yh9I4kji76ZXcy03yBDSlgMsJs6kovIRc2mfdsJ
pdPo8m4Jc95Z+tiEsUZJNUZPWR1m217TuGY1w8c0EWhpY2ycBvwzU3I9/77H8kgn8/fp3wfrN2TI
vB31BlAikfG8NUcsCmQpzbbYgGKNlRnvwTjh5yOUGWHQfPbfL42yvMgMonuJMUs8/8DfUfz9KDz7
BAL+xsv1nKbROjI5pqudD0mtmnwbJyYBovOXOOnO61DKceVvBEEwfP17hTwm5W3EjBe2cltuuzr5
3w9+I+0VSSK7rehnFbyg8w1RJgBYZpjz97t/x/H34b+HlRo+quDccoj3aTsozYI4/qO3OIkTrP7R
pOH5z3n47+8NimCRduzv0tBE0EvkaYwy1elC71g0oLpMLYSR9BehH8lMVgVlKUZknPZwbor5ejRD
5gzBV5gzK5ufFs2ccpx7r1ODP0aTmoB/JeT2qWWYrQyH+fUoAjlD84dEYKiRQGeJ4mpiJgvyUKmh
sWZGhyDHCk+BRqZhNYt9rMrHIEPah6pHtS9oa3k+xR48xayRo00UUfT0Qnv4O99/H2IF/CTG3QCF
Cw2VNh/LZIbFFuUnGsb4NUYDwphA62RASPlb/f9LgH+v6fjWotq2jPHhJFfF9u83/6602cAAG4N7
rVTM0sJhG5eEYmeEESeCsvnvmUmDRHdbRfvq8ziR3L+Lm0nsAKmCc2HuRD37SdJXw7bUU5I2WwSm
phly8/69xt+HrCOJU7JYu/6+JOXHBMSdT/7fB70jACAytX6hRp7OVU9xvhlC0F/VevTZVG8F06i3
f5+l81tB6S+VSeD6hT6xFwMWWkj9TYA5if77P0+NqTNqH8gUQsTL9UWrl4zmf94XdKz//ct/fz6f
WqR+VrUsQvH/DlszDcC5mLr870nqs2qfehOJ3u2cJuoHG9HK3+FRpdtQIcwgLVi3/l5sUHdBUq5V
yBugUBjZwYE5iH16ps2C4K5fRE5lLLK0/ff9C+E70oqPImolt6lYKjoMhFIfAgBPHvTSqzjKS1JW
iCgYVqwC72YOrF12eEyFMQCN4UGi62adtQQyrfAJ2dfrrILp97dcRFo6Lu1Ftat23hoXCtgADOmX
/grJKfQgmoNuU6391WB/64snk8NBOo2KOxSYmfh6tMw6cLmoOYo9Wgut90YnIT5+5R0nqDnpSheW
2ArgkmD6LnYBmA0SkjYZjkGuNvS4agnfxJQcLOPKG1mxue8yVyeqd06jo8mpnNJcYbtGzAhWUmZj
gzdgc0jyngxIyKCRVHGyy1QsB+DbEv/gKIaNnDqASEU8b2AjYCeur0ZzSn9Xf+dP5d7ZImBLSiFi
a7hiuXKIXSJ5vKYwtpBPomvnwyOk/+1Gt3sFV97XzIRjXoOVKBhCAgHTThgDU2Mrs1ujQE6ODFCL
hY2dpzbMOrVb4G+isfs787+xq4HM0zPpkH9hIkAtsMFR0p8RuT/ICBjKDwZnCNI1ZIv4iNkGrdKC
rIpAB6LDg8geHiRc7bPBkRtX4YmGlp4BfDtiQAKQW2CXYLEcEjri4IcGmQiNOOAH68geRwkKNizf
Hz7qubke30Ap4Phx8IsmW+Ic9Q7n2g8XAv051g/kvzERpiKzCSqrqDRh/jIIqVzwiRiWKN7MTpQ3
znD1MPOCIgoPYf5zCLD5O8ZruJIo0ANsEDz43TwoHbVxkeESBkJvw/gLf6wXdLbmMesT0iWqQjpn
TJdQQZA2y1AwtHEYrx6cOtyhBMMRXv0HJRGsjvoHJZInON3dQnWASAuTapy8fJupAORE6xfUtDTe
yEWZR9H0KawH4D+OBsn2F02lQpbg3b+pUJ+2ZeEQlAv369zdpbfhwGAz2vWb4dHjALqGYwxPW142
BBna4Ud2zR40yTRCvAHvWT3MZ/7BD3Cg2UV7RfQvhNDNZ0GeqWeLCh+i1PZPwWV65R98laM/sBZJ
aScPLip3AvdD9ZiHU5PdXZkKjYjEF+pTu8vPoVpML4LrS3n+NX5muhaH8MQN1zAuwBZy/jcMKEzs
qWiGWpvilglyceGnOTyOYx5/QK3EhetBXcO3AywBkZ9OzI4X1isDV2tcvPbRkz34DfPGC/IL1YOI
lqLd89qCSX4KR4bjyiO7wDKkt4qg2T4skk0X4YmLwzvl8nPwXPSRo2KAYB/MJ78cf+jwk5KFeoMq
1D2UF/9Rb/wB/4fWKp2/y83i/4Q/zbXnfXLCB1jlNm0gJ0E0N1XDePjETRozbiHzZHT5BIdc2LQI
4LA5pH/W4GfNjykoX3KVk/lONvBiYtm5o0bwJPwsadps1h4WimGr3QPqA2thvidX5cxPFK9wz2Cv
viVXHckGnGVXP5rv4WZ86u888SwpWMLPJ533C+l+D6dT/jCx+b+k1mIEdkVRDct9FwqY19kVs1/E
tJzZbzaK6BXD3c+24in6h68JhgGfxsU8qRsq1IihrGiP34KG2gnPCL4GcrZI1YMzlqMjVvCuynrz
JXp456Mr3xkiXXhZIxbUsHYbQ4FESYx95AH6QNOaq1ht1HWetWTL0j6viKqDHGM9K5dxDILmC8lI
Z94E8hLKMxw4flGCMEoVIEHOkhNgR4iNizKxec/0Bdob+8cGk3ymUhwAN9eChBrYlpDUFuNHhm/m
LwAEX3gsYJ3dT0sFn15gGMZTtWMMrHowKhYKV660rRIgwebqYofGXeNGrULmofEbNEN8kLGjMfP4
IFUh8HsfcLY5wKqPv+IaMDJt+h+rBXSYXG4c+mvunLbFYpkpiyuliI7oBGzaBSjLWBFhuDwL0gg0
YKnGiAglW3aczRPIimJMTp/dgQnZKqLmEVmN69dzHHegbzWm7AB+/tSg44+kpf9Tjw02EzXaPiWp
EeRN5sWt4U/zLIYnFuR2Y7zMW3dl8Ua3t8dHaIM3+02/NayKxsv/YWHnxpmXiFd0ESvHe0qv2SXU
iU/qE1zhVBx4KqArzgzeejmvdPGm4PMHDxBUV2xeSOoEwbHZgMoKpRNZAfNOxM5g3PtbdLXuYQDh
ylbOJFVH2o1w7R7PC6QM0zm6Jtd4Q13NtjRFG8ZienXDXKoZHSBqWFEj0GQoVtuQ0JrVO26j66ZF
qLfAmsInNYk8ZC567OA2AGimwaMR103mptKJp55gjHveopJ+rz4Rxo5wWwUHXrUBt5P5hW0MrLId
DQCl2EAMNwA+Pp0rAYACVRLJtvjEIb6F7HCVrqzqCB3zeS3C6Dtw1GX63R89sFogrqP3VR+nT+kT
63/g92zRHuHy1WxkuBcSQtQxLWQBrh4Zivt5SdRv05VcWRzbWO54Q9BMdxB52w9W986HAZFYOcJz
ROxOc+Eb+Fv+KFdhK13rD43fk7HCzy76s9dc1jQc4i7xB2dxdvK78jikGw1qqcuqIz/Vp//BekTh
ysYQPIZxIT9NfMeODNuWbP6kdrOqNBQs79lLQPqCRvCpQ/smqIhBxbGy1HoTwEhcWR7z5YqgsK7V
oXeOwdpUc0wIuq48YB/DKL7ADYQma1DNk5K2BZKSiTAekxhAeYKrlDf1P72i0WpMMbIVpe1J18aK
nogqZjKbVmeyB2US2m3nt4Qba2upVqeVGfBIaJqhQvXCIkXSzF3OX2fz0oslfQv2F2/t2oCem9tE
u0GuBqjAOyJmKDos0A+RIb411/1Ghv7ZrbpPBF2AeIXTxQ75KSYe2chNZTt84tza1Q+yA+B7W/ri
ISblgXkeFbj6T4E09JWcgUVDCJD/2JtlhNbukNMEMvRCD7aYoNqwbp673+ETg4fkLOLiR3IQzfX0
W7/zt4phoVPbsvvHdvfJazSf+j9oGdifciOCWGJPov1SK5Tv3Xn6JTyu6pzmPv2m5sILl94//9bc
SUDSv1Ju6uiufkFi/BdSRIDmQ4IRF/2X/87r91/KqfrkJHW+3fwijySZDfcMaItY4HNKOIriTfj2
CDaZHKRLOU7toKi/oKENp96EZwyhGLkfOgKMSeYDjOJF9RvcUS1QtPATDNF63gDUCZBREwIcA1zM
vbkstojX3+9ImjEXuWDea33Buqe2g8EmEqIKWROOMSSTRXcTtwBtd8jPPK8USsjO2TD5Hg8rCbfI
K76tj46OFasgpIsfFZw80Y6/cLDNOLWkZP7mpPl9CR/KTLhxol9mXd4FUHyGK8lx6BekSJA4idCJ
OzBS8TDhd5JPSVric/LLj0CQyhFOFa7p//3I28SY6ldGuIcbNX9SixzmGy3CH8EWv5pfrnX1OYCw
kB75j5ut0WmaFzwIOj5hqGF7N8JfZFzVCF9iJ9Q2vr5S+g1ycc4md1Mp2DE27+M+6V2uisy8ON4h
pp79nDl1sR0xWy6cFnj17u0E8NeE7L3FnAyE7xFa8g5BO6amC5J+2L1U44jzuvIQP8JpF1WQBRbQ
u0NsAqis9LlcpWiK9CUrUHShFIt/wlNyiFkySM9E/0SlRQmUJWtq3QlrBarHzWRNP35yt4qShUOG
FRjFGuqc3leRkg/M2qLqvSeJz6KBoudBDUetTaWj4cBi97eRUrCCB7hlM2BtEe5dOciumSi/NfHF
6RMcleUU0hp7CscXZE7ZouxdomqlQpXNjanYvbHOW9DwEwtDVC/FFt2PM283V44wPVUPWhQqNWpY
ilQ+UehHXpQJ3Usc2arnb1AkTgBsVrGcWrq9oH+llYlH/lJ7dVT+4fwzlHtAObRONyoyDppP0fUE
D6Q+ZH1iiEqJyfsKbKzSaK/TdkWPBBY31m4FhKPOH6cRW2uHPoRsSJyT4WMWL1ZYv3LY4ouR8+Yw
cKRygcallo74DOUFAlIMHwyyn3l1BMyzZe2+8ty5C3S8TlsnlUCOaAz1CkXZUzy2kAffgysJuxUl
KacAmr80f7TUJS8AzfJc0ILQWY5Hivp2ps9yqBw5/RkHP+OHFUREyDsOsDy7L8fJJRPuwYNGVhhm
6RGlI5/gyoM6Zpy1TxSIPe4i2vy3+CbmtdacDUA3AwkBWtCClpX8RXYPqjaxdOT3/Ek5GUqkWVJh
MsqXIclh5vrDF1hbg2bOJWnNs4kuipv1J/qX7s1ShCF29C2dXR2NBuHoT51a0IOAZnvARpZSnMoh
0DZSjF4MCzPoOOGpVWDPRrnR7cOBiWLEMhhVuMmFBn+kNZDqSgxysn0XG+S9i9a9qbufUhVeqV7I
jtkLu9IYRUczBh0HG6wYFE9aqRO6wLjqhHWsMZvoQGpbP91IJcBVE8DlbPWcu7OlBJSYJ7pwp59i
FkXbIvqIQqYHgoFGTdN8StiYlbqXqARKYyCSGGWMnLaHQSg6V4nUf10In0NEvaoxMixUf9kHjOty
TV5XkWDZUgjTvi9aOLPkO06tlbl4EgiBCSm5UgkYnebIHehhYYKWqJyoLSuP8Lux5CZJJqzZywbA
Js4m7CEXHHSk72gk6BEgRNGrzHeFCttvOjHta0046xYBAVFiyTsh5k83EdNobaIyk1r4HUIMwSm9
QvX7asAON4b3hQsUIR04Pi88chbrgvso89TKEQXlHP4ZKUx40YgYozMaxHZCo9ANKLzyoaN9biJr
D738YvXENIjg3uRyUI9Xd2WANebBzGKGLh01vAXVWoOzQEicm+iTBc/A65fTCBkr4AoEEyWODqRs
9MaHL82aqnLaNdFsmpsSIjloyY17bsIC+DGvCrDgoJ68+C8IlujvqkNAhuAIXLcLaLDzXd7cZoil
XqsIVkaXKA5ySaxp3eMg2a5g1isvltQ4WFFjMjlseazwUsWjedjtB0lFFFtdBwOitf7kn+ieWKpp
4AJHGl1dxVbNBV9C+tzj/EjLEK3j2T2L1NsWhBUXyWzZty6spZOGDa9RPTNWl14Js9UorBUz4Ig8
qlMUbKj4AmHbYUY+KSXMm9HD8kZPHcGXxi95E6dTi0e0prmhjrteOzJG7tC7IMlchDGl2uCrL8ls
mAdg6CLEcrbjduRSkT7p1dgKJA20aYi3kSHdWnWiZYKJ6Fj+hMU0pJjUA9xOelDdCSavrPab2kI8
LlTpRzIdDxX6dRrNJS08Hb4+7EjsAVzhEgD7zC20aftzOc3GhJ6Pnl8Hi3kxNgWAYP0CPKNLxd5L
w3SErRbzeX+LSYFidltpAIfKVeLcjRBvL5CazH+kMUVVhNtlVYuNU8kQ3EcGtVpsohk1YYijnlt0
mGVv0iYyYATyaIvDzs+/ZWjmLdekKQEVxalFeDLh/BkKqyDwycIIfroK4bteWof0xGOY5avcP0yM
l9CiQCt6SMiyY9THu9I7KvqO7om9wvS2nvZkxUUjxbZCnBardS+Y7oigdyxHFkZd+5ygzSGkK90k
DqidzPZYytVXXVs1CcLGsqKjDNx5KkgHZs6NJMkx2nSMP8bo06tdsAcLXExjIOZyx9Y0cNFehjRs
HQZ951O8DewKZK8itPLf8LH2Ci5e/SWoOjNx+WOoJBLDwfTmhZ1GOxkh7G3k/K0zllhNVu0Sf9uy
ORpMByiSIgdudaP1w5s2jPTzLiUBXNwEfZG17SCkCAiYVlOLVViT5HvYVZ+6rl3aHpJvkQC2+Yjk
6Df9gSVc8/G5N+t4gKmgnTuyH1RSYZQAJ7texPFDNRS8ZUN22p5BuKap7KYP0fe2WoEiJCwKp97z
kiBQwpl7hrho6obq2lx5LouHsVVv0ILY3pnDAcsU8nbqHfbD6oWYBaQvwAIG7tcWiJCob/VbuAzJ
W/ipI35R8inc9EL4URX9chAEzS2G3F/qHU4cCaccjSV+BcA5HhMx2Jmk4VG462kTrnrR+Ow80r1V
HTF733aPsJT99SBVn1kCyxKpb6shMJqG/qEap0iXATAaNL74O+1wawCIIrgCRYu6gYRLDsJfDnnL
Q1IQ/ME60gmuWbu07dxWoLqgR1LKHUSDRLkMl3tJ1cJC3D9Z6AELlLvGZHqpy4Qj2inC7uGCt3SN
hWpj7gIRNnjZrysBRKUWkd9l4rjR0mFZVuhcSnYIVk9po2o410uqueqy/teQ9CMBnf5owUbBQh2x
WH0tpCrn9jAJCif5owWYNivDxUALxBEk/Uac2VYyMaNA0FfvEqnliqknnj9QL1V4r8R2DW+COxOA
U0dtOOGwSWc2XEZJxLySWqmVoGKVpkLKThnrm1wVXIGZCl3NNdE/A2S2MApxw60Ul4lGcDZn20ai
ejRMxAOYjOQzYxORyT1R9RUTaov9A+O56Dzomrb2Kh6hAEsZVRgbeBog+pLZLS6VLGY7wSdWKYsv
4AZoIeZiGc4rU33qGJuVE7N2Fg/+haJOUrFrdLoXJC75pj/h/ACssrodOnbna3SQbyBMYJTdlSIU
XOUqokH6P5yeBp1nY/7nhwQ0AwLPTsViyVWnyKX45SPdsf9TkntxxZ+JVh+kSb3le/2dOlw48w/D
C44GqDzCmIX0mjc8/DQpBP9qW9Nc8ZNPalvvPZfnYpoD/ynJJuDFOGzK+KD/DA6UvdTu8zwEQ2r+
YuAyBuE4ecwAlcB7iFoCCuqu7X66RmtrC0SgL5k3gUZQfXEY0WO8JdoS7GGebjDzY59GleVa8RZE
H1gg//C/qcoBzwklxV0MUJlKla2OQhyoNpzLV5fzzb7Jy+E7wz9yoExZOLf8DPgSvUW89zdWsxR+
pxW4YPKi4v5imQWCAhTlOvGnOeYZlDt776CmKIGfxt36RAYhPAZrhzJKRIBBH0njjpQWS810kT/H
HyBI4Vd8D17DxdubJ3agOWuHrlNZaxcMlMhjQuQmmDPs2KkT7oAkM1855xSuW/4q0C/0faj76L9Y
muY6n+WHCwfTUR52kMN8/TKfeAtfDZfyg49zEJ22nI2aNDKYdzP9/+8x51U5Z2A13GPdi5KEqyrf
/rqY2ONm4YRw67AScG/yuXBnTsKoqqMEtyhfF1QXjJxMae40eAnGVZw5OgAeem7WgM0LjjASAu6K
43ijD8BWmbF1qpwttT8ltKBaVXxDKP+o/mFmpMUAr+vO2/UQhYSFdqi+ULqlJXkXCyab2EMI9Mtg
HpxSAW/QefuOoFywzv+r3/gJZVcTKdQtJaxJkBIiLKAtF5jDQTJlsjJ/GVPbHb2GKh2k1x6+kmP6
KVxStA4UvVBwMKsDpC6AVeefDpD2x65aVoi5E8peHjA9GD5x7V11UGWOkpTdYNf+8LnhmAPgEyxR
gXEYEmlYVMfOj4xNMfrHDD0oQfRsB/h8LZJMYDIGv0jW231Gaqefcry8om1iYtT5G8+L8DKbmWZw
ggia7QP93BRbRVM+exlAuYf9CreI4aBZQKMdC6C83Nz0NViDQ1vIqQaEx3/rC3chBCqWvw4/Ynl+
GoQ7QJyFC3/xNi/reGzj1Q3mPdqi/k/IrwiQGD5Ko13PlsiteJ1El72lXhq4+u0yxtyiKKz7TuaB
bKBExqLdHNpN9xgeJcNuGrM9di7kyVnsLAeotywvxoummrEN3THDrXl+8uM3EGFdxjfMAvmm9hLb
FfXsPAyzVvxE+WFNbnX5TxnHY0bXqT5FdqMzywb30ku88fzprS299Jv/0zBkYTWT6/WMS4QLXMCA
M8ldCr9ZTkyAyXlxZFRY8gTwDzCc582MF2Qt8d6tt+zKVs7Twjd7k6Azm+cMoIFzRtNDP7pAH3HC
bPHSRvVTR09j68HP0GUeonfRpVTQXsXD/64O0aH8AJT5sM7lnj+ZufFRfYKbUjX0zgFVO8MjppYE
nr/UJ0taNLkMhJaVDbRug3XOv7YE0LNZMcicZ4kytghCbXHpzbM19abeEqwQl9VBYy5BlMXf5ArJ
0SK4YHm/iT9YGs/KVmPFzbjdbK7537C2adl84rD+GCUW2WZdjaa5M7r+TbeEgrl9/cbqHmou04Qu
2uAjxMoCt47uPFYwQ0GMumhv3pF5VZLNPjes14wzvP+h6rx2W0eDJPxCS4A53EqkcpYV7BvClm3m
nPn0+9FnLnaBgcb2kSiJf+qurq4q0aZCpouCBEgadeXwYsSb0d9bpBVsCdgGpE6LbgfVLWOWKOB/
s8FunWZBZ+qFuvpm3LjX4QWhG5DjxQbECPxLY+Qn7S/2zd1yG4en8CFfLSztKofth1oXWxIHTUcI
zJQB2TVtxpgtrvEAxezcBC7iMsPTJVom0SJa5j6geThNMMRF2e+Ipidce5xTLUzoIPgrUDNbgJry
5NrTC8k5yeDzCkw3yG4p0P6BXhS5KUvwwsmNBg0lJno5by+AZyxDioTphacKv7K5ogbaWF8IQSDU
0jUbMdLfKQ5E8NPDhdCt1GTvoSwD7DqBoo70A0gnwtZjryNDR6GsW3QVqe3OjY50inRbkMbmKyYf
WvH28NcuRjFTbtD4FEIY2rv62fjDpoHybQapxJsX1wLhIRQCHvJXDkgIMnYzwpn2bl6Kr3j/3a0w
XX/oJSsFvZmZerAIYn7QmKb5OLwRRXaO2p48THWqWzT8WDq6iAd0fn0oI/haBvNJdKS+WwRG/QEx
jTJjr/jWtzHba4AiASgt7UkrI4aXiFYzSNGRLqWKH/yDJaM8L2Namc49SogQm2YpqZNJETNKkA0z
tkwhA4gLeF7cG2fihqbfyvVGbpaUYirp1BenyDtRoqk/Knp6pQvfP7Pp8beNjfvSn9ZGcQwg9nCR
u7txOIvSJWJAKZSHOAUDRdPYgsaVh9Mrraw0nFIOycV51QDWz1C+a2MHUy+aZ4RfdiR8CZDtEd9U
AY0qSjpA7z14fHsjO0S2I5DZcWZ8mH/1nj5ZAUiQDk4ywqJN8wJPA8dnPAD35S9JZ3uxO2sha0c9
W1ndniHEqCd6AQDRZ1m9uU9mkf7MP0Nq6Jq2oNwHyN7O3gm6kjeZ70dYxPxnU2WikqSwjfIDyxLS
Jw1R1CJ9eCZTMDP6NMKxPqZ5D65TDQtO82m1QyaQQLfXCHIQSrAb8mSWl6xOSAKnCYc9aCMLBgSS
f6USx7IjYmNr4MyAd+L2C7LEs7YHBiIIqF0HxJEqM2U5yDSIR/+ORBcIflJ5eJI1/MMrIaZ4dDZ1
gB9TNVg9qQgCcDxTFKB1m6mczTnmS8ofaJahoDf3zTbdKYwKKQA1JUXeaAg5YjQkzYdX4qpzLx2u
Q8Bgo4X+NQYBSTmyPIQe8sr4tr5RBoIpJrxF9axnZsIP/ULgFxSeP4gwlVdArkBhCAMRtiG0Iy1U
yQH/99rFGNoolkBlDQKsEWyrXVUuaSRHKLJQs+6LagkN3IRUVvYZaccmhxwvPkswVcoMHsj/NCsI
WKhQjDZ6O/5H/QNeT6mE2TAYm0J2QPMRSEk/ohc4fcc04Q7wxelCI8ShBANXCZcA3oXHH+YIcdNw
RcPlFLyYq6hY1AfrPn5av1AZ4kN/B6NvR4eWWszREGq7U36mT8D4ZXsm9K8/sRSCZyMt5acyOKR6
YM5MjzFxSOYrm5iNYICgjwyXGJkp49ZL0j+xXLkFsgVO1W3Nq0tn5FRm1q8MO0EdKHTuOh4zYrJD
mHNYkAenrEQD2tW3J+3ybofwfg3uiloyFCvKzdikjzKVPyixHLa0Iyp2CBjK1kMbaEAEKZuMWuzT
QOUQp/e/pCzk38TA1QJKCaEEezBoD8cQXA33BSxEEsTyIMVj+nMuQVOvmiVUk7/v7VU20QEV+har
AXxPdN6AfhoUDhDWWtQtkl04u+wtZGOiuRY5DV23MKThZWo2YxJQVtpXAdTvXv7Q0RMPLf9aInxN
y7cIb2gOqFxT4qltrHaFGrBnS7ukRxkGc0uai0ZbAuZA/SCjqkE/hd236zBytL9/wvuaQqNE1Avd
BntyiWLPVPcSqGf8sBunqAAejbW2HlBiQhkC11VyCwBSqk6oQdCe39h0cdTEtPI2jpajTA+lndCO
q6JRuGtEO7acqSDIwQN6XInU/+caNjyH0fG3HDcZrUvUl5FFRdndm6MIrPSU3GxzMY43jm7KlpKb
2p5yUVFyy2fhijCLPTEVHVR5hR4+ndPq76qLUsKMwhEs/rFi1i5ZnYSCInitOueghhuGn6WazIs3
CjUG/TYIqeEgQFdEtaKuBABH0CdNLAAKTRSkkWJL3jiEyUgorVCRCb4pKnFIe9/W2b/wQlIlZn59
J7sh5GBWc2I/yerIjyd6gjxxcwjngtohiozFNUEdTS2EBBwt7S8kAjbBOFyz04ENUqVhMRBpkIOT
1SGA3zxFii8GNY45MUqBYgiCWqiKJPSKzX3QnnLevRPNb+BgayU5SaxSvUg08mZBiDaZKjugJFyI
NUUZRvix8iU2xuFXHtuNht1e6FN3ST/5rHyD4E06Tx/whZKRuZpiCoAQdU5Ay/3m1lcInNHiygEZ
zLmL3NoesBA+HCU2ymMFoKlDyBVepoz/XuzIwpMF95V2TGIYlgjhSsWtJPmu7DpeISLJ5qDQ8zZO
4Rn8Mp7cmqCxc82aQ35gQIJ0ERFx0j8nUTmHeTCjJ4Anh4MNqYGPgPwU8wPp9ozGqkv9GXzHl+yt
eovQEvrlOGLQCGaDWfHOnBiuwWsCePM538IHF8TDLkcHC9mLFT9Xf9cy2+VQ2aa6q+gft+BUkLiN
iLTJdBeh6IqcZBIuEhFEbc4K5qhFXZgFWnQLbrf6Vf7UkQOXw5QdYokQaZBq3snAWQv1S8/Wnb6E
Icrempv0tEFymwrSbM6UTVN/U2jHRJ5KqGW01dSr1BxpRMWUcB8kZ/bq6Unylqp4HLHpL9LojkYs
q9GTnRSGeo3VGlIMjiIRR9P8gXIEqnbP0EpvZbYTDMeobUiwzH1MbibdZSQCUHQjSoATZycY4RAk
V7gnz5RTszW+qdShtC2crG/9QCd/OldORe6kt+4hfPu3+IfdgE2ge+gAn92ck47fsi/vWm3Ng/JO
VZrrhbdmK7xZ39CIichkd65fNC5L1b14+DcDaQeYVGjB0ba25/9cAZ5VRuJIElLMwo9GnG4W1Whx
G+cLDitOJkKnXqdTcs3u6PecDU6GUFIP2WkKrLL6gfFHOS4bfRmF06CA6k2DxTDFxzFYMXG0e7cj
YqbZ1ZtDLYAKwJ5EOGY+yg8IDWzClTmVrnu2Xxw7cJSWEO+deS86MaFe/EyyvzQONLT2z2F4KHTY
XP8RERhcLoCWPhKeEpAA+MEH+rW8TjRnbOWEY/AXOFhN9EC3HLZsfYhOsR+a9YyQXImcLrc5qG9c
D5ZC+aMrN+6OcfKO4oPrEiJzbyjsC94q/IiuCAWySbMTd1/cPOMEO+BBF5ZwqvfNNp3uqd9P/I7u
K71l0pzdHp+FR/EVUe2gNfMNGgKyX4SHjDocE2rzykw3qDxN/ILkEV15ERdmgFW4RF8BT2MiIdYR
oqJqE4jEiKNboFFZP8UjurKSwpMVUq1YqBrVIDSMIBskdnrLqTR80JBKmRapI0p9AA79fLDI1uxq
xGxu1VhLHw2MEYDagU1Lfc7FIU95J/QGIlKn7RieFtVy6JYZ+oX0uL5MJChQybaRqZ5aCfThoaKW
DGspPgAcL7VNs5tQRzaoXz6FOyzYiUV6gqi+k3b/IurJfkdZrKfs5S0JXPNp6wLRhNDbq4hILf9V
79nG8fqJ04Nfoss3ldChYk6A54TopZAmiFVBtfg7cQsRLlUSQt30Lr+sc34HPn2LP7PdHx5JGJu9
4QSCiK6wILkA9wtO4y8RMEQDKtF0hH0g4zh8wM6l7yaaOe4z+p6giRNCw4ByqZ0onIe0zZAgVO7S
R7NCqugehNC5lGEgo1MB/Q9UHyFHLFLIDUHQfaRXHOPewzatYQqAoIcLrGqEyCEe7MlW+Lmx1W1+
xtLAnTg8PomPzAZok7gQ7xk/GgczdkeE1LQ+AhWgkUvJAnHWn3GvIM5PbsLz0AxhKSYprYwLmca0
yJZQQYxs1i27JH5YrC+Iwoa8COMTMx9qSNivjMhRoqVYOBo74w9i8NRv4fQwRdKPkgVG6EBcnU8R
EommiasnvCUYJXz2n4hNxnRGuv1Icvo5yijs1HwfvhUkJzIsLVr2PyXMFtYe/mlYlfjTKueTwmry
4+X0ZYsFi9MkOWNXh5zMV725X5NkUz0laGTPPkV1bIrJzXRM5efNCSk+Igkd6NqiG3M6KYkamFYV
VHHmJtCMd46tiZfOH6eBO+TyEp71QG4PXIyo5wmUaCohKr9UVb6JPNQnUBBCGcCqlKnhiACi6C9g
AAJOEixCClL/jldCd+dfmIiGTX7GxSkZ0og6sZonVTR3FpL5TkVJ69d9EsSwSqYDccIaOCzXwTd5
cLKER896+AemT1g1RLwXcYh2Bjni8p4NdaOwgfb0wo520hluP+AVjaSg0pjDdsHO+mN4ZhZZ95ya
BvH51acmwMXQnZ56EaBnExr8FRrSqYhAyMM7uNd6wMPX4R2B4qHy8WF5TTghv6hegK5FG5JvKgIu
AD/q06MDWM8WUAl7JN8IygGSCdB4PZk6AQz4UZAfUZ6YRD/BRShcnOtfQBeq29wNkJPkBK4DEgk9
56JsAG4umLXQKMAN59LcxDylFDtPDWz15loFsxZpZ4QE7Rh4QVozkLW+wEQeLpKbHwPvAOoYBQ4a
QRTOdYsekGUGFw8sLUGkbBpy3k33bet3gEpKglTB8qHEyjOmkIiRPDXiAf4uJE8mRYGCJUUJmfYo
ODoOpRp47tSPJ0RSfeWfPeYSb5g7vihot58i2jwMFmEYGThC4E/mjvfN9GI4gbK4Hl+aIivfFuoQ
8yIT0eWcUnamFaNhIjxH/hWg08N+DCSM4DJQ57Qp8gPoCMncG/Miosfgb84BfBDcGb+k/qa3ZJ5D
Nqb6DBUkv4C9Cr98PfMF4MXuZr7EZ6ZdeiCUFzUSujbYMcH7cxBP3An58k+mNUjZlNa9qOVC5Znm
uWRTrSbVp8Ay4PLgkOjVv/jDgRDIUw0CbJSiC/AiaSXgI1+bJDRY87Qqnj/oYvGZmL8xVVPi5Aid
pSnqZV9+CDdr79/laV4ZbFRwJFB9oxj3xl6CP2ijTEQgsIqaAF5JUKFxgZkKUk+/TwX4b6RjnYHT
vPxeZO17tIMbiJY2bTds/Z98MeYcn4YjAggj29FDyXc4jwdq0JMObTEF8MAUU4B/Z0VA29nwKx+M
lwIXKQQTDhR+Lrjj/GDqcqVU/MOCYSBDI6EuB17FRXEMgtNWEqRTifue+ke4ZoElu6O/KDyRXRdP
+mTIJri73EY+DwMAXMIfxRfrmH8pudpUEgEfYTT4G6gJ932C4s/amVukXkk7+HS8RkK5kE3pOLxg
0P6BKM2z/JWhFydL3ppXgs/En9M7sW2xS/3tDJCntI9JCPoD3PYaf8KI3lHM4x+5YXwNfibT4dq1
YeNRMPVXJLvwzjlImYmuh7v46p6g39yJnlp/OeVo7d1D/84DgApOzC/qkH/Q7InSmPYBVYvMnuIP
LwIaAKSlNMTH4SO2HPXUXmZ8g2f86V6DUwRKDbzEDWKq0dqATu10R61ZSHnDR8VoKqnnd/ZM68wr
jpznTKr7+MsFOyKCYcEPvIJPTZyAm8+ZQxsN0Lt57Rbiiw8kH5sX4ARvzDNpkAjeuKL6yqaZyn2i
I2v6bBPjnta4GSQ3ipjT0HEsMDYVqrdT4XAMS2yWOQVL2PwClPlplbLUONGnTPmHYJh4kFDURxrj
FsCYvHfsSCTIl0DYs0NOJTgwMTaETxk5J3qCvO/wL1/jCJj2JkYW9JkdAnr7LsNtx+Ysw/cizxxy
NXjcdJx3u+IN+Ka/s6W52EPOs2+iAaCl4Gl8kjQJbEvoLKhQDxwSNl6XYdblsgeor6lezLqm6EDb
MxVWzeFMJMnrYcj7h/rOCUiCRnLoX9wXCTWTnRXPfV9Wu/iAgEXT44aoTSTEfNBw4I1JQYVHjvCM
3kOPEuMhORUWPS1aWSP93Z9rgwVk8grUhyLkhD1bg6MwU0e2PKUJY4IRgjQvT/d6jB+6jDxpr1Tt
IcCCguFuyX0aasSjK7tLpIFgF32lXhXOS09fJ/GgbnS9tVCrMItjhCAAGtyN+jaKmLXVXGvT+JbP
DS1+fKnSd21lTn3tFCc1FR972aU8hZoWpRUIeosIKVqM6Oiic2nbBlqstU0pYbmYNrik4lc2ORh7
7rkpLXPbZnBFTSuqPmOhWlqmL9wTrVvmNUle0HfttUIU8gg5bJ3LJt5cscQqUYK9BA6cuQH4XdYi
GOqK1U8+jk8pVIt3T6roIRM87raMYIGkYHPw90D7ubiSDXpodKo4VpjghJzI8o1+VNJhtRbWeRAq
tyzP/vuV7tJ2W1Y+6Gs2QMz2QnEv6Gr7AEkMBh11rb739qiw0boYMfE8URzXaYWIr+lbFpm/IdCA
za8DYpZnlF7zOcw5ZLSnv+XTg1URiOZmqCz+/vb3UItFZJtFFf2fv42JNdhjBC3t72V/zyuTAlAd
3q1UxiLkH1+7VlE4IVPtl0TvdTlXtWHdl8WAi0CtXRU9MEAs/M9SasGo46I7Jq7YHf9+svr0naES
6fD4f39vcn1jtUmNNaZBR3oa3psGLi1SWJx5vh7cywYMN8WOdiVN/1oFHaRaTSyRgjImcLOhtdNQ
/EOmuthcCOXy77ce/8XedIWbHMBPHxE9QHjagBgbFx+5GrjvXdDQD6gp5gZeHW6tXb1AQsh97wWp
WnglNL6/p6Ga1gUlIEjiGyvLK3QHvAhIwvXcuVYX0Q6rjFtaUCkYtCJfWxK9fF4m9+wDmXptVCD4
IUy1D6OLDogEBPe0gEZuyPRuT4OiuZZw+nsI6kSlTxJmZYO9X9sZ1VVLfe9KvP/3iy6m9TXPLU4i
ixhWqemSrjJD3aL7H287D1+FJsrR3xCwM8In5KxJgboqDKm4eYV6R2djOFTTbwFi0/RZmtLu7x/H
UGSXLNFkGvVeXdWJF6wNfAewMRXNbVz27TIVzehYIAHgGK2qX8oYSDioJPceNAiyNQHaqVEgnwxL
7y9pzJypTfpqMjfX6fDCSwFC6jdZQVb05Gq6sc3rtHspkMqNsC0+JG+o8WtUigfQMYg5KjbUOyHk
jEVunevQpN/VsNpjU0TGgg0o22uKXq9A4ZKtohe0PktGsXaFPtqNEUxfoQD3cLvOONdWZJw79CRV
Lc9XbcqSL0qjvWcBkjJBY7xbbWksDFMeln+/phhSoUEdb5IGrzZrlKtLEw3gErEcbv5+jSzfWjZD
+5355cOL0bEXFYWujEyAORn30lvsI1IueB19n25PaYj5IqUiO0hylOnpfxOxTuUDV7+eobjb0VOH
Je39F1fnt6BsUHGtc9i4UVUejOkh0fFwG01AsNSQOWKmv+kdYOXs71+SWNmqfhl+4n+ybLV8QKSk
KqGVKv2ubZVwF/dOXSPImkgjxIM2Pcuxif9UnhQgu9OPQecfyxzUEDk3jIWL/Oz77U+m+dGHYcEL
0WJFQOccHRgEAzKMM+QbRWmsiooC91z4E3vkF7R1VoanuEEhCmZ2jtp1PhxQvvIQS3NhmwRWio4a
Nh1Fhlen1wTl1Q88Dfp3PrCzBW6DVJfoIxLa0rHRWfkXPOdPOZDqk6yQIA3xQERZlDAnsek9mdY5
KTP0s6aHXgm1tWuSmFdhC/6JlMDfg9yjDyBOD2bF5GPNQpvWFwPkigPagOkSBZ927wqKSPHZMHeh
F1yNyHPXQ2yKu4ovtDUnJCm1xD2iUO4miRHzyaAa4zqWQm2F3E2E5Y03l+5vVNJ0ufedtg2CY48h
uFgo4o+r1y8du1lCIrAzil3LAFEkWwxrlEssjzJwm0rMTo3Y3lMh2fX1uBQy6MJd2MtYtefPSFVy
oPbKvJs9PumZNcinhLkd61jHJg3SYQqarYuokkWaVSx/RUOWvO1UUYQgX4LsD0m1dWkfVP1CXelN
NS4lj30wNTDKZSCzL5Q1MXvA9oMvf00DH+Ux310p7ugf/x5CKXhnxcOGbXThnFQEi62b6N/dIx/6
/rutyCfxFxzOQ2b81H6DrLkoG2vV0uq9qhoQIcpev4qGABbdR9KSnbbY5tMDL9/Wvfwwi9y75ZZp
IUKJXXPld8KbkLUHg9IhTUtsypYfLHJFjO+llasbv5S25ZC+qlYID2E6TFQOaegJFghbvJGytph3
ZzZIeRUVteKgGt+9J3Fx7hWJnLymeQdCL2ArbaGjpnd77BjFhZz53WZsZe9QW+FVTCXvrari5aAr
9PQZYDVEC9p9CLI1tE8YDj5lQ3msQfWFELKxjuJTmnTZ0tJEYYNsWrljL8gWuVYLF6IgQJ8gxK65
jd7DIW/wekUGOQ4xb1LToDuVLulfLZTCGw4X2mrwE3yARVV4y5EIjyvvKvXcZ6+TWZfMVHzipt6F
/WhqdGhY0AGSUdS2hgARKE1YVHWeJgedbgCIbFJnV9cyU/uDH9bYdE4PYqcMB90Sr6mc9msr/0ig
2ibYMMRJrjw1jNZXVadbUCxYXn4hUTZh6l64nzCT26ZdaugsKl5D2G24JgIfYnLW+va7y2iBCyiP
rMwxgUTlGVgERuP17yFD4N4UxfA8dMlH5NM6WAkS02zwgiOS8tDtlXbz96e/h36UkN1JsJeqhk7f
/T3EI3tfICEQ/Per75XWIilByL0owvHMzW+xVKUnT/T/e1D8BogXU7pVmZbuVhO10bm6LPLjWNKd
ASsXxB/D26Xu1Sm1tpiiEpmQolTivmn0eq80ZmwHIrU9NZTlpYouGz2Buo+ssPvfT7DPiXi9YGV2
JrpSxcT3txRrIdQNpDC9QZZBiaNJdEwfL0ZlwTU1tKM8JuIlKfJm3fQdsOD0j0gRqrbet8K8Qvhk
K8ujSeY6/ThOu1HWhPDgclWyPVXUD52hRuuqL5SVXupnKYbZU6WGCdFv8FvECPGLlFqvPcUjjWqD
54kbTckp4btQqdJwR/TI0o1caSvSsfyQWjCmRnZvRhvRcdxBjBi9Es9CCVi7NbJuHbh5tB0GvQc2
NxIIdhQZOTx6FDo1utRogRg95clGniZZ8+hDWdiOTYyfs1ocvCFdhZ2r7LOWunFU0AqgyIO6r8bs
v4eoEhMCK4wmA39M90INuFEprblOXdIBgUQi0ORiVSpwn4bR1bYEQwgiNAT4Y1vdLMsMfwSIog0t
0GA65ixWyWqzKsh2fRQY514twkWgBDUUcP2oNH5+jaIK78zci05dgdGUnKvoUqpDJy0xtKBhElRM
J2alDarMFhxH6n5kPxrgcGTlXhzsXlXUvcvcXqsRqcjo5RZcF11YoudnHrxIXhEmfXVeAo6ESXc3
+59idIuo6w20FXrrglDtPB9ppwM488UAn/H6OOj+SzawHHJjenA4iNdhl+zqEhsYS4YnnTcr1BZT
Ch76RQGZcpHsrdYZ9tmo9MybRl4KYqRx6C5lQb7mSkrH7RsDgupAB/ojK9QVkRCmcbMcy98WdRo4
GyOQL7FTGuufodd+5Y1KLU7qv8ac4p0JLko8KqEWeqB3h17gVKcNuEFHmNWdjXgc991WavQZQLb0
HgNpVydksutimXg/Scc+egzMW169/OoVouHQP+g2aaJbKJ3xZ42lW5BcvPYsB3eF4zVWjmV5MZOd
ZbwRAeQQesgpaGmaoFEF2sKS+PevWRHk75OOQWBDucXhlxBhEjdJ4gXQpdcsiWnB6ShUgtAkuynC
JVqdaMnVjr9PFDJlguG4Wk1hYG2ZNpcXn8KvtQRRy55BMF0a0eZqJyqox5GHz/3Jgghgeo0GDSAM
kNnwzSDqR7WZ5FysW4OnMhI0SPChXkafm7BBiUQD3qeys+LV/KPAZrGPqicvZmdImrX5zXPIGMmw
+wsCC6gmJP1s+DZf/YUI9gSinG+VkMaSOa5HjXnk46QAetXOko/059EpBNNfKA8QZiEvdyfeG1Ez
IBIdkfEqP2dI232ClmuD4wlIqv6AMPKBEWgLdrCL0L6XdSegoQYtiHg+fKO+QJ8bM4rS2l6Y95d2
w1sKP9BmkxlXzrcdDEp9bl0avDYw256p2ryivEWrmgjLf9E9gYWo5KBR1514J9giJkxqfuItUCGj
a3iV/ein/tJ5CEBTp5yP1ECDiVA6cv/ji/lKTsZS2/cr6+J58/Ihv/eX7AcFAWilEEAmKRub+9nj
H73MEHIgVOSDon1GSwL6XcgUpqtgLsBeAZ2BC3nJlmD6aK/NoPt6Gz7WW38evpVxTYSt7FvAJTO0
DfpeUhBzGFoDglozP4dig/yC3V/yT2pfo45xsz3Ei+yJtaI7KvPU2ur+BRVpvnzB4PN92hWzwKCf
YqKALTv50MpHmU5y5hr8BhAy6yq5j5JuDMSywEfqJZ2aXBP2LtG2wJwPV3jCsJGj+CEtYuPsqSeo
5/CgIAiGNlRuToN5UOzTcB3/Ngh4wvh5k9M3xiY0bJhgzPomcIZkQZHAjRD2w4ZznRcvfTy1G2BI
nJcwFfa8jRE7KEtJBSnQwsJzGiILb4BDOdvCvR2JRG6iQKfr3KfRGlCzXLd4RmYLrFKb+O5qJ7jX
MPguhHcYT6FBCfM47y8Kbg8FOyKGhLIJWhjt6dey6kOM5mG6juqjmy5YByw4jE3l6wwLh0if6/cB
78dZ9mOoy17+7NXjtJP1S6aaJjmIRHZsw7se1loxZ9nSIVAe4DKwBPov5j62msjho+WIRwb8cMTn
sPRmDietYyWnLmX4aToGJhzymxbvBcguouOXWxG9AJp37uU3GotMEJy+G7DnCvsHkMIN5h1edkN0
Is+XUv6wlKevrsPC4QlMLJ6vUc/LDBxh5qiwMhYs96JepulhoJc+pMPHyh9ZfWwCGDp0OtB5mfGj
zqeiXtwcDHzTCqeDT0Z5L9wqGi1EM7lfqVgdUkeYyb9tgCvarIcgBVXL2OfC3KNqLzljvgnEp8Tr
vyQqct1Cj+7ooM90/YTGVtQcY6p1LFP3TdOPgvwFYx7NX2I7ARVABGDAzGkZ9h8qBA7RGeAXhEcE
woOeGtWaTyO2iCePu9SErp/t/Wt0wwpYAdXykIreVjJWyxUeE3Ol2QbBxmDSpcam1ffSVwMajb+A
7H+L2Wcen6GKctVCBnJ6UAtiXGfN8FaJTqs4sukgoF9ikqV/LERr18WvQdni06z7wG+sVg1h+XP9
wFlDDO1YPWbNWi6QEzGYlOJV342Yv7c/vAV9aVmGRt+t1j4Y9LyH5HFGaDJi+OJLjrtH+uklF1dc
CNGZyDHLF7G2NrbKDtpf7B/aEMnDfdn8tpLCV3nPoi+j/WmyT6u8Miaqsu0kbEjXiCoWMbIwDJFC
AQCuDGUgqtB42lU7AaqVQQxEL5o1c+/Co7lxK3ESxvEcxRr0Meb0BuMKLGfoPxnvcXSO46eOYII6
Q6OsrM+R+dTyd/K+Ij+5lCnbmbfNPoph05ZXGJd0T+BgjRV0FB+S4IeObXXF6m2zVU2UM1z84as0
3hoN9YC3EY9R/QSYZLpUUFDtx85xrRdIQ97H4oG+fRdSn9j3GAZxWjZoQ06N5JKwy61tHe2Z9AVM
hQEimWMeXf8CSkw1Kfw0aBH84CzR8S3bqwKywg9DXRujLYOX5GtNuijDT6oveyiREd4vn322Rv0Z
cc5JZdP0foLgWxheaoMY8xKJZIswAxtmf5FzwCHagGvSJM4MU8iuKSAhWH8a/YVhbafl5E6sEGnB
6pSiuSQgv+VgmzZSomQYpFUGwL3/0h5juyDggxl9Ch9eSKPL3H3jwtGtg8EaI4+pXDHiSsVzL763
+YtueN1YC9K7a+379pbXlzhamZO6LJyJWYPNovFbsZaR9vwIj/0q/sK2h32iQLAHPlk4Sx+sIMF4
EzVG22d9fjaoULg2bSAptftubVDX0Q4MH982wY/n4hNaqqdSXhWtk/nfcYcUVnzWJsRqXvZEf91L
gw10scwFkaEOh8Q0dhwvlbLoQOd5/yLboY+C1y4r12zp2pGvijBRsxf4+wkPSXZKoGSiHh0RKupA
OM3m25DmmItM0WhSQIOEM6fFe2FhpNmemJxvsr9pCBqZ4x4cBqQMGhpb5tGBzZG77qbzyNvIV4mE
f4Y0g5jTJEk8GgqOXm0wLgxi8gh9LerQZnaArB6tbv1m6Dddu0ZjuCCy7DGVdfovTPx8fV+rq+GG
EwItPtqwC3Fbg0tTOwPsOAIYhO7gf+MKaSLvQK25GjFWCNuTHJyt/leRnApWDwuzCp5hG9qado/l
Q9jipuSIxM9CR7EEMIKjiBOdtCBfJPqBu2h6tC1umg5vt2VWfTTdKsCdkb3SsjPoQPQDys9B2QQI
e7bHheeawLB3rTmpQTnPaLDU+Vjy+Gb49drrV4nLmqxQXHBPab3zsxejTZCIedKsuC2wwY3wsW/Z
LvVuniGdIwuPCNPcFDGPdmdANIytVeatp5RHVCchRA4LfCt6qEI6vcHYg+RH6LPuI1JgIta0IdG0
0m+MhJMAt1tPWHlU/CNOFWR40OR4CuKtbJNljiKOkC8T6EZp9Czls0cXegzX1UpnFCr21LVRf0lu
snaVsyttTzMavBEf+FWFH1k/yfQokno2z6y+mNHVzYeZ8lQp6HsQXvrkmAp7I7qIsYdVOAp8uWib
EJEDpBEEur8Nb+sP2wyJSZUCVyYLzgjcNVJMyiB9pOqX+AN80nxUqEHN2uuwH7+SW/LjX2kD45xW
38vBltfl1nJ0u17R4jNDXssZDv3aWHSHYhM+rS1MhxtVLVclvyXwnCkPZL80ljdRBM6qsBXDhfHQ
vrofhkJ71HTt7sfV+AiPoWCbPy26TESca23RrkfycBo00N5d55SaYHZFsx7l83bRa8uoc2LZ8a/9
o8dmmbQT+8NqCvNp+DWlraGsOBZ1YWUS/ql2sk+Jr0xH5zQ3F0xSfjbblRc5xF2o7frNQWzXhL7E
OZqKVIydQtvjKEXdpqO/ahbDku9xfVqx4CwHXyyCQiyeLbbAwSYCVOlICh09Iv8O33N9KeBAJsx9
pBDagytvQ7607Agw5di44OfHhyzYeGwaOfvE9FhEJ3ZjC5Y8Tl209kgLU1gW7QpHBXSQ/QVTZERN
vZpaIKFNN92SaBeQAqUzsveMFiXCw3EPbVwsVqOxYJvURKSutzwNSy2O3Cq7ob9BpYA2croKkKCS
ygXsXbpLobuqZPXiPlOdpHKIRgU8UdBAwkdQ2ogqbs5L3d2gagzVxaDdm1IcYEQpH5GZfxevIJAi
wm+oHD/h7w447eCXQmF8TxbhM+6QBUHb4E/BYNRoz18LRFTdniHk3OWfiJfCBomGuRcDRE5RL/IR
LTEO9Ejexp9VyDnMaefmRyYRQQjti9IDtxRMCSuG3Nz5xtFH9o5KMqeOmS41GmvZSfN3NOE0PBhM
O8ZHEU2ab65obLtb8kFGx6Tuv8i+ceo2qRCESC/Nhbvpz6h0Juj/ezZ5GWA4Ag78BSkd2rmRPwDf
JG+oqhXUPhqlYBf4f3wQWEPwmmEQ1RotTza51pQXWsgCzIjGGYPEW0l0buWOms57eia6KcninUmb
SBO1C1gedwRXeF2zRZzrdvInwq8B1mifyrgwoYn8eniZ4rbkbV3hYNbYu+AIQlsE3a7Tf6rlaDui
GpOmI4iiaEd5kP+nZSfqnJtzVz8RIBItNaCZmv2/LJ3XctvosoWfCFXI4VYkIsEoKt6glIxI5Pz0
58PsMzWjsjW2JBJA/92rVxgxSN9zGJE6KeJACBo67bi3KyCvlN4L8fs+JeuydHBLb7i9BZKBd31G
BUY0j3AloDBQQMFo+HhrpR25sLis00gLFQ2VjTyUVJRGuGFdzbNmRSgXdjG9gvJk/pbfjXTQPzTN
5Twzvik5PBzWNyc6Z9wKjQLByZf+RTloL9G/hQUW5m8MkINr4PCBDzou/dO+gDiEaI07GJkkjI+N
dfnU3+vL6k8s+Bzr0H2umTPk2EvsOE7hgH8V5c7ky9VgblvMQn7Ad3uEWApy5D5IkGrsvLC72ecq
0ARrwAsxGqR9j+3BZsywI25QpKt6Fr45jQC/mJBIHpiJcqO9zGJEBFD/QB94kvf01dm7eNQE9MV7
wlU5S/MpHM9KuhfeAKE1cT/hp6liVgkD6Kn8RbSP4b1metsmjcwgcYeWmS4XBX2hPOE6MCFxrdw4
2/G3U47vcV8ihtv4gXb1yUMi53bz0vwxmbL6Uqht5CQhkKmgfu1izlOICCbLSDsxrzVWdI1L4WEC
wSqxR7/bPg/CP5M0Z81t172IaqSjsIAlOonmyhSkPz4nYCeeHVaJNnxXV/saOJLAWjrC2o3IoC4D
i3hGkclzq0Ps4yhCWrm1ZkiFZm69iB1S5y99AElWHVy1cORkDy8QRAR6mxh9DabP0waj5i5Edlds
3k5Q7KC4RdYXcnW4NPhbYj2FhhJ7YAAmhAfbnN16WGVQwjjAxdnBs7EXQiULqIwtcRwzDEi3FMJN
gJM7GC7IovMAfczsCtY3KCK3O5KSAZsGZB9PlFGM5AbtQ5Q500bGCl+SA4g1Gtmm+fbwsz1HSIrJ
jBC9lXKwCb1/+CEBryMENxuU5Gqrn8nBYp2JW1b5vpsDCJ2NwzgfTQeM1Y0upMvlVcSw2KwzdqM5
1t5SsEpXAgbzxQEtwP/4QWNHjcXTZQ9hKMk91ED7CsKWsgMbgwWk5IEafzWFQ8mCCKRENmy1Mvcq
vJPpAXl/gDYXOyX1+IFt39NyZtpslKcqd9LM5vpNF6Ai1GS019QjOmH1A7/RX5GjA3o0lziCsggq
ye3zoX7Ef1QsPgtLgiab07KJPeIdKCaUEXjL31Q5ZhGhJZLeNuFgo7KE/X9NP7Pn5m/4myZP+W6O
hB60Z9oUnvtrL9x5vw7GYTwbBy180KbYAuASUXf0a4f5Pt2kUCXYddfdcmNXOvWz8V06JIR5s4eI
HTjG9KvcpumS3tJPil7hKG8Efh+zc3PEGJ2T3B/fkrN+2axUWRj/AdzAcOPtSu96bu4H+YrRJZS1
wbXO1QO7PVfNA1FyCYGbuSqG18LJbIFjnoSzDlrIZP8vnZkOaCkd4gUjeOXNru3sHmY0LDx8uEri
13AU3yjBSkI0zW4SYTzbvYueqC0uhr7rEcl/oqV7IOPDVERCIgJwf+lb39QOmvmS4HaEkTXiEMS6
Nin0grIzID0VAEel6iY8GDnsY/TG+1X/7JWvaDzyTOcMGYBlWyq7h9a/+Xt80t1RuAYqA+AoLMeV
zElXkOkcdyLEds0WoI8P7ozYS97LMO4wZcYcFGkPL0F1e8Nu1b3CxsNCh2VL0iFCnIXDIE0vzU61
yS4mGhWCJxNnBXvgNPlgiQP55EGjCvOCQEvor/+IBCKxW2oDyCjiRnCd2DTuFMQlMdnWzxQtNu+F
gG/Y5lGmckBGh0o8iN2HJG4GZqoCnd0T8JtcCSvxsGcjwxKqH6gYBt9APZvpGQw1EICfyCnegJwi
GJ7UbI5IkhpGBwRlO/y325aEXlvMIWugyCan+YnmHuQCnJKej7Oq42atrtUV1tBLdZsh6wm2Nh/m
mGPoPJt+nYCyPik/4sJKd7fweD7oNZ70T1RJ7Q9DyRYta+zif+17dEwwU8SYDxIlg5OJZYxvLjZT
Xw49HtEpyiYYjIjueUihmuG/AVBe31brx7hh7sOJ3JMHwoFL2hiNA7D2X+TzvDGT6h/MsPzbf3Mm
0x6h/LSgcfRPzXXi7Ht+0OWAW+/4NlUfdv9SGQekJzQMjRyo+gEjmFoIDA5QpAqMyty+3BwRip0n
bo7Wb075LbuMYeuXl/HSP9O3gy3wnnXolEDJPpipTWBcsICP9nvTsZ+GjwUNi7UJ4P9n+cHlYH8M
7IkzePZP+SxgfXwaL8Kr+ksDVn9Xf9o32613jkgCjwBfxHg3fUpA09ahpdUVbXPlGXri0MXo441u
etBAkrH3OrICUDC/oIfCBYSggg6KFZCZlzwT7nGqfpofSuXynt4NFxIwjEKWE104vv7PwAX2nhZU
dyNASnqfX+OP9VXc97s6iKuj8UfqMAQgxS5wJPqVXmEHQ32Gr77a+b1/1X/YM3E2UYehodIJZxCm
z+tVB+jjIbvT6sRuemSKXQ0QlZP8Qb9XfAN46L+9J4FtYmFJgmri8KalL3zQL/138szItPWBCH48
TfWsirLENpM8YlgFu4WKobsdEvX5aXiR6v1WRp/lPy00X+X/uiTc2ir2KTpD5Z6alcGzJ6wT0jBL
Detp4mf87+n+fxwTKj0MJlQcQZbuI+zmiZ/aEZ0VFh/tBQMVALXyV0tcuiasVGi0qR8Tsm4mPFDO
eg9yPTIs0SMMJ4allD6OJhE5GILgb65Ex5GANIhrw8UEbWEl8sIkx0hHo0+d5sXySrTumRmAl6LT
TOHYSjrouFdGNH87erEvjZXdCK9yp67MVmer3ZcXOqblldeaoAMDlMM5g2Fg97jxGxKMhcRuTgQb
KpzLeDqmxPQRV4vlyk7810AIZTuFM9eKA9kO1LDFCl/0N2gACYI3ILJD8NA75QevXoSvWj/1v8tJ
fRm6lwk8dhNvbP3g9pTJttHYluqxJqa4Di/i39bSgqhAtQL7QpEC6AVOGIXwmLiDkwY25/YCFZJo
0az/0W+mNOt0l/WepRKliSEn4rTljWn+G3i+i/PwUp9X8It2lx/iQ3np79htQUrFRgcSMJaC+lPE
5GO59V1E+d8eF9yg17eCLCFrwzNWPLZ7e304ibKnD1ah+8dP9aVgkfSk7HOPHajlmK/SHVA7+4le
mcYv6119gSspcM/9Gd9cpEXfUTKnP36piE9d7NdxOMQ+92JCi4vWxQzhUDW5q0V7ylDHIKf6KqRM
dHm8EtB+fPSxpn2m8c7e2w9utfYyzfsC52gkCOF4X/3l+PCIDn1V/9WIR2D/IVrP/bjc12xXoQK/
8wnsqzh32TdQTZBhPpmSy/GoAys5hb/ER46u0td+KKAakoh30HrKLPgVpZVTnROOXzTw03+qL+En
vq3O8CqcuTkk/Mn8McwujxMVsLzL/6bX4avF6wfVC2/aPxkuAhDz9rZv+/lgIWoAIggv4y4ja2FP
9QsyxqhJTiDrPG85FR/6K1OMjBeq6PS/XPlMYRDtL+YXhprcDrwV5mtbowcjqGu7cbdZADEL4bPB
8tVeRr/+WFYqefMCepmB5SNu5zLgKexUP9ox29aUGs+ol31v6+FfHf+cvw4IhivB4rN1mbyxEiME
i3N1qyx4oQDdIIfCiRlUhmIO3IF28A20mFsXRHi4cmLAMiUCT2JmQoDzIb6Wd+s9vf23/gAMpyWE
FA7hPJB+yCSPefAiu6XefWt3CDA6AB+mohMe4RgC7Zu3BjnfU6d4CYfqG/I99Hg66O/o8FEhNBwj
afBBbbf1QZxuJ1SZhkJvsKnDc0aTzMYcaAvZBG/cI/Xs2ECNNspLAaEfW0RxE11iwcFfQsIp86W7
wy/ffEqPmVD8ZrPlNNcISh9E5dcYl4Z+Byj3wYZ92n5toov6WWWiOXla8xkxy1bsaD2hZ3I1hlP9
0X5wlg4vIDiPP1DerDtQ19kxKvAvR7vp9xUYBKo044nldDPeQcy+2aIRsWbiSYyXBZeMEOPCJ23X
wEoKPAYa+peKL/vrRDKNBmk1IH7rMYeZEWrp4aEH0GHwQ9bRxWc2vRSx3Yl4yB8oFw9QMbr1XHBF
aPMJvUamL/rJeoCXqVie0Xt1uo8r+wEQpEKn534/iDMEDxeLUDEN+FG2Wn+zMC7EIKzzxs4X5WAA
Wd0M2l1dO/QtGTcXJX2J1mOe4+++0wE1upuJYVLBS8BChn3hEwz2B6rC3OEzdHopTggKy/P92NsS
ZH/IIuW1Wl15Zu5G+rRnmNZZdo5784uba0rBduyGrNucWD0vX/3CeJlEd2ZepFNAc9Ni8XGQpP3w
4DbmTSbSZUcTFTc4CIF8bQ9ti9s7ZcLAicGxYlemeyHpsvcjvuxtvYOJULEbBvp1S6HjDF6hV0yP
LwXp48iQk+1o9D6bWxdfV4WbYfMN3jUinh5OXLzxfpTuBs33donDAiYXk83ijuaag07FjyB7BfHg
Usebq/R+a0GGyE4RABaLRhodMqgkp99Ka4sowlVU/SZeDpLVumz6JP2j0z0oonu5mN2yJw1tQqkE
JJvzX1b3hyr/NVBNPvCpgKNDepl1HKX2nERT0JZHwsT/Vis96SQAkhEctOwLzAYpOn8cETSpEmOu
HsdltOUHWzR1fW0zPGf4D5/JtCTmPvsbDPw0EEnwJpnas1oL6BeLw2N1RS7VZG//OwWHmlsDWutX
Kdz5O2vHYYaoyFJPW9mI0l0+fLapSROcvXR4AGII7JCDFqPvqfFZGSzM/0VP1I39xppgLNwknRKk
HXdVWX17fBRb9aAWtyX5kZDCjrQXBo9zzG5PIU6bCPpFyY+TSaPbASqkFGxBO1oc983cbJwO0TcW
cGBNoiBZ47+xGltsTAaRAhc0onyxGK8K1bp3DxV1m3KqTQoVw7wud69sR0eSV4ceSkTepygZUO9g
F6BUyyWBKMss14I8Zak9rRnWkRivZEDRaNRjRdqNAgNh29Htm20xOnUNxJfrwVR017awnDYFfWjK
GdhQcXUmqUiKb01EUHHxk4xZ5Pc5AiG0oBGThyjITt1hOZvw8wcL4eWMslPUnppHfh0gnWPjg9zx
LOg4dE1dF90tMQ/0Ob8oS1nvJcuR6Bq/YjigYK8BsCkDTkLkmJHMzqxKVPp4mX2oS3ZlCr7c4n+g
t5szd43mvyn6+4INepYOl6UK4QA65YI5mlSclwz1KJE7iwr5DPi2lW66LLqVonPfIA58koW/Vv1K
Ey+JIFIde86BQXnrCdEjFFq8xVhBcOog6sI3SOOOJeFBPoAvNMXNiA7m+LGK31J2L6Tn6VibQVR9
wYYbYMtlwqFb3nMqTVH9qSrk9r3Vhl25Ky4qClTJp8gxHtOVMOJh3MEuGeEsQB1+zqU3PiCk+zBA
FpjfKAsBWNBVHLrxqKeXlB6F40Xx8s3GwAZ4RrQgp14E1ArCCjYNi/pkih4tIJMrmaoGA29BVwXO
BCi9smH2kx4PlTBe7o3w2rJm7Rg0/O5Bqpgrwm0WvQXESDy2pq9jVT7tB5g/cqCDJi/WcypcEhMn
z5GaDG8au+3q0oOwR6jIqIiQuTDIW5E8DkqJV2AEZQPhEhAldBo2JPuq+JHnu/K4KtvqrkZLrLur
fn4gBG5YuDpVYZeIjIU4ZKE+UZ80/1F+C2SOmNfECBYug8FcRCoxm99uggYDHOg+oletBR5NGNOP
nfSO9/G8ywQ3btlxPZeWjyU3IedZ7FrLaaOVz3aKhnGBDsdiyanFQ5zga2icV3hDvD3W1RJvYx5O
j4xeuGeDL0wno0wAPGUENfk5lbplr8nCR9Fqnglq58wWqzKviKkJxBn6unLPeo/mVhTP5YMhqPcV
NaweBLg9JajIE5tmN69cHs0YNqK33vuLIoYzrkWFTTA6k5K4XHGKlWtC6+HMIx30FRGJ4C4ZPM55
k2aSeXcO+TrzPr3xW6sPsvZetHcg2bxn4wMP5a4/gtXyJsUVV0KgbvLka/1hREEuH9jZSpW/YkOH
lUO3b24SvaWESdltWL3BJlFa6nfpg5yWc5dfcUcaleeBAd5oGGDo9/XOeCH8khT0gV3anGHiZA0B
HacGrLTyHCtV77MehOBd5GfabZNvzi6/dRVuu+GgJOFDcRV574yWm+b+GLMqgjgW5PpBIdw6Pmr1
Xc2fde3d7EK6CI520mQbbjx5PQ55MFpnMeB2RHchA2XgepR+CUpIzKI2uJEc1MKxKjCq9gSCdDqn
tvwlOjWFV8ncJJ4JrtA6xeJIJKCabjsdsjQspL358DTD7TJySZxYYkCA/ktT1YAviWb6M78jGeLZ
FOWXHDWZEvC4Tc0psbyGBCpOAlodTJXksMVeWLp3GJxLVyMNS8NLIK07YCWxwiQZ6axD8oG+Blbv
oEvxKTeXmwATo38euetZXEJIMveo2/bZwH3jl9WHYfixfH8Qk9CRuLgjl7qSdL9vrloUyAumz9ek
Yv+7a1vhrZSs1+q6mLYCAw4jTMUWyZ3CnI85GxgR+uHqmzrmdF6aB7V1hpw/HQbzuZbCanCskuWB
F2/7iPNm1JYtN1ld7iKBxRL/wKjE58L8jmLt+iDReXQtzMlYnLOOACPaNwoLHx+yQT57MzrREZnm
7FHJ4X92Bau5+8xxYUGEYZvn6BRFlN/g0YUHw2AVgk70LehRRLV2xB0UeJV+KAOB8zh3mP8IIJW7
sI7ADo8QbgUZ/DIK4syXCEGH5glxLuDi8Xnqv41RA/eRMXIUddWPRfCkq8O6yrNkJbMZfrXl1VAY
F6DxJ7C+1HB0/Xkcninqa+tSaQ09gG6wcasmz1jCXj/G+ptoXKACT2giNH+tPT7O7DEYnQlEXqMX
FnsrvhamZ7S+1RzH+c3KP7tXcT2PwjFVAkk8ZcYtfQSicMp0uxWdBPtb/SSMJ6kJNHQpNICYhTN6
/qQH1TYcHva0d7LE3WoMUpjmtLCSqA6RfiiFoGleY9Gz0pcqpvhgKzVZhFxjJ4RrX3zssxeBbn+d
n8v5Oa1/Z2SnldTYR7X8q/ug3LriONll82ERj4rpi8LlAWkWZSoJA4Q5HIhrXKzT2NnwlOreJTAz
gS8oK8chcVTFh7yUOBEG48q5mbBjaRoGT0lcL4Y4HLVMuTaBZBxTPKlI/6KPfkxnQndKFekGhH6v
754p3SxcrQdk9vmPRFnrvxMCvIwDGrRmLY5K6fcULOoiZLDKbiQvCpCR7yodvxn+poOAYgGRSAu/
TfcGUVZs8xtWxCScsIvAUPm5FD6kHrqZx+23KLQs18eCCW0oWG42kp7lEhYpYXViRm8P8Sixqs6D
CYEsE9igvRN8Xa2+Mb5ZAH1Ww9LUrtajmgWV7AnJIfrTpcVLTOFo4oGZ3erlICZH3saIxaz1LMih
Mr0JCyQP91UVA3qRtbO5F9f2Kmm/GosI3ywwNA1zC1GNS002zBuxmmIK7z2kyNQqaCr8FGS2Tle6
MhYMJS6Zxgqi33KwBoQfW8QsaHbW2yC+FFX5v7OIr70OAaUZslO+eGStNg34F93fC8u4zniTIgg5
tpRyXmBZ5gJwRGwlKZoZP0j5+NQM32Twr1EwPEHZYY5lDmbUM2L+IMo+f0k+ipcqO2sPykbXVfAS
opyM6Hr3CSTWMditLswQhT07fEJ4ojjx5zYd3x1BAUSbhL05c/2gOAoUFFSZrOa664RHwiOsuq8M
cBMXehC5zcpeY/toNxYRbE5dvuMWbGTnNjsb4vdDv5hsyPBtY7FWA0qN660p470u/NY6wGjjRtnr
MpFzAjchDdZDJCPe5sEqi/tMczEd5+EkGJ8aukzjjIIH3L9DvpTL51HHycl/qNcJjZq5rVHi24QH
SOzGrPequ8UbJfh6ds1Gr0E79DZlTFnFe4e1Wk+kLAt0USvcOl6vZYLt6ojgQhuFj943g4otkxKw
D14gUmnCizS8DdcWSBaseS3O2fC2DTSZAFAH30A+DLj7/y3xc1F7M/jLvP7SLpWRg2iOZq7UCRa9
oy+RilDZbFxumhqa9SFWAy5Elb4z0S8F2sIjuCgz0zau1Rp+Rw4Wnizu2dnH3d+2zWpZ8sIrb6MN
lVtJTVOR+LucHSJO0JRZTo1hZxl+a3gz1cU0GFW3gLvTorOSw8mY/cNsndn6KOfMeipn0oNuo3JL
rbdxcuXGQYQbcTGorh9ZFmpSaIC1KaGOjsgu45Q9CFnoeqDjQ1MoX3p5S1bcMCt218pbg8kMyw+4
bayGYdVwzkUmjeo77Ndu92hDrXNjmOZsC29r/CpkjtLS6DqD9aql97WydflUD69d5BWqqw4+hIex
cRl/pNERk0Cv4Qp7bNbRGoKExorbI3gBtf2qP8BG2mdS1Ot9maM3gCD4ykJB+2ZzX+l71uDjffjv
sTcgHPVuBt+FtQv10siwBNS9AgBeYoKiEVTxmom+BwuTUClQU9xYB2hEg5j/VcEo70AimJoX88Ic
AjCysO/EbfkChgxZhMtRomUA6YMh3+L8tIEbBCKMPJ7qMTkm2gWMRus+KDVjzLDgCtPzAADH5nOS
o69HPH2aMdaXILOd+lFBVk/IDFONw8Y4w5RU5+4cJD8r4AneBvnDUm8rOC7eAdP4oj0+lJnd8D8+
xZ0ATEljAywyVSdTuhZ4SLEhlq4zewMLVHuISkQDybFY3grL58mBSyhXh5oyVGIhJSivFv7LNGW9
A+dha31E7AfxqADRwjya1Sjba3MnoOOQgxi6POjjWU0CIgQ07VjgqUpf2h1Q1+XTFV7UNAcmoYGP
98fsM2UAapXivkq8ybBlPSzH13LbDSDqmsJ2ClX5lBj33roohqMRIfJL9AcNtyvAUI/u1XzFpPY7
2yyOanscGIo2x4uYpTWCEBU8/GBlTG2BIvr4tUSD++hqfOFeiAS2Uh+he6kFGdBB7Q4jYt/vQiNB
2MtJQIcOwTzLmq46q/q7ovzpOqPlV4LdhICzwRFYSlvQTb10D2aLfQ8p1bJb1ZvNKyVPVJ7F+kU3
Qqi6qFUfOW/prVoIxLaTOkiyuyBiIOPBZdbpneZAjLwxceDprwyOeMgDGADt6ZyuDtfvIfpjFKiZ
P89vtJpLH/IzMBFKMw3GcZGZck4MBqIUTKufxsfpAUpjk75pQfstYxf1DJojns+9rDBknLPJ7ym+
onaMrH2HC125Bzcl/qZaTEzf8WWdCBaDyiQ3sCoP8hBanceWtxvCZDuNbbbZugSTz3kQQ9J6bet1
TMQ0bAAxCmNtoMpXs76M5GqMBO1scHQSuVp7NPtvswGg7VZfmRMIj34xHwCzLm1zHKTt3DWvlXzv
+FJdYBjuLFwztrKGyS5LS08rWyGluXasVKeH1zXOYLxp0ym1DtTTAfWe8JKO4dCcaD0Y9dToJOZI
ZsMRb8t0l9HKkXwhec48BA/B7sgPng5FBMPaRdlZAay0yeqPwMq08cAxub7+5KX52suscaUiDT5F
fEAVVq1M0NALxNM8vgu4h61shSEnLI0zmr9dE7KbgaQr4de1hIqB5RYJHIcHtOjotdbOMYdhdYPJ
MMmOVduwYJbx+phdfhFnl5o8we55nijblBQrv1vqeYifU4hqyS9c1Wk8zo/3cWJZwKBOJCiMHqN1
l9TTNWebqFqvt84gh9AHxvqaRTR41Gb2mqW87g31Vg1fEwIBxR4F15QxEvfW9DSpn7pxFUt/lg5l
7OFsuDBG69RipkIbglz618yLK1qMr3n/LX9Fsttjvj6Ej/5nKTxJOLMUgg9QTRtTyDCdqT8XCi1N
oEeebrHerV4a7v7McUBulYhxA99Od1ahaVE53K7wtNjt/sM4ssTWYOQwBwlhC49yLV9ocfr0IMcf
hrpHCoPZ4Slv3xIaDe2i6OHGJsgq6M1QKXnWxM1rpr/kxhoitZBW3GzgvOunBNmDcbTisE0Oa3cc
u2ud8Vg+nnrWiFp6oyFkgEd1IXL0JR85AuFoBFxO/kaWfyAesnJYCjdrzjHJHv23phEQHW+zJS1Z
EbmrsNcXN1t+h+lDy+8SF2kDSIQDs8paXJc40CAGAfeX4SIerAdo+SWOvHk+lxF5G/uydRo2qxKZ
ZYD0+1Y/jk2wEcBql0Vinh513JQozOvytlovWmcnuIXZJc/O41+fvsj5swFxOJo+MU8op8NGNwRp
j8JYrAmWxcpFxT2n05/2hem18GTgCQl2imcRRCWVPwx85D4a+9oJ+XEwxcsKS1sJIsE2xNOQc0Bx
tfD+5byYN7VCTsI3q7rMharObyluG6BArJ3m8cUFqk2gFwH7xCo5VqU9wE7AAAyM6D8WJvrtiC/V
NHRPDaR2b5hPUv5PYqPWW4c0gYGYHjTrQ6/YoKS5nQBoGyxurEL24ujVyK+G9FIJG6upXD+zvqLw
RCwCNGYKAwZGKOue0v+WxtXsz0nuyPO+1LcAOtbU0X8I1hIazbMB3e3Btk0p/kUTK8w0TNKzGAf6
9DGTIiM+Z4235fWtvyluftiTIEPDDVkModjTuEx/YCfsLxU6X5Sa+qEOGzxQVwmBP6ZG03+QiPcg
/XNi2S/6w/AiY1S2Vw3iojzEwjrGRrK5YDfYiXjLYviTSjIzFYvuAhUIWPNjumVMSpL+FcMw7NKA
Nf6Qu31Lh3sYqrCV2EGyA0gM8HowXajVKZS4nCuNG/vRqI8G+s4ekk0JDUyy2ZbtavU5W9B7BxZC
LORp3bnpTz1w0oMzzbcMt3rYGrcifkbWbrqB/6XzMbZChAfdZENwfBQ+K5Kucx6kmCz2GjEM7sUt
NE28ag23OLbJNWZ+HP4KyvXvCtJYhC1dxcETPb7pBUvzpre/CSs3xjJginV0U5q5R1gQ99T+Rd0r
/a0xQCZ6Bx9K1LCuz1V16PvgKKB1p3VyqtTv2rAowwZvus7LBwyaka0Y73XbBtWyTYNxf+8s8B4I
kVh4aj0K2HNUeJ1FIsB7Ij5DgZWEFzNGeBJqsMKbt7I/qaMvZm6h+qJyQHZQCOc+f9Gjk4HX2xAC
Ui3x3TC9VYGWe1hIzpU9fUZ4dF+6QFqPU+Ohs+SOpoFFFUcbZFVszsMawx2NEffYrIFkwZz0zMTT
8J3U3wZlW5QAwPU8Own6b+TPuCChPYOKFqTmsyp7c4pu1luqoHkbo1vHizWtgzV4hF+YgDsLnsTX
0aCmeLEHBaHtWSXse9OLRK8x4RCDmFwk5LLtelKxbIiA/n9G+oJ0CHVIiKszLqSluXnssJ8C1gfR
5EGBGwpRrkl82KYgMI3kr5vpoBtFp4rZpSDPzoY7DEawTq+TemqMEAVkWfqG4kvpmc/AsWf/JOlu
Bo2L2zT/GiMa/uNg7QQ2xXCF/HhBVO3RzLQx+OcG/s4THU5QQXzOvIyxWg44JPIGIR1gHYZQTldx
rzj94wqhtBrtfHb1MhSzA3KTpDx2nxGIfOcysrOUjBY/rfaT6Qzid5eRbhVKRhibTpo4oMUtNvsc
+IObsled9/1EtrIPPVaJD6wADbgQLDfRkfqK4S2rV8hhsjhtB7zoPlpHxOgMxCBCdOmsy2FSryI4
5ggVb0YAc1CE47wBD25Eetz2fnklYxr+ROQvPmmV02/h43Y5X8sS1w4w6qvKAofL16yKn+0F7RNJ
FwsI4nCG6PXxyc6dRwu5mpW4dGWZRdPGlMhJzOL03BBgbF4n/dPKXEIdp+FEig2uzJgz9mJ5LEtC
dXmmxSFkAzUU27Z2KYJyddbBhXnFVmkJzH5frzehPSiYD+vDUSo9aQ5VaLsDOpYnVHaEgdrG4ML3
itcz50hc/ypMOM30MiZfunyNmlcSHmeNOhGM8YFWKdUdaXiHttbUJ1lzoF0n8YF3B4gnSbnnw5pQ
K3ydHkCy52l5STnusZZWIKI6aWFDC4nQevHjCE8Ou1E2pJl+7LS3rPbS6cPEiTsimKD0xJQR7SC1
oYiH3PKZz89C4zAaMF9oeBskTAFXa9t2npHuKdR/RHb4rTb7KmVS9oTaU5Pnunqf2i/sPGpm4d5x
IvVqzj7oPzsZ7mLQUmk9aHnorCarA7uGoSG6+QBLb7iXQBtjiWemfCFyE/akBoE1mYmFSOX4K26n
0aune55FKAwWpgXyM8fSPKay+1htyku2OoxUTFL6snv8k5X8RcnPluY7s3zLqc0YpaSuMG4DdPE7
vO7bn5zLT7AKlsxGOAwnRT3t8YaOFE7NjIrZgHY8cplHZpJe1BH1VmVAB1pK6V9h+vBJiM1psuNk
Acs4sHQsdQdpHrQKlqKJ9hVsdgHMtKtlr2DLH+8r69Q3x77iqNhH4nEiF3F9pveDwzLCVokPbXzC
S0jgztIdcFEtPpWDx9dfEh8m/AAuOzmT4sCS0HunUVxuJmg5jBd54al9OEXPQ31qLbcHWodB+oqE
K1UcNB2pFS7aKbNoMW7yCIfXJakAVTWMzWk6wHLO5bDWDmx0vXFBB3FaZUgU6WXO7mJGRMk/RJOm
vH3jmphXfm4BLe5Pof8uyn1aIb0C1PpKc2xn9j4uvCDFpLa6PGgjvpVfLIhRD5TJfj+jpMYRhzBd
sh1rN0O68KJA3EmEIcimXZExWgWN4psqzz7pAcBPcPs1ETop7AflYdKTTlUomT/oKtjzK8AG8woh
IRQXdlXvc0uBB0+3HAsGpgCCskeuVRIEkGn/qiFUoSdofxKOhcZ8wN6lIemH3S5JEpuTPdpMTPp3
g3oUlXPOk9sejOH4WPfFvBONoCwYxHkmSJmufgGdjW6nLgAFLoyUorije6NzY/pku2EZsD9Y+wb6
6nHNOXxrJQRAgc1nddcI6jzDHr7KSHbpsLM9vF08zclMqECEUTqZjpG67LBFFeVSyO0GKKeqTtVy
NQOh2+c8FVArwP/IJoj5AwH9I+CQwstj7fDEDAQdb+swIHBYOnxdR1Q3JsvGEyYKZCtyqr/GXh1z
Jq6GzQpEn38G0+mNb9WMwlJlUiS6y2CwU7i7suaqdtZHMTR0PxB3RZK2bUCYLvXXwTMm95qumD5x
4IK59XTXLqi+BK2VsziE7JUhzkEpuPGH7OgE02j6N5YWdMVYhokHKrVia/3Qv9aZdd2VFgrwMROc
kZWTEKiEzKLywfh1+T+OzqvXUSyNor8IiRxebcAYnO0bX9BNRTI58+t70ZrWSNOjqrplwzlf2Hvt
9y7lJPQX/fJkckUOxFLX+4owLDplKkNHMl2sFDpAA2ax6yxw0/yiW8u+opyFFO0DPyvQ1H3DEEYR
fnoyDcCXIh39ZY424SaucELrvkgjB219VQ5q7XHuv3XpqFYoERHgl6UzAXJd7CbdQi2WI5Qq/R7L
Dl413JxwjFy0gKg9p+j2fKIkYCriUT6p8rGbSCWP3Od0wc0iIJl9XnvpHWHp9I2vB8wrrkUCEJ70
ypHlSc1PT1gQk4HZw4+uF8RdnKf0vBq5EubY0Bd2jPIQTLLfcwz5le8DiYT1HhEYLu9q6aiIFyFE
oHZNnh4oq2QhM5hBLv0nikj87h2aXnI0D4nk5cg80fchrf/Rn7ZWA+ewc8s2CzuWERoeFU7YbF1o
s+DCOav/Q/IjkEROrGXlLFippIAwGd0vpMB6jNCwFXDZvP3qAuWLpESvyg+GzIIBhm/A2rFBOyB4
6cQ+m4LkVIGWV2SGPkelPNNjScBuIAVTuv7S6xJ/tGFSVs5YRQ6LSIqUAxHerB2w4WDw9W/opc0L
7PcZpQSLFLW5iJ0r4lhgtcTYCkBH5PZPh54wy7ADxjB1vLTG8rpTnsduPpRk8kGxbwPEeCRvMmzA
wdfuKRNYSJkIqjCxybtBOXDF8HnLX+2Vl14rvYGNfcZ+lBUe2eOEEG8o+SJxx+IhLdxUuVCVmslf
pZ9NxW26PUUw5rjytY2xDbJD2Y4TK0zOQnaZgEdIGtiXy1nswIm+zgUigBNj0JhYwg7d+j7JneYd
RKlVUTyo/8JZgSeGJpVpiPkwyQE2DzRWKLQZBPL+K5GDMAyCIb8EMwOzLq3ZJ8CqWXXb9eLghiD/
bJ1wUYVt2GFh7WLBNqgOKrDM3E4MsFPi/Q4awnnpYs13k4hVjBmyrYMMfn+SEQneoEgZ3qyjXUU7
9NrVer7ks835zBQHWiFteYPwN8NECWtrP2Lph9kubY0384/7UkdWgT0QYjTtm46PeKuQvE2QSMUD
TzKvn6ZBr/sdfT+4iR4SJrp9WEnqLSmfF6b/IBRsxKjZcsb7gZjD3Db0S/G2bt2axTAPNM0Le37Y
KNgQtorOhk3asjW8oEeFk5ctnp4HFe5KUC9Pu818es0mCsZbOe3T5aAjKoC0IbsK3F0U8AIObpIM
2Gft6QUWalzubuRvOSu/XS3vVTo8g3L5zE5zaB5Ue6lwlgk9sqx9s7hidbJmAlUdg9PN8HRpx66G
LYVo2ghaWbTruv2EEnKigI9w+SG7F52Ue3lyk+R5HSPJ7VbHZrih7EZzK7Zu/MHtaYqk4npDdGLI
7Jg4PXTuJEqLPVqQgmVNsRdjt1t9hUh4zvBeEYPuDIYciMwUl384l8rkOOSfdtcxT3ZjRu4o2DCI
8y6zbRTsiXovdZdynzF4wmVMxW/MLteSYOxQAoQMMrHhIGN6X2p+doDSyK53W7m9K3JgZChZiV1s
2NqjzZZD3a6oAEMwYnstc/nOeDZgF5dcucQnHBPGK/AW0QI2wHuCBXRc63BrIjeKW34pfB+bsQEF
eDHzZLsm/TQDV3Ffil4skvPqolXEHF8UW4kgmspGDVjen3N6Eh1G9egXTSIQoQIkTzx6vjG4CRyV
xKGCpB3a6RyowKtRS5BuTixU5hWdHwlsR9c/nqilHf1eEr3r9WujHnLi4zrX5KZjR2BgbPaY/5sv
+qT+dE29fyaf8UQG3gFSAFv3EcQDiEe8XrNrLReNDEo9gKeKPINIX9YaT1RzLFG5QXKNMQ8zaAoa
tDI6GdCoxDGTWZBXHj3vNtPC7NgoJ3uU8EwJc4oBQ4BSjY8TExK8KVG7oI1k6sRH1o42AuFMctZR
JfxxDXM3XPgsjLhcmXtZKaPO2vpty/FvJXX13fwYffkr7bm/mFLsdBjgaBpIShPcKeFvu52h3oqo
gDdoUrnj1XxXE54h0nTZRMno6l6qDrMAZpm5nEjBBLpJ38/KrspxD9/q7psemJJxXkfeP7xSjLIR
Mo1P7J5o80mkOJnAMoc/fksVyWv1SFVO923EOT910ZPwLDTfouj0SReM8byVFho2dcoKF4zlBGXs
+UM5nqPTQ4fJdyDh9FC84s4IKs2ZZu+43Xgf4nxV4LoRZhnocdNhETwgmjcomF8sfRnMMUUChdKb
DiLmae+yXuLrwWM0/DBmkmni+w3LNP2PpUys7VmjNXcrwC6qvpan9aEk7x031+prJTt1M7yBh/Fy
j4bSjb6U+8SWkYqDAC5syYOb6UeqMzlxZ5A61IRMsATCIKjqtjSWE+wyDAGLrWAabre1N10sEXHu
Bn02273GBWMZiJFOUFIb7WYcsnTonLO2LPpiHoSoOY19z5ONKQxfD/4ZUOJHgAtB+S142p3/iTAX
a8fCz4wZb9X0db/pB3sIPiPeP0xMrEqVZr86r+7SB0vs6SWSNneQ1MwS+YeQDglDK2gL9LYMf0MV
ZX2pIAPUu8zGcMGeegnabf850gtvmjt1WhJ0j/4Vm9tP7aXUGpy0a0Qdvb464DfFLJ+59am4MMB4
AoBgV3YIr1rkjI7uI/NwhVMoUZ9ssl2yUz6BIiGtrb4BLaF2Myg3NgR+HjAXuMXPfFOgZvys1jCE
yR+L5FLGMMmFq8E9m3W3jFuD/sLchcf8VcXzgI8KfZhHLJzshJXLdORYeD0Tl4/5Iz6PLyZ/SABv
iiyJq3wsAC9tS8c6Gz/WHa1P8i/eGZfEZdkR/h+9RzyfbLoUJZuFtPRN+WozP0cQwSyVXphuiWiH
d5glx/YPoQg9+6R6aA0rN/PaL2Ygvb9cMnT6YKo+zNluDYwAW2nfD+TASfkef7iXYEWvbzx36muH
dMTLrukZ+HtK20deNFb6TfVGaHO4p+IBlJAjZ5n28xdiJpuv8E29IBm1nMSxAvQ/aDt7p7GtwmV2
AGYeWRWmfhQTjvyPofjQ+4VdH+EOIX81gucle2XkHR7J2sHmsKEwabSj4lW/bHgjyELVZrjILy5v
gEPp4GXH8MJx61Zu5KgX8L+XBE7xZvyLf8QXPAJUEt/9H+YlDJQrWRLb4BWHjZt4skPCoYNra/wo
0w0jyUMTlDvJa3fjkfHLd3omvW1POvKxfOn5N/VRuUHOdMMz2TyXZJ/sGGPthjsP96/2U88bluqP
a/0diluNV/L/HCntMp3nW/4N0h2/GzJ+pgbvpoNAjubjL3x7eh0JScpH/MLbxCfDLyw9LIjae3dR
yUPlhxWPScCU5GBXewR8dh/Ib8JeOFgP/dQHI//J7rMXnqj6aYyWBO7LHQvdmS/Nq/bRLTtJLnFs
fnIF5ecqdn+KggUvICqLW/pRn5r9UTjzLoZXhAmX6X9PUn2qT+2Jt6TnFwt3FvMI7MLP8CV8eRV1
CzvPWiaH2TXz+Ibgu9R/mCt4ABdKXm5xzUHzENI2w0xxeTX0FWD2YHYyydu03cUjgDRgc8yT9pjI
cO6bAGel7fgVfdHOlvP6MUG3pcwl+qzkeZFcelCz3g0CPScXTp5wrUGl0CwWP77JlYh5IXxVogMH
VpqfETt9zmjCsZIDXiix8boDu5YKmCfuI3aSmO8BCDDuo5rn30UsLkYHp5Twhk4LpaEWIJzKr8Ud
mQqibvViMk7iUSpBGc6E+bwyQMJSNLXO1Ozxb0ypQ36h8RG9YalgyzpKfhffWAsbRAJwRZPLIR/Q
qOIxPHDHFcCCyo27vGPmRLLxSrtP77pYfgyPyNhoD+g2GOtN+dWa0cYX0QKVwlgNM7lyGCkydSb2
Rtwg5iIHNPseFHV0syYnOE/AxzlVmB+U9K2VtsCWcQRk4DXIjL2BWvSsIAsQHDnFvkf4sQn/4YxF
a4u66Igy1sMU6IEt8XC3B/NJfhVfn7/lbfziLj3O1/yNzQJRa+N612+efxq+7Wj1+awhaqzwmK0C
zHCJ1dXKY3d4PkS/ex+7WxS0gL1u8SM+6LfimCG1a4US6ACDPDN5lKOSe7I03ru+f1eyUnfihPVk
Ugv3KiLHK+Gw/ejuQNA435pHFqCN4kibbBbonGOi4pkINFGqLqiIg44Sb6/8LL+W4cS76jCeVpnA
moMePtiCc3pBtEEGV99sjufuhzKZUUXrkzlxxmMEzcL4zn2Oh1chPCMvSy2MD5sOP5tjfmBJ3SGT
u03vElnjOM4SRsZb69y9h5/z7GAEWcEnyOsWOtj981EdCmz+eGtnu/9GkvM5/5sOPSP1DWaR6oxt
f7NI5KEShmsznUYuFr+w/+VKJSMvqnwB8f0f3Ly32uve40OtybBgTHAywwcxW6zS5Q3v5VewOom3
tFftV3hsfZwQ+DO98q4eoGHt5zq0MUWe5L9hL7nkF32Pb8VRfEPZ/ROpJhZuHqNcX+4JExHwh2RJ
jxg35mViPJPwJYcTZA1JAvQrqr7VkHkQP3+GKoaBo2M5LPUsOoV1zUqtzcgAfTFz4VjpreRGifjG
lCqTXrr6szY/2pJESE6AbSqR0OygRh15YWi7+DPgqqD03vGFMuoptO3UOAmZqT+FtcEulM4MYwGk
+No60zilNY5slNhI44CK+kb8AhOdRZuSoOQ/95yzIN4xAJk2y+0MAWJMmtuWtQvPqxiMuHy0NX8Y
rLLpMEAbyH6EX1gcGC8C1pXEoKKOUAHMBeg1JlZlT3Zicx5XJ17nTnivGXKWZWF5qRSAYoKianGV
SK311eD0wOOrKLZVyag1aB/KWMFIhXA1lEa/0rQ3qqCxvGCLGng4jC3lljpzQ26Hya/7C9Y44hM7
rMW/4kpD215VGepT3BTfM4IzKrl50ccTZRtACdw+F+yXiIhAf5PvdDXyT7YfzXwXlUekPophN/HX
XjCIiV65jhCpr52crFiHkQ7+LB1zWHqI9ECq8MlqNz5o/CzrLKF6TTLIlHd0J1W0E3AG0RNZ031a
ToyFwvLSLkeaLA1mirYdUj6pXcmxSeIRiGse8PXiZwbAprsKvYw6Mn+zRn8oXFIoEMcP2akbHVGn
Zdq05wUcTrltLXdGs7HceEoqmyZwIFCU44sz/wcrTagcKt3FTaGrhyw/CPEea/eQeIgKmRgpxkFl
ntQfWX0KWEOZCmiF22KwrLk3nBCs5hoc64Rb67d+K99i4slUOwptEAisafWWLec50mgMhz3Dvp7H
QuC44NyQPVH2ZEB0vUode6YF0sEaaEdQYPji/Cdx1nDqV52HTVTlRZVfIushWh8mldPsZwkKkQ3w
3Q0T03j4UJQ3JT312FGL8kCLygqX8t0SvAVfmnaa+8CajqF4kAjrWjf14LLcVvVe+nNEdM2IWf6K
XhN41MxUD8ysfmDeCs5RZQeo4QBhDgH1BUMbx/I+1y4ss/717b5uj4XqD8/9U0EiviM1rn60JvbD
s6V8pPVF0IOp2E2w7HKngB6YHTPscUSiQw9k8fcDECDFp/eW4MbjEWTqbNz5ZLMUEtphGa5cWvFv
o9xZ+IKJlF+09JKY13pg7eBp2fc0PIyEoeSl704mJXD0S7qG0T/Ii2E7Tp+dqR6U6yELRPb7BPdR
udIQzQQ/H2r5JOSsJT2Fg/gU/SL7XJtlW41sk3kgaCxrOivCIakebXHOgI+0N0Jt1gBvZs8RmK//
bZ3phT0ijydG0g1+96ryQ0CCvMduNAEPC4BldWUwCZcaXgzJgnvmqQv6BRZ0YIaY+pEYj6f1rTsy
zjWO6jnHbGf+tRHO3Fe5PApwgtC35TtIuEYB+WCXka0iHTSRGbQ9kmkDdMpPCq+dEeG5rRbQ6msy
YIqWyoWgnEN0aoktydYTC6c/xxhNGjVdua3dujrz9ZDZNxgBYtnOJEY+0BdXXdzmZA5rHNrMFeCC
hLObY/wnXcTsmCanvnjtk73ZvejQz3hcS5+Pm6wdczqE+vX58hwcNDzmqca0tAa1gdddA/8IWMjd
kPGSMx2FD96acXjtii86hwbIGdSpNXB10x3ZnZ9AKtR41qeAqPZ/WbUh0ajSQdwgWiVniYcmq87V
l2nuQQeZ7+M+v8OWOc2cxJxY7/qxdOAFbmjuNrAaTqTIxfr/KGkGjb/zfXpp6VRL2yDtYVvtJk5X
yMmRO1C+0bjy7ioOJjaDoa7sCKNjZECMnQqtTIYUdLNmOi3IrubsmLd66aokzbQzkVjwPPAZb9vH
jIoIEQmjVe74YtzUnmZPfLOcvRSGN4RzvkLnSuGL5hfsLsh1+SIKMUNCa0ztZVR+n0e9FgRHKkFq
KuKp4zQmUK91GAo8MSsot6l5X6prj0ZVoJukUyfEEMwRypDFK5ghaD+JfMXwU9NxbRj9MRhq6GWR
CGPPI7gaHvWWdSViHipHhk8rEiHeDu8N4UjyVg4pC3ktmUKNqyKdUpfx8BNxqOrmKj4l9DcO4K08
Oeb1ybJ2qLaZPlJ3C0T98pJD9NzBHVVLqGW+Ch2GIXmzw4rH8jX3EEXM/2AOImxAsmBIF2nGrLS6
9syvlThwXujLkCe6QPdUKnifizWQNbjqbgmsKFxNA4wcbMq+lNEeKjcqRsDcnrTCYjUK4TwCeeCH
V0XGAEpF0/zMg81gW/CYPYSqy8IKOS3/zd+D6pmavf3Sc1v12TCejPvwzl+dlVcBIpMoXTTOqGwP
xq/ygWwMZOyGkO5R3Uov8TW7p0dlT+Is6myOd/ooGl3MsBt86MV4FSsERWdO99YgMOdEs91MuxjQ
AwAX6DKXUXLYWagoSMOgRopt2dJF+d/eTvtVMZ9EYL6J3hNCwtRANzchgiJ6IyYvn+iPxv3yIn9n
d5m3aFeficUUOOHITV3jQNVvbsHjdCovz5vwj8es3me085j1eCw6jxee32FBkDa5VokuaUvisCW7
5DAbJdMoyJD2FN3nt6xAYb/tuZDeKMi5QLyM9datfNPARjOYLX3+tuseD6rdwDJxdd0bI4q6P4Vc
brpTfrhyvcY9GUkmFMNwy0BW/b+8R6TJTSmkAX+I8NGMDqrzwgfvT1PUbe7pJ22BsAfVrH53f2sO
8Sf+RQcz451LXnkdrtMXlf1MROg/0j9vYE8l0+Z1LnEKAxliBsCfxVwJBYnbdoEQQQgCp+oUGJnB
PWb2OLj86MUnv/+1+yOeiEOIv2XyFgImImoB1Wu9TxaP9nM02KkfZjbVVB4pbmpmKfxX9V78aHfx
WvxQYzJ6W9vbf7gFGXpTqbS+to93LZu+9XeOx33cr8CC9IWPasR+AF/PsoVfXjCEQBJptluUshwk
FLDozOnfaYPWhwtMBKQDtFKhbRigGZkW8+14eg3G10kpZ/g3NDG/eRAfxmv2Kv2kONWvPNho2DUN
0YMTGYBINtamejAx04E8A/eh/kIGyApkwwMPATStECH+Ul1St/IDsYCmWWb7bQNdJl2ZEOY1R3k4
Yt2BJ/Rdmy6FFdUa0yoWBRy/IgYvjtbfmhEed40JIpeiBuLgw8QeT3O6S940YHCIRc9yxZD+hLta
6R2J54ooRX4YlE0/4mcT3Xg1+RjNY/Qqn5YLv4uDE8uZ98/T8xbfOgaFs1vZBEQi4Sa5iJQBiFng
HrdZY8M5w1fyvBV+8WehBthoL2psGzE9/Inbs9JWXGbMjYjmE1QT3coPo0wd7du6dnNmrj2olM2u
MQmx3ITf63MEXJM6FP0I1tcYeZqvdGcpPU3TTriM9zQAbQRzrXzvBRePu/GPENUGUOcfryIPWils
pyNnRj4HmCS4GeL6gvHfkomE9RLgH4RH8sTw3PZjMMV/lOutx/pdSZCdOqPhZsz2BEwTR45AtfqR
V5rcBmceQwDlJ26ui1tFeFqEC4vvVRMNcBiHMjdxvStUVi0YfK59GDASCDuX/ZVMIB2xZuauNpgo
Y7uGs+Qi3LLYNhYARbfEFSOzt/7F5Y62D7LOxnwr2SwiQeieu2dZ2GT8EPtGu7wQ1NLgyUQStNdA
HyA34eZ9QtKCUhwITGQI+cp+yUAi3Zj4Dx5hlTFI7s2yNxivCWh23ilIXb2bKfu8/5NaCmfGpTsy
VwYW6CF/1k7i4RHt+oMG/ydm4sfFpm6YSevFvh5fm4zyYKubboT6Vd13BFNzjMFxHRze8CcxUgBP
Ppg06CizEjy5iGEOYenz//B7R9xbMt2FIwM+HveN+tbGH3q4/Ye8U8WCYrmUn6H5KJebGQYztPx0
p6JU6t1S9yPdn1sC7gIjDer8qOrHrNwzZ+Brn2Q+033ZbcPBfUb7sMf4tyHJu4bt9gr6GD2lkPok
XRmFDQoBejtEW3ipCKVYlTBbECX4MrQDUCHsEqcQoZQ1byrRBQfKVApRK9sUr+XH8rL8/2GwdQHL
NgNUEdYraoK2wG0dw6hgdo3UhZ3+GsieCZR7yJcPsnhILWd9RsGHIx8C0TjAG9kuxsn4I2KPZiMr
faP30G7X1OX5zVJOYdVs7IJH/nmsaGq780h2QBaEJv5Jz4C7goi7ciIFsZlL/4e6hPYZ/gLy4YlB
1BXLUlNjNGQGYCNwl9HVUYgAQNFti8FAt6GSZyT0iweP5UBruEkYYE/laUkWJLDecxfPfozydfI7
cqtp9YBSrEGUtgrvLHNCxesGzxKQ/+zT4YjvV0p+TK6cMGeXjOvY4etjPGCWdly6uHFrdcdDwgXD
b8SqZhxYWG44H8ZuR9Qt+6gycky2D7Se8CbAwZQes24WTkuD5WvPKoPzEzILlWUvg9lBYPSmCzZg
P2nZPZddaLlGeZNRPPGCwNEQmDzZk+X08IGzE50dmi/0XiqQdhjwQsBzzmcvTsgogM5cyY2U0Z6m
QYW/oER+jhTu3Ag7wgxLLAKSTeE3JC9CdJMaOhJ+Z1pcgCu08fg19mh2ShXXhK/QiPYngy4RZTjk
TiorGP/5jvk5K3ZewLX+AIP9fztG/aOzFoKUINOm7NjdPjno+cTSXTK4vOzNkVJEmv228umsaXqf
KGGygM9fZ6wXx9jorxpscv2Y6+dqvgKmJuu8NTdjxeTg0IFxLL1Wo0c6JObjOUDrPkRUNmtN4SS8
YrTKS3Gokktputy4NQ4s4HYCz3x5lGePidkQs+zxO1AWxUtO2EYSpAg5In8h/KGzW44Q85FZj1Tm
Ub2WPf35Wy1wwgciXMAQ9koXzIYv6BdhJhxhS96PXPrZ89jguWRJYICeveS0nglor5UmDUvX5kO0
LlzjsWanz1MxPxTAjUP6rxbE35BXoItQx/SM4yaRp4EPgveS8Zl1HUFEzBjgZHcs3mX9qEZw/8yD
Nl1FaAgxl7kjivaCSPEnw/7uLAnTTzPtr3KJdNNUyaHVnZS35OmhaWJVrzLvZyIJYl/y9P9nUsgI
xtEuZhenLboDFfnG7FiRMxcBG9FQ8oX0wPiFMml25zLABPTsfQXLEGVw66TMcnSvAZffEv6ASAq7
AwnwO54uxEl8/GyfZQzKhpcymc/5BODrMak+AMhZYicmwxzdBn2PaeM2yMp/WED6IrAyxCdbxBJM
3eMeprd8t0Qi/ByCOoXEkYH/YAUF8RM55T8F8x9sIban6vprxdUeSNXjsHUzCve3JDmGRq1gU9MG
hXbRVXQpWwMn/5Ojaq+Y5CIw32noik9TeYwI+miSwGTqLZVH8ry6D75j9Xk0QJ44JZTA1Kkij8KK
KTRfVJUyhtmx3oTJSuliKx/GngVMfKzf2IB63QuHQ8461xleRBrMaWJmsqEGZ/2AcmSc4EEv+MhK
VJxTi5Gvq9RutyzRp9JEfrFjWEgIIn8gYn2qpvA0evn5nqPtYm3J2bJsqdCZltYP2TXd4aQG08uE
nIgz7iWO6D2jfc+ejJQWGhLGY3L80SZu+811ZRGMMh8EGymF9Yjy4xOzJpwPe9AvOUIgNoifEDzo
Id66TxWZ9oaw295hBAZJ96djocCs/nOCGOTzU1j6BvSUS+sBRLnyZMhxvFXAOVx8hiBKxQH9pavS
jvAbqCRBMMTd4CnfcZ2ZIGxX8wt3Ttn56+pAuMw8HAjW0J6Yiy09/RonbGMb+OdFnHGgJC5L544N
W9oNf0s6grT+v5cgLoaP7XmiaqgSjIi29fcs7AbAVeYpjdsxExmRMr6EvWPxxfDBESrV+2uMagY5
rxCo3qgvyxlnbaOeFtTPIeIL608niGuTz7W/LGqgDWUAseDQRsJPmHboO1pHkww3LIdfBLjVXtWT
zyS1Xn8ThWPhLKskQb70w6vVH6kCcOYTrMTe1gQJApW6ZMGdnBeiDTDaDFJQwzYwVlkaXV6e4K6i
oCNmntAMXybHBjBN6XGXyRoyyK8l/a0XJGA7g05MuzdqtJ2mR5FRsp5UjpNs25xmanhxJ8snoyEG
/UK4EzlK/MwgyakrJVJJyJBb2HlwILs6NAO+ofzFQqpfI+Q/RAb9FeBwxl3UBPFmHdQgwFNtq9+j
RhSlL2gkQwj4sbsI/V5hcpFvZnpcZc9fGOOCNOwL9hox5SlTDgKikKvuoLYjQWXHkG1LgcmKm+j7
TGPwdNSgfKEjEHij1zaCwm8VgWIkXYEDe9V0yV4evd7wxfk3LL06wqF/fVoHGXBPu2vYoybekPgc
jTGcp8Zn5ToyZT6PAFtwzfFxTWtyBIMc0lZwFIJB8uSYxJDO78qTWD1MxvjF62z5UhPgaCgjD/tp
Da34sPw1ituzCZUF20iOybjOjpvpsYjyAf4IkbQQ6SkLqHWcKjm1yWOs7+bwmkBjRyH1LA/MvuR8
36mXEfapoB/QawjJT62SGcXk9KCAsMWPJd7a5+NZfCdI5Ril7imtKxboqGisa929dcA8xstAeMLi
V81WY30ZnrLwRWTIijkCe/9P2Thj/2bKyS0zx6PUdG+TAAWxiRhR0zzGeMlTPvzfp1jFNsM3MCeE
RSheTr6NIAW4uDjWBJiu25710GTnIfg6zSHGfNq1d25d8v4W6xbnXxM4DKzhNG8d6Xf8uMTUkKuy
HEQVp+s+rz1xeWXHM0zHGO4Tep48UNfIOoa0bPKMTXZP3qmS5NjRNYeTJGsRfqzQe3gGjFzOaarR
2YGMXgoNaNY9yvJXnbysp3ivlmkEL59/CAlS2Fo1PcUCHqM9ccDTCrbFW5THVI1hw4GgCFSHMdqx
siF1QKWlEVQUIg2LR56l/L0yD7jg0oqRI6fp5M71u6jPbNK95yu91w8qz7m/WJE/7ZpT8lsKCF2c
gW4KWmFgoKDRqKwRXzTEn/gNdEoxUzcp4rmp+u2new1MEi0sUWhPx0KCgCcVPHsbOatFiqAEI4hz
T9RITfmwEL6vMXbGMtsdFBnW5SjouGAlF08IEl+UwgXZTpQAgocoi5QZ+ZFmb9gJKfDBcuv5WUMa
ymbLW6aXWn0VK4GX3jOAHw23AoFDVq3kVl9g3IzUDHVS96oBYykSewH/zVse6bckPJf1g3huQ/LL
7PBMjiYYDRLhm3JH1JfFto+rHzUvRmyBn5S5srAzJqdaiJHbyw852SXhTcj3NRf4+KO2a8w7rms6
1+F3Mq4J9alGOtBya7TPmv518lfCQrTRD9le//8jaG2LUakC5Y+m+7mmT1S3KT1mrMsO7WHKkSl5
mfyPOY4GkjUESB9M2At4AVliPw/avJlh5vKDJTsQ5TxVRY8wkMA+whQbp9JP83jpIOI8Aw3BlfP8
ZypOhFyVhj8TPsEDJm8pA1Io0DngeXalFCGpU9cEMtEd9Mkl7k7EeFhNoClntURypMyPoRPvkjLq
uzrhHZslMlWS5VXv2RJ2vmXm5xrCMMUjRG5mCOS9oVlGk9Z4BYTRj/R4ZfjD2Gll5GUnpjTLnW1V
Im8NnU2n01qQ6pGs4eHz8vxcmW/diuPZ9Y3/tIDcOWJiSxbMLLIgGRbRL/hcrfMTVsSGzU0LJ0NH
urlRrpo/7uf7jJrsuYtCt/tsf6NfaMcjoLuYgcYBJ2PYM7Rlq8Bk5vMJxsL0LOy75U6AYkUeiM2O
aheBmkFypL8w9KqYVicsgI51+hgGDsqvLvJZqSaUr6z8v3nVyG5j2ULDidW4OCSKx0UoDdeEB6mn
49tMKAXRG1ugtbdFRcLYiYMISRYVLkPHhBk7s6WKMsxWyiOGrAL13w/TVE4gY43kYdjm0i3psBx+
68aJMPggn4TcheGXVGvllE4+W1Mc8Ezfc+yUkDe6uwWLS9/J3AYLKrurjodGl3ZJt7zOKuEJI+QS
mfTiDKt+pFUgSiz0V2MHdk426e/05bmZ5ZFt1RO+udkUL1JNOS+JHfQ1RPfMMRnmHqfFYYXE4Kb8
sJatiQFistPZ0+pDWdFOk0KD/SIQrZ3eenzu871DL2gRnbSbn4evqD5ruKrmoMbF90To6hDfkjAI
ry5WsRvZkSJF4s5D2sYtGGPoYzbyoWTvz+40yvdOp9JZ4xd61eYt483QGd1X9DzHDmwQz7RGsDji
Xtwl1+W7NR3CdfJjNl05Y/B2E3gDsLJlx7isLwIaNUkNEhNAAGMuP5Mpy7dKtSYsdvjvYH3A30Tl
mPkmmg4TUxVjZBzfW44af0IYY3haeYnkg0lSt4jemJ33ll9GukJRXAiQLBSCBvylvSjxI2/9jEgq
+D7nKd8R6CiwstE503aSvK+otJdjaEIj8wfcHRqKfqeU1wwYzmftRUDmxedcAOako1xXcYLiKShI
DUaf0HMNM0VEqGKiUbBsS9tcutSLG9cndp3ghoB3pvskY7F/L3O3/zWQ8uHUGyinbQm5bXjsoPCF
J2WNF9+HU2DGADMwgmw5dQ2a0PQQtlSORzH0SXnURL+EegESajjW3CYFRoQTAUIEqkFDqgx/0TDI
883ZFkkD/Qdpp+JPDGGqhfrvVwaDQwYFrsyyKHcLPPQshnh40IUgPJG8pgoqMLGLyzYuv1hIjpnk
t57CTcbzzDMiKW6ZaR96R+MxJICxh3Bl0ZqWH0l4tKfQTJw25recXuKaNewGe/jI9HImXd3T5t3w
KcGiJOf86ZCt6OAfZz/MooLbnQIPWCU1EaxHYd51pDaixUHmAa0oQR26ZdpKWBBc99YCsgkwiSNP
np8QxXte5PxiPjVpV0csRtIBi+EgtKciEpFZGQCGlhUbqkrRj1UDoI1DnGsaHZIu455u+EjTaiy3
fRPyvcN4XFrxn1HObvq0EAoO+j8lEwq/mVSUYrhVSuKv3aY6dXL1Bh8TX0SrYSSk4Em6uQVr2/5V
47CwQQN1nQ2z4CZyB5OpDRqZUWjIzIe9r69rZGS8lohzdY4p5Ocd9gKkzfyNZQmvCW9eqR8UaAvs
zXj29AWvdiU6FrF8M0qISuX5gs5f1kyPhEXsjiOGy6XFXdDlQkbzLR3ifBkvyWxikusCayA3+Sn+
maQtwQJLkhtVU0pms6y9ZsolLz+b7oV1k4nZ7VESg6DFx6L56eVXdWTfWB/r8GjMDskfBHySUgqD
RNMfmXIXLCDZjLLFwCCLpbUlRpUc5t1NoCOSqw9Rv43jvcT2SPU39vvRulXVK++JrPN07rKDGt1k
iYHfapzoMengVE+/0wTwMK/YLPh896p+0wsWZOGXWrKn3MfKQ4Uq1yoMNb3RfLG0YFr25FB1BezS
V/J05R7IxH/snVlTHEnWpv9KW11P1BeLh7vH2Nd9AUlCJpAkkAjQTRibYt/3+PXzBFXdLSh90kxf
j3WbrCSSjM3D/fg573nec0GSYlRGdE6BhE1IyAajGh7i8lTjpPKtjHE9P/aJ6jzr4DQXPR1Y+WsB
xi+gu9n3Tsg/k8A4rgMXOZ29ZepE6PQ2Yl4V6eC5LT2P3x5oEvDFkygpjfgZLHkNwJEN5kDOPqvh
+XXsXIPMbsj8PbPnxQMLXo0dvA4GxMXJWbpG2YxG2FHIhF+PwxghH3FS4qGatk04JJgvGEapKRKz
+7TDczV/LTL4+qgR8TEm6yG/QtGc6jNbEUUns+eupuF2xGgBa2QvKsmmyGc3YBIqUyQpoYfzo02b
/3Pj3RGxzLvePJQIKEz/W0SQbw2vdnwSZhsnvB/ivel9sfBxbXArC/c84LS5Mby9W9MlsivrW2Z3
rMSKcNsA8kHf2FXdAl1njysr9h1brVhQ+/Ma2V5AtU4/GoQ+4HfsYR1Xml2Di02Yhy9fZKPgOO+h
v7SMecK/Ny83OK4JI8hYWicojyrILDuzuCNh3U4EpNcxYpbhuraBQpv4NEpoXBSbynaf0TQ0fq0B
ZTD397RigC96GGj45RZGAaSk4bqJTxNnF4Uvob/XLCxW8VoZNHPsDGfN2hyFr5G7c9DTDgUfP3T1
VzxyS/PZXuxeHGrhBlhNVBBSP/fE7xOt1uscnXFuHipKVFn7SBKjKg9utbYHHuHcwtI7Sdx97tyZ
vLZR+I1WqkJn9REV+qjI70Or7c5qTTUwDKmCG4BX/Oned43LoBnhrjZXj/O3tvpSxkiJmE1LWh5c
+7GCDmuBOzJe6DSgwOljFVGfG/IwKTL9K5BtEoBjaN5lltyPdcLcetk8DtOuL3dz+camyOEdgI5A
ZoZCd5iddsNpW7IMruP4MPSHau7plviW5viTxOd5fW4jDfSaJy/b5ZAGxOVAUFBn+L6rI59qJC3V
JZ7QTKbxZeturehg75P8pnTas47vXUzj+/kZFKUnuyPXepLdlQO3RiFweAjtJ88+S4Zt3lx0cPzq
c8gKIUopahadda75/bQacR9pKccA60vno1I9ZoiJgHEKcPQDBYs7P4nucGIcjehW4irrHrLkZrQu
rey2sUk9P0X+XYK8rA0ecmp9IMHaQ8hzQJoyf813AWLA+AzX7HmXHEqajgcOKC5QHy1Y7YwGnnpj
ba3ujteB+2bDVYaaMwVP8KNUd1M72zG6RdVRlhiwHuc7Sm9S3/UQl1AbZyXBA3nU9QJz8m6y5Jl4
C8EukUvLzBknt2nxkvhRCCw43ap8wAzNADDs8CZT6qXkzHgE6aitfZjfztZlFpyzkc7gvznURtIl
JUf9Z/Lt45b30W/ODXffEWUxkY7GrVWepyi3RwptCEzpcywvQzTTsrwU0Z0YCEKOLHfrYvaFpN45
S/ONjp6xNhXZBYbs7kK13YzH7HfS7NR+jYbLtLnP3auc3niXOnhzboLGnsH+PEwWaprOptzf9aAA
fDh1OF8430pk7R14Rh6R7dwYb0FwQm+1eX4kgQDG+qB42MOwDQbgnBOiGdbR/DGLv0qg2AmZZSo/
FzHb9P5+cm7sfO1W5y4yN3dvdzQyx6dGdKXtWzenra5aN9njOG1aop62u3P0fdo9SXOdRHCm71jl
oqbaWPg/lD4Zo76+yfRpkQ5LQ26JCtQKzWMNO7PyTzybiMcMNWYbaC+iiRJtTnarycGD6Ny6DR3v
JrFAwpkGT8jOva0RoTjrzQrV66NVj0xiOd1idrsJ6MIiPKXnMjLbh1auh+Cc6N2BnJvdJtFT6lyP
45OdXiQ0hyn2zQNkU5Awmb1np2hNX4sJavLa/cq8VRcvXUSRH64wxDJxYZabVu2lvDRqlyTqNWsJ
OovwzKvvEhROFtOOb97E9V1PY4FID3UI8GzlpGeBuEgJxi+ChgIlYoh8xVggA1iXx7V9oApYOC/C
uJ7Cff1cqXVAEQhEPtW8U7wQC3cFkqSVUO4erBmxurBoUr73pmeruk1qMFzDi6sekwEFzJocYeed
5fZl1B6Ev2QZivimDS5neV4CmjNPJeU1yvSsluUXBYLQze6Fv8n6c6e66GDYl29D+nWad6r6kjSA
eZ/zfKvmU4IulZLcALEA7QZG4beO4nSXkhND28B+uKPgI886egPDNdaRSu1iaul63DPDYcGG7Nf5
FmQXHe90wryDyB4tD0XNMjiOOY0CfQSBI7sw3MIvWrTliLrtrS1O8Fz0/TM4//i9JktTLNtkv/rq
2lf4Gmpw9HJfOk8oGr18y6uv8rcQCp+/bzPEEmdV9NWHPZPG/NfFfFr52/A5KTFKtE2CoiY6Ecal
XRN/4QgePvX1S6OIr9RDn62y+jISF65/64vXNvumaJWP7019F6PTrYmvF9beJiBRjRFXtnVzCV7g
2gdyToswaQgD1UZ3wTWQezKai4LG0ZRGgmpGqkxOfsjss7rw5LqTkDmNPkKBaV+8D+Uho/KWEs0E
CHxVvWfPEpqX49gdpS4CD+nfANpPy3PSww07CmNrYWVHokyieTFqzIT9RwrYc303FJeDf9pW4NNR
iuCBRICDcwjcjPkiSa6MVZ49W+LWzK6Rl8asnviPeDxkKNnfBng14TWZZt1U0C338mK0mYS2aXzd
NwDo3WeWkKi6vPcakj5dyHZe2z5xEkhzqnrTFq2qrc+aC1ZfRJmaGN6tA9Cl3zocOIdyo8tHmz49
HBxOvGTp/jnziytrvJPgFZvm1Bkf6/mU0mrj3jXGgbR5QVTLLFGvrOnKNWgyCHsK1NcmjbvOWyCO
+eFg7UzkePmKi6mCcxOKMIjbnlQ8/BOU+SfVACFsXw8YiNEPCceTTEqNOSCzxPseeSy+pDOMqYcC
hmOxzzZ288Bcd+TNZ8rbKURDAYJ4azdXa4axHG4D96Wnj2zQGGUej3IVDVvh7AtnF1IGRe0WdwC3
Tbhvx6JaHEcNWjqNfZreYySokbH4+wCIXaxWfYEGdovYNDf2XYRkAP6Hsx2ydWydsUH0njjJWhpA
NM4Rj5oaVHh4tMzgbvwou37fxGqbXFHVbsFH0PyMKJh83bArwh2QUS+m5/iGBsAy+dKXLMDuLqW5
Lpp7ksiPZXc1LSUhikrtJjMxIoUeuckDZG7AW+mzPmGopTXA7GMzP4jqRI574V8TI+XOg01dTO56
QBHfeDbc0NTe9s51TErwbZ4e55rXrCPSzC9teuro/Qm3QUJF8yJjLsMQJXG/lsm+0uhDQH8QdUfb
cd7GM9nf68l86fE8OJsqDDbRLS4JNNs7S9Vxe53NFxNKexyN6LBvjwW2UWxzOdekpF8XptIFA58E
Tk9DEt5S88nYU8I4SqsbOyOE/FJXnU2nxgN5FwsBKA9heGKfGzqP1P/IbmqyadUxl2S4a367UDcT
TRUPjQBqcjpjxRThiHByBHU3ajEDoyAObOS3v/3XP/77ZfzfwVuxL9IpKPK/5V1G3iRvm7//Juzf
/lb+8c+b17//5krXVsJzhFRCmMISyuHnL083UR7waet/adVqZ6wnTNuSdanBBRxP3+g50cimUnxw
sBoE2beGSZLkNMtboNvqCdztEUl/C69kgUxhTw1qDs+Ee9Vg5JA/lNNp8w7qMKOrHtm7eezksCN/
cea2++HMtaUd09Q2jHNTSE/YSn48c39wh0T51PuTsKrA6y2m4W537bkLI6U3KDsgLPHDAJZc7174
Bjw3e7acBxN3isKp/efBcyg0DDO7/tozkCIpKldme6O4wC6ur/pEq30rBco8yPMr7QTeadP7Vz9/
Arb6eB3cdsluwxKuY5muklJ/ug6N+UmZ4ZpUh3R0myVEr0igg7HDrN8PiiaioEFOYKeFuK7I9pv1
sO+crLn0bGXsKu17xHnlc5WMxi7Ua5cSxEUqo9tY62nrNQGBqmNWdJv0A5oP70xbg3GrZO7vrCmn
GhC26hePxvX+ekm25zm2YytXKkeKj5c0kFTyC+mBuZbIbTpH3tSZ7BEGi+g88FPz3gzE6eCM3W3V
YC2WB92802FzXU51+hYNFXAChRA0S3aheeSMlrj69x95kkLpjeK7SqW3Mm29i/c/5s6SF+FN3sB+
TEfRX/lwmFZNOwREGDjcVUVJelAhc+97AKFDFtH404zNWVE22G9m7b42UYYLOttWc9HBg2hjOvgU
pTbXmNIvpWL89AJpE7kz4tGuPI+dReZukTtOw2DEb4a/qrwwSeSlW69PKcZkQNwzumHe/5a62J69
D57/+vD+Nu/v80vB1UdB2H766z8ORcb//3v5nX995uNv/OMyeqmLpvjW/vRTp2/F7il7az5/6MM3
c/Q/z2711D59+MtJ3pIju+7e6unmrenS9p/z0PLJ/9sf/u3t/VsOU/n299/wWMzb5dsCds+//fmj
Zd5STGP/muaWr//zZ8v5//23k/RvtxRWn16L+vMvvT017d9/M7T6XXqmsjxpCuHZlualgw+w/Mgz
f7ds13Fc6fGH5yjmnbyo25DpUPwuhGvyA8sxmTUtppym6N5/5PxuubZjeZ6pLWGb3m//vPg/J+E/
ntqPJ2XLtpc35Ltp2XWF7VmuJfhS09Vaf3qDlJjHyZlhvMa9f2hF+lyEuCg099qQuyLTEbZfYBG0
snftiEWtL3ZZvzA+IoVRGzmgJMazMM8oOVa4npijQwSEyKtBnJyGFFU7o0KyjFMUJR8IgBJ8hKrZ
XIRDwvJas0WuZ5RAHiqJQSoDZx90+ESwkVVQ8YlH2oCA5VsKtYandqOBlVPpeAdD+4+5fJ0FFcKm
bhxaO9RhuQSnwPFtEa4uecEAeFhBecCq+EDJH1aiNkHoIEfP2V52u7pnAxc+v//MroK7cVCbyC+x
HvYV+84EnZGLqXVLqkh1tEKkWDdkDUmOKh1p1875phhQW19Qpkq9gx4hiMROBmyn5hyHbkv+42k5
rbGlcJUs1hHzoiyDfikhe43htHFyfbCL5Dm2ZpgCZsnWB/BdNyNq8SmBzV2j6SQkH5nQ1OEEw0kc
uiMhQvIcsk8J5gxwt4fA3qhBOlXZVynRS9UqfM7KlqsmLWVX/SHj5tfm4rDqzi9+Pl6UY88GFSf0
VSvqA61195Kp6gh/KCDw7KEpeH97/5fKi16M4rHqk0XFbj5UjJUs6G+C2d7Sd1mcdohba6OB79Sl
u6mnJaYNd26ncCuPa8KcuNqIGmyKtih2D7BuZGg+ZCyjZ8K7KVxkUcpBfdzRDlgHi2eQAouDHLys
/dfJN9ho5tTmTH+vihcG8OJ1KA4acpmVVWBdsOSL4+GuXvbANR3fGjl01gD+cbzhWVHdHTqYr4MO
STJn/qpMsb2cvPEmSAfzeA2DmeYi7h2mBO0mItqvtHFKcRWZiY3wzU83eZ9gHKDwbHJLLPuKyibb
TDMyhmbcMN8Q+3o+tyN8GJVh1ccRoscBscDgzrSuFs3Wm0h0mE35nC7jPpGSvEyEyqQoOomfPKRW
SvN9jK+3x15odlv61pbeubCJSWgHFB4TIljLDTDDLr+ZMYrQtAjqE1eJx94FNBl41mNqWTmFrcJG
AljTltD3QAoa59ac8k1denTmxcDF0tnauyaArSmkQclahMe1d1HXNOCEDUnXJRvpevrabSooi7yi
x3K41568H1tIMKNJGrV8jY1ovAoNUuD0T4SvtoULdiHmTdvEj2OofdTzOP9KGsiMJNtYwr8ZJ+8l
g2PZlwlDGM5BrnyeeFZufF4gG8lqFeLqbKZxsSlB6VohPk/+o0m7irJ1eCutYbpsSqRHkr3NBc+9
pq7pGqdNEOBnsSRqfS/a9nOVgW5xoDgVYuuTGLus3WjFUxdHdY4cJutRLjET0T9O9gGGvNZJjhA6
ex0i+i6MptDnHZvFMPCCu6FFf0w/0yoT2F70LkImX4BIcvP5VLXETkWFctoBz+MN5KHCuHhsezSI
XdAcRpkO26xiNOC7Vy8PxI1sdZvjanaUKxegkoM6o7+VfYG9ST/cN4n/VQF+6eKryEGM4xlMum1B
J5Cai8c8wXpn/Dq56aM3BXT7AVmPxnbVAvIZDBy7hhFdZEhGV7PxsEdk5rRleGBxwhmCyZ1TNbRD
iP45CooeKQCTmI5hJXkdDkc9cjJtIrnSo6YXc8yQBlCq9Uqq5Lq+EZrGLKf3AQ6GDuADmsU7x5ar
wZjZJfvIIcVYXeeqV6vWUkfCzl7NvsXR2aoOrSZ5IPCZDpve2Qo/v4v7cji2dHuto31guu2qV55a
AT/pN13w1kskMNgfC1gwvevsECzCPbDFN8DusA3ZNYoBpXySzjRGL4YzdHkITVLcamdsDPIvMqRR
TEYkW5Mqemxy92vTuqiSXJL2bdkBziksgCVpBCQ3zFYyzD08AvvurExNKnu0P1MGwxXInOjJnSgZ
gg7J/LXxVsBRN58STsewaQAnJmUQsXUpQy9iWqBdqRI2ua2UMYqkMhu/KFPQJjChIy2Wz9nsYx1J
IhblLijajiJhGeyX3YATszWuaPSZpf6m+qZFOarzrZsh2g11X6KXPk5M82oS021V5S9yOBvsJfHW
lugOcrnVIbKcBB1hOrQgeGe2U7VXNLtZJ9wiL7lyaw9QhBBkrrJhyX5j1FoG52E5EbFjg5rQrmd7
NB4Mr6V90w5Gu3HDxLwAFL+hOklRuvEe4tHQK5UR0XbduAZLat/M0+Afx32FxmSSxU2CdtIsQ41A
K2M1bLErGu6kRVEmTFGflI5zHAV4Y8gW6FjqNsDWsxSiq3+i3WNA03SR1dWtiJAMRqbCpluhTJy6
5KvnuflZbdbf6qAsNpJF3c1GKsTzTP2h89Dr0sdR6ZEqjT7pxzRf+7p6rBcL1Pq4981bl15Uo7Xy
7SDwCjGY5LqOHajLQilldHGo4RM2GNXjUHlpRrSDyCx8bBUIvRmukztY1rYLqXqUxrUdLeIx+Vqa
LbrCJUhY5AojvKOxHCLE7xb1jnkEBnFA1huT7xSVBlWKW15rglmKYFUM48JURtqF/NmyqiuzQbNm
rES4n3J9lVj1zs1aIhcX41Z/dG5TMZFz8NyLlheZnuFgM7mQ8nws3Po6/JqEgOp6PALiCOVOiUba
hopahDC1KJumNlxS8EoklQrxMjbgPNOjGNBaj3u7LauS5XjRocTtpmCDURSI2Ot1l1G8jaKlNZy+
rqEPzgPZ3ycCB63a8h7mGmhoeVM3FYvwGK1Se7rMfSDAwQBGy889KPIJQVzPUqxHTAkHCHJ9f17Z
4K4scGyUw2NFmSFcHONKH02/EYThWhk2mSUbuo5qhLEqAoqXOnu02wU50RoILks0O2bt52dTB1sU
F5qTcYrWaVuobzm1kwZQijc01X6QvnnkEzauogSuT91jpZIZEhh3rM467LqMYTxH036kWhKLMR02
lqLfC+Gj3enXOOYxBUjmj9zdWE6HIBcePkvuedSb4FV8fczMRO89Lgg+7j5X2Wjtunje8KLddKX/
LS76eyOjB4Ze3iZ2b8aBBtG4z5HOpPbr7FoggXE88WEeRm79pukmGbu6gcI4YsskxGpw6X8NCGP7
DgPZNiE/7QkM2XrwsQa8q4jFaYiyZ0+jP0kddKIVypmkrc4LFd0P6dIv33hM6qW+qdHwkHhpjpp1
IgRWBIbzVaTpS20eakTavj28WppwXftYBBsD7vCmdasmdx+G2SHOsHayAQ/qiGcQpg2aTiDkg7gL
crC+TkbhyMqAfcY1wMTFsqiLcONKa+dkgstWIptJAvvNI1UHQmtUq1LaJJcNRn4iNMbkfKGPqioO
kYkGGV0tuR3TFtSku0xWXzIq2zOfBriu77ursoselUEuwUn17TzG0FjxbPQVfjG7EiyG8mhPD7+6
st4Zur/qMkXlsgAQq5O7WgMGmOnBM/ATaoJOAOHl5AP/m/Lbm9ps2aATWhWN7x01VZhts9Sk9C37
3WhBJg1YqrdWi01vbPWQ0kCYBnN1YacduJpKPlkpCDQe5qqT6XWfDfXBd7zy1HSZXIE1P3j7XNEo
HJAHY+CMSHFC47Svmy9lE8rL0REAQmQB4xIFfdD4K0egUak9eCAGwiUZdtc92S/DQtU/8oyPo4YI
q4zUJk30wRfsAsIYM4eGfYfXEFXxjpFB70mao4xNp7POQ8s4sZ/jRaPxcXDuC/oolr2CPUQxZbrp
RQTo5H2mGDdkl6VxfDzRAZ6nQchjy3gZUhkSauDSlSgtWRpBTvh0ZmXK6I8zwzlUvqFPNRaDfjCa
UESwDOCluSsc+qlEAf+eejNzPASi2AFEtwR/DPhmJVpatBxaCklmx7iL4M8bgZlNQ6xcuuS58HHy
tmSPsRRs90pEeADQnSIEerY67Sg9ecyuXHhs4RQiQkIns13abNCqWpVLArnyzolS3/QO3thkBAIm
UvU0hl/eP5uNfO79ToDyp3MrX0dG9Dz7OGoXuJuG0XMQsK2TJUu48m/Shu3h++/0qcFz4LOZhFIR
TBlrWyVpyErGnWlQtPMsiOyD+1LmN2mu5usa40k3cZxtZB23ug+PsVyjTNVSXhEKPIu0kmc3Eh02
Q31HMpFCUzuI6bxrB6rqbAn8KmhvOr6+N9Fh+qYAv6dJwY8iO0lLpB1Gd1mD5abtC664DuY7kWvA
7RkURo+HYEJCA+7yJAwcemfDXdlu69yVvYkSpYQHnE6X5ElOqp7mSaOl/bYjsjVRaLBfQG8zpc/v
+82Olop52VR59rd/3Xc56S9DSD9Aa4VnU4vdtxKMmb5bDAMs6g7Kg4FeT6uymoZtM1VU/qGn0kDW
hVh04FwVmdjkxB28Jto9J13jV4ZAhLybm9aXDjnYTZwDTw18H6fuib6oWtmbuuM9mSxfrdOqRg/T
0+07Dc60KwbKbqGHmfcsgwBrj5WyQL2HMVzKCaGckhfu7AMxKjAHluTox5kJszT1xou4OcF07bvs
kIHusPsir71J6xgxNx1uYRo/R83I2xvepKQsCo8Gl6C4LOzmdYhfrXaQJ+WSOult+8odFBochgyb
t2Y1qYuwxQSJdBTZZBRepcnQaSSn4A8mrGR69KI5WMdGi84DnWXPrc4WXOFyn7XZgfCreuiiPAsE
aiNl2ETwSYVZcnhFiHZwfN6KIDTwKX436N7NOZkHMeDvVQeck6UxxrNivbPjjgaaL3mHjTEUOS/s
9q6fUUQ1Yoe1Ctu+blm5lxkitvibbXtwWGEZ+EzyS9IijuTOIGPgj5fvr4NJrvS4a9Jn1ciNXbGC
RhWyRpBeR91YclITl0EI5GQwV5brWu615rNZKF8MOmeHusJMYiR7ojO8rVON4GYs8CegNKQs+96M
qbgOQuym2UJmglkBaBWgpfcpgcsyOJdxadpcaRu0+xgqKSnpZUI04nkXJPG6KqJ5TSEStRS7QDcg
d+T2ZJaWr/KD9tLIeMdMM3k2CXD+OB1/RnZnL7MS6Z2yN06yJUhihiVhgcpzgjCRtj3CJTrjRsUu
LBZkh8plQqhnUBhEHXUOCLhjyu6y9HlSBmsOTAxdsefOCxacUNPpFDAXAvDOrAICPJdhOEx1tnig
9wA2KPUtMJU8DrGccx4dROc8VZrTWh5E1cgDqXZUYcFJVSDNxg7bOepRMrVKPbynzOKMr3u/v9OS
MZsHlEMxtb6s7XajO97EKaASQK0CtEwe33tV8uTgU5lGY7qypQ1VRo8Lox8YujsgMBro/WMKI1ox
E2hFptH0JzOeRGpkEMsRlG/jGYdsYqwtE+T7xD0GQIL8/kUqkkH1CAWlB0zLe7UsAaNs8e0M3PX7
Rx3FU9G62ROOngm7UXQ5BYtfK2w40bAxKkwYv4VIqlUi8JViOm9Yl8lLLq/JGPprlx4M4CikzIRa
weermGqPcrdH4jpCLvL7p7Js7pKSdei7BPAP6lzOpzoXCVXHorylLGmaSwp3+fl3dS5ZqwaGH36R
hmDUQGcYugxV2Qy7AJ4feb+8fYkYcGJUIJ95u96ThmnpH5YzM3KAawl8DSaB5dkKL32lhInH25hX
+yp2l4oTHR2MSrS/SzrTK9GzDbz5biB2sWPf2P7Rzy/pY5HF/eOKXG3ajmdLV3mf6kbCkJ7Xuqa7
XnLC2ZARv5MZc6PnVtG5OXYPMiGZONjqj5rDh5LD9yVD+0cHtl1TeUwupoWhz8dbaed5NLEJ4lbW
lD/hIqbapTdZIUcyToxW7gTT8jKLlLO3s5Ylv+ugHs7Rs6spq5YeFsLJM4JTGTVfQgARnZ29iSW4
6XibQ5Dkui4QHqkNpYLnJWaARriJC7n7+Q10lgrhxyS7Y1F4k64lNVl769OFOLEw0fFF7nqwefGW
M1/e8QHhe2OcSB0/l319xZjfVBGvr0qYwiriDjlFJPYIPQSzQ8RpNaR11Viv42K3TPEJM3DnkPtd
JrnJepmxwhsKVEVq4hecfwZCQjCbLnFM4+jbKZ9JyUIq51mGvJrvV/r/y0S/KBNJ3vL/uUy0iqNn
qjfR9zWi5Tf+qBEJ53fh2p5WUpna08L5V4lIWL8zjzim5p8921Xa+neFyP6dn/BSWo7lOqZavu6f
FSLzd88SHv9jzFEicvX/U4loGZv/HrvKtngBXcskpaWlSynrU4GoLvuy1kFPZ+YlsuvqGF7dyl+h
tM9OaJuiofdXRV1rmU/+ckTHpCy13BB7uervZ9Asi8epMFE0GOGRuA4P84o2mkvzsb53AEw80GW8
dk7Ky+QZolHyxwD+H+ecj2/qn1frCGd5U20lXfPjsYU2nEgaXK3XhBc6h6M3t2DzKQG19fl3Y+AH
K8XHcvxfD/XpMs0ZMVdcQMCZA889o9FgMVfBviKhrnCS1J65yxzklP/JQZVitLlSMql+vD4t5prm
RdcG/V6QZoO5hQtoSOxdmketJQ8/P5rFKPzroxSUHR1K/4zsRVrx3WKY9saMBpfbOWznNS5fp+Rb
T7INHeQMnPgXS+/H5eLPG+pqYTrC86TtfDqYGdthoRALHBEDgioys9eSdNNsFV/auVtP8XDj5d1b
C03t51dpL0/q84CVDBheFVdo8XnADtMYhXYy2ker8gEjjBV+qwc8Ko/T+3DVH8mr4KJbgYX/QivY
mvrVz49uLZf16ehL3VZqj1VE2urTIyXtZ2rHw1sb0DR63y3pzz2yd0S+p6BR6224Pe/OfnHMH0wK
H475KSRox1rEqTFSejwxrsZVdzqfZcegVXZo8kHY/SoS+MElMps52qZKvkxtnxQ4odv6erCkoHV3
ImXr4ZiBloId8y8u6wfDFYEPR1IcaQnfPg5XcsiSXTfHaeoB+VV9JEdgRRUArQxNHs3Y7Vcvss8N
6gDsYjYGuPhfnMEP5h+P0BERI6Gj5byHRN+9MH1aTQwxziAf+is81dl3RND05Tqm+Zc8GzrMauss
Hm6mv7JqbMFQ0Pr0Mac2VM1aAYbUp784px/d/UXBgGwIsYD0Pg0wy+vSNDIERbQVCYlNdrKhqkWj
FP2s+Qn1tfYoP/3Vu7x856dB7SmizWXdMYlvPkVM7DFmtH0cU4QLGfuiAiRoXvhmyC4m+cW88cPr
E6yVWjuOlOLTRJxnRS4Zy6gXlkqmY2JGqK5ysm0/v48/uiRGsKsJZqnNfhbAxU0iMgpU3EbynXnA
9BugPmT+L6V1ZFAp+/nhPgo7ltkQdQmbEdMTrmYgfXpqnSNsO5oKWm29s5C2F8v5laTvr/eNI0hE
ZcphUyDMT/etJJWZ5OloHSX0oDtsQEtPU+oz/pML+e4wy0v73SshRjkGRshhQo0gFQR2Hr38B7eK
iUWzOBDrvEsXvztCgj65nzO6khVlp2CinJw4q58f4of3Cv2PiVTFdB2x/Py7Q9itNbmtAHWAeGbl
zgLm0YzzS/WLe/WD2MmypblMYaZnL5Kjj8fJE0S6k+Q4FEZWtNKdxKjMjyQVg2vvxEWijOkZVr7U
7U7p6P7V0f+6EH44+uf50+wCr6e1jD7wIzCl6+YNJBCg1WIVf41Pf35Df7DsfTzWp9FnZ9LvQv/9
WP0Kc6nzCKupWx/Sx9ELyel1ti76/a+O+qPHyBbYIYmtiBKdTy9V2jhe2tTpotqnQZOe9pISlxEH
vxgtP4gouDjPUkQTTEt/CdMyg0pKYdbW0XTdP8hTXAqO4ClCiz7yWWiXzuL78sS4ni6a1xqHig3N
3L+ITq0fPUtWWpNJX7nKdpf55bsRO8YtAoq2Ju4/bTfmJa03x3TzHDX7+vRX4cRfA37Wdm26nrvo
4P76cpBNKiLFXQ2S7Sj7x8rybmY4jj7uXD6Ea/TQdz8fPcyGnP73C4zpsasS8n0C0+STPj1J9h2D
k48LfsNKx9OKctGZDnif1l6dRndlmtn3lhpMHG9zEy5HQn993oxkiOs0oCxetnG/ciyBWAd9nX6L
ZlOfxSUZ3XwaaLJPkwKz9tlx43PINThW2wpSVMLyejPRo4VcwW4BOXpKsl1vtVXixljMuygvIhQa
Ih1pnYyyS6M1vQjja7vbCLKwgMBB1p9aahbwZHyRpJgvxE2aY4uFZ8T9SO523zdAt5p46WMxafaL
a8e/UzXkxFHLFOOrAYhMR15x39olAtgOi0wThe0awXp94pnUmlOjpJ5hUc/NQoNBlyr0IbNdtzSA
4XM11l5+3aNT2dsBP0ALQEbb91DWSzEd99QuMSjrkWp7ufNieDHWyxYE5Q51dHRM0yJWDb6o3Uum
wWhjxddjR/9B5TgkbBXMQ88t4BjE7fg0Wri7T2ySAA0YJnVse25O2x6+dlwUOP4aA5XGpukvJ2e0
L8dkIO9nmZiguG23zqH4k5n0fGMbV3FwW+pQ/R/2zmQ5chzLoj9UTOMEkNz67C65XLMUsaEpJs7z
CH59H0aldYdcaqmzd23WtaiyrMwMOEkQBN6791xiLROo1447TDtVjzgrUYWsWhHFN26TqWXiT+FG
OZAfklzJy1Tk2reuFBBDq14P7+G/wDCL0mC8qRMn+WlKKBs0jUjgUqQHx3lT3ZSFTg8ziMOQaKDQ
ZCGuNAx306AqSlSp1S7jwG/A3oaWhBsn9dmXjCTIFRFSEhkqTOcTMAF9Ano69AVLtxVZ+i9hZxW1
60LQSehlI3Bv6in+nmYKW7HKCkFsvRD4eVw5pvdIC8pwTate0rJgrkeXqR9IKH1RpmmHeir6UyVQ
Nwam191Go4GkzRX2uDWH1N64XpFfVxYQ3DqiIUaT2Ipm1XqRxkuzA53Ucpvi58xO+ddaxzJuO4Q7
RySO5U3JufXGdAJg33qB2TqnOJkEUHsirwSjjMjxZ19W09FManlHv6F6cZLQ+NaU3viQu3X5C+X/
9K2oxp9B5hBcrmJih/IayZrvhI96WjXPSWMAmJtCDFyqtRtxO2ly8i6NqkdalOsYdYQZ0Of2lCQH
0ZymflgHo1PFu94bSEOwKS64kJniEXwVfkN2+ybplKLAlEw+90gWOVO49UCNsgB2aCFa9RznkwzX
VZOn6CeiSLL6l2F6q9i9Uk4POhjVepNP7U5nUgbbrCwCjUyUHvSv2Tlei1cvt644Cw8/ixER15XV
TdXNx4vaO+dfiUla2rajSx1Z/OsV22oq6sL1MK/YwB42/c7aNnsiGD85/J2vnJxyXw1z9mHI+zIG
cyVNUmUCzh2+j6gxGfqbFo7J7cdXZM1/1p+r9O+xOFcbUgoWaevsIz9aPAaro1wxLPtVc5WuCEFa
wigjvgWU2jp7EFfTE9CzDRipTbQdNhh0r/UFihDSFVBFneJjTK7zxrsvPvs+vnu3//hpZ9tSl3C4
xM35ae7RDpdGRMYVUeNPuPOMm2TvLsQSDNkTr+aGEtl98PTxnXn7yeR8SHlMGJ5jsZ88ewgOCtDK
iXjWnosGqtlV5bdypHnlbxyj3+Av+Hi4Mw/M79rKq/HmSfHHbsAfvDCLawo57abcy2VzBB+w/IkP
JFl6twSkHqmQAe+jo3gkgfRav4DEM61+fHLTzzoCb3/GWSHAp7FiWB6VlmatL5GwfUHyAIzt2rrI
SG1eJEdtme9gIK7SHXTYHdy3i+bEEhLegCQCOvbZMfW9Ater+3K2jRAsBa4bc1+cE0ZfQiOW/oom
8xV0qYf05rM6iPHe++CxWZlbMYapnx+LhcZc0CWl0XalL8nqXuFMLo7wSNiZiWVxN+y8Hx8/+d8V
wbNX0KEWwqmFk54rrbMTRZe5XuxU1XzLIWgtikOltt3P6tjvKmD4C7kA0jwD5H3zwV9/MvY71ZA/
x7bP6jGNiQLVQnC9IHZyW+/rVb8Kdsw2lEaomZCUbqaj2oXHT4Z9Z4V7VfI+W0hpoTRi6HiokY+G
O9Gs61ZLvEWuyAMu+Yi28GSmkL3VzE4DJ2zbt1WQk9937xGJmozPH/+e9x76vDs25x47hdSzn2Oy
0Jiyo9g2pI9aZbJ5k5+UJsx3bjTlSxOxreE4uiXPHrIw3ChyTGoR0NfDvdqS0L7SWVZpMS7q62YZ
r9w9umn2motiBVdh+QBUaF99iTb+8uOLfW++SZdCKoV/Nib0MF6vNCBSpJ6l3Hw47tayuCIG4CvG
k2+zQOrS2Vrr+EDaQGb+DzoPvz8nZ3P91djzqvvHKpeIOm3NiLGlvZFYYm6aXbcUpwomVrV2VuKk
fa8vo0d2/uHa3WoLNPE7Y9vlp4Zs4NV3OnMGOnF7o+9IpvjkW/jOpOSzy0vvOpZJz/1sBc6dxtK1
SvIuyNlyf2+RBxW15icL/e9W5Otb8PosdrbCjipATeQlMBlXDpkWpLMQlsopXt/k6/AGEtsnz/vt
Zc3jUbM3LGtukp5NbtmossBlYSxKL9lzEmUZR9Ls6ZcfTytzXireXNe8dPIS8dU870T0Q51n/kg5
DIPiGnv4OmSDiNLtBOShXc91EUioEKgvLGMxXjv34tpt/n1v/1Fz9H9mkDuVP3PIaz9/tseX8v+A
S+737fzv+5/XL/VL0L2oP/ufv/+Vv01ywv6LLqW0kWe6DsCp2XT3t0lOmn9JW5fU9GmwoDMw+Vt/
m+Q0w/vLpI9l0yi0cc3oLnP17x6oZuK706XlevyH/5b2P2qCvp6kGG9ZdV16tLagHsI0PXspVFK4
5iAx+FpBepcbJgbfiPNoiwN49fE8/WQk82wFKgfMNW7NSF4anmI3oAlqiFsrdj85KyBKefVCSO61
QcPIRNZhzF1dcbbO+hkHU3RM4TpXHehnzxpTAP1SA1sZsdXjgRYWUQajH7y4UQxvqs+iclhXqiKK
JR5dp35RSQoGodNLz0LQb40AVmVatCvERvhP8qjH+RCUpdhYUvjpqR6nSuys3IjGC62fSCUSlYJ+
2vBalmhhCgGF33d6/VbPVQNYKJzabOMFI6o0qy/6EhFuSbS2ZU8h3ocEgeJG+XZQ7zyfsiPACU58
m3LEYrXunZz0AhBPpbqsx07Y9CxKo8UmECgHA0U/yKWha3W2seOaH1u2RdPdTU2HU6QSDsI618yI
ER6rQI57KiMKVRq6QntddXrQ7PNMS38pxGjpcigbPB1BaPbdPnE8vfk5mpGrOHliVsKO1VTObaoy
DPbm4EX5nRtodX2NcdqDu9/IOLksEr0mzyKl0oRzALHLQORMbIFLcseSAIS26ArtG5DQTgMHr0y1
9bjUYDdlDnilLpNWfltZvWtfm7YkbTFQqf5D5kUhNx0mZLUueysswTXlow1ZoyNVynZJzz6ESOmJ
ezcnx9nkSda1SKwSezjICBcygUHutd5mu4xzub/GAKdovwc4h9Ca2lq49UdwXFunLCnC4mbBFOQ6
qruPeoRZq94NwaDldRzd4tlr6EcqOxsOoRiIuDCiVn710qCvSGmzuu6IEcvrYDIYZA3nCGKGBzyp
dfBQRgkBz65M/HbZ428hV8W39G7PLNW1r3HjWu5mjJ3w4AuFWqAoi0kDrVmWLVQ5cNoAWJQxLQur
qmxoaEqHVD4FgoTSQZPI3Zwwsy9SpWU5SeO+N8DZFzjBEEoWUOv9riNFKDJDa8GDSh7R6GIly2O3
xv7TFFWzqbu6+kU1zkCI2fM/uy7JWuyyU0L87xjYYQwFcwJvbBlYiNaOp8EWLYsMIUMzpRTK2OGS
xsVJchFYAIAMMhf6IoMPEOepBDtfJHlBErYZxNvGSdP7yTKn+0JL5HOv65SRRKyg59lJVDtU+sYm
28I4YatkoWuMlh5Wg2dshxJGyKyuXYuim8Su9aUBakcWkjB7t/LKDSrb6pcR+WTZK0slwd4oJ8IF
siasiOfSU9DgKcVG/d4bbA9cXuIG6a6gfBpeQbTELxCDtfMBhzcNiZd1grPRktNgLqnPtPXCSbso
Pqg0IO7D6yeslLrqwWuJGmaD6pvJJy4SQlTmqDLY6zWMu41s6xTADs5SSCTVqJd3Q92CsvEpLIX7
ziky3n7DJcZGG2sKYQjvclicuErIfJ4kGRT6RI3nWmsDwt6Doc3KbRObFbEmBaTCdokEEdvIIz6U
SZuuU72JlbrUM9Oy3V95oyzyAKiJgcRyQlOp7qjbqLMGtn4SqBecZ1MM1UIvzBw8L5M9wYdZdc3a
dQaSuRM9ITisAetnX7fOOOBaLsvopJc8ZXq2RXDb5lDmG3Mk2bZwjDZcJ5ntxivdqnXUX9xnuFuO
UfyElOVFV1WPQ+fKS2LbXFLQ0q5wC7vVahzGpAfMM4Lh7LL1lBNaIZRhF3un7oafrTIjcsXz3DSW
Xjh631lBuhy4pyz7Te+gqV5WhozuKQITg6LSrMpBUcaKc1UbdWtMduZzPpRkLNeiu9V0ew497trk
QmgFrdjE14Eeu0nEqzfZ9hRcR2PgUn/1Uj9/KrSwsFbABCPovHpak5Y3jhUwbxznkF3bwLVWdm9j
ba77MUAHqU2ScLLYybVFzh9WHZiOyQ8zK6pftdmRZyxTR8EoEW5uXRtFrjfqpAcG1EZX1sQhs7Kx
Ssu8F3KHgLqA/DUMJSxTONjOwaazC6NYb0xvacVxC66rK9ME9e9oGWTPe0GfLqe2h8Yscu8p9uKa
iMwyK9UxiybobHGiZfc8C2wkWTDOEj5cIHd9Nip9PVHwI6or0XrQfVS4sS2JJoJF2poTBfOsidsl
7V9DYG/MQnedxbmXr4wk9WFt+x220DRN85egDoPLWg85+kQWtnSv7L824Uhv2O+yMUBTHKcJvmoz
DAjnqlX96GkkpyR1TQxbFwZkVuCKmMNkXRJxVsQppyOg3A4814w4AXg+Rd6E2D+avI2yY3BOPbLE
a4AtxHh0aPUJqQ99nN5u3cDYbQupdomTY9mJRSymF6PqMHCGg8mfntmG/uSUEcAxN6WVtbXRXxcb
PbDKdp35qOC3KJCKqxqnlrkqh5DUzsR3mB9ZL7Ca1DWzCCUxOKUFwh2iuZHD0uOaykCwG7dLZe6p
ipObGoWoThdtOka87F4jiVoKhp5wxigiaFu1IlProtMnhV6/m4ioChX5LygnNXDJrIZHPCfDhRFG
6CeCzM/KFUWNQWz1rrGmJQXitCbEw48p3RRyii4HoIoVSOVh0i9AuULTs0TYUWfSG2+2DxfD5NyY
hjK8fVlj9SnRnGYcF0TmeflXwByldqR9Y6LWpx0eP1tWCKZW9NIdj/+i/SNA7hnk9VZmzKyJYt2J
V21jWETLsAnWF2mn1fmLiDWyPGOdt3XFpqNPDv/yk4FnWWZANyNIAXjOSu80isSIn/LGVMH2X0mW
xI206nAdewannaGtAzDPtBU0gLI6unWzimlCfLxrPeumSVenQgTcR/DdMBFfnYuecWhWGCi9mIgY
mMyqJFY5M90vrEseR/XymMbdlWGnF3mRCn5BFOALYReiiEqXhQY5Th8BQlZ288+20/PvMuie0hCn
tMEMn0srfxzo7T6RBpV+UqMcpa7KThfXWWKM624I6k9OzvN++b8OmH/fAhO5pSUQoKGOej1UHwf4
puMoWU9su099NNULYZMxa9klm6tC8XWMavn/R0rILjN4RXJ///sT5TpQZfvncXL+x/99mrTkX7No
lAdiA0n5k7hi2rBYhO0gsaXLjBSDw9ffZ0nL+EtS+mIWA0LRLSRH/3mUNI2/vN/iM/4+Am6Lkf4B
ceX1LHGYh+guWdKQGyHKEedtZ9zIIkCERIiKBKEMNjMrQG6TeGKCw/O8ZvvHXbn+9/T7U0I/z+//
mpR/Dwc/Bm0LJ0AM5q8nZcm3Jqwn5GFdaV6EZkw2UfTZu3/eCPl9SQA5BEAaauHnkjXcIS0MZHiX
HHb2GKEhOchf/iHaRYvTuPiJ033Rye/14sAF7j++vDciBcam4+XwWGfdJ0/n9fUBEe/UmOMMcMov
YXNKgXOGsrzwg4cquApsnPPNTapVS49Ezk+GPi8oAT7wXCYR6jSU22iHXg+dJGGewwoIMPmc+vYm
zK1DYbBT6u3d2PsYQ2Hdy6+pOX1ycn9dIeCRIvWcOV4zSo0H+uZ2V74c3AH2fF2RoxRDs1mDHFPY
GDrrk0c7L1mvZg9DIZNARubyHlGLfX2JOC/cLOgYqinVNxFb1qWRkEOvjzdlkD7USNBvmyxOPrmz
74xKqRsrjIt8zTB+a2P+WLP1sa+cIoJ9UkxBzBfMIFDWZ2ON2w3LBBtw72APjvb94+f55k1xwTMJ
z+YjRhn8zeOsDFerEoWDSLenIl+asVF8N5IqsDcfjzOXis7uKdOG+i1yyhlZNi8Qf1zdVA/NyIYU
pxKklMxM1qOZLAqd4Kjssxv59pIE1SpKVo4r6Bq8mSlxaDslewya9h2sxZcw/PXxtbw/gDcLu/nO
8u6/vpbEdNCWaBrmb5JTc4DDACizZv3xIG/nO1ch5Cwhp5RHF/j1IJ3uRqneWfFySiVZdVEBPEKy
WXRMQrQ+Hmr+o14/G0G738VxQKEZGffZUIafoI/vCKwMcHfX+WbC6Wh6tz6hBW0uPrmu926eLQTu
DRuclxBnSxc2dsMQJfWOIRB3vOy3PpTgj6/n7VzjeniPkB3ygN6o1bTB6EodTdASbJR2bC2tSXZY
dJuXycLYh4vIbG4/HvGdh2VSr7XRUc5a2nNJaEb2Q9BQIlpOIsL2jtmziBZ2/dle6+0SAcPQomI8
G2Pm0vDrOdHqlPIouiXLsk49Sg1tZ6Bakpr9YngFRyPO/RjlbEpero1Q6ONrfGeWIIdCycuU1FFF
nz046QR26tkO16jutORek8/p0rxR1sPHw7zz8CzTRvlAC4y263lLzvCm3ktG0tFNpzRgT8ZWWRCn
1PTfG8dAlhfESRh9MmHefMpdeHRUhtkLseTTbn99X7OyMXXVEYJBcWyl9OLFcD0E34N6MZZNcZMF
abOTTvzPdunzJ41hPY8po+t80M4XKofai9/HRkIGabquDEIBooo8Odf/pAn0zivH8s677XJ19DvP
3u8xKptJ16loJVOO0rfNYCNkhet/8hKcDyPZiPDnm/NHzMDGdDZBYkMzDdAT8bJUgXYKOlUABS+b
T/Y+5/PjfJT5V/z5IUkK38py9BcoDeEEWwHAvQI0ttlbFcj1uvtkbpy/2ufjzX//j/GCdmisvueq
/PBoGxdT9WhWdx9P+XeHsHipHGH9buy8HqLsSjvqPIZQc6YgkH03IuW0/GR/cT7JuRAQtLPOH6+H
eGMvM5OkI4sRjowgZ+KSXdywznDs/ho4GZIuMpjruCdJoJ8sqCthF0SfbODeeXBgzVFUzC8ayNKz
jeOYKiNvXFKxgiZEfhloGxSo1KpyaDsxGKaP7+n5Uvn7atkFsFx6+uyifX1PXTFwXgVhR+wU5eEF
RQ7kUyZpwHnXDevSH8dLum/EJlP9/Prx0O88Tgy4Los0px2sg2czBnknpw2bGqNAy/ctNK1+W455
Rtui614+HuqdV+7VUPM9/2NyxqrOIC2yWE6F+SzJtK1U88nkfPdG/nE1ZzdSl9kAaInN8BCQkRuV
0IKKvrvBwN4mOkkiuf1DyyhQ/S8u7Pf5k/0Pe+GzUacoaRH9YHkxffwJ4PWcQ1GTHPnxKG9eCb4x
pqfjUOY8ZfPqvb59KCXbXouBgwjgv7QKiidJNZwkVVK+8/BUxsl934XbCdv6xwMb56codsD4FXAs
eBRonDf40bhqaCGGIM7YpzwMvXOhxuKhGM2faVrdc5MfGr7fLel8mZc+fTz2m+l5NvTZ9HQhZVAA
BKZReE8e7S4t/x4F6SeLzRvF1vkFnt3aaOgSW4Mzs0wI4Z78CIRPvg1N98WTfoUKOCHP2NjaJWmn
Mjpojb8PE4OvuyDbEc3uJ070ebr8ucP9/WvwEdPM5vwqznfscsCL2bY8aLqFl1XYk8WjDnWUX1pR
cuggX/zzWzy/+i77JJ26x9ktrprA6SzF03VlCWA/2FbE0WEq+uwmvzeLnFnXwSR2Tco3Z/PX0my/
j3iUgRn/HMQI/MM7lOSkuJPZkeICa6tUrgnbctwXnCk/vsr3bqqD95JNr+PgqjrbNSWRM3RDa1RE
Tud2dx94ULQ3VhZX0zWIDAtkkI2IbTOmfSluPx76zbrHAdKdVUHs1/BFnnvKaPbGZdH2FRGt7qVh
Zr9sO/vkGb5Z9+YhWLzpnEFNwI/y+t4WcZQV5qgDk+khLOkerbuEsCAohrXxGGjRTeurf7ronQ1p
vh4yE/bkC1LBiKVB6jUlpCJnn+013nyFz8awXo8xunbIOX2ax2i/DoW46WR4USHeW5hQnT55Sobz
ZoXlVGmx2aBUZFGoOn8TuBw3pPMD0ktWyNorAPGrKtKpCsOG6J3TqFNGQ9LPDd604zSh7SwldB0D
Ohd7A90Y8iUtGQuuzGRUxOn1gSQReZQymW5FhU2hsg9VSlye6bSEbFp4HyLevl2dGc5R+hapDPj8
V3YeV2vbG+SitWVyYbmdvghq60emqTn8U73kdvnQjeNdUugrhv0ie3db2j/86T4T5lqpYa3s/EjL
fBnZnPdJDtBK8yYZLjVtW3vfZEPjJAAQ1AQXo5asbRNEYpzo0Hy3ghC5SgxLk5xvp/a2SD8C6wEm
ICyBBBxjtQ6d4qIBrZrX2kNm3xl9viM67zC30YUBk5xUw3Qv4hzpRn7ILeMmrAGu2drGpZ1H5+SY
ECLdmJA9Eet3UbEpsHUuQTMUyzAcLuwKprUb7nznscuJXBDF5aCaJeDGK6kca0lDXl843ZgvBHD2
orcI6ojiex8NBPL9haBNp8cQHyUJGCYie0r8qunJatyZ4GcF/Gz5nV7oZsjjB01z5L5oxu+Aar8L
6hX2GN0AQ9xqgnAm29yJiY9NUNeXTphsrcjZxjIm1Kd9Moj8M30iPGRDDsgXy5yJP9EaUOHCZvl0
hmqjjRUpSdZW6v3WA3HrxJB6YVr5yEFoKF9a5a9YAxMDgI7wUICqXnYzWMjcyCzVw5YTOXlj04Mf
tofKJKScvrNvqKPRkVM2LEc6nO0CcUHp0nUjVoZ30HsIyX+LbgeARnglqqMnDx0Zl1xDrMCszUgl
Pm/0VJOtIs/OX5rVS4jy2h3WoboMyW9W2wKyHsg3bWeQ9KTZ64YckZrUJqIlfVi6PUGDbfCURz/G
9FqLtxO/gEALZ1h0RnyvMv1gZ1DKyPdznWQborScoict6Z+czFiWVb3oimDlZrAKYRrTbkmIytl6
iNJhj9n7MSBK6b6mWRfj3tDJ+8gvJ/s+0NKLEuZh3zwX+s0ojBX31bB/DRCK6b8utQZwLYkuq1S/
TAEbW3H4kLUg/cVx0q5tb9eWt/4MqpM3xLYvRH3tdLfpdOoqjCuxtknBHYcBmoSoL5fDeEQKBRRc
21vmQzz+mvDnxPQqDeMbse6pTzKQQeonaeBTscyGx1LcJf1zrzZCIh7J12MEQtfZ2MnRNh8m+6HA
+kccOzJGYg3ZXEhnNUe7q/uaWM1QR2Bkkvq1HzhaePVT07G5I3bI9LuDEfQnw6Gz3Mpm79J+j+N8
32ebgWDITO3T6ItPdLY+gb/GFIPk9jrqAMv6D6N+EbrfHPNusF4AMxb8824yH1/sC9oZ1A0a76no
5lhP012O7smI4X+RAdj1q5AqvOCv9MsQURhpMoHLV4WAbrEXhMN0W4J1Y/veAJd8n5rw41962qbe
MWuvRvPAwcWC3Y38bMEbPopLm4QYrf+pD/RZKx8nnOH533GrY21SyCbkko7gY2y0kFdRQqU2wbvp
jOHt+7Vwm/6axrG2rpsy3/o6XrDWItDargjQ5YUe6+5KxaTJkqZbmWQZTsmPnvhZnJI7EH2Y6XqF
bZCU94HQrC4Rj91kQ+sG8BeiyXdH/8bTilOWVicz5Y0rdHmDg25Thd4VMGVCNyIi+eYfDH51W7XO
YcgVxn77MgnlgyTFPiQ4s1GmsTSxPntjsNVJS/ELknP6+sUuR5/l6sCCso+w6MXG184U6yAb901O
kkxzVfj6Ke32qTsdrHhj8uSL6RB1J9tFL7OgbkVhJ/DIxeSdMG4J33U7+t47h7ge26diWK/1fpN6
KLC2+nDhh5sMud5LIjY1mWPRGvJXHkLQvDEzlmlgqe13A5EX0pAyP8Jr5zsRiRu3fqy7pdbukhfC
3VRG+tHSoPJChUnJBH/Ugf3ZIuRbRYhAPO5soigbvPFX03DBVHOLndasNIe8n02Hk2qEi9Tgt9KC
bZypbWC1G9f9IiOwhEF7h3DrKuh/tvyMkh10HxDs3VQ3hhqOpp9tB0+drLag10w0sRhMb9WMkKUK
R1ElJCA+a+Bk6netrVZgy6hAlQtRMTf1Rdg/dMmlifjMjnGJZgT8VsdieLaSxyT54hs3jX2U44+y
2CZyC1G1jbb9vNhdEzQWsThqkByGB8LlRFYtcztZ+3wTB/eJPFjopwC+MioQXrjUkh+dd2P330kU
4UND5Nph9NZRcJFEXyPjIs1JTSC/T4u+BO6zhQ7IXHTkfydDzfT8FU5L5f6acYf2mi8ajkVyyv1F
HjzRblgk4a0+bWzrSmvuSghhwl8CWyNSCJZtOvyiGQl9dFXU1bUXPJWjvgknUPzTIylUtlevAjO4
4HS7SmL3Mi8MuK18JIG+3eczBbYUTHl4c99SMl2bIV8h4FqYsUVdxSxXHY2NqrKg7EZro38MIhQ5
UfNFBreCXx90ztEBzUoA49atvoAVWRsDQozkxiS32tHred4WJLWkxckq9klMnJOBBh6EcotIvbgT
WbzQKWXQ833wS+3RFMHVMBq30iDm+kU3CIw8KpJn2lHsDPy7RflQubQk83KlSXXyBgJJq/gBAth1
bHokU2d7pW7alnX8zogUT+XBc9qrunC2pTLubN2p+B59HVCREN69VnXH0ir34+Sw0sqlW72QhmaR
hT76V7m6GyEHO9apMhoyG7J1Xxw8hw8Bdf8UcW9H3lGW/ujFuJoQUekV6NL82ARfUp3wwoVIN6W/
qbQKSS27ouzO1qDbDNHGqb4205VRPgzWUeYvftaT7D2tIhPfEaxAXWMdARJWG9FO9rjIxTdHn9aD
5vHgCaYcLtrs2e++1aKH8l1v0+pycoFO3g0kkFPYUIrE8bFeFcW0UCkaRt0+ZRNwRIRaO4SBexTR
N1IpYs7HjeawuwJCXzQsQpNFiOgx8WesvVw0VnMq0nGXBHxwynIHZ5n13FuqJNlGdgGcQNx1DYD1
Scyph0j2WgVqt/a/1nKoVlpWrdwyWQ2ZsZ9VMMO8V+GOFWwRGvvQmntlHOxWXyXDi0XyJiaWC+WL
bVhlS0E4VKAMaMrVIVTJnTWx2+36dY3JMxvzL3IiWAGe+SVV3NvQfnSrOw3prNElG4OgD72LLiMn
uK3dYTtI+2cXPqfMw/IC1Sawbu+yzeyNiswjTEIApjrhed+LSO6Ff9TGAR1RuBqb5mtc3ASD85SG
F9g971LafJ2aPwLtuqmBaRko0ULcps9WCL8fdqolXQsQfHkzEo5uOBHrykPYT5tCax5UAJxa11/y
4eeUku2eAgXtCK1/wbsdOtUtkZPriO2oSNoLasCHVL+yy3sc4mzKwn0yBqBcPVLfMlbRWQbpE2BF
smP/1XXhtAa9cauGl77u9p19qftri6+dpmxjlQtOYsgZR/Y0HCgm0vHwC8N27n0CpttQ3ncDX3Uh
J39TN1MOZbrweMxkIgeYae/oPZGDFdX5UYCIX+B4rsAMp96J6CWkwImvtlnrXOSxdaEXkYl+xhvW
UyKyhYMOTJD14Eu2FV5t3umTfnTjVsJKj1aRssEEZ9mWU8MGGPFjqTDDu8TWZ/ljws1wQv1UOP0+
r5tVlmjXTZteWQYh20QVuo9u5A27hDaz2ZEtA3I8Ny9HgwniaCem4cwQNg/O6B770tzGpHKG2nhd
wfeviVuv3Yb0l/ug++GVNr0ZcrKTTRs9DoSMj8d4JPa+2CDRIqJhn/F5LG1CtDgjGfR7c9pFcXFh
E7eQlPYTFLB7VxULKtKr2roeO/9iMuWyDR+mQvAEsE7nhGSWDue54tZI87u6eRHiZ1Hu/LS/DMZg
ree7pskROTirEPJThwijdx5G8g7KhNxq8qZlO6z0hm+He+3C8feZZWVMXBpJga3i+EFMSsZ8IoTO
kj2fHE6LpfkcFPF2DGC4K/OeV/YpS+tNGOvEtXneDVK3U6rb7F16wJ3Ftzrs17LIWb/GZe1vO4JX
Cx8ejBasa7c4dbq2KPnyavJrLoZNEx8VENc+8ZeKgr+WuKu6u3SHrxmEp2Jkt6JdWw4SRq/EwfsY
s4oSaULwiVhJnw8wJxOf80Hk3RGD5ZftZUZiZ6l3q6xCUZkTds1n7zQi7yQj0cpwKsbJSZQhTDnQ
Y/X3eqgvvKYjKoSCbhusw4KzSxjsbZs85ijZYtLnOEPpWso7Ai3zZRlXG4eY3S5K6pdx0r4ZnnGN
H2vOsbaXmV1tC/70EVoFi/l6ZjCbPgGB43SN2DojUWC6r3P1K9CBbz/gLS+SC9O9nuOsdb6RQlzm
cFmq5kfJPtZkK8aMcGV4MgKxcELv4JXrgqUiSUjudI4q4AwRbefPvAru8vS2sPUdz2FIQPd26MHB
LbNODpxf4VGnJxk82+bzNOxkcN0HNyZ97Tjqt1MXfPchv0Zs/7IgXKcBCYHVMqyPo2CvzGG4StH3
R6s83wfTNrZWKk53VOBwPLer3CXAqEPIoM37qeNYQAIPrhJCf+VGr244i9nZDlKWzEjFnsVOT6lo
txVYPW+ZgDA2lmyz8uZSGKT43AOg70m5YYNqEWXJJk90pE3169bYxf60TZ3xBc+/gdJWIz0elUFC
yLKWPXNqKLSVaA+9vW1ckpl1Ytaq/KicH8iMISwkYPZv+pBoc5fb9KsEy2s0EfL0ktttr4NSkNuu
yJPpyQM5hN01cMxY2/eSUxnH1pz/P9UlWJBl51z4KBdZ69xhNUHRUQ8w/NYh8d8uOmo6fVe+/zxp
P4z+ZBJrGG4d8lnSqzpDBFm8OCzADRbK6Ad57k50ZXE01aanmkRyzp8OW9vxIsmjvRce3Ppa96Gc
kh6q2I/3t233pLEJplFzoafZBUKs27jsFyQl5pxYcyo88Lvz6nGQ+kEbu6VPjp8W/dSyu4FiTOqp
Q9LuaixaFGIUqara0jLva531MyZiVS0a/6uS2q6qkdfAioKAg3J1/j4K6gBEh6uNjkMhDZcl6Ryt
nJYQWSikTARU/Qdl59HcOJZG2V+ECHizhaEnRcpR0gYhZUrw5sEDv34OajZT2RVVMdG9aFNVTJLg
e5+599yasN5EImDEMs+l0hw66ZAsAC/Ecxtxbo3euo+Pn3rbW7JPg+Y9KmAPZ+BwUxwW7V+YXKIB
KaJqV1e4bP0o2hjjLZ2vI7+T0T5OJjP6KehIAMfhPqJmpXY3DlOhos6gnk/JtC60i9xUpP9QjVaP
lZ3KODRkikKmAoSbFi+jI/OqzfMiCx+zSGAkHK665ArtuZbJR8WQMeOhhn4OttzXotJPiCUxhL7J
kfnnyWmKGm9SthEA8JSnOu25jVsaHUxSaOv06qFxDkifz6pCJvdZE21g1hRGuJaGDB2viTuonvQg
K8NftdT9TI6yr5ZiL8klR0hD3NXyPpG82WQo5PsyUEyVk9sEZ5SQZcDAQu69jDgJ5jQMMEwCzGj1
nRL//34gmQaDQdhe+qY4DOLeqTdHm10RRfucwXOafOvRuW3aK+Uab3EOpsXwtSx6aioUu6Y4FnnE
eAvvibb+WgyvtXMrmNJs8oxGopML7d7rFep/x2mSTRKbYtPbJtnGMim6kZYsQZG0eGUKGdODXnTM
xkbCR1yG38ZX71B7BepsrhEUNGq33Jy1d6PWmQ+0SbLYbqWAG1fswdqlEaloY2iLj1FlkCbxP27G
4XNUYYR0DWRfr1wmnQNCRPJjXUrG6C7A1L2lHQTq/XCRPpqyKxpvzNZ7ifdcXucoGbm9EY8HM/8J
0LU2yHucb9kxsVMILlEpYb3Jhd5swtaqmNCxL7Am/AONycLStRqFrKg2UZlEgkP/MJx0OdqZZeEV
lacOjGYkdpgG8xfMe2a5b2O9fioms7oyna2QuJdJ89CGpLgPjqE+ymhbD/3YkkUxIIwI8BGNWylq
REDs1/yqq9nMNEvVXtqiV59HW+l/FQVR0LDolf4pGTlOvDBSZnsrLWX2ZUdJfWiIz4DjAoyDeI8m
/1TKPsl3S9xT1wgDmKHcSyQo4ZnZdgnfqzsXVKv+MGVKoAm+RZ/lnHA4KRrxblqE3Cwtc8cRZxTC
j658M4dBvrQG7ykqK0JD8PQ+NQPslMRg1NpUmc0MoDFgEedGOHmlZnS3itArt5QkNP0WVNX3lCHq
KTZVho9dUpQXw2kbh4kfCUHyHHN1mfAtR3co0xEvhcHRJJcSXmtdH3+VDYQdd+w1kIiE4zAZxw5W
vSaDPmiBPI+EEGHY6A+yHSZUbCSj57MQFzEX07XQ1OrDDlX46XYiOL9yR/suDM1hiNqNTn/GgGRg
HFzGlEe/zFpw5NDxqTvjqQ8KqaIyUiNlwiGRlsNlrmwONqvrlEeRKdq5V6wam6Zu17460fLXzZzd
TGqnQ29KkqtIGhHBEql2MIUWcA2jgvq9JS/ctLhFF0ltP6JOkZ9kdRSfdhvGp7hJLeb8VeUwL8jl
8bUVC4yFxMA4NUy2vF2YYTFm1Tmai1Hun0NryoNRbpoPa8UjpmPOiTFm9vRYt+Vfl2BMIkqd6b8n
I4E6VYnxrJWlswp9Kp0js99hN3QVo2LbggrBKvOCsS3qQh+DG42EKBHtb1OhUzwKSAHqVldjGv2+
A4G1kbt6KfddniuxHyZpX7gYPIYwyLOhh2DZxFa9F6iN/LmwGtsblmZ9TQuLzYFirqjfC2Wo2idj
wId3iKYlOWTq6qdhYqedMUcy+ZMTLSU5sDbanBaWhmwi1GFDw16crN4afi39RKzTkJeGBKnKxsM3
aHp8MOPUPJODlbzJWcOoupxJhVQcUtoKrJyyXFAZmukgcc6iofOMniaa5CIT3wj9+Ks9CrG15xq+
YcnNdxxMhZNTacoWGkQpxB7EVUW5UecEN7NLltttj0VwohSv7FufFOJ3SIvy1ISSdib8igmMwRSE
J6CEnDPoC10yuH2BCYdPPS1g4icRiU8gjqwd+Llk8WKHYTnOPMLRcdr17hQlWujZY7T8NIgphKfO
lrJpFt0mhSgyWr81JYuNQJPXv9TMLJJNq9AadwMIqLZ5NK1yeFE6803tyTxESdDQeJTNKczrHEfP
8DG3RPumEzH30erKxcKoQijvs4cR9pV5JkamtekjC7oYrISsykxsOTQAUU3z01HYyyQE25P4RYOd
b5oeQqRryBN0daa0U0e8rtchibp1iyqfjXTR3tWWKboZJ/12Kif4PUWpziesQekz9RnbAbGUXP3E
HpIQ1JLWubMMc3yzR3nQXGdu21eZ755IloEBougWkNRJR4mRDcLioFnI6EbyoF+WQW7e8yZHJDLL
Xbxh/MISIZ6NnSCRzGsAhXmE9M083/RatVNOhONherIoE0V9GBEcfs2Lk14skZS3aCq5E5tuUF40
Lc/3HAHto5nPse3FIYluOIgarHFSEX2wp5vucRWnVM/xOmTrJ+khQ9OxVS0pfhR2RnvapPW1tGeZ
ZLZy/kKMIdhfL/J1ADm1MKhKwRXUrf0hNU7yqYRav6kwO3PmKtL8MeKOZqgqKtLVpDGTnUM/hQRs
h2pXBksbFX6nmSVTQSQ+ahfNDRdbKBFfQdbZWa7zkGrbqZd8kxVV810mErlUaso35zclVmg37ZZy
YPXWa4/qLBrGoOb0VOh6+GQsQLoafao9lUwgCqOi5W6pRfRKIiBMB0HCoJJGnPLkz7wZWVLtMiOW
naOT64/puBboeqTiXQ2LahxFYFNqq0ch6VOzGwQ0SV57Mt4iIyGQz4FRoriJDZDU73vYUK6wTELN
NQQk6crHL8yLamS5OGp1vCbskfoFf83oDXFI4nhhFNs1GlFvCNerazFbIcE/2aCH4pNP3SqJKEOp
slK7CFdJVdBjF6eJQ3k/F6HRPCh6W4d7G/VY7eG37cTZgogEASdKeu0906K0o2WQ07YETyKKxczc
UmjonTqpHAbmoiQq+T0VTU7qeldkO0IidECjSV43cRH0UW2aFVNZzUIgYcyL9TFjoPwcWvmQzfRZ
yvLZgZkyIVngB6uagoimaPoa9JgkIT6T7FcrcuVVq9T+mrdO+4YuyTqnsqru06K4TqbT75tY4QDO
OEpeQ8Vpr1MXf3cWGWLQFbZaw3VVJDGJXiEQ1KzTdcx/oXYhjqX5wJ+cBnRKhOiymdxiKSNGixgp
paF4ssqaA0M2m23qlJcW3yZJkd1L2o0/SwocheAON6LU0ghky03rTZZJWWqNU6NDjuq7DXExlMhj
/YkZbAo0eSQNZqblAD5fcmPa24zGv2BPnszyxZQo4gq1oSI01a0x9+VG4wZy0zCctvjv7WAuY/tg
6O3LGC4ehsFgbvXvCjAem6PuYLVSs7rzXdKPqF9gNzEnF63is9zZ5Mt7KTjGHMOHDoBAbjsl86nT
XyZDYh1LlEub+GOksfGoHsqiDkKy7BqMjALPXeUMj1PXfrTaM5rvbdGfOkp0dax3QOR2VpbcIrqI
Lo82Jrfhii8Mk+YaxbtW6V1l/OkT+yYLJejn5zBU3xDFMtAC/wkZ0BqKrcHWRn1d+v6oKto20+VP
J32Ye5lE5WpbsZ6vKy1gsfe7nXa2xpQZvrs1S4+E7h6I0tuh4XT1jqpIO8ZJ4Sn90Saur8VbLtfT
wemapyRuDiP1mCUkX0gd5M1fsxw9YLfY4Kz3OAGCup+346DtEuIHjXRkZErLhsid7hlCzmIeTHXd
tlN/SMa7adqk0vVvdpj5dd/4U6TszPrO7mmqyfark19Ry3zZivhck9pFtOSGU3IJ/wrJBKrANxfD
n1lkH7+ehejEBDIxWgen6A9mJeh1w4NsOUFmkz94scN+o5AYSbnJbtixnziodpJt3Jo6ZXQHJTFi
dewEjcJvdxzOlprdVeSfWfJbg2CVM1Fry6BNtC8NCobCWsfmZZ10w1LoZWjvkylu8nDiiEW4xUZ/
zII0o3i1SVuasEB3L5BUXciG5NOdY8dY+YnvZDi42L42dq3dyN7cmioASqs+9eQHaUAPBhCDJKsS
uKoEeZOgTa6D3mGhrRtBE9+X9kErQDroslsSJSf198gmIrpczkw7tn0me6EM5rJ8WtgZ1uvYCzty
ifqJzWEXO7AJS3CUPSmi2on0I6d4bOKHofQ7+RVIJz71ZypVv+yvFQ2yDgtn4QdOhOYyGIGVKPwo
z/XcuZGpu1WHuTH7JCKascQ5q6JNRBI1IkivMO9dyYJDy/2x+TVXTJoFXSweZVyxHfcbSElSuZ4N
OLXhctYJR2uSpzThV5Qt5EZjKTaa7ZgPuz6hKlHGTQ1ncZZY8C42TNFSte9Jm9wrw/LlkBzjdvFk
5Z5Y9365V0D38ttSjhBM+49FMTzgvO/aODb8uOMfNdHdLmTXxQSHrEj63iDu3h3rmfgVAF6XLt8P
w+dgZ7625IHcn+uwg2itPvQ8RIqqn5cJe1nld3ogzTI/s/Y6lLK/6JWX8Fdk4zXu34fsVVIXlGbn
Pj/A1VS0nynqWHKGgdMRuSpuMX0KyE1XxbGsjorPdCUbj+no1ah4WGmjgHHm+8J+ksACtw6fxpWp
hviZatSriEmf7YEiJWdu+5KNEriIU8WKnB0YR2plvQ2afFXgxAtN+LjkX6uy3eZ6v7ciVvRAS427
Hd+t6KktLmsr2PKDbyU2pWy4ev3cdHdrOk3yQem617QibSbtz60TPk1d+pWZ6reZYFPSJvKMj7WK
tYPOTltxsP4iIzW5rn/mKtko/F92mZCRnVDc8Clmm8Rkx+gcrfwjlnZ59aN131Ur/LTUcQ29K/l2
WM5S8+RYb8j1QmcvjwfVPg3FcXZOWdZuIwSpfa9vykjxI/k6Lk9derd05zemcE+KV5T13AaxceyN
oBqekvrO1FYX56EXqwhkiE4JLSPYAM1+b41LkzWBlvi1xZR43HRafOuYOnLaKVF07pGdZ/mP2lLO
TOpuwI1Qy6R4SeRxZQ9YN7fU0zt1+JrHvTNO3mDiqKfqNHOHQmynAU6hP6oixlD3saBpwB711VMA
hzBkplXuZIAPiYjO1n5iZIhxpfjsPs+KOIzwRuay8gyycQvG38Oke4PKyZM8dMNBbvItMVHums+9
hPuOU0kWL+WUPTAiDvWXZLaewapu6vhL5lFRyau2F+asJtqmrWaGXoHMS+6YtzpO74vpPdXP6ujs
R4XIQsgH4E1YSlEepRAFK+13l0LHAaIjc+A62UEz6o1iPiyx5jsRKZLJHrXNg7WITxofKrSSig09
YKR6VkQ3TWanrnC7Mmi0xo02LQdQlYeS+lAfdRaibH2hQK1jsY2lz79UoznkWuUvfRqoqFcSYu/0
4kfk10wxyZ99wbQXcKufElP/kSALQYgJTG27yHcA96+AlUlLg1Ismcz6EZTYceAANpGkCEKhtjH6
/uDY+cWYO7/hj1az9AYj60frGbbwR1bjbTyuuiR4zJau3wnOI+SRmbXGBKCFhmexZWMFk8fWgfD4
PXGYHoJ3V9PqQEOZvJQV5WVxFtLynTE+J9PLL4u3VntE9hmo4TfxIL7DY4zF0IdL8qkW63pMOoaF
tS2ny9I8hZax0Xs2DnRHRcx4y3xeOv2Ghus10z9TLq82CbRcRsOn+GCF/UyiRNSpVsb2dSk+h5Ty
kCp66JmMdsIHKXCSHN2Lep0NkrwdRpWWxSioYGIW/kkyGXy5w7M2I5mr7Ru2/phTn3y+MsmeoPJd
dMMJcupKPZxZ7Gq7KA/9WWS7onyS+88+QVGQsCdfXK1MCLGiKRYLmKf6OCzxPZWVjVCira3GOwJo
06bYhQsH2wSeUukOi4FzixGDZ3SD70zxoZALlnZkEBpfQ49qZTeQ+DeDc4ADZHI3G3RaKvJk2BqC
V+RNmibhqT0XJbWWfF1qgkulb0thwqB+RjptyRU4TtCRXZzKkuck1UWLDLKIk1ObP83GeEzabtOM
iOz4xMMu37bkMpTS0ZZfhvF1Lo1jCq1mKzVrDjC/vM7VMnoVWZtvkJq4XNtDPgD7XFPt+7nzLKU4
xJb0kifqQY6z9orzwXTpMOlamqTxF5F2DKNpb5kmiGCWG0DN+lcCbaon3wPaNj93e512by1mvPvy
Wm3FtBljv3/qjyX7I+xKjqtcLa6p+NDd2jUSnm4iiPRdRH3QPikbTXLTE1tNT06J93qUR57zwGC5
JvGbPcjVRkGEvJa0l6rfUsXOx9Q65S+sJTJpJ90t+0X9Cd/N2ZfvMpqwu9649mtrupnlA7JqEW9u
OpKP3TngVz/eJh9F2Qvvtz5IcKA7H8w/E13Ih90ZkhS/YqIgVlLy0KJsGG6xvgsHj80Vpe5wIQ7o
VJ2bTRGM14wES6Qs7rJTSa/JTuGvQuzz59IhY/arR/a10Tjyr8ubsQcDdaBnEvyVaBPEq5yA+fEx
Je8qAtyZEO7aCxsDirMTQBIZhaBX3qS39omqBk1V5oLxei3UYzG54ojtXuyGh1LfR+mFuVhK7hLy
g+6gplAc09Sv0q8UjMOLJW+STXyMuRe1H6t44lnCRcaoN0J1KJ+i5/qaHOBsdN2jdSgP/dcIahZh
CCWZmp6Y1M5sGDnLNiVMUT5ui/iF9rP06cz2pR/fqeL4ScRbQm1E0N3r2gd9hRxWAdgNZmtTy3uV
iWBLFlzPDrVpfpzpszK+m5Cg5g/FeWrbN2c5l7wEyqJ8ozr7PvGVwhcsXpsdFHJ6JAumPHsu05+M
Qxt+lz90FxpZcvzINfyartW/TqbPcMn4K7uSzUrN7agxZEMyyR4w3su6x+iMEOcOSM4cyNOmG09p
jyS02gifV7eZFW1aCkHnuWSQawUy4w4fdWCReo7AUegp2ZX1vxW7SDbRvRrqkZrdStky8hPYRscm
CJ8lxJJBSPPxWPBOfDw1eH6HZ+NROy7ZRnxpcHXWs96NXowfC2Q921VPgoYJsmyb+MNmOrHjgX5l
/SU0e4oBS/It1M8lKvalW78TIha9rgky3Aj8dtC1oJ8hYXE3PAnu++K31Z7Eejd7hBWD0EnlXUEs
Y/1Qsjjg48kimGoXs3pI0P2h/oW47CcTmUDoP79Ca8syfpy2LZUoOLMhkGvWNTuq9GOBrpYumuo1
ekSIIw/B9AgSb7k2ij8kWyS+0R0ofkRC4ZOxrQ/TAZE3FUrLs46gk+gzLmv+rSUb+dV8Acf5xgMz
HZXQrVVPuU82he+JnYTJBd65I91z/dQhL+/26a+Y3E6auNVYAtX1WYp8sAH5bzndC2Q0yq2xPxsN
PH0QEW3/xRBu/laSjfZeFG/VO8mBWSDfRihMxVkbzvnokWIcldtOOcFZUIsAsM9ieHJ7zNMg5X2S
3fMdXznmG1YgYPURpF/a+cN+iRbPXNzwDCZoiXz+Tv6GJUZs5Ld348HRXO1BDYwtVo0T5wglN4MG
CWx7wIOUEdjAvvEWCkraTUsaOv8E82hmT2H7Za74LHfk9RJpw2TaNTtuShdkz7pM+51K6wkB7/6R
liLkqXUuutiYBNaHJw1lkfLcNXtZfo+jbd4GgnOQ7SfJ0gK+19YhWB59zUTlrZI/fp2HTay4+itv
BuWzQBOB25jnSlyZQLbtRj1b7zQOyMvB89tfzYUi7HFeDhGzRQrU0puQa2kXq4AEiKCVNawZGKRJ
FPEvtfPxH/bjfiD1PmeA9WMsH8780VUXw744YqN277GJtr74rKKt4xM/gHxsdocdjKzxm7W9xr8f
pvP4icyPd10H+WH5WjpsoR5rDWkny272Lt3kY3YtXttbgsrrO7xyDnWHhodrPqwTC9lV70nuDVyo
/F2+wxqYXzHRElTuGE64FL4IxWACgn65aXej81TXN3kKkmFDbUMA25OC9WV0bURnZ/WY0+ryPwLI
tviKPJYgnEqv0nGJdupReyf5nZ32zrT2MWs41i4AJ5G4Tg9d8SNvdAZyj90hYwrKlH/ZL+lzVzOw
ehzTgPcofVZnfhvvqvniHAl8HTkhOKJbDx3oOAfOxGUTPTGLlH5bJ5P66rBoJ4QW4B/lA8fVcOvS
GynYEg64HG0pdIH122R1zSbuYIVcv+eFearpt+leT+7jwwIdGLpT4uszPbmrXdoTuWumX++zgFCR
9hA9JBHVntt+Lff5M5P3/dkePfN3ofhTup+K75oPUOWJpHtfoVJhf685P4ashKL3InPlV0MwD4Hi
+Fp16GzVG9FZpP1PzMhpRzQ9pt8UiceztG82mi8frF3vYbxP0204/kZSosFujr2o2xrbZoun9eS8
o+qj0xx+1yuU6Vk/t/v2Lfodfmao/U7SByt9DK+u/pEG9Cy14kmvcstMy+UQnCV3yo4ImnCF/Bp/
jc7BUPfZc3pQ+Wu9Moju2isXO0HeYMMM2UPsQbrGhyMdBLXTL7a67Xvp21TWPlPVIx/n28CM2WON
hT8kEMcq20X35NHawvW/mszOHvg/yD5bG8sjie8oQkgHn/uAUmHaoUEa3pbtHIhiv/wyL83v5KM9
SVe0m8yyuS1ODldrOm7ELr5yr97Q417oSLW781i8yi/mm3OBeMY/n38lLnfxm/rOSGyQH6jH5nDt
odCFGBsnvNraI4xgMQSWRlv1TCOiOq+FfBy6lxIJpzN8DMbByG6EqaTlJc1QdVhPPV07LGmacxdY
uGRfwOj55ptSu8LYou2flu1IkoHqZwzFyiuNgoh6v9ThBKoI9LMtO8bblJxYAcOe8KoYo8aDQoEb
9SfLPC7OrtI+1rHxEB+NmE8NUwwNy3cP5MsfO34sUf9QFczxTeenXXV0FoaGOOICIuISWH8Z/rah
uO0SbQY5BzpUk4c3OTb2ZA8diVfknKcmIHQGQUG1i8QLPEe3Lc1LIn0rgNAXmyfJ0DahY25GJ7yz
aHPbe7kqRRDqmhsD8dyQsT21A4ytPxH/QJ0RShWSgDwDyrenoOE2jgHvXefmaI1PCV0GKRrOtoug
DKIa+1qFkQstCA+jvh0hSjQv0nTBC8Pmp0ESQQh4elQxNQ/4ivalcYira3lPZG5wdOI/ERMCWXXF
eKe3yEDyRQEldhxuUfppJdxQ8JtW6AnhSmN6KHsEpt2+BTtYspbjmg0fmuohsi8p6sn+kLXB0v31
ZYa++lT/znh8yIIvt0h9aCt7MhALGgL48HHtc7YsUTDQPqe+BsZSXuVl2aOGqJzOUXkB99gOngRU
vWfq4BIboz9qGudW0Lw1t64/cAH1mh1gnfWMYvAL3FLhNcvtB5UPijZH9+Wv9o0Wbm7eBvWB+mac
r7W49kinmVq0HwYhXMrRfBkQDKvn2kbncXK+Z81r72g82aHXSGvfG/bEurbJJI5n8yQYPdZWfLTL
97HP90rbuFmufQlEXxqLCOWTo7VPPDn80TjjmWCv1oXyUZcuReIRe8RU6V596n0wjvulPFSI1WwU
gXWBGCppznpfe4NEn/Oy0Et1xUvC15FBEsSWid5iswpsDK+r3wWyB/OW0RcLd343nWD+5lcvAdp3
SNYEcrh8cGXZHIf2PuVGUs3SHZNiH+N1aN3eeSG7xxFbLi2NHm1AqQWK03DWKkBy8oC3oOffrbaP
mq3D8ryi2SSfKGEu0ZDKLtLemyZfb49695d3KfYAwACaDaVrnmyFsnUE8VTu6LxVy3bdGpfncX6h
w2fYJaPWvC8l601fqiWv0Mut4KnucAiJ3o8snmyGzlLPzsBmCCqerCr3JgamRkEoVAqJWNT1w6Ql
x6wa8QQxxa21vPON0mL5or0hgjw2gyJhB+vr4xwnyiamUlniLD5Jdu+8GVKKhB/fVS6zvuvCQ+Zo
DIx4EYRDiQ79UbCcx1yGVrK37PmoomcfplY6Wm3fpdx/wvpqUsqA1Eo+sy7tNo6csCjF9Dalmn0L
O5GAkM1R9PoYGhgLClthiAmdnofcNOBfialb3tshCt+nVEVzHqGV5LkPb8OQ5FuS2cc9wqDuLSzi
+pCHan4dEY//jmtb3fRLlbwUy0DTMYzDTanHfAvNA0WnbCwHyIkTp7ZZnhcznPaKJt/SiHFZZqT1
m55k4UnO2AAh47bYcoLFmuajWSilcKOWQ6AwQC5AOFHmB0MUjDbGXtJOklGwsgeUaGxDiE/P8ciE
wYnxPrUQPmgoonGmBMtaLUhK5CHBxM4CzYVOrSlhPGxBjrJTVlAMqnbOM50MyXxTI+6TZVizpAhq
ehaWlL8R5BD5UZKiFE3Nsq9erKZlOxUzyjcx+XRjvPzuM0s6yWiS9iaOFl9SoP1utdSgxCxb5GQo
PCHLiZ9ispWQOWqJBDWrSxwNQhaHbpT1XWoUxXmysGWw6ki7aqf0Ird4NwSpuaa1vGcJg+R0GbVj
pUtKiLouqncotPlJxWpU899ZUVUxy7PKbPPtYocKPc043HtzZY5BXb4xDaMQSRlImkbD8CJkyppY
7MnWNKb1KY/L0U9aWOGNvdDE1bEV2F2O5aHPaQrbcv6ORiyRgxyZpzahe4lqpT2oU4zTMlW6cFtr
DFe6sFi1WAiykryzUajP8mM7GhRFiW4LDpymcdZeQ2KCqSn1TIWWmP301iJj6B4iVRPkkKlF1tOh
1K2FYl6rXRMljjcOdH+xqbX3alD0F0UyULoNcEjZTiWR8PMmRCwraiimWSHWmbbe/LYbLIVSqI9f
lVJKnAJTjpt/aKtLPxjdKcPV9ap1qU3TrrGxXoYSaafaLfVJSmr6074a+CnWlh05vhrlBZ2xrmK0
mHWTfjsOHekzn2an/ajVqciuxLSZJVu3uZGPgHR7B5av0TtHgMdIX2OnV8xXkxG+9ChkA/rx4DBB
fNX42CkZRUwymirm2jkI4fTJL2uemPoUjjWoFMR5OAtICyU729DOJZlSuKztoeCQUPDXFbGp5JsF
hVx8Sh2bKyMu7PVBr1JNjn+HvcAVsIR91r+zcmOV7vJHc9ayNdZT7EOIrKR7CdnE5jhqZOMyh0Rf
suNhAnrInXKodrpeThUE29WsW4TZYnws3HXcoVk1LFstF1z2caQgEMKJ1Ve5ONvlMlLBKhB+2Wly
OelGODM5WCaVqr4Ccih372Oi6Vr5K+f5VhQWOqyubAXCtTWCI92QSG2YmIqUsTW3ep4Blp2saX4m
AbaRZlcBEhTlpY/ZKsEbvVlEPu/+3Q3+Jy7AWoMugFcRbsspC5z0787zoYC7X5RrCzTepwo9LGK2
EAFDuTw7+vXfX+tP2/n6WixNyU5Yc0PIO/z7a6mT6BwdvRW2s7aHR9RywIvyI8uM50UBph3j8USP
W3D60dP9+2v/ySb467WNvzJcgI/JxND/jckSG7aGuXZuvKTO6UC6KLtIkt7+B7rkTx//+ioGLCcE
Duh+/ufTjDqJu5VMQ69XU064KAoW1OxV5FT7JJ7+ix30T+/JWIkWgB5Ig/gThlBrmlyGI6CJHnma
QyfcF+Z/fGz/9IZMmSxMmJLWyl38+8c26EUJPI2PTU32un0c6JhzzgZr+s/sqpXc8P/CQNaPDsEp
EXW2bvAf1zf7/0Bz6lzVCxUNJlW0HOjWRPnN/EautpFu6RtjGPdUfq5lme0t4wZNQbv/+xPyD2/V
oPiHnaEAxaYT+fsfIJ1IwrTzrqEBl9lMLzgAgqilB2B09e+v9A+/AwP+iG6CXF1RwH98qACW5wiY
Z+MNb6tHYKneRX405C3atY1t7E2l+v//FkEA8+Z4IqCv/vnWkgZFnBwqjZe3celnaJvv6G6xaKql
zUhQ+i/M0z88mLDwIMqarH10jpe/f5RoV5NhWXhquKtwlcs9TWyy+/cP8Z9fgxQWFSqdash/fF1G
iClmQn/sWSY9c4XYAJEP/uh/f5U/sTw8leSRQAQCB4fg909Cbo8RDbIEn5wEXgGfcqL+xLzcv7/I
/+Qk/99X4UDUYNOA4/2DTNPJjWzX6bp+cbDt5vFbGBt3gZxBGYe97eT+QvcltfgHkZMjokAIEbfs
Gcdt2HGpkDqZwnB3rWwOKbyyh3//4/3DD4MfJWhBoCsWMLk/mCsx+kW04L3wwkYpdmjTJn+Y63IP
xz7xpWoQ//HNKn8CdFYoiaqYFisyHV6k8cedBBqVdaDg98GpjZCYCUTBzl5hETuzB8fiaDbSQ2op
mLrZP/z7m/3fx0qXqRjNFTDL793447FallifTYthgGbYj7rV34pc/Y/397/PFC+hGwZx6KbiQHn9
+6+jGaulN2eeKY06ue6vLV9dOdr/8UbW39jfz1PuBdVUuescYr7/TNSh0FjqueY8FYhlVPuJwuzQ
FZXfp5NnNqw/9P861hTtz5ekgtB0ZcU5/R/Szms3bi1b169y0PdsMIcD7H1RRVZSliXL9g3hIDPn
zKc/H9W92yWKKJ61NtANtLFWe9ScnGHMMf6goepkTT/p7Ag3Ox3QnsH93ki8RixfORhK8YrK/6EB
ilZo2s8qqw7Y3zpZZ9hAuL5EjQVRFW7m5Y/4IalRscVG9lMk30ATcz7DEaTTsgeBTmd8AMP4FV1Y
XElyIOWwCMeVz/nhNJ+CaZwNSPXiCarMVitOLTlkH3hKCB3e11c8aW1AvS/1/q+PaTpSJ6FRS8Ea
7/3kprqFfDxIh63YpXgcRHB6DXd4zDXhqY5FEidK+JcjftyHjOw8pDwLmSpmgvYL7LgAXFn2m7JY
G8MDj7pNnX8izaNy8Yz+6MrXm8dFz1SdhKRQXSRZ5HyfraNsHPVBVjOEunhm5hlsbd29laIc6uZN
CjYgo0iPZYTo/3tn/iVPtKcs4T9zm7Of/f9F0WcoA8+v/3v/mt1+T16r+b80xfnPv1X999s/9l4z
+3v9/d0fHOj79fDQvJbD42vVxPX/SLhP/+b/7z/8P69vf8vTkL/+1z9+Zk1aT3+bF2TpuRL9tEwu
CNcD+Stfv8//D/+SrleVfyLsTabMB0AuDYXKf/zbBw1Re+D+sL85JcnmlckX7N/S9ZL5T3QdMRww
uDeReDdYMxWSRv5//UOS/6lMOsYoqiI2KbJb/op0Pctgdtq8+fBOoueWKLL95rdEn6RJW5UQdeLJ
grkylOpLNdkyd2ku7kBux7BRw8L2J+fmUc+MBOmdHIkL3sv5szn5PMetVHxvakX/NKIrcJ/qhf8j
nJyhETFtAEBR0kXTtLuCJzjeGJ7S3ptaHH5y5Sq94V0pP+LsTGXI7Y3aeMoy6IkYpVDhVF3R6YcO
48BJwKsB99irxZMCf4DuQq6bh04SeOdCcbvphOQGUT6dNpKIfSX+Sg7e3J7TQ1DYZdEAtKjR8KLu
mk02NL+BrEOw1HO6YZ0JX1WmhCEGmrk3k2i0a6uEudhbj2XRB8ex58UKWYzycj/eRlIynkDk9ETS
flK8kx5NjM2cJAzUfWBm6I4ECVDWnqxNCUvIDYZFqgEyCM0FHfjxoID40AxU7TI0wMROJFuZquB5
q1a7oE4/y36lXKPLTwWk86ee8ZiD0EupIltF8ARVDZAm2AvLRCAuDbTcUc2xc2rcsDaWUuPcmnYW
FjWaehjRt96Gel7dDiItuDApfqAd3j2Jhh+TDFDr4YYpX6i2pBul7OiUmcgvDb2k7du8BmZW0L8z
muA35PgXeCvfGnSjOupZG4uH9aao8BuSRs60skng3YwpeMakaHaISiBuYKrBzZikIeA/Xz/gcPOt
SZs7POZGmqfJvizLHxouUCGFEKQk4MdAq05OiaD1t5YSKJ+CxnsaYxUUAcR2phsHnf2Qmnt0wyCP
T65QEyQ1M0Dc5gLo5CyVE/Sy8iN1J8l2G+1J05psr0hYwOeS9djkhmTnSfOiyCVExOBWa+qvIz4D
XzUhFbedlVrXeSNmW7WUflae5u6Y2ORQ1tFPo2gzWzEi8FhmAE5kCG/iIgS0FRbiUS9H/VNYjVT6
QzWFdVHUvmyXXq/zUTpkEPRM2deuC8BioGvUG8hORaFRbYVWUdAdkORHPwfb6IsAQnDqBDYreNmu
ko3uS9PLMebTei3SSQ4zcFWFcgBglUM4bvIXCcUg0FNxRL8d+7NaoFCOX/iPuItvKBHpn7IKgqlb
++2dHxlPMscT4Ikazl7jg+xGK0Z0swwGK+Q/pY12sUufE2YOiJayPAUyABf+guw0CK1A59IAnqVK
EDMH1C0nTgFNGl2lzZzoN0qlfIVVTfFFIIGWs/bayNI9+FJg39SJO8VTfsP20Tey2CfHVsVzEI1l
yxGCTORpIxUHg7fDXSGlECGbHLYeTywfKE9uFngFAbDa6qT9iEqglCNKiXXHaSXcFGkc7Xy/sXZB
bqZXANwmPKJGE86MUTXKK2wjglI+8mhTIMTW4r1rhe4v6NLFdZ3yfEV4z5Cvx7GR94WbjU/4eakO
QnQWsFZcvw1rDL4NdQClOQEw+TrUITscyStW5QjiQwlbiqEBwuW0A+I071HMF8LRtsJCMQ9gbIXa
qc0WsBVWc8In5pzGqtcqLWoHqujzRT3fLJwqahDznSp1T1IKMxPwKcZCNnwznwZ7X4IASxUdtvjo
HkpfTB4iHBn3CP55v2phsGjBVsa+5SDf90hlUa4TEHyoql7eKTik3cW9QIu1aKBgB5IIH58nkViD
WcoV8c7PZBohrW/tVaTjP0dQl9AccNVmp/gSOjV8jE9akHa/MhdQfxjBMK0MyTeOrWF5PzIQ/kfR
K9vPFoogJSDHsHyW8wQoSFxHx1KlaymrYnvAV+m1KAJ9YgXV3THK6wgEN9JRFlRiu/ENDmVIUp3A
kpxo48EnOFLdXWX1DLGHXyEl7X1aVCEC/rl3HUlDdlTjPESZLBHtMhP6O7Uqa9ouY+M0ia/daQqG
DKqYWI5faJw8Qpyd0sKn9wYDGXgEZ0k3VuLjkCc10JORWnox6vS4kL6M5aiCqxTLd76ieIdS4q8a
Bl8BioFUxAPcQVQXNTMGlYP0RJZxQYmtUXPujtk+FWmzh8A3j9THDKdRDeE0SKw+0FChC4pJKWlC
yyl8Na/SwtsUx3lMpiE5Zl2mb5sGJEuVjdoDejXogHStd+QGNOxRk/0jAgOGjZyYsGk8JCgkM6IX
gToipey2u6YkAugkLfRbvp13awW8iWAaBI48JD+FvFR2VQrbcovco/CKo25+EJNWvFbGQOT2CE0V
ee6sdDov9DCUKz+70VSJ9/EQuy8QR/vRlV3zHGaKgtIMLoVO2sb1j7of+p9Drf7QA1/47aplD3m+
8W9arw8QbunNCHotGqOjIStXpUGTMmzN6uCFWXzjmYg4IFmBXoWKYJTrKvHBKADXqO6DaEU3RX6F
ZZa/i0IA4b0Yx1+UHpGUPiysXYZbHEBwKf9kWDKrXvBb4WcUhuW17MnWyYQD4+AQJd7EGELSMhQz
a9+2eBcIFjBKHL2++vTsDsJgREehUf1tJUjCY4hAJRqNXiC9dlZPmlyGkXFrqCnV7sJNfzeeaB2x
lAAf41f+tta9l7DXJ1p7Tq7EvoREwv85NjYB7YPyUARheRcqPjTKLKuVe7nj9S+EeMic4rpDRiMQ
vGYEYkkZd/A9QGGSGCWPRYxD59YwQvNz2/ZxgjDamO7HwpVtTisEnvzYpprQkUz4cEOQV7W7WPVt
U+GEkoUQf0VX6umVtvTezS47chRJrLdSh0EwBrYOI9KRUGHY5RDG0VeQgfjDM+BIrHVToLNdhdGJ
UuJA3pYGh1odcLArMJ0Qd0oe+vBmMDixtcbQvlheoRw75krcm01f1ShFpmbCtoBgJ5i1/EXtlB45
uMaU6Ki6yedCrqs9SaZxRUoR17uGlXJb1EKHcGplglZQu+uxR2sgRpWReQ7qfSiw7xQ6CSgcy/6n
0ERGKut9iNGaOEacYqARU5oY34dUzieQWAkUQ/W0SbWgLyeUOEx7IAcKaiZFLEhQ/wNTujI7Y7jy
6LxIT3JL4gI7VC9+ke6ZwkYR8MC1dfpqAKMFmoRA9bGnPY5DN2Jkk7OJuAAho9tIYVE6lkMNL0LJ
JZtLTOraJJYC0tsHGNAoKCAcLxwFOPJf9LGiPSubhnBvJDHSOUUwvMTVUCBOkEZZaH7rXMXa0apN
0EMUmlLdtayaHUgy/k6BDtDXWpaQTWNWb30YfF+lohJfBL8of3u9EN9EaOLAbjcK+EtpnQNsqHRP
RfJAz+9LX40/Z2YloEudSVnm5FI3QE8A9N9BsZJ6cKIc/k9Jo5e/dakrv4xhxzHYeemVG4XoNvqV
d8/C0d1HVl6CkkvQpNP9BAynijK7rUPjc0vm9g1hAfFLWEnRJw/1aji/IoT2JBQLiMBRuNeqQTrG
ZVJfAWIH9DMObWcX5Rh91Xsze+DeBrWjCHphOa3a+9q2t+DWbzyrq+8EnOaTbaJ4E+5M9dBU0ay4
/+ybZnFLWgXqK40DlCekHkITXnroUTI+b2KG1soP5JU9kJ9WndwM4RA9w+8sXCeF2R07asUFCFAo
LK7x5I3uLDERlb0VJeNNofMMPBldrz32RUNMFbog/XLfz38pWeDdY/CnmGS3qXxA1F1UK8pS4wTM
6Ou8kY+0v+vuRWTL6NdsX/HJlMrqwUOdrAVHIkIeCppwLG/SHLeMnSup0jeo1jBFGknrle+iEUlc
cFWopG2BNy/Q9LsQxYdf2A3/aGvA5zgZig4uH+G2qS0DwA7ia6kvSQioVmCDto1ixVg8RkakOTrK
v7YB1fnJsMJk57WTBAF4fe0G8Bo6RXmjQmqirQtxEI5Ad5ugwoDyDqY+AgwrEDVFEkO5LLwcmI2X
qp9jLU/vAsR50RrtNfe6k8LhtsTxZLT1mEQ48hDSsqSiOeiNjlFniG6OUtZgsS0BpYcoDrp7VRnM
k+vD2k7aAWmf1HSRPAOcr8nojqO7apZoywjVUaWd8upqOv3/SonCQxyqowMzZ7iOhr5E695zPd/O
RzdBN0iYsOoNoB/DK8vrxuDcKiFFciYEN7oOsDgSg+siGNXfGEdgaBY3hs0lGrEFFQOMc9GfeDdN
npWCMOk1xln1TRQC9VFstOpK6i0FeD9NI5unaXoM66T7LoRIS6VqkvyAJWmhQaPE4a2OcPKVhzjC
MWanwC6FAnckU4T3oQh9uo95ljiJ1pHZRyaKlYnR8SQRhOPg++nV2DbyryosupPW+sG27aLshQqp
uxtjuT+1rV86YT9qJNfIcra9VAGJlLLqd6HlxjUKWvEBD1ioO76BHg6JsvAN3o3/3JphXm6UPDJf
Ir9UNqlZ5ifYExo6zhokYiFWAQ+MiZrcpthCg1ml4bjzBFm7LZAQ+FaPrmALigAzT+i18NBUEqQr
WVGOQB+j710P6S/lXrkBMeHdslcHy6FMkv8IFUTzB8QmenwWzOhzOio+ttiRB1dGKaTwINVy/2j4
mpHw56QCAKj6LfwrawT1TwtXdHIVIIpvJLh7NkgAdq2PmHM9aaFVRr6vrbZ0BCXrHL2LWNephZ5S
jwTJMXeTfqe7gX8oKlm8UypBfsozAyPXKGgIgG1f0HvA7jVUrm/GUBz2QZc1L+3g68cBi1hwjBNO
QxPa7zyjoG5j4bxDh6KjmGhY33isuffe4JE+d2pE8oLKTjoKEpwSuvIS6Dc2UVZbL3pntE91Bylf
5udtODWBHfvoovP6kIEXIgRuo4sVwU6OdOWT2k18kj4BcSRmifUoRsihGADXPxW8Svdt37cvQtx1
gEWqSVYxq3Q8kAtgeomU5aeUsgAGaApEXl655Pm3aoaKh1+T352qHvOZO1lqfHBMoWAhh9j0uSmi
VmbKIeJniJBoCMHQ6YZJhwYHzOQRndvHQK24DgNdb4bdmPuYq9VZBMCnkqN+cNRGaIq9XE64ySFs
/ADzbWxakfmKXB+qRCxkDRgvA52iqoVzdw+Yq/veKW5d3dEEh6NpiigAIYGd+JNzBb2pQzKqZXKl
Kvie3AxdDo7urHp3/6/q/rnBovSxJibTo1Ikqm8GvjJzRwUcfFOzpcW5Uff1EQQQYlEQQ5/xm78W
d8Agt+FJaI/GSqF43jORtPdRZz0Tk/eKNAhwlsIWFsdQ1Mgu1/Jf9G/5VxBdF/EfmRw1Zz2y0Gh8
s8PAZiOVxyTGnz5zlHwlxvJA/sSY+gpnDYyBBTGUmcJACm9bNQep+rnygeadiWkUNJVEOn6w4vEz
fB9hLExqUhGjUB/ohnwubtE4OJEvstIRndrrP4V4o7/QmvFs6+ly7KXB/QltiPM+RdrKEMhYGyOp
I/rGEod7XFjHy1GWliB2QlSGRYnWizb3n3CFpgWyxAiHEyL2ow09alvshUfVNu9I7lDz3OQ3q84t
CwsfgzpV0w3RoMs976C2iCVZKD6oG/+6tutjvHNt99q61ZzkGhE5B1FtZ1yDX3xwU+Fjvgs6NU7P
lkuVwV/l4Qv9bNs5CG/y/DyMPyzHYpibzsZmeq+aXy/P79pAZ0s0Av/QVPk00Pha7qBxyuK2RVr7
fxdlvkxzdO0LoEqboL4W/ZOmf+VxvNLmWRqJrOMph0eKKknzhSL1Rkoaz3oEjI7yeeMaW0ROBkgN
euhcHs50AJ33QqcPJbMuaEngs2bOe6HwFVxUvHpEA0zsYCX3mUolBRL9+1CYd9ZgTeL4wV0r+1eX
4y5suXdxZ9NoJuQZpAhMYxeLIH3D5kbwPXQfLoeZN+jfhmfJ7DqspU1xfjTGPoROI+f8jYAKRAiy
JDrkbaUInKgkp7gcbHGDY4v3n2izVW9FHvmcN0yr3tyPduSksmMhvLmBdWTXW03fdj+Me+n+cti3
5TD/hooo02CdcBLSHMPiou46ej5LctijiLhTneKm4A8A9PZAsLewkT+bd71DZXqLyuyj8Audxss/
Yelrnv2COVQura2sRQCFgetoRYh5dgxVoJmXgyxOL801uOUGIl/4Ir0/VGR00so6ZltoG4SHbWkj
wGgd7WTfbset9js+1DeW8Giu7BBpaYuch50Gf3aW5aMkkA0R1nwWhw1KIDzOD65d2dJvXnnlQe+2
w1dj29j6rknRCth2awiwhatRAvhBP4+usybLs3UVZF4lpDGaBAJflme2Nxi7zkXZIVTtwTD+zsdU
aUhqOnOtmbNohWiGsjxNswi4PKFTFUfZ/vKnXDrg6GT/J8TsqB7UqPCz6cLtwOfnzGpYvvpIXV+O
sngLnYeZHTKi15gcs5a6Ke3qMyKjNpffUXkEPLSVbkIHxeKVcS2vFVBk4BzFCcEyW6KN4cWiP7AR
aru1TchUxRbnG21X7IO98MxrBKDe+AjFfIsiB74MW/dvfbw/P2C2WNsYL6HQ4gc08oME5pG32UqE
5cX4J8L0bc+2AzZpXp+rRNDUAbVtpbVEujsqGvNqUB0aYeidAZT3WkqxdJIrZzM7W5V6kLoS8pqU
AdPJGOk0qNdh/M2tV7f7NEMfTtOzQLO1mSV50ZOfTp8Qtub1DbKBW98e7ox9Zpevf2/FgDAGh2SK
WJPNwCta04mZAfh3U//sfvu/zFffTra4+CAQesodYy859Y3yLF/hM/BVWsmYJjTCx7GCm9EUfI3B
LExH39m3dMdeHwJk1jYIysiQZFuYENcQtYwrCjk0EPfGCezxQ2Q3R/dOtPGa/fGMLQ61rZOyhTQP
e35ldS3O/p9fZM1S8aQKKZ6N/KICEmtYytvM3F0+FRbPnrMIswlXE586E0VkvC6u8BLflspNhN7D
5SDS4i4xVWN6cpqqKM6iIEWqZdXIKpqem4KIHMBecZ+S+GdmOhXOVnZh9w4ZlwFl1D+gA7ly9i3O
o6XxosJmD3fb2Xap6b75OZC0DaJNt6RAJ0AGl4e4uCHPIsz2CQJzfjZOrxkvipDaRMcZCgYIcsSP
fl+OtPjFziLNjnFNzYQaoAVbv/pRjCcXiRZcES/HkEDffNwKZ0FmW4FuC436koUHoQ/5OUc60EFx
zJ/KNrIFO15Z5osb70+0N5zX+cajtZ37A9GE9hMoT7qRSC34FnxfzXNUtI9wn92vjHDlg0mzJekD
DDO1nJhqTHtukmA4IN+AScbecw/9FmMQezhAs1C+Bi8roZXLk/s2+WfD7fL437ta3Ss7WlPhXXtA
uWNj7WOok5v8uTpcjriy/N/wmGcBK79TR17bfE0scobgOs31lQjS2nROP+EsBH17yc07QpS2tINE
bNc/rPRobREldnA6sQOcrDbYHxjKytmyNrbZBVy4ETaBU+AcAXQJRA2tkcuzt7ThVBBLZJzYp/Ou
eD80lLpbPZ3eMTG6+LAsGwvpDH8lyNL8wSUQJ5CaqnL/vQ+CZhUHV8LTbMy96qc1CBA3cw/9KU/M
AXJE5VoGsbjFVdkiGMQCoCeziWsrDaaRzDkCAQvx+g290L219Z4kB+mZ1dLf0hY/jzaN/2x9eJVC
L6tBeVsptWNo5vUOEhNsNf0RoiBnWVt9kcro8W98ubMhzibV0M06MnW+XEmvCSZuUPyU07Cnt2wW
f5HQMz2tz8c3jf9sfMpYC4JgjRwnhYkoFkoQBZ5tI8+/8eflQS2vlD/fbXY0Bx7k1pKi7qZUfns5
KIkRjwIKPIOV25cjLW5qsOfTI1oGHD7PxkKr7WBBUQ6ZnpiQ6MTv7X0pIonoeA5tabIxTz8q8Z4+
0trxvHRGqlNxWjYt1uc8F8s7vIgyja82nNx9cghJA3MnvEXhYJNvafdtLw9VXjpGzuLNMy0NeQEQ
gcSrHAUe1ga7M1v/5d8FN56jXXmOte23g93edneR7e3gux6qH9mntWEvfts/o7Zml1JoWk2JMjWr
CEYjCsCfejM8Bmq5H/ri7+wNVdcpBMGLghjzfsGWcgQKn6MIVzCMVqEhht+taFw51ZYPmbMos22f
1ljkaBmLNfos7YzdyD0HnvMLdkR8xLVs+QM95m0TarqlyGxtSA2zrTEkadAFMJzf6qzNCQ7sKf06
PIe2cKtPSjDKCazFaXytX9du2Lfzef5OokTwP6Hn4P7ALTohntbP8JAe4TE8TM+kaBtv/MdhFxzF
XUaR192u8QgXq0DncWcrBg8AWucDlcOptDyOu+ahv6J16qSPEg2CnbmDW3W3lk6/JUeXRiu/XzzA
H4VGxIx4k/Ow720e1ifpdtghs7tfJfks7kwD/K4OtByqxmyEiZwHWhmyUE2s1m5MmPlOPKqiA9sL
HGKtmDgkTVK7puGnR9PMJOS9qszYZFkvHJsmrKCIl6jJGma7UrVd3K2wHWGvwXni0fp+FsyxAQ0+
JQb0grZ1kCIP8DJiStu7ayXw6aKaz7cmIUfMBKiSNT8NtbF3ZcvtAK8VzVMrGKhhNiZyrZW50ysY
iG6s7i4fiAuzLk8dNNrkBrX3eZ8E8KSijSNfOKixg/uJEPnK5bIwee8CzE4Goa7rNhk46mRc4USk
pa3sVFqNEyXCylDWIs2yALTzrcZsGIpk7UvIIXGBLrXu2wDjV8a0VGKTeV3ClJ5oYfKcARf1sCR0
eHubIM8cvwl3IrRNPOUeDE885S6OEIPm3huteytTkO4kAJph6rSV900awYZd/oQLiwZXQn4HfZOJ
UDE7DQWYjyhSNyqWQg8WFJi2joHHiXS4w5fE09bGvjDN5+HmN6iKngKsRMLJ+/IajdWn8o4x4vOz
5QWAH8uvbIdX137t0F9YqO/CzjZhrHvYWjSExQz3BJf2G8SANSf0pUToXZDZeWc1mt9lJUEA2x2G
m+YZUSwzdBAlJCnAK+xH9KlCDAsroR9/+RtyaSDCofH40D68PUo0A3CDa6mHSdEWjNu2T2ob7YG9
Inp7xNZXPuLCU4dwEFinpw68ndlkSgMoK1EjnG8dU/nZE2/H4PPlEa2FmE3lIAJxCaajLESO1cn7
JHGqAXBunyMLdTmUPJXHZscmwzHEiZ2ElMCc+eOnTT4aGcOR9wgX3ognZYdB1kO/QT8J/1AJpcVd
72R24l1jTR58ag7ZyhWxsDp1iavBmLQEprLm+ytC9/quHM3p++Wa4ahBqRwDCVmmywNdnFOwVW95
umLOt56GJpRS+lxEhgggMsmi1042EWlT1f3lQAt7HOI7i2PibYkfkkZVDF25ENkHlalhEyFStWhQ
sU1QWBq0YYVOvJTOvYs2/ZqzN1U4xgPELaKBn3XiJ2SQXtrxKntoD+oGibmA9xWdCwTCsh3u3itD
XZxTw7B0dgIoDH22FZoqk0o5qVAzDzV5V8VC8VzrKNCn6SoLfimdYnmS2si6YmiWMlslvpJJIfA+
cnEfATIZ3O2VZNbuoaZoaguqFR4ylGp2RpSUN8jjaGCO2tYWfeuvUlRJoPkhfF2g/fxPY3qVnc24
4MbDQPOPt3KOzKXgpo5lWLYaBHeRb30vSlHeDp78wwWHtbm8st66dvO9SvOdBE/TqNDOkylIB4FV
iRpVFjyCZAzHN2Aq7Uhq7tPRoxDf6FQJuvIrFObYsVL/irb1A2aq7r5Wpa9qHHMMA0TcBLixkk+4
t4EPIRRwJv4MeufZWYAtYlI1NyilYAKuKTBvgsqR3KJcK55On+vjUOD6khdSfZgrDtC/ME1hpJaD
SJ5tgQq7ofm8rTdIJmJvd61sMfux3S26ireXJ3Fxx8iUqv4deV5IlSuR46b/d2SA5ZKdPQTeNtjr
G0x7t+GVvvNv9V1kpzccuSvBpx1xYdjziqpcyX3LEuetR7XAPTX7+tCeaEVv5YP+eDnW4gxTLeM+
B72mzUtyGHfj/pSJnAxBjrCWsDFM3Dxy4Lz1bYV86uVoS0eBLFOfFiH6y+b8VnS5lid1KGpzsXbM
m/4qj7tvIj4WfyMMC4ZuGqoGsjrL13JoElJSc4pbcijsADFLOEiU1R0eT+rKQpn+qg+fanpL8F/q
O/PGLMsk08KUA0c8FbfRqTx0OyD4N6uv4sWZO4szXY9n50lhmHkfAGbcCFf9DqlvO9y5T9GrCg4j
ukd4Dgls5Xh5Ft++/aWxTb/pPGaYGUE/ja1yxC1eIUjHJt9cdH/3NZVoEV2ok56srP3F9Xg2ztlN
ZSWKNcY5MUe3vw409VWXAX2D9kfn76aS679x38tUVUwRirRqzOtygobamR9TbMCQ+uhZyr0iDCe8
f6SVYS1fTBpSMPqEihLnTwjURPwykAsO5WN9dKGgUiFubGlb5YharmHzlnIlZAs0IB1saXrm7z+c
n7IzUPdiVAqJLazeX0DSi7XlsZTCnEeZLQ/NQyNkCEsgXk7jyNv2KD1Fp+JVudVukMBOjlQK9rWA
ge7f+WZno5stkSjJLU+QGF3Ryyi0o+Ur8njQ893l5b82idNKPVv9w9BqcqgTxhC+qx5VzDZeibC0
p3nfmqi8gCGje/A+QhP3PY8RjqnOQuZZbtQH2EbHvAL9cHkoi4FkmZXHCufUnQ0F5nbiFQgD4h1j
bgrx0Mif8aNbCbI0X8pZkFndPnWNUe5I4BFR/greXM7SlVf40no7DzCbrs7wSC+16QiEYujL7Jyh
aA8+FJSNZhZrKbPM5M8Pv7Noby+is88fm0rfkrnTZqGpMzgVKP9NtIXsD1wD371VeMhyPHpjho70
F4ou7xdD0tY9ZGFec+0uulWd/pA7ww5u6Gaq7zYr32oxvUHZ5D/RZnuoKqo6HiEcEC0cXmQRdpq2
8Q5Qiexg233J8XEQ7xsPcv/tVGEOVivMy6vlzw+YLUl0yQKj0vkBaeN2m1IKPllG9nJ52S8VkYCa
/QkyW5KKiEgjIpr/aqWO11h1adfKAYPfbbcT9mrg+I7rrMRc+46zVTpIgdELCTERCs+upn6/teUP
qRP8Gq6xx9tfjrc4j1OZYdK+k2nxvF82ZEAG3oU8i10f6doRU1TMxqSVzbAYBAgoqD0UYhRr/pjp
2lBzUZ5FNVHYR8q48+OVYSzmGgr900k5iS82fySSargAvwmRY4Hw6B2kQ/BM2X1jfhF37qberyZU
i9/pLOD0z8/2N2qwUgrZnI6cZ5fHdJfc1JT7k+vsmN2vf6a3RGJ+nNAbVqYqMJqIb0v1LJyiR0bm
ZdQz5W/ujfmAZck2eTC/utf1Vfas240NYOe3grmKeBXcYaeyVj5Z6h/pFlJnvAsnAbx5GdqU6dxO
ipSbfufuRW879R1hFEu8KupX67i695bm9zze7IRRMAQHFU680u4cjWpRf3Cv2+2EzBDu1xKehasB
U0yd/gHKiSpqEO8/pldCx4xGroasSu4CNblO+uYqGLxfPv4Llzfc0qFiyIjGgRSWgdHPO4tJ7NZ9
mLLBuy0i0dtqm/evLae1sM92SfVi2fnN2uWwcH8bqkzXmKYYEdXZYVkLlVtIAc8mDYcmr/7m4ocG
K/dweWQLu/xdlNlpmUCBS7AGpwlTYfHbKm6871LDW4F3LV0978LMTqxca61S/lcrvLWNHYIy1ouK
IDX53E2wRwSIl8WmeSofBuO03tlcGeS8kGlWfmMmKYPsWveVgr9np4C//9ZMQphCXPONdvR+ObqG
PiKAQRDENpyugIdYru3n5SXxJ8Ts+PLdrmzziV+Bq+bGdM2jEgAd16W162wtzmxn9ZABEcxgtb/R
2xro63jPn6J9Zcu7mvtmi8Z/B/Pndi1FWdrSpMTkrFTtP5KaBjcLlFRngH3xYLRIdoo/K/mxatqV
/bw0QOpkJK4UliW+1/tvpRp1keqjj/2RO9oVQHtNfoBRtru8txajWACfTG7qj2SpOmhjRcbTD9hk
heLF81Dj9SWlK1GWblFu0D9hpkk9u2XECHPweipfi6eJxxBS6IXXRnclO8YHvXDy57X8Y+kznUec
TV/be53bUTzEpKJ81JFzN3JlL2Fz1WvmShayFmp2PhVWVWseMhsbIUTLuLeG8d4svODWE8xqk6HJ
f/mTLQEC3k3m7KBSoCYKWjwNjRss/So/T+gVvKiuvSPGR1t8RIfDGh5g4Xia2uCT4KAO43JeIAN9
l+hlVTPGBCdGqdqY7V+/TOifKJxN2CbC65nDVTDfzCw491R1yudCQ/Ealp7Rfbk8eR/HQZCJqkAy
R944hxr08Qh9WMg1VAGKpyY20TBtVy6SaWW9z6jeh5idgBCqB70rSm1TBoLjCw9e2TiZcaSAYzdu
urk8no/7l2CGaGFUYKBLK07//GxjoZYSoi0TwFrDbc7AulNH3N9qnb8eBW0/8BmgNBDOnq04wa0t
d1AqzBvyX8Zw7aEagIbe5RgLmagikf+pCD2ak3To7ETHfFo01IFcqduOO2miiiKoAGX5ofgG/eho
OQ2dvASMDY08veaU2tJjX/sVC1nUtCos6mEQaVAMnX29oei4VQTSw4nQUqKJATQaC71sa72h4VoF
w72/vrnex5yNnJOpNdpEAr6AuuDtmLsYTnlo+Vye4IV1KQNcMCZ0PrTweaJd9WAaKpf2i2yMVI1U
Dft4nG9N46VX+9soctfwpwtrk8IHHETeTgv0NatKIq2pyJ9SPzvis/OlNihWrBLdp8X3br/p8Hyn
2j2YWgpW87YSAMaJScbs+cf8OOgbePyOcAucXdkVJ88xecMMCBBsu7vYctDaWGvJfDj+Z/FnK6bE
zNjLpiLWOIa76aJG/mZbT8UDVJQuf8KPdKtZrNlKKSyB1nBFLK2RwZ/W+1H+PWCUmIQPMXJEXvCQ
Br4jIWjXIkyDqoRTA6byVJ3OWemMIZz/KNmIeroLzXjlGvx4L00/7q0dRoNaM98S7LOzSE1i3FKm
1mLlUCmCaHItb31w4t6rea3tBxv+KQC5laNpcfbPgs6OpiQwNUwzCBrFn7y8wcBPwtP252iWK3O/
uMz0qT9EriQb84aK6QpW0CAU/QYQqfbRfmqoyIe1W/DDLp0mkbYsDBoZX4R53aRrtKxTDE5B9Kvw
S/2UjN97/RvePLvRU3aXl9OHDUosBLYnzqMk0ZCaraauRMyoApKHw6Zl+2K6a6klNsEaj3UtzHQn
n62LQdZRX22nMJiyKAGqt/ep+O1/N5TpN5zFUHspjWvPJCtHdTXAgDw0q602xvblMB8TWaaMQgnT
ZSjoIc+z8jCV26qhi7gZfzbfqwdMA+16oz1IkHHLvWevtbo+pCsTNgFFHaBJiml+6Nb3fqPHDaDB
DVC67ls8xPJnwx9+Xh7UYhADvrgBnnYq172fO1ksZFP9f6Sd2W7cyNKtn4gA5+GWrFGWZNmyPOwb
wkM353nm058v3Ti7q1hEcXf/gOEbXURlMjIyMmLFWgGe3ZX58MDzMHgnV12ycf2seAGAAx3SV8vR
dHv5wK3TsEyTjp0b4pMxfQ60z2a8EYFEor24CSDDNmHKsxQsLG84u26zSClEYlzCTWlKKAA/aum8
K7mDGKd8GOLkeH/rbqOPODdcO4AAqKFpi63L9LAq5aihjqpQSO2SQ2D0IBo0pBQ3+rm3HwkMtwHS
ALJlnTGExZyg0tsVD1LWVosmQxd+hRtpYzFrJsCJQ6bMy9YwltCQWDaiIiqpPEYWqrF+fmTYbyPi
iP24/kI42YUJ8RMujqlSDI2cmpgYI8PTu+860pEZhCcVzF5qsb//cW4xfRSZL60tgoIzVBOzOFgb
HurumH8SmQHsgp/iL8lj9eijTuWaX5Cq/ceefm1WOM3FIkfIjotJmE1ItmxklZRJ9RJkCe8v7/Zz
kVgJHRbuJNBL1mJ1SDA53eiXrC7JETdt6vChtq0tvoxbKxwnvA4IAbTf1DuuF1OmpVNq0JsyGqUJ
WTVS8mxjv1YSB4MnmS1T/rVgEF+SVnS9ZiRpz/RYkTIUCMHeALlrJfHQRMmXUcjDUOQ7Xa4RSyyK
gy7F7+3h10DXxHaggoM3+R9vrIjydBRMTjUI6esl5zPMViiJ0IOSH8Er7xQ73fLMG9iiyYovTCy+
XTDUOfz9McmEBIwJN5mk6dSoAVUr6zNcdkcFEXU/b5/s7vP/bXEL5yxrsJmQiuI1ZYC8ZOj66tYs
8G0YZnHEeoOxey6VJTiqL23NGoeQoGhLMPNDP+I7T5AP8iBGkxaSYJLEjbMg9us6rgiTKARwfTHT
Yi+iYzwWXR2I/Yzkp6mB1dB/H9bf7+/c6rLQJKLoxyNKXTZexzxRLAc2ABAgnbbPgvKnBVbRRBpb
Cp5iH5owp+s34uVt0mnYPEMFCESkhMbifql57UT9WInWMkqBEMcNY/k+KAVbsv1E8fAcwWotj8qG
2aXsAjBTYdf4rZ0Bmv03lO8ihOWSNUZw2/MJNeN5BlbXTwHMvx/L9rUF8l3xkspzdTco9cYdJNxv
8SGF6A2rBftCtFmcPfrlfuPUGeVj6LKPlYNKJ2U0Y1drPZqXltJvOM4tgFis9MLg4iTOY2C3hBzx
aNGmQ+ocle4o6CucffKYnCGRTG1v/NP8mn7Mfml7xH+A9d33qxXfvfoFixM5z01T1SG/AACaN6iv
nflqDlvTb7dttsU6F54Em/nc9AyRUF1BA2FHu+bB2QvUgLrLj1ttr1tUkbBmkk2KsyKktK5DaBs3
QYRAGBG9e5Osn6mePFAW9UbNdmeYnHMhN9z/kodnf96Snrn1ICpUFKpUVHWgU1+mZApk/0bqaIYb
pXK+93nWnM3RHD9myCQc4iALN8p9vxWsrl1WTKIB4KeADgxcXu6sLFgHex2qk7PYV+pWSNybD7K+
0/Vd8RC+5nAeutxs4wmx+HPwBO81cBf/JfoPAO7DRBs528nMjaQfVPgYYeprvLmgyEStIjjE2utk
bTj9yueh5UpRhCAtMI/LjD+LNDnyEX8gnEyonHEH5l4et/LPVpFknCJGPZq8BUL2UH5Ste9DrDob
Xr/ykrpOLLRrF6mykGmVmcRCP45Q2MNRrXuCq63aNY8QLU/Nbnvm9NY3sCne1TgmycayjpkGdozD
AQwepxc7jt0A7d2oNd1A/cfZ+pWh5awgu17yjET5iLGSj0rQvlR9voFBvg0bwgSiTgb5umj7Xu9f
WUyaVRJH3VmP5Pc2KJ3jZOnpq9Hl0f5+hLrNAa/dRdyMF7eBnkCGmQ24i9FaOz0LYJfdgM6pIo1c
HCJHpmfNGDCk0ZBWXpvIR9uM88I0CMPKQfmUl67+pj/oXn6wz6k7et052/Wpy/A/MTh8mJi7PG5N
kd1etixTZKIoUqIUtayl13OrV+3IQfYLs0UNmAS06ia4KiSEkmFatc+JzJmUcp/2h6qEp/u7fOuc
mCf/1Slz8/pavl6Num0Q32DqQmN07RwGY3foTBCZSqCgiFxK4z8/gQx9k86w3UhUsuDrPZc7pUWo
PUVu5dh8752ztptPEO8d8uo3tupf9LiFRJ9sqUg6CdDAknay4XkuKMhNSgAmshE5k2oc0/P9bbx1
VsoYCvUSnaowLR7haRfOyrUQR9ZMKihr9RlVsPd5N22E/LXYBaaJu4VXiwlKd3G9gRVvZ1T6xMOy
fVT3M1CqZuefpoO6i/e+p2ws6dYxWZLKA4n5WDFkJP5+saS2HOtOUkiKrJIESC+Uma5zox2RqTzo
ufogJ8m5TNrHeBqTjatCXF7X5xLTeIjyW8ZNWZYIoatoIzXPSUB9xm6bRMlPM/IrRJluOI5jXRyn
KtwC0q6u1wGkgKAUo11Lx4z1zsqgDxdVr+oA+fAeD/4YmbwcpATgbq8mL3Ya/VFE2Zf7vnPb/UFp
kOD8X8uLD0sZcYQbiZ3Wn1Ag8IZj9OGvsQ77q2AlyL2t2caVGsW1xYW7+lZc03DFov/mdG55Lg/h
ToOYBuEpop0gQ4iBKxc/oh8bS719zgjDpErUrwh4yzzJChq1pjGDDwfZ0Yhhl2fcIv6S21oKu7HC
06ILVSbAEHs3/AGG+OphmGgeSMxJu5o5Pjm+BAg0zFCLH7uvYW2/UKWuNy6GldqAePmgPUdJipLe
svEMuQfjrxq+kEsHZTimZ+NAa+etV09Dt6fJOsFlPJ0m9KmGDddfCySXlhdfxohkFLZ6LNtj52kh
skP51/vfYOXxcb24xa039UnfVDIm4F7Pjv4RtN/R8sLWrfdQce9Lt+XqQ0bak91o15222D9WUoir
vV08thSzLP1Jx/f6ril56GSV2yuVdGgiZ2MvV54frNSxQcEJyAwD7tchrEucUZIr4eZPygEfPyD1
AYpYdRlU2j5Ua1Hrwtryqd7lShTYBdbar5YrII3Ku/IwfqKkQnpp1a6KSiy9G+dli8pgzWdIHphw
Q4uZkLl4y0Fb2USpTY0gAPoPWs9t5o20by02XlpYvDZ85BXKJuMdFzOvIdpQ3SE8ZQfrfN81t8ws
Uj440DtUw36bEZjXv7pd2/DT3y+N5f1yuZyFX4xpMnZthZ1qPx/UfXqIJOCYLZlX7ArWyAIuMuOl
R2UyP7RbwP2Vdiqgib8/1/KiKcxQD4MO681Dtw9OzTFuPPhrrWedprF+SDM3fgjhmB137aH6Yn26
v8dbi18iNpVWK/3f31J57UJPxH7/jJ7W+LH80rqzJ1Ld8kk6y1CUbXzelRfg9coXwa1O46afA1au
H/U/h6N9Vo7FWfPMd9uI+rUoc7nJiyCXRqHTIPDG0a8+K8mfaXqU861bQvzcO260LNnOdUCHMcJG
u2sEmZ2gH7WeehyoP0q7LbzGLVSUNOFySWLJFwmZWWiJETa/dy86Icn8I9/Fu+RoHINzVniCGtd5
yA5AfKdiZ77d95rbZ4KwTWlV+Y3EWQpqd7EatGVP7jmqtbVvm644oHbyrTAQ62tMK9ndN7d6ATMK
RKeYagoTYotXgoOEROrL2Is+18h9VN5QecoOiMW+Rwkb5SnIZeHM3G9u8mosvTC8yMXy3FFRKsKw
kBIzDsZXgSUQYyBwdOfKMf6o7Kd3W2/AVWelx2YbooClL2kkpU6LKivnyyLY4tIi23fS24RS6P1N
XbPi8AnpT0F9dQNZGbn4uyagQm4PyrErpJ2OyGjsbLUZVlyF5hAsqzpvSrBMYocv3LRhhjqXRm4j
a0Q3LzIGHl2KNDwmveQ/1VGmblAhrNoDJEhFCSrgm3fKNE5GWvQsazL1l6qSd0E1HtHkcasw2Hi8
rplCGAbNJZ5EcA8vnMOemVzXIJpz+6p+iFFa0pOzVoWwav1x/1OtpMlUZ5F1JkNmkNZY7CGkzbQr
ldhw9YaRxSCXTnQyQteOjSPx5gmNt4aZc2OzJ7ayQIeSIk0Uh6oiAPvrbyd12ZRPTkff7ZEpkLO8
T/bhIX9nWAx7DQf7a8xzpGu8LTaSFc+kCKMAcWDBuM1iX31E2NvOwmyPvorjoLHYfArjl/t7unKy
qQMw/swCOQTL96xcTVJYgwJ1a1X+3EkDsloqseW+kbWUE/S0BlIDiiMeDotMqRzHVO5Awbvmh5m5
ZEIV1dbmUYyNbdP4rn0u3AO5QcHDwxPy+nPFcdPUVmtqbqFmXyHgdwnfhyKVvbHcZFwTn35x2VEk
0x0GSmyBclgsrJtsOet6bMFQ88E/Nm66c56bQ8/sM/o4mwzbqxupwU3JY8jk/2XVtJe6Nk66QXOt
qHQeeyQGHgKpQKSRydDuhxloNE14xJ802Zc/DPYUfgxhAoZDVkVFuBJSURtfdm0DmE3l3QpSmOLn
YrN7FNskwOSidBydRrA+Oxt2+nE/nKdX/Ufq/fNOO5AVamQwZ1DXA/dz/XEd+KsaI2LDUweRQEmZ
mgOUROaP+8taO3oaQCxTpUbFrbBIhcto8jOUVDXX0Gf7a2XW9gMhgAd6MFTFxhbenkCb0hdIHIB6
Ak6yvNR724njTMXWMJn7DIaMnQRaauOtcvsMwwrlMVrAhDDaI9f7phZaPZmixC/reR/Afe+ET4zf
Dt9HpaufO6qFh8aekg2ra/tI4CJLYqqMSv/COyzJqfrUp8ivBfMHuW8eJjWlnGwk3/7596IowWuW
yxUsmMhJL25Xc3LaqYPuxJ1aBCYzpax3bdcmj5NZb9QJ1laEMDCvZ6gjCMuLFdkVHChq3sBnMufA
4n9GYLwTeavUt2VFhLiL9YxErhndOY45Ot1RzBUgZ3tL2hrHXjXDhBqFJzArAEavzSDUXoRR2dIa
0XOkxGN3ml5MZAP++ccBffBfK4tre9asdtActoyJ5kcmdn5qqf6comz4L8yYsJeK6pRKlnC9GLtI
LasiKLjMV3q5rZ8oAJyHYEuCYO12odKMiBLQNoaPFq9xG9XCBjprjqvmv7SF70l2/x354Mek7I73
V7RqyqHoCtIBersbLI5JF9p0MIVM25dKQzA0MYPWU/zhcWjG/X1ja48LWqegZqnzrzRrqSePSFBx
RyNIVyfMXDfqPtf6EqADKoHuHAclikP6+KRRZ3yEPTncxV31fc4D/a1EfMJBnqTxW5d2Q7CTR1Xb
iCW/vfH6riWDpgZtAmaBtEJeHPJgCFJbZub+d9u8P09vgvLT5HEev1NP21iA22xTJOw6wifMoBp0
CK/9KdbrmQl0YgoIHa/tTTd27F2kq1SsGO1QPxral40vII7bzQIvLC5iS6AEslI2WJQf6sz7q5cx
PgyMWpiH/ANz6BsnZiWbYIliAJemJXX2ZfLX1QhYpqGsQRjT7oJTdzTP8rkBos/87eZL/TbYXBlb
siVJ1pTZWok3F0P7rc5MKKda7TlR+t3GNt4eG1YjDgxdZYoDy6gG4HRu/ZJL5y/9L3SXElJoNztS
wbU9OGm9cN+8M4bN7GzdMAwxzCyLzqX4+0XU9sc6y5CG1uhj+0+Z1Hyox+lZnGu3af3X+6u8tUXT
HCoLgdMTp2LhKxISR9pIQ9GtE+sXI1b/0brp5xAVf47g8+6buv1wGOEVLsBWKwiFMZDmMTf4cN0w
/Cea/beq6nx3dpStkYrbHIUkiCscJUFeCTcNrryWy7CaRtakKHRZn9XiY18/NnkBAH8jwVs1RcPF
5i7XoJxbJHhxrERzNgWM+UTSi9QO3+jh/TTl4Nkkrh3CojXc+5u4ZhAFJVWkQszXL79XZMGv1ikS
R03LdmnBYzlUKDnA06S9MzeBN2vNM4oadO8FPA42XxFqLlxRiuukLYFJcwamPzPTtQq38eKDvWv3
bfpQg3KJNlm91/yEI6cIwgS0FPVFfM4KrZikjCWGuY3M2USr0DhkQ7u/v5O3ZihqiPedAMJCxix2
+mJpajopSYZ4OAqe9XML2TDvO58MSUKx+L4lEeGX8RjJL+55WcAQ7MVVr0WG2UkG59mW2h9RhjhG
P2xBpNZWIxhHqT9R5+L6vV6NMiDJ6TccrswJZrAw2h/oSKNLBW3TxjG+9UDiL4GRIQZID2948nKf
rFXTxTEOQi+OjpHxHPWVl84Z8s4bVYVVW6LwJKpdzHuJVV98o2r0u0FRRKxvg7fOqR9qQwl3aHwf
swFlqsiph43VraBWWB4kJ/BkqsCFlyxdPBkLRJJ7jbKzcgg958uUusCSp739AT37XXiQ9paXHFE3
2RfRLuKSRcz8aP4L5xQjs7CDisC8HBnSnUaqdQRRXb10TnZTMOIc7LJ52Ciyr3qNOGeiuicoH673
l07FUMmViJRBr3iTPNaPZj0zb1fm46f7h0BEwuUh0OHC5cXzu+qwcNA6arRIjSdNEA1DgeKfozNT
/cetJteqx1yYWQSPqmrywE64z7JQlvdqbDNYOlloF8YjNUtdfUVUeevsrdoUOBiH4o2O91zvYl5n
EUzAZLwRpIMn4Myx50dB5Sa12TPDZjfuqBQf72/nWky5TGIX25mkEMcRH3GQamoPBK7CG9VB3Zi+
WYEyUP7SQV4yKwA19rKAURVTLyUmX01guDKE4w8jTXpyZcEWhabCa7iX3a05/xWvvDRqLCoZcyL1
IP7wymjM3KzvmcR5b+sbS1vxxysjiw2UShok0cDK6gzdZPshlEfkstOzGdQ/Zq06UoF/hhlzw+oK
CvtqQ5ezF7FU+fFks7b0XD139Hp/zh7Xzzbn0NYmLpxycMY8s3UMASr/6aOkvpP/AB8sRAZmHBUQ
yv9C9nWbTrI80juHJg/Q+ZsyXkKlxFeIW35fw3UkFa8GyuOeNqglSrPpz/uHYN09ob0Fuc9T82Z0
L1SdQadSg6f8mT+idLczoHLSaq+XPdWCN4Rm8yE9Us7Xt07G6vbSs6MzIq7d5Zva9qs21nvizJSN
AWSmbXyu6zk6IyG+1RdZOeqcPcahQT5T+lruqZP0wxz5HPUoGp5TI/1ca8XGRq4dBg65Di0JyFN0
9K4jmNo4I5EzE9VX0TL/X6EBqji5i0uAROtvO2KpF/d5G/kzfAnYEcyU0b5vXfkPGyCacWr6nVq5
8SHyBN9n1z61KRpi8B3RvHfNjeC55qWCBlGlogiifBnVaC/A+qkkmhsHHcN38S5Wph29oj0O7W24
6NrXu7C1DGZTOJh60mBLSNTE6nPioOBp7+hGHubIq4Zjoe236QdW2tlUG/5eorEIbwlSH7QFMdsf
tIMExVL2ltO829fvRi/j5tWzQy17PqJ+XzLxAzZBcMLA8lNf/oDFRawqpTZlNT9ACFX1ZxHqGLPx
hvM24mRti2HL4IHCTcX9u3iEFWGrgccueRMFxtPc1ehiBbuNz7i2HAc+M1Fa5x5cdp78dE7sIKEq
+NdymmN/QgUVDLN62qKLWwstzLyKHJSOAf2Z60Pih6HfGJUIar751ETzc6HJ74CJbhyC1eApRMTE
LBL3+/Ip6YxqEmqZyDE59PD5J8AP9uWPksx2PNb2zjwNp/yrHHtbFda1ehE9UBHUYKfjpS524CIM
TE6eRbmo5KYpiXZB9gTAA1pSSRuTL3HbtP/h0oD82qqsXcPcrDvW8R9JG/ivKkypGx3ulYKlffVr
FuUWo5DtRgG44+aPAlcWPYjh1XivnsFR7sgN9pXsNsVO+7ThUivfmV1HGZ0xTEYkHZFWXuyCU5g0
aXiiwlo37dVxFw9uBLUF3MePtdu8lo5XvZc26ThXDosg/aQiySjNbaMtsDiTtozwcm/80vJqN0T2
8f7CVqKrAJ9Ddcx9dStR1wSzok5Db7hlNEpfGslSfkoDUE5Jm/WzEtZbXAQrK4LGiFcSh4ZT8/v7
XuxjVUdd1zQTnKIx9DLNWJvvsqYyNzK3VSvgtRXmCBhnWJ6WieEMS2LqzA3bpv5UzXp9SrpwON3f
u5ViscABUZYWQ4m8yq59Ik9DaTTDEWhCNBZeoKBaEPu99tg2le2qTlifGB6kA+JbWyS0a18NDLAA
2FPJvVF9nq168DtVIrx1w89Q6bODEjM8pM2An+xJ2jh0K74vntnU8MErGxSQrtdpjU2kpyiv0sOL
PZ1CgmRnh9TesLJW6r8yIz7qhWtkyJPWUouZ8We/A9Z1EMjvei89TegA/w+X3oqTXNlbBDYZtZna
77DX+w/R5/IsuHX9Q2Cd4u8o5f7WwNtqZK+kbn+VqZnLpWSxrEAOTQp3tB+YLtdt+4aWQAaL3VTv
5LJPn0PftN9gmMl2Y9BqJ3lotpLTFbehv02RQqRStEwXHxKOIAcRPkrTtjWmrlJaX5E1K9248X+E
hrIxpLHmNcBnqPfRf769sVQl66Keo+lW6ai41RC/GcX0lpnJz/uncO0zAm+gvoUkA/WXxQ1MU1ua
S0DxbsYL8a3S/OLc+1JyuG9ldTWUDQTLhBhuXJ51vaytXuPLmUpu7Km7aE+dTn87diZlIwtdWxD3
pJjdRlmHes/1ObBSoy1lJzdcoFwvztC/Unk/31/NWjoBSOZvG8JTLs6a7PRhYGfQsIWP/U/9KYm9
/Cwoia1n2z9M35SjeigfpPOWKMKaA4r5GdoK1HEZtro2WzK6UlpFRdxiuGHX1dXRNHLNdfTmcxBq
u/uLXPtkQibMop0nU/Bf7GPnO/aoqyDHGj+GOLSKv9i5+YPhmQ1HX10UFzRPaMfE3CI1sOcGahCh
IG4M72jmPWgmNRc58vwm3PhsaysiZQaFwMzhba8kHMe41FHI4MQW6d6KspdOYh8drdnYurUl8VCn
DAa4h0tmsXWS6mdV4TNwOCnVn4Glf82bymdaU99H5ZYvri2KjpaKvysUT5cDJoMd9Kk9wm1X99BG
aUZH69l5M0H4uv/cH8gdbToJ4BVvyrTmEJcVXWzDVZvc2WXaDOlwMRfvsrLYujFXkOUCLcL2if+I
TQufSJ2yzGN/+GucUtsVxzk8yIPrj4yXTAcDie8JlTjTU5nqb91sc8B47aJhNBUpZXoYdPYXHzAL
umYaYuwPXr/TP5dsKvwFaOS5ZnGQPCEYV+z0xoNlKLPdKPGif6FgSfPk8jcsYgyawwguRfwGodFj
fhZDDMZRemjeb9PWr/nrpanFdvtVWFSSWG6ffJKl+kVjvt2yU/CN5UbOt9JkY1WCs0uAt+CZWdQ7
E5B3cyW+rPVeOgzeX4or0ZsSuCmzUNq+rdxuw+bq6i5MLu6eJo+LvDYx2c6F5vJUL3bgspVHaDiK
s2QM/7l/TtbKnldLXFQDqjSvtdbAXnwuPnY8nkUtoHjZrnuu3HSkrwDUiGggEZZH357UKYmhwnDL
SWrfj1mePWqZ4//zYIbaFYXO3/iRGxzqXMdzW9sky0qgNSc/r+ado4fFvvLl9lQnEMDc37+VzwXR
OA03agLAXpdwTWOQC6NNsVc49eTaiCa6lZk9wf//WEhkEPetrYRPsLyKghy1zcjTsvlU9ijPRwyp
u7DwmY+xpPeHrmmNk5rB83Df1Mq4DnBFUMkU4QAMUQ+4vr4T+LFTgAlC7I8h8UflpJqPEgpAiFCF
z+V3waMQwdvthU/Gt+hPpduwv7ZUSCVwa7SmmGZbZA8w+WYWVR28cX6ZS3MvM6cJwP5fbOilFeG0
F6lRpk9aF8xY6euv5di4cxm7/vDr/lauef6lEbHUCyN1NbQ1wExyhgrSiXIPZmHD67c2axF9B1BZ
BRkrIw405IP0uWi/dca8YWTlmiHrpuULAZYotS0cooeqKYOgjb1i4NvrzUR679d1+h3pWf2pnPze
06s0fsyUVt4Hdb9FQr62RugCGPfjjlU5dNe7aPWlORQy5LuVmr2ftezIII5na1sZytqBFqqBrNCw
IR5afKwyGcV6FD4WJR9rbwyOh+DAwWjiL/e9YnU9NOkpXGgkXUsHz20lBdTKdkpV+drUvLZTqfTi
HJbz+4aU3xWQRcXXEWByRgAY4uDhd711be3kbdEZVM3GYYo9qSA27sBYyMouiNvJc6JJPU9KETxX
oSq9Nm0re0Fmde/iegyf7daSUd2VuX9GpwC6AAefou7Bzo6/6na0X0COq1/tyZcKNzSG8n1sq2hI
Fo15sks5/Ro5JRVMrjQ0pk1dGvdJPCkf1VmxY7eoqux7pScq/fwstfZKV3UPZRIFz3YsKfuxHaV9
oED+bmaT/cU3G+sPOx61p0rJIsuTIi19gf4wIskZEjpqYTyPn+3ETDpXK0b/Ja7V/JQhWPw1NWTq
UP5o+y9T2c97CYLR1M3ScG7gOct1ba/HZvQRXHZy0Io0fhjKInpq1VD6OI6lczbSuHWVtLOOpR/n
vDCStP1V2Hn+iSgZte4gj7DqUSOyX/RWdr47aaecY1VvcreLh+ANkRHrSWlmLiFW8ViNUfRuCoyC
v1bwHkHGHT2oaJ6dJb+z//Qrc3anbip++Gk4PcTdgCCnRcgvO031CpPPZ1SytMs7J3+nJ3LzLqxz
hihLf8i8snFIiJi22puF/apNA4JtHYIqMHb2XyWGUT7L5gBZj0q7sSvEqAFFiqzaKXm7OSu45uTU
NMm/wcxRoF94nt3HYxlFPG+1udMfY0ue/+icPvWCoB03Eqc1U0B4KHkIrM1NuWXOzdSZekzpZfMu
18PH1rL2aq++3j9NvwPA8jCRCzKZgAbuLTl7O021MqfAx4LULaZ9ec728WEs9+GryJ3g0tmlp36P
MgKkN27kicnS9qjSlX9LfhQba14LVpe/ZZG84chRNFf8Fp6IT1SP92n4pQt+leMWc9eqIQgxiS38
4419HUGo3ypRId5tYYYKaFhY0rtgloczBMeQCDrDnxubLIL5zSZf2FtkwaT1JuSV2BsgNm4BHr+3
H8r3o2uepbcS+oEPaMtBGLYTTeQ4ZmBYPTYP8XFLtHatdCKqoP9d92KDoV7rVUnjdwiURehp7zj6
4xf7XO/7ffQroAUR5DSa3S2ygLWUgcaZUDtVVibDAP1BDlXz+K8a6aEWhF6atJH535qgkE25juY8
pS6aHdefNI4GwpkCcSZS6TB2F+6g/7j/FcVD7PojgmrX6GKJwSGNB/+1BTOJoXZusaBKX7rkJ5cB
hNGRq0Pz7qtbUJ+VvqqwhmiUwI9zdy8u7lCB5VSVBy458QqGC3vodtUIs5H6h3+2PPkQvpOYq+3c
NNlZ37aQ1rfRB+tQ97FccMks9nqtShL6Vj6xVj91GWGka/SrD7eIF9fXeGFl4Y6yb1kDrDSCPw+g
3R4hitlV88PQPwk1XMUzD86TehCHooL2Odoq2t+CBBweb0Ryujm8PpZPuGiMmqIISVl4fkSxl6ly
+CXO7OChr7T5Y6MO1jlQ1PAoT7X6mkFJr3m+H2zVFVde5YxMIFnBtJPA9toLv8oTtM303BLj9MFJ
y131j/xbenCIuelzP7um5AXvN7vmt9nvtVH7+gNHpaHMWY9R67V/dH4ooTt8nJ7Cg/ZsO58dDxoX
lJ/i4DWTPGvYR5vg+pVmKD+A2SckoADxUPu+/gF5mvS80vgBIdoxXDr+twilJNEJVfb2+2knmhhb
mL1No4tV62rVVGOFUeFwsCa8Zt0u1U96zGT46AlK9kBJ3OD91nG6vW+uF7vIGyogEmPGdI7bOEV1
DEeLkdyo0pj6saovoS/XqXs/Vq1FQx6ZsIiIiuvNlGMmT63U1xicbZ/JmJMabuFXtyyIJV+8AtMw
jKFPNuESaYycNlQA60b47f+2ioWPGOk4pJWFDUcPqIclrspE430Tq1/mYqMWHpFFGSprYqPCvHty
jOlclmfFRDdSSZN/XFvBCS5MLZwgUto0IwlDfFPP3mZHfoiUd/XUWDiF/K9MgTin1MGg3BJmpYfq
lIVAWNzC75808zuH0LUnB3bxcXd//1YgFmJVf5sSfnLhB0lrqoDAMSXqiXQOykN/6r3inP1S3rZH
pde8TkiQCPyYDEft4l4qtaFuzJY95GXwfg7Cl8kKDvdXtGVicSlVk6nNdoiJplT2VVQ/zFG1/xcm
+CqsANkaRk2v9wxFWb8fB4qUuRnNn0oaFGc7jUk975tZSffoVqmQKli0DKCqWXybqQ40P5gHEe40
CHJ61Zu+05o+Bg9C8n3YaW9ldNrGhK2g7xC8VIQYD6zzvGEW51YZ1WKenJ7SyngQvTnjR3EMd9be
SvfZo3VsnV33tTrThz8qv8JH41uyNfO4unIudeo3gv1YXpY9HDtJrULwm4ePI7i0bF+88f6OHkT7
QNwwTQs7DrpKvzZ2fC1vgoDx/3/Z5cPCT5tg0Bq+rPzQn4PSk5+qo5hhSZ/r5/jd+CSfgvfVRh6z
ZhMuBOAcLFQDv7nwJtk3HTunHGAZTvDUdR0kWXmi72lDNRvtwrWzQW8IGD+8FlBaLBxXrwqzTnNa
r6qTWK7ZSO/tdNjAv6z0n5Ch/NuIvnicFbNU0NZj4mhMPenVfPInb8r2w58Q5KIwru+y6kNincRX
LI/WbuMDbqxwOd5SNylgmZgVEs7GLzUsWYxLe+F3O/XKHB2a1osOWzC1tTuITEdoYBLbbhA/KVRZ
cV7R7AUD8zUr4vczkoeaLGF5nP/FlWqLNyDKSgwSLHNeP+PzSRIvMSWozGMZO+EZgLG6cQ7WXJIH
BEhJjgIX9MJP1CxSk6TgnTlWyXh22i7ZFeXUneex2YKlrJqioQW+kDIq49TX3p8XVZrOEnWSWo+7
UzqX/ZemTPJ3UW7nG7WSVVPkNAyxCPjBEoIyRkM4x6JUosgBlF+j+S3OqmRfW9bWYOGqJZAadJcA
G0DXdL0o0G6ZqQ4BR5qC3qEzKLS5Tl8mh3asin+RKwIyMNC1g+yECtDiYzl26ORyzmMyDlrjnIWG
tZezbdmClTUpMkAskKa8aBnzuF5T4wMl00w+lCARR2inbz5RjDZO2bHayYe4/qPpofSDmGajqKSJ
zVq82ynysJVcCHQil7dtPYSR1M0ZIJsg6R+lyFEfdBiiNRta/BF1UTcszCpys0ln7LAK5fdG2Uin
AjbPH2oewTkol0HJK5iRXN2JEUy3huZrNlfAJkOr8oqgsV+0uAved0YSfpLnOj+pEUqHUlMpuznK
TFtMx9FOk+Yh8MYxkXsv6PXoXBba5HXs9Zac70pAuVzx8hbqMz8aFZutpsw7uBMizTvVDr4r9fjS
jNbg3Y+Zwj+W+0tNnOYZMtACF3n9YQs9sKd54lhUAD++15Wt7kBk5dAkpk52jBMZYKtFu6s1c+vB
0HtpEzFwW16DyUWIUdHeWxmlK4ysT4ORHLc/BCfGVIs/6ne91zwWhyDx6iMkkcf7S167o8CigcUg
CnDZ36zZaiJlmDvRZpbezzszeqqeYV7HmSNKM0G0d9D5ppT2KTlsiXytPWIFDk4noaObeDOLUtqg
bQ3tdzFx2MN7vhsf80PCKTKOzbn20g/bafdaln9lc/FMikorksqI9U4P6ae/Bv3NV4T5AIMMp637
cNPaIiIpaiSHSoA1ZhHDl9CrvPDQuvnAoL/B/bt56a+Fpr939IambhwdnSYS9pi737Vn6ae+L44O
FQHraDxAxXTYZqhTxY4tTw3Zmi1k7gESWIt7K9WMQht7sjYRDqNT9sF5LvfJJ+WH8Uw35CH+kZHs
SFBDl6cZDgDyjp0Kf5fvQSg3kjlvosRXMh8IZ/7+QYtP7If+TKuQHySUYQVJX2LvwZ7V77QjXLJe
++bou3mrYb0CnKVWy5lFvwdoIhWf6+CRp2pYDCkJc91O2o8inoOnxIyCY5wnyXNTF9QfldwKKc4g
ZvS1aqX6/VB25R8mDbUDah/TZxvIx8YTUOz94tugSE6jh+6RaIwsvo3V80xPE+AOk2l2nppJb4wm
ikjPY1COzn2rNRtPtTWLqJsBz+HWZ8x/EUNlKbBCKcViORXBk5KX0wfLTzOvVttin5AjcIfkevL5
fhhb+eQgQkWdl0jCc21hVfPNuA8NONUTnU13C02DS9SWt3Rm1z7ylZ3FC0UeonaWZez0h2jeC4UU
wbnVUDsvXDHavx2wVm5ADha9fZDmsKVpYuUXVYmmcHJ17AVaOP1/pH3JduVGsuSv6GiPegjM6POq
FoHhTuTlzCS5wWFmMgEE5nn4nV71or+ifqwtKLXEGxeHqMynWpQkKumIycPD3dys0n2pL3wrTg9F
WT/20MVxP5/GBfcBqnFwJBAQ1IPhgn/MB2MMoa4UT5YOignz1ZSCijZ1c8+6mK3skqX1AhsDeAuR
cUGoK+xLSaoyFkatQWtQ+tDAHI9Wqm9/fjBAqCgQutBRsRGDXDnuu0AHYRnVEv01a+IrSStfo3qt
IXwp641cN2+lQMUPhAVCOAg+STOxhtIAktCwjoOEBCma8GTrdoQa015jaMiDdlGH+lRsWE6Vj7JT
F0axNXI77KmpTGQ/zpq2mUFVsvKgXjqMeIIClQ3kBJokhOunSIIE9XCQUDDIhTm5iSLP3MRPemNc
sqhCnzdE+lZWdmELgU5B5aJF6I08gzSkkSaRUo8hoxi0464ZQV4PSnXgsCaprIdfMYZkAe/z5ApR
wrHvWxK1aYNUKjMva5lLtbwM+tq7bOkSRwLobyvCoR9UAjBZCitcWpdTKFoXs2NRHWQ2ubN6hfPf
JrjsE2s8RPxwBpU4TQ2zhDVt0+6Gy8LpafpowbvUIN6X7j8/I0sO7cSa4F5Y0FrWkMPa6Ie31W3j
QCr4njM7GT55W/dmi7vjw1QKZwWkiWOhDjAXthd5XT5PENBWzXwlabyUtkMVDJcwrlL0yomIKMiE
RTNhMHMAFsC8UgCkgSAyc0HttONdiBigp13EkFFRtmzz804UAEBkDYHpQn+H+I4PRiNnUwLjafc0
Rd8DqHBmerzyVFmcyA9GhGij4PqROTdSNsYBoscvRgRekaZde78vOOqTwQgexCRBh8cm7PTBQ6Sg
mIZc6Odb8PORoPR9ut97rSVBLcNCAVGLLm/cjj2F8rRiZXmj/zVhSOmcmjHQ3xY2XOihc+JjjTId
yPevAx+U67vUC0Fl6/3PhiU4jXZMGcQiYC8rcMERPJQ7iAuwn497sDxoywYQ4r3b/XRUdZlHWaxD
OgHFX9+eNJ2mhbkGbl24RdBbBzsg9EcPkdhdW+UdpF/nGkamIyDtWzJM2AcZjaTIBcbL/3ziFlcK
/Kq4sEDIBvC+4ADBnVzXI0SA0PGe3apbXKGtG9yr4DE3/P4S5En1yi25tAMBoNTQJ8D1usW0UaNl
EiRDbcCtmLbJDftLFBbbXvl5XCHYtXBRoUQOmkSUyU/XCvzvdY2uHDDxWs2eBPp1ObQPfaCtwEeW
5g8wC7R8cUIvpLaF+WvDTsoKs+Is8EAFX48RTa/izQj+kepZO0Q3a9rjqwaFO4Rk1ZiXNgymu/HC
elXeuICZ+WBuQPteb9Yr7gs+6WSAwkTWamxHsoL9WGPjkzwEoddawWlhS+i8bRVtI5DpBOT0dK0s
CRpUaYiqC94b6ZfIquwnPZg1Bk2Yed58vuEXh4MOMwBBOduhmNVT06mc8w7TJ0uNo2ZbHV2Bv2AB
2Jf3Kh0a8YVoW1HqWQ9tPlkBKlamEiRbPe3Nnz9GOh7df1kRrqS87Bhp+N2eRUzZdchE7iAyl9Ew
louV22/pgoctnk+GQBkyscIW0OK207QK61M+SVf2VXSd7gCDeObSxpZbe41Co2P6mNw3O/ydt7rj
Fx5lJ+aFd9LchSAXQBcYTR5LiF2BkhbBhQG1DDZC86D1eHCY+PGqpvKCYAXeMh/GLaxkAXzFGGsw
XKvqoY2HKwv91PgTt01O/AoUoO0UXbMmkZxAmmgxhis7aaH54PQDhEWOZ2ssNBsfIN8ol1kNRkk3
PKINAcoPkQvuofG2+2aYO7AdeYlvu6stXdx5CdExHnOoLXH1BzyLBefG0NQRj1YH6EHotheQtKHB
rg1pcJf+gM6FN22rbGXIS8dT4TJtQK8C3CS6UzKZSc1ICzr/KXZSPFmbqfc+P58LeWd0df9tQnCg
bdQ1ZJBgovf/ULMZfI7gWQtJFhfvox3h1JA8NdtQhR22U/0Y8HJgC4+VA2ftsGP/xUSeUHalirYj
RQ97uKrxujiVSGKgPMP3sDiVo5aUWqojgtTiZPYKTevdVO2NFX+69CDH6/NvM8J0BhkqN1r2DhYY
3WBf7dV6E/kmcqCan7l6skHB3P18BZfuC/QaQdcJRP7gkBHuC1XprcCaQHwKxtoG1AOQOo/GsNn2
YfDzjU280QMknRxwYZ2lutppBFWwBIK/eajtC3OwnztLjoFHJYTmVsxWRrbk6lRiKkCKg2n+7CkV
6kQK9AzR2DRUW2vuHFsFpd+EPTPdfD6Hi5bQWARKGs4aI95SXVNY8ZRiYGUmXxHpSTKg/ZZ0bqCs
Cjvz5RC9iMpZLHGiwTQvpkVjZgQlA2QfEQsWCll5DMfjfYOx36zciou7EWVO9LsiKYKhCYfOqBGN
BSrA/I03eeS+2RSOfWsCfh7Q7iq7s69XEZFLPhJwKTD7cFKKM7pJ2ypLDXxwf7A1K04D0TiQMNrY
/4oLcWX5sOZY+K0jTucHg2KVbrDbOtUGGFS1r3OiP3TWWw+ZUuTK94b2+vkuWYw2oS2BEigK/+cE
jJNSoP4bIJgBgauvQeOIP+prj6C8Ee07Gn/53N57DulscB/sCd7E1OZIMTOENSBRaExUFBQn8ZKK
FnukSi7mm4mg6PtHdibw4DPRcnJYW9Il9/JxzMIeSiQSa0GIb0iDfTtfgLDAyYK1XrWlPBdX7fhr
ZoWoRu5C3jCCmf0DUx97gUtuk53my1vbHa8/n1c+bZ9NqxDJVIEpjw1fxjZjbm2U7tisPISWJo1H
8MCMolv/jHnANOY+sRgXMSrsyI3Mdt/o0pb1qyzNS9vfAJEOyg9wJmfXmlmzFs2K/MFK5Ee9Vr7Y
Wn5rpva3Jol/VE2y+XzmFtcJqS1gYoH65hIomNoPGUI7QxvXwNBUOOzNb/G2QnENp2GiKjRd1jE9
iwcO/CEQGQLyDhk1YaXQ8zq0HXoh3mvS4Qi4yJZ7k2yXgxdxbxaw+Sv7/aNJIcpMADpoNPwF1nBm
OMD2NI6cmy/VxFa881LkBQwYr6xwlJ+Yq5NIXYO5FogRSRmHJ2YYxQG5Q3WfJU3k1fNINlEAVsZJ
y4Hx69I1fu+lKw+gPlRaQE4AjJ9w4mYb5SRSwPzAar8okZhsn+2pdGZ7rQlryRK4RgiYiqD8fQZt
CKUIHV8BYqKiszqKfPymNAF8G4PRr6Zo5Xm2dPIsNIPiScuhDCLvQdTYA2IGtCNYnZI5JI7tXUb6
GsTs0y9kDwEKxfmWAQ3kDN+nZwEp4MDWBxMw2oTVW0Xtah9KYvlxtutV/7jksnCRo5kcL05+nZ/a
Ujj9mCoBzifvm6NUutV7ZX1wLRS4XSh4btLNKoBg6S5HMkyBXwYvGJqOTm1mpYKeVxmIOt5vhbsc
sUrmxIBI8OxKefnzRHrgf8ey8RZbXsMWLhrJGEHal6CIrQL9eRwDlj1MOUPObQqStcaghbPHe/Ph
mg2M7KxtGczJWdbKQNvEzC7xFkkiNyOJl8aqyzL5LkDPJE3s7LWP7JVTv3AYgFVAegwHD7BycVKn
esinpoiRLCVlS+PM/g5M1wxYhjS6pRKsLaKycEGAXAFlOA4ZO68Q2qXMxopz4IDxNHOG6Km6RSqd
NxtoiCUi/1u8MzdsO1zkXv863UfboneS5/Q2+z7sclQLN2sJjIUDimcKgie0HnO0nODSkZ7se6Wz
uKigRc1QwURLIHKXi3gtYbA41eA+AZ7KwotFETxcUg2GkXaArM05AJNFGrzYhH0t7fa5mZo17MHi
sKCRzNXOAG4UO7fx5qsLluOABhmgWuiJSrySFJnfIArwP7+EF3wBl5ngZUFEF0jrCucy0XWpySrg
QrGDr00Ie26ZPsQrwitLGwdhBe/pAtEQUl2nVoAHkaQeRBaAF+DVkMrgHol2xaCDSJoMHW3WZP6W
RoW7EK1MELk870efZnDmmYWMTL/ZOgCLUWN8/HzelvYDKmMmqnIoy581A5K5mXXGr4FOSfyGGBOK
w8GTlTa3VW5ufsEW+B0g86EgDy5Wh5NcavMuQbpDz6W73oy+mMpQUFMKYzA5qsFKnmhxZCiyo/MN
Pu0slAiAb2VcmwFaHWyvh9mzVU7fa70GkWyVrjiwpY2ONCDvCgD/IILc031R9Tqb5RG22jY8ToG1
S836Tq+bh88nkIdZQoyOpzgAiRxBgVyr4CbSZs5AYkJgpqy/Z2MGX5n3bgHBxTEEoGoaspLmcvHl
c6tLsECAakGHjcoWaiXi6DqQN1tGEiCeLmh8nB75A13y5Lt4M/j6Hq0sd78ikYOV+2CTn4wPMXUZ
teB5DG0k/NMBjO2qfGvo0aOtMsn7fHRL2wTdgsikgPEBTS3Cke57q9KyhjOCKOF+VjQvS1sqWak7
DNNKGXzpNH80xT/lw5jGWJGbikfRkZL1NO6lQ5mvan8tG+FNpxZOmSWSydVdVyLfoCOnOBEqaS86
qPw/n7GlzQ4oCfhuNBV7UESUFZJShnMcAkOp970rhRpkscoeSBa0Bq6c4UVTnOqVKx0iLBfOFRZH
b5oA50rt2GXNwBPW6Vegt19x60tmUKADVyIw+IDlCUFdMQ4Q8sIP4dajDfBduD/Uxz74eREV6BRx
YTEknixUzITRGMlIehKn4LPXxyspiS7sOloDxyxs53fGZQC5QG+EW+p0j0mROuTAkqOMHmvZ1pCr
UqaalDexMyX6uK2lZP76+XZYsog+WzDy6irH+AsRvxFJrTrJ0Lqxq2GXNdP3IrB3aF23nCaPV5IU
CwuF/YbWNr5InCzjdHQFcBukZ5AONsw5upLBaM3B9mRHikFeuawWTQHiB4wYwv2zTrO4L6ZGTXFZ
gTkWPJ3IIjHlriSK//nsLRxXhPcgHUV4j+ygKAs5N+kUFmWDUiDoUuikWnvTquafP7H8KcbZ4tHZ
f5Z5CZUM/OLv4JTwqEA+XrH2uvn48wNB0ZRTmEPZ4owOyKqlMOg7DCTrp+dstp+aXFmLJ5cmC3BS
wNkQwJ5jWU05rJWCY0b0oqe6moJkI12ZqkUTIEfAX5AAwsv8dIexuE4yjccoRt2/JXp+S0i90uq2
lMAxrQ82+Dd8uAekXEu1iHEbN7NCTX/eJg7ZTH557Ha8C+wXiiFglwayk5M+nINx+5FVACfBHoh2
If42T5fyIN0gwljZAjz8EMIT1EHQF4n/cVUqwfcoYzorEhf2Usl4p7PmlpUYmp1+tebhvtGntXa+
hbXCmxGZMJB/ABAjZvIlWa/+0CsHB6n53Uqn+lirWmd5mTqRL1PMeXtmNhpbA+ARNwUTLjVYk81o
8ZXCnTKF3Yi2nDp9UUwj9D4/DgvuAxkCfBdkznC+RYyO3fRGM8aYi8K2NmjdvMzDYqZDla9cXUv9
qBZvxEWvNG8aEScdoWebtzPythPYPPBUVh6j3Oku0S5yoW+0mEo/hu+kousNjQt+H9EgR9WZCAbO
ykPgX2eT0qG1AQRV6BzLkNHCE0WBMmtXomaZVun28yldKpcipjEQzKOdEYldYX/ZZh+3SQqLDNIb
bU7twzwcYy9z5ltUpdASE22bq0nx2oRCFSLfrAY+Cxv85AOU04ObDgF6knN8QNJVVzWJk20TMcmR
Qy6wlZeq18jtd2YnTxP0t/AWAMFomdVPrLexESNNQTEi/ZYytutCQFeSoPhSgxMjlhVGm8GIvE6J
cpr2ae12UwRJD83KwU9qa0cy9Y+xnbtpq77KXffAptCDA3tN1PmoJuGXEXA0qpcwA8k0CeR2yj7o
2TOe5K+tJbt5Whzkpri1u3SXm7rTaVCSCivlm0LSRy2XySaf0xhiHppNww7PsTYhD2qGk6OM2iOP
HmhOoqtuXiMJPjslkJPjvCRQKkMB9azFsiszaCiYeLU3Qf8kx+OtVgxXKsv2n++cs3WDGS62bgAP
jrqYKaSvY6UIjQo8vYjr45SB/p7JWy0srN2sN3VGUzVTgANP1lpQlkYHrwuKTYChweol7NdW0cDY
yFGvc9k4wZS6ACE6rfzTPXkYHXcBkGcFtBaNW6e7Uh+7PrICPM+mRKH2sB/thhIELeAAXwnHl16C
yEKA1saCkCK6IARTYVmMURngAEzO7KeNG33XPOaCw4556qW96Y+24QxfMnnN7tkCwoWCfBXoQ3CW
nrOmB7FeTgpPTfIOIt6YFvlzSBsdq+YkAH8HlFP5TLLT5o62pmx/tozvxtFYysv7KOIKIUFhx0ZZ
AENPZXBaIa9B+zKi0vj0+R5ddOQ4Cdip8ObwqMJuUdqo0moNzXfqVRRQ4prbeB9eaoAKJrvBbY/t
y7CtvDXiriUv/tGq4NISnZHUTmG1GsmVncggSrpjCkKrxly5rhenkYP3wN2ucjG5021aV8PYxime
jflc7SQtu++Uasd0fSW6WgoKEISgfoR8Bad5PjUzTS1Lc14UgIiG9UpiY3JiNOrefr5aS4NBZh7v
X4LAGifh1Ept5XbGZJBxgwYSF1FN5J0mx8lemtLM/dzU4oDA5smztUiPi9C6KKy6lIUwpesNrcFj
1aTDiomlTYAGd/SjcNkMdNqejqadwGqYyGjdt6cG91KOakrB3iKV3CRF9PALwzGRAeSNvehJEWau
izjro47hVNFN2r0FyML/jwyIalVJigfiwHnSU+2ibkYKAkzncwsLi48sHwDRQPXiWhHjTqOLdU2Z
AT/QEjpFylUdtlslUTafW1lI9oGFBig3NOsjzLWERZn49kpN9ApZeuAjHgJA7FmaErds08uYpRvs
ypX8FJ/6j/G7AkwdnrqWCsZkHk7ycX94lxgaGLU7iNpSW7rJin43F6Bizx/mYqLyoPgRe2vKNSz7
GYKSG4XgKxDzeJ2gzU1we5CVlUoDRLLv6OjwwMtp5ZZDfyLPWhmfOKOiKdHXqbi6yhCmOlt2wBro
6GqyTwc0nqjVvqv72zlcQxKKW0U0KSwiwgu5jCW8inUjpDIiq7K/JeVaoHEWGYtmuA/5sHJ1VeVt
XGBk074b3AYyVKkPFoHphWwNcMQAjsZCmlxn9wriRaAS1iXi35PA4ub5uI7C5pll1vdRj0/gUlC8
yVfyeif3s0vt2foea668gybPK7hVYD7yUqf25YPtAnx/YxIq3wZe+qQd8ZhY1SJb2tUfP4w7vw9z
M5VmrfT8tS2l43ZWlW01WYDnRYBdTcVVXASOHY63cz2tONU1u0KsNCYmARMb7PLXCsDB28EnnrZd
Y54Trwdx6YXYVoNqfDBHMNMgSjeChK4KOr2XFT5bWsFlR6QJsIe5iX3vDx4UxgiIELjMF8DGjrFl
tyEWNXfIT2b7+NCQGQN7LFSEz3VR6gjClEWEGoCU9AAvS53hJaD7pMwOI+9zZ3uWk3m3hZuPF6cQ
nIi1Kbvi/Im8xjE4o5vcgtbJkZz00LhgK3SDkP5sTgb2kCN57wrhJJhiRxzTqsS2+bKBxvpbVoRP
jZRVyNSy3crAxLv93RAqAWif0EGrJMZDmDnI65Yo8LGL+FZ2hplyZLjmRrdRiF6r/UOJlVt7KS85
JKQA/7Iq6kGgSlYxLYFVzjEqxTR5BZdpiJAd/YwJOCB18GTPgDeXr5zoYTqsTe+Cqz+xL9wqTcV6
i+WwL79IwUOe9xuzbp26PFjN7OZ2u3JXL04yEoZgxOOagGL9vpcN4IbMESfEZk5coO19fLaCh9hi
/spy8gtDOItIsIFZGDc+oM1iCRCs1CPKVRgYECiebNAcpHjYRHTiYrj15S8uJRLuKChwwqWzxC6q
7pVcEb6BduF2QDyVU/NLhMqfvgnBmyjRdl/ttG0vlzTxpcStImrv1iAbS+eTVz7/+grBiw8MuOdY
xgynO93XOpc0Du/0NzfRtrtO98MXtV3x3+9QCHGqP5oUHLhMhnosAgy88pDfMjbBRnXNw7wNNv0u
Re+gH7kt5E3YbfN9X6C5BJqHKR29DoqHayyfZ5Lu/BR//BbBywOWlmbSyDfY5FWPAKtEJdWfDLTX
BC7yyDSg4w/JdOIL48K+Cah8bxzMga5hRJeCtZPPEG6CICiVuk1mvhfirfL2x1kG4Cqm8mGVvXbp
DH8YsyoUloqyagGdhrHRN/bNj1ShxbF515fMt9NTBh08jzi6I9P1jrYzSKcw3+/MTx+CBqOL2rJM
YRvMP5B+xYXHeWL0jXIBnvr1Nuy1iVWF0BSPWXsuI9jTNul17o7b0pN9AtYq8MOs3Ahr0yqEpElj
mpHCPUibQ12+MUFAZYBxZ+p/2K1906cQhB77VWaAs9SROKNiiFqnhV6ZMKttJi8P3fjARZpHh71G
W0SEezLS+nKVTYlvyE/OsEgNVvcSCd7XMf7BFNqAIkSh4eGq2gRwHsqTilYUn/zQfyhu/J/c8mfN
BuKoBbfV1ZHRxAXWtfgR3Wvo4uf9/DBtqc6cUh42rW+mtTELfqsN0TKscr+lbTjLYLJB/90vSBb/
MTRgnjnXH/5P2EdGmcx1SjC0vIGBuYLU/Vq9b+H1BHfztwlhzxRTklQh47Ca8a5joTeGT9EsO59f
qQr3Iyd7BJcKbjYw2qKUZJwVMqreNLVyAIdM7RIfPWUIMN0RjV94vLxzbll+4me7dMZyJf76BXsW
wAvmBdeeRTWzJBvmzfZLlOdO37drQcOSCfR3ocsKxWzAq4W3md20xpwOKR/h6BKIdwc7+9gfEgdK
GL5yIIOzBkM4P+4Y1UeTwsafEq1u5/7dZIcODQP9mMFzuJkd8G9DDikAU8faJXkeIwg2hY1fJs3Q
GBVsGpfJK6hV3l+hTkvlemtgDQNn9T5cm1hh7SQ9DohOsHaDY0ROpFBr38G1QAF+cLFljrKb+Gs+
jc+cuF0/zqxwB0sVGGhRRwK9jcqomajQNoGSRsWgl7e2ioumgCMCYpyrA4q1RR0I+KnoEc4WdrJN
KqjHmKE+0TjufT1coy4+j3GwfCgqmGAtA8fvWd91ZsZEqSUMLL+INoOD8NarXWOjOEj4X/FYK6xd
9VjEiLEUV9pBnme7xmF67q9Pv0HsnNJAnpZG1vu2zXfGD9XlrWhT+a5hV27yl3WRvqUthKo8hCps
BY0P4tOhA/OtYqeYYwj1uVr6nKN6+e7g/uvb+L/Ct+L6j73R/Ou/8c/fwHVaxyBqEv7xX1flW37X
1m9v7eVr+d/8j/71n57+wX9dxt/qoil+tOJ/dfKH8Pv/tO++tq8n/+Ah1dRON91bPd2+NV3avhvA
l/L/8j/94W9v77/lfirf/vn7t6LLW/7bwrjIf//zR7vv//z9vfn3vz7+/j9/eHzN8Ofu/v2/i9/u
i+zf/+e31/z7b9f1v/9v/i0u385+xdtr0/7zd/MfGlr+UZ4AeoVLV9t4NA5v/CcGfgK9Lhv/FtVu
gGXxk7yo2+ifv5N/QOUBgAcUNcCyxvsXf/+tKTr+I0n+B4hB0RaNv1AxQ/+FZv7+/z/2ZNn+Xsbf
8i67LuK8bfCrT69D3E14BNgyL31zfvIzvEMXl7mZmc+gkRjc+TsoWVR/ami2b7eVKyn38bXs1ps1
d6OdOoE/rQLzjMoDJ8MVq5jQrWkJCGnLudsGgI+AsgNFxh5S6G9Fc58mX0ui7iMt9UaojCXj1y7J
/SbvnEAFGqPFyQGqXCZXZngrsVfVrJ1Rb51e3VZK+2ImNk2qHvSeCHQZXGjm5dLgdgOaYEbDmdpx
E2n3ffWqTaOfydBSmzUXKqy+auc3uaHudABmwpsxfOuy2Sm1Nf93dqNwvB4HryNXg64IoPPhiz88
A9rBloK5rmkElYC0v7EQHVTjrc5Ut4QgdZd1lHUmTVtGDXuvFqDSLU3v8/CEX1of3f37J6BOgh2I
/XfWu2MozRz3Sk1RO3PDBB3vY04h80B7+9IeV/M2p4vNKT8x4A/W+M8/DDiHshbE7muEjgiFoEVm
UP0QocALgqjIUwrQKDRXUUKTr9Pt58NcmGpOEowEFdw/73cRpjqrarmOx44ii+wlZXsLfTPaktjN
wv66zfZGj7bZflPJEAuLvtnRDzJ27uef8E5afzrVp5/AXfWHwQ99psZt3+EyH7xun+8mT0eK8zLe
dhuEEvvArdzeq8HdeMEOSKpDvmp+i+9+tnmX65CjvQBlGJA1YtmFYA11CduugRwhJsp9wXaaB1ea
9ywEmWH5+vmI8RvPdtepMWG96y5K56rp6CiNd2D+28q5fExKctBTDUfxCW1jl00uu1U2egFRXCMC
VEMrHWN8UCEYSqYvcoWMcwb4TweNOqCm8wwkHOp91F9K6eRZbPZqKM42/VdLii9yYFzC3PAqPaJt
APqvItqZxfMwALDTHgMTmrslyEirg8L2bIqoGrwaJHRIe5MH6CRudac1hz2qe+gRIpuqljZZXfpm
rjqTBarnuadWjIQjQTdWqm/GMnJntXUmIlMLNZdUvciiZI+Ug68lqhegpw+Q3AfA1oAZSDwbNP6m
WeIGUx1FybckAlFpbtAKL+TEvjfhp2olpjazPUn73nRvU470V67c2gAj2nJAQUh+DULRHTK76K7p
KUF3ay/1rlmPu6lrqBa2N2nZ08m+jqP5EKsvUhxtk/pgh1gASGmMo1MFJUV/2SbJlMOMYp+dgx2+
b9wp/doG36ZkphpQHYbU0QoPZrwbjqkG7FFgf01Jto2C5qK3LV+fzCNRB7eqTC9UXsKROKpkPBlJ
7YD1D0jgr2McOpBPpYlFsLjgyow1RwI3zBS8Yl6gzVT4k/JFlRV3mlGBZPGuy43HdmBu2MVgb8t8
Uii7WJmBGzCdvi6dSGbXcjSjG6HaSiW51Eh/OXfKhVYEbl2A6Db4AfiIYxJcf+lhtGErnN0hJX5d
QZ9C6zOvn+WtUgxv8eyCJRL6feiBdaYKUXWKZvngmWjILco9SoPSy1wW/ljkTh2GrixlCH7HAzFK
Ryv0WzK1+zyNHlE29xvLhnJgRBsZ3JmFRHvSuzaS4ClEC0mm3s99sYF2ipu0uo9eO6pkzAnRBaMY
xLXRjJaFE96ET6RJfSCgXS1+sCXNzWNofnfIppu9lwCOrJG7JtzjgisGvHGSp2gEoKiFqIBW+EZl
XyZRtcnx7zJ0sermM8h//ESKcMHpTgpoMUTB7vquwBXzLVNBj1eOe1Jo78wOs2bBC4MkaAzAJ9Zf
QhzHI6XqzzLx85Y44MqibZPtYugscWCOKZe+YsfumETOjLdyRpif1keD/LCbxymz95FaXnVBDrHG
e8PO3NHGn9F0ZzSuM2sHGTcnIeh/MOKdJJcOmgwPQZs4ZQBhj6HHQkfXupntC2DLUS4BPdw2sg4S
0GT1fGWVBHC32x4qjRZIH2UFtequva2D/qKx+xBC8OZjp7JjY3R+YAGq1o8QRSKOlMOrBq0/QSdH
yoNdmQwbEKk99ayAOCt7iKPUgQC6k+uvAZGvAgUaNzPbmfnsVAPUs6PLKiW0aYGMiJmvDsl2ypJ9
qI9U0p/CVLuSsMmGGo2LbLyqhswFry+tpvzC0OtHzW63ozk6uly6sxy6jZVRVkWbMpvvYqPaN5Hq
JmPt67KJ+z72mDpiZKmjVEfW6UekFB56aYQ3u2hT3AikP47RtxCupColv7ZRyi7ebDinBtQLcHOD
luExFTtRfEhsyGAWhFpgb2ugF1yEGpTY5s08HtsqpYOBcCO4Cjo8uoAxzBQIW7+AEc5TsLVQ0iBP
NQmu4ya4gCQJ5gYEvypYxZCFr9rEU9XksoCGuTaiF70Pt5Neel3GvJmtUqSL6SbOswr0KViuIVZ9
Th0rR1MY5MXwXjjj5BYDmM1kmlUX/UGfaelxTfX6gY1bQLMweG3bbT+/xc6StbCMyAHxN1pyub60
UOxhczOkSfm18aSr8R739H1VUOJwzcFpO68x5Z7HY2igNtCPh3IIR7EISQYtmgtZHb6NDLegdZXm
9xUQr2HROPmwBuw761PlA/toS0gvjD1juTl8YzGdPNuHTOkGHCLIpkQOl90pfXJA7zHS4KMXO8VF
tptQAfbNDdKKq43IZxlqfAu4SwDvB8AQpVBx3IjcenXovyup5ljNdR7Kvhn3FJX1i6qcd0beOHEG
AHClQ/VjrX/9rBTDjcPLQSkX6F800Agr3GTwG53xwpPx4SF4mf0ywHsZtQAb6l1gtbvo3PIYfA2B
J5D39VP9EH+Xn4YLhBDhKhfC4kx8/BgxVx/olTbrf34MJxrjfXAG8mhrmfozFUNx2EJM3EDod471
F22THPH2UdC5j5xWfiV5nc9iB+8r5M0j+CtkzqMVGN3qlAvBcK1AKsbWX1p3RNSPTuFDN6HiVPrF
pt7mkxdcmMfqIXP402DyA2odUKm4bjfTbr1/YeFtcLr8QkisZ2YeTsZL4yGf7WQ3APPHjkER/fmp
4UB8eSUjfAbFfJ93y4Z4IGBXOINCii0d4sTQg5fg0nbrd8p6o0NUSnm5S0VfuD06zfU6oP4sEc3N
AgCKR5gGoDwc2un7g5iFWhbtK6ft54pE5V2ZODvENmDQmxzz5k+XdmhkOgJvu6vW/CjfTqfvH9iH
igkkSEFvcIZXHowWspkF7Fub/qJ8z34Pfn4EIvA/4FFfXFTQK/IuLvQtnEEosyAdK1JgUXlKutl0
0ChHKVP2c89As9WXNUTAWWrvfXZBUYTEIrI45zjKYpQH7Q8fEm8TMKz5lgsmcK+5Dg7a19xZK1nz
1TqbzQ/2hKdVNYQ1kfQXpl9UPbInoOJjX1cuvjUTwl2U5LU2m8ZLDV5RI6XaY+zxNKlxx47TRQu5
DvS7rEDohBwUTxBgj3wYlXAlEalr5cJ4AfJRu6ketfdiSeZ0ujNvQuSfypt1h3uWGBZfxMIw5zJF
32HRoRYLybfXpvE1p9lworzI/abcBXcmBHASSvaQdd2C3bx8CTxjrRS1sH34SxnYSGSBgLIXm6Cr
Ju5ZiAxTt++84XHeAVknUagMbawnNFSgBZZqKykRMTPMh40iiowORCT7UJg6dQc6xPsy8DXQWLsf
mqt6fP589yz+etxjAJPw/loRGJRVzCCVNlBkcF2trtxyLZGxEJchnQ2UL7h1OcRcDBmMtoOAQTpQ
Rb6JzJB23WuuEadIim2mSA6QkS4o+WgH9cgJD5h0LXsH/M3SEbTQvQV6SpPzTp3OoDEnMmA5z1M0
OFM3IkkQ7lmbeuoseaWiumk9bpK8hQyHjVSTAn1nAtBwDHgo7jXlC4u/JvlO43rMmVfikSwlgIGA
R80YA1oz2x9AnlG1Tq7gXVigpgUORVL33mCCe7SR39CftmnqZIdI0qm0ibbpfBHa3y0z20TS5GYg
4SjZbYI8CjO+A8aHHMC3AhmwqR/wcAz3LSNXZWHRRGmpaQa0TK/HbttnObUytlfA0xhW5BBE9hc0
EDmBru5KhrwsPlS1gbDUyE6xj7mFGKiuXYbHPlOzTWpNO61sb3SmeCVa5Zhq0hZjTklDlSF6qaVd
Pur3gZ7urNmkJphPNLl/0nLbacmTrkU7hNrunH6xm9D9f+ydR3fb2JqufxFqIYcpAklRVJZtShMs
WS4j54xffx/YdfuYEI/Yp3tyB3dSXuWgDWzs8IU3FOJNw8PNPBJC4XbdPU/zjzJrnJD+V4R3GX5R
bmVEIK6AnzbyVWjkNxlGV2i12uQ5CkZS1owRjUBxbxpcMdKdMN/jBEh5c5NZT0OuuLWfb7Tuqzjf
ZUBaYr32uqndKmaDi18H7UzdDdLeQlDeL1rHj78N2a2sY/1lItuUdE7Vv5Vy4ChR42FxYbeT8dig
mijFiw6E70QkbGpti2p2SHx91xmV10YEMtbDVN5maHKq6rUuzXZXvVdi9ojCazKD/REZPcY1iDoF
5RPqAMOmLOu9VaXbVPhi6oJngiWuMFepffkhF1JH70Zv0eEtS/JRgXx5BAt8zKOvA1YlhS7spa72
fJUJUSh4jG/GKG+yEl5w1DaYtfm2ledXhpY4GfjvTtXuwYE9mOmTVuZOMfbbFqzZEPeuFN1PZPGK
HrpxeFD1ZDM3vd3V6X2fjXtd6I/zLDhy+i5h9NHKomsOx6Ls91ob78LB3DWd7/oWlOfmcQgNNw46
V8ue/ajfReltnFreNPiHqAatgf9v5ue2L9xL8bSRTVT9rbuyEmxRD+5b+VYB2qHemPDdG+VFGSNU
Ap5ZvV6ksfCbxs3bkWfrvKKzrrSpcTp5n0WRrVnd/Zy/Coa1nSf9rjDqTVVp14oCl1HA3yH63lrU
GkdKT6q+nSIsnnPBUea/h6Bw9Ak2hngb96OrNcP7JIGTx+3QH0x3EhhWTJymz9lKL2FEwSg69PAI
ReO5TKNtKyeOHv/MtXtNzdx2MNworykM1fBF7/IqeuM49gJFd9Mpv2rH57CccJujdFR+qTPJi82H
gsQ3VgIcEFs70UQUOYLZ6wTTFhOAzob/mDSZDc+D5sj0DKDW7cKHNgbMltYblHgq9UFhwaMhYlsG
H4d6XKtLTlZf66lhy4G1DdKjjNDuCDynKxO3iZVNhViQL0LYGCmXmpvRwleBOlZv3pRas4nCzilJ
C82kvG39YBMWP9J+3vij71pGy4mnbhQskMyeE08v0JoF+EDpchFfV6RHS213QT5+oSzhjHV+W1n9
UdITZ6aNg3jb1VxR222TV6G/zeJvXTtsAmiEA7/qIzOgVnYcBRuc+TaxCRNWEz1jmiGJ1jdCUm4t
OliFMXl9L+zCanjDZIOj+A2HmPtQDL9EURM71ULPQ48tBplUKcBmlIOO3nwwQWiM7ov22HPMNZm4
E1g5fhPSegJDrkmOYXRXSm8+G+VwXVkQt/DFvcuy+GkalUNTya4mtftIKFxNGaCJtPtBNO8UCcVK
NTpE3EcxlVwz80FlBE4q695cZZuag24ug+vCF7ddp95EFe3ZUbqtOWDN9L0Zg22aSk5sipB0qM+G
Vum2Yru3UvZ4F5tPhgk63mgj9kAY25Hc3XCvuPhMOtNYbGCrvKaidpdq2g9/4n7CxZD+01sJTcai
CZ5adpkXFIpg8FNwUSibZpp26DTF0aJvWa5sVal5nI3JTbjNLEHZNpwlsXYdxYbTFeEmTfkiQv+q
zkfgsbbV3ooqhwsGgnEhO30XPhP8bFMOo76ftii5vcfF+1gXTlcXmxYcTpZNKLlNe0srfiSCta/K
4d3vrMqlPnMXaH7nZFYX2cRJr3kfo52gAJcL4qC0/Ty6mpXpXZn9x4E6ZU3Fq20ek7xC129QNole
/OyXP0/ku5byo9PDu3GiseIpAxTMBzds6T/5SH2DV6s3VtewrXrjQY6ElxTFhKA4LutrRnB8ueus
sHuUaxwLAvPY6C2PkmO404u3Iq9StnQ5KvmHPB6k4YvaJduetmMZIdhbE93VgjfpsuOHBQaOna3W
klMiNJBNT0Uge1Lqe8JYujKQW1WpD2GOE99SldWpu1DEhVJbZOJWamoHPqodcVGh8ODN7CFxRBMV
+m+SvCpwQvoMSGGpIuZGtf5apI4siW/GUN1ZwV7mMsqj5iGodW9SUi9Gi35s812Pj4UXRw3vU+96
uo1yPG6Sen5AGsedJqAaQ+i1qugFvnobG8VVW1j3KSozjSFTJJ9ts6V/kB2RLfcUTqak/tbDq8yr
jVxxkxuNO2qcHg2LubND5Meq4qVc1mr8pRvv4uY+7W7G4Ys0mJhniN5YKldBrNFAiSmPmrYZQgDp
OwB+iFerPSX677V0H8UVxelHv0KWNfwiWPm2ocybj8QSmLBFwU4PLM9gkVbjE3Ive1jeu0ZChnT4
njfflf6qmyo3mQ4KVVccIfd69urnMIUmIK5W4opy7oVB7WRdThD2pLWDHWSmJwfDNo/HF7WQj3pU
H2JfdEdh8NBluqqFcatR2VAHApquPVR+97UXe7xvNMdo71IOlY7V0NR0YjJnqlNP63Z5dhspRBVI
msc4UtQ6VJoU6ikthUh/IHXaCnLjtVplK7lOo+Re61o30STOgIDrCK5Rx+tK9M/BUONruZl7qnhG
4mD7eYgwHx6a6sfs57vYZ6cjWa3Gz3V9T5hmGzPJBp6PYERqPDdNq/UUfTc1z5LwViLg3Y+KrZlv
uZ/tRCK5djpG87dWuFQhOJtw4gKJITQQHQRfTgPqPpLTiIB60aMVbOM6doVbvLe3SyUq2oRbwb0U
w//KET5k0X+MuCpDdRmc2MlkRH87HqVNCPd3fl4yP1YpRT96H3buid8voh7OZQ4WsCf4vnjlrnMv
4qxUkYWXfpT4YC9G+R+ndjIcX3KSReMKYaPVPI5FVtcdHkElCK70b129+jy1+9jVpT2FSp1iwuKT
KOWcfqZOQ750avnxkjdMit21+XYYdjqpwOfjnFkOjEPNH/VNlQ7A6jWyHNpDN7ziYmujOKBV33Lt
kqPYmbx7eZd/jbFaAIlZoYE5vqo36ja7/a08Zh6GTe8tjtn59iKI8GNafDreau6G1qrRDHmNr7Lr
1sWvkwWnD3ZrK1vlp7Bf7Kk+n8NzxcaTF1zViUa949AcKScPnr8PnQV0tuho+1fFUT1Ori/8NxRh
zqTmp2+5qi0g4YU/5vja7ZWjtmkQLBavrAewoPZ/o3q7/KzVFtbBcyyud2jKgJU6XY1lmWOmOVJJ
jm6N44zTwUIC0u+5kp+IFaaDuhO/+U52QZLv7Hf816hr9sBsyYVh9q+jTPepjry6L50LH+7s6v9j
hFVTAi2dSJbG15x8+358n/lmkdfvKNiQFMnv6maxB9Z+XBhU/nwy10SBNG2aXhtfF4hKc4tpFtgc
7VXGSDZ4ulgPPj8WrqG4NSLtbq0WidRJpSiIr/0muxX+sWsb7ourwp0uVmfP1b4XXQdUWRHm/8i/
m43O6Cz1Vdzn3T4wryN4NrqrP1UHfxdSI+qdcq8ecCl3qiudmb20C8+tlsUdkYjMQNVuLSxm6bNS
pvqrGdZk5e9Nfrzw2S78/LVIGq5g5ZD7r/FhcibvFxg6tnubZi946Hov3Be/V/8/mMv739trBfJc
/e+/R3KeoD8/RYb+P4j5lHSW6b/HfN68dXXUvuURUKi/f2FIF6Dor3/0G+UpqH+RJSqYs2Go+hvN
+X9hnoJk/IWuCXpSMmwA+iAUt/+BecrGXxARUOelA0qvG6Lff8E8JRUIKAa7aF5RHlf55T8BeSra
cmz867ikO2ESAiKFrCyuvcvTnB6XuS4Ig1iFt3pMBmQLtWrVHgp7aegoTWP2PwVEgrTthIlqYYvt
TAZeIM+pw65EscBta38K3a7ShgWNHoRV/NwnndFsEqPJza9NNJgvbdulvZ2rMTWi0UL2eSuak2Ft
/Erq2h9FPZiDXZZFUQ0IFhWd8WgNopQBnMqmGkyFZAmYvhtydCtVCo1vxLaGEu+vImofxEQSKq/q
m6F6n+oy0+8DSeidVOk6Ym+tmA9DkerlAyi/kQg2N8d9Zloz5cLF/svHSN4Ug++drvuP+dyJMXig
Tuy3czT5UhhcCZbpV/uqlZVQfFLNOFQQN2rqDnAplwwyvCZSPjhw8JQAg+Q7flfWgIuZRsx991p2
clz3B02YBWoSamQWAESGzFLm+5nqsVoeJ93MSuVBGkO1lg85OJ6ydTO62kl/KwatMFEN0BIgeoBf
6lCLuWJsRcAJorezyZhb81nJq6AKW2eIFHHGiKIDsj1cC1JSpIpK1Fqr1EVr1IIT+qp9bWEJpRVB
H/4UG3jNjadWYt6+dxzI7bPaTaa/CPmMQNLfxSKUpOIrGqZox4te2GYqmucUOkoZLwwVJqZVNSNg
nT7Pq5sin8vy0AU1dd1eNB+GMO9iqlpaSSlCGcudPOXFjypRX6rCGhwpb170uoqPQmWMS1Q6pdfS
3HauJRGCcwA36i4bGvqgVlFfo1cdHMKYokRRxZatJaW+E61qcpVGEjy5TKiWUvu/7oNQv2I/+Tbi
D3JrN4itfhN6gbIEOm36Nz3odKrWgI9tv8x78H05SLw5SP1vTahnLy1zLdpTWwUPpRCBIcK1u7uN
ymDwBFDoG63Li5fCL2GjN0n3xZdicGxZzY91rdkvSYS0fMoclKWQ7+Ev93BWczkPd4E4SePWNwUc
7ufSl53YqLpNpsz6MYJTkdpdU0mDB9C94rU1nwZCjjijHYqDld/HSDHtjBxYrgMboymQrzKi2lbU
GNJeIqQaCLlIfhT90diEXYu9W2H2CQ/qJ9ddLSe7KPFboKVqQ8lByBeFrkDOMSVvuytf7KN7pc1A
HQ7JqN2WFGarm6hMZWpFpbqH0AYaGGxjmthNYlrYuiSa7CpxCrgu8A3fUVslD5xcENvrRKzFyona
YsB1Wa3aXTKo6pORjwX6YbXZCdecR+D5MBD72mXAnOYunmD4JmHhUJkg4x7zPHLMxFC/jXMepy6l
dXWfZ93c7ydd9d1+LI2/k3ryr/1E6B4aRaie62SGlNmIjYtWvvI9LCa1cYO5J8bMo8S6agKaXl4L
DzFxJjUVEwDlWg6EvQc9lwh6ObqyDL6R4pcYQlaSK/lvsZTlzdzmyaG28vhqVH+VRJUiQ4o4jhPl
gLKQWb2ZlHqUqwScGIxYxJTm9xGOGlX61gpEZY9qyyDdzIY65m+VEg50DfQgLSYXIg8I9roKHbks
LMqk1Zx5sVjpcHtURIos9HqTvgia67obYVg5zTAK+k8/KgfhbihqakCSguTaQY5E5Xkawsjy4nEo
qISmvWTt9ExUhJeyG4rgmxDECfIYSeNnV+MIDOAQ+YTN3waGrmG3GEnXbVhW40+027JiVwnJ+NOo
k4RGuYDOzNVcd6VKVTOW/c0E1a/5qkdgFEN0PgtnxokObEQ9l+0mQmi2d5qutQBmxXMf7wq90Tlw
OMi/GXECJnKOstq86vvEB7AahCEI0aYzfwwg0kzqFp0EulQo5MCLYF9/55Ws2UUYLjN2hlRYr5zm
g+zytxvgEUI3/DAidrszFhDGPYstdJwLxXw0E8FE/jA0tR6ZOSgvABoVQXrS8fL50cdz/tSLYvm3
VRWh6Ui10qZ0AxT/K+Y4RuSoYE9BZmppKbtppHbpi0HjEMyhpSSsMRPMHn/c+LPllmmsfx2JCxp2
tOZHB5DL8+RkmdSGNCL9DIywEOijeuvXkwF9eGhVyxV1gQuUTmkscQ8JHeTMrmqlTYKzXucmUTEq
Wy4BWoUzAPQ3Mykymi7sEoT6Ssh1N1beGKONNi0FOCkMtXCHDY5kB71C7ToIFJp7jVFoHR2CWcLs
2DJrML9BTx52aDi6ACrJ9IDifSnHQ7qLmiTULmjgrfAW7GNavIAtSNSZNUiVq7iiS4t8HHT5ud+Y
26F5XJyzCwwzGqAWWxNLoUvKYqchLy1rOMsSWhp0rjVirbVulTyz6/2pOQZZ605j5fSp90dg90+I
e8KHWcoLf0RKv0YAxwGfERUulGdXqXodhH0l5NNR3Ee75kbVUIXT3SWiRpG6SRwLitj/csRVrl6E
GUdSOR0XGTqdkWZvsR9fzMO0zC0DPAIvJSZLcvzhHQED0UjXEX1Y65KktRZyH81HRS23kVEb6UtW
yA3tizkpFEepWv9t6vGbvkbEv7HuLHoQ2oVq0gqG9vtLYqmAZwT/0Znq04hUnQrNbxvlSADkhRU9
gnArSbMnDCCF4/m7KXfUWWmtwlyLpWQndNYhIIYI6OsLJu2xrdz/Pcjdy+cfY0XX+PhYKyhKVSec
+yYk7sTYQIn8jkzsrVxl23mo74Y2udWLbyokEmOIbtOIBpdUz145J3TQR9qFt8Yg0lsQaQAZFUcf
9dNIvsUMnZ5Uh3B6cdWM2oV62bktgWMzdDDU2SXy6tOJBMtdhLWkHkcB02tu8Uq/pFV4aYQlpf+D
wqLJg9EOs3ocFESY2h8dMdfns35aWvw96X++wqrkV8w1ICpFPQZ1tGlDiBXJk66Sq0f9hb129k3Q
iAO2sdSb1xg8f27FlGbeccYEMfX8Ma3RaMr92f1P3wdnEpR40HU1gL2tMSqB3yRgK6RjmyDJXxmB
ZNcl0ABf493IzeoL07esydPtbOi4UYpEDNg+fSiga1YktsRrx8nortUk8GQfuIlWOyiPXY/RF1yS
Lgz4cRoZkIMfzUXQjED7ThcEN96oyq1wnGRlJkAl+Dfn5MLVsgJoLYvidJDlIf5YdeaUpVKg+8el
hon/2Rs5afyOzLL7rtvRfS54wg0UZS95Mp30AG/34sF86S1XN4Go9/rQGf4xZsua0tepqC5M4wr0
+/sVod8hEMV3Mz+oHUziUKGzJR7bTLboCFr01PuME9g0kudqrgza5TnIxcB/keugAvPT9LeJaH79
fLWuquH/PMYiBQkZ1ViMBE5nOrMiQZsi5Tjo8Taa6fk3aUW7id3elwOmTTN0D72KwbtYw49RRWbJ
mIN4U+YAEBoxNPekmMLm84c6N/ko2FNj4a5naa+uB3FIDfANxhGwBWSrXHsORvnp8yE+njrcf0j3
LsKeCBCu+yURspiVmevHsJdQu7GGB9Lm3dAKhc3S+4cvTdXrPM/2tK77a45PBlut5sgqh05O9aMl
UMMw08PUa89RoV6IXs7M2skoqyXLda9UOqMgBE8zMKiPfNgLQ1x6kWVW/9iWQpaaaRXpRyOcczsZ
cldK2pdBMneff5wVJvT3hElonaPtCkWA0PJ0HMWMyzSPzeNSlJak+3Lj34tffDxAR298NRYBS+9y
YLRqYXwcdfV2Zh2Fk54so/Zu+7zoYLW2aZe35f4ySf/c9kec8l+vuFrjUhXkOdPJYNKGpHHY+lew
oTy6j+32kufb8rNWd8TJWKu4Jpezwc8Zi0qeLcTv44T63PxilUCjhMfPP925Rfjna61aMyGc5z5h
qEDS3cRcaBU/Px/g3BKUwbGaqgJm9gPINA+pU4RN/JIF7X1miZ4JdGqWLwmcnHsNlh6VWVTEAbOu
TkUl7qG9ycJRhvwWhr1XcDp//h5n1zgBMMEg5xzRyGoBiF1DASsvX/qURR7sxC+CjwcSwFH5marK
lehmbi5v9Esikh/nD7oN5tm0i1GH+GCAow3lDPTOepkiqf5WpXN6B17MDKjsWnntXHjHj7kGg1Ec
xxRvweTrq31sSkKCI1fw6msileXpscyq27QB+QM2XxwziqPhfZAaAEG/0cvxggZiXqbcZ2VDuUJx
EoEQKpLE98rIN7NwYSWdufp4OiyiF2PORQhutVZnPdLzuIhewS3bRVjtCeYefcu492URJaUh3ET6
sCtqzhydD9HBIcDvgX/gFPpFJ4JTyaDl7KEnZmCpAZQMFXR9FchzC09lIcd0iaNdfpc51LFgAP03
9KvOfH8GwhMQQjhOC+ve6RRORV0XCRSgIbWxhw/ho0PF5OjB26J+0xBPvCykc2ZQ6ioEi1BgiHfW
ckHFHOiUllogXBWYXtBjyKDJF9qzHz+ninsEmkTEMCj/yktD5c/LacizJq/67M14kjbYEii78Vpw
+r24Edsr2SaUubrY2v/wXgy5HELUCqinffAxo3eg1ZVYvqlb69g/FYtxJx7cyrb3FIf0/QZc1+bX
lvr/bTg6aszuZ2249EfU/92cNuH4J/9IrSh/AconjMUGB1Yfv/9baMWQ/1oAAnwgCFAEdQp33z8d
OOMvlP8RG+MQMLBvh/r9Xx04hFYQDaJdhpmnpoIx0MX/qAf3S+XnXzcwF8hiYwM4h17ekjvpq9Ci
CecqFbJIdBVz3rbFA1aZblc8xSUoWb/zRBpvSbnT0u73cvm3kecaC/JrYBA7iB/xllhYryQP88QY
q7ynKNGpR2sMPVHMDhqaCwn4eTGKna4R3FKnTWJCIW4CwgOQNwZ2DCN1jJbiuXUhtTs7FYvXm6RT
ZeMGWgcj0NXmuqlEl69jc3M7ORYPM47MOVq55kAnMEMTZAz32f0f6+X+92z/Wd1bIwJ+z4XKKb6w
YAiIVh/BisqmVKkCuHIhbRN531FzHlu6S1Pxlg7mF1/4aUrajRSoNwE0/FxW91ib7rqyvQbwfzTU
6WZKJweWSUvh3LTcz5/v9LL8vUYIAxaZdJwpyLFPzy8BPmweBh34eTo145Mijm4WyTdiJYBUzA+d
EHmXs/mznwMtLljB8JwxLVxdgmViDMbsM2pijk6dAfXsl3DnPlWPRd0DOO43jba1/PHScX164/1+
3T8G1lcrU7cEKwIgCcOrB7Uglx3GjOAkjaOuoUkTdc5QjqCJzWcA6N7nM73M5MluhK3HJOPoQIKJ
Au3qppDjIu3FUEAUQo0deYqddiF6zK2DnsOFDXhpqNVq19tKNuOWoWowsUUQeXICAqsWNrF0CdjG
GffhrdgzxJI4myyL/XT99KU4j2IUAkmNCqQQkl2bZW6qpJf8oU7hBHw4Zu+PcdaG3GbfKVakBaI7
o2FU0uyLNRoMc3c9Ex4F8mjnKdIKoGe7eaJHaF3I3D9sk2V4Wu5oX9EG0H/Vlv/IQTVVLUejRkLG
lLbYbzoYkdnFFGzpwbh0ym0OUScz1d3nS2aVHP7z1n8Mu5rdsPdTfI0LDo/9AsQXDIRJ7A7LhhqX
iwXJTq8N1Q7VKSOg8Zc2y7JM1iuWNUtJhPMBAfP1ZokVYdCAKLi+cQxocmLqumun8XaQBQ88hFfq
e1/I38zsNf470FtwvPPWVJorg+2rGulOkLrrNrh0lJ/9FOhGA2uFxIl78emK01kmZdSyEprme18X
8NGgbEOfaqoGRad5X41XtE2pfSsR0iHJDj2zfack9pwW20LL7jHjRKBViFAdUL5c+F5nn40bnICa
8jHV0dNnsxCRAAPBjbt8KYUex7ccoQ69nLYy3FKEzwDKb30DkRoAF51KI85vnAkShMWURTTZJiPw
5h+1LF84fFa1zd8rCatwAmGCC8taX8kdrgHkTFxDE0oso997ojFt+/lrUMpOYXbXqPcdSE2fWdSP
xTTdBFjC5HYu1CgFAQLPtN0k5we26Rf5emr7u3lOD5csYs7NHlo8ILJxm+K+X31Zs/LnIZ8z5N9S
wTOa1knMfkPH26tB5i6zZCTyjaJeWlCnaffvqSHZxiRTBMRMdHD60XQNG7IpYmqCmqb+yHWQ+U/F
0HkdzJ26yA+y1S9Z4h780ZVUzbf9wGNY/tf40to+NwEYMyFJi0sT5iXLk/5xyuggNLCE7Ge39Ovd
2DfbyAwedb+9jkzpPYreEt8WGPfCol3eb73NEaXgZlIXax6CzpNRaeknNdgldLAEy1lgoKX/bHGq
4iB85wfIdkWhDfppEzbtBS+ls+fbYoiLGzNJMcna6dB9irBxLNGLV+fw2HfjdTM9zzGWKROni2Fd
IXVj682VXuXe8gTqdMmx/vwTUNjRsTlcouXVVQkywvShJc6umffXhtk6RTbBf4geVX2+QgxMHq9r
2t7L6MndZAnHC5N/bvEhzQD0nIYkCflqBlJUgcrMZPx5ynbt1fQVts8Osos9QrYxsvHWMsc7Px/c
ETHCvigP0SKaldeXvsS5RYDqP8kH3W5w6qvnUMOql+I8Fl3VD7ZKF+41jlToGgdTCh+Fwj80aXqw
wuww1sGlOVjqWusFyOGDxCxrX5GN1QYsDXHQupJbTsBtt5oy26fwr/aurHbXSTm5ll9faQb6u4bv
jdK1rJdX8XjJQPvc3qMuA7pb55yjBny6FMHL1WJe8CFimEcDEkmlKe+jIHUVHQ4ZT2IC9spH9/Pv
f1ok/X32kAourkFLoWJdcxZzDSiKQKRW5b63xKSyKHh1Bm+IXGQQoguB4ar+9894bHXSQolsRFst
9zCWQjkVFILQAItWuM4oYBntdZH7G00wn/twY0L3zqXdkJcO99sBuuazkBT3SnnpUc5FdFjEgVMG
XkGWugSxfxx2uRI2WmFJswsIyjEQUouy+6aUb8wmeKQWdycO422XPCddfpj8i34i59YcdVBL5sLh
v+JqdCmdhRG52gUFZLphH22R7IEo+T4X2UMlj++BmhzA1iw+syhWCW9T3H8XLkk1fsyDFoQsho6c
fyBaULU+nYPYjLtx1tQRxirs+cyFNLyxqgy2LtAPOXUNQk1xGre5mF2qBC8vuNp0J0Ov1nudtFMz
ZYSvrdB7S0gbF6EX6t1W9+/VTLmRZ23f58FNJEX7evxett1za03bMlJwMLeeVOli1eDMDmQqZJQW
OAhA96zuocSUkWMakn8SpDHeN8g117V6k/OZfMl8ajL9RodUaCRIr0bN1WzgXKoKG39K0A3otrD3
HnKJZ+vJ7YeLwfiZI1IFOwI+GoNw2FSr54uFuJ8zg+drqmEzmRqEpBTO8+wm6HjivKv395E8bJA6
u3RAnh3ZZEgwb3Td1ySQYFKCIK9zFmsdPuoJPjStv5GE5jqZ9L1hwSozWufnWDfvn59O56JGOrS/
LUdp9qurV5bDSI9weZ7cRY4hkRFrCrFOKiFIa7EzxvpO0OIHjftbq2IHPKQT9HfNRGdBjXeRuCTx
P8tquBXk9vvcC4/KdkZ+KSYt+Pw5z93iiE5zeSBvyyW2hgcI1kDG2/moUQBfrevZzq3EFivp1RKT
l2ReoMoGg0sTEiTotxmdI4+X1u+Z5avRO0QgAKracpWe7uW5AZSTqoRRrcp8iNluTKKHPvd3/tTt
wBa4vi/vczO6FL4u32C1keH3LQMCM1kQ/6fjSrC6s1InaKyicCuH+kZ8ayR1n1oyhSTVAXMPRR1h
GxQNrAlMY34xijtzllJSW8JH9Jy5WlZvDp4fgdWwZJPWwQabx92QJQ9WJRwQ69+BGpfVkLsERq2u
7HLyjGmMHoWgu/p8EchnH8MickZfDRidujrS5WKWQtB1XCiV6agoyUPn8mKpRow31BAHmKcvRiXa
PY3PJA7eGgVGvGHgWN9fm1L82gUBbOcOhCgiMuE+Fa0fQt6KtiwLhTNNlj1dkoo/dxsv5V76IWhx
s25Wn06jOAuiQWS5KPCerOHQaJqntaC9ykH/oSfTjTB/iZM8sEeQuFCyt2EwO4maXcfKbSrozucz
+LFuS6WRlpSCcyXNIcD2p0sp1pJokCyWkpQD64ZPb+rZXZrgx9tLFeqQQvUWdN21lCs3mYXxhznm
r+E0uYCDN1Gq3rQYooxR8z9Z4awuUCsLaOLDXT3EFSljgMxqHPmKLasLLFtNdrNpbiaBiKVi17c8
5ByUD3mKnmyQgIzPfl6YnTOlLsoNGmcwrSwqD6vYKSnEYcKDDN+4KttVSnYwlfLeyK1n3e836VM8
ows5oyHRW+VbnJgIEc8HK1Gu0j44jtqlM28Zbb3tZQr75A6L3Pv6Nkq7yJethNsHyP69HvdeNps/
wtZwZHQVluOmKsQL18G5IWGXka4w3wQtq9ugbUxjSADEugNKq40hukvVNhsENtlWnUKHJ7r06c8E
iWAxcLL7rdj4C9DwR5BYl1apdMHIBSQZxzAUPWnUdkEbbpuSPD2o7/xKeAgkP7YXSdLGDC7UTVb9
vV8BMw9ASwbBNWpNa9BoZZqz1NY8ALQjBJQXk/KqR8qZPZIIBwjWO1WPHgoVkRQVC92i23Zj6Ii6
9HBJ6Orc/UJbCJvepRD6YXMWhST304ji0qKlXFpuJfbXuZE+zOatNe1GcO4UlTYX1vy5+afgCdCa
xGz56qcnghzJk5AaXKwR8RcaR3dSq14JTm4rlfHT1MByEAeJKEyk/ri9MPaZCJXCACptv7qd+ofU
3IIao8/N5MZm4gY/B818Ktr+ummH697QdqGg7Qw6JXRMiMRCr2+rO5wId4Uw2aNiXpfC/YUHOjcZ
oMDBS1Iu4qFW91xg6XU+WBKl9D7ei334OMvNnSoHW1Cdd3rc3OWl5ZSIruRwY6RoviBa93EBkCbS
SVqahjR/zdX2i+NBHMuA+SiqzglYB3O61wL/yR/Cl7cEpkhU7i688cfYgiExteXchRn44Y1TPTSL
KZbhqBfNm4xhhN0EsF/063pSSNT22gIWNwUnMZRrqsKHCPTK/+ARAMcvoAF8MqA0nq5AkxJQ56cp
aHhfQV8n2ykj2litu5TJ0oKCM/M+qshDUaBWta/wDtwLT/AxrlhyEl2FDEjAhOTi6RPMgVKnZkkd
gmrcdgl2jQFXpV913WS3ZGhqme3mfV7+qGTsa3TFDsPJ/vwhPtYJZOQVKJTJfHgCvdW3z0UDFWyr
GN0+y9Bah0EWJA+RBRWtnLyGY/jz4T5uPaigtOUoYy9OBsqyFP84drtkkBpCbdSneF1zTF0YedsK
9pVEeeJ/NZS62lS9WARhXTKUHPMBkbSLy/sWspaoDZcOs3Mf0lKpeiD1TNNxXej9P5ydV4/cOLOG
f5EA5XCrVqeJ9ni8tudGsNe7yjnr15+Hs/hw3GqhBXuxCfAFmxRZLFa9odD0zGhUhlL8jm1bo0xt
HfoaS8+84vagJCLv5KaEWUMvNFYRKCkQvqzNJynw327Peu0sw3AENYD8iE3l53KBqSZk5IUWzaOo
eMgdlFxm+zW01cfwpezfrCDYy8lmjW/lNJM8gf4lReeJvQwgTQG7Z06hpUGfPbQ9G0kL9lojPVR6
j7CPf6jb6NRLX0q2r4weWz75n29PW0zrMmkhlNAcQQpSxNGl33zBK11pM2P0ur05FseYnDFMvg7q
l5bry542Z7zyxVVubfI1aqsgIIzLZdabqo6QPBs9PwTYZoV3VuF/0mMqbf+EtDQkHesZUF6JY7/W
JvaPWv6iou5ze9Ir35pZ8x5hwrTSlq0Xq+lNbShQZrIqaS9rwUvaD/d6GntKiaB/hfLBFH2jt7Yh
fbwSMgiYgu9rQh/hP5dzz6uuHbUY8rNBOQRFXrcqjV2tIWqEmJWJGtXvz5K6CHcEK25ay1JBXziw
pJwRMUHsMyIenFYY7jsTXTmFnZTdC7l4pUq2bqjrO1kVGTA4HppGlBIX4WPOS0oUcTZ4PT2jDjMA
zGTmODmSrOWWKyNeF8gveUQhv/mDICnAjLLtUHZwYF9cLrBjZXrbFPrgmRHZtpo+DH7rdl2408Nk
o/29toUMwrDADvA+W/YVc7Vx9CnzB48S/a7QUk/i5MhydG7m8RAX/j4cEH0Mx42M471usjyvhioD
phR6scBSL6coOKrQI63Bc/R//B7xviY5VFW1D8PiLaIZUFjftaj3Uis4hkLnUgHPotivt3fWWtAA
MSFiFo2JqyRkRrM2QPwKk+40PIYF6umG9hjZrevX/W52pH1rbhVVVtdbB9IgTqw4s5fzVmO9GnN0
Or2B1DegN1sazS7pPsY6ClgWzUmck9Ju4yZcoLPFW0NVueA1ge8TONnFhhrMUBtoxGMuj6OF3cOp
CZTm5KtwN6VjImrzSbkLAuch7ckAIrU5//5CQ3pSyfnYYpCJLmfd9VZjJioLPfn9Sd6VXEtTHuLP
EXjm/ThoG2d3LUABGYEUhTsm6Orl0dWMpoW8TYBCPK9C4TGJ1UdL/hxmFGVouNye3EqtndU1BFyT
q4+m/yKRNI3QljsDzzFznI52ZZ2qf5TZ/E4Nt8OWa0pIcpyPMEs3bvqr3euI8yoUuCDeYqy2XNSo
oG1VgDiq8QiBxrDLUfyf9PbeDAQEaNjT9/rdmb4PCdAWdRA28bK3YQxB1GnVJHvAIkqsYOojspr3
TpE+ZfQYStt88Ku59qrRx71m3ILKLLXOxBfViIY8mwVoh7vnchvJVSSH5kB5QJKr3aDG36onx0F+
tOIy3pVm9u80Nj8c2/5g28jSSV98OfmpV2hdangjOxM6j+n4Re39jQvq/Xl2EczE7yL1cMBWgnhb
li8ayUQ2oBBSsarzM0ylT1J3nLr2ZIS+vNOl2t6NajuhPFtCorYLtHXRRI6fc0hj7pcwPTrpX2mf
PthD+BF/u78t2c92ldI+xpZ2imjh+TI33exokKQT/U6L52PoW4gMBHvuy63+zdXhYTLCx080j3iY
C5O/iww9iPUhbQEtNDG2p1Dw5gxH+GY4jHLqGeWwFZvWx7NE9U2kU8tnWKvX5iTLtezFrf5Y1cMh
mr8X4SfRLRdN0lxp0Ckdn/L0NY3i/Wg7+wHoQN2kOL0Fr5By/0pNZSPDua6fikUAZUp2QzsTx4HL
RQiiqbG6kUVI5NcKUQvnoMbZA7/+PkrcVB2ObdAd9EK7M33tMR/2Y9XtFTCWu40Dd5Vmit+h0cDn
cQ6kcRm4pd6YWozAQBVGClKc4L6b7NH3mx8E072Pnshs9veOEX1rOvtz34C0wWSnyjbC97se3nKD
g2GAHM8VAtJ1EeG0tusHxRBYTi29R6hgVxXxgzEdSjlAyksJPndD8BI59V0blPuslD6WJvc2hXh/
ggM00qfhAdKVsmdazkvPqx8vxJchmB6/x7P/uTaEEra9kdks6M9cesQoQbyEXSM0+ZdrZ4xZiSYK
a0cd4T5gD0FgNj6HevSlRlw5rJJ8F1jYn/U0aXcmnfEodjCN15tzSE7fSsACRvtBK7M3gz+si+5H
2o2Rh//fvp79FA8w6YODTg+NiY2Act11AipgQ6HgwhSiX8vCQKCVpa2nNAR1O9tllf3NUvaSUj4a
LbZfLUIpOTrZQ7FzRiD6kfxa65vYHRFLLz859EnOI88LyhM8MC5PwIRJm2EVtqjPSZ/Vlgs7w/as
q8/ZMPxoUtvtkodBexjz6J7WR9KGWwVaMcDyBwi4OuFUoQq9zBDNXsVvTaNDGE36Jxu03Zw/oDPz
lAxfbDndNwW56uih0fTz9pm7vlbJB4UyAzBzsdkXe70NrUaXeyYeqvoj2hUnKZQeEvNHayArSvUb
pamNnXqdQHBpCFAWJVgEL6/aXO2AxydqUzT4QvXvFtFdu5I/6n7+AXbLtxLnq3l4Hgz9NJmYmN2e
7XX0tVTGRIWCv6hfLPJwfTTyPkqn0at4v/mIA7c4bCmxcVf2rRsBS7s93MrOZqpMk93NHQNp63Jb
+UHpT0ARZ08N/J8tV6Uu4wJXJdUOVWVnB06661QcLJOP2sCl3bY/eXt/3/gRq1uLVJjAYLGzlnsb
5aVusDNn8krkk03f2lc+LNbWeTEe/bDbN0l7Lu6NMnm5Pa7YOcsdzZ0KFkcRQmjLptwkYXei+ahP
dzVBmy5mq1r7zPoO8uBwe6TVHQX0BbwjTyvGW+SG0+hXqSza1gP8fddqgJtYTvkj158LvPva1I16
yUNs4Rtf/9vtsVd2FAoOJPrkiO/yrZdfOMASb2xnzm1gpN6k0bJvyWKUf2UgcEplnm6PJi7iqzXF
c4VYpXBRL6OEhCqjhOQcRVzAVIL9UFEhz5ru3hlR4ectSyb52G1h2tZiBOGRFgJb+PrhqKGaPCsz
MSL2C1q9yt+5pApSP2H9r9LHrac8xEODy2F6MkfJC0Z/3yLdpI2YBEgfVaV5hsMy7zrZ+f3jLHRs
KCXzNoAEuIjaiYSzsJ4MwBXoZwxD+zwM6imtnpBuo4CwVQVbW3zh3UzKS62CpPzyU4e9NkVjTtvO
KoYzQCNeBY+ljwWWI53ARrmJHJ4rYDa3P/laDKGHzAMEjTeRoy5i1shulmWJHWbq8d0ctWepQKdv
QlElMgTXxP4yxv5JR9XLrebqg9wmtA+ijcO8dsQAzJCdkROJk7aYfEZLsPJbmQ5GHX4ysuCfOnhT
pvBjNsUHSzvIOTa9sdm7ran+vbEAK+tO0dEgetE40K7KrVNMXaiJYzZ9lOyGPjho43hErFturKfA
0U6pOf5A8OWLgNb7WfpWVO0/o9x6ZouslDQ/QDg+B4PxYI4fBBto49ddFc4E5oBaEmgJFI95m17u
igKY05w77EHwZqcalbY++afnQnUnACKjVWJiIWEfKtHiy7FQRl9t45m6EoEAi2i8yU34BchTX/4A
uVabySw6OquZ/JRZiHUltPPRn5UxI523KOIrUZ1EQTj+wQQFoL/YjahejLpGhPUC3fyMKCGa7eOT
FCtvaqxsVc3E7biIdnSrqB2J8ApRYTFWCJ56aBTGapUPpRY+CFxnoEZ3ZUbfxgRMPdueBgE5rD+D
8rSTraRsbeNBv4NkLLwdwapdrmxcRkXWBDxlm0o/hVTVx1o/zim7TOjPN+NTWxw02hq3d9TKqCgL
CGcpilfgWRcnbbTtyJZK+GNj1jyjFj8Yn5CUPDjBcD+q3/wu2Y2z8wc52Tu1jiYKf19tIilogDFW
3eiFcfDYKf5DEEqvUj881vjJK2dfeTFToJV5lG+E8NXZwhag0k38Ruz0co3NfOhxkaWXpI0TMmtf
x/JuzhWcoPRTiU1HCGniz1JQqt2wceBxkO4vEwZf7zB90viyQYqN03zGKuS17/q9otfn5Fz7XzpM
ceAynG9/2pWLFCs9ATJjQ3OJLI7qoNSthmUHoXyIcd7V7jSK6eVsf1LmznWSBJ2pLY2ptcCt6gAu
bMGlocCxaN0oZpZhz9NjAoKLti8HR8Z7jfDI1oAe1i3EvRjTl+hnooUf/2C2v4y8mO2oyZlUmkTG
mAdoPH+x6dAV1a4RXtyTjHbnFshkJRJS7WUXwRGlw7uMF2NgZb450OI2+oEqSndnFM3BmOtDbHJT
aBt59UokhIBoAyJABg3I5OKcRlOtRLIlEC2GsStGEHtgOkfpg990x9sL+b4dF4GQMiAiYaZt8yGX
PaFoDI1chU3ktXJ0xGF33sF1m/d6HB/HOsIoq57u8GMX9LnxwcC+2JTUu8owYIDW/Unpyn/HcnaR
erX3yVTaXjH/dpNMGAHSVABRgzod5eHLY9wbSpIbE4sRq9odCfER9PnRp1wCN/gAV/QPnstoYAhq
tAGKGOXmxXjxHKX4tXGAMfWOjOxhlvO3eMjflPphNGnMYv0z/zWPPKpuf4u1I0y3mcuApxRCYYvr
XrWzyirCiJQTaxBRhh4JG9EMmMGs9pE0HBp4VreHXAuRBusLFFOnPOIs5zrb+uA7ME+1Hs3KCUgM
ZqM5fdjpbRxLCibzKYOseXvQtXma0M6haiqUepd1ATSLq8kAtOJpAR42dnpK9PI5FfrKqr+zu/HJ
4gPfHnI1VAmgElUgE0HKZQmrrlCrrgzOb5uAik6gI1JnkTqKMeMXJRAWa1Dt0GAzSntj6LUlBpwF
7pc6u7AUvtxOM1rIgT47I2EqOZotOFVMyXqgtqE+u338dcZp3jc2OhprAYQeCnw5ZAUoNi7jY9n0
VhwxaF9Gd6LwS7rjIuPo/UGLle3D0wHq6TtpcVn3GNHx7VKNoYYCbDOIqhwv7oBaCzKpG1F/dSmF
WLkONIGkdHGhp/UwxOPEARFQARneKCq39+JpOMntjsXn6wVfJ20rL117JuHC/f/jLpK1oMzkOZV4
JWjxQ1p8k3CNnWTb1eLnCVdLNQNamt9P0H2zZ8E/vL11V08LooFkiyqc0OUbrY01GZcvCtRImDw4
8bBvWuchiYsHYTs101ig03p7xPXDAvhDMM1WYAlConfuO27XfoLVWSrRUUoCNCnq53QIcFbUzjD0
942fv2nlH6WLFK/BC4h3AFFpcV4wb5SsvqZqOMChjg9FaB7LfD4m58xGq7dEaecRounGW+uaRiG2
Md0agMPwnK4KxZqUYkqWgyArUQy3e16j02zNe1/LPa16lHyJznqnPhqZ+rdBtyIIu/OYZrhxandT
l9duM/nHfkgfhzHE57CJXR4v9a609Aa9Pv+gd1tM3LV9AS/pXapHgfOyWKewqiY1hXjkWdZ8LAP5
aMyZ18/DMarzD4aFrvUWEXN1RLqGAldtiTb45ZcJQLM7TqeOntwFB2X29zls+pZMwBA+b1wa0RZt
YS3romKOhg5cI27jxdXfaGPjh2ZD7IR5qdfyk9JknjVZr2GknPzNTbA6QQRZMAcxQBEuLwmUxeZh
0Adq4ZFx16GQ7tT5Q59Wz8bRyDFkNKuNPG91fpwwxqI1pi/vhrqdHStKmV/tPNa+gydhtxPiDPn8
jACXd/tYr0VPEkr0TYTqzRVEn2pyDBWIDROG8BeV9lwTx2Lze9OoQHGe5cw6GMrWxbs2qNicotFN
A2l5O/h+m+LrWfMFDWjpavAS1pEnJ7Kr+PK+yB03q9WPEjSk358rklICC0rbgyB2uVWR456aJmTY
bMIBsUo+SkBewmE6CpZ8nqRvEEvMzN8I1asXBVA2Qgm9Fpp8i2t3nuLASBSGjTp1Vzb7OPiRzp8U
FcYgLHXIi3Q9egw2fbPeteMfpFUOCZWORZZ43y/mnFd5EucyF3H59zAbh0EPCAUORWOwk8mwy8ct
Vv7at3UAhdCqp7V71W/GqBC9V91ntoBua4lcIz5R3HmskL/PpM9jYrmj8UfpObUhmVcR+wqV6MtP
C3wDHnQALFOZ2nOsQnEBZZxh94GAvzfL3TlO0zfF/ieb09/vIZMp/zK0OM6/QG6TrMGWo2eFZ/hA
yeQ2HNVpOoZE2tRK+NrmXkcnhzxIC86JFOxjqHe3N/Y1AElk60LKTLR98EdfTB9Ze1UOQo3pyzPD
aHcG2v48t623RDAsyGzrz+0cfJA22deraQEVcUE/ElJVy6Ry0usWmhjI0MJ6SgqcNdvxr7qTv1R1
dQaQcSf8G5wC/wLC55eNaYtIv3ymOmDq6SYKdeErZFCpzEkzB0A/Jv9TPuUfBLtIpH6B7H9Wyi/0
c5/jELfbn+Mc7TieP6eogY+wpVy4ckUQqQX26r2GtsxOpiY0MNQYgUIbtAUaOiVZ/pAH/qly0l1E
j76stjBY4osups6QpESi2QV1UvykX3ad7KhVBXaFBJt8Y0z8BwcP+PYpzrfUQNc+MNVIKCSiBSRf
CS2kQec4Ga4TnmxBFfVTHv+zqzcSZp3BPpBQVx8rz0TcIO1+U+9eYAwsxgYnIhpBFO0WV33kSJCz
SoVZ6v6uyow7oGfuiFluKf8zjvarM/0souCc2uELaKmPbY/2q/3j9i5bXWmKIAIVJTROFufbMWM8
Exw2eKOEXxHUcdLHok+edEn79/ZAq7tINE3R1dC5GxeHuM1sRRpNYlihY4YhUZCVe+xVlAmj5Tam
xGLh9WMCILw97DJgCxiESG/4t8BaL2/FtEYo3p/UHrkQ+SiqGz4qonPa73WcQUslxuoJ8TdSrNvD
Xl2L/42LZC9KAkLeZpGqZrLR2RjWoBaBH3Eg+PJRuAuqyNUrgFAm8jrVq3RsgPVHkKTRHNgK3Mvo
IX6AUNLmVkZEBhPJyyNUywg4V73WeyZGxk3xVAQINUnRLkEtyohfzXNeJS7Ku/s5IaIriWunH01Q
BLfXYfnV338FvwD0JhvsqtRWR7Iq2RGiGZWJqRAo4ZQropabc9MMZ6UyDhWVl9tDXh3p9zEhxqBs
D/IaKYPLmQ9a3OCiZPceRjB3ArM6GTslCe5p7OxS+WTHn/kurqX8bgL237gOZSyOkTAGvRx3nmq6
hiorPiJkoc3hfm55MWqKa/n+kxDzEyJUvJWOt+e7PMHvw8K8YpObFNEUcQJ+iZWDj3qyBWLTU2vj
TsgZdnnz3DY/wk7damuIGfwalsVQQgPYBBy1UmJR46jQqnRC9UXNPAffqbgrj8guvArKaaH+LAb5
PktQbdLrZw3X3aTarN2Kc3P9E9B0U9jbRJLFIkttUtfaNAxe/jNIhpMYGMsnkLnyq9p9UkuzcQv9
UQv/ur3IV5Dz96lTogTkgj0d9fDLVWab6vjVgwoOksCNk8wd0orOWfogt9/m2DnSLtjJCDgaNLTN
ut9TKt3xPtg41WvRTKir/u9XLKJ1otp9GKvN8E6qf2czVPOxSIZzUcReAEZCiPYJ6NzG7FdXnfIE
qSC59lXwTuB8l9pY41hH9EwAogrdsHrEvtVsD0WG7xabIcT1WU7zjU23MmWNjiWVPboQ17URuZSa
ITEAbRry6NYtypjRzpVz7eSYr0aMs4+2VQsSi7jYYowocFxAuACxLZIPXLoTMkI80dMJUNWsPw4d
byppP1vYaEdb4Wp1NBSG0PYXmLnlA7wj+ZP8kq6DEEUcBwTOdDQ78odK/qt0tsirq4sJGhRVYAIj
BJzLXdxFahkGAaGxU7uzeMJUbbAfMYECFYD8J3KnfvXVTn9XjZHDQzpH4s77FBWxZRatFDY9vEri
FgChmyjGuSkUPly3cTrWIj+AClF4FhDId+XbX0NhLCmtNctm72H+cXinZaCgU1nRXRLzMDWAahnt
rpYkpixt3DqrK4tME8aWQgN5GZf8KZ6LMnH+C/5+9yYEotIie4CzljHZxIZHEG0Jaq7crnQwuOUR
9qB+t+y7Sk4g9YD/Bk+w3uEl37XRq2V2Z3hNAjvr/FFWISTReOej1ge3aVGOzshmC79OBq/V+r1R
FK7AZ1VR8SEeH1r9WIbKUYh6Rtz0GK2RYCFCWZzyytroWK3O/JffsbgGRjuMEmqB/7Em8vyrNv4V
KsEhbrEn84Z4s+2rrcWE97aCsIm6qgPGeU2ibnJKjXjEudHf9wAHBJQ72UmK8aGQwl0bZsdYB1eK
LJVfp58TU93a3yv3L3Bu+s5C5uAaOdaXQ2DAFcGRIY6OudHvfdvYhbm5VwvJm43c9WNpH5FdI1xc
QUTq/iCb5gfAPwLYKyPSvowfnGPH7EnnLFgigTQgwMHju9nJypcIydiUHD7H3vT27bN2tASUHjiO
KKgto4ddBnqFXWnvaQrGnzwIQ14M9nHSGD0DPPyYDPNGTnXVIhYRC4FsMFIG6pRkkpeBclarRo57
bh3akx+mgrdYfapi1ZUiDKj717H+xONul6KFl1pnVPhc2RyPaELsQ8t2g/rRrmcPktLGrr+qhLz/
LBiqZNPAYMGPXf4sO8vARUZG7+UdxAL7XKnPXXyv9z2OslBXedHIb4LRKDSRbn+EtQOHi+j/Rl7y
oeUiVlIzIrkVXVNBcq+Cf/zoR6i+BRT4pHrz/bKScvABaH079OgxDV5stTBXImRfRt4vkX7Shnuh
O9YNPJ+GvdOGL/70Ba0Xt8u26JNr9zG1JqxwULYSbKHLJdbTIBrqrO+9sAPBjaSWAHlEpFS1374o
iX+4va6rw5nC+oQTLd5Jl8P5XTyqw9j2FBSNnYZzWYHsmqN+NPLULbutevjqaFB+DWG0pF5hl5Og
ztQOKU8vi8Oj1KJHZqh36E+B5iX5UJyX25NbO7lixwjbZv61/IbWVBXqlLFp8p7uM8Rb0cuY2m8Q
BlwJ3kRgoC5YbtXfV08J4H8RpgiS727SF2lA19SSMSg9WK9DoL36CJ+EP53Q4Jkr7bmVUNg7yvpx
bJwNaMFqAmLQv4NsA636qt/Q+U6NAh3nc5Cpuyv6KfbRg6PaMMf+g/Y2NrWnt/qusrdEBFaOJ2k5
9TJAnYheywtYEvmNruUNSoA43bqJgScYwrCNXAFwUNy20e8EA+D2x13ZS3xTiuA8CYTEtrgyf3l3
2lUb2WoFzdZQql0Hc0itY2yTH7CY9Xx96+5b2Uqgkrl5wZcBWl0G5DzQx6bNjc7LJZpwIcBwkV7E
5k7oZGlHmmU73FQ3prg6KLo2PLjQVSFJv5yi1SXZ5ID28h4tq92rEcUSlI0CnvL1iDKhVB1+3l7T
tQ1ES+y9l0FDjkrC5Yi11c8jmU0Ppujcmz8EBjfkKtHCAjGu11h+7azhCNrrT4YF7EUbBeD/VbD1
A73XxoATI/dEILrgAtTgD+nDGH+R0nuaVa5oPVrmb9f2udHQe6SBpNhwha70TZ3YbqXWJiIp6uwJ
3eza99ShP1I+OE/xg+00rvOt7atjm2yh/9fiBO8OIXvPLS9fxV6Uo+05l/m8QrlGJLN9YvAs+eJI
2R6GPdy0kZfmawyKEHXS3w/8OoUUyqEWzvYQti6/tNRqo1rrCaG4TvaKlt9xw94jptyrQGSSLZGe
1Y1F9dWG5yCYkstrzU4CJx7DkvcJjOIS81A7AEINI0qZn+PkJ0wLJZqO87DJbxbzWLymRcfeEjeO
IfjGl/M0Jmyn4fjCxi+kvRPgtjELJ40IZ/rUpWcv9LyFEKAIUhYqbn+ws8HggoMCfMX8RRT7JUpR
sxhNqa7Z2ZqxEzdeNID4IoE3wi9gTJDcM1CMDPaQJbcgJSI6XM38l6EXGYyamyw4kFRPCIWGdbtz
7G9Dhy99g6xyW92N8tkEZWcXh44MRxOWlVvl1/da5/VvoBeNy8iKiPjkdFWl6xm7DDkqE4mAQsqP
uETriGjrUQSuxwuzO4EwMWPzzqzsz13hn22sD29/h7VIKoS0Uf2gFE+l8vIzKPCx+lIvOi+N+4+F
1R9s3o3jdLKdeSfkm6MK0wmp3HiUr+56ZEK5MAC4XAOTR01L0txpO6QA1Tt5F8kdvN9/iyb3dAez
FY69HLbnOdkK4yJrWyw7W53iPyZWMF+XphpAmxJwal3nxZ1xajWYDBBIK/NTEJinKHJb9vz3zGx3
Y5OeMnmrIrw27YvhFztPawsFHy9sdabEuJNLwNHwOhwgeHJ9cIbnqeMS6xq3ArV2+zOv7TdGFp0k
UR+GCn75nZPSscqhoWAWATwoc8ieXJQz5I1qL0TRcHk/DJJ0ALS2j8rX4VMmfZTmLVa42EzL1Re9
HorhsEiQzr/8EdgRR3Md+503xt9t+98wNbEopyCxGV3EOl4NpAqJdKowNBEX62xHg5w40th5Ep9Z
iMP7fnTXINCkWqErDpXBMdtY4bWtpcBeUsEuc5qWqGwpr2Uykrj3nDLcG6PhCmkZGOCnfrJfh6/j
zqpDN9fdIY5P5G+fNoZfeZYhuaLxDufN4lwZ89gJ2r5pykFOpGGP3nswOS9F0cBwrhCnQh/arvkf
SZt2g7k5+EoUAeBCtgDBgWf58j1RI6yWJj2DV334NWz6QyfF38Yo/2hVzotAD7dJvu9n35Wl/IPv
tPdZ5jwoteUGs0K52sDTor0PHb3ead0Lon1b4eY6JaYGB8kEMoJ40V3thyrQh772G8/kM9j6zkKv
NGnCo49fQheG7qwbn/o2f/N9yC6m/QkrI/7s7zKdn9pA+kuEX1osG4+S601K2izElmgRwe1bdiJl
qN7ZqKmNVxffOoLAEA4HFImC7E21krs42zJ4XamdiDxdgz8lQIVXFIlhYo86ytgI+YNI+WZ96hvD
FchGI//YqzshUUfy4eGwRzGFHjAKWKIh3LtxdOoCoBTcjxu7Vr86qJc/aXn90M6O/GFovLLRYema
rq52vH2RH6iwNMbfKmuqM0//lwCjCfNrHKIIAqghNbPTxi+5Pj+AhkUxnDuAlt0VoDCZldJslRox
DMONka9uym4X5/yKBs2VCEmfojw3frQniB42xr5OxcTYGhhX8Zjhn8u42OazKbWtWntp/mzIH7r+
AUUCxT7UkUJugLha+JBH/0jOFk38+tiiQE0th8QTmvpVAS8A/a2nc1t7jhO7FnKkdUF1rGb+/XMl
HIMCnnLDx43ZXu97RqVRxnVE2+HKWw0MmKk0elZ7dvSft1qbgXQFFj5oh0Q7Gf7sWjpePOyC/5EO
BgQdNKfZ2T3hvIKIEIR7rd26nlawAZQHBI0d4BaoyyUEUpcl+Gp+UHsSyWeVUUwOh3fbpLEP7sTD
xySsi3GtIjm9d2msbxuLc30geMCApoJmTZi66stPLX7IauTAugXWFbXwLO5iZEqKN/FTMmQveiVB
csZwfSr5Ik8S0C4p39RJu86RDWCu2M8RmEjOl+7WTlK3Q1NptRfLtFWb1zr9juA1DdbKbYUoeOC2
hKxPcbLXnW/sntvLcB2vGZ2IyEvbIEAskU2q3KV+mdi1F5oAyyhsoiY61k+WlrsRUInbg63kRoyG
DDgXGJAu4EaXxy+Vk6Ccoqhh69fvfIxCpxMFes0OpmOLa5aj3EmPdUBZo0ZNOz0pVvqAjvpWMLxO
j7C8xegbaBWFTkVf/A7bmPSimOAfvoXJ/EGCZ1sgqVBbAJtR7BROQwJF4MCPEimMhYZz70v7PqWZ
1Xn/biyKyMUuUyh+jKgfCcQqbjeL95mdG1niJ0HlaVS0gSK7zZMCTDRL/7KDf6wycQsc2FNei+U5
6BDR71zVjTdNP66TqstfsUjkhl7i/p14fzTdw4TleVa/9dMLO/NTjaRu/rG2gXpKhifpsZf1zcY2
XImPgvoGgAO7FRQpxGH95Y065b4y94pVQrGud6Lko4c4c9FGyyJjp6LpTMJ38NXPt5d+dVTMiJFR
Bhx9RcfNpiDOi9YovTA6piNKO3x8IQImHH1qCI4SkrW1udHNX8FRUG6hsMWAoo+1hCXZZS+BTyD2
2dbX6hT8iBIvCu+cfnKjukR47OdUnpL5JcF0rFOsjYVeO4KgwShFcB/BRF4+T7h/jEDSSm5fGwQY
75Lx1dDfxBUg3oNTQ/euxOYkfRtoxE8mcq9CyZxH2+2lX10F9jqgP6Lw9Q0wABqPtDit34E0oonX
9rucWxjeyU6oBwuQmLggRSMPHXmvRCMzrrcK5e/VxOXhg19DI0nnRroSiIqdNDedMaq9QtGx8Lor
AbAAZM4/lPGzBbve9E/W8HeRSC44TdRo/0qSZpdNT+2bKe0GzXKr6LVMR4AvW19q5fImlRbWjaB+
CVKLd+SoZ6lkQ6H2HBoTzfymHmdboc35Rtpao4C28T1WLgKRIApCIHkKV9HlCaSFLg2lUlTe0FfP
iTPTnpCBFqe19UOd9L/n2cDM8b87WuQIGTdRo+Y8N8Y9rt4PWTGRVPlUTQZl66etJIzv5GbWkKcF
r4rLn5bbbSlno1p5tTYfhwE3Sc6oKHxLEQXTInD1FhJO7w7mFpf8SscMMpJogqIdBjxWmNBdDq10
lTWP6lxR2W/d+TUuIPCV3ARUaSfk3MTDc9SFrFy8c6hoiM0aN+jrhcE5L182PtHKOogyrcgTADvw
/r38MaMzgbSszNKbgnE/pJ/mZnRTRb2z9empC6jtgT6KqvzBNLYIo1c8KdZBdBzQZxaqCVe0o7qY
sIRqic+qlXrwkVGEvEtxQgoxwABqIExTZYxpsRjxBHiHQvfOKsDVjC+amexNkkwLreruhxSYXpb2
93U1uFSPtoLKyr1ORBG8KFJKoYt+uUKkt40KUa70HMgu9LhcrRncMAARYH9oO2k/6TjfSIUnR0+9
WZ+nCcJ8RCEUj9CYjtGka1sV0JUs8+IXiSvol4vNjEZ0wSebKwZGr0PtB8sSO73LnTeT108LjUoE
PLFWHOvJfGtIPpXiT/YxJCDwguC5eHYv93Etx5nmR9zubf11Lj9KrZf0b0IDryGSjH27EztZfDUB
xa2kFGsc8qCQMoay9QRb+0ZUpZA4YR8DVVocKXnwsySWw8pr9YRb1/lck/TGaf5UdM940JzlMfoi
fsnUG7suehM4GtvP360MBOcy2KyPi2OzuAKgzHIXE2jJTpdGEpMRDeFcJJxxBILbaJfZsFhS1acP
ckQYDtlv5HTNf3vTidwSZ5qNV9pKnKc6z+uM0MszZFnN6ki/lSHlVAsF4V7XaQkbbgXVA6nbvZ5o
XrjJk1q7fLlYkKejLKxDgBRvkl92ZaObpjRrWvnueOxY362g2QnI7oBRVFmbO7tM0Vh4GMLiYCvV
mdXc1fUGWXmlSAIHnRIASGFM169ia5/NNRqkTuGVMqT3+Bh2sVe500woBX7XmK81DBuaArvEJC3T
u70AEAuNBz/GdDL6WWbdWfHbrdtm5cTyswTjBOeka63dht4mxNOAE5u359b6TLXxDoF9fE64DR2q
e1Qp2jLyxu5zr6vvtCf6Oe520F37SgJ3w6YUCIIrxnyNUswoJXXpYYK609p2J1nZsTlOdXIq9HZf
di8lUJscV68ES6mIXvuWB/naO52fQHuSzYLHmbbYKOpcjCT7aenpau/WeXYSmdqMSe1YIQ4Fx8yM
JN6l0iGquydht1xCZLh97a3EC8qcsDDJ00U/Qfz5L3vVKSh3lnlUenIhkCjduy/9KDU7ddrCuK0c
xYuhFomGVvSWb6UM5XRf6iB4FIAbIX/sDME+DwiI85ffnRseDnQ+OQZACqmJXc4tUTtrgrpZeKIM
JmigqiIdUBHHXG/jtF2vohhJxH+owwJoczlS1Oty1ltG8W5TAThT9P9ge++keOsArY70rrrOYw7K
yXLLSGWSFG1XeDlBJFTVu2kG9091Xh+2ihcrXR5mJSpI9LcQzVqadKZ6qadNPhXegLYm+VgzBkfb
SO9K4Gg+l4Zo6NLLdwtLcm9/uc2hF9vSHCMkZ7qh8JqmfmfwzgXF9xp8nPzdGHW30VK3UJxdQMjY
GFpsw8sLi1nDaBG+ZLhvGYsVrkojVvqqLHAcr5pDO1Gusio3G4Ez31uxs1fsp6E9JnX/ZGCGLnBN
dpSdsoxqI06SG9fXSoignylg29xhQNSXTg6yBL5pwKDVA6zRjuhKt9mDFB07VMnFi1IvJS81kFUR
8KoK4+rNdpAo1iyXg2KyQKpBJ+A4XW7tpEhb2+98DtH4yaF4XU2cWG6QOHnVoxQoLM0h6Ikl0Wro
ttRb1na7igATV6nYhv/H2Xntxo1Fa/qJCDCHWxYrKAdLcrgh2pbNnDOffr6tA0y7WBxx+qCBBgwD
3sUdV/jDEpRjhHpRZmhSe3XCCdYJiclTqSa6MgdsY93Fui4/FNQ6gZMAy9POX3xoEjqDChoTPWvS
ZXa91FwLPlOD8TdVGRFI+ig+1wq3lb1TyIjGeANMcPG5qgYekDxMMGBITxfXyMQTAKkKKE7SB/uQ
SRaFA1r4CgnA5197URUTIyEAgD0GLHltWaIzU6srtNjMvcaQj1iTPOoB3j7qFkThogTEMEItBVSI
gs7QshwijzTrxoxhxpFeZZhfRaa9S1Gu6mXnVoBiKrTDtHgL83iZWIpxqQOh8omr+MXbPjRBGVaN
lXuZpF+b+6Js6BB3u8iU9iGht0TZXcXRp0rjHTJM10PY3RDB70O1w4l7q1t+8e6JHwNrHjlO8Jfo
85xvLCmERmZKUu7lwaMDSyznsg5yVMTdLHv6/wix1tb27/EWz16fkagEjs/HN88oYLo2xxPEhFf5
01FO+GqOqtW0rpPtP/Ja0RgLo72T7LViY5tdBll8O+Vv0BHwB9gFize/0ooCwVXucSPWXWHGkueM
rrXxkzLNBf5l6cma0tOcQg0pe+Vx6sObVEYvv4i3xEfXDpfBnU4hln3Pzjhfhjquc8pRvJwxGWuT
R3thYxty1vtC3/jsjaGWZX+wL5OOim7B1salo4l3HQ0oUeuON+OBC+9KW8wwaG0+ifr2Rbu+yhF3
ipu6oHaAPlyGGQwbq83zf+QJQQQ9/xIl1TMXC1a22ltqtfbO/5ZM07cMdP8cSjvLDDfq/xcPqPhF
uLJSKRDAKHvxYoSK7xhzzpMlS8ZOQJO6Lv4+ddb7XGCtjsXT51fZ+h6j6yEqnUJnZDFeFzZ53PUx
j4TKMe+ifdmikIxDG5oG+4qHYyiocrP3HOdL3gX73kRfaAs+evlQ89UIcFG9AelHuLl4PiIIOKZv
EjZI0g/BtPLrQzPOrrjFbYSGTNSU/Cx3A+PWGJFXUL5szMJF+QoZN5qvUJPQ/L30MG2SqDCwqSzA
IHdXJUokY2P57lzEgPD8e91/6GiC1b7mBeH89vnYl2VecJVI2KBVxeC0Q8V5+CuJUGmjSEXvZ15T
/8I1htIlkT1oiSkYDqrUH2LBFZK7QwpJSTCkKMYAvd8LKmPed6DB6AZxEKl+nfrqRxaYbjH8/vw3
XmIxP34jmnfAp8XGXPRAEgrUY44hgCdKnEJKXHZgGoInkRoq8ZK+E2augrerGwmWN1tXwtr+QMsc
0T0BfxXn43yO0rmo7KZljsboFWsoVxQ5hfVbPHeHBHaDivge6uPHwA+Psv0k1dnh8xkQx+AsvmEC
aAIRRZKpcGNo5z+gDZMpKQ2LH6BVO3qSTzrWiRr2TZ8Ps/qhf4+zmGh1igK5FeNQYyjnAaUmSDUD
7YXBp2iY7BoHj+zIdVIueVFuULbe29WlFqUPWqAmvtRLEqIG4iEMS50+C+29al+k+047tOj8tTbh
HMXkMHsfzNk1sy0n4ZWLn04XFGmIpEzzEoVYtYbeG3jqkdcqB3kIT2lieC1xSF4nG7XPlaiC/jr6
ykJBk67C4syhPj2ZXEnc65H8IEr2AZUTMjSOO8895Ywo3xjx47Fe7iCbapKAvqEBpC5WdvbnyQor
rHTUqtghLEzVNdlZPcI0aCvGQF9VSquiz6wreBYHPoWT6FpAykE9ixZ/pCM0rm/kayshJvPw749a
3P6zHhYkQGw3nypSM3a7ZnoJOdIjvjAfsFPk651qY9DL/JTD9Peoi9nXkjIzZjEVhZy7hg3giHR8
/qpk3xJ/cuHAuvFcuna7oTW8Pi6RJBo9VIwu0D1JnijYAiM5UMk/csU4maSggi6gD5jC0pjw9bfe
DuG8bGFKVu94+C5ILlL8B9GxmGez1jszkBh5poceMME5FtkYIvjE0o4Cq5hLvB3anTWh1iOTTNTK
ro2vTChVH2kTPOA+1E8G0Icm6hFgpSpO4+Lzy+fCC51oiJP/769crIuqt3Gia5IwPfyHrl4hn9RR
pUqAnloEDoImkm+oXnulToWbJTI9z7ddMIbIDPl735IEeHWU/hTZjdizgqc8xxvR0VrAxk/UUaug
RkyPWBzsvx7LcoL22BlR7pXCxo3JnEHL2ol6Z2ICKtLpCKRKl6aeAAoJrxeBYJpGTpbGyaNBlEfS
Rt75/5g2IW1JjYF+8WLaMj3D2c5Ocs9+xWD7qJu0LYBeDkSUIKnEDxRHW9b6A2Zesl95Kfy/Wea5
NsMjhUVXcPSCytzVxn1lJN9bm2LlIPt7td04eeKXnN9BFuZP7H4Mf0RZYHEHyaVWWYmpRYQat5SX
PV0vDrr2rjtb1JzL+5WBELmG7qQIpfbFMlVSPo64wEaelcrI8naejONeGKOLWdM0mHeDb21s3pWd
IaTpaR9RauHrluRLIzbtjk4JJj5mdhcB24tU0+vD6hhUU+T6lv8Wl/q9HXVfkjp/ciiHtPlwkqtw
J71MuYLvzxadb+XKF4U/LG4oiqAysySRqHkTjmGS8ZMsmnmTvE/K8DjN5Zvd60/pKJ1MOTmlIXJN
CO0oqtso9T9+GHwJVPlXoLr+RInO3oq1V5aGcgLqHDx74IyWndoKyZ1i0IYIvm7khtgFdnK2U8bn
tmo9I9vr0taAqysjMK4ksSwP2PPzM9v11tjFfRx5XC4w/mY3s3HYpO6H5ZcZgyaKfUoc4bEH59Ra
xl4X5VHT6N9BkFP4CLSDEtxZQ78Va13GdCgPGijAC1EC0sDFpdyRSkiqIYXIZpTXcqN/jRX5V199
bYN8X8TtS1RVBzkrrnE+DabhN3jc7w7KSJge/EIq+PO7d22ShHmjMHEUiIolKh4kUIPiJ+mkPLMz
w/o+k5ojG7p1MwyOw3KnlzbvYpLsTOXraxUXV7May24T020I7fxI4rgFDF252KA+Ia5NAQapS2pB
i4WjwzKgH4x8aNFfpTIas0K9r1K/1glCLm0ScLazGtBoq7rhdKv38zfdwY6mUPK9FHdXQ+0/NPpV
o9lvJul0LQOmljTyatgP1DwTFbTzFgB/ZXuD7yalF17NAAMWi9r38ij3gc1vLrXbDo/7vppfJ8W/
HlQA6ZH2q5qsayXT/jh6+JRW6Ul7Qrrzpq1zmvHTe9vU6a6YhhCmm3HcWOOVDcdvA+AEkY9k5iNK
+Ovxirq2zRLEEbzeV26LSL17rmT1PgnGV0gqXzUH6hNqUHiteeqI90Icfc/0q0GufiOdvFUav6hM
U98TkkQI6tI6A912vrYpMpiR1CAbN6fOa9SEzyh0vgmDtKZ5sGrtVo5TRPQR85P9ZwG12pgK8c8v
XqKPfQWmDojrRQCuGqkj52WME4KceYgSIYlEh1nF9oLmYRL9sVDOiUJeTSU+TFVA3pPc1nb7szPC
Ldb+Ze7PTFBFtAzyDhKQRcWP4ioMkjZAthbVBHScb3u7vWrM8Dme80dZpwTghPd2SOUtn6S3jXkQ
//jFPDj0iATGlQBikVcGQKlkOhSo9yEPZWERLxCnjYo7RNIdiMRCzDim+iUyjrmmbSzCylEB9a2D
LxSuLhfdfSw3Y1PKrB4+MFldkN7OxeA6OUYq8bQfICI2mxbxK9klGTx1BNj01HT1ZR2RKncpFyjH
eyNFA6GLkuR4QWIArQaTWznwWK2DqGawK0+ZtPHBK9k1owNQEkGuhb3OIizp9Mz8HzdXB4cV1/bL
GpaD1bt9h5hvN2FU1plI7eJNocjVP3ImxCJy+v/Txk1wmXaJOgae5tSaBNpkcbH2TTxKRmYOnu0X
j0Bdnoaw9WQ/3wd2fa1SfQPmCeDfqDdemUusFKeexgXtBAFxIcU9P/VUcLRaluzhA+g024SYSbEv
s7uEqm6ARQeIlj9NGH1RO6JS03luZ9RMDZo3Yfs7L9WdFKS7vFEjjkKPP2z8VqX9T0Mb74Wo1udH
Y213OtgTCplJIRe0uMgVqepmW3LwNa7Jibgdhii+7hGUSDFaRdfTiJONO/Gy9Mrk/DXiIk4BjqLV
wC6Q0dIB+FJ56xg1MH/ZgMJFOP6fv4+3EyAH5TRIxsuyn9ma0hhlCC3GuB0Wqn5d6PhnZi4c76Ni
Orc6d/HnI65t/w9kOR1tkpULV+E2zuZBadHtDJqfGmJIfaLwtEfQO/vr7IcSEHal6oNVFje9XjzT
N/vz+Q8QE7i47ACT0xpGtQWXBVkswF/vny3B51ZzFDXnIromNrsJDMA7VnlKreLw+VAru4ckEeQU
jC8wxctOf1blzZxOKINbRbwTigt4Ru07U/KSunrEeaCOtlDDKzk+BFrc0ojdqBIS655/nayOc9iP
zK4DYymlJWRVV3li57s+QNMRVXYlME5F8TNIkpYQQ3obkWbb4dzissPdkWrvXOLgEZkapdXO9TPd
2NdF0LqB/fu/Tw6CPQQioqR60eAL86krUXYZPAtrCzbKSem1u4rSQ9Ak1xa19sz5z2aUontH+E9i
hqKAetEgDnonkySTm6fU5yMp823V6tflmLiJnx5CfUsJeqWJyXhAc0TixZBLZnkot1j85j0BhvaW
x9YhV9urQW0PGspQxdTfR1fG8GpmuyKXdym+1ooku1NE4g0DfePWXXv0PojVVM6F6OfSv6UtbRm9
63REmjlGh7q4T7W3JkifRvsKSwrQqeq+0q2jI7U/MZb57zk/0Q3RpvlR7FxS2jCcMoLCIsIolPha
yHLMEn699ZXebBElPrQsl+f7Q48aXBbRt7VoEpZjHxWNkCK2kvzRqcab2tT3tV2/imKHZPcH1Ymf
YyU6aWN4pRb9XdkGDwYvrJ4cirR4sRr/voGA1sbvpZxuoIxWbnc2HmLZ//Pj7MWbC7QzzHN/QEp3
iPah3R38KAJVK4GYR8E/jzfCSvE8LefCFg6CyBYTYC95nWVRUKeq0JrJpPgDL+pb+g7S+Ubxae1K
pdwB5gIRWShDi4gmrtOyakYkA6m6TZZOL6alXwoEg/bs55fG1kiLxUW+IczilmhRcEUFC8wxcVE2
kLY2NqZu7e7+65uWDeAkICcYSkbqC/joKIoNCqK8Wg+Yg8oanPwJ5dbPP26lDYpzhShUifQb3t3i
8tazks5kgnabwK+ICl6hxjtD6Q6x6hwrOAT2n3H60JfMJ0A0vM3VlszL6o6hPiKkeClvmovXcYiI
2ZwYOSZxAwdA0kel22+7Sa2dAwCt/3eYxY7puiJv8V6GoU7duQt/d8kbeChqqIdos5m0EucKbRGo
paiTAqhenLk6C8K+tdDLET0OAca3aBqllXSQtLu2nejn+oiO/Hc9VN4agka0axT4tBfcKadDY2Ds
Ua2Jsv5GxzxWzGY3dTdalP+QotZzgnwn9fq12tsvGxtpZXqBjnP/AZTgv2UUAAXer/3I5JOFqARc
ApqUguLap9hldq/oJD3H5Z86SZ8aZ/iaWXoHTccdovG3JE03VKTeQj35Fqr2Ru6zshSEmVSXBBTu
Uq4enWurykcS7pQGW+5MT7Z0myK7UMXGC7bbVuy7TdVvvD2XW1qApwmpFeQmyK8XWzrxO6owMSJU
qtMfdOtN5a6f8v/eN6SZBFuNvBDGGjom54GXEcujL+l6B9zxuRuenRbZQflrom908C5XlmFAwrKf
RP66LPNPkgbaV1U6D0SC20i1Wxa/aMWW411Vbn3SSqtKlAG5c0yRpgJqO/+mwlbKwZ4rVLKn+F5O
a+LD7nZ0fEQN3zuLwlnhuG30pgLc+HwDX17zDEzlHnEASrUolp0PnGtWNfo9gkBd6bumBMxqdlw9
PaSb5cWV+RSu5A6hCcMoy55+L+dq0KuIkRTKVTz6AAK/NcUTjbE6yzb24eWLglkPkqjAA0Xbb4nF
rYscbPjskGMnDmyfdy3DKHuQXLs7RVmFbdaW0sragLiBI7BAZQVoiZjlvzIdCuxqMycMOCY/7OBh
NL8HoQdRUfjbxG+fr9jaXlERJ+azPuhX8gIipzmzjvGT3aJR/O1H7T853XvWXifJocI9FUm27vvn
A15eJWxIqhbc6JBCkOE8/7hQSgm9AUN5evUejc8dUlUyXgH+yc/hhYd/Gn8jyFnZKYJoIA6CJhIr
8YP+ms3Y6Ns0MwOkmuKGzjzC5qPAKvlHbb6Cjfr5162EAmgvoMtPldbSCZoXR6+aJKcsa6S/FHyN
cyc55maElHp9MjOSuvjgj1TcDWM/G/ZNFnX3412vP/5vfgOEa6I6gWZd3jVtJtuZGiAjE0bPQ3vb
j/4xzOSjFflHQ83c2UkOcmkd5Cm5qV16OOoWQGLlGoBySZ9QVKlQIlhsYF2iDlnHcefVee5W6c+2
fAur55me5udfura0YjPxTpAd0Ss7X9pcrzWl8meUp2p7FzTZVa29KmZyyPLiUDRfPh9sJUEBusii
gmyh/ngBM/PHPBqNTEOhprZ2KlTBQHka/dGdmyezesxmDYXt74VNUSL4DvM4n7P9kA971f6lsgLD
aXC+62q0ceN+eFafpwrIYHLbCqkFjtSyElRHiWHmesT7FV/nveIqwSNECewgXgb/rVFvgaq4qYaO
/alvX+fhRyAduuqbX9xhs9bJT2X39NYXmTuOBzM7ymXratG9Pm1md5cdAyaPxwFlI0GFXwZzyWDk
XYInnTca70oxPMMOOWTBu51YN74zIofa3MyQlSX7baJg+PnKrdynZ2MvtskQTE2pTLwVaS66pu3R
6hva6K9KWx5GCClBugVSWR8RaVSqSPSxlzQ035rLqvPpXGP06tY0tSgzuFGBvG1/azRYvxfyxj5Y
HxGwL+ojSHQt43+t1u3egb/q6eFwZB/O3Svmt8ceHecM9Q9//P35nK5c48zpv+Mt7rkpjuvGrFFB
m1MutF7b4XkHknBGLjreF+8hDYgx/+fzMdfeKqre+ICiPqQQSS2u8pbYfIaxy6ukYnum/cxK7Ur2
k51R/5I07TCYe0Oewbiop42B13avJjICoaMp4L7nF42ewlCQELP0VCJdGaTTWMowxP6kA+CAEj2s
tKcvzU2aWph5bhVh1tZW+yh7iuTuAtqmNmkTU81m9DJ2zfQtV15D5yto2za9j7WtvbtS/OJGoe4J
9wWpJ8Ae5x+b171t5WreeX354CBZMlCDaJQfobZPi6tsPPo5H2uGO7X/VtNsOGrJ/aRdbcz42v5i
rZG/RzeUOHYx40OixTIElM6zxsdaVXZRE2GQDC3vLVF9HLt0Ty6fTRNN7t5NfVn8IIhCCupopWue
7K52A4h82bSx7ddeNhTS6Lzw22gQL+YmxTY18EuipUh5EQlQEne01BVgtVvK6Ct1P5YBYzT4P6Rc
yrIGpIRSkPd0WjGi/RX9EWwCFMHjBAIpRX/6ikXrZfLzOGzkoCuVaDEubGGSfCq8H8/gX/GSE6lN
NAY83mG/6wpsOLk8IDqd1OEqN6+7790vA5hdcZTkH1RCi+hAOOW8OAAN5OvQ9LZSz0s2LbAGHgwQ
W0T5xPv6+XaUIA1J6Ix2nprdjIGHvHRXzLgPhLdpLp8i61GFGtU4P01nPvSwnFP7pkGazcciEFHS
8mBvoi3EiBdPLjVKBQorGfEy92jJr3TEhQhvRG950G7NsboduQdxdWvcPM6uZPk+UF5rcDKxkbmx
lF2naeqas7Pxsq2Gm+wNkbcieYJ+8vnkNKFqpqQsTE6A4mTQeHIw0Id7TsLMzYvGxarZM6RkZ/MG
dUrtatdlsHEkLoIwqpToGfPICcFbss7zn4DfOo2hbGo9W9fBPTBuzlHUk51Mh2Aji778XjEYYk7U
IjiFuJ2cDzYFbRNU6I15eehJFNGUr07zu/KvnclV0n0DNi10LayhdVph8sZkf7yhZ+u+GFw7H1zF
XD7AhIQvVa676OnFSlxB8K69IfwyW3dzuKNku6uZbemAAkEk3w32vkxdLX2S7d18mtQYr9nvbTzs
rMC1VBIsH93aYpf/VJNwF9kxDEflBLnjoIaP5fxQtS+J89TJqdvpaDdXqtsXL7KWuTh17DBx3uVh
utPmcqdMT0q2D6x9an/XO9mtCLUNNBAHzQ2wmsNOoHLN8ADhO+jfMbJyjcRC+Qk1HreL6R2e2uyh
AR30+SV+cYczX1xegnAOE+miDIGrQCZFedtiafEqmFBCJTifPLAEtMrRhuACycz952NetikhG/NG
06gnOIFxsNghqSR1cSwhBygqlALtL0SXQGi4JfhN6mVF8iNGzGQKvofGRuK18r30pvhieuNoaDqL
ofMscSansD/EERUtEEx/3fkjabpr7ehZdMkWXElUQBcb8mzAxYaU85rEPXIar+CJjmCQmy12aFCE
c/4cSDhacCyw9BYifBvTfHEHimlGI1TUe3ie5UVx1kmDnAeKby2NyLWCm6wwXYRpdwKQLbTlZPVP
yuQbZuopAyp8QnhqHPbVVqCwOud//Y5FbF/LY+kUGr/Dn4H1YuKpIfVWDv1+khEXkkZ8TWev3Ljy
PrBry4kHBCIie4e0a3nnTY0mV3lktl5ffW+bL7VzapMXP91N+hfJPtrd7564kLQmbiPPODa+61d7
ZTwk1RGYtiCIWVtFqss8kAWhqCKAudSMeCkXl5NTzg5qGxSNxoNSnyzr5Ew3Zo3MxbfyJM2kh24S
uFAhqZhnrafZ97XsFZFrfy20W+NoDYhT7ap3Y9g5/rOWXn2+Xz7yu4sZ+/fnfYT2f0UVRY2HQR9R
9olDr5r3RnbAZ61+jNNd/VBP6HIcxmof25zL2+xWBkPT6JzYm7k4zfnVbd64ieai5t7K+1ABAbA7
AQBwhifF2rg/PmC1Fz+UuwrdQGBV8CfP5zGL49SfFeZRmfS9zayFiEXBmHnDS/E9DuDc22N25chY
AFqKR39yPw7qVep0BVSb+htydy72Jm7n/6nj5DiXX9HV2lc9IbQhPSTmH0OGqGCdUtqo5l0ZVfTw
vUi2T/ZQnIwUVXoU8wixsTxQnUPu5ycARFeW8UQMsJPUH20/0wv5hpZiU74mlf4YyfIBuFuCtWnU
padWUv7B9FRo26vCpfAtTrxqMm/C7jXOX0zzKg4pABh3enZEu91NpNtQqvYduHdffgzkP532GLGR
wXckWGmn4kOq64KIv7Dm17BIDqlWX2kpQB6El3mQPt8m5tq1onxEn0AvKBUsrlDD8YNxLFSeDPEr
D80/wU31ZAyHEm0oXsebuDvNYH2h0qknxQTWRmdmP4w7PUDiZQcjo1KvlWbndI9XuJ/IceKGCvpW
+TsbfG8Yh4hotr7i9GlPyl37IztMLXfT3uF5/mPe+reSdA+HJx53tY4OikexRzWOZXxTtg++fUAZ
LX1W7quD8xiWoIy7N7jqfXzcmISLfE8cZQDfRLYC37g8K3olDYFW6a03dcU+/9bljzZaiT+DB+l7
wynpLCxV//GpLI1sqqfMvlHqK0Xf6+mpAgvS3VvtlWG+hcW31DlUUQu3bdc0nj6WbknzujpK+X4K
1F2dUx9ogXBcOeGDClV7VjzimVk/wJjGIOEtNA5Wo7kI5gZfwJYYD1b8Pgw3eXcfOLvsNSu/q86w
S5TqUAX3ho9dVcIVSCsIxMqD5h9HVP/UIPCK7h0A420UbLUb1iYKdAZAVKSIycsXdcZJVgvfVgei
QchYVOQ4ksFemBC4efMDDPHGo7c2HG0wYm36UZTbFplIkmlKLFk5petw3PO4F515EhYHifVHi+mL
JVvgd2PlfQftBK2N9hdNyUV07/RJKA1y2nolZL6p/CHkWoTS7ef7bWuUxY034t9R0XmkvBBy++jO
7Tz+mJR6K1i5SJ3Z1URG8FSpYFxm9BkafUGZCqhi91rC/nfg/sxcoyOlaSUZb7L5xQkeekFA5xlX
JkhL43APyGOv1yRy7VbHfC1SpJ5LhIjIBayWpaK3A0U2NnLEs0lvuVwG1b6WUEHN7Z9p/C3sVY+k
MvAVr3KUnd8+fT7pl7UstB94ZmhMCNYJd935O+MTNJthrJHMD5UrYjeBUhTEfNX/4wOSSENk1YAT
FPWXz0deiZgorAAlx3gTgZ7lpuoGJ+vjmAqoHREGIzKooi+TaPnOhJxavDue0W11clc/liYTJ4dV
poK32GLJ1GXEUXEDdQg71/BVsMKEX4iIVYXWoagjcQSwX2s3NvfaKlM5oGjPhSobtHrP5zmyi1nG
IYDPTb6WxnsquVPzKubZil/k9sEOYXVJYChxVpOSrarsSm78AdIFGIJCwIUDjjkZ5kjlGxFix3eT
/iEV5RsUAo3+h2FVW5+6kg5Au6V0g0Pmh/jz+aeWKD/bSQwBIAZ6b9XZSa0OhjJjC/0gCHZNg4qi
BTsV/dXPt9Ta+gqTH0JPXAvoli6i8DSxnKFzrNpDaWpn9j+EKrwlMODhG5fJh1KO8kMI5WyMK8KB
RbB2Nu4iXMCLWO1gTJKBIzU/1O+tfqsMR8f4gfWq68945jLvUbYTPL4Aq4jPh1+5OIW0Ff0n7jP6
7YscqB2UeigoNdKDNq/aST+Vw3d/jLY+UuzQ5UeihUQyrQue0ZIIlidRzi3SclPob1P3bFBqTMhg
wzj3er074P1zMJFPVtsHoS2eB8GhHW3XlJ8//9qV2gtADM4QvVuyTkqS59srlSCmKBN6fiZlhRh5
Hh11SaP+WhCt282TKLr1hls7ujva5GGG5A1b0rGXdxc/AZcIwfkgMlq24g2/KKzU1ktPMKk0RBMF
CaDKIENGxH1oXnRldD2nG9Tfy1N8PuoizMAxuE4iIU+altkJAwPkCtBV10/glG+rMn/cmOfLYyxY
3oBRqC/zOHwUhv9KlRQ7ybIwgenpYyuPKbFb18qub2D4pTY+Cru6wUUKd+SQ8GpjaO1iqxFtCpwK
NGd6AEsVJKMbG24r+nCzc22iqhUDvEI3oVOz27xELVmYX4Mr09mCMYhMoSNuzluuyZdh1tmPWB6r
pIzKMDbC2pPlACtKlHAj4yRD51HxXfdn8F9bXoaXLQ94FEjTYJ+AaAp1THHS/5ryqq/aXFOmyquU
Yp8EgAZN2Yu19sqqpL0QvyqFMK+EzYWhu4Uqed2QP7ZpegoxkNS2eMorubxgfqLyyk4X/cPFtUbc
MyR1OFZeb4QU+gu37WPvZwq6N0frLGgAGZIeB8hoG/1BOD+Jd1ToBZtY2eH842XZwwCsqEM32B7R
fjA1gJYPRYfNW+mCZPWoE32+dT7E3M9vKX4qWGmk9lF1pN53PoXZYNuTMrWon47xHo4eChsQ1ik8
CAF6x4acqQdujSSNanf7YO7cVH4UfhHRVd79o8/3HU+G3b6MPRaK3XUcoAQCtUFUb+owvDYTXAHV
6kqy663rVVxbFz+cLpdAS5BHLFXLKxwl1d5CJTVPfvhE8yYadwNC0Ei0CuEKsznOKHcO/K6024qJ
V446tXNbJtsTUlnLdxM1/M6UtIp9xz0mgkAh35LMxq4sj2qGsoOGLWHeHcxm40pbu8zPRl5sMbwI
O/qkdeVFExY6aAoIQRQhHCNGt/RrO+PriUL5U4QZjwqF33r/fMtcdrhE90QAZgH2r6gVdaZWS23d
l542QB0T6QAgz9wZDkWXnGSKiTq19DaZjgnqFcbLxuiXc8/o+IcBkxFQ6yXJo0+KvLBilVtdMg/N
fDIepVn4aca7OLnr/BO2esem7A+fD3t5uZ2PKh77v26atIGYaU5KSQ+BVe7umt8cEcVortIi8Tpr
A7a+Ev2eD7e42IAFj1qp8ZGzGrrAZdwpRBwFT3j0cHskedlnQv8zSFhm/1Xglj7/3PU1/ghb4LGb
IKPOv7eK8xkTbRmpV3LXJn5Rg4OcZF6a2jv43KGRftjT9op/K1M13hhcTOb50ebr/xp8kWO10RTD
TpzZYHRbFGAK6Ctk2p3j0zTOJKok3OZimfENuE4b/RRmaI5jyZlXW9fjSoTMTwEOZkEShai5LM9a
AY7HfTsJuexkBzq8m1+LuUcaLz8NkbBafwmzhqtwCyJ1mXWDk1DReYczBTpoaR5LrwVQ44wi2BxU
x3r+PYeOWwHKhCe0UeJd2dmkdiKdRtNQxKvnKx1aBeKocYsWGHZDalTvpkrHppyuV3mksHmdzD83
lvfy5uaBRGaIvjDBCjJk5yOapRVUWBQUkArGg0EcAkHzOPb3I3645lS7xkgdjA51eCh6+/XzwVe+
VmBrqTkRDl9K1me1r2SgAXIPs59TmXZ3oe+isBTiWz0U0Z+x/v35eCtbmZYSCwnQCybUsreU6Woa
aJmdezLRrzwhbRTUG0/4xwotjgtwQWguyOiCHrzAXPAkxHaOnp2kj4dJQw06Nu7C3LiD1HeY0q+o
oJyQ9Ibear8KcVYzs79EY0Ntsvjp6P17lQQzrSdT9/zE9AIHdzD7PrCT74mBEEE3H6bQefGH/meH
McyuqeKTYfS1ayPJ6AFwOUSxFCC8oT714a/PZ+/SHERDOh/IHjxt6nYXEmShFOedNWQ5hiQmokH9
XnVuy5IyPq86dVMRPzV6u2vliLp76o7GI0g/d1D/2fgdK8cR6jA1MAJOBCmXJEYNw2yobEjFSaCG
5jY7hX7wpa6ia3Pob+r0YRp611ZQLx6zW8HEEZczdJljY7Y3JXmOpTYbq746NYJCyv2AxiylzfNT
FKMJDvIO9bwp4NhQQk9HIv4pd7WBaACVNshn6ErQTYtzqAaFK4Qbs0k9BvKmvdzKm0zj9t/fskgx
fT1UQwX2E1oixNsjgWMRfm9QVzDD9Nb025uA2znCod4ONvE2aydMMGe4Sfg/yL3zeSB8RvIgjQqv
RaZsyoKDng+HAUOgUjqJzrVwdNK/F4FBtK19PBX5WB5mOdhaEBF6LY8hjUW2qULNyzQWb3YxwiWe
pykH+gSZ0rih1UoJP0Fhy/hQcyvN3p1NmboGViaIJ43jaWOXrv0C7lQdVUWB6ViCmIM5VeaxKRDs
kx8sagoK2lNCxH9CExeZkZ2P3YMxBvvUCo7qycB34vMfsHZKHEqzVBkUQrOl0pCS6ZGhJQa3QkgT
W4PbjwdnTM7SxuV/HooSDvAVHZ3nD5rl+aoPtVS2qCrlnq/KV5YdHh3E2LUm4BXbWNfL2gWCuFRO
hGYFtNJlDXQu5dhqY/gzvi676WTfQym7c6z31L9pUKeUtfhx6LP/DphhVJ5/Q8HGB+3BxRvJc027
rVXQqrPhFuvjcQ6rG5pImXTdZdG1k9e73OmPcZ7t/Ta60yTjKuqGjU+/1KcRqwgEX0jBQOda5tdF
Elh5P0OVlEbF6/L3uDGuSIfwPpcOuVHTSeSUTc+2kl5pc7JH7klS5GNnzwiBzaciyr5+vsFWwjH4
y+xsuHo0kMAPnC97jua3lMuohzhNd02Q4aGJAydR/6hINzWOSYilWQYKYZN8/Hzsy83N0MKiUQiH
8AIs7rhoqgurnFVgEjw4g0KU4jxaVYhUW/T4+UhrO47nDn4n6js4sYlj/leu0ZRagNMlrbEobK7Q
Q/iaW9MfLJO9ruklt7XsaD/MxVYPd31u/xpWOx+WTl0oJ0IDEjxMRZWivM7U5H6w6wT4Qe31TnPr
y8HNYOtst/Hw+Tdfymax1WinEIEKjP5FOh8baqwaNXptZXtVteVVNhU/Ae4fJD//FfbTyWCTx3eJ
Gn5XcGSjsHdTF/XtbCru5Kblj67Inj//RZeRoqDK2+LJRyiHt+18OuK0qZUp4gYNx/pamW6cDnmg
FDcUStO9XHC1Gxt32uq6/zWi+Pu/1r0YGsOsSoA4anWPOuyLZKVvUv1r8MEup/FdUBNxWP+rE/Xv
oMuqXTeB9ipmPrMxvQg6fJRNxymh+TsFR8kqd30UHdo4vLOdYONz15ecjc5bRbOUZ+P8e/skMSy/
D8H/pOPRLKBdNO1tlYEyiWx8fszrJMsPqVrvmrLAlNR2LWvytPINzMY77vX3ZC1ftMLYuHo/NDnP
33GhjMwxp7nIFbw86LYxJr70f6j7jh7ZcXTLv1KovepJlB+87kUobEZGpLcbIa0oSyNSEvXr5+hW
9dSNyMSNVwPMYoDuRSHzJmUo8uP5jkmhsRt86zzLOzorwU5Ng8uMxzzhTdusxhxUEQZ3e5RduYg3
Ij2X0HrFJJuPMnvIswDx5ilTOL6yu3bUAdKcqg3cvt7HwkoMaS8gIfr1dP2mHvxh6IxW3cSyRwrD
4dOMROkhSB69+hjc4yG643qmolUG3m1Yo7nTv/JB7UMHno3bEuGWBRq0FY1fT1zF17Pd4VUc7Vu0
VAxSVJyvoNxa4H3NHtur1IfKpYSsCt6yYT4uCq/a21lxagX5boGekArocNHRgJ/z4QMowyGqBEMU
gJi1TK6qzP/UtkGDMmMXma42vRsvezta2FkL0GJ4SO14SZ211d45LiRszYn149v1dNo6ETw9WXof
o8GD07Rgv8PJVlag22GwqgTNmdR0JTKsXjG/rWR82euIoulC/6l6boLG4EIAK5QIUa7HZ0Lj5XFA
NUqxzDYrGdnWzOPt2eirZVy2ezdi9ESt8N1yCS8CBzDyFJt5bBtH7D50ZeSitzW4FwjqWrJA36S+
v0Nm4Noy5rrNms2vJ9tU2R9/qD8PebQjgy/ihgYoP/xV8e0VdKmdOsmacAEnkyVcj0480m9AuQlu
hJ56CuiNcdQ4nGBofA+8jR2g8Jm/gan3bISBr905W4qCGuwxOS9bNkM6zKdExHFpKpDQaH/quO99
PWzBsh0dBshnMdO/9BWVa/qaILlk7sPzsnL1KrSKXcdAou6DfF25OHzpGnVZda9Vvi44fTKufgCc
ivxIdP+o5bwJG2B5jnZYKj0xL0UF+ns03oeVWIauipArkD8W/uNAwCTietmZ/rFxB+iR6whcUM+c
8xBEtLClt1VVuGApNej4DPK8KLxVVfeJy6u1z/1LuBoPs1+/9K9uVpC2TIA/dmbsGl9M5FKkAfb9
UE2QAH3e5WN4HxX1KmhjWKDbkZ6FKehtkXkqOrV1sn5darLoSLZpaTWC9+21SXHNVQ0TGFRVqSOS
dd1na3voT9SLXxdk0BfsSWuCF4W3dLy9pfnIiVU6xdy4ZtXaLVylyuuRuhdVIyE/ttvH5tVyxILW
5WdmxGvgZi8GUUtjfirc48u3OV0JnBGwLaBmRhF7OHHzSisv4riSsI/nQuqNcskFfJFnthaJGMuz
Nk1P7KJfvs1pSKg7sa3jFIM96XBIkqa065qwmKfQfuA8kDK5rDu1LKNiHcSnnvV3NwiGyiQmha0h
yPaHoxUkGpu8s4t56TzXaIAOQqHreB+ri+6lVycgvWkfOVh2cGtwd8FGg6EmbszhYB2sqkUu4HLs
kntvzBATp2YWaxe/nudft49pGLQ44NiFu0Ik7OEwrd87PqK/yrkJ27NSKTA5QXmCwtOtuusG2WoF
gdZnLHet49ycGPvLVoqx0RHEDWIlxxH0qPaVVNmiNqCgUhfJx4XZFqQ8G6rwMW+cC9+vdxGkKzgN
bQ2LEmviirvlTgzdBU6paxqm6HBSfep7+vai0O8DjIqQDFRnhw+EdHUmrZaW86qozvJ2b0CmsDu4
kepoUaQQOo1606Ti3HjxLLb6WRUDCTXDZWWPEJcYDuZaeMK05mubZHpQYPhhiuOwhv328JrCtq5o
YFlIoLbbRRHIc4sMq8hFV4AGlyMknWFqJzjHw7d/3MKB6hTy9nUuAleG4xn0jQC0sRkejt9wx8dR
kRfzAQ1mNvKFlV76vX1iLn598tAMTCp8FDMQMrpHowwm9jkZ0Mu2+b3m1zzCKXTcIRBneWLefdna
AGuAx4BVGKQZUHOO5p0tLY/ClTBH1CGbSXSZa+te9uksQhQJJO9qEV6qlJ4Y9evigUEnc2Qfe/qU
ZHX4DJnTFT6zw3zeBCCJt+3kgjmzrXoNZ7Bt7YUzOz1RK03P63AFwYhQ1oAZCpH9F1TbNG5usyzH
eizGzdS8tQi/Ium4rIN8V3fpiS3zm6UEZCfUHTjQ4Hv+ooBv4WXI/CotQHufjiRwmg/sLTLSLkUf
Lgw+IRWLRezJDBwJ//7EO50+geObhZfqZII/tbOOQ8JGuE/qUgYF/AfTeQ3SupfaF3aJ7rUYz2lE
QGFul547bnNSzkahwaTU5Ynv9MvJGvNqchuAvgdz64sO2M67JmtsXAM1Yiax4ZlI30RVsA/zaIG0
n9cyHq5KeaJg/G5UiOdwEpn4sxj8cGJVEj+wJfZASI+gtxlnYiAPCIO7UTSac2pf1vV436Wfv37g
347qo0BCmm30NaSTaeJSrBnFvG0+/VQu8ma4d8hwVdQR8n6Ha8Qh7+lJ+cU3LxmcWCwN2K++SsYo
OKh+lOIBaxktnSqeD914H+EgWlt4sZ6+C4vXX9/mVyYENqjJxRakqwBanuPtgMYlym4BEg+w27NS
xzv4OhfTvgNnB2/jqu7W2O2qh8QnKz87GzWIQ/urRv5f7AHwU3dw8wHatLiio2MBrCxrqgpoBGt4
Onn2cCXH4D1g5c5y+yva2Ygy9vaY7HeDU7wM8amQrm/2IIwfTEx6wLTARo9WZxK1qIt6VHdjyRPf
HxOfrWF9s+xmIk1XnCNxEvbCAdLBwHQ9tbRMN3f0daMWmvJC0Yj62qCr47iQkM+i8kKV0pfDFS/P
Y4RA5kG1czL3wsmjZU3oXOlwge9yZ6ftDD4cS4uectT4dkJMvQ9Mexx9v8QF+ZbPQ8oM6m3brOE5
2HC6Buy0JzAblm67KbUNWl60oI04z1h8P4JMzHFa/PW8/KrDxrwMQbbEVwCfbexjh199S+Een9HJ
73uUC7cyl4jJm3N4Ik5ZvWVu1m093pRp8OSKCKziTixlsOVR4ops7jHEbNhvfmU/e6SBU7/vJiX+
hB7HE2vTjyb78YtDcQ4N8hTVgN3v8DKNyGt4t6V0Hoj4QuT+VV73ly0J9l027ClYi2VPMrDZ6dxv
HBtBnT5i7dEImbFYvkWtDVYK26J4RM4nby86i+/7nF8XdbNr4naJVJ2FGfC2L2KVXlsO+/B0Gs6M
qbdOAAuWCMzXmnq3AfbchaXLfUMEgCq0rqI8PhWp980Gj/4o/OzRMgCd+/hWHeCqPFCIIph4oKwH
rTgTCx+ZVlJCI5/PFEjHv54E32zw2GahOYEbXAzlyVEdkyExoGkinMg1+zCsvAqwMglZXOM0cdmP
4Qkc5GubZppykFUj2wjiWbh4Hb7LyuvLEpJZBG9k7lVXtS9hPMzVqNfM7WDUDwVaob2VgkQjQ4Qd
M83toAjUC8KBQhnWqCVmpkRWxq8fwjcbEVBzXM2kgkHlcfQQcpayIgoRB1I6FubPc1nzM6uWCy3g
/tXJRQrxoDwlwvr284NKAhaAQEim0/fhsyAWreSAmJx5m/dnFk8/YXwN2mX92NWBxFs3z9odZ2QI
zmRUL1U6JIoGixpZC5nS6+n/bulB8yxIMFEKwTZAp5Yh+cqa//rxuNOVHH+BAEsB4eBivzoA9Y1q
KYDDfN6ZvR32lxF6wnGRyiQ1jr11q2cgmHeRUO1OiRQqShnfmRCGmNKH+kbHkKlmFnxkSz4P49th
1HRBtZWC2JLjd2woj1gInXjuQmdlwWe+iSajS2QwlKlbn8VjAXmkGt/D2ixNQ9ZMPPz6/r776mLI
Cia7YRDtj5XGIi+lA29kfAO4N4qtYe6X44NX1/elZlsovbFZ9sHy14N+V+qiN/j3qEdIAOLbhduy
IZ9D2o5wrUsYz5+BqZcOPOljGF4g2THkJ9bS7/bAn8c8mnKFNRZwn4JphLGrXV5aQHCyEwXs9AV/
mSs+YJSpjEXFc7SpwE++FVGG23JgXpIR55mpOonS5jpV8p9tYICrYGEHD0Lo8wCwgVxyNJZkpAax
tJkKyBTLQ7+rG3kzWvJBFP2uZ+M5QsLPhiw+syJ+2fXi2nfIhUtYYtwbdOpmpCdL2Npv6ojvCo+c
k4GeOQ748P/oVf91nfEPK3UU9eiUHn7pgV9ZIXoeKD3MLvfOnOhVyjMRbrT/odGYx9ZGu9tfj/kj
Hebv9/B1zKNd0+WZNehpTLvBip7zfcP8VfxWMba0rW4Hjh5SZThptpVHF3kl0A/nezpej85uQEON
VMh5SJ1lyaCdy3cSDg6t9+mXBCZawyUoyycu95t9aGqXw84BNojwCj56lU0rdWkZwAOjkeeGDlcm
tbayb0oIsqtoMfLxMiIiWgppv3hZfOHCGcf1Z2VVLjUb1rHLr13kzCAajLgLZKhc0VDkiWBxt7AZ
WcmW3cuzDrYYxRzBXy7u+dc3cLiG4HFDEo92AvhzUy4hTJwPXzFrjDFCAQ/IUTPc5NYNQr5gV+Ak
qAKTqAjnvx7On17fwes9Gm/a0n7qwHZN6vMhSoGk1y3UxOMdyPDnfcaBfIMgSCwBPu64tce8mcUp
ePsN664DDo+AFP4AOYLHMju77mx65QKUgWvxqsjuem3mAzx5puCFAvF3moKBRyl4SWaO4L1w7Bap
220jjiiQAhKAkYAtFt1kw4MJ5UMw0Kdir5Q911a/yrPqqffUvg6UM2ctjEwCu7vtei9FsjyO720j
XzRUF1oiSbQOzmogGF2Lq+30KQNK78u7gas5ClxkRoJLicrqqOgY4egCGX6cz+MmXnJBl2Hez6Gt
gMlT0oQXeFCLYewgYpdbTp1z6nr7WwWKiu75RW8jH74J9Z1vG4Qq11dD1kHInsKYFrgAdaFiDm54
Zi4K5L7mcuYtEb6daAfgJ1o8Zvg0KOBqa0utZkeV3Dpps3ORB2dMvEWM0twR9rzl4UqwTYeUAQg2
171xloasB9ecAHMOl+Y/lwRYK/+gpICUcwzBeUPh6djCnMlG8GYzuAmaq9p+j/T7ryfnUePjr7UH
3/LU4J28rI62Nhf5YV1JgBqNLfQ0Z54TJhSRRWHTLrmdX8fm3JDoQiG+RUbxTWCVzzF05M9DtLe6
eVVXyNJwz0QauTPmwoemd8BSPJWmcdT0+M9Fou7FjgenjWPcX5TKC8ahBNICCr5dqIegFTd1BQR2
gPWzl0JXElQzT+8NvDzB2G7KZWrzfWqJExqNH7jSwbcMbS7ChVF+AExEoMgRfg4uWNawFNuYEMOl
5Ylli16vz296j3/Utr/lsbf3mmwTQj1gjDubJBwQd63cPtrU2t1p9VyN96yX8BoI965xHhAVow1J
nE6fdZ6CFyPZovbHKUJBfK/hDVSiE/lsM/+JuPrSLrMkyOrEHWKIM7JVlJk1kcHey6vZiLJcWHMW
Pck+aS2IWh1r4WtkI5T8zDfVfPpvsNoXTn1vRRZSp50F6YEXZktXchhB6rkDHzEQhVZuW17ZUl4L
La4mddnYh09k7C6znj5lprphBUwT3P457k6dOr4sltMDxhKN1K0pmvG4xRx5ZSpNgL1Q9CPi0M9j
KxlBN+31whXnOaTQbLwsahhU3NoMJjrNn9/df70N/yv7YJd/vsr23/+N/35j3Mg8o+roP/+9y98k
a9mn+u/pn/2fXzv8R/9efbD9S/3R/vKXblmN/x3/ysGfxeh/Xd38Rb0c/MeiUbkyV/pDmuuPVlfq
xyXgPqbf/J/+8LePH3/l1vCPf/3+xnSjpr+W5az5/a8fbd7/9fsk7vuvn//8Xz+bbvFfv6/oy2TP
+Odf+s+vf7y06l+/O3/AagwSBrjAo7iLgT///lv/Mf3Ecv8goPdBuIb+Pbo9aPz8/lvDpKL4V/hn
k0v+xKgAuwIcrd9/a5mefuT9gVY4FiLUiJN7jQfKyX+u6+D1/f06f2t0fcngHdXiDx9uKFMyIWDJ
yIcTGaB/1IxH6xuBEURTQNx9BtObBObpZsGXYkfnYZLe0Ac9T2f4zoIkvjwFxx8jR3+OPMnIYB0D
BWfsH277VodYQjLc9Em06u/rBVvB4QthVLMsKefZ/JS041i1+GW4o50ztgrRecMN5PvpFeyM5+4a
rnyLLonetE7MHLy/5ckxDz/Wvx7uT7c4VYo/VTapoDay1W/aRbryRDbrbgBXJmJOltP6IBMAh6eW
h+l1/b3+fh3xqHYTmdd7mX3jrbpNczPM0Hi44niDZu1d/zTB/5pIBxNnqmJ/NdJR1VY0mZua4ce9
mTtnCWnAfJo1WbUMV82iWWXOibL0aMLARWQSyoAZBl9qqEmQLHb4NBWP60r5z9PT1Kt8YSXevDxH
aNWCr4AWnNjJpj/29+39GAyGD7CVgZ0IttVj/fbIBxeqmBdIyPvyvRmgdDhFeftuBHDnIQNFYxWL
+dEDBKHS9sb0JU1vbHHH7U1kTtQux2XB9MDgOQZsikAzOElkDx9YaAb0DtRLnziP/UublGfRJdzV
rsIzs2HLfClOnMiPELE/nxkeF7jLARB55FAcjaf8VLfqpV3wjb0A6Hclynk6RwBvMi4EYpYe6FWx
OmV5Gf5Qgx2+KvCtXMDgQH8BexzbOnZxRKH2eIUPJ0oEXRb3/uCps7Z1s22gOmcKu6MegdsCGkBY
nwOQSj0yA6sovyRlMDz7MDZ5qQrL23TYv1+iSIQvWQO7UL8D0VVhL5xbQACw+TcQ69CmS+LMLp7G
sZUW6HVxOFfBOO5KGN+TZCC19Ra7Nbno8pa8KEfVZFXYdo9TsmlB54TwK1gYFjRXVRbEOQQrHSTS
CqLP69GKQWly8sF+oUS0AGuZhb5kFLESnkaBh3pqL6u6nNtMxXTXEI8/MvD6uq32+/ol63jxVgWI
F4EnPkynCCLA3hsgmOFsCDsnf4zqST5agMi0CgaFpAEPPHs4X1fdxeAV1XVYyngZ9CTxjDtvVHbf
ArOC9cajUvCdd2O9VZVdJTrk7cKqIgHH8rZ/SF0NHXNlUdisliH+tUKOwWVjj6JJsjQEKOC2aU+T
ArhUMxd5bOfbOpKRVcxQZaUr2bt9s6Ramv6S9y40y5T0rF2GLIg+Ubd2n3kU0PoM+yRKcJkNSPl1
bN1a64zSMIZffBdZ6yZovafC5UE6g+Q/X8tWkftq1F6WVD2F05MAAaiFBB2NgJkzssYF2dVUUxpi
F5wPee+2MBpJ/Y8A6VzPuahg8mVVrgmSvErFBQRk2Rb+NvU7vHFgWs6saKa80bruPKdeQo0InQd3
YcrPLVQCs1iqFiYXcXWN2BK67Cizz8fWgr1ly3WxaiPJ6czp7PjJBrC4dp3yvIiHFZoWXWJh15gD
jBxXsQqqvaszvfQ7aK2IX+sr2GLSDS+teIUgQ/VgFCevFsz1nsIBnMqQZv1VoQfYeNV9B7su1bvl
GwPICUePGE7mYQZvqsLO9WtXWAi1jbu2WUDKFp8jJlTN0E+MzkRVErWyq2ACVrr8VotUYLF1OhhS
xpbcZeMU5+TDKysH+r8FCcq9lWSMX3vVjgunMTksF3QnHrWPozWEE2/Gt+0bTI6c4rDs9D0yqlO5
skzjn2U+d3HA9zu8Fo1C4Y2DGrC3VdCdewWa1tC3j+zWgyPefizwqWV1Cq2io9U9D0WMXpIJwURJ
LQKRnNc7Lsy6kKYR4cNxZhnXw4aHlhpmXixYMsTW2+gO/EmPYNOImnTXKVHlmtEuniuf8/Npjm21
rcetqKS1Q+tCgfSS5gALau+ZZLl8jPtA3lip455pEcHkwGahvlaU0YexRH1RFWhwRU7rLOHgOBYz
eABgpU2teFM5ktyARtStGMnYpgQ9Dq4JpJezrjPpsm9rD8I+0B9mKRIfztpoxM04bbTThFmzIQ+Q
Ag8pyL5CZu6Wsu7OLbLMqjANHe/Kdbl87YaCbmMYr76K2m+3WdMGizQjKoltPtmt5s5yiBDkYKwI
Gn0fZnBt2HlzGfAqoaB6r6oIZJo6YIjMjkx92SFkbN6mCDSrvKLdNXBniiHGyYZL0RL54rkdQ8Ch
I4elcfr4rZQpfwu5g+BKWTCwboaYZk9Gueiz8YzTJYk6WNOp0QvpordKa4HYT7XodJM9gobvQsIC
X5gEHEq1aCvhAnal1dOQarIM7c7asIzU60hgtZQ2pDCF6gG4FCkB0iIccMJmfpMpOKsMDmzptFmn
caCesyFGzm1aROwdvjAZrBKr3j6LnFGC20XLDsn1hUiMrMIcBqh5exOUCq6EJid6I7I23PWccwCx
lD+2zggXQcshfNa5WbTNS0ae06JpVvFQhksGOgUDCY57696zov0YFdWC2hz4CSxewqe8t2Q1K+LU
W1AzmDUn0xrBHTsHviWMM/ewPMtZ2ObpvOkHed0RMV6ECPZZIm3Nf6F9BJV/nmso3Gx70hdGDWgQ
s5L63cb2BvM6slp9QHNXvoCb6/mJX2p92+ZduG2oDjosOLlZ2DnTH7ZFDbaqznuAcpM820RUKw/t
fLAFc5rNhA3zixrT8i6tm/G1Sh37Q2gdbmHrDq9F45f3pirdhULGLCw3YNYp3cJf+7iouezK9NHS
Q7QtBhPeVk5VLmBnZgwcIRzGNs1gdRfonhfnwsc7MG1rkMPQSrqv26LEilSCwbPKe+JflqRFTG7q
FNBijANH07CoQWWcQQUoALVIMsCl0zf38Nf37kpYm4KVFjSv0it7IMNpxsG/po5ZBDoXZzXwvc++
S60zmLw2nzgvIZnG6yvkjtlx+5mGblHe5DTsP7Osiy/ikZK5Ur4NE0BPT+31Jl/S3CabnCvVzVwT
042HfuY9KHvpq6/7joFrmhXP0u39HXZ5Z8NBAF26VJYXLgrMddAre+X5BfojrIQRrNs0+TkrQrOM
vRa+4NitwIGiQCBe23IMniwWxXeIPvFWpqb2sldIQ8l06jDorUgOL39dIzPNa1ZR34ApOLqQn4YV
Sdd+abszIeJ+n3KScUACrrkQBIG3XmDUpQWV01mflw3omlWr3nU2wOcrEpG3yVOwesGjhjsWELXG
o+grCPucRyQ298od7WfU/Ckcbzp8ejV+DqfOMQ0S3+UxLA070VlqSTj4OXpW+Cqvd6lVusNd5cD0
HuabPQdeXRLQB8thisFVYAdrX2SXBJyAa5SwsCGGzEc8GmH71iw3/WDNbSuOkH5uzFNnPLViuurF
wtRjhZvo+A6uGWWxQIUg3tzGxbLjVwyANaUatuxhJTM1A3aQr9qWiEsT1sVyzEaEf0sQtJHLqTz/
YuzdocZS3ddDArJ1edXYlbet0ILJEmVNqWa5hdikoivIBvblqkh4IC0gnqEkcNGv6/jCyjztJwJL
1o1HhtZJQIR0N0Mw5Gub+0BURwmvGaTrxsG2xPLxEhSD+iQECxXAVp+QBKlh1jZHbX1LNYzuZzT2
6n1MlR/MWpU7SKPnk7BCOxF7HbtotGdRHPONxGZyDu2MeTStk+2J1eo2cWTorlpf6HKWOynYH1nT
tRXAMmUjaJnnFgVfpYA6JLAiH7afnZTuarRb+4nXI61xe51B6hU8A1BIQIpoJRCYTC3PNmCzsiFp
Ai1qfem0Y3fDh8rLn1hbkfLVdFLonanLnm5YTNAgKgLdIfwgGxZdpuhHM8DcDnOgBxmqbYR3n4os
OuOAUhcW5KV1gqAg/tj1ThouEMNtvyvQkeSMQPO3BKunipbShAZGq6wTHyRUFpxHGL/LfT/d+OPQ
oH620rIdz/yRQJQ4uqLaumIYQqR91wXK85rBOaOlXmPPeN+OwZrLtIC3L3ZfHMyx4T2SfnSwVpqS
Fng1IeFbmXf6IrT6lMP4BVHSCBqQWyNpQRACWcTPoOjwZITb7UOMKzjPSYDTzgBnKhzxG4f5F4Kj
PrqAthQbRFZUZO3iPDDuUV748cNg88LFOmmN5YXDbR+ltz9gb+atE25oQypomlOVSAv+6GkYwmBX
adifQfHdVshs6EWFsb0hGdhwIbqeLyL41q1YkHidvcnzawd03Dk+8SiB2yBeXBcFy7rubKxhZTTk
52FcQ8MOhUzFUe9Fzr3DeLGLCstZDDI3S3xBceI3bbdzJEuTmjM5j6eP3m6RElPAGAZeB04Lk9k4
fhsIjIs4JbAvGS1AOzZCV7uotueZjxqcTVHrgB35zGsFP08H6sxyBPTB8DwAXSeCiSzMB9NEI5xv
EdXSXXNLj2dBHxerpoaXFjJN4jWpGrGMGjqsfRBGIUQFVhuzoUZr9FoHZtnHdN0J5iW2sexzXzXx
Jcp3MAE9CouihhE9i+qc9wkqp/410miGJc4gaJiUaLu8hxKPr0+j5hGlbDYwRDUEVXQX1zyHX35a
9KO+sZzWJ/NIQvJh+4W8LVFq7oEsFpjqOPmA7Sis8zbgxZPyCrT5TW5DTcjozvJR/UAyIYqrbrTY
mUPhxfePkJnpGA5CHDBD9AMAE0I9c3gMF6NV0lC9t4vsOrhvd/F+Atag4/tEBPtdvDkloPwGlzkc
7whzgsdqBse99/x+IDPE6+6c6/Icbvt77J93kCH8iUAfANA/A09fYZPD0Y5BDdcBXUS9pxosGhj1
a5h4ce8fxrp8eYY/5EA/IXdZZNWV9t9AhsanndKEXSPNY8USxBWQhFFIeOZq9T9AKY/6WsfvzjtC
KWEn53XB+G6vTJJCmom+69zcZVkSJ5WZ9TgfAB6NygSI1/8zYP+CfzQ3Sn58qN0L//8Auodk66cP
aGoNHGD3u5cq/xm6//Hrf2L3HgB6tLAmWoaPMOMf4Phf2L1D/kCHC3Ft+NZcCNMmofJf2D3x//gB
20/YHpzdwkkX8xd279h/IAEA7mWw/cRqOBkM/QPs/k8A72fkCw0Cb4pUQX8B/odQPR5+6ZFjIayg
BJG7HWz0n1GIW4saxUZ6KcI8zq7TmAPGCgM6gl9v4WD3Xks06DZ5Zw1olw+chLvO7325GX1Nhue8
KZr4qo9xkIJqKUUuAEoyBDeKsIzPUNgX/TLIxjSCwRtLnS3OOzgWla5F2wun84yALy8SBlBoRMLx
y/eoHwLA3koFuY0kvQyi9iXLgj5/8Eu4CM5Z1WbpFnCCsK/xPY/syWFytJGZWpTBLfTPbbYKRXrf
l86wUjiIgrHuvLYDtghobZkp90XfV+YTzgWsJbDpQoIces2kAKNi5G7nQLGP7j7SBSCd95YVhz/y
VsW90z57FghEqHhGbj0OEe0ypJE7bDQ7JgBYVDPC4V+NosZCLYqjPwOZD2VHdGcCO+v2CFXHkUCn
TSVXg/HcDJ7j8eCsUu4V7gM4A+HoJnVGaHE/VoVK16FQ4ZTARUpvXfuZbl6Q+YXesWZ+INHuFA3Z
glktq+ewYI656WBNC6djJw1gEi5FnNUG7f0sRghqruEP9aHEqOFoYmQbyz08aJDwOet45ZIssZ1S
1QqBjSH4EDOGU2vprtuQFXyEDAFHrA23h5y8BWEaIpIn6jNLbEbhKPtiRHHe02UObY0KZhGOLkBy
ZAdHe0BW4F4gtiJSirlIrQlh6a5HkoZy6QJ0jeahxs63KMZaZyrhZdur227Qpb1HAFsB3qMl26h8
B5pFTAHT8ziHHNk1LG6WkZtruYzhwQhkJ9dO3DkJsmwzM56PzMdEBnbn0RTFVokTd+LX/sgukeRe
+BtP+YSe9X6Qj7c1D0v3dVA498C/3S8HVDh5TBt56bJSNBcWvBWLhxSVcXMl3LhALE2vq2jjDAxX
PVMmHMobn/Qdv9YqBlu6V3oSpI8xKvmdndvUP8eOHiuOrnVvuguZW/2wD1G18EXqNEH3WWbEtc61
TYvcL5PUcnWOUjJkOjetXMLsCURpvUIWiOdobxZEfR5kjzrKJHIIqaZB1Z672rSAWBI3z2nqREjl
sBzVX3SkqZtwTNyooC5cXGEFRe0b2O2S1h42pqKwfPQgBTAbXnOTvYKnEKQvmcMyREKzwpTI1GTB
uOmLEWfUGYiB/VwqcEH7MJbaw65miuEl8joxQValzdBC1zpu4fAmvf4qd2pMkDkoLzXAkjaLehf1
J5MMN2M4ss4AKYUflRVVagmDJlrfODXQU4kUJ+gi3qpoZPEKqU5l9ZmFkYgfuROI6rPLoZGGQDZD
WTiiA1/vAuCT5aXlWzjiJpLnDnmNhFD+zqQy0xfVANH1nS66yr31uoEMPQJzXdlAiBxxazdQZInf
WBbDZImGLqjOnbTr7fdcEDZBV6wsurOK5DyHUQCWoF2ZA8RaOHblwOWCD461clPLxrpnUO1tmx7I
2EZ3HZKI4Yst/AKGXQQl99xneYaKNGjX49gUHKCtZbz2GvZ9gfdAlLTMAyCOPLpw4PL2v6n7smY5
cWXrX8QJJjE8XmqEPW8P2/YLYbu7GcQsEIJffxeO/rpryyWIUxHfw33dDqeKlFJKKVeuVbyhQX70
PuTMbmy8VTmlNt1jv9N5do6R4JY7vH4a/NUAaKl5dEv004YUt2f2AN1H6j/1jjt0362kcrQ74Moq
8NO4fWlrD7jrze49oBOaOMcEsfhc2sQunruUlTkeS0bWJC8pG7j7x5hPPP7kpbXfnkxfEO+om7Pp
nGkOhuB9Vtt4c0vA0DYuefZIHxEgUxkOVgMxsV2uVQLZsmXVyReCm0t1IvmYi7ORusP0jP5lkd9p
meUSQKRAxvoNwl54tgqSjNQAqYNMLNtZ3ZCDsc/tcm3fmhT8qsIBBQZEKMYBmi/L1A9jkeARwwKb
wo6DW816sB3ekqgg1tzfFTOb8p1GrMZ9mvCMDR45XmXYtvvE0EQ04k2aHn7lAf8fsA7/11Ii9C2u
pUT/U/Xfu5999vP7ZWL06z/9DWpw/f/gZrHwbqFN1kWj1T+gBuPKP/2dGGmO/h+LoPkB0HQ0bwLC
gpry35kRnhn+o6N/A2UuF40coAd3/pvU6P0lQYNt8EYCmi9dDpzE5Ev7fn8agBO0S5Tn8AKSAHB/
4Y4rxe/3oIl/zUs3HSpal1utNoDm4pUTE/oPj1lrB8x7EvMcTGC9XR9HAlb/O5B0hUPGpmNnSPip
rJKjqX8z6ecegCXGPwA4urNIDa2ox6YdN66OS774bz7573BSHjlyCy/fDEcTuqwfKao7grnQ12Fh
2aRv65+kct0yYxcXKlt4fEy9gp+AksR7+R3O9b1AT8CIh1ADd3XkQRuThMV09WOWv1+MNDMgqY0K
MFAoHp+LDig8SGrd9hEL3uPCtAPYV9xaIzvRCWUT0/+WgGDAENWRdMZfg18cBSk2MOiqlWzKQwHa
Xs3wF+DeCXKtyXmCctL6Z6g8JNXp0wSUcXoH24n/IZ9/6Mn9ul3Vb5bAf0VlFLq52NWBgEOppbQO
ur8BMrhuG5iq9/6Ip0XKd4LtVNzp2qvQ3ri1QeajMi1FdV20TQ1lSH4qrPt+erWAXdnCelz3NEAR
73/1PI96hy4idgKD7B6AhIdC32JIU/1qOWanpfkk89ipnqsz9741pYGQ3Wo1VFlf/n6x0lsB5T6z
rMTJn/TInN27XBtCEK5sEFao/CLFaJz4Y9aiR/aUx2E8PSbNTVFjyE1nFCi3Fok4VrYd0fQzN09j
n2wEv8olUkRqZV60ZV7DJc3LOIY0+xQXN7pDCsiqL7Wx9OGOQfMPdgskKv1jPSRVjpZCMkEZxYhT
/GjCn+v8U0a/rNu9fmIAJPV+fSSCer2J3PWkcUDqThak0Hl9GMqbdqhfryuXy6/xinrwbDgEcBcw
Obj7zNvawxXTKEsJeS3wHM2wnOF+6PYp2Ov3Wvp53Ssq21JMVnWOFoECqs+p91SXH0bU9qf2tqUt
o9+Ymxq01PG7J/aD0C91/GT2t22AS1p26e2sAF6ILSu7SH40rRM05VtmWBtho1op0pm5aHzmToZU
htofGTKywXkdJmAFNs4FxQL/rfMQtLB+LOAWlCt3c94cFjrS9dm8nrL8xm+TspgaRoJFqKPTBm27
36ZEe3EhEVT75LPfaI+jBm3F9bFUXpLilDWAwRQmPsPzPuj00bN+WgJdHK/r1hXr0pWiVSNkmLMC
c5BwK3AMNKF2KMRaxsYUq8xLB+hsCwGmaPz4PPvkNOjJeoHW9W2/XDpAgQUS5lj+WvWvzfjsAjHQ
jS/rthVLx5Wi1WhYNfQ9orW1gbtIrOohq8wP67ZVLln+fnF+AvphApZGxamaH0E86A0nuzqvm14m
7bdkHdhtaTKbGjd6gFJYaGf2zgGSoZ0e8PR1MMyvZvXiQ6Kt1LewtxI94983AwwmTW1mJ0XeUQJA
J8MbZAaOMgBzD4RR5n/MKg2twOgcYnX+SgzUgV+mtta6L0DUFeXnuaNV/SKmuMBbQOlndgZlRbfO
jKcZfQrmBy4YukUC34ptyw5sFJnxUmuhOmnmj3melnjAILGZvOqoRIJ2zRuKGFAAw2bH2uqAxFn3
5tVFgA+UFhiJIVHotDHYWVhyF9t43ar5Yd301TUA09L6IpnPtZI7fTin04FY3Q7kzPtSSzbMq375
MuzFEisEFCTqEb8cgizBXPaH0U+O679cZXr5+4XppiiN2Rih+eCDuixJO2jgbpHDqExLx0HqlT1Q
WKQPURM9NLF+zPwtIUiVaSlBM8wpNgwNep4gYQxyO9/x2N+vO0Q1lVKC1pjToIEUrw+nGEW4rtzX
dnMam2QjpFXmpd3fZE3lFc2yUpL0bmbFsfLSB9BDbOzPCsfI2z/hbDTzuB7CCdxY4C04GdZ/xwz+
z/4gtyMxVlpJicp8yNvxra+hMW/n9wOH3mmX3pL4gNpOitBxbhMDpfIBgKfxkJosJIlxNEAtetPU
/nYKGNAcnAG9CuPCg8Qj7R4mIfZjvUn1rPK+FKfO4DsJm21MLpCLKcilZ107rP/2xQVXjgK50zhH
fSLlDpS3KMTPJpMDRe0GVucc08bducbWbU2xPGWurhhFFpHZ7hB2EJhqHbbvOn7na1sKgVdzH0yw
FLel0ZpuSjIekq590JtqXxo0REqxK7wtHkvVHEjxa8QMYIyE8tBA55xYajCauTEHKudIsUuRd46u
kfLQ42ib1eafKDzuoBJ6S5LiQQ3j/VY8ZY3utFXOQx8cBLMf3xNn2Lh1Kn65TOueQqwAKa4/hCLz
Qpv2wFVOL8woNjY1xeJ0pLgdshqPvRSrRoPy5F0zFsYRKiff+aJ6A8hqDMA8AFXrgaCYX5mLpe0g
N0ysHNuQ5qJEUaFaCmzXhnGVn5a/X5yGWJGeYc3DECYARwJSdNfQcQce49P6b1cs/18q3xfmi3G2
WTov08Bac4dsKjIbQIgKxznP/tZzomoQ6dhNEnM00DMCElKnfRR2Bxxx9SzQBNHFW3oUKjdJYTyO
3hRnRoHaFWnuDeHtSh94y8I+rLtJNcVSCFvunIM8FajshKQ28sTJ3aN4VW/Mscq6FMXV7ABZPOGN
q5vrKCvJ17qrtkRTFI4hUgh3AHMCL2sPaHqunlyOjgnPjFCkeF53jMq8lKJ3trAblPLx0wf7oGv2
odbEwWluzGIXMM3l6gfOOasdxgExh5ziYay6eQecQn6vc5AMrX+BwvlLNelyCG20Lac0HUSA25WB
NgFGQvO/1m2rvLP8/TK6Bj6WQE2CpNSmADF4Z2bhqNTKw23ml0+6MO9nnl1WE4LXsPKjOecvNAXt
LuhHbjMvhe0IDZLORy0VoHNkbkP2UHN3P1jJ59vMyyFrAPXZzkhJGiAcwRXj9JSiM9VuaQ4ipmFC
anfTsxuEtKXwtdEe5pNu4rgMaSF6pCJ0qBxFM27Mg2J/k2mfO6vKfAIuXCBC0OuaoCPfYs9d95mj
+2rdVxLz3z+prtyv6QxG7gk690AS8x2fjfs4Fq9l7H3pZy0YdbQl9PkRAo47kqLNqduielcExy9G
kIsVRlpXALKi4+pRzg/jAhOAqNj6Jy07xJX0URZxYl1vFiMTMD0laDl5ntB+0BsgKzfEjgKmCjDx
xkiKKJSBaqz3qsmmyIGtjHzuXP9hMKpQg6bN+ocoZh8t8e+iUG+oDrkD5MF6nj4zXj7Nw4R2OdCO
Et5upDOqeZAi3SH9XE3atFwB6ztA5+4SLjZ+vso7UpTj2loWYI9ACslKPP+DTR2AoyShG2U51S+X
opyTGNp7LVaQr6f3aTo/pKOzsT+pTEtR3QOhl2RQ3gprZzwAP3fMQZ29Pqcq09KJ3PQDhHGAXQlj
032s48Hfu5nYEhhVLBhLOpKhW8OKtMvG0NXjk0FBoWowHpFufFsQ+esfsByQV6JLplW2BmeovJzx
cCzKL73VfneKVyBNj1mqoXV3K4YVa0cGewuQlCSzGHE/MKdnwAbCGaAswofD+keozC8OvNh97Nru
ByIsjmBNzt0sDrE+nPzNy9Pi72s+Woa9MI+Uzq1KSKTgAmucrO7BT78OZRmUzA90XxxY84T+5Y0N
XPUpy0K7GKvyXUZwVvMQSLtDm2f3pf0XhWDWbY6SYlj3cqrlk83DvNLvFmIlvQY5C9siOlUtJimG
IWtAQSqGxSTGem9w/85M+bnxwbNrdy9bjzkqD0nR7IlEH0mMfagekygR4zFPyrfBMl/WXSTxBPxz
glpSSKfgqtbHZSOabdAg8vGT1VmRTckdSzP0WVk5CCvpnTG452rUTpqvIc8XxjPAm3fTnB/bPszj
5rD+YxTbiyntAP1UWq1dYTv3hXioffE42FsVL5VpKSHPhJHoBkMu0rZed84F2t/00tiv/27FHP1S
Fr9YxUNn6WjWWuK9MyEpSCKqmS8zt76vm1dsjDKTFDeZZri5i2zfjXca+uoEzqZdGk93dlE0u/VB
FHnHL76/i2+YZmpYw6wjWeMgh2ACyFXAY9GWeUCT0wFqhg8+ydvT+mAqh0lhz0mdQD8Qi3rMyfCx
1QpxtAfs/HmMtvDbhpBiv6/Ra+m5GnYWr31Bt93HuErPSTlvTLlqPUmx384Foc7Y4X0Me30wZNN8
ygC8v9E/UtAbNQWLfJyKsK0LAGht6NjG94LY/xWfyj8xLysUjZ3L/VyDea0xj3FW3/mmH1bVVgKi
mF1DCmMgU/6OtQRS2cYHH+pgbONerXC7LEGZscoWYM4XIUXDmJHTn0MHGoybVoxMX4d21MoEtRUi
gPpoU9NP6FncaX5+2+b2awO+CLC4MQpDZEyEHGzcdeV/0dGrsPHTVW5ZZuLCtlZbgoL9DU+pzATo
LUM+0M9e/e02xyyjXliHpqXuTjnyjcZGlxP0Nn0B/SA635YD/GpluzBfG27qc0LH0HDybyZhetTY
w5vFM+O2NOCXmtXFAHPDE/KLdsIveh9UqN18nqCJhCt18V9Ssf4TUr8uqBdjZN7Cew+0OhKZMQDP
xQ6VVBRYW4D4f+bEC2jbBiN3wca/JX+smnPp4K5o6WkoZEIhPANJCK7aSJxSd2NBKUJYxuxyNEMw
wBFFWGSLUFYFOoA2oaiWQhNs48BRpJm6dCIDR85t8Gcg3QdZAxj1A5Rg/F2ZWicw9+wG9HpD7kff
a7OxBUJVnKP6ksddzFGflgi7RhtDKAQGM4jBE1T2qmLv5RuP94opWQDdlwOYBq2rSsMATdw2QV74
WSBACr6/KQxlVT9IpfQ6T3IRQq5rCvRkaNB3ZDfHHOXrjbKe6j1Fl0J9LHARomjwD4upO1dGv+P2
j9yYD36PFyjHO4jhvjY/TQxDiz/WP0s1K9JBjVYZnNLo1wGzxwy6oCnXYpSJBcou8yMZesO/m0bX
ZJ/WR7s+RYCjv5+iciAgB4EOQqgX5JsxopF0dMet5/DrSxqkQ++Na21uoZ/d0kOwz4LD6M0FyavJ
ij3NzONQfMrAD9xjfa9/yXU8OoiqpQ1gYc7zi8TXQ4swaL11+yLrzillwUwgzlmjXy5ODpbT7kH5
srEtXJ8rSKi9/8AS9OiVDoqe0Ckq03ye2syL/8r8FtVNOpRN4wa5VsTWlgLY9ckCxeb74bJkBjtF
z3FkosEeQgKg/NrafVSmpanyqFNAH6WdQqrrcNXkVHzaGT7EqjZc9SttuHKNllnfwRdAcnT1iDDv
zmMx7nLP22ejfwCEF8zHn8GwATJ65yisMqigOzf9Eaf6mx03x1Q7Nw0aMbnYyDxUy1KatbQAi7mV
mCK0oQVWp3mU2tkuB9PKTN+gPhLUNd2lwj2ur8vrRwf4099PmqjM3suJhQY4D9RSeopG6WoW0JGy
MOL6EJIO5f87bSGr8H4MLXacOaf9FHql+zgKew8ibvQ3OpGZgl0xsc8mre+Z/4OC+z8f9V1hbnW8
K6bV8aU9fqhSo3ALgRhnPwr6hLILYGrdK5oQAwgAQIYtP+dVB56MDmISZN/MQ6C7T4n7w8jAUBVb
h7iwN94QVfO6zMDFeQa21AWiAk8bYL3OwT3UQgEBVHQ7H5R2jDegEPGC7saXaUdmwy+gfOZwEEWE
4MA4VMabS/BAEINsy6bganNBiWfv1+dX9WHSkdCMGp+AKZvCNi3BUPPNctKTwcadFusvgzkFmf5j
LPuNPOT6TuDIiLCmnZrR1TsL5F+Jxs5TT8oycsU4bNzeFfEgY4Sz0rB6l2l6qFHvPBqoQzj9dK8b
WzqT1y/ujgwUpoSBQk0kZuh2oL3xp6BzLIgVVFAjbMBfAw2+25JCx5OmxcEKoBrJrNDU+xOr9Ren
Ih+NmPx106zLqOHGsDIag+EpBL7xwTS/GuR7OYwHYLACEHLt9QUH2G49D6hOT1kokwviNy7PQB01
6RB3BGN8+z3xQCfe+YGpg6W1CKlVQKZoC5CrWmfScS1Kmg0C/beh1pvg2IZiDnrt/a/rvlMsgt/Q
ZDlaTPPRNsJ6Joc0+woqx8BsCRikQCTUvOq03zhLlh3291MNjb3v9xyRZyAfYxhoIPVjKz75U3zQ
HAra+i86GW4LSRldhjZadKMyD1RNQGdlhJ0mt31dd5TEsfzP0SFDy5LYnKq2EXMYG5nG85B42Ebx
MlyabveQc9Qdvlp+4YB5v2CEguaozdmIYiI4J/J2wlkJGq00AB3paB7ihosKCHcB+oWfDgcdz6Mu
SGc7eCynpof8L6noCyE1dHU2fv4Sa1f8L9O54ldqEH9FtJOA7xd66IW9GP0pgX+q99Vpiz5WsVgd
abE2fYknRhfD1OUeLI9avXFkKZaPDLuoHZ2Ch9HOwwQyFlnsBwwnNKdRkb4Ug7eVHih+vSzaOutg
S0L7vRlCY+HQh8aZfsp/gLIJZC0WWJDRN802LkyqkaRERJipPlmmlYdZae9arz0WoPHfmGrFwSEj
MEywmCQc94mQPIFRtfroPzEQBi8cy+BStA9lHMSBefY2qoaqnIosP+Mim+BguxWTTs3Qe0geydE4
g23gUXvALgVa4i19EYmf6J/wI4sjL0ZJGR/ioSrwUR+6LOhCdor35jP5lj6isfWo7f2P695b0rEr
cfJL3+RinHxitJttjONVf9osspq3rrkT6fO6dYnN+d/PMN9/hpbFBfgkyr8/IzkP+Azr0fpW34NO
bocXsn39tj6U6kOki4qbNpVdsoaG4MAN/Cpsh3PcvkwQcbzNvhTpoi1cbU5gf+ZtYINEMbE+T95L
5dwW8TJCA6wPWZ5kLQ29AdoICyYn9PTjL47UcePwU7hIRmOMpgmOlwlDuNnrwF+qHsd2e4Cu4LqH
FDEuIzI8jaH0ibeckDDcpWN7rzlbhWKFabmTQ2ON17d4hA9rZD7oVefprqvA37j+wxV+kdsobH8w
NLD5iLBLMwh06FDw4YXBoQhpjx+0ybE+rY9zdaPCvUCK6RicFbEYYhKh8+FYCz1I3PaoiU0OtWUp
/hbLsC/lnUNjeYKR1I9qHRka2Q2d3+lNIEjq2HVQV541foBmSdw8OhVIRf7iXmOWO5zvc8n2ceWM
2sZur/pQKeotZzbBsF/YUSYgTgIIeSDKtN51oCJZ9+TV9YAvlYLdGRobpJCdD+oMYQT2YKMAD+aj
jfWg+vlSqEMyFS96iedGYDQrAhfAAahMfxfV1pPH1fUGccnlOnex5+LVeyiLRnOiedSGoLLHtzwp
nj0IV+1qe6sNRvERMoLDHdI8iX3MAcTZwGXopq+oNom9n2wJ6KkGkI70JG5oyu3EjUizcE6N5c8k
KY9xuqVWq5hja/HehZd8E4w2YDIHdxctf5R4PNtlubcldH01v8IULB91YbyBxCN6iwc/gkrJTjj2
uTf1R1dUZ+b14DIGu+z6QlU5SQr5NBPgeaaNHXUFg6BzvTPxXuzPN70h4TOkiI89HHhTYvhRUjZh
2fVHKMlGvO7C9V+v8pIUx3nltGCDNf1IGNaTXxofksF8dHpyNq0YNz5UcNbHUU21FM4gvLBA9Dr6
UVnaxgE8pBPIaLeQGyrjUjRDYwloHJBhRwP4mvZ9JpBJ44LZbvGqKKJZBmOMFjir0SLjQyiLnxpO
Aqupz8lI9l3e3bYhmdJlEhq1XpflsRNljQ+NBXvejVV8KiptI6e9eivGW78UylaagL0ajP9RI9pd
weiuLa3z2Oj7WOv3umUfxGT+vGmqZYwGXlazxupaO3Joph0aD68IjeO9rRtXTYUU1bQsamuosGW4
1nyM/Wk3LLy4ho2my62mUkVA/+o1vdg4IC1IOFABTuR59Jy2FPRX9SEv/lj/AMVaNaV47qBcpzta
RqJ4qP1o7uf4OavwJrpuXfXbpXA2ONcqx9IAuxnj9s4Rc/8cpwm5403pb5TAVTMgRbJfujZJlg1J
y8HW29I/xiGOKugZGp0zbOwWqjGkgCaVh+dqEMJFTQ7tUIuVzn7yyiagjZmi7YrR003ukuEZOTSx
eNcQLNVpBnANN9ckffCTKvV2jjP0ZCP4FHMuF0M7KC5D59tzIkE+lS7kH6zstm1DLoSySUMGXmGt
9syEPsGzxpxwpu6GdcU0yCXQZpwgVNFkXpRPxqOfT7tSzE+jD343a6s9TeUaKRzyioMyb5zcCH3b
1Q7c/GZAyul80/TKRTPQVur+kBteVHvegp+FPCXEL2LX51HKbmzOQalT2ruLgVKzbRLoKI5exvYE
QEiwFKLkuPXSqIhqGY7Tga4zrz2kGASa5cEEAdSgEx0o2JNx60lWNcSyBC42PZfHRRMPmhXlFsGL
L7dewVQmdsxrP67PhWKif+mfXQyQZxnYR/zlG4akGIJUGBBXQb/UFqJBZX/5+4V9j1eFO7ejHcUQ
o4EWAOkiIyPjRiSorEvLFPUlUbTd7EbQNC2DvK8IKobG67prFGEmg3Ks0nCgQJN7kQW9ublh31G+
29VD/LUx+S00JFii0qatg8c7G1LDiWhsRO7EIwqN1fVfr3KNtFcL5tO0bUc3MtsyyJBN8JpuxK/C
tAy9ybMeugEUSVGLkiK0ngN/2HjIULhcRtyA4CEBVye2HbDud0FVFKHlmh9FOf/wONtwjGoMKeUy
BxDb2qPpRJBY+m6a2hkiOPcFwFb6OG8sS0XU6tK0FmkxaJC2cqKkQE9PdibgOTLdjSu+yvvSxDoW
56aft14Uu+wx9oW245a7Rel33TiUIN6Hq5gbY0jReh5p8UT2IyS77kze0w2/LC7+/ZkEEpbvrUPO
DoSnGfwirFeWRha0e8QXTLLJf96y6CEq936AqUL1ARmCExWG/9HqXC3gMdSUbjMu7cU87mmba/DN
yLrdXFWRmdGN6971NQm9z/e/29ViN/ZzF+iAoQL1tWY15B6aT2lQNn1+yPWJb8yAan6Xv19sx8As
FfmU6G7kg/JyRwtMsuewrXV/vWQJ8I313rwJDQu7zycP3G/6sOfQxNjHWZwFpQH1M38gCSRgwNNS
GlURxAJqz7RhfL8+PSofmu/HZiYQzgXaTiJWkvQV7GV4eJs1F+T3GjSbqJluJKeqcaTgNuc6qeYO
4ZyjThcMSXZGixcekyZ6sMnWm7dqnqQgRyudT7vB9XAwFNmetx2HrEq6cVVQGJcxUqYNOReSVnY0
ZV1/T7TZNwOogQGisT4T17c/XJHfzwRInVnloWk20nPzteq9Q0GmqInr47p51c+XgnzMMl9MvHEj
vbDaMEGz654B5HWb8WXWLwKkoDYU6gD3jfB290Bbvd6Dgn2LoFXlGCnMcdCgf8Qu8SDSD9+tElJG
TnJHkpv4usBruTjs4rejHYbVJM/9SPeLk9mDL903PqRWc9OxD4XQ9+YJqWbaZqMXFXRugmQmMVQp
ITC47nhFWMnYitpLZwrtSzeCGCFYwmPvG/SNPvRN8bF0rI2uAtUYUujSktQ1lCShHARPBeCuOLus
a3ZtVR9BpLbhJtUm6Emxy4gFjAuv/Civif1ouO4DFKH6g43nsOVJhwSi8osda76W4rMJKNhtDpQB
FpAvm/KMal40m/0drx/mNH010ZYd97eOIMV1YZetzY0CzyPE/LOj+rmsRRr4OntkfNzwnmKKZGBF
PNM0SavEj/q2gsZoFmVEu7eTcT8U2nF9pSn2Dxlf4XkleCjBWRaVZ06rL/WgfbnNsBTeoCqOKX6+
j33VKNCGEKd7PdFuQW47nkzao2l+ZYILGS9snWtASVCD4lSydUtTbEwyVY8ZT3nb6OCXsHmqPQJv
JCKWG9nenZpuf5tzpON5MCwB2T/Ed9nVeJASpATF6kgEv9H5UmwTL0fvxOy4EZTpv3eto6O6EMfl
TWhcuF8KaleARNgA38frOOMhOCGAgpAaPKDrzlH4X6brKarCthb9W7yFGI+uEf9sZz+AkN9GyrKc
jFfybpmyx7OJ58TL3gr1UAIpsepYOP09z+Y/tNg/xMNWCqaILJm7p0tn1+AMJ/NC5+//KephY3JV
/ll2i4uTDUKWE5/TDhUvtCtDCxES0XVE6xt3BEcKXKQpHIxDPokgjT1A3ZF2B2+cb6shgEf+/Y/X
7GYuWIFHigp6sZbbn81SnBtq3PSG4DnSsWz3TOts5IqRjpbFEwXIK6wgFfO8vjIV+7EjhS3T02K2
eO9Eetue/drYc917Hul3govz+giquZUCNzFdThrQu0fQ5Ho15gnaJcMLutBuDC0pcCtecYcNqKRp
DqQvoGTXZ+yuT2/id3A8GS6WNv6cGS2e3W2xyKx6brx3Pfa27hpFPMkoMcqnrJ6m3nn1veRPj7jg
uyTt93XbCrfLBD36BHXBIsZTi+jFXW5AfzCfn4u6+nGbeSliocqSmOaMikehO4eJ6ceKWQdI2hxu
My9FLEsqCxHUOhEj9YFCGCXP5oMDzZbbzEshyzmamSFXSaIWe2USdy9Jgi7jRGzkoap5lULW8kro
kUDSKhLCehpL/euYb/XlqkxL8TpYk4tn79SJnMT6qBnOvdb+te4T7/ohIlPxlGNB+85E8WdwINaa
AcTr5WFvmXdDSu+or99Dzu/P9aFUa1OK2dpfNH+twonqAgQh0Nz9Wph5c5404CLXR1C4ScZ82YJT
aFPioQji0Pfo2K13DhRdb9tyZLRXXPganQX2TIeyu9kuT05fvTq0vC0TlNFeGR517TJDmtm5mXYs
M/bTSIE+X3eMYpZtKW41kPdzNBn5kW8nImqI8aflG/Uxd/On2IuBFy7e9EVKan00xUTLDDwcUOEC
z2p+xPAGCxzUo47iJYek5rp51Swvf79IG0BxDHl66Bi92R6kWQt+F/fZRu1Q9culEO5K30IlCTUs
I8t3zgxFYKbh1XGLolNx7NpSGGdgNANzrO1FPNW7wEvKA28YOgBsFONYeaN7pJN3njpQdHLq4b4y
Qt6a0QUuvoUDV/leiuG2Qqt6S/EU6NhsOI68f0uSLt3IGRTukXFcIi5pLiAxFCWgghgy7WSm9pdx
mE9lUX25ae3IKK5yqFhVcB/3FTd5IxN0k+vW3mrGVqwemX6HdF3LuJi9qCIdbtH63tCMiBj6hntU
5qUgLlk55IkH348eGkQ8fdh1uPUG3sCOtzlnGfgisMCAXqSNBf+XIqM7szMQtWN+4+FuyWHr1Tqe
ynCVc2djX2FW8844jc5NvIHoEZJCF/phhQZ+cTfiiQutv3YwgtqyN/YFxbK3pMDtoN3iQ/7Mi2A2
D1D7/DnafCMdVE2rFK+8GDgE00f3Lfb7Ize9owP/TPrWw7bKvBSxPUvLfmQ6HpCy+G7SPuf2FHXT
FnuLwroM1ppts2+qHEve1fvdSOpjmoqDz/SNvUxlfjnPLlbk5NR6V7swPwx9MJr10U35Pku2CjQq
88vN+sJ8kqdaaTmIKH0oD4YfP2R9vq83L84q81LA0qTNHUhGeOh7dU9mSZ+7bDgKtvUkqdguZeYc
J7d0WjSoZOtZekoSXTuzmZY7SDD6D5px4/uwDNCikEml6PcGLCUfrDPaG/xdzxy6kVSpvkGKWmKg
+XGuTKyfsTVOznejFlmASisUsuNsC92sGkSKXgakSOOnhfs2TOTPwuqh8YISN/iyAw2isut757Jk
rjzGmFIUJyhH9W0y4GCs7GZvxQytkMNd23v33lh/0wdtIyIUO9FvFDqgX6tsE9PRdg19w6OPm5z6
eLK3OEyXyLryHTJIa+yGNq7ZUocm4yH3hl3Kq6NVozRa/+X3dVCQLVoJxZfIQJ4hcaH/OsFjhFjg
u9Hicie2nqyuzrj9m0CY3/R00pO2fOgYgcA6B3S/CXoKuo9bnmcwgLQxtX1XNFMqoBIyUzBZi1Oz
1Sh41S2wLO1JujC8oiJz+TAZ3wDLD6zhJhQALC/OutztPK3PB68pH1gFSfszaKnWl/7VJQO7y/Z3
YTebOLoiYlY96ASN91C1jVA6PYCgeQds8FM69QGUuG5538BYi9cuxmpHqLoWM74hZUCLvrn9/ei8
rH+GyvHSVjQnbRXr01g+mNU+p5EebyyVqzsDfrK0+9DatUrS9uWDpdU7Bh4G67kx7QAVomar1+l6
Dx3GkHYfJlhuox2hfOBHvjf29MDPyb0TaKfyWJymjS3u6nGGQaRMovJNTSuWD6EQ8Lb9ei9q7HKO
dVj3v8K8XL/2nRhyLxmH9iu50+bXvoRuxxYCSTG3cu2agBFi8nzsB2jvjbzC29lkq/nkF6butx3T
NuRuJ3RS0Ngf4Jb+6J38Lyk6Y9N9H9D76bk7pOfulBzpTe0PGEsKYb/LBSFsqB7M8lRBfMoVX6f6
FgQSbEthTAkdGs3Gd3QsnMgz6z/cNq9SyPZVC/Th5JcP7fBdj9NAI1/a5m3dtmpepZhNXOSDOfrk
EFs0aNDaW2GvXzetWo5S2DbUmgA5MsoHYrrQgNQPPveftHzrjeQ64xHcLYUsMNcUjSxwd37vneYw
i/rIPdnHcq/t441PUG0Lcs1a9GUZp8tZIordtOvD8kU79BHt9vaRHt3Q3zgArjfXQk1cwpcZfZ74
ZmeWD2M0HMR9ddQOGraGo7Fzjv0pPogNIKFiumUSAJ83dK7bvnpItEea6gdtYvv12VYkDHKB2rIb
Q+vEgIXk/uVr0Eux7aAZ7WBg5kamq1hPcn26GcHG31COjCGje7PUw0KY+2lyN7BmKtdI0Zv1HYFC
OiLBrg69Edn2xqavsrv8/eLAJVRvXRAkI3qxRgX4SbbW5rLOr2ybcnEaIBYLLP+Ir4kETTicypP+
h/NBOxWH5Lh1bVcuTCmIPQiHx4Im1cMQoTMwPg2n9Og+Ts/pZ/N/Ofuy3ch1WNsvMiDP9qvHqqQq
naTnfjF62Nuz5UEev/4s55wLZKtLpQujHxrIA62SSJEiFxejKswbLwnv649omzhr1vCIrzDnHLFV
u2LWeRooRy8ivkadKE46uxN+w4KWKHD7pcC9aZ8PLZuvUM/rOrK2dhBOmX2I2P+EKYfBfdGivefL
05ii1OUTMp7X9SX/0p7biMbNY3p2rws61cF3cmzn+ep0boE9wN6y5lqO7tnq3cHTm0NYcUPlJ8nQ
qbMbYuJU25p6NQW0juQPRZ8HLtNkwGWB5vBV6rVJZ4PsoRtevUM4V/TFTZ0mun8Iu/XfMDK+SN1Q
dVWYiZhqSV9T90uxndRJUq8QieZcb9ENWjP0OsI1EEJ0JDvZ2xqNxSyJmkXbwlmumlN7Lpa+QYPQ
zxmkQiWmMt7fE6FicrZKWYFIcFfM4pK/ap93IhPy0fHWQPOsr0og64IXbRAXLsPvLgtREfdM1WVb
Lmb3ZJmSUE0gmi9PG5S4GtugM8nwOjilr3SYiytDrdxGuhkqX58epmRcChUPoVmvP7R4/4clPIs/
FkCMV45mxFWbfnPAMBOu8wTGzLQ0JEcjOHS+eu2y2W3UDDrFWt3P68XXtlQiWrRlXOSs6bVlbhnC
LaNq1T33AxqxrA/mzPpzX61Ea98//M5RbmmZ2chlwR7WIQTIJ5glZWXRyvcPvhe8FomRYCLmNd2u
2uKt5J+JHRTN2XBWAZXHWqu+qmk/+3qxxMZUp2E1Ob/vb4po7ZwVb21pdwzEg9di/mjNn9up9ugk
iUzs23cbX7k20UjNCrytr33HfswVstosebXnyjNxXSyuhEZEFKfzw2RAlMH0EYwO1534SPMHfzu1
JzvWwzw6hDYBJJsLn1N0tFvKhhN2t2cDxPdr9/H+9gt0ki9Z16NiFoaJGGt2gGU3RxQXqD0dIrDD
sveDeaeYhVOv3cwWPKo38x8jc/5B0+Kxs+Xr1RPFdDUjx9mq7bVoA3O+9PRL+XsYJcYq0Eu+Qg1C
tLqzFWM31iaYE5BtGf3PItMl+y4Sz5lsP6W53lk2rv4e6cfqpBeDRwaJ4xU8VXhWki3X/s+n9+bv
yfjQFA9Uv5SmpItAJJ2z2KxbilojUHcEOGCV9UCvwKYThtIdu4d5ppFJ7Rp9cvHQGvoyxKjuDwZy
/amtHlQczunWgD+5q4qIzW27CKA5bzOsE/K0kTnrHsbGSV5bggPmK9XdYDaGs1+cpfpp/aGDjLJz
JG9cUXjCl6hZutad2uIE0NwXGLhw6GfXHwI31gLizSf14E/grNe2igkMNviMo39ykt+9EzjTMevi
mUaSJlfWdIVokn4zl9dqfO1Tiejdgm4EtDzPiJkA3KCaJi6G4QFYy1V2l4kOlLNYY3AXUi5Y8gI4
bf5kqvEESqr7t7BINudl3Tare4D+8MiyySfFSJ4cUIAjZRIcE89ZbE7zrnFVbEkLMsmWVJ6uxqP2
85hwLlYGJ1Ta2Bhrd+3VL8bi6dv3SVY2ENw0/AAYzEPJMx0cY1cyFDE4NC656XybRitQi1rWcCXY
er48jY6lup03XMSVggay0du20HQlqihYP08i0vQ0r0m3O1eVgo/pqiUuBoF6qibBHNzmejNUnkVE
mxxwPmUInligRpbfxfZr87UNp5A9Ea/xK79QJBoqShTyLCJjk1r/GyggNfhAwiowaVD6GPz23KB4
7ckQ2bdJjPGT9nN6FzKwtSzBQLQnfV72YEq99B+n884smPtT6HyktU+D9dF5ogczk3z1eh0xHF7r
YXtDqEbtc/mweEvhM2/xDWQmB9UfJO9V0auJpxop1tVVi20G6nYAHe76cZgdz52LD7OhXLIFbezL
FSkv9I9kkthacBVqnN3v7L4mUCjLY2VWfp0bnqXJujqEP4YzexWD2alu4ccsaxElILWraX+lXRW2
axeaC/KjWxE05vBpJtS/f9OIfg7nuafJcSyq45P2hAbMhqmFP+vmp/vC90j6htvgq9ruOqyZy6zl
Ma9YYFYf+lL1WD5Hw1r61vw05bnfyodD7ku+9bW9UPpOyy2QdpRDbSyP21rGW0kxAPJJS3uf4gaq
ujwamiJwt4dhlqV5BHvHU1Y4fWYPNl2XR2UkuTdickXcIqaSBJwibeAnyJRKrmL6zZpeTGCCM3CG
5e4Ekv8iZG6Kl5aJbLkONOyplDKtiH4Qd0+MJlqijAQ5T32fxfB5WyThoUju/vd3J1OlpIT2Qm6R
hXkRz114X78EfuYtlnsn1+jYWplG3lwNrQGDMy5N9cOSLJJ0j2jVnKXProlh6GjtvfZZsNVnPZXc
jqJVc1bOeoWWGyAkV0VzQtI/p20WKrokjt3jyFtGwNlzuyG4zysIZ0izN0P3kCn0rKXKpQBPCHUk
WyPyXDxrxZyrM21qBG4gnXZiIywCxVe+pGcSmX4b28H98xWcAM9gYQx7c6eKr/RulKhBUh8LwvnJ
MG6ZO3rd4mSNWQFx4XBGH6avYgTU/WULDpinQsranppOtqulRV5UcBtYox5ox6bRGirPh+T2IE+o
9rKfiWqiEduy5h7hoXJmqpTa/6WNdq9t+UVEdM8AibIWtPFwyr8e2x0uLlcYokO73w91iYrfbn7q
HEk8Jdp3zmBR13J10JvUV6t5rIxr7ZyNWZKPEonmbDYfuoFuLgKaNvFqJbZ/6oeg3ThNzmAtvTTV
aumQE+nSsOmNuE5kDGO37wLC849MVLWMCqN8kODKfAz/9Se7/NjUhePZ1aM+jLIYbN/fv+8cwqOy
1mTsast5g8EkcR3SuPi1vczRElZg3wZh+hG9IX8htNyV6KDSbK5qPkVpVSEz7j6NbhsdE7+/N975
krbXU3QcI0Z2CFjgl7z4pdZq2CCBd1/+7ViI8HAtq3ZpaagtvU7mFJYW9VIMKWnrKWy63sdUbq+c
vtSVE97/2u1XEuEBW3ldp6mzFxM64HmI5TPrRbPPWvnpvnjBVUF4bhKVMbeqi7ZBgD9dLLCU175x
zn5mJ3JKfCJ5it02OhRX/nskaFRtVCPHjxj74Wkp62c9y2JFk7WF3PYueP/8V3yH7NqkqqjSZYsR
DlPj0/Tz/e0RLZyzadVxi4UmyFMZ5reh+8HUa35olKZBeLhWU0yl1iRY9DTG0xi5fbTKMAcCneHR
WnZrl3WWIEdYpeXjTnRsuc0FAwb9BOQUhzaGB23ZWzXVSAs21y4ziochUb/39coi3TzEAYbt4aw4
X+0l6zbEzJja45xUpzQrD4NGdMnBClSGB2sBltKttYGDHWvLG+kSueUoiUlEu79/8t39k+fgm+zS
Zkd8ZE+NUfnMqIIhzU5g6ZfEJaLVc543wYVZqQTF3WFbfExe8VwZV5FIMmepoObAlLUaWFTdPm3k
QS8kK96fbjc8C4/W6pSldnoN10zZ1IlfsDy2TOPLbLw4M2YRNwNQbeAJvK+bAm/Jo7bylqmNbcJb
bi3dQgXQRdQrk8fRsvzB6MCsKAWhCY6ax22RYjJsMHfB1WTs+4RZ4Xr1PCsMb7pv93+KIJmNyRH/
VaYBM0+MdkdQ2JnHAiduIzxSsVuf9wRMHQEa+fX+l0Q/Zd/Md1qL2fNtMas4eAZwfJyZl2aYexzU
wDwlzSUnI9AuHsM15dPajYw2VxOA26fVVfoP5SrrPRQJ3+/wd79gXTYrszOEFWt5srMIE2ju74zA
B/AUI5ud6VtB3L2ic7EAKEcrwtp+vC9btGbekNskQ94Sx5u1JFSX9Xc1yMghRAfKWTLGT+jMzXBH
OBU7ZUUW9BZ9BuuXl1vJr2Or5/xu2SyJnamItKrhpKzXg1kGwiO25qWeC8wKBmJL/3dIX/NjCGnC
o7UqXc1bQLDhtFbMW5sMn1Ldp6SW3HGCe4cHbCU9cerJXZtrbZoAh7LV8OrC/jWiocirFvWHMo2S
IqNAJXnMVs/cllALqk5oHxS69mDn/ceKOjIKcUHRnvDArc3pZtoV+MASJXET1XFf+PVlDpBdPuUy
eK1A+XnkVgNqhXRe8dowKuerUxPkyV1Zykeg/TxwKzMMt3OWGf7GzDvPtNWgNrSItXbhmboMQSE6
Bs5666nqZtBtN1fb+JMkX/Dm9hRM/LlvXCLhnP1qeaVqGHEFH6++dDnQ2dXDWr4ck80ZbqZMbW6C
DeXq9ODpn6bJDVPXAgeO5cjS0aLlc5EzRhrjfBkOl052FxpZ0YQZHT9R6ny5/xsE2sNjuJDsbsy2
aei1N9YNRH2gKTXm6qBwzu3qdqt3TAVQenT8VYkVNbq/aMGu8ACtfG1AjFKpzXVzZhCeV75Di6cB
k5rvixftyW4N71xgVSlrQmcsu+6fN1o+WCAwOSZ5/0HvJDuk64mipagurEXYOcDYO73k2hQtev/7
O9HKsNo7nTa95mX3oZ2mazo/H1s0Z58N5umCAmKv7Nbzr7aqP2n2wUjG5Kyz20Dc3O913WV3IY4e
OGl7zPB5XJbd1qxnBoDuSpvEk2Weln1SaC/zUiIV5AyTmkvRsXHH0RcntUbe8Zsyhff3WyCax2GV
tZspmYFL1xxW33Ew6oBl4dzVwTHxnFFaBVoM9GIXn/6s288Z/ceuX++L3g3kxvOEh2LRZMhHdUCy
fWnmc7P9YZV9bq3Ja0b34N5wppmChJfSBdveKg/a+i3D0Cv6+f7iBQbEg7GAgN5cwFEQ1riD3zpu
aB2bfWmAWuO/tmkh02UMloEEeK5/JxS4gslR/j22bM460aQJnkQT4RIrzTjvyMPMDvHYYNmcdao0
t1Va7WWqZPVsMw3NRPYaEG025zqXuqnohGfZNUUbCgwp6I2Px/aDM0yWgbZdHZLqWjknI7+UU3RI
Lo+16hfM3zFGvF8Gk/gNZb69/jwmmTPIUTMropR4vVBtekDAHi6lrNvnrR/7hkXyXCB1l+YjpofO
j81iBkP3r9XZIRrKQhtcg6UV5FUX2o4VaKYSNsY3YK7jYQP+XJ9A86b4xgRWGMxYGckUUOfF0CS5
HcHp88isemNLNc1udXWpQj0Tvz7ol0yiAILrk8dmMWsw2snVEXSwovcMa34FseznVjnUMG6AU/W/
xmyScZkngHuvjNUpOrr76TI4mEFwTBk4cy51FajTBbkQkMc7flfUyVMx2POxIIEnEOmULGlqp9w7
1xzb9FmzpsAjUgztvr960d5zZl04IOUxGQqJW+2z6YtiRnX57Zhozq7rOR0yjMTAYy03SkxqXP3c
mE9aKhsAKtBJHqPFOoN0eHcih1CgyXKxLmYvc1oi0ZyBu6Mzz625Nddmsv+sHVgg0276dH9bRKkt
Hp41afnOg4Hbw7iOoR7pmFuaxm24+YnH/DySvTIFJ8tDsxRrzdg4Q3PIcFnKly356o4v93+CSPT+
93eR69Zkfe0Q/IKkfBjB565pQbUc0xoeeGWNdY5eboJ4ofkAhRzduJCFaYJgh0dadZjT1Q8jLDVx
P87OF7vECK/yjEYtSQAryIPwwKokm6pGTUp6XZwyxhy1gGrmeSKLT4sUxG8kvL/7op/BmayGUV2G
bWD35/51ceNFxysw8fTk2I3AE4WkNUmzCkSH1w5cGMiB/miLzvWKQTbLTqA8PKQKlaWSkHFF7pg+
W7QLaiCpUtmAnN1Ab3hPnhtkcFCg6RQcMV1pODpTPBv2ozq757rbgrTvInOQTfkU3BE8doo0C9BT
BDdnPS+Kt+VzEYxudvCdxUOnqpWqy5hBOoJ/f4Ufp43q39cf0cI567UGJ0eVTMHI+lb918zz0aOu
FRyTvX/z3c0wamk9dxOy6fnIrM+qahqfSSU7XNHC//K0GEoIZkmgAVyH+JVWNydlxiSJ+0sX6SUf
O0/amjVqClBK4X62h67wpuZfUsswU6LFc1brqFOeNDPi565TzHAydD1cHU3SjyW4ed4AeO+2faKm
bpt7v06/lhcD5HFZYj8NGvXzkZxa2Vdu4/lcla8IMIW2Y17SJXY6d/JVW30CS9WnDGOW9n7RoM33
PbNeV2QbyFCWEp26eTD4KnfsKEJglpaujLGSfGjJ5zSJ20PPX4jmzlxpUloytV4wYR3grPbfSRtD
TJfz2ulI3IwPcKcOgi1iEqBjYuTsYqovway93lfXm14AkrnoijiZoVG4nLhMr4ye7eVXQ0Oi/rwv
XbDnfMWgtUyWTHOzxFb7VJTfJv3BdiULv2kIrspXC8wxQUxrpVNcFLrt2ZlSBT2dZe2aIum7hbyz
hMVqQJkFWESs2U3Qt3Nk4SPH9mQ/iXeiK6esbW0yxpiq82XSjRPtaGQtsnEKN+E12BfuWp6WMmm3
AisHK2mw5g8LBbnn+kthP4slD7Lml5vQYxbFFwmmzJwnUPvjU+r3Ef31xY/NOZIvxa/gjJWY3bLR
FaKpGSlZVMqaVUTnylmqoWbb4nbQGlO5KuPn5RBdOtbLGahqkk1fMIA4VjCXuXjQU4k3Ea2XM8+x
Z71NWqx3spiv5wYoyg5xG6JBZ1egd3rYmxndQNrRxapReEUetIrp5YfGiUE49/Ip8Jd1IbhsGwV5
b5Cc5uMLmpDIkege4jnzbI0hV4gF9UB03+uhk0TjdOQdDtGceWLmiK5h3AY0ry8DNlpXCqLZ+5Yv
OEyTM01Fox1m/0F0XcXTGmqy3g/BHW7u33t3kkmV6ps9aVPsFtRT2aOW/yLrYyULOUTiOVvEQPus
X/abdmwKjyhfW+NzD0hjzYL72yJwEnwtIGGoc80O62J9tAPLzYJhpUFCt4PiOdN0l87BaDTsDlMx
GqT4PRQ/0un5/tJFW8OZ54TGhBaD/6a4yX4a6Z9qu47Jh0yXRaqCneELApWKvArb1VzJLzZQyC7z
MvfL/aULlJHvzW5ItWCuGXbd1gs97gG+PLNhziT3lsAL8QWBNCn+756dSuItWuk7yj/LUnqFclEU
4rflo4FBLcd+yX4479Tf1swW8zPxS2ar9TU6h7oum88iOgDOYjEvxXEVJR1iOr4yemqLr4weC434
0gDbaG1Zbd3FLXqAaoS85rpj0WRjBUUr54zWnTFqZHboGK+bjlkDejDWyG4BxnV/zwWKz1cIlGzW
CnQPTDEaZJYpUnWUCp70QgagEK2es9mVDEuRJ9gcZ12jzLY9DfPYrbwN769eJJ4z2zVxFT3RsiGe
6u9dflKKj84humM01HFeFV3HRpMCmB3b69NCT6Xxuswvh1bNN2a7+oZabEK7uDNBRjOts+kv9dS/
unNDjgBjsHrOrzpl21b4N8b5pP4APMM30uZldWTD1gVaw6f/3X4bDdOthphggmmVBhrp9tRZJquy
C86VrwCs6pr1Uw35E3ly6ovVX9NeovAi0ZyPBX/vrKTZ1MUrqJoVZ/MALjlZZhodO1vOXM2qdfoC
fE9IwzmXJM3/cSoAyHXj633xgsueT/9nw7xOGP/ZxUZh+KZG/FL9dUwyZ6k5QKl5mnew1OG3pVq4
62fJtb7r3F85OOgiZ6T6aNnZRnGtUwaqk+IPVTWvaJ+b7onJLEqwLXzq36m1vMagUniOtSTxUGPg
LXWa1/s7I9AYvj97MxK37ZdljIkzdZ5tF6lvbqkeVKOUnlywRXwJoLCmagIGbIzdBj6Vqee92Nfr
88dZy2PbMmSkGbdbwV2VLwLMmLZgJjbtY+NH+qpH4LUoMi+/pufuMk6e7hOvjctBEjuITmXf0Hf+
3CXTTExlxcZlS++15Zp4FKXK+6dymy4VP2X/6nvpGJGQ6VbbxwQt4IYPEpBTFbFTflH93uv9Ji7C
Q5yI+BRn1Flm9MC4DSw2lu06F9voqZMjqxKIdkn77+/QEkzJBCoe8VuSPvb5hj7HUXIAIs3lbLqu
KK21turjXLvOwweNnd1Z8roSeAC+KjBkBeZrpAmL9cEOdPPLijyItpMjnu8fr2BX+KoAIZo+bE7b
xuCV8hwX9CW57D4SLP2vmoCFCZhj0rdxUj/aWZyg3uPol1TKCydaOud7ldFNKZm7Nja0ySNpgjKA
DA0gWvr+93c6D472WXcWlcZLVntqw/zR+byOj7V5UGPejO3dB2qMEjasCnvT0X/atfBay/EWsLUf
O1TOZO0CIzXyaWHxZv5O9Od5iI/J5ezTmA2n0jrIJcNrrbzSRKKEouvyrVns3XbktpmvtIXg2R/D
4lkPlpMZWt4QLGEK6sn5dIjjz1Xf8MfvPlQBpAs2wbWNK+XHxNDvf00tyY8QXAJ8LQCjbMetzx28
yosf9ph6Vva6tZ8PbTzfNJ3ajrKVo9LGO89e02UPimZH90ULls13Sm8jxRTNbWvjvv2uNT979loV
h9ivXZXvlq7btiVoT2LxyrqTOlTR1JoPm5RoVXAB8N3Sw7Bhol2Npc+161dl/YTeKkn0KrgA+E5p
ddI3DB6C6KH7PaQfE+SJEgWEdTILFcnnLLQoVqRCTMivtC9d9ZhlPTo7c8/uZEgK0bFypjomqzKW
NbRxLNSwHuywsNYHjVkSrRFtPedMTTI1rB0qrL+ONivAcPH72vhWxb0RxBLOlS5zhgGjbIPKvNjg
7zP8KtCDIsCs19iNe4A11HCPOQ6BNaChXMxMFpMZG+YT4B7+0gLDRen3mUmaUG8DTty/uqjJSGYj
B31l/P+64lukdpI36hw1xNjmwZcCEG83UOBbXP44WVV1TpRy/1YSmxf1xArQAVVPVoQ/yeoXt0/9
r0bqbhkqt8IIm7jpQ7dD8+Xz/VMXyd2t5N2tbM55r/YEclMUpbbWCTVzkyiUSPRuH+9E03JEulGZ
+3ipLrr1oiNvdH/NtxuZseP7F99Jblu3blVGEKzG2XOLlpWdfyl/1rzWnz2ZfgpKv3+1S4M0vaLt
hK8U5/xUP7DT9mBE5JRGsu7y20+iv1qliy7Rh0W38U63h4c1Wx9M2sZolIkyzYpLqstuvD2f87dh
/9Uz3Ssz0esNP6S5pKcmcs56rMQslj0dBM8Uwg+7ADuZYYI+ed8oyA/KH4oPaukh2EBpX35I/Opb
GckorG9frn+1UgO6B1sDDiXGeDdPYSBvd4Ni+XRfsW67BsI3Uyv5mDqLs+sVs70BA64nF3TEP9Ls
+335osVzYXPtVOiONyBfT64KemCt+kchq+uLZHOG3NByqZYRsqkFHG3hDd01xX/3Fy6yOL6Hus0s
KzXBMR0DRhbab/TkIyJE3S8xg0EWIQouDIczaxDcTT08Ao3XPPXGovV1S0pkvTuxGzbgcE652VTF
NEv8gNm34t0KGPjVuzOuDLCk3N8k0fJ5x6wPet9aDfikUEcYaxVNP7Kylkg055pLa1Vas1r7WMFc
DVRApuDYkjkfnMxNw6Ycu4LStV28AAl0X+7bG/bGdvPd0lqx9WujTiwGns4BvYgyenpkR1WghUXk
BG2oRWodgrPDiqBTZxlpnsCA+Rbq0q3cwtk1yGauZ1XPmoV8jPo8NseOmB99oWSFpS4mfta8nd02
7CuJXFG8wndL6y7RgKI0WNwHy1umx0495lle/pz6rT+eZHOXRYZsc04Z9E99Ps048YZ6+5iTIXaf
tngIqld8CONH7p+/QF951JSpaiioV/jKtHV+OiKHC8D+fdGicIvHRtWNOy5ahzNY/Z0XMfPTh/aR
noEtOx0imXYJj5ECpK9PksJCZsbFJd0nPoYtHcpXER4dpaddiXIUdqY1fmN4lp1caCoJegUegIdH
Kb2tp3WVdnFpUG/OPlqk9PvymHAeHaXr6CzJJ9LGSvG5sy/O8rEeJSHoHiffuCt4dBS6dzqFqbjc
dOuPVdtnQ2lOddJ/nrIUU2vKSCPpIaQO4XupF4yrLPsem5+QWO9ipZGou8iq+B7q3tEVrUATaZyd
8yc72k6Kjyrjk+mXkRuYkstaFJDycKneplO69PhKcmVn/dQ/ztEWNg8V6E3v25YgIOVBUmY+9rOq
5OCCQzI7rU5m8lhlH8buZR4+3v+CcKc4P1zmQ5ZqJQ57+92ea1B9flT8Plz+RSQxekogI6ET6RTn
i1vXJUM74DOZ9m+lPqn5RbOeXVTy7Erz1mOUqS7hoVS6pqXFlM0sZlF/MUCiVfuYn4jAN/V7Xx4Y
CSzb4tx01ZR6ZqjQW8dePphzd6kxgqbUZMcuEM+jqzaWKGglLpDMsb6xGRlR9TrJWrdFsvcDevdU
c8eySdCjCNnrj2J7ddoX42A0zQOrNLyajDWBHfeW+2CPmU+08ZLZsmGuomcNj64CZblF8W83avdk
f8Bg3WsWYR7Sv5uvYKZBGVRxLcl5Cfwlj7YihC3FtGp4k1mnEg+a6ut9cxPEQzzaau57tV5rpCZW
7ZPtRh1AOf0Wp4YszBPJ56y5d5LRHkrov/ayfduDCfuVnMdo8/UYrOBhA5+cxccK/oTHXqXtkiuZ
hY+V26d+/t13rx379/4+ibSUi68TpStMZ4OBaZMa6tZwdcD8wpZEUkkSHS9nv5hKZQAtgxy7MnZe
rl7M+phgHnRlbA4onKyti3OMl7Tm0jcnGRO76KbmQVf6wJBD3rDd2XkPSZEdOpUxzjW0HtOjTz4e
e9WTAX2DNj4yssg1olF2M7/VLW8EFfxUDC1z1ixLEVAbMdOC5cwazK3w6ofk2Qnqs4JMTo941/QL
vGHrQN0v7NKzXh2JJxUoFN+nXRXzNBUMJ25lhp+yFYyus6ctm+S9IBK/K9q7W7XvFaWfe1x99UTr
wErWn2vidJHrZubBH8BZ9lQUhtOluDlc92p2X+nytZd1AwrSUTwea0urqTds7E1x1qMmmk5jtKej
ZM9w0VuKH5tRVJY+L6MN+TnS2DuRueJXj5Y3A3AaYgJxIBsLIXqKGJxdY4t24DB+yfYbT5FwiJ1P
Zmw/sP8PNl3BDctjtNymyVyL4sdk4OstooY9b9Zj0UkwVCIj53FapJ12rkaIZ9/mkJ1VBK5b3H7R
38IXWSZVcOA8UkvpGBuL3ZEWZzDYP/QYCaSGh/MuPFKr1cdRa8gMW1MuZD7hvX/IKfAILU0D98lS
Y9kgfg6y+tuSa+B2krhOgUvgG7QJ8MPgoMATc3ITb3Y6n3SlxHRFKsOZrtmin7QgONO8s17zzPbb
oo/rRQk7Nw/vb41o9Vx4XayVmiHJiAsU88xUZp17t5e4NJFR6ZwvXpmaFwUxWWx6c6jB76QPyYlE
DWhpZWkiwfXJw7WampVNkWP5oI/bsu8rebLKY+fKw7SaGtXFbHBYXOXNs7VtkeK2knMVbDoP0qqp
leu6hsTHiErWkGFCB9Tm/nkKHn48OGutnC7JHGhjmb6MRYHpPxgC9NM0v1b5sQiXR2Ul7dwrqgGP
ZZQu0AWZtnpVvUmSE6Kd2c/5nTtEQ6fllg3CILCyRRQUvUlNJOkmgarwEKyhVsDHrsKYSJsHpR11
xuxrq2RTRMI5S7VBwqhSfe3igb1q+bOiXDTn0/0TFYnmLHTDdMkSrHSwUONPhjqAYeTeBvzbfemi
DedsFNTobm7OWPhGvlrmFACwEx2TzLlUBd0hulKhaFikcTKCXu98X67I0/Foq7YyBtXeo4I9w6r5
mFuP0ePmlUQ0yiNd9pV9A26EnTzwytVtPEZ7fGUI91LYcjL+lODS03F5UVlTnuiG5NuwtcZW1szE
R1hA/PyEoZyxHf7vmL3s2DXG92IbGFW39AzHgOC5zaKsjO8fg0AtefBVq/ZOw6wVvim9buvFZpvX
Jwcd3xvE6d01QDAgwAQVFXyqnns5BkvMILFYHwsZBFe0eM5cd4YkvXCweGPxdbX3jfWiHpt85ZI3
vX23+LEZ9Q7kiMB6KvnvrtSCurM+2tXBK/JNl96JN6chd1zSIH+rLz/dOsF0HTVfJdeBaGM4oyWm
BU4+uq/dftzKb3kSp50kgyG4aXj4VUM7LV8q+NOVnKf8nLuSe0Z0H/Dgq4pp02ah4BibHxvU96vI
em4esy/0bEXrSZURvImWvzvcd9u+KXOVwLMiZbuGVva4yDgvRY8cHoBlKhVbNLrvy8MWmZF6SoLt
dc+84GELiM72/b69CrdpP/J3P2ACU/AGUoke38FQKBR+rQsL1+BtKrVPQ8lXBApE9u17/5Wuw/gT
gutmAgephbGhW4BZfn7tLy9vkd8/8AeSG0jwGCGcEddq2hHMngI8HGXgIS7jOdrZlaWvT0HmmXCO
N6VjisAG8quL/SGFXoGTtCCeGY5vWYYWCCrNK4M06B5lrSQCDCfhkVtDstZ2vr79JuNhA2prOZU+
w/QzI9oxMWkgQ6yIzokzdLXtNMMZYOgafRyBbmV+eqi06rj83IuR6cM6K4jJlbUJC5SBdC2XeOWb
q4ZoLgdNVgdIiBY6rJmPpI1a9VO3SipKItGcfVf5Whqznbax1SDZYP6w6R8mQ57efMdh2fvf3xmF
VhVUGTZc2Xb/zSHf2v6Xrp6cTMKfcfNmgvT9F72TDh6pZRgMhjfQ/HMAmU5DZH3gt4v/EM1Zc1ei
RDvMw25ia5j59EcWoVtouFLfhhUYUfPSX7PSA6j7q/0si1hEJ8HZ9VZRUrSai0SJ8qC3mb8lX/RR
km4T7RVn0xZzutEsGcAj+kumnxxLcgaiE+bC6K1y+0QtofM5e1XsH6T71pTnojk00RHnwFkreCIz
pdaRw6vSR0d/Wjb0n0vc8m3/46C19L/qA9ZFoFz3M0ZOJ0Dm308X3zlPPlL/fv9jZp4MSnDzPsWH
OONN8K4zBzYCf2386Zd/Etb6agXSsOqCFnV/q8fwvg/aLfavyB3f4S15WxuDLmMfl+2KwS5stMef
Ra/nrmd0NVi9DWVbaNCqazpIvijQKh5MwiZlmK1JB2KLrp5hPudUBvgT2MJfAzVMd0knCwffAuek
fKPmyZCx2ItE739/f21MwK+ZBOc+u1/R+OpjRt//cPYlTZLyPLe/iAiwDYYtORbZXVU9VQ8bokcm
M5jR8OvvyW9Vr59y+kauMiIXBmRJlqWjo9jqk0yLa45DTW1BiOcgw+Efif/sjkk0f7i9vf/HSPbW
/mr+oWTjsi51Np3kwcG5zBJgm4/9uQbl+XaOHq9DNd09piD8iBIS9+8xeXZ3+8mmj9KcR8X5OucS
DxYRZi2Aov842pg83j74obSaA8lYrWa0G1+bN+jv+hEp4qdoxz5tu+VdeUaQcbxr4BUepLkSVYQc
UQa2fU0fZfd5tkVjpi/QgWLAgE8FhkBev2DeF5fq43LCbXanMFrpuQYDPX+48xP+gw3rKchje+wD
eH638qGmlsPB4MR16NbWbEC7XRWLl1/G6XENf6bZCXTl99ytwkgHbKH9u3O4Ay+Bu5ULwkfnUNmA
N6Y318ytmETV9B0a3BznKMI6zjHtzs8+eCE53FZ9k4fTbC6iCPOm9AqLiR765lxulhyxaV3NpGiY
zyS4JonWYgbSdWrLWBKntRjs2/kViFyzqt6bu6a+OuZ9WH3NcBd06Z+2S1T2HgOdCXkIvljyf6bv
0Kwqw2wfvyixAcGXPoy7waIyJqPSwVrp1oBXiaKTYz52D8EO5PAPw7F4z+IwviLYo+fi1+0NNmiQ
Dt2qN65AH3f9gODIuncyPUvxrp9s55hBPjpeK+ojT2QLAvfefSybS5fddyHQ4VpjNnPKamCl63qA
1qu46V+24Pm2TAwBi47SKqN0KpYVhA1N6G7qwW1BHv9jkpsEO9e4iGYe4s5p0+ZC67TsMQI13Xxi
61k1bv1VlK/OZ56psPMmiGz+7fZx/hkN0E8UhXsHTZQndhQHZ38XfUQY6bxXvKnA5ROiUEPc9+Hy
YXIwKto2sPlt8A0W10wcvM8DETO+o3xwPvnf2M6LBRo9CLq46aH+jHK9NSNg0jLN3D3RVfmVExL1
4o9e+Cmv7vN+OmqrrzMM/Mnh/bKV/Z7CutzxQVhuDoZ31iFb6JtXhZfm6KYHAXaIyUofbyvv2/ke
cA1p4fZae6RpU7gO72k5+EeAq87ZAxLY/194NoPb0JFbQ1rkyBbC/qpgBhV8+3Vy6b5PCUZ/2jqg
34y6ONMT8akblHIb1JJ4Af8W+u2RBlTEarMxrb9p5Vhfuy5kxTCtKkWvOfr+D4q8iOVxq4Jd16G7
gJ8wSXZ/e0PeFBWec/3/lT1nPKtBLDEvydhFR186x7LqP0Uzi13m33Oa4hFXEb5+BBh8nSkVSzJJ
569fzF+XbrzngMPSmjfahOgG3MmXhA8j4gsR8P08gVrptmzeTOVhdT28cBpKah7KBGiYXdNVu4l9
dudpj+FvjQz3I64mftdZLM60EZpDmqUv5nTCp1SFeOx59dSvxRMd2Sdy3wQGfI/miBYyT/NaQGel
5zl7x+uRrpqJjVvsTZeB1bVgw6laf3Cyfkl6z5nf+W3J3vWl9ag2iEfP07u0qLlPIJ6MFU8rmCNC
sfwKaBoHma12ZHqE5pq2tC8m8A0sicIsORnxg99PRz/MPjNhuyMYvIbeNd3nlPhDhkcUsjtWi/sk
xJ9+sc0uNX3A9f9XhjZGKfUrRy7J7MtiDyJodVzy2vuyqABdSWL4edssDButN1D7mM6QZSjeJW3q
fFncut9zbLwlOH4zTcIxb+N/vyFcME8gGDboKGj7Qv6jkejRCof8o6iIinOy2Dq2TF+hGfdESldV
aoUDD7v8XC6g172vjQcfodnyNtekLtxlSdbVo7sg7dHhTCYbq6lJiTQzHmov3dwMq8+kOkkmY8K3
0yRtgjEtr9nxOnRk7IMUsy1TcPY8+H06f6RlLnCxnRb+7x4donoGKe1U5HVztyR10BexcNUzb9Th
9tpv9zFwqjcTYiT0PPglV8kgadyP5aFoqyNIBDD0FQyzfv7QC7Jbpz4J18gSlL8tNNw7/1dtYQVj
yYN0S4osPVQzeRet2QGAGssnva2sVK8wdF7TlaKC3/AHL47K7dxEd03y4FSfoL2tESNO5y2J8PPd
6EfvO6osp/Pbtkz1AkNbuKtwBxeb3DwTdBuL6nO9YKJy9MBGi9xNgrnuxyuXJwXiCUTBS7JhGl/m
53um7uLIhmA0T8SyOWwpAMoJrf3HYFvPBL8On8+3tdT05pr/KcI82kbfVUk7jV+WQaGBkahft9d+
O3Ch+ozs3pdrtQyrSvJt3M3Bn1r8xnjZnTexPQcbzboMsZim/e2HmXZZc0cyxNyl4vowrwFdP2YW
VoMbS8wF2PhzqwbLldr0SZpXWupOSKEWlUxt/c7B1bNQGJozg1ejCzC8Zfwinc9tlVueZtgcvfoQ
FUvr+X2zJOFQy8dunMKHAC3KloDY6KC0SKNNCbjQRjiobCC7DHOXS/riz0fKmzjLs+eIo/U8n3Y+
iB5u75Hpe7TbhJwaWfkBvsfhy05E3km4d80eh7O9PvKVBbrFNATbmHlgUOH7buPnQebHrrSZydv3
IKr3VU+N76Fu0iKqlGggDcF+B2Z28Fo9ENIm9bK+Y17JLPG+QZND7diWXuhTEeFQmppnxPeV87dz
f/rOcznb6NwMx4SeT5d55rVkg7uqgv4hiL71fnupV8uZ+nbNDFuh2UjQDCyYsnpNMNoOgDygG8Dk
x4t6R3kQe7WMMzeISeYcFpYe6IjeVt996MvqeFvJDB+np9ojwfysIBi7KtOgOWIisxO7+VQfAWC3
RJ4GZdBT7OuUZnUddiqZ1SMVcxzMbVwGZAfCxJ0jzmFW3Wf/eumsYUFbL51YE8pGQEWEpx4W8B9Y
BGWwRj2jLxsq0zVs1iSru+MSpBcAV+8zdD2bXysKPDAQTUk5uYm3+s8zzS0Hlkn4mqFjJnbKyg1v
XaHVpCs+Duq8yh/r4J+5922hNvo002O0czFfed73WeclLH3X+b9XMsWrn8aT/MzdJ1VaQhPDcaJ3
YLe+bKNqhakMqYxx8dtLMcbu6MZ1gKEPIaqaf1PbaWzabu2AVAFxq7QUKkHWv4nTwfkX+bPlO0w2
p5m80+akCGSpEnCen9Kcnlxv3K2pjSEygBP/T1GTUz3RXwjMi79ekxLuLGeRuafBXfO4J008Bd7p
ttswbIWe41+DhWYjwVZ0YFxpfX+3ZMVx8IJ4y4M4jTCtOLwQaRvnaBCYnvJXKLIDCgQDqdfiIsZ6
T2nx1ER3jXSEwK6CfHUaEqQM/HYIVdKEtTgwtJ3vUJz9ep+krt/0avEtIsVMMlhg3n6WZbUv3KeM
LZhXXMQYw7wb23+V0+1vP8skJ83awxWTVfpVbMk45IfGKQ5LM+y7xTbpybS8ZuVcui5YylvIKaMf
aJc+TCsYwERq8bCm5bWT3Albxdy63ZIe1JpEpnEepo8Y3Xa4LRyDRett2cRvpMPQL5q4Xf4Mut4T
d+/C1ECBNIOekCpt+HbNfzjtQ+jMaAgInsf6TsHoef2li5w1wLDUJHWGZ1FREETIU7Ss92mNnt0f
Uy8rMLENx4/y9gzk9lnbXMIttQRoBnek5/XZPI0NdWuFvMr2k+Ziz3y5d2UrYmSJLJ9g2Fu9K3sJ
B8zqzihulKRMMUaHs+Ps3Jm7oXojdphlbjfy0EskbfZFOSVZcE59m9Ga5HP9plcOQikBli+fLQmG
gsQ1uB7d0Yt5tQ/599uKb7ArXzPbrRxbdwrxAI7BEc4/J/w0ZneNZ8OYbs1mCe9mWteRlzQY27GU
1WNa2viBTa+tncBRAaQA7fDaTlecVg/ztdIKPQc2aKnh3uBrNruUtWwmjuVn/ivw93R5SfPHkn0P
A5tXMCil3oddRynr1hVPWDGYpiwwwSD7cdeO6l3YiyRbMPs4D52iPXKUqlMvuOAiajncDZLX+69x
BxCjg5pDwga2J8WK+QL5c8rXu4omVO/CFrVDg6ZB+INy7m5g3hyTSD5HhTyIzrGRk5m+4fr/K6sC
H6tw2lrirJLNRUmfnIVEn70PZm6LXzNtr2a33dZkPPWRix6oWHclbtBghhO2UqUhomaa0QbCxaFy
DXm4Px/ycYn9HNykdczoH6AQ49AW+xjMQO+7Bj1AxsIOmzH1Dr7k80bPLjLTNAf+gVgOdpOkNEtW
cziotUJAOnfk55RG83EIxmF/2xZMi2t2vGX+0s9qUMnoiTYGKDPbBdw26c+gRXqjNWjDCjdNQ1z9
Efjs8mmbUdagP0C8Uu/uen2915qgJbeePBy+ftFfRkQ8OxH0ttqSQTZ6jzXLeVX4buMlc0pAP9qF
48PmNLaxR6bVrwfaKxPzfekzRVHtbnrnyW3L92vXWKRikrtmvX3Iu3CIoP0qQA99kB+jTuwa707T
1fusMfMTOkmh9NhceCBybJrVouumNCHVDNchaUcWmakkWNfzVgc/JY6uagjfyZxekOw5eBgQFXrt
PqhmyxXDtBHaIUwb0EaSBndVFz3pI88OuCdbnJxpIzTT9SaMUuAzTFfhzcOiOOZrdO6W9r6Ujd5z
zRsghdDSgJw3Gw9KtqfesXUvG4Si91wPvcvrJUDQPNZ8joF97i90QLPYbbM1yEVvu94wyUZRkV4R
GOO/stuOgpL3pJKWDIHp5a/e+pVpodMP/UgMy4s5ADLMZZ9oU9liNtO7a3bbijTAWyMgz5biF+3D
y9ancVS4NoCeaf3r/69ens+szARMLGnlcuyDaRcUzqEV/eE+0V9l9mr5esr7ZqyQ8A3KcV86yL5P
+R7EoBaNN4les9+yBY3wdI2tSsf/joLCuF82WVre3bS4ZqlOmnWj7HNEJUBaoCF9rkBst9qwd9cN
fCPxQzRj7bOqdMIRkpl5FVfyWaG/BolkVVm00rS+dtSS0S/HNPfcpJnpPp+dQ1+J56ZAV1lvozMw
6I7ekN1wPxBdgMJmBJLOHndQJfv9yu8MyXUA2BSQRhWZiyzr6CYVHz4Xs43w2CCc/2C/sp7zpb76
G9Sq3expnqOvYd0eo4FY2soMyqOjvkovpHXGYVdF12/PrHObDwwXa4vevw1w5kRvDAImyy2amqEQ
4aBVgK97Wfwlzh9X1HEfiVOGRpR6e2mj73ljyzwYgk8dZIZRoBLJNuw2q//W9TMb34/eBxKep/nv
bV9hEtn1/1e+wnMbsrFrpbke/wC/uFOTjb7GpKiam4jcMhzdeXYB2xHHaJwPHXN3aWEr8Ju0SXMU
riw9nL0DTI1hXjvKivmQPQy+2KWOu78tG9MjNG9RIwbvqIRs6LDEA3Cd/hbz/jeINy0aZRK+5i4Q
9VPSbghtJckfQxX8Ut3w5fa7G5bWgWWImN11zHw3GcLhcRlSeijzIjvdXtywtXoTeCamMURfiJuM
0n2RNY+bbHoCGtkiFtPy2tmeubyQboB3r0jxhxfloeRos+COjfDAtP51v1/pvOIhasVCQTNL/zR4
ziEKl4Mz18f7pHN97KvlO14NvPGIm4RFlR+KjKMxanHGHUYE2Og+TF+gWW0RLn6XDpCQEM2pWhiS
5fJDLW282ablNdMNqeiZvzE3cfL52Fb0lCoCBprxcJ+ANNNtRMvI4CB2y8EM4znhhyH404nBcgiY
Xl6z2sqrix7jhADccOk1+Hys8mWfR60F5WBwCvr8jSiXbtGvuNP5hXsYwiheBbs0/XBYU1vB/u0v
IDrqinJVrWsEv0NQwQvnbhe45EzVXfNzcIxdEyqv9LPlHkjvGFLBEUdDX14fqAoeBLWlG0xvr1lv
Sad1Ig7eXvQKnnP6rrLpSFhpyY29nfYhOvpqyFVX1uBBSoppi0v6jw59LEZklpz5hOxYvFX3hUJE
b/WOxoiMVQ81lU6e78Ti5fGg5JfbNvB2eZDoMKwtc7ibCg8TblCpHbJvmAIep9WvMB92JbJXOcl2
TmabamSSmWbPHol4Go10Tco22xXsOw3TvSKoqg4PU96BUcrWDWzae82ynT7PN+oGJNkU39e1E2cb
rvH9fLgtNNPymmmj/wH5Q+Zf8UvTz7GVL1RFM1BGgLnefsDbpybRAVI1hmAXpHQAlZmK4l0x5fRr
v7SNhR3I8Pp6T3aTbU69clycVg8cuN72o9nSfbFx2zab3l6zvGgSTpoz3J3ALJPHUvoy7nqA4u6T
jXZqDqStPPStkWQpvGPddE8e6y1EZCbBXP9/5ZGWhcs6zDOalLM6Nt6WoJl/V82NxWWbltdOy2AY
BsfLQ5L0YgkPqpouaulrZDzS++q+RIdzVZibwBwfQFYBGFJYV/G4eQeu7mIV5URHcK0RMO9lOAFf
77n7shfHLVz2vJKH2zv79pFGdPiWF45Bla4BTaJxAOy6QBEpXf/0hO3TbLMERaZnaKGulE46D6lL
koCVuzJEw8z2QlS+x9SJz3d9hY7TSglxlqjLoUT18uCD0RUcdJeZpEc0D+7ue4R2cua5v3T1CkVS
rvztLuLjoty4V/RrwMtvtx9h0NX/QLQkc5d0YSShaXZe/PxPFfYf68z7dN/ymhFvfMsxnXPDNizt
AY39x7H1L+gBtmiS6e2v/78yZC/ErUPVEfZAld9oOH/pQpdiQOdq2QDT+poll23dsdrBHg+t+NiN
X+s1v3j5aFnd4D/1ERkLejUXn2J7p4WSZGYD2VO13QdWJf/BZm2Y4soa7Gw+Rl/GAYSInTPYxvea
Xl07GUXJ1ha8qCTpovBH41ZlPDfRz/t0RjPdAafihvEDFI6/emlL70ubd2d/cu+6TBIdjJVzB13F
6PFJwhSxj0cuoNYF3t2GsDZIRsdhMUjdAzoc1YYR+dto5i9VID3LmWjQRx12VYMbocpDBxrjhKes
KPZ0Eh+n8L7+CKLDrjAEcWvc0CcJIZ0695WzxbnKPYu6m15eM9aiRHW2XyhN1mG+rOu0d/ryYQC8
9S610adi0LERRUcI7mBlmxQc87Fr/qhwm7lvefq/rsYvmSLu1dXIMX9k8iLJ/Nx49yGaid5H3Tmr
aoJsRajG25dg9F5cuGM+eV/ue3nNXDF3FGH/zGiSzes+GNh7ydodKbkl0DQctjraCqcR6CnchSRp
H6A1YtsvQfTDCbokSgfLNcygPDriyumdWpRVBfE3xb5t6gNL84ctWy3KY7BaHXElO6nYrARL5jUY
9kU2jDvhFjbAlenl9UBZFoMbtPDxdKzPiwjObuajBlOe79rd/2Ct+LIKn8KwcJIfljndpVLuo8YG
SDfJRrNbf+qjGq0PFHAo5whU6YFi7PPtNzcojn995KvzG2RmJYuugglJGKOJep+q8pzRjwHYF24/
wSR6zWx7UoZepHAK9kjdel17XkLwCLm2/nLDtVpHW3E0EV6Th3DIQV7sEJrJeOowCpeoMY3B1jzv
iqXJdkOt1JG5bWMpdpq2RLNnmW0LEN1w1Kzij32TJ6DNs/g509La6VuKqMaMSIIvEn5CUGogbXu8
vReGpXX4lTOLdHZbARv23VPYgZK8aZ9vL21QJB1/NYcbz2XXsWSM1OOWbvEi3JcsIDEPbVSkprfX
jDho17oEwRpaaJqj43gxOIruE7kOvxrApaXC7JoFqLddiYGTM72LlogTfcBFlLolH+oKfu06Ym9q
Hyq/eFkK8KnclrvBvNhVWK8MuPCddHVdBdcj5BOL1n3Bgt9jZAM7XGX73/op0TFX64rO9wbJw2QG
vrlq50fgZ86yqk7jUif+ZhvJZnoM+d+vQMumKmSNzNu8fnXYQ1987vxvaFeJGbEYrEk/NYNNRwwo
rwd8SNuD9JBFkYjDtPyc1ZW3n0N1z0HAQp1poa/ydOvbYbhs4thFl7KOi9xiu29+AJbWRAQmk9Lr
VNtfernEHvkZhGPsqf1g47l8u9iJB2gSmvNi4GPLxXke5L6TCP7L3dh9qtUnQGUxWjyIq5Xu6Xxe
ve7ltvK+adF4pObqarRB9WWOR4at/wEwoSFevcLGemEQmF4Qa1mvQOYeivOSPlfrvo0yQB2/pMvv
u95dL4nVsxxmOWJ53+l/EhQz/HaxHMqmrdDpFda8Qamn9sW5rMhDyZvdzEjssLMKv/dTHQsnOkgX
Ax3TLxG9JyPHQp0nmXs+ipMFtqKYf3eOPKzrpymoLcb3ppPC4loAs/Vu26YSi6MhcSp2jfud2e40
BhXSeRZqf2w8jnmmZ0q7EwpBiSxsueE3nRLeWotc1hXD3qoAS7fpM5+uoeOe15ei+snauwqTeIRm
1KxdS1Q1rm8fPfEg8apPy2Q5kE2C0cw5SynSMSmWllvcRPvVRuNnWlezWdlPIpcc62KY9TFcu5PK
7pqvx7heBsubrJuYj6WBQJkpZlsmjWNxzG+/NddLYNEaKQxDT8WZ0HXvL2k8KtukUtPSV/V5dQIL
EN4qSfDWLENXaokROPm/e1wM1ytfaNufHIwBEeegr98Buf1ezXdhbCFqzSLdog6mTeX1WdB/OLFO
orYBWN62da7XuViAwzz30MU6k5cgO2cki9fqw30C0SwSI9xUE7blcClyCQhODS6GkhbH+xbXbHGi
QdZuK1SkK4AQG1TU76qht9ye/++Y/k8gBYFr5lik60SpEMPlyvUc7NpT9mX5zuL5QEDeCcKB+75B
N05ZBH0UFPXZr0IM0CNxu9m6B968aDFE7f+r5iHJ5rbty/o8HMKkPsxntFqcyNk6d8RgRnqtrF1S
r6uz6/rrjiUIbOIJDKfZiX1yf0cnskcvpcUXGDRUZzDeJrdgktXDJRf8DzAzmN2xPG/zXbUbCOoa
j7zyB3Jw3WlusQeC/vHas4x+NrbJtm+HNFwnhHFFzv0i74ZL5xxrzCGTv9rvKvp4W3fePu64ToDA
KjCQNkE7XKrIeem6KXYXJ66dPpmU924ZbTS/pn3WbLhEdTVouBwuLgOKZfb2mxWAZhKPZsGu64Kx
aMLSCAlOBYhCfNHuPd9D9e/7fTLSrDjPppV3VT9ceg/QLfDMVHk8kktGrk0QttZek6/Q+Q/mKUTh
FfHlpepjDP/FJPjowD6zWB0wTfVoG/1riDK5Xj8LHUF4MONjSLdLT9MpOwT7SezUQRwAarfEsobt
1qkOMgwXVgWDWYd5ug+FOnNSWKq8pqW1g9dJSwCvpqY+18GFpB8beg+ml3Gd1mAWqJghrdRfnC3f
RWEsPB470SNQe7eVyPTe2tlL1FyQntT1GdkXkOV0u82dd/ctfX3kK9/jeVWzFEULafP9UpwA97m9
rsE36IWytqwWFYGB4+zP1dMC5JCU38B+PCzsyJ2/t59hEotmvZR6zO/CsjrXst1NtEKdz0a+Ylpa
M1uy+nxTrKrObK7jDbw73ObsQwj2jWNdnyXvLkXkEKHEOV8/LVsHziBxyvn3enwoxvCw+tnhtnAM
z9FrZqL1ArRXMO8C8sC/1QBudoxLCajzXvVitzh851Y/bz/JICu9fOY3I5pMHepdHOF9HtOy3JcF
tyGqTYtrJkvnkmCWRlSeJaW7iGDue3kX1RHjeulsqbdy3ganPK99jzxwdVyZrZXacK7oTMUrWJBH
wYPqvKwKnc7luH5oQ9nFIOyaD70abMl4k3Su/7+y3jHloBeN/PLcAYVZLd47QmyXFIMB/4eD2J9L
p12C8jzJ+ilUkYpFoX5IunPKLOZp8fu28pjUVLfhmY9hupXkEgUj7Lc9EveJVmC3YdVnP3BjeOv9
7SeZZKWZdBq1G1UsyuFEl89LB2w+pgbbykWmz9DC6K4PcsUBUDqXMvwI7GS5a4ZqF0jl7YKpcvdd
7WEOSX2+61P0ylpfEh6lYZqf+xUeJJB8xiRVRi2CMiivXljr5pk1gZMV51EFSTgCLr+UX1kUHlpv
taR3DHuh0xkQVfZOB76bc+XnaUz9JlEYrWp5f1OYohfXelYVqVJBfkbioYpnVT97Kl/iljpx2A8v
USmjuOxBFNCFzd6tyLeRcUsOxXDn0VkOMAKuyWbhZudCYlDLcsi75TJGl6B7z7YM7UR97IW2VJBJ
iNf/Xxk/9dM+KrI1O+ekTT+CHzT8mktntGCkTVqgRd2Y38ZlGDFsES5Z8VpuhyL11hgl3Z3ApJj7
FFmz/qiu0XdZqvw8pu12wNB19pABYWZRBMO1zdcsHulvOgGgizmOef8sRbDfmulzd++1TSc/ABd9
OTrgQTnnLfu4buKJZOpCqsASVBreXi+9tTixeMvb/Dz04hEJVi9WIXBxSt41gJVxvQCXNU7WVALi
IV7xNG3rYav9y3pf8z2W107uQHbF2IdljvzwFpO8jzcAd1SzxkC2buDOwCBVixaZJHVV4VeGwKOM
oh2tLM5eUL/Ppu6oSqeKfWrrUzUYml6R61oeZi54BM6AHoUxb0oHTKR3JpH0clzlOJM7lW4BO3Mf
gi77LYrg813WpZfiQGeaO63HvUvg+Xwn/UntRF++3F7cJHTNdLdMpRsypMMlzGTM1uZDxfITK2yD
pE0y12y3HAGi3IZxuPhZunPk9OLQ8sPtNzd4Nqad1bIuGTqCc+8yA8sQR2H9d1hwRAdhsHOc9HT7
IYaAQCc9iLIxGCuCh6Ci9DTS+tyr9OgUzq7yt7O3oS+hKSye2nT71+kP2NbMaVXXCMDd5p8U3QdU
J+e8eygWepDp+L5J+zNoPb+mdDlNYfstso6heXsoBuM6OcJcFD6KsLN3oSjCNqj4rXPw3uN57Iv3
m/slBK7Ca/NvosqOffiuWcddjXHJTnC8LWWDlugD6setm50FyePLPGQt+DxaXG3SwtbdYVBxfUz9
tpEGU9hbD9mh7C9vQzBCgzS76/7efnmDHuoECjmn3ipo510KXv1TPmaK8GwDu7vcF0G4v/0MQzyi
EylMiErLyBW4BTJ/3tWFtwNP0onK5tOaZTFZ5cMoikc22+Jgk8g0r1CxNaskBY3R7HzBJLtDWH4p
mtYS9hquJPr8+nZhoxxFOFzm6Am8Q7HEVbNaXpbqn1/+ui0vk0JpvqEHo3kTKT5cgvqkqvdtf587
0IkUUuaiveBqouPip/s1DN73flPGQb1V8UCYc6BNkL5zxGBJOxq+Q6dWiDwAF0CwMl76VX3aQBSL
KR2uYzlvDfugz7SfHCnCvCHjxQ8i0K3WQRwWwSPvijhToAha7zzX9cn2QTnzfpZ0vHDvY19+c6fL
gi6uuzaaXBX4VcwAIAZf+w4CAm/v5F6ITUcNBqBPtQ9Ir4qggVFj3kt78FzV7Uukwx+guTbiFdMj
tMi8XatMTq0/XoR/mOmTqy5bbrm+mHZWM99a8VZc8y2XuvhK6xnneqL8xJ+m3RDdd/rq/Ao41oO6
I9dNBb/CDCixg0Fjinz31Xq4b2s1G6Y9mDpLUN9couGwqG+tjYTSYFM6rUK/tsDYdJB7nrfxOPKY
WtmRTUtfo4hX2jgHc8WqEktPAOSO73tiuUOY1r3u86t1HdYoADavWj6FBzLlB8y8sXg009LXU+3V
0ls6e0Hl45W3lZwjf/0YEfe+DdQZDby2y1uErDhElq9N9Dyr+2xen5mThVLmbMO6WfRYjn9JYSvV
XoPSN3K6OohrcgWP6qLxLqmKzkHVfxPjfJrX5kFWzi5Ph+e0Ww6Rkz4GdQ56wlBaDkTTHmjm2jRT
xyVGGFzmogO5WdB6MXj1P982I4Mv+L/syqsNzqLu2rMWjpeRonU2eL8Wp3b5uowoItqgjqZHaJbq
g4Jv9iKCslX3DLbVXUYfq+yEdsp4mf/c/gqDiHRMV7SttJQEXzG7vzlGDfjWW6dpZc1mQzADNJWD
lw94/90j9S5crBhQQ2iow7m6gNKxaPh4YcQ/+k3/tHZpHm+BjAvgLizmYHqIZsElwM0g8sMHjPOl
S2OHFrsqOsnp332Svx5fr/QnaPIF7RHReJFRMYOIfcQQO8Etmm84A3UQ1zR1XS9DCEhiGELUs32f
fStrG6OWIWrWcVzKC7eKOJN3keP44nG6z4BEXxa5z7zt6JMfpTPuA88GOzRYgQ7pyrdiYZM7eJeJ
ux8iN9/PzH2ch/5TSDEAqOgsDtskMu1G3bfFNuUVLEGx3yV7ivpfbmo5Zkw3UJ3xwI9KIqZOehew
Jx9a0oK7p4hpJPagDAMQlH9TPcD0jMaijE6KbudxmS1a/LYZBjoErGezALoRWsyVy45RHkWniE6f
7tHhQAeBVR3pWd9hcW/03Lii/ndSdLY47u19D/T5Mz5KRJXcWuc0N+lpmH40mPHgpNFB/Qi5rT3M
9AzNxvtGMu4oPKOpwAKSxQMNd9Snx2B09sKzYeUM+x/o4LC0ZXm5sm26lBTAAHYAOd9D+Svw4vbB
O7hnwHRv78fVt/73oA10qFhd0XTDhXy6ALT0S/Afveu+6yYMrKid3bZEDyvS/LefZFIrLcjOZ5ph
9jCeJObmH0uHf2lkuZq9bYeBPqJmIksFVcVlpgZapsS0sij6f5xdyXLcug79IlVRM7WVWq0e3LZj
Z3CyUSV590qiZmqgpK9/p7NyeM1mVS9SlfKCYoMACAIHOFHmaPzixz7dk0FjczvYrjGv03kLssNI
M6DFuuItnfuw5pnGsat+gHRrM3ey6pxANJazz9zXtPvkbm+3pa5YWoaMZVOGfH1uTWdQ97gccPUy
3nSDJxQnKsPF7NrkA6aiocpojxFwaTEJdH2MqqWv1vfuqsPbbnZacPSdjcDbI1GclIMuZlVJRDJg
igoiarp4LtVzccgrzCao6Z53XOO5P77pPBkfRivTQ48MHgh+/0bSx7z+7LVf2PTTWs9NfabLy+1z
VQno+vd3AupnsP/V1YKnU+cb3bmyGuEdTWTXxO6+D0jm2m553ufXwx2r7urlmq+N7X++b23r781v
9rCu/lVGwA+Bmsj1RQhiC80BqM5XupW7PCNZX2Pj7VycwW4XBs72gEaK+PbeVctLtuoK0XbAGiNX
0A0RRmgfykWEK7+vjuvJgDDXS/sitfhwTv0uLAZMnBC60qBi5zIMTPDB7fJhg7ly3Cl9laTGvMMv
0ThK1fKSyW72agtzgUauXXEo8vSRMve4ZLrmNtXyktm63VKVS4byBRno92UBxrsbGA95ubDkrpOV
+W6CLDBGQKyQDG2Q2F1R7P7j1nRUggqL9SWLrRywp68kRf0l4Ako5l7tESzUt7euuMVlbJjBHIPP
jPHz0Hu7zh1CtuJfUMcNmJmqtQ4Jhg/d/pTqHCTbbThYoZhAPje10/1s82i12EEsaXzf8pL1Eoqx
35bTjmfbG+NpIPvFag4d1bWgqQ5Bst6AAiXhuDCvPhfJ3HcXEtianSsCQxkexgUAI0YLYPAYhIQ4
u7oYMORrTFYkiBzdVB3VR64K8M7te11PaMnBeVwML6J5Bn97yEm2N1cabpnu+aSAe3jyhIVgQaJY
sAqTv0UZAbV3Ya4VzuSX7TsgmniBF7kY64a58l+LUReIKuIsGTvWAq7CpyaD+3DoeQaxcFsYx27x
HvtWh1dSqK6MIaOzHQytMK75hSmesy6mJo+zedrfVl2FbsmzF0hrp6PhOsM5I+BFCS03r7LIBoeG
ZsCAan3pRi4oeJ9IiyysmMw2zO0iD0WrWVslGsmqwerb+hurxnMwZ5FbBN9BWBlSN/19WzSqw5Ws
ehWZs24Fljd4gJ4RGjZtfsorJ7KzVSN9RdzlSZaNFHXpCBMxBTQpbEBjNAefGQvCsZ+ibA5C4N1D
VNd1FeKr0D94N8mAMaPNUt/AFLFzVr6WLjBI05PZ0R2GzSS5sM55vevogzGusdsFcUfp4xrcl6P0
ZDRZ6dJpa5jXXrqGnCe0doPnTHOPKNRARpFtuMDZSjJMhHeqvblMe2A8gbjcNC5SocEyjGxiy2CQ
ILDOrERYJtYw6DXnoVAwGSXWDiItDVbZZ3ebHiglGCxRPBi5EwWFbj65avPXv79zvdXU9i2wYfZ5
KsVjIIZTivmot81DtbRk2a47+17fFva5GPt/B/TgRbPQzlVXLS6ZNh3RwTYOpX3mA7vwydwPjW5g
iypLIePBSpOkvZmt7SU4AEefJnXcJt5uzNHAMEblXtevolJLybaNkvq1MS/QeOd3Vb0Jh4U8ze4T
vowK8ydSO+5aTOeWj1/cvL7wzDzePleFVsp4MNz8W97NI2rGtfHU53xvdsOjP3wdWqqxKIVkZEgY
qQB2b4IRkukvdVqE/ffe+3Tf5q8/6p2+E+FS4XcDEsKu34abtYZG6V8wUu6Al0R0+xsK3ZRxYOm4
bevS5tOZcwBZBoYxoiRf7ovnZRwYeEAsYIfn9uJjFhIKyNG02E9VP2ouHNXeJaMdc8DEMSe2vczt
k08+z7rUnyLEk6lvLAaFaTvo41qZh8I5b3O583IWcee7q1V6lWZKF7LP1mZ0VmimgWYSzECKaIOp
BtvwGBi6FhvFm0QGhZE2aBnfMmSeLJBoeDxqQcvndl/94kDHr437fFuFFBYgw8KspixN04Fv6Nuv
cx4S+zc1NcalOGEZBdY45jYXadZecgACOgwV0iimKr6WMV42YqHZtY3m4oZrBE7YcDt3Bx8Nll2i
CxL+1NA/CFBkIBcZ4PJX0OpcrGTbW3ERG/GwB1nQ3n1xwmnn7fmlitAaGXfJnW+3/6C7Zj9noAZu
LxUe0J2DMcddNOb3pRdkbJc79m7umybMTbxuHQ8XclkzTQJZddCSKdsls20B8pvL0MQWBnHq6MxV
60pXL5/KoqYlrseufVqct0rnIlTrStZb4BopABJsL+PY+Hu3r63Qoa6uhqxaXbptLbM0A+bR5rKM
8YpLnGocpsKxyYituXJyr+khDbI2mA0VlsWjSx+9at/qqmYKXyBjtArWrDl1SXsp0mln5knm/uJM
NyBfIRYZozUMOUVSGmIpSRPa40/Pus/NyKAsWm6uPQdpc2H2GLsG+oE2TZejSh7Xv7+7wtel9zGj
Hit3Cw8FOSxuh0zQfQYp47JAaVktvMbixbhnWBjVW7pVmqBMtXPJIrsmyNfaD5qL8F9JvWucHwbR
7Ft1jpJRbobhF2bP24vdPlnBpdQRZqq2LBllYNldFVDoR4cEEAbFZHmNMD6+fcupNi3ZpDtVTlYN
EHaNvAvjWVxMusTLH0zNBzeFjMIyxsVY+QJZg6iOfqKnIUl3OQmL44KQL2Gn9hfXeACFiGSeG45u
Q8pGv7nw4ovnYNYd8sOapRUCknluJm8UW0WwtAPLX2OhS+qotnwNoN6ZUOkObcNHXKN985i20Ugf
y0mj40rBX7/5bu2CZGtdOJN9tkiK3nI7Nx8nsLRF5QQgK7ovqrAER2roLOzH3JufWpKfinLqIstL
lyjn2rESKtld//5uH2Nd5kQ0UABGwWHdp7uqvbOOJ+O4BMUcpYZCfBuGjLMui/mqa7b5A177SG8l
Q2ZrCpT+9WjoFxB+H823bVeiTh5Ew55VofWGdsTDpHEaKjWQjLsYaFmjrwE3+fZszns+PIjgTs2V
TJtNW8XEDOk3s3+BukW+OWuyIopdy1Ctklq2ZaTYtW/9u7DPbf+pa19uOyTV0vRvnbHTyfQNgHnQ
Ydq9VoX1yUJ5HG9djVBUy19jiHcqaawW8AI+znbI2OtYrtFE09cp1YUiKtOTR20BTdhwx7x6ol39
0933Sb6Dzi+nLfL25Oy9lN9ui0lhWvLUrZGOvcOba9AwPbj0tb9vApQno7Vs1CDX1ITSWPbbgvgP
WPHV04AvP5Q9DeQsXTdXddWXZEy24kvjHDb2TQumUC19/fu7Y10cu8n6wekTYiVk/txgXJiOIuZP
uPQfd4BtS15scRfuUqCxkppGfDfF5q7ZiTj914lxW16mt3S/7u2YnNOoPpOwCb0H3w0x2T8WZ12e
6s9F9tEepLBlGVnRok92TN7evIQf88/FAYNW4+3UhDHZ5Y9ZxKNCOz3kQ+XCL5YcoJmXtsdawZNp
/mJ2B9APam4m1cKSt+u5XQWNM/HEMs1sh2kh10E0VDtb5erZPpKS5PHG1jTIVhkojZ1I5ERD4j+K
vRnrvbVi/3JKj1kzJunMUIV8OPqYj6R7g37cnIVeXcnruVZu2XUZjImIzL0RgjQ+6qMsBsIsQnrp
mRx0z3eFoch5vQpcEINLoUhz851sSdf9zhdNqUf5I6SQZrEwEL+2nTFpHtZ4CJt9GxlREa37/gjS
rCjb6To3VMcgWTspydZagJQmQckI2/WkBojbbdfsrpcTjuP64XfupKqXsbZ8E+e8nKfgBKruO7w2
1pXMuC7KsZodSD8X7pHl5n7JdFVilUwkm51IO2zp1bTatgQINtgxIGBu71qlM5LVYr7jZvT11CWe
ixv5s3AeHJRYbq+tVBrJZrc8BREQwCLQfPFv8zxEV6Xpdz2A5TuyK/fioOtT/bioQDHp5O9TFSvL
tsLJpgTzkRN7tx3WZ/RDhRhUsq8i3RgvxTnIub0lxQAXPkJ1nNY5dP7yRKnuiBXnIGf3pnkwfcfD
/u3sxVuAcP46dZow9OpnPvCcclKvcIY5c+p8SmZjcc/c5sMRucR/jRkzH1wT8wNF1/m7dXN0M7YV
v0Um9xyFM1RTVvUJ5Q+WfRbN90VofoviBOSelDSoPY95ZZ/4w1vuHL3h021VVa17/ft7p0B9Ix8G
u09EtuzsbtnVDdNEpVcP+YH45dfM0KYlXRZsue/WsBBPogF99ssGLsbbW1dIW06goot6zNoSRlZO
P6fui288UEODilNIRU6fDkMhQPUB5FE/uy8laBtAyKsbbKMQi9wSm1ltnWFiUZ8E87dCPBTz0SiO
tvd6n1Akj+mCMSOfTdJjROBXh/0K2sexfrlvacljNn5pI/OGpQ3YEfm3NHbjdJ8WyhTiRrDRqvML
OAHz37T6OenoUT9+udBAzqISy6AAc2Fh/jZhCqQZ9pH/mD0g6xHRQ5foQlmFKsqpVFFb0zxdRePW
ezZ9dUAlvrzdlvrH5Q/8BOlxZwlWp/aMn1A9pIl7oMctoaEdjQmoD+67C+WcaieWxl0oPmF24lc1
z0fMPjjMq65FQqHxcq9rBcI6K1hxi1PjNbWLcO3jZYhdHeWe6gqUc6uYQpVXHea+J+xI/vXxPPVj
4AHWvRvhuaINMhU+wZLCHDG4hchafGXqil3PrF3r64rqKvWRjNZmfu4aBekSOz3Z7UkET1ujSWqo
ZC8b7ZaaHvp7oJnDZZg/bfQx6w+trcNiqHYuBTpZO9DU7GeezC6N3dI7pazdb6LU3HqK5eVk69D7
zFo3CMZir0ic8+YrFfvbdqUQjJxdrUXrggqS86QDDc0TnVgQm5XNzuVa8dfGXTvNASjURk61CrMG
yB1cG0npvjrDMfc166pEI+kMurvFCC6APint75X1pUQ6uhyt8LZwVJuWtMawBc+6ksGS2BCJJYtS
5+d9K0sKs66C9eJ6P2VOh9nTQ7TkvsaLKTYt5+/sK+1D3hk8yTZvO6SBxb5znrv2fTKRx+cXi8MH
AEhgSesebHSLLrZWRKlyr2WR9RiylBV9MplAag/hYlbh0IndPL2MjIV14CW3RX+9MD6Ix+Qs3mx1
owc+QyQQWhY3KZLmVVmFjtcCN+HEIJ68C/tFAzmNJ7IxncBqjBjEuAzFj4xrYhvVs0rO49FtbLwq
xRFUD8XP7DAkWxptSfvQP1y7vNxjk5CX27JS6ZLk7Gdb5Kysly5pGA27INsFjo6QTbW0ZLh409Zz
U0I6aDqexidQM9/essKhEclml6onJAC1QwJgcMw641eaWSQauBnOgEBrdEi1ecl8Rw/AfM6x+Y7m
EambXWnpXjgfqyeVGylFZQwYiZn1yWZ9FdaTtcW2aMKCHh1dW63qC1cLfPfWmQonz6sV6jOtceUc
l/wl8D/Z4gsTGmTEx0dA5Y5KSxR0nYe8Twq3i6rp6IqHaeOhX91DeUHBVv/3DzDnLLMzsJ4kXsBJ
OJTOFBVlU4fwofd5fqRJ//6E4NxLbSuF4nN01Cw9YGC/b+unSvpXlXonfUCA22DdzC5h4JW0quPS
fpsx3NYd9o1zp3wkqy2coPa9wkAcZT642Tkzfhi6a/zj6xZh+N+7B0R94KywusSt5jBtf1IyRqup
60j52Kyo3DZJlgq0sDNkk2bZibtLBPR3fFvsqqUli63q0ZpFcF26e0ZyxbQ1zlhxnHKr5NYSuzMC
hGYY1TI60TY9iuDfvvwxFvdduFRumOR22xouBgkl9WDG49bH3qRDpyhOUx6ob/B+st0WQqHts+Fe
nOKL0F1SqqUlGw0cNrHqquY+v4xOAvKpdNSo9zWl998LnMrNkritQbPmXiOQJ3uPrNa5OPonfR3g
4xIx5C1ZqO8zsyA+1h93wD2HwxVsh3z9EpLXIGn37EemxSgr3mxIF/5tTzgAgTmv+NYQ4718HRj/
c3gje3BLnN1dqgk2lV+RrFYsUxsgZXz9ivvmAG5dRsNu/GqFJDR2ujFRijoWlcmpXXP0SWHiK82b
9wmUyEmBEtpL+mxE5qct6sKo/x+P0P7+7bZFK8Ig4PP/lp3d0KCxBsjOfPWf/Dd/X6CQX0TOzrgg
hrMj63BXkx+lcn/l1C6It643ZkMPdfAP41G+avIaCjuR+ys9zMqcF3tFLblv8fjdldPUuEZoDYu5
vnktBjd8ui0u1YeuDuzdvcMnp+xnA78hKw9FmZglCJf29y0t2XozTdT1r+rlmJ8s9Gk0/0ybJgBV
ZK6o3F9p8skauh7vO5fN+9ywQ49Ocek/k+x/xLJiYfXhOoI60vWiwAEy1n8atl+3f5biypB7Ly0T
ZXiU7XA0rR21tAoDSwOxU60sWb1flJ1Pr7FvQH7NW2ROmsBLdcaSndt1SufCw9OGC5BpYeYoObqs
/ZXOnRvflonyPKTwuvacITOvj5ohXlEt75GSCLuzs5vjK8WF9ziL8PaXrOumP3Dz8oT+cassghEK
SMlH2748GL/JpdoXeO2giPRoPZPfzhuAiZ87uBRy8F6ssw4crjgduSdzRjtvZaYwSX/NwyxdTn2V
aoxQJT55SL9V2YOfTxDfdBJxcaj23rNg4Rh6YX4An3YdepqDUv0IydyJmRZl321wWcYT2m1C0B1o
Dka1smTtWcH7NfXKITHNIIs7J+0f8RcdRkVxucvtlmREBq3sMMuMZzS0tikct3LXlGbULmzP2UXQ
z17QaoSk+tj1J77ziVXfi9k2BIr95tesOW6kj0qMTcyQkzU6hkn7p23VMXx8nN+g8iD/hbCpYB3H
kDYHdHRDFxqTccgbIABG+lJnRTIsd40DoFSmxGZphb76Ej+r7ctdOy0Xv9W9HVWHL5k/3RaeW8Nk
HRrqJ/1qPniNroSrOgzpOk8tZ7aEP1sHA/yVDaYMdM1+Hh8dWu5o0yRbFTdEN5Jc8S25ETNdZ3T0
VvjWvC4Y9foqjNc1XcKt8xLfemvm77OpeR8ojl3uu1y6MeuNHAIjGOI4IUdJ/ueXxUuVPi7+t7W/
83kj92A6RVDRrhuswxLUn1wAfMLOWf+57Yn/sHp+4IllbJeToTIi1s469KkIx2kBWGreF8sSWqkT
TX6BaXdvZjpEgXEXOSQifPdvw0y9rDZLcO0cQNowg2iKt9G8rS+3f4/iySZjvlAu9YzCJOahZexB
QBHCfMtA9yVA+9q64WLokCbX3X4kN+madz0A0nvqrYctc7/UpbCPmTc0SdragybZpTBHGcyVIQ1l
2MFKDlnZvFo1e3RXHdGgSkqSpbdO2U3eDCAUcSaKKY2iaWsjDsbAnNNzMHnU+jQUhtW99Q4dfB1Z
nUpkkhOwM99qaoqvWiT4PRCniPotI1HVCB0j0vWa+uBQZJhX281ODZq39WANtVE8lY1bGIeubEr/
dTBWk/ycmrSzdff9VVoffE2u6PYlF1Ytlv7olXS/Lpip0b94jRu3zRJlQRmVGCZgpZhOyezjNt15
dnK5t+22rlrbsj92lheOXRA6Anwr10FO3t7wMg0mTKF8crW3Md3NbGlRHzsXzZhBSYPHYC5qzeoK
TfhPvdddq7UozPYosktGv7pN7OhYbRXeX67z1hO1zb7I+LEIyN5e0IHM65Bh2Akt2S6zxbEov2da
euartX+gAnLZd8qGxqJbgBHfSCd4UbXvx6cimgCAYnHAdiDRM59vOzbVO1+uAJeev60EzVJHAZDh
yd6xvfNsX4IfBDXgOzv2KODg+KHvoqZpXoKgMEsMth9H77EFZchJUMT9Nqt0lWCFasmQSSsv1gIj
cz2QAzf0t2eAETe2GHx2dFtSqvWl6LibAhQ9qethWo9roF+NVpeqTGeN6qpWlyLkvAUJUDr7gIiR
nDqHsZm5eHELXjTdfTG43AI9eCbtMt/wQBcaDL8tl5SI9dzy123pKGIWGSFplEu+duZQHRv/l9cH
4PNId70DXEFT7oyuexoKc3f7S4pLRsZM0q1IOySqq2MBSF+0oEj/hsFk9mNQgGKsToNmVxOR3QVR
p3KPNDeAOCpo2xwHj/zTz7W1d112XGtLN11e4bIc6cq02bCxYoPcrNH/7Afjc3B9gM+VRlgqtZLu
xq40q1FYvDmOom5CZ2ryqBC1rqNLsXkZQAmyLNGbS8qOo10e6Vw9LVmzZ9oZSqrlr7r2zmkElieo
MxXlce7RVzyXBxO1Ic7Ww21FUshGhk+2KBzgydWXR8I7I4TDQCo+oPcpjgygbA0xCBY02PvY7/uA
xVywZON3tekhBXwV2TvRdOkqOo+z8phu2Sk36V6wTOPnVFK/iuvd0mwgpg8ervI4Eb6vuP2lX7Mw
dypNHku1vHwTkAJemlYlFL5NMNjmYe62aBx1Cq9a3vp791Ng8m4g9VUd/agdq6Rclv2CquV9OiOZ
6+qZm9ENboYcWQo4vpcG0QxmUo3oFRr5J631TvR9b+b5IEh7dJdXlj6PpWbXquBF2vVUUUamWiB4
IX5smReCirxXLlGz5IldeiGGnoQss3Z3yciSfM5EF7fAgFQEL14WOrbxULuLJlpRCEgGNRF3csfW
Tfuj3WfROjr7gupINxWKI4OajK0WpBgRciH6nqIyndjPOW/7sNw2/npbMIo7UsYzmSB+CEib8yNo
2SKagsmuzc4iSJN07COQtMd+o2trU4V1Mp7apalYbN9tj5MLWuEJCdA6Mr46mOpLdpjqq1EsxV0s
Q6u5YWyeOy78KEZ0eVjbqUiy42oPYVZUmk+ojvz693c2MS3OMhupzY+jNUZAc36yMFP99nmolpZc
0UwnsuSYOXOsMCbf5RVYITSbVopfckNWhzTaamDpYY3TpNln8RjyPGJf+2O9z/ba6WAqlZIse602
DH+jFMd86h7c/ZDYLDJfvOfmgOR6ZIXZEzsNB76rLkRTSVUJTbLumoExnHb4oueSaGzQ1qhLTCjg
ulRGoTl9uggmsHR+5Ef7ge3SXXoIEvGqLzgqdi8j0QSbh8Kx8YkieFyGZ6IrZyk8rIxE4xU1jXXB
uk5yBVeViZ2YMU90xUSlaKTnQePV+MAIfcof5t14RGnrhT6RHY/uF83VMb4zNAyU9LzUStsjHw5s
eDSZRmFUqUAZelalteXQyuFHtPqFa+dg0G92AH9vCMrLkBvujtpbWLb/891FE9kprEImARhJz/lg
rnC05RwF07lJ7T0lVli4WRgY/yu4rsNQdeySmeeYv9hkzciPHqnOQ5BGeWG/FDWm3pYoCZBvbd1E
nbVqwgOlFkjW3lVg+LENHNG8X2N71yarCMsHsbPj9YAQ9rZXVP0mycCtynTQ7I7j6sWYADcY18SI
p8CLeuD5+u13OdlHokVBf2yQvgxd4xmr+qI32qPl7zZ/P83727/iT0jw3xSKL8//73ynyUSVdUfy
yQ+33TxGBdoni6h9WHf1btrZEaZ9JJjvhj5EHR5Voeq+jGJz5s6b28rgRwq2ybL7Z3U/0WIMs5GE
o4FW/uXVcg4sy95u/8iP9dyXQW1jY6+Ls6X8WPE8NowLM7+kf9qynr3s2cp0sMuPb3lfBraZtA6c
yWH8uFj84OfGgwMIP0ZNJoKAi07oeL0U6u3LFAFjx0eRF0F7XE/m/lonzsc/6m3G+YnrasSqHyNd
+gat7XykUO88a0IMMw6XbQMz+bDjPSbqcueu2MKXQW8LBiaZQRnwo1tNuxwXA3Aux9unrjIZyQuk
7TgU6YBTLwcPVEXdI80cjdWolpZs3wE11kQx4vlom+2PpaXfqmbR7Pp6jfzHHn3iSzeYF6CfUGS2
dQpYk4iKhYVXxd2k6xtVLS/dXjPxYAM5lveq8gtLMeyddft+0c3OUC1/Fdi7y9Ess3EaJs85Wcby
kk4k7IvlYIIC4vaRqpaXlLKsrTSvfd85bXl7wphLsAsuydTqdP7DY4XspWsqtfyuTzHG4WRZ9vdh
Kd8wBlT3ZlVtXdZGNFMw0lPnxEbxbQJPd1dXVYjM6D0qib1LKkkcwy8ry3FOfGGPRdE8U6vV3KcK
scigjbwEwUawZu5prTq6t21/SdKt0Phm1eJXn/1OY+wg62qfQy4pwdxsNwV3qmkLXduZavWrd3u3
esPA29Ms0Mc+WE8gJdk37E5LkudjD07dA5pRuCcfIxvD1J3yMCcGjeh6V43TJzJeoyALSdO0dk+U
C1Q26r3pkOPUl5oMk0o217+/k81a50IsG11PCAFLHhqZZR1W38dD+LaxqtaXjDUoq8K0KXNOtdl9
GxsgyDBn4i7iWshGMlUm7BJ0J417atFU7DTrbim3OO3uYt3F8rK1BmU3disOl6+MPbMJfE5DOrR3
SkayVSfdrg2j3Dr5M8Rj0oU+Gl063meuMgAjX4sSjEgQTSfGV25VPzrXTe46Uhlx0diLt7gtmMJy
buyGzYjL7d/bK1+vtw+uPRlk0a1ibh0BHzM4zrPhIQVAzRezR2FXO5pXoY8y1AJ1woUH4HE6bWV3
MPIgA7ai+3F7+6q1pWt1qFNvBt+qc/KYc2gNcmbcvc+xy5AKcKf3wjAgc6+uHu1pfiMZP9y3a8lC
t4G6HbLW7ikbbOctqJzuR9ZVd+5bstCMgaKmSnvoSjk8bab3j1kE9xQBfSJPuRZls61mMyDKwGM8
rkCRtZ+s7OdtoSgualcyzj4AY/E0lO6pH5YvwAqXYV6kPGwJuyuF6hMZJuFT3mxLjy9cU/tV7sTj
yJK7IwG5wGuPtbmSrHROrcf6uOrtYT8NqSZeV0hHnoPD1pmCNqxfT7UAHx1GXR98M8AsPuZr1Eb1
gauDeHcrjWbqe5gcRU4Gz/drmv/mvvdgB+CGvH28CkuVy7stXtL1VnHnVOA5/dSaM/2Ub5sOiXjd
5QduTC7v8tZ0SmIT/+S6RSiGJjT7MZzoqe3vYsuC8kg2O4+VOXoCZmViKq4xZCLsDBBzWroCtUo+
ktluzeb3XrFaJysl0dZncQaQ6G3Rf/ikxNalSzVf2LhO9WadmP+rMn81wbfZ/mTZB5trIhqV9CXT
BXfVNQ2OvQtuYXj5t6KNZwf9m8AG3f4FCuHIhdw2I35rClwhFms/tdTowzGvdeOCFLuXJ+Dkgoxt
Tmb/RAj1QnCnR6C2KsLNpc+dG9z5C6SA2JztDSCWyT8t8/xl6bcXC2j/+4QjWa41gYYxBfH1yR76
nbmNO07uDJjkMm6POCltUgRMjl/1z6bjDv+0blboMF2qY73+/Z3PWbdtmQZ780/gJtmSni9PQYFK
ym2xfJh88ok8jMW2fGG0mJ14EpPrH3GpNLuu6OsQufA25LT81QhriBvTyTXxn8KD2pIFZ3leU5s0
iHPatFnCPE/bf3hlLfEKZgjNN1QSk0xZ+IABdLSxT0u9/ujxnxC2ofsBqsUlM+YYaMCWDJFxXhne
56XC86qY1/Hr7fNQrC4D+NYekXY94LCdBrTsRQq+KX8BTPC+1aXnrGdR5tUEbzZS8mw3l2WG4fqV
bgiMwkXIwD0C7EWeVlh9Bh2MhS4zd3upzd8obsW3t6/QHRm+10zMKLZrsOnagGy3wZm1VuTXOoJK
1fLXv78ztIXkYjYtLL+19SGrrKgZi71537gmn8gYvbx1kebtcTeCwsKvojJPazt2/WUdosqxQaF8
h5DAmCv50GIsfHcms3tqtuwXKcuLPRhwejpawA8VFMtLfrQYqs4w6tU7bbNBn4A+x4RhNNojZXR7
+x+uDylJEUTdm36wiZGcmhSzuDh/WLWUg6qlJdfDuOn6TY6l3apJuEUeDHLX6H7sWvI49TT1VhrA
KdhVMyZdKcB+lnfmndkcGYxhlk6+DcXmnhgHbycYVoanya7IbpqNQOMaFMovgzIK9BhXLRnckxnU
j126PA8c820bT/OYUy0veR6Qw4AGxhLwPHP3YrdjXFbGE/qZ97e1RuF6ZFAGs8xlGEYsb6XpIxfi
4mzL65Klu9pyNeGbQntkLIbfNcDJoVJ/qltaRv1oVsCoBrroU/UDJN9jBZ2xIaZFSqdhL1VdBBEs
4ZeHHvCwp+z3bSmpfsL17+8c3NjXvUPoZJ+8PDM29CAWdAhFjbkTu9sf+DCaADv0tRr57gM5S8VY
zkFwIu68Hz17T4I3W6z7XFRPIKsCB6euMvOhPuFLkj6lBQkKNHD7J9bM9SVn06dVGP7Jz9z7npJ/
+vje/RRadwvS2JN3Wv1yjyrXLhXGjvq6V7bitfEHcvJu+QXRVmbYOTllwgL0fHPY97H0zX/WWlSR
sAzxPxLw6s5zl7xTGpCqWrrsmv8RuG0Eoux/Jj+3P98+dZVaSRFRamczYWaGHFABilV/2rzHdcQA
tdurf3jSPka4/K1TRlfA0wGxfVrTDEO8PhNjPBabrvb/f86+rNltFdj6F6lKQvOrBtvy3k525uFF
dZKcSEICNE+//i7n+27VDseYW37VAyCgm6ZZvZZi7DKURNQ+AWEl1oHP1f7eH6ftg2WUuohINXbp
LLYNq5/bVVhnL9ifvW6C6uZ46kpNWk/VunQUg7ZrKUq3tc6L6GNqPneoVoYu1v1pV03MtdNXGxQ0
VVO1T619Nicg6E7O1oO4DgWA3NZ0cHP0sGBpbgzkfQEcrf3z5oZtXBXrnEydEyZrNduay42qC2mC
2mme6TAa3tmiLIzsGsBjZFQ8xHVUR+2n6kKapjYfcCEocnTh2zQKZu/iWU0Z+X33mB+ScTfQjt53
HmCRC8tMZusHNYq4rT48tsj234s8eUYPigPhnctiXp82v7C/mHlrpvdbvzk3sFwp3hJ9zxpKbe9s
8yUrZy+ay/LFnHVyearmJa82Unvjxt7ZZ5pXTpxPa3VwfcALR4PpyoQVp7IpeTbcvIfKpQ7mxysg
OCfWb5XFq5ij+g4CNuZDRR1eKMNnKGRgVzr49rmZmio2Cl/ETQ3uqvvLcNOS0bp0VJLQBxHwAmpC
yIecKtNOB1N8vd/0zflB05INm4KDScYzgzP0w94EfPjsmvzkdWBk6HRvpDdXGV1INuw4myBDP3iY
G8CKwmKsosJYncS3S52C1W3AD/q49v3K1w1isLiAUOq5XsWP2m8/rxU5DPv8JuRzOtD8yQmsD3TH
ZbAd0vszp/qt62K96nKy7SlHBScYWVGEWDLzR7CiuiAMNXA9VfOSYS/1tLGVWMF5JN0bvL6fcKl6
butNEwur1l2ybEpXt0P2I38Rw49heSvcMhnb37WtQ1Ko2pdMu23GcOlsxNor3mmTlvTiQGYexC5b
3zlVFRzvL4KqG8m8udM1cwnJr7PJkGyxywGJwflcBOGZhzr9KMVK/IcmaiBenTce9m8Y/t4GUkSo
c+qjEvWz939C1YFk3uXgms4IrbRzXfjjc2v6/9Jm7hLI+T3EKIEr/7Xn13u1AKUYDs/gzHuvOBZj
bx4F6frH3JNMuiScwevyHA9CYdG83UaeR4HhP0SJiaFLdjDwvqjCHQfc2LDpsBW4jmyTTsLrOsP/
eU5B45IVTGFg4B2+8oBWAjuJQaFeGMSwvNTJwXt1BaNU1vvHFlkyCLtqvdqbOu9cLXWaj2bc7iL1
wCFxv3nFESETKlkGAFFebeBRngxg3KRhd/TMkKX3W1fsUJlEqecdGKIqLMLsumMCZMrHnJTsSIpP
j7UvW4A5TKHRYXKEg+w1XuSZU8dV9dCjhBf60iF3JfO0OhteYqr836xovnpV/vmxkV8d0yvLAr1p
0PZYWwAjvRR32MAbjqQNosdal+yWz4FBkbbwzu5oghYrKH7VQfcigHLXdKDYNjJPEgTfmdW5FO5y
c72IN3jqC4vt1/3RqxqXTBdvAttoQtnvTFc7yXf3CL6J5LGmJcP1An+vLcbQtBl+7k3UgBviodd/
7BbJUok7THOxleEZaHkWC78uomnXofCvd94bHkeG0XnmOrgCSsJnMbRfqnZ4mgWvotoqvoX+HBGx
J50P8s3wIWydF8rYugoVsqMIRHjGw9znojIAacy1vlnhFv7DiERp04f96J2X2rLTxvbMeNoKngZV
/9CjJcYvme4OimtR4prwduD+5n7dC8ewjy7ZHSuIxiJEoR5YxXxj+HB/X6n+SDLnoi3dbr4exQMD
VhyM73s62fxr402P/pBk0qIBl6XnWfYZhbQ0EcHmHtZlqhMTyq7RiMff0/0/URifd/3+yjFBHbZt
bbrCpfr9CuISbvf7aeWGjqhU1b5k3HlXj9TaUT/alOJ5XP1nw9C5a0VQJ2PvEG51QYnddA4bGw9/
80ABCJ9GACHXX/bMTc29XPUHkp1PNDfz4AoJmwvUh5UeFFPDUQfHVTUuBaYVRD1qn5lIvhR1mdlD
HzybmKn0/uJed/8NLyJD8NZxaMQw9SFC0vITR9WiuZspeB2ex7lIwe91uN+N6lol4/FqiF9RMqB6
evUHVOVZSd298Wo/yj0edyivwZts6sMBQ7nyfo+KaZNhep0Lfo/KD2y8W/Q/XK90I9/pqgcbl4zb
Ld2ynLq1zqyy+gQ9MhB6bKUujfTnfffWmkiGzSw/J5Xh04y0qHLaoa5FB9AODgdS7MjJrCfqDN8D
PkWT70T9NET9xhMbmrEL8sXF9LEam3Rag2fD48egnWPqmDGSIe+bgiXdvCc934ACXqPQhoS4X568
BdqFvY5aR+H4ZBRgtQKnj8SDfZ5m2h9EW5LUGEYvKjj1NCGqqgvJY7jUzAePt+F5nIJ/fahVtYZ9
mmudQ1LZhBQSAIe2Mqcr/TNiycwGpwkr6NGd9xTSTD8s0395bIdKXmOduDEhzgYyoah47IY9StmW
adNYnGqOJLfR0qL358XHHJH3c+6g4H8uzs7o665qN12rY8uQb3uuA97yq0B5vsd+lwZBGQ0ujfz8
/QPTgw6uhv3q2GG4C+6QoYYosrV5VTy/1C5BDd79xm8uMRqXdhASqTXj3cQujjEjl3ck/NmcP5jk
t2X8vt+Dan6kTTRa+17tXQVFe9Af9+EnnHHHdvgxWpr1vV1bhV+Qts+G60JDjP2qQ7ome2JF69N4
Do8gyDvqLvt/Hrj+44nQh7SJXLKyJphNdml/zof82B5oMkeDHTnRtSMjeYhs07HlU6iAHexjZfKL
XX2CTrL97/01UI1fPnU8wWqzX3d2acJo6COegVw5CRIBVsctYiic1xf03rQ3/IIUXlLB7WZg2K6k
+4Gy+ateetV8vP8fir0k48EJXwvhtVgG2+xTwLbn7icqXiMyaTyRauzX769NzWt3pOVtdlks+m8Y
tolN3X/aTZfSVjUvWfLgGJw7PnYqlPMia1qiqe+istbhTG+X5mPqJWMug2bbPNDnXzoG1aPg6B/E
sX8qof4HCm1wjyePrYJk0e0yM8d0G3YZS/4y5can0pmXOKRl7PGHsAv4FcmovTBf7bl04ZdQqjev
gMxaoGCovC++pYMtX2f9hk3LqPG1G2lQX20N5BU/5tDAa+GgK0tTrLT85r/5ptjaEkawO1jp4biN
W0yJxuMprEB+5t82I6d1DivoywAg97gfXgryea2P95dXNXbJgLcZjwibA18xzvT9ahiRsYUnMe+a
0auav/7VKxuzobzehPPKLgZ9bgmkHkDWEmqOStXMXPt81fYCZlFulwQ64GX9tIfbS70vn43OOiEr
qNn8il0jw8WHku7I69j8gsTjxRvtt2H++/68q1qWrLeZto6GE20v+ejHyPbHS/3ItcyxZaovm4hi
4TNWdDMvKFwKhGYuVEspGWkeTM1QzwgeXPs9pe+3tY657jVFNRvSiZtvK9lxRcWY8xcb8i+lphBF
MWYZD+57TQl+Q7S7I0NnJCv9EOjImlVNSynXIBgNgLkEAhGSVMWvovu48T56aHPIjF6mcKephmFe
NtdYXyzR+l9FWZaahVTYjUzp5RkFarn7gl8C9m/lvYTjgYlvVfP1/thV55KMBUf4Oq5zhebJEfS1
0BT/I3z7lRzEoTn2h/u9qGb/upFe2T7lxF6QNGOXcH6q7Y82AAeTjiBZNT+SabrwgqRdJoTg1RD7
xQS2apGO7YtPNcy1qsFLRyqZoH9mu2V7sawxxXEY1X2TLuVD2G/HtiVDJT6pUQo54zgyfejejse+
/nl/1hVmKjO6isqoqz2HN+fFP373wWk0QnaKdmXId88cx/R9H+e/48arYT+T/CFdcMeWiVqZazm0
mlp+8Xwal2NshudQ6Kg6b8twoHXp9Kx222hA1MYvXWqBDz5jCLTBxPCOfm4+L8mVeFQXhl1bvBG/
yMBvo9/hfQdMUQ/JqumLlR9N83MBZSnzoYQn/uW6W1+ZlLWAbXzbOL80C7nmu3dvq49bOelYqlTX
Ehn9jWR3NYchQrDVinCSvr3e3ughSPw1vZK01gcdm9dtNRb8imTBub0YY3ndTxNgmNEsousTwZvl
SJMwLZ7Fc9Un9RxZ4JWCgkKsu12rPJ9MexcWvVtREbALqLVT92Cdiov3TH+LTBz4EcTu941Q4T1k
oPXgAN4+hB3ifnc+DbtANs7+uOU6kK/C+8lA6wDGWOU1Vqmq99gZn0eUqDjkN9E9tCqGL6Osl6Hc
TeOag+A8P9YVA8vp/Nm0m8dmR6a/Q9n2sA/WgINhgk/dzJMzgGZqJ4+5bhllDRJPEBQsNSZ/Y1G3
fW1MI+rGh2ofHVsGWBsdnuWKEa0H/MlojlriG4V/lentdtYQ1k4LuwgIDs6BH7vBppkQVdPX76+8
RhmYdEOSll8Ggefmfne+GKZ4LHqTAcjzsPiuOa5wGOZv0UCPYowq/lgAIaOPp7rsV/Br8YsJxnAS
gzu6/xQ6YmCn0XBDDUhINTnSSQx2eOgOMYZQyLStdOvrJQ7G4sEo8c+jw+upb4bC7rwRR9swP4FU
/eyyH/ddjGLcMuCYhENRm4OH85gZdbS0gRu5vqtZVVXjUuDcrQSVVxYcTNN9m8cJYMWH3iccVPH+
vReJWzd0udr+isPFyUxDc6NSOXZZNjVwmQdOuYVfysw6/NEQo8lw+CNVdppovB0fm3bpBJ6QtxsW
p2UXZoUrqpJ3CyxvtibbpfwJyVLbQjC32XBdHpMl9Q9NUh5IZh3JAUSOiXhw50gnLzSL9rUKLcxU
nxbFUehuW6pNI4XM5dIWGy0Rk0+sm6OlMpzYcMnPx+ZdMtO9oiXxJuxI22mPTlg/dfb0mJuR4bOd
xzx/GyAMwKHIysM9aTb37bRrBq4IqYgMm21M4E+WATnG65raSZU2ZuRkYwTG+KQ+WEu063bPdQH/
G38SGUILdjsU6+XoqT8ER5Lup/HJCpM5XhLo9Z2QEXQ/3l+M24EuoLl/G/HQleZSrj1it0VciGWY
yUKWiPuNF4X+9M/OvOR+R7cfZx3yH1wtgMzF0OIOCYKKPurArpE0rpOnYIgbksYcL57nBO+Lmfwq
54pE41ppjOR2iEVksG23gVN1r3BB47w6ruZ+DLbm5xR8Z74Ol3c7yCL/YaDz+x2lTQJptyU4jZCn
cYM1RoXlQ46KhJKVI0hpguYaBbnjUsd0MtzUavlDmCqsi2Trw8C9caHYARaIIpONNUXMxseS/kSW
We22KR/rEIu+5k1UlWfHTq3y3f0dpVpXKYtlc7FO4YrQttle2PhjQSXKyJJmfSiaIDKOtjAqPBdR
BP7rAqqmYLrUvacZuWK/yDqrBR8QRxCMXIg3wwQEITL9GjNTNS3Zc1sTsouKoWn+pmIRKd/YDzG8
O0QuxBWBvZiWi6bZXD2J3Ehsd/3UhZYGAaQa+fX7q/iqDQbQSWzw3ah8eNd3/Jm65aWsVk1UoWr+
etS9ar6wV2AT95FdCvepCBJ7u4R7fH8jqpqW7LMw57E1HDQ9kDnqhoiOv639wWFL1smaeV7LDunl
yWdu6o7s94q8ROSv66f7g1cdarKWKikny4VcOZLB7+avoHBMujjIup8QDXq5Pl26mtKo6zzfONFk
xC+el/i6hRwvHxbBLXGIucij+79wDWVvNC3Dfdt8ZjVeYWGp7fKL9+TQLt7B8ufv7eLguf2lti2N
J75a0a2epGDa9HMoanVGc/E7sFGCRyVcwtheWLotT6TVKawpHJuM/93Wds8NCJQcmbMddxOQkN6O
qw2g1K3RGNtNXKdDZFpNULxXe73gitrOnnlEeff7oXRd0K4t4rm264+tlc+Axfcstiz72/1lUuwA
WV8VygpiXAleUPGsETdekKDI7DELlHHBpdkK27bxaiegJNJvzdPe/3QdHQuEauCSfc+dJxzTgoVM
/eicA1QpHkBMo6mpVDUuG3hfeOuEib5YzGtAP5q7CLxandSKqnUp1g6JA/IQhnXuwpjvmeloDEG1
RaWzd60BpqhHWPPu1VHRIL/3LhcfvUBzQCqGLcOAfb8Pl7LFsGnwKS/Ohq5wWOGpZQRwYw4dCy1I
MAn4UM943xdr5OkyuqrGpaN32jvqbDOiQA49Ud+vYqvYU9LpaGAUUy4TbOLwnRGnu/vTTNtoKcOv
fhGcJ9OJ2UodjSdVzfv1114dkn6NZ1JaIOaZ5intWHBxw0CTh1AN/9rlq6aJZ/XhbJP9SXjiabbw
cj/P2W4FL5B4+nDfwagWQLLTtSd1izN+f2KBmRjM+Mob66kKPc2eV02OZKnOGpY7be39KSjDIxPm
uc0f9DAyzIoUrt1jL+IEG8MoYODZ2HWPJqpRy5Y6knW2XWd/6nP3S2dBZJZRoOjuz7iicRlS1fCa
ua2w9iecTB9ZtYQRkno6XLWqcemwXYNQeEOHa48z5yF4t6lxcligi2ZVrcvWatn9kodwMbtBvk5b
/qHSDlyxD2UkVVgwTiq67E9jyz5TIT7Mlf+JrbpcqmrkkpGC+Guo6Y5J73rLi4TreFGTl5oEs2rs
105fmWndiXLhxMR2qfix2KbY9OafQaDTQ1SNXTJRp11wHQ8xdlQLPrWm+Lxt7DHzlAVK15EH/VTD
hizifAJD+JOzPXhFlgFTu0cKcLHnyKHml66oUXX/+TH7kYwzQNGpb64OYFLNucxfPN3xrFhFGSKV
++vSkAoXTKMw0r6ZonzuYlFuyf1hK6JHGSRVUOI3fe3yi+EWp4YO8SZA62ijFhGAwZEux3pqI8/R
nByqn5EsNRfE7avrC9zcu9EEDarco1CUeH//X1StX8+rVxu+3DanyQHhufTby5iD5AsZeP7YnUcm
1ywBmViGEC8qtZnZ20mrKakas2ykTIRTFeDCsw1+3JR+4g7FufUnzYQrUL9EJtWEooLTzmDeuMwb
eWmaOTbF7xmCDdSd3i4dTQv3/eZlu/vFCR9zOzKKqjdDl5gB8kR78LZmUeG81+pDKAIPmWaT4WUF
ORGk+YuNJB7I1WzUMPHOgvCUoVlnVReSGZerwed82GBuK/eSte/2mNXin9Bov5DZbTUJKcWqy+gq
p9rCyeJYdd8/9XbW+0mQa6Zf4ZZlrk1rc0I8WOIS0u9vVueoLeRWTIyMrOKgPMeFGSHxwhyQsoLP
Jb8sVWpVj7AOOETGVnW56xZO47ILYUdvfDt5P9zw34f8goyrQmqRUM/DlOzL0xx+X3FnzQPNTVi1
kpL9zpNTtl6DC6Uf0OEA/VkzXViwpRV4ktL7w1eldWSeTTFTxisPfYjf5Hdxsk5G3EH2J7NS9jY4
VIeHGIewBFJUvA25XeYm+mnJL3OPcrOMzIfkM9C2dHt1VnMRg8D2aYZTY2eUpxvXJEBUSyCZbLF7
UCGFCBMeLy82fdttYPxn/9yfe4U1yfgqwSwhAKXH1pmoi6ta/QNFDzrJMFXjUlTMPAuauTMG7iyf
miqPahSd3R+2YkpkdBWbDHtBlgP3V6grxzvlWdeWv8DqqzFW1cilk9bZOuiyDkhlFoNx9JvSSirW
6CpVVI1ff+rVMb6Y3MWbORISXQUV5OOmewm9Bhk3Mn4yimoQ3GGbgUkp4MHK/tyYn0b+UptvOush
IkQHWip/D51CEH73BornHfPFaT8x8tujushV8QxNZJAUeDnHYIEO/cU4rXC/eEk04iJr/8kjmvL4
Ic4c/IJkqFtNLH/1UbXg+0E6m3625fN7Dhqy+ztTtbiSsW5WvnbO9VEDj3hl/mF1Xh5qVwZHIfVm
Q8mx5Rd36NOudKKJ0sf8iwyMMndjqwYDM1I2czS3fZQPKNf58ti4pYi4Kly/7PN1exoqBEsGX9zY
HD1dUasq/JNxUX4AR0AEQmJjcJOmIId8YWBHfbvYzblrxFt3JHHTi7gmqZuTx7yPDJqiYu8LQrHG
nktjZnQxXd9XWj5ThRn/QZS+cg+lAUqnasTlkLjjgSwsarqUNWCdLsLjqAMaK6IdGUBlko10qwtA
DIVW8b85zoAnFC+O30aT06eyt3TF2iqj/vP91d/Mcz6uY4656pu4xYsNPYTp/gZBSiqS6lAe7+8y
ZTeSVfckANaOX59sDu2zf+iO7alPIRsY10mVPIavJDKsyjOqxV8n3O6o89ktv/VtFQ3LL80fXEd6
w3vLyCqx+jyfWni/fYp6wIXLA/8ynquXa8WWDvKsmiaZ0bGkZg+e82v0f1oPVzFVI84P9vEqs1kl
OkDy9Xi/9SeyyfNlF/sC/9dsfhKWh3bCHjb7OG++b3xNILB4f8oUQYCMvSKoEl6Xa1pMOMidzjYk
xaa0Jp3moqFqXj6m5yBvhIc3oH1sx3harfd9VW8HiEfqqsP+OIxbM3U9RF4Zx+ruBZ0c/EFVxv6H
/eAfqpTFoM4rMvPnmvZ/pBsf3L3/kQxdWzav18ulGzjf9oBWwE6QF3O1dG/LCsclUxp2Q1XsLr0+
KgRB2rZl1lUgOwWke5jYcfBazQ1WtS6SqdvzOiAOQTczIRFbTnP1JZ81fkRxesugrH01mLntG79Y
/lRFwm9NsNSEurrP8JZhBJ78qkgXPrZi7d2MdEGytaDEpL/mGZx9dI0blkeV+auoO80hdfNX0Jm0
t2jVjLk/DG4mWMuipanNhNrsMb11z5cCQeETiNatnZuhhCrKASPieN3xys/U/VoHDD0d5lLHU3bz
rMKfSNc2UGAUjr0GDmgyB1DFItPbm9/CefDzt5y2tByi2jes8ZHthd6k7bWUu8OhROxkbgu+qSmP
DXNI91CnDKdaFik+rD2Lug0r3Gyvm3+BYys75+t9d3jT7Qae/BDpje6y5yYG3hBwrCJtPZ+65r0I
j753cHRZ4NsnCHq59v7KZQ35CNGzcLOuMs2HPuOH+jKel8OWjHGZBun9X7lp4uhEOkFYMCA9vrVW
FgK1uDlvrPV7uWoSGrcrc9C4dLezq8H0HIdZmfuhh+2dpmOemC/u9/28p2MMsdxD+PH+b9xObKAr
6QjZ8r2Y+WBYGc3mrH6Xf7v+zot79A7l2V4ih0U6ig5lV5K595vZ5MuKrtpkP+xJnV5r6/LDlZhA
QI5d93B8O+DGL0mGX6FiSuw7+vlfgeZhiZsn98jT9ljqxOUVjlKmKYKGuSn62qaZ2DgKg7+w/SPU
8CKf97E9e4nXH5dKV+as8C6OtB18MxT2RsIqK9uPzIzNZo1J/qnG2tzfBAqDlxPrTsEFL7ygympn
S6wNz7Fll9xvWrXochHykkPerLB6km0xmGuSIa7fGakTeZEVt2eEjZpISGUycpK9zXnYDWwgMJnp
d3AeYDHkZfhZZ+Twf7MYhQ+Tc+tFzpB2CQua+WL5aFqnKd9fbPZrdZxoXpbDOOqUOhQ7TM60+wKs
8mNegh1hZHioEVFYv6WDF3Xs24qw3gnOu05c6WZYFHiO5PGhOFwxv7PLzCyGbOKQlnHGA53GyGp+
jX6jcZkqw5RT7tZc2ItrYeqYURz90YqC5VPt44le8MjDxXgsQaxqfx22n52hOXFU+0LOxe+BWOxt
hJ9unueEpA0OA6+N/HRKrgrkxjcebzpsgGqvy/n5yc+nxW/Rlwmi8q9t5sQ8WU/eL6ON64/lyTx5
mtyfwiHIifrNaK0pv3ZkLDzmJHaQt6D2R6d6BCYZeHK2vhm90A57tE+M5y5Iy+HZ1Il8Ks5NWzoE
dpOU1LMqmM8M9ivelSQqgpkkYA3S6XndrqDE8KUDgJUW+I2L4Xp8Xuyf/88Z2G/Ihy/20ThevUGY
/PITXbZOYTxyyt6cazffOnDhmRXLrrLRewn1D3D5z+SrWB4pMsYvSSFf3pYOL4eRZJ3xsoXARMX3
/bNqJ0mWD4Uwr5qZqDKT+59p/h2EuJdKjL/5OGk8s+JwkdP3gBBYeVhPZYZ8TpI79ZM/FZqr0O0i
iADyV39Hei4YNHwXZO5ZDaKsDbVp3AdvE4nFMh+W3XrDnH9ND++fnGtSp4rdKyf1qW3NPaF+mS1V
fxSO/wQ5tO+LbX++vxqquZIO+rrPzSIAK2Hm5+JkdvQLm/cHl0GK8wzIh7QLD4vMzqHLbq2lkbYA
KmuOedW8SFYNRE5VtX1eZPlYJWRc0p1Zx6HXpQJV8yIZdO6bdPXFSrK1Gt7WIX8W+bv7M646H+SM
fu2WkAjv/P8fao+4LVxDbfFVPO8pyrqTMBFf7nel+gnZhCc3D4Z1LbJOLAexWnGlq45TtSwZMbQd
7b29bhvwuifG6KZGzjX+QXVmy0l92wIQc2gLAsQYamMTq5mH8sM4jZM4sb5p/Hdj29RDCnSZ5RzH
qWmdI53KNnzCG7iznFqfGb7m2qs6X+VXALaZdVOMgZXt9m/CmgisK6lN/jHdDSi/ITWCJmHLb5FD
qaKpD6aLUmG2aiZC4Sjl2mm3ctp29fYyC3h32ogBKRjnY2kYxx2MjPc3iKoLyfrZWi8oREIU5rfr
cQjnZwNkwKvTpdMwagIHRUwpPwv4HEkjso5NNoZjZOSRbTw5axHT/KW3P5ZuEtBO8zOKU/GPvb26
hEMVCcJRRtdkvPq+e0sM/BR0W1g6seel0mUnFRv/z0Z51QmflrlCGVyTQdnrUizgxwTvoC4Vpjpd
5HcBcxprVPsP+YmW5amnTrqEdVwY5Nj33akRH6Z2iXHwH9awO9zfAQo3+scIX/2P7QA85YEOOuMF
i4GiilwaQDNDx/+oal7yExxcd3XVBkZmmfvuVPFgC7Ht0drQlvfJsNmF8e3+j9xeGMCa/z6Y69y1
HdoWRdbPZbJXZdJpWdFvW4krl1gWmz81C/frrPLMqPZQsf9u6z86uoSIauSSEZpIqJY0rIqscoC6
A2PjlrphrdMQvr0Crlw8WbIRUqk55gWPgids2Fg4a+LxhwDngStXTgbcosHe7XUmaBkx3kYj6soe
W1H77xXlUGLoLKOvMlryN1DSuQzbrGn6tlNy5ZLJuWjDhhZNn1ExZstuJuZG4nybEq9DbhvUI2tF
P4yWLuus2kDSOQy5MEZ7aLKecg/ZCGtLDbvjUbPnMainH4JyYyUkUwvKsiC1X4ushdRpZwW4ZdL0
oZWQKynnueZFidri02Z1TbTUy4+1DkfNWii2v1xL6UKNxO99bNBSDEdhmkBZLpoTQdX09aR45dwM
ajW1GMoiA/Nd0nV+WmvZ3VRNS0Zr7x6dnakBkbdbH0rSxGGpq4W6ne5xZfEUqwnHtfWueT5Ga9Q4
CnOt58syN6xOaugOeU/dIJz5i+s0tf+hE8bAHuLvCyDY8feE9a7Vu15LsBYjf+pr6xSGulDjth+C
wtPfTfuLO29ix0FT8TqZFhOlkD8d8pA+AwYurXTveQTUMg283D7EZg1VCVS+3d/8t43Xkx9Up7CZ
fXNhOFj8TxW43ziedqogqrz9sVyoeZ2xV7t0yde+rZ2uyIoADFjuFE/E0YxdERKZ1937qmliQxKp
vk4LWLB988Wa35Tjy1yU8VDoYpbbhuDJD6i2ZUxdO/Miw0EQFbYVOfuv+xOvall64Qodw9xRrllk
y+rHjLAEiTzNvKialhxyWZsr36e8zAzcTCviAe37EOs4dqLkhuuON0VuGcbJXemhLPyjC4wHLDh5
ZFJcmcGC1LVv1ntRZc5UxY4Fti5fd0rdnhS8d/+9Wcw6mMO8xGbJg/EYMsuLF6hna46Q2+bvyrJK
c1EEnVfBX/bOdLQNJ6IeKCK47vn7tpG6srCS33UG1G/RPLDu1Di2M4uq8DDrWMZVzUv7ZZqMoYFq
rMjImnnLqQ7+uYr7hToFa1Xz0p7pwsFf2hbNhwZAIe7Ja58351fuPJTJc+XyarEUzRYUmJzOW5to
9poBKF/nsbjbl/x6XdaVV17DDmobcVm+hRfW+EXFrMhV1EZBy5nxUmQQyzwtxH/ZWjOy/TVal0DT
hWJXylXUAR6GoScj2kys7Xm3aDS0RkJD9yE348rQhn5BgS0V+IMV8mphbpz9yX8oLejKQIZy8XlB
riNnc5g145y25XJ0V526hGru7b99QW070yx8jFyI5qMdvhsLK1lclnjgt3rIkf0Hv+DMA7hFWjxZ
9G4Ru4W3RLSnmsZV6yrZazUaYxfuXZtNhRPTPnXdKXLcX/dHrmpcslZGkRwRpG8y6IfOdjLwnfqJ
PYa8exJNjYvE/W4U7lhGLuSFPfXBVuVZE+7H2l8PbFw106NIsbkyXmEtCSvyvMyzYKDHdT7n1Ih8
szxuSxsBx5nmxVM9POF1KRm7Jnnsf6QQbTSCLdyGus1I3j/5nvGm2f+537JiQWTsgmUzsJhxmmeI
wfM48OoqgtSHGYe7DkWi6uH6/VUcNSEim8MKY9+aD1P4ubbWqCl/3h+9ap2v31+1TcagXInbtFm1
rgN446xTGxofH2tbMmMuQpabECbPRqBAo0VUX9xRxxypGjf5e9x1vgZGU+EEJ9Zlad/5vua0uh2z
unIpdbEw19t9jBmqtkHcQUs9nPJo6YY+9qfuFOA9+v7kqBZVsuNxc0e3WvAD/8PZlSxJiivBL5IZ
ILFdgdwrq6urt5m5YL0NiH0RIPj65/lONepSyiyveRDKkEIKRXi4b3xK0qFKmmmKc9ukVv0+jjFw
1d5qzu0Fu3CbTgFYZdLuK+hhc78+2chNLUX22qTdi7sNMauH3SSroxtU5zHle5Qq4y4wNaZr/qSq
bVHO1UplGPanbRkbQMJkvAZVH2Wu6Ymh+4Di1tyuK7oy0p8yyBDxtE+mnJ87dMDfXyTNLlNbsYcM
JR1rWqfT2GcR79g5n0wlbd3Mb7+/cTyJ96070HxA7byN12oE+Ijugsoki6Ib/vaP3g4/ds7mp7A8
2riOPa8g/hQeAQw0GEY3vOLaZHI7x5v5cCJsjSrg09eaJuDcONy3u254xbutatgK8L2BTmgiCRAG
h7zKDxNn+/vDaworrtqRnbrFOvs11rVZ7WcnfHJEEVP/Y8guWfrBcnmce000ls++dfbImUym17zu
fylOX68zC1IHq1JUyPaF+a4m8y5rNsOq6G5WtXF7G3I22K6bntqm29sQuqxCyK+iXAQd3NQZo3l+
cuYxaqR1mHsTbkfjJGo7dzGGrYOQLT31M0jaFi+WQGjeXyiNvZji3oWgvjN7zXCSlXvqtuypGZZ9
bZuY8XTD3+LPN04CKqYO5Q0MD3XaRKQM0gBVIkizuz97nWFun30zvNUFAx0X5Hm9bpZRGa7ux7mQ
tuGm0k3+9tU3o9M6n1OQreAACebz4PGEc/fgMJNtdJNXPHzNtry33Ww+VWibH7PfojWRCukmrjh3
OwcWqKFg9S2Xx5o1AEK3pyl9rOjjqjCytAKbvj3iYEWS+IMfyiQV2aewNvHoaNC2roodo1mfNhkI
DJBLmF+9aYnJVh74Ur3WWXMcWf7VDf7ibZaQcI5FOX3unMegRK4KJyurtGBDWA+nFJcdqAHQGzrv
vdkE59KsuIocIz0ERqcSG4r6gHgKj4GiDwQqBlfWja64cm2XhTO3OTC3U78DovMIVIkB6vHuhgL8
VUkCtIJIQKDF9NfUvrDs6ORfOvJ634U1Q//Rv+mkNqSCvOyyFevTUrKPLRgxoGZheEe/axRkiRUn
q8c5K9KBsNe1vXTuZZoNF5xu2oqLTQ1LeRmk7HWgPwua1AO4iU3YFN3YyusWWuGpLZsQc3bGj8vq
g6zf+VF6JqJXnUmUK9IG9zY4NWDxZtsg3+aNIvHBiPCYYVR0Rwg1qxrNBPkF3flLNHr8VK1eEFlj
YziVb1fHH+1DULZV9qLTomOvmBEQkW5qjrwa5aEeO//VW5rvvTWYTiGNlVR0RiWFmKEdmp7npf7K
KvtL6qTH+1teN7RyKfKsY5wt3XqiPWQ4xyFx3YcqeTDObUu9ubKG1Q/GNKdY23QpEU+jrW7pu4eq
MBj99ofejM5tlnEaUvba8QYo+3zInm/UjoaQ9H10BIZXfNXKK7kFYKM9O+J7XzrRys89mEBLUGKN
1Ikq+T3sntgiDEeDbiOpLjx50irRmvs6kmyLSjYUyTbYxRY11NvibF3wXL+/4O9Hjfhnikcvdm/b
zIeKCKnTQzs9le6YeGkekbCPhhZNC2iLyrxjEQ5wdf7IfYCPKn7erOnYrODXfh2IiKTVxk0lDH9I
c0KpdcS6t8h0478+lzLdl4tAuwp58hnZ3beXbnjFxTc/WwMffE7nfEkPYl3Oo1Xs8WY2YJE1/qcW
E110hQ2bPawnHgYRKbdDapmuG93MFdeGPBqVw5iTM7XcY7PxDxudY9Ka0Bi64W+/v3FA5ouhsMuG
nAs/s2KghAG5qjkuemv3mOUVDw/6aVnkwvPLBAq9Ml1jKunzmhf7+8NrXE4tJoIUMRfLNpUXlmHH
lxm6jzyQtHtBHa1g93/sI4pfU4oYbrkZiRPn87IwMLCFyUbKozc/1KrleZbqz9yhHIzc5GwLATwG
2OZd72WbTA2ZumVWPLdzSmZbEIE8FcMc23zc2529Yzw/3TfQ+/v/jxrjmK7L0AW++zoFE5rs2w9d
PxgCRd3QiucyqPRyRC3ua2V9zf3x4vrDx8cmrUS36HgOrSztSjAZtq14WqreD56n2ZPrQ1vfVenv
g2lru8wN0rNg/rwbZ/m1sV2eBFn31/1/oLnf/oBqlUxyIieJUn0NPRuoJDesAtzP2nM7i7qgiLcS
ONO8iBz54/4n399If6C3prYUwEG15Iw/d2AkOJYVOUK72rDaN9v/GYq5Ku/91qLQSwQiyareTp5M
HAe9KfgvfgHcvJwfusf+AHMVI12aPvPY61wFEeMHfzSVkXS7VXFjR/iQxu5n97X2WATlyDjLwuS+
5XVDKy6cuvbs48rPLy7O1MgFL/tOpIupq/39c9RVAVssLBaaNj05V0HzGbrAHx00h1jtuPfs8bFD
QoVthXOYo7C8pedwZF0flSkIyCKnEoHhKrhBjt7ZO4HizyvwhC7rwuyytkNSiSNrtoi0BJiHLEqX
JcrxOSkNrqez1+33N/emH6ASTANZXlYHKBbIBpxlPe/KMI1w370+tOIqrGsa3GkjzM8ujk8gXwpa
0UPImSni0uwnFbwhm74F6R/ehMi57Jt62y+r6aWjOSRU6EbutVXvpHjKVqS4hLJ/Rck5KQbL4L6a
Q0KFboAvm2+3fuAzyfmXgDTP3hhGFRKZdUqjzDdcD7oVVly56tKggSPgRk7FhQXBEbjYXc+GCFwW
htPu/byU56oM+ZMYST6uMJTzkf7MjuMhOHlP7CeDYhDuCcM1pPuKiuagZSHAwICMhUjSQ73LdoWI
ih83ZRm6IyduG76j2VAqrgMFT4je31a9hVZoxv0oZwY7aTxbxXUsyIoIcBZkl0mSiLok3uZnxqvI
AhO5L3hc1k0EwSJDtKfZvSrEox147a42Im5QER/nQew4QrKyNdVJboHLO8eUCvHgGRQgAZMC3WX4
0kGfkZ3G8dY3+4lxkKKYoFma3auiPbI0rGsRhukZqdXzBu+u/GXHmjpuK8vAGapbb+Vx7YP0kgxt
Dub9vO2xJk3B29jxh8zwmtatgxJ1u6KjQFDZ7mu7eG0yDiBrHsYuT6ycmWANur+g+HifFr6d1ZP7
6jbbsqsd2RwnVtSP3RG+cmOLkvgtkszlhWw2aGY9AdBKfnJ50EYzNzGIaP6CCvpwa/BOF11bXrK1
I1FVDd8QcT6EwPD+QH1MwzpUMxfea12W5EvgIVKOCOhPTKh63eSVKztfiqAnVpBfAGk4LaTZg3/+
/t2p2TwqwiNYLOFSu8svjR+e1zX/1CExMgaPZTxdlZFCpjl3a164ryBpmvbhMOTPoezo4f7kNc7r
3cz1JrhwyJY3BZPea1/bO38tzykNfy9kORfN+OX+J94vp2JpFe/tt6os5hb/ANyvEDZrD/w6+FGf
zDtQbh7B1WMC5epWQnFjYN7TjVY+e92cX6Jyo7X5uypMgoS6wRUH5o0dcGaV7isaUSMLOoczv1ql
IQLQDa74L9p6Ghvju6/zcHXLPOJz3JgwPJqxVagHHeZFdBt2fhuuXjyuaCz36iFFM2D1UG3Ic1Ug
R+bO3TTQtLxsnazidh2TwipNCUjd/BXPtUW/bRlYJl7ZgpazPEKsHeSmfIvmWFAhHMTP1zEIsTch
6BINrhP71ISx0dy+7u3/vHGtOpy2tASY5rI2XwU6rzsfWeBfbS8PXjjEFvUNQYTuLyguvNlrLzsm
cPY7lHzgc+b70Srw0fvuqzO/4r0gvcpWuoGUu+fLeECt2o7kysl5tYPJEGXrPqH4LcLSwi/Gml/C
xUUXybLrJzexMud4/x9ogngVzuHjpR+mfCwvdCCAWuIFTtv+bDXT81CEh7U24St0f0Nx4qIdLKcv
XPbqV3uxPEGjJRX7+39Bs8Z/IDcKyq1mRRqBW6BnjLapncYY3MhzY9hEGhupKA00EI68HXG6ldRC
SSc/1Cv97udihwIYqDhNBVPd/1B8GfmVshkl/kcDTctixx4SpvMgSvFfX/NsEKmU/VJdgoEfGbQD
gpLsxGh6FWhcWWUECpCvKEOCI6hGOor2kMtsi6QCx0Ud9PvZC09Q7Pr7/krrFkLxZkCbgo4FM7LM
bP0hXBADucu+qqrP/roeq619cEMpXl2lzK84napLOxHwjghpxaMzmChHNJ6gkgLVbiGpsHARt2I8
D37+uQGWcGCNKfd1W9Z3HjZ/gDgW1DbT4rbc9rrnebkLmnwfVF0s0sBwaOh2quLM0OLp3Lldy4sA
3+pRhtuULGFqWGSNfVSohjuNvkxvT6YynK8r42NkNWEy2tPX+5tI84pVIQ8FJ4RtJc8uxTZE3Tzv
Ag4SowIIL6jKcf+fwBZRM/mP7SWV56exOKR65h5bNszicu7iXpgauHSGum2AN3co1OvF2i14mJW2
kwwhkKft4PKI5sHP+5bSfeD2+5sPQCLFwSMZwbubDt9qmiPBXH4BmZnhZtOlzVV+H9Fy2x5bBAEF
UubSCqMW1I62Q6O6yBLapFFuF7FN+wjhn+Gbmp2r0v2AMt8Wee64r8I/oCtTFKf7ptKcTCqxT77a
gPs0ZXbpAMLvoyBMv8rV3QFke4B4hGHyuvVQouzBZo7sHCz4Unwr17MD5nxjo5TuDyguLenSl16A
At5Qt/k+LD0ZpwQVi4yuPF7JLE5huTbJQ9ZSeX6s0Sbb2tvlZVqgLZDzU+2scd//xUCTlmWmmqRm
rVXGn3LlmVzRH/jqp2WyddlxQBP9/T+gWQmV24fnwqmp1XivBMs9OCDktsAVJS1DwKGbueLZno/Y
K9ssaL2UZ54exWSwu25cxaFzdJX6PkUsSWsrIqwDPfpDvICeq6K91pp5fuO3sMgUy/DSFQYWEt2U
6X/PoABpOtdqMWWny6Is7+KqnQxW1lwEKp0PkkDcndqWX8pcJMVWxvjE3qq/5rgLCJv/msjVeqxX
GPZRfbdIFxApdfzCuuq5R3a8y0xJEI3rOorrVjQFpnJq+MW1vk4jjebJibi9JSAqak26KZplUMFf
AqLD+bZk3qvjXYj41Trf7zuSbtxbUPnmivE4DTo/WMoLz8JP1LZEAvCs6emkG/xmsLeDi8lqW8Ao
Lo7DIi4C8PB8uz9tjf//wdMf5gUvHQvPSt7K36TJJVjcPOeVDPaX+1/QzV1xVUnroOYu/Kn3iqSG
zCTg0Mn9oXWTv33yjVlcyMEvAUg8X8e2itMsPEr02jk8fCxfrIK9oJtMCL/l7Wu3emXEH6Iwnffb
Ov54bPrOf6dfOSTvbNl7r/gTSXkrsmckCjfrsdhWRXS5IDDPIfXEL8skftYUmY/ZNYEodJZXPHV2
rabLRizq5h2RPJ9oGEFLwnCcaXaMCt0Cxm72bJJ7r7R09sAT7ZvS1PKpmbdKATHVVkczEBJcBG9e
AkIApws/NLzePbSiKmxLpr0MigXPunYqv+ctTYal+za3nWG/a85HlQci8/tWsIXDlYb9VO5sp3u2
2JNFZLxND96sKhUEH3vuyxaxxty4TQQ4ux1B1/6x00Ylg7jxYAZlDfNb4EJFXWSXS36xFmkwv64w
qYK3pD0Xqc8reFRs772Y75hIoCqYePvhIJfYNayDboMqjuvPeEj3YkzPPXHzuCxWKI0sq6HQ8D45
nwfcxX+PhSwfWiiNdOXr2vHdCPr5pvF2Pp1QpPx36nF++lUy978kbpfBJUnJjhnLooo+uEaKa6dO
uYGjHqfSkM1BlFd2jaaSfI0Iug4MQef79mMqg8TQUJqTABC+3IcgkpyTEaxs9z1QN7RyDQ9OJqeN
Fh5yEuiklCDZTk3epxv65pVvbptFgN5xoQyGwdt0SUXsGJHct3D4z0wHU4Fd+djNXdMgTHZ5g7xr
EXnNl8kBNamJyOr9c4+pFFwklGW3jEN6DmR2Rg30KS+nb2ErPt+3+s26783/ZrI3ptk8e15GVuQX
NJvuG0bisXrJ7Spqq+k8hj+cxVSe0X1ICaK9ivRF3mLn+BZCQypPzP/Wbc51DeQOLTdjvR0e+0eK
ixNmeX3I0SNAAAHpinXXEcC8uQsOwS5KXR8CF6brTrf4ir/P6DsU/RggBOtcmTR2+xlwcrIL/b7+
4K/SgCjWWU5x6zIFebJDBliOORGA3miyn/ed28VyQZXOKqOiDw3H8PvPEfYH9Cufqm1wa3yqD5Os
/c2HL0hURTUHdwbo63J5rR9T0/CAmvnvzhsQidz6K7zXLlzFsXcmse/tQv7z0C5QEWBeOvm+sKr8
IusxkVkVjaSJxzFM+maOwuYHzUzlHY2DBspD2QLgobJb/A/PPoThxanQyGwAu2hWXkV9td0IgTI6
5peRurEz+7EzVh8q0SWdeFqdHzXa/e9bS/cflFNAsrTt5rzPL1Yg86PEE/2Yj1UVz8hDG4533ScU
/4c6OEshcuG+Zu0i+njavK2IxDbM/4AHszQVOjVfUfv/myGkxJa8vLiFO+wAGV0i2VdWDPSWqSL5
7idooOZuQwK5HGlBdbRsXgYI6fFvgynGffeewtDKPeURJ8ytOsXQA+oJHUc20l1f7y/xu2cVxla2
aVfa8zrTsLku6RJ12ROzvg7bhy0z7CDd1G/WenOP2DOKPnmWQX+b9T+LofkrbSzD+acbWtmcgU0b
HpQweJGhx5el4/hjdTrx9b5ddMup7EuZFuk8BVD3dnregcIni6AjmUWCk0dCJhheuY/cxety0KRC
Rw0Al2M4bvnZHYzXqm76yhW0+SR1tnFrrpwy5Kqf6+IFItbJfdvoLK/cPLOV2iKQFLJj82FZLtlD
/Y00UHOvEiTNKeU5NNPa9OC3OJid6TAQk4iHZtpq0nVIq6KUYC+5ll1Gk5wt7tWZhoeqyJi84qSM
Thsa1FqUMGUTsd+OBUi6CYSmcVJHcdJ8kZ4H9kbo0tLf3HWj3P1rWf9dH+pNwtQVJ/XrwnXrxauu
a+hGTr8kzfJQWgFDK06adkz6NIRqZAGdZzSVjuMYE/7y0D5U+2yLOQBAicMsDvqRXNknAzGR3NxW
7Y/4F/NWvDPduA86dQ6Ftc2OA3Q0+u7BFV+mLot923CAaXxUzbuOA3RkU6iEQwbBArFq8/eCgwCY
H8OzU7fdFS8dt3IJeRA0V5931U72m3eGCEpvsL1m8mrWdenEkKM5o76y7dSLGQdjHEy/HlrXP7pt
7XWrpgpogDCtUiiZBmFk9c7P+4PrJq74ab6I1UodTHyEUktztn9z//NjIyteOvfe3K8oNVy5rF6p
W8Wbv567jiWPDa94aZGi8aUFed21LI8jojHykub7+0NrtoraY+tWNiLJkuHsapt677B6x1uSHu4P
rjO4cpOWXl+EFLrj14GVh7avI2CnX8aaGOb+fnaFBv9PHb0JMerJo3UXljgcP6DqWLywuI/lxXkh
X+sncggu1jEwFHx0/0S5VG1qDegKwnkDovF/rSrYr7X4J3eooVCrWwXFYYfUDtfFxR/BYuzbOgB+
5zFnVfOvwAY1GcqNzbW3/vbm7x6IA3phiPDeh4lSsHz8N8QrM9FTJ8O2JxDDg6Bqs0fNEQqF0bJ3
0KWQ7U320ZhfzcXOKPHXhEOYud8aKEn9jXbzXSoNHf4a46uZ2JWzfrYmnJZ28A9as/dNbhtea7qR
Fb/ltYN6qXCaK6hdztUA6FcfuKshinz3ZQ7j3z76ZvMX68ABIEfUMawcfXxziS8UL0LIHY65BHys
vyQq8kvHv9935ttZ9s69qOZjQYwystKtsAbNL++3V0ODaotrZjgqdKZSbt1scoGS4zgqNvdn4/7V
meIn7R5VPJeClKBeJQYGP/ThtkXrQ/AEemEIEbZJdXgojYzVUDx4lcEUbBB2uU4VjejkJO1gkuz5
f5HnT8v7aoqVNbwR1u0Ydbo4PTR7edyeQUoIF4O6s4lf7P0F8FXBA68F0xSUPiFQvtY/6qpE910h
Tegy3eDKzbvMN+gU97BXueXvUzJ+Jqh97O5vTN3gyuUL3a3BD+wCwdTK9kW5AaqeJ/eHfv/c8dVU
a8oFdwhoV6/MuvZBFQH1s00f74/9vj/5qtSBzPwlnUa8SYbx7C0n4pGoyU+gSI7uj387hN/bNcrl
2+NChwj1CJvX2c+VW89BLc8VRQmRZR+G/HPrBgYr6f6J4rvCS1lIwWh8LcHqfyzLGtyrldOi1iQ3
qK/Nv+//Id1iKJ7cibBemW/jkhyGpJi+0vGpCh66Jn1V7aBlDZA/Dty35k40OW5Uow6ErjLDWmim
rmZRaUc2DmrK5trRJEvLeOzPc/5QryZFc+l/L4K6nQqEzYhNbAgSVkHxRCdquOE1rqXmTOuFgyOE
4Gqcm/UvZEKKqH0Me41pK25rZ4GY/XVA+gmJ62D6sYp85z1EC4TBbwvx5nKcnbUlK0FYy4plz5rw
CfR/5fpQlh+j38z1ZnSbhqTzAlgc/c8fHcc7oV8mHoC3QInNMjiVzvSK+y7BOBNL3N5wnaiTPCBu
TPvZsK66/ah4bNjxWroU53GaQQrqeSJxaQKy6uateCkoR33QBSIm3GiGUCrYu73/6aEDQG2IxWZx
5obhHswkmBJsDzm5wcv3vuSGMFxjFrUXtvbCpur7Btt9OnB/540767F3lq/2v9ZFCoWiJWuvdiiL
zwHdxGVw187wPNEYXe2BzWha8GHFs1lsDshBs8RHbea+0TWHu9rw6s7uDEkJZEOZ/KcS8ex/npHd
7u3v94fXzVxxVCZrtD5y3FIe+isTQC7WXdURE5hXt6C3r75x1JTSEk1gBOnKcvjVj/0hLK1PNlsM
ttENr/gob5q5oAUeV4sIPuF9WEUBpEj2FCSnBkfVmUdxVE7ymQJwBUcl4xP6CvH4IYYkkW7yiqOi
JX4Em0ZvXUQzrZC34hKFcE6eFtIPu/uLq9s7SlAcNu2wtZK31woaSGD/dpsh8p3Phck6t/DxnRBH
bW8Ne4jLtB4iP5EHEdoi1h1Uwb6BNOLSlYOXtIERlalZB5XhvA2mtZlHnPj5xrejVZR8i63NqR+S
FqK+pwTIxbx2nVVhJ4EFLRJuuXNckx6MZp3VZlfBxhQ6h4hhOSmdj4J73Ye1sObICfFSub/OOuvc
Pv3GzUo79AKBNOYVxOM8QWnaO3UVa+P7o+veP2rHa9EzsswQR/rloxHSrYq9xZ7XIIz7W4ve0ZE/
1+rJgXpGi2bA+5/U/SHFsf28ar2sLNsraHJk4g7oH514+ddjgys+HWwi7KG8jpRb6CfoC35GaPj7
saEVn5aNX6SsxuU71gTSCk1YVX9JMpqIgd9POfhU8Wfapdz2/dk5FEXrxsISuzpE/1bxbRLVL2Q7
vk3ZP2noGVICmo2r1oTCjchVgvYavCZoAFyJjMKu/SEKE6+s5t+oRaF1kB2aeLlzYGu6d9byuRAb
9Eza4Gvf5MnI1g95DdYFT/56bHEU69m+DOt5KtprS6H3VEBZezXsKI2l1H7hZkSefPZvDzDrKHIU
obo0fGbr8thCqL3C47AAxTbkmHiboZpwldw+mPrCdFNXDr6sbvya54hc+uKY9gCzfPcnwwWncWK1
Udgp+5B6HNPOUTVH1d9wNuhmfPv9zWE3kBWnQ4ZlTK382oz52WLiUqKl5v4u0Q1/+zdvhi+WWmTW
iFmj3Sxm6znNpgRStfcH15lEOdfGrpq6ElXKawjpcoZnrlE0Qzeycqh5VliRFpfkdYQcmNV94eC4
fGzOypmWLpndgN6lvY7khedffFNyVhOcuIo7Bnkmqj5DnXzqQRQz71eUKYPsYLHHtp/aAOyCHRlq
QLDIFK5JU+QHNj3UX099tfV3GNOJLA5MclNZFU4RVYLvWWkKazVrqZK014yl1dbgFmk2lILGth2O
KLea1lOzwdXGX8CGc9Z7sDt0mFeQnswR0K+f88VEKaGbveKfxbYM+TrPGL8HdCPo3L/J8PLQVmS3
T77xzZqWtoceFkSBRf432rs/rwAi3x/6dt69E8oyxTNtyMwGYE/Fbklxh/pukudrskp2zTuRUGqi
OtUZR3HTDWpvc0bwICLOXCVpt1a7tXYeAr5hXyqumgf5FlZlPX8A3LiSqPqnwD3+IwmasV8yr4LK
7X1j6baQ4rqSdLRf1tY59OXwqe7SyPbTW11rMRyTmqNBbfatMGNCm8A+rFX+modQaHTbs9iKM2Ip
wzGv+0Tw362EdLAFlZMCUsyTRPDRfq5d/9BwP7Zcur9vJc1aq9gxCQ4IF7SV9qG20DZW+HUkaWWo
mWlWQMWOoQ1ogLYqsgK+Zcd1V++J30VF+pDQAvWp4sO8rNt2dDB8m1XHNsi/UEBq71tFZ3jFh4u6
Wjcw5bbXaepJAi6vly6rXlo//dTlj6H2wD/y38WdAJAo/XZpryR0DlPXzXE/zdnu/h/QLaviwlNH
vMCaBmSSwLASuZtIJo+Zug9166p4cMsmkHhWGHzMZLRWr0X3kvHH9qMKk/J9RiUoVZ1DNtEd7/u9
LU0ElRqbqCipBiigxR9X50C879yfkyk1OZHGICpAynYnh49cOgdbAHzVe1GJJtWQPCQaBe0TZTdW
6+h6ZcsopN7CGPz4xww0Fb39YOSuwqTaPlzyoXDpJaydXcbaPfSvd11jylFrLi0VKtXlUxs4NqWX
oi2eOd2iDOnvQRS/vbSO+tY2pGV1n1E2JXKajuTL4BxmlLN2Q928gAzZiQIr/9d3qxue+zHXUntW
ndDyZJhhG8mw3KLcT393ffXYG01FTdGmTTkCAeew0QkMNjJ2IEG7uqYUjGafqsCprYFIIbWwkVY6
nVwnP7QZP3vGrnXd8LeleRP5+GE7L3zARiqQVmBQNffCH95kEv3SLLDauAqSPSCFlgYvcW9JqqaP
+i744A1st1bdrqhN3ViaU0JVK6BOReWWCefgT+t8CgdZXCrkMe4fy5p7RQVSjTPa3/IUMUnDFrzb
ungKbKRr3d9lg6zCY99Q7pWV8tAufZygbu0+haI8A/20435/bqlJc0G3FMrtArrRZZYtPlGl/Yu1
fZygi0OXLElTsevaNbn/R3QroXh02VZI+UuruDaWDTyDV1oHWuH9dX/09yk8qP//39/s1q7lbb1U
6XKZ3fxrWLsJ2n8O1gyOkyC1t5eJ18+1I5YdsT0vsrrM9HDS7AEVbMXmvJFS1MWVhh/s6mMgn8m4
X03N1xofVNFWDXGdVMi2uFqOeK0bd9/Z3pNVD4agV7MmKsYqoJbgfYXhg15EgvHYMiFqdRO/mevN
cqCjcWzBXIdYV/QnIYdDMKxxZWSn1k389tk3w7fzsFaTi5PVWxiLED9POzCfm2q9utFvv78Zvcs9
yByHZXHtZyeuU7mfIaZxf5/qhlbc2dpIOM5rVVzHKttPOFQz69tjIyteDO6gAoyTsHg1QSgI+kxu
9hB9AUV4/197pH5JwV6QIwe8Lp/rpYMDjfbv+9PWbRTlXefWg+9CkMU+gLdX7tMVDEsZFz7I6z1T
T+n7n/BULNU2rGE++sSGet7ywtM6HsugjAbHRCH4/pp6KozKRi9KZ60bnheFA4lGhEGWKV/9/uni
hcodjFzD0PkbThfb245p9bOaxA+v/yAH96GMlad2ri5E1EBllFjaBU3600D+zbrw3/tLq7OL4qRZ
C9/3bnE0Cb/M45wA5WbwIt2K3r74xkEDNOpvo5/y60zyfws2XmqbnqU08VnpJq44aV8N2SCDrrjW
c7tbchGnwWMVWC9UvNTLRGmVEjbJNxsUxuNRFh7YQB7qcaZeqHgq+HjzwUlxclWz64K/GKz32RI+
9uTyVMRUCf5r4oWEX0NvRAbP2wnXxHT3fmHGU9FSOd5ccoRY4QFJniPK65HjfBqheUlzdqzLL67T
R/5iCMs1y6uCp6BvIzfI5joHR1RsOVOvT79DimswNTbpxlec1tlyZ8yBXb4WzD9sqbsjkG6971Lv
h2qeCqCqJ8nGiWNn2vO3Zj7386m3s8jLD8Qy5Ep0k1ec1hoXHg7WbQdZMqpL0MmgIe7+5HVD335/
47WssEJWiLy4ork46UB1RMjvB0YOgGL678j26KBMNQ2Qi5ReUvPwCy1mA8zmlpz7I0mLoRV7eNtk
b+Uop5PTPpPqQzGQGKkH0Nk3kPP4xCyTGMa7Jz2+oxiHuGJjztANJ39ID4SGByec9q6AIijLPz5m
JeVYW9nGMh96baew+5gXn7vqcH/cd09jTF0508CK5WWVi3FBJZnPv8vw1LWP5BwxtHKebaxwrR7Z
/ZMbDp8rIZ/GxT0SWe/vz/zdHYnhleCjmsex9yn2DafWgSC/YAGxcn9ojVHUSraTCcshdTCdWhqm
UxwQQbrYA0Vvvy98Kh6SFApctaCNW6qvAFkeTsuavo4VPXhFcNoea6LE8MpRJpugaLaiFSdb1r9T
PwQNn799vm8hjfHVBB46nMaWg0jkVC9BHoi42DgytXE4FkX62CfUJEM7+3PmiRw7vnF2ZFpw25oQ
KprZq4mFFkIyfQ4IzMkOt5ghvYZ0m+GcfPcuDFw1rdC39bpYni9Oc/6FM2gDDGh0mn6LqQa8uozy
7FM3mtByur+hnAmIRdYQGDNxWiGjEfVu1j7PfDZdJjonUA7PUvZ9OhWNOGWWk9g4Oqet2LPQ5GOa
s1nNpAq6ioD/j7Mr63FbZ5a/SAAlUgtfJXnReJZkZnJynBchqyRqX6jt19/yAS4wH2NagF8SYB4o
utndJJvVVRTemaYlzgdo7vVQ2yHc2Vmc7UaShE7Cdre9VfdTFEMBvmPXCWmGCP0B+3YY9sCSPHCR
b2Qi3fBKDjXj2R6NJRkiw0uqHW/zFwqdnGMGwMqGV2lWWu0/hW4JSsNmOURtOnjBag9DULfjRnOr
bnAlkU61nHDB4lgJIIUGyzwUyxYYVbPIahE1KVxTTiMCLa9/FkXtQ7bWr9ArZKAjDxQMvh3/vL3C
urC7TODD8SQTeVKMC8LOy/+Y1j/E/dQsQ1jRMqDJv8b0XtzH/YoAV7KqhDCKrPoYvgRFtrSbQ2fc
Ulq63vuEsRVHKu2hw45J4mOcG/aOlqDit8r0NW67YDTaE9gf0a8+tYFtJWGKB58GPRBhgueqzPFe
bxvyv93hyplJZa6bnWVK+5pUEX/ronKHsnroBjic7SBDGjhBEWZfeFD8M6MbK9vbkYV/hwOmc+gO
/fH2HK73icIOikdKq+3nXtT8OJnNo9l4/nApwCf58J4W+TmzRCTc7DjEcwFl0W71F+K8dEXzZcwy
P5PNVplbc6xTy4NZ1g/lJGx+LNjwlteZ8C8XYnTJPCWLu8Fyowk+tUjothAZNduVH1NDkJdsqMzP
ZOzFBouiJv7UGqERz6YHzVF+LBN6rsvhGRXDf5sW4ppl477xZvGJqJP7kpTalzlnPJUluK2iqer2
q1HuvbjfuNhowlslxjOSmQD7IGREIVswGi9x/g8DJaQFCjM2TD42Kn/Jq+C2++mW5PL3D7nEhl5F
saSI8Io4O0M0eEo0NkykWw9lI6rGGmCdBakW0ru+N4dutYZWUvludQAozYII7+2foPuOkkjcbO7b
IsV3uuybift+abRBkb1L8zdvPjXyziO4WltsRekOA435kdKO75jjOI+Ou2z1cOvWQckCouyldC38
iEV2YR3T0C6WjR37v5Pe31nuLxa82K1R0xZ5EdWpk8nFb8w4dewQms7pwiNJ6GB8K6cyl+e5sFDQ
TEywDw0m1MWDMmmpTH3HTY32Ww9ef/CsNbGMUWYexFImz8Iyk2LD8a8/jXhMrU8utLVJEyOo5PB9
xUrGSer3zIMCTHcmIMLqptFnTv9UrFu3kuuxxv4qW0LksgKNt4yyhu4LMJfaXgZa7WlHBrGrjDdz
KoNs/XHbUa8fnf4i3ytakzULGUYcnZ44fZRU+NzbuH9e95+/ePfiorZaO57HqB74i8PZI+/ugl1g
VZQUkYL1QhjuNEZ5lfpL86WYUFXg59s20c1bSRKAn4CGaca8k8yEGhWo77agdlpvUvJCbQ7N4lkw
t218nue3Bk0LefGLZXhiG/c1e3TqY1GTjSDT/Q7l/t9VvdsNvRyjcl0O6ZT6Q72lDqpzGyU1NFY8
d4XZkMik3REggAMtP9VbfavXk+dfFHpuCQQl5F9IRO0pmJ1XVkJHgMvQW94scwXd6/vtddb8CLWU
2a9cVnHWkcguwJKKHmjpAWEwb/H8a8yv9oJ6oN+IHQ/DW20X4rJzsCoa3p65zkKXA9OHHbJOp7wh
kssod72DN65ohD7wun/LWy+wsNCl/H37Q5pcpLaF5uAMNiw080ROWkYj2PHb9nUYi6MVswPggz7L
3ydn60aqW4+LIT/8qsUopSx4T6J2NYAKIM/TLHbbRSXdeihhbbE+65pWxsfcAw/gYqzfJtnfd2Zh
qopqZ6/tFHddFq28aYPUsAGvzI27wCoe85RIlgi22UtkFk1oEvUpB9mAaZqND8LXuyB4+IQS0Q4h
fG0BM4jQpNWB8U+COnjZ0t7VrKzaJ2p2s1ycYSXRmi07s0xO65KhKamJbnupbvhLmHxwnCZ3zJmM
hEQMNCfoQ9rZfHmQZnpXiZapzaIsLXmD2u8EBIy1c2MRUehntyzZSNO62SvBXHhId2VbT5Fo+gND
z2VSk91Et15BNW6vKqQuoERM1qabojlOTszuPlnQWLxtd00acpWAdchYccghWFHN4qBxLT82crAJ
zUxGbfcCdvH7DhKuErkzt6wqjzMrctzywSANVION/i6MkMdcZUuep7aj2cimyJPJrqINWLrq/STb
sE+s1L9tKN0aKPFr2T3v89aeohHSzU5XRJPNN5xTtwZK3FpulZZdSadI5n9a8tIByyH/TBngVPw4
bnUGXVzxymld7RsFkQ2UAFbDjBiEEp6LYqbhyusmYrnFd23lfb/LTGrTqCOIyRi3JtTjSZguIP+G
uM/toTVBpvaLMrKujV3xKQKvwr5a3SM4joOmSjaG1yyw2jO6Th7vwH8/RQ0IuzhtPqHzfuMqqRv6
8os+JDdWz3mZujBKKmQYsyUgZMstdUa5fPLD0O1MaigwwHeqiYfo/A6GPA+nZIviR+c1StiuDi+c
wgVVSwJuk9F7mMUQmijB9xt1U930lcglTKb2PGNNa4gQ1nV+rMd0N653tX54TCXCdcBw0qLZHoYv
7UOXrLu0/nHbGXVLqsQsFbIpaIqR7TXz13UO0H+z4S0am6idjcu61FkFftpocehhyKdTWfXB0o67
2zPXDa/stKubJIBqJnOUryyks/uIC7dfZVstZrrhldquY41WYVL4eivps2kVxyLhBzfdqspo7K42
OHZJY5R56U5R0UKoyv1qD3TDLrqRLz/oQyTh8aGsBkBBo4JZxzTOHmlabwyts4kSpAutvZnZcJbR
cvzC7sJGyqCe7quxMlsJ0tL2UMGIsTXV6xMfdkNsQESd+cm0BSDTmUaJ0t4olqnimD/4Hndu1R6T
yrnT2ZVtlfTdOvYdrD61zZ40zjNZIbkcb71a6WauhGlPQUc39ekctdbLaMchMbLj7TDSjKy2Oo4k
j71YYGR3Ml6YZ0ATy7TvSy5qryPP82GoSl5Gk0fo7y7lVhyCIVHcRV7lMbXZEXofeNkBI3jkAO1y
ZA4kambK6eVCRYK8HpKNQ59m91DbHnk6Fny2kWrs/oGZSeBNjV95iFu6sX3oFkGJ2Ryyr8RuSxHF
qew+O4Cj934VW2yjiqSb/+WzH1IC7ZLE5riMRMwSnGRBzUyQN4HOw8jzF2ORRWlDoNJycWW/z6mU
SLZXUN4ZS2FGYzbJ2vcqGw+sowkauTs/oESySM2OSPDDRNlI2xBF+fyZud7WZUJnLyWYLTIX6wiV
kah3yV40L9x+IGjCsZaNSq5ufCWam5zUkwsW3gglba8IbcthZM9sUZRRIujcvNnF6LAN59X4ltoQ
OXcratXFvERtTfGWHu+Mcr1vP1DJ8xkv2snkWRtZJlqVgrWavWEvHGeUoUhB+xne9qbr2w5VK6wD
3pDiYjDsiFYWDwcrnQ7NUqPenbHirscxpvZb2qQDVKM25igjcyDTxDchGA79ZL9bvxjxPyu/72GM
qQg3o1uF1fAYHyrix87pDmZffLptJt1CK0nEKHLPtSCzGcUzc974OpYvy9pt5ZDrTC4eU4Ft62Qa
eSphImBv8PTQR8U4AavxtWhAiAetYZDruuaTV0z+yK0NB9MVqdVuzCb+/492kj2V85dyLoO5/2M7
6Fj10MmUj/40HtL0ztKTCoFDj7hBp9yaowTMiz61kbC8bvx5e4G0v0bJKyttLZOAVymi3gr1D+rL
9HcKZruxToMmX4Mp+W6jwCzWZCNNXg6rVy7LKi5uoNAzsmx8sIvrS/naSpa9LL6D38AvmbmxSBq/
UxFyVbOy1nZIF43V6HxNGocPPsvG5Pdtq13c98pvUJFxrQulaWNI+8iq8NSbtGl8BroJlzcQbLkb
K6OpXKjwuCWpy47N/Rol0xxQ6vhseWc936Gb9jBkT63c4oPV2eqyI3zYiVk2QbijK7vIqGpmfUI/
fxy/UtNK2o1Epllxted1nY2VYWlphA71MGv7Y5W6T0leBm7p7lDauzNQVMhWW4AocKyBV7R4In+J
wQVJBiShuruuGtATUjZ4OdhywCElfoDK6YtFm6O5ZC+MbTXXXl0HDK9E4uVUMjY4db2OqOWFXZm+
cwnWsTs8FoMr2zuoTpMlaxyIMnIWuCTZixoPtWKrvn81IBymVrAr1MbNjAn3F26m/a5q4/TZJAv3
h3GZNrpJdJ9Q7tZ9la1mfvkFBHyBeSV9lnyn5larnW505WqdxUs9FXaRn6be9fHyhRae2ufz6N9l
fpX1sLW7HERKZX4yvafVjX20q4epfefgl9/0IYB7srAJySc/lbLZM5acjBryGFDKuW/uF3/9MPws
xFoCPZufWme/8slff/fxFpGzzuz0f8fOpoYNjYOxXZxryulznnwnzkba0cSTWrmOnaEhNphUT3Hz
yzZaEJMMu9sWuZrQ4O1KpBq1iQNljVkbfRqmzlMmfix454VEX7VxQNbZRQlXCXymAJcztMMhR24L
Nyxt+Qhd9/1dP0AtWBPXmE1TCmiRmu9oWaUQgI7N3xYLSLfFRKCxvlqsHmOnMpq1yk8V/TThZTQb
tyomGtuotepmHgFxo7DNknRgWHqoMfqY/7htGd20lc2QCA6M2ACnycYvDn1Lko2DsEZ+lDmXX/Mh
iqAOmQN6jYFZ7kNcwjs0exHmIM0Khn9o0B3E4fYPuH4mdpjKbmiuJZ6bMk++5A2vD9TpHp14PjW8
EGGxpqbvtOneBAFQnvWv6F58bdfh8+1PX71C4stKMINwOQVbH/IQjR8m1PpTkKQ1J5lt6aLp1kbZ
fx0rsUbk0PzkeX1A3GJnu1viBzqfUuJNpJY3JEaWn8TsQHjWDQ2vP5piCzl79SznMLXsXFDcSjtw
f7wU3b95GsXjO7c/l/PX7nnarFRqrKOy6qGHlvN0gYPl3D2ja8PxjZr/e3tldWMru6Pokxyw6Fi+
9KAznztxaI2tpyGN5dWic25Wg6CGI1/G5RPgkmPe+/VddOMwuxJzo7vWS1Fe0hyfX90SrctJ8+W2
Ra4iPzD0xVIfwnk0bFnNwnR/4bnSr7nc8T4NnBJnW8cO0CojFhEk90E/8DUlspK8nVY3h5FK4oXI
Io8xhDqLdYsIW7e8SmDhSM4cl8P7Te+FOw/TXQ2pmLayT5YQvDaSAvbP8mMpni1oPs4bm7vObZSA
lTaAgaNAlhs83OzSp/iiHxJv9OVpBlfrz8m8Moh1GfLFS/IQjI8Hp538QWwJTGh8Ry1BG60xtxMh
7q+RWmg3AF4e1OaoKgSyhmSSG3nTDD2C5tttT9UsrlqQbhs7y/PRo0e3sN4K0j8sEGW/PbTOTspm
uZhr7JgyGV/S1kPZZQrGzHpoN2XHdMNf/v4hxupFFHXHTedXLOhE3+12iUsn6MD0UR5SkgrON45D
mvSs8vAJCyRYpYUFsVsaxB09cuL6oyFDxoJqwX/NFhOc5uSo0vIlbQv5j3noX9ypfxFptSNAio3Z
EACicOzaIrxvYZSAxrF0zYB2pse6yvCLDPO9lCX3i7h+v+8DSmR3My9Sp0D4QbM9JMm8W8vqZU3v
4iRzGFOi2xhqIW06e7/qhtE34Q1xGpQ9BYH+7enrDklqAbqgJej+y5ZGc2Lt8x4QUy/zG8sdfDcH
AV2Kh4i+CzvT+ONUKyihzfs2UrU67U1untKqp+h5LHY5dCSWcUt26np3jvNXvXjJ68Shc0cjo5lA
TPO1rt4mOvkTZOE7Wfwjafrmkd9NSX1Rj0dZOZ8T295Ix5oko5aQm7gZZdIs1Wkdg5E8uPHr7YXS
jaukgKSxaM9WjCtN571DWcfPuLF1KdcNfvn7h/xSOeswiIJUJ7OzH5dYvDvVXTIEWAtlw5ZmW7uV
zevzuFZBwfmuKbb4TnWzVmJbpL3N7CqtIUAMMXhrlp2fFcPGK5BucCWux7wxisSESSz4yFsKBsbf
DrjLj7dXU3NBUEu/oEbhbWwnzRmEhvtpfMoHI5z7vb2Fw9JkV7XqaxWNRWSfNWenSyLL+Wo6ArRo
6HuQ+c5M7lJPdJha/M1MOo4NpLlOozfnD+B8eczTVL44LPlz20yafU+t/PaudBsXQmNnB9TbqfHF
Nmu/7N9vD645fKid0Wa+pJOXt9V5qT7J+jDOYNuoHjzxjXuhs/zspo2MoPsRSuS6cp1mDq7Kc1oz
f6ToUpfpzqVedPtn/EdE91cJHqugBm9VVzgCLOWZ4zaddM0Lyb8mIvdJ3uw5/5V6x64pQ27aAarZ
qDP5MoHSZVIHrp2GogDMcA4zb4sb5fozCqajBLyT86FsM4LpQMkeEKNgpb3Ph9OMSzD3ZNhQEhYd
CUEss3H40u1hKltiCrLdzM3gh/1uDnFQCecjifjh0veY3lf6U/t6PcPpbHC/Vyd05584z/0xZY+i
2KoRXW+khNWUfb5NewFG6746V+sng4r9wj651fMaPzvgl0pSwLjLyIPYUnpiKQk6XCTIFmGFxj/V
1t8Z/GHgUECQUY+hT9bbWdAuGjePlJpEqvIniibPyARVntearD6v6T4RWyoouqGVy/jo1gQaKFN9
rgobWgMyTOt4dzuqdEMrB/p6nga3y7L6lBdvhfGIc+ntcXXGVpLBOIvMopmoT8Qe9p3k4dRXr4Rt
bCu6WV/+/mEfZ6M5Zw2gt6d4pF+r2Ns1zXrnu8B/h60PYzdeTkyxmvV5JoBVE+OTUQ1+smxJnuoM
o2zmecK70lnT5myIMYEmReqDjveP4YwbdeT/HomvpMn/kseH+SelwYWZ2MOr66UP4GYxHbYrq++J
mxwTXuyk/XmZ5ckcO9x3mI9yyUvPq35nLuPvDOx6MR+Cghxbe4V840tHziW4NLzuXJFd1rdosDgs
drNfZWX6buGh58Uo/JIUoIDJn5dGbJxKdFZS0kRsdZXtWjg3xHmBHr9u+jEJtwituhMbdtKcHNRW
ahNvoGnS0fqc2Cgt2jWaSFrfIOck/p66G9/QuKnaSl3hPGh0l4zjjSwcJf8KluFPt+NLs6mrfdRz
B05EbzGHV7Qp5rR5yJY+cJu3HDWFsXgzy9wvvTvPn2obNU1c9BsC3n7u13jekYlXB1yXzfsyhdpJ
zVbSUdfA6KQKHfIbgkv5lha4xotUgdsSzMtGNsGL1pb8U2TkZ0rrJ9y7326vgeZwq+rZjugCwIUC
M79oCtf2c73OftfuZ7mR5XTTV1JF51Q2mmqRiZLi6+S1gbO8gcpp4zChm7xy7l+qlbs1j+vzKs3H
prcPs2f4g0yfZ0jW3LaPzv2VIG4mN/UQtsPr1I3CHxzi+CXEeW8Pft04VKVhbIfWwss/q86u+MLr
wUeXokW+3x77+sSp2uJsV1nTFPk8vHpxbfr2lKOiQsqNyNUNrmzm6FJMnZHN8Pc664OEjUlQG/YW
L8v1PnKHqhSMXT1WhhgWGH36RrosHMclAKGKL9rQAlCtXU7DMIVGGfbFfohtP1v3jrUG0tiod2jO
xVRVvCW2qIGKp8Or7QiISqcPC3RK676HZOnnvngfHWvn9XO4bhGteNjz/97v/sLltX3vUTT11ufM
/leaTyXv/K76VZNnMUdLc1eoA737vweOfCVTIpsWoT4IqEmVPqu/FbhMmXa7EY+aYg5VuRwNsyu4
bbHhtSvPKdmnaKezTL6jEAYtp243lpk/9e9NZ0PxpAusZd1VTna47fD/Hb+vGVHJBnZMRJEYK40c
yNI5tggM65HJJ/AG+Kx6bUpgxQDv6IIeNHJdb/tjD0XR8uBWb+jf9tP0QXaWj+eoQBZreHtOugBX
skeSEwPFCZxjHOfEs/ep/exMG7njeu6jKj0kkE9p5bY4T88rDfMuDWv5b948mFvCzJoQV/uoO3ei
QmTjck6W1Yd6qU/GP3cZRW2hFmkxMW+ZlrNRnUvjl2t8ssfPt4fWTfpirA/nRmhrp+3YlMt5FQ3e
J0hAEUm3h9Yspdo0bZhmJ71Y1uATGcG/iR72aXzLpg2baBKAqqU7VSSbOStoJOi6n8nehfgBWgDD
Ps79whyDxth61NX5jZIFxoywyQQ5xHlYTiDpCEj8DYqIQU03Hm50uVPFm00d42lqWzSa5uwNQoiU
/KjjOkyhGEk7NzCLyJt/QnEzuL0u2u8pYb9AmzWHACmNqoGGTRZy+duQBGYr/tTzKZ2PIzEiItaN
A43OxZSQTuvUbLq8syIhzPc2SX5Z2byx7WiGVuFoc9ZWdteXE87vZTBBr3DItrrwdUNf/O5DYAw9
kOSLLZdzVXPfLZ0Dt9f7zgJqI7WbmVMMfqLpLJLD0H9Kt4gudVNWYrkse0caPZ/OafoMBZlwyO39
bZe5fm2iavP0XDmLcD2MDPYXOvoNe2HdC5Xfs3xrI9TN/fL3D+ZOgLYu2Dyb57nEsSvJfO5u+btu
aCV+y1jSyV4q88wb70iT9JWz9K4LK3RY/nfWHXPqtXda82yseZAx+3Glnw1j2Kh9ahKPCj+rZZX2
idmZ54o/FXXkTGPglUG3bCG0NQnaVQLTqnPTFpU0z0n7jDuB74oImP2N7K9xGRV6ls9TXJXpaJ7R
Sk7ykNVf0GbrN3ioqu5qfHWoCj2znKzAFjOZZxY/x4kI8n+Z3AKfaWyvgs/soaVxPML2YnECsyqf
wC79o0760GbLXX3HmL8Sr3ZNZ3SO95h/aR7q2T2xVoRjKXe3g1azvH8h0cDr17EGIWXFbwQUkJV8
XFi5sbw6+yjxWiyUNGuCwbPiIcufcVZcTVD2frk9dU3Iqggzb7FLCgZ/89wl5OCu4xG7+f6+oZWQ
HeUKiSpg1c78ghNK3edhqe6ctbKvVimqVnZrkTNDe0VlFyBMugvyDldRQnWZ6TJyCPWcTTQI9JKG
5eZKamytYtZM0IYYa+mYZyK9sEDX+5TfmWBUqJp06bhCcYmcU8jLGym4qUb2JJytPUPjg7ZypwY2
S5jpupjn1vNIWEr+c7FiErCYvdKcVRsOo/vK5e8fdqauLZkdA/N0nvt/QbxcDqNvj4DX/7ntj5o8
qWLXeoYbmNXWqLg6RUiBK7MfrOzL4hX+unUu0H1CiVU0LAGUnjTkDNRrMPBDwl+hURXYYAPeOOLp
bKRusUYypt1ik3MN5gRjHPcVjX8yEy/Wy9Yy6NxUidteJEmPXGmePeBdfCdxLtw/2FFur4ImV6oI
Ns81RSlqBAHae/ZLbHxtc8iqlFv6ubrhlfAFkjJvTDDonU22Hgf+gznzzir6jQO9xjQqjK2ejG6a
c3hoN1m7uLDBD+PeObRyCnbmAgSOzDLPBQr+McgV22yLFkNjExWvNllLhb2OECxo45M5rM3Up1t0
8jqTKEFLPRQJXcFwtGnKAxip3ht7q11T4+vs8ns+5APeF5OFF2By7pcXowlz75+5/cnFFg+PbuaX
v38YvvaQbzh6yM/MiXFjXnxefL3Lx1VM2mqW8+wWJjlbtvNlrUFJnIsfM92qQersogZoFUsCyvHL
iWn5Y4ASkiYMMANzL/ItRIbONsoGy/LWakzLFqe4/QUmpCjp142DvCZFqkC0dMylM8c47vGpDq32
FxHPMfwRnVpBMm5c+zTfULFoYuZ16pnwyS7/BhXLJD6u1R+WBxbf+BGaiFJBZ4l0E4CokAfSbgBT
nflQgcHChvzGbf/RWF/tUx5XyeiwTtaZoPt1qbyAb5aKNL6jwsrgIY6Xcgztjl9nSGpP2DmsgEx3
vchRVX+DydUk48TJ2c4ttDbVuyb7c9smuokr0bomSTokS4JdiY2+KOTBc8pno/neF+7rfV9QttY1
rpY69/BEOZcvFYgHjSFY+kNOvtw3vBK1kIMb4tJ0yZnaDnbr5ujZHtQByqiqvR+3P6HzGyVqLYgC
TEPu4ZHVbMLSmHfc2Wrn0A2t7KsDpK1cY4T5F9AC+sRq3UBU7Pdd81ZRZqkBpKXrFuQs2RKSZsQL
wBaMSDNvFVrWe1Xf87Ui50IawRzHAZ4Bwvtmfck+H/aPbkEffi1T89w3Jl738mMOArHbQ2vyiwop
q5q6dvIJ1qYg6/BcseNVsgcJ4+728DqjXD77YeaZhLj73MPTqy4JUKPciaG5L3WpIDIwnlHJoBv/
BXD/sIeCIJAkdw6txKft1slAqxIXYdcXVfmesOaf++yhhGaf0dHGAw3MDcq/kZg7ggP17aEvx7cr
Dz8q3iszLMgGdg7OXh0YWagX0GHnle0hbj5P5Cupt7ZV3ZIq8Ymki8NMhw27LNmBmtmphEjf7Z+g
GVrFdXnLnDPp4ieYhRctnvsZEPL7tgsV03Uh9bWqUSJhOeKrJT+ba//rvkkrwbk20JoGu4t9Lhso
BICijY/8vuhRZWrcBPoxRMAecVLsa0If7HbY35617pFS1akxB89KUhcXyCxufTCVw9EDF+q0UJBp
QduWuegLoMemepY8C/Be59mvt7+sOTL9hyf8kBISQiAqvqzOcYqXn8v0EtfLk5uzY18Xu47n94Ww
iv2idd0UDSQvsN7v0kB/Rpnd6UlKCGcVOjSaBIf5woPlUDM7M062IGu6CFD21Qp9916T4zxfQwGE
u96+BGjqtt01x5r/Xo4+2H0qkgltGTMKN/wpzcJ+iIOqepiar7eH18xcRWENayGztl7IuRncMBnk
iWyyyGpmroKvipmleENv5uPUDFm6Syye2MmuozFktHZpmxTdK61ku/VcrfucEtAJ86Yhk5P4loDU
UcgdRJb93M5Qmtg40+tMdfnwh5VYSu51qTGKb7Nt+Q24WoZ8a+e67KtXNgEVglWPiTvNJS4jK48R
0fnBFdaDde+znwrDSkuwQ9Q0d3EAEcEIfU2n9/657T+6mat7LnEtULHO+bdaPLBqZyETVNOdpSCi
xKwF9I8HudccQPmIAtXdZqGxyfGj8xclZvs4BXuR04hv2VD4SflQuJ9X9u/cbpXlde6ibLgDtVIH
Wlnim2tCYLesjhXd6tW6bnRLhV6lMSvxioDjcAdxhC4tdhauIqZYDrfX9PrMwT32v45u16soHRvu
4qz1jqCJfRC/bo+sm7gSozSFek6ZZgVEMp7t8dCViz/bG3f664BMS8VdrZSM85hIrGc8+bguQLq3
8p2x9aX5djl/T+8UEL7bv0Nnocvv+5AKJIAahtXDMfs2C+LqRwwi3NsjXyzxdyawVJIzL51Tu73Y
vjBXgMQqf7G9Y2/lj8TIdyC/31hi3UIoYcvLquoaZ8i/WcbkW8O+t4xgNTaOCrrBlbCduNkbaYHB
8+RrCbykBc482m0YSGd6JWxHjyzgjPHyb4Oo/EY4wZptVVh181YiVlJP0Dy18m94tK/otywLC+u+
E4KlIp7ifljNwpH5N8P+KUYezONWyfnqrPHyqizlkADmL3vI33ZTGhqVs2/a39O83uPpGF1ZSxcP
x17bQ+C8tEDduKafE8k23tR1E1dWMrWFNyUEAnMSumV5N+yHpgjicavvVze8sprY6pJxtaR16Edx
IF3pr/H6xipjwzBXtw+KXv3/TQEONUg2JIN1mOMCChfQqc27U+M1/pxv8TToPqHkYbNd2tUxKuvg
9DKAEp9Pav5I2RlopI1DscZGKvxlYGQcMkFho3R4HNmXQUx7HM/827nsaqjCRJff9SFL1pKSksnJ
Opg5+FCCjORV5l80wYaND+gMdPlZHz7QuyajeOoVTxCx9VvwEZe/zeaUN7v75n/5XR+Gr2kPHGFN
p1NOKDPQzRZbfF8VhXsXrh8GUkIXRMeVU9ildfB6b2+b/CjjLczU1X0EQytx21gWAfu7g+DKVhEI
c3hoxPokF3qaXLbn3l0XNnxHCeK4sFqvrjuw3ZB8CtNZGp+aAqjI2yugW2Alhl1XtqKm+BUCfVdy
JoGwMoDw4qdk7jZ2Qo2TquAYsK3yUgD3e/CkiPJijdZxC+2kmb0KiqkBcuoMCv/P0jFcLHka0zSa
XLHPE/p620DX0ebArVzW/4OP4olxLsla2qemogGEDr+67fwEia7vXNghNVs8v5s79Kr8uLxxZgMP
15b9hAZ2sNRQvga08fY8dFZUQn2uywzA7KX8JXoqQBTE3SBryz+3B796ssNvVMIc0CvG4rGxT6Tz
Tg2UHgz7uBpouaTikeNOYA3v1jRsNNFeZ43C15So5409dWIZ7ZMFifB0oaG7nBK5PIEQNKzbJmj5
GPbuHILNy1/7/FikWxQJOiMq6aAonSFesxJa7eXyr2d2X3Hz38iUuqGVdJDnPDHHEZthY8jPBbfO
jdmHt1dHs4eoogQ2GJBoAoKwgxnnocOzB8uRh4RtdRrqhldSQCOIN5gig8q8EYO/9CcZxV5m9sYu
rrGLirgphhgiQ8CKP+VxccjsyZdDebxtF93Qyu5NS5t7CAvxtK7eYzmQI0MR5PbQGpuoaBsvc23u
rpj1OFrc/z/OrmS5cVwJfhEjSILgcqUoyZQtu/fu8QXRPT0DcAe4k1//Uu/kQRtiBE+O8KEIFVAF
oJCVSYLlZfS8Dy4dv9y3bxq6Fs01sRlgWTh4dMLhJ4cy58bN+Pd944asqKNsfOI1dPVYeXXt/jz0
ZdJM/sXi2bFextP9T5jGf/v/m6QYWVEZdLN0z3imFqjHucPZX7qtfjmTdS1M7c7x/LLCD7BmCLaw
7MhwTbs/cJNvtDDNUKRZ80JU18YuThNkbP2+/tY4UOss+Z4qFvF1eI3Xom6wDBh9LZajEvmhkT/u
D97kFy1Sp7BRy9hN1dVC47g7OYkqdtHQEV+H1dhdENClmb3HfLICdZjyomfHycHOt+H4/z+3/HHv
xhe0aB2aNmTTbCHVR/xch+sn8JanowK/tOVdUds9UTKdKRpvedk90UKeJ66OOd4lQdCPjoccL7Zt
cRDd+LxUNAmDLOE2/zfr/93l2z8QOtC8U12/uGcbqC7F1KHtd9Wp8Mtva/FtsBAmnGqFijHFs9yh
yobooNzG3XCsYVHoEB0ic7xilxh449ioyi6nyt3STjFkQZ1Cyutwb2xBrHEdBuIcm2CpnkTNy2Qi
2ZaqoWn0Wqh7xBZAeUbFFeI4B9+rz5m/iy4bbtdCvYdU6FRGq3sua/mDc/QoLU1d7dsgPO1U7oEh
eSS17Z7H0kpJ0Z0CFh2hVr1va9MhOlDUQB9vzwnSN6Rr+ulMisnaqAoYLi46NIfc6LqsEi5X69Va
E5F/metvyk5ktbXgTV/QQj30nebWeVtcQ8A8y+okyetQjQc1xJ274SBDHtfxOb7q19bCy9g1g5Q2
dHK74UuT/ZQ83xdVOkgn5DWV1eQX17lzGwBd2PpquwXfOAKbRn8LuLcZIeIh9ARleR0F+RjM0cmO
LHDydT/zkG18whBYuorAMDSNQ6au+d2iQTxxhvbfG9rgfq405AWdCApQqOYmIVRefQKN5CxMbJBc
Mr4Le0V8XRtAWVRZSw3zomouXDQnPn7eN3AtahvqdNQHzvOq8uI4Rd657qGjQbZUFEw+1/ZnW4rM
6yDQcSUCvRklqz8zPmwM3RBTOkBnZKwqfTGQszN+59UDz/92F3AE0YeZbBBEGhaljtNxSw+MGcC/
nt1IZod6Vh/xoDhcHCm8U2mxZmNhGhaPTgS1ZO3KCUPmnMsxBpXfk9vkz2Ft/d41xTpuZ8hpObMM
BbeWVwcnjC0iD2zrBdQwwTrpf91zOioLxskQPuXd8kWU1r6Eo6N2AFJhpd/CNEq2SYBnXG8Limka
tLbFDtPMAdSDZd76aMEbP3ubpR3TXGpb7BRwp5lRGjwzKg/ApSSQiYuxfJL7c2kauRauYl5txyph
frDKc9T2Z9VugYJMprVQtcrM6Qe+4lpaBXmcoZsFnSZbRTWDcR2uY2ceC/tsJVgmKgWXyKMSWyDA
2xb6zin6D7iO6tA+AZanczdbMaQDjm7effVZd2jJ9KOl7amT2S50HfEdrfLFS0iiL9CKPIu++96S
Th5re9x5ttQhPF3YWFMbUnKuRhByNOsp8Nfndtr5ZqOjeBp3DtgQwPzaLU28DEOdeEXwyxXlzhWk
w3UCsPBPXcS8Ry8XnoM27LkMj5zgqHC+v/oN+VhH6owAk3W4yRNkhOqyOiOg2tMxoMXHOtjiFjQt
VC1+aR3O60puk5CRNs5bYBEnv9vYsUzGtegdZRvQ+SZJiSaWh94d0gwq5fddY8g7OmQnmga3WoH7
Ojere1AyuFSCg1rNP943bxi5DtlRTdSTljY2Hm0D8QvnZdAtWlG1Zsl9+4Yg1nE7Yb1w2YEQG7VC
lhZsSBmtH/DSepwX2h7I8InIXWzhaKXTYriqIBgTCkbOEO47rS7B9XYXvQ5M39btm0Nsk9Oh8F1C
zrXKFUrfDtjZS+kVn8CcNXzPPH/rKd00HbdV8OZDEvd/Nc7cA5N3CU6mpXHFP9k0oo3m/nSY7N/+
/8Z+JmRgqQo+mr0KcgIe2EG25PMMpzadP4kBXA5e/8g+OZVX/5JzvySZLNrLWiv1IfRk+1CVVG6c
rEy/Q4vmomL+ClgTch5kiMKRJG4wbAScacVqsewHIcdSgukm+170v1b13bdBvvttaT/nh/uzYHKV
tiNX3OuFy/r8Kko7xikuDnqB1rdP2fgYsS1Jn/ddRHVczyoWdDPhHeVaEyAEyHRa2fjx/vjfz0ko
Pf93FdmWN1kOhWkKjlmoZnX8k9xFnkpQev6vbWcQczevsD2zc11cJ4WL465uW9jWwngmGfXDhtin
lrmjBcRruLpxRnPy875fTC7XoneY+qWykSKuAfMO0Mw+VcVW8ej9VUl1KE8DOZm1yz1yjob6U5t3
ArVERkBxVwQx67qf6Ir7UddbBPqmr2nn6N4di56yClWN6pn7zXPjj1D3Sfsqe1BVA9XNjfqM6Tta
GEMlJ7K6dsqvfPxZiUuJcl7gXeblxcfpN/K20rdpvWohzZZM5TK87Qhr/VCtX/CSchb11qoyWdei
GTwotO87Qc7MoaeOL+gum88k34JzGhaVDvbxG5CazgX2nlKGB86G02BvQR5MprU4Xi06lwVeWn9H
UR7bUfuyTOrTrlDQqY2aTrVzqwo4xcrGeAR94UH11U7jWhyP0q9RMmyK64LbQBSQazbZG4y5Jpdo
IYxiTEasqFt+O+4nlPFjKDUe93nk9sU3W28ZlbxHs7MH3oPvHWWxV+7M9Dpoy4GwS7CUw/J7bJuH
QHyE3tTOMWvxWU8Zp5OdkzMHWVozD6+RW2zMoSFqdLU8ZjcDB0va8ttdpkRO1Xmd7JPaVFwxzaMW
lDzyeIlNnJxdWTZJLYGpmpx5i6HAMHgdrxWta2/5Uiy/624+ges7jqANxH13Q7rZZF6LS7uxo6kV
Ci8Fk8tSH9RKVjuQA3Tv3eT+Ynz/wkV1rNbiyZoHQFVeJ48doILLrDyegd4c+42f8P4Rh+pwLc+K
Fg8FSNQzGOlTsdIqpt4T9TorCQJnBAHersZqQnUOIzvi01qVoXsOehr3K4CF3N04pxkWUaCF7Drh
YjSuETBzMqySDOXBhzEcs/j+HJhmWdtk/XIoC/AGkLNnL2HsMJwDnZ42yZjl3c5PaPHrBS1IQCzU
OcNgtRO8qZ5dWvS44M3nfb9B21mnxqb1GMD5BXDvXmEn4+3vJi27aQK0KM7whlrSCebtmZ26Xj3n
7XS8P3KDaR2qlc+L3UHwkpwDPiUhLU/duNPrOlQrZOXUtLxB/RrKdipSh6grjm1uJ/dHblg3Okqr
lGgblnWIuw+bHgPccd0ONwk0P+4zr22urtcsis2oZUjaep98ysHvUmeO9SGTdrnh/Pe579GCfPtt
bzZD1DM8QJ9m/1Hy9u/RHjI8h1fp3I3ToQmKlHn2UzOz1B7B1h2BDSp2vWVfZtIhWcxDGnXk0kKO
EX3uWcWzlEyel85Wm8U0W+g5Uk67655KdcKjKMcpxbIr/3FgVvFjEhZ5tKtm2biH/b88+WeJFOn0
v24ss6x0R4LpD6GT4K88AddpUizLKWyfoRB5AiTpyHkIRTYRq1DgnYYnvv81Hz7VHQBnRMVO8O3+
sjHFk5YJoAhdK6tl0dNQWK+eDH4G6499lrUk4FYWCLd7INmEjw7FtU76zdKp4f6hI7YgbF5xbH24
I0/qYCFaiyyLFahiZtUeRP5bBRvPiBEm5J2J0hmTVmEFVW4DXDyEz8r6PC9PLCvjW1MJHw/N/Bug
+42Ub9h4dThXZ6+Kj0uDO2gwJoCfFGMTz+5LR7LY7reEwwzHB130r+dVGYCtOb8upTyJ+eThchj9
o6qNa6FhLemoLmhfLQx9ZjDv+ukk6FMLyuP7i8mUeXThv8H3FJBReLicJnUc5KPLSAKUa+dl5879
Ju0jX4pE9H9Rxjc+aZoRbZ8vI7UEOS7wV6FoXKjnsPwJIvA47CEg9XD/V5nmQ8sDFmqGzergE1n4
zADVXf/y3MTdB0CgOspL4oEBVK+4pYv8NWye7PAarA85+Xx/7KbQ0MI7WkXvilFM5xKvmHRw4mz+
2DZt7GTgHyZrkjc/JWBa9z9mcJSO/XKh2u0F8ySuudUcnFVB41GgBz91t5au6QPa0R0AU4azokcf
cT89OFBPjMNmvkJ989AV5bjxKwwrSgdwraJb1LJKQDbRTzfMaTF+l2MV99g4u40XckMI6kAuImeA
oetVXOkQncgMyAw2jPtzYDi/6CiuYiZOs2SLuDYtiXlGYsr9OJRbuck08tv/3xwtQDMd1WsO81Bb
pt+dLZiSKXHoNEtqhJo7njPEFafpM0n4pX5o0jyGwGSy8+ilw7i4l48ylx1WZ/izgJwTe5Vhct/p
pnWpbc9ShbXEg764OtPnXn3P5jnO8jiHTM99++9zCRCqw7hGF5IjhYcPLGf/jDrYGcF8HA/rAeLI
B3EMN75jWDw6oisXkKCywPgN7tGHOlcxCq1hvnHQeJ9AGW+BWvC2Unn94q3+Y13nr4sqv4SKXsDk
mTQ++9631mEZyGsYzkmUTR/u+82Q/XRwV7f2XhYx/J6Brk9ZC55rN4O+dOrQj17+OsxOAsKk+58y
BIaO86LlmBcWo/TRKkAlRZYlXqW9xRJmMq4d6CPoRjv2Uotr1zGQwg4P1j4aB8yKFtA+p/kwBjAN
ombb+thtkfeZhkz+myj+vy+vZSNQA1mSCkyWjr/1YG5apdp+7LGaBUFXZFfIdsf+P3SoYvLP/Vk0
tJRQokUybz2IoGSwjQPkcOQP3VkkEdiD4yWBSvspSO5/x+QdbVse3Y4i/+Mzwcr/GohI53ELUGow
reO77BHIZhEN4prNHgTVaNw1+6q3Oq6rzjrBJ4UpZe70Qdrfg5V83+UOHco1LXUeZcLHIoTMh1W2
iRC/91m+Zew3+5VLQx+8ThhzG7609Oyqnb7QItKtZi/v5gDbLJ6OTkoO63mtw42bp2kKb/9/M2gA
Rt1hzUdxtYYzsZ5kfr7vDMPJRpfhC2QGfpIKO6Adudap58EH0lhfy4bNSUXZZ79f9l0xdPG9Tq5V
00C85UrGsIP4Nw/O41R/u/8rTN7RQnTKVT6LRoqr140rWmrGGrRaW/ULw07+h+beDK6lcWDi6keQ
iW1/MfphwZr0t5QZDYPXEV3VAOgfG3DyczOp4m6dP6vRO953jCEv6pCu2Ubzd131cEzfHK0li11F
oWO2c4fTUVx+75U9QaXlyUJbXWH1SUa+3h+4ySlakC5oi5fRInAy8zgaaNCFdfBGtlGRMnnl9v83
wYSHSZQ4fBydJLFOQ1Mnogs/Q/V744hhMq/FKugv235kXKDrfrxMbflig8imtcnGscJkXttGHadv
Vz+C+bV+icRLUD96W5cpQzb4/xb4xjHuzHIqcBG/oo/m4NJTLr975NPMtqUVTIPXInUc+wKPlJbA
De1DMSdsfYQk3r4lo22gDD2z4F0Mrafetr14chtQzjh/37dtGLaO2opaT1C/s/h1LTso8IoDdcMY
8MWNG5rB7zpoy5kBu2sLTCkln4oqDhmqh9VLPifzsKXdbPrE7f9vprZVNp5tZmQC2Tmx3Z1C8iwc
L2b9UWxRLJmcpMXs2C5VEIE85Nrjri+s660QqpbP92fAkBB0kqWcFYPbNNgAp+ZDnn3xt3gsTHa1
YF075XaVPSG7U5CwzeMTnv43FqTJH1qgZjPtgMfCiU7kOHd1AT9bktRxxpwtYLfhMqNTLPVNVg6j
j62ph77aAJKJxzLzJKhyWnb2KhHgpi+sS5NZTaKCZjrcnwrDhmhrMTyUS2nfZAWuhX+KxkdLHn1e
x84WFZBpRrQ49ouaAqqFZQTeKD+6LluEEO9Ph6fjs0pkzVCSlT0txPswDp9z6V95+M99n7w/aE9H
aDV1EYD3eMZB2JM/Rj8QSVF16rTDePiHVrJT16EqGcMl1eb9YaD+EMvQ36okvDudsK7dnex1GMlS
LiztFRcf5sx7CfKMXaasco6AUX/d9xu0RQOUVkjkakNmigcXu/N5DJmEb/dtm36BtmKaoIGyuJfj
VX1YHiAbGtd5+c0fwsPYFHvKc6GnH9JCdymKqRF9Smvi/IBiR/D3bI3k464foB/TPIdE1RhGJPWq
YUC3dh5HqvglPHHlldzIRgYn/XFWq5WIqD3S1OX5X7SaH5os+O2L8RSqrVv4u0EAJ90+/WaPCQBt
nlG3pilh/NGDvO3tif2+h94vd8H2Larf2CbOwotReV3K1zT4HJ69Y34KoT73EL2ORzcpTuHx/pdM
P+L2/zcfmlFyytUUATg9f7Xk36zYOcfablCJdSz8FXZV1xxoCFHk7CFHiDX9l/sDf7+aBhdpgRyx
0WrFgC/M47Q8FPPI0EDntk3cRu74Q9C5PoA6RtK4sqRnxySaoT3sjFvi5CbHaREeFrUVdiVVaSYI
/1jRIHy2VL1VZb7N8x8PevhxWoyv6yRs2239lNTWi907x25sXtf23/u+M4xdP99V0K9xeh9j9/un
JnsM3I1+fcOo9YNdwMqajaz3U0AKn0HI93u0AWwh6Ga6P+7/d4S84xYdg9+uFfO8zFfpHC4xn4bY
y9cjXg/WGfR5Vh87kE6e28+W949TOmereBiDOS6HXXzQoafj9Ffc+0oxDCwtsyiQ4KLLh/6li2jU
7+G4wge0sHfsLrMWMfpp07mH0SJH6oyXwN3SHTPN++3/b4Pd6xzIoXRB2rfEjkHkPMRRPmw1+ppm
Xwt5ZaE/KHR8mTbNmVYPa4Qn79P9ib9VyN+bdy3WKR7ouxaihikTzRo7s5WsIvvACeiJUD5EwS/u
my0NEMPOoZ/3QO5Wgi1/DdJ5IJeFqWRAh6IKcyAqt/TuTfOgRfeCfYjzcQrScfTbNWmVX8i4EMRy
N/aP96fiD73jwVJt1IDTPa1nb4hFuHyr8+lsq33p6Q/N48ohg+108FEJNI07VHihzy5ZtuvsGhId
pA8igK4JfRfrdAWbXFkOV7/FwXjOlp3+0bbuqAA/R8v7Ma2dbHmwlg5CtbMvDkPQThu56v05/kPZ
2Iv6omuws2IZoZW+XgLcosN2CxRusq7FWsNXVtBmjtJlzR7XQr1k4VaV6/31/4e0cD33Xng7EqTg
gbiWtY12dJn0rvzZrlsPzKbRa3tn3lWzcmoZpEtRPgyLd22jLQpq08rXQmtkSziIco1SyweIwFIP
wIYeAbjauAwazP+BlmeQ2GkbjDyyy7/yHCxyVvMB+sZ7ysYh0bWAi8L3kQyaIJWDura29aXl1saB
2OBzHTEPjO7ER47cP6wAokU85wffcjZOeya3aPGEgmUXAQPtp3WxfvQqBm7xKinqrQqmaey3z77Z
t4JKEK9HUksL1KRBMn7AZS25v7PcCkJ/7ixE1wPOLBaKtsB6gXhoBk4cVT5ZslUvYTC7B8EK9wgx
jI0HYJOXtKAlUQkWyMGGl6b6X1l0/mGI+F9lCWDx/R9j+oC2Tc6tDVg3+FzTQM7nzLEfIG4Xc9ke
75s3TYMWto6SK1Vs9VM+kljY5aHJt5qx3y3tYOFrYUuzqhzbTNw2LDkGBbBkLfUuvuv4VhajK1gC
4B3KUc0fWe2MzeeysFrnG8SN/eXD/R9n8J2OuZdD7gwOt5D2qHttohsvUnWtra2ihsm89vZPWtxP
wHTTp4H/ybF/dd1Vqq/7Rn5b2m+iYy7WoXJsjFyOUUIafuwmFY/gMt5nXottsAo5qOjPfeo5l6j6
0izPzP1137RhQf2BrbfncG4CBIQ10QSze6mbnelOx9a3JW2tBX3TKZ/c8kU0/vyxgKz4vmSqk6HW
aNBYURb0Uwfnwj5nMYg4N9xtiASdDBWXyWnu6rlNKSoY07llThs81BlUPP+JwFhY5Qd3Va4H6Qa8
do2fylDI9relGsn2POyGoEn973Jic9nKmc/8svRum9RWth7cqth4izLMuK5dG1bWNPU91mq9qhgs
6P/m47p1/zDZvoXemzhYhS0ZoQ6/VH3zXEQAv1oR36L3N+wTOqwb1U0R2ItgqeN20GsYOzsRDK1n
fLkpoIODPs5kvnW8NtQ2QNzz358y9OD57xnhF1agczd76Dg5VvkH1/lO6ulUhNeqg/Kh2MWIiinX
9o2eT94oZ/y4puo/gpobIMmo3iqUGM6TOutu4bWkQnW1gzQ88NXoo67Cv8viEvGdZ2Fdj7obM9Gq
DAvWL9fv5ZLTg7fku9j84JpbmL5ZVHMgLd5XTZcu6t8pAnQ33+qRMi1XbUeoFWVhJTlL52DpvWPb
1xT92Wp0t+B+70MKMXZtv0b13C6F6hHJHnBClWyTlX0ZSP3RGda47/q4cT9VFAIe8hn0XLtSuq9t
5GpQE+5CFEFInRcnVGdnk57PsIXqaPoIHOOebXN+URRVHlnXh0rUR2FvPhoaZkRH0dv9BDpYKDOA
VhkvPCxzw0SpcOvhwWRdy6siZAHJOsUv3VLFUV29+LLeyKrvl0fQ7/LfRVpLF0LyU8dSd3ReOjtd
ANJe7PUkcVSeaaLA/Hh/dk1ToKXYXN2g1HOOsjQm4poNtZu0YLI5TUG1xVRk+sTNfW8CDuB5UHgw
xi8ZOJawfE+2ZT255S5CkhBwv/+ahxCoRYoeJTyRj7GowqN0t7o2TROsZdEJ9N/NGnJx4QFx4qny
uweQGOySucPAtWCGusNSgZoeZZahjOehPvnFznM91WK2pcyPnMLKLjaLkn78Vdk7r8s6Hn7NBSSa
Sgx6tKIDdAli6eAx0mcb9WbD1qIToVrFSBhhMI/IijP1teFePHgPY7bxDGZYizoQHlwIEx8IHBNO
w8FDbwK4Bh/k4O40r4WtR/u5XSwnSNtgPKo2PIOU7ijrnStGB8LnEKZGN1qWY1qL7y2rXouq+r4r
D+h0pgCfCEd1IkyVFZ5xaD9BtPsBdG6nfea1ICWsHIucY+QW/9UO8hqu32xbbiwa06RqYVrQdpmD
YcgujpfHfnci7aeu3VcH0blM0YbVzcq61Y5teQ6oPC5d/cXymw2/GDKMDoIHq/tYTWOeX0bHSQbl
HVE7O9x3ucG0DnxnmT9gsWAtzi3/TYqyjNs53NieTLa1kw537TyfqzlI7dl2EtlmzrHIom/7Bq5t
q1XmTRDJq1iaOcWxnroUNYGd49biEwUAd8wAOE/BBqFSd3bVC5+mLWo7wzrU1YXd2urlQKBCmefW
A/XaZOnQCrNPICgkOqy9lczy67DOL4NVnabei1uc/zJnq4JumlMtRAt0hFlAEuWXuR4Pc+fHPtu6
x5kcowWotTh4TS3gGOr4B59nhwKrPfR3KSfBMdpGGjGIZ6q8FBc6BxABYccKNPpztEWlb7i/E20z
LZtlpWxd80tOqqSqu9jNP5RzjwNrEWfWV8v7HA4bS9/wKR3oXlW2qAYE16Wv/irx7CbUUSx5PPlf
uf08hXgoE3Rf5tGR7x5jQHnXN908a0nw7p32mb1ReDOsJB36HvUldOz4nF/W4G+ZsY91aH3elRp0
AtOqHBQFF3mYZjb57q7DcBjzYYv+3rBKdQLTheOxu/WX/CJAnM4hcn6IlujvYB3FRkY2HOp1GlPb
ziiHEFd+cVURB7WTlNmEWlMX281fTvc6dVssSaZfooWyansGoSMSpPlKXnggHqal/+z2WwgTk3kt
nMMqIBE4WTELQ3aSOUlaJCRZbF2jb8n4nQK+rknMPWXNSiIIKueLEg+LDZaO+UjzX/fXkMm8Hs6L
b9dzloXpoOTP3oJSH7/JEdQnr9l6DTY4SAdb2YPTzsIqwtRmqIkEYCPAicHBVLcbwWv4DTreaqi9
IedRH6YVkAU+x9tG/aEWbdx0/sYXDDGso61YPkM9vLtNQvS4TuXPcO232ptN3rn9qDf3Qd8LajSX
I12XKJKANCxu0cmmyBYjosn87f9vzNOCNJ1QVZC6aL4pXf8h628i5VvSVibH3P7/xvyEXhN3LeYw
BT5MJEMu6qTsx437g8m4FrhTVzoDqDpxrmoFj8eiBHOwskRyf+WbPKPF7QrqhwUV5jCV1XjyIBTH
oFrmuv3DffOmRaltw+iLj7J8wlOnlw0vAxBO0xR96W1y6qatM4rpF2ixywOXqmrBqgSx3dVjaJjG
M7NyZXr/FxjM6yiqTkxYmT6WjhfahwXAAVkWyZRt3coNDtLBVHLK7BY8jvkFN9y0Kj/L9jOxneIQ
Yr+M7/8C0ye0szNfllrxClvMJP1ngdryElMxHPKy2XCRYYXqgCn7hmmBNk+Ulp7lAx0PAuHCLrbk
NU0TcPv/m+AKghWSRUpaaZ7JPpaQccpn+WWh9Wmfe7TgrVi/ZH2NGci9KI/LkSZNL4tDW3gHaN1v
hJnhEKfzmqqWhB2CIb9E7u8WisouJgFceXEWlEfRfHArGwSkbGPCTR7TYlrWM/dXKBvioS07R7k8
A2uWdJa/8VtM60mLaXu2yl7YwO34wfrUs79rmbhs/WQVW9iU28J8Z7O3tYiebu1RfMSMC/ZiRX/l
ax976uMsLni42Dh2ve+iP/SKQeImWWk3VrpY7GBD8slRzQF5fGNNmcxrd2Hwmnp9aCsrrYAvcJSF
Jgw8NYe71JZDV0dOUb7M/iA6K53sOsHzatw73XHot86kptHfJv5NxC2+4tzx4P9wnQ+umyfr5CVL
lB3vB5zJ/O3/b8zXUNiCnrOHo2IQHJ0pePKt8iY1s4GufH95/qlXzPtoridczaBIfRhZCM1iPIKo
sjtlfH69/xPez3hupO3JIsCcCOqIS5a3iQy7v7LA/XefaS14B9C49VkU8otlt7+mbMadm7RbvTUm
12uha+XZ7FQ2ZraH9mKYucmQsQMLttalyS1a4AqpWCitFubrooiJF/wll126eOGfcsV0GKmYR6z5
LH/yVZniqrorX7o6HitCn6rX1xh21hTf6IxDrR+q58kVH+9PqcHrOiircMKGF30hLqLNoLyJh1GJ
QrNc95Q6/T+GX3bl2oUdLV49UYBUwgPn/XDs6Zaa4ruTCvPa8cEW1ppZKipel6mJK2UldLDP9x1j
Mq0lGrFWpG96UFT48pkHIMH0sw3L77ocg9ZyzOqE7sRJULyqnsQDpU9+9LUPtgjZ3k0xsH77PW8y
WGursAjK3E2D0j1KHNQGGiVh1jzVs3W87xrTD9AyjCLUrkKvLF8Xn54c3x3QWiFO1tR92mdfSzN2
C4x4UUBZ3HKGJ2/pDn0ezTFZ5EaGNI1fyzRBvYRNNkFdHITT15w5H2SQvQxqF+0GZkDLNKwbfdn8
X3M9/OUAJD6D92CXY3SE2DBmfFgjr3iN1iLN0dLFveraz1sIE4NfAu1kMAyjXbdF5D+UIOlE6fMh
lF2ylv7GZfHdoxOw01qw1lMz97KyilfZn+fohaATyj1ky3O466yPD2ghWwzDoHCjK16bRsSFuxxK
exdeGKZvLnsTVQ1ndBGRKF9V6RxB33YQ9QaBoskrWryWOQc+Jc+8NOrzk+u8Lo13KcjfwfRrHdie
EyVGrwVs1QYL6ZjnP0AsLvHb8lzNIlnmLaoJQ8rRAWOtajoZ5rJ4pdlXd7yiASPGkdIRH+6vekMm
1uE7vfTq0F6L8tWzrC9zSEVsu9ZGqnkf5wTXaMFKhFuGU90Ur2ztjgQl1OEfL/ul5u8jefGdJ7t4
yd1dSB7f1ZE8sq9t3wFd8yuDLCUlbeIH5b4Z1hlZmyxaSDRgCjo0gRUHUnCwcmwcWg1pQYfjNZli
WYVTzWsFIF5VOd8p+zarcl9O0/F4knZTI2XvPzjEugbW+shd53lto437v2nwWuAu0dx32VQUr7W8
BuWPDGoL+UY+M5nWInfph6oYaZS/RvyxGz8GOQCTW7V9Q0jp8LuCQZGoFRi2yJ/wIFdUn+Yitbau
IYaco6PtLKbsbAQt6OuwoM/rxOWT9F57cinzb/dD1uQabYddKaG0cws3XVE5gCCR+jFwPjxyPDDu
ORcjlrS4lQN1hz5i+Stzv/AeBeWvK/t31+B1lNc4tuCyoLR8LUr041T9KUC7gmdP5/vmDelMx3jx
JqgtMkz+A4TTpyuYM70PjNf9hnXD1OrsqOEY5Cyoh+oVEADu/ljFl3n67Xr/hniS2Df+25J9sxXS
QPFhrGs3zYmoDqSMokvOZrJh3bDwdWbUhjYsVxBifoDyXxiPUfdoTfILKoQnjuvyvl+gBe5Mo2GA
+B+WfxXEU0djUdcbpk3D13ZaEvWuU0Bs/LViz3TpYtE/0ekT9/YlS6qdjHmD1lO7wcjX6bvTgS3K
ia3lxz6vaDHLwrZFT2ZbvbJpjRkIFepoZ7Dq8K4CuhC+IBh21P1Y8m+uK+Iu3GLbNLhcR3gFCzrm
otYqHsf+HNo/XBrFlX2qmi0Bc0Mu0yFeK6et6AkrHj2IFhLvp1Lg/J/FRh4zxKsO8PL8SPXeimvm
RMa4pA+k+CHdJlY1hFK/7ZrY/3F2bb2R6sz2FyFhMGBeoS/pTjozmfv0C5o9O8PN5g4Gfv1Z/UlH
yvbEbYk85sFtylVlu7xqLZXp1JkXUGMsg7ii9Xw/lnhKGVLDE4rONrf/v8kFFYxfEb8orvb6oW2q
aGGn1Yhm1JlGCVOR2Dmj5VJdiXWF/kLkO33kQ/Wy+UZM+5TuJ5RwbUrbWselF1exon17TWIXL90r
eEOn8vtUGc6YOiMpQctzMfTQFxRXtvT7Uj7x0Ioy2u7vr67uE9SwFQFIWyckfAb/d8WPoK7jfuFR
Ojf7aRwO939Fd05WgV95CWXyAqXRq3DBe1qtp9FtYamTUwDEDRlxF/92g+9jY+K20IT1X3CwdAly
WtlIdcFxFnE3pbsOlK6VafybF/1VyIe0nXLZXZykduoy5Y+gcNjhhT3uRpMcpm7o21K9iYo0Xye2
iklcu5JFYefERWNKdhpfUilOa2LZ4P/liAlQ7g3rul+LYZfwweBMOqPffvbNzOUw8hAPcvyRrf2Z
fEm7ce97I8Q1TGriOtMoMT2CVgdPDUHxWpXuCxrqz/1oesbSmUaJZTRJjD1K3+I6ZxAbQTWHoasx
zDahPOAvShTXSeeiXjcXVydzAJGI2+z3gjZBOW6CGeAHlEAmnHXB3OAHhFiien5pkhTVEcMdTmd3
5bjs2qW1QtBOXPlSgxlrfihbU/+qxmdUDJiXFtBNymD3ovuSZEO02N98by/GaXc/9WimrgK/gnrN
fJz9cKK1y107jp9Lzzd1E+jGViJ1ligp8xB7O1vGOqI9OsHWGqQX22Z+s9ibaPIXmmWVVRbXgYXf
1h4bfLPWX+6PrfF2FfwF6ivSVlVZXXPxJ1h3rfs7Gbfda1XYl1W1C+BYOFD1C9sJ1kXS+105o2E5
NfuVSoBa9bfSqFjLxyr/2ttxHkTz+il1h32VUsNP3FL4O6ldJdiC6s0cZkxU16k/L/xBut/lcKmt
sz8+u9ywqes8R4nWri+WtZql9aVs8wgc+/vCMZXXdUMrsdqNIoU0FmkfG9Ef07H7lBSm/K7xmr+A
Xu2U8ZC15WNCfzj9N3s+1K6pZVCTB1SMF557F9dBX/l1Zb8YNOetOgpxqmK2iZJK9wNKsLrTWmal
NdqfaudFLD+K/DuRe38ygX7fZ7y6NXb/N1zzAKSzQ4Xxs+4Hm9Bb1PxI0Dwj8uE1sbMIjGS7wl9P
fikf0yw7ZXkRs9V0ZtCtzO3/b3LFTS8I5M6huDbz55DhMFrWaOk1NeJpXErVty782uHA4GFtSjsK
JY0H4GDuJyLd0Mq2O9ulV1lc2p/S9qNomzjcJk6G9VB23Jbm7dzYWA/JfjRyuvhlYGgR1OSg/7Ur
vjF2Pw5TgyZ+68vaP4Tih0D9CNpBov4xuiZZaJ2zKkHc2jigdU5vf2rY2bEhuoL+R38VRzfceHNU
wV80dzyUAmbsAOw5XRzwI3/zcRAn6WGZt50aVACYvU4JF3RuHi1wa6IMVi6HLLdNAadxeZVKq6DL
gM57fEAJGi2n5FEx/LLtf+67pcb+Ku7L6vu+C9cOx7VuiMbsROglaV+S4fP94TVer9Jk1YUPJhOK
ucvewqVkPkIh3eCcuqFv/3/jnCldpF26uPYGoYj66uB4G3OMCvQCZQ/n0vKqa7U8ivyZhkeWbStM
2UqshgV2remW/EVexl5JYuIA/G+ZajCaHV1lxGKAwMnMRf6aphZYJecw+O5+yb2oLapjluYH4TiG
9zid+ZXAbaq1J3WFn6rpi2gmjD4bniLeH5mofKgh7bpceNPNZ16DZNm39Xq8743vRxJRyVBdQipp
Q2vrmg17zg7oSbapYej3UyVR4Vw8heZhlZDmEZLMH2iVHMgUPKA55k9W93t7pZsKSUQVrk497kHt
Ga45chn3g9zztjmg9dGQyN7PBiRUdtd0widwB+E6Bb/b4uMkHt3u31T+vm9+TXGEqNrVdGxTAkqm
6grSjLF+IiFaJLJvS/aViI+QUfDmnd8YEo/uS5TtthPhPHpZXV+r9XOyFjuafKjSV9pvu4WSUAlk
SwzhALqB4krziwTzTQkEQE+j+4bSRYByaMZdPwVf5Yyzfytlg+K4AIivKq3CxOut+wEleNu05OtS
udW1FcCPuc6+yunL/bm/z2XgE5V4i9rAuzERojZykXvvkJ8z92GK5c7ZNUdq0jnTfIAK90KZvON4
Q4CjLn4skgDGf70/f02OUKFSyyCrxk9k81hQ69DaAtSI84tV9B/vD6+b+M1f3+xafFhaL6hLUIRm
9SGzhqfC2I+vcXkVL8W43VE5WdWVkzSi/kfGLjT8QDfxxGJdb1/0ZuayLbORWk7xGnAxNSc3q5Pg
oZsykX1L6LIOH8kkBtuwChozqS2XcxkMTUgq72QNtQ8dWagiUhxVtsWX2nFZp06RLtngnaq8e2Fg
h4lH8NrFm1bYVTJPxqA5xnxIKXd8+ZEniYxlxqRh5hrvVKtrEHhNAO3NvNOEZNlCKBtEA+gOWg/3
564ZXhUQH0QzgqKT11cpHkBh09V7ezCsqG5oJWGK2Q8CqxD1dax/ixQ80hwSiPv709ZsvqqEeMgA
znRHVl1Z2aMkeJLWSz5/zrq4HAy1Ho0/qli1Zh6IF+Rg9mXNr2ae4zTYhKT2iYpVC/wQfHasqa8h
P3RURDN5SPwvm+yiAtVQcx3Spajqa+D9hpRv5Fdf1vVhsR5laiKy0xhGBautjNMkIFnzmFbyWSbV
A537bVdmouLULKcryej1+bWsJzDulzt3rDfhbYmKU5ulgKIw6epr6n4ZEhrRLKrEtuI9URnNxiLI
Skoxb7z5xfbc/CjBeHF/RXXmVpJLH9oWzXjePLbelz75RUwYHd24SnTSMsv6Bsn9kfHPw/i1NalY
aKJexaQxNAX2CcG4U36VwUcxtpEIDclKN2flEBOCB2WApHnxOLrHOjl7Jp0HzZxV+NnIhrVuq5Cc
sha411CifbQjdvg1z/PFkLDebSXyiQpD88emonbFy9cM3D8Eyr+i4seyhkBv3sZr9SgzpLHVcFN7
/1JIVFwaGs3R2ZWk9RXNCH71mY+va/Wvzx44P07zj/t+qTl7qOg03PEFxWXwFk8/i/DnWp0tcoRw
t2Hb0yR4VSVcLBOjQQEfspaPYxgPZNiVYRo57AFN6YYbnMadVN441+Pl2kxrfYXw44h7yfTRY6Hp
RK87FatAtaH2iimZZf1oka71snjywPFSRY0zOOkOt/ZyiAPOrC8E/IenRhbNoVpAMf4ZJ2nfPhcj
tX9tWin1+WyaiJv4g5VdJ1TaVjTxC2CAyUfZGsyoiZ6/WBWswPPW1q2vwq8BQ7B2QsqoW02dDDpP
UBJV0ddziv6a+tr2B4pK3nqqZReN/Eu5sX5OVDK2VuSJ8CoCtQg7fa2AHneTsYlCyPh2tQknoHM2
JXeBXJasljvR05rnfuSyqXvIfBEajqCaNVCReVBV5A31A4qG4PwM5alnufZHMLtsHP6WaN7cBMB4
WLu9b9GTRxs/sqviK1y5iQUVJmpN3QfcVv/NL1T5WjSV7eAXwLB56mhNH0iT8QOAwKshBWtWQGVi
46HX98UqxGPhDzKPB1YB1+AXvbXxqK4i9NA1HYQ8QM6iywcCYMDKP1vpn/tBrLPP7aPe2AePCasr
IMx5mnu+n0gRzY17AGrUkG51tlFOGW0NLoXEh5TVamVt3LhNvQ8ry9TsrRtdCeEgZbRjsDmeHVu0
Nth7qyl39+3yvzeov580icq95sw9XbysKl+DOtx5Q/XSAP9BFn6WPHwoA+fk8mmPd/1nKwse/NE/
rHn/xF3yNaDuqZueFtJty4Mqli9ArmBJnfkPK68AyhwoidwiD4GjRLnl/tdqNl0V0edJSBwynyNR
Ofz3yJZnSKhf5nCK2NbzpgrqA7mX5XtJ4j2MZGoOfVeWD4FlIhXWeLGK6cuK0QZ9feM/ZB4FMqpc
eOzSZDl4fmfoYNJZ6Pb/N3FSu+iBHV3EyZqkDw1fH/giY6cdz2jg2VTRJyp3m7uIEGoylf8wDeOD
yJx4uXGzpCZuAU2wqPxti/B8mTKoI9F6OdOGPUykMlTqdEMrUe7XYk6TYfVOeed18Wo3VdxTabhg
6QZXghwU4Uk69rhgWcvraqVx2Ittu4/K3DZSh/Fxrf2TLMlRlkHkpv2jaPnhflDpnFLZmd3aDid0
0vgPlR1+Scfg3HvDJW3ZtkKCCtfryiQBFULZPrpEJGfIK4Z55E6J6cVWM3sVrQeu1alJ1hEFHMjU
VQ9N/czp9/uG0VwjVIHyNZWFI0Amdk38g0Svz8RfCuup9/dpusT9/M/9X9H4jQrcu+2/Hkgc6mvn
4e4c8iJK+9akTa6xjgrBGnJvbPoVR/y+/h02p24Fdx7/dn/imoOpCr+SKZ1cYPLhNxntP4bgzo4X
0v4Ju67Eq4Yt93Q2EtTqvkM5HnWd3ZTr5KCu076keCCoi0NhYtLUfYeSMoVdtsIXFNcg8ScFBai4
BNmXNDm6g0mbSeNIKiRLSkaGCl2O12WST6ROTiWzdym4aZ3G/05ov5M+ebi/KBpvUiFaw+CjbypE
uZTh9M5Tb2cvJiIlzRVexWeFC1uSgYn8mifBntMc2Fjrz0ycy0Dlh2m2Y79L903tfbr/JbolV/Kp
51g8WRxEn22XByLW3bj6cQKesW3DKy9OpJ9HxwIJ3WmELheBWIQ1Orsiyw1JVbcOSlLlsiZrkdg1
WoW+F3yJfCPr980t3znwqUgtUQDNygs7u/bkDGkCz12jwntue0O61phdBWu1pJdOs+beKfXrbwEt
oxrdp83sGXZJ3eyVQCYJ9Wwn4fkVIMVPoGP5KNP5YWpes2w0PKbrfuH2/zcnoCkUQI1A4O26WJCf
DE+ZBKGGc+5rQ3FJs7J/yR+uRLiMYPyplqcg8fZ0+nHfJXUj3/7/ZuZocfTaQXreyffJ13xwV+go
OONh2+DK2UdAI2AYliq/Nv68s8PxILx82/nkLziWHAXtJHxdDsW5Xc/esDyWyc/789b5oxKn85Ja
ST763qkBSHMkkEStvA/UlxvNosTpWM9uukCJ8eTOvfMS5rI/kn7pv96fvMYXVSRWJpN1tj2vvubU
hqBOLBsakfBzbyIU0BjnLxhWWmQc6BfvNIA0NLatwN5xF5DTDoTc2wASKhZrImIUq7zt8lOxLxlO
zCizRCt0C4UMTccUjeermKzFDkC4EEKuFPrP42fuZN4Len9NF1Pd6DfrvYkrvwgY85zSPwHr3sZV
5kNeOgy2bLguVWEwNFgqukB6ESCyZ14mUWoPhh3q3WljZCWRoQI8Q5UNI3fJxZr/Iaauo3dPIxhX
MceSWT5Ngya7WH0FHpDvOfRtih9J1sft+pxPhsB697SAX1GSWUtdy2VLm1/WkHzOrb1d/p4mGmeu
HVtVc6jtAzeiR94NM/yWktsSO3CdqQxxASB5NFvljjcgr0LBXyzSsMzvY4DxG8pxJO+DmmS9yC9V
/UXyzx46ScofvBKfPFo8Ad8AadfnUH4ZWg4kZwjd0tnwyzo3UBJgkQ5tW9iQi896D4xN0VSb+EN1
Iyu5z7LSzm/WAnCekIu45eAc8HJTe71mcBUUMwz22A3NSo940wRf9xrn1iY+KJeqUJimhiQAW5bs
gkL4IQgu4Kk/Ud/E3KebuHJCoc00iLme4Li4haFTfd8XpoYY3dBKRKPtyKtdBpv47as7UpCgmerf
mphWkTBeEfiDV435pRiyHZgrorX70Xu7saN7Hnxv3S2lH1j+9mFvMile6EAgNtbwRfqbvnoQABoc
Q754dyvD0EoMi97NhtIrEV/hCb3poCNxTEQquqGV0LWqfhoL280ug29/WdAdsFp9TGh13LDJY+ZK
gAZz7Q3BbQfIWBsgh7ZTtLK6eQqaXB7zdDHhzHSfoYRrZQ8iJT3yds+SHgJV/ocgT7zI7cnX+x+i
cU8VmDHnwPcRNqUXyqr57FSJFftjYCIv1I1+c903vuM5Pop6YNu/jF4V5SMOKdz0PKPJ/yokg49e
ib6kNruU85X6Mbj0opGBC8Zwo9DNXAnbfsA9lIwMG+aYBpHt139cblKn1E39tthvrJLLpPfBKphd
aP085s8OWV7GZLck4cv9NdU4jYrMsFOojtc91tQd7PMKXDFefAGG8Q3XOZ1plKj1QHzkJGOVXYoG
r6ojDf+MA9vojkrY8nUNhxbIkovttGioAZL5QNA8YThd6QyjRK1L/WFxwDdw8Zn9KhdGkRFs99G1
rE2KGKANVON1aUmdJ3igEEU2xVVjPacOlHY3rasK2ZDeJHunm244EIkOMx6XY4WWp01UHrCFEqy2
RMMWl152Gas/bLb3WRju7k9cs1Op2Iw066qlmpf8MtgoFYao6kSePe5LSMvIjEbMNVEga1xTBWjU
VWiDHgoWKif/OAYrRL9NHeIa31HBGd2wzMm4TNmlWWYv6qquiYMszeJZpCZiDN3sb/9/kxekTRo6
TUN6Cen6Ye5TlGNe7y+AbvJKyAZENmwls3tkif/QSxtvUc4OWIKNjqlE7ViFniMqAJQ8Nu+tsjmG
PIzLxHT209lFCdvwBoBqIAN48W/SnN3MI2ZVn7dZRglYMjg0yEs/vfQZjdmvGvi7wvROq5m3ClAo
aN/Y1dRh3uijj4ImFPsc3dEPm2auMgcF4BjtmwZrSsG3GBVreekESDfajJnwCbr5K6di2S6ZnVqw
DfXqyHO8uJUmqJNuaGV7DeGQCfwQu3fBfkIQAOCZgpm6FjT7q4pJSLskne2B4BKN1vDmJ5+WaLL2
qzQUAzXB5N2+6U2YtlbOKUmwizRVe6m7dNdY/IfVmUBUOtMosSodUNzRHrNn7Tdbdg8d3XirVPmC
OpBzuuDOwsi29VjL5sFJvt73RZ3FlQidgCZkQw9PKQjU4GgyRXYwfiRD+4Esm+pFLkrG/zW7b2VZ
uGSiuEx4LN6N6CiO/R69Zfe/QLOoKspgInbRpKKEQw5+B4pRGy8pMyQSmjyfDHcGzcKqKIMiXwNG
RhtZ0pvP41jnkHRkprOBZgVUlMFSNJJC9Px2ju/P+Vx8RT/ccbWn5yk34c91JlJiFigiOtQlcY+5
BPtKCu6X7DA6q2EBdB9w+9U3UUXKpi0gEZViASyy63kX2bzaDRwHQKcx9TzqlkAJXSD/S5t5sBLa
pnaDX+6D1NSAqxtaCVuRoijY+kt6Yah0WXx+KluTYo1uaGV7JRPzh2Ri6cUR+UNdXJza3naUV1EG
2Zjljbey9skenWUPXqL54nXM29+PKd28lYgNg9qbnQS1JqhRf2U1xDlzn1q7+4NrvFGFGLgEVAJV
P6eX6n/VD0i0CzR4Fab3Dc3cVYiBtTjBkIvQPc69C9yys4eGlsHTdUMr26rTdmlPCtc9BkX1CZJu
L+kwbGrLcakKLFhckIOvDFqoSyfYjqfdh5WtzHB90k1cCVHApHo7RBXnONchxDM6PA0Iw3VbE/1q
r1IWij5fJO59Pae7loX71WEHO50f28w33Ip1s1cCFGC/PBWAGV1YlqFi48aWTDauqBKg3OnszhkQ
+w6fdp6HDFmZ9iXdrJWddViDvrMJFtSXw5fAhT5APzibeu7hLUqAtknSlBNrbsq5ySff7p4Hzj8C
/bIt/lUgiiVGF8qW8Jcu6KM0CeNetAaLa6JfxaEIgkpzS+EvDv8ubfkNoMPYY5v4kVyqSsBJ0CI5
PAhuO50Tw/x7trXSrGrAlVWz2K5Dsc2Jby26OtfJRKWj8RQVcJJwwOmbkdIjOn72TdI9Ems+3M+1
uqFv/3+zNw8gn7LrwE0vAj05s5z3XZZsu8X8BTAJ8iEfW9ijRs6aLz7No2w0VK5101bCMujdygp8
+J+o+YUQ9jHdRgMJD1HCcnKGCdcXGFu0//jZeU5ktPTbNmVHiUqLg9LTTnr3GFZpDKKug1eZ9Go0
FlFxJDJo6JA0JL1YYn4Ia3c/1f9schEVQsKCzoFuPPZLiVJm2sl9CP7EbUMr+2VD03UtU9ijApK6
8YKYjT+2jaycaN3F8/LRxSqG7rDrbdC4laPhsK9JUCpiRNZha/doq7hQNwNbcwkmgOLjaK+mO65u
JZWQpHxhzurBtzMHt1tKowBl6m1WUTZKB8DysCCwSlM0ceIASozqxbahlYhsilUGtYXEOqdrG7mQ
KI+nLNmCYnKpyuNj9VZWknREHqmexxKqi6Bs3+iCSkgGg+dTMsK7Oy+PmJxifxuQxqV/wUWAm8eB
8GaSsbhYTXApqhDd2sJgFI2fqGiRHK+EU33LgbT7N0/qXTCKbZuCChIp6ZiGju+hWpkWZdRny+dy
htnvO4omfFRwyMB6X9IBa5lzfslzJw6K8htzNyGAYPTbz77Z0KpqChJGsJ4k9+JGhmgbmgzVIc1J
1lYC0yat5/vQYTqK1IloGs+A3+JKXpvgP7oFVaLT5ZWcgsC2nsLZ35d+9XEck/19o+umrkRnWlFr
atfRgs6B87Vc2TlcyAev+TUFtcEbdb+gbJtuwbo0XbHbEyY+giw2Jj37PKxiL7zREKrv9yBibZVY
RR1nGtMGJ+bWmmJrkFEWhOfUefFStMAsu1snopjd81CevNywY7//WYB6/NedstZCVVpgTWbrLAmL
neWj3R0z3yR9qRv/9q7yxl0TYrXjwpLkKW/daE6OMgyRgfZiE8+Ii5at/47fcB8VhgELv/Ipshx5
ALp7d9+n3ndXVwU0WS4qRqVcrSc5v6z9+mVxpl/bRlZi2BV1wQlZsE3JMFqL9OAtqcGHdPZWYpj5
c5c07mA9WbkdTfKbKOoIebNzDWGgM4oSw5VdsrWb4S8DJNbTuftZJ83HbVZRYhjP7VbqtVjKuV9i
wbIzE6aeEd2sleD1w7DBRRQGt9YucvkQz4Op5n1z5L/wzXBAJWbdvM/4NKEk4ngL+CG6V1bMX/Mk
R9cIt45pwPa2ZW8zvgpScnrihWHt02MQiF9FCdWtySHfNllfRSktJM0hObTitj64hwXc5z7nu21D
KzGKpx3Z1py6R1xMjy5n5yI1yWRqFpbdwuBNerm1R015gDaXwMqmEwRM82NaJoaD8G1+7yytilJC
dzHa6dhiPQnZnEk+/yjrJYmhwWLvHTZ9GhwAl7ZZ6PZ5bz6jbkZwGrmp9USL4efUDb8TUKvfH/r9
44irApUKgS6sqYTxu9sVxKnjhgR7W24iNXZdpgRtWE+dV/UO3EY8ev6Z2IbL9f/Q2O8ZXwnZEKpg
rJ4wcMPj4kt4KA5WTL/kdZR+nI7V0cQzonMgJXwXYa9t6U7WE8ttvoPq1rxfW2KiktUYX4UoEXcK
PDrc8k4XRvZ8ARxqb0+mur0m16vsMW7RN6Ahn+mxcPLICZ+7Zg8umTjfJEPmuipOSTQrYKGLpEe7
WO2jAxWDnb+STT3MGF0J3bJwBW2HGaHL0gcSQhQbF5T7Pq85SLkqe4wrZeVRv8VW0g35OW/tbtem
XXVGj3r7E3TW9aUNQi9OVzmeZdLYe9ov4dFiowmuo3ErFceUMwzFS3jvzOorGewyIsm2xnVYTtmD
i6VZBcvhVS4rd4MXHD1hnVe8XN63ns5plZBmoNQNPAdzz+l09v0wyubqoazq3f3hdaZRAvvGRdQP
BBU51omIDsHOCoKNQyvBXE+kmYqxtJ48Gp55Qs9Z9rpp0ip+ibY49pAOV10Z2mAGBv1Ln4FUcNvg
yhkZnS5JsVR18tT2v1GNP67htuqnq6KXBLaUdQyJ9ZSUwz90JlZkUZDZbJu2EsAJgQjiXFTWkzPM
xcvqQ1A9SFdTdVXjJipoqfFRJHczyz0OK4m5TPYd2yRf57oqkUztN5xPA4b2R9xE6n8YKQy7liZ0
VBKZHtyB6UTD5AmaH+E+w6tqZNch++D7ctvDh6tKnlHiV9C2bJKnTlYnHp5zJp4tSJjcX1PdB6jB
idotVApwnpp6uvca9+x45N/VNVUtdcMrAWpzAXmClCdPAyRwoIkSLZQfrGWjR6qoJTtMepqHrvWU
VeEQgSD4p2hNvDaaqauYpXruyg4tnqg/L0Ocpq9dWv87r+WP+3bXeLuqdlaPwZwnA44hRViGYyQK
Z/hWzNt4dV1X5VLxeO1Jr2XJU8ZZGXmN/yKmoopd0X7eNv+b1d4cYIHSa10C5YCnsXIehch+Wywz
wRc1xxwVtFQJGi4leCeecll/Ax3PaZ3JqQmWf9rFOmybvrKjct72uFlRpLKEHyEb9mFNWsPQ7zcW
uSpyaUCrTz1IFEBcNPpA+PMMsGHsuMNBuhfUwV/yzv+cT5u0Y7DQSvwywnFqy6rkiSbDQZDyVJaH
1jfVwHUxoISvmKHHPHHAp+dm+Gzn7udg6c/Vkhjqj5rhVSDTiOOylQ0ouPTj9JlaXown758Qlzfs
V7rhlW3WB/Q4zTHbJ57Wh3D5Y4/tc+eYGsg0XqqimCQlFWo6CLFioiNkY9tHq+LPmT9+KAuTgXS/
cfv/myjz7N516wxH5jF1LdA5NX2Ud1O5n6kbRn7o/dwUDSpjSuNOoT0y3z2umQXidjTKpuXv+0Pr
vuCW/958geXMBdqfcHQt8q+UXKiAgti8RvNoIh/R/YASyWM79uMS4M7iNHYZLzVU4tYmoLENsEBM
5n4Lt72LV9T/fkcGJAPny4QKnrXGvj1e/H4TUTmGVkJ4cELidxBkeeJ8fi2JuAnaP7Ja/tOh3kNr
se2srOqg1baPDqYRhkq5OFnhsufZy/011sSZCm8iFJu7M41oG5vyOKstUBWwXeNlh23DK2GcjXZP
yqqkx5L251msx2Kt9yRoDXbRzV4pVoFGaXJKi9PjMiS7OSf7xd274tf9uWu2eRXjVOL4I7xG0KPn
zjuZvs69Sabj9vXvlEtUPuakb8UCIWykhlIE8Hb7wAL5KHMRQVQyZhA7Frw3rIDuK27/fxPEoKCv
isTDAts1BL5ye1flpicQnfWV8GXW/4cvDioPA2ljkJFcocxqWFzdzJWwHZwcBPocF8QinfoTgP/T
wxSaJFN1gyuBy/EYWnCGnDAEIUDh6TJFbpYbACG69VW23oAHCV0t7I1k4PssOzrLj5lD6mVc4jGL
VvL5voNqSp4q7glvvGuGQgnaw8mHQKw/67HId0Dqf+uEaA9eG5gqYxpjqSioCZiL1Elx4BVhY0Vz
uNj7PPVMzXsaN1JRUFC2A1VuaidPs1/J/VL0L2Ioll3pBgbQn276t+3nTQiUg317KsVZwvOWl8Lj
sZPbn7Ytwe2b3gztt3IeHJnhoRG8OIfKqj70HJm/kKmM/Y75Hzy5/rj/Uzoz3b7uzU9JtOv7bS6w
CJMU0eLJIuaj89VBm/W2+6SKkepsvyuGCjC9EM9ckbf+scF2G02BG9//gnfXgTlq/b+bIDE2Bsw6
AVS3ywt71/mmA927xsHQyjrkacbbdM6z84Bq2OhGXdYO7ZfJFWn+0+5BlGE49b57YsHvKIuQ2dTq
Ox5YJ9a+zmMeefVzt3wJ0t/bLKRkVALU0RDi71Ra4b9um/7KuelArTO+kk39yRLrNMH4dRXGYzMc
qnST4iCMouRSO52yivAgw+Gnrw/A8P1sOkDK7ptEt7JKLrWEJXOrL9JzA3LOWgKANOSPYAAwbI+a
4dWi/1J3ICwNe3ZyLPswJ/4OH7Pf+KDDHLXqbycA0SYzT88ZWmQXcOhbQ3oKJm+bcdSif5GhwhS0
iXVKpvroUze2y/khszbtwJi9kjj90EcjTEKzc9l6dRuHrcyPXjc4m+gQML4StZOoq3qom/Ic9Oy5
tbNfUHswPfXqFlaJ1JyCVU86wEwGeRODl/Qw512UWCZh1ne3eExdidSRClF7YV2epShuvYIH35qh
6L7u+iz8yquzPQ+GlKP7ECVwgzIEiJ+17OQXMq47uSvXMAIvjMGFNBlN5ZQnPYhvFzqxE1CEpxzP
FTGxkjhL0xecZE1FXN03KEGclnNPbHQonsvayh8CWboPpczyXQ32n22BrBb9U4sUjNTIzDSTsQ1V
zxRCvDO0bDalIbVpOYAswypG3zrlcow9kZ3d6Sq9dH9/dE1yVkv/DJUNPowIhNZL+G5ucMNuif37
/uAa46vNyrwhRd4xxzr1WRtlkCblCwhKm9Tw8K4b/vb/N+cSt67BZZljeDvPjoHFnx0XgVZPG02j
xHHL19CSo8dOKLs+gzKij5q832gZNYidIUnSElMHYBbi6+tOTiTys2ajZZTIrUc84gCTYJ1W19/L
MAHqxIlauYl1jTkqs/oKXFKFvvPsXDsLtEHJo7WaCNV1a6rEK1gphpsGo3VqGvHQDdmHaRpfcU/9
vskj1dI/CSpa2yuGTzz7Y02CwwjylMbytsWqWv0vuqzsy2DJzmJoH4KyP+A4fqrsfMt1gjl/lf89
S94ei9gpFNUx8fk5sUyFAY3d1dJ/k/M88GfJToP/f5x9yXLcONPtEzECAEmQ3LLm0mBblu2WNozu
djc4AgRn8unvqf9u9KGFYgRXlmsBgIk8GBInT0bXTtQxauCdUAJgywEfIzegiuLNrQ+BrAha/HRP
HH0civTU1eMKVG2jN6DK3IX1dIbGTti4j9AU3nkBwsNlsAIny07lG2iNMregHLL+F5K3D03P4jkQ
DxVtYj1syqSHgQzEDq3SJAxhoIpMu6IBd8UjK8axLPFmsL/RlPt1kEeXgWlssfrQ9WtFImxNG2jN
uWaO9ovoMvJ5PzFEwcqNUDKj/MzTaa062HwY5CEt67jLymfocp/vLwSWKTVTlQWe/6cya6KLbIO9
i7e0cXBxK9zna5dmWwfB/25OY1G1fRXq6JJnj2lw4mSMO3HU/vv98Vss7926/bD3TbJE+qOHSY0S
qNILpEjMQ76JDBYyM7LfFqQuRQ/bpyP9y00oapWTf+Z27fXJZhoDrUvZkHGkQOvgv2TFV79s435+
xEvUNtMYaA1I6VO3wNSOfQ9KwHBpUR9gW9MGSluKOnBZIMW1hwhWWzR4X1x7OLZNqHGVLbUr6qwp
xLUaUMr3ov12bE4Lb521BwNbByZWZQkGdAWzFBUUQHx6Kvw1KUrL8muG8qs+LZqmbbF4pQuwqva4
pOxbupZObGv+dhP64OtFreYANHf4y9y331DiynlPC+L/kGPe/rw/sTdU/icuHjJTFF1pPaplEuKq
I31K2jn2RvUiebKr82nfhMUKjd4yB2ZgH+EblFtUIrsSP3nR3CGxXKq1IJqt8Zv5PpipQ1lRRqG3
cGW625MmOgar5xpb07ffPzQ9ITiULh4Qy5Q3v83cL7wYIa61ZzLbBBuIdTMEk8MAI08gYuqTZdcp
cZTRWiqtZb0xiy3KFtUektBJrzLNrvniPw8je+jC+rEuNwkBwH8M9A46CPJqmPUFGi/ybZo79g5x
qbW8L5v5Deg6HQ6VnTtMF5S3XJ47heem0iurw33ft1jfDOYLP1pQ9ws7VRCluzrKzrxG3GIgK4cn
W/MGej3PQ4rWlKGAUcWOis87usizI+aVJdnWvLHPBjkq/nRVWl9LORwlG598gRcn3E3uG8diejOb
ueu8KUGSQX2d8ITi4m6ZarK/37Rt5LffP4Aq8duQqQxNJ06/d1Cdrgoc1LLfuGqamvlItnNHaMFH
F7WIPZbPsxsQqLuujd5mGAOzpJpSERKqrtU4Z7tkkXMsFf+xzTTGPos4dA79rqy+Nk5EYlFBZJX3
0Z6tJq/aRm/gdamaNAwWHyd6iGZq4lwGPq2s8bZpNcDa5iNU8Uemrtptr1Uq/5rn/HDLSN5kGjPB
OSSEISgN0/SOOOU1iaei/nsh/ff7zVsMY2Y5ly3eLyj4/9cgfKGCxmmyJmdiWYWpAdQB75Izi4i6
pgvdc3+MJetAvSABLm3i3/ujt8RG/6+c1AdIpX6FG4NK1TVUPwf6NXV/tPwxS66seq+zNQXrT6la
ITMTn9O5Vk2BBLyr33pHNV+gOPzDdZYnZ6muODTHtzQQvS29Fb3dJurDJ0UydVil8TAzZ9S7lDiJ
P5GmTfb3DWabbgPFZd4PFe0w3QynkljmhXcY225tym2tGzBGuDip56ZU16VTeJpUjdq5PXV228Zu
YNgrajnnTV5f65odIXFxmv0qvt+0zVcNDKOMhlySIFOgzXZHyOzul3L5qb3iy+TxFfaUZZkws6LH
3C9mCVlOPF11mFYdB1L9pZP55f4X2Jo3dl09snwq+KSuXtWd5z44dsrbzXra5jdmarRoJgYhbKz+
vvRP/ZJ+aSHce3/kFtubidHeMvc8axd1bYM6HssyVhDQHIoTRMnvd2BZJMzU6JQiXSgrsRAt4iVl
XyPUJK/bl6a60vEiNjFdUfzuBokPsCUQBe6dCgbq2teG+V9zql7vD//zrBU0bWB2yjw2kLaqrgkq
sAi3+FawV7f73rgZ8hVRNmWuriopj6QAm+Gf+33a5sQAsl+AB1bWfXFdUC1yonIn5upbw/3dGIQb
PcpAcwoAT2GCVdWVQyyn5VU2mxSgYTADzRWjCdRBE3W9qWvmVPxMcmdlN/7cMNTMi2a0i/yQhwq+
03X7STt9nC0JubpO/laVjG8pV4G0fQPNjQzLdqlQ7KVEdl4n8l0+8C/RzE/QTlr5kptj/vcGTM0M
6RavHUWfd3gIQoZJzqOnRG67f1EzQzqYZxQ44hJuCYNU1c+8Si5M4oAUFIf7/vn5lkzN4g/QU+67
YAQk3DTfzRF9qHDPKBqyk011mFAGuJVPQ7cWbbaZ6vb7B2xLxB6SMGzUFcJsEKKPDs02Dd6bPsP/
Nq0SwTLPxSywrt9lLN8Xs7uv6RoPxuauBo57f3aW2YUfhW22wyoIQfEv3fjnXP5xfx4+33VoZIA4
yWtnpgnWicgprr0Ue1Gnj8LZRvegZhI1C9OILsKvr0OTnGTSfY3yfNM9j5o502nWTZHq4aOkmKM4
Csb52EO1ZOWoYrGLmTWt3bzvqgED90N1xtlirzJ2LN21abU1bxytW5Rj1wvxcEnl3aGNbk/Fwb6n
m+RgQ2qyp9zK9ymSEySqTX11wzdvftZrDmOBksmeWvTYlioi8ppW/T4XiB4OaxRvW9MGSlH9ecKm
hQrmKvRiv2+Os1h7PLDZ20Bpo5cwJDpKr6QMnmWAAm6avCldrERMbCM3UMrl4Am3nuUVZt+nqBMH
KcUVR7Q1bQBUaTG6ZYupHKpXzvVRjVudxNhkk6jjo1Py+hrmRQiN5vFnrbSK2bwq1nzz5k92KJMw
1aT57Dbck9fIfaH1WwFh00K8eMHfU/73puXL5EyFLk2DgE7y2mt6GBOEaQd9XJJ+ZYu1fYAB0yIt
xMhTGL8qriUo14n4PcgHx39rvZWz8+dHW2rSpgIWZClv4fMZfUVZos55SIPXdP6SuXs3WEu0sviQ
yZ3qQTCSTYfN1nOLHyUyTeJWVL+2zYABWt/HI/QS3PxzTJH9V194RnbNMh+2NW8At5/qtO9nTLA3
Fgd3qh5K4u2dfK1In22CDeDSSHWuLhHeD1HG23Wq0whiXJHSa7hkv7gLre5tn2Gg2JlHxQaKSjJt
ncejyOMIZSpCb9vtl5olHjI2g8oNYffr5P4W86ukP8q5j1k3rixCluXTJEz5NW1YvmD4Tv1UcmSJ
/c3Fpls1NclS0mOsn2Y07XsvhXxh87Pqv943uuXsZDKlqmiqQRPnGPX43fUepf7VyRai7tvWHpMr
xYnnQ+EARpfuI6HfC3ffr0nPWgBr5kiX2iuTNMCq4Mj3ZAl3Xrv2HmqbSQOuIqN5BTEVfdW6fghQ
vnB02Fcv0K/3TW5r3oCrcLygSnVSXyXjB8qzHS2qS8/S0/3mbTNqwDX06jEs/Tq7Cl094jEOUOWv
tS72zBH7+13YTG8gtcddvZOEg2bQTSfXFz+aQm30R2PDnXvCl87rcXSSb2PxoLQf6w6JVD82jdxk
SiVjXrCctNk1QK40P0/4j3qMWqnX5Awsk2typaJsUGGJ29OlXEgWNwljcbJ4/zrVuKYgaevB2G8d
F1yvRCM1zq/zZ57+k0/k4jbbnlupyZhKJcrwDQT2dzMv1k65C8etprl90IcL5lghGpK5gNXCgrNT
Zwd6SxLy116h6c1FPjlJmanSmgWjX+XYwdPO32tVHwP1h1Oofd2lMZRN0RV/dNJLVSeX+85kmwkD
yLjo+lWAsuPXWqXHBhlmadLvtU8P95u3hMSoyZ6SbpBNnVYVtMC+Nt7vIvIORd0f9JI+RIN6knkQ
8yJ4gY7MoS7nFWxblg+TV5Vmyl+6vq+uQRX+43k4sjQnzjwVu1Atuf9hluXDrAjRDGMSLLf1dfDS
feVG74yLtWcMS9smwSrq67lGBLe6iiraZeP0O1jotl3YJFel4YCrc8qii6cVCsSmh9Fd9n5eHO9b
xeJNZg41GMuFN3keVg5408jI2cELp/TXmDi25m/z/QF9IswziSfx5DKyeV+3wUXr9lTly8robXa/
dfuheWdxO89jdXUtRBxML8hdv28VW7u33z+0OxdR0OZc6qtUeIslBNJgqLu2xg+1tW4gGJXohkgX
GLWk83uZqmzvV8tadSULksw06cWf+ikFn+TqICLf7UhHcGF/JOO2o5WZKh0qN1maOddXZJchkSfs
98M8PJNp4NvO42aSNCmLMKQF4i9KjidoNu4hAPotipqVnd5ie5NeFSAeLCHlH138Vu+Lnj4LkNru
O43F180iEEjySscxT5NLxPqTEuHebatDF2xL/aImraoK6mGqq0JfvZIeolw+jvOalKvNKAZKB2/I
c9Z4CCqn7YOf0T2S4g73jWJxRzNJ2k1y7DABRp1O095ryiJ2xnLvjMGppGKLRmNIzXIQ0yxp4jY+
Ita9IrHDy6dELBv9xcDq2OGqpvpBXlkWHqGicObTJlkhDNs4MjPHr9lyO3SSRcZ0yGIS/sW9ld3O
5ozGYXnQM5LqM441xv0nnee4qBTSKdf2O8vl3CwFUTpI169cBKiSECSzGbGppJqP80D3joQCJ/Qg
V1YDi2eafKoA1Xwg3IKpDXP5XZaRiMmq6oOtbeMhKBcoJR4wTK0//AHR3GOR0PN9p7cdCs1kaKgI
FTXnYXFtxz4eoP8z13IfzN0tyFaGeFYZTtAc3mVyLY5kmW6TWlXzqp8KH7Eeqb/J9oHV3xp/GwLM
ShE49sup81N9HZtmV6X9rl7Uxtm9zcyHbVYvS8grgVG7TR1Per5IsUlYO6RmFvQoSsg0OljSmP+g
ihPKfu/m8lvTbTsgMAO7TRqUbkjhl8opT1gxUVhzZTGzLJhmrYg8CNvESwBcr1S/e/FtcDhiUjjl
r21TNre/XWQ+GH1qiCR9hkCA1/MTRN6/T4O/suhYmjb5VGrK+zzNMfYRpZx+l03RnoO8Tn7dR5XF
x006FTiszpzcFh1J9CVY8i84Ge9Fn71sa9644boya2gV4jmVtvkhcaZzVjqXma4FSCKY9z/3RE5N
EkNfBh0rfC0fEPPdjf5faf6SoQCj07mHKHHjHlUC6u8bvgRdGXvW1AvUqSS+eu8pKjGmb6Uu4ijf
QslD44bnewlUGCYy8AsOsahSWb3k8m/qhysr56cbC1o3tq2UKA19AabeSdDuFpm9lq6PB3oWUymv
jQ+V6vsm+tRT0Y8BgkE1VSnalp+r1NX7xZHiFPp6bWf/9OmAE5PJIEjf5ogSqvewexSZG7fJS1cX
sRsdpuQlqTaRttCNsYH1snBq1CNR75lK4tInj6wPtiAZTRtgoGpZBgiz+Zesz/+u3SDdk2VKV86E
nxufmBwGr126rptb+TCl7hgP2fK78dpNE0tM9oJM5hnJ9Cm/VCjrueCwudS7UoXppjgYDHP7pg+r
Jyumig/l4F8YpOD2em7LRz1N9DDAQTfa3oAvX1TUJo7vX5B06u416YIuxhXac1d23c8xRiIDwcNN
obRAwAXZVM45EtBjCMrDAKJHl7Nd2MrjfYjZQGBAGfKbvE6Z9i8ITB5nnQVxqrx9FWbnHEE+aN7E
LF8Tm/90a8CsGHAmJdQWG13zS1C1zU4gF2rJs/LJ9bJyZdn7dFvmxOQ0NK1bR2ODHtDLqRhVPDXR
r0zkByd09/cNZvkIk9jgth6KdASefwkCED0aNp4XPANcyiQZ/73fgwV4oYFqxmrBag5wzFo7MUFa
83lx6k0XVJjoZroP0NBeSKeh9b1LBTnv3QDNjGfhOWv7p23sN6t9aB2i3onOeBC+Of7vMSx2YbSp
zBXGbUAacX+um7Zy3vJ03M98Os/VGrnBNmgDyki2KvEoUtbvCPz/Wrj7Wmfqn/tzafMWA8U8176n
R4y6z9iVJPlJB8fQS9a2MFvzBnr7IYgSmi0ceYXavbTkJsffIMLdNO5aZqTNOAZo25I4uXRD/xLJ
vtvLoefs5NClH1fiMRbImhwHn+tOgODvX+qZ7oMhePcSR8SCB7HA3XhlMbWscibNQSfMy0OG41Ak
83cBlm3iFLuRQyiY80A+exAj30dDKVZICZZpMaVivKId/GpUzhuK9+54hq5GvnPmTUo0nJichwRJ
OWxmgl9QDK/ZzfWQXibUxEPCCGqa3vdby6ybjIc0nKAWIrXzNkOIz6+T/ZyPK3Nha/r2+4closrn
TPK54Bcmmvc+bSCnjFos+23jNqBcJuAg80w6b2k78biHxPROe9sKtMHwBponHLf6UOLIvogQh5Zh
r/M1BoLNKgaS/SVvlkDA4Jnvgf+tjg3buOKb5IZoKbGjyA5rUOq+CYa3j3xAsdf7Bre4uslsqJbe
5VMHV68W9iMLVXFuXVxkbgzYFVe0HIRMgkPdyZJMc5u+V9GvKTuA4F+47e3hV60x1y1LkMlzYFA/
bdIGTlM0oJcT9ouEPXyHIU2ner1vJttHmLuuw0fFeZe+11W+5xHknR4cIvcetGfSbYuOyXlg3pRC
nAAeFOJtKHTCCx3ExZPhSsTDNtEGbPMpGsKQNc4bls2Dz7q9z4bYJ5tqK4CVbgDXL0Dm4T2cNPfS
2A/LX+nUxZnuVkZvgZcpDj+Aja1oWOgHQUY1xr7oPHbskylYq4trM4+B35ByVXs8UMiy/TLzeMq/
B2vS85bNixs78DghCDlih3pwivZEui9RhTrqtD1AK6zyO/z6dZOPmvwHUfR+y5oaMCi+V80umh9r
qO5F7HWUxe5+F5ZpMBkQFbJu3ZLgaJvSiJ35QvAimPl0rQyUBcimWowcRV0sBJMQEBEn/I9lOILf
fwiTleuFbfgGir2h7kMCdb+3wif7uZIPaT6ct1nm5lcfdkV3ECHEENLg4qS0O/TU79+qqFtbfize
adIfoBIf4H6HqQ1dstNZto/ovPfCTdpynJhqMTJNdNt3t9XN7w5STrFQW0Q/0LKx4+oukq4PDZp3
ZN7uGMt+ll3wfZvFDcRmc+52SYGDrb+Iro5DDhLgToxiWAkQ2GxuwLb2e1eHiy/e684/+yHSlLrw
oUKdqfvD/5wBArLcLYT5wWOgXekurhM27zV/SVWNxIZ9Mb5SiN7eCC2o9oAsinOCPOIWxf/u92nZ
xUyWQ5bpyVejK94XB1ze8ezk38jtr+i1WhOxtkDYZDrUYTOGddAHlyib66ckrMY9ESo7yxCvSk3m
/bPtSwwkJzTsk3zM2nepL744Ef0ux/c2OxDwge73YFkrTEWZIdFpmzaL80b1m5MtO7lNmgITf+vx
w8Trvhu7Xrb1e5MMe2DjEeXYtq1CnrELE2RxwwLARFEHrwEhXUxcdwUPNoMYUJ6i23qWwl/Teth5
Sl3moFsZtgVqJt3BC1HUdFpgkYJlxxDiwJVw4oE7K83bfNJAcj+wpqCJx8+0R77tIJ5V0f6QdVPG
Y1qtbL4W65iMh6QfRrxCTs5b1NFY+84e+fQrK4XFOibjQXVBqiEVUb8PM90FrtpxGe7caWMs12Q8
sKru3MXT9bsqnJ+14z0UYbJGM7FY3lSPqQqyRLhN1+8JkTFe+GPWXvP8aR5+3wepzTS33z9ASQZ9
mGUgIb87vTyoluypo76m2bQS27A1byCV8VZThyTiPSl++f1vqn/K9O9tIzeR2vuMuxGaZvRMZufg
VUeq14R6bXuLSXrgFWjOvsyqh3Q+1pf+lO+jnfAO00Ht82/56f4n2CbX2ICdpqz5wiPnLcmS2GlO
UHDcoe5UOK6kkNqsb8I2yTqS6gFsth55c2CFxGXd3HbFZk0lz9KDyXuI+q4mjuMGl8rrD0M5HgRE
zws+rqyYFgOZUvCB6CUdEhZcgnB8QHmEM7J69yXyuginK3NgWXZMCgRq8eVOmen+XRK6Y0l9GLs1
7Nqavn3VB2wNyBLOp3QKLinh6qmb8ZzgENGtHMVtpr/9/qH1OeqEj8hk9RCoTqAsM2sOg+/SuIgi
tiVBkhNTTkbVOdRPC6h1lFG3y9zmHJK1MLlt9AZ6UecP5SOHKLjwaXqrFy53AVNLvADVh/vgsvVg
7LZFXigKfVsguCY/nHRG5Yv8KfA3FRSDbQzs4r0RFV8FPD/Bq93RQzWZ50Yy8WPb4A3kErogc7QM
cRliDKVdNLKh5jL/pqNxjcpugZbJgZiUbsCM4gEE1vhBlNNhdGgWlw09d3O4qXgtJyYVInMTGaI5
/5zmqdp3jarOKIm8loliwZepLtMuEZ4WJsHP3B/+nQsyn90i1SvuY2vcAO/SDUMrVOKfxwGB5VsR
+V0o14oB2hq/+exH7HIvnwLRORcWfR/cL2O9st3a2r39/qHdZli8JCCuc2nK5jr7y5kt27YSauAV
K/HStd3iXPLktAx/Q/dPhv/e93WbJxpATVzPIXkIYwj61LAffUviir6kdE2H1mYUA6mhJyI9yMHB
O3Uda+Lu8Ha57Yrzf7y6D/bmQduFU6Yh6Zymu34hh6btV/zv5gr/5eGAuv2/UymGUfKmmp1Lxb6p
Rsfun8T5477BLQYh4f82XSO7qnNULa4treIpDE+tLlZ2DMv92NSIAZ2w0nOoxdVhjyL5SSAc33ZQ
o5YxQuQrRrf1YSBTuGOJKnA9P48Zny/t7E4I05Fhn+dufqwy1V14v6wdcGy2MpDqBHOCJE5Mw+QX
Jy9RLbKbV/k3tsZvv39wnyalLRS9bnNc/6srdoDKxP7+FH/O7OTkP9wqrlLXDzWMVP0enGstj0FB
4z6X+yRS57R5dvIyLh1/5YJo+xIDw5B+iJAF07ZXR3eX1BOHtlqJf9lwYKAXop9K530rrmP2zY3C
qyteA9lsO0OZ9KoEpS9rLRQEWL0hdmiz83D3LOp0d38WPh07qkQaGJ6kHhRVmN+SiTam/R+a679a
vRYp+tToaN7AcVk0U5ZTkMOKfPm1+O2bCvKVpxRb0zfsffDMvGlzSH9iiWiCv7qx/5kua0HHT1d7
DNpAb1igPh5KkkCNPUcmbfqQjH946o34W47zaN7Aa5NH9chwLr54U7XDMeooq2xlC7TZ5Pb7B5t4
bl4g5Kj42anAlM4mVPKCXvXhvqvYGjf2165xEt7OqPjQKOebSLqdO/KNJjGw6cBPICMEBLWjOi10
/KrksrFpA5zJGCRpVTfi6icBu4Zj38V5Ma9VPbk523+2QMylcQie5FQXnMJVGpbuSvo1UT90Cflc
+T1bEzO3eKNJl/JUM/nk/xeJQlxLPoXpgxRP5bRyf7XMqkmV6qOs7FiY87Pr8OKBpwqvhWNRL+HK
Vmgb/s1yH1yyiTitqAv+L3UzhKMPDvuykCexduizDd/A6sJ9kLrqTlxZnp6yqfpG63YFTJa5NUVg
Irz2pCpP0XRffPMaRBLzTi9x56BuTkqX+jySOlxZ5W2fcfv9g5VQSbQZ3WAAAIjY5xoqSN6f91Fr
WeBDA7WUVEXGQde5qCk5Zss36PXuumotfmCbXQO4yZKSBcUUxbVcup0MIPwl4lL9467p3NpGb6C3
CRNfZKHjXFz9WmTZztW/m37tOdtmdAO8qEULOdcpd3AYwyI5u/4Si1b+uG93S+MmZaolrI4CFOu6
JIJ+7UX0HIjseL9pi1FMohSriJicAargnqueQRuJ3b5Gtu+aDoZt5AZikZHoztrNgnMdhq85RyVj
NyrUythtjRt4JQOCBeE8hecpDf+ktytPQOphBUU2w9x+/4Ai1ZYgROOV9np7B0DuYxzUDPqey+G+
3W1jv/3+sXkngcQhK4OzUvmjh+zuY9oN7kbDGDj1wnwunR7O6OJpuUThhJavXRBsZjFAOritVk6I
CY10Vxy9gUMwtI6+Tanj7e9b5jZ7n2yDZs2sRg7YZsGBvvDUR4X2JYuFUA+1Cp7rci1RzmZ9A61Z
Pmnk+MFAgf+z8pBhPQcrNwOLfUx61FziWlxUEsV9ZvpYdc5NMfpUjWuJ25aBm9yoSZdJ4xOBuARl
ePCCLJcMV4IptpEbUNXE001Ascgo4fwxFjqI2ZLO8aB7b+V+cDuofzKzpv5LxBuVQiYIl8sq3znN
96Z99tRr7p6Yd27pWhDO9h233z8gq1fDkIYhvoOR6JxE2Sm//ZutAcA2A7ffPzSvVD11WYQZgLA5
TmnOqZir033PtxwSTEpU7jrRqKsCkSFe7Xxv1ycvNPqai1fSrixqtsEb6C10klfRCM0L1LQ5ZaJ+
DOq18gA2sxu7q/K0DAMCSM3heCDIRZQdwxv42tHPZhsDsYUHvamuw+F4yR4F2QXlH17zhaSPLP92
3/gW05hkqL7zo6BI0cFtxXGHPl7ytdjq59EJH3Kp/+szrqat4BB2O3dBEjfDs98Wb2EVolLRV8oe
EoKnsLQ5FIysnJMtc2HSolidlHlYwJGSTopHKKGwOCUJepBlt+KrllXalIbBPcUVORkTqM1MqNPl
HMKmeSx4ukMC14qz2rowgKzlwJYuaREu4v0hndWZDOXfQxTFfSVX4nc2Qxlg7qkW0JAsgnOVQWjY
A9EC1SybCdq/zZr8uO0rjL0Ya7XDVLhAfqDGISLhqFjncb85sikpH/Igc1YmxPYpJrRVofplbFFg
hFxk8LrIU7RWq93WtAFtL8t8PWlYiavxyLP5ioqH5wgZMduQZ0Cb8B6LatqjfmV7FPS4hIdN7Zp8
qSkFrQgFCiBhyUG8BRViqaeVncxiEZMXRULUv9RaJ5daULxyZq04Ftzh+8bdlgrpRyYvCkXkdC4Y
boyot7erhh6ZfmvZ+7bR31z1wxYWgLBX16VOUU9kOi0tyDl+U2C9dn5uM/yt3w/t04C1EZ+ouA49
ud64IdCt2N9v2rINmFSoqg5ZFrUoKrl4LO5YCa5bGoNUnQ771Pl9vw8LYk1OVMG0xyG6jwpYXqZj
4dX7WWlkNMsqzvmmpxRMrwFXVQ2oJhWK6Jz33otEcuTOnRVdcU/LXmbSo9IoXHgH7QSU/hjj3K0e
xLwWArMZxwBr6TmzWGQfnJFSXsRh5Y67OeuSr4xX/85Lobftxv9hRxViqmoQuJEId7uo61/RCDXR
+/NrOYaa9KhcTH7eoUbDJSu+Z+m3uX4svRNHJNzlzzNf+QB2M8gnh12TJaVRa8uDvEFw9gpZxMtc
qLjN3eWx9Rfyu0E94CMH8fE4IrH6FzJP0tNAyvFH7/j911GRP0s+gIOAko9tTCCqutfdOF+Q8CsQ
Vpv418zx9cs0h2vFwWw2MZaExQkczlDe/Vyj2rKT/knyLg6lxPthfqZQoW2cv+8b37L2mMIzMh0i
f3LwZBuND333xa1ONP96v2mL15t6M8oXKMVxK3STNVnjPYu2ZORbippw1cri8+nYXddUl8DjQ0M6
gYApU65zzKCnErvK8Q8ohjOv+Oan6xu6MLbaeXSWsoZSwBOC1kVccjdOGbsK3z8LvKOk6Vqyse1T
DBiTopeJ0OhnXNxTSOW+L9QX5q1EOy2tm2SL1hmhnjvn4mkq6S8pvGMYURwMN5Xbcl2TZtF4rt/W
yPl6JDwP4yVKS2RJuP+EHls7tNk+4DY9H3YwD2prwy0U+VSM9AsNfvNo+sPr15ITLZNslvBBbe4h
SwHqpxtRHMeIq1OGl3JuL00S/UlWM7U+xQPMdPu4Dx8BNdSFNIPykII67j0y7AiTKxuMzT63Lj80
7eKRxeuJxgQ72ddwaY5J6p78ZX69j+RPNxmM3DWav5VC1C6A1iESjDxE2WEH44cEem/3O7CN39h9
aT3qpAKv/SmqOrHzZMFiyKif07o83e/g0/UUX2DgOEymEcV6PecxG7x97S8HT4Tf5Bg+aE+gbMl4
bJe1dDnbNBtQlhFboMDBncccVWTxBn6mwZoch2UeTFKGj2BEmHu+8wipziPy/h6oN+3yTB2lXqtk
apkJk5yRNKOn3ZF4p0CiVAZz9YgqQXo4BLTblDPtuiZJg0JmnqnZ9U4O79RumUe+52P3RyectVXb
9hHG7tkHeFrIqO+dpEreFg+XfAJhxVim+b/33ck2EbeOP+BNTRnSp24TEdXzrm92o3x0WRh3a3Kp
Fh8yVXC8pU3zTrjOo5u1U6yyzDlq4W5SCMYEGHCucpL0zrA4jxAK+p4O7Eul1p5dbJY3gJz7WZ4s
EXYaneU5zJL6O5rX054l0RqUbbY3oIxo9DDNE3EelT9VezyGn4NpOTgorHnKdLYlXREmMkDsR2pq
ownrxSzKZyGCnaabApYu+w8rIxtajwuKYuFLfZ1z8tBEP+975edew0xCRoeCo6h5jkF73PnJKGRE
OnDbNi3RzJS6cYtRp8LhwQP2yu990vypAhG3Y73lqRpWuc32B0TpWmSsoUQ8BbN8cd3+91DSl/tm
+dxhmMnJaIl0qjoHWMew3Xl5c8Gr+B61mb5HrfPv/S4+d3tmyt38P86uZDluXYd+kao0S9xKPbk9
JI6dcaNKbhKRkkhKouavf6fvyo/XbFb1ylVegGoQAEng4GCowoapEV/P0pei+liiP3oq/twmW/NW
dOv3vCwQC2KfRruq7Z77bWBP3lLZUsUmu9GctgU/S0LWFcdKTcmBTAV5jMP0tkYsbK3msI5M1FRi
LuiDVz6MpfrCpvrXddWYPlzzUoztGjtezZA8BGS38Gb4QKkf726SroMzZLDJeVRwJwfTvc99wZo7
JxSNrT/tgsL6z4MUp4OWhI6nMllnwYIj71nuAgBWDociKY4T5Xf1tmSE/cNc1/ICMGhKp7Qpi6np
qg2LbUtwbsbpW5tIS87WJFrzXIy2mwEc4uVjXKn7CgS9AR8sO2BwKx2loZq1CSNVOQ9p3Byb5NPE
pq+tUqfb9vfyg96EnGYR6zQo5jyMgXq+UDAf0OtqS4y9f+H0dWjG4ATlmrLSP0Zu83v1/F2q5l06
u68dKUCS7B8L17fk5U1a0tyXISnf8yHsH/DOy+LldWYAjC/PtylJc94CKpEJDYMjwI/sbx2VwALH
wcYt4t9vdIIXaC48bHRmaxn3DyEddoBp5LxrD6Xz5PmfvaV+dmmaTTMGebZbFtoaIQ0Hgg7fEFPT
ChBO+Me1qcufE+4n90OwIG9M699ot2yzm1SnQznW0OEimGVyT9W6Hv0FIx8yXF5Ky7lg8Dud46ZQ
C+mTME3u19SJn5aRrGhRosHL9Y836Ujzal6ESAstaXBEfvGFqS9Jne6TBjx9pU0971fhAl+nuIl8
sc6p408PQ1hllZhyNn2ahnsuP6PQjXnsaxY7v0Tx+/oPMqlL83YSo2Qiqy58WBp54JglyVRniYDv
5w/8RD+hW9IE8+iEDy24BTHEvEYSlrC8L8PdttjANYaAolPf1OUwJk6DRWqnv0cBMWr7bBXjt3b6
7NZ5IEJLNDGtozl8GyILVWxz+BAOIXpgf6TLune6aRdhpGHYi7wTNw10xf5rrl81qkKXs4e5NouT
ZOjvarOwtLVfGU5XHfeRzuvmBYsbPsj5R9Lz0xZue2THc+psuIQ8rf5nwtT+umkZfEUHgaSV2/bt
GEQPW0SzpBK5FNWua8/sVlXpBDnx4pckAnvQsWbDvhv7Lgfx+bq7/vkGz9BhIE0SJRGe5NFD6tTP
I1pIsgkVI0sQNJiTTooTCpc1W59EmOOy5kMocz6kv+m2oYv7T1m6j5uwkXKZfobm4K031mJRa/iw
9azJhFrWXGzMlrQw/Q7Nx0PPSYsZtIMP3ix3PD4E9Hsbu4ch+haUH0ZuS2mbTEk7y8kmBiF8QHDa
YsiI9A8tyDzQt3bXhp5lRwzXhVhzcA/DLL2wLPxjOG4Z6z9HFclX/+dttqT5dNC6TA0shSv01Z5d
5uqM1fR6k2wdEbJxCVZCF24W+sBDBn45HMveifPr0g1q0TEhaFdZBA6i4Djzv838pfTBgbf+c122
wTR1/EcwRqNMBdyXhMvOS5osXQZLsd5gMDruY5YrnwZAGo6YaXkYhMy6ufkQoWyPt8vh+tebDuro
orI3F+U23YBlGLGpjvc7cF+aocvSdFfQf2owY8rlRVRNrtJ2d3050y/S/LgH5Lv1Y+KjEj68DPMM
LEgFQshnP7INWzBttebLaBOgaePAAxaAy3Mp5fe0SbxsWbq/13+C6Vars+aA+zaMl7mMH8Jw3qnl
J/fuOzfNlYPKXcOyTn6v1y90fgZ5pMV8TSameXXRRijI1nH00EwgCU76je2jRtx4ROhDgVQoF5/V
JHoYqzAXmEvTbTYQouHDdVRIXUxTOPdLcExCGmehkH+mmCe3aUXHhTRMbu4YoqTWl8F076DP+9NQ
gbLx+jYbLFWHhMjIkd5EXIQM8RujL2vK8oLUWedZgqlJ/uX/b/xuKTjG1CZBgFI05sOpbJh3M826
+iYysAD56v+Xv87l2Knaw/eTeUeCcc/cX9c1Y9pUzYfbRYTzzKAZTHM7sGB9ot50uC7a4Lw6GiRu
l4aAkxwP0kHu/Kl4ddmWxf50o861A9htkVfbOh8Ws8mdR+eMcrxEqwBIMXVbqlNHg4zl6pfpQJL7
cXXIB586vgD9fOF9ua4gk+61IxiFtH5tE+ge2ZLDMIyHwbFxTRoMUkeBJGENTLIDX62GDaMLE2eX
VPSbk8SnMrYNZjJ8vo4GqcsUPbQuNoCE43Es/Xyqbc0PBtPRISC8BEtI2yCFXcXbB5XCVTcRfA+W
+PtNmtfJcmK3c/2tQ64EbGY9WXIE4N1tkjVPLSbXKcYkglKcLfea5C5qkv1tojVXldu8jDXoII9r
9ejW7BjN7um6ZJO6tWNWCBBcAxaPBCew617KszHe0GRvQ/abDEXz1BJUHSOuJUCrM/rNdQaVBb6N
cMokWztNBy/t63GQwRFWgrkTC6aA2sAGJtGae4IHaurKHqJ596Xc1G7yqt11fRsk62Q4Km78WLoi
ODYTeRW8pplwndusRGfC2Yq6KBMHUXfryY4740mFtlPU9NkatiOhdbpuEqnpDn14u7lzu53npZa6
v2eSrp2hbc3GfhgW56ElIdvW0xSQVpSgHRid5XPVs8lTO7pyxwUuzF3rX/HaL15zYCtgSk8jISPf
8al1AHFPW74UFBRGdGteKmCMVH9bcl4fHZSmA2MFpk7/SeYgiPM1QoJ+545B0VouKgZP1Il0moHP
Uweirb9bXVfrlyhZfX8n2paKL7PHottQOmj2+v/7ROIu0aSSiP5diVR7ti7zZ16iTbl0/PL3bTau
OX2xeHKYVZ38xXgeCiL3SD0WyWBL5JiMRXP7qFq7InL65C/gIkghDDzaj4NaLfHQJF3zfN/1yDCT
pSpxhUv8j0sB69pzVCBu4gQCVu2SC3tzX/Qqb0xRhMQC6OUO9qKZTwoAv91NqtdRXm2VFi0lVGIg
hQrYmdRj/wLGucJyr/sXBvVOPUyn0wn9hjnjcml5TNKfEfvULnMOAoPMa8QPGoEJEQNcX9HDfJDD
N2QoMwI+R6LA1xSVuGcmtnY3wy7pYLCk7UZXeSFiRFs2uxEDyYQ3WvzQkJTUEWC+lENIZgCpspp9
XVsJwq8Vmbzy0GL+WUF+lYzuO9fWeGX6JZf/vzGH2afc4xMuy1lD0b/El11S22QbIoqOCFvZGDQM
x1cJ3rhT5SVZVB37xHKDNVwzPc3JUY0eCzI5EI5yehIClMoyQAlX97bDTAeDdb3rAS1SQH7kbjlm
32RbnFi8xFAL+DeH8kbpjXKLeksKHL4pepbY8pkt7lH130ops6SwzUAxbK0OBFuXRnhOeFmFDvwz
xll8DDyRXfdzg5HqCLDAlcg5dg3q3D05pw2QDME+iZ9FwPMCmR/vT+TYkhampbSj32FT0KAEK0A4
Tt1sUVFGei8HUSMPiwxQtGyhj/NQWOKvYWtc7SrggzTUF3ED9HQhvD2XPEtpfUjij1XB0f7TWU5z
U7rMvfjMGxPYPDdqAn+oHkHsdwRAP++JnyX+sq/8fQpDEy4Gmi3heC96WzeeITut48W2si+oW/rV
Y1qpR3TT7qVHf4PvHkDfMJczey2ZssXpy3H1TpzW0WON6iLXZUzRLHDjrE+cQxV8TPswUzW6a73o
ID0vX1Cv9YQNlPhvWHlvTS0iDINyvQIFI5pN8vkCiUefeTY6T0kXHzhBx4loMxLd40TNh/aLioJs
rkbLFdJkNtqlwJ3DOV7ScEVpR3nxl8HlwY6Rftj3aloXNL2g2ufLcbZYqSGy6sgzpjYWOTzBcvE2
ffPd4lyUEa7zxJJ9eP/neP+Bn6Xoo0/mAvIpSNrAgpFzVR79dNlz4C/HarEg6EzrXEz1jRc4GBtR
gZQf66Sbemow1hZdHqDiSn84qChG1nFQpnUu/3+zTo2BuUJ6AdZZ1+kxQi20XdljV7iPy4wRNi45
Xg+LpnW06NFsapUOn7BOH7UgWq8kw9XEoU+rVze7WNXxE6YJ2ojuTatpMaR10naYwNVw4RLn+wA9
W7h0nUicnsUCuCllr9d/1fsHiacD15pRrKrvLsbtezw6zugGPySt+H5d+vsHuUe0B8FKcGAowje4
7XC5lTrkNPk9OsOiIZMoyF5f5f1TBMDb/7cANheh6EZw92eFRNFsRHWCr9kmRQ5s0q7fuj3dnp3U
NtrOtJwWD8LAd8uike1j4sihj/agumaRyEIPfTk4sdDF3Xh5WjcJ7bNplet27mZVAFg0z72w8dcY
9k2HzfjC9bt6nMnDSjDkKxg2EEVuka131SBdB8i44RD5dSyKh8SL3eMWjM2vvmk3C1zCIF3nVWJ8
HfuQQYEYhYC5Q0NsOXjfj5yejtcj8MN6LBzgFh1Rj7kLLm+KAY35JlvbOWs42z0dtDe5sGhnDd1P
mELxgyzJTpFuN5UORhdT9osqdu8quk9dgTmZVb+7buAGhengvZmmQFyNnvup3+ZgV3bxFy+V1CLc
pDUtrvWYaL5sSeB+ujA5ZVHU3gWh+rhIafFO08df1n0Tn/2uDWlDXPdTFPdLllY+y0exWQ7L9+89
nj6Tzh8mHFpb5X4iPZ5NQzvuZMLA6VTxnNTpliNFuBsD1zZjxvRbtHjmVRsX/qbcT9JXXZBXfgfe
nxGTEV6vb7TRvLRQFsHvunSY3U8YmzhkrdPN+VJWQHu01VOhPFwft7+k5c7RC9op8zZb+5nph+kx
rcUgVneeigdBy++MrFGGs+e2BJ+n4+AkCjReM8zFg4PhLXndol+ixGD76yozfLmOgovIUK1lC+ES
g7GPGKrc72Pi3d0mXPONjcWEoc0YwmPmPZBOhBg8Y43hpt3WAXD92pWqalXxkAryK1j5ro+CxzBk
X4KEvPjx+lyM1SfQeHxe/Ma2GQZ3Ty56fOOOcUxrUvtB8TCtwdm/jBt1CvTsLeTPbSrTXESilXRe
gj76WhZdNiTj+lICev98XbjB3XUMnEAvngJjSvnS1vjzua2djhyWsohWVETY0NLPYete5tlFteMt
OcUMafXx+tLBxRX++wTxdBqkbqRhS/kWfMU9MCPkVy2BdHb8bANbNcD/uRIKQw0x8g4UgUGLbFW3
ZOP6uHWgvw/aEy/kLt6qk18+jZhF2LH6yWPFQyy7A15vuUCLCSlfliDIa5nuO4kmxLRDwzGG/y0J
szztTc6iZyDDggwOdeavk4yXPdoznXs598Vt568OuUO+ukanTFc99UmF+VvboU7+qerb6lSeDrJD
M+NQyLivnnzna1J6GU9sVOQGrejgOhGGTjp7kDwCA5wUzY5ZGVhNLq5j64agKtCtJKunuR3+WQcw
QIuB1qfJa5/Ab3p2pVPlZeucBBfurqw3G+zOcEnVYXcBweCCCEA4vL5CSTNv+uagijVQkvfVsJOo
DC/Nb+IMlsSmSYVaVCFgA/CnsMVytVerTDV9kXupFSr8btBKPT0nq0rHk3Mkirv+MrlmoSeU0DIn
seXs3n2mQLx2RUEF1AetAbqxhsbdRz45tmH7OUTDIB1umhaCJTQFNbNb98TFjpMFJKXcnWjur/Il
4ctN6XmsoAVevDpah8uEnyMW3U1Jelyil+uh793NhWTtUhKXTYRMTwprTTAiQcxVndcRGy0xybS3
2tUDXf1eLQD5wdj68aET/3hx8+httmZBk3Qt4knC+TYkAcdUXv6nGJLvgHX8nmfbDHKDeD0PW2xS
jZuftGfUMHes6HIUo/bDelNBJ/X0VGw7FFUBlKk4jyjn9AD18Si5Te16E+6STFSOdcTP6NTfJ2Vy
DNPxY+gPlpPa4FJ6rrUqW8W3Pq3PdEpQRHExoeIRcOyctRajNGn+8v839xjJ0Z9fgTThbsPclLJf
d9XU7pAG2F+3edP3a/4asqAc+jRqzyJ1WcYLuuubFRxheFeklWWNd28z2F3NY2OM1VtGRaAjcJ10
9T9iXpFy/9r6rx49b7UNO2L6KZr7VqTz3VrgpxD+YUKHZZb2fzEu6keT9IfblKW5MIY7t21fwIVr
8pTWu1nJbOi+hEBkXJdvCEB6SpTXQ4wR1ZA/x8PBURRcha3l098X7erZ0KgokljNPhpxnacipPvW
teHUTJIvu/7GQGvsLUbh4FCJvI/xUu2Uwy12Y5J8yRm+kYxJvOim3JrunIqXGT2nUzxZLrkX5/nP
HTd19SbcfixSVmHO0Rm0k3sVL/cMjQxh5VuCgkn85f9vPlxK6i0FhrGfAxqA/n/dYoXy3qxUts2x
/+0WY3H1ZEmwtVGbTnV39sAb2IJFjo7Eovj3PcnVk6WUtnxEDpOfpxITljvK7mshv6UL3aXuZmm/
MW2uFhR85stG4SZ99qQ6CiL3U21rYTCJ1gLBQHkTkY2j/7mPy/Iro4EQX1NatFZCUdMKWiBomU98
r+DdeZLty+pNeBGt5c+b9lXPGqbSYazuU34ueDnuFncL7liCStN16e8jtlNXTx6KRs2qpR0/L4hg
QgboVUFFYf4wTylIr50cjGDAsFV5vDm7gtvuze+m+bGqFiSwHXUYUigsFB83fuA0ybj4INneL28i
NsMSF2N+43R1sjlrrcrmzLpyH3dip+rV4g//3gDfiRd6f27JPCcRF6VR13tglwew96EHZyOGCOTJ
2uTANO17PMRn7oE7ac0bEu2u75chlOiJP1mObtBufXE3X6YjAcEEwo+sXGyNxwZD1rt3/dIhGJ2G
fYnRyxwPl2yijZvk/VPfTTUvdIg7FW66FHeRMx5a9lNiGpCPkydOpv2yvkb8Jsw+Nl5zxiQeA2dx
QN/uxVOQjYB77cO5sA3/MG2AdrFmW8XwGlDF3ZRuB9Xywxj7WV17lv01aEmvQMxd5NUzypR3Xjjt
Zw+UDU1WuHwXlj/5yrJktBxJho3Wc5MdL1dVYBQtdsPPi1BlZVFbvMNwWuiZyaB2hoWNsKGuXDKw
T99Va/VhWTHiVmy2WpRhFxLduasI8zKjqbijwt8zKVCHbPZxaeMbMmnnsuyb2NFLt1i7BGfpGqbZ
yMacp39u8l89Ddn6s6zrFXeYXo67iPOnaQEt96QsrwOT7rVTtOjWsKB4/J1nTsvnihTjrnT4iMoj
CMralnSWY8OkIM2Zu9JpS7rATBse3aUpPXe0sZiP4WjQ840hmqAU8ZEH5N2QCXJ0gu0czv4RvIP7
gfy9vg0mPWle7PMtjZIewchV/c6h8T72tt1QPjuBjcXcoCE9KYgMN9mCGZxqfehhBGLx6kfh1+sf
bxKtHZ7bBP4PX4kOr+PmtRzXDeMtw/mmN4erJwVDTpLBFT0u2U37nGxhj2TuYCsjGtxWzwo6QnTz
0sP6wwTT4Df/KyqJWR3apieZxF/+/8ZtKyHXJenb7rx4S7ZiOmffXAinbfA5k/jLfrwRv9S9Vxcz
VBOLKgMEH2nvH85NAN8UfQea8LAffSIRNdnKM0rCc6oGS93Z9N2as45jO/oNgVr69LPwf0r6iQjL
5dQkWjtrQ9KVTRLCyqtwzmuyY1uAff193c4NThprThp6Cux7CpGglXhZj6FQ+6lwzmLFaE6ayONN
q+jdtTUqEgJEIuW5k8M/kg75upRPJcjE69R2yTYc6nqLbYjKdVMpbEDnPuMendU+JgKP93U738XF
z7WxIJwM+tK7bYvZn3snxDKb90e0pwrDfTATSg0WYJMh7Ogdt53TtcK5WGjTfosJBYWXjabTJFnz
W/ANu3R2kaxMAaUr84qEjZcpOiyv17fYYKXRZd03jivLhqadN/FzXE/bXlFXXsiI8R7cUrq/bQnN
fd3CQ7nKbauzSGLEB3HvtMDNRd3uuniThjQXJkHTFAGo5ZBUueTilshb0Lc7gObhunyT6Wh+3K6g
e9167C1hPB/D9rT5zuuwoKIXsy/XlzD9BM2byUhcpQKcWqrDeylUx22wjRM0iNZbaUdvdflWu/zs
p02clZVy86Ctbgtxeistnqa02hIYT7QEu8IbwWA6PigpX25Si95L2zGCAskldcBT+YxJdH4WXOjE
rws3GH542e43ho88t4+Hsc/P21g9bYw/+bN7jmp5W85G76OdeNosM5qIzvHcB/kq02HnEWrjCTN9
/GW333x8M/QhoTWOW95+SYa/a/s6Tr9v04vmrYwlS7I6ED3P64kqvqNyup9K1wKfMHiTzqnuq4b5
4PUpz0Pv/yzapccD1wf9aoWYsA5RaYn3hmNF76dlowz6uRxwPooPdZQFjO6S4HHo//Gqf9Alc6MN
aX4rRMHHdIL9Uwelc9ofPGfeB4ObX98Kg+/qrbWV563JGCI3um70aQ6916Zpb7v36B21Vcxm6nQ4
ViIZfirc7Uc0JVk72AiDDPapd9VSEQ1uMoUX56L7ipJdUTonsDdanMtgRHpTbUeVcJe5QrxcnMyJ
eFanH0L6SVEbD5VJ85ff9ca/ULiutrW8RB4EzS3pTuN8441TZ0CvVRSl4RRe5ruqfUD4XVPNOXC2
h+s2Y9K85r49qNl6l+IoISUHDXCUldtwPyU2DLJJvHbY8ipNPNEIjI1Y+09DWe1ij7z2lS2umTZW
O2v5OiTAaeIRRIHYZdN3z/+Qiu8Bv4lTGrwwmsMC5CSQTMe+JuDDG6M1n1b0Jww39VSmrt5tW09B
NzUuL8+MNLuEx/tlWw/eNFmu4war1BtunU0WZRPg0l9MoDcQYrdx27A1w776l4zDG4OvgR3Yqgii
pzo9yfZTVc0HHny8bpOm777s9hvhpAmpQkEc77ewf8RczXhXD9JGNG8SrrnquHSFJBt42yLMM917
YxEehsKx3EAM9qg3yQqFTo9a4A2HaPaj6ggYyUqeMQyVUY3t4W/6AZrHgjtqGMiAo2pcxjxoiucx
JZbPN+2q5q2g2VYeumLKc9LVQ7FfyxV4AUeKkB8qjMCbb4s5+kCEpglbP5ITjKdVR4Vq6QRGmGiy
ldhMCtKctqRrlfp96NxhGEv3p3RLji52kDLdZJx6gyzZKj+VUczPnVNuGSjtf0on3t8mW8tGtWKe
UTrq5Lle1BPQJg/Sxl9s0IneGLsuwdyquJVnMBee3S7NcFXIr3+0wWh0YBWXdPVFNCPLFc+7dUyz
5PK3tvGFmMRf/v8mGCg3cpaJjrgz0fSbiso18/2PRWojUjGJvyjsjXhZqd5pw6k/t3Tdj4D7y/nb
GqyWGeQm6Zqvds5Gm2paurNAR3tJ/ddtC+MdMHPp7rryTfuqeWwBMM8IQn9+HqKCgSE9ivOyGyzX
JpNw7XQVUS3cnuPJg16ySuWx07jTvlxFaUuQvquehOgF0ykOEpeudX/eGvmhrPmeien7mrSWLMu7
l3qI19xJxNOStovqz2V9TpqHJn4U4SNDr3H/1BSL5U7/rpKwiHYS4ibGRro5iJkzmoZ8eZZrackk
mNSjnYPDNMShmsceqBsMGgqL+wDYuTRk++u286741P0Xb/rG9KOGBSlgQ7j6VQWIp/xdwFXmlDZE
j0G8jmtrtwkTCAYPptmEn+KU/mFoN1gb29Cqdzc3dXVcW0TiWiTuigwyKL/E9HGrnnn7vMj7fnle
bxogiUW0za1rdwbZ9YbiVa+ysBCHoLK9Sd61G4jWNhcNEkOYgk/23AWkzwIS+wcelzYOSJP0y6a8
2VtSE0VZ3fZnQTDMq++QTbYVn02iL/9/Ixodeikad6F4LsuDqOK8jm23SpNoLVx6NIm3ecUzkCOv
Na/0NITJbbHM1QLl1KxBGXl4wArmvHRrorLaJV+vO9K7QGlspRYnA6kitHVA2ST92arHlP3unDu6
/ogL9BKcnfH1+jImh9LuNU61BLXHu/7sNzgNh/mxDsJ8IfT7dfHvKj8hOoxtXYsCk2Hm/hzjkYzB
piBE+3Rd8rsfDslaHK5FjO6KFHFsGY4NObD5PlpuyUtAtOagLA3HcvGq/jxH0w8+Yc4kbdyHEtXx
W243WEBz0465Ck8G3A+C5HMRvETjT2GbbWZSi+ajoEBMqppCdOmfwces+rt1ue3k0FFmYovaekOL
5JkGoFoZ3MyRH5vVlu24/Pb/QHagE81NSd/PfjXCEB0q0MbC75Kw2Q2yQSHPNsTVZIyau9Y9jTun
h244cCcYo3LXjTclVPD1mrfOTUdWdlG7nH5Wostj8aO+Ve+ai3bV6s/o48eWokvDG/9SBdp5bmsy
Mehdh0pJEjVO50oYu4wfp4EeOkfkcSe/xRXZ3eSqOiYqkquf+lFVn5UfVuclcB/LeiQZquTh/voK
hp3VYVGJW4goDj041Paigu00T/NtsUBHRbUyFkMpKXDPm7ervAGkW81ehKklEpg+XLObrSkaClAf
2gBEi/bTIAebmUXrJtGa2dCOpiNDhgxvSjeXND6B0MQSCQyidRCUGFhTucsClobIvYuW+i/w7pbH
jUm0FtY5IehTn+FISwQ6sOFBDKlFsiEy6rCnZBj8aiYIMEGbPJOoekGz0bMzSst5ZPAjHfFULm6U
zOXWn1Wz5e3yW3l/m+B5st3sTOK1uD6E3ZJgODimNjN+F7gqq7yuyyZ0aXVs+nXdi0wauuzJm0tY
DRB0ENc4rEM2nBbGP86x8ziy4vm6eNPWahF+i52agX2jPw8JzTiQ5yxOD9dFm75ci+xusgxVpaD8
lslzE3xkoMAb2J/rwk3frfmot6qhVhwXyDhQuV/JQ9/Y8j6m79Z8NFDl2qqGy/NEuo8Ofw1E/dmV
NhCYQboOccJQk3KbGLQSq1jmYpxel9ptc6+rP96kGb31scE4WtdHo+a5pvTYjutxva0NKCE6zGks
vbF3L/buiCpvkevsyy4fQRp7/csN7qQDnaKu2UJ3geKr8pN07yoXsHmMNhKb7TpzuSu+c53R+xxT
KH5FehPR16ufYh6U+ebHAtNEuvPgnusksaWyDNYZa07brLGspxGxmPL127otv+fGsdQvTfajOWzr
qgGwwbI/V2m6n53lSIb4WM22pPm7exCRQBPvOyMmnax9clrZJI8KZGohaP89PD9433wMMNnZ8kx7
93dgIS06jMqZwIiyleeVNSTJEl5H/V44UYlm6NnxbSgi0+/R4sQIEOESdAEwi/6E9HyTlTI8jzzM
+pQdr5vtu5uNX6LFC5AnYrpG3CWnaI7KXVh76Tkdwah+k3S9cjQxdxDlmKanMmmq1764NHrzOW1s
ZA6GfdBLR2mdYnhb6hV3JKV/BasfirL8x+lt0ehdl4vIf8pHrBL+MrfJaa7bQ5SeaUifu1786VJv
PzqKZde19G6OCMtctv/NKUmkVKzqJDn1SetnXun1OVtZvjgdMFFgoj05U3mIFBhZr69nMCudhHVm
SeOzDRO3uViSPSygB8F1IQ/RPEaZEwCEe30dg23pZaZ0rmXdu3N66jsePNIpFrugi4Jf16X/W8r4
T0CE2jRvd2nDkVnru/s6lAlmZ9Fo3vKRzOVdyLh4oHHlfvAXMNfjZtNG+QJIcZSF0Rq9JK3L7wTo
O9DF4bZf19pBNzqj7QgmglUc4zBKP8ltZUE+prMNL2bShv//u8z6ZSoJT6PT0IisqNsP6WDDgL+b
2YEmtDhRuhsQRV6RnkJXPY8Y/K6kc7/5RZlJD+C0cVofwnEMAdVZyt117Zt+jR43HIUGC+AJAAMF
CVFS5r01VW1war10BZtRIV54zl0xD/FTgBMoq4Ny/ECaurdYpmkJ7U1Qb9HYi3YAorELTy2qrMLt
TkEVn25Sjl7Gmjtn9peqoWcuXhIQdWHKc35dsunDtVARe9STpJ2cu7EN2TFA2gHkA4ycljqx5WQN
xqRTBJA4Cgvl4m3tD5+b4MuQfKqCkzd85sFfGT5Ek+XubghCOk3A6sgYUOK5OtfbiQf3YS+zjZ9C
9fe6ogz2qXMEgKGhRfmzA3zS+RDG6WlOIsv7/f3+uYjoJAE9H0lRj0l3T+/aO/dzdYh3U5RNe3/n
nhbbmHPT92surRTaEyQGUZ+beOyOvkIbcMptD3nDuaaXVMIkknWIpnI0u7g5DuM6/Lj46y4Js9Z7
ua7/9+lAIhA+/H+4ExWZOCkpOfENPJn8jxx/DWuYV2goFEw9knjcg60j5raclkFheqHFj+MlwhHT
3VcFbt7tq99anNlgqHpxhYQiAp1j0d2ngXwuvC7D5XIX992d6myU84YLgF5k4cghApDhYLxz1+y3
EQR3GAaB8ef3Uz08tHWGYTeWi6vpx1ziypurxqyqeIwi2uDRnx6izs1KgUFKC8HB2N9EooGdv+zQ
mzVA6DODvgimW3ZVlmCEyzzaJgqYPl878iUm89H2YriJeqyxFa17SuZnZ/523WgN0VWvvqRV02Ma
MDx7FE8ADGQ+eHnH7XCbcM2j5/+R9iXbcePKtl/EtdiBzZRkNkpJlpVSuVw14fKxXWxAEmAHNl//
Nl3le1WwkDiXb6CJBiAyEB0CO3aYvU/HNWzv3aopHyzC/5MbWXaogmZKbn9BJR0pJk+NCH2QulOE
HePCazOqy/7gkfabOxaaC9z7VhbIry+Yb+OG4PtFi202nEVjIfRXGtV8X/iB/PzCg8HjHRC66MQ/
TOWnzvrCzHBX2Azk95dsnDF8TzB6cXvQZWYsKbslEu0uKA8J5NeXjDhsCsOFXmYXjPcmiXqv0Oxc
JXDJYFFu9ZY+s+mFAGPWDhfDMDXyVq28/f+NmVakh6bnIUothSijvPO/G4TrGvBVhykZai2AKvOa
EIhHq4tSpIYcPWui0N37VHuXcmnLH5uxzbLiMpfXdbSOFqcab6/auGSlxgykKVq1unufjGmytn0d
2WNlRCHluiNVfUIy06EwfHsq0vwi0uDQWKij+eTYEx3z/vteIJDRKiNIR+s6N8tLX9z1xaNZN4m5
/G4BFXrbyyi2L8NVKsABwJORdvfZ4KK8wtPvNQp1yRr4urlIql+wpS1vNNOdmVWy2i4volnv8rr+
OBqiirhtRJlV6TLp93OgQCYLMIu2C2ZwIZzbLH1ogTxlZRFh1tCdN7kH3LdvC0v1lU2Ib35Kheo0
WyanvKTrnWi7yLQmjKp5HYw5MrQjk1TykixZNIthT8HWicRfi+IcNp+M6pztqoSTQH4JIxgjNZbb
TY/TJ3cQkTd9r+ovt8Wj0iXJjk1UhYplwiVAYC6yZ3yvxt9m8vvttRU+QiYFEBglmoVeVVya/KNv
XcS0B4AAeUjmWzl46emdubyYY4POI/9QGjoY+vt5YCC/ghE2eyb4r8pLjTEQqFsY9qG328hcPtrd
o5/r6jIKqctMAHnekRUTVMpLt3p4XuZIyMuHwdbB5VS/QjJfTNUVPphPcbNbMM3koQDOBJQZ7l90
+igWTaamOFz5bQzT5Lwir2hxAfU6oANdZ4I3gUwfb6uOSkCS1U6TsGwDBIwXu2lIVBqnitdlYrnk
ent91e4lg+0bL5+tdu7OvcNBtZ8daKYbl6FwOPKAbsftZrMZp+oSODzu3eeq+l4OVdTWRy72hUiZ
mhSjbvkazKK6DEN5xeNq7FsEo0V0VxSVcKQI7FWi9acOR1s02dFxUzCDasSu8JPyFG4ChPjsuAys
yegBm9rgeWnCh2LN7xa+7xYayA9k6LnGnMnRqO9TzNyaat5HGNn0dZfWyG9jKLBVos6gNctafViz
+s+U+5q0XiEZ+W3MRXsBzcMSo44a89527DhjmB2CuR4ghktu715hU/L7mF1N9cBaVuH5aozypn9B
q9PZyk3N8gqtkV/HRtLnPkbTVxe0Ff9hmuGfWeju03f5PYxhsATjbVNcshogHyBmSIEruXu6LRfV
xqVM2ewWyL2E6MVinwqH3qX7uEQJuj7/nXw0YFTspqqpQCYn/uLDeu4n85CXu7gXsLxsqNnMegAW
kXakdrTw6ZBjaElo25rUSSUYKc4ahI1L0NTFJQ8QCocCpSrHBQ3DbbEr1FHmAEjJFLR8werdUp8X
Rzw5/udmGV9ur67Yu9z+vyx5gNHLIXIEkX6zmW9FDsXz3b7FpfiaiSGtljpAfHVRAeF4y/7z9sIK
LyC3+3tNkFdThsymzSfQ/dOxOLiNPZwsoxiOq+81h9vfUUlHCq8oPQ7ZGkI6dT9gHhU9tKvuoq/6
Cdsn3+TbmUmXjBGjRF7QfupB+tsZy6XAkByPkG+3d6/SHNlgbbzjjCY8zdrlCcVwS8ESkOneXlwl
GslkjcLwbIzaQH2l+dSwNDFdnRdTrSxZa5nm4BN3RXEB0/5dRdeT083x7U0rar2AaP1b6jVe8k0O
bNhlyRmJqh6XnHJE/6oRNssn7gI4XrMwB81iTaPJDYPD6FjePv8pMwHUHO9cxJ+R8NgNyKaN+2wf
JxTaV7cE940y4UkWJHwZDqN0v03gO6fAdNyWmOIwZAoAjKhs7ZBsdypnOGTZcCKDjs9NoZ4yAYBo
xqUvGLzyPLXx4HuxO4zncnJ37lyyXXA6N5RZCIZ9nR2n0D0JQwcuUgll+/8bcS8OA2MEx4Wt8sO4
sZ07h+tmoyrcgjxJmzUGXnOXHAW65b7BEMIwe0KmdjAH3ZO6Iu2W+/8tvqJyRP3+3A0EfPgYbYhZ
oOTrUh8rLUWy6kdIFox+0D5dxoJeWn+8W10Wz0HxMJWYwcK9nacrGXJZuv3cV2ilaszAiQxqr1Hp
V7ombsUBy43/6NucPTAx00u6fJnn4pGu9fW2PSnEL/f992aWTRTv6edp+NK0T7weDpT8p614PCzs
ePsbqt1LYVdQIuzar+tLZRuxwb2nme57Lw7kxv9xsGmdDWCobqbhT160xqmj2c7itCNZbJFZeZlZ
2HdTichFT6W5qxUDY8wkg7WW1ShD1OcuVPhxSjHmIag0j6ybi/0V2xHISK6uMtZxMNC+OlUn0WRn
Qr3YKNIIBE2Ond9bmU4nFe5SRnIhQ7bsOYXo3dm/dEPfRzl1E0a0aDqF1f4YsvHGq03zsoAauQb1
9TJ/T+lwBKbrqeq/1Xl32KeYktGK1AtAs9PVlxDk2l3KDpapY2VXSEfGbwE15zhpwSmabV7NoY9F
fhe6uxiOSCCDt/xhoY7vQPTU/rNZq9gllkYiqm1LptqXPhhL3IpeMu5Yr0GJSR0xgM2YS9q1uXZ6
qMIhyLAt8AoMYAki21MBIRaGDI6EvpguS4kmH1d4NRmnVXm5Y7bTCuJ6G3NY3NgdMWfz+yjA/qKB
3SvMTEZoWdZgYd5WieZHGyxKyxhT8djb3yaQ6a35Mx/2AOVx0lLKjCLOOrQeNDSz6NFtl8Rd0cuZ
g2U62WUCtv3v1KEluCe6cKKXwiqOQSASp9Nxyqt0SYq6leORoNmcXOC2h3l0T53gRz77mqiicA+2
ZLxjI7reazj8j9//4SxAF0zGRwzWObS1Ds+r+AUynmpBgd0oXIYAkJ8asUR19eyS59uCV2xfnpRd
5mxpjAqWxm373K8iCsCI49pNbNu1JidRbV8yZm7PjteAsQm942W0pO6hScPnENz4mvUVZiwTA4iV
e8a6tY8TZh6c3o/xdqa5GKmW3n7SW99vI9RTwwdfEDrQqtI4isDQaLxK8Nsn3yxNh1wIXJsxS4S9
jtOBFWZU8SOzNTWv90FggQyfIngEs9PR7u/dk3NsjuLsnNbDcOo1y6sEI9kr2P5WG3BMOATQdVqt
Dah8qjnOHzCsd1KHH7Ctt5JxlsLyKLbeJdbRjYtDcNfcg8Pt2J3CpNY8nquUUjJb0gHi0nb4SE7+
Yzt/2Bmo03UuQbG2jJyaeDpidEtrn82WHvIcnDjh/GHEjK3bJquQvQyUKnKSkxpVr4vlfsqtJbHM
XqOTqo1Lloo+Is8hZHPz9YrEu32oaIXnThLU++xJxknxFCNi1mrefPFrO/lH0CrtU0h5kDXvVqum
nQFitfGMEU88MrxAaASuMFUZD5WK1rWLGWIpMT/Nn17YjHZ3ES+LJoirDlSKrsM6GKaBggIuP8s5
QMG+CHXGpFpaslPXJJyDKAiJFN404nZZ8TSO3hDNcar0RQqtjU+bkrkgcWy9/pnlL74NLyMKjTaq
9i6ZaCjYDJiIZ5393D8uGTlhsqFm4++fKJpz/+18KyFWe0Fqec4EOViZeKYAQDAUTKOa6/AJ7wsH
jB3//gZD0TJr6sA6W/X4Ye6eWDOfgGfVCOd9/+7LgCgUcZY0BFXbveCvof1xxfwKvjaRZd3X/Zn6
4JjWOMr3TwFtV//+GQBGYS7eArK/erTjahR3dScOexyZH26Se+PoRWVYS4ZW4wtJn1qnTdp61UhH
Jfvtx7xZebBI2E01VKcr+VmgA611xafVmXc5G19uTJ9pUwwAX1nncTVOtpEnyzSfbstEpZmSwRJG
hoD1kInrv1gi7ufPOM+g0WxctbpksCGdmFWshX02RvexLd1zXdKIDRgbVTT7slX/l+EnMKzVAXfv
uSvwJobWFDxInOEnNEqjUHwZHSU6px+9EUe7dDyL3SD4GK4i8af+MqYFpujgLzDdx9nRBUWFzGS4
FEAoVtENiFmNMX3Bm9YJcyN/Sz0vbmbdLV1hYzK3D80EGNCCwT47hssis/AJ+nmyfc9NvgyUIoIu
oxMiszRa139M08D7MvrNvg4xXyYLqAIbEBrLsM5e5QxPdESHlWj2jesivswTYIdljvq0C5QwRpWC
Gvfor+ULYS/MB1DztsWphC9F34I5fosx6GAixmytiDHbeLBwIdI8zKtWl+w5RHPwtDq4QYAzxLu0
/YpukrYPwq+3N69wdDJGKqxaZo7OUKGi8EdYPXJHROOse2JVab4UgO0xzydr42juWj8psldnEd+X
xouLbNzn7WS8VJmiNwL0G6h88fLg+klJHlfbjJrq99viUUhfBkpVzEpJFSJ49ePXcVjLqDLtXZPe
iC+TB7isqQ0vT0GR43UJJZ9sAOX37Xo7jzfRqwDzok9z4wf1X9xawZ1T6qqlKoFIIbdpAOx1Ul5d
ENf7xKzPztjayb5tb998s22BopPVmAMyhXWMViTIWdXus1EZFGX6oKweph4PeUvfRvBoJfJ7e1f6
7ctwqJotvlllUELwx8ahUd1VrQ7QrxK3FG8dsXpkYiAVDDseLRauydNe9ZOMk4qO10UF9eMDxujU
/SFEgr/rIGUMlOPyqZ/8sbqEqFnC+574Omp0ROFSZAhUMBuVgXEKqPP51am1n4w1QiPradENOVWt
L91gjZJM3VBv61sXp0j8PIxa4xFoN40iKvytDIKahizlgCIjUrPlz8GgTw3FsLUw36noMgoqpV5j
5QQlddjplyW3Msz1Xb7fPlbV3iX7xEQ4i5bAvl789MSyr2jqxtd2ykUKok3Q+XZOUZOY0WsYBFUZ
0bW5B1Be1zCg2rwcR8VgmV0AnRzD8EA7nvRe+rHpdw0gI74MhbI8yzQXAv7GwCjuWP6xrMS+BECe
iBKQgpemQHqBsdBOshTNpXPQ+Xn7SN+vlQFzIck9s2yTD2aPYdauRY5OXkciANjYAhlwOB+NDORE
3IlRrT/kuPXb/HNAbI2XePdE8GnpRNBnXbF+LdzrujZ3HiAiFq0e81xH9/qu68TykuusOEFADUDp
OHP3Aa1icUBKjcN/10lgacl1irFp1kBg59PQ13EXYIq64Z2ado140//n9skoti/D0ygaxZsWzcnX
qu6TtZ/iqdDV01VLS4UFa+W5n661e+1rsuQRBytgFwdLVXzZt3XJh1p2aCxWaTpX0zCcAkN8/HKI
SGo5e+hSHUtGqYm0sBzCHBNt57XVTF2EeMAw+CYoHW49uSJd3K9b2SGvYtb2HXzg6o+jqfFUm5R+
qS47lisdfgUiPxP9v+TqVtlxLqYI04QOS47pUFV+dOvlwRZ8j+k7lgyXWMvKzdDs7V3n/pwHHxqm
0V+FAshgCVIzzFqzqHclQ53Yno0mhl1dy9iyfPYc2jQLj1xZOhybVHwwOdPUHhSClzESC6vqxR1z
78r94FACncLRChSCg4M14dEai3jUthIrXJOMmAiJa2RswKcEfxrDPAJ3VT3sui9CRNupvElziyBr
a1ZBgQbBPtet2cau2+3iNcDikj8fFr8ymCi8K3pwj0MALpfFSSZWaop5KsFIPtvN88IMFmgkSnqY
fbHe1ZONJtNdADDsXvLZnQG4GgZUeFc8V0Z9F2AY+agxW5XOS2bbgouEt0ZIrvPixd1IE6GbNKVY
WYZI5CHJS0p9ch1XO2lId0eDNNnnSbdjeKMqzCZDXlklrMnOuo/VyucvhbCd477VJUXM+gZEBlVF
ruXidVHLPH72pkxXZ1OIhUiaCJ5g3rMee7cCp7lve7+O0Ny7q0sTMUBSxNBpR1obObk6jRn5QjxO
Ux5lALXeFo1Cz4mkiKXZ5az0GATPqtcp86PQ31KkQfd6qBKOpI1rwJegCgpyFTO6l7y5ShNmC12T
vGL3MiLWSYllc0rINQh5bJr2kfnGEUyCmvirWl7KH0hpGSRot/AxlgfeuHez97nPfI3oVSmpDI11
sjAwB7SdXPvD8GAlVRLcrc9z7B7rY5bY19sHrPzKltu9Ma3ZGu10wQ/55yv0QE/my/ZIXB9D7VcU
xywPy6rzZirI5urpXLCo7lo77npdhqg6Bsl8uV/gidgtvWtWhHHdfN1cz5hmh9sCUq0uma/ZVWJa
Uf26jtkreM6OVvPXULO7fYtL1ovp45hVSxjiKybtVFl/bMA/IYxRkymoxC5ZbxsYOTrNEb7Hlh9r
9FmXuZvs2rkMWVtJgaGadHKvQft1CrMoa1/LTFcvVexbZhuz6yFspjxwr6G3np1iQrFaY1SK05SR
apZdWa7jE/datB8xyCBi6ZfC9jWhVbX49v83puT0pjmsdu9eLUES0dX3LmbJ5PWgCVOq5SU9R6qa
hps7u9b2M7XIlozlWiY01eKSmvsh9fEWNOKaJaaoqINTBZoCv9IpuupEJUU3gzqcDPTWXbP6rkiv
OaaC3NZDlf+SGb/Y3PjcSrHy316ygP+an/skP1N4Sf/19ldU0pHClNWnjHs8I1czDU49r+5CAsKY
UNc2olhexqUNzViBhtNyr4v16PTf+2/Z+NftjW9e/J1LmoxKGz2nnuZxca9+QO8G0OmtZoheW4qy
Mktuf0JxtDLFl+9geOkKaPyVdAR0Q+EB49Xj20urDldGpDmtPxspCX8ebnWkJ/ul/4Fg0h+u8ivb
sbyxW7QJi2Z2/0eF6AEMvc/DYcNJ6b+iOuNNfG8+IlKrn2wHmU6Q/u7nT2KAc9NcY1VLy7Y7W3XQ
ETg1D8wctZeU0xwXunbSHzRk76mQZLptas9m6Ho/z6A4iHN/bJOfJtaedXzdqp8hRauuMFnjlzgG
WiW8vgcwfLnu1CPJfkuWm1aIgd7XAPx8zsIA4Hlx/BFvH/fp9Ifw3WRJv9Tcv+tDGrnm8Hz7u4pf
JOPX3KkAKQlx8Iu8JPeeJzdOzS+3l1ZYnYxdm4QRggYBsaYT8VCeB11Lu8JhyBxfrsF9MzR89wpU
WYxRAWfbZq+BaO87b953d5axa9O6LvM6de6VkyKqwv7e6lnMAIi5LRmV0Lf/vzG0gaKskA24EbXV
2RseiyIZRk0dSrW0ZMMNJkB4hWO717HzThjYcDb78Jg6fF+ANyU7xqBRlmFigHsl6WsuwtgvziBc
O+wTi2TGDVlSQnwTexdjVAITAXr2Qz5oAPoqtZFs16xo6bQl1MYxynvEmQOGcPxO+uKYskyTzKqE
L9lwg66FYFwQJMtliAfvkQGb6Omucu+bkynj2MzGywJhw/c4RhXV9RihLKjJUN7ftynD16gBsgKz
QO7Q4MWcOxHxXi3j455DNWXwmnBbzwttHKrVvqLNy0ZbUL/rcmvKcDVazejy6pE5oPSH7s+oLk56
JLsi5JoyYs0UXTNVEyzpf++2zuOYoN0LIdfSSEd1qJK5Vt1cghkbH/HSD/ZKMDN818OuY8q4NdJY
aV4ucOyp99lx7ZhqUx6VtkhmKtbRzmeBNKHhkeizyEyjKvhrn7ZIRupmfcdGx8W1qj8XxYey0XtG
lagl4zTA/u0KhqVnM+HrXelrUpsfWPVfsw9TRql1BNTJfMTC7qm4unF1HM7t1+HgHelx1tH0KGQu
A9MwLsxzUhffyAcjzg07GVFLm7XIJZWyy6g0u5yLcBz5zxLLlsX+b4lFd0VRnIAMTnONgixGijTN
WazEn/tDU369rTaqlTexvQmoxpoyZ+g6cs3okIyOwLznb7dXVgl+++KblUubzSINYUZ5kdCywvT3
B6vXgc2VYpfC6Wgyj7kZzF8chwf7sN0MN7Fv3Rv6ypbqJ0j2ilcGO7UwIefqGqC9B20srllokN8n
H8lguwoD81Ja44XEjZHK5F3s1xrDUu1bMtjW88MqCFFMEOuH0viMLKnTPUsqlpaxaGFnh2PHtgth
eIKbacJ4ZwJmyjA0W4SL07sQiDlNB9vvPrZmcyA13cU/jy5s6dUu9wGBNTDQ7trm+edi+cLJdOS2
dw5YcC6XxzDvD7tOVmbtmnhQl+GARwF7TI993yRZTu/LTDdlVHUE2//fGFbaUsNxOI6g7XlignRy
9OcD8A3xvt1Ldjs7BGOMOxyDG5pHDKC686fl2GNM3O3lVU5fRql12RhmLf9x5cw/OklxCA/Gd3Ky
DuY5XTW2pfBqv4DVOta2RdCSaw5EWQGGiJTuwh5BiySzJXgrB+Bz2/4GQu6qpBR7JS+ZbT6u4EFJ
kUyGYxs37PPA08TTknEo1EbGq9VLzxteboEQj6VG6CZjViWC6koJquWl95JxcDAEtIKvZD6LUHJJ
msqNxayjp1acqEzdFS49sM05rk9TWBVZRDODp3ETpABd3NZL1Qe2y88bqyrS1gpHjnA1O6B5GkrM
pvh2e+Uf3YTvpDm/wNWGsR6HTfJD4l7cuI9ZbMTDBbe0U3XIjobG66t+wfb/N78gGKjXDwN+QYC2
tPLMHM3dTLWuFGqLvAxXZmJdb40D/yR01QjVulJ0nfoxW0mGylYpxB9Z4GA+e+/+cVvmqrUlKw0N
hvI2Jttd04bFq+scCr4PfGD+govymVF0DOKwhvbIwvQkakze6XROQLFzGRLVTaY9wMH/19JW2KfM
1VUbzTS6IQzI5WMTdywsjxjd8Ai3EGjILFRfkOIrJh6Nq7/VZmzxMMABtMaXIig05ROVWCTztLu0
admCYrGdGslKaWIWhmbpbYl3zJNsv+eN3QhjyWiw3SSRrsZGFUaZabxwEJin5HmXNpLtR735wtSm
BIzcqG5w66MVtlGpZYhW7V2yzWa0h6HpsHe7TZO+/5Ou+dO61JHX7RrQ6ZgyBiHt/TBvCuij7duv
YZvW0Qwuej7vwttifclSraAfyeT3+csYZHFufeDVErXpb7cFv6nee0crRVQMYvInNNBlL2VvJA5C
aQiCFYpjZtmnvtxFee+YMhKBeHzldkfzF1c80JDG5finX+j6khRWJbNz+bM7L6RC2+iUtUY0eII9
rWP5bfb3kXli+5LdCidby7HO8xcPDQMWTR9YqSPeUFitzNI102VqfQL5T/4S8yw/AT6o8TaqPFKG
HZRu50yj1fHfFmdKQudqeyxCD1cUjElfDZj6UBx6q4k5P5a7eJwhKcmOw8JLA2Z76T9XNreOx0kT
vBWaKlN3ub2B9gqypqjgpombhseVB4lfeGdmWklWWMltg1BpkxRzXV90RtgO7AXUBM1pcMLp3NRL
Hoci0730KFySKxl06VijkfM8vdbkHnPQ3IDGLRB6paZMrzx3yaaDecm2CYcLpj75AahEBY/ydD3x
LEyWeozJ0pzrsH4U63BKJ9y7qm5fnJCBqobwMjMAeOGlSstHv5vCuzIYpoM7NI9mbhefbp+QwmRk
2Cpbe5qT1GMv9VIU3bFbUpOc3XTwdbgp1Qckcx/nKgQ8x2Qvlu1N14BR6wUYU12TpkLBZPzqwOlg
F7VlXwNzSbL6G0iyj4LuanbH2/P21TeBVNBgY5LB6iLN3NgqgYsNMXFcc/NVSWb7/5vV17wSARuI
DUi3c0Z/TDzkuo4Y1dJSnDZFRquFmMEVwywjE4SdRbkv05WZvVrbMUSAu+hLs9AuZgB6vNgckxBu
a2P4fgCVsap0CMZ8SAPr6rdTNJODiTmfRQ6EQVVEtg0e3LnEcFEdD4PCdchTGqnIO+YJfE24RWRN
n4oiS0DQxARNbv8cVdlQhrESGwPdHO74P54m/l02zBKqEZrCBmT4lOvzOvBXx74yXD4o/ZZ3xaH1
dI0N24X6nZxGxk/VglDTtZ3gWg7uY0Dds4+idtC+kjy/GgLsA2wfJsmU8VRmaqfOMJbhP+EODJil
DtWgsAeZ84tYwJSgKQxugn0yhg+Nse9hS2b6CluzrIquCq/+9HvnPdf8tbFfbuuO6lQlE3Z9OvXe
NIdXD+Wk+mEt4kw3a021tBSVczSS/L3rxfmDiyEJjEcb03tu71slaikeGzVdA7SEhVcGViasbO0E
B5kyqddcF5OR5V1wFfRaZHUMftx9nljGTFVrRtbCaMMrWEwjO/cPWbCzeiqDphb0l9GgBUxtonfL
OCbEPPc+18hacZC/wKW6XNQzA5O/Qcxv04Ah42IYq6jzgi+3D1P1gc1zvglRdY0pwl4GkVu4z9SY
O/aFDbpeWdXa2//frB0GzkqdKkuv4Hd17Q94NQD9xe1tq/yuPAbRrYt5QZdS8D9APnH++Uqm97uK
8CGzedF5rdBv10I4kxVjMtuPGVV8SJO80TlfBWDK/PED3wjJCmuWpp6PK0CSbA9PVWIcIvNlOKyH
7XW73hdCfiS/bz7jlwaet8spvLb12crqD3xJ49rWYVGUxyHn0EG65rwUfx+Hefj70XL7DfZZD4pT
HIcMkJrR5iKYMSBQjdaDO3Qxp8HvYz9F6CI93NYrhcrKQCnbtNZyWnAhW9kTHrrQRKh96FLJSAZL
2Uvt5czFSf9EMWwvjP+f8ERTxkulbs79zBI46EP9wcJryM/n4/KgPwmVmCTLpqXV9Y4HbTLNs5kW
EV7t9JzQqsW3uPNGVZEiUrdAs+DVH+2T3/Fv3TYHYDA11WflOUhx1+xXrwHfpYFzGD85CTvRGNNq
3CiInMNybiZNyFH9DCkGcyOtnVlgIjKeY33nEXd7bbKj/AlSCG4ZmUfqQE1BgYFD/mluLnAO+kNW
xHlTsmmfUNZ7M+QElIbp3wU6bpb3d2+Hv8CnWAuvSp3whyH8X52F8ivS+xFS/9Tlvh1e52NxtZL1
jIGaVlRFVmwn/OR1mmN+V0r4MdLt1xiJsxA7NwCFP6X5Q0qfb3si1bpSYJ4Mn7sDZqhce1Rfq7o6
Zr5uMplqacl6K16WxpYOXSkG0XGWx0uvu5Zuv/qXuwSksX3yje3yGiWtZXBhu5joO3HrLuMnYrpn
G3Nfx5Qe9slGsmBOansdayu4zkNR5xFZqrSIq6FPv95e/13Txa+QTLcxqzQA0bqxJS4CQx73uzcs
LtnuKthoBG5pXFEGfxY+qtNe5f1ehoWuHVS1e8luxWQuaTrA8RDCTznam1ry3Vl0DHiK1WWIVcCc
gOfUQ/Zfnbv+v0rqVEtLFtu4TbOAtxNJOkYROyWNqfOXtY822w5lXBVgH/nqiB5lRBe1htXqg2is
i4+3NUblbWRA1eB1lhjN8O/gvmVxW9jdugI2j6xL4pRf2ST3xrzwCp6GGZ70f4CUfvr9v9vv9H5f
dQySDWcOmjZNBycsLP+Eke94j8Q4rp5rHKZqecl4g8zDKPaApBuu8J/cQd+YpHBtgWS5YzBSRtsA
2TSM+DIVGIzYGtTSgMVVq0umO7mg/Z7wqHcd3QD980sCArnotgKplpaMdhBOb5DGgFmRAKy+Tkwm
HbRNIXAZYWUbwuwdhvo5vBksNm/2XsPsUIZYjSUhnp/D12w57ab2w49r2N+ouV1gRXxECrEkLyZh
NjayneXemf60nD13IqwrhdgSd8jV5NDE2p3jEjxu1kQPzZq/3D7Sd68rWF4y1rTDbAGvgrGWqYnx
CA4GP5fdyzrxIzC7GmNSeQRfMtY5M8yqW+nffmdDvG5+5++231Db0Kb8imSz6VKY2bCgRLjn6qLS
U8l2rWxYm3Bwfty9LPCtV2FcTLomUeVPkGy39fu2DvJ/fsK/NRU3YY1GKaxYnpSYAv1nYyxRei3A
xUYBmbZqXQVL9QNkuJVTpDNmjro/z2DrO/sJUN39A2SisKLiRSh61Mn8bDmsafFQ+TrmdcXxyoCr
Zv4B+qmNK/qutzc8VH8D5J63bU21uGTKHqHDaAvojpt+4IxGhvWMZniNb1Ytvv3/TdTNhh5MoY4R
/B/qWKqlJfMF53pNa6Sv11X4CQhI4rB0YzrvGmplhzJPlcfmtZ8zFNzzIu2P0zTYd5OV0WOQuzp+
GYXKy3xUq4kHbIKI/kPlncV8mCyuQXYqLhMyFxVYtHs3a1l6BVEozc/ZnI1ZPIq+xytmy4IUoBRi
9od+KlZNbUB1HFIU7mZWsxVMCuB4Gus4HMjLVHjZXes13vG2oqrMWIZj+eD2qKcg3y6/1auTtKg+
FCGqD9u1dG/1ATPRpFwazUncEjY+89/XXhVxjUjheDHNCex4qP+ndD1gBlCZhAD0eqkfe3mQ7jFo
0F9LwWD2O5DUh6S5rAy9oyHpI2pkR3fle67XWF8KB/U4raNb+s0FwIL7wk5fvVl3xJuIf7kDY2lJ
iaZ1tofKnruLk/9mr4eaXa38yQ6eeHVeeh3Y/12zA4f39r76xicBnV2ZbbN0F+4NUcfbiyC6vOVd
I8DSkuoUFSB3iFvdpU4/duKjaf1FdZOvFKKRVSfngpu5m3WXhYO/sSXiaST8oe2Ho0nD3+g8XtAr
pcHzqCQkhYS1s1k35V5zsYf1QEMji0jXWHtCAmQkhYS0p6k7Z0GDEYfLR4/OEeZSf+7mXQSmWF4K
C4IzNi8d5nzAvbaJATRV7HSpxgWpDkFK5oKaYJSwbXaXwDPjFdQnnKVPlTMelrCOMsEejaE63fZ2
73pw/A7Jij1RgnAuXbtL0z535WuDZtJ1OnTgBdU9kKlOWbJj15kKoH5bdhk2O/DDgxUwjQKpNi/Z
cTWxZfKBw7usdX7GwMnnOc0xWLuM8/43k+lgZ+96Uz+UsX7LOGezSaFJBfBlW6ct5kq9mMtfo6t7
nFGI6BfAX46e0mo0ssuS2o+lwz7Uza4Rati8FAro4vYlr+BF/aB+7hrydSXs9bbq/ECEvONGZahf
CI6emvw/0r5sSU4d2PaLiEBiELxCTU273e6229ML4WGbQWIGgfj6s2rHjRtt7VZxD/e1HoQqlZmS
UivXsuz5rmmxvt8VhwTZSQiaeQ+1lw9zdpglwIwvU1OFtoqlDDzrqDw0PXweiD+h/68pXHc5oEeS
tmdu0Wado86XeQHKesihvPcBo7eyGBmpqSKW1d2xAJlXpWLmUyv4ZPmZZSVUdf0UO8XqTwc5VXL+
vVDfdmoAV4ZmATuRqBx1XsU0QcViXUjD3+cjXj3/5PYit4R/DRlZRyl1jlSCZGWT1KsP9Xj6PbeH
967dbmAcDA6iU+uNNQ6hLuFN4vXNO2uVD1IsGxUT08y1XOPOTTC3HNqkSrqHFbyJ0FhNbFtcbjuJ
aXg9v5BlgsYbhix7erTG4v0EfTTSuhsZwDC8jgjt1pqReSHYZNWfiomPRfN1DYYNBzdYXcd+qo40
vp8xHBOIeyz95WWxgo3XcVNO0awe+LO/TMTHNsvmY9VnUeUMZz+fD+BiP9y2vGn2muWHoq5lKjH7
buFHwJXfVT3b8BnT0FpKD0jag9A8axIuRH2uUgtciSjXbuzcJttoWd3zvUz4wPomxGouQ/fsFzJa
pHNst5iHDU6jozqhgeJ4ZQjycdWgI1vU/gMQ0uep3Dp6GMyj4znnuRzbThTyLhgy7p+cWbDlzg2z
Zle7OlRWtKTeiTotbDAaJjIf75ZAPljptBFQprlfF+XVqZVOlnCJvKrHMyiT9BaFnJO9CWQzWV5z
nF6V3RKgzp9Mc3lWjn1shxRQZ3G87fIGz9HBhFZYckmu24dVWY/+7ByDwT7LrDp7ZIsl1/AJHU2o
qrTheYpET8m3wPnozd9neoAgxIbvGwyk4wipDOra9foiAQPqEEM24L1XpF5EGvfLbROZPqC5DoRE
/FKu2Ems9pPffV/It7LYxYzBQh08GLBQdiXIrxO7/kd2X6ASPc+/b0/b4JY6eLCsM4tzlWGXqtuT
F3pPaZ3vS2Y6flCVgc9mtxPJ4lT8wGi7RpQ1X2/P22RuLc+HvpSVajHvLpXnZqliXPvvlrzacHjT
8FqOD5QiQXFVbp7EElkNck3WRSClOt2evcnZtXDl89TOOFaBmX0WR5bTi1TNwzpMUaGcjY3QtLBa
srdK0OJ6Cv8gL+lpyNL3lQw2jGMYWkcU1jg92lVBRGJXaK7taTZFo+wPt01jGvx6dXuVJ2t3rdsl
tOvE8lhzH8wQe4uaMHee9g2vhelg4Rk0AAYjEaTm8SKxdaie7epnZKFOw7amyI84TkKa1Wnf9YN4
qav5LDdVwAxeSa6/v7KNVNDb9TtPJBn10Ebeo+V+OAK3Fd+2jWn465K8Gr4n04wCvjskq/WdFr+G
4sUuP+0bWgtXv4asj1f0dVI7/gfHlneMDE9BqDbUgk1Oo4XrQq0F/ca0ThxPfq6c4lzazoazm4yi
hWpmrzIbK29ISP0tU21Uio/C2tqVDHmAaEGaO6RySI8FBX9wtPZLhC6lmMHjPeYddlleRw5Kq1is
vmFD4npf1+lPsXyxl1/7htZClXaM1n2A7siR/jNhs7PEn7Xbpe8BTTctUC1pcVut/pBUdRG59RSF
04958zhgcBgdKtjk0ish7wCNjLR6WCt5X6/DvijSdUGLVPhCZl2e+FBK9cs8DtLpAmTlxnoaXEaX
BvXSofUyexwTEj6s9OhbeF+lZ9XsTGE6t1otyinoLfiLFzaxD3Sp0/IDcXeppmJZtUjtJNjs8VSY
JXhW+l4Kj93VUFna2PMMsWprserajPdDgbkX5ReIxEV18zvdx8KPmWuxypSXzjJr6iSbuzCqaoVX
knUXJTwLdFygN+fEh74jonRGw3EnDhCp3OWPgU6r5vgjQcLlJaps5FhB14tXbWzNW/pKb0dSoIMA
614F3IM0WbKs00k18tzZ/q4zXqAzq7UD42Hd5ChwruVX123Qlyg+zOuWCO7b3gJ+yb+3O7SnlZKj
TgspOLkAsde1MfZUdaLVsFXMNn3iarRXO6ofrjwsx2BIsvWxkXY08HfLJn7eZHltT+3XkRI1D3ki
vOIpp+wdOmoutzO7aWgtShtaNZWTh0OS5ikuYX5SpuH320O/nb8CHQMYBLQvILs4JEK9H/OzCOpo
zn74agtNZDK5FqZjyj2cNmzs12MYCa8B8rU/ysGNdk1fxwBSAkQR6NOHRLK71I/94M+0nqZ24xJp
sLtOsOauIxQDFIxD1RJDuS2eq337aaBjAD1rDDtr7pBh2l8B2LBz64NPXvYZ5brWr918KZtpoKpM
ZheIPC+4m5b5WzE7jwvt3OPtb/zb9/PfojhEqf/+CKDrrPNTC7eOIvcHmF6Vnv2953Y93/W1ba9N
NOdDBmWBYEohR0WLQfro8p/nIjt1YF9unAh3oUIlw1jI+lO9VKtVRCx12EBiWVpp+yBy6DJBvSUN
qnXrjGdwSJ2jqckyJ52HckzScDqMjohUp+Jg/nPbLCaPuf7+yvQ1ZXJCXWNIHCHjPIcwcPb59siG
QA209EIq4HlSz28SPyu/5fYXUqaPDZrDpbtVzjN9Qcsy0xjUZSrIkAzhNB5VEPxSC+DYZUFayHup
4Xz7jxgWQFcsVUBQOEDAYgGaz934aIVfJrZxmzQNrSUbzoZsZKwek5b9vAYVLV7SzTOqYXAdvDim
qcecHI4D3YakyYOfywT+naLfKM+YhtdO7056JWspkcmK9Is7fVv4Rz5vuI5paO3s7nZLV4qmKhPo
CR0DVYLSp7swPOfeXlCDz+vgxW7xha2yFFsIuhrmDhTbm9gC08yvv78KJzGVpWhrhJM118cRvSt5
M9xTWWw8N5mG16LVm1MuZhw8Eugixh4RseX2d2nFNs6/JsPoAYVWt8IN1iEBfKeNbCerjg2aKY77
zK6drlNWtjVu2gP4J2g0ArxPl9/7RtbCaEqroJycYkzcgkaQ4IhXqKPdHtpgcR066El7mXIhymQN
xmMrlj+k6Y5icncVHgIdNBhAYy/PQyxoU+af+FK9jNBmvz1zQ3bUQYOBbMa5tDBznvtxh1p+NCoa
F2x9NwzFvhO2Li7ar01d+wRLWgYvLv8ZFC9K7ssBOlEb1FynYipxo2lWce97blRQ8qmfpw1nNK2r
FkkNvKRMV+QAp18e0llEE2Ffp3bdMP51mDcOG/9BD2bO0CgP1Yd0bg8CNDjdtA++FOjwrr62aJva
mDljv30XMo2k2bjpmSatBShNM4uMOR9x/c1j6GM+yir7sM8ZtQhte5tkLvOwFzF5rDzxzgLtethk
J14HL7c/YZi9DuvCq63ThUNfJmjKnt4XVTY8KWXt9HQd2YU6b4UjJTbTYqHx2pC7hv+Y7ex0e+4G
b9TBXT1pWtRmoVve2s2hbeUxZ1Wc8X1Yk0DXr1QWaa0RApxJ5bBj64OBD4w9+2Z+/UevNjywTFK6
+PDGoeORQhEvVHUUkF2MWyzQ0Vy1FzhuHs7wG1W/a9fwYwEmiYyl+zY8XTJOuQsrAw6PJ6yMwC8c
U4jF7zOMtpe2pFRpY7VlUs/03Lr5eSXWOcvdnR6jxaqS3OpbV43J4IQXXsgEWoBnJ6j3nXk9LV7z
zuuJV0AD2C3Kd6FNTtxSTwPnG8MbYlVHbrlscINOIJoWpIM2yL6Eq72xoxpCSYds0dZqqfSrMSnb
NhL2z6oBJ5W7i3EWb7LayTRYBjKF15MG7k0RXcf7MJv2nad10BYo47vFG5EDpGedmpLFZeucxk2m
YpPJtUB1/UZVdjhXSdaqL2SdJnRhOe2+LKADctjsN2CBhZh2BUXlhl/xSuEvWocbaHbDUUYnZPMa
r4ea9jImofxo0zPPWZSGPxSkcHfFqqvFat47I+vJUCZ5AWVl7pxdAH4qmR73Da/FKl4jh4FQTN8V
fyhOpiD2iAK5sz6gywNz2lR1SZEiZ/KtsP5Yy/dZ/rNr4joep3J5w8YUSaYn6I3y0yRX3XG0vI0s
YAhVHY7jLDWu1j6SzGCtHz0vOIFl7UXRdQMxYxpei1XwHRchcTK8BDskXgP0qE3fQb+zUeI0jX71
1VcbX8id0Rt6iKODXPwsBLrkLXEu8n24xUDHLTZtbpc+6nmouvdxtVQndxHHftrVScqwif49+5lA
SGzK2zGprDZJLe+wNvnXasl+7HMcrfYz1Y1bAkJaJUHmXmQznKRI34X+1iOQIR/oPGuAmNThgGb5
ZEIPS6eaiIzLsZbhXbs2z/v+gR6z6EOY/QHbyOrNMbGCQ8NcAKTrjYOHyXu0/ZX3QQbNF6sAurs8
LAtoLqzxBAjKYdfsdTBU4UC+l/XXulLoRyJ3ARq3VEwqaJ3s+4BW/KHdalcSb8NJNViASqIgWYrE
K52N4Q0LrPOqFcPEx04CxN8280+7/pKp/L6vxIcxYxvHM8N2qEOicKmkGWc5EDSLKgEQyQYoEYmX
fda5rvqr3ADts4HVRTAmFso0UFN6z6/P85vOY7KOFryuw2fPcjH86vi41JO7dh4P8yQhSbeLBY0F
VAtgEdajKqYOW5asohZ83VZTRiXfeayn2oabrRCBCq/Jc/WWSLH8mKkaPRTexnnBEF1UC14WTMO6
VjAQ3nG9+s5uPk3WzqG1wCV9SNyq8rElNumZZeVlUc25y719jq9Do0jXLG5QM8x8vSzNhTu/+BjL
/PMuv9T51lo/Z1Mx4sVSTuELA6Q8zNRz567H28NfN9Y3ih4645rjT4vHU1zyqSujsn5Y+IMCxVRR
P0xbfmkIWx0glaIbLW/qjifW2Jd3KdoIoCMUyg+3/4BpdC1uxTrNXUbgN361xg668li29YpuiFmd
dM1P23rqK8Auuik92DRNrEU9tvkQpbn96/bsDV6vU655S7tkdt/ypCJlAsr9A6nJUTBnX8b8tyvz
VVKj0KwtZOciqY05KqDlud/E6pgcR4vXdAISfvIwdFpeZufeyVtovj6H6OGiw+G2cUz21+I2sGoL
ZIAT7suCnNPJjay++OqkWTx2xT+3P2Gwv46UKtBHXRZlO921IuRZeOqz1MqPq51C1uzietM0br3F
GvxUB8HYZQl+IxdZIuy+gRX2YG2SuBnMpCNgllFSr+4RwqWqY1G2kVepqMg++1tlXcNS6yiYHkze
VttgqTsQsdpdGbX+mVleNKbzodjqbLueQv6biJiOhunLiS/t1Z/wdjqCT7tDq6d/CWV4FDJ/4Gt9
3zS7hK4Z0+ExPJBD0wp8CwLj0QTQ0Dj8VMG32y719nIwHRzTVL1llz0Wel7cQxt+ahcrytWL7WwU
S0yGun73VUynXu9XPUQukrS6F54fkf7cyaep/+q0/7j7IOJoZfz7I8plOGtlOK2rsf1MBedRD8zv
xob5tj+hj+7vwaci7+x2wODBegnz9khsJ2LkXE6PVVDsuuqhrePvb4h1LNM6g5VAAvnJtqt3YpFd
1I/ZRm56O5yBz/97fC7qLHS6bErGUB6gkvAYULlRVHpzaIA+w7+HDqxssUobhRnFnT5qxdBANRrA
vNvuaRpduwW4dorGkVyJJC2+LPxp3GIvMI17XexXbhlWgTX5+VIljTXEtJNn5m5pF72ZpGEQzePR
GD+SnMkqCSdxtFn2UK3NQXVblSrTzDVf54NXdwqlzaTs0OQcTVZFoXtVbFV9TcNff39lmMICP9wi
YHBR8Humlrs63NA8MI2s+Xi5hnkxWIJjfxRxqaojTbfoV0xDa+4djmvej/3CkyDvo2Hq31sh2XON
xmpqBwfqSCjRNBlPRJk50bRWp9HiD4EvX247+Jv5F+NrpwZ0FBVp0adlYrH1kRb0c1kPPBZBF5Fw
F4zQY3otfPXTKQMDNzoOrQ+e/xSSp1593TV9vRaepmpRU76QC96WDr39pVDTPUcBNZ22SpuGtdXr
4SSnabqGg0hGtp4GdGEGtNq4aZmG1iLVdtuVqZIDjGCB1wWMYUW26ygLk2tROpW4HgoHblOI98uS
HYa6Ouyz+PXPvArQvFuq2cpznozkc+4cRNpFTXawiuO+4bUotTMhnGBguMC5rh8NYyqiEp1Ml65v
8vPoTeHp9neuhvjPAQoG0kJWUmcJ/RaPBaAVf9+64UfGxhOa4XcurRa2DFdcvmYo/C5goUyWkHh3
6Nb5eHvuJr/RYrYHIf9iuwEQGzmoYco6LvM/t0c2WEUvh2cA2hBHIEfykcVTmh9VPRyWTZoq0/Da
bjp1KwuQDHgyFf5z0P7OXOvLuD7dnrvBKnpnalmn4drasEpL6pNd2afAcz7fHto0by1QJ4VyV9Bh
Nb3iCO8/TkECBoLjvsGvH30VUBa1p051yMBDCe4rQeMFWufduOyLV70OLng1sO7aQNd59t2oUkB8
xIPyRoga+hv/wGR5LWYhr0DLrsXjO7buz1Oek3uLcrVxNDUNrgWqcpRf2tcMj1QJQei8LaLMqux9
p0ddcaT3QhA6eT1PQgDPslM2TAodxwNYIcQGmts0fy1YQ0s2AEFO5ALC5+6SZZU6QGNn65589cA3
0pheBqfAVGRDLcmlls4jWEEuDlAbMrhvRLZh/zevHx7T24LLyetXD7JGSdF89qrYnT/V87vO/lCC
M2dXAOil8MxfW9+esiGZJxaPjBxRr05k12wssclEWvC67TKP3BvIxVHB92L4saxNHE7NzyxNN0LM
sMR6h3DTNG3FemyJIboDY9LQAdyEdEumxjT69fdX+SFc1YpkE/R4xMpi4ReHDoTkty1vMo0WuL4s
ukn2JU/q8IUsZTS0T3Q4d5sNQYa8qRfBFfY+Nq4zTO/kn+0lO2bE/+n6YXx7+ibLaJtstkwjBPeQ
d0IlIEKK9/N4ybYotk1z1+LWqT2w1xScJ3kD0aGMRbZN4nSaTrvmrpfBS8YpHmhKtHuCqs6q5NGp
ti7bhpnrNfARrcGEqREntBryu2t6xNn7Ke2WDacxWF2vgc+MKxakKF1C+ucrKH3uq3JLjdSQa/Ta
97ryepwrq0QdpTp2lvXCi+YDk6SMAhA19KlzuG18k4Wuv78KKSbHcIZic5U4bDmgAeMxX6soX/ON
w58hrPRKOMTiaDCRgFym1L23vOwxWEHCOfTvQ6Fe9v0DLXLTcaFzCUTHRdnN2bPCp1XkcZ3aO/+B
tumirTQdR5wGkwHQ1DYDk9FaPDHokwlsX/v+gRa8vW0N7tB25MLz+c8V6hWt7H2OhqHbw5u8VAtf
u6i71vORehaS/aOs+kcmsn1D61Vw7qd5FdY5UN4EdATX2k26xSpmmLWuMOK3vJSkmHDZVPWXckKn
Y62Gn7ctcj1kv3FU0NuFIfMLNogh7ZOpLw5AYWZR2aNXxedHlKwPHSr4rLF3yf55TO8eRqtg2Urh
V4kdtMFxZWV/yLNyo6ZrspIWvl5QQJfIkdhv3VXdg1sLkUaqD7fNZBr8+vur3FCnTFWdhfPOUgcR
n93TEG4pExjygt44TIYUXKiz1SdzfQ8cUwraonY5uM3W1dw0dS1q68WiY8NWnnSik1HG5XAnpk7s
27H0hxPu911OayRN8EY9+WsQz8GWJrJp4lqwZpkdgo3NJhdfrEm1dN/WZVf7gefrDyV8RGOvyh1E
VPhrccST0zdfbjvK25uIrz+LhLRigQ0R+qRv70T7hYgjCf+5PfTb9vD1R5E88HLANSiGXj8rmj0M
4/Bx38hX13zl3XQCh3OaMpRXy2/e7Dx4Lvl0e2STObSgLP26LLMxEInPP6bl+5I8+f3GpN+OG19/
ARG+Ald/hTVkzaNTPKaNFzkKRbNd/NDwEedvowT2pGabuCLp7PlA8FqtWv/ISLvrBujrjx/oqMRu
VDo8aeYQFHHQgy5yxz7vM7u2jdbqyrCfgh9jCcdDOfV9lLlhrGQ9bhz3TOuqxaYXLuPkDQNPUpvG
GQi/pyCPIQp52DV/vVu466tZehTVD2o79LLkq7yfLLdCj2y1dZgxRJPeMlzKLpy95l/7Py7tej8H
4669wtc7hmXX0m7qcBLwHLTEooA7hXTXIcPXJUNSvtT5vIYiAYfph4BRflFp3W48hfzLnvLfs4Cv
dwrT1eVeiObSxLLC+9xDSaX+iXbWOCVBnM9T5NHsIMl0CIY9bX2eH1zX5lXeEX7neuhXRXaYWTQX
1hy3lbywkW4x95kWWYthChwsqNLhpk4vn6GsxeKFN1vvO4YY0IVDaFejhbVA1hyLo+fh0Nfe8en3
vgDQApjOPKAey6vEH5yIBuudTaZ365DvHF4L36rrHJTOwVNbkUSRe5o9e7taNaHkob28Opi09FIb
x42lA4ey85QpRHAYfN1lGF09ZJWra/njzBMpMxG7gzOd0KmeJl6ttpANho1F1w4ZxRKGcv53N3zX
0uOak8gNLtyfNnLn2/dZX2/DBSi5RkU9A0eaf2pncqrkxwKgkwnS8cw/3DaTwfF1IZHVK7Ig9zpc
x/mLZ/WnktJdBz5fVw9hOGRTnMyw7QJPEtm9QFcV51uEiaZ5awFbBkW/OmmKjcvtj2naHLplq+Rt
Glo7B7dFIGkBxrskpx8qLzw0cqtq8/YdymdasHJFXOLlmDTtoa19UMGRQOUqfJh7UCT9uL2ghmSj
y4RYziQmdCPwBOoM52Bx7cgr+0g0wRY01WAeveG3LDy0m/k47rCWhZe6kqQ6MGGJLW1D0/hX473K
9UOOPrwMWkt4LZG/QKT62armfbViX2/5Jc7SgN0J2ZKP/icfNGbh9CtV/haN5L88cW9sjHq77+Kk
2DsyArpBWxTf+3AKD8FYieMMkZtoCEV+QLN0F4uBfkczI4m7FNsBFflvNfcirmXRRhAw/L66/lYb
r8ma2rlaZlnTgN4Sd4Hlt9WIKgpZusUEY8h//vWbr1aqtALHqQSsuXZ3PY3D6lq9vl/VvkqJr/cI
933ptkUNsr8ub5/LVVQx3G4Li2syjBblSrQuVU7bJ2MbVZiyq7ZY/kxm0aJ8hAqfRzsU1wIb72TX
TzgN+y5CcRZevnEgMn1D25epm3oV0MqoXa+nrheHZT222e91S6TQMLyOilJ1bhPZIgYJ+QxmiTGH
Dm77oQ93caCBFlmLcVt6agVNbJ/4DQiKILxSPpbhVr+XYWX1XmFVOW04UJcnNJVPrVT3NJ+2rjMm
w1x/f+XyzYC1ZQwuGRbeHZ+FF2Xtcsqq/tjO3i5KBVhHi1mVr1MvCfBAPXReLzwjXexVsoB2Qlbu
ux/obcNZ4bQ4VAMmrlSH7Jrx2nfQdje3ez+g7c8Fr4FjxD6UDDjkRbUfLsdg6f/s2uN06Qc1zYqz
ZkQljN83lB6HHBXmeeNKbHIfLXxFExZyLhe8JxZL1NfNxfXdy+15my5OOlyqHNmE2LLsiye7OMt4
DLY+Ho2ejwVmD6mPA8FaxFZVA2AfHm9/1PB/dPiUBR5GgideHAhGELmk/SP3q423UcNZQ4dP0XHy
GWBIAAektD9YzBFxWK9ocS/qXSQdnq/jp+pAgYoGDT0Jp2cx/W7JJ9D/DOkW25jJOFo8j71LqVdQ
GGfyorKbYzxYb4SYyThaFFMrn67liSvjID8uWX8hIwrnHd/wJdPMr7+/ykQ9ytZzMeTDPXqaWPgC
hO9Q3fsDZJk2bh+mD2gRDBHrMq+qGqahAXb1up/XaEk7/nOfW2r7rxALc3urpBd3IS16wCx5mGu+
1X5nmrwWxMvKsmlusa5D1YGpjJfv6bTsSxB6P7GDipCiNfYXqM5FLGefa4tsHVAN89YRVJAwImsV
Mjy+NvM/Nirml2sT3q6HD19vJx6YJZqiD+2L1fSfpVxSFGq6vTO/XmJf+eNsjRYKKBBGlaAV4EEX
03ALpWIyihakEpB4a3ZhcD+bz6Vb3bmWtc/J9S7iGSi7bHFQKq8b+2in5adGbvU4mmZ9/f2VQdiI
lx9aCHIpaWfHfdN2J7m4Ww2gptG16Fw6awUqBRPPVACKriqWs9iX1fXm4ZzwenGawklSYgNsJE+9
Uo8DrzY2b9PMtdAULLRS0Nbj6JG7Pziff3uk3+prMeRcXUaBFv2gwgJlPDW5h6CZotS1Tp67MyXq
cCkeiqbDdZdePMf1nnkt84/ttG4JWFzd+Y3Low6VSkXhjE2NZ6x2JFE4yGPKus92di/B9Xg75xrM
o0OlmgZ1AUCeycVT1gPv381r80cN9QadwPXw/tb8tTClC5VWCK3qC0dB8jQG3hRDPM6NLeK2B39Y
8zgU89dulrto6jxfB04V80rBvz/i75DsZz1BBYWs6cttUxlqb7q2AkTqXJGtOHe4LY86eaDkt12A
bT7KtrKxabm1CO6WsWonl5EL6atLsLBT3QRJQ58VK063/4Mh0nT8FKB3EETJXHJJBzJ8Q5lvRlOO
WIKn28ObvEkLZG8asMX8601Td+gDKxoW8h5om43hTfbRrriMM8v2r2nIz8R7UIhG0rM/OnhZoO3W
y53BQDqKSvl4OBkaFHAhONQcpWjI4+qtW8/SBvvoQCpylV4TGfZyVfpRm83/pCDhJM2w8QpjGl7b
cIdFtZA0RmVnhHIpb+rnsZxi7g8bGB6TbfRoDhxmpU597QMKI5kFp5xvIcxMQ1//0audsZv5yPtK
4qgA4PJ86H2rSM9Wm6ofuxxTB1D1UrF2WcHEu1rDCQWAX7R0T03jbtReTNPXAneCLBjLJzxGofHw
EXXtA5ubjaOlaU21Q/GyDGFQBgFeS6nlHW0K6k0Lj4QoMIy7lFE8n2hR24G+slyh2gfZkuKFhemh
XGky9LhLS7ZxNTH9Cy1yK5DupRnBRubZwXPmOWHElP+Aptadhx8dQpWToqvoUNpAzJKo7qpDzrd0
aQyLq0OoOoGOUnWtOdYEnCN8PApbbBy/DWbREVSsrtU4WajZ4ZgSefZ4UX4WdeO+TiNfx0yxYBVk
cUYBXFnYn0dO7njQLMddIaVrLhCLt1DYw1OUb8v3DsExPEhPJHQ3MA6GXK9rLqgSNbU2IPJC+5+t
hKZc/W0oT97OJ3wdOQV1X78GvxQ2wnlhDSTZAv8b70X4cts4Jp/RonYWIVvUvKKLrCi7g89Q8K9l
sOE1hlOVjpsCVcFC6ergtXvID1N9qPD855YueImauBZH7i779lu98Vz08yB7CNknFkUZBApkqxc1
wYslN8Z/2/09HUolwXTk+G6L1wKPpAA+TvTOX1D0nayObxx4TJ+42vDVxuLwsFmlSvGKv44xT+2o
8n96wT7IqafDqlDSVFbl224RkeV+tj8Leg72dR95uhIDiNRBdwTCkWSx1mPneO/SnXUcKIz9bRT0
OFISLPTKRARKinLN4oriP+xxfU/HVjUpcVbBGnoRXfBONPJDNXT7QKCQNvx74rwYW+hv9uAmGJzv
dlHcrwLtfPvmrYXsGoCBK2OevIydHTkSFeqq33DCN3MZ1NGvv79ywsLiaBcc+/Q5C2Mn+GahOL2g
o5Rs6Xe96eQYX1vPsZ4qv/Kn9FkGlzZ/LMXFHz7ssAqGvia4V1MHo1Fdr6mTPjPvyMIPpNgY1yhM
ry3lCK7lealczPlUPDuH9cJjdKH8fwvTa6sKtpvVpQSfgTB9P7zP68Pk7mmkhmm0YxPxxsKzc279
LzTvjdbRzkuMz/Yk09x6Xv61TnnicckiPwLFzlFd3K32CINj6g8BeSPbkJZY3SqDWiAgvlaTXvKh
P8yKbPi+wTf1B4EVYL9uqjLruSnyWI79qe4+sMU67nJP/S3AV01Oey9In3lnFZdmpXl/kKoMt0D/
ptlrkWv1Hrq1uw5eihe3dhYXSHtFQbXVCmca/vr7q+haprCgBaBl/wsXevMEQkOdXlTO4HX3Z5c9
q6CM5ZqdXE4O+4yuhS4aHIs8vxolKNaYzRRC1FtnbZNDauG6zjhEtksKg1BLnYe8fLRRGHxnDxYQ
TmQfvQKMo4XutBSV17SMPaMrOarGEhIPv2/bxhS5+lNATeYcKuXjNa+1d+QgDvKiHpfYOvfn7EA2
sqfBb/Q3AVB0BN5YFdbziBuJ8+BWcenvqSHQUH8RoFlXqHz6v0NDEisoNxKmwSX1fuoWLVIdao3V
N9/2cjt2yRLQh9CrQm/nB7RoBQzJof1UBM8TGp/9Rca82mkVLVBn7qzzMMv0uavXuPQyKLSpCAeF
+LbXmCxz/f1VHgiYE47lOATP4GG+CxbnkNm7NEmxnlqwMlqFKUoI6XNOxhgcWKdylTtnrQUrVwtX
U7ikz3UorS/XvYQlGTBM9Z6iAaauRemStbNTo6n2/3j5/4srmgJI21+FK/05W+f02e5E3FnNYYEK
BiTvD7fX05DG9FeBum/9TNZV8Bz2JLK8KgrQCkj5t6L2T7e/8GYxmob6y0Dn11aFvgv/ucB5GzRX
fR1x2hVHd6pxfwoKAKNKzjf+jsFa+iOBPeWUsv/h7Eqa48aZ5S9iBDaS4JVkd2uXtXm7MGRbJgFu
AAhw+/UvNafvaSwrYk4T47Cb3QRQqMrKyoxmej8ZPd20Mo5ut3HEuo/r9l/6EPg9b46uGdJtYjD9
vV8rH520qvsc0vbtJ2Hdf+KO4RFvznCt1ypIUKTuG7nKBil+b3GGMR76X5pk+Pw3h9hnexy7pRL3
hu9lSuiBvUqNyvSDRXhvxd8cZB4Nqq6WOr5PmqyAkyvI6VeZE6We2jzh4f7v++q9pX5zpsMqIgz6
ZuJeWHPcR3+zmerU7//J4Arv6M2RFsZkIhV4Rx3UwCLYXmvtD0y2p5Z2X/7+C957T2+O9rQrFpll
je8z00Qu3wiEC+qMTifi5vQiBt3isyGs+28x6m2/oPJcOIFRs/uG+CpvqkUcmqj+vrHqI+7gOyvy
tmfAUoyNdywR9zyEMzCzbmoXbjA698GCv+7Of7XoMNTw+hr/5+phspkWvUlxP8xkAXak7LGq/N3f
1+KdOPh2/Bp+4QActya+3/irQPyvRvJHCYAWdd8HV/57b+fNodY2BEYN3v9iZvnSEU0PzTKAvMmn
zn7Q9/hHwfdP7+jNyWYzrSNPwg5W3KTgFfyQqsco7HnFHyzfSh4uEv/tlbQIt7y8bw8d/26iw8K2
An3yk2es9GK9JGE8xBBjrsUOeUjou+7539/yn236XgdT/v8ayglT7ThX1X28sZedy+9UNlfTPh40
aGRtD3XNbdLFYofPhMtD3YupiFaQ+3RSLpw/mUSeZ9Ch6mP+we30Z1YbvtGbMMJbtCemnZpnAMPG
luPajCdwCbffU8ajb4D3BG6ppou+ro1fzlVo1DX8A9cPWdevz/nTir2JMw1KTr9CDuEoiKUuYDAZ
hFt7m2EMfZFnGVMqcQe8NPCBciXiaTOHujMZbBrHSkPIVmYjM/CxZAPbbC7l3NYftIreKxDe+k+n
TWeYQNj4DmfrKzoN90SshUmXo4DVfeyTMmZ9EUH3Zp+7onfrofpv47wse9skCWvKwgzy+Q9kOmem
lyaXi/yIovpOIPlXm2TfURh6XNf5vqV2ApGop3He0PWj7vg7gf1ts0QQWXFIp4OehAvqphXLNxZV
5/1AcmhylkMlPwgp7/2QN6nIZohK+qiCtSC4jEl3bec1OIiueh/757+f2Hei1tveSehJ703aIKAQ
8bUyR5JB6eiDNOSfXv4f9v7bzskI1rEh0wIpRdfBn3NY8+R5dpesfxE+vQhcQx3k0PBzSh41e+T6
h/bDQZKu2MmpaW3RurOmLsBgA+Dx7P8TRQ57702M8mYz67g6fCvlfpIFeBZ0X//+Nt9bsDfBZtyn
Tu+q3V5bZ/40mAjMp/S/1Thvey1r14sx7JLgs0n2w4/Al8befzQu8c8l/qe1epOsOHS2Fq0kyII2
o/eyfox7XPRLctjgtZZn5GfEl+Piu0sYC2IQRNqnqu3381H6goX+UqoB9012uVF7D2D8gxD15/f5
L2NssguIzbMOpqy9WIEcTXCnaW6dnevtgz363hPedGWQGA6qoUNV52lkmx90GzUrZlFBMejvW+Kd
C+hfFtmrjathmCr8BoqpP5U3PQaNqYfpgpUnKcl61kL/76ATlR3GrQoFmPSnvz/7vR/3Jn5EA5Lc
qOEoMWDnei0MuWjqL3//6Hd/1pt0R7oxini147NJKmmh2NrlEG0uCKO55stdn9QPbdzzAgOlED78
4Dp/7xe9/vn/5IhK8zhpFUmbPAu6ekQ2ar+nML77YDf8QzT49ymQb9s6sWxgpRJtEd7YUpeOTzlj
3wh7MITjDAD5w0wxlJajrM5ncPv//i7/HIPl2yF6rQKPJ0MdHGRNLcBH4NNx9JMtWyrlB9vwn9ry
T7/sTR7CbeQC2RkekmLcK9ujgtOoGKB/Q2YMv/cuF/PByvWklgfZPYqszZfusWYvo/icZTaH1gZv
zkzypPhZDNoZsJV1K+a6oM0HUOJ7a/smAvWwo6V9R/ANPdwcR10dV/3hds3+mIbJt7P4G7YrPDcW
fLjNPg3bg29kXrW3HO/BmWs236fN/WDuVvHkNMxEOMsz/dOJr3K5IHGbj3Q6Nt3nv6/36/H7w1K8
HdrP6Nil87rhu4z7UHZpBQ/0Vz/Yy/mjrPOdHfV2eB/zXbwT/esTttDnS5sPnOTjR9S9977/65//
zyF0g6VZFhwOid/Xh4ldcsGKUUMBO/7IHPqd3PRfft81t97tim94hnYXI4fzWT0WFHdQGuDBNW/H
efzVraHYVphojnAYHI9/X5333t2bELOPiqX7TtAZHfpj3bQ5TE7s/OvvH/7OHn9rq21bmNN73y9N
7ma+VHmyIQblfdN+JP/13gPeZCCN7rt0ZanHA9L6myZVkqdt9dG+eu/T3wSRhnLBkTnh0+lk82QN
JYs/6npT/o9iwp8OxpsIIAZp12gx8rQQuRhPygUjlRuBOGmNxk6m3OIuW6c24/zD9CoE14nuCOVV
IddXAVNqraTVC4hpZGhkmTrlCXlRW9q39Bpka2sbdTLcYNblK/o7SxK+VWs9Qt/CyEak2Sk08VrH
+R73zbQXS5Jpf23Wbu9HMNmrKR3h6kmHGFKFmbXbcLI26nVTJuBepF+mmQAIy3fRTQqksqzT8AcZ
gZfGTanpwpprvgP1czkahBkazG2H0u4lWr3erhj0/VyLgd8G1luHAUwglZXZanqgp0NKrTh7/Z/p
pmeB1Ucvxiy67eYhkOSr5GGASc6idXBnfF5AiVd0h4nciifrJxXGarsXbIrl70AryAuEOktYUnDn
pgjTdXxYoIULyS80cwXYNbaIlFTbcWjtxi/DFommvYTVQ9XsUNaiGiC12xPyqx3Rda7LlojAn2mM
6wXhTOxanky2+3bPmXCgyRY95Vt2ih1RYNK8Xt59QWHvqrd83ML8ObWZQRkcJKludgMnJ5Ynngzs
vAnLrE/gUKNRkMhuw/QNZsX8dj1iwCW74j2Y87Q0EQtbsQw06wKsiES/ftujBclJHjsm5Dnv/Fxd
9U1I1XddITPnuar6uumPEypplPpkUNF0piygmycNZS/6hSZuRNmtMsyL4NZTVTiRdTSh1G7uhrGI
nUtCXxhsp6nOgXcYWVDb0Oj74qiafG6UrXuV89iz7XeW6kh3eUusMccwM89e06Qxni8wn5zM12CG
YzQ5Ooz9NnefQxJswqCcVe3IN7xp7yOrBV3OtGZJ/XUZKWlt6bukiz7NlKb03tQ+0KOOefwsnRDY
9po1tssN28ZEFbaBQeplV6MkmYpZ0sYeaKNrktdjBAPPevZQ6wnctSmE7sMcfesh6dNCCXVR4lMn
3BqJ0ldm0/ew5TX0srXTVOl8Bw6/P1lBVHVZNWvS/nRZpOenPds1ZjWzqrEYx430ZufzAIVAV9SO
OLmhweESA0PrtV67TxPZY3vc23SozqLI8vUMLhbKq5z1UbD3kx779LfOqgEOaCiAR3JlUi57mtuq
NjsU1/UaI3hmNU7aXdLIbH4MMQwYfJNAWQPuGNNxGbXdX6JMkb5gup7ZVzKBL1iSbV7izz0sF7of
VRbXesnr2cykPhMZNBDsqV0QXYqZSQsPNjMQtRwwulE7zOFlkh4xra64ym1K1vlL0ooOYmcslV02
4VwnVF7ztqPT2bbMy715nYb+1Qun9P3S03YqwVdMxbGafNNcVFK34lzpKBquqlpF4WdrYKlyZr3R
y2M3Z69TyFPWR/4QQ3C3v6+bhA7fFslCOE+aIOeTMkMPEG02fpXQb1n1GSOmPbTOubFcoNE75aSt
zc1mB3LYeB+G45ophbi37m29xbkM0U6f4o6LWee05xEqv9cg8YQxVka3fNN9Kh42OEx7kgOXddvZ
NIR4OwoW990Twa8yB6JbCAyUMVq2HkmlrPcoz2xSj7841Nvk3drajt3ZeJvtt0pioY7CTrwpfegg
HHWwnr8CmBQkVww0VO3sz8MmW5jNd+1Sg8+5Ryz9pBpUNGhijb1tLlrNm5FBvcPUTOQyNjq6mgce
7G/m53ieUShHGMaCTGtS+gQTGbeVZ/5rogFRhtxaUPIuyLSjegD+v9xOKyAduMmlDtH3tNdbGM1p
guuG0uWc7hBczAcR1cv10kaR+40FjrY5pwx1lc1NP05IKecmhZ9JnsEOlsgclgSb667gZDno5kjl
ZjJ+qpK0Ip9cC74FzXk2bKqCrpXe4lKlWBZ55lCDmNNaReya16GLfJGwdnAE1ABL9IFsmIAairXJ
YvzLKmPNuBRdbWn1MDnvfTmkZE9ZsWQAXlCdLVTH86EetZPVBdhZ0EnMW88hXSjAtObQ8+WvLnSV
nYFhib6J+JHI2a/nvSDtXJVJa3pywlGusjnPVpBH7XEJ9d5cLyPxBURyyEPiIFoWkTUGKwijHPRR
4zoT9xhWbhKXzxBB3u6wDb29A/23rm9snYgKFmm9UdDbUtNwGdSk1fVcjbs48T0jHc2XTUMAVMHh
bGAYfa227cJVcaMubAUl94thD3V/iXVt9N1K5y22havU5n/D9xcU/mObUc3LcTEIePmSLioptkan
65B3ZqnGwz7gJudncJQKm7sTFXqvF106keZTk4ZqPlI4+JofQY++VoVP4DPNC46pm2XKRYKp3C/N
biuF8nbV210SeasPjYfTpF1gYyOlvrUWDWiYW24aJpTdgnn8n/s0wcNlSypd/RgEGJtXfNVM3PZ9
C0mnYsVgZXRe7VGt9YH29diOuYp7qCpCyxi4Ul6rhdtnIhParkUVQebclayJBuQitJs699RGcTAd
TJm5SsJprqvd2QNCqnQF4f0A23miprkpRj+6evhFJ75spZ0r68EY7fE38maOO4jSdnHWRgNqRQAi
KH/gZVR9jSHIPfwKy4S0KkfW0cy65EvdhHBo4WqYsIOyikeY445d90umyfJsPM/Ss3EKXU5Fulw3
vRcg2PZZJ2qVu6we5isC0j9qriYSsYjyYd9GBVJDWzeP3C9e3++rnPdyjiKxrSc2aLHxY53gVj05
bhgmFzOuaTuXiZTb1OfcB++/pjsR8YAvJDz7ITvEVF0iI4jn85kPUmNMc+sHrEsPBw9UtsHgreBV
plmfFSRrYIhRpPCtbDAh2TcJ5LRrGMHwMtn9ltwODldJzuAvl14YMaXTJ6eqlOVzD6shXE8Nb9XL
NO083kqJQKSv2A6izLVMhxG+dLtF4dJc9YHJRR9eQbdWnPl0HtL6MPTxdqqGsNww2FKt15IwB3Ul
CVDZR1d+I4Td+IHJ+Y40c2b2sg5TX5+P1ZD14UePxHU+hEmOds9rmWhOc5jTR6O949CCH4eihaYS
+8STVvLu6DsMHkNdGtCae3IOWfCZnTZ9tfayY6JwSDFHIDoIICwuhs2S+SzCaZwONSgoIj5o0Ynk
M0WPparydAnJGBXxSEGYKsbGRNij0lk5ZUVDCIyeypaFwbmio4zNMHyyiUWBOsbIbzDzNyO/VU7E
zsJVD/NV5e5WcCIOXkR7nJZmQlYHsWQClfyxbBYkhmnZZNBOfIokdtwnN2UE+dICrbo5l8s27PbQ
E6BfuC5YMu7XQSDju2SrQB/AT9TtaY6dUDcL0I9+qGxhhywabrEmGlM5OK+TOcJJcxlf1Q0xBw4Z
lmxYsb4wb3PpE0zPp+Rn02lLPyOLS+obpNpC/XQgq0d30wrRhEvKE45iKfNuWc51KtNeF47uaB6U
iLG6Sk+JrehQ+nnDDHGx+aaq7SkaKG2S3EGRab9pV2lmyCoytDRuebPKaMtnzMlAVCVGD4VfJ+k2
T5cJzTxDqO0cihFoendCkrLbdvSEb+Qs3LzfT62p6f6QEcfjUwSOZfzZcore1xlN68xYnHlIGzXI
vwNXj0nf4W4/37skGs9mjvwMeHmYNx4AJvZZNp6rFHoEyVFv3UKmMx+tlL1mxV48JPAndvUR5YsQ
B2Yjv913yxjI76RDNH9E+r3ATAgGVDOJSps4V/Or0KmuPSRkS7UqY5WYPStqDq0rDf6FIXVQRZhQ
LROIBUUuojmja5ecptS05qKGi3Z/20RJx9YyYRZ83gJ+bGP6Y29bY1rIWdCuPeLCqwhES4YJNgs5
bAXYtOdTn25tDg2koYelFGkXf4q6ndhnoyJs1iFUxF7BG3B01CA6hW4aRsgisYnBMq5tIGFx09JZ
xo/TCC+gr2O3M3/eV+kUfRcKEhEN0EIr0Y0Vy+BR/e1ymboymiTiZ/F6ZJJQrFWVNY9ZjDjWoBlY
UX/m2tY2T7tMX5GIirO+vmbO6KYGDtk36gHeEY34jXoMLeEDpWba4yLZJygRleswCSCkachigzwn
9avasKmI9MMx3WndQdLON6O/piJW7jnD1CUqpWzkKyt72BrHTzG68+JsEQ7NfuQukLE+RtO6rNfD
2snJnnuMCw0XhkWCd+hJqjQ64wvUzQ+VwsTiPRkJiPwBk0pFtXZRMuaY3gjwn9XbNuAALTbbBn5N
oNmMbH/NVky6FyDSU/1pSWtgPXGL9f9em2ZB1Ogxgu2fkdFN23zwtuMgAk5ZhVwDxEPoe7B+bQYH
db6KoU9Zx0goFdxu+6Yrt1l5TFpMXd9vV3UkZ1JGbQWp8gIiKl34LDofjS9z35D6xSOz7J6XZRLh
6+iy1n/Ws/fjlygmnF+krpJpfMzA821vQb0L9mlfTdYda5xct97DGsSLK2d3OUf51us5fTH7YL5O
XbM7cdGBE68v692oReWQlli7H8TLuxi5GOBY6EDgNBF4UJ7DvKtCU7waSO1A/G8UW9B7TeewHhPv
iRsOeoqT8NCNJl4ww0wYM/0VTLobiLYYP/AVgyuQFPLn1mHhIJnjUqEyk5smGP1lr5jUEbTuglrH
czhsJPVFRFtuH9Temc4dMnSBou9kCVbMJ8nSRN7ZAW5oUNpHRQ7+gEYQzfZyXydJzFXS90H7MwJI
oGO5gHISiU/Cabln50i7uyEqs2Vs/HmWLhCcKhso+LtjqhjqsZDOjP6ehVYcyLrSfTThREFgKBXh
xF2UhV+84tt2pPOYIKkaeDS3xUSbHlY1MAFF9l3Gs0dxl0+YRpRftiBZPmDmAPjk8B2aWcCSi6XJ
fL/mTQqyylBksBaCKx1ueLVcISsNVx4zM+YBIyghvY1b2taHCJP0rSjbWQOGqGfQBh4jN7MRNo6L
vk27xR2jHXUSVayackpC0pVKiTA/kdnbVeQepV9JQGVx96uBH3BJ1vYh7hp4KNJEsK+NAjKSQ4I+
lImAQuCoJY61FIsfrlYxdv7TaASorznsbYQNB1CR90mVm6OOvDTzuG0CPjE25OuwsfgAuldVzTnp
dykeF44MkJ+U6sgQFytVRt5Xdkk6evFaTAVdqFlmPjnbXUDUepgS7GiWI6MTDBbp2EfImugGwCU+
D+OOK79cLJ1aBAYOql9BMZFJxpKk1Gl7ZKiEOPLWRUn+w4xJNNw02VwBIbA+BZ8cO0itVX3YZJDd
mo+DS0cIPyejPvhQxaCfVFsHg442oKj+bXgGYCa1W21/+4W3AbVd1MXpt4ERsu+Hyr8qmB92UP9a
vAGezSPaaXZfEFYnlkxNW5CZxONcAPqYVn3c1t1If99uO12v2ligfCpm6LUJBapDto9pXZBRN7p7
iCFrNYAPA701x1R2htKJbfNF2w6DQ41H54UledPGQDKgXgtUppcpu9gpm/o4B3fe72UPzf+fMd3b
6YYDQGxzbLTlgkUa5qXrQMxNooEt9i5NPDtB8jNm3yXaHWt9i+lIsx5YqrL2SsV2as+7kc+mKuaE
6zEH2uP1gYPD1/el1FuatMUyG/jZJXghQEBkEnWpzFeFdKkDPtW1as9FyhDDDvOKFP57Ny7UXrKl
od3xVZzqBUo8VXtE/Exk3sdzfFwhAYsi3CWJ+lXzYfgOYE1tVwvZ6YIiBldq8gQQDghpHiUqhBcU
C133HEbrkxvTenjTO2jf2sOSIWiOOeb7UeiVST204Zxls9fmQjnkDb7YYLP4w+4eCc0F4Mq1n+Dy
AG7wXijAOtz8ytrRAkCrcNtX+wMBFBHEp4RJqIqcR8vGpmdUlYT6T/GQANIqOiSIOOmDmmn2O27D
nni0U6wYCqVIVyZq374k02Smh7YOO6kPy54M4Xzbl9iUysVsYYdZzTAeKw1bTFNKawCPlmFaO/SB
BywPSl86igWfNlWACmURx2uI2cOAPLr53EU86bY8Ed4NQ16nNUbvLBRXJ14CgN+hpkmzZqTRIZnq
fQsFmwhux4LSDi5n5QIPLnc9iXa25yMhw/wMvNJKfgDK5sRd1SBZro8hqlOESet3UV3qMaH6MRoA
p36NoenXq3LwSoXbSGVYvZK30bysZb22c18m/azNj7nPRn1K6TqiIjdoQo6XySIx2gfzPwptLwT1
ClqiIgSrNyh9rXaY8Itar8CUcrE5IKu3O9aSEd+/wjF6XpurdtjV6nI+QpKiLvch8LACzRiThBTE
YKoa/8lYiJYcO7qPEb0wknCbQf+2uRzhbzNukIvdk/kohMISogrbYFfMe6hf6m4M23FZEowg5XMk
rD8sAkt2oH5q909NtzVoQ04Y69mPS63lCuV0rrU6X5BnAxrbjHXZsR173MdZltXXZA1yu1SbSyFr
to+RdDd4qYk7S1zfyx+ZHvXUFSNqNMPzYTVx9Ksx6aoOnYGX1pDHyiDYFHx7JUEWyIfrxefZHAig
DILpP0tO66gT9wXGW34yKIhsm33l4CgjWSU136Yc9zOBHE6Cy2hbYMUFIOdyHWXC7yT3mUZLcq8a
2MFUrtrpl9YOwHXKpvJqNocxjuApBzzPNOvZ1HQju5psxc0nLb1akrLlELv2eM9ymK9bHrf+qp2z
XvblRCKMWRYp+ibIJTFmFSX8gHKqrcnpVfo2cUjW6pBMJc50q780BKTRJz24quofs0ZPkOZARagC
jt+MBPpl96FlZ1PPqfgMfs8ynNp4FSLnE6+Po40kOXCq9IasUUFgtz9sQCe0LlNwbB29XVcl1u9D
N9HlTkM83l9iMYRAiRlIX1+lbafkD5Q9C4ogxUK8PAiifXOudslbxP8YBdFvzKin7VpymQSou8Yc
+mi0AOKe9TbfYSGzuSJFskiBiyYZmHc5MG673WY10oLfWbJO4RpBenklnpnefyLI16dzDZcedtes
LosfmJvCKAvAJlUayiHMafqIxod2RzIkyZz3anLrBHYnZH2KPlqH5Kyrs5hdS4sUKRwTM++ynGhr
uThk4ALzOx0RCBmUdaQwhpnjkoICR76tTcegfeKQ13+GEjcfb1aoy9ZX/Yo8+TOSL9TxRQacrzqn
wVOuDnhkTH9mCgPj/gRk3w3f+w39mmtTzw20QuJx9euhDo1YvoeA5kVXRNMYVTcBWQU5tprst3yO
MG2OJLNCPwGIxdfV2/pr1kLq8jC0iOGAcFc63cMBLzUDAtO0nJaIiGMdV965r3OVJcoW6bQGeyDD
tHU/ByjKWXasdQwP9UsOE+Ce5AumttfxAaalWdafwrYHgaQqQfw8LJVW3YtgRsNa2vXEqO0AuqZQ
T2PNp+weuvZMv3RNbbNfleRz9m1Y0Xc4CY6B/E/7sG7xd5h1bOIU14ge8OjjPHP7xaxhq9kUHiYh
9OinqnFf6ymOksJpaN0+KmzYBBVC2oXocW6mdr6YVsykIHdiWRIXEVon0VmzUc00RhkC5mHASBi0
QaaVjn2db3M7bs/QzzLsvEX6nybnkY9bQXPMqJP4B/A2Ti7rfgzycw2ACu3AiKbwRni9Xe9Uir1+
i6be6h1u+C2eT6AbwPI6wQQLnw5EzGHOK5skJwxuZNU1tl9oAeS2fnuOecfXvYRY0hidqF6i666d
xlsb/Pz4ev1d4ILbb1OGs0Fw0SYSOxQtYZFsZ4mGw24Jf5kaHhNNrTK956OG+fml1EK7S25GPpbM
iLkgFmaKrylcbEDZ0xDTNwUf94xdA5oYNiR8gA3EHRpJtLqTIYHUXN/h7dVXphqgT5mjkcH9T6Jx
G2zl8jqlRw9hqL35rc0yzL+AmG/JETEn4tcp423/g+BnBFoqrLwODw53UfLcwOfV0aJeXS0PKXzW
qvi0iUFh9h+VQma+z7XXY3qaFrWBI7k2KTDnONQrbXI9RWQq+hhgBspnisl4TNV0HUNmxJph756M
kSkdiw0QhsWdjfYuegI0ytAV8bvrQUzcKxpAgJX9oMmBWjDvymBGqsu4W1p7i27vMF7W3ZISBBfU
yOKoob+63ERDbNLTroLCMxGdVll0NkEWXNNFAAkeMehx3TLTcnGiaAtycInEvGo0uewk9ixHwMnm
AnMuWbgGtJasSKc6CfRRMNKFn1EHCAJC/ag/RjSaaz9i2J+kKJm7ku0pbq47VlExjKe0GVWXFKL3
vHt2XZgBIQcPSckDNjAMma4xfpLpO7mLoUe1QTARlyOFgRCz22Lwe1AZAvux6bacAQhjE332bMnQ
iUUwGJEe2KjGT82nter9nHvRrEjBfeRTdPoqFAUoDQBt1mg2z/BK8kVoe4uyHaCU9xc7ulzDfa1i
700JWkEwnxtVR1wVO/Zdu94qAh+wGsDrvCNS7URnG5gYCZSql3KY8I9f6n4nY5crWUehxHCCX8+q
uG6ifEUjud+O2u8S96fdZgGdxdBpuKhPg8PzSzJuS/zMF4DdAwiMbGYLcgLZJxatyMXb9KAwy/4y
dJbXEluYc7GUujJQg+Mclj72NEpXA03LcG5yijadOEZyX4aLDMWY749AnC24i7kEZGZKRARVPQI3
zoZHNN14g15Cv3ZVdTWGFJKnUTVX4mWlazQ++IQnLC34/3F2Hktyw0q6fpdZX0YQdCAXs2G5rmov
qaWWNgxZeg/QPf18dVc6PKquiN7KgCwQCSTyN5lJY+r3uuGIey2yerJP2nK9WIVj1NY6DqksSHGr
fOr+t2kfo76MOJDTB2EOSXMQUJ9NLgOVGA5gO8m0M+vO8o/khXN1BMwYvTsHeguOL1E8udACYtv/
Yi3O0AHg2kEwiTuKUwmLLyubzuZS1SNvuJ0Mb+geJJ1BfNitkHE0IJS1zPPdzEagPo8ZJaSbOqXk
v018YNZ0b1L9PT+fIOwpUYpMqSkkSerJiHKKb9MPygJLDDFATN7k3BTZ4I9Pi5yK/EhPXbXcqWHM
Bx/aDz+2xoVc+JU+KEeWYocZu/saECwfEhVX/l0yNvV3xxbuPk1mwijugA/Dlntwe9f7qvg5e1xq
d0PQu+WzN2WOvSuhFNQ7CuRx+aRqb9FNmHJFN7INB1ialjAcuS1CvO2NLoO7HwW6t+5nFKv9D6uY
zO8mRGfvLvGR3zS5vMLYExQZ/00UW3ehqDwnyejlR+5pC7+1agtv+FyAEZ4ZMSXnWprDt7CGJiaY
JRubkB0XfIoVXgYYYXfmM1LlOvhSwInIs2MjucHOMODqSn+XovDPkFvOhlrti7S1oftNUQ/Hv9Na
YpxfTBUdt3ZzAynvqMiFlwcN7QOzbRuJUel9MhGZ+ZzZPlZcP+s4trhhCASj8jWm/3fubOyWpgrW
zlKlrIrQ9HSTfHTLzLDFXVtyaUh22jO5EbHzmZkcQ5rltABI3A0xS9xFDXnw97PXndEeyemb5Ad4
op36e5PbDNcFkKDJ/FT4jdMec3chJwazQIr4ajvBHDyaAMzznk9c+87GGej0io1uNoF2hIBf7tBQ
JxDeuAEIpJC4KWvT550bmgAF8Z+e7KCSu6EvqfPdgqCl+YsBNp3qHZDx0uqN6WXjEh9G08mxb22C
Fkjio5lXtm+gKEtmVwe7qhr9aNmbrTOPH2aN8i/ZBi0OlvYmXoJ6OmtsUWcGe8DgzM9uglJ6FSpz
kjpwi4jrp73JFnoaxA/+HFD52YyNB8hGaKVxn90XxlS337RhJJneNaZbVtahsxKufDfR3HUyxe20
T90hLETqGQFdG4WfikM5BMKxbqTG6XZ5MkBq/FeDtM2N7lU0Flp+bipbxslTkVSlKG+MwrZtxWWL
Ku7esaul+lDQ+0Mu3+aSWDSbcKiCMc/T0DVgIwz3wliiGIcFJ3a7+8nxHQgWZi3aut5AuVTGxwFO
KW5QdT35W+HUY/fELZC75a5psDzFpLXxnFrA4kmLgH82aOOloRgcqbAKqMPsc5sk8ifX/qV9adrF
FLd0dbRsoPegHeeHvBlq5zvqdIHEqz1TOsIJPbwVbSgdFFyTcnNqh5dhEGR0MEMcr1zCxZkIaG+y
5cdg5utS3m/cPDmNkWFDQjRdGbQ7Eh8jtcOu7SAUhLFo3fJL5XHzvV+Etudkk7VTB8kncNzY8/dl
XZbg5SVIehU6nBXjF6XsRPwY4gAfCuS4hT+PVAsXi6bDuM3Z7jcRT2X8G1S0nh7dKSBxCvvWVMmd
7fSe8SFo7X75SVVfqC+xY7r97zRoK4dSs+pNctB8cma5nbk4DZusiyfjDmzTjO/4sZ7908kBFG6E
Dqj2b0RPDk87oaRwi2+BXSmHdm+l7y7bKDEbYJHGQfYMQ7ay5DP8Kb8qqfwqpzNP+NHm81OnG1l9
o8bv6uep84p+l/Rxrj/R6M6Yfo1ZJbpfFArOZZSCWQSOmDoQiD9+pu32t8r7ecIPSZblj6wJ/Ao4
rLQWOG8V8O90NIJOWbhaptkkvkstJua1NMc+f03saja/jZkVpU9xW5sRYghXBAOkI2eOxk8mpSH7
pojIXZdNmadJZewH7M0sF1BMFfo4JXY6PZlxnOl4H1CWiD+7fiutXyLydL5hKK+xwnkeTGfZGV7k
qDHM56bM79kDXJkfoF0t8sblvpH/stusIM/SQETVCQhKVs8MpStj00/8Eh+EdQqqF370SHo5ClIa
duG0WvwDTTkSa28545T/XnKjbG4c5Tf6Z2kWdgKHDyLJ3oc7R0vL2qmMeVfrgc41oWeYluvcUJ7h
anLKjCLrwJ+zSbkbdxqjxbrDzzep3HvPzk2LfBh7EnxPZ7n43nbxplzeDV1jWf5+4uuZ1Kl0GZ1y
xwK7ZAtmn067dBGPkFQ5RGlSxyUtjGopQcysPljkS9v2k6fCwoyi6CeHDOWPdjRz93uzjHr5AC2j
mX+plnLDEGpJj14fKQn1v0f6ZDTutrSmyP5KTjFzIkl7bpZ6j/9ZDx9Bwt+w5l3TGlXxQi9hSonb
pbEd46XO8Lhl2zb9oHnQYMXLYYnmABZ1wJVH1DuDsZ078O7EphzkxZ2jjv2kivwPRZ3Y/jg5TZyw
xk0Ic0cmzfa+j7VhLQD7To0Oj0Vo/ixSL2kB+emVUYWzNzvLDRE+Dl8wQy19a9NxSfK3eqKetC2g
XhlNSBET1tcmo4VLUW2kyLrsYw+vn2RGdgEqHZXA/qQ6AwWxvSsLA5TMa+aofToXGcD3R9fLnoUb
W/mn0gmGaTu4qam/JlHjp79qGFXez9kso+q+aro2upUzvXQ+eogUzK9LoBwH0ufUiOeFDSHaRQ6Z
0BOVcM5ZFUnJUQhYZHsbZE+S+4Bpi/olFYDNL16XuP5hrvHeisIgdqdFAwA7mVVs9JIvATt5HAR/
ChWrpQh7MDj7iOW1b32v4mbkglz0ZGGc+gkAZQc9y7lrp9HRn+Pcj2e241rO1taYMpl+6EofyQCl
IrbEbQ8BLfsxxqXrYxTXTl75woYaNze09ws0nalpbHffGKVhfqM2A6jmlJzZXM7OdZJmZxSmOUJj
9Bva6qqRtsdO2GI7T2+3hvrRntNdNd2mUyBpj1M7tt2jOuNXN4myS5jrLrLK8Qs/uvCfIE+M05dO
GJXWm4KAJy810QTNW4zUW3WMKB5AOg8MAe3CowJT3neBHNJ+U+tqmF/PXbvqb1TZJD2Z4qVM6jCq
WDZfo2T2xk/tMsVkOn45LlTPg2gikwtN7XfLY1p25X2SaOZ+NrpKfZ+6AVZuWCfYrPUhFsiGuNfN
3Bn3SwUd5GtrprEqNkRpfRNRHIifYfnV8lM3cd/jFaKp+QJaFJk3kcXeuJ+GHou5zEbiti8jv0xf
BqNqYOOoyPkVu250SpeUXQhe22MhxVOS5PXySevZnLkvzMGPqM4yruAJ8fGUT1BOyUD3USAe+iY5
WhSBtxDOjeJWIvVJP/RRrqa7GXpvfWtXw2AdK+EfW7CoPNuQvyx+th25uos09IbFEnu6v88dCpSg
zb8VKRnTS5BNNluNSGgBokInMhon31K896lLUPXI22cIF9q9NXLLjvQOLKlKH+MM/PxxWWbHerbn
rqmhEIxF55Lv5LbeFVBh5L6dTET+AcW1cKbW5ettXdhjqzZOim75NHYuqUVoRwjhvo2zngcdOgVS
5e8qrlWC2NoyEXH5fSPx1vMwQCiRBgwRNEihTRk9pNjpou+iiqxrDauppR2gsgRwdWUoHcKPGOZT
mVj1eEtS74kd5SDXOLX2UEe3s2vYZJsWxTIkR3Q1D5e57HFTJNsx4c/AftrkuQaxIr2nx+5oOfwb
P4KgDYkQisWB+hO+KiMsdJZf1+lu2Q2AcVLupCkX4AmuoEt1G52ZiQ4VGqnrjxMkN+MXXlXadXb1
CDExw/xwDOwx9KvFm78qG5nysI85Csias7ab5R8KF/nwWptVpx5lAmO8D3s0DThMEmx4ZIixcJJj
EHFp00ecKIj3g6jnAqZq7BYSVrULMFd/Mvu+QEUwGJmj1dbPoXVQb6ujgbQIsT4lg51y+hTWRYEj
L5hO43iL2eDz1Azeb8bn/Dp2ku3w2U2SGT1ny+JZ/tR5ly/fcoSY+mPrlVkfbw1YQ88tJ/Lw4OV1
k9p/KN64RbCd6AqQ/PHFnNfbBZrm8NK5yujuU28uG3IdpCDxCzQ/GCyZqwRddOJu6cvmFtyQtz6l
sUfTEl2bE7Rkobh8ZHBB06GaowOt6t24gHbgKOfbmOrRE5saGuL04HLvbLvQAu2p4UIiLlPhoKu2
+mhjGAZAMBdoFKYNdXvK4mGZgfZ86NnEUmdTxzhV5nx5pS0zNKDIgiTRya7t3F3gO5SpNllUYBPL
qrP539vC7N2kuoE0nmPSObFn91SN6oqekvBUfeF/gD4B6rUPmiKaPg4gUE60TzkPzRsZ4Y33STus
gk0AWASS4ctxsW9KlXvzN2CcSVXhpAz2jbCdiyU/ZFQhne9AivlCdY36HQrBxJgTJOaQ0bvg5HWe
bEj6Uak429mM8+l3NZWsK7cOBpdahVFCFJgDyuhyqyloez+E8DgeOqoj4xB2iBTm+cU3pDSwM1Bw
1b+6fZFKsV1sbMph2iST8D8DrpXqE/QIJ7nnpjx5MmyJ09dkjkoc7Co796Nn28z0xA5sd1APexdv
xBumWSRyt/QQ5sCJljYf/lBVdc39uT1a4OyqdNKLQ5+0LqoOnCVLQ34eU9MJQKE7/AXCpDd0/zVJ
xtrWB2CgSP2cuyFIs70j6Q2q9kPZWNr5FMWlxVlDZ2vfuwH4sd2XdPKz4g5xso0VWNaVDoa2hM4D
KoDKvfHgAxSnXLeyOIx1T70htIwSwCQc3cgLfmQy4rIYDoFpshPpuSg5zsXodcbvHoIpLIHGRCVw
ANxrreLW44pC75ex9a2WdkKFXH6ZMsVKLcHyz++3TstpRcq9UNY+xnMFPRoTh37qPrbz2Bg/g+HM
Zgo9+NIsOzr/WnYF+JLXwx3/yJ0OyHgWGNhAW7P+XEJfSgcI9lXJza4+EyI+p03slviuOE1X+7ss
GkcKszqNgjAtC5V+BrOzcM9yLE+LZ1FSjT8VTmsvm4iby+Df6ZQZQV7S9sj7dl3PgQq9KO3yiSv4
mVvQhLoSyXxs/aoNfjbL2T7opoX3Nec4aLWqjfZkoktyVxexJdHW553rcI3s8QzoXztd9eNdTort
fIa8wM1ZNLMtf/NSbZXThjUTZrrxeQfCnpt/LfudUrA5xl0doBmYHgMzo+HAuVbQOcxkOziBtys9
mbrzEX6jX75w+6+7rW8MRvl1UJ0sfquWKK6Oyowtu9j6inX3TDAUwYGkx2mfwRKHmraJyC/ij7FI
48TdRsPiQn71nH6wnTAhgcV4XfcUw6mnegbZPbh0WhjpNiiWIi4QP56JqSEUYlUmuyGP2BI2VmS0
9K8t46YXYsNmjT75thzGzkclb3Bz8raib+JJHlJkkk1xWiLHwCyaIKynw+gC58cbL/YK1Ci124hf
7kzp52MTRynNz1UcOWOoh1Kl3jYjXTIPKmM//GZaXaTZqWIjE2JbzbYf/Mhrr2lvqX67FH/bpOgK
9LiCquOxKBq79UPcBCcb1qqJAic0pNHUza6kAeRYPyvmIHMgq6u6fDTJ+/ppg9uHUd0vpDbAnVOl
DKOHy2N1WJnXrcza3UK/JaxnSX2aAWK+cuLhnjv0lKEWyb0g1oe6igrzRhOK7gdkU9Zob9NZG92D
HSxwQLbcmMf8zsmdxdx1celn8OmXuo41FxYOrc/IVZzmPprjyPwuKEdrA/oxrAIYe745oCka3faM
63RtRYcQqcsJljFgk/Q3ViUWkd7Frtl10XPiQ29ONm1dJDUlQSPKA7o0tG4XiF3fUhQsd76aOU05
WKrK2y2ZDObnRZt29scuCoItrEnig9+tg2wA/U9xZsnZMAXJvKZhaPNu0/qBAZwEfcmqQtIMmR6L
zElVfLTV1PX5zq8drhkbXeRT9Mk366rYi4H73rAFBvGqWyhvk/ho4qpcfZ3LzjS5K7pUX5bHpcQE
Bq6Om8Ie2taiWfrHNA+o4aTpJJZNA0gOKGI4cZa7mz4G5yCtCsauDzVlXP/XWMjKBywC0F5+LSQ3
7SMuZGxddwv/v9u1MXUxWA59h5KM7Ff1w8sIh4cOGSIuzb7eLAMkA29Hzh+ZxzNh1/0tJ/zo/EOx
uPb8WlmjT60a5xUR/ey5TRl+WPjF6IAXxymSJ2AhJKePQ6Rq3HMGK+hn62acvaXO9igBVRyHjhV7
VnWDY49c4IlJ9G6PbpRK8ILa173K7/NkyqEcpIwEbQBWADSBHdKKEp3RaJaT8yrsxjUf6r6a5Itd
AZh7WyfAixkMeK4X+k10KRdtWFAqCqr8kCqKVMkDOgjqr7uuVoa53FbN0lHFj53IDm4BKotgOQSl
Bzd5u/TSM4tdaXmG1d8J5YEY8gNnazgFJfWsIIyV446YOnKOanAsMWZtdTeQ0UT5ppCe6z31NQyB
GnaBkYADxlbQRQLMUZGkheCwvnQ3kDqLqNn4GAYYeoMmoVL5FyehlVy8Q7hhsdjpF1bwxViIk7vt
J9Ozsg2V8mIGqO0gIRmhYSxleWa7naHoM7kVJgwMUFO093YPEvS5qvFtW/KN7syswOBYuRH0AIzn
lw2CNNFznllZVjxzYak9BI7YXcBZ8CBmlNSNs2CBK2BVI+awPmS1/I9sqTVx+5vapm4xcRSL729Z
RCLeTDHxHH2cwczVtyBpB1Vt2yKr3Ef4Xa7YBnoOKBg1aMiKz17p2L3eBcWQ27C5Imzyhqd+aDr9
o5k6x6f8AWhb0M5yRB5wlubLst7a8SwRYPijhYz1vurlyJVssCkFnzkt/tcFMOpZdWWPaXlHsAva
jvPX3BrnRg1ttKGgMGT9tjPxEQIjzcGY0w1JjZ8TLNxONNLMtq/G02ASzljMjHM/3zUJAr9m29AT
LvnCQ7uI/5NNwfMISDYau0G6eTxtOfks9Y1MkmppKNJJWXwnT5gGMTNKKym5/sV1AHEymYFKoEGP
PoWNJOIM6y06T+2grbrVH2DXynb36PocKMPCd0RLyaKr6+FbV1uJukHd1/cVbY7TgiYueUk9/SUt
+WeY+9Bty4DjlVBn/eW52IRwQ5nAdQ3gm3ONwNStyLINkGBP9xGxBM78EzaeYz8GLdSbD6iQzGIB
IIC8+5tbJ0sqTMx67J+gC0G83KJCGePnGc4/FGafRtTJI7UAWo1QD06gUvbRaBX33JqaFBXlVBsL
kkCDuh8b9sI2e+xHu3Nfytnp3XHngmclw9bHzsS/gXfQTzEyiYxK8q7PcHRPN+UUIQmmz8a5+kWh
lFDIxzrObvOULLY4ysK+oTcVJlvbshtJJkJmZTCeqhHC62NO/bt+xq7Fx9IKKw4uRBGylOBz7lMp
Ozs4xBxgMGqGuaCaaOmg+6U638xuhUIHEh/O9ujVbVx3kEnSEDahHzc73MsWu3ss8qhwexRwkKsi
c5sXELVgf3iiSGs0MMT5sHUqDEegHcwRwx3cAXqHgctJtRjJdubQ4YImA2o8kN/7qLdUqBcvTguA
pjkP/GmbMdF28HMAwtMBNljwIIws4KqqhBpwDrPqAHgrEOfOMrtR5p33LfYGire3QJcwnz+7PcX9
7K7ITe4bH8AuIzNN/ryt3P+nLYD016ZStWw6UQNW01wV3PRUWneWfcW575/eFAy9Mr5jlqxGmZ46
1XPF5zGIpINIPwXpF9Bx6mXHxL7ip3PpR6ycG0pYl+3o8SRc3/zhKP2HaLriS/tPTyx+xPmRP79/
SKu4/9//Ef8PLJGyB8zLU90p5BFPcwmhpUVkse28K4/4p/sAjzj/+V+PcEmLOsH16TSrnwKS/BzE
u7c/7qWRV5ZQSeuqFi2rQmA47Kbc3xtwQt4ztAxWlgkUBtwWqX1OQ572mdrRs5kuL+8bemWXYPYO
p7NpqJNnRVNYoC/CzS+/1n3wvCb+y4xByrVjCnakMVfBWZ2UgWmAV91DJ/pa2j/kmc359g/493Lk
MvGfH9QiXkkMLXUiPX7KjHGvS/cT9M33OHnwC1Zx5bplZzSpYLUD7yN+P0C5f0pV/vXtt780Qatg
yjLy1ox99hRzzJBYjrspIi9b4q9AuR/ffsa/FyY+s/85Qwb9fs8lX+rhqj9AS7oL6mvN1y+9/iqa
lDv7pZNF6tRU1W3uOJz54wFu7JNXLYe33/7S912FlWMnbU3ewQcY00cxPXHfeunqawv00tysrE46
4cpKV9jO9DrdZUELGObv3vfi66DNZupFfaJPsEqPOubeYYmHuWqvWLldmpdV4ILISAi0TL22xzva
wWyVPx2r4F1+Uox1Pmf+2idp7aaTCKr7iZ4kt2NlPhs5jnRSmFe6/lx4fbkKW5hyrnMuap36AF6g
tPdVqbauU1xp1Xjhu8pV2CKSbXHG4PVb/zUu1L7AJ+1dn1WuItalQzotrUt9sp3uy4B0rRz8byo1
j+8b/jxff8170kR+GtXMS7B4mwGg0IXTrNExvm/4VcAGyYRv4fmz9vGwC6SkBgYOUDhXTtcL+4Fc
BWs8tYEL5VCdnOrJtG79CAsTcSzz1/e9/Spa8UzwowEzg1PbfO7kc9rep9mV9XhpwayidSj6YUGl
yIJxjUPslPcuesb3vfUqUnsaxZca8ekJ8CDE3+N+Kn/OaXzFzvfCi3urQF0KoP4GNc1JRfrOS+a7
CAfOt1/8wtf0VjHqjYIydeqrE80AkTPBzNsiRJzhnsNwnJDDvseiVEpvFazGuJgz6JmmD9Kr79db
T3RXlvulyVkFa49aMxEzk9NZkAqnTetdcym+NPIqTo0CNCHq2QZKsYTVuGzqur8y7Re2Ru/8yL+2
ABhwk+VKtoBqoRxkGTstrJu6utYE5tKb/1eMxhCTcAc4TX2yp2jzURvB09sL5tLQq/h0fdM2vIDp
9rzkZ8OktDDT35fneasAXdpO+1o1+uRE867ov3RT84Cu/OZ9b76KUejRvkyoXZ7yyf7UOv2BXOnr
20Nf+JzuKkBR/hYw5rjUdH55T63jqVu6/ayi9725uwrSwVC4v8E6OKku2aeWtffKZPu+N1/FJQmM
F7vU7E5tDZjGpFhYNDRB8L51vu4jZtfIEGM8iShamZ/cvnqFhv4V5fKXt9/+wmJ0VxFaLAOqP5DN
U9l1QBW+PBeVQbneN/r5qX8FqY2un3ZzAGlzbAx4ulRoDXGDuDLzF3ZedxWjTVpKFeEXdjJn80k2
w8YV7i+EQyQbw5VHXJqeVaxSDh+qbI6LU49Y7KFoUu9HaZtIJt+enwur3ln9gmzEb6XyK7qwFsYO
r9U9kt7tFFyboEvDr97eXdAHdNhLnED/tyUWcXTK3mZxunvX26+boU2BEm2nWn0aWveuG23cZ11Y
Pf07536122gXnYof9+SQQfuEN84Dd9Z3zvtqt7GohlUI5M4e/tmJe2pomP6+m691tLo076vdZgo8
YAxTa8wU51tzAnwbmg/1NF7JBC4Nv95xumHudVbkJ6vMsV7x5uqs6wCBUfdBFlvTlUm6sPadVVrQ
aWoG+flXRMZw8qlhbgRswXcOfv5tf+0MqByCGoBen0bbu3NFBSSXUbN/18Jc90FrsFxy2hLQtOqm
vZDp2aByp0FJ3h7+wr7jrA7ZYVqAgqwsR89bPgR+eQDTh0gzZzsw7Xd+49XiBxOtiwyrxZNITXkY
IyDGogh+mR1mU2//iguraN1PLIJ4hVtCQC/fbDxMRrxzG3vfeM2VE/e81v9R1Fr3FMPxrXLbghN3
oAmj1GeyFvSoZ3tC2oXUzRqvnI8XVum6wZgbaNSPhdKnXFi0M0wfxrx83zewVwEw66axmpYNKEL+
PIx/xqTcOMs1h9dztP5rglYRUE3aKDH/0FiwZBtn7O6zpXhuUyD4QDxBE7yyi176zOd5+yvQYBL1
8Cv4zKL0f6c6eG7SatMWQ3bl8nBp/NUR1ngGlla5X56y0YVQkCMs7LdJ+i4vfilt6z9f3zNiYD7N
5636YL8E/a0tzd3bAXBp5azCeBliXDxlhMAnGLexREgn1ZVJuTT0Knpb/BTPXAhuVFAXjQB9aWxc
CdsLm8+6zVjXwJnpjCgDNvYdersI67fdNO1DFldnLLtwsYh/e34uPWl1ihm5EGU2sUCb1t90YN6N
W3ypvfaumfT7ruXrJmOBmB0cX3kEYv6bvqvLEAHLO5OrdXuxHg4mWBeHPC6OWxNkzPcnGpllV6o4
F77xurUYvj5N27aS9AQSwCZqztY3mXPlK18a/Pznf0Vt4tU4O8ScvXNdHpN0udHDcGXZX/qsq4DN
J3jZGsLoKc3k5wBS3BR1r1qnB/m+JoFSWqugzWrTg5SzUBaV00NLk5YBRPLtRXlpYlZB6yrZuGmA
62wsgl6HyVS0v223dT69PfylyVkFrrax4yxgCJ0EAjAjX/YWVC815V8sH5Oot59xYcdctw+bc6zX
sK86M+/NHVqu59H4BK3vSk330uirqEUWaaoAItupivJt65q7HnInXmBXNoVLw59Ps78WZhebM56H
dL/Sc3ZoluRZpfXGgh769txc+Lzr5mE1JR1MEJvmVMJODRAP6u4zdizT+/Ybcf5Vf729gWlp7XhQ
G8sBcXRRHkfRH99+8wsrR5x/0V9Do+BUpTa88lTnKZ2JEtYPKbN3o6b+V9p77ZUJujT/q+j1lY/L
WI5sI5g8bH6MUEfyvpbjlX3n0q9YRS5+WhLtGcN7VQcP8Tl3jCP2NLAqrwHA54Xyj7Tn//cD+Wue
6JWLKX/Otpku1kZJ4y5PxYtjbykr0c/pz/s+xiqMUWrg1EjrxxM+4c9d9TxXwQebzo950uzefsKF
77Buq9V1bZ0go6hIHuZT4HQHOdgP0iquHC6Xhl9FcdkKJ8HavTohhThKaX60mzRc6Nn29tv/u6cM
/38VxpWFH8twVv84DeKaSI3eWYhnbQdbY59p6z9nnD6EtHTvNa6zjcTw5e0nX1hg5vnP//78+Haa
lu9yNab7uDKeiyo5zdzSpji4krVfWGBrekTptNLxep+sXfe3+H5bIRF56Bs8h89klrpormyFF/aq
NUlCDjiIYgw8nKDZvjp+VG16V/x+3zStwlxGMpM51renKCqw3odPpoxog5LpdR7a950U5irWM4EL
5jQYbOX0N5ckqRX800HL/ds/4dISXp3UyppKBembi1nfHhohwyIud5bZXdkIL83+KsQXv7MxdmMF
Zzi+BwFqbeNd39ULVsUhjdUtvjI59nnAu1hotDEa8KtMjH8HgBesIntp8EhsfDI7oeR29Kcb3IGq
sPPdY7CMn9+e+n/PjResoruuW0vhFEGQSbWnZ8CuHd51gHrBKny94Wz9gRrsNCzFru7ceytwn973
0ud19NfOgJDGK13XpERvTphVuFsfR+S3hz5/uf8+c7zgPE9/DZ0FHbYvyilPfjxBXBShp91NGX2Q
JgR++YojIurwZff2wy5N/ip0Y6exraEihYRN2uFYqPHGNppriNql5bMKWuwEZNcEsz7R0IgGG+kB
Jv1hADLVYn4XyOuteVQImsagTQX7QjR/kWc9ZpnIw9uT8+9NwQtWUauxREisJq5OzoC9S8mxr6DE
vPNU9tZMKiRh+IMYzA6rKfTcZF8XuNZEFaa373r/NY8KImzWSIyVTkK3e6xqNlZrUHq91nTtwvSs
eVSp1FPV+lkFGhPvPFwFJuXf+ua1pXlh8fir6J0jV+lGAPa4zodcPZTmEX8m3ANv3p6cCyt/TaHS
ttXjBkTNMm67bRH1dx56xLeHvjQxqwhOZCIR+5M2QHy8q81veraehHh9e/BL772K2HTCe33yGJx6
7hYfh11HZ/X3Db0KV+EtE8x8hynBfpl333TB+3BH7Df/c1Oja8hi5cLAVYja/HPgZXLPhjNuUq9u
r3zQS7O+ilZE1cg9h646uUEUqrJHjlxubaPevj05F4Zfs6diXByWpdHVyRgo01vNMYOR2793M1iT
p1DDx5gdEasKAaLGPR3b433lGWWC2apZmfu3f8WF1bMmUVVnO82imAHZaCKL6Xj+4NboZ94e/NIU
rSI2TrAIEz41LBqs0AIXIanK/W06td/fHv/CjiDPz/37ZCQnszGGqk70MbuTIt+6k/3Fd1W4NOWV
+fl3Po5u8j8f4QWRHLK5Gk7tbNz6/ivGiMfBQXkMQrZFX/qeU8u1118bNq7ZB05tUe27rdyDp67E
wD9fn3HPf/7XDFmZaXq0axCnvH6w/UPkfMQqx0ZUf62i9c9PwAPWn7ipVQaNUJw6JJRL/mky72d9
9N0rO+el4Vdf2Gsd7TjOIE5etMOkEakBFnq3QV5eWaHivJX9V3LF+6++79nEeSn6xToZt8O+O1b7
4WZ+6rfTDhn54V1INg9ZbdFuLvuxEHxd4b04zS1exGExX9mGLv6C1SbN9bMg3eEX5J/VnbOLT/4d
MEx+RES+nW+UfWWmLq2k1YYd+1jODVaJ17VZnbP+je1ifDDSgaiR47FNrx0Ml56z2rWRJXcm9tPD
KS169HKbOP0cxQ7OARsxXTkx/7ktufaaThf1OPKo/+PsSpYk1ZXlF2GGJCRgS5JDkVXVc/Wwwbr7
9GEQ8yTg65/nfZtqnVJixjYXShGKkEIhD3cXPmtDnGgR3qXq0VMz7HpgxfDe3zFXtLIsS6xJZJXv
lu6Fqg6MI4/e9HJ/03tzx8bwWkjnqNNBXQ3OVPbyuYdEgQea+31Da8GMid849kuB4kN2mBSYuD12
2je0FsgW61sh2WJHLnvJnW8832kNLX6VqOYhL3s7qr1r7+IgXrfywdtHv7EzCC1oS2sSPIbuUOT0
H9sFFft/aRP2zkadx+SDWtRCDMBtkOqLyG0+dOp90fzuya/7pn67PAYP0UIV8iy4woF6MFrw8luh
692DFNkDsb67VnYBec6DOz3k6e/7//bm7RR/psXrYtkdOi1X+wKiiLBMvlWZ+IBu4KMgFMpHOCet
P4Bnfrr/Zwbf13F2IygBOfpioO0ifrtsDcABsLG9mUbWgpZJVtjAdNAoz9+tIuBqo0xlGleLVnD9
oRYpJAVWx4cgWOag8Xr8ct8ahq1SB9e1DXhE1NzaUQz+0AkKGlXU53ZAmhOIGu//hSEIdICdVIqA
yLvFZrM+DMPBWn41w4kOG21mJuPcfn+VnfACPAMKolx4DT7086nv99R5wNClhW48kU6JFKEL+slQ
qQkUz//ct4dpxlrY3ngOOi/xcXRUECbt7BOEbsL7Q5tWU4ta1g4+7QiMIfKv0nlfCvT7goZ3DQd3
CxNl2HS4FqsJJAIsnNZTBMUjiKu07/25PkMebkvD3jC+o9UeiTV5zK5g96p5sD1QMLoHD2zJ9+1j
cEVHi9Cq8SBRmEkSDeO5iT+n9DN04pJxw9ENC+tocapYg/aAcp4iFH2vzeI/VMUWCMSwQ+pINFD7
gYMnwamaVM9cQmUoa0LfSY5QFzzx9ZjWS2g1yfm+lUzfcVuaVyE1ozuxAijWjlr1qynjDyP3v+4b
+faPr0amExSRKgcnbT57gCm10G5LpNxwftO0tYitwT6Bw6qcL7XlggF8/uOr/uP9ef/vDfONg9zR
YhaqRTAC1Oai/DH7yU7jOQ3BZfN+/TCG6aV7io9yw0ImD9UiuO0cDsgGbB93J3/A29MJMl1QpN1I
GUw20qKXp+jpw7MyicD1eW3RspXY/sa5aghcHU2Xx2BlAxkKsrP1PXR0lvTY5Pv2eB1JV4oKdC9g
z4ogkwmmouE3VOFfNlb25h1vrKyOnstT0L+DCxyH65P3Ibn0ZwiLXfpvInBO3dkP68v9/zEYXkfS
dXVTSWF5SOgd95Lf9AyXXSgujjefv4PKXkHK3FW+ffHWnyCR/QGyka3N2JQGstvnvArYnOegfQTb
abRCRlAl36whfoDUXpCD+IcQyBHh3QBgxjH9dd9MJifSYpgQiH9DGGmKlOM/+On4vuzTq8zF8f7w
t33+rcXWwhi81I0neodEDRsfy+6fsgHfjPuTr0kEHoPe38gd/gfWeOt/tCj21FzUnCHMxFQETOUH
D8SGDUeviwCX0HxKb2LoIKdrwJOdferiJOC1hNZhihahSya2aq+GzYRp0Z6CwinuJRFR6n0Z0u+j
exZ4t5o+3DemwaV1HB74H8H11w5TxCHbXPAMqnjd+31Da+e0AL7PSTzbvoC4MTuAowH9JHP+Zd/g
2jHtci+W3mITXG1+J4UbqHYX6pozHW+HB1nI3xF4L1lPg/rNM+hJ/L4/6f8BdN5wKR1sl4MWH5wQ
3XilT9WDOPzon5JjdlCn8nP0LEPIRQT3/8gQgVSL+KllC4GGoYj87gkyveDhPq0QbNg3uBbeqvPF
wBJCIppfsjFcCIiiH+4PbfJGLbShp+D5ntXjHjBebchhQoXh/sCm4hjVghmodnBL5wuJ+iM5iUN+
Gn51F9AUhOJkX6CEef9vTHbXYtUfQY4KinsSlbdSdAJaNfBZbUSqYR/Q8XYDZGu6WTLsqqL4PA/L
H9ooPxA31Gbe7GsD41AJ0M6KAVJuXo/9IF7qQCn3RDowu/RkY4ENBiJa2IJxPCn7cWmvPqrElH23
wBFcFltbpWn0m+leH3Q1zp0C/TBX3nxuk4cGfVqV9fH+0hpcU8fciUoq9KYgfbHAyJ276WfQeu4c
WotWqBZh9yK4Ld2YZh2I1cTgQd43ay1WnTZdnQbsu5Hk/AD4ExTz5g1fNxmE/m1s7C6cUtHibl0m
IQhAKfjE901ai1WwgVusmnHiUTAXNwU5yHWrEc6QO/wvRXrlIQlkvjKJR0gINNNwKT6VeXJswYwH
idSAer/Byr7xDQZX1IF14J+scZVEgQoQzUC436b6d1FvPacZLpI6tRAlrRpEN8yXsVZVOBbNn3KS
oVyGl6WBgCoYkqdDF6PcnBW7AG+c6Ug7BzKs6eIgw+bVUwPBSvsCNiM+7LvR6HA6yB0PLcjNSQRB
OLC+9eekpZf7zmRaiNvvr1a8c1KQQKoa73YMLa2gKJAPTrLFR3Pbtt44z/+DnYsz8DkS245A3nDx
RQzpxB8NG0LwSB1mKAju+wQtiAmn0vFvpwofzjGBgPAJOhH7htaCWLjgmJugTXJ1y3cAsrbJR6ie
3R/asD/YWhS7oOWFJqlnR6yhR+jMn9CauxFcpqG1Y7Z3wNLs54JGCT2P5FPVfLk/5bd9heqQOfCc
t5UL6fnIJY+0/UhAdzq0u9hnAOnTTlZ1Y1mZwQ589eY1sLD9eOOuFhEMrZ2qPmghZtqmNHL8Zyd7
X+aPlf9y3yRvZx2Qs/s7fJwcYmpcUhGp4t+CHZ3h+7S+a+SumgBAdn+PXtKiINzGzXTMn8qZXhqH
byQab2+RVMfK2e7cFGAQAKq1ATKrmR9qyz8K9LD6oKCRaA9fhxhyX+UuZ6e+FqJjW5ZgOZTkArLG
qKfTSaT7CnnU10K0V0Msx2VA3YQ/qhh65dUa3l9bk7trEdqX1Cu4QK7nLNkF5E4XBeFJ8Gme9w2v
Rans6AjqWywu6rTL+CGfw2qL2M2QzlMdIZeCFV+BCxYe/zQekwu5QDj+sXxcwjKsNl/r395mqI6S
Ey1k6jjS1WuRoqOrB+2pXW/4iyGsdIScggrg/2eTank3OQ8zYFUT+1Diqnbf9qapa2E7UbB+qAZ3
tBRpjgVh7l2nKRDufwesnEAmIiZ3ihoCgijnZwJ4vd//2Dfp28e8OqpZSj1HxVjUFvraUCJrNvzc
ZAwtOJe2yqDDi+1xbAsoK0K5obVO96ds2GY8PTirWSbQY6WRHWXwwuTMzzREEe94f3jTzLUIhYKi
5YBrEGggKY5EfuXAgt4f2RD7nh6cM6TSmmzEC9AAsVkPjMT29BTzLTYhg110TNxNURzyn4h9lvcH
14UiXv1s+6gxgpeHggy5VP8sbJ/b6JApj0HuyPWwBqWNx3ka+O3Wdd5Qr6E6ampY/Tath3G8+hcO
uYYTKw4gLwvzk3+Y88v6LzsM5yTcaqU2rLYOoer6fB2Igu66gHSJ6Jdj3ouNg9aw3DpALqnqidQu
DhHqPVf+KZ1/FNOu7BQaDH9HLZDD01R0uAeqpvux0OXTaAOiYw8/7zuqySha8CaDuml1ZFOUWr/k
XIfJZoPE28k7dbXYHackZXOBFKEj47lPv9kWew8h7idfOmdbbPUDmCyvhbBYfYleMaTB8fQT2gUB
OIxBRLhvm/+fDuSrHdOH0Co6me0pGsvuoPzi1JBdtCWc6tiorF5A13+LKlkXVwhchCBm3th7DEuq
46JGu6lIprw1Sm5an7kXgnV+I+0zvPFRHRQFFYspiwHOj9RBHemhCKG+6wa1CpxAhZDdPVSQJN74
DnLzwf9e/6gQf7u+lTQF7W0cWE0fn1kLMbpvbfF1hSae/VnOn6r1Wzx8LqyP1HvnOmwjdTBZ7+Zo
r9Y8X+q8FJSh/IrTHZ0r+cbXmMa9/f5q3Jhy1TYFqlDduDz30wiQq7URw4YY0BFUkDjLbZniGIOI
j8d5UFuRk3+/vz+Yxtai2AVXA57+ciT66RpwQIEgaXjA5XAj4TE8nlEdQwV9HTX6sQAMMUdfGbXV
+5qxh0IwaDkloYd4K6AzB4HvOWhovAssRHUsFW/GuuhcF8enW0EAQ6khKOfx932LGRZax05B79Aa
IDiPyE6fOPlSOl/uj3u7yL4RDTo5mUoglCYoxm1TESRJC1Hl9gDuvIPM1bFsn9JlV08eRzP1367a
UTt2StB4o7RgvROgkB9H9o4m7UYk3ML3rQ/RwrppK9pCkAKSBvPXOP3Hr1/a6inZh3WiOpKq7EsI
y7Q40OLGT4LKsV5u8oz3l8BwpHEthqEf0U6CogDO0mNbPUwM+qr193QoIfV6vP8XJu/RzmNg99du
gj5dRGkVgu05qOsP90c2RDLXInly4haqv2q8ZvV1nI6W+iGTfZsE1w5hCKc2vs3hMFXsPXdNA10x
8b6SW5Bok020ZNon0DFeF4Qr3gS6QzF3EHoj654eakhb3FLsV/uy40HvsKhyANOHB5GBjn94WHaW
2qmOpVJQFMsg+YbsZPjVD/2Bj/bGMWU6HHUgFe1VlTg9lnOJ4jM95niBDJLH5QQpGdyQ4sP6zy63
0VFVNYSQIE1yW9vspxjqoEm/Vcu3+2MbFta5ueor2w9ONfqq8ddIpD3k6qvQ2ywdG7xdJ/eaJzI1
syfsaBYiaJ0s8m334NdbVSPT8FqYNlbD8zTGwopJBp2Thcr61ULG/r5dDDukjqRaZghFpfFt8qik
1fKfTPjPY15CqqnbKB7dvPuNPVgnJyONYH0JsbkIoljnGa8zTfJIWHbgXF4gP8VcCOqk3XHf52jx
26ObZPQaGCsdITwYzXZyqpZzL9jG+AY30lFVc08he+5hf2hYUC2XYutuYRr3dhK/ck9W0WJMc8wb
RzqqMQ3qPM2G/U1Da0esYB0lnWzbK5She+tskY2z1TSudrZCAovLiqCTUJQsiJv0aI3Fw/1VNLi8
DqFK+nTOeefMl2GNPyVDGUAW8Gmyd1aR/oOiIjlE3JYZ5UzrV+K1BwfqfPsmrsXqkHEKGVdQPTjJ
h6b6p3cu6xZnv8nc2pnKIXI/srTDMnpQLY+dM+TpN2ZtGlo7U4d1ArWlDXugbThvju5WadS0jFow
qmIopxbPv+gvco/NdJUrqizeVoZkqhz/B/CUDzGU4m/LCPBEVJ3SEz+SD6hKnWggT1uNXjd3fmP7
olpklkAKelVGsf06QLRbfxI5BZKFPP5432UMiZ7OOMag48Emh6Cew080zSHq+KC8d1COTbwthhuj
pbRQ7SzLXiBFTKLp5ETyIo/l2Xno/nVO5Sk5rRuZmcGLdERUzC2/oMzurzIeXgjAuVBOUFvIR4Mr
6TCoWqrJHSYXYOJsxD2Bf2HQa64l2cjMTHPX4haimqukQ+OCA+PDRHBmkGxjK6M3Z3/Lf7S47VHR
5KWoJ/Qiig/ryTksT9XjcnQOIoIo91mEywmKS7hnAUr7A/QG4X23MhlMi+nGoVkbA6Rz9fKvU3YS
t76DLb0f09haXEO93lt7wAGh51oEUn0foDCZrb/vT9wQDzo4ik0udRWBG+WFHRStCCdQqFdDfp7F
16H2N6LO8An/BUfltVgHrIqwzzU9+fYZBax9H6Cdtx6sXlUlNow8jho7XKeXwnpM7UO/CYEzbEk6
JxkEN1efjPlwnZPlueHVo9dBZcseHiCTdLn/EYaA0DFSs90Xc9r788X2st+DUDPEKHc+DunEZLg2
xzUFqvFqNfMpu3HxVFt4I9OyanHs5Una9RyemUMYdFAyEm76YqXy832rmIbXYjmTqYdLHPbqfGmO
FS8DtxcoeRaHfcNrMTtBxHBZRt+GzvoQQhnyIOR8gcT6vi1BR0zZUERNeINXbTmgEcmXagz6or3R
NVtbj0Wmoq0OluIWEO+jAJi3gZgryGkP/QHsFZfyG8RRu5AGzaE67CJ65VTHTrUD8+McWrtR7j8B
I0j6j7k83l8JQ4TpGClbFGMlazDONH1BjmNd2pCpbNPAjyscmZ3cqjsb7kY6Wgqqg5BtLDz7wpKP
cTcfpPO1jH90rn1I6C+7+Aa1vA3fMq7Mzadf3TDSNoapetT0KFjVhu6pTDNEyCd7vsx4tracNZhB
4OP3eQD5wKAe/nXdr2v2/r49DZu6jq6abCiU+YlAyNvOF8X8h5nY7wlo5au8fJjGLd0Qkzm18E+h
06xcBd4UHxK7gST+N3tMzilSBq+ALD2hXwbJjta0bLiJYZfUCctwi81UmfMeryp2wAsZ1m26sV6m
obW9oEgYYIE2nv3X4qTEo7fVR2nKBW3t8GYTVBvR4UAj0A8e1PxQMDcQaKHqfmRD8dBMv6z+Wf3T
TvFlUbtofjjR0VjT2E+iS+F72cRAOhPJ6bOTfhzmrQrVLRf/b45FdEDWAsFcu+3n9rrK8lDW41co
PZ3XeQk4FFQDHC+gPV7O91357YWBj/4dRzIVbQPJRtw6aHttMzuo+C6uUZhJS9PTRrYjagtAmjrf
JUkP1twE9yf99sEFHr2/J51VfoOObWlH6O0+DY0fQNEb9Lpbfa6GzYXoGK15bfN1bFAWEV+gSNw8
MDzWlU+Azas6gMBDIMPtbd+0AFqQuznhihM4UyrORfXeh9r9PiNppzu3ZrB1eRh4aD4X7Sd3eafk
rpd1ojOYDQt3LDoiJ4QccARM/jlf67PXq12bBdFJzKA+zPya4mQfHIpN3TkAKL5hFIO1dXhW0orB
GZEvgOfEwVsQhfi827B9r95Ex2VBTyCD4huOcAe0IJC4Da1lX2GT6LisjscOHrGQCsq1fmptN6Jg
BYFa7xliky/3Hebt44bo7GUMtxOVeBaJZkgg1yU50v6lsaArzQCJyaGf7R1SRnYuhBbC3eIRaDy4
9kUsxcfJzR+SdQubZNg+vdvav0oN1mZhqi3hPiMFKwt74v382OXfkoWFRS0uuV/tOi+Jp4UuFI98
UTgeHkPX7Ce0hFVASmTQ91fD9BVa+Kay8Ot+Xevr1PMkbK3+feN2YZvFyNTzJoSjyUCxfQ9FRCc7
41k+z23B+mtzoyKbM/XHGcqt7doUdNoZ7UA/25oanDGUfZ7s7/b68b6JDMeAjuVKPIZu/uW2DXH3
2DcokpWAV/Rbt6+3s2aiw7fs1uIWIz3K4qVv4aligsaPPc4f5mx6WoksdxFrER3KlfqVF3tQsr5Y
Km7et5mT/LSnct8ljOjQLWvIHWsiCOoufrekLEicfwWS4/sLYFhYHbxVjJLPqzXPl6zERQ/cttX0
q/CzrDvtG1+L5AxCa4CGQRV7iJ+a+XHaovoxrawWuK49lJZFHZh88cPBV6esm5KDFbvXxgYoZ9/k
tQAeE4eIvATScPKt+dRMc/G00qT7sm90LaEe1QBRKGaP12a+DtUzqTdMboopLVZxZc8y2pLxqrKH
pT5P3a9sS2nN4C06cMuO0zJ3Fru7Av3+zq8mdSBxqzb2YsOS6tAtmkyVXw6Y95yeZ4CcCFAwpzXf
yJIN1wyio7fQARRDu9jprixpDl3Kw9Z7Ef2Duj0BzKElHp1qDkUdEuzKRf5r1xrrKC6QvjU0GYfh
mqLQOh7jaWONDQ3kRNwW/9UJ2c55lQ4LHa9Aqxz89VQORdBlOVqzQKWfXda8DVxw8HXghnBaoKL6
hy5zQLcfo0kp7Pa9YSPh+nsWIKJseoKyKJasDMAH9dBXyUa9z7heWoQvfQXJnJh01yT9bDv0REb2
sFgsZGw+FMm/q/UhK57ICkEXZgdq2dJvNUSP0GKekqzMUKger7nzMUVB0/4eyw/3ncE0tBbwnhwk
pCGlfbWcX+v6HHtpEFsbqC5DrqGjulBbr5bBaemfYSk89jQUXbEAkSJqX4KxvvWsD+nUQ+qWCihS
XFzaLpsqTW9+FkRXtYWCgB52HLwnREyoAzLcQ8bWsNup0Cd0KO1cShR+LSCmmLueGxY/9UQe8qw/
3l+UN3cdzF5bFAb6Y9HdZr80xcG9gdVlH+Tdc99+vf8Hb64M/kDbjhkb+7aXC0h/Fnmoyw78kuO3
NM4i3pXHJX2kPfty/59uF/7/FB1coe/ORYImM8pBL9SRl6Q+doIcY/JIli/97Bzu/8WbBwD+4vaR
r7adFVLb8xQDkD0t7XcLqndgWxm3kkzDUug7NK9ZPXt8AhxSJieVNI+TV32iSQ7dBf5yf/6mv7j9
/mr+/uLztJ3WKQJq9DhDO7VLUETtkjxyhvXz/f8w2egWJ6/+o12danEkPsPuuqexrM6dSL/vG1rb
b9N5hGy1wtAc5AjenF4BmNs4Hw1RrONoY4YbKVkRB7H/3Iz/psOvPN1qPjCNre2p0nEH6ZYZ6NLn
5OiV8v0ydEfpkON9q5iG10LYzaFYMY+Yupy9cJ678zyyYye7h33DawGcJYXdOALtLE6nHpnjn13H
f0oTtm94HTKroMSSEtuZotUWUWHngdfV79iyFVQG4+jI2aqgSlU+IhbZWiA958jqT1Yb79sPdLRs
lU5WO2Ro8xsK93eZ9OVhnPNdaA1X6NSDbtdBbEr2UNYkxZUm9XPpywc2btUITZa5/f4qTqvZFgMH
XjlCSh9mzTwE3TycujrdRRmB+WvRWlTUT7MUK1uDIGEYaFAm8YHSrXuhYZ/RCQgTsvh1fLN9HPtH
h69nMIkG913eNLQWsO7U1GMCQENUT+PB7opjGu+iB4RRtGC1mZIDgFoTML70eyFWqJJAf2Dxxg2P
NK2qFq2OrMu0sRCtQsnnPMNLTkxZeVwnt90wjuEM0UGzxLN5LSx/iGxpDYeSjRWc3mE/ciH5I29m
f9+X6PhZQT2qkLNhY0iXI5vpdbDLQAzx8f4amz7jlkW8cn93XGMpcvT3ZDWYCxaUxMenxm+CptzV
le6iGvv3P8TFkk7FTZfbR9tE3HNwyWwVdgyrrINnq7wgsSMx+Tj/igQxsKqrmv7cN4zB+XX0bGn5
tZqteIiWpbpUCup/0HHbNzT72yLewvrUjjFtpCEPU3xTjdqiRDBZRA/ZoYslpdjnnSz+SQQ9Lw44
ACZriwLckFzqoNk0B7XyQNCrMme0PkD/JHTxGrfYkzzwqXxk8bxxkzGZXwtgdC/0XE5Q4PCs9sxb
9kWUzgaoyuDyOlZWjWnbM4b2iETlZ8viR8a6MxXy0Ai6EVWGZdCZCLtSsNqvELQluFubKcWDnxN0
7Ot9/zF9gBazKhdcrXgVjwpfXCc3/VAT8oymtHBy5QY1ncH8Og+h1S2Q1fKwztncP3dF/Nj2G5M3
meb2+6sNx+Mrq5cCI+NF/KggGkn88uQlu7jVXKFjaKlEdSezb70vFTtNeXVc2vxZgR/zvulNdtFC
N1/tsfYJQrcV/F3u+z/tcYv/xmQYLXR9fx0HIIyhYBE3eWDj0065BOId95QyvD97k+Nop66gNKF8
xVaM9CxaSHngKnsH3PhR5eVGG7DJQFrcEr76LmuRrU0pf1GpDZics1ELMhhIx9Wivj53HaEIqpSj
gfnDxOPnpd/F+OLiWP3bL4clrofOQR4Fgbr5mIIT4ySnZIuo32AWHU0rU2bba4zrf97wR3t2v9G2
2mhONyyqziYos6bjTg2XhHjhGZKvoWM7P3oQFqOtZ8NvTLPXYjYRvB+LHMRwFvrsaTyesjreuPeY
hr79/mo7EG2cgq6coPmatN+d1LNDJZNd789YUy1au7T2826BM5ZDS0KSxuNRDeCD2xVNunhv40of
Qkvwxzmn8BX7sCqQwvkg45Jb5U+TdbSAxeNGCq7uW6GiROlTFE85dPDuz94UTVqgTmQmbRvD30vl
P3h5HtRz99HdW6/T4bKp50+eW9rI+tR1LZ6G+v2yVUA1GEXHyOJdPnYUv+3BELKvkyYJijT7c98q
hvxGZw9MQSqBghnSjrXIzrL30dFQfxpU8bis7hlyFfuSeh0pO7JinsmA7WCaxbFZkKFN8clZtzj5
DGuro2Sruqw7N4OFII76s5j9cwv2ozmWO2evxSxrZ7d2FChauIrHgxLLn0G4dTBUO8Wr0Vz3964A
58GTvCohT0e6AJ38p8reejMxeY92zHZk7nmT4mbYDvJYL+k1T/jxvvOYzK5Fa079XFojVhUPTP/M
afHC3CJ0h30yqkLHySaW65Suj5Bi+XTK4/HdGqf70j0dHpsVjTu5Ftj6WQGaI4js2NO6c2jtXJ15
KkBrgJv+CAZHJ7dD5uyCObpCR8N6uRcPxa2My6HgPXfOufGWDRc3eIkOgFXMWpvE9YYIFAV92Cf+
fOoc+e2+n5gGv/nPqzMv9nOVY5cZoGsOSGjpPrhgY7k/tMEFdUArJXgCKhpYu5nnk+87YSqmS7tJ
rmqauRaXsZyHtPEgXLiwlASONeCJh/J/78/dNLgWmUU2Oa3NED5Dis0k7i8Ebdr7htYicyo7u55q
7FhiHg9w9o8e2XpuMc1aO0eBw+6k0yALaPkah31dJQdZur/uz/vt5eQ6QDUuBJAYSuI2s9gHMEIc
eyijkE2KprfnDsWAvx1RUmtO5gLCf9SmPKiqJQtxd9pXPuQ6IrXo7ASqhaigxKT91ozj7yXZF55c
R6ROaQVc4YTkpavlGLSck9BJNxM7k1m0+MyXCSUCCOFGY8OhClY4KrAE3TKLaU1v//oq+uXYLQvv
4IvE/z06ydUXX2khN8omb18GuM4S2BedM44Kt+uEAfA3eqgVZm39o57/CJlu/IfJPFqcVtSq+qbE
f1hFdcb740mQDXc3jayFaU8qcNlCUSpawWfreJ1ziPN51+7CdSzq4JfjWnQ4LHIobR1ZQcgjyofF
8X6gGmauw1HjuktVWmN0tfi/kyo+J8u4K1HnOhZVgAydtS4uX8Dldgd/iZsD9BsPY9Gf9s1dKydV
1WDZYsTcZZp8EU78icDh9w19c9NXvi54rsCdsAxR4uPhgy9QI4Tm9s55a2HqZ7MPvSKGakYF4a8M
HTC06reehW4z/O8rOtexp5bbVvWyIgHA+1B9bO3hSxzn/clh8lGlO7cxHXfKWDqvU9uMEfW/WqjT
tlvcpCZ31EI0K2OmBobsIi3SUPnjCRJJ7+8vqWH70gGmKo097krMOV4/4KjIrN/rVneTadbaUZo5
oBF3LTpEK3tkeXvg6760iOsA05ZBFbNiDlZzwTMHncl3wcR1rLbkqA0z1xGm8ZKmyegideEZ9QMf
8FvhbPHjmsbWwtOPixVdwDhGVemjdmS11tFh7hZ8++0LL9dhpUwUQ8tLzLwtccuSFmrIy8dONg+d
jE9Z026cGQav0QGma5YkboNnxAhcfucs/TOK+Dzs0zNzuU4Q2CVOvqxQvopiWaLHvuqDrnOel6X7
6vfZMZ/H8L7vm5ZCS3+hBthmK5jEodAry0fkYirK6a5eDHyEFrMgAEulT2/1Xw9lqtQJK1JdysXd
OEZMc9fOVtbnkqUCNYGCd2vg4A0hcOJdNCGYuxa5cZUiR+NTF8VZF6zCi+icbLzWGDxHhzPNtUL9
a1BdlHf+CYWNhyR3Aprvq8RwHco02xVmrvw6Umo8VKy5dj50f1vvvMtjdDBTR2XhoHuhjnjLqxa4
ONdX4ZpD0mzDPIZzSoeWUlQFBjh7E0lFveMoc/TvkHZ5UoMN3GfiORuH7f8q1W8ciDrUNGYkdrPR
7lE3Aaf2Y1t6rL72pJ4EFImctUvngDd2ZzsBh3LSAqQ3lH+eqDcIn4YNWsjkHExZMybPLtR9u4+W
MwwcySloVD7yMl6bEDoSRZwGSyFjO0UHxjSC0iIuKonUm6xLx71ApcM8X2lG4tI5+K3riZ9OoXL5
uSvx8AOxZuY4LChUX29pNBnCxtFC3ia0F/6ADEbGkDxQ+ZigKX9fIYDrJEdNOleNyGZcp+25CEYn
g2IW4nKX6+lPtapb0qWNb+Ui9GxeiVc3H3kyWLvq9tzRIh7F9t7PGcBcxEsfIGHVHKbB3mpHMMS8
/kI7KLzQxgOqsNkMEcO2LXggkvqRlc6uegDXEcvjWLA57eo+qocUbUs9Hh+6i+dSJB27jK/j6ObZ
tgtGZBOBJ/LD6j47s7sR8IYDW0cm235TATeDdGBCLhOs9lwFWdz/my79r2xWeG1uWm/nR2hHRmKl
VZ5lZYfGByiYBB4b3ZcxY1vIFkNo6WDlrK77JOZqiNzJy0Pkv1WUC7VuTN7gQzqgDsBnwE5kMkZJ
kleBlAm0wViN7cXLttzU8AE6qM6za59Ru0c6oGofAPu6OVXeNG0s9K0I88aGq4Pq8EBIeTvOTVQ0
JefHpGHZEiY0XaqDI6r88wCreWfmiqIM1hpNZhuxYTCcjl1Qi4tq/m1TcrvCBy4r7k9JgmM367d6
Nw1fpmsp9nY8Un9AMmih3egHsL4gAKNW8TCglfHgrhzyBl36rp6TrZe6NxeKE90XVAL2e9E3JMq6
7OAVgPeN08Yu67+1Shj69o2vbriJK+cYkmvdVSXQQSPHRKRhWz5R0MT67Gtrf6dxeH9LIbew+49D
4K+0iwDxszSt4mn4H91hcyrP8cU/36grknAXmBB/ccsyXn1Ny9Kh75dxgJYiTUjQZsiphZVCgvD+
N5gW4uZzr8YXYhyyrFHDlS2nkZy8LbyNqU1EB1n2ou3iwXbH6xDWZZhc2AUNtdBUxOvRsTz54RYb
v4Gsl+hwy5gutYgp/ghM8NebCmjxgqYasIf4G2FvMpF2Deg7Oft1ydYoc/0ukCVq4faaveyzv7aj
+8mYi9VmaK5KPibZy7hF4WK0v5YOADkx2ovAwF1ovSOhPKLX6Wt3dE7Tkx/yz7tmr0Mul9pm3gxW
ksjqp8Mkh2Mh7T3pDCc6ypL46zxl600WcIlpoPhknVQst+SVDGuqE5V61TLHWc3tq9f9AwGkPE03
4unNvRrT1uK1VHSdeeJAXMm9WOWDFR/bLUKON/MMDK2FaoIu4iQdk/66LBe02tTVx2R5P/SBCwLU
+8tpmvzNWq82g0UUCS/UAHaA2v6euO77scl/LGQrUTIZXcvcLTHaifShxwhF7H+crnyx2RZo1jS0
FqNph06npFvRYN999vynpd7wQpNFtPAEq+QsKMdyOt3jzI+pfJLxnosollMLUDTp/B9nV7Lktq4s
v4gRIDhvSUpqUe7Js71h2NfXBEiCM8Hh61/qvE1fnIYQoa0WEFGoAgqFrMxuAAUNdMQK+ymHrGNo
WfdAvjxbzdY7srXO4EMBcOhwuQsKkKSz1nS+akytZiPcywV3wOZ5CaejtT3ngyHL0Zzbag4CEnGw
9QHKh9tRl6zjJ+EGL5x92emPufMTaF3F1mQqG12j8Z2DWwVTrrYl2gUIpKwHChT6kRn4lrd4n4B7
DJEn3I4mnaHUePVrtpEaC1xcacXLNfbt6D7fUTGVbrAFDVqUscBVNx0Kr/dP85LfJyRkO0qcOkOz
OnwaoGgK6kRQPjwugwlcpjO8Eqd2EXj+0iBOGQ9jp+njYXvoyy/LXW9K8HwlXtugBEFjBJtTNv5o
WzzRNvfpltmqJnNdz5F08H6XrS2AR8uW8MCEYdXsMiqO0l4tdxEUVqkaNLamNDiN99EQ2yqIUhQV
F/MAT/Gn/8xrn+z3dRF4tgqgRIIx5HK+Sp8tzz2xktpyD7cDR2cO5Qy18832ygLfbLGPYfNhbf7U
aCW4PbYmKFXu0WUvpsEZsMuAfveI169ntsr7glJlHnU8EH14rLKzZr3Y4tKYHmF05lDC0c9duooc
5mj8B+Df+PYymrJ03dBKOIZWWTuyxyeL7mms0GO7H9CUYzC1bnA1FhnPK7aBmKywyM+wqg77Rr8u
3PSCpCGbt//hUX2TrTBnnPZ9uMb6CSpNaX+qTuOUoiSY0pRldhnnJu1V3V+p2MnVGYalK2pwrH2a
0vw0n1gafFx+0OcltQ/QkjZxxfyDanznYFKRlGXpWxICdCSbUqBXUzvmh/AsXq0nXjyAZ+1I0iqt
59ReYtEdbkeEZktWAZYgwgw7a0XSJ2Y/XQg5hMv6pxCfW8818WVpgk4FV7ak3waX+OQyVt+m6pNv
oirUpAwqqtJvfZCgeeNyaddfNX0Agcwowex2ptaHzX9u+2+3LaT7/OvvbxzNIROf0YULuTcmTqzb
C6izzD9uj611LSW6axv1HODDCFxrS8DmfrqyYJJPMrFO9aE4mrpZtf+jhHoO+hXPARdv5n2qP3vH
/hSm9cV+xcFwrI7liRpST03Q/1MqeWMrv7PGIbxmJn5RP9QQg+mAJI9mU5KoG15Jmhs0KTe8ggoS
afoHXnyzu+4X6V3DDq4zkoq6FGMvUEHHfuienKM4sGP9Deelc9rS5hCd2Sni6e1l18xDZSQVhc0b
pwKd2VIPJ2eav0Q1SxyWG1YheD+/VXGYfiHrWtZRf8GrZSL6Od7aL7usDuEU76EJNqUJCxWRWTvu
YlUExqqqByo+rHc144Ej92qzNy5k42XaQqUY58bapWQoToHoD/eZXYlkVlCnCXwUFepNfKHdaH0f
rOFp68PVwDil2UyJEs0sWoknu5IABtefg315RFthalUNAKu9YW11ZlcCuebMckN5DeQQnFPFryq8
1ymVA9v1uxUEnBi5tx8W14vH4hRNJl1F3WcrkTvsvURXDLKBBdCMhF17o1tamkhQ37c7UWGZk9Mv
iFyMvtHX0C6SofzU9B/NhGXvBxRRcZm0dmnNajhOUI+px7x4tWgbz8I78l38AACBG7agdyvxHlEh
mnPXySYY7S2r659r+NiFP+zmyfI+F91D0365HQXvLwVRsZq0H9vaBd4uK5fmAlmERJZTct/QSuxu
zdQsZYk9wdvt3743ZN7aP9weWrfESuw6A0Qh3QrMYsGwfCun7mHl/XPHvVdwpd0VWkTFaoZNYDeB
hwDw+y127T3dm9mQDGuIT4kq6Wy3APtuJeRzptT+Tg71kQYHP53Tq7QC+N6nhB+tuwrWROUQlR2l
rGXYhMjqpx0lH/jUGIbW8FsRFbRJc4AqixbTWBKS0IQl5fMyp14RF49T7McUsxmWc5GuhvxIs+oq
jBNMDY6oOjgUtb2EeQcS/rX636g233YqTSioUM5x9/1unJDaOUtJwW42fQtBppbeN/h1M3lzkPkW
n5dwgK329TKSrwW9L35VNtFgLiRDgzrJbBAQlPV86vh95QKiaj2TEd3kQ4RKRGT5buyABBsaQ/Iu
4hCPqBBOBx38pAW1wYVYH0SdWu3X0aTUc91g/n1xIipwc+mqlrgMCplBK0BMLv0oDf3tpxuszZ2u
opy7/T5ZdYiHxWyuHvLwv2vz67aXaI4WFb7JOz5VBelsiMXmxx6iN3bjfMBRk0D94GIZARY6Aynn
Ly4xSz2uoOftm/LcuvRb3czPdDTB3DXvTUQFdLpA45SRN8jLeLCPftKfhguH8tv1epwn96VXREV1
Dq1lDx3FblDb4cd1HQ9V0aflxk51To+3l0Oz4aicoUNFBsv1nS3z6Mtk/2rpB28979N91XOiojt3
m09959jyUuSf2EiTBRqitz9cs8AqoJPgIXEOK0deOHnomw9B8diPhnNRcy8iKpxzscoZjcZSXtaj
c+yz8tg9eD+9k3PoTnkyZ87L7SlodmOVsY4FwppJiAciDvtHoTjUoalUoLOOEr0NKpUWX7wt870m
5S4I7Xt2tHrHkJzohldS59Wuam/uUTJvHNTiHca9R1F7bRyF+Z1bs4roBCovqqMrZCIa7Njy8pRZ
f2+bXYNjICqik/ahIMWMrU0eq6fuuD7sr3OaxyLl6Z05yb9QnWsx24BjozzjirQCrce2+vc5voro
9GtZedemw0vYdFs6+iI8bBJIrCCqysNtC2kcU8V0Bl3U+iPaYC7T+DD1J7kbsn3drqliOK1o6Ovq
+u0yiouH+SSSKgEIc02uaWGUmiAMmk1NRdc1QINObYgFBogkZuWRs68F5C7yr7fNoxteufWKGoUT
6feoyizgaOB/on4dAVX5ERT2l/v+QQnfbguLdb3yXG+Ld+DlnIzz1MVu4MdWz00Fa90qK0G8Bzx3
SC9Q/Zk4KFn7pIao6+3v1w2tnL4LCwNU+rDtN4xIsL4G32S/mQoxmgxCBVNtgbs1fYhi0hA+8PGn
W8J93A+8bJKu+Xj7+zUrrIKq9sYr9rzmEEUdfkt+2Nss4N98bkjydRuQCqRCVcaz+wnF2+YDTeA6
CUs7VLuv5wszhJpmh1aBVOUEnpuQ4i9k/xoCoCfYafFfb1tHN/b19zeJ/rwQa+5s7P5tU8ZyeKzc
JektQ96pG/zqUm8Gh1iJ27kbvFIWH+kYF/wnIPe3v1vjlSp0Ktyb0Odg47hQILRAfzsbRCx04yrR
6u5snLiDKm0BJqF+dWK/DQ1D66yhxGiR9xXZLFgD4PqXEMVT0fuf6HCf0jXxlDglV5Uoq3blpZ+7
swzz/7qFYywBXLfDd+4oKloqHwNHtBTfPh5kihJA2iZWkh/ruD9f5RWNpf6rmd/7HxUBuYkRhGCT
vLTF0RdPxSJiNIamVXiZBd74kHUKeSJeFfPueZR/bvuS7ihTIVWzXVi9tDG7+vuUXh8ywiWWsf1x
gnokfdiC+3ZSFWA1ApfQlRF8C8WAvDku9z2FEhVdtQW+1ZTXGA5xJ5XRTz8qLguEgQzWufrne2ui
RDHk0+16AAvTZcm6s5vUKQTzzu05vBTpXZyfHlEbI+oIFMNe0eCMFCfH+TlzQ01bV7pSmyJsPwoC
kaNeOKRr+v9CbbRMPRDwJeAPjMHk+GRZhm1as3WoPRI1SOZAXIrl9ey/vCVHHpkqBLqRldC20HQR
ldBeyUawGA8FHg2rNr29upqhVbxVua88aFtYnnvgkue4lZqaXnUjK6FMFn8GW4e3Z/Zw9tzlKIl1
uP3Nmo1UhVsFLYsGEiFnc+sCLQrAe7MYbxW3B79+3jveruKrlg4kA46VdxcvqpoJfaN0sOQQ89IN
XjdQtkFzvrSfRd3s4tJ7YEY3TEpnrutk35yVXd0ve+5gjekWXobtd7T59/mlirgC/GJwLCGh4jIO
0OisgcSYDB+tM5aSPftlLq1lgPewZkydoYvz+XFqssL7mPv/CX1DFOtMo5zJYQhK/soOkMER+q0i
X5dwNdzadZ6kHMnjmEeE5/DRsrHO6zaexcIOAWEPt31JN7wStwTgi2AdCxTOpyhtHXkkznDwPdOj
lyZ5VrFXuU/JJEcLRdqWHaXPU79eP4NmLiWQvtx3dp/5VRwW2hwLOvS4/459/iHa2OMMkY7bBtKs
rArE8gVnkEqy9mwDm1rXiJS6Jjk+nXGu14E38cRG1BlKDjU4R7CvpcQSh93TEJXZzP1LC1p7w/Go
WWMVlVXWQSMlgXXa/FsQvI55NvuGhFFnnevvb6ZQDSyXhYDfD7V8GVt+Qq/nnYZXAtcL0M/nXyu3
pA68Szu4Ydx3i53eXlbNlUsls7P7BrycnbQzW36r1jT33YT/x64/3h5dZ3ElaKHA5+MpHLCTfsRr
yjcypE1wuD20zuJKwMq8khEbF3kROWuOI9uKw9p3hgcojUeqSCyQwLnDBPHwbAs/BcF/Lb+Ji/zR
dl9zPMre/n6N4VUM1uiUUOnwOLSvuq/MShz/cxlcNlOHqS6bUvFW0rEF1KiwrlfAT/2ZJdfbru/E
+0mc+7OLhLD9dnsimoVQYVdjI6wSndq4Oc7lU7m1j5NnspHGfVTklbcvjSQ5NmUishnSs1P3oaQm
BgRNSw/5x3RvYnZjteN3ZbVc3JP8IA752T7Ro/9wb1cV+afO/eYPSlk3wWR3ywVtQyt77EzskLrn
0X8uR28Gpr012GzHwPvzftwOfrIfr4+k/HC96LnPIa5c8RVudXuBtb6kRLHoRFvkK/4OfdtPEWRr
TqjeXvzPeY+XZf9IHuZYGmo0OmdSohpsXbKD2RB4VZRsdfG699yA/NcMraKu6nmqd4e2CxSFpoZD
b9pmf1oARe8Z3o1USEW37iMaxHEdhkBuAVoq05PCu5+NcZXD0XdZRV0X6MNpOLP8Iu9Cg2Pca8y9
8SGBXJnuG04sGe4nwqNzj3ZMqCEatud3tzcMf53Om+FXEbBgq6fl0s2nsj9xYMK4DfE6U9uDZmtQ
oW25F/Gwodg+CzAI2HL8NA5zOq/SULPS1QpVbJsFivZpCPI9m3HZ2pfhxXXDxMKNy12XA/S4M2sr
0s1vnuucfCfebDgw3zUbhOGV1W6qzRu7kkFDfHjY/OMy/Vjcj6S7i+wYwyuL3vXbuIhuRgNTWyR7
u6aTb9pOdQuiLLgT0bGjG8TA8uar/NPyy1obOGTejQB8tJIA1X4DipEFzyLbyFtsNRwNBgHfJ5Mr
6WxO/9dVd8djYcEBZAlskYZdHpddfl67NmnDyXC70D1tEmULDXDpsodoWC72J5l63///OEZ3nZNc
sSwooN0TdrCVsn9yn7tj1AJpQlqAKtDSHSR0lWHM5PbXcULDiry71gju6H8tRrpm74EPRO4yhRcW
bc92BAqk2jvePnDeXRAMf73Cvtk78nrpB98d9od6ccuDF5b2a2h19asPPeSTFGtoSMHedazAU4v1
Pp72mSQgIuCQcD5Ybj3G047m29uz0I2uxFpv1fkQsn1C6aNeAI0N/ZfO30vDEuhGv/7+xka7O3tt
WIMqwwa5TxaAJeBppZ2b3v72d/NfWEYJOVqDNmspJojj0PlQFPIh35vYBXlxQqN+SaBC5Ro2Wt08
lOBb8d5ctm3VZ5vPd6gTMfZZ2PZgyOPf9STMQwk7MjlMtgPYSkDRfWhz+Vo2KFNvQ3kRRfP9tq3e
DQb8hxJyg11tpQuhU4iKWbg81e2Y2hb/U4+WiU1P8w9qRZ9PvGPoZ5uzCiIcl8aZxkNvb8tDFdR/
b89BYye1DVpQVlty8qbMsuzzXuDdyqPLoQhFPNaOiWRAN42rs71xWTQQ76Jh49Vl6TmwP9It/7ZX
vmGL1TiSWrG3wmAYNxesgA1WwdtGcEmyw33WuU7ozYc7VRuwjZEhW6EshDbocPe35WtFhZicBMCq
uf3LGs7619t/p7OTEtp+1IwbZIaGLCh5hmQg7YPp0nF+Tz0h8NSqKdvpjjoIh6Gc7SVYolNLbcPQ
mi93FEO5wt89VEcnCJmt/DSPeXnqSsHBDNW49+2qaoWUDAzviW4L+SW3S6ymeS5qZtiKNEGgNqT6
0EWroHMzZWIsz0jlOSirwzNpvSc86Q4GE2nc1FH2u8ZnILyR25BZNuiIy6Wi2JPK3jAF3ejKflfW
40BLCzzNJQqA0HTql75BK59l4iTVja/sdWKY6rndcGJ6jZiysiIEmrm+SVpLM/q/i6Tg8quu3Jsz
GEkf3MBDnx1Qxoaw0o2uZBXL3Jcddjn/7AV5+xnPcHkfy5aJj7ejVuM9an10ilZ73q8qh57TtVnf
Dw1KyJR9CIeVJl0w/r79N5oQU1U/+Lyic+XqpGvok2NoFU26WuNDw01viDozKTG8O6APXRbso50c
1rgs9yYtuQlZqRv8+vubndSKQAYvZwxu9/TQBuKFz5MhIdLZX0lZ+qHbqnYC1WewgPp09h6LoP8i
9+ZVkOWeIm/gqbVSUZRLUIyQ0anxUHDkloO+BovS+3Y2qsZuG86gH8EZPJZusvvtSyHa+85GtYd1
qOp8zVmFofORf65bUU1x7+MB67ZPalZVrZbaYxDORRTgRJF0AlSKPY3UN4ytyUTVMimUhFpQszDQ
ec00qcf8bC1zPAV9GkE8eWHOfdGrlkvF5EPF2IbxxVwdwI3+gZLix5LnPwNmak/VRK5aJ+W83jvS
R302SHoSuJOhBPMgcus+91FrpXbLxrqb6ilr/UgmFYpcP4OIdp/uW2IlcKfGLot19vpsxf3r1FR2
dcjpbji1dJZRQhcsWuE2bG6fCRCPWXTJRq8+Vp5J01vnnvR/Nx2fDH3rjh3o2iqZ2m6ebKxPb5tF
9+VKzEaN7QyM4xbW4clnBglEsFinSIxfbg+v2dNU5Y/K3wq3t8M+Wzy7iSXkP1q6PbkR+wtpyPv8
Ri2LSjnb3VSgh6oAufPjBmg3sJugoDKcuu8DdvDUoxy7O1twpNQ2zaZhS2j3YqFlHuiyLphe/X06
2PYrob/beT66oX0K5Z3HmFq/Q4m3Rol8pVldbJ/QUiE+DEXnG2q9mmX/V5UuhPrbCE6zbHJwV3JA
LZiWAZg8/Y2YRJOv5vkXtgFmu/71m5Oyr0TBw3mnGVB5390SVfeZDhc8/u3PwTi42AIpzFkS8eu2
q2mCRBUQsfZ9BSc5+E5Rxbu04ejFHUSODUmvxo/VCl4QVEzmBAfEQh6b/fds80yI14mZDqD3q7Ww
lhLignM8r5MrKykb3XO19VYa8fnkTVbGSffAdi5jS1TpCAXkudj8A7Xaw32GU7aARTZzAUQayjy0
fQqq+jgIE1GmzmxKtt30chr2DtmSxegRR+A8kpiGv+j0/fanR+/6GApt/+tjWxFszlyWOFsBdzug
J+vv2C6nMdxtNJ7aF9nOImFRf/RBKH/7H9/3Mlet7CGbt5d8dcbMIi6Nx6kDj0Yz3JXluOoLDKC3
ogmuKoc+i8RHG2jQX5vn3tVzCo3v6yK9Cch2mYe5nhgkDcTT0tcHXHQN72s6oyihXpSEbsLChbxj
1gFVyrSsX+4z9/Uf33xzuS7RtPcRBIdk/1ix8qUYTHjh933T/VcTq7OuzBIl0u0cYmnsYSM0luKT
lIbFfH+LddVG1i5kFfok/TGrQA4Kfh5/OJaDQx7w9GLY8XT/oARuFI5lbaF6k0X0b7Eh4+P+kxj5
XWAT+IsSvOu6tMHYwEBu9J047k/pLTG0W7/ctbJqw6od8NqecheJByvWQ7RRpHxNc9c9x1XbVRkV
kEliON5YUzzZV+nyYEH/9u0v15g9VKqANXOqnTKUlhmVX51p/+zMPKVhmN43vBKmvN4aydwSci+8
zVwB1SfH+txE3LCBvX8dcdXOVelZft9tBAdN4CaFfRb8CfNJ9jUd5+N9M1CClvVbtC8FBTl47z3n
/pPsxLPL7iqIu2oDq78zDmA7rO8WMp1LmqxgSIzrOkznxft9ewKa/SxUDmM+rl63b9Cipjvhx90j
7ZFvrqkBUTe6ErY5iPu7jdozOBincz2MT2AUNqTCOtdUQnZcit11CQrUu12d3T2Mu7D4HK0m2TrN
lqn2rm57XYm9gWtG3DsvAXvgnvWB+82x9k33EY1x1M5VqygFQy4iM3cZnARMcsVhqU13ZI151J5V
e4dGEOdgGbTc7hQV5bFnzQteDe7bddSe1WVAx2rdWqhdhsXvooG8J8cbx10uqXat2jYwScCWy6zx
xNdppUjay8KQRenMosRrvaEkvQksK2HivDafN2f47Fumlzjd6MrdmOZ1EEKzXGajqB99Bm2WvLh0
XmcwjG54JVYtsOv1fL36pOfLf57WodY0HP3OhJXW/YESruWAbluvGfHGGnbfhJxAJx/1LzugOIbz
ROfyStDau1t4mwOXD/YN6WrVRUnNyOtdfqO2rPI+l6AtQ7UVr+nTL7tanf+O7nRXA1Pgqt2qTcOm
umVYW9JaVRxt/ZiKPZgMu5nGMGrDKl46u9JpVujK+As/iC4Sp+Za+LttGc1BqPaqerKt53CAcqgs
1wc7L19kfgbX/tOy1F3M1tlw09ZN4upWbzLYCIoiSOFx3tbbdA468WEi5L60W+1WlVRMbS9xzvIg
6OJuXbr4y322UWLWL4eOgN4OkAi8cDbRfooCyA/Q87550GlYqeEs1y2BEruBPUWTC+hlFuGJSgTB
p2iJvq3EOfdC/LWC1pCP6JZAieC6nOvWr7FFFKD4St3I9Q6DC07V27bS7A+qGAQeBDzWbEJmXNgn
b/TOa7h/Ksu72tkDV21aDRq8OYcVdFHpuH31Nmz80FcwbPwaw6jdqpvrDo3fQKTT2qMy8fPwQ7Ua
W3k1yYLaq+qFzAnl0smsrfvnwYmmmC7Dt25mVdxYJrIRjQepABi3i/qw9CAx6BeOSCAefbQ6+sWf
6gzUxZ8GpzFso5pF9pQoHiJuV9wqx6wORjcO7OI/eDkUQHu4pnKZbi2uv7/ZJ6ywtqMOJKPZ5tnA
2vYvATG1bug+XonmbZ4tZ4EOdbasAjTxLLai6Jft3yfZ53pKFO+4x+1DXgGvQNvnaHYKSOCKH7eD
S2cVJXRDPqA0lUPQlG8RO1WFa5+mAFJL942unLzEacYmdOD/g+39cL2yisdmNMSWxv1VyIt0ZE02
B0fj4tuXvXSPfrNmY+jHfifSuz5fxbxAqWMGbwbS2doLfwo4PqjRFwOVicbwapdqEETrWHOcjqAb
P9meWJDLhvcBOFwV6bKLggi+Y1VHz/09WKWX+KG8c1HVBtXa4SJEsoMbxFVItqXN73GYZkOupgkl
V4nSii6FLRofZiGQt7GWRJTeZ7f0DCuq2c7U1lQGfgjSgm8xY+Evuy8Se19OqG8mIO6IpW/aNHVr
qwRs7ucr0JywkHDt8je0jLyPew8RudteqTORErKkDC0IJIHNNMz9+XFsZxAkBmN54BY1Ib91E1Di
1t3X0i+sbUHnSXkefOdIo593fbzaoVqsdudbOUzTiOXPLlni4YABh/B9CsSuKgoQtqi6uBUyHoA2
vSSMpurFmZbOUNvRmF7tVSWDtEK+7Eu2Bv5x9XnSRfVJuEbW5at9//2k46rAq6DvRT86bMiILR9Y
/jwVH6r8b+DmqRiitC9evPlH3pvgBLrZXH9/cyK6pISSfQ5HEtGc9vQnI9bFldIQahofUmFY+zq4
bEB8ZbTnDxATBUGCqd8t1JhJOW8bAYRI1xd4kGx5GrVx4YSJdGr0q/oZmT6hFc6wSesspASyu4/c
W3qoTrcj6RIO0S0k5/zIW1OpUzcTJZarsMiDwMEp4K9B0gnrKCb2J6j9RxuCOQEnX4FXMcxFtx5K
TFcdkdB+4FgP6IDHouTfprV9uR3Vmm1VhWXtkZOTIUQCFEbti9/vF8/vTraLQ20s84u7NIaLhubM
V5tXKR7TNwFZx2wf+wvPw7hy6XmLIkgwrvftripIq5KiH9wVNzNbdgevseOWW8/NYJJy1c3g+vub
mGtWIWrHGZfMt+ljQyBHG40PLegTa6S9txdD47RqDyux8zba534B9an7KIM9afqouCq6GjZBjSOp
8gJ510x12ePeQTo+Oo/zYlv9Bw+y2KYCvQYQ4FIlvp2IiFE6wMGgkpUE5MWunit+ke5XN28OTdRC
zPSncLYYDn2gRllA3byUYEe3k+tGkvpnKVnfJo0c6yhlc40b+e2F0a29Euw+GG4nqHcsGSt41k4i
Dnww9RAH1KgmXUbdXyhBzvdwIf4C94L437HfZQxG99+590UUwhDqGu9SkVx1yTpUFdolk7xgsVsV
P3soxKct+J5uW+n9ZaCqHBGboMo4OsTJSGG/UsKnxKpKYliC9/dbqqYfdmStle2D4sBa2tSVz40F
arweuZ/81fVHby4Nu4hmEmoasox90Qa0xySG0TkBB/7D7+s1vW2h9xeZqllIV0Q1Gi+4m0Fy+s9C
+wMa47+64/zkFKYcU/f9yjYlqqpBCw86yvnup1Jux3AwlXt1QytZByTJLBCruGvmVB4UDKyttM9b
GZjwA+/7J1XTDskKd6hAj5q10Mi2a/5z4O6pLu7rIaAqAnzzvNGeutDJxpGmkBV4Lii564CmKu57
7RwxezVsHrj8lUZtunfh8bbH6Iyi7Dxd2RSgDRzdDI0uflI2UG4ZFuw7sjOwSryfAKDt/X+PNRn2
DqgOQeLSjCz1+JeRfA9GfsmDbJ9MsauZhJpkNHlulWApdbJK9nns5Ax1kMBu43pt7uIFDqiaX8xh
y4X0sPeUuE/lTvu5XIuDFVEDilHj+mpu4UG6mAOx42QTgSBFP0iSCkl3w7ags48SsxxVorBGKpbN
rROXDkVdMEgd30QIr1liNa1oQD2JTaD9h7YoXpotFv4nsBfFG9AdYWdKiHWTuJrubX6Ud9GytKOT
OQB4LiKAYrd/nixmCATdJNTMgm/d3o7wU2n7MSGPM3r51qKCwPiPojW19enmoCQS0+bUnjdgmaty
emgDeWSMfAq34OGuYFZR4MXSe6UAHVyWB+FpmYYUfM2frWozmOjqLv++g1IVCS6IHKatzB28zcts
D6DAs/0Kg7/UM6V3GvOoGcTiA+Q8LiFF4a7/3okuLrrpuz2aQNSaIFPh4GsNHlaHb/CgqgGhQvkh
mCeDaXRffvWqN84J2l6POWuAhQ0cklSinVKe7zSZQCd1XxCrEPCyL6Hxs2OnntBLCT2E5osVVd0Z
cWfaRnX2uU7uzSTakIatJcvr+lbBE5TOvctS+tt9h5jKmNHuTZQXBZxzIiM5UasMD37YGE4Znf2V
6K2GWZRrLRxcnpxzBwYLj87nfTGh7HTDK3HbOjwIZVAjaSPRw07A3s6ry4ad+q64/QeZ+sbwHaDg
UVhWTgbW/CdnqH5AaT6pcYW5b3jlCLblNBUDCPgzb6AnyGqk4xb+jOrqPt9XQeBkH+wiXGcns9o1
s1ca+2Q8LtzUm6CxvYoB76FROUm0IqKk438kg8jGpihjgJ4/3raOZldTwd6c937PigbWqdtnb6kP
liN/lejgD4Rp49QElgr5pqMNgWzfoplsqmKKZxKxMBEj2ljvm8LVdG/8B1wZHGI+8H4KEqNq4Wcx
ssNM0eSbO59v/4XmeFQh3h3UVCPQhzvX16DmIEqUlj3H2xK7mX4DgNrGLjU+X+rMpQQzp0SwEk+L
WdgAtDwCkJc6dDRhK3WjK7FcexyaihPWey67x3Iv2oT7veldSOdMSjrt1mxlqGZiH3KLMYWi4CsF
hWDiYfmP7WCbjhvdHJSIpqC6D8MOl9X2qoiXs7JPNpd/ub3U7wecrSK7+RyJzvYpLpFl+WeS8vOw
FhwkEMKwX7xvI+xs/+utAJ4WrQDELFtKu0744l5aa2hju2cvRWnqx33fQraK5y6CvFjQGASykgpc
jhLxEaOA3qS3TfQ+/VNgq4Dugk7ezhekvMU0PsH/kyr/5oj9YWrBB4UMuJ+3pPAeuG16ANDNRwnx
sUQLGHN8Nyvt5jwG62Emf27PRTfy9fe3m0e0gRDKxlRA0Heh/vyKdq309tA6T/pXINMmklHuZqir
HEKLHXZ3zIrNvtORlEh2g4YteN5CRtGVj7W1xdDuRRMVRPFGYTiZdcZR4rlxHMt3ShRUvNITbVyh
rVKmfl57pifT98tOtor0vjZtWuMEUh08Tj1uPKt3POYzP66qLqmWPJb5XQywga2ivq0W2eOwg2ot
nLbhJJn/2yGBCXGvsZOK+t69ileTJ51sK3trB4vqWj4RPk6G9E6zZai473wb0eDlLDh9nPk8kA9F
DZZoexvSbitfb/uqbgbXv34TBuDHLb2th6/SoHpscrwZjdIEatZ9vhK8EKpD8XUvvGwrWEILvI/n
+5cJVQppt39vf77Gj1TdotFzIsGwb2cklEm5V0kU/CRbkXi4wvrNz3b7z+3/0YS0igHvJssKmhxT
sSuRzH1xGoE+7NlwuG94JaQD35t36fZbtiPBjmxx4iiIS2s83R7+/aYlWxUyWmomow3ncFatTczF
nvD+RfS/wGkRry0SgbJB5d1EQKj7M+WQXuiwttO1opA782Eg/8fZlezGrSvRLxIgiaQkbjX0ZHcc
23GGtxGSO2im5vHr3+msfBmzCWiThYGwqSKrWCyeOqc6DXYT5FXizytYYmcRlMm/YAHRRCrFwsgA
cc8Q0BYhhKKFdzznPf20FmWYkX1AJksGh3cQR0T/EtZ9mtgJaPSnBRXOZnZf7y+MwvtkePhaFHTC
DZpeoA/0b55Mf/ftpokdKsNIjs2XxCnjqcYpMbdnbqP5yuB/O3aiAVKqhr/9/V3cYN6K4iOAxLg+
8E+pxYN2ApPlvPMAkmWNWuHeXrxQc+mSwYuDvi09289NvEeF9y2vSmVkRaOM9wQNOtimm7dBTgQ0
jc6PoZuivPNQPxLRHL+ZQAjZm47FRGUxyceNDmLFMZjakAnEhwSdTelEznanE6xRDS8d2QYfREFm
rLdlb4dmqsK2BzmwoSvDqHaq5NXunHVjvVQUoPfOjUwzJ0e7s3SvQ4qTQsaMe5DxMabFpJdsGB63
HiCnGSpi6wT+w30Vf0sGjudTemPCu7mas4A51g3G3j4kjk4KXvUFUiWM5ca4OkDNgiHICRL0HCTd
HKaUXUfz5/0dq1hgGT3eJV1dCvSAXhxwlyyih35z8wjiFP/+8KoPkBzaMTfX9QaGBUZr/jpCqj0u
Lvn4F491oVqxhf4AjxNbeG5F6WVxtpdkJZ8d3fmmGpn8Nxj1TuzwOkYSU5n1r6wjDyYjmjihsrrk
tXHWJxX3cCtcuHNB6TpMsjnMOt3FWTW85LVWH6duvXB6AfIL5YUO/QAoEto6ZIJqUSWvnaFGiac5
47ao3UUI5s9m8srafxLt+av4BRks3szOMLhOglvzOHc+nnSDMa6+FVt+ILGz74yXQeMLSvkAC94O
4TIRfo3u6ro2H+x8XzuMJePGjW4pt6nBNwiXz34zAzI7pbWm/qtYYRkv3rh8tazGIJdpFi85xCMH
Y3npS1229XGBypJh4ugoaVwDeMqLY5f/y3s7Mtf0VJPkqQH3C4BzmiVQLfPN894d9yntDaQTKb30
a3HYks3va3a1nCoQ8aJJUhVOLPMn9tUIelhjZRdvLt540Zdg1rX3vaJZMmJcoKebuzEcYYbGJslH
v/DazxDO0gRP1SpIbgyamnGwzXS71HN9JEZ+4m5xEgn3B49HxPU0z6WqVZDcuRg2XDvahgF998LB
hFo9uc6DMWsWQLFTZfx46wojrpwaC2CB+QEcxLPBgzHLD/cPGMX6ythxqNYCVo93ClyhQLMmjK0O
NoDtNSvwMVusa8nwcUYgU2Z7JbuAtqa4tFs14jqe/0u3jUObhZCg3IruKNaWQqJx+R7jvouUuKoD
NGguB9cadXokKjPeFu+dq7RG7wLwR9llngwQm81H3HpP6G/a9dhpyWDzbK7MLXMHduFl7Xf2m1if
MuPH/SVSTV3ycrtn9mTZ2F9ry4OB8lekGFDaJvtuOzLWfCArbukUS7SmM4+cuBujwa1f9s1dOqhr
h9ULFEnIpV2Hr6B2HY4pSb0j0Cj7cFiWLICEBuoGbBkDapFJR2mUGAkF6sKJDV0KpjK/5N50yjm3
CM6hftpACbYdyqZ6YbPQFd0U48tYr9rNZ8ekgl5SKz9lrQjnYQF0V1dpUw0vFbjRWVdP+U2JsK55
iRs/+HDaJd/C0os1KbAihPyB85pZ66WLyS7dnF/tuDrlvU5PRTV5yWtx38zzmS23i37n42Z7cowf
mdVoArdq4rdffRcTmj43x7LFymbCDfqtiYijA3CohpZ8FuRTFDdlB/irMkH/N6Vj/Y87jpCY3OVX
Mr7LIht6tduKXexxONZx92xltj+6/U7LSG5rWEXN+xkYHfQDntoa0r+0spN9JxqRjmXBHYPEBRYV
HSeHCVpWq9cfVqPeObzkr2syl3HuTezCUjMAF97ZAiZh1tJxKbakDO8qNur1xmbh6rGCvJ3wY7fZ
od3qFDFUw0vuurA4hlZIsaFA1Icdt479Ih4ab/q8a9/8Ae2C9KZjOqjgmOn4JKr03Jji1Lg6MXBF
xiVzem4GemCrZKIXc0xI2KK5KKJOPnwejdyMqOjj0XfsaR9zjyVDveYh9Qo0nm+XGQiXEflcR7fX
BMn8YtFdKF9LBpEXlTcuK8FNMI2diCXlKc320W1ZMnq8KDjYV2qgFMq13AIHTWS+Zaz7nOAPgs/F
bTx3Q9S3y9byZ0sgL+UX0LhzTWanCHAyumuJS8j/dgSz702QbOW096e10NzOVINLLuwIsS0CZZoL
r+yI2+JQTWKfYWRU18CKlsR4Xbl0HaHpd5uTrInikdTWo5fwbF9zgyk/W6dunlQpMVB4Atl5V+PR
fXHOdqu7OHGcUH+C30z51XraaqjzJiiteIVX+/GWN6BFAD7cZA2qcwYpwmkrsO6gjP+SV1u679T5
A7MG/oLYho8DlggB3Pq1ABXA6gzhrtgkM5dSb+h6hzfOhbXtdW1/9ot9YlRoNqwisMqItdFGT7VA
jzgoKmIfYiEXo/lpGm20b+63X32XSkAxqSdiKp3LmuWPwhiDzKLXKtfloIorpgxXM9fenpvVBWan
9K5t3B9bMGMbxhqYO7vsrN83uHdfMOYxQF+idS79GL+gYOd03ku3ahhxVPOX8olstsoY90vABWsj
8ir6PNL0PNE1ssdi3y1Jhq0ZM01cYaN7qBzG00rrg2s4JyPVsYSoto8UktolM4q6RMLlZn2QZOuh
tTsIq+98apRha15rFV1roFAN6ucA7wTHfvCCxBv3PTvJsLU871Bz9PAuVNWQbCniZ4/PD7MwDrt2
v4xawyUf8JMFe4eZzufJHYHrS6LGWN7uD6/YPTJijU5mOdRWvl4Scz2gRASWryGyq+bkcWdf7JFJ
SjkyXp7YhXMhhF9YT3Ae1+d51V0HFLtHBqyBI7wF1T/u2FYBHv7UQdob/+2SXdq0riWzkq6iLPpi
SR0UWPKLFXdhi7TC4boSlMr+kveK0R63ts/WS1yTKLMNvwbXj5/M/VM3ia/311hlIelSkI1tlTQN
KqYzqHG60cJhmUZmkWrWV5FRyGpCnFcb0OgAczfVdOhIlgJODx3f+3P/eHBThnfZOSilS/AZX3gs
zlmf4RzuRs3eV419W5N3YbmJWd5YpKEXF0Y5mSAQf14B5j7cn/nHVjdl6bQttUarGMv1slTFw0ac
N5Ylvjvt25emLJ1WiyG3APZ1wJLQg17zXHVmUOY6xJXKNOS/psns3uOsRP9Cm+GWOvZz87oYW7Wr
omfKtJ3LnJuma998amGRVTRROlZRF+vk0z/2KZNL+90iJNu2qoBPpWAKt9qgmZu/RFtDZ77b1+Bh
ynCuyUjdITVQWer65GoPeWAAHwih4b/ubx6F/WUMl8hchJgFm6e2hpeYtV+Hnu1KNE0ZwRW3Btr6
oJF86S0v7F0XF8j1c0lErvFYxb6XIVwFJ4NhGrmDupIRglPvZDW97+08zU1PctqKGlk/d0gWMjo/
b1vmT8vwsmQ6+SGV4W9f9S4m2BlPSOM164Wy7RPDsySe+3Ya5vaT74bOjKQv4wRD11NydmNc39v4
uM77yBZMGbDl2TVATw4QVcK+ScaNjw5v9/mrzNXZZGnmimGkaFtYT5ORROXKz0O87wAxZbDWWqLf
rixvL3oGacKysGO/QzuhhhxOtR+l7DIe0S2SOLcH5wKFqpbPP614jvT0WIodI+Ox0M9nQYEa98XF
FMi5yVNv7FLQc00ZizUso+dOFQxjLE60tVMgxvWwofNxV5CRsVhjL2ZjXpMNl0Jag8eU5GQ9QVZy
HTQFgQ8DMXXk3MmdbVKb3hYfwQTiT8nxFgyYGTipZvwPTY/x7f96VMKSukhbJq4GCUzncdWRjLr4
/3+UADCudIA0Xr91XbEMDzyLH7ra8ntwTQyWccyz791garxKNXtpY4LnyOVtQ8UVz07bemp2vVyD
zO5W2HgXZ9qFGGJksbjWoGuzjchet7DYPonxy/1t86FDYXypjFrW+VpCIqm+zjYLZkiU1NAZn7TR
QDX8bVHeTX9zlhKpgS2ujPy1Gi9b97LprmofW5zJYP48v7UHDLeh85/uyCEvZ2jWUjXp29/fTdoe
Vu70bBFXkPcGTXNJnF/DpAEefuxFTM70Rm6aXU4tcR0cxK/0ahX/tvwnm6L7y6kyipTqrWPeC24n
9TVhZkhGGnqlrpCpsorknyVU0axkw8yF97NMHtdU+Nppf/z8jW0oOSmqsI1hoavn2n0XZ8O3/PqN
Bxm6P851mEY83D7ft4/qIyQ3ZSDNqfoFH+GKBu2AV6+aAi2YSGF8Oc9bBzKIEWfRtUGjAbpuUe3d
U+cF7lzy0pplg8hrjNwlD0PxOria3aiyu5zf2VVmgb11E1f7Gdiwk3XyQutTF3n+FuVREhqa31FZ
RsrzVgdcKRUnsEzBzmtd+ps37amYwTSSszpzXW4rb4cHkLs+b9N8ZS2JtrQ55CTR/IRq9re/v4sH
NKnI1HWeuE7m57X4VezCK2DqkrM6mbsJA/eO6xT/XIzvtfl5Wb/f3+cfU+5gbMlbRTkYxWJgzsYp
fmYH69Q8eK9bQAJID4c69j1FMJNzPW/ihrCqtAZp3ae4OQwNxOjH41rqnuRVhpe8dbOnWHQWQrxZ
RrQ7L7uwWpTJWR6eBCiU3Vxx9fIFhIeP0/Z83+yKCcs5XupCUHieMTA4CS/McyFFkGvSI0XkkvO7
fDZTg6Nf4Oqx6WTkNBIbzjxnOuybueSh6NUt7NHGfgFza9DWEGmZi3Df0JKHQuhBbLYFozTOvyK5
ku7t/rgqi0huOU51YztVPzy4A8hCu7+rGYXOZJcyAPaI5JyuIElSCuxtzl6W/IvNcp8LXTerwnFc
yTv7zlndrePiWhWvdfI0GpBPfZuzPRV+TF06THEvTUk+Yy2t9VC6ENsKc0tz/1JtcMkjZ/Qsk8LB
Lkzq+G/o8w0+fGlP7Z0yGUU/ZNCjsuJbNHEfBlr51DvZk45FQhUQZQD9zAyzrleMPhzGyIxEWAfF
kb7ahxpa7Lvq+/gEKd1119ZLGHVgnuV/YvyUrJ9MqklKFVtGxs9XhWhmE91C19GefJE8pN3DZNf+
qsMIKFbWkbx0ndPNrEd46Uqd85inD6Wun/T3y+GfNzAmI+fTlttxfQu39nH8aoXkodlC+oNF8esj
CUhkDv5Nddr174cFVU7jSJ5boXlu6GNYip9s5luH5pAevC/m0xAt0XxOI11EVq2I5MTFUgBoteCz
2LQGy+Keto5EzmSASWEXNQz2k+TJ03bjRN5Wcd2G7w0f/bJN/Wz+et9Qivgp87CnzKiT1MTVkhAn
6lFxbqY4HOga3B9eYR4ZWg+Mq1FaBMtgVF5QOIeyPYrE9rm7LxTJsPp4AD8uN3Fzddbj2J0nnUSD
wiwynL6YCXgYKsRmr/6belHOP9nx4b5JFD4mg+nrfOrbaZ3rqwGJb2GL0Fp05/fHVQ4mA+nNKYHY
McGsiXds88/bmPpJfHEGQFR3VfYoY9J5a86CwZUx+7Q62MVh1vFc/X55/iA+yND53M1z6tXYKenZ
O5IwuUB849z5RZiEug4t1aJKvgpesRZilNgsafKzKo59972vz/cXVRVvmOSkdYoafJbAj4qvC7hr
T/0xDqegr31QFgW2nx10TWwqj5IOXwHlhwwv9+sDhx5M9mTxb5Xlu4mOrECxhWQA/Tha0N3d+Ppg
tOIFsifxlgSOkT+AoNrn4JK4by7FSsg4+npN8ja9+cBiuccadF2rPR7bfXxjlMk4+iHOM3TWYC8l
/a80h3lwsdVdqlRTv63Lu3ugVQ9Z09cmjmB2WGtszgRtl1Oxh4YVM7/96rvRDVFDpEiggpiMxCdu
H6zLvtu3zMEOKAmkuRgOqrj85lXOF17X3/YtpnTUcgKCIpsi6sxtHBqDCFZ0CdXdEt4f/lbe+CAw
UMlr035AZ9yMDd/ZVcjI19h6mMs13PLYF0u0uq7mqFItrOTBJOk8WH4W18x6LljYg05eN7TKqSSf
RYPTakNxsAZLxDljvj1O/uweY1RwtWwXv/WePzDTH8D4lRpVBtbEa/3vHNHA8vNw+OWE83d6mMMk
uMXRRLPgihWReVA3o5qnqkT+Hw/siZDxLa7QDUOgZlbbdggOpmhOp+P91VesigyXz5N4qJabQ9jp
4neZFS7DAESLjg1GcRjL3OxzmZRr6sEruvpp2PCvZjOpTCT5Me/NdMoylDIr60szDee4eYvrqyX6
B7z5uOnXfcaRD+NlSjmAJfU1Ll4bIDXw6rBL/YcyGTJfWDXjmYuqy8xeAWCJhnQX3whGlvzZiptm
bVdcj0R6dMFlXew0huS/zdKWsZhRXkT7WmUmPgMn6q7He8xZcuDYq2fOQEr0sELUwC+QjPu53f+6
v4q/cYkfuK4MknfBmzES1/CObv0lK8+5OfuT/feQv63LjyEBYXmV+/n0FsdvHGIrdv7W6OjjFYFJ
pkZlRR/PQ4OsZXTiwDNPnvk1tY8DsD7ajaTwBBlDPzidW0BAqr42myHCJu59blmf0Tr3WnftOeck
WrMyum9JhTfLgPqxtuO86PB66C74gs75vriWLmVRjS15dOOOLe4auIXV9sVLwMSjyRxV40o+nLs8
TSpQoF/xHhSa2xYuucYhVCNL5zJZ8oL3lrs+jGYSElqGLS6P9w2tSndlxHwvCKNLd0t3O98+ekca
LSfvywwJgkd66I5xoHurUX2E5NVLg24v9HyhYlMJP/acA7WTw/2PUBwtMidqag7UmcBEdU2avwUX
qOyBKo3MGhMpJi5D53vbzkYjRZgboagFioZ21bV5qUa+edq7HBFUrs2QcWS3QvA5iNFR60MFTrMd
nY+zLRlW7iUJbYBLFVdjOE/DP1l3BoWf0Xkaq6iGv/393dzLmAnT6xFI3brxt+bEDQjOm5E7a/Jn
xZr+zo7ejT+YLfEy3tZXtzR9i2fRgGYXp9B1EqiGvy3Ju+G3gQ4ElCt4oWyuwrn2/fdS18qkqk3+
drV3YydJuhgJXrKu29MQduf+yCp/e4YgLfzJPVeagonqC+z/fgGIAdZ+ybb6SmM+BQNHt4OddGjo
s+05vO9XqvNMBpe7AL4WK7AzV/I6kGADwWQgwjjkASshlxwYxzJKDpZmw6oS39/kOO/s1ibQSWpu
v2YBxXRGvO/9Er8WH+aDmwbl1zUcgjTSXb8V9pOh5101Vw51ETRMWvszm99aYfr5Or7et53Ct2Xo
ebtAIyhtm/pau2vY4A2tdXa+wPwBOzcqcD+D1+qazBQowSLIu31XSxlxLoiZTY4Dp2YrJtw2gdNr
bhoqa9/+/m5tG3eJl9m7FbTiwS/K0qdb5yf8xz5jS948uHi6BNskdo6ZPm4m+TaYu/R1Kcjl/zvx
rHLNenZwbZmmb2t5LtEMLRLNjlftEcmF7dRgo70g/rdd9z3l2RTQim6aAK0aXDpvR+J4nSAZrhSe
Mx6g7mc/ddVCTvctrsobZGR52qxlyvrhdksFyyaqZFVQBMm5flzDKszCfV5KZcDUaIpm6CxchmNw
tiUG8ScWDroz5mMTURktNTcpMLALvqGPy3CsoTfHo/vm+Xi7Uxkaz8jCJgpY/JXOPRgGFwJuO44+
dE4m3cX044yfyoApNCeAM6zL+DEdTsaIF/U48WM7w+4sgkxXa/r4lKcyUN7degf4QCQRVhePQdNb
znHLO3Fa1+6Xl2Xx533mkvy33OxeMIaFWMQTlmFgD4tOMEplJsl/1yQrnNgCJMYjkL115k9lTsJl
dc7EzS60mHbFNyrD5jHwbDUFwv3MHqoinPtLowv3qjWQHLnbChAaMzx1Zs4aUpZ8cjooatgc4lS9
qVMpV7mCdC8mS91M3Q2x1eRNMM1txJkOaaYYWsZRDXxMCdjm8R4wxMeJba/TzgoElYFUree2WZNN
qCnl54YetAp2qinfNtO708pOO2OehxH7Ma6DdUvORkN35QVUxsjP3Iy3IYM1aF/6iSeCJv1nlxPJ
0Cmzio2+mrr62pYP1U0AKqjHf/cNLfnn4GTllAzYHSNzTnT+Gc/kaZ/yHaUybmpqE1FYKywygnLX
7sqwgY7fvnlLB+y2LuBrFqgkQVHhZCxpWBne94WnmkNQEeVlwBQBDzGJ17y+eje26eYnG1y/L5/v
z51jr/1ZS6Ke5JGsgtW5296qawuE69Pej3NI6jDPn6Dgl3Wo0XKb+MbcB/d/UJF/UxlHxbsiBktC
ibrbJXkpx6D9SoM+SA8OaOb8ugvrsx0Wh36f8WRwlbeBK6FOKRwhXgMmyq+lvUaOs2jMp1gbGWA1
NFuWuhCKu5rsIR5ALnMcdjHAUepKV9+px9wdhpUpt885w/wvTAdlU67B7XPeRZ6tyDo65BjbK/zi
q33Zwt53B985F5k/4woWpKcGl0iuSfhVVpIc2+zKtWjRp38t7X837wevjnTYdT+lMuLKYQY0aWys
7zScpg5IgeZx4//c36qK+CwDrvjgGKxhHeIzs4KmsCK36qP7Q6ssIp220zSWTuYgiloDegvAIJig
/hCbuh4m1fCSV2eg2lhqAz5GLMd3q0NRTOh70dwnFCFDhlwVSV3beJlAtlaaX+NmOFWsfu7oFJpO
+csx0+NY3d6xgbC4bytFbiWDsOzE3JreQGbiNl+64bUvf/U8geLUUz7rSHMUKy1DsCpWJnG6Vvgk
J/dj8lfMNHNXDSw5sbG5UzkWyGwnOw1uz1FTs0ssBeret7V/58PJQBvKB2SzXoGUfF1ABS5C1/6y
z+i3D3o3usizborxpn81zDRYyuXAyfJsdaANNrbIHrZ94VmGXZkA6zJKG3Q2uKeUPiXxU0l2wd+p
I53KrAI3nr0g6PTGZ+o9pbpEWbWkkut2ltMBGVLcml+oFeXMsw7zYurSWO/j81jGV5nl7FlzZ3lH
ZG+Bu6XP5vStG5LIIpbPFisoW91LqcKtZKgVExVp0A4LOKk1/sPaIfCMEvn+9ywVn6DnrimwKqwl
A66SrL4REUKjjIMBrPCyL23RaaCfqg+4/f3dFiVVmaUjRZCb+kvlHmK383uG56L60JulJrVTTV/y
X9AkTiMzkPoztFhPh5jsOxFl5FXFqo1DlAZzT16W/kjq3K86TcxRBH8ZclUObdG2g8B1xbway6MT
g8ZMc4NWmUO65uLlEa/1E0L/OuNhkRRn5vHD/YCjmrXkrrWT58W8IZyh/SuEZMwvPrPnbss0h5YC
T0plwJWZx0nNcly25mfQWUXsYHxrg6TwvdA8p6U/RMbRPmVFsOm6oG9b5IPMmklncMJWAr0snCnL
uvzT9xCbavDDpXcCiENjM8VyyOArstXVNK85joDmYRFdYGrh94rJy4Ar2+3LgXe31Mf85tl/ce+V
FJ9KPDTfX2xFXQ/Z7X99d8t7A1QFcfUbWM0ORZSGzYMbdFF/rg5xpEs8lb9z+773McLs6dJ0JfCe
19ujY/bsnLcX6wiQXdQcjS+Lxi8UjzFUxmEJPE/1KUtQQHxbDslJHKZT/6MPt6iM1pNONFfhIjIk
y523PkfUwKJYXzs7ovUznzXnsGonSY4t2AY1mhllXBcMqy1Lo6zdhxGnMh6LZLa79BmG3rKIGgdb
VxtWWUM6h7OCpWRKUC3I8/oRgkYna20jeIHGt1QeILkvaD0ZLRYYe+ijyvm8MajQGJ/avSm6jL8q
BTR0jFvtduTZY+d85RTmKXXcIIrZy5CrAqFO5DYgV05+otMpyye/F75tVxoHVhhfhllNJRCTKZjJ
r5vIQ1QirQlt+7p9rtiMMsgqRX2g5bcm3aT5DDzylGhKD4qEgdw+5l0wMAruut3NSV3rqyNeBf1u
DKiOGaFwNMe64mok605bEKQgLQegxKsPHCntMlmH1M0OzRy1lvlIJqhVurPmSFOtseSzQ2Z3RZ4Z
1VW4540XoF37n2n/S+vv92O0aomlA3lhyVKBxBWhc2zAlWkW/ui0QTzrsESqVZb8V4wjpFNzrAal
5jk2jaAFRfn9qasWWvJdAVVKJy14dY3bOpi2cFuvZvKzrKN20AR8xeRlCNY0z17qxF51u1yYuFzo
miMVb+FURlh5jIHGZ/t9kLig87w0B+NT/sse/frRPFiReeofDE3pRPUN0hkM4mtnZEzU18J1I6tt
T6gTaxbgN2rlg+RHRla1sbOWMd6jgM7nT7wL6Zs1+Lcn/S6aw/pxidqn8o0F09f2kEY744bMWJo2
wwI1JAuPhaiQtsB8opdd80EqW93+/i50sJtk0dQjXwG5zXECbzq4qO7vVYWbyUSlgONkthcDJxZb
fdSTNozBId2ByX3f8PZ/J27wvB6XFMMvM3nA83jms/IMQUmNH6hmLzlx7cUiBZENnLiqjjZLD4nR
fuY51cQgRYiTIVdiLY1xRuX+OovPvP3SeD/cJve9UtOjrUrbZNAVrYRDUYDA9I94XA568Ae4b9bF
OTR4gPTrfcmVTOw5Afw8VUAzXt0i7g90wvNpyufieH+FFVtTRmCV2C/EbTeMTh0fhB8hRRvP/aEV
qyuzeuJRHMj/BXF0QP5gbQ8Nqkz1fLg/uGretx9951LGDO0vkWBnVqQ4VCieb1DJ2ze05K3FVFUj
nzC06M4dOWtx+Sp7yCcudAIMnIRoEuSXNAsb+1TqZF5VN5XfW/SdObJ8s2uDIsKA4G6MnH/dUxLx
qKh9cwwsXFbGU68pyai+QvLZtumhKVPgl0xihs4kgjh/sWLNXle6lHT2rrQQAmRI1TV/BED5sJ2g
T/hW4U0njeJA51GKT5BRVYMo62Zxbwd898scfxT2Y657OVUN7f13W45Gnacsx8mebp8bO8qaL64O
I68aWj5wqzYXVYID1+5fQKFK+pc60ziTauhbAH23exarG2jc3YAB1b+jkfhF9jLoOHMUQVhm7wR1
npeNw+0C55yKIvLmzqemz4cv951VNXXJWeuZIbp4pEKluUMXLPOnvgsarQKXavaSz07zskDtDrO3
yiSYt2DM8dhSP63dvixKZqCyRT6MXYc0OcNlZX7lOv5FlVkkL10q0wDLnVldLfvvpQga77XkmnuQ
amjJRQU6asu4xJSLgj2gA+KfKikf8SSlscjHFicymGrIrJwxFzXTYswOUKX0xmfo4ERFpmsS/vjk
IDKgypisMd9ueV5ifB7EJ6p7mv7YLkSGUxl9vjJIGiEwrnZQ8K/dNPg201SrVZOWPBT3ztTYJtQ3
KZtAH2IcUrMP93gQkeFTfeOZhI0YeraO2fLd/ZkUmgRJNenb39+FFbwqFbWZ4CY+La8xeVljzYxV
W0RySvTVcjyE4XXJHao8sHL7V0tpHjhWtoElLtm30YkMl/LQrVIXOa2uNK+Ooh2Phc1O46DrNFTt
F8lF7TTuNt7fKrw1Cbh3bsbNH8z/3V9UlYkkJzWIMdddghcCw56DdPs0AyPU0pd81CyBYvIyXiqf
43bN0baF/k4ofv7Dh797tutKQ2S8FKhiecIgvov4cnKzL453dJzn+1ZRbMg/qKe6sa0LFxnY1Mzn
sZrPSf96f+SPawZERkxxl1pzgkvj1WjXAPyNZAWpRe9v7LBMGrsollSGTjFnaAVfgDJ13Dnqqu+j
8zhMb73xtu8LJGcdk7kwGGRcQZsXlW2YD72fe2FqPWpLrhxu/+etnsgYKjy7u1UJFbFjejuRZmji
xOunakXnaPwpb9aQLGVYubogoVoR6erqtIaFaAxzDcUBlcC8f0i/TdObu+zKg4mMqxrhXniBwy2h
tszP1QpU8VA82WWmGV61VSUHNqsli0GsDmi+81Avnyxd44diXBk/lbN846Ki7tHgl66BCLgmc1eN
KyW+FjJf0IaYSJT4dozt9TnZyp1DS4kvgYzulDnbrX0f7SPlD8PeZ2MZI5W1vUto47hHUaQPdl8/
Zb2z6w5J3FvcfHf0eQbNqtaEN9GbFrPtPFiNruFFZenb398NHddzAlJXgMaytY6GYj70ue5hTRFi
ZDiUlbXFOhJEsdQpfLM8OejXEQZE/zQhTDV1ySebrvFqqGK4x2azAo/Yka3tEVQNLZ2mtCHzXI54
oAXjxq+y5b9qug8ORVzJFaveLlrUBIA/y94qLxLNX02i2YGKY1QGQ+Vdv3jMxDPRlvzMi2fPOGy2
Jo9WXKXRSfHffdJ2jVUvCfLR9Gwd7Cg/GEH/gx1v1akyWF/unxqqD5B8M6/JZvAEYWrOvq3/q1F9
yHVCQ4rNKLNPlZab1yaFbfhWh1YH8t8siOnfNtcZ6LZ+f5xHjvdH6atpC5KKzrvQxDp422Uy5u+i
aH1mZaFDM79rf1rr8mVcdYHsZvmPfvD2pe88182LzTFF6Z4M4QXMeTFHMxDrL6v8hy4PYBo43F+T
D10B3yXFnq2pQAHhCkCiWBWWwgl6bmvC2ofLjaGl2GNN8bzapCIv7XZcSvRxzM9VqrniqMaWsnpj
dAzLKWrywkzKD2gdyc7JwMEp5I2/9hlGCj8bAaIrcfALTVudqhurx/Zz38hS9EkzqNlucUFe+so7
iGwI20mzSz9MmmBxKfjQYiigqF2Sl2l1fpXVhoqkd86AFF425m/cflka71teNP/c/xDFFpVLY6B3
AEslx4eMTeFbLLJBAbBWP0fo6cXdK7QQNBtJsUflzsPasnjfZfgsbw5dciz+z9mVNMmJK+FfRAQS
IOAK1NbV3XZX2x7bF8LLGLGIff/172PepUfTKkXQxz5kiVRuyuVLXcfkP3x5R8fkucOWZWPjGzR+
SHALVTqduqoLkmYNpvKz6J1zPDtRXnwTup4mFcMknY5FnWQQ3PjBi4do8bNoyn5B0J4M8o0BKonm
fI/vZJ6cR0tce6ErYGFvVeWnQd9xbC7IdRjO77d0g7qk2DzlTlFv1J38aDlnf/3peFiNmT+0o7hO
/WOe/fTZs9WnwQKYxI68ZsVf1COad9m7sTp+XVL9eRh9ByvF3XM7Nc+t8WGx09NSiXNjRl6vkWyF
eZEzbW7XYSdGOtm3qcPcwHNWfbQqTd1eRVrS/t7zPBs90vatca4VPWLbOt21uwyckdQ/pZTwKV/s
W94/xuOlKH/bWnzK93XQlTNtfI2LHJvE7JvhXnL3S6JDv3/XcTNXTrBNs9/ljjvYt6J/WIyTc3BZ
qKtwq84sxRvMTUaf9a59szlDN3SKap4WE25zA/81Ha48rBibZWO2UIQbf8zSoL4Mp/m8PvdtQI99
WJ50SwfelxZXzrf1WVEIOkAQsXBZLKeivPaZxlm8XwYC6yU1JjwlLBnwCeXXbap/OIkTsEnSx+Vo
H7fOOB1OhuobJIX1vWUUNZkh8YmIaLk8dXUWWsLWhMWqW5YcNactZvE4s2/ELo5zUT7UfR3ed3BK
FknKmsVDi42VKyTo+xK2l/LIozEortMv47RxSDd2oFICSXGB/JdapEycG6LYYMkDZ3r0CA0M8eP+
dyjoywk4UluGaxu2feutDHPq5xmoEwt9LEaNSVbcsJyFQ3tW6tUmDI8zH3N6bIwja073j664XTkL
5xnGvGQd7ENOkofOWl9aXmsssYq05I3rxC5GYoB0swLo54Qs374jb1x6E7mvgGpLywx0kSAwxNmr
NIL+/iONuZ6ksIuDLdc+wKRv1ofhkJ6b05oERh4gJXHYLA77fP/8KmmR9DVrWc/7jS8uJi87IEn4
0Wy92uzTffLvw2niMySFxXwfGtSq1Ln1x/gfdJ7+AWhLgNOcAk+juKqrlfQ24c0IqBgoVJ+QTwmK
9CevMerj/Q9QSbukrQkyhUjuwyZj7aLvBTw7CyO6T1rBejnh1qaGj3Xum+ikf7lrVNdWkGBaYr7d
J684uTyhuI4dUvsDBGjkn7M+LMo5aKjGxihYLo8n5g0gQYzUgqnsnArzlXYZ+YaupV5FXFJVuoxz
FW8q1WO6jLlNSHUgwyqOS8rq5U6OhXMEOlU/OfWD3WF6zcGojW7IRsXy7YveGIOY5VbfDgj3rOXo
GzaIf7AzTclMRVtS1D4vZwDkwOyy6pmQw1p+bCeNRVexRdLR1GhSNs2Q8RTjIgY/FAIT479QZL0v
iCpTJkPAp+nce/2CC63bc33BMowoD42/nSV0TzSqT7o2PeXvSLqK9e7JajpgUfLFeLWOw8n+Nnwj
L83j1t847ELvZdiW9+9LprHrCV4gTDDII6GHKf2s3TyjkHw5MUfq2OorC8GTj1XE44toX+/fgIqu
FBtjT1lG4xrqyoevqxARiXdG3XIqjvZeneYDmCFaTLicha4JX3ViSVNLwOd1zfZSiEW0mqfB08ii
iu72/zcaOrTOMjYtNLRMTkl6tXXnVWinPG+YjLOTOaMDoUg+j/0DizHarnuCq2hL6pk0hpPEFgI6
lmY8aE2CXUe2GbWNq4k1VD8gOVCvp3lVbYfvqo/E+Op0R+0SWhVpWSUzkvZDD8kr2zMA3a3sge4M
FuU5Q+ydXWrTgjEvy/jkLOTriK68+/qiOLU8XBhPbj5PNaR6ys75EBXkYSGHfaQlVTRaoFyUFR4w
dvyXh65Zv/5ij7/u01YIt4zoniwsmZ0Sz/bcr+HroTmtrk9Z4SLkucI1Y7Y9MtyjMM/UfaQT0Ljj
aGE6ZGJVnCgPFybpZGEfBkyfQcNy8xHH5NQ6gXncQBt0cEyqJ54M7g79MRmQs3GxD/GpPs5Xaw3i
MwumqDxMZ/Ix/nvfTUgq6yXNEpczzFdGI5de3F2YtcyVhw0z5uRZ28BTr91h9SPtBItK4CU1HROr
SjIKybHJQ1MdTf/JT3WZh+2b30meyMOETT93rF1x5vFIjlZUndY2ZMEalphgq67F1/scV3yBPFiI
BD4WImPdyY27FxIHRvtIdd3KCrWSZwqFyxyzc6Gyg1U9Cye+MuPn/UOrKG/a9sYbkcXLfWJDHG0v
5PZJ20/x/rQHc+WxQfS2lza6WED4ib3QsAusa/4UPza/VqAetqfkw/rt/hco0sOuPDvoscyNuw4x
l3laj9tqL8OP4k9jEnTRFG3NuWQKAYLc6qZfVSyTwuDGc/qm6lz7hs3IQOz3nlqvie5/i4q0pLRo
cTdLi+E2FnFK6dFz9pl8W3KvdPB7XxiQn8r8FP9JUbjKcg3pLeZ8T7ckvU06zCdikyu5eWnxaa74
MS4PzkDmsM2e/SYP1uLQJZNGkxU+QJ4sbDth9ul21aI8sd4LpvkZc+tjG4f3+b+5wHc+Rp4tLNLJ
SDBVgquNP8bpx5pZR9f8RIgFoPJEc8eq35Dc79qbiZsm+IbKfEHpJ/HmILF/OdWxRVHj/meo2CQp
tRCGg6W6Hrkt61NhXzJviNo8GFPdJygsnTxt2OZ8SpMetprMz3UTrc3PXBcIql5Q8pzh0uXJsCY+
udVITYbO0Tqj3DIEAwaOYTUi+3afRQpNk0HdS2q3brUgviJ2XPwYmNd9NGJ70siR6gIkPSYNLzGV
DxPRjn91Zjg6dYAkQjMc9x1eUmdvRka7zHG/KfxY9X3luUZwVBcrKbPnYz5gyhBjUdM5xn/8wbpM
68/7h1bwRJ4r9C3u5LyEbRPpZRah1f/pjAfSaQr0ivuUhwu3+QMwBa+qbbO5SQ5YsqsxcAqeyKjt
q4OXIPM7uPXscZguzvy90K4b3eThHXsjzxKaKKHRwcZFVn/8D9tsfRw10QxUGgzXlyfdC/n9MrAr
Dw+u8TCLZsvjktI/omzq1IdxLSCRHloBQjKd7l+wilHb1bwJJZrU7NpqhVXg89Xv/thYfqmDWlHY
THmSEOMT1jpCP2+YB/a8w1BaZ9GVB3PuIz7sWlnNXBnI3TAHIPeOOH/mTCFa4y4eSzUypJJOSWE5
Noutvp3Qmy/I05QU3tFmma2xBirFkpR2buoyKWswJ/GfsU0oSIAnPn/niasxCorDy5OEc9xsL5Yt
Zdlmn8joLEFBCp3FURHfZPaN0HDLT/24nchvBgj3CNVZtA+Y617qkq9Fd2ZjcMsivz3WeSFrPKwK
HHX1HIW8yyOE8IBllwNK4Wa6o/PAl8wIBgRaT0iRptF9lVJxZ/vpN9zJ5jr3GMfV4hHHhsugGzJT
0d3+/4ZuY2ZDvDYFvaUsMuxjp5v4VYjiP4/et3QtN1mT1AdLsi5w0ESNwaTZC/3hvI8fmx19Q39o
S8KsyfEeqnJAha5tQociuNlHXFLSup/ydhY5upb8Kouspnef/KTW+ez3UXqYKzdLVegZbOwENSLk
5c7/r+4aNy/yIusWn4eIHOjZmQKda1EI5396pfy0j90UwukChW+g9TkZ7aNdpB/v80px0XKLVEFp
VWWziSxGz9CP2ARdFfMAM0bnKkn2Bftyt9RgdHVrUnxCir2ec49n3BzWc1TtGm9jrozVDjiCMamB
R/ZgOeKHEfdTkIlKg9CmYr+kuLA2tie8lvxeMAV/pDFPwmGd6JEtja6LW5VJktuiGtOqvNxEyEP+
Kc8WaBZww/VlEyVx9CMdWozqU6Tnrpskgi4zfmaDyQYWt9ccEvL5vhgp7JDc90Ti1sO+NLy3No2b
Yvdi0p1ZTlPSZjRGxxQTKaj4+D+c8pJaaVDsWicDyZE8rjBi7GHxluyaZXhK947vBm5VfbnPk/f5
zeTOJ2qizywmiMEbxs6xG1/bJTvZnc4Ovc9yJjdAzaNr9oTj+eku1YekIr9oln66f/L3jQKThwxr
1L0Rg1Mkf6Gp8Z+O90GfYPB11/pzxuQeKOLxAbUTGISS/Upq4P8c759bxRJJWQuHDiW2TWzRJbDq
pr+8XXB1OPD2g2/clZs43Mi3yGlMs9Adg5V/csYf9w+tYraklhMbzK4GfPmtToYopkenGcIl+7zu
wpjE2SVXm4w0My0sBbqtqSDorzWraBp7jXlUHV5STj8H5o4PAI8rsXPMjNa0ZnNQzA3GOeyJZAgY
Ut3omOpyJV1l7exj+g0mpmWXDogALNehGCs+Qu5yyuPVrQeXZdfOYRdmmDfTJBH6Po5DqgPAUP2E
FB2b/VSUrY23p5X5/a3zeHWE27q1wu/PORva6L4sKXgkNz2teT9UpVeg+tb9rIs/2tF9Fd3ts97I
/1zBjI2llV2TqcwOq9V8GWeT7YoFmTxyWEM8Dc/MsmvtLh5/rCu34r8zZ63JrpQC3n7/Pv1giMJl
RMC/Liycx/VAsl7zpFLcqwzKmzgpZSU6XK91Xh152nz0HP4N4/ZRnhi6vQ2K35C7t2iaG4SzCoLf
Rmz5apt/KAmJsW/agskDk4ZghU/HGi0ydugiLMiWB15qOuUULlDu2AKwYTkZebOV3q+8ulT0sdF1
gqhIS5bHGbiJJRzwIV3+Oo0FCquYDnI016oiLtsa0YvEmHDunn9O3WBGaa9uv9/XUQVtuVVrreOp
bi1cpyE+eOI2i9NoaDRJRVoSdGM1epsWLV5t8Wua1BEVfjDRncTlJ/hYl3BUkJOxfkqqH8R/5v0+
BZVHJNckzyyryiHhXnccDPMpTdnhPrcVlksekZwwCliUJSzimD1W83EfZhVDWezfNmWhIrWcChKy
DAagsOxL75NAdL2mjUKh8/KMpNnE65S54EiRnErMQojKCJz2Cyt6DV9UoiJFBW3l2qVvoaqX28Py
0xsT/uxixcLPLjH81/usV/2EpKFTvXg9qUrkPDwSpclwWTPsTBC6ZKjqZiUdxSBUykQPPcrip8L6
jirVrmPLPVmC035hK0KaYuntQNRTEdCa0xBJ0V2YuAx//xaeJi0HjxpwSDl9MN0vjvPx/tEVUiPD
rY/lYPLVzPCY9//y/q7IFMz5Zcpf9lGXRL5NWJkUmOq+9cYaUtKFeWL3QcmLa1q7t32/IQXDTFgN
ZRNkxgTiQ1VcafrRE1Uw6oZoFJNbTEZcb63Foy7Q4G61SMKlPA3jN9NxLmlphdb4uWkOtrMGmZNq
UukKIWWSDoyYnytrz7VudD0Mw5nogClVNy0L/+qQOG996+baBy/+u16LkLCjaGeNeVDQlxuijHWu
i7Tb2JQ+NuRp7dfApCHV+RIFW+SmKINPMaF9ya92jzUJJmY7gjle9tkdR3JUxWIC/JBCTgfzUtav
Q3+odNOjqnNLilvktLZjdFbe/AnTRjVWkggR3pd8hbX8T1eUnToLLzabsNYRnyxAMhThaPPjffKq
k2//fxPBA5TZKTITgSrNxh+D5Y9Hy6u9fVIut0K1bYelepZh3fh6ZPy5svfFBY7kpByzaJLFK/Or
6ZbnNccziRkWje5zRNEmxuQGqMFNKGsmnBpbxi8lmolmESSPiFKj5dyXmmtV8V1S1HSqugTQXnjd
x0XzXeR++ux7ZNx3q3I/VI4AD66kyq9JYb8yf1qjLJl37bVlTG6DwhK6CdOSW8A3XlczWoHVUnfH
wvh9n/8KzsitUCNd8KQUIE/9JEypcR6pDmxKRVpS065PsqahjnVLjSTkZRphl4HmZaBoa2ByO1RS
cqN1CUeOafQDY0ETlKi/0eLWM7QGYId2iXXO7suCGVasTwg5tszcZ5fCPsjNUWaMBSctg8Ufyr/d
9dZ2VrAmO69C8roWlhebVY66MurYZhVQJL1fsH5s0jh11XVIalyMdC0bG0fHEoyC/rByTV1BRVdy
rhgXmVMHdSRkQP8STvnMCt3aDpVtsCW1LfPWtNcKamu+bHsYupP7nLWBgxkD84x17/evdBPH/zYN
MLkJqiNYiJvETnoFgNCEPcJFCTS9FyMbBgQ/ol1i7+QMi7+zKYTJgOhbht4nDbxX3wEHLA0yM8xt
zatW0SbIZEB0AdwJtG6AY2t2s1D3HapfwMrGRwdWbEelk58pW4I8qQ+onDljFyZedqFDrOGlSi/l
Vqa1BBRURvvhq30aH1mYHpLPxpcNiES8Fmhh0/yMQgvlpqaxLobJyvCczNczaU5Fdhl3IW8yJjcy
kdTrsFoQ7mhxs7DOvlrzd39flY9ZkgZW4zJXrY3LGdbLkn5JEb0Aan9xdDBYCk20JE30x7gtsR0Y
9F2rjcSUrp9qYTmagE5FXVLGYRzqvvFRSBncJhgcVMfyQdOdryAt9zIx28/TGS01X9veiOyJHcSg
y6sptFtuZOpZ7DRLvWDUwu/Fg2VXwDkrhvEaO4Mb5Da2AN23Ilty5x0rIrc1lUZadEmBTxhndiCY
K/denLY/DdOV+OEyL5qfUX2O5FNJ7Fd0Md3katL8yDssyWimJBhabAxPSt0qI9WPbGr3JkrlbePH
VtLBQOTHwTouGGoY3Su+UPMR75dabVOuprvOOsUM4wwA0/YexKE6dVkwv8whQQt5eSJ1YO7JIuCH
pFRcKRgtRgc/tNafyPDbmqJO9w5/1waBtPS+yTwwqdnQixn5JEq8LD+OumaDd9UBpKVLRiGnIM4E
6EJ7/pB7BxZrBg5VdKV7nRJKWOWCGzEwD/KmOADLbI8G48jbT74RmcRF7squceSie6rdLiz3RVyg
LEVFBVxy72Y9ZIWTU8KmwGTJGezZK4v03yc3hxxbTbf9JPxxOGx7w42wvjpPQ2Qfc5T9xZ4oCZ8h
2ebem5q8WNPyqaZfpuFb02pSlEpdksxy48ISNB3O3x3myMC9HvjRemav/RfsrT5lf+9C/wJU79aw
/uaGrRJd6AzoqE+l8T371dZ90HUa3ryfDgJtSU3znqGHu+fAowzGKD8nD/XZPFqH9NhosubvSj5+
QFJWbjZj3HtAjPP6wrsuDe2Casmsw33b/64pAHVJX2ndoDfIn7Cgp4iDFCtu2iJoXI3Sbkf8j2MB
cUlpx4kAIWdbS7sYaR3yyopqs/7kcx6wJOGB2+5aEY8fklTY8/uh6DgTmL8oAtE/NksfTrqJGxWL
JC2epqS3OMEKJt58aosX0Tyt1e0+99/1Vji3rMC9xag1j1g9kB4ofaXVy4raYqsDEVGJjqS4GIxP
k9gl2N8Sjyc/W09prbGZ74YMOLikuRNWOvlJvAK3u/1axyfXeXLohWPP0ISwuW41Bk7BHrmsbgsP
lUWCa62A4eakAcvWgCJdWWuyToqblcFD8thvLLECenBenpPpWyuAJdtonjMq2pLarvAo1Ty44slb
DkPfhf33UduGu9mtd/RKRvEd23KeawrE59H7gOLi1nRHpkejQx9kgU0KD45uz4HqI7b/vzGcydpP
JqH4CGdug4wEUzMFIz3eF34VcUlpU970VdJj422dGoeerQ/J3Dz5Q6ERUZXwSGpL5hxFNUzHPxUA
orOf15KHrHiKTUsjnArlkivTHNvHmE0gPG7vB73ow6zWWAUVYyS1rYCd3rsL9j5MUx0JUjwU/tVk
LLrPdoVR/s8u9A6TTbbB4HTz1zj7aQGQp0FHXG0/e7Uu+a/4DblCXTf23NYZvoBTA7De7qNLlger
SU40E2FaNpoAQnEFMqiIEDavSePAChXH1fycTZ/us0hxATKgSM/rpGMWREdspYVnPHSnSdPPoDry
Jq1vNCo2XWEjbY67FWlgNfaJZURzsapTb/9/Q5pjjQ36SBCJZK74OLOxD1O/cQILTW2H+3xRHX77
/5tf8HPO57iA1WcJYN5iGJuC+5pYQaGu79SrRY4N5P9njLeGk2uHosborKYSoOKO5GqNhrilOYLx
VX5weRy0VYjtXeF9xqiISxprDf5siBQbBHLbfOH1N9tqfpsout+nrnC2MrBvmthTYy6wwkZBD2z8
QSDqZlhjZsezD2W2zxnKVeuyHN22IjOChewLmb43PBi1HULvR/qWLzdQkXhJ+jbNt82h8dM/aGZH
+tF8Lb7Yx22UL//rPqcUAio3U+WpOZTokYUKGD/nZsqwJpnoghHFHcsld2LOk+91MDbecuHkYzHf
ql2zDODO9pNv9Gpw7IJwDtn05/JisDoahl19SCAtqWw7jRVZtve4YXyvrYMDuNRF7FNZGWakpKud
zgRhiCMQAvLD7BankbzwXc1IOLuksp1oBj738LCpU54Hp3ilSRWwRjdJprpQSWmLlpLcnJBSgDs8
LrkbEO4d29yO9smiFCIPS96OSGPiUt0iQGePoTMHCiGXK+u0cbnppzh3Xc2nkrRR5/y+f2SF25aL
6mUxcTZh7vwp6dz+kWU5hgL5D7/gc+DWvI0ADn+4/0uqb9hO8EbiK3tYK6PCs9P20oVGjjC6zyvH
y11jMlX0ZTdbe23dtli9Mom8C+IOtYpmfb1/doXcyHV2OFXhlR5eJU3xZ3Uey/I5jX/uI719zhu2
+N3qO/207YQdV+xQPecAZayJRl1VPJEC4t6uncIYITcLQ+cNKw7c0D2RVaQlTaXW0Fm0xe4/1rlh
7Y+ntNKZXUVcINfYrYnShBqwjUMnsgezpVkw+eN3YiZ46jA//nif8wofK+8x93y3NkWObUujYZ8W
YzkkCVZ0VYfc+VWXLSaNNF5WwSm53t4brnDTBY7QdCg3D5VbwLbNqV/p1kYpdFiuuQtaUc9bWrxp
1zaYsHLZdKrH0TePa7U8tIOjq2OpPkTS4MZasorn3fZ2/mWmkb2rQcbybUlzeVOva75Au0TR/Imb
wjlyYTr74jS59N5X7tT5dVc+YTXYVxIbxxiXHqF6o4nuFaZBLrFbNC7TscWOqhTF9aYNU4AGFdbx
voiqOC7pL0MzhVUT3Oy0Hsr4MOxqAQHHJeUdGrMHMiPolstxtZ8Krklcqpgh+dekoSsfpxrrr4bx
sxjEI7COWODmuge4ir7kYDvM9s8OB7N7PF8XqwncrkBHg07AFYok19ZNszfaDjmEJ8u6lfaFISvn
NAWmG88l44ddVyqDjMSAliesRG43WTB+69aecx5ba/rrPnWF6ZSr9cAG7HhStrBpcR613+pOHCiP
Kt3aNEUWSq7XE9dxVpTbsBSkXkILyPsDGlfMv3nvBpn/V95eal3PpeKm5cp8PA5x76ZIWRTYyDTz
Q77MwWBokggq4pu6vfW5aY0OkHpLUlsAWK6DrLUCQKTcvwIVcUlnlzbt3BmzRk8ud05jBpAv9BNN
FdfYM4VJkKvyY9wZ+eQgzMlodxwH8ZBxnXapSEva69quMccebpeKU5VeSx1IkIqupLXI9bVriz7x
J0G8V+pDdDgg6DTsVhCXi/F53RejNXooxoAfSWsf0lyTPlDoklyLbwoAQHoD2DFl2TfPms9pFZ8w
oBmUna5bTiErchneWFs6eNuq4M7Nk3NR0q9WI+bDNO3qosKeQMm1Du0kSsNdy6cGk3WnRaBrLknZ
rlUZoL591hs9is3UdTKW4rVmLKEo6tAiOx+xdLvuN6SFX4A3HUivNo+YhVegmZMfvatbCqbivKSl
cUeXthSoD06mf7aZH1SVERnGLigvcEZysGKDUc0a5G/8Ean6kFvAXQzGlfQaK6A6vqSq/SK8jDgc
abkqjqZ1xKhtifdOMv68b8RUWiWpbF53mDn2N0frrVM4LWhtpX2+7/AypEjal7W5ZnBSU55/mars
GX2KwSgGDXmFF5e3khtYey7GArxnpsiqcG1c/1zXXfXaxDMPTOyf/dNYfnSfUYqLkDc1lU3G8rGE
bfMBd9n6BtC8RGTMtca6qcjL+tuYohwSvB3WeB3OTT79QYfBr4rFtqaYrfqB7f9v9Cw2irzsYzzj
XDsL+C9X/PZ01/x+d50FIMF/054BT1DzFDvb1g8dDzfg5epkR3YTjYdq25p92HcFkiq7GI5dO44I
vymSANvnU4ya+ZqAVqEH/3zaG/ZM2egigbzxv70k3odGB9eroivp77TUZMVauO3t+ZCRBy1Ur0r2
Jb212tkRmI6AC+9+5MUSeHicr3l1Nkw7mHVNh4rDy/1QxcyxU2qr0c5N8cvNtzRaRzXPKcUHyC1Q
drnyac7x9i9cfslL8zdSsDEygGg+LNv6R+LMGs1SfcR2gDc3a2SCVwAdRyNNMQae2wcp0yRdFCol
90O5OYnT1Ad7Vu9z4WThwIOJf7ov66pTS+pqur1XrRUeWDM6fgPK+x9rsWr0SEV7+/8bjtgp1gx0
JvaVt5VIntO2Xi8lyb7tO7ikpG3mdKi9w6FkrTg7PDka2p4o1bklX2v0FUAVUQV48ozOCc0iuYh+
2rUjwfLlRiixOClf4LGeGrOMuukpQ5c1q+sg7j/eZ4wiypTRRFosFafAL0cNBtYr9l8J9YLBu8S6
GZ73pdH7TyPUiMqmzxBiLtZLnPbBOKBjo9BNqqiob7m1NzLjLwTYLV2D07MJHaTOL9/PwpbpygHv
MwcZuX+T57XFTHtC+BrP3QMD7jjSXC9GW4TxmEf3+f++9HhyN9Q4jHNDGOrWTe11D1bcudgytgsI
yPLkbqhl9ouYUTxOpuoqxK0yHorq8/1zvz9tANqSuiLWWzmCNIRox/piRclDea4uNDADI9JtGlDx
RlLaws6xQG5Ebrpz6wq4HF1U+F2hiw9U1CW9XXpKLLMF570hOdAk+U0mU/N0U5GW3KtR8BZYzHi6
LR6xoqZHA13skJ/3Oa+SecnHZt7KYyPZ7HvXXHPs7kj9LgQ+ucYgKM4ud0DFtB3dZgtnqiFJgxRK
dW5Z0RzvH15FXVLYLutJA8wYGEvLOnWze3KzX/cpK9giw4g4fOztokDeYxL8xBsRsXy+NiTZefDN
RLyxNHxZ/dGs4fl8LGVprCaKa10o8H7M4clYItnqjG0yIxhLq2dvPU058IVKABd9sFIdBLOK7dv/
35zetwYRY6GreMp9vy5Pnd0SvKjictz3Xvbkwuk8W7nfA0XxKUUZyeWR0/2odG3p74/pYIO8pE6W
gVhpbmCGuwNqhD+qMI6wveKyhlaYfi1DPyK7Grg8JqmWSNq4dosK3tZ7hu0/AFU0mNMp9HWrLBQO
RS6k2l1v9QDfRHy8XlD6rc/C+2zp+k1UxCXdKiZ06LkjXG29kMgqXjqU8lL3p+N/2aVh8owym1Kx
5Fv22/I+IIczkceO7IqGPRnPJTH9ArMmaCRaC88MMxgFhsGf+8dWsEXumpvtRFSNhzdJvn5YnGeC
vjljikZeHe7TVxkeSTq7dqVeOtfoSZiaq9ewPLQH52ImucawqXRXEkorLRYXGVe0EZlzuMZJFDMd
uKri6HLT3EJS7APf2ilm2l/b34tITyL+cZ8tigYcT26VM1k5e8B8hLi8LuH/4YXdw4q5FfuYHYxo
F5qo5cmdcwYjE3ZabRFy+yuzRIitORqhVHFnE6g3RtOKzdVLvc0aEOc4dUci2qiu/r7PHsWtyhgv
JQaf0jazttjmOpbXVNcwpzq0ZOm34a0kBvoKklvYZocUvS22sbl9h5YCsjhHRlrEIE5ZJjAtOfyx
q3EnbfpvbmOPAnAeM/jvwRjDtLNRat/XK4B1AP8mTXjLWb6FqitfyyBF1Brac7Yv1pNb5TIXgl5S
ZOC4hY02iVgjdM7p1s4opETukCOls8w2x8kprz82jRthQ3B0/y4VZlHuj6sxqUvTGneJ8HQ5NM3w
yWm6Pqh9rw4RBGpuVfUr0gsqbYDAFhtbmoM+Os4jL3/7WJFhaPy1QtjlBjm6jq5DCKKOumsC9iNF
DpHoEE5VtLf/v9F+h5nZgp08aJvYHsYigrtbzH0xttwih9LZTCZAxsDd0VPu8SloslU3W6k6uKSk
5kBcsTCkPWfvg2menbgJDN2DWCGP8oYlw8noCOOCMM81j3NcBiQRp13yKPc4TYCPskkJ0p7AHcZt
+0x4/KNl3clKvt7/CdXpt/+/uVJvmOcuyyAuc0/QJAE47p2veBlMxCRxkbQjKJc1+cvBFCKe9Rq+
KK5TxhMxsU2jigncKLX8IjCQOpmX/MWcdN07KvqScZxEy5N4gIkhnfVgx+ZHj9K/8UoI7/NcYQDk
LqfJc+LKjxHxWmZ5GTM/IGT+jCryByfV5DsVtyr3N81c1AAyxOugT9wrs0RkJbr0koq0FFEPfTpW
HQXv+cAPaM845O1OwygjiQCCNLFSG7mNtv8KKGusPX21lyTIdQO3qqNLwYvLy3W0za2pybJbfnVz
E71fYzvnOqequFi5sQnNazbNGlTR3LgKl7oIsQUgcu2v2iE41Rds/3+jrdTtLE5rGGCjBEoJI2fu
6qpmKtKSiRwwvddh3gX9rMZ6Fmx5qeZ9WWzPlsKY2GKLNXmo2Lje1B1YERvhFOuQa1XnlnTVqEpS
rS1Y4iIJURInzOI/99VUkYOQsUM8M66cdYmLJxtADjz/tIrfjvk0+4ecvez6Bbm5CeMKqVVMBD4v
s/1wbjpyHZdJBHxEB7qXTTHG2ukU3f+xdxnlOL7EKIYiBRablPScNf5z1kzhYM3H+6T/6V34zygc
aEvvsclK0cEdoxE96LuvBltPBmtDo/3aiRtBGOKvPLALwLa+FB6G9bPnGVurl/SarM+Vf+swHNAk
9rHEwuDFPyNkLEURLJgbaMW3sfpR7ErjOY6cxvsfZ1+2I7fOc/tEBixbsuVbDzW4Oj2kM98YO8mO
LM/z9PT/qhwcoLe+Vhmo2wJKsiiSoqjFRWHb82TlJI/ThvuWs4TJtu249Hd1BUMrXpEnLF29lU0n
3nSBWb6K8qclf2YiD8S68wz37qGEKa5Tv7F9kvfzRjp0i6Fm5Vfbz61Gbcj06fYOvuu5MPj19zeD
lxU6xCfOXMSWa/7IxByyDP1v6HhM13temzDDdVlvZshy0RdoWlrEU1E4QZaSMG+TPaD5Vczv6J9K
rWvIVnSuuRSxYW8n4KUiYoUT3fwu+bqx5NERdy5CcZJZX23emqJ1Y2E6gcPrUOZ7NAIa81RTMnOH
rsJLAvmUw+B3cgg5CAxvb65OcxTLL4XT5MvIyan0unMyNt+ayTu3NP/3vuEV42+4nCoXh3dsVMDZ
btmTvTVBNbKdWEajmmpChvRoekUzWcRwj6cGrRZnZkZ2wl+cdu/epxGQmpZxnAoMpC7PYxS7lP68
/TOYxeDP9p530Oytmo8phUULkU1tnC/roUcBJst+35b9+3lgxlTK3XlMnGbLkum0wWhr75s7/06c
zvK9PgXR7E8D/emHJAkqPDPKqn8VuOdnpA9LuQc408nu+vsbu05YL6e58vK4Ahe6yH5Taw4Iu8/e
VHbePEvWmfcjOaFatfRbmqw+88YdxdL4bLXW0ZLuPNZJ28ab+Ui8yu/HE1ql9Nsvuny8vTs62SiB
D81Qj+gyN4+tfrKCkjZPsi7aSwFfe7o9g06zFNOmGZrOFY2YT9uUhg23D15bhfcNrZg1Svi61jBK
cqrm5A8Zpzr0UmuPwEfz3WoSp5zbwcBtn5x41qSQvLT87crQe9enq3kcRuYNiI+sj+tlKXwKoFlY
yfGujB9jannjAERuM9ZrEZOiTSOG/P+j3U3JTu5M4+7U/A2u/AXKPwdyms36s0BtbNfzVyReDuNu
sKITvmKycpB8KpaGxaJGxXlVhr11VwkuZHOd8o03GNI0QXEN72JveTaKgwTx07DHVKCxV7XQcU16
O0/6lsXgjxn5pZgSJCv+bOm3rtmrTPHejyPUJ7tsBsuvdDoWS7DTEDf3B7sI7PGLnazR2r7k6fd5
pDsho24XFNMloKBLbJYWcYNHwi+WXNaPxEn2UiS60RXr9ZIZpecbVpKvnz10IhmXvbyOxqmp73V1
mdSpR7DFlvk00mdiHdfs02271ej+/1Q+2vAGAtUese18LumFo1/NNH/Gw/t9fkF9rbPq1CLCwadn
aJ7C7ORxmscd0KZG3moW0K6duhqyzYqNNguQAwi2ae/iphO4Yq4d2vEx6aawKeNlWi5govZr53if
xK/LeWOvG+uJSzJIJB8+svXBQeFIcVrcvYyOTipKvGwOacey0ehiMWWxnV46Zu0c3rqRlaO1njvR
DEvSxZNsHd+y2t9I3T/fForG0ajFjsBqGpRM2MsFlQVec67kU58MflpeHJAt3J5D9/2KfcIc+23h
pI3RzVT6W9UfJHd/3zW2mv3z0oTg5cjDpvarD3TieW6zHTXX6KJa18gscBS2xOpiZoWyI9cSnXY3
lNTc4tT8X2PYeUZa2cW0eiTG5tvzbwFyqqpMfGF8Mpp1R3c0+6sWNxqSstK9zuOQOBGnsth8VEx5
9UNh3sVczJiaCdwYY0RKCfSaNYggX4UZjLy4q/Yco1+V6o3V1qWBanA762I3cX7Va1IFaO5+50WU
KjaLutWMJi1sdnNHM6y4WPzaqu+LbtRUoDOIGQyg8DedeyLkZ4mcd/c4Nl/vU3zlSJVZRRaXQPFT
kNfOruP4aDC69/ilOZzUdGDNSpaLqu7jvuZfp4odl219mo3xxZ7uKpxiTM0H1oswC5nnfVw1LR7B
+YdR7lykNB+vljh2aevIumdwCVV6JJ0Djov2QZqJ3zLyclv4Gteg1jlWfDHsTLZ9bM3Dx6S52EI+
D80eL7DGZtUyR27mzCJkYPE0VkExnNzhMQOR+ZbHkn6+vQCdjJRzturysl2QiY1lbwXUPHkcvZhN
0Mwdbo+vcfkq5/BQL4UYzZHFVlWe63I+G2wPK6STvWKzTQrnyLuxj1eaBMnKfYCq4oUY0e0v10lG
OWy7oeZ2fT1QOlH5wn0uwF9C3ItM7jtVVNrhHITZHUO9SFyD8MkfCvpps7Y5NCYQnd1egU72ynFb
57mROSYsK6Eo92/7cFnM+4SjVjsOgndSrnD1Xe28IssTbqD89lsP6WuQ4d/+fM3+qnWPBtiqHerk
NC6m/OmaoyLe8mUbzR3paIxLrXkEWfVKSD2Z8WQ/GGbuZ/m3fvvqJcJv+x0eXc0GqFWP85SzbFtw
JS9r+7C56P3Z2zuJcd3XX4X29jRsisZBtb8dWxI1DHgsz92vdZW6UZ+JICsn83h7E3RLuP7+Zh6r
YmmXrKxFr+PmkHGUTZk7K9CNrJiv8AZU63CcioSv/povQV7sKb5OOIrprvmKt7G2NuOkzX27PpvL
N+59tqyouzMFZSmHbtaMa1LbUJ6tXwM2J/667uUWdXJRrDYpbdmkIE6L5dSEmdxOTrWFtzdTIxe1
4LGuPcedNsdCgLYgit1Cm/YBqf44a3p06B5cTuM41bpHaY3d6HiSxivab/cj+PKXYMlPuyX5GgGp
pY6WHDJ3LjB+n7KLJPxcrOfb8tGNfF3RG2UHi13Xo4uEFfek/dYl9s9a7BVQ6oZW7HUue2qC38WK
67X0OwpGbSDTb3+1xk+q5Y3Is29DMiEGKRvgtrr6g+UumW+4d2HPEMIrhjo01pC0HAfV2HXcp60n
D8u67WVW3q8fwfCKsS5TamaD3bOYNq4PlIu/FQfciQ6jsEEvup1E1gQkf1y6Oer4n9si006q2G+y
LSwvXa+PJ1EGY/G75X9q70uFrqzeWoUEiTYpAztF98R6L82m2ybFrk1rMVJmCRrPrYsLaulPJnse
0v759pI0CqYWQyK33NlZyYo4H23fdfNolXc1q2NMrYVcirWsbLQBilED6VPuBSUShPd99dVTvbE4
yhnI4MWEY2wlT4XLXpJ2rzT9fXpsfLZizcKtQSBrwkfPVR20pTiUfR007odR/KqbJ3TOfk6ap0Tu
3AR08lcMfHOJsFOT4gZJ//S8PPEq3fFKGsVRSeK9rrWawrOLuLMWy1/AX+3P8ONhNnFzx4VoXLbK
Fj8OuUeAVuljz/tc2adE1ijk/zYTubPN2r1QjJzmXjejEQaLvSaLprT063w6uXis3pY+Kr1/hPOl
nqbQBCvpfYqlGLjDcicteIpDiKGOcUY7+rTeWYxupxVDXsCMUdUcd40cSIcyLf9NqfXznq+mapEk
srPM6XEIxdWcB1z8i86WOx/9vhJRlSt+nOlYbDNuM1W5PozuelwGJICSvZKQ92VC1QLJGm3AiQfW
onhG54hj7zAzrni94611gyuGjJdekAktcBKrJMe8p0+EZDuKrxtasVpmSo8WIGZGai+N5CpWn175
Q+7bzeukb5zbUNHZsHJcYJKxPDvmnAXTAPbU+wa3/zs4GvnVaWZDKNvaREU9fulKcddRQlVq+HxK
HTYkcGW8G345G3jbsmW661KHlk3//ewmb8hUGhkcPlS7L+szmZ82x71zOxXT9LqlqdAru4vXqgts
+jld9ig1NZgDnHL//fDBzN2a181wkV+aT9NzFtbB4A/Mv7Zfsfwscg1/bxWa6ISqwKrV7tuVDJhr
jckBxE0n+bAFjW/5eHndOVQ0iq8Cq+RadqQA90zcyiQS+XLKwD1zl2aqsKqpcFKrvr5SuJIdTbId
xnLnjH3//oLg4L974BDirmsPJwa+rA8T8/5B465jMTQfhzk7l2WyVxGscZYqsoqlljeWPZRUJsOn
vrZ8YQ8fyvmu0hxG1SI3Y0phvQOz4xlo2X4dw2HwXlHP/Pu2/HVSUs5aJPSkx023i1EF69P6OLSv
Q3lxi1e323tTfL+mC0tQzNg1keYfOTSU+c6RHK7NiNbnLQDuJshD77xX+K3bCMWe86Fhq0SSL16S
KTTyNJSSfOjaYidIeD/soSrKarQWwQwLWSyvQKIAIJsAaL0fkhRRy/e6i2mWoMKsQHbabba72HGz
oZ+5w09L98VO13sY5BhVQVYSZFTeWFE7NgGeg4/yncU65VxGt1VJ4yVUoFXB2ryeJ2hqN3phM3QH
t74PaUPVure6zhqT5z1CHfRnoQU/tuse9Fon8utq3py7kwPA+OjMdtyzJOhEFpLewJNpE94nFOXk
nRD69W2D1BuBf+u8DQUT5uG+oRXTRRlWlc7ERThift0qHnWW3PH3OpkoBtv0ay/mCWrYmU4kRzOo
DS8Q3d5l63oK/i8WlarFb3WZgjccbdljw6FBm5378pT1c8C7NNy2M+l/rONdZU0MlGj/3d2+l92c
JpsdF70RFln5mOHC24q97s4an6DCqBxjrno0A7RjQPBAl4gqW149L4sVcJl+vb3LuimujvuNfvZl
b1Xb4tgxHowaB82pywer+jbcx+YHCV3nfTP+6PClsimsFgVIfodUQA2WQ0Ps9R5+/8WaqpTxrWMx
PiK7EKOLx1Z+nvJPYvlW4JpFiAj4/Ou2kDSuRwVVuU5nNM5k2dcMjS+8Kuq7veJ73dCKATeSmoxn
kI8HaGVD3WBq1/t8g4qlynOWrE4Kr7ZQF82y+HLthJHs3A41NqzSH0i3XexidQAVyIXvjA+V+c9U
vd4WtyZoUBkP1qZjIAxd+9itX9r0TAB6rMkrb58Wb4/eQqP2KoZqbDI6LEgExAMzzO856Hp8aYxz
iPaenp+mJt+JPzViUgFV+PSMAg3M4i2bAKXqfZd8Qh3ObTlpdEdFU4lkcXK3wh4Y1vSZWfZR0r0m
KrqhFbNtRMqddjVoXM9PZElRD8p2ogTdyFdJvXEItTPQfpndPk7nNCSF+RudJL/flodO2Ncp3wwN
X1OU5br1MW8kAhAk/Fc7oG0d3h5e9+WKqXpSGF1Fl+FSNgVeE7acj0fbsMTeG/Lfp493Di61qrL2
8CY9V+twAbnHU/q8hVXo8kP749qEd0Y5bugdka3KIuurQHD7QZLg9sI09qbCrToQQ9JugtwWNB1e
v/DkbA8PlYt6oLue1yhTQuc6rXrbTUsa2671Ym1D7bf5sPN0rdkVFWtVWIZZLbNgcS0FHKgFJI7Y
yQ/ohr4eOm/0yUjQjRfM6DR2tzrk+RjxxN0Rucb/qEirBcDuJstnWEExPo6jHXXNEC8euchprxZS
Yw0qyMqRHKkpViHr2JGoAWWbn8vuVBlsRzq68RVD9jYrB2y5pfEgNx+5lAPpUVNGrB0/oZPQdVPe
CL80xqISKACMefmI+mKkIoNJnjNArW4rve7zFWvegKy3kOwxT3DQlyydnpCAiFiy7KilJjBRcVZg
8XJZw2sat+W/xXBu0DVOzq+pcyDi1bqrixZQaEogXXbGBtCPYccpdcAEjiSWex/Cjapgq74gG82X
hsacsUAkRYTeRTuS15iVCrIqwDXkCPSajWGtfsZG327+ub2nupEVg3WmbO0yntBYND0IA/Mgy/cu
Whp1UcFVgIoWOecIprZs/ukZT5YF0kOX7zhI3ejKceuum20AeUnjaRsCtOwLx7Y9pG5/vC0XjTKq
xPGIcyYy8XaKLe/rQNA5hG/noftoLJ8zNAAfzR3x/30mfecAUwFW0styt5y7KebZFtB6C7IC7aeb
OjC3OAMFzrXyqhmt0FyIPzbnmn+6vT6d+BRbbnCBGac22U7ccAHnT8n3itL6sw36wvviOJVhvpSC
1eUInS2lF/QpQnWw+tBN7gyvcXYq/src0OBj5ol56tviQ854gCfIhzSX0UL2ogvdFMoZ7A5OO7U2
HqFc0QRe3UVGJp9Z4fgZn7/c3gZNHKECsTwH+Y25xtts2T94VuSi81vensWMyrS9RgK6KRQLX3tu
59aKVdgU9dMO8duWH6sWKACJDud0e769Eo0jUfFYRlLWpOo4VuLNkTk2Pzq+vdweWrMPKg6rmuy6
sTjukhaaYTu5FXhmS/wU/bZKq/h6ew6NPagc9GIZQKWcGeZptI2jwLWmcBM8lFeH28NrEiwqD/1W
l1ZiyQlQUHAlFpUdFOVDPWZBkaYfbeulld/RZPC+w8JSTNshAzwjs4ZYdHAn9fRV0HznCqvbZOu/
Eca4NsviWXSIB3c8js0YuWsX3paQbmjlYLYkzwfXtIc4NdOwKsXFnaa7cHzUUuw4mSRu3AsDEnHx
Po+kRZlswfbKRTTmpYKyerBY/z8c4kIeQBjvp2sKgNA3Ul9m8/ddolERWWPtWM7YLiwuqPAN1EQP
w10E4oyqYCzCe8NOExtWa5phWtlRsguZ0lgUuVrzm2i0G1drAI0hMsR2+2jK/LmZnOPUdTvRom74
6+9vhsflCNR/RPYX19rCRjxsLthFxh091w1+VdI3gxdoscASF4dL2bmB54Bp0Bme7LQ63behioUy
o2PruFRm3CJB2YyD75jdfcb/N8548+UdmZLGcJY+Fi53fMFW4MEbe8dJahzx3wfPN4PjHX+RzrYM
cV7/lvU/Wf/TWIJyb0c1Iddf8Mmb0Xnb2YWR//Vb8lSkD5U9BtX0eQXyOV2Q8L4PEEdVqJW9LTNa
m3u4SNZj/4/VZ7wOJEWp5k5k8r7y2FxxN+6Wo/KbXUux1kfSv1L7S7ZXTvq+k7TVF6+izu0ZdzAr
Lmb3XFMjsObmvsyYihLbysxeuxSg26FOTzXwaD5i4L1KiPe/m5pX5/lma4nMllx0cDMzqgyNagAt
vHu+bUuak1WFiZW0T3JJkj6eJyh82puxRQWoO6djWy8Hd1pEYDk9SuL2gIAaNTUVx5Oj123GWdFf
ihEspImIlpYd7Qmd1ZbmI6Xyo5vd+cimQsdEWjgjEQ2J3fJThgIP8KlEt6WmW4TigaQ50aLZChLn
ZDyX3isbL3P7Y0hmX5RZmJOdk/d9U6CmEi8QaZne0mABThlb5Hc7Rkby6/YKNJg0qlLqF0k7mmjv
ShAwDFG65QHrjlbym6dmmFffRf+tkK9j/+f2bDoFVmw6G+EyhqzHZOzfCuAUePAdh/2+iGwVM5Ya
nUcatwaom/07mkaALl+CjTuDv//ZtgobszI01xQeIh9RoSzZsaPRanfu37qhFZO2aNVwyjsSS94H
HhOR3KWz1Q2tRA4GQRn4MsBb4FVhDtBsavLBHbYTN+gGV83XzADjHikG7xp/c4ojEliHe5QE/RD/
6+VML0/GNvOAbDc/rLMIUhRp3h5ZpySKudbOiE5zZWPhLv213aK6R5w57zh+3diKjaa1BeG6lRWP
jr96YGCpA4/sBAy6sZWgnpdAsmSrYcbpcEzG0JCnZa8PsG5oxSKNqag3x4FIViRLhCX9ZH0s9kqG
33eP6Irw3500WhPxQQm74clDIr419TfDPVwryLLphzP/vmtTVZiYYC6kbgsSe9MrUthjdei94+2h
r0b4v1klsCn/9/vTJkm4BCN0XI3tJel+5yK+lnHkoD9s1k+359AYkooTI4CV08beWEycIerN8vva
Tjtq836cafPrnr8JF+psWKa+g41W86tcThsokB1w3ewFmrovv/7+ZnijMkomCATfrYeiPdp7tRC6
cRUrLdjSUtqDq3Uc3cwfEJr4luu93ha3Rt9Vri30pC4tEOgT3NQ+DVYwua+uuO+UUNFgFquN1KMY
ujfGsKN2RNu7Ho0BiFZEUsK5gvJxGC5JcUR41jXH+Xluo9sieVfLMbjiuZxEupNhDPPF4a+yeyzT
qMyOsnoi6b+3J3hX5phAcV+Nk3qS2eNw2eyPsvTldMr2Wmq/q+IYWnFfglmUL8WIyIhOp3FZw9SZ
n+kogpI74e2vf1cdARlXnNgGlCURHF+fVL97T/heuvPO9Dfx8D/uBSNf3eYbA1oraY/Z0k0X9rod
rGgKaZAGIsqPbjAfru0cumAOLb877kJqdWtRHFpGDJa7bTZf1pfkZTj3xzLoLskJAf/jlYZeHOyd
64RuIiX22JqttjpwAF9G+4XUv9e9K/+7JwpEdlWxNyJrBKGZSQVuJ/NPt7+kgIAMyfM8BGgwE07t
6faWv/+cgGmuy3ozjdGBCkg0kNMQmoH1Tx+koXV2nkjQ+cNn+/vtWTRmoQJgmbcmHWj/zHgEpXY9
f+i72V+qj/cNrhh1XZMpTdttvphtMIx/bHFg404eWeMvVD+XJ3NS9n0/XIqmeR2t8WJVJtKMeVg2
ZlAVe+nGq329Zx2KaRdQoM1ooUIoYI37Y360j/RQxOPOHmukr+YAqnIZwaQxThcA0fwpOfBuDazp
z23pa9RfhbtOiL0LvDSSmCCVyZw8au7DVqHERDFhPA8MtXO1rJy7kTGzSNqDf/urNRJXca4duj6l
ZoGhp0N3Ho9wqIf+PBz7HYm/D5fGpyvGCw6H3BYjxqfH+rQd5IlcussQj6EZTkcjTHbOYd3OKsa7
9k0y0zozY1COhs5EvpT26tvZuOPaiG585TDu6P8X0xDOEQnPaCgbNicZXD32Y3f0wnLnjqVxdq5i
wyDbofWKBlSXDvTmG0ixhkPFH03xO91o6GbOzr7olFU9nsd6cQfSmZehP+PW5U47NyLduIoBi8JE
ex88j14q2wgAlvRxa97Z4r+J9Xecgwp/BVtKs9YNRON8yD7Zh94vQrQajcprNUq0RaDlC4YgjbxP
ty3j/VoU6ql42NRF24OEFvOFoh3EsYxKMJ/5JEXzlvKQRHsbrjFAlV5Q1nkF6MNwNRBx6o/DiR1J
1B15dHsVmmBJRcTOwq7zucUi0OPazxqfCc+3+lMld9JUumNTxcQOnE7GPGOC7Nydq8N0SX+So3mw
wvXEzuLr7VVo1EqFxPZr06bAM06X2f5eVk/pthOOacxa5Rhk9iAHq8zny7YWtZ9TcWYuGn84cjre
/nCd41BhsU1SmTOvsL2Z8WEaH5mDXs6t9JfkxGjE3WfZ/vCKY2ehj8R6EsY/Zo2AoPl8e3bd8hQr
N0q7B7MhlpdPn+kSd82X5K4qUxiHYuhp4m3rME3YkeSRzq+7nW01gYYKld3KGi8ALeRl1P44fG63
4zq+9Pxzv+0ESTqFVUGyJcBRRVvDRRUPcOUP28l+nILqHxY0xyLYs2rtLMqRPbj5YrAC8uEftgM7
bCcj6A/lWSC+l7un3vsYTuqpNIRrnjQeqE6ni3XsDsvBieUjKNhDGaH9HBwj+nA9bWhQ5NewRvJ8
W6k0DkvtUsKyAnRVOebMzskRBn9qIuM4HPdiNF3EwK4+4E0cTsq8zIoZ4wMDD+Lwx2po8Sp8kvNF
8jmwvedsCObqqRifDLQyypy912jdupQjftzm2qNXjTbj7pzHw2k+0MNw3Hts0Sm2crAX3ogn+gyZ
E6CHAB0l9gWoidgxNsAxDDOwt3TnaNcYvYqvNXp3WJ0E8iPiY858MRwBzbi99Ro3rCJrO1o3ovUw
tG0/uNXztsd39BfL8c7RrsJqReuK0fNm6HH9qzACZwKXexfV5ifhOn5OPi3eEV1hefuM+iOf9hyN
d4BQtprIXn5l+WtpnJrhY5qj8aWJnwFSkA9tcrhr0SoHYl3kteTjNl081hzzip/aeQ+IpdN1FZgr
TStJUXsAnTvS4xK6h+wp+8qOaFcQmicR7gUBmn1TwbkUDTMSLtz2JOp89Tc+W8ceKP6dwEw3+lUR
3xisMfUlaVo8iDWdI32ReD+aje8c0Lqxr7+/GZtUfVoUDW9PVW2h3LKcH+jK0+i+nVUsPgMzwDSv
iwm4yXHbQpfsHPqamEtF47r1wkfEwBhX5KFp1b6QH8bJfnLXb7c/XGPiKhLXamq+mik+fBhB27Lk
hxmYHOYmO9+vE7pythctX2QieHOa5m/GUMaV8O67Hqhg3LFCE3LiJc1paWRMvZqGDtI5922nSnrY
k6xv0laYl5aHyMha9X06qIJxHbfzTHThMS/24IVj47xKMd4naZXmsCoKavZual64SZ7KbDuP5Y/b
KqLRQRWEuxo5E9LGR2dUPLmUPIIV5JDSwfJ7297ZTY0aqgDcXgjK04YOuKR+BjVL6f2bejt7qft8
xTTdoReE2V19mpdoFUHfUNDv+GL8fVs6urudirBN5UC7ZHSR4P0xhfKElwzhT6t/vXklgbV3N9IY
kgq0rVBgwya8fl/6KLPC7twAQZqH15jJLJA6EMFUHAfqZzvapNsPxW7TfJJscfhwWZA+YB+t4UMu
d6JmzdAq2DZfSvQUWZ3h4pXfU+Ni2tK39xozaKSksh0yPHWWdEEhklGXpzG3ojXZyVrqRnb/e3rk
KHrJp7JtTrTMv7RuVoBI0X29rUI6iVw1983J1HLSoddR2l7KwjQPW1q5YbPkrl+ZyefbM3CM9E5Q
pOJq07Ya6mTumxMvxCE3kVdMwZvQhtT604CyAnzMO9ktnZiuv79ZCq3NrhjHoTk1BWxsmQ5icA63
16AJqv8HUEsXYbgjqn27xDuOtnVo3emXyLbTXCXHbnH9gtIvxtbvqKluJUqQbeUNurOWsACjtqIE
NVQ9Uh63V6Lbb+UuXW68671VdBdDeKDOcqUzuqFlS6v9PgsTrbBuT6NbgWLDq5kVnmlgBdLwIqOY
PrVVeZ+7VuG2bbdljIGf5GKR78b4KKw0KJdftz9bs88qznZZq602qmK5UMMsHb9oXfPozescZFtb
HuZyEAydIfgWtFbmoTCYjzsKprtoqzBc25RLLUAuhAT29OAE9bE7sR/l2QrTePSLnYBLcxypgNwB
7b4qKTDJ0oYGqnJs1Bm8js5OgKFRrb+5ozf2N7ftNC+omL4Y09epe7ELFBcU99m2SpHY9zOa5JXb
elkYevzxLEqz5s6hlTO6xXW8l0KOF6NbDt5shsayc8/Ubqpix9VCUkI2Z7tcQTV++sxOaThcUlRm
n03cjPYOTI2xqaBc2bTgJ7Guwhlj2/zulh9vW4NuQxUjbitOHbHI9UKQp6hPhvEAnOPtoXVXRhWC
26SIoZuMbZd0DOxvJGyvr8dBAzYav/50fTi+9+lGhbUSTGNM6Il4MV/GCHwBPQqDjWiIcddIfH5K
o70nao24VIhr7bjl0hmYaEp/LtvTPJ4Kuscp+z57FfVUkOvYZ/NKCqhSH9nf+sfqkIZm5puvYGaN
ABl4rf51P+1szVU73zmwVXirm1cFkc22XZYDOaDp3aE8OkDWB1PkHJrjeFdlOFZ01eY37mKo68mq
0JruMvNH0JIadzG6Y1zFnhMwBxe1xK1SgAWdH7Lkudh7Fvobs7wnGsWgkX2gNV0ptphW0qhBKZIN
1xjGsXh+yEuZ5T/Ilk/bt7ll4HqvmyJ3vxnGXOdFwFhZ9tMRtV6mEckJV7F4RA+s3ARUeSvzg5E2
7fKxKbrZtNAqBf2OGMpTgVQCn3VtkLzGX7uE1NHU5sViB022mqyJVi9jyVe7bfv+jJIClsjwTj1Q
QgXTmzLHYVA5QBaA7igO7kfL9ukTWhlF8ympo9vzaLyXqXiZouDZMF2n8bowLSO2R/j2/rhchdXm
Ai0+kmLZLtb8T791fnEXAx545K6B7hvF7bqsYr3AwM74uXOiEmOvfXBbGJojg6s8jGXLZZvRebvY
r97oO/F4BBgzkH3Unou7QS7cU8L+VOYmTa1pw6H3UtWP1V7WVif0q298IxtZVqldF/h8g31I+ii5
i4gdMr/O92bcIjOyMW/K7UKmAFQLonu9Le/3fTZX0WmD7LIhM1YoHzGCvAua6VfC7guCuYpO49zJ
uFHCkXLz3PUf837ncV0nZMUwqVmaDh4sIeT1sKBD0V73rfejX64i0qbZAiaN9FeDB8Dh1JxcvOGu
p/vSt/x/0Gh8ljTJ8dkotFzjBXzEF5abe13nNUJREWlbesW6MYxeeB/m9OQVOxqiG1e5fF+7kXXZ
YuOrs4eMHtx/byueJgCCLvxXo90mS0bPzbbLGDtHM+qPONCfrU/U574dNcfN9ncmev845yruzBtR
4cdFjl09OkcrQlfK4/q7i+bQxt5Oe/dKnZiuv78xUPTUI+CPxSzz8OCVF3MLdz7/emz/75HLVahZ
CVrFDDxzCBQ9n79sYR+gV25YA8LwAgK3KI33cH+aZBpX8bWyTceimAv49RfAMgJyQmHPi/HCT+hT
+byzGt1mKKbLnMY2wbCLOT7wv5vhRewDSDbD/CDCdCe41u2FcqLypLWWXmCSZInLKVjkzri6w0kF
nlne0m/zhoFl4Y9Rd7ZP+XF76f5cAZjF8b6AgKsItGGdnYSA7PhSOcdZHMe9t36Nr1fhZ8Lu1qVc
DViy8X+kfVlz3TiS9V+ZqHf2cAEJcmJ6HrjdTbttya4Xhizb3Pedv/47kN1lCqIuqvT1Q0dU2XWT
ADITicyTJ48zgnN5r4/v3RnOmpN+ntGElHQnw6DW55AVd2TEe7LppXNdT7uUzPLwdZh6qd1NVVLd
WXk6pLWjZZWs3ORIJ2R3QNBL4Jk4r2lvLZb9+5U9TklAAUXvMXgvaB7bOLkGt+RDHooyVG+qAmfv
c9JPVjsjajMYqogh7uQPyq1xbfh41zqyIPX8hibzw271GdNcWwsYzUoxnIx+Ccyn89vz5vczA13t
TzppPVAzpQyvyAxxwW3XeZXNgA2hKxqk8ZaTp5y5g1ZFa8sKhZHhaemdcF/45kFFpfxRuiV+6luu
yLG8tVGcyc9ZH1tREcuY0nuRFtdE8QT7xL50w/3yaLUUsCKjmrBPI5iMiTftzYvexWQ7INQiQUKP
3aRbIrh4usb0JD2SKxSm2vqAAaCSnSXRTo0sx8o0byKi8vwbe8RD1Cx5nqKOTtNpWIL0pDZAK8hS
8K4skskD1FTwa+gyGFFPtK4d2sbOEOqCM3jruzlTxpgpfRozqTnlNN1LdAHVXiPwW+wntraeiVxZ
QZjPNCC62Zz6RrOTz0b7pasFpvuWhfGgtLqYjdCSkGzEkOrqoLkhkDzGx+VW9UtXcuv3xcI8MA0T
gTVlKLHv1vw0W9+C5F1kfsTkuRrpHCdNtTCtjOpkFyndZGOQnmjA0Vsbz9lrKxlLnATKdMrqjx2Y
x9XGXYQ8jW/8OA8+y9qir4YZ/cmmfDsPh6o49e8iQwZ/N2erVTb3mgWNPJVoX5BjRzW/5+/iKsZv
M/+wUka1n4s+z8v2NFh7TBVxwR/hnfdib1gQjy/To7aZqzRvTwk46Rq197TiXZRf+Gh2BquP7tOZ
5pJmqCfcr45Wxm4k5Oh+66s548TQxkWyyMTa97Jg3nWRmV8sCeg63rkrLOJefXo+V+0kxwFw7L1l
g5PRzTA94fyGv3Xx8ayMVjCMIJXEi1evD4HpWUiAJ4DLD19b7WE0UrsoPC24KLvZmcmhTkTEN8+V
jA2HxqPGQo0Cep6lzSmaxodM+tgQ0xusFEwJymmQql2e1w6h6UOgq34vKU43Gq6aSx8oEnpO3UvX
RSHqvH7LCjkTp1VAp7ZO2pNF94UClTu9jw6UmDzOLCt1rVAT6LOkXMwJ0Lj++WN7Q+N4jFgXLBnN
QNh56pe+dmIqYcZRbAoe0m9dCDxKLAmNyRrGEFZ4YM0HqRe45oVxTXzWeEAFTelv7DqPEeuNCrXT
Bkpd5jGK2O4kAXb5rsEx2HfO2DNMvFNiA4wzRVwA8hwB4NZ078wW8eNxKSVlplGYjEldq9qRUlCF
eiO84ifjgjY2Q2kcv0sav5wuAEg2FdPJ51ORfD2vNm/tORdLt3WQDsqIbdGLL2AbdmYUWESDvt5S
SS6CnlvSVnOComKuXsMLemkmCZT9LR/FszXCdXdqpSCzAJPvvcVFA+OfkkPsbHFmN3XF+OY39oeH
i1W5maeVWuFiI3clSMInDCsvPr1r73m02GJUSxFhFvSpmxo7bK4KZEZm4+78j7+x+TxkzAqKrqk0
fLhsOQYOVWSkb/0u91pWuqicpRgfrYyY3knKq2gUJdDZT2xcADxgrIpobxCzRBowyOyQYPSNoc03
jSS5fSm9aww6xn+wda1uTt2S0O8SonQF/zvoO1RI37ff3I2MgoueGywn2FmXVN8R+eb8776lgJyB
DuC2a5YWmg5oj5M86e13qRKF+W88EHlwWL2UACRF+G2yA7Mjm3UjHwxbcYZbcWX1LX3hrtJlWXR0
TCExPaQlhgSjI6D8fH5n3nICPCIsIZh8EA7Yci1EFzNzAstX0yU2WsllFywvwiaHN9bAw8MUMBZi
zCjWACZnvwlGb6lEVD5vHC9PvDgFRIpSTCk5KVrr6/qY2LHWgIrO+Hh+k976dM5ccwNDVqoQRZK2
q/d1XF4skyht/Nans3+/siS1HquW6PjpOKhtqf08y4a9iHTzre9m/37143XcdlYtycC2tbrOuH7H
gV4oVm6VAnt96+s5ezXzTpunykAzd3+06g/zfNUIHxZv/TZns+EQxzKd0CjeL/vcuJqWy7QQKP1b
+8LdqXSS2myeAvBXdXl9OQV58X1RAkPgEd76cM5YUx18iCFt8OGp5YCjyR6t60CEk3rj03nwl6WO
VlnL+PFkfNB1UIEKcMZvBEk88Gsgg2JgVE570pZxVL50sQXo0hRYAfWWYF6afUQlK923Ca3emebm
EV/ZouttWbbtaUYaWD1A9ruslQd5DQiYVARjiCOTfS/tSeu+73c5U+2MhWSTiq3vIv2iybWLIn5n
sppHd2Ugy9NyzDc/pcptkYGzvGrc7pc+/vfT9D/h9/Lm5+Xf/t//4p8x/nNu4jDquH/8v+vqe/Gh
a75/7y4fq/9l/+lff/Xlf/h/l/FTU7blj47/Wy/+I/z+L/nuY/f44h+8Ak2X823/vZnvvrd91j0L
wJeyv/l3//C/vj//yse5+v7vP57KHvEWfi2My+KPX390+PbvPxR2a/33+vd//eHVY47/7vS9mB9f
/f3vj2337z+I8i9giSg62lVdA/knwxuM39mfaNq/LEXWLZNiOpipmuwZV5RNF/37D/1fsmJqmixb
IEkExRdL7bVlz/5IIv8CCt8wZEUxFVmTVaTs//NhL47o95H9F7I6N2iH7Np///EyitMNw9IU06AG
mLRMWVN5hje5aFMpkNsEvaSVrQzLoW4jNyIRCCdEiduX7uqXKEotQkEkZ2o86klNZJq0Q4N4sTf2
Uwm8C8gVqjS5X239rxWuVyQSw92l/aiDvxGE6zaRUfAbJGcu211tmv55Mc+Mtr/j39fL4ZJpAVHH
CdS8iR38ObmS3T4HN9VN6yRut6/d+sL8HOwHT2dELV9FCDiuTfi1dC5NGPYgncEMd1AgufHVhJEc
IBrAKAUndvJD4ckn9VQ4ohFzXF7htVAGa1hd93qSLJiSAqGpPXqqU7hsqcQtIbHYia78lxiJX8JM
RYMdUPwTX5mKBmMoa61ObIxoqv25MMKroS31vaS05mFJlWlvLOr9OAaTG2RtJvDtW1pkaaqlqpap
qQoPW7Gk1MQ43iKxrVZzgCGzlaw6VJIojfbyln1epEoIzF+TkWSSedptoliZJQUZZpHrae9MWXRj
NOOX85q6dWwvhHCamplzNdcY+QMdHTNb9cJj6rSu8iPEIMK/oSUbB/dCHKeaahBPIVLYcClPkxue
aoic7fiU/km9HmPR7Qx0Qs2j4kFNbckVWgYLCTm7fCGeU9K0Q/tJYUL84JeP04XqJSiMdBinrAKN
qtrzfpHs8xusskiREwlgk040aoAm+pWyDMA3YXZEGdujE9wmN+3dfEkfUFnTHqYP5Y4cOo/4xZ+V
g/HN6Zc8sZfaDl1RNMKRdDJdIhrGTKqaIhOTyjwnrkabGKM/ixhA6MEdwN+U7vILaZccRWVE7inH
JOmajLFypqriCtJ1LiqXAlRstDrCY1RzcLx6A3KqzA/cwSnLa3pU7eqfslK9lsksaeV7gjRQidpA
pvKEcE71iJfehh514kN2ld3pEwa/ilSJKerLY8UydZngojVhiSoXxUumilamHgz+uvRYJ58jDCZu
u9Ql4ei1WLkiRhC9vo1fSuSeJM2iEHAlQOL0pBY7cj90TusEbuUVj9biSDMov8qbDEyA9j/jw/m1
vau1ckeqg/6SGiUkp2VoJ5IElt9vSomg56+oaONq3t5QcA0SRTdllcenRdqYBQSNzPa87NFl5ZBu
tqP6u0IGu8wy28qFw9Rf+1e2oX9J5AF3Y9QZSWtAItnNnr5f9qVjHOjl4nW70DWAAhPpzKZtGGx0
oEY1A56dUxqUPpKiJ5Co22BRuyAY+6p78+fFUZHxlISd2lsasxbHaUw+W1BeDeKMIfXGwe2wl5Xp
xOH9+aPb2si1HE4/5qkA7GaEnDrGALDlAApj77yEDS+qa2sRnIUnljEMqQIRDQVppGFIik3U8qtu
Ep8ERQXWvtDus4e6A4Eykg1BGHm1NdyhLzaz6zb1A9JSe0iLD5oFxrq8uM/a6CHOlIsg0PwxFHl9
0Y6wCGLlkGJ1IorGdiROfrTkLjItwbXy+h59uR/s6FcCcjld4pB5PEb404PwZ/SjvSoEi3IMgz9N
f73vXHigatE4oEExBvmnHQU2xSznq9lrbgo/cU34dLV3onv1c2U5xZ9/A7nDshW8l12L58IFcyK4
0dgyiwsGc8p3yg7TWZzKERFqbFyQLzeUiwwstOBZTfu8odJn1lzb+5iYcAxdYaD8OgZ5IYl3O6Wl
z2HwvKVeE+50X9nnzpOu21ZjL17ui3Oer8PVlwI5ryOVA1EHiqV15edc2jXAFgfh/58+8mDruQ9k
M5QhIzkwnNWwZ5x73U7UY8XRdr3SRz70VhaQDg/MD5Bd/6j+II0te2zW4PC12Q97YqMfOnYtaIjQ
eW+86V5uI+eC0rTt83qBaPQA+Unojp8QOtqDI38GzXR8wyIc9qJjuLLGNXcNFfhA0e1hcU4lNFFY
AdAJPtANAJpLj7lTnYbj4CV7VsMNH8773E21IQqGuRqIcFQ+rx1WlmQVFsSpGrGl9HEuE7c1BRm/
jfcHkr+WapiqbCBqfF70ypGlTVFV+RxE2NXZQ5qBRabI/x8iNPfiBSAKZbgOrmcFwnKoApkUVz9/
BafZaFSpZbKOwMFljTUy+rf+jPzY6d3FSzIvvhZe+8zAOC/2QiZ3D+sRaawkwU7+bOUpriWwzdUX
0Wnea4fzh7Zx8bwQxV3F2lDQuDGxvFoG7iv/Jg+CItamAAp1UGRLpgpflCxBztj2KYGAgtwsRbZP
W5Ev3hRhmgQZLiTAXhFVDpTq1hQCs1KbYP5+yo1/hhb6pQMWQh8kuBCJ8UACs9QwQqDBGtp5uZIU
CawQiyBFsLkGS1epil3SEe29vJ8bOYloqUFEUsqgaC1hOapz/qg5lM1/lvFbBnc3y1McaY0CGaig
D8gygcUF8PwTK6LPfoVOzhv0L3v0xhA4oue3zSt9Xi2Ou5WVMs+KHB1MtnmJ9vUB4ceFVdrUZ52d
tZtd9aVdZMfwECuu+g2ABLc6giNafYeqIyuiII5GxznhYTj5qPTlgPgdVETGaQK7fd6KCLnZDvIL
XYngqaqsdrIs0mKhRAF/PogGMAfNsYqbWceU9mkRLGjrhoFbsgxNNYhuafzllkmRMfWDHiFVoPhm
atOPPZxi66TH4Tr5kF52qTPs0VHgmYtfV3bsCz3VRmzCMgXIVeAZppo8DyM8ZoO8F4OLIVoAQ2zp
0X25M1y6k8k9SwmJ46FNbbKIgeSErujIUHAuqyQJgOC9HNnGn4qvuGCQ6HW33sXH7kN4RFoIJK/a
dwOcHg4tneTP6TvABILohWs6+WlKyFvAdRIDlPA8znokYd9hWltkZ4foG6uiD7gOhsdu964UGC68
37IoV6EDGQcY/fAMQXZ2cDVrZyBjoYD0Mt8hRYJpB7tsX0z2kLvjRX2zfCoc0R24qdWrD+DiwSTV
tEEuVMwCDYJDXQS23mPI1nLRxjLoFUJX4KY2xVGCggVe23hwcmFLsNRFMncwInAruIn+g8H9Dde8
niMv7LzxiXVQJx4I++UHkT5vhDCGtRLNeWGaBrNp5nARQNShKi+Dgj2wtUEERNmKzF7I4TxxkUtm
XhMY7uAnN5XPsNZR4kwOayab93Nui6A72wqLachUZZUjTJJ4eb/MemAETQmJ6PK8ZY0BYBlHCrM5
xsIHy9bb2wD3PmpACtVleNyXstoUnRqBpjC3NHr9VebmqZ1Vbh46QCjKqVvi4sFiJ0+1ldDpvgPw
Z5QYCXdQTyI+R/YKe+WQLazXwOeYrwZTzOES6YGC8AZE0FcgoQe1dwXmZOEzY+v6hmv/Sw6nOKUu
tYuhwEQQtGXIX4KRDq8aeiXfyE/J5CJji5ehyAttZMCojD02Tdky4Am5Mx2H1BjGVIJdajkapuvu
qe8yFfNIi696OMsYuKlfN62QmYFFn9yevhDL2adUTXM9RRNTJc1XO5+1lbXu5EXajtGM5g8Cf7Ap
z1Lg6VGqVA3+/Tv2SgkCe0T8LAKnfr8DwgLx8Oxj7sWDaHUbB0lli+jsOpVRUOVClaGJlhZwf+hu
Fty1qe7odSXAum7o5AsR7M9XL5gmqCYaxixIeOZeTneM8lOskxu+DOG2TlEWxsQO8qrkBZqRWJ81
BF1W7tfShxkdNLOquYLT2RKjKqisqTB1Xedvp3hBr+poYMPYauTUrsYrNfqgnNhFjH7PzCsG19Af
xbHHxjVBEcyxdDo8tsU/LNCKF6FNl0Y21OOjUk52FjjgkvAWcMIk0T+DfTxf+JCGRbICm4qL6eWh
FZZVN+h0xKjQovGidnSGWjR+YOup+UIG50SmRln6RGa6h3BOcRN/0sBZ4Y6+7OZuMjlGfzMlJ9Gd
t6Xx65Vxd5FlpAuuDEjNk8rPWsuRc1HbzPZR/d483qhKnGKT4ahCuPqu0B1ZnzGT2XSoxoaYPp5X
SZE0zr6MWqq0tMeC4vC6HUx7BBtKdsyGA8CaojhQIIsfgdlPLQY66pDFBhmkKIZSy5XlwSEuS+0k
Xiqd4gGUtUDJ2cFki9qoRCrzfO2vfAkS0hgQPT2rzORm5EJzl31nZ3YKD4l6qWOcQmFKhKkh7/9X
CvOcoVnJzOqg1isKmf3QfG7HUAHGM9vNGrkyzEU0FnUrgcdiFkUFqkQH7QwX7Wc0DcuMhWSTnyKT
XHwZTTdzy93T5Mh+9lhcjR+X1O4uRUkFjt36l8WvBHO3a69qvYR7gl1z+ufeg3MLHZnY9U5t7aZ1
253kNd5wry0OhsJgNknqi5gXNjdaNXVDReIBOBdOkQdQdJE8wEWRKZ2rm2O2Q5sYxtAUpHdoKNTl
TUegKRYwCgT3Bt9wbTV6KKXsXhrN6mGGjH6objGuyS0DK7alWHfzGEF/gLB4HKrQVol8xPyCG0UP
L61YEdCSbS5+9TWcz9AzKhnagq/po+bPfJJ/mLXywaq1q6XTducdxubCURiQEV3ossmn+PJmDoEI
QxwVUcNpxtaWqsY/L2IrbUlVxIfUVBUV9zFzJCujCSRwgJD4ORDNr3LE373fu5qj2rKdOZko07MV
Mq2lcZsnpUWSFhZCpsHvDt31+D1yUXDJbGlHTj2mF98JVreRsAQizUB9WzFgonwNXy3bvNNJGNu0
sPTiaOIJN9gKSMEvR9KZtV0OyfhYyVObuSMmf1I37dLqKwktJLv6IJk+Cb5nIy1BNUWRVR3wNlPl
24qGrNasAHRusN3J7T6OV2Xt1zt2lRJ/bo7VLvAEEtmO8k5xLZE7X9TW9ADrhZvqbS3Du0f3JdOu
neRD8UA/TSaK7brTXQ5Xwy72RWiNLVtZC+eOO1YUpEN6hHpRgRlJyXSdUOOjWXpmMwguvK1oby2J
c0mBZikBhsRGdjUrNlWki1YNdjSPBeayLQa5FYUq8MS855vBgJAuzOl35XVu6HZJ7mclFaxlA/aG
RCvSgb+k8Jf3qKKlyFCxGBa6ZoGPNvN8x/L6iqd/zzunmeylB6hJlE/Zeoy/EMw9kCOSgn1dfVZP
1EZ/8jEMjrUjA0YaCC8ywWby97WeKToa57FMFqMknzG+oJ/s4nr5OtgoR3maJyt3f6NwsuWDACGC
vyM6Bgnz+Ix0UcxZlX8lJxlwqhlQNNF3+Y26R/JmFN1fm8v8LY9/JkoWqGkblt419JNihJirEtu5
/um8nW9amo54hBIV89j552FOaR6lLSytol8nQD9MCWRilQ16UYFybuV2qbaSxFmakSfqoPfYvqi0
J1f2+kvlQVGc7IGmtvQ4OSgg2jWejYWT4y0MHmzZ/mfMvD8jIACyUPQAxpbCmb68s0D6OCSofIEX
VFVca7hpI9Es2K1EGEXyWJMtJOTpq1wuwO96kFDoZuthdivS1tM+YjXS6G48yEhYp6JGs814ci2R
C+tQpVJBDYwTbBukE9CchA7Lyq9SIKOY6Qd2dKojbzHszol9/dt59dl6LqyFczuKQepTrjUQTpPm
Pp+JK5l3NCdPEyF2s3w8L2zTIFZ7y3R5FXLkgVzjzsbextV9BiBGGu4Ha3bPC9k0iJUQ7t6TkRjW
s5gZRD1+VOXOH8ly0KLkqRnJ9XlRovVwt5yx5H3SSBBVmzLGF+oudNbNcpEfEeokZ3lLB4w7RtMz
nVT86ZvV2ZGLYeUgV4sV29jHvug+ECyM72yd0mnoW5bwRhx1CiM02LdOq4uYMURSuEtn6DBZnESI
QMvaVKdTk8QD4pQiqiMgPMqhEsWgzJD4iAipSYZhlXWgAriyRWlEY4HaFLyHr4GXtNxpdwrZ1e6I
Z2nqWkD0oo4qmre9pY7UAjRAlSkqwTwNiJy0c7akQB5qpNlrZekHYe/2geRL9d15bdwK+NaS2PW3
sq5gqRpaxJDUNlpzvZj5aUymfVUlR0uNndZUCl9uR4EJbL7311K51zCoF3St7CA1z8DSAkaqGRNV
wfkqedBXeluYrnqh7kVZdKFYdtarxYJmOaQ9g7KQnZphkjmG4CUffs4qgk3EX+BchK/fTf1ZHSXT
55VMGc0teatCZjK2O1p+M2n3HhVVdTSrGIqG+/y5kLESEUh5l4NYilXWZic44kmd+QykNro9SmuA
WFquKZK5ZYZAkuC1KaNy+wreXcZJ36vKc1gUYDQuMhp+VtiBywxDdcPKxuQkcUlm84G2ksodYFdO
yRywPFF2yG7Me/lTgWvBcG46m+46h5ykm4J10aPYBYq+zDEdsxUENFvHiYcv/oe6HtF5y2wo+VWr
LoLQH5YvKhE6buaYeY+zFsGZJDKMg4lxuj8dtzGBe7CTnDx100+MDfl5uNHT+FBRkGHRAzmJikBb
vmctnrNNjVTx0hQsYgNtNUpgdjFfRE3nLtOX865nM4ZBsd2iGsImC+0sL02jI8mEAWx4bGaHcvEo
WgXu+8lluT+KeypCfuo+HBzoEtoDxIWFzQtyLZ67iMnUTPVzaga1xB1eMTPBDWlhtIh+lN3OMTHU
6HB+xZsnu1ow+/OVoVrlpAYJy74vpV2DJbobLCRrriPDRM/XEQ3hblkKKxtb57l+63IXpp4qHa1Y
sMaQZiS+nK+oaSsodrFNbh7HA5qHI/I38n6b7nYtmVPkJMtmuVaws4NfHIIfybhLMQe0ZjW27EAu
0MAkBu5uhqarlAmnvdacLlPIokWkjC5mwy/LnXqf7zM38ikyrVFoB8Gn6FQA5i70iSLZnHdKaNuo
Y4edboBwKO+kwA4wzQE9II1HZn+4l47Trrnsv0afRPC3zbzcequ5W6a2tEVLJiyb1apRuHUH2R7s
CY/xzEOmTFRs2dQptG0SHRl0JMw4nVL1JC+CCiulsoGpFIabafPOlNDHVAqqjFv3jLaSxOnQkIBn
bRkhac7ifb4ArmFlLZoGMIHXO2+cW7gyPOJ+L4pTncVsC71iqmNeNofWyT7ofoaIRLuUPi0OMAZ2
c2lSWzghl/0s7+7XYjmtSSVMka4WrJDshgs62DG1E59VU+EAkSYH+OdvZDU2AOYv1srpS4sO+Tko
IFQFyf5sAU1rNaMT5jcgB3a6pUjtpgfkK+1ux0wU/G2ayWqfmXKtvGApSUrU5XgnsIi66xwMdXei
Dxi3iUt8PJDUqceb7q4n+7H2xGiDTYUCUyJScmhM03jqmlytwm5kD+dqlCq7wSgi4AgzCtJw0Utl
U6EMA3BLJB1kU3++gFYLHaiUSZTF1tkFVdxC92QPCoV21OoHoILmE+IUhukXY622dtigCtqJAOYw
XlUCOqJnhT4gjz2UX8hU2gOYdDr5NqzBdjGJ6O02fc9aGmeiQbG0RsEeK/MxvFO9GJ2U5AP4wVA3
tFwhb9LW+a2lcVZajnIXGxOqHOpldrH4iyt/L65DL74ktvxkIMm0w0wE0YD3rahvLZSz0RzXylDM
ENrllZNaqU1GAb5487JEYzv64jG2gcg8HDDB2MfKGnFm0SG4bT6ylunUeWqhJzZGcyOYFvnwrTVR
1aAUnIcGsBV8MBIEi7Jk7OUnleOyw+CnNrODrgxF/bybgRa1dGKZss5a+jlJqq5Pi86eQKyMEed2
D6x7gXlxzKk60THIbWGzyebifovUuFc76yxW+ufeD1zFaEQHSeKBgd2RJ3aW76biRLei/dxSzNUq
eUoiHVMyDMretAqGa4A1eFQaO0G9/PwtJVoYZ2xgGcxYTwtgqgnmw5PQJv9swtXPdOl6HZyBYWhs
qlctJAzmp1o9gKvIlubd+VVsa/vqfDiDavQoDy3mGhkRsuKiFwh9iM1DjOh78UY450tTQAyzWSZZ
r4u78hI6yOXzutofYM+bPUw4UeyyRMK09bPcrQMbcmMXr0ZRNkekGdyFh7dUkUghFjv1oAU0/zSB
cY5EaVKRlfFAIkCHJhV+kbUikR/dTeaybguEnYad2NXfoJcWaSL3fMKQmSlJmZ5YoNrMTSBhuieB
lmyFmesj4xyH1U0YMvusin6APrzBSe8Hd35kvtFwjdqNF7+4y93mkybwxltrw+2pASAoo3Gcx4Pn
BDacVFibGVR2lv2Qg0Jgx5sWAF8I/4smausV9FrLWi0MEojo/PyxvCJoao58+cvkKE6Lx9E737tU
04AN0LEy/P/LuKsepUIJmRrOmEG1M4mNvgUEXcl9gRuGFHZ0rPeCA9zU/JVITvNJFCzxlENk67X3
qkO88bt1NaDNCXBoGz1HbujrgqPbrDitl8mCo1XUJYFsX8Y9io11iwNmoAKERgDMdSZUlh7KW8xC
w7uouJovzL1ZHsRJqm1DXC2aM4wyNaSgZRerbi+ag5kmJ9batRznGEjlHAyPoptHuGTOTvq60OTw
+VJwMWzsOEHQUb7Mb9vb7iY86letO7tLa5udZ5zUvXUQIXw2lRnvCdk0wOmjmzxIs0hooqssBGTP
T8kuXDyevlpXFClIlKf+nL9K385r1rZi/RbI3R9ZZBl9zww0QTtKvHycGv04UEVgpCIpnMX0Y9QH
DVsWINFOsBzzXrEVIkAICTePM5JJRieIwSoMoIw4Bke6j1M3h2GyKl53V1/HKBUJDHPTsa7Oi7OR
ph+6oWXOxwhusHtoF8Ng+INaG875Y9p6iKz1gjMFLdRUvWWtm3WIHH9v3RLVOHbS7E7Jj7h+V1CB
vk0VSVeFYGjQS8svlrkyjZ/eplJd9RH4OmewiZ1ibvMFsm23YvTu1kUBSNtfIrlwLGrNVJ6ZyCWn
fjtJbh4JEiBbHdpg4f0tgovHqo7qecqUcIqGC8vClLZWwTTY0DPIXb7o95WuHcwgQTnRP3942xHT
SjJnZDLIhuTop1Uvn+FU0MFykfU2iELZvMQBpV5be0w8UQJ624Gu5HJmFwGao8lMrg5KpeZb/yny
8X71iqv+pnLmPRFEhludWNhh4DLRBqWjzsetc5RCqqP/AODA/eIDorDTTgnqi7e0s5cHycnQXY0L
8qK9Tk6IEyXHuBKxJG86mtUXcCtOZtrUdc3sUcGFjMJU2u57chCcJ9MUPtOEpkxkI4CEMJCReGkf
Vld0I1r9WSlzcpHccuvLyK32Daa8FcfxQZSU3FzUShzn15oilClcG2zDOCjF5TB96pWv55e06cdW
Ijg/BrqxIGgNPJqbit6C6dtRatXPwJNrLzR0z8vahDutt49zZjXS9Ek+QU3IrjoQR9ubB9Z4L190
wrGhoq3jLvR4UeRGZaQwk3xlmo2dazeBcXt+PQIZPNDIJMk8KawYqs0PWnXUSmBU23/eDoyu5b80
zuI8claFTfVsWR0wNwVSjUkYCO7o5ynYZ7Ta4lxwqYxS3DPrHR3peqaOBMTbxeIqBRyVcYgP8mf5
Sfmz/04fWO1hBCqubbzkVkgAxY7/3HdwftqICgzIZODR+D6+Wtz4pO3zXZrawz510ovCQJDdHNVT
7Jp3kyDm3QR5r/eZ82CpJZdq9BzaoyM6+pLdoPYQg+meUTOoqLLfqNd0x7xYDrqdQcRSsx3BrI6Z
cyzhhJaakhElyceqY5cE4hfQGV/nH9GldteAG0IU8oqUl/MtmZT9cmVB/4noH5sKbZSGwF9uyjBY
TxBDV75qtO5zKpc5I2GJLKtyGyP5EGt9a2tp6J23xO39+y2J77dupwDDMIDCQCtw7w0X4CnDC5e9
zeoIMeDfeTIwhXilrH+hWl61XDdKV+t6A4mAPt6lJL1udVF3qEgEp5PZSJVxYIuCj3ZK5aIEPkCw
b5sntFoF+/PVU09u1V/P9M41b7XSHhfGv+jnTu1Gj/HH8iPqJ3/jIS0SyylfqEUlqFiwMqBXUGT8
ITd2egfqThwZsHcAp7bI66vCQdsisdxlZ8wVmQGGB8Oc3qe+TIJTE9QuMNLC2bssO3pOO7ibLhoy
UEuymy69N4/trntoXXB1XeT+e9oUf4OrNH5artSlRUjZkpZBsZf2Ks8/CVRkSwtXaRa+ry+s9Cwt
2AuE5Z4VN/aUemcBIMngW+opuDMAOX04L1Mkkrv0EqOp8oTFPfnQO0F8VOfMOy9hs+SyXhV3542L
FpcKEzG2S/d5jEwPs6e/tHl8q+qjA4a+YwTYfoUeP0nV72JTIf6AgceCz2AKx6vJ+iu4Gy+oFiUr
RuxtAOgfqmjjQxCCTDMI8JDNtdFu5HfVmtYiOacSYvDEorGg5WdaJ/aMBMeJOwfkdVbiWt/Ob/Tz
kIxzS2Q2ufIwQ/ifLN3olLpffJyvanR9lD8YFLB3ikMfOwayaYab3y85UngK2JioE3wwe0dHkwh4
5/B1cEfEApXQHsPfqwjKV+teisYSJ9rjTXEUZWPYN/HfjLZfUzZBt4BHDffNKCQNAClBOTDM2yXG
hw61llF5DxBqLYVzgllHiygZmRSQwI7qB3my/PObL1oH5+8w4jxM5xYBlQKsuG7s+umzJSJ72nxr
rpfBuTpioLW+r9FiRHYK3n7aftrTS/Rk49RQC9jp7vk1sV05dzZcYA/ktByEM3atbYzOjltiA+rv
oDHtlsgfzosSbB8f32MaawHeEazMyI6l1nyJlycQod6dF7JZ417tHx/hB01Ah4QwT+RkAJx8Du+W
AeU2Fr7INy20gzgT+ETEdfzNoAmcLYwBR0USnW/WMtRJTtD4HtnaNeBbbnlMEHV2yJqhYQJsq+hG
ExEVbCZE1iI579N2vWKRiCHzfrT37VXkFNfRNUJdFKOf2o/VMb8GmbzgNhEK5czZSFR9yZihJYd4
H94R0Ihglb7iGD6jEKmgp6Ly6aaWrraWs+3eoCCKYnQTeX3fWJqdSZ+bmRFKTqIIbislAYiCAeoH
9NyBVPqlfy10EhuUkbsCOyABhgeuQyd1zA51wNmtv/2NDjd2Nb6yQDSDmGjpQVzPd4PIWRIMAUsZ
jI7sqE5r1xNgq52tHZPT/yPtOrYrx5Hsr/SpPXvoQDNnuhc0z+nJK2Vyw5OpVNJ7B/Lr50LVU+KD
OA9VWbuuVkpBAIGIQJh7k9T5JWOMYUKkJFHjMXlso2mIaylkQ5lGdZWTqyi4z/Pn83dw9aIvRHBa
STWGBGrhoufhrZw+lv2IN8r38zJWSwz2QginhQFAx8c0wEEx9J4wdFq8L+HqZPwPoKxvOic/xg+a
G1xEfpL61aXowbf6xLVNGc2/aGzR0RR/qilZBWSxdMZGgqTBS1un+1F+bb80gYe6jo5ETLlvb2RH
/Q51RQO7uMiyBgmKpqWPD+A8hdQVg5om7x8Q3lXA8G4de1Oguw9r3w8EFV1AwcQY0gcuo0dGIRrx
aiIY3WmKgQ5SFVhZ3BHI0qCnWgDNBdbkBcMLzDD2xiA3RFmbdae4kMTd/yqQyjBmkjpPdt8rk6kr
AeqGBc30Ldvaghw309BPd3IhjzvbeZBoapfYWnn40mCQaQxeBOrL/sInCeCGQN4TIxxAmznVnj5A
0rxUob76pfYaPTR7+sx6h9SD/NO81g/kegaCEeOTlr5ZvVM8WpqLFGy9n4H+VQlxdlbXC8xHILgZ
8MF8JVadeqnu3o1CGl8XZNpYkugMV43CQgR3hMEwW3ojY8EVaE0UF9a8NZxinGBas9Q2RIhx72bz
0wYv5HFH2EZ6kBMWdFqX5DlBy/Zduiv94hgdB4965uBqF9Gm2im3s2seogbp9Nlyp2OG3mMhRvm6
/i4+hruqQ1hkQUTwMawcOTyAYu8WMKmudJvtAOSyNR/Oa5foOLmgLojyDnxkcJcBtXOnq6oSs2r9
9ryQ9QPVTfA/YjD9Ew7OHJcGqWUIiTUJSEk7KbufW1GEs3pNGIQ9RuABFMlX0EwbhFg29s6Z6Esf
AZmt8UFg58mYWQHOvHt+Rf/PMX1IY6568bjS1LHJSxbZ5I+jb25K+P7WS/eKSxDViNHu1nfwQxz3
XG3KnFhGgh0cUPUMgmDTl03vjHHknV/XihwLFsYgoPwDFw0/9d02Egl6hr1kqOStb8o3qw5+Fkku
6KNd0TrW4InUJOZwMF/OLadWJZtKCfD0NBXo1CoFlkYryIC+h1/crQYDDnCk0KLyPsR7ekJ1JWlV
MMAwJ0d7Z2wZbqz2ZF/NW7TFoDiGiXYAx7PMduaPO/vYhJ4kcA1rYb6F8AnhGrBrYb05JWlb1D6B
+c2KgeVj95D6LYgi0LviTq9AF58e5A6eFkB+589wzdmeiOV2NwQCXTFVuAmzObq1dp3lw6bPJaBV
l26YXIRD7ciYXIlE/e6rp7pYLvv58k60YUQSCrl2gV6x6mejPglWxr7805kuJDD1XUiIQr3saQcJ
LIXS3ymA/7c801WfWTemfKGI6LXWklUnW8m5orHSCHwdBBqXBnC/yUWwt1sMR0uYTRgxDCFYH/tz
n9ZHALkCvAWZAIj2dH0y7cYqZTv4+ygEcjIALwoebb/zFQCVqE+BhaY4V22FEFRrBg0trn+I5rtO
A1PtDGN+Fy27wz6M9gxElCF5yjIbwwMvki9Y7YrFPhHJBzZyRasmgbHRnFjZGgfd175LgN7dWvuK
OIApeJCP6Wt2wDURJW/X3gQnsrmrOQxzZTcsIpYu1MP8oF3EB/OKfJ+/6zc6Q2Rww97JX/prcNr6
zatQ/OpBYwwPj0fAtun8+FhrpEBrnmHPgWLmNQ9p4w75F0V31becsaDcUTwis12cI5lD33SM498m
tmttIuJoj+mmQ+pld/4wRB/EhR0poriGMAeDhy5eAMdc+TGznurq/rycVRthyujhA5QUeKA4DY9q
0yzCHpa/iK4G3dxlUyywugIJfNZ8lKKK2B3sm0mLbTtr31IiNc7fWoXJaa4RmVWOxAAaLVqcjUSQ
Evt7+2Ry+pnmFIQZDLoj7mNv1GBzDIGE9Rv/cRR841vVDH1JGe54+FO7trZgNnHRYAjwNNRbARt4
aEWpmXVrupDIOQhDHqoYzvJ3860c0TV6n12gUriHMe2E6QuhOM5bpBO447ocusYu2Qz6dID/X1Q+
myuTPBEAE7sgn0z3Ym2cp2hDzeh6hgQ6zEXxNLaFcbSUIHSj3AS2d15FT3pdqr4cgzVToI2rd3ch
mtnZhVekBumjqobGV3R0YjlxDRgvDUWMQAT9z27np0VasFoaQhr0/zL/vJA0gdrM0tgMsxrOfp8+
FlrojMZTAajehpWX++8D1QWrW73PC5mc0uQAzCTNAKXR7cGZMJjQqYJOD6YH51bF6cksAVHLyiGh
M79b4+UwX1YiqAKRCE47RjLmeaPhiAbze6Z/GcldJAQmYJt/bhmcGtjEaOIhgAw2wslapNAg9cSQ
CCVAGmVb/e68DVxL7qJO86EMnMsopmAgJsX1Um+NbbfPXpVdd9H4s5vfDFcY9f41MjgQTS1kcu4j
BYRbXSpYIwb+7tAs8sIK1ynKUrKKfr7IF6VA118ReEyCtpMg28G/Kpts7kCcikXO91J+XSd7Q9lq
Gw1Miakb7u3JN4mj9kC39Nlk1Wv6oCISFU/FraUQsfCP7+D8wQiwL0Nl8+b6NjioKZqU6y+Bp6OZ
EVjgmLEqrhhno7YvvmSHX4oNFrK5W29EHY1kBk+q2qZfk8ZFOR9wi0B8T0S5mFVTthDFXfY6wwGP
M0QVaeEUDebp1WCToP2pqN3z6rseAS5EcbfetuD7OoahOWzGxwhklDcJbox833vRznqKfyg/7UtW
pEDs+9JsRYq17n0X4jmL0NlSKEn9uy/8PZff4EWGEX5g2D8yBAhhLWbdjn5oEGce+iK0knF494bK
ZtjP+6FwQp8JVNzxxwyIfqG/X7VItgwgcrz2gWbJiQS9qF0RFmSrl53X7BkZlISCsnQ5AaMg3oiG
2Nmf+2QAF+I4gwSc7Uai7D2hII+dyaVHMfqS1OMm7BVvagReY1VVF9I4U2Qp4diGIbsVxWstUaBz
/qgSdNP0b+cVdd3O2oA6Y4Mv+qdRXHCP633EuFX0rf4z0Zxy3lKyM9Iba3QMTzsU/qxeTJUCKsxf
6LVniWegoKHoBHRzbo2hRgF7znivglLPd1Zqh9uhlprLtKv7Q9nLsiAvtBqyLQTy3WSpEZD292eZ
Avh2VijQLpU7xreZb7JLVeDC1mK2pTQujFeS2iJDgTevPE/bvO6eVGWgvl4C1kJD2lVLUQOO0ftw
/kDXLiIr3qGCB7ZN2MzTIErv07jXQZuIYcsX1NS06Mf5v79W10ZXzIcA7h6AKCQIlRwC+smdXOrN
3a78ClAFlF6f7a1lOeTbnKHNS9wTtX5+us1mgOGoP00Cg5V2iid0czqjrAOIXG6B+GwfAQaduOMY
PdmRcZ1JDbipGlxRoqVfGwmlt47uz2/BmiVQFp/BuZGcDqNUKuxuNsYdZua3cmjsAMm6T0jvm01Z
/0KMiskNTKwDXBYsLNw9oeoMxHIWJcRxgxExpUkdDJAmm/OrWrM4Cyl8ikZvVHMcWPATxG+pRjAL
9yIXN7QSZdLX5Vig/8ADHaviFZRag1wxtP9O0+66EoEO4MjDCNwYsohzaVVXVVABAZkceJwQeHoZ
AI4PwFQVbpCMIxLaqU6dNOijbRDW90ErX9FE2ui5vJ1ky9XnchcRY6ehTzEqjbtmJK+jHV+h4iBq
Sl7xXBhtBLY0Pg3FvXfvvXjodKWsqBnLhjVeepW8KLvo3nan5+IKvCe39o2otWbleXAijtPXcZzK
KWV5TaUtXEP6mc1fo3nYnleftSGAEyncXgcFyvwjq/Ww7Clj4Evf9B8MVE/ezZ33N4UxJVvsoCHp
dVS3EBZH6Gm3N+EBqJLjK6OMgOcXjMGw/eE8/8nKOI21K2M0ggrZkrI3HSsKPVQOBfGicPc4q9oF
bEae9ewQCSCujPvHeJgBGLbpUO8RzRGtK4SJyAl5QFxBpp+L3Wu7ObMaJqwtqpve7J+HWL6qSf5w
/pREYji9a+3cGAyGl0XSr2X0QInlRIAZOi9krQyC0/lYDKd3Ul8WU8HcLNofjqwOk3j0u+S+mlvV
o4w6W5QQWV2WagFBBG4QZ8KZY1LNCcjemcCo9SpyqEA9awMqSrCuFS8DPvk/xPBdal1JOtp1OKTO
+/0+6S93VuKk6OnU3OSCETxqTvo9EtzjVWVfiOWilrBXJ2qxQ8uqF12unFDYH7n2ODlZmXqqftmk
lXIeYmVgF3hkU8CsoT9+kC5/uaP/RByn7bo69GFLcF4lA0FRvof0V5q1TkRwmj5OoDGJGPRmg5J+
WF4gX7GJvOyJNBt7QhEwORi/YpMWx8RpfSABGlOTIJEEiAak58QURR2raq4RoAGhWoSWN+6UwlC1
K1SvIEHW7sIkfFaU9KoOpVeBnovk8Mcjt6Qc3vfO2I3qXt/GwCQLvDzxTJBOhF55nDwGPynqm1pV
9MX6uDNTSjMA8TjiHSkuHATMrhoT0R1me/TJcyxk8KeErG3ZME1nSLNA7bsGZJVr3KubcpO8iR7E
azkHtD99nBjnFMMxGuVGereEsqttUJHezRfNk3Y1FIf2mXVEFX66AWHfNr8YYB6FVB7sqM4tl3OU
VVMrSTG958/kySFA5Gd9p9JX1h1VgsdYtGLREXJOkyphQCTQpztp1V52lrnvbEsEK7PW3Xayq5y5
TxO1ayeMHOKBHFIvNTbZQ4Vl7THVjIqGdhXcK+bFjDoiOHyyS1HWYd29fRwqH5Ynpt0lUo49HTbk
WY5c87m+MuDjrD3ApDI3MTa6cJ5GtGYesWcwcnCdpdDbEQ885lPz+D7ZsELx7E/BRn6wD/BE4H60
j78UmyzWy5mdOcz1WqohWtKKfV7QfS2lxynSN+fNDlONM6rKg0rJ3Yi6KQMCA+HVoKETXO9SbyTm
mO1CC2jJh0meNRt8dsR40ZJCvTwvfu0pa6sWWjYBig5KZb7WYeRDCJQYLJN5DAVIpmHomj6erigf
hSC29M7LWzWy6NEEsjUasdG2cupywf0rRQN8lKNOL3P8gKdPmovQrFZv40IGZ37GTpX0lA0MkBy4
KeqXyNbc86sQSeDsi5lUQ6kmuO+0wjt4vCT99EsWe7EIzqQUddPXU4qc1HRIY9fcMK3vnxkWP738
E62zbE8+qeFCHGdclLoGCwbFipJ9eaUNbn1gvQISur30FsPnIdqHitFvL0Rj9WuzwSCW/UMh+FRY
n5ZyCHx6Fl2WsFvpsekPSGtiQhB0so1jAhdpQOm0c9H5DdO36XLPeA7dBnBJv4COfvIpXMRpzXqr
RA3yuBHFjKxeReHOmE0gs7SjKDm2lu08kcVZF2Uyilhh+82QbedjdzN96d/oDmcMrm/5waiBvCM0
4atRwGKvuQinTGe7z5lO6ZcyOBCQd7x87X6yqEYMNS+4IoT9fPG0C0bwVBLGZG1l98P4M5B/nL+C
a+1fNqCtQfkBBkVN43MXoAOo1ZzRfXdTAvSQXDXRwB9cKXPpqZJmer1GQofm82XW2cdCC7zz8tcM
2VI8tz4SYS5yYEn/QpYviPotNDCFTInAO6xdS8zPEHTVKbCZ/APZaiR0uzNOeDtVQiecC8WxtBBA
UE150JL57fya1l568AQ2GKqAb4hU1emZpUjPRBHbUtpG/lCRnT0dpXHcdpT4KhElwVfXhnMzLXCA
Ab2fcwXqrMaVouKBp10PnnXotxEgw3LAD5eJw1LhCSp9bQuE8POLZAfDWzqmLv8nln3WQjEL9LME
+cSSAUPt5XPt5oHg0NaqmFDJDxHcPqKTm0bjDBHDRnZBCiWj6WM8zM/KpgBy9gig7qcQs/7pzYAh
ia0IQ5+Z6nML5DzHGBHdnGpIxxDCjkFgMC6q7CCKj0T7yHkM29bathshRp9HP7VUNAilgqNai40W
+8iHnJTOEe0ZlXCgJq8TCX3oiz/H+b6o7doZqnyTqKngPauuXQIkapFTQS0cU2vc4ZnDMA45I/9o
vMnHbMUhz73kQSG+dlR2lpf8ZKMs9b6/nn1yaFXHvkRvlA8mUL9A8sATVVDXtlllxFSYRAACOx8f
dgpt55bl3E1rS7XAJ7KIGmdVApow2YgXuA/5TrK+tsNaNxAuZeHktTEGovtWdCPW7jpoD/6QwbnW
GMNJxKhhWYIvJkiGGlA5ANkuBnBPehNdsabP1IvvRcGmaGWck02iqbTSAtZz1jTHqh4C+ddemiaI
DC1ULZHZ54yYpLVNLo9YGGP2MsAAYrjWfkBbI3vjltdqKXwTrS/qQyJnv7ICPgEtS0iiS/ndQPuH
boz3503k+qNgsSruDmix0c8B2zg20Digdc7HEDVgbtOX5NDvNEGsu7ai5TXnlCM1khbZCbws0a4/
ADxq7FJABBvjHAnsyWrCbymJUwha5qoeYT4Uz0nZLTBNJPn6vYXeEhn6l12K0gJrZZ+lI+Avr6Ll
kq5IrDMAfb/SrtpL4DPJ34Ijw5AcriZA78ligP21y7ZcJdvvhYdrNR2NXiyRpV9WmC46YsznNtl0
F9NNfizRuAPCqfw+9ESdUutiGTuzBnpm7RPvBp6Y0WzCWkvkrulAMp/WTt9GXpT9Am4JtvVDEneM
WQxoQWLhClhd4M3yN5oIE6lM5z470Q8RXKgsGXZe6+yFZ9//PvjS7Fj7fQK4cyGHJvtb52Rx56Uq
CbhhGB1qbHrBtmIJW9lJniq/+qaAuX7apfIv3biP1XFWaxitKJEINhD0nZggRv1/rnyBDVm91ejj
UMFhh6lhnpVJCuWwRCUJ6gDPUgLFBhzuBeD+kHeEXAzUvTLQbFET1/qVW4jljEkFbM8Sg5nsPan+
NG4tZHEBXYy8vvw6vlrXChKPRuiIgkq2YZ+OkAAkVldl8Lpq3BFijm/QTNaNPaQgeWtmL4oNIDeK
Zl5W9xSQ+DKqZepnJvJal+KwiEDXgeYNN8Ummnl7Kzg3dnk+LWUhgwsf63pIiNJDBrORMxJCOXWH
Xe2xfuLOcEUHtjaWaGsLeVwcqVDgKgLyngXL1Bv29bZ36cbeDWAiTP3eQi8zPUQ7TDGnLErYmL7h
sDRud/lLAe3Hh+gMcmdhNodgmrKRzHiPKHcMSF6XU0+wt+vnhxYADNMzSdy9y7ssIMqMve08xgGS
+nF0MDGPCLjb2c+9rnai0CXCIvWqdhqgBNZlwCV/6mdWiyYralA6INnAhoULr2M8UAx6WvPR5vhd
TDy6fqrArse9B2jip4bSUh3CKQMG03sEkWFSMNqllj9Dn0DQNnh979lP+dff4d5Cd6CODS0L9+OF
Gr/0rTuUbloJy82rHmrxUZzfoJmkydmgwh5JwX1oAhEHGZ+7tMdA+qQQUcJ+9R22kMa5EJ0UQ5aY
UOxs3+3bLUDm9gb6u0SMRaJFcaYHNMiD1Q3Y6UwGCROSSo/BiNnTREYnVDo8n9fgVQVerIlTYKO3
rTZivRWdFG4s9W4IS1GMJloP+/niGvZFrrapIrM7AiRxWFGXXBjSHSvNzi6gim+n2oe/DxJXZADW
uqBtkGbKiI8UBujKmaKYVmPblrAArEo2H5MIiR1kXlzzqdyGAIg2t/UDnuxR5Qaqh/D+vofPFpI0
rlZaFp/xnvla7ECVagUcGD6DNbDUs9PGgOWmu47gnam43a1GMfAu8mDrsfHH4t8bQxZSe5okRmFD
XdHDejTREAS4f8vrfNpuWLpVXDQTrpO7jq1GI1UaIJG9tEfEjECpwPgXAnLiGkx70VovDMlXbeFi
mdytDAqaxQqBUDZ7WIJrqnH0R1bn1b4mV+NxuIt7R7y7/489/EO13vdisbtVnPUVaXGm8iG+093y
Nr1VHubOB2X57ziCs4sCfQYE8N7NnwFZisGC2IvjDZJHfwIfb9XJL3aBu8e0M1BfGPA5E2aGVHgE
pUVghrT/3tghjSG6WaJN5+50Q9W+mWWIw0Dibp5uQ+1xzAz/vG1aNxwfW8w9WuW60eOZNROptnQY
A/RiUXUjj9PG0EXz48pakkgH7KSOIWMEfXymtC0oqLVrtn+H9K69C2qndEtXuwxuGIVZcwU2PAMs
Jn/isbBmgZeSufCskJMJvgr6y5CXB1zP/cwa6n02kYJhJUznb37l9JYiObOoaDWYp9iAmT0BIBJT
z9emGrikkkvn/Amu5h0WkgwuBKON1esZhe1/50n3tCeMkadANWn3IDtFqfkXNGYpjnsr6HNotGWP
eMBM44Mco85kvBXJrZkKeuhXm+qWgjhLV1kV4kELO5ggFCg8wPF4g6Nt9U15Lcr+rt2CpSjOvmH4
irHFInyV9LtJNt1WR+lcfyGlqC9sXRFNNvCAOVe8JU/9dN7JxWRbUMROrt0ix0itvROog0gEZzaS
WR9DmkAdGC+i5pGLd/5SFgcEznAnPyXijI1IJGdESkQ3djViVY16lGfXeFR2bJYjmv3BctXXyRu2
8UbklFaFsuq7bYC/+BNj6Vh2DZVTvB5ZLnEPQhXUOEkjylWuxaMgVQOklqWj+M6jUVjyFFuY9EfI
UlzIoLe0zGrXmz9B1gzijdSpyaNqNJ7gCD9bfpNoDOIQQRWaKTRuP6OMtHVjo71B36JlnNiOgiw6
8zRAmZZftQPDpQiuRJXclWDmVCxnJTWz7cvSgtikhIujAChklw4YWM0Ibks2lWP/3ZVyVjLWZysY
2EqTfXrVX7G5RAbCrx3QegyowghMa5VI5mc3frJM/slqqYGl5ExmcBnfMXiWFBn1PsbQw5+pj4t2
lZ8SBM6HTWMmbjxI1/UdWyLgM33lp4JnpJgCUaA7PK6IWfXtNDNxmXFH5Ttpyp2pENkYkRDOXpq5
2ZYVEwLGJ/OaEdHULn1KD4yKDKWdb+TLn0A/+nzhT8+N/XwRDSZW3dk2U8/OC24jHQw09dbytG1y
FfQuOzxx8X9NpK3rYCC1wP5iy9xFzDFZWeZsqmJqv0tR7aT2y/mrviqAYZkqAAsEyTXnD+SYWvnM
OCPN8iHG7EsvAtETCeC8gRWTaopZ93sdHKMy3cZk/Os8LwBsWKyB26RULucewxmIPzAfdRtfsTdQ
8QSUjuhRfQWOG0ZeRTxWK50gpzI5UyWNFSmi9zK4uc+mu4yUbhaZbhW+GlK4pcoNhdJr9oVF7+u+
cvvpioIvksYiAsW1i7BcO2+/4llGyzXWHmK4oEsrPyt/Epp5v6Il6DgzdR2PbL6hoYzCuk1rOKG2
l5w6zp2i+3pewns/8GkCk23ohwimR4vLVdV53XeMa51FyKrlWabXXmEo8408lZfAPN3nR4azP95b
AFzpHeVb/DztSkHIt76bHx/B3Qa17uq4jvARNPkagrhOnwrfarbnl/o51jtdKXcj5miqS01C/Eox
ORHJTpTuEkxLRpqgSVAkh7sWcdjYowaCJQcjTp6W204JHuFYfpPmv54zw6MUlK+gG0e/IzCzTs9u
nEg8hhqSWfrQPVhRdjsWsFVamXqKVr2EWfg9m3K/ka1eoJfvGXpOayAZXG9gXpNBj8WtUVKkVMtU
xJqsZwP5e3feEdAzlLc1sJcGF0y/rdc9aTvjLbtmnp1sNdd8RBzq43AvNJBVm15duTDofiFK4K5Y
vpNv40yEPIHoIA6x/wWIOCtEUnkvyLqtSgAhGliZQDaq8/NpgCYnGoJPnDC4JFMNLigQ9qCzr+R3
GA2msgYnRBSw+56erRzUZJxTrKL1pWsLVxAM64/5Ve7P342X2ksfrNLJfxCKzMf0C1VzzCEshHNb
qMLMzioTXkxkFyXFHsl+gfdYufInIjgDCvy3JolbiMiVeodU/94aWq/ptN1fvvRApMS0sgzENUQJ
nGWx0tzW2wlXpM+sDZV1t5cV19ZfaPr49wRx1sVU67Y1KpZYNoAs2j1E82uFqVqlFZFvrpgXrAhV
AkMFsS6gE08VY4gpgGMKbFwDuLrAbpyxrDdhqu5orAqu+aoOLkSxe7DwDUFLuz5Qsaaxo5ITStMF
YPAZDKCVYc5U9dsEbWiJeXd+J5lmf9L8hVTuyCKplpuIle2kJHiojOoyCIYUGWzbj2T7ILO5jPMC
V1KrUHfG/Y7CK0IyvhafKcow6CzhVvrJfvTjnV5t5p3tNn57HB9SGRSHokfs6tYuRHI5DrsaBkMH
8L8zxEfaX/TWCyCAvFwCfKj51AS5wGKtxU0nS+S0prKUjJgz5Em7HsQR4cV4Vd8m9+y1Tn+WP9r7
4u2v9xOxXQWQuSUzqGiNW2Ipo4G26JnIzt7kmXEMIutXbvdCBLcqOiU0qdjBwee60lwfQtl2rMkA
Jppo+Hf9wD5Ww90F0qqlHDBR5JqRZeWH+gv4EzwGljFvGTacfoxfK9f2RGxuq4ZysUbuOnRITWDe
GYK15JsOeFmp3NJhEFwBkRDOeul2k87le8p5LFw5AXEPaTcGFaCwiaRwPg0ds1lAWR696g8TuRnB
Cp7+xeDLBJA0JrM1zNvDvSA9dGqylDnv60xvEodK2Xc1aoC9Olg/CwClulZdivBi+EDgXZqOlB7g
TADGwb/iaA3wRIOiA1dWe+kIje8OiEEbQXS8KgWN20ieY+78k3mSx7LJIxW9J1SrZbekeX8dxlYv
aOXkD4etRZVB2gT6coK2DC6YLOMy6NoxBu9iMlz2c+6FzdWozP55W8t7L14KZxT0Og8suYCUoIx3
NgI0qVM9XYm8Irw/L4kFEEs3wkvibAOAdPD07iCpVSVHiTMgaxxDU9oFSCxn1NhZ1Vb5cV6kaAs5
G4FO5rqjLUTKVesYZuOo1XM6Pp4XsqYNy3PiNNzWptyoKwhJ4tzVCPo/YtFw9uohKYCmRdyEHCsf
NKGcqnVaBBFhdNl19sFMA8e2Cm9Usr9owN8PaSGJszuJNOSxlkNSUBlbmpqHTplDZ2jJt1Shgqfu
6uksZHHWJ6/M3iqYrCwnez3JvtoSeUbjn0DDV89Hx86pKtru4AJPLVCe91rV9mkCwCEz9ZtZib8k
ZJZvz2sBZgzW9NtUNMDCEpah4vQ7tsqY6GoEPVATaXLVSckPlUGyu6qSkye9bOqHJgmTn9IsSV/l
Ng6u0WCGRkOiBzT0o9Eofij6GD039uRmueTTOS3f7LQtFK/JRxTIYsC/OoBLTCu3aKIJoH6kjbq3
jiSgziiwmz0INDQSY+wo7wMJoGNgMQ41wAa0iZw54BwPht4Jy0LqwZM4NQnC1HpWsxelnAeySYJg
/NYW1qw6tIhVyTUVezbvSNPN8/VcllX+HKZjQr6FiR2Ddq8wpWZ08zJuv2e2bIXupI5x61kBIX6R
6Zgpmysa6u7c9BPdTChvTk5boSjpxhOlGF4wouk6BUvwo92GSA0VYJcyLuZeChPHrhIdEBTVTK7q
loHJj5IVOtNAMU1VGWp6GSR4OtDWnu29GhhjjHFKxewha+4rL26AauqOatrF+zlLs9SnFeDIN7Ix
j6BuMxHV+WoediCZwLO0uWjztHwww8h8a2jTJ24e5obkTIZUo1si0OAJtjQzo96NizqnQejEYRVK
SFqXoWJ1dzrt68QO3TppgIG4p+XYAiQW2aO4sZ0mlWiUu1No4jjBUhcY2S5Ng1a6BghjClMr5VS5
Gqe2B7qshmmca0AP1YZDZ0qbnd1LgK6rWrzHbgJlbGnlTbne6l9Zk1b2iJx9H4QXtK9CYriY9mwI
9pgmDfUDxc6a1gm0sJr3kj0H100/zvHW0tpY38tSaiB5JYXKj2HoFA2Ih/FY7oBPlRa3OsmtftMX
aCbxWOHU9jozm4LSCeUGtAVZWak/zTbKfCMjermVKzsfPMkoo+LSRGoFpZHGUi0MFNF5nOhzWg95
rvqKZDd2DQgsWs83kmwNSAvKpjnfDqmeS+GlkVBL/WGVbVvAM1C9VzonHftM9wxVAVbSoW+N4WFS
QRtxjKox/oFHSI2ERi8Ryc3bqr3VzGDMN3NTZvplBCp64xKRSZ0BJNiUpo2sUNjPWH+VwLgNKEDA
8xbxlHzLghkJ86iltl8CVN24sCS7s3yznKThGFjSRNyE9qa+MY1Er3xZslKgsgDSYnSsWMtMpDXH
ON1VdhIRT9PL1nTaWSmTe7xAS4z6oj+r3mlxag4bXe711O/ABzXtOqkOcNZpMLSuUY1a44A1wRwf
9Gqeht0sYYbpxxxqY/c261I6e+io0YvUVUie9duyKYl2CAsT7VJyp4MFbAi6TNmY5mhZbmP0MXUQ
Wwz9lUHneTrWZmoQJ6+kGdAhVTVJF202jurDMOltsYuqYHYTRgK9G9t+xgSFRQsNRmAqYgeGs46v
pLwxK6euFLnep0FAU7eqpSx31SDQ4fS6QJYwAlxGU/842iMGuYusq6f7tMnJrPh90dlm77VpIze+
mRsW/L+NJlFXNWOkc0o/HEqpoxsp0axaJ65dRs3woAyNEmH8fWrCFsjo1tDfJJhMMr0uyGzTUZSm
Kje1Zkny3oB+04tsGkLZcKJ4hAHY5pNSJQAHrKeqC/bnjf2qP7YUJINAuIMmCs5zRRboPkAIC30C
muN0VFGKJEm2Ia0mCGA+9QO/++OFJOZ0Fi9+M4fbQFoPEcwBTHDNdM/IUuYdWvAP8rP1qhQ+Lvl4
LS7yrHrNhWAuHVQqEiqrzJvJbYoE7aabvpzfw3UBmFEiYNcCFwT7+WJltFRpT23Yejl+HtC9CG4j
97yE1fjC+pDAfr6QYKlDm2o6JAzGd926IO1bkb+eF7GuCB8iuHBJU5pmLiyIaFuwgbWAi2gezfyY
m4JXFJ+CeVcDW5WBcIqnDfBKTpcCDwqyuh5y5hwN2jbGqhOMbQ2pl9gKks3G5vyyVncO2GcASsNg
vUF4cZqKQUqKK12k8qaoy21UDN4oq4J31KkYE13gwHg0CHDoMFqFFBp3jdTQLKsg7X/QyFBKX5OY
LekSJQvcZI5y0aAYV/9l4hizCbERcuogOOJxEoNIiqe8UL4TWgSK+kyVhMJJZYNVPlVzbya3KVqN
yZ0ddKO0j9rSAIkM/q/idtCMafJIOA0k2Da0bKXRqeAf7P8wGfzXK/3v8K28+f011P77f/Dfr2UF
SNow6rj//Pdl/NqUbfmz+x/2a3/8s9Nf+vd19Vbcd83bW3f5reL/5ckv4u//R773rft28h9I5cfd
dNu/NdPdW9tn3bsQfCn7l3/2h/94e/8rD1P19q/fXkvYcvbXwrgsfvvPj/Y//vXb+wDFfy3//n9+
ePUtx+9t+7h4+/bpF96+td2/fpPMf2Kuz8Z4AnLGMpLvTFHGt/cfKeSfmmEYqJcpGGH77R9F2XQR
xKn/xHCGgWkGROI6WvDxG+iFYj8y/4k7xCpsiqVB91Av+O3/PuvkgD4O7B9Fn9+UcdG1//rtVIWR
SLPQ9WIw8Dn8NVxM/nFhIgrRtPKyofdTiPnA7jnQBZPGGq4DrvfH0/mzFO5pMaOmGwNV2QcEWe3a
wzzsi5DorpGE8f9ydGVLduJK8IsUIXZ4ZTn70vviF6K7PQaEAElIAvT1N/u+OGbC7WMfllJVZlbm
tWVp1+w8S/0ditH8nKYkLgAbdMdBi+C1mxnBUc7Ebw4kAVjlmXJM1Vhs8YL2m2OzPIym6NzHs1ry
0af9IWM2e20FWw+hQ+PG09q9xLXy74MaESkZc15soY9pvRvsoUE3eLW6FWu1Ndh3DvqIlisa2Vzq
iN+8epgAVw9hXQiY6hzCFHR02gw8PHAsK1wM6/RzI2MHlFDElWSwEEQx7QXUPETd/LBXrjART688
ydb6OMzb9Nf2IvpH2WhtKRt/9ndeMAVQV0sDpx6uJ+Rd4slA9BO3J92iJabJwt5CMwSfydrIPDNe
f0+8VnwBAZ3WvAnoKivYekRLBRmxPbUw56w4reuXIR5YpaJ45TllFrFsDKWi2BwPsFKIr3aWvloO
ivP2jZDN3tQ6RFUWOgKnnpnzn2Am/DqKgWPiStfopsUmP0eWksKZOr7MgUm+cAz6HtoWksBWZAr3
1jF3Q2vEKiQLk900zWIPM0/14UUSBto2S07eNrrT0rTNuRZIwc6nZoObfNen60lCP39Op4m9YZ/f
+LnnO3psgy3+b8UouXd4znEr4NCgfXSJxHjRl6fI/LRgfsRIMBC9Q7yV+sKiofpcTTTeqJrSJ19S
v4gGtlV+w4XK4Z/P/sDwNrts2ssukTbyO23qHv+WFtgydJYRTqow4BfhkfU8R9v8ki5hVPIYjimx
1KSAdSv6TjTU76yV0TUOHL1gJEGKCmjTHScyKwApdnvG1p815OS+TT68prsIJiIoFDc8z+LKkdj7
KBu1HmY9Ln96OYcnGrD65C0+btTWdOdtE6Zs5hDr+citrYSWfL/E0fIXk5fadYGPj0qjYAfPnP+G
yOteak4m5OcaC4dZ1eyTtI53Gj4fVWP6z4Vsp3Dh52Ydl51VMbI/dNv/taPjBz1ZhIH8JrpnXUbK
qZ7rMwwj4cvp9fFJT2Fbw5R/w8Ox2sQDJysM+y+dO3c3CwOD1Gvrzl1iYfYoOnJW/bK+iXpZj3YV
pM89ECb72Mz64Le92smwGZ+HgET9nsWTiXNdB+klhK+pyCd/wfLBplmCwPDAbke/XZcbYIHoHzGB
eRxto08grcRbGy9rMfBV3SGxwfZevcGSCJPHDXRzdyQjSSrDQ3qfB8W/OqtRgBZp05wNXILzonVY
errBExHYQd1NuGRIS1JDumuGcQIbK73gGDE46+dLupCqbxNMkj5EIwtA2nE41rPbbnpu20cRO/jf
msUbdsjtCmEaBE/zEtN6xqpMevFDJKMaRciC8hqx4FhB+zT9N89p5vIx9BjZjzUMye3AvQcxpFzn
GTxhaEXImp69TmwGr+xSV/PM5ndD+/AUErc9M2/cCoXAvLt2Xtj8XoFwK7OazB+wye33SIBvr6gd
8+u6cV02iXYffu9tZa9qfhpt587YukhLIuNRAdyc61OAlJYqUJlA6n2DLYC2G/ZrjG8wpYzt04nO
SFb3gx3whOwc9yp4tzjNcjT7W1mvikP3HadlWMf+jmXW3uOwaStPmBrIjmeP07CxfeDS6NuydiiT
bnM7Etd0twEzfgwxaO9HvBZ5G+rt7jEtX3oR6rPEdH7pUZbyZmbJzvzWzjx2bXu0TPvXNhjaQwaw
qnBzpB5DXwUd3pjUXc1E7XUcTVYmCet3md8v34AUkP6DdeTHGFl4GP5aGT7hUYxfdeOAAollOMH/
IL62lgRRMeF0RB563MQcUUVtfYFjT3Y36xY94wgPEHcVbRrfydqnzXP+wTJDq7FekZzYJmY3A8D7
NR1E7I0wYvtayQSnyC5l/g4bUWmw9yLQaYXDC3hGYJr+HrMlqyILu72pY7qr6p70j51pkUFAuuls
nVJHR0dXhbLvkLMph+4yMcKfAtaMVbf0nOQicUMDr5Jsm6tQJ8QVhCwjgjtqap+yiCzQZWLs5qXF
qATYJ23+CJlyCZJ+wMpoa7LtkySBvivYNeytJcke7ATe08AbQYuphK4XDleyU0eT4dSmOoRxI3XL
VQfUNHncZkxVaSTjf/7k8E6PTW+/GZQAVcK96QuIZ/snqJn6sUus//gS5TPs+sXLvTGgF4dG7Sj6
OjkPPLD3Jkv0GQtQCcl9qsYv13sAWFoZaw8EQ4OgxFak34ESrsttY/2lrL16e0X7NB1qasZn4jVj
CUI/OM1WeA+zaYKwSOrNe9bE+cfBqPmiZcvOIbKx5mLpveHi2wQgAQ8tksiBC6Gwt9O9WzL1tA1p
f0WxX18blqwgWdNlPkFcNUXllsXDD3aKo2MES+Oh3Capn+oU6fL3ZmrGRyVC+cBsWr9OGUMcokIK
/Usd9GQuUEZAE2fO22ExBxgLjTqI1rEJuU9C3DiftwvA7HZM9lYs9OL7TOZd5lS5oO/5b+Xr9gxb
guQmB46lOuOW+uwaY74ZYf0ljVN5h6t0CABCegeKM73UzCjsBC74GGcQEcvjeEeWZDiQVNpb2vq2
TESHsIIYtikhLJtzX/e6mOfE7hcNnGRgvZdcoF2ZgMHNcTJUv54Med/FwZPYqIcw5s1k9REBphuO
VpQq7JH2oTtvq2ewSzYtW864N96YZMERlqPzXsCuBvgXSFdtZlv1EkrpXHIZnlFq8TOqp1e6+dlu
5v5WSYi6i7HFQdWO8XKsXU940aukOUm42eZ65QCOCI9v9ZRivBWd+vSbbisnO4/3TI9JGWx0Onkz
NuqGRg6fdmjiR46zfD8sTZ839RDsx0G253TLRJPjd/CHjcdBOGrAhhxoXc7oGO1lQ6c3+McFJyc8
bff+GJG24tKMOGa0m/FeLUv4lnr4L4khjeZubZ3K61BkpzQah69kTtNjMK/+XtshfWZMgr8AXcty
kixJHmZLchhnTz5qkpIb5zM/NTGVU9lxFUOQSdgPXJGApYwhOQC3a3E5GpjbWyOLZtZbwSI5l9ng
9BHAEOo6bbJTkKKeMGa9Dw5BQ6EcbEhqFwHEJ02Ax08bsd7QCrprFrfNdQSIX8S+BBrdAf7tF9Kd
YDe5IKEn699bz/IqGhZa8HRyd984lE7j0TtYh66Ev4R8XLJNFvD3H7F6C1Rj8Rv7Gkjp72Y6BGVT
J/SZplt45ULaDwuwMysQxuJugKH9arU+26sUJJUFzPBBYVJxDbdGY/knk+Q7A61ZRjWazTxx6N9z
B2i+6rHXcgHyG+39zLB9PKTpWAxkg5Qtg+B057ytefd1bTEcKMgVJxdwl6PtQ2IbGSGNwtIwzW3U
xH/wrsZ13hHWLfnWzul/PsMKJnKYRqy1q76MYA/yCUw72iliyMsKt70nNy7tkIPDIXvZN9jpI5N9
wAbAiN473S6hmmURxgsps2SKLr/SecC7SRD3wN6T9JGC4TihG3XXthfTLaFTg+1deHw+BJMMTnWn
XSk5okiDTJsjNsvQ2oW0+4qmTpbTzMY1hylsfLVdY7uybbPtr+PIoS15p0W/m0EGHw0O+OOaNOJK
lnn7HJWFA7lVPpgt4DOI87MXIGAg2NOOUVyZSX0FciUlcrsdtnm3+TGDX2PJ66ndO/FLHvU0Kplu
NcaGRPBiYQPNR25mrEjJoYoMmw8xXPn/MyLArZ1js7OxlQgZV6b5kVQyUWLVNWyLqalloei6VnPi
0iD3E2aP3mL8e+uvjxlnjJcwYO52sT8NJxIPQS64h3ggK38oJottIfcoClWZIktt34ZzXYGi0699
NtOTo1T+w9NLzWELGmVy7ULEwag5mLwikEPzrBP0OrVhaQU4F9KrlAq24djJ0NNKHxLFTFCLsbN1
n96WdstOZIafIxN1pqJ9k7yOfrf8HVnIWD7CT/KDdiOBGwJa0nucQqKGsUrrHc9ab5eyLYG30ZaO
fxMz99mhteDHoIyf9Wtc1/SSduv6Agh+fRBx63boxuN30jZ4WDGRhvutHrrKBXWyA64XgDcgi3ce
Wtc81XOcfanEhQeFjPm9TNbkJyOpL4rfoDwc/Y14TBrCbiNGgesw9NALsdQ0FxXbBRRPbG/8l6Ex
XTaXTWrkf1kW8xvswzHciv7fsMmtyBCxWsVOyHJb7PhExq7d92NWlzHV455so4bd0CaDgmxav6uZ
e8coc9gu8+Dmlmfua8iELCLT9GXYd/RTdD7Q9jhGjAsNb2sXfAZigV8GTboAh7Dqlv+i2JqDFwsw
h2CeRnPyPFYXiagHbCoLD60g3WxwC7gXfUjfAHMcQbD9aAyIjz5PgjO1ajjOHd0anCZTXNYo1B8L
r9VlCO30Y5Xprj2WenZTKJZLtln6JINgHLEez+M3f6HZtcdYjZaSinM2psNV/JaXQvMogrFAgjSn
WdbsCNc3HedslAkujs9ooZRZn+eMTH45D3T7WSSBraQNs4dhQAnP+YZIG8B3U3YIE2Xnq5t7cKiE
1MAAdO1uWs4EA9jGsmOAbXO8j2n2NElKyi4bBfhGVZ/mnky4pbL7IVMQvam1q/f+YiEv4Qs+Yh2U
v/cjDVJIo5P0vQ2Gk2M3lO00hEebSZnP7RJ9Jv4U3dATTnAuVmLBioux01oYbixMKmSMJ6RNkoPC
WfvdjAFWps0stu+x+a3DIWTSTS4WHfo5Hjj+BPosJacMLap+H6Zo7fe0bjNzrBeBQFe2OtuUSyi8
9AAAV6iCqXb0Hjh42v/GEQOzcrxNvxIZzXmThv8azjHkrc0V4e98ZwIGZ6Y4g7R8DtlJ8eRn7Fu2
rxM8jF7UsDKS3dcS048lGv/bbAimyv0Blo83Kqi0lvfGLf8IrT9B9+5JpPfSGy/oTV5YMl01RPMq
XTGXbjXPQ795WmpvrwwtkRC8j7CZ6ZloeFcLBjI+uOWwDb4AbU/LCaRTPnSoMMS6v3CcdUWburY0
M8cU5yVf0dqqMontNV7NSdTxCx8adq2NErmC9y9GzVVUG2adS0eR6htYunfbDOx8WTBHwDsjDzB3
nscoA8O60P94wLr9LPi7ZxqRh7xtq35r1a7ncZo7F685eoY/I8G3dsbHrk3q/sEDpylCO5aqX10e
OHesMx/FrV7Ltol2okdmYzu9JmtQLk1W+GG9s954Miv0tq3dR2I98kDtEi2r1qAgx9lTgw607gHq
GBsUnVnbXRuuN6PXi0iyvtQ+1xcSr9ltFfRUGw1gAzPOizZxtxsW+ceG0fptRbsUkxBNSdfphtqP
E3i26llvaCaNidOvjYTtMUlXKHHHdLzOBDogHyAhRKUR+k1PjkCYXJjrdh2BnyQIXt14X/Q2ffVW
0O44NP1z0izxPgOiVng1HICEZLK0MdJ+42Tsc79nBO5voHN/Y8bPHQaanVwyUsVp8txbHJi6E2gF
NJRA/tg5xBy0122wtoJB5ozWfZ0BK7r2xLoNcV8pHCQz7LvccHf/+bxXJ3RTy053dNybGo7DNkvD
HUADMAqZeEG267fBVL4fcaQWASjFfEzUM7Y4vqdW2iMNJSK95Izy2A+ICx+GF0BZaz4GaFeMlFNO
QU57jL57aN3A/4f+UWbJlkukrfw+XMMRVTUoqQcHtTjkMXYS2Y9ONOTiNPgIuvkzHbI/0zacEaoT
ADaRaT5ssao0wmjQCjFRgA/+SL0A45tqBfITt2e0/HKXSReVgAyi68Yg+XFtSg4Y0OFD0g7ZLmjl
LePdBzoJeDX6MqoQd95X0H/2+7SfYFQ+rhmQCmPAUE+imPnqYb4LHsGeYnJpm09PyofA00E5jQt8
xIZMYWAj/T4mhO8UxHp7Hm/qDUpdc0bXNPxmZcbntZnYga3kAWMdL6wZdNWl8Z8+xr7uFMbmStoW
7v3LMBWuWadyk+6z93VlZXL1pqno0G/uWum/1qNccjJy6OgG8bzI8SGZa8A52dMWBWOOV/qxdsmB
hPVra/ShHTFrjUG34wPkGwFYSavh4zG0HyFTxy5b/0IMURfpML1vNATova193jH2b5lwcJru8Ptn
3WK/0iUQOTYK7lALnqw2P8E4VbYn+9k/oK0sKZTqeaIViom5DFbvHZ1e4klfFRSTe8Kbp1GjtDd0
HyQ2V7MHBrh/4wjCGVu224joD5ild6rDusnv1mqIXkx0w5PauoPvrVemwaHUt0EgVh3yyAo94Z0z
VzS9OGwglmwYciBmeCIpaxCXkozv24Y+uJvspU2zkovvpIVJivWavWnDs5L6gINgL/wN4Gai32vh
sNMYISV26HqgCWLwnmKjT2sdHQO+YYAc2orEXVexejnrzpychAwLg6lNYFCiJvsWgtDOxZDZfR3B
9UrHcC/G8sFjV9MSUpHDmP51bXL2HJlygwm6oIb8QR95RdgHrxxLKMqRfmtc1gAqAj3iat3sa7W9
1WPzXtfkpWFoXRpMh/niTF8SH8XWKO9fP+M02aLbZMSO9BlQeeoq6Xff/ZZVKcqcJAGpxlT89VJV
wunglSLSzZPujxA2w/tLbmnvcJHN86qz3J/0xXXt5xT1Wx7KYEeCbr9mxstnRQFDQD6vfVZO4VJy
TNBuYHMekQm+P759z5YmzaepvmaZrQxZAfR7pR/wLw5Mc05g8Up6dBJG3n/nFt2nXy3LdkmX9Hls
6xxYwdcmRYUcw4858PdeTF49jZsL8xn4SKbosZGhwPEB+hXP1pxPTCBeG0sFBZZjC0+gnYO3iLB6
KcZ1/vZ0/FYTCcK8Dh/mEH8gicJ4NwXBLdIwBQxx1tNqtsFn6PtFEPNnf/7lgqBXTptSh17eEygv
WtQTWy1NcjI90OeT8v3Sr5t7OCHmmofsP7vW4ckz7UM0bffar2Ffj8uyD5MOVyS+aUXO0RIcFhXu
Wy876V9eg4pqzeQt8sezW7uTCJvcY8iDVdHzuESln6xYZ7OPA4CFtsPStprZxXPJy+q3V4iTHjuM
0ksHPYfwPyPVgsYaCiIEqxwESLu2w5orGgdVd+cpyF57CnQjGcq1wb6p7Q6DhOoF+JD5G7vb0jx2
/F+4zMVWi/3AEoAzGCHw40r1BXSC9FUsS1IQnqTQGbVlQlhR9xxYg2cFYBq6o/2KUK3p3uv0Yry4
SEBrMAz1ZzE8zJBxZVtdbslxXL0KOqM8C59l7XbT8LLWK1q4j26D6onuk0RdUwFuBTMp6kCvbl68
HpewK3WXlkqY3ebMQSe3cZlepmnZocrkoSKFtwJj9l/XaCiXlL8AM8J8Nu/h5fkMZXAOBVeBZr5g
AaJd4/Bn49hJB/eltj1k+EVIdK49/4n569uaZQd4ohXA4sG66Jse4yKgc9XgaHHSP6+AL1Aqt7wm
tjCk+5n9rgQIUqk+RZd4ZtjrnVAvm1Bie81HgNNarpPJXfvQQWAFQTaCVfF4p9sderU9juJH+vtg
pt6HbLLjNKuzHOmb8ZAQyFhBZzwT6XoYDDo0zJRwR1iegkA9x31btS0vAC4/pizKMzYVTNIL6bca
o2NYpV5kcnhJn0EWwaFxPkE5iI+ZIS/EljzmqeNA7QRMbyyT5bkjaFwSoHpQeuFvdQLkQK/e3ZCV
c1ZjTpHv/cb/rE30rpuljPr+THx7h/XyqR3CoBCJOK8JbsZKC6i+kBv33G5YXzvotSsokgb69oH6
B7p8GVbj4sD6Cx3XOwcQ4hkH1cwTa67N4JVo5CvZTLirKApi+upxDRtNjr6WN9Ooh6XerV53lIkC
VpO9kC76jtrsXWOwxrrwtI8YFvjcOL82i/dsgvS2re3r5oPgwPDhSSiDbE/PNQlLf+ovtfZeJnTu
QTZc0GBXYmXvCY6YAV8WDltwo9jEo98sBY7dUgfxY+NQKLC55q/8ILf6qn1yV+6fNcu5VfKRNXK/
QgUMBgXFLj7XwQacKx0uvG46HLUQSET8QYyw/WEeABVU6MG7uTQ7/nYKcgOX0Fts3Tu0klH3ZjcP
3xbMn/b+UonhJhux1yPhLg3oHF8SLChPD1BWFgNu8JYsdc47eQzhfYDDB82MGc+JwqS+9bst8HcL
Td7pPH8vnrxCKRnniVLPjqIUi9UUUWraat0sMEAQJPPaVmE7g8IKdhMa6GagOzm7o5q2l8HThY7f
M3d0I+ArBfmh8Io+/huNogywsuklE47RpnD4/zXCdDcAtuvMu09wbZCdaMXNUjDg899lNJXrm3fZ
9jc4cjzU+MFU4RcOqmrrXqFzKE39R4/tSw/dG4KiDk3AHnobF/7Ev4muMa/XUOfWIHfwJLEFrEGq
t2og9Wcn2ovLsPrlphso571ZsQ+1sF2MOW2m2RtWH0oXrDtvfsBLd+hDgoG9BtMbP0EhClkxu4xN
V5mYxg909QD9Be0Dj7v7BOlkzvT8EyxznEczSOpuhhULI3MKRw/5ggmmom33wCiVKDXT99YIIIkN
WizQFCN+IfdW13914r0sxJQDyjtm3z4f0viNRYA7F/x10M09eoMHPZZ/dNDk2yHEIennhvK3oQ1+
AgsplS/zUAC3I9FpGsarZ5bnZkYwe2x/6kk+NjQBsI62Ylmjl1S1f8EwJiX+2V1OZBcDD2S7OY6/
oDwe85iltwyY8j4kIss3DnqArd4r6Qeyw1gcf0JgCnFDHA1HNrKuwo3qjkEdYV7XxGY/UqqhZH58
Q9z63oWQ/UXcxc812nG0ayGGVvc9131Q9QDT8lV4lVuh/OWYksUvObgQvrdz9wz9wt+uwY2k7Slb
ln+eg3Vpv2Rp7i8QeIqfyZvvkfDOCP95C9PpzTmOKzYWXqCe0qQuu3R95ZiBUxSY3ptyK9GxD2Qu
o2zN11V/kPA77cEfbexGBJSaNrjUHcdoYe37St+QEnszATmtnfs3p6g5NbaEjTybOjxbZnebhyW/
uUH3h6kBDbkWI6AkExSAFisQokd0GxilM8feB6iCmQXTm/zxUbS5H8ncB4jez6qMWVtQ6D0VJKY5
7DgPiq0n1J6rh4Y0vG0pKSPUrmBZy84H9UN2wFox3ZIiCp6zWWCyEfnC9OH/SP+aASOBYV4WHihO
bhrxPJuakx5gDhQMe+VRAObh2cczmtTk2mzQuE72HsXweprnW5f2pZrWciCsiqB5Nht8P9Tp1x1a
gHkIFwG45mXUU66a+ELX72k1+crxNvt90WksQqAfGref4VfInO2yYA88BITFjwVD5AsNy+zoiHBM
tA1P06YK7GP2OQCwck3+m2v9w9nrGF4EQ/lNokqTHlTkQxL/XeiXLx78kEC5n+EdeJW6zLymnKGE
X+VJNOchAYi4bEWcITrc7jRgJ0nxNMFcN22LtrFvsYQBnAXyvK57KGCAjH/z9n3CVQrpBb7aBxr6
+wx7yVwMaDK/Q7tirefdQgJD0Wgv2CElwbPgFZngDZx5kKSDJNsELuROiYud9H6J1nzqX4cJOMq8
cxw5YhG6wWrS4NUVVqEHV0Gle5zhoJ9Iv4ScH9b2i86BrhRTIsrIUOiUPl0ERUX4Ggp5iFEuVJcU
GR4xB7XPSLEVng1FHanDL/LUovlOIFIBG4/L/SdGhLx3HaJLBDGwS7eiB0GLZdeCc/KIjU0MFU+6
QYKT2RsBvxxf+Tg05mrUjwt6aPQABTZN7hRHFbVDkcRBzuDlw6FNiOv4QFNMtOK4UbhkBDgQ4t3o
I8Bh/PPL9y4SXcb4ouuuBPaPVM58qC+0OaTslLiXmb9Shyf6ChvbQ0JvPn/rBNqTrNrwBowGhkFz
lYQ4ys6jutpsN5HbxM+D2vJfM5i6v2v5AKk5XM/C8O53FUoUxUyRYU0ZSScFG34UuUX9KRPdrYun
YoXtUUBF6RkY+a9jOarX2r1GwXvqLrT+buf2AsUDdCzIP/KncqSy9NjvKPuRtV9oIUs91WcVvyIy
tRTy2kpYNc8wp12isyBXsgboAv5LEl2ohhYDOBmduF0rrrb+F4XQGSx9hTpXwKArp79GJvJaA8FY
I1HY7tFkrsQgk6chu25NeJpTnCy/pcQ9xJ0Pjucuw79A9aCmEgituGfmO5jMLgiGql6y0sAlmszw
ScMVToLx0MHmeHAwJ/C+cFAfJgsvydTkcJeC7SH0BXK7+b4bit6XpxXRxHEKEUgXAN5+yQCwrWFw
0iAHW/LHG0ze8v4halSR1i+bgUdti5i64G/X0iqeP+b5apfPDTlu2cKPY336lZmjxs/wb8NKqcNg
mHWVxPCr2w6hpRQvKbxvA3eCLKfwOvLb8+SQNIE8oFjT6Xd9pw/14MOQLX2MFG5vlFTAFYDqPkIL
UswgZEP1T7r5suAF0HY9gB0o3bieHTE5hHBFQASUqV3VJiHGv/YcbsGTotDyQAUYj2NpCDksqwRO
DQ8Hg8wjgKQpaY96mY9xIv4s4VOf4qAafrJGgJfn+4TjqVG1ejRb9j2R9Q7DiOPs4wiyFDbFHdIo
EvvGlwS0cfzG25rmYJMB+Hu3ccSDh42XMe+i8RC3M6i0oQAKWUgILXdzB4oADDeAg77cwujJQx8z
RurSK8WKPoJchoV7imYsALA7+v4XjSMMizBF3jBig8oaJGqtcxUEczCbq0tR87v29H0L8UkqmrEF
oCiUH+Ep0dlVpph+5Wh/EGT1EgCdF0lzBEgFQSIVB4f2AWUGSumwB3oOEzTOLhAHXxfaXXXTPGaC
QxXH4JHTzcMH1F+vdhu8Yo2+VwYvSfs/zs5rOW4k2rJfhAiYhHsFCoWyZNGbF4QokvDe4+tnle5E
XLGkEKenH/qhjVAAEpnH7L2OvlGX0p2HcSORefZBjq1eMN6YpEGhHKcSzxRF7AYmbQZJLz7ttDxw
Um3DXroFkLwFZpufDKWanKggQzQbjkYptJ9lTgp3zpru1A81Z0QffRZSUR6riYYlI/i245I/SiSV
LiaOq2RsCIHmYHaacVFcaRKx09ThvZnXfpVFDJTKKY8gsPaCJi79JGse8z6+anKKCq1N3jzkym6W
LGIrDV0JlVDTRdF4kwT5HaXr2pvi/DnPNapIPQemRftxEcrNqAjac+cJZ0mYecwwZehmS0uc2Qb1
uhFFtmvJ9nCh1Tukm72n2eVJxhYGr2/2bTN4l+ScD1HpVVetgmmjy2a4TgzWT2QP2jakaEnjIzfv
FTvJtunYvunManAZtfYZNzNIDWtIXDHqT1Oq3CZzcJU10QlbyUsit+cilr2yGrNeBW09rAO1u61s
Pska2cUb7pbhtsj3jAPZkR68KzMHZk6LZpOIAdajNmeKa4blo1iaehcbeofiolFhh5al4tFMfTGG
ZKNTnuvwkxEBFQkDfKg4v2D7iR9qNUgpzaq9fdAKjTaTbFVHptETgxrs+rc22parIeCMMqw02tYa
8gBB9a5qhzVFz7d+TkpfS5uXpJZ6NxqLU66ipxhHjTNWf52i9pbGzl5L9MYLgn7bKhQ0WtR2Uwmm
xjLGNe3S+6ycqJ2S3wV97GfMBOlzfVh1eroeCnUvpfVGz8JdUYXANQexL1Wee4JNh+Ar1MeDlqtr
O+jXeiavuoy6fYsnbSnP3XbF7cvxtQtBCkVjvwH4uFIGUMFFbr2R5p3CfniDwHLqaDUxYIZWZrVT
UK/1ZYvCp89bJzanjdJr3hhN96agZ6RriGw1f9LjVd/0OPFsGi9Nsavy7lANFABRRTpyOut4TPJV
MVNNxAQK4MZrheJiyoPqRw4yJuZZ9PVKi3yXkTiZcxG4mRp6XVusLF5qLepPaGtXiApOhgmOTw3o
oGjSVhq062gWHo3Ln7WQQcMGbwy7vitqY2+m2qbQi9twtreKJl/3BbLEgiRGWRKKxNpuwqHeWYlG
VlziDLOuRNT7FMbWCZUseXoZqfAaiBdmK7qS43P7T/3RMrN+7pd91OaOZROgGfynUXpjtx+S/ayH
9IaKtiTBUG/zMvDNBp9ZWr9XXXFNcOF1kbkxsvqoTfKaT9/TiuSziaZrmEKvc2HuB1W/jqT2Rcll
xe9meRXEQjppMRReM1E5wcxDPWJTnOT+uRzKO7Wot3Wo/QjtbnAk7FDUjMZqTyHMMjGHNuGEQLad
LfqFohQ0NYEaYc6UKXkURRRFq1KBiikvirlGdNmvmznNyoPdGsi5TLl46Ai/vClA4uYHWW9/IsfB
OC7oTClOZy3ySUS4rx25MiU/TCNiNw4EwuZoFMWmg1NJ/z/oECXMqlHyxPSk9Rphz1t0G8pDk4Yy
1e8ytPy5HHly2ZA9ZAGSVblo5Ny11KRfdU2vHokErYOd1QZSNnrC3jBjkeHQLWJEc8qsXEk9PSAG
1sc0kqrUPgTtoOROooVL5pSFEp5qvHdrvchaiFtMzNWstruW6T6qHsqL6IO0Or1aErX4rNUa7jo6
KuWa0MnkAO00N5VtZFhjF0rbsGK0gSgqdTV3Qvi5RrvB1Fq6ZkWf7K0o1d4WK593difM57NwWCFx
i6erztClzKkSaziGHe8TYV5PpXOkBV/Q3bqj1D1vZZlgx+g1QoKesU5DSvzairyVHFMIcYPnTn6y
46I5SOifVqIrtF0YL7S5rWYwVil6wp0+0fuda5udlt7YnTaIyR/HUCYTUrVycMKaPinywXqVFNb0
ZiDwPpmLGe/mOq0qV0YJ+KOsiWXxvmKm1iPEWVMaZJQOhzagGdKo1OXNqNaOWa+1t8WoThQEjeA9
l6flBP/XQFCTl4XwrVFXAkyD0qBqm2TIibkkfShvqwXzX5yo2r4pi6bZhPaMFNQeq43CdKtDihzJ
S1s1u5W1bTGTngR00PQoSR6UdKExJJZ5l009ZXypLdZjM1AiLXXIcLGwwxu5UZt90RWznzOveU1b
a6xXozHY76aGjs2oUetJBcO6Fn7HkzJMFJnAmvIZs2+iPJjRYxX1hwjUeQ9dqNoEc9VQxzcz66Rp
BA4NztKEI7SdjkZsYgmdQ8VVrAXMslYW9xnvcDXmkXSdIunfdxTWDmVx1riYZrjJrS72DSXonYCJ
fKtoUJa7SEn0lUB5tyurDh8rHu/AIQqV/HnUeqK+Ufy0xh5l2GIP15iP8yfBpyCQi8fLrm7HVdOX
6k1X1xaRRW7um0IZ1ukYtrGHwRR+o56ZY+xOVcLIwcgS0VrPCeRnLQbVnpaL+amrAvFbJg8feTxq
b7MFbdgtjRxsri6K2auVYWVIMqN7YwU9YhCor52Y9ZEKmo4yKTu3Ymtr3PXjtPgWVs9HuZwtr5Im
vObZWO5q1MG3FQIe9HMsaCdC0XTfMWx1lWiSsbfb1HykEQp5aM6oYAvhRJE8H0bGcq0bLP9HQQv2
lscqqIxIFHJEabSrJIstN7Xlzqt61fhA4AcppqeZuxSBsW+jIXUt/JUbzLP6oxTHym1FGq06Ofyq
F6G1SEP6VNxVufrUqUiGHaPQu5NmT41XJV2+zZRB3eraHJz9f2F2S/eGBkgxhhSwTVq3MazAd84x
RvBU+IcooKZULRDsYSGv4pb4XA4l2xedoqAhnpkX0k+Liba9GpDk2zJDppt++SzZYr2iVyiXIOw5
JD2+XydPSvNGy1H8THo7vGGYVTd4JOSPvi66+z6ipGtpNVMGkr6+jWS6W8M42q/jLNu3nVwqq4CW
HxV8Q45fQmUemEy3BM15Ey7aW0LC+F21l2VXkZKFgMDk3F/sdLmlE8AZVwbGDOJn1LYxdbKYhv8Q
BW4pq4j/aABsFKl8ibOFLjtuE/1pVM1o0wWh/YrFSyey14KFqMlKrucx6g66ZBRHSaOtGtP6QqPf
9VdKp9AUtNDVrMuJZmBEmUcehh4xamGYh6QM+cP7KadgRd2WquswlTmMA8gOLsQCYkgFi4CLWC59
mcaguo0hZl0rUUhKM1MHXI8hzUEekdzvirhFpNhb030YWvpni694U6dqeRoCK4SswOJPEV0pEaap
tlA9gANRQXUfn9oKZlr6WDVlvaNzY97YcTM9lkoXVCtSq3prqbN0p/TZvB0HrfEMu7ao0Q8zaoM2
X2hypBY5tRXXryXGFX/im3qmJpoSz+XTkNEKMpeESlm1sCjN/iGsZah9WRE/dch6OSxrkhARZqan
TIYXqpkT6AMSsTmRg3dOrn6lIda6TzVTIIZq5p0aqdWGFxrS+pXUW1HPpseMTNs1R8rpU5GmnkbY
fVtWYbcO2nI+FEzvQ1WnooF2inKINWp7VtGuExK3pyZSk62JUphYKxo9tnKqFAwK2BpYT65hhtWr
/+JMZe6MgtsOOJDAkSOE/svj+ZunV+l0SzHkZjf1C2jisNXX2A8a10zLxvn3lbRL0x2XQm7BirSI
a2FOn61/v10q7jB5WImxG91lHW5SzFgu5xBTPZaV8JJffGSEDM2bgK/I+bA6SN641nehi9olXPe4
2A/1Zn76juJ1QZn/9QgsRUBUAkQoG5Zx4ZodyshOzfj8u3jgTsQM82mPScnXPOnlu4sZXw3O/3Mx
zcQ1K3SdmSLmhfMwwN2SmabEuTgGd7XQmp+pxhcbiMcoj/NropJzumK0borgbzPMw+xTVtplsURl
jLGpXtqRXmoZzl7QePh22iHEgKBS7AzGmaotmrUmSdk3YvpHUyfeDcgG6jKhgKi6p3lo1n0xbRKJ
OAN/9TVHnOFrWvBci2ELMwNJivbYhSh7JojxpdBrD623zGaXfeTL9JPkWX1KjU5ss4yGcyJjJVt6
mkFh8dbU1E+tSdppbeb3TeHpIzZJSVqwg7VPhjFGbqYER4T98Stknu3UMpC7pQ3DJAG+Siuqu1OE
TdJr9e5XPP0q0/f69yr82/MXskKhVhOWQMn2dRHmcpOH0YR4XrX6TT3U1Q2/Uaz6oRHPFQKobxa9
+rdFL1TF4DPCkm9cArSCRtE45qN9jAZmj2MKyq2qR35gDEjPFmHRDMrR3vVDd7B7rbuX26hYzbUR
U98p+hXbC4LMplZuwkLP78Mmrq+nhsMnbxLxbsp64cvYzGgRiHQtCm36Bsxw4fH+n/UqmOEHlQHb
OlNcvz4vCj+ImWV+P6o6r1wkmgNUEzBGNMIbFBLGKIxTf0wKOkXtEpTAdU2MYNj/CIb6Tv6U0qzw
/vs7BEyqMGBNKEK9/IYMdWYycqrv0JElD4YuzxNEkVpax4jdSO0rUT7++4Jf0Qr/8xBMzTQNE3uy
ENaFKRmgSaW3tb6btPimDco3XYkU99+XuPQ9nzfH3y9xXke/bY66PtI4LvUdtqutGI5EmU5TiG8u
ckG/+L83wtzYM4NAM7Rf09d/v4pqpOivjV3+ScXglO7Hh9zvnH7FdNKr8L7eIkfa1U//vrOLydx/
XvQCTDHrejA0mrFrOhysSp++0qB8zetyWzTJ4IowvrPGZEMPrsazET78++p/fa6/3fH53/92x4T1
SpxITNs0Qa8Ut3P2oDbf3OB5y/jdTH5+dRZbrKYoOo/18ggFMiZN9H53uvKY1rdp29O9u+kUGSbL
d3Mo/3Y3lmoqMifVGV52ARFR62AgVDB3c3hvBe966ef0/f79wP76xVvEL4pyHvmt6Bdf/NyDcRCV
uVNvopN4rDkObVfzbQS9LkN5v+WE/m1N2ueR7aquGralXD6+YtRCpQ+ivXJnvFr+ORKQ3GIfJS6n
SrsaGaxV+HR36Bx+c6Nf+WK/1uWXC1+sSyxKSgsrDyu1k1pucBP4ws1WpR/7xSZ7TGlpZcy4lVf/
L8Ou/rJmbEM1CbpkQIR/cM8F2YykaMmeEkEhu1WeSodJD5cD3jSB+6aZtTd5yIJvGJ9/7mNsYCrA
Dpj/KlvZxT6W4XIKSQr3ul2OJ8nGlBVOlvz27+f652OFIaoAIj4HeRqzNb9+cVrUNorUmTsOp2Ft
tLgM+3KaMrcrpXSTGUCwEPUrCIvmMb3596X/DOVU/TyqWzN1Hi248Iu1O05dp8yasldplXt6ayzb
vq+X1YzT80ktOvUFG0NfkUTZKOkao9ZhzBTVuhoJfseisO+++T1/fK+/fo+lUsInihaX32t0pscG
Y7dHGUYySxkMo/YqhqjarhQXthZd4ITph2/LNy/6j3fAdcn8oNswe8HkdX99BxYpvx0k2n6YuoCC
nJy4Y5+HR10O5U0DPrZa1c2Qb0b6Ht+9gvMa+rIbqoaMzPe8I9rynzNJ88aWlLFSD5nIwg6Vum7e
jJhPdjVNhb1kduNJRuC3JniVHYBeJs7+Fpk8mp/Nvx++ep4O9fWXnPd9qKUmB50OoPfrQyhxM/3a
LLuVgmx4tQbK1bKbBTTqn0N6qA7IjGO6rnbLBzXF1b+v/rc3b+vUo4ExKSpr/evFE4iBucVKLHPg
BiVtxgzn5cO/r3ExoJAdDJLpef+ggW3ywC+Dy0gvO1Od5L1N4oVVcDI5eQyBodIOPLpj3abPzHo7
9goJFc0Bh3k/zHrWgnA1VFLlj+XEqD05ZLqE0qo3SapPe5x5QMAiQs+6VLWHNmIWkFvhOP/u0/hz
nfDbdYPZtbrCROBL5JeSGXSXTX0/NzWGb1tPbkoEQnepqWYep1PhmovR0rXJKXV1MSy/jHbIKLXL
Nw/xL5+KLhsadGxhyGey7tcXpSrVPHe9tqesaMlOqJMMqL0k3ICwd9+FTH2G+hDnG5HnxjeEeO2P
ZIT3pxmURIVikZSoFytUqsy51yggopyGGoeeeWmn9mjX6eTotbgSNkk4DTf6961B84LgNpUrCtyz
9RnhC3TGTCOZjibTr4wce5IWU+futlGQPNgaUIxWMplQMhRYJouIfot4CigFJxQdEJ9or2F3LoMI
uoRtVNLED6TcIT9C8rEUiKIE7V2zxmFN2XP975X7K826+Da5c7Jg8ENn5M/5fPwtLMuzopXiQd9j
LkYDbkWtFwHzu+ERmevIHAKfmlWOjSDm9zfMix26thpRj5vqZm4Ww+vPDU70yQjOgsa8UiJt2c5R
/5+j8l8v6H9/5nnx/PYz9UKRY2Mw9ykzZoSgtS911UNtW988Dv0vu8WXx3GxEMZcy4Je1/am1KOy
jq9GrJ4+5yuGgoVM244/NZz7+KrUpzmSeeewQwOYMnXdM8NKL0pHDzDhTvITWoY3Cotvaj9tJau5
HWIFV7HaPhIG38eIaujfoPoG7oEIUjwEszW8m0NsrGRb+6GFWuvinMeQqbJFW8FWPbei7Sm6mrLI
71V7b/Nn0AMKP6UKskCxPBl9vrYxoTpdWTzjhTuhKjnENpUFCmJuiRfCnStchtaysHpT8RyVGEBA
/bTfZPZ/Bq68LBu+mk5OSDB+ueWqZUSRi+J2VBSUVpKsGHDfzGi9qxAN3TIc2kZ3OuYsuQpgRc+Y
i2mtLilyPTlXV7GUJsZ/PwS+/KLz9//b8lnaqEkTzdwblAcbnP1pJW0N6eXf39Jf1g7cbP5iyBI2
pMvkVC3rZSoUe9+mEF5Q6ehoq2f7m11S+8t2bbJJKpylNknBr6Pot1vpqSRbNsVy7Zoqr/aMvE9H
4w8vdx1Nwgv8Yp37FYN4c28wOIZqN9sjmtIH51zlf0ZrgQTgEK3P0xsHT111x++Hqv5lJ//yEy9S
6DwYFiliMlLci1U+Tk+ZjErRUFc2XRcckz6+8P+Ee/91/vI8ZIODGOIi4ze+vt++MQK6l+nB7lpf
nTQ0G8a2S+PvEpW/HBMmHBATGpHKUMDLI6oAoVQMZ7bJYLV7NIDaqtK67jqy9XKNpB19Y24bdwYU
zV03wpgNW5kptjmNl2kckG+LlkkqgchWvbzYFPmq7z69P7IZYj7yCZukgvIIZYyvzyHuZBDdaXpg
JtAhylBO9/kGAzhsV2mvgBP9rwv+69UuNmV16epEXZTDVAkuR6S/k6coeOQjk9x/X+nP0sX5xixb
ZRYJkdwfCVNNF5I3wwHcdtrG1OrsRarC+BWlvIIgld75D6mLsqMukulqGcbqIWsTssZ//4o/P3B+
BCtMJZbnYpdjqDvmhotR0w6Up6wNwvSETX1uNoU6SJv/fiWNpWyRNFjKH+u5QJ8SmyI9IB9zrGyf
mt6ofVfC+Nta4U+nEkqKaIrLu6msMdVkg7en4vvDv72AqgPxZB9s0WdYkFprk/Sh+c2X+pfDgfyL
5BemIDf4B/xfayOEDNN0wNXrK6RguJl8oGr+dFUxqrD85kH+Jb4BWq4Zxhk1yGF0+UUgsxfBGHLk
ePXjK7QT9AGte078Gi88uUG2FkyP+68jEs8b0pmVTjwJoZFt6bK6HYIWLuhFHrBxDPQfOxPZZ97j
oIxU/99L5a93aFLQNsHn8/c/UswE1Yo+KHyAASIySZHz11bVwqNNJ5+RPVklHaJcnbaTJZAec6Ac
DCO1tnhOl5PZiPCN2oFw55Jm8lghAhtq3UqdrqWz/83380fVQzVoO/EWePvAcS/zwKKOyn6pomOs
w7yA1n5bTeHzv5+G+ZdvVBGkMsJQqD/IlyXpQrRWgbbpYIXRgqhNFGgc1QK0+ln4Zynw6/ImWAfx
cD30EchxzC7T2J+CbDhqAG3cwWZAjQCcMSXT4NIdGNeq2U8Q39W3NsWg3Yuo9DModqvC7k5F3fsa
HC5Hyup1Ftu7YtKecE1ip6/Y/ifa4Qo4vFDwN6PN3gKx7PRifIui9oT0bVMm+EQ0S7nngQENW7BM
RmXmmEq/KaLhRBvvvo6kq6rIJweiFnm8HVAPw8DkLJ3qqKj9POAq+26AGoQZwtyo5bQzJ2P66Ild
vVkob3SyKj89+7ejECTtNDKO2sQyWCrMtI2yZWWqargOqvCYm82tsBIQYPlabiQIHMTCHv2r78Js
jqGvSQcqDVClFv0YsFKX5S9t0UOL/u7RyDqOJ0zjqrENa+ObQ+PvS+F/r3IRhphDJ5bKMg8CFMsj
ElTeKbzKewNQ0Teb2ndXukhdDWtS21QPj3BpfqIBaCBuBpWH8Mn+77dEpsZ5QKUbJOvlxIcuDTTY
ltERPJzT4TCRwpsu/u/hu6ELhRkt9CY4bS+TYbYYUxlBeFoLpbtYPXWS4SXd4oc5UitL7EI7gijX
P8QqgcWonoxQu+4XnBv//pT/8lB1yhI6+YMMzfYy0E11i/VeRsepMaRXTZ4xdwZWfCOmAI/h/8el
LFM3zoNpznH117CJgmRZ4Mg8jvHimvO4yRMG7WXfhUt/Ro/k2Tbze6wzFJon+/UqVcw/BNGH6SA9
yGrp04b1gkz3ESD+f9wPZwGTPJkMQlvu4n5GxsC3rQ67F/86gvvOM8KzLjb5+e/HpnBi//klU2WU
LeIiXpF5uaXrmaHkahsd6wAc3oCVOA10N0OvHIT1QVJ+2iJj/MW9vViHkdKYaiDwr362Rnu1CMNZ
yuyu77G2RIlxFzIfnc5lZfsdvI8tQ0dqJ4tQhCUzsDjxy6kwZwYEAgxitvkxSxPWH21wFbnbyQCr
9Cyq12XdbDtd8YISMhH4knFBUtSH+jZpkT9FDDUsmk1UbswKQ4d9LO3PJt2E0nWME8HwwfQ0gLjq
ehdhb9bXgRReU6rfj9KwGpZjrqxDy4OTFQzIK+NnGVMNbCCQN7SDHA1wcHCSIhT2jMvr6f67S7BC
QgcpR07xXjpIM3Udo7TlZPWuqX27wua76j+ijxE9crSLpE1t+HkROAZzLjB4tzfV8mAsq7JZQ2h1
TGtbLYjxVnLgSmf2i3m0ZCi+9rNme0XpC/hP6OYacJQrHH1WsimZttLXxzNpLtHfpfmqH3uSU9eg
EmkGGBvjj7y8k7GUSJhDHkJMyILHq41++zgtj3P3bg+pL2rJF8Fjx4kT5rcZ6JcwfZOmnzkyNkJg
14xfVGmrF+9t9CPB3haAhOiMZ848bjWKbg1cL/r1WDi6iawBi821dCBxFb3LgKnoRweid1doFHdg
z/hLt9cYyi0RnO3sp0S+tXQkY7w7T2vxnaCIOTekSjwolWOPloM1BgPLXB0j7Ff6AvPxVBbuZGLQ
ijdg4dxMy6nUOaBEY9lDqptLz1B0ZxtDqz2tFC10mL4cWC/REpGwu1iokt5hFBZYPa+pcKtoB0k7
lK9JehMkIXyKzklM010G3DJ+mPzQceZGyrbAfJG2K6PZzFj8N5i6V2IEwFh9Lq0n12u8iKsxfsIt
0zDnLzI2oo5OhfrYR9fTsKU4CengR5Psq052+yKDkYAkR7vT7WgzqkwwAT+m5AQaY3PMS8mNBrHW
kLSq1rTV7Ov2DLC2O79SC081n9lTrrTuuViusHfiyI5dU9IcaJ4OBCdXtXRPaawtBnzU03f2eLTQ
R+fKS63u+mYtkLYzjt3Eh/CYMGMFJmtSwW+TilUMqCMqWqaqhKEztbzS1NI3LbC3vtc9uTjT0Bam
6czXoxG45/kweb5pzAzLJUbDGz08TAXOzO2o3LYV8LoDKtR4Rq03S04qTrJ4/DVhCMsPXDZcX1je
ynCfoCCcwnVHo6aIjG2jVeAqWYVxXWNrwWWTIkdFZ6ie0nxUXXiOTqXChIlNZtcwk7WADBD1AGWL
pD/1MjrYBA9Kn55NVQin+fjwSF0l2dMEx3FSM6bWxJgXDlO4lfpjE/uxHO6U4SkTJwhmK7t+SOdP
M4WURzutqj+t6iWUjhE0VknFU3c39JkbN8wNStaW7usxRO1yG+EbbF7t6mqwD22uu1FwZwFlmeBj
pI7EnZXHAkI4htLhScIzleKSP5Up5eDmHYhQpGNiS1fRtBuGl956Geq7MvkpQzOOdiN3YNSOLqMu
3Cb4XGRlszTHsbsFeoHy2YfkvUx4D5+W5p1hLmy0Y+Ery7oyP5m245bx+xjd1dJHED72473MOAYN
STT8keJu7reV/GaLrR3sM2mjj5j/+mOLc0F6yB+sxsv1lVEfMvrf+riOFzJJv0LIP8CHRLaIu9Ly
SuLi7C0OoYLjoGec6InxS8u8buzPyj4axR5Xjdcv153ovFp6moz3KtNduKybILxLYwHt5TBXNwru
MjTSbjru7PoOcUZunkDAcDMMZorTrf2UZwxTCrXoPYn1lYRBJ9dnlgFE5S4ZEfw8xh0qqhJGQ8cw
bzwK/I9pHPrMgAIdbmFxUFaSndJ3yZ2hwx4r9Z4qONWK3B21ymtj9MvGRwlhNWSxKqsOV7BdnTr4
pwuToxS/KDbDGXMqbSTAGCOPgfGX1ZWdHAzrLgo9DcIHyjCwKbmFnu6B6S/QHV4Roa3GhGJRfcXY
VTfvfk5msln06IBb28F44g2LvVbq6yqedi20A62919lUGOxzZU66g+KJFu9jErF/BZqHNGHbRdIB
c0k3XTeaDkKwXNuwq3Wz5eSBFYMJWCaLwBubj2sT011dKSut11FL9w66NWfgCJJvRUW6jI2w+WlO
rxmS+fZkTPGWbcG279L0IU1uISyPOHOD4ZONpDSPfZ8ix75dws4FV4KTcMfBgfH9IKxtqJxiw7NL
NveHzABWsVbwD0vPgclLfMBUFk+HonwRiRtqK6O6x7KQ5Kv8nRHd+VYSmymHprRa8CWf4Ig0BTQO
PxanYNjMdLOjp+Qur28YyoVj19FxtnTP3a3GAWWu4vZe6Ie4NACzV45ufyZwgX52qHsEZJD7juoo
w4Y+jP5EBhdFJO289R9V80SnblZ9q4bUqbBoUJse4mEj1djkgfmWfKiu2dFP/wDxxrG0y+WbpHww
pmtRXZkNGLlrrAFIUNCpYkYAuufE8o0yryezdVBjj+xRLaz0OMdwcq8qLPkbG7JVOPwAcTRA3w9N
JxP1Si72eXClNzdyfRLs9pnhD8InfqjsqzTe18adbt6m5W2Q4Q7Ms+eh3OXlss3k2Q+j5B5hDCgm
mKYpgQHYJiN5iLrUaYVbwsgIIBFg/zdCyKDdnR5vanxcgWE4bfID3BoTeXcWhI8s3bIHd0nmaiMS
X5JQ6QM6IAfMvdq6obhuUdOz8digk8DD7IP8RjOOinkLHj9W1nFzw14/hS/AaLB3hvWeUQigpmHu
HjGleUvXuQs2zn0a3usszqA6WBUDA07VfL9ku+FjhNRanKRqcLOqpAf03HBUE6m7uBDjGW2zF2Yn
zCf42vU7qs/WKO9KBdf4hF0pHtZ9huAb0+CQ2Dd829sx1k5zcz9EmKMXP+mvlwetDLw6gjITgQBK
6b4pJzVbh+CfqqPdVOvEep4NzwJz1NRraCmZdJrKfVUF9F2AAg3ovzH8kk64Gf6MeNE3ObSxoOYI
jZ1E2Z45hGn7MqHQHBSirTP9fv7RMgVv9FTFK5hNg/u8aDcTtYsks9jY6QSd8vl2xD5eRQ9Vs1UI
mRc6igngjVS9ySvYPz0qrte62dnA4OvsNdOuUWc4QX5Iq5sAtpDd/MwEAMUaEH1xUwGuzLdWs4/R
jhbIiWR2gse2euqgztRXXe/ZlVemBMA+dYPmBZqEMwanEDhF7GPEYupeoh+Meje2m1J4+eSzI3A+
E/e6FlyZ7mNAw1vzPZy0wGNSIYY3QGPeiFFd438mpgumm0Y7aZRptCXzGDTntEDJw+QuU+9q+2Xu
1watenvbVYNj4KjkM7GAEy7Pjb2q5tdWeczTdQnN3FZn4HEK2iR3YVhCzGeMHleZfgidH20wK81D
4DKOB5nJQh/TcKjIREyKKgTxbLnM7JTsezMbQSxR8IA6+sFc1VlaM+Hv/LSG4s5kxiLE5QZcQfJI
SGslaxvApck0jh2xzdT54jZYVkuL0+wBQmohnHMpafaS2oP5z3xEW/XChy73W0aHZa5Zk1xsp+UW
OyTyh/mp5mNIVkZ5wMktY6qVvWTxOr7CzktMV1eO5V2KHfCcQMHNIuDfNjJCeqILXNv+OG8Dhbh1
1YWbDjUF0yVM3bEIK5KCpiSTCe4raRdaYNpO+nBnKDtSBECkXvHTOJ8uMAWD+2y8YvAKlPJE38XJ
yUiurHlH5FyPgwufSNvY9bFTnsLxeiE25euL8x0Sf/BKlFSRIWGk+Bkm73qs4AC5r5PxHjcW/Sd9
nwxAJCiU3Yfl9MO08GaIbgHyOzAlLXN1fW/f2sTLkXVXQ2J3shaTy7gf7V0ffC7zz3bk6/qspHGl
ctTLyCUWaIEzli4Zr/ZinURIq3o0HQXfTbKq0Yktr0rw1CtXYEvD/8PdmSxHbiVt9lX6BVCGedgG
gJiDM5nM3MCSKSXmecbT94FU3UWC0YSp/l0vJDOZpPS4wMUd3D8/H6ZiwjEu3Ka6UUy3Vu4q9amf
HlLRsei+DtACBbeRd6MmR7NzcAcss11l1RsVesGwa0wm9FspHnFNlPuTX7ly4AjNcyK81DWgMgrR
Vf0tAv9i3Yl0otO17d/RG8tXgdFG0G+zZt/zjUqHvn7QhTs/5OSyAysiTCDWcdaakoMfPVTZD9hX
OyrHU/UI4drynaG6N4PT/KXkd725jbha1/EBJ1uzhnbxMMantL4d6leORJrmAEiZf8O2a11aB4PO
Vp5ijm7ZA+o9haP1ENIvS1ljo7FOwfCpQF/M/O3Ong/krz4uzNJNQiuiBk4NJuqEzV35ivuh4Xaw
1d0UXtlRLgKwYLKcc3crun0sq1xndW0HM/TNqKzG7vsqOZE7IiZtYCvpoLmYtMgZcgfSFeT6NAjo
y5xhllOVmPrkAnwvebAMckJGMJDw1hPf+m5Zfv8M48B6NemgXFPrXslbExr9kqTRMiEuKyVypsbj
OMUXaN5gtf0hOQV9562YIV2RzOk6RQoqXNiYz7ZPH9NDoMPzahqNs3xP2m0r7QEH2N6jYqcODdf/
xcMkw0fZRyad+EkUlZmibiG/v7SSJXDxGsGzTL0QbHMpjO8R4QEVGzqt+dkWAtSqr7NGV/J6lAHQ
4JGhn1tdFuNMPXDSiRlepIK8YtVm/Qm+pHJQFTX65/XJD5EWCeAwM+S+T6KLpJcClh6m2f4UUV4i
9cOAZK04/FeNeTlBcfJCnT8nTU1xMS6/9I24TxgX9CfNaGjgjo59YdgtnUd6/KvnSwELvbXoAraE
eutVLXeWim00mfvsOYgN3KpHW+svlN22vdHvFa6LZK/koSeb8DBa2PAksPIbcBwqLgIK15sReHEN
Y5NdFMYSLEXhEf5RDKplEnai0HKwDn75qs61ZdQuqZefu46WsSJ98YNRhv/WPwhFflGSajtF+jkR
ohIdExNvToQal2DmZtWdTRvnA+WlXcgObw2m7Uf3HQTWcPYDVHCQ6vJzlraOMbEIpPznHGzMkWUQ
CypBxEdFAMVx32c/1emuV9Wtlf3Zt+3Rh0kdd8NGp2mmnEgMaRr1lVL5U4qjW4sMj5JNZ8HnShfT
hrzyCWA3fm1FQfdLY4IkyeLyhcGrbktPh2MHLzCqUo5yobgP5Mb28xssXOj4choSPOKlEo68czu0
uGLTKiwrIOjDx546DXKbnRj/kfR3/Uv26ll0wD1baCya6jIJz0NB+7q2L3nZJnKf3xn2N3QvDz8r
3pAaf6sNLGOi2GmFO294DuKfVn+T6zd4rGwEoBZjP9Ker9kh6AVLJd0eAdnYxfWLgKrAq7c+Dssj
8MvKu+s6rJFDYdMm3YE0lttxZorbX2Lob4QCymuME6mZPRtURGBrCfTINlspvh+UWyVgo3T6Bv8x
t92RzqBEZvaukrMXPk25W4SIop14p1VOea+3+yTej+qfw+BY3CmNwMZjyY25+M2yEq6UVfxSZW/o
jQLlopcXMRDt/lfQ3vUtvIhtZpE1u9UiMpP3HrRYDICFC383pC1IeX4BBrGx5Jr3ng6eZadd1OhZ
7k6C8GrCfuhvgtCF0JySDNV25OxyCMHybEVgZ+I2r5Udlgdcw8ndQh91K+k+h/EZHozkOMUwxjkv
N+dSvROmC7nSWj9o8YlrTO89RdkRS1gSMTb8xqFzPHBakeiix0t+WuQMw18AOscG1NdJDfHQ2Woc
B7yzmR1aqOrlrWZ8aya0extdP7IplvVdbdJR7npQf0jWAmIl1/Ekcyo8SYMdJI8Grjm5M9bHvMGJ
YS8VjxWaHe12pDUR4KDu5nCQfJDkOyAYmrEtacfTYfNi7HJUY3oESRBHG/WHj2NObGf9b7I/WXNo
xYtWH/UAHYpNJ/FQ2zSrDdaTJ7+Cexjjg4n5DdZkerWFIyUar161tb6RMx2n2yrfxr6TDZyubsMS
QyDI1r2yIYGcWzbdxvyvEsfm/jHSscZOHXOCMoKFBp2wobIN/F/09dFAStMlosFCROcL8f27FCVc
+Iqug8+c37UNU2LIH5MqqTZCMI0bBJXmIde0PW4mr+1UkgXzLnVS7OGXkN3/PRqoPuEcdgWczNgT
tjSpnWupor/4JlCOSdacG8vOjHLjSeqh0npSF/MNRJ8tMjiZMt2TF9HMtl57AxcnTh7/sg2IBbcG
5DKNd5gDOCyVtSG5Qvs9z5OthfVawqmx3NNbXrZvHufqmC9yIqlf33WUF6pLlZx98bYQ70btNAw3
6vggFWe8qfkofMW2gLOBlMtuU/9kaVyOD73wphT0BKJ4t/Zh9gSuzPO/peWplw7AqBHqpdXvvnug
A53VI+tAj0UHP9164o2qcgkSNizQcvkkVFxh0KJ6YoRdHBdm7xRbFyGDWIz1c0tJpZmwd5p+pMO3
QHoKAj657didOde4ZofqXwY4zWaDusP2uC/pI14z2g9sfazsTjefe0wS8vY10J5aVv62b2xM10kX
FpzuVVeavBukLjkljOFsFc+V+phGt1F5nuQONvitKrymLDBN+rMiu0+HJW3llRuCjGubbwP0vvZg
ZhzKv8npYxQ/t+MPoxqOo0medNw0xT7NvoF2Ff1b+shgQ3qJo3L51aetkqOTl138eyzppqWd0QKL
cGlwDpadiTVFwRPPjrIzyGmBTu8o3efTOQq38CIx2impdff9HiwoQG8QmZnAnfpmYrfkzijb0Nul
G7AWIRdhMrj4YUBl67gY1sOJdilqUFzfv0MXJXH0K4ozNwEnO3Lz8oKbAB56klgbmkjwqYgdWJ+s
pgo+W0DrWlHfQuKMu6MO4qweMPP2qp1Ex3hvUm9XD0X42NHsnYNUzA3aILLH4eJX8kbMnajlTitt
OwHMA6QCARw6kmJy7iEN5pDV6vgh6BxgSHjr0XPPd9x8n9PSkU0Juhq3GH6QDmYvR8rhe7Tpt64h
/EmFqxS3Gpg2xj2Cch5fDeNgTBTjXjBrAKiAyLtrD6nnFsm2ltCQuPVbVfxZRfTDw7V7q1I3kihs
qA90wBrZPh7v5XAfxA+CT2bGCcdjORz7Ety/SkIPA2e+FfQ10i7WYSLtkKiOwrEGV6qeyQ50waPQ
OONObM4jhi7Gps334HSgDvP2pc3IJvZL6w+l+RD6N6JxK+sNeYRjKYCUFwC+VjsfI/fyTZUiaeWU
eq2wiSbahHw5N41KysfTeDn71msikyxSWFPK4A2EFuzwrqJRdGTeoBRfiXilPKy/jzjfQt4JO5UZ
70nSF3ujGbXuy+GjjxuJG41a4fqwLn/882M4iiGDo48izx1mH8MNtahHUKEpIAJt4ko/dW8Z6Yqv
g0hXbm3G3HtEgRjZ3CfFZGJl8lhSVa2PZAwo48Y3/t7aJg5+pzb6zPkSTzLp13zLAXW9csS7cm8j
uKXNcs25FWahClXiTPGCNrtomD5U1gkg9kqAK6/sfQBtbnx598p8egNQ9ueXWhu3EqYKpXTirLsv
pfZvwcy/7Yvv/r5GLPySF//4/619Ml/W/9s+ef8zbMKP7sn89//HPVn6F/dyw6S7iRYWrudc8P7t
nmxo/0KSgATCUkyLJiiVufFvB2VZ/JdoWirOyqC+dITaTIs6b/8yVzb5vyQT2aWszhI1w/wnDsrL
Gz0YA/CHeDLTF0RuRVuqdcoQqC+2ihwkjxXgnDvVzSHbbCzYYNvcEb9Fu3eP5t+T5H+9s2xeSgEJ
yFRnVDR0iCrtZgvdB3zUKgZ7JbnddtqaRxyOt9ztKP07UJkVWA6UQ2GPkHl+rleElsv++jk2TWZ0
1tFCxOV++bFJlQEixOpll61izwbOdsp5A5jEOOw4VJMScrisFDYOBy67NWgsO0R/4G/WchuLr37+
IYakGqQYLOYE2aKPH6WFUZuAYZDsFvKLGP5qxRWxl7y4N/4dgNSJQqeXRfP2IsAU15DrKGm54q45
tzelDRnsrnxt9uMdOfMzvvJufxL2+oO6A0T3IPy9FnxwUv/wlue0xbtEw9/x9ZmRYRgG69piWSt1
FdBWx5MuXjtH5B1PuBnutZ3kYue0miqSFvmav8MhMEVdilD4EyhjEkOs1GIKtCBff03bweluky2F
Ops+l5QZVdhIWFb2wqXe+6+gusWdnIZNFRbIYoycZCMURRK+fq/R3XhpvnHudQN/0+yMw9cfzbXh
vYtkLdZwPPekehiIVGN43A6vAbV0xfv9dZC18ViL5NAkj1reV0QR9lhDbtqdd9du4zsQjv/FGgAf
QaOcRzcieIHFk1PNsglGH75b7SJucTK2WmXvfccybNM7mCT8yHbUwk7m2k5/7Tm+i2ssnuOo9G2p
I090+/v4RqXBUzkFLDs1Rg8bXDmccOvZ1sqic+1Tp2WbjigLSSSf/MdPXQ8avwtkU3aV8WQKGidu
b2VYVz/29yHmn/Buixc1uEb0ZssuPhOutE1dU9j4OwERefToMTprR+7gAtnU5ks4jvv/Zl2lN/k/
Y5yf+7sfMFRiKjYVP2Cm4sg/qXfCDG8eqZTWz8FtcZJ2+UFxK3vcQ6A3/ixBy+7XP8h51izXnPe/
Yj4JvfsVUZj1ozI/BnXXHMhN73qE83B/V17o/Md8FWaxgfVNJJq5ZSAGCf1vYolerkmaYzdioGMJ
dyvf5Dw7vgo2n13fjak0NFzx5jEhNdqF+3rnH7GcO9AttUu3LUahztcBrwzOUpAjW6aoITZdnrgz
kB/mRDHBDbBNCX4Lfk/Cl7+sP7+Oc23F/mtfUlQRmMOn7pGx6uW2i0pEkzu8bShibvKLYE836RmW
kl3Z/q3wh1KsLdlXPsb3UZcLKZ7aUT+0FIOTw/gCO5kOb8HubHMzuNG+vvUdz14Z5zwbFi/wQ8TF
ohrkg2wINB+5jdO7kxPjsLKpMa/4k+wOvArf1t+o2X/n9L/2Kq+OlYMdh0VuT2C0Pk6dMSG2mjbo
n5X0OEaq46OlXxndlQWVdY0FnJZskQ72xUIudLGOdWOnutpjwpFK2gu08mGzexrs+Ysf95Ca1hbU
zzF1WWarh5GAulxXF4sNibgO1H8GcMv4w0KBIxuX0TNXvoMlaITNHdU/ZwmLoxpH4+XTK+EaDjqg
pL/eW/6g/syPVFVpSLTuoQZxfDLf1jtyPn99tLgTTeJv9CQvy07xgHnbMAeVlN8c7TBnNDZRhP0H
ieSv39yVh/gh0nx+e7eueBOmorSfqW5YFlsNMVhA3jvMV+7vV24XDEin0ZJ2GpOmuMUcnEYRn/Y5
DGlzPHg26Y/AgRF50MHk28Jh7Vi9vMrPb03hxDnfuCiY6EuRfFEAOJu0eH5r3r3/MMCKi93cbk6d
XWDytYXIZ+PmtfNu8m9fP9BrE0aBJ6LMceF3Lff5QRmGoFAUxW2PgP6OwkZxlG/DxvyjRPvrBvvk
no6ai7rSCHHlPao0qPH18XSZq4vNCHetKUyHViWjTeYHIbtAdte0dl8P7vNSQtbnXZTFLsSHEFtF
RBS1uLMoHohMmP8iAkQkrrSiQY/BYhxJLOCP1vUq4pvsUa3w48ylleL1lY9rBgj83xCLQWAOWGaT
TAjoowOu1WY32qJ+yfqnr4dybRLSmmJxt6fBVVaWreVMz9QfU5Bn6k6Zt5jtdEijvb4Tbcmpbayu
je3YnzDj2grd/p+v+sgO2MHn2c+1frmEdB5NKLJK8FimNoOnp2esgCiuj48rJQmKmQ+0bOYzsCMJ
8hKy91ht/IeOxuFz9Ud2250qY6PsJLu5gR4yPlk70Ym3a3eHaxNe5iNXyNUpLCmLiUJvTFhq836K
N5CjBS02lMK4M5tqZbYoVwOREoQ3wsn2E3Si7jUjrAIeZDK14h0bXUNrBTgDNYv8FxysMwMOco5M
EwZ0sm9L6iGtMMr9np5uQXECqZ52ZS34qjulso9nYS9OkJaNHAKzhy9O6wxAdy5JKSQ5MmZNR+Qt
0BEQ9sJwtMxEucvTCDELfGMU7I1XaZe4V0fuS0VKpbLtfRT6mGgjg5iCelYdFb58gkqPf7mFj4Wl
ID5dmdnzrvDxMAP6UxLpb2brZUmfn9m7XQOcmYbjcKaxnGMYRmOseVCfkg3Fuq24X23FvPYG3keb
P+h30Rqt9jqMizQ3QPCXAHWVvJ4q8GllUJ9TJfOgOMLMDUJAZhYntDr0KzVHA0ZCStlq+9CVjI26
se71bbGrV8+Da9EWGy+OVZrQZ0QTj/O5dyaZFvv8kDvFrly5qFxbtd8PbLH5Wkar+7FXzG0UB62f
bIXq8tfPbi3C/O/fvaG6liVFqIlgBhHuJOEOM7nL1yGkz7e6j69nMeew95yMvOGBla5+/CuPc8wO
M/gNYNFW2M0PEAasK7nVbjVfMD+hxXxnfVORc/EcP9cfxqIdskyNdFZyH/P5jXSmWcLpt9GD9uK9
ZZe1xfuvQ8JXARdTPvBFj6Z6Amqbzgm+xyfYnUiseod6aLNDHPDPX+CHAS5WU0nJ9IlWZN0Vw/61
wsi1AVH1z7f2DzEW++4UN2WhtMRoJhX3kVvL+v31FLmysc9nH7yjSOvqn8BISaZWdW3kuhu0wx+h
tkEm8Spp6lEYEH5+HUq6MuPfx1IWGaS8rWKhbRA/lG7vlmhpHd9N3kgflU+0v7i+I1/ylQVKnl/C
YlJwogRSgwyIvPVyy9MLzKCEoZxj1mgtj8mvcmc62ba84Vz9bLm//KfwyT8nPwdXPav70KlPMLqf
m8u4X6tWXTvlUo2bsXmcB+ExLCZMVAqhlwwCRte2aFcH1cbZ1nN0By8LJ9pUNn6X9nhay3B93gks
Q9ElMH3zTRNUwcd1Ro6BAnZTpLmADGg8TyxX0ISXpCpWTtOfZ9LHOIvFuSWHVej5HEdo/EPu5cMh
LS18uTNTcQe1n15WptPnxW0OyK9WZ7D2J9qAQDYCC5ZYo5RtD6+0J+c3FK9v0wviDvOs3pq3+qt1
HA/l4zy31i4PyvzpfZxZc3iTwz2HRqDWi7epQss3upbxnrRNdW5Jxgob/Tg8Uft09GN0EJFWbIZD
5uAbuS32gMgP0zG+07cD2afwD9S5h2Qvb6J7ys8rK9PnSf/xpy1WjbzTlUEp+WlYgOwK6aUFVRcq
MWoQbS9Uf379HtaCLdIYRhxILQ+Oc41gWccah0bMZ8rabnzPs1Pdy+6osygrI/y8lHwYobpYSkSB
XnWhTDneYDo0oUPPUAJ9Pa6r340hc6PSoTCxdHz8bjAaBosX5xi9dK3dF8gZUFq03/5nQeaP6t0h
wJhgBAGE0FxVgSot4VhveLZXZIevw1zZG3le7wazmKwAc7qhN4hTOd5OceKjgb2ZTdPIrtnRKWkd
dPfriFdf0LuAiyk44B+hlhkvKM5eGjqjMZ9ZeT9rERbzruvMUB5bIuj577DrdsqwlqxemQF/1Xze
vRyxKcxQrXhoVvmkoXY1qpexevz6Oa3FWKzOZpgkg5URo4/ohW7Kb2HT3huB998szv95HX/lmt4N
pQKdmdJoyPfS0kT+1Pv0t6WblY/y6or4LoiymMxBNfrDQJDJ93FyDS9mNbkTwowkDh6gFAw0Askr
xdqrm8C7mPMseTewruTbLSpuVaAFn3GWuc8R57WGd+wkkjl+vWt9pJONWq/EvbrbvYu7WB2USilS
H1MVl2slzuAGptqjWwl454KW+Z9NkcUaMVUmlMyJia7EhW0poDpxEVMgFv4XYTgpmSo4JTQXy++J
mnudGIxooJNYKxscRjBI0sqV0VzJgLAU/SfO8qsaPJhlhUQcFu2zQbbxnBSb9r7+kWwDANj5Wfdu
kQjvh0t0XLuUXFkz5go3GGiODOqn62ppikKk9ty5xkTdhVXyK9JWizNX9sMPMeSPMzJK+kYVc2I0
Di6x1GfRBTYkv781+/BMa83Pxs7u6RDGhW71grw2vsUXaHZDUvU4F7k0AIk2Pbm7iC7gzsX3C+H3
b6AneF9ukmElq7UWdvERVji26dIcNsf9x2Br8ehr+3p2roVYfG9SJpfAfrjJFnl2R73wXqmklVHM
f8TiQIegROYwQmFEJT328cX1WpWr6cRVYdBJjOEjbs6GlOFKbuxaFInyIH1GMz1sGQXeriHVmHC7
qV8cxEzaygoeGYW/suBfkQrRqkJFF1gi/VSfrBtyPxNHgyOMq93KGK5kh7msm9rNZmaxCc+wWVxw
CavX/r9qO8un+D7uYi4IRSHXokzc+ZKT3+i2f1ScOdFQUYAtqdypj5Y72LPti7dJ9v25QmBiutHZ
OqNt/WHayTmxxdNqduBT7ohaKb1XEtQwXvCn7p3OnAZ5KBG1IkT19+jFnbIn4yo6iTt+W7tzfZqt
i2CLNQCTGL/GjhWZPxXLMTlP4Vpte/4TPjxmesk1Hb4el1sLhNPiQBfWA85NeWS6KddqJPsQhV19
As/44mGoNbm9QQP1Tqfp7DxgHfUomp7JG0mlqrFBA2AKmWvYyK+cAD5fcRGmaJSPKGjOuOFlzUob
oTjmOIHy9genfwEfQ4O6E2ytm/Dg/TJpITl732gIc75eHT59VHNYWkFmkSDZ5iXRSrUyAA0tC5CA
pVufQ1+xyELmq2rXT0+dODBIVepyELQ+lWxNpSjCfvTJ2V0AsRYbSbaL2A6ajXE/97lj0CVzEFl5
qNcGR9Keay5Dg2O/eNV4wrBYmVywcNo91Wp2icEP0fS++efPcHZJQGCIqk5flqMVXNzI2QN5EcbH
mUFBZ8Kwcmj6LFwAkEVXIpUVgPnUGxdnDOo91SCW1MJwqySF297M+kHDDm4kUiDo4jfZbm1P/Kxb
nGOShORtofrECurjsq7OTrlpQekqOsugVTb978GpN9LrfA+Ch/6miCRhOrs8x3CXVVQ+2X2/X7uR
L3vRaIbkV4DihHFKgfqTdQkWjFTMs4li/2Yi+RQf9UOCXis4Vbu1Ks+nxWcRarECj4PgSwlmhG4r
XQIKC35urUyVT4fuvyKQcsF8QPkMQqaAhWNcJyJ3pe1g6L4B1jGGXUvDwiBC4PdbuDnKSszP58ZF
0PnbfHfSH0dSlWVLUEglj6AW0p/qb5KI7U29E1xgn41Lt1oy2eVBo0i9un9cf6r/GfPiaFUr7Qjp
hPClW5yV7Sy8Q3V7AHGCwYTyIu+DteT9/Cd+WOIXA168R7GoIpZrIpqX9iWeSJdG29Amh4Tt5Szy
WdXbfDq5EpDKJK2StHKBIVx8nWHtN7GeAP3rhMnb9rUq38m5GdKMh/wuarGMKxup2X697Fx7rrNB
GCo+NI2f+jCQ08dNlGnMpUa4KSswmFlcNytL6FqQxaMEixLFUq9DOchvJ+/JDN6+HsTVhe39KBZn
xzanmNpIBJhrD90BVg31PYSEF4AC22Y37jFCbd/WJuWVnYGz3X+e3eJmWI+ll2pk690hEH3wHdlt
YQT3GEyuOvjM+bTlXHwfabGI1glGwRTeVBeRvt11/UalASv2X+iTh27yHftQ2/OR3DQrp+XPiat5
Ts7gW0jzHGWX9XIzHBK0FTzY4rX8aWyz28CRD/Q+da6GSVL8uLZ4rgZcPNPIr/QGPj1iCs6vWnxW
nOkUQxCptrPItS+cZDesHOY+5U0WY1w83KRI2HvTeXZyJk6/YRmfZMew+dFqvytU9itT9eq3MIt8
ZGzduB4spqqg55nXoPNHqazvtG29674ZN3TUqpSi50IgqVvjj69jXg1pyKopcr9CVbdYWHrJyoMG
na2bh+JjLVqBrWj5769jzO/l0wylDDC7/8x3+8VD7H2ONFg+o9irEnpZmy2X4c1g4B6+BoO9PkXe
hVrkNtXECJISzPvfdRw6cd0BmAP3KpRgJ2q5CKG/Htu10wNXUlWjEQZyBIX2j3tfL5eBR7mRzUcG
g1ZKsnCKShk2omaBIa4i30o3tMBI2Ra2fbJjGVfv8ik2aP31w8b5+tdc2SaYsLPMDhK/9ekoo6ae
WBleMCfGlWSTRN1OF4XvvabTUQ9sqJ/8lSLetQdOxLmUzPyhkLVIkgYDAjHZ4lbRbTsk79QWJLLX
s4632QU/ostad8KVdZVbzMwiwfaQ29Ui3ugNqabPpZ2+4TjjTZXT6O2pCzt17WP8dCvlWEo7Esd6
iazDp/a5zgA0KftcXMSjtC22wx6q1lGmi2a9XH3ttXEpQ86KZhhHwvkjfXd+asIaiUzWk0Ycvuk+
JnMS2KTM2shRZsO2/nqOXL0IzqZJEGrJt+Fr+TFapmlFplkTj/CoHo3iCdKb6x2GB0E7FT8Bis1S
QhzPbenwdeBrr87ikI2MkUYp8h8f46rDmLSWQnYRLwbURY9KetLq569jXFmv6ZQhicldTKf8uFjO
AhGvE11kbIOV0iCQQnJS/OdIKU9oLXaKPtvWJ/Ttfh2Vijy//eMSh5KCjiSTHZ9L7rL7K5Gi0cCh
mA/PrAJU5qWn2qYhCztPVppxr2sRD7vNQTRGfVl252aK4tlQASaJFqr30LX0XZPTolyyhOJz7I3H
VDBnkqwp32h6VwJ4y81dbKhDuEmsPrrBqrZ/aAVJAylYm+caaPVB8DTzXIyGt29Di/4zy6zPUTop
ztB5NKKAkwImKY5HYUoxMxQb7w0GsnqymtQ7aKUfojczlNt+aqpjU/h/KkLLtcwYaDgyQt81Y612
msJ6CsWssodJqJy+TbJbrbas/YjhiDs0emSHGKrtiwQ3kMIYMN2QemX6I02T8Rj25IB2dRLo90rd
x+a2n+r+e1mn1V0fFvCExKxn/oVSEF4M3KVTp2i1ttgGupUfoqG3ngSjTF7aJikecBcfnxMrYCbh
EH4s28A4TdkInM0cQpV0p+crwPekLryRu6y8FX1NujHlKNizYkFVkxPruwJv+M/Jg9lY5L1O94HR
pYB/5Va9SFJp3lvRYEkgjqN4uDFyIXtJ1QBSilrE45MuB8FOqJvhWVELXaP7XKyBV42eaEdjWzXw
WKr2DKl1vrlmnroTgyT7YXmDCEdNj3CxRfJxkUoR4nEdQKxJJ1qDTKl589J+NpmvtAN0F9Q41WCe
eC7DTlJIV8eDWeu2Uqj6i2CmNdS0tNcfKeP18i6oR5xNxlp6Bm9tQUhR00B0u3Qaf2rjUL4lXeiB
VSmE8iQn9WAXjDTHibxpEhtvm2R2ufL0h8wTh9LOh8h/qhUffFyYxsERrzLlOZCm6T6E5wJAayjx
i2evPftx6YPmS5LCzpMsVjDxtjDX031zJAUm5q5Vl0YCmaPq6ZkXNf84+YwOiIUOTbhpyMIZ4VYy
chFaaJ+7SiF3wPPQh8PTFxyEjIJjiXjJ53FguEGUYUKP5OAk5A2akMLoHoQW+JZWGNLBLESALbKK
70I4+LuoLMK3cgor4G5BsTW9Jtqr2O/ZUd8WZz3UFCc3AmvTkhQ5VgYIAqUKxB+EBCNmfOf4d5tz
5LTHSQS/5fshmAvAj1PZm4d4/iGykuegP2ZChCyQMZAjEhRl3uzlINJ2adlXe7ZkwbZaodxKylg4
wugZh04L8se2KSpH6HGylkrfPAJv9p045bhALqZ/lNjpZLvBphA6pjBNO9nLvENMU+2xCobMMeMm
ZZYPKkAKwDhZjD913AAgBfo6aPR5t6AFh2n07wPNg/loRAE4gzIadZZApRR+j6IJvKWt0dREFUwV
2kfulTFFFmJMiQ9LNpmmi58H8U5BcvkdYT0iXyN4VUKU0rHJ4PveNDxHyDuMtjtdv80CAy6km/f1
UQHa4qUYwGvgvvsgf2mURsYaCEalFJpgTT10DyPr8zYqLXkbNV1735kSvm7NMI5AlafRsdo8OwbV
EO1HP/A2o3oaSyH4IZrxuG3A2jWlAGyi8wCDB153mrpxwMi3DMAigCg4ieLMMPBhC40spXddYkVH
I8/1Q1GY9Y2PM+EmHKpmG8UiVI8xmOqTVmGextkDR4TRmyGRYaw8plUS/G780D91+QymjnIIdhWy
+xxPja05TNZNo7BuCLLmP8SjYEH3jqd83xlCsNOLJt12xtS+Vp0C1s+YzBPukN5Di0+XLfnaAIoe
co5c5+Od6WWmrYFueam9on1Wxh7VE51fb2NRYTgVFkF88sQsug8MDyRSnrWvmiDnNgmDzJFrXqfV
B9m2G63xh6qgZQ8jsYfGHg6nSRgsV4qTCdBTodMooEK67jUVOGAwJtZW1XKQhbUViA81faHTw2Qk
wBaHQY5PNTiXQzR25ndd7ABXkbju3xLJDBh8DlWUpQUuZAZTZVQnp2mC7oLBe9e4Zo+gejOUjOZo
RaI8nM0+015oG5Iy6KVKc6sDH94Ochj9gV7YvE2ZxL7dx3H/1hrSuOuENIIGg7V45vhc/OD9WmIk
OQHESrZWNMc/qD5Zx27yQH36oerqkRZ0G3TChm6XdS1uFDHuAcTK07Et9AZSSO9brd2KsIAGvVd3
CdZ/sFl167ZpUrA9k4gNiJzXd0lfNdItBIqGiu4YCJ0bGnn3TRBq69FqNXknJsozDfTsdQWsKT+A
Otl7YXnXWZbw3PPFbibk3vcT2/2urrMeMk4d7n3fKN1hKLzf7I3mTRT77cZPIu3BUwJvF7dsKH42
+M8s0pOjGjWXaQgvW6FEszV1XcSW0rV7CT/DXd9Qw2+laoQ74otb0TMKN+Ag6RRR0G4QgM/IFym/
Q9bmPWSRio1iOv0qM5IfmtYAdo/hmpjD2P8IjKTZynEgb7Nqsu4Ga6oOpm8obhcGzcUshAezFzw7
slrEiJWMbjuIrYRStJZ5L2mozZRcvdPPHi339JVPqkjGfdBb6nRWYBzK2JI4EYTmyfC6ErxrWabV
xjJzXpWQib2E9CFEPq55qhxuDAii92ar09XpsQtsClXogMMLif4mqFkX2YVReWDFte4Zm1sWKtpx
sS5uYrlr7EDQmicuacWlVwsAMVbblY7XoxWDsmipO1Y6WNxSC+AI3wMn6qv6zozl+EyGWnFFURB3
WTwNv7KUjTAfskZx5THJn1RhTGBd57FobJoRV2JnVLxh3E56mz/qU5vXm6rv69982tVzqjXCK0m1
7ofn6SUYUBT320lqWU6TGIorDacbo0yDbi+mvTc65uDBDG8yziIhfNxUiTZMcNzuqRbR/YIiUiuh
RqrlSfMwbpWiRh2dBjZb4KRaB/DUV7LI2pRibgo3Q1YO+NeUOTa7jdhue6+sAXsp6u+ArS6wY2wu
D76ZRvcxjkg3UtwMP2I2NdvI2nE3VkMHkK0aQAEVutMY3RsXoeJI1ZSqSjCD36OICnYUitVe0rL/
zd557NiNbWn6VQo16RET9Aao6gHJY8MbhUKaEEpJQe89n6vfoF+sP4byZp5gHAQzb48a6EFdIKGS
1tmb26y91m9Kt/X88HdFHfWtX8TYmU+t74QJW99BSS6+xLEnfiaRjFJkhYw0tsPeDwc77rXkQfD9
aCv2WdJu2kQBrJsK0ZNG18zxTTP8UmTW5BQp4mDGWKPSKvU+En05SnB5bo7bVivwMKDjszdkxIdF
EKwPs5fItm/nSyY+eGMG9eAl0/S9JJOiCIb8BVbf42jtEl/tOWpJmiWnFWT9yqt7JH/00FALpKJL
b0uqjhqUoXjVZ8vD1zzqpeI67fm+aP70yXU7zdpjCjrHgV5JD/Qv6x13UbLt9HF0A3/SVRvpqtGp
1XrY8I5Vd10oWwV1j6rZFAjgbcOk6UjlAKRuAhMd5VA26kPfqcZFyDGOH3eXoV0kdkq7AX7WHOB0
pGiWF6XlSFqs6W4lWUxir1i7QFPqB6QcGyTHQw39rCL3d3wErNKKQrqh7NNgAdENt6PeoAEbp4W+
IwOOLjlqumPqlfL3oPCwaYrHXn6JrTybNdqDeqUQdKZYMvcl5te0DmwPQc+3T8Dci7LJmmhkeVdw
2BxpD4PNntUTmqs1bYGl8zFtHZQ4LB5jpKMEXbZhM6psecUDYiPvisv2aSbzIMXMmUTatAMUZNkm
HIV6i7YwAN/kk3GIP3/8LHxfW9N5g1pzO5L/I59/O1qhCNoOtxJQC3L41ZdJh/zMV3YfB3l9ri+e
npQMeXVCa6Z3vmywRj7wakFMaWi/yC8pNh1HDX0P4TutfUD9+Ehdjm657ZxRcaZ77aq8FN1oY6Bq
5vgrpfYzj+DTX7IEkacDWoc+jhwbXli2P36zmk95sdauWwuymNRK6ppJ7AgSpi9tdxnXkh3pKx/u
TImEL/fXnCry2y/nTU3NVUYQeSd91194a33Gt+663s6m2dZL91W+QGZkpTBzdrmcBF1sjkjxzaoL
Mn2TiY1j6Y9+skZbfV+IfTusRZ1Jm5Sck55hmZ/Qin/0XnAEgq96HTvNpnnq+R+HF9XntZrde3aB
/jbu/E1P6luZMST9mM8LY4vxICo4aNvvmv10rJ7qx+6qQjputWN2pik5B31lDaIl9o7olgZTVVYi
9Anphr4PGGi8C+gu9z99MFconrMfSPZLGnYWUnXr2i3vS1Fv4y9L0WWUFf7E5/SQqMDOI7eRzp87
kxWmsJMT3asu5lBbDF2QJNh8fCic3yR/jX1RBsOvtUlIW/RN7T1I6eMMFwyHlcP8bAy6PgjEaEg2
LcuISogFdC4yPl38Ysm3UWu61RqW5uyCPYkx//nJwikHqYnzkRgABfA7uwv8AOj+xVCtATnPL9GT
SHOJ9iSS5NGTkEoidd/ll3Af30Ebv0QjtttQHQL5EBzWmNXzv/ju3D6JuFgfvhq0sl7P84cqaIEF
1hA5WX5rpL/XuFN8vB7OH2gnwRYLYkzlbkrb1+EpWzp2mZ1/DW50F91gNqHv5G7sZj9JT1binj3T
/oq7vBJGkkfgMcSdFVSQUGx36a5z4oO4HV2MgpzwYbUhMx+TH8yrsrggJr3QxGie1+Sy/JYd5M0s
5905KeWH3cyRX9trZ/f5yRAXd4VQSeJYexxuszhz3r/E5G/p9zx/LHCz8Kq1hsvKlngF+Z0sVAuV
sT7S5y9p2fXFLJ9ibCnvDBc4CTjUYLh5Qe2F6+fZPI5382rNyRSKajN5+O0OEXJZKTDAnkmD5pFL
F2Fi9aagW8DKcdbIYWc3B5kTSAcR0fdl6qRQYU61mGBDxaZnXlG2juMvIpqg6bBWvj+XllK8/yva
4hMiGpGKski07DKFfIaZm2t+n6dRWFXXOrchdK4jpD5UEYujxSzGSqXi2zjg6lgr8pUgROO29+u1
G/fc2XwaZXHRm54nmXmGV4popU7lX+qtZtfj08eb++xQUGHRsIRWgfgtNlqnig2/ATipEScHtfV3
Xi89/BshyONn9QRVfUf0CWLJGE2yyU0VxM+pHh54Mn77OMTZPIH85M8Yizum6GI1GBti9LO9EZ3F
ULdbetSpi1LYwSI1ygY35ADBmg8bD2m/Dgs7t6dPf8Li8hFGzNyykJ8gRV9L8znTr/RWshP/88pQ
z34xOpp0TiXjvYd6KmhFGUw6ae1X705yjc+BgxmIq94Yow0yywmOa5iNc40xnnsIVMyiBmRji4un
VL1JjtjgzK65A+KX/ECaOLwe3MCZxfvCnXQhPuWhU0841u0w4JGwx7C7C//QX2o+mu3QKZzu2wCa
7KZNHayQ9sHFvyPdxvyf/M6lnKgiiGYEMhw27xYJNfToPTu/z7bBNnbqZ/Ghf7Z2+j6adsJhDSn0
XkxmEXqxj5JCEuMuZoqGQnHUhgYYZtHd4NtWMSBQjK+T5iphYmfJY2XscwwWV5bFuRvsdOyL4y/V
aqFnuXClbOsnczdu9PSo/gw44DH4PHKjvFZCtsfQ9a7/rZPqr/WxPA/HNLA6atNkyWlwp4X6phi8
H4Gv71fGePZEPImzOBGDyggqMTE4dw99Yksuc2q+UCO+Mt05G58L4ZiJPqxVIdbCzn9+clujMVYJ
Pu0wWqOojUHyjcubKFrLCeZNtLyaTz/g4gjjttGarmRwsxiX6pR3xWPngrZGH5OGn80J9iRvw8yp
rtC+Xlk9ayNcnF1KrapRQn1106qP+uDRPuVJhUvVx99vbYnOf34yj1oTT6k3MY+VpE+YmCbHJooO
7WAcoZldFH15WanZyv12bmRAiaiszKQEHlNvYxZFMBgwQA1g44ETCrFTqI9TUK2M7NzZfxplsfmK
BE/0Xg0NDKGqIKGZ9zTFhzhZY/ivDUZZDgbrcWsgjFmOdtQ9aRn2FFlq//PPZFC/RicIhM47sagp
prUzzlMm0uoEvC3H9X2hapz0vqljlCaNzYQ9aOTfSn0gF+7H0eV5EMt9cBp+scklpWpq2vUGgpHy
LrweN7R3d7XT3hsX807I9kHvjrw8fHJWejZcJRvLDX//+Fecu2RnWWSqj7JhAQd5O9N5EkfmVOUG
nEDNiXRMzPAQ+TjEuY9pQjegbjtL4C1Lm5VOtbqrKj4m2Mxtw/J3JsMsN52orGVH75cn6YIFbWSG
xwPPWKybhuebgmuBwf0tOgnmxcfupnRwL3DhIVzGcOX97+F2rch3JikzkIWAzsFCkk11CSujIScm
ls4IdbqSR4y6Lmgs6U5zKJGWsfD72IYH/Vl2RYEc/Z9TVgiOa6cJQBf96OWdlMk1Crge/lvScO1H
iBdY94VlrnzDM7jkt1EWi5VW9tSbdc86eTAe9E9AsbbRtrPHbKtd9d9n6Zx+X6wRVs4UAt5GnZfW
yUHKuyoXVJGxVW5yqC6NZ8OHbIEvGq9HX8aywQm/4EZys5rlvF+zBAbXCngPYtQ7VWEYP1VaZSNr
9qs3Op60C4VNd8i2wmb8EdZ7v7oK9hVSI2uBz9TH58DcgbT9ULJb7sfEz0YpNBhxcMBL7sgAN5T+
oblgDVxfx5tpb8IxwT/kxdghrPxMJ9Wd1/TaRXluJ538jmUpJEXdOTelwdjI0p0nX+S0OpvgYLV3
H58N578wkjFwGOkGoO/z9gsPeiwnZi0SZzdtQS7eNj/So7ARf7Tu6HZf8aq9GC/W+Phnklhm+SSq
/DaqgQe2VSiTgWg0UrlMKqa02xS+R7JZr+2eXUsnwRaH0iR7QCY1gmX4QnS+D+w9cYCHrczkWpjF
DkV8TS6nhpkMDrP29iytbue7cFdvu01xP+zKh2wX7D4OuhZz/vOT/RniFJOWNUPzRtUdxh9a57lK
sXaqr0WZ1+pJFAvkvqCHROkdBM8UV50c3C9xwb0oEW+1hk/Yq16FD2uDO7sFTr7bIles2q5T0pGw
upW4YfhAW9cGv2CH8cqnWxvfIl3sgmHylJG9FgwPefwzQd8uGlc22lqMxT2Pk0tUWQWro/G+Ks2d
FJVAlFZyibMTpkK+4aKfTTwWqyEfJU/oJ2L0er5rlWrXCgAYGwEgk3j4eOGdC4UWGIF4LVDfW3yb
3KiqOPL4NhYOT3l/h4GuZ9Zg6f4x+xndVEMzZ70jEut3gVJAcUNXhRbnU0TzdxsfUSrfxruZrlU8
zTQHHI4Pf6MhMx9Bb7ND5OyRmUI0BqIxDhNvF30jN9pkGYW1GZ3OLW6lPQ5aztx8/lsCyWvRFksQ
3EsERLS0uGgHt/rRXjV7MLc7DOigh60eVfNvX46NE5+y7Ewrh+L8dmyR4uWt1ROt3ng7g8rwU349
q0DPRpZKgbFzR6tJ3c/+uZuP182Z+5Ukd1YfBdFNgeddqlZ3E8m95G2aMr9Ru/tWVA6KV14ZcudG
UnYrgjQFH3MrCI/maBzHwXsS6YrbpnpfTROWqIrkegXQJTFHcBG/ud4rLnIM0Zv0OEjizmzlr1Vp
/eK7/n9Xl/+EvnvyBd1vzbf/+Il5VjNef0t//vd/Ov/7fzU//+PH/zh0eTjrSf36s8OP//71F/+w
d5F/g19hGhaVd0p3s1bBn/Yu5m8Ilc0WLrOgOk4fJifJH/YukvgbW4wWgYiqAVrWM03xD3sX9TeE
zjByNeHE8zLin/5H9i7z1Xuy3qmcUzuHtQT/zBAhaCz2so8beFyLwDYOCEDOcnXdRbtNrpXdzFVu
Pq0TMBnbu5CWBq6YcdEBIbea//zkzqw6bUjDfMTnM2j6xxIvzQmIlS5E5mOrIyW+zRJQ/Bd6bsVW
APyuS6srwVQj6/sURJEnHxLZD8vQLdJaAzRlW4kJlm4j+rKO35uMnZlcXCIeL3wHWajMpqE5dB0P
J9UKD7tMonjTmFbhKr42yl8bmtvjpg1C8K1BUaLTooiphuNYwvaZPdD96QDgTdRdQ4oVyDl93+Nc
VgapPfnAOMHxoZzmomMgxTdWHMrVs9ADzHsUPWXw7usI1OdGx4qNa61prLRyIlkvW7tmirybREty
TJq12tcyOw50rbvs0bErXUk3kW8Ve0Evd1aoUMgcsS+n+TDFc4uzNAvzpa2CUWvtzKs670LKjdTc
6vKgtI7Cu9Y4AjSO1UPdiZXHq8BP8ussnXLOECmblOesD+rks1rXgPDsyYL8A1ItyHmd8vHKn4PV
GaHN47wxr0AFN/XGx85A3Oti7+n7KiuT/JhaVUQdOTRHc1c0nDrXghqNj2pWR8jV9TBs6Y1aQQU6
XYxQrspyXcfQo5rArfnwAqhKi3ow3XP5g+zO1E5BOV3qmAY7g78HP0NNahWPQMFL93U7WaFjBmC7
duEkDyBf/bxV2kPbJqYA8NEMo0tBCAPtiz94n1O6AL2NqBBWc8jCJletPzXYoRuCEm7NArsvDFyH
JiOSD249A8wX4/JXKNYBjQLZ26ddNfuUlwl1ZFaO8IznfXXdtkPw0udhhqaGJZjSnVwVuFFLveU9
ZOMka5ukk+TabrJJQpdJ7GrI+EWvG24Xs2YxyW1Zo5Hoac/+KHuDPUkVxWlLbkfKi0XeYmuYKe0j
/quYwrdjPal7zcp1eVuELbAyHdx6vJUKaB57raSgvUcvxkT3tK284UJtzQRrm3xIjZusHKGyxl0X
44ZY6ml1kSHlp7qRLDfWzqot0KtpoOYawIlstou0sk6xebDjmen7cvfTiuDR2K1vDYZt6I1e2VNq
ShG8wyrpnKg0Yuto+m2W7ac0yylJDUTq2zTIXMMYqm5TB4pU2xgxi+lF6rdVsq+Kvg332SgAGPMk
MWmvA2NQxbvJ9PHilrEITC5T6lsqfitenTogWqne6/QvM8fIB3+616Uolbc5P9aCIcRpcDsWhonY
PkTybD+C1AMiYhi1b2d4mVlHKW5bkIuJGOk7Cl4Zy5iPgSejFwYlrx1P1RxdK6OKDdyV2nFMxia7
siotSPFUTCDhZlWrlZuK/YF/3+RZz2lldNvMi5KnUh30cuOJaohPQ6obzVbQengytAwnz0msXPxe
pNZQ2IVXWKKjBgolQ+C1xlOlQTC0B6UHtGzGWVq6amTmAkB5vaujyyCDAXpXpCGWlGIzWPJV4unN
RRgCE8bRUhOiyBU9AeeiqpiSbp9C/AZfi7WieCiRtx/3Rh7CtuhQDNEdPTOlAPVl2Ax2LGextK01
yviO39e54SqxUuKhbKapdyvIk5ns6jwJDJdqlYZjrqJ3kBG7kgNIGqbqc2F5Qrdr2C1fVGNIgz1s
BzgFuS+BEY+kIStgpQnCEdvmSLPNOvAHKGoyhrzxJJujW1RihuluOkyTy1bGVDGq4lTcBKPRKJ9G
LYH3EEVlIm0hpgXVQ1i3s+BYnUi6LZt1pB9qFS1aW9KbXNo1iZyEl0qcZJnbeLTVwY9OQnJUzaqh
T1CnXkRG7JlhcMkcFN/yqKk/tSLHtGMFMoaoaTlnTlLpoalStI0vgJgNTO+Gl3FcuyaiT8028f32
Ry8k3rQV4fgaLC3u892oGmZx8LM0ERwzEyvGE1aGZodlpPJVJfQ4Nmoig+BW4ihv91Fdjp80rzWj
JyPo/esUXqF0W/VJ7WNj2VrdRV9qwbSRyyS5Vmf+3SVHWvdYDDIo61w0Oax8CzVFl5O5NQsb6Kqv
fQvzRv6utr2IzlEriAaOxZZcXQApwrZTghLlu0OU5jq/QjKVL6BzMRT1M/wM7br2xm7r1ZUibbEX
xOBaCKUkgR7kQz8rvEY+wtiKUluLdOwYKqvu4kMbj5N/lNumuaLV1ijfjMTXPkFFCCvbLHgQu8wx
FIhm4ppxjL4LqsNYkUEFjZozpTTBs009wgfYlkUMm27g7J37k4KPw6lYRukmZFXj3lH4RbnD3SYX
7bQQB/FqCGshckPdjyJbpgofXlplODR2kY94PluSP/q/cvJ/lNzeFD+zh6b6+bO5+lb81/xXv+cF
v9gPmv/59j8xO/zjX56TxTf/sXlNHO/an9V4/7NuE/7qL6+0+f/z7/7hHynm41iQfn7P26yZ/zUf
fspp9skT4qO09WuY/v7t9/5Nwvr6V34lrIryG05likqmCmLERCbjX/mqrP0mK2Sl1sw/N+C5a3+m
q5AjyWWhivHmBdPy6jn4r3xVkEmBZZUH8Vz6Vi2RZsO/Bn/7KxP9ZRLp/8z/+O9T4zhZI8xJxkoe
ZUjWLL2E8pIuyvA236aPpZmZo9X12GPnsTnuOy8aODBg30H6q12fLWretl7fNBtf77XmGywqZCAR
bIrx7CNBoHdIA0eKLnsFruBBAstZ36mi31iuoQNg2I1jnJU4ooNEhpuEsI744udaXWy7IkVGXx6C
uN2kop7gJj6a2DoZiTSIh6IRtNsODQ7vu2Y1eMx78ND0W6ESgMLHUDFLe6AO1m49C67IRhFylepX
E8jhsfC7pMR3Np3ggnljBVOQnW5cNkEGAXISvEm4QoXcGndlH3OTy0HZH3SAgni14xKY2YWpVfoe
NG8o7kIzkoId+leGBQsOuondebGFEXlXQFGtTK+sDkIgBNqzJfRV6nbpgFVBMXZtju8tNJINv0Pi
LkqiURTtChPXT23cBAYOuVOWOGnVMO1Q5o9aGDd8BYh2/oANeS5Ix7bDxLYUZZ6qUPGKH1YTaPel
qgiYRleDLB7MMpfTW14+/XBjCaBod3I8DtEWb48guhC6sUxTbKrrrLhL9Vj0Loqy6UJXGSytf0Dq
oOgOkRlpojt28SDDqyjbbgvRQORH1CVwvKnwoFBtSxM4O1yVoRWK2yEKZdsbJLLqoG7d0iqtaltU
KrzdNkI5CA8aQKVqcRENFUmvqjTtzAZMYg8JHpQQqpuhM6xpoymdqj1qfK3ioow9eRw2PEE6eN+x
EQ5fhGZKY6pL3gDltCyTGimDIEenxxcC83c+uJU9iKUsZrNnrBhEW1UtpupiUFS4Rr2fJWhfcqKW
tLrikuCbqKzqcRclYojnHicjgFtaVt2hDzy4V1XJBbQz/Ugr9npu0MYdo0FBxNcfFelrqvQDeUnj
TVrwKJRq27lKA1PpWipEEWROrFhpAXMvlAv1IhPl3N9aidE3uylP2oReUK3V8lNKZyV/1sHF/xgk
X5l8ewgrIU1svZUrCZ+XyZN5MEVKvVfLqW0P2OeVIslgIGWowrVFXT5MIe82p5vKrn/sIFhxOSZe
W27TVi9xyvbinMs4FqKLTFUh+fHw6evnrlCMHymNiISF2Hdddd2raVxfZKbXzv4yXWxejWOHiFcU
aWxjGZ+bAoKUYZXHpkz7XrJnAaDad0dVC1DDStK6/Rz2XdpD3BO64oui9pZ/8GtGfaFZvajPHh6p
hNbLlFUylNW6Mn9nwTQvap031JBx+MAjoTCV4TC2YYEdvToG8dEadJoxUWbhAt2IitSUZOlVzz89
VINwHwfV1Dspsnz1/RTnWKyPE+Yvu8Hj5bmnOSc0OzWk3UJbnHctEz8YU7rLoEyNFxiF1OVeyhrJ
ui06kueNUZl+joKy71c//F6i+eEMWYDZFamH/wxBGu1NtfYyG1Kv+WkKlbJzeUyk/d6rvPtmmtLJ
RbdRu+zjPgyP+qhaEa7dsS8Oh1ostMKyiwavEmys06qH95mWsXZp5vBZd1rkZf5dLiVTdhlJvLDw
Pc2jduDoC7HdFo0pfDIqODdYnocqQlmYuCGopJRIoum8ITS806EZN9ZeD5vAewkmvCHueksSAOym
g1E+0SCtah3yYCJluyRLA8XFvbzmXaJOkWibaQbF8/X2+0dX/FX4vcrr/KV5e5+/XlN/Xfb/zyUC
yoeJwGObhXVIw+OvwpU8/41feYAk/UYJlHsWERSa8PIMEfhlS2z8RvcR1QkkPUwKzwZ/8EfVSuGP
5r9Em5m/ZQDN/LNqpYi/oW0kzuBG3O5ELH7/SRLwNgUAdI9bHSIp85WHAOg7rZRGl/1AF+DATdmM
9GisZ7ShbtMZ8nWSGp3JNhZo9veR5uL0Sa3Ks+JC8uUCxZejcFPeJwjdC454o+wGDEXSbX+x1tk5
OzQNiTKGZ2HhPHcXTgJ2WsRTb0piu8UvDxJSoAAMYDt/PK63PYrXYVF8Q4mMerJJsXlRgqsDL/FT
iFRIRMhuaWxBK9uN9nlqvn8cZ/7iJ8nar0D4UswgDnQBqYG+HU5gGL2GkhBAxG3wKF7riVscZj5V
sw8+G7HtPeB3uJWua7e9nO1LDJeMYw06+bak/8dvoD0yGzrP2SML9nRKrXCiY6HHsZ1BLm/Hqy7/
PAWDPXbHelxbMOcmlm9Hb0TBng+V6bexxg7gZtAQK+9CR8uePeFKUZ7n9+bHE/u2bPvHmE7izH9+
skzauuqFriIO1q5OLEeuPK3Zsiw60e9jzEv1JIYQduYIbWRe+zMEqN8lroFo8A6/iYd1pMoryvmv
SvT7cIuVP00tvY+BcBFWBHcz7A5a6izwXN9Frv9pvDF22lOEGEfjFhthl2zQLVrtvr+tTb//EYty
uJAMfp7JU2qrOHybd+PGvyhuIlc/0I/fFxe6XT0p3+ItxOJ1+cW12IuHTe/JRjMZTIAg3Q4ifh/o
6Q3xg1hTQBK+BoWxaYffP15GZ04bXD3+Wq6Lc4AqF7Xd2aE2CujGtzlAs2yT6s3+4zALXsC7adUX
x4CS41FTt2PKC0jkxm8UONAShHJ/0INDmY3OIIRfECrYp1q7zabgWczl549/w7uhwlwFXM9tBpsM
L6DlUOnVho3CUE2htFX12GBC0a61y9/vmbdRlgbSnpCIPcrvqa3ctKA3pH32OXhqXWkj7j1HXOsA
z6fJmy0zR0MUGFAl3SXoqW936NgmmtXFRINd+TxHC3fT9WyR7TvRJrz5x3fTItxic6RZmU5qSzh1
SO1KkJ0IofXKz9fOtneH2yLOYiNQ6orGSlJSiny63SXSA72rxkbhwm2w80NnYQ8L3Q369H5Mu6Me
IcUhyxctJPfYrI5a1m4Hyq1R2Ox85aBD/VZNz5X1n4LxpM1FNL+8CxRw8BAZeXW6nue7KWU93zBA
pnZObTZbpeTzNchGTTsxRWuqK8mRUSyQHnQltg2kZvQGxRYLvSJAdB+v1PeXJuPHKVRV6UCTeL26
8pwcvLgGAiDUOISyy+axNZHylvbWdZfBTQrvqotmg9LBNqiwSe0vKcvt6s/RXb0GhZ7RTcu1dfoj
Fvul9LRxsvL5R1BTkBNAVhmlREDm30yB/4i6cCMjkCQ28g6sKHr/aE4dPp6Ic1v25Ce8M8CJKLrE
IgdirIuOpbWOmT/m2pro7gLsyuE0T/dsZo3YHwWuJTy5Y0VPtcJIDeou1+n1hNrhcXJht19ZmxZJ
zP5gHNNL5G+2qHFcGUdQr9u1m+fcmj/9EXMidfLNM0pdPD4Za4aYE1Y2bhOtKHAucJLvx7nITfQQ
/UGNB6BdueqxO3g7mmqOv1G/DA6F2qcxsP8GVmRtXItEJUXHq/MGgk436m6WKgA/HNnIQhyoetNi
DrdrOMWzq+bkc85/fjKT2hgiVKFz1xRIZajoEpXtXZ7IK1fau0RvBvEi6DvLcOr06RffS6QjaOkx
iW2RovME04a+syNLt+CM3I93wbzR3m5EIhk8maiezsyaxXj6Lkc7zKCeGCjZZdZNta22cGiYUrPS
9hnNtdESrjD6MNaOgOX1Qn0E9C4VX4MMwXxXae2bBJWnQebEROLju36cDQWKC1AwNDKnTYLhmPD4
8Vhfc/HTwaK/i3H3K70E+5J3hmOGIDZ9EAaZrdmzeHrgSDZiuLfjVtrgj7xqIrYab3HVjEGgJPG8
7SgOsiFI8kRh1259LMwgK6N1v1+7ROd/8aMRLs7VIq/LJlLmLE+MJpvyjD34sWMO6a2qBk6qgh5U
19RMl1tinlVQRaQKkkJFf0kwjOg6VaGX0ZTJ5E3Sp3eZlW7Fsrr/+Ost98QyzGJPqDmdHCUiTKWP
OZhc5PsHkZKs58U/kRJc2RfnonFmIwyCPQSCuIuJNNt01KYI262hf7C8HeotaJIccvPLx4M6N3dA
ZETE9bGGpub/9jiJhCE2m5FB6TFiUuAspvDCoLz9fxdlsQ5zLxyn2iSKad3qMCOFS6FY2c7LZ/D8
dU4HspgvhYJtgv4XlQU/2avYMoZA8bU23zQilmnpyvm4Mm2vojInp/Ak6z26hESTItPu6kczi9xO
X0uA59tjuZlOxrRc2ENWRXU8EAX9sduggnA8gxWc8DbZizwUAZDY0bFdGdpa0MUyx6HZKASDoJok
2zqakla/srTfXdWLb/WaspzMHsK9QE4ybhXza/ktvkjwUg5edfExneTilEqu6rV7c4F3NyiHzwsE
gQ8ZzDvlp8VFA7Kqsbw6gCeySa/7oyFs+5fqkO5ns8cQKb6H8lDdJ8e1zOfdm+k1rg6SAGKy8V6J
mJaOjvgMJ+Ivx2M93gVb3RW3ygYAQuas0QfOfr6TcIvP16FrWxbzM1sv6lvZOjTJtLYs31+czKRB
q1JWUOMGmvv2zOgN0aN9T3IwizWoDpKG4ZdZrsHa5a7Vf/FXyfBn77HTiIuXoNSgyqvSaGQjhHu6
78MDfjTOgDBL4dt1gOfIqtPr2R2OoQHPFNSPASW+HWTS603Uz6W92Q4AQRjqFV+GveF0G9kdsHvF
ESz+O3IwZyf3JO7i++WK6IPhep3cwaU65IThy7Bnge6UjT68hKsb4+yCOQk4/6CTzZiOjRwOFgtG
ttpnGI43jffz49P/bAQUnXmmzmarS3Q6SAlQx/OJgsCrrftbIOQr98vCKuuPzX0SYrFAPMWsTT3h
RNG/FrmdvwBHcsZP+ZV+G9yEDnoAgZNNWEgLhzUK2trgFheoVJtGRRuU6Yurr5VgXLepvPt4/s5e
bSeDW9yejal7FJnn41KHZNpnDh3RtBy2k5jvxmHNXeDswj+JtrhIwS/maO8Sre3jjWT1dgMRWhMO
H49pJcqyktQPJdacc5S6sO58pUaYVvvml/Hawlj5PMZiG6vdUFOFY+2ZV/1mciNE7bC4N11avDf1
IVc4OtY0SdZCLnYwX8s3u3m5G7G4kQIqMEW9Nqx5U77LDP76SHOX6nTTjqJUG90IgGN2KJyPYH/j
4cI06+knm/Uhnb3EZrTMTIyw+N/FoghGnOC15OTIn8R7YYNyOuFC626NDr8Q5fu1n0/iLRsrAAcV
axBxzhgdKlf76ibd0I3lnq6fU8RZr4bNt2PhJD8jR5JQX7Q/Xpzv+mLznW0CTcdHBx80VEveTm8d
jo3RAFh4veEEG7OLeJZ7MZzWVZziq4k6Z/NprZFz9pY7jbo4xKJCkcDfamg/Ps9qPf5RcEqE+Xo3
2s+VhNUrbi5LLxfRabzF0WWpUw80lFGqu+agXMS7fqtuk+O6b8HqyBYnGJK74TAZ5F7VVjxqW4VK
rr+Tdlzgmwje35qDwLuC/PL7LZar1CIiC0Jlzrm0bRfY/mYub0ng4O317GT+xxbTiODHXEnAFAxv
sMVeBMdJ1W40otdpjI/NPr98NWFZeeDMc7QMQ91Uxn6erIQ89u2aTEDKxsh+g9mq74fJ3FiZsuXO
A8S+D0aqeI3+bxwyJKx/RlxqnaAYS78hImLlTttxk7nw87cUaO38EFwUV2vn5rlLHFdXWhgURuiq
LjP0NBxLvICNwkZvuHxBXsRRWCrCBpkzxExqcub2QGcKDU7U8z/e8WfObJPAJi8DmEnvzrckj+Ip
ACtiy3IK5saIlEMtl+bKJzxz6Z1GWZ5qqtICjutp7GvqS9cWuzpS9t2ak+u5s9qkyISSDp3vuSby
dqEEiIwFYs96nKn4JeI0WJwhnirsoE2vP2/OzRxUQL4ZzEPjnXgp0DzFiAastdUElqh5RA69dro9
9PQ5PQcdjIjvdo1MdnaMp1EXd2wNLFnRirn4cmXCS/ePFneff4vgMGW7tRTv3PGFpTJEA7AdFEqW
/oP6NJSynhMtOMz9/Tlax1XgIaEW/J147w9mCwAIhaxZUkHlGnr7BUe9B+QmFGhPyqbtF/Qv8atI
+y9QT2wNQfYp2laG7GSa8s+fdm8jL+ZV7hJg3xmql+odMseO3h/mh/n8WMVAIPweHNfqhe+uWhWO
F9jV2a8X7RSIiW/HqnRYoMCVoWmJoFC6US7SHGC/7V32CHA0jigBsnbU+4+3+7svuoi67NgGeQaj
ouMlqV9N27m1CMMUB0IAcLQWBXf1ql3u/Nd4iBooWMJwuixF8RIvsdCNYpTRIdxrn/OrFFcE/Lp0
W6RLEMdO4iCYtzLKM0F5EYBYJo0xwWwslpFkZP6kWEphT4nnxI0FzvzZSFeCLPc/I3sTZLFi6q5O
LS8SI7uydDt6xe2vpWNr41gcaLIEXi4YSzTB89FG19fVgqO+JrO5rLe+joNrXOHmoYO+1ErRvL4u
SpnmTZsLHQYleG60UXYxaO1XsMPKP7xv5mg0PYARi1zm7xoBI4IBUixzauJjAu7TLdrW/XiJv/8u
4NFmBBQ9lf9D2pXtxo0EyS8iwPt45dmH1DotyX4hZGtMssjiUcWr+PUbpdnFSOyG6Jl9M2BA2awj
MyszMgKc9GsfYnmgUuf5SH1b+T1WSVv8y1iGU4y/L0tp4JYBB8rq3jKLEKG1AKuWLsaHBxLoy1Ez
2o1i5PmufLLirZAVRW62+aKS2jed8hr097c2ugiKUT9ly7Jh6qwq+f5FQNyBPhDRDDQbnz1Rt0wE
7V5ZCEnGMP3NgwpiXiOah5AGjWXesZ06vu/Cx6RO2sSZA3cO/Op598tJqdHmMuXpIllKKyGwVR/7
5/LO3S93AzRadn3li5D4ZZg9AFFSaNHWwT+LpfI3OLAODh0gD9+HcT++JXMDj50RI0Y+AeHrvo3l
uLvIMGWvxk2YR5vPHOl2Vt+soUuDbrTsL4IU8vM6N3XDCypbRPLZUd/0uxkBxoxl5G629lR6n69s
rbyTwReh2bLoK3MhPbCDBQ23+igDmrLfimXrOg0WEr4DLwALTRuos62uBG2c0bPRe/LBZqWSN6aO
+0WtfYNAXDpj8b++3x+NrZNzB1pcGJyFsd6sfIXHVfP6tYFLZ1M3NLwAwOoEGsj1fRDtCKiItWAS
64btvefqof9pflc0iEuHkHMIJT18+w0QGdvx2Z0EABlAtPtf/4hLh/PTj5Bu7kN1UnHTBUgSgEOs
G1v4elQcQEJ+GAofxZu4Tuxow5685KsD88mejEUf7OmFrvUUomjoEkxRHgwJ9MxQdmBRtx+T4bj1
5rngpZETAAUj25aS9+izOXg1sggbAFxzUscboEn5XrcEPXz9VecBFORUH6ysbkGvmVqjElipiysA
WzL9YSz+iwkX9EnQt0MXcc2e1IsKnEYVRw92RjIzKBCA63becP8fPuQfK2fcSBbDiOPYA5bQfXfH
u877WXbP/z8Tqx2ZzWla3BEfkhlq4Jh9ZEzG3hQP/8EKeDCQDEpm9DU7c0udgVsCH1J2f3HMVY0/
7XQjQF88Wh9MrG7OUNaLa/Uw4Yg5IYa5M5Zy67lwwePhCxD+ZZ0M0PdVBSljZmYPHZM9NbA5gWFg
SnKUVONxZ/pjhAHe2gu6t/bQ3GBsZCuQXPpAE2N8yNUAygeA4/PdGTQOqbEZRZ7Gw4CFByWmjdN2
1jKEQ0f/B2wpcigPaLWVM+AGWUavw3udXGVLAEmCkN4Vh/FYHTMKFe8pbGLW+cNu87mwfgC+G3Yx
ToDHs6efoTmrthsbzJzC8F6iRIqDuXcSPUTFYCtAXvB36Pur+ExdxTfKCYmP/k5YhGJ8rSbYwTmE
WFiEYRUVW4dymRmru3G83nxNX/JGH02uVtXlbUsUaRIUq5EaoVDQotIpqdWakJShjrhSX9P/cBts
iThEKMNTaJ3eN5MotLlvCOoRIHTUrmj5/esbfeE0ojKAywwsBS7C+oVHKuiqtRgn9lUXmaJqB+0W
wk2mD6vQ9MnCaqvKmfcuVO+ID0K+vbGT5VpEi93Wtbp06j/ZWe2P2rWYSx3xJdNBDeaw3I1XHTpA
scTfKj+yR+tgjsCHb9k9q/nj0H+yuyp/L2DD0IVcwYHF1kONTJSEqIAbfuv4zS/5OE993ZeJRhd1
u/qvTYSAdBhfLfDKmxlZtZC2xg/wHv6G8uWhcS/LxvRm62O39tL9fO3AoanpVQtTWfOUzU5gLE90
fHbFwwLNTAW9PQV8bl8f0M19XaWnTg49VEWeH5kLg2IbbNrKLxMUfKOfDGGZAteEYpPPNpUPLlwN
1HMl1w/aKjb4SD9/LGuBKRmEV/rUnXzP+D5M2X9IE9E0cmTqDZ4LEAh9NpFqWYaBEYzcoFbEkCYC
URxoSXojQvSnNlvmF8LeJ2urfMqwy7kkA6zpzcmB6uNQOZhQOSnuU667yca2nXlocAih8iiFAICV
PntoD/1iLVMGVTlow8TQZYugxvmzl1zUMaaeb4391/bOr+G7PXCNY4IK1LFr+rNm6QuDW3hy96FU
6gY8xnvqnxeMuGJUFeB7GYZA0YWB5N739sz0q28aib7+Eedp/+pHrO6HwzC2Wf390fP7j/AaZOFA
8kYYYP+pka3zc1ZnkERNUGWWXQe0xNaRHhXeLPNAdvF+N4pddq9GPFFwjNzQELIEEPCHPNK2KNXP
DtLK7MrlQY1r6lwHa+1VBN3bBRIdvfpKvOIgVGtXGfzb1+t6dhOlPcsz8ayTCmDrIEVdC3QYFV5T
mPv3Bwy4LuK/HFeJbVUBeALj8PohIHKHe5C/kzBsWUEuIujbolyOeUKWoCdhEV/5m6LtbwKJ278d
9EfOBMlb9tlvYzpEB5QX0yIOxjLXD1UVA8weEhlZQs521dWCtpgv+0baM6SGoozvx1dkosl8iyJK
PN19vaQyGn4KGjBuyjQRECHJqLeKlko9ewqbHGyhmLKnCmDKyCPKEnr1UG3diku2LFCqubLXYqDu
9tnLNYRodgFOIp+9DKBtAq1xBHcA5FWOgXfdH15kxXybGve9L7X+xo92V5nHRCDrqRawqx7Yo7Hr
d8XejOfrbdWTS/ceb6J/vnC1mnpdWE1XwtIYu8yXwakMjCS7xb0Ptql2N82t7h9xoa0kFFBXjGDA
hRx7vAxQwJM+Lj8UPDAevz4rm/akP/hQXbDnAiKpKYZ0JAG/HVThjMWsUQAzY30nnC2vdiF0fFrN
lRctm7QRTYYSlKRvZUU4XI87L5piO25usukPhhM2P3CVY5SY4nK6+v/2TxJGA6Z3oPtpLxEMW0+J
CxcfA9ceoPsYbzPOKoneUEM8dX5viTMQkiBSFvsuE5BQs0EOV/mFYmeQLzQH8xvEJDWfg0ubbRQ+
zltJGgQ1P/yIVTKQoceiUg9AbbLv96596sBQCtHgqNoVUKmuoAq2VWe84AZQo0LHDLBE1A7WU7iK
WzCaTQAYsU5/mObpVpAWBTG+xVx78dPg0TxQoUKV5Uy5x1PMhReQ5XrvkqUHHoDKIsqfoHUW0DgL
N7u6F84rWBP/sbdayg5sSBiDM2s8RtMkD9oHYJoiKNMFOrTvQAazUb64EA0/mVu505baWYlqNOCk
6F9cTdOQHcy2KZuNa3ght9ARHSBQZVqahoG3z5d+cZbSsib0Gon1Nju/W/40uTeduyHaeOFjQDsA
9ARURB3jjOt/tGpmiRL9N4g6341dt6tc+vbv3ZeBOXMEWeA0QHW08s6eZ5VObsJ9kcLPTmkyJDlk
QwRmeeGet7v8F7IjdEZQT8QUkolH+8oc8/rMMwBHBEslKNwy/VhKdtgHdcQ9G8bg64+7cKk+GVuF
AlsYfVdUgBgTfTBOgtns5+gp6rMGxsD4a1OX4ilsgUUCLR8IIkoSqo9hgNaLXhMpjw3BAmDb5CIC
n3Fg11vPzEuHAvABpCcyn8cd/mxoyNTObEtsmOftLXalTY9ff8nFvw/XK8FP2KIznJy6aG2j4u9n
hrVcTyytUQIEudnXVi5uzQcrq60pu4LPRQ0rXXa3VC8p29t4i/z/bKwis6EpGp9AFQV6pALI1wZi
6z8K8v1rIxfiFWrjmLZBsV8iy1ev1B7oB14VwJGoh+UKEtA7eiUDP7n+2swlvw3UFvizkRLjPWOv
/KhXzCT3etiZDjVOGE9mhH39rY/k86m+1rcW7wxvB/4zhCNUK4HJAVm3vVq9kjU2t4f3D5OamLPf
+3OAq7RTd9Z+4+Pkj18lo1KFTZJXQ675rDaaWiCMS1splw7CbInNXIBcrHxZHy03Z8IvHHAJRZMZ
N15LZ1W9ScwuBWVV6XfVXkOkaMD/9fX3nEcHhAQdd9SRrTa41c9XdPTyiihd3vhOATqG6ugsWWgv
z31/87Wd94bg53XDJAO+BXUYSW+zPnyOOhY1uNup3xm8qfceE6Pi2xwKkLU1++7yircjFtXVzd+t
5+RXluhmXx9AUpiCE9EEn2YOdhhdqQO3dL0I3JfkQczMSAqqe7HC3B/VAIxwUA62teM1OOr8UuG/
VUeces5/oc8fZCK1woIbOogpQcukZO0UVJlAijh2RlB0I2oLS12D1rWAqgnXmxd3dr03iMb3B60x
gclTNYzteJC0BMqaPepabiaqDYZJp2u7OCsHuieGNl6p/aiEkwckvgkUxEbN/PxMgGgBxXK06yVs
aR3PDaI2TKQeyoT1FFrVGCpkC4N/IY8GK7YKpiHEPgDP1psFfv16dHucO3JlHzDLD4XBX8BhvkoW
mX87MWSCpfujrZW3GEAEx0cdtmwLEbYKtb7diK0XPkdWxXXJp4TcxFlnrE6KJsriYDLDTOr9Ak0/
iPOAyWEJ+hO0Cjb257zQKV8ZoPsGQw3gPBh//3ylKrwXlELAGuisMZJdhwukQGnSQaQXmvd2UAMh
b7lXko/n6zt27t+lYVMDoxRAbWgbfTYMx2hZNXqUQCWyPZSrj5JNZlsG8uJyvmMtAUiE513nYVnP
WGN5sFNfWVCbfAck8tB++UOc+Hn8xWcBuGohd0VEWVeNMLo5qbTp5O55Lw4PMR6aP9ihVKVuA7HT
5sAp/iD9u/yZH+zKi/jhtWxxr+G9hs9cwDYiw9i4cyLnTtZ0/2CU/zzbxFcCNQsqAtkRW3eI5tms
HaHNDR4f3EXfQ87y06SMsshB4ZE/ahXgniomE7ekDS9Ez8+WV8/0vilTUBzDMkPFVd6O7FABoqKH
2+PZl9cUvBsIOajvnjWeAXTuuxS8dahALHEKschYXgw1Vn6bu23k7LmrBIU/ShAAIIKgwXZXO5gO
WW+V+dj4ZSp2ts5Dy8xuv75zF1YP11xm0kBSWcZZUrVUDQddYCmhlRiThqPUkulKB1zrD+bpzy/4
Z1srV6k7Wa+PLcobZoLx78D8DWVICNTXu/qp29PvhXItXvLd4qJezP5Aq/78In42v3o3NHwSDsCW
nU+bU1oeLfsRvIEb+cgF7wkjQGepqMJB2myd0+e1PaWGCSPQiQu9AQOXC7JHK6GP5FTfOwkoWYJt
13mONsIb4qPZVZLvlMxoHANmZdvBwMyldcvC/NaLG4yKSBq1Miiv2CvdG6gGFGG+lTPLrVulR/gB
ULwF5y5QjeugwW19GPIFjwzgPtGV5nBx1mkMun0Vkc1W46VzZFoAzuIxjVfgumJdIlB0o2mizAmE
d0jGeTfbCkSjpOaJAso/wQ5t7/WBU6nzv45RkrjtH9OrK2mO1aKRAtUIWSz/vy6yutlFPk9rYQUv
HQwKm6hKrHt+zqR2HbJq8OL+hngFABqudaUhad+4/PLEr3fto5mV61QMRYC1024R6hEgAu0ZtEpd
aL9DJtm39OQ8fm3w0g1EPoYXnIO6xNnlAF9IMc6AufrG+Nek/kVJbPHN4b4LR9ECjAo8pTZ0Bc/y
F9PtjEpQp/nfZhTOZAqBHrrXQ4w6b0uWXDiMlg3NEg0RHunsOjlTRx1uWkM1QuIxh8Tdl3tI7CVb
M33vf2e1V6hMSbIXcHUgRVp5L17xehwXYDF1umS5P9bT+NzUDEek9KY9aErMPWPcAzzDaaBAN9Du
ezMgKqLbOvrO3CjoH40CEiGTdts2vU2DHJoGt0AF65O/mNYSNIZgV7n3XdbwIGsw3RDmAjWYdmLQ
rgldHAg+uHNKgrThxs6ql7kOhFXOp9yUhNYtesghY9qNAUZ9EjBeF6HSDqBJ6Xq2Lyy9jZtmwBNn
Ud0SnVjDGuMCIMwK9TAKSETasDuvgFxFP6VFrE4ErEqZASoKNnRFlBYurWKhLDTyqp686KWVQjJC
5fuvj+j5RAXmFT+u8+qGN/Ww1G2HINV6N2kkaYnswOHIZSC7oj/KFtE2K5H8m+u9Bc0UsiYLtccz
eE1WUOgVQDXC1yhjO7Or+9CdJrpRsL0Qm8CIApQtkhfdA25O3pwPGaFd8HpyQAuMHM276XgMURs7
wDAMGlLpr7kLBrA1/1HklX7k8/d9Nrw6u3U/vnPUIUUDxBUsvi9VNx/TrA4mgTmOqUuPldiISOdL
CpNYUh3wcMz7reFtI94RjqXnrY/M8KU1m291tUWzee7NPptYLSfgGDabBUy4xguge21r+J75/K+P
I/jrbEmtLwkAQJX/ec/mIuvtxrIbEClkp2xHI4Ad3g+j7KpP4G4QNMjiTSDvuROFWQe7AnFdD+Xw
1Vusyrk+tzqeRwQVsP4hB5RIjtK29zKF77aenJdW8qO1VRxyqaqU5QBrPILYROHrFUAoGbDKLGJP
E0jWAC0QxzT6em0vWnXBKqJjygOJ9uob+TR4bVZCMwXVl2+1ogYspRFotrbKERfs6FDxAh4EsgnW
WU/fnbJOqwa98dXhSpS9T8ocoKyNj7lQtbR0gDkhqYt2HooFq4PSgB9OZRrWUL+DIOlVh25TGfC4
fc2CNkCZKvjXiycluzHUjsolXtOrxUM1omVqD1/SKM/O/OYav/X8+9cmLr22DIBHsXaoCABkKRf2
g7/ihtHP+jQgkh/6KyeWifQQk5Pkr0QZ7T8soIFaEegyUfV1kMd+toaUsl4YFAjeU7syqn6R2EUr
Ugua7+7z9uPuwqn4ZG7lPQZ9ybrCRpml90CGDopE0oTgJfC/XsMtKyvPi9ZQ2ZuQjvLV6qH0npry
yqjvvzYhd3rl3HG20aPDGA64nNcJUNrUZV2ZSgPHDoyachLdfQ+FmHT43QGa87WtC4EEhX+ohIAO
BcqW60O+eMoyLEPW+o7+BiU33yrubOQOYx+M6YmKDWjMhcX7ZG21RZ3hMshywZpZLz8BNcIzg4WG
sdWguRCq0GFyMMcJzA/usPwZH445ZsS5odVm4+MtHmjNTnf6jct66Sah6IqABx8B/rz1bA30rGza
a7hJzsMIhV002d+y/QTmWZZ44b+eysCk5gdj69mahuI2Y/APnogwCGfsWuO/1Hw+mVjd1ZaYo5vp
MNGHNXAD0tmlVxZ6GP1mE/BCheTz56xOgdLKEU5ZlqyvjLg7SLXP3nf95rbfBPGeD9Gtlm51XftS
64bexnepB2hKx9pRKe+8oI8kWFFr4v46v3NPW7NQl475h/2yV7UDBbVJOHOUmbjzXGY6qJaroCvL
rVbN5UMIv4p6EzR/zuq7TlVnEwcZlU+fZpTpNH95LpL0wY7LsHjY6t1eyOOxbR+srXIKvDN1Vsvg
wUAWLiyfQQW9CSYFoiZ43/aB5L0KtqLi5cPywap8LX64yx6ftbb0EETca/swJPQaKM/r7h2+swnc
kwfvs+PFlLtUUoDqug5wxOqwzKUloJvXyIdu8zRegePloKP0804kRhAkk69974X9gz0M50FZSVZA
1yVelY2q0vZ4HP5NXFaF07SXou6Q3IPw5W6TZPhsjAODUB/trXZQp10vbBPf5z2gOgH+Gns/xO3p
DzD7cqXOVlLKjuJdDbrW9dtagMWls+xaftkMVCB0Tnf2HqN54ANiyXTcIlg5d/j4MGAXHAsCGti3
Ve4EtDVhaVPB4Y8HVnaBh9Lu13u1ZWG1dNM4cA0idbIPr/uAcUVq10dfm3iX0jpbNIzFY/QWOhtn
VTiKHoqUZUF/4deAkhH3eYLT4A9hdep+4SBinv0kq41dGy6Tn75+bf68QoY1/GBdrsCHi0bd1LQr
A1/YWaCuqHswejuJ0npB0W88my9bQoUHXSlJcLKKNWU9FF7jYLc6SGpFw6CKEwRvxsgkQ7NzRONt
BesLBkEbjExAtvxQlV8dD+4KmnVKI2luMRYGdioMckBX8Kd+g4H6wDmgVfvA+jB7/npFz8OAZCv+
x+zqzJSKpdaYRqt9kMHFqOXcQmY1sqvNKsSFs/me5oDyRM7Xr9tvbprWVe4iJRVMfl/k/GS9Dy2h
IbD9fMdvihAt/C2GmkvO65PVVZCzVMUzUo7TKsFxkspXA9NKPIQ2xrSGnfb29VqekfEAqALZZOC4
USIAU/GaPKIaUm6LmiLhyv05RoZyhwzlbTIA7FgA55Yz6frzzroV9xuGL7gy9NXl3Bsmj+HNVsnk
4nSdVYKbGWGvOEHu9bEK89ADCthLNGhTbPVswYxzwSK8GEKtjcMKEJv8/w83ccaEeKON1i9aZWMb
EKLW9NEoWm05ja2aPYNArlJ3Hq2q+3Eqrd6f1KVLAwkQKKBY11bTiRa5sdxB3tK5cdpyhIAqMhKA
FpeqM2IdNc/7FCKcORjeTQrOmBocyQFeNSCehiRbXwT6zAvXL62xOOaQt71BwlkDUg4dPGZA65JO
IjFZTUEaApVf5ZjnqvpsgAQOO8FTMuzsbBBK5GlaeeXktXkDjbZ677BU2S1Vq9IwHXKyy0rmeUlX
F0gp5paXt1T1lmNFUze2iUDUZXP2YCv8lThaHndItzH7sMgSqOgDYDWg/TlDiLSoljFINaeLbLdC
r2I2oV+lTyYEO+1fnSbylxQSlsIfDcnfhlGBlgYdb6fsph0zY8er2UPFAq08o7f8GURd/TcHUs9W
whqI/YaqNait782KksU9miBuMPWNjs62N6HQWuVZdas1GDwF30hODx7XqeMXvW1CIbXRWyVkIxcU
2puWm0HDFJKuKuTQaDioadbHNG0tiN318Li8dgmLm7JXiuuyZlUHXq2idU6Y6zG+dz2EQsCiClYW
DdKgVVGmd3jK89/YJ36Pzn/WJ9MEIT5/YlMZol/W3pmLqV7V0/zmdNrgT31J45zoue+6s3aosUJR
t7giTovpYCvsxBfMX4GMyo6JRlDpGD1+kxnz9TxBhLgHsMGvx/Q7GNqS1GsflcLCN1SQD9IzcWN0
M+q5GDoImZW1ocatIjL1+b4RXd75op4zCPEC+cybZYKUQ23XaqBocxUTa+xEhDNjQilotoO+YfUP
a67JfpwsxSeQRG1T0ceL3vGAd7Xpq70XuC4E6BhUn/sWZH/8qbHTwBrNv6gUh1D0+jf31DFUexVy
Ga2HcSuI//lK1S/RUE9tbEBLNe1n5Qi7RkI4WniFEaFuBW3WIqE5iMsa7t6pYzOEpJqfaZWy+8Ex
MywDyP5svcgOWZXOSZ7Zu8xSf0Hb79Xse4hTAGzu51q7d0FvMjo8dof0JkMlc6Lwxa2+L0V2L41S
RT9UTNlb1MHLmw39HkO3EOZuQehkUQ3s9qX+Y7FdlwYotwHDBLWCENsY6KWWaB70mY3WFtcg5Cah
wcAy3uZmGQPzpr90xXga0jFKh/oHdJFj1SN50LHhVh26kHp2yElzJRyIxRppc0v74qDPzl6j5Q7A
n51tpSHNbAalKnLNxvx6KaEWbxOsPNJ/fW9rCgvcQhVB2fCfg1e7qCRWu4k5D4zO+B0UgDSvFgbk
oqcHbZztnaMND1ULxh/IHIM9fOi4b1AKRiUx3LqOxoLWdJbIUZSkFSLhWZrYxvhkZ3WC2oT+PPGy
TeZynK8qYtqRS4tvKVl+QIlsl9N22Lf6wJNuKW/aVjECszejIneD3Cqf0az5CdHPe7CBhYUK+Hbm
PVTlfDVkaeimamg16fWsYZxLqZwAYsm4auabCgHPIQfvUz2Gk5ECCGtaP7Vl3k+dd8tVZka6oUzQ
N61Y0LUccvDLeAA9LgTsO+MeStL4B+iwulF9oFoPsXiAHOsK4ze68oxzisyqmG/yAsKerMcYp2m/
6LWSFHp7y1qwu7ROsvQO89F4SoOcEvc0s86LMqE/LdBQt1XSXA+K3kPuUwP/dp5ne63rlaSzScKo
/Tza9f1s5vXOrDHyy1zS3Vug+PfzJm+i1pheKgWyG91c8XDOXccXQC5GPLXSo8JRJYY20bGpczWw
4eIjarj7oZt3nTU/jFQJyvKtYRp00u05BBgmsA2Uym0oGA/wnBoAVTtA4UAZ4zQ/FCiNNnbzY86h
p7iU9+B72VU0e3HbMur6JXGJjluilQdQ4B2JUpuBvagcSyfQwujVg9lA1LkFPs/HOzpYXBx9BbyJ
ubecFst5dShcNcHIKBuvcxALxEWDyiJrn4UJ8F62PDO145GRZfmNUaIFmy+WJPo3vXipVBaVtfq4
lEjkSde2B5Ua2CQT4mSK5kUqCLHL3rtWC2B6U67ejwIFl9Q5Crd+5TaaE9B4exOk2UFRdm+m9GiN
2gsHZRgka5QjFdkTqJoTiGBfmd18agsTXr3ybtxSeclaA/HQgT4tEyeHlsd67r5RW31pNC+Hmnkd
lx0uuj4a4FHsBRxI21s31KuBsMCMeK2kRVRA3BTKjBgAbGcMzomc1vLPQexSvbK77LZzHAhc5up9
gdnaISLu+IqsKbursCQsmh2ak2syNRNCYamDgY8LL2wxrhYyCpU2qNIjfGSeiLvMqgOFqHh9kOzn
UJV10lNdfYI7ywyQ2ItcOxDo4D65Yw/d1mHItBumVEXi8HkIcx19U6sWZkh4JWLOIGZDSa0FOeHT
SUBsM9FrnkKMrnGKPEkZw8FTxyowG1IFYOYsEpNSN9BsTJK4zGyiQWgLqlJuO3/XlHIefHUq3Rc+
1NkrtIbzcOo1EZnO3Ia6HLgppSYCbZ3hRA1OvmH8RgtNtaKR00/qnup2sUfS9KypQ9r5lcG6YGHT
DBVOimnkvKrIscjgm+fOeBuEqAFMymytiGzSeSFVluLH4nnKM0qDVRUWxtB9ExTi2godROHP1NFP
xdBlTchSA1TZM4okdSZ1XKGs0MG5Quht8TuFZOABHl0zUZbMwrilkYZQCodgH89EwrKyjMaUsoCw
Pr3xPD68lT1hb2mBhDBoxcLuC3iSR83jdmLa/ZwGDR2KPgQxOSR58VBFbqg65dz6jSNoH+j9AsFT
0ImUwaQjV2DoVPlK6f6qc976k4Jz5YBKXNOct8EygPYowEdcTdoV2ET3mcJPo3BNv7WX+6b0bt0F
O9W2zi9a2Enb6FNcCe9QLKq5Y8Dx+B5xfupVZvtVJXQAladTx1g8G/zR6ecpGhS8F0BkOB8hTGs+
Zktm7jtFSSOn8/rCxwDQaPgZwWgKsnLtwRVulRim94gcAktD31Jr2Geqs6uHsrmaPKUD62if7tq5
1t7USm3uFFs7EZPcFaabqPWyJ9xKij6NhhKuoG3jmiv+aKJd2417zKHb0BBsH8d8+T1o8H/ZNCRm
OxUBLScj5rM6JHbPtDtumdC7Eo4aIWrUh3zuAQ9eZvYA3kCRqBYR+ON5G6I4/bhQ51WxnSksCi8N
THeWsOaJRLMxWqFnsfngLMOTJuAOkQUngw5FWTZBA9nsoG+tDt9TZdxNBOvU12WQ0v6OGO2JIAJ6
M9xrpSRqn6vR0HlDE9CFPKNQHHll/UOTiBDG9ZtCZKkPnh8Ol8/4zhlLkJmq4ibTnHTfqyZDJoJB
TSNDv3qqkRk510SxuU9JpQRKzu9sRBDfGRsGxqhcD2jNj6KfdlVeQ9cRfA9eFyLU3qBfEWdGlYg2
YyCpGeKFZdE89cEAKRS/IPa1l0oqTgjpaO4Tplp+ZWn7V5mZPyD8fugG5UYz2BjaAxmiukx5Qqf0
Vm+a19xrbs2iBMhYQS+EwzGHk6jsCKXPwZ8b2oazoeF2VWYda2mXlLZlg9Z9UPxUm8erqm3ca81Q
MNpIAcpo8va6SiE+bUpCnb5gQUUwYg0FEB260VODKXbDjUbPQ1JmDt81s+uPqSB94KVqEQndqb/B
kaVJaqHZrjeRZ6YHp81DMx2co96z4aEwwVRWNT1eGg0Kz61fT/WdXabpa2ZZcPFuf9tQV/ZjoW2Y
AYbU65XrkzmbdkTMM1r3xBtoQPqmqII8n+ZwAJSD+EgMahouIgV999QJBTxD1W07O0nJ3xbWHbwe
L2KDB55W76A6FWCy+mhP3WFiy++aZBK00ieMmBxqBZMW65RayWBXeOSQ8jTPtR4DPhW2xXzvFLZx
NDTx23BFMDkLD1SL7aEBHhYDytiVOjQ/tIErR6KmoGOj2hLp08RiL132zmQX6MlaRaiZy3yaKX+r
Z9WB9DT3/EJfliAr8URbuHgRy0A9HzrfCoAuBS8N38pHgRo2Jc74WqFHrx7h+8iSIFeF1rrNDF8Q
IX0UR1Ll2/bcgOErd5BbIWaqP5G9Nt87r3bmkLRWGqRTSs1o5vYcI5JrLZZ8snZqysX1klv9FSUM
yfWo2VE2z3NMJ4tlPnbYxkSCM4JzFAT6dESGnpo5niyDjvuCh6Y9tuS16z2SVFObJqZap6NfKe7w
F3fa7mlRKV0CIqr01WhrhwSDpoAvVUntigTFQDTclyFz94qZKlHX5mOERyYIxFvbTprOAn+BmlYP
KAsYeyjSLX7BoeKCEoEbFJYpDDwMJuFBGWEUdyoGwQtfoQVSnr4nahaYfJyKiKqivZ1nTeCEL1P1
iGI321d5Z1h+xY3pyVXc/EhVTm6IY1YvFeR2r02XpTL+1rGHiZIbbtXKXw3t5PzFREcnsHQMjzu5
0YQAg2WYExNuf++qs+s7/QCuRaL07JvQjYkiH+/1H04GVh1ol4/DFNq9Ob+qeaEwRMMG00wYj2+/
KTonzxmZ0yvROLPPtPa2Ubosdi2Bly7n31ynMI+eQ+frAVyAECes5mqv4IEaEfADLYFWexxsLJPo
j0iF1TeDNW5iF/kId8Zn/TCoM/if8grcGwPPT0VZ4p6Bwz3MjFI7MquyYheC5td6B8JqwR0Q9tZ5
+Y1Nnr6jWS3CDMcvKpq8usGcOzwZw9PCprl7bMdiaIMerBu7vHfacNBsAJdRG86vxmkEBB5zIzGk
kjUAKVVF+IYzdb/10nZBK2RmVezUzXiFibHJPILXGe8NWmTKPVTbyie3SPFWF4VZFmDixGH2VYFs
Fjx+9X3ZQCHM95zexivfxkMjRlEAjjlXq1QEDcaTfnDQRlS+1mB4BQUOGzlNbjb5dfY/7J3HctxY
oqZf5UbtUQNvIm73AiZ90lOitEGQIgnvPZ5+PkjqLjHJUFbFbGdXKko8iQRwzG8rlh1HL4ZSdv2F
Eh1qArrrwX+uk7plvae0XI2K5tjFkX+vDRUNjNaUiKtMb6rHWjOnfdOHo6cbMduWXJzbZ5kjz13f
h+knysij3hE5MW+GwiTjJNAB5abOGg+NkorHplcjt2wn5kIORNIACGBNNrvAyQnKhIZguuAvLF/w
NxPl7Ju2qeTOZh/To8ML5+oQGZLlxGnG5qwdqtBt2iHZq0MRbQRFVo5akEiEDS7hBkbB/6C30gie
VN8QNpxtmQdGfUgO3GN2ogQWXUjlXHiVmBKcX5ntnV7G/mVlTOVdwYv6raugXcZeEq5UOe52fpsg
4gubxM21gnrLKBrWPbPQzjK68MHSIwp6fU2DbWP3eajTMrqcminR7Fhp6kOiWcZekQXxsh/bVrSl
sCyCJRyMboRSnT6n+VCDyTUCfrioLr50Y6+4fhKGki1aTJmAYob2NZlj81DUgciNXmqkBpI7b0e2
ZrJDvmMbs7fjKBzEkuEU3fCpFONkNZhN+1LwwO27UlUrRxIn8RhZbQO1kI3Nt1iezb06EjfgaKPR
fWVKqD51vMSXda6WCJKSqgo9XykFetOiptmwVSYXeOBHraKwS8kz84pYjeFr0ajiNtCplGWCk1xa
Splp0yguv8x5Md4JuZF9S6yi3IwJIVt2ReH2bLOXmx76wDdfSiXpOSxI6V3XdMN9W6bjZZL5EbuX
Oh0iV1cnLd8v+DYrWgUpIgB0UzcSV3dhrOajAwga7zU0B+1B46D3ifaY4SEyOypCgiqlGSeu5J3O
xMbrPejdFVSwsTaNtKG2NS3DdQF2wySnJd1RLttwI9Zm8YBPi62ipflXNZtog9NjDnwjGJS8GrGP
cVUMd3Ihpp5m5eU1TRT9MfEl9cusGOGNJqT5fZE0quRMfjFbLHmm+Rz5Cd1Y5OKyF4/YZdtyrtSH
uJqszkkhlpoLoVO7tTUq8YVsScT8CUkcDdyDJPamYaqFtZoPzUUekRBh9+JQeyL1FyI43UjcRlMh
eRn6ttyEVKy+amhNv2U9GACdrmKVgDOyCjlhUnWswxWthvY8q4OTBbFy5xfS3Do8tVScYpgV802s
BgIzbmcWrDi+YEAktHKl35Vzz+6K7X4cbaOkytcqVTrcJItOMBlrXsFSGNdCQi1YKRrBlRJwi24F
SY0BS5AC1fouDVAaH/SyzuTLhLiAfLBLlv2wdYHZ5XillFLEwmWWpB7SuiVXsnSbtrzj1Tptc8Nw
rVbCFr0dFLbFr79H+j+ga97A7qcE2KQXZpUB9OfNQ5d+q9TnQDgjwPpgCBrJCUEklQ3v0qnO3lSV
QrYCibyb+kmU2FxE7L1X//gy+O0WmdEqqyFqr7fsQZOrmu/H5OlggLG7ntvOkqIE52ImPuDUINJU
ZA7QrpRvnfDyZThpvSJhsV2MO+jj3MQbn6wL4dPi6i3xjrNXdFAx//7iPmCdTNQhomTi8SZe4PQb
TNJgUMaI9XYRh7e3BEA4bCidcEP4zKY6E9L34WhcITwMkjmqIE6+y0QxfalnusBAtwgsFNHOkKpw
wljrqyi0z0nSF0LwLQFsoljGDUV4yOIdOqGa0iwXKgmDvM2kVSSTLRZHqX1O0H4b8l7u5zO86PLp
T4ZbQrxI5YaDFTkUvn1SZKWfeKWQlNUZeTNlsPe17GgWqWuNFYhacfv7e7c8Eb8b7uT9SlpD9fUq
y+0ky4xXnMzN1qiGea1JwnAbmoD5WpIoF5Gi5bugA6/8/fAffLlcLVJEAgjwsZ6qESNlaMxx5moB
FdY9x4JEZMbT9daNMu0QS+lulOszTPfHl/zXmCdKJ19oxKL3GfOHlaHdDKtw055PzXzPAGODRulO
4Tr0r3z6nIqS3Ip08JKrANPjZTftFQ4lV3U1CG93/qRviEg7I+X7eEi0t8gtKBEwT55VZVbaLg0g
tzXrsmuwhChPv79fHz6di7j35wAn/HLcC3IgTFh0OqLvJeFuDCS3qXZ6eZ1N6pk34QN2GY0vPBmx
4+RYvZs061CVe9kPMltcBxeTN29pYECT5i72rtpZDCgJMXPGVvgxWf+fN2Fhzb//lz9/K8oJNCNs
T/7472P0rS6a4rX93+Wf/fevvf1H/74sX/Lbtn55aY+P5enffPMP+f0/x3cf28c3f/DyNmqn6+4F
QPil6dL2+yDBS7H8zb/7w/95+f5b7qby5V9/fCu6vF1+W0DMwR8/f7R9/tcfKNJ+ud/L7//5w4vH
jH93iJ5e6giJyo9f9t9/8fLYtP/6QzD+VJZKR7Lv8YYRDrCUsg8v338kSX8uNi4ywEUdjxAm4D/+
h3NOG/7rD/NP5jJ4ehbWJYhBU1CWNEW3/Ej9EyORRdOFbiG0MsmV/c+lX/2Yo37cFb6Kn3/+NeEN
V/2bucxE+MkCi8pdQs/PUn4qCqASWpmLFrrbV3NMN2bU6U4WGdPGEmKhxuETja3dyoAldtUo4j7h
tPipT0lj1Au930BDGa9mnlbsvtj++7g4n4NGLm+sUI7vg6mKr5TZlzZpXoSVVyIx2frdLPa2ynFm
izdD2cS5ieovkjsHs5R43afduBvnKNsESoRR0DT7tWJM4tUQmP4qqMXmYhJTZStMc/Ha1LHyTS7a
9kuTjdI14U5wL5lpZD3Ik28crWqObwlSCb0xSxuUx9C+N0NN0Lo49vJni/P3y6Rb8zaKaxXewp+8
UBa0dV5UmG3SkROcrAr+sew0fwXMpuwy0Sjc1hTlB6GTrK0c5POhjEhV5O0e/MtOVlA0BX4nurUo
DS48S8QCG1TQ9lqmyI45JPG2GIRwpVUi8rhBTA+p2cmf6k6t9+wG5a2Z54T3So1/bQQjtVdRmzuz
PBaPnWHNt2lWTsc+LsR9NJriVdpKIPwctl3osUB1YESoZjezxGvNmlqUNheHS77m+i5uDeVZj4eI
+Ig+WTbUaU1oKKDIpJvztZGn8g5YNfJtoWxA50Y5GD2hDatVYhbRU1qbw8ZMVIMe8UwCUVPldt9b
xujb4jgQIdcmvltUgb5uYOFdWY+Fy9psmm2WJYVnog88pobcH0dTEq4TcOdVlPTzPUEk5UacB1Xa
Z7Ucb001mm5Nq+I5EYXWgeWK9rowNZ8njsODnZM/sG99ZXIFBIBbX5PbTTyy7M5D3u7VXrNWzH7t
Zg5SwoKLUMEtnCn1TZiowzcI7RYSL8phV2d28lErg3+gtS+/CDFg5TiUtaOqdXTRx5K4T82k/pwl
qXBo47a/8oMp3MdFK3/jTIyX1EqiZi2rZeAR46cde5jtdSbz8cwg9p9IRSZnL5PSUrdHfYo4/lcZ
JsNGLV+NWq1gFQb/0IUitMKI0zEtm9iTe005JCTM7DC4Ap+bvgEJgzhkL/tSuAYKUVaQaOJtjqTE
DcK0+dQ2HOKAGeahcyohS9xW14SbJitAc2vYqhspN8yjIlT9t3pK5NumGed1NsnNmu298JWkG40c
YGsuPpelGN2HHKk80I9uq5SafNSSQLooiVLZVn6aHUypz9fBHEvrZIzC+84YxaNsTcoxNpps1Qpz
D7oVzt4oKLc6Iqd1ElX6NqOwwgl007fTLjDsxgrHtVyoRB+3ciFzAiKZt1CSFBnHTQlithfHkLij
Su0uC4P4uXg0/GNvSa1niHW+RviquKNe+SsTFMorrIY8QxK6eJahAeMsg2WPOe+JSZF80q2s31Wz
nn9rqgpxldIN3lhUpivosuFYRVbfiZOkeENkatcwrJ2tynB9OiKh3KYGyt/6yVxCcVvSQsfn7ihI
9aGR/BJ0rs6yGHKhG53EaKdtFhQmL8yM3TiLhTXTbuOacZ6WXqx36Sct0ZItWVxk9AJTFFdNttB7
RpRBlkZj7fpS3dxpTZtieKz77pkSbKCgsvURgUay6hTyhCRlEORQtP1BtA5RVhcP0WSZoW3Nk7Xv
0qxaIbpQt2UoIGfLU6JdAJPCNPRSWJqA8+BUPIcCLsot+kLjCGVYAUAuqpk6lsf7XioNiLRYb9ZN
3la3iTaHhwSoQ91oJjIliIxmA8tFRa9VCCEei2S4GBRO50Wh+TvWhl71hLyUj2Xtd5tRlct1JIWp
k9c5AgS/li/LeprvQIRBMzEcbvy4t+59w883FcxXbw+DoO7TFP5wkIfoShrD0KlHvXPBNX27geS3
myHVbFHK8s8TQv/CUVO524gd7UVzWHZuGU+hO7V19jkW5ws5lIP7tlKkjcp53Ol0qUJ5NKVXk9bM
2zmfCuJ3ksEzqz7ayoPEgy5a+WeJrq5mZYhlzK5JjoXYns08pAS0KaYDaYg5vI0p3kpsiT1zmJJV
MA6WU8SN4QWGIN+oWhZ4WduVG10X/Euw9soFBVEOZgsfVaSV8JIH4iw6Jf5RyYQtxdGyUoh64l7W
wP06ltf7vBO6L0XtB/cRQhU7ShvaoIjSGNLVoOChXQWT4T+UVcOm3Iyqr7xZqddm83zdZUPducxG
w+BWtHGttdQat/kwdP3KEoNa2plhmzzPrGEc3H09zG2sGelKh8yInD6KhcgZfBMMNsrC8qqty2Iz
+LX+mvb4JesEFi/ntuwN3y9drCVgmrMqlKswmE3k2O0oXBK1j9uHeJovwSBYmaPWSPNIa5qdAbor
tXsrCrTlSS8/D0aGh3aMxSdftopVmCnDLvYXIQL0tlf7urbCAzivSjWtyZuRlfKSVVq81gU9P1ZR
3R7kWemvslnUR9iXSruMinT+WpaZtY7zVvscp9B4KHbqLxwKCV8va92R/T4k8HzONdK6K6oocC4D
cY8LYRKWQ4F4IJVB8RFvgYCBvm0Ua553OIyj5zIpyBSvMBu7JboIlPV+RlN32red3YkFBP0Y+De1
5VtfI1HGFhJ31Y0oMltAy8oOEine9FQQX6w+lzd+Kqtfelny0UuY+rUgTbrEoEl0MFQEKgOyIiog
BMWbZyU7DL0VrBEkklQfGhyR2qG77ppWZeEizM2W517XbTNQy4uBEhSAxmEu7koivEXb6pXA6akx
3/dz3V1T5jnui7lHVVRHfRTYleVPT7M+ajeN0RR3nHFnyZlnX65slFQDSOIcoBaVg/Cxbc2u+9bh
2mY7wKah4a3ShnVThC0tPQbEtxf6C8EyY8NFHp20XyYRRYipxJPHtF9+nkbN3xbV2Hu6lE27qcBV
Ivqa8toijQDfDGX1olD6qLXREFRfwKDgs0afNzmqmvBSNJkFwnpC06VLOdEZUcTcIOhRGq2QuZrr
PCqFT3XSZ16WBVNPmXkaI8kRRX/dpob0uamV7Abarlj2omXltHEOyUVoLeSOQMxxWanruJNYs620
Z35EV7Xyu4HtZFgMtQ2Fnj20deQ/NHJKaE5Zp64hcf5uYakutVDNb1VmxmMTW8FKFIphTQyi4naz
HmwnQ+AkTd6kuVP6wX+Zw8z/TNTKuPVVqrLsCdvvi4wD1aKLdDAwHFZB8DnKQ+0ZHbrM1zDM/Q07
ia4+ZobuR19yX4kDypBUuSm3hZGUI8uPMCJrIADtWMlRuB2CYjyIqTocDN7uiz7I0YdM431lxdon
pWcCXGUgbq1TE3mIMrljhrwS5ZkFnZOxEMiOQh9J8okCNwR1bQb2lyWAyHobqaMjGEEfHJokNL6O
QWc8DDDL4q7tw6C4SVIliu1I6UvfNizItdVspmygOPcEqBXAv8tPCAan41hEIzEJU2KVDhsE+XJi
7w0JqQmBakvAxvLK1wDnp74ezcPsB+WKJO/kMGZy0u0JUEtBgn1R9Z1IJT0MQjP3yF9SExcVrriY
6Hp5HRsZ3n3TjJJH3ezrHsZOlN0ia5AHCjRoRAAAi5azAoD+guAl7gGEkV9AkIRF2+8DKOJaqGGB
AjH2y02ZCUHgDGYRfBbMrLqSMurSbTMmAP5zFVXFuKtZb49sPxphm4LUGDYQSHCpC23Ax206lekG
AJSMBaXyCsgcZGwsBFjkZiIcoIuSM4CH/NY9w5lPB0fBCazhnDWAPk8QD3MKyfCqFdRWdj/uZae/
a5x5Uz+ZB/kBCeRVh0btqGLdmZ6u/ZtzRqjlt/+Fnv0YffESLDavpZrtBKwj100NS0VDqHhR6y9S
+jJPZ8Dpd2daXSSOj6wEjaMyxSEntoxZkFP2WoITjdQTczOC5swA3wHFk2tQRZXKgOUatHcGFz+p
qZSOAjekMGTx/eFtWRlr32b/6aXOOU/j++vB6Ex2DkZxdQloPLme0Bp9Vii29u1RRSsk/DPr7HJH
yA1Z9PkEymDXObWxNHpsEvGMAD2vPFXZ9fI90pByPBJpz3LankO+l4/79sv7UUYM/WNBIpwG2UfA
YWpd5S7H6m1G6U+LMUhYA5WeDwBbYMnfDHVaaxVKE3MfQ1WvnKjdaJc57KC+2+DYTNhnHQ/nhju5
UZz1pkyTcte4nVDm26lbOCZ6NAp/io5opf/n8ZbP84u/QsvjRiWr210aAVRCz/uNvGUuXssbrLub
X1CtD6CiEwrhx1Oy5A2Br5PnRJDS28FQm81KJeRu8AlTOmc5d9zzbOhwFuSE9+j+zw34fqJYnpO/
BjzBTaVuCHHCY32nmHor0hlXI3xwhaWQmCD5Q/+pX6fr+Vwn6gfv9tthT6gSMjtBOnAAiLtgZnNh
pys2ZtvG5eQQPKTXgnsuJvLELvf+m10A/19vYzqFpunnbro1XyO0Dr3dxqvoxT8sF6oi7vXKewUR
zOO0TVZnv+aPHlqLO4rjikTbd6araugx8CelG29RlK+zNXAfnXxgxau/kfP2fiozRVFF6WAwaZJ+
fvIQBcU09JVRuYs5O70CasT8tBhFey97btehZ57hLc6Nd/IMCelA/rROPg+hwxxYk7a2z7wWy3L1
dophwsRoy1IGIaPIJ4/LMPWhRr2S26+WTqfc1Z78L6o7O5PbXLIjPWe1PYlz42GhSlf7zlaaMt1s
p1Zbg+zsIp9GT/5K1rE7XCQbHpzb/jMl1oMTOdp6cGscc/b05HvmTfr1HLX30QeQRQkfGVUZuLpO
TV1BFvfsn2fyj/w1glJPdLQVTrKVwKwjOUNHu6+trJdo+Xyk2RrJSfF4LhZGfjc3LN815Xg0k9Ct
xnL/9pUZgKtrxa9WSwZNzKFrtCsi0yOmhmDPFLVTCdGMb6qVQLbX7GUEPjboTr4O+3+8mzn5ICdT
cA/aMfhGtaKfxDFIusjNPcI/98xD9pZ+W266saRoYEK2lgnxNEMvj1NNnZp6tRRMLbbPsV6X8lPT
2Lkb0vOq2tVhRjCLfGeljXd4uM5GoLybJZZPwCQhfa9hJQfr7RfeDZqSqW29UtdD5ahesTY8ICZx
xclrLe5/PuX/n036g3TyX+79OzYJTil6essmff8XP9gkWftzifwj6o2kDp6E5eX/QSbBJRGPu8QI
KSIxhIrCRPeTSxIk/U/0OBpNkhpzr8m08V8ySZBNfsbsTzvzkrpM9sI/oZMIs3wzGy62UpWyHj4y
jwntFsrJ5p6evqyXg6iy6zEPxgzbkFQLxyzI5MZLhrqwDiN61hh7oEbvdDvVrcguYlQSFxQOIFWN
wNW2oEqY/MBr4mSvZPEg7DtCjEQZPWtD/lR7mzdhlkqekQVCKt5aoa6EkrkpsqjwdVcOzThVdjNn
eUYqdS0wBpr1QoEk7iEt8NwKYRluhsloY09SIBY2kjGXT6ERVIADsuUj0gxVs3eA0YPZ06C2MEvq
GFKPVmgAKhmKH+krcqHy+VuYj/lz77dEfWM8yZHpS4J864ty5QPT0hFzK1Vsdz2SH5QRaERrDFuK
+PQ7zGM6KVbAIgekcEXKRYaW4iIPraIth3QTYF+PWxUjWldVylpHwktESzQRpmdaLbCvVpU5wJU5
aM9JAPq7UZVIalflssruS0lEaycLBNovSHbJl25O8oM+yAbyYjNnmpbziay3qDLq57ChfwKgQWnV
TyjW4B2mII/571BMZE+GsYAd7Ip2TDdlEHUiQbc8UVPZvOQCMeKuXoS+zxk5wYJF9kpmBdauALJY
67GSPMDl+KhABrFW7ropG9iHD/AhG5/Dt07iqt/1900zW+kmMyZz8OhjqqQVGlA0YFMDOOGR7+OH
bmzGMZtpIWqznaiMozGAKEjB9K3KjXYO7AhvmfY4In4Ubqu2E9VvSmwpz31rbPO+fRJwnRGf7wfY
qGAquskw2O2Efm4WiadHyqRdLq9dszEJs+jdipQ4iWN+LZZugXDeQqHdS4F1LVhDbhJqRD77fV9R
Rb1uurqLd5nfWvZsyXW1AckbQtxEU65btatOJC1sqhownlMWVtu7GY2w4pbdGCSIIIXc2pVDkkXI
V6u8oFW2NPyXdtDH7hNZ7MhgK0HDeBLOoSR+LXMsZqE942wVsapzFBXvuCRh3nY95ReIUmsgngOl
wXn9OGXYZASnjMJSejHA0pq11o2Negt+abXXoZgN8o2I+ZX+aSWFUKVoohions5KPDoibpps6FaW
BfO2BB8qeYa6zogIa5T6KmleAIhMM7FFXsA+cspaicfPQH21uZsliQxhx+rneLozptmCr/OJSH7I
yTOuPRX9MrZkgvJz5PhD3/vTxTSDa98SeRyJB1OZzWhfIzIveMaMpNrmwGim11Z6nayNMk82qElH
FqBcRJFZTEFLvHNsSsaNypYMg4ghVmZ4PSLsJXi2DmsFolE39T0OPWC9KSlwVzSKwe+z40CXk69y
4GviBpOv6rt+KZWZKwaqgDQ1K/QQ4x0+hijZab48aG4h63VTOb0+DfDVyRgaOy3F7Lkv+lwXDhW4
v4ofWTWbfdb6o/FFaLWW0Otm8qWbAYA6XklSRc6pIjAxeuWIEmAzG6M57E2hjWY3qqSkXAlqK807
wDRFfWFiGyKQdj3rzDW08EzklBCqRFsTt2bezfEA/9BYVmfYsdhiVFRGCHAnB6IaXvyk6cvLfmpQ
qmeKio7dmYZU972EDcfo4r015BB8euKk4ccA1qsBC8IECybMcXKDlY/nGrupqWeNi/dVDlaG2QcP
44RNEygwa6qrrDSL7AjGZXKhWSrOKzRiCr6ZVOsN9oWSWB5pQID3IKoOL4ufSdjp4lxI4SBZ0ywb
WavvExDahzjjs7KHrWtz1CwT5YnyVm4aNPlZjuDYq9N5wE8dNnOzT/VkJptvKkmRveRBCMaDz98d
MIskxYMmFVq7k6Q4D+9J4ele5CCdZof0LmBfo5b84CBMS343DCIS0csmEbrwfsA7keGXTJrqzgrg
EYHCp9T0X7ssaNuVOVSw6yMaBevMkeXkOMgaSgPHEjUni6QYv+/hwFaTKl1aMAPv8qvBw9W+C51R
cGgq4LRdOdM3TvjACUHinO0AeYvN/BxbEhUNSSSeZeVkm0dHa07ZBWrOJcgn/bJUNQbbZivd/41c
+Ldns+9jLaUZKocmvlikLm+3lMKkzKxQPkpwxlKdFTh3bgseGvwVVrTb6T+7yjcSpV/VLm930e8H
XD7QL+fsME+ELPcZcCkUy1fmVlkjtzyb0HyS9PRzHIKXJLK+QVm/n6B+GUdrzH7q8IR+H6fYhcSC
DStY8ePfQLjeHoTej3Vy/pAzMco5NZBYdYBNcDHS0gDhtU+aZ61Tb9qD2+NF8X7Zk36ABX145365
wJM7RxEdkheZQRWrOghmb/MWnEN/3p6r31/Yyc1qCx8e2mCM5ekwd7oTXCfHcrNkm3aX06b4/PtL
WoCAv47x/xmOx/5n6fny7Pxyz/xmyKDP2FPpCPfLdZUYrK9P+vjp98OcxLj9HAeoAKQFuOWd3io2
c0quQ43oYgCmwdNWuRuDpOnbJXEmu8pW5VE7E+Qvf3S7EHKwGyeN0SQL/u21TYkeGlHLLF154ypo
bP9reRgP1qq5z/BEXhgOe1Fn5Mjee+Ztc0fjmBvf1+fFnW/PkD+u/ZfPcYrG9jK+K73mc5jHluHH
fUKuj/qwpJCeL185wSuX0cjY4cTKboFa7Xe1E+kc4P+t8tBuqaCUvXiVEjBMG7q4WtqTqrOdkO+/
5bfjnaB44miUkbyMJ2zM9ZKyGnjBcb7RbwdX8cAfNhhK/vHD9HbIkxubE2CC2YEhY3iIfEtnMqH+
yD9eqc9x2MgsgJrz+zFPyKMfXytnPFH/WJVvkbxSJqoAnb6qt+FDzgbGXQZfhjZu5K10zdGLjsY2
sTV5P3w+i4W8n/F0haYl8KflkUY5+fZpVjCWs2py1liS6fOVvwWFBpYeCZtbyinMiymwQ+Gfgvs/
L/yXcU9m2sbKmiWuhl9OEW55tTQYq25Ohi5CsrMFnCdNdj9HI8uUJhEiucXTWM4aXriGrQmIe4w2
uKXCFQ7u7bSVn/5hq8+7oU5DOdNk6tTRYKj0YB3UHURCZ1P9hR0hvhGOkhM44/FvkBfvJ3ju419X
qJ3cxzSt476rGbbxBk9yu7X0ud9UbrEtd/F1ejxHop3g+j8uk2RQZgVALMjBk63N3E9FabFDR8I+
0UJRXgq+s0RXW+tiFRMY8eUcVPvBPoDnE7rEYENlglWeXGHVFdZYJhr3MLuNUGTm/ehZ7OvmMsXP
sjJkhGsKPsNwNZ6b898vZwyN2pdQlx9T4NuXxCK8yWh6TofVaK4QAqxyo1jn3TZUBvf3E8IHK9rb
oU4W6qQK9chKGKp1iU+4yrxmHdMpsnAXw3Y4xDsc4WcmoY/uJZA79dDQu2QMnjLYc+TH6ZD2+EfB
3KuLZQ3NAL+D7bJ1FL6c2+98dI2Mt3CV2HXorVue5V92B+XQAP9M7XKNP6rbsxfdrWAtTRJKLXcz
nlmyT2T83x/WpTACepTGFBKATwZMUoyJHMIWRENfG4Gw9sPuxVCybdBXDxx3RqfNwm2eqXjmhA4p
OorSWS93hlQ8Zkn/nJnE2gRVd8ym/Ix84CQ+9f1nO7nhQ9JOKXALL9KRnL62cyCLV4FnOXLlWl+t
63gTX58zaXww6asI6RU0nLxLOKbe3gDq9RqrDxqkk7pqZ5PohIZqy+Nw7sFaFum320BKUWVcbYsl
C4bqZJLIaiGfwiZYJiV/LYVUV6z0/Cn0V4i47skB26abSrhrBhzFaxkt3VnK+qML/fUDnOwilK7s
CWTmA/CxUW3eNSjLy2xa/f6lfb9XoTUABQo1VZLJUnqycaCSJxO1XH0Vpy+x+ZBpZxoWpPfTz5vf
by4w8S/vS5hkqtZX6mu/MtfjobrJdsVRIGlQ7+DFvrccbYPLczP8+3u3QOBLRR2L5gJAvx00mjCX
Y355NcJHDfW02ZJXkl/K5tfcfxVJGvv9V/jBnLAMZ/LlQT9JSCfeDjeGc1GTHEm8RGLntb8bR+Fg
EIugVMBGuXCrpJ6aaU4ZI5HiXUFTRVyeM1qKI5HXfObDfPSFQ87QsATEj/PuZL6Y+gTDhS+/jvJr
D1JbFeKt38xOEoUXqRDR+1jZIrGhbaq7uYx5vje3RYwHfYrWwoRBvTtznPpgAuPb4Qgsy3Qo0G13
8iJNJco1OiRe8wf1OrhZxAnfl9vwc/NQPEi7RSojPgnPgOFnvonlF799g5csc43AomVk5RTB6EIf
8FSTXsH7bSwYTmCQLCd+ocvME4hDyeN9HR+n8cLsHnpAbC17KcotEnY53Gvo/n7/ad6/zW8/zMnb
nMlmRgKj/Bqln/3EcCqttsf+3Mv2wcvMFVsqxxxWfN7qtw8i8vmxMDPpdXJ6N9irL8lumYyJP3K6
59ir788xwB9dFGwSlUayAU51ujYZcZypQVS/hvFNrR3V8lKRztlVP3icF/sfLxWXwyH59OlpOjK8
huh1cPKt/MlqXF93IjiimP7b5bA6E49oeprpDRv5HPz28djLUo/W6v2rVM5YEKY5ZGxznarOmDm+
tgohXdsnw0sOYbMaP0G1YKJzf/+wfLCwGlz1XyOfLKzkNDZJMOJ6p6Rtdhunlp1oZ3gGHl0Sl4rL
89KTj65VW9QYcPm8q6c71KzzYyGorZcZOWYuCm5CWM9sESsGZ/H7i1sm35PXEr0hnVuLJk9iX/P2
IR1z+pjYfz93iwUnRPAx3AfgruJuaZwe5S8N/PnvR/zgpErv719Dnp5reqFNiU2xnuWvmu2vrVW1
rjdIjmmicOhWX1V3+UW6idzckY/nv9l3L4kFYY9fVlRR7tHPc3K9qLKIJ4qtJ8TSjqZuwHSJKJzP
TC/voWI2wEsYNFgcfUbqaemFEqnynKnJ4/hNX4teRZgDKDGaVE+/1TzdllepV39NLo3YPhcJ/X75
Oxn65DgMaymx60we/RJNwtIFG14WPKRLs4yLOwvXE9/quSX+PahzMurJOmeqQiYNfvLYoniT72Hv
FtGHsVa8fnTOF7hJ757ak+FO3sg2MZSwMpLHxsPMVfb2TBTfzXw3o94+Vs5iTC4g9wgjeYwn1386
D5Kf+wAnczuq9io1m+SRsMdP81xdiXyIXt7k2KqMitAtbbAjv334/ZuzXNWbd/XkqpdZ45fdG3Y0
C7to8ijL1910B1ty7rF9t0afDHAyvZM4NAZikD72K3893ymArgViXVvZh+6iPhOJYrOtwvm/7J3H
duVIsmW/CK+hxRTiKl5qFcEJFoMRCa01vr43IqsrGSAXUfXGvWqWWUm/AFyYm9nZpx1p2dm6y33M
hjL4clQaJtYI9L6uVubQ0hhQ5csUoo/xnP+UZKc+NicUjRQhUje/b6ZTe4AqdtR+yQmMXrv6iaFk
stvKD3zcoP78JcY6Sl7gYJDiXpcmJkhw5W1DxHpn7bLL9CIBC065Dde1xSJ00W7/BymYj5vUH6/C
WCUokPkFxVws0xsAmHnhP6VcpKU76VRfmarT1k5x719tXd63Bl1tHGHRBUoVJ69xInjUYy4j+RcO
hs9fT+GPN5DVu11tFLRjya1hxa8LKD+4EB+nX9Wl5VQukMAuJQdc0BIG3m8z/vxs7bybXcZqx+iZ
dL93ZMNAsIXKraEbYuPRPls974dY7Ql071vimCavc2dbtKB3+0DwYgzesbh5KG7B8yAEuRzUmW3Y
PEwXW2HK1vdb7Q6RVPW63CavUlPaWk/KtQpt2d/a6TcXx2qPoAsi7ZIRRB3ExvuJBGFzu/DqF+My
y8se0Y3uqmN5BY331rqR7zbe8YfAaDV9VoF7q0D/UbLkdSk+TU8IhzSIz6iZqlNyG+2nHfLu8gdB
WXK/6W2yzP/17vv+8672J6sw6S5CnaJdL03dXcCJroJviA8Qx7cPmI2vub6p19YUD2KYvJaBeKB1
3ZnK+tSg4fv6fW6NstpoxLbRspk506KhDIyrEVVW2H//eoyNZWEu7/X9qYUUTcv5ZIuDqKrEto4V
6gSmLYFVNoAT+Xq0jXVurvaXLENAnLMINX92RXPC5ETaiF+33tlqJxHjVp9TKX6Nip/SsOuj5zHd
umYtP/KLqWYuP+H9K0OwFCkc9JXHg+ykAypN27w3bWY3Jtv/q42f6iMNzDgYfxDNVB2K5wHo5IyA
TMwaWyzOeSs/fv1dPiSBloXL/YLUA02SHyxZhKGcIfBGr0jbwLsntlLAhY/i77oinPvYv6SZy/t6
xE9nAk2PqKnITmKi+udL5BIQjBGHqFzJTjKYjqHcfz3AwgH5+JmWLgmV2zaFzNVWaEpFB5cjftU1
u0sOk3ATgZlH/4kdZmjRCGwvdTAonHSdR/iKoIdtBU9Jno3yJ4ag7vbl5tNHfveDVrtjSdPBnBrx
KxkpByUyArb914/8aZwP5PDfj7x6qYicRaNLkldk8Xs/cvJde1joWOIZ0tG2ye6nW8c/o603QbPu
zaQQ4tesaW21U+lspJl7MN0q5FpcvG4826efk24mungXt/D1pbspkkqkJ42zRSHwfG2cyvFdDCC6
/fik4+a2pfD49Gu9G2+1MUZalU40hr4Wo+4ifUGrY25sJJ9uVe9GWJ743T4ihoFAT2b0mqriScmv
OhpdNahfX7+3zx+DDmN+I63o6wzCBCkOvWn4WlcPqfESRT++/vOfP8O///w6W6DPQpMNVvhaER76
QAMLHQ9JbcvpbmuU1UGYZ3ks0mXy2sT5rpTvBFHzxnprgn06nZV/HmX9wYXK0mYeJTzO36qnSrel
c0LzjEF9rPdQ3Da97duyHXrqRu7ss6gJaQBZM8SRKJFXq7aFJKAAEKACpeleoxtwuMPMzowutSGx
yLv/9ost+XeZchCFDDrl1u+yVGt90ruXyEAy3TxWo2XH5lYh7uMjLaKHpaueyF0jofTn1A5miAWZ
3L80XuctUejkKe58iJz4qfdoOIClFezCv3e//69+gKXFlPg//w9Y9UH9cPn68zV4bd5e6z9xWvxH
fwsgNPF/Fr2PiVE5kgZspZjafwsgVOV/UK5iNUU1WCT1v1zr/y2AkP4Hu29RIfKA70ZswEf+F01L
QFKhU4cgdUZ5UTIN7b/RPyzz+108pSpIHnBdJIOLtE394EEbFJqg0PmO+dRR2SmHZD/sFpvArcQB
kcySGliNRP5C5FFVPMw/FMAbuRI1nJAMJ+1H6jpqLJaz5gwSTNPMpSqSxnBjpVrrUoAog0WdtoBh
KlwNvhyYe3MMtJZje1BpD9RSRXmpc914VWk8/iWMTRzv6Bcb8cPMwQTsE7iZpTPlgXGRNn6Lj0ZN
R/OuG+mCtwUYCKIDgmVuH/t8DLkkJf3kAwSpkhKnTVttJ3OEfpVNVUSjEvZYsA+ABKlzRTu5hDmG
rYTJgO6+ZG8sbqAdpckzlloRPGy5abmLlPBFyAWlWjOIvW0kdcw/jPtcE+Fb6fwrnlXLWnRgKD8k
HGwqY4bojAg/r4SK806erN7G2qvh9g8FvYxAAo3peJh6PCvpU8oGlWbh0E+sKLMjFZgMSZgKOMGv
OQKuHINnh2YCBAZrKDZsGDYpW5veaoeoltBQ2EGbJOXl2GEXfrIyswgRUeeKeJxjGaS1LJeK9SZo
XVsMNkCGuD6FfV4YB6Mc0uSlBH4EDypEhO1ixzL0rj9NPiglqpy3bVFY8MKgqmtmNz1ZHbYmZVqU
qTd0spZg0gTWyW0Tte1JApB7AFMwBpfglIbDnFjTqTTa+uQDH8js1JLLq6IyrAsRV4jBkcMufp5w
qXkI6l7DKsI397DIawfogejDaZGCH0kGwAygsHwWIOqSR55SPlyvY28FMGxAjDboFijsOPquFpMp
2yreyP45x6LjcohL8Zti5NGVMQAgtnOYmad+GOV2l0cm23VDQetFqoDCi3Rz38GSHy57BY7YkFnc
Ryb+j34VKqRsmkXpIAgadiIFRJLQFes5g+lMVE4U2qMCMIZQO1aa2v+QdAgseH9JT7R7jlcAuNWn
CWg+J1Fu0hw2aGryXBfLgikmBCiurATmaDcV91+7T636e1oV9KtHepc/NgsJ0Vaykr6dtG77q6Du
ZLeSGmGn4aFygi4m36ZjIif2KPl94crdgLWPqYSOJTbdfVzV082UGaQxuqlKTkUv0aW7mOBMpQEB
H22EdVR6SM2sUCn3NAyyb+D6y5emHmeOUQzBjuWm6Q41N1AlEqRuWe4CN2qL/gCko3oBEQ60dtJK
07OkpvayPB+nC1GawgojBF2HAl/OB941v2GEgOVoOiYtVjqXly1GBC9mPqstrGvBuvLNMPIdeYqt
FDraED1CzSPn7fel8j2JxMVgjbuuyfu+yTN64+2pnYQLn93HOpiKlgxuEJnx91bywUEnoTy8aHrY
nMya4pNrTlXv7wX4M3eoDEashfquSrAhG4JLsVBB248jLmMGwgEUABb6gDBpdQUPM23+BUZFRxsF
HQukdsKCxUQB4wZbNoUuv2mnEKfbAfMKFVUX/ke4WySvoKBlrBmiUtkFRRX9VC2tB65VGNwokirS
DorRVReZkeqpsxwrlSNiUBM6nBcJkPauVgWnGcP4wdKK/r7UU5+tIlpsBgv1XCZh9CSPdG7pZgu9
vpv86DIK66qAQNehDmsrub3V1WR8M9p2YFyKbQPs9mQ60zGGz3AhJftYF+cbEIzWHkdMio2hUBwm
StZ3szAqP+k2rPdjqxcqVTmt81Q/VI8xMpMr7JuEHzO1RNvwTeNcKHn8C3FK6llib3mFJoVXGo19
J0MJtB3srooyQTN7dR0bhxJ6LIZ/QoefU25RBOvn7qqdBbrSwkjmzhxLkjzavVHPGCfhSGNAxRf8
fWDlkoudTnuV4zQGPtsP8fhSyH+o4G3AqyP/lRtp/GkNgXXscnRtYRtIP8PUUHfQL5u9Ek3DX7Wl
aZeWWMtHXzeiC5+9+jEd2Jmqkn/FsHN/bZkBfHG5ooxdtvNFwHy5MEvpTclMflIwYziDi0uCVKlT
dwbKNxdRSYHX3pxeh3E+7bKww/QY2NKtUeGHZaaJcdLB4n7rzUhAzuMnO2WaVXeQ8sLRInj9ShEr
92Ko6m+RWkqTnbZ4sqBlRP2D7UmDs04tHvUw7g9iLQw3fRNTt6DnI/om91mwy9DuuWpAtWDsmJyd
LNMzFGBVSZdEcqtOav5opLF4o/la+OAPxoig0Aoe+6kWd2rEd8ybMnaQkrXeoOKfyJJMY2y7MulZ
m4pA4OyBcjQ2SbFLOqUGbCZ0J9VM+4cszDIPl+IM0sQkJDjoKY0nM9Z+UaJJNktaczt/Ev4qqsnH
kmpkIgkBdrhap7qgPLXvAH9GRE5TXd/x5s0L/G2GztahKd9mqYYTqzpWmddGU/qNkwFldTlUkWOZ
vuaiuuvOfZqrrqWG1jGAWEx3CdSsRMJEYNT0HuiQme9Cq5bviQWKXSca0Q7TE6Ba4yTg1Aj8Cwuz
4dwWSQFuoc3jh6qMKuxhgGP1lpZ6pu5TzDTD5iWczORHFJupLVC63wtBI3hNgcVTlrGhtHMjXw5W
QVg+lZI94S6xWLbkd9iD1odsLFpH19PgIvCnzJ65rOwEpaGXjH3mmoao4kIZqsUIXIz3JgIfJ1+8
mrLEf00qFdeTWLxKy7ZwYw0SqdSXoROWtXETxtqErNJUHxqxzLyol5FFT4PitoRZe1HgumXkcecW
SWiik5xTR8Y7dFc39XgzibPstWpEt2QZ13fgX+LnYRhwRcWF4GWUcvOHkmvZDcycxjbmQfMAUYWX
ajtiIaYo9ZsKX+vGqEdaP+p4eCLboLuFPgduq47pDVVj7ULkIAKtFZ86YNTXrS4Mt5wTrHDMbyIX
RtF8FAzZv4BVVN4V9BbhnSJD0Rqb+phURvFKFBp7Q4r9RQDXiXrnCIOj1XscgIr5l9XSEhELYk8X
60hMk5rprlTU1gmVNnVTvdN+lmpmNfiAVNEpkvVhjx+Lcs6V0pQ88JHg23rIyGEySjeEHEgzZ7w0
JiLHst9xwDHZdbEIWRxFfepaWfuRDGJ3K1qVdI5b1JR2rQblUa1T/W2Cj3gvi9g4zNEYfkP9angc
VwO9P0oNh22ghDo3bC7RJIKEI59XOdGMoSTqXPPNFBskntI47GMulheiSJambcADzoHV3Jo9VQ4s
nDrQhaNCu2UUHUJwFxdWaUi7rmhkBwTrzH9rSd/MPKkuC/rGdhWphfMw05SE5LDLXmKt0SpnSKfm
ThKyxSMg6cPuAIpRrm5UfLekvQz3zXcpPotuWUhh4VQYvwZ7Wg1oGU4zMxTdhSZWebFa+C9ancaX
KEz9Q+Aryo8QAODLnJQqCuCRFpIks8anstCTi2ii5YuuKe2GkCsHs2jme0PNI6+V8BIc4DbuSl8z
b62pK0PC7Yk1Pud57oVDXbqyH6JiCCHApdjzQMzMhmeJEMjWmIxwD/QEL8dS2ontgMNeI4p7Ra2p
WmS9uIcDrD7iGVoxPTCt1KEZ3bYJVLZILDWsdjPdGSrdwnDKUmxF6bW7SZ7wJPVbKD1mxCUmjJIb
DhzsKwzcsdDiSnamx8apiYrAHRsRjNDURT/RBjyQ6m1cDGkHT2yF1MEaAmxB3Gl2FVPgUBtJ8lJU
kHctAM5DIGq4llSt4qETzy9DuO7XDY55nqj1tYdnsOGqFTBHVLCmbld6H16oVjCfrVRGsZNqumlP
Y5cd2INMD1MLCd5tJh2h0+VsBUHeHwGm4W5VS5hi4p6CdHuIaAkvi45tQa6wRO3M9DCzw+1xNiwv
sc/tXixrsU9Tlbl5rWdJfhPEpto10NG+B00RXeQa5D5fn4IDEGGgqanRekmK3L5WMGLKNTwBDaH3
/4pjX7nvlR6zGzHWcP/tJaN+zEagjfmsZce+kNIr0eiBquNLYw/BGO+zeoxdX0iS3TTP8r4bi4a3
D1ZOkdrgOk4hpdk1WDhUAg1RpCXj15F2mavp/mA3QiueDGyFjnkezw++EbJvasTFOUGVMe5ilGOv
CS4YRz+MK6iUs+AaSFz3stFXbm90JlFclDxnYqye5oWplg1Ifk2rmLNjRhfciTfKWQORE9NoqYiw
F/JrK3we0OfiIVlJQeGUCiYedPvPz0ki5i6Ad+VgYMXwPM3yd5x3pAuOUmGfVVZGqhe/lhvyTBwN
ldjPC0n2Z0Q0dU37tb+PR05cXFVq4TFE7H9bsepIwgsZLyE1dMCQpT/EL0bTqDcmJlhPFekqe5yt
eZeTbNhrsWm8GLPfXuR50FRH+fctVYPwCJUwT198tcRA1ppTMIgI2cvrFn6iR8NWcZRKpMj+UE3O
2FnRLw6F8lkxZuOqmwM92Y2RYjxjlibfGHM4LkYLlvSXH5l8GI4T2a0r7mIhn4Lez6LclYOVPldD
i2xbqxWz3IOtjEo3YI+3bG1Ozd2IZ/Wpwmn7EBZAnKuIHdiIZAOGg1xOBCVlhyHONEUnNMVgSovU
nK/8KgncWamCzBEsNcYbMBrUY4Srz1uqTJKLO2VyXU3AjWx8mBLAlEKH3e0SJuXWHD2nbG6noRoi
brch0V5bxOX3UPPjg+lbyo0URjq9LqOwG1MtdDAniy6KhhtwH9TNX1msim4S6nCv4Om+6WMfna2w
9mNA4jOeqELNlJCUKX0YU0ASMoQCu9MC/OSoUYEqUJPWUwZjwhUS+TtsIMMsnVJOrMshKevbsh2N
m6pu5elWD6pS2EV62YAKbYZrqTVY56XW4hnP1DnlPXdCdKAkG7rRp3k7iK3kKikwB22jBkc/crWa
cF02ptSeenL/3AbSqrnoQb/aArBIdyyF0hP8bvRCHLePdQHdotUt352bmcTjxI7vz/0SG6rBufdr
/9sMvYBi6kIIrYtZvBcsUTiwuXHvrFKyMyaud2ODlWgSq9OFWpbmtUHsfhBaAxZvnEbTjRnMWeWk
rdHsOQDGHdtwQfHPTMYFMx1iXgnuaA5PVhlpNz3L/YkQffgmWIXxUOtGdox6zXyrMU9wgwUW3hAh
7uMq0u2h45qoTpFxHwyaDNvXSG8CabJue2s2qBnFJk4uCVza0QiMI1NZ5eqJ6brWlJYbNPgjFSOt
iJiLIjSLuAm70PJ7tzXS4WYaYEyQnu9jGnegdb+q8xx43OfaE46PzGwVv0yD/vARy6xatdhGlSDZ
gbefFFfW+uFWW2CnLIvF6zf1H+BqYBVE/uUu14Rpn0rVROUYKvwl1s8hLqWqdG59s8JXs7+rI1x4
rbSonaaaDuM00x4EvsFJZralpiDLkRb6pdiJZ+DSgUvhOXbzVngItAmrlxlkpTToLU4lzYi5MvI9
O+jj4EycHHgEM5DUJBL2IW6s56TR0n3TjDQfFLh+QQ4RXidNjTypCuBwkwXFnpNcU3fM5LA+aVJb
ii7ZjoJknUrs7sLQnOiYBVxCUbA3RwycZ/PAqZfnDtjc+Ci2pWmeDAHuBshQ+RYb15giG1YfYH44
oITFjivh2q2qeJZ2i0mk2idAiMg8YqUUz9Jj2mnSq1ULggjRdzLOE1mgs5TAFLTlsjV0TNPlviZl
0Puu1gcdPUVznSdu0loa/wCFA1dG/9YvjfExEoaB7Eas43HYJjJ3HCM6BqrVUoumn+bblEXwmlO8
qxK8fOE8O1JvAC2LW+lGnvz0m6CMfFmQ+iEGklVWVAc5y+f5OtCN6dEqAsgiKvefH3UcdQ9TJs4J
eLWhfeKcVdEPYVZ8N8Xa+CR3UznTgaZRTcXqnog4KhNpvpHUihtKP2mJztwq01Mbh/E1TAFEswqC
PafRKwjYMfTRl5CO7RugCMOFIuj1mxIOAt7gMoR70NX7wQiIBOM6OPRYlF5KBj/aZoMR6DorQ3Vy
MAyBv4mK3KMgZbwR0ScHoYYFKhVB/EyxitWJQHr4CVFWeorFkObSaIqiB7FjS8btACus1iygmMMc
IfUR9fo5IQHuCG1BFdWqE8XRY32EJ4XcxHTaWS8qT0nl6ZvAfMBYvsH0/tT1qNkPkLo1kdNgMvke
lS9H+xK2fkgSpW2bndBbOjB3UWnxHSVBH/bfcCNTrCejFZjLpgUghrRY1qd7kbt5DLlWysb7sdMn
9TkLUgIQW6ymgi24DGLOowmnUPMS/7jqaggibHhTiC7jsWuDKTkl4LFpfOJZhTej7MQUrQ45iuB7
RKumZJCk45pBBmgEp3UtqtRubn1l7JRbtRdN/xZ0Rhfdz1UjSmcgPaHghkE9FnYcUmJ3Et9oEe4K
WpvdxJomtm5mjtySC5mpeRISX1YyrEmNBv/z3B/T4jGt+j68MgXuHDd+W5u6V8hlSBF3BtWxcGAb
mVNCVnxzeoizZCZn4OecarEl5+YpGEyfKh1069htfDqGn3GqI5CeM8X/JqhhlT20fdMyZtBmwXPa
cwHwpqjWDw2WY/RKjjo5eCZnoz5h3ccklhMK5x7Cyn5xbdTCcL8E0ZmbpbBGbNJ5MOclkirtM7fh
MTrlsVkr/FqMW2lqTTJyf44VFlpyHyiKHF93Ba34t+RLBOMk14qYH5k7zeRN2PE9RGIiYPqgQlDZ
d5TRmlOu+3166ed5O/+ocjJG33urXb5RoI2diDBmFoYKuNHiCp932DfsBv5yeDZJEuiX8shN8Vop
EeC5clmLVm1XJgUVD+JKhANdJBF1TDgVzpJ4b7V+lt9VZHUCiEDKVhPsuuuCYg6oGCpDVHL03zLr
Pyt/ekqAgpUrBqyX0s4/iY+p4qrQiG9qGRng6Bq74MT2iqm7Ayu7vDZSjjRbAUK92TkjrcrGH37L
qqI75VYaJjG/ZXBwKIvuZAe75+vEkfaB5gmDW9zAiLzcQn6uKu4fRl2V9ReTv4yY3MeFQ7VH1mcv
bnQa/6Yj/lnH+vMlLz/hXefAwF22xLoC5AtvVHUIVKFgknGALFjSsL/0+1WBk+3JqLkhTh8ufiJu
eJtdq4f/oLt864FXxV41lovOiHjNjdc8cb+TvflgOXgK8Il9OwDuK7hbgvrPPy1AR3oaROqQS03x
3RvoInWCxc8bUENctYXDTHO5aT28K6Pe/P1C35NP1u2w//qU/x7lt9z83Sgq9sa4NTJK40m7EI/i
Q3wdPZaH7Nuwm9zC1XAJPvhXOM1sDPyxJLp84H8GXhXps7zF7nJmYO1+4V3IT91+Pmg/5ufocthZ
+/qufZLdbBeeQHn9lw1nHx56tWoi8FilXDG2IuJXMFHwtDSn6jdaBDY+4FobbBRT3Bk+owTwtI3+
p9W81WFsf/0et17jap1AVzcJIBiEbO9er6ybMCLBafrlRc1xgeTQIeO5a63Q/XrczYmzWhIdp7cl
LzuPuPcvp7/qI14MXuQZV+BtWo/AYtc64sVWI4myfJqP+wLyVOCqVNWNpcXl3XwthclXzILnbd3m
KdwPTnsud+OB7jfPWGijbrAnSr6DQupm+wV6TC74VCMB0T3lrXCr49LfvSVCXstt/jWh/vlVq743
6sdUsBJ+1dIW3B/L3W+d1i1QYodbmSee1cNwzugJUe++/gyfb0z/DLzaJAp/CtS24cwkOe6YyRPm
BFsLddnMv3jj6x447nSzNLUMsagRSA7HO5LVNpD/m/x23G/ve1svc92+EyqRlqk0ErAlzbviSttR
zQ88jBrc31RRR0PnB4XYTbf7J1ZNPevvaK42BrWaONgUvmN8VBOk3vWxv/4N63YFKI5eeGWcFv+P
zQ1pzS34MPDqRI0InZXJ5CU3Hm2bLdz9EHCBavdUwF2ZI22LLb3Yy335WdcbBwksSh48qv+in8R9
64Y3ISoX0TE9bMzPPkvL+N0/6iOkogIo3AqOdgnAwStgA0EEkvaQjG8Wzbb2K/lNWKmev57cn88E
A7At7ngG4v7VYvfbgpTlMhPU2/BB6oG92SKqrovIQ3u58++plVzFGZbxmEjY/0E7zaebzbvxV8s6
4RZXhiHjL8taf1oad+iDtpuHzP0PeNvL03xYaO9GW61lkI9yp3Kxc+S9HhJOyl5y8gW7vei+V+f8
SnNCzxrs+iV3ts7DT3eRf0ZetzjSS0TmbeA5e7LsQnLqfcv++lOuxVV/T/B3Q6yO+7HXcuyol1d5
Cm+4KxGm/t4kx58LRl21aT586OHTY7aMS5ZjnSC90aD8vwqqIGUDCIJ5hY3gn8dHmuB/Li37pVCS
sgZTcatFTxuP+umGicBUBkNNt+Oa8oa+TFRqqyKysWsyZaTriRb1o3jd7f3vyJT3oNH2v+lAPN5A
1vhBPySbKLZPo493v2K1lU0Ucci78ivmIibGeZIzDOGFXxvP+umG+W6U1b41x6FhVhOjDI60E2r2
Le3ZPOGogNDcuKgus33jJg/KvryrHR1rwUvpVf3RPtV3xf2W+vzTiAR/RbS1Ek0DH0jUozXX7dwX
3B8h6WCP19tm5cCb5KdQmQYC833OXNkNPbRR+6/fw5ro83t6vx97tVPEGnlAKWXshmbQ5JB41LIe
oqO6y3bi1mr9PYHWG8X7wVYbhViJtGiUDAboKgL7HTq8bi92yTffmzfyMTnGd5hFP+t3w0PsWTdb
P+A3j+2LH6Cv9Im+2GKv0vAD/haks1ld68cUGw3jYeHu5DcN+nS84GqbW9nO8GoveSAiO+T76iCe
Cq+41jcajD+9CMMckMBMQ8IGNP3nwh6FUFBop1s+gOhgni3++vsAlU7yTnEwhIDF4Wwdop/tm6ah
Il3XRcooa5lMU+pqOAMkJD1tOqN5mYnVbmNibQ2xLMB38W5QjThz1r9fNcIAr/wJd5gJHR2J7Jc9
ZFvb/NmN4v1DrQ/dVEfja+Qcut0dzZskH8l1lnd5FZI3vLBAgJJudL5+zM+CkfdjrpaP1dN0mSmM
2eWz56v3unAtSY+GdBm3T7r28vVgW690tXxqP5oUeZm9SiS/0ahAwUbaQCF9tvkSscimpRkY+a6t
EABTt2kU8zy5+VjLV8Z8KTQbx8xnO+/7IZanfDcxqqCtijpkiIkud6UgXau4ld965qYL0FpxuWxu
6hKCkb/UlqTXam0VspzpJZ2XDs4nB5TA9+39AvLCZ7O0LS87BzdgqLmpc9BUP4xtyNYnj6rR0o02
DH8JyHerQ9vASJ0S87is7eQKAHl93RZHwdHP42kg+aM85i8poq7ALjbkK5/MlMWbWYEkpgOMWN/g
U9jGU5ITLcCGLqefk/jz65m4VjMtbxYO7BKKaKohf+gLzybLSmKMHJ0lrzVdFnDn2r7j/jx7i4c6
nSxbcdgnwQnwNxNGI3498gf4pYhRZ68GhP3iXt1rb/ppPi/WJGICoWER2dNnRWnGXYwxasd/03fl
bbrf0kh+9twAaehc1HGZ1nDk+nPyBiWtUJbFbj2ogKBUr+LBi7cp5VohE1pvSfvX0MTlPb8fby2o
L4zc0oaEMKXNM0fBL7Aaf4R0pIiOonF0KYVylqbi+PXX/WQTYFANO1fQaADKVhupjmnc3Jc8ZKTc
TuEvC1l2QvPG14N8sjYgailMISzDEdasBskn0e/wD/apM4pu0N+lee30i6wm+S/XAgoJvpRJsy4K
TTQ1q4Ekmt+s1gIdFTS7iRJs2ggbj7J+X+sRVoeAObYaPYNFCn4clZWCcbXE6ebLG2fNhzhxGcfA
/U1kUoggGNfbGUZO5MdMEsieChmZSxZk5Mwuf/RQZxWndeTWxp9RtOnA+PpjfZj3fw9tiaxAAtQP
ZGtdg/o/GfNM9kp0xNxTvZE8cu9Zk40eKvQ2BSHr5b4ecHVKDLR2d1EpzqTR23N/1C6SW/rHnGkn
eZn0HxQkPvuG7Jb/fsDVu4WSXtJ+ZiXLLOlp7iiD2zbc2DW3xliWxLuTT8ulCaUcz5Snr2Q7bTm4
GI2ti+KaU8YFcZkl/zzJar6r+dgLOqR6PtXokrZtST+8BoWXeNm+X8gyxJjzjgJWd71NAFkTnxid
ndFajjzuzPxv+a7vnnHMO6QhfZ0u+aDjGLnD6BR7sO57v3O6Y+LOC+Fqa1v++GKxRFU5ZBfWFLaC
q0eeMfod6fwYHX/KD5kARabyXSOdva9XwfJn3t8eeDYWnrkwmKAMsjH++WxNwqmQ9VnvSCJEafQs
Zkm71VR53fwUQNP/erQPt6Xfw0myDNAQdj6Fuz+HSzq8p2WsWh3zJbr7Vp+j19EVcKkjjPaKU7xb
boeYsxNNL8TOzXm03qB/D8+VVJG4lRJHrIaPuCInekzD/OBY19ldtxeu9COOJONFay8oNjqUoUka
9ha3/EPUtgwM8JCzD+UZAvHVMvGTKC+LPiND7pp75UE+qV50+0P8yz91++ISl6bIjnU7+imf5QvB
3aRVfNx5dGshZZro3FHkrXN3uJ7kql5GnBe879AJis4JTsFeu124wfRIOuU+3ADeqet4bfEeU0VN
w7NSJk5cmwwJbWOMfV9Q00mmb75QPoSdhsunrHH1IwbXrOt8KPB0qOl6HL1Bu4Uy0CuGPfV0/ATK
TkT+opiCXU4d5tsCvXMdm8xfdRkcZuG+6a4F4VyIP/2Q23Yd7VTxXEaZN4gkP+oe+5sEwZ18nsXB
bTBrDztsM3A9pqXgwpTvsj7cWeQpM7k7WdEWGe/jNOPRufniTk+oKq9F0DTv4m8/0+JGvyT987JX
RNN5Eu/DvNlYvp++5H9G+pAsDDAmGmILq46qRlVyrGPd/XrJfjyhNa6YFjbHMCvZjtZBTRlHeBup
Ys+plb1iVhxdWSityHNQUPEaN1DO45O6owty49E+bICrcVcRyNiGi7RHIg6YM0/JNDsRRg+e6P7r
5/vwrRiGm4yoSXTBElGtNkD63Vq19Hm8sMPYBA95fWqdSCdl1apbEccnj2TIS31IMTQS6OubqKHl
na5Jc++k5+zKao7aGVcB23LmkzxhgWWbcAXyS2OLQL9OIvA3/xh2mUTvzi8BwvCoiBM4v93iqNEe
Fq9T+bAV2H+Yi6thlqd/N0yuBTPiIoZpM+ZjcSPR9vv1t/oYsq2GWG2jAWrWUkl4gf2uA9T92+JO
d8Or7IGzf/uq8qG7ZP3mVodw3vVTK87LBzsmjZ153WNOQg2n2r361PzSHyjLn2OKAfUe5d3PwlVU
e5HPbkzRre+3WglZK4xJqPErMHM85bv+kBxhBp62crYfD+fV211dBCMk2KOijD2no39bH2u384ID
bvWKu5QZcUR39V1wFEiZD2cO6O2bocwM+SMY+fMHrFOZA2ayJWiY/ncqk2hvuKsuBa/bySBUDPs/
YHl+iH5WA67igWSkhaqOf88n+a+lGfnN/6thYyOdR668Oo+v6lsb8Xm3PumHS/BqZunLq3i3WKa8
GMQkMgsnK9DcpLX7f0l7jx25laVr+4oI0JtpsWxbdbf8hJCl955X/z+pA7y7ikUUf+mbnMERdkdl
MjIyMmLFWkXBxGkQAJE9tVDGINd+KIt8a1bTijetHFNzFvDS0mMaQfj0pBqEHN30Gd5QV26Nhahq
kU8i8QD3O4Pxs1ggKJfLJof33E4h1m/tPQDKDVkIIlPSiqmloEqhmQxWE8Q7c2hO0o/gAB3WExe/
OxilM/XLMKVrieuSpzC5o2BDFTWb2feSKtO0JXEGu73xebS3dJKce6AObv2521VPLTzz+Wk4WuDM
pMPwJF4hyYNP+aS/X9cuWvqE5z9m9gk9M+6TpiTSQqDnMgHDbNzd7Ui7GAvOTYifcOafitk3tjpi
gondTb7R7GP8RM66C2DTlF5ovD5AWOIyrbhlOrDfHJOVDb9qwosDcv4DZh7UdAx32SLUR6f4Nd09
o6s1CLneU3NY77nOKUQpo15am10sZWMGU9qKu2tbPDC3GD1qm9FN6J3kbvU9dqWvwZO8zXYdX3Yt
0Vn7msL1zrYakHZkNWKlU/IVVktn/Hb7W16/X2eLm90fbWcyZzWwONEhCo8VTxyKi9KjoJcRz6x1
9sGrDtB8P2dXSaNWeVONrKmBGgpa5kN3QgBHUPq2W++H+lA9Gl/W5IYX9pFCEm8sqIdMKuQzj0mC
qIgmp4fctnttqRhVUrnilAtRjbK7acJ2TeXtSjJMZwCzLED1u2XZv0hZ+N5vna1ZyIc+VPq1XEcc
4tllyMMJpnDeqQ5EqLNDnngaD6ehoIfHO1ndlQd7W+20w7D7/8cWtvTJLuzNTrxUoXaqRYl4G3eA
PGvGEza1vvFOzPhuxwdGgmuXxt1a1ri0p8BJ4KViUFI0aS6939LB0KdMD7lZ+TjID7lBoj8Y1KrW
ksclQw7VUke8K2QewpeGYItIbKMoBjeN4+1oQUrieaQVxYNUZdvbJ27hSnLOTM0r3H7C9ADEAR06
At5Gs+4qJ3Jbc+WBLU7t3D8cBzY7LiVxz87DhtxzyaZt5rbeg5aCwqJoaVgv1K/upuRdJkW7v10U
zyRkaCkSiTLCnDbKIXHwmZIe3DKS8kOpFsWhLaz0BVFebcX3r/fvwtRcgkzL8lAe2hhpX2NwLb/f
6B3ADaYkbq/o2iM4X6izg15kYer8hHmtyKw1NCcieESaYdp70CQwvesC41sxtXC6Lm3NTlfu52Oq
6iB3zUfBYDw+pl+Drb2VHoed4ma7yi0egw+3l7cQ9wXhONrrDp1PViq2+exi6a1c1sinexBb6ZOy
BTt30N8JFfLyJLrV0nYNwLzw3S4Mig0/M9j6/ZgyUNi4SHeeFJ5kWiGOWP3Xx4uCEjIaJk0Qvt9V
CxSyL0ZNfSKV+SYx4iSjSJkP8d9bQbtepWGsU726qvrGRlGqY0wxQDW7TR7+0vpvfvvp9ida8EBs
UF6h0qurVySDjFMxuOF0jdsNVnQoG4gM6JTUz01jhIckUaS/RWYglqAxJ0FwQl0LdMYsCHbQ9aqO
1JM1wrjcPmX70gXf5UqPwPbvgrvE/esy9h+DFvKh1IiohM2iVG6EZoeeN/T9taPuBi+kXITuzGkK
0ey+vZlXCMX/Le4/W7M8p1fy3sssZAuEIIUm5gK2E+S89SE9hC822nP9tqo3/meo9ld8RWzbZSwW
2/qf5dm2BoYxllXPMFcCNdVkdSdEY3e68zrlvz3qnYaZPPTlmmzJ9QWAUd5nMtoh6IpcXQBM7ilo
pWWughR6aSItFXzqALY50nbQoq2vTyuPgqWAQntToZjNaiFrmwUUZiarIE+ahg2mY7ZTUDFl2Lb4
pMgoNiqutpNoj6wA9xdqPpSRz4zOgorpeZPDddq40K3sjb1AKKo/Y9BcFdoe04o1EYZnH/LC2Mxd
fY8qM2NXjas7H50JESspX/FSbc3EzEuRJx4TmEVhjbLpQsijuUlb6cDM59Mol2+2Pu4SvYOawD9A
ILBVrOAp9zU31h+DkQJFLqN/rLiVo7taw8Bt257G0HyndIh7k4x6RRKC27nXe44y0LtsOsBL9+rE
J8929iEMNUpkuTUj9BBv/MMdhzNS7zZoKBFdZivTMsm3R4vegmCqT3fKfdFswCcLrQnFzX/K6D76
WzXY3z72CzH0wurs7IHRnXpF93kotlq/mRTQhlE9fWk7CyoPhvlW3gALD1OwpIbCxcCrkeg2y8uh
KLCMiVEPd/jRQXUF22RCdYwuJHSC8Piuq0wuLfDcoHCos1s1SYK2Qwq8hfGr3I1xemjNep9K3k5C
Tu72Xi5c4LxuoH4mltHunB9wjVnaIdF5trX+i529JsmnWP3wtyZEJ9dAlIiM37hqODZTBEzPADA3
ZDhE8lqMX1sUQm4buT5jiA5zzTnWH3DNvNCuBkPuJHHAtHBevlojA8OZ+nLbhIgEl5HChM7UQTOL
8pZC8enyq9D30WATgoHN8CNIQzJZhaxA1YLHKPGcx7rylHtd8dbuuOsPhLoeJ9akvYQq+7zYVcQp
D5zCQnWjhNIoz19Tn3HGbJj+EjOHsPi5nfkkWmx1catGlCc95hZhHIDLw3NzqA1ub+LicqB3k0kN
kEWbDxAF0ArJ8cByNNVjYpuZuukDZae/9gYWQ2UQsBpCw/IcLRM3Y8Q37FtXmvaCsaWJ//7Bcmlh
FvniANR1KLOOMIIwK292df3IGMkK6mfh/r00Mwt1jF3rVZNihqapWW08uK/+SIEw5aUdQOHdwY8S
rpblrw8ToCbeR5Q8TMUABnHp6fII7Y0SxLk7tZ8y865ZnUdYMkBMRcfeJi+9gk1pnpdYeUhZpQvN
H7GdfAzWyNkXgjbJ2ZmJ2QfyQzNGsjKimCckiXYIGyD057bMNmY7+VN7v5b2XmHQOUCO4UD+Ct0N
Rak5TFKKh7JPcl7nQhlY+p67Iv9U3Ppd9LImDbywfSLWCSEryuDq3L0zWHE4WXQw23z8YviwCJqx
/v72Qf0D2b4Md38C6v8ZmW2gWQZxJdmqqA5V6iY5yWBvoKn6AicqdaL00XwPa89+2gHu/lX9Sr+k
eziDtsM7O12dzxKmrn4KLwldhykYPvhZ00bTBxq6Up0xf992d46XFtDCdeFeqZVpU1easZFS61vb
O/VKUFwoirMJCKMJvWdLvtKurFqIg8sMqg8x4N0nSH5SnYYsc1Mf4EsZIJxut9LvHqp/D9hmvi0e
+09r9bKFfryFEpxtoQYHQAjs3OVxzKsuLTufOkxlJU74XJtJrH81k8GAATWThjTYhXbWBlvFSKzk
XvfUja2WhykyvsXOzwQ6TfNzEym/UjN2pieFf1dXClMLQd3hQSu6P3whoFOXPxDbkqfXvEuKOnwX
BLwS8mAjB9332y65bMaySDZFmWM+ZGCUmqn0scpTturc0iq3IIKLYg0HufCotAAGiGqDOABX+crY
WeEwhkNDUhu+TnsGbA/N84n35El/c16+Nd9EDd1/tl9vr+76UDNUIkIub+aF0VrTl0wotr0UFhem
wOrgDpK8420T1xso5lbYPNRYqZbPwVBFMdVeK2MCmmG3aamwhambqmt340Kr89KOeukPThdmnlrB
eqF0TfgQwni6TyMLt6yV9kU3Bjq8UlAfjWQ0jiClf0qt453+35Y6S9a6smvjpGKpVfTqEyk1uvSp
8uEfjPzxfKZPmJGcGbGgVa9bRU3dsWm2tG9Nv99OwRoeZ+mraWhBGgI9p1+VjIyoC6UmEo4BE1AK
iBq4SFvJKynTmpXZN9O8HD6qlLUMxWOrwfv1KTLebm/Xn3vpMo5TV7MNtBfpqGryfL+M1qvKYsSG
hLQc5H+/oZx0tcg1fyqv3VE72J/N5/YEpMJC5NO9bXxxfWe2xfE7e1OVXYj8fMYulnD7UYP7qrU0
HKRypd62Zkb8+5kZOSjwlJ5yQlCdFGt8NZVfimp8uL0WEU/n+0h6hsvhEjxMZ/ehoyf2YMhJysAo
0+2SvYmm3o16pOHU4KmGvTqBfDNQupXbcClCnZuducgQKE7seDF1jCqJd/QMglOQT3+NdCePQqOC
2ijBEJHO2aGKyyF0woRWQBB8yNGIUuxke3v7FuITJiCOBt6LH16xGISSanqJMlKat3t43mB1kpU3
H/GrcYqPYaR/jtvue5ElL7EWrvjHUkZ/YXuWVsHgOY6tTeo7/UAP6L3zqeXJta2O0qPNtb2BsnNs
NmsN52uvvFzw7ILuIskOmPqg7xE2kO1J0zstKz8Fnm2sRJGFI35haU5XoI9aUmYNlmCL3adP9VN4
X7vKUaCnqZ/s+ufpW/m83s6/PhHibSyjeMBzAmTfzGmCPHN0uDzpH0HnVjlvvSIzg6FsNLnYhnG0
98bnoV+pByxt6rnNWUSR8mJwxsnv3TH/Jck/UmlETXwls1p6xlC655A7isbs1/z5DxexLkkpXSQU
fPKNtLHugzfJ1dFccn43X9eJCRYXBWDRUcAu02YU/34Wvyw9Tzy45Cjuqq+ydBq7g7c6NLPoJOf5
4qzm2hul6sF1zvMPGtg/IuTBdmKM8yn63bZ4iUiwgl/2bvhBieX22b8urZHcnaWqs+PXTYZvdxA6
uhCG7p32Lg5RAonQyZXWZHCuXZLZNSr1oD5pyV0B3wMp8Id2rMHN0mraprE6umkWHz0P5UnNG9y6
gCZfiux0JyW6fbi9zIUk9tL6LFbHWRNOPjTlfyqztJu072l/au7Lbf2Qp/vpMboT4DrEoKz3wP/X
pK0Wmp+X5mfnURqKEokNzNuWa78IMa36MMmb8FdsuIywCp57BtxCoOLRSnBfuKQutn12Kg3kAuow
pNieZj/s4d7qv9ze2esDcrmy+QGJjDKMFfH3hcIyjMaWJh1iK/n7VJ1lmDoDX/Rxr9p2cG1qpZqz
gZX2ECufVfO1NJ5vr+S6nilWwmmgvMh83rxRF5QgdiSVlRhSrN9JuuLfFYpk7fvpU598afJR+3bb
4PKn+c/g7OwhAjMMakEhmKrpUxxPG9+JVrZtcU1M0KgUf2QFKbfL8JXkZR0YeouJEbGCU4esSKr/
au1HSMBvL0b82FkORrFHtFZ5IToAdi4tVQOMDrKYZ0ys9iEZP7Y14TnoD3bw8Na3a2Fr+TyL8SAC
s0Cvz0ImvdSs10IWNh70F+mZMvCufszor947boUUPRIYbsyg/3N/XOMbWPT4M9Ozz9ZqZpEacp66
k/0dgh5oib86VB5ub+dyxMDfaTJyqV5huXRPaUJKLaK+0n6UNsHn8UO4k1gb10/xWnyV733KS7eN
XnsLaBroKgAUoDfNMPDlNywMC3klYFBuNilvYQ61KMiT0R9dp8iONuSJt82pIuhe+sylPXE5nV2u
AAy8Ii451ILQZtoqG0ve5PFW8bap8W5o7oUwlRj+nSDLLvb+1vgJ/3QQH/J1OPL1Wbz8KTN/6urB
H9QJfmic6q3PFRgq22ltf68959LIzHNiM2Wcp7PomLRdt5VUu3gYG+iBE8fXVsLy4npEpmTq8Ahf
EVDAgmLDvEn/B85zedhYUVC/IJQknW5/woXeNEs6szP7hJqk8DQxeHp5XtPcIUSoumg4DeZDIlWd
YHcXxAalByY4kLuXfszqB2DT5mNUttaHMSmLlQ79whYLaBtjzrjxdQlCL+xMtgMOZ558Chv9Tq5N
t1SrlWC3bAVUEbA9FVjTLKxKjaImKGPhJMGjyuN9SI5692tla0VOMDsdDOXAKU38thi8nOUMtQRf
X4QYLadDKCzDJvccow1eb+GEB1Str8bU61yQYHpmUPjU2XFMldSmisjx/x/+UdkkzxS3dYNxlk2y
6SGrGY9TtCmz01qz4PryEGFc8KVQ1oFgcnZ5xK1vpqVCK1GelOdEHt2IYtVWycJwUyfOZx/q211X
995KkF36jLyroUuhEHINf7OZHw/9HlUlOTjFGbwYDTPr6UpQXShXIwOoAM+n0sjg49xZ+izXYMfG
Sr3rd5AR74A4d7UbH5qddKjfKoSMXmCLgJhnDQ+8tK2cAzoE4hF6NRjQx06dW63Y1uS+bPW7UHtU
LRTvEKGI9W3bKivRYMmBOA4KOb4YFZ4/lmStj/wGzSV3gBh50/fd3vHDB5N+BZVPfeWkrxmbRR76
mWijQIXttjCResOpR0Ohlds3rSr+us7DBzxb1uxuQAZBDrNYTdwJHWEH0vcYnpOVw768GpB2UADQ
xLo67GaaV7L1x0kc6lXv1V19YFjEsWB83lg7MWpgI8ShbyLgpytd1YW7gvX9Z3t27m1JC0K/wbYf
POb5N2VYuYsW6ktsIOgwIJgy3CJzzJ06OZJhA/txkYEh/OfHxoC1ULKm+zTO7qHy8TcNXNGNPr36
BSWu23u7dMrpDDKFQ6JIK3IWXGpo4pMYAXnXKrV3Zl6/WKH5q7H/mgeAVJSvB8cGhNM8b2deUjd2
TBeAGflAenRCY+OBbK3WALsL9Y9LK/MUwrM130FCyB32MGRLn+VHoJ+lf4eu1UH7Rizpi7vV16vY
oflNpJNrI14A4oMq5OXF0GeGlqVDISIYRIwk2F+0+/RxZEjuyDDDBqzYcTC2xQf5mN35+7VK9UKJ
kDWL8SY6ybQ/5uVdUzJKgKGYN1+UfYbqIBCuZ8mdDvI+/kIm3Nw723TlTCyFznObInU9uwuT3Ac+
5cD+kf5OlHd+4qMa8awX+V5hgnmNNnUpi7pY4WyDIxiPaRHAZkKV8LOyH07T0T+gPSEYRuO98/Ov
DwTkPoKhRXD/8dK9XFtMwtYFXYqYIGOxG4ApBxhb7lJv+OuCoHNu52o0u4bU3orYQxn6/k7vNkb/
xZNXu2sLofPCzCwZQ9gVbFjCcgTZm7xLttN3L+Lt0Nyhm+JCX/pY/Wr8u7WoecUhSV/3wu7MRdpi
KCOnyhIQFdam/1ZOru6KBg6in++CZ+UTmFu64aAR4Y7cqw+CITalNfG4ljwthG9+B8KPApB3/RTO
k9zOc4/1m4H52DXma6pIn297zNIRvLAxCzsNwhqjGicwIu1Hcpj64L9YzBu7A7N+6Z7Xr/VlbVkL
YfvC5MxLheam0foxJrUMEcRXVDI3o2etXLwrm/eHtuLsnBtRg2BLy8LaBClJBZSK0u5vb97iQgid
4ryRxs/DVxiiGJeaEgxlDqGrDNtok9fDUSOz3d62tBRHVHiXRPeVxvnV0GlZF6hJRB7MLIDb0bxl
di+FWyM/ZQCTV/ktrm8FMksgkrBbCknqWdCy9MasjQxyHU+9o/sGGKtaubmXPs65BfHvZx9nYqYD
EXd2Lu2cQ5iMd0Zp/r69ZYsmuNFgTIQGhiz50gQNa9gMa9iXaliq0uHJGU63DYg/MLs76dtxcaHc
Dbprnhb4U44qaN3EjK77R+3YHI2Dvo/3a6PrS0FQQ6qFbo/NYN78ii5LA/Hsni+PvCLif5CeG48M
KG1QPtndXtDijp1Zmn0UWE0GMNdYascPsncM4p+3//6iE58vRZyns68+tEmHEJNgpaJQsrHvKiZf
tUeEh4cdmgq7taLM4npMU7UFbxlN5JkHZGFcaGUg2OnlCL2Wk7XOerFsAsySLMugpoxZaqgqptTZ
CSelgrTBh461glD7WUTPYQd1QrxJHocVGP9ixCbr/T+bs4idVFT4JAnHdt6sz8ObmOj3jvqzvQnf
we+7dU5rj7+lMHducLaPFM6TBl3BiXE1xMmzAVFYda/bK8F0ZSvnBAmFLSUKdREiXB+c5FT+XYu+
9W0PXDyy/23dHBaUtdEgxRUePtqQ8cXF3nDKk5xT0NbM8lObonocMkXjJfHhtuHFLbTo8YObRO10
DuiCZsu2IgNXzAdZORoISj0YkqGgEttrK/t4zcdE9qKd2RIB5eyUmfqY+IgmxK75FUoxhtq5LaKt
jjbih/zRPzSFmBV6AhMlBuW810paraMvIETFTyCNAjzOq2nOvAWzX+knzfi/0CjVCFO8c+DTERlF
V39dJZxY2l1eMRQFTWZ3qIperjgvC7ktDMYhRJ5YvY+PosDVHAWFevxO29nfKTBvb3/QJW+lEsJ4
G1cAL9DZwc+DupFGWeeDpkDkSiR8GfO9bWIp8J+bmJ3zAD3JKW4n6AMhdDSdzzpCpVMGf3k5/MNt
rFPEMiiw4pzz+76NEa01QwUqgBAZ4OHJWpvNW/TJcwtiO898UgubuGjMGGjEXrB2l4f2FUK0pz9E
S26z0UYInPN9cVDTjb+tHtc8ZMlBDAYdVT7VAo8GR62vtAYH0er4Pkc/Fn1lb/r7CRNSQeZmLGAZ
tFnm0zPRNIwN6CsyTis7ZsWEBGL8MFbOygN2cTMpqDLHAuzuGiVbUnGru6QS7t7vjH22He6FNEn9
+Ip2BbDvHMYq50uyOxar3C5Lbn9uehZbptbXukmt+Y65g/7wi1K3u9tev1QHAc3OGKfKjerY81tb
MrWAyT9WJxidJMU14Mf8UOxglmS8MS+2/fe1PGHZpBgk1pigx7JwnzPvDGW9bmSTa6HaUlINj8pR
ckvml+P3ogSyPvWkiqM7Tx3/LI7agOnwwrs0SFO9TioFfxx4dI0w2EMC9N4/BsTor9G2uW9O6a7j
R9TbEWKO4oAaQ02SNH3Mi02WQiHHj1pDTomIdeM3OTOudVUpmwp1MzaB4SW7DjZ6s+9ihbfnt3SV
6nlxyy2ayirANyqU85Bda4FRjS07IHg7pGqrbf9UulAM3Ql+xBDVwJWIvRQDzi3OHvVjkNuR4mOx
mxyoPH81qU63rlgJ2gsHhHcTyHCFi09ncvXyy8qB2hdypXI2M+cNEcJ3XWKsnJCFhRgyFVdIJWAN
veo6aDYES8iK8rABe17oVCjUCjHRn7fP4dVCgBQwVkJ8kUHiEtIuFzKYkpaBvMeKuHIQLp2CcGWv
/ryQLlwOG6J2K9AF9Prn9w5080rR+iVpArSInD3nFGT7/MW/a9Dg6T6m/A9j/fVJaCk4W2klUbq6
X7FO+xTeP0pmIBtmnyrrTX2SBxLOMpIfjO4uwSG8Kt8UqPTe3suro8UblAlxrgTYOaBWmSULWesY
achl4EYjp1dNZXunhMN26qxPUy8/1Em6hr0Uv322sxcWZ7kDoowK1XiJF/youl4tb608eUhMbYM8
6UPSVvu+68kpeHzBKmXoHyWhJe6sUaJeeSrr5gFOVkbFQrmqz2ej7jVllpFXJNJR6bL9aP0EIray
uwvfEY5xQP7QnkJ0OO8C+Gk5JKpEnlSXpC+QAASb2LQ/Mzorb1pzdf5yyRwlOUVG3YVyzLzpF5W2
HTYBem6xlu+tMX/pOto38vguU/uVlS3tH8U/Wow0MW1n7qGhPlqkEpz0sIRWWUJalFKGbxS72+65
cNRVplZpAuhCAnAOj3K83ss9CzMBdLGoSW+aVS7Pa9CLEK7g9UP9gpv9itp/QiEUjhBsCNb5rbbv
UHAJ44Mlk/2ZP6adMnClyegyrGzh0tdiWI3CGdkfDeHZIU9QTFUcj6sdieYfmpl9jkoLtja/eSMN
ON3ex0Vb1BvI/MQQw9wR8x685ZRSDAB7eVRGLm3TPHVtSj/M+ZdlwXfL+A4PkCvKd1tuFK/MccIi
Qqqp8dWXAOkMc6y+TaW0Nie0vK7/jM2CiV0ZrVSqBMrQywJ7A57cb/F8z/DuyrwObTdIjVQ+3N7M
RacEHyXTFeJdMj9mqhP2NYA0qhxxcRwnpGdkdWUTF4/XmQn18ooraz+rUxkThaPd5ehFJ5a8HRCi
vL2SRTN8IkNM6NJqm7kgU0iqlgS4oFTDR1b1W6N91dZ0TK9ra4IrQ3RgaTMLWNnMSuF4vqeNRHz5
rnn435PfekLg8q589rdrDHYLHqHBziQGM+Ffu9KjySDpl3pomNxY9pR9KAVvdpJOG7XW842OVPP2
r3eQwUQm9w3oCckXZ+97sCW5Gvt+4pZmu1Ok6GlItPdVpq2c34VrWgigimEMcI7UaS79wTfHcaid
CM0wfXjWrXqH5tapJP+Y4uikTmvkjtcgOZPUCs41AECKdj0hbliFDksnCCv9EMGlhRINvHz9rnx1
9tm+6vaWqz+j7PzZBpC46+h4mZ/W5wmum12zXzE73VpvR00vMetS7+zDtM22Gg8uuF6/+jndoOhn
sQ97tAPQ393l21TampRzfvTZSXoXv632oxfylostmX0CLQBXZodsSbUVuEHR5pBAfooeeLYL3/66
0XG59vkMRxBFYWCKL6CE7WagXNv5b7dddyGMnS9orgOHtPAwSA6768iBW/XjpnWOty388f5Zrndh
YhbGQNnnUWhjonfLj86x3Wn79Fh/8L+SDQHKOEwfWyht8y1zInfpp+hubWp3IRjwijUEyQF8Y1fa
MoGCeNOoaMAjnOqnYknJxtCQ7ySpOdlduVbCXbJGoiAoPHiVXCUSLW/1WiqBP0pFXW6KzPk4ScpL
WzLZkCeQy97e3KWQoILbQfeE4akrbWTdS3zeiF7iFurHTo52TTdsy+GTFZt7JVqp6yy5Co1eKu0E
VeNqVqvXtdjyImyZafetD2mINnrVuP+yID4T34BPNgdyDV1T91UmjOTvGB3dpMxgjfEPsrP7KlzT
DF64+Whd/2dMfMuzukpU1lbRjZRUIvvkoQzcjY/hP7xTdR6QIDVVkqGr27XtwsHIBpC3o/LiO/c8
fFZcYHERZwbEZztbhOfHRgN+km512u0pfRm7zoFh0cwh47n9bdYsiX8/s9Q72ugrTL67ZjYhOq5v
guSY/3WbhZB3vl+zb1I4UmVpKd9EHQu3Cd7X1T9EvHMDs8du6XWqPI6sIhIclBPU4uG4kg8sxoCz
TzK7sgbwkE0j0NZSe1CjdKe2+UZORpd7feW4rFma3UdZaeeJBtcAofvTUL8kBXM86ouVrpVCluKM
ZsAbRNubSYt56lGFUhqVvQH4i9dr2cSbIci3GRN3yXAKGaH6e0ejFPG/vjjjMPNP1MH2bFfAAo2U
x0OSbyfhC6u1sCV/Pjcz+0yaUWly1WImEVPO5jtPajaqvALhXDMy+0LIUtlMwGPEs2U0NFDoVd7F
0coA0VJoPlvJPE8I47rrMxUjkjc8yI13jwTG/vY3Eb9zfoufm5jluAzYFIoq4QFQkMUbT5M+h1b0
xcn8H15SP/hp5u0dBQIcZU38eMnFzw3P0gfHTJQsEK7nUPftvJemzY+qDZo5XhtZWrYkCooi5b2a
uKzyxO+ngl2spe7gh8OuSrUHeLimZI0ja82S+PezSOpneZn3NWtqRv2hsTrEcd+SREPbY62+sOx+
/61pdpTUybSrQnw2S99peuhK+btWzv/pvKJLDcZcvLe0y+WkyI0qWU4U8p0gd2UzDRmH7TU1cKHC
rO1/iK5U4ehg0d0EfjbzRF0rLLge+ExBIqcbHG/nJT9gUB43sVqu2LomJ+c6Ojc28z5VCvs274Sx
B/1F+wGBkZsesz1yoGoEOlp0mX7re/OYvPSfNARMdrdP3eLBPlvrbGdNQwoZNWNnLe332DyGwb9E
p7O/L+yfOaLjp84gZfx9FOeYr+iK32We+m4bqiuvgLWFCD89M6TWEW1xgTKf+mhb+tnWzk63t2rx
ioKRBhIHwMJXkxx+Udm9n2AhQ0uxibJf3CH2pvWSvdJkP/yq/nrb3uLJ+s/eHGOaphCotTr2QGNu
SiTymBOFC2fFyvK+/d+qjJmzO0UAHknsm5YxEKdqru4VKxt3PSbyx8f/szHzcWdQxoBbn2gEQdf0
MJ2KN0Nxgz340Y3iKjvvHnQiwK61rvfa2mbOzdR1SjUcuwRkik71ZszWnGLRhHj3wfFL13veOS1l
LbbLQARauXrnhUATC31/2w+WTfBc4e9Tbprj36TJUw0vFiak0FXKn52/xqG3eFtAN85AHcXvK3CO
Ohh1ZtS8iYbhUx/exVGy6aqnKP92eyEi3Znf8Nx8JHnwOl9z+Gt9ENQoAOPQvTHuo1QCcOEEk/TN
L6TxuVb18kNUhEHFqJTnBStXyGKgZUaP+wNuTyhnZ3mSFHRxauSMuvSu/9Q9lB/Nu+iL/VE5el8c
4GqhYPUyu438Xr9fLzJdt3s5AlT+RZcNdrGrIZheCzLHi1i7YNf1DuExvwP6B8xfcxE7264N3SzF
DkPQBlMthN1hfoUxeMolXI4gMcwumjZjWUaNK6W1Q6M0KxVr5eG2EBqZGqa6Cy8YKBdZuPBZ8LUy
SZ/M1ueJqLSHssreeqf3N90Eb1uqP4yo/qwYXKr2ItTCyAaMglTI5zThXcQ1YmutmNsYtvEx3ZW/
aKa4zqFEKdJdCySL23lmbZZOWYHXWGaBNZU7uvldRY9F/P324Vj2kDMbs0QKVIlc5wY2ur13EAgh
b6u9hkjOCDLk8vtfD9AJhzwzN3ubdCnza/nQcRil+NQymFVL/ckqnyKz3JraB19eGxZc28PZ+TOb
DPy5jsGKtM227zuTyYlyJd1YvGpA8DJVI1qTtAEuPTE3ot4wgj9+kbzXJzdv9omyiV8ooiJhTYOb
UbMu2ZVv6xr1yz4JFxJj7YhtUMa6tC2nXR5ZQ81z76H9iIAQ8/rjPn+v7Qp33drSdsJgL7rq4Cmd
eR2rL6deQm+JA9DXT4UX7dO2f++Xwfa2Wy5dDedmZp5fx3FlpSpXg+ZU79XYO2aR+tWoiqcW2rrb
ppZWBPMZDWVaiAJBcrl9/sRAddYSIkPm5PpE3w4TgpHp5/83K/MFpUpn9xVWqsbY+v331tF3bbtG
JL3Y2rAd1DgFm+/15Eo5ReGoBAyzmVTA4dTMu7I/VIkpiCWl0fssGxAX23IF2EMW1Na60TfVJjeV
TANC3ZrfDE8r+M/S+LOcBlW6LXO/6A/6RPzd0I7s8mPZKnDdVrnjn2qbEs1+SqVix+SCs6YxuPBl
aK5Rr1ZoXV9P3GtBkvehxCTJpH2MZcro4/epsXa3P8xCdiCovmWQbwJPOgdEJU6uBNaAESMrjnJA
TyIdW2mj8gpnSBr5NOkkh+HhttGF3Ao0Hw89If2rXPF9t42RSbJH09AqX9r0hzWsjXBdYxXF7PfZ
1TjLr+MqnhJVEVfjvjql3VYDUedtfNSMD4IHr3zfb/t9+NBuGdI2+f+3abZBVeD2Mpc+4PmPmCXg
zPHneD3LdCJ9FykfDDl1oRNYsXKNep6tdRZ8mbIfUrtmrXIT48x5/ZxDylNa+ae40nec+tbNbTgB
zSZ8Z5X6DwQY/8FVgTAyk0uxgK75vI6oZkavVTUDlQjivoT+8CGu+mdZyfa3N/R6BoHr88zOnEPb
72Ot8yrsWM/mne6mu2gfbHmuPwgxpRB+3DVqlsUu17nFmSMpw9SUSv9nUnW03SbfVCUQQZH+5K/W
Mb3zX4p786H/7ASwUqD8KzRg1n7E4vV6/iNmjmS1rWWnAT9CqHBED91WRaYzQ+E5PJhv1qF/KBkA
WuuvLW02j0cQR0BYBG/MLDUaGt4sdR5xhhwaxGm9qd0SJr0fZgs5mvVbDJL+Q8YHjFEBc8RDBRDg
7DLqrAGR4RhoBMMmd6MBF5sd3WmRt+JH4raZPYkMQe8MbRjT1VeDZsUYFmnaiSdRpfntbhwCWHc0
pZG/m1ZNd2qMUfBeOaZLMQ8GA1kzeBhoV3AxOanSLtR4e8VVDcFukXwt8mKlXixSndm6mAWyxPAc
9AK8Qy7vcjXQ4qbvRpBAphK4k04/x9Ti7GiMzWFI65PdxxtjzJ/0qFpja1rYUvoH4nBS4KdQMzsn
zKMZhs+z3GX8DQ3FnxPD5HVWI6H1D929C0uzw6BEcRuNAurqtaGLqHUdoks32JvboUZs1XwrYfHQ
QI4B3b8aaXYqSU+yjPVMQfu5KqaD5PFCKM23ycyPoZG+v21u4apgdAY6AWqfsNrO5zqKivrXJAHW
iWtva0IH3wf6ZpzWmooLTnhhZvb8yLOpyuqAGylzrG9dMr7LFRDXt5dyTc5gQjzLRUDEAEd1VbEb
c7mMYzH/FqbT90BNj8NU/IwgafAD6aC1xT7o9PtUMn+Og7JysJe2EdgwrSUdQNIVtpbZRLXyLL5a
GgyoZH2z4xbRng8rC1zaRfq+gr2RwvgV8WDn1zocsFiBk8HYCP3n0t5J34Y7dY/avb1hS/392jTc
wgFj8ILgIUKj6Dpfnu0UtbqhQZnCHbWq3/h9ELuq0n2Rw+CzkterN+2C/6MVqoGehEYYYuTZeW4K
swNczCmTjhN0vvcNwJjAdb5D8m+km+JovBAntY/5W/K4dt0tbq8GF6cA1l6LMBlMTCD4AbC2Mfoj
frIxS/Pl9idc9BPArbLQnoSzYLaZWdQBUtbBMY5Otadts6mbL1UqHf7eCpcY4k4AMwFzzMIxhQXJ
7yuDEVreBjQiR3v8/0g7j+XIsSRrv8pY7dE/tBib7gWAUBTJJJnJFBsYKwW01nj6/0NWdxeJwASK
Pbsqi2R4XOXXr/vxc+yIGPT/ZmVxpvVc0Dt/woqR5zbVdTshnJ6Cb2+3QgaN6wveFTziIsjUo7Lx
hhIgregHjjh+8JGkCxDIumxlbZNTp+MC44nNfyx2XZAbAGrmXacgvFT7tZ0gq5S3BQ7+7Q6X7rkZ
mws4+By/EcWdP9QDx6mO03BmtB0iN6hV77NiTOoGwmYlkpLgcYFmcqYcUQk9Xp/dUYxGWRjCuXNK
dKQb0DX1IT/M+U8kDb60d3KzmYQ/3+Ez7HPmoQJUSNPWYiZjq/HawgygGwnI1FnCCQCyo4yte3nB
zt0E7zd6QUCCKVCkLTuKujIvSzSoiTjgFvKtTxQdUJU0nVIAWdhuhDfnjoEMLsJAcwhFOnt5nsZM
Sb0uoDekbUK3yVBeePOmwIAMHB01NnP2Pq/XqcwoNsQ66zRZk9vkn+u6dgNYVS/P2cqDDTPgtGeJ
TFJWy67cWPF8NYPk1Cmtd5Vf+rbVhyAwB/8Q+cVOkYo9CtwCqPv4Xkwip8+3QvvViXzxA+Zj+CJx
XCDPamUCDTBT0rtcAtQDtiL5lSab14NcOL8aJvM4CDtQzp/HcVedFBcik716CiEte599ouHTDY7i
cVBd+WFjfmV+/uvYDdMzao5bkmzkMqVVcT1LdYLp5nOBiCtNbahJ+bY87I2D7IpHUqCXLZ67LQzO
LUuEbqzp0jmSvGkjyZibltIfncVTov6Rq5XdbXKbz45iOTLKKDRIQcE43yuvF84XhzrWS46behCF
XUUzQ+DqrnQlaHvYSd3tCsrayOikpkORMgpef7GKY2aOKmQWhDrWaIfoXQ/psRjfjfp/cLRVqMXn
HlZgiMu2r2nqKLeiT+uI6XH0ZbS4tho81xwiQSEpagLE2fW/nrpG7jNJ53EJVIJXuq+5enyjterW
2V5doRmfPqv2nb9gCX4HLWlyIuzQDmHepgf+TnmIniQHduiP29yx8uoKEfAi3EMrEoju1+MSqsiS
g4ZxNW7ndh/EwwSKYRdfoV8R3XWwPg1X4fsUHT31KO2qA0nP0RZt7Up248etQ7/mV+Z68/z2hAdq
6T/TTumEIuC3GDqZAglO9WELrLhSUCQjCiMaQFXitjNorJFMQdBkHO5yZz3iWSaCHif07VmKF9IB
V7udnCw+UXL7a8mYtX30wv4yBWUI6VBZJmd9SOi+V5GNU7n5jK0M5roZppBiIgdjuV3DNAp6NYx4
5TaZXVt3wnBM0ufLbmvVR8+qo5BVkpM4A/j4oWiOgoc7GR3lm17Z5UN2pwp28Ul/HD9bt6Mr23Sr
x3fBx2brFb+S00IOBH1yyB3ZL2dwnzYKqT/TDTHv29CeWaAkN75KPxq77Dgh6xV/Vmkk3+rGXakW
zWZ5ttHDRL5iSVUWDF1RarpHEexzddLB+RsPEzpvM61X5mzKRa+t4iwqSG4dvsAzrh4KqZ5S50yw
YpB9FszHfMp3AQKvbfHQGfApNSNcvdYxqDq3TDsCgQQ5jsitpsixqq2cxuqvIW4iTJvBT0vUhEFs
P5nUNpxYPqUI3GXRrd5929hTaw6Q3vJfTFtcisumGeovqpgjSORI47WXdVfjqDlaBPNCld8o/g9f
ZU/5iNIEBrikh6k91l6xEW/LW79hDhBexDeeoqRAsxlo7+gHYYT7gaSD2xzrz5ynL/HBvzF23XUF
W6p0ixDCxxbYFwT6x8tTsTrdL2Zi4ZkLsIBxJjATMrnTwPghqDTUbNbkt6zMPvnFWKcCX5jOmqwJ
nX9lbeKLQmjN4t3/bTDzz3hhpvXrSg+9ucqaxo89PdltqzuNHt1fNrP2VAIk8uf2WYSmXZyMFCSZ
NPE+fOb2SL5In6x30333s3oqHobDeEw/bZico/plUAU5D3gG0n3nZEoQuMQEVl4EqMH6phIrNpCH
2vkpR3i2+3LZ2OrWJC1GsXrWHDgD/YhF4elByXI1+7ay09Lpf8KPbOzbW8HxD+FJvfNuqt20068V
J4J84l3jFH+hpHBe9pOItf78GYtpNgehN4uAJwhKR3ujyG0/S2wFGpRS1J1aHe3e2oKsrt7cL20u
IjAatvPAyBh6dGMWztA66s/uhOThHuKJwqmuByd+L1W2cAi/RVftcavNbgXqwZhBIs09/8iFLKUL
rLQwlcrCGZe79Emj7ewq2RMgnTLpIBz0Y3YIDpcXey00I2fHS2QWtVWX2Qyk5nKyAfOAVdT6xi99
ae1z+K4VaStvsvqkhOiaaxzCRkBxi+PZp50X+e3MokHerMpKpzbft+FBKiBSLAZEj5jij4n8A3Gk
jYh3zf+8tLzYSfI0jcMoEfB6NVyxWufAQONAUeRcnssVM2TrCBRAepCUXMZDSS90jZGRGSo05XNd
6u+Gtv86mfXWLl0JYYlIgBDMfccguBabtDM7nQL43Ps+9jeD1D+O4haz3kpT+kzfTbOKRgBEh+li
sRJzEialIPuo3MW6rd73u3FXO9Duog33oFR29IDY52Zw/r+YpU9cougFJdjiPkomOfHLDLOEPjfR
dxlaLsHRXeWQPaOwe9Sv07u3NzrOI/3T5OJyinqx9gMdInI16K9yVbnS8v3lfbFyxmTwEQa0kTBi
nqlatBkN4YpJf0xpjq6Q3GdWcpiCxymU3cuGzmtrvGvgeyBmI5Tjvf/6AuwrWQ8pwnKYTz513+bY
74OjfNx6Qq3tcxJPQFvntN0ZZ4dW16qZeDhmqZQ+AEt9DKKktsm8fbg8nC07i6xx5IVh3aclDNpl
fbKG+rMPuZ5ZDFtx/tp5ouUPZAkve4LCRUotUUqxQesY4M8A5Y4A410lbqzMmvOTVUJN9FFNY0Yg
vF6aKCxDX5ij7OjU3bSH9PBtvkoiu9gM6dbCk1emFt6uk/u6zBN2wcwfNDcKj3OncOjEH+hiDHZz
P8F/EEbOAgYoXcx+Ce3S16ObkL0QQHnyqJ7Sp8xIr3NJ+hbpyQaGb3ZsiyhovhvJfcIjRBv6YhJD
eN9SfS6JtEE/PaRFEl1llRJ+RUokJ1Ep6nYzkfN/+y5EcYccPCwCQPgWhyrwokRLFMYWmp/z4Ecz
Po9bPVRr5/aliXmDvghcFThMMhQcI8egkdI2yqa028SAcjwuPgVGfltmCBgI2fCRw7hxxtZ8E8mz
mYIEp3smmZJDByNNDWe5atSHdkgfgZPvvHz87En9m1F8Ej28VJnQxYafY5kYlNS8aSyTGHZMPVv0
f1ZcxvL49PbVMmh/RlJ8BnMvkZZaL5kxj+fI0bRk31vyPinCIxW2/WUzay7DsH5pHVN8JHZ6vWJA
2QFtFzNBkgacuRLSvdfSz3nZyJr/e2Fk2eah+p2pZEkXOahkfkyV8TEH5ZZW2capWjGjUNMH/A5H
xtxl/XosSq4HQTdTTVU5pGolzRYAS2RT3xjNWjZFoTBGqkgjaDmLbSv6fXxLYWnkg3Un/6w+GH8o
Ql7liuPdaY58TH6011tE+ucbfKYXIbilFMy2WJZRTb/SPCFhREgrg1XoeFNMTt12kETrg3UyjCLw
Nx7VqyaR6qb6TkB9VqLpxMLqu1n5WBRE4LGllxzHJn5HZCB8pSGznzZmdsue/HoBS03t1GliiGMB
LwWVaXvowmlP4g/x6kTbQtivmsPTsILoE5zBTnJ5UlsJTlEnLqzhqW981ZbbxNsjLE4PTx5sPRzW
7UGQRO8v/C3LcJcXmWUWpQKVrxLoPwdRa25LzZGG0YUIwGo33P2qNciecFJzuWR5GkQvNNpEBooI
BZn1FEKJBJDayHx42BMvvc0rfYvCZdXirJU9b1TMLsIPoelGAnpwl0lW2GpqHT1BicFImqLby90W
Reb5aafXZNYjIcXI435ZDR173QgmLcqc6zZSniA5f9oIdc6f7a8MLMkSBaGiKwmJE6fwgHG1yAu6
LZiyZyMZGjdSRngdAVT8RHQjKjfWbuX5TJEX8TiItDh74FBenwQvtloop5nK3glA87vik3YdUdBL
EKuyk8kWj1vJ2vPRArEBnYfjJMA9e9SWY18OCMalTosajwpXjRB8F+KPqpFfdVF90tItENtKdpih
0chgALimyrYs5OVSZjYS2tWONL2XvHvLuKujwTazcCeKPzLkNCbvaPQPCb6gkrdq6ee7B+OkJqgh
4t/OCBaTTLM8tWS45fBVzh9NT6W7d4uh7/xyfW1k4c+imLdUmGPEeKxuvJ/xsb/ND+FtdyWAxEZY
orolQXH5ql3bOa8GtrgEx9LMolbugJb/VH+qTvWYfpzeDU7bUaLpPgruVpPNeSj7eozzHLwI+VKr
bUhBYy8Ed9YpjiWozpQW+yzLUFt53hjdefrwtbV5WV9Yk7UhyeMeazqYszrNHEuBxhVOkFZ9rEWY
7XByhjbQpOXtU/3HZevry2lR/WO/gjBapCvKHgbCykBiVG2EKyuVnIQev8sm1g8FCdJ/2Vg+FUM9
alUNG+ZtvzP25cE/KIfenctrmbN15jetLdxMrgbKEE1YQ6byeaaZF5wGrIBBB8fVNrR6JR87r96/
B7ekWEChsTCTEXPaXfs07CHPO/j7COPBexzcPvkFskZgQ3XDE8nJ/mY8Jfftm4MafgSkqvhXA4jQ
8u2VFnQOyhU/os5D2xo/d75oG9YOuuKN+2N1u7wwNF+XL/Zq7JmFUpgoAI5DapvJ+1DfetGtnD3y
MVQsQSiAr15iW2qddEwjcUv4U/RlAgsRhrJTSPWu060TNLUbqgQrV8RcPCTzCZabO2mx/6ta9wN1
GIiXQu2+Tq+ohOz8Ydz1WurWpLW7fDxcPg4rXppeGVAlMNEZFLkX+1NIhTpUs4INk5i27MGgPDwk
3emykRV2NMKkXxQFkMUS1S9cZqpXvT4WiLUKx2FvHmR4aKEmM1x6FPf+Tv4iHbSrrLZlG6lyd7ga
YGn7K50HK/sFbJzBo498oXQmQVZJfQy9OAUKXxr3g9C6k/T2rS8j0MhsUgc+zwBYWpcpvs/V01TJ
1YTIe53tNMVzhm6rOXcld8MDCbQupx0c4xnqH8qJCNE2TKEBcp8/x0dAeA6YHRDCDg26brjduDFv
htdJldcm5/l9cd64z6dCLTBpHeWr7iZ5n914B+Bdd93v2oN4ik/dc/m+uMrvtsV0Vp6Er20v7iUV
N+p1Fbajm+xEBRLViev8h7Br9/Ln/kbfd19nASlr48G7dtmDTkILjEiR7pFl0aPNaqmYLDSo1XuY
qubrwtppiDDMHbXe9TZ/+NoWBZA6y9TM0PZlWAo9LS/UnPPoCyRhKG3HsrQHfaWXG/fg+VOC/CKQ
sllHA6DSMstIC1U7hSGPzqKP+4dSDtRjWYvydV5Gut32+tsZswjVoR+YexBU4BkLFwAC2vLCAcas
eJyMY9/I0x4tzH4jrF9xoPPrj8InmFvrjByn77RiTHhTOHmhXXcKq+SLxyKqbWU6THVnT1vajef+
E5woz02S20B8qeS8PhJ63PsoIvDi9D0BLugEsvth+kLGe6sn7XxjALTFpyAvAU/EGTOplQy10ero
Lou1JHbOVIr+Z8Ez/YfLrnptPKR4eLNT52BIixeml0Z9P6W8aaW6ABIf9waEBrmp/mgGv9kANqwP
6U9bi+C9kxU/USOGVGuenruoz+ffyaNZ4oZTXrUz9wPzhuXhvETjpZ7f52Mzcquixdy4aRyhTMy1
Wu4uz935kWKJFLpPESVf2XyFOnZ9M01za+K0y0ZhQDArs65Hr+9Pkx8EG+ZWh/XC3CL6gTg2rMyM
YVHpkd63mSA8hJ6Wb/UvrO6IF2YWOzwbCDgrETNdqwu0e/XBVRaN8b7Myq1q0eqIiEVIvYkz2Hux
+aSRjmTD4DWXZ01huF0niJMNcVy5EWat2zEgrad5jaTbYkh+3BVWmrJQY19PnxvfrAI7jcRocC9v
iPl7Xt+XbAgSQ/+yM3urF/dlMohd79dMXZ5eyT4U8XFxSCfGVGc9lWzF3Hi8rY4L7yqrhN2UWBY+
ttSiSgsL5q9nxW7pNRn2sbJJ3b46Klj26Isi9jiDRJFPD5Ne5SbuO6joELcQ7YIa/k6qlYNu+Chh
62X05oIAMwkvPbRJJpLtSzdbNUPVSfOjbarGYKekBKtqIvi2T3Vn42Jc2e9zoxcRlUlDxRlGOG+1
fspnrlldH49W1NzGfXndBzTKXt4cK3YIQ0064tnq57l0hDHTKG962FX83jhIgtHaQQND9+C1Py9b
Womd5oj3T1PzvnmxD6tIQkJAmFkzXOvOTyC3DY/lgSDVBiYDUz180+l72S4OW8j8VcvEFiZcDCB6
zyC0nOUqUg2E6po8OxjlENiJkn5SBnM3RUlh51b7WAbDXeffV2N5qCF0EszsY6x237Mhfzezs7il
t3HtrOxfk4QYW5Ig/RyLaoD8stIE7FeX3SVF4obhN55ctqJ2ThtvAMFXonTNnHv36FuBjeIM6IG8
VZKjxQOx4q1Z2cX79ArFJmRPpfKXRstfIfWQzoMgbDI0qCOofp4FQUEyhppehdBGTNHB1HzXEmue
/GJz15jV0UwriApq1xJEt/MyO5LvglDa1yqq9kO/8zV2u2GcSr1AdVqoN+KLFYC3yS9TZ5AD5P5n
ccwIg61OWxfN36pqTyOEBoloW/Jw6w/addkoe8EkuO+H26qsdlYT3vthfcUr6INlfRMz62j634s6
AhRRh4Spwd4oyw+eCuu8RWko7t02zV3e2ILdBcWGE1rZzXOXAgELcdgcXy7ujQwgqKZ3QJKS0Fa+
a/6OzDEdu46/ExxBvRY+gtV+BxL9Ttu4sDYtL24SIZQr0wqx7H3Nn3yo/VKqvDtEH+zqnbhvdqOb
XIWPW9mrhYtioCBQZhACQAdojn89jl74DUUKhUqpoIMdleldTC4fidZoOFURW/myi1rcXLMlaIeJ
oNkZNOcve1ygREx7dOlkJ1EtN+jL3aBWG7nixanABK84az6JnHnezIvLcRj1qarSYXRqOb9G4+RT
66c7NR2eczl78iYSLJW2RU6/iAh/2QQyRJ8VWXgijUV2RU7g6vSzYnRiqX+X1MNkFyLPSIrMSFuq
er4xi+frNduZS1EzJvpM6aTp1FAxS3Vwoq60zZxZDAKngwTnbYsFzosTpCGUAE4JrP0iTPP6IM3o
bKucQOl8G1r/G0npNlZrOZSlDfn1lQWPnNkNJTYgALiW6bKO2vCD1Flbt/By4/2ywxLN7C0KqaHF
kQ5zRWjVUaqcKjWuffTLEXPfWJXlxptN4ItBMsp8/1kxu4OGBnnoqXLKMLmtDOmkGcJByMd6l2bN
QaoIMxDA2TC6Nq6XRhfzN5nBSF8qRqFbegi16Kgkw8PlbbAEKqEj8XpgixMlId6YlhM2zFg6lWPz
ZCj+vdiJbpxBZUDneFLvFes6H6d7OYwfL1vfGuD8+Qvf1Hl1nsvWPKvxUTVHpwq3+GJXLVgoxM56
SGDl5i36wkIYVQEorLEC/hlmkRPkXn6QvKre6nheZNV+TeOcFIWYBLQLMjSv7UBuWibJUFROmyd2
Htx6ZXNVNOqp0ektUEe3rWpX6rea/NYOGH52LszTtEJk8tqqCp9qjGRr5XQhFOnZZ+7TXWpulSDX
5vCllcW95WlSOzY9VhpRvEogs7I7+Az+g73+0sjCy46qNmZSgJGobo9F0n0z4nQjjls5wzMHoqXT
q0s4u6wDlGEkV6molRBa5O9V0z8NbVMdgj4X97ms3MsDrYsKNfnLe3yJMZ+3hkregoI/efM59ni9
SAbUbEqrJfCO0A2nJ1f6aBeeLeu2RdQxHL/Bsvctld4Hkx1/aR+DqzeC9Wb7NEqCwOZFSRJh6R2D
VEmaSDIrR51MmtY7Nw/e+Wl1vDzM5S05W6FMDXkWlyTSkYutOPZJKlQ5bURFp70Ls+aqNfx3vanA
Qm4Ut5dtrRw2IEWzlBp8GkQai7uryMVckWENcVAtUZ3Sq+wm9fdI9O2UzriN9fSdoAsfq6bbinBW
zht3pUL6k8QGDPULw3GTAXkrQyCWst/a4M6euqEK7TxNvlwe4dpszv20IPS5o88AltU0+mMXWjhG
Nb0K/fypaMYPFOQOVaZ+frspi3UDYAAa66wJFdwc2Q1PrhwSee7ApNahcDTFR0M4XTY074AXiRT2
4ZwSkuZtMvPLLrPiqjpIRlLUreOPrZPUwTGTnxtdOfmCv5PirR6A8xk0adkFY0O+mnfUEgcWaCTg
ayNpnSnXeRNGUnlV9nmDCqASuJqgJIfLozvfGq/sLXswIU+aRrWJWydLb8bo3SQfgvD7ZRPLB8Q8
gy/H9Osuf3GZIXAmSFWADVe7Cx+q94qbUHkzELEOLCeiXOS7b+w9+MMk0A/qiuyOsx0vTVZW6Wgv
O3BTXSdRf/RNf7cxrNkBLjYGMGLe1+SscZXLANsPe9/w87CFlpYEVCIdaN/YZ+1wVIfsupUHN/TR
yeM5gCuJbkWjuK9i4SnK6435Pb/nmN6ZGwVnSei7JDwSIkUQRCFqnQjWEmsKbNqb3ctjXd0lL0ws
rtLK9yYPWo/WkfTui5yavwtNeTTkbIvw6NxDvh7K/PmLnTKoU0/miymlxScaVZCJyGZ1d7Xeu3H8
BTBPF28x/67NHvmKmeAA2Q5y569NRj3XXyYJjSPFX9FqOBpWvXHENiwoC1levc2NUGp89mJlBG6q
GXfdZHbO5RU6DxLodPhzGMrCxVdD0pZGjRFlaHamF7gBXPuGnNy24td+PKVhtLH915YKXhSFWxNN
vDNKu7YKW29MrcYZaon33mSX2acm/NT0pkOlG9ZLlCAbfSN9tkxp/TrXL60uNmKtCFqdJF5DUCLt
EWuwEHul86xzjAOtPt/z1t7Wel7b/OR+aZlCc8k8gymU3lBlgs5ItTrN7TGiPaFLpqsM3YiNmGvN
+b+wZCx2ihfEQ9wJZuPEk/JpiLVj4ltX3LXXedufLu+XjUEtSalyL9AoRTCoMJPtsvoY67qtDVsY
3PX1+nPuDPn16ZKKeDIR2GgAU5N78K+hFgAnoN2WN6at7IBS3255/v/F5Mw5Q6qFh/UioguyXBk7
gZH50kGF1MBFiPsTNGafzRbptoMMZcM2+Gn1jkMEcCZB1FZYN0ZdH7QRUSNH/WrdDe7wobyP3OFo
3qBn+xy/953hY3j3RsHvP07DC6PzfnrhLkdt1BpjXsTGsp4kOXQCo33nlbKH+rd/lcjV/u2bBk85
c80CSDhja4s8MzCaum2cts8/gvrfZWYHjaeRfr9sZ+0cWBI6ahCK0aO4DIK0eEiDXmgaOMU0wW60
2E37OrObqP/c1ebG82rNPc8KrHCMQPlx1iY2iGWr0oyBI2sfm+BWiDbyp1vfv3BZLcTr7Qi+2Em9
d2Z7F/tPlydr7STDyg/Sde4LO0O8tTrSRuyBxpmkb3oP3o70bJRsKciuj+JPK4ut1lvQHWQ1VoJi
3KUaPoNtcHkgK4E2hFR/mlgcXFnoGzWa+NqubrJ037ZBJOKaBIQNikwJ7gOpCb6Y2qhsEbtvjW2x
QoE4qJY8Mjarrj6GsnkfVU2/4dqXYJ5fZ5X3JcgGbW4WX0ZpphlETdYXnJ3RlvbDKf4KxUphG6MD
vRee0Irs6fvlCV0y7p7ZXAxMktCikGRsNq56JdIYOwKEPOT3uWM5oeM9+u89u//e/GgO3t3M5rSF
Hl5Wg/74AbhgKMbg8TkTOUj1qSmDgr3f7dN3ybdGdeKdd2p+QVGz48zZpj2XnUPO3XK3YtZVJ0J7
1UyhQ5vV8h7IKSyFdGViu0c5M7yvLGWXV4UtKFux1+qVQ03p36YW8yyLXaNnpCsc/3lwweOMtxB0
uf6tagv3zWT73wT3reWR+U310uQibEXzqyxIXqCJoTUO1bVK/JoRdl3eQOvr9+fA1EVAMumdJ3iI
ezn6befWT57ppMUhandiaae3DdzFlulMaLooB8F0hoN81B8u/4KNRVym+/2up08j5gdIavp7W8Wl
I1VRY6e6lYHPzrT9ZXNLwtV5w9K1OTdnmBq9LstcW9gnU1/U3Ki1lGs2UHR6hvoMj1R8T7sqdOqp
9F1lnIp94QV6YKtRsVXpW/HnMvk+8jUzgJkswOtLHQ1jI8180MRReT81g52RlZV/vzzOFY+HDUhd
ETlXiGgXrpa+DKmv6FCCF4MXSfbRU7fyomujoOxA5o685XmdZlQFWH5ppXGMZq466Ppdk1mwXnet
5L59LBbSWNSdGdAZi9UwRp0fZ11Dbsb0D3JSZFdlXGyB+9ZmDFwLgEVcmU4+9PWqVMUwCQEILjgZ
JHuQBFvwNrz1ylaXX1qQX1sQs8RsstmCFUYffI9qkyzJ7yl0NHagbGmzry7Pi+EskruBPPqVqnDX
ZpXhiqMKGMO3Oem7y2uzbEH4dZ7IwcADQcEdhzX/jhcRKgofcZOmXK3dnvyxsZ/QoS5dCPCgPP8L
aZ+VspA553z+bW+e5Bf24mmsdbXDXp/A4ZeAmc9RRoKSfCg6exAhjZ2+eiBBiqSyEWzciGBWN8kL
64tjVUohuEIN663+ZVI+mPGHy9O5umrwrTCPc75p6RrMQpqK0ofzdKDPay+HTxxfyv5GUm2s24oh
RNqJiDXwY7BrLrZHnuXC1EgZMWufjlCzKR97qbxNper58oBWJgxAAxpIZDqV8z6tNB+SQU/xC0CN
r9KyuDOmrWLuSp4CsDFdtdTB54rxYgfGhTgK+YQJq/mUdU969SQ0FI6zb5XfuWT+7dhLN2ZvZVSY
nOU4CPUAsi58RW+OcShEmCR7cquOxkH3t0KOlQVSFVARqJBRQztDEZpxE4ep6pMXzhElLC1HDFrk
ZrYquetmaDGFd2TGEi72gaaYidjVAvUesU1vOurhh7AszDtIyUL3zVuBEFGaaz0AP86QfRkdV1pE
ZRUSt98L+cNQbFztq0N58f0L95qMcaLr8z6AEJaoqYoDFNNyEYrn5PPlkaw4crpM6DznaqXOvWxr
qaveyPqcqlxhyt6JLqFTkSTNPtPjn0lpvT1AUunFnZUQ2G8kMV87PHW0/EnP5hJgd0izm4wyoWGI
ridtnNS16XthZ5nE9E2v0DJ4nh0fLt1j26uPujfAwiDFx8uzd/5QoqWEDANyPYBW5rG9HpEI/Yg5
eX0J8Mdzx8TgXZSLo5P59WTLqfycJ1m7A/du8JoWbyw/uleD4thDduSaXrsBBTk7yvwQCmZE9iQI
qAMtPLpXViNJ/ho5EqNsb5Wi/b0JKvVwechnGwZXQTg/MzfC1X4GnZG6PspA5RaOHqLlHgzmcYQj
JGihGBU367pn/vCXMXDiNOlAqLXcMKmmVA1Sd4XTJtahkodr2ejg1IvGn0OpvbcKMghDqPJk9BPZ
vjzOsz0ER7gKhwdcrjTlUrN7vbKR0omtriSZEwqFPUBIISgfjE0WrflbXpVljLnn34AshD4r2mbm
X/EiBJj0SbP6ms7xMEVPpp3egRH9HfnCXRAXBYjDaHzrrT8bVHGOMhkkOvYWTjLXPVVMS4/uiA6e
SYBe4FqlfONYrMwdRgAB8D4BDrIkIY/EnK6SGiNTb8a2lA23WaN9rrvq0+U1Ot/wZMBodCBRAY3B
mexD5gHbMAeDVidJPjRR9LsSKY9vN0GZh6q7SPEM/uDXC5SaWlEHPgj4ok4psxfWY1YIycZ1cn6m
Zp0vA+A20D1YeBZG6jSZlCrgLS6kk7Rr0/ZK7qqPiZU8JK20gc1cWRtYeondqYIAz1geKVMPUr8p
QjZAWl+XAv2DcRTYcpO92c68MPS1z9x7Momk1xNnCri/XEDKrk3UxyATd5PxRTXpc33r+iggLmf/
QEaR2VtcKX1qmI2vKfBJSJktDtYO4ZGNy/h8l5ENgr//V7fijLt8PZK8rZNRzmC6CwrxozHAemB0
W0+ccwAL4NH5EQ+LMtWAs7d8TMNgLZgQuVSD+KXv05MW1D9UDc8npU9jF13H8KlGk/RJHadql2T+
e0OK9qPh7y1tsDWlvJnS8i7KkvBejrJngFgbe/RsFhAxoFN5Xk/4c86wJ7I0xl06NpGTkgXMmpvR
3xI/PPOFWKDaO4NoSD0yE6/nuZ0MrREDOLYyJUwPikCjU9u4YiRdDZISQqQ4vDkw5Zac55rKy9ye
sTwLQhTpel+UESUJ/xjWHuy0vbMpTrMk4AMKBVyN0zA3R2vnfSBpYbTx5IeRY34sbqqbEUGVxO2u
i2tIA8JTcEzvko/G98vn4uyYz+dBgtcLCA+VwCUgqYuLepKtKHQGy7PDTrX1tnRFzskvM//v2/Df
/o/8/R9XVf2P/+H/v+XFWIV+0Cz+9x+34TdYjPKfzf/Mf/bvf/b6j/5xV/zIHpvqx4/m9rlY/stX
f8j3/9O++9w8v/qfXdaEzXjf/qjGhx91mzS/jPBL53/5Vz/8rx+/vuXDWPz4+2/f8jZr5m9DfzX7
7Z8fnb7//TdaaF7M+Pz9//zw3XPK3zE1zxlr8sd3/fsPfjzXzd9/k9W/cZXP3OwA9ynDanil/sf8
icQnZJlmfBxtFdz4XAVZXjXB33/T1L/N9Voc8yzYDE0zidk6b+ePVOtvvM0oYlmGirAHHdm//Wvg
r5bozyX7r6xN3+dAwOq//wbn43zL/xl2ILACXSjvMB6Y7A90hRZe05AE1efNTmLda6AYb67jCuCw
KV5X0iNE2TTxcjHIyuhmvbH35PoqMUNbioOdoQQHyY+ctvreRC0aEvEpliPyuqk95pnt6cNRb9V9
l3yJdBoV7pPwFJqonNSSo8i5I1aiE6fHLFbccfpqSM+q8M7Tuz2AFGfsmr2qi7C0hU7UFnbZPBdB
a0etZUuj/Jx+lshOj7Vgx5Ad9+q3Uq/tKPV2kM/b3fgUQBXmx/VN3J1qLCihy9OZVrzSjdKvQ4Pw
swIhdPFQlJ+yNnr4mvof2O+2OdzK1mOYHZTmWhlj6BdQRJUMnkP3Wf0upVMV6ie5Pgh1T/tgBSNj
5FrVrVDca/nRsHxXMFzeorYnfM2SWyoz/IjCDZrIhaHSzo3PBV8qt3ed/mCRt1TcsHhGepNcLOxm
x8YL3Vyrr0rgx1lre5bomLQZtcFtJRxK80qpkFRJTrX4JTauozhwpeqBLmunjyjrK+R71atO+mnU
xyZT7aIYfnSVtVcE5aGNtSs1uA2qakc5z87qmxYexkl3Y61HKTqjGOrbkdoefE+0B9XhLbrvaCqC
tLGxVcYYlfEhVT6RcbMr+Yvs146hnDx/P/YIJZv7JqyJxW87mc5X9VOYfoPRza67K82gTciKeQVN
SDj1d6VwCqfS4TqxAzmyRWuwGxjCJs9wasik5VFEPSbYZZTNEh35ZVHeeVVyK8v3Kej8whxco3Yr
UeG3iqdQsZhdSIeC0s1hS++Oo/LYW2CIEvNUeRCT1AkpDN3J2ulKgWNZpJdIfxwND/bqye207tZC
41RHx7WXe9vzHizIrFuptesytYP4JlPdRrDL6CRZoR2ZdNK4g/KRvqH3XdDeT8qdpRREAegbBExV
ezdUN2bUvZ/8yg4oXPVhupvKu0LxbU2Nb9IJnEkl2Lk5nYoq/97Rg2PsR/PGUJ/+P0fXsWOpDgW/
CIkctmRu7r4dZ4M6AiYZ29jgr3/VbzUaaUID9gl16lSR+qHtwLnKGasMUTjhP2zmjGF3kNMWs2mP
B1wRRbo4lNGjRUS2mVO+22HBic7o8Bz2ODS9Ssi2ZaZuknWrk1qxZI6Mozk1MSRvgCYOaJVYNjlQ
PVyayuhKRtubw8CManW2+ltqjibyKoThm48AO4lryou9lmdhpkv4QhYndulI4nVrS4+B5Pei/SBb
ThP1Y/s9bOpLu22J3VEcXtxX8Fm2aDwOnVUM9gfTv479vAz4F/ebYiqDTnC+LFYxSu8YsrHw3MQH
NN3xtgdmzHPNliTEOnBUYjfjiKXqUij1pMS3w+HUOsHKpXsNwyV1t6EI2r6YA/YKafV4lGYszUNL
rczYrt304UbTyVyeVl6ERMWdh9MIZ2DJ1T/SHwT9avVnYM4JbJZjr8bRiz4H50HDIFgyJ96x3YXN
K6yfTLk/P9fgz7BhhzSTe4RZT96bwaFv7l6o43ViObWGrPXADJmwN0ZcyRPjulvnkPQhPgE7DHNX
dOOvRCQCzrE57GBufTaNdu5Qr+rpJw8cgCFDHrpTurky86zo0Mhn5cqD3aL4sR8IxleRcx39Nt/Q
HOhVZ643HFyEi4YthdTOueZBbtZN7Pas6jCG1saR2Y0f952CbF3Hy5rpTzKu6Rq86dafT4yrMN5E
+yGdzCfjkhE5yVgMjZ2JAMMqOKbguoBomUOXro7BrXBj7kBTWtWuFXMsATtRD+9cyg/aCs5oYccL
NEaf1EYpmP8O2DnzfmOsrzCA6BIX6spQwP924c0LdUp/K8CUYOf5YBiJDZkt+81cui/ZDfCYM8K8
ibbgYHvdCwY2EayRjC9swh0DrxkOm2EfuV8/j17PiilgU+qzwSsnjPhNOVa7cd971DwDj2QWOk06
2SS3pQE/MRoaqcsdzJQ7BPKNLLkZrj8W1x6YxZ5KKHgcFUSyusyPunuP1LV00DobHaCWXPpv8z5g
+W6k8YS5fgDwPIawKVw15+63IWZUIrSPIdYiaZMA1rq5ujRaqeEAJ6d4qLe1WqCIM5B0XedELmgl
N+pBpkavMjeov0EN2h4MlrVYPB3nQzttfRrAJMJjo5W2S/cLVAfe2TSLTA8M4mE2sXdIfni2C7zB
BXqc876usbGDV7Ps3RILUXDvVdTvqJ3tOBR9vKrh5sJ8OZ5dGItHG/ves4AZbaZbcgMbdI2HPRor
IVUFLkPShsvyZXfiQe3uZ+s27gN2+SF/1hsrPB26LlHBth5Wav5sFrLegiEyxOkutdnlQvAgC9qm
cFnuDQHcy5fgF8FtiX2LhVXYacS3FnJqUAJ8XNlwgTQaBh8wy7MHsV6tOpCFw8+DOQDBtTXErcZQ
ZvNeg0Sn14xt0XO/TcthCPZ/RKpPex+3jOoQH1b64MaD4ifGJ66AbfydDGbHEq4XVIwvvLaftdlb
qbeEjy17ExvBDfiD9DsHI34TMVkA5CkhSXD1FEyUoeD+uoyQQrDnNpVai0ISGT4bcoLhQoP7ETFV
YYXu0LbmeiQdFnlUaL80QdCeSRfUZS0JAqD4WsYGXb3z5zjIg3i0Jkjdq9RsGAGXk7148zyc28V6
VWgmUgM1u43Grxo4W0qVLTt2aeoG45PWhi6DAvO7CLfhgmR4qd2mvdaaeBdiXZgIrXgZUSBF2/jh
LWBlh9CK8JbVzJRrI2jhjG6OkTAvarKphTUHNtOwMLFPmegdeDeP7n1vQObzJ4oM4iC9dLAj4DhT
VTT4d7et+4IwMyzMxb0ABWS2qXhcE2qmgpuYQoetdwDtxQWhUsBmgKpyq3lTQQYX1kCE7qnJOnmC
av2Lj+2TWJxCFmBlYvJFrqWKaUjEheEPI6OGMifCWTI8HWrAZT7g6UhOgu9I23dXwbHAJSPG/VKc
QDYXOY/UKSKzPMt5qUxb5GO3P/Uk+mBreLFdWWBJ8zYInjqCzLllA18rXX4Ia5kqlIJ03mC/imrN
nlELHb2hJOw0OVVow0yJhInNtmQwQFrt0ibEtjXcXJp8kDD9HHVliQ9NM2UBxLvyRSfOZMYjIqYH
8aZmXq7ucBjafy1YT/PRsX6c6Bq1BUPRMOAJWn4Px7vRBTk6iiuDIjcJrmNTNdMpMrEC1//65NIL
ehn/xO1QL0Hlt6Z2uvo3aR3E3qSUttUwH2gz5TK812qO1TSVJqQUhOV+7B6Lt2Y7SMcrbQf05KkG
agvd+eg4iO7fJMYPw2GxN+Lw9jniDDxrRG7JEDXFmlDrlXXv+9DnI76eXGOmj9wAdI/vK+fm2C+P
KKEDxV6xMxKLSOeG/48uW1b7l8XiB8hVsRun/RPUPpIFp98cD87iZ6t8ByT42JLrBh44r0t/GHPU
OXFIIGbRGqnAZ5coqSQWoNf2tq5m7rtbylV7ChT4Mfxg6UdsnsUqsDPXMI+uefSt+cm1YFuEefJt
b+C645pxb128Pcr48h7RMYVETUK8Oo28QhvRwWR7LOV+IQb4uNaJj3A+xcVG7TMX1I5303uTMCjb
UE6MU84slBORdZTToUKtDfjbpeLWbTN8b1BVwz+Q1ecWvhajvtY2LaWnsyao7Paz3QKcVx2zMTbQ
V2zbEps4VJJUoflg9jQDhyyupZ0y/6vtc2fdsg3f6n+Fz/EcRnuqt++eezHv0XBp7KKtP6tJ4RaM
JokN2YYs5gcq9d24jzLCjk3zIVm+1TeTenGHsnM4ywFqfu58DsKi9195wbDPuWwPun1clRGv67Nh
e/FkeYhyLzVETBpU/BFsxQakunr8uzBWNXQkxawIVJrrAm7zLOWFs/6yQylvDLI+CEvu7eiroFpg
Bs21HfF6qVvUbsBii+iXFbbiyMspcZuEY6V9rv1ko2EWzFiNbG+dcmGWip/Chh5t62cCZjAoXTqr
kn6bhM6l8W7WfKMusp1xM5vH0L1J5aPVMqs2wv6JdYq6dxvScGbHctMpotFJTJ8cFCwHpdmnvA9T
pr797lQHPmjuD+GIBgAICan/9W2f2nifNFB5t3BUvX0S6Sl3XBHDMStpTPoo+/3u04t0t4NjoTds
g3LiNCPOVJlhmxl8S6kLJ7vwvM7ra2jMhbMdHeMYtCRf2gZ11xuyV7zuOiH+rZ/QoYlLG1YuzMwM
4h8G0zmY9hmXkfg66SWDQ5ROxpGU3fi2TxfL0hX6nTl46NYtXTBSjZp/foOCQHlHWn+sJIIP+KP0
rw6r8fOZ8CQOnhfYtwq55FCWqv40rOIOpzaEtPHw5jH57LrIDYGTz/vVtlS6w4bSsdvrRNeKor3o
nQOWovLVPDcLGkKFOlcXqz+mdVh2Uj7ZAWagzR98lkUeDGX80llJCdlaNA0RR7dereIAXTusV5F0
IHBtc9GNThtUgLtsY/QuDPeprq2i05+Y7FxgHj1teQRKBLyw82k7BvhRHeulRpRwW4GoxnGIApFZ
ftkDktiokW7bcTRh+ywfd4HtSeNLc5UNAnUNkL20RQeroqXc2JpOgCDqrqQW6GEkyBnoabE3tNcG
CPwUjrfNRbZtMWear9P4rsIQM3FaGbgDS2NfR0U+5w6h3WqCDAO30zKNx61yELwscm3s+xLqMmjX
IuAnrevUa310E8902yuDNdXueSe7Yj4rIlcfgsA4ar9OotGAVLGLZmZFCznfERZyY+H3SWM+U1vp
yMccLcqL2TYVVIYeKBIzNthP4zKlTf/yty+6zUf4saRLQxPv0QuePNjNU7uP985u4n3v3yICSnvL
rmufgzGdcJ8Wdb9mUYusO9sPgXmyIlqYe52YVg8Xw8D9N4Z49e6VtcYZayEnq3HzyQgEesb9LLs5
bTaWETcqlohkgZl0nve8eR0Oq0A1CUyoaYLYH53vzQZovuIT8xcbZBavWY5tbXzvoZFt0RRjiPrQ
BfohRAs5jnNmhO/EfGgilnnz9+Y/cf3GiHMgYY/699mvf4cOVAisGoDFg7iB4TWRubN0UzKv8wP2
dI/W/rtIL7cbgBboEhpv+6LEzcJ9rqhgFtIJy/0AheyQ2eEGjh5bM3tn53ZAyrFY2vY85972uocb
pgo5xImuQwdrR8aASMi3cB+v2isihaMXaZxk8qeRYkPowpRBBaH+1HEfu7E0sY3s/x13fTHQMAnU
HNKBF4B7GCYzfbHc/aG3/8Rp37F2BkI8vUCWCLXvzxa97oN5bEwnke6vAHI00evsqHz886vaKn87
NAotm2sfhn7Hq2pz5pwAp6SLea73og9Rrg5h1o2f5lRnA2tPhuu9W210gchX0gcNGMrIZBvUzJ1H
c2lIzN2L9koPI2wPnCMPymbBgMa0Cf6gqcqbzuYvQ4nd2WsGqYa8GYcSmNkyP4fDeiB/FkRmbnms
nFu8hR5+TvOUOBBWiuzlENTQTAm20xxEyEQuuMsXI3zwEQBdCKz/DJPzNnelRaJDP0fF3NKTObsp
QTdG6yPHfutE24d6vzktzNs4gqtzhVj6cZ7s+6zQK94cPd+pcRTkMI88xa3AlYPIl/s/jUqyz6hd
n1wb9nNqTwWFFEn0u7Zlgx3hud0/JeiTa1un9djHXQO83Bxzw7bv3fKMPMrIax19rsFnKy5B9DTa
KtP7nkDa4TCuFfSxCsBr/pJaxpte2tcOqA3TM3KNTp1lKxtnzncNwH/k+QSVHuugsLlFMIGL7qGf
N24cWrmP99/C+68+uTefX2f912iC8NYAHoUqli0PbL8PPeAOrqY0VH6x4xmtoC9pp/AMMEz3Lhaa
u2BVpcsmdDzoSCU5d6OX+bN9cHIMk0DSS4BMiB7Bw15iGIG9SIBVXX0bVzt+0DMrhk4ASHwSQ3gm
dIEhIcz0mjvkDsN2zRvyFnVwStN2xVeVU4dXQbeecRtiZ/9uIpRsrlVQXE4N7jKWaUpsKWH+W80E
HwXzFbOpc7X+VV655g+b7QJQRk0IP3HZP/T1ltsoVSYz+upXJ/V4C3XCId69Ptfmq1V3GegwX0v7
O/RGZjsHtJWZYEfC0NxymQ/zcVLyuPmgXmxPvPsxzTXBdYuxE4Vu3U89LGBBXzQbbTtu7NuGLY25
xdRw0kgRbmL474G3Y80TGADC6g6EUQwU7TTWIFi5eyGeBArswCT2nTw86qGtuolnDSQpXIoeaCdo
/SEdJdfDOADn7K/EmcFP8GJrbTGiRufdzg+7YI8+x19BSzpiy6KBF8WXELqORzM4GhPPI5UDBkFv
DjFghKM+XJL5Z0boQ1riu5eZTg5sCDUrryT++GoZCai/NOryBr1yBARgHQCWeuzAh6JTfebJwqeo
cRoUcdPVm/1YB0enq5qxPU/2lGDRQ+31gfcXF5qdMkrdJpfwgdsWwCquyBjgH2x0AtQ8772Il16W
BA/M1TFSfRrNrJThFKv9QhfI4rZAIcPv0IYb4QpkboLL1boU7rgX7K+Kor/D9spbXRKQwAxp5ysQ
XjKgmou6MlxTarK4xi1dDTtjYkW5+K5xltn+1bMo8ykvpf3RWBx3QwOZGstgKW0/DZCrzT7G3HCA
cPTyaniFsw4ooaCRhNew0bPSJkC4JZlUriQckztx3si12z+CTibLDMFugL6RhWo1RLxBVJf1iOq7
R9d+mFydh0NpeWfF4Jm3H5Q4aWNIwuDN2/qYYOVzbspouAq/MjDLUNDYmLYlU5NM1xei9qSDrq0p
TiNKjGU+Uv9sDzteHVJweDX3BZHzEKKSpqIuqfsy8WvtidLesFA0PVHvH5VRMuBnM7sL1Nzw7DBt
FTK2xrOvr6b0MqjJNWid1uHL7V40ligDR8Eho07aFZeAr+9O9NDA0txpSIZWBsVMMfhBTLC+bwcn
0lW9eVlmuJD3lTb3cgPDdgWkiOlZtsNFfjzvO+q7QKe7f5fegQKebbYB2QYcgn8WmxMX0Z8eBDbz
ZvLFxj7tSfPtiJ8heuJoo9bxkaq9GKyPdrlr9qmitVDwI2WWA20hCpzbKc3tzY90IgRE17rj0h7M
xs87Ple90yRWBwUuwzhhjT7jHIwFO0w8mkI0MBYBkJrwLtQSI9HZiHsdzt2YNtqDSFzSemfHGmIy
+8dB/1g7soC7J7v1EcCd3EUEhv7kquBht6SLLYtuq5/FLPMpoJm0xL8Ztegf3Gu4+Qj0U+s7RCAy
eCJgwvM1IYw7IkwMGzCAuRe6n85+P/x9/Njy+nsXeAdiLZXE2MzHjAF1V+N3RQ2BPqnyqP0Y1Xz2
dwA4mT/2uW1RjCl0Eqq0wwwo3LK12WIKDcRRk3Qk3x7ZsyicjsI40+VpQyXj7OBSNlhr6P4ZHgbL
6xG2aDmAoR0lqtxv3FFFbbJCi+gPUkHOWF6l99e581Ra25FLet6hqTJGmN6M1z3cnwOx5PWyQgq2
iYOGlAAY1yhxI3qALmMchUbcWu9tu6FOu7f9ObQayOx3L39SEEFdp8P0QK3bRJ/c7VMuc8Xh+uh0
e7pA99XCdIY1xwn+yYb4pTTbF1CrAPKc/lbPR/uhViM+Isn8RsUGjzJrf9PydQ9SLyitt3r9CsY4
klvme1Mhm+d5du/Dm2ZXjpi1mX86MPK5R0/dm+aNUgk7NaxjbPqg3FdfBBnroWW9ho+N/lAjLtcc
HmfGTxIIZg9aD7MEtF0wijTxxqUT0/FJtzSzdDfH4c7eN1O/DC3QMR853dsTNfFyARjURBGA7Xc9
r2nNEOSQaqkNhQflZfP2qdEuuuRlV9fITnfLT3d7PCzWnNWDiKPl1SGYQvnDuwIwF0BlwHTkKWz2
WEh+HzzriCr9EC5Qoae+mdtCpfZwCQNyaMwgn/quEt7JEMcobF6wjJZ4iItu/crQEqwbK/pFIG8R
vH2GpN1kWzAB5zaePLTexDhgISGbtihFV5lOI3l2MYmbKUEzCJr9phJhq2KabqR/Cumc8QhQneJ5
U0Opq+virYYQOgufWmhBgT1StOZ4tAB7W1FfCv/N3VoUkG2pAlgIWPBd97Ekgg54BnyJ5s9kdd42
RjqFT35UZyR8H5bXlfjPO9u+1lHH0WWy3MRZl5jDF3W2MwCsEDuF6M9RjwFgauzV2M9BR7NePEdH
Qdvr2tLcXm62iX0t/ygXFbcmxtv1fbavnQUZusF5rvVkxZ5scStR0AEMlr99wK+8hxWobgsi5WuN
/93j/oNiI4TznNhcRbVbTipbndLlm3OSsZAfGXofzchR+GkbdqdgIsfWxTj5L/xfCfLJAgMIYPxJ
tJ+ErCvPg6cBaRPbBZa94HbJAuBmhe+g91w6DM2IPLhA8xvrHYmwlF+IBD5/bNaTqYtOXrfoqQOd
KreQcC35jUxstNe+ewmYm7Iw18srGR5CctuhpSpu42wfFz9Wj1SUTVsJiOE8W27Vy7Ndl71RkB0W
4/DbGoc4BP7hfyyD/upHbPwZqOxaN+e2k1iC81h66In8Lt3ByBmnsTCoh/z+M1ruwe+W0pp5vq/k
lSxbPKN2wuQOkG7woMKbAMAx+nc9rkdDjUWz5ArxXWhynv54BHR/7EAgWDj5iHY79pY5F5jJuKOd
ghuaSePPRQBKH372N/iYdZ9vasoIJvGLpFWPYgNzw4OJgcOCDGt7KKO2Ad/mPuFgNPCId5tD52Ko
iwQ/sa0YIOjob7zk21A59buhf30IQwx6Q2aEb6Ddvo2yzzQP0nnBUNRCGBjBuvdPHWuAuG2ZmjFy
3FaAerctND6a4G5E06NrP7ji5Kow7THi5jOQTx++iv5ryIEcQNAu1jn4mI/BaqT9vhde8Glb5Qq0
HnI3Ka9/zP0N1Xw2kuDVmcHgtf6Z4Mrx9cNW8oxYADOqmGp0bv1FkOuERsBGjApw8HQ9x8FkJQGn
6NnRxlL1j/Yffuem7bDCChaxPhJpM4gi+BR2iyYYYozNu3QDoB1/fAwbX+WhC59nK0w46AGZ1AYm
WwOELXB37WP3L6jnazejYDETMgjIjX7O3vukImgCtT/GgmQ51rcIiwOd+vRgSLJ6aWu/tIF5FnNd
CJxtw/5R0aUFgQ3VN+glkMAxum/YQmWhXEqCIa1BAGlumH63yOquSC3IUgqjgHcEAGF4PLY+XBCf
m/F3ctuE1dcRcFjv7FdiWfGOLOn2MlMDqMgjR2/+OPt7WptrrHnFtjaxxjFhg5GZA8x83K+Q8kuo
osKv26fZ2w+hG1WwWSnN9RTK5500gA6ApaC2U9GrP/56E97BIezCnAAD5kNeTzrxkF0XwGou5PRx
8KD/mHaotcFWydzWeAITAxEAIRKfBe2corHnr+d5RVMbWOk6+KUaLvBghlSVT8p2aFN73arAVYdm
kOVqtHc+J+GgblIYX7aIsiVYYZWggWaKQlDYJsDoAmIricSgVYwsa8LMFUFuTMOTZOQHnlQALkAr
2Mfc0z+DLNrlnQQb+mp5NbkTc/pjMx6H6A1CjIyEu12NjqGUevFCTLl70OexzQzSxbQsZyeqX3f7
wQjcvLPmI/7ikfYDRjJ4itdVP/01DBjJvwsf766HUp8dQacnlAC9IF/boqv/RRlVjjZ9HiMnJ0tc
P64roLzapZUXfVsay2SwLmaCg4l04JtTYrnxuZ+AVoF8QNbXoTeLfjZ+AsPhSRjdZ4ohEzxm4Qx6
7WrzOqtyRrnh1ti5BEgQj3wpxCYzSHKfALwfLc94JPZecTZXDYRmG9heC2ACM7UKthYmV5c5WCvV
Xp3vGaCvMoePACMPvBZ/vpgMFbht3Z1mPYIRcFpW9rtN+dCAeKH9goZu1XKdU08VTdgeZx9oD0Qk
Wnpu5RFc2BQSTDG1AgD/mEt6yq+ctQadBap/bmwxO6/n8BBtVmoGiDReJNNuDWKLYxo7agNC3wAc
mbiH2/rl1CI99j6rVI/vQx41Q4IZJiB5y0OAtLZDZJKrz9rlmG1aRwWAELOFx6hfu2SfoLfA4gjE
D/CMH8EXyZg9FiA/544jUsPzExsgtWFbb0KrA5ZcKsvQT9jMjOcebB3D/MBAIB3rIEX1WVFwhzCd
TIb6QakhXjt6ExY7BQF4WaZVrZKjo3gPFTRoR79JQzZL/NtbNuxzSXdU036dNR0a7mHOvN5/kOua
B/Z2M8DcqG+LIeMdBTMoSvLet9E7CxvUvfC7V8/WAFXcCfysVWVd892uqE5w+GfLzDq0jot7BDU4
ngz3ZNni3zYaIKA8MxSbHYEcVrwgBKyl4WHKXGc+pnN6/9n092oYFSomrHLUuZ5A9rFdWITI6cdt
/3BvcZhsXnGUZEZ7RFmiGH+Z/m5ei6KOr5UOfkPQl6Z5K9iu0xnMo6mfYp/peAY5aAgCWODZLyD5
pU4dQglswPWMgpslZTrtqEELhdaknsU/0c9lS6zUFxi1koJyVRIBxfDpPRTITQxgdNMYpZwMqCHm
GzCLEZUABiUKh2NS4DEtxc4fBEQi+n1La7x318XcF801B9oCqkXtByAgjRkNsV1vLaXxN4RrjBcE
zXTub771N3dWec8unquPHlhnYF4c8UIuVo3DvUPkyIiHbr02dcktmdcqONpdk3l2U8LvKOEcPl+A
6IGHxE0HxpuguWshedorXDH9A7Wnaz02KfsMcSBXMAP/RkVA2kELmt+m+cVQ9nUQf8kdsEKnHmg3
ZAr8LfDaHyf05nUPpBmd4eSzdH5YGIS5fDi9Ml0ZnoH3Tu9khYjtPAFAeHfd906jEA3QiphpoHCk
sAs+2UcMGV4CFL9MBsDmzn3gxcMqnygI8XC5/MLCHLTnNlp2rnw0eufd5iiVnMkvODCY0TQztouD
I/piWY3LtqMqmkagWbo0OxMrQPiNaqBmQOzUhf27tNGFA79Y7DygGrDGoi5duMfO5lRGAzAnbPMe
XSTJJxGiEu+BIdTfXb3mI5qyoW+ejQFLqYEG+4WmtyWaCto6SSj0gejvHgS2jUtoiDtvNUyRMd/a
3VfX+KEAUjYwGKPpLbT2ooG5nVq+d6dwbHQH7VUgf9Y7T2kEEp39ZGxWuVMHeH73QBu3DGCEFSSi
8yFhVFcLhJsIxt42eHRiPFtwWvNbUrn9mDJw49zm7nj/NLxnTJkvK34dJZh5n1idsIlRUs9L6qnF
ZP+izceGPtrbh5oACrkZgazE6pJ0x5tVFghfDn9YdfgTjABSkBlQyooNl2T6mFsHXT5Mskd1bA0v
Rvl4njsjUw4t9lADDxOJ45HTLvlnZ6p3a7RiS1mxa8wYwPilgUGJhUowiArDOG+zQjsAogiCGdXi
YVtRu/iI+ljGAdJjnVQn4wj+JaDyRT8qaN8ZoPXZ6xFMnPXMEPxW6HNDtf2frhEW+Oc8Niilpv6M
AXXvsAsCqufdTWNcsadgJ3oT4KjI+m1wLcilyni8gByK09BILPvut1Uv9wUCp97mJHy3wQ8wj390
xpDGSgggy18SeC2jB62HD4glw/K6xhZUT//wboZMk8MbJJktbEH29pgZ2nNfAe7efG/tjn1rNoWW
aF79zXxRkfvd9OZJtO275M38GjZbNuvgZYqWPaGGt5Tg5AO9FdC2JP5e1GwHNgoPqj8iVfPoGVHQ
xDYKX1xi1AjxzAx6NxUmo7TNnEAlE+ig0hHev1W5ZuK5ozxb+Nij5iwd/HUAwImViigc3qdwyIOZ
3CK5djm46BjTI8xp2gCP00DvNoylChA1hgHRoO5FutVOgBZLfIerUaNoDKNH+JtDaCsCiZVMOH6j
+zn3Znsg61pjncDiadgFv0jDfulZcEUAEQs6ptYxgGEf37GaCHyHNUU/wCQa97fnwAEhlZTZoCJE
xIl9lJO6/Y+r82puFNja9S+iqslwK5SDJWePb6gZz5jQpAaa9OvPI++vzj7nu6FkOUkIutd605Ib
YS7HPn4zzmYK/Of8Da2HPpwhrD+S4nGqpxOVz+Yuv7Bkc/DieVN0IMlwp+W9QkfDwx9ECUloXH4N
2C/xH1j+APEtyEfPN7VFwkmZH7r4vZ+mrZc2B0E923iHSnDFgPzB5MPG2yczmZ/jYYxPZTIWL06A
KMUaxVuZ0SxiHHHYbNo8f1BT36ydHL6q97+GniXMm5zxvfAYuwWxtQKCCNejUSFrSW+j1dAb6sMw
3VeEuj9mutjLsLd3w5BXEJqT3hppLhEOQ/bWIyRXLQleJVWWZHnonckuPRIo6YKnDvgRDapNeQmn
7hXtNrGfFZJkZWrkjWDjE8pHC1WSeUtF3h5NNf3JAaT2Y92Cp03DFCFYM15MgcIcj8+SNT48hhQ0
e5W9cb1rZ6JdaNLqZUL5MicPGdStjTulH74WMDfmlcD3o3bGIW6y/4Xga/EybwKFHnm63AsrwMLI
MY/hPEReA6AxwAqO2TqmEPJZF+yB7dsRG99lJ0tAhVAw2NbaHL5JraLPRdHnvNpJz7AmdmYHVd9T
B9YVJn8UOoeATyt3fxslVihonqJGHyHWgbOWaUBV8Ne3oXo9asPEjWbNbyfB6i5mr2WBhHrad9lx
cj9JwN7WtT7E7teAJttw0eWEr2aOwt5bTa4PfReu6oSNvwFn31us8Lm3y8ct0Gc0qV1RLVvTpvnO
mnUxgpPB8xkA5oHzUbm/cwfuqX9gg22bl7J5DwCNBtEd7jrWpT7WsQN991in0yo04HqCAqExRSxq
l2ygkYyjUu0xGa9q0Z0z/8y63UDalXa+liT6iRmk8b0GtLWlAIREvhK/eKKFsfkYKqBdNsfOAzUg
dW2a2NCdYlVy1jrY86w6Wc33PQmH4iCbWd1HRAfmqvWuPtuF7ctDm8LoL6s79Fx1xwYZzszsdXcc
o+IZxGmmB+7PIjsBYbjx1QOrF3Lepn28m5zdSKfvu5+D+dT43WrK3VU6bz2o7XrZpLa9UvFA+3kI
jXhDEU+EDINpujAy2B0doOf0L7BoVPZn9A4s+CR8VyeZ/U1zZivAaQxYAeRn2aACqK+xergTSAYE
B/JjpX7XJcYD2IsSyk0UG1tjwjcGeC/kCJnaTpwaS59jkFOP3E7/IwTC1dlHw6mZXH6GT6VG/Fyr
rR6ydYDI9q7E9GeqiPcFUNo1H5gAcartZuUNGbJtEMTmI+8OqpRRHx9zjB6AUI15SoZ/VnxrbjG8
7cBmN1qXSVBHQiHNU2RgqXBPI06Bnh69WZ6MHu12WqyN9uTHLxZiEcxoq0qikyteynw4Slr0tHme
x43Tfi0KGb11U+lflR07RE7ojOR4mcN/8QC2mjSr0qlgkzYBO6w9uit4iq2Lynbee4gnK4TG/wi7
unPAh4KbuKUzJ0ho64XfHtmz+QLIObmR6/0TKY3huOkX3gUtvKqOudOtTOdVTLuY7Uyn3THONynz
6PLXirgalzZUWtus+UYJuqoC2qZ97SCsKQCMtqbXrOJiIkYogrWtgdzSeLe4KJQd4zCxlGjxaKiN
b6CmMa82LUsX7OZ7cNOHmXinsfhKqGZ1H6zi+m0aT8LbBvNOZN3mfukssOw5LZBQYu01vyecIO3W
nu5w3DEE2UwSc4W+b2aEhfXRym822pXlDtuE1dLOatoTroa8W5WK0s6MmvJgy5fF+9cN+6T4dBF8
qr91Jtd1GKE/9UpnbcSvNjbWratahjYPjDX2l2reAhd02dTcgvrJn0W3Nzu6klYNX/PYJOvaMr2D
ObvFwQ8yc13D1Sq/otmiE9q6cZFijcmNdXtXzxl9/Sgh+gBZ/jEU4Ze3GEiY7xGphXbj59C9jjRJ
vpk5b0YWrpsRrN1SyUSm1vw3dcvgrRvopOJEfbQamjKrawgBLYBqYM3rAATZL3fTFDxAbbuvuv+0
qtzfVIVVrkeGORSB8ai8Knlyiq+QRB8INJYqw+lxKnmWT+U4fJfN/O4V7J7Iw/gEH+sCZVHmPXdx
G+xS7W29pPtlQqz+KVXKuB86BQc6i8aSYBZLs+AbqTA3qTUm21IQLohq5pqY6jrrV8Ft7/BCbJ8J
iPGjmXEzIJ8I+T/QFQC3Fox0gCVK/Jmk2FfVUyXPOpyRe0IwBd9BvvPFba7ly4yJyKuWY2t9xz2Y
5ljvlvG79/ft+KKMc1D8dYz8MeP0oon2Kebf5IjU1cP4pDea0LAMKc3oDWtfM/vEeeoQkiTYlNKC
UCp5qaa3cHAewvDTwLdjDD/E4n1ztIsRHNnZyHQ8tw7vJi2PckJ+go57vNViqNYWjWyfiV9Faz0s
Jfx539IzE7kbua5qkMbWLPMd+rfOi4jfXhVGYP4Fbt05rpbnYYjyOF1uBHwfUoOSp/Rz9kevTLdJ
7bqnYsqbHTv/OyPOu0KNV1eTDRssfDhJ5+1zaYQ7KuUE39I5q+RDNrDeoSNi8zNHGCvpPRc9pZev
3HVtiGllNc10CBU3SF/Sr1jKRb8w5phrhH8rjPwcQ3M2M4sz94K5ssAat8qeSd7opm0xJ29BM9QX
S7fpZpDBuNJLcQ5sDXQBNf4UOw8QWE9Z0fv44rpxbd8VW0uJprQeLSLVeu/almDlJcHYUZZ56AqP
ZkXe8jimVnSXHXfT3FyKBfk58uh9quSfEM/qvSA2d9R0h9DvFj6pta6NlxStcCCvbVLWkUtXtsmN
Hoap/DTnIaHJ/DO7YgJ+lWujc5ddJxV0tiz+AeHc9TjIMrltIVR4QZwNTD7mW525I9fQjTeXUe0F
E4B/tm1j9ve2JYPI0wj4MqM+kqPorBSnk6Z7dqkYzV2c+lAzFYBElu6bsOpXmUqDKGz9Klo6I4yS
PAHkGDwgJ+Dku/PL6Jt7d3JPKBdTt6Wj7ja+JJc/S4tnjBh79BLUEQg/F4U0oS7Z+luz/lX1zIUu
smPisPMl6XCbJ88++17BiWw2RpKHe12V6Ojlij7Vh5tFI70kMNPsfWaG3GFSxO8OcXb6+dpRwgGO
kM/zJGEH7wdZGB3d+v3hz5M/h8L152NujT205P3hz5O9MqBS7OEaqjA80nyMbvTzcEZuU60SEwuj
V+dtRMNOJVPDaXaiEkd9P0x+vPzn8PPcf7/8+e7/eu7nu30//r+/1lRLegzaY21zCUYep/84k0UD
IdTljM02wDV8u7+FZoJbIaPgWzWTXZ8MJfL/eShKH213KNr+ECiijxmGfUJ5WJ/+8w2T5VXgVmBA
9tFoRrxxrtDz8T+HIY9X+TigDbaw6bSz5x9/HjX/99F/vszc5mCjyDPyoTwRRvY/B9s2ZWQFiUFv
6ciTi+QKYNY9wagtO6TRcTX3J8swsBfeD24O12ffD//ruVgZxcEoB7D03Ger7f3TzyP6eGAoOYNJ
gGc49DWrua9sa0uJUO/aXP8aY9tknlva92ddBIwXr+OK2RQNk184a6l2nVMwyaylfM1cuNeReVW5
/f99nU7Jckrf//sDP7/186O64i6JTa/aLGIyzmC4/3PQS9Oe/mkfoikW+ennMIY2ndB/v7Y5B/Cj
GuDAwb+wm2Lxu7da6+S6FbaawFcIWgv3eRmC96YnsJrui9iCR6MqzYc4Bf8w8vZhsP3NYubdo2P3
2RHa9tPCF4RKDIU6wpZgN/Y0IC4p3JdkxLSqrfBIgBYKZTw6m3G6D4M18/Ts5dZvBDrutnNER/xJ
D9AKgnn6OWDw7ECBDKQPulGnKSsDHhosoLoKe8Z8xX5rn5Kl+yNl0qOORiyDVqKLa2PTJMlrEjsK
Ek4OJx+CC8CKOr4KxkvctsYmBWFc5RkeP9EMp1YjjFGGeFoGT+xLfzmURBYdum6qD55PjRYiNG28
GSeyBI4z025bV/bO9RYEY4LhaFNS+FDH+prHTn3IxhcvDYy3BL13NdBVWIub7iwSXUGXsvjghxlC
39zYDfDLG3sJt6YxrWsbhbVTZfRmNr1Vb1jXROLuE0KMqyU10qNF18uMJ8iFYO63vRJ3LiN7qkJg
s27pi3OdKKqxsrvVl8XvDYr2Md1kLih9ZqJpDApgMtV217RgJBv/+p6gslli4Z6qBi/CmC0v1Yxt
cI5hptx+ePEM7CxIU35+cFbA6CbN5qGyULvYde/t3AKsdQhBdGZMSQH9zGZQmYLkq/vt5MSIXdow
jxqwpscR4RbVfPmrFWRmmrpUW5JCzBWB/d6+9CpxqwyKU18t5Q7/z3IL/T7BZTsA0ffLLxEu46OH
E9JH0yatbt5baNPSJf+uiwRZtWnKW92Iy7A09jufhbWpyUWI0gVq0jGbZEdJq9eW1yMZYzawJJIK
Keddaxon35WY3ZOFVDguD4BD4P9M5Lnk9mwgwJ7e3LKV264Y5s8Mf4zfVO0t6eXTHJTBkwlC1GSG
D5eg/afesoedBXDE8JsonSzv0QmV9+ijvKU3tMvtf59T+R2VtlyUVHrSV90JhJCivw0L/D2+93qX
A43cfg5EwygkCPLJssWC58xPr95inWPr7hqt6Vi7itPUmYnYlU3YnqfMlluzZ6oJ4UXJqTSN5ARE
Xu5qu5sg40FsfDbCPj0XjZecqbCFfRmk50BMZ+G9SwVSs+Zkx/CW5oJyprmohCqibppwo4sWVIVC
e9v1k0Wsflk/qD5g3p7jtjvvDql1raovcaxQ8/oaQYyLfSUBLF83Wk9nCv7sYOfFpb9fjSRXwKcO
iD9MHaBV7O1eRZ5O/tgS3CwJtXnCNokRdbLgZyvjMvRmdzYwhk8OkVe6dzhYWkATaqCZ4OKxpZwK
M/NvqQlrGiP223dI1EMMhY+ySEXUtCa+3PvfUqUVrF3HufWK7G5VOe2jZfT+jSxVk5m361E74tDP
/vTh0zvBpPrcLq9uFyBK7WIsPBSAXq79G7E73ZP04/fiJ73FhO7hf4igzyLXSI1TpnKsQjqwQFKX
5MIMNRNZMTSvyh8mnYrT0D11bQFOVIYBk32a7iR6vzvJaV5WWGrjzSzE8FDUaniYzOTRS/Bz81E7
63JO4wdbqmBjURGuA3Mw1wbKnX1gpREWRe8xscP76JmQvY+2zho867Ubx2HjBAcxsDajRR8PcCRP
tsZoGgrvUoe9tZ/GsV3NKi/QF80vA1L8c8F8p02u7U26lMvvJmheRgsTeJwLdTKyMn8JWww2QCZ8
7PKVWqncxFQRB0vIYW3aKFGUUV4aCNRbBYXqJy9BmFlYs6YWS2rp7rRCPfezSDE/ecTgliNlSK0n
T3XOvg9GWmBkfySeSbyGfjuPJ1XyaevJH0+uk8lDIfxNbKIccknK3TlznZor8mrrTZDKBTgYDmxI
eucoESSYefaf68vHxWNYoz6CPKLAHKf00hvnzk1qfoUIbER+qvk1Lrm42i6yzWp4FjEcsCDNM/KU
f1XpbFx+LqhQAoeJmgHGbpZke8rzwziE8sT21W1U43sfGVr6u3Cq2XcsXNfWNI1dFTCsZBrN4irT
NLl6z0ltGldib9E8ZiTumo3iy/tzjJZFtslc9VUYAxffA7bR9dj+Q38/pC7zMNNsEf+5o+fBuQS1
tRx6jYieMa4/N9wyQmPmJX82GHqMIEZ3bkiqwdgSpkgIQqAeJ7W6qzmW5r7l4lxBhOEHEsNbnEvr
SgNjXQkooBqoSiAL5e28wske+rjP0Jdm+X8edb0LkqsRQwL7b5Iphi11OTDuVL7bc2eiFLNIqWOq
+0ESFZCkrRVNvcAFOGBSn6bhY9JJfRkzxGwBKJq0iQTBPZPdGRb5MPWDWidNsLNzi2mcrDG3fg6+
u9TPd15QxCeiLAaRx9u5mf+FqZmsGYu8jWPhRx75P+tsKQB+fOlshJFtFVrkPRTYzYbmREVI5BxR
mKiomSZPD47FfqoxSzEZ/aRcwBXb0x85wzb8Kv0WlkLh02T261AGbCggujM+OLeP8z1+7fxYuIiV
O+li1mLrDzsECTHy3J3vDNu5HK+T5azDqjsg3qXQmd0blqgnpZd9l8bRSNDh1hJ0fU0fPi1Z8lKQ
6TDtRqTSxyz+dNwyfHZNRlhabZFHzJoMM3Sa2ibL1i3T+OjFOkpnPGiVkwlWleW6tO12kLYELGvk
qhjcx7Ju9ktQ0fmh3RqdfeVWihJ2rrclFFZp330Bk/FeTv2F/lNfxF1MogKMOgY1vzfG14oz7dt3
schwnqfAWmc5w4zzILg6DT25CLL+SGImBrrrbBM3aStxKCfJOtzeAIMJNunxoRMucB/sEzV+cdUD
M5Ft+UX8THJqljqLpK6gyso3Qi8A4YpNQ2fsBZVAG9zlDERPflt5YUeVQkfgVfEpHCxrbwT3bWf5
MyT5QQgQScboqLO2x3czQX1GiuzFVONn4NNt9V3PYuSgXw+Yqm2Le0Re76iDElCDDpJbOWF+y133
qcq8EIppNIir8i+Cu2ZjZp51nGvHvzNKgA3yHIbBs2Ex9Xda/lkZ0DtYA2KvVCdRbtTZ1ijeZ4+k
EsQKbSRE55yS2T4JzAcda+SjXY8PndN158QxH5IqbN/GgjGfbslbn5vHMFj8Feude0164LylqkHh
UY4dmVW3Zrfu0aaVwyrOCAfwMmvbkQoAzpgeUqfVW2iOu5rWS9faDX+lFrEts2zPoZuqhxgEHWGG
talMDeASG4gs28eWOQq/RJftrKB/LlLr2rStWhdldzQw/eHEtpa1CF1e7phfKdfaPe5y46DFeKwI
wFv3JbESo7u8TMVYPft4Gc9UbW+aYQY/5d9P0RebvTwagfUnsBvkJ6NHAcvAagiICZWQvdN3o4Hw
42I3m3OGWgBNuptpFKk1216QQ2CV9WVCNghNRaK3mDeWN+gtdGsXLcUf0as3LyV4IPZjjCBtv5mG
xzjvhhuB2pvMauq9LqaZzyfEVEMXOgiPvJd5/i3SmHwVMf1BIoDv3yMWfWjidj2m6g5W405rCBga
ed3oajUVPBabwHHtfTd/mTMxxbotnzjhGlwftsoJx2DT8cG2To4uHBvhzun8P37tuCcx/V0CFwnW
fOxtq9lh3P5lioR5xnXjXoR2saPPJ52Pv/rKSNZC5QjMZms3TzXn23Iwxo7tP4MshvWcG1kUdIge
08fFRc+VoUTFL6KGdQFoRQzP8Dz5ctkZGmg51zeMwtaqMMuPdLa+Tce3V0Xe2OvSAtwqBcL7HEl4
XKHMX+DmNOpixqAQWdSb6Mi5/E6kgNhQzL2dv3c0EZs+V2pdgbz/Dedb1RVftcXccx8/V8XwXWgX
l8g312w3bQ7RVZStESEh3wqrFeslaOyVAZjIjEAIRVVFvic/LX8utk7+i+jrZDfqDkmAVhcicxHm
9ExzqDTNf2e8NHKEpMuLD+3qt7RO1ukMWks63HO3mPDL3Qa0VNRF/yFa659ZjsWZzHGWIrZBQeFJ
rgjT7d2m2LnK1qeZ4ARtEg3ixKRnkjLdK3frDnm2sVGn9H71uOjqV+pCog8ugsL7QLQVwW1bfJQs
gKRvRJnMjkTcPTGTJm7r78Q34l2VK4eITGIGwuSfLcuPbCaIIkgxR4Hi71PtJJsmJJVnDpJvZ7Sm
aJDY4B3D/FeTtchHPf02feO1Yl7upq7ga2YqGc9Kz3ZLiFM4Og+kLFAW1PVfp/twvHFCWq7+qJDi
naFVFGJm+znHlDpm523uA7pWJrqixqYiHgaBOgMQLGb0pWcF5x6KuJ7TaoPEGy/yEm8nc3ioSiKX
1Kp+MTw6dC3gX6rug4YHq87M/unbT0RsxOtHt8p/t4XC6ZsUIPws8LE3fiTp3XSo/X9JPdm7pABp
ynGfifuov1aaT2b2JRPvpfe9nTMsb7OEVFJdaYMsQBKaCjLFOTi+lOveG4wjeZOvhvShLRmZuW/r
365OUebXyN6mwL3erUVmbG1dZxKrKm4fc8sFqsvVLss6FpcAlDW8R0d01QyDYopt22CkH/X9dWXO
wW+w2wQF6oMptd+cBWDMc6e19L5aWfrH8E77Lg28LO1+QJhBIdqN06m3nGp0QxrGrq6SUzxN61bG
6zFjZchslIQEzmR2Q3cHAew2drGlpoJn9oBz/RkbnoVH35TYG7tRrRGPPucTc5IRDg4BSdcUX2Bv
Q3gGdcbYO4utNObXRmGSb9OC/WbkHwbeQt7DnCNLoW8p4vbLuas5meBoDiWmRv9T2oh6fKCBSfng
tIAZDS+tjLOPaehfZrZOgl+8fZAKtUm0v6tZtrySvghHPuE12cqpypv0/EuNJLai6Rf5TQck/jAv
B4dMRddWNsnfouUm0X6DdUOcFS4A4jkYm06sHnyov4/NJ3JpRDTE7GgdKioHwKCpnscWxYZRRdr0
xd5M/ybp9FWCOq2Yts05RsVZVUjOWebQsJrqd9ghOTOb4nEp52MlxC6vquwlQzM60oRxJhUDv8Yi
smOmBFXsSkT1DG89MXmHFHSJ2xhyVpRoOMgWSzfzTNwJ8SknsC87koqRVrJ4dap2j1D1U4insW+e
m6oiJsFunSjQdoSu/H5iUCa283wcatafOHb2QqXDVsd1DUvQPjo5k3xkKJDvog/puupUtGO5KbPf
cyW9jW0TzuLO06PIcCxY8YC6maA16tF25+fFnqoKHJj9u+2E2vYTJ0n5zk4w+k4IcpaMEHefL5+r
zMG2VPY7oQdJ5xoWhzJ0sAJ6T02DeiTIu39ZPK/03U2IZQyNYgNWmGM3JU7TQyb3OHILxFWLN0Oq
ryKfvW3raNIh4mdYFrxh00WCi6+1hklRo7oAOT3mWB727f38DT4ZN+ZEI5qG+VGE2FlN7yUN3LPs
DXQOk/5WZRuvPXMgM6X6knfXn+34isB17nhhO++W1duraq5SEh2sv7ovbkjneoBFsu3mNHmQNsBe
veRXuxFllCbu1ki8d17kAkOYfxRzWhKZhOZmdpYLwX7gZYEJasgNsFsac+23GFhx/Z78EB6UbK6x
zVB/EmBL+IG3pouOmnuFR4iPQsFC9lRmzmakiY2YPZK9bIfaofbR4dS1ABtBkkCaL8qYEa2nxHtK
isj7EDbTBuqAC7lV/oFN/VA0dnsyJNwVuQdLVZwbLqfA9sa9nPQ5ZJGyEMQ5lf9hxvrE0nzSSfg9
exByRCKiciM9aracZ5A2gg5Tm51bfi4LodlJ2T8Urf8u/ZrolmqX138So7lwr36qn4gesMkKlw2G
ppLLrBGnILEuRa4JYB1vVWypTUq9B7PpUi5i5uGd4z32IVFcFFS4ZTSRP4o0sE560eKPRAM17K4E
KHxigwMeGczqatje19g1v4c5WAUwpFu7QkBdO1c/T8ZjWR5qN8AE077P0Kt8gN7v3OcjtxanW09a
RLNBfR0Z7BjUBIX9MJIms4zmTgJN0AR2ScQ7BxDxJpxOzvCydM0rGp9yXXWU/6mpBLNAg/7YsatT
mH2iPSO0I3EIPQA2OgX9xOBmQaYTr77Mw1vJfNl6xMU2Bg2Zhpb/hGAYIQlKi5WRze8hVmeXhb7o
r6Nlv3kJ79+kNI4NiLlFEzgoucPpU2ZUzAZyKyQY0GlPc2fjmjAMolka8dc/u0vLClzoap0zy1MX
5Oisl8JRJ4qk93aCjCcPZlP7zWtFr9jkZLtLYvOZxdNu/SIDyLUxncnutBjWnwXDWO8kHcyzxFGT
UvwvTsJCfa96n5jszFrgEzhuWAoxduWZUT6pIvKCvNgQxJKiupN0R4QhMsi7XhEbtl/G8MlMcRR4
hr9EY+em/DMQ3brvyDBj0oLqEMa1oNYS7DSyPH65G8K9smMCWwxaOp1bRIEE76X5OPoxNSIRJCsR
SrS77XtwT/Gxhvit6/SnVkgMvB70tai30u73ZmE/d/a0POpC4ncy+e25LxHHO9Nu6noduYx286yH
NpOnOJ5QGfdzuoaHuTaJGUfTKBCTtMWXOdqspoy8HYPinT2DCzkJTYSZExdj652AKNXGCb2rdU+1
795caZsk6w3rMB/RxQflNhmyT6xelP1m/RQDOGzi3L/ou9q3zqZ2S9rpc18TkxQWNlLPGFR87sS5
I0AxRgSzCxMLbVppfuYLlLztW4dyYDHXjXngJmRZya2ICUp/G0bbswskhCYGLNZ9l+ySjMjKBsSq
CDAvx16Lwyw2OMPugMPBbRsKNfbqYCme4O2wAYVYo4yiftF1TEdgg0cuDWlXdvJVAgtSU5J0Av/x
oibrWtvA1QKjsrNIc7uAo4PyNbvAAiMWeT/jaBraHSvsNjTCcGugQBQaE7/hwE/H0ygvXVVeuhDm
0+vK5ppP1FZuhwg7yBp3n4NQFQk7e9pqzAWERpkZzh+GN29tWYl9rIDlNYzq4ujfeS0Jq3pUuOMi
ahdM1jYOxsTKT2XGJGFly/WY/K5EjOi1Tle1BfxaL8TY1SPRDmFsrQsfQrKSoDNmCf0xlWRUxMu2
LZO3ArWCvLPrcaUfSzZpxmQ3JRo48sYg2E9lHMpNN6BBNdPipQro2hCkIlPC1k1QI4NYTqmJASX2
yWEUXnXrpfFXlI2Bb8SfoiRoHhejPvej+amB0aI6zpiuE5q3n69ICqyZv0MeaQKnsPahUlYd07X2
CUtmbIt+FfgIt5jgjaGjSFjSPU50PG4tj2SepoASt0X+3XcjEbTk2nUo6lWWfhM9idTNCpZ78uMe
vc3wqq3mSHFX7b0QwU/uYm+zGjRNaeborfBQzorqpjPkTIlArzbn+XbBjhlZPqmAgxkwyJvtKhN8
cpqBzWbljNt66B8Y5nNEE3kYDDndsnn6VnSm1AV25Fs+e2aHdyCOUWc3/nSaJZYxtx/DtU06LaJI
JEEZG9P98iC7pSHW5p6zU1PuMSfuM9P9tDVIB2iZLh71cvjOlup9iJ1yYxubng6B23Rc1ho7XGNR
148OQZVOgdgjR8wTxheoIuiHILtrtHFAsCwO/T8hkreSxKdzt1SfRSNn6qb+MZg8efLa6hwHCqkd
iYOZbMsLLNm7EvUYuWlKgpCxim2gVOoXFDqtvewcj7ORl8Y7peZ8rgIJqbHQhQapAZvCLcec1VMx
evmNonJiJu9qnmKTaqyads1Q7imjT0ZP4oOxCBEtXs+kMePdRtyHO9Td92a6r4GDOjJiuPeJZFqy
aZdn/GHXXta57eO7rfR6yJBZNqUjIzvkMkv7MtmAsXCJlMdB+EAzqbv2NDkd7sx78QhIaDWhgzFu
rNIfHbR8M9J4ZXfoTMRXw32ZCiNl2eV9iKp9jnvFDlfVtEgI/NJmSW+iwJmyYBFPEDqxy2esqlgH
yrEN2Oam7WIk42HOyBlapu8ZxnM16S7YevAPJ2EatyJ3kws6W0Jy8vcxzOytzO5x6w7+cZWQFoS/
Q3XzemwdamwmynGq4QGXIdtp7B4dzph15qBBD9N0OjcmFz/fe0pHlEdkcUiybnnpI7LJirLKRvTB
fDIWDNQ6sin5/RyzoUputITZ3vHUi1ebNpxYunMmlmY9+w9FmdzKAkGLA91HjAetqiJmSyd5AUJS
H1r12eSfQvUuOZ7TOlyY9New4861+8eJeR9dRaLLmN4TE125sR3zc3LlU1e5+Dsr/dp6OMqXipTY
hhAL9EOs3CAiskA+F4a/gyBGZWg9eFJ+ob9/M2JvO9T550xvEU1WcB3jmkSRCWfoXFXccgL1QqfG
42yRnWgOCLIq/VLohqHnPUQhYvXt3C36dXI64pzr+YBn5oJkH0G/rvuNrBYvYgLdqwnyvJJmzE5C
3ODWisku4bqP8sSLXETzow/GniXY6rs6J3KQ5mrAtLAplgTFuh52BdRgZHd5SQvc3sVJ958I8FjK
5MkcBFsrSlD/DtkG7Qm6alr9H/LOY0lyJE3SL7SohRnMDMBxw3lwkkEvkAwGzjmefj5UdfVk906P
TN1mZFrqUKQj3cMdMJjpr/opwUFW9RTbpOygPXXiu2pifK5Z8JbH0eVSkzEAwPlBXAFjKfxWu39l
BrHFpgDt2O7FbkzN+5xNDxh6yEbW+7rF0irnh4w5/ta17nzrvHWQSLMAsbfICjzXZVVSJyNA32Ww
8miIPeVBoC9C9ulFEKvziAUFZ1ZHagAr9pJzXhZNsZlDuA+6hQ3JZMaPi9fcRjQd5s5iCRrOKR9h
s2/pcScP8VhFm6BOvSN1eyc7KZKDbydv6MUVJAg4tp0ePt0KrIYh1GePbX6AAh6cDRA0JppBof1g
tq+JFGEn51dCycf/Xsflt5sFPgzvYDm4Y/pUY0Ie84YHdQE4CT/OLh4irNVAhUbPR+jtbtOSyOCi
mQyaEpHFQro2FclGyRdv+eI4Cg+GG5Y4vjBp85WkJiXGmnLAwH34MyYuwhn0NotcNKdG3diFfB4a
zJx1LfkoXL85w2odoiAvu6YVhrxUUWJxJXQw46xk3yUoBmeJitGlz0yg2epVBAkHjT4UkBaOIlxj
MsQkY3lrLD4Sn1lWPtawxAppJRe9BC1A0odvIW9xiEwXBjfjmVLTa0Yn4N5V6YtRdXNSbUgRBclK
i5Nw3+5KGxZO01XDkS6y62B2j2XT/BASSZrRIQCF8KrnuEvIqPismnACiOW9Orn/s0w1aNvqxvaS
H32ECzq16gKEUrZhD3loHdBbI7QOxkpM5TWPVe5/bg2bFBHhSgae434wDekhLyUVUyUYGFCDbOww
VWoR3AXY67kgEUEhn1RHfpkmT3Z9HLF9psQE1ahsXxoHbsJ0s5hSr/zvOysliZXiFBZKPTVdTbmo
drNNlL1bwVeWGtxGriBAgEoJJJD0b2O7IBwHEisRnqxwKC+62fmOzfDRDRgOo2rqN25Z7Zko4or2
Dy3ETWOpNyaAP0N7CLjsIJ0DM85dbLEh8ZgiYCva1u9W3J9bTumf8PPcmLCpLuaObVvhDHfWQIyv
s5Bpwy9MIBfJBGXOD+N3IkxPi4wtckgWdnb3FTcZJ825PuWsHGirCmsuU5aGVMhmmDLIWMOT/zqM
6ssYyXNp8NhdIYhQivczYAu/GfD3pAsoXtIVDv7F4JDaS7SpCkZDI7ZpYl/TXrXcuFUzoFG56qyL
pt/Xrcc8Xwnsp4ybIBgImi9OeIWnZ88XoQ+YD4jc2TMLGImHb6gZcAv7iRlj7jwkAYOkHGmf5pYK
5opHlrR5mzLy8qO2xVZAZjH8CnSkkn1MgLn5CsyZ/i782dl2gdjotr/IOD4eljn40dOmedH1xwne
4Xkrqz0oqOiku+kjbEzCUM13EV6Kje9GwwOuelxiY3qZsTLPftIc6lHcpL1PBK/Cndngzd2YdDy3
QJd13UPfdLTTkXlUSvuMSTZQwM8SDEQ4WW7Rkk6UQgDSqyF/93a75kNh1sXZ+Og3ZAc7a3yiD6iH
x+bfKGPfpQruThN476zKaMHOgjFm5uHVWj2GpXCytkG17VoumyWAMlAhI7F1JEB3AyB1/unA1d8m
fc1K0MK1L6w+2DC3745sO9AFpIq2jl+8FxV/QJQ91cxLGWhi0YrjZtNbtE6PQX2EnpiCLk/P44GQ
Z4oW5sQ1xomh/uoQicdRfI0WXLWCVZRfgbl1y/OknXHcyIZrfFqgTRAxMQuHMh2bXd0gyTdEJUem
6Ku4J2pgfBOKVTnNey8Dk9kObClgq++Y0l1WHitsb64sfsczh+LkTRtOB52X5W7MJ72V7LTiAeN8
EXfg90b7LTdUvY4gMBSmsQJlZ0RPAQBXe9tk8g4NXS2bkgPGrkisp3Fm0VoMHAziN5Af0Nw8rBZl
B+JrXPLnZTkkafnVje65DHm1TDuHGZQVL4T8GioGf4JRlrUwKeuCU2H5FyIm/JVhzvZD25zscL4r
JngjAtPOmQu4tLSLZ/Ye9m7ySCDh6Mix2ncD7be+5TFS1Ezf28curh8a7ETAKwA5dTMKWe88cL46
9I4AAl/nKz+iuOC4gaji6J3F6QdZgyTUhOkKxsplsCw/WGnas3SmOyBhRW9jYzPkWQ/GKUkEabL9
bLEK6EafBjbhGxV48Gvh4JwpWd5l44U7g9U28Y2dEOYYlpcyep0seVIDLjlpc0ouip67TzlXMaop
GywQ/gVxFk31guUwgplipu/M6fc+sx7um9TbrRdHRVaGSVaOk2KarqLy1eYJuVFMnHju1y8Sdacy
5ATLZH6KM8php56VZVQlnP5NHIHST6ZP3sVlFrs3awh4nNpLINyPdRfCdmp2aewPx6WgZgjg+DFT
AJuXcHx1G38+w/I2Fy65LMTaKnBLsLb2bePfDJEPNChunyIPrqj/UETjewpdf1+9LAm7laoDyOtW
5lpm0QubzmpTyoZGL/XCCirwRI63S2fdWqBDMbsgO9fX3IQX7qSPWNh7jICGkI3PZH4sks9KkHbG
ZxGuMoJVT/tIcNReaHSGVYaOJCX0VBeQn7Cdn4zMtlYUMxGNi6OzslnT9wnN9dAWJfuskQTcEKGY
Fv4qMY3HuK8d4FoHDk1QsqTxDrWmY7nsQBQvsli2Zp00dtaTyCqf9AxKUNiW0cmqHrNsAk0OtVey
ZWITBWXEYSjDFOdg09fHXpmVxHYVGqDoLgTzxXkgO+WMYbaZ64kaxOw+zPV3vlxUZFJ8LvIYZXLT
RL4HDAiyuhlRaCPkHXbYZPtq0x6z3L9sRddfEC1dD+oAF1HxLzxPPdsLt3ha1MMuMR+WAuXn6/p6
FIKERtj/iBz0gmoonjDAE20KWGMW1NazJg+21P/NPNvbigHAyAzKZUozwqaGj/ZTpcyX8B+8eyHb
Ju1NPzKko200DgnsAhR5LVD12Wal296Fa8uX3dS3DCUwEnjqMzfi0pt8b4/GQ8aiIfHcAl2IFrVd
av3ThGQTieBKAqwclhhCUcRKEJwoVFwAR5pq+sOhjLH2Lvx7iyX7bDxa1vwVOc1zEukDB5v7ieaQ
SgZkY9Utd/aAtwqFNPKAt0UaGZz4ID2TWwY6A8ZV7jwhj6HmRnIRSwqg5mGcm7OsCKwDdSUe7FNn
O+XDrZPK+tbqyTmqqDnlzDhN3vaHLByuRd3Fu7rkIDyOwcnT1cfEiMCaGVklkYspuCf0mA03JcEs
Du8T+IDC2rJ/4TcVqTjZCr0HMs2J3eNW+ijObis/cNMZPiTWAyoMdu3CNB2YorUti+Qjmqy7oswe
EjU8U7a59iX3H6Uvy13Hxqzq9BHfxUfS+OkJK/suI2snnabbEiZqj74xOzkB8aqin7QCufBmiksN
RpUMXeBhhSS5Log5Qs2fz/KO9EpbA5r2sfIzyLoK7cU675X1iCnnPYJWuQvH4WWOJ2YA0aMN+HbT
56QzxMMyIxRoTB5LmoOA7pAERuS2ZXKR+LIM2B/22bRKn4OULXqDuZb2JfEqmxlFqHjj+e66n8XU
PDoNW/W1OY9A7W1l9eddygGknIq3xIO3mItXb0pSbkkG/GkTObtax/eD81za2XGp4/QSU/6mD3aC
CPQmJdDVtaDzrfHn4IjXouluVKqeWsFGcoidc6zWkELL7UQElXP7TyLTD6LB7dMOEoyoTnZOiWdW
MEtwTc9BUtjXjAmGrURz2cV8sHavSowVxU3DI9eaiqe509W5O/I3aEPnwow3cY3/uw/h4i86uE00
8fEQoBJRPgiZYkofettjloq0OXWPgY90aly8x36WvtQl3RVJVbMR2/vk/iLy39W+b2DjEG8hWTav
TAnIwEMWX5oYBzsZIBbIZoIKAYdkr2+8YmDSvoYyZC2BTaryxVcIH/P8HGpQnLKMLgDCFLyeqney
vzUuDUc9QwRNzHqbBIBiKLTlJD+HxHL79QmK+DVGJNtbufNn80RrCtzcGNEof8HyWO8Hm1dCFcG9
jnOU+0cZ/rNpp+9iTq/9fG1Mz+frAQvYNm4SRFzxjqExv5A+QZcG2Z3LE1aHo/dRSuw9KMyNHWdP
7gOaoH8EawoBOcG8SHWUV4431dTdLpmp9h5bcofnHdvLhei/pU9Ozli3Tm7GZt3czOGPwUkP3TA4
1xpOk5GEsL2eZ7wd4ZPTcXMSdfItyvTYtk9ZWr25URdB2epvy4C3lI9b5buvlcNyU2PV3GZRtwrH
FV+w4x8DKb6DkRGQrJutGBO0rRwKUohXHGPd3vT6AQD9U9XDYQITvS0Mh6uitnZD3L+ZNEdQGafL
rsuKfdF3crt0GJLdnUhAYHie9ra+cF4qYW17tmpbTIaPiY1KK6l/2lp0oJ31wwwBbsS9hf2T2I1b
kK7OPxOm9NvYc+Ve4WBKVyueyOdPqlDYeHTTjz5e+OwQEc6wcF5kUi8r0JXE8ooGc0GKzXYlzqDN
G/EYe/jgkLbtreOiPsuZgSXYhLU7yDp1cNCxIewI1r2HVEnFgfuqFTTFwUNLGLwnG6n+UBlGjyX0
rHNyz0Vpqg2OhgYuSvtUlX6OoxVkRNjHW3elO2Q4nEnF4k6efQitVv2oa6glRDl7BQOlT4LzPOK5
bScWTyWj3TOPzUjg4FoNYia/XdsfE0e+h+OMsuXAHawJ3QLicMGeoxtMd3E8HsekQwBbKV5zrGoS
4tVbXbl8IUVNKUaqv8LRvC0eXTmliRnvcXyORM4jQqeXVyUD+U3W8RAoHf0x+68J2AtJmGYLVmsN
kMkf4Hqp68UhtHXw8G8ny8Yd466BLQk5LqfxqGMiOIFH21LoQOgvIo7lRdFzr1yz5XF54qk3b53Q
Oi2Nf285aLwEMHwqjuFMWGdhkl5Wa68Zsw2i9Jn3iKaPx7FbuDSFhQo+1hSUsFegWRAQIkBTBnZs
J2v3awIJT18PXT2CaB0jceZUj1NWsIVJ4P63QDtRAjt91zmfuuy/NV/EfsiNtxXpR+Uh6NNaRBs4
hY4BXkcOhv3GH2B2UbilBpOxKBXEz0p7zzMkYF+Lp9ITE4clZTxSbgwU2oLqpxC3BD5sZ9/hA9tY
YWHtZ4fhpSPtg122AsqEe7sMtTyIELpCuTibrp82yslvdfjiju0VaJQLakTrpH60gm+ExVtH5g8c
YGOYE2jLJtO7RCePvWbG11TxF5mSF0ltErzEnroFITRIFQAI/rDs54h5UBxX8mhbziPVZKXJL9yS
HEsVVayvsqKzgcs57Vbeaf1W9KzaM/6sweCecwVwKxzpS/izDrFQtrMpGLhFj0XfHvt1QfHyC6vp
P0M5w7/mQy8TeDR4d870p1dZP0XluPshTr51IqvDIG2MYyoFj7Fw5ubRcZU3vblG5DxpcoHnGEcJ
IQc2+3+F+FwbAq1IJFcMzlikfSzjWQA8O3pV2nqZOEHszVA+Yfd8aH27IyF274u22S+y/5YTWdA6
pZVDFVhRKi62bAVz4AfB/mNOnut2JwYoC98TLz7dTzh/ckGfALxGBlehM53QYD6xNu2K8J3lC4z4
isFZ05M/l7Xrb3TXB/P9mnaJkvl5ERlGntdOjQxFIWXZ1SmGnKRyc4hCTF2Vf4ExAvNiWJ2zz+ft
lOc9YUtyLWBIgRKrDR0CS5/e+iwkPT7GHKa0sy7wxD6X4NhQhT74+WvNriCewot5SV/FwpJkTfvS
e20kx/IxgILhRO+pxXPooy7MRRXf1a+6Cm+FeA6dN+6485GnYAYDCD4jk0H/HEvNNRujbVI17waY
REuz4/hMYJYCv3549IfpijH9tvJWQwVvEW5yPxYvdc2n0HMc0G1zAcohVdkmx3XAQ4bdqX2YOtzD
YucU/t6/YTay0xqkRCbu2Hi8NYPaecFtgJTph+pOQyopHDYMqyvBTIwg+uAiyMAZx/kDCe7J7b9D
hzHo4Dvz2UiDz+iLk0mSYy+jZ12BcWCj2vPJcCJ9LXFds40/c3p5iNzpR9im50WKj7O+7eXwKcWj
oO6I1eSsiNNdknJ7Qh1V5n62Q84o81lkedd9cT3PHIH+et/qjzLnr987Uj/+7GT9p7LV/1ol6+Gr
XMtM23/+o/4btrG6kr5S7OnKoyNYSGF7VJb+3z9LUP+/dtb/9z5/xb+Ws/6HP//18/ey1r+Xs0qX
Blbp09Brc3S2tU0Da/FHOauwfxOG//lYgrUnbE3fbvtHOav/m6Mcz7XJclBfTHOr/CvlrGsB7K/V
rNIRQlF+rJWrtBL6nwutp1AHo1V1b8CIKrNDPDbs8NomtJ3lbEpdhrmqpJzrFLWAJRtnbuhSEoq9
bZpXjXdPjGGlNnKGyKrmjdreBsvCyAzV5azls4HdFotj3I+/fln+jyv41Xz0//oSuvqZ/Rz/4Rri
y+CS+v2acfRvviD6QmzMVa7t2hTs/lHw68jfuAKM52rH1sLV7r9fQxZXivG4iH1XGddWwpZ/v4gs
4f4m5Fr+a/gh7bB2/qWryP6Hq0gbw7XjKix3jrJt7/d3UX38vI+LkEJg8X8qHt5BWvjFmTsLKFQR
TVhyRyq6frPGsnnF0wkbLi5m95LOLu/dq22axNm259nulw/t9o9O4V/LhsU/Vg3//k6kcLTybIf7
igAO7/SXdxLHc2vyDnCTHrVDTUaP44W2g/F+bvLsM8uL9L4PNQMvkZTVXdaX7UOAi/A0QlJgb0u9
1APpyvr0n78t1+Eu/+U+46tbP+b1dqY73he+/U/99AgACTNdNvf+5LEv5UyTL5fwrMrjvMq6Oh5B
zmRDNx0jjx5DABfFee2Nzd2Y+PjW8OAQ2SzzG2F0v8ckM523YWd2c4+NrVLcgqGNqpSResP6VzKX
nKmfwGm2xCc2Sc42DQhyMbgcSf+EFtJ94pXdzWxHml4mW1yNprD3hMk1UO0lfKDWAFh2HeMUx3Fe
PHaBnh7G1Ip5Xs/p5TwS6TvLyyTbV8pq8YpbEQhe9gR8NQhK/JpzaV0nDuKYLiO5N+irJxuQ/iuQ
fQpyOqIBC1m5Y19nDsH9kRl/YueEhY0TuZd5vP7bpsP3HAUxs3ssYm6NyXXu3+hFnXiko0LdCzvw
XPbZHJZlBe4Z2PW8vPThkJ0XpeovlJ9OF4MUxQEDWX9qytTbqDQ2JBeF3vQ07jDFD8bDwg1yV+va
vaxmjtv4mVeL+xJdDgvOu1MDJWY/tqvzVRbuc9FSHLg0C6f8bLH9cz02xUNZmZq8wuhnn/bSCRwi
ibwtdSOqWzwINRVRdli2xRX4LjzxNSl0zHUMMmmFzUq2bWvDXtQ6N0OzsB91HMYAH4v0fJzVvR37
wYimT5XNyQ+ojXxjomxQt73ZTYs727SquHEBxtSv3Hk4PM78puZggfVyCbyDTnE1b/vOCbC64J9F
x0HF7Zwr5hFucu0sVORuumRCFy05I4JbEYRkMVNIoZ9DO2SD2xTJ4gD8GAaClcnCDwMZXQ1/oxnb
8KbLrbbZdFzSeFzIwyT7qCTOydQmxk1cV2HADFVr61pFIx4hHYqRQR1Tha1Xt86nEkV8R5yzq14j
G9li9ir7xZBOfbRLd6U9EV/Ykw5rvnUUjGCzDYR8zKnZnBxHXBn9ph6s6jqMCu+8Z5yJJiknEgqJ
IxZgErnrfMvGxTM34sw8yyld2haMl69Ua7rPwMekcdYNBckrV+jqhbA1J8jM4VCibbluOsMC7Io9
zf3Obh2sbrKYQs68bugdKT6XW+QgFLnSzQ6CgDrHiyV+QdDE1DRPLrddadzpnOyRWNmuCTGeSdvp
V2S3/mPJbGTcmUnkh26ZbIzLddc1dLDKESd64+LbYGSaD0V80xbBsG/dtc8zY/gdMvJxGevpbF4g
djrE7w1nlZa99iPKTIDBkCJHywlWB07VgJMrW/+cZjpQBJh2OZTK+jpfxyNL1eKBVLU4K0q33WEe
J1dPr9ppMlHfciTwl51D6JrOlFDJk44SpPFSVXeqHdxrbTvNjXRDdRoqN74bEoEoofgmULlp15hj
t76qFwjNPsax50zHGdJwF/iHiCHtzqgUZk9OUd+16INk70eAAJNS+iUgu2TZ+rKqziO7w/kxTNRN
OYahXJBTZz6BpuBCtpaJM7cBZlywwD6MFKt+xIVsPokHhe8ADjlTQDZDqw+XqYJa5kmsytmCR9Wp
4woYdjvPzVaVDktdw8Fl58Wmup1DHZ2SgozcVhm1vKeJlV0lc97i/MmBvOTMT7bxHBSM+BbCR6QN
cRwyogcnB4XrNHmL/Ri0ZOB6ibWxVQwf7bF23kL+yJapCC0euzj2s/omL3NchHgwK1bivPogs+e9
4ORvmV9KOjE4ls/y3mLeOZ65ZdzRiTJREyrc0n7xOjZXCLcaJ3o2Zund5Ob5eyNbFxHTJW+LRjMv
t62q3eumzmrQRPNasxVxyq/Pe7iTWF6kXxBuyACTOYuDX1Av3j5f7OFWun3w5YZMSaEFrqUyZqSs
MMINEcNqw0QSUhUBa83PuusgzZnkhu3w2rSz+MydIjg1qklvtNLVrd8AdaNQzjkyXKiQdDiB37rj
3GN0HVrnaeo6OhoEwADSMPA3ufmH48Bw7gfD3+5CVzUeh6FikFfz9Pd2PAMg8jLp1wy0vXx8spu1
vmnkoESmbappLvQNo+XJg0sQq0g8pT4vE0cpfClNxfMczgDrcPuwRhfxdzThfonkFJxjJJlufDeI
r+PQYpS2BAslJfCzKaBwlufOJM2NaRt/qzvsFyC+GkZElKq+h5XCda9jgR2otQzJMf45Xa3Jo7m1
R9O71DZ52E1CYeVqn9DnMR3stkEvW+pkQpbCnEyagcwZBz0/D0DR4dU6a+bEDu/KmLz8WemWYE9E
AXOYG5nzbGcwiHL5EzdGQcr7mGNtC7wngEiAbQ5/Yz1503GWaHfJjMd0k4o0/858v6fckJ3cGRHG
heha2SragdOlw4XsUBUFfjilMkW3V2mbiie85D7G/7L7dnjagbqww3dyPUR/JgS8nZsztX9psrZ/
GOYZg0Aaqnvc1+pEWxVWFEfOXGgDAYw73WdANXLT5RtYIs1BhnEfnInIm66mLgdNZpUpXXS5uexj
Pn8F24yuQTjhWNEkH2o8gGgmIF7fmMZnwuFURfWpIgzmgEHrQ9M4oroKSns+SNmYHDUkTV+dMfD4
mBGBD1Qk9tz6QS9ATef+exhD0LPLomIYajM9r4vm0WprFgaXFzgPQsphcJFmlwvOmmMvvPQTG7C3
w3QxXZtx7OAHUiwNv5EcUZHZ6lFYSfnaUjdw2bFrJjuaVu3VBB2d6ixFVnOwSBZx1YuDMxZ81Fos
goBs153KBnNZzMH0ZE0ybhk8p2ujJo9kbDcRp7fNOFntKyZa5OLEb8s3EzfyBSytjUvHDpKbPGlg
nIUAhaACREONIlKG52ySBGDNphnudJzk10ka53S1YvQH1dd4q/mTKZfM7Pa1rnxCGjXBmxPzinDv
Kbqr3MQr3vRIDUM9Z8ubw2bvKKSVP7Qx8VJcvV2EbJaPl9lc0THZan9LUWX2WCbChzBX4VgrSn5j
mAYdVAUMcG+hTLsvi5zKqZ9TlhZpqumY1an1Y+jNIDdamuQkZc88WESUVi+xa14XOfmPuee7106X
UGgNwWybdoBOw5SiZ2eGrwmSAoBqlkE+HWvgt8QzXJw2bHEvNLmdO+1WASA/2yN+apUP4BkU4co0
fPBdbKAb03K7c4MyEGPMdBBiLRHiRJzDDnXaK/oeSPh2pW3fxElhPVqWFYXnXV6p63DukIL9dM4g
4BpYdKXFhWsJJld9bJtjGEoNW42a1oLTWsMzPVqmd7Lp/rXOBmAzrhiPiR9RIJWPwn0Z28E5DxgO
f+Wkzx8qzl4se4hOa1W6PdxPhVtfW20HyW+Zy4ViEANWhLEOLX7DrI5WEE4X8VBF+1JnVD8Ns43e
VfO4XZOz7tH3MC0Xw+r9AiQNJjXq9dViz+6unaQFVpyViarluEHYw4qMIh/l3vPYjBF12eC3OajO
GE4melNsbkZON+GVbxMbDbRFY5humAUHuRswzK1cosSdvbNpmWfKoeSHJkfKCp2ANnGbGH3esR9n
ZRD3ccoxqXBxed92kEu3ediAbcdJeZCEFxMAtiq/Y39qXTm2NWCG9/R1VeS0CHksl/cKNg/eraSK
vhxiZ7fYMfM9dVTVTdWVSPYcvS4y1buvCaEiWiqi8pQTNTppNqQ/MkCgHMz66sqq2vbaqLn6Acw0
PCVepG57E2FrG8nsRWfs5Eqep3X/wCys3KMnd8fEVpPeqd6qgbpYTXwoPewLjHpxFKi6ZAohY5rf
ReABTUjK+EdOaJ6DzTCBlGoWM61ovOpo4wq/AIPFGoHjr/+xVIvCIGZSrObLcisCWHgLbq3rxq17
CuiWimGt59TMDCVILggFFr9oHKSMRubQ8qjeSeRFJYHscZKCe8P6N31ZVLR99Nlq0y8H2jDBLDUv
XuiotTS9SNGbyf7GWuVXC/bLXcMiuuNSkE+0rPtHIjfLZROO+XMwD/0pToT5dKcivlJrJjt0Z3MQ
IyiBjmz6dVTQlYfYSuQqWp2cpePRNx7N6cF0S3q+6Dq6I8kV0PJlzxO1rgDIbbyIx87nsmYWqSxY
gkuxDQB7fgxLkx2LxjMXpjLVSxUFy3M4Y4AbJt3tBg0+prNtfZ3ScXJBMjy/RaKFivfX9af/mub5
P06lUggT/1qluoy/PqLuq2i7r7j4VfDkyfWnWOX/ZhwpWIW1bVw2Y8b9U6zyf1Ou6wlfKeliL5eO
+rvgqdzfpIs2YBOs8iSi1L9rVfwn9E9mrQixtlmVyr8iVfniH4SYVTfF1EReigVOGoyPq4D0i0AE
f8I3doMLupJ5Q4XD3F4QSN8reiwxAt8NHiQlSi16QDGwIpUNFUZTRR5pwhGdwpYEBw5QAgC1hfBj
Du0W92+yRmHtiqSwU21dxAZ4J1goy5Lk9cLeimTisMHh/h5nxdHvh53HwraRKmasBO00N/rGx7iJ
SrMiRkiykFS2EJMY8y04ZGJzXuT586TxRCcDx9Vmmc7TCvfQoscrzMk2XdQMeDAEFlnb0pjjk8+A
T3cHcQUTL/0/MJS9PVgwDytU+e0Fak8FG8PUob1VBYXUcMCYOy4WfYiBGmlSsd7rzP6hXZhyBB5P
VQLD1rgaEI4mvOpR5+ek48HzMnUz04fAscBgbSunW//csjCNezYe61SMlD85Cashxvgzv2eKHyz4
UawEvHNlHTUxKeSi6WpeG6lDAj9//U793zjAEKvQ/6/v41Pz8x9v3/X//ofWbJzfHMeRqMpC+ELZ
hjvxD61ZKW5E7kyqlJTPHe5yy/9tXuH4v7ke4qAvtW/z06tA/bd5hdT8lC8dTzkY31yPG/LPOcrf
9Nz2n/75V32XFeIXGRXh23YkgwPDcrD+jV6F6F/uXraKg6xh+O+mjop4ClPBcf3yQfwHCjJTFH7D
//RF1iXklxcxCf3hdh6VwIiYyHfEeo7hWC1UobLpWRPH844JSXQemDisIATZ1F26mccJESewAhsn
N4PUw2M5OOUPXLr1cD/7ExmRszYPnYwAchufgtCfLzAq9vdhSpiAIE56M5ZOcwrYgu85FCzXs3ay
FolXN7cZJ/rvGemPyWFG5gG/0h4TgbmIjOWdkwnRBzX03rFQqYB6WeT7sgGkAJIITZZU5jYQnnrN
l8i58urIOQI2zz6MyTGI9nx3axIz3pKCrh/GzgQHHbkjUo413A+SJFBtsxRYRccAmt14CE7PTN+h
wB+66zkjEibI7FrjoMdhew0ic6G7uZZrd6F25rVAEzMchWoA5KdALveUAyAXeqmmqYXKGRgmlP+1
hJ90nmVsFjG4rTqYhRk3LWRmPYd5Sl022Ck72flJsDR7Wldi68Ve1oxmoFeiAmZAR9Im5P8e0C3E
z9bIYYBn4cnih/atBp+kjZ2BGJlgQ7mRyxg0u9Krs+9Qm2oEgSAaSla9ObR/1HUqceWleNjpMFXJ
4PpHZXddej9EfTV+qbaKYC8tGESoYiQkiC9Jk3uq1zFtmj4BzVgnZ0j52JKcaOTQcmacqh6ZWueh
RRdWsmYS1FB1eEJnuFGqiRo0GmmTA40GckfbVA9tp6Cz2tbX7Le6Qf2bPaqTOL52YUmb/DzR1rT4
EeGjmpJvvS/ogF1uHb+B4FMqz5sp1Y5TJ78vay/UFSgYoW1qnusJ60mlE8OIu9WaTe46vc8xxaUT
OBl3D7XEyq/DjlNsvykTto+bSYdtv02QTCZezSN/0o5uwfMqlrlwt0NVN8tPy+B72IqFaConWZWH
3TNUF+N9FqV2SEbY2BxR7GvXp6ghMEPhbZ1al1DbzRwPeGSJGnN0C/M2H6lRapt+52l2tYclK9gS
5pNAM6cVhczJZUvEOrmdghRv6hwNfvPcy4lHa1w1vv3Dc7TrQGAogDl9cTbHETl0plIdqneaTR3S
iQAZTX8MmDHCvsFgux/TEtbNOQ76EdIPgaie2j/NuOhSBiQ3H7QFLbba9rlwprtZyLL+SH08wvjN
liLpPwqa8QZuQYQXkrEoWsjoDDQwLOAIAdtR1J+FbhTPRdzfycw+VkvvqbRKld1kpOHan4HxwMXR
qMJHkeDW6MfBq3AXWMVoHkvLDcdHK7eG+h6FpHIuMEaG4FyjYqQTsS1BCf4bR+ex3DiSRdEvyogE
EnZL0IsUSXn1BiFTggcS3nz9HM5mFtNdXaIIZD5z77k1wDUUg5BXMqdLvvOuKywfWJshvM9BRCTp
4aw1HcjraMTIUxubsHv1eJB4LAgDrdFfuabN6J4LOq9vSY6BnCs7jt3mq0V1Z4bkmlWG9UjhLZP4
gcBrv4sfSw+jyD21SfD7xss08mLIW+0DCyu3Pb4SkmlbyBa9A0rdbk1n1dtpjuspjuNcWwzT9Eg2
ZOfrKINHqsy+gqdezKB9+QSR+kgYnUWrLIG4G4/VNxtmesagz/wSHoPonXCV9Vbc/4qoqOW/eaLS
eJF2NlYuXiAJ90eZvDzkj/Bmx7vYqVllrtoRN40JI88cU2oqOLozYIGxsMXA69N2Cf8MQkJ5SGrh
JResjrFx7CIB2mPVDiU6rJWW0uRzt1Z/t6JgVNCzuGQs5bDNSEA+eOazhXi4jpgLFOsS3s+klVY2
bk9Xv0e15eKRbAqMOqQhGYeMhpbAsKRtPOLT2TlNfL9Odc/II6qkce9KmxzRCYbRCQ1qTYBDiTC/
hhZQDcUoyFau2jQKcpU15UNoyGrBnO4IDis4yhHSSVkpME8r8hYzLyaB1O+Gi2wrN0ESJDm455Z0
h1B4REMKheJUj7MdHRqt0wnsvpM5D1ZZCHejhnIRr2Y7OdWxrP2EvHn2qL15GtNFlLuC+gKZUNv6
Sp5x+MEkg1bgup+kwYDKG1xBZmbeewtgFTebN7NNcMVbEUq9fDqiLqan2kJ7FYxuJWakTyBbn4go
G8gLF2A91j0UF7WvpZWC8SXNLX0bpK2nfzp16O0DlU2Od46IK+K3q0xeSwiw94yknhIXLz56dW7C
bPLNY85BWQG4cwvo3LbfZepPwZWi6+24j/dRA76TcU+/QMNyS7rRpRoa+52nOWoeZJzK8mhB4mMj
YRo4lUrNxPoShygAD1aRREiKUz8ifMhJExOutTTc5VjCnZR79M9GcrIhPDiHtkpycWSvp9knDZbA
OjCPWpPYpIgCJ5xBaSay2ivqXWRO7YWZRPSvszNxjZXgsB3ryi3XY1YM5NpM4b+wZs/i1VBN1zDC
7V0bxiS/DyUn7sgAaR8uRvMKGTI8WFYEmx/vb3U2Uo4NoF55hfXMmbtNa5KLhffJZw8UMV8NZjYO
NAe2uOHe5/kvRcxEzEnzV8UEjCcWxMhhgeD1NNUk8gb2wvK1GTG1BRYwtyqQtoP8ivliUEoIH1CX
pvILCzapsG63oDHMzZF08PZuYqpIbmybsTtkMD15cpWsCOYRHfwKNoLMVXoXM/GKtQtvca2JSccp
0r2kbusdGpeciqkT+ZEnsYqC2qnt57IpjOKIQJJdFsChEm5GQou267H3nwqEqS8eFkwLs8ldg4xq
lSji3M08UigcE7hhU0VEIjWpPFNO0NmUyPPeWYotYuNOmCHWmsPAemPa6EsQLQVrSwbg8583M9PF
mAhWC5Cp8VQlsjh4DTC+R/R+4aGVHemxQ+J8kHbeQQI25WM8ltOPbfbztbGE3MLSS8+2InS4s/Gc
MTsZDsMwCFxbZNlBbeTDJBQqj5NoiLCiI8OJWwv7mOI9IZ/JmsG2d+ajoQZnz/FH7GA25egsK6fb
9IVDtFVSRHtOnfjd5UvZOe4Iq8A2sm1kk1+RW91AF4vYmdmMue3Gmp9ds/akkw59kXKD49W9R87t
bX6gvVFG5jNAfqouNZcmkdB5emyS2rt6kR++Kb8HSt8iNp7aqLkbrdx6hxvUvpXEDguAX/zvuhud
kLvCpqTu3rkwXMFyH9AMMIo8qhBZKubWE6Gi2W1xsRiwUmiiv6zyeMVzJmlVDYyK+2KfOl297+cR
a2FehNU3dKZHnLA9htfZQo7ZTC+zs8jvcUqJx1lSO972crDWurq/e7iJ+Kot61Zx6e3GgTUN/N4J
TpSvGa01Srx0ShHBF9tWtvdgkq3FNC6bKq4N1rA2ZG8BEgNBrC23VZ9z1w4k3Bzbrh7P+PT9Hbv2
6T9VCGIeK/AqlshiWMlZ0b6KOcRPJ2uoNnAava+6QO4ZZp57yi0MLb1Kfpj0I5+uWC2ly4z+1xgT
skOhdpGUgjWhkWN5q/Enro1ZWYHK/cckM9XOhLq7yuPin4jLX/Kq3d04yWkN8SH9iCxDbTnTq0tf
R+3Oybvwz1XCPhdtzucql2IdWRXS/wKJ5box85RMUTVui6QXG5Zc+FjHCtZmkX4D2Bkvmal9EDGx
7+4IJx2Ckf3SgUlphoK1Bd1tVtTXQynhK9+V8GJ8AcbwSpENPo6sqrdGCPdg4FFHgk+yNkE00dqu
iZtkSVo16Rf4TTfwCwb6GfxIrKPHenbJS70/Aa2Z/SM28L/e+HTFmwaBuWsm1jaLNQFPBBWC3n1g
sms3/zlhx2CbuGdY87jUk3jjQOjcEkDy2uF3Y0O3H9LxrW58vR2NAjHrFDrIoIvmwchLqIFl0z4L
DqL/clGSHFqFr6LRjIbY8CYHR6sXM+EnWmLtXouJpPqMGedTby/Zvupj8Rp6iLVtGwVwm0tM0Xkl
TnTq/omMnHSXIw3bSN/5NNrlhR33c2tkM6ZOw8fgW2298l6PpNOjYPU6LsxXa1GhY0h+KSmOoTB/
VDS8jZJGyume46R66ir3o6XOAZ7bcQZ9sDcCR1wSvtbw+Uf2bUEh26cS43ncjv/BRvsuY//W5Ows
PZxfSYiEOrKuqeSnXv5pLa5sfEjdntZWW2KZICRelFhKHfsvRaWRWV9JxqqM67a3J0Kw5SuBicyC
CUfNnhgfBCFJYr774Zbjd9rKV1Bj//HybesYUN5drG8ahM7d5vI8huNHGnMvV8kTjKIPCsaNVRNR
DmRsRazUygsf8/DUtAXWzy9sLavIPHQ8YKb/2LWfxp0/If78tFxN+ZWJ9SrWf6rw1jmF9lYUzr4x
zg2mBlKwjiL8wRFTl1gt7epuKh62zVzvdK2eqaweKdVw3YBptCAyGTK+0Dp9ksaBcNvtcSuKbdeG
2JJKTDlF+zC34jUrkutcG193Ol40WW+GMvgB2+Lq5z45A+ZW0BJFfQZ94W6isyqYowi7AkTyRzcW
18ZpnnqPoBiLbQBF1H2SSMMPeSQvzIPsjItnRG+Y5j5JIMH53dWnFBzI1PlvXoOWZXHiB3RqpAv5
WKXHNv9yiP6IMQey2f4YGfb3nFnk7a0ag/ioAX+Xx6Y+JdAN7YzF4nnIXxJdHYZ21+r2xJpq4/Sf
TvxcGuQV1h2dyVVO+bYwXRIudzNb+aLdsb4i+ocUddLXfQgicWUyIUhIBKOunb1j2IAFlu4viMNt
QcoZSSSeaAKddXvkp/y2nkP8JyEpzPeKJ/K/CknPZwUCCobjfKFdWo/MMqp7nB7Sh0hU0N26a4uy
Lq3wX0GKsewgQwkY1NkfQcr3Mc1pQP6uanHUg7GVVb5u1PNY802qa0v9kdXfU71t9cvgvmtx8Ibs
Wbnm6U4ZWcx/5Ns/G7L5MCUPcYwDGuviIaurTQjKNar/EvKCk9QmKQ/0z7liGYhiIlwt3ZuCvtOM
WQkSXCQbnRFqaNJDrIX1U+coAFi/sWcCwuHr7sBG+Wk09wy/NoQabcwR7V1LvPAykIDHZndidafe
hO90QWgd7g7MCUabAffbdYF4x0KiZOd7584C9LyZne/FWDZQ0J/1DCQufUF6tM76fl/4fyOMPQMh
kTmS0qDHdF9RMcU+c6eSkGGCIuaBaQEEttCx9RML0/HV4d7mbwEtZ5zTfBcNUBfnlGLXa/HVKBQH
ATiN9JRQwuRKv2e45JR+MkbCgHt/00XmkdxS5uPDpnJ+o/LP6O72CH9dQ5a12ZDxIz5m04Gk+x36
n73VX2coFxxteG9cUqS52iAzsXt9mqOIVJJhn7UDpP8pebBwh0Z9C1bx3nVDzAFdtDEziCLEei2I
uSZOkyopNyOQmsCszFsztEFGd+A3+IsrPLT+bP1p39xj46AUhkuosFGwHwu1QVKf3dPHcz/EXL/3
LRkUGzpOTgixxumzsgjwLhgcraK++2PAtIrBvd4VNSL+KMbhe66x2cf60sX+pm8fcgQ2VGSBMxrb
WKk3VSbrCH6jOeAExZYEM+bJkcXaINaKtfJGJ/VLQbcCWrQiPxaPNfXGTy1uBNBecmI2zRS/olXX
5L0XCeB3DKeTwj8JGIxTFpYAMcChuqXzi55QOiYlYZPDg02SgQWWwywWXOCExbNgFRJ3SscSRIOF
JkslgaAgUC0oL6LacvrdHQpcjfnXRMhN0sht27LuVJBf+9FmUJvwdI1nbHQEizoXHcPNzDoTBInN
azmcPL5F1/GPTegcKfy36HcOFDF79GWPHl4WkkuAcuwG2OLxvDwIhqy+P4UrFsj3bGsyeyPadVlt
65IRgt+F23ughlPdw5gJzlo2A6gDS2DhBnDXsOFXaGaw8JwEcbk96CRW3jmwQc03HrqIM6E4g2h4
8/PnGIBfgTcHA/JGskx3FRmyCPcC2W1Ud7+73Zc8Uy8Ar9e4eYNI+Ne0pHbDiFUQDBkOAIy6Ytd2
F29owO0dR42nBbm0keS7sQDMIY5jTC0cv2WSX4eiqlXfjner9SNdLoR2jFQDXKd/s72zJQCu4nmI
1GnhF6u0sVsIKWi8Z4yxAd1S0T+2pQEm8tqkj01784uRiZoVtGhgHMqPDpyKxyBbD09t9TOQbT9j
LM2rYzZ8tP5j5DUbBjgb4ZzaFuhZBLyNt1NFABq6aHNX0Tn8+tBGBhENmyfkTfOGV173j+X7PnbL
E6uCk+F0D7KfjiBTjy0PgTb9EwFu655/vzLL52Tu30VMEULgrAalwHFMcpLedC62J/6IKnYw+teI
0c6ynHdp01N/ubvY13srLtmvcRYk+YWQo1MDoRV98bOTxd8DB34xW2t3gECNXZovctDfQ+5ek2Z+
s5RPeFPBodTG7ws3SFIw4jCcdis97Fj9skU+uffrt5JM0yFEqF3N7q2ZzJc0mR6IjGQ3GA/xJu0i
KgdFDKyBV9Pq3jy8dS4Z4qYZ4sgSz9Kxd7gKjwhizrII/3rhw/QHFgbIJOjkJz70h8Jv/hmihhc7
E6ET00P5Zn0bHHF/mM6NxRU6mxfgirtR3xNlhxv0zy1swp01Z2vLzvZZ2B+K0d8ybMMcx4UxDdN7
KjJEijjoqRYZI7z3UjynNgZPudgr9vdwMYGrAiPdGGN0nf3vNEwCkTc0SR9ULTC4UmJIBRNSq1t7
Rk9YSf4waDzmVbJuTQhEIeN0CJ/AdvhL9zZPj4kqt8EL7clnUnu36WC9tCp+juxvDUJjlTiHDjwY
TKszMyjqmDG5uonxuljyebaNN/yUkCUIOsq86MvjGzVr65A16lTEJN3B4KLbftS9TVmXU1HU+ZPp
oiXJDRuqr293IIpSOvrFJERFbExyX9PIeKXbAjyb7DpnW08aMMlZ0J6VqDOF13wmFpFac7+u++Ok
GMnaMeFZuXtOi4+lpOWaSQayyBBqWy5dawC0ULyXk+AWmab3PFTffjQ/pInxdE9kATf1rLtlLxDQ
1aMmc6NLX62U7AGSPatdEjlfzEc/isp6yTLzg/iTy9hbDP05cfwQzZjj/HRT/1h4EgFNv+l6Ru1L
c57BJDa+RVz6+MhvfmcARZD+xK2SIF9t1g7Nipb+BYw/nut2+RR8T7JQO8c3r6PAKZBWpwloJ67D
baY/0Flutan2kOdvvpEhPGniQ5iwyjIHqC1RdBl8Z90illyZ8G8OCFtKRmOlA08Icxn7p+bV0sZX
MtQXkaR3WNdpYdGdlLjPQYrn4rfUmKWXekNmq3b2ecQSaoL8raZDNaSfI9oMO/8ym2nnTeOOfR5Z
Hi3R1ybFgo18siTegmu9OLvOC/fiWo0kTtWMzzMfWYi1q+LsVI4XPBrXu+CKceEuw4udIQayQa+i
Zw4QE2y53eni9C3yfqpGrW0MdFFlPVZpd07A7TKR58QjMFSPKK/my2xFD6NbUKwqXvMeUpgjRprD
4gH4FKZx0uRQmMVhf2n68Zi0NmU7OemgrJRiSjN/y3q5+F77PBM1TRcdLLIGCsH0F5nwJGcmoEy3
oTNFMYe9F91Riq+93T2KIT/IvN8UpXxZ8GoU0fQHNZ4kgA1oFPz03t4hcNGO0Rn0nlxhsy3Q7a0K
5jQAUUrIX93GHqp3H7naiKk5hREFH3eDU/SYjOqvqeed4moxiS3BugkMiTU+x0Xf4hTFqoi0fIsD
BQfpwUKK5RJcMY1pAKaIuoOy2g133qg/EY+TGu+vR5I0iSqnw73rbXL9j40N4eL+sXe6mxJ1gNYK
1g/+9TDeVXT1iYv0f8wvhpljOcapaxD3sJx0Shw3GdaS0JgRcHjadGdSHQhc9dZt2kFyCdfuMv92
yjrcB59GiST6I4aVw9JxB6g2aOVjoXEME9Heq5VJBx/67368Q+8e5CQFmIR2VYzNZx55UFHUlORE
LxTg3q8HO9BN69vEFWEgj4+Jj6bz2mY2OB2mF5/F4G/Cng8Oj4wG00BlLMPyMTTCi3LjTePD+ifY
gJ9bImGtsIUPdf7AnOXiDPZ54G/xIUM3cgC9O4M2qo+1JXdhOkLJF7sRLW2lysAGbcsOiRWqgWOK
Ee5C/91l1hZNLAkSFqF1rvxDPQiMgwFUawcqZfLZ51vZVXs/TYOk0avJZyda3LPj0KOI8FBZe2+5
pdhihl/CwBk6UiBfDRe8iHWJ3T3tDu3iQTOLRSbY9KeKShAsfeq1gYQ/mo/VOkb+WiEhISUsYAxX
Y2w28ORW/U4gzm4SaITzoYBLqqwGuM9fQgRKBsSLCCfI/JTrPOVDVgYyYwLsCWD6wJm6dzLIs+Zf
zQA0qjnjZBgI66XyoaAC4ulYPYHn3tbWw0IQVInrNyJLYeKqMaPvyP9PZj++/Sfs3V0s7TLvsVpx
TvJ07xUHGxljB8W0m7yV1tW1RWHdef8yzCMTDg7Z7pmZnNgVPix+sdEE0dMbXK3wJ4Q45Wns95F3
Cv3p5BhArKssCSwWAEy8gq6dP6Cbb6oELLtk7gqKgLs0W35MFlLNNHNk3Dtrb12rH+btr23LRF5u
kqLdjBQJTRRuuiTa2ibzTQSOCP0eev+9GdiloyNwx3fdserQVPfFegaPq5hV4B9+MN0bQ+FCf5EN
dcincc+yYEVOYWA49SXmv9ZkDiGC8YYi+KgR1mlUQJlOdiWZWa1RHqsYbXxBtllqrMaeR5EuoTbY
ldo5FCe44x1VFVRPqtOjrcJDWrcB8WabPhxI8kBjS1KknovjzOSr6FLAAGA8oFos5J78/2MTNxGu
7++0Ub6njnkq7P9ieoKmJXbOuvR6V7NernUPs4u5q8x4rUFqXEGbvyURmScFg6tyIt+ARe1nIUJg
iXX0OVnVSz4TSRQN7ZdyQq55JPpBgkIRsaQLyA+eb20ercQ+4X201rS7ORnobc4rW00r5Sf+zjbM
5yKpiEFS7dOU583JwSywnQil+55Th9bbp9GxG/ll2OPagAuAaacI2Nf2G72gJliy7Gwu7hcnSFAM
muAdlEvSmy1eK72sK0QYV1XXy0MS995GjX5JdYh6qTRo5CmWEmRPCC+PPnibwYnO8Rj955e8cH1D
PhB6eLsKMoMLx+ydCkhkEu7pBtuXcGzBWuEsIHdpMq3KWQ0QKe2DUYme+ltYaGBNvShMiovzusjK
+YcGl+0GV1cxzOcmrAJmt18Du5rGBZ4veKSQR7Me4XRdsuXAcOWNsOd5P2b+n18w3Yxqji5rTWCM
3EIjuaHnvVfkWPT1sZjCWxzP6xQBwyydGwF/XNbT0VpA5vXUCoRUouMiLLXUJJPnh8RDbdkm3TbU
HE6NbB7TCE2xB/ktmZ+dMTuIPv+JtfXj6/bH6X0YLR3Anph8mvs4efgle34CoxkVwxlEFbJ9AcoT
hvGTpCXIPJLoDWuLIWTLqpnOkRwfRyDB/R5S6/4FHlJr/IAf+a7bTyQol7CLTmNfP2Qo5RM9PRCU
9hMt+sYO7z61RGDOsD/0NfpTcuin2AZRN8ggjBitKVns4kqv26g/yyjejs787pHetBLu9F7Y3bdR
t/smLBgMIkUiYmKyByh/MV4rjyi34TJyNgCN3oSNQnFNEqkB370s6ndEASk7HarT2RmY3QmAgcbQ
8LahdV7B4uZ9LeESGQ7pMzwmth+LwI/0OuafkJ8aOI4IRsgXM14FNIHdXtTzkTU0EQUW52+3a5Cz
h94H8t9Nn8RPDgShvq4JrU92/qC2CwaMKf+7J21MhDC6/F9mp3csVfmUHseVT0oDeQgTwaVhvlZ2
fzZq64rSIEjG+GEGst6YzMchBvOBAw7DTcy+N6QOtxt/G+NFMlpjnxLobhA8NcTuyh2+l0JiaNGs
3ZYxMBMmTLh9Iu50zX+l3Nu8JcNi7/G34hGJT8R5fTI8ffQS4mNqhoV3cXefMnK1L2WCpDhkl9pV
KrC4zRW+0rZ0tok57cI+2gzCZ4Wd4l4QhyR64ZdF0K+8gExe2fcU6IK9S5w7f4yhmQKJ7tfBCweC
GaDncFumaDrEwK9LbvWnESIkl9J/jEGOONKGVeJ7L5qXkbGA/QrIiL0kLbM+Jj0UwMSKtogsmLfZ
TBdMkndnY+WkxGKF9AW7wYsRl2jrkPI4Bo3NogDHmXVYik++LMYrvnlukHSsFUn1izbsW3vH02Qy
MZheh99LxZkYsgvbsm2672wCryNOs1yI6Jj6vdd6JW6GQexr9lDVnGx1b+zGDJaLa/sP8ZRb79H9
DzQMYNyiZovqaMoCOpa1NFjpIBV6HRSRfDhK17rXG3P5l/FQ1T3r0VAwcUid/yzGWUDDmPn5ZZht
4th+61wD90/6TeYy/c+yKaX5aLDL1czKHfjWDJsUFKMAI2GxFmokLARTA3wzEJtrA8jfo1W3wGLd
kUrfMnFA0G+i95ZgcZsTco/8zawG6HHRnRaN9FataLsA0qfmUoxB13VqXIWA3w4mQvIrVrnoOPlT
dXDbJjyljcPvRjGAAyB7G0PxRMDXsE461ezmenytSwSugaOY4YZlyCbCoR0lXYULecSVaRTxz2jb
0z7Ki/cCMvbBrsdhTfAG9WdkXRZ8ljtz6dvdPET3aIL8OerA3o8xUZVkshYH+AnQ7Isc/3VdIzeL
DP3lqtk42l44f/l2hdN6GlFVRcW/nhBdnAjht4Ipsytwst8ay/KvdT4Se6L6PyND8bL4i7FCjGsw
TW/dh5nI8g+pRvlazRWS5Mr5w93DvoIXYT3Yqnjnm51v/MjQEockuhhWBknRbBVin+Y/FmbIQqKe
SoKJNhz8tpfHqm2YOZoTi3rkNdUmaXPzXKeqvixLSidhJwC/mdGnGwRhDMlS01/jE2m2SVb92SQA
bHKDbAUyJ3+jqlb1NnfrV03zaCfRcpUuUqV1iQVpXYX0WV1kszURxUx0SKqig4ui6exqdZUOHUQ9
LzRw0nOfvIGKefDGB7ZpzRazBt2155wWwFDSckhTKCNLP1G19htRI19Kiv4ZmYG9BhUoQNQt8S5P
792WmBumO0bxitvTeQQ2418nL+crGTGYkroANqe+V3du/Kl9bOmic4pnwPD1lrBI8zgubi+J1+pd
uFmtQovJ+mdF3wYqqvarywKbCvqA0xWf2o2ehSctyq2sr3d24/gvTPXhrgqxxclK2nBtlRtiZ63H
VC/5ZpLNsrF7cnX6hEq/7vwwiEZiOJvMtZAthsw0PbizLlcUX5+NVXHAmXu3RSfLjZKFeJLKqYfs
we4mPFFWSqwk8bGlenWKZVCnjr1V+2ikft8cZgavqCwSXL0+swVM4+Rnhm1GvpckcJXQHQUzimo9
riS09tLpvgfNfKlaL2KAXnWITKQkbwKDKTgvOUn/rUXPk77OS1tbR2lm6GVXA0DQ6OgpoKYpC/GR
CryAkZvdnFTG/t4jKWPeOMgovHsMeMibi6KL2KpGzhnRQH1Vc1zizu63SEt673FaTJ1sMAPDubUA
qjKTcsdx2uTCT0+c+l2/05CuvD0SU84hs2/D5r0RDaRjhmgo6FGd6GZbyrKcN9JobeAUhTzmJtai
ICbQ4DtHLsKfY1jgNCAq4Ral5hPkCQzPNX0WQjqxyyqZBZayo3PrOzkFCvxM8PcUdG260NTFU40l
uJHPEq3YKsdtilOgkcl/EU7PG0VQeXQtsnm6jksuLG2bjDPO9TRhzTjjGMXobIsNVARmMnM48nts
MhLzyLVM78PKeitU1AVZvlCYZTT7ODPMEyEgDOWtPqKsa0o29vfrgjravC5ewVquuJOmO5X9ufGk
9r30FDELSIK57oaCfbc3/+tJ8utWQ9l1T2Rw6JvXQpQtdTQfscPCe86EZnogKuM9kyCrDRVTVfPo
ZhvZlQDpFi9Kz0Y2TGsUZhYz8CQqIVSz0mdI1+XhmuLOlXj16BtTGsBXsHIsyhG9UpeUzqrIaCDd
ZME1GMZwp9H+BcyHf+cqb5j3ZdZLqJ38uqTlj9kk9sZWyLfyO/sUFXK8tSRXjVPCiVwRqsfSssmf
BtdYKMDH4xS15hZN8bK2YrwPQz5+Y7/I0LBk5Wbg0AsiTa0Uh8p4JF0jXkfCtC5F2WDt4tTcyxiC
XugtwxbAyhvaDOczUrjkvaJj+stZtGavpRhNRsV1UqGirEb1NMbm4m3iBgkXAXdvmZ5UgJYo+ch9
4GZ2X770dCXkBdFgJA4/3DDUv+RytC9CM32G5/dSxU12FYVLQi4yJN5qDBbplukpOLmZOSoI3xVw
dezZ1OjEHR8t4IosmKqF3V6U3xDyOvZ6hlDyF94pFRUzX62QizZTCGbet/VhAVoGpyBEfo1QIXyH
7ZA88zDu7Pl+13WpJMkPD1xa+V+jNROfwbVhVMl8jBDWbqFRDhQG048oQjNYQiYJNZDZwOknfZ8p
8EFtvvGoi+Euc4WCb7PSQzsly0eYm1nPC1Mbb7PdAYeOYVtn7MbXKmNst3Q3b87evNpMN9qYX3tv
jG4QuYkWwHeQEkGZHu/qpUFFcF+oKocKlJFlhh+k/JTcusanqtSrZd2zRhvFABgdQpfq34bdSjDa
8bipJus2FcV4aMvY+nYMo9m3YeH9uCiOE8ajOj6JyX3phnj4k5gByNRt54aBAaHDkU/iUeaxMi5M
kuCw207LFYykYs0b2rsldP7cFLJDtkiHbT4EaTKMrLco74oDyL185akBX4HspXtDQZgA9FVfBT0c
EwYv7v5wK41nQLDZPnSTfttKQeBObj0L0dDiIV/W6RboRkdy2VSME0xDyJCeMxhvZmzrdWVAEogN
pCdr4dhs8XNf8oF7o7M3dZt5+V5Il+aXm/YtjqIhOozRyGOZOpH+YCZW7rE+j/dt6dWbnd8pQ4dt
RoN1DeeZkVBlfhVYG2lH0JKCXnVgmrFg8+JbLhKicxZsEQ+gEUmxKE2PGBVWFzsM/8A03FiaBw+2
NvFbZQFhtVRsJeqrXgZ+f1H3VIGvgns+ubRoAPMwPYn+u+sMeRBWpU+dNdY3y+hyyMfE66gW3cFs
5vroyNBYGU06rRpEv+tQ6Lth1L6jMcWvmLoxkHWeB26oL8aC9dCLrXMH3zGIrNrf5NAlD8lMqnfZ
Gxr5Y8csPjPKH9Dad4AK13sfGhTHU3RUbj0HY0h4qsOcgloc4T3H1Nnu+x/SWx5rTSjTnBbUbHHs
7MHNv8SJR0hv3r5kugTqVtWolZZmplfAfJviCXgnHoCxGik2f2FZskGv7GidzyNc5iLybWIE7mPm
WX73HY+vLgTYZTn+WTQV+8ZTX9wS9pU2HvZObE0no4sXAkKAdYc1QtnA1lkZbXk18yNqKBq+GqdY
rLHAZwYjXGVQt7p0GmtruNfMMX1RNSRirXqbVM7CNA5hi9x9lTesV5LEsl5B0tCYjE7SbvpoJpKg
Z/ZUMv7lwAP8X6IHm5Brf8yux7+Hi4YiTiH1YrbD/HCficY5C4JKmP4jh/llo/E+TR1mtyhlFj+3
CJ3nmKgv+OKol3i3KucHusi8wbeP+Jgz6Rk0/UOlFZm3pYostGW++1dUKnnqZ8nuXsGAH3GCHGvV
ZiwouFFc2GecGiYOc8P4I1nOxslgq7VZLcu665hSMSTCpD+G+nsaen4aq0J/OHmVZEs2y+LRSRjG
GH1z9hJintqpx5NANjCJyPB6Oalq0TxPfV+/MSnvA4MqNrBmfwzqkNRqexI0WTGRdGdoKT9ejwCv
ShNcyUOExnkwzX+2S3p1juSawioJizPM4fi5Bs9OrhJzirbuvnRM6aBkc2m96QTFAgRB8pqEtfUp
3Dr8iaHVEWVjAPNXoeUHRj7pPaxAepUy7g1EbExy8VpV96WP3W6zwReHCcTGi1BVc8ndIdu6YYSn
PQ/Nl94duk3lG1t7Cj+1Yz+LJf1j1MYn6qzbor0f4mpu8EKujMyzLXtaXM6U+0i3jHxBEVHFMvml
ib6r2KsWuZ9Ld/jNek399z/SzmzHcSTp0u8y9wS4LwPMjbhoiYjcIzOrbojKrCqSorjvevr/8+i/
pyWXIFZVN9DoBgJIkzndzc3Njp0D4bv26qCV/l6lgbrJjRlG1hqpvn6J22iYEutbDa3Ovm0Unuxj
nH6te7WDGR+4jfHsnI65SpAxx13VuSCEN0rvNKhPmEChJ8UzP+mdwPnrSb7nB/HQh2jINP81G/xz
/r/JH9Wd+THt3vSYB0MfObNteabK+Ovl9FhseKNjas4pzPo2OCN/cppAQFH/aCBpafp3OYw+fdJS
F1L3nbPXvejxANvqD5Ao0Oo+Vg1rhvsC5lkiVdRs+4wZkECNYMD2yxeFT/FfmhTsZxcTc2WPTrjN
jEzYhe0eYdGdjURyG57DU+jthcBVp+9WTArCtH/xv+1//3//520SUAzwWoZtaoJEUfISvatUryE7
D/tgDEwfJdDpTyVsAs1P/DNASCAnQ2Dzbl3z9dYwvIuwGpu26mgw7om/X/i6LB5jvTaGu9A+JL+h
XODH0OoEnM+oDJcnqnZJsGpVjCVfu3ttlXnNS6uq2iuOnSYZH3UKTV9DRWiPaJRf7avArvZK4ASP
F/h20hKDNoOWhucZMAxKbjpZr2ZHWOCCSQnTQgNwYa1YuN2oEFsKPkNbF/x4hphBvfSpVm0YZUoP
WYRD9Ym6WegG5gZGbPSrQQgGx5XJTk1sias1hHcPK7ZrM0oOdZo01zlnSulA5YaaG5sGbqmo+Jgc
ICXbgya233tbQGBPI5XIT+477/nxamri1D+yLaLGxa7xvOaU0ACOg8GHHSGinvmekm/+imQ97ZlI
C48U0Q7DU7dLfqyYlifeDeG2ScgxYWhECkI6KbNmLX3cLHFw2nvf66jYquh7+fEGpfFILf728ZCs
SaHgZLh5npZYC4zP3mcmzZhkDOOAuh8tyeclKEN1Z63QK2o3Z/LaqDwWrB8pRjSDSTsqhE3Nz6hK
Uv4kj0KweoMsK7J4fhVx34LYWVndm3MiTFvkGAQFjdE4yd+j2WhKy/3EplIPGqnn19Sno+kTiewn
wy8CmuorB0f8k/JeslUGsHW+Kl9W/KSLvQRMY1gAZceBuZ2fuy1F4Aie+Z2zsqri+N2acdk2hjgs
b0wKF2aUhPG9rGBRh1x5F/c8DpKWhl1Bo28tmN9ENxaRK+H/m5JORxOPdlcq6Cz20TmyopO4QfZN
MEVmhNxuUHx7/NH0ex/t0p74PReu2U5hzHOFa3XAIXw3B1pQHc7fZhgQ0920bXwKDk9ds/F8c4Oi
tE/amSTPvN6np+bp8W+BafXxMktfsygrqoYdXxPy/l3zK71onyavv+zzz3G4YuteFLr0WwrqOWN+
R1jkKb4c3I8nbzt6Wy2gA87lBc6Rh+hWO0AHtk0P7prpe0vuafxHVYm/li25iW4YGtgnlhxOMzAq
+W56qaPzjiw3cMqtyEzWI/69Hcy8lriqbZhFDMldz6MM1yQGFwz/Lzh7lb6Nnc7ZqUWGWjATsCtO
in9PPjGX9qQLjUeuibiTFQc6pbTGMsDPupvj8efjr6hfs+2S+nBaLs1IGWbnjmqitCwl8gLhOG6O
5wjxHvPPxCMNOgYeWHxasJviS7x8Tj/x7CcJi9cu07vfk5AHIkLEP1OKe6fzqFSlwdp2YVE9FbSb
99123Lmf6dM3KZRqGwbgd91apBCR4GaJ/2NWjvRLV1DD0Ai3XchslX+M3A/LLyb3mca9gjDR46W+
ezjZN//20pJShvPRg2dvwZy5BcMbzjvtV+OAvLyffV49IXd364UtKQhCoOYMNYVv0qHS3aUw9v1u
RUWYhMyxhAXwuQ2wSiSt/bXEaM2wFA3PVV/BuInho6aDbpmDFNabOGFkNl1Zz3vx53I5pSCgFjoy
aDGWKMkfSgZM26SP9JF3UVpumfhZybrunEeN02LYnuZA5m5KjmWUqFWNadgAjtuPRTb5TuElaJau
HPs76wfvgOWInNIzNF069klpJ3BVZNwmJ+d3j6b+5qhD0zamh8U4r1wXd47dlS3p7EPFZvWaWXNT
TkeYHy19edfPirFy9d98Jx2eDNsxHIcrGSp86XAfoY1gyhrODa8vv8xa6qv652mmFZy0eyoWKznU
Wxy+OtSY86Aoh36e4VXXllhdFLdskSrG3NlkBKnxnj2wARv6KTzmvHprJ8z8LTZTLL0zUKoYtPzg
KvFOdb3tMKENmOnLHx5aWaImqMNEbbe/QB0An1FtDNHcQ73qgXYc1OAIAHeEprNHKJ5a1zs0skJd
138yi7w91YiJgFdFi88x51foZ3p4rhPnx0pIuYlgb846htgtsP7LD9d+acH5xbZHBKu+qmEeMhgw
bdoQSbSo6zdryeLNGZDMSZ8yY0qEzJgWsJNrgTenW4VBXrLW4LFbtymVLo6aSneD46brcrZIlcee
nA6qRxhN/Kj6VH5ZfgNttGu2Rz3MtrO/BMhpBgwX8UCv3lOXWTagDrePf8btO0v8DHrhjqup4Bkc
KWCj/2JBhiM63j+PX6yojmjjBMY7hUolOjkbNI6DZVeBGP+hvlsxffthNUHS7xIKPCjw5RWoqPdZ
NkB/Pmy85SKmpvq5CcbQCJddO1JvjP6BQRJz0zF1SAJQCbvOYuvzeRkMkyXvQoOLIo2s40dI0kPe
sfQtqPb/twalvVSWHdSocDdjcAqNIAsNaFN9IIWBvjkCUVjZU7dbFwoqEMdki0wjEoqu/ZvNwZnm
00BYmED9p+qQf61tdLu8Kls5lGuWxN8v3gNpcZz09MhFUVfv4T4KPEQ9VbTKH38wsTzXYU6DS8IB
wWlpSAEIYrxLKye1TROtmOKgzcuXJYZWpq1sf+wYFQFDArhzOX+thsz7ueSpeXhs++be0EnRDKzz
SEWdwJM8ZCaKsqdHOSe3zOngMCrXI667skHuLOOVEekirOyxbq30TCLRl99tD2ribjz9MBp35XNp
d70hhEJ6yr3L4/56JfNFneea/g6vN4U3duY7PCU8HyECm1lin77qX3hN3ObdYg0vrEqxZQblB48z
VvsIVPfWCKYXC4Lv124G1rutto6/RDpQFtBvIT159ZsX/P2LGbA5hUfXNlAE4VFz7fio0gWDz4Mj
QZN8U8HnBf9B8YE2DpoSx7l5Pqlas7Jt73zVK5vS1kksSK6mGLchdPo1rb9m6re4Mt4/3p/azaNG
v/ZM2jvHEmqwMucZLCTHHa9/ifN+O9nKIau7l2GCpndYvpcJt/5pWHlUiDgpnUscNLnoDUINVfvr
RQUD45Xgl+CbsOgdTkyuRlpBJjKaTMu1vW4FDbTr/lIP/eax18Ip2TIPKKKcRx3UtcSVchF3XFXJ
oFjhwJTuMTJm6x1Ark88Ofapo67cjHdN6bptCF0ULmhp87pZAd2WzlTqxLTeZiwQDVi84UDbDfiq
Maw9hW/NGarOnWSJEpVhG1Kss8phUCugZ0EBXGM8zmbkTSDEFJWxSWDIw4p3bxnp9UqSkGk0jDkd
pue9pScXK2mh2VAAWqVc7WuRSQUQHIkb1GAD/p1y0A7aA2uKph/xu7UX1FupWjZvIhOlojnjWJTL
rz9kl0CwW2uJCA1zJMpJ3vD5FClhG+rRHD8nvyOc95JEq3bFBpHtQmgKZSnMjIJA9dqu1ne1m8bC
LllXtqvoVjO97A+BqOI41fNqBUlsk0cGpbNinBc7qxH0wFGX2hFQNrA2PL/tqN7WY/j4eOhr7klB
IcldSANPPAwYxmJRO/jc9go65Q5QIFJmbysiffmCTl0zozW9tYJc3YDAP6P3sBIF79w5tEEullra
0doM0BBKerHUQNoOcwDeDHw/NcIpYhAo3QD7Dh77Lwhxb1dbVw3PNj2NTq+02oxjAB1LCL1IUx9A
gqg0LqbwdI6cNGghPticgsWnww5+5V12AKq5VUo+fPwZaPMOERyGNpkb9/twAcPkIwu92lQRv0De
D46qu0JKiuh501yAARA1RycOlNNojH5z7lQ1qOlFoJAAyLteWZH75riEAQFqPKGk/U5GoGfnIqZG
AjFhLuisrR82gy6P111SkaLCxr/jGobJQbY9eozSuhdHaMDG3BX5hTZszYIeH5WmAKak9qOo6a+v
46pJaatDI3TSzAST3cHderxhsWgHs898319LZ1YtShsachn92BuETDhGQyWmavdx2BZb8YI4La9N
Twq1tqHv3AoGSRQFBW5ZCF3kde1nc1FO7I1WhXA+tGsX+qjBMGoQQSe3T6g3MBWz8jXvHKIro9LK
KjD7VEtHyLIgPnc/t4DMH2+X27weytsLr6SF1MHowDTEp3NiFzz772f73Zh7vzJX4B+hjlIAw9eT
ET42elua1A3D0HhnkgiqVGmkC33Jlrx3qTezR72fepgcIE85bRIfWn9/7bvdeVZfGxOB+uJ6tUF5
wQtAIBJNCjATDKCr+RMpoe9sq6BoDobtm1FFs+v0umpc/ONSjGGB4Q7XaNtqb9zgl8Z5P1QxdBBx
wKwycKBdt2XI+0v/pxkxZ7reTFwzJ1UNR+h/WjjXCGCbMag/GE/jrt8stGjnV2iI1q6VNWtSRNOV
EsoqINeEeEZvn0XzknrlO4du9OnX1fK5+O2PllI6gC76zHNvvC1lvdeCkm6wuTde4A8Ji2jaFT9W
Numad9LZO3dcbMXCWhZ/TiF0kz58I2mg75fv1Yf+VfvlvzQnncQBChhqwbgnrsnzHj4SHwD3Z2V7
Cocfq/tSDiwcOnpLumWK3qVBgUI6FK3gNcyYWO4DZxPDG8uwEWgbJLNh5Oh8PTiGTKdtV3wU/+rl
J5StSqlmlZrZ3KdYZdhup/3It+PGfN9TIJl3is+kT0DbacNU8o++XW2HyPH7zTaktCZPFc/lDr72
uNUXc4SPzQ2c9yDNIG9mxmADpjVUwp/1nzScwFkFy9PqSssRVrYrttlF+DGKobBUqI5AT5yjc1CE
sCu374dPxq7aJlvIdLiVIXABQYqSybxZa82IUyEtOQgVSjY809AHk7OOplPc5lwaTjBrjKhuy6YH
zJzCNKptVR2Y3coXlg8N3qKOYFPbMMUtKWd96Lwp8C8L0OTzEDqRtlM/DJHocKV/YT/d5Ni0RejJ
iqKC4Vki7bleW0+pyxmpbuct3GU7Y8fadh9tqim/Fr8yC8wUgBXCWwjf1ZML35Y/vyb1bh3idHua
+B0aYd6DexfaXOkbp8dmcTuoowJ3VADpNV+Gyltpntw80958vbAh+QpijBmJEhuiYsqk05mnorhN
zDJqAntjRrQKXIZLV3fQzftUWNZFkkw6CUu+jHWCpDsDpGLBagxQG/rREg0Zt2FqwSy83ck2hvMA
3deUKvNmQsvFi60Rueoj4x7otdjmbnS9zNb9Mhuc7PNZNezsk8IsucqEM9ooOSy7iGNp56qZYibB
exeB93Zss5Wk4/YgGBblQzr4HghMQ+6+9sCbrWpwneCUPp+X/p0O1XCCzM3jA3AbZa6tyFGGSR+9
O8dOAOYENvWPlvsdMpSnU/XpsZ073mgG9TzAfB7yIpaIOhdRBSBrv4CmtQMU40tmaTXBbWP++tjI
TerElyd58YiX7G9aEpI3ijep1dFUTVKnhPDUZDTps9BmmHVjb46fYHX4I4W5j5kLErfVV+vtbXFt
XTpVYMiHUxmfzWCOuq8QUb8M2c/+qTG/FXm/ybbpOy10vyEKBzL9d8bsHffrY/fvrPGV99KJqzqD
8n6M9+V4DGDB2E1jsoOM1//7ZiwhNuOi56AhN3H9KamqF1k5KC7Th3q0DK1fwUuiIE332MzNm0l8
TEpaQrObgKmb0sf05nM/pUZGeyliELuO5idRbOHB9Omvfb87QfHKnvT5cqvveojWvaCGc7PPv9fd
62OP7n2fS4ekhVMY08tr8MFBcvpmt68WLUlt2Ty2sbpqUo5b50bWtiVGRHGOYkURglL5dK7pCRo8
cP0kQkv3n9h0RbR1xLfSheMXh3s2vck2GzLPyU+/UBIMm20anLdMwkf6JotW8/h7B826sCdlukem
W1OojMVzjNf0ewN1XrgfyeWpzQTtsjEO07MRjuiDmpvVqtzdbXJhXPy4C2fjArUMqHfFk6X6U/VF
NzAL1WmTP+cfzn+sVyvW7Ek5qKml/dFizjKAmtp3vfeu8uPx57tnwNaRGrBMUhKAwNcOnUaGmxXb
9YKhOPvICG+q42+PLdymlJSlLXqn1I25yOQLOS3PE5yJkwfaxoq6bb+ztlC+b9ca0ve2xaUZ6css
x7ShAw/bS6d9sRYztOFTT0v9gPbjJkvXMse7y3bhlLRsFpOsRd45cE5Fyc5hpGujdT7pDQVaGkWv
Y75FKGUl9N5bSJD4aFlSojTMtzrFxd5bcBCGqBkMYdSD/RdoVBiWVxfyBi0uQi9pMd0E/hdxMWkl
7Qw1QVdneHeM3IOo8KdB/eR+1iOdZDT/9nh33LNmqrpHFg7PgaMZUofxCLlQCm8nO3xrRLnzWcAI
3Oc+NCOre223qw/zO18OdLYNVgl0H4UxKRdpsg453IRB1TEyotPzHHQbYNNwSIfCZsWMf7AWssRm
uH7VGKYq3hdgNlwGxSUXjfbMwH1eeQHqmRDrNc+QPfup4K+xm2CIkYvsld3jZb3nJez1hGOk4cBM
S7eNNWs5LT72p15ADVS9VvH+sYGbqhi7xORce67n8iAnE5ACRz4ck2k8CsCeGsJ8lEbltyZo9lSK
zsHa4b7pCcjWJH/OJ0Qb0IEXSEz4gPlmvbsRRbHlu3iE177H6NOah/fW8NJD8feL82ai+tSMOjZF
wUinpKIPgRJCmQak//wrc8n084KVVRV+yFvFcCi7G2Lw5iZTBlJwYlKN73Zs6TPpYRnFQRzZ75nA
A/oBAeuKwTs+WtRWLGqbIMN4l177mI9krGdURgIjUeGUY4o2ROI9/5uYCL4eexEZe9OjnME477WV
JFWrRDOwAvTMZtBxNMI8VaaVPX/3NXNhRdqRg6KcWFPPCY4wykM0M6RPSsrgs5nMh7iDf+fxt7qT
0F05JW1JD7nYvjviVK7GUXzMArV33pdGtrIN17ySduECdXmvObzRzm6OhAk8SUr3vORzNHZrsXHN
I2kzaLFVOrGOqZNpf2CSsw2ypn1nGuNKzL9vh8YE7XGqPfJgFwqIHnP5Di4tTsBkNC/xEzTTnQFb
9ONvJK4q6Tjxjf5jScoVm9IBCQRnV5AZ9nN2Nj93GRG+j48WXMn270anvT42eCfUXxmU7s7SLnB4
xGBSHauDq6LA3E1H4xs78/RS0sSHqk8dn8Cvzp8eW767qBcVA3n3sy6ds1AxmNv4M0QTfmpb4Tkv
f3ls5u52vDAj7fo2dYa+QOc6yBxaokUWLHG3hS7APx+1FaTK3dh0YUra+ehyxW7lYQpSrw2gWCbD
Xx47s7Zm4u8XEX5JdKeZSyw0Z5i/uvxQVs6mOLYrgemuGV7MVK6B3dJYuTZzVFF95/KCDUW1W39x
tOFLo8MkIUbFXx97dG/NDJWGl8roh2ZbkkeAGMtp8FLU3nRt/jm2rbNPtb5cQWDe2wSXVqRjpffd
wCOT0AfW5VdI9H8uUC5B99MwSTyuxL97i3dpSzpR5MHkTjq2tB6KNmXhclK8uoBVhUj/DxYPbAlJ
Nv0vJouvv5MJgVatiYi+KH9mySeH2fp/YoACpRDZFUXIawPlsfagSMHAKVPNg3su25/wS9UrhbB7
K2ZClQlEXiSb8ihFMcRNDdLbDbx4QKP8azF/AK74D1wR1Rl69lQpeZJcu3JK0x5B68oFSQ4Az/48
g394vFj3NpkF3sZ2QTYxFSFFmqFAYCleUDxMYDPy23b6CemR66ODCbpYQSnpsbl7V8WlOSnanOL4
nM5nzC1M472ctFP7DoWkLEzsNjmcUHMMlsQuVlbx3nVB7mXRVgZRZciDsggYzWUynwlAVR1vT22y
+KeTUgWea32Eiyaqe816tU95suLsvbXlbcDQPEhVz7alr+eN2ew4Dc5SvalA9aRgme0ZjlK004an
xDypKxngvT15YVDGkZaNacxuh6PxbC/buWyYBzStaceMQ78SnO6tKc873RRlYNHLvt6Zi64vNiV8
2ixOb+9g/YSb30iH19IpT98SiIuC2SuQlVwyfWVVxRaRsw2AS2xYGnfGzaSW11dtNo7kNbYR61B9
2tA6QmuzsmfubdQLK3JroDs3SwItohOAaUSGx5vnTTNk4xZVGrgwpuNx45Hk/HeuyTGlPKlH28gx
avXT3p3S35v4tFInurtF/rN6MkSz8zpjnhS+2/F0LKL6WKL2qY/Kts+RBnt81u9u/wtTUmhxcz0u
E8Z+Ayj8t9PQ0I2YOO7V9N1Dzm/le917KVuXH0xsm4ssw9XmfkDomXS3yuzfUshoXyziyRPCf8eX
ujobTyWqnAza5EDvFgWcmdPXe8dTjJWu3N39SQ3OsnVqH648xqBOlG+LN+Lv1ky+2EufHlILMbl/
sLgXVqTY0sZnu9MtUpBJy9QnbXLMr3SF0FbtvSTspnP25bG9+17ZQFGhJxLa2NfLO08lLLsdl6rl
5e/do7ofTs4/yERt3hH/NiHlO/Czt+0sEoN5ir9CFa/5zJ4uK/vk7qYk0wF54xCS5SyxRX1qms+s
m5Xp3iZbmvmTfhzUvet1drvJHNvMV15Hd08c4DCIPagnAo2+XrnqVLjpDG9EwARFeyjOgIWtU8ar
T22KlQHBu0GZFiBjgLQ1MXZtaoBXH/5VizpDr9hhMyQztKenKczQgtnrp0Jotmh6CPmOsrI97rWi
LWDR/zYtx8t4UBFhRAwZUJOLuFhQkkluqu1oH8T89wRcs59pCbruxzW4+90vCi8N1UYVNJUML0CM
QlHOIqWoS205ZO3RidoJyRRzXrrfvO6YrzwB754EMgn6MJRtQcpcL7Kjn9CxzvmeKgWWAsymPjf/
ZMuYDjAclQkbkr9rE0Y2tZ43spgFAxJ/1OOU/0Tt2PpxpvO4smXue/MfU+LvF2GzMmwV1WFMeab9
0S4VNDDgeX0cO+6egLeunMBJEvGvbcCXVcCjwbaEjrrdzadaQe+on94z29iuhMW77sBaodEnY47b
kmIIc0eNo3bcAkOvOjtIlyf/jHT8SvJzrwPIhJpLq4W5uNtWe1kYCME0NWYO9jbfMfevbOLfEZgz
N4jPM7rdOivf6e4ast/o7Atciyc51lbwV6jK6AStPhufdAaPg8atjc25iZPXx59LRAk5wcI18iu4
uCzi/fXnaiu0N3WVhzRZFTxEXp4fjqnr7sxlHt+jGZsgPd6MW3hg1eeT461lXncQBib1Q9pZoKot
SvlSaml2owVgOgNSUG2Un0Ak2y/TNgGTZb1MAZKHkWmGzL6G6WGNvOJ295iMPNsq/4VjgcN37bl2
Lhw4+3QtWGoT2lNIsxMDKsXlnAePl/j2azLfQDOQZx2zlSDNrw2d9WNu20ycBIO6xCM947x2N0hg
xeMmUUp3WjF3Z0mxJ0bLoJd0uBqki6E9FxRrG00P2iB/Z/rDFmZav6GVlm3P24GutYfoTZAESvTY
zzt9JzHIwfMSDAOpkJw2DMsMVe7s6NDJLP4CZPL43n1eIiPMoiRaZZW6u6wX1qRlhZ3PHc491swX
ZdikH1J8TMKf1sd8i17pd963/6SPx/QjiDNY5zTxQpeWNs+L5oyYpQkGSyxqBQFSNPpiTLZ8ASNS
/O0Ad2lOl7tcprvQxkoxp7jOS+8pB6VZOf53MulrE9L56yCxA9GCiTEan2mNwDjeMZ0iRnCGXcz/
X9kj4qtcxxtAWBDY0SAxmYyVD4MJ4T6d0EQPVM463A0RXLdRdirR9gX+CL+9o5x93XAO48jvqPPn
wqz+XBxEv1T99w54R+GVa/v2NhIQY0W4BepEo1aeoTOzpjSsrINH+GUILTCLha+9M7a0nYtgN+3W
ms53LpRre9LOTW1E46GVNgIXaTp3G29rpq0yHykIqOs1sLf/pCkluNCoXTEZwqiV/IKfqFim8K4A
y3TG/YJWh7WK7b3zZWFTsQXjAs0v7pPrMFdNdj4uOkLi+scXdwtci65zuyu2/8Kfj69/AXZ5p4dp
YZNJecpmTFt7kk21NdENTxSmq0K6zp8EZnreqJ+R8CTMMUe7r36s7F+RjUn798qiyMovUij02bQ5
gQ4/OD27h+VFwOvz/b9wy2l42hpr5+XO3vTg5wKdAysjV4h0PtU21+zUwB7TPMjIh9A8vPUv0Qlh
OKr21VVo+J24CqGVAQWkY3IvOfq1h9bcLX3BKDbJh6ONoefM7YyIpqbFT9axz7qVXOdmeNYUoFLC
KSFB4EzlmJoA8cvUY0pEOIjxCHef7dNduwU+s7aW974drVlIf3SeEDe0gDRZkpOTspYO6rrnD/HH
bFe+j5+tjwbC2/leIGhXu+xrNqWzPs2mVqbC5giqpU5exRY199rBjqr33fxh/aTfMAUSQnkbAewH
7A0jidx/LhDR0Nyp10ARWG3w0n0Vvf3z0+nbFImMqt06h+T3FpT9mq+3GwfDPCEEuRsVUFX8/eJo
UKEYhuNUcxh7kEObwvBaNbTaqf9WHVNr8B+fxBtrJFS86U1uRcoIINuvralK3zQZPfCA9C73j0pl
7ErGWH2tntW1jXPHlg1BiHhkAIV15dDGibAnt4vJQ/d1/krnLER8aYM471aIU/8QoSZbn4+9CaiC
++vCquShhzYcoi/C6rOYy1VDJFFenHCK6h2DC1wT+fskaHaPl/U2iZOsSimOlsMe7C1YHQ7/ugwV
3wrz/V/0UQSTq3B6bU2GKp1OXeLB366+zQALtsXqD+Fhszd3yt75suLbyneUg2k6I0CRQgcA/AT+
8E/Zk/1H9yJAXyYUhMPn5vd6u9YAu02whIcg58VcNwPWMnGGqR4zw8ttlZEXK2LY5JP+uziIZIxb
eIcfO3jXP4/TIKZAYZERl8nlCWxdBySApgZpRodye1qQBQGaryoneyfQVGr42N7tZoFmSbygXNHg
A74sGXTPhYWaoEGE+V9GM/UXMe3BSPEu9ueVkuGNd5Ix8fdL7+qBBtYJY8fSjLr0hCpAusvTtRLT
7YXkCM5IoJUQAfE2tUVIv7AzTDHS9EcVO3tUup2neTdCwkmhhKn0/eMFvLndhSnH5UsBzb5FzqX1
aXEGPhMKghOSk98d013ZErfXAYTNBmUEAjIcA8TMa296hXCd9d75DXJ1hiMt0L4wKROcgmI7RM62
fpchHBkNn9dxxTcBTJgmoyZDYxqZSYVr017Tq3q1KCxkZae7QUwDa9pvhjFre62ZXx8v5e3uuDYm
XbSNHSvlAqItKEYXhxKUIVuj3SzD2je73fScaFaSZodgFmXK6dotMRLBFJsjosgctB/UP9LACQe4
oYzX/nUNQHTHGuhUbmwqvI5ABUqLmJ/iZdRBDgVVf/pSKk9oEe1Mr/aT0Q2yM7p4VWjP+1oBrdce
001nf328rrflBApr+Av6QdRpbqihrPHULMZIUBGMjdnO6j6rr+UvyNcJsgYkg/fxU1G+QDGKWPja
5r29HrBNVZROgSseFZLz1Zicl9E+I4D72xSiz7kz3on68rDnwg3+Qai+tiZtodpolKnLaEvHLxrs
W9U23lV7SxAmrgKP3z7b9cV3bUt6uRzPRmYivKuS9Wa7ug6YzXiaK5jUQgIo1OP2ZEeFgoxvvUM4
aW0o8N6uulpYKbdg8Go4TQ2uaj/HwIoyCveOn77TI0GsvLqw4kTcOEtxkREyPiKYnesT4xb2eZxc
nKUltx334mVoBtWzYFP7K4t7Q3ZEcQGsDoVDiI0hvpDRcAX3vGsze8K1ZERevNF/i8oP+hTMgaDB
zCC9GAFznTd6MDHhAJh9fS/d3bkMTMEABtU6YIRrl7WmtU+Fyk/Qt/0zoldbMwCk/+YwGtNrCap4
BV4vMLP0DlU3YoQYg5TOiccb2G7N9vyG5U2eBK+yKE5P+/UsX+yMW1N0BVXghBr9wWvHEs0uGtdB
5seNzY/aMHVBxQRYVUyG31j2j7P+i3L88DgE3THpgbkBsiIeNnSdrk0uiLlPx3PJLWkluwK4cmxu
i/a4L8vc1xv7czpNa4/Sm4sZrI8BNx21b52BQXlYGEkXz6lyc+ERJQYD1JdjlPvTdxeOAn2XHshN
g8c+3skTry2KDXWRdVipprfQOyxB70ETUEZp1CO7EJRfRTI1Tms75uZufnOQRz7sdDokIdKaEurm
ig7T8r+VTMSP/kiGwKN9hwhQcEr88TUO1e3f5QAzJbNSOWMcmSPh6Yo4cO+hiZsi8kDBXQvSEk1Q
5pgPWWGsnY57rnJ1QlxHwZ8EXNqxc6KplDTaBQk9B82bGMHwImk3cZ3uFF1f2zli4a7PB+B95hJU
0mmHISDpOy7NNHXotCyBMptn/1RYk5+B5X46oQodlE2OJPtoopGdoaPmbU7nY/yL65Tqx5XtJJy6
+Rm8w+kLe+To8hBSjPpPgwgg2+lY7hstPuinzDfa8ruXMdjV/akey9A4v8vT576vNg70+t7BLbQN
WkdrKyKi+81PATnEZLhG8VeuPZp9y/l15iVQP+pmdG5D6/dyP+7FEIzBDDDM8+q22OtBeoAHaa2E
LtLbK+NUO98G38miBOmOnKwl3vnk5DbG30alPB6Xf6nOIz6rZIfVNl0KkSRJfFD+fnF8qU5qs3ki
RsHzAbvevMth9PO2f22y8vaC4ynE5eZwt9nM28uZdZxOHQqMnYj35EXMUaSMcjab6tB/qD+nkUOO
ZPjOH1xtx4/qt0Fdn6q42V/SL5BypWRK0s7s+QXu68RZ+gidlg+b1n76zti39REheDj91z7mbb1X
siolEmahoGYn/IYDHgavbusYu/qpfTK24qPa9sGBJm3lJN0caMmmlCrNVqHpxoBN9XB+Nnb/mkhT
Dv3qHNXtkooXDExoTI5ALSJXJwy3RJ20zNRgrqefKMTtzdj+kC9/GwTKqww0My1J8cq9uU073VzM
sorPQUNL5Q86o8kvQ2qmYZ407lbJjG5tquM22RQWCb5QBcIxCy/z9dlIa80anYQHNUxo1UY0WKC2
e7a28eb4tJ5t3lvGS2vS99JyepPDhARWOVubcuj3agESx1rzyrg98ddeSQ/rY6vyrNWxIwaDU/8U
iHaHmFYUjcj+W4FCgLUtPjq7Y9D+GA/wqoT1oZ52zvSFBOLL2wQUmWcc/m1tGgZDL9fble52BQ23
zrD4ZcpOeS9eTU7o0U0ndfkLJGr3vy5JEo1teItREbn+ugPChwlIBiQfmaGsDmjDo5USwwlADX+/
dpffpknCtwtr0tc1PJ4temqTC0b2waK9VIe0X/1+e/JXbd08WyRb0hdWSg+EWoMt8a2KTwNZdRMY
22Z/5LtNT6ulmhV7tvTdln4yJpIYUU2zt/obQ1712u+8j3aUB8qH1cnruzsYymtYNWnIgha4/nJZ
d5yrpWxUuL8iDIais5THu+a7szWgYTZX9WbuOkhxEpZJGoU3Y7Bq7iSpcq7Fu8w8CPEO1aKCwJA0
I445M6LnNXb229uf3XJhUNotNvqx5IUYFJOwxi7ftmHHm+jvF2nETrmwI+2UfPGORXZiJZHnDsVr
b/5kb+I3QjNv/Ua6ee1dW3srYF7kGnNadflSY01Dm/0gVBbqH/Dbf1eDIlqtdt1ef1euvR3IC2Pw
B/XdmGAs3dsHdC/3/cam6KPv1uquN08uvKKnA3MQiC6GLaSMomi1utTNlDpT7BYosXe0sI6nGj3z
xxf6nT1BHR5ZVdIm3j/ya9K2+yzrXOJVj451XiNHCg/ps9UXqT+Xw5d6sj5WNi/KZZhW4Bx3biak
CE32vor4G7N61+etR4Q0psMEx6T6+Timm7750GTW5rF7a0akQz1mTuIsiAkEcYkQkGt8r9V+1x/d
NdjiLYqB57HAMwGNJOGl63ftTVqkzhiXhqgLChG71J/qiEoolCKGnzSBsl8+PfbsNvsjYRHvcfJ5
aMt0R9ohagmEA2Ju8WYVOnLWU3YYnxh+ZTuizPXkfVg71/KWZIiE95NoSwOntnW571fGWm7OovDQ
lT/Oqec3S7F97NM9C5aKKjdMKQZzvOLvF6cLNuHYSRP0knNLtYtgaVHj8JWpctrosaGbgqPwBagP
IxzUUcwbuNtg6opqnzLxZNAPPRgTVi/tN6Kc6vxW7LWw9uuXtZbwzSZ5s4oUn83Ti4K5DFI+WsaY
WEcKU8vUnP3Wi+2P8+xZu0E/fWhP/csJFdGNUy/og7caR86ufkxp+tmx+6hK7LVHsRw4LZX3p0h8
LQGCQVRFWu3EKNVqpJZu52e/3INRgfDONSZf+K8+rUFibj/utTlxVC8+rlb2nXp+K93PTdgkHxdt
TUny5iGIR4BDBGuGjV8wNV2bmGYIrRQUW4I0NTfJiJKr7vq2HsVO4Y925SM2+3rUx33fur45M6ez
fBLa20ycZptFaSj01BtniZEoVz86pyJ9iqt+Jd7eoMXffiNtQoFjQTRRFVnBxTI4RmUWfcFvjMEF
OfRACx8C5B0smKFfo+Sn/kDgY6XoIEdB2ab0pcch+x/yvmQ7chxb8lfeyT3zcR76vKoF6fRJPmgK
TRseSREBggMIEuD49W1URlXK6d5iZfaiF12ripTk1wFeAnewa0YUruAUdJhfRoAhxMrSyuT91y/V
eOB8TvqnViYP2DCIljV0XJl2YyN4cZ1NUW7V7C/O1MIMHAkVUGOkl0O8drqB1KZN0SD2XjgtuTK5
dmXayrrEOOrMkxoj9clycDuNNNEOyjVneGoJwfMmk5668AiYPCr9O+gu+KIeXOGjP3RT8DnE6IX9
g0GsS8d1P9apThdWt4b0TK6gL6Dfc8mCotvGPQ26vpm5FM+SlHELP1uaXFZJ2tnMHtEi5s0ITKVh
/o2uLIS5zbd5Vpm5ZU2iwTJWczVJYKygQ0BLlfsZbzaqWVzbubH42gXPEqJxZaN8EwZcMIGEs+10
DyVGyCyixCMEbmxaaWt3Ez+MejyQHnz7v7Q1WRjlGFFgGWwlG6R6N2OqZ4Csm93Mk79deIFHWkcd
Lo8TA+qfp8sCLE1qBUdluNVv9OqlyR+JO3clXnpOn21MQiWSYRbONhINlR25UR6tR7Are7fNtl2Y
y2RtXsm9p/jl41xF6cK1cLK0yZntRRk4qEyYNZjcK47mR91sajdnY3JkaE1Ty8GCjQailCNyCEKJ
1/Zm5PPytuWyv+qeZ3zj0uHxeTPHb/TplAcTkdrlYBVdpNBIBFLxJ7ky1p30yd6CJsaLBT9x18O+
uPOuZ9WL5h7k5BzOtJ7ZrQLbI2YJAIdFvQIYe+VAwsBZeVsd9PZkOYuUurjH463roLCNkGJilVlu
4rQlXDTb9A+NWI9sp3JNd/oTs/3htVtl27mA9IyKc3zbP276XzbHnfi0y5k1GJgRh81Rp0n4/K64
xUTKrl4NMC1A5pcnvvHgXiXb9mrOby9d5CfGJ8c1HwynQFcMr/+ueKg20CCGMtUd9FWX2pY+Zw8G
ZmFMxzeu/45rWZinQ7ESrE/ToToC6fNSzaDjPMK2xG0X+/VNeeP+GKM3Cai6uWslJOvAbP+XAQjj
fqN0j8mYccborKyvpB0ARk427ncP1SgA/hXfvTf9P5Sx4llZrHOfQj0fLZsxE8Y8zJRkqhKVTZ2e
DIiVohVU5lPie7rfrqAbH3Yhd6+0b3+dEc9SgS9BboXWMRIDMFydOlXNusTKU7SsSptxTALpXub6
tSWamaBsvIpO4wtgwzGSj1HcEdQxxf7bTqGTpNPRk2pLaH66YidkvlRdeG0DHSKdWWB9826/9p5p
uj8uDpVnDwEUSGzPkO+D3tYjj1i/yMDbFfmNlXUAcMrMMJaJbIv+UHuiza9sROsDNAnbpN0BkdWJ
uars+YWG7hBwNOibawCzTKlUY3dIHQNsBGiXf2+HlVpavsdnS5bnJ+GplcndoqRQACMMVjCrZvnQ
l1JR1VPCXC7E0lqpgJaYu/yufZwrqpzl5tjmk+VNLhwW14WwRsMjhaRAJ4pu5ZsLDYix7sxe2Dd7
bizv/FU5tTi5cDD63DRFAYvVQlum6zRED2wUA0aa6ZdHVfrZam6690I6e2pzcuTbbky6RsLmeBzo
I6x6LAnXi3rnokuvJPOagHOrnBz4SlFGgzO6TbwB/n/Y0a13cELIgvfLj3r+c7z/q4JyfzxKB68M
hKVwrU1M9q1MNEZKvKZu9WaVxs+8cRrf85K58eyL5wHapTjyRk2waTqexjSKpGH0I/jpVpht7hsO
BWmQeDGLfI0AelPpieN/fR5ceENGjt1/G508QpEktmlGMKoJvurRFjK9TYYR8RRgkq8tXXh0J5Ym
+4j6N5SQHRx3SZ8cCtN9Zy0jM6u5cKoAgoi7YmwG43qarCaumExKnvQLaIqWQdRKiQ5+aa+0GqQH
Xy/nPMAbMT8YlATHI57X9JZImshILQtuIRr1JkG45xtxEW/VJP+Gnr9YpiqW+rXJC6vDHJEK2kwN
WelZ8x50LSbGDIGJiZJHNV6XQ4prfq4odOExmWhFQMJttILi8+T2w33VJ65EiaqHUJEZggaRhJL4
9vsogGlBkyTugjkA3oXN/Gx02qKLBaeyj2C0AG83Z1eC2Jj/Pkbuq+7I9de7ePHUwiCP44KjAoWi
KQSY9RHznDxBB7vfZzpQcGMC7IV98zgErl9t0+Vc3e/CS2aCAmGc6hkvfH2yp7Ly6gJDH8Oio8q6
I2yV1+pD47BFnQ5/w0cQg6OyBFfB+zS5eADAU1C9hVuqZbnjSVov6cB6v4r0OXT9JUfBFiJI+pjI
mrbLbHWABP2Ao7ishK/z+y6bk9S75BWgNMMbDY0KFEUmgRhPQcumFAUOREpftbq/a0GQQZUaODvr
ex+5f2PrPvogLkBg+N/k8EA9x8gQ8oEG0xo5TVPWQD9AKa3bKoVW4d9wQsSz4EcC/cU5UVc0EKeN
04+rEzDMIA3N1scd7Rf3I9lotmrmEtIx1JlEm+gT/GlwcvymxGZNln8YbMPkSYPCyFjuJtf2svpm
3n69vEsO/9nYJDXSYMusGxhThmvmLUX0U8E4Ip+rpV50wU9rGm/UT+kfjQbOFUXpFnneLyXdRNUw
95wunbmfVzJ5desqyc1qDHHkextqC3mXKQvM4wPNNIRQ7e4GX0X3W5vJ8Wb2b3q5pIXb9tUY5tgl
9VtNDU1oGpTFfRnNyUBcPA0/LdCeVH2arFdza+witYG7Gh2RhO6mWo9qh+aaLL3vX3vG2QDGRzj1
5zOzRz/99Mzaqi+hZgF75oqsmzsFTogdLH0nNFbKqt+M0gkaBAADCT2K5WzyPJ5/X7wG0+IxQ9qR
OeNrMBwhw/eKsQ9U7cSC2x/d6XkplAsFyZMY2Z04kMJA06mkIF7ixrvibaqsWOaRuqbeEOTVi1M8
9Bq0GkQXMG4tv97rS77rgUoCSRYuH2DjTreaRSa6n7qHaCgtUZsAA0nxlANJ5fpUliKaib0urhTB
F5JLlMtRfp2Y60uLFn0LbCGvBozSgIvw4BR1FKRMYwcFg60rqddQqlAbFEuUCOWgDq2WOGZzlczx
tZ8+489fZHL6cMgF5KS0MPQMuTifRyULlSx3/Dq2yY2n59FPqulsmxNd3/yNHcdcMqCuqM+gXDvZ
8VqJU/QukNWawlxAND4keQnXauau+dFrTpaIPORj2GYstI3gtVNDrclax5K6HhrKS55Rt7nKQQF2
42ncOPQ2RFfWmQJ0yT2ppEpvK495ydztfOZdmJsfBS1Qf8NADiomp18hERhjYGMzydAyMNMzRh5L
bgOCoSvV89fben5Ioc+DpjBazuh0j829U1uuHet6ZKlDaPk9iLLjwJUpZKLJyllh7rPPlvO4ufMe
ycTm5KCqS2uICRTIQvLQLMh6vDDt3R+Tn//BXOT4aScPFNkKCvsocoF0BmjHSaxjUtdNMbeAYsFH
Mx+TkQRHYheMemdJ6c8WL8/eEcxDoj7tgi4b/Xzg+k93VDXjHgT2tIQ9AQlUS/dFkCzSVRwFI4RM
C9kWjCmBtxHbuWj4/KCY2J48zULtmRZbsD1Ku7kPJYTd7F2xqa/7tTdTYzuDJVqjLYwsQC4ZwJ0z
xqo6ERjuyeMyzHYqqj9sAYqCJMiz3KeF8rMp2La7GSEaoD4H95qPOkkU5FdGFgx3fesFyd7et9Y2
1pbufsj4MYYKHUg32ncaa3/5/ESbEckd0DiI3Ufs6+kj8RTS14CG8rDfsntjMWAyRwB7ZgVxOMvb
cOZup7am/aTcoawQtOWhc4dC8dM4vV2tXQ2F3HEkHsReMy/wZXtAPJjgDB5T/dO1DWXh5okKe9px
WDoFnA28p+CCW4zTsQDbzs6on4WGHwv80+DEx4bG9FyZdzxktbUAa9SI/ATdxyLfJ29Rn6zVJVLZ
2UTvHFYyMTvuw6foRlDhSeFgnZETGN8hrAwwuPeoLfUQPFkLvWWBCl15vvpVmf/v9+5/kR/F9R8n
hfjn/+Df7wXvK0piOfnnP/f0vSpE8VP+z/hn//610z/655H/YHey+vFD7l/59DdP/hCf/8v+4lW+
nvwjZBIJ+U39o+pvf4g6kx9G8E3H3/xPf/hfPz4+5b7nP/7x23tRMwyd3P4gtGC//frR5vs/fsOM
E478kcrkv/+ffYUxi4b1Px7GuMRf3+/wmuOrHyj5UZ185fH3f7wKiW9v/Y5R43FWdCzYoAqEl7r9
Mf5E/R3nEobTP4bFQT6Mus5v/8WKSsb/+E03fgd1FFhcTMyX4po14UaiqMcfadrvNmI6kPNgjAX8
NZ7727++2ImX/Ok1/8Xq/LqgQNeMHzyJh0eWThSxRqJ8dSxuTpNeWpU9JWURggtERxCRDAWoDdQh
hWRICbDvUtQRyOQM5pL6gQI2nt1ldhmb0q8gfdi4oe5VRgOwqqO25EWPhgQdr15lKsCzGtrj6K/m
lTNYoaemibfBTVQNDMCQDoguy6v09CDtPOE7IVo9WfYD751dbbLUtLYe40Z8LC2rUX+wMvNKzJ3x
OGHlSusp9VamNqjVUiZoF79Qq2urpy7ugU7zZRfVsRZgjrypGl+JBwFVaaHRehh8zqsM6lFNLdI7
zCSa0dKx614CAiUrXoF4Vov1O8xcNVBcwpUsuo1RObpogo46rRn7eW5pMei1cp4lhZ/2bZrR9UBs
YbxWVok5QKzKi7S1lwpbPaaOzqoby+MNXdhAk1gLq5L1e2vUqb3qB+kZO5GpSh4OEakjX6BV9FoC
O85A4FjxLQKQrtlkFZU3QCbjwjEhZcD8RrEiEoAZ30sDVaOF9DlK0tHWqhP202TQcMqEF8e+bbQ8
8/O0dmq/SjvzyWAWbf2ydYZnL0nVuypK+yTwCBCNfhJLeUUsN9bCIrNykE0peZYEjeII0JW1Ufq9
qIiWBwVXy59GTUSxK4SeDq8tVGA4piuBUmXrNpIYXd72XSn0JbHV3vxmln2aLJNG7RNksszFR6BG
VbwbRGdKCPh6GwVeLAftQe/zqhl8q4269E31KktDlz7SAYcL8Emd5FexKLwInFCtm7nOvVunabtz
hEdosmCytqh9o7t54ZVL7KlRFz91rXaKfBM7Xp0noUO0KqMLTgoV2qqYPOGbwi7r2tvHli3qKwwg
y84Jo4p1rrbqwA2Z6SuPy1TXnykBa8VwyDOM24CoS/Ru8ZhwbEtyl3U5yJ526MrGuXIwTU8akAUr
e6/47mq9rdyPlPmVeDWTgojSJyyrPLQszAb6UU99l9YYeoboXaYclQojnN3akqXe0KVG87p0wtJo
9AqMvYNlt/JaQVlZiY5JP6AFvOMOd4bvSZ3YddL5Wc4dt8Hc/cAsw7dp1Q5XJsZ1TMDL66hPr8si
0xSMZ4Df3Ng7hEhri1kwQ+5VbKgMMRpWy3uQY3CCsWdM4Seh65KoCtsuHZpyqVMryla5VzUtJqqg
CB8jqUwgeMiaFSdZ5y4qUkRZ5w86xv6+N63a0+s2dTv5xFkRG0sieKJclTGeyRXMU/hl0qNJWGzs
tK7EM7YrBjiCJw0+xOgd0CCKnndFQBuvNA9xA6i3L5liJMe+0Hm+13utJHsCsDLNgh6Dx1u8apiI
JXbUgtAP2+f5linzN+iwtmADyFRRgcOtZEKWQAZYhRb3R4SITQ1teGAmNoaTlCDBtUip2e9Up6CJ
TutOpLu2JEht2o5x3u+QDrWazyyTVqGa17x6sXneIkCsLaIdhaFUia+4SgIlRqiBJMcy0praJ4PM
+Drv2uKnY/IKRWebEYSThtMc3ILLLg56L+69PXeomRMQAEOQ9qmiVDGf467OhlU28DQPyqYjYBoQ
RWuGny/Nk+vh39HB/ydBxMgZ+n++wVc1ZT9eFZ8K8Vqf3OTj3/1xkyua8bttoE8PtdRxkB1X97+u
ckWzf8dtDaQALmb8H8ys/fsq1/TfkX4AtwW6G2A2IJX151Wu/g5iZNNGCoaePAi/9L9ylY/VlT8T
SEgxQP4Imr/opiMVR+VhvOg/RZ5uAyhjQot92xSrsm18zNC6RbJwW+p/2ppfTvI5ZjiNrH8ZgiUk
KmP/ZKqbqaUVyWpS7BmqDH7tVe+Wrcxw+Z8W/v9lAmETNtvCiPQkE8KsrsyrvNiDbPit8Op7OzNv
ka49koShCytWMwv6AFZO9w5MfehmYA4Bja9JwSgtpePWSrHvywa8qz1vCAnrSKhPmpkqS2FZQMsa
sv3W89p7TnhXr1GoMEBRqIncQyTksYXO1fQRoxP1jaAQPaZ9jbTWq7SlU4Jru3WbyI9V2i1bt662
Nol7HAjSysJsaPo7s2YMgi09u01imtxhVLrUb0ytYWytIkxw3tJEqtCOKRsca7nngAJjiGKv3uQe
GdJVJIhrfBNmxrOdo/PsNqspEvrY5Fnsa2aZq7ixeP/WUjEgebU88abqGYTUYjsJVTODvkYdFRyE
2ZrdImLo80KgjFNYhzSNrOfaK0sf9FvmRjKaL/LegDi5ZJCZjxiS1bzSVzwq1IMG18PBRx1vFRWG
9eAIi77nBSkOllqYGGUXYLdwUgXqSLygyxqzNMJXHPxlA1mMp86E7mUoFTMG+2YuwAY1Ktqtc5AP
KQHLCSZEehrr1yWvkwX4d/t32UoGwWSp5C8Dwkc1aLQU/N+OJ20fR7e3Hmy9PXKrtHNfQ8joBjg/
2d6mVrmjRt2CwTry9gnP7IdyQCkgcPtGvS0y0u4SW9OXKP3T/ciU+bOImn7rVXJ4Erq0F54lWL7U
EDmF8Cd5j1YHu0kgkfCuVJYp/Iyw/DmltnGA8BlO71wpYjTyI/qCdzQCBhZcPEFOm4EEXeLVte91
Rr1unLqUVZBVbmaDqbYZQIXtg3nQEuvadBTnSm91iqJ1FA/dEtRIanNHTQJFK0fPtXgZ227SLITJ
uHnEmEHsBo5i1O66HYzsLi9c0q3jBtUgv/c6OKJd9Dlfp0k2dL6HVtfKiERG/KTtwBstm9rI/Vzr
0twHEMgGP6407cxvIPeEADsibYk2rRkHQ9Srt3mq0gCIKWWF0f3qOrPccu0IZgfcTbWH0svKO31Q
Bj+FVFYgaKevoqYr2rDOjSUK8t53qyurO65IdVvywfXTlHrfCMGt+U1Jqk0tlBaiq1TSlVIVV32Z
tQtmallgpvyoltqhQ3yycrBvAUtUvL/UqMKytls/SjLMXdJ6bw1Ou9A7Acy4XZc+4sDqNhp6cSz6
qt2Dzn9YeaN6ut+2Og8Kw2juO+5gHinqW7/qu3xZ6czdqAli0Vg3SBDVg7GMk8bcwfOiR6ZEAtN7
cRtGtpEvXbXrv2WMxKFRqAyTQJBegTy1/V5lXrLQewNCeJZ8pA5w7IsiS9hN63C+h6aO/lOaoPNq
C5KErSTFY4YyXVj1TQmqBt0LFbcemyOQHb3RVO79tIWDYk1bNO2+dNtqH0s1WzhaZL9Vhkv82Ej1
O0W35BWiQLRMrdxHGXWbDp7+2DemFVateLMHXUf+Uyp3ipkDTVgOIGnQ2gjfr6SJDzZoFHUziBYj
y6pDZrrrGu3kBU7uowPinlDNtLehSBo/gaesS6LvpJfQMPPU3NcjTIo3ldhhaPyoaCkLOtPFrZS3
pl+0KV+wqlEWpdlqIamYAcr+ggRD7eYLiX6wr0TGY2rl703cugFK/gTZS93d94j2NxBMwGsOLrl1
j6LMQ185iG3btPqpYrJsr7Uk2WqRKDYVqYaXaJxnSxpqPoECJPYTphsh+O/6DRj30JbX0I3w6sh6
U6Aky/whJT+9KtP9hA5NwHThhbGs3trSfs2hYBjamVKHMenza55KzBB1ESmDvs7sx8HQ62OeO+Kb
Rwdjq2P47KEnJcQ/UxsKOJxjltTzYr+BVvyDHOp8p7AhW4me5S/YD3CROYm3RpAvQiKN9trUo8T1
YbxBfN/g5fZLD6LzgWHjeAmSDKFs0GE2Aa8jjQ0wpFB7wE+JQqKApb2ySgvZp76Q7nCrNVbxLbML
bWf1jYEnouvo8uWNfmfrHsg3BJKz1ue92dxaXZYdDWTQhZ90Zm8vKNP0F5LbWhcOxBCPyBXaJ8UU
rR1WsrD3Ju4aJ7AaQ/hMIC5A7RmswaZFV6LRBtRPG+jX4psHmkjVMAdJXlAlGrSw0YeJQfqxIuYA
cLTpHmlbpL7SGhupQ3i5qqWxss2hC1Q3uetiU/dRuCy2g0QeiCNhFXWtCzyMGwck0Wq/UEHpJvT4
qLke2OpSYUVwrKYNqlLY92mDjA0PlUCCYmgTaNsW0sW4k+Y8CdJboXAwternLrcWBu9uHK3Ir01h
ZZu8tq+iFMdHZvf2qoVK1DY3ZH+N7FhAVqW0VlVJomOakPS7JG2/t9zcWBHI9SwhQ/jENT1/4RSv
nm8ihLi3c0+7ctMqvaoBAR18gRbebeZENtlCw7u8N/s+PdpZ1N5xVFGOuZGwbaLn5TVesIz7usVF
A//LKx5aVOI1IFUMt8VBVVy5g8JDU6VDCNbT9MHm5iya/rR38BGejXA4kBCByRHzN5NQExl9VECz
cQ+ZBvKey2qlCIDhhKoq25h6Npr+fRQKDy8xAcR1nVGOJoNpJ6+gnakWhsnIGx+FXa/GJppvdJGG
2zE2y2e7hnrnTLiqj5Xe0+AOk8ioOUMXDz1JUDycBsYSfLoVeAX3Xa1gkueHDZlrRDhBi9MJp31g
Re94A+8QxK17cASkLipXDV45ekNKgaP0m0MeOwD+4lF/XIvWfZwsv44/zyN3F7yHIHPCzCPEWaaM
AVqqx8D1eXtit+axE2Z121uR92xwlRyqwW0WX5ubgObHxwd7I5raM2AMyPnTDfF6RkwlUfZsJ/Gi
dshk1bs8jJf6Rixcv3s15TrT1pG30gVIgOWKBbM48nMPcsHUApASJmaBY3Mn7UsKNnmdZs4ec1VP
4GvpQvFi4fUPR8IlDGA+tPIDada+lcw3nr9e/6Xt/mx7/PmnRIkjEMyKztkLs37UINPkJ7mELEDZ
I2CqyBB8be08Wzpd6SS16Iqa25BW2Of1O8EVavBvX3/+BGn8x9P8vJxJG7YwakTrEssBBBelSAT8
AOxtvWCcMOkleKvYak63eHSQ6RuFCVZQsmA62wKs7XQHTeRnnjK4e5wBP3tbR7zjCEiSeV20pgLP
seaULWKottwX6JNvvl7w6BpfGUdp/PPjUyp01vXa3dNaDxjIq2juronLZ97JCevpr20FsBM9WfB4
QKDl1EyLq6zUM29vpgAaN8cyVXDBXBtM+MhbAiV7VUl5Rdz7rxd3yVvQCBjL8eCvM6c8ayjpNEh8
lf0Q6806wTYvPM7tGXDR+NWnOwjhRnAwAZConZX8RZ3rGKnODk2ULTHSvsmVet3ZwK+mbNXH0Yy1
C68bMLJgGECtAwjqqQChZxETsg35IULNWipvBei1UtTThTNTM7iQxKM288nQxDFMN6OkpfnBgrz0
Sol7+40xVbnrHbPcIMF0fVsBo0+kRHZgmWUcAq1r3TlJ7ATgj1JUPzX7YDCBvQMWyOANavgMfQOb
xe7GMvLnatChMKbpDbRoPW0FSA19HkA0u+QdE0XAs9oh/mBz/LZbW1tVlmrAgdXt+kpFWlXqxspV
s8HXCmHeMNbnj0OZot+uDdXMAX/mRJhdgcdiymMkQIQrn7ouOj1pRTVxqM1+zaw04L1++7WbTjr4
+MgPE3AitIxQoHWmb0dGbFNR1cPIIgYqhRhsgAM43BGkzl8WZw402vJGugHIlY/42dPltGbfKFkU
HzEiGEoDsY2C+Qbjrbb1uUjhbOPApQCkFKpOzthim7pqTyqwVJT5QaZWczU0ZrmWiMuXrlINt2gD
Ae5nODILbGLoS4cKSCzYXXUVm0N8kyXSpv6AZomvsGw4CtTig4h6dIcgkHhBRURcBp5Q5XXrNfoW
k83KylNFue8ACgja2OLZ6uuHdGk1mFoem6eAHCPWPt03TaWKR1pxoG6a+YSq35w0nQPBz9mY3KXC
az01M/ihcIs3dN8ebK2eOYgvHPdjqxNgdCwCR9bE03TFzOyGVAfu1jsHwH6I+dxlrXvz9V6BgfT8
UESJFoO1I54ZI24TLxNGC4WpujwoeivCfOyG6OmxiBvtumf9Lc1AIpCw/trO2Cbu5E1ZdaDeRAuw
Lpp9nydBXZQ3Kmgclm4LeSoMU/hCgPOmhNwXoiwjso5UzTYQfYVavMVEyDnmO5heo6CZ12inuOwp
7elVmeRQI8KBbOTlwinZ0VOy+7yxDlwjSzSiHhtgrvzYiRJ/8PI9qn0GjlNjo1h6EgI/hVKSUcao
DrbfWzLcpg7oxQw3QCq5GTLl0SHmGlXCrdo2i0hxc992h8QvWHtD23hXmdoOkfJjbSkH0fGbbDAg
/0m+Ueb5dRQFbda+6APNw6Rue1Q6VPcIOmK5NsEOHpRRZ0AhR0mvlKoFqNJonS0SdqTPJig3fceN
b5u0vcF4+7Iw60Pm9oek7tdxDzlRvZRLSO8CK2FrG8uBlJherVOta4JCT5HvqNY7NNw3UI8P+ja5
QmsysGN768n0Ja7Mp5YNKCSqCXqNdCbauHz4oIMPwg4MzE0vZDC6gzp+bPzZ6oYOzwUWL9M2IPrc
BMSEV/rXkTpiBX5Zmlxfmh01nPXqYTiqla/VQaf7JljU3I19px2U1LeP+WYIvYf8WD7OOP/40ScB
wccJ+6fpie/Hg2k23qAeRgJvbaddUUgA2MsspIDizgLPzl7oibHxRfwUfhM5SEtp1UO8AaDgynj0
iB/dg/Vqq8NiBHH0I1vNbe7Zyz2xOTkKM0+D6qlVHpr0mSsHZY5dY+7jJ6egmxSVhcMDJdud5O8p
CtUzD+gsXcL3R7cFQSG4aVHmmtzoKEMURseGg7lSgHMHT+iSXzOAmWy0eZ8pBLcQluJ2ctd95JtX
c0xUZ+8ArkWwUoCUAoQKaFhNrMtajdHPrQ4RMmY3dfxMuebo06rlHIfgmWucGpoSQhVl6bJCrQ5l
GS3AAL9snVsqZkinLuVLGK1DQQXUK+jn6RNfSBWaqhoulMIihrVAEhqvZAaGDT3X2cZwE+Om0mi5
xuirsU8L21tQz6m3Wer1V4wkxaJCk/YqbehcIndepzh9yNPVZw6rDdqpB/JAX6Pel/f0ylnzo3s9
UmW7hd8utdxH9X6hL1xQMB1BnbiY8bNLjvzJz6xJYqersSlqoR2qkRo8MEPrUQnewdMdNnuoks2z
vl+0BworDCphFgtgp9OzwBI8IznOgjqow/S22/yBxgfotfJ1CKb+B6fPiDOcHnUA2P7LojfBIbqt
kjEHFpUhWXbyyFjhZ/oTTc3A7dTAY9oK02d5l4R/Z2c/2Z3srOW0fUqleaikxnFXZWW7VCKJodU4
e+14ItcKSdoVLVwzNDqE0aCHMnyF9zUG72JSq5iG4ORKhRDxTORz9ghG/jDkgOMUtoqu9uTsl/iP
ZjqkR1Mq6m0MdMKxF+Wc0OqlFxvoMsRVNtis0aE+fc4KS5Mud+uDVRwrQFNU7bpCY+HrLZ6zMbk/
ayhfQ9VaHpju7huRBQZjy9KmwddWLhXPPJweSHnGkbSzHKEzgegCjz2O4rjaZ+7aSXd6vVNtn2Es
yF70S56tmb4a1dJZiNJER/8D4cVLJzKGuTxE9Uj0zBFu8PkOzXI65FEMUT7kHA2Cs0jk6JCCXDmr
5hz34rZ+MjX6z6frOlV4Wml4YUTYLMpDHhZ7eWXvEMMBcq+veYAS/mJmi8/eUbgkJhihSIadBtJx
EvI33GgaFU8S0umLMrM3hspfYoOyQM+qbZepT2XXfrNY8QB6gxnblzYWNQpcdihAguNuciBxJRau
x9iR1vGK0juP/8iKsMnp8uslXtrUT2amg425OSqtqvIAjsewo8+sH/xheP3axsWlYC4D5LCoBZyx
DOsMfRgA4g+GB4kZGQwW5roSoN7j579jB7iJcZIWyj3jWj85CFrkDRpSxdGiaO5U2XLwko1FooVw
jRlf/ChMnxzeo2N8DGei5wAx5Ynbj2hKJccN6dzZW5C59S/i0OUYBxErAAmv6qV3YwQHF7QnuCbd
3UjuYwTFsodipb43NvHLnLdMZtk+ioQe4DZIHFEpxHDvZO0oLWkVictDxHRaBkYbo48ltGvTcKpF
VQw3mUs7PyYyXVdKpIRJ5L4Z6K65Y8sGxNBNwFExQ6uJalvFpMrCZdmuBqHCjFeP7+h03z5/zdFV
Pj0ikmpuZ7XlQR2QPJg3eUW/fe0DcwYmb6xeKV5e8PJQapKHnhKDOlTwGYKLORuTOvfAoQ4FXNDB
UYUvklc9vf96DeOzOtskBIUYXIMqA+7D001qklQAoCcPrfmcF0syPPJiZhZl3IWvLExuKLdXJZqB
8lDQ+IVUJPUh1lkH0CdbDUm7Ljw+SzA8t6bJC1MJu1DjKju2W7lTfDvof2DEJwDp7w7fYqFivHMu
vbv4lD7t4vjzT66GeUMGjllx0CAzk/5v0q60N1IdXf8iJMzOV5baUkVlT7q/oHTSYQebxRh+/X3o
keYkFLdQn5FmpCOdmbhsvLzLs5DIScKVeGW6ga8t4uzIZYVeFSaqgQPkTnXVjeEZq8XPYf0U1ugw
t6VTNWsy+0s3KfqH/90Zs+PT4D1qtKIJ4FbtRLq5iboXJXyLYmV7fQcuTw3VLsTCQBfO+3KNAD8m
GZsAWFr4ttqFT7GUbjlQ6oxJvUsHiJKm4660rJfrAy9/tP8OPOee1SgUwuqpDYrhh6KCiRtn/vUB
lvfhPwPMzlYBCDs8QPJzpG80dNjA3qe1tBL/Xdak8TqgwYvSHqiu0Fid7Yyhg1cH05sgM3qQpozu
I0TT1RlIVTqIf33GDF+prd+VGPdyxJ8TWbJWfsLiOiJuQGsTbRUEut83vyzp8PtMzMC2DikTHrxV
N9fX8Y+L58XuN6DVipKXBfWRWXwCoFdF+7IFacLi2zTPNKfoiLmLY0V2JcD993HaAZOMdsYBBNiT
XNFkPygyB2qkTr0+bFBujLN2K2djsZVlAdyPogAWZ0e1B5K7tBdo+23CXDd9WB+UbldIZIuuPXVK
1id+XzXwT6TASI7N0D1fn9xiZm6gW6rBkQDuCPOmMM3tOJGQfTZ+vc/89Ix+Sgohb+4beMMj2GH/
/je3FTg0yqRphtRnnvwk0ASEDEMXDMngZMWPOFqTlJjxwf4TIXwdYXYfArjRgsbQAAfImnNKrKh0
Gs1kZ7Vj/JYWUeJxi8Ve2FaqMxEN9kKroAhLUdIdI9EHVs/ejTAcD1VsrXXMlrbr1982OzDCFJJs
xl0g2enrSJSTba9VT5fO/dcRZjdniNb/WCV90EZgCFTQptPpQanD/fWNM/2V+aFARgYctQFctjl/
ubEd4d4j2iDsQAdq+S3ehyfeDpID0Kh3fajFCRFEnlDGQYgwv6KJKbUplUQAwsFbWqS7SZw51/jK
Q7A4CtrAUOGBgRmy8u/3iKWkqoiVIWgKyCOg7xz9qox6JZFd/PgTfxtNAbBi54dNiK41uoIHzfCz
bm+J+q+m8M+fn335QcpM3gsStNxGAeOT1Yrfifd/8TGmnw73SSC359Ujs1Ui8HaGoJVCRyItvB4/
zE5budMXE/6pIQjVnunanT8rLNekkXTahFG2DgpNw1t1UEyvA1z1YBk88VvGAQf9lBLpnKdWdiap
GnsNOHIOB175tRt5ebbi2LI8VS01N5Eixe07RfWk0qqfri/J0lH4+mNny26mAnkEqixh/hmbZ0Dd
t51pOnG39tL9cSGfnzkke/Bgh90SUrLZvVajPUSBGw+AYYi3JE9eixw4SnTRrJ1UUsNr0RDdRRlo
brQcNYcUHWhbI5qpdpaIncmqyo+HpnUAhBMuyfXP0RT5gceTFgYwbn7YGr9ZaymHeiw0V7I7O0Bf
DTRFkuduKFO+HULKvUFTfyvgyx1MHklOHdn5LYQRwrtQQDOl7gHaGCVWeJVCkp+kS2V0xngE/+Ya
hLy2tolTmVbkZ2EBMEsPLNo49qWnF3hczcEkO0OYuiuMKLlHlWzY5ojZPENP9CdbkfJNmvU2iI9p
tK9kY0AvjVsflmj0rRKaw6agxUdR59mj2nbT4wqsv9xExbYcx8EHqal3WU7ao8q7cD8OqXKasIge
a0uxq0jXum0fWeCi5WKvQLYnsCBlsTOMqPKpyW1fjTI7MHCC3UHihmODveTIcq9I8G+sjQ2TatUp
mtTyxtyuHMK6wVGUDJQEcPVugdaxQAlo5VJzIPAoZw5ICeEeDobdO5EGSHSoId02Idh1rFfYyUyB
M185V5f3D0xwUVdClQf1iYtKi5nTHuoEIqBCHMyE3tpAX1w/CwsQHgyBOAKcHXDOoVv2/RotMljf
phpH3+LUyb0PgozbhINbIt9qTX8w0WBj4Kxla1bsS1NDQQDYNrxHysUjkUS1WYPJj6lBUD5roBG0
xm6/POZoYfwzwjxgFyqXFB6KQEv1D2KYLkCpDs/LDaA2/+IzfR1pFtJWIgFv1RQBVwzXMOCru2ZJ
c9Hagr4r5gIqEV5UCF/M3roqYbRWIlziAH/3wGDisBzA0XWMIYaipDgIrq5MafqL36+uaUSUq2Bl
PaGSZttCAu8xGW0R1ELz0WvbyNanxge3UHTAQ9dadwsR+/fRZjeyPIAqIutDwPGJJAVcnexVqm+t
RLnB3nGMzHbkgRWOmZYFCDuZqwMObCUj8EPGNm3Tx6zP7wc12dU5TDbTX7Vhu9po+C1uSTdVyKdp
YLGGENwMKzd/iRBRuszKFWzVQhj7fRazr5RIo2H3mhpMnlb6LrtJUOrOHYivbAjsMSHbse7qcxkE
TUPa8GRDnLXAZ6sFr4rpde9c/bV+lIWnvE1OuQZUCLPi5+RDjLfCW7kzLnPw76PO3jWQrHXgvIcg
gYK1D/EG2kL0K/dCL3EJ8JW1l6hQVB39dtvdyC+hv2YB8KeGebk7/5n2bHequQUyGO5FeMN5JvRt
oHJjw0NGwAgZLs+xvzrjxbvkyzrPNijLUoqLGsfhtXozRjcqUOMA0RWCIHynnpqjNj705/wu8siP
lbVe+8KzTVV3dsrteghM4gyf+QcpNv/pobTgSdwkcMVwa/dv1Z2njOz7F57VEeUckJIaN1onareu
bi3Qha/Pa/H6/7KgsxydZxAgVVM9SKQKoEcCTjHf/E8jzMVbtF4vQSYTQSmBdCQhP5bvrw/w/5z3
/+7COcdTz3JqJ2BWhafumX4AzLtpHWA2AW47CX/SL7Hu13b+4m5A/QZWVxBVhb3H99faGCUYsLDo
bPcvaVGCXVY7vVmtxATLgyAlRbpAIL+lfh9EkRBeGeMQQKBgR4i01flRV15WFm/pROEpgwUF/IXQ
gJm9mTJIDQiLRZDuu8JTRnhDqDf2PSINv7WD8hmCUm77FN4b/vVxl4ednErw5E/KId/nlsPoqOip
HhjSbQkejwxillW7a8HNHwmz+QWFVi7MtUEfAMlwNjsdRgoi7pJz64FvuYcELUQAqq2lOtZtdicB
0/YLLs1AKag+ORDY2EGYQEpR4fZy7d9c1uhrgPg8mQsr85e8UgqpLQYNKNSmnC5riGdBwwpe3OEm
OoYP9uCPz9B12kS/2K/y99rNuXTOv44+uzglUrd9VkqBAa87h3YZd2Qx/jXZGtwVcImhmjQJkgKa
+P2jFkChx4CiBHYOZFGpTvy6OKq313fOZeXt+yhz6IlgAM+NWh+oD9lze9R3fMc8e3RgF3GoPOAw
TtXu+ogX53AaELauKqRnYCQw36uc9KhuYVpG1cESlOvFoaUMzD/acSj2XR/r4jthrD/RCwxe8Y/z
mmkokqLuKxY09mD8jvQ4ebX7Yc0rSJkeq2/HAqEk8Mmgw8MvCA3k2c0ipLrOgRgOast44ehKvJqt
bL1qIi5+MtymE2KInwHZrPxErehrrqm3NbOKzWim1bFsUvmBGSLx1VStnkGfAhunzROIckKi5tMI
VempbhI4HZFR22pRX/wuMyp9wkAv/uxwIt2x4O1bYQ7D+98uHqaF+0RDnxOmRPNSlKYXUqMQFugG
B5WsOgmsycr3udwLGEKZEOuArKOPOv37Ly2jsk8jSbOBvNWj1GFm+dy0+QOIzn/lGoV3Hx9Ig/Gq
ApVxAlz0/AOBeNAaRhkQDvXxhpyrUM6dDspg1xfssic8G2fajl+m0w/QGSA9BC9BT9kPb/quOcUe
MBOP6ugoZ+IWt2ILy4Eb/TZZeXguHoDZyLOFZAWLu6YtA2hwHqOQl5uUytCW6UvT4WlSrny2y0h1
Gg6yVTIOFZLseeZWUMto9IpOobKnb5otaJibbtNNurh+5K3Rfi5Dktlws7gtaxoLvl80kGn6UQ1d
CXK3pruKVceOVrCbwtROQ18fi3w8jmP7XNMw4HX7YKMfktb1LyR98dr7s7Rz0ToCg43AyfmCI5Sl
NZFYTINc2E8FKz1WhG/QNvDkZngyOuVnb9g7rorPVFGeqy57JdXwLHX0QGrN69RxJUlbuoHAG4JX
NmhZmjIHI8D1DgEApwGxAAYtuNOgxdZSNDZM4jbq0/Vtvjh1hDdwuwSXEE2h77tcM/qIxEA+CHYn
ugcbelFy83B9iMX5KOjGa2AvwCJ0tp11dPNqzawDkf9o7SH3G6t9GiDNkEBj9WDba14zizOaxFhA
E9Xgpjm7H4hdFilYGgEzoNzRDtEnEOo3EApbe47WxpndD1U35k1i1EHD3vM/gpOoAFSrWpIXZRWc
FnA/JponSEDYEt+/T1bYgkGbJZCGUNrEI9V2el52kO4vIz8tLPtX1uQJBBgizSsEMbYjzRlcEjnz
UsisHnvLKhPHhgrZDp3qDFpFuYBCpFbpHlhp0gowYuniAhzKlMHzAEZwDiHStC6uhxaggbRxi/5X
3E7iILsuf/37DYVaAsA60ETWL8LFJCwMI8zroCM5JCvAEaPhIxmN+0azf5hWtrk+2uL9CBsPEzYK
f0RdZ0ekl0VoD1oTTGHdMQOq02FFy7Ymz8eftdErtwpEUiynhTQahQOPIJ7VSEi4cvDSE0vPH6Rk
UP7FY4tOBtBaINMgSZhfEpWUqv2giwDQO+L3KkGszgSaEhREtuvzvwy7oF2Iug0EkRDqXUSuWREP
0LEkgSxQnxQ/tGLwrw+wcD9ggOk/4KHj1M7uB671UmdgAImzm9SapHOixoHAHXMMmp2zotteH2/h
4CKhQ/Md87JhHjEbD+JnVTjmSqDn9UdESOQlplA2nZr9/T2OqjiuVJg4KEB3zsahETQFsogHAOyO
PTxMzP43lToTLYSiAUtRRNFnyJtmf312S6v5ddTpjH4JW2A3zY2044HexJsKFLgQ5Uf5Uc/8MV0D
eC4cd6yfDJPW6fm4aD3WZjgKKM4EHb3VqjcgDFwFKkosXbNkXvpgFlqQUJudUu75jY4+GIJ1hnGK
AaJGcgpFR214LXP58/rSqUtbHVhcqDcD4gzZ79nTgSSxSwbgEtWcq3QDCUXrhul5c09b3bgrZSaD
SppqPqnLfC+bGfEbyownPthj0JXAEBdRV79CAIG/hVlrC7eLoePnqDWVPFHxPKhToI6QCLYu4nHL
tZos3zDLqt+AFbT9TkUVOIvGT6Jx4nejVu8VcM2gKWmVB1UulUDIyMATbtSfRSrWPBiWVhlvAODd
kFaYdBa+bxwJag5dZo3BaEsbISMAbOwNgOsrh2Jxif/IykO9AGH8tH2/bk+Sy1HGSZA0bNglLC4h
fF69Xf+Ol2PA8w1Zjg7hMaAv51RDCSJcsTGSIK6sPcnDO55Vd//bCLMYVh9bi4OMFLTqb7WNnXh4
vP73L7sN4JCAKQSekAGh9AswblfB983GF5fvII9Uvya1Y6CEnPihFz7Kt9qtdA8pqJP1OMXpNpSl
Sz8/QEAKddZt7SZ/jwb883MgBAuO8FTDmB0MVsOiqNKVgBMDYqbVIUM6vJKGXG6/acYmYjYgg6fU
6vvGGORqHCJZCTQIPxlQ2dJq7HxlhTS0OMjEQAVPAg29eRUmZlakhlwNir5yiXgnsMwTq2Z1lzcw
ZgJUCSRK4Ot4Af+DdTzISEQJLJa0ZxkOcpFTsU7aZDh9cEngYivhFK4E2XiRsUDfCxcY1jYgB4LB
ERrMFjDSwqQieNaojF53Q1jiyjW5L8KxdlqW/MxyO5AK866h0Z1k2vcSqGahJQeMA8UAaF1TtR58
vV074whyYNYO/d9SNfZNokNgCXbJXQ/A5I8SzbaQpRuWiDtYQbhQn3cs6BildbNTGnbuWHHq0gEF
5ibdJKXiDnkVOrQHzFvrOdg54fDAlRGYWYO9yy04scx+gNroBjvCL0dxp5XDeTDV7ZBGN1DIk5xc
Mpyibk4SKrBRTF0VNdEUOi5cz7yRxDej9YOm1C2k6B6yVFD4wf5pjZe8V35CAfYsqeVNpg9uayLz
AF7f0YV9aBWw7BjpvMi2b9ggobef38sFGHgj9JLD6l6SULpOS0jIQCSYdv3O7oynFMsPfRF2Ylp3
wwEUH+L+uefoKrH0thf5Sa/JQ8ckT63qDP6WyQmLv4vHPN1YQ4x2YMwe2l5TNkZSdnBj7ILQsg9C
hjpvme0QUTNHlaQHUGwebOgvAQ7jypmyTaNyp2f8zrbt0m0Aw3BGRJZ9LPzc7I+9hDoY0w9g/+xo
r3p2bjpy1Ps5VT3ZKn43RJx4SF/hfOZVhewqeglHJN1RUiwhFe/J2PVoOfLHpME/FGH40iTKMZeG
yPujDleG1osYmA/ucOJVJZJkZSLIG+pNNWpB2zcbPJZeBTGeBI8bE/WRwSqkhWsbaro7rJSbZskG
QlauySKf0HCDN9TpC37A/w5CxdApk2Sof0jKwexVH21WpKBWstYwWIpVELwivVcRyFvz04E+cgSN
XRr0EVYZwsH7VqueSj3dlkW+csmof8hn86P4lX43HdUvjxzTtDKG5uxZF6VflpYD342jUlmHGkjM
Zsh30P3M3A7aTx4qh34k+xU2bQztLzv+BUktQBgfh+QxCxs302uXgNum5O856aGlCxk8cmtKpSNy
CAwb1rHtxYFK2bbljZe3+JR0uC+q7qOOIZldUcfQUDEqoxbscDXactPcdn2K3qeJrdLqezhHvBiQ
VgL0gBKHydQLq25TcYKsiqfuoJqftE/eIMxSbYCwPIAI4Q2mnTggS4X6LXQRdNwN/CmW9UeIt1TZ
DsohW9GiQS6VLmQmT7zLfJ4Jp0V2VJbPcip5WnfQSermGXejEaBCyWVD5/aEOaIB/aLZd5bsm8WT
mvXOGAeWkgDJ4tU08WFJsstwCYS56vXJvh4Obb0z80dSPsn5vRQ9qIXXNRaIVDBC5LkPDxevijpv
oOh1w9Y26iDZbxAX7Z5j2DeOmjdPKX9teAO1zLeuu5Xz0Il6qA1nd0P4K1GgPcihWRBvDJtBasr0
WE/2jI+7mnKnaB8LCm67PiDFLvH1jqSBWiaDKpyMn/CkwO22v1WhxghxcUqerf4W2to5Oenmgbah
U0VvQn9IZWh5Sp1nRI9h+UHt1os1AXXrG6Ra2wktVIPfOnTmA29Dr0grn1T6TV4fo1rbQvVta1j0
mISdA1Y+1NHVGzn+rajJprIAAC6gKa6g1QDnOGkgN3lY/Qg1dLFSI3YiyLu7Fm2hbEogUjw+0SRF
2Kkcy1pADZEeaNSfskLZ1HyA5ql0n5YJ2ubYNxQ67+ox7NSPzKJgAab7gg7eALi5JVUQZJM2qv6e
y+KxV2zoTEMp3NZxh+euBJst1B3AooEQ5GgAABC9dN2zqh/tFHqTLYr7ZfyS2coNNC58YWdBXsMl
seI6PH+guiQXEEYAzOW1y2BYnAM16PR1A/60Ke1Q3sNAaYnbA54baWS4fZ0l26qExAIgFe+9Lh5y
yESr1nhs6gK/u8ncXN4T87HLYPmuF0e4qwCiX9JtZ03PNWj7tsih+SBvIBi7C43kuVCORIzvvDaO
WlPuq8qu3LJS96Z6yyABSdsKicHwoioNEGCFpyYyIMHT1pVPOIM/wsjeWdmTLuAFUh0LaMCrKcAA
+Hgae+yTDMkTlOViw+nVU2oZXly3N1CJbV3CDK8kxikq1IMGLVDZyh1F7aEYGu1ieA8W+odNxV7o
imdSfgOw3Y2hci8Z4U3eqY4StY4NK+LpGghF4TdGhEd/dGI99KyYQ1b5GTUsyJpUflRmnpzdJ1bk
csi9VUxzdQgZpLa9aYErJlEPNYjaDVl7m5SQfdSfbf4SteF+0tcp2GcOIcAmA0aGMi+Ez3xcRYc0
udVJ6xpd5sQpTFBswNUyGtQKOUp9cWt3UNgOR3mbKnQPzoQvh5hhg6BEQA0Wtf38B96YPQy/HrS6
fFTKzud4ezKZb7hVPCicvOCpgrsOTTbAZx/02BZ+Tax6Y+bW1NJkhwE7JS0gz2342ShwVAGNP2Yh
NALjDmVmJqPg0O1b4DqdPjLeWNh7I3vVaWTtqiQbAfa0Hm0J3xk/0RkqzYlgVaugWmrnpWdUHxxY
IPzO3fU0YClc/fqOzMJuW8AmRBfFuar6T1kv3iI59mxoH/2bUSatFDRvAKWaJX4jnQzfs+RsqfAj
d5geF3tZY9q91Shs5WlcaFBOAgj/jDWrTlhg2ZlSLQeKDvUUp02cCZQTA5TDNL9/Zft2m23WRCP+
WCDNn2N4j0zlHqDEwAr7/hyPvdZ3sq2ivWy+Ahmja656HJ5Qew7003hge2NjPqtPPMPJc9qT5P11
gxnZ06S6ABwksMcXHSvUd5PJ1Qg82FMd0k1srZW8F0qU30eYMuIvAYdEQtkKhRboDkKK+3LDd9aD
5cAByIXg72bN8nsqeF6spwo/Jh1KEkg2Zjm8CaeRVJcwn32yA8V2GwfEl3dre2WhE4tJfRlmlmRD
o5pSVEyQA48wrj1qbuOG++EsBfEDGnGOdk5c7bY4tQ44mIiQoDMQefGpg/VU+rNZOYlLOd2fvinR
UNG7ALXEmUL1hIK0aJJfDedOlz9Y4kcxaqnT6Ofr55EsZXLK5MUGeUcU0+eN7qLhqk17EgyHcEs3
YifvRzfEBAGU264xZxYPx5fB/oBvv2wdO6klMmbgKPjQjGkezQGIARXyX6GjetGB+tmjVd/FxaHG
5W3Tz4Q6PICDS+r/myX++kNm+WvPY6rIEnj/71Ej7nIKXiNkggC9vzEGsdKouOSYTRodkOqctPYV
hcwLGiioR7UiyQG1h/ow5CjGGZUGuxHW9s+mmqR7oucCF7tOQBVsBukJQXC4o5BpFyt1j4ViFdrY
kzDaJFB4AcPpBIDtaSQHwpBQI4Zt97AGXZ3Oyey4ArxkwmboT/vtIvWp6tIyQEcMaS47XMQ3ZpN+
qCzcRwT3XgW9WSojwl7ZxIvzAiwEsCkL+LP5Jta7ISVcG4OobpMbAvOenTGU9LFROHKUJO6RnPDi
ph9yexvJTfmcq9D+Dlkv0DlS4bkFzcNjDt29ld+1dJBRXYJbE/Jp9L1nzZwRPzg0cFM2WXGjmccE
CVUr3kJwkSVweK+vwdLzPRWbgCGbkBfzimoI1+Y0tuUALTwH+u5OWt/30Y/rYywsM5QtwU+XAYXA
Ppq9bVSgLBJyLaBxdd9ydm6NNZDin5852z/fhpi92Rksm7IIFCDg07kn+wAIwKXHcmy//NT94hQe
GdQytE1zpk/Vy7A1ATQqPMnTb9f4u2tznb07CrOyMukxVz0GR+I1RSXj+mKSyyoBYMpfVnP25HRG
K/VIwILJzxBif9pze44OhWu62b5+hhoB9L5RudqsBQgLmAiMC7PASTwYNdD5EZWMkilFrQOWrR0U
1wK7W4J7Y7av9pDXdstTvf1rLShcgF9HVL5HDBZTWZ6HaoBeRu2xpOu3kcFtD/4ExcbIiPH0b1Z2
kg6dai/ANcxud0OCZ5DeyohQxk2uufRjwmKjGlcdBw/mCadm3+J1W7NHXNoxGtxNDRD9THTSZ6M2
LLGSuumCbPiZDLuw+2uIMFbx69+freJAULwjcnwudOhOKcSh7O36ui1dIWg7wTYdwqsKSJHfP5Mm
MiOrRzXojSaw8nADUvxOpf3dvxjFMnWTQP3DvrBNkaCknNHMCmpw53eFjcqSWZQKwnNb9q6PtBQ6
AmYDNV4FEBcM9X0+kFGUk6gx/oSO3andTfp0yqrQ2dKq4cMAhgAUjYGX4vsoNbx68xEZzVjoj2at
Hxl8ECK7Wbsult4SWCQjAobm1QLPmcEJDMXNc5o2yR72X41rQTjDhxSW5UV9tUmhNXl9+Rb2My56
YOsAeQYUct49A0wrN1AZObeI2LZyZZPazVpraFYerqX7CDHRfx/veVAYSZBJhFME7qNwC/ePMyT9
IbcHwQnuaxt2pvCxfVrDjS+sJsYEjQyOqdiK8yzNgpIUCmlykLDc5YbihNId6DIhnDbDv0etgpMz
9ZMnaWYZihDf94dqJXZPw/TcyYeiOOj2DVh71z/U0mRgkAe1PQKUyoU0u0XzpFYbqC0ZQIuEOmz7
DoS9qfypbtdu1sWhIL8+4bjR+pk3rZMsL0lvxOdJ9BFNn2xX7FJv/GV5jdd78OnojqgZg3+x5si7
cJRBiftn3Gmvfkkc0ENuixCM+LAKIHjomrCEEfW7qnUOaXqfspvQUFb25cK5xq40ZATKSKMvGrsC
qF1QOlE90DrQ/wSCtrbMyBludmuh29JBw2pOrTRgAXDFf58czFdyyAo2gYo2EJ6QjUHtv26EAySL
goAMZA34u/PArcyr0bbRAqpQkmvKo4BywfUtuDiFLwPMwrbBKCyRh8W5Nt6hMwb/oRU98KWPAcKf
BsDk5Dk6v4vUVCs0AUGxurU3lTLsRtRVLTg6XZ/FQkSGjvM/o8wiMtr2Iyy4ugDmQx5Kk36fUEjH
wiAo/n19oIUsCXotKtzDECkAVDVN98t2LgrIa0D041yjeF2KNwC+oMNpojApxtptKhhpWXW2Erwv
jomGN/Q4kR1cvrt9qtHWSM+DlrbmJEvc7XUZ7kjUVOC7QTr7VbbKOnT60Xi9PtuFzQFmE0p+U4kB
+3C2v0PolsPLBDxAPXEa9tOQHq///YXN8e3vzz5bFEHBXY37gITnNvpR5/t1/c8pVJilJUisoDEC
bB7gHnO1CNJaYa+CPCXeIxivuOWZ/lLO7Bi+WrtsE/rjynZfyg3g5QsUJiTF0Wa/KBk0SgKCq4Q3
cfD5bbnJhBt6GopPqqu/lQe6lTbDzVp5ZqkWhN2BCSJkhhzOPJTJkjqEw6YUDFsUveHHdiA7yzNP
xjsdfW23VoNZOG2wE5i0NyA3DmDlbFugTWFGfQ8mnzC9CM5KYTTsW6nbV2F6f32DLGx9RE2TnSLQ
VoCVzI6bWuuUKig7SSO8xwoLDbDfChB/Ce09mj/zNF+5DRc/HyQyUE7Df/9j+vj1fDNF4v3IaoTq
DTWcprOTuzLtwzumd5VHBlrgXuHo9514paeHss2rtwkklQB6LXENkb0s35jCyt6ViBR7Y6zt27LJ
xMouw/Zd2NZft9l0cr/cQ/A8LnuDSIEqSjcf2YYP0HvT+akBGxh64dnW7PkPmFrAvm90Aae51TX4
von2MPQMDj2/0L132zrdM6pu40qGX1W4bWjm6VW8VyoKqmS6T8fQSbP7qgVoGA6JPGe+mb2EYe6O
TLi4xLfUhtMeEQ7Uv7cFtYEYQPE1gSZE/iKXzcaQh+0AuCkQO+gpNVtC6kDu46CDb2Uhdy6cWU59
hgZnGR1MlZ1Sk95JnDwUybtaqXcsMwB5KLdGaMHlhG5J+StCk81GxzjpDubYeomwjgzyqUSqjkzq
HMXk951SeZEF/iJBtGFRv4tVh6I0LLVobJqDC5skD54Ynqb9gqPCNlaq/Ug0L48zr63iQyjRfaEK
XygSTASVQ2FrXqLzQxuhghy3t0L6LPT4EZe1k5fyvcyjfWJYN5EcIqwXG0nN3Sh8FSk/Ihs4oqhV
t++lEm2zoX6yus9uBJCUvAE2s+msDKi2HL7T8pbFr9Dn2VhZeIKLnwPHqjcb+l+lyre2lLoqen0d
jCyYXOyULPkcItSW4dadKuiYN33oF4YUo+4KkASaTlpKf4e66QjyYXHjvmwiV6pekXm4o8LcpM2d
Ho6IVP5UlHQrKfEmquqtCRU8zqAOJNUvXPqVs+ygmRFEaWvpAHsqRB7gGI7UjYCpkRvFlbK3KhSO
0iNkBEcIDpDbEXz2qvyQM3wu1u3TJN6FwnaZabgiLPDX7wdYANspBJhkda8ODYUGkn2wq+wsiQ/S
x7cktQ6iTo8jOMlSOtwKe9vo0iuH/4to1QOXWr8OIZKv6G4r97vMqJ1KyHj4TEcvw20KW0QlaR2o
Xe2M6K1qei9Pcl80d7Dzdjrptg5/6eKXDciRGJwyedW03z16TKnsI0RxbdP2FN7cMOshE4mjNsVW
RLGrpQI9vBIen8+Kmfm0Lr0ig5OSJLaGVHu9nrhDCvzAqNx1oj+QyvYbEAMlJm8Q0wGZQHex9KuB
3EjSET/p0U+uLOjhlqW+Zyb00Ik1POFR/4ESYe3AM+SRNolbZYglpMm/LoaQJCJzPTrHmeUmVTF5
v20tBix5qJ5yYvoA+3gDXAoLs99Apt+J41u5JM6Yyx5J4pOC7yMggKy2FAgKy2+mwtgIDJT52cU/
IppBGyRVHDBfXCAyNrllnNKa77JqdNPe8vP2rmXNjuedZw74fyUQZNTeGuudauoWaNBNnHVbYcc7
eJXBCL160g3YKRB00KQnsyx2etX5eS37nd14Q9addWBEij5owGROUW8GR9dLFLGJ0WaNMvwEpm46
0sI6XXKY1ntxBme1iO3RAt43IX822/fM+hEK2Gg2ME+1wz0zmD9AvZtC9dCMPmDaknkK9DdpiAZB
Nvxo+QfojnsdRouJOQAy2EIt+KFXXwh57qbvjoKPXp8nn1RIIzuAMWIpJ4c8aDRDWRQwN8eCNxeF
loxjwiUd8InyZoCNKPiLmidSKTBb+tKj52ObkLtLBGxr1bo8hMVwFARZcIb43rEn4RUt7h54bO7M
sPMYwFqkGOECHf4geXqMOdw3NW5+iILcKVGzaxP1WLf0CeQFSA21O/hJ31UE/fe6PVoD+AN24f0f
e2ey3baWrOlXyXXmOBd9U+vmHQAgCZLqJUuWJ1iSLaPvezx9ffA5WSmRLLGc4xralBQEdhc74m8G
2fwmkjjJYeageI/T11oA2DdBMeF2Qjo/bgvsKhC9LhZjQV33inEb0LaRuKy3rfAtajV3ocgvuCxX
zr72JUlRm27k4VuWbnNoIHpZu3lQbUodcFAVerEvPGMbNI9bxfLdWXjM6ltyHrfsR3esJS8HwAVE
o/MxcEVkg8b4ddEXnhQaZw7rX1ZuB7kdJTuopQuZRDpSkMM/zZhMQ76K1Fn4GqJBuRdn3b8YZNVf
CwnKsG0CCznp+0u/ZfcHsgxOIMjrGUMnZPBwg60uQDbVF3JbZhslynS2hwhMkxqHa78yElfJTOG2
bWp2gzGZXEHOOgeAh76eE03d5mlY3WZKk+y1MMFCOB/6O8Y7u4K7pm6wB5lWQ19N54xrTmd773LM
g6zI0BopHkLM5zftVvyCoJHTuMlD6C0S6tnT5xnYqabxL59p7jzA36hSfMw0pmA2pRrWdfN3c7Vw
hBXWie6iCS244Zcz4Zai28GYfgh3cCUowRwVgiL8qq0DxtqZ9HCNTeyVX+LNmVCn0lh8fyhlLuW5
I9010KHTpPj+lZblV0rDvBGGZzSTkZSq2I1kF1+WF1kbsJpEcyULkQPFM/Q6keMJmFGKUwd5zEo3
/DNFoVNfa9Hg4ZpJW+zIFEyrdSkI5/k6jzuMUx8lqfVKQoaIB37+Ak7cvrT3geSPIyuqRaiWuXUV
N2jxJCLIrNdOOSe/c+ppNBXmoKotzL7Du0Io4E9JY+g6Fna1+qUUFbuIn3tAjL//LO/DHEybQB4y
he7BtR57XVy7mnXla9aZutKpnPtdDH0RMn+Xc4dAtUolD64z0wQsNuhj+9TFY/mNbqH8NKjifCuR
Mn9JumA4E/nkioeoQO+XCrIO6+RjaB8whRRYwTUAt5Xwtdtkm3kTPcAuRptDP6O8fGpavI91cLWY
lb6uSqQr4rHKnkZM6cgs48DYzKMmrT8ftWO1PTRcZZRTubfSvDgqp0AS6GJhCq/1cBgvVF1oblN9
rDZtY3A90NBSerN8IcEdydcefLHPRQdzZtlJyoDDTQczrTsWG3MJiE+Mv1oY3V5rua7ttEztv+HC
Om/z2SjO9XOWLe9gj+Jbo2QA321RoT1oHIhN1E61Ml7rQSCtzNmX7d6fglVQxC9SnMk3paVvP39R
J8ZkoTxwA0Y+wToioylA7lSja6/jtn5tVOmRLPAHAOszG8KJ50JxffHUw7uPaubBVh/hOo/wXXud
KvO1lYO9lBSyrLxPvXSW9kb/tyLpf30f/1fwVtz89cqa//lv/v29gP0XBWF78M//uYy+A08rfrb/
vfza//mxj7/0P9flW37f1m9v7eVLefiTH36Rv/93fPelffnwj1XeMjC33Vs93b01Xdr+CsI3XX7y
//XDf7z9+isPU/n2zz++F13eLn8tiIr8j78/2v745x+ww94N8PL3//7w6iXj9+6jt7p++cfFW5G/
Hf3a20vT/vMPQRL/RAcLLiUSuYtkhsk6HN7++kj5k/MK1Rf0KZG7+8X7yYu6Df/5h/Un9bqFn2XC
Cadsx0Rqim75RP8TztqiiUFNahG/pXPyr+f/MFL/Hrl/5F12U0R52/zzj6VBcbgKRL6YCdtHw73h
2JXCYD4G0G82OY7hz7UZyz9gHqi7GEXbgnSpB7abZoYnjla6FrFaduHOll/RKVYvfNYkF/OFNKH2
r1PTgF3qMJ/2k6Kz9TiOHSNuaq82BsuR1HlbS/KmFZpsPc4heTLJZ6lyz05ri4rLkK4wYpPtwAoT
p0+D3E3TqnVkpS9XOkmwq4VphHl0/xoszIYwG5JVytbGRU3z1KJ/Ycm9Copv2VOW144Ig8mRumoz
mlNgY5Cu2rGvfemGJrbh2t8GcXRLamc6Ya+it5gl2Fdr4p4bb+FYseyJfsCVThUFG8D0Y9T490mn
UhrztdUoFji6iaK/YQnG9FzkGSciAeP01Uzl6bHWEnMzGxkGFEoXd8DZpdzgxl5Ppj2bqYasM1bX
+GlJHn0UjNRMrbReAoBIqKGGMsC+xKgBp5ul+nMuEsnWpGzaVWJYOEVmhVdaKJdPk9a2qyqApjG1
U/tMIYyrwrwoFVN96KIV9UVMcqWQer1RyAP6ppP8HWRJFpfA3fvwpWqskCtZOA+bPB6Vyu6CVJSc
2miKh0kftTtdbefXKuqjwKYQM00uR6OwKzAZvxsyHe0GOHEwOUAj2bUvFA9qNaZoWgZqeZV1E2W3
IeqFyDYF9DzbbrCuAy4kuzC2wsoV0XSywD1PyaoIBsltu5gZGEF0tzNclJdi/DxMDpaBCIQ2md+v
okgqf8SB0lfrKR8CXnpWrtomSO90ZeIcz6Re3qZBmm1VkLSrKunaGy0A8AV/W34yMlW5H8rE2spG
pD1bAET51tSS7uLU0B6HqJovBToCl1pXFcjf59XWSjLjjbXTrtSq951aZXgrFUi3WokqgMSxEe6E
RgwvizSAClP0dBMyU3S01t8lWuE/5WFp7JtcAL5oZP0DOxAkrMrEc3uSmuBuSodil5adbFvLbd4U
wORnmjrjSW4Ou1iItLUoTVD+1EmDA2sI6lPl4xKvKul3OMzZWo2VDGVUU4xw64sG5TVJxf6tLSxU
ERuh/CFVfa1g7oH3V2SqIaj2WMOXCBoRUMpUDsBldDjWO0buK7QtwVTDF+nXo5kZ+w5TL6fQMVJP
xc6L+kS/UNIMXrtSR9U19tbZRh3xqRd9rbpt0kD7Pg8Kd+FeFDZS1SjQKrATX2uYZOzSFGP2CD/5
e8xvmK4TxZgkgiZUY7HqlXz1H2FaBRepKtZ73y+HC6wHlZXRBDIJhVE+qVMAZSEyNBdFYcAjaQsQ
U0aj2tHj0bxBL3XQ7BLp159ll1dvGaKvjgTMfq2bHchuBGyRRyiD19nyg5UB/MXta6vYjUBgfiiS
OFRuVyfSumjzaSPVcr2PVSu4hQIJAmiYKgNOk2ys4tjAnDmAhJLKWr9R9G68Q6Dloc/j5wSGT9rI
6V1iJuaK8mV/UdB09gK9AUJV5DU+ALGs7Ku57h/iySjuwtIfMH3u4kJWvCaJJd9Oi1zd+JMO2Q5X
Wym6nSLzB5a3s7HJ+k6/ndWiUPAYHoRVlseWuGnjipKQ0o9MAzM3fJRMRGMTYIH5FMYJmZc+G9Fu
UkYL8L45vhaKWLlhNZYowidFb6M5i8iv2qvjppT07L6yhjSzrbn/GYqJuOsScXL4glScFXQ+d0HX
Z244cdnGaFN8yvHfvjXzgfpOnMu6p3RZxl1rVN1ZlKtdATVpK3fCcCNUmQWXrMdgr9WH2c50qbhp
dI2a6TRG45WlNTF73FwZNMDY6JpUknEQ7+K9YmVQqhToLVE0qhslL2U3LAt8N33F3ypDn402LYDQ
DQVV34Kcka6rjP+G/ORbr6nVdDfDLAes4liSV3EKQ1Mxs9htEdpdRaVsrFGYCm4Mw4LCaBRWAl+w
BP3KPKHcHvRW+TBnhXQFxiksbT8388aVzcqKnHLW412lZ+od9o+54TRpCvdIC8Ngi7s1BvBmrY+b
UEm125YUTXaQ5TdR7jDDOljVdTn0q96c8S6L+li8GWm6viINLFyyyKJ9HpfpS1VgKIG26hy56CYn
gt2TCe2jqKZX00rRXk7z8CKKReh5MCrKbeXXzRavlZ9dpCClpkLYzKRdnyWeQPUrj3Iva6etLo7X
fYNYR5/vB2nYldF9IVY7ZKh2kJwhT6WUtmM7HC+5/bhxUe61Wb/0SzpuxZM16HYByYZr393c9SWe
uYldKtGbvhQum9aphvCxNhtIMCF9xuch09xhal0B99Q4F91SWYhvEwSpWlJe9GRsV5P/RJ8XKOzo
FE3oTHnsRm1g7Zsm9qwIjTotURh89Es4O03YV11bX7TzsDIELgtN5WJ3jmNDu8uHxMlLSo1gSbSC
ryV982FZlSmrFzmEqS52nUYbIEOLgcHW0iff6uyMavhEUjJLpV13ArwuzUnViqkiOlLTbCIq5aUY
Uvds1jIPK+W9XYfJNpm/JJG/ghnm1Hil9lXhDMEbFsF2YTbOIOSrUjAvLLl1MrVckxe5cm54vrr4
fY0ORj5xXej2pCg/2Cq2qZ+shUh3WvzsijSjSxNv6JHDex2cLIqhkNF3mUZn6n4mou8m8oM5t56Z
xztJKr/3rUYtkgJWFOBeG4l2rL50xug0DZbd5eioVnTdxGRx8asiT/uoJk+YbqKBXEMSt01o2arx
DfjgKhOEy4BuhK7PqyKsUPUy020l4k0vNJOxNnAIcufR2GaybHPhu0bCVqLazFlthjZaB+AB0FOf
/FWe6TsjGB2D8a9Di/1Ae63xAOJ5LvMUvh9UsD5fiuMB7mCkTppV/+wUo7LliLTKpcURbRSlQIbJ
j6rXUShgosloulpodF5aZSZ/zxOruYBMLK+krs5uNLPtEOSJfP2iDx+izYjru+jRWHd8Y14rzRzY
Q+Nl6eSw223ZNaH7DuVa1fybOnwwlG7PklwVtJo63V/QyF5XYXg3W06STxZJbUHBUZbuZXhApS94
dcdQi0LqZdPkiMpd0NSrXMhvR2bmVCMQTNuiNl5KtXGjIQlc5BzSOzlVV7Vwv+wRUhlj/jm5YaN5
A/Mwb75qhX4VQsHSUU5OAEwnWfWly9q9T0lfi/THvmsezbZZNxXw9ZKVaYdwoHELo6tn5CuZvEho
3/J+cIcQJBCLSfQjZ9BSqsHWjvoqrc2f+UiJORHcwbgd/IwBxvDKfKpi1a40FGRVFYYayQFiV8Zs
rMEJBIskum6yzEybvXwl+ZUrBXhiZca67Uunw3l9VvubOkCXVSiLHwLGl5m+oh4Pb1q5U8NsLeS7
QVuqbxVsux8RNiSRxPF4ISG02iXk6HTkMg4AOncRA9X7d1WzLMs7xNNdUardgjcExXidD9JOHmpw
q1G9rxk07tnX4xjRE2is+7KQd6V02xfpkzSUbmZBIGyTi06TXB2VR460VSb7nt6oX3oTQFHmQ7gr
HytNcOIAN8DBDpQtqtn03drG7pCEt6uRTgLCHtbkRl20bsz+staz2wBaYqnUKzV4ChNMPpXRAcF3
LQ8BZDTFQxfvpg0eezWyO6QZpctUuZ/ixA3FdjVI6W2i8ITas6A0m6TsHrAb3xt+RleaZ9djbJGH
jahBpROh+kr1Cktpkg0Yigihl/B46cPYoypA/30IIS0mQebms+KYcuJVNQ3botnHFkoHHPDsCDc9
La9StWwhSu8jnaepqcwiXB1Dz3xEQ3Av6uVjYqVXtCLWfdy4Aq7OU+5/RermEcLjKoe7aJjhj6HL
DLtIrf3cdZEjyVrmNrqgQtJt2nUq1OqqFZEc7FGb+oFo0z5VEUPumgEdKwWFgUIzvzTV6M19JdKT
00S26GJrZuq3VjfrvTqL5PS1IbnaGLYerXeMb8pwXEul9BUrTQR8Ju0OTHjgFByH9jQXpp02vrWe
pVZfcbFnVQzWzSw3Cz93sO7noVPX8shlsjD8GwP8M9BCBQ+cMTau6S1olxH6ZZA+q9t5hvjBEAnb
BnL9Js7o9UVWbe77oWp3kK3StRz2D6MOVThQSZwj7jM2C11Zj1K16WKVbafOnDiVB5aDZd7LlYR0
v9R0rtwy77lwZlyjo28lMiJmWnitMV0qZt+u51EuV9UQQ/zvMli8lZeX3YqOTO02Uv8gDcmDiAFA
IE3fTV8P13McwVGF2gESEAeGBtWZ2BlVj87WruUioDaF2yTwYzV4drHodNKdQJXW4vprNKATyboc
rQ/pfIT1jVKIN9jHCPeyOIWeaQh3tZa2Tq8KuySvvUEJpq+Wmoomjg1ReBfVmr6FgGDtOr8v7rUp
Fdy+b4eVxnx04I+RrFGEZzmNhdOPYk5pz+eEo507p3Pr1Ln2FqCmbstmjSSBmP+UlOnJSPSX3qpe
Bk34CY5X27FFv2lax2vrKM66fcVyG7B+sFPuo1rLLVgMONuYl6Ota/0dm+7gmJlyPdUc+Bl+yyP6
G9QknwbWEmzYckOBMcASXXVhfWHhauaX7Vy4ZRI+N8NAcqbGtZ3lSs2yJ8/I/CskI+xuTr5gCnBF
IYE+daE9tHJ94efKIxdMrrV5vmIprVHZ8FB13ygaTsNxsbEQbcuG0UVLetMASs6L1ZjXlyrGNs1U
7P1gvPRZOm2pblMR5XdppQX5Og2ei75bWWa+jcNwVSpz/1AKWurJ5fA9mcad4M+TXffcZCwUJQwR
t4dxgjmPDBNY0WuNugb3SAEtkOWSUIex4MjSa1HGe8kfHut08PoI7wrgBdqgIz/9fey7bb+gzVoe
zPrqF2AthIoDAAdlNxngoNVJ4nYCG3OAPq+JVL3aw48GF6XfKbkwONo4PuRYedhhH16kVje6DXJN
KzEytto8XgL42Yhp9iDPxlZQksku5pTNQsNw4+cAYDQFhu7JiwajDC+5BwrDPvXCNdeRi7tZC28p
pazbqHuYhflCmvSUi3H3aMCQN8fkK0zF7VgvhhtFO6/lqdtEiFAkAl9zTMKA6yFe1z7agCux1S7y
Tr4LVf1SqZ5qLO6a+usUz5pT9OV9IxQVzX/eHj0ToHlehf4mgAZxsAuVTbuBnhS1xtusIVVcZWW+
6Tp1U5RYy6gTjr8tNhEhC8WuquJHZKY3aSx+mebqRWOG2LCSXpQ8fipTBBo6oZfx7BBuirB+Cspu
U7ewTeTiQpUFNsDw1gcWEwTPKtkmTDG3SEunkIyNschBZtKFaHSPmZ8Fl2NtAOFRnVykRRLEOlay
qaLs5j421qZu6LdtFMz3oZpytfRrNoMAZZW4NHJ3smpXRmV026S59TUOOPJJbDuz3JqiFtHhl8K6
WVIFRC1uoygexfWYJ3K2y0pd2FhVb31XMi1eB0YmsSDxRjbPsBOO0eiovaIKZIGkpqV3xJ/VC6nP
VTP2FnYr3jQOPed0eLOcYNuvyjuZBpqTz6Utn2mXHHWFDsIetEso99EVamNPDePXWILrLaeWQM+/
XAC1XfwFAQ/47fUwnutfHnXWDgIvPYN37Sjul61Pp9pLolTcJE3XrhurR8ZtNGYvGjJwMO9K1H+X
gN+XfJcH+dD1WOJhrELxmNYkxeSP8cw5wHQH5Q5NFi7aTHLGyf/2eYSjLgcRUEeE5UwziH7hwRNR
iooMVc88/HXu9GrY1Ub3lljRmQE7F2V5r+/em2r0XVchlqNme00Pndzai9QKP3+SU2MDcHFRIRYh
dR8yinzq5XNhZZ6o5/UKXcgHgQzSEObSm8vpHFv+dDCDMrWBcs2JPnZGEqQl3uCQZ0OUH2XLqfv1
fNe44R3oOsmuy8wuJtQ6nHN413OxD/qusYVuzICmUFRjbUrZqxxiu8TDQxfO9KZOjhpz718PufAM
3o1apCUVTQRmn8odTPLDdmO1keCZkfkfbSSgrP8V6hcX+l2oevSFrCYrLr+3CsgvFyEAL7lM9+kA
KGnN9dqbPOTWhv9ozvw77MH6qlI5FGcl8WZK8VF4a0UkZF25Uur6zIQ58ypl+eOrBOKS9DEmxVml
fRtpcDmwjgv4y4j6f74KjvqJy3pWcS6X0dnF6OGgax2WiaoGRer58kNMmjFr6pNVkBOa0PPn+Mz+
f2p7eh/sYB+ue98q8ir1tDJ71LUAwSQIPM7nD3Tyzb17oOXzdzMjDBaEfph6iZm61HdXZg8fg97D
ORmqc3EOtiiNMyXn4uFJjcRtvQB2dWn0Z1rKxyIby+iwEaFkjWbwURd7NmplzuaU+qvdXsxueT9K
jrXqHZPbpF3b+S53ft8G7CDmwdSjW0YNHmkrzABeJRnHdfEceuHkNHj3VAdzrp7DzjCk1AtaYL+g
TIufn0+Bkxveu79/MM2yuQ1HibeGKvU+QhsnYLW2kgjU7AzG+1ygg7kW6Q0NAlrvcmOljhi1N32J
clLMtRZg73+0eEAzKPiY6ABMDjr/NDnUos4ySr4p92R1vAI7ev/7Lw603qKoaJzQUhhkqfD7svAS
Ecko8IOZYmGiCHq6Nh8/j3Rq9SyK3iLsQ+Q9D5VqZAWarET2JyMepFE3dHDcAjttlGdG6GQcqIh/
MS0Rjvm4GxRkuVU7FdTyBA2gZtpgncvNFkXU+IzWx6lJrf870i8luXf7jgnYMKGLA7SpuigA0QPk
f/oP3hnyANBxdBmF5YMJMBVRoMlV6U2jNVJR0wRXb4p1VernpMpPPoqBojLFUEOFI/PxpU1hHgac
cOCzx5qLp/EwBdUZAN2pENC4YW+Yygk6d1dmUiW0JfAB84IyIKJRgnDOa/3U2L+PcbCRUelMYd+W
3ggPS0/Qnpm0nWGE7u+PyvsoB5tZUlED6YzSoxJigE7gNpWC/De1/OvncU7tNe/jLG/03fwS4gBG
TQdOPWie2qK+U4R+X2TdvUod+T+IZMkLbkpiHzgU1sDGSFfqovKyfH418vHJUFpg4Er601+y1s9j
nRyjf8fSDvB67EP5INSVF03lT7MlxfE7CQpFUp8ZpVPzzUTnSAFfg5314TPN7UTRKcy9uurvonl6
M2ENn3mUMyEOH6VpuD9MRuYlSkTDqw3zbR6Ew5l1c+p9vXsO7SAB9QspF1WUB2d6XkPnf1OCfotK
8o/PR+XcoxysnET3q2Icc4+9BVq6QCvIgOXyeYxzT3KwbiIJDKOpoStamc+ApC5yof0OmGD9eZST
T4K8lc7QS8CwDvbMJi+rUQ4K0lv90vCLrS5VZ9i/J58D+RlwC2gUHJU0tLyoFnU3b5pyr9BBt3Qy
HR6rPGeV8OurHt7tgYYZ8NwBlh0x+tIuGLvMyr0coiTid6WXz7didolSXp1HtwMUJNQcHblESJFL
XoXFSELeM1fNrUlV0BjPjN8xDY888f33ObhWqmVoakKfe82qdympBOI3M98Ipieb+8WdznCm9UQn
CZmpZH2urnJMKzgIfnBEUWxD/JAZKs5NdjuqCCKKURXdq77yNrWwKKxGxnOlHPFKccUoEWGFqH6F
nGeb9xL9QjpNdpcoKCoP+QiJRmrm7BXJh76yOZom3U2SECnJdpDbu07B/c6p/FhZVSJtfVic8UPf
a/mXmiuquaqz1FhFHRydqlLV5IouVa//pP9kiHgWtzpwaggIO7mi/v357D6qa6G/onKAUsIwREB+
B7NbScZeBzDghSq9w5FSIf+EWVSvMhVX2GT0N5R13c9jHuOcCQrEGsA0+rvK0fEw+3qSxaaIkDHZ
9ZTe9cB8Y711xwDlIA3j7Txw4MPvFXPaxL4C9VE8N/WWXe7DUli+AtRdULbIHB5x+lNcOWJ0IbzY
3M7WgzkYtj/Jbm8m6Bbser2zUSakmaGuqukcF/9ouS+hDbSgVMwKMbpbPn93DOe5r4mTjw91Nxl7
LTcXO4jEegp0Kfvy+Ys+OvB/RWKdw4gGfn2IJ1dmmm9aJXuKBu5nuE7wYmtbei/nLjHH7JElkIVS
B8grXL9+rbV3j2SqjTYUKuXkVYJn8TbaWU50AZ8jYOGeU3A83sV+BYOtrrNfospwcID1ojpbc6h6
/dr4CgOvfmgXCSF1hVCN06+sZIvQcuAsAoDdmUrHL6mTo1mzEOX/Dn1wqs0lvkmpoXiRNMWOZJQr
Oq67JggepAKp22mr5JLkxiUACC30Ph/LZSEehOaasziHLLKcSFd/nDWonzXokSveCAhlpSf+cxWy
GRWS0jkgOr8ElAZXn0c8Lh1IKJUhQ4cJxFI8OLz5VFPjiwGjaoLKClHNqQrK3A8d0jkY2yntNS2S
qXzE0MmO+x/CvI2k+cwyPTGBdeD3oO9FjRTvcHdCIRfInql4M2hQ5OjN6CbX9mb6+8sElDW7AKZn
OoLAB3lEPZaISAQaouvxtIVuZ1xNCNY/xQUSwE4vju2ZDOzY0IGjB8lBycRICOGZwx0AJeupqLKC
5eJv5MCp6qu6dzC5X5t0Ae0A6Za74TK9D+8V2k2XtXwF+DldW6vUnp1hywm+F037vInuscvdwfda
huPdMsasYM7bivYzLqBKs60ey6/K18CTbK4kl/SivgyF3aoPqocQ9pnU93gLOYh9cBBpiAK2IER+
lbdNY78sZxT4VwJy2L2jfYnOCrEuC+bDgloCKlTvDQPNiCPGW1+2LQaJhRfXwrNvmJNbhrT5anlQ
ziSQ5wIdZDmojwOE77l2yUlnV0N3N4wzKh/+OXmI03EoWimI93KaL5+/G70RkCoA49Ir4uxBncTH
xoR1mv+2XBK+BqyTxZiVEpJ5WEPKNaNuZr3y/PZVH7aN8doPz5/vOycSbp2WCtp7JCYyjZWPzyH5
XMECImhZMO302Cp3MkCg4MxefuJt6XBgFtdeTIuOtBJ9KyuNpGywYE93gdS8moq/qdJz9r3nohys
qDhQkTXQ8X2oR8+a/VsslJ4yo/z96zYWaDTVkLRAkuSwo5bXPaBhPDd8CLDoPMSos44+JxR0pQ4X
MogSZzK4o32ZSUCRDz6lRMmfctLHIaI6qopl2tIPqp04r5CEBbtSqjelPnz5fDKcfIHYSvFieL6j
vTkTe222ws4b9TxcN0qme/IQmm96JAir34zEaYfcGM6XmqLxeAcbEJTQVNVLHbW7vlhPvfAsdHUD
xbA/U0883ukOAh3sB4IJvE9tdU/cmNj4FJu8cMdb3Zbw7Rk8MKrimU7oqXMcgThxqYdSXjzS9wkU
aPLpoLO1AuG9S/bdJl4vZGJEoZH+sCP3nFrz0fSApb04xJkGRWYNwcWP00NCCswKc99T1P657KQL
uVYHW0Oey9bF8PbzYTsX6yAlC4Hzz1Lne2n8rZ7vjfZnLYOCac3f3S54JKSBKZsy9bmqH8x4/mcU
JtXymuwtSlt78lOAL+fEeU+ltkTBOZc1RaJ3mORFbdtVce97QeWIznjR/qhuU1dYITsc2SEOAjto
AF57CcZpPLPpnpokH0If7FSyZFUIt/ieWSE7Om+lfbKhX66A33SMHX7bLsDXH58P3fH9nxcKw5Jr
EK0C5IwOllynj2HcKYxdAR7Rrq4o5VxGO/Wm33VfBxeb6hv1KX0zz6Uay5T4cPKjbU8RjwsYVrfH
NNt50GvKMFRyboXO6SNSK4RrvV+arq0nes2Z3fmY/noQbznw3h3MUeir0Ui85DF+CH+AUle8eC0+
CxggQPuyNsYuX1lbkDehI1/llX1OUfZoD13iQyum4iOTcB6qLyPyArwON4UI8ltZ6TbaI3BDzxwJ
y0McvlSFuhLyddxOjmpLmpBrWp222waUcNggPhOck+le0vDDCCpqSNydKV8d5zfc+/S5r7fGvb4B
2O0JTrpvXAovq3qDwvCZ5zmxTS/euv8Od7AgmrTnQkK4Zddc5OYn0D7fkCFBEmHc1MNZyfNTo6Sh
UopXmIoc9WH6JgfdVI9jsfXVxgebFsMNshVxfJ7n2Di3Ak69So4DxMs01sGRvGZljJPRhOUWubQ7
Yz19CXb+Os7ccdVvgJkxCz9f6KfmxvtwB68Sa+NeSoJyi4tdegHgEiaF0PqPnwdZ/sjh9Hgf5GAz
yQtdxw2aIF1T2mlWvcpacz2CFrOHwXr6PNapsTIkRYFFvZQ8DiEPWeEXcZM321HNnWG68YWXYPLP
nDinnofz0yCTl7nwHwKxSFP6ikvKthMz3HFyu8Pyxgh3lfrbTS62h/eBDk7QSrNCTrxmq8sPY43Q
VArJUj1z5T1xshEEsTULkQhqCYdXXhFg7NRW7bZf65tppTsYfNOsdbKNv0YvyAUFv0u/gQ0+N9NP
vsV3cZfP3++9Fen38hb9y+pKeEpum8TOvtTe9+xiFlbTNr0V3Ibc4Uwu+WtwDiejSdFNQbVGk5jg
H8OKQq/TWR234ia4ynTb/Dlf1M9gtuzEUe/9h94R1+Vd09v+13gveuZV9Pq7ExR1Zp0k1qJus+Qs
H+NHI2JkTTxsR0vsvlWdJHpdoFrXfu7/fvGESOzIHKdox6AA8jGST2HbSuZh64MhzpIJ8aN4uIbL
+iwV9blJdLzsYLrRhEGXkwOadPZjLBzdUGhNR47K2Fm0w3EjKt1glZHLDq6oOsDeXW37+Zs8nkDE
hIIHyMDUQccuW+m7CTQhsaZU+bjVsk61U9//bk7DqzY0SMTBCvg81snnA5qBre2idXSo/J77YzNW
ODe1k+Ii27fW63AdKtn68yinn+jfUQ7We69Kg5ZH4zYUJMNlte9MYSpXfWZmdleEZxbgyUfi7bGN
UWU/yj1yeUzrAhGpXqcuK/jXvaZfiNr8+PkjnYyyQDREFPlQxF4+fzdIczkOedpP2xkmjxy/hXmN
sFx65lFO7GHUXxHroZco8iiHUVJETBVBV1jU0YtU2M1VsaPSfZc+Neuc68BOvai/5Zfm1Tkx7OPj
k+InoFzuUgbOEYeLuRyVNtM6cxuK9Z01A+kXanP8/alHDJPzjDdIofVgGRdtzSVqNreKoI4IGyh5
29k15I5nP9Gnv9bx/xcEQRCEjfa//iW4cSwI0v14yT8qgfDzfymBKOafJgIbyOAD0UDxfMFr/iUE
Ikt/4v4Ddo8UHg0rxLn++MffOiCy/Ce7IDBt0oOlhG1SS/hbCMT6U8XjAKAFWEUJXVwsYv/1vW7+
Oqn+0mj5vwiBfFxhC5SLrsNSsgb7SEnusJUUzGmjJ+RY9r/gx8z8K2M1OkhC2NV9uilW564tB4fo
ccxlXbxb1YqezSTDxPzfpF3ZcuO4svwiRnBfXrmKsmXLW9vtF4bd7ea+7/z6m9DMnJZAhjA9N86c
eZkIlwAWCoWqrEyiwAHOgNoLDxjicKpja2GSxhL2sotZvMWJn1V33mGqDfTZZ9/n7304R8NTT9T1
b6AiyyzOhRir+A3pN8yvh7vCBYXcoXNA8eiH3mJld9CRdFl06tTj4x+zeATg+tbUlWxwUyJrgVyd
akZ+5k+27CT3nYny/y/S2PoXadL25/2fPYkC0QRcIw1pBVKO4jbYd7ek+j4fj6QoJRxyd9w9/Ly+
ryT/+J0frdYnUTe5FuaRkUVYHyG3w6CjJ3mYNGFSGFOd5r/tEHo1nBtkDHS1GhqoUS7XsNM6WW6J
TrzvcuwjIN6YjEMLhdnGIJfnamGgKBeQDAGYSMfqOSk0LkPnyEz89kPEs7G4H3aDNdrQmOw8FoiB
6tj8vT4w4BN2OwhB0GFbEQqjq8QAvLF76b6Ap6S79j3dg8fCkR4wsCY+GV7hzJ/6Xfp5/QteXkp/
W0bvCmVZlBRxt18ezkBo02HsUU2QMv2gZ2C7nsY/GhQ5mSCxhiwPT20AIS5NhLwhTAFAnWYkkIHA
EFzFFUY5JK5i9FY3vP/CEFWRXZY4y/oAa+nV7K6dSqg/G89qy8L5bGwZzAD3ADo+wlNObVmeon7R
tDATGE9csthhndvXPwrVoP5ny36bILnfWcgMJa6VO4zgwd/zuwqxqjMxaL9nk4ML5IRSji6Dkgrk
F5gTWhfR1LCqlHGEpRGlSlDyW5Hd7HJfcsRdxMj7yfavTCnkIQVJOABKSTA5W9RStWQeBuRBUxbd
GyVqZroX6ccieBL0GtrWjEITcasr5uhY2A5pAQVemJvD1C6jN9R73TRvwfqQ2ip4Cq5/si2nALgM
tXJC9MHTESpJMaRUDAgYcxbbqYpxVWZMYpmg3Bu0gr2c51gQ0WicUZ5zofUrgnvXmV3QKdiYsAcR
1sCajto6Vecroz7bXDRaRp5syCaheUwmZpPc6riGcUVvXCV4X/+zgejfXHpH20xinrdYXShIfjvz
kIIurWb+oaKnHtTTPgkfjIERMKhq+V/nTCCMbYBGAMVEH2WA9PmSA3M5vF9/AP8rOiqcBXoIe/kG
imWTDT3ZWqWIZO6Eq193BsAOk0FEHMctLINbLY8+i076VTSSGybyYaxju5ig7dmyQvDW0UO1FU8q
hGFpBU0clXnUhoSE4DLBPH/lGuItKLzcthvMtOSdTmQVy7fiyrlF4sxnh71NQE4da8hESNI3Pbce
0YVCnvcQu6zi0Na5ODdFxWOjy8a+C2AqTDClK5VgXOpgneGfmzFZ4iU0dVBoQ8ODynWisp31sCpI
rtPeQSrCkwHjAE+qxxJs2Dpw54ZIbnK2dVwjgjoc2CUTl4wFYYCZjyFRx+Jj3spNUdf6vR6qIhII
AkiUdFxjpbO4iivshpsYwqv8m+yS5gmrfSmSv0fHY0ifooiH6iESDiqO5IkxaV2BAy4+TJCjM/X3
xhXu4zvNTR/Klwb0ID5ITnwddIT7oMc7nMjksdEx27v7v59BT2eohaAA24nPCP4uYMwPE2CyqeBc
vw2oGsNfgYVgUk5TLes2yoKk32hIIg7ur8RRMxSBMT9RQPC6AJB6mfLajSG5C/YjTfaUBETnQlPN
u1xfZK9vxOCbBOq2Q9YZCkjcpvYZNOUS2vPz/HX9h27FIxmvTjJ9gTehQt0pE5jOeokk8Pw+3EEF
0k+hnJw4mn/dzOZ+nNuhPv4MWXfQ6WHXSZqRAAkUm2B3rFzlZtjJZg/abwuLBL9fArVm1oE6zYDS
rkcUScCGSOo+dCO7aMqxzCusMsf/Kl95K46QBYB0Olqyzg9w3vgDWMrs3E3eOZ8JdCTn9Zp16jwr
5ZhKjYa1t86Mkd/Y4UerQ+xANISU88CiH94Kh+eLpc51VClgZCLmxEFFufgo5A2j8rh1hDCCiOeY
qijAI1Afc0hTOBLJdQIVREhZ4o0C+Dly4fG602wvhLTpUShGCYR6N/BqOIjgEoNvzvW9WoyBaXRs
WbzLMupfJ5XIFqJsBumhFUwJ1HZQkSGLIRfVchtZ2VPgE61OwmQuOeCAhHIMs6GxtYXnVimf0Ixo
KrUZVvUl3+uBvgOMzZTr2rq+hVsPZyATf6+OcoZkUpYmWcinOqj7+TDd9G5wP9tEd9rw/8tFTNrx
eEyCF2A1LbaEeb/wCHBALWVgHNS5z7oUGFn99rUFSdXTHB+Zsru8Hdt5iua0QipDlLQXv7Y4C5wb
9vQtgVj4aLLWtLmDwLYDKoLHngh1vEt7MygKRSXDosC34RudWVrAlpNCwE/IsByZ0GTy5+hgcWaO
frXIhVjlQBni9Hr6Hl2uDoHR020BDTYs2dbd6JHci/kTd8wOLMDPZpgGlhLrNE7E0sRtz1KPNJZT
0NNiseQwtK1Z2IAM25Wj+xoAJLMNIhYvfzKOrBrh1lEHEQgkIlEgJZOtl3aLQBi1OUVuUKjtE5cP
aJvELMfZzIHJJSeh+o/rhnKcBUN/2uk9KEJ2S3C75+pn6oQO9GpJfayzKi+36yO8yI08xincTIbP
TFOnnYtzAfKUeGYkPimTDTfLbBMfKu15N0eM6Ly5Thx6FQ0vEIDQ5Rau0jihmLGXYOv6mvPq5xJG
b0OkHMFvKZg1J852UVSMmVcKHPN3wnNmlUokpKrg+RGUgPCc+VcVm+phup8tonUPxiqwMVqyWYaA
yFR3KH0yp4CY5qlTOkJFm8tIVtfYugdt4JshteKH7j5yY8t4mL4Zkw1VF9Dqet/mHQuJtBXMgTgE
kY2EWhYY0y69N80brkKfCq8r9PaRrZlp/6b9GZz2rw0+M0IHhmER0mRuEBjSNH7Swe6CmSaehSHY
OofoTAH2QxQswc1zuZJh6pR01LGNI0Rnyg40dGJrMw7D5m6d2SC/4SzGoA2iLdlI3gFe4UOvI/B6
D+TJO+lgvOv3k5M50Z5Vetqq/0NWEJg/AGWAGaMPhdaIgzTEuAcJVj+yag/aZ8D/VTvFCxFOw3tx
V1jLd0yK/ZfVErVntLpVUuC9XG2JORNOErGj/D7YF672GTqQYSPATdk0PMUChxoIKVgF5c3vqJ7G
IPAVV0P1aAAZJci6cRoV3QHFshloLFzLVnkNJV0yaXEyQZUopyrsilaAiaGqwFutW8P8ztdYkILS
jZz7jH1krYhKBrVoFqIihTmutsHPhm+YvqcvhoWNdYU9eNcbZlV+K5Cev1mowyBx+sLnMkwKIZ4o
I658UTSl+saYoDgFSmDWRxM2T8bZY4w6GVmSBgsEk0kQg77fo7DrbsBcDuUnPBZmu7HmzwBCTRZj
Z1lWyX8/O4+DPICRdsB5JE+z5VbFaCSIXjGm0jmLE+igFmk8w2a+irbuxPPdpfwnVDP4j3RKNQbM
WpnLTfGqIOFeahPq0IxFstZIeU8yqn04kyQ/VEBoHIKM9T6t++BREyOJBZXYfFD8zoI1qpAZQPky
M8hlL7YVyuhjDGrKDHzIZpPloTsY/Pzt+hdkGaQSGw5ILWGWsZMLZCWzLr0JhRHqBoP6LmchK6Bt
ncOzHB/t6AtvKesaItsi7vlASvZzMe2iiHHUSUSkM+BzC9SxW4qhiHQe3yrxw520I3XDaMc+3SJr
JdRpAzOmMi3kaTT8qHyQIT5wb2BAtOXKVG8NHkR04bM4QGU7cgJruRcqsGua4FQ0I2aHfPNNc75k
6giGYtPzCSlDc7vKB8ErGqn8UXxCZMNd2O6YgG2yhde2mDp7AxT6qgyj46Z2nxzjG+D3rOgV0rem
aMuf/+n0KSphO8MUImpiNMxSLZOp7Wc4aKiBHan4qABOnZkt/g2/wSQwAD1gjAFAiX4YTjwepBjN
Rt7rxwtIkvoP5Ye6b47CjWorHjc73AESTKAURNll3kmscZCNeIasiSDagGzTVl1BpeQg/y2QY8+F
vYnk6pPL4tZql7IALzv33rStz1fatyLo3zop8QU1ZsyAb/XyAOJDeevEP4BG2+XZlKJsGWZskTlG
sqUv5XcNrHlFAaBRJZlFM5vDIFqQ2rCFYdhFU2Zfj0NbZTa8OfB0xMAIKss0W0yOIQ5oDQeA9N3P
e+XHiJDnhzfaDSktK4/Kw/gdZKmBmX8fDvwucEpGz2EjDio6OsxoYuN5t8Y+8c04Dh20QxVQeuzh
4LqXyXGzA0vmYqkjFFuvr3cjP7iwRz15Wl0oxm4C10sVK2DJ16PbIiViNwgS0/Kiirg7w7D5uG50
w8sBW4NUEMBdBBVE3WSlxIVam6qamaXvEz+hVxTt4rQzRTD2A+vuikpx3wmsOfuNWHlhlfyqsxyh
lKRmXNBFRrKH8ND5+hgzEuVNCyImOVFqAUsHnaCnvBgtqCpqZipCqfGtBFX49Y3b8A7EHwCkgenA
xD4dhISKk5W5FjVTwBRujHcUFCQhqCyYKvjHr5vaSI0vTFHnUCuneeDLWIeIAKFXh9gAGCF4/bMS
KnvOnq8b20htMMaJ6CoC8wdAI+UQRWtUdadUulm3pdXmMQ44micCqw62uX2Y5sRQCJhHVrEFlBch
OEBgJocH2tA3s2rFhubwoca4L2P/Ng6WDsIhXQLuWcYoPrUkoI77SYkhTLz0hgvmakvnmn09lLYs
paCdbs2uZtYvSFZGXYlAWKuYd8PoBgrO1DdDEtwEiwa+kBCMuxqXenEKdZMC6s4F/xIJpSMPEGZO
VTvq+D+PIwamp/DixvOQ3CCXhytrqmEaEwmeuahOh5e5mYEjtlAXUxn4yNRUiAQPLYt1Z6uwSWrr
uDNBh7PGlqu6mBT4swhfPaQCcojzRs1DUH/xQC5DOtkcyuAgydXHUgtuk/2Aoh3jRK49V8NVDSgk
cSngEqlEb4yibBIXNCATSFpWShRDiLry1TJm4I820FUYp8XQKRkIJRcU5U9VHkh525+eGuU3eQ/a
7vlOfBkPuRcDwK9HTvsMHPhBcmI3cP70dMI0/BhKfWj6o/J4+W3DtGtB345oo8clJATuUulocK13
3cgGjEGTAZ5A0kFQzavB4TnNx2Akb/F+v/xofAJuLAureM3MwRl9fgdaFBaYeeOyJ5wHGBCFzizo
tGjgWNqGELUh0EYUNoiIlBkb1uATvp/BlDGfZg3f0LEB88897ypAO0Ll5M+rxmAqwXsZTQAAUFZV
46ouqm4keSWPUlK/mCXolhg7uw5FxASgXggMIuBe1NlMRxD45c3JdUYH/CQu6M/LG3DJkIZ56CGn
mqNH9OclJ3HGm6VgvFvXt+KFefotufDc1CwqkkqtQMOm7cwBCPXrS2SZoF6P6O7JqVpihWnaeACK
p6rw/1yEeHkGwGKp8Qtm8hFRKkurfmZNzljD1gHADJeKAw5cNanBXpoQVU7jAsiXnfoWooOxQhOY
iZ3kVR9/oQgERrq/Ebtg0CAcMshzV5TR8RIk00IaFiqEYzS9tCA2s4OqEyN8rG9d7cIMtXUyVMxk
DqO3ZmbMD3Er/gogdVbpEBjgMU523RFIFLy8AWELMFB0uTCBsRovj1pNzfSMPELj6EZREksSDG+U
bqOWM8OIRZa4zmMvrVHJ86wOPaG0V0zo49m5KgNdZlhQaXdAoY/3yWNc1aCn6RmZxdZ+QtwYy+Qx
R7u6ark8jBIeoAqzlwF8yhxVFZ02PCpDzvD5rfCICQyMAEAWVEIIoTyyaZs4XRpNQZuSa53oGFTg
g4PMBaRcdiF4lXpb4/0GWAvhntMxCWL+hTf787QNnKpnP4Oc/rPEXU0wvqUPiP9tFoBYvLJ4Y7FE
QzRbleU/W3tLqCuQRmGQDPfRpSm9jNSlrASUS6uFs/ReUP0MBaiHLBTFfTK39eMf+yuYS4g8Kvgr
wHtGheY5GYo06bHDefKaTYqpYfApLR57yClAQu7PHecUWERgBRWceupzJkHCSeNCeD01/ihDnj4q
s2fdkCCPGe6ur2vjylElXOaAuoNzYUVRIFaR1mShjpMhYnxsBjIxPi7Q26vS3sq1Xy3/ct3exndD
vwdLEslgOUalqe9Wp2GN2VW87RRlB6lip4cWJA9SKmNmVQg2ck7gjMkj5SRpu+rBtsvcNEGQaeb0
A3IeTnHfAP2j/5AgjV0w04N1jCZDOEiPMXeLqRqe/Pcz30cfHfpmBsoRFdiHWrDLjq/qKDKi5pYR
pAcyGL0wvbPaPS6Wag7y0sC1ayBbAgGeWH2Hzsf1T7TRviJMU7+tUNEySRajHTtZMYMX7V5wIX8S
oVRZ8KbmqE84ApKVmPJndshfGYZZy6MOmV6NUEkCx4Up3JOuS72PneVmuJlHk8y+lnaJ4vYTCy22
TkkuVnuKrWcfTsuXvu5rGC36Pdd/TRDtvb4sxqpoKKfW5oa4IKU1u9jmAMZNykdJYmwdy4Z46X2y
yodJk8GGDrXjKozsQn4YYhYFwPrSvtwqKi6Ji9hJA3GMHpI7Y+lJcmxp4y6cj3rwfH3TTrtymSBc
2qLuklnMeWgzwRZ4PpTMIlg2+SW714/VK0QVixtwcCLTL59KV76ZX+vCzDxWGF7HxsufQDb9zDN4
IFZB9oTTpqZPZfBtjn1tvgW8zxJHl8mpuYFYvbRGIueZNUHqjCCfYI0My+Fod8/QCHHy2jLexrvY
KS2IZO7Bq+KVx/gn3njCR/z2L4gS15Xly59BBehCqkWo1pB9v8UImUWqqQYoVVVsM2tKmhVoTpR3
Z0vOhaoKmh62WkfeN/47hBlSMz2Ay8UyvNKtXiJHfGVZPRVXrnkWFWUwMmEYw4yNJmpAIOkwYyeA
JlBt6cf4ADbwbt9jMpz7lTjzTrHTj+AgHtrXDK2R6y6+GXhI9R4VQlJipVIYTdTlLEPyaC5xAfgD
DwIF1nNrIzHE18QgFICowEFjVPTSqRYwt0s62eHkdnmbncmfD1lkTgCnoEYvOBrAZbILOcXK7NFr
gvaZYI03rLRw48F0+Sso1+4aQqxD4jrh7IUE+ui1LxEBPTqz3T8Nd/9phu/SJOXGYQScPtIdcpoE
V7ITW4BiNfJgwvuiHFk317ZPne0zdWUK+hQVckv22Z9uc6QakOH+3h+Wm/hFQTXPJqAv0exehsfE
CRwFLW8v87ranNmHajNqnf0Uyr3VchBDZcZP6ey/xK7qFzBESrkpHisHrQk32hvHEHjT7/E9q0ay
cQ1BhAdlL5KggJCAuiCSIIbCW46jpUm3Pbcr5h4S9izCK5YR6mZIUznQY0nEXks/IdOYGl+D+nT9
aG5FpouFUOdGLtICnMZYSHYLYlbjbfLTh8jW7owUjXWTSCeBguOm/NQY197GDXthlzop4iw1cUU2
UIdqvYR/74LitlYxBsUKg6xdpA5IqaYNOE6wi20XW3n9UfRQuWv+eE6NKCX99gfqWLRhAIFpcoOm
4mSpES7p+c+D6IUFytuTmdeHJoaFLkMNIX4u1a/rrrAVQs8t6BTCAqGrNQJw05jyQ3JcXPWlswXk
WC6GF4GrqmYr+Ujuuo/RB6jTCu2Z8fBcP5gutpCWCxMbbmhq4olxi5AtOZz6IInf656R9G+6A7BV
GIzAgxNDM5cXBZQN51SFVJjZyI9NAIJ3iGFW7vWtZNg4zTydXfey0begmBFgQ0kgwn3fls/V8nDd
xsaliobl/9Zx6lqf2RjFVg6rButA3/ggRqEXJ5J13cTGuxJbhAqRjDI/Rlnp5h5fjCGkUGYFAAog
Chs/d4gnQMV4tEU7dllBdQOwgccegqmkgHcUYAPqqNY8SETyGvYITlq2MjtITP1o4O7mvNwFJSwL
mb0Vhc4NUsc2FfhKxMCQYtZqaGtS4ITqEWzdtpGFTilpLKw0eZxQCRnKVpDHACgbpCU0VjpWUyPi
Upgb01cx7RzIuXpozKLm+czF6A11/Qv+nlsKAZAOlQ9gHhPOsZH1EkZfkYgMYv6eBtWCCgAi3TNc
c6qeK5/MQIPUsAKEozwCeG//Bwc6s0aja7u2y/WpgbUW0HCgJRI7ssUnzRPtAISezPGPTYc9t0dl
mlyX4oFLDh7fuATlBBlfq/qFi4xg7P8Fwmjrg57bo16jdVF3kdaRg9745HjgCd+bEjQHRReFSTYg
e+vQg/wE9PiYm8DHow4IZ+RckOU49OAANnlAYPqWkRBshC401jBjh1oZGV4j//0srAjGEIJVAKWk
Ih5tPOa/aYtRoxwvs2LLRrgn3FsYGiBhf9X5HjTI7xY6DOGWcYF15USzBuWjPZgtmPb6e7DjKy/F
/l9EmdWhJ6zJeI1glRhYWA1AcZnEV+hL4Vn0BGSmjTndHPLtuHcczmqc05ebofQ72dPHv+CkkOgY
QFmnQk6e1pHQoVkOPBWaXmYXYVyO4G0Fa35O3f6G1Q5eB1XKIHXh5ZrSqgPI809BVboVTw+SyWpv
ZReqxZnFJIIiK7iIchcGDXrkfOjzdMoxlHJ6dhpvy608mbnhJK5uEzK7ZTGrx8Er3rUv9se9/m0h
IHHpvqXKzUWINyjwBqpnDF8LsktunO1yhKI4hEL+NL6RpRJmKGAM0OKhc5ZAFoMWCIe/SxlOQeCO
DplwI4i/npEBbn5JtGPxxIWsKoI3dfrTqJ+5MQkxCBbaBFsZ7kFGJT6nMYDMqlt5mRV8MBa45a3n
JilvxfQHN2cRTEJRXXE7X9jlVoxOh5ncFRg5aTwmgHnrC55bpNw1DdRa0WNYFDIrOgLB3Alm8iPc
F5+DNTloebtVvie0O6HLoiNfXx/4nGh540ue1DrptnQRqxUak7EKz1W96HvznQwsxjDbDhb76b4K
tbCGFguQlUAxrEmj+BKgaSlBgbGSm1skpXdRXOHuDxnJ6HqIh7JDLpWzkF7oiQ65Rjip/FAqrhE6
za1qQbXAi16Nd/EJYrWCN4um4KC2OIArllUVYa2TulIqQx7FGEyBphy3vhAhhVS7G7k2WDjNLV89
309y45ytM+nVvBoi7Gdxi6qi7JReamVmfSsSoDNuf9Z80rraQ20sdR51LQraesHChPvFLVuztQjb
omzmkS1YEjw1tJnUV1vB9XyR1IEEhXyWjWQzybUp3TaxLe2GHYY3QH/1cPs9AI3Sr+wL/QNW92B1
X2OxKHUAUgUJBTJndLm7RYyBV0UGQp2kIFYQpLnF9/MMYSfxUeATRuBZJTqwBrwYEFQCuryrSRtR
mkK9agBiAtPXfkqAfhm779djG8sE5S5CApBWNcJEF2ZPAFM15sRlPOOG2No1VIiAPwOWBjAp4rNn
PqlXMlhIOBjJk2UvDNEvY8m+YaogN5WimqzrK1rPmeJJgfcFYdA3gMWkraV5UGojvt2pFihb5X4o
/Vyx868BPEcTCF3Fys51cxYstKmZx2FjrRfWqTgTqVKE+gSsE9YyARWDxI3q/UCmFAliSrKC16h7
HxRID7FCzNbVCE5QHcTwoMAAzTblnTI6kA2/oEuuHxqf6H8vIMAmAz7xzwSjBax3o7AR0zChJcAg
EgDwpFPfNQjasszRRz+NnurRfskeVJ8QmQnO8tIXZvSeiO4c2Czg29YVRZ5tJH/FLbkC9IqprhVN
K5KJu/IDxHcuiP4eNEy8YUr7hvlJN0LqhTUq2kxaZLTNAmsdRqeit8TV7mS79gunIIzEFpNVnFzu
VOqoCviEGCcE6BZefHlcoAUjczlCkBm8T7GZ/ZwPxVP5Eh/EIwr4+0IHn2KHIW3IeDyMHYb8Gad1
c3cRcKDWhbEK0k6/tC9I01xnKfcX4GkYLAL5Izwa+c/6OztZ3TgwCG8SSC3BbSWv+DPUpNXTFgzM
Jt/+4MZ9VDyPXOQCVr+7Hhe2nPXcDvVK7cc4TvsFdsroIeV+ltIxkRj1z3XWRhjbwLBJUGLADVIf
rirEuesBeAD6p5rMQlTv0dbEulpPM/DE4XsWQGDtKTh0RPMELSWgYuhcOBcbcQni3jBHKb9Pg+Bj
kkUrqKbd2MT+VHNmM3w2wBVf38n1F4NV4BGgF4fyyWoIHME8DDQJVrOgOihabEL04rEVNV8eh8/r
ptYfTQb/PGpFwOAQ0gDqJSPEM28knGaYQvreFp8TFCCznNU2W9+BMEKEfnDDAiRNj9F2s1hMfa8Y
Ztl3plDEZsrUJVh7BkxAUxPFCvAhAlZ6eaSmIA34utNhQsjNJlbcQQl21QRl6ma2wvBnk5d2nX4B
iGSGEnTM5smGqrAp6o/tKHv18lWwBfk29xZapTxR+Qaul0rcSkCyodgWAr7l6OBbH3wNvJBkeFjy
8qMC9DKYslljNOsxIhEbcWaUiqVZa8iAAMFoY2s/RGcBhWjuhxZKHOzrcAW7p2xRx3HMoPvST7Al
e+psaiAL0G+LjwEsYawR0M1l4cuiqgalBLK+y+87q3Lfpm2lmWDHcYZlgbBn61clvmSfWGKeeAWA
GtCgNeU8tBYxYyBG1/AJLNWAUgr+IcDpU2ZwlmEFAVhEOqAsTwkxEHhouXr1F0pJUGS7w9vNUvbz
rSab6dtwiO3MSm7T1z8/qbiTwL6Ighlwc9Sl0ehIuqS+08xwccSmAGIbZLsMG8JG5CHsmLBAYFfI
xC+3GdJVuEI0jBUMbr1Yipu53Y7UHXfxF+DLSK7wwknNkjeZL46NGHFumZZdLvN2UKYSWMf8m+4t
t4UtfKYAaXAWIZ7jQjys/nxim1T/fy92JcJs8DmAN1hsgz6A5oIupQU9TAdiWiTph9TlfMNn1cm2
l4n5GCRXME/7cR8U08IFk2byRWSKQmhJGgv2vhF2sKzfJqgIkFcYxVJCmMjweCqjFlBA0ZpYAE6W
FcpT8HrrIMM5AwUgJR7fyLiNvyO8O9edfiPjJt/of4uh0WRJn9fADWExraO8LW+aWxM+nQf1R7Qj
g6DMVgJjWfQ90kzxwFcj7ElPSeioXrwjzYQ6ccLnYDfDFaHCxOxIbTkFevzAwgLoiGNH7WWuxNFc
awtO3aLZKfLSPv1+fR/XXVc4Gx6GAMBipIUMWV4ebHDJQ9I4hQkQLz2Aneixtzp7sfWP/pB/SdBR
9Ybc5t9EN7erg8GeIt4K4Bc/gESeswA6Z3yiDjr8hUj5tHf5njAyQyMe/SDmwSaX/WV+f7lY6rLQ
x0SZpAa2ZtjS3PYFlKdmdCc5lVezIubmtzvbWOq0BYm88B3ZWELAQLim+6/AJk9C9Q320MCWnq9/
yo1H4eXqKG+RZhE6qRJWl/lSacoWlNaempv2jZDAIzw/DIf/9PIF2gmilhr+LyKDo7a05g0uQ+JN
LgbBNVx32aUWBB5yXwQLEobdrq9x6xSSaUVctGTkk54GNwojCjqDw3Sbigd+alileNcYTH418qNp
PznJSKDBrZCn2KVP5lLI6dmCUcV6hpBJuhNfAMCM3sTaRCaDKBM+17IVNB5fmBWzBL3hOARyTADV
GEHBvy+Ny+DQyI2pR50kqW/nufOVmlHd2rrNYQLTT5AJPZ38SxN9VGuqBFndk29qALH+zDDhhb66
ZNUN2l+QaL5fjtmtznimrbGXZKILknJ/kcusJnq4gBfAgT3r5uQCaIopSB8CydALMyBmH51KJoPD
2zMqNu+53fqimT5VD/8BQ46fcfJXEEiRPiP1KKgHjSvnBJPcfHAn86XbCW+GzvKiDV/F/B5gBBiF
wtuGvtGbfpDUIjV0s5s7Swhzk8uF3SizKLrWNRKs5cwMFWeSuFMjzDPhW1ZW2riFLzrkKkwCpwea
F1wTPPsy3HJRnHoAQHSUFldjtfkYF7LYwyZwhrf1t1MdyEG54k7ai2C0iW1mJWjjRYHJIgKvJLOl
mIy+9NiurMp4LrCZMm7e/qD6syviykXcZuBzthKLC0vUfgZlrFRaDkvh3QgsdL0P/H8KeanLxgxs
JNZo9kL4TwdwlGCCLhcmdGCqLvscT/oeybstz4BbgkRVSR9Q4wY9Sb1gFsW5HkW31ghzqFtgOkTD
u4kKMXmjcZw2JYZZ1JqLpBMchAbvCWXrx+NXJaY7tb7pecGv4ictBHV22FqyyHr8b1S7ICEMzBrG
OXj8GrpcPEtlyDchlhv56p70S7p9Ab0QMjLF3mdy+VEhHbUa+CyGb1Bho2+OEHrLopq22OcTWR/h
nxGczmO1KTYOvQ5pF2htQcB6PYo2RGACX9BsQ/Zb7Lj+rQ2nmxxso9c/4Mb5I0PlCN88FGRWco7A
FICxWhgNyDssfqaJVi9ULB/ZckwIV+BNC0UEKKVRPgLOXakepwkVLmv8Vd0OQFyFZv1QetWuLc0o
2zdg5oTIqvrKStO29hCfCPe8gQ7MqpjHzW1ilM1sACSNd3Mdm1Uk2LnBospem8F8FPZOQe+cVLmo
dGlsEg2ke4aBcZHR0TnOnvLR4jLZvv6t1rkEzJBReFSfUKqnWwNjXoGxDSoypprsq/KgFLUlzMLH
VM9equbP141tnClYI3Qb4PHFxUY3BrBjidLXKNsZ4jEDCdagfgld8NBqwYswxCAAbAEPzRypNSzM
z79IA0u/jITHy3NG2D7RTwYhkAGlNGpXk6VTuWjAoe666HZRNJurjNEKJfXIC/NDNya+1A+MmL31
JdGO0DHsBnj7qgYkjZECEBT0U/Pqw6jRum8Lk49rxqHb+pC4y1VdEQwI3NHhSkqbKOIX+MtkqA9t
mfsAe3kVHxzGobaTlBmkxY2dJH0AcsjxIem6TrgEast1+JStM9mkpxTZ4YvgEShi+8oiM936bAbI
qshpP43eX15D0MzMsxnoPBMcII6eBy+hdMxl3Yz7uzb8CIPSue6o6wiG9saZPbL4s1df26pqj3kt
fDKjvCkykBkNAePgbWS5lzaowhh2tu57NEdRmpvT3dBbhAudc8TnObP0+zgw2+eGoABfmLicdbZy
aZms/mx1QldnURfBIeM4+SwgJZxKyq1SNyYE98w4h7iw4PJ9ZeYpQ4xlHbQvDZOTcm5Y6psFsDYY
HtGCwMEr5z2ED8whUKzrH3DzNECSDoIvCG6rvGUsC44bZnhnqeGkzV1kqzM0O+fC4pbYHftf181t
HvEzc1RWFqN4FaAUgnZEFzkxOmR6BbrGjmFlIzEi+/d7VVT0Cmuu5uXsdOaWDtz5oPa8Wzy4ylia
BoS22RjOjYOAKw6QCjJdjYYA9RTJRlEKax4W9EGxQiM8aFPHeu6Rv0HFZMRG/HlcdwR3S3kFuMKj
JZphg+Q+zT1RZyPScMFNwpy1OnXartkiHnrmgaBEBGNRB1uDmz5KNgHBLHfxC0Rm8tvy3QBs9JiZ
pCKRAQ/QgHzH7lFm1d+5J8UvDstT6LIqqxslLnzRs+VTKbYSQgArqPGTGjefQZmS4YnEl1a41x7z
F90Xj2QzKsPKdpGTfQUWi1Rlw3cv7FO+G2VBvUjEfp/6c2DYkXjPZyxOkTUdDmCAaEXgFSERMQ76
uZnOQngKOsjXRJDS6jKYKiHKp9v8/egSzsEcA0m4GIUa3SUWAOI0QUh/dkzWQcgQalOE8ejys1ed
GuRjmgam/N47kOU+SIqnCKh5dalVv6S6Q5hxMVrsqhBdS83ioH1vPMBBlI8GlPXcLiTqJLvrMWMD
IIXHxe8fRbcOkoCLhSnDjyKTniK0CWMg+fE7RjvaqbvCC+4kn2FyIyyimQkCJJ7MAuK1cbkPo1iD
bb0OsQ9e4weNWd0q7nxIXCDOfpagSexIqwSGx9BksiFvHXNQrWFYAvBsMvx/aVvPa6MJ2gjg/X1+
B4jdzngkwi8grnuVWG2vrbB1bovy6aHipBaUiNjafblTPSkG4E3PwCwPvA0QfQDZWzoAKaVfulB/
P2aeuEuflI/YZVYGiCXK85BnQiMbNzleK/SOy63RF2Vcko884Dd4KuY2QPgVgNte/FE5/JFgm1GA
gT7wC8eYqDgNEKyME6YrogsMyi3qc3exEgRyUyGVABlIFyOSgZHcSfefRmy6mZ1b6k+AuiHZfSAh
lwxhxt8/wLAK6i+vRok0v2c6/UbaCGQ+4h1P4PPwhUsvkPR8wm7hJ5F6enYEbflePpIGRfsUov94
3d833P3CGJXGTekk84kIYzX3mikQtJsiK4rAHD00GHtl0bltRHK0HlUyv6Ib+OI0hVykj3MkGDAn
mb2l3OcRQh1npk7AmT3UhlJr2CsOas/JDaij1U/W3q6dHqKR0DOAdjdq0GjeX27tnPCRFongupzC
Dz78pdV/nn4QOhJ8t1NGtXpzD5NgaBAVCKBnGjRuA1EBoksRAVupAbkOgkNmhwndaur8oKGLUgUp
BwMLDB1o6iTLep12eLS9AWjVq89RPdRg/Q7rJOGbW73IQ+0r5PFWBpd7sbRV8y53I8QGnIkvZ+2Q
j6EqJk6d57oQWRDOzYfaDypJ6sQ7CU/cQnTHTG4HySsjrS+dsAkkIX1KJswiVXbPxcWIyyBIoF1r
TbqUgRgvnFpd/QyDKJkxdf9/7H3ZcuS4luSvtN13pJEEV7O580AyNoXWlJQp5QtNykyBOzaCAPH1
7VFZ032r7vTcrscx63rKKEmxMAjgHHc/7nyb9bK32HGH7BiNvu0qXpA+fmuChtkS+nBIXw5T23d0
h7PVwG4uSzYu+xr2HU3y7JnDsVSSoc+uhhQeruNuabZI1WS4mB7XDgFybKhQTWbBDRldavaFdSZR
VZ4Nbn5cRoEavuyHZXKq5DA56Y6T7gfxQaHA47UxwrQFoinh2gl730noqcJkSSpMhRCpJsBRkzVi
/pgClYtXsnQIgXKYtSreN4m3eaezbqHnJRwCA/FSmjN5QmziBqhlWGweyDKJ5py+TaOj3NTapCvm
qxXNnd/KAQkUiNFLJB/6ndJOdYgiGlwB1y+Ny/w0ehIlrhZNp4q0KnzerRyxiTY0Tx1h1GFyGJd1
KQco0s0TltXmk2Oo8oR8W4qVJvezpXz4PnR+Ss+rJIL1eJZ4jU5MdHSRewTC6Pa6XWI60WqFuiRH
UouZ++ZbksFiYe+odw65v2Ns88+tJM38PIfFODxbHXe8r7Y+nMmBrIGfzvlIZ2yUObAfc4ZxmUt2
QGFpc20EFJBfEhWtuKZW49XGMjf52DxMWZ8CnLRZ6G6lUzEqTT40cT1kfXxJbMj1fDUgYMgc5hbo
QTW6LuzPkSVp/i3WYhD7TAlkl1W9HoKG1zOFUh1Or7PEbTi0LNanzPfpnVNqqRkJGvo19caCtkjY
TGDfKNtI5UeMYo/0ZtiGwvNyZVotp1a248gqZsH1Pw4e2rUYP8nG7oaqdTawxeqsmg/w3BS473kT
Ih6tCVBA3czR3GJ2HUztfI3BpQtm46GdsxB5r7NzVZ+yJqrCyEp72HQyktK5gabHJhtnFVV9LMTy
tvkIpc+G8E3VrRfrYrdZXbZxJsL3AsCeH05zT9jF73vsWgW7OxluoqssDxhIIU/42qXTSxIKvZyI
mq0LEK6QtbFqn1LWtyhEz1TD2RoT9ksWDx8RjVkWISBode5FKtnL9zX1UfBgrYQQbmizKU4q5CVY
UHe6n4Pwpu3CeMBwzCyn+KRtqvMDoTFlX5d81P5Kpgkh2DsCY6uJzARxaiGmeiqxrhsMjEayhLKv
8ibw0VbGAw1wH1u8aY2r3kQzfwF4McY/uaRdQAEIwS0Ln7JpJvGqTbEEn4X1XRNUAZYU+d7lumN7
OgJDUphps2R96nugnNITOj9Gg6LRrt1UA4XagqGx8ZukPEmnC7ZFlhvl+nH8kmmjYW7mxjxZIFKP
t+24GNNunxG1mQ5jPY8Or1vSVc/teJbZkCPEvYCF/XS/Zss6NJXeMuJN2WduZjdr4SUkxOFguyMi
mEi6Y3MfkXc++M7Cpj1sE11iriEKr3CbZe29FWvXX08wiR8+EKWkx2WXTuOxwVqKaq691necipae
ab5CWoLUeqvKJYgYf139qqmpjDGjNmWT9160cGeVxP8u2/ifcPm/RRS1z38dLv/EGf9Dtvzl139l
yyNAPoA8ETAK0pnAb10q2F/Z8iT4FMaANDFredEjh6js/yNcPgw/YTIaNoIhCGqwixdByu/h8umn
8CKERw8IR+QgvRzpfyVc/k9tBdhLaKEwfw2tMAgNlJZ/rHoS2oxJjnFIOH2W/jo556eL8sr/d8QE
/+ql/lROQsGwbh4vdVHwF2eGgchLa77c9lf/imP4s+zknz7Vnyr3lhAbDb+91K/Y+K2DrzmmLxf4
hYjxX7noXSrDf+gT/unV/gQIQgupFzYw0N6/AtUTBKr/64jRX258f34ddH9wWA4wZo1b54/flcwz
lWf9RxD5BPPHrQp2WyaXGv3RJZmRYPpx6py/2VpIe9EZcB4eZxckVaeY9rceTtFVqlhbdc2U7KjV
ZEcIL65XfEBWhrHS50zw5UeYSV4PXZt9oU1r6m5NhmORraaWebxW6cgFhNhBfoc9DKpAuSqyZ9vW
7IjmCDyTGMtYijDbu9il5x4F4p4UYVTbBdpXnbeQ3+tQ7jcdFogQWcdzwhq/xyrpa8nssAu6BPGS
YAL2HkXBw0qo2neIPD3MvqA/u42EH6Od1x9yjpsDLBhoOWHnrmPC5O1qPBQ/DfG73PVRpUgsnlIM
4d9Phf+ZpjP4wTBergLh0yu/WHlN9LAdGkqhPERBeBM1UXu2bomGEoXwdMI/og4XeezuKAvkLh6U
u2ImSdxFfR7cRVIFYgfCfHuFQSpcGCILUvQ5nlxn7uUc9LzOw2Vcbnw4zq4yTBfTW68Fp7tkLbpY
l4SF6bPoC/VR0BF1DWyjFgSOjHxwO0UVZyOkruNkdzNsGumOCoODK5/jjJ9EEq7gchNGssp4R+YX
XLm1r4uFQyAL7/RuO6Q9mb+apkWSAoKUldnRBmVh6Vqt3gmcAeQ+bmT0EfdDQUtcftY9EEM21uyK
blPFVg+zaw/ahNJcI0mngEaykc16DdwloPdbJ+amimVmnsYwGSBtNr5jOyen7uDlFgCPivi06h8h
u/RVYzvmdzBFvRRF67DfCsmrpM1EGu8ly5Au2oSJqdfuxvdzMz6QeNEfbNBmzzqDif5Yzxw2jjM7
Yxav+EhMJ69oG2473zBBSp6i4qkS1LQ3kQ1hvCHniD73LNm+pG0curJNh/mJk41jB1rH7ksaSZZX
faS5LSVXyX0+wNjgMKL+vwwXqPa2mC0UjmJOksfJkfVuMCHnpzGKMJmG2qDfhX1gn82apGeJI/5l
kQ2qBq+SY8pDt9e0AMMvJd0tWzJ8yYJ+roQx2Vn4Mfw598a+82lsngXKoPO4di0r6QD3dB/J8WBm
tqASp3IHWkp0KFAyXfmwJbJ0+RydfR+1z53UQVZmmR10aYsEOd8a39s7ajiozmfs/KUPUJCVqL/I
BNYgR1XVd5N7RVFPa9h3ja+Tdepzqrum5j7nqtwiuYU162Zg/d2cINorJcGhiBF02xVNjKrDYBrQ
gvZ/VWREQdWHHjqRmOS3Vor4aEFa8zKVrq99l1k0d0mA04Wy/BxEABPKoJjEc0Ba8aLyPnhQKFif
t5A4gmfq9KOEZXBXdm0vK+YJegK2BchIhxD7esY4QVsWMLD+gXERYesxsAMvyWq2ox15dsemIn3d
woJ8nSIWv4zpmAUlH1h3i7I42WMm0OzAe8dQrg38tG1bdAC90X0R20geI5uBKY6b1v/UXaQqRway
C0DpsF3QLJus28AGtMp046ADZzxw8AdfMGpOovYxEKv47sDZf++Bxu85Du+1FjpSb24J7f2EmeCi
BHqvblBmutoi1qwW2TzdjymPH0CW8TNHf32cw3GsOhYED57kfaWFbo7WRO3BytDtHI3dWU2JPjed
a9+zLWXniAr1nowSRoUzGc0HcmTXe9Tt9tz1Orm1Yhwq3Dpthah2dqtyD9frZFt+DksjH1iu4tqs
W7PXbWt/eJQIByMHfTAQOB6GUEWP6UqLU6Rtt5fO+r7MQh3uI4m0wGTr8kfd8var55n5PLENc9Vt
09CrdjHq0ahAvhA6xd/QC3Q7BzfMK71C0RescXO1dVF05q7Ib9ARFfU0TsNRTNH6eQJpfbNRJ16X
ufgeYyFXPCOLwyWf3KnPGxWUotdjFauV7goSTXCz3OD3sFsgieOlT9b0SQX419YXWU1VTG+7duZP
tI/RERRrK2/6jhtsErL4vsFF2JdTRwJeh/G4nH0B4Z+e6WrreMi6tlxVPxwmvEBtW4f7I8i7r2zO
57XMGshrYiyRo1tzavF4nI4jm65jjA3sGjc3NwAPMbEvG9T6DvXIKRkY/BiCfqgSvyhxIBAPnZcE
LcUcdcV1Ek7zzhY9DE/Fupi3ptVDBHSjkC9zDjQWI6v0LVFL5LFMk02UoH3cA5kS9Ww93Mn00vqr
eZPAFxiUeF+VbdMjRlE0xPyTeYjXAEaT7WxgzZCOty4M/KGRbVB3nHbVxrIfiQ7JMViD4lXlSqBN
FmGPRpSIscR9769hrdPuRebGz7la9KloWQRbL0FnSCcnnVb9nE/4edB+1kHTVjGW8hWGbdNnzRQ7
X6iSO89zl1Zxgr6lnAAQnGOwlz9tZ6lGZtuaXvMQG3spjevGHQs0vh6B5lcfB4u5mnLwJmaV1Ev0
RWqPLG4FMKRcw1T/aLupIEfCWhB8vxXz/9PX/A0uPf+vvman7dvSzd0fepvLn/zqbWiELgXAPGRK
UXjx60VF/6u3ocEnWKAAdsHULKrVgKJknrla2r//DajUJ0hlssu8Mka34DWBcvn33oZE2ScEL4Bf
QZULlQn2m7/U3AR/hD8TiCtgZPEbqIumCaKtC5X/D3wlZSuNhAOAnM6IwpCR0/3RQ4SYoTChM9CP
FWc/PLtQxU4mKnMWe1Ars4HvNwmb92aRxUeQ9OshgTfGdEXnIq07C4TFTl7j16N5h+ULG66VDiWK
z/cBu2mVCnhAGpNH15oNsvRNsaDwXooKuAG731b9qNooqrYAIe4naTJefAl5IIanfoqaHwq0lq66
eBn5Y8rbLrrmhrQ3yYjdNyAJ26rJBvKWzdlUuU4t94HyeV961iNGaGViyiF0YlMw3USTyTtMZOac
X6mOtXNFSUEAqccwMhhKu2Kzq7fFhje8DeU1WD5i6mCgHX3dFtbD9WuIELIuBAvm3dQPeVu3cWJR
n2WGwpmc2qamiefk6MNCmtuo85ruVm3ne6xL+3mK037fmJxdK53C5wsITZl2SLYMgImUNiD6iDxt
czV7HJluFDXCIe4JV8Upli0qL5OholHR9OjQxTxYmQGYouTk0+VtMW20yzARdmDd2O4B1Ih9h4cP
lBfzvgVm2UPJMxTQxE9pNMOTOw5EJbdWhV9zBauj5zhfgh4gC8ElvSVzTOVQ/fVt4078BIysfv5c
bt7E/7rsON+52C4Xe/nff3yofz1mP3n9trz94cFuXrplezA/1fb5J8p9/Cme6Pff/O/+8N9+/vYs
T5v4+fe/fedmXi7Pxjo+/3F1Ywn910DHt7fpvXv7pz/4fTugnzKwDEWByBZojfIEi/7XdhBFnzDK
fpmgo/CXuhjN/+d2kH+KsksIL/5DC4LFDxTk/2wHYf4JqgYEh1/CTy82Tulf2Q6gofxDo35RzCWY
hsa2A0gFHlR/juZYxIbuJjYX98k11seW0m7cm9Z6Cua8zRPPkNxDgh9htPI4gO5yiVda53MYNVd9
PjN5VUxB4EKUaFnEkF86sam9XaZ0xDyGGpr8GTVyrsd6zXw3fXTFlIjrGHI8flRTD8xwtX0jDop3
EdwiMznq8yKiKazFSrN2F9IWZ7XO+djscjZOEqXJhZiUlaUxcTUTRaDOMwKG+n3Q4E2Dkpx5MT3q
EZFS7yJqOZ48VRMCc3Wxzjd2ER1cnlEBf3WGRmu9mYDMJ65jvu6VaZBtGa0qtw82mTJVKWO3/C4L
AaUjsKJH3R2hQukQfS1UP08PG4cFLSDEzU9IHcrWQQOsx5Yo58Mw2hWMTRi1ebzsi8GaBt7LXZa8
owiI7BF+pnK8nZOUyF2eGtHsXHqpSlN/kYJepi89/HSDNrhjclBIoIlECpVjv2xlz1CUlwRPKBFt
XNAbK/sxP0ovpDo3GTff+iBNH3w8z1lF+qWlp9UHa47GbcWQx8SG4TVqDQ/3IWpScOfSot/XTPLu
KtLdkF3HHVC6Y9uLXMHUAsdaZf2EJD7fxoEpueu1xXi096psZh4fqNhyX8kVhXmltnGkx4yHXVDj
7of806UqBFMCvgTps3ObBa9brhtdcxZO2UmDZmQPaSvgjjWEK1dXM5/69nnLEdF5i8bWNxVFNDWk
t3aLFyBWBE6MVdj0k79lZrFfLAUgg07QDFMZh006fYddLPZtPgUr8pGjvA/vuzia1U60NgVyQyaB
tgVbYfyEq5qL3aIQj1I6a01/FcJDBAgcuDV9o4qAQXY1kOIn1HWwi+/nDSTsiqn7rORqzMQpoQLA
xARay51y018Ci9Rc4OQUoe8gS03nZarDNoYUNhU6W66GNhlBXMDpcRzKxEau3/WjyM/w0prrCTXC
Z24sBMA9ZFTRjnVs7KomnZsY4DXavVMIgKDdLa7v2b5FGYKEETutIOv86hmSu9EQL6SMmq1odqvE
yCDKT73B2y3bmL9Hqno27bZidNtJ03GMrqbGjr4urA3VC9Aeth0ARXhcT1B8yZtuw5Ts24a37iC6
GZycUV0HA64EedBV7CYoXbbe0lOhltSVkZryooLYUWY1jqmNHkmPesRWKZPoyuQQWeAQ2RgaQFOw
p07WG1JYhS4knxB32Q6hW0ra5Fu+awu70u0QtKuR9wnWxFjbRNFiNwg+8PuMFZ0zSL8O3YZk0wGx
HV97YMOuGtZ+XN5b9IwGrnoxxkTykQi9Y/i4cR23mNRGLWPwJbgFbw3vOYRZjMPl03dhM/WhBndF
dV4NkBv4M6KTua2SfCO69Hrg602OVmLds6RfkEFpdWd2QPL6Zc/IBme7MHWRPm5JAQgSrEn0c+lY
E5RG2JEdQuVbpKT4rVnbGxzRJqjkxAmpiNWgyVgeNPO3UcQge8HBBqs4JDo2607mlmOAKNTB+wT+
FUuwc5EDI0rCH8HSkvEmM2KGM0MGFnmH/E7fVyDeE0T7LGaE5SZux6VfauWUe7/E0ponN87riJxY
WgAVHluxBkfEf013sYWbkw77DKoqGOXDrFwl83QGe+IffJZu2A9kcdyKqe12PW/wFYOaOdC2D8pU
XJjyGRxTC/R1ms0d9LxaT6+d1uJSVsYADZoCT/VZrrMSoG2LRlehjTzu2LRnWc2S1j2hsaFgG3nk
3T6a2ktaFG2jRO89lsfr2hvoIR3vZhjzsmzO6oQIHhxDjPsWVbsif7pyE8Cwz23Btp+w/EhgeRz0
sI/ATHdOv7dS8KzqLshwtQyuB4aW+XhRlR7yQFeu7YJ43wExEzcmGfP8fgATOJRjzNRlqyfIhYk2
BJXVs5LbeJTJhrRnx/jQ/Wghmh7uWpXZ+6wPIQ5BIt30BfYn7tuYqC4+h8BKi7PK0fKfXTg5f03Q
PT5xOaVuj/qB+tNms2U85Bu0P5XTPopqJ6OQnzXO1Ec1eQqxVTFBTtAQkmq4mdi8uZJUZDHuw7RF
BrCLYnsokOQK8KqH1LpOFggRsS3koiKZ376xYZR3CsqPHpuKaPwpVhY3s2sEriw0LpuEIQR4s1Ow
AkxBTBOAshoCX0CZkUgoBVUt5PWoAxDBOOtdW3J0x/SNrHGibkHfNvE9xhrQq8JZmKJhZdMmiqs0
2sK47jeXTvvQ88ncmKjQ6akjGvI9axHyc4MvSKkrssjQviw4HH8WQzNiMqcH5Fn5Np1gg54Gl2Kb
rEsPvX+K21V2ngx1GBSQJHU4he6zluukspD/76QA2FnGCe/Uu3Y+infRMMEEboYNq2gHsdzyHs12
VTSGAidJZrcdmyYHi9AYbmA5gq5lwykC6/Mdkfhqbiyjm6yoHgtf5hj1jo4w1l7UDUk2mLBs2Ba2
0oUyzneYaOrik5QecUUYbpqi3ZrwBYK1nHFaDgHts7p12xAevS9Yhnp9DnFPkiiCXDPn2lzHZMHm
Mc6zeHEYTGtg5yiS7Y1soncHMsQa1VpcyORITQxT4rilvfgyFjGJf5iRr9n7sjWanocB0+O7NAkb
WcWdVBwBmDJfWYkZsyhDqEdEG7jRFYh/U0ACyww5kdkeTsUrEllGp8enAd+sA+lMJ26SDagPzhy9
x5tfJ9HWwicWZ6rMNDHXw7jqn8OwNeSWjL3rj2oBgoGVM7YIXI0kil7Ec43TvD6Klg2kVr1o/Vfg
WInwZQpQHJIPHnhX406a0qHM8Qv0rt8QtjWg0MRpeTCbwYEbwugCgyYc6or0c6hiue7XKBqjnQN5
HH+hgUuRwsDYGD8z3cbLDoOg6kcDGkHvp4bwqIMyISDvLGT0ZcJR3u8NH6IQMgHRBiVqAJWdtc+R
TitXSDDuB7uu6nbTAL0YSGm6fU3ywWqw7/Ey7bd2E9GV9wRbCaBTh4OuMXJv48tRpIRz9mnrfNtX
zggtH7fOrvyjZdTKHZXemNNf77Zuuu+Ka/6x/LG1+q1d+s++6/+7ngw833/dkpU/R2wG0x96MvzB
r5Ys/QQDSGR7XWbVUGdDu/x7Q/YpAb14EfNGyNbEpAakf7/jM0n4CeNZ0BqjE0NXhpjI/+jH4uIT
OjWMM2JgDDNI6PX+SjuGbvAfWdPfkBmYU4GWgFHuxffoj9hMEENNgYMA+UhjPFdTm90OOsGKHJ8a
yq+KPn5McIpU2iW/7pRfLfH9L8L032YoK3AoLvrvf6P4BP/8yikId8xIw9Qt+dMrd2DzbZ8j26Gz
sa1iD+CF9E9Jqw+h/xA0OI3Tcp2Mbd3z+Etj6ddg3d5M7O8cazpMCkxX6O8bQOHrVUFx9lF7d9b3
uWE3ub41UXyMpT0xc2C06bBzwrCf5PO9m+bXf/ii/y8fBG3Qny8iUK0YNlVA0dDZYsryT6pgA6oO
QrQmKn1cwC4x7PezAy5kLvXhqsJ9bIr3ddbIZ8lWuORO/qRTqLI0p6/MLe82wsytU7AI9jyqqmxk
6ZE2w0u/QuapM/cBGFpVSSNCPO/gq4Jcsl0A7VKRo30uoko0GQaI2qHWU7iL6XjuaPqTFRT/w/UQ
xduhTlSha8ArkAe7EeQjsvyAfdlva9HSsu130MW92TkZy1QNCD2domuSrc/N/EFfkvnBBjNybDGr
1CrM+pgkqFmkMJ0Y4w0viwH/iNS+coJFASk+tmCCrKYlZ9PYe/QYZ8DF/ZeOquEu7s2d0e8Oophq
G8Ol6jS4FjKh56fZY27g/2YVv6Wi+MByO8nRs8PMSFcPsvharOpVmqS/Inl3bz8DXqomPc11I7gv
fS6vNNq9Sq+XypRWS9zCglEEYLyKqGZTiPybyY53vZ7hK7dCMwdwpgoWdrntm6NfJL4/ULBXnbIW
ysr5imYgfmFshX0UaoUimrv9iDKTxUN8gGAMJWyz+pq0/eVigFYwuk5ld200I8cC7MYtw7Ffka7Z
DvEUw9KHij0TCKyR/bDthgiiOTic7cfN78HEAf5Mw7Hm/fiyoRurkVtEKzQhF2sl/yS690Quqiwo
eyxkY8qs74cyyyNUinC/0JnGpEcDLAT0dYIwFsba20jRA+HBV9sJDUlnWtQqDR47s4gyU2t+8shQ
2fZ7igzl6xCen5XPFeqmtjhTlaHOWHOERjtBKtOII05fA6vOJkMnBxYvXuA1d9GHAdBTSaWtf5rd
0pdTPjwUI78eGXsfhvx1Y+Rbk0AEtsZil/Q6q7ZkO4rkQ1ieo4ruwDWn4Ykr/gDpw1WSgY9xSNEj
A72F/pqVxYza1yzjvXHuZBKALjFtb7VgVxPtTtCG16Ddtxqewo8AXcMSRftYqWz7kAvbZS4Myw3x
cGV2Nzb8xfk0LLU7QVcmKN/KgjXos9YMnkMmSOvQnTciIKsWC+w0EVN67MFAAwxJb7YJNDJwUra7
FBaVj9GqbP56RT2MoOsOQc8BMnHoth7Ree2X2a33zpQpAFDMOl7lyrwOeY+GUDuHcq392oXoPa0b
39BsxVWMGDA7gbSCdBNEYfDCFlW38xxWgdUn4ETRWQ3DjYzmaAfB6AsPszuMlKNxSHK5GwvcUxNq
GNTRyfd5MHOVShbVQTa/jgGt4/Tsl2wt50JNNQ8fiwm5X9sC4Wyfy+sMVWrVOhIecUJVA8fYzqzR
daDDB30/jvsm9/bAU/XIU7lboend9aaIy4THe8rhodEXCJqaCbRyl9UxOPDXTUjXknO7z84cbBKl
cCkJC9ywgZIcqMx21jy7RfFrqnSbH9upucrm5sMDJSpdHP6Aw+BYTaMsyhUsemWgnakhcTlQNNR7
lwJsiJMVl48me4/2uS5iDN32okS5i12xaATiHaam7JrukfG4IhRIToPur5LE3jeo2LNge9Rkoie1
QpSBkh13hq94E+W7ENYYmL5ZTiLvniyHSWUqKADdZkGAsagx5vw+hKHCrHGYfsVMeOZ+8DH4JkgG
s+xpaQ79tCCJSps7zcQ7pc1ro0L6ELBthAU9MCiXNqqKr+LRf6XLjFmVPkBJTh6Sbn0nuY8+I2z9
re2xrPvmuYN4HFBP7kpCAEQJBJ+GqXhWaMP2yzrfkTm96SxbKkAhD0FM+np6AdQLd6GitSWL+J5K
XCohLL4Vni3VSNoQJMnwYr3pzwqdjM/Ch2HjX5OMRyVTeXgo5tPGz2pBsU7a+CyfQ4GbC7M1Niy+
TGjSSr7xN9cJnBxCyRJKmUtxn1wbYE4VAiFU3WQpr8L8WZgJaTkJG+u0Td/6MPxiRvTWTV8AtnAI
SG+S/iCgU6kGKq4gjF72MnCfZ5HV4yjDyg2oPtSyHUfeHNdRvEKqUEO7Q66Bwfqm2YctZj4touaz
Xn4AXrqT23TyDHhR1kCpXsTTZ4lB4tE3rwa5AMfEiOQwdHltZs/3Q04+bFe89Ng1IG71j/Pqm9ME
bdABMAGMhIiWlYZggmvq9w7rMPcNv5INynaUdZAKmVfIrF5NkCO5FRpcnJzxySwqR5ufyjJG6khF
o+ESQV1NfP0GQbs7Fa59iAa0FNCLX29NlO0Cn0KYba/UdEOAVgIE7l0FVcRXyIIvOwFaQ2Gbfc+g
EByAOa7T+DmwzmJBTfsoVxDWEPrejSMSGdlZZXCYynEW5084Kism4qobETE+tHWsLw3I1OfQ48ei
mjaHHdZmB6ZiUNc5fEPxDcYyTx9iJHuUqcGA8gIn3HoctnaP0XdSwTsAi1Nj6pVT0EPoyDGgumHg
nd8nbnVlF4bznqZyLXvZfM4z8r60RYfZVZdXTZ69aJc9zhtorGmazyvc+4v1C+o1fBax1eC2cbvk
eR3ZESIcqeFmvN42lrGT5O6BLxMcLCf+3KbYSJbt+xBlsGdQOO9xtt0auW43wOhAWNnh39k7kx3J
lWy7/oqgOS/YN0M5nd5Gl9FkRuSEyMiGNLZGM5JG8uu1/FbhQVWAHvQ00kCowsVFVWREpLvT7Jx9
1t4nxhBxnkTw7tTRD6e662d7vB8K/b2wnSe1cK7UUfmw9TpPWWq5ADS4Pwsh68sNxTYDLAzEbv5A
wCGEmjm7uYcq6TvNwevGP1Y+oobvAu5/C1+6YRx5onNUrOqeZKqrcryfi6MLybGahyEGxUA9e8vt
kmmCcytc3Ho4mTzBsbT5CwmK0WMYSGrcEisbDe+O3Nidp6N9Hhev7Fd/sZQkf6aUXxGSMIGhZNnl
+BXkAtk0Dz5NFF1RHA9uh2dnjlL4uZ9OtLDuxsUSVZROWnYB6Zd19z1YyHmYGIsgViTNLtmQlZD9
nlFL09Bomala5Gll/YinlscS+Hy3nW30m5328VRWguM+NvVzEJhMLmt3nF3xcPtl3JgEYQ0hE9hf
58B9nJLlmxrj9TT0EVlj7DmD9o5jtOeEPpUYxANqCeK9LK5kc09Hjfy7s70X0cfbVXf5fFxL/aZp
qS960aeknsWxWcv6ZOfxGbfrusjpkBu/2x8rT2H6jDlZpEpA96b6HVNK+KKGI07mZB8wOj7IRQUv
gJ1zKgAT7zlJXqq44EB28mKPWHoORis8UGx/00DxB7WN3AvO8Fr6rjxNcqnuw7ZnK1a+lVc3+dWz
xXgfJUi7mynniyAm82Iz4ckUvw0rTkqmKlSN/snWNytifEjirUgjx5O7hUi4PQaeX64w7dua/9Fz
qI9dP+OggBA/UaHO1lbcr0MwXbZFZ9YYElyjcIdYiz4bLDP7Vype55Xr+uzOgo9asKx3W1MTBhhs
r5PvWd9Y8JuJyNfvvt/GKB6JPqzhpE68ZOx8q0NSSqn1yiqnlQpSCBfYf9T1XWM1X8uk++jkRnzT
8m0sq+RBbKOXOfy0PCk+kwlvDIbfn1VQJafO21RWmLz48Fr5ux7m8akBl7ladXhv1e4X7rvtfdAy
7Te7TQPZVdnM/DKNizBMQ2xMLRzXcVn85uokK8+VXeqs7vWpyxeTYke72pMTU/f16963hx+28VY6
vCk+N71HDeSZF2eJ7qXbr0jkykmLidGQV/g79BZIAifhBfTSnqspMkdIvE1MzFXy0D0VwnvZJr3d
B5O5VI77vY/dg9iQjgabbNXSi7Hy0oKfBraO7JbGJMBpzc7aYrkrJvfnanxNCnoxpX0dv3s+p5Mc
xol6vnps+/JKk9dYxX07Vu9BHgTEMIiT62nKVNtuwWUp6v7+R7j6UHpB5+1yM4WpscOnubaJ66mZ
ewzBwdcrw5zlAxpzzaKC/VIC7Mbu35p1BOEJx/gahKKmCdmO8+q8g5muB1RM/q6b9ark4B6UHxzq
ZE2OVoc0P1WEn2mfcaITFpeiWIhM4ef0quaaq7gLjE2ZxPgRUKFXw0Ng529LX4TPjB/fdBde+tn6
uSyle46su6JrtqvZwp9Ww7VTWCxKsOdmQr52N055VXAqzo+iXX9Z4PYQVAk1HaOqy2xUcim26N1L
iu6AXyTfh0Z9W6R4BKWmDqPGXEjSr6agvdZJXe14eGS3xQe3Mjcj1JRkuMyOErqLxrHkSHNHLGTJ
Uw/cgdA2cc+78sq02UulFvZR29sHKO6ffqVK7o34TR83coxTKvRKJ1kzL3fSbuKdGzHxhaIImJY0
LcYm8DHPlw8VEzhwjXw+oAaSoYid5EpiO1s1bFeey4lHnwGBB1Atr7XorHd7KYdjZM3OYfY8dR7L
cktnUbdnoeDhp5uPyg+n8VpNVZnJTYXpwDg4Y5RBQZ3P8mFy5LHgNA55SyfylSiQEpxpDKsZtoX3
CkZ6R9xNtMuL/gH4+JtOvCeXZxI/U/k0F6I6GMxjtR3Oh9Zj7xHNxYOVxK/eYPVpVHw6xRVzAnYu
8PHZT745q/hJsmJ96m/89xp9napRnoefgxy4sK3VPnMN8ghjgtvy8clK+vIUt+2VnrjbJ3VBZT5E
LK4adu3ohNkwnxvb5txkDeURFT3IXXHomvEnyY3v7lRS8c2vnq+jR0o8EbosSFqRM0cE6aRhnlCv
3lMYdz+YnDEHDYYpJZ8Gz9d8Nnav6a/JT4pWwM7tYbTL92AcbyWbcwfZfDJjaR/bqbmDj/7lMdJA
TKbyCAaIIJaWISpL+1LM23mZozolVcd+qOeQTAVhs6RNrN4x1MkrWHVxDQT5Bc4ombZWYTr2iTxy
/xR7v23YZc8oyu+oGISQ57zrpg92r4RcRHPcvThcWRD5T/ViXuYSfHHizmZgc5FRaN/3RcIL1e49
b8JrGxUOVfZ7PDcoIsNGmxWDyiLh7zY+DKzDJm7ZavL3Luqs+80wlbMq8SCrsUabiZIT87rLFlkh
cOp+5CA9VX3zuyjp8PyS3kYNXkr+BpBVV4kjPA6vkFSnKaKUpIBWp3gk0jLuHmvcfvsIXz+lw31+
48Z7FyzYjYmDrP4EufXqLDXN6O2ZCxJl8ajq+U6cbV2yfDcsoqNYEnkZhupBDUo/tmNwsre6pn22
Geg6c/FWNp65tAObhkAm4tQuVHhc8tF9nqVzKoc+uA7MgQcj/efKC+dz0FqstPEqSv9meu3FXLzK
ZTzyNWpg/gJQFJx5sep0arXcbeOmr39/UU9Pv2NIUKVYuiamdbJ90J0+zo5rPfRbnRZMVPcF7NlB
MsK/JU091ZCUrCYkVEGO0WukkuRK/PMemJ5Hq3WSs/brI8O5r5NY2qd//CP3v46yL1NJCgN+wJRQ
e5yLtXftjIkfN5ddbovbzIdmdo59Ys/kl/nlOZ+H36b2X4kpwv6RBPrIIOi5EhGR+kNN9nK8vCZm
h5y0ZphRomxIxD3li0eeVv8O/YXI1S7+bu21elz68W6tprstWWi8/SHdtPsRmvE+KGsG3iwJY+Eb
13gtiE2g3umvCCLurpIBTXK0Zzsjo7Sl6vbgYUBzT6MK//RT+RYs2hxUOIk9Wi/loPc0bcN2VIX9
rLtrJac+zSP/Vy3bgP2rR9sT94WNptevBBXY1tLuc72eumKr98qniMlvlcSPKBckBvCEd5F9Clbi
Rlfd0FuOA54ajJc0rNuhYJnEIdbA94XgFWoNBInleEc/MWNahEARbWkxoiqOTYv65zcivwrSUbhy
IocqWujUkEUJwNU5PKIL54R9SiZZpe1cX9qG9tWXuGJ1vn5I4Mm0bBXrvdySX3z95P+RqTC6yaKB
Bd7r4uysnkdEtNOntVImTJ2BLWxfXREwgesCdxcN9c1E6zkZszO8JcRcZWxkatblBzo/Dx61iWRk
e0hc9RzMA3j1Lcpr8onO6MKzWoefmtJXuXK+qsU+NZblMm9iYCOGNNB5dwKnlmlkle1VtESn4gRn
c5f7q5M/On7sQxRKvWs78JcuqgywLs0XmsdTU1QXBE77kGcsOEAiHJskHYzusysIRL8XKEnk4WXL
xGPs8+FRjm0dKoH2wDLBH2oivqWpQw7//HlrOlQuW1RpE/gsmpwe8RFvu8b2+VmTeCq39T6oGs2n
bA2OLjNHTUJfGLTe13hJ/sTJ/HnjIMOPysN/goD83SyOtzPScdMSpGHvoue0c7ArmY3CV/EiqzZE
3JUsJ5MzSQQIcOPY+xfZsnxiqOL4vnZGtg4M/iGRKJJd5JEFj/y+6yW9QlPJ0whsanTdZkJyZ4Rh
nQVhxXgRhxAfLvcK0kTt4HQ0MdHjRkMhk9bbhxYWAH8Y7uIwpKafrMvSv61l2V6ijRcaHX4/xGBh
jP14J63neASw9KCgwgUafKvG6qjn8Thu/nRXenNWVUS4y2E4V2JeUiizO8GIJIUKwS6rs7H62vb0
fose1CEU5sj0eQtiBBncZgJr0GS3z3PUzyDpxSUJ4/kaSkIhlk9jPIxh1Xo/95resW7Xk+c7J9v4
30O0saYkKY427hlEizoqJvRPeDP5Fbhf54bfV2pnoykpXlluIyz5WS6cCkm1PEZYklIWtqV1swHg
ME483t7Ijaxs1p1iDS7f6qjoM7uOHqDpmpRCsmqDu75j+pnoIyaZ7gh8+k22yX7zNSWlN+THprnz
DkL09oE1HHbaqPre1CozeRSf+168s1A+OoeLxYPttftVl9dwWnEIcOhUwyNT8ZdBaP+it/oLofrN
l75dHiy4nmIMfmKVeqiq7kmP9cXqokyXyUEULSWsP53yemMMv1r3fffLHYP1GEOApO5WXZQdNrQ/
EZiLQ//vSZcGqiQHA7w269zGxwcWlFD6CZERqIgj+H/LS2W0Lg4in35OTnuMmaXvoiSBh61dbnRf
cCHOT2YjGTPy6iitLTPc9Lp9svDZ6ivkoRsSguxahMdwYBIwNxGJ4MWIr6a1yh0o67V3sBBOPBhj
/ADg8FOMcZlaudFIMcVOBaE8SY3pJ4qouXs2gqQRhBh6fCiwV1EM2tAhrIfBotWZXZCEMvVyvFpI
vYc5n+ad79+HAy2gilEGGkGoUMdX81gDLsz9dgqX0b9LKAQrPPaywydFOsOnMGI4cNF9S/reonlR
KuvKjuzvmQiioguOg3S412rensT+xFmWKxOyRuGhHeJTvdkschO8rFY5PSsPgijhZlL+N1vQyNqe
5hTo/D8q3I6WqMWRzz5iU8HVEFdMnmY/PjsbDWpLdlgAP7RbfBIcBtT0yJ+6fVysL1G0ZlM+cNxp
8bxuWqQM+DgagVoy2+9PEXJAl/QLrwtZ1zgs5/u20N+6QF4oInn7+iZldsvuzuGkIFnS2hSMWIIQ
icRx2oMNEiTV9LhK9SAl+A30+gcuuD8Ap1+VYo4TGjxqEc2Bm+QA4i2eqmD+lhjn61TKjJlPcDRC
PWpas24cv601g8R1I7dLbkxriuUVCekUTtEZznBIXcJw0tbPeRhnN01KzEEBsSxTgHXL+xWXDgs4
19Ic68B+qm7NBUiHOXj2V2dr18uCKzMJ5j2+tzQItDyMZDBw1bMcWHvWpbDUdydq0fBWHEsL8AgV
DzWmP0+HMVqde2JLDnROZrdiy8lWv3/Y2vF9k856nmz7nMNknLrO/siFJ+8m/gc34m1Y6blljmlu
cMenfiHdAdSpzny3+lQ4H/YOC3j3PhLx6t7XQbRevMqct4oo/DiCqYF/WEDWV3JJBuv7GtppyTe6
iDzDldZwe5SPpqIul3UUHoPIfIaRma84X3c47ADygmKivCjfiAQss7zLPEf8UdJJHv3OP3mGH90u
0Of1zLild9Fpa/8EtvxaV5yKPkJ4a0HHAsofpnh5LEbmInk+qWu8+hLbDg+YZ3ih2c7d7iZZ77lT
0Yd4bhlv4ed2CG0aYvey9nF8HdF5uF4axNislNXXedkeJIzRQdbFuzXI5DHqFp82h/FiUVX3k281
GZI1lY/tZiGkWrXK54rVSKmI+udOlM9iptZ3bWufVNuryy7mnaiJh6fY+8x9Uh/RRfgl+re+WsId
aHi15z7904XR05rTwhVkXuxGOntT0ICUeTgeSdTOqEXEkVyXMrWH7YtcvSxPaDeWPhzPpN2h+/Z3
RI2yI4T52y5oJF7SttmTwTdlhERg041b57JSXVQFD0w5LthWlffpDsObcW7aQnejq8KFD1SLEbgl
KCbJL9taeScGC0+l1aZ1gVnYVAsicNEYollm9wTkeJ5HcbWBtO2+gforCkDp4U7C+GVehBxnvExs
a3xUSl6dcQz29oKOqcbolIvmBUGrjrYssMmOqvFd9RZUI/k412jMWXUYlMcwWp4S070lNXtCrNxb
spxQO7uKD2NTlxTYp3ZZnxnlTQTqTF/mnkHcKN4CMnXsnlojXBxNsV0hhIZLKpu83m/knrDcIW89
6zR4W840B7KBPJdtZ+numc/xp4iLP9P0kPT8DbAvuruevIh+yJf9SkNHjHR/lUPj369u0x9XzHWQ
u+pXhOV5NwI1TKPHGxv3zzeDSjw+udNcZltnvgE1yb2CVubuMexWUa1h42pivs5DkKNeR1+wNkuk
QPWrd93XBo8q8CpX0hq+DysHmoqabIMzO64yJk6joWZoayb8Tl19bba5PHcYQXeL6s/1VriHnFH7
QSzDBWkepYS7PY066MKichiAlcyzibU9R0uo0iKqowOo9EPjWI/J+6F2mfjAL8GlCyanEUbvHR3V
mg4JOP+o9de4nX6DVTZZPQEb2OPyXVnrS4sAla7JlH/zt5t041CSWfGzj2/nYbH9S7gwbKVXlDvU
wfrwN3mNa/r9y4a3LRtnh1nauny1e8L5N6GOwVIWUAXDIVDW26xnSYsQkJqvInVOCvk8LuPj1Dk/
8Nf2/xd2lde+5b//KT31f8ZYHX/3Dz/a3/rfv9W/OGD+H7G8RKRY/u/5qheYxvK/vUy/fvyrUeb2
p/7pewn+Snwf97vjEl6PSeU/bHCu9xd0UUTv7LN7JcJy8h+YleP+5Xoh2UAslYKzCkK+3T9tL/wh
8qpZC4M1Dq8K//mvYFb8pH/FnVyXXwGXyG3VG2497Av/Clp1Thz2cpm+9qx4NlVK5Mcy7HSxxjT6
nZyt7krW67zUqdMbi5a4dawWR2q4eN4XP7GKF+CCzqSMMGgTd/SoVGkBzuuvRmnLO9UIT91BBbOu
7xEcZ1pUP6AUd8kbWg0TVH1rzSKUjvZhFLbOP6Ip91DBKuHaMZYFIv7gQQicTaz12OWE5kwnK7Ta
XO5MTf7JtFvl4E/9ian9ypyOUnk+NfWkQnLD/b7eeQGkxiVu1Bg8F2RTDY+DrqhljcO9I/DLJ9tN
qRHg8oUlb3dtUrEgSbWdj2y76o2vzZON84Wh6hwhPFeRaqrjEoysWgH6LOx9jIATHbuwj6ufpeq6
+ezaMwODGZQ0M2UtogONb+n/aL1+ICST6ac+jxwKKgLErkHfg24tvQZ3RwCqQdqg3vY6GWYrU6p3
+6ye1Sb2dixF+E7Vx6+9rGLYM+1UzQ24phy6RFMgeyQ7L8h/FXXZ5fyKciX2MtAcjbKcwbesoU3G
O0uZobgX5H6459DGaJ1BvSzIWVqZ+Q4MlhQE1c3SfmSz2mIwc9jqByinKhhrVVX04ptIefQcM+lY
Xqjb6EB+Wsm+IIiTNaXIUlM6KFew2Q8Xef24JZid72fZd86pIgqHY93O1WtlIgCmqisrhpvoD80e
59hKrBk+hxczhxEI1KRzqm/GiRiatbbJP5KOKWnNqqU7hHoKK9QvfwN0mS13PASuVm+DKEvAhEYn
6r5Ba1sgsF2ghHBbt/kuKSVtBf0FvsVG8FTsbAwPP6au0wuEiBU9WVNcE2gy1+PBswJ80f6gIwCf
dSrMIfYk+rpb2FH4cyYLnA+Svez54aWn9g3YgO1nKJlC/vGF62zHkT0A9beVmKxwH3I6MyzwmSvp
FxAGyK1tXQW7HvCv3/Ln/s6i62F8i9+EGmBJwYk0aLEPpLl9923LlzWzi38E27mmHII0rGMRfBf8
fZiLl7GHXJVvUfRUJRjCetr07eaY1n0dfA9lIwDZqoDJM7akv/P1YO6thb1m5ha9F04WTXQYtsTU
HXIpaiL68FbZEPZNu/ZW8oYaOhCyqB0dhftiyhHT/OXvsD9L/h39V/toWymPRUjfIP8RDtjGPUxC
ZldBEDxQMFSlpEPoQ//SllPkYDbAcxSdhmrqw2yL26RMeMmNtNazqG0yy3ahJX2HQL2ZJ6/ISFyQ
GI0kmuEMrue282s+16X7QUEfdAQcNBUGLUcmH7Lu3MeiXikMa9u/14X/RZVbZuOPX6+NaxLnOOmA
BFEsZs68WweXOYDXYxVJOoprslSYfEWJv0d3T5j989gKC4Zu73XrbO/rGWfruRs9FDd8IwhinHms
76AP6jNi4LqB103XhPLRirAlLB7cEiICXOLaY0uSaZVUQctMG+AijZ1BfVTkd6C+zMb6HhGbuAEl
Waa8qi2YSATUSdnqXVVtNfb32O+GbHOT9oqpwj/dKtnysNikyWebFcgCt3tNy8Q9glvO1/Ce/boZ
dSHKw9b7wO0rCTO3uhhkoQBpc0gsC9Vx8Ue0Kntwqvg5JJFkvtpqXaIHkurUcpLbuLg/rIKpxqny
24ABNRbiezxH7XLc5sUMX7eS8uOwbUT/7RIHC9yxc3gG7gP8wqwLDvNmlinHkV2dC3cqblYUhENW
1iRY1FYDSvpr7UisyUIgDAxak6+5R7S/5E8lEbfOtSWJn8fYDVuHtEJGunj06lK9Fbw6MjORbGhS
+iKuoqMSsSx/jzos44ep9YfgIfE6+ckRUDXnmajC4LRant2dvW3u22ys+bzs5AqEcMRZ6DQZAX9V
dG6KZJwzXbOg9wMccO7QGGSn4F66YjlOZYzNAf+Zeuh50yn5OPeJYgZb0TtMxQwRyGlkdNR3wZhf
wkTCAxau9M0+cRrPYn8ln8Q9xWJZ3TerR3XfcXMhkoiq3h5txng0D0o3xLDMm3wmw0jcDBsYmO46
S8Qj0UN8/9TqRP6nwvfOnKnzyJmfzS0YYq1u9WGoPWRGMJXYXH1hbqdmPzB/mKKNgnXY5h+x6cga
bOo+mXdlUWE2cBeXl4DaZZOHpa8UKYuMZrydtIFYUyJKaMZj1Wwoku6MckyWnvUndq12eoxuUTue
NzRyV6kuxgVPsRM3h8KzevNJ4R3tw81HjyGoav1lbDJoMoLqZPzdrF0UXxp/ieujQ+7oZ771dCoF
P9ocWhmX85FIFPkjd7Aa3+WERn2TojUQe/lYFVcvoSfLmpyg1aPlhDxjU4Kzf0fwndzOQzjONwq7
zafDGrQhQ0eLJek3FXFq78YVpO5QsG/UP+IJnesHNKy5OyIfe5rYwypZ3mFE3O6P3vyQdXW+ZcbT
EBHmxLtHEuoBJHGLMKe5/nKfeC1gYh6jkHFG9rGP32tiPuIWQFQP0+zTnql+VB+bN23TYTF2vQCp
das+h84Qd0eNNXAgtku6S7bVrhtmXu366pDb2qLVmhimnzby26yUFKvSz7aeOUnWwZQXWa9hQlKc
TFXFiM2yi8vqa4Ga5LmCttTF1ZdViVsv+7AI4vIA91SP19iJGm8vrXkmsGt0yzktAz5tx0qqEVdZ
ImpOnG6kkf27aP7/GRr//T81zP+PP0X5oxN6/NfugT/zj94h8v+KY2zpDgG9votmjvv9HxaN0P6L
mRoNBfvUyJ/2/pd0QC/Gh+HYWOJc22Ulys1O/8/ewU3+YlsfaWnIevg0aHH/K71D8G+9Q5jEJBYG
t73bkeew4ebfQ5GrwCbGK7TyrFOKPant4ll4oXu77jLwWIvBzTJtm2mOpTG22H5KV3t6ZnxGzvFP
SstEpsguUr5y8TfNR0j46kpQwYZ5vunw0u+UWnIWVLFGRp+Woq5m5ttRM1IIWPTPO/Iq+uVPEldh
+KxIiimfOBKo6bs4j+zv3sKanGcMEBB5VtI5LXXDwLCTtFnHv6yWH9/Gv2wys1vnD+RQwTBbESxR
Rwk15DYzvzszDccr7myaFNDJWJ2Nm1grnJvr0rBpI7B7mRIcuiUk6/jb9tiRhtN985bEL35IW+C8
3W1dMS33kcYEdWmk1UKBN1zdD7VvwuopHHzbZLYV9fJLw1qdlazW3vDvLXsbLmw/Ei3dRWzUobFc
qBJySoH/Ba1RkXWB0jeSawblrIqWkQze6mBPyrKKv0S2cNx7U5ZF2vg2o8gQabz+qMI+H7E1L1b7
e/O2Udzlvg7FY9jG7bZfI4PuFZu4Cx9n/mz1Mscl4jjDwbw+lBOX/K6chfNrmFTg7ANnTuwDNx64
nCDYpzku1aZ+9Aqb4RcavNq6s3uIogujyXH6m7YQgFU2OBzocDNnkTILvkiItjlTvOB/jKUh59tC
9hzNrnDD7+WKUxGJrfSQSQQdC0q3PTsQ35bFiIv3G1S5Rve2r4USWKaJsFsLclgmPMDsJBmJQOTT
R5hIPTAKozV11NHynaH8rIN1AvxncWYEYMBCRmPvtBaEc3loYbCZJPGKtKmoPU4GH+Jb3Y0181xl
tH1RBAFCEEMtP8f0azNmPl472FiiCNJwYOMYbCvHckZ77JgjrxFV2Mbrq/YhNscBCCYkt2QuqsYm
T4/JaYcLeT5I24+IVRlUAfYowjz/pgOzhlm/9V2XqYhJ35GXTn1vu+3Gb6y9cw2VUCJVdjLZz0lX
6/5LO9prvvfzxHfOipLcObSjV7J9YLYJqxpI0A7v7STvNbedqUq845OQT5JUOI8wGlAE3ND0kOBF
Uj2JxiB16oCq6cQME65JDdv6AoRE4ljMUJMhR7P51lFiayFai7dBnInWs+9YGsokyQUTfnUYmmN1
tJp62A8DVuIrb5Rd/xlK73krKQ1SXpwGP9Bk8npXuUblLF/hCLy1ma7/gcmZpXVW3JfqYruN6ffM
krzbhBFFAKoY50fq2GVXvBbjGv3eDDFqbwgfHupeaYeM6DdVL3M6dDcxsLWprnesv0PB9B2Coh/s
eiBxolabP+8wvorhsVEkB2cU7r4+oNLkzmHUQtcP8bZORPZssUM9BCj2XTaayWUzaNLbm26EGWzz
yKVe5HXervYIOsaChHruYDi9qc6iqO+xJusueAh8kPCdKo3bnjtxi+AdBUTIXt22TOwDHdpUkOGN
JsDOZjDtTCvrfHCZFMi5AfXdLScIm3vc1Xx9W+RET7tyJQvHQBHJe1HflG6ZJMX2PCaxVt8kQkIW
MItqH1hcZT5nyxZvDrkF407ZhY/ddPGjczdY0U+f+IdfYSOLX6525M+hCogyqDnD8YqRxjESgj3F
hETifl3vqOFpR7ipwCiIHBw+PLBFe1fx2WzuVNjx4lLB4+V3e3ylR+ERu8C0Vwdx6suJnHXOK/V9
oCkEACQzGts3CUUdLLCDdToinr24T8wiC4YM4TY+TxRod3OCSQhXhLPM5Bl5I98LR9gNVoz1uBf1
VM4vIwce3LIpEgPoS7dIcEpRFuFwBu4zIVntKzXSwoE2//GYQxXoQCIk3QIOkZngS5UXsfswE7/m
HNYCVh0rCK1Ey8E+Os5pHCvbPA6bWeovk/Gi+KQSlbgXe/P0mKGMB5jWfSG251IZ/Opea5HhKbSB
Hg6a2slPbrIYdkZYHSaNfcdADcd5Plod73Bttcm5QuIhmkF0hKC3RGvzFGyzed8CvbQXGXOIP7a6
rAlvI/WQeLjC2yWCRJOd47s3i3k4jlwVjaj2eh3ggLyuph5GomFmmfBYEfNieRNRKnjYHFa8u5GV
dkVLEoYOHWazUdlI2BmDfEhoW1ci11kBWwl0E0hafGpV+QNdsVqzwbM6s2/70XmznIrZZ1+26PMM
9pfi6E1GzdeAh224a0GbyrMW1A2pnhQ+yrboP5c1umGt4DJAXwga6nOWhnFVI+zWBYJTMkrnMcC5
37ttLzJas9K7r8D26kvgaFSntLOq2vkElmg5axJidw/agyE3oNBywuo9ukhkDIlcB14FnFyoQ+Bj
OzoGZgRWgtJcCb8ltRIPWD76+WEa1gnuU6pnbxRDkgZsRdDlTm7YBnYyHhrAHD6c43HwlrI7c6e3
5lDNONswHwzC+SxGHAOPrh4TKFgizuYzyi6AGSV8pL8nfAnFjkoictn72m5+i25oqhNri4CKRZR0
4mJm0zK8c0xozjZ2/+Q0EWFc3BONtCaPsBcxKw2SylUXjNP5+I2ITW+4yGmxIIL7EunnRMiPXe5d
D9pwS4kuxHHW5Wv5EJF7OJ5cx3LWl4nWjM/ZqJ3RhjDBOax28Sg2kIKmD4Ox2EExzsPHWMQDnxYC
ZcLxZUG/uJlQLG0dVuIpNb4y6eTli5A2SaHd/2TvPJrj1tJs+1/eHBXwZtCDlwDSk5l0IqkJQqJE
eHfg8et74VZUFJWXxYzucY9qcKN0EiCO+76911ZqfkrY6nJ/30A3cbZJrT2GcdogOM1soIe1mQJs
8Rw03TVKhgpx8cqQbdHcBT367ZXaUSpj6e5S46ZvKFP6vRmpzrfYkaechlKIuFFCwnBv2ZEzn8rG
Sqe9LZQcWTRiId5AbU1GsZ4IzXROTTO2oHXILytWxaBo5qaMHR4mM1W8DKtsFlrkSzrs1z2rauuc
lDataSThPQXrVOuRtG26MDO2NWIjeqWGGRZvttrXJQoXoSWEADDR9C3Gz67z8aUZKF8jyaTEMyAR
2PYJjgs+Fb4hv6D9HFBIbyvFc8zMZoAsV59p2jWJH2dOYd80TYAksgJ4K9bMP5ybTlB09oY6Rgno
rR6Qz8tqEWrPuczKs4P9n2Sb0sqV5KEsDY1iE2l0Vf3LgsDi0HFrBrQewppslGn5aIxHG+OLdSsG
XG4ImEHA2m5hNtG4H4yw6TyAO1qEESFDcXQraVlfnpIw49SIubE0ae9qxByL+07BFwQuoF98G5Gc
j8ouoPNPP0CUOIKe0DWlWn5f0NmYbkopD+sl/7KL7iiqtQCh+NMFewdo7bApiknt+G4IXsDuWQx2
X38ThhSN+XtkyrOUHEEE12bwAwp2YmnUqVQnXf/fbbSddr/+6/9h8f/Pvaz/P/8WP3/EyZ+XUf4v
/7yMGvI/bNpOcMAt5LQOwIB/XUZ1/R+WqYGpp7skL+HC/25k6co/HNmm5rhEYXNhtf7Nb+OeigUc
Dg3VSWuht/2PaI4XaUS0yMiuRHKJ2Z3o2L/G+chyzBGpw0cMVfrn4LcxLUiRj4lu27SctEn7/vBi
PvPWX3TN/jbc4rz/iI60pSZRIiiD7Rps9jrFj8P6sMIC6GHzcMsTwq3855VBrzyjfcGrJF9VpQMV
qL6a2K/B3JinakiXFsngo4DedCESzA5rtBG4xayH62LuUjjO3XNop9VKdUIKZehLzcVUMWSN+u3r
3/fpO1GpBuDHtTRNWf77h3cSax0+ZB0ncC3EbsyadWykV17BJdDgr7/yhyH4OD8OYYecUXBpqD5i
4HM7yM7dOGS301AFrkFLTlWbPS4oX8/Ua4nBNFyrD3R9mWKEZcjLx+oY+KeW7/jjyOqoB0bVSi3p
ge82drCuvBsicllH65+Lz3/kT6jy394js0IjFJJjAClesLL/HCqkvzWWEZtADY8c0Fc03CREr+yt
dFAxS6vz9CNwOPMvGDes113/LWlqOOyFNL+puZNKi0cIQXFlhvqtZk/jXVLl5SZKh2wfzNK0T6UW
4VNkgNBfKfyAb6bIyp9O000PVKVzLt7pJB1KO1bzFaCdadNzycZBreokytDu7J4cjNQww7QaL3Ak
zNc0LedNAlLZDfQsebdqXXrk6mffTqSQo3GBSegntdljLraKmyiBM9ePeJoN0IGrtp1UPKht8ZYE
kXwH2U3s4ZOwLXNvNzFtWIP+1tGWPkr0fW612syUVdtr8y+aFt0eVVy1j+hLPumtEaGHI+MJNeHQ
jU/I461dHhcWGC293ijaaKx7WED7rgBMhvJCt+h2pumms8J+jY6SazyXe04dkOofnGzqn03N4hyW
IBCVaGjcyiF3KA/JDUY31ruuWouwJxPDmbPfyoJRwulr+1kdM98SspU8i6r6zynTQSmM0XzgnDEh
mZ1NA5h0TRxBKXouTQJuoDZoMIQyMvSGwkTSB/2VApvlWYGq79qk13Y6FsDb3JjIy2zkHlxDUYin
IoDxpYieJsDYSBxw5+mAPwGnk4FtutGT4U7MIx2LekiK19YuCT4vlB7olCx+W2rSv9AGUDah4ZBU
aOF9nCRsyXELW7wVYII6bcweCq2eDmatREczy3BR2cmWwvB4TzCWeu60afAdE0g8q9DLEAWTy2KP
nRd5bHQUM2eKEN3kRs0r5wEfZ36k4wvIr9eVjXAK85aMHACLZuns2iqkAqaozeTSriBfMK6r+wnl
rddIo7qjHtRqdE+V4HeuyflOV2JyJiWReQSZ9edagvW2iqwRpoCtjer3oG/7OxHy+flONVVbMtyU
X+bADEk1ozma0NoTl/vu4BuFbB+URul7REtdVpN7P0G5IJUF6tXAnV0pi/yH1HTxFjtu843/K8pV
udC/VzNmnDIH/AahbFKPlpznT8kon528WBgaizKTFu8hrWLQZLgnd/RzxIkmCR0/hKZYtVqR7YGl
Dd8R9yetr2Wh8hKpVvCtqkGbz7qwzzrGzJ9RGr4HTs9d8euFm3Pt37YWWzFMmxYCqn9KZc7FmpN1
cUv70ap8vXTyBIP8mL60WjuhsmqnxBtF1e3HsRbHerBq1EwQIFdBbFQUQedBN3/YkNlrmPbEnCoi
JIpC7wUdhzJf1xS+tkob/lwWDndwQqqBciYdNKt1cDc6+VauVItJAbD1jtIgDpm+b+4UR5QPgQzN
Xue6P7mFEsk/bCflglGq6aC4CPIg05WWimlWnrBWBPM2bwfzqRvK5j23cvkhp/O1prdscxRo5axd
9yPty1Ui6cm7EofT9x4O3c8hNZx5DSVsPGSLn29tRSOZ802pk5Fkmw2+qrGa3oc2bf0woxKH0Byl
6OxY9TaKY+eOAAB0WlYjL2KS0Xi25xk/GbdHv52V8U0Km8Ht6MHCDEkXoABQQXUziBGuB2lLtSej
8yeiK4s7dChBP61trmlYzIpxb8+AV7spytZCmcOHgmwpL48XaUmIasWnTlr4RR2ZL4Yl226XOOYp
+asCbmtduOuVrvrekN+3wuNsn8D1xT5n6M6L6Cccx0TCt8A0RkWBspO+q9jYY/KbSq+NKkXJmEWU
NurnDK4MMXi2pdo7SdKqCAklaEbuMNWzsJP0F7yE4nXuLXOPdHdYE5SGs1ITBPOxHOEWrGq85zsr
D511W5vykWLF3oxbsC3cSGOqD6reLVfyhZfQw8w2idha1brRHtUw6FFCl/ZOF5n+0rWJ+gitHuVh
9ToW0dqwWrYJbqfOWYR5sY+S3nmYleSF0vahAsq9oZoY3NENCVBVhlH6KkYulNhvBvtMQngKxNCI
Fba5weBmq8v7kZKPLw3ItSeD9JA6QNtUzKaMDsKGDhdwkvJkESKzcfRbVA3EiavBC7rLwg8dXDjs
HAcrGZ/ZMl5mNe79Lgy51YhGf9WHRhxUOy+IWERADmaQLrDoPQ7cltfKQ7vL5e5ZGGJvl9VNKbBJ
xNXzqIeHsHaGI3F0YpMEpPrlDe8OtGq/zyUDYwBhHiLBc6SAvGET2lCHtg5WSsnWdsiutu33Oeri
vTx1KCHbjV07OetZoK0neCuYwADgDMHG+ctdHCg17uSo3A2OPa0rpW/8LoJ/2fR0LvOwJyRopm4U
RVApraqB+qFp87vUack3xe6Q+AblXVlUD4la3cBu2Y12RPsUQ6mGvTSR4ABK8IBVIvyyOjuherzn
DIsIsu5kEn4wQ9cD9hg5jzwAt2uQNp6VYVlv9JeGTXutWOUjlj3frOrvhAAYq8aw0MQ7+0bgbKvS
xK1HEa3jqGHdnihFUrHNEBhIyt2Q48nrDYpgfACh5OxQRx3buXjB2RBs5Ji1r+i9QY9vylkcoop7
qaK7bWI+d5Lz3Mf5YUKXKpQ43uANMbcZt6UjzaUCPXRcuJA22iNhGU90d5E0o00qFC+qTN/gUzhA
X+TMaIVHM002NQKpnY3g+XbEcuFCofyB2B5zywhdVVGU50B1HoWGpbjjpK6RQrkSGCCoYvMK5e6O
zuxDVSakJLXiXqJkv6JvdIwwXPFcf9H1mjWonNkTqfMu4vmOtwYRfnqwjRGaU5l9b2h7UM33u17x
g2F2hSE/lz2a9blttS0XBBcvyrdeUo5Nmh4xYR0tJ+FL1SagJ1kpuX0jNg6gUdTO+Upo1oDXyDxa
8YSmVTNXlt1tak42uqnfjFl5bm0MyrKxJdgBczXoRkEQ1Co1xu/gIHd4r2EOpelDECTeYHHqtIRx
U9ikR0zRj0DATbYza0+6z4NiQtB3JjinwvGBcPqctx7D1CZVBAKy3h8cw8Ifqx56oZ8mo5bP5jDQ
uQqn+65JEojQAGMrfLUcsb9NMdm8UU7II6a6iknG66szN6Mbd3Tk6qGZg/tWF7eDbtzULQubyEkl
aXo3WzxQ8eCMt3JdC58oTGlVdZqnUg+l9QdOIickAHSKq09LlE4U/Qa0leyzJjC9CYs4/2QarcGq
Agtumzd7mJWzXRf7cmrWWRFurGbyyERZ5WN1aBwj6706HqRfvJ9vFK2RC4cjCUX2jRGbHLabF22S
Tmg1KuJDouC1Dmd9r+hDAl2XmML92DS/865elE5LR0f2QEufaObdFLF9RMu+bqb2Vp7m5wgnkZ+X
Zefn2sSkGznIkdoC5PvnSFKobwsEWaOyAe296YxmLw/o8TUc+hgOwHzG3znYa8dULX7Gnfg+Kmi+
FEErlnRI7WDTmXVbmGFuneE/Guo0uhkD7HwIaegJU86H0NKfOckCgoG/hXRwAmqNaMsp11QWNlGd
4jgwj00voQ8PMZbwr/0Sg7JL9f5Zm8PJkzKdSn80DSstjkrfEeOL2RkHjjAKcn/sqnUIY7rFPmgB
AmDk+tQJchfbCnQ0sWLUHlN1G8z13Wxgw8ej3WSUQWG7qkd0rgvuDXoKxfl2NVJSPc5dGXu9jO5w
TPE1AjjfhyptNvRZMaVi0meQ0LgdCy5mT1P1aRrObsEJ2RdEa2F9so9VHWP+1tVvSVj23UoPIXnE
CV6aKqrPXHrSe5XWxx4jPN1PCoNxCYojpOiKSVcMbqB0Z1IxN4NNcJaZ5t+HAXVaqBjVHQScjtou
qvUQJvlBVe0CImESemwfyV0Zz15SNZu6cTy709Sz6nThN12NXpHC+tFQumhrT1xuDkk+YDfIrDNu
mz2YcmkluuZB1bKNCAwM/4TLRKtxqrVTS2zNPZW97D1Nq87TWXvXVlGxZwTZISXlzOuk0D5FMFTe
9BE3GtLEdJeR0QQGiyLf+4iCHUZO7/R3UY4WIIdu9pP83QEreBxPpJ7FocjdSu/1aYXaJze3HSk4
ryEaCufQBOFs7lKSumyidpQyPSbc67DQ1nOknmdcocHbGIZGmHoEtlFHTVFtv5oJR4il1n8LFpny
Z6aoO0cTUrwzqiooD/KYcNgdCUZ9KESXGR6NBCg3RRyH3yrk0wi9IjU/ZVNeWs/8wZrXPhzDrbCW
3IAohj5VWsH4wPxSOYBa2bapEfeq2ai/IVjN1kUp0b7Q5PLQVxVm1BJFVsCH3oSYQnXtzOYuHfsq
tZ9qPK/3NvXl85zEtJErIrFXedM3P01gAzd2H5SvalWxisfGcGthwVhVRp+yzhLQ1NOzPU11OHHo
QNUYg5sTxcNkx8k3KqnNuVXwaQwgcHSP+q69D01JeQhlvPI9PaK1BrH1fbEb3thGsKz02hNZXyI8
WWpLUFVdDXuVrhT2l6Q/TRrxalxAFeNUCw4FMmX1lWgxqgyx0lH7lWmfVaZuvQ6lnb2hEsVGKw8D
TthA9hKWuXXBldvnyu2sJqlWXuiTxbKbtDMXvJzGw8Go4hFkAETrtaDJ5llNN9/JTuG4lJGlgzQl
KeVzDWaDZVQPThBUHeaxsr2tOejjzSb5OUTWPVVoG0LqZ5zBnwaMpg/w6khxk0pu8HLBPGkm/HJF
QYqrFoTBocbZhI9R1UkfHoW2m8APH8FIFCwdsYDAl05Vf0T0mANaFpLzjVj04ixFhjjPWYv3sENi
xRqFTJmD62DAe7RwZ9MKnUs26bJT9zUCnsENCW14tBErYIKGaaUNobHPAFaSci/RLV8pBaAWNpuY
YD1bSg9FaoE9MyrbOpuyKG/aSQ5+B13r3EvhML9yupYx7sGuduys3jiwqnYA0qFy2onuqQB/XbPU
4Ec0S+lIszMiWKgGrEI6Tl4HgmGnjqCKiHtKfXTD8NwHYgMR9EJ/DxUUmwbdNS2qaE5qHfJ+4liQ
euIundjOi7RsPQfsMNGQErbF2U6AQNjSMYUkShjgXOzAzIvFIEPrqVZMvPOVeo/FEhQTOhI3BlkN
9IavoTeTnO1E1W6bJfW5B31zpLlc4hfIuT455exPyDG9yFwwZn2U+ZU6BGc9VDIXWvILtLDei7Wc
s2UzWH4BJmFNjGHsA2EtaWDa1SYg58rHYACTDqmmN7RQdHBshvdt3eqrOdJIh8tSeH+5ySY52Bl+
ztjxhq5lHaQDk3i6XKZu3dchuL/5kUVNviuS9GfcqPUGkWPp4i6Hom6bCYLzFlUS+zT1nDbSl9w9
kXgx5LBDWs/xxmR5801EmdhmY16dKor3oc77eySGYFcre0JVWiVbLuE5eK/B2avGgNeUpvHeVE3h
G5Y27lonMcnuaXK3NmP1kc2kIRtcweaQZDqbIdHcKxq288EakKyyzLV7w+bNzGh7wDQqCHswtx4y
bj58wIOBNQ70Bqx95x4lVO3ymWIHUztjY0QV6DAn0TaFLbNvmBpnDKWIavYkJXmySRs4o1hsv091
UD6MeZDjfjPn4pGkv65a2fo4vapijG6aqpLeuG8b/ijBHjhkSiWfp3yoe9iLJHdvcz2kQyQGbiN9
olnbFnk+rqw0OXQForJ9jR8Fg9k8VY+0zhBGKjkilw25dBgnbMyes58WhrZVWakRX6pcyej5BXda
NighF+Oiw0SpGyqHR7bKJq2nXUFyCzt5UtWOD/8h++5QS9rWOtrXlWkPLYDt1kYdVrCLP9lRGTwh
a03uRDAld+mSlAULRdFOclhWt3U65oJgx4oCaBxoG6Fm7Vk3U93V4rQ6ykxyFAaNfS9iOdz05TQx
NfIhX2ZKva5UVXkqiAtcW3TKD9h7BKDaEmddOPQ+cRuwJ+cJ4t5oRpto1Ojcm8b4K5PNvZWUXCpZ
cSloWEzmcRYP3Vg1TzFMABxluESPJonvvsJxH483bpONhDBiV3RSvpdRDJxlBLc/sAVMLyHosB39
Qmh9bFs+IVeNi4mA67syz16ojbimUeYfW6NuniKkcOUqbYsOtZWWwIUrnM2MbMyl2c99QM0b4Zft
IFhag3pL4lTvzzIan6y1OXlos8MuUk9UZNBFVEQ+jeHJHC1n0/Lt3kM3q31nJIAUT2xKc5Z2BCfJ
lLjsVT9HFLCnJI9JxRqNDscBFdhBRzaP+cFEqBDk0R7IbrbIaqMXkhSkM19ltknKKrilIQYeRyoo
AyX8WfFQFiHXtUGT3kN+72agle3n0ghpS5XSmzbCRJwIx96lYwspBnniCkXAApJT6tugyK3fQyX0
e5MyLurcmvquil73JiGY2A3GatzCEGGyZ6lRv00s0CfRm+kZikff4ocO+c6RiZQAhqmrNW4oFHGi
H83R0ukrnYJxI7mRMgy3U2TxF+2FiWSw1NrxjDkahVzJQQENS+HsMixTANfDqjnHVLGq5SoH37EN
WJ0cRChHE1nkwZQssJFMmcwtoP5/g8UwvdpxRyxALRXzSmszeTsYKaimCWzVVuVFu3mQiDczCUbH
KzSRPKulIe/6SQBdIhRoN1YLZTlvW8fL+gLIBMAp5Ogtwsad1ivpj3qu4x9WLOlvJsGebkibfjNw
VQeGG6ESiUijdRUzcF4RiiHEMvWQ0mFKI/te2M18yEY7fDRadDkUKJWFFJ615vtkIG9wi160b4lW
aD90uHQ0uQ04RAPS+jtcDe1pXA5/Cwes33UcmL51slW6sz3hP24h9dBfU52zaRnFcwnGad87Qj0p
diuOIzjIx8GGXYtUflrM2D2FTS4n2Q9qUrFvYTHysmqqN5IlWnDJys/RqvM7PQwLDl1TfYPBQDyW
eiY201Cr+1KqoBty0hTxWqFISKBLHNi3cZtnD1AF3huTvYQ+glK6UWkkE4YzEflWMatbZ0IsSw6v
fLSJ89hKejDsiEHL14mTdtil+5rJ1FlmsKVsAE2pkgeXLi5bOjEo+xLgzDkHk33QE5nyWF5Q4UAF
hBht7rmsJ0HK3hvV0psaDMM9rltwWAQcEPIIcOs8YOOFPCI5zZa/8vBTJ6OzWXWGFe8ohqQjK3hq
u0adCToxylvcOw26E3PakjUuv2C4UA420AmmJb+NzUWR1p0jwevmQ3LnBlmOCtOU7RmeShWMc+uq
YhI7sFDWSUbXQt2xzoMD7jg8SjgCX9I6hlXTW8G2Qc75EBttsgvMTnsficTjUGotnO8mTxJedjG8
Rk6JQMRMq+pcYqS5s1l3byCoWR41U7gwUm9xt0ZAbP3A2wejsMNLtf+rqBik+vwNJ7C1Vmedo0Zf
QjagEwSEoSSRymij4TSZer0vIv60GbYTpBKquiccAsVSb8keKzjs26gwHxsOtU+UyaKVLYX46pUB
Hg89p0NaVMYJG7NzL8aCS7aqBvggkVqDqRtH1LUggNu1JdXSbhSdYbplS6l40V2Xa7PMEHyErewn
nOi8YOnpTYsvL5ZURCxtlu1m2LgbK9Cak5MJFueR9GEQxmawK+UY3F/mQPiJE06DIaZ87B0cySx9
HoFxViO1ZiV7c+ahPeik7T5F1WD8jGUQSJxs0kdUj9E9hRfjxCW0he7fTCf8XtKPIUVsac+RfQOs
Qxl2ARUBxI1VdCOQcLEcNQE+iiybjTXSqaW/1jXc82s1yXcKW/22skFEBvP4ippqXMcmzc16JHNR
NMMRiergQ/OJd4psg+HNoaFxf5dvyG5tfalDZ9gC7D2HoNXdSMzZm8g16Vwlxkj9nR9qPodZLUFA
pEW5cC7yHFixlogaGEnhnGs15fjbSIq8sjsM8VlODyS3OCiBpU6QfcrWK8LZGlcSpGf2p8TwUPsz
5YiUZOucw+3UpMl26iMdM75joAs3Qbg1EY7WCMmSGhnyg4aJkAxddSDU3OxUL9Vbyn0JEpxkpQI7
HVd625HpSiDWpmUlKDwTvDlODhYYdFC0D7/JGQsOUKcYsZthwLVtba2GrqCM4ZtmxdU6l1QeQrSD
vWtVPP5NZ8wGYiFotrgNZFazmkCviIbgKrCb9NmmprvWZrXyZiuVb+ICOrlXqGP9oM6FacPfbvQT
56rKbbkwrMkCUJ+H3OG8WQIcNFZmTWvJHWmYoVuLoxsFq9DZAej6O5Ez4y6NtPQ9oFlHtbDJq+9i
tM01nQhaJWy6hodrVfDUKcLZSTgY2r7ujGmf9MUQnGKzID/Bwu1w0faXnK5tEVjR9h8khTpJpfkI
eW2o+3hWb8kRc+5xTwOLzXpjHUG69AXxcseqz08oSKkmLynnUtq6/TBsskGKN5qjqLW77MYExBeG
N8pS8zBJI/wqOR92Ew2aZpXGPa2+Jm5PRRDk1K8AAsYK2JHccY52X27p5f02e2St0jCRuSX4HMHK
FpsWEPmuq5H4f/0i/iZ/cHT0Ow4lMMQ6On+EPzUJIqURA3UCsJ4+HSRr+cXBqbfldZOZ/yQN/EcB
hHIZwIEe6I+xlt/yQUei6SInPo+xaKegdfPLjb6zoc6tVS9eW97XD6Ysopk/hB0Xo110PimpgM3N
YpV7ooMIv+9s8wdtQTp6tGTcQcuHtzgZfyq9Kn9vCf17libLEdd+hXrlV1x8Z204zpWKsNGnn6k9
qHuga77txYgqeep0bV/5rpVr413ol6gtaHEsM57ywCluU6yDXfMKa2qd+dydr3w8y4//2yumvEhD
RIWCYF48HFFFpG9grPT1ukSLqlkq1p28FHeU3iJPkYbwTF6lzUEMuNLXf96/CYb4ZB1U/rKCwIx/
+IJuMFusiGXVyb4W/ahqAJqFvcZ4LuXThhBH5JrA49iCvx5UWf7ViwdWF6KCZioI0hz7YtSK4DzJ
anlg2jlr5XHeSj6I633oTh5r5156vDLeJ3/NP8ZbFEUfZkxFtcbSi071G19ZW2v2cqpddBrWig9T
EE1DcGWOXlsOlh/0YcBALcrKicEwzf0LOgdXtqYfWlo+CWhfXz/b8tMvXuUfi8HFq0R93Zi6QYxV
kBGWWsSbKGyfvx5iWbu+GuLy7dUDxvUU6aASm2esAh4alRUs419fD/P5nFNxQGA9NZDJXYyj5CTd
KctX0fiwVt1sTWM+WDMVNplfPJn3V4b7dBllIF3TLIXe9MUyWo0xl4dUKL6x6j3Zb9x5q+6sDQyi
dXTz9Vjap4voh7EuFlFoFcKZCGzz+6F5psCpeLJR6xtdlQ2/ayjHxoaXB9Sw7OikJK3rOLDEtWGj
0isT4a8y15+MfKboIq9jPX9CRiSZ/X1e2zSfDJ9wjjtFDtZ1WxAOySXToK5UkMZRE0U7Nap15etW
P3t1ix4G1aosQ1u5WLCgAsWIug0Fj/20TZq82YpCk06ZXYiXjuhMgkWRjptFBhgWosexIrAIbCCY
LYLnuEmonQnGcZxvstlqbswZk5cnlzhoIXON7miAD0pECDtsDsW1lX2ZEJdfMwHqtqKbprFoYv+c
moU0aJSmJMVXTrKrusU6ewi8ftpCuFuV62GLF+3rP/5nM/TjgBdrwdy15L1lFo1knsig02ievh5g
+Xj+9kQs4nAswX/8M+Xqw2JT2S0ZdXqg+E49rg28Q81wSPM7ejoryDSrrwf7bK/ijPOvwYwLjS14
wZlcJF4fXS8abmROTDZFJ9iySBGC6EQ8w/rrET9bfjhaaCoZpDo7xsVWzG3VUlEgKJBYTbrImBoo
d6TW49ejfHrO0R1LNlRNkS3tLy/vh7dI8oO6gC54sB2JGw+R95bvOKhurq0Fny5zHwdanvfDQEpi
NjQkGUje9zsB7sKjWerWO8WP/PAhuPK9f/b2TBlNk0W0OJm2F2+P72huwR4ovgBwVku/4/GBOuaV
j+KzZwLhZJAkZpk6RJiLtTTpzE7ukbf40lbfY2jZI+RYBSvDTTguJVeWn8+OD7rKNoG6U1Fs+fKw
bZAxibCS0QxlNbOfD090BDZqt+p9pOVr8ZRcmcJ/bT0XU+yPES+eL51ic3YaukGDK63HdX2vbQHo
vZLZsBK3uUdIyu2Vz3FZFb4a8WLHEEmc0ScC187n6CleiqZ947ijq6/zdUcW3JXP5Oo7vVjSg2rG
VymAH2MXdGevIBn2bgkSdMGneQT75i+tcmVif3aRwaZJCJ+hsQfbS+L9x5mQEQxoa23P4fPU+eGW
Yxn38tXsRluaTNG10T55ox9HMy9WLs5IhVpr7Pf6BrMchW839PGrbcz1Ykv27Ctf6SfLvsGZnjgU
Ok26LS8/58M0hx44t8NUynTKJB8/kq/o4uHrj+STuc1qRSeDfZhhrIutDBg1PgxRYI+ewgH2LLlF
ToU8rG5wmn49lPLJJvPHWBePE9O0aIqMvxXIQOmob0ZPBzC56rfgZt+5yU9rc00C9Q4NyXi+MvYn
xw36+zhk0PrjMVjsMx9fpZICeK7VnFfp7JcL73L1k60NBuJHFH/X5vonBwRDU9H5oqFHWqhdzIS5
aenY15jO9Q0myTxcNb8jz/zVQ9rxcq818TS73errR/zsY0FTqnP6xZujW8tf+sPHQoZ5R+86Ykz4
WpvKbvIfYRdWVxaVT0exliOCzC2T//1zlBh9HSzuSvbh6NwpuQFG8ZpU+rNPUvv3EH/tsh8fJKYM
YsVw4DNA5UHn0SNZwQT7n78tQwXUwRtDYa5ezGQi67S40/gWcRgNd0qoTvcS+NyvB/nkoEPyK7HF
GE1U2dQvPngtyWDtxtnoJz3JJxMZoHqIPOuBwy8SinfR9lc+vE9mmMWfflHicLwyLvdQkqvzKcP1
7Q8JQkk4FejJ6cxp8jkuy0f6889fP+Bn47HyGgrWRwu32vLfP/ypAuQltRbFkx/WUXNPmmjh584A
wB4QBDQFa1oItOm1dWR5bRf7GnY3FWSEZTGpnYvXGrUARCWVUaMd0ZtHYu/cZckPXtoNEVVX1uBP
HvGPwZap/uERFdTXgYPokhuS/pbpkACdTJlW0Hvu2e7voi749fU7/eTzt6kBLnY9W6OwcXFOMOc6
q5q65vpKaHqjm5sJDFhtJFcm8mfPhc+QAz+r1DLWn881l/DvHSAMvmrVG62Y69WktMdBGg9ma7xi
aFWurE+fPJcjo2MwZNmAY3M5YJ92zqxUwUCMJPQHwguSjgw9uaU38vUL/Oyk9cdIF2uUbISiBDcx
UASYfNoJa1naztwb+UaWc0jzM16Xxe7KoJ98lB8HvTwaTFh/JpNuni+8yVe82MfbDyjF09eoeA3X
uLK0LM9wMQf+GO5iP0uMlIwVmqG+Nj8EynNfuqSc3ar16HXZY64+4ka/MqJ6bciLaReEYA9AdNDk
8QZea+wTGg9afc+V3PCTU/JKm5waHHEkuLeognDzcSmnu+V7Kq+QTROhuLs2Oz87c/7xHi6mZx7R
UqqW90AdmYJPw8+S3NQVvrzGLbC+dqa+8hGb+uWsyaxSthhOCu8VM3N7lFed8r+4cP3xUMuv+LDm
TLVJBgyydfogyVZvWHLSdjXBC/vffLOsoKoqgzDTFvTVH+NUQdXiVv/Xy8Pi9SQOjVfv8nUAM/TK
Svrpu/sw2sW0nLqqLyS61r4w/QEpVt+BcrHtKxNxWR7/NjH+PYpzsbHPicR5bHmmMjOPNqeHbjcP
OxbuKxWTz+6rS+0KXJulWGAOLqaD3VcxFw8+haUgHLnKttB3jouPYts/Gf322tu7Ot7Fl67ZchxE
y6q23K50t/BQmcSb3pU2+ZoUhWt3j89n1ofnu/jUmxbbxTTwIsc32VU8nUbgb9NDob/OUNSBL/Sv
9ok+2ZP+eKUX3z3bVWwqgiH7dXQ2vzU3mLBQLexSX7q3/JlH5eXeVdG22349E/467v3tq/nwsBeb
bhvDcUmXrwb7y5rsNU/1cz86NysEa2v5bO8sN/rRHbsHqJfEblx78k+nxofhL85RDpkumBgZXnT6
I6D6QxH/N3tntts4lq3pV0nUdbPAeQD6HOCI1GjJk2yHHTeE7XRwnmc+fX9kZFXYCpdV1ZeNBhKB
VIihzWFzD2ut//uPnkvJ/teXOT2yr67y5H2nFjEGTUUXcsNq55YHyRDO3Ehp+omvmjh5yUujQm07
3Uhss21vkzrestz0wWqKO5gLKicXlDFdWFRBrc/FHz5rGuUOsXhNF1ltn9xECdJSANQboSlmvrs4
k8jVU4uW6+ZLPIbO0Iz2IAnPX99S6bNH977Vk3sa4lVpWD2tstW7RONoKxvvhsDOq7lQ7ATr3IV3
Pnr12SD3vtGTu4xlo0kpPw+SnbS0ovYkWiea4zuGPdqwuJTlMf2edsvw/twm80zDp6FbOcBbMVWm
joorBXY4G60/mJngyJl78/WNneiKv/Wkd9eonaxw9CQXhWJ6nLUjrcwHvNujS99cFJFD5Li8YPBb
CsXadGr21BliJxjCC/kyR5vujP6bPi27tsE348z08tkr9P6sTkZ96sqzQqq584I1LorWtdXWPdPE
Z6Mg3RiiHTGtCU/PjXk3+4uS4FLCRxONuOnDC9Fa6qW+SaqbOjwbqPj8Jv9q6+RyKKxuFCGgLSax
R3GJ+VuPrtspHCSAWzzN7RSrO3OV3gRO+HZuSvvs1ZE1iwiJShyWDevHC50EXD7skH6ZI1iw5MDx
kmBdEkn7uid99sjeN3PyspBp8BLZpBm8b+Gh5QFMfKRrwHj+L9oBYWGxDzah3Z3MIUY8ROGgAs22
pLcAvSUooa8b+CyAZlFx9s8WTkY4rxYSKqpowbwfbH2XrnxY8bv8m3Q5pIyv/RJQ1tJnn4P3WHOm
V/7+sDSRpIaJzteQ4ZpO37/rlcqU6/RjCu0kfy0LvhNT2N55T19f4Sfz8MdWTu5h7nVWZMi0Iu6U
VWXDUFkX65bcvrjtdxSVLWU2cISuL5Wtvz33bn96ieQgqEHiFWdJ9/ES/Zyi91pVKbEmAinU2wYk
NBDsry/xk3WVJsmSQXiG2C5L75OHiJBWB5RGBE076jvfRqXxzSUKKnsscJgxVs0mxkXyTKPTe/xx
Wv7Y6MmrBrNBwviBSLJyJa2sFRpOu3CmdCXGbo52Ltj6+xsHTpdMjs7SmPdgXiS86ys6mHTAz5HI
aqqk0vGb3G2mDBX4jJXEyKkfAd/f/rWG+v9847/NCeZ/zZQ6Pgdp/cfmLX5Ln//XH/9Tvb6hDcrS
P57TP/+4o4oK8vEffz7/YTepz+IGtm/wE1Q1/+xP7pQABHmKVpMeZRxWTN2gA/2kIAuS+neNNx6+
qq5NkCmdr1Jqk/3/+ptg/F1XWWkxImnEu0Fb8L7+xUFGE/13jdGCfB4aNF3W/hMM8pyO+9V/dU02
NTimOqk6an5+DzuPfYIrUObvZERhi0xMjgnY/MFxZVc+AAeQD30jJ5iRiJEzf5y/MKIQb+D5cykH
d1UX6Hh7IaBcI9nzACS6P78sCgA0i1QU//otPYI5g4RiBEAhvmZG0KFN6uprw0QdO7ZpcqtQbOkE
tR7caZnW2dEYBw+jG5owNNPosRVRugqKRillMb74RTe8FJ5w3ZW6+2cqDxu30LDty6jXzL1KQHQV
2DI+CRRGZz+w1ESo2ZHvkWVPeINbccA7rH9tm+abQXHGsz7ZjcVZ7VPsCsimqRQT2J7+3GOAcqPJ
KQ6FOS7ypUb9NVZ+0q1h9PmeMlbjJpj+GGtHRfh4Mx+Psj88qEN3mD/NB0FGobxV1+WFVmrGz8MS
KOnL2kgF5+fPihI4W2CP8Wb+J7E2nJmyqVH5MGARk6QfqpCgiFCS3ZNPY7wydOBU0IMdsfvsUnez
B2D93oPnmlREa1G+w40rvMYIGYdWzB/+dG+iWjVfQ22oqTVL1CugR0CYoqKgRFupHowivJsPLCLx
mA5J+9D5Yb6KLWXcKWUsX+Hs2theZmmvww+pMaI/NSVGhJKY8XUgoMlBlT+sYjG37vtEe5iPiN3g
BvyC8JCEgb8y3c7dVZ2fX1GEMNp91EEtHDc95Ow/9ZSaelWSh2vFjKwtikodIJ/X3GeJ8jSfVt1r
l7netd8SSoGXitvmF16gGZd9N2h2CRr8pSz+cQGDi11z7d1AHx629KVg3feRexdHxsvcmtsqxP57
4ZsaltA1mkC8qD25vcwhY9uAJaIX9AmL+RJGzJQwHHPrm6hM8q2VuMW6MMf2jqrnt/mIVlJ2eG+0
jypL/6UuhsIFEJXwsmsRhFa8FveikubrWjdR5Mnj3qvCcU/p+7jPpz9+fZz/bz4ksd50JWou5qN+
/fX8f2Efwd2YD1Pk/jrOpWLz199pyvTN/Of8L6vJTITkgLo8+Y3PfhcqsQ/xMFftXwe//935b00W
Hythcmz42czPA06uYxgEbYOuZ//Z5f5qev4/A4HxvnE3v/7a99UneOMQPNVM32HKtteiAvHT9Ic5
CNbl/FECmIDJTb2Tcnjli/mLUhAVpyZijzP3h4MphksvtDT86+Cf/2R0I4yYUm/360fnfzZBjZcD
7rHO3ND87fyFKtcS8nGP8ql/nMWvdvKqv29xaUL98aHp1Bcn51dXtecvfv1kHSrh3qij1ck/mH88
lYKnUQvw4+1HdXVuofNxpUP5ElkvWZumI1XWZOasj4u4iaUWmVZa4xXD8g1XubggBhhGzoBLNaiS
NgG5A5pqz2IXu6n5f7O65rMLZUIVql3GG5NdEmHXVr3voqc1PIAI8iibq19HuwGw1tikMP9nE/NP
JCEk/R5XUIBp3dXEdrrqIRHdmyLcIqETzH1AQdt9INfCpLTtdvO3MSawDtDlajNOBwtCMC45g241
f5SjMV+bHhqu+WMJFW2b6PFICpmDB7D1F56HC+P8yy7j+GU2iE/zJ14l4xobk+38SRcr61iZ9/GY
yp1dmOSwRis5zt/JUbbHIzS5nj+ZXfdnESXtYf4E0An3Jq/1LuaPauMaNhOIvpk/dl6ULdHzmCs9
7PzLMRKyfanC6Ekj6w55vnnXooAwq8y/nf/KctXvlpHKh/k70YOlGKixh58yhyp+DMMOPuZqPjZs
C3mdhVXnzB8REVq73GVmEqcfF6hcuGwa43b+p2Wq5scWcXCbjmJrG5K4hFoq3sxf6on42rdjeZh/
h5U/fAekONuf52C0+TIgH7eaP7Zj7K552TAFMTrrzmrKlHAV3jMqBKflmd56wiFkFoW4Rf2jTtqe
0n/yfh97q2clMbazCiAOI5+0SUXmFCHjb2u2yaEW4pf5k+kpEU6wWF3zVTb/oSjfhjpXDz+PNiZc
DBiGzfylX5na2vrnb1VekhwQwr5oIyZOllhEd5T14VKN+hrx18/fccP0KEsYwajJpB7M07U6Ch1W
hfmPsWvTP8de2qqyYDyKhRku096o9o08dgcjVVonrMv2u+exOJoO1c10Qje10RHMcrARC7nf9H1f
3uom1gbzIRq4GRXHh2fm0JhVHIDJNvf0i4o6zmXXgT0pImiMhaV7IIYy61Uyhgu1zvzH2qNkVFDL
4iIZguBqcohiM992r6jjrFIzXzM2cRNMebzqW9XYwQETllqolSC2qkuKaazXKilfWfdId6aqYMjK
rn0reRCstGzE6WH6jTBqncGUm+8QAWRHllLkPLpwHYDj2sOvxGi5qvP7HGTwJYvKx/mTP9TddaDl
F3Kk5/fQZrRbfSThOH2SrDG7v2kGU1zMHeg/2vPwDPjv1OYRKchrlmMD4Pn1f/8/5xjJnvlf74f+
p0ze0uDDVofjf250VP3vED8V0VQl9i1M4wTXfu5zVEwfVUNS8GyxkIlDRfvnNgfALvXxqmERjoNN
Crrvn7scALumSu6MVSpCZiLP1n+yzdHFafP/a59DCcUkZmDXpJAj5+emvdb7KEupV/UgGA1Jasp0
7cLDDWygOnaDw3a81ApUwZjSZgrSXwtympyJlU2hDzpuf5QfC18TLnRU7KXdG0J43WCOh+OB7F0V
RVDv5FpRtuCToEZiCWLdl0ETTZLSSW2Z5D22A6GeHPCX8G4qV8iudCWFwZK1kv8YJ02/KSLWd12K
gwG5SCSdgo64kwk5BDOO4LNoQ2EDlROehe+Oj+kkDPUF07qQZrXoUCf+ZZ5g+uXJgq5C2UdY2oC6
scVJbNpOQqskTYpLr0vUJVQF1zFmfapfRvKFadTiI2YgVBKa/qWWj4oDcv5B10NxFcKuA4egoXl1
9TDcarMSNplFsZmMqc2slBVgLVxDxkA/G4vwjKTYx5cAE8Al1LXhMqWS3x5n4W0yaXDTSY1rDp7x
Q8Am45BPYt12GJQdYKNwhRmfsfTqqroW0HFfTrxmTB0Ys1eURClcTBkcwKioB1VS263XoRjOVXe4
ZZdLxhx49wodTirZ9SQuVilMewwn0bE864+zWYsMBzpEo9pNEmUIaJS+I1tuS7M4hChR8JeWh5dR
QdeWTGJn7CFSYKkIoCOidM9N4OuoomeFdM7acCnnQrHV5E5Y+vRyhONydd8EGIwxwPk7ymzSb9Ek
uY5n9TVi8nrtlkpmt5M4G+vxdht0mXLXARi80mcB9yTl9mdVNw4LqqMaY3hP5Fq60tSBSsV6koJz
n1GF67NC3MdV5K6aZeOTgNyYteT9rCuXJ4l5MInNfb81gESx/XH6pPUvxkTDknjwteCZ7XX8XE3S
9SZHz7iIfiraPYzRRnzVAcvj9HwHVEh5Njwt/Bbo1oAsflLI47yR2MBq/E1HBSTWkJOW3h3GbJxM
HGonVLP6Psnj4VmWI5NJ0WrwV51U+aFZdNe93I6v1STaR/1Ey6qHlB8uCap+7NCtbT5J/c1Z9Z9P
AAD2+UhBR3/iAqAn7i7NCRaAuSDYVQ2KwrUnFuWVMHMFspkxwDYB3sAwsweUNo6vxwlIEET1+NLp
Kg6fo9/xskCD3RiKpz7HGMFvjZls4KWKeiu7kvFWTuCDEiYvli6WvsAvQVhhSWFtgZEimRzy+CBr
gvnouQBbBAzG1kGXoqRAOwxoQQixMpPjxH3usLXRl9HEZBjEBouQidMQmIn/iBVdss4nioM3TECH
fmI7mHqnXQwT72Gc0Q9G3s904wkJAQUEWq9msayYmRFC0hdLTVfa2yEUrTWVr+2FqUxS7KyNr6sZ
O4EHHqp5TR6bnThxKZqJUOFOrIoMgoWtTPyKcEZZKC22CV4B38KaSBdR1DabYMZfVBMJQwlAAXZ1
Uy6KvBnh5qJnbid2hiRkAu6NHelBo/S2JETlxzrtymdp4m6EfpbuylRH1j1ROXJsBlDCJDEIh4na
Aapjwj1MLI9xonr4rN5+WF7vL8jkNLumwToGVNHbYGK9murYhEo93cCkFs8dssahbs20x9zM95gF
I7NJRAmoiC9vGxyzsAfxRDuOfeBwE3fE6kOZZqxiVUxUkm4GlMSJ0qzjNMW7JBOl8T42u2ErB4AJ
8UwM1uIY68u0FdWjxnJrKVnAy6I0Fg9D0neXVZaaW6nrpxCCz9A4NOZzW40A0Cy13elJalxbIitj
Cq2z62TQhXWNMvcAzEf9EyRwsArrOP/mFk16Lapw0QsfmPXC0ogNpLIWg9dJ5R1hYbh1FlhKjGRZ
/XTDuKW4TL6QsmTyMbLS8k9rrKEFSN2Ixj9JeOfGpFiFWtvtdOwml0gne3v0BDCHQeIBW5Z9SGhI
RKxQwqFJ6LrvFM/1S71Q+kOmusHe6MGLwaWr8ksLJT7ew6no441TGTnCerfFWSgUhYuuzd1t3ycy
fpOSvqpKrV7p7BTWNA26R1Vz6bZvIxmluYsAOpNjE0cTKovXWDFpb80QWlQACF3ieEMIRWSo9D5e
YAQYfc/CoBg25KdHnpwfAL+WZA8GgNejOQ61XOidskyxkOwloDWAxowLV+69ezxKwqcOstRGMaz2
rWya4lZsxuQl7mXpWRcwH7KzTlaTvdVUxYWJv8xOUap075WyeIW9g7eTBCU1IeNKGTvCTt6XhgtZ
ByX1cPQt4nmqZKTbSBzy/ML15Uax+7isrkLiRs84MJmHoAUeJoxWegDXi6xpVERHMURjo8K2XsiV
q3EnRvUaleAI/HkUJ1po6SRpra2hIfpLd9Dy+9o03Oek8FOcb1hVO6UbUgrKlsBWsBlaMs+NT4Ys
1w6LrJeWsN0irttaAeo6xuQ4vW4z4G1zEEDlHbtkZGYOMxOmOVRUix0ZGPRMuGvdGEuPSM5r2TbK
JmFM1XCddsvEeJVRsewLcRrS6yxeAw0e71Ne6hXIE3WTlrilECYut3qeVvd5lAOPk/xSdcCHSt+F
vsHg0gMsexe2mF9UjQpzwWq7+AYXwKhbDuiyD9EoyZsM55MV5z6TUGFiYlJkswVLNlKpsYrwMv8G
hln/pMSG94qrIyAtFwvaKb6+wXC42apRr1+btaiD+Wh8UulW4VpYrPnDcBV40ojfQSblKwChwatn
QmowxnIEMyuY+CDARF8XeVCsgYmVS58NxqUb+MLa4plvCkGzHozKch3MkupDChLRjvsee7kAl96i
0/Or3JTqN2kUvIsOyMNzYoHq2DftkN24Ez69n0DqY9z5V0RQeOO1Dn/RSijNZR4nxcFrw+RNECXC
ExKcjNU4c9rHmdleRoZyiUeE5VC7C1VBjdpvcCCCG8tDejIGQfAayuZwGeiE8gRkoPBOQFdllGkg
newwY2tZgu7jiSZfTFz5dCLM9zNsXqkn8Lw3MehxLcwBX8Ol981E/JO+jjQ/VOGfJiwf9hhPaa99
Xif7Kpfky0yJfQ0XG5i/SuslL6VhDs8lsfslvovm0ptA+X3b91dkR8RNBWkD3qYMUV+Z4PqpXAp3
1gTcxxqNtarhjTikm9pTnCWgnYU6pnhcFF4aYIf34UzvBwYCCEmaoP7pzPeXJtS/IE3Uf3MyANAm
KwB/bLUHHZYGnB1fJ5kqG/Kw8yYDgWCyEhirtL/JJnuBfHYakGbXAcaP8dWzckxeI2CiqmoVB2sy
KkgmywI96iBypLka7NrJ0oAcJHwEqVC+/+fbzn9vT3mVv6XHunx7qw/P+ekeddrm/nOTWv33/LX3
ljnP9fOHD8s5ZXXTvJXD7VvVxPV//++fpIPpyH/3y78SX3dD/vZff3vNmrSefs0jUfY+Jwb276ut
5eG5rPznOP5jW8Wk16rf/unPXSbBor9TEyiZkmygACFF9o9dpoSp6JTAR6JvEVuf0mL/SKaRZyPt
Rp6NAKYmIvr5tcucM3Ao+3/9u/9kl4mz6Ydd5sS61pB54iWGgnXa0NLS+11m4bmNXsD8O1bLFreB
bRdd+E5+4acLS1+Pgu2xTqGOt3PyaqHvs7fwSU0cKXuaTFgS4C2CDeROogBIdYg5qd4Gk001uha1
bwLYjm54StmClJfGt9pcBNFDXJYA5VeyfEECoht2bVouB/1aY73gjTvwKQuVycJyYEFkhwRC3BIQ
cERmei24dkfQ1DuO2VYzb6Rsp3cwhkh7DTvCjVC0t7qxNJQN3yQDP7VNZVsTcZhfJe2yxKjiTX6u
gGHClGFHscgOcglYaaGhcQWBtXKdCO4trlsLAD1wAwq8lt0Fs5G4SOBvRN3Ch9wYYpKMheGwZ0Jb
mibG1GZjbywmqe5Na5/6ptwC86QSqraomBn1b7hnwPxeqvgOEHnrNl22ydtoEzcqrnkP+NU35S63
lU5ciOEVmvuquawZ44G6iI9q2awT8YWdrjv+jBb9fBeuf4YR/kib5Bqfwrr6r7+dlJD+9dzhvuA9
MCXVps73/rmHRpM0cBO8Y7uaiqUpIRUX3lpdFFuszaOFsn33bnzW3lSS+iua8Xt7J9UcvtIMAbYN
3nFiNKDGd8YX8ymiUmWS47vu2TJKZbqArxo8qa3I854MQ0yD8Va24TA3F5J1owh2vwHgXUExLOB8
YxtN+CBYYJfpJPKqTh9l/EFY1NsdOaxLVoVgAL3XvsTCYtwX6lYbdhbPCp1QztwK/M05c58+Rn3+
cZ80Ba/cSZxmTffxXb0EqlAwL7XsHevuAl1E5ZjRJsltHLz6XY0AG/8BW0S1tsKqmvK3bAUw/+tT
mDW8v9+5X6cwDRnvTqGZnCkqizvXr2IZBcNktUFtcbGUxIUe8mJcmPJqKu8feYpsg5DtuYd+WLEq
U3ActWXEAIBrHOCs1lVUOv0y9VZKsIlWSrscKhtEbqlz8hllc9V4m6nrry/gpDbq93t40retkQBQ
OWjeEVfch2HZ3vlUD/lsy5ZiA1yawsjxAbNXJ+OGpmfu3qwf/+runXR0S6SzqKHqHbHMdUYHMNmb
AnjLiV/cTbL3N8nKchRgt/vECYvF2f5jnutAJ/0+ElqBgCEdSNYWRumMcC/yqxF7xa00HAd5rTjh
SqZwQl0a0rrwLth0ToBmdUPVaAUd191DwiytLbal2VpsN1awgu/eq8+5uavsVHv2qGoLVlBi0+LO
32pAQLdoN4HYjo4ULIeH8oqb7VwP4aJlzXwr69Rtj4s7zDbFB+jQI8anoQ3/Bv8AvKAP8B2JIgps
fYMFS8hvMSiVAaOGRbgyYIOUi7Rdcoz3rX6VrrJ4wZIdGc+gLHrohQu92QDg9G7CV8C82rEOnWhh
HCvsWG3j2n+DsGshLHpx7eSiWULgfgw8dGgOakJJsvtF+nKN6WH1mqlsVxeWa1tXw43xJxflrvE2
u1B37Up5jWWqMLAydTB8Cu+IkHQFKI2t9pTek5qz8NC8cudqcT9dSTrbR4C+yBSXhnqgi4/SPSB7
vBYY65k/toHxwtp5KvASgh3MrULfNu5NmFzLOF/3Ww36cn8dyls9WXmY0BjfquEhXVvBxYC9ArAq
w38bdTj716P2zRgez7w7n64HqDb9x/hzUh2WCGlmDqIyvfz6LkfC8DipaIK9+tovh60U/TtMqOk3
v3plTtYgcd4EhDjosoQaG2ktt068VUdbtzsKxZnzmcoZwKMdGGSMfGVCKDsKNs4VwOpfvznUjX8c
9/zB1Y1e4s1V14GMqLtSdxpFAuUiKFZWS/m/t5T7tVZf5xfCrcTYcaFupRvrRtgRqCzvLSdb9o/x
NlsK19pbD2gGLD6FPK8DixBjYVzrF5229G8paNxXexPTntv6TnGIC6mL0GkXxgExHIQ43OzkjbnK
7kRqmb2jeYutL8gfZYtlxtcP+0TGdTpQ6uJJeXFcYv9p5lzxeAWeHxQ2xPhk02bbTP82XeCmHBDs
C+upMtAHoTcSX91RH5XdCTuS2mTwvpfP+aW8AJl1+/W5nRTT/35uJ+mPWq6iSgY6fJRvqqVwld8h
nS4YNyKbPHwFx2bRHcPvZzvB132RIMHHTqCgdcE7gmb1780y4m3bJBD8hnapUYKKPTnpwLmKwCnr
C6YUXJnHOyNbpIxcyLoV6mCWmHzk6qpzOob6AGSFp24G9tvI4SAsujtWv4u2WIRr8SYgGCbvgmeS
pH26DgPbkjaR4zmg50qneJD1deQ0mxQHm0fGXWvTjSuyNHgM73xiWNbCgIhR2tEK7Pq59eF0nf/6
ndTnbPW7RUBSQswJp5ehdop4EWyAqNrachrCJilDxID39fOeF5ynDVL7Rb6LqldNP7XEIsHfClj1
esdw2yyJ56zyrbyZNIO1UzLBxI5w2driCl8h22BDMjITLNwLiJpnJvBPlz/vT+RkBAySPoHPyZUT
C9MX6XW0A4pqEOuCKXYbrVknD/WV+FTvrgfAxtYi2hayU+7i7xg7XwbuMt8bj8ITFGVbFZfyutgI
jvEUHcN7PG2tcxXE02riq7t2MnRmSqVS7MZSp/ih8QYPC2CHwkJXFz3DVch6Xho3Iw6ZkXrvrdRz
RejTO/ivWzdOR8yEQgUCaTyzdF9uu4O7RfC5EumjjNH/BsPksz4JSYHaT23itJwOV2HVALbKTZ5M
tXdJX+FlncJqxSBy7dfX1ER12mWMS4i/xh7KD2+bcZlWB6NdE1GCMEZqYauzwrkHAbp2MXf/LoOZ
uNIXOHgb/cbT7OiuKB0FZwjEOgB1shVezItir2irEEWNgJWnU+abLFqyecW1Oc03mLWVGdm2Rfuj
EBbti9EsEvThcN+xQV0ALfV3FiEwPMxt6nRMZVEux+Xo2mLMCkONNgGWWUQ0nZFhTbPTYa+DCXam
/WdI2HovblVI/uzMlkayeG2cDKhU5WjpWl7AAIeh1h5Ub596w8LAPMTJoEKNOGev+DLLnVY1yebu
JG+La5KO0dD4Irg/BG9Xd3dNfen6d6J45jU+KWn/OWwjkseTlCw4wY+TDil4AeRMnEFY/mLzcJnt
MnQ5wV6yIZNP+qezA9X0g6d98F2DMyvt3UBVuxSDZgS+jywbuh8jaBv/iFEa+b7MMbLlt72xzpz6
HvihDQG7DM9c8Iw0/Kr9kzlUaptaQWE+XTCvH6LrgZB3upjYxubCvTNch5XwcBU++/hcOiwbDUf+
LhO+rA4hb0nx8vU4eqK6++0BKCfzZpV7JlFkzif7gXkjUeV2JagsfSs72fkOcdMWk62toDvTxhv4
5Bk23adrCpMHzxBOiQSlTDyvd89DVEH/jEnqH0UyYLdpxQNJgbc3jiHa4pHdl3gc1xlYF+h1oZ1f
DKtMtcd7wVG9ReQ6XnXhCXa6zj3bcwx24uekOZ8uLN6f4MkNsqQ89zMKyI/VjokGO7cVJN/8ZbgC
5bB3GboEPDHIxi2+fjCfdRQDm1kqvAxLlQBWfLwxaMUNwewM7+iP1yT1eoed0eixH8vTBYbl0O+k
VeuiueY8JNa7WJHFC7Fd4OWX2765FIAKWWcmu89e1w8ndTLZSY00xmnLkDqJbNJVdqCzunumDZtF
zNq9bM4JvT4LPH1o8WSAkNow1MeAFmsn3QqP+arfoN/bFtv25t+QEX+ynXnf2qmHc9e4MeVq3PRh
N4W5hoP2Yt0GkzTS7o76i3WeQjB1n5Px4EOLJ/0/1rIkGAZalCZEuJ2VLF18iM4EFq3O6VMnX58j
EXwW8PjQ5kmXTotaFsKaNlkTij+Ky2rdXijfC489tOmYx4mHUlxTTjmtJr/u1conm6YPTU9z9rvX
fRijKBGny9UI4NrJpeQYo6NjRXddPiW7diMe9Sf/EYNXA3uNraStB2JH1AQ+9rb31B1JF2qHgX03
vK4IwzOm2EW5Y6Yoi0lcHfb2OWXXZwPkhzM+CW91vvnXe5j8mNBkk7LMvWse4nAhberNFPkb6qX2
kHCv+qev75b0yXLtQ9vax7tFPWCc90DP2V1r8cp/InUY2Sysv0/vHEYiD6g1AEmszl70tHc97ZWS
CDmMrALJg9Pi0g6jW0zHAv/oHlip3WPwCQGF0pVVdaZDfNoX37d0Ev8yBkh6Bh4kR1D2VUmYxQll
4mCpkxyQyFaxjbnYSB7SEaf4pYP65cw9/uyVf38CJ+OsqCM3w7XLP3YacPzFsKxGRPwkClzFifbW
OlywXWcre/ZVmB7eV/f4ZCzt/FHX/Sb2j60H/J6yaiLdVFe4QBmpBXerVzf/kVKuVSmrKULWCWtA
Z2NuJ0SUFHqdYykrqacoYogXcrwSUD2iyntOY25UUFP4sE3UTYiL2rlHNg1JX534yZBcw8I36oxH
Vi17p97GK2bDxxlW44xn9ICfzoLvns6palxpkzTvet9nfz3YpWrj5WeOdxIJnWbl/8i2Hn50dp/h
3zf1FWbIJRW3IfQqbxN0167dK2f6y9kzOhmwKeTC1D7ijIQeqwO2nm5AAmmd2NL39IeoAOkubVdc
WA4ek7gwKbtpMJU3xtOwORe9/XQ0lUSNjN9EfZfm6frdaEqthdlY00Aufo8eIorgsGg5xlf+MWUH
IizR6hQgMPPlWKxLcBTyvWXrVyg7iCCtym/aAScqpNpIACJ8LW+70emonx+w39tF7XVscwVfv2wz
K+/3rvPrhE8GU0nocQPNpgHNWsi2/FDiNBkw4xX32GUVBvIlPBypRroxNbtaNQ4+mht/qbXbfBes
ciQmVD0w8r3p1P47g4RzBovnc4ucz0bd93f1ZNQ1k9z1jJaTLB03WWLm5v4g0ryRiNj0HrmeaFx1
W42qjo2w+vr+nKCN59U4+gJLoWQY5aNqnnQuKqTkodfZIZuGrd3hv7DLr1MnbXqno/rzu+vI23Fn
Lrp20aFIoZQRD6xnN9vlofP1mXyWD/twJidrBAq96kCfzkRd19vhUBH8RmqgXpXYq3U3cXNtxAdS
ni0Iy2YfL3t/l9qkXAHyLnn3fMvurhSVhOsqn+6V3eOKIe26l+Lof4/t4uLrs/10lfj+vp0sK3JK
p8LC55Gpa7w6oqkT4ZC3stbZqpCXnqOf28Z9Pgb+elAnHTmLJis/k9vTvo4r/IG6iaLRNpfDk/Sd
vTyGgUTyUtKU/aue8piYpH15dZa088lu9sNTOumqYR25gkep0BHTQlj2sMNcj1JVks+kuKlZWRB4
oN4VGC4Rgu9NjjG7epkW94G++/oJqJ+vGH7dkJN5vNJGK5M6boiYLCsTtHV+3axH4wb7NlLVl677
Q+Hl7XRpEeWek4wEO4e9YA/YNZtEWOTEdr01IRWSSvdRRMZ/j9KnJziOuSKX1PqLun2yqAroEaKY
D3LV2UnxrUVfq1xZwbnH++kQQAmGhr7GUk31ZIrrtJHq0HLa9EGrfA6incqEu+yyNWXQYrSVnFi+
BS+OExRmTmrg4KCV6bdJsJQXYEQqzFmXKfUJPn5qq7Ohz09XLL9O7nRONLAzE4OGk2txCx8XpdO+
tv0F+zEFZ6GFjIG8Q1k1ZtXjrfBmHht/GfhAWiHpDsdyXZJZ/L8aMd+d0cmwVVaxqKgZZyTeDHbE
01zCXbrUcfJZ6IvwsrmOv6eHc62eEB/+GizftXoyRPlGJ+ElSKv1arA76RDk15V+4eI4M6Hclq2N
eTWaAvOR1zHULyQb0/D/mNj6+2mcjD1p1apYzU2PYyXALNgHCbmfcOXeEZ83nLheYcK0/vpt+3zV
/O7ST4aftszE0Jy6gETUI1rV/UVBnJCls128JXYmg4DC6thJ/DXxP/wL1l78eOYUpuXpb1O5BKGB
WUCBWHuybg7jWBDlOPePGDQn1Up6krZM6mgDVXvapAc4L77izDNGm/yW1OTqLDJ9erxfncDJ+tno
rbTKde6BisPfYjKi0R1tndxRDElOJD7Txz9fa7273pMhQbO8rsm7it7m9MbGd+919xiV1wb6TDO+
NKpD86xV29ba+nYW7DprqUZLhfNh1W7jHZc0j4a0LaVNVsB58xTHRTQqqQghti5u7NMQnTg4ksNj
uRSUM5H3T06eQlNrSpXo0iRGOnlBpToL22ysY8azQG/xwYT8xD5WImJdCN/jGD1JcuGSIDfaN6Xc
q+GycEieLPGEFZxO2VTmkx/a9RIg+FIf9p6TO3l+J4PhS5noOjsXNqW1T9dx/rNe8F8XHk1vz8en
bGBcBTxC1f4Paee54ziabdknIkBv/tLJh1PY/ENEREaK3vunn8Vs4FakSpPquQM0qhpVhSRF8nPn
7L02NFyMTfz7b1vc2hz0KA/7lCNwsIpI2d4KTjfQqaBl7phrcS1de1hnENBlQP95ybPBRYQXFOaE
SxKeu0bELEFbR9LWQFmBa7QVAfSdwv/3z+vPi56t5HoQDXpnctHBiWpf3pIPmORuH95IBvqj6S0j
6D597k18IA9jdtCZ5tgrG8+W+CRV7EDeRi9tfublr9qZktuTXw2BJ6avqvw0yE+q+i6Ue5DF6HOJ
9xger61JIGH+9Z40iMjYJUQNdger5p/vKbTKrOlAex3lg7gN7tO7gGpk64vILCIbsUVxOuQbcyse
ki21nfQ4HaRgE3/GnV1Q2qHjBIXrZ/AY/5I0W4Ntc9NtlNFu7mTZnvaLkgA0WX0DlI3xlpsuMZhP
p00RP6VscUK3I0b7vn/R7zpClm/M2B4OxSpxjEO57tftsVhFzvD62X7Qz1EHPPpOw19dZdVW7F/L
Xbum8kXu75GBYAobzG6tvhXKldgS9n6XGUvpeeCoWUR3AwZ8iKSoogt/Mr3KQZpU2PWu+JL6OzKy
Q1/dzAgC7Lq2kQ1aokOx38b42pKQka+lsmXT/EgrmJ5Qvw6iG/40TNV6fMPxrFCpJMe7GLNE5S25
7Yq+jbNyNakvpWg5SfE+pq9ZsR+CX1XHp1C90GkG5VHvOOeNJSGz42cb7JJ+I6irxPSQXzWC3fHH
I0hbZcxc4M6UdVmtCNnWoT8QrCnYbelIJE1kicPdTkgWvEhxgj3JhVYJ6zzfqbciR41xS3jvWGHj
cXK8g5Cw1nmw0+/6wDXf8p1hOIge1Z8EPWjmoxjdYUUcpteeTvC7/pMbOG3iyjltUPkgsAz85lOw
HKYPWlYpp5gbFZbJzPX2LT+jx1HoNdEdL6OIeeYeEZSRZUflQUknu0tPDhQ0Vww+m/4YpidbPxHH
K66MqHW7z7iEtgxAtmH7U2Yb5VDPB9O87cvPamK+k56H1x7JUEqYzUNd+y2SDSMeVr1S2KfqoGiv
GXLWcfFxkI8r1Q+a/jaZX0zjGg/KcFA9mblfGvakP8XhbQMspVVu6/kj7+6a8Oey+xbn0ta6O6Gk
thmXbjo+B/G00qxHng1RLIOGjcI8+afxvulug/5ghW/h4iznm5mtjooOMeoTRubnYFzxUSIGsLHx
NU6nkxhj9FheOJNS86fJHXloqbLt9NU8mW7tlZETPRrgYdZ1tZqENXkohodAwy1HG0W+Xm5jUDj4
mQQahqL1WMwQGE5rtKXFiHVxOACDSFxxrUU/R5Ozr2RrxYNRPTVzYNcziiL1Xf4w5N2c3AzWvVZ1
zItHiDbJrRIe5Z087Qneg8Hunsz7k/JexKGrKEdFfWmFh0zyms7vedIjgix8ddluIRCNN/lQ2if1
EAFSb1LXelwskcLA2/Qmw6lqv2/wq05Ic9+U3nA7BFNSLHhGPa6asiBblmrLkDtYmu0FtH1iBz6Q
obpkAOe7tgndqqStbil2tUYxJN6wN49Xyk+r4Hyd7XTr5HSZR8xiNt5KMhIOfVOkri5vSusrDgpX
fdBvynin3JWaE03MQ01JX9AdUPPG/aboIzth2x21HJS5IZoU+b5I7ssYS7vTQBREdhwmq9T6UvV4
3zHK5P4nHhjKirl94lzTfIT3M/p9/p9op0iFxq0VfDXJfSc/dbrp91HHyOL75zhXaYe6eO+qGQ7R
XRwxm6H0rLzgYYzdOfhSR6rSuG6kd8kM/bw/pI5B/VJ46NUXTeCQZTfaj65/RkwSW7SEt0V9bFEp
q9QV7eKDnN++X8rrSnRTR89h8KVDRsje68HJ08ZrrwW3/D5G/bm487mzrpuyYsA0OyduTKJZi1M8
LtW9GJWLW1pryTYAcMBqY0c034aAv0x0bm4CPxbRXWSLSIzckXcKTk7Z49CHmKNkfolJ6L0ynJPl
IQNMq5UxPqSdv5Dt8oyJm1D5u0zxiupWmCKnbHyFWq/064SVMd0zWSPzc68Fv8kX10Tc2ERxq5bC
LvnPNZHAin7o1Tk8ZqZTpsyuPv0x7EG/mGmsCJ0jkOFachLNkVHmoPni45O2OUVVZw7Xlqtcq6Ze
rFp8u6GznQ3wosTCHhTSfeldizZTeeg7dPJO9C6in1PHDZ5iACOVR1EuQ4n0SyhWMnPJ1zXi6sW2
CoQ3A6qKgWXh9471275OOPVRRczAcsKW/KLfF8v5JTg5FqHwRPh4PdIH4R4JjPZodkf8L9fq75ff
Drg+HfIX5bbfHKlvd6AVDWHAprU8jKGlyMcZsvYruAujq5m2mdxkjlV4mfQl6G/LdjNeD4JT0J9H
dTGFQMm1n38/Ul2sjipwykifk7BWnIshMnUu9GIUlmdSbiZug90OKoBsJU3+TLiwP/s9ZT8cb6cN
5SZSzavOxRaIHZzFWpHXeB5XkqezXUXlIW8y6SFhkkuuah/PCKv/OfN+u9NzFcXQ4ZNN9YApX9t1
mPVRvBpLu7lLXVN3exc9i04b8ZnpLYMEGvt5csuHVVDhbexK2EJKcCr2hT9bfuG+KV7/i17uv08O
GkFaaAqgv8ngGc4OqElpjOTyZtExela3qkM1irQY40e2ide4RN3iSg1SWQbP+WT2/Xpn51FprrSh
7bneQtkOVqj86OdSQGbwD9auVe0ucPrONrOV8ElY7ei0hFO5pfhhtm7DZjKncLTFGsnegOW95Njl
CukLc9OKZC732gD8HSTzr9vVFzcHSRgqMPI/J6cOzUemhHz+PZEGq2BwF+Ry7HdvwZuU2zSDKXyL
i2pqeCKhDsewcCLG+K0e/NNwCKsV+qnydJActfUaxc18hZ8tvAq9UynrPvxZDmvRyqiGpU/X2h6/
OZd/u/Wzwo8mpnk3lKfo+HzoXW6ziBCxTZwWOjf60XY3JEdF8rGfDyIrZ/JkFDcMEBex8DqLNrN1
SBPWhXEl3P1/39nZjA/TMlSzgIc6II+tSQdrvKbZ66M3dk5guALEYdTAidOszHinozl6zjaGdNCU
rZSvJNPVTg7l8twzd9elT5ckk3jKcLIitCKB8FxREqb9aQRYt0wv9aY+qk9R6oWohlcD2gp2L9GG
R2O4RehJDhZxUu6VdYZ8kVB3hOqc8yMKPc7UXWl6KJeKrd/v62zgBHqEQ7hgKSBd10y/CsulIrwK
tt1T6AaRm1uuNRFd/YQ51yhfTr0bJS4hJ820NZGwwSKVyjsxAKm89NtAOdIejW2CIwrQetUu7GA3
ravQB0T49/n64iz4/cbPzrxiZ3W6YP1ewxaLLUM387G7Bcq9GqOJJk7cl7R1qPDYFoEXWHhfd1Nb
f63e8mwrLfk66VaQDjIqPu7YvdZcv1iU/3aD5lK0/7bEQZzOCNHhjVde89xyTLUOSr0pzaceMnbs
GaAZobkHXvdspM7kdfd6+DpyIGBHSQsBRbfuFoKvxOuidgciK1K7f+6xOoVeSssjhGR9Q8JMUW+s
+2mPkzb0rk5Tl2bV7z/hbJqqNS3HKs4zHn0TypP4Y8ISkR/LQqTQiLoX9WPJYu0vQXH1iiG2W5SQ
tzI1gOinUFjAotBb+mr+EOxJBmV46Tj09IP11hr76Zqe8feW7nxqwjoLwBafpmqdd2TV2EJCNLGj
nRH/ljeTZ6r3bGl1wzZZAQbOSxY5QPTRiriFlj1VG4RtVcJGtdnEW5F9qrrR801d+ifrPkEbSBvf
QsRd2p3gmGwRhcqZmx9CdKVCeLHz+P3Gz7aGQUGdoa258fpz8SGFlPTcBg8nn3OxalaCtxgdC41s
GifNvaR31IQ6K5obTPB/H1YXS0mYS40Fj4RI+Lyy3FtSNQoaldb/hPBI68Vo89v6p+7wGl7Pj7w4
AX274NkEVJ9Ss9LSLjxCU1NrhEmeFnojwgbBI9JE87J2O0R2R7aJ5UpX9uQXS/nLz8RciakavvOf
Y9TQ2jyvdR58UX2aK5IBcTDdhO402J+N6mU9Zc6GblruUthbD9f0dRflDN8vf7aWFp0eVpgfuTz6
aFRnEPMjWCl0stjgzn4JAhE3lcnrl1MnANXCnEtAzvQUURAgspYDuHxtRbi4Nf9+U2fLKGs7oL2I
F8KSE72HAVGvPBUnjIF4+O3RamgyOVTxwmcYTmuCrqJXqhdVe5B3w9X4lMvTvKGQ+WaRy6WelzYn
OvXlJA9U/mmqzHyNB8kfpLXBSSUu7RTOwRKeYOWriAiH3+D7xWjJXYn5rboZnaTZyLcwa+z2wCGf
veDfx8vlp4WmGb4xctF/eXNzvRLDGY7MMSK/4Vbdmun6lK5SwEEvJ9mnGDgYm4kg9xuDQEH/tFQk
hngdfGFRZU4f7L/fzm/F8L+mwG+3s4y2b4vOLHWnSNT7RdHLYiiTlwjyvfROyXNEzTLXbvX5FQ1r
3dr8FW1fkSw1Wf7KP+m+BC9fa6vZo4rp5jKqnpPKQZ/Ux+ExdpTHv9/rhVI/p+Fv93p2RgAZLQqn
cnm1bnJjflFMOZAb42LG+bkkwqXkrf79ivLF9ezbFc/mmjTo5SivuWK6oeym3+jKI0XC7kdw2kxJ
gtNnpZVeT6JlvFcxE7UetCRaRkp32wbPRoK3xtgamIaSm2sH4mW3cvbewBb+DkCRiHY7P322zThH
5ZQvjpp6k/v9uvNh+LBp/vsT+B109ZfrnJ8dqRlGVmNmi6J3sXbTqm1vRvlJ+piAhr1ETxkFCBq2
L4LlJk/z7JaxY9yAzulnN1s1hpc8hdQbvwhhqJYjh11zgJlW8huVeditubYKXL6nsEEbuo629XGx
HjduR+zQGg8GktF1vk380OtmN1VvzB6N1kCBnuPYemHUZOlrT2mkN35/dlfn2+WL+tuvP5vuJcCp
tRjxlJdfvzThxheqnacTsPu7KvvQRDsqnLBeRU+qYrcvNZIunXhTyUv8LL0XSWo3hC9ZOxDvgXv1
76/m0sr7/RM4NwOEVZ4BiOXmFhlN4zSc/Hje+5nc33qF1uLvl7s0cZmqvmARFajdNCj/nCmmsBVa
c9CEB0BkUrcSgTeski0GmUz9ROiI06Y+FKmPog6tt2iwvffE2j+JdqsRenzt1UiXlmIiPUVZN5G9
LlT6P++nmg3xpPXpidPbov6myYEpWVsJVDBQ0TwBr5AVe2kRPRoAiEr2BbcaLZ7MDtKP01P8kQHc
ru2GirvO3PGCh7cCG38T9V7VvkmGrVH9U5Z9tcZnpvIt7gZwPeWqFFf5jk5II/mn1VIH9ERMi1nb
28L40GmOaj3o3eNA+jPaxkUALKl+gKpor60UEqfTgxj61lt6H9UeDqf2IL5URCbEUKv9qt5Jx/Fz
lmy8OwLuCPWhwiP9ye5ftNxewbVsgEIrXPKC7VFzMLgLGJYzQpiQ2rZYUhEx7edbQ7KDp9bPXsz7
jh2o32wtN/SKI87fclq1hT9OkNGsX3//Qi75Df54I+cbgbkRQRjyRqLnztNwHCSr+WFxFap+vB3W
2ZWl9PIA+PYFLLP3t7WL7ibIpZi5CcUau2DK+ixewXpJBIz8/41q7Y9fd9bzlYbYlIKZX1e75grY
ks+ktQitCSlaWYz7K+fV3+T787lHE0UThKlkkdlwtjK3k9HNfRAID5EA1l+0e2PVlZ8FnyWkyGKl
Ziszu7NyDnxunDrRgO8dHq6dqygSXJ1udLuCfwfMMZqBsTiqsrKaW/OHXPvaq+wtLdfTU6vf6zQu
l/16Wj3P07owVwaBvMmaBhpQOHS7wFoStm6DG2b4DTnO7COBPdRNZfSuEK3NalMab7W6aiybcyd5
ASLQS2mPWBX5Py2u9qaFpOgCKmzsmiiZY5LbnbGc+GmgaD+DxA7uLR8oZ36nRKsJRtNg5/U6JN4b
AsdgXxMiXdpFkH7xz3M920XoZhZocsRzDfGiYtTx4MbQlFsZKCZQo3xmx2sWjkscHi650HjwB7Hl
O5s6m1YRe06VwkMBsMKFT61GzriH4bqSdRsF1vB82iX3xsN0J893vIJEds3X8BeEtgiwsAigp3pc
dEGCH930vWd+WG/VWtxGa7ov/XEBQVBRw8hM9JG6yWlWXVlqtGXk/vtb/J8fcB56misiNhTNZO4/
po/SXjqCD3KNdczk1tril37Pipx9dI66Eml7ooq3FRdelOREK/moC35sHouNdOhNr7mzDvELBfxb
3WeeNt9qjx9kY3k8iB/UjvZ0r5C8IIU3Wlie9ONdPoi/T1SXSpLf34d+tqwbKXxMbbT4BAp7clJl
T7AxYYDgTyhL3huv1i72CVkLHI7REZwxF7NWe9/jJFsatorTrsLRFiXvqoHqkj/Z1FSw9hT8LBV5
xp9T2izUQEljWXhgXLRI0UZaomvJtWgSFA5dVMubOZmEGMtCH/GEnbwLFs2QhXUE29Gb1xlDOTmt
kszXwf/SJ4Nl5menj0D/2S6KGHI0rq/Fl7ZJ3+/6bKpSG3WSxkAUHsRoE6a+poJ92k1e5oH5cGIN
4PphsqBiBCBe7ZK6z5X3uWzD//w8ieakLs6pD+ewaZ1t04XuNBWidspYO6PnPPTmcWfZ6jtZ3KZd
Wj7ocVW1aaAZdpWzuyS3lp6ikROQ4Gaob0zR4bAF93VY707tlY/twj4FNRde2aUPQ43pvGTQii0c
OGtIj5G2y4ND36xlT4YJcNrHS+usyG4xdCuPg7nmSBx76arRrsh9LwzfP2/hbKs0V5ZyOqnIlWTD
SYOtUrkwm81sl5srM/VkQDoiGlCQW8UTVA6Vs1zlgnUdDiA1rXI7Eko7OPic1Yqa7mKLD46hvgwG
sAUjVkY8jSt9H/iD9YA8pT/RKUfQuSyN8VboQXfZXXyrNqBbHUTlLwPtiiu7098ep7NP4Ltm7vw8
dALswP+6RTNnLppS+Sst1wLjtz/EpKdiE2+xscefwYjcfC/OTz3pHuVDMh5U8HshbrqAclKxzzCF
K/eLXC3zJ2iyIgQdPaRSMEjYjdqXXD9qGs62uMe8WcCapNm+ww9PyUmcrnzXFzZUfwoBzyrCWt+P
aiXx3tACdexxQvA2KOrUTUv9VJQdFZHJlQMf6Rn/GkwaUxCDiOke/qFxtosrT2Ug1HMtPFQZ4q2i
hJzTuqme2Ka0jCbLmYSKRetVIg5k6N9b5Uv5hAqsiHeSCtA3JQ9TdVS09NATToeEbENljzjOHMAV
OfpTwFFBXU7JP9MJyEV5H0fvkXT47WFOkIdR9pW2Vuic5Odm9kfLW/pWVLEhHSG5+Qw1RksXOXXx
q6kei8mfXPKbWhijrXTvZdW9aGziBnDHbyBLLa/4c07BIY026eSBwrPLPsavz2kdHGods89Ym8H6
JO+VPEbaBUF2J4afg3YnoDFRhTUcYaM66vGq17dzFLqZudcXHUnptNgd4xV8dANtSQRgOdUzO+XU
N27N/CHVD6nyLhj3RfXDqF6E6UNARmqGBpubl178kNSNKO3k8KcwfirTPjn9yoevMpCddgknaHYh
g0QITKxtiOUSuzNRDkHXGp4JwLIV63GYQBa7QwJ9KuIH9X5tvWn9XTj6GJywgRfFbdW6cvYeaXfg
fl0psewyfky1Q0VhbsJ3FTZAh54HgMoaXjrlx7KX1X1AzEaHifwu0X+YGMyl4KGWdmrwZlpvpvlW
ykdx/khofOYceiQqHIgIzRbEb3dH1TPzs9LVzfteOSbZvVC8F80RXi9fhIS4Dvtlvu6TVWnuldNX
jK1UeIjFVzMQ7Gz8RdhThQwJ71BzjMu91CBmcoR41w0/reCnKUdO1/4ao089fizQHw7R7Un/UQ+8
vkdBfMXGYqg3J+nDtB5V9baFopJ9zOlHKvspuo3kRk8POe7UWyn+XOh7MxHO3d2gAfmEtSA9xcGV
gWQsS/WfMxLSSpZx5n6wweK5nmRSrbg3hkJ4GLbExbI0q9av0vTl6MbQtlXsFuBqjXv5rWcz3C51
k2ZwTspRzB2re1ak95GA11TfIkdalIysXcNbpTCR2gndPUE5CPlWgErSbbTmN1Uig95kJR/of8XM
BmtTYMFTaAQjQdw2mI6aWwHqV7zUECe+6Dp0DE6Lj2n3KItPuXKjZxs+ldihV6NFNxxIrW5Nzwlc
Tbwqe/gHrpU/SfpeezSugE7UZb/1r0fFpkeEPk1W4nl3u55LLUi6pYJsbERnpLmSZPZpXYMe87S1
wRb99EKHozS2GgovzSGnZ1J+JqEnh0+W9Ai5Q7Xw8Mh2/nTq7iSi1gZKq8Guw35crbA3gUdltALe
0JLnCtl9jnTnqr/nUlcGMS3qKFROFljv85NFWGidBv2VNSjhfLSTaGPTEUAUssjd7zjvTy8zTSZu
lWWjssuHlGPxNWnDhVVj0fT+cxtnuyEJnnUXx1hVT+/1BjDIm67toaIclvqgsVHspLnSjrpEXfjj
imfnG0Mfi9kU+OFD6OSyK3Twc93mRllb1KMWW4F1A2z6K3KvKZkvuUq+X/n3v/9WApjMZhqEPP6P
RmpBQQbazYj6x7iFVIfFAGKN24abIcB1YeM8hZL8X/QclnX4X9/vP0/8fIs3jHVEHBFPXNwmVDo5
jKEJMdxIp2JaQg/C4xOh8uEQvCQazPSQbTV54wsI3v++E74k1PrjeZzt9No2sE5Tw/PQ75t3NghP
xkvwpv8UDnQ74L6DIEOhTbgA9Sr72jC+9hn87l59exnRKJuDNHLx5Wiqzfv2bl7rdPzbZ8jVuxSK
kh79rzzpJjVAiv+GQsbSbyHFt6umtaglYOPDY6fZsDNpM4d+k7jWg+VNvuojpa34Gw1m/9q545Ii
8o9Ln517qjy2IIhH9I/ptkkrKcXVRT7kQSveVP01wJMQPQgmtdidFt6Ew65fnN87Kf4hNWvUcycG
PwCdMtuNY+NRRk9VX1YfTPl5zL9SdEVJveYfxeOPqt4Yqj8jrz0kzUFCQazuyVFubiOYO4odHNie
aUfKh3//nLRLe8Hvz/ZsRlOEVO4tk2fbf2rjiziv88f2WD3Nll/fWsg37mO0d+jDS1u5yV5ZdtGV
HeVjXULHdSfjqTp5Ocy/W+OprO3ulY1GhueuIpfEnt8VWv8hug8b7S9nfBYrs/Kjl/yVitQsPZev
+VIJVZArfVj5Xnz4+2+7PHUwT+tUkEnhOS8CWN1YyIFinY5Zs1eAHAt4Z6gHRRN2MBPu/T7s3zvy
65HK94Dy0Jz+5/RsNKb991u5pKkhBZyv1yRHVcWYwfzy7RNurTGIpKWlvcgru34vyvdisu2rzcSm
X3Gldca0Ze4Ro7NrcWPpICUcFjcEAJB0moC7naLPpnqic0Le30rxUssjnk0Td6H6QnMzNPdxv07k
K5PNpe7Y99s+7w0tmaaBSQ7XsajtyXSC3Et7p/zZI9rW7VpwlR5W1RfIZlFhKCb9qlNqUgXY0250
/xT7aBZKLwDajrzr70/08lT0zxM9t1DJWlI0qsETbd1AsyVz08vokhcGCO1f8pCVPVEN/8WU8Pt0
dL4U/JZBiDo9Et7nn68ySNJRJSWD9i41cBD7dlT/xHuWBTeKTGTBplgSaZY6rbUxXzT5EJ3cBphs
7NWqVxONFIlrU76Xkr0pHSzNkzIn139F5a9M2sBILLaxG7CW4M2ASxebHKnWcesvRiE0gBkVRPMj
7PazQYCrn6JjzmyQdqw5Xbmrck8zVyzPVrOZql0zHVo6cythtI18J7QP2ulg4fSZXhTl0aR4JIyy
E3c1vBdbKlCme+m1Dpa8zI9/e1hn82cwZljJUkyB4ESi3BO9onmvAGTkFmsmjUEqVyjl2R9DQ9jG
p/up2yJlQgoV263s59hTwq1awNt2w/Aqr+HiN0RniYBrwrpITD6b/AJxmtI+43xDpz5nxQbM5qVu
ux4+J4qDkEMfZ2+psF1TUV2oGMFc+Hbhsw2cIJmpoWA5OZJYRzEdJrTX32YjMHZ5YzkhXcjKafGP
oNc8XS/mXar1fr/62WTUZH0ljBXecKIRRpfGGupHW35bxPnzj/Q+d65R3i5JHb//3vPq8qTNTdrV
/F79CVC9O8rINNxWuL2FtMs32ppEkLlSRlHTGWQXvPJplZVo8NIfFkp8J/o144oo/CtTyKW179tz
OF8fVCk1J5RN0C98EquW2qrhafeDW/8HiXql3XN5LPzz0s8T4apCKIZq5LEvan+18XkKjeaDEkTW
H4LTduSnyLNi5zP8RWKOuA5FL6CzsgteWzYOFEQWVui1T/ESWOKPV3NWDKoEM+g0DWRB4wWrQLWb
HIbKcHKCigp/0foBDGYKUoOXsuowZAN9HzlZ+BBBwwu93Cu0zbCo21dL8IWL00l38LWkAtJ4/Hd+
5F7bk11CdFO5kqlciYtH5ZyxHs2K1vU6gHPp5NXWUyTc8UX1K0p42u0w2JGKitKfrFXUO7LgVtZG
3S+ooqunsKX5+K+57dt9LP/+25qex52oF2R78+REhzxi0Nxu9lUTpuBapqPQoWQWu7b/V5ep4W9X
PVt+Rqkg0USZTker2gyLPIGMHkqIK1WHQhc/Rdi/Bf2jFG+WfTIgHsoQWFhNrwD3C6kNAZITq37b
7ie+wUe5WeVL0XhFUlQf4KgVDDcwNq3qR613ah/pUynh7ajeZsPOIpBv2cs5UQUMfii3RXZfpYdr
ff/fs+6/fiFuC3w6lsbO7eyLtIo5Ok1y+xtK05ilI4tgQuuPIKfdUW1al5hQ7i1nqOyHRLZn1YtJ
UWxs0rlGFGm6Fw5e4Cmtw+RqhTu0m6ZXvw78Vz9aDkwwYIGrdi7V3W6DfgvN02s0Q8TAEbFV9Y90
gqa8BFLcz8XN6FXNPTHhc0n1z+vq1aBgTQMCugi3rk2Tl9ejb7/87IuK0iZRyDgH2rHV/OGrFxca
m+B1nAvo/rwSEZmJbnS8dsa+2DA1kKtJCnIThUSfP7/kZCiIyu5KtAOS27rhnewIH6HfO2zle1Lo
XVwh1xff5Q/992v+56Jna2AqlFVmFhX0WZhZiS8tlMss33IeeDGBKLC9vDuR7+GgY45x2t1ehapd
nP6//eqzZVA18lzVhYJ55JNcBheUGxSj3+Ka+SC4NPz/vtxc7El+e8q/1eHf5ovSylVj1HnKIGbj
04qk+WxY9q4dJwCGFW1j8khQncOKdOYb4ykVN6M3/JzfRSIREd8wx+w0GKWP16EZl8wypNL8z8v4
Xb/7dm99V+njGNaAFrNV1j1EmTtM3iRtlYwxhufwts9v9QV2O3E0cUNc4gNKjGrcjskrcgJTxT18
TJXHxNzIlj3TMfohxOtEOJiyq8asAoyWa/Sqi9W47ze9vOBvNz3NJ1EKVeRREtzEZD2+JsGxpY/j
4aG+a5gECl/eFPtgOgoZAY/bMKc2kjBwr01ZaMkvfMyWLC5dQLRKGDr+vBWTML5+HGJMtfF2io9V
4BWGjapfPqTWIan9kLCS3g1A++qEXt1H2UbQ2F+OiZ0Ne7weG2ndnb7ygKQwtusSpuO5Xpzp7PzH
xwVhflJ2ubZhjp559Kpdp9KNwtgsl1ZeqbjaSP0vrfwsx4CsN+tkyO2Uoulwqxi3VXRvtOtm1a5p
gLr5SMpddatIG/10U9Mg94LsR1jf5ekmLI4G/W9Maye/xU1MPDckalzvfqrZVu5lSDEbN1qiSW3S
9ghVm3Ubq0cElGGmV2iSr0iZO4AitCSyRSonj/HJyI6ndD/NPkGyiII3cvBR9VtNujXkQ6ysdM4r
ms9hxyCaLlyRvBOKKzN5t0iWQBgRYHnYtQQTYfB+GQlrIHrrYc6dcHBCfW0wIEzoi/FBYg8/G88x
DeG/j9uLm3UYHdDLTZkD/LneWMtUYl3mBtcu/AltTy6cYbG0+8XKQtkwuYrlDaUr8o85C17d7piX
thnfLm+dtQiFcMrJNOfy6krxQ6heJ4fK20iqg/QqhutyMens9HqmaXZserc1bsu3MHLTt+yBPum4
b0QvrrcT2R1jHz634Y8GbynBToqnsSlKiYVxu8P8ImAr6n30OT6pOQkTvpnxa9JomyA1G/zauIlS
qBHPrbittXthXllEmM7vXRS7EhwfdWsJN7K1AQchwMIvPJXzlLWCYnc7QwdI70rsxOQqlQ8tiGfN
LYt3+HY5JK7S17E2Wb4wrCNtrXBevQqFv1gw//4Mz+QgkphnBhAR4UGz5a31WnYIySzWVfV10QPF
91eBQJeOWN8veD41nZpMUHNarJhZvQUD+BNdrUPTEmxq0DMJXdvHX/2JZ7umupWAkzZ8JouQtb+L
K8yDOlyOCaWYbfFlXi2O/l8uCSsaJT5j4/z4PERTJJvKsHyZuuksxB+ki5vOha22jnfXVSBXL3i2
ZSBmpNLKZhQeRl/yBfa7cBJ9C1OIQA6Xx9Qloyq6MvovzuzKPz/ybJdwMkZ8ZQE/kigZP3hu7gl+
9IUbOk6U4donek3QQZwrF73kcTCtf656fmBuqkYaU4Vfuih/u/JjFhCHuulnf8s52lakT6bW+THW
PfGJZIu5QS2N2feOHQSYI5Ekvw7a/IiE/wjLRe29nNnJ2Mbdbpq3U7gJDUSvDNWWiERLT+0sC5AY
vkXNrzZ/lPUjGJgu/qri0E6U13L5j0cy4UgmiNZCcD9hgSE7Tl8xpwBgqKt1xnKTTfDt90JFDMln
d6CjzXQyPBHeWaQ7cd7G6S1rlfECUf2E6G1hF+X3LVgmFGb1U6J89O3o1ELvk7FsC2VqJ/mjkFMZ
MjrfSgt6hhhcEtbEdlMsSycJQu8UmcX9eGPNgCdslWIjT4m9YjO8SgO90JNtpHenZmWE26La5uRq
FymdZPoz5V4YNuF4EJJdHm3beXAblrRIeGwRQVReO6+MeaulNwgcr1QBpEuaVmvRJiLtJ6UHj9ef
WwUh7zrLjGiML77kpaEllwTa+gOULGVXPZF3G1UAeTL+fm/eFV+ne15eDWVYRjwR+bLu4HRpEW2e
LNohI0lMHlmimeGbOLplyxNBU4ieMfuCcGtJd934HsusA/pDLhyy8q4014Y/71LkxWsJoVJ2I6RO
QnhM5ilYDfR7YA8KSngSogw/wRL3XtzoqxKz4kYlUqn5gmZKJCkivtkdQc1QrvwpSsfwWVP9THHU
W2OVTTtDRCneoB4BoNNuzXFXVjd6Cxz9Ocx1eDL/h7Pz2m0c29b1ExFgDrciqSw5yPmGsMtl5pz5
9OdjbZy9bJVQWthAo9FAVzcpcnLOMf7xh70p35NpjkT4JFSPKeL6DKp0hg9PT6605pTqoyneC+Fn
V7w3SJdjikmEFp17FU24gFDOAn8TLbCEteB55SaOctgOXjBz7EGQ23GBeZlPtb1Wdt5m1GzxBuyR
MiyFE3hNEGpeOCZ+XPxsQ0uiqDAnMZwhhC7AUN280w+iYcPuTuHHDDfdryRcGP0Ot5V6WwkLa23J
NsN/Y+8dRpoHzEHcYCNtNIV/VYWPBby8aC2dxGNI47g077yVv0M5pj5KbADYmZizbCP+jSlQRETX
V1Z9MMBRjtq9j8oBGdewmvAgYuI03ETWUT01W5x+hnv5pshv8XrxarfFWfepOarUXEuGOZ9Ntsof
xn3mSo+PCeaw1zbgS20TzwhHXT4Y3En+UN++Vflh70lRY0HlHOaieFPPNf6waOUtqXbmuyARxuvg
BotgZDH6WDEAMZPCtSqbLbO0YrI1Wy8JvHVlvjUXitq1FXTJJuLHDZ517WOrFlkFPWg20TVU1zcJ
2Z02kQqhwi0Zl9ULTD2yW6FbWNYSUa7IeORe8ggodnFCIlxssGdkPt7Q67ZuIK+hXbWiMw1OcneN
/IUX4F+dCuMwTdJUUSNOFDvtn9uP52uxLMdefPLKZU2+Xv5UEAUcb7J2K8urSjpmBnqWV73E/ISm
W7X137AE+TajZXoQGE7hzYF2x8H6LLoxN0ihtgabte7i2zM+KE/gbSLJtTxpuzzhFZPeFAd17e3C
aaeLx3JamsSWC7eW9yxgo5RJr5b6EucPvfjkJ/DP9ddIB2Q0npjcOYlIDzB2tl7hNdMc5ew9wDzL
kh5h3rieBblF75dDCnzebTDtkvrPSuBQbm9zWDbGXsSaR5eXWHOtMu3QVSSfAhAN5sMYMCLCoqYx
tdtR+B22cIb6RYLNU+kF1LKJHSAnUWD/dfVJ9r/q+NfosYdWz0mzI87cD7aCujH7TaHdJPVJxDLN
Sg5kvcjCxs8fleguVp4VbZ6KwanMviasLvJF8KVk27QniNohGDXAyUFZiLxznBmFdW49MVeyDcxy
Be0tFF86vJ4kzd+blb6eoIo1BKIM6Yse7UR/jYG0rBJds8bRyvtUw5U+84Z2lrLh/1bAnZK7h3bY
1tk7v8l6j1VX5E+hULKHu8o8iScreslfVGHJ0LYaHebrM+0IehLUm7pf1K/9LzjRpCRLBu6VSDmR
pY+3xchTW4SRK+tr/UE7yL/GXxBGQacb3O/0R/4ZFhjI7MI3H8vhhHmONcHJ2urDs2fdyOqsVtZM
m8QQhTQdyPhMhGAr5AuxUGzTYljsSoZT9I4irsbyxU9f224XadseGUwc5Qsl5nC3tln22Y+3ernR
tF0f7XNjXcKXMk9h+Kh1KVwrBrzdeyrPPmSO9djJa7axN/SygmGPvtMQ+y0BKmXHBN8x0/vlq04w
7NOXeDyW+N0zb+jtVoANSXPQ3PTlmxQQaH8QWDx6t5aGfl0gBtPxjfDosEQ4hX7xmIfjchAnSIMG
aojfnvCVQt0rWtK2BkznEmPOS5QG+JNDvvYkMOK6sdvok4w0u2qQ1dHNV/FNQoOPo7ltpRDDEuRN
IobFMifQyRo/s3I7jgQTGsm6SODyCkiHkLwWvP0JdAZ8N9ehac4jlRH744KqZpfpqzanaVwLwFtY
Idts2nzNPjfq6Dla1G0d38j8l7gfPBblLiydSXPkatUKBB/tcNr3qmc4T3yatop6lKGvvGuqzFGn
X5zVhrxM212VfQT6cxMToP5iBR593a5W50iIIGRXwWvvJYUXXnsPRPE+FIVtfswgg4EYYh9OphuS
kWLcjsab7j3E8U247MQXDe1wepDRGozdbRZ8md20io0DVu7S+CCWW+6iSHK3Th7KfEMGCozHjYrz
sFqnFIFHlZWdTC+htsJ5S1YPefTQG3clruXy0sJujKR7BIamuoIj2PXkpe8l60kx9v6y75Yo/vvy
uTTuLHE3QAZowluVbTnbWv5T2j4O3S6vvyRjWCVESJYffWXgmkjoZPte+O8SbnVdTKB892g1K888
BdFb5QPZ4I8+do48YVTnyCEbxdOEgGwyD6mCZE3d9ulutG5H61nMdiLgp7LNvI8oWPX+XVVvGk6X
EYaz966Ud5b1bgKHh92jUG4m3x3xOfWz24pI52y8VdVd3u+L9KZRfoXKpugXpXmMw42uv3oU8Ur2
iKhIag9Vt8YotCy2U8tYOrppafWDiVHybiKYSiN6a53FxyLYhth/aLh9vqkjuvvumIINKD6WVGve
KvHIQ6susjfgD6U6eiXOh+xap3B4Usi3zZeSh9kbvQGmTXJBKOS9qBwsE2uTTW0e8/gkRlsDR4Pk
3m+Omc8GraFliu8sjom1IOD46Ro9uECzkOQlXONgThJohte43Vn4wA/rRIH4B2zhO+wIttfsJqpX
gZzoPRBSA5MZ+2Nhl8MHnRCKk18KKoVKnuhpBue46OAPHaH8VPjYvN+5+ibJz0LzinXEopI17A0c
Ga9+DiBovvhPCrgIu1P+mHUPExYeeSw5NSVVhloEqR6+rWBs2psPPNPPYnwTATGyRICA6Dh1IpRU
fSEY+1rYpdTeGm9twfiZUw1bPgkjd8i6xTN+b/XwqzXuPGKWjXZR5gxtEGvL5bPRbVBQBdKuEj5H
cwnPC7YzQUzCBppnaryKTQ1Xmmo9vJV7xnKnhF9phStDuY3wIzdPJr++vUs02wrejPyuIhNNmVWF
snitif27c54rDZV0dNiSMoOFn5VGLauATl2QnKRTy4QMYS/GumxFDs4B78ZkR0y32Yqu1WMXpig/
r3tWj8mt2oiQI5OTepA5ZN3kE/rssECTSWYc5wv9DTDi1ab9wiT153XPKqtJDJCGqSHXXY2uBdfo
WKPlwuRlJbxQq1L/YbKYvCqio0OxT2/hfWcnz3DLg7YzN8rKfxWSRYRSpdvLBCrgPWT91vHRYaDH
Rrq9+pxmDOrnAObn/Z5xMwIy0M1mfj8okVrXXxc3ICp8EiMoFZOxNRq+K7DG373WzyueoeRiNPay
pfk0tyMUaKbgsg0N2JLgPfB9SSsfUaGI1h8d3MOVS/89Nv156bNOS530MMkUfqysOypkJoy0DG3j
me4UAm6vUDWiVSDxDcY7bLWXCK/lcPl/UCb+vIuz3t9XDD1ORO6ioSJDxk3ENscQ/R60r34p1uto
JC1GHPfX6v4LQ3OujIuASc1vIfs4+/1KK/aBp0d//IyP5D4/1G620ZbaOn7MD7Lpeps52rAUl+Xt
fzFe+sPv/mutfbv82Q9vkp5U8iJmL/gVPlOdbP376LNgI9DdSr7FB3ER5/C3xFMlPYcFpbw3M9yp
tzhQqtu2/eXLiqvSkwzVq6Y9haASNQqTAMEpzK/I2+JaS8raWp3WnrZUgt5piArqsUvtqPRGMGsM
cnPvVAjbkYF57h29eML+FAPr/lG0jmNn2Fnl+AAgmB2TeKTYivzkaVhB+geUOaJ/QN/VDKexuTcx
7u3l13EAIG/vleloroIW6QhKh2NDy1kdamhDUe+YPubOhrL1jJ1cHht1r81ATH0X6Lodj491+bsu
dliy2jDBxqfIYNrKOdJ51b3cUs+jeEnU323x2TDWj8mRflMLaFGBZ0vyXutJdljp9X1kfFTRXjRP
ynir6GtRyhdy+Kx1pzA75oG1sLR9Gdz0GONCfaS6nUXNvbSjrS+0XYlSwOC8pqTkQAcStKtnrKZI
1At/lxANwejShbAatvIGM3K4drvko32d7rBal518T67zyEIGk1yKN9O0kU81sBzl/+/Kc4p19hTh
nQnIsIg+aAqqj+Cj/4XCpvlqx2XDfFFYxga55raidgtZfoqgM5gj40UNpb337HFH1rhIP8vXAAP7
dkFtwLvDgwOakFUtVXNlxVvR3Bjaoviadw5rcOhFK+Sp+Y0aPdYjB3lll95jAk+73SLPyW+HlUr5
jptasu73xNBGHshBsu3EdTe5A9SWV+nRRLa6i18NwWWUNkxuS8PyHmA+/IQZKPFiceh0FqGyyP8t
WwwcGSZPjZpi3wb4Nq8FalZvYfFfq19WccvsVvZX/JkA82Z90b3LBEXLRFasyGKOg1XWLLXUMadj
Ht6H8V5CUoW+553w4eqY5DsrvzUoLOEGetW6yHd+FpGmve6kO1F1oYoB+9k4CBO1/RiaH1W+y4JD
bT2KJTM6hEZEn0QbOlo0Zrmw1Y01IlE5hKS56xD4Ue7KLJEF1XL0LL9izoedwu1wX30h/5tSp0J0
LOYL4FjocPGn2MzNfV+vs2Q7DqdAxPuro4n9FLxjI5yU6gnJYBFvPII2mk1BTE69keolHAqtXgIL
Vi1qpsqRlO2UuVCcpmQLc8ifczoCUK1hIYMoP6jTScN82nRi+bamUvGNL4EULoUAcc9aK6DSEVtD
KT6lDBzbIsUveK97q4o/w2BTw0lW9hazEuLfZ8gfku7PTQyQEIG3rlhAJ+TY/ixorMFvtaBs0hOC
Ijl1RJdxW6WRCG9r4dLs7rpsm03rVnPzbiXCFNeXmN7d4Cpp14EdDg5gECmQCl6EwTJJ7LRCW3ZV
MCH9fcj+vMuz0dMk5aLUinV6qkfS+RbKMtbAo1bMw1HAV/aUuoUOrQKQSU8PGgp859+P6eoNnNV9
Sp5WYx916akd7QmrlGWJMQEF7BLEeDYFH/EzlEyH/hJxLnj/lbpTnl/Dv17TWf3Xj3Up9nmbnoDI
J7vamMGmRm5OUNnLXGegzxErp9GWnrHuTBgBBeNuOsFtRff3/O9ncfVezmrCUCxVfRxYMgq4bbRG
l9u6CWeejm2CrUhEpTkiVsmoRhy+wNFBpSwYO849nHMgPv77bi5MslFRY06g4oFsYMV69maitCwy
OcjSk7DO9sKvkE9uLe1IsfoUb2QsscZNvpzKhXWbfvz7yhf4JT+vfPZO8mBERFGnXHnnPxF1bR4C
YYmcQxuW3Uv47t8Hn83G3zVIegid3CRAdQDgyRI8SR6O4qkw2Br2/oZ06qO8Fm7ppvR7TDH+fZsX
Woeft3n2uqYxVLtG4wHNNP3uc/xNdI9tHbJ3iyykWViP4eY11he+YBcW7PfXclaIT16eTH6Sp7N+
fBKfAuugWq3j/08IYUJZJO9xgKn81QSsUJibXlxRSIhq6+bEBfTqC/WPIO4xtjXHTUBHmdfLEFvF
znu3gnuxZ7o2QxIqnLZbEydRyfMYHKV4M8GoU/ZJhxv6KolrUsGekeuWKaExajtDAetkFFfiAKsg
/DWht5rWgv+oiejcOHilbZsdWzdGZR8wOUE8ASUxxwGqrLFfG5eJtX4qMX+HY2wsJTa76cZr7tv4
pOAd1zJkaDXChVGu5ihXdStbeM1pGMUlwgY80dPOZ/b3gJAfNlE9q/uRHKgMZzpz3WiSreU3OYdh
MRvEM1k3NwM5CTR6ORqaVMUG8bMXbsURViBc1uxzzruQHJWb7JQvQ8LoQbjhXS9SJXYHA/PvBOva
6U2OO8dv76N2q8T7KLz3eFxy994F73J+DCh2DOV3lb5FRW2HJMqHwQOMDA3/UNIdi1Vt58ND0x1D
nxQF5iRpu8o7FUEyk8hGXoj4SZEoqc8+8SgnJsyKwnyPYtTzlhBvfQLdilvDes7zhekDgtrtZ404
vVinmB55T0J3wIu+h/IpOswmw2XwaOwVEjkh7orvJUm1s+n+zhdvIvE2lVai5+q4AQib0FzqoJ9G
f8gG28zWMZaNef+7Js8TnlLhtiEewpTSut3KrtVAF0ieTOvOCr6CzlFIb6sI2TJXdYKvS7xPlbnM
yaFTyaso2TbiZjJ2Ae18ez9Nb4yDjGldDU71FYrH0Vxb03oYIZbyo9lqi72v3/tUwnaFDYLUrtUE
7wr4Pdi0ULMoT5p4SFmWqY7Vk/yq9/jF4tDqu565ifJwkbcr00DYvSr3ExxQsMeV7B0anFB7Sue6
efGj+w4XDeoKaZWrvylKg2w14evLXHWUTzGQlIinMrNpQeCDiGfg6bdfv8SEH1InaaDg/gr7CEXe
GrQUZu2kQwk7feapk9CgYLppgZS6SurklTuGIiuXJYIiXNo1AtPkV6F/0vuDGN92yQMut9kaJxgy
iGC0a/e9tZWsfJHGn4K+bbDBlU4WH8KowpqBlEtwaHlQMRd3I20RlbtIWhdMpMVmVVmnaLrpla8Q
xwMhAuq+RzY2zvS6qMYXTtDAYx0fGVMwuzM0/2O4QpBkajMNwMiPKFINXT92wbYaOIp5Qg/iFQep
oV4ji8s/pN7BwBE3XanZTSM/zFC7lz2I5uo1TeyBm2tleyIEXEea0C9TK1kMWBaNo26bFf/D8YPP
AZNM6jbCmXHJfgRTG7AYx91tPEnxSiZLxFhe2a/nY+P8qP++c54BCoIPS65C6s5+zc5gPmVLH5oN
rWK4J453Bk0Y9hvuv6/6h3H111UV2ZQIEfiTSPezDuyw6JLCIMSMpHzp2QLrZNGCxmqhSQmrOGX+
2U4bJuZSf/KJFmiEpRxRFr6wlwa1q7IhEqOOY8l04CQUv1QMEfYYeG6LnQcXy4H1SqNKrIrvSHfj
C/+kWlvhUclvW1I6+YHxImCQs6WOzxfDl9qfouiZtml+M4WBeeEi+UKPBNUxtYunaZV9EPqzHY7C
tt8TngdmmSyjp8mwQ2yndSilmD8N5UeoIKounSxYjgLzJAeHZ4uEQOzeZp9VoV3X8tr35GvV4t/A
DEeuossMdhX8MrWzV2gKk2WlDYffwCqfj12Ns6SywwnnFLJ4jNzF7GZwRZVhyx+jOY6y31dL+/kq
f7/S/9zFGTxSGFFeS1KZgj84WrtCwBUXLthxCyFhTdoLQTA5UfMqM5Ng2xX4V6+R9Gf4KeBL6WN8
M447Mm/lmQDYuWK2/veSu1y5fXtKZ/hJ31SWkM4lQu0iVRkA6nrWh+0zL2OuyOiMklpf2I+Ahjlc
xOpKYXTBlvbHW9LPSIhtzdkn6Vw/a+0WonY/EaonA0sy4YRp6pjCoqtsJGl0PxoxsGQ3YAKUQlXS
bBIbNteajAuE2583dNaLCVbYToZcpX/ENIRzjc3SDzZysGUyLeGst2yYIo3kU7sAAplbmLso2QmG
6wP2089WaJCW8+yKc/wayneBvPXz3s46sDwsy1YqWUzzciYjLQn2WolTUsdgN/hVZwhAn6tspVLQ
CbeTqxa4Jya2lu7xYsB2A6UnE3C7su6hEWuVG3TXGtn5Bv6x2v9wBL5RKrR8kK0gp0X0MYTNXRgK
au9ImAk7lBAlgx1Eu72bq06B2l9dZpD7kiXZcuAds9OpcL1pvNhbQ/Eg/UBGUkkm3s89VclHI5MF
GgQMBnRObFAiMKL8RoHLmDhw3FQVLxRWWh6toEwUxWlIEA46JJBJGFABH7lS8DvNHZjWfrbhu537
7itf4cVC/dtNnnUxAFKtjjpl7izj2XVxkI6UXXMUMNlMc3YEPns42UhMebAQdVo2T9nVMDq7smle
bCu/P62zPiWZYi1SlSBFzEl9XR45gXHSOBg19kFuiZEpAZtEZbEroBpYMfPrkMAwG7zeUl5CG77f
yVnv0otKAFcx5k4QK24KrBEKDkAi4CCYBTCy8VVKX+U/U0Izv4o1XJB486l9eyNnp8fU62mKsCIl
NQPgU5NncTemYDETBf0zZ0XbzFQYk6ev4rr8UHKaOI/In3+vi8uv45s72dldWMKUerIoJCfNR2Ge
62wrzFdxKhAP0gKEDkp/ZyzxH803HnI0rEJ/jc0OnxzDcK+1kxcEYiQX0t8jXdIkRm9na2OUx1Dz
pik5Tb+kZfPJlEnapbbZbiwPUzlvBLiDOHszya6gryrtptJW3UdcblIaf7vRndrRFVubM8gNBscF
Ul1XLN08eUuoc+Jqo23nbASLunpfIpSV13p80Jvjum6PkeF6mRMrzGyvfHoXlOg/f9XZOjNzIVGb
cGB+c1CQ/f0KoscciVuGVAlV9WL8BV7pgyJ+kREUU4ttxw39FJHgn2QAbq+xrdULO+iPh3z2xkcp
m1pLHJNTBLBNnUcY3QBTZV+Hh2baqc2TGFS2Ja8lOTxIAsyViZ7B9Fd15TZv486EXLRINnq4kcy9
CWdiOPiYwZbGTdtu2WYlaRNlDkBqptEMUA2BkhnGqqcorJZR2y3+vYAvcFJ5uqau6AZRR38HfxWG
0E8yXk+I6ZnmP/TzlHZuGia3e6vKxVVO36XHhw2QMWtlcElXz9aoUdVlGM1rtKGC4Rh0LJVkKbe2
E7ZMqopl3y+mcMMcW1wy0LamLWIBQQJSsMVFcbh2PxdMVTDt/HY/Z6tLK6fETBNxno6loAYchEGP
QF0hTmGO6F5RI3cx0RAbxgmsfUfajMrNv9/BBWPIn/dwtqRKQU/SUpmX1CZc8xBKnCC7laGuJy1Y
IMgahz0O1OR+rMNyxzlNITppBzOzaQ+l1GESgUAH+71xz6RCFQ6K0TOioWWAs2UcoiMMqx3Yi7Cu
o4dmoIHQrnyj5oWzgKdoaJZFeAPKzbOaLEslKTLMP79gsFYosirGOoz4Hf2pfavfggaHHFvbKQ6b
yA0nV2PeFLg6dSdhWCrZK71RjcVBu8xw+yWeRVvk0dq4CY/4BShU1qKtBc5QPshsQ0yGaGhhFypL
qTta4auVO9lz/dK3NoOKSXAHHRoEe5dtfCVH82buBrs7kwFC5XiB05tYQ7TbaLJr8lcYXCn38GHr
pTa4wmPaUs2D3i+EL8tfCrEDc0RmSrIt4EfSSmHthM/RlYd3qcKXZYVoXcTWEkkbZxW+rjKJ5+PE
3jDbgQjbUrcFTrKr9ijY0O+U/9kINM5x7ZisrgHVF+bDrD7FwGJHk/ibebb6qmxSTNOX55Bd0eYo
BQOcP4NZ5iSTu7HCAQ8IDqWinTa2J2CKENbXHsGFbv7HPZw1YYphlN0QKPNXmCPnS5eMYpeytBy1
D22Fm6ALQcaz1WshMZeKCDLnJNxFVcS3BCD+rD0DLHCErFGTE/B8ZYJTbkBFM+2pnLblvAH0ICe+
28JK3CTdRybC0V2RkOv8F9bFF7rhH7dyVmF2rSdZtagnWDMcalepOEy3cruv6bYs6LbDatC2HX6v
JgBlwkRutr67uhte/I6/PY+z3bmEGWJpBTdB4AvD9GkpputeWVrGNl8lw94zb/KNjlXFwoOoGBZr
I1v+ey+8NEL68RjO9uOsM7xY97TkhPk53KHgkKrbDN2IqCxm22rKSljd2rpBeLa6drZfPAznCELs
eXXd0P70wt+6oz4tgiSfuQr6AYrwBoTQ1lzhMDopA6ur3/3FRY8xHpmLsKRAIH4uvmiSrarQ0/no
hZ2GE+DbtJ7NxIAUHHju4Lk3/7df+O2aZ49X6tI6FhWuyRIDoVygOlkZKxxhKKBc69a64v53eW/7
dr2zzSU3CinLSsgnyabYCAu0Ib9VUnk38i0OzLg+OtOT+qymoOJr6If/XksX9APsbN8ufr6raBoB
UBacG6uxk01Oenid7/MarDD/bdk63YK8NYVfGILKgO2dK4QbirCQplheyBhwGttu2IhUx+w+ab+E
dH6lm7v4eGbsywI+NkzLOHs8hllPeuabELESLHj20KI4v7xV5jTQZQmlrh2cTUNzI2DysEqTBzlf
XwXALgxN5e/3cPaU4lSeRiM06BpupmUK9SBdRrAX7dq1ftHajW6FSxfOtMTqKvEWdkw6y6mvD9kv
lmLfb+TsHOx8KfCimhuBlWbp+LZuB6dOt3DQ7XQ1BMtf+iLUPnX1j5M7LKFrb+Nip/HtBs5D2hol
jM0yxdotB17V8aXVmYTthOwuJhtim6rHAsI85jSxbW5idGzNE0opBJaatFb3OeJywiyt9v8A2Xx/
P+e1VZSUOmN1az4bW2mlUTN328x30mQ1qGuEAJa2jfmQoB208WOKRg7IGJ/wJQiSh4fLNrWurdpL
G9f35zTX+N+2yaYRJ0UOWLXJBnrKa4KnCCRi3MhbJ32oFj2M7MKdPv/9NV8w5DN+PIezszqLVSkP
Cq4Kd7iaCUJ/2mz/Rln33ToM1g1AAOFGjdOQIn40dtMexVRguATFRrZEbEJgS8vqNoYawQhqOfMA
wW+m9OA5ivrWU+04MpyFbAcppf4EwTGUZVjjBr8WYS/4S7REsKGvbwLypUNXsdDS6so8nD9vieqE
sVfngS3pUHlmd33pIbjtIYrm9N47y8Pz0KqwftdJi/SpxUomO0yqYDVRiciEhPaLO1jK8XBt89Yu
vuhvd3Z2WgS6bFRaALpR/IrRDzJn0+O13+1rc1e0uxY5zGDDRJ+WcXCXixOZYO8jORAdFDNZ2YrZ
3Ank5dFTXqPpNGKQlj4n7Qsh4p2Tl7cdE0Wd6SchCROfvFg+tZhHJ8R8ZLdEvpdPXrYLUZQ3Lyqv
DjRHhwkVN/dlcBBDO062hu4i3UveiCXz17PlTSAulOSu+ePtj7J1qUaQiijz0Xrgjql2thKvLWnb
5zdGtEaXmJnHbisnb7Hh9tSaCJnuSH7VrcPrVBzNaiNDW05RW66QmkF+slbpsBOJg8J695FCGFVm
tMb2MdccbNhmJ1BhBirbr1Dfm8a+sR7MYasLmw4DSeyhgVhXQbyRXHFdRCtTe0SJAJspBmvFfWaV
VHtEGBaRYRivw5YSHV9igHxDCjGkdVXdhNJp8B+yGHCvelIhQRg7GGr9CeMQ4iZYncNt4L1oxVfm
ltM+e4yQ65Snf3+Fl0+sb0vi7MQyh5DqM2SxNi/E5BBfyriIrt24T4kxt+Vlg4ifTCB2nysXnj/v
M+Ra/v6VnB1TZtz7bZEAfMorGVTa5ju+td7VX/g+8xngtxqsrlzx2uo/O4+mKowlqeenlvCiXzxy
YaLlmC+F99mTp8H5d8GrFa4ULReU7mxz/3nA2tm8JWl7pcQwbK7QZtZm4ggwVVfoZwF0m8fo8Vr2
zSWCDhfUiGZW0Fgaf/rDb7u5nAx6SBBaemJhtcDquVNVThKsImvdCkefCOFdwKkCH6DbEnStBzNE
JKBnYO7IIoWiSYhzTKw7lEg3IBg+Ml/Q80FiVJKVJd4Axv0XgPzll/O/d/2ns/t21+PQ+7okzsND
aXaGxYEAr20FAVcI3Ca5hGWmixaFyrXXc+26Z0hHDb0tKfx5HId+Tl4MD+NjvgpXFaNdVr/idv9N
INbFPvXbOzrPw/IbrxZTpZjnShBbmJMSQglrZoOnfMSwTWBgv/hTxqtrExLuV/VLQor6DAP6//RN
WIplyoB3f7l5K3GVtXUHq43ZA4ScBxC7U2rnc/IGuA+ujgvLQU7z76teGvmxRP9zVflnwUGNXKp9
8P+v6uGJ+oSYSuNFo5Rc5kwkQftplL3NtBLxn8OLrlh1mBoW90jtsE5/vVorXj60/3NLZ9VIFxRy
opgM0lB/CbWLg339NmgriypQcyfUHmThIuZ34EZICerZziaZN9lj5he/5Bi3ICqHHFUsBeSs9r8f
18UeWhUx4CBiWqGfPdu4qsbv4zRgMqPNKFuxmbNa9NvpiMB1PdtcTU/lctyFH1cuO/er5zv0t8ue
71xaoolZHnPZZDPQULpI2QfGQYRBOxYqUSJKYe1rr9dmc3/Csv6+LrWICIzFkjw7ksDP0tT3/nwc
WPyS9i7lN/LkysMa1WSV3ETkaFUOge8kbTjZJ8HZEJ3UwS6Bc1Is6UNhoSEac6zuqZnrK6hNUMYD
ZVWPuHiH97p8q7X7QV6l1TYNVjBatJJdjii5XQjRZ7wL4xs9eYBQfVU2Y/y13ZgqLBeTYD6ZcZdu
nf22uK0t0wvL+H9PgzD8zMHH4t6dtJsc4TWLTLaxjChkt+03igFr37Pb342+glNvgKpGrhoxk4Tf
QCjAWpeWsr+tui9CjmCVIYYqHKn/Io9slaXRWkBcWpbvdM2ruAaHVPUjmeB202BSPL4myavs37QT
s4ijXxjrPt0ixkiVbYxDrUzZ8a7d+E/WqaO8/kq8RT/ZQfdSqg8IOe7k1kFdwBadPI8FYxsP8wnc
+8gvjt6h1afqE3HGUskO7ugqciR30pdTsdM1dHr6ZzZgCBKsEq6I7/q0CF9Qxdmluka92t7A+obQ
O/JHh+ExUl87pEzZ8G7wmbWa7mo1cGpoe/UDJn4DalLLQF+yijnPxXtiPOViWwEHZEyQSwwV4uim
Uo+Tv7aiXTdupe61rXeJ9aSiLJ/ydtF3vz3qnde4f4pUbZElH45fumb/OzEJCXVwVEmFHaBG+jF7
dsGd+dCP7UcRH2vtpuldXMs71iYaMBhUuSO8TtjWA49HK9IxgreBId0bVE7Kel20rc/gN0GgV7YI
7a+mf15X+GKrIn9BBz5bV1Kn13Hsq0gwt9AVreTGCPggrBdFeNf8jwqtXDWxk1drryMdcUPGu4hE
9ygMxFKBUDiCrbcbv7jrFWkxNMfI22n1baz9qrxnSm7HSx5Fo8YNbgk3sbgfmQcjrZK9iLCTe1yJ
0mHZYGoBvy5UHqfkqY1exXyD9QG2aMFVp4+rv/asdswQKlpBLMa00B3ZBYZ/m1nhIskwxuKW0o4M
vrupWYf+skalQbmv3yM4ktMtG3n9HjwM7OoQZvf+OluiKcYR/ZCNC2PaxI3bs+hE2hePWY0/PZcq
G4qNFqJst6LmsiorczdI64mPhilIgWLEbdGCBwpb//yO/70Jy5dfrDV7nksqoP4ZqNjlZt97Xjdv
GMaLmLiRtyktcYGY+E+avBntiOFRV9izCiTVETMNwQpW4mjnp+vueH8A0x9b859l9p+7OWsgQ6zx
WoID4hNpVOy0TuGhPFHmu/rwc1eZe/as2KqIXh3FP3gYWkMy8j5MDd+h4l3y9lAXaG2vnpCXtlVF
UiyFOCSq3vNJeVaS7ZL0Ak8JtiVo9kowF/iJVB+dHTJvmpawPRO3X+vTlffz99nME/l+5bMnoigS
I9DGjDkk2R1NREUZtg+bpHSrbD0nu7cB+FYx3YnSBwTfqyfKvNTP38j36599+OWQJJIiGPEpd6el
tpTf2zswjlOMPKJ3DAiejm9Hbnhq15rz76X5d6Nx9tPPvkI9Kqwy8/jpJPNNzdY30NLdCXTOGWh3
l8Auk9gwRNzA0c1aj+UcWQ35aDN2d6i2cHSN1yI+Is2L9P9IO8/exrmsy/4iAszhq0iKysHZ/iLY
LptRzPnXz6IH83ZZ9pQaM0DjQXejniLFcHnuOXuvHWKmk49l83bGiSRt4/DmPD5q9kgsyhT49u/z
/uWV0ujOiiogGlLhlcuHRewFq+2rAd0RxlV4LpaHtLPBkMiEomcVmYX3+p3yghiYmeNxaGdna3E+
LeVF6sXXntyfSb08sH+fzMXzE1lmPDbymE/g8hPl5dkW3hEurpVHegTP4p/gM6NfjbMDJg4CgirZ
I15GAX7lZv5s1l6cx8VzJBmx2idRn99qzQzNh7ya+mnxKjyiKPFoBy6JbYIFysT0v9j8/XyIp4vA
LpkKl+zNy7FdVZyNpC61nK9XuZyCqyGzSKc1RqfJtQE15l34LO1hnZMwlWyvDlGm+vn7O/T98NPq
8tfe85SKPZlpSn6LlANglJi6PmHWg8uQeuTgqOjgbTyH9gAnc6UwXi5qly3bUbz2Gf+5L/y6C/+5
EBerfS33xJirUs7sNrob8fa1s+I1CJxyM27gnt2y+9Cd81IcbsudAR3D4y27sqJ9Pf7/uhoXT2TQ
dkEUMzW8FaxtJ9pgWKW5qKwMWmWwsMW5isnKC9SNCNgYx2tmoh0f7eSOLoM27kTgY8I2vhmytekf
J/sKBiCeXP1Gqt009Ipk7Zf3KaU2ULey3QnNQSht+TYwcVVtDPSnd4OyI/Bj4zfPBU2IgfqtsVtx
T+dOSxzL32v0JKzgzpIIIRHJHBBfQ5LsbUGAjvk10U+jA0EozHtwvqiPY7TW6OYxmoJvKXyGp+eQ
eraRe5y32BbjWd/t24y4zqdxfBXGOwEx14EkrX+vOsrPDzkPmanSlFFUnS/UxQtGPUb0pann0/Cq
n5fL9DnXPsTzqtsNH/1bM+ntsYAOCRQkV7dmwksrecqOPgAt2YPiZsTHVI81Ce6kyxHWFDnx45Uz
/O0tRPIBGpUgNJQfyvfXQD0lYRDlnKEMHbh6baMbpiUqA5sbhVymWaPbZMYn/Z+onasH5QZBLgJ1
zA7keWFPDciIfRUlp/0kOIT9IesmIg3W/4XVuMaJFulurOCKtEsp8opr5/7bK/z3uV+8wjEDBFls
OfcA0ttcUghRsdEHU9dOpE69hCpS8D8aj7zDYYddems+a7tqXpYzLChoTZQj5CTJ6xyYqQvM4uOz
L9kZobgmyjmHye2V54E9349Vh8E0XRALI6ppyZfbXB5fS2vqJLodjsqsszXD6/0bPQierBOd7y3c
lT8wfAJyhIi0KKVZ/EnNmg9z8wU3CwwYNjdDtWnfU2kDmVjTobJWK1M89t1alJ5Ta0+XXZTKeVnc
NUQ/FphaKzrLh3O9wWFBYSzqs3NpB8LRyBc0Avv2IHZbMOUpe0a9W8bJAW1NbcxKaqqI85uQ1vw5
4gQmB3NB5jRyQnBo3a5J3Bx7hqM8yTYby60A2mcd39cd2YEzgCmP5wX1ORFx/JOMu9cpk5sus5O8
wdsZQTI9GjuUyrAqLXlWyJ4iT2WUTlQ8D3uDicVV2Bjm854NmjVHQpwAVTM5H9R4jt/faVOOsfBZ
NKRQjKRqQ2UC/uPicWkUZow2An+gWDpJWsUsozDyF6TFh5ozxK4ku/54rPnLfNsMCc8YVicgnAF8
Jg2412ebL0WsVigqQaGR4HTcR/myJZpWDuDI60xE4CPBn4dzfme08yK7KfyPJvKaCKiXowFoLNdl
BARqyRmg81AgBt1xUYkD5Nk79biN1/WUFWrnhX1614Npi4GJXsIN9yms8Paa62Kf7aEF2/rWJKj3
Ac8JZa5CeXUAOIUU+GRP8cJyM/c/FX2T65sGludpcPp2QRRMoOMl8wJ53ctrIECWciv4i/gWucUN
RiNZstspc3EakNfMogiKJKV4WOY7ep8MRBz9pjFWOi8CH+JipqvLSnyvZLdkV2ttDNqkLnot/AuO
aQsNpC07sYs1gxAHFGjuRP2Cv559WESLDCtRhYpMmtX31kEjnGSNfR8tIBT+j+RlAAsUucjF6udQ
W+KpRZYiBYth0TwKm4I+qa0s0y0aRpxqNl0T6F9rSspJ6sDSSBb53BwmIJO58x9Kf5XaZweBHXCY
4SjM2cYHMTC6GUcszJkqvg/xvtqXXrMo3G4N4i5HjAW7It1+IWWM5a3iwvEkGaB9iii3hoX6aK5J
Dahn9VYhYOUjJhSYcvGlV9ZMSHM6gWpNF0ldt0frE4PbQC/TI6T2rjjIi2rRz4V37VbYdIviNvfI
bsy9bN4txXHesjWdx0twjcy7IBnj0kkWfT1nCsKtRUGF6WEjzIOP5CNfyfP8c8BhHKyUw+km3hN0
3b9AStXipdlyNtn8lGyolSbh6YQ1EIe1SICGame4+6MNAy7oLOAWkeBkq9MDKZO2eDiBGN5Vy9SN
ydXlzOmG8UKhn1qCGjvymmOf21j8ZQWz+9BjEhDYwQL7oiPfJF7u9V615JsVxYuRVFjpCOn7JSdH
c5LLciC6VumeOFYEInwb0tf6VcJOOiu94KU+8qo78lPwCkd81y8Kdg5rCS3APYCwW9ww8VJ3Cu/k
vFMR2tx3Rmir1i1df+l77Rvn4k9OtxjbLC0zbTY1/A5qsSDH0LV6W0kf4tMmAZ9s8olqi7eJ8j0C
Rd2cnOoey/gy+qxqrz972P0JD6O281EWShN/EnuVDoaATT0gumJm3hkcYZjJ5QJVsgg3PyMY/Xwg
u2NupU7xHqRrxrkwPTrfyR+aOwAIpe7477mXeMKVsLef0gb2XoYpyTJhevALLvs9PZbHLJPqiEIR
Hkm7Eu8Vol2YaO3Ztqi0zYUt32A1cMub5g9yyTfx5DDE5y3ckgF75Vv2S23z/WwudoLlmPTp6FfR
LV+mkeguYnjg3t0RYGreo3RmINzXLs0J9UMtQJPMWCiVgEIHexu5xQGgi+Krd5jMw7uEBDXfQXK9
bKwrV+3rk/q9tP1+nheNdPbqUMkyrpri445zSMTVV6kyK0avk+cTIpn4u95N2HTy/Cie+HhNkPc1
+//HGVwmR8B0aXy550qVJMt40HFuAZg7xC3yiMSv+XtSO8qzcVfPO8MZnfaP2i8Zy595yYG/2hCg
UQnrG5iOkZs9wTkqC1uCjJC6uD9lOkJQT5zhjc8xC7LmYBK/cqv/L5fQlPAkTNMI/eISRsXpJDdl
FtGPgu32SbARWLZjSx5BsGNsb7cvrDB2tLp25X4a+r+e+P85sHExRxWS0O/O2jmi0QIB0Zw1W2kt
uKqjHJkVgYAp7dPoDOcru6Ff9sXTI/Ofw17MB8+tUuSnKp2qtPh1Qhtom2wlLQoPkvcu2yifw4aq
od4Kz/LNv+vxX/oU3w8tf6/HQ1XqU1nmUqeb7DU9aBtenhj45P70nC+0Y3TT3Fkfkds8Rkd1Hb7/
F1yxX0vUv3785Y4gGKUkH7nm8DdIVDvyIo+Mf2YIDX3w2ofxhtWS8hT4DpkSVjGjGtkKV2Qr+vQ7
f74z/7kFF7U9gZBippBGwSM3zouUqmzNPKpLVgqKoc45QyWVVuKwOL36XyRAljrr0LzRsMeI0R+0
Zf9OJBzbVUWZMCJwmONynX1a+36Zmi9Uk3EPr3Qx/aJuxqJk3GsvFDYSNiis+wkTdPjKZKnnbGpq
r6ZjTtlb9I+VyUq15sUL0zkrPaC35KVZX+sQ/dpm+/sJvOgJiP6QjWXKEzjlJeV/JiW1DzNiuOte
hvvmo9jKdOGjGZGkVeVmykbATQzY6KndBi/aUt92RI7s+2cuB2AGOffSjeGIV9nJ6nQX/nWXLtoG
jWEGwwiF/svGKT4YjZ0fcC0x4D7Kg+0/iK1jbaKC2OdoqxzSjUnu7HRbvqbOiatmAKim9PSCLwTB
1xgUEUVns5Y+FL3bkAxmW2bR/NRrt9BdAFDq4r/IbfrtWTPZn0uSYRnEjV5c7N4fDH/Q8vDrV0w5
99Lj1ICCS+qm2+rK9+in94g1bfLqWMCIaEjqF0c7V5JJqilbwGjJmHOseTzp95w+M8NWq5TY9HDW
DEwnwfMvEmEDX5m9tlDORQeaBBHuU/FvEuc25YRLyAlPjhY59EsInp+e/VqzoQKp4yaj8QpJOHch
g6SZTZF/bXn+dbH6+6dc3H49/z8/ZfxqqmKNB7tyV+9PDxbN1RvjLWAk+zjs+08qdi3zxmYTUXiL
/uzKqvnrHfzrml70WbLObOOw4prSpYAQyZzQVfEaxU4EI0nzdGExhA/Ixdpqfmo9uKJaNtfCQ1et
zzB0J1Jg+/zvU/opAbq4zRflUZoXgamknFL6hCystTuPPFU7WY/002xpG7jXOpq/zmn+vhsXX+mT
L3eK0HDEft6jv6OIBVJE8h+bYlAnMFpKl57ZVNY7xDfYhPXAGCDJxVZatHh7obuao/LTFPX9Ilx+
vzF4V4Y8cErTzE5uIZU6lKy+G1HmwJ41IflGe91fZmxR+z96+6yqu2zwwoyykQqpAg79NhKUOqnp
zxCfsPHfScKyHJ5CYR1mS8VfGd2dlguznJ1503+MGjTnq8luv7Rov72zxkVBoJyLshgkfsdoQfBz
uLwxtjYyYuF70nACdKDewcmLsz2ZFsTyzaZdN5Fk7rV+3e+vnCFqPOyMBuXL0WCUpaB0s68r2pG0
4J4HvmcreAZhtzQhjK8F0SuQF7tS4pYe8nzVO6fLQliTmJGZ8ysP+fSCX67/5l9nc7EA0AqurDjh
bJJlif/vdXTInVAyB54wTrAVH9PV6XHaUQ9XZ2C/lSmYLmilaaapaZc1qRaKcq9J8fRoda4EqKZ2
I4lETjIu+8GR4lXnezgwp5iSaSZKKRM0+1x1/n0F5Gll+XkF/uc0Lp9wI0h7s/a/7ocI9YLt8Dwm
PWlkkJKasIvnRu7KcIcZJdsTrYO63bLjPxoeNODmnVfTNZKgPnuQuq+uz799nv+6RpePLYyTSm9k
rlHl1hvaZar5hB6503Yt22pk1v2seQ7kZ3MKeprWggTw+tKIHNrN2emObs//09iHV+k/982YlvK/
5i51GCulKHBOAbyECG8Enmt/aUmu769iYY5oIQYvldKEyrIVOkYIzBn0Be/f9035/cn9z327qHKb
yj+nJZxvLo0RbXxzbQK+mZ3zmyB9KtKbprsboGyqL6f+kAw3eQv2ey4K+wAUVridnEQRTRo9Rr68
KAvHJMcnXCcn6sljFFIcFmAh3IAycn5taPdTRzetqXibyIBg6m1c2k0quW3yWBNCuMzKuzY/H1th
JckO3C4bgACpfgQAODSwwdAMc99r+O9kUM/qzB6ZKlynKvx6Jf86n4sP3RmsiFYlwXQlEb6z4Ydi
MHXhS3F2Iifexu58Ottw6b68+9a1vemvz/hfh7/46vlRmtZ4wcKJYEAllZKGZt1MM3jAnmg86OdV
j9fGZT/tltwDC9UND7KBzPfr4//XQ5xI+amxUiO8BUZCw5q9OvOZddrNC+EDi927kDgG/d3PZEUg
xalaN6jNE395LYDmZ/LnxXlMF+ev80jLnseBLHCY1dVrSneN98YWlyp94a/IUXqOCFt2/353fv0a
/v3rLyrYsB3GSVYasjk5v+rVPOjnk26+qvfArdQ5nHwUNSHdYHhlUxp1Qf+vs2nSXzmP3z4Bf5/H
xden1X2/kmrOY6ouSPANbCSAXefWHWz9ei/Kt5n54KNTK0yv1eYp+wlX5xR5B2LRq1ra3sVLHXtR
tMaaXXuVtkqERXAtRf2Xu4Q2CxEnoeGqaipf3/S/7pKeNFqdmGr+dZ4tSlvYTS5FGBs6eqU2yGoo
JLBGr+w0filBOa4hSoqo85D+YDN1BhkVksKI24e2qyGyLf9oj3we2SMTPpTMW89nyf/3TfmlV/T9
oBfLgSyV+VBV/Fh4mekSPWFsOcH7V+07Kwm8F9yQjarlqZupXWWI8yvHnx6+7x/k78e/WA+iVAiC
SpK/hB4ZlFDyyzyfMUI7h1xv4AO59xF70W33YhRU8vL/7/D6RceK7I9SHDJ+Pm54bS5AckNJ4CgI
/xsnlwl8WXb5s+yknq/upfPrlaP/fCO+/Xj9ok41gacOZsod7+dNQedwDvnYxO/jwlEC086XoQFp
7YTWQvkEtkIJoglL/SrX7dd7gA2dzS1+eFIEvi9Lte9bg16hb4mH2clwQIGOXublBdvqhu3HuOtf
+xdaV4J3qg7/vgTKb8e2FEmH76Gjnr4caBctGIN+qDK2gp07PGTGPDW8YfT6fFFyAURC7JEE0LA/
DE+w93p5VXOlkJjiDWq9InS0D/hXjLTq+HBSFgXb60M5Nxg+PKLklE+T2rNs3X+ftfXLWePYxkKK
1RDJwA+J8FhVvZLX+a25BcCgZwerW4f+ttFyUOM0AGfVGtC9m3qmze7OKe+QUQWLInYYZRprNXVC
Aj+dZpgJyC6QZTEIeVLAWs/qfbI/I4cmzslww3tFTWzJDJ36vGUseiIOiL2wulRBWyqQds5P/Zv5
rNS7MXNOd1CHIQnQFSehaZM5+luNIYEEF+VD3ZhvaHblcK4Mqzp21MfyOFYzfVHfq+GcaRhBg+eH
KVe2ZRq8l+7BdCaral81rkwqds8s7vH87j8xgiSL6ep+TZmqt4tF4NvlvFiEYuOUFWbS5hPDWCxn
2rv62aMCxW6A3OuloLA15xGcw+fsvXmqAAlDHyyPNWsTSoE5+tgv8NGXX1yG0bErqeDD+RlP2vO/
b7z0s3rSFU0UTdFEhKHIX7/kr29Ddhr16hSWZLRtp4D0DUCcmbLu1/UbXMgtDyUVzLxbXxMd/XTJ
m7qqyqYmw0tAf2VdVA6imFm8QBwX9KLbtjZ7p0k4QR6X22fsHK8V3L8fkNfRUkjps5QvgthfPzQ9
NfqJIXtP+CfKu0DbpHApCqd3w/gGCJ997Rf+sjPjF/7ngMrFSqw3nay1BgcECqM/BfVTh4iuI/t4
nevLMPMaHs3zXYvYRs42BuPGYNMZjDRUHhiVUHP9tNTiR8SsM0LqhyOlVPNpScWVIuaXTu/307xY
sttSbMvC4kaI9Ea7bf9WksDGGUxtrGpm6nbmTT3gDp4JhTy72wKTDtp53FnTNgRyqqPRoWc4PLpp
5kFFzSm6jGtSpl+GWJwnqlfTImdRoq74vqaHfT6avsDlzDQ6szNrP7gCntHidWAhHzYqzXMd10wE
yyU+Ns0+9lGBNPIsQZYPorpd+B1uIwxWUYYX4OSxG8jxYJ9wdPApnkO4J0TnDx0ixemVXel/CBhP
5AkrTAYaiq6odatsqamzRLu6Uf6lnufHWco0VVAIKbxUh3bnU6SkVd7fFOp8KOc1gozWq2ggulh8
ZkBZRxs9aGwRJjmpIWESX39gf4kWnd7Jv87iop5V+yaLm6Se3kl4uuRsGtvBvzWIWpH6B3TufolU
UXpqB5b1YnXWd/ASM/RB5gmAZIiNBLOHD+V/ONsiPlkYCCjerbmfDIsIQWmTvul9NvOLzTk1bLnd
tyLqlAxUFYEaN7G1bSHY5vGCqDithWtOnzJxkYcQi95aD1VS2G1+f5beusKtCjabhJ8NH0M7T2i9
1eFi5ONQlvfEq5mPqe506VPfLyfSDhhJkqkmj8jGgH+DBFDwV1XmEDrIfF5xx6/W3aeQ38RY/c4w
TPslUWGqvg/91tb0RzVRXbPddSjuu7vTWzjXIpdbQH9CQT4AyMWcBVhpeLuzZYJawA27ySl0LoBb
L2vGOwwg8KjMrzbjfradddTErKMEwooMDy6aCKQnCcrpTCRWMW6jegVpRfaGxC1szbpTAzIOujtf
WqcGnHQy7aVt1TxppFhaTmJ9nNUtuCWEN1cqUHlaML5/+76f1MXKbqRVlAg6T9G02rGG2MXgoVlK
7zqPgTvaG9LsQMY2jgp9haArYdIt7ZUrdZj0v7Vs309EZXeGlcs0Dcqxy03yGKZC1PcJY5V2XRpL
pZ8HSyDe1i0JD9VnLjm+tm7QgyJv3JjArmEWpQQYFfgPRYRhCf0EJkJmuCx9tz8YhzJYBNvw8xQu
FfkD42JKcY0UVdwO2owEMnObvdY1zxd6pXmT7ULTPrOIRlPySkmrdpGJM/VFKxeqgWwtyO0IeSD5
JNKxSz4zDhgIL6cBvN9hZJpmQo+IrVvNWEYEwo3wov1zcNMlH3FzH4/Q9rDXGgsxe4iCxpFG88WS
HoTsTpM2fo5CRnyWimUS3PvJh8GbCxULF0ACv7T+0INHNf4spY88sWv5D2RxrzytzLMnnwOwAG7y
pBx8OB6kyEZ3/ut52HNxss9TbktM9IR1solKp/nEukplON7WZFYCjTb3A5DnYjl1O9GKw3cGLek2
R1MHE66aM+20CmsFg8tTLBHMPMPUdGZpcBo7GA8c9XSkXPSB8A177pEvaDOheDoVwGqNpRg9NlgK
zhULvzrLFJWsesD+DCTr9FmDO9xUG7MCPSjgqicd/VPJtoEJHfFeHLctuZDmrpHuNHPfMwYaD3K5
ZjKJzKwhyswuaFWz3mE+JlRPtM5zRaJrZCzNVU6OLcNWu7yNc/ZQ05cv2ZFW2eRbC/VRs6yc0+Ls
DfdiPzv5dkHvC6U0Wpfl+OnD9kAUk68FDCmojQoXD8qOwXViOU1qW5arO0zG6JToS5ibdM4xTTQH
JN63wstwyIjOW8CRoPbyb+XZazcnkojdY0yEi4R97kah/0+3cixvCscvF6k2KzaS7ojziDjYjHGE
C8B5eOLLgUQpjcgQ8nR+AYxtMnfBFOzlu0pctysSLBkNkTuHyJlnc67fkolCECf49bvwYH22OxZH
7TN/SB6KJyY6Sca9AYpvA4ZTsgd9Ix/ghQAJmY0LdamR5dsXuzNujKP6xoiLsjaZx9WyFB6Ruw7v
1XvfY+9+ZRTEk0ebvLSrZ5OYo3TnQ60PQWRQBjbedCWZeaNRjCIyYscbVV8g2kktR6/tMywEdFDJ
6UCx1K2t5t7cn++MYzvrZxZfywXXKv9sXdkhcuEWJXgye6Yjk5FIyksH1S59Lqub/kSfxiETRjp7
7bhgB8ZkDAUdg3f5uX/TD/RtqL2s+lWrNp01C6SjlRcLS0CV1eXkJEdkBRINwFx/wbknwd5qX6Z5
6b1YLOP+qdLs9E3ajfRg48jJhkNV4NKly2ugq2doEj7GhOhhADmepE1hEBw1qxG7PWvmfIxstqhy
v9Sa++Q1q90z0kxr15VLMPxh9CKEj2jgscZxdFOadYBBK5dRPE8VdzvR5hXs//IpRgv3gNZVyhwF
FVY1zbfzAVnpspMcEZWbDN7CJtuIQXc/zAggPUcvRH/NKkm807mSQf4ejAuAEwZEXcGlpyfSVSA+
snlNMI4gZyrxssyzp/yTRpLI59pw6oe4coIbqrEqfU40w41NotyP+gZZoLkR9+WnBBCrX+uO4RFU
NffvaENZZ3fgCpNIUaCWAFHfp+sc1Wn5BLpfEj2l2vDqDEQ+VAD2qnfDspvhwLPCBlK5maRJvJbM
7blfvQEeHc/hvJEIcyKd/pmk3Kyf6/W2zT3Tf/eVHVBJIOaGK/biIuAL0CNoEAKCFR7S+JinS1G5
DYlxO/pb4fWMpZdVm62keL5B8YDajoTbInJSkHYCucStO8JWANGh4ZLu31uupFCh8QdpDZgcEj+y
SwgdboL2jP/UOy2qt/4JRRV6dqpl2FGh8mgpe7H3hJSgym1rPvshiar4EEq2ReYptgshcTWLfHbl
Uael2B3NDgIjpU27LCLP4ksUEyebsnS3D/L5RtGPgkjptDX0I4+Y2K0IsQ2J6yTvoDi1B6NlIRrf
kKaRJIm3PHOGyNHA7fAzzRMd24bPx62a4leG07ogs8gekVWa4U4PD5W6kzA5hJTE+SOJBOwfbVmZ
7jfJ8l7Te1xBpf3TtcswkIG7NI5eEQS9DZBZSuMb7MhZRRRXDhw6z13x2Wo+zJTCEsdRM+ffNRvU
Z57MFeZ7STptZIsYYloMKUVLBra2yvpViiCWv2cAloRoL5g3XGxrHZlzrkmt7hGnGOclG+y8Wo8N
TfFFEh+TR3GpHIWW4sfJrE9uXGW4UXPQ/5xau0C1UNpZB2h3BhOdkj8L103tGOWa1TEP96Qz08yV
VDIrtvy0TrktSThNpvTOJy6XOTydwrUpLIvwnXnN6bSI+g0J9j3XAn1m+0Cwsm5ReDWHot3ygkfw
UQFkwxrPvTOSaTcBTZjPusiBrelL87Pq8MeFZq6E+6ZdFMJMSKnJXVPeNfpGM+6K+G3MViUX9czg
3DzWaWr72o6fznuRDJNStPdxPmCLRVKPov35xKiLGLsC2HRnY94eogc5OtTRXjs/SeJNX6+l0TH/
JI+nP6bqgDTiDp7411GzastC3RnR3Sl77Sb0WtqujLK2Kz4EXUUan3Zr6SUZYfJBRU1jYQVvD0q7
g3ExC+F5VF43rgJxQ8JWHJDElT757ACy0RuJskwYBpo1HUFjr5cHQ920gXdWn818XRFPIbReK+3q
eqGQiBD782LWB16vuAKFozWPG2fANwAfOmH/abMPMYVVJfA1Qp9HU0VPK/vMIqcFW78iutpETh/Y
ZGbYApIRSafnprPJVR5i6dD6T7K4i3OcrPVyEO4DERKwg8qM9ZV/joxQ8UMIjtE4db8wgsUYLPpu
6etb2JtQixz15ISIz3Xb1wE9RXdqvylwCDGeP88yVgvpdFPERwYyBYE1vvUskRvdEOlm14NnmvNa
uBmFG51HL4l3orAeh1WDPJ6oWYnlDjJO/qL6Oz4/ExoLtXQb0DlsllN4bhffpexKsTjRkyP4u+8S
wpkXJbBmQP/C6UYCssFJBv6H2XxiSdLy++l06ZwRDVsRDyNMMvmUP2D341Pe0naL9jKnWcF/Lhik
xSO9ZLTH7R+LutjPV1bvGdE6G96zdFkNN4pmqwViilmF86COaGLYuUwcT2uP7TGpKSHXZXOe592x
EN9y063epPaIrN1Ib0ZGMyX1BF5SWjIpuuaNzsIik26Oczb2UxcROuURQkt9xR+WakfnQzn1/4a3
SW6hbdlypVQwZTdTMfWL95GAaI7qC24XpAD5MU4X6nk5+Bor20etDbYgKbhdOvZuabQOoikFF67A
hvF87i+GbDW0f3pjIAQeW+KCY4zdrNYrj2c8HGqnSCGEtH9ashFPuRcU9PRYHZvMQezEv6Kw3KoH
43wTZ6so8hJjEzWUj3BRqbiwocbHs7LQ9E1RfwqbBM+YX60H41haGR3pGXmCZ5q/4SHxcZ+4cvtQ
JKS5v51Hx2I9BUR2yl3kQwprhCK5pflQtsQmvSGuMNVuXquObswY6ffdTBZdrbkTNvgzzqyWgfVg
3mTjja7uAYer7cPY5HYVkqq0C+WJOZCj40csV0tzpXa0dtmqjmyw+ejIWmShItKcxTFyY86V4shi
pAh4i8gfQqTC89bI7wlIUHqvzOY0S8RdVO0t4yFvF+dsgUiSJ2MgR6TaKxHvVI4oiC/taZ0VXlh4
IoJxQuUGpwv3Re6eUOiJxnOjLMfei0wXHWHWzHHPJsoORFnC4c+m6WgiykdNwCk2Un8X6OyVvcpD
I2L7raMdBEJO+nSeaZrdtX/qM4soSbpn6P5y/OQnpIGjy1gwGOz5vSy+iBbLtVx9ytH2321W5edO
nb2oQQ0gMjRXfyiY67pmLRS/BqVE75BivWQ+aZcngq42Ssq2odnSnXVxABTjnGB3+AfQqeivKcwI
eUhdcg0ag06CU6merOxr8yHI77Gmigz8r4zQ1J89YU4W8AswpwnofanxkYqyCktTCm9bZtrn/KAP
ey4N3HSpWrEXRka1IAF8UvacXNNy1ZpwUicL7D5+seiunt77+UicjK2Nk2jUImmKaZ+INQnfm3Iw
xQctmHsR1Yt6o1urelwa1u5sECpGoEzD5tXBXxLlc9bEqv3z7xvxm0ht+kmWJkq6Zf7gJKfqGS0P
R7lV9o0L8F+QIMK5AolNwPtsgQySmdxhJicJdU15oTpjvIBUqc+pkcJnf4QCd+Vy/zbOtoCHo6VQ
FbBd2sW0yhcFserlNLwlGQpIRJ6SfkLr5IzkAypZ7NIwKUhIwvRUmk58d2Jam+2vT05/adzAL8aG
aZBNBPz/cngnSKGsRNk5vI0NxnIEZRFRkSSbrJ6fQlpvThLtw9qLha2Q40kyDqkyxytDF8cernoW
fplLfD+Z6YX6q11PW5xuo87JTF+HKdSHjzpxyy3iDru2yFFfQbhXA5rNPn6ZEVLXlT7Wl3Lqsn2k
GIwPRYhmOPYvGs7nMG+BFXJbOIN03VrLMWeH6R985QlbrW10PvrBeqZQgSGwanP+r+YhpsgeCMdE
C+ZR4OI8AuShlntDv+MTFt3zFngpYdX+Ymz2VLYvPrrayAV9tSZt4qlayEfN2ATpDSi+Eyu63eoL
s32ADqOQsP3lwgXoh0HOQuk2U/WjRJioqnlx4YiM08utj/DFJYAMwVDJ95h9nqOFzr9fol/a1VOb
GJqWLIkQr7+epL9uzjkTujaxuDnEb4pb/LkACN005yF1wtJhXEck7OD4HadA7cMHjZqLkvzKaci/
rVN/n8bFM9Jzhmk1PbARsItmEnjQkQJZNM0d+VQGvgOjKXJAdQ7IQN4VDYKjTJcJCjSjHyI+MEsh
MTP+IPP69xX6hbCAQWrycNDLl80fndm+FCW0b354K9C9ILl0fjbXBpZ6f90xV6NVS9KII+qHLL3J
pZXaP8bD7YBg85NMQyxk/umZBvW/z0mfho6XD/Tf56R+f6WyuuosksfAcgxuHc/b1C6d7IFaneTO
EzyNZ+30Kv0pjQUp11mwzca9gMG2JvSZ2AC78Ld6+umLeIRtsXdTFYXv4VzOuXYdCwUFUCsCziIo
GSlOqyxiNknRQU/nercKAYaZLCsLWTiqdI70YmkIh9RcT4ym7l6p2DJv4pKCbF2+IlXQXOiaVBya
05cHQpoVWpTYatnh4k3891X55U4xgGTp1QzRUJQfOs5IC6zRtKzsNsWw6Qk+zlwCqlAsvBBBg6nP
TOzTn55EZ0dQ1+fl+Y+Kv5MwBXboybUx/C+r3reTuVRzBmOaZaXGyVSnA/ZhmBC6M5LaPBEYYoay
vUOOKPjehYWaVrsaDGROA4Pvj8j3418MA7VwPBdBYGS3FB30thPjpvP3p4owdd4vP8+2Stbfyqbg
IjUbMZ4WvGz3rXEU8LPuYpchD2iuE85M9hLsXSt6CQHjkhfjRnOb7Wk5e8dxiY3zQdlhcCTXJni1
6HvG9/kU6eyd/3RIZKdNQbEeWic+OYa/EttPisy8AMVozbvb8Bm4TQdQVQXinr80d3rgpJ9TfDeo
1vNWYTukspVPBRlt8kd6Zh0YUFucCSlnfFVgte2XEzfJESZp2L8fpl+VVurkrFdEFQjmpUNS9Ecy
qNgM3Bp+DswDd7o0E7MJ3tdM+E2LpHiKuf9F2nntRq4t2faLCNCb16RJK5fyeiEklYree359D9a9
6KPKSigb3Q8Hp7A3dpFJsxgrYs4xry6Pt8+shdy5b0c+URxkJYL/ZFyeHNeK2eaOz7F1kxDrVq3Q
gD4wfFIeJndsrizrrm6Im3GntMdY9XvUrwTAtVV9l6Z8SoYluefS8F1flpZ/nqtvZ7fohr59MOYU
Ir4YhOU9ILSORo9/RVlZvZNiL/XrSdro4d0QvYDL0mjiPQ3pNiQ+aGNSJUe7rpoZG1xnb/4W8/6e
tnAyrBTR7rmrKGmOGOnxtIcrX3FbFphVsK7d8gm7MmFN1m3+Vif7ADYSGTCInxWNdvlOzu9Smi0+
dvAoJ6oPR789hQ5qh25b8DkOMHD//GScU4QoZNXozKK0Bfh4UuTFrZBpchyX9yhzKTHnbYe37TdA
hPiVbWlgeMYzXjCogG5XORPCNIsQSkDzdChIw2z+8GlJEzmwE4Z9Ehs0n1fDs0V67K+fz/T8k/Tt
TE+mwGXeRmkp/zlTIoT7dtfIO9z54a9kA2trbzE4eVMmN86QpKwGaTXvpJ2x074qz9qxT9mEh0i8
8F6dcR7zdH87p5NarI6aMTRHzql/ERH1A9sCz107wCCWZQcsyXpehzSW4534Of/2X9hobLhA4Ru9
C+nWuGAO/DehD2LO99M5edkYOiLQKDkddsdCvTQZ9Edq9irZZILLa99uh3XzqL8aR1RndFVu2r1+
6OtVQTzruGceQqSY7NB8WKsXtLF/JPWnb5omsocR+Z6RkHTynDXN7A/JcqUWGYFnHSY4Ag932n1J
x7fnOds375nu6cTBHKarPPbq+2qn4KE1VsOj1XsIeBkA0F8rsVU/NKPNPyt4Qzyrpy1M2rB6k3/k
e9m6ksWnXtwpzXU02MlhUF31fvo1qleL9JnMKYAWbJ3cDoO4ZFfRq0oK9DjcyfJ7RXQxptKGyOB2
oMUB5mVDTZt8Qttc1qoLZY/2b5WICJAlGeSJicDtDxLl29pTWJ0hZH2GIBSBE7Fqc/2gMvah45i3
V37E3Sq3WoWKDEczBPq9xlfIXMfvMb4faptHBZ6lPUEf6cEZevmiU4LNmB9kKANkJ2v3/S+w4aBL
GGWRmkeiyYoCNDho0y6bn2YeTDpTO41OIT3khupp6lvY8XuLHoXtfwwQNS/85DP+4b9+snUiPcr8
wZCthJ/M7pxt++gkpDvx8aPh4PiH6VcVuA02Vs/fM/VsbEa0l9a7i6dwUkmMamy1TZIumuNEAEFP
DAMz0tQZP6QYSUvkQ0EFiyDTibFxChZ0ni8tuf8KEf6+CifbA6MxjTLqEp5k5uxveNvZvxURSiYP
yrw+rZPykJgHxLiQUYiFkQqX7Dr2LQzuyIa+yu4zYxe09/5ecifZkQC72/L+koRe+bcq5ywpFXBi
4m7nD39/GpEtCHNfFeXC0pOciZk5IksevV8TtsxdedNcNSSoqY95ckNpPT+zwXw2c28+am8mzQJ6
F8teiwYqVemHlVwX2paVr74qaJAPV5ZuozQQnGrz81dCO/dFR7X3ByqrLxznk9PWVD01prKEKYBu
gu9DKzvG5JWpp6luAnQ1XJvv02N6M6yDo/RJ8lPjCNPvkKk5TWXaCZtOJrj8GGi34X2xNluHTXQr
rpIrcTt53YFGNLl8RvAMHjtda/P7OBC+uhbojPHxg4JpekwweINKqmBhe2lbcPZ7vSgiFVkURZ1I
0b9/n1UNqVXEKDhfoDHTmJnExcM980FkJuQM/TFiG5RDMYVfLTcr5SCtyBx5sMZV8cIQs6vpSdLU
3kYZrTyClFfFg+xpj4vV8+c7oZx7zDHj4B426Wipp9Jd1I5DXXfDUvnBxoRKA1bnq1Zc9dH6ULDe
Ko9GRyay8LslBYJpybJAC2vI6sRqyiVTKW8C+J3e1cM2q58L5lITSBtlU+g7VV3/fLIEAnLd/v4+
4RwER0bAm6j+f9HOt9U4LOtCH4KpP9ZAdfLAfQnNbSndVm3MQ8T6z4g1kd7UDP+MlDwN5I2LTGwm
6UrPnAxOsErbX5zA9Ja/C/XO7BLeDctpu+fS/xSp6QryTPJMswP5bbQ+Db9261ul9h+U/E1EUpaq
aInLfTQRdfxhYdGJLFLgOJoGByo1Jafo243Gf9UQ4KaDX8qEzA5Nmdj2xtV10rjVkUf9ttNeZTaF
YaXsRri0ucFwJTlK8ug1DWW/DKqpoTmvSTZzWHowBgv9RPgfGKXI2mftL7lg+q6/6vN7pD/MwSPB
o4X+III3mPdTfZti5RvDD6F/EfSvDMGUhfh3pt/eWxugtxtJ6Nb0aL0pSu+k+m5i4N3CD9GZbMlw
pbV2Z2DPDucQo/btlO4N/zUXnVR7L5twiyvQV5hjefRgjdLWJheNgWBeL9jO2mbiJIyvUMisaSfj
WnCRb5WHTHTK0Tbo8zJaGO3m4K8mQiMYyLkwRUT/NTboBnqNSCfurk3dEJhzFa7DYq2P+0h4r439
xEsCvuNWvukJzvNXaJrip+rK8Mh+2Wjr7LZQn0Y8KV70snTEdAA+KDWxLlTpGx/bCuHFrYgm5zrb
Anldqx8jWAbzeWpNJnO3EeNiKck9tXE1AoZa16CVBoXUciq3NbctYZ9ICH6HVwi+4ZeMj02FCOhR
yeH6iHR3i5v+OL7LZC7bCOyv/A+yQlA1aO+zsqNzpKGw2fa86On1PK6CX8v5B7alr3KZvshqbryS
DsGE0B0hQQOYud0Bp6vHx5Jcn37VA9eWSLRPKe9dWFAGcb+PNKKC2LO+AE8brSelgKkZtriavG/v
hDcZcdSi9tyJq3xdPGf3gJ/Ku/G36Ew+EPTrTgzRdW2GFi0iKle7JAfeNsx9Jzvu4K/UTQerwHxu
30cXNUYRurVwPemu2KPRR2wE66m4zQ1nfAKg3TJrqD6Y0b2Pk5vSeL7HR5x9SRz6pr9Jfy3haf1K
v1EM2JDpoc02KY5aPFZsvjssdylhpBscnPyxi4+B/zmrdx2Y3qLbLDbkfZjsAUEjCRsd3Z4ec8vT
DlbtMlbL2W9yT8s9P0WofscpcW1UYYT/OMZ7/tQu3KX+mPYopO04dXo0x/jskDb68M/+cMDaR0ko
2VKWyxxYXxk8Db+qG4YOj6j7oxAvgI01oH8XV/0jV0oj39GlNambQPhWBg4dkAXCqpj3IWoW2O5E
RRVXHI2tsZv4HhtMzN8mFlCduYQjSVcismHENDPNC2x3sNzTjdg4YmYrrUfGH0NlZBQtQbMw78h/
69eMldGrif6KCiKDB8ekA4SmjPUqeRnJBX0LbqEpPHb3YQaoKmqoitjjcSLBAw8/PTSoz4gV1nFt
K+Zeija+YPvxUWRxMJ7pjc2aww3XrU3V71r+K38bk6yAkCtrMYd6deARq16na2w3pkDB50AuIY0O
nSMCLdxfGlg9c8fZZ7xlSPFp7q14TEQVAqZb04qpbuB+ElYyG/uk3SQdYiNbICwJ5sMftLJOQPAy
c9/FPIbAqgMPOR3yIvWTv84A3ZccMBxXDjE3Gbpm7Vcavuhs5Cr1iTlD+SqEV3PJdkC4Lszlr+fI
BOkUONVuGXTDck8yLx95W4QrCe1j4E6fluoNw54J0ly2aEReyu4rSAiqJgF9hI2eZjpo/mjb82eB
tFNFMVa9erOoZEYLnA1Tdv82ZI7cWQvdL9Zu8vRKRsWD3tjHnTahfsa7BDBBJkQn2Pa9J0tbfVxF
boKDTigc1rcYr2P3WjNjDNkGt2xp7nrxQ4yfBvgYMVMv7RjcaQvnfMnj4wJZNt89piVMttBFy0y0
QXlDogd2Nu2RU2jbHtx7+DoKXwxUU7AzIh10mPWVq6jPKYp2n7UpRGlRPYZABwQyfiN0hl/hsI2D
+wXRiZBaeQ/Fl67YTNZDOu3yOEaccB3xvC3zXsH/GnrPqMgIlRi/R09mdW/iFuueyg4iYWIzoofQ
h8YSdN2U3DUMwzX+knVX7tJ4b+iHlhHqz1XBmbYZMDE65RRaCl2iUxPKWPWhHkd6j1Vi9gYSlVbx
fbRGy7YsgOBantkeXEwVXMr/00rk+0GXCvdbJVLWteb3ptYfl9Bi3U6JH/I3vat7S+rZeEmO/G+9
zE9ckgRFWOGqcjpTjdQxr2spGo4a+8gesm63HjfLY8FrLv+xTFzcgi07h39+4LdDnjRyqlLtIjlP
hmO47Z6Uw6JPNWxj3b6j3IXyd/F4S0n80/FOSubUHDNTzfiJCxGBQkfdmTp7Ttpa4z2LJfLZ3g2l
G6Rf9qX8QWnZ0f507JOOjKnNqE4Cfqu4y2+VfbtZfCny4XKj9czs6+8bebLxKcSk7WM5HI7Tkiy4
SnYJK4a+QthJNyrsd6XXbyjT/iD9WTtDt2Nr6/78wvwZCf/zc3FsWWj/GemcmmHyZjZro+v7Y440
hLqQzztMZC57F2HnReFwk8c3qbrptRsgpnXsLf7XMvSKYNeXTNwd1WmU1aI5TlljiElzUZ5ot4YG
2O2FOq8mLDeyC6BPdCwgDqybpVRAzohpE02fN98Wv3sHu7tKgsFrcssyv+Amf/6VZ+hrOpYYXWfI
iCPxn55pmBV6ViGmxI+SPuAuH1swr9XaJGOemuYp+RQIwrnYrFbPvTcmrDn0Dyg1/nFwNtWUar0s
LYed3LnddukGpPRAnnSxQTR2w+A1JA2bIgrRtOQIio12IeodHxs46h9siAE0/lWfL6wb5MSzPT6F
SAH5YKhbkambS3Y0G9pkm322X4AJqo+JDAUwuNufL+C5vdb3H3KywjVxqRSRPw1HdV1c50DwlXV5
vdBHfz6Mcs5bp3w/0EnTMdKyTIxIVzoWvkvmrXjb06Gdbxq2oqmIG4WSPAXLqL0U3bs5X/n4fAr/
vhGeJRm7vvo10kb2y9ug/IqUVwT5CvGAxUCSduSCxVq3jAzlFHFnfRcIdI+40COemj4iRSXZ+t2x
aJHrmi+dBXK7ztcC5pwMUwLKrHVbURuOz5a/m6jvNITcg77Mg4H/LG6wpt0mXXYzNCmqu341CUQs
NQYb/g5Ibc7bwdCmIAAdzkIwTmuJFJyOVqCgfGXll9YgdJdurRdRzlc9wYYgCu1BXvvBS1WgKuc8
JzYsNVLMZVMm0Qk1myewavD+keUFCc5YLMnaFUL0OXfx0MlkFJOOTCXtiOq2Lo+m+CnUM+JYc1WP
W5OtphU8kDAY1a9kFQnpLg9fMDEVCe1ICluKqHx6zGJEdWxKs53F9qt9YaepuCF/gZMqdxOiiWax
FkDFNSvmDA4sUmON1LI48HAySEGXniTr7lH+rdzjNKD0X7hRPWElc3swhINg2gaLAQSp6bZ8Yh3p
P5Q95gxAoKVjueR4zYu6O3gFx/ulopcWVyXCOQ7Q7mJ8vaKTmB+D/FQlXga303CkAk0rX6do0fxX
oaN3aAsX3Xla8e0Q78TozWqOS866sa3g4ddez7+oWtB/yCH554IATbhAYeA/jwIWy+K1RcNfXGcM
KyRsOK/U/Qn9qdztTMwudgp+IHrEit9hVW5fApPx0FsVvgfTc056ZEKRJ61QezJpTP1rpfEkaT0l
R3PcxxGF76IzlQHeCvcCHQFZdhYT9+SayA/2qejG5bWucCOajyQmKRhRork1g2OO7ccovnrprif0
lMeffVejuQwE0D1J7FLCEf3mVc4BpbUM7T7bqcHajw8JIZ0NW14BRnN45FgMx0V/V0OqEbyyPYb9
I5GJbE37RzBt/OWTSaqrV0YPNXLT/CipN51xwP4WPRbK73Cj6+uISx8cAjryK7Fkm0h9J1PMYrjY
hePOLy58r6SzS6pMOL0qgblj1v53rRXKfh2nsTkcJQTTjafWHsyoN5kFU6PGy3meAchdXMnP1pUm
vbFFhUF7zFhO61uJF+aSlOpa1x+Tp/oh2wD4sdkg7pYwbhqHNm6SCz/0z4D39MP8/YgnS65iVlEe
Z3yYGQvptTfhSKI7umrseWMZD7UCJgs5Gf2Z/YRsun8IY+YpHciScA8ZpNxV9/FaukfvFyOthDzc
sS66v/BuIaM3ZK/itIdt9fHzAq6eq9xMXRNlyaRApQv993WqhTHI1Z7r5CPpqgDGHBL8cLv6dWLq
nqwboglxNqZ38NIaZjqovqtw16n3erI3GVnGvLXshEk8sxOAtimD+6cS0jnP64pVir3lOF7JKAbS
20R4HRm5lNNrob6Hw2vQPE/aVR+vNQ25w0uafErq88V5yPL9+feu/Of3nUwCUIIbk5VwVxZQS0ve
YIDyAIWovXDCZkAxqA0tZ7z5+bKer1++XdaTx2+e4r4rl8cPdemnrO3Lbe4hveexB2+AYMubwLcx
aqOD/fOR9XPlsGnglV72HNROJ++boU1dHaYcOdY31nit5vuBYG5AGKRgA45Prito7No1X6JwPpS1
mxJ7duvPL8n4StxT1nioJmwNBcUfDQyGQyTg0Vc334XCGgzptCY9mKQcG/Gy2dGxK9Nt027GwFMh
f5PgSN+7eVUJP6OT2OL5zYm3iH7F0F/Qbawbw/OPdXjV8vo7hqNegqCc0fRQOH77+Se7gSmLWj3t
ud/ZDOF82zuqjW4w8nKUwjcRn7NM2ArqFdoamzavHOyRXIGij/gSeealxe/MtPjvsznZMcxpE4dt
ztkkLAiNh3UZBKni8YWx6Uqw2fWTtRLsF6f9pBK5AyKj2tIqKi1bepTQ/+MuELd0J8lHvYjPOocp
+H6tzJNZoainQz5EnJ35ltDpctvbglQ/BLi/lkycJQJotoNfubiJUVncQBe86fZAQD4hdjzxVfcu
TZbOL9rkgSwC3cXZfLIYSZWft4HPCcFAINilJnkyAGSIcx84xtCvGBD8QeT//MqcGRNzl74d9mSN
UGI/sKKRwQ7DnmhycfliiY2epF+dOzxVrVdmh1p3BwkN7C8xuy7hYuxLWlKGJ5uOAdASjxTzi3nV
3zZ3xVv/UT77G+OufA+bVUxHlSIMijHTMmYJBFJ9ar9Thcbe1lJfUbLqeETVQ5eXdkvz7IlemVV6
BeZCJk8xc6QLC4S2vAH/rIgmFEdjmYrj+v97xVdGZTaydOyPBq3f4ppPFq7Gx8nYSwT2ErfnUJDp
406W6aSrb4kdyosPBe08rdmUMJuJbnBui0QIlEdix/zkOu9vjflTgacwlMKatHE7oIVImvo+xXnl
KEVK+MUj2VxWsE0z+o740/3+d5l2mB02GGzXYMgl/ymcBrj5gLUN4hzJUZylFz6EMCVM18kvBiWf
2yJZIshdZrCS+M+YL0pra9ZmxlG4WqTUFu3ZIc1TJYjVhqVo3pnO4GmaZ8hrjYEZaE9WiEuNkzPm
AF1hJ48YnetJAunJ9intOm1Im3n5PFk3iqccWtlW34UP825Zhpt1zYhKt5vBNbeEg62LX8HoGcVe
ppdD4gBu24I0C8zcqJkk3LVOcXHGeK5XZsH7I9kZCAcyir8flxj3XS1hw+NLBkeVi1OUhyZe58Le
Lw6W8j4K+264StV0peI93jCndsUIS4Abjg5Tmno9927B9CRCYB/siGsUmdEsrjxHkzzp18+vMjfu
36dbZeFQoYgbuqHKJxcUIKYZJOY8Hv1HUpcQWfHhizZdthvbBwziknrQMdBO4IvYt7oiRbyoFmux
/D2QCKz2hKCZ7AL43yS9lS22SU+1RXWFWbZlWnGjJ9cBMSDDnVLsZjoR0Y0Jo8m8K8xDgnMRyy5m
LY35tJTdU9cbX4uqhYoKhx/GPx05zSalCAKPoYsr5GlR4IQCYojUJQyEBFgbnwUteJ+8qnIrZUyk
FJf9roBEQiGFZ1oN1l1Ru+RH+Hay/X9he2R7mLZkrSZamcMmebYGrD0BHjnEZdmhwrQdBg9K9Zvd
itZ+NqOEt7LcqPpvZmx+/RpqdxadT6JTyF5uxQskuHP9KlW0IFToIlFP2il8pzPHwvcFZWHhLNne
ryQ+l079HLwZpPRIh0We8gB/5rnAaGJ3N6Er3Pq2/zaP+5k9yjUSe3Nak46hsFkhqCFNX0q2qFN9
k5jbIlhnAMh/Q0nvN9MWdArGc1Zcw3yi052O62H6FPsvS/Ki7trq72rhd06sAY31C8X/GfScrtKr
kkRVlEgDPW1jS+U0Nla4/ErD1tdj/VAqDtZHjNWNsG2Km5lmBf4uTyP8nGIML1z/VA67C0//mWL+
r7M42YJkwzDLbSsvFBdjkQQgpUwRwOwwi4XRlsYUIvgVupDSHpX7obv+P1+Gk7dP7nzsRT0nIO6m
dJfx+uukdIr5zPD8ZoJPm3p48VUUqS7LFrczyO6q5wtX4czC/tdVOG1+y6pm5QonoS5BizW1zMjw
0Ja0TaxtIjeu7vtkJ8g7019rphPuRv93rSGUuSQJPldfoXMgeBn5omyYp3srKS9JWhSk5dEn/WNI
NmO/zhUqbm6Jj4c6UN1c26GmZD7EwPQ1eu11bAmI3Qtq1vjapz1UUmOrOE3hKevN6ucrda5Y/usE
Twoftc/beVxOcPRamZmuDbk84PRsi0K0ia/TelzlnYfYKOhtDEkO6WRa8a6GBqPfV8upY3e+v3BO
5xbw7xftZOfUlUqjFTl3j6QZkgXordtoP0Mm1wf8W0gUH6p2LUuQmu6A0iWrvt8o80vRXivxkxl6
P5/NHxbZSbH01xU6eaNqKe3IruMKzTdEOQQRhnQbilAGJDywxQr4C5WyEN/MIOxITliZlDfFkuel
U9CTUbcEvdT9bcg9NHDOInwcxJS+ZbKJklscTfpAfizgCkJV9OFB7gD/a2sQgbjcoSbQOeW1edFf
mD6nFgbQtUA2wV39hb3Rwjce/spaBCgYyXF+bxjTkREd8yUavuT4AVcnKdD5GtVB/YUav+/dai9e
a1vrdnrmRgbkISW3GSlsMa+kT1CWeFTkvcnZLL/rrW30TUc0m7lsSpp7RXwR/KcChWhw73c8m2tI
Mbc/X+4zfjiWUUUhrJzXhaShk/XDDwpINNGfV7dHtYDde/bCbjMtiJVseIiKY5++GMqbDDgmXEf6
FiBUCqwr7WnS9rf+pWV9ub2nt/87qu7kYRz7LhCEGPJY4/pINB77Zs3o1EItqHoMwrvbtD7+DwZN
Z2ou9Tvc6eQyTKI1VL0JR2mZT6q2tIru6j3t6XXqYnm71DI4uwxgTxUJpxVVkOYnJV45KY3aZx01
U7yjSZLZuQYSe1XCWkldmUAIvsRwSdgZmGv5ZXYRzjP2l5GQOYF/B/BCubAwnTHDAJL6zxmdqlgJ
eDL0cAFJxdtoQ1OJtUe9FuIHK2dw2rsLHAciP+2jEQ/cpXX73Db0r6OfbEOzetYVQePo5lsWXokI
nWBKC3zD0NIodoTaw0UFktIHuzBOOSOd/ft3nyzIvppVjRpxJ9Q3HUYG6hx6FqEj/8onp/OWZPTi
dX5KXQHYGGbRC2/fv3LC5egKoODlayWftmqDUjHEbOLoNKrqlW44reby6xsLas1BRuC/kJdcxbR1
T6vIWQdHmgjAlaheu414EeV6rnvy1/mc9HJqTRm6KuzHo3FvvUTZPf45jYw+0HKBEyFQsuAu+16B
Uv0TWtRALEJiY7kRDZuNUHU7m9om7LExK83GrxMvir4kdSOX75NFsbzEW/H/Gcuanb1EDwxETFgj
i0IZFBBONFvGwAjYROKgnkYDmb0u/vrUzj4YQDpJcoPuNtyhAHqI+QS4swwxbnwYYo8POAIMob9p
+mvlsXvAjvLFEm1+jLhsUNZQaONqs9ngKwkrrYdkZyGzqYRbITVaifdL4NvnQvtjqMAY5Do+ArlJ
jyp7Zezw/lHDj8H7F4FOMzD3v6HlkZlLeJEorRAFDQhPycSyDhYQpfdwU0a7HAUd4TKALDIEb2ik
HOPSS/unkj9dLA1VkixtAXv+072p2qBPDGHidgke6UeluR6kNdrJvqM7nBJwqd+a2nMpP3Yi2Scr
6y0F0MTPoMgQSq8MtshWvB5nSV3uGcAt/szoQm149gPz/RxPXrBCKOo6tzhHzN+YInKWMcGlmBCd
Hj9HvhXcnuRMJobIlR7ow9lqf9u1eyAB0aW9/8VzOfm4iGpsmmHFVpVLVDt8X9C9LIb5ontFRTCx
9/N52rNFCGjXpRd4JaLGzunkC6vOn83JTzfupMiZ1V5K64KLAhhPA9CHLOlBxb1/X2+L5lGrJN4M
ihkB16yNejRr3IE4Qtxma9RaBlg2RhqIhoutntyYmEYU6rLl4xwHPGvDBl4RZcTPa9Wf2vnfc1bR
E0uyQUV/0rtseiONA3/ZcO3YVirmdg4d4aWUrgfLDgf6bESRkDVrqzkJRPBRVjWNACgmqktvqjqo
XoqpxTF25ZFZ/UZ4yPbDqsTh7iSf9LkSxZmvqhu2otkKfmI4rn8+/XNdehUi+3+f/sknJrX6FIw/
hU6lrWprRRg7TbLqSTdtDaUG6GTZlUmopis7OpVos+BJm3EJqlyEGwhlV0ioa3t2oawxO22c6mA8
amvFFfesxLC+1mh0P6tPa91iXMg+cLp5PXl5Et3NTyati8y+TTfDNt0t7aPw0s9bCpR/7g7LgKhA
4rYYv/3dNKqrdMqsThyPQXJPZ2IATnagXQr6Nkm3mfYaHIl2S5H5poxWrZdcOzSEk3gJnUeEHrSQ
jF3mlOv2S3kXPYbgKZmf+fOovtbgZVYDuryH+j05VDRbUKGsx2t09sUNxal+jxZWsRW0MHfhUbPN
Z+0rOcCSpt5dtKCq5sq0CY6s38gA/jfloqFhkIf1gdnvFABeaEnrC746MutcaZhunpZEr/jGgCm7
ostSryRX3VySepybNamGDu2SEG2davWkfJOiNitTiVdBXWvj3hLv8SSRfuDb07CfzG1wizlbtqvl
i7S5VDuebXx8O/hppSan8yiaMT95IJAEhjFsAm+RDE/xehR3euqFka1D4HMAGvnXkGUuncG5Ceb3
n2+dvEq+rJVz0nAGHQ+FdYNRC8RddegIk4XMU5OoNkq2DlCtcCDE1dBjn3CYFp6EDvsLn3lKkx5Z
R3m7YAoVYs4A26EUXUXvMqS73+TLAyN7xV/AN4uvM6g7EESpl8vr5ftAx5AUmfB/MT/860edfKfG
kNcKedJ4rB3aesRnq3dJuR6SddCDWr6W5reEVQpg8IjtGrzPheX10jN1ak0CFN8aU8Px6dFT9Evb
KV0vQr4OnE6FOD2fXRQwpBcHsCkvvUbL6vDP6mEueZ/m0hw/tbXILIxzU3JHU9x3sBnXkbHPUvpp
ptMNO1OBPK3TCN221FD42y6KB+RzhbCBcgCKv6TAcDh5pMoomGu915Y3qhA3HU821K4N3VpQSd5n
s6CkrclFhcGuX9/DIclXlHaXCQXnFIf03P9zIiePQSEYXaYYXAlVd2Axh/3aAFCmoODY+jBGMdPJ
Tpd6ADcIiM4IKZ0O5vTExyK+cE/OssK/n8lJsVJmhTpkKpdE2EC0CBDBrNgixhkvAFOfJ1ylklPR
0oVFKYdfTJdLmBwAAAzs+O5kPs7q2j+oDBSZKiEYWKGFMA+qeScIv82oonV7yQN4Tpn217U7qWr6
XDb0SuHa+VflAx//tb+F4I3qHG0FjoefP+hn99Dfr8/yRfymN6mlOSqBTbD050Qi0y2ALJarj02y
F9XnKdhV+gE+SjnfsHSUR5GOfhjvS2gH4sccbGPCupyfz+jis3PSBu2KIujKgjNaZMd4hobqWpuf
zOwjGeADVvcGQ8s7iVQaiEPdfuxvBKeG7xgDcbtwKucr3W+P8Uk5EA0jIDFtuTjGVqo3oXBFJxSM
X+RO/UYH1E0xzoytW/PxDl6NwaH8p1UWAmZeVZfi27TlpTldXuDD6AufhY/1H8XSt1vVp0kOXk5f
Ooz0ZP10p9tC260nfH5qhuK+eVSLj9ipioPwJbPIAT6drsv6zynirQlHohxsOLC6+FGnnwLJJjl1
COtx0D7H8lp2ghEDWUnO+BJNJC5E3mpLwySjFq42YIcbT9yw/YJI3LLH8dmzXnhbz17w7z/x5NkP
SE0uet1kKyatWv+KeDhlPccepm8Nbo/qwJ8EDa7gyQVT7fnI1xCoTLth+rUE1v38IJ7dF34/mZNX
oxtU5OGyQc5Ec4CdrVg7rmhAAgrYZQx3kRPNfEezu6K7UbRdFx9i0uIJrdmTIwi7AVM1A0UtAKVx
OyiOTN+veRaF1+XK/XymZ/JRdUKSFOzijDrph508p6leo99q/fE43Zlvxg0ZQvaIwtD2OWtsOCxo
n8ozfNi62YeQwn/lCE0NJ32K+lXtquSPr/wHtE5uuosRKojOeMVeHzTjlXlMgUQCUhvQodporbOP
S73TM4GXf5/8SbdEDYx00ipOfvQm1/LU96lYGy9c8GDjYWyiDurwjcTzIUwACO+JJ1UHm58RUNFI
67zYV7JT3RZoPDpohIY79lcCkVQ6K7wH54+eQnJTcDPq4qKG/+wO9PuFPylhm7lW0lC3+LoAwCNP
otnMMJqYy4qwbo0rP9xBGCp1dirGziDWrCclhwgNd8COuybo4W7a5P0mDnay6Qm04BXoTynN0not
hHcq8TszW6JLK+z5t+w/j8uff/9tIVGbuar0hLOm4xSQG4xfSd6JKIzdHsuhR7gBnOsIXe92MD4Q
AJubRd0byBfzV89W4d+u35+C5vuZRGEWtPDAKFgMRL7wF7YgOWnP2VP9olA7sGatqXKXnkpev83d
hQXn3A0kQYJwQEMVtX+dyFMIX8laxBQN8Dq72KhLy8fxQdp2t/HwRFjSihnutIZG3TL1cMInfKAP
7VGXV4+KZWf+2gARkDAnL8IbvoZMdawOMTga4aefX/I/CoCT5d/E1S0ijzPYoP7RcX67VqXV5FM+
on+JaD+BJ6S3PJJSekSVqVXQ5rd9fa8Ou2SwKe5uVC8jacQtIkyarh+8RcFB6B+M9moWPT2/0Ikx
lqXwp3M7eYcbLK+10KNEihp6/4wtsWKCvod4NyMfdMDSuqzeovA1AKyJlHt/oSlHN7n50EWGrUDo
6G9b7aYTXxS02EJdrzrUBjVLKYgunCBJRbPGwZV+04i/a5TwGGjjYj9r+8A85MoWMrKgvpfDkwS4
xJWLG235fJGz8qGR/00OvLxPxI+4OErxbZewqYvY6M691w2/KPqG3ZDtcwod+V2gzIr3Mb2H6dDF
D318Cyl24FOfCftMvzT3PjPxJWUOsCPdBuIwxJN6PWaQlCllsLgdOnR9wh1dYKK2YOcGLtUE6wbG
gq8R+SPfQMArZr6wei9WnMtX9eTu/XUaJ9V6KCRGk4UCyipeQU90uzXRDv4vZP7r9LiMT8O3S3il
c/Lqv455UpfH/lQMBc/MsUKjR2B87i4TSdpvdjZfL3zBEJv8+sIrdGZ/9NdBT8oLxWxQ8rZWTwXV
0T4l3jvnjV3QpiNNcichh92VNE/M6Jvb4kbCE0uN1TkN89DNRTff2cu+ED1NQs2Vf5ilVSlKk7nY
skjcKgFbUXaNG77IqBwIDKDCpf11qVQ4e92Zlkm6Sadbp/L/u94vyrYKM61bnEKLcqyxmwUh2q6C
W9SBiPsux2Ytd/L06fp+xJN6Pm70QmzafjlidKQnaceeuVW3dA634zXL0+vPN/ncFGxBk/z3Lzwp
huJgToxi/PMLtRfk3W6PafUWB7Hd4FIpbeqAS/Ktc6WiBXoeriRHBkR6csyqM+bcqnETAVvH8Os0
b+VrLeyQcTTGitIa0wu6GlK8NckFWh56TOYXRxhjcU3njA74j+MqXi0arsCpWrqhP1+VP9Fdp3dB
ha209J3/i7Pz6m1cy7LwLyLAHF5FUjlZjuUXwuWymcUcf/18NAYztkoozTTQL923L0QznLPP3mt9
C/3kZYlYyb4aekUyTSZ5wcO16WPpdTvI5yLtkXf9YHx2Dybs+iCfuPYQvRrVbQsYLVO4mQKSzRmV
Z7U69v5a6BZBv5syQf99kfL0Kvx1kdxIVbdQgIuXW5zAbLkrymqaH0fVkizIZxygAsnzDgdzlkYU
FcEcddqCdF73vANmntDy5vyC6hgB1p88mv37iq4dxi06Vv9zRRcbW5GVQZRlXNFkEGW+gCMtXKgz
a8GA4KboX73191+Uk6YW6JI6Bb4hQ3oazs9kaRFRBR4b0ki9LwlbmTXab/IxqDLhtc5NB3JrDYGG
FcNYTPOWhIYK8YSZfV5wkIPmWtvjmWaUr88a0lQGgp/mgzj7hMchRBhpnDZZeO3Ud79RWV1rb36/
c+rFoMNLTTlRtLI/YTwEhEnja2pkEMkB+yyR3VFfd6DcbfMPeS7qA6SM9gE/c3MkZiLF+93bzDwN
Y6b9bhZTyh6VM1oGZGA6CBOA/cD4hWz6Wzttl7Q7VCXCl9CHKBj1AGZPvPVuXts7vr0Jl6KoQesT
K+55Nu3cX2pkwzNd9wOoGXcq49A1SMjVpPltfjeMjRIexBKLakgp7fz7lbyCg9YtjdzLqc0oQei+
2DnH1gwbza9psVqzNp9Njk/1qdtzZp/36WwgbkReJsIGy2AS8rEM8wkpEiEBNef+l7jw39dzreX6
43ouNlWOpJyUE26MujDXOt7+aB4u0V77CODFd1YTW2LmMb85tLhSc/K7BppZXSbQ/lLgq1bnsu40
TjEdIfK2NGWWMkUmCmFBmP04sacxxaU1gVFzSbnxEK4JPb7/+Jec91sxnjYEoaclBxdxLVbzuHdH
6Nvc7UB7SevFxFSTt+Iyj/ZCuMcO+u9bfnUxh56kTZ0gFNiXfgPvLDe1qJO9N+UaHGXMvqZDkODI
vsqBzq6GhVwjcluSqOKbn1MXz9giD0jmejxXHwb4IREOUxu9ftPuVURqUXzUy01Oa/bfV3qtI219
v9KL0tLXzkbZZcV0nwJx3+qnOIamBZBILvcSRyvg0zROtOoNwoWxUMfnMsPLQ7alKL+l4cO/r0ad
VuvL/eX71Vx8OkkUl33msyah0Xubih+pnavSBg42DNE+tkPdqbsFPTRCOtJk0db97CFjJKPfG+Tg
St5cib6I66bujkxix+X57GriEoqRH2wjRH0hY0+Mq4Uak6i29Od1u4qjtY93E3hpuWH9xbbDYgvx
5Pe//7YrUDaWBdqC0+CB8LhLe4RsVsE5qxCdnKOtBViogDOl92/G5GZV76RlAIl3IJMlyJBl+c+0
1DzS1uYIul/YRSckS/dbwIKLmt7pp9is6hi5ReEGvOCbqrgXHsA7V/oa4Z0hLivAjKx2N2eCU6H0
9xMyoU1QrOhokvnn374rzbQE37B4s7u1dq+nC+JZ8vmoHbAm24SaoDltwtPg9BZKKpGy4Gbw+NUL
IIMZS6GMnO9yFHruGQDrEeKGqfvMdpWrtjXymThaPImpcMLL8yhaY3kplbV6EyBwTXtrad9+/2I1
zX2vL0CHTq8oBMIW1F8RETYGgxhXZinOuQxUZS1zWcr387Jy8rf+fK+xlZYLrTmM/co/P/rdi4Is
PjsDuvdxAs///a59lbM/nxIR6TInVlli6f3r5NL0WNWMvCtPYkGcMfuwb90PsI0MILn1tkldk41Q
35SkmpHVi8d5l46vo0GqLMV3Dvfnk1MXuGFBskdGLd2Truy9boGrPThv0vFIuFlpQnRYq+VKy/bb
0KK4gdHuW5CPDP+OYBhgEKCTSBT0d5VKVeAvDM8N9FkuLQhF8xUHshedBGofcxLUj9FvU71xfL+i
86JjxLNSCEJgL/46FXx7WeWiDeOEs92pf6EhY35mb7RmqietWvUcpfSzi1tq8qMpu8AZHvG1O9nK
0OcdQo7yzmhOfr0K9QmFdbvHdwV2+OPavraQb9cWGT4Sh9oTT9rBHBHtQjYne9DAi31sQ7c4VfgX
ki2fV0jWfEHOOsZIKOrTilh9yHDuwAOxIAJ8yTifOPL98BKcgvrJF+8n8Ne4iBAeGTistsNLD742
fCl3KF8p6J47xQXVJ3xCvfKI81vRY5Ff9c1toTrK2r+WC/5KNkB2QZWm2GUt5Elp7RVqIJ78aGmR
65Uu/D08xzE79PHWih/1ZqvX7zILnJqA37Wi2RmIvVFEiORQDCOtW0aCM2R2O+WsQ3oipmgOUg+5
IHlU/jC3ohVmuHrvPce5k6orHBFYHHFki4eCPqUmPLfiTqoYuCet3esPLWYFbVhF48p6RZmnpBtN
3fiGWwjhjDVlkR17knuDhYqWZRFwhirm1VaXp4bPAFUyvRtIHHvmANYJUxP2HO80QGDDSqhmDaEO
0jwRZ6NIYwZe7YJJ8gJs5SfKIOO1m0b9HODEIzNWss5Ccm8dRTl0v6BqnT+Dwh61mRo6yp2yFrfW
onDqjerEqyJwVZz+rCJuSfuMWBfkiLPecs6NP2v4GySPpAhHhkKd2/C0sNVCRYvcFtwXuK6FRfNA
WcBbOjX8ifTAWaY487KDr+R3iXADMLu+m9FFtX1ikLxlR2jxqXhR7jjvCm9duO8CdDGwPoIntTTW
DWg13Smi1xY5iI5kCMgh3QmkguUbSZDbAkag9MYCKN8XJHGSRipwKILYuvDDvXigicvdn0UEvtma
YRf6Eg1Lb8y/6OETCKF78XRXGpyIUxSxzG/IKPKn4TBTyPrJyQ2ZG3eeACFxypfMPbs0yZDZK5Bn
s3n5URyCjfkyDUS1WRTdZXBVWvJ7gDDlDEyAdpn+H6SYQba2hmUbrXIDwhbLom0KS08i5PDZkzaJ
8jhEdFxEqLvCqWKKWrCrxK4uvZjJU689yqOGk+ItS4++5bakcvLe+HalzjglhR/npXR3fjJf+kVw
B5VXJr+0g3aBnnwmfI7ByuJY5K8GXOKvrT/vF9JHx/mY0DIRSNoaydG9uNUE8mPwxuZ7XucCiy4W
rujEex1iHcU65u+7B+9Zybct2Q7RU0qKdHOQkaOQAY+MtMOZ/I4vOtlZ6jGuWVGOeb9WzYdedfx6
n9bHMdtF4G9i8ZdeYSdlcBvuPdGVrFMEsCuNwMAdOp5PB6E0CLdxtCTxFHjWea+IhDzRJHGa4EAO
Yw/3N3vKrZ0qPhTVUZK2tfQpBI8ykSUGhf/OrB8j6UkryJhix5jL2izlpVFCR4xfiIWCJ29G9vmx
fyyaGai+mK4mvefz2xmukEB49aqsD1a3lgHmoaOjEas7vvGQVftmWMrphv9aC4s0WhbVtg15NLsu
e5KTD70kX81an8VPQdum3bsaPvT0tqfEsTamiqLBXZX3gyXj2UP84NQEihFf5S3lkyHvzZpInOom
c/zv/gFAMiSsGlAywBWXiqqyNb1C6SrxJJKZudD1mfrRgAckRspuOKJoK7nbiSTz+a7A5AcBhKMx
3EVeRzVja6Yr4Ixs4SQ+eC4BCv8uGr46TD+LBk4rk6MIOpI5Wep+lnaKmtSlBvvr5KeO9iK6g3HU
nstN7WYP6jjvC1tYT25xZULXEMDy71/X/j4t/vz16dZ92w81dcy8MR3lU6VN75QO0gThMtuxPDvj
F8BbiSj7pea/juO9jMkKNaNazZMzMwJ3wOMI5dVUNtj6sgXxiuErbSm3t1FFxMWvUPsI0DptZWfM
cAWnGwjRVrkfAe5lCZ2r4heES5SxSNBLyh9mfxZZIulM+rAEF5gm8Rw32wTmtZfh+/2+6EmOXhaG
caHIVJJIMn14Q0W80sWVL6DL/KMD59Q+BsILIgUrwtQNd4L0tTSJD6Y2GfEo3un5MYaC3Jh29TS+
aC8VzCBkB41yZ8WifUa345d/ZPF1EF8FLZi1BoZxaRVX2J8YqO1F9a6WLUeWX42EuDRiEURxZqIu
H9ci+Lpud8ZE94EkKIyfxuCXjzoL6fAfUd+yOjbeZ0SWM0F1RfhkeeBbpbmAME6QIUoOJ42E3CH+
3SFy0MhGZrTKVtGS1tUps8x4suSD3DywMWl3YrNiKiZaHyFpp6BtnJKn2RP5x78TOvQ5LexY7Fjt
YPOESiJpySSmXYFqiR3LW2TDxjRXfNoxmQuweT6sbhl1B0WeK8iCXrNuAQzUlN22PeQjSjdbhFG4
LdhK3cBaxeKykOjoxssq++ORPVYSq2MjThvDbc/+zBmYKOJy3fpOat5HKLrZl5tlAUCT5aj3iMt+
1lFsuAIES39Z9wscY2m/9Zon+npNuUlUh8A+nwB36dEvFqx4YbIzHlLmz9FMVVYE5PWE4zFIbb3P
jtqopXvVrqqQ0maTMFiv1NUUnmgWi4ER1/guMiqv5U3DTkzmdQfMMgo/quiXqR8gF3UPEImkN9E8
DYCubK9dZDAvxVqxq8CFhBmZG9VaCHfZVnPNYzwZ6j0n/z0udeKivffzCXMXuk4C6JfyPl9PyF0w
QMKrtO9p2EwdvF/k/h4ElyP1sd1P/z86leSkpN7KE4C5bkDUmqk4M3aUANkj5M5PvMb8eywa+SIb
n/12gT5olHQYXCc1g7LkGdTYd8GZz1i0lfE17x/JVuaUEEnLzgNW+Q7XjISD0W2OSKr/EBK4Gk7B
+tYadO28oBFzoMiqrl3xeAue2WgSo8cJEwGgv5d5xdwYZjBLC+zP8U7ojv3wVMWL3Jpbe17fO9lY
Nli9AxdWa+0fJMTAOjUEy3kA1WvXYCa50SS50toyuUrMwKIO8/GvHCgjKFpfSQqJ5pIMAkjZ6izN
BOfMdcdkHKs8KITOnzjo4KK67T39u0Xz89cvzr9yxs7mKaV0alGyPtXjvirRidZ8RTtJBdHj4PPE
kRi9ANZFTf6bst2RSMlN7sdkDem1fbOS5yY+wZGljwTdpbyxk0hXdFhcIgp45DZgKCT9YmobcOss
D8sK3kr075gQ/XwvvYdPQcuFugJpQxhxejS80gJ/hIQrUarXUzRR/EqkfD8AyVgAWkqM3wHqLY3u
O3m7tYnNEfwXqKyIkkSbGdwAYwaYLmYn8kQATPFrVU/2SvZtCDSBNGfsROgp1tupExK43KzUAjmI
10gWdwo2OGkgwPnNFOCwboC/N6YD8UgmNUDwFxHJ1euCWOvzs3oQFVv1DoO/qEVMiwvUYKW8wNvJ
6Q7Vqvqrsfio1h0Sja5+EaPHplkIqIFyeT3aYANy+WESZDU2/TAhddPsl8dR6jzyvu467R07T1Wt
pv59cFL5O62SJVLjX+c+GflRIl6MDRGI9J0C/xgc1SyLth6EwkBeF9kv2VzknovfCSlbYSfYuKxd
Ii+D6K5711861TbJ2ZUIQGgXIRMCMlaKHQwB6S7fGMAGmOjvmauxPkEwi9HRkz3u7cx7ySXhelFS
Vd9AB1xRMP58QS6anq2VyfE5HqVJxTa+8AilbIb22ZkscTUJiQxaD0SeWxzehiUhqTClb1G9rrQ6
uQZexAnRwQv5JXz5Xu/okTS2XSyf6neRCh8pGJZMw598DEb4VogHw1pleeyY2HUDH3xm9yL3TtRK
jlU5Y1UwjDejmUIiL6wvYVH8GuFswSyIlzXSCuvOYyblDxu13I3NCYCyhWdGXxXSe6OQHm/NlZGd
apfqj5Wx63Q3urvV/7+ih+EvNBkSot8BwXspnsjiWLCssJC/RnOeuLSCRZxuguQ0atCm79N8IRpH
Kl3kMJ4wB0Y4i8qTV6zbMyzGYuMVrgZX/Xir8PoCVV3WuXhAGbAr9Mb+ao6xwhMv7pXceYfQiHSe
cFzG/XRKdJd8jNSyLQwxjviBu19/U8b5YLn0WxCn9dv0sTxwruG4aCsPJBlRfGmfKuBCujUt+6wq
N7AD7+ERY2znS0kReHO4yGeaf4wqeC9z1XT1CeY6WLNIXGW0K1LYibLuGuKCFDMo9nW2SKyNP34m
5TYJ7xTj2fS3nb+N3xtWtOHOt9Zf/mRpRo8XIUa4FnhLCFeTLLdOn3TEOLdnOX8P13iWFo51UdFN
WjkXtWocG3VnFL1M19U6gDfYBAdimG3/1+0O6xUFxM/fuhjpNpKWUubzWzQPsS8SfIMigS6GO1RL
Ecje/2Gu/XdT+edPXnS1y1RqRC8f5NNUEUOUcVsSv7Y+HUE+TNMl5I2gxeGVsIt2c2xtcW4kM22y
pPz2wPqn8/pJnYtM4JVbvvVp4HH5rk4OHAOMHt/S5dAg1MbRVE1WifM7b+tk4gJ4wyejnTn1OiTh
gJthMotgv6U4Y8JqLtV8iaoV2v2tsMcrwg3oTrLE2ytpGIK+DpDflqykGSorrdPpg/YWOgtQWyx8
pv7OMJ9G2zXB6RBjxhvnUvnaOen7z168D21YiC0fl3yKpUXjCnQqnDNCHHMr0xbNnDR2epNcb1vs
H9IFUAkGH5oKA8fNO7fubRCtFqyv2O6yW/3laZ/46+lAN6TIUBREihcnZjPI8rQvPelUw953G3Gl
VcuuAHqHVkr5TWRePSsc9V0sHQvQKLZVhypRrhZivbldmX0N7P++Gl4HUaLRilX25wkaaaoid2Yi
n7yW9WABYpgClrzHigarea8vCsuuZuRR0S+MeJEJGGMJUWZY8hs77e9RU+oofHmU/UJckgxyP+aP
cretvFXcYQok1gGu3Yw7KjgjPmiRhIUbj1q5tszgjfmfP+GiuBxDQRgl4+sN6x0ZoIll3MWIrc7P
WY+0eyavs3QZnXd8iNBk9aWEm1yYusKNSp4tDT5cVPWJ4G6c1Wf9qKcrv38iWNO4qUu9tmJ8v9KL
R59oQhu3VcQi9T4lUES/ym5evWINFXf+xlwbLyUJKiPzMJtduyVa0jxOsPRYO6aJDZ+WlI/OZAA0
a94TNF5oZELQsI4M8a1AEbofzi+deCrb5b/bLFcm03zDlqjgUYFD/Rflu5Gjc8FkTTpZIBWJ14Yc
R4ER5p/xCKZqPPRgzqVZukagQud83XULLOANOVcBDdfxNSj25YjYdh7WbuLWjxSJdPb7xkX52AzO
jYu9+jpYYG6QD9A0+9opvi04ZdEX56BtuVhSR9ClwRjyyW1waSwG1q6bEq2zfX/frrSN8ttSliPi
LZopAtYEO9RsrOsjkRRU2y3U0xcZCd8uZFb3f4gNvnYqQiJqKJZksUBeVnNC6XeGH4nyaRSIqXL0
eI1UkTAYIohUlek9s9HpCRMCB1mZzSM/szrR4EYZMA/nsNaXUNUB5y7JD5lQhPUtKp127V5SbhIF
TgMSCvn0z7/dS38QjD6HG3Si41k7vnJXV8sE8Act3FF5KoRj9ykxsUtJuFH+pOcNU2ri6zGgcJtb
R/+EgoC4ldlA0uxrPCreXLOOKgY1uM/rZK9bvyN1bY1rU31K9VNfn7DDGq5xRx6SlR8xSY82p+QQ
89LbJPNji7qxV34d6y7Wv8kopcJFknkQl6uxwRtv+WKonuLPlD+IeAtid0AjlvlBT9aMqKiQopk8
PI7qtvxzVpD+EVXkhIkL+RnWSw0bSTkM0dSikmvb30nKCi68MCMDxGinZEptIizNOYv1dGVTjMV2
TQ7cXMxX7V1PjovpaESrMD1EVIOAo8BphABqMOnCsxDP9NHB+BALtl9MKUjnBgf2rEW4dquVq/y9
ZaJ0BHOvGZS5cIovtgIhbnQpyxP05jFh4k5KLklx10KfoKPxYimMc+BLGK/1s7jiyVQYMRs+lc1I
ho3IFz/Mgn16rBfDkjqCoGBZdnUIfNKsg0f+IUuupxwCaePXR+WWcMeYlvifT/HnpV9sAUMdVJEu
nMv7kYw081ACwy9BvZNCtCgSMp14XzvWIkF/p1VqAlDBfD+w+NxpmLQlLAASzKLq2eqfzupbQhfG
vxMkWl3KCcY3nKdBsaW1xE5szQRK7jsw3No6OQX+bCa/gFWbZmun/HnqdpFU41l31fjk5aBoFgLP
M23Xje6epdW5f5TLnWytOLla9TaXdgUwENVlWDgnzfneK+9lSIbAtdBPy9iA//9n2Ok+QcBDiYHQ
zLz4nqU4GqXAKMp7vdpWBanb+N4fmpGPlL3RPv8unLB+kdJPQ/o12umfbJ4s6Eb8e4G+csT7eRFT
gfRtUck9uRiLpizvxTVHWOM9HleSeCzIby9I8O7psNrVq+DSmkc+NDKqLd4HfRmS4oMuzqFFjNpG
R1Lo3riuv8vm6boMxhkQXycJ1s/rGtJUjfI0LO8Li8xr5OvYZpwOOnaKZ2FGRQEMq/Wcc8vYFRUc
MTvTrEVof5e2ES9KDDdV+/Tva7pSPeMIRN8rI5wxycq8OEIpjJrqFEPSPdMNv5pbHBzyuYJ+x1H1
bTeHXVcTm4ZelqiYf//0lV7Dz5++rKAtT9MLQyzv6XcIvqNGz2U4M8uZgAKaDO5xZmmuJy96ggs2
+kf2er4nMO6jea04UoRz4hGybBtJ2FnWseFGka28ehhoMI1sjbvzW7Mq5v2Hqa5UCpYdUyopZ5D6
Ozq/+/Fc3pwZo8s3Imm/atnLVQKDFKsbWxmOm4ubGSX1Oc0zPrJ+nmh/8gkE41sOB7Y8WBh0tpDl
GP19Ki8SUsv8Q5Hdd8WfSll7xLt5DPqIZtCe6mETne2kWtXYeCftkOHSjlafmGvb1MqJHVGn9Q3R
dY9ZXhGptK+slZj/0s1laIYzYZ2D06fzG+EWYwYjudPZ9Fa74op30PpSN5Mjz7ToL8FTHYmwikRA
aSoL83N6XljDfCQ7FCsbQkFUgl4v2x1ZAxx6jKIl2W6ZkWRWFwfqymRPO4BJPwNPu/DJiXBjpbA9
+tul+qDGg5srd16xk7rHsLwjNqCqlmG9VL1do58UjKW3z9pXCCX8PQbilqlOYqu+WLhUKzEiwHfV
/STgCsix0HG6Ew4nL8xqXkWIYPxj0Tv8lVXGKC5egeyiZNqO4j4UD8BPyEWhy1ocGNSNfDK490O7
xxcSLIb8o0mf25wpFoV4cMfDnkt7ZuN9aJvkyHmM/YwYFLW/H6qHHBHduXqCpOgEEt+Aty81qG9c
QRidAiAm4zwvn1Lvd5RvRNqSmNxum1hR91/Z8FRj8o1phvH3TLhORWKqOqW6b9bnFY2jnuqE1LmS
gd3QUyJCadXUJzDV/XKkVdRuYUg3E8ql37T5IYfEMqFkR+2tE/Zevhc4TsgorbxTQs5ecBq8fdEQ
3FGv43SVV+4Z9p9OOm1v0LKHC8kGfyZwlF5iB3ZtFCsCACEWtccsfk/q1IE+2wAY6SCLMjo3HkHD
/kKXUcZTKvN4TAiBLsVDpzyl1YtavhgISQLUvmCuMoQhwwNtSY2QlC+TsnwqEs0J1d8oxyZy6L1m
HnvtjhlPtzrTQsv8jdbxbM/PpXxnkKCZSIAG5cXgLZAzwNbioPenwGnIcHzcUEaTh4OWxG/X52RV
9m9++5LrqL2lZXv3H0U/8OaaCMkmFacI0OxiV8l8qcjDeHpzOxDJGyDdk6jbYqND1GL6Gwn2P63B
f6/eV+Y9P3/2oiIq2U14P/jZKWmgyD8TWpKMwhYwb2z+WMMxYh7sXPc38vKmI+va24mrQ+HEiAcT
OffPv7kWVczLkVXdx5/jHGj1s4hbppz1jratD9FkQ7/v7XEgO/HQyLQHIGdYnGc49/z7LlzhIFhM
eiSJTR0wBQX+zwuRpTqjLORCIKhMxiikewrnkVl+RB0m4iS25Xs80/C1iPJ1JoPagBFgPmJV8G6c
S6/4c6drUXU+Zv5DJ+zntRheJfWCx7UQbMHQun3xqxnnIxDWr9ZJOcX+IsNg8CStqweUecvYhEpx
a1h5tZ74fhEXtVcaBB31DxdhgEd3ZTtdYhpyCLgjI5hoxMg1T7cAhlc0zD//8IuH0BWVoY4qv0m9
aeRgu1guWWtXXWzM0H0NxbIc3s/tvomdEgi8vOKW2OYvlFt/6HZX8tbA3WSTFpbZqWQz3YhHh2G3
km3TFmD8tMKia/SSO86VmrC8tZd+nXsuywYQctMhnQ6IcYkBjWVzEBKB68fqlqxppi4EkJsRwlWi
V4novr19X2lpccu+/eR0VPtWIo9RGHdl6k3bt2AAhXC60cYdNEJtNl0P6xB9TLgJDVoAF8WPNjhq
A3FP3E5n5CJbtq1DAKa8YeH0Md8Tw/2RHWiH3KgRrxgBfl7nxYde0WnJtJLrrB1LdcM3SyLY3kYq
0r3icqIbhNiipRnAMHUaPND/AX3GhnjLAGlO79Bfz4gBN/eMHRETx88blmmWrCp8YvfY7eGU5c3C
ohbpN/X4rNVrkHHFzMqculiLBKyUpNzEB8z7ubaQDVfVjjlhbgY3dq/r2zPqx3GFdMiEpYHriuRk
RHXRstE24iRzlh5Q3i5QKOv5PnWTQ0rZx3GS/5u4T1Hjsd3PLRfN8lMk24JbONraSNeSuEyotb7a
7WKxy4q75BP5pw/WLxPniuacFzADNI9UaM5+PiMEKVrUAt1L+VF9BlRfgSAZINeRm3rTz3F1vf52
9y42C8MyzN6zuHs5GQhw2eGYzbO3fgt3jqyifFI4gfap+Whd3jNOwoDDAtzx3seN9fpv5S/v07cL
0X4+Rm2shLJQuRCJD3rcjf6CMDaDFBBm0DO1m9VIqk7BAR3WG6fyupjSm7UncNDR58TySVxrVSGy
UJ30ED0qf25c3dXbBKhloppRi2oXb3uXp3hsxWkFJ5CDtGVb0RdT9HrpjAQrk6mTfqBNDWfU/Cg8
ypG+3FKzjcZh9s3u9h+Qqbhb367n4oTWyKpP+jHXg7HyodFnLYEIO2M5TUdzRm60LSCXqIw5UH//
vrWVXHGswdGnS2RSfuJOudTJi1pU16HhwS8vlwYSAMRPTkCkoGsq90xR8ftvkGFRmSPj6ZpjJ9cz
AqVjY9FmG8Uu8KvclMdp194folSx6qoKMyf94v0xi6qtBtMsJs0V73IeOErpiE/DvvuQzLucEncM
f2klzUlFQppMU72VZ4N6XxMYUS0UGAfNMAv35dZb9A/ZXfaoH4PMUWu7H8j9mPJx4RRinoXlOgiO
4gPeoYHnEp1QBhyg1l3yYORvcQrb/6kFjgiJq4Aq6DRo4tqjibipQOXS3SWtWwfv/q1h29Uaw0KK
SWaNRhPjsl0gJoLmtywiVH3T7l4xoqnnY9/ZWsCpli6lEu9IP/Z2DJuwLgdgZSkCO/POw0dkKcpt
Z/q1b4bADoZLiBaAclxWPaIxCNVZKe+Trb4w5sWiXI7rKSlign/cfCenhepiG5BFna6/JTFz/mvY
2HlR4gsGLRxCJ0DhjPMi25TVSznca/NOmRevkYPiin71djyv+2kD5xggp/NeXKnJtHnO/cr+96px
reSSRbDsEwtA+nvCFnpd1HtTW2lMf51XxlzpPwKnIG/RWE1rlhWsVOjlGDpubM43f/hiVa+LsmVL
9EuWhzNh1HQskgPHeCeT/NnkZUx1N50XyM2U1X/yJ+MTNuXp4EPb6ucyHg16XBUyryE6a5A/6Law
B2v5l2ojQZRqEyx08+PXrz18SWTkrXLYMlHj/fzVpBKyKsz5VXXhL1maVRAPPjmS60od3BBOft1s
zvEvcdA4+C6jOnP0fpWi04BvK9jyh0XGCS01/rfEDYgJF9mC37A0oeYwlgr2fs5sNjrmT0aanD49
lMJ0TXCjplukaV4eMUF+KEi/HFQbkxbRhp247ZWNl96N4UdX1+65Q6MVupbWzZJXhSCR3IEpRlaO
dkx2t+ruaws0ESD/ez8uisioFYx8ECwWQ9ZA5mCsbrS+aVpBIPrdta5YIg3HgYZpJNFnwgdZGIrd
/UlFx8NdRcIe7od/vxjXjgKyzO45TVxI77nsP/uVpgilYEx1rfEiaG5C7nqATwHpDOcQZWaRRkLr
3tZex9HJBVJtXZGxuEcreNrSwuyAlhiFR7SS0aOW8xEbJNlp3QNgatGcn7N5l+MNjlD03hgUydfe
ru+XPi1030pyWc6FoExNKsxqS2Z5gkOFfM9FjBzNd613wDgVsQDInbH5gHohOgotJ9I6mZ0QNCNH
qxzq9Y1v/FoBTpQ3jQVLh1KhXHYX2rpV5bLnhk4L/lm1CTO9i8g7JCOVidJjjExqCnyHOeyq4bx/
vK0gMKbP6nLN/X4JF8vMkAp930hcwtSaq1cqMafL8wGxBQlNPZ2NVw/P4Bc1o/dm5hOcIpKomcvP
u5Ek0Vn3KmB+kpnWoJfrVmnnwhGI9J0f7+ua2dEbn2uI42PKQJr+rDQ44WcSKelJDbWeERuOnxAt
aM2vy8ieor3zvbeBruO/n187FVU3b9mMI2OW7LLkRVWUWUHTIRrWeePAUlIAH3bLgjsF9Vt3bsug
rh3mfjyji3UpN5r/fkaFi1Nnld3xkj8IzQyQQ0xX7jM4Br/MNzwIxc7Yo7mwZvEDhyVCq8QXs174
ZGfMijlU9xXyCfVGU/xayUAojCEi0GLZ5B36+V7XeZ9kmaXzXn+iO/DS+9E7VCEnqMnkGGF9cECc
dgKuo10KIw/F5UyLjm18hDlxc/++coz7cTGX71LYl10Y8C5VnxgDZiWgYBAq8XZHA4krkjM7mOvi
hvwBrAPeQe3n4REGbLbKw4QUVevWYPGK3YIoNFOc0IwcLrEu/7w7WlVPDmwuKNiGe+uFVPOczJ50
buF9+iOZa6FYk703dYmzCdyl+NvzPZglM9/qxELRdaZGRIll5/orCgNpz5R0PKXRBpOvgrNOPGjZ
MTSWmKD7Tzxrw4Oao7DgAIpf/oFeslit9JdhLq9AvZa/9dWpIaKFCO9saTBRoSmbMySbGYjLRAdG
9a5SlhqMivI5+PBFAFN2jb8Q1fWTTPNWADLv1spzwhTHGF7y7kHRjkNizSxE18QHWPjWPEe/9YZd
mSv/uIcXK6eXN0nUpNzDdo6YGTdG6OTilggVgs5mCHWzw6Q4fo7+5HMBebw+q58UPGlAfdp4PwXq
YAW8sRFdsZhSJouKJupQqjGkX7z1UhsHPdFn1T2mAiJxbFMkot4NyCaGzfqJj2WcbMy+y1Tf0Gb0
ed6APRYMvN71YuWBXCD7a6reakLMpWJl3mKvydNZ8nJV/X6BF1+C4ptS2Itc4DmcJbIjU7gRAZg+
n+fZY7tkbIoXu1lM+QnFYXj03XomS1sDpjch04HrOwqZhk41OPEtvNnVsoLSWsFHLxJT+VdFX4WW
GSaMYuTE4fwLtIfKWV4rtHd6F70qeWie0/f4QyEzd7KT+sfGCFntTsirCNoi4jmwPv5dWFwxYfA8
v13UxTsm+bkkKQYXVbk65Bm7re1z/JjU1HJsyPOmOQgdB/NqM4RP6Kas+B6FvejoG9A6YtDMhPRe
s4k4Zc4ZQsUEU1Y2v9rwxvz96mL7/TIvXrt4GORODniq7Zz5ckqSwviMh7g7pWt6ir9w1aZ0qzhl
lqhDE3A6HJKkfn0zzeQKnnO6X9TmlMngFy5HoWIvF2JvttW9T78MprdKMhwhuzPxNV+pbkBTazyZ
97IyS3fTYNPbkqnODGamRhuxxd9+ZC5eI8RvcMedX8mDUINfQ75MlVmD6PgldKybEuwrKrSf13zR
7pDMylPH6Zqn+COpvrPoVCUHSNzxU42xqyN8p1Kfi2ze0j331rl1L0gPaDYcpBVOyJIozxN9i9yH
8IiPTDNmER0l9BbN8819bNoWLr9eg5EDXhK07Agr/4u081pyHLvS9RMhAt7cEoY+HdPWDSLLJLwH
4Z7+fMg5MZVJcoqKmZDUarXUwiaw99rL/Ob7tYHXi9xleT0vFS3feQTDtBXNBnMTJI4ApReThEhz
j+NNkBG50eISV5rhZkdPuSZ3fMHFx8KT4u9aTiLJVHajCIN0zs8KkywR4k+IY40bhasJ28Z57lE7
fQ0Pzp1BZHVLf2D37+MpXYpmX9dwkgINzSSJ4tjO+17hPvdibTVgE7HkJ+96J4kcud4zp4s/m8Nq
dfj34y8eOxp2+OoStJDmO6lHrSaM4jD9fAVHN21dmnYg9inLUNdothnqnvldMB56kK87XMcldLbE
FJ0Ewb6WsF9+E3+XcioxVMlDVfKvOWGXvKl1VUKirSpbkAEuCkcD2l67pHECDROeoFiH15qGF0+R
AZsYaVRqQ+n05PuS2KlZWjaHT3stEqwQTgImDRrmlMVThOFAii5nRgQM1aXaLo18WyJmcUyexiN6
HfDxbP+mPK4RHbXCbaVO88ylkp/a+GeY/i9g3GxeTQIBg+49Cz5puYaDbyjJGHMNHvE8XWrl/Whn
N4Yn/fR3Bji4WSUtU6HskjDFC+3DwjSHmieANzV79gCuB3ZuX9lO84k5O91fFnUSiLQElcu8YFH+
nwabW2bS1KjHcNXKP2eNbUQemCokdjlHeAfJE/PWPNp4+qCuh98IBgF6fq2yvrzFv6zpZIsn8pSZ
lpiSqML4RfYWNVnoSQsmfK6gLftuD/MCDOwi46wxh6ci1Jv/oNi52HQCkADfg6awSXP4e+STg9Qs
jj7raMABMvGV3VLEbNKNWnwSYKtHCJT8BxOzi4Xw1+eeNjustGjqPCPClOXCBw19S/PvRnWLpYY7
4psPjAvJww15G1S2yTVRx7RckdxveXX6Pb/q8+1hsmlNCTHO01mUMtKEGrOwOcx2cc0SUd+7ZJN7
tJQqOtKARhfdT5WqJd/hOXBLWpLUj+bt7Lrbr1TxvcXa2HAloKC0bZ1/b90LcFfOk87UAFlLme1y
Us+UVl/67RTMa0OIkfp6iVhqae5LCT2fxyhBqxKHGxyW9pq+MdAQS2GlEqqwezNkW9M2CEhDdcui
RYVYz5FLze2t29ZwNG2bgBahsGbyJf4AXY9mSl58pAz9xVs8xziGFErWQS5/qclBkz5iYCUobYyi
G9Vb5JUlYa3EMGSw8zMWVnNbjuhWqjd9fIs5ztWPdOGG/oyAZEHQZKzTF1HJUaU3R5CQc+PEBEaE
7KS+bKqnonuL5C2a0BkzvHmAkh23Gra/FmL1ruhjJdE9Bu2VeuQSXOPbck7yV6OgSGTL1Idj7QXo
qXrzDLyPl0q+Kl1ymJZWLQNAY61d4xR+Fvgn2xUPMlFVYLZhqfcJ1/zS2EKXPytKsUbWwo7Sgxzd
lg7WOYoXmC96/9MPPKV0NFCrbupp8PkVyOkr02GK4LXKkllI0a6t2hvcQr4zgztfhAieZ1sR/Pwd
xPZ/799Lx5wBPOJUsohT+tlNXo+wEGXq10MeuB1ka9Alc8jFz9RyDNj87jwn/D3YDL0wySatYh6O
2d21+vFSmPu6jtNrPFDyMmsHvT4UqdNai8/Rhl38iZZzIkqkAdV3vcN9qfT69tST01vRTShB9dLR
t24r2gz5Gmwqus7DM/Bw1TFnI99PVU1O5mTXwo0lraPjxkxtxE4cax01V2r7y/v27/f4xKl92TxR
Z0g10mo1iV2w6tDIY9viLcEZpu8Y2HgJzuN+pV9Mv/9vO+EUrX4sU9mIZA20Oqf2eUgfEjiW4a1Y
opHyX6RcRcQXx9HoMg6LQCC3w8nL95fXI74kzjf+2RlCt/EzwWTsdJKmIHg/RXI81IeG3YhcTfsg
JTsBWQaowVzGoe3vkxtz8p00ctKjCzDRGrdZObl9D1MmzIDQ3eBhQy9cRR6uWefCXgSoLtzVUArR
sChDN6vAl+a3WfxSfIRc7cZCvhcO8ojBu4txxSq7L0F2JcseZa96WWd77MskpUYJ2sMuVQg8FDEq
Y00AS1r028DPAUjYtOg0WJaLohW6TXL+VEaPpH2+D8N8VubLUcEE8TC5Yf2nTtfUKQ3zf+7w1sOk
HTirqAeoR0Rxtwya/ShgOdwjUlM3zii8H6eXVFqN7cpUbWVY9/pSoiEg/axMOrDb9olpiPamIlQm
0dMDkYGhBXha5Zp71Cfa7Ozj6Bihzxnv3Mj7npJkaRvLUqaC61ZE9Nue4avNJlZFZEerjHl1sjeK
jbiufhnTor8Ln417a9mgZPc7vjl6vBbuvmf450cPGSQIk2sUTW4YNKz0J/OaVcp5r9gS6UsBUabp
aDIhOUnj2q6L0Y83KgrHDBq/jMg+tqEH845LuHhXHsvXWYhf6oCx1SZQz6VPcyy6M7CpA2Jj5UsD
bfnpfr5tUwEjZ0e6aut+lv1+X+Jp6DOaUTtaJUs0O8ZK9br0ChCMMOCprekVrI+PGQpsXn3twZ8m
it++48mDT6KfwPwlrHKFB+O4EQ6HJlJpD+/DpFsMZQ8AjNyKHn+2pQfEZ5sZ1EmGRoy5iHQPgQmU
PuN2hTaKbUVe7MjD0hI5igg5gCFzTTAB92n60uYuBFpHYMSk7CJhb8ofbf7RA7rJxLvI/Jlmqn0E
wNO84jk5Oso7HXqnVK8kauegs5Mfe5IQjHna51h9Vwd9Hz1089x27T/yA57pGivuiAit+++ASjV1
GsTmR0rwHth4/MlpEEMUW1D7eqgOdITTAk77DZqPFBIYJFXpRhReokxdKehIFN3CHLMF+lP+R/Tw
GsqO+mFAYtV8b2bBH+1ac1tzpUt7dKqknbarOgfruxx2JdQxDKt7j6xyrUKfgBh1tAvZ8V/BGKGe
EEB9HA+WtBwMp5AXlZE5AfQAkOh7wBS4gSNPNK4B8Y50TxAxaTdj6Lyj/TKaK8m0k9oBzilF6+K4
7oqXQtzGuDOjJScVmzolQNEqPzq6l/9o78PRaeX1MdshXSb693rOqQl/kCy0KNcF/rbzZyvp4qXC
YvvRuNIROR8nzi+bf0DDMQx40ScHPS2UuuwbUAHmkwV5Q/U0xS5nC1jvuMzhd6ir/JDgr4HiLzsP
0QDTNtKVSrE5OjIAs3XygSDYNQ7YOW36+7I+z+CX+3wYR4JlL1QHqX4d9FXlU9iq3uBMkJAdfOZD
tGIEp6MdPmxq9AqDBZdB5sQPOeN1aSU3ILA3Icj5WTVbf/j3Fj1vip+s7iQCxDKgAoVe1sGC3UXz
vVnTrbeFB8VhL5ZeaC5UcZuYLjd/h33WwlrCTZNQETKc/AEDnhnd0QqrALrkNZjH+UThZG0nB9Zq
uhLhatAWBdc1cnHGWsT2RnDFIlxIiLb4t3FELXyooFTRA8zXubKiv4qlF/3oaKdKTo+B38B1/uYf
X8fjawc4ecGM8lrpI8333Vkc/bv1TuvTpNGMdpT4xoha+htxhgSQxL60i6TfJqmt/pp5+Yh6Gf7q
39/vvBX5+Y4sDCp0TYJxfpImlUVdTL6ZzDS9B6nbHt0SPEy0aeKbsF6KkAp+dR/ah/HcRnYtYhJ7
tfv2eazOf/vfFZy0buppyPJGhOMY+Siqg6jsfo0TgSXYt4O00P1DjzBRIL8p6Q+fDzdFsPSPxBRc
ObMfHQfUNLYVHJEOtOZSGA+KcDvC8AnuxfaXj3OZWn0E8OUR7mj3w3EjtWtRe5O0VaB7AiNdw/YT
t3oK7odZMrKCzF3BGcz3UvCjLF5b677YoxPVDBuwlof4Z4PO4z1dyVa+JZO1+HtNdKNmXwB0nh3p
x2BXeDKTriG3/Yz5oR08IoiFIgiyn3L/ovkv3JTYDL5zVuzwXkNTHubWY4D5WvxyXAbulNz/Mn7M
gyx9G7oVycQQ/Q6TdkG2lIuvw/FWfwH0Jjr10nAqFwXWMHF8+Wkqd5r4ivtQnv8ci9f4Xr05CghO
MnZXoV40MJULxyLvneDIHNGdhLFTmw6ONItCf0AayJw8y0DZlIDywydtjMrbWSEYRVUEJPl7w811
pMJ50TZvP8VCrVAzFAW8xPdEMK3VoSklKl153zplZiemM+5nvwVtVhbC+hw97OvaV2ftoJOnzvnU
l5Cat4JY1jFPLX99mg8bCOrOws8fgwpGck8uV3+iJkIQlOtp2y3QtG38vbWxgvsIs9pqODBMA347
rNCPq6XX/wA3dzaiPVnjSYqch0FgJBNrnEcVtH+Wc1k9rPzEqTbsWyBLrrpo8YRGk8DmioJu4zJu
piLZ8G/sjSuBYg4EZ8f0y5c66eY1MIoadf5SzE928NbK6L2p7qANzPUlqjkbhN00RPeadWM+fFr6
/HsB5/OxkxdyEqkaQVHlZGQB6nIQNpCKRPpc89wgQT3SXFXZSnvpzHvpeJdKPwsMI3p29tQtxWFZ
g3Or7SHCk9e17Dpao99Je7qZRQH3IfeSnDwa3VpM70V1LUjb2bsx9O9k34lo8Fx7k/Oe/tebPAl4
XaL5ugDVlzeJGAJuHA46+La2zysO/ewBdTXGntXC86ujATzbGJBcn6KkI02sEj0HdgaN3LhVEeTR
l/SBn0hacsQDHCi8tlXZCOkjhUPmvvj3pztvkszPBwOqYNcrnmNgdaFvMwuML/TiPneBkLepB0Ou
nLxmcBqYapBn4w5Xh54rF+q27xqCG5d3R6AW+QJhfMnNu8d/L+q8yXayqJPPUDZ1FTb8kb4rqUqh
bgxhQ7fNxw6s3VHjzRMEyAYWnmntVsDpJeuxpAFnOGxjke4snXzhBwmrHSAunUmLcrhX9T3mn34M
rww1H4wcr04xL0auL2/yJEcV0a+RNWzbOATyBxfcONoYIGu/JyeIwRaHeg22ZRlswKTMbS9ImYOH
66SEFXwMGvoRS1E84GkcQtQb0LkC+IonknLtg18MXv+9TOOzrvkSYI+DGuahyjI/LUMScZ3oRAaP
IoSZdoQ4142w+IRNgIeh0Ds2K5TwhHjV4FiN5rmNeHtCYfIf0M8uHr4vKzvJV9th8vsu5qvTcTFW
LYbkwmZyasXJ4OcEu4nmSawvs2Xsg857GPRtm7l5+VytC5jwJlUppsapfXX6fznL/7Kuk1w1G2Is
Lebohh4z2ESAZvC4zSfRP4ASDm0Dr4wZJt3VnhHsK2ttxZv6+EQqivu0nYbrvGKUvPCvOm6pFz4l
Wwr0roUgCinqyT2k92YtHDte2CyY6mjKc0ozjXQm9QJ5GTGGBN3J0NZyA8EzxH1VrzEVONaO/2tq
PFCA2Z8sogm27nN0C5yyWY2NR9VC7f+C/CaGHeVjHdyryK0AitST3cxGashilq1+p/qOhZ73lbL6
c8knAfjbTzq5ypQ5RurMpg4ZZ8daNPpWOy5l8k0dts8GwsHgpBYvPdRWqe/UKJIfl7r2kBGkEHnz
VQbDS0SFa7uf+//Xrgf1/Hr4trqTe87Pg260mvmFe+omgPD8PN+wOCPi1AS9ZZE5kdddk5U57+LP
WkIzRJv5GEOHU63NVNRCsZZ5ai7N/dGyBh5BZAYJA5EmceND8GTZqAUMmVuB60MmEt0UO54Rm/LV
KHch1/i2mJPDgApxdxw1FjNPguCOAf2SwOwGDlcH58KcMJtD6EXQN3SM0m072glUtx7KvDea9N6d
dpnLXiPNoilPKaYDb/++O85Huydv6zRtjQu/M0UWiBHCoLn1HblGGDnNQnkJvaX8m+5bsuImo5+C
tjz4aARS8+7KPj7vop6sYt5JX6IsmIFAhmBXk0gYxs+2uadBjS8ODgbhxo+ZN5QOala6WC5iHHXU
NRiw0BtzrvoDqvl94um4C/gzgl5wAxmYyU71Yv7O2YP4HoF6GZpjsg6UFl1HBKldsb/ScrmU/iv0
tUA7mbOG1SkrYVS7rK6T9r8+NGxK4h69yydUqeFTrnWMexnAXnPwuRRrvz71E4/x5b2NxmTlUcBT
rfYTBsSUqmifcEO2Us86LutHmph2eMBh6wcoAQXuuqBvFfxOdIDtaBF5bbhpVUdurwHaL8bav6/j
sxX9ZWFqrAdqqfJBU3rKUn1vGA/F8UGtAR7vNdQiELuxtZ9YlroJ+m7yW50cGIdKNw3KDxgULA30
vBBHer5GXb+UK317YycH0gytRJJC3pi2qExk0rRx2yU0SPbHaJ/DCpgWRbdXMQsSGRd3tt9WC8YU
zKW1h3CFiU98M2kOaUfILdXMxpChudMK0QlHW+rXIxMQ/vK1MHIuDzufjy+v8+SUmpWaFYnA62wR
V0Sjd1vJ+zDYqm5yHzoRxwM5+p0CXB0TMaL5UD3V4+Zqb+fCdSMhN8CI30J1U2S0/f2YTtzrnTrp
4kEc9621N9RfUvnYthsRfil1S7lt23Xr/4r7myTDPKwiPaLsEMbnPo4WcjwuhOlPBxJRewzivfou
5wdgdpWMuZVn1E5V2fxRVu4b8Pslxamk/0L/DbmINH4YhQOD9Em6kcN1dzzU5maSfgVU1vznFlnD
WQ8qh4r0QiRos4VYYYSyKvz3WTA4pWE/IvatRZBfoQn4G5nbB5egSvhhNDs6wyEaxpoLJFqYSEFe
SnqzyQC3bS+Uu9rcdbHTo7YCmjPBlsNu9ZfxuI2E5YAJAlTNeg/FC+Fh9LjSEZbGPNzqQMMVixQs
7UQ8X1b9sku3uUGz4sdgbuv8RUhfcmUjgxcLl2LynkFD0YUnCFt15VnBGmWuIns91odaOUT6RmlK
G/gGbpX5sFEiJNRf/n0RnA9bLck0DNRc8CVC/OO0fVbHlZILo5of2jkpavleNODRWi9/j08ZN2ay
zuAYdbvMu+rgdR4svj/6pH459qM8JpOS0x+D5SEfH4TQ1WhE0MABrbKI1mKwtJR7fN7o8zOyvHL7
XPzpJqpMMOgwET0jdrZpYFX1aOUHFYsWyLbNSrYtb05UJWNRj9A/TJTjaBvaOGQ1q3+/+AslpYRW
1t+nn+RweprJ4jQa+SHAciG4l5tfUnWraWsp8uR0OSW3gBEWPa1xV1jGhj0wUGIIF2Yr9ruZ2cMP
1nYlczunUrEZ8AWxJElSMKs6nWrqUWvhKFNDN9CAp9fQAqabis2HkKDhaeIC8gw04Jy/Znld+4GF
dhPdHZE5o7GYC3AHdFtvblPsHf3Wjtu7ai43pw8s4lFgSZZwPCxnRDkxx1BZTfDGaO9G4VXpDC+h
bf3vF6yep6Hzj2FvKyL/POOFqQrcPd0q8oO4lF6T1bQVoTS/1JAlGXfp0iGInqPol+4/yHLP4DZZ
qI61nMOoWSAwaivVQskdiyoYMKs4h/fpbapTR7w30XFbxO2yH/dqtkp+ViK7A+Jd74TiFr8/YSF4
//4txnw9fU/4v/+Wk+tLEzurVbQ8J1GSPGRNvDqiDZHuJfndXLdM+TG+rX2czGQ3UWNHKTfo1O6F
8M0X/gykQ6ag4RdB4v3/FUn0+DYyFwbzX/ombyriDlO1hHc8PY2HAtTuU3V7LB38gVAMSe+lJ/Dr
5X3+g1FCftSwLmK+sNLaW+F3j6LGQ/3afFi3YrJCzWiZ5BOf+yMMNhq6O3L3Z2UFqxDxDcY6keII
j9fwZxfGmvKssUZfhvYQ9d1JvdFLaVioaV4cfKBx9KNI/Mn6cwj0Xo/kIMfa/w980y5czjwWzr6s
opgknRUcMa3fUSmagp6QQJIl3qh2Fq1ydaULKyxDcCEUNtp4C/JecWn748Ex7MriHQehf2+Oc1E1
kGa0pcTZ2pTb+ZSg3fbHXkqqujpEqpdThhqooKCGD2UBLWjU7kBXKPb4HL+KuHKo0BIWfrlYyHfT
TZB6Am2CX9ZeppNYO92myG2mR2bljNIiPHoSGApyWYi2oD6EdzoInsgENXL639yJY7EWOneKn+t4
matIhS7//csuVCmyNNO8JUlHaUMTT0r3NCuDGGgWv+xD3uADtKfkJjFTbo6xK/9OZ1cimynyqn+Z
elvOefnOeGUNFz/z1zWcxGlTLI5WpmXVIRB2pfInN1YwnVRaVcG96Sj+ru9eRuHeEpedCy+FEeUy
RnDQfP5fvQp0CBR46CrCIyc5WGoUSp/EgDiEHlrCXYdZGuRVKp4P1cWgKqMCwFPGS3rCsYyue1Xd
T/JeXImo0V4bun3ycb7Ho/nD/F3NSeFWk3MehzKsDnWEQ5iXWYhfbwpa+EfE/QdmMk6lb30I8Cjl
mgbd/yBbHZeG6ZFFzS0g/CKYcyHGIfIRx9dcXKIeR7DAnuYuPWYLdBE0FEEJxpX8M6EMruplxtjg
6iTlAjiGXwKPnt1FiwiDxu/vVUukcdBaozxEz+ljejcFdyONVLKdcStKezNdGFg4F0/HeFkBjJl1
BqxlhI9NCn7KFvbAN3em8tMo0F+nbsdfjpmjHb38++vr502/76s8SZVMK9Who2jlIX8VtYXQv4jT
qhD3Y+YmeLSbdtstrFfF0V6ao1PoMJUWgjVTa7RiJSEOoa07yOh05l8LTAW2dL5+ZPsIjjYCmIjI
9v67VdyY2JGkHiIb0dqaFhCEXo+7XPei3wjnKunCDbfqlqz+rovvhHirpnuTY2hn6EEI2+an9Tv6
ea3O/Uw+z7bZl49z0iyujvmUGDkfh2uP9Pp9lpxnnijFFl6nDgNwNo1E48Lg1OFWJLfhlSTicgT6
u4JPqfMvBW1eKmGsT6ygB7OG/AXKLLggzo1qr+rcGe823CKpi3kLFVik30owDW0sPa8WYfMX/ser
OGXI4fY+e31b5QEDPMDcMLp4ZuhIzgzq/dRmScW9qK+GD90bUP65ylD4vEbPV4AlG81Fht2nwVjt
lXgU2r48YNNutYjVbDCliUOAzo++TPEGzrv9mWq4QAXLqP6lhnsjsyUZ571lDP0fyGCzBeHRAe47
EgOoD6Eq28kEZ9urb4wBC0C6Ogs8g3qQ3oF4JwuqPdbrOIVWIy9Q3dPCfWts+53kplS50q32K8De
Ao9R1KoO+kMUQv1sb+rYGR/+ff4ugERkxE9EkZesQ/A85V6FIVqRw1EuD6q6LXqnXLeR03bLBrct
9b1sbwgTzP4tu1dv6vFZEcdFEz2bxi1xLJffJlf117qxTzDM8vue7ABXm9hNrmzWi8dFg31KO4oM
/gzol4pCZtXTsTwUHwAmMWZZpFD9UNhH/j/Wt/Sy5/EcRrfEYNy0r0k+XSio5rf0388/RfFlXZ22
vlrPx3WkqFlNwx2x0x7fIM5bTzj+zDP/HiffDvr8ldrlQieOh8PHtESmhOh1nOQKWjSTb5ukpJ66
CYS7ABF5N3DNtcXjsoWhk9wDAWCTXisjzyda84OxI9RNmjXouX2/QWrzGIaVNrI37v376qbBjgJy
hl1vxXW0VuGnzIag6aZfNavgyr1woYhEkUgCZU+GAg71tHrvSuiLYdJTwi4TLOVtoFR1/VLpd8Fw
b8Z3UvJYFA9Rt0cql8zNqXByQlAoepPiZ3X6NR+YVtwewyvlygU0EMtCERqvED7Hme9Vrh2nguHZ
nBrrH3K1hQkmv3M6UCFAHYc9OE4Er40icIldOQQXUxOUcWZGLDwZAP3fP0d/LI1WMdv8UPhuQquv
cZtklT1Ij3BkGuGPGS/F6knz33I4pd2tHm7GAH0yu1Rc4SdctSessWQss5kufhIYQwnQ3wdOdaO/
iF7Nn+bkdKYLSkHoVkP5NMpPZbBK8lUxXDvOF+8eBAJlhSJ29jk5uf1STYyPUd6jGGyLNhYOlYVt
9V5MWlAT+2x8BTAB2AMiOY5K9XIqyOv9bS1vUZrEBvBKBLyQgeByTmhBuZ9c/PR45UpHrxtfzkO4
BguPfL0f7IfIzRmibZNoe0R3cWZo3/rtEtXV+nkWY8ptQ/Jky6tG8PSgfdZX1iSf34k0JNEEUjHN
MfF3/v6pRbkQLCViTeUADPSXpX506q7JN9O0m6G4G8DYJnkBrstIqYODybfFWs88gEbYl+bqwbfV
a2DrS+XC1zVpMyD2S8IwGbV1zHPWFOOL+aqjm1tU9BkfBHcaV9GwJZmS87fZSjlaWKC+x03ffQig
whfdNdTCpaPwbS0nfVvZGPK4m8cE6nIstj2dx2CbKJsBZiYkR7m32frgvzR8He9yJ1vW0JcB6jCT
nSWoZx/p7dEHNbZo8Vtx4N7hdwhVx2YHmrUd4rMW35SWy/2swcB7vq5ZeelG+/YL5h3w5W12VauI
UcwvaNx62I5uz0gDv48AkcQY2dUHLrLy2Sj+0LFRuVqfr6Zd4nkXSZa59hVdN5F20MyT+kAuFCk0
u/JTsVyVoL3wpFmyU4Tabrxi0Zfw5/1TVd5htUHdPRIalHaZqi4OxTSJauhE0svQb/R6O42vFnqo
47JsfgARj4NDID6UdrqSnqd9iViTspg8nBGq2p6hLd1PaSu68mag1tgNzJlvwMv6xmvDRUrZlKxN
8Uf6xtCMYi9xFNMzbowbuHT+b7pBKdJwqMdXI3Rs0x3jpfomhV4+PUAomUpXbG5zmpz+J0vDWqgM
kcnyaVNA+yFNyN0KHeYq2UXRg6mD0sWMoIrhvvhwQTF0TJ4w+QuPRNBN/xvZPaH0gttreObLZ4l8
S9V1Q0Zq9ySUl1D5sBEyAY8jYluvOgD0kBDorzFRHblEyifd/6Pr7qw9N7yrx03TPraGjXIAOnpX
7pX/YTE6+mMAkc7NLlutU7K6AeWZjVjOMgq5zcMHpDvNP8CfjE2qb47Fzmju8nYnewZzGiipKEj1
uCReWcq5AjH6MaL+dykn1bdQxFOSyEBe8agVP0zVm6p1jaPwbAwGOQ2ODlOYxE2xFHfQiYoFN1U2
Rbg8/qar7BTXxlQX5kMyqccsk0p3AoDWSQaUF1KU9WI5i6Q1PvOax1R7OJaosuD9aD0GJebWMPnW
saP3dhZsqnrVYg5Y3k3uIN2G8io3GWx1Tvrj2vG9AApATIQeO9ONuYd0qg2mBzTHpoquySQ9l61F
6G0WbXmLDms1DxkW+sHAIKe4CTNp2WoLca0vqvWxtY/a2uc6tf99YV3or7McA3w+iYmFmORJMGnz
MsiRlJsT5CaDc9P2wDIOwotv7dT6Rg4O2Uw+x88Ayn71ywesjJle70TKbuJCJRTnS9rNtEWOduVv
Yz9nMlUt2uIBGbBYO6TM6TEVWipU+kBq3Ty/8gMuZfjffsBJH4JUZSh8kx+QPPsYcTqKfmu8QN21
DREwp8boLbgpgHdk4Zt2zenqAhp+fnsa8A4NpC293u+XwVGzMmAlfjnTVxhv45wqOeo99kZ3LXIX
B/kPzU18fu+CJbidcQEgKyf3nVOkFOgOStSze7bvdrTD8yvVx7lOIEdSJenEBHceop1q/0yaPKZD
R5+gQiRVWozNrgcC3iRAToZbQ0f4oNxTO/o4n6oE73jYbKm/0l30nuDKmlEko/0U/spFWopOJns6
QS5YicRiNabz9dQWK2vYVT52rtgFkRCuC3QTPo5v5UrNd5BRes/YhNs62g/okVv4pDL8zMYXBIWQ
tBvh3hpOU9+Do8alulMex3V0K8X4odjRz/AqFudCSYQZHcbyiFtD1z9DRchipSSiWh4EGkbSTrwX
H4wdyg8bfxMZnvzU749PBuZv3vRTRUtqR530i+p04qtmG2AASBzuG5oo+6uF/KXr/MvKTpETaR8Z
kxqzMrYPcuXB6Fpcu0db//A/DOg5CLl7CCTXK22vZKgZAoy0hQ+Nb7SJGPps8uU1YcsLrB2U3KhZ
Pzs458CluOsVqS27kiG/Zi7FjFTZO7pRdafANm6cEAY1hEI8YmIb2H2xnbp3GbX7BuoM9XyuYNt1
bRB4Me/6uqaTvKuq1Cr2DdYEfqnnYrFwLIu9HB9nt4pdXC6KmybZBeiJGKoTduvimlaVPrfVT7pN
397KyZ0iGVIXVDK9DGFlLlVbWxWTHRXIXD7RwpQ1p0LWL/hou+fmiAh/ojgd92yd3be4RIkIjsyC
pEp+A4Gwr39ELSahQbsZkpfWjRHPSAFPB6k9yjsqu0rhf3NPyYfylU6QJStilKd7s6ZEbIc78yHK
3IKmdV05dVMt/ATLTbw5Jmy3jWcFLekmfmRYn4e/he6xFf4IMRwvgm8cYbpm3F+9b+e3f/pu8NzG
CwFysIWL3vdAmKXUetS589cRsAhWShuVpXKt26PmlOOznzPCLq036PTlo7bpBqSYdqnu+P4TJCHn
eO1au3gr6AB3RRlTCp1VfV9PGYtJ04tFeRiQam5gwkZ4dmHxu4yYoe7RbvBvIIv0Dwpykn+u7dXP
Dv3Z2/jy9JMBjZKmcSzFGdeCAYjDqYYn1YColWJ1lZdMSN6NaDfGa0SK0PvrtlH5QEfMwJlnGSs4
jzh0xvR6kzc3UQw3c2P2W10B/eFkxpJJuAmae8qwJaHZ3Nr+zP2/Ck6a67B//YKTtCCMBKXPrXiO
AEX5uwTVuw5/wSFeSgP9fVsNUI0gx9WGW9qmCMNBGwZ2uph14hRkAnxwxhG3Lo3TkSjhFlcUxj6z
pJP1zcK7FmrLZFJnHkda6M9WJBpdJsTQrfckvDeGrdz9NLRbtV9JmY1DOBSk4d5rtJuSm0pbFtrL
hCSsRWpKi/TWCD1T8grDRQFkGndBt2pkRlVrJQcKg4/0QoydAGtpbZkBWX+Mq6WsuEbtoVpUZ5g0
3NT6Noge1GoWjsyrl9S4Z291GlikWxSOgHC+mt4AvpSxh+nKAoQmQXcEdbQHyABZvU1iojdzQ+1H
7j/TfSosrx3vLRLPZt/8HnNcM1Ce91uChvDHCq7uUhL0849sGUhIQ1Jj2nQm9K4fG0P3xQE4QsmI
1W4yBJPR4VPM5XF0sccRMmBne1ZcgxoXvBmlZi5ptRuBo0VPZnIw41UavMvNzheX1oBB0Qo1WMFY
qhJ2S90LcEmLsGdA+F8wpGT8a/Ff6wQuWMwOKl0+UKLmIUElpi4eJfa96oL4Ob7nb8m92i9q3B/F
BRZb002CJ5fvySQauEJE2x6OOhBUpAtp6uBolNv5LPgMjnuhFvMfZeKekwZvOUKB6iIrPYPGopTc
m7gPdhTqq+KXeCRrOaCvj+udtSQj65yk9yrEC4YNTvSZP7dmZ6RB+1BETiE8TZOtvqpktNKiqJ0y
eZG0eTYlQQ1C84e5l2JPIZwTHwuB3iNhuoUKZgPeG2qP+cLwkMNWZ0hjLczbaJ29Thu0Cjg+sG6Q
yAbWChN42gzPUb3XTWDoakNiSPKFI9qsmVVkDyYW9q/NWzc6sbgYUXSlaa+steiWHx2rqyzcVMlW
G3fSgNoOeLHsPhps8i8Mv55gWlKVPWTWotjNuh3yKn3CUnMFEv6hvJF3/ouUuLIIRA3h0wX/ly/B
K6rP2nusw/7GzhE+cuJsmjvtSUnvrH6vIu5XOBUmJcjnMXLzoUsg17FXJbdsb8cCYIaGzck1kNKF
RA5pM8BAFpJDc6v5e2TPSAIKOe5m3Amb9LdZ2M0fI90n+/KlRZoafi5AVyIRSS0YGHOPNYiTHZQ/
sI9vpLset6ql8Xbt/rtA+cR/7MuqTrKTKenCNGxYVW/Dsd7oz+N+HJfFD/MNnFTvQGaGciMD83Nk
SPeP/y7iLsFNvj39JDPJ/TDSh7jJDxxUSASyrdozlYAD6Y7erFbRLYAMate6eZeKx2/PPan6/Wo0
EvN4zA/GgVyopb24CKlUUSCJvPYnqA1lWrT5Knr6f5yd13LbWJe2rwhVyOGUAAhGUSIVfYKSZRkZ
RE5X/z/w/DWfRHPMqak+sau7GpvA3muv8AauwWU36yiiTdJ41rrdNAkq9Kkte3yfZcnWtYWlf8T3
D9OLs90iScd84Fab4lpa8G3BF2kB5ukTHEAWnDzPml0WNr4L4yiufbpMtv8xOwPFzE5pHL/f+ETz
//nywvq6QS5Sgtzok6rSeHLwHN93B1qF/i+cxrhtwmecZlfoD2yMN135ceO5V5LWb7/44iJvS8VK
cpPnAhJLmRICBWc229Eg8m3NVQ+a91+KXFJ746DiRHDjJ19U5karGEEiMvaw5t1h/mgCiGi2PC3k
ypaQp8ZIJ96Rz27KlYyyUrSIVvjTOFTM6/BdXGPCrezbV8hMdAnDn01h5+2yXVoPreoaT8rdfNTF
BUzNnbQxNvJBOSIRjI4X0Y7QnvZOjemS4bYCia+AVPFiFNbym6nZgO7kYKXfF0znQVTOwZBZBSNa
QB7BpgfmiZgC48m9Ze6Ym09njLIcTLs085C/Gu08NDtpb+GD5Yhe+oj8rCugCbTIP6zH9Ek9+qmL
BPH0ixbn9tZk71qfjXYfIi90a3SwwRd5tt5HelrNcMhuifHws7TQUCQpnqYQo92FpXotno2/DRBv
tgkcyNEEj9IAiYcoX1uwoG60/a4oAmGIgv0BOF0NXS1Sie/ROJ8MSVD1DFPM8d407Bnr1p9E/97U
XjvTq/wNc89EFxfYnrbi3p9WxEZbxkrkpCUQTuauPqWbnXEEcJjSZoJdoy6r0ZVffSrJZ+FJ/dVh
NxsQSzZoXqBxRExJdi0VGNQVG6g+c5+DfoDquW1+Yjrsmq/jBwBv1YG80qv31dlplVOIGUrcITTQ
/6anNVlLc/QMWo8bK0YblI6MZ277dUyFVdwZ+ja/ax+VBBfLlkH1Xd26DZo5u+K93M2EYJDk6raY
HhLuSaab3SEpHB+worKSoi0yP0LwkYnv55EJ3PHGcb5SZ3173xdhJIhgg8o+75s0ckkXvEL8hXW6
0U7wguh/I/p0NYB8+cIXAWQyxTDS5ifSKM29UlzV5mwzVePczcCGIz2biLe020zHMl26WTcafMq1
BViiqlJXzuPsS21yQQuhlohWRpf7AMRUfdCBbWJd7KhgbEgLR3d874DofzBdHfmLqziwTuywWqbo
4prekC7aR6YQ9vgq0a6QP86qq2VolzF7d2+VfuYc1C7j/NfVXiQCVqrKYaKiL08f5/zbMoGLYwKA
tvVCoju4K179z9zfTP1pmobFcH4kczZHfMNtocWc88HotvK4z6IXfpyaemDMKOR7fys1+xEkfKYh
6bFjkoOE8MKw9lG8DtrEHTEMMDiA8ar37zQgYAiu2mlJn59/jUaV15CfgksSXlLsLhEpgIqQJbv8
fK9UOIEskTCgc/koK8ch2O9C9TWMHg3x3WR2kW2lniIm39T1Rk+WUfXa5b9qI1nIyEr4FoZfGyn/
5Yc7AeCW5XUUgKW67P5YY5s3dVKvXSmWCDeAASsQh8vwZ1VFFsaikZ2M4Kjkh6LZOGNz7JOX2FpL
Tvmj2yoe8uVxujKVX9b5vhoXKV3G4WUO8rebUlfD8Zf1GBej1WRCm43yBVXtmcMDG1e2kxWK+YJ9
LpYpo0Bci93IXFnSpnfKe/9FWDdvYriEk5L3N4Kxdi3FwMNe0TGAlP82Nu9Ua0Iatc1O4PH6eS5p
mjZAvBmLKdh61y2L8aecvef97owImd+/Ds1dFy4rgl1LJ/heG3aC/lBzonV0GLFEQFfWylv0ox0V
wi5Sl5EjmvlCbj9Rn4rybUY4H7js1nV0gP4e2vmeaEq6qXo63C/gJjg8Wk4pbYbONfXbNKA/unt/
nbYvP/kiAU1jcVRGk59sqT/DXQPRvmX0WBhPVnZIy1e5eRebp07fAUNu0mOlHHPplBRsXrQ2OzWm
2IG2I27S+lC3v5ToPh5Qphnvcva3UK1q4UUmpT2XI+NmAPrlrwRu7ogfHn1Z7ZeOYkh7tNRPsfg0
UCgcirdaPIT9RpKdaDtzi8UTZGe1XtXKziifU7yItZB7SH4QME3TXL2zrd9R9iOdDowvA8ab2L2E
ypupIFUDeBUZlo/87GEHozHrDI5T/8OYniLpeTQ8qzpm0ZM07iOiWf1+Vj50E06hvq6lk1Jgvjoc
s3rTKgtRcbOR6pYZYZytDXlVQGguPFiLenQnHdFcKsFJg9tAudcTJ7xCHEXeYjKRP/377royk1PA
gDG51gwYHX/lLm04SGKZVhmVW1o+isIO9L+yhOrW/07HXdPel9ZzIC2p0mNUVQrw6ysUsFA175Y6
aZr/3DQHc/il0wC9OR74uwn/bW2XBzkb26xJzmXGLSctO9XWQQ88lr1Lf8FHJDbdV8mjmB3l8K5x
O4DfFL1bXUV1Ej61XcX3BlanlWZr7frfL834+1DPTUwsxdAVNwHSX1y/wyjBG8vE9mSZe5QUOvNn
hqyxzFi8V9XFa9W/mF6wbb3hZ49E1EJ8GtBMs0vjTscuPQ+gYbwOTtwuSBTix2CVOgw56FOJ76BX
FcxZaFnQTMdqY6UBz20OSOVo4aMfPeuxF3d33YqGQYYtB1yT4jOsP8jRIuVZkTZWvUv6l5ZNlxlu
g9YwMtRLS3nREJ7vx12FA0y5amfIPsOf57Z/DdrtWVRRDNlil/Pvt3SFffqn1Ts78QI5+4slFBuY
NVSh3p4aOpA5Q5NNMP5oTC/rnxDQIhQysBhop9E3UUBSPWLGWmOSFnn0W8J9Wv6O2lUyc2rCjZns
/724K2P674u7yNnAyE9iVSrtaaQBnMo7Sf2NNnPpmt3aqLe6uKQMETGdMUCQ1AsShcEeFbfyEvMt
ix/+vZg/06TvEfP7Yi72E9PeczuUWnuaop1eLmnrMazPUYKc3LxmhINdNmEqhay/bLsVkGZrpllt
NAmW40aydXwQZsVx7HF64cC68XRZpbcZnldghN/XeVE85oEWKEXFSwvqY5l9BrnLDFMWdrRsj2h2
cjLdsL2POhexOzV47tUjeAJIIIIzdM5Yeag03dhkypUYMc8T/nuTXdRebZOOAeambDJnPu3yQp3Q
MtgMwwtdTq10/jhysOEPYm4PM0lyi1pvOyzR26RZOdGJtLEmROeO8hT7TImEgQV3HpwkFhzLywlV
t1vgw+tHQ5n9mBlI6DhYfq/QInNSCkWy2lOXvwn1Kmt26YhXmwdlpJHuqnJl/OTKjJeWXVubAZ1U
CP/gYuPILoUNioWIBErHDg/eaBlBd7/xUv92NMFuUfzP8rSLDEoIzP6stkZ7Au4Qz4br7fu0RLYU
Pfd8jbqsaoflCpc0k4aFOw0/p/qIIpKEoETlosRXaMuR7ai/wNFunD7dB4X77xNz/fh+WeFFw7H3
k7Neq8SWqd+WzLUSumxIBYb1fsAFxmVAENfb83AnEVb7ZQWoSUdfq4YBV/U33tYVzvj3t3VRXYh6
UQyxYrYnSZYXck3tj1LTswI3JLhX6SNDbs7pUUhPob9VK5dKZwIC1jjh4WOwoUlVBGnFUasHaMFH
7pF+cqD3loZXTvoCuZOpf0C75t8v8Ari5fuile87MDT7TJYEPnHt9jTD4VkbzG0fmAjAckamNOOO
DVZwNQfX705+eNTBwXhhsQush/8DQHNejCmq+CwYoG8u4l9g5skghkLLRT/ibSw9FpSvCOgUb6nj
r0cGFLWxk6x762nW8U/qxyS4C+BymOph4n6/cb1fmbR/X85FmIMQGgrW6ONMsQ6lWQaZr8ElwQQA
zLYc42Lfj/coDcmNp49LhPfqtSzb4YY4AXcPL7lSusnxvx57iRSSxXCNKdrFBxOrQWzOCu9IzO9F
8kbIDHq9bE1b7yEy5soCdfTQyWJPkJ4GBtrmAZ+6AM3Z8qghMuQUKlFudavZdHNZF8l+HwVB3kph
dxJEJ6mPDdFC8d8HR3WhEpUItnljuzbblREdqH1OarlHTi7BXJ0ZKSORGRng3Njac/D86zb98qbm
7O0LGLQx9GI0xqA7Ef6b4nFiXy/qd3jjU+hN1YOk2la3xGTIgqKxwAxtMJd80eWAdXc/ywL84eac
m+0Q77uAGAYv9Rbg7Hr8+rLGi/TDz/T2rI68tuHDqlbgtHCUtpjNz1yEbjH+UiNH5zJlSO6M64Se
fPLzxlu6msOasiHB5jf+dpczsnZIey3quDh7t2R0nULHGZw/E/BZwxwPRMTuUJtW7nx0dPHTcEXd
xabKQI+GsgUvlrK7PxcvN9Y1n/W/vt6XdV1E0wEN2KSSk+4kHZDnOY+uJD2DDfLrnTkukIwQa1IL
2x+9DskFgMhYpxFUqYDN0wB2bxm90v7zJWo1J0vnttQtuOkVfT7Cw5cVXpxEQVAEeWzS7kTbxXkF
kdU+T8pzhuwk0elDH9cxptT6qn2GHK8z59yT3mIPWcAuMWxNPv8pCEFixZ4fe8adeqjem4dWw3+D
rpAT4BnVLY035R6xyhuRTZlf3r9e7uVpraYiMWtebg4flOZ+qPF6AcjaOee1fIiwmQbBs0ai5JS+
WLSOEecs12F4OCezKnv+nFV7sdn4rY0aITM85V6MV4psy+3y39tAvbUNLg5xcpYS9Hji7qQswkcp
dJV0GSGVB9Bq+NHNEO+hA+vrAovE99ufPFO468jWZaen84Q65Eo1oP52hc2vKLQtMkB19aqegJkc
YI2NIZ6fCIgs0OjtT/pPHxdk1L2sXVAULoz2irwvccPP8+rfP+sKQez73rk493FO32RM2DvxDtJJ
VH5MnQU1cXN+T+rFcAo/yidAKRFI62QZjMvWQsZ6aVY0z5C2W7SW16u2+AjmLSwgcLvZjdN3hR01
rw+TFu5hSfqLS9KOfmqg80pUUI6UofO9V9qd5sn1gXaEvp3piw38xptUoPmH/70z//vBl7V+IpSj
aYVZxygOpF2xzmiQcclmcye9WWEgBIatSxZAMm7F4v9hq/3n0Re5pJxVYdhnPDouHs/5pz+tzekw
j716CpnkZ1JAF9RX+H7SjmPKP6Hc+xS/GsGzCcXQ2hgIIWThvn6eHG5hTbKlgZ5R8R4M+9gxo62u
7ZLQaaMjnd4z1s3NgzSg/LI5S4uWrjjpqjOqa6Xb18MuE59ubLi/4STfPugfxYgvl6Hcy62ga/w4
mBHkVJKnDSelWgf6IjnKrpxse2nJlo+f/NaLkh2enyH7z7Gcm7jcW3vrkhypJppQZyF7C7SKktLS
UZ+xjkBEDGBami7012pTeFK8+PcbuH7VArkFEEwT9i9OZqa2guH3VXcqx3W3RPJOHThxK2XENaT2
BFfOdufzDtszaPkdvms/Cy+ECOfeWMa8i/7a4F+WcRF6G0sYjKguu5OOIzfeR8O2v9dfNft8uK2p
q9x62EX0jBvzbBHKOpD2wQoiR+kWkaOKKwVCVgjWBzF1hSHNggGq+mBuaIsfwgOjI2oXCRsF6o62
XEXSnT+drGQtRs6YMOgFMnXjpVxN1b68lItw2IdlMwl6051M8zThpyMOa1TmJIdJuLoq0lfGkfWr
1R5Br5Cc7ZvYRbgq+b81EdBmtlQIPJqqXkSATLCMpEmmeYssfE9xlJ8t4jmSd8aDAHkvYhEmz1gQ
tbbBGaJHJb8VVCbnH2cLzZsX4SkHqt0eUc/IyLTPhaN0a7xuR5/W/OL2571en39Z70WOpDB+66yx
py6rjomAGJInSTsF28lhSZtd96LVBMob21/pZOSbKl8xGISDrMmu1C0HvnK2PmOLCpE6oWubObmX
3Xynf8/cCDxf1niRJfVqlKWp1HWnCECU3D1B+sap22YZtQ3pqKvodm/b/ie8dHqaOJiLzy07sqY6
tgUGJDgyog+GuSz8LYlU0+3faNEwOHMkZdlLH7ocI2j53jVLKwRunSNOHjWf/96f/8M5+s/GuDi0
aRr4sq8P/AhtKePFC0UPxTcdDsjzbEqqYvYuV5++uO8naEf9O4AZcicSqh9N+xnEdw0wrbkxnfjG
IjnvNWWZiad6+tWvtMd/L/VqIUaTFY8ZWJfWX+5q06REKZ18uhAH5SMCheUYxSGmB0xgQ0zbw7O5
lpaasVAZKyh25jThSjeOCKTrnUeD9kamc0XtHoVecP2zzeMVFkZnloFSTuXcYPC9FlEWNceLYJNX
h8TahvKdYK0SddNDhn7uTuDSkCUq9I0Ybeu3c4Rrx4vJ9vBXECOt5KHySUUXg7aoazeGd9Y7OKGQ
CNLc8d/0elvRIsHAqKJM6bNXJRgXCBJJqgNas+vX7XmdM9zDeMW+8dKvZalwTSARaxIG5vpFnA3l
Im5ESeogMGeTW3S0bOxA8tR9HdvgUNbCwWgBev0XxGefgEL4PJtepK+K36TViicka+O3urr18q92
ML6u6yKutl1alMpEQKsCR8aRJNlM1Uqd9igs0iSzS0+wR3EZh0ul9ABpCjlp9VKrsA/z6ggz7wbK
4c1e7bVZEypI/3lb89v8kosUujJMUyx3pxGJzWan6fWiZwwgVs9+CPPqp1zmi04WF37tAMn0sSWM
jWVPwSdrK2AMRrEzEIRZtFwN6ikeN7c6B1dQDezZLwu8aPzo0Sicx0CZP+dEoM9dcOLjeDDOD518
p4peSENjkBeZ8sBIGXL32jefm2GHiVXICD+tj6l1h39V7vPvNqVTVo71MLxnzvkgy65vPVbtIUbB
2M5uNZSviJh9X/l80X55taqu1nVainOaF93l6k7Wt3jo5NUKBxUgvsg8gPMltzPlxdBtOsUF7qMY
i55DBSMr8lCNH9/kR5WOcoXT1AJuNrqH6iG+Q6vaX2Yx0sCz5qGcHvRiXZerM27L63o3KzXcSsiv
4DZncW9agfQCmZz/abh++TFpn4V6MqgdVh2YMryAcOnjF3PTAKtxu1VhOdPAAFzeJNlSsUOSx4fI
CZ9uHO1r99fXRVyE/ibUSjHQWUTjNDi26NHaGJfZtCYPALI0lvdxTsH4MAAmnofK98JnMEuZ2kn4
LGWfNOvhXSH7Ue5E4a0oft42FLlazH9d4UXwaYYoiFSF3YqMsMvVb+G49RGCsj0vQBWmUMezU+F7
NO2ZBjV3zBPGH5wrpdo2+UalBnaKIxcvSwUwff6FggG5nrwQkm3F5eb9+31enZl+Xe1FSOpDU8mn
Up87XtHR4hTnjtRuDH+hgoZGdlMjAxdnwvKo0ZR7aolaOcXJg3++L4Ytxsl5szpDiy6VR7+4F/Rf
SvWY5JQp2CC60bBqQKfijCZtgRca8jq3thaSGvEPFJwHuqXiGiqOKuExuseHtXiO7qVni/a77iqR
XdwBv+F2iZ+Jgfg6BZ0td5sWbcIIA6TitWTMG3kq2HFQmuE6Bk4Ro5e+En1POHtIft2OlXN6dFku
fH1dF7Gyja02MwStO/UPICNTLr6lCMUrfsmbTQcej0EX6kJMAm21XJXtOguPcL4QKp1lM0rZvfX9
rk45vi7oIjZGU+53Q8tui9fFI20BqF7FuJXMVZQicHHQs1OD8lFpI9Ma40Ps1ndM3Zxo338g9TCl
jl6tevRUPf6j4Hkol7qJ4OpJ5/jchKBcHa+hhwulUBV101AuXl7QVoVwHiyuv4/GqbOTAKYZnZcZ
KCfqyxBtbVobEjsfpCr4DChgiKIVJpzYtbpMPvLUU63l7Y/6Z47x10f9sq6LdziYrWxNIevSFlgN
msWvDscVhBnXs1MvMlXaAm5Bmx9E4RC0/4vC4Wot/PXFXFwTEobseja/mHyc/SF7bq3RzWlXmIjC
pLjRzLJ/vzvhfojXij3c1cg60hm7VZJfa/Z8WYZ6OV/UqyaLzfk9qEeM/NyqOuBduTz7x9mgo29W
2rAityt+BM7N2ea1FujXZ1/UekMQJGkzMtMKnlU6cAFAZo/crXymMPGKcefTEUTJ9GE24C2Ovbgr
i7X0mbzddppRr78GFegwsy9GXxcBPI/xISgyYb60z4JriTT4CFb9qQfrrpirDP1foku5DUy+BRI9
w0Mzobw+/dKHR990p8bO9X0SrvFS8qmZZg4a+Ft/vA+UT0t+CEuGZLGbTeSf8npWp32wptiOy+P5
VOsHPd/7BTS2u0IP/jcwvGudJxBvlCOyrFACXBSAY+IXUiIF/SkBbYcKBrMVC0WYRVWDCkRZZCV8
NuOhqI5qA9hYQhskKdalenPWol1rhnxdyMVNXhWxNgoDC0HtX3Ysa693PwbpuRROAyxPZRfiiNqs
SmJUHL+1w9sZwzR7pv2JD/H4kwGyOWzk8j0YyZu7FzjUGcZuqZOE70b2OaIk/WyBFatWTCYfFRoV
wltbehUksnTfC1u9Ce1AeQrRePDR/7T0u0bZ9qvuFtzmChNWIW2a/wFv+Dc/OMrbGAcqfqaiuIq1
D5pjyytv7fb3ALZ0ssHcdFi5Fvcq43l5kyqYD65Qg0IM1ZZWwaeJyivqr489XlQI6AGdwzwufShU
EqBmG2a4g90VaNpCqesfS2lbdb86ZS3UTKtayZn5NCG2W6dYUR1RcxPrZ6Gjt5bqC796EM7bGSz+
lD+Ebo3goy2irVtBvy3z9aj9aNWDivqsNHhF7Pw777jWK6EoFi36fwY60n8G4V+TSWOchiFWkaBU
6Dt4avVrqvdmsDSkYyo6UBAz/b6BiKjeJfCT9d0QrzIa7wFBAUanW+gOytxdencWj63yJKAMdUY/
5E69aWc8b8OLy0GHQsAwDh9M9S9hskA+W23XtSKXQ4vpA0rK00qdWWwz+FOzp08k9G7Ur+atZ14k
ZaEZ1VUwP9PfszdysAjyQokWGiBHfSG8xj6cwAX3usFYyw4fsaFQNrDgpw/OdHemWeid30u00ude
EprY6rRJGfWu+qf26bwH37oD6ItmDASCqNUWoX8aX2MoqYrb4N5avMgWzah81eF9BIFu4weulN9J
zHaeYWa5pgv5XniUX/BM1BAr7tay6qEJd+6AR63b2SfVaettY+zAtmaTY2Dn8NbWyEsvjDfsOs75
YtxOOFQ83dJZvnaRf/tWFwlGGwytqPe8NyQWnQijYXE1u0EiljlTC7PAgycBZuyTQQ3iVreO+rVe
DzIAKKkAQsSs97JAsjoRgpcW8/hlyp5dDEvRy9cTUbXcZ0+5uFCLRcfkxtoE684lsDo9UkwgiX+J
463zdYWwqnxbzLzHvhywvEmVQVVSEfBGFSHgZ4NxRNgw5vCTQIcOskSKtDhr0DwWXbuf+gUJRYzV
CX/D9dCVUjujEkVlCIn7J0XaleYdSu81nIFgZviEu/JleBMEx0yxU3ULDMXLtVSuE0YHeLtqW6aW
bC7zxxjaIjYLzR4XzB71U7I7blRop96Maqk3UBVaGLyK7vKfTRZQ/fcyXgu0tgPlPIsglz6MdBwn
7IqZqGFvrWgnDq5SbcxspTR2Ga/oDyNzbvC7kE/SH7Vwq0NQhYJbAdHlQx+mcj9Zh4KJtDS+6OCU
O2XHPe4LrorhNnCuB4VOegMR6Ec2bqTxQ1DWIRjInfApHopxgR4JNrTa+Td/6IcljZmu/4iwa0Qa
MN2XwlFCxYzGLltdtAESh+VPn4ZNb+v3PXUoYpERum42PF39kWfS6guZ6WPZbDp1sTCCB+2ZcVV3
DJFjMTztOd7G1Z1Pr0OBwbtABYUwDW9keqcarIytj3NbvYqyZZfTGFoEuCRU8qPl30v1bpA2MW/U
39fwYqs1cAVaWykcDpN826GPq6KBoBr0uBYl4OJpDWOWi0LStpWEMzIRZlVCL8wpI5yiMhaD7uhI
UI9uuTORs1dEqKqLkTR4OKTTHoV7bl4Dc1BGFgg601NdCspiTB5x5QnOt3b1ldQMqjp0BggNwJIu
OQ1Tcm7UYGL8EY53YOgHR7eNl1F3hmYPRk+DQG3rtBc5/nb8LlcQV3zSadx4MFL/TOENrtQXIb6J
bdGvdCXQSVQ1GQVvCbPki6SqzoTSTyplOsk/2gphuD8nLbPZl9Jy2HW4hs6C06BqdXOnRMtexfDi
HiIyfOs05zCEi4ZLDJInl7uMw1dU0PY7he3doKysYxZvAwkOvBOi0VDYcbXgSxSgjCSAHjSF0rXU
LGt9tlOHg2fF2zLb5+j6kRX4xz5fK2h+lGyDBcYnxT4oXQVTz7ezWwROXd/lqQ0jL2nrBZhKU90M
wS0pxD+F3cUdaiKwiaKjLgJqty7icpMU/VCn7UhcRneW8zs7SmrScejutNDFMkin2/hkGPCTpXUi
HnqFGa1f/eBgnSs2uo3iaLryF0nkhVXhyAqeLc26646N3W+VXzKiK8qPloo1doyxu3EbS3O+/9fq
UZCDRyjLGr/geyTtVKkqzsWI4jUIFs7L2ZvdcbP+QRG9mT5N8w6/6FFAMHG4RVS5opoElP3Lwy9m
SmddjihOOx6OH5YboEU7/SiKHyMTm3W0UkrFwU2gvU/AlecrPdjoms1kGwSFAnNdzB8LLwFQMmpP
ISPyfk1fpPL+L/NCU1bpqKPFjXvX5bEMBj/XqkgaTwWCBx/cHA2G3+vqnpl8hnBH7Jq/PhBLDPcK
pI51tNR6POz+nVD+EQb96ysZKlhFWZl7xRc1dJBkwxA08UQ5wWCjsukJJgMCy/FScPVavkuA7KPJ
ETJvcdSlKTrC82ymlNF1QmxZf+IPiG7ZaOSkJ7Fc5glRosF0T1VWtxraV+9mJjAocUq8N/oh33dU
HIr6UKbRdAritQE9kWHwm/7UISk2uygiosGUDWYRYCWWqqQe2gPujdd1pQyE9mSSg2N8xSzo4kia
kVQWTRmMpwjMgSXvZGkTAHRmWoZgGa19Nz+vR7yvgs0gvk1UW77wYZmPkGuGI+BZ+JR2pmPxsit+
WDpeCTZiJu0DXPT8VqlwrYmOCBUyVLNZw99crUkIxbKThAEeL0I51RJuPopPnrGUtsId9RxN5xeh
va+sN7N9M6goYosg+JCYz+dKXYjnp9IRlxqQRmybI4TUfUcLqBxfGm4umUtfww4wVO+j5/63ufef
EICPgdPFUO9vDqau1LxIRSmGaJqz2cPlQQknRRGsnlAynPEb7qFfFsY+8yx0QRYpsLXRNToSVhy2
rD/F96iRiXu3zGuuUMEUUxfVeagiMw2+/PiBXw9SKQ/jSTL3Osa+I0bp5BKbeYxbFDC8b7Upr80O
vj3xosUWmEWgjBphjH1G7heWUNoRy3TqB1W74xY03NqpdwiVdiV+dYV9C8t8NYh//ckX4UGo9dxk
YjyeSjd9VN+FeDk+oVeG7EjlKpuAsYm2ap7CW3yWK5Xc199tXrTUSj53oMy/W9hCR8X0xdF2Evht
EccdRhENhfet6HKtCvr2zIv7inlo1qUKt63qoS5mLMjybfSGvQ8EUmw+b8yETgVYmtCWutFCvDaq
+/bsi+uqrvnIPjv8pPnUQKJr+OsBB03Cyeymii6Lg7aTTSyOHSQuR+Nl7kZj8IgrF1gy+H5otI0O
JrcOCvNzz9xa608m7Jnbh2DOyS4vjC87wrzI2bpJ/f9JiYnvA1TonNDn+uv+fjYCjUdw7De/zLVM
4usjL2qyUGzGM7js8WQB50cJNwKRPT3O9prqY7pINJdrKbkpB3f1utG5nDHJAmiF2c3362bqjbMq
CfV4guToKstkK630t9G8ByszWwqNd5j3LXxtFbs+iN1N83nz+F/L27+u4OKHD4FmCVHDCrqlsuRy
TlzBDc1liP+bk2vbuc/YYdpdp6+ZeuMI/ukk/fWdv/z6i8s201DCU6pmPg6Yqie/QnQU6HPgXL6W
0x2Dtd+pixIEN38DxdJ/roTjrQ9/tTPw9fdfNHRavQh1XeT3IxmlZqipkJXYKsh87FVsLJTZfCgX
Dqv+viEqVLkzvqJIY3i39+C1gRFA0v9shouLv2lTBWMzXgfFfCIRIbKUxIgBGgaEaDv1ZEeOmD3P
8coEc6V1d4BULNRoJFBWe58BRco0cg5byXMAHe72vP/6F4PFyR1pkaOIF7E6KcVCV89ndouwRK1A
tgP6Dsm9f3621GfVroBuORVyTgx1uSm8vNp13QFfnchHOfjmZOJapmQiGzxfmYoJHff76QmJ4bkc
6zl+uGk2y3DROSkR7Hts70J7TkF04KW+La81TyttsVknv5r/i1g6kiEGOSMirYrJ/Pj7KrQC5wlB
V2dpCdIE81VIl/353o/X2rL2Ik+hxwQFkWvMQTBVjH8gktUBIaMLhOTdrTzmWgLxbTUX59kqApkh
gja/ExVQzzbYoBK2k+x2nePyc8sw+U9adHGEvz3u4hMMfa1qfcjjqtcalQIZH1n80el7LCLD7o/Y
hcW/9GQVYwB33s5k3Y/ivAjei9Btn2PMSFYSukoFsSdbfKJih5j7TxoFs1/WmvZKri/wVmUQ89tv
F2gQKDCcjrLvoZYCCgg+j+oi9YA7ODAM8t/u7EDLEA/CXnhAUQ3lGNOOH8Ryg9BG/TMyl0a0xak2
Fdb/Ttmv4XS+vYWLIAJuqMmjmreA3gUDBOzwQI20dpzZxaOJnrcKAXAe4CheIXtWT/Vy71olwgrp
wlyOKwj/qIk3b/9elXYltH9b1WU8iZTByhU2ZvKbsaWk7krlgdHNGfjCdEAVHKs9F1SrgnhN4mho
kWIaQ7STEa1awL1oazcJvFm6DsH6AqLsYngxjgku9sqiW2h76S7WloPeLUTrUOdLzKfidIM09oCi
Gqnb+No7QjlzQmWwaOZDb7717X2dPvjDr5LPmQ8LyxFusPT+DEL/2o80omaNFQNl+YsMCyOFWup8
vgTkoNYVXQoItXfHs1trDK8eW30ptdu6XA7+0wBqJxOeW2WLpwdO6c3nUKDAWqBoSTY2pW6pPBWJ
R8cGh1o4zyod4cLJZbqC4wYFTMca9pIJ4mkdDzfRH9fPMYpEdKxRiNMuEbamQY9fqExkp2C9r+sf
yWdDq8+GcTtLvghrQ3H+vV2ujbpnl8r/fuJFgpjHTRSlJr6ZsOaRvfg5a6C7xio+RZ78oR+Ce6bt
tfEU3gEI2NwS6zWv1F/fnn4RRc04V8Nc5ek9m9BTwD4QwlESRIrXh+dPM4319G5yNzjM4Sgew9/n
dKsnzoCcx2d51N+bkxCA53DE8zE1H6rCbYAUMqmP8aJfZppTQ4ISFi1ySu0qTulTIliOLzLMqLsY
06/UDvAn9XRg9dQcFUIn3aJKVzEhKHOZEufVotiOy3gF7xjlr3xpWq5WHSbB0/JdhWdJvO2Tx6y9
t7R767yb5KWQ3CX1S/wjTz/E5ED/75bZuHn1hNPUhAGKqhCgyu9XT1QHXV36XICYXZA+tkdEQHbR
XfXop6tJ/+yQ7tK3BUQg0pgRXc4lyla0ypiWS7lNq9ESZpVEFCQ3IRQZL/1/pL3XjuTadm37RQTo
zWvQhY/0pl6INJX0Pmi//jSWcHWrIhMrLs4FBGlray8lg2bOOcbovfVP9a28nUBblXe0GudgFySu
EiCiOdYjINedJrkiiOzC7kW75J+V3ozJwRhef4jah9pskjvYPaJT5CsOSiBG294uRGpGcNm36jp0
Ip8RU61tULZas41cORmdgkl3eRoZulRoaqeWZO/+MBFoJ2zCiBhmG2rF9b7YD+d9jKH/7527eNnD
czoWfcfrNoHOFlOUeqsiA76o+NH6jMFEBfdZepp6dYP+SSFNfA/jZpWEle/ZKmEftUUR8cwGG/+9
1dDoRSS40mSn/ArbFWDzDp7mAgKaUXzrhyC5qfqniCMyfSfrcWg358YLI7cSf3Wf4rozPcgwGsR6
eL2ra8fjPybZy/X0r6u9NLZH0tBkwch6mmEkk/1FQiVJ7yMaaRdyetCvm/xFnrbwmciBwjXmSweo
VLJwy44QyW8MXORiD6qusZygw3ZOXOkmIU9V8j6yZnHow7wjAEVMD+fs/dwfBtNTVkm7VYL1gPKe
PlDXe7N8HIonrXzMjH0G+jkNXq/VQfKyGX77oTLxa3xJkmL9wRL9NZRTg15Tg1guFrI6FWDkim/d
W7ym/1Ii9uhOwbDFvI9EOeEwHjTrtPet2JbqP2NXedoU5pNdFHcQTa42SJYj239d2sXpIqrOvWym
XBpqJ0f/Uu1y9kPqAs0PXorQI53y+drZQfppZZH/uh0XZwfVGIQpG/ibvWd90KkgaGp2up4Tgash
GV/aFRzynRjpjSdW/pWt6NrDuOhJsYuHVhLw19UD29+C2PVx3KT2WVpU2GfxtV5gt8mOxqFtKv45
f7tyAddu+UWdI0Zz0YrNcgF+iuQTEBKz6seUBrW2bfCvLhiua9qCn+o/wg7+9xXULzpSrUgw6Bhx
Xlv6j4PpdIQbjDeQEQRjE0071LwzJxYcIX6FAl3ZxPWvACZSaq7N5FEhSP0x7l70+haeMC1VC72N
nQhrCEht9/tsuGJ+5dirLIvk5YupiHStFBrlwAgu7pJgyV3fGuJyl4QPI/G6+iaKXdYwxRtjr2HI
ZeeabZHsRxWvnNLkacywAeIOdGBDiU78Iq7TCgvDSe1uegFPuVBRQKyzjggF/1q5+BM0xvrrci/X
snzikarmvJRGgR8nh1O6i11cr2HqDrKXWa9ExlvYdx1Z8FcZk2A53ZtnSK8pWnRb+ZQ25N2rBDsQ
Rdr/Fq/qWX4YVRIBZhGKKarLAfbiCDRpcmA0FiDrCKGIPeP6D9mn4S77EV8hZ1ZbNtbh51Lip0SC
kVed7K4VdD/fpL8u4qJ+VBp8pQqvP8+01akNtsVn4TWgQXqs7G70lCfHvnbDcS3wmqFRWwbOkbhJ
SaRhzLtIad87Kr/WLvI7oOBxlTLDsdb/F9/n37fqouw0wvM5TWRu1fKpdHdNBPolPVh2Nq30D+Z+
62iLx+u//+hPzY9/ns/FOmzm8NakeSruZd9EGWtnzTZqfVqTcXqcKS6L9VR4OVbr5lZ02nuaZpC6
Dc6JAsKN07VRwY87FvMKQpwYWRgsDv8e/opaK+XcHAr0xb2j4FsiH2AEOACRlqAxydXIkKWbB8h4
Vb+oCOkishlG4rCK3yBwZlJMZmfkP5ke6+f/mztlimgZTUkkYPfi8ZiqMBWxxKVFG0RknAZ5Z1/r
bUR+uLqBXU+S7nSGU74azSWk6zEcOMTcNNG2OlzbPX8a01qoRf/3Wi6eGq4eYSwnrkV/hCDTAxJs
h1ejfQ7Z2as9MKNuEz1BYJI6T10s4yJunpCmG2k/VA73nEms8s3oD3rlFinipGsdmx86kCprKOzZ
RaHA81w2w79OHuOcNuqQnRf64pKwzvE8ujdza9NMePzG2xyGSuKbwFulV0z2i7+89afKkeTJNTO8
8MmTBBKYsKfe/e/HaHyvybgyPMA6qLsfsLh5FhZp2nLrWjcii2Aj+oiOGOLeSu0mUfD8w9v3pHrL
0p9HGzKCs1N8a4CHF2yagFV/rH+TC7OarKe0cxQjp6J48MwoYsHgl1YjtPg7Mf5UWvtcu+S7n8li
gWQdecaBfhG8jE6yxXetdy26ijLkfqiF2DQYUimkJByDmDR1mqBYag4hDMD+WBYvufFrXpxP+UpJ
CZ2+7zqKiPY560+8W1dK5h82wOUGWYYoGaQ3oC/799Ep4jxkQ8AylDDxJypO7Q8NEJd0ZSEue48Q
RqUDAnHOMATHdWcH5xgSH+vYebCAYaVi2oXbv045WKibSQGniXlTBxiujbdV+qFfjzj54ZDBJRs8
0T9Lh3zZwY3YYGYxZRFLNtNTAWN92BjnXcIxfFgH1X4YNiWzFlwiHsl0GJ6iE48nuFmGnuyRbkFL
ZCeaNJf9XLybiXpU1n20HeT30LnqRP9z//49YGBHIGcMQyTvn6JfLHFxj5yg1eEZitMmM/3py/hA
OUDCl7nN3RpxNtyKjdid9Jo6QXga0pTNHOtCdpSMQ4ybpSDSE4AstLIO1vHnSHW8a3/FW5KI2Cw4
x0pvEwwsL6mORespwTHDglwJ9+AsVQr2nJ6BHr/N9WeY3BXjW1S6MEdm3Y6Mm0G8iy1PEtZh8Qfk
O3htcahoalGfgHQ7r8Q7uWSORubEr8GwA1i+4g7dlaTeXA31+aF3w43iThmcbxAvXD7VsNXTWGuH
HMXCxI/yKC91aaPUrwMOIWqzAQszozt5JatPnXFn1q/KeMj88toZ6wcf5XIhmiVaIt6Xb+KFoJAH
ywoUCJTJVvct4J8ag92gR9P8VFv77GyH24/2o6iOzbwW0q3JZ7o52+dsd5YQN867cvodXrWd/lDO
cFmGTtACjnX2y4sXiU6hoVSSmd/XyXNt7Myz14AzWXxo5y1qUNTowqlg+BWQsLG+7j//IWJAFYmn
g/u8nJPFy6NdHiRaG4bLeSX1OLIULiElFZo9y7MqZwCc4mUl+FIBH6TwDN3hrN+y6COpSNcIghE1
qopjYu8sveg2AATlQvwIHUrVWKUM9UnKrfDtlNuAELBryas/7KD/XvzFkTCSgkmXC5YMAjycccNQ
aniNrb2CIq4O7/vKrfvbQFgDz843NUqr2+yNPtFai5+kcF32Nx1gwTEkl9CTTS8ZNqL8eG0l/nET
RWK0tFUQGcmXh6E2Sk2hWyIRyi/JmwrHqLcEo+Nso3h2dAkh2qlWPhtMbYUrw77P0dYgVY0ECpB7
zULGP5AEZF+jfanfSyTu3V/XddFnyqZWiKeeTItl4i8zlLgf6pUXR5suRfG5skrHuFMfUHlOn/X5
VZE3yDZFplhwes/b6SUkUgUtAroP4Ua7EY+Z5BgxMa2uadmW4sSVa4C/HX2cEwaApKvBij+cebn+
ZdKHNGbJp7/4cGK+9KYJyqUPMOW7nnFWC5S7pQy9EdOj6QiPXKryRoA8i4u1LWJqz4VzdO1G/iBT
+fdCLm6kKFfyGEtNgVt/4ApEddWLENLH2p+RuybPg2MJbn1voNoKjCNstev12femwL+XcLHbp3Up
WkVeL0VH4KuL1lBemAYlH7QDrrsDGCLZZPXqV85hP5z0//3DFx/g0IV6GfQ8BD3ZCmcfjDV+EDfz
IBRAFF0c9O0qQXp1a72PslvaFoefzott1diQHBlBycZEUh6SmmPa6mrn7PsU9t+ruzjs65aoNJNR
Le0psGzQYmw1ZuznwMkx4gfe8YUaHiqMl7ZwGx2SEZvoJkp8/VpW5I/vCJgxxSIPSgPIdPGAykIt
TcsoKNBuaXeX4lpXvFADUbqanxnFubKXoGBhTE0zx9oMn9cx/z8IOtSFdPa/l3DxqEyr64ZJJmeA
tbJcRTQJFbttGU7aHYlK0q/2Q/yIeFo8IaQlexUj9HrYXduGfyAH/XsZF8+kKYWeXFnuBLBKN4JH
mq/+KAlsjDE03ndLXN1VRdVyey9Pa3//9otKS8m7RqBzsHS2yaN7tcxV7SPgd0Y3Luzq1/XS6Qfp
2L8/86J0smCaRmHAX2wQaFY3GHEshsaUCKueUyk/tsGMvLluA/rxYPr3T71oUKbDxEGn4A+Dpma2
WlBW2iIxa9JdK+/aEsugu1QBZ7fv7eiFdA45eT9XLi6T6Bmf9kbOvTNdks5uH9V6JVukvCGQNuBb
MW3yTdI6SDHvboTl03ZgYInVEqtXyAQCOJnmq5t+uwDYXFl2zGRPwFX1tER6MDhbJfszkTGy6AuB
R3CfHuzD+RAMJykg0HSNA6gpvZHzrzas5damN3FtL/7xsGWyCVPNLjJa6WLPmGqrkrox4eYYMPj3
5kw7aFX+Cl3LzfdAoyj6Ww1/w4p0KxzZV9o0P265f//5i53CEpDwdjV/3iDgZKJ1LLVOwFxXtVkj
WbNLZlL3pIzP6a/gfAcrWut91vHEk0zWzCX+jBhLL1FwJN5WS65ZX9sZVce4C8zDggyf1yTgitZa
QZvpjgnNsH1wPiapG1+jVPwwFeUF/+tWXqxo/VgFudxFfMdb477ZG/y9GD0YYDm4+Eje7ZnPSyE2
3RExlcmr2MQ99IuiideFpR6veXAUgoNe7gRhW4VHYEJBaQ+PPH9oit1wm1gPCU+HqoK3ULlRasb7
wd2kPMuSJwfSoTCJDbJT5pkLz5XDvN1Frq7shfw+E+4XBwzW39A+z9swDu2e4kPlLpfye53fRr8G
GANGd0pPEpXledeKd6b0bgpgRKm/tBuyAkedce9qeM7bnaqeioJZoubDD+3er/VZpKsvxsXaXIqi
XAxtvJS+uexP869QQjuyhwsbNYfyvA+Em/q8V6VbScigevD9SnQX5cLFyqL7RP35evtLSB6K2p1q
r/sd9681Bg8QeE5Q+LNwqKx15+fhRrAH80vxJXEtZJ91eBzxnBnrDkUCn/FOKN3RuNWC5XtPXhRl
8ZtiidtIsG9y2+zuzu3aOysI0WQB+YtFFeVPAXvJXZFuepQbudu8zbzQ2Za4VcbY47vB2evDDA+t
seNpi08C/r/WUarX2WF5WcocA3EnHW2mh0W+rcGRksNpjc5gfAjhYdAfB2NjxeseC2XpaOmthRKC
kBlhxaIV809twYAn83vWeSnnD26LuYF8Y9V49nK4Qct2IicPIp+LCjPXYBKZKm+zVq8a8UUZsUfh
o4ktShfdcq1gPY/bXnzpVsG1I8A38yr4E2Kssa2y7uALvZSEBVGTZJBaxXvD2JAhN4PjJMnjC8cb
drMzcdDkND1Qb1H026lAcNkOYqtMF60G0EmaW/6ZvkJNNM9LYsP1Ec9lOXB5eRdbZF+oqaKaXJ7q
i4UPCVUKVmOxEnFQL8hD3WSj8EVytB+SL/1Ub7J1eWoeSWUCkCzVj6X0nob7QX2MT8O63UmvyWM/
kiF09fywXMffW/mf69TQ9BuIH+m9XKw7yXSeInWcxAV7EEM+VHytOaAN8gQ7FHfLbESTDlLhRBZR
vle1yt/0VDRrRZ1oeRS5i2vrj2vpr5aomJAalquyeS+B9N2D63g2XbyGLeQaGm0t08/mfNQZeVcu
si+D1e4JqZjuxR/q+0Ry4u6af/Wbjex/roi2BmJDMuIuyQOhVYRTHPfmvXIq9tLJKIgYr4/DU0Fy
1melbThyhOMSY4adjKqe4cg0AhvYoKit8odmuGkakHNoWeymtbsaX96zEXuzBiHJRUpUkHZJapyG
03FFHHXeLlPW7BjtNOh4ZzK1v8pwX0OGW42PyS/9OWA9+NWxztCjuifBYyA+974TV5p6b/UbmJ+S
sJq4ugBD2nzXYwy+pt29LIb+3BA6KvyX9kOLP6zouE91at0XL9NkW9MxRovAa4FL/RTeTtgtj9nO
qrAfOykyZhaGlzpYyTmQewJJUZ1Y8a6/hq40rl3Vxfc19FVQj31kIevINikdLzAdm4xl9FQPiA58
zuQqkSwZB1QCplLZDyKyYeOvkKbKDA7PLgj/Ime3A02MfZaTpFNhyGUOSLb1+FhDUvMyovxWFVFT
ZxZZ29ScWbAjEOZbbUdmtJ3tpNvxjjyHs7Go6IbagZMTE5/c+SXKmRlVaMBI4WYK3sTyVY7uzun6
jDrV6e7ragFfpXZ5n96zVF4pI/8MEv79qP+nCfb/PLKL03KrN+lUyqF13wn7WLk1aCyYa3QnI6vh
J6xLWfKrTbrTaUsTmICXD2auK/yWBS/BALKuTTT41U6DTbNSg0NU24AhGP4FN8TaSoPDMUkT3PQ1
97ozSXkr4VPYkxmmVSv92L6H9ySH7iBNC5v8uWOSaRNnOHP6HH3livDxW/WzyIFFjWYFHhooc39E
LX8tH2mQSmbViwBAXGJlsNfTFvKb9XRq98kabheJb3f/PSoBN3C5Yl78zcvDRTXIihAb5Ov4xn3a
ou0syVxkOrNH8QkdaXQtcsesY8aCPt6b4y/9FnK4mDttbAsf6Rt8ADh4MYFV465l9Iy6tel8Moo7
TGj8p+h5W5DsfT4wQFBRsYjjRKh+X+NJG1YiMsd0VZGKm2yi+Rie933jUI3HZMxbIL9Xs0lo0hfZ
a4BcycAyqoeiOOH/ztN13j9KzbrvfGXYtYAMZOtemW9m09dCao12FZkbNLsVAU2QrryuvDk3GyVD
fFvehOl6SrdSsDUyu5S3kEaNVf4FcxrN2SDfBvizheguOiMc/Gpekk2CEE0ub0rODaZdTM/dfIIC
ricbieApXd/NoR/dCNainQ3Dl7jb68oDVBQQhY4G0aXZVO1aCv0hOkB7SWIniA7jtMuFnFX11oCD
2mPjxoRd2/pXpNpV6KuGAwh75NcD6zHRrR01awPSSAo2WeubnNnxene/m/tspJ3iae1hqL32Lfvs
fCY15RbulrYj6YwcRmHlUxyE1UE5f/YiG+IKPoifn6LHlMbhGpHaGkVp2Pn/Mw5XDCzXzZbkEYCK
GcdcwUmFWynb1Nba6O8S1B2B+W7J2yo6NM2HhCcfuErhL+qN0usf88E78yVu29PQ2718ABESWr7O
jd5Ea+upZtqWwpITHal+4gAjtxjoF2pXja73LXkyHqeXdjMeqLB633xhxkFKqqv2a+2ufVXwie/7
W0SteE/7eYVlMA58rWWG7fcid8aL4Y19QENxJ6d2tOOSRtzFq9lFkVkTpcKkH55A5MYbKF+voboK
HjhYMV8Oci+jnLBW/VOyLrn8bC1QE0TEWmPjR/VOXsvgZDO/Yp4ozh9Er/5MH9CzabeGPz5ZRKhG
tglIpSIyhUQNp7VWwoEpIvFrdzSTfCJBvHKDyEwMXbRAJFmN22CdGFBVaJzGD/PT/CaD19DINPGA
gbB8yRI0BVv0xD2Q17cIhFO/a1+ar/ihENdZxhSfB+xWbAXdiu+uC/ArrFKefEyEq5o8tuVK+TUg
EO38bHgsgMJpXs7nPa2VW/Wjgewe+gZ5BLmrcwwglJAmxNv8Ft5MLHQfIZCQJ3o+QnibHSfBq57y
h/Ymvcmp3eU9t4r9IdfX6aZ6sg7Sr3QzcfWv5vis1lRS9a2cMQd1tAMPWWgI5Oby5BfYAtIXEZ+8
cVbybM2bhG9Ntk5A/qzptO+/jPS5HHcCkI395Jxv50eDKs3XvcSFA7JYAaLf1xZB61LAcrnuXnSd
VFnQ55oH/cBw8ClL93yz5waqiG+MrB7NhtO42e6Xzju6/PgtBpQMoXaOoNSirIn4n9RlgHfYnFpL
tHW4oJJ/Tn8ljCK19gWHd9L57Or0earPeiutz+mtHO/4ynEM6evlvRA/oJ2igaqo2Z+wq3vtxoTa
L/vZW8bnj1Qk26qTh/Fvdda8BqtM5EZvvJXEip+/ije8+/1Tnf+qYGtETKRKJPKzS2hJJ4BteKf4
JV21Q93/pX8M/aqMnLQ8BQS+mxt63zJpeJ7xxRvPqAbTsl5tS2apn/+92cjfqgj2GomTOYMkVdKZ
t7EX/bW/KWapmFnTZw9nr36yFnjhKvqgm5GsTCc8RF/q8iomX4SaIF5mekDwxPOUHoxrKsFv2Ljl
gUumopHTY1pwVS46Pb0mhEEkdtmDnn41Hou/+ivbN/tgm+6qe1wEqT3eidJqNmyKy5QlKT+lm9nN
XGvTs2r4xuDPV27Otyr/zzWh+AD0AhCT7Jd/b84UGtI5Mbgmji+Q23Xy+Xa1tlIPhXXC91CWMNTG
Vdl+VPomwcNAyHl8XwivMMGwvyrKLwvcQo6CITwsJJiid3oYFXVWsQXepu1Bs9zK2g/ZXkMTicUB
3HXvD42LZ9N6zYXdtb6FedlWvfxBF0+7yos4B8mUPQzidrROc/8siZ6wQz4s3rQDNL5Ity1ZcBRF
c6rYNYfYCYf3tP4dlnw2QF0i3lfLuM1Z+3UnQ5tw7K3nJnguiJIXodYJrey051sAaIl1b64CUqdL
W1zds3VM2UEYtoV1J78zOMvDu0ne/+mqOj3UAJNYA1dbImnIrO0+Bfw72k5ut6yXgg8CRd6plP3J
KnEzmm7V4/hWAH52cBEj7aAzlC2tNat5aptbUFMuBouCj/7tv7+Wb6bb/7l/BnwITPVLqui/L4Si
ZYbWDBL3zx6TPQ0AJEkdhI1drHgJgWH6Ep9d9n7K4WHRInNm/e8r+Ka5uLyCi7OhpFmx1llz9jAV
x8Glz5NZPiQolWlMM3smzsP4HNu5vOXQVuV2ucxQgOOYqMdwYeZLD+NYzjjS0WxQkiCxeeZhncUD
0x0NAqn8/8ER+00IeHnRF98RllCjChvxz23jGrZp6YfRQ0hDVPNitBI8WsF6ZCqsKHu5tqn9VO6n
k8RkA9W0K+UHMfQr3VPaT5HYxqwn1AFrc/s7SXe1ceUWf69tWIlYh0xDQ0Ul0zL99yG3wlilaYEB
A9JoUBxVTgv4r9TfzXy0jHUj3pj6y0SWzD6SKlcCwcOIqHHm8wC02De3yn6qyQ62m7WQw8Z24ocO
5YJvHAYAO18Aa4JtVhNlbFvWkc02BuGBeqQkwntikzUr+lxrvqKxOlazXbNJFP6IuStn60crvS3u
AN08XvPM/HEH/1PQYe8yVJ3/Lqo/ZUpLwqwpihTf6YdiUx4XuilZkAQP2RLBi6FzLchH/7YULX9Q
A08ITMQyv3VB4kSNquhsxHfZxnqJRbd/6N7yJxxvnP+l+YhgFDq1IK9KaY121ZA+zuNNG+xjFqJZ
EE6W2qzCYjszNCGMJsJpz1qbLKSdlMbwRpbWSuCVIKoew1/Nc7WT79WTeeLwOFKZq5Gv0YEeM+iA
sBfoiGbDnRjepMHHNO+q+EWDImQ0N+rM+Z9/BNisfBPjXdNbp5JO47G5imz/Nh03L+7HxdIc6UGv
zBX3QzmZt1iCQF2p+Pw4kHypboyMSi88KLoNEC5yAZ9In3TN3fUA528Tl8vruKjsh7moRC3iOmRs
v7yGqBp7PNPNpj9hPS32kFLFg7kC/Z961+Yt39fX5SYspxCQgQsO52J9JU9yjqQkSkBkra3zNoUQ
1CE9cgvLy3FDejJJSETirVKAYJ3bV++kNQE5+O819tvs988t+OsqLhaAUcvnNDzHyV1fb0RglK7G
H3cQtSGxkI4gtSaVvF5GgqDEqJpSBvXKNczct3nk5UVcrJlhl5WNoHMr4KFx2MW0pj/9aTbTDmT8
hW97xWn0DGLMvjZ1Q0vEEvdtNTDoUJqm/oP0Kq2sfK7aLL7jtBOn92caHum2nnGqvOWA1UdzXp+l
2YlkwZ71/JBIZC/oG0aEUJ+SyQuSZ13a4hGTCybE+AeaiNHPvq0qry0/NTTFQOFqXmNSzwRifrYk
6UXtGghUK2+J1MvrhJWXBDSaXHlwLLs7YSbO4UMrRNekqnrp8Irl4ibKzFUR35lj5ejBs1lyYgjO
HviJhmtQPZXdEM5PQ90cUCko0uockoRqNx8JAsB5cy5PIo2C+iGWDnNfr0ooaFOA5o1/ram/TTO3
R4tDvHQT9u/y+JhFPhSrc+yUoo3ef8Kkg7aeWRXzWUIUCu1UPY+3WnkzCFupRRK8IhE+l1axzl9z
EKDOpVeBjk19YXCtbENZQEk877RqpyjbCN9YDCcsnO975bWHQhcdTPFmoDioH7Lg2Gl3Mz2f7D4p
P4kY3MyH9kGYoGzv8xpW6orUOvMhfgT14BRHxadZ2EM6vk3EQ/WmpnvKUKF6CoKtyu0ImUol5U7U
wY7SJ6k+U/6NLvNUeR9DRS78iF5C8cVhL+Bp8386b5Oj9jVa+EaQkY350iMA2CyPz52x5v8xMVUv
hvaCaIviKbqlZ2WKq2pbR77CBIQunhvHDk5qoi5HNJ++QDw8fZpoeMtNNJUoOR6pL4MP4r6pz5Gq
UYwuODcG2w5nuynzcHk0EyFcq5gGEvUprl9iy88sUugQApfuIbZLvJVG5oxf1bH/RVo7WU8C7VBK
PMENzGml5F+t9pFvwuSxlPcBxuIaxepjlftMUT7POyGn1RzbMMpFb9EexfeNbXqYEI/BiVYCCF/L
5giFBHTcTh75wLpTE0HZY++1+d/pZb7opzFzVH3zJ5amDg7KbaMtKqzky5gOgvJCxyAlTvaLtoRx
qJ5S+gMPTbOKNwSjMS0s3XQPrDulEDvFwJdkjgVa5gZr47ZEcRm6jMVyHDClowp+0X+aArbT5658
HEsHU2V6GEqPxkxPk1ipfabQfU2jetugss0OCoi6LLuVGNKOgZPSUU6HtZIdliSVGmmngY4kUh4H
rfdEZn7Qmm1Eq0Hq5r8kNNj3smuUxNCSqm0D+sqOw155ymCJWnb5ylo0umA/mecBS5Mem3qfNm4T
bfTBW4DSKOfoHGIdt46wC03JMV8gH6qqPdWnvFoJsR2pu7Het2cStFcqbdXAqZW3nvHfwO9q7gXz
SSzWkuFG6iq9V2qAtaslc/lZ+ByYKiubaWkqnV+nYGSxfNDh7DXkjwcFjiabPYJ80KkjzW3Xn51s
eqFjPHCEjI//vXd8P58vO5gpMcswiLz6pg6N4shSuoaVM6+eEqZZwqh6ixS/YbuqtyFabbXHNwu+
7cageULT/6Zy+SpHl7tRrUtWUYVv1R/oNkPeZzSr3FrqgxjcklSWHSx6/97/z0teNoO/WgDlEM9p
rObxXeNE9UO1OQ9+Gj4XujsUPqTZ2MkEB8PY+JAJh4b3lZYxRGybBn5iB5IToFL+g6LIWbhAzseu
AuRagQVkPVBSUvP99/X+vD1bJr4m5nrfocJ90wAaVpPkDiypSvagi3mgqkDhH9PEP7MiI9LfDJlH
GIONQfiM4dIO5CuGtW9K1j/7819XcXHXpnEeDVXjKnqizELEMfl7ObvnzBNMHxvulDLH81vDpqGs
V95Y4kBem06Ub/AVcbzXtIdB+4yKrVi7gvjSWrdmsRGJY78iYfnxbplYwHRI56gujYvzXB5PWqiC
obtjwVbsWDpZkXMWj5VnCTtuXch8mj6xQbNM2yfNvoJ0kV1LadaWw+vleeLvi7jQOJlJoEJTSNmq
LVfnVOuU9U3JWpc/i1SBDS1dylHzOKVrvgmnuFHJ+sVwZEL45A3rxuPQHbI+XMnlXh1uczilqnof
0dwkbvJcb/Htt2iCclt4XBbP+O4suG1ns89kwnNWH6f2gZ0sPZXW7QTz1NRzwtcSCkgcEvJbyY2A
o5kdoqu/ezkp/tfvvnA1Nr2qa1HOp1W90NOVHbLuGWJQJg7qg4q92dq00poTR0jvGAbW6Miyl+fv
w/lkTQ62Z15lzVXsgeJ+hNDulMahh6lc2qHg5OfNjOCvfFWsZ5AEADfim0I7aNWG0q1zZmIW7OLI
1myhD3iwxk3zh+vf9lj4J4Q2a/VqjuRyJv32c7E9G9ieZV28VPjOamYUss67BiuHMQKiksEpcR4t
URnuDHKuOiqcw9KVeJW2+GPdggef6lU04TL/KS3+WsXCvtAnM+ZWKyd+nvHRbySMfAob5c2Sa9Bt
tKfzr+T22vf1vbfBgv/33714tefJlM6GwW/mDf7S8TMXu7PqJvvZmx0Sc56BH4QYeurV7+JdR3n/
qb+qTqR5OnMUivobIMALKdtwQbdf66JjkPvpifx1Vy5ewCiIhKBIuSv5V0eCL5PnQ6HZ6pbsy99R
4MzZoceF33t98JqnN1hXR7xrcrUnXAcNYpGdem1Tj4e6+5UaDGvitbbLyFhS3qGNK+Z25HdBoVuP
sq28g2m8Uw4mnffxmaYF57lGX9G1KfiMjV2ZU46v5qVqPzEzUq2lijK285sg+1rucNhh7MEcB+13
ry+jk4EGFhZ4kWRI2lXgkGrXbO/TU0fGd6FzNHpUmG1xdJnK9WQ2jtmTjgrWWS+9uvGzwzjYjFvI
u1PvS4EwQEbsw4GD6fjavMiRnT5Jp/QdMkQAMQfM1M21uFll6Vh/+xqWGCVcUuS5XuqHhE5MzKSr
YnaI6Aa60DpUnVxi8xRxvILpFZ+HaF0EsUvAGhYprIIger2h8Qvwmsex3BMGlDWPfLAAfbBrCDem
qypX9ofvfXfeX0vkGjm1gP24pPYOVSovsoz4brAZ6fa5N6IamMTSFZm9RVuhuZdvhn5XNut5cCJj
J/GU7Bh+GBPA8CbSj1J4r1Fy4My0s8dy99+b/R+zxeVN/PvyLj6vvJ+SDKLj8nmNQN1DEZIZgUu0
2PL8ebTeteCUNZu8e+tE/7wod1tnrreIi9Rf5Pf2094YyRU+SIyW7aza5dMuJLQeDSNe47I5BPpv
oX1KIPIFyV1YQ4kNaTXMH7121BJ3utZaUL7rCSwZVdmCGVM1aelz8NL8tUxZSaX0XWSmdzVA0Br+
xiaUtyCtZmGLfoRVsxp2fcdabo+zl2gamO5jxBA2eNeNaR1agfcrMiTbFIejOCqrnMmqUq87+rZq
yL89d3YkRU6iLxlBA6Y7HBVAz/uAwy8LkZW8C+KxaR+s5E7K9qJ7fpC/ELb0+/HBelbO5CTasW9+
ip/K7fxFjZc+aF8yLX/Aja3Xaljv18Or2pw04yj3u6R7LFrdack5i9EQxMZmomFJ8TJADmBXw6qF
s4hq0DWmFctddXe+zTkLYxeLlVPdUtOu0AOY57v5g3+Zo6gVsfmvCma+H0huCyzhOD0TgtGZ9q2k
e6MDArXSfw3wPoJDZfrNhwpRinOo5QgMWMw9h1F+u5wDmP4/nJ3XcuNYlkW/CBHw5pUgAHpKlNcL
QiYF7wiPr5+FnJiZTEqRnOjul+rKqsYlzL3n7LPNQuvW2bgTyHHQlqJF4h6T+0OJ+J35AGN+8ajL
S86j30NQtDI4Cwx2xcwWuPZNizbkttRooMnsw1ZfXsrWQxR64dmW66WlbBqU23w005PO3I44bObf
GOnT8ih7LK75WY6VfVS9BzNy6E78cWF4Ve5GkddO29b4jNVbjSkfQ41qJfLvd7uUygcMQIN9jfX5
ykBdlCMjhp55hu7ka1+liMsN3VbdeWewAWzfw5NCpPlUfEzNQ89J00fAoeMSCTKiS/+TMc0gPXTR
cYy9ob3JJTuannVjp0EZJEe1cBPdrthKqwVEcHI4glaDRV7foijrk4X0ThwPG7yPSeEDhuvQy7J+
rz0psQvPUCEqsNtj/NyUjOVvktKe+oPRnhe5uZc0MutXo8LM/NibNwJEkDe5dgU4LMRd3rFQmUNQ
2NOxEVPSldszWgbxUGOOYZ5goMfnX5JwmKRXA6xvXEfRu4iLm7azfBO21LSE717L9sS0SNlG5cw9
N9Qlr0k1nVRfcUVMrQggJ9RAWJQi/+dHsfmlmZWdEL5K1k1ujyUpLV9K9qbCGxPj5+B97D7CktN7
hP9m64ZrtevgWqdlXA61LfRb+GdrhgSdaM6Q+PvjH/0mNYNJSE7n5+qLocIZDnbDLrPxs406PYiF
p2Koxi0U3Ia5F18BYwHSHIRFGpyYcVoy6ka73SSlU34Yd5W8ET7EN8JbiF4f1uFzKtuIbslfjymB
zm2Plx0KGcwVqwnD4SlcRcl7MZCv9aX6KzyywYhM7Efw674dXYgdq/EuvU0Tr9NtoV/78ntmwqVB
2p94GWZLkYEQB8/krdTtfclJSQc/B5zYaJLNcLSV5hhEFBC8HXbw9O9zQLnsIC5v3QUma0lBKsdy
lJ6UO+2jhjKnVnN+VHsbdctzjqn9AibkxCLt0C0RQBAhtikdsKRqWdjFJlx+JGuTKJ6bSts1zaMW
2Bo4wrF9Kt6za2fWt6qLA0uzGGLjv6lKhKBdbPJaKoWhqInTSeq2jeAajZeC+aifpH4R+9NTl8Pi
orVvIPM4gIkyTHmdhHW7+hVtLAO93rLx7fHz7DDxmXGopbGEJor3JYYC8eptsmeex05LNgGtU7Uv
1i3CV5qglXVMHo0dnta3pOUyq1qZBLO+wYYZ7SJ1R9JAXhUiAeobdKDC+D4Vm1HQlj60e40N2f9K
q6eOd6ePHaE+4HtWALQoytpcas2XIb3V6CAx7lEXDFqaJ34fSUzRnFkwGAsRa4r3mcW4njy1vOWK
fbAsWgy63AnG2oRSn3mfLb+Iayt1wnf5bji74w2G9pHkTgBt+UKI7+DgwlCBpKF2JdyOX0bzaVWQ
P33SSDattVmE0dpnXHgrfDUpikVb7OCFYQyDsQjhJV7SkDywzukqo9CZMiflvcw3krov43th2E3C
Vpa3TXKMq02SeMXoYT1l0A8G4cYoHXjANRsCwpgCcddNqW/SAhJV/CH4aLmzZ6SpKQGoBakEjKTB
JfNg2ckPjQiS+wHOJkX3Y8d2vpckSMa/hNClExuTQxO5+jwy30wVNquzo4bKeIc9KywXsYjnWdTa
UrYQJCcpXb04Vc1rqy6C4E7veRbAdLNxIleJetw/O3syo2X0WsJAwhFx4OGijbHBQfGVa4IFvgdt
98IgUb6vIL9lLhT9+GDe1a7oFm6OoU9xAuNc+GCJdboPdNM1ykXwXp1d5c64V327YFka+0S+DhNE
5jOMzTGmdzafjRxuIZZOy0I91uIipS0VgCPpIZxzB8jrxhwpULzUfQDkrW8GtmDyIDDgK4mXXguo
tzh5IKvDVcIT2uUNTWwdigTEg2apyiu4vGZyG+IDpu8ndRnk65Rkqm49u3nFi85wTMQ+A1EQK2A/
LN2a3jYBMeQHs1hFqJ2mZ0VYcSWDsFKQxKD76nGVE4RFcWxvGsbhodPIe8sEqlzoYNSmUyS2mN1K
iaMD5RAfri51pCuYl/eSw5Wa8Vlr94K+yyHuYaXcbH02xUP0ZKLqCB+YVAVIf8Sz21JVODr+BupH
itEXo8wOeT9FSpL9smoAS2nXyJ9wLoThppJXjfgY+Ns0dmBbttlnSxMiZW+KQNqF8Nw1NZOFA1QD
XgptYd3LxRnui9OVD2CZ5knisMufTfzw423RftXdowgU0sd03eq+mPUIQASzLV/l82UvTfHhqlPp
t46bXU4XZdLlNJxGdPEbY6ftzbE21ek0QqVv1nK7PIszTQciyyZ07kxHwRmUnevfJ4F02dL+vqwi
6iLOExhzXhL601yIqqLmsmDLcx/r4QDlSahHoAlftdj7Bp9dXu2i/7DM0UAszNUUkr0HTGDTHcET
HoobZ44Gi+yRF9nJnTkx68oP/X7kcX9nPhTuRLqMR/Lf1UIi6amZVdN0wuyj9SYJU/XRqUlNtYk8
zta9y2xqDjzop+uo4SVwNf9sSUV6qhomzoKXSE6iKDSGDfXUnLNhmFQhGy1bw6WjWmee49fMPHXV
a7Ur4C6k6ouu+fLKF7iq2gcCbIFyoh9Fbof9csVoAAqLuR5OCpk51QLHH01d56B/XbYHYNmr9yN0
tRsy9NLpo2ih0dk4SuY0JZgi1jfsrvdkTB7DYcGgApoQ8AP7Jfay7PJnJ9rIdA7aHkc6PfgsYgYE
N1b3KfLvTVhgHMeXFrfd+D5QD5x9LKGz5uMuWM+bK6bMOL2O2JA1S/0+oPN5zt8E0+5dAB3A+vhA
th2mYPx1qzBM20ylJ+q7qbkZkr0Gxoe22XBi7JTyG1/BJ9SZrQ0nyal7O3wCuSDIay/e4HeDC5px
Em+Y6Vm3ypdwGxMYTuHHNv5SYJ2i2We2Q3vcM6RfTl9nYsDgeD7k79wMJbYnY5E8CJoXMY0jD0NY
BN6E+5zN84yxz3B6LJ17zmeYFpFnfVqMMG11dshjKOFE9IWMWL5gYhdOvq8ae3rguLwJvvQTZ0C1
IggTyeDHuJH3ybulLFIVVj+mAnf1k5Tv1NaNLbxx123CqOm2GnacDux7gpsUm7Rb5cYuSW7b5iaP
DuXgRuykOp50y3J8ZlibdO0CewKhXeENKIoO/icCzW5p66+URKgTOU8KbU424+gi0QUr0WWQ3Obk
G4aFK3uzr1877KR2n7ClFrvgPCwFqqtzfGhqlP/XBvfKJQh6+QJfFPmJmUuRPPHpQJcD6Z6Wirm4
lwQblyMVFoFtBZ75C5VW6H6sIxLDhU2Gq6p20F+6mW0DZTt4BoKBke7bFbEV/Z5EE05SVbT/gw3m
z4/8oqaudSHXu46Vzn79w1p4p6DHGRGqCQECt2A6JyR5nM7UB/m1odO1uzT/+R84iNZ1alCwu0H/
ieDe2uOv8NnfhIgWNwofj7jI8KBV55fVOPguxGynPPT3I4aa1aI+VjfRjfVazFvv7PU6Z5ExcY7c
Vny/et5c2wrnbfqPlWaKlp8ti5X2NmY4DCaCEQFIZ+uL7AZFlm2ti+oKKPeN/HH5Dl0MbYRmkuTE
nJ/Mx+Tm99FqNocwl9kz6RlvgpeilKuvdC3fmMC/rwluDs2VZENLuXhvB8sapDBLphMuVzJq6+ow
j1VusfSuVMzV3Akk5qAeowAPQzjJ3eH8Ko+7nDgl7RjcVasrL+d8uT+Bv8vlXLycgiDlflqm88vJ
fC22pUXg1NGBvZtm4rEkhqtNnv99zW+Kz8trXryURSUXMgSz6STeAoFj+7EYelekEDz0b3goKprT
dLb1jgnGS/xk3pmqM0p0nzdmtVQgnRPc+jETfH3EuMIqjB6vLO+nN1E1oCSS54T7z+Uor7fGLK/0
eH4TQxwdh+X5s36lFe74YskoJdbxs7GW6h1v5n1gKw6y45B5Ev6JLdKzlbGW1v9e0Y+1GAMXA4K0
rJnEvP79bTSyP/bIZCfQWc01SJ+z0eceZgbAGebGNv/49/W+eR/ND+jP6118i1OtVXKbcb3ZAocQ
pRRamA9gqd2c9Td1Yno4fJoP6Vq1EUvWHq8uftqOH0M0hqjLWR8SuctcTHcrosEKdzKeEteiPH4T
AJaBrJpF3155bN8mRJeLvviYz3hFiWHMorvxMLmiE2RM6LCnU/djf4uIyVxGb+e1tqtY73iE9xjy
ecmxi0LVDlftHRUe8jNxBxX0yj4j/1Rs/Xk/L6pbUWRAOVYsTUtc3eONT505Wm1Epj4HlCU2MLCN
u1mOW7nk9L07/mf7659ruABL8srK/CJlDbOpojRsVVrWw7DK218dOhuNfNB3Yg6vmZNiLPvDBoMo
WbNk1N0MyC/K60bWtLaIuG7zPLcvtWedMA3UppNVbzvrPiGgcawRQvTEL+5K8VQzMc7CVeXlyVFM
HhmTLNWRCdimVGmSp12WbuthpRo3fk9aCgZ2igDm0TegO3tNXJql6yePWf2QIOVrzI0YrOVg7Zdu
ed6ohc18wnIT1AzTTh1vS5ko0m4p9dDYQDHv0Zf50ZcoUhrqjp59qGOxiKJVMGOrtRtWKwufV6Xd
luXamHaTdJqwJAN8DXQAPnf4LHuPiRP/K0VTWe0sbW1AXWuye2n8mmhnm0IFLzFOdW1hWIH9IuyY
CMidfMp943uwacvOBtXuyWSGvuKerbWM13ruaKPbl7+IgUg18h8GYmRPcefxPxpQ8QzqmCuRaAwj
fy0j+TsShRPqDibIJKGR5wFeV+zNHKq0Tx4qfybdg1/I4jZHfpY5vrUvzmu/WqZfHVydBfiDB00K
yPgc2QUuQJiaEe8KQw2SF/Ro/iZUYNkLPuN8/nuQD02i2sHzs5uo4w8Xhu8It80blikPrfGhZITi
icdpwD4Uy1nAaB/pI73DElLGyIQ926nyjUl4eqpiMNAfhPFWSBy1eO5rr3pRnzCdaCtHMm7wkix0
b4g/24S0h8dJ2TbRVwgCIKLIukPjpvRgNMB6JYdEP01eH1T7ID2yC2UYQJdx8lWHu4DpD0aD0PKO
GZTSX3KzYugaaW9j7IrkscYGzoK4wUBoqxOAo+BJ0hkOUfUjHVeRPFTiRyK8DNVbziAj2MlnT0u8
KX+Pak/Sn/TaJpiZPIF+K9IwRcam8x9DGPToqmspwabCU4STXixl8GWVf2KIHzN1XTxdG+p9E3fN
OyKBGiI+ekwe0fv8fWzIVpImVdqJJ3XPPCJbEhUSZaie56PWM/jL7IAy3j2HHhgbLiUthhowCcS1
GqJfe8l5+RGj71EHefilbMLP7BAB/PpIU1dy7pEIg7BgTs2J0a6uO2sRHMhFxiLhfNPuTXmrMclw
pCX6jea+u9dWhacchMes8WBXZ+rJOu/S8k5Rn432IVM+M/HGr+7FzD1nq050mFJAZ4TEAJLWIjMZ
Ngze0ldpsLNwl7+C/QGtokoVjiZBE2tGMWSKS0v9g/ewJs2bTulheKCuBlkUr40Yvs0XL26tdWH8
TQxlXbQl7ijEpcIZxm0a2xHcS7HngW4wPM1moemAaYnTGrf/Pp2/UaL++9r4H0Ia1uEiXFQD1Si3
8mSk7D4SbOklWb1GAvltpvRM4yfMwiHjKTGA0Tazgcjk40y01BAStiKDV0MDRLzNq4WoexGxWO1C
1jxQw38v8neRdFlXzj5iEvod/LEv7SjKaPLLEuDlRJB0COoquCiPo68cOe6b8qGK61w/nZGh9EtC
sJM3ETulwImwiVAfy/uU0eUuepL37Vd+L04Omuv8pj/Vw8J8C6xnrP7DF/UNo218uqyMyVQFrAsB
FTX7st6jjLVnJw6BN75xNPxYzG5l1s91nRGetxtDA6ugezh/0biVlHuJYv8g7du7dHU+1DfmNn0V
36fzK17LFZiDtRyvdoTifOB/vzsK0hdEMFDxLw7FsMmlc1SE0qnfAGz6r0xbDQmxMYHbWwM+Yr02
UKsm4lpqPYjalQRbbHzSIkhVxaGXX5phKxmrMPCqYD9KmzHzwvDEsUWCd+wRyv3UbhnYlj1uSrN5
VEAsMrYTH2Cz23jH4IE4byvF+E2LFuR3x9pDh/MXW278IembPMEsYdzJASD4nZ+8JyhjGSFahaPf
WbcCUDJ5UDPLdAk+HirrINqejbuAnOtuG+aebqxS2cNnKIYN+pERIzZ6Eq+bvzbC26jZkzucWB96
sB3yJRiHCfxBM7wdtHsR4newPSNAwu9h0Tj+ve/KR+G2PPB/Ja6qK63YN4eQ+UMyIOspItGd1rcs
YlOamrCtJfFEDlm/YSw+PItf6tdECHBNs7wbAgbASzEEEjbXFVwZdtsZUW8+8h0UAh/+k1tt8u4A
vxuQqPpopj0KzgwoOlz2I3Mgl81I4fj+snJoHui9LZh4IA5u+AjhjjnK+Cw2G+FVe1U8YsxXybPK
AQsoYY7UaJsz3SiBSLA7yfmtjtERsJ8yonq/1mHIl46A/30rDChdqiwSDnBRPCedKbb6eRTpMM73
cvZoYEKOqbAA0NzZ7XOx7tfSQ/5aAvm12+DsdA/R9V70p8YLVtv/LuKiTDalIChzkUUAHHop7d7C
H+5D17AZrHk+vCSWsb0GPGjzT7v8Fkmjns0nFGRol/yhTPLTTMwbrmp4YrosUX1kL9HAsW7L3uTq
X1g8MSpCYgq50Uvbjfoo0/Fh0V66MT6fsYs/V3lXPYgR8GhfwLi3k1/tiwTjksxkkw7S1fQFzB1g
lew4vscbCB4nWB9xsjLwouqf0rdwpTzk0UY1me/ZfKuBuMSAAG7V8PLvjfnHXgSlLVizzkSBzYfb
8QfOMkZGkAkyTtDBrFdcizHemBzpMugvvviYvbcCAjsoGrG0R7SQErPqnAeQEPbDa0LZb6yo+bXD
lG+Oy0IASOL134sJGD20PpHEoA8mLRpCb7vtILRgZ9JpXlK4WDFMGKwSo+Ml7XPsw31XmEGAmEiE
FDR45+ER3t5iBfvv2/QTPo4wR54TAqGXYwf798oGRRXFMGC2fJ5DnFsElOEeL48WTSJ8WqgzHs4X
JP8wX54NwDtHZGDLyA/a/R4WnRG42BmwM/4OpVBts3eV4DZ2CI1vV/9e6k9P9M+lahe1yFn1LVSF
4zxEwNArnEX4DYavOrYwO4bgYFrYZNvYLaRY/yx0YaPTdDbrzIWrd9W7/4eNZA4Nn32t+c+3k00t
lMnUChyMlCPpBuVWREiT7M7+emanMqgNCrcmVdFF9DNVyHSWSu22GsZd1wyxfrgt1swBgaaqoxUw
LisQ3/QJR+t4t8Zb7aMagJnc2lymzLHxcMs2gaMzVF9gDzDpC9wn2vO94sxWzdfK8B9Qxr8XcvGS
V0Z2nmoxEE9QsrFKSJvVqLlESUorGTTdVsT9JHtotS1855dXb8P3B/L31S+qxYSuX+tKYcZy+uIr
rPdKvVb8B608klUaL5mOqxja0AfeySYbXL3Ozvdx4eUIC3AHuPKq/riYedqG37ik89+/v6q+jNWz
pEUi0BoON/SzmOTghqDaTFUDh7MSKNBmDwy96VEbF8PbjPwKn1dWMV/l7x2fW/LHKi5mX5VWZ/DT
WcVMH86hPB2QcGPR2L4Nn+mRjhrQOdQXdLds02gG1lQA4eu1g+eHmeffy7hAgrMhzqagjGnPvCh4
rpN1hEN041j0L3a4VD8xc7GSdUtxC/hui0/XFvADYvb3Ai5eTGHIWqvR0/lpYPohuU2UzmTJvtgy
Pkl3NeNAf9nfyOEGgoU9qYSkYmhe+x7BteEMdDQOhs7dFpQYM1TLmfkz/35Uv2mx/3pUF2+voiZt
LHS5yHDWv43XKH3OuQ37rsRUh/BS8v6QTtWPEvgIjhqTSxS67PGx5wznoxL0w/igM8BdHGi7t5xR
P/QpwbdvGR1PozyMeLpkBBhNO2JhtHabmDdBdTLJS8iIQ9XukvYY54vkF6GEGCmesUpCFLaAoLv1
jxF6N9MWNtEHCOLodePmPKxj2kBivtKDTsu6nyd64SKZHpVhjV9+bW6Q61Wy05G5I9yPFOMAD6O2
PkebbILVvory+yn1qnCbK56V34nBgYgoXKoNlNUt/4yrUbhvAvCO6zN4eX7c/7rXF6hvJiZZWonJ
fK9jnCtWfvCcYgnBz7wPpQOJe9EG2gEcTUiu9vQlhfvGXJrqY+Z7JrlevnOtKv2hy55fUIMMZU2B
53VJmh6rIMnjCqwwXrNXlI2TR3O481JgzOta+vOkz1FqsMuvvHa/W+jvt+L/LnxRiWZ5NxZSrACW
7uUz9CNv7N86sEs0PSgGMf3aqWvEgtCY7/3iGL/xLojuvGVq96bqXRvSKPOG9K/lXBQjfZON5zjS
p5OvgxoxvqttVd/SRHezIdFtgOsWiAoQMiK+hbLyFbIjKpkIYZHthNuEX1KzSz6TTwtZYbsZcI3T
6GZchH2BO938+5uVfxhx8dg4eGW414ok6xcf7djMXpVpy3wnfxx0rHcJxSLAy3Ka3CVGRuVHzOwy
qCRoVQiufUaB32JGY90VueQI8MlJ0xKewJf4omlRccPOoI6Vdn1KX4TnAQkf1EM+s1fm9kH+Iuor
3d9IyR2+XFhVKbfBrlxZlNcoKInx0FeIJZA8tNQjC/NuljPdA546coPrgZ3cDZ72pdGAjzYKUUnH
s2ODfLRchUdjhTtLPyyzTbNCD2sW9/oxXA178SntVxlGRc2XeQenTFYcKHrY5oywC4gpqT5wiVyJ
7tmBYSe8xcWyVhigwwqEVyDedcYC3vAYeQZCgwW0AXx3YBdu+kMNryB9Gm96F6Jdsoy3LFbD9gJL
Fid7hmCVQ7pE8EL8GcwtlUSJF5EEr5Dc825tQJ5gaKoNu6Q58rfTYhVS790U8SyA7Ki99tmDQioA
Yk+xeMM7A4bdRLpT5WjFSuypTiDlWhmx0JvedM5s8LczltI5cYbaiwyD++4WNnB7lwFrfhCcU+EM
ht5pbU5LK/ZUZQW9DPPgnJDzAMnFALPQhZtk/na7zDoX1EmP7bHA3BmLodgxI7gY/aeMiw8etKNe
rtGeChF2qh8KJmrDzgyP+eD1oNWT+VhqNgb0n+q0KOsj9PUrr+28vX37yMhQxsHU1DENvTiOSU/3
axNnhJMVLvy98VzeiPviFt72WHAMgsv7Tpc5+akiRonzmF17Wa6lHRr1RYqQnUHENRBN+/G7/2NJ
Fwe0JWjQdFSWJBGSIdw1xYumEMUEQDShZkUOL6DacyJ02mW0MOnOF1F5o0/rs/IV5RiZwwcnfAql
brKxTvoOnzM/P2IIrTdeV6e0Am6GoOdIVCUEHmVhFAfRfOjUxM14b+Uz3hyLwVjONuWBq09MWmi3
XP9krK/tGT/v9ABhlq4iaPtGclP6WsTWj7bBWqVrYS6GZBhD5rImgOkQ2P3x/2HBMe+a3x/4/13z
ogzk5Yu7OrLmVoX6AedoLBjXxraeD7rzqn4mvWW4g/pvo1ABTb0Jr4wFf6dDflsApiz0SyLuV7/N
Yv5oxZO+KKdRqAhlOnbP2odB4BujDMRcL6Qlt4yUefdAcHE84tTR4SR5WbKI2bNHT9mKD9We7e0U
eMIDKOct4/qN8VhBzbZu842xqXbEtqxwyjlYa3XVrvG2AZJ24k2/PSsLk7BJ8aklZ10CZly25RJu
cnLUGcZd81L6gcBoSTJ5W+rc6RNjdYE4iP0UB2MMwKKCDc5JOvmSnwWlCmoyPNdlpNqMtOYIkhn/
u/JZX736xVFuyLmiCcYZiOEDF00T84CH9iGEVxg+Dl+SHcN1e46W+dWksW+SKpyH//rZF4d2HYVt
VKeMCGqYsLNrdA9ZQDuaybLlbELd59/6zSvGeD0uyOIcIazNWu/YSaphljn3scL8aYt2RI5nF/ff
eutKOIJByuaiHR4bTXQifR8Yrz4ygbN+QKDR4UzcDS/t9NmvxNO/d8gfG5Y/HqQ5d3d/vK9D4Yt5
PHAr9b0AxZ3zG8Yv1mYLf6kc1LksXrGZ+wuOh+ouuIoW/XaEuvxeqDYIDOLGIvy/qCs6vy2s3OeO
Mjb8Yvjpa25iMu+bdTKF16zwjtBg9Qe/Kr4dlFS/jFP6NB3yL5jrL0xqiaHzt/WRJqa2z9CtjU3M
1tL/aszdtZH/t3iv309fkXU4G6pMRvvF0/f7uj4HUQu2zNBitBkym6vmprmrbFSJdou7FnTeEMdD
yK3cLh2vktl3999PTP2ppAeM+Z9VXI6pJiVszKDm06udcp1/mt7gWiuC7rQvo1uEzyX6512DJj7c
dNJJD9bS2aNqmnw7h1T50X5AA5IxgQTEcuBw2y1mD9VCzRjusZGIsNONvY7fiv8YBLtE9zTG7A/X
P6UfoZw/f8YFbABwK03h/ODDdXBQx4UGKs+wZxvc4uOw1I84QoK2ktHh6i4aV0Sfezwcdv++mT/2
R8DjJNVQHegMtf5+/fU8yIbeZ5wanpc6Qb22/sBcxv+lYs3KoLN6wGawPumowBbip+9Kt+dH45EY
TQdH4GsKxx8Ae3aXPxZzURqUbaiIUcX7VUyrrl6p6dMe0twi28B5+eTdVgEfFxi2dMgVLAwlmZtb
oE1XGqUfz+0/l3HxSfa9WSeDwjLk14FafE5YYglzp2wZNkcOfrq3JhGKVzDPHxhRf//8i15VESQp
lyaum+5GwWEM4821gqYxOjrDmb4GVP+I4f35Oy/OsD4N5CpVePZDfuyNpeJmBMBRwA9OKDG5qe41
hjYRZPx/v3NXr3txelVJJFbnM9et4CWc14zupCWXPjJlBk9IwW2wDm7vu4fq6cqVfyqHFeRgMrHG
M0h/sdn3SmmF4zwRoue0BsIZTghcew0hQBeTzOJq8j1q08A2zY3Ur1FPXw3X/gmm+3MFF199kDA1
0KZhrhsYg8rqJjjfSMaHWpI4uDfE3aQfJeu2hUCkIUPr9xGvvnoy640wrmWstEiKVDCpGWy/dDLt
eO6OMfYOwZAtRcoMRKzXNn3jJ3iTfEviV2ffSkqev3cIQebcKqsanhe5sNUBQWb/IJMHe5sqjvWU
3PqdY+L6I2XWQnsnOLul5spGV2m2pdse0NnVt51/L9Ao6R6+ANquPmXSSli8AwhieylLS+FVuAUJ
SiY3Ge+yT4ygi4DHQ9Xo1dLJVB+kljAQWO83qroWjTMQt1uRVICgSnZL2R21PXY/Z7o7gJwn/YCS
JXjPvQYdDfOUf79CP4gJLWnupZjsgMFLv7f1P+qFTDYbrFua6RTEBHjH99Mys7ZN6Ihz+UO4lXEv
qQ8Tf6S4jMGcEeIvkxL1DjspWyniBfmegI4dVArB2lEfQjXvVrXFLgerr1pce+HU+WO6rC9UOAtz
rC+SjMsNvjSlPKr6AbiJOD/8hT80ZrTOQLwvfP274RmEJTqYt5iRBgfjGdWzE9+d38N6S6iFGvya
0lsLiRQWPrSrHlhC+dW2sKNW9W5kFtQhNXf6ewsrBzRnSL0kV8CFsl9YN+Uv6yWRnKsn1k8/CFkk
NBGNpFHzN4f+jwfQJYGvjiPfMHH06fn23HkiLMgeXt2hjW+G6MUMgSm118a6qXMokfAhCdOxFQPX
iFRaVMNnku0DddaOnTcJ2ki7RQN87QyZv4rL2/7nKi/28rZIjDI2WaXq8XLARkpI1lmmrhhDUMPy
b9tPs02YawQbCSqfPSlXyqQf4b4/V3Dx3SpyVedFPLG7u52wwQdTFuGo7tJpy4uKdKRbkf05LZlY
6CtNdQNjVa27HBhAaZcINyos3qOPwFX/k4L7z3Vd7P7YRVT5FLEuP0WZAZvNxRJ/3R+CTXdGnEM7
g/EHezBI0S/iJQ20hFe5KvMJfvl0DMS1VN0KTgrGRdVTF1Yp6D1rCGaHLfULgb+bNWReHAQHiaSN
Q2CwDNL7a5NE7acDyLBQntExGhhQXVxYLOtpqDNSopPMy1PbNOzKtCPZgx/ZUvwFhyJbSIQYManu
3Qw9p7BSlBWqTL1cjC89EO0nKiKyrSV8fZLeUXiAmJPEtvgivfYfMFj0o/aKXnPXY6yPJzKQfYeL
srpOgbDwWn+31gg2MUgzTdAPRKQbLfxKewfxYmpfi6v5fTZc3mcykAyikPi1jE7/Pjvkwohz3+C0
MzogxZPs9A+hSylZqmu5Wydk0njqdPADD1MruFKuGB7/vV3/tAJkhroJaCvjuHUJgHUNdEFlrCS+
QwFjR8p9E3HkAtDVnXFvlLcz2WwNeZNk8c21w/OnUvKvy19UtKlfmqNkkccXRvNgR2gXqJ3YB5aZ
198oGdpDaH3p5tr4/KeuFq8QvIxIYlagS16UGZNSnFtEMhI9EmExkHSXxrNsZytp2y0Y7i+aL0XD
nPDs1Vczin7CCP66tvz3Qy/kcojNmcpX44mAjaS1kPqn83iA2RVAhqCylbHJtNtXAgq56bjsYOwD
aQMgD1NSWH5g/iXC3KVJZMKz4uE1OGxKpHeUheZcHOoKjAnkumyfpm9D4RBDV2uvVKnyDzv4Xz/j
4lONhqrt8j6WTj4OnV8ExXQfHSYxbBVL4TRr1q2T+DKtstduhaZ9LbyiDsTEDRQ1WCaSDdB7tUGS
flCZQN/gi4J5zhutXX5Qmm4IchyP0glYFBMI0VhmIjFBNt56ljaTo038j5B4kgNyZkup3G56zEgK
EsN1LHjMC0vIadA10q3BO8nYUW1ey0R1rPquxTFo/FQwcQirZSRDcnjv0Ai3NyHzbFL6JGIhYdH4
K8SCZbEc9d08eRAfR+VGl20zO8bZr+i8zg0yjJdyi1XGbMepErpibfRVdiQYamXaeC7H0PmUhbyp
3oiUeRwUG5K0ARvqZsIh1FpUjtE6Z8mV1sVoV7hqKgcL2VJ8MKpX5DU5mYHRuEvS254UylWZvXfJ
h2LuiPMTsSfT9yExIRC78HnD3qPT7uJqJxbPVFfVTgnW7fgpJVvLdIRg3QwrS38aQPSxiwGtV7yU
pityoDTl4VqZPNxO02FhvERPV3alH84ffJGwdsLMx8Ap9+LzlLNKDoUog+3KpttsyI+HOYFICfcY
LM8wTr4TlwC0IpDmv6+s/lDN0/1QOCHTgh14OX005FDRylad6WjdMnzB9QPzLZvsYHxGG05ebIEq
txgW+q/wBZJNNVu0+KiklWYRV3cGPtupbYzOFO2ryS2SXRq4qBTK3zYTlUZ0un7r63iR7iScRNuV
XELQuFJb/YaZLk4VgyMUZtXMcfxWAZKsIDJrIfhevxVT3HPP9uC/W/5DTIZ1fF5YLp2FvrfwIu+Z
KY8E7TIVayRbzTU3mPlsMfma/b6tX8MwZMSIxJVeS3EVwRYn6GpOAQWejJf0OSQsJl9gfYqMmcjs
8FeRkB/MiA9UYOFLCwm25EZ5C6NVD+oMpMkbwyi8aLZB7Fa9W7XbqhsWSnfUgepEDdTpURd9cPD3
rtydtSf8A5ibz9Dn5/DWtx5xOF7/pN370kb0qqdYdqeOiKsHS33KKL7HVv8vxs5juXEt2aJfhAh4
MyUMvShRXhOEVAbee3z9W6g76BKlKL5JRfet7ksS5pw8mXuv7an6jlUvsh6kAjbvQ/x2rUgxvilS
LEja2FukxUN+OepUxLYYhrQfzwSma4HLOiP8YGJJmY3YOLZ2CcYSf2g3YuvJTBFvO8hjAN9yxCUr
DgtBezJ/lgZ9Xs9613TShg3sGb8hMdJZUGW7gUuBb9l8JYEykTxwKKgWyMB4nH76iit2i6W54mkk
MPFFPMDrESISo4jiSW/7hIlU+iPQT2bHSZR7fO4kN/d/mZEO23yvJDAPtj0acN8OOQpX2HaFjcZi
Unh1sFPys6Ksgqtv85cjCUsxunULMI9JL/cSzJWHhdQIfiFDZ1RcLXiqzfdeOSvWUebE7N+W1i6a
jwFkpBrQjEkmW9QpcMg/fP2FLoS6xhxdAx8TIS77S8YWScXNreHfaeKwn+EjZbcaK64F4iOQGKxS
pVaYfPs3VYSSxYQO95w5rmsWk4yQAUIRbGMpK2ZiyfcGLRVCpzNHcsdjtoUtwibqD6HdLPgIWbXh
QBtHaGJ0mPL5IQRDQWqG8mvRPsxI8KdXJXhJxj3Sd1tX7HByCTNauvWbmSQGze7pNqtPNKPFejvU
xwj1CttF+D6f/9TxU/5aDvNKrV9qFQaJQuAUm4IMX5F/R8C41+mz9ejvedNABqPbZjAZelKw4jgp
7II3IuxMilOvHw+luomHcDfGJ6F6Dv295R/MiVBTZpS2cMcE5hEp+L2uvpctwxjZbYuzCmsq2mBh
0WS0Jret8GvobpHFz/cacPA7gTpkq8ounO3QZWxe61hDVEbAjkJOdHuKJb5nv/33Evx1ePPnabFI
1JVAX2jGRRe90NVEDMyWp8UdnbZ56OHg4uVbYi15WfJbA2zI4zI56rUrzQt5qVk+rZzLRxuWgVCM
48fXfccv2pLMS/lshI9B46UPQKEiZ5nhAGW4KT8Af7JMIbkEPEbe6r0PQuBJ3sTr/nFg375yIb7s
ghff5qJQrH2504R4ls8jTgASvQ4omlwh36AHwCi2E+WVzhHBjo9M8P/90fKfIcGXK8GUcjHDso9c
AjIKqy5FP1fkRRtenrDVZTf4zAgXtpUf1ssiL517miUm1iHKOjSEiCdAnwVomxgkEwIHgTs8pOrH
8l+CGO44+0KCGYpRgs5ofc7YmIjp8NKtaLe3WP1i3rL0RmtXIZQmjU6Wuixm06+xb91EeZE68uWC
5848FFhspNJTiNRK3+LgY84OzNd0y/YJ4I3u9dwVwKZ9lLdqdJzA0Sm7Gsy4/uTz1PTtJk3eA/VO
KZda4hgb62Q4sasrIPFEVGMZcLayBnP6bnaHzhJBXSiO2B16R6YECjOPxFN3nKQVC1HNn6pT6+sQ
j7xBl6L7kEjyC6ABFuqDCGYWd54sq/C117QF8fvJ+OuoScuf1mK9wNInO917sO+IjQu8bm0xUOvd
Ltgb89swIUSzy5moMwYbOq97ddL8GzyTIOhItfupwHoKj3I3buoM0zJo67y+LcvyJgmgUJSnqnXf
tQS/ufVR85ddS0qa0q3aBL2LwvSTec+yHv4SCUOrwIT3PfP+fp3XiN4ruFo/JDJCYL2luIGJcRum
XzWSF72mvzmwZef3KAY0StjtJOB9y51ysN6L+mVpKFn1+6CfRWeXVE5uV72HVa6DxZluxMhJvOED
+gJPQ+0VyD5X7SMtqNUShCLTH/XCeY1/RKTAO0trkuMoANizaEUAnpzudNm1Clut3CY/JuE6+ik+
tDcjicmBS9qcjZvPGt3eldxefinXmiMTqpXsptSZngdjh7rfE3+gcbHzN+Tk2YqKt0L95wjb0D9Y
4gbfEk7gyRbuCZn+EzDQn4X1wv8aVv1rcyIxAz/bokenYF6PwuJQQVzEbNuOLSSb074fbEr99b/f
x6+jj2Up+Ot1vFgKhGKUaqXjdVxACZSlr8Njv6khN8zMedbXJi1fh64SnR8CdCkhLUtkIf58RBXG
Tu8srVLoCkTZfY3iSgEJqZFs/ZhO+9bcJt05IUjBehzFW9JJGzYmiSk18ku7rVzYXkO1hVImAy4J
3cY/KWZpy/XdQJaHKLynpJn6/5mFyvW11qL5TbUBa9WULH4Ef152oJsinKwsFxWu1eCK4lvNOslM
AIK4iDAmnDAb/RqqG/wcKot4F9wp7S7vdnhrCRwyh8dK9yrMwvmLT4EE1DI/quClE+0Oe67W3g3T
e6Jhp10VyTrWt7P1RllnAHuLMTNPu7bcTZIHbwaSmuwBYwP2SPDnGeLIMITbmayv4ZxWXptQPiBC
3c19Dklxl5Ma1vwKci8MCBR3qp8drunKnuod4w6N4AlM9uEhjF9Go1hXi6VTPUTtXUlnzGDmqOwy
2ujSDW/rYjelWTVHVx7Cr3UvF1RnX1bJb8IfcXk26sRS76IgVtmYw9s4XNc+O5/COWl29HfhA6p9
23IyvdWorbpnhXI/hm8LySPcB+c/Z7hQHMBk7iz1VOLIpo+Kuqt2sSLiOsIEsq5t9YPeajyD9iRh
Am/wTsfW/2KS88H/LDnizSNLG8jf0nOPN+3dhOKhMBz5rig3ix4moCFqm6eFSRSg4UG3VXCubs/t
k2YLoz1OV1+WPyCGi60Sry3CD+Q8gPMvW2hD1jU814N6TqNFm9W+NkRg7xcUNIvvW8VsenSYV/Wh
q1J9r3DKQRtS7toPzpP1KwHzpXGqHquR863hapjX97X2ANh5iS3ojziqH7IMJR966y3iZpGnpWG1
vLbEfHWYcncJqAKIZdAI/KLG0oZClVIlV1ECJ3SYhJ2SvRk4gKIju2ulP8N9ZM22Y8ClYQxP/bmY
PGPeFNmbDGPd4SiGTKA51aDlsekAXuao3OM1Xf17Kfw6YFq+p2YpMt0dy/gispDUlqY14ye+p2j3
20iCSCGojz6j6FDbolsvYQxETM46L7hlMvwm9rfjtKOGbZITbjIJZdtis3okmmq2/VXhkKeL/9Gp
TtdnyPqXs6LEZIlW1LJ2L/aHi2JWGaSmieZcPgsVlMVVR5jBWvNYPcJyO8RPBVgg4F+CclK7o18c
6B2pyr3wwTQ9flDMh958EJ6LdWLL98CmiKmixvK7zJuTB9N84meSdTFz/iYriICgYrcIN3XPbFdq
b5MKY4AecNL4dpa9HsjseDe1t6JU2Kn44quUjR9h/CMzH2b12UJ+23D4U1EPkodS3z91KkAAzxev
dFisb6paamvNoMNvyQxML66IKUy5XgiJfC6NLdsDdT0tQvMOLWu2gF1IBu7cXDU9uXNDYmsMFPXE
c+C0VO8DpoUbw528vlgPqGk+Jt4b083gimlrTkuWHQler7wbkIltSinUb8peURnZRK8z7YF5hmA8
bLrykAo0ZeBVkXizxvERLvODCiYslScvFzWcv8q7pc11WiROWDHukIvZkfGQLqaHA1As2iu++l5b
k12maznMllTyQFuL7YYX3lHgNSJLKrVbenNDBBI3kp2evsrM8E3DFhgOdwUKV0uznLCjBlp6S+qN
Ed6O+RUJi/bNoQYJHplbsHEVzjbL3/81EBRKXylKnwsumjeq+oIFcGGQVAzFgZCQ9VOgoEFqLTJa
AXipiy+W8li1oC3MuxJEXLIvKrjzYmNna6O29eFIn+NVX/k/wiexW9Ck0a+WN0my+xum7KQh9l4a
3EvQa1MaiAXwDkjUBCwohsSR9tAX57h6HPqneXzRr0WH/JluXizGn37sxUChHyu5yeT4v8OjKZ7Y
piZ1pzWbLGGd0PJVSwYejnkN9EGcb4neyZDgpU4ur1V/pf2SBlev3A5MBRRS7p56q7Y3NT/CgI56
VNC5cBRO192VVe1Pz+jL917S+hYqIJCo5a356yZpUlrHU51yk3aaVyleM++AkLC4TW/TO5ceDQaW
LRSixq2srE0YJY1xG97Dj3mqGldMzwLcNwEmZdm4ZvbRVQe5oRAvXQJmTB7SOgd8knDMgd1zrJpH
K/Ig+EBZBG5UcZC6GehRMvgR5wNTkTlxJc1Z+gL5cNdrzz6Y8SQu2YXXOb0G82DkZx9kcR8/JajV
FcI+Yra4PKQg+Pdy/7WjzwKKGEUmYQWsu/pnmvLXhcniuqwLuVoqX/R0h7K7L5R1ALRbUsmCzu9M
+CkcmDQ3NU4Q+OiqEmuF/dqwXlLtVWktO7RuNR7zFHeN6QzFi+BYVzqu1lJ+X949k4zf5Q3jy16u
aUKuNlMXDMtTN7maimhjm9GJtBk1ZHkC6Qp1Q/HSBk9tsK+Kj9Tapdmhko8yYGiaTdtWPcgWl1cW
sMUBHEFemaxR+ii0dKQbPOol8QCYzj3chCLHEyReJZ2bvZ4hfTP1Y1PBF98TlwYwGvzSAWEcCXoz
mglUHy0z0hXR7sCz1nJ5FiDCVXSqEM+Y1aEA/+MQ7BMQUOSUkis1txwrZrdXOGNGq3F+1yvVC+Pf
KNoYKcXHTLzxwQ0/lCODaWVmBUPLu/GFVzG8aZM9U6krG8Z3TRleCQlFg4hfmzLr86sh9XEjT4q8
XFzQPSSz+GSXr8F6t+F+7Mns2sGvxEDYVrdjuI2EdZEdhMKufxWAEfLdtOHKXnkov1tS//5KF6uM
EHZB06fS8pVSmfxGNiYU5NTmMNoXkwqOsWUK9KwfRPh+Li1ugCYsqVHNnrYzYpcb9u+vpHwZXCzv
iQEmTGb50Mw/jve/3hMzw1g4Jol6Jv6vRM/QfgTDu1rcwvt/Mk4wkY6pgzNkBQaTssHUDrKxbQhm
q5/wfFfLrNv0V6ZE65Jsp7V1m1zDp6jfXDRE/sBBlkwMZhAXS5yRxOkc56FyLgVv6Zkba0N+Epod
hgqHoL5lpZo/yLK5A9NlPXY8oW60YXPGFBBu6aGDcXpIzV1kgKYHE+PF8xPirxyk77rjtMlwUWs9
iQ3aeBcJ/K5LD1bmNb3QV3EebzhwHab1pilrXzjzgV4khdzTqF3MkzTr7Sy9qe4WYAFbIvgZFtDA
C4//vrvf7eEMqZGFSKZIN+5STi8NQZBkerocyEMT9jjZjewCyT5L13TiTI/ouUzXVr5QrzTjTZq9
LnPIJ4ZFSpuuWEPLQgRHvVu63bidaf9nALaHbVJ5cFWC2U7eMzYGW5NsS1tjPujTB9Rdq2itRVB2
FOPFXyXAQ1oxXc/ASdkKUkTnFI37ZujdRic1iUzGK2++tjwRF8uqyYu9iMmoGBEofH7z/dLShlxL
lDPunVXH8f1nle2Ib5Vd6SMnfkR9I8XaEp6Hbjsa9yCg8mmjqL84g2kbFb23Gu01jFpEvC5ZRWTe
/VJhqJC5OxlM/PXJDWN6eze+iw3G2A6UBKLxQz+ABPWpBneGvisIHnZkDIdMTQNPkcRNADbJKt84
+/77Fn9XAaC3MRREc8qSaXOxzJWtVZaKGCtMHgd3RgKh6G81PX9Vv41nZske8QMqtDQWOmNHY3Le
t0t6AI7SU5yc6oK3+R5aoRzvOXg3hlv199ajedJfZCzWs017AHN1Ozz6L9Vrc48nldiBxOJAcZNq
0mpkbByqZIKAHn8Gupl0txUNf6JgaEA+ix+YDRY+uF0fqgblMwOVbJsRIxiX/MN/X4mvyoJlE/3r
SlysrpXUDHIucyWmXUFAx6FxDT4yJ0ZmJQNHQTlvHjgR26NLnzmBiM2YMUACHMD84t6sTCbgjCSv
bPJfpTIXX+ti/QokmBWTztfCPnXn7+Ytpzi4yJaL2HSFVI7uEKKsdI1fWbhSw+vfFBgsOJx3dY68
qnLZ0zIxYKR1wmeHAfEph0HbF2DbLMLb3LB6lfVl+MgFIjSEcw+zRunotzvuN5FtArxi4y3XZqYF
H2ZE3uqdGv+MgwNuwjq76+WPKiUZOnpt69btuxF8IlpG4LiGI0jroDdtVdjhh09EEh7XZnacyYQo
3O530uwrCCLu1P+eopNWPmpj51TihxJsSI+aRqKNuU/+voyuMHy+a1WYimUC6zQtNJuXxbIwhkFv
xMHyqvjSq7Q0oTp3gZmwCQeu6W8YH0aTpz6YMc0VpmssT25lkK/Mgb9YgRIpAdj7ZJbQ2J37zdXJ
zfKEflm4/vqCF+rG3jcivfb9pWglgYKFVR02i3JucJKfuRvfmcZKPf/7rVnWwn99pPF5rUyx9ddz
ICwDm2CD9c/9Yye92ib6Ss5Z3oK/ftqFPHEamzbSMnbxRAIJsJIWF8ZdjxwCRc82TR/q+9AjbvWN
XGAyY73Ms2KMhHhE4ZozWa0nV1QAcR/ZkqqArOKV1N5kqjP6xOo0CO+oQjEgusp7DvBwO+MQJn+o
i536fmmPYffgOOOBHpCU59o4xDHxvhjyY6ROJPTSCemVYVVcQ6d/1anxq9nr6Xsqsqpol++f5WcM
eITlhu6QhcAHlFYP3a9kPSxJte6E1eJ0TaMmf9M64gGn2cqUmfH55VOet0IvWokpn2s2Xqc0MUkS
drde9D3khD0gQlHUdSKsZt8dDsBMQpgMgaOsmIpwKJieMHr/PwyU361Ef3+ri0dbGWqjkXyLhtYm
eTLZjQ1lO506R/fkDTDta+iir0q95cr/dRUunuuyMWSlzbjyGDYRNqwgaMqr5n3RCvuOv1GSDTIr
nNyzm1Inrq6dP7+/8399/sXzXuR1Pgkh7xXDzU1DC5oZsPRGJ9mlKFj456Ltv//7Vf52p1EXcYku
WYjYLokpZlVkmRpx53tP/k02gRvaxjNNqgXMgXLIjnIbMreFMvvKwebbGv3vT17u/t+niKiZZSUz
5D/N1WXhoq6Q6nt/eFCLdwbCiJ9vWooSVLrswjDCSZaBZBs957IKDYF2q+6olqcax0C+NYYNDMJu
Ww87v7ovZDxRRXuTEGRNkQG1iCgpBHP9E/oPXd4U0SlCgH9tLf62rtIWooSM0lPTLjuweY/KXK80
pugoyMofsBsHcHqYtzS8tit/V+0Yu/CLQPxDwJK3RF2H2KuQFwGaapnpvKntazLuLOUUg+x/qBwL
n390Wz+RVo8Ih1hQ1xe9iFr7MNvlKndxYcLzvo3jtXwTHprfDD/AMaAeJhTosSIX6nni5L7A9SsA
JTEnGEAHEhEl5SoUrtzRb/fKv36+cWHpmVUt6rtGXe7oglgnqKhHZ4IVoUFOaBpu1x8Ls1511m7c
0ThxkQe9AqJr8k1DUkK7CqAVxME2UrexLYgOvhK/2Uvq7ZVH/rtSn2V18dlpwJsuDzhVGqdVlSxa
h1OND5vaptrm+MHRvjsiIsp6u4xcYeRdKTaVZZR5uW/+/cEX77eUjAIgOI7yCRun7y6fyRobnXp4
mi1JaApTnahbV8STy+VxucHL2O+u/G2uFpN4ui7zQ5HhY4E/YysQ315FUjXMwLySfv0VsLHI+dAr
8wQjkP8ySRD8IVGCUlQpP0eQUqsYoJd1wMtpDtuUejxGHUntB7SfQLbBXgTr8U8yszmTXt8Gvnms
SLW0GGpAm1UZsl4Uw/WYSH0NMO0svk12TpZBQ7TjSkdJj18CbjgzSIK34pXAQIvwVX8zIuN3Fqo/
97DvHY2GfrHRChsEFmN5IJfXVu5vLxjiUc1aVKRIvS9Oj5lcG0KQq8u40lDIL9wQlwsQdyANkGbq
anglxYQkReJNFR+B76pzJDyTibCEs68ggE5XDhDKslV9ftRUgBJYohTGHrp5iZcTuWK6nhjqWU4d
ST7o03Zu14q5hVItBAdGiMs9zYs7o9iK8n7OXritkrbuVMQtuBnKhxGS61pFElH/mk2XsLhZfBkY
t7McoVSekMYO3hj9ntufpeIF3jV25p8q5x8/QLtYS2KtN9Ws1lX2whImNRIPmur0tipYUUW0roFT
VAPHD/ijOIeseC+Wu6DatSOXUz7/e8X49gm0UAirFjNL3uCLwmBqo8KQB1M9jxZHWRcChqnvG52D
By04VdjI/WZCN0J3gkPsIqoMOiJZoMOgXF0XThJ7XfM8lBv1o07dSd3wzlzbe/6Mfr9esP99x4vF
JfEDCJuFtcwqg3wdlycY7GK2k0DN4PaLsFAabtLfK/FOkAiwX6n5WnULEDFRu0NBK8Pogs1tvih2
IdsRks5YtjXzUKKMGhlfkct4Zbv4ptziGTU0RK0yU7ovRyvG236SCnxjYdOhbN0pqZ1vGUfYwW5g
OtjaiBsMe7Gf+mi3SAiPr7wl399XkwGhIqE90f78/V8lSFHMQu7LmDr1yaaHrxyUkdTncJW22xCH
4HawDt1CCG37nz12Fe5/yHnAlm+XAgTbM2LrCd6NClPmVzyA16tWZenBjP/386d++zb/73v+acj+
9T27YNKU0RLUP4OJ4pwMj2i15Pz35GJWVLCp490gZah7QQ2NISkn7UJzSKchbO5BNTkVMn1Mans4
88COHxoelPCExi2dTqLkxDcTOEnOizD686MZ2ykcM4BkfvO8zKbik7b998/5pq/Jjf/r51xIfnyz
z5s84+egugyc0Sv0Vcte5wqulu86r6F9ZOOUin9de0mufrL8ueYslUIq5TbQeEkGF2EL50RvYugL
Gdo4Lrtsd08j4ZrGCRTJd8uxibyJlGb5q5xFjIQw68dQO0N/HYgvOkUoX8H/VE8NksHWlWRHZaeV
trlDWg7ajbjZJPNq5lFM7LTaZfJLp93XyWkImR/3R1HYxDgsGKsIG73fjiKinUFGfGzHs63A6mJS
mjsqk9fQ0bfLXLlNN3myyeetxTEXaSEicgjQCujRwBm6V93ftAU8nAlJBYQp0BugrnA/mIwuQSq7
TbhTOGYTnridOy8F9mz7aF18JpgvgXBGMqw+YFRlryNajwOTup40m5FNEN2OHA7TJ+nNNAA028OP
aEbk9zIL7sC/HwRvsMr2efizfittpOF94hLwpBYbhOW0dfr+YKSbYNgpZbAafR7vZMsUkFCs+Tfa
/dvEgc+K3KBw1W4vbvRghag83tLwF2daQ6sGdlE1C+QKcaCJtiYAwvxACpOJLwFaPQBrrKcinSUC
V3hbhudSOgz5TthLIRDxR0rTsdsUyQukXOKqGsMjIJEwFtF6EBg6A9Jl+p6SSa0/JClL1bgbXfpR
+yrf/Pud+eaEvrwz/3uCLpb3hvCiSa8jjSVAUt1KuBU6G4T0hAPxpHiLWpdR+bnWFlDEsd3ET53m
mu1Or7hkxX6xcObX95yvBe3nL3VR9ljEipZzxmPN9Y7knTmfKoRDt40N2NloV805tEMTGQQYGUee
dpHK2O5o5DcM8uUH2OnIRlpb0xxhSX2WmNnXI3fzPvCka3Fe3yi9/zOJ6/DiqYkui0gTJnGlpEiO
IDuiP5EQx7oCT1DpQTvi0jGtZR7Vm3tFX0zI11ae77YaTOoUYwwWgYFfer/bWozDzKzVs1Ec27C0
+3GvaD9UK3WMyQMNjvOCduhuwXyU+VaQt9VEeMuI6QXWRV/sxMQj502x/Zwh+T2FI/GbHJ2626vf
dHmSLgoJvqm5nGAJOP7SERjYrOsikpdCokrxmbl15nUwxtEXEyQyeyGh8bba0SJ35J/ysDcI6bDj
9BmJLBOEPdk7GTakBvdyq97jq71yivqKSZG4kyZVmK6qogIv6PMaXmFY5uiNNJBgTki/jjLez+qC
8BfkFZ6PKNjG6XHm5D95r4cQYzUQwMci5Nl6zXTeidX1F4HQgS8XTeOuyuivqP4Zil5UiHJpCDOC
aBpo/s6c7CzehupPKyX1t7jhPK7Gm7CAW/emakxISLIQDSTmPP9HwT/KtJJL0GvVg9qe07i0x3Gf
j/c4Ezi+AA918mA/tB99TEoXHpxNPuyjp8GF5sVQYELHlJM0vRqxCgBvk0DcRhhoXzLDabPejrdG
tUlIFx8NMgPfTIq+ZWpstR5x45nxGAtuCech2pKZSzQiLRVjozUHWvFS/tsyiGSXDsJ0Mvl/d7UT
B6rtI8kF7shddpmHTRnAPYGk2MCdc7qAij20u774DaJf6987/6hH5yx+ROPvdcIultYh6o+i2ioU
8AS79JljCIhLSbbKFiQgpCdtSd0Fdf0UFoLdoxHDSNTl731FPDCApWmN2q/zigcD3nXDRHlNkmWx
Sl1yGqbIa4cNLUyFKdOSRgLcKhbOFSdm86nGWe3NNc2YdUeK8iry9/VIdqRN80FHRXytkfvNofDz
M3GxZGud0feGiBWpUwmVnZ0afS02j55geS8g3JaIR0JvkQm5PodF2Gl6duyG3+jRDB8eokc6xL83
Ef1rHUmpyzayDDOQ1VoX67Xf+CUsAeymMWenWUZ9T/aORTgEeuvSOpl+YIfRefYi9bXAlDjdSNEj
D5y1am50ezkrCJPN2dAKB2ggT4P8Szum6e8keJ8UYtfvS4CXsdMNC35Kzc6ZsBV+9eNp6lZS7Qm9
o6NUzr2WiR8hyjdVsFNjZ74ptuNNfxQc7XVEUAgO1hgQKh+jet/7m5+ytiMaWGO5wSEfbMz47t/X
RPtami3lv8JCsnh5vzjs1EEvMimOlvlJHPKyZeZ+HLaEO6PhpbsQPyvECenVvjUA8G/z/CTUMe4R
GA5z4xbNIRNumT6pdirfYM9Qmv3c7k1+VufvjIWgmO+X8wXRhnP1o4AiKt6pw34w3yfpqUt6ynIS
WCdPaMjtGjqC3h5kr3AiwRk2JaJyO5DvKvPu6oDxaw/s86++aK3PoTrGY8iz2bh0VEQ6267ArwQa
gmHGYE9eKeMjBuq1cRWG8XV/+fzRF0tlUZTZmOfZIj+L5hk63R7PHYUW2Q8B/TdbXc81Mu90WAfJ
T5TALrMbdQUgkdWCai4hclsRaH+qmiuXm0Z5v5r9+U0jnq/IzrJkv1vyF30y4XWjmon+YtmH64AZ
jFb85FQS43pwFJQr2s9cuv/3g/iN2Pjzh16cTcykH7rQ4EOrbF1r9ig5kwbNWXgWSUmaqlssiaNw
5EHz2JIh177F0F/8epPQG0xhNuOmHZjYFk/NeNP+JpuKOcm08edVJK5ortaMam14qbF65RT9zaHq
8xdXPm/IWUe4ejsHy7MEVCAnNfpnSL7movmLiFVgQXFrKuxrhcA3vjE+19IYUjMn07/4pwXipwRZ
UFnNtrMDTQYGmT1yxYqDin5WWGFVSqF1YAOoVoaIovkgl6h20NqmCEhLtwh/tiS4D6TVuAmH9+FJ
Hxu7DQ0n6k6pSLudhJ6Fj3kamrdFz6uhPR3IGQKqj1ECTxq0iPLUhsdlfo38qcJDZU/NBh6yGToN
mBBz1aChmHZ+esT5WrDLjIfe/z0UNKp2BffFeh3KXYe5nLY8gor2txpjbHE4FOHVNlo4xdBVkZD0
/XZ+HW8jxD/1jpek6ryKUwxzMOuXqQMuMp9aXuDzv5/J71+Evy7xxRbWa+YUVa2+IDsC8n7Aw4RO
GHqoEH7krriH8flWDle6HV/RhqQqYHyEKYSvBk/5xfMkR1PbDYnGh9JzIYn9fsrue33LSCXcsEL7
yDFQEd1alChs/JSdg0lNd40upS2b4ec6+PPXWDaOv5ouSp+EVtvL0nlEu4ou0djMiNrm+danKtJU
V59W+U8wh8Mb5dpGlX/nBCnlj4SbJtXbBLCS+J2kS53GOBDbbJJVLAo/JUKpa9uM9gYNF6pDJ/3V
S94QrEior9uTJe1FpDCPoCOb4bf1WqUvZbAhoTvwymP7KzqV9RtcJy3YxN2JVs0AsK3r0P1duwfL
YvPlx8N1XFi5JtOAi0qhK3W/WyB4vNP+etn7h5ZF+L8lJV431w4d3+7C6v8+T7po905hUITkVUnn
iVqtBg3hSNLqvwGJdTOET9VwJwvnBrt1fd+hFquG0lbNQ1ScB51UtHE1aY4F2yZ6HWY44NpJxogu
3DVOXP+I5WMIvEi9w9Rktvezbmfwv7A+mE8j2dRMw3SoZUxiuFnZfE5MvJCFp3FG/WindVE6UBqQ
AN90wv6a4FRbnuUv11kBQcQsSuNCX8w2DCWWYysi6ZGuu1G/yOAcaifX3FkBebnqaEnc48LOjvWz
csSU1Lrm5FE1YDBIcAni3x4Fujjq2uLA2N9PBG226BI4GL5qnAy0/bKR/y683DZefYk/GATSXkny
TQSGIT8nH1X3U6ZPw1usMKO7SYR99cGGYXUP/15KvlFaISXE/Esk0CIqvDwAJ22oR2Y1gjppdyqN
y+y13LK1Ohjip48234jdcaBrgOjrh7qNeheC7/oRGzqGN2FVMKYo3SU83N/n7ZUN7JveCmdyxraK
yC6iS5dtYLW0Is6TtXJOSZHj5U6rOyUGvB1s8N9CMUdk+4vBCO3B6EXQvJluap9SPN+0Gygvq25L
AppztVCSvnk2/v5al13fOJZDs1YahYO4cJreu/W457ldVxCSkh/C1SyMq593ebCmRZGqY4to9kd0
E23GcsNcTbuRaG/1rUd8bWNfe/7/SOovnv9Pv3FZh/5aZNVEE1I9GhCb5jc+vy1bKwhufxfFb2B4
ATtr+0LcUB+9a/z8ZiMrd2G/7pBWgY56yN4EV7oBjtZgCR8ngIaLfefnaCHO5IDqd/RL5jdBohG4
lqr9WP/EhDliBae5bf/78f5up0QuJyqgZExd4Xz1+Yc0ZTvnEc6CparddOuCk5SjPsDuX5QKCz+N
6cU1ds2fptXl1TOlZdnAR4dq9WJ79rWsMqNhEQgjow7OvTNUNr3OGxkzcrillidrjHS1vrwRHb1x
EHDmr0Lr9UzNcpgM1Nvh9PLvC/E1SwIgEmpl4JQGbTbYMJ8vhCkOo08OmryAiS3Vlbye/F+8lRMD
a68udwNrUbaPM+R93Wo5FK5uXge8BWQ7L8JKThwlFp6VkqwxG/REXpLEGT6Z7c21+vHb154+Et0a
dC94dy8OIplvKXGdo9aIlWU/l/xdrOtUireCeEuSk6fkKzYE0xXHXU84feVNQGReRsJUnwrlIDZ3
Nco3y0NKzqH3ygb8FQ4EFwLsCwJM9KmcTy++XKVINP+KXmIEP7kU/Y6Otm1XglSM17F2igpb9n9b
weugOhNbnYj62JOIcxfXFo+BRE/fpl8oOy3AZUdTHVCQVJQ+u4WorjlUp1BW0dUCrNpwvi4MQj5u
k2tOgW+6rp9/xcUDKhlD3ErDwKKvbzokwQdUITgI3Q4SWYOyGVf5AjAWYHA6eV1eeSm/cWh9/viL
l7K01DmzDC7iUsWY75Hr30bZRx2fpv5IAiUnSWQ2qC1mDNEZiAPejIUGKq6mj5Cdv2dsu9fzDdkL
4bEUVlRq6a9UWy6ngk1avyuu8ZS+MaDookzBrS7hVSYtms9vj4j7JMoLqCCLAE/rb8zhTmxP5Jop
HGB4GNd++i6kTu9W3rCRtnH1llmv46tknUHuxNPu2gKtLFXu5yWGBFEKlMWIjQzj8jlU0k6Sw6hd
NGntli2hh63QrFOHNM/S9FTRG7qHgHFTkWAlJ8TOneBMKIdQek3BJWSwi0mNpvGWowji+tKXwx6l
3kbdb7V4HjSsRQytROvKlm58rV+J2VAUCeeMpJGld3EdwVSEQzZwmMYlQ74e3AztHCq/GTEHIrfe
C1pAHjuFl4Tg0ZQk79qpBFeOt6J1A/hMNe+llyTZiiKsoHvJ4z9a5HZtsMyfQnFVPwuYMKvV/zF2
XruRY8kW/SIC9OaVLq1cyuuFkFRV9Ex69/V3UfehS6lE5QwamMaYLibJcxgnYu+1GbeK92wMibQ1
LcLu8t9jHgEScUwFARE4KPNaomMGWBZAQV5vYqgmqQqR33o35s3U0ZZ0AGzKbnWfpZzxveGZz0Q6
pehR3VGxg5I+GykmN4G8VkFM6F586Y0794CB6CJawSmjALQ7qUB7IZ3aadLFQ3u8s6qXUaXlYflm
elvcV9FWLH28GwUW1aUL4jRuoAC+oCuxAp1slyOtZ/ExxD+Dz3Sx+C147Cm/akQKbqReyxFXfp/Z
ay58ZZbzwMlrCS8CmK4k0tD8gf49zvki106Bd86UshkNRtwTjLOpzOhoLUIC+tyk0jLq6YaHbN43
y6llR/O/9lGOMrKDplG/iuYGkvN2FK7publd9Hqx0bZ87n5e6MLbFCGkoXfkv/+rwIHv1qXRaCwZ
aJW+I7WGEzQ0mbdZWo24wy+3Rc4IQXTp6/MLSd786c7qw0KrecmWM3spXLX1ejQ3kvmYl09R4ynS
bznz+DS3WMk0YtbT1yJ9KNUbdNEiWVejP0YPJSkabtquKwola1w7kgQsbR2gRcRMDLPkwrM8d4s4
EYAB4dTPOWj57/+6RVHStF1dCQtDrnTz59qvhrcyBG6Qdk9q5c8VamQCDV10GNOBAWKr3HBemH51
nyi8lS3rqdqn+4BFVtuEfW9b8C4Xv8fLczp9jn9f5LJP/nWRIx3cAmEebJjpJpVeg/ozckx9wBFY
i8QIsa6z9SzjgsqAnbmtyJTHNTSfMHt92hkKXI0Dtuv+AOWLBIvKeqyYpzG/hTPHpOwLkraBf9Kb
njVsRmYELsCy9FKZevblYGdcxmcWyJJTrsaiTTiK/SQemB0xAxU+CfIkyCLJnWFed3S+Koeb7qXj
a+QO2u2UMJ6c2JnWBYOk7aB7QvIr9JkK5Ts8Gam6jtS76hdng2fxEn3hJy57SXD861pPioeqDusR
bx/JKn71nqFf1WLECTtLvzKDp6R5rsYHnTd5iuEMaOgRpfYgt87oqBmlm6vlq2rAdG+Ra4Ifi7Bh
+tr9hHschkTF3eXMxlSCrcI0mKNeq9kN2oMCOeWrMbMwkDxLtGH7xKNV18JXXA/xBSLuGS/v8plH
EqIy06TMO3nzx2ZWTKEexUMB9IpAeb+/NzuYSzck/wI95pM/2g2NjchH3sgmehzuNcnDqSvhBQSP
4RlHD/OJbniN8CsMNw1fDW2F0QE+WxS4hTkj5WM4213XNXBNbxjvLeovs121x53ZevliW+S0n+zU
6s7IV4trC15WyzlTxOUoOUdADuswv+KzqeZ2r68t+bk5MkgcYcG/N7WH9M4VCjhlt4Oy6ZIX+pBN
dBP2/qC77W+cAsqjiOdlsnbH2RUSe3oeyUBCuAnwAN7ZZwdubntp01XPfP2/3deTxaofy7CrBe5r
46XZVhH4iNvSvsG1+RVK7su8LBjyMbapq09ytxZR3LQeYOkQtWArALOc6H7JIgTyothkQwfEFj0e
czinJeGFii9sgsemcmja6J2PxdX595Yon/u8cXhaxtv6Ag4+qf6budPM0QKVXPAu8xey7kUfgHxm
3i6aHkV6/+Ig5KB/VqSZVrmvrv+HufZSJp3uen9fx+kSFLvMyPqOAnpiFpVRRnO4hYgI2JNi2oVX
psxXyVNOOoWMHhiV/QaQ7b9vxtc57MdF0BxczLwa0IKTCmWINWIisoJGrD8RYA/ph1uBBAHHbbKK
Vzq6DSRjDXg1QH3KxXnVcq9P/3ggMCpbDS0ijtrfd34ytLIwHHiZ1CWtffK67nPItyqs/qOXy6+z
terNtZAcsLQClPMr/DOtDSo529bmyyBsa+Wq16g0PodmVT5e3NHPvCpw81SCzQBv4Ao9uTt1LhfH
4UhSSS7szXyVTbcY047rlA7Iipo1QtWe/RbuxwfKbEZEY8OLbWh3AFBSmByzJtoh8WxHnI0YXjwz
fZBIBbuYgn6muaR/u8yTgaMGEaKzJIJGlqOYBIN/t8gQFmNlHnvdLzaJC2XFuc3125948tyySWul
2SKbSEaoTrpCWjnqtWjTFAFkGLuCL94dn8h6bB/iXe7Fd9F9+TzeGXcRZDxhWWMfwsfcOhJQi+y2
UXbpvM00aqYlNq0amf7kVzk3FLTUoF6n5BTiICDUsXXyIyXybVK6RuNYlWftxgdprQbwTskIIe20
/yWMhyFYH9uJ2h6EUWMHtTfPV2j/SUQvR1cb3WRaV82qzm4l7TqL1rW8m5IbdmIt2TEkMI076mo4
ELaqhH5cqPsEq0XC8y5UyYbCcFTWkbHPBkdvLnQmjDMv3AKuZHNCzqT/OKJKhjKHXQyVjRZ8+M4/
X7lPwDQ0rvWpbscXYV9fFW8sRJtITpQFG3lVPFBDtIWDaLWZ7Obokm9ULxhH9rPK5gyho3taXgeG
bY7oysDMxmvZjzkoUaKgoIcQ+ti8DqSa6O4RqQtsvRYGudNYtnWoKhoKFQgr028f5XVDisyD5gyw
q9IVvsvnC7vRGUoIjvz/fv9p5lVTpI1WNDm/P1kPoNV0xvZy9yj090G8AbtMlo/dD/fZsNM4E483
qbbLu9mWp6uqXCXIrAVb6jwFOi1TXAgq/FNAh8+eEdhJ4ufYDU2/Edbl+qjd6qqLnqnP251YPQ7L
8rXrdbgvjm7/wTJGN5TTEXDEbqVRn00s7AUyQxR7SFp8uMXCnDLTx4vwGt+Z1D8V7R8G2ORJDg8W
B8+C+eTRGWpPqPmzHAVxZbMRx50uQc8EnLnrWSTmahh2crAtJy+TtvLowwWOxoRdxj9Ku5RWCj73
BQfCydcz6/UQuqXlWpXfBFvsTXib6PkhOtY+JNGWb4HuO0do8S4DiSGmAiEjfFWZ/jy9VIwWcVfO
r1K+V7r13MGwZblR70G0wN7l/ftZKmc+b6AOdfps7O/KDwX6NAeZcQzC7qDZ8TVwr0P5Emi2ZNn6
W7bCiwQz4mZ2i9ImTXS9UBeSwxw5cJOZSYLIl2zxpvtc2HNkOPyaV/1iiLmaGMAcmFzuLuXjnWsO
fbvckz10ymsjkihtDsHV/0s+2/uQjukNneXfGXnUNFyfccOMz8HaWsHZiP2Q/DLRHohQu/hVXj79
J5/Fbxdzsr1ak1ilQZSwDBzCyqrBlekye5To6M+8Vt0I7dOo76IdME7rCSqwcNAucQzOWAhZiiY+
F2kB6P6cKcWL0qmrukP9aRE76Rd7qfEEZYm5bHNHnh3ss8Amil/qI3U1UIOYbi51PbbK2e4yBgHr
8Ep/NZww/yp2y5U5+8NNcXSOJaD84RnkvEQuDRTQwo5fF9HPs3rBbHVmcvD9R5wUq6EZRgOOtA7X
KfsoWWsIv5cQ6vBKfqCfFtAdIsbnIkvwy0Hz8wH+d/NOCgeiDvNUNpabB9yumH3ikA1QsyuQm4q1
IhWihIcK7A3pCGhiZMSYHVISQr2o95lht8/lK2dyVzngu1IkD1nXkbMSdJoMgTljFtcMV1nFZizC
eSk2FazICofn6BAGRbSfQgzHGnxf+RuIAamU8qXz47nO1re342S5RMPcpWHFDyxfrBsBYOLRTjRv
CO/AI3YHsHg+ut9uTe6JVzn9Om1XjIZWdLC2qmxXRGoSUm/nn/Jz98F7kHAawM5DPtC/NyF5WSj/
eg4nCymbxylCZbEspHovvCBaT3qU8HYeOyX66JvmMXCl3B5uSeJIqNGeSHnaFKM3xZ68XsaAzfay
6e6MqOf7W3lS+auJrLdRmnVfHv9qi8JT9JBF85GuXhbmrTbgPT1eoC1oZ7os3x7ZSdt2zvJSrcQS
4iskctWLHiaY0HStmiVsmPSUSlzHs42tSTPt9K16C994GUvTzpVdkHpW4Ka/OSYrB1N+NpqlH0Rr
sPvELYDOuuBvsXP/ojLA2oLJyYLkHNhN7FXMoEFsQ6dZJMwJtPVWc+rQnZKH2PT//bgvLHfkFd+P
E62ap8e65HG3bmc6OccGOCPuvGq98j07yHbqX6qEz2jPeZaWzBEGlxWHmJMeZDwRwCf1/JFL4scq
tSNY49M1DhAr8zOSx5kGNiu6pZBryOUEzFQbbgDaCeKOzNCbUeFjigJi2IQsCb52ySq4VFWe8cZ+
v8blSP9Xf03q41idl2ukMUVTxrgHkj1FKLzZy6eReYunsKlwmR2fF3TAKozVd6jVeuipjZfDaIO5
C1hsV5O4jiJaM70MpNPjpd7Cmanh9ws96dmodLpjS+dCS4WrK1XHAoY7Ocrki40fLSnmrgicmAoL
JwqeAgnooU2yXqx5QrbVoEHPv9MQk4w9yn44Xxh8fB2Gf+wm1oIkZgb9s8EnHpuon/OC18vaBqMX
qL6R7JvJS1QPUQ3diwjy5yIdQR7ndpCZsH3uZzh1rQ3sryPCWfaoOgGmw5sxYDJLvhXfpcLKOHT0
oBwNq4K+S4xdUriK6dajl6Wozt/NF76hzUPCIA/26L/XzLk5Hi/wfz/qZDMarHkAHs22MDjyNrvV
9kXv1KV97F1z8PhG8T4MryZNymcDvb9hj8BaMDfmDrEP9/nDsKHkNT24aFRCytJJs7FPzAl5sjYy
o/hZvgS1P3fc/XbFJxtZPnJKUlKumBv+0G7qm3CbO9OvzNa2+FSh4q3/fYvOCIlwH9NNRLLFpI72
7vf10zcGwKwhaA+q+JAw0DrWvpi5L+1L7wbg/exFITmv5Vv+jomY3ww2SNCmdemAgdAGgz/iJ0OS
b2yn9PqYQZlnv7TGp+S46e2MWJZk3bELl4QSCLQWGJRmzFluRfhQpqel7pAiU9xG287Y6pij8Ahb
r3P/cJHpKos/v5cGwCYRL50oIyQ4bZqWmQQdOizDezNe5yIOZuaPf5r5SklFuw+2DbI4lSDh5vgr
zBuYUh2dItOeUnKjtZdyuFdashPXou4Ww3NhXSnRYz4j6HZbncO74rbxW9Vch5gSoA9P2R8t8ENV
tLUYyB55NE1z3Qgw/yrwBOuUngJJkfSa3wtpZ2HNQuWXHtdR9VYKq95YJZSjqR8UO6VeAvYC9CeK
/itOeo/IIZsekqhsdRyAwo1AGa+T68h/3BsH/IDEzpbNHdUhrMz3INsRSCxXjqxjw3DKiGg+eadM
e0RxJWPqFq/HEj2XCA7ePN1dMNcasG8Jwr66V1nWcnpIo1uVs2D6afUfkrZoP/hHGjPythgzwLYh
ox5zuk5MyjJPq8n6Rl6WJa9FvBmTdZbcx1QowLEmN3xkuqSvx3w3W8jPiEPN94F8DTga+KUIJTzZ
tjJM4etGIkLherIOo7jKuqc5fjBpAqvRLmi2/EkqgaO5l+WrsvOVZ8H5zHt7Fq/mYjdDnTIegeVn
K6PGmExc9MzxBkdZDpWGpj98hKCyM97svF2pwpsh3REu0Lmir98fBabSTkq4Sfkg6vtU+KX3DyYN
/YkpZSDg5fVkqKxenby001pSX8h0zRdGa4ya1K1psAIKVmyCz2Y3GtaB9ibGNzNm5PQjxEI0LjQU
XMrdLfrbfy/jMzsdL7eqsIDB7yFIOynKh6Crwm40wnvlRl9NXr8h4AGSvNV6kB4mIMO75LMVXcny
FxIz+EQOm/fTk+6AaHu2UIeJfvqZ/0p2GM3BVtlkG1DmlDpRCBfLip9d9u/XelJfT0E+N9EQhPdk
865mmct5nB/ERz2z9fdC5IPndkQM0ihD6krrQgU4oN1F8vrypZyxkn+/lJMaWtNLYyhkK7xPNljV
RoxKrxaEREDAmFaZo6NYBi3otJUPeVfJVsDFLvQSzgh2uARNRUII0fynYlYc09EahDC6x/qKuSi6
WxB/23CA+MyoFYOI+acjcq+6Vfhb0xVmX8j9AkSaG8dbEPWx7BvNtfpAf4XgLPgwgy+s4k+BaXVM
mAENtOlqqfqJpjBvJYvAvUsP9MyB6dtPOBXhlkyjjoKSRNzFqXK0F/SPud3dZZ8VkyjOShyb9w15
XG/9TfGa4tayh6tCsatsld2HFVLBr22HU1JuXoWYEOg3VS43/H+41J8HheVSmadz7gc0bZxUBGpm
BDyMLLpnwqPTUl0daT4kLwXN2mpvlTiifdVykJ7lWC1T9JvDa7lEcNhfXm9GZn6YP7AyjONHQ8xz
1NiCyRq59FZoZ9fIX9d5UgcU3agoTV5ErBFidTjVMTthGCX/Vj4aFYixTdxMSoeTzvtwNV3fEDhT
NG7/SxGcWA+ROXoxyG84yDuGkHZ6pZBlsGDcSY6cfNk1Sl9N/KDyVDQX+qpW/DZ/At5nOymhOOM6
YiYj3IXVOq7WpJT+D+dEcal3vxechoH3gqJYRj0in740yqQo03Q0cdmJK2AjBRp5GSf3sMNNJWBI
PGaU4148vGch1I6Ho3Crs71LLg2bbL7W6k2d+aQqhLpdtN6x2weCxw3ijStap8LVcmcdsud5Nc9r
CpIMxYRux7e0OqPytv+TE1+J35gvK8cA2LjzdU43A4kK/Uva8l6H6RIxA+PLjo/FhHfLh+gceng8
SmsnU4MDUBQJilvUIS4fR/meLif/IRQ4Wqhdz8qz1fgprLBYNLtY+D2md9GzckeAoZNtIXWaFZE0
5T7SbxXDG4p1m1xTYefjPta3yXE/x4Rd/Z6T3UjUS7Gm2VlfHFAt34TTJ0DXXV5mQKb845sxRXFe
ZpYuMKCirS7/Md/C93oPRMB8UnbcfdXG25k8f/UQjmhit7oPyUUN3IbDPGbrSx2Nr4nYjwsiCxDw
PgzJH+KrvJ/rRa4qHHpyi5Hohqsmd/vqIStvgrt2Y+0GIBmzGz+Km4U8cqvve9VPNbrT/njQPxcN
0bBGf/dRX02bEMzVdUba+i3eF7wRYKIe5xUsFcZ+igdAYL6qVykqbPLImUh+rAmRHG5GEMlbOn23
//4+n1HcGob03087fdvLOdH7quKnNVvSEVZkFWGOSHfxtFIHR7leNLZw+q5jYrr46tUQuizVBqBA
7lHjjAD5s0vUrTPDbi7J4gjPEFCSyX/4XvkbObWc1XJJ5Gtmfj4xHKXTVVH6MjAtXwjcc2MPY5Oh
ZLYagn0I2Q7JrssMtCpOYrhSbbOoDPxO6RZ8xIL3Y4Lx1l6JH1D2gmK9U9Mr6dfxYy4OGvFVxYWW
yPmb+tcvOOmAplEnDMeQF7hBLoxrl6O+rRGyV61UjKIk7f0GRg8vLHtrdtNaeMAHOj1Lgh0Yy10F
yfnw76dM9NCZJYVYGyDe4gD8MfNtGivNu17kDW5XU0LAgDeaKyAxVPKSAffXMyBEdrYmgTlwjhH9
Yxd6gULeFFvfvfl2TOAdkypvD4QVWBuLvJ951xCFZfiBtCHTZ5hXzbjOx7WKwB7JhbJmT0e4MW+F
FWEhx/B6mHc5UIxYdDPakgMtBA8BLz6N8OZ4A3NcQZJvEQO4nzEk1n7P6IUTHnMHN1qPv5FVrKv9
PHlH1TlSxm+PtWvNm0R+yJATg6p4kqTt9KLWZBAC6YDy6jSqy0J1cZcMvvYWRq58M9wa477WbBT1
TEYzSklIcsgiJDQ0kUeE45FkCsPm3JKEa5jM+mxPoycc3y48j+Vrfrqh/P04Tr72lUmfP2pmgdM0
kVSIoZtrhX9PaD8zeFokpuObuMZWi9Tkwh996U04+YC3ihEyWuWPRtBirhZgWxbDtfPMffiwiJe7
1OnYktoLLQ9tKZ5PfrKFG4VNFL/2T+SUpkdDaKjyvHhSJFz72T10jXx6jPSW08BG6enTY5VGeZEh
ItUNZDl0seMlZyPFoVhVb0w5omI99KAR9hFpGSH/U1Xc4L+1p9q4N5M307ZmesgKIkmyGDsFk8XN
VLxI6n2uPKpwhFD9rGvyQdubXF6PMewUPzxeT9FNLM6OMb9QYRyR1HTiR0tozMe/b/2ZVhYQYhgU
Iqg+fBXqSUtDGpJB0mNjPhgLGs8fAo/8v5jkOCdIVzUJUJXEQJj40b1o7CxrXSb+kkeMT8SJhlut
vcfgbjaPKUKVIFhX0zWv+ljS5Ge3k/1A24zWXpywNYIVi4FtH4gDXXfdbgr3ICfJh9JWGWz9C0/2
jCb++89aSsa/Op15p4yT0GjzoSNsIVypulsLnGnd4sHwcfjIayl+lgasTwlQmmj175t6pn25kJ2X
jzJzM84pJwfMLksm+gzWzNQnFjdqeR0xKAMJ9L5IUxn+2Gmw7cm+YRkXeA5szHGw5qlEZa90hsAV
AMms+kuezzOshO+XdXKWhAOad3oazKxwjLdRsGycNKH6wE+HtQVH6OjQfagkt9r0d/0jDRklcQvU
cQBAZa8RLxt6zi3Av2/UyZEyEaJ2Kk1u1IKKEmRXTrcoDzYxuOMkY5rvDzJq5wD5DPGG/35IXy2s
08Vv8C/JMAn6oLD7/oroldxqhfl1NwbMH9NVcx3dluKtbDrN9fwgdTvOXlKzFEPNJy0LymGBl/iZ
u4Qu39z0zLFQpSOggIva8TpTpNSry/qwc1/uBRJOq9NY0Iyn4vExJppdb8WZL/eipd80yOZIc5Z2
YfmeC3/U4PdEK8wgagTvqBKD1dT1N1HfFnC725teu44tYBcHKz8ImGj+fRfPv+oWDUJINtD7vsrU
vxZaVndCF5XhIr1Gi4vwpnHnCLmETcw9cNvhFVgDYTfkapouufcYixfe6tFP5M5t5j2l5ai5c/DE
UebCA4ZXc2Z7J2UBxjqqT45NJ8swUQpYzFmE6p63q71NOchWj8QTMz3PFs0GRMEQ9p3u5XNvi8nv
jkZqBRBN/tBTL+t2zfQqlrQ3ijspWPUbU14NBVHzHm9IQJmyigpHJqKUKB/jWu4+CQazCxm6hXQs
nSURkQY5RivXzImCkzcG5LvwSYoPJRAL8VoJtmm3Z5bRUjm4BBktc97+6KJvw/RcoaGFjr9SNV+R
bYvJuS0kN4GriQ64FROb8OiRp6fNb9OALFchAzR/7uvbvHjLUO4IcGyN+IUD/Ls4V3YvesrS46w2
clra3fRU6Pdz9R6XFrxvYdsNt6p5NyvPRxjIVX6VWncT8cQXl9y5DpJlggAEhCySHX1qTx3zOcoi
iTc5q91yOYMLjSOm13G4prAH2LtI+pAlrUALzwSKghd+vqipODOow8e3HKMJ+9CBG528FWozmoLc
IVlrvAabGZtOh89LXKNqMHF1lYQQOcu03NFu6v9HxQmHbNyrtJOBlzige5qajueSY2srUmcHNDQv
9jQQPZ57eZUlK4PWCyE5J1vjMKWG0BUoIuPA6zzh05w9ye7JSQ19QnrpTYsOh3NfdFDt32j78Wb0
hZcjoq0r4qMUiIRuRkpu82oavdMQ9kt4L03DYyE7nULn97EhdTGpb46hRQT03TSpdPI4qiNLLjYm
0GAwFqsq3dfiWuYJrTB7LkkyR+qgFikdlorMR3qiqH4I/yFP3hLNVylrg46kJhc4VD8fivyqR8LT
mDs5uqubh0m8QYJlVS4sQkg9YL4jV802CkdLkiEWNzLJA9x89MNeGfrhQ/4oQOZjXaAAlV6l5toS
PRTWJdmJg6umb0hu6msj34rhKhVvJXAeN+QZACs5wDEpWENNjhbRuud4m/4iChdOFqEqkWV3nCti
gj8UJrXKGjIswwJ53BfBIbmK5pcYyoSh72OTeN3jXu5uo+4mVB4VKMsCQStC85YGDy05XfxdhBFc
UGG/pX5F4uDokJ3VVjZhswKwm9DpOP/fLjgT5TawIHCuxUtzsLMfCBj+mo4JC4P7Dzdo3dR5OXFM
APW4QEbfRXk17qNoVVNzetUB2eBArAxkobd+BkXq4a9WfSvbHrsXPO6Yci7tvWdsBUvoJAMkSeFo
h/T++8cVCnNmFnopUu45c7MGz70ouVEMybb2QsSS0TlFv9Kr30F4F2ig4uZrYNTMi5ZXnTfaVxDi
H72p8GTBg6JqWaCA8LSyD+KW8JI/HeZbL+22o7wtBprhyaNciIgWTM7Vd3pHtmpO2NWbaW2WOO8L
H72zHxZNwRQlU+MRZvP911lqNEZygBzYoo9sbQbUodJ6OrJAfYiakmPKDktBwdPdKV59B8rGnRwV
EhOKHQ6gOwwpX/kmF3fYM5r2xaT835WdHOJiAtfS3uDKGk974Y5NWORmm7jbhpTCRXHvagbtC7/3
DJoQZFBvGwIl7y7BOJWlvj4trv6+jpPiKpqkPio50x3qZXK4wmmnpra8bR9Iqo/WU7Jrwo06bJLx
lsdZ0rkEgeYeEdhjPyddWNwq6Cn1dVv7ZbrVSEpzFxNEghCVjiWgqH8/0DPqd26bzlBXkhap4mk+
cip22ERGvgkDB15Eh6uSMp1Bt+gkMO6UAx9EdzFYlonX0TS9yG34+ULRAcEhyFGURfPjwCCpY52a
2ShgbGcTD/npTpb41B6GAQTUcMbtdEOBfkzsbNd6y7WYz9rv8TEVlml7d3Tn+2TFETm/SDP7+SC5
MplPNjg+qMynVXKM+towq27hu2FjtjPNkzonvNbRfEi/szt0Wztl07/gCRw8ydV28Rvw1GNKJ3Ir
9ECUAh9POinBhnaFimjAwyrjB7pTuxtBedSKl9C4JbpmKt+Zs3ISWiqbpdVAgHJaewTwDe1DqH5k
+XU/b7Voy/i7GDzz6IbzgQPS8BFV9sRKH7ZH60Jpe6Za+fbTv7R9f5e2ZVUkVcBPz/YoytPGNmR7
ugrGuxCSrX4THRKOtZhHPGJn6t/Z1aVFdCbpgAswDdxZoCx/7uvjEJiJ1ITBoZLulHrT1+Bs38zC
46/pDRwLY5cPFX0LJnP8R63TTVst9tPQqaZtxjRe2tFT6mJGG2A0rCvaj1tzTaTPi87Qq3V7zbYM
v2Jia2yiyqnfZTLtCaAsV/OIK85uHdHOViPu4Ralkq+9IvcpSBtjXGLiMKbjfxeYQJBXlbHl3Ts2
jkKUOg3PS93XMyrK7zdi6R/99SSMtJ2DohKsg9i7yKsY/ZGqiHozvYo+8isYnsr4xLFM6n0pQFJD
lLStXGVP6UM92eRDXjX72Emv8s4Nf+uxG0ouPvSaESXW1UW8lhSrr0x4v7Mn4suLO+TtvcDNeQrJ
sKh3UbAu5ed/bzlnSGTff9NJGZqmy4JPAutAf7PcL7aj4xZlAY7aX/Tv96ozrCbTC0ufJm0NV5c4
ina1lP90axs7qX35RY5c0o8WA7AbaXZHsiklszGhQ8g3IVDdSz3kM11wrtlSsCVYqiTTOTt5DpMq
mvVkWod69CGBOvnTiEeIydoVTIfyPmgRqvYG0ygkCg95uCUMd0Rnbz2R6GswS0MbdI86YH5HpkpA
uPicOGThCLv6d7lNfRXcFhnF+UZWNiJ73CUEzZnR67fL/zFXGKukmAfdOgzwQ8RX6da8Yqbuqo/x
VjscH3v23V9gpu6bg7YLbvWHtobW5yo5QH84OaHTr+JbhfQsp0HrVK8GnCuX9pzlDn7/bn6/xNO6
qTnWQd9wifP9koCleuFd6hEgvlHW/bosETBiU1nBRpCf6Xg//PudPL/jLX1A3cLdzMT3+/OVO62Q
6zwNULE4CkDAYL/EYMTcEigOzI5CZIKhh79z8VVj5vaNC7//C73w8/f/dwUn9YsYm8nY06NizKZA
1UZIpbil4vbBKjxoN9ILA7dsaTCuUR5kzHApLdnWEJi+SXwHfzd3auFVoqenq+NdGtP/oDK0y90R
uUzvNtY2CXY6Mav9pnyGoIqVIODPEMtNlfjFY/UMz+Umfo//wO5ARp2RcQUb3NXoRCMPTu35Kd7I
Gw6B8KgP2Xp4wRZSvYAP8cIH1R/fQvTO4HkTh9A6vWVCZpHNvEFK9LtV7QjOz9GBU5fdLcEiFx7d
sgX+68adLM1OELVqmJLgIBpO/I6fwj0+MmyQf7HLY/BZkuyI6EgvkQ3Ob83/vTLmidJ27POCojsO
DogdR0wyuI3eW8xn1iZDZ98TXOgMA6Gqnjlua5jjJYMQm6MlGxg5T81VsC0eaBW5uLw7xRa4eIhP
GsQHbcX//xr2nPqi+qS+foDUGrSrRlnLkd8gq+OgTl7mQFaA2zzj9/n3DT1zqDJl9G94kBh8UOOf
7M+9NkRzWXMiHAjTVFPOLZAXi5WYbFC2ozQBXCMeaf5TnxW7Nt4ghrKq2zm+krUF2av8WTxA/0MP
ZflzTx70t+s6aeJS+9ez3OXBwbwqOyehnz1/zIGjk3fuLq6f8VrTHWFzqUQ+U9F/vx8ne8PUD2Uv
R9yPCleZuGIYp77p19Gj7g2UZDjzbetmQc80ELTYSZOnfiut2x3EANF4HADgbDWiTtAzOsVvijbj
QqLil/byx31RyQ8RNUgbP/hiQxWl8ojR6MtpESJLadzmrXokP/EWkBuyhj5jCOHKWLq9xXfEKBFn
X/dx6ehr/mzc0F3CQUvBzKhYPu2Idr1ezTPsnYOVvR5RvPEdY37ZY4Q3b2rlkwNRVD4oJEanfhus
w+IXrAiRI9KeFruDN0u9st5FMnQ6P4pukj+iCBwE+R+tv8eovU4YYiobBBNNvOKzVAfPwyuLCjK0
rntZsNjVGiA69WFkTcn0Rxyzv6tLaYlKIVWD8wT/NP1BuZtu6txOYU7Y1BDha1a4MLyD0p0zT9bW
ieHAhxJpvNMIDFxK7IAgzNnWBEKVEF5/JPXawtimXrWv/154Z0wRi75iifmhS8jx+uRFKyapNoRo
tA7TXfgeH5prrC6pyxGCQSzvdx874Cro2IUXVrwkn9lDEbsqMLVU8EDWacutE82pAXpiHTqDxu7T
3Gyb7t0SYBvkf6TyQZpv0d4oLRyWlRx4keIInc20rCQ7lCZt30p2PqGVt6VXPbWlTzRTR1CDr7Tm
PmefFPjUztdlfVV9cZ6LjyZc9+0u/Z19VJ8NEFIw/YLbSFhb19BJ6VlhcsMbv0EYrFQrfdP59R/r
veaZPLYizZRHLfOShEnkthqAnZg3X14a8SXLPUHYT5BirMVhg7czoJRfpOnQ/cxrVJ8o5RGiivUG
1O/ASD26GaRdbdyVxTronWxX556seEW9y+KbQbk2qf8fEJ1qVAMVri4YsN5RspsblFEVVwpF53nq
fJ2aYLJzonix8ABPCgCgP+D+eImOj/9+R77W0OliV2RayLwgCifmk815bGJD6/LeOkTTLaz/zvD5
7LUv5cbw5ScEYIibins4dQvB6/GIPHcrryjWwPJ2W9qCMuYv2DXjukk8lb96L0HigACqRJTHdwxI
A0N2ZPbsU97wKRHXh8ofTGrsLoRIyYnWGbkmsNDhobyPV3PnakAWq5VYrv79S8/YEVkNf/3Sk+1e
nzJJH9oOce+XmYD+XrDV1lnNZHoZToEOj/wlGlVfEwuLKe/JADtztQTzMVhxcML2l3IspTMtgW+X
dLJAm3Jqx7YdrEPr/z88FAsADE36w9G6XA2XLGZfJcSPhw1eihuBCfHHiLoy5uUkXFkHFZCded2J
K/Q380sReuDU0+CWZw08LFyaI8ucFaDtlNAOuNaMDXqC6GjPPvXzXluHayY4uV2/IGie92AVPlTV
zQhKF+yk8jpMvIcSHs9NQdsiPKDdmJOtzKt+tK3HuvbjZitysiFgxe8RkG8nMs+1nTn6PceF8P9I
O6/dxrUu6z4RAeZwK5FUsixbcirfEHa5zBzF/PQ96Ab6q6L8W/i7L87BSTjaTDusNeeYfF6uWdot
uolsGSun4N3w7pJjtOPMAJA/emavSCFrS0Qz4nVFcs/shp79gy9emce+acmZU1kS/T6JT0iVZs+n
zE150FRqZdEN1HnwGZM5IqNeupYKG3cwfAWStTmmvYDMrbf4kCb7UTGupMaOYU21zvgRvsvplXF9
03BlXLRaaRLKQMPmZeo6q0bBG8OphveEhZuj/NpH/v1Eb+2GI/k2B3vvMtcM3aoxnvoUkYXyXFTo
0PEIHKpPaOSEwi6iBCO0T+DMsWz+sN3WkIGpd2n3++cv72uDN3/t/h7utFr8VXRIxaTQol4wjzkp
guahDW8U3bGabFmlhza4a4WVWe1Ky+agBEIaK8joik5CRgxzaU2K9kfZu6ny3OSugvU+ukvoOzab
prRpcTTCuoueWJW9bgXqWdJtDlVUrT1/lQcrNWD2IS73TwtU9n+hAvj3MczmzhYzr2y0gXUUdrhD
8113jztlU39Y77EG0/PGf2RJyCHgku0nLox+ZXVL0oXEtfDx8x02vtvKIsPHK6fpgCvmVdek8aRz
3hnm0WAXrdFuXfvai1auA2Ez5IROPGki4np2bHj6Lc+l2M6yy7frZSt9dFrRTcpJj0LCfSA74l16
M34W0ob9dy1ucMn3qSMaqyq7VbGYxsU+QdvICXogGN5twfqc70KfXOk2ZZf0HFn3o7qu8ecBwRd2
bbHFxmwGk5FnSDCeTX2/TCQ28xPSqIJjNXLC0imTfSC7g7Yy8zWGZs7lRvtg1ExTrgT8V6fNdA2S
pV+iIYBVUi2m4a4TOzj/jGRN9c9Sr5hHfdhr7UnQNySglPE6uJvqBNFDvOh2xTZKF8lW2JjOFKWt
uBQIJws7CxnTz6uWLqLcTrtFBpMDk5axOMMPsBaeuUoIFyeFpGC7TL6CQRVJ2ws5KfRU1Fj/+Y+G
l2mibxFIgyr/w3anwhBiEt8G3BP+pJ0JV9bAb8Q8/17x7Evs9NIT5Fg2j97jRFQ7r1iX652+EWnl
TzZZce2BHrp2pNa+WecUuDzMVpoCdOyih+XLXV0XknmUDqW0alIONeMdnISvdBfEhDmSrrR4G7tP
3QfsspWUTSkcezjjcALaRfTJW1OTpzJMSZnG1ki2ZXQjPMYb73crrxJrSZJdGnJKjDt84VuLOA7r
gVaXsPYa1wedz72kKWohv7PV3DljGuKZXPkIvzs3KbxHcMqo8qOhmBUOzlEsKFZrmlPFxW2t9Znq
CV3LfilwqKTdIaGtdqTEln/X+KLpdDVMTOLI4+/uh3IF2OrnWeG7XfjfA5qjP8oxGdO2YUCmyAy7
CF5Q2gmDjXtOKbaoIwoqdh/CYz/2y6ZaT80Cc82yFfyBrOq1v5toS9VmuNZkvezHs3aBDweFpui8
EfPaWDBEgxo3YXW0KqcwNnla20nGU1Y/tUSg4LSRzg8oRSwg2gGsw53cb7VipRorY0Beu5Xpaysn
NOLdb9OHmrj6lSXboVoXid3La83b9Xq4zARIH47XtSuV4ohPXk9umzfU9m+VqRZ/HyANRSdlOmO3
rntc2sMyJ4YM0bnU7xGN+dn92ByQjI7ep0TPtciPyLVz+XFM3xTp9PODuvwsZVWeisAilBpW8znR
e8RdFeieVk4VAfK15HFNF7e3dU6OSxgGEoZ6RyYnTXfDGhbQtYP2Za/z6/dVlD0ikmxE8P8u0Lj5
TbUbmooKTXib4EXTXOvsDI6er6h+xbfpUms+WpBjMI+N8iYtbTi0GS0+9+cb8dUD+2en8DUQpGQK
TUTMSbMVVUzbrFS7rqJCWSlP5HmNv81sl/O9Y5P6b+9ySdjgimqkkdxbpusZDi6ZKt+ec9coV5Hl
VtYDfQvpqO0zbLRP9TYbjt7H2bVW4g1iKYoFAF+pfaLpZ+8T6itB3gX0YgxIan+qvXBn9UiNFpr9
86VdHj+mSyPZVkMuA79lftDqcik3o0ysjrHnTLVgrUZ/7ATB7aDQpNfiB40qQLhqbNPchMK2J4zK
9dRN7LlVcqfuaEeETz8P6bLiyJDovJPxxneIq3RWIu9CMbTaRK4gFg6OgfIpaZ6t9tbQt5WyNpqX
obqtvXf8X/FtgqDFu9fVk2ZsRVFwciRO7UNCgTZVP3ysymnrTIi36eiNUEW0O5M+BCaHvLn1kIdk
0bvooc89VCo5bOhi5Ef/fIIdmVBfZmrXykcKw6FPx6WE9nflvbrUa8rwcghdEanFw1+dC//E3JJ1
r+YDS6Pnxhn8ewmduqsVTmoS3TW+l16wUEVeblZBs32hflOMBDk9gKZSo/2o3wz9EWjxz/f/slc+
G9XsRBoNXa72uVoeY2k1pssGAuQ6Uw7+sJ1M4g6IqhV3U9tUwjoFgRC6Y+RcGcK04M8+uH9uzOzL
703J8/2YIVDEC+6aFQTkowwXZaFTRQFcpy8t23+/8qMXPXpeNrapIOAMjW98DnggslkRW5mvXBBv
AvIjBnfieIK/4Rbkq1i9HWpEWdXhzCaMHq1b90vftYZ2+fM4LgvTMlJQhgL2Haq6pE31x7/OJeKA
UDSKq+pI+Fyocw5y/HzVVnYTbxCGEZiMn1BakzLarX7H2tEDQRF4IJLXg6s9wTIsV6X/K1ARuP08
MH168LOnAlcEGK7KS0s64GwnoRt1SyjeuTrmn2zSe7t701LiBe5Z2KQHaCLrseR7pYsSH8rmVdZv
M/TYENOPASHI9SLsaRm4YHB80NuNEwW7/F56HvmGDXoBw/lGRnqV+qdEBcG5k8tX8itiSp0AW7Kd
Dk4qsEvdEbGh5u+qCK+22KjxYRCB352fdVBDA0UCzVh00aHU95Z+J2IaDUbCiCiqYD2L/Oe+cFlf
oW9ctTRduTfGrE0yipI4mPi9WasAb9A5hXL0tT4kwh51PBm0kRuNRyl4njL+lt6iEjFoob0W8rdB
X0mYyDEWKt3Vp3YZBMSBASo1tbSvgOZ5tUC2Bi/E5okE26c4DjcwWEpUQXzmTyZvN6t3TffggxjH
slRVNxgg5R4iZ+FcE2R/s9YwEplFBiAtvNb5DkslL03pknSS65JzqocbiZfjHkUOjIXgjpYWLiAO
W/2WuAXOKqygJOVl4TJ8kO1om15PnDcvn9o0IhSYOCS+0fH3ej5Y0oiAWF4Zh/zs5uKh9O8D8bYY
TufxIArPeAsUdGjCLba7vPyQ7PqUjjBeFuxcWUC8rV+sQodKFRu58M7ylmf9rgpdsV2jUaigCQpL
jcDf5MGPoX5jk1xqoPARtDwbO063dbH2Ye0Khj3N8100gfkais6S7Z38jwJlV3WXQQgkORz/kj/J
IfnAMC61+m0VnHrUnmcwUmQoCBpZWS8NScyFHaow9RYD3slhW6H592/Kw7ALHhEsypz4u3VoX/Po
frNqcCspZNLapT1zYaCrG7/RzTgWQR15W4i7sYV3fTEiJEFhv54gsOUdIbUVrhqUqq9Xf/+ynKNL
GGeBMhNDiKhmvpgKkRK2hlcO9y0E/XSVS9sI5SsyCr+iQ4XVod+Z1C5RoSWElq1pE2WbIiRv/l5v
70mSRJPWAHkpfhndI5m/5zP2tOlELCq2iHrEIf2z/E1pkPYEYqF2AwX9aTjwyDo3pd2SQfgC7yQt
OLvAsV52d+FD8Ul1sckffY7UFVHyU0yahiUGjWOwHOg7Ro5iLNXwtqLXLp/GfOIFDt02SPbqF0SB
yn64oqyBgLqmhqKQ3ikF9AKUQ5JvW/ER2yK10Nsx3hemiyycXrB6PugKZrPsdgDiRO4b+5pHHVMl
cQtQTLyPNFqV9SrbkYiGzEywI/rHzSlIdmh91PoOYqA+vA9wTdp2rUssOwSjlYaCFjNABsx3eZYX
KoMJjHDVRUujw/fLJpVatM+qrJOmJFfdWqaiRCTxkLtxsq+ToxHcdeq+UgNXLZ5D4wEYDf837MQk
FF3Z0142mL7eBHNC/lIcvVhAq0Gy4qBuhvupNFqtJW8P4dzGpFCvK/OW4j98UBJWT8NaCa+VMi52
LrPfnv79X4t3p6e+2CAZvu/Ng+BtRUBuGyW9j9wqcFNAS8FblDsRakcZQNbP6/PleW3227NjihAK
nWeV/PbZQU7bVhvJlQEOLOEI0i4NkOJslbckQdbBOnOtbHW5zky/zsevY+2lPTrX/qOzKOPWqwaq
jeOUC928gtzAZh+gGSpIpySb1hHdzLThG3PuJf78RnB/vgOXpYXZGGZ3P9JjqxqNeroDufzr3L9G
5I8B1jtvPW2HtArN+Xif9nvFs1txsq2bsZs3tMWAngwGXVBSNuL6FP25uvZd1JoYGWrpaWdpfuUM
/fteqCx+tRrH08hUelC4T8CWrjAdKRsDGaW67i3XpF7eomLbl8QD7oV06zc7GZeI1z150ltcXRPF
XhvTtDr+9a5qXWQEasaYvNfhs95Ia2GZrYGbjg7FhqvS5csVYnYLZpv6cy5IRlp83YLwSD743vCW
efTB3EWATW7H2gbjAa3ycgUX5uqkMG1O/9m8Tr9Od0lD/gv4aF4GS/SsrqWO17N1VWAGph1YG2hA
leI0SHcm+E9FrsPq3K7SxqGeTBlMp6k+/i/KGv+OZF7/UsKzmmYKCxWNSoQD+Jsl4FCIaEe29cVO
PKBYzD6jd5zAC9EVvZVWLsC7f/z8rVy6s2fDmB2zUwKz+6LmhtR2+ibSmSAofVk8/64dMXBwOeVU
B//Pj8Ga3sm/3rlQS82gSPhVTnbmfaBRZF+G50V2F645e78at95aP4FwttDWUDpFsLm+tlW4ZEXO
rnx+wGrCbggEHkAx3IpL44XIzx7N+XLQ3QkGdIjvQZX+ov2Eu4I9Ma5fYtNoDTRYttO73O3eY2nh
ETHaX9G4XOrzZiObzV9KXoq1GTEyYshbTlj1h4H+8wMXz0q3aXckGOFxm1g6J898rR+vvBJXvhFr
toD0RaOn3fTzOGjQgrOI6J8Nl+/4w3J4i7f+IzH1NEnE8xoKX+r6rri62r/6fp74z5dqzaalvBl0
wagZhbrqkm1PaoC6UEGH2vV70y9QxwLnBRdBCqWDtdAz7q8GB0yv/uVcAQlX1NjUXvgK80Ss4tQs
hnuZ/G4EFudNCegMjUVxw37ecnzpM4rX5PUsYxGbkwtYgDz2DJgPpz/it6srJ+//x3vxnwHNbkmm
nE2lNRgQDb1sE4V2zSkai6r/JxVciiKwoNFK3uILxA1iE7hx5cWY/v8XNwSSg46PFu3VfG33c+Lq
fJ3fjxCIDsj7YDUs2kN5/98USTsilKddoUF0IQRenbqn1+6nX599FYHeNN15mL4KVKtnZ9T4DgAX
6PlyXANMA49GcZpwpfLGzDboun+++Eu+9fRRqlN2F3/WMZv+O2VlZVO2qY8tAJeptEraVYWNZQmz
Lt9AuBcp2nZP5+yt92wfXKZwI3YPXX1IcHlbD4GNZwNdwOBgWIOHi9vtHm6lbrkJOlF9aQS/K+UU
tk96NMWx/j7vhMghLO3nS/h+rv/PJcyrE5KRSanoC/093hf1U7LFP0q+7hf0qqeDWXVEy6rrW/UK
lPnSicmdI4+IIEdRh5s6P5KxFaKrIJj9vZlAR5aXRWmjwzjT+iA4JGSrw2k3FDZnY+0L+ybfE4sE
AMv2qA/ZmpvRiELdhxa+scmaLaiLawCIi3BXq1eINN9uXnUNNR+GtinAfrYYShYP2Wr1/r4AxAC3
NV5XwDFJTVX3aK/g61D0017/J7j810i2jOxmV93W06s8f9WnDTRuEGokJL3++64Ng5mlaiP192F+
i9i+38mfVCOS871cLUxCS5T3DtdwdhTaz2L8Ha8ASirnd6ngJnU3UrcXgYoMN2eOalfeoIviqM7R
njo187JhSLiF/h2YaKQq0nXWbTSpnWMUB/Uxsat3pkNhifpMWvmBg1sz3lSrELcIqrXnKyO4vDVT
cQGDEgYuHP1f5/+/dg5iWkqK7H1tH3EoKRLFloUMlmIjTc4DbzydFTxkVKOvzn6X88+/vzybfaVE
jzJF5Jelk45yZcdWwdft85/iGedtswybF3lR4HzcXfMhfrMUyqShTgcHOtQcqmZbZs+3yDGsg2k/
kLSLVCIEYrSHfYPqVd5MZYTMadIlBhHKO9eOLJeTBuApGkN8wyrGuYvEmKJR666W5OQkr5jktPhR
k0GqgwizWyRTk+R8Wm+unSMvkyFmPzu726bvZ3qeK8lJv1df/Sewmiw3VOWkxAX12X6QXQNoHNXx
vj1VoZPhHtZtWHTibXamtpTi4tqe/V38S11fNWxdrINfY6NLhqpFm6oL/34FaipZQn0GxgY1VQP2
21AHzzVuhMUisMybx0RYKeHjuT4SkKhymqBPEG9pJlS+M4zrpFl1+a1E47Q/leI+UG5aDZI2cTy7
Rl/0FJqehN9TXP2nUdkT1zRG8bYw7zxXfNGk1VC/SN1jV+6DDHSz8a4jke1cM4CJy1+VygeSyYU/
3lUUYwrgHmH/TJDE0D8HkFCbh/MBz/Lwnr8rBX66a4WPi70jt4YJdLLeA5u5mOuHflSDsoewI26h
RJC/jSqzexoGh4n/KXgZ/viO5mRv6ehmwimAL32VvHj5tXwNQZfJoFCheM0bJ15eSkOnxOmpW2rV
OjSXOXAFbqTTkPxtLEWEf4ZNglC6rO/D68nP39+B//z8bJvS5prXCqKQnM7bL7F8eisRqPQ6PvuP
1Axv+GJQqI9P0j4/ic/e7bX2jHHt92e796ZsWqtUib+DkuttTQzgJcwsdApOa64ajHIo0NK1FDyS
gkVCgVKzaxX3Z/l+dJV6W9DIbxHZLEeOPHf43fXC7Y7VKZzEROmjIi4KlIUAW9WJcN50S1N0jcRR
AfOSwwlViCCIfmEcQ53EN5wwlBWpg7a7kZwDfzHcUX/U+ptzd2817niksekdkuP4FqD6KG+i9NYk
AC1JngRYjP2dhBeLhvihwJ9bvMPp1M97pVxkRNH8vKpcuvRm78xsthmSUm+Hc5Ke0s8udYZtHG+J
gU4Xev2YGM5Ib4oNwVP/UByk5576rECvjQPrlrDWM25WRHzVBPwtCNB8oEJsZDtrBe9nGTiIyjam
5VzzaXz/lsuoLGU41QR6zVbi3O/OYS7xlhcv6kpcio6pArclR4slQbsHyQTI/xdP5ahtxGsbuouV
cLpbf/327PQ+WqyCQ8LdqjkaPsbP8r5xxE8rhG+K6zunuyY/SpguECqALe3ASCzyG0jHE+FHMm9U
JrRYXFzbGqjTtPvPrmk2rNm03BRnIS1Fbom6gqCW4qFYAPol+9z8JJ1z8u2rS104iZ9iBdnR+yyN
CX5VMlz1YKp3Nd5XslWkrQjdCqCmZbftRwssT3VTl/NUeIbzddCS3EH1npHpEeebzrrv/1x3/1yK
H6ZLISVNI9PAogk8+4jphp4juQuYw3ATROGjej4Ow8GvXEy3FdIhCsr4D373dgmyehlFC25p8wpX
1lOAyXPB0a/ytSSTwQdZtBaw/3prQ90Kk7bMFYJlsTBJqYRpDeMDHWWxkzJsH7f+nUTwDPLyDnD1
osAoiZRFtYM/0ubnD+7b5R2mJVfG8ZrdxTSL/bWNG7So6OPYS06NtpBprdNIvsl+yf5SyNdGDclm
EdMF49MS2MkhmV34GFGM5bhsbhKckX7p5JyAfapCmeE0lu29/TzAS1Ug7X8CHiz670TjYg37d4Cd
onRtL0XJKbvpngTkMNGfoHf7+qFEWl0YeIr9w5CvzhbIwpcGtEwMnmIobqXgTa9pfoM8fT9Xd15+
qpNfjffCahg77brB/rpszLWO2FwXN3H1UIq3UOSyYRMan7Fwz3vh6CRUnnlEot1UdO4UHsNzlW1L
6VlCjpM+qYUdvAb7n6/4smpuGBw2JgWQwYmMHPd/rzjKY3kcqiA6ZeztNUjEU3MzDl6seKk/jS/6
Nt/G1EhHWxAd6VVf1ACoKEtVf2DraI/p6fxOIsKVMU0zyb+f9DQmk44efD6NXPl/xzQGhjl4RRax
mE0W3syWdsEpMyn/+CvqckBn05vmZgIoNs/KZrjXHowPEgmujOJyv/fvKGbzXXoeE8uqgLbjh4a8
S6RMh/bsgTtUPnEcVf/QOIAWaDiDG63zB74eK9jTRTBfxJeUbcYbFJDVtVOBMl37T/dm9rx8kdP2
2BXRqWSBssk4fzNObEQlN1y3p8z1NiLpDMD2bwOMRfeduUJ7nuS7cWs9jtSsImcb7PXSxciDXRTn
15WbdrkPMXSJhybpzGGIv2cfkJikmQ6rJTqJMJOX6WeoroSQhFXHj9cjRo3BRclCoZWYLTqG9DFx
OKIElT/reKuSkFItFhVsQXVZ6bb8bv0qr1RD1OnUNL9/FKyghuk6ut+5TdwKG9XQMoikJiY4Y+35
ew9bcW0L/c4YTtBpHZXqzngiU4AuNlVx0mPpzfRsVRBtDJvARNS3Y/MjY/sbNy1Q5bNbpFuhR9dy
oxVTKKxcHpryMPr3VXoywP3Xx/jOX8IctVvhI8w2Qs/643Br0FT/fP+/ZMs/Xd7s0wnS1ApLr+P+
hxsSxVLMkYhlzKUar3mB9Tdg+E3siNCU1U2FZ9PJ38Kd8Qw5zS6cYXCH33hHht41jUf1pEBhddpt
ky/0F7hLzG/5UhRgJ5BI5U0QhQDf3jUJlHIhgWdGgpjFgV7npIXN5d+vv4q8wjIGCWbsqTY2qeZS
daCG1L/w5WWk+3wavm0d2KkiNQBgShHiCQQvKtya5PgKMe5Hux2X1ra/Rfdj3urOz7f4Upk6G99U
LflrEdOiThvKXo5O0ybXyTtbhKYYbYSXbu/dyXd3d2TqNHANLcRikGdtMs+ue+mVi5rMbBTzD80S
fCUyuUvJJrhTiOY6wIPS+hNb1vG3fG9Rd1z4Lk5STADgtNioHspbbR0/gvAsg8fOd8gWNEQKNmsN
HhuOJms/QojzJ+p14RDXZcIQv9J1/Ha1+evZzg3lidD4lZ5y72rJ7gHO4HEu992nr2x9hDU2a+VO
3sjGpk5XLa8uC6tuk9e76W6KbbVK9pAjrjzN7+bTv0c0+2CiZpgSYRhRtCmfvD2eDqm8l8wNGxM3
3furFEo5J0mqL6ldP0lPiDK/IsP+j8OYLTaG3lkGIOXo5O1hwTyQERwu1c/hyXL9bQiRGDKb32zB
stuYufb6Udhc659/U/LhuzMUVUV7CwtoLr3VKUXpmcadoPWiufHogCki301dFCYpkwuhWpwf1LWx
+fnKsfhdzsgUPVnv6cuSITlXISuVEAFHksJTXzm9dCNXx8J8w4gb5rY0qVwd4K7euPAQD1FwOepP
LSC6p+RQ73BBo3spvGVQPoftPRN0xkuD/oUsnmLFi46STCcJCyXx6yDRV7VqFyFOn5J4vkIgQ/hx
gjTxBn8u203+gXIshQXMBxAFH/yHZ0Tbr0yGobWoIM/Xt6ZJAAtso43fr9p8qxsodqyniLPxe+5t
0W6lN9GbRLwl/JSVKtpKbKPICmJbIHuzW5HAWfTbwnBS8cFonLO1q7ObRts2xbNpsGDbuIoIefU4
EHfAM222/VZ10DO7F1YWIxZWo3JlNvtuP/HP3Z+dgRW5rePzWQtPtcsEguq30khyGG/PypYDRiCR
YESui7H1njgcS0uyH5EvAaBEnaeldkRoHDA9RLnEwlWiE5QuJ3pOoR6M5btrVY5LdexEdP3rVZkt
DYMp1nnUGOHpbBLDvuzJ8HmqSW4Nj1RGm5s+WIFF9MjYyVCRLoRX2N7n8lczurJ46w3uaNjCil3P
WvSuTGzaN5vFf0Y2WxS8rB+MUFbCU1fwEgK8gBO6UAUHDbWPu6f+nYpLH4EWHK1nSiLS+dTkxyDf
WBKOkKX/R77rfsX7fE8yfPlHJR75Ud5knyDE208wRlUIbhzOUeaKo6u3qyHYBSThFsv0UNA04awW
L2o4pL4dw0hciMA0uiexwEq5ttA2/P93xabngGkKeMZEC5qjgqw2lsb0bIYnAngbfYL5VCRb2aR4
W9ajJd52wm1rcsikY432lX55t45pNhFw9ZbYOP4aQphx/KtIHGAWKuYLNnwEsa/RsIzPez+eFqyH
yFpGO2Sqv67Vfb45ZxuGLBL2bersAC+wZ+agtmJ0rsJTi2JPB1/rmsM6SdxIuSkSt6q35Neaum1Z
e4+js2GX8JqJ8WvxbdrSA1iT1iExMfyjsrxSXsxuybGVKsREKwL/5GqTEMbxIAGoVKYWQQTDBs8x
r6vmjpSZ/KPx1S2N9pZyEj6Cfott+edJ9dK0wgP66wq/7sBfe5SsiOoyEprwhAquUHCk3njqTkXx
p6+5tlx1O+1loNPW7ih49RKSmCXJqX5mx8yN+VTnq6Nla5Hf6Og3hed0xb6I1lqyGvzfWrYV5NfQ
PPjZoW9czZnEhPjccMurC++ZLJAK8Z+w5u+GfGMIi0l4eY1W9d0uDFUzHSlk+wqxbbOpYPS0WK26
LCRSC2HjHdQwinLLfm2ybPers7ijkvC7sUcnddvYiQpXQHMoLszxyq2WLutP3Oq/BjL/8s+GnidZ
wZyEO0ldctgBt70825PtBFQo3981icLVn5zt/QpF9yVz+knCBaHUufkKHsA2fJgo48TdXq0uX5rO
p9fpP9f49TD+ep1qAruDQsvDE0+Vbsu2Azj57L+atvA2rkcbRhidwOzTU5xoisZTlkRcsk0hycWI
cEIt9Su1SOXKTZ9XCNTRE8c8SsNTRC2C3hDzhgoyt1lO298K1auDpsp618iugj1MKGd9m9YHBRRs
f4TNTsQNmEwKlOVvESIxb6ryaMmuDDBTX/kRgrDreQSXytTZTZxt8UQrw/kU8tS6Zbap7oLfIO6W
7bL/VF3mvhU+r6tys+/fFGo7oEwRZ17YWpJ6DMzYzBGLu4qrhPbwOK4nFw+Oyz/G1DC9pte41FdN
V/nXL86usko1UQmiIqB2463UJYp5303aZf0BjLtiJRAPtG4tc6E/DXvpGaorxg3KY267JyA61ipM
s2itD/7V3iJqv282mtjLRCxvk+tt3l8PBSGDZt5M4Vyx7ga1g8eG1BmUBQGblXKtHUD1UfqVQjI/
skUz1VXvi9DRxOceLif+OPZ1NDmsZcm2swSmCDdNJoDHCQH9p3YXkCC1iGmTjo+Ftc6VlZG6HSKu
RkeYv/Onf+eQ9jeqN4n3Xh7NP3RYYujhuxHdjrr2hq33S934G2pcImdIzanEVw0SWf0whstEdAbj
2KfbSndZT/pkO8brDEk9m1xUJnXzqJDAiD7npdyMT/2+jA8GKTQR2m4NCmLpDtJvlVAH4468q9RY
lZnbjLtqeOsYpH+X1E+1ucvLg26uzfPaDEiEXV2n616Spqb3A+YlTtvpmD+vcYu1l9VFZgSnxFwp
rCqcQz8jmVu2LJHqV8voRtxmkF405Npcl4MOY3yGuluLC/Xh/CLcd5MCyLHGhtP3nqTEKesIYPXy
5xX0CxQ+K6RgBJYh3xOcwWBndbZiaGCNjCLv8UvvOzVaxO34grunOK8j9YmnbQVOJjyGu+owvufi
C4gz+U55Ne41IokJjIxvMC8GRJX9Gpmix4lOVRTI4qkeut1auIkb9+cRf7s5lqmu8/nxAari7MvT
02oQZPLCTvqenbwBwIhojNEpt8mB/hAbd8ja8u/oKMuL6sk86LS37rVtbjP7Rf0yxdLARvT950F9
02JjPCalNri7Jnr82W20BlkqYz0MT8qJSolOkYZikrRK5fvhM3yCjs9hLq+BjTvsDsGatiBADsbt
cGDjBK0AQ4GWbAHtkYEXtsvc2rTnxZmNmL8KTLt4m8h3FgDmn0d9aVbiJeX1FBVSCKGNzY/CZqud
Zc9SQzj6ECcWym/rd4kzcJHGdkUMLLysdfCmfJa1M77lm5TPFfplsRTX/imUrpzQLrmcDEaloIpV
VwFWMA/qE9OwNwJDDE/D1txWvzI04Yi0KeZZywGDR/PeiGsRe+CT+tjs08eKbkOBzRjf2Vt2qwTL
UdpWFKZfhuE2QrzyUX/KgA03WIr7TYXN/kwitWMiRb+TMMxOxpRr39I3NVdyBmW8gxo+V5SM/1bM
TK3Xz3U8hCf9NX9Kb0tCZf4wr2bhakD2jL/L3/E1iY/+fb2THzISKK1FEG04lnu0gNCbEglFOyhZ
qi/W1nT15yxeEYLa40FNX5I/Jf6ebNlfkYVdSv+m+25RdtEnZyhxov+OWmrbVFejjk1PTwCDb0cE
lqHJII4Yga61COmOGC/5sT2cX5MDBuXMcruY/fQuJFun2CqmGzS3dXTQ78wH8SMi/OStccNqT4z1
QEKCvlAlZuPnPokXrfqcRvc/v8TfVQgNsgUIF5k81eb8kCbIUiqoqhCcgOpaJ5noqmZSAiiEk8P7
OGQBLM1NdseWgKiDehFgjCa8J3PBCpfhnawtpePduOIJwJ6K01exXQj6wmd/9RgXNsAYKJjyOslB
Ayx+HvnXnZ3PvYalIcijzU0TaLa3b3FnN3VVhydaG2dGxrLLHk/nTLYYbuNt/Djc4bWCxzRNEiT6
Jq5h2A1e5RfzZmKoklAk7djDfSmjnOrKRPtdCwENGhQmUeSVRqk3ezEKrS8EyQpOX0k7grGJQK5L
RIHbAS9HZLfZTbqTV9lNfEvtZLQRmGfFBiHzCAi35812w87xyCYKEENkn4HniFSOOCi+WQNbo2Vl
2s1Hc5KfCQvS/hjlMvcWI2U/EpUognbra3u2S3Qub7pFaAYSHsp+F99nV+ad6EllcBJXsWGTsqmd
gN9RgIK1cd6GT/vmM31r8lVXu4J+aDpHUQ+Ctq23wRMBOUm8Ls+bsN6UoSPDZaQ7BzIbzbYzHbz2
1zo43+79/x7tVE/86zDi9WJsaCWj9XmZm6mPPHR2BqaMKLHXAo8/OQNIDV4H5VRRXSHO11oIqoto
m+mPF4VoBDPkRDpNkf1btBN3uk9b86iJrkwoAYlR15Sd+nfVIfab3GIoI2SRzaYSHN3nQjTIMCXu
I02digSdOF53cHmS6KY7H3tEOa8q8hFvm5tLEhREBzAwbZpFvq/w45L9o7hptZyEYue92Ntn04aL
qwmgmO1AXQfaqoPCzvXc5y+0Rws+B4Ke2Grqu5FcHuAOwIFoCMh2R7mMBHhqoD46ara4HBhJs0HA
Xd6ix8Fd6mtrBVk72apHi1nXjRxhk1/ZF1za1b5euf+5I19NoL8e4nkcB7No0il91ltV/s5YT0fI
ZGft85v4Tnsy/hA+udKuFZunlebfmQU8FhoxhNxkRF9QyuKhCv1WE6C+b3RCsj6MNdsl2zwYKc60
amVdF4aJFz9pTkJoVhCycYhgm4tn07gQ+nKs9GM6iTqUTxklFhK+QCZ66+xG0l3SbHPhJOlH2Tvh
ulB1inyOeHZJB5IBYtp6cRSqKdXbQh2x8YHVVhuLzVARq86Y8bCFXyNuNgmneQfiKucPESWQvwmE
X0Jhl+Z/cXYe3XFjaZr+K31yj2p4M6erFwEgLG3Qa4NDURS89/j184CZU0WBFKMmF7lQUiIuLq75
zGtwn2NLYkt4Ht5xK3Urgx1CCigDZnHAVITorEFqieuN9xCLZyjaOIiOo9QNqXhnaDcBy0AJH4dh
F4ebqL9skAY0qUlfqNpZRXFaAWcy90msDXG8SE0Yh8PkYU4y+/w8QSfWegzC86m/U+QNaNqVHMI/
HaiRdY++dFWZByPci/1V6e0SNGfTqyj8kZ0CeX+ECc2fwaA7TmBsmh+A/P5Qlp0pTvoRTfI2uQk2
HN44i9jSIXZJR8MDgtPjRXot9+gVl/ZwZkqbztokT5SQr31lHX5rvkvy1rjGWcdnu6Kc2q+CdDve
lOva25Sd3V173/tgA3fsNL7wY315Hj5wYMquJNAfFm4aBoXReyyS3hYB+tCdRggHL66gs73zRHWt
8GyCnoHlG+r4ojN0WLjiXVPqD1J6PlETHqYzL9hp5R76YxzdI96ewIp8zC6Q/zoQnt815+rEObAe
4g0CL12xDrPz2tx3/WU03VbyI+Y3aBNp3aUxbXRvk6h7T9+kxS7g2kNr9qRJkvohXX97ZQIX7iZ0
apYKXUZq+Ibk6bzy3gCbwoYobSoJxU6/lsOdGdgpGTmHYLYqspWa22niAM0psDFCK5Magr8i30LC
hBbxhB/QmhOycoWNehDbB7nDpQ9dCPRf7OLbeNMdR8cjwlxXRxGRxM1J08APTa7FyyySszAJ0x5y
qH6sXbo7qIThIKwTizlTfkn3NsvWhg7PDCrgtsXO58L6mTfXIwTyat9H68AAa7CCIbH5OtKCxLM8
EE3yCigaVPfQoflQCh9NQExJnmtv28KtBcRl15Kw1oitwIFdtA9IwEbnvrhqDJQL1z7XiO/U3XOk
HU30JNS1gmF0cQHYNvHOo6yz25BKOYqdVJqnS21nPFm33h34D9G7iriKUuTVvfN0/KZSuRD1QxYg
f+GYrdPJrhHPPhcTugk3SLd2KmnMKnh+KuKtWG1J9gPhoUGe9soDxAaDH0WtcVVoK/MSoSKo+i0N
PqAK5Qv6ndNFuROd5hoDqdG1qvUZhydSXXTosMaY0Bdfxzv1Reghqbs0WUQf1ifGiEQEaI1E98iU
m+YMGB4kvEDEmzhfZfEW5WZsJnHYeTR1d7rWaOe8tDttWMEYpdrP/YribmDegFsbZ/rKSkIgYoVY
SbdhzrbyIY9tCyTsk3yiHKp9AAP8+hWX5f4qC6NuEhLtCPZ4DHfDI910rgOER+rQprZftBib2yXS
wcFKuUXwd6M401n+PNs7gE57EuUHMX0elQtALVQJkBMe6PCh4dk4L0WwLtBlOyCS5xQX6gH5hhnk
6WqKA/wjU2cx2hHZ4pf2Rwx6bQtOrnXyYJbWjyW7OAXLMj65TxEmM3UF+I7y0VhYGj2jRqpNOyLD
PMNC+KTPeEwJNIVZZd0dqHPFuKMrNcJgBUqI5iUrIV+jgEJ92Iv2XKK4W3gR+sybwaADvGnkHy1t
Oz4UpWPTFpu1mt3AAeq/RTcYfPV8V2cC/fNzAqQEh9t3lHKNe5HinQ0iNq9b4T742Wr2eMkKD5hx
UCr+JsTgePYXuskDtGngoiPYbMKdfJi028I8YF6FgBm0J+94KnWVPlKa5gUBmo+WOiqnHzh7Vj2J
RiXo6tH/SdnFl4AslxgPf6ujh05FpEF6sli0HnCmADWCPXIBebwvkc28qcpzFf2agi5wLT8pwXOn
2lNja9+5yg8W9a18h1ZMfkaxEblI+aZ9IubEWhbEM4cuubuUblqsAiQHa6AYGT1gnkwZ2JRrYQ5Q
EIlAfxelWtvU8D4Cg7sCdJpN9jTZdb0NqQOEVz4+IsrwQjSN1lS3ng6meiEbZ027Hsmwqhtft2UF
WzE6bPgrhg9I+UogJa29hyYVa2FccVzizpXr3Af3RnTVBBwge0N7KBqqUBUOOGh5a6vmSTZWRn0Z
BFv43oK6AtpINtk+JvfUoSje2dJd9trgtFBs4u9YEpH6C+2pRP1DeYSPxVcCX2HqJmWSBQQlM7s8
bum2HqHdojcb3/tH/xDdsh61aq9f91iFyC60H93WtHNmoo6vYv+mGs+Qb0TKWldcH5EqaOTxttPW
Hc5vwYZTaQLDbK4t1PPUi1iC1K7vi1N6sx8Bs4uxL+413crivMId/MiNwW1GQc/nXJ7Wqbo3agxs
MNk+gFJGHy9rbjDuKAd0BCNAaesay8Xn4L75mRz52tZPyXSmn0Pv1Dv9AeervHT5YipCpjcQwXu0
uY1DjOPm/VSupLsYhJq8qnfFnpqbI5zVOGlxb5S7+lQr9WMtcH5DmQomibFIzjCHKe8yFcurBl2H
4IJwUWBtYmkbwX1AAuh+ekhtUAah6ozhWYdybGXP4hp2WG1ydGvvM/58qZ446qW31tYvKcw8Hgqp
s4Q+BcolwrLMdB2mi6Uf8Q9DgDYhG0izA5alVnluTBcjXkEjEf8jwVy675A+QecgQ4J0o9VbRT4T
8ksDG1zbio/EIOTqmiPjN7pFKW8PRSWrkZd0au2mEs86keZ98RjIHLVOIkUrCuJAs6uVilbXRK9e
JANXh3SdloaL64pWzP53sCJQPhbXwbRrcFwf4ke/d5kp9UqSnn0r3abhGWz2slS2Sga4/kayFTTv
oLMJq4Kwem7SIvq9MW3jqj+MdGmwS45s6v0aTd0umE0by/JBiy7E8UzIjiXwMXFE/CtdNcUd2nGr
VManr7zT4EtHpttFLjJ1jYBk3Y+azEpVQAQJWGdBgiWMGLCWMof7vEtYkYDeklvVu9UIbv1Dr6uu
dM9xeRrG+7ExN39FrIl16sxIprzdcu9XldkU1iSYczzobYAxrmUVhDWICIAjLodNt1ZOSd7K8178
sHLePXNROBF83VfkkpUzbmbVYMhzqAplu1HqMTpYYQKkueKLdYwJkwcXL1w3Rj3duJUIKkAunYg8
Pzv0aFbIOJ+Btucy/3VbpfPdXopMQG9La8mJkFQG6TSHfMMskIZ5eHI+MCTFaYZ9egKuoy8wphKq
phrO6BZzPwu+vnV/3k2/GbYJniJCchTVR10FikUppkXQdDpP/fNYfkJ3o1sFNPPRkA83nofZY7WS
D2LtBijY0LJEohF393wrGTcN/XABnEO0sXRHqNYdmlMqhxNFsI1/4wEEtWNCsGQtpZdptTYqtxO2
TUx84JBIDu0xmkEjbouz22uIt/pk66T4GwjiWbc1KCeGJ95+WUGb3x4jFXS5gdhK4GwXc98rat4K
UZUcwUC3+VWr8XzbyG/76EFBHzpGeDDmQkY9KFrrTv+oD+tas0thi36tkrjNtC3Lc9RzmtFBpi/B
OltD7mwXFD8bH/wXPmUnCzcfIQhsGJqGpEicw9aHYy9RyqbUYlGnckP5ixx3ZWoOKZ8ivYjDSnor
gPzQQiLX+kaKLqP2IoG2k4EHwVgRX0yb0HaSnvFZjDynDX6Y/g8zv0ut+1y7EhH06n7W/Y6ibKw6
seEm0S1aWr546IF/4qraQdZHGn5j1k8T6lgpeQZeGvJtFe3o1OIJum7u8sAdlR9jfqt2N0F2IcoX
avFNB7NXbExzI1FxK6DbxTdYZ64kqJ1qFbkplRO4RyU2Um+ksVVCIUzR1qb4NOF8VwLKGfFeyopr
ufxeRrHTkBl59XPIDzILEeE1ni06av5RSNJbPnrTdYQThuGKPTDfELO8XrWF8dHAcF1SHgTalcNe
16dVMhUrC1uQcQ8vtL6qgakpq6Bz8gkQibXWJTdrndrYq55j9E8Tsr/+ti/drN9qJ/osH/Ut5i9L
b0vFClmc1+OvJ4EU1W2kGykFspRc8My4/dN3AusG8JecB4hX0QkyHz0sUOZM6hTp+NOz+P0AFuei
IeV6bEoMQL7unHBbbjDqQ9jNpLUc4Wh0Cn72VttcnsPQDyRgS4hlEZ7/+sLBMHViLlARbBI7Fq4m
7SUR0vNQL+wAhndtU8qwq+ogkJjGqmmbtz7S6+vwytT8lU9J2Li07qdnFDELH7tUYV9e4Qmylk58
l4/OHORYgORQpzVV1IGX2pFCHSfhEOvaUdHpDJ1FnAyNsKYk4U5IzUtbOdoIk1P2LiEAwTx25WeN
iJ0atXTbqLbJbRtvw6iaUWVZ6ZTlWVusx+488xzUEQHm3OjmxgPs/IyrPeclLxLIm1Ele7PZtKTz
pKG5sS2RZAfwf2ddFxfU7UmnfQ8Ks1OTTgkbfJO8tXI9AFoPieTXBoKpQFQJ7Y/yIYaBGKwMFLXP
B0qq9NxXCJbWF4N847U/DKNaNZhU//9fbLNGAk34+YhlAn/9ui33fja1o4rbK5xaizzIFZ+BdWKF
i6blvQ9mdc548H3HL+71JJ9rXjyLxUVwOEsG4NtGb2rRnLL6UlMEb1CPQ7kNqV7oB1O4IBqvUTiy
W+Qs6K0C6OvsUnUxBxmep8wJRQfIKBbZjtWeqLgv7xoR0WzGY6jkqNw61nJ3g61QMmliPOJm3PvP
A1XfY3XVUCWtpR0lCoxutgWSX27jgnKFLoHVmgpJHpzEUzfY1Wv9I76F3K8gbitBJm2vQJaVq/yU
F+5nKfMvA12cAt0o9GUiM1D5G0Ip9L/a+8DGwmT0d6H2QLI6qyJqpGTc444nw9Mj0HTV5sKqL79e
Qh/7ccyZQZEXrTKIvh+UBmRjrBEhaDVSDrz0HsfYNdp9aj6a4s5T1VUrXEkB+BOnYH3dtHb31i4q
X7sHvi+Vr0cD0VDkuiljsuVQ0spDV5rcvHI1+WDiInZiyS8RCnM8QUYCiVDBRtj40GmWvbyzuqbD
NdF3K/kMMb3A3Cbaq5w8BCQgoluLdqdvcpQhO3egCoJMznkAFKaX14GDJiVwKrD8CQwL9itf2mjO
fOu78DNRr/t614mXaoCTOfKlevtTUZ3UwP/CdL3K9p7b8iE6hW/WF/W0v15IhSVGwkfAsdhEut+U
zZQlCWLH8I+MepsBEZOl86nZT8iTxWdJ+RQq+4nCd6O9mvVLob/K9Gfb+l6aSiem9izo2NdcCSG1
yG6FaEicVKsODmNZ2XV6IdcrGQbj4HBuGpMjRi9he6njV5RtFcgHwAMU5ONXWAAkkC9IiVsm6CYD
PEeBxVbp6MvI8MsvWnc0mvX0zQgeJybRwMerBfyTpeVe5UBM9WDVpT17PYbH9oqI1TY8ZemwvM7+
miwAR6gkzTDDRYIslLo1lH2dHOOfVJJ2KGMM3xvocp2TcnlK67Lfif6uTi4mvGAxKNn0a28VbSVs
PlqaEBd8cs/c++ltdDcpKGqsVOW8OKnj8lnIr4Kjwe0RR4PZjfvXc7kp5VGMvD4m5F8PpKDWXlYf
J9y/OJ1WYn6lT+ea/6ymrjI8TPiKplQ32WnKXNIT5gqZgBxPdR2Ut7F3oXBNaUfkUTSy7/RGo6RN
wMyOlAHc5UjX05QmsXbNvZU/lZQne8K/rBUxZ0O+rD0CFcQrLrG+53TbuwSU3zdJvc8nl/bNgMZ5
7dDvwKkjJUmr0cOzDbp2VETc6dgialHvLpJp5SuOHri9emYYjxps5aNvD5vivjrCohQvZ//T5lqx
QyKGXfITBk9WHDS6h2kwh/QySae4NQDgZO13Bf9AnY7fjFlOqpemesmk8z54RvtOFpKVj/0qeBz/
KjhSRxeuJ5lyHmJJHaoS4nTl9wcTk+kRDQfDMaqjWu78Zt8c1EtMtICZ0X+PAY94LlRuOtOAFccn
U3FrQh473Aj5BREwUmYg5Js9II+VZgvXXeZYSPo3qEWFtLJCN1JvMwKd+h4dmuQqRKFy7E8o8C1z
jD9XMr0QGvSqBOJqsURMJJkMSzBZItdYPHAVPSvBSipdjarEt+6AUTRzYRG0bBlxZdotb/UT7K4N
RIm2CX4E+HRiHXMiX1uy5t7GNWN46f8RI+tvd+y7bJVwwpuMQkqOykzyo9jRvBS7yNvR+jJkN9+o
t/kLYHsnOESmo9lIRqbJmXwG+eig7fITeLRl6/7P0aAI9caaw79gEb5SxcyKJtKTo0SfI9rCMKh/
Tuviyvo+fJ9rB0r607qmf7w+RRVTPzuWSRb+9eRFsVGBku1PqZYcS9fcQDPRMYOAjWEeSmMNN1tO
9wpgMhJ35JtxnlbO0C9MEfsUUYhCXcyBzZTqVwU2mFjMZ2d4PyMQnw7IuWnfEYWl8iCDBh9vYnMv
a5chur3xj1j9Hlv1KiZ4S42fkvxt7P4DWOwy+vhzUgnYZnTC7IO3OEQNSQhqozQT6kHB1Uw1nx8J
pMUt5YMkrgSbJstacSXdNvETKdextj0N3tbmGOdd8PhhFMvY1fM7sR6sBPcN6TFGp3Xaij1EF/+6
vsu/Wd9b5A+rudUS/cAAeMa+JaUzse+xqQWja17JTwg2PGNNim4ROEXcbfCL2GTlqn7wmc0VKWSd
rYSnMFj1JpIvFx1S9IXTWjjVr+LLDN6Jbv8HOviL0teHF1tc6GHSFpaaGskx/Ok/F7vUjS6JTVDv
u9C38fqUVNSy0vbX48ANEhnRgVlW97pGjFq58RJsl8x9ioHGjNcE8MFZgnAhavApOjl2fNZR7FFs
kCcDGRNXt7YbD6eis2V6++dgTEVRZCo+OnytXy8+udGrxoqodUW79EhkAgzFH1b6k2EbGyTEJgAf
p1LcU89csuwrvdFyX2cCxH2QrtsLsVx1ngNfSrjLd5lbaTfZ+SlpV3bJJ8sXtQiEqGikoNy5+Mpa
OQiNVgcpLsF4J1H3traxdIkI96yVE2+hqdA7OMZnaJ3UaxzXgQec98XK+1GCkMmGH0N6LknfUb6w
mq2g2AQCY+oAzS8Q8ahV4FF7P3G7Ag/IDa4czVXsxuehzbdrj+2Lpe1V6XCszGvdnxWlPeIB2JD1
jUodWma1+wEIuldy+DxWVqZME8HR0scC7EnO17crcla0iel/XQ7Nld9cpt25mWn4z/GE4aewifYV
xr060rQJoZNnOaZ6iWXQRAKePZZKt5MAZ9b1g1rodidCGU5kO1TvJLFYpf3PqfmGdbTvMd5xP4wI
g+cYdLDf/J9ZsB3leCWbq9MMlKXky7z6NP6DL8j3AmGwWH1+1GeCbCXp8U1rWDq3VBxucmRRNCq+
cLbGi/4ca1WQx2PMzX6eP46Pir5CbKBSybHO2vo61l5xyPJ2YbFDFfhk/PrJ2fB+hG/x7bvbNeol
M0jkPD0KkF1fOmL6sX+WRRjgGkbgTtdsk5cAHz59g4mTYt7W7ZMeYrOy9WiiI0oKYHOVaKyfbWBK
q2SAQ+5ITYtI8NpEQbqc4bZfJ4hLaMzbpFIoQ6oGh1x64YvbohUlfN0CPz5i1F2kyEBZ32kKommU
vaHTOxE3iY0hoVVEf2NVErMZZIQrScPLeIetCjanBmxHrMvc5AH4enPfd6sS3Of1rNcUriEDsMb0
nA4O+SN0qCvI2KFy2Up3WKNhHretrRNJ5BtqdnH34N5A3AVCT59T31+PqcpIE/xDzOhowdS+lRwS
XdDqZAjlBk9skgqbO9z1cmeKDxisnuRMLvkTf07quwEsCgBirftCgwjPUSR9RkEK3G3qFrtiHazB
kVbqZYQSsndL6jC6YwLgHwXEJxZp2K9jglbNlvFtppd80hBp/ppfzczia2uREZlGxMCAblugk2DH
4PThbxXgms/lrqRavIJp6DunUEvLQsSHKVnEA5mXq02t8E1oR9EviuhtgPqGLoDAbSnEthi+iPVl
YmDaiVDz3BvxhFX2EJ9FR4MeAlq3kzPhOEtTzitvVEAl/vh97rvjpju6Hu22ogLa/EyP7usdsiTb
fRj54iqQzDJGyJk5669pX6UXw65+9TQbWxlOfhf+xLfypjg/BWv9LBfWJFUSqbzNpYPlXUsjtI9i
TWcRI0VyJtvGOr9O8p1iPQX9fZMDvjs0zUXLblOOqQqSxDXA5iYr8dbzHA+Xyfac5lARHVTzKQKz
ol3JFoeJLcq7ryfosxBlBtiLeN9gNPahAan07aArOJ8dZ4mYHYvJxJF87wFVibm+YlhMkbpR6RPj
SjlrGWn2NGyNftcW+5S+M6eCFMw9s1PjWsB73j7c+3EtdqGpdXFW4M17nC6nR+AEM7W/WBvfBeFA
GW7QQYrOXCYJsd5V9Yy2yohQFaEnPTk92wHVOOWh+enBhDvkLIxhkBQu4f5+3BhVWLMJvG+9W14o
Ww6GzgUnqlw0LrjyPUAj+tfjAynH+uuvtGShvc0GzCkFxBO2sHBnfj0U9XoO6aIyPYb3UDfo8cQX
1Q9Y6HqG5uJWAGcE5puiOPR5wPeWKxVbnPGCauM5lbwVsotyuKni/TTtYvGqkDcR/1SwYXxl7WWQ
v0USSAZ3PdavJ87zJW7iw9AXvOhqsLpJ0hi6961zBLSwU+y/AN+D8XODJ+0M9Sys9WhTzRSC5164
BNvXoHNQ2DriWXeWc2oypU9P+PezuYhFKrXO2tQrUvJ7eQ9M7EzDhaNfxWiIIPj8I8QHFbHOYGdZ
a7LFlsy+2bIh0DAI3fQO2CAtkBn0dKsFlz5gORJ+GjjnEzxECkPP6q3gHYIOHUQXmAIo3ALpCRYr
WAc782iprkR/HSju5J+Zr/6w1TVnLNd+5+BDEfUr9R4wE6VxxCZznow4zhoYYSrTq8MXCuCRQMbq
AnsEwuTD6e83o7AJvENNBz1GTvsuaFEa6t2A9h20/auyc/lrPvUlN7zFR/eQ0lqCgaJuq2BL5JeL
MP6wHLULYSt1u7q6ybIjnhdYl1cKw2mvaARG15hQkrJlNoqAxSzqKbxKyFXUBx/IuFB9s5SHFj7Z
IBx74EtTf910uzw/sZg+3YN0q+kjqJoCCmcRHDSKPratR4ymwRcFuLaprrobKi22vmuq1ayw8FOn
wLWfm6inBJ8+y83nVvm/Hr44knpT8aK+5uHRrtr1G+UwfDci299nNwLK7it8pGcFOBwRcBxqnSra
QJs5cQ58FqO+H8IiBPBSa/KDIUuPwB0D67LHsaWmaIE1sdKtxX5XBns52PvaQ2+ejcjkeUfBe6yH
Nbc3cR1idS8KKs7IhcB2jvSrKLpSIU7hJas3F116bHvL/nrE6ie5GJMGohjA/SdCcGo9yKGUpukR
jJATXkyO4mj07PMzWbkJphe/OFYkUqbbQp3t3AD5MRypELM25toa7rlAJaF6hqFDmyB/mgDGUP7s
4fytRirokZ1DXi2+dd7RCN1Gs4NuS9n463eQ59N1GXi9ewdjfsd3mcEY9JbnWVF6NNn3oPACO94X
AsD/XSwfWvVC1JBD2/mow1W2Bn44X100976dXfM/bwpso9unEZzi2K778e/tiH/Nr7GowiVB07zJ
nh6LF/JLA3Ev0NF4lpPRHay7sHJgfvZYv8GTRHyIK+rE3HxSi3v/fY15xb6bm8YqtSCOyevUc56f
PvcXUbuKyDhjJ1J3MhFf4j/1JaJ/duLZ4o1yLVzra/UhoDjJaeUdxPCy6M5xtp2Ic6JN+nBigPNh
vvx4XNoGjJvZd2l5bQt1UGtBE6Y00TrH/EndSg62Q7nv1LtJdrX03ChcCQf0CDyEW4w28NxWnXkw
lW8n/s5AlkU4CE+R9pCDFMvXw7CpGmc41ev7bGfPSD4w+EhsfNC61JEwaZuMYQ7Y/K1ld6RJpjlc
HrK/hjiotnAfr/EfVbMZ4U7JijqBKoA/MimjO3q9NbABsREEzlBA6a/N3MnNtfCjxD8XVtspJpv0
Vt39MK3a3MwlxCXzXEQkliCpXtgyXqQnt4axz7xrMdh51VUun3OKTMEBNtek3Zs/JZAk4t5LLkr1
QC3TEAk9bmaZ2oHeHzGIjUNo3132tE42k3VtQVQ351ebXRCHDcAiyzujk5kSK0NrSfayDC91BUWy
0tb+uMaAj6uKmnflXSDspAvrtLhOSmUV1m4vrUaAO3D9BqitP8Fu93itc1vr6/zGeE0MO9W2vraz
Bmxtt4hm76NrHEsf0Syyenvot+XksCZlbROyBrpth5BMBP7iG2hyPUG86KLUIYHjXhrh6hcN10r/
1EFby9fstaFxJGHz9Wr+9AJ8D1hbXICSGWdDNlJQQ6fMwfdx7uZr6pbTH4GTpFmVDqBzzPrQ9MBi
M7o6VUX8NF94P4DFJRibVhlH/TyAdmXOURNAD6Dh7UbN0xWK4I1xLQuvlts6MozBoHeZpB5fQv+m
FJ6a3AY++vWUfBZggmKDoW1B6KNVu1iJcOKUsIynZM5gtOI2Gm4ikVhAdkJqXLvEiW5wdAPi8dMY
vzXZa59dor6k165i61sq0omNav+JIX1yKP4ypEXM61m9afa1SJmZuqFyBklGHb/FDbX7lhx5Is3K
aHhjHSDhSGh73kuJp4lFqwvtAPCnmJLpbpBs0Pv1GppfW40A+UG4/XqUn62lX0b5IQz2FY9gY65O
+0D6HHm6mwQbtz4Pq8AWh+c0dAsdpYO9MO7/A2v3T468d8+Hk/fr1VFGbVA2Dc8HiYug50j665bf
RiSaZl8a3DPXs4AQkP0BihBAykdqmc8qvqUn19BS/W5OUnQwZybVSXOWG11sK7MaytYbW2rj2ZNC
nBR5l2Z/V7dncQIVctvmB7E5E5/b88DRLkoECFQX3avpAplwWb5om40+XaXRHaLoWXgOpTiu9hj6
hg7Qzu9ff7XPNiCy2aoK0oJs/UNPQY2pBKKsHR1LbVUX99lwwLMWygU8legROCE0YDGC03wAp+ID
kkI9ZsBqERmXXTLiQUE/bPVXnf+/X4b/47/mV3+e+/X//g9/fsmLmRwbNIs//u95+FLldf6z+Z/5
n/3rr/36j/73snjNbprq9bU5fy6Wf/OXf8jv/+v5znPz/MsfUMoN8W9sX6vx+Fq3SfP2EEY6/83/
9If/9fr2W27H4vWff7zkbYbN3fHVD/Psj79+tPvxzz/mWPC/3//6v3528Zzyz87H5yx9rpb/4PW5
bv75B3fmPyQDTDPacnwSaJt//Ff/Ov/EkvkB0kMKpsO0+NS5wZzlVRPwPPMfKL/TtpjVUpAeme3X
6rydf2T9Y16inG+QV2VZwxzoj/83sF++0L+/2H+Rxl7lYdbU//xjPqf/fX8j+kBEZNLfXqz0acqG
SinbYlvpSX425TGtByVTwxNH4JyIfPbr5z3/LhzMosIvYzEutqofFWdCb8G2TMbEylFDsKRm9W62
/3qp9y8xH+2fPWUR9AZybnRFbRRbTS5LHlCbzWOQ5vTni1qW221bapMGuEzw4xPv9btpW5xV8hBp
uV5O+TYQLE+F2SUVhyBpqbN//UbSr7i9f32XNxWSdxNXNlEVqMnIyRdXVrdtWomYTlOn4knohAbg
ua/1r4ok+7dC0jePyqSjoGMWSGztRFWu7r8exm9e801L5N0ohERFKkRty21XtFVga1FeJq4RjVBv
vn7Ab9aHsrisg67RqqQx8q3iK+iU9yYueklpYs3gC/nwNx+yKFcPRZTpgR5gcB5mGrq1QQI3tOrp
g6VVP52ozf1uqhapeNO05qAFebn1Gqm7NMsCTa0pk09gPn43T/NT332IPCyarqm4CM2K3l08plNK
0c40gHcYkyRvvv4av3uHxWEg+lYAxdLLt4nQQK8rUXIVkyw8/r3fLv/6DlEkZFJoRAVI9rK9LqUC
IfLAqPTK/fr3L4r8/94zi2NAyopBHYW82OrxOPSXfqiNIvQeH/3BJk0p4I09QpxVFSEHzDkMzEgW
ggCPO8sIxYOW1mqIHqfoUQad0mIA1tyYIJzEWPdPDPHXJPTfI1wcG2OY97lpcFB5kyk0kCzEGjqN
6qtUiWLByr+Ngep3buxlhXKmG008uIUaytP11zM0L/hPzsll01VTg74zY7/EcKIy9/3oqdeTiVRi
MerFARU86/vXz/nNOnpr/r5brS0sApKCqNz6uZ8dU8HEViCQ8uKUGtvvfv/i1PDDYoql3CoAkybU
+z0pS7E9D8wTp95vNpu8OC+aXm8HJQrKbV+1BMCdBt03qKKXfizTE6fF7x4x///3MyT5VSIacbkV
rLFWV4nAbxarqddwgTeMv7ed3/Bj7x6STJVhZYFZbKNQDo1VqCmQ92MMFpMTt+Dv3mJxXnDZTl7g
cT2o+DhjwtmnyAK0aT0rQ4Vi9PD1avrdUxbnBhUHdUwMrdgGpVabq15oJfNQs5STi6FuvXD19WN+
Tdb+tTffCJbvZqu1xsbwGjHbqkY/DDb9PFy/DWkYjPNstNC19uQhq0hGQPlfd8lIferrB//u/RaH
QheIpaQUHsdWF2a3Riipim00A+351PLpM3z9lHnxfrL336rZ715PqYa+GZQ+3/pxkQH0oQKZC24v
YL8N9FIKRzAwejN++/ppv9mhb+Sed0/rTKGQPbRVtm1dmJjZFbXquVMbZHd/7/cvToChMETYajJh
a0xg7URFnf9QE9E3T8zW78a/OAKECCmvrAyLbWjhZEXBi0KKniTu16P/zTXwdoG9m518qOW0EqN8
20tMCTmaD5rVlc2sMe6SSZ0An4W1hq8a4Zx5iMsC35sVVYRT98BvVpw0v/W752ey30HM4OsIRWc9
eqki/+hFxIJQezSFE3fN72ZwcTbogmDoZTUSk1d5j8HM1Kv73jOMn39vCheHQpZ0MViRtNya4RjX
1ENrFRBiItRUF/OQvFepwxIMl2fO3mPxGD8ZFDdevn747/bSItAIhjAeS5VAA3k0OXVUvUYpIIql
EY/WQuiFGyNo8vz49cN+N5GL46EQZN8zsoSlqKbAKcmo7sRqmE5h8+Yd88m5sIQm6KUshOXQlNsm
GTGiGcSHdGywsapRRy7zuwRM09fv8ZtFJy6KYKlVBO04X9pzL78BTt+1wNbyMpdXoSROp5jEv3vM
4mQYtbTU1apjusQaDzqjvGtMrKusInH+3nssjgYl8aK6LPn4jdVICMOIEnbkitWlwWbqm/j710/5
3WeZX+/dFpXLCV3tnLy81/BOugNU0QWun6emYjdC6mGP1HsKpIBMFYUTL/abhfZmyPHukakZyrki
EZ+LkZQdlSiRWjxsQFf/vWjhTRHt3e+3QIcbtUgOU4w+mF/MAozeNQsZHYipHtRTBNLfvcbiZPAT
pQBjC+JB6RDNs2o9s5W2LP7mSyy2fp5WaWHNuzHzMuWQGVXuFFPW3OZjcIqP/bsVvNjwnt6EsWiS
rqIHB2EoEmAaNP2NUIfN+uvF9fkUYa/y6+IKoMGUgtwU22IAH1PRKwM77ksnfvvn4zetxUbv2NEp
ZHc+QK0oB5nTJElmQGSenIqefzf+xR4PBLm0UoGVGsZB+ZyKQpevUiHM7v/e9Cx2uFnmNVnvQNyc
jvllriEGVVryyUjs861tziW991tbnwSpkEkwt+EI/tb7v5xdWY+cPNP9RUgsxsa3vQw9S/Zkstyg
JG8CZrXBgOHXf6dH+qSOn3Ej9eXMBW7bVWW76tQ5ZbdX7XBAUy0Yx3X2pvWKjWKiBYD+/ystEOf/
jrS0Vc1Z12Kf2/L9GopvCdROwqR/P1RQTpqaB1mEf3GIQqslKLbkwV2bYx38pW8y5Fs4MleleADA
/NeaVRtHocuyLNfWZNCZqRFBCgZyhpx3EBIB5equ94S34d/nPf7vcZhwy79HM9VZGIAEZACQJhYa
Bb9ooPfQhTxIStT32yzMcnHdeVMtfKxRUvhgWDFxALR3ow7Xv+6Yg93Sxvgk+kjiqt8p8Vh6tDws
OiwP2OxmJ/ia3V8fxrEb53z2pR23NJ8mg3zLKV9WBdo9Mst3Ci+MYdcGPqhWr4/iMKfE8nVviush
WGJQaiQ90HVju6e4/d+220ih/zMFFcmEFUOIfcjfyWB9bEFOFQQS1cJhYy9cP99y9qLVZOJ0lqcm
6YNo16yZmR7bhvbz6fr6ODLFSXIe+eJYTWJVyln13clrUK7rRTg+9BL1sUa13Q5gf9TTQla8SwbQ
QQZypZ/6SIMbfRzM1+u/wDVFy+Fjs8RB3wINMWi5IOh3w8dx8YuNLjxHtEwsnw+YGaeuhjGHUeO9
y8tRA/7TdqjdjxOv5F7ojnyXqwG7323TsSLAUox8jQofA1aBWgBvHUrw12l46931AVx+Yzl/3LN8
Dc4hhlPtobQYd8dO6OApLpMtBXbHlrzIgl/YRNEOoqgzlCfQxgweqr7h4J1p8w3Hd2yJzTyvY1n1
ZYxMCacrqukLQ1m6ONSBGtN2aX9VPRgUri+VI5LZDddSGubP3oC9KBaE43kFjRaL5iedk/yLwYXi
eH2cc8h6Jerb5Awd8QtezwbrFWbhSfd9j06d7ltLiodY8w+rWvSpUjre8BiHBTArKDTDFBVTJnGO
CYnenQXSwgsaRVBi9pTOhvT6pFxGYAWG1ZuqqcyxeMaDTKAvc3IP3nK2EXdcX7e8Xg+k8JsKJgbf
Z3dSdiNavLPqNh+xYWSA6E8RbxGY87GGsnwL6Si8iIoTS8Ardn15XJtg+XnodfEYBQgsCxHBE0V9
4H0nObi167YLDtfHcC2S5eoh02UQLbw+gUgKOmx45h4NgzDs9a+jYep1u7U7kyXAC0NUDe0prHn7
YYpzjFSCX6Xxk/UprMYhHWOgpKCKInHJRENG0oIb3zdM/DReodE3krRMHBSQ7AD398Cag2QtIh+H
AqgeECShv+SAx9T8eVqhoFomFWR7Y0gWsFWOX2qxUgj3TOZR1ATYYzaEv8d56L9M/ZzHaPwAzdRu
1biX7ydegtixzMDjJmsPhNNhAdRnLVcGsqZ8WtDtiQvRQzsCtQcBYiEfxqheH8Is6d4FZKj3zSLG
b2vL6nzvB7r5phoTvSvmDLDkmoIQYlaZQsdoQz8soRej9U1W9UOds/V5Mko/j6vpAO7LQ/qumtf6
S77EP/rS+L+6SkA+Y6rLH81SJF9DDdCcP8T5qeiQl4hbAwTOZHAJjHmWJtPsn4oK0mgoMPmPHT3L
a9D6zAHiLS0ob9fwIytI8r8+oPILLUOudsIDbCwRfATHKEUpd7c2EchvCHjQPwsKQhpKq3VAV1ii
QSoyME3/ZrJnD2GDVtFj7SUT30VlRt/PBAC+Ou6KD3lWjAp8rlHy3NBILfdewUGPoKcm+9NpUWzl
AxwOQq34YQZCkpXI5qRRdz54LZDeaJfNj5EHDrMNCz472yuBl1pRpOWVt56RUadcRJAOYDqpxH5d
Gbq7/NwEKI5pAg2ScCR9lpZJ1uegovJm9NQtnYHNRlmyRhs/5vz6fe23WPdZOZioCpumPcl81Z91
G4q3SGD+zOYe5GDCr8B+OjfA3ROp+Nusl7TeOOVcC30+Zy9O6wWpg1aIvDvRsvFThgLdXSd8yJGV
9VYLsmuI8wF7MUTcznM9V6I7rYNWAF3m4QIwaUa+J0NRkhvncR78YpChB29fHlXtSSRBdQzrCOpe
HCSUK8gTtqo0johKw3/HqIMq9qaQ1KeVjn641xEbfTTaJvK2l5lNwqW7VUwkX+oTFICqFPBcqPUV
eutt7DIx6zxYsmmeGZpqTzyLv2ZhAaqnmauDTvIGciUd8ti1P94N5z/rsiEbhu1Ys/j8ay72JSOe
0DNou07Sn/K7clr6NG453TiFHLfBFxLqi6+P8+pRFYxApzRshW7QXOr/iVkFoESJSNrTmdCdGhsI
YV2PGQ5TtpHGXqZMHYXrcCKm8qEoIEHgvyMCSFTU05v6+foorjWzHCaIxVwRZMFPVdfEj1nN6vfA
Pctf179+/soroSa2PKWoiQEjTaFPMs5ptJuCHvx6dRWhcWssWYt+nLIfN3bflQV6YXe42KAWss7j
WNZe6pcgaOGRRDkuw8lcFz9NXXwZtAHxTSfvR9x2Z6I/XJ+iawGtyL4GYzkUncnwJKhN2uWelyqR
9BuTchmBFQaqeOAia8P+5PsG3L68SQBsTNAPQ/ZNk4Ff+PoknGtnXRK1lKzmQvYnII3Hx3lqlPo5
V1EhH4HbZ9nDfM4A39Uhh7xfLQoS3UPUoyjfj4Xp140f4Xic2BgpSdtmRGGuO7W9N/wQ61r7IP0p
8qNakeVuIrR3VJTquxJ5XbPh1K7dswKVh3urL1DWOuVKkc+B6g5lzbd8y2H9Lyq1FwaZdSLCc04V
J2UoQzN6hkaUJBLHEQV34fHbHlkvrDEXo8SDGGPWR4Ayr/C3fYQw/r1WzQxm+gzEd9cNxGGHL5pQ
F4MkeoxDZAl4SkSHMVSN9oIKfZSsAUX19SEcW0HsSDQ3S6M04anJ2ukZLEDem8xwtnHeufbCikSm
yUJGPDBoZyyIv00dQEe494e6gkhLh26RCAlWuTET12KdZ3ixWFzRqUo8P4HGpAAP/4Dbr+eB2yvn
6Fe4vliOw8iGswYRoAxazmi98rNY/GETiucPQB61c+r54CdCzyUPx3sz425y24hWJBqavCoVnzK0
hKhg3w4gQtvJYQJqYIpCnEl+XaFNDJyf0xaIzGUQVkyaDHgpirj00qECoGevk0mjHSbyobB1fUqu
ASznL3qT+aZCwO5b9CDjraIrUNMY1awbAzgMwQa3luEa9rL0shTYWQ0droqf8mI0j0k53RjAbOSq
isOuNEuDRVIdiLimBVzSSbgF4HCs0It8yoUlx0ScCVI90Aib+us0lTjg0LG1kfF0fdxyyXUyYg7J
0p48fxnfxSB1vxsazjbW3vX18/8vfnqFag+tMqQMPFb2jxP3+UnrYEud0oHBBL3Qv5/neQ2l36wJ
0zGnzTfNPLIPJZC8vAIau1C4Cy7MANsYgTmRygDiJ2vNH1g5lSediP4EatnkjvDpa49eruvm7Ahx
keWhkQJfft4mzQnpQ0hWSZbNv3Qo8g9VUNE/Uy4qunFSu+za8sykXuaB90jCSKLQFppnyRvmB+Te
z0R2ExA4sVlp2tzjHmA0SPEQ3uxQ/NdP9eyHn/N8Hf5eXy/HLGyUKJIyABsgcp7IjESMZqBfX1Xt
n5aRb4nTOozQBohm4eyDApmWp7kFDOSurQ2B8Bxr0ZV+fQ6OPX9p4b2w8qYfYyUNBvAHNj7HE41O
Hq5Le9lX8TsIG22BWlwTOY9/MU4p1hBBJjOprvrC38VdOKsD9ceV3V2fiGszrGDQhWhDosUAVZqV
0v9VhU+expoFyOQ2Ld1YLNcYVkhAfktSWmcCStMl1J8hVlcfvHmBeFLXUfrztolYgYH1OUNKD/I6
ftAVwGXQthQHUNqKBuwrkAg+XB/GtSGWsxMFiEnom/IUjRJEKvNY7mefJTfuhuXgFSV13pm+PIGQ
CJqiE1S68E4MPtSlot9um4B1+IYTN9XcYgjThz9VgcRJrshGB7tjcWwMaJ3PGpQvTXlqh0G+T0wy
gUy7G24LTTbmc4YYyjr0VOAsV2zdFx3p2a5cPDD+8TJQW9ky1ySsbFmZk1VJ6YkT9QsNoHGSgC+k
9aJkq2TriB0vRJcXPo2ELSvKOClOWU5+QjIJ+qpV+USMeTtPJtw4KhyZIBsCKlmRJAuaUjCL6O0a
zOhDJWwfZONBJcHXwQsZON0/EW/9fN2sHD5uQz5lNeHxWkTiNE4UkPliDKJHn+T6h79Mt8Hykxf2
v4uFY34c1r2HKo1ZebtfQU6aBn2y3l+fgWvfLc82YRmaYM7FKewCMJO0eNmh8BxtrI9rPyzPzj0W
5LTOUWFaFa+PnaGaPIhiJL90AIgxqNIL8UGZgv9YmsBX5W5JkKzfqKW5NsfyeV15s5woXi1TEJr7
sJ880KVA36PNS/bl+uo5kgg2zDOI+imuAC0CdAaM6gn70xqQBuSL/skJGAEWELfuyGLajSPFsVk2
2JPSFqAWJGVOqITMRy+Yx698qTax+q7PWzGgqz1IFNSwAI+U/DHOI1RopqzbwE05HpG+daibTMW5
kl1+airokJrmfTwsE0gLom/Fyr62A9kYx7HtNrmrpEYTXSAP0nm0OwyQtt75GfIgZgYbxvVtdw1x
XsALl2zGRYvE9/G8b4HQ2FHeZG8L5RE0zXQjSGBuG8U623tCwkn2A1Itvq9AHt0NUHjmDRiDxqUe
Ni4Qrj23/H9etZzA9wNth0gvQIyqp2iG7NttM7Dcn6GcLVg7eimqUGBwUOJd3ZDyUC7Zhv+5fr3l
4mpC3C0TDBAOXXEAVVx/Pxij0us///WvQwjn323uazlPQenxtBBKPEVm9e+V124Bd11fP8eUSyMy
eb2ieYuno27oHYsXCsBH32wsvevrli+LhsaoFLWgmtPd3wSqo3tQ72/lTl0ft1w5LCc0WHmDl7a0
LiD6J0CN7U9i46X+undBmv7fhYlUH7Tg4OZpP0QgXQMBHsTRvabA21YXDNLHt+3ueXIX64/i4Dqj
iwa5DNAznKZpzo/dMI83XQr/o/I+oqc34mXHU1aWINLUPE/nJmxvSpBCsvff3x4kRq86yxCAeoVL
QTyVGsS4iZrCXdHiWNhYItdOWP6br2E4FRpxji7sbz41oK2VwRsJ+uyNEOcyJMt/sbMD6rIiP/Ul
GDECPaMPOgPXzvUddvx8G7Ep2nJSnkSxpKfB/K0iYwkuZC6h1Brp99eHcEzARmuyVSe1KKMsneWM
/PQkvw6LDm78/ZYPdzJGa9yKj6sg/xIk8pE02TMB9vf6b3ctj+XF2dgByMTr/CSBJYZkRFiD/Fyt
JzMtW1hp1xDn/1/4GF86vbI2hALuuH6AZsGDv0D3V3Zb7Xeu5bd8WCd9RSMheMrBBPrUyQb0JlHv
bergur4f/fv7VZRPaEvB6agqEz8PGkK4Wg3z8foGuL5ueXFLyMxNQXG+9GApZM2iTsUISPH1r7/+
4GKJ5bxNssyLMTgbvXaudgAIoSgkmdmX8qHNg24jErnmYHlw2IZkDoSEjYLGAMh3CQrmXCxmizja
8X0bcxlWRQv0SI8Tvq3EfSaqN/MqxN1NS2RDLoXBaocZjoBAgIOxnQfgqzL6YUJEguxLuZF7cDiB
DbcMZVJ6JfoTYES+/t5BWmJ4MzRFmDyBQx3Chtfn4looy5vLWkbTPApoxSNa7Od4BE1fDl61619/
/fLObGwl5dNC0PODlYo1gRRGH31Qwmv3KoFoW5NUX1SQZBsX+NcfVYydZ3gRNOKGhHxhQCYVJRgJ
pQeaHw4c0z1DFvxIg3a+B+MLVFdrMP1fn53DVWw27KVFKCS6yVIS049xhFqTrvM7X6v3gpMt1K1r
gyxvBwuNX/EGNcEwEeooRiix1/G4lY53fd3y9kjgKlaSwksnvUSHcuDsENU62riSub5ueXk3Z6C8
B+gwnXrJ0oyi8Wuqo3pDbtfxdRtvCYBLLxOF0lvU5rFJkVFuzxRnGSs3khwOwAF7kaC6MKkcJBQF
y2BSUTZ9Hzv+VfNVHbm3PtbzciINJPPkHH5elvLBz8zf61bl8BlqHd9qVh1fi8xL0bcFOTDD0Lbz
oPMqHw5lU0Bka4mhUbIXS2y2CKcdoYZaQUBzLwa94Qym2nDS7zmf5pNPPPUxaPqt/hSHr9hs+JEW
0YoUJE/FUkuO3qoQkldNNtDvkIiI3s7t2m+sn6PqxWyopEoyxOcVt4fOV7T4qJawr47A+DfLe+mr
5n3mERlAS72VK0iQGNQrh5Aq8JwLNP6neYMa2HGpWn/6mI+CQB2dFhDfA85kEzXlsNzYuh9ketFz
B87vtM3BjNsEBvJV/brVUOjYzRc58AurNYvuYxQV8RCKxidPF2DxHB+WKb/tiWKjRPthQbI0J7BP
AP9/9LpCx5rPdPd83fxfz/2BouvfMM6DDkpWnYEkTe4fyUp+9cxDgaL8XK5NtouD7INuF/nWE9NN
mXJmgwyJrPFaIdB4HaL201qYt5Srt7Oq5O76hByb/aJ5drEdYOafGtlonuYcfUZhvNap50Gt6PrX
XZttJRsUwOVDDlR7ala1FxOETWrvA17WWwl+1/etdAMYu+J5YRMEtVT9cQyae29q7+JMbTir6/NW
sJuFBsQ9qXBPy0bIik2QAfbrsd8ZJW9DaLD4HJEu1p/OkzAa4odpEgy/RQhDov3G9cb168//v/i0
nqLYH0dEGi+DVhpTXXaaSNsexcLzDes8/8r/ghOZjRfsJvDRZX6Lx+hcsM/x7AtISnj8PevNL1pF
W8Vyx6ET2/eALquHVgINlPs59ODVBK4jNXX7KBT6GJbo6AzzcetcdXhEbF0LkqLIFOklkoeyCL6D
07v5pUTGNi4djk2xAW1lNqBOF6JDIEYr9cHvzLpHLrFLV1pvXfwcE7DRbJzlLTDcWZJKQiW06Gn4
zkdWKL3u0o69sGFsoMBsz3o82PJVgaxDji0/mbwfkMUFD30VhxDLUAvbEtR0Tcbyj8YLx6qZ4II5
pUvaG4kIWJNNRTrHtfxFJufCR8SEIvCc14jnfjf8iWdTx/fEF+bPWqFmcAe9lvehL490CcR7HimW
34dFtkD/gC9hAbX29TcbedU/lbKLn8BsTBPow5FRH9a1jz+LYUjI8fq6uwznvEAXv7SsTTxK00DN
dfHE11mV/BOgrFD4pINpT7eNYZ38xnhjUwmWgb6VjHecjPHOkHY6Km8TU+SahnWAQoQdek7rBFee
QbKb8/xtP7O/YV5uXLsdEYlYoaJKiFzjJcCrp8+PUw2WYSRQVqhHTh9GEDIcri+UyyqtGFFNwZol
JZIcUN1jkDox3dEXsbrt1Wtj3ibNyiBo4ixFqgN3iSb3P2U+Ux+v/3aHA9twN9TXW5bJkacVKfex
16PxKKdsZ9gKeRA8hIYgf74+kmOVbDQyS/JINAZhG9JeyU9f5PoulEX26bavW5FhJN3sgQwV88iT
5ziW5t2YJcXn6x93mNGLqsqFt8kJZLlNgGOZFuHj0s5P0MZ7HNF3NmdkC9roWp7z/y/GGKjXecmC
q5eHPo87BvoraIyP8ZfrM3B93fJlcMBAI6fE1QsM91XalIXcSZnx26KRDZSD/rwXEzkCyppN+msE
vsmf4Tp6j6r31FYe3REqXpiXL9bHE91Kh5knqan7+r5r2nVn4m48dtjsDU9zDWH7cZMtbdfGCXJl
9UNM2iMJ6u+sURur5NgDGx43Q6pMzlrytF4pe8xrXd9nsvI3EgAOG7WRcQlaQRStcPliZUWg1T0n
b2YwNN03wQKwCxJJfOPId6ySjZCbS5RRmdcgpZsPP5u5+eb5/hOaXbZAxI5HlU2iONaAYdGgQjSV
su32awz4+k6omLVpKyvO92i3E/E99sfv7zJ0GQw71UrkGm7yFLuGT7OVxIEpWNqFuF3yZvGeGgk5
gtu+fl7UCytWGY+qsiAsPaMwDyr3IPnnVcHGie2yAevrnGZIJ/QzjlMPjN3NAM00lNHaXUzNZ4P0
4k1zsNkhvZH2QeatSYqcVv9z1gtEXddp2XinuOZgRarGBEawBE5IvPo+L02xp8w7cQgq7nJS3Abz
ZC/k6Bf7sExe2JAKVZUwb9/1M//CG/VWZuHnsQbw77Z1si4fXkEnHvZIV5OGq2OnMpr2vO83rjau
aGIFq7Wja9BnA4KVgvRTpJvwWFDxfNNPt/F+aOCZaRNqlk5zM1T7pRE11Hc7EHTe5mU25C+fp6WZ
yAjhh8lkx0IMKi2aSn++7eefLzsXuyu9up/WUCXpuAzhU1yt7ZFOwW3sqBCP/vfryG6avGJANcxF
J+5KMdXHeTDNbVZj4/vWrB9GTrGvcd9XKR0gsnbmd90oPDi8y0bzDS3Yx/skT9KOJe+jOph2Q8/f
EFaNEADh329bftuFyYDbRq1YqrKh/BrIIvowj1JuBDnH+RNYb4Y+Qu5ClpSil94zH1hY9AcPOMhH
UEf1G0ecw7deGHMu7Cf0R3+WfoEINyTRsGs6UzzTRgD+eNsCWb7rD3g7DiQ6C8CaMT+avhfzDvjH
fsP+HUtkY/airAgYyZEmbJMxhtZVR05LleT30qz5h+tTcA1xfkJfLJHOtSLohcBRg7P300hEdkTb
V3koJrmFPHXsgm95cccIF+hjSNIshM4yFNOGXT7Jrcyz6+vn/19MYGoR2YbzCRDl7IiHw48w9peN
/XV4mU1YSKLF1KXBy3luNDT0eh4W9yKYxrQzeh9ADz3eCBauXbB8YcrHavUlJoEk92kx7LhI9Z03
0a/rm+xaI+sEqzLT1Lpa8fQEcehz0yZleaeTsK83zvqzsbySMLSFW4a1rWevRG6KsvDgeeRpTsxv
tdbfUbM+1cmSKh7cdPGiNtAtKPMesFLKkDSMqmYXeX1d75a28P2btoLa5IXMy9CR0OF9okwAcfKi
SZcgOZqM3hRU/6NOREzUzuPC4A0G+ZhDwTVQUSD4JbcpU1BuHWtj1Se17hNcvNjU7pT02b7g4xY5
1uuW+iJHculuVQSUTJLDmVHsLvZjUn1b/PgrQ+v4xvq/7nOUW/48RGMplcHdF7KLH007THctGPo7
TaN7b/E3zp7XHYJy62RTlQaPhEa+Sq8emqh6NKn5GUQnrrvbyw3iv/5AbcxbNi+0brIZhceKFzno
8WJwOpmcLRBJDsDY85gE0FoBaBnyDXWbgF2iVTV9lpJ7/V+0N4Tf8lmC+jUjibwvgYT5TUjPg2PC
5+a2PhlqQz3Q9zvrBAoPaeLN6wNvSGJ2s5nnrf4GxxLbjFpLRejaR2WMNFGF5EriL/H3sQ4a/3h9
kV2GaMU01YzR1KwmSdsOfakHhv0bdzpu6bhTDIoiG0eAYxrcOuJjkAIatHQhXdFOw5csCqfvzTrT
55smYcP+kh653zwP4auqeAuTQcIuEo+F0B+vf9/x623M37AsHpVDm6R+DfkpLE7zPIBYayPsu75u
HewJxGcCH3ihtIgU4XvOyxyisTNbN0VDXz1XoGf/79kuRhrWEmQ7KdJP/A8uhsvnpI2mL9cXx2FB
yfn/FzeHumTzCl5JnsolkQ/RrPzjVDaAF2YJvemJTW1qxgw0O+hPKJCuy6pco6EHwOydqkSc3Gae
iRXIlhA1OY6e/bQDI0rKDJQd2kZssV+4Vij8d4VyxXiVjQDVdpXeV3mER8Z0BjZvxMmznbwSJm3Y
H/frcGR+G6dBt97TDGJ3RR2mrFcPRTNAtV7ON11yaWI5cVS0Jp8yL07RNj+njYfiRwVV73dDvKrb
jMkG/zVz6a2i7nGsz/X0JZ68oNrVQnEIzazG+3bdYvnrC2aDAOthZVFRzCwNZRvfz0tE/oS6H3zI
VLOjxzV6qedP6OzKdnPXlHfXB3V4uY2ng4YDsCgJBvWZQXE2UnofeXKrnO2a0nnUCydURBETnqFm
OnjO6hVUUfrEC6S2J3IEtfmB4WnbB5sYTYdF2/C5egnLZegwHCFQeNhNGvriudezBmypjGxEddeK
WW6zjj00dgyaMUhXT3ciGfpTLMP5x/X9eHkgv+I2zDr5EpSByZQkNO0gAz7G/t0yN/uh/rlA7nOC
xHQykkcdyvu1H3Zd3j+hrHUbTJ3awsfNimfcXLLz0EuAKkHEd1CwAInV0Ge3mZuNsKOLqGWfEJqC
UF8iVRj9L6v4baxB1AbXCR2pLtIBScemhmy0SSBpPmX1DofKxvvEYc82kk6ajiwajEtpFGc7ldd3
WeTLXReXpzL0ob1j3vI1OQiobt9mDTaODhdH3Rc9cpLIX1U0rSu/7Y7lKKSEPK5nyr0IKw8i87Lk
K8j2+87sl2xFvxz1IQ0/V2GJprPZz5aboFrUBt3VeOw36LRHypEC3FeWIIbG03OLs9PhWjbOLkbL
BVByBU3V3N/hoHuuyLCRUnN92jpK0VbMpzVGrrSmZjmC7GjaD8O8hd9+URF6xWttjBn1W7WQFVcx
9LAl4zFZqib/Ds4/ELgkYP9Vu1F4wXuai97bZYxk2T3EgNi884veZzuPer63h1ZXEB/EOoTBXV9w
8NNVIoz1Q78u5pcfJezghfR9nOk13624pXb7GRSTW7r3jthpg9Z6AUCZJ5I47Xp1CrL6WRhT7LoQ
QuzXbdm1A9YxLTrmU16S8wDj7wDbvENO5LYGISim/nvQVOdUXb7SGDxHA/gJk9/Nmn/iQfL7pt9u
k+DVTEc+7/Gsn5J4QN9uP0Of299qrD5feF8xHpvyDlnAMGB9T1PIQuh3SA5Vxc6AUvbQgWLtuDQ5
vy362sC1WAwlW2OGm9JEwl8K1Ud/X0U5bPL6Mr1UHl6bydm4Ls579IkCEwsqizQPIXF59OJ2rPcB
EJ2fA7ClvG1MvZDHutGt/ur1osyP9Rq2b0uKyHWAagioVWKAdBYoJi2Jt9f52Lc76EVOJWylaBJQ
peJKfIC20kAhMLLMWw1Orh042+zF7/aKMBcki+NUa/F8Nv6z+bB8UruinG57T9kQXZNn6yrakKUV
GoNW6D3RcNyT0NNb2gYOB7NRul00cQA3ka8eNAGRL24893URRhtHn+vr1r2EV1MOERc/TlekFkFL
x9sH8O2WtxV0qY3gW8Dth6Pu/Nr0y/z3LHvktJBL9rdYHxzhzcbwMZiSnmYT48wibDerM36gZnwX
ZP5tNSFqY/hALo1+I6ppmhW4h+xmsBJ9L2RW3VRKpDaIb2FQ3qsGjQ1ocnUfFbHeM6rbDVSoY3vJ
2TMuPEBCU8k3eojRwBbph9Xo+oQNvw17RW3IHpTn6ha4YpLKgBSHzOPxIVn9Gx+yxPLeZIAmjW5h
OxHo+gowVZdNvgu7VuQPVTzSv9eDm8uCrBsEQPArOu5QLxtDNX0iOfM/snARv0F0l7fH62O8nmqn
xHpbgAkSYO4KAbrv2U9c5mowhvoduILXpiK42RXxn5Hn4tvI5mDaGNO185ZjAwyHMjvO5nTmRaH2
TQAGcFyZe/Ln+pwcsZVY5743qRZvfVQCoXmokl0/DnG0J+vK/0dZRz4vACk8Xx/JsUM2Bg9ttXgr
FT2SkpXQbwVuND8okLQfs4q2tzmhDcSrYsoyJUPUBD063sfI6aG0FlQbFU3XBKyUW5vIYWn8EBOY
27jfF9OcvQW5WfIjwV1/44x2mJjNbYf2E0GhGhpju0uGRnaar3+LLiRkF69yYff5mtfZm7nHD9mt
gCZtSUE7zMBG59VJGcGwFoSvnLyjsnura3ZYcSjiPlzmGzknhy1HViSAPGDCRTsj50QD/i5qRnIn
63gLzuv6uhUBOCENLBk32HUMiqeE5MFpLOJqww8d+TIbnlcMjZnaNojSpWXjfgTP6AMlPLiDfPZ4
7DXP7niSlTe6iuX0EaHl0oKUHdARWS/7ohCdOYCHVIBgF7CMLakil0Hbvj8vI8jr8yhN4Ixn3o1P
UVXXe2GS2/zRRuvVJI/XMp+itI/Fci9LISGCQ7bY2RwbbqP1sjozwRi0JPW7St5VE0DkbPbV3fVw
5fq65e0SvPvQ6q1Jem6ZVLtQTMFnA7HjrUYe1/fPnnhxpFcSZK9eju8X0UeysuYtWZPutjxAeN7w
i28DBTEERV7imtlPFMgj8mc4Cx3ftjDnCV18HAlvMAD1uOnMYi0fg0oI9NJ3dOOnO/wstLx46owJ
2gl5aX/omnVfZtWaAL3WrXAGQpb4jvmafy2mUP+6Pp0XuNQrryIbxpZlVIxrkERpNYouAa59BDMD
kqzetDvnq96MXdJAfiCERONwkNEICQywskIu6NCJkUw7AjWC4RgWeCvt+BzSZV9SEJbjYtBDSjYr
fTA9oWs0ekgaXfy5/qMdxvPSwHqxB57oW6QyID2PJiF9XDI/PtSNuo3yhNpizEUJpiXotUbpzFDo
2xnZVnpHu3K58TkRWoFnqFGmavwZgUeX/UEFA9l7bWsOty2OlW0IS+J1awyDWedwOqEpsvkQN9Vt
4jjURt3Vc8LAG+WHKbht1AHiHPqhXVE+qepyi2zNcQkIrNAzSzz6VUdCpPGqd8tIADILxRvaD5+z
FhjChkzhndysxztOARuKF42AIVHWRikIdaL7efTCvclIc0owq/T6jjhuFzYebypROenBGA/wMW/Y
nrSV/Mr9rFP7qC1BIEj8/+Psy5br1LVov0hVICGaV5rV2o6b2PHOCxU7CZ2QQEKA9PV3+D6d63ty
UrWfdtVOYi8WauYcczSx+dul9qff9el4MrDQMXZk4VFyYcs0GHkRjNTdMsQgvKUrc39ZZX/62j4d
VHGz1P1eJ/RovF8wwoCzyJKnmWlZMS3CrP/utP3M1ENg/LKaj+W2YcR7QvZGXbbglvzlIT6+lP9y
9n0m6Y02gADLsOBIxjQt2ihOSrybv5F3//AqPlPohNkbE2OEf0T8lYShiHswwbqVSIvAoPRvJvB/
eITPZneCiMQg1oei8d6jZ6j3VZHUTD3/75X7p5/+aSu6tB2iUQXhMdb9+jxFor8d9vFvSXF/uOw+
8+RXmQ67VyY8ppnucj8tQBkXQ2qbE9MEX4N2XlcI1En9F6nkn57mYy3/x7XRMcpdv274fdsGSkJk
xwJj5uX8v7+rP73uj9/6Hz994xFSKPslPA5LJ6oojq6z4IeNty5PElBA//dv+dMzfNp3bmnSVOxT
eJxJMz855Bp/4Wb7G0b6h10d0P/3GbRKaJaMeAYnXHe7dyS9Bip0Yw5V0b9k/wSfqnsP1cWOVBuK
sruJHhu9iNsppvTHv/t+Pt2trU3XCXVLcEREuziMwLrKsB3+lofw378f/pkCyHBph/DNCI67kf4g
skyYfNWuviBsBCKJf/MI/DMNULgU3mShDY6bCOsyRn7a1Ufrv8vO49mnLZ1w3RiwA0IoDaPpW0O8
fIZc769Q6Z++oY/d8R+7IN0UV6uqscf4ppFNxk25IQwOIsA++Etb9d/nnPyz813CezS2csMrJlPy
rFCTFvs6N3lMtvVKOiYRuRYMFzOtw7Nl7m9M0z892af9nRDRTN2Is7BDjgfN9Tzzt8yFS1vsCK/b
q//98v/7KcI/0wPbyJAG9l+4khxz5zDcuopAvXLYfKMruS72L4D/fz97+WeeoO/6EO0ECY7hgIjG
kx8RdAvhuLRDVdtEzhV8CXoKQ+CPEvV/P9p/P7r453jjAc546yRlcOyQqAnoCG5ei2314d/99E8b
3yfJmgbNh/n/bpovypDwRTi3/WXN/eGzf2bL2W5s4APX0WOYWF3NvH1DLKf/yxfzh3f+mSrH55ka
6H+xZ1QyHfeAZKdRDh66xCS9g4nUvzOM55/jjGcJJQIdG3rUYwT8bHbqwwr9b0A34/+X+vX/11P8
M2mOpDIY4eNLjztrmt9BtHFgquniemFhdiHM8KWbASec+T6se75r59DizqTzT7U0Yi1dW+vgC99g
5Vg4Lce1gofrDnofOuK6gCMKUiN6w2fzLYNuM8hj10drGRDb5zusFZa2DYoohZZg6/8x2l3rpB6v
W8bqh5RZ94AsJVNInayFWts91+k84GKbwpyk05ZDknPZO/NPOAd7LrNmKIZ2nYuYu/dpIIhQ1NF2
iX2mQMlXt8B19jLDGKush/q0RbbNyUDmPB5VjTi1hFYyQ4qjcqJQYOOuRn5TPCCHYZh+rmzbYXU/
QJNImodu87/kXH8E44Uv3OlfSLn8xpfgeaFbXAzU+nwNlq0Igygu1LLdSENhwxZG44FAAM0p8m9B
85VF0/PLqsh93DJdyjW+R+Lqkute39k5fBxC/iwmeI1wiiJUTDEvdDIjjDkOtqJR7s03+3whwf6a
QiJZJRnCOpdQPqdieGmz4cuKP68Qt6rLne7rcVpkVszCMZkPziKojgwqZ93mXprF0GMT4UbpG3u7
1/yp7nZybuFlDAyf5TQOHvrMihwm3c8SUaiF8mmDqeo8l2nCSW5WTQ6qce/Kwh26iwKV2yBewGBp
Ljbbu7xLYBBn2FvP6w327vSXqqOHIBr5HVH2ggqpgzMZA/mjY78CSmZ4rAhxXNbsWk/7RdjsgmTv
dy78T2Kisx5GdtyjJc27WCDhu/a03FGY5tA2KTyiWgvdDj90n4alXSOXzzVc6pBb1J/HBL7pAPb5
CYEs46XdTVuGXbdXjA3/JF17Y6RJ83gJec45Yjgi2v7e2mjIeyqaB9tMjzCH6sFB5GM+LMmcKwyh
86Sff8KhyZXLJNYqEcHzlKx7gde2I2hzsLnL1H7aja0xIDRpyawQZYjWLl/65YVy+zTX+gsnISi9
CzBa7KMUs1wQJmzaPjXIeMR42gwl9/DEDmAOfGz88hTCVixXGm51qvVzPiXhchM5fYtN9SuZglPS
JGmhPyT+K2Kb8oBltCJGrjmVy1cRjeifwundcv4D2i3AQparAmao8BumeIu2Sf9Z5WgqGQxhNQGi
KLqoVXm0Dd9nmiEvllggLbPPTTgu2HTyV6TQ54FFfKej8GEVKQI3V392zSqLLBlueJQdYBYzXL2m
TcEZkMl6JVfXCn/S3nwZTPvoSfToY2wbDP7lUREceMEsf4aNZaAMS31QJkVtq3jBkyU7kLi1ZUh6
X2wC7KVpakgRC/++0HXIocWEK38y3C9z8Nwl2cNE3VKNyJ3MWxxPhQ1AGtkM2N+mWaJDXKufRm89
OKsa3Jip48hNi9ZCwOUk91Y2BXVQ7qbU0ROburZULmoPi7OuCBExcJ7DWCP50wUFGaO7MW7bXMTJ
u3LxyzLXUJ/AqBsrxdp8hbnMMYxgCpule/cEOIlfJktMl+sA0pGJZcG3EOzZb7rukVoa1iH8R/Ss
u4cMqY9RwSdDXzsuegO21BLfOpPqS2dZfzCgkjzqGaeNDZZxLZIIGHaRwPG5zVcSNwds/8YVLFjJ
S78ijjtpmG7wGqg+inCPThOcZS/BrIKTQVTJYWV9hBsnxqeovfWXYf/Iiq9DHKA7KBTnOIqWJ+4G
rYushtaMgiIJ5G1y6iaYNLDGruFdlLMNHKUc7rTZXWDl8Nu3Lb8uEzgbuVGJOioETJYRfm2X25i1
V25pd1oXmtg8REt+T1gU/jO2q7mCtz/+ztq5edDpxJ/CJu09srDD8KHJjLuTDNVskfJpfIjShvyM
3LZ+beSW4O2m5Av33XDcEMPS4I7j/dU4ULhzOUl3m+jBqNsJgVyI4uHxSPKFMnaTJct2MqzbxaEh
hp0yv7gTtcZ/XdPMPi+IP74hDqL4HKGPfZyPzV6Xmn5kWUyO+7HSNJ1/JXA6t3nb7RO88x1MBndb
P5EP/StOiLt24+/zAgrKOJuxCEXW59Myvbt63h6HaYckhBmb0yDQ9xOy3C7wCbqF0tLljO7HNKbf
asGeUiygHOZ/GpcXnglJabKc7PxCaEdLWNwA8zZYfzyVr74l7x4L6Ro15sH2EswpmDp/HYIaiyRO
ugsyOOocUTi0moIwyEcHsQSO8Uc+JJea0xcoL+0hHeGW3DnpLp1JpnzeeF+YGfG6YsZMHmLuHcdu
p+/Bn45KDo5rgSvvh+m7LwMBah3rZCpAFA6vLtKI/ExjXzCuHnqFQMtRzSDBSwyrmjm44zFVuMux
WWfkXJ5VIu4WxJJCy1F/3Rc+IrCaVhEg/nKxE8cFvuqC+s7l1Mh302SQu7q4L6xbVxzq44L7H02I
IOY4MtUVKp5JjiDVO+GXpqgHQQqMzEnuM+jTRsWeO+FM4QOUF8ru41m18w9MhhFI1WDgOaI6yR1b
jluMwn9OjS86ztNiQwBaCb7y18lBW94LD9+wQPxIuxWR0WppqqkPX2ACO+RtGApwi2VUbnyTAEuz
tRiJ/r7U4U9YBzS5GZwrM01OMZ9SJM0Pfbn0YALCl/BlhDdSrgR9DEKmLhBWgD66cHcbjyLFTct6
B7Mg+a1JlhGPppNDu7PtMKlpeIrAb839sh/HRgaHFfcbOCb17QpW6q998zrHJR+cQExoD4RO8WHW
gp/qlhJg+NC0ZHE6iiI1U3JoggWZjEjSaUpkbHc9TnnXTw9qINgXc7dhRDciS2C45YpJfUqhWz90
/mO7oC/8SDp3Db9nezBP0AzATbLgg0kescjWklKTnlkWfrTunfy5+rk/x630JzBRXeW2Rv8I4nYq
EpXa+3SN2IXWXXpynVfnOeP+KWA0+mLorh5r5PT2OV04eas7ox73MKrv4MsZH0g2t68SWtkT0jLr
R6TuLuUCvONLnbXyF7wO2mpsZ3+bZmy5wnKxgaPQjHGzrMepqIM+E7mmG06IKfVPikVwckvleF3d
uhlcy4gR33yQXYOmDo4w9tmqDebLD851W2kz4SOcjLO9xVqnr6YZzNdmQn0ziR6VeM82SPPchC0c
ty99qPunxQtajatLoY5losBbQd3XS6Bi2ih2TYnnh2XgIZas228bM9WlZbF8XsMuvQjF2y5PeQsN
C27yG9V0U3fwTA1l0zdpwZKaFhBo9iU8xJoDzKA4Rt7UVtQP7DxmdKq6dvkx1aR+l3bf38XW4Htq
GK1ihNO+ZfGWfcmACGJl2OF5QV7Nox4HfUizWlVDJttjtwxT+fGebyUivFBZJBIE0ZqczN7OJzFb
qNgiDZsdFm8XKJgFih0PCiuG5FWLeNMCJc9e6mmMXljg4+uKvVumhqm7aV3msiPLhjnEGN4vYOoX
5sOQzg5bAp5gTEubxOQhS3h8EgumULmXGY7Mpq7pi+mWbD7BkAep70u8bBVCfUWHJNNkGvKsNcG3
eIGbUe4hIL3t+4RcxqAXUB1OwZbTem3ue7/xB0yQ7c9oX4KXLeTsKvaw/rHTOvxGuyALXzreKAC+
TlAkABjXke/JgC/zMIeulgUhZqHf+ywUruz2rH1rQ7VOt104TVOlHFSCcCaGq1/RtZy8Iua1FuhP
muFbxwYCHUQD0OYSrpyIqmusrHMU6ywq2dDY/YJlLuYLSxE+WlAtWx7kE6v73xHIOTjKyQDFoWiT
zp0QPxlEucm4bkvjoLhHnUqnudrCDAqIQbVNYSM70xPSC+DTYZHpLH/RAdnnV7O6vj6Jeg1J3q3d
+j1B3umXIVk4tOLz2sfXJnKxP+idhH3eoe5rc+2iaX1YfUTtPwuw8b0AowR1kpJm6c+pVFmYbyQZ
DaiaFHeWRIgagia7D+HenCYDtIhNgxYJefNTULq93rH8BryCR4JrCA61rUa6AmTxmTyGpk1+Chiq
bwXElKG6cRQ8iLKO2my8RHZI5UWRJZ1yOZJwKbLJz/4uqkM2QP6pshsVzigMu13b6CESDEpWpPyg
ZfAZX3BrJksXjBXRpscwVhD/lM1yRE4CZ5hrpyzy9tARFkaHNd73R0j2CXsDKxUjacpn5GEjnjfq
qxHluzpM0U6Gh57MmKPIva/rUukw7hB1P/dzsdI11kcVTky9Bb1dAlSYjIVoPXwX2EeY5rH+Muip
w3hnhkPMJbVhiDJug7HtkxvEnl40acLxODsz4yX0Y9fvZ5mJKDzXYlrSO8AASRfmwmw0K7ZsIya3
DK8tB48oRlCj61WL9nPUP9spcfLWcb74OxpLRIjnPmhb98Yk69uiJikOBCJ1mF6GRto0z7hF7C2m
/v0MPxwc7xXdF3QGAWwwhnwgrTjNtG5ATEeZgJjHbbQ4u+A8XFeCErBGcRNiVzbdint43TD5e/IN
C8jrR0w2O1gaopgOhp6h7XVTdG9ry+CPjPFFzjeS1rfMRVSUrcS5cVLGb2uOofg4YLX3GxZV12Rx
5XRvCNAOLtU5BRU5eKsR83LLhzEwOUMqMAqnlC8tnmmCH5EXYeYOAVKhKJr+UHZY3j6b1zyebbZh
907w2sDJv04HEy7Lb9Px9W3RcFIuN1jW1qdeghZ+FytC0wulcPcrwObf1xxlHNtvkP/lw5KYqZW3
3TryBQ4SqRjPcqnHsLL7yiRC1PRkX5LeheyZGoYzDLf55orVNGmAKE2RNJeYM9gbRwT/qWqYn9Ob
pg3UgxkyzDXRbtbmgFsZfR9jduhve+JIcrEouHpYGgxIAscWTNYzVHL2a21E/I10zdoCqaGGF2tQ
YxhRIMOjMQd00pN792vLojsMT9vpF4JCQvsLpuv4eAq5aRVNSda9Uy/kj5CjPywhhFpYznfn17s5
gH7sy7iD7VeYOE3JPeJ/tSnTurMdSqpAYlgOZbLDZUAj3AtgfwNh2lUPjdFmZFM61DI4CmzXdvfw
xxj0axPAxOXSyWZ62/us6x4iSWekGHK9jJWSUixF6mrlLj5dhhAvSg8CQs/OsdzRjfk7X0+bO66j
dOQiYjd8m5tuaR7WTa8st3bbpjPWDpty57usLZFnwvcq9JvajnQewt9saoNfZk3x98YQReIRvZ1J
bnRiQoHue8NZ5Edr+e28QqdxtnxRwWVifvfnSA96PQRRTeQtVkzIHzFysMCuoBWPCsvjLapiOne2
HLYAvTzDVv+OpFnjfgUB6L5fW5CafA74eIiOKYszeCImFk7tqxBxAKJTYOBfPLSjvkaLTH0ZhkvS
VfG2T+aGx9Z3BYsjkp4FHeMAtngqpccpXNEMZABv0HkQs/lDi1i/n7ERmyqjSekId5BtxQ1m3Au7
mH1asIc97qvSEjHwqk58m1XLopQ9ApizOOprPmDVw+61zdvJ7FGV9jrbK0g+ZjQJMHUgOSYKgc6t
AAx7RWUQtTfNgJai6PW2+jKwJIoqkBDJ3TqLrjtmDeQouep8i0klaIgmNzKI+yuq5mk5oS2MzHFl
qnWlwImPTizZm+7aycgPJel26oGWyfp3wAjZqrifqSw7NYh/BO+bF4h1VVi0TtHfSQuGWj6utl/K
uU3YXLZ2Yw/QMMy/Pv4n6l7kSzYVb1sylHGkmtcEzrJh7qGN+meJgkGfd9rGU6ndvOLsbQUJp4IL
w35D1b/xasUMTqONr4GqUdaiOgIu2MjrDpuC8ZAstu+PxvCpu8BjKcZLQdyopYWt1dIdVJK1sc97
bKO2Wg2Meh4/cjras27gnoQjN270g80Q3lRgKBTGt35XUBU1zuwEpIc9YBBQLKNY6QWNME9KneB5
DwZ2tijB01Gjf+rgvIQFiHgUWEnP/mVa+xZh7ej445x00c6/6wFKx3sGK8L9EMGmZngCRzVMGkBl
8D4odLfYx6RXoCFxDu+ir6LnvT6JBlKoas2E6M96hoPlz5A3aXjJYDIM4VM4Dv0roq7FeMD5HANy
1JLCih4bUlWk6YOo7Dermi+4wBAb3ROSKpnDThW+8ihAMPC/qUFb3QqHWAtsjKzP5nepWKxOfk+6
HcIW5dUVJoo7+zgJXTsWMa4vneNSn7o8Q7WJi7tX/faAdpPiD+oew5nDCDDxCyo61Rw0IKYlt8uu
XDnH4MefW1SL4SUiMpkvCshqdBlpF56QP21uBKxo5VkJibPHUubRfs5QclZMhggWmifOMHRQvJan
RZshAR9a8afN+Ql1ulBDDICFL4A7hrWu876nw1LGYcQBtW5C658LtwEp8W129QOS6wAVShXxJwVJ
vsIVApSzAs+iCQ8YnC44FaEd60v4j3XmsqVT/drhOm1vByTaRmhOuznJ4ZDsszuedTPI3y6cbD5l
6Vqyhm5X5GlsY76oTZ1mk4U/gYgH9wC3k1c6OhXj8tzmah/mFW72YvYPH0Wuyl0rQVTqYqDSiVyy
h3Z2m8rrKQF43EUDgkl5+5jxmMHgJXDviUybV1wr67VHJt7XmoQBStxOzsfJ+xn1ZG98jQYaNob9
GDYHStqkgjJiuA02VS85TiXs3ghnPhLLFnLV4dYHH/jj0FZa1P1bP2/ASAa3JDetguNL0VnCAR/W
e1CNdWAN7tgsqCCAti9jSKVFU6T5izDALuoVpM+q1z2pksXoy4D3iuFDqgMsnjrDxN70yKCFkWxy
mPm+obdGSA80T8Z+cYzOz/Uw+gMHRiEvQ93AqD20FshSROhr1lgvD2YeBSYPrUkpmoIduDBNqXWo
eFJ3ij1asYcpGucLD2v0xSrovxJVI3mEdP19LRdy3gnFMsxSedsMG0dYSJxC0mi2ZMWZJ+ld1GGC
0Kxh8AOpUPa4rZBcfxzZz32/89Jj+H3lXvU3FL8XZ83UPiXzzh6QNVJ/D7T6Lae0LdYt2m2ewRf+
NLs1YDkuwA3475bhkCAJHJQZLinM0J4HH2FG3Aaxhc3XvN74niZvOtY4cIaJH7ImMm9ikea7nWVz
WaJ2+SmSFEj8ntIFSlZ0QPmeyv02QZPyA0a6FGfmvmlxcGaEDhmWog0raLJMrmw8ZFooWmcb5W7l
1OezC9v2bLtUpJXU9b6dFXLutwPa+ffed899F+kKOjt2F8ZepEUILVY1gViPShD92iGZ1BJUHhLI
JMd+o8CH3faU+mZ43RkTZbbAgqpJ1/YJntHy94QZzHvqF/pTCo/idRfBgCuJ6zKYjUCPJFZ9brfg
cUkJhrwde6e4qG9BHsPMuYvcNzZ0ugh0ZuCLENlSMDYhdWnMinAj9TNLuo/028H5SjsL18AWdlSY
Gq25J0CWEhFPJyFYBmAB0bv4uNFhR6NWZbL+PgWuxjBwSw974DuAR5044P5dXiFGQv0CTv9d4+tT
svOgCnbEEnDih3wdLcT5Ilm/B0NDblZ8bcMSbFcRuO1krdS2gmKAYFKENLxfHxTBNwpT8cpAUlgZ
g0yzJVX8EBMSzDmXafIOtXCcIXtUqwPOmKjSJLI3FuE55zlR2WHpZjBHZBIVmEPiX9diuAxdTC6x
Tc0Z07fw5EZYce2otOCys8clFWn9HE+ZPWdBGGNbcjTlEIO+I0NbJjnuXv86EOaRDIdoDvxj/5NJ
HFahRPOSYMCRZ7CwzjGC9KgYFlJ6VBPHoEVzurDJ3MdB1J+N9QYBMDt2IxmiLxLBUgJztnQ6IkBs
z0c4a44gQij/iBKelxKfuLLb2rbo2gm5l/O8XtOsYa+2tfbaoskq9pH0+TYsaKBpL/d3n/rtJJFb
c0MoeRvDPnlZ13r/Kk3zkEaBhagfoy/V7R16IGRBdfhMT4HgzdnxaS5SPc6HaZ6nV6D76b3jrXrF
0MdEZbpy3CsI0CxjvcRjNfPVBF9VP2ItBasWxzRhaQX7jbYEhVvCtZOnukIxFVUrmdnjInhWQrop
L21vPWrOrMt7mYRwmPnAM2ozY5QT7eXkKbtbpsaWo9iGO4CS8tiGMizDbP/RoCq4RXJ9e++HlZXQ
GdhTq+lejRKtjQxJViRz+1Y7dteaGT1MOLBiUPtQCARHfZhyN8eI1mOpl36wSC1PgBTLGsAiMHWH
yUZAMzR0ZMNrLKOo5e/bTNrbTAz0stTxRgE7f4D+G60PFNTissNADh+tq+Nitbr/qePW5zFbhpdN
U5xLmDCdWbLUv9o+NFeYOUyXuf2YwEHxEb0kbmeYE61o5YtkauDJXG+hv90/Enz5LsAbQdv5GEgW
vXKeTBa9JCT7RcKQPLF39GvYq6eRo2guUqBFALm7eUVwVI+5S7LjeMknCbvZvGEw88rDabawxBCw
f3a20T8R1eCvdO2Hct5VbDHpM4ihB/By1imrkVzt6aFdxTkN7PJE4iB7CV1j3roes7YZ5WmZwjLp
uPmRQNjX6VtlsRmhUpTXMSLJebR9i0WyYMAxAJJ5ijIm8AkJci4FfjQ4HnquahFjvJcqUzW0eYIv
U3bYyB45DALT5CLbLAMYQXpWpbB//a6iEL5nCOcqOJBKWFQk5A4bXecJoPx3H5HgaZYsPkUEB6He
tuyyIgfisKCRv3pGklvAfuZWOYMhEx1OCGxtCti2+R9A59oqsGt/HzDxPI6huOz9PGBWbrbvehYP
0MljyjVphGWBa3NUkqxnVGSuz5vQx4feR88K50Les7k+aYsDy2Yr/acVY/jsho3AsH0aXuOoF0cp
whCVMaYaIKC5H3UQsN9BnP5aYN2MycU8J+WHtwKmOhlm61k/HqwMzK0I+XbgyKgqMj6yO4sTHreT
aoJT3xtRgjADuZPI4umYfiTpyKBXVw8/tzMoIs33DCDXw9rF8Gme7fB9Z8t6lCt3T+kWTxcfLqTq
ZTd9ySZDSqcCCJWHrBxM56tEdaAZZf0rsobqHESPrkwJNivtdgDDLepqyvrkCyiG+6Fut+ZW1Nlb
EjP5kKgPkCmj83YlTRJfBztg8Afc5iHqpu2w9isw/i5gY6FQcldtM+HNxoLDqzXCOQiMDogaRFem
grWB+QlNFL0jWUYONu5E2Wc7KMuoiC8ZD2MEEyT+JcR0Dt1cn960sGx/mdpUIY2XVAzpZ+VIs/GG
hnA7wC9hzbtMUw+pOPux9pO8U5t4GAMXfekpsmk0sKYbjAt4pcetPUW85i/IWMq+c2/qOzdgODl2
szpDRelvEVndXsC8DKsgkBUoJsl9j1qwIkStx1DidsyphhQ4kBirKFv/MyKG90atu/qpNICWPeqB
uchBA0pc28pHMqw2jfGfbBd7QF9c36DjTE4GCOMB+wJ3P4Co89xu7tc+W5gnas+v24gxdi9xnwdN
BFLAbOMzF05iYtId1tmJgx41O0Qgbb12ZgHw1KcvUTxkJ8iO9jsw6bPSD7rPZwveDVgKmNrAFTM9
rGAcom506y2ASHU3sN6cSNoMV+AUbW6smNBGTwL7AW5qCmzmwmQrJg6xb8oRkWf/zBqjEd0pUdIa
BRAMCcJic8AUWtwuN3GYPQt4e4OAY/QNwSDhqVkR2pkDCrQ3tM36m33yPxLdEhi61L8TF1ZKM/EY
stDDcguzDkIDno8+HA9gfwCl96jD2tYc9q7eTzpef8xTNgPOM7TAzGo7ej/Fd1BZEOBgwypOXkWk
0j5+x6bp4UW8TzeZCewJ/deGUmIQR6DL0RPBOOoMJTzGByJ5HThiPmto19E6IEpxpdAcu8Dpcyg+
BhsOY5N93yQwDW7zGq3+13GkJo9Rmp4ztLGFBXbwBuwI42JkIbwmQzq8uA9tehvAjqUeDLmi5UjP
HDXxw7Y24VnjYDogmxNsGoJG83Zdsv5BQO76muy2uxcdMjD1B+OqbmZ5xjhc3HZ6/hJmK/ROs/82
oxCo/g9nZ9Yct5Hl+68y4Xf0JLYEMDHdDwBqY1VxEReJfEFQEoV93xL49PdXnu7bEm1Z906Ew2GZ
KqKwZZ7z3w4IZxyUna3th8i77uXibZHKfBlTZw5FXCRPGlXHTU682Tbv4DKVU0xXCopgnybWp1jn
1Y/6cTKIgcnLENK7CV3XZB9KhuIN4VW3S2w4Ks0dhv2izWwTGBrjiAIXwcD6dawLaRJ9kDlXqetV
/rxm2dvawIHpdVJtZosgMmkMxVaHzqQSyTJWdzoDbV7igzBRQBUAMRlNbFLdzNIEmo7lFKDe6sHp
TCdI9ao5VZHdnbqsiA6LmtROTC7Z8VWCxw6H8AmjXeO7FlPsdWmoYIo1fUcnIm5XlwFCsy1l4zuA
CJ/mDDraKSotVEn1cV2M/IsjFKE43mTFR9HOLthIf4eqxfFlEaWhE9lvpiJKSRrOuuvjVIXZwDJX
uAVFaTX021WobmtF3nPjokjqMm8ONHotoKxmvBkvZ6rS6qOb1mLrEgD1wS0j79yvsgvkMEC4pat9
5S3i2aZVAhvtARii8iDwPwe9ll6TH0mFqTdDaJYzwCgJrlRn1afSpZwd1+6hA3MM1QyKhXh/DaMq
LV/JEKxv3CaO/NWd1FOWE36vm2Z6lS9afSjc/M2QU0zhLR8zzzY2jqlMNChuG5oNSE5v1GJjNCjx
KmJvTioa9xrp23cVU+hCMpkztixetVnECxIOFpNpImBGJp7J6dBmwK7mgWymZO/lhs7uYuQnU1PA
LDr7uBA6sWV29tbr2hTYmRt/0AXrJ4FVaOsi5YzbFR9Z2NcdHClj3sIVadKhRMcQALVKvyrK+qq/
JE71jULPB+figzRXh2ouxl2VMT2i7xqMNhX5LolIPpDHpqEbqbqjsi1xGtQUvxiGx0enFritI0y8
suJoO+cyehpL3DJRlJCEaQ/D3cg2fhVr5Uvrwe0Ow4rvIi14s1ZRhE1rSwgYtzgWmvFZKvujKWF7
VGzrvm6gTEVwsPG8CMka8mf2Cq0hl6nSpythmfIG97xznuzcODMQPgnSQdz1mZwOFirDMPW8Olw6
qzoOAqDCGlXmYyodGXc/gXPEaNGtvDTYJwvpe9BoCCREdQDbRSmkEzFo6rSosdNPG2GhKqiYFCrn
6iXK0CGgdRN+jPTEj1FI+BP2iEDD/04hWcbnPh29U8YmeJPJ3N4nKpo/iZqYItgOvb65TIH1x66c
JItTCZDZ2OP66IiUDi2ejA0oiOhOCO+8W8RjiDB0oyMwMJr3K6/3FQTeckuSRoJyUmzRMnTnKo6+
TZkePyDFsUNnZDOcDD07JoxdgmgkZy4eVPchJfYx6BuStYdEU1uwzegEaan7lg2vlura57gH8Jvm
mq5exVVNJFGlSuRSpKsixPg8crIfoNHaQzLGaWAnw13accMyUT7m82DtshSVPEtBccnVe4W/yAIp
taNb0k1B/2O1t3BVqZf0It0Y5TTskjYpAq5aAe1rW4g+s88XxjVg1LzJVi9f3Ln9bMG1XrsyKylA
m6N09OuxI53JbpRf5M3jYq53K1lkoTEjcTHdbutow8feEY+tmMjkUpQZy6rdNsuKcamoILK9arzm
kTJhBkwzsGv5VnVtuutcTQ8sEyCcuYiDXyGL3GV9ci5V+tGZaY3WqWl9x5L1m2CQ4YnalzmY6DCu
TbctaX4R9X5yMbk+VKoYBEpXj/Ysx9g/sad91Puh37nt1O7tIvU2MCr2XnWeG+QaIgwEm0jKgzVf
06912pCZvCazFljwjTttACJdu3jUr8UAW9rR8XyDVm/ObUlVUAlT5n6kzU3o/S4XM1FXJcPUMVgw
76CcLBkiGzPAP+wYTLVxhhdPuPDBw0h7sFTTB4GK8JV8u+K1i7vLVj/JYxeDuiEAjLSrpS5NipsF
beak99abx+SRb3VcM/urRhXMBianJ73EgMEiozGMXutHQ4Ss9fU28iILWn8iZsHUKvU6MdJq7zIz
jNw4ZzlYyYROR669uhsa2ULUz+12tvJ8F62xCKgrixNQp3HO1Jzul7krKbHzHlUzo0iqrW5G8hsK
h/Qw5BBdmWy6x8lLx32mOchQKpbWLvfMu5pS/kr1ODznvp5Day2nBzmLBYiSY4Wuzauqoep/6uwl
+Qq7SBRIVnoCIJOQ+I9QNtUjQyabJ5HY3sYcrSwca20+CiGawa/nfPWbuOm/Tt7adL4cxKJvzSVF
MsZA2HXd9KhUCR7L07b04ypy9ng7+i9M3QC15XbmNNE0Y1QSyZnWTDtqzIE8gUkWCNaywUDWvXrG
6+IRNYxcNZsJccrTm0hCKbLrNMgsKDivE3cwdiU5vh/ithdOaBONDKKUgXPQ7Rq+m1TFE2qktoKb
dwaa8YW4u9Oy1sILgHhqD7lGXs17iLT6VcWieKo9MZ5TlAY0dyvSWFIlQVMDaEj02LItnXlT2osH
FWI77dEqB7oWyDs99kU7JLA6ifCKTZIV8RC0ZWstT2Km5vU9pcdOsADabPKlpChMeNWGwGpyE1DX
zqytbszTSHOS119QtjrtJbbZoA1onDEJxDyPDCSKB1mHeTWkm5U6EOinGOgUKIrHfWuN9W3U284G
ptG8rks4rEO0Op4TNAgT5HkUANOUpoT8bWtZCc/vei+/8qqYB1iZsAIbWU2AYSYjCTMK5hnemhdW
e84AAMsPeZSAmnYVNyXowX2msC0auw6xLU7udmZ46Li9VHq3vV5b3qbtzO4Wobt3GPrYqcNKdWsZ
oHzRvDDTNShiY0oLk3JySF8tBqPYfkMBXm2WwlUz4pZ1wUKQyd47OGkqHbKgMa5yQYomaiOWt84z
vyAtHfK7FHhs8ZHxGNZxcWtpBEjMrGnDVLaoDCYnA98a6iEbYfm6Evkb0O96nY553e2R2BfKB1Dj
OkWs4yqUsjajx6E2+uheVe5SPydZOZklIoW5yLaygjX8BMeqxp2TUgwNTJ5f2mxXrbnhhtFUpU9Z
XLS3NbE+D2mVOIWvgdpfd1rKt2RdpVSy3cQpw1KvgbXNVnVP8ERmGoJ6duthYppIE5TLkHzqM92I
gpYZL9NVOyfdEopSOVDb3txnX6B5LevO0R3R3JiRiIrdjA6MCPpeK+APpESyyVDJC1EyGy6baaQu
cu6Fqp1pmc36aKlFfJ7rPN0lWmuFutEapM8OH/Iy4Uxike0jrypDYnaGBwd5aDjo7R0NtzpKIl42
naV6Co7+LsvrCGG6GyuMAXa1VWMm/Aqta8h0Y1BYvmgAflxfr0qnoMjLhWl/DB69UXajLz4VG5gz
vPEGRls928t0x4aY71NjMh96y1ZX1hS7Nz3DFDDvtSia1qjdxY3Nkjuaw+MKxAYhrV5GgQAszhEm
V8mchC70K7JMpfmJa2S7nOCmS41I5lte1/fwUJSb1pTfKV1rQvQI09Z1kjVURa2dZ6tBqWFjxp4n
7JSaQnZCNVFvRZZFDH11LGpXpzOW64H+4ib2hnneeK2jP0NVClbYGhrLiJr205At06FBDUIwpNa2
J3SSWhdUKKuNgAK9DrOxdzeaS0eAE4bFzi/aKH5B4tmd0pyuD0WRPl971tIivFdj95YKIHMdZaUe
jJ6b6phdCgwFRdopRDy6Ypvw+nlr9rZx48FmgFPyQMHPTvex3Q+bqWZmDb4ZC+1/kT0YYxsfOrmU
h25p7K95bVAUGlVzUy1Jc4rQYt0TqyaPRjKxa8xG0bOp0bD4+mQ1ybZOrYZEPWPaMu2bhg0ZHcOq
CXGn/IeHe1GOkdNWufV67NS0vlgdkJZvL4unfII5ozCDxjuwGfYbepUn25BRG3ZyZEQdM/c+dzmS
nKYZ9HuLypP+aHRCXdnk1Tooqe1YuE8OqPzOSBlAtwzph8jTXog/yaHk8mRLlu51WVN/rMvqHCxC
bbesjAcH2VtInGO0ESCXdHk1N6++cbrsZE6V2GQCAWFWzQjYRDoc6SSwReiOTcdqvtZpiqy/Nopd
PfWNn1n9rWfVY7g2WRbKaSTwZnTPa0XF3HpxcZW5jgzaQS6hNvQOJp7m2h2NM8KhTVOY1X4d8n2X
zGHmIPyru968JqfktqoQUzPI66lISoug3lr/yLi11wWu37emxg20KUEh5dgP8JzzRiNQc8Ps9VeE
RWfZrzt7rJyDrTWnwZaPLsJWUpdUB9WTnHneFzDoCi9RFxv+Eund3gRjisYxDl0z29hz8TBq+ecu
EVRnECJMKwMvTQ6GnZyiHsEVXrQz/LPjx60uDm6zMGuMpW7w4QidkFwSC+LK2kRmOlDqabcXHSq6
d14xfMlm2x7GJkkeUllfm+swBgzCzQPdjDPqk/ouUpi96jiBD+XO+wqsFXqkT0o/a610Y7XI+lp2
OGit2Nz2/WX1sXORnqlwXksrBTdjV9nA3k2o0HoHJJo+zcwbjd0K+N2Kpquqs85NPb+6etqEsbc8
e6gEE4hTuOnYPKTeCso3O/a2SjoMHG0DbmGlbbDACh8g4c3N6iblZhwwY5lz43z1KogtR+H9IbbX
PJJ21dwxaGB4kHEG2jWpNCT/ZQyT2VpQqXrnrF5WXnYr9p5Gz35qzIKhEjRN4xb1zGkSevOoOcXZ
Xco4QGPlMatZiudFzs3nxI1nqrJKP0NfF9kJ7wRrIZT0yaltkGGNUnGJlmxrRIj7B2wAS1987L1W
3eL7gTxGuxAoGdtXypz0vemZy8vM6v8AiRaHWQtu76XGzYirChpsFv5gOS20dGogsGxwELXJKwU2
RrC4T9IPnSZ0HGlI/vvKSVQwV8iaj0AKsIXd+HlAs3hlYecbJsvdRpmBwKob7zKkF2xz7iO1K3IR
DSF6kfKuOzD9sVzGvTW3/deqM9Z9Y8QHfG5ni75lrxtJcZ0hKEEP9pzV+aOImue8jo8VEqGdh6r4
TDrzGIJHT6E71sszF0/frRTUoVYOF79OM2hXbT7Woy8W2zjXBqbFJOctdcoFAR+ah+SEX5xXcmix
Ng4WomzHNMKl8Ox9rs32qXWd+gSzTZWfjMMXpxHxQetl/W21eT6k4cprhxUpwDKlb5FeJ0E+aRZ4
5Nicinlc31KnzzpisIHzICklEgcvSq5cK0tfporMiWpkbFNZmfWnMmNBlE4Oa2Z/w7sQHxdHGd+g
/tVVnUTFvqJbRDZJZrdJGOJ+UEke2IyJue6hJzmkax9SDdsixoy48HuGdZ6cKaLZEWlpvUzGSs2R
MPZ1Fw29m51LXCxFwCxy8a1cHdA2q5zb8YPKOx3hSOZ5T6rs7UeH4b2p39bNcq61ctp7MI3pLm/B
g6DPRXprWF71mQcnLo5ObTofYidWEqWhjZEuIqdtlDOWjUt+yjFSrTwRQqbfCZT7dVCVShFMlIo5
tL2qxUAgtc+1ZLyuwkCx0G/Fdk52k1nepkWZvAz01Ptpmta3fp3bU+7l2RjSsbsfp3RtxC5LlgWQ
IUMTOwnn1uCh7f05G8HHJqwJ1MO69YACzLODulp1ZGnQf9RqSWuDF3TttYHK7iHXAF7MvilO+BT6
A1gN6jG8U+c2MrTzmjN9pkvSNsLs1lVqq0eJDBuh9R3X3DE+UHRKxUQTL322UU4fC0v0h7Syl51B
0jXKnME1z4h4yztzdKvQbWfMDUNtnrXO0U+UqOgSUkISUK8gjpnxSmLP9/qHigI3TPQLqieE29w2
6BXzYG4mGfbjUASrYUAuDCmEvb08Wwb9X6/a4SlNXG1rL9nFNzW7dxmdLy2OCVkyY5ffVoX6lsk2
vSs8zLtQilHzlukN1USPmp5qnmyMWLRn3bDSKzsp1JXddjaxQhauuqhWZ9NYtS3PSL6xpYtMeV3N
cCBw5ikrFqY5sv/fQETf23qf7lHyrshy0l7f58KacK8Cw6PK/iKsCpAloR1b7WIO3AlMr8WI4euF
vBeY9/1mavH7zaAvrWnEDwh77EMer8Y9gS3Tpm9RwOvzNARToUMeJRb+BMoh3MnNskErZ9KscR06
4IWLUgE4r+XM6MrpH1iuHyZTlGFSM4R0iFGyU5vXlDwyPuhQrCwaAKqmYRgHRgEDJMhlCCLEqred
bqvFR2iif2UbUtu+YHqEPXaAmBpNOtO1FX1FcQvm625pzMjchwNCOzgjuvDkKe0B3dok8b4wd+6C
ikXq5HXJ5DtGBDPLJOUtOStU6RLqO1nH63JdUsS8kuKBaJ+QiT8ZfbkHwZrq0Q16jTngzie7MRGn
OOtuIJwz4FAUWFnfU/JL17y3LoReUabfJtobv1I5geZTovM69ulumUrTF5hWgkEgbUIprW9iDIj8
K5LXTW2USCY953rO9UfPm5ygRmV1O3P5XtB+fDMvFpUqprXTU3E72VWydRykfuBCQJ90LL7ekhrd
T1O8yRBt0jC4GkiJs9xIEjHrbEVDizGzvZg1en1efSYl234neOytAmyuyKYz9UTpd/FMBO+8lwop
Wmwjz9Nbb9+pnI+ZNKKWfRlSr6wz05zSoJkwelot0aGR1bB9NM43FgIGO5WqfCttd9pZq/xKPdzd
tGbK5VwBWnBbDMcpxt3c5eKWUS3ufqjd9pCmUe67Td3S7ho9Wz1yL9dEeoPdiYIIFqfSiojHy+71
6wIN4C5DzxvkaoHBu8wnT2dyjNTafMrH8jJjiRKyrKyHgRaQB0Rmu9lLPQgcdLgrLfIV0+Q+kVDo
BWxuRyDokTOPqxBxQrlxdCbIYP8rKfhNSHymR11niB5fk1FzUqqUwT6aztx+IKJRu2FrXvZpN3Z0
uO2AijG2WQxm5FsVwuCBXn2Hd+/ORS901Gy3AKkvLIrflPYP5PVQzlP1QSGvGmNh0yWxRngDiOy4
WmYg8UL41Ecp+Vw28gR8dDvHTTTeXk+YH6VYygCugze9qhVsPbaBphEVENzqvEzeku9nJhFdrwiW
P6hiGkONkVDXUjnVloRZZpPSqAElFD3/qeSE16pE2x0lS8DAjvxaCRVTuGVVaLhqJTNlMPckGN2P
a6+HQnmXfILaPlsY5gIUzeDGBj422vrkqk3LM9qpGztvim3ax/GuiPSbvGzPGmq2wNRxxrmqZmME
nDn0AnnXkrrDRwNrHERD2SMHK7O9slLHn5xoucmiOsP1WVEWzqOfouBkZRPThlX7PFcX8B9lbd8h
nKnK3DkOq2M8DAltQzEx1HdIG6ih5WKYzmug7a4CUM60cQdKNew6VFm3Fem/9CTD5Gf6eIO6+KM2
a2LTF5HmI0XrzybXPXSs8qo2k4+o3vtAKNTXjU050i3DNaDbet+7TnPqyXhsjP5FSa/d5ph7gd0Y
4aJ60M/YYlZ8ZFB9RCwa9opODF/IB8USGohMPTLa8rOdsovLRDVbZC/TpsrLaWcWyTmyLHMzuva9
HY8TnYe3l7lVbNbcE1sR1zG3o320HH7eMMPYK6uPXY4qc7aNZdOBFdgOhrmWsQIbE1XK3lnyFI1t
Xh6iPukfncn8tHZrjp4B7qGyBsSXk/dVZz4ypZxeBZbDg7esOf52/L24wwuWCC9u9o3lgYel6b2p
VPeaWdWVNNLlFaNWfoxyI77SjcwNcROSY1t3r42eGzRudgfbupg3zJWYPneqzrcrLeZzVpjTscLz
sK0xJt4XHY45u0OUHWsClYxpG7gxrBtyAqC4PZg/SHjfpE9jp8ItaI16YEjzht6iJHcBlHBi4DXe
pL2MrFtiT6l31K4Rxl2sDVtWxitk4U9dn5z0jD0O7Vwa9A2yY4erjrRu2OBv/xKrKmcTLS871eS7
et6H7KvXWHNRnYrs2iDsgkaOhbWJBCZZpZ2jdQqbeNh4yYTTZNSumVxub8apB5QdDMyT8U6uGUq8
Yvwm2YEJ4nDUZqHWDBXvvc94eCP03Owrzika+4I4WmyH5IMUuV5v9GHJb9N0OBWlyxNg8VTFGhcC
r+pLuxqPrIUvNkzqNho9PHyJZoW9HFFi0d4iOS3TLfv4Ct+Zx5s49vysb8xrz0wgAvX4EbMFL0kx
rkc3l/dms8y7eFnudJR2BDrUqHpWOMc1zwtaduznTatXR2q39mKvKWogx2h6SkcGB/QGIgLdWFFt
q/bZTftvxIngk0WC6WojCociik9rhAEUddIaYH7E+9My9Zbh08XeqqQKxrgUUIEUMGWBMUVfa+RN
CIV8sxYp3Fb/mMRrBpK3XtOGXUqnKQsitOgbG+e0L3rzVAxx5yc5HKZctCaoMEL4oNYPdW3q/hAZ
twxiR3pSgDnmtoULB4guiMvkOYZ9T0G0c4VWvdWClL5r4+auu0WgXgV2Wb5F9fq0erLYMkzkQvgU
N1ZqtAhCG6R2OTrW1MZE6kUtNK6xbnVrVTdevsggoWx66sx1DBptini7ljg0W+hep8vdLRkozRFm
zfDx4ctt02Ggh+TFQugZxyXunCPKghmiLEm3Al0gq9L8uZ3nCKOZKnamNTxNeXHbAif6E6DYxY2f
7g2jfa1d8ZgkI5bEOVkDQjkLnmqo7EVccjP6R3dwuo1jTVh9LkL9xqCvLkuKpHJ9cmcCIOjwmAIR
aTD0tuh2K0orRmpmQMzWVFKjdc1q7YqyRwOMP9AzQ22hWvBVvvKSaHqR3iSO4CYmpiy+4LrsX0Cy
qg7K3Y4JTl2cI54hVkD8kfqXlDV9CjvT6sqdNraaHi7gU/XOaAWyn3jSSJxxO2+Au7KrLDrMcTIS
JZunToJGR7XcR83svJ1tj7V3bc2xrY663k1Pc8Tj+5DLCbmJUUSD9GtpRuMWnjztYRy8lVcN/FyC
NwtEX6g/0l9lfv8sWumSt/VdYlg02rppODTXUmuRiXueWD67+Ki+/XUu1E9iu97PwVu0VSklbLzS
+lqij1LTCdyOqURJvQR/fQj9Eo/3Z7lH70L54sKY8O2ickuFJfQ9RXWm89QBcgULAj5ie+q0YwZf
JdNXiv3mSze0iwTTi4zyvOpj2eyIa1F3f/11fhYn9S7Ej9EOvNJgT7uorqm/vJaNzZ6/lHJ6Xs3l
Fzl7P8kPez9AT6OkyF1o+F1bWSXlYxQ9GYA1qV/EFt7cJst5x/UW7flfn9TPnpJ38V5x0jo5UtR1
h80N8EIr1nC0OuP+f/Xb34/Q04U5Q892664aWxnS8lh7Ier0F/leP3kE38/OoxoQsZFJrtUEQYbm
VOAnAux0nOhX+ew/uTzvR6oWnVcLF2HJrta9ktll+FAMasIs+UUu9U+eKefy/797SbVKrzDE4VVM
2rvEGPe51YQL5dis/Wqi508eqPez/iBRCvK5ypX8NvNLG8EJ6tfak2ls27Sr/3cPkXO5et+dBfLl
ER0EQ6G7XIJBLLa2MWAF9n/9EP3sDN6tAopsDrsR2UpxdqG67b7eLQRV7FBMLKHd6RHRIm3zi5zA
nx3s3Uueo5dM7YEb0k82EwwFXpeRZISrJY7TrduUFdDVFP9P+t1/flH/Fb/Vt/+zlPX/+G/+/AXM
rUvjZHj3x3+c0y9d3dffhv++fOz//rUfP/SPh7rkn/d/5YdP8Iv/eeDwdXj94Q8b2OdhuRvfuuXD
Gwjw8Ptv5yte/ub/6w//4+333/KwNG9//42ssGq4/DbWvuq3f/7o8PXvv13Spf/z+1//z59dv5Z8
zH9Nutf0Dx94e+2Hv/9mi795Qke35ZKA57nWZd7G/PbPn5i6YZqe4xqOTuIcD1pVd0Py998M+TcL
H4NE5CDgTqnQf/uPvh5//5H9NxsA2BKGK3Q2PQb4/euL/XBr/n2r/qMay9s6RfXHt/kxPtsR9B2e
YVmeI6XD/FrrXc5qbqcUfwMwgsccHtroIRiT4Sr2TgWhWM0VwtOwc9NgrJIXb1wPpSG2SWp/VEPv
DyZbfxSHOZaYKCKlKqp2ErlGVhJ3Cv0Qd8WhmJZDKvFGSO+zhfPYRAzZs39XPWxwu7MAsYRRBT05
bB2yWYVEqgM1rM3+vpT6oY2JyQEhrOfqk0420FR0lJvVIRMICeoVf3R0IGJgC21zcMrxkIAjDUl8
nnjGsQGE+B43GTb00hp+kYj5+5iUf+/i/7pwrqUbUJKOeJ/brMVmJhg5RLp59jgZXzS72YgV9t+M
b1aVhNPUHmbDCFPbQWJl31giJsEtOaziCxMBkbRIoGhgqhHjaoR3HPVKtnJCRLxkEmLEm0OvLzep
1waZ/ZB007FdksDxEA85hwI6JMnOktpwWkLkqLf0KF9IBvnFsvHjPvGHc9TfbadizhHSmZxjs962
JBblQOHfvSj/fB5/eP5+qIX+eIR3j986znZuzhyh0G+FvJXuI+qrXxxD/3FH/eNB3q2C1MTdaHSE
pxcHhzC5jdo7gQpcPw6GDa2vn2y8w6/ivI3fc6nfPyCWZ7vC4N3y7PeZ20YpBlKeYgThCg1y25tH
J7UITOWmI5DLpPQTAupKwipwHqY7nBqbumZWXhKzRjuP7djdx4vxZCrpR0TllEruNfs5QYyaOd5F
9n7lkfenu9XeQlZhugot6rCJAKEL+cqkSNL5FuvbmmtfKge8yChPIq62lfoE/L6D+w5meqasyvfx
/DQ73S4TVYB+8Cpp9bDsrePsgskyclpO8gFr/VGC8zD8jS84+P2gMfdR4uVJ9yppNn05nZXTHPPu
NMtPVm0gcmi3K2YxB45GL+tTtrTXsG87Z5k33awTb8LkYYe4OOp4bIibuOeOVGug11UogQE7TOUk
VA18mCBE76bBltOnQeWYd6bQPxPZE06Lw0jZKyrZHXM8SFsjYsIorjoVbQx92k2Dtq+qBv+JezXx
m13ng5rRa+AEdSzH75buVq3cEPNlsS4iQdpa4iwWWTc+wdNHUvPOqTA3+dDe1Nihc604ZZ2L7ana
4inGA4Oydx3u0drnvdwTMkhS0AyHG++7CJIR0F1/dJjOMcbJFoAZkgcJ/OgW2/USkLWaftkZG2yU
mK1gPVt5tKV+RPzxMBePaIz3XsRwBk0ccqHOlrqVXXc1wWdO5YyKm2xvH2AnVBnFe1a6aJM/YsLd
rNFnkTCI3Aly+3LKz82QviWY/VF6P0TDPED+DamPMOcSecJUbid7SfR40yLh1KQK6+jYNOV9r3/k
s73+daQJhz8Y1efJWvA3yCNrzzGzkxcbqwdodrZNiTiNCHDRCvc42MMzMBN+ZSPb5CDyfo1Sjbzw
+0VpJz3G+eaJLMy9+T6v1ufacr+ZcjgXGsr0frZ+EcP7Yxl6ee8dwhTwl5MEKx37/fx0JFlT6xkE
hoJFhiOyBCTWh0mcLfNXu8GP9dW/jmQRxuUJYXv2u6JOsztMt/XYhkDlAZdyXB7QJfWdtXG05P97
Ub6c1b+P9a48JdtV82oP0UgCidb135L2F8H3f37Z/n2Ay3L6Xf2brIndF4oD8I6yJG3i8dm0GKue
fvrrtf+PpQcnYtmG0DEFAAhcLup3x4l1exitdIbBoAsp0qeVmFBSRFgC7lc8PXByv9gIfp+L8+OS
fDmiK03H8WzPMt4dccjF3CYDmBtsgbjOTvEHz/d8VGQf+zORkdmNFnhnbRd/Gs7VJr61g3yb7f76
pP/8O9i2LTyEWxIP0o9nbbZWF7PtAfExJ4nyoA/y1bvRk2yDC95XNsxr43zE3ODjJsfG9jZFHw0W
pkv0z2R4ex09uzAkGiF1ziIE5Cu80fRVzy4oe/eLK/bHAoAL9t2Xfbdzlph1RDfxZRvit2jizOJX
o3R/n9Pyh3vy3SHevTrEzjZ6QTJ7mJbXK+55/BRXY7xu5pGMNE/s7Nl6aNaBgorwMkYeRRD+8NIF
qPwmrvKT0trtxTr017fpT98BKmPbRPvvMcbnx7uELmXNWFvbkDhY7CmP+ppdOeazN9/99XH+WJpw
gb87zruXuRy9hbzTinfNvU/Z6aS6b9oPf32MP7/EnmkKgFjbNd6XqtLIoCCQuITWrrvEo/LE10Hz
UT4gGdwQVbsb9/jiymfs4eEvDn25Tu/vLsMOaGNoVTxW4h+v41yyBMcEjIVzMG+sgPirm25/qb0i
3zrGW/0XUzX+7Hn9/nCXJee7JUVLbKL0Wg43ucOxLck/Lve/OKPLI//ujAxeXI+HwtHJiPnDk9EZ
7f8h7TyWG4eybPtFiIA3U8LQSqIom5ogUlImvPf4+l7IN2iJUotdr2cVVVm6hLvmnL3XHhF1OLyS
yB1XykZwaRg50qO+F5xLUYPyssX+abizFyQaEVgZetg48jq1S0e7kZ5Tdq1O6ghuZNePbWUjkFrX
7uy2tuBcfIBfJmnEjSDaDU2VJMm0zktG7BaQPpi8oCFvpvVWsTnoBHOFdxSzLvJAgY0gzit0sitN
eTcxaxRjvc2nYWfI0U2sFm4j6V4GyfDn5/D1SevWx931WX5Vr0ealURh5cg0a4XAUfG1/DzC10+T
XTt7SV3WRJq657sHRUtSGEopExPNni77DbnIMdAO/jzKd9fxcZRlIvrwxiatn8CqZ5SCUWThBdKU
8/MI/05pn1+hzxdy9g2aTYQPV2aIwWZxPUS7aD14uifvjQtf3zdrGyOposqGSNZN2Tx7KH6K6gLP
AWfi1WRD7Q/2/R0Y2039q7wJdspp8IL34n7YqntMpX/6l2Hzv5hyvk7dn36EdXZoVXBT16bKG4uG
Z916ncvhx44dwZZOyhWwPAeBabwyL+zKvj1kfrj289yKgpbyhGqWDyWfrlMpvxFodBIYNlmnGngv
VrPMHxcf69rw7yv9lnS8dWpspUm6EH8sfftKIQoXdZXqkX4+59LDYjvOcZIbAM14iwTShkuxZ6tg
16v+6vKs+/2IVEEMk30pBa3zOVGM61loliLSgGuvwR6chPTsYQG2GnQfVfZGnKudLDhhw2kugoU0
bacsR2RuPlx427/9bD/8luXufPigYonATsJyK6fb6Wuvua7s+2C1XD/uVYd9ne1f+IIvXv3yiz6M
KMwAwvKJEa2NuS6PmMEcAIwHbGu2Zqc7wblUW/iXNvfli9bZw5oYejT5PCPWrCe6iBIcy8YdHdmN
vYEVQdqoW8B3Xu6KK8Xlw7rwdX8/jxjLMi5Z1B3PI5narJ7LLKKzjjt9KaPMG/2QbbXfoXtp1ZG/
LrJ8wx+GOtt3ll3PKj4xlH8l22hf3vw137AnuqkXOtiNvcTubT+1fwlrJHO7zFw1l9b5b7+iDz/h
7J32ZTMGj8s97p91t3ay624tXOdP6BZX3aG9rtcXZ5BLF3325ho6aoBZ4qIHu3dGJ7TTG7SuNq5k
p7i51KL5/h36cH1nb21gqLSulutr3PR+ZIosrtqno2V3HkIsJ8tXwc3fS8/13+boy4v7YdCz1W5C
KBZZyyskr5OTzgWOG30rbkebqIx9fgWp7sJssDylnwY8W/uKufNrVvJlReodHAAOCu+nyLbW1q61
83X2+n8c72wDCrYg16A0Lt9Ivl2eYeyEDmxLp9iqh3JdXJrrv13s6B/gsGLCV5Sz6xvVZlYUAA//
1na4re1Bcho7WwPuaVfZodq2a+J0SufSMfa7cU12RSqrPelg59vCXEvgstGocuAhElQRYDqJ7VB/
WiTZP99S/uiXZ2jI+FZod4iyvByZP8+vEnHiFOPG2pl0FKKY6XEz9YAUdZNMnATEoCVe10G1l62O
Ol43HzpZO1j56MJK2SYWRS3iHVBHF9cF2rIB+JHfr/K4WEnWsBkKPNJDGb4YExDNUKEO1WGew13x
DF5rO8QL9xN5Uma5Y/acQjLMa8HuzXcWGQSvMiXQ8EXKi8b2KzeLkJROqYLXx/e9QkVAQP3NWkHq
OIZR7vlqdaWbze/UBDEd7UMSEVwzf2QuBOtwyrIjtfBjHpmAaF79CtJW90fQe0zCLKZG9E56KjVT
qoYs765cR78kYbqRBeVWD09hmbiYmtYtpeNmJhZRaR5j4aEvbxMt3ond+yiTxWtIJ5T32xjUPyaH
Gy34rZjNonnwgiS8/cdRs8Zbq3uORwkqZWQPOPCz7maWsEHyvQLrgUPlAr1Zd0Nut43uTROBv3nu
VgUIev1axljTmQAAscEpGHqhHTuQhxAU2+14ZWERox+/UgtcEmiZ8vLVaCIn7X/piXEM8IuUJDA0
U+FxR724gqpQUBOuG3wgi4XbChf30Qb4oTP2PUkJA5XsB1Uq1jP1o6JBOI8xMMofux7Z38wpV0d5
fZejUqprk8zL91Y6oh9dicGNpUhOIN0WGWhi9HV2XUk7QQqxcqNOFd99aJplFtszfeYOVZaSO62O
lAZ9uAxLRctyl246nC4WqBg4CzkjeUmjWMAQq7kDyQ2lRHpVPEJSHd0BwjBwelruA/Ej4MZGAHNj
CvQhtg0MLwkxuWPyZoUPcyze1NZLrlWHwArfpGLeZK16k6SJNwnyJp27/Sjqbpzuuz73QjBwkP7s
mCnACsI1EKXtJNwavDwI3ns6cqKOLwcDuxYDUMFDZpri3uj8Q11ghIw9aPIlkzLuFP9dJGUIKNyD
KYYb2VxESD4SLRHvmQxEENiMKe/LvFnn9b0c3kipuB20yMnacgVT2dGmcp+nhWMppGmF6MIHzeln
Hp3SoLrKzHJrtMU+Bu8OX3I1aS9Z36xrnpfYWVvZ0lyJbJl+BnmeA3BgCwktsBKztTQ1NsEr9hDP
B5FWY9Kkh6T8nQmTN0zKXVWre0lOn8o64YMuUtKbyLwafD+7Kuc1vgfgCX8CTdn703MKJz1QtNdC
rK79IC8pn96raPfmpzjgZTC8AmlKVMk420Mcki+t/KDo97JPEgTTDOCOp1lZKihZZ9ciSMeIvC+F
PFX+z2jLAbEjVJxz8pyKezlXX4aqeIIMvYrUJ8xDh7iwXFFPEcONKz8jcKrx/V9V9EoUmhNnrdf3
vwANbxDsr01wJ7A+VuVS4xW75L1qi7ugLtcJAQ6rpr8L4dvp/k0gBYdCfBNHkoxwx1dCcTVgFIoj
xP9N9hpp+rsCoCgv98Rw841cNbmwHbqKRInGS2RK4p1ebhdOgNwewTNfWd0CVpTcGAFhMndHVfvj
h5ZTxKHnZ8venlyRpHiYsugehmsv/9VhsA/7bjrpWXg0BhiIeLgwy7uVAuRZpWaBkLn094L+Z6iI
vTAUqCC6LQyo1wQhuLPMwFVoVQzAcmd2HTBjVx19LSJ8nlWk94opbCWjE0lzwjqaGliY9oVJawhQ
u1G+GJ1mh+JNl+r7GZ3xHMOtLcgnF8v3FPqykVyHushszqkrsrZK/FKr9GlzICXytDfb2jGgTRDU
ovr+3dyniAZNddWV1XUSayRhJLZKPwf/POknV1b4RD/GWfIYomorl3dKuq6iF6i+0Ceh5ZmHpRSb
kwxQvED4OejJSZTuLESookKFCA13kN8qvAS+8bddZB/xuBOU0CsBExFAU7bZrqtfTDjUAxEtUk5I
L9ab6xrmC94uvLnBXRIq92VYSJ7RvUjovCPtTz0ktM8fsqg5DNj35AQbDry4NKudJHrNBHk3mb8x
mO0CM9vPwCzzJHHNEXBc9FLwfLQJNwwqYIv+qKjlz4SyXBuAqA0/PUhlv0mshk8BUfig/ZKNxrGW
EmV7Z/Idt8FDKp0A7Nk5Dme3RtHZSOrCkHXk/g1/QbYOirCwsbimK7h10JZ1MhA0YHAoB31YOi2k
kdYABRVlrjrHf3wwv1ALaKCkSAyTdKfA5V9VEn6QrMmeYuElABSCcO5Cp+ib07shQ/LUDFmR6N+c
N3AUoZqTtElrdsP+us4OCYdm8Yhk2U1QcXvQ79AsrHX3573Nvxz0z9vTz8OebfmDSeoRwiXLsJM7
8Pz/jk6yGffR2iTe7N8RsnCErTbv8v+v2uynaz47ASjsSDSxYHCSXhx9h9LCSV7azb86wam4u7Rl
XP7cT9d6tvfnn+LObBku7kQ31JJNV1sosOMLx1T5TF/5rxn36brO9othQzM1Dxgo9d8MxPwQvnB7
0Cb9B/t4HPMbgkshXhftn6p+EioMJuRCdIkz666g2n7zG1DUir1HVhtQIZ0w/asRWChepQWGzrbe
+tKTpj/m3WPf/601to+YzOTWAxietI+W8eK3wp6QSdcsd5JxM8CHKNtbPLrddDXhDMEE7xKHjhYY
/zt5DfR16m7V9liSpuAAGtq0s6C/jid8v44+AAlL+tINEt9pkqec9dp8ZecQsdGL8/pVEZtHoHcc
lSsiA1X9NSqmtZ7fia1Yog5IHD9WD/0IM3zOtyz1j4m6yVu4irkT8EUKwlowXuP8yoRLU7dM/AS1
aNnDGCT4VY5Wdp0Zky1hLJGVnTlQT0ncSkaOnriknwBgk0JwrC35VSqUGMTw7ej/SpI4w8eMaU3I
X0tYngpE3wZkGnr2Ufb86inqttn4lAwI+i122PDLIuVRNx5jcz9Jp3oJ53vP1QrT7gt2/p1QyQrL
5bhpUltSq0NOrqcTRVv0q4UjkaJEcJRcO3o6tDhZUa4XJf9gqg5mf0+Wsc207or4pYzBI6XR7TQB
910G/Bt/dO9Os2mPxrIJyuMrCQqbaPlwZXAH+SelACqUvdZZ6ozsniqY2CnovJrdEakXGkXOrJ+V
tUiXf9WJ7a7VsH/L+3HAAaJXB8H8TYCFw7mAvQYoFukg1lv0LnAKsRL4QEszOvwtzEUFRxaKb4z2
wMnpy3ek23XuxPavC56DYryWrXHJYgN0gbJCTk95rJN9h8qjPsQD9FS81VNiz1KDpLMsD6YwTrbR
vvrlbvJfpYbm0s+Tl/zducwyFJyeVHppsZ91MsdoxCtW5bVj4uAj1tNrToDqkk3iElGIdtXRek9w
6Vx4GfnUjiS4vHn2xWLYpZ8hfz4eCmFdGnHAchdvqfTeBq5gD57qdXeRc7HUtxSwv8xhBgmD1LcV
rNVnBe7QD/Nm9GtYvoeJdlZxGwbKLnQsW0Z74pHaUQr00WL0RERL7fFw2ZfqUl/6MSxR3Gx26bIC
EOtcUQ1zt1YQTPOum9N9L96JZsXmVHJzeVuWxX4JWf35MX87bVPUpQ8iSQqpCJ9vL8y4JqJHWzsD
YS2rqBg2UWU9FN1w8x+Pg3POsBR8qIoFGP7zOKAtLKxQXU1c7v0sY34J1gbOjp8H+W5toGhhyioH
Cg1f19naYMJe4dg08M5eAa+zKSreYO1aq974v6gMf/OsuG2SZeJ7F03+0+dL6o2qzi1ODA5xFDdF
GF6HwWDPJSedjgYMPl9NvrSP+VrvMj4NefYxGBNmXtIRlg0F1hSHWLxip0f0lR1jTZTvuppPmfz7
wk29NOjZowOBUOrEbNRgt2unnoNNKvhXQV2theyP5PcQuXZLDqw2ISDwY7csqZr0j//HH3G2lfIH
tpVdxM1euh5qbXqGR4HambxZ82n6JE7kaM6FMb9WwbjbFN/QW1gK0M+zt6kR+g6IPGNCL7EF44W8
Gds096H5MFk6xui/dffUQLaRiapTQ5oBpKChJYMESg69esk4IH0zE/Jz+HTMRcxraGfvmyYObRZm
/JzskdnJHff5hhQpT1wBI7EvXPryIp3NhIxlqcxBKjJk/WwmTMaxk8Z4WXOvkutsE+wsm0SMY2Av
N/riHL88vB9GM856eqosmeyTxdqpXHir/1paOcJZO12NLvR1dLAOWsOfL/HLmP8630x8pqSYItzx
z18vNvCkJ/eSWjWcQ8l/7SX50vuzvB9nlyVbSKAs3VAQYutnc6slNaCJTfimww54zoGz/zb30juf
2i38Ic0jGsgNbpp97f18ad+qCiwMw1imRGj85/KWsglmXPL+UjaWd/W2vsnW5RbmkbIv1gkPEn/e
uCJn0vbfZId60YUL/3YZ/TD8cus/dMwKX9CTXsXmOHr9gUjUtbRutvLmYsfq27VrkbyYKvpcpuDP
4xg1cKhcYLkmUXoru6ljyLMbOm/mDdz5VX0Vr80gdi8ddL5bZDiAUJHXFd7ML8oB2NAmYDQ2RkPx
p1HuajiKCbA7ks21xSj5XAt/W/2uik5Tdffzg/3yzi67gw8jn52xgD73JLIXfCcNBd9funn789//
8uCWbwI7AypHMkR4Z89uaJnqGrkRi2QvJjpYgeOlUmFROJJLJG8ldhCEB2IuLuwNpEvjnl1XJoHK
yMqSCgXcFv8Qzm86KO4mUR3yn1ZUDMHpkGAr/abe+pB1CMSat1AXfhONeD2k+XU5opAVhM2Mqfnn
O/K1K3p2S87WABKlgPSSmOGAqLvOlOestg5RLGzEFIe9BBthRGldqFA7thdG/jLdn4181mvKLIFk
AZWbgod8JY4PUd4ctZlKxXgsxtRt5JpE8+rYpXeJYVya/y8NvjyxD5/whJFF6FPehJjwxCHtt20O
mGamaKa2bgh8LpMeZeNXkMJ/I5r450v/evT4fOna2XpQlbniF8tNhxW4zzr6W+G1CieuRnMRKaND
MKMDkgtEzEjlXkVKidpFrMGwI+QO/vQtEVEqDFQFdlRKzHCTX9DQ/g9vLGcEXsR/rezP9ycZwqkJ
YeI6pWaeyKLzUo082dJ0jVJeGZ3u+GQLpPPg+TUxDeWd1GtAacDuaYFTQnttJoATnBONsj2Sznjh
Bn7Zmf67f4aoy8z96peJUZS6Vos0xCq6pnnjJNmleZ/Od+S2neR2kxYX7sb/8Lz+e7yzbSmO9xnU
JW9LRpad3JAoS3BQWhGpC5GNnp9tSZarJrsYVnGP0DVQkMGSdRMGd4P/ZBnvmKVRuj6HDZQSMuyj
6oLe89/M9Wkpxm4lK5ppWhaqGUM9+4UGWSfCPHOK7LX3QQGuR22c8gwA0dEFV7w0olR2sOAOBNzH
iWCT9RPQ1XhokhRxPRgBedOYhRfw/BBor1RYR0rzDv6IPtCmnHpPjwQKOLSeZgznQ3wtFluwUZ7S
jXZK7pxF4k3lV/u6Tdcx/KUSVETYqm4T3k3tSZtn7lVOahcApl5zBME4/vxNfV21ljtgqSje0NWx
ipwtlllQywFAu//XKp9+wyZz9C35VHb0S95olyav5Qv9cr8/jHZ2v7XI1MMwYbTxeXIbO9jFT7gR
2Gs0/3GL/N918QDZqqJbkc9mKhJcu44AHN71q9EBTPI0vFTrZD3vGo+ISbvHm7yiqvTrwu38svf4
PKxyNkVBMgOBDprTaZ+Dk+jiichucT6gW1HfCBA/5Dthmzz9POhyKec3lecnsTJzwNWtsxVhbMnu
icpFub8ONsqGID4KIfLm0gbnu0tTwFirxP0hMjvfPWL5l2spp/kfG29R8D5mT7nyHx9kuX2KxFGd
XRQcr3OxUV3rrdrCZKbSEmCXO6bOomJr3pQdrq2XcHdpS/rdOv5pwLMXcoK0aQWLooGoR3bhtC62
1ZbyrHNxV/plk7ZcGmYe1RJREn+xpQi+3rVw1ipn2vUOkiYWMRtLFXUy2t62sSVa58J0/91qxJDo
xVTLMqUv/hQyM/qhLWVajjtxJ3mKQ6TOKXKtfbVu95pLRuoWdMgmuQtuhAtz/7cvy4ehz/b6ndGD
JQkYGrrpwdBnVymVQ5hesrRfGmb53z/sR8y2gl8CSsCpx6dYXxPjAcclcX7+vr6c95cnx8lax0Ni
KNzIz4OAzjM0UPW1o9CBhVyky8CM0JFQtP15oO/fRhqu5ItKyI/PN9oNipRULzhCTDt/rWzGTecN
DuDd3aVv+Wvna7kmC7QFEht5eTE/XxNVDQtyNHW33oNh+VdnKvbfDbtz8uvczZySQ9LFttfyLX2Z
pz6MebadV4J5roJlzMFWdxbkrvW458PLHGudutMG2OHPt/Ob7c5is+YYb0iwNc6XALG0glYSOQdG
5ZuVlvbsLwQZFBhRveL4tqJ9/vOA339w/z3i+ew/GOxg4K5TKB7r15mcW5ARD6SCb6SUrrRmPuVq
t4060UvikH72KW9N0DBsAWd2Fm1LJIBQrYfmrhLv++jCXue73RibPhRVOKGQcv6rDnz4VtI0MVOi
sWmQWb07RrJncYAquyknhlLdTWSJ1yWwrwD/U2N4A0B0PQw8g9CGzHoJ6MQUWgWhrLFzosMEdOux
Jm3IEL9AkfhSHeHNhHSM04J+LAdp5fObGcjsUuWAkmJKDi2p3EpZuzH7wIlWUj9kl+ZIqDRfX0vc
9qqMvpU695eGRiCWBhNVhORTe2gq+VdG/GCRdier1h5FqcJ9GtOmSXXkIGVJFU8RbgRMDiZgRlAq
u6jVH00kX+JIzmd0JDR7K4fCVUrAzaiNd7P0pukEcBFnphEeoHE1IFXtwN9nAwT/Eu8pmpy4sRYt
zmmI/3SD8TvKAEFqDTEpJcDzTa7fQ0UFRdhw4tHwBv/VrPEBaLqtAzqPC+FWhiCcVurdAA9uiq45
Fnuy2p7E8K9ZD/eYWratekWre5vG9Dmtl05K33UUFFV2MpvsRRKrVVGFp6YItoUi2jFBU5OW7UO1
4wIepYFUEzwQpqQ+m35yH/UJwWuY0TQJRQZNfgXls4mgq62P5Bi8a3HjoChaoWYCAkzC1ihu4Swe
AT85kiQ6vS9cyWLjhoToZBCj6m5fqANx3uzWJHVVIxGz6E6Or5kZuU38VEevpNvbPb0kTK8rNd33
KJAs9HEFyLqsP2QIhumqzcZLLj/SaIXgSWJkOXmSIB0EdkZjsM0Va5v4dImgjBW0GiPpXlfvJ8Jg
yaqw48pENFi4IyxxK61cUpdtieN0kr5VSbEa+n4lA9aah26l0u1puz9+V7qjqvK3rCuV9Ec/JQe9
I99uJJolpOlH2kikqUiD6DjKzRo1xS7TKuI8OSOQmbiBHLxKUMYR4GiTEXFfAk4kAi7/JeqBHdBQ
rEZj5evHihks5xAlEZw1WdqzxtpjNiym7bZXRvDNkJqtclsRv1MkI8lFE+1d0kB6Pp+UHN7HccI4
vSnH62nqsOwIxBXnT4o5uzOcLwm6oezfFcxEQYIhM+5hnbZOPlxLYGjj2RaWhIzwaJJqPKjVBuNg
CEmzWofQstvkryxc+0S3E3GGvkiRoMJLp9gYSRT8U9Ftz6v5GJPAKRaWbQm0k9W9rjRXkvFLK7ca
wQRVY20sZfQ06ThXi3NAuMnK1oug6Atls2naaUsgw33GCy5Wxk6db4uVdj+28rVEmBZAiMEQId8K
a3DHt2aegTejRjUnx3K+s4IHLhnpDl/q/CDU0UYX/jbRrajRAm+iCXs8XXaLXklAMv1TIr+Pxkug
WStJPWQdmGvL3+N4AeEpHGdt2CcxmMj3ujzmEOdGviIIBlUUAp004/u4GW5GCLTGtJNIWcwwMk4F
M5djzBzzouwhII5+ebWNGVQeSXi9qD3N9RYlAtHd87jXBgmYp6XYbdivrV7cd1Z78vNjqmqrTkGa
Zs3Xor8PZOEvKc2PkrYVgRATIOuJ4K+LOVgr4oOm8MnFCRaUt6kS1oUPSJEIK3neN5wjYVBKyp2Q
Wwgf/G2pGacuSfdmJd2MRXfMDeINzcc6lq6T5hhUb038N0ueJAVtW2BtqqnZKOK1ATyv96+jODqM
3UM931J73GSmuptJmxFDTO3lOxJYT87qnSz8GnsS5pWOGswNIG+Tt620nqzgdkqH2wh2YdVVK0Xl
al6H+bktb2pAwfWtpNz0ZPAU/nUX/okBj/XKAyiDCFldkt2L0K5942pWHvMw9OIwy6it/Eb6wD0l
8AqnuzW/A+xzkv6Eno5EbKgCYziu6qhcKYCqa1N8LxVzNZmI23R5VxpA1hANyhlqXr6+kEXRAi6u
MfHPxryfZIG/caT06SX9fBdJwbNa14dgvteVX1FbuLO05BQEnhW3XhNCwzWZloCWTOle0h4CEXBA
eFAzhUjjfEG3vuUatN6Y/T/Ra9YUA8W31krWeUX/KMTqKguaZ18goyWRXrXmqSJSZba0gwnL2Zz5
kmpkGpMjwUylyEd4W6dzmCbWB/Fsg9ACwaZRXVfGBEs5J5xjn0H/7/lgC3S/uZluwri9qsUn2acK
NSGBi+4G4beuzm+1wWyFe6gms5j5jiTEW6E6iNVtbLzo6qtIoH0Ot8tIulXs70E7uyrpGen7SImD
nDakAaskN+xm9GC8kw4WrvjkEvW2F9cqUguNLYSBDkxKVf452l40gBbBM1GJNiKXV6UOjrPD6agc
ivRKm/eD1cAyJudgMk+EvVDmI1HS6vateddrrFH9ro0BUkB1jm99k8wCk6VJOiXDn0S+N4rEjsPf
hrolfOKRLLUdcQ4rMN2buHgk3QtEoE7AAT0Ba7wa22sA0p4RhDbBZt5smF4/osSRxL0KQG8aw1WU
UOlMDRQ5gu610o0x5ZsRjR7zGAIYL5H8lW9pyCL8e+KE7cp6jmHpmM1jmi5053rTKcYOuKbS/06b
hFc/slNirqVJAFiJXhy9stWGXic8BsI7ULCVkL7q7WvNqr5COmVSCxvWo0ktTQ43krlTdP9KrfqN
WAVeMW5kcoQ60MfJW98Aqy3vy/6P7jdMOPtYfSFDOfSfUv8+JK/Eml8nbXbk4F3LnoTiKfARokAC
CRM643l+pyXzrsaX0YiPsv5kBspqyUasmsapUNm3ixebJcE4NcjBJbV8qNXu12jyN4CnM+E1BQt4
c1QNa6WjTrRIiwvkZBvV5S6N/Lu6R1HVv+HfvhFM/wZMZ+sSOUZugqGna5bfF0XM51WY9y8SsYG1
ACUyzAwerroj6zeb+odCC6jh+hoT2XFsRLiXsr8hVYKWBBLsOtwOze+qkG5n33/iLiJdDEjbAtBM
RgYI5U6QPRnhd90sMeSbVBZ3YkpoRn7fTEsK88EfgYGqNQkidbWZ6aCjMyYZ5rlS3rn3cQvwaC4I
Iuge2iDcdLP0ohm/1Zl3YdjBuGS6aCVkPH+aeg9sycslLDaFvE3yzI7VBY6EpLQC0hnrGWkR8p/A
fIssvBs8A6jwK0O4KYqTb1A4Kk3Pmk7KmN1MQ3PTGX/9kPdXLzbkQUBlfxjE1FXqQ9/cGaa0q1OX
9HlHz72OaKkic0RePVOCI78EwzTrofDXxC47chPYupJhoI1OXQcnNNG2BsAwJbjzx+YZoPYpK0nw
kk+iMYEE1ZiTOhQ/IQkNJmIQjUhrX35SZXmlqRuSJVfEZv+V0qvQbz1z1H4ZfcY+MkHQnfsItzed
bu2UWnT86bqsfk8CewuLFBZrNxP9KUmHYTiGVr8J+6NECIYYJS9jwpqQX7Vh4oWJ6KUCQmCybjWo
lCj2ZP/XLLZ2ZEz7AtBunWnbFqHtQhkMhnA3Q1ghi+tWEAZvLI4aGvRRz+DngIDIfmlR5fl0amgf
ulKYoZ/Z1tpoK8Ax1YBgdviEQBrJtmCjJ96GsKXJzotZxYzmBaW+2yX3UoPkaEqu2cUmb7I5HAt5
2g6ZigegczUVQ8kIwVsgULRhL1/dCwVYYtAOqlQ99HwfRpqsiQBxOyIRwf6vNYITgfpW/ikL9j7h
WYo42kxI67zapcnTPAr7bomTqO6LufEMiDc6/GC77bZknRQtobCmfqOiE1jFJky81iS+WBIchK/O
IOo237Vl4BAk30wQ7vIO/oR4QH1D6uQTdAw0uaodlQvWhSQfCe6HkLzLKfGFTNo9SI4gMkkywNik
JVexxgtjNAoLWAhbNltlGtJfuXDLTHwQ62FvSLsSi1d3X+hX0zRtTKYak8h1Kd0C8mXx4PXjvCM4
pjGerOCv1I62Xw8Ajwh+EQCeT8mDjBizzR9EOd5HqmCHVuENZreywislidcGaPyEBpCe3hIFaVe+
1zOZEqSTFcc2eBa7h6hYNjnEVvANT70A4uaYTI+VvqBW0WrLzBRkj8zBrhCvehJvMiIDlfhgVY3b
TiPqcjJ+9n13W4W3E79qSG/wpziD+WIhFi3Nnj4o/20Ikj9/j0n6Ns0HYgI9TAJsopAxmyRfZrNw
MCIyueqTVoDNUUm+zfI/g3XfROrer/d9zpTpD55o1euamDipIl6QLWIUvorF/XKkWij7Pqa5XLL7
RNyW00Mcb4IMapGauPNIj2HYaMRwuORJ0XLjuNHWj4KytvRrNTE8mdJO/8hb3nbveCtdQ4vXlXHb
pvRggJ5XirmBWv4Qmkge+/k9Ujc6fveyaI9kiVV2lxg7EX5RaMZ2p11b2b5cdO1oN2vi1QOAVlKk
o/kL9gl3wjdSIlP1YdfUqpdPvq2DKSj1g4x4exyLLVTkwwwtX+6ux/I2SynFZJnoL9/YCvDyVZEf
Rew9oTk+zYNkZ2Hq5khkx4nY3S7fKdlTErGFHnsnYccXpE9BfmrYyaeF4RJCcN21D7kQ81VGf6JF
rilIORlyRG+VDR4SApQrvDZCMTkW6svMAg5UzMuPI40ovvYXkuRY6wQElWrA8ZUuUDCUhg1UXF1H
tcj30WpPNZFqK3JHd0qEv2eCW4z9gkRKyWfHwg1uw+IxHes95ZP9SBjnhQLTUvw4K6GJtDQsSBQ6
Va1z/U1jqCIR4TR/+wZrhthfmQoeCzQU5imIl9c5XBsDnNX4PdWm+2p8lLri0m/4rl7y4Tecq3Ja
Q0xnIeHog02FO6A6sKevpGheFfq0KrvyCICJzwExO2toDOaP7ZQTYL5TKxNh9cCeVnMyWn5JglVo
SLcX7tE3PaaP9+gctaMamTkqAr8P/JY9ZIRFl6MToBgWSF8xwr+dSi5k4I5o034e+bsK26eRz5oJ
WWp1UocCzlEnhdBkA2j37w54XoQIrCVxOG0xsCWKLRp4nITkSmu2g/IrGcFUqquWIN5KIgsjhQpK
jzbAU5E1yYUq4HeFX/68xhppyuCSz/VNQ4BvVA3oiwG/dzqXoh9mne2w5giCfGQnerKT3F00OX+n
GzAoM6mmhtFCPZeT1mEMc7YV6URgtKC8BgNhBcXOJo1xAyPh5+fw/TV+GO2s0Bwl5qRyRKcJh8WB
fOLQruzCVkvkVRI77pW8Im+YpMNL4377dX4Y90wUQl8L+7jIuIsMEzl6TPdqsTlLtrkRD9PmUrfx
m5aS+PGunjX+aKZCXzC4qz1BJmau2Fi7Ln3tl8Y4a37Ik6hK9HKgKB7CI8cQe94Xb8t9lFe7es2Z
Yn3h4X13ExHeoShS6d3Skv5c/41rCma5yYB0Qdz2nR2KzbHmF3r9Q3cnbJX7n8f7ptwsmrpEcABA
MrieZ89slql6qSPfW1H8F3Vnttw2lm3bL0IGuo3mFQBbkVRnWbJeELJlo+97fP0ZUOatI9M6YlTd
ex9OVVQ+ZGV6k+DGbtaac8yb5YCV5jnXEH47fVoF4bfPB/voYb4f7OwHizssD4HCYKXo1qPqr5Ta
ePh8iI8a+jJiBoPXDAKTda5+6wI/8bsMCcqiiGWfXNqa/Xbcj1/5dtH6Ygf1o1f7/Xhni143KUNF
HMzf42EW9sw7cStt6o3tSRea+stPf777QZrRUa8oSw91mTrvOhh8Ck2ro3ppdLc7koBXYoP/7PIU
XD7yZ+MsP+O7cYpqnNMsZhyOBDWMBE4CP4nadvqXepNvLslcP5gUmqoIlb2bIzhM3t9H6/Va9uMQ
ExoJzIQ33Y8X9e+XRjibdnVctKraYI2ijL3tBewmEn8/n3aXhjh7a41Kr6Yp4EtoOKR1+T6BDPUf
jKCqim7IOpvFecdSkkNdJaAIuXn3LJmnCtnh5wP8KaSm86Sqb6w02n9/eBHUSolz3+A7yHvK/d0m
ObboYLCNq+gBLgpUPnxiEJ1RUxiE776Rht9NMm3qosxafpTWU9aGG61Cfdt/9w/tavJalzaHRuTJ
6+df8aNO9vve2vKZ3o0p6xLJGA29tSIKN1V5N4poKweaq2mPnw/0Jx3nrIt31l/2w9Sm98JIllnv
QgQ/+sCl3YicuYqP8jh40HO5wSkP/hx/gdnMfVvZxPmrHJebzz/KMtLZy/xbP/HsMKAUcTKF2vKd
5xkT8o+J/lx0qfH74SAq+gAsH3QYz5WJ5RRN/hCgwF3EHcE2g5IjrcxV76Yvmlu7ZIWdLqo7PppA
dC3/NeaZcitVoch3KWMOe7Bbq9xL9ly6vWbdeZpb3uabavsfPMl3A56t9L2WRfYYMmAuXccxerj8
0b8kZb70IM+WeBm+7gBTle4vchHjaFXH2LogTfnwPX//4M7eglnqIlPOGEPBHxlQ400k4L/xN7xI
XlTJBHlVFAi+joVYmXK//r97iGcvhhpmlSUjo/WE8quXO0qJ0UqRLwl1Lz3Gs0mv2VJjZzqjEO7m
4cPmf+FONy8cZz5cTgAvQoOBWw/P8vflxBJ5XdXAHrx4xGBOP3zA55oToFsRdv75Y/sTXMSCIuQF
OwOecwF9/T6Wr+VSHmUszvZ9vdb3y5G+Ovo7bv5rTgFuvG03w/bSYfSjx/h+0LONMy11NCQzepw2
7ckc9R0Dg0RMltyFL7fM6vM1iu/EsYZvuViLfv9yWO0KvbeXDdrNpBVB4JtxMVGOrtqsml22luLN
JQXQh1+N3QfZoI7U9hwmRv5lQ8Yh2MFmqtdZ9DOQFS8JL6hL/3Sc8H3QccimZaLp+wMeBp2iTkef
w7z83KysDRjxVYZPlNCo2Mtc7H40CBwCMBLPuKJOuPr8uX40P9+PfjY/5QTha0mr3XtqZtKQbyNz
Z1l3n4+BkuiDH89Az6dwKlGQrZwdfRSRoTAoIbkk3YsNvcTKCWjzDUQiwWvYEp4eKK7WTLte0G1X
I5ei8EaWkPlW8RZRwnpO6Q5G4dJxpGuPBlheEvOG8CZow81gCTewxLEzlL2fLZnC+4r2LqW0K1A1
OyXPD0lEemoIKze370Ncqo5CppXjEzYsY4incopJLb7Jk12f3OLhtEeSAWGnZ6bYRRUOXuJ5n8VI
pz58NS1wSJUUp4dOOeTmfRfiY65cfBh42e9ULhBVW+8DCKszDImennSY+scFfG5NV7391da/4hXH
OurAtD90HZoXH3dzje9xHBy1JxKslrYq+aeSRssuqHZylWFkIG3b/04CIzQeTNEid+vW+DIM6VrN
q3WsWFfG/GoXL8oMICaz5+PUDduaop3eEZMaDV9yJfbITUWkY3q1Td95ASqTnHXhPX2TuJ6/p+9+
6vPSF6CVYPYRd3NmG1aGC50D1pflVqvq67jTthigt5gTbquN5f2g3XUbbUx33le7RVInecZde8rW
ATFZF+b5R3c+Df8P5w5gFrh2z9aprpUaLELIZ/xjeFPtg33kGo74RSiZG1yE0/4Po4nFb0gZEmvQ
76sVb7luZ7OOIkVx/A0Z7LsMaL47rmQvXFULa977/B3TPrj4kXhCZgnLP86q86IVHvrUKheZpxLT
8S5e2xmDe9u6tU8tuLmplNEllRK9xZ4yZEldX6EuO0oPEtkBIwXgwnowwp8WKidBZCe50Y5sPcA1
WiGiQYFUulbxVNRXNRO3qsZntdxa+oa8+lk52RUsFNMV8c+4+aEggiHAx7/w/T4qWL3/fm+60Hfn
8iqw8jyfWKjCnYwxj5PxbfJQbEibotDSvVLT3l28fyxz4o+5TLGKBQ2ZnXxe+ChlADiQtpd7e++Z
62hFpii0qnGTfg+CLWIthm7dcEW0XRl9lesLd/m3Pe2z8c/mrBVVptYE/KYLoy/aVhvz1A2Ozo1r
QWkijZjKtxLh4i21TsqNRaA2NGlm9BoQhXxhGf94p3r3OM5WcXP28xSXxFK7W17takNH3P9SKFfq
jhRJU14N+DIRKLjx0So3anMikfKiYnU5xHzyTN4+5Lt5oAc1rfOOZ4IOUEtpAnbccsfiy5QkP0op
v7CcvVVdPxvu/AZhmZmtLcNxFH67glp0h46LjEZxDQ9A/ve/SyzqtnsUnuwk6waoxX0My+PuUhXk
o1fclJfDDwpryzyv7RAU2llSz/OXYPGP0t2oin00TKtQOYayxPYjPHWwfn2+sHz44pnc9UGUcw//
Q5QfzZ1J4goYetGHBxRD20Dfx1Oz09J4XZPQZzf3sij2eZesNJqlkpl7WYpMwkDqgtns80/z0XGF
yqdqUCI3oD0sp8R3vz7FGb2sG9SKWYnsUQpQGtI7VIlRysz150N9eJzmQMaSKhSL0Iez4zQhmaaV
gaDzyiflKdoWwvO94sGG21EdlrK8fkV+kn93CWx+cdzzt54Mloq67zLlhtX0QgixV7nWTeIupTyi
7zzEr+tLc+tDXfb7b3v2cttKnQx9bCx1V8kVYAtbQjh1pHZFdZcmt2oECCsKvUH81JKThgwy6K98
65Ql15pWrHT7Wzy1EM4vnU8/Ojla6kLJ121gAOdGcGsMhkbOLeZ8EruGlJHsvf1PfmdQwTp1s6XK
fTanCDIWob/sLOK+PSTb9no5dyecDsZVsjP3WK+2lyuafwJfOfbzIv9r1OWLv5vJ4OJJd0KKSDlE
3yfb+crA207/38XFs/lPsARn452dSHypke3BZDzz+o2g6xXHaLNUbNVDfbxkYlv+sPNVkyuaZZpU
ovnP2ao5SWavZCaTKUoe04Yy2hdjvlSi+KCHyQP87zHObi6R6pNnGfCaxDt/w0JM/V5do330LoFl
PiyGkEFHDosmwwY4T4LLh8KE2v129DD25To5KhuxX/Y50sgu7DcfTXfOiwu6Gh+N/Ee5II6snihy
TnFqfCyTcBNAcPp8vn+wgeoKZ5nFOsBp8fzb9E2mIngnN0FfZBfcT4R4MFGJGcrgNsbt54N99Ox0
hQOwRuNoyfg7e7nCvKqnYql/5Ol8I+mzG44+2uH2DuO507WnCXFEgsa9p77kT5fSTj84wFHLxSzB
I1Vohpwt4dFs+eTKIj1kGVmBakRhGK/AIbqZahJTGrp28B8YiH8b8mz1Jt2dHPKgrwkhYrFKMT1E
fGkpWo+G7MhLXE1p/D1p/j/ESl6XP/P7tv75sz2+lP8L0iWXkssn6ZJh177k79Mol3/+73BJW/2L
/peBk1Dn8KIIg+Xh73BJy/oLGxFgGhImZThRJosXxcS3BEnrL7obFiwnliy8gMu17v+ESxp/4Rpd
/ovvjPgA/rx/I1wSmMhvK6REj4Zqj2acXwwDP/f1sRXqcrOfKseUSzwIkVRl29CKyDHLRrlxjK5u
4OVwvYRbBx1lQtObKe0Dxu/kK6Yasvr8phC/2mhUv/pTligQgDUEazmpgd9bkoNS185MhCPOzB+L
MZqi8bdRAeY8qLVxR5KefCy6pD7qdWbHN7aSotBkqaAOonDajZCySsGvpFbR5beKZAYHCeQoioDS
VEpHBlioOMhNGwoveaSb3pzGpeFUlupPWy0XBkWQefIjz0oTlMwo9xWwupLVc0vAC/CgBDEJ6bVp
o8cCyUnKpTFxeO0yuy+dTBk4Xod+NTaeZqfNNsp7Y6PN8FRD7CbPvRFMezqg9kEdCNnLprlFrDrO
CO5QWhXfiWa0r6saGXAQQr1zFBDZNmK/hHObCQPIUVoVRRTozOJnFknJYS5saKd6GSWbNJKKbS5r
9jM42OZnrhnB0YhV8xQUmn1nKmlKCqMKB7IaqB/pWkwgemmZ+fUsKpCsgxX1G82QbC+z+uqxTWWx
r0BTo4tNjfguLebqOe/G7i5L9PGLHNhZ5i44kfUgjOq7EZbGq65jdeAib9WuZZMWOMlxc0eceoe+
sB/imxk8Adp9Va+uRynVPVOy5JOtQ44HX2prO12vJJjQYPGg8Ru1+KGiZSncKSaevTa0Aj+WJm/1
oQgQuNvTqpkVZWca1KGcEjJL7AH9qQ4J2fN70zdzdodM4ktKgjBBx68sH1Z2buDsD0i3iw6x1qOT
k4mThlQwksOejbr4lUx11tAnGGR1GyYq18RGN9pHUnaBW85C8SfMXSninZlt9Zq9SkeDkvWTtKpJ
AH5pU9WEHCtiLfLKFIhuHmbK0c5lxJZsnePenGvQ1DpwrQLRZJSaa700pW8zj+VLZBvSvIEIj40i
LcZmT48t+CXVs6ln3qTa4CilKlZatxHZAp+q1DBaUZvFTR2b6l2flHiX6jpMQ5f0WWZyN1Qy1y01
vU1FZN5FamPhlU+DvgEyq+h7Ml8QmKp4nXZBWwHyC+VoV5GbvqiZw58ZCo7ercyg/1F35oCpyM56
ZHURKOycxEiMSW3/5AM7QHRXwJl7yviHjU2fFwI1jly0L0Paqgo65skyV76QUGFOvl9fV8JSwDv6
SsDmHZZqAq+yG390kpnuDIvqo0MYZXpjAcbeqXlSDk5YBAaYhdIPvtE8Lq5nVZFuddGT1DRws3OU
MdBX6tgEx9LIDCw18cAmxnbWoaQetF1PVrKnK6RUAqUMlOfWom2OfmyO1FVJVFDl5hXBkGGuToc+
WQDPadm1R8yn3NHTUJGZHy08i2LqQuEofRl4ASRuQjM09aZN4+noG5WaumleaIrThag6bbOtAtcc
B25bWYaDQNEycYilzLDdXKTWmnzG6QavRtq5lkwWJu03EThq1WW3oNeMTTAbfJghT9e23EJMlnrg
qnEOZL4ZNfMkW1N0PekqokpSm5A+R/4EuFd9UINjazX+UyH85qG0eD/7zBhZDnEzbHp/HH6+bV3/
1ib+cerzbzHRm5/FEq3c/G/YvDltfbJ5113+M/pt8+af/3vzVhTxF6Z8wsR4xZa9my36780bfdhf
iDoR7RDyQidBZYf+Z/MWf9H5Qh/C/0H0MKd0Tl7/bN78O7zvAEz++zDwb2ze5xd0UBngwZAjaFxJ
LY2bwe9Xt7lchBbKkO1y8yU203WgTN8zE3G6mOwvbWTUzijjTJEngLFmejXCU4XkLm/S1OflDnNv
nsvTZMfP757fzd/Xq/eJwWe1kb8/FicUAJwoZXgIv3+sLA2TzPejbCc1BFZr+ZVmZFfCJg9VwmL3
+VjndbG3wZb7CXVR0hp58r8PVjWxJodZl+1a2X8MdZjUo3rICt9em4nptaFxq06KN5Tj3h8oNpe+
jyh6SikgNT+MGGMrq3KNlOdXL+JHMndhBUi5gtdLeq2tX3a/BERYqHzA235VtfiSUua8QL98flih
yzawZEFxjfz985s2Imekn+kuUewfRt+jeGzxgPaZ6qWRV2+DAkAgBzCvNkH3RmO56ap89flD/OAH
++0znJVcQL1pykRY7A4cPha3RD3oo3VLmQ/NuGVduImdXfvOv/B5X6ZTJtASNfaCMBy+j3Dc80Z6
CfNdN5uvaXRJYgckgQf4rgTAeCqh6cSv2BonCqbK7w+4lNoxCIUtbSmgFzimu5XSkmVOc0wjliTe
jgJHRDmV2SqbVj7zp2x2SdfSDis4lvRkEJwyUMphgkFtiMYbEUfhVWXn8aERSckfYT/kakIWeAGq
mAAmChm8gZoWZevY6glJZbB+0cZH1XjbDVHD6TkunakJ7oJR88HnC5Q2gBod4ev6rd4PJyPdV6NG
OjlV95WvxZs8wIXYjdWpH+XkKxiU61zlT1Rk/1YEpmeT3DDW1XjKkxZrl7FtixMCCX2bBu2ha2Bk
T9n8qBecB4peQHR4swVSz78qlAX+Po/7PFy6iYpa3gxzUa8QJWpEutdekHKcnKImWeWz2Ok2SQ82
HnywT/1mFNYBJsG0MoLyJcQdhlukeZb9At1ahYxGyV7hvMbryi+f5xBJL9YrGsmEafvBcCfxY3Cq
ryeRHnSRvxL70q91o8bLUTbrIZzJoMzs3BkyjbA2JaR3KoUHO/mWhikO0bxZyz01CUwzqUemgFSW
eDkt3Dr4CjCOqPm9Xqq8MUahO/ii93qSb+GcfMOttrMC8tyJ+pamNNykU/PEWRN5Cbkiri5wgWl6
vC4FyKhOiHk9mtseC8JqNH11zW6Bn7V8sIqxc2UlPI5WhlBZkroNsVz1nVzObq5VyJZbIJFGV341
u77z5siAc2aCwssky4Z+ZsKAXpRrzR18SYfLHoHhAtCUWh/yDi9zVSTfsE8sGX2taflfkdr8qouC
xch4DevqxH1ETrEdmY9V1dLvkIfnMEsAZVhZfxRpvx59rB/c9TGDtXdz68vO3NEc4wRCJAoBCZqa
rOuRYEi+LaHf/rAqm9aJO6uEBTDwb+F1hnszriwjegzLfnLbfHiuCdXZFFP7FBcK/bXQfuU70SIW
9LVzEGDuqHLgHxLty/DLFG2IqCUqNlms7iMbMrZiR7dGGgIF1LsvSVPe0mMmGXKcX424yFeKOmju
qNfbOl3X7b6Dtk53ut8qVF6dPlcIT0tpuguCHHxegmXPo7R/qIrhe8bSoWXqYZzFQ1/mq7xJQrd5
yNJCYfZnGGLDJxa5k2UGq0Aq8QVpjeLIZgzso6KHjx8At3/0UuFVIaHue1UCZ0/LL0E4ZzgScLc4
nALaKzk/9LWfuEmJy6rR/cLTgc5c5YO41gCFerqwmpVe84G6LjukdlEeu2r4cpAjWQcO/jhEYXpP
3v0pKunc+HKlruRWfUFc8KhnWJetnqO+Xfm8df1A6zN5NnL9YSa9j6gR+7HiKUAts7jOpfdRwAFY
09EnDHnwVOLpNkNkbcxCLemu5a4pvbDGOocHOnbsWDukSoztgxz3tiHAGIFOI3WEL9WQDxUyIqRE
mwiPt+SnSX+Vm6cwN8U3UFbSuu+TlcgbUkcKYtO1UffsMGNZivIvgZLfWfiz3MIW9SmiQSvnirmG
KlTvuNTggOpxFs461l+77tt91JOcwukJO6iyiSQlexbtfDTqeVdiyfi2sCCJnGa2RmV4tCS4a4Lf
1Ul1dd7kI855ANE6VyeOzIbfbVriw1FgBNVDi/FcrPO2i07cRXIvHKZ2bScxl2YpAEsv906q9vKu
jbLsbo5Lf2Ub4FNLlSVjkMubsCjaXRIMP2ZYGCdfDYv1st9rSv+L+q58ZQXqOlIIok/64KbJW7yy
SmRvLSvc1zyAfRDxwpWxAp9H8XXPIMIGCr2Uuk0y/eKoERG0oukr3JuVM0kgDxu2Xa9OmwPgTHZa
WmaOvPj7FE1aSZGUwVlIg7WokshTWdNcI6tuzWyiap7b1iqtcPzru9ryCfbRyFzRrGzy4skH/hJJ
RyKLt0aGjTGu7uQ4JhohmV9wGN+D93fyaeoPGjCbbFkA52Cm3t+aqzS90sJM525vPAQseTsrp61W
41NsfNs8IdwwwH7nkogd0LS3ftFD98U9hFd/9NIGWGBstJYb6slWKtWvuRRYqGcajNl9Trgksrai
x6hOcoId6WLfTdKVRniJ17XUH4i6oLlDSk0fNGujcepifspHA+hDHDerKtfuqsa/7n1l4uqjfm8t
c4kIE42b9u29HOPkVtqdXRZPeUmUaTrYm4rbPDlKxlU8jLtCJckzVa7tYMg9rckcbnL+raURpldG
6Q3MC454qMYo1JYHJRVk+ExSikoFtdzcq5A/pH6lhaQwJz4G4VrHXIf4HMZK/iSKcnTarNwXDUk+
/OpFqXmRyfUvakr+DM45/XzQ9TZxu8oKMXk/NQbewJxTUFuyYQQ6gjwJM4PUq6sGT6jbVuZjGfya
0SCuxGi/ZGXOWj9f+wNWerlOrvwZhnb8z+WPm1vws/jg6E6Uyh/HJVButqkIWItEKL+dt9+1g8qq
SkdS2hLeBCo1rZzBNiFkIYoVXLi5eos7F6etieLAWlyfuvVEFtVyW1VP0Kuu2yJALZX24bGLabnX
NtCPkJUyy/LkJCprpRvKt8YI1ZtKN+99ZjrtE64n1tQc+sm+wsBcOroasNs2E1NFC/CTK4g8Sw1X
aSH1a98isM8Mc3eWfK/O5YBbfEBRu1wpgngG3zfv8ynYFs10pfAyRXO8Awo2bDVNnRwzah7NhiML
MudXs3jyY3iRY5VGhIjJ0VVi9IfJlAkSV8hkGirpS4APzapS0xs5tro2AUN6G3jWEH2fsCs7yL5K
+hfDjZYr91lQbH1DrLAjUPexfqaN6BxWTTbdepWp6ZPou2al9QRVEk9lDMmdpubXNjFpO1W2Xyw1
PSZzph+qWOcIGNKeSNjD9Ga4kcpVoft7u0ukHaUdAsUChGXRYAG8Eea1ZJYDINmtFtTHdtmJoyK6
DrOZCiL8hI4MO0eSx91yDhNDuRFBvumkalxP48CGY0mroaBiFkuRK+mwlaxM/2Xggw0te1wpynQV
FHBalnCgQG6Q24jopohlyekr3WO2HCHIkiinJkT2iqNGCNXamkaKdMXkDpWOD9qgUtnF0qoyt5b/
Tcr652WYpNRhA8346LutYXLKzspNaWGH1ewfbBez64v4uamS56GFBtlyBcqus06ldEPNzgGPBWOB
bwC6/0oQwOGP8lYAEybU5EmbZUz2AlhEy6eSwz1piK8zaV2h2u0thb5mbTzmUXVqAit1qnBsMMia
t6ltbBs1ewgNT278G1XMxJSgoHJqXdy2JqSXqctWdTZ9HyYOh4mBM1oZUm+gtupo0gDMhnqOo07x
89wrSz7aFZWhB9lvvlNijtdKLn9XzfwULA5tvwchweu9reJW2ggJzYzsU+Wr+uvE3pdcBYqOlntS
/OBWau6MEOIL+993rYtfg9DP3RHNdSsAJGQgtJ08ciaF0mgrcqpdtv4zFgYn+pBdhPwo1x/JgtGV
HwAObgJFqU9DUX+R8C87cp+13hjaO6OY7/KZ1MbYJOqszW7oUsOcC2BMhU1zK/pxcvJhhMZp9GgB
4/RBCh45AKiU0g/cw7dNkS24CwtaQSzcwghbF6ygcLMhuuFoavAr80GHID4FjXFDCLXpluqQO2rj
fy0GUB24L46+HZ/Ghm8VlYHvpsJ+kiXzDity6qqhHnoJ/1dtktFnWc19ajV3nNy7Q0pZlL89XFkT
tKmulJ5TGU2SUH/mVfRLa3LLLchPdMs4/5Z0pyZpE95I4A2JXu9kuVSOZnssjAGgRySbTjABnxkz
IA9aGX03Mx+mVqnd5NRQdLvzGq4lY298mfM48jSZy1+euhi99lyfo7Xfl1xmgIfqJfcGGow67iR5
bP2NAe6jMYeNqMjSe7vC/7+u2h2jH3XRFL/a87Ld/9bank4/63+u7bkv2ffiNXp5X91b/o1/qnuy
+RdARazZ1F7w9iy1mX+qe7L6FzhCBMLAJCnOLE27f6p71P0MoHwwiIVNzY3y37+qe4r8F2U/yjlY
dhexJbr3f6O691Yme1e4wA2IUp9aoUaFCLPcueKEil08x2NPXFLVFwgYfKfJqi+jOcaHrtaLHfA5
VkC/lz0rhBYXdK3sGuVIkpZcbGuK8ltJQdHrW0OG5b6gQkHazbocsxtRA3lhQtK98/H6d3NTOamV
9puIG5db5PNTMSbtQydmcbVgnyd9tK+GJOBWhbWAf6Bv4a4YFTg7Y6eZJfoNhaWL01i60RuqjHbY
Pnag8nIfpPa7H/CDE8qbPefssaBTp/VlqYKnI5b60rsDStfbXRZVYbNtZXGqdaPaRib3LqCSAC60
BdMj9WAddB3EPorsq7dnVciTgEXSR5skqp76KdwHcnnNLi/BcwxSN2uLxwj3WEPA3L6MRm1Fadcd
J1k5tb1GsKSwebEVEsOout+GLdGVgUVhJ86aaKNWlepi2wMkxu/IkhGiIS6GaKP10/eptsZ1MEhP
vS2lB1vuD6OQloreDpSz8Gx1TNZt8HOWok2czMUu08IHw5wTckfNC2U+9az0tswoBB2U7IAn2poq
mNW/Pbq6qOQ4MOstxkZxpXagKOSK0xq0MXRepasFuuEYVlvsphwc9twBF0Xwnkvqi5ZG8poGKDQ4
YoTroH+wMVGdqDVxTqNRzCR2DIPvjDEyhX3NmY6/WCupWFp0iq4AXSrSC8XfpXT3+1QQ9K6hDyOp
wE8qlrrmu6mQyl2sjqHSbNkPoo0xokw1arLB1CIiIVD5mgXEjmQi3WZ1r1zCH5/VFXmYQgjKMlBL
F4v+eV2xVbuuNaUSDfxgRxAlM3WftemXfPnh3ybOND/1sTZ7ecjlRI1iHZOADQsMyPqWjtsvgx9g
l6jjWpKk/phXk+zlVMi2n78v58KXt89pgMSFloliE6XN7w/Jj0fOezOfkwelgjWXZjx+ROZVBmeo
2b+CcG45mAn4ndk61kqW3U86l9XPPwZBUUvZ//dfa4GJc1ZRLWoGaJh+/yBGmepkLaXDdgzSvQy7
tm1Gh6wsy+toU6yYhTe+oYIf6ca9oej41+f6Z90LLrWKOEkCLBSMNiem2Hs0ZsXYJr3vVSpqAJym
T7m5i/V0rZnTc1igGFSq0gTmMqwzU95xb3iSBu26TYxDv7SRif/gyGq6maGq+3QKBzqtengYgdjM
vrgqS+ISmtJYZ7AWV3OqgcIfFXMX2s2j0cdUFaF3eGEQP1SRXa/juB32PrrFPf0/gmJy/w1X16w4
/1fZqpxrOrsc0jn3owoLaPliadtVZTXA5zaUnWaBjNSyRHtUxbQuAkjk8VCam0kFq1IB8HCa5aZQ
pDRYo6BJXD/Ug6tBYHgrJ5BL/nL4y5orQK3xrT0NwdeCcl7C1reebAO+V2cd+7n9RQ/lXjfCm5l1
fpfI+u1kBDdaB/RS7Sxs9HL5DZhc5uXR+JTKgVgDdQrB1002nQAtwNBRMFfxuxK/PSsSym9yDxZi
hu62iRLRyDc0z++KK472JODBdXBVJQFy5ZO51mhHKyx38wSQLE46nLqlJEATUZiMQzt0dPRgTiCs
+6xWf+mpVjmFHdzWbfvMxhZvRvqvRIf7EEW5eqCZ+R4XGGPGatUPKmA8Qfffl8AU3sxcLCffvpVs
9d7UpnaTysXgRL2melnPUq4n07FlfCmFXBg0rkG676ro8xZTT/OICsTfxkP9U666l8Ykm7xPux1u
jspVy1IsFR2ZZAGQl7kSnAq5iLzK0B+jasP90j7FQQng0K4G7EP1SZrBabaZdK+3FJlUSszTjF5A
Ux5UpXkgZ+wwpuXWJwJQFS+ZbaduhzbGC0L1SvX7U23v6iy8zoi7pmjGTamd0Z52jbGaB52bdHo1
hWN0jMf8xdJGc+PLxrPUz6zeLVEE00GZtRuFSMtQqtEk2K0rSwSNUQF+EOXQbWKoWHl4oNCdurGd
mru0ee4mSp7Uj9jFbK4FiX5HDTt2B8pBK6OcIRdWZrjO5xYY1ewf+UtxhTqDUoT0LA/kSRIQ3zI/
m/CGSDUdZb6gLaClJdXTGltUODwPILWu45BN2qA52Rm5vA0iRSXednqeIg0zXUAxRg8t7E6xuKm6
CUjVa88+Cg5MmnkhzOMQkmZLnjnRFBXiaxC56TpBELBNUm4NutY6gdWI66AmiWIKTVywlbWxQuUk
jLQ9yG3N5VXuHHQHOBrU6esoSOUbyWaGh4OqJQu4mlF7cUrKMHpfMDETYnHtnjRcPlI+GP3JyOwr
eUyDY2WlXtib134gaW5nkz0vd9Sb8va7ZA/VuolpfE4B99BwN+GBooDniqCgTRT5UAZHxA7iazgl
0Vrvyx9xCIcuDsZ7haUqhUvr1PL8JMbiUY/abJNKyQCmSfTP0g6gyDZp/G6XTxWC+6CGvaYrqKvk
0dGC+Gtik4oaWpPb67S5OqvZGtOs7IcCnkUTcxOzUMf7CDgeE7l+CmOKXOPi/ssyY2MV/VFC+qPB
U1tFwMnc1o7Kkz3P30baQ6o6D69tFaZOVsi3Rk5fIu6VnITR7rEv4UFJc4LPrFGP/oyE2UJtY8bE
gtXMm/YppSXmRa2kr/0ohOC2gOk6pUeEJgWyq/V67BDG/RxzjM25798Sd2wTw3ulIQYfSYlN5ltZ
Bp6XEcbhTiqBMkivQodE8HE9K/62NYH1TXkyYeXrXwtfXmoMdL0L83nMdlmsPTXTAPyXfqAHYQB1
SpRty+A20vI7s5AeTCU6NbgsU8NLUgyAfaQJ+CK1q/YaMdxyfTtNVPkm4c83A8QT/h6w0t34Xxyd
yXKcyBaGn4gIZshtATWqNEuWtCFk2WZOIBkSePr+qpf3trstVUHmOf9YeO0+bKAuXtt6DhJ7Q1Qz
bvVeUizDx/rD6AnT07b3/lhQgj2qW37gE608cL5GSP5NaR2VgYdvyUj4RZZ2rVex7VNS20xv7U7c
lepABvBlqMQWp7bLWyqm+zJoM5rZZ+7B+vYiU+qel/v5lkgmK1LGAKd/LaLn9Mz6jywxZ7WcYToD
eBk0KBgOu/xYbao6p7WORmgq28zeSoBeb6rfMfe+BF360oj0u1f32aTLY7r5X1UgTkKK+pG7IRlm
wiatmwR6VA25TYYb5w+Fon1l6tY/YUcUYD02n/VafNMnnUbrjGpqwgW3q/JwAhYRf82SIhXLmHa2
O1UHsq2rk9Vt8eTA1C9hfyTPdXKeRMjDNp9J3+XCM6e4q9x3JI7FUWT1A1FcMuo7G7WrMb56/ki+
ISiZqdOPHqEimTvXpR2pSiPA0u6SvpbeoeYE2Bs0c1q99zoajRvXGYbXQMuTMQcvrrNqKISWOLqf
sTOCj80DY7c8fJHFgJ+QjMBhK/44Jewtnr4uTtP8CtOn9mGQPwMPq3s7jD1BjC3Bb9Q4S7TNU5nj
g+YNi5S3DonvweJZWJY78ZV7g6KfnLhYhAKH0dLqrPYCUdJdVltkq+YbeYTIs5AqBB1ZuWgy8ZXW
WXNtxQIPzHRH25MeT60lFBqG5qCW1r6UvSC8O/Nvh+hBzzYh9mUdRrM1XZetzO70DNLtTT5frQuA
YTeTd5n15t4ROP9VdFuBvX9O72oyKbtKE3m1Ar0W9MCTnOycONd/RO590epOXpTJEyszqorFyNSk
l+6nDuykAiPamdW5ta1/Rk6Zb2kMhIW6wWkli/2qwukt1DPF5EFfJx7+LoyxZAKbk0cNQFsegTl5
Hjf8bUEJnrq4/8qFC67y/S+nrE+TXZAyXOh+FzbDQCi4fArqsL12kgr0rWZD7vS/tceYZt8oVMAa
FXxZy3TfGEQ1Zt16UBMQXuXwyPZWdqityjtLMOl3QVn0kMN3u5lxKw3bHttwrg+TZqxY3H3blS++
qL5FVmgOMqz1jp+/KXsmVFSYfzreHu3ZU7J1z0a2mvjk5BeUUELlvLkje4uk70tQm880k5ENmJJb
63nZp1ics1B1jKTltam3uJ5IxlaKV5I+gyoCZPSjwGoklNNpy1ePrjfyX9vJfs9YAYh+z5+gp3mV
1o+SQWUd+TK6f+Hs/FI+aTJ6Cug43lSEv33X+NZjb/YPeWh/lVp89mH72hZ/KjH9tdz0cxSO5spy
yAc2qXSCFf2zEc+GXJK9EUOyHCTNrOoj9c0qstOSdmFbmgmFo/+MRv2Y0/hZ5c6y+/+OQGV4tkpA
+jFfE7oUliT1QeknUsvdRd8biK4S3cM0q5Bhtc8fRJP/TbcHw9IPjZx+N0afUupshAlJIebOW+BC
oarZ+xudx7J878Uln+XbWA4Ewko3Isnxh51/DYFvCcJj0cBmUNXgoj4P1gC8w6wmLq3aIUA0T2m2
IGHwAO/7NTL8QZ68mRiURfbDxduqB7OviZUkqcFu1aHs1PNoteQkVxNNgaQXG/afbSZ86/9Y2emN
joCPZXNhMlMElNLaiCtcrL3HiEFMpzAOVYaaJNz26CC5SEltIOrWIjnU5dwMh/siE48WylyUr+2t
a8t7zNPtMi/BHVqd3yn6xmIxX2pX/0aodp43XcBPLOe+SVk2fO9ssQLvSNykDyEH/C1W/LPL4pSR
RbtWVE/MmVP5OTbLfprEHSahq1U6jz79VXDuXKO8A/+YSWmZnPpr5buP6ITGeDNgQGV1N4ky3Mla
P2SGxTkQEhK/svaUHfS3XXhB1NrVuh+N8SY/46+a7bfJpZl8MAWijWw0GMbnl27zO1IjJQJTl+Ey
Hwj1rW8Z3Syrz5Orr2KYcQf7A8aMMWed0Hx3I577YnDyo9AVGZic1nW1DytIonYlYLsZ3dhyoXQK
2cBcWnJKhPipM+0c5R/E4JdZzZiKzfJvV5msSdo/NLw7Ozec5a6fCftVeXjy4Pr7eliuq6ihmZYq
xtW9K7j2BhKFd/5Km6nO7Etro91azfA88s/25Ro0xAD/H5ad3Di9vGu4zkPM9F7q711dUfHr4BPm
ue/6Ztg3bvCvDvpLOhMZ7S51GdvSQETS0a/OeoDi9WXN+l9Vl2NiRWGD2vBhDOSHvb66CsN9WI9n
e2YwMtvyT7EllV/+6dPZ2ynv/3j3wo6qdjyEhHknxjRdUdgPZ3K7SJuf67vaIeq4K7qYf/vsujS9
ZHYZtfV9JkjbVxt6/srFrUIcz++Wv8Ay7cOqzZdsgtvbLH3haEwsOqAS+te8yA+GMZFeeJ2k1UUa
qdJY4C0gaxvGKsTmL2EOVk3xT2CXj+Gy/Rrxl+7q1exiPT+bVbc9NmcfFEwoUURZkHVn9MLcN8jy
ZitpewcSdxvXXTh6jMtzGHccXxteaLsdV1wHy73Rt8Z5XpniXb+h49wakfH2hUaIArvdN3/KdHX3
fIUn38kOWaXvDK9/Q+NNucALWmTMVOU1sP0hbjJojgKcoMoBT2d5NZUZnK2Bo9bRj6zaZD4H277w
vKS2PevFMTpIL5vs3PmGPRTw4c9S2sszZiOjnaEYZ0litl0vGBS84STaEOivXqokaEsMQJwrigYc
Ymn97mIFVNnjBxgi9B3y2NVD90jufzyoLD27N9GwY5x1p0kgIZ8vLkITIYiXP1b6BipscO6UdcTh
5hAqt3Z2IksEkAGUoJEH35k22325sGftUEcflJ+WkbNNQJc3Kmdyud8mByoGLQsvxALlNzk/qubc
rKyx24eWujbmOBzzqbnqtGkOULx0e6KSbua82ysdcozD3artHAAssPna9kNnzq811n2Rp09NY8nd
VJT6vDXLi6vSe4BbM/adlR4AkFC9hKiC7Dl4xhJ/Z4Y3lI3SvWL1rrDWSzQV9LZLSN1Js/xzoogo
AORINjXvAWpqtPKMwt1q/fLJ8NwtXEAT0GDkFLB6KRj3KKwDWPm6c4qQGJfiZDR8ZV5h0+ZRpolO
AZPREuwMV/2RJtRUM6q9cgw6M/vDuiw/gcT4bwx0JYRlGL/62CN2qg5G7sIW34SN0Ett/1zl36kC
sQF5THy6XCm7lXJpmCGVZA4Tey2NL9vsn0Ckix19P9wDQ7nEYlvxouTZq50ddQs1Xuc5yOx2huSE
ibXsF7uZ032B7LWbFORySxtj1ndvOfTiQfU5QcRd8xIYpc0tk34pwHBNB+/ZLoKoH4pP3kjKD6k5
ix1tU6UWqAKlBpHehfemGq3jzZwz5uj1Far/wiZzC2wGKRsYvPsUTcTQmSJyA0MlPuqKXVPzEXPY
M8YCFO+W3t2jkBlZ5ionMVhwxezau1wYPkHRUwv9Dp2RG/plyzC5klNdzD2Y0sx4xbrGdeKcarOq
z0s+EgLubFerqwD76sCNXN0/SGkkc3i7e8PBPKTIfSLfqu8r9bexbA+S2YRZ5UdYLcD64rEcQG8y
HQS7dOu+nR/X5OmoS33ahDwvxTrw69Iw4Ro9nVplQzSG8j9zZ1NnK6u+ZhvHQtAuLDZgM2hv0MnO
xFxPsh9P0yKpJ6nCxOZhuCt1OR3zjFyNIScqvCN22u3Su7lPm8PoMnfKtjgHt8agvPvsRVVFrYmi
pD1PnZkmUoIK1E0aBThpphpOBsExu+X2PY3UkffNyOS7DCfOhnG3uMFrsxjxmM3fRd1AZzr5QPdI
jR3BninssiV9LyR/9bPz1LAJxYBl865rxE8/LugScp/gGeKtooXU+tX1k3J5ni31kbkUtYx6fc9p
WOD/a9Z2JU7c9uKsL8il0u2+M+03a3Qt+Hf3pzHtF1kP+DVS+c9rL226PmbrcsWng5oS5Rnxuc1x
mDd7NzPlJaEh7nt/fRlrHx7e8M6O2cm4RfIRcf+a69QnZleLWOfZmbf3Pqeh5W5szd+YRVkIavKe
M34/3+OmwpgEOlk6baShhXMWwX4M3ftqtU9uRcSKww8f5wPVnzP6Wzpbkr5pfhBXi71vpASJydHd
C2aJ3ab2srmNsHXU1/5wXPrgapDT4xcjNC/4qmxTrr8jqgMG7I5rRHaAwjOBTF5LbYrtJaJb9GHt
n8bcI5fM5hnsDPu199IXu3epm6n+jmvPUWDwj63nFCU+PrF+jXG3TcwwRItNwavrVsDBDXEmmpR4
e/iNvW7v2+IjyL30aNr7ZmA/HktKezF6UfNDNd1u88PYWVWK2S18c8uqjbIFqaed2/ebw9cshSEe
5rX8Tf8OGytm3KO9IGcO9EqiMZ00s6uAz5qnequfFpAgOgSgurv7yjc1zBbKgzAnATzlbyVAOkon
eoushdoMYysVcsz81XNwIvNX3CM/NY65skw+sVtphTwaoYOBzs/IawXSwwujbz0+VSTGYL1lia9R
OJqfPDseNGeaccKAyh1Dp6qPXd7d25ROYZKsdo5HL1wmy+xgSSd2KBsanKGNe4I4zigX2ZIA7Fo/
YAwMSsQcgb62nrvdbyQQ7Yae7bKpqXFaeFijPJPPM56iJOjXcj8MFIkMtcN8MszxpuvvDPVM5I3p
HSgAApLWfW58j1abxUwYNMD18ylypMC7m52JH2ce9UOO9LVjEhkCRhgzg3zw2RKK9NAZBrgpK16k
4aoKDzEsh+OztFYqJZy/q1Xdh8t8Zyz5oZnZUkbjydlaeoG2+WWUmR9NjsPn3Vc/a3bWTXHxjsVk
MYghqRnz8t73xr8gC23kWevERjl0zxOtMrdVfnOZujZ8LckUlmw8DLWCH2kXjGN1B3xVN3EpNTxI
3YznatoQO9vuHx/lmjMO/J1eYEUFWRexF6CMspy3ICt+RDDvmwoJLsUBbojynH5AcG2QC5Mdp26p
MVFp2Oyo8JuYaAD167++ne5E3f4tmMwOKh9o5N35yn0Ohw7/Yo7GpjXpwvDOohyf5lbRdzww1lh+
Fc9TCDDgyAOVBTSMGh37oflEhcN8Wja8zDosqSyYy4AZpjsNCI0OvjJBJIMnDH7PVEnlcarxgI3V
tBx7nshVzwdFQnysIRfjCbEppMkxc+e9M4WXdioOGU+gLQzzUm6HoF/W62SGfHMmXSZ9G+Mp6BIH
UUiQVSBumBlQCL9kpPr3hmRUMTBxhbKk0AD2YoMnTDhLl31KVXBHPi2655098ehWJX0wvnpyCtYa
2+5W7HHPwLZwC1VP7x9P0xwGHFOKJz8Vik6z0aFbrZxelRIOslMkTaDs6Az5efulLvb+Wj6tlHzH
qvKfrCL4q0b7oQ0z5lHtf5ZqSZxRz0fH0edR1gD7qdqNa01iDNSW1fvPqVv8Sn3AqSW8bAJt1aJW
1jq6K1a/s4/h0j+X2bTBSDFct8ZwP5gzquAem2Vq4YJUdZvYqAYjZnrcw2rHQTZHvBnYHbesgB+g
kbA0wDQDuWICnWmuK1Gic0ZQwUfjT53BkS2FiJq+f6utKRblH69CMz9rp7v1IdIRbtQmrF0z7VKT
32HWhRFBc8ICrekeZ3N+OsIvfM2iXF8obgqAf45zSQeA6uh0qZV98SvmEqXWd8cUDzzkSIUUZ7OP
QieaahjShgIaa5AoHHlx0IGXcjcH9pXrwe8CcewsxkqXU5DKqmZXK05/PzVPWxjsZysdo2kJGK1c
nuCmCRNp+yfsUo9mHv5lClnRx1UiTke5wg0OVmyE9hRPFcMvCQakz/OBd0bBwRrOkdxquh3q8tVh
lYkp1aJnsdZJ0BwLKK19pc2HyXqXCuqlgA6nANGKt7ScEAvOsdu7AC48CIEvP8blT23Jfd0a+S9Z
TY/d1PxbFpql0PV70ZJm71vbE+cm8XXyfBzqRt3qTKwXW6inUn7gF3+VTSuSevDPUzhTwwP6Hbja
QDeSEb+EZWbq/zIKI20OEPu57WPhQIAZBf9FcB9Q/mkF5NDOueG7Qaje+Emw5h+B3s6VMIyjqUEC
Rq8qqbQkXc7cUOcx75+aDhjEEDclWl/Fiv0lkkX4ppwTTcczClNUzVge5qoN+J3rw2JpejlLUvaG
pwHUskAvxoiH17sFJbC29slX0A02nB+6Z5DJxsPhvC37Iq/oXApohGGEXgOPokPLBnkNeZgt49Ht
2IqVOR+G7Z4iqWEfosi8y3qUsCY9ckAn9Je1wJ1N+ZgpFgllHRyMIO9gSZeBXzwqqJONRvfYmFQ/
CEppTnZpf5vWel3b+oO6vV/zPDC9BjpCTgsx0PkZAF42R7RktPz8/NzVQg+bybT46zbR2Sk3np7U
NX30On6hvMiTuZZvukLTKZtXL5/SQ1/0LzqDIIIHo7TLn5NmEq/1oLG+leNlK2TCO8eL0uopkqN/
GR0cEiY3iGWRp6QXbNnwVV+ykfQvGmA2Eq20mtf208g/Rd0MO1dUH3VV8t4GeRl1k7wKkXmH4vZj
dJ69MRLVCJGM/CPstp92BNdaGhawkEOrs94bMek4LBBBrx96Im/A1uqPaWR3thzM/cYQsmtpymS2
purFxuELNRL74pTdNutCMxbb5rLHd5jvHcNGWBBuhCpmW30c05cutP4BdnZnsT5YFniz7Nxr6mxI
332CHv0MbeQw77Q7O9e8+SiM+pyt2AZrfDOHeQMhnJ3ftqx3aYGe0YftoVaGZqVaKChUojvCUpy4
qWlttsWnP4S/iQCJh2H85QKQmCNCw96bD22Z4mexlnexGtHamWymSMx2Fet8BgSJmRoiUf1yG06x
er62I97+zB7tqChAN/SykQ0/ALsZE8/stFHXscEyH3zbQHLZTslqpebDioY583V7rci27Mz1ofW4
5JlvjQAljCUtwKnxubfFeZz9lQfdBQPz2mcXf+SRFjZ374fVB8W3CCqzsTpSbDhqXaEYLnRkl8ZL
HxiRtQ4a/0aHDSFziVLJeH2axUt6MiB207w84I4ek9T8ENWM78moKB3C9RUpRYeGXYakENY+PO3A
flmihMipWgzSfuf3jHfOLZ0ld87bwEA32fT7YenKoZ9h/7HWGNUF3G5OUlTxOuBk75pbp2WDiAlw
H5NrGAfDQG9Ri2kotYa9W1G2lqW43xs6YMFsx31nzc7BHRe8GrlL7mBm/s0BTRBRE9SgihU9Wdp/
Lum9WsvPToeXwRyegxD02O4RnmgtdrPKI8ZAGU+eb0UtliCP7Qu8jGZMp9iGXSn4n6Qa7INl+t5M
/mDL7DBlOdkGwjKTzJW0IbW7PAcftfy5TnKv4eBfnm5ZjlQ0zrDjTfHJU+BEXqC7XV+vsYOX8LBN
4S+CCQBRXHuonzKQXlY25y7zksJVT7LKf/n5Tz0iF88LaFCjeS2JTcxTXCrdHv10TH82R6tdCdg+
gyu0uK2xm/lG+SD/qS3Ud2Z+LxZpHqq13bOLDxcR0v6aZt8zDMiucFc7Dvz1ecqdw5J6T0vBb7Ek
cCBXV+Tv5fM8dctzvhDdOCB2XwXkNdfvzuts4r150SIf7YFob6V0wfI+2pDs4Ux87lale11i2sOA
1kYD+Q3EUZBYg0d21zr59yb/DDVnhR556ouQyVggZGzwiQwGf6ygE4LYRysiYuOuV/K1l6NIfPqU
+V63/ejeuueYEAZ8CBLkISEdIDywQ1hHo0H2pI2ZpsoW1bpOCVpz+/utgKA1WeHEUqSnWrFNhDj3
Bjm4p8JwE29Vh1Xcbr/e/JUtFqC7L/ZFWZcJjTpYEWf03VZqPaIV/JuWZEegFbvDLZTvZ2398UQA
GdJgm0hzo4RBBFja1uwineXRCNunapx5ubGReCwa+6HA2ERpZtnWvPhO9rvyMt6UPHjfGHmdeZmw
BUq6cbsRs3PtkCZQmL9bczpYTekfQ9meEUGx0CPQ6MyxRK1c7gNTLKchAHEIZLiXOK12yh7Gw4Ai
oy2YOEw93TVAem0GZ+MAME7jH3Na0rijfQGgizjPEeqM1ZHPc+tIsGg5hhvvwopSJ631OPhUexWh
QeyHadLseFM4tTm9UWuIBoH+M8vrv5p8PRPIS7A3EbfT2G6oSkimdUoIgwWANnNxSEmepiqDPckF
EKD0r4Y/zpeq+iJZhIl46reoLwPzwNaAZdp8MtzyrjYAiGxNk6GLMPuEaJTdRyVymf46cyD3A62W
5LHZ+yywJh7HCcarGB4Nl+ec6WGdMLZ0sr7WUonLUHQUSeqDuYD6OChdLg46tGUpT2vljEeBbpBv
e34R/ozjQTfmXbvduzgSoknLRx/BWRIgkRcQSvvBEf+wnyZzYf3lNdxtK32PTlYZly4DSR/FYXZR
VyIF+MxCrtC+qTFpZe+SLYNK6DUyN5vPnu3Am8qfMCP7Bp0zH1Lg0lWOqYoW4Pu0wphMQTeNoiWN
5QWtiuHwU/PcH9xtQkvlZzlhKC+oFOpYSAn81oNdiIZyYesroBn4wI0k2LMoDmGP/3LGLubadUAC
56QP4ZwHy/s0V6GjMJ/MxN28EuGDSJ8cdB9a4YFOlbPT+OBiexFvhY+AyXbpLhNUs/mYW9JMgnny
0vHsvYlxJR9f9gYl8IoJ2Q8gtQTrWxhKZjYqAa0h/zKr5s+WalqHFVXC8l5p6vLkUDPfD86pz9tX
1QS0fHuKOSuncbCqwCUX659cHwjy8xH/grYGFirbNF/RBavR3WmrwX478/cIpv6h6vxYGwLhx9g+
gJUNu2ASIg6+DAeik7COFfeEfmV8v0IoOLtPhlgXtZ11EAvByAbWu3Vp4qqfDiJnrQkBPHngCBoz
OHhlUbFHZw422s5PBqN8SCcJUsEHRs+4gccsRAc1qZTPhzlxC2brUJ10Xbxx3x/HwXaupQmn13Is
4PvkKpDD0RgJe1jC+dx1Ll2Tg93dvJ5fqyaeskETE/Xuz1xWuLibfKE8/gTV/Z2uS3UOt+zTqYl4
9mAYC1kdmcVAwzf53tXIA9gKknzFN2z6y4cG5EAT3fxkIztqVUgcEPp7JJeIi4oBwwSWShoknNlw
KkPqxKZZwZyibdkNdvZ9JGTx0wkWQg+CkhJoHzp7HqnhNtQeqiajprL8aQs5HniaacXE43XTmuz0
usk9NnC961omINEIBsoS1oGOSMiBEClEE9y6I0gb7qqZXw8GNJf1N6vmySvz9Kjq4mLMEhWXj8jJ
WVE3wBaA9uD5yYanRVcmTAzKMNeYqshs0xdR0fZR81JAsGbE5yC60PULk1x4FQSNhqWz31brzPT+
mZZtSS4ldwrHyHRmUcwSJEHm/K92W6rpTfPJF0DCSHU/oTzjYM7KFwebpVmp50JhfGuD/tew+XUC
ondyVcfdPyfQoNNunAsihfQSI0A5WAH+QsiuMlnD4ipD7ez5fK5WZgAe3YYaN8SQmIqRpJ1QEVvQ
N3+Lef0Woj1BAyDNDvp/ok2pRc0PxWAEfBxmiou++ghSA+kCmnlYL87zv0CtL0qn32hCrmQCDAeU
0Ojy1o1O3nQ9dFbxmZvW2W8adE4NarbAIKk58OiUTllVCjd/C+gQXZyOcIRN/dZt8W66dCE3Isd5
7Bhk/xx6qT9tf7u4XfNrWns66FvQgBygxvH+wBuiV+8OKrBgc022zdrP2fwHLtrQ997D4zBMLu+F
uqerAeqlea9Xi5JdFlEeK+ts2bZFs6e1V9U4HoIGSLHlKHAb2kfnwTqG6NPipaCTYEXT03rez+pm
d0CYC32RG0iYV0yJy507rOnvHvvsYVPio5MePnrR1O/kBpEzXuIcsilKW8tfYmYYYNGbkzoNIw3O
HRG2BGFaIukz+GeT8y2GAmFZ239Zxe/F5bzNK1A4YgqcuiG4KOdfnItgt4nFuPdLkKZ5eBsxdux0
28g9GS8HXBu8qyHm4MYOabalf9astmcX6o6zFMIDl70arPdRHR05HJo8Y/CwWWt9hQndlslE4kOF
w2HPa1z6+SlYxtsRwRok7TQq8XhkHcxH4bGBOrpsiAs/ELZS7ad+ao+5PR58TJdTbysS4cldIMa7
K8rgMtGv7XWVffK+bcyUqJI4S/VSfK8BkG5vLDCrdoEuB1lN6rFGdnjpSspEkmq+CaapRcxoGyyq
JaC2JEE+ZMcUPHHHFmDzRnmene5hgjcMRU4QsEk2S50Xl9JSYZQa9VHfesvJ5I/ahqSUrkv/Flux
JibqTxzq5X7rQHtNXdZxCgWzm8kW4Gha7Uik9cPWcen7Asoua9lEgplWRJPJdPChtiRaBJkjRqL/
0sjni1XTSZ6GsO4F3Ciyro37ibEPiTHghjzbWf1jY2jflcN2w8DSUypB4ILN/F6aPPJnvMxZln2a
zmjhuuwlgRFFdqy9hR2D4H1bm4Kph0XDPRoeUWGOBMUWAed9Chjo9sWzMvPjzMSAltaATZr879WZ
3tH1XRz96ii7pIdco410Ebv7ZYMnZh/KqUG5oXxajKwzMSE5Lumy4agAbmrd/KbYaH6ZqOljqL5m
p1PnzBmN/oqmxju+TX5LdWtN7TQyMYDBdCvmpDXcao/wksPJzV7aAjg65ZIr6lk8qB6lcm92e7ce
mMGIMY3ReKUXyPJ/G3k8/xtHRL88LFiIHmq3o/gW2VkCXa9jwrcyuISxvChcvXZ+MEzPfhqvWTNZ
90Hxr9689l4HY+zNNs29jncpl+l2BE4IAgq7QEx4IjnB25Hm1lyV0732xc06ru3+MGYty3U1eq+T
shNRnfmaf3kbF1OGUXW0HQXxwfo55e31/z/7/0+aQmhe7Bwd0+zCoxW8GQiWdtlU0Zu6CFIbuANi
JHORNS1oKXIUA6O+2gOK8H5Z9GkW2XPOs3cXLtOhGQLjZIwbVCAeJXeZgN2n1byI/FzLaXw2Z57k
mx0rQNoQ9VtenrsMH/WYDydlrX8wk4qzodmc3EAmSiKMMqRLlN/Nr4VHFLGZnf3yb9h3MS1uIibA
nqYC1UKTzFC+BsNdk/Xx1DPAcxMjPJfXNnvl33IPOYJHZpxye1GNvH5UmFTu57yUsCCUto5jUd4k
YfzaGXDrQjbDNpZPxOM9U627HMA6ISrBHpHuMcoMTereoW2TEY7YqF2XMG6RfMYlICl9JtOjNVpv
wnffgrKpD8ZycZbFv65p3iWLLlUyWGqjEGAgY3emlw/+3o66+YOOPkkeg/L2gy5/yCO4m3onfyHv
4Mtg/7rgjDiZTflStTg7GuIXnoqGTI9+rB87NRaHLhi7c5U2CAkK8x4DlTi3buceMjM7CWeoT71M
BeSne/L6zr1PFwL1jMlmvCOOkJ0kkSaeif99b9JFocEfv8o6jMU40G+vtlvFsY2esSQonzOos627
VvJr+8qTpybUexKgmr28ZbtnrigPNuK6i7RN1LmtOEjzlkSJSKOFNpxQ96MfksY+X6HS6lHH5D3I
Ax+ewFCrvheAfy0A/ZTJ98HAM7rDdlKbx5s6jDH3kXNvjePRK0z/bHjFTa9Yj3tzAU+3RMAAVBMd
n9Ov3SAuIe0zLSm0SQdExMDBLJQZjmZWvnZ0/m79TH4tocQn7+b5Wz0otdF2T/0yIUYxHD9ZxdJ9
kqS4xUUNx9lzfA7z1CJYRwTM68vq5yVS+E0y3j5QcnJwnnmds5fF/PW/p4vMmPZklNl5uPXUl26a
PU+KeExPF6feKbE5kLwWB/3UnUrzkfMSUYzH6dtaWLNdy/v5/z9MqQmzld8uh9bqlmTEwrZLpVgP
heSSHHX9U/mMkmvJFdkQqsakool7WXkjCjel9MRZjjXGyx0hSS2UKvks7OOTsfl3bZHGcwH7aIEa
nVBcBnRazEvidda59dry6t7skaSNoJFbK44SrwlP2ZImYB3Pc8nc3BffWBerZ8+m9XZh3czSsU6G
Xi2PkpwbrnI0v656Fi1s//8WxhRqGSAyOyrFeRyOzX65vevpMPJ8P7RA+sm6EGVMdHN7NPruzuQe
jjynn/9j70y249axbfsv2ecZBFg3shO1FGKotCS7w2FbPqzrml9/J/2ykPkcoXHdvt2T6aBIAiCw
91pzHVNHLynCObgLfeNAptYpSumXKW3Efw6H8YZI6N1khnQwE5KsFQjFRjCos1iI1LKqEyed+mju
EwtttrTvw1g/UerdCtJc7hnH1/5cxRs7JFZDZPA3ldHbFFuCHBVG1+TU+iroPJOY37S9shIHxGZ/
l8JGOfnCp0iWIAkvdG33czCWg44wOpDbN4VBd2zbfD/mEyfnwXkwego6VvicRyYDRAmClZKXfGOT
9s6qDXmjVw29YqQxSo8Esfd74zrpy2MY0X5ElFavdYcR4tUK4TRRoHIsGm5BSeKft1N9Z5fjkzbW
3/I44wTofSYW6F+GuP8zbBOA/OOf//iet1lTjQ8//DD/hYwsBa7T847txyTvfmS/OrZ//pMfWAP+
+Q8B/Vi3TNOmLk7Yl4PF+t+Wbe0vzQaih2lbEqiq4y78l2NbN/+C/05FFdOgKjTT4g9gVZg5y7rx
ly5JVwYbSLIKlm7tf+PYpvu9cKSqkmhaKbBtI7twcI4vPI4c+0VUZ0a4ZszHG4+2dqQKD1moTxDa
HEaRjCC9Oky1CiMRCBwimipqqluq2pzYmtFZpQZVpzikVZTVj1HleYfEoeLdnKw+iG70RuxstvVr
GhHBurJakE/Z1wo/Q5hAk3F8oAuZ4kz7AYLwhhV1G7Y01pIKfVmCW46yZa5sqL1k/lBQmKcmBgJ1
PFKMuDGb/C716MBZraAkrFHozAIk6WGk6sd+QsEfefw3E3iJTleNfq1FXBIb4jizW/wVdo0mCnWv
qgy3poUGBt8MLfyOtXeMrTl2HfJbqF9bBrKmqJWsDvYOImux1S3arV2XwThKNIlE7OsMxUYHJV6C
Gvwye1EAHc0Bq+GPvqjT7WDM4e9Ou6PZGKyVLo02KJ+onQxUpRD6pmz8MIrRZaZVpG81k11mFRvl
LgsofjbRVSBrRIo+tAtRwPbj5EaPHF1uVr7WnXeaCgpjDfaudVujh54V0PjXYNYVdEozQuXkdFsV
ubZKtQZhnsa7mER0cCwk0MDt1k0jvHUfVzXa6wnHkjJ1cIawYuZmOyHa6Gz4QwE7DsTUk84ByzTA
q8z0kG3u02vuTYN/r5nZRp1AxiS5uTUH47WMgj3QKZAlQ7oSXfW5Aeq+GYvyabCR1bQxAhs8ID8o
EL0oTfYj6wNwzF6DB8Uo6cBkCIbgcqyNuH6qcoc6uz3ReOE2RVPzKMpgiyCDs8hAybvIuxMQlWyv
YRqsFTltrDzRNr4PehndosUZIj1wiwkFLsp7TdNScW465GHaMxaZYtVFsMBGYu6dsUKIuS1m4olq
0rsLcaXh4dEo6EdEjlYY0G092+itU6yJOdvriaFszb7+7ABYFIYkz8MMtlFIlItobJcSEwbbhgQo
ryVyJfReG3o01340WMcpscAOzajrEjkKG4+XLK3Xw4y1cfhktIbySY09NxGdg1VhcpOmdhgVQwPX
0Ib6NcvUAmuPeMl4yFrsP2lLzx1Z0SaqR86AZrEjqV7Lx/0QmQ+p9EPmgR5vEXOGBWMR14aYrE2p
YfVOsvFLK4b8OhgLasLas0JKSav2CA1SRBsTuvbVzIlpp7gCxiOfGx+e+ZBljHYlvfY09iPRkEZw
2YEbaV8wIjC07PQTsrGVDbN61WDmW3XmtKFenB+kGII15gd1DdJoLzNWEtFkzh4OESI8Bry0s88w
KdtVMfFRD+qO+jIUg4kMkLXXD2g89R6mAfIRWqicuuk7UIosdoTpfa9GEaylAxWvxrCkTfZNkhh7
dRZ3CWts1jr+wd537m1+llpAx0RJ46dYyvJ6iNsRd9tEJ7BTrsOQ2nsZtiCkHAF9iX65TyuRg/TJ
79Am1WAocSIyHqmAcZS3UMlwYh+9uACGhhgxmRlw4nvPIr9vzOqQpGwupcEcxCfT4AgN2coxa40O
PximuU0z6szv3kKta9r3hUJ4o8BbiSdDPaqB+aoH7MyofNANteklz81OTPqr2BnVbcvwrgvkSdOV
X2PRSAIeTGyRnNwBTKWj5qyLapKEdqZUfyzJHtBkdY1QE6PKXBXREK2tkVZtrHsgPvOEqlX6Nqj0
tXRgV9S+eJUpUQx0x5AI21OBcLpv1mPNni1idNfWzF/LWWYq/M3or16a3DXgW+5jyvjNpLzSonnu
LCyDXqocE0OqD36GDUjJpsOUqt8jZ3rKfQeTAsOTCo3BfXNvOsCtkGaOAdHM7h6BGPrbUECdwvh7
jGII/Jn9re1MkB5ms+vNMTz43otZAdVDjYw0D6iVl/q7RuPPM75Q8rcilQoM5gI+buE3ravfYGTg
RfUonDcK5rwKFcM1ft2NFMl9O1H5brEGo/MnbwMlD4qaAc8E1Zo79IN7u577vA1bQOfJosa5MdBm
Okcvrh8bjzvRUWeAwXpzWKdXzZT7WKRwiYUIl1W935vZ92wCUW9IpHWKxyrmcHBQ6peUITRDclax
1LOrvig+Iyqls04z3Ipp7CHJDxBUmPo6nGtmleoVh4JStNZD/sT/NP+GHB982n+OyInvVRu5oxsJ
wUohCi0I432pgQ0OzOLeSNvoIQAnBKJqyHi04o6+w97SWpCIgta5rGJq2KP/lLazZG3QuRWBeh/g
XrwaZf4UUw5sMgAjE8cupcjifZwq+9Kn3c1HrVmXUFI2sSqMNWZIt2zsbyqb8ju8+Qg3rhE8qszM
5NYOUdTnQVrelN4zm4R9YzkRhFd0ihH1srSnUDKFTbmKJuWeWdqt/OrUivp+qvAVKUhn115zU4g0
XDfd9MUM+2JTDtFnpTCPeYoPUgbVzs/yYxl35sEYRLBKps7YADp51FkNNoOpPMwFOygThDWZJDC0
m3ifKyD4pZ5/TdBvUW6iyzeZprr20oKYwNC/pVter7LCP42AI0xBQWaIx0cIsK9poyIcBL/mDOlJ
aImGYAZzU2tPqPES6wS6m+nXIoo2cop3eUxEMDtWyXhEyCFA/G7U+NiMKjT+njAt4Zt7hNQ4ezyu
D1m21enPkJTuZkWCs9Vjb1IQNdWjyerQa0WYmKiUWcd6aptji2jWpiJ+06b+OrEoGEd6vI8S1vrS
RrFoaVO/wbE9G7lUg8lewjEz+8+NRhlcNfG39AlVqdQf8fVnNTIGVPUwIFIkoml6FxK4uFJmiEA+
bfFYRQeSElAoMpnrUPsewEzcDKAIpC/sfSeb+4miS27VTyIt8BRabDPpCBQGQRxKY/ebyoDlSaTs
CoSss+KY7u+KqEJoWiCeKGYXEnSfxnYotXASXNv6rNSJc+WhifSNH6JnjXqSPKCfCjn5G2ANXoix
rjRnFRUKRcyf16OFammq+7WCG+tqHKpgpwx1uaFBjLRtymi83XReKLYhRL412eIvfUsBCLc0q5/t
fDFi0KXDjJUT2tDvAPrcQRswdlM3K4oqnyNmbfjriKpYNQQ1y6GlbYc4LpFdivHKMeMfhWYHiLEy
Bi/O9hisEz04SK4NehqIgpp/0CewejKDFu7p91pGy8qRaA4LHZ2P7sObrSih2DTVe71g9045EBF+
1lgPECYeDMt/GgEVnyojhCfRSmUTx7OelWzklQiutJGyqpiAFpYGTRdcNmpnH6w6Vg7RaIz7ukcD
boSGXFMvZ6tqTwf+Jc0nzI44m4ZPVtJSvYmww+rDdarU07auEFd1ITEGTVOivw5Q+6E2o4YWzXKn
DGEVfpQu8AY+sYpgiUf61sTU0+VA2XcK8fOZjfI34JZZUvq9JAVjM/rjTa+mwEit/l7B6LNSJ0Qh
esSesrDtfQRe9qaVmPOJ15w2UY+4hiriYRZJag3V+7ILoDnzK5Uv6g1yPtKXe9PZUFJ21kObVdsC
jvlmathV1gU05DnlTHTSRtnd3kizc2gRe98SypBKH2f7Rp2mjcgfQ4d+fGAYO7bjJJRYLOfJXIyr
5IBytSy3kf9qROwDjSl4lTpaa6eLn1m2T7QF3KaYHkKrKV28b17Abql0TDYdaoSVZwQRCg9W6cMH
4lj8T77A/hQIxgL6jNxq6IjTdMJFE/EIyEtZOZSIsNjasKMxnMrKUU8V08BwTtqk11d11zebsnP+
julysZWpXkpz2kUqJgFHe6oVRafskCAurVBpRLnBLwz0gZvSuINtyBbPUYoZ+Rt/0frMZD2mBj75
/dckbG98e6DbjCaEc1B8b2j+fdvyAVQQDORhs8tLXqxDnWhbyKGiaYn5Y4qe9FZ9btuQ3kavP/iR
fVvF+lWQ0PUSBttEXDgtreoInoqdXef83sS5DEEcDBCH7mJPt43llb5qaxzoFVPMzo+EPQawYMeR
OjfNNeMlGcJtrzv9cVSQAOaz1isFOchegnUvnl2bQBzaQmcr45ezr3TsNmPlBDfaoAzzIpciIHX2
Y0IzQGOTKO2HqTb3XhhG21zDMlSFqZuwBb8zrYBek8V8gtuMzZ/fDio2CugJ2nZynVJ1ZcfyRuQj
rjbbJ9EjQ0OHvtk4qA3cZ9zwPCq+CWMmiOvWBO2SqY9QlLKBybXhzQuiwAVhs9ZG73vQRvZB8oZv
EuAVBf+2YxmBt4EfiVVHXksl2pmOXx5LDIdkCLVE2HQqEGQ0zBzvnBXxKONNE3Vs70kvWfUDQN4q
wCoZDdCnoZluY8+Ib2Klv8I8CTM8UDZaZNzX1VXrZfJJE58rZJtYx5zk0DrdXQe7Ee1mKQ+zw82O
u+wBszP9TaCdgHnexixzrlMDl/M4iEMIn3wTgF1fVYPtHMOy++yViC4bW4npD9r0tNSsh7pEbdWM
q+tQIvMq+3LtlTnR1qp6Q0vO2afJSJskDA+ixNKW01ZbDQXM+HyIHpxwNon6qJWDsr7unPBqKIqb
IHEerQiAyqjKr0Efx1dDk6FAlPP3L3NJhEvWg4XAzwPsRJbOmkUdc4ekEq+K4WhYWbkPbDS84ZDc
aKH+iCHPhqtBt1KrHdY2i0OuxCG3zhX1KW7YULdVc+VLJM0xgtSVoQbBzsdAtYKgZLS9a4wW+/ZS
6McCon/eDphQ+eKYA21gOa/AdYfLXIi9kvQ3o48/AYoW5qsAVgQ2NWFzjhXtg9Eq9aEfu09KP8VX
MGACECDOEa0Sj8C6VgJVbhxal/uQArSPSxhPaw6Eb8R6QOWKg12qGtuuHt/AblbYfsLtpLGx04sa
HvrgffXS0V8rKlXTSvkKUHNeSR84CK0qOmZHPm6OVXpXplqxSSFwpkuExa8w24M83CZab+JkrMZN
ptvfe/V7ixJwL7XgXnS1szG0B1WjJ4uqfOqlszcKlp8SezFH6NzbSqri/ZTux7CCi+XQUxWF1e4m
mJnUTTzOHoigjuAE6Ryx+aO0FNWtcoMZ51PU8IVRpcyhnuGlb/owXIso4vj0U2lAmWxba0Pr+l71
gPAOmWHLZ4VKBx8YQNsrCtAxJekWRW/E0d1gj1Gpw1H6OMcc/pqhp/+r2l1x1JL+7yGjOF4NsXFU
As5YdUh3laqPt4uTVyz0K7D52amsymvAWAdjijYJqIFitH8kUDx3QYSfyRuT/Eq2vFSaz/lOqW7t
jLh2/uZNObI/UWSfbmRTfU+d4b7yfnhN991OOVNXYAVa4XhblDPlkLFS66+4Lz/1lUZNz+vvvN7a
8MHZ2nNWRJ7GHpwCtaPELw70lsmagr/acgoG+JptNZ94Ljw6nwyngweXvFWcAPm0R/N+JN+WWnPd
g0rawjk5SYV6zBTrPt8bZTMZcidi8EweXba94pDbprVAztRYg5WMRrBRXusUwql1xQByOr70vRFU
x5YjOHXDr1kgPws1Ra7ZWfFexAiSMMdSR0LGScvf2BdO+DVVkrtBldNOI7xsnfj0pXt2ZDe2lu4D
HA7jHHyryyJjDz+MnLxZGZzeYW9OrNwKvAEujSnctkaBPbpSej4fvQWVucI8xXbGBC7lx2vO0Hc+
opgd1stoN8B6i2H94+sb9duX2PZeJhgFm9brwImpDf2bbJ7grFnK6HUHbAE7hxd9UzXmLTrzEDJM
eIpj8cBx1eA3v0m7hT2teFfR4F8Nkj6fGF6QIhkFGAywyGzkv7KPQrRO4FSLTOcYOr3LBudOHyDm
eC1wcqkelVB9Lkzt0GbsAk102XByvF0z1zrD7Is150mxD1rFWTi30V+LslQoP6GQdSoP3B1DMOhm
T2Zv3QaKSj5PRgXWoMyEFsFk+x1dZ8PwrA44z3P71FcBDsHiWbemu1LhA+JFaMCVemass/FR+RKt
wnIA/Gv1GA9wmE+z9ICkFrqRtxAIDqONE1ilyX41UTK64mmsp7A61AKaToTIVKn8V7JLOCFh0KbS
Iez51/D7I6FGUBYlkJNbSf+PJRBuHqByfzvo7Py1/sGstFcbo59Mtb9BdLKyKNsM8HBthCe99B+l
zZyNg3vwP2I1ISW3QohpfpcS7Z6Ed2oX2rcl1qJk21rDdGe2iNEML8NkMeZfMhasGwP+NId+Y0d/
k42NRDromBWN5vYr0qGNFTeMWiYc33rWSJ7zN4FJGWUl21PjrbX8r8GAnDc02weHKbQP/G7O5Irw
q84CJiPGRCwH78oSLFw+qQnMTc64VuOqOgw6I7PuW+zw2yKYuXW59tRnzaegQHMcxO3WHgq0bSOY
oa4iAyCf0RFFn/9dDdarrRS3Hau76/jITMfwKY/D732oQUXpih+TrKFT+KMCuRCdXaymezGl4VOi
0LW1jGLXlfa9ERc4AgaqrZnQ0IAyvld6w6QMpNwVQZjBtI6+miZnNG/6NCotdXYrfOzKWl+P1wFx
Sxuvq1CR1lQHdWI/Pctvr4dSxRljU3iDoXOInE9UVf2NRXDZOvHKXTAgJ1GMolgr/rj3lOLz2KZH
/he4Xx5u8MhqqYCFWEWpC/U8E5/dy9ig/yqjh0LBWdhPk9xqKV41LND8I3590OxtMQC5Kkm+20Px
eRIdD0xvb5QSx+6UYFWOvFvN4FRWZFQQ7eIus9XPedJ+axsqYlohsWXOh2FVTNuuqZ84ATVrkv1U
dJ2UuciBPnTs09f+zFBynKKkej5tw1zcd3X1lmDb2sACQs1p8jQGrX+Lk2srgA6ZTEWwj0k49K1o
2lZKemfKND/ZaIpj+kubOkS0FdXxSyHMT+Ts4Q/zEDj3wELoKHyiMIi0H7QivvDuEEXhGryTttfb
fj3i0hKt8hSDbuwG50ZrrebJibaDQrYdWKCSNJdNTJmTMx4GbMXp7im0X9OrZJeQkqwTmTFSjhZ5
YInWR+npx/bgq2ZgtWg/B77/3UBEU5rdo2cZCnZLgQ2IcpIFjXqVDlhzjJrCBcIPhpdkXgeK9pAU
BgwJqmO9DQUBlTjfqYF7Zk6E6jiiyh+ePJW6CGpqqia58WWcdIq7dX2V2Um1FZjj8Ki/6tArtnyZ
OXm06XVHHrubBBo1X+ZnReeKcVzR7piVZDKetq2AeThyPsDNHTE2kPUpRkuT3daMfYxrOabyvhHa
qG2jSkcngQUzIRoDKAvlkcH/Sgmb7k9eH8xxrNYipIaAr+vn4kq1EHIZq/EJecVtr8poW8sar16J
gNQfuDMoe+6gT7ycEDQyw7algO8blXmlhEdC/pCm4Vbe+EKy7tRvTpfjiSXsnQJs+WKze1n97GT+
X8v3g5avTsbE+Y7vmjXrV0A3//d/dXs1/S9LEAUDNRZCDbvuf3d7Le0vhMQ62E3MNYbUdKLv/h2/
x/9EIVBXNXqxML35tX91e4X9lzAcYTmmbRn/m0bvr3lp/y8zF7SaNRNu3/GGo9gswrwshht0nztO
0RtEd1gBiX8KzA8w17/Shf97iTmu990ltAKsQalVituwNWsRZ/pd9SWLtHUU5iBFRjqK0k95nv95
4L9hap+52BINHMeZzDDsKG6SEPQSFnIVifqx0mku2kp5U4zObYuL9PLFeDPvMMD/ubNl0N2EybSO
S52LGeajb6d3uVM+XP7pM+9lRrK/f2h21Tqm9E3FJXDmNa0D2P1mfgfl+Dkr7PvL1zj3rBasabvu
S/JMPcVF2Fnuh7iGrqjRUDZQDj1YtoE318FvNk1Uh/7sigzk93dlTd6I133yTwZ5R9pIy9TEMaMB
NplZuT/KCEbZ9Hr5Wuee4PzS3g27YsD/n9D9OTVpPG3qhiKn2Q7InxSfikBs9Mc/u85CH4GMlEod
iDxEVP28AWcjSxOxH/qV3ip/eC/IPd7fi2qIHv25Ep7ssN0NBak9kfY5Y3SYntj/2W0sFgLfsi1a
tZbnxn5xp2TtESkddXtStjrVX1++xq+Skv/Ol8VKEFhqjPU+U1xfq9td7Ukc6DR7tgncbKTY13at
9ZQUPPq4yEw/GHPz2KLki97h6u2f//jPRY0FLByZNeXRLuKiMXB6Ln+HPGOkoqR+MFXPrALGPL3e
DTR9AmUgUQ+49jSGL3jb0o0tTe/68jP7FXT/3z9/sRBQig98ekyK24r4hXPXjd0Xh5w0OL2xH5Si
ci9f5txTWqwFaWh3fRyMjqtOBjY3oLBFFNSbLmWLePkKZ+ajsZj7shV0sBPpuLNcJZN9SY2e9hAl
KXtjC+eDIXbucS1mPVY0CT5esV2aVWs2bMCZdLnXxmwXeMEdIcPVB7dz7kLLaS/aCrhNZxNHFkAr
69Smv2lppXxuYAHvSj0HGuaBF7/88M69HvnrGGsyJSCWOXJcs48FWPNk0mo6xxjj8SFp+tvlq5y7
p8UaEEPWicugCk6UVq4r8B7Iv/eprjwOjnhuwfpfvsyZZcBYLAN4GOjhCy5jD2DzYoMSSkK8n/J9
qszXvnSeYSYezTH9IN7gzF3piwVgwFVuDjTYTooJnFRLXnRytPwsHZCCIQMO7PD58n2deUn6YiEw
MyLa8On6pxnHmXek5KAqm8IPhsCZ+aPPt/dumRnNTAxjbfrkaNnXoN0phQ8SvmV+9AEt/9kdzNd+
dw0g5WmpJ4ni1l6GlVIU6RH5nXMTdnZ5dfkS4sxyOe+k31+jpcgc0370ATLiVlT76gQyagc2Ylda
3X4EG78uVRQqGmD7Sku3Pgj2lT1Sv0XVeo346oO3de7vmP/7u3uNY5MkpzbzqUQSbqsUNRr4Bnf+
5duc3/lvvjqzdvP9r9M2CmSh2orbpdPfmZLfaZF4gw+7Q4d9GwgAOTTPL1/q3LBbrA0Wqa9lMbaK
K+GU2rH14tkJbTq4RX/2+4tVgbhRoKRCsn+f/XxdTF99zI9DMHzwIuYQ8d8+q8V6YPtNbBNWqrhB
0G6SAQe6OPq1OAYUCzWVNn1e341AK0dxQwfyKg3Dx6ytr6F9zuhyGCVZlRAkWKB9N+8u3/OZyaYt
1oxY84son1S239XwOvheeR1BpqOUkBSbxur1D/aOZ16dtlgxjKrVPIOhctIyMGglSp3a7p4mcAuX
b2MWJP/u0WqLRUNP6Yd0EGZPiIdv0zR/9aGM+lgRPF9DVFGQyti2W8r05iaicWKo7R1Wzsc/vPpi
OWk0XwsC1JKnJh5Imc3QT1jPWRR/mjLz2PjpHfkiJ9RnZI2B0YoTt23tP1v0tcUq42ipbeh9gQi/
/NYYb2P4TQoXoSWil78/uLszC4i2WEDsAlVrHnIJ4fjfHC9ESdhfkQI7OxliqtzJUfVltjGN9qHr
goE+Z32gIfwltMxtjwP08p9xZvJoi4VGEW2Ir9MPT5o/HLrc1QvtMBG2TXhcM3yJ493ly4h5tv9m
QdMWqwxC11SYBKScStsjCECGzlao4ez2zoLrWKkwi8GYvqugWa01K4u2JONBGOrKan/5Lzg3JRfL
EIqbvih1m12DGqJbwWGKE4keH/oxiuDRB5+nc49zsRapZd46SkwMCnQGukP954KtdkHWGOy1/rkx
lKNlN9n68i2dGUFyscqAB7KGXnAx6km4Mxv5ogXlzeXfPrPrkYulJepThaiTis+sKf6WWXonh2YP
DVasETJ/MYPgz74+PwO63n1GhSKLimKtf2qa7Ekd2xfJuaTTjdfLt3FmhZSLJcQWWQVvovNPmUOa
uBaeurC5saXycPnnxZlRNZfW3n+nyZEqTR8U6Ym+touEcQ82+qbrhiPu97Xd02WrutvKsjGDItus
rb/renhSIs2N4+lqiOxjVOCPuvzHnBl7crmgKLljNrAwThp1OAwKuFA7xINa+GiV2SEus73fBx8c
K88918WykQN6dSIS6VyvsG4weOxkD1Irmz792a0sVgvHwdwYSOGATA13moNOKYbsU+fFQW+82ZmI
rVLPP5hG5+5lsTKISq/BWXN2jWO/WnvgpBEJl8ZOFXXywYf63ExdLAvT5MlcK3LHnYIqhcRARk5h
kLV0+WmdGYRisQ70UxePEWEZLuDyg2fp38CiX01qfRrbj17ImWf0c+/1bpoqUY6AqascF5jQThMl
ClR0EH1nfnRCFfOj+M0HQiy2GpFTKCZJ6tyE4nzXgO2Dv/2ee75rGeNNNhtcQBnS5LUq9OjklV1+
dGeWuZ/z+t19Sc5AIa1yx4WveyKyYpuUNMdK3bub5wwY3PvL1zkzAMT8XN9dx5IerfRAcVy/HR7I
yyJO3vizqfjzoPTupwclKRCt2Jzt4+JuHsoE/Im7Mpk+WOPO/emLqW77tISUgsreaKbVFUq9cNtl
5DpdfjDnxu5ipvfDiOgjIDcr4IQQszUnAAlFm8wBe5sfvORz11hM8ClKiG9rR8+1WuxO4LXzcnpF
/u1mjN8/vI/FDB8Zk/YkFPK/HH9aqyraQ8du841KMsUa1Or2jx7XMmKRitRYqTDuXVMlT06tbAHJ
0cpwCEz6HTB1ZfyzZ6Yuvv9kBk+Y8lrPJYXBclYNGRoIozIdNXaRK/1nxzb7bHf5ps5sDg1nsYB5
+GvUpEptVw7hbcmhvYMmSytzMwr9k6iI2IhSN4qSNeyEtQEN//J1fz8uDGdxj/UAFdaBVO6ivf8W
eRIVSsAKAMB6UJW7y9f4/UcZadevEz8IyzrvEtt2bUH/fiLex9HG/aTKa4XoWey/yNY/mktnFml1
cS3EYFncRRFzSbViZDBqh84uwdqPmNAqkZ1fvqVzl5kf57sFxzPBgZmFRqlfi2LtSGycbeJqKLzg
WsfkaXzwVfv90mw4i8voxKYPOX0FLoPkHykJsvrHpOYbGvWnIK2fL9/NuRe0WJlTPU4QhBP10qnJ
GwwRmGTIGG10QXHZf8Ovvi9RdF2+1s+t2P//kTOcxRatnTArAeWmmdCRvTBE6rjVHa24SsmEvYmD
fnqwzPCl88bgCchFucmg3ez0yrKg16EwDBSpwEiJ8g2OQ3DhVu9syCsUmEMq8G9eNe16G3NolxkQ
BUd8502VNcdAB116+Q5+/1JMdfG0+BYolm6xD6BnAesBf6gIgTLOY7nCrmKN5gcH8HODbPGkglSQ
xzS/7VR2jxan47Id3HJSPriP3791U9V+HcMdaDsCoxvHHVL7UGBVwCpyKADxoIEnScc+dI784Eh4
7pEtvnBmJIGyCy5Vy/E6Qg/eBSpC/BppqgdCVHm7/GbObaDUxVfOrkLRBlVpu3Vk0xTFEIF4Ew9Q
6ITlwSpLa6umprfxHX3YI2I1PyGvtp4uX/zc41x8/Uq1jqp6ZBKZKtRlzjvXJZ1yMwMHV4sWhrDK
kvfRMvf7B2osHeVTjLrfsyPTJXg8RjMo9pHM39IMSx4MpxqKxOWbmofa7ybr4sXFbV1Oemsabqxz
Z07cRA8qVtw/6pghwvh1BEZ1A+PXnqSbBQw3UYzKW28l9ctACNS3yzfw+zlkOIu3YsmYhBJPSnds
ih9S12+9Lr8dyvrzH/28vfhq+5PBTiQzpIsjHmAGAPOrxCZniRCn4Y+2zYY9j7d3n5pm8oIMhZ90
hwx+aRAAtcqcTNtevoEz5U3DnkfYu5+XRGcaJZB2F6UEfPrcBA0Kal0mVwBmNwNKdITes7vqZewI
Dh4SqG6oqy9ffX5Mvxle9uL7VrQx8Q56QA8GNRjORfW2LKavpoGjBz8ILZr2TQ7DpujUw+ULzj/8
uwsu1u6EpFkr0gvpFg38Dr1AKQ9NucTgW8bB35evcWbI2Ytluwpz2+GDIFzMU/1nVTbNVlqh/QUF
fvfBl+HMtLQXS3clbbNi/ZJuqJKPlMUoHxkXH3wXzv39izkP/S4XlEAFfWz9jp3nMVCVT5Pz0dJ1
7m9fTPqsdEJn1Cvh2irntJSU4igqPtgvnfvtxWzPaU7HnMwFy5Xxg7bbQ5rru8tv9cxP/2R8vJ8n
XQ+mu+ypgKPy2TZt1u/9tkk++ECem4bWYpa3YESHftIMt/RrvPS0piEREkfRET1o72qL+EV49ohq
1/PijiOWRKu4+WAannnj1mINQLWCcHpqDBeK9DXA7jXH6Fu/1Z8uP7ozk86a//u7R0eZr2lVrI2u
+QnPM3knCi573U7viUD90+e3mNiAttUoMVPD7TvCJqhe6M0ugiqzLkjYAcFZPwazLZZc2gp3T9Ng
uu76Hc2jAFJp69gfPMkz32VrHj3vbjWhXkdcRcJrRCuVm5WrZrDrG6115yMOKrAPimlniq6GtVgB
wBJUuYgzLkT8gQiS+DDV2Sffx0lDGM6T4pOLNkeitC2GPbPeGyi2kCHshNWRdMjEgHOUERV8+Q2f
mxyLJQMpCjjPoJKcItHMi1D5UYC7vfzb50bPYr3IsQ6pkIA1t5qyq8xsVySrcBDG7qWoyZ+tG9Zi
3SCSDitPX+quFvbEqY7y2symuz/6+5dyyq6TE5KtXKeyk9xXfAwcGb7lmb5y6Ox98PzPKAKMpYzS
sBuwi0qnu6OVkyqKMjSL8kdR4KkSFh/QcdhmB6nGhBT11cbWxN0ou+eeMCxE+c+Xb/TMx3ypt4TB
1NT4gi1cl9ZONWlFpuhSg2Ta613+Ovn4ys02g3pWJh/c9pmhYS4WFgeAl6aOBcfj0nyYWvlYDPj7
BLJ+rOz64+XbOrM4mouVxbaySoIgtlwy4IpVr5V3oy9vSgIoL//+uce2WDI6B3Cl7heWmwf5ttLE
xoMeb7FaQJ3ZZNlz5mDhzfMPFspzj2yxbpiODZLEFpbbB0RzxfKoUIrJcuvBSesPirG/PwgZ5mIx
MKXuTEPMJUJyVmLV2Rep9zd98oe5eqXmxglg8QeXOrPumIu1YSKdvvA8LmWGFHi8ID36EaEHl1/M
uZKcuVgVeo2dKc5fy1WbopnxIXRo86QXT53fe3D5sQoMBsQWoFmkhVWAn4F/af/D2ZUsx40rwS9C
BEiQBHlt9aJeKFmWZY99QXiZ4Qau4ALy61/2nDR4QjOiT3boQDSWKhSqsjL36MLhK2fDslsm8BLk
OVqDCxzcRpDS3vd5PW3YnGnISWbuQVXUXal02qZqAjBLaPe5yhvCOEkndSChkIc+SuXr0IM03B9B
NdD0Ljng17BdwCD2HTnejMgTRFW3F9uyk/71Qn13caKPuwdQ1oVIrK6GH6wenE8ZUkD721+32Jhv
OAqZIQ89i4HHSzVQEEQ4XyUFBcgiHCgADNAxKid0FxefKtE4KxOyDWm4jc53wZ4CEbV4dtEHWIj8
mIFgPITsOojU/QB9rl01gM3tvmok2iL+u4DQTei6gDcBwmrwFV7ZpSWEmMBJWa08na478cHTCaR4
/9khP0vHIuUlBsjpK+/BCF2Eya95RsskZ4fah3TofZtl+I9hhOrjDNqBuGmjeo9GZLBDZgr0EBwK
MA1Fw7YDvYYdeDigOyindGV+thNo+BJJs6R1etePqZqHne/O7Kh88NncnpTlFjEBmykVCyh5qB9X
6CH8nMKYfkV+WiBYC9nKutmM2ERpJtAv6kYHYzCwuzdQ/UGk651czwH9TrAHn6KzX0ooOjvTHmqv
wCZOK+ZlmZyJ2hzB6toWpefHkmcghA65Avt9C5Xo8N7jbUI3MxDdg1shQiKKkC+iduNkdqFWTVcu
EkvmEE1FxuluwcuQBRrvB8g2NoqdE6jmlGgv5+PyZfZBiKRT/i1FpR9UpyuveFvUZuI4u7ZPmxGU
cnECkZqtDz6kiENlucqeOzzyHOiRjuhD7WW3nXvyx0NBONPun7ZFT1sZrRzM6wQ/MOtry9R7xztE
C6T1UmT4wPcAfY8Uci9dWv64xr89kkC3T/+/FeyPRjGdB5rx3B46bHFWesERHLrVA0iQ9MUdguys
cjeH6iEyz5pT0BEvfNpRMkGNQqvvaojmI/rAemDu0OcQehAkpXrxHyu+6qstEYtneJwsQd97nntB
DFRmD7IgBXmr8hn0cHvWQi3EE/1RSr4SVtgGM/0MKLGoJzhStzrnr0PH0N0+LwqU2CHa9ako/jTK
0bsFwKO1NJv1dBuRTCH6VIdTy+Mx4Wcvy/9JhxCqXdNL7QSfuWbxUrC3YBj/tLr5s7Ll1/l8sOUm
/hNSG1NLo8gDXMJ7Zd70Z+rFni3kkFfBKSVp3OJRsqBJuR3mJxK1K8truaZMPKhHr6xnJfHioF8g
IDTwz32d/h2CqBxkct1vDjKN2xO8GshH8zMiFjBfSkX81I97Uqb7fArkY9Shxfb21y0ulRn+SKQJ
WM0kvu6G9Zs7y6cQbdKghVwr+dm+f/37u3gLgEfhQPsE9xF2SI7AyhTTP0NV/bjv5xteZWl50qlo
8tCp4vxhmbwQvvxGdfTz7c/b1t5wJ4Pvo3IQ1H4sKPm7y3Oox/mvtz9tWxjDFwwe6GezuVjOQTMG
B1YlNMa7Wu4Tty5WMgK2IQwP0DDILORVpM+AQfLnhWowIXS5i1xf5M+eXDmftlEMmw8cyJx33MML
z2+/g9P/c+r3bxAluu+AmsBL5LJlMFcNQMkT6nkwuQId3ow2/4AvYq3KbrmbTAAmCcADxzzJzhHj
LyOLDt0i/nL94FGU7cvt7ba5RhN8CVm0JMgE4vICkkd92KI22Y5fQI8MTWAIqwfNY9aFx5GxRydy
f98e1DYvw7jBrgblu3l0z2qu9R5JjPopBVHo1lWg4KJgMV4JaS1HwERmQh8CHGGZCM6L4s9NnwG9
Uvtbr0ru/L5h5XnjMlbV2j1DUe91UvQHJC6+c8m/37dMhpXnkXCgv1RwnODxC6/ES1Tzp87pYmQY
mpWg2XIbu4a50xL6YU3pQwhBd29UQksrap9lmP5EM+ePqECIIYEC2t6ekPWwGZbPUVFpUj8BZ5Kc
n9g0x4hrt3RofyhPvjq99wsK6Ltpms8SWnW3x7SdAcMNdD7JpeIOO08+/978q0k5X/yqv8+XmbjL
vsxo1wbDfO7Y1O6HqYaadR08TqJZyXRb7nMTdeksSRgEFewTvU5odechRG2i+cnRLQGr5HIo3fm+
JLCJvgwmQcIIZOtnP2nAbC4hMDOn7rDywrDYvImypLWGMPRcLudxcY/ODJp1LSd54JBJ20ytGFYi
bdtyXY/Bu3t9hDKJsyCBfUYCPvbT9lcHFey5HncKxH/oR/x1+1RZLmATcJnToUkrH8gnQoKdp+lz
MILw8fa3LSfWMc2+CkTF6sA9Zw3I4LpmOnMPGd2cDStHyvbjDZt3yTKV6VXvm5DpV5HIk2LL19u/
3bbLhoGDj7gA5qjX5wS82WIOf7uL/jOQ7kC9aFhZn38X4oPI81/v8m6PQd3lQS+auefQT05QMUDw
IE4g8YEMTLtxHRTYpHfyAvoMqdm4gxpvRaC+FwZqBbZhmaQJwMTrDVbYBsFZQi36GtVTdFtBowaM
n+FwX/RiYi/LgXGIQUUwe+090tGPs7mMk2WtE8ZyBEyYIGinOMRRJn52UvapC5ZXsAGuGLrl+NLr
qr3bnSpbgmVIuHsGR9JpKNtYTdDOzby/bp8w2y83DDzlNWm8ekG8UjsuaGndf1LprdwVtm9f//7u
pycS/O1EDe4ZZIhnp58erw729s+2rYpp1EFYSlB5gcnRDbK9B5LGEwBMapdpPdwXjVDDrEtv0a2T
R/O5KE+yZZ87Da2wsb6vW903sWURwtoRChjLuaf7YpYXQAD2/QxCO/oLlN1/314mi/umxm0tXBCB
TeiZutSq3VW1dyxE9TWioFEmoMp94CBHW/EiH2+IZ+KNadRmnVNjJMTW2z5UuLyb4E+LCvaKBX98
mDwTWbxkgQRTz6wvcx696hns5EG/kjiz/fbr6r07pz2flwIwFXwaytygro6ewYf2XFXO59u7YPu+
YcKLHIoO7AD6Ap3f5iGhYIAaigath6m71nP4cXkAC/HfKYi0aJEOVtOlj4g6tpA+3Iwu+uuhL1q0
cjsTWu68NPgEpoeVRfvYa3sm7pZQIt1mptNlSbzlvAQQqgsntOE6QaBeAgKQ8e3F+ziiBnT3vzMj
TABOAQKvi9P2YMpO+udiaZ5zMf/KSLPPFooa3dp1a9sow+Q96HzJGlJUF0bqbIM+NOjHOb8YX4sU
PjZHzwQojtDrENCkGi/D4j/nFX2GMDmkkYvkS8jrZ1X1u9trZpuHYfYljZywgd7CJQirbZd1z1Uh
oDC11pFpmYaJUgTT4MhEQeaz6sJT4ZU15H/Aax9I582nDMzlLRTobs/EsvsmWhHl/6hOW4XYpEda
oM6ymETswEj7E0KHj9Anj/NkjWrB8pzyTOxiMnV1vkjinusOymwqYCBU7F+zXoKVP2peO5WhgS3f
EQb9PSJXzrfFjkzM4oKUokAxUYMrjvffeBDRTwp12m+phg7Cg4Lennu4vZYWDxoaPiJHfQhQPF1d
vJkpqCwU6kyd0l95udm+blz2RQrhI2ipVReQ/Re7IQWzH8hkipW8im2VDC/ARRRV4PKpL+A+vqCF
uhs0tIrEI9zQis3Yfr9h+xLdY22Dxq9L7vjy1W0y+dgkei31ZPHPoRHIexTdfrJOmouS1d4l4odD
6Rvrxs9TxF7IqOKpAt12WYuV3bB4gNDwAA3IowevmUCUjTfohjczuvDIDzbOK7kUy/f/D77ol0sO
ETR54R353VZgTA+wMQ2KPvdd9yaAMUjo0mZ9XSLTO4ASV/mQlVyi/W1LsDgwE6AY1DJsaqjRXshQ
/s2c/BNYhHPgtEDYGIBnCdmSe6dxPc/vQgso6bp54KfVJSvTotuh309BuMQJkmbl2FoMA5SD/xnA
n7PIFX1fXmgKsaehDo75xH/Mgfge0mINwmtbL8O2xbwgC0Ci8tI6Hejtxd4jeu/67dFZajRDOCtv
EduhMow8dXk+O4BeXqBksBN5BNWFDoro6e/bu86uxvb/D13vKtH3fjN4EQEXAq2qS5a6GxlCAV7s
Zwkxq/mvMQLTZ3HyyVeqcJ7dB5F3BweA4hrSrZkP0WuwFYI0XaoricOxS6cHeCHGKDBooOdF9RtM
173+if+RJD+F5eel3XvFysJY4JmeyQlJBxRX2gzHCKqZm+uX5SHngIG0xQNrwwe/RFf3V5flUNpC
9+JVbmfONx2mISFDROevtxfQgir2TFzjCFL+MuCquhD9RKl/4iBz1BCsx6xL/6sX6d1UvbCg3rsJ
9K0h8nl7XEsQYEIeddOFUa6L6gI5CVROGvk1cvIk2AMInPd/11PnFT8KVi9b4MTmFf9jsSsTARmA
zqb3GtpdtK/AfUdj0N9d8np+hlrFSlHLNq2rtb3zDUvrQaLWTbqLAD9spJvHwfe2tFUHhqEYlbEP
qvbbK2i53Exkoy7qbgiAxr4oqj4FnvPbCceVm9n2acMBVS1U8Ka+7C4uT2PoTT63hb4vNAoMtwMF
eLzMQnyadvmlSvz94IC7vhq+o9T87fbCWEAuXmD4nLH1eu3OkBxXJPwkPffUBWoPGTsgmr1HxcD/
0zsU1A/kafG5fuDZeFdexzNhjbJo8DCD7tSlKqLLBOvGw3PBC7RaYyezhBwmmFF6cztWIoEA2wiZ
TC8H2abyPjsi+pTR+uLxco+I8KpOc19DPhKC/z3PIJmmXuLX6tJW48/ahQwI5OtXVstiKyZyseVe
CZwYvh1V/tFRxQUX31mV6g3PkGM0BadArbGHWm4hE7vogpN3lItWl3wAkTh42B8TnrmbRDgr6EiL
xZjYxFlXZdKN2PkIcIW9w0ry2CVuf7zvRJvgxMGHlDkw4d2lHpttl5MMSk8S+hzTAHnBEFdHcXYG
qC10xAOfd9RO6C4r2s3t0W2LZ3iDZWnaIpc+4twu/QHCtRRKSPoL3nD3eRsTlqghFin9hDSXYXYg
QKgfezTO3/7pFo9vAhIFiGLHRLvtZYK4VgaGe9+/cJwyXLe3B7DtuxF+1GjXYEMk5thzOvSq9rTN
5AFkqaBeuT2AbQbGI2May9pVEu6XuAPAT4vcpxzcfdBgAnZ6rX/CNgvDyinpwAarJTqH3TpudV9v
taf6lXvK4rNMyOHM0qyEfqCOw9pHYU7nX31JoKvlQMtBTXEBYqBNNuXFxm/XkCu2V7+JNpQu2DLU
Ek5xH5RvYVdDZ2K49C37VFZQ0yA6O4Ck+JsPZOoW+Lo1oinbTI3LH1VUr66cdoyBd6i3YZYcZ6g2
eYruWQCAL/Wcqw6a+isP1xJ2FhdqQhJrIEZpprSMGYUmcF2V9FutQ2/LeQdR3gBkQECnDV/l7OTb
2+fxOpcP4m0TjxjpwYPWOjo3ggQ8MwRSxBuIU5ya1n2byPCdBvmKR7UNdD2r7yIpN3dBuxqiOpVE
UGxOQvSb9+lfVec7aAIVr4WT3fesNjkkE+HqXMlZxqQtLrRGXwhPjsxJVgIei/c0gYOl2ypwnyKa
jyICWPmyJYP8XNJkZZkspusZ/gEqqDVquaKJq7D4DWwv4NwQxl4xXYvz8Uy/MA05yJ36Bpj4Bnsd
7Pnc/GFCXhJXrCyP5febEEBe+24boUcAQ3gQk2qfRJl+u31UbZ++Gs37EyTrMhcQt4jzIPwBAgvU
HiHad/vbFsMzGR/TECXcyo2quBH9Y8L0Z74s332SfJnBstq32dab5NvtoSwHyIT5zRqFEQCPGniV
8BUQ589glP8FgqeVSrft89e/v1ulwq/Fv44rXkhA96WSn4oSuGbd3plWMgkcASuTgyROHY+SQelJ
NVdtK1CHtNXuvgUywv2u4VAVklMTT0nzHWCmdlMK/qjdaQX0YVsh445vmCKRH+gGlFuTu0ubAkKY
aLTf1/VSb++bgmHFDXTGXD9jdVz7WfQoWojgdZOoPyV++OX2CBZTZoYpF0EpgAydwVwZul98GZwz
LzsPLsRzRF4cbo9hMTgT75f0qaq1Soa4zt3mUw2xSPT5eWssq5ZtMJF+c1AnWb2UXVyk49+ToLFM
IAMfrMXYlvvGBPnJqG/00jMgx2oIOILY199AHrw9zCzokIMb4grD3V4ny16YbItXDEYfub2KKWSB
az4/ZW7+0PTBsWhXeawtsYiJ6wOYWgIa2fZxONXJHgwX/GHI/GcUFI980cdSipeAOa+Qub3PSkxa
xalxZrT/AEDSBuxYVAvER8st+KZX7gnbmhlGrhgWbKk9FatC/Jmy5guU0I7MU09RtcaQbBvCsHOv
1HwUPlfxkKO5N/Vepm5GlzjZ9xP9576dN+xcjk6WpCl2HigKSKk3OX9h6VUQW/bhroCa1MoJs1xP
rmHtMzShfBci3PEwynmv2qLauUHqHkcn9C4A5vgbmmfO95yWa2zz/376g8DQRPmJkE3N6GVDLLwG
cuQVbpC9misIKv0EU78Up7T+HqYvJJkeOI/b/IfUewn6Oo+91PTrWD8lHhLD4OO6a6VNTCCrCkfV
3GvjWXuvQriQIFUKvNpR8aPmazePxWeYcEBGnEQEbtbGJS9eZtBfgKfvR0NniHqlTxoHdmUyFmM2
gYFztHhImkVNXIfefOjmCBK6IKvZZqSv4mLpor0rw2VLE67QmgKp09traPG4JhvjIFhdhA1iS41k
4HYuvH80aMuYN66El7blu94j70IPaId7WZu3gD8VQwt1vqp+gGBbuAkUJxcEU9mFF1778/ZkbIlu
EzPIFdKlCs1SsSe7g0ryfQs9+g2I2N6GzoNAcgvRwQWBScnT39DXPagCKsXkPoyt9++vejfXOdXc
Dyfdxky5kBlKkwC1BjcKCwhhh7lYVpbUcgWbACcGJbusm6roEor5W5+KT4wFK6lti3s0wU3TEo1O
QYLwUofDcQrTc5uVYDlHp84E0Zz7YjkT3BTWvKYOGaKLyIU4esW0QAWz6HcT0jgrLybbqTZ8cO0D
fkLIiIs+GnakT84yWUJIaWZrnJA2azWcL1MF0Uk/dTEaw94KOZ3rKn8G0yAoKPM9yhn7oa4h/tu/
3D7YlvmYUMu+GLEx0J+Pi7KB2qAO6b7LM7m9+uOVXbGdKuMlBZk9ycMSQ3A3bJ5YhJR9lMAT3TeB
q3t4Zxoi6llejnl0gS7iXgfiuZzypyWfVx44Fi9jgi0dMlZRBinRi59wuWlYGewSOpGXMRw2zE/E
X86QfLk9E5uJXLfo3UwAZwOX2NiFl2CZv7Ao6TaaICDypm/5PK/dbJa7nRpeU4xu5MlIhZe+6EBe
NKJbXD0naEoec+ZvUsZ2egh/3Z6Q5Sib/H9+WpZtt0CMMmrA9XetY4yy+7Jo6IKKqNtAg+crWBwg
90qnx9sjfjw7ZmIOl3wJBSTRZawBQXvgQi+xUqULEV9IoGZBWm3CwA+eRFcdbw/48dlmJgaRcObm
OliQQsubdJ/2fXhYmozfZTnM5DXtQAcFFeVKQiiPHng/vjajeLv9w6+H6v8DLmYSf/YuZyojLThU
kqAcNlFJdbqTV4jIHnIekN28PYxtfYwzndZ0QfxblLF2yyxGm4CADj27D2LKTMRhmDFOZlDiIQTI
6tPcq+jXCKbxZwVitJUJfGz/zAQb1tNIVVMjkRhUOf3ZIx+x0wEv9pGcyGsL3uZraivvV1yA7fy6
/3UB5SALMEYgP8p6yJXOvDkNxawecqZOE3F+Qy5jx/W8croseW443v+O5vgzmvlnF4i5pv4rCuZj
p7pP5ZQc/J6+TQ2HJPMgm+sjRoNfQn67fSRsJ8+44PpomjOCTFE8Bsnf0EbdOsv4qEi74rAtkRoz
sYjtiNzvMDc42Xz65JIQCrJq/pMt/kFD2h0FdKfdI5u64360iwbk32j/etfMTGgimD8HJ3GSCtAt
1CqUyE+8bE+LA/GL2wNYrMmEIzbJuExhn1dxuYyvSe987Um9v/1p22EwUYd9Rsc2mlgZE81+XFcq
b9MTG/yDnybfQn98QZrpUS/5S8nWugE+vh+YCT+cwOKNxgsB1mnB2yOa0+lrFIxYOu3NzkNFRHaE
H4cKvIZetDct9eH2XG3LeP37u4sWJWlHol+9jJ1a/kIeg2xcP3Hv3CMj1QDZrJkJUaMS5pEvHXfz
DYvISs3b9sMN95CH+ZKIMKtjFnXZVkUDO2aaLiuW83H8wUxE4qRCF5iZqQJDYA6579l/kv4SbUSR
PvfhGh241TwN8/cy4kdlr6q4C7LwWDR4t7tS6T2CHvd5GaGnXfn1Pq1aKCT7hJxTVImgF5FFLxnz
gy+3T4AF5MFMtKKvagpusrGKo7AHTx3vDnUoz1GH7tzWdU7AET0kfXWs6xHKVjVaJ2X29+2hLXto
whh7rwIBiMDhq+aaHP3ZL7ae0+d35dGYiWN0+iRIEt2U4LJDPbaNHqPCP0O9YOXzliNiEi2WEWfl
pJwy9pv+iOYOWKr4pXS0hXbv2tZcD/MHkYmJXxwAtVnQo1LGtFPJLhsj9TAUWuyXPMy+gNDX3WQB
7dDJLtqdnqBMCGrJDrJwQXBousFduRwt976JAvJFPieZ7rOYT8FD66MNx6vIM7jY642i7blD8mvF
G1nW1IT9RNCNrsQ8ZHEiy21VdmxT1TR7WEav2i4zlNlvnzvLMCZx5BhWS4AUNULjXP2duWAg6Zwf
Yd4+RGO5Egz/m9r5aOsM36criXbjAmNIPPW2TqTOrKh+4ur9LCi02znNXmvPeWyb4kzhemkA6S3V
53sXlNJz5RzrfK0R2hJkmMDOIYvQaBQNQMzp/AnC87vCTX9GXb+SDrKcDhN9qfJGdS3UtmJBBjSQ
Fpc6UA/Uh7x9N/0WfXDX45yZ6MpqUpHuaVPFOquaHarL8gA1xO6SiGoN1WhxRyaScixH0QHwUEHu
t/HPg6zTQyS8dCWhZFknEzOZVQvltWiKuM68B5KybZrzfTomj45EUsMLV4axTeI6/LsLfZiHPORo
xIjRZ6I2sq3BF6H6/V2GYyIlCR7MQ8GnPK7x+kdutr1IqbfwCG+Js9x3sZsUkKQXaATjUxaXGR+a
DToYR7nNQ69a62Sx2IMJnOTLpPthcbIYAf0R3G4HyO8e+mBeqa/Y9tl4SaQqkYFfLOjFAbXZATRM
y84Z2LLlmqZf6oEUp8gHOd3tDbHtthFB9EKG0BtLsrjy52OJTrodLfhaTGqLg01cYZK0aY/GXRnX
5Tmbs/00QFcyGr8Wy3joNf+qhn4PjsbjoO+TQWQmvJAC6gcum7COpzosHkiWviZld8rcAvLRzkWO
7Zo1Wq4AE2ZIZCRnt8RAowZnMJfdfqbuFixAXwcNoYnbu2M5aSbY0O9TlLdJjXr6te2PKIXmQ0H9
S6DyYMXcbdGbKVOdF71uhFZNnOXyW+Ysl0Eh677Uz15V/Cw8DyLy3i5v6901+iH+9PX21CwHz4Qa
wsVA6s6P6rjLBNmgsouEllpjP7RtjnF3Ft3YKBelybiYRQeIsT9v0hLFsKoamq0aRv+uBDbzr2HX
O19Z8DGoRpBUxYLJgyYOoA4AhfL09fYaWe3HcAVOoHsBRp0kBinI8yD7zwUpXrpafu1I/TbK9snt
ZlR3o+/euIoxtW2M4RFmNelGlUES+2J8bvzhUSgQFdyekOXbJgCRD3LgblNgPoX/JlT3VLLqr9uf
tnhNE2eYVCqpgS8lF+I7yUMTqmhfFvkXn0CIFDqlapsMYiWSsIVmJr0hShZDnbkRuVSTv1HJSXvk
wXE/Ia+Ys3kjx3KTkbe5fUXdNUt+hWCNKn+3fK0EaXEKJtKwYbptRE3IBeIb26lUR+aj7XmuVl6u
ts9f//7uTAuwG+OFCr0/OYWP3ewdORtPriS/b++T7UybFIagbxCjStokHp35R1GB1zVAq5D62cxv
pGUbgAkehrR5mPHX2yNaMiMmqrDNm2UM8iyJ0bZLHuDtHltfBTvlhg9pmbebaZJiMzZuA7WwtcSZ
bRENx+CSieoxxB7Vusk3KkUngEr4K66HlcejJblpgg0LNY+hM0zkkjM2/2wc6f4hXgc/l3RhfqaK
NVv8iBkMjD1fGdI2J8MxOHp0Eq0GcinyZH89dypNPvFhjQvH4htM+KE7TEnZN2kSlx4Vzz0v6xNw
9tXKj7esl0k0mGY41CXD12UTpL+1P1fw1aH3qqEKOQHTWupHL8qG52Rp2Eqsa1kv17iEkpaJfCkj
cVm43KsU6qp++R0A739uH2tL1xozybBkC17UpGjJpUnEicuydzd1p9PkWHUhb/ez16sxriWb8Hrs
oiY4taSsyfPSCjd9iFDnQ39/o5MFaHzwOe+A+ryqtUukDJeZ3ac1wEx0ZgB6garvFVyldtQmzBWy
382yvb0ElhU28ZipF40ZSbECS5Ge2dKfZIHcE21XHhKWKMKU1J4Jn5y59pMYNct241T6L6/hf3Ik
05xhTTXMcm2ZkMwUFG+oFWMMVdfDBu391SYi8q9hETvKBZ75IGdY8YO21TLO4+CB9MsHFzoavMtj
AUYBP132MxRjbm+GbbVMl+dqlQVtSi7zXG2JU5wyB4oJXtuf+7BauXltUzDiIa/vM6GpLy55Wvdo
A4166B+l/WNfpWvPX9s0DC8XlKMCDVAKq4UWZlsluJQKtBezv4TWKytlmYUJzmy8VDktY+IidXUk
EzkuuYpDvYb9tH3+6gLfXeCyDIMlE4u4QKzp85iHT1VPL4BvPNzeZ8t1aqIzG16lxXD99VUAka68
zIbHAdfRZp78aM+BCN2hHpU/lFVIH/CwWMuHWa4HE6mZjlNGoKSVxG0X+RtGypPIonzFNGwfvy7l
uyWj06zRv4m41KPzifHgnzLq1sSaLRZuojFVylk/JgyhwDKkm8Ejx2oikOqC0J030ANhoHu7vTO2
WRjWodDJ67deIMDlQg8ilK8TQsWVFbKVGkwco8dU0OMtmsQ1d6B8MankoeR+tUUu0jswjoEi6f7u
wZV8KMcZmJcGPrMRaO4eu7xZSY38ixn8IClqQhs9CW/vQvAawFDoLIlqG4zFTgKnPdBNV7ebUbw4
4Bycm2UTjT9CNpwiL9kK/uyGL3PxMxD7DEQnt5fbYmcmrjEFPrVxK0njoUOqQRPdbUhGn7rcu+96
MzGNiUoAUXUaGvtVGHsZ23t4icP6Vq43iyGbUMapc8Eo4osFPNroO9/QIhkeKrcd961T5/sK/SwP
mZMFGzi//sn10zUdGItBmFjGIKv6LqKOEzMgNrfdDKWlIvw2eO3vIcof53CNi9I2v6uZvDPqtMlK
3ju9E0PKHP383kUXyJcS/6Qz/U1EVEGeHdCGKK++3z4QlnchNcsCUQuW6XbiztmtnkqneJxAAubK
b3Nd72SHIljp7koAbKsW9pODfs9FQNRskizaFPy+5CQ1pabaIJ38BurR52oKH9joHZZqPCfNsrZ7
HwfS1CwGMMkF62k5nSE4chi8/VLzM/7pgh4StDUDyPjr7dX82JtRsyzQ43IXvRD9mXhz/eQ21fhY
9D5/vP31j695alYDmtqXnGTTeM7cYcdK+kxJhiAah2PQK08OyxBmNWAAF34tgWg6S+kAaT1HOTDg
Ho97HYRbrftwZRzLQpl1AacYXdJG2JFRqOoYkZKeVTvR/e2Fsn39asXvrGjuWT1DdnE6Q/vxM8nJ
Tx5lKw7IcpTMYgDtO0nQdeacO16Fz47TTLtKuWLb6fpN+jI9oFEmPy1uoFforiyXGDVLA50G7Ffm
9XAWfVQ8JSIPD7L18G6aJw9aPY14WDrUO8LalTvI+Y5P0ZR9T+cweXK6Kftxe0Ut58JMuEYUiYGw
Q79J4mQPedP9yrl6zeb8R5cgCXrXGP9XopgHylU5TeeSNPNrkwNqtfHAX95usi6BTH2ZpuXX20N9
fA1Ss7jbZX6DWuCkz2nJ5Ge6dP0OCLLxCJ0ZsSbPYxvD/e8hdDyvGcQQjue+u74ig/TX1FUHFbK3
++ZgRE4+B6uWBqHDGTwI7qb0gxq6XhHZBk23pnRgO+zGu2IamMPVWExnwfaFzsOHeQDbSUFAWR15
myn333R4XyMhNcsuvuelWdJn/TlngCDnZR/sUk3+yqS/dr4sszHLLDUMs+/7YTyXVD4B3PYC2sVz
yTKAqNhTnkXHSGRrXesfxwvUrLTgFhiqIl+mc8+QqCNJ+qzc0XvQvbcdveIxnbq1u/PjiIGa5RYa
gmBccrDk4+VN6w2IpZAa8qNxS0IQTXdDFyD8ysHQLFAZ1eO4liSx5ESpWQxZRgZfyKk+ZyNf2AE+
CsCFrM5f0s4hhyBz621Oqv4ycKDltylY7bbdtJqjsS2wkRgoWBMmWcjoafRyiKJ3z4lIHlWaQbGn
jsOx/XTbyGzDGEYM5oFIjZNLT0EbHJvIP81Rfxpk9JNS5zUM5cowtk00bBk6WuNUUCXPYbg4D4F2
oYZGmnPVTRcc2lMS8hdXyl/DMq8UgWzzMiy795aCZyKvzmrw58/I9zZPbQIWSm8Cf3jOiuBIdbMm
Z2/xhGYFBXPK8rpYCsCrWAgOqvB7OKrHZtLH25tkuZzMMgp3a2QsNcnPU6NODPxjPh0fWjKBputw
ewTL/pjFE03cQvhOlJ/HIUfWw3lJ3GnX8T1xpl3JyXMdpcc7SUGoWStZ2np0c14uJy6WXavzlxDE
qit3rGXfTf6FFiKk3RyQ6hw6AvEKPZf/4+w6luPGtegXoYoACYYt2UHqJFvBsr1hOYyZwARmfP2c
9kqDEZpVWsybeqqpBpEuLnBP6FEJXph/kSl/tkS5sqBNU67dYyAPnrqMj/Qw9nMYe8V3PO3U3P/z
senQNj/3QUf220EdRj7aYbMMJyE7ALS6OotI3z7leQt65AiHS8jRPt1u06CJbulKDJzFzUxaiuOD
SjsUUOcJOm+HR/gQhc6I2SyqGn6Y5nwzApzTLrwMeRCLMKbNWip43Z3/f0mA4Md/UwpIZ0yuZ7eg
BLXxaZ7sH6X0v5Fy6DauJ1/YXO7cOo9YE5yKef6Yb6KlqziQniwxd5Gqk8EH/rdOYCu7ykYxrEe9
gDIiPyrh4jRAgJ/inJyLOxpXr2VtwcfTTct90anH2/NnWJF6MaWETlxpjcN0rCxv3OFik+/tjop7
L53zlVdGUxPXTr65dgxKpSCaJd1xQkJR2exPUyx3JQ1eb/fAcKvRKwclHwoCbt5wdKADe6xdvmxI
XK8xZ0wzce3Um4+/Xr/duM/Ho+vUP8tyLkPpUtxm8js3pr8Tu/j1sV5okcGpMvCzLLs/ev4konFs
QgiS85UZMF2WbPu/vQBiqhlG0tFDk+cbksiXxmmPAGKDw5CfsyT+4/D60PH63hN7sM1PvFlr2nAI
2Vqm4LolGYtaySMLgsUNSZ3LYxEPZA+OfLuhruN+uz2AponSggCpSTUoP5mONAMDPGqcCc6i44gX
qWCqNySo1Wt7NRm63Zpp0WmJgsM7fypLqzuO/eSHNSUAp8XLmuSRoS96VUHCurqdFY4J5l1AS94I
z35APSa0R/e7n6wB+EytXC8Eb5Z24WZ4kQw8JOOV44VQGuAhFxw4XsFePc9Z7vhYf6hMYumFBnsJ
xpoC2H1cOho/iIzIO9Y76WZqV7EupsRbryrElWvxAvUYGMh4d16w0LCTDVRjhm3Sis9WTXKQ1b1f
zYj6kk/ZysOHIbjpihDeUFcNZCL7I8v7O2mP962sHxZvTcXNsH30ikOrAhBf3Wo+AggJ2Smek40P
46StJZt6U3X++LH1rBe4aZeVgK+3y7FPqYP7SjKFlQUW9e3dYhokLQiAmZOzOsVDZulO+REpkLyz
8XRznrvpg8k007Z/73g9HGlr+2hZ6WWYxkMzs00Qu4+3e2CaB22/58FcQumcDgdm41VhKOoXSB+S
sHf9Pfc+BkGz9IpI4ed9y+1uOOAlqQn7kd65Q3Aom7UqgaETepWDJJ1fjIlsD6SBIoRVDBCOS2dn
0/TNibX+ms+mIa7otY4stuG4WwzNQajJC32okXagtkTErc/p4H2Dwv4apvLvT76T+el1j6pzxpxm
aIr2LV7+fvhlEQ14BVYluYcsBuv6hzg914vatDD5m7z7EpJtiNtRlzTQLHXunXHtGcWwxvVSyCCw
hYZRNodctefCF/djTB+baliraxr7qmUIkDFp4pIBGZGWw8aLdzCPjfLyMU2mTV2pref0B1UuIQQQ
Gi9Hvq+iHjp5uGC0dhbC93hjTcXm9m4wnH666IMfdGkR2255yB3r0ba6rXTqH7d/2nCl/JvBvDmU
nARlrNEt6gPqBVtryJwwSxI4waZWmNUJ0ID19J3YLNmxwg8+Fp7+wmnftOlTj1vKq5EBTc7vohx2
Tq9GVL3LYCX/+nulf2+dauHDZ5ZlLzlyLLBmEusJPLIBGlEQT5f+Q7CgyBMpB3eJneenSRGEbQ0z
eG+nRCr4/ey1frqrxsLGEm+Sfxh1670i7R/XTcAQC4NE8CreFX5s4+U7Q+HtuVdeQ++XCdqsL9wh
FoBBUOwspygOCuVu3A53IbSyVGOQhLB7yud9VqdOu8+yjO/rdrZ/eiTP3E9109R74N7qBqbVSZbB
crxR0xhEBGd8EfljnpI6BGeQ0TQSSc9kETpkdNkrHgayrIv8qZjSZKuK0ZuTSFlD1X+fK5ZX9Vap
yYmzrUpzq8gPPZ5sf5QtC6wzlH3zNYEQAyTa0nUc4CssRdX45Sd/sLdCNd+agv2si4BFqYNSb9Lx
pzFA2YCSal+NkC0P1l5uDQVuS3fSyoWEYCTeoy91kYYqtbYTA9mePlbuY8pURJqfOQrYXhMcZ3u6
s4ZnlTtRn742dXFXwk8hb/v94qxUKgxBWffdytSsLOLO4pLmKTCM4SIsluV77vrwuYADztjvCBsV
3A+U3SfxSqAwJWW6TESq3HopwXy69N5eeD+a5jGAmnzW5WE58wiAn00u0hBv6CuJpuEx29Kua7Ba
7FxCpbgMMZwJpJ/1m9bO/ZAJ2m6D3k2iSaaIIgM8TW8HLEPc14Uj8PrVJ02JsqaEsHs5JBu4Luch
stuVJ0lTj7SrG/zrRTtyWV4fIr8EePOKRsbyYwcFyUhUakRT7bQXfArubnfIOGdatjbWvgKEfygh
XM9e6gByp11qDfgf5/MM6W8/Hu5KJQ6kq7bKrX7ebtW0PrX8zbfJzLp8Li99W6ZRVmU439oiLCUY
Epncgor16XZDpvnSQjF3F9qBP1BeGia/pJb8kyzlBXin19s//24/YO51PdfenCVVxx3pyKy8uEXy
marmqa2HbQ1IKiSEnspAfL7dzLsnMJrR7m5WAskIeMiUF+rLfyDIOTxMVZ6tQHNMP37t25s+LJUD
QkzJywtzamAxCQtV56+9BpkG6Jqcvvlx8J2qlMCu5FKJZjz3MAR8Sa0FDqOQ3up/+JmHl0OnHa3n
2wNlak4LCBYA6qyB7MWFZ5yF0qb3qKcdhyLeKwhDDp5ciXTv5i2YkOtYvulWM/YuetXVFxzqD73T
/fAq59hWiOvMERsi6REyCDs7SVbypHeXMdrTwoI1NhIJdVVfMg/OtQOjEheFyo7kYNW/bg+dqQkt
Dji2b/dwKq8vHZyW0kQ8uEnrhgC7rQzZu5ENXdC2vDNOdLAm4GuAewdglnjC/TV0JYUEBWw8qg1r
/LrcWGliu2HgLN6HKtCwx9Pa7QrmeXwRzcUXw5dJsR8J+Iu25awcQYZh0w2F+KjKrPP8+tJU0Ji9
92sazzsONRw7dIu8WyslXBfW/1JKJ9Ap5643KWEHRXexl7gOraTbuiRfAzqaflzbNcXsol44BO2F
VKN98BxU/wksZ55uLyzDXtGxVVXQ2BR4u/ZiieRUZ2UVWb3/nbTdC1LY49DOGzeuPwtrTbj8/Xuv
rV9Xxj4oXZUzZJZIpe+BgvnOfaiUVUubRRD6XlnOhnPT1q8uJQCTvjNZ1rkL8Brds7ne5pX4ubAA
Cr2wxKkOE/6bL1ZZ349kET/SLhs/dKjZ+g1G1MGIXCCxzkmHyuwms9wZwcYPljnKGjDPVrr47tLm
9t+evwlybU9hnzgH6pxXldgyaA5EtmrFXVqpYaUJQz3J1hN2XEmCxZupOmfcmc4Qi6FRXQOGPk9u
d+db1hwpF2rlkvgtjPoamAzJwj0OA8MRAsvyZTNwcENWboYGGKCt5/CgG7WZn2fqHNgBrJzzMf7H
Lxx2z5gqNywbcxUWiz8OIVNJupU+52FgZfPeGdt+W+ROhqd8v96XonfCEUZgu9s7yDARejYfLKpP
Mzxpg3yn/pQug5ur86fzP+ZQZ+tZe+W4/pTQSp1HLn4Ndvqjnb37j325FlmEpUTDWarOJAna3cxq
uctZpp5YH3wow+AI3P89iiuIhzddBzAsrpbPFqA5OUu+p3P/YkFFnLjFSpy//tz/AjCa0U/gMnGS
jHnqDLErmYf9BAuXvCzXFNRMU6ydvn0dTNJXnTqXXWsfpmDIIAI0WyIciD2vbDZTF7STENJZXuON
tjqDnDyOmyZIZuuSuw1bg7EbYiIi3X/nwrEX+6pFysDhVr9LyMm0MSwHZhBXRgk70mEXDOAuqWbc
FOma9cD7vWKBNnKLJfHYYaFN0Egh3ecM9+O8Zuz1bjrJmZ6zxDWDuupQs3PT0nNF4+3SpZ/8hf8Z
W3/XVrG3EnhMfdBuKaQMkrwtEhtxp/qUt+534F1eb+9Aw0Mi04XAhnisGujPqrOjhiFMoZLdW+S+
b+c74hziyt/5SfK7LaaDoPMLSZ1zMlZ7v+6/xkWwtazhMFH7vvHp8+3veX+hs/+rgxUN9MxLhWSc
9Ls8kE7oyArvb3hlj243Yah/2roAakLhvgKusgXtnJbioWo+Z463zcQYWXC1Sy2nC5uuOExe/JQU
5JzkkOIkH/NjRp3zv3sgYTLtRgHsv+DtrmXO97bxp5V1Yhg8/R5IUoIUcEGsA0vr1KMqLZysDhlS
qtsj937qxHSlRfiG+zLwBTtzPylfmjLxtgvhw8nhTO6ssf5zuxnDBDFddpE7zehyf2HwyRFtxKvh
0o39cwqfQFitPOcVIA958zADmFCV/acsxdMAiq6Pt1t/9yKCTa2dSY0tXYI6LjvXMH0JE4dbYW2R
Q1Un7tYCfPi6Vvw4WxlS09a+/v1NEoV8yVtQ/EJ4iqV/X3U2DRvfWtOAMPRFl8IrepgNtS02dzkE
Cjho7ywkPfOAHtJ8AVrO2hbJKg3R0BVdG49UVrykAmoprZzJT2VX8avbAXF0e1oMqSDTdfAAjHJK
CBUuZ1/VP0kAbDdIv2MjtrIFYkENX0k2PLOlecoC90Wi5mfPfLvEbOWAf/eawsEg/u9EOcPVWrWe
5/PS2Rd/khEeqS5QHE4jJkm+aQmRYRVMJxqsXYyMPdaOS4iz2qzCqj97Y8dVKJUUvwBM8z7D6Ng+
0KWyt0M1BSFca5ewqcj4LbMFP2IrzL/9NkPOz6Xzz+3hN4QWn/23+3GHRxgSxOwkmvqksvGBinKf
8HblXdP081ruYbluhmqAzU5NNmxYN2xj5ewcWW5uf70hcOm38L7hTcebhZ1G5W7LUkE8f1dbbpji
2fl2C6aYpWvldU4GPnSQ2kDLuBKyJ+0Jt66zlY+RL5Pv0p0fl2GMKOFp6BX+J1nUIkw5WXnQN6xO
XS+vBZ8elwrCTlnwZIGpeW2XwxIAihVV84gHu7BYcyEwTJUunlfnQCbh5spOFBQeyO4+BkyFzpTu
bw+kIafSXzLoUrrBPC701C3Ll4Knx8pxtnivv5v8ZEuEswYTvG6i/yfsTBfQwxNmKoosceFbjasi
bCS9EiKuCzS49lO7S+cHkp5de9eWD1AS2PjLxyrDTH/umNPMBSotdU9z30xQFPYudOjOUM3f3h4/
Q8jXaWJlV8eWh2odbAxllPJxw/z00lV5xCEmYlv8eGWJ3G7KNFVaTGhoSmelcvdEutfZ2yvYSxYD
DUFSOChfrjRi6o8WGeaYlpVFMV68D75b8DbduL53EUKcUZCIQxcelrDtaz7YmpZpl4Fi1F8a92T3
e9A2gIjwgFI9t/H31h6hyUJWruyGXukUMlEW6SKx1E9ei2mpMisOrTiPRgLlXdaKE8/tX0U/feQJ
nzOdSJbBt36GCr8HU/D6LmgKaCX76doEGeKBe10dbzKYIs3rjiYJP7Wj8yT86snq8OZE+Mq5a8gq
dC5ZEEB52+8yfspG95/RR4naseVKrDFdSHXaWFUHrUuRAp5Ax3jNxHSuOmsPXbkdeGJxmHT2b9/x
7l24FoXcXqtKmgZMyyTmgNZpAeA3xAdQOic90LzOIZjV1w/tSp22RcB/8Dhx+Mlf6IjXsuaUkPg+
9SYcBf302Rr6FbCb4VDVJTmnpgp4Shf3BH7frzm2z3JuXu1EbSBb8sFtom1+JQraLiNUvTKnIWHt
9HUo/XLvpuM9kHtZmI8cRJPaW0kTTDOj7X7b8213CgQ/zRRyO6GSIAyuBBbDMtaZW24y1DwX+Gmk
OlNojT18C0Cmvz3lhpnQSVuC2ZAOG7GMM5K03X1CQWzc5JIu8IKDouBlaixvDetqSnR01hYb42bw
CuVDecLb4iEM7p68i9o4geMrVIum/pvnBdvRGf5YwXzmyTNhycqhbRrEa//fhJqkznqSKiD3RwtX
vlwGGUzl+ePtQTRMvs7ehLcSa128PpzGCu6ek2+xA1NuetfVtF9ZBIYsTWeDDaWYGxt+cyfI5DeP
sBd2XuDMm9zXgS0CYF/GnkSw4lSQcl66JdtkhRya7e3uGbAvTKfncDGrdGiYOtFliQD23fipd9/M
A2zw+iIC3eUTlLIeZdzvXSd+4sRbqUYYsgSdqUPshhHHTa0TKlOfK6jAxkt+Tkm84Wq4r1APv90/
w/T9j7QjauAFEjGf3CR4WCj51HcqKvt5bd0b1p6ubpazoZXtUM6wBWdXsYkC/AgXWcjtrzedRP9z
UWYg9Upmeyd2Ffem0zOE6F7r0n5Rg7gDZb4Cm7Q4pg67q+ka0s3QJc7+u538bBlcoKHskzVWPCRV
BUOF3F2JSYb54FrozkBt7OUyOKducDdLMDyVuDjSeM3y1ThgWqy2eNY0DaXLyafL3gfjI1S0+Qbk
2bFWKBn63b6Ikz9BBS+dNvgYMJrpJD0pJcDQfqtOKc2zZz93FxbG2MYf86hkOkmva1tbOKDIYNBG
dSSqbLfNIJNNg2ruSgz66+X4zsVHV83j5exCPgN+Mz0uBbYnQwADIwaTaGufOBVgscU2SM/I53Fj
xG3Stn+Sfolie4ya8sEB70CqILryD1hrHbJ5R9t4k5TtRtifyfQA8iIAqN86unZf+ovYf+97tVXq
EVkNznT1x0l+jinbJLAWg7wDrO0WXHKLtt8415uNl2ydsbmrrC9L/Rynj5BoDLwHOtaouZUQgjiL
5UU1r97yGTpQWxo84tOZ061kqX+12d77Sm25D+ksi6XEV8LGHZIQF0hGUtVuisQJ8aVeSsMevuLt
EIcq2waJDeW2InJ8d9fV56ydL1nFoxKMMfzfYCHbgj5axUpCSA37XCenNck8UaJocJrE07LUEZVw
22yyqFZqI1zQocU+L3ZVRfeouO/wbNDKPlyCzyuhzXAA6PQ1v6CqanMVQNz2B1DZqUUjWvyIuz2u
1z0s79vmsRoh1Fj90/tnkRabZoEKUIXC0C4p1+SDTfFCp7Zx1de0sPr45CfWV5pa1Qln0J+ipTKy
mgBL2C3au6x1qrNwHHnok2CN72AqsehSeV3jDenkcZhv1c9Lu/vrwwiUpSu2QwvPxEncUe4CUfe6
LN2jJ909xGEhppdccqye6w4LHlem4rpn3lmlOjsuATx+WSCAcLL94h6f4sX1xlGfBTTEHOcVdo5w
UT9TpPC89EKPdCsxx77ugvfavR4SbxI3QtvEjgEkg2UeBLUtGmL2A7xIV1DLQb9rComW4nKF4lOo
TJTwlcCmkfxrUGTX1bnEJ4g+YWvQ4is8/kIV/74qsGLrq9HfXxXQrnusUqHAgOE/W/9ywz1dV/ET
kMudvcaKT8DEvkAJlk9PE3aOlVWfQKDbttJaGaK/HJ73hkh77B250/kV70BZdbKwbB/l8jUes811
R5KRbJqJ4DUn3WVzs5mhoFoKL8LIIEaXaRHK5Wyl3zF3Y6KOSTzsVP/Y+edhAKnKGVdOdOMsXlfV
m1kEZsaRaQaBOBwEV7By4lxSPJ614B0NKtlUwR31Lvk0PaDNhx4KAx1kc5utze8tMUQUwguIztfV
TwGO4F+vQrBYB4nn3ct4vrMQEIUNlcTxuwOL3nbwTlj7txe+IRn526M3X45sO+ND3HVHvuxi+DR5
QnQ/pIitX7d/3xBhdednLw3SESUWCVWW+rVyg3ObAfvxod/W6X82fD5K5oMtN2QLlK0Sft8WbOVC
ZbiQ6H7PaX99zW15jTVD+8hOj8y6+s81BZjhfHpoWObAeMqtsAmHle4Y7qo6+S9ZhhT1PVkem2J6
6bv8NUsg585civtPl68sVcO21dl/KOk6FikpFCnE3o2tLU3ao1de6jwLoRQ3N8ParcCwsHTCXwDu
lBW4Q31kUBOJsoAUWwCwURgndK12YVhbOumvKzo3h2MNPcTUfYZSynGAm97KZJh+Wws61aLGsfbY
eAzUlPWh7WXk2Bbemg2o6c6pK9m60naB7gN1tUFNHZfpcC75PpuGvzHDFv2pvT4b3qXJeN/V97f3
i2nutUxsyTI38Ry3PUJRsLrzWCYOkB/OHhq3aY+9J+yHEW5QoW3V9Yd0uhjTriJeIcphwkgep5Q9
5KL/4sZrjrqG3EknAZZVGos6kSCcs/h3k/bnTIAnzef7ZC6Puci2t8fMsCl1LqBKvNymdVYc4S62
hRrnprOCf1RmffJZvIaeM8Sav9nRmxic1e5UVT3BnSFv4ktqVy5IVe2PqsrazdKW2WYS1bwLoOqx
F8OwrEQ4wwrXOYExtWdRLdg9qLSIsOz4nXLLlaKl6be1rMYeLNLEXmAd4KT3FDjkxRuKD372tck3
gwUhvqpWXmwdRJffVa27gTjmy+25NmXCOgC2CDqVOjGGJI/FDHHP9Hka5k3f2GEAJMrQZTtCmqiT
864Qycr9yLTAtNTBpXJBWTK5LjCAKkicINjkoN4MkicheN/fbvfNsPf/h3wVUzX0fgp4w3JxvCSq
rwLwEFdJ4hnYjU+BEiuVA1N/tC0/Upa4HPYJx7Gy9h0cxLr5s7UUR5c6K2HMcLLoyNe8hZNX7vTj
0Z/oli/NqeRBNDpi5fHesHZ1KOvE8ZJRBRBG45x87rP5s5jlx+Zah6MWDBKI1dKNR0LnczHXKqqU
/GonoK0XydPtiTaNznVe3uyPnMwLd/FGe7Dz+afbB6e6rM6LjKuVg9GwkHTmWDYxPIlJxzo0KNI2
bbmZAhX5OdyMgc0RYPDF5VrB1jQT2laH+k1Q+gW3Dk7uyNApKHxsl5W81DRM2vleSzyJOB26AbTB
WXH7kWXk1YXb/O1ZMOwC3QkdruFdwLuiPuZ58x2CmC92zj81uMnN3nx3uwnTRGinuVVWbBQUEma4
OvB4N6RwGlxe8joP4ybdyHxloEyToO1nCS/KvI0xCXD8+JH2y35Y1iiBhiSI6og/BKShqhjWaj/l
Z2WVn+IG6HRiBSAduXun4q/QqPjkgKyeqnmPh/uVCPJ+7kB1NGCeMTcmSUnhjgt+KdTeXN/6igrq
j6Jv7gI/XRk6UzPXv7/Zilk/glKRAKhhA+0MuS9Z7dzpqyvIOU1+314EhpoT1QGBhUdQj/VZehRg
FndFD5XtejPO4sFTw6EeUf7PY3mKZ3Zx53gIswxMAFvOKy9Y7+8iqiMCq1rSYlqUf6CT/NIo/tpR
hS/Am97t7r2/+KjOFvNTIaWCZvKh7yx73wtFXzgMF1ayU9PXazGgTyZLlR6Oey7PqducAyw0cDd+
3P729/cn1eHVcZcVedth9t3yd4B6IxbAaO1qyEUl3RgCNbcyRqZeaHHAQ9VvqJquPkKlVtwBhppu
0pgv33LWf+wyRAMtBsTWbJdCedmxaKY/E5TeFF1jgRlmWAdZNyOsagjo9Ecs5E8esQqgjea1xPr9
KEx1yHSZZ7WDmmx2pMv8D1A/9z4b9ijrXJokX8kWDKOv40iTviRLonpyaDhwv5XcevawdcSwEuQN
IURHjqZOTj1STgRHIPmejt2GDxndtIV4qlABKyVbQcmZRuravbehSqROkdQ5O6QsSR7GJt9lPA7B
NE1P0Aje3d4Rprm+/v1NIx3IXG7qj+kxGe0vQ9WCZyr7jz0GUV/bzEM8c8dzmuRYsXTekCo9s6RV
K3vMFGZ1kKcf9CAzIBk8Qq0BN/Ik8HZ9AdVQ/+cCK7/eLTYSejG2y5uNU1fkMx9Hdce6YNnfHrr3
r4hU52ICVMgaBbzH0RGjFfFlkjC+gfh/W0C3MG5/+UW65TCiCIu2i243aVrZ2qavC06h3EdgtVpl
dyylUeayryqYV3JhQ490VChecFEQgwIBpCTJM4EGYZ2QveWLBCqzwbdA8j7MkyoJ0fGVU9/QIR0J
anW+X8NxhkH+pfV+Vk7RIfDnHgsBCbVXBs2wxD3tyBcENc9yrtRBtChcLGy0QrwUbm/PiOnHr5v3
zf7xEbkcH+jxY82c37AqvGOZtXIUGva/jvksCGusubTHY10meGlwfw8WCzlr70RVr+QKBtA21fGd
aSlp5SSdPBKvgvOYQ0py6bz0e90Crr7EAOQ6MDvZ+J5Y7i1WxxdOS++QpD0/i7Luj6oLupX03DSS
WrCASxVpIa+Fm4UsvhDq/2mnaeXYN60y9t9JYldVAJnhYpGW1bZNPLBmumgq3JU1YHijoLpHgHI8
dxoKROqysQCYToIUbpXtznWh2ZfPeMRn1S+WL/94cbD1Un/zsaWnBYMAtQ21EIiSuVPzifP0s0/4
WhXQMGI64nOxswUUViRK/oC6Vw8ea26FBf59+9MNeZgO8fTAzZ9nvKAdq7mrv1MRxBHjDurjXc0b
SO/CDBxqNi4pkRgHYG7dbtWwwnTsp50OpA+wWw8ormxEPWchXJHXzjpDVqAjP3PlLD2wkih8OAI0
EmB5nFyEtEXxJgunhUNvPSuSLt5LHx4SK2egIUTo+volm72qEY04ijzrzt089hvXyQEE5upPF2dr
XEvTdGlbU442gfUY9k+g0k1pv7beBBGebyPqwVNqR/WqEKLhANJBmoPfTrM94v6MehwqIGP/BK3a
KI1fIQWWZr+cwls5u03r+/r3N2EbevQQ8k2D7Cp9+M1DTdvrYTWv1s5pA/eautoFYBbEkjTxqqMs
61PTyOdUko0QfkS5fAXv4udcdxFoCH6Y2NVjnXa/mD9cFr+HhADcEsru6+0lb+qnFiOqfI4zf4SO
NutCGn+Fa8Hcfbv906aop4NEp87qihbWuUeOMvjOQ3XsXlSWeCzSOn2GJGcZNSpLoqUFgAPS4zJk
3bRyNBrWiQ4hJXHjIg/Bg3PZ08+1bB6AUL9Y5RjhjXhTlN62KOZ9kn4Qakt1FGmassm2ZMYOwRB/
c1nxaM/9vvbmj11YdMF/CWxSTOehOk6qmU59IaY9o6ALxDVdI5YbYp+OFyUWYRWJXX5wpvhrS+on
itvp7YVgWGM6TnRJvI567uIfugLeUwMnSxh0hUQeTD9UX6A63FD1ja9m3EkPss+gUMpjeodr1trQ
mL5fyw4qe3JrggV1VHOG134wG8KaxdDdUuLp9ggZwrSOLizTxWlzgJAP0pkBcs+5HeYNvMGwZ4CG
EN32djOmOdY2+1JDfnlIKV5+4r485wpiVwS4xpV0w7DndDRhJ5eUwXnVP1gCNOsRnlILk1+FTVQ0
x8szBCPAe3YxPXG9rKQJhpnRAYaVH8yeB3OwA/FLsV0gjJuFw5hUX6YM8va3B810jdSRxnYFLQQX
tijX6nsCpiRl7nZRkB20JvzTex38eLOoSmhUxAE41zl08MTKjJk6qN8eeipa31q8A3Pkfcu6F5Ah
yo3gau253tTA9e9vzrm2oaSYU8uFsufo47l+gcJmNYrnsRT16+0BNCQHOtTYVqq1rVR4h5rzhH+J
CSjHkYCfUo00xGuW0JIOOOmFKhEzg45Y7crgGXaVjtQD1GAYa9VCoD/wg43sxvZhhsroIRCwcbKm
eO1l2iCGSHUwHsq70I8cqHMoaB6Ess2CvcNAtR/ICEkLx86OMcgSwMCVl07KXzD5nYAvDYaNCDJ/
YyfLxZ9dyJZDuFEl/bS1a0K3tlzVDzbsex1zAYffHmdesRx82j7kfMaKbbqV0GVIa3VxZWtcUmKj
CwevYUPEW5ntYL32taLsVfVyP+bTp9vLyLRStRyTEs+xr2nZYU78BArbcq8geR4lbrCmB2BqQYvz
PeMZLPcGfqj4UhwAJsczMJH+3RIX8ceOQt3NgacjhXpOwQ9tZ/tXCV/xKat7Di0lKdeu7NcU8v/Q
O6rjYy2qij6fKvdg+9PoPXlz58YPfPGaDrQI66Dqhfa7lDPpHVJnktl9KnoyJGFlIw3lMazsnj80
Yzpcxu5bDwfzMB2GFG+UfV6EwcJe+qpck0g2TJiORK0tAGAhZKsOLVXEiYRM41+QWMygFGdBuXzl
DmWAmFMdZmrLUWadW2BAcwIxpMY/+FX2My7kYbQBJoMyVh9Vy49EqATC0/ELFODbyKrzH5Wgl2VK
4tC3u61T9uGMH0ncDqan+YvX9196N3hNk/hHPIkiTEobGrqp7O/mFsrKyGQqJEvxWjcMQUB3iXbh
ZT/BAQiFk6Spu7Diw7DLfagHfWiydWhpunR5C/Ez99Ahxk73NIWnZZg1YDBsHWjFfoxSQHUpdEj/
QvymI/PBS5Zs33MbIlS2su/h0bSm0mWIaLqfRNX/S9h1LEmqa9svIkKAEDDFpK+qLG8miqruakAG
IZyAr38r7/BG3HiTMzjdnZFGbO299jKyVY3l24ndrFOCoXpF7rXLFtqvxSxWUkas/v8W8//rBP9X
yfFru9bbqOkJC0E/r+YKwnANIQMMQ+3/17/AdPB/lIT/Joxu3dCpBsDjicCuZb/VMgIZhv7hWpdE
0mSHX+wfITOUW/EtSMBquPlVb8qEH5uvH1MpP4Y4+ql9/un1CLthtT1tLTs2PFXwM4kf0nkk93Aj
vPREjHk6+XChDUH0MF19paT5XBBTAbtk/1fErDqsGo9CBSknIlvb0hfLb+9HhRw6SC3aD7Osz8xH
82sJfYs7A9oLX+6cAr+KerDnSd6mmj+2fQeYmXev7ZDue2XKVg2vfm0eSZU05e114jDed5wUzSaL
2p8eu7X79tBv5DqKvzVZc0m6U4L9GAwA90iJONgBU/hIT1McISSYTLu+QeqB4aWt60JG3T5mdY75
NadReKaUpJlmTZjd3ncdbdsudAh8nno/ziqCPANLt4trYhipgbQTyIdpYqfGiqPk4iKD6IHblWZe
2u4bGV4mFWVcINyIJSWPthIWZcea9ae6X08mIEekzLyBBZqpfrq/bSGFB63dzL41H+4n2tw72l2B
JyAXstquSMg9NK2r87TRf0CI2t2+XtGiKaU2eYUCRWRbIEUZIWZv0MtDKi3NYff1SUVfrMO2WyQ9
JzP97GAzHCXuSQfzB3iUd2MSxZmrCDQGfJsLo7vv2zd9u+ObcMBAp5qXgZpnovrSi+yByr5klZyz
wcnDFCV8Z4x90AQ+XP36N02Su1rSqZz74C+cT45h5DIVp2+ztWfpNzvkZ5QR93IoLv4mTbXDsgHp
Tvifmntn2M8CsLjJmqcZDtSrXArT9M8h4rx32+bfe8J/RWvAEMjk/7W1g8FKEnzOca0fSDxefH+Y
LywMXkkqvNKP0cVX0+plomZsNzfho22bq782MMKrgugww6ulRNLPXIjOb4AgBN0VZDmEcRoCB/q+
i6s9KneTx50bX0Khjrpv+6d6QHQSdkAPUPxc4VyjTmps5T4BMlKOiD7Hb9x+whaW7b2NYYZAaA3D
wi0jWnxFakx2KlFFu4y7ZQoK5muYqy9rJmwX5KYL/6ZalOlKroLxJ8XNL/UmnSeBGzL4AO8kii6o
SntPinHPVy/Mpqo9kM2ZbJVIS+sNOYfzfAhrnQNKbXKaeu0XhtrXuqcy81O+X734DfmJ74Gc6D4W
eu8cGoU0lq/Em94GZfcuAb8/WMWTQCposfXpmOPcXqYg+IJ1IAiq8hI2IvfToZRqI2XjweTQpuTA
V75knWz2FrTJQtGhy1cmL3qMdE4qL8oC31+KKOkQo1j7T53mPxWe3mxi46ntFribi0pn/shOeG8f
2FFqmwWO4G0i1jtvSJUJ0V7JiEho2GMWkD387UjzjHxGnjUidFk/NA8IiDdZMzqJl91YFq8BP1mx
qEIMBDnBndwTENTH0f6sdlsBQSdrvkK5CJBsDY4alRIggPt3O3hzsjwjkueJV+5kpgr1TLAXhDd5
xTbxg2fjfy2vR1B8SHbzUc6iJDj1Q/wRWX5edPoWC1YKbl49ON4i8rdA6cDEsHRDIZFu2EXtBb6F
T2Ps39L05r/4679N5DBv2qrbVc4CNfTh8IBJG8L4GI6MakOGwLJO8Bqtz924JGVkooPvBmxxZpBU
qdBfDGqLYpTd3kAGiLB6tuu9cOfgeBDGHNXCz0KnD1BhH1fewz1qMMtuW/sJSYWVztcaywwsoOWh
36I750M96DEhTnWIYLQxRqb5mOatTfZINcv7rh0yQbvC29rHdjNfsV6fg6Y/kLAHlAJNVwtKdRLk
tjJwFB3ZdI5GfmgT/THx+hDH4xMgEah7tzAPadVnstmiQxrYXzKMG2iRbimrW8mP3WmGrrVCkIRt
K4TkVvN4B7eQS1K39mFr0nMICSKL5hszGCFuKYK3lzAtYF42Za0k30G4fc0J1LbKQa7TphpPsA/1
il72aABhX6+XANzSmkKWCWEI6wgqQ/oYLw3MUe2JTuSw3IzfuUY6j7JPjZKPRol0r+Gcm7N6U7lu
EOgbq0PvqZ1irmT+jN44fgg5sCWmBrjsJPI7DgeTT1IFmQqnqPC67a8vcejHdTklZjtGguH5b8F0
D6p+yvvWC4qJ1eNRwnL6SXN4v0QadwLGTcQE8dKf12PSkP7KhrAY2EqfqIQPk7+ostpm8T5xiSfH
b6Fnwg+HyO77Ko1fkQp9H+qkQoy9L8qwQvaGUNY/Gh79cR4RWT0gr3weozlLovGtWTeYf9glLbow
1plhusnUPH0QOwVZXaOOrbLr83C5iWKo/A08CYIE8dcDpbQ6qnBhuS8GbOESeQgheyhHz/nFADVx
sSL7bL9ua5Nj3/CQjH1wRoOAR2/LgyCElVUFqsXA8hVMF5FaW4DO/IPJ94gn7+Q55IfMMftDpoWW
yLzkVz3O9d7vZnMInK/uYQds32c220vVWlMi+xinVRAvkz3pXjlhXZGwuMlgPXuzRm3BHMm8mW7Y
qUBonzsSI8Uo4IjjNQJYvcY4MEuKmqXhz10MeHlZBp0bNDSconroQbLfdeO4HH0RDi14mHp+c3ie
Cnin+QplQoMs0MKlunSpsK91EqNPhPi8CJtgzJGba8rJE/oUUbu9u1WJXYC2Na/rwTtU4J6wTIYa
ZQ3ugEZnbqH0V/CKZVvcRkVn4vUoHJGPXAzTo04Dvy2nsGqf6UbJru3S8dqp2eIj+nb8SwdfvLOO
yRWyCux612ZySF2BuyAv0rolCKCdmuZxMct+DOPxQFsEhkW+c0suqMRW3adLqda6f6taRJBGSrgD
7wL+64Wz+W14tyKsQ8GPe7PLZLIaGFFRDdUWFn1jIaeUxrL1ti0b9y4K7SVNPFEOyCfIBtjblbAh
inZ11/q7ER3rCXOmKOON8zsp/Kj0gc3AY29pv+lMvQeX0uE+7ZS4J3UUlqlHtrKO/SeYdCVZV9Xh
J1VJcMUAFuUE/hBZg6ftUa0BzMmcJerFoT/NfT7Vt8yn4E31aD56g+VnlIRbyfiWZB6u4ctqRfMz
pfWQq7n59ufusa/MN218/O51g73VNqJjW9Yf8LzdTikWAmCUzwkshzJg5eo9CRa1I1uz5l3Sy0Lo
Ge6/DFlND65L2j3STxB1BBChXOnKQFHj1XMYW5fDIqeWZxW0IdYrS0yybSYrXGzSBwHXiSJUK3ri
ZWI7eGrQo+fXOpvrNXhr1Mgu7XbLtuztL6KOjlPA62sPR0QU//h5Wrsf2MekZ+zhghzN/IoufWH/
1onorEI7lnFEomQWOcGZcByHrg1vPHyP3IWr8UA9hkvtyAf1FvpLf+pN2p67NAwwVNsHL6AjTFHW
6ah1HWSWu9QBHOMRHl9tTuDQqH8132y21mu9g5eiA3GmOeJ9cSgGZ/0W8jW9Kvhd5CiMFDZEFbxV
4jC8Y1bO78of/apsYoiasumGesP4IN7FOPf5ljQM8r9KZNHQ4oqBH2IBA8Mqt0mKh0gNUw7VPcps
MI1fCF4TebrJJdOk1kUVG/0l0/hPMsRL7syKGNokxNnfKD2ydXlY1zV6oThfxyQZxI76Ru2xUXjs
5PhC6nHMyBZUb8jcxqVUyR+cSHdOgkidgCDeQwXKy3GGkz+tZIfvqdZ0v8iRHiSSLA8hHdZc8b45
DW2ESDAThbnFm8yVP5CckaU9q2gWmLhAMlXWxsU6qr4ASrcUygcMK5seUXINRYJoiD59WRJ2CPT8
QwMy7n3eX9fB1ujcTFB2CHFB4zW/r0JEmUpisKmQ/zJF6O27phcQ2aq2nO1cHRMWvMo6PKMv7VB3
EFffxs5+6zb6IWKQufTAe6i65BMf0buf+37d22F5ahHpk9UENsBwBHw0gFDvKXCx/Shr9zsi47G0
E/2aN1z31UzcS7LYrmDIv9kBfVBFWC/uyd94WASxTzN9O/wyrONs68YQWhk250MbLDlcP4Ha4N43
l6RbUb80adJ7TsZlT+rhi7fKZmqgMh91RzHa+Z3NIoEkbzSGJvdw8kFBCupi4paCsdF3+61BT70I
tGa21+Ou9Vxz8D0udtogqG3QabSjiIFBoQxoKaYRvII1+EHEgctj48aLavqmWGoW4ZuRvxN29pkN
7EVueHLjYHoWDdqJvhurg5NSHZ2eXUG76CNqdY+nzScpvN4wErYF/mS4+FDCHIJKvVbcQB0a+HMc
72HdH/2A81ZdunU2jxMDYdNPJdsFdegdIwS7oPer6xJd3C/Rtz1dCuH0ZGiNrCX/j/A6v9QeGwt9
cykyy/DRgv+B9bh/P+MsnDVWV5nRRu5oYAVOUgwrhmj77tbEL3iDoqR40+wYBuiCOQhBAmweHlXU
xzkbeFTivqlyzUmbwezS2/eTvHmkBWnGN2+7trgSCxmI+Z+QEhg2juz94CkI+ztu/YvsfJTqKHqH
X5w5AI/GDN4u4d5fuo9pHMYzpD/1Rfn99KVD1wNqM+mTN+I1R9b/MGdsPpk4yQjqcNYmbvlMGOcf
jMQmt5BZli6ssYQPdIGJ/810S5ctBsiAkeuqrtOgKmjwExruhkphj4ppg+sKbj4Rcu6+6zZsLHLS
0Tx7PYzlZxQMi8w99s9Lt14Dc0ic9wd/JppH08E3ZcBGZGDTgVqdksu2rij60RylJXxkWTZW4fSx
el1/N0FUdWe3GB1qKyS8VsQ2Pfh8hfGJAiWsTCeG8LhuYA8xayu2UykgOeyO8cYQOI3sUJ/lc2xt
GZLZ+9fNrbyfMH49L+NE+kOKZF4EiRCxTpnzHc2WsEH/6sYNwzqCYHZNP/EH1xtKsySuMSvghvWw
2e1nUhoeJJ9RxG1/SYkKfsGlcjuo9ZcflS54LSfqrfQRYNJloTYgvG99OO4m6Ry620kdR3xUng/B
RHbSNxpAZcKKZnEALcANygcP8VYjlshlvW6mwMzcon4DrTN8BaweuCYXQIf3S510h20V/OT1vX5i
zE8tqmQdkszCG0tnvGH9a52y9WvC5VqhVBDgCnAc7MHSipc7C4u5HFpChlQlT0YFGRuvBsVWyHs8
y36cw8Op3i+Gb78Ec+EBznH6E+QxCDrihG5wnVbjWMg2GUuK1lEVc+eJGYMJwqr0nHanKhAEbpaM
euMZpvGYQ6Ka9r+kMX9IOFQ7mq7/1ghIQeOZ9SmpOzbv+njw/iLdJUDTtYoKkDQSsP5QnyUPyBiL
YPNl4bazrQmFkH1SbwJT+F0rekQTugZX1rIhunzkVZMPbo4gL/BdTrHgLPhajXfx4MwezxbCgGVc
QbFHQBdaNL9DbsYSZn0wpZe1QutbAbyBIwhGiIqsmJ9ibwryBV9mDhEILUY/HuqC4Uc6bYjnvc4A
1nO0nnXRBi2wztZNe7RzA95EaPZuBKYoOlgEOKcEGu3UTv0BE6C6AMkHJOJJM+djJf2vtK/VURDI
JzSDo3fuoU9+MohWeEoiv92rwJldTAOolpsU0W6G+RlJ2vVGDpJnGvvNl5R9mo99j0HecTU/rWpN
spHL5owpHl0F+ASwVIn1Sa3d8teiq3tKJZ/v1rX17lMAB3coFCFQo7U7s5abvGu6+TChHmYTYu8f
a29QJ0sSbzettWwL11cyfOjSAGm0lb4Ph3r9SwKvLccqCfba+stjSmhySEzw0Q01vEKcmPdsaYaT
DGegDRUwqr7umtMSNO7iDFcndELD49BjsGCBV2V9PZvXwMzqCdu+9jhsUL0qRHLs+9QLHzARuILE
vfnSHZqgbpi2Y9BP12gFQNZI2ucTsmn+aKTi5P6G6x1+QG1moPW5Zxp8Xt5Tr2w3VIJG12k24jLe
WWTc7RDehStDawB3Ckhdwxqv8P15yxt02kB9th44RNzAACZ2pWimd4sq8xBu/bAPqsErWhb+HeYU
N4fnsEWpPRXtxqYOLm2UMotkR3o7GmNwqYPmn1tGkkFcBvnP4tXHLlgSIH9obe4FZwbOEZUr24h/
EgRhXuns+Rljq3jwqTPnTbo/mFgNrGzrGNmLEF5B6/6GpFn55VNtsOSrzDPqxfCIJMD6Oo9Bd+Lx
5r0rNtLfBJzOa4UseKzIUfqCYXAfqoHLWYceZ4f1hsZ8x9N7SDJNIReLQTT1TE42+A9MirrnSCRR
GbpxypAC2X+Rra7fK7d6F7VG6zlIgE/WK2yrbNqjxvVmy/REf01v2z2ZMPTQwTY7mugAceyU7C2C
q/IuNe4HYx9AZjtyWG3HsGI82LEHVNlQfgBj39sPxMwFR6O5a3D0gVz6b6xZUgQRho+6qzf0vLAA
e5gCLOIhZIWRi1QqRwtDMhJEyNlMEaJKBF9yEF/mIyZwm7eB/zGMmmRorN/lJjBE97r+RIM55rqb
kL4tSHzuTWBKnE2IcJEZda7gtl8OMAzGg0I39AaOXLuU+btNBtOurWr4kETG4v4HIA/fsG0qcc1H
r6snUtz1S3CsVnzXrSMz/grm7S3QLyFd7L7yrSho4w05zDDIhZhWNnlak+V+gGk27kpBi4WO7HYK
I0CiaEg6P8TIM5kU4UIWpiMLoGeGOOVLGnNXBlw0V08iMjETm1d/zvOEy4hNdbmFVQqsqe0A3StG
d4FMXc7Mzc7axEPhV5ppYIlB/dV1sv6DEURgrkUSZY5p0ZWIVGFZENa45VrpYI0KX6lFNPXfnnvT
NWywFxnWZdqBXVs/hDOou2iX2BMWMckvqXC8O/ximWoQtsnhU/KNBoDt21gtpyYO2YDNS7v8BER3
z+vYuzfrwgrB2p0mx1i02Ho4IN8d7CReOpALCohm411qtXwKpk3uUMXR9Bo06Ad8orrkQKPuuqo1
v2Rlc7aip3lv6WRfReInVwfTP7yVZVYFn+Hk0tVCHSa+kc+4cfhYs1x9bBPS2dUlS5sW/AD4rIQT
SkcGSx736nEl/80CVFd4TY/PsqpBS4AjSzEC58tGEgcv8zA2d6EfqXfkGg7lkCz/uaIHwXc3gdlL
Go3q0mBhd2irNEDPh9iwMtlgCIv57H6xXtQW3egqWcBBND25EVfBGOv4fRZy3SN6y+6J5eG10yE7
OpFIka0kqc/w6QF6UU8+b8EvFXNbNGHkv+BpdrDRDb22sExM647GCW74NZoOtxfEWkLjmPCxf/Jl
jUqBmJk91gzNVUe1OfWT1sU0gjAvfHls0nA8O7YtO9CCo18xWHLf+Qbjwbq4f5qCbtQYb3bgCWPr
cGx8DzjaxBm9pKaf8xjpa0eqeoU5Z1A9y8PExE8m/rP6C9y6eIQYcIkia4dpeW5kK4pYB7BaGOhZ
2/Qh1MOA5RgMStpNAcJe4NFEz4MMz8pTz81Uj0j+CY4Agu9Dyl80l7vRxKd4ogYAZv9i09VkQMZw
KVFAw7iiJokI1KiqvgI05Ggyt9xPok8Zk10d0xcZrXk7e++QCmBeCZujY1BHoQsDxg/KJHZZSISF
suS0dRO5TYa5TjFzo35UiJbKxpkXqpku/cDvkJ4FTFkg+hLuSKXCOiCnHLKHycdz2BeV7d6UhfWO
JhinMYgIMf/pw/CjV+zErMooIfkqx/dR2KOx/V3sy9zNYofzVlC1HKfEe26Mj8fGl/sNuVqt8MtV
YF5t5lOKZCjKkuMNKl6k/fG61mWh7D/hJX8YWgnzfmymW32FOSVSbe2RO/EwUI/lQTvAEM37gLbt
MsfsxHX3JFLxEDhpAR9CpbeQdwBi/3ijHxLq/av6FY1VjVaoHwDDg7mRt/6YHKfY3cXQ0p+ZCcLS
xtO3xlphmPR49qLtITH8iMb4SFH6J6ef0s27bGlV6kG/2TA5TWn8rCeW4iypb+FhPZqEoGTBMTNS
9zNnVYFAr20PABsE7qgFKyuKc1DD4O6OCpv5zLszkCpnvmZ7gsu1j+ir49VxcNU/Cr+9todbe4RF
WOhhkRP1CN9No73r44uSXb03rrkkSfIdNONPjCfxgAa9z9aph60hcls3k2s7Hi1DVmtYMfSvsHDw
l0SgvwldMVW27DcIXSobtNi+YuJceC2wJtleuw2p12jpeDEI/MOh8y4jax/rrt6lffIzjZX+7Tf9
HeM/e28xP3EyFHMUfvWmv9wOwQCOcgLJ57j1+QBbJ89iN5Q25l8b0gOq1h9vuQkCquXNpAiaWLZy
xEPEa3RQ4PKDp22SncHqvk6XQytc4dcCHvkpgnHbEpZ+xeQTmA/h8DI/D6RfgO+2Ez56JqyqQusU
FquU4jmtsG32Rn4O3fBVhwJqmyq8aularGjR+xFUTnDHiilFnu8KZyPXJH+G3j/AEPW1kRhkt/o4
TR1CwUM4hIjQlH5C0t2YJCv0gbYDqVS/GVZdGfzjANAFCUZTx/dmNJ8LfDnw1S0vuNYgVoNxHtYA
0ZSToX3uusHbR4HrCpKsI2q4P0BEpwjW4eopMBDL4OE++mriO0YHuAKGuLmqqHsGEN3kMmaIrZ+i
ABgOzhG+sPaEJ2zKYmvCnMPHrZhmcsXXexPfJN/rvDzGw7JbTHCpGoJ2nXlY39t8gdkgoSiMZnZH
UVNSDhHPsRV6Ngn91d58B7uPBuewK5BEA+kdP8Q8ro/4wQjWeoAPqwYYfhUgWHAeCHbhxkQgklRX
I5JTENLnoRqvSRSco2p5J5t/oeDoDWhqAenVEzx/YJkAI7/oG5JFW2y4DX7wiS5NsNwtbi2DuNsP
23i/8gGYUBV4udc3vzTGdMPaX3+w3w2+PoD0vt6DcDXkBjhc1tVmn2JX2LDuZ275E+EJwxIsuGvn
4QGm1PVBO/uvW9OgEIvBxlUTFNP+iST9cYDvOh7aMe+Ae1UAPtLujsmpviSLeRRyAlCAZOqjP8PD
a4O+BGis3U/eBBI8DjEAh7ctHM6z9s/wNAuzMAGqO2JluqKN7+342y7LGZyxbxUGJdEJLkO/avN5
wMKuS+Aj4TfkXCPzWsvhMvuVfHELNK8OdcrduKqxfWY4xrxSP2NCKKjTwZ1sGXoh9wQmys4PvEdK
1Tlt7efUqbukrZCDE7F9ACFM1nDZFRpYUQ6d6Kme2gschPTDFtf5GCZ5hcS1YvYCks2CHOHafW5w
5TQAEV3GsYvMIjjQh5EeyqpDUwXgt12hgFFYuSJOPo2ry7qOezm1H03Af5gBJNjL7zFCWrgDMAzF
TpVNLQ2LRq9vNVYYwKHKaPEnbIwwlMLjtgVa4Mszn7pXuW3o5A0pklaJzCXu2rUBJqvlThN+dOEA
vz1gNXRLUFbxhYEDyzOzuLnEsvcBGUTPY6eu1qjn2m01lHwjy5YAfnhO6F8zzjf60XaOh4GWrNF+
tlj9vEntZU7G2x4NaHxVMcUyD+HFi0Bdogo7IAFyGYhYdZ+jsp352JRYvQVLxoL5s4fG6YBlcC5p
XeoZtAtM3ZkbI5U3yK3zmw0rjepxsP6nI6uX26beJdq/q1J3hGfqAbTFgoJRVN/eqkr9L3Q0aCWa
57VBO9AzQHqLRy8iDXaRnO3JrRXIDQ1WfzLCzSm26DHpbNHz7lPTWP7n17LgIOVVJJBwraqrjul4
7NMe1gj9HeaRDSY47EZdJ1k4o3Lis9y+6uEcwgrVVuo9plhPw4DtVSHmCA8rxxLWswliDzTNAfHr
YzDLJOcyYXdx3Y4HkoZbtqRBldUKNp1JBU+lNbwXUfo7e3wH6UpU9qF7a6b5xevMruUbiG3ejNZC
zX+9Ov6IU8ClvUHe96Qj4EthNJUTXVM0/vYPgXlIjl/jTbElATyCBa9b2F8OO59KjrtQYU9D0xJT
1l1l+0evQZwLlJMvPMVt48fyTxyDmI1MXpNtk4dxt7mkiGPM0BqrXOr2DxJ6nmyFAtGuP11KHyff
+5IzeAxh8pSs8EOlYr2vddNjKQCbdgnfPbTt5qDWdT9W1VJAYctKq7Z/aT3e4Lkj+I57Nk/39bzG
eRpMxxjPRKRg19cRAXPK2v31FFzPWhl+UYQC5jHsE69ssf+gDq3g52fSgwt7L5vRAiLe6hEID8Q9
Vpxivr2yubunOPg8dbYUCYGHnTe+LytWRnQMXyeJR0ThDGV89skhxSVf+CR+3IiHzTt5xlJ8n3bi
TQpo/2Rd3wcxwdjMom/EvR9lHzx1S/CTSv9VoW6Fc/LKlvlZkf6EUorLLwEeN9Nux8f179iQu9rM
TyGPgKSBRtS7+AF5FYfApxSTkEGTC0fes9d57estVP7bjlF6a42DMu3tK0v929Dsx8+j7k0egZqY
J6uurmSq1mIbsLdWEB39rATjsCQViGJthUU9QOLnDZywckHm+VHXiThFS7RL4IYI3+oQEgOPBYWr
pZ/Po+LlYONrGHpgwnkd9myWvmvDwrsQ2GPGABdjOpDAydFBJejFJ1iJ4IW0ZKJDE0d8uJPRDkv9
kNdZPbv4iULC0OAuCGDFhFXJi0zAXNti1j9iggKXNYrSQto2/ETIJCvTxnWfC8jEL+C1yBB4nbdg
fdpCmlJ3W/cXxDL9DmCLlzHM3cqKmRfJk88N7y7fCHUPgChksQy2O0m4zWHdpMHKslObraYCTWAl
oJI4XMSNvzz5AH+urYcPYbh4jfR8j/BB78p6dG5w4Ma7hDIXEg++GwDWHOab+WbEuCpALopPEjcO
3c10NtDSbVUOaov3RCrAjcMKvt4wpkgTnl23A67S5QrgBIQIQX9AB8ue4frcnybY8+xZH6+nvtXu
SawoCWh81jyOa/dSNel2iYXZ3tDiPnQVAINQTzcNNBbydJPe3mDKe2Eera62lddUkTdjbXWxLamw
ZxrlA0ydEgh7phjLNzezva46DFs9/XHj8mQ0Ffs5RlfnWzrl0O5KmIzyusC26l/Y9C22ETMQE9KJ
TNfoA+KIgN8xqx/iLHKsNocZbAa+9X8cnddW5MgSRb9Ia8mlzGt5CwUUNPCiBQ0tKaWUT7mvn615
undM99BVUmbEiX1O5EZ1LKnYryKK9VnSlx8Kz0e5qfMOAieDSuuw7ltuEnEmGc9RzeALbeNSR+4T
uQE/zTiNT00asjuo78wnc9b0H4AG28IRxU6azKqUoCaq8ja+NfCyxzQpos9gkMXdMguIMlHG+7xo
60PZ5e7e7MiXoWzS27SFzFah4e6D2SMkSFoajIv5UCHLep+TlbASPsPWtJWQPFbXPxeFOzP8aTsG
I66Qt7jw7GylhlnvyDgyESXDmi9XmuN75MwdnwzTf5Jc6m1qiv6Ta8TlGsvfhHKiVU54O//R6iXy
mxrztawxJSl5YST1UBe2ea6J9boUbcuXVDsEraFJG1dDRdEpj9xhQ6oKgjsJ2DtrILW3LSbnkIXJ
a5l3P3FXW5u0AgSoZ7uHoomaHWJttsq7rKOXYS1T4lJ8diHEWe/TLkWt/TfwM2dlC+fumh2qg7Dl
oQ1qQUZXEB2jNm6Rl1EVw9DON2NhVRvwtew5Y7nOqijmem1NmggczZSSQfV0zXzWcFcOQys5QUbk
Cbtnq5CPpXX6dD0p5oPlmD+XUQzlNVYT+1pseXJt7XIRIeOtRjgiYonSDpKKiHgDm07UQN90/I2j
3RbhE/lIj0MUsXx2eZbnWj3QoQMbjhajbXd4M4bmNbRSsnRn1zt6SXhmweFRFnOhjjwq43dgS376
qtDzZxnX4tNMuyrc+P7oTutaMApfMcsX7basmdktscpQD2TvrgrPNeW6ZP2Vv4GBgRIwpsVwpaqp
5McvPLh5CEtPbhTB8MEJLA4MdgijLt+jmgmx5t2S4tEgnwWOAFMEBGcQ+U9uwf0PNNH9zTyoJD6w
AnM0d0Tbre1ybttV7lp6XEeFjuONVaVesJrzPEnWVePxGUxNk37WQtctA9usc45MNuyTQ6UzbkPX
1M0mqVSNcG1LRu/SHX1nWV5tKNrE0E025GBa787c5586d1oNS5F0PrPY1h0PaRmOb+PYLpd+USl5
QP20jUsgXHg/fklu8Ocv6desPPa/GW2Kdd+IsF0FLh/LNsR4Hj/Z1kjNl6UZwEGnq4TqynC0e/Az
Hy2DU4LRJF8Z7aFwvcw5IjXFT5NlGjcW1TcU903jVds27/OT52Q4OHsGC68+H+Z4KUkECVZBwPO7
0jTfamUkhTY32nGs5Ap9FDyIogFn1NqMn5sktM6DyFD/BfHt6TqSIn+P87x4MyFsvJVVdSyT02NV
VTebbKpvgTuFwOVkCJCkIjW5tCUQY+us0NI+l3ZghFyKASiEUxvtydDoxmsjTpoQEWGq8z3ZIRip
XX/wKq6sbKrXTjWA3DHuoMt0vZ6ZFJnej6bbNdCRg6dec99qb2QWQmoOqWz+yBGt+5QYBjxda0YZ
0fbFnDhosXxIG9EO4nfK4rnahI09/RQlQ6hVkVj1Szs1PjifW2AA6ws6MtpvLmqLdQXmukocJN90
7IOEpQOWcilk8PisPdQQDnfT9uWF4hslyvWG9iP2c455ZkOsOBgmXuNdYhvcstIRCe006aZvarYa
tCopJ4NFYjaQkFMlBnETZH6pdaldT6GHeDmxwaoHmnBDiDjHRe6/Nl7i8LLUJhI2gLPVbrRr83kA
qlPfut0UtAdiy2RMlHkx1KvB0y5R2bm/uEkam9FREBo0A7KXwtqECmvRphz8lSmG3RBarLTQEXOy
rQ5YKr2KBM3DWmQ+frfGj1s2usmh/6h75Xyy63UOT4uRqV67PN/fE3PahJpUmuGzK5T9Vuhc/qB8
AtelU8isIoVvpqgLFi61NAe6I6cYCqSSXLqHIspdtaGHhdxx007dJ6/2HGZ/vaVpfRoWhwIFMg/x
yplFaZMj2hVFBbmIaTLPf1U9SWfra89/R+IV3bZ2Ep4ed5De3mecsyTtmMmwQU4Y5h1PafqqgsDB
CBHI/iUscalChCJwMzwNjH3G+O6xFIWUa9J9Weqec/N9zZZ02dZb8xVtg9zIQo69SjxUzainI00t
H1+RL5B4NGp5avmzE1MhG50zDrYgOEBm5ntrI9CTL28ss12zHtVahu1BFKBTB8uvbca31szBRAB3
8cEOZi/ZWIxg60PSkSO78txBk8PuVNaLsiM7gePsGelzWrMGQ+MjA89xW1wDqAsMnTK3RygO9UR4
CVlUsOtO6VCYDE72jVybfGXovhBiqP/2Ril4SlhOp4lPUasHQYbf0GDaYkNIurajptMXSCE2GBeT
FnfdFqW7CpfWbddA9jSPzCArEFOf+oNQ9SpgGT0hCgWDHjdUNB0YNNzS4Oy2khadVwAUIDuNpmq2
aefYGQip6VjrzkjGBd91TGQtfofnMtCBzRoLzfFOCRM9Rn3N4WJ7qrpHntMeraBkIjbw2X6FTTE9
EN9Ufc2hkM16mtzRXuc6E4Swxz3iUjAxgkGWiEBsjdK15lWZOXWxcSo2FhF7b4L29U5VxLdImZZH
XE5jg67knhE/RUUH0EKgl7tHC4RoiU2nCs9sjwRzrCuSFG6iV9FKOh0cqNZ8ACQCuM21EP6pmxSo
5iJghsBLS1mVIC8252Qevvw5/8k0twU+v7eWtCMms453g2uHeJD539KYXgxJTdWnHGkB6zfJc5o/
6YxvXPNrsp0uOi2KDZOzXW5PKH0KzIf17TSiFyZPx9myz4zm967peWhl8scvzOvQWUcVDwcsQfuI
8S/kIeuprew7MAgQC3P3MLY2r0v3BUgPL6EgL9giufXtaWAE2oGBme1ZyPRapf29Jm1ycIoPyttb
EA72LmRt/CrLXH/Xgh9BfAI7Zw8Mle9m62wNxBBLdA+ldh5I2flmhFfT8QDZjTxLMZ4c0yH7C8Vg
zVCs3fWDdzY5NtcMGR+aNILXSTowZUUGa5WWLxAeD01n3YdE72UydBsGavS0BHIcsDRNK7udT06S
fHTS/zCL/CGoi0NglA+FMXkrvvsPVKJDZOV0FBHyWqRfuVHkBiZgXAeaJLJKb2jqoKnHpqYcUDc7
VRQ5uCetduqP7FKCYG0PXQCsHFTHIQvv6Puol2G4czt5SJry2aqmce2b1nk5j7Aqxc9z75erOMzY
nWnTaWcSrbXWxtZxZkXhllJScOk4ontyov7Uxr6zZUfXr3KsI0/4byz6P71XQ0CngCK1HTGMji8U
BG82n63urH+2YMihANOq7FhAgrqT+bY8jrAv3ZbP8mXw+SFr4jDWbGOqN3EDERRDjTeZ9bI4VJos
fHfoK3edLL9THg/wi2w3af7dWdfHHBA7bpjWDeybGdg1DuKT/iTutHdndcUeCcFlvCbp9JdY1VPA
N0jLG3LSUoutEt8748B46GlJRVWog/TNf6wiU2zas/YjLR3hI0azGYyFCzPvAqotdkzm3Z1+mEFV
qzxwVrPbfkqfyZMu8x0rkqcVXdPJHQdKYh5QDzGh0s73YLEAQlfqFbDlD9hxuWeJ8kvX4ptYfFPr
VtIuMDkH1ev6S5RCJ9qloddeOvzRUt7SPEDXZQ3yym76Qz2QLF8iWAT+AuHGWwduc5F0RssWzPOF
pw4mPqAAfs9CiZVZn/1SXwNHgHy3H40YqEBsKJhxEoe0Ec/zmJ+iwL8VvngLyZFpuG8Y8VePuZHU
FKMz2y7VU+CIs9vD8ESsdIQnH058a29Jx9DdmuS5VdDpOACmtPuItZhWvr/4zET1vDwQ1Ij3zqI/
ijXrcDJDM+8kv9SodAson93LIi53kdueO80LmPds8UOU3VKmJitlOfuoG1885g1HTor7KNzHPCOr
YsJtmRn9v+VjATVH0+V639JAn4uh3zGpfkDFenHN5Nke+nef4NGSwU85lR+Nrq9ukJ9wz6xDUION
0c//mFkcM8d9GqpOb1maexr0YO7TosfWiCLFGg9OsOyz6OzfzpD84Ngmkzw+WNq5ZW74TX7JhpEr
hFL64czWm3aHS4NGvqmq/kq46rsjIJaF3HV5+zeB4Fw+1iiNj2MeGGtYLlZNVd1H76hn9g6KFTD+
isE7yFtA69qqf7lgXGEP8au5iKBW0j8QEkhW2Hj2NDVWVOz8tP/L4kKKMiOOt7VChO6JyVthBTnK
zjvqcVpmLQ/TInBQf9x1kT6mst2YNNpbZwmBnuf4qsci3dru/BAjpLYtHsq4+SgwBBbT+Cft56dM
SLUk+6EKwBBn9sFI5XNnTHIhzLZ6TA6J8s+Uykugi1mt4iH80dI4h4a6gow1WySmI+YAZrt4ar/D
PKJJncb2Nx6K6mDJOD+Gyag2Zh86W9fhAqPwfQXrXbuVPJfB+Bosk4OSdCJShBK7/fIT+a9O7K1b
29vlBwpRanNhHMB12dpsl1S4gm26Pln86jDW4dVgXiYmEEUrLz5Y+LKrhuRF9d61qr1tI+KX0lL3
aATEC9Kjaw070ukvIbsgCRgMb6R971Ip8Gbn2WHE7dSX7LMbMTisbK/+kJkEt5EXewl1q2idOTfe
gtJGCST7Gn/SaSqtXzfiRRLVrs3MiygI+i0TiKHuiDRHNRfTp9ftV5r3mARIj1dTtW/4E4oJ8dym
ZtcR7wPjVnwY5UE7/WUKw6eqBtsMQ/nZdM0/hmDPFddAmVavecO4te08F+FWbPySx5KeiG6NBVGJ
r7Y5wsAK/NBdtzESmBdGf7B3bUYclb1Ch8i7CB8N70PXnPAgpbtgLoh3tesTyXUourkgejEOMetY
56ktbxG9U2Kk7/gvLqBCDN7G4OZNk7VBsCU8mUG1ivFE+P1RhuPWyIZbnI23tBIwRt1Jht4FLhGt
JI7/VWRUYJWXr/YU/o2FvSO7YxXigCgrcSUDmeMbF2XlQv4gJRb4CaagfGIrx5uexC8Rfi8yoKxf
dgkt79+gnL3Lm+P3w0nV5Zk0GnYMkeNsVHtWEJ6jocXy17F6M/HyfMvvo1aqByK1E/GYWvxpRTmo
Dd6f5tBl8p09JeNKJMzK4tYdtu1Y7i0CI1hL7+KL6usXmtmDxX63VeYXSKdw89HwlEdqb/X60FqA
Qal+aKbiAUfNR66D41jWL+HETawd9OVQv7de+M9gH8YW0+pz7kbHQBRXK+CUiEIkUWNKnijK1pRZ
27zqX2jSN65rlJsUguGlqZmSlHgtF8J/OTGqeN/a+d6vsyVmdEcmFruKVPSZJF55iHngPC8g6Djd
cwSxI7ZiMlK+yoHqk08qEMzak+axLM2jdoIX13ZPqBb7iR06TjDdcqEfRcWZg4o2yO6J1uc97NR3
y5qN1G2vdYNz1SeceeyaXTlMz5LHzOBpCYk9ZR6VHyi5fsYsObQGTiQ3U4QGeXI8ASf+9mAUmNH2
1cBumKCu5adlj68VcuWmxi4BXkylVPrxozFG94pipcq9kJi5ImW7mNogH+cfBWSWI8hUNNlL7KfJ
b5mwqTSMLhoN5CEu3OA8ubb8HDU6qN8/d01/I/ENx7JZvdV59TZKI9oWCR7nnlxaqmcVTmf0V7Sy
6pJ5FS7IILvAamxlhz2lQ9ZMJBZ72AUjoLIKfBLOtCIgVam9wpCrtETELjbGUNGY9SGaEKsKS7VP
Cjhuvqlcq93oxhdTZLwhpFm16VNJXYQJLNmHvYt3evRPlVtPa6NjI+Q4bF32Rq5o6R60ST6dR6pT
3P8zqcBoPodkZRg51FeG9WL8cFXF5sDab7cduQP4bvy/IHlXlQffeeTvk3A+LFv8+rLe2czJVvQ9
nMUjMHq36RbKe6anUYn5OYtm2iUWM3nl3Bx6kCiwPubOPPWtsVNG9zxLZyO1pCox3WMRWU/S40DK
I/mTLnu2lPEUqpkepUweGcEe+k6f7Ep8+Hy369YRa3Zd7IzU2y7/dhUz5S3lQwJCBoYoGfRGm6FT
MBbT1lPZdugV8fOxv03wMQ6q2aDhQCZSIeb9eNVQ+tpVxMf2r7XbSATA6DYhaxXdexDnn9HU3Sji
2dtWjXvBuAOSColxiROUw2/AgpWBw53s3osJTgT+2hUnOQYh7J7Ym4b5XHOZAvg/TjN5noFCP/Px
yBfFc2vFf0xwKyzDjYCE5ln01ywc2y9v3twYO6Pk4cY+vJFxtg8t5M2urfZ4PZ6isF6LMWVlIFlA
XQASHTwhbH/OqfHi06H19Lr8JFt3ijC9IzSUfbaD6CMziFAC821O7HXKEBP5wtyX0gDsLg7DUveG
nLtOl4PdhM9YMdb+CNkoesfdijS7TnkFE1FDFCJN2xl/Uc7vMmLvY1DvJ/Ih5hp300yIaFPxeuIf
+Ql5DnMqYKWtHMYR5bmA/sc8liXNHwaIxpqOHbCzosMCkeuThZwKjVs4smykLNaDoEEp/flNGfi+
CvchoDL30naPf/5lNGOiUWu+5zn8jQzjLm2gCRAkt0Dm88aXLiv3jhg3qNIbI7e3g2XuGz/Y1qbc
tGzqGDVUKxX4Ju7TA0kbl9Y213UcXQxZPjQV29oilNm0PFFhP9SOAtYJT8tDC4mDCN8/uVSTVdPt
nZRA0Hrctp09MfWP9307vLKw8wDpX0N+6TXrr894gheWAK/zACTqbMckPTSiuod4uqfZO3F7b4gu
5UiD2JNlchxtF7NqwJrSkTdejM+1Za9jviPRlZwCydYHJK+QHwdfExLK0ZByq9cV8qMoW2895HiO
pfG4XGliDMzV6FSb5cYZtbPJ2/alMed9ENl3Mcs7KpDcOWwQ2sieprSx09MkzA2AOZlV3Eph3pMt
0Np/FvNrNPr3mPKGwKJ9MzPXTDkjucCsLaQXgQcOrcJisOoGa41qI1fhMJIhNrGiNDqnzXCPuviK
eDCszST78HL50TIH973qVgrvrczaEYNfb615tPuVPeij7cdnn0Gi4C5innfJYv3IvfSnysMH2Xjb
ISl2oeW/I1FfZpZZI6N+myo7DKKZF5p2P1PIRo3zG8gIFVO3j2nS7yLo01YH7RYMoV43CkM52rDm
wSsWPn05POuWR3LosY0hgxYYmSOW4MboAstvONokk4mllEWSe6WiWLijbj0U6hKxhrfrQvQEcrwK
dyOpMtfVKI92l6M+ujC3pv+QztW2qAVsJO+zzetp0/BYXg5NfW84YVcUVHodjrdFMPBD7OBqfo6H
knXWT8tHgbN2AEwwHu0+3uEK0QAj+A1E91lGpMFhLhAm57ztlz+tKI9p3Z6H2tv5jkcpPK8Cq79H
AWMPp2KQYWG3drtDi6ZD6ALEW7zFM/TGYedL6z51eJzs7hjU5jksPQxpjrcx7eiAHr4E1eItbBOv
owbkOpyiXWDM8FHeZaJnJ46VOXhGFtJwYcZwILdCg2kNH54TvdZhucf3QKyD3Ntp/7UsWxwpMYws
3qusXFmp913aS0LS36WaEFLgPQmSU8BRx4N5E+qGPM+guGuAVLoDY2M0TQ4v/vmyZ0Itv4i/prQ3
VgauRgFgsnzw0TTfKjcIVgM8Z7UIlOYwbvxM/av8Zju2MwBg7m1s4y2FnL+kvfrbKxJXxtDfGi2W
1+7PhJKq3F6eYuFklKzegfYpXjvzE/vOV0GZNNs2G+B/ygGjK5KgdIHsy3BttYa5amT2Wk8Y2o23
EowI3ccHMET8AS58hmbeZdX4pUh83tngJatYhIgW0r8mDo9kUZ46pz5j+VvVbvy0bJHkgT8VDQhX
HzYoRfk24ymGD/xlS9RJoFy5wCp94743mteqMKutiIvzzNHEZ/1o5gnibv5FcfzGBpAQNtb+Yhmo
bvKtgXelig1cweaZ63ef8CpXIcxlpbq15QzI5HBYfFluyeo+0tEzS9+SRu7aWWwDw90ub5tjduTH
NJfCKx7DuPg0G9xTyy+UnUEgsPvDB/MdCf8y88IbYftIugdTP3sbkyERi4b6sNrit1jbfXA24FTi
wT5XRX5K5y8ehKXH+ljuviLxDk1hPpt5+eLbLJVlDr+EX5gE0evaJpar36T1THRmI3k0Rvk2Vv2x
XoD1BOQXVOCEhbtby2rixEcbWzz3eQCr5v1/hS4naD5W9dpHWFOKa5PU8ZGedd0MqVqlZvU15vU5
Vw7xRwxdyaCuiZcpvrPC/6cCjMmSARBws7fqo4RhMrQuvM9sRuXOqUZxduCd90U5AQ97UHkj3gju
VefFLKdrk7fQKIFytnltFm+GNzxTxLQb/Ei7QaBvsSNKMiWd230LDIPtdTrYs9Ftyq6inSYHbeot
+nrDhNScQUiYQiJSee7RisOvBdgmW7s65NVY7FGJ3hrZfkCw7SGDKYDMVaDjtZnS5KgZtw6uEkcB
nCnmHusinJbwEMiyFqwqTetrK3Kxrh3iSoaRfJRcP7oUNMPQv3Rpi6gzUm7M4X0q6tfMRvNuywMm
xL9ONOyUEDtm2AQ4ETrc6+RbJfOuySkxc/PS421cs8IEk0Y6XAUEbGAbzwrT03os3PvIwT/RzNd5
SffGkAcjUcHzXR4CE6VZWWIlJzrV0Kibv/z+xNlwcFCwY6EIs/EY4hIa6R9WksIGf8kzkaRfIwYr
ChvngQG6sUp7gomm5Kd30J2t9LvPiz8TeXYrZbeH1GqeFBsrCHC5Ww4R4UMcH6CWKQsLdBjbzi/l
1AJZN/OjgDicZ+/FdsXTiMdkZVYBGEVHXYj9C36XBxCjKW9Zl59lUP3JSkMcC0O/1wpnezfQ6mB0
uFicExia5KWhhglmvR+Ncmd0wX3M9XMt1YOt7ffCj18j7GUM8DzieDLstHUvf6U3fto8jaFIfo3e
2y59Ctc3akCyoVd/LNuZog+nte3fkIdTbBAdmBIVGYJxVrT+qnUD+lltfyt8C7ldnQcnhXDnDnVg
j4pEXyAL9yrwPlovxydZArVqF5u+TUsjK/6XH3qoDnW1ZKVqSSqRvZz88wtKab9BNPxjhlO781tm
5+zq62vbupYzjmGnwZznxRGzzQlUpmyLi+6lPkZlHq6Wk6kq4JKd9u55yDJZXPgrgWd7A+0Y8Z+M
Huk9oEszSi2DsouYYBAg09ygoMjt7BvXiJuXlYobb06qrRQzzBkfS+e1LgjNKM+uAa1mZuBhbjjL
c60B1CZvwCZquh90CAhPRvpj5vkZ7/k5lumnOQY7Ru0Xi5BrrkYWcQcuaGX8x9VQt6ER4HTO7Eds
0HtsYiFjLv89CsOjk8/QMulIgz89Fi0aN4aTsPPu7qjISTP+snj4kTHtwen7V8GJMnLUx6ODQc+a
t6pMt7oxa3D06ujb6lQN+N4T8oVQJPds7Lr5XfkCsf1WuWjyuFOuLC78DdLsNI3Iqvwbr07uXGyy
XgrqGPog1nnDuB1VNJ5d9IDJn5Fvye/piRiQSY5kGvqbuXPc9RB3m0VlFFNwixp2I4OTN1vQsB+v
6SlZCyBUuOebPxd32XVfYhY9oA5Ogr5B4Cn1Lz3nnkSJbSetw1KGdH70zdOyTYQ4j4axtseBeMXl
uQpF+CUD7icVvyj0DDvMj7mXHcMyOg02XjvS1iCNT5b2jlnuPEw1Tl/s7ySfMKWYnJgs4nwtdXVv
5oEILv9CaFm89rJAU0kO7drw1U0lNYyv7O74lxFBh2IfV9IAlu1gi2Adae/l36X58yr/uUNySfLx
7g38/pxPEAK/vgSR9IAyGe7TKZPSwwt+IjsIEif07nHFRHJ2rsIdzsXkPo6V/2TZ+WMb6PsQh+8R
Yf00Y80lrSmdlo/XXliWnno7CdQDYZ3H5acnryJepTYBV0swFLqho+tNyxTNpuhNoLosvtFynF+6
pHqwNMlyRDVF9CNjkO6YNantPIRHKr2nMi0/zDC4xhaModGY/xeXRECs065+LIL6sPRHE1W6y+xb
RNXdrIBLBZm2kTMdSP46DX55cWuETqrxNrQvvPPFg+0g2DXVnOzNBna8tXibI9Lctq6rK6Y6dbax
mqZ4DGCjD03aE9ojum4Lmmk/jrGO96Upk8sYSf/ZJlEJNtea32RDhYxhzDz2I57uXWAZ8V8SCDDW
lSLINvU4BH8SnCc8LLEuHoqRw2acqqPQJWlK/WQS1RQu3U75IICc+8p69zjhV14vHrRjk6y2EJX2
+JuUID0Vl8IiA5DZD4FIbTKTkcJbz/Tb5gQz4/E3DCZk5PbH66JTFBr+FfM+EzGAmY2MMCvpUb8Q
LbsUes6XG0UvgyI8jC0qHFT55J7ytEv/1eEA+0HJsF7GaZ5pRqDszEbmge6BpdXecBihPpjaJN8A
uP3ZsZet8zT/s6vOdUgGUdrGe2MiUUvTZC//JG67d/7ADMTz4JRn0V/EjvdwcA8lSitxd5WxKgcK
IxXF19Ak86DMP+SQYpQLqmhlk7PU6+or9N1z2vIM4wsBSk2mt3rs+t1kTJ/dmB9IwjszlHj0YdkT
N/jtg+ojL4dHEvt+F6mbbdJv+OWpFCtiCvr2Fb4jPlDdUXR2zEOTMfmDKf8NcJBkO1fBKmcEng3t
34iLzmkZucSi/Yshkskgcl1hveDDPw6N94BNCDKt2WG6v0AI6f+vdHKJ7kkaXYeSXNUmHcZL6FYH
fyCrDnrmKQ7Hi4kmm1X609TjF0dVsPPa9AZ0cIkgoRJnMQdMm7KergwGizUc0rfdy2fR+QAck92S
xeNvwQqeIsPUe4TUj2F2zuSQYGLEAbRpnSHdkGe07WYuehyNn0LJawdWQV5pyqBPhzdI+qdYCib2
Q1aQkdifvGSCSiBpYCON/oPdf9ZaBuFPMUYDs/16QcAp2kK/ecm7sOBdyC2QQBrrym8JE+xqPLQc
2ysPBn3rlqkCDqlQPLxaP1OYWXsj6J5cQSUQWeRUEnnAN+oQ6tG74jb1JgMBKl5A01OV539GIyZJ
cI7Do/Tz5lKWGHecyV7s6ayUNA3rHzHSn+1sB0+DVFdcrsHJm5aGDvZ33dZtSvJVyQiTkfKKldwj
5c3Q0n76x6ZxCdWo1IvKmu8ebA2i9QFS8Yq0n+NyBalzZ+aHCaj0Jp5VdTSGTP+1zdnce3Mc7HVh
Wj86blS4SiKITtMekTKChlFDDhJb1qG6pZ4y92FRvpcl6XYIvlS97H1YlaSurpSTqRW3Efk8Ubzp
M2Ht/cx+s+h+38yJx9DAgpJ41l1b3a9C1OXMK+KHssUAwrKwV6d3zH+E0Kq/DiQBpAlB9+SlTeW6
oTI9+OZIARR4z8nIcTlolwiPxJqOPSFEK/4ZTi6jJfsni54cJQn2GbO7zSyMkrEYNoJRVzL1zGwm
B3nY4LvSs9KXFI3mrr1g3AWFF1zMHONz7Ew15a84zW5O96Q7YkUDprfXrA6e6t4i1kFCcdtljmlZ
pBHRlIUVAVPV1zSjUJ61S1LezOomXpaM4fP0UkzU6nEz/iDzMDsZyvAFfzizqSbE9pANpffLWse3
rm9uGB5vFfAD+U45PERPkpQ5MuoIu/Q1qmNSQjpqjbZz1TYkqpuwIxQEwtKHfZcWPh1l+JKawOit
38fXsi8/89b55wQBMa26ArU32Uui/Kp+caT+GIE0PDc+aGtWnB4U9HTl56yf7dVQpo9DieW+HzCX
45lVu86NydPyWmYZmdesh3G0K9LC+BWl1UKTxeKIKnwbYuGCUBd3J7fndaho7bEfVeD8SXZlDO+c
28F23kMf+iixqw/wFHcbj+OPl5HfllJ/ZBPTuXEqso9JT6+2rW++T4yU12TVe6NkeakdeO0yjBmx
Fcwxs/psg8ofUdJudhfIfVQ55z4p24izHJ9GreFyrEJkUKxAG8KecjJw5/pkFh2At1FftC8FUybx
NdJVPQhTPhgBuLUR5/sKnG2FhfNfp+tfq2/3pHtURJvlNztPaf8scmTHn5mjgV6EVGMsMwH30kow
lYu1fInz9rFt7NuYc4kIjaqBxbFch17x6SS0uW7XPSV1R4xb8dvF5i/wZrBFwSEXThg/qpmfjFxe
q5zUkOX/qLSgFqScI0noiboHJth3sEtwUHtiyTAgXxnWrlg4INLVqDc+Q9UhLkZ8GX7ezRuSbuqz
8x9H59UdKZIG0V/EOQlJYl7Le1XJSy8cqbsH7yExv34v+7Kzu9PT06qCNPFF3IhitfHIWdXJdOhC
3FwQFsmiBB2Hv0MZlnsxNm6OtcJ/jqnyOqIxRYsmm61d3zN/fG82Hi0OtpM7eZG7gVA5d+t6ZKXi
Po3lDspMsxE4wc+5QZBnovpn7eGsOBdFxnRgtJ2OiKmmwSImX9Q6hrzIEC7ufh7C6jHUSfadNcJk
4oaBk2mwcEXK7zcRufJNgzw8E6/iUxhOdkqscvwHbou0boei73L5hZX2bBtV/SqpqPHmGjN045vp
fWgrXbPy+2BkrU6QbAt6pmlO7Jwa6Yp3rSeNKZ4kPV/z2J8wexf7bgrEOZVe/KTDEB5Kp+bnLv4b
8NNkeH4y60dpo/ujxoZ5jmeFBb6AXtQt+QQLE7ByhMX11OQ/vDR7xkUYYy3WeoDkB5DnI1uCoOSV
QAveUEK4M5mDVkdUgXQbWjWPbw62h329jIsbGfY3pVvi2qnO8J8VRrjTUVDOW3zww0eJ9FbgyF/r
zGd9gT3l/DdWwrtFY0egEc+X958AMVWu4Vdmq4RlBApwPFBllXU9pJBAhDBvEEWMHMOs0/jVj67R
58yQW7ULrOne4TDAIabERzkZY4iuZ4tzG+jsTSQNo5pITQEz0wHXG+nLAJxC7LQf1RSLYzQShyxn
PVekw4V/SLLEOkJP0AcF1B1J1zIxJ5mBvyHc6J0AQY9AWxpxCfVE1q2L3H/90FqLHXqyXfY9w/rP
aWuW5zgtSbYNXOo6INSpFY/PzF0JF1SEf6eJwJeBA4qxFgGG5yhDjpgMH5lAKfeBx5GzqWdGNsBO
4mxNG80c5c0SY7pb+hbGKPEPiiIZDCZ+Cs2qYmeSZAHONgpgwmWdcOfQut1TytC9LHW1K3LMIdUw
TycNCnXFp+o/z3OAsZV1+UC43f0eqjF46v2hPOZoX+sgaNneZV+NJ2uYw5MgVfdrDyFKgSzGwyxy
d+3Omjh07AXPU+LEVxKv88kiD3aWxRQDm+umaJ1aESo1tspPYrtgt03rb1fh09w0VI0e6H3rCSi4
8JQTw8AwNqXBgkZrP8kpogdKbpHrzrWTnV8N6TXiKboSGAy4YnmlvXNzPJeaWDqKuZ9PVyUd4EQu
B/eTtAmTP+ZsArIfVX0NlVfav3pujWM51f5zlmm948Og5iftHHX0+gmTDH1L8Ukp5pEUSYkGJHg+
ZPhO0yz50QYt8cx7cd6NQxVtJ6UFQygDCcC35h5fApa0XYT37abcnP0hRpB8i7lLQscUIDc9O+1+
PV1znc+FyxlnnFx0Ul0Y+XsVRIa34qg1epspsfST1+s4OPY5biScZfibGphGROKxyh67Is7GW1/H
gYJS6YwRuVFaGpest1rHhrc4kNRi9W+mAE0T1SEhhjUbJg0trI5c6BMPVYxiNe1UCdP/URI7zkiQ
Mg3XFzXbCGUp8MO1MfvONqj9ebzNaBvPAbbdtSUmgaUijMtdH7tjtRcsmZsqbBGcA5amSlf6WSnt
vOeeUTwXnpG++hJZBiNFsS9GbX+LOpOrKkkSyvD4vRWo522o0aQKxWxXhiPnFh5K53MAtfeaz7Ds
9BzAitG1+1Nif6bNom8rBZJjlt2+Y2MEpmB6ySaRdbNVHjfUoKIi/clVbX7RIoIz0lL9t3Zqd1rj
eVi6EfyEzArJ+g7rGAvaOKPblJ6qPizp5K8ZFx/C9gXRM02Nd0U04DIavsClCDemqadia/WkLUjw
OSBSdHfqsbHDAhP9H4g13r9S2MUDmC00D6ntq/RJ82V1n64Yd8lt5XpireOyXjm1We9lFIh3QinT
ng9z4X9wwG9yDDLrALr7ilwpckLitixK/r8m8AGZoqeueqNJr11D3vOp5PZ6Lx1HT9vEBw2mIajv
ZKicu1XRcM4ZJHv4JtR0Esz6pcThxzzYJesaldg4dmRWsnjrYqPcw8wyv0PWnmtYkE50VEkBfAK9
6NvGQ7SRjPFPgw01vRVo+BH6LIfoyrsbrk6uVusZROHN/Gyq2Hk0qYaaRDRyLwdMGuhNEC84FDTH
NDbsl2ikOVW0ItvZzJfeqyyNcb3Hfb4vY5Qd2zCai0GkjmqRgtTcQDb+n+Ma/n99X0I2IT3lX0pV
QuAnAL3RLl1U9Iiy7sJWu5vwb9ABx4gm2Qk8Z5tmm87O5F+3F8YzWQZw7onTb2KBVOqgdLgHL6xI
SiuV1zyPROLsmauN6jls7HBcWxsgehiY61oeohHzZi3gpNg1EU0LQWFnke7dRLMJr0BUej+4YfYn
ZlPaUWmLigPnau24Jbgyl+CDQZAU0GjRGP6mtZhsEV+Rm9rDRRZEKTMUy0bYWEYwzlj2YF0G1ZDl
i9pPmoXKu6CltT94TjXdp2iqDqnGmXHwEoh6QOkZI5oabsI8BMQ4naFs92DUhm0Zh/FTEDfWPxAc
BEmT2H72xBw+QAPURDKrbK8G10A57sfuoKcGeF3A7RlXR6cNuhOcufuVskvzXc2l2Mbd2LsnfIjF
ZXZbVN/KgYqe1Ezh6qk7dSrm6iYZxsXK/p3SoTtC5eI4rhg2Og1RbNvumA9XAFXTZM72xgD11GGI
ec8mcm9rNvYlrzj6L3Xpfyd4chfPiXhJ0FRAYRQzMwY9qk3cGs6tTgjy8yUDeulnayOTwMUnq//Z
vZ+dtGGKC35c8ZlMLihIrqCc+4qEW8EqJsy9czKj3lgq9zdxuMz7h9B5mwKnf7WH+U3mIr02xtAx
5XKzbasSD6UI+Ogmarz21U885j1e2UcbKIHDUzEaRHfM83JWQRYdPjufIa01YGEwuY0kDaA6egQm
YwHgEM8axXMRv0vhbRvI935RQQMPQPzZf+qy4cbl4dzLA4+T9DLhTqJ320gQJCUm94RnjY0rLMXO
mXvi+27PdbbYoD8S7QntesNztcMqyejPl/yr0Izttv+0GO7zqMJnbNOfJBy/e9oeJjWYKzWLlcEp
ISYD6YFQAsyr1rMEv9U7YqOj5h6F8UUxecIezR7zQn4EbJq55n1bW6578NP65Brto2sCPi4YJJPB
bbDZpW39W/nhnfJysngtWTJvnXXln1iStqqi78D2KF3Q8yYin8FSxeUpoMbAAYZCRnPTcjfNSzjS
2Wi9TC2j8WA0iaiFL0zaDnPqF+yMdFHU47GkN6I3Iwzv81ZQXBHyUGbqTM53p8P4LMbpPGdsAYDW
ySHeG+86xlQn6N8CvvU8RnfTrHHhNBfRf/T5B1eUcxb7myRmBkr98SwxFSY5UjyQPiy7CMF1Py1W
4uHVGCcuGmVt7aakJckCtXU1N6o5Nsqzn7gUZICQw95bT6WsLuNMMUjKtE1ziMQT24eR9zQXNcJM
mNvZLrQMc9eaYt6gRQFra13zr1J2eU9MTrWiXI6lBEdXOoSD0RVdcs7ajF4H+K3EgOFZgL8iJ93E
9XQHXZccPOW1xHuS4LlyRM2tLMbalFZgLGQ/YRXlzV5VbdV+5orGho7T7tHKu+maDWX349jIxZlM
58fsGCXUaWVTAiCQViZD1LdQ5dVFU4r0GEFX4WrrUGq6AoO2dMr0Des7IC1nnt8iu+zxXY31U6id
ZE+wLtgZhlEfOiAYq6yASNgsBIhKSQs7bJH8i/Os26G7Tmuvpf4p6WC6B3JgC5MkT2ecDzak2N5d
MVP7Fq5mkQXYne6MdsbpoYNWnFLKPraA3iQl8cXSHSDLo1f1HYHIxtyDhzUQ7UgjRTYsvQjs+9nx
gAs5bq5OTViEgig5uPJEuf4hyrJ8V0hE737wq2c1OCNvRxKqb8gG9IVYeWZ/o7ObG3BkIQNZEHez
bf+rBqUPgEq8Nfo3YY/cwW/jFwP7dlduBhiUUE9cB1FlJBKIVxUbphvt2iRkMFkyidsr8KsrjlWQ
SuyiWxlu/6UtdCeDxNvWi0uS3+BMOOLzZMHpNMw1s99o1+cJIMmcXGdSoIFmRj/AnCDTVgZNevRk
AyMjc0IONnE8zpjWR8IMXTjPWync9khQ2r3S/+R8Jn2e/RQ8/7u8YwoaY+h+HzzELX7i+TOA+E0G
uhyAWsdTtdWz8Vs2WcrK0f4xoQ1sEnLasN8t3FBZe88Lz9xWDYZYvzTrbWUwU5a9+YtK2K5xCbfb
Wbr50cscDCpN5dBDXqc3YLjJwR4FtSIiFsSd8+KDyJV8dNWANsoqe+wyCSbaYHqV+1FwFmyLP30i
6nU2YVnAmQwk3UtUhRcYSHCI52bVqlacA5ujnhFn2KemqnqUOrPem47twgqw28lY/BVVVTwruGtU
w2QulR46WpeOLZDahX5litAeBYNi6gO4fGqVljtL2Ab3BsBKblhhgPRVv+unQW8EMbuLJMe4CXtC
hpqd5EzWHzteR7TSNEG11JE9XHmaM6YzKZUWRJCGUyuj/A/EvPw+aFmvrTF0OLioYJ9G/fg8xykg
lCGMNmNZYKWU+KdyryrWo83JTEZNsQ1Kl9CsaMRLOVYJ8fy+1mcSlhjNCqLhMPP0vm8pC+p6W251
yMzW6s2Jv8F8fZ6c+W6lqfHXb7N2P8R1d2nphdkxoxQ3ihDxb3M7OAM4wKGjmB74vd/fuM/ZrxYG
4G0UNTgaM76MxtTht5EXxfvYhfoGyNF8Lit2BVdK4rQW8YlbN2l7Q97WeC6C2tvYMsK154PII2NC
6kM1HG8qYzpKtNyNWc/jacriEpQr9hwddp+p39UKoi+Tl9jDcMg3GdhbM001kTpDl6t0kunN6rr8
mgVtsayS5b6p4sWFYjZrnzrLde4NnPOINZXPkq/1OkxR/68RimcdG3j+TpFYCMSuAxCD7WJNksQC
sTk3DdwqYb0x4Za7sJc/kkPcqQPseybmTzLIAE5gFJAPQaBl28KoCCMpkjhx7HF0yA9lHXBNwe/L
sZKUxDbQzQ5FiUDxa9iNOye0zqk3/UwOP5b0OMgW9p/E699tPqig7Nc2oBpIgtuZ2TbFXvs6yOH+
qP3y330v5mV0DrHzXTYulaPVF8ILEi92k6kWb/g9Njl9p215HUu9rQAPYON30xgsTk2qTKP4TVdj
puSZnZGwDSKMPI/oQ2ACVhNbn+Oh02cjL4Z+Wv4qJzzBMT7pxJL9HlApzlSZn0QYv+k6u2YhhivL
El8hNUF9YF9idpgSMtDcoJEqnL2G2GYt9c5wbmnNbi4VS3bv6xdIHjvpFzidw8McZS8T/0Ca9ifT
5vRatv6wagmc13GMO0AhEBjNHT/bPMKmGhSmoOAMo2SNwLLmOH2LDetLWKz5eH2dpCGKQjaWky4L
J0Vk9Z+0psgdoAwDiW1iZrsAxOXGEOULYxVG1tAcehsa0bWW/dqKr3Xn7UEjovr5L4HssTenRyuG
kd/iowEb3rY09pWk+ZZHKCbYaubxrwGhcuPjFg+D+U+sYfb79nqEdoxigHmjT4mJzRtTQdmaQSd2
7fsw3x0YTcw3P4yczSG/JeawNe3g3dJMYub0YNjiUIvwZMT+oR7JUXTAfBCkXyjp0Uf+qtz+M+M7
zvnTBhqrfRoDwlueu5CzX6IErCOfVJB7tqdpxzEAw+qfLvitrI9yHjfgcfFTLf7o5D8nuGNZuuAp
pNhDAI/Ek+Ja1oqnKFNAfZuhPs8CXW0BrwI6JNYECwwqxsq3+SHChOiE3s4ENJfHMBbuy5iMu1Q+
Z3A7Y55wz2yP3pT8eLmApc2ZdWBB/JjKHyNsVqP5maJQCr5cWmYuDkUD4Aoxz4aIPaw9ygjPHePe
SedQYFm5cafJ+K55NsZCXvg3ufzdzphXfo2bedDkdy2qFPCFDpiyXX8LSnrrgHtwouTqkSdHLYGE
rAKBctgvscRq5/eYJJKyffP67IUtblv2eluT0JnD8ubrGo9FzcOxJO+99EaiisN6umby3yVfgWFu
pnoSIDy5Sgzwxrr7MMTv0dDTzCD/ElQ8QvX48KrEYp0RPP3uRuAhKrGA88IOnjy4Wf9Y/G/RgEGV
XvsyK3eJMe7NUOIRoH1mlAsyyVgPkfeVDvV3WRuv0py67dA778sTifBIwpNfOknzSQLDhbG+953k
JHpPHWvMUE02vfTuSxt9CCgSq4jcsll3H+bSnDnCdQtxjj3pekGwtPkbheOUBMTUZYYLc5AQor+Z
HWx2gwtbfqpYa4nKjAJrKgkOdzfyGhOLn87xQIaVZhUOaH7wgGpqnO3WoqFH+k8tFCHPTnikkmQz
1vZbm4a3SePeYRfYFUmO6Ta/VcvzWRvBhXuYuSls1thRjoTGCCE1iTr6PbXcbY19VXFfWR4Ea3ae
snn8pALwYC+GnkwCYjC6erEKZQvQA+cPsc3laUiSYa80VCRQn9ncX2vl4qUZmYxWON43ZRnhv2xy
xkZ5X373jW89OD5Ph8hyCuKFcXsRoc45vXE1M31uFaEDNdwPXjrOSdWMPL/AS+FskIDBbC6Hih3W
Nt8jqmfoEe2NaZtZIdA84OYUA2LfL53+DQzPBZr3yZpDWKLNvp+AkWhJyzUB/8jrUNyykaY/UtQI
wsiO3HJ44PVTHmcf0NPAzMdtscsT1sE8Mjg/1w9/InOfA4HYSMIya4e58b4K1bVpl3N7hDeBT/w1
7MkLUNHFuaVbx2X5JzJH+iMQAHn29ODv+GwIJut+73Z4A63cedBMz70OQjYVMpjsozA5Ef15ocZg
ReHfSxnSRUUbAG6Mf6aBfz6u0yv7CoFF69I4QLcBhVgMKBzcldyUKT9Ae/Y6LHizw8SAC2qvEmPt
kCynWmf8YiL/67jUJgYgMGi+K7u1t+yOJa7FFRU1/3refqmQ6XxjiUuZOLD9rTHWLBR6N4YDdiLt
oJ9E7xAIjPWYJzzQzVeA5g8C6FROmDN7IHoN60GfumcKD/apHV1CETyh7Dxz0UQ686xy06fhNRyd
nVe3H3PCJ6anDivMUG5rVoxSFMmWSPMfGCIX5hWbma+woeoEfeeUjS3ap3U2OUpDH/qUKceOXJwH
nxI+2sPQwogS0QOB07aIr86gP/xZ0KbUSR4hCgOTHNe6gbSY9EwPFtSLGuEPsKqNJkUEY9uG69bz
XyxgyE1Cj6bvt+G2ZNWA4+Gzo1cjLU4mwvQUviw/BEj+xdE0/JmkOHM151HMIBpwtB2P3BbBAZTe
3tL9I9DjJeePXzQUJuGW3oTe8BJ3xjNomXhjBxPchoFzrBFaq9wGjGeQ6/RL/PmFQl9hzQuBOnNJ
JnFfoKD5Aa0TDYYMGorAzSfEaNftbJOI16+9i4pasPhoDUTLd55UypwJ6CBvdqmBzIXcOqrmtarA
ts6h8erVGMoUTgkdDtSxpPpP7DDpF6a/pUeP6hQHYm2Q11eUUdCiE4baOoj3tmE+qAh8ixbuFdvd
PqowB+dmvYZi2TGJ6q8SG7sjuBDVzbAbQX1Jw/i0+wnreefuM7bQiLtNo9ExLImnug4JcbTpXaDF
5KxwCTXrtG/uUVApHi3fGB0d7L7443n92eUerk1/OeqxBHB/l2vVuim+R/vMU5vT9Vfcc9wc62Ee
6qvXDNZW16TcW8tsUAbltPUWr6Hnh5/amG5T4TGWmv9VFhfCcZ7zW41r0OZ8mJKKpPXwnhJu9bKG
cBfbR+UkPzQrtN89bu9zWE5fDeWqdxR2l9SkebOc7p7kjXOy6Vr6yuMheLUKG0yTH2LdDPHtAArn
Jwo4INlWBA0gwJ3bex1ex+geTGC7eyZznk3wxcAaxHDZ7GMMqr73PIVUcs0Eebau15urmvIx6Mnc
yCMo4M1V5U69Y+JSAnDnn6CU9ZTZCSgnm/JJWfNizufMBERd41Rb+RGpptxmHFoQtvG8hXjH8Q3x
uLbwBYJIXHYPpnkYYgDvaKtbB/MAGtnLgWsI66YZk20DvhE6O9cYarZcCKMVTaiMNpxC7uzU/w/L
pbsObVkwEpgu6BNv4SzoM5oLfiJFJgRyxGdJeqDp5HsDAiEO2x6Hef43iIdfFqToriLr2an9d6pg
n9GhD45jyd3sA8fWkXyJAhM0gLmpffnIILMw0jjYtQ+uFPfuhKmwCwNjlVFqtAcBb1wLqx/JYeG5
NgkF8HTqOr6jbvSbZizwSTBssEDiU8OCROyH+5mPXfp46BPcWmulvG/886+eah/55Hws4m9IQ2MO
JZ5oNgzPJE+vOeJ5Hc+nmD+bksOrjrVYQQKhjEXEC3/CvE/2gv7yu48i9UPENqxU3cCGl6CLyjTZ
gx1ChS/gJGiyNB5G+KKMTzKQnMWjNzQFh1wsHc6d8FwYSsWzNSlgFAZ8ik70DDgAL/HF5i9wxwuY
ViOj6ZK3tYkOwWgfqzbm2uBNW9HZxRbN+xGb9QM/snf09QDspQZbAgSF7yj+E8/Bd+Gr79rDLV7X
16Eq7vaoL6GDw8/W2SGczRfXs/ofGduvkPS2i49UeVV3RCnkVuDddD49Dw1ttib1dnIyfpug1Q9f
euFmMNJblTYPN3NB7hvcmmhfSYxHkolhFTOD9dOM+ydtlvsZ7L9tDLdUierQWoy54v//oonGThUm
zZGlmytBfHB0jDW5x6Al57bc5LWXHMZ+gXFnzEmrcNxS5YB41LcMSEfiT3QF9/27G8UtgEQX7Hrx
bg7+B0as7VQGb2WNZZB1/d2R+R0bwKmNwmOfjFd86+dp9m9MCn5kycvRa3s359MHxpZfgbyxYzp/
Q9TbEO1WzKoSaDiY8rzU3KYgbmdbnSJutS3e2rjgEIMizlh3bfsS6hq30phuF7VIG6Y0X5uW81ZN
Oao/b4pU+Uvf9Z4YfrGZnIT+M3qOLBXiHxPMYsLZfSXE+J8rOcvLYM0Td3IzTPhQ6O5G4nAVNqAF
joyzUOEjkAOC2arTpkzi7U9ank5iZLo9e+nOj7hL+/0Vje7qp9HRs2au9xiAw36CPmbTBhXqv6gy
kBbiF9tOzxhLviOiS5uyKT7rEf4Tt4A8L2GhWDXTPAmuli0CDMZ/oqT/auVnzrQeBd79SoGVd3JX
HMKpoyBh7tShs5cmeseEekOBFOarrEBQ0Gj3mc+sqSyNnUX+Ysc4EmMRR9hbaRQCwEkAmc4JFl1K
ign3A7PgeBA1mNjC4qpc87EX2IaOzv+vqYnrMYBjfPVppQBwQ5BzODL8oX9gA8tvTNlDIlNN3uxc
J2wPOnUTslAw+NZDEIvfRpVEx/rIcO7s7sVnUaQu5gtccT2l5JhpFkBTWVKDnNiqXY+pb+8IRwJS
pcZl5HthW6hmG+Z8EPRrPNm4JmWKvqXgcjum22frCJfLNvVFdIva0UT566znOm6MfdTHMMWd0T0q
DUA+nzgfRtpzT0PQ4RgqRXYR8H8OLDdyGzg+Xic9l3u8HfkWI6u6zIUBo8SWHJaGZRJhAOqn7dXd
zUUEgN1umnbDb19R3+uRYFRWfKYqZ9jQ4YE80Y6K0EdUflZdzdoHcpuzdG+cVDJRttzRprFUNe9V
E4J7dj1AQ06fO8wsZ703HMa9AMxxHDKZ3kVFNN/LjjevN0Icob4yHp1kTUK6aXiezG7rw1Lb5jWT
MW2ioTOFiLaW1BRzShZqOYAWMZPMIV5m16BemuRpqPVfC2wBT1fiHJzQCOxNC+HyxVkICjXUg5WB
crftp0yfK9vyLrkxYLzIvOJpnItlGbcRNaLZq4Ccg1pdcU1JPken9fasNd1+Svx522PZhJ3PpM9M
2EvdJsj2ofD/KfajJbFb8Fq6sDnwg0/wQ6Ifm9nEqmrkRQQSABqzLN6mkiHEGGzTZdzV+VyA1TFH
MTNY7iBIXnOv/dNxI8IT4P8nwwr+qtMcHN/56obk1A3pKZY0myOK7iQ6mp83UDmj9o5rYqsGXLrw
K6h7NInUBFb8mTedvSqCduuBaEwN62739d/Zasg4k2hYDUs4sQqWkAzEPR5jMiOA/YRQ5xRsDvbd
mK72/kviFV4CXZsmnu2T0C5nur5/m/p+xIFMW40RXUp36bipGHXxWWBZ3WQTqf4lkFHC7cV9f4Iv
vmmU/THWyXow55fYKiEORHuLQou6Z1qrmlfozv96hTcqqrmCdsupJA8vzuRfUrpCzcq4DskiI+YX
aQbHtip/o3ao8U7mpylO7mOCKto4z7Canobe/Grn8bnXDvF+LqUpxUpd7Awr1Ro/SzDFneIXCzUo
kuVTOttPbqXwyqRfHcm8zvD2dlvfLDS7GuwMXVHRZYK4xN5IXDCu1nVUP5Qjb5U2ya5b6WebMjgC
AAXD8IIW+CrgAruD5a6sLNrPajgNKQwBMZcMF43mGDby2SqsnTun1+V/q5j7pAX6Ph1ClKTpGnoU
p+Cu/s36dhe6w5MvxNWpGh6D6qteGCddPr57ub6Ufusv9UcCyHrh75mGoIl1ZCT7+YTP7YSphGGz
/iYpsiuy/IjF5lY7Yi+xG+98mTN+zp+wdT9ZyFsOpiK8YvBzyjB52LFzb+v5bv4/+DLcKO9szm3S
+1x0jQvHUbLFNTrc/1kecY2NqMHGb2fO66zo/eDFY/ZEDyEzJ/x0Qd29hFPqfiO+MIuK0uw64NPy
erBuQe18maV5tIoJPJTJaWVFQsp7dYjl8IeDsD3nzq1lPEfjSAjnLWHfM4vy/x9tj2HQtjJgIzCj
Boooo5gzTj5MTMbcGUhBB7dNcuzmaN0xd0UyNzNGsaHtPywUNIpa6Rl3EzrDYcAqoyBCSqjWyUfs
LgZHlJDWHgyX/RnfAQJQN3xDMnkBlUmrtxOwHC9GlkrIncn5A0r8ZoipBvOz/FOX7try9D6DKLLQ
szyyt6r6HfDLwXyGmBt260VpTlvPumhLQPWnK3cRFppQpGtlT+O+G0FTEIKNUTa1PW0LqJQN5xrC
m1RqIOUCIYf6emLE8OWPBpwqkshVumWD2SUS+HWAnSaQJ5POdubqp86gfGSy5apH5MkYfZ3r0Nw2
OvqgTno9gTlgT2BL6Ln1mUur+FtfzR6hbWazpkr/jTzNAQtxZ4Ihy3KkmVK+5iZ42nwqDkscIh8d
rPvR0ntSx3AaBpqBcs3xgVMUFwFjOW2K4svKk7tiVEwAk+mVwljYpIzJAje/lhHZoLk7afg2nKpn
oLkZRA1pEzIKqktDbGYe4z+qzM+LRjJP1pWwyOP/g2RwuVvZuk/Cp487JJbi6ybeY7rezQF7Z42q
2VjzRgR4vbuYmz/SkKpAHACMWQcm4QTbCl78bNqqan5qcg2HMxuhIS4m5flWynCDq/B7xvsiM7Lq
OYEBzUEhy98LnZ2WP1cUROB/3hGvr2whGy9L3wLM+uEIucv2OMWB8uf/TxRnA2Hf03wp/EXp9/y9
l3e3VBe30PK48wKOMJKjKJfb6rRlR9vWNnFWBKv/c2nMdNMJl5M63bkYfAJxSc0O+o4RphR2NJuE
KEQtfXpymf0mUbyx5gBjpHcIU/eguCqFWMHpd1386M7D0+JUp96jUuaOQBFuV0sSi7C7R2VRXZ+Y
55YC0bmLjllgMXOjyxDw8vCEpwVWROat7ZxbYuRPH0kyIvMq7+ziAFtNlf1ekPtZTTmxSTmtTeLb
yxNK3mDd8+cfQBaKkqQNT3YwzNssfC/Z6LSlthavLRddDMH5e2YTJ01xw5hNBjHe2zumZx+8LgID
aDeYEgi+RBy/RCWPQKHuESDYofW+NG4g7revFEQtlfcsyZTIj84HCOMnJ6/+QsEjWMzjvrwqueWQ
XKchOyBnQwuTzsv5ScTLOubNu7wx8r+k2gx+LTmwJMYHWyHMOyPNknA7U04P0t7UHbIf/SVIM7n/
txEtU/b4X0GjJCqesyaPf8wFqF9m+8HKrEDYVgpt1pOP3m6fzUaeGzKHyCZ425uUCf588ZvK3sU8
FE1XviKZ7Wyfk9JcEu6wsQsBRFsPXfzh2aSxXK1OOKbAcOOk4KJRcYsY3gKbuyrnRZulBxhL1xyZ
xO3EUHxgggDglVCCPATJz+jGPE4dPWcMJFnccerXWfwCI+GQU+0KXMx7C6L6YlImkrq5AyW++3F7
TZgZqvtWmiE/5Vj8a/1J0b8zRJtCpqTDCabvBn941AUKC8ejZYvlLa5/oO9drHx6S4Vz9xSyLXpw
BvOcz1yZ5ZvfBZdhzr96JcbVkgEew4iWEPvJR6DqPPO5bR065X3nWHXFQmUa6W3HTmboOyCb57Jp
/5YIowa754qy6pdyKZ40vFueuPtyZietMuuh6u7Jr6LPEQ324GCbv6NQKDy+0DV9SYTcRfYcWfHy
moFDPt2MYcarEbgSNRknWFH+hG6yz2oGjdBvMYOTn0QRLgvz6NfA1L3Cf+swba8cd+lGakX1sLw4
uIUGGUlu/eNVV1ygulxtLAxEA7YXnriCY6UbbDhErBlYH0o7xImCpUMjYQDDiEf74C7HwKEpQtyW
LjM22pguaOPWPhui6JnZz8xx31PpE6gqhZoMeKlw5fQ/ls5juW1lW8NPhCrkMGUmRVKUKImSJyhv
yUbOQCM8/f2Wzx15b1siEbpXr/CHTwpbHDviPhrv5mjShlUFaid1naLegQ4vM1dtxEnQ6S56u3w1
LojVacosVAY4w7CkOrIoEDGqP0nyTaYfprabRnqwGhM2P8j2sTd/DU0NDHYc35hvvGteHCH9ghqq
otyrR49yMdLAAbnXHMfUldaX/5m2t1G6RROie1ZBwiQVjoVFWU0b55rUzaXucEpwh2tAc2VFGngw
B/UCArdaD1AYvHYsNy2QClKSn6yDs0qGBxLqtS+Kk4bUP/Si2L33tsajLszZel3AFDwB3ZpFbcp+
ryMUwlv6L4eBe/1jVw5jrSENGLWDpgTv7wC6os5MUY8unD1s9fKXjyXCwy3IWGjNw956VIWCSNPF
NDJzrE4h3rg/TRS9lmgNIDn5n4sSWOEy6U2mGwAjUZSaLviDfkDvfcV09LVFISAKcRs0Kv/Z7QwD
T4CBsh4x12d6k8ZtmHEiSipBt4HBbUbls7NmYBt8GNj847BoByw6aeHhs92k3c5oUfu3QNWA1WDK
FVT0J7qDv4yXhgRco8qiDFTUrAx38SXnCCoVahVWf7RJVTqz/YaWgalNfYi07DxS7lPgn31REKnA
RBU9+U00oCozAsI6j03WMW0hV4IjNB2c0AhfQ8hM1BZ4+7jVU2Uu3n6u052vAOTlgZVuTLwH49o5
9UUXf9sLfvLm3NxNHKeTVtoh9JN7ipdNxYwVQL1ffRNDPph4AC4yrOVpboH6zGWudogGhwaZUn1K
uhnRpRKBxDY/Vk4QQGQoazCzrZZ9iPAEczAQk4p1oacJOimQ19AlBjVtI8pNopcovGfI/9FT3Frz
/GU71Znwdgjw/0aT6+gt6U3lyS4dhmeYUxsvNtUJ2ewGdVf0g5Lc2ab4zW9QRdFWtCRijnvmJVT1
JiUHWcTBmBj3OtN86yJ6TmkOQJvxCjOYzo5gdStwGJdkuox2lb3FZcrsylXfCyCfA/0o6RhXz3rY
H82+/Ym65O43ZCXAYnY5IP+Mbw7s9qi84oWB7nEuQBOMKut++fjokTuiSjcy2lXmBkbDc2eLNVxC
V84/V3b6OWjVxRkTnqe7C3Pr0ym6+yz6PyGhHsmDTTZOz3akHZBzeEKWbu916qmbsgPN3rc+AqmH
mlOOtpooZI+dgEYTEuaKOC1tuip9pzqH6+WvlwJ5jh73O4OkvKjFd4BZmhoQC+rPS1VtW5cGXda+
46qyMVLvr2E5QL+Xs9bBtUoypmlpVoLFwMgCNiM2I7hlFDHGGB2nvaWzCOyNAnZeWaK/U9rwXaFy
gpB1/jRGP4r7LIZLwJxWEPdGClZfGI61h0lVc0u4QtMF3+uB1Z0mmqplO648hIgXE1naBGHVIEAj
PhzG76apn8FJuZsFAnLbjXusHkiJpLVVp9HW9clhx5Gnoo175JUfgpOZ5u5a232xbtx+O9lggmIY
4itrMg8tdhuZlh30hVZmIxCG5aBMGIyOaJhEDbyJEsG5mnFul2jMOCz73LAoRTN74+uogQXwJJjs
r2c0vwvGedYYPTFJ2xsiB5/DltrD4MC7oUbgAhFlDFgkQrgtYFUyT1Aw3TPq2HiieZO/TTEihGG5
sgaFT1Hi/wXaQ44+xzBrm+WsLFqwrdUw186N20TNlC7dCE0WSZHM0Y6x18qDtz6bHhUWg9uLh+1o
o2SEaHzqoFpgLiRL4edsjlfLgWMk1+Ryq0sNLz/W0E8yb6ziYQVICzGjIoC4WXTIIdA918L2bcGU
c29GIVo4UcecquCxRdPfBk5j2zr7dsChDooeStQHcMXbWA/+g0P0IHCDo1OcljWAqNpH4CNS75Zn
PHvt9F4zuXKm6bPKOLrK4OFDPEMr/p631JCjTQ5rNlCmurRZXuMJKZt57IH1LM3wrSOC/VUUVnDK
lRntjDn47ZXddwXyj4KIkKaG7LjY1RMePjyMdAebFh6s92xwZ5m53Gak81JNpyervuVuUqahZbfA
JS8veRMfKy/jKFqiW6K3Exr1w5O8yhm0Vrn8Mwdn9ZqXulj2AZsx0D1oQt0rwoHMuLRdpsuwzApx
rYuOSyjWSJpuI7naP1Cs/0RQ7EwbCF+KYjpEg/PUYsdkFsnWsbWPyEr3siHGAEAOUQ80wsUtl09U
ftlFg7kPpgC8i3GdZW2x6nJQcD55RtFVj0mqi6byOTNw/tSS5cAgDmStv2l7dFTvDRKwSQFo8+JD
/B8rDB1K6xeCak+msm/lcBzYOsURPCdAFCxi22QNQX/dGPdp5FKToyxi2wCcrc/XihGG/Tet712a
PGV0QFPq0AxJFj+sWVEguvju0EI+wzFJPgDbwmLky7mGEhKcuibhQYDtPhkZ/EpG5t4V3P66BEWW
0XZJ2DRuT4RjBusAWCCVJsxlL1xmWzKkhYbX7wytONrdvK2brwzg+AjAwDM+RvfR2d98n1HXu3mk
Ncy1sm3pVqP4ABKG3ot7xoVga6eYB4OF4DccJLW9FDUZutOelayVo4OBUOtEL9C3u3PBbnjtEJqA
y1LTiXRwEMQexY3W3A4XCiNvoHLr1U9UPTJk+PijQseHX1wmAxAkvDgXRV3vdS5/uPQcoBaza1Rs
fMHgrB1jWi3c7Exh7NMRbcrd4HV/kI034T+WRwMClCzwAStAK4ousVR93rEs072FcHLS4J/p3OKA
1n3ybcMcg0FGsK6GY0kck0/UNEharfs7Cg8B9NfJPCaRR8UUA4KisDXuPIUJxnmME5bKLh5JIr8d
sWoLIjT/wBNFRRN2++dYTpt2qHEm/bMwLvELbzUjteaOXwEz3mkmIP3vhbFo9MLey0sZOLJYkkBu
Xxeyksb9jU2nz4MojhKE+IWG3F9DDUxefZS+l+byh781G/NqMQ0Y7OywgFkzhbeFfbp/HrsfUZ1y
EbJxOO9darQZrWHfwkhSWrHzSZ6MLKagfhgAyBDwlO9hN7B6CyS0wR+slGeupgydhZnZGlMMngKe
YXu/mmE63MfpOy5RxC3dDWtQU69tQetEFiB+OvourSCI9LsGCgZeIxtuNzRtUI8FLeR3y3l3wKW5
7W8fpTWD9ENpn2nEkNA8NMv7iDYlKLpjjJJIXyEuY5495IvtnPQKU7z/v1A17dL4P1b9TIBG/0IL
AlFpoSFAxeQiH4FmneV+MAaW37AHixkF6E6MUFCoPHHNi5e+2X54gHGFeMXR0ZKnBU91EgI5j5rY
2hvAf/lSga1C8cEjA3ulKL7zZW3v03pCdI1RLL/bd2BJyb/NGGaBUW3s9nfKrIg1zfXJW6etBVu3
OBoECmbv5xb2Cc5jB82bTmWDyWJHSSG4nAEBHHP+L3ARFY4gwQc/7Km+nH91NMKz9MGjzZbu0Bjp
xhhmucJo0o+Z8RqzNjy/3jIU2cpW7VVwsvNH2l1ZnVwF6mYXLkC2myze8RWXpyf+gnH7umZ7TYQD
X49p471VSMTyGwmqSWp8kO1SjfrbeHBXLCwenEm+WyIFUGHCsdwwa4EHXc+rxX0Dg6MWjIg9hNlA
ZS/2jl2eEy6JDY39LV+uBHwkmhp871T+dCj0gBJAYFd/ylG1bM3uOeeBMC5+8DbA0GwtiGcs8uR3
Dxql8pD4Mp6D4s61x1ByMDDdLm549JKyu6Ijs2dO3ax4LpTqNPd697lKs9/46jFWiqgw8fH4AKd2
nMHQSTSG0Xei/uQ8Xr5myz3wKDNLP5dSXxY0pkM0ya0o/GRg0ibDtQbDG2vLximcI++CpzUnxikC
7hgSr5Mh39AChg4/UDh/cPMzj3b0P/GlWU0Up4yxdkCrN3P40uLBqlR8iDhJdJqKI7q280QOyJYr
628k91b4B28DkxOE9wZ92EZYs+dZDdllsL7kLai+OPkmNs8kbkkX3+IKn7lSY1bDzen1kwT3vgVA
AR66b3RUdq295phHeyqfo9mSwKgN/QejfyB0CQ1ryFJRth2casMiQbZiazpHbB9x4ih+8+b/SZsN
xzHpPRDGaByyixQBP34zdefN5W+4VK8WR73ik5tIuB5+JmiRMwXF6rkdKkfu00R9FAPfHamJKgw3
vX6XoVOcTNk2CR5Rgvn0gBHRQncDJMGeTjTNshCtS4RWI+QVJZWV/VAhJsRCbczqpnxEQwFTybEC
E3dt9ztOnCwApegCATSZ3va7mslVzfExqTvjgHPS5Sute2BJJHGiOLq+s/VII6z4qlDQaEGollYg
1kVP/KssGPzlV+gbsUM3tvuRk8D3Ai+G1Jmn1bfGnKelAe0Zw561AXzHL+4zRBECWRwbe1T7NmHo
kfo2Gyy5NpYWfC+RjX8VDZuS7CDJi4PR1C/yA9XQrIi4rp7tM2Dc4XMGk82H5Er5eGSSfBhahDqN
6mJTGXByTtCX5ZzgSg2KBx+9DiWAa3ykxoHJQuYuf9FlekryEhlCV9sRq4vEeDfD/uFU+hNy5W+V
mT1ma37lURmhsZ7a8Eu2xjCTTLPVJqZcUdk8D4b7hvbSuq+fh4YtxbRW8hiebKGDHeG3kWFhikXu
qqdk+f0dffQrR/viQUHRGEMiitqYRxqOqM4W63wRD+o/WFlhkcesVTtjh3BIOKAnF/rfVfnLVqVn
NZ8ahXRca+ya4ajXxosskgF1K9CUSOhxancrbFwOPAI5o0cqLa1+kZ2zNJ80npAPQD9ZgUFIM+dg
4FxU0VPMM/OohcvGhH1hD/hP+8SXeZ5Pw9L+tcFCr+O2/cbU69Dm/qvRO1ezm5+iQNugn47ZKioo
3tj9Zgx1zab6vzpEELnC2bQx9RuSeopqAqYSWemEn7qdwswO55EfQfFLJTMoK+dsmhiR4sB00ubs
Uw+iox46p0qZ75lrPseh56ysDIkVuziO7vyE3vdx6atjUCQPPBP3ePgcYPzfEmQ6yiD7pmPLuzKs
z6LsnhAI37dheLSIAPTM9jFiHytYT+vJz54Nu+CmaAU7AdIvpaDtWBydjbyfM0//jTo7x7Z3kVrw
1Ij3nr2wlkNzh0repjWGk9dEE3pIKFxwHOZTY1A9YV45Btq08uL6p/CKJ0dr36YCayDfbv4beRRp
om+tHm/tpHtumoJ2g7roU6rWmtnvaWQedVzT3cbYR8KWhO3zmpXgEsvZPyyFcc9RaZbkcgQDx6Dn
AIV5b7F+iwFGLQWyW45Xp/2t4RKdmDf2tm5eQv29JW6yZSUcxwQtSOV9yNT8w2g+dXZNpdMn3ll9
c/EAEeHCBEaTqHoxKvBkF1JlyWk69aNny5ZDULG0fOI8Aw+izzswmr2OWYH9TQ9nVQJ4LGlyNP3F
D3/i/sHJx/knO2ZmkKQjA99nL1iTMoYTBzrIIcEvi4m9eP15U/xK4CxITYnAdOaYDVwL63eNakze
xjC2nrvsRc4YFrwcHVo1/Frit4wv5lOJxLLUYrqnIJR2i/qMskWqHOkOdhyV0/gFdYahF0PJdFhH
hrsfsQMwpk8uVJ4OodDzUNBHNU8yay5c6986OjwNKJ3q04aSnYIGz5HoBX69Xjrm+OaRHAOXAjJ7
Xc+fnJZUsviYEJSxbHLHeLm4ZBYTXQWic2VCc2s6JjD6QaItRmMbo/8oQcjMzg9Bu/G4TDapPJkE
J2YapWeNoQPvjY4UHSXOWRI6PllxosrUYwH5ry0geHVYKcACSBxs8yTfP0JcVBORNXiUlEmmBUqC
z+AyQoY/ZvcSZD3yDh9s1k0QLXueX4nVRv8XaylAYFJeKf/TIbkPCzReMPuRNDPvkPQmsBbuf3Ks
UTCwePhRoMarsoigAfFQmnATmTfeCUcomGmoHpz8zx71RpLGKPl8/++zJW+T31uATFcTeHhKI9P9
4Gny00H+PcSAk0i9Bt4SIrrrdPhmYVgpE0nzWGQY1brMGK8sAYjssrck+pvmgfb+Ey+mNx4yTGoo
IJuEU4s78ZHIG7TPzMl2fnEzir8BmTmfGcf3hZk8kIAVXTJ8XY2DyaosULZlFfhqIZicFedWSBIO
+Xw/pBe2BFVzo6MvZNJIjN/YJmmHrD+qwGBpD8yvNj6qpyNmYGMGT7mEQoF2hoKokt40uthco6SF
tDsPSd6fJCstyvQ6jenWC38qHRE0nCOAOkVjfRmwk2UNHHCvvDa9SPjjxQrOgKOiWl6zlMXmPkw9
glU3TxsJExZcFRmXbeLYOXCThssMlA0wJN1JfOABNj9R84bZVeoXJBDXaE1tM+fZc4MvKQ6nAv0C
LRZncEgEb6P3YPaEuELxwEYy3xeVte79f+ef7CsdDV7d11axB+K3nEFXc23pnH5IxAD9v069/+zB
v1LkMr6Gu1I/pwSBQpY6AWHKf0eo2LdRccrkUGyLB2I/4PGYxbES0wulR9Cbl8A1dyl3qzUhnBlS
pjFcs+KDPgDWhzSFMcI5yVZTeEji/0Z51/6HWDojks/aiby1lISxX27LZFgFmQtnq7gbdNnQpbkx
XgfMRXDKtk3z7xkEPP4QkUTDJws5tkwCVlLwmxQzcDGWwn4ZBvdFjgmjny5eHh8AEZxi7oQGg+Sz
juchNMLAmtxRDLud6clGkhNE3nVKQcwn5o4W2MbjqtLmyBtlHxK0pKgmskh4D1W4lv8dyWkyCopg
OE3IrnIV/DS6Zhv5tmxy19Qe3CPE63/rEGm8TR/U24T0JaH3IIFfou6Qdcd/YsL6rrK/jbJbLxxj
MV4CRJlC//+VLEuPBcUiD1p9S1jmTcuGnsJNQ5lr8yf7NEbe1wQI0TEFUZZzDXppGQU8Bfmhms71
QpDgr9gbCwkbZzlKCEBjyV47OoFu1h9C9So1gM9ORILjRq7E9/C+qwQcYXGX4FuyRlrjkbG7EraP
LPZMfyb28KBkofLTrmUCkxBKyFc//HHoqsjm1U0MjrDqqBKRPtjVtLik5JRMneaoPELCoRv+sBZn
9bDUu5xsLWLhMUk0gS2ED88FJR1zZxL1f22R/GseSTJEAd64S6cQc1rUPD6qaIQugoZe3r4vzLJ6
WuwgkKUVYFAbyxnoo5vBJcvyTWXMDeiJSyeYcdW8OawTeEvTtm1BeCfJRd5Sm3sH+TMvs03mwNz4
NCACSnNF3i8nPhUabY72N7LN66BGdZCGhwtEcjhKkyMn0um4BUgQtJyjVVk7UPLbWP1aXA/BNfhe
FBEcC8nwhhoySBDvMI24cyM4m9LAkzOv5lAHwUqlkCNR8OL6/T7nTcgD4UYa+2swoUsQo4PsGmef
8l9SoaBPTop7lUcSuq8Th7QcGNysHN0zKS5r4t/grnTWrDy3vFPjW+5l8vin4Q9Tor1RdVeDTEjL
YlmWnLGyGuRyW3LzyUyYg6Zb3hORVBtpprFZFYlx2vNBaHYhdyuBg25bBNDfutjsJjYVDUoP9c9w
fukQquc+WA9V/HtBS2e09Y3BSUkqwAwFGPiOQj3LdnL5rMAyzq+28154wYr3WNKma1KAw3L2tdlW
OjTy/mSNykkgTTYagfykNPFkEbOyIZlsaTb+O5EErsu7cimfh1h7kl4hl2JRkqoq39CPYiJBTmqt
Tc1CG5/9wlmQmNg8PIL4g4/+/wRsCErpRHV4DDm8MBJ0sF6HBMSkBxib7EbyCap4m48JUZjp0occ
BkwbwObc2gqZJyKVmZeQqb59XM0yjmnOVB81TEkysLY68Nwcijtql55tI92mmpbZcLQVcTvai6gC
Mv+3wHQZ+sFhI7VmaeE4Kg0qOViJs2eOG5qkWYf3SrGtXfBXfLqcq/BUVgzWoXYgjczzl/PJCo35
TWIjLxAOsbHBYRrvntz68nMyHTds8Dsv8otlTgvI/rJ869CcQN4lAHiqtrplroNouFmj+ex3sPkF
Z+34nBpBV/kIt5CPQwKpsH1YpUMCixTUlV+Dj+o9pCR82ClOjqJTmMRvipLCy8vbGGQKMKWf3mfX
nT98U5WYI3rVFTfR7uC2zTPJIU2gpH8ZiojQm5AuNPMOBeptmhWXuaWtImQJ5PWYSjn3Ik+OI4id
lSqZzEgCJwtqcrrTgsQjkcRdtC+XKrgz+/es9ngQYhpn7mu6Q6otyHwAwSXjTAMDccvQHDeejdca
LlNVRGMwXl5zvYSzgP6PE/U3acyPzA+MSdsT3G4DMmSu6i6y26RwBH//16AIkSHj/35+Phlp9qxr
4xsEJgSMhvYjCIIv5cNocunyx+23FFqaET65aXICmE8jwdpPfXaOGu+9RBdjrTtXvTPOKOUfJ7qa
k4sBw9QcHZoOYA+vkVd91fb4CLr4FKVqI6m/FC05iZbvdbd2Rg+hn7QTQhN7+cu5NnALco17nNAM
at3uFjN7kWhEOvzkEp5d7LZfGT6/aDo9FsICUDyEVeOqAboypStDR74iy9piPeeIxEOHgQoYJ4gT
U9nwDS6iaQvoWtx69pPPGLAcJ7TiI+dtbJrnPsC8dslfkF07yWutxgVsqS0qg+pSG8WVsc0VT25s
hNTRUlOyDyMdFkRDMuvYwoZ0UvvCETRterc1X7KieFZVhyBFQdE8Z8p/yTSj/o7QwIZlr9HlpCeH
9GFGIRvTbc+RckPhG1Wp3NC2Y4yIlZZXkAftjy5J7yO5hw6ACqoM/M1kwmSTJgVkhmvRkbhJ03Fq
S0APNFtmCrjeNw91jjtnxpuUs7LyTHBKYf36r0wzJlkr67BD2okc61UOvUEFNMkUFQ7YDOjU44xw
q11GBsts7rZVBq2loZg0XX3Z4mD0YmnqgU8q+OkcxTiDRAw9JSjtbXHm4tRh7G06HhF4jqHBVTjP
EaGJ4K1rIPaMPNgiVY2YFNVpOv9nA9xnVIYRF1IZL70dJfcZUsxca+euAFVo0Li9WUG4DbRqPw+x
e6sZV671onFAobsBxkI+Q0ZMGtWI53o1ugtDGP2q++pVjcO7jPNV6bwMHYTqCU1gklpmeNjNIJl7
b81ByCfDgnWRiTJm6LM8SFZGq/8JErOAigC+3Xqg0EYQxcManUuJmYOPEHJXbAKwayG0IDmUpN04
li8jVXYyjzjQClF+eKvIutHihS4DHFOBo7BIhc3hk0415z4PWv1OAMIyz4aKygyjhIFtPfgBw2z3
1HSJgxcb4uasGo0mLijRLfkbsd4w0B0VQzYLwa5qK2c0+Q3JyDYmNVSwZUiI7FQGPrBcQQMtHdYR
BOS2nMCdmxvTqd8p6ssGNahJ1z70YdpUwbdcmB591GR9nKRj/CbdAIREMKPo/ijquLJ0IJ3F2PGB
ZZq7lBViHSsOULyfQZp0uDRCwAQ52uN9Rwqc+7cB2A+CtRRw1UqPXVbRjlEz+CckOlGCzJbitRQp
+ZIzRD7aZ1n2mOJwmzICggJ0aphHhd3DQ3HEpkCWRqP0xPgJyZNsZgXyBZiMnydeRo1wgvwzeQg5
dj+8VzxDD62mXMWQb2KsMbp1U850EngNIf5s9OMqbjmm+9alZKTlzxi+mMgENEx11y3VPGdgJsQz
kEEyK3bJVttMeyURcHUNxbuXGSpvm9bYGLY4ogUrh/YPCYpyH/LJ5A4K8ChmWpyu2LpUAMEopeRP
6c7XeCrKcJcUNsYuYYrfaEhqpFnyj9HwJgeKLD29xwfujexBzu1UzmTYfkqH/1ZmhyIEh+8ZBxoG
Jwf1GM/tn8DGfnC4T0104UN7ZnGyNjJ/3qFRyIweJ/d0/kBoeMMXyk25BbIqZKJSPsVDQYYv/Yi7
cLan8DY60+/IAQyLeFTCQuucec/UMbP1m61zTnrNzgabjV7SfuCAzulR8BkTHQyrh71Q0HwLRJl7
+oOD8VdeG5ehzd61QH1QCU05XjkY47GW+cwAbuiAZgaddPqdw5a74HWDV1yjdPhhsrSlTJBL1lO1
B38CcpAjV3k9FuTUYP3DQ1U/4kStUa6AXPIIGWiQvMuWlcZzmU//FgDNkQAwAY+WprmtqndJdwrv
c9LDC0SXc17VRzRBNvL8Ha3bFhni9DxIOilbeVJBXR4jOJpSl3WQJAsoW45Cj16Dr32HcLsKqr8u
aoCr3smfF5Jzl4mpQwsTCQoDQfpsARAcv8EiApfiq18kbPJdCUJ96wozA5sv8RAikMqALRuxSJvG
O8CjPMgEIuKYa2HrhgNoR4iekgJUSInAulrrRF4sCt2NaMeXgQZroDy3xUkF1RmI9XWKs3/1JKCJ
bccSbWl2Rt4ZrACp7URfrAX3OvP6ZJvJepMRW8L5LJNQCUANes3D0GE5T+PPaey9b8J/zYfvzJvu
8kQkZEmk04HXGOTJtMkyw9uTzsuvq7o7dWF/prEke9KtMza0vZNhd10/GFMEXvneKpSb0vjulQsg
ETzEW9XJ58hC6ZL/2km7EDGXemanvGReR3eZjmy+9SqeG5Ne3mxEn6CmXxGxQPlXzUyfmVEHbgFM
CVlmD5NmmiDc9lL+oJnA+fWhWL8hzTIZzmUGYgJ4HMNtKXc6/yh5de6P6KrQUUstqAdonTCuCIg6
BM02RAA4hmbeFd7zzOGcNMgFlM0pRxHQNXJaWvCOyY5kM7DxKJsIurgxkfHRDoq97g4yWcTA0YaY
V6Df6Cz/LHiXu9UJaQnw/fCACE+VHh7ZGPKA0SzCnhhF47pODimCdwWRurK8w2g4/5U5crkN0Qmm
NeEzbcFuLe5P02AKoOI9Taydzw6fqwoxv/aemu4WnXeAPUHjbPEIZ3xv/WpiBy8K7VD77S/Nbe/G
iFQXGKd6dj40c/krMjyxoT68Md4axK60Nl8ajN9RoMBZI54zRHSt4eiE+Ek3G2mnlu6wm3Md6G4N
cy2HZWNUOz3TXwx7odBwzgxacEGvjzkB2iTV6qzkk3LJC/WtphuHtOmROZNAM0d7OXPhyuwbZPAI
6AdP2d+xTqXBKqyIDozn/h1vAtCaOs3e+TzjbR0HR5+dHKTJBM4NcS/O4ET8Ln13N9rNSXNRR5Yy
RgKlTKXlaJat0JBWddWIEYt1aGaw+iMfXLq/PJH+moL0R1ZOpVCTGavGw8JyXPmjcwdmkGip9dJF
v+jYbjs0UGgrHCwE/85JOH4NfnkOI5DlDao1XTtcis5fy0vqyvRAQJFsRJoymLvtWDcYXUpQoCiM
IFm5uf2ET8ZeztcKs1LA69pvoy7pyZY17eEAxJtBR0+jE9wF2btbwg3m0JGKlXUEpgaBcHBGlr/R
I5Cj/HdrN7uOLUZXE6JcspYzEz21L5mpS4opAwvZu4p2BMoTu5L/roPv1DYRRMJnUb1IG4+X7ngh
9nxMUFmsiWM9y0306cVD4bRurKtWX+2MjwdpQG8hjc1+M7nOS6KVyIdWLwZTC9dQ02aURjnYQ1qG
IXAwuVPDVE/FDPfNtI66R6ZoI4WZ+gzkLQ7EEaohTwIIMfvRjn4lCqfI2bJ2BP5kLoFVfMplzRks
FgqErNeBvtQCaSqp03o0xBApXrX0tSV60E6UHFrCWcibCN0Gnw7iorOcGbvMNJ8lV3EGpsI0ZMRc
wk9+K4XCYhlmKK/owZtrgjSISn9XD8NfjFcR1m1x8jVc8MbYExTQddF0qunEMszfKt3b1qzFrEoo
pyEH/pqq1H4dQLf09JSg+wKlXrB7QjWQl5enTO9xlIyj+WSnXC/yK7Y+XGaTA6jGD2VfCnq1Ggxh
HEc4z4XdZ1ZjAO14xj7OuqsHkGcCseF18znH1XEhI+cEP41ODoXGZfrpJjYUNbCMREM8BHYcde7J
SvKf0g+GLQr6PdIRsC07gCDBYO/dISnuse6hfAsWPGce/GTOmgECBPyhNtyRNlrrCupJPyBw3ib9
T8Oxw/nwqtv5nyabwAXjhNBZUGqt+t5a9kMr8muoOzwooOZ4PhvDDv5pxuspkxe76w5DhzVS0D6s
BHOQtrUwcFv0jYv+I1LDGOGEdgQCwwieLWTR5UhtKTj2TTn0N5t4N4dOtl6Qh141E9aMsPmqSOFf
Gjwb1C46h7gt2AyzCi4m69oljju2OiUBhCHffHPK+kzXihMkpFWpp6NBWF7cVV4HalNZwIa1pTuW
RveJ8PlRTnJLV88kKU+RO+3pIa07u3j5B+5F3naJ3CdG3oiMLaTYw7Ah7uG/NYDRnnH5sK29sgoi
LNorLMZBvWrG8FXCbHRGus1FsvPJmzGYemK17gyP2SXiTmFQHpxh+AJPCNtkeVJ+8teOaRfCaWL3
0HPmKipbvCLmlDSsN38BcQaOAJLfGYEdyHqpdJ9eSPOFCwMEwxL0Xvqnqsa7RVoDj2UjbyBG7dma
ot9NAQDXaV7S2AZhNT7UHHig4WCZmlyS77AIYgPCIPM0VUcLNB4MY2EOQ04/L533e/bMpyHLb5nJ
06PXsSKP+BkCCFh5fUeW+EtKgDY1qKAWlBTZ+4n4z3jeSTZngD+mHZYfZEyIPVH3p5guKGwE6mz6
t/SN3L6z7LaVFt4jK75Z+BM1LarnMtnq8erGh+ZY8N0RGUOkrO9sAqJctIRIRI2Z3bWbwcFxrZGE
OTcPgV0hCtMua70ZdwvZbpiP20mv9yD/kRtjkLGATYG3/ZCSJU4pRZ3kEEG0cllIPtuq1Sj1yuXd
b7wNeprhKvHz7xQ8TViHPyUyYRVStgYZ7aTat6aJbhqS3TTTyXeIPf2/ZGYhpXDiDycB+qNPN69O
yPJ3XTfSOu638NBfClr+Jmb3LQ7tYbehyQePnA5LuzVdmNP5H7TJMf/RN1mAiExW0jXo1CoE0ogK
GW8UIRwNvLUAIODXILaXrk3js1TN2WaU4/U6eORgvoxTCZ3KOPaJhyhEXCHyWFlXsxn/sPh484im
eTPkPvoa0TbO4pvHkHJoGqYsgAuoZtB/D1euphj2UPugc77VecW2sv4CwWYH2zBeZsZ/lWvtKxfP
y4Q3E41CuPKRcgkQ0JiT8MvINKgR5pfXjAfklteoLNwaeByuQhEjCMksB8CrHWlt6w/0XWOHAmD+
XDBzUt4Q7BuZetEkQK//DyVugjBx86BZvAkxGuKxh2redBPtJNJ/lyPTBLbhegdRvGYkhsaaC8ik
ewoRrGhdf9VQbYXOfmSWUoAjlu/lfnGO3hi6u5qGX+Jgtrb19hG5WCMGoI/kZ73wmrCNLL1/JgeA
NPw08bcNxxg6qZuhjVGmadBq9gtY/ECEc/8w2eE28t6NaaI5OPwUlOhho7/mqfuqItqVuI7GjbVt
WhO1uuh3gBoMlg3hqh5om9BGp+WbKiRq0Nlfz1gXeh5aMJG9siF3JBxmCSzLzHJwLqE8rlx0hGeM
VbJsG89onVd01lmTFGctXYBwzDArpjVNFdRSwbbtORv6/aA5n9hQAtQ48SS1yf4LjxnMsTqn0bDv
tPY0evT/ZQbEoQOIgj+kGOEPRbueHMi3fBQh/DXaK0gGRuhGLdtFQMJOukEKDmmjbBMgHid5CvGx
oVGA3ChZFScZD5KjBhkcLKJIquK6HOjKIalAcWIyB5JtqjCzl+Sg6hJ0yPLBu2S1olHuo4XklGeI
FjxI463uUVmklLBN8tzwx0A4WEudz5oEXAeUVNpjTzCfd+Y8PdHe3rluiitnh5YDufc03oK6u/kt
g+s29DcG52+PcD7SJ//H0XksR44DQfSLEEHQgby2d5JaLa8LY+ToPWi/fh/3tG52Rt0kgEJV5kv5
IBcMSTe2dKKzrcXErqIVkuX6osF+asGVtpnqY+23h8GDRTdIWn+IUpnM8zN7PzHyLmnEj3xVy0Qh
r6aPuReHFo4ox+609kmFTZLm6mFbX/HFEXnwMTNZqD/4dsIEVrWF9wvRJxUek9qdzVnHV0cR+1xy
0R1HSBWFUWfrWhF0UOcv5hRfli0Kn+4tZo8LEneVzuFlOQy80b7YWXRKbOuEfmyfNVa674lY6ISH
W5GFpkf/MNE+A9l5sLoMDRZHarLo5Axv5IzkQtKoR40oAJzXVaIic8R4S5isp538dtp567fDveJw
1h6lYVwfA7oKYZMwV+ci5XWXiS/GDRuoF5iNk1hfAhddBPpZCZQmofoZu3IrxiFnwaMRrY9w9jGw
AIjpjmocAJZRuRbd2XGCTZ8RiteFRMrIU22br5ym7z4nrue5l7ZTx1o9RSaYoYw2BUqlk5dwilYR
5WZgvFsmriw/u/CQ965JcgDesE09NXcG91otHeZmA1lZyP5pMvF1sncmaENY1HHhf440dXhNBykv
Bl+6zgGFURFAvFvTFviXV/VqKbeXIsLo5NHCtAWGihNGfI0dMhXMO0R7oDqLxhXagxM5C/tpQeaG
r+047fsZc0XFQjX6/K2FuYt/YpPxXvUoxrTEE8BUs9PtLif6TNXtR1XCWDIR5yAk56nlcgunf2nM
fefAYtu+/zdnnxZ+2WUXcIL+I52tx9Cz3kOdPLNwJFeGwiHwdaqyF7yjycat3myXm55pm8947ta2
jHcDFQfPgVYAQBZam3TeVJie+wmsFJQyLAwqGN94aLzusDe2Bp9iuRf4XB/w5p75BTTuHLbmgI5o
Ebhbo7HgE9h3RTg9Svom15IPNk0eOiz1npbTueyq7juqkRyQura36VYuLRZhOTFlMZB4jsLN7Ebl
xedqv84HnB/uK/wWyipUuYZ8rwzR4GEBO8OUYLnwCKd8ElTXzO7D6qvXU7FzLQfUiSqIwxTTEw4e
TrbxS3ayJGcx/ayRgEaIAzouh03/sywrkP27lP0Oaf9k++5CzPqo0/pQs3909tJfMPPxRqgeUc+V
Xpi3vGH23P2KQW48S+3tWp0btpCcBb7KkTgQ6sGeZ+pS/1/YkoyH2390H9Ja/BKT82Wp4l8yZN8j
1z6zsdcp+pnZokPiZxAUeYSqg/sQChAiNP24TI2BomeX2dRo0XTMqeRuldVOt6Y3t2qQ9m4KkwcB
iQry8ojj2Nz6vXVZAtJT9UX24T8TEOYm4/a9IRbcOJCypw+9h0nERO3/2ccy/jTtLjnOcyJgRLqM
GhSR37xvg5gfUpsTV/8v1kXC4OGS8ga0hOFMUGIIiQwp2QCxohsW1ldC8rLD3r28+0YaHkFW0hcm
pNVUd6GL+y64BgK8JRiV0m8+qhGyeu0W/XYMHiH2IdVm2AEj8w0o9rfR1udCVee6Hh5Hj4JGckvf
YtX+tiF+NyOzMWkNfBRwAEIgOvVsZ9iRz/QVI6eGTHyJej96oOra46v6dhon2XddAWaAznWgumIN
w/qMsegIaI4eA69Ci0h1F4piy7Yz0iNrjmTQkCSlPd5Z8AkrjdjRRNMUjhlnnLwMU3YkkOzRHDie
nKFR1C/2Ak1lCS8Vj7I9KHKiuE/6jlSKLPusFVBvY751GpJCoegwdEVSEYY33o+Vd6pms2dQZVjr
zCmeUx8eooud9FbnnMhG6z6PGFEyUz8VjvMV91W/C4KAWUIMt1rflu8c58eSedl0xECJd9L2KH4C
YPAkyBA/YxQIwk3qZuzrYdjIjWhbtXGzgrMaai6kD3TXbGCNpT9Ht0KSwJ7rDsiOPaYMGaZfXdS7
HC8aEhGgF0b11bg1eGtW6lhn6Psr2Oc0yz4Le7ym4GmjgfFf27PQA70cHLHYz7Sr7h0Y+KjAsfqy
/sxxRCQ/DXTV/JfA88d1EHkgbhrhH0PQ6du6H2IgObSPJr+7mo53mrP0TtodDUi4mjGjYkxV/nbw
AEoDs6imS9WxfYJBfxERi9Ugb3fUmCS0Q16G571X2fwYZ/Fm7NIPVSY3c0BFXNS/oac3VV5eChvm
3TS6B55BQksf/Clk+DPszE06LvWXCWMTjxdTvmglVR+9+lPCjxgy6+DplTW3xHLnQo9HcYRiJQBi
xS08fDVUt+ccQPqdXJza3SUY8Rwa6d04nbzUp7sxn9wm3xtW+pkNYPcNJztgbt3CiNiVifMGrZ2J
+pw9p0VBslrxCFt/P8fev8DQh7mcvkMhT7mTbqtR4oFCrGd7L/GEfYdyqa6Mcj14YbsLpuJpVrTS
nDr8zWIFu1FIhBNl+xqYGBRL98ysxzzYToeZv3Q58DW19RybVMJD29wxmHvKnBH7ldNdJzIJEAbz
ckqi/WpvYJOv0l3ZzD/+uGjIGMXAzbSTDXffcyJa5sIwM83WYveaIAa2tItTZ3zozO4tCiocS9lz
VpfFiYYlF1haNoOBlQ/Ndb+xghHrTr0LHOLaaDhiLaRjvA61feyWX8SweVPZXA/Gig5WKlM4V2X5
0Y1JAZbXOCxxWScDRe6n4ivxVYvrjfwPUsNYfAB77bZ/EoQiKPhaKwW31jWmF7z1D6Z0rmRzc33j
C9mFVsdAORx+1QR+0Wr4cjAR7q2AC1BruZ/ZbN/NCe9okzIiBfV0DknMu+9RIaF2ZodW43yJJ3a1
WIpzM1hPk0q/VSERfYeIy8YGGG2PaQ0kM3bIPu0PSeDKnY9R4ztsNfp7W7bEq8/0X71R/TFhezZJ
uj1yva64eLIx94EPxqekmUUQzYbcQ2OlCzVsoh68tTO+T7qQ+6a0GVKzYvHgI+L2rErzanrHFrJa
HFdX5I7JzimmJU7dJmAZ+6icJ+xYJLYRpVYqrJaCaSFMtTvdE7PZEKOTavWbJcGf6syjZ7c/RsYI
k1NPBTH9izTsH3ugjoJMmZWB0zMO+2hLBuRNF8beQXu/0TlqyxTNJ555TkWcPR1twqH0kxO5G/Gl
MiiWQ8IJN5Hy/1IAXk5NBTrhpYetgpeUQNyrrOp713Ce7DbmiysxMWauS3O8tKNDO7FgKosEYC6F
7KCBbxx0VDKyCMjB1iPct4q1TDYrSv4wCM7Ky19VCOascQDoDt6tqs0f03P96+zH1n2bdcvMQ9/X
lXV1xrnc0bu6ljCYV6FP953dJ7BoS3YqdIn98lB2wyXD6V+RIaR+xmh4XgQIWFWKdR/aVOsT5O55
VP87Jd1KQhGfjdegmPGSUJxz92aSQ60btlWxQH/XrZ781SwgJWeGea3KpVqJ82FlK/s6WtFHMnb7
wG+ndVvoW0WozNnJeg5urxpW2p8gQrYeno76Jnz7V6jm0XKth9Lh2lUC9llZemxX1AkXa3APc4IQ
b6zC/ViViMWtCV6/58NZUc5ec1hUQCb/V0UBIRVa7Gs9XSDMXVwNKKnQuIrtYU3EyXFGCGl70Noa
tmYsp+u2jQHWlJCFCNNjQN8MX5PX76IgZPwZnwoM2bYDs00m9oaowwc/MnZ9n30sU0ZBzZs5dkv7
a9x4pXtVBlcnqVrnW0XiOc0NjgcAXAaDFtv3eX8g/xYBWeLOr5GMv6mg8xYTFhWpJzguN1oq1Vao
JLlHDAYXtea2aWMrbFMiQ/I9epuj5bA5BZqQ7XI9+XF2GkuHlYIx/uj1FPtWyZbGqxG9E0NSckNi
tu1bvTxQOAbc7dOP2Kblp1RyZDS+Ulb/5OfVOZhxtKcWyZ65fh8Cl8alSch8psN/GdmkXW6RyFbe
OCL4sfr8PDBFWBVt+gAfkdteJs++ICvX97+LGPx1TAdILKVNC5ouzwUNd3/+MCzQkXghFq0kM9Vm
wVEgSnHNt9wrSU3uNwjCOPmqs8yLsy6La2M6GB49oYFi+/KUVcWdZHRtk4G79Qi7oQxtL43FwMdl
jmw1yXU2icrmFcVCXP/lw3hHsuKzBFGZJYIpbkjx52UieZaxSYMiZ5WWZxonnqbJYBFG0aLwQN9E
WarPQbqYQstHJpGA1EbuxMOlqZw/FfaKk6V+iq1iJumHTbeDtz41zpnCheMNmW9JxOdKeRgjU2Ku
KpVuM8kdQRrkKtRNCszK5m4BNMRAqQlPWmvAeEYWftJ7OHNQ/ZWW5pKcnyJRPy6/e0aihTu496Hd
nuKI8suiy2SPBsKP/JgCrA7mCT8Io+hCNI92NT3Vy+dZ/ldtpUIv9GhCHkxUsYIjozad5zGG6MHE
5ZGd5xVTGbqeAcfpeMhKZ+OE/slM2Z80wqMqYXbUtn9LCuTWJF2nCb8rRD4pZ9BqVPUVpx5ariHb
xyFZY8suQkLsqsyjl6HNHwpl/ivThjTzZjtixyepJ8Pl1X9DKEBX4c/HPp0ui7Vk+fSt651ULt4c
wjD/f6wJ52oZqm6NdZYDQ1KmO8VGmBPdpPZOC+dild7dPADwKtxhY1VO9cO803xxYw1wIxudPfC0
6kTrCpViovEF1Em/S3rLu3RJD6FryplhBu1oZLSZiZ/bxIE296kLyhpcAjg+qbhiSchvLR11gl09
ooiT9K/Av09OW21fuoIMcGk3MJNG8WnM9LFS6dsbXzZQJpKesaA5I7yObEIDLAC4XaRfwt4PYDzS
hWyM4TcfvPQ0xjbOiUKLrVmk/VrOstmAQuq/wrTw4Cdlgzh5CJm8VYaxYp/3A8mdpl3SfkDlZZBq
/OgnKrnFKoZSAgq4P6mhUC9VS4N0CBrs2VEVTGj3uyo8gKosd5bLlCGzo/jEpQxj9NDLq5gYSoNX
5P7duNOLmTvmoY3ZRxEC6GeTkUzZUKkauaZlR5x7VD04wS+AJIxUzYm4ic5mrQLNt+RKALUc27vB
PI5jtBVJQjDNovHDoeGsSiGeS/tDj+V7kX8s/wF66XH5L1kUASYS7kvpg6xDUMSUcsEpZEW+uCDB
U/+rmPDHAIJT/rEcXmv73alIfeuDL2+Z/ReIOO3NiI6lOPlJ8xsSMC55eljJl10ksk5+c148NMs/
VagxLDR3LmowP0Ay6e7y4kVD62iFv0MOJfDaFdUdnpmBSniOjimUliKQO1xT0/AyglFy9R9BsdxN
3jtwNwrd+EDDwJY3aSIgdp/GTuyz6M+VJBFbnw6qAVO2OMyOXl1v3TagG4K2qTHxrNT0LOj3D+p5
+QH5cDJrvqKiOSM60WSAJIh8owz8mBesSvsdTbvkh89phnmEi6NOiTW0lpYKuCRdgj+FRLM1eZJP
Q0bibouF3cg+DLR1PJ2UsySPoue8oxPtoRcIHic+Iiw0XnnWOB5DC0xR/ulDjsU8BK4sRQe7SLAw
lX9YkiTB4mTyJfLFKc++8XuaDcDYCaSsB2PMqvf8gn6Q+3TyFw3c8kPxl86Gztyd2JRwax7N1F1+
A6NafGUO45DmpNryalJZNilCQ3DD27bmX/RfIzE6y9dXkHBQ578ox82J/iUjMHKnOBshZFR0vRcx
wvDmLUqraOkh80B5RPwzBjRKQwrn+QtP5IHLxXrxwyxeK+ry+6i4JW5x47Z2hBHKSVOd+lofJ90f
MBx8jXF0GAt7x1NtxcX0n8sRmEBxKtsCXxBjV/dZR6C87ucBY7ra8RPyYZcTh1CvnbSY9gCxMulX
gNNBeq3VGpbvuuJLxgA3Wfl6WSiO+eMN9hPfSMGhS6NoHRndw2D9eIVAJ1NvBwPScnEyhmvO4INf
x2lNnELFDbHDhEjD3U5N1KF+ue+VbzAdP1q00Er+mDLW3NgffQEciuqdRLfkyRbw3cuYgctDy0ll
0pbkNWLRxQ0y/ACAFPdf46PA7CTkb+5dnTRfB3RueimBqxT1odc6x22E97Vw62HthTQ+/SrGq/dp
8hmXxW109kYSfUy66goI07rJf5dPJ4mSqxGSZyA9T7rNd9r/7PJqY+LItwllKPN0X5G51ZEPwMvC
8/EacR8aL8vvufwFYoLdunsylsEOo75lTBB1PES5rK62gKcgf2tKquXnWDYXkH4f7A96+YnrynyZ
I3intXo0Ribu8xNGVmnT90Uh4FXTseX/TJtyv/wxPOdlc+EX0dWOp2ZP45RM12Z5rXkahEHCHjMO
iQVDRnMGLp+4LQHgVm99FeyVFV34LeYiwDNIlErz2lUBTZ/d8sJ6ckYYeMJmRO/9d1kPsYxGwFfB
bYnHO8ww+9sUIwDczFJs49TmjlaF74vwLEqNvQFTzxhLnDq8W1Zf7ce5+pXJ/BrH3dcUIQW2yJeB
oux8ClI6wZke2m7eiiJ7iCfl73EO2+RUmj5+Erw0kQvOm/RIo/bPRVW7J4Zi2wVB4xCfYZTzK6UH
q7rjt0WTQlgv+vyA5mZXv8S5gQ6I9AzPYoZQmO9tgKcrpekXGKhJrQGNuD7HnPRoK+APWD/TiM6w
8o5RwrKfzK/E6q4p0Os8TXBAMH2U3QOBGSvL7Ghzw/maJFzM6q930LuIoQGuhrF4VC43zDw4N1Jv
CHrfDWhIXNX9Q+YSnTs34eBJXawKfP0En3KF2I9WwqzMKV+okJm21zN9D/K8dJ1z4e0uTst9JJ6T
rYwURLRaO/u59xgwZxsLc2teG/IkSigVYvyywcRzNL1GRDcGukDWBFvJJ+OJOINoLUcszVArTyR6
nwxCJ2d6pYYFJWmCViaAI1cspmq+dFo8cx7DeqHMHPpjNYWHoQm3XYUnsh4vUjCoF+2h6slX9tW4
t+dKnQfqmDa2jceC0cmUCM4nlHhB/diK6KfTlD7LQVrScEaEdsoitqO0Y0bC6CJx5/Ncxvt5zE5K
z0/WDFTKCa5L6HoB3rcWMSQRGnkeGnMxg99ld7f5YgZ6SwfZSmhaAP7wrBYfDj/0DNfEd/x1PHXn
eU63kwEH0dPNk2U7tE+66R+ekm8z8hj/6DVE4OPoNA+Nk96rUL5UfbM1mBQzSjCxMHFSeMWz5/fP
dt6fEyTshmBUgalp1QbGYyiHY8+jBEm4LmLCfw0wT0ab/FqyOKuwJsAS1WMZFMOuFh8aoig6J+et
rtkFjMzo8Pd0/O1cUZPR1LbJ3gVETl8YPG26G7j+ugRI+xNplB1zhj7gCATd95wA/x1955EL1t+g
ksWl5zdcv5JzHb25QYCstcluQdccddrdtzI+NI25MTrryGPHjoNbaQzOom8uWiGsw/p5CFI6BgPG
CJ7aLqwWOXnyqmR0nkXoYRuOi4vfVRmIOBKymuVdFnleH3zT+dK2dxeGxGjELTLJhAmhNVEZao3N
RzjcXXIeo+kMj6VGkeeUBx7XC9x6kLdjs2lVtccysOqpWusQ5VU9NOciZQ8PC7rDOMkN1CtyS+Gx
ta2E64Z2QIvoZzmMxPoMf5VlPAsoWfYs9+hY9DoidaeBjLrO5IQdesrP8zg84IWGTiey6N2fSiAO
eh9Mi3ijhnKHAWRA3mYR0eu8Kqt9tIiFPVUwZlXv1oeUuCLs/xBRTFj0jPU82HpW/k7Deqfj6tse
ArCmLPqAwQDIyobckdxB8JOj8iU72IlNhLjRncfQK03MCvsxDrsayR5hP3QFsG4kARkl1uTdnLht
9kjNeHdd0ueRh6V4K+foQXpUjpMDvanf1v54c6vqmvGmyO6ta8v3dJwOoQMskjoNNo13TIbhWSGV
xTPx0CcOVxQ6W7O76aoRbjngY9hCI/9eW87JN4dTk8aXvlvk+h7Z9khT3cE7OE6/6SStWSsWp0Da
pHOK8pT75n5yre/J6UBUJskXd2PUnF3/MIXOj+8SwdQPAO480+I1MYOrm9tvnWZwD1xwywjj0JbO
LTXHfRx5T3Y0nMeA8ZhhPEdNsCNZ+w7sIJ0DeokVqr/eZKi/vENhXv8OksjoOtsYGtaxGaBChUXX
oE4NJxwu5VE39cVyp0ffVXez3T3qyH/1aRFnpX/q2bWHOHkRiEsMqh3CfqmbJKrYCPvdDNjQrbtX
lGenmu6224VrAjmYvVnnmS1ybaeWt+P5iJUkowPfCgFSTofGfUz/8ryiYyGiL8YMn6oyu0PFNbW3
gErwW3kEZLJxIp8WmySUFyJ+GZSk9H666hu3jb5XEXMdgrle/EX1D36xfI4B2K8MA2SNldoAhCou
iEE1HBvRnssGxeEU10wqHNXiPl8SoHTw7UwBZSCzdRw6eJDrJblkVll/N41JtQma/E/Ww88YVxes
oySsjD1sXdebKML+z1DY2qY1/NiO7Wx42CGm1Nl5KpRA5Wo3zJ8t3ZK22dDmq6d5R7PTBezY19u+
RntcD4ohTkJGqyGU3nYErG/hEswPYSaYKHZVRIXf9W9ZVolzWHGGtK1/1FVwbtt671UtiWfOrgjY
XJFCvhcazIymS2ax0MmWOBAMc8ILdq4yF8HBkOwTmz3BtOt678PsA40jCO/IHfScsfucMWHQqvgI
G+yUhS0f5yrFrWhCLLZtuDQ0aKUFbs4sYA1PHtf8KPVvTVqiKipLuKNt+RCbhY34bsZZlX3OU8fK
8gJzL9uy3oapeyMoDXCH0axEmfwzoSGAcOqgHE1NS2ukYZYNEN0yNWThpf0+6nOe2w9ma/zkMANC
L78LE2jHDAmGdaXJCGoYVxgNxUc+neugOWN4RP6Gbq3ZD+S4bxvdYX4N3AsrGy0doUelfveVfyuR
VOg0f0A/cDcXKdPxto4QVnniZ27Hd8UixK67dbOSGNIOk0tN5KnKFx55+25XnsNwvL1yD1/4D3d0
Ch5FQ6A3WyIej6sWGOPn+YPm931rQCwqSTNaz4OJFTJqdyY/sZ5AvJLQcBId5lILkpgKFZm9eB/Q
gHznirPCQ07Fy/6viux/Uc9EN6u6x4YMvLgfflsp7ktdd7y+dkgjHrSix7CSEUGR4YIkGskF8Jfq
5t6v6fBYEFI6Y4P/e7vg2t05X4f4TgOtPkkKP9UmA68o8HgVIbGDZt0THX+eoLwt1x/bq16TrIVP
QqBQ39NbztIdjaJ2Pw6VQPkApdEV1lG0NaEQFB8UExQfuNUq29vmDIDiNGfsRTNTpi8WZSbpY/cU
vPMbyc8fQxt8KDfPD91cMlwdmWhntMNc5XGw+K/BWHwnCCv9oqfDkTyPouUOrQ6ZhhZeCuKG6G5U
lkPiMBk1THzUrVnoVV1mX4Khy/YWezV8DvEJUrrbWTF9h8mkxQvQ+LlOrZ1yaQs7eUo4b7PvBiJX
Lf+YGtPGm7rnRo2MD4pbJIlxyFuy2+cmeckE2+UAVQPsP4takRHalsjiXYApNqLF3iPt0jJde8/o
6CYMvXOSPtwH1HzotqaNFsatrZulH9AfQmu+i6PySpLBM/kS1zhrH1SQ3kyCbLsSo8lME1RMHX++
AVnI49mRIwlXcDhZDm7FJXIAcPsWYDd1cD7jsuzQ6qIRpFPWJ+MFfOenz3fQ2tlHObcPppF9G1Cg
QRrD15MRJzM0UsG4bGDAyJRD4PdyVHM0iBv+Ulh6WYgDinnZ3Jv8kEZEruyiIVHRLWS5tywVix2n
ctpDSo0aGBLrRowH0E7LwxJBGvvypuzxFIf+TjBhPRrc0/GPvmg2J5dwnT4l52x0CFGUPtJn+9A5
85+N+JhXl7607SL7WxATVnYu4ujHcfAzlE46IQ+zaOjhu9Imu2bf0812PDw0xFkgCEU8xM9jTOFd
7qZHI6LlDypJ8prLA51p+vUj0yHyPFZtG2ARGvClqAB8aEYEJ+aH11Fg+imH/VSyJFhgU9xgQTOf
MkEJNHcAn+Ss1nme0OSzevKhyoH5JwKA2lxzNmxyCXzXC/VBic7e2i5SbjRhBO607mKOVG9cFhjq
DO5pwM1YDBkjnww/JSXvQfTjh2doRq/KQGA+3OlIbxn/76RNgnjfMoZF7JQar12OzCZe8udm50On
ukArh2RKkA88JdcQ9ne41JF+IsaN7cXPUe49YM94zO2ST+TZUD5HbsZTQWcdbKFe+1Re9lzH6yk0
OBtFbWxUDQC+BLd9iPIF5GshG+E0dB1iY0XtBgdDjtkX1yX8Y6RwsuvaAnBHiGPSkMe2tXY56xWk
IbHTINk6rNpRPF2E1TzkhfFUTzRK5uA4RuoQqeyAUuAJjSc3DotkYJJZdy23KiT07dYBdOyV3k7X
qDLbgUTeqL9Lw/k54oNaXXSumkWHghktsmlxTGhLZ/nC27iOm3zTWS0ZiePwls8sElIgktY6+Fa3
lVQU3Rw+AA6vn3rUDFiFYCAvXK4wxI3SAiNI6vJcLe4sK8i2U8OEzEmtaybkMXYCZEbqOCbByvKn
XWUYgkmhjRkUjwplP6OsJI7304S5PymtEUdPcr+8nGXqkvpDK2pCsZlkiBSXv5kQixs8RMRhZ2tg
9JKH3s5qWm/T9vOh7qZ7VLia1C+7RzbSnJlJ/Hgq/shypDfFKA4JVRwOW4tOPC29ME5bQm49yB+N
iLdhiJ40TFoG9tBNt3LIEi751ZPBjmiTlpCk9Uh/f8EvV9qyt36omFcUdE6MfJ74PsenJJ6e/Dhk
BD28NIX3bM39eYQ7ySFlnU3q4FrYvy5p9MCZqPUSWa9azX2sjdiXfOdfJhGudKZxn9lyq2jjQ15f
+Wi32hz/q+Y4q/obE3PYr/7F8z10QHIX93I/BuSiuWUNg9MVA5LzMDurQTDEapic5LPLpTFvX9vC
ACDrIQkfg/IzIQ5vGJPHngvNks3zYNnkBpMfAuy/jtQvjby/aGn0ePypaRH+iA7TYms9+KzFxJtf
DK8074uEDj+DjWKRXpDonKEATBk1VpH6iyd6quViXXXKV4YOwB+VpgMEgA1e9W428p3KmmvpOkyg
IElwPUJ34/Y3+NhvkP2JrjFe7Zb1W4M4zkcqvTm8WdV4ssvE3KRB6nxULnVZ2Mx3po2OsTSj86iz
V01i2zrs2QJqD1e8rAv/GKiqOs+pT3uNKciqVcSNyXEJsxAr2gqAyk2FbbXM/yiFbxbVHV4BPpxf
MKjFm7akkeHJL0InP1dE87A8R0AVElsVsaw9eeJJ64B3M9gYZsZiXcekoTOJQY0gjwsqFhDI7Axc
Dh4y0bsnrmCfrjVIwBeSLvNYs2nqCpUtTCR3tl5q7iluOO5dbe9DFMO4pdg3Z7/ktm8dk4rOhHbS
c8pzzOrwnbEk3cNqpnM7tLCDOA0stsxtmzTv9ki0LvtQBo00j/duMzVk4Wos1lIBuZ0x02T+YXCT
Q5WoVw0nPMjozptg+Tf9gpo2w/HFNGcyWGTYDLeM3ZKbfr8NkAg7fU84o4TuXca/PIobNiDrbNjG
EWENkgcA0beqzKhMmvAYyiAA+0bialWnxmFIvd/Ol4rR2UwvnMhg1LbuMSzkQ+O1J12hMA0qQlb9
vjn7PQreJM1m8mcQqprDUdIAC+qY7m4w/OXe4O9T1vnsp1D+3FtgMipBnsB0pUU/o8Ri9+WCDND/
TEbR0TEUoSLocVAgQZ0i1DLo9JPHpZJE0g6lq3HieN91IWo3EU3rNIIR3dvxt0KRt2pxFo8LsaJJ
fXqeAhQPmJyMjKpV5rZXNzP2dFxw5jnGX0M+p5k4OP7cFzReR2bkHm8XF/w0thgAzdlJ+CQDBXP8
IEFt8GvRohET67C10qIojl2PY8vMWTnaewui/DoF2Q79z9kMo12clpdZodHMZxvOcIMEs7P6ZydC
xh400t0wuc6AWLFdKL6Tv1xMFccUN+Z4sUs3uT52DgHtvUX+cynvwywmit7g9EE+m1FF7F1mosfG
qDBQN+OdYYcwsJZrYxI5z4Tq7kvTf6jD7L4jDwDmCA2A3gUtVjAY2wsWyqbOe49MqpbMQJds6DZ2
jllcX8fO/ssRn0f1vUUkI7IYmho2d3+OQx85c98FG4I81ktSV1xVT1Xpc2ouzk0vJrVY+h9O965z
5rLOwBwUa3j4IqhJmga4wKj2hAWd49la58lISzl8QTW5GbzmbUzycz56yX5oCG/sfvOeg2PZxs3f
iUrODRlsVCbLpSgvHf1SxcBizpNVHMOhqP3mnxMYh8ZIt76fH8hnBwYiO3KccgtqARHhhaLDK5Bm
CWRvoKuokQnxATsi7zAH1aus5F+XxZK44E5/dYnavs2T+5kulZ+KT8+BcLrgvnk7tma+DNqChzAM
r1TqT4Wg30DbGD+uzF4kA01Slx6b5T2yMEOTSZim5ZpE068aq/krrdIXGbHglQuTxZTfWK3OHXaw
2Vla9xQsoQdIBImf0IiPUbe4SBKIJHFhdTUT7X8LNTYsfcCBHZhhm1GDN7cbECqPtd3uK5Vf3HD+
y7CWMdUUDCI86mlizrzUeWUHV3W6HZgI+1N0v3yXUeVfxijcTvqlDsncQlsJZOwxm8lp6aJrMU/g
ViT0vaU+yXIJJGBgaoCWFPNkf/Wnaty1UfmXBjmrkNjdjqkowVBd8m0vAk12yaABApN8IE09l6G9
VRT6y6VeRmJjScZURK6QLL43Fu0/Ds0wo6GNZq/W524Sb6hEtqrBdFwjK7JIuBQzXZu+PRFxusNo
+ApX5CCNAGUC3kZcmqUG9InmFZq6fb+8kFOBUZyaLBfGfhj837RqmQPTUYisW+6jeohB8fPVRJG/
b7WJnhhHUYpdcJjUeUzGHSvsp+hDjn9uNjnhwa4yCM9DcLf6j6Mz2Y4TiYLoF3EOJCTDtmapSqrS
LHvDkWSbeUgSSODr+9KrXnS7LVVBDvEiboB6wLfEgzJWDpGwNaGNWqktzRxh9l5SK322QgWeR0Uj
N3aHIWsTAD2KbSSTiGlDOis8qsCjcJntBiJovNzH2a1/1zZrl99aV9wt7wPchV01d9kFYndGQF8d
lyDCoRMuyy6pnOe5rR8NeFdDt4kEfinIHG4RRqEVCHg+GLCcMgOoG1gsiDjwth696TsqW+Vp9Gh7
7xwchDgnfztz/NDbKdJ3U9tPKWAVrFV0htTA/zm5X0HX0iVh1/HOC7q3GiyWDVO4fxsRoQN+WiJZ
pJfMgy6ibdyY7BcWBiyrOBVS3BEbKXzu/izYcl0aelB1rfcy1diepwAqcP3hU9ZA3TL3G+Aa2IEY
mu9Q4BmHuQxTmuRa2K9TTC/FZPZ0vt1ydCdeE+IaxTVNsHI1iIei/G41fe8l2Xq7zE953nyVs/Oc
4IDAMs8cfBXBu2CVLcxLUjG4Y3F887oBumdwaf0ZrQ0jA2tRPkcHPrBjIf52HOV7t/4knYDOTNMw
//uTisRlmX4gA25q+zWyesBI/5ZM72YvflMUuXDRfnSymMNJh0CZvLOIHMkyEN+XD24IQRYVivFH
umnmjhb6YF8xki14IjuXq3x8cQnyr1evsAUyiF/EC80aZng3kzw3NdTGZDSHWL9Ai4LSm6SPdapu
OCKZ+ze4kgmCTKP7GnUR03vvtH4iOOfuS94yCfVTLstBs/UxfuBSyddpMnw3E1idFBvXVuDH3uat
v1LCUQ1QMw5lYL2T0rwO+KC4n5Nrlpc4t1Z2AiuTFfCjIikgSAV83K7GIVH/1pn+44REPFsLJCKY
5/sIysc5DBvml4l/VDF97YJGXMzoVWgd0MYfVGrfx5q6hJFS5aZ7I1KLgBCeACNBJZZPweRfZA3a
sVqy6ugu3e/C9tXbomj79m0yZ5ygS+AsaM0iA+eitNix6J1qwfy+64Jxy27+A8T4d8fEmkSsey2k
oDaFBj2dJ2dM6FevLt9V7+uNyGfU9n5Q+1ZaDzmxRQUcCjUX8XoK4q3Vu+h/MctkovMj++muKdtD
7/v2UcQssqTk3KFrDzJuObTyhfmN24It736FifMFJnU/JRFFR9FTHpuQSPq80eV4lLU54hDfwrlh
YEeiToxvLpmWDIieztubO2AMsbgmx5eQbtogde7rerrT8A55FJhUGS6zxfLAVH2raLnV/D9KnKZa
jJ+oxMe2pRlHBMlrWk4PkltAqOnFWdPu8aWO49OwblQWzj9lndPA3CkCjDySOdw3Lyq+xPJhKyxu
o+Bm1RxwEm0Syi1ShdiY/E684k895f8IPGwoe6ZgtinWhbD9CMv17aOjk2RUfu0ww/qZhiVj3xcV
A4bR+/KzFRaZKjJpJTFDyKjVvmljQtiakAJb7n4py6u2Z8b1lJBr1PyhgEIBHce5o7hxoutnDDDY
AbGx8y8tQElanPnnOj2TPThrmfwk0joMChd5QQCrN1RS1z3H6vnSt9O1je07SQ5WQSDYlszhWXwv
3LHoGujlvuD8O1XlzWEBSofi3fB2bMIgf0xG8UU5VrzpWQ6rDl5ZPuOhp12o4KPpvgdAW2u+gosO
l97Ss6u1GuWV9Z4vOVIprBBwhQPbNta20wiIRvLXdaO8rY8+kuwToRp6wPFkUGi2rVvnzaVcZ5kT
dFrwA8zCncw2ezfIqC3p9H5wxZtTuadlGVizqBCxa9o3ajV/tWKhzW98knj1Vh0Y6W/ejjwIG38d
ViKGPud9/q/lS9sRH3Y2YVi+Jpo8HmAPNAB+lkBqatOY/2wGJsuqc/+ZigeoqTGLIuq+5hJL+7jS
+0bF1RWnok8lSBqc8ZeTa0cI57wTqgFXAtkOBjbl1mIaOo/OV0EIduWTJqX614eUtDLAkr0LwJri
lGAgwRsepiW6z5g6T0yWYz9jmhK1bw75SCiQXmB/9pa/HxLxz/XSf5J6wzuolJdgIrneKBTZdYEH
ME+83OxUODzk1KBY3XQizEvzj9HHuuzuKbEXexB1g732ecnvKiClUeN7DlIPTZ73yRk4IhsF6gXj
8vplzM4T8z7mHqDvc3BP0cLBhdFvTkNAuMg/WQmpcL1OcFM7Ari6o++Ot1X8BJb5FbXhsVtr76sO
KB0HO5X/GvN+XzCe6ZN4L2LvcSrnd0dGO6zb96tqGpEqsoeeK0XMB9zb9Exx96+9iP2y4ASgeUWs
Y5RHsF5qFuHEw8euZPSgquRpEf4bqLZj2qPsTV79QSyFL00uJbfQ+mMm/4f8e2Eqfo45Oobwjskw
g1ChJdyusKOagYNN1n8GxisPYqhxrrFLGVPissltaydS+TWrGRhUbGAyF9dwrq8x817T0/Jp866E
la1fm7Dk4CL8Uz6YI3NLyVAUn5ZL/42a7VdF7W7JF3oIPOJ3eFv3NAhGQPj47wb4JjBj0dLi7i3j
L+8hLldBb46pbpajh6RBQkTzZRrDUQiG36wuuScwl8jlZz02Inc9hmxc0dQCdtZPWDlu1CT+SCva
hln1Iyx15bLo6vKHoo4PT4b7Jq3elBrig5qMvrPS4Zar9DbPTFiUoX+xhoBuRfehpiVZT0DFuaV/
jpJUUw4yynSrm3O6kqg4BcTcNnKwvikH4rIl0UQWhRtwZNIPmaOvvZ3o9QukH9pWxHRSZfLL+OAy
s5aaFuuviNTJHdo7p6sk+MclhkOYHeKVPqHbca0/p9MV9hXMHIo6+7r9ylRRbvp5Ztccvp04fNLM
QzZxTQ9tAb8UxxPtUQrzc1Amr3QE9NuJyKTVI0A7Y48ZNbaefYY26/ERMdX7RbR4HzuKxSyETVzj
UK9N8kuuBKginEijp+A/rbNj68fEnV7W1z718l8qlrc49PbGz9hFSNPJCFBKoSJkpW+rAHqYkejt
4vqX7c9fJuOO4GZPDtkqHEoMkx3qpU+BA2BxRq8QkfsbNvvP2ga7vl5dSm+Y4fLgFMf1IrVeYBqu
xAcdy18WHTONSzIzDXlFuU8dTcRr2cV0aGAYeIxNAEKPvQMy9vyWaJYdymRDLDPQYrv27GLMJtGV
3QjZnCP2XbfqkQt5wDCwhaDqqeJ0sPvjq9t4IyZM/lnYCG5yLLiUtHdhH/6LZ9ScgYdD0lI3SOch
zurXye5+WZV/9IaKx1qyY4bT0Y4nquP699It7xhWd1vfrd3LhP0PijA58hnCAVd79P2uAi3YDrgj
w8LaFb5+durhjfvRcweJz64AmWSrAZ/XxGeSUfwvGmf7sa5A3njWBPePAVvHI0z9dIhRSlHL3ln3
lgzPVNYNJ1t1t9JPyquP8J+6WCUpqdyKhOAEJEACsaLbFLC11rrhdATnoVP3Qv44AEY0EDamr3W7
LpMVwbSAbuqsGB+RoV+bkuLLqOZdcMLoiPX1CMT13DrOlz0Fj7bdoNb16CidSwZ4Ui8+n2pC2no1
7ngUXvUfXPpZpAcH/lqOpxR97yYo7cHFAqI2bb7ioD77fcr9vWmeeyTCcElg0PdsnXinUvF3CMTf
9ejZefGjsHADxh1kNye5t5vxj6NB+TeI9cZLKDJTJ1E1wZ1VdDw95Z+gp546LYlcVoJXptvBhPpx
lfsryuwARoe5gZb5I7zqy4nB9fM2YrBBnbdcBoLcKo3xsWBEmz5go1kXdTxW/yATkgiGOAotQ7yt
R6up8h/kaiEC7UVSRu4b5e+CmKt8Q8JicPOHKooOydzeIeabDWU4NDUWIHvz2WGqLsQ9OiFw5LVe
jCJv7Hkb38V6OSlO8n3PhFAU/esoMS9645sd6yu9vKf1AR4igTTKUVIaFilKSF0h1S6PeE30OIOP
sMNdqPWnGbqfxC3/mIEggu1DqbKHS7T6gKwpyy6l218AMJIsozcGgRQDHPfedOS83gj5x7E5H+cq
+wZExY/WhR+Vz1DbnhVulRAcOB/ciI7CgD8BaIgy0rCUbl06ZjfevDBViV4cv3oJhhBbc+I/DTZ2
3FFPsJMweUZY4LceC3FtaENu5lsA/DCVJWa+9N6dyzPrMexvN3724N9tpdc3rGDRy4AiVlFAsout
/OjrBcdJ/hg15rakXKVjkXwMnqFShZkSCJPuHUftKxGma9VO53zES+N7M9I1XuTOY4GL5zurUwke
XCxiZcp5xUutdw01aJP5/W98+WDwjYeB1BzF2rDSh5eWU0YMFWE9N1oMd5ucHGzZ/+JZwYVDQSCz
gKWAB1PbA5E094Z+/lFExABn2VEXHRfXaQyod8duWFovBUZYr7YBQjiUmQ7buXKfRixQSepM+1oH
UD1s/lgzkm6iFZ0RX4s7zzAhWOOR7r7gRr/LAvGGDSSGvsaJNh6j4Uzx5HAKxXx2Ivk9w8s0PhLv
QOiq4+WcBpyLef8mCwaapi8AoSbTE+L4RzNSpeGUuMSmUjPgF96xjptPBdgp9ZE2Qjj/0Hy24My3
s0kZUzCnQ9F4cE3wFS3NFUsX4KLAfV1/K43DdFNIhf85ps3CZaiWP/RhhHpYrr6O+4DPYWOwf248
M5/m1LnD4tJuMgVOY2mv2N5DGtSiXbYUN+2kj6s1TgTpo9Yo0RwUiNmcE9uhuErO5akDMoGDgFN7
vfqC+ZHOqutebQBDLJ3UJ1DnUPP9Obb44b26Kyfrto4oNJwMhZEgmhldWhBDu5yDcZ+HN7HuA+Pv
qJ6e7WG5+vMcQfKDgpDX7zYhY2gWV6eNHqY5pYKCxaEWxUqNJb3N+YExVPTCHn8iGk5De/k7wPpl
Z+aA8Hojgor5J7vYUwgPhoIuBicTvQarLLdebBFDzoOubjViY80ava7VcUd4T5hvMyb3Hp4z4lX7
eXU2zuWPG+b7MVp2aVHfrID8XgWFHynxd5SWGA6S4K3IkcDV+pWQ4HtRC5GfoECgiCHQRMo6JUt7
50p9CDhSVIF9Z/oKaF5FeJKlUrBztUKy+rW3upWvsg8/h1b9W9fIAUlwVVkZ8V56TExu19NMwcgt
cEG0pNyIo0Q8hlH6NCl5Mi2m/GTCGyWCZ1vG37FpXjqdfNvCZfrO8+Q20anyjLcNoqoAHgHaYexG
+rHGkPEB/KBcVWCTxCOPL4IT6Xh3pGOrJ2hBGuPmI/MzkwWruJ4STKs0k+l+ODRVddfaHJ7yARiA
0vHDeu30srjZJ8q+2AMj8LWDSjghLiXysuSa2WUKSpwyOAMQBJ7sQD2VJRfFxDnzrrGgZMkuc2F0
alcciDESY0EnSGv/rzdBCV3/TZgXh9gK/y4Z12iZmLtIhdeUb7iZ2Cuwy7z4fXhfxel7S7i+Hlxc
X9BCJvsBSeN+9oo7UTKVI0FgM+FCyzit/85jYjXO2Eb85BgZosd6uavxDwfu8BZ60fvEgsEZ+3Vs
OAiXHAljxX01st7HVZMYm+9k+bJqIj9BwhBGXdshv+ZMN5bC/6EXmz/3IJoopvWGWHhiP8/+fMiQ
yIB18Ntgvo/sibIz8pY4QQhNp2ztQO1q5m6JGS8LB6UiZeSAGUbzeCzIkU5N4g0Jy458TtXdWWfN
k+qCR+kvgHvdu7Ufdn0dEUKOxeA+loMNLHPdFCW/VvGINwiMaeVcoOZeCmq8wJLn+5YXCu84wbsh
dx9HU740JA83gEep++zVSy3ih/UmFE7jQfkUFNhyx0jndw0ubGJlYIt6r+NgY7dMNE2hbiFNu2kW
f8AOoc0jfu6D8SnkfwCS/GXq1qQbLM+NWh+kNE1IktISEEfZYwqSZb2N1N30s9TTd8+5N1gf8254
Q5CmRQFATNs3HKzzS8vJCRHix8sdEldBdfT98jNrmcuk7lkbQzeYvI09Vjk13DooMTh39xblCSPZ
xqYc9mGuzlbA75hGzUFRVIPXyt8zDSIQaYf38dxFGHG758JlL7S5NvgOpABJ/TRs+RET/dJRCo4w
9aV79x0RDZmdxX42/YtDbBUUR/bcIFWxpvJQ1AAv2vYZ3x6oWAt0NnKNHZzXA3Td2fdzP106TUuC
UMBKiMduZuj6pZ5es9J86RzbuC+d+l5m4f/Hir8zScXApVuk4G2RwlwGEpCcE/gsGufBbrmJm0HN
923pcLPl54rYehMPaJwjLrNlznY/vEfKHMMMmik7AF0pfNeykHc1P/T6ILt98lwuOXvl8md0y0Mk
Euw8avhYf9iM108OdoWKy6iAhC6pAfcUtvGXUkSrYuyFYV1x14CWuCH3dfg/d5n0JXFoL/l0s+Rx
StTP4Lj70tMfwqHH2up085AlRcrlpDZ3VeR/z1ohCxgKi+VwNljUlDU+cN681x0HGLk07xgqjnrF
qdX9lTWOVIQhrY7GC2V5bB8imT1KS2G50cBnLUJLe9AUEwe13nDeyX6wfbF99Y+RDD6XzAKT0zXb
JUj+DkXAdK0H8hTMp15wnVpvv1ltbWs3vBeeOImUqahqDkJNLzqLWKQn7pTz6ppwrOiiVbh3B/Jn
Syu48FK9zdytu9UVocEav41MmpdlSu/10Hw2avisO21tpnQA8ue4gmF0Xz/2S1qA2PYYLw7JU+Y0
Lwzg0BDMpy/tWxHiAoRM/5BO1TXrg9cBAAuXdIHzgndplOpF18nadKb/lZF3zEPycTHuzcgLgmMN
GDenN3Nnk409xL39ZFNIKxYcxxhukPGt5qYl5xuAc9jJmwq6fX+iWSfbLZ7HjbiS4U74iKJtmU+k
R0HIOXFGDnmi0wB2m1nc46DrE2dTCgc5zHTtdcQrRYWLfpgLuvQme0eQCZCf+1vM5SV1QbR4LT6D
qUc5ClA3ltC84nWUT27rCkY/LefffrnPcCQTfUvOwmdAqixxjXGFlvA3h4hxcYIjfnGycgsW+DvA
ujkM8SfxUHwjTGQar34YbXmRbD0Tg9owKvgul6vUjA3bhuLJkbMYnjl4++lzx4Kgl+CVMtO7oMO8
P7PSMj+khNG7H21xZPr8O8Y3Rn3G0TZso4XhmEqxHvYrt9/RM3kZin4/LriZI9aQAWgWNAJwQkDW
avwqNsh1G3yA5xGlNXZfHdyWdaleumu/cJMJp+yfUtZrGxYX5do16hZGAGYPsT3RKFkCHBQwp0iG
mdqDacQRfeKdwXbXOZs8SOG3WOJoo1mYihlEQmkCfYcpLsWip0k6JSLAoslaXC2k9+av2sM7Z+Wr
mYMfaeM4EJngfFla3AxvMzULb6GTJg+Z1QWbQAyPCXwnIkxyOATQgmQuoB7TA84goPS8Z8mulMiY
nEP5HvjBnzriesyRdizyFrYH3047BYDtza3Jh6uUNSaBbj67Qh2GYaZcGa+fTPd5n9DV1sDscEdN
atNl3mktaXoh4f1YzisYa2B0mSk8b9H/pxDjsmC1nnhpuuIlMAatX6KweYpEyFAttFZCR/1/AXUr
+2Jc+0MZHHrexLo1almf0eoerCL5ET2X4ixBvBM2wPYMja2MnIMWVPV0hjhpAXBr66cEtZJZTatH
IL2xGJid72quWOmHndVX30vvu8r9xsuAkWIgIOzZSXJvVNcfiZLu7ChAM4ee+phTUE5/dA9UCVIi
6eOq949JTW0minuzr0GF3SbbDR89wgMIYLiwjk2pVyBGWh3GmusFIZwXl2VPS/Hm9fYXgxOCJIXT
7l2XRYM56ktWipAUp8OQfoKXipHp1Dfw5hcwDBHaW0PCvYv2qaC6Ftr/XqXtW9b517LpbmQhJe8f
PtE57++9yn/W/Aaj3bKGziefV6WgHGII8B7RRBTOMDYSsXcnsTNRiWho362Tw94TRxwHDxHJ68RM
V+h1T8CEV0drQzyBmEhFaXlC9Dh3gJBSQtTgzMVT4SaEkLATko+Ah4Qxjsrz+n1gy901CAu+FRzs
SO6sTL1wWvlBFPxGWOTNr9eYXIngPU/Rh02IdusDkAbaDw6yG8JDZWXfiV2vxRENw+nkC9P/OQXE
QtjSfzC5t2/J5FY92kbau2cXO3sV5xevKAn5Te+hau4kN2IirNSD2MwSOtp1XF6I0Q5+FqetGFtE
35FqPmJXPPhm+az4CyrPKfb0rFI9F4Lz5bSWTtGDh244MXbShXeDInZsYw/MtYU7ab7gVGM2j/mz
6WFsB0J1xM85j0IbaXj12jLk2O8JycRnOjMk22bl8Mrvc66W8nks9Ts9rvdBN1N8w1ocOdUPFG92
Yv/e7ZJzO3Y3aCKAbMPqLmfi8hR4uGW6OZIc0eHeCX5vW7cRyj/jQoJZFe9BccRifur8+jwPC1dY
3SJSI3kiEHoH9uxPF2NlUVnvywJ8dJrWxqg6m87RUnyKPu737pi+pGF2p/3pKfa9p8Gdz/FAAsuK
UEIbRQXiZFF1EdkYTkLzWMvirh1GykQNtddTQ9bNFiKBrx3hFlpdgjOYJYLWFgWOuJHWL73elZ5K
7/Lcv7jecGiz+kmH5NHFaP+Jl+kUtfK3GzGNbnvu8RgeXrIp/xBU5naCAVpr+ldpImTQyvsytn1n
UY3uTsFfpxkerT74MXZ1LGR3mZue6hem+QwIbgpc1NYD8/YQtqHNcay7Ssb9PLg0AlVFSoQ4se8m
HRxE3YlDM85MyaupvBj80KPyX5J8uCyKW+jcVA8rPzOR7d3SVCe/yKDMuvluRZdauXjxLcosnNGn
XJz1O4kl4i8madx/r6Lqf8gTtdvU8X+aCCNDA1QEcM/Bj+W1pVkrClCfUteH3RP/eKX52whuHToy
bxVHrqiygyOMmXxfRtyDszz70waGJX589ltqWQocjAMkIhzX4akfvUudclquvRVDmHyZJiV5zHCp
GZ+Q9v60bmxtC9V+1RN2S4ceocRPirfOtNzQmBBSi8knJRM0tVbsTRUUsFMQ1eW46p5h85F5/p2U
DJ9CLzlhKY/XCeWz4UNUYjx57nDfRbG1o2oJ64gLaLLtPsmGvY2kUkD9tRDt7OUkIC2sqcmdsskU
biMAF3XPthn1+Uddeg+lzlwQCS1UIas+Sz5ugpBnv/PJpM3hd7T0R7eF6JTMXFRTQJud0z1JDqt4
cgqs5JrFLIk+mixMXjLR/hli+RCY/nffeldRoThVAJoOzTD//8HIBGdJP2efS69+enJNVjDemWj8
TdnhnaPnRzaCHcvJseAT7KsSQAM+98cGapIH8PnTrYNbZUryiNUAGEz8xBldc6E5NxkjpkpdvQpK
aisfF+n9cSwYu3HWn/21JrZq/mD/J+XUNqeh4ghNo9fZcQKmZ033nrh0YlP0dBAER6Y6+PHFAkBJ
yd+RjWgNE+lgGoo7gJHe3PU/iXBazsVfTXiHPCzwQmVSsy87875Eq/O/m+7xk26daXzLg/5uwZSe
Vg1+kmnb5VScYOngBFSxlI7BYvZizl9AGrqbDqUVzRSpNMVdHkTBWgIebucOBJPNyz0il7fN02SG
5/U/ALb1ipeLGgIcl4wjdzWLaxyq/ZD7p3QcXpYouQ+idM9MJt6lPeTSPHU4Q2V0+GG7YmijrA+3
mEG9QpjGMuCl68CTXAW+uWOCc8urNTQmiQGcgCWa2Zi8sleASfSSAL9WhtMaW6HrHDy/bry9Ci27
oBBvbuO9JWcY/blDbZosneyYkISyPmhMyOUvLEhVhVG3qApwNHCzLW/P4pk1r04f9PGVqCD31jFO
g5ryuDJPWqQgO8qvQ2CvugE+9Cw9g3Rcr71U2CZ/CqwzLp9nnEsLhpzx2xfdZF51CbCw4JJMskXZ
vGD0vZHM71q6xxipB8S5vUJHKRubFzDhGIt+2pHdQcZi4VcFHppFFDub1riSbHjStA+xEVGz6zQX
2Z1lVfhPVEBOdxePUz7cq8y3sy8l2jJYsRySwUGRzH30HJd8iH+GxIeiTLpjjS3HcW1RGV+0yWoe
impEm11Zmrx/TOYQ/6qXcV9j9O7lwSUOJ/UGa9fzfrzUKeSXtNN2PotYxmT327EOaAFKYPxRs+au
Vkali2nrYNXEzmsmUYA2KQwpGsP88pVqL8ne4YwYmBITBcE9APzAohjPt8NTLpLRQcHvqmSegdMO
/HZ5Zk+YB+CHT6faaXiiuY6H+imOlRv/CusO2hdq0IChtmVI3dGli/UNPw+TSJ4QqmJK5IeuZWWq
i5psam2Niv0U9E6xgVFBK3tRW3Cp9oGPMPi3Seto2vm+6zmHMWk5YUdEHr2XnsByjbitI8J+XQnm
9Dg7WUifcZPUiJRYHIqfMbEqPA2RGDAgApUIVPRYFBYfkV+mtoWKDFsMBpmWIdJn2fdvga2leexa
a4ouTEgzHu1RFc6ylSG/5YrG7a34l040T8bXHDI8VVulaK7/yTiAbAxvYtolgcr3fdZr2DQh38XY
krLQFktIUZZr125VWGSfZwli4daWpMh+Wij0jJOT2Vm9UJG0F4fwnJ/U7AgTfpi+WGGClf1XxDE2
jm1SrA/bMQgBlcFFYkxJGmHSUwK6wpL8lRn49Y5Oge1sITEydquMb/0Id3TkpcME0poXeJfB3K6T
ZZeQrCcodn9bhloKQhFzYI+f48D6/tFrzycYpQuLklWd8AERdZtsY4ld6XjU8GyV5mxHgEU0i82v
mpOLt3hqmla8+rPT6+clHKNuwlLoT/qRLKyVvNkNkJsT7/AEDDmBSBPjmGTiOMld5fJRg+OqHA7w
HKHSYAk2rukWXJpktGoW6LABimLoglFt9DsjiLwQsk5NfCUhXnfvfdU4eA56p5vVc5BEIvzy+qHr
OUlSBofNZ7GdfKW7pXajf+cdssP3tAyaqgXBzmkOUtSDmBktYz/7SYi0he9O2lb5Jwd6x9ywrqs4
vuegTqY0SQPNcMz0orT4IxMGVr0ZZJxE0OJ6j/nmlBVdHR2CLLLHl1m6gqszq9Xsdfs4jKsJnwZ6
eUrlA+6MAuE3o2n8bjCQSweuLIroPAoyf3wAnmjrAq5al8QNc/6pjsa3IZ68/qmo0c5cTlv0INLk
10/Ci0jWNB5Ni5k1kl3b5OlSobf3I7JYQeujXQg611wBVGSHcyNdk5isNQmEYYn/b9yVGJbBnKki
rYgDaia871gdXfNkxCxXrjJmuhDF3LFctGHoWrX1GU7OEB9jWuzXb9zU7lTc5xa/C+0nbTNCqmIJ
WZk0ILa0JW99ECUtfjjctZDqhNb6I7XBuZHcBYsZ/FSJbxuCCol06c9K7FxnB+50rPy049YGqIut
5hj5IqrAeWAKGZ3OUEOTu5lj3enSISayDwcFoxySHqrRCb0i1XqdZvcKsTEPA+zWciYQ26eep3/6
wsT1rbfHAEeZsL0JC20lSU1HWxadvn5tcznXz9RdFbO6a3SrEJ/nlTI1e7ZGhkmiur7WKDiABSc1
BP65J0RLyDcMnZDQUxx5DFc3jvYXv6NsIfR6uJ6NDTUS/16OEGJ5A/zTQ+cV6XovdbK1l5o7YkvO
we2EH1dEqUFaUibDIH529p6D2B6wHuSg4oEcjv2RER6zd98d45h5sIVSvCrR+RQ8kbeyoapMZZrQ
Jqj6Yh6Pmusp2+NiN14vN/DCXc64im1lnTzmAWnyjdMJS4K8bFMdVrs+cWwbp5ea4bucWqpx5Xwo
5jiQ7aMJkpLL9VhJmbTbabDnVu0UzgYzH63MRMPfiUhDgF5PvCyfX+xpwolzdkcfGPXNSpuuVOfY
DZKmO+gSAeih6GziOUdNM5X8B1vMls4ZD5nJAE2HlvSqB+XIUFIMMwEsOvSiykJnvzh+XSPPpxBn
1mZckZSJuikVz3DADxHxsnrEt+bD88chaQY0OQ4HS8/PzBGw5S41hC5MIQinuf1tATQOHgmmT+Hz
ZLU4XcHncIRgcmKZIXaPjvRSbtQCe+2YPY205fDOLWt8dHSIj1ZjEru46/JAW8VwFKztCSJglIcc
3iFcYa3dMPJOcwIEGJfnZjcK3aX/Us8kKQKIzlrkrCohdIWMVqtKBFsCrIk1oMCMmWYC1zUuQ6FO
T4D59kw/i+Smh7LG6dkIuzXlzldWU0v8jiWPeGHRvgLZfjS0r+KiqGDbRhwIvGPVUOqTUSGq7PYR
6FSW7eGWay4JdM0CDc8jx52+pj7thu8CjujaluJz/oIHkC09iPxgTnP9WQVNsvwlDRWvvUs6nazw
iDGAsTrQKEKSLaNo8pH/bBHq+i4wM1HlnetD/WhYwerW+piamgYZ1JKygUEftcSuIgtstXMoNTns
+zFZZEf4woLrvKgkkT9OREnOHoxDCLDLoy9k8sMEigPPd1tnt8yWlf1BWmEmBMnEfhHPqajdObjT
cQ4xg6CaM3RUC08Er6ejRV6xPXZD31Avz4GvZymWYxM0V2yVafybhQSED0WKpY6+XeaDhIaCOfvb
9dbYE/DkFZfL2Wf60YV/iCHEjMQgstI1g9O4jGFclUHUpu9ZOwzAlGrfDw1din5iG/wYlpfrlLju
rAmuqaHssicVp9ny3fvKC5cjoSPHCwh5OaTJdzCWU8YUIm5d74pPPSvHPSe4BksqSHNB7WyamgGF
QANqpB68jYkyDFJjjO4QufqTnTD9su7iqfqPpPPYkRzJlugXEaB0kttQDB2RWmyIVE3p1Prr53jN
4qEHD92VlRGk+xVmx0rkHPFQd+F/CYIB11wNHIbA35iQWTEzcS8cd1Xdd1ZyiJrKcYc99YCl6Wsb
cnl3KRK2KJuuhoGUHzDHtu7dhMY7fNR67ZJnmyXR+KrpMOlIEjbHIZZbq3VdFPN+PXgvYQHE9DNN
7IgbCfdcRPxvJV3QQozFy5KLG2xP7/34oxFlCA19RqrUXtBQ2RnjDuIkIx21thkvy/CfFUiUqStv
DjbL8i1tjM6wmV+oue86mQ2X0DWX8iIGj7VkvUbpgSsk8tf8g+UzksLZ44BAMaYRE+aPrAnpbXpd
n54meKGc/lVYhOkTQU+TW7G0nvuWBfs0tXpObpRlZQ5Ee6Y082YJY4m0iwwcwnI0o+X5A5iWx1ix
PKYir0PuRiOUpsrurQfiLthbajTevzEyCeCQXQhQ2lj3+cwXEABhawaSlDidiQ2bp9Luz7RC5nBN
OgK6Y4y8Yd1/eMJZsB2ReAwcfdWUOPHNlRfLXAcxOw01xM05nBDvUoTx5YT8HZnomJ2XM7LJx3xu
h61vZY3dcRl6oYPcjMmp/mExuybecuip1sE8RnqIHa7HGMmik0VvhwBs5DvOrIAC1h7+Uv7NcWBI
zif/sVh1u7MQoYJSJzbS+HDYgTT0eLXvs5WZcMDbr5rh0kGujdDJEGTHIFhgCPVYFj1OQz+rsL7m
cB4gy/ZlJcMrz06d52sSw0OWX2KaZfGXMr0EZkFpwsxpMHULKfGSTGbFkGb2DXrVCZknb9mcFor5
g8PYS8gNbsxFHme5eN3Rs4B83W24KfiaIomo6BprM5ia0Vp0LO4pXf/c0S2WlVMfDJT68CRtk2IP
H61mDuaxF3WlPO+TzaAdvIwsIPfEXSGVN0nM2C7MvOMx3PBJjOKL+yoipFifpd1f8kXY2JfCIpuR
gaZ2OCcDQKgU2hoqCLqbFlxdDlYvCaPqT7RayHfYGyrFz5ZFGbFxw3OHvynxZmVpTBK/rFdV0ha5
QYFHWSROE6ieOj2ZGU84T5nFZhU/d4Ea6zvyYAmRrWTHov7m4x0HvBHMZLNjHEULiBwbnyacBTbx
XdhvWsOk09jx2/BacYQQqiu2/NX07JrXWWV5+3LAsfriYWPHEFp3nmF9zpnQqfFaNzUggk6pGTPH
KUYuC6PChrtO23C+RTB64hYUW4NAfFUzwKDPzGMi5jzPZ5Cyl43G1H/loaxQ+egmCOaXkcZ1YQ4A
Gc8vYVjNkeaQEkFIGuOcFgHyfC5Ksr5gTrQhIkvU5EXRPQAe8cidMNgbFIijlyLyT7ZI0ziYW9ub
/yrPVfSIiDwNf58lVeqhZo6mNCuPItSFfhFtAzRqzaxyTIGWsSmW4Uq2ctB+sXDrvIBlnNqE8dD9
lKBcQiIncICnKZrn1VDGo4Vs2+LHY5qA5ngFpU5JKWJ63nsaDWHxEDP4mr5w2qtWKRyFTvSim5TL
TKtAgqn3TUDF0D2wT6lq4lvlLPNN1CRoHVd8EVk6sfvKC/93MGWP9YoljSnhIA+Mje4VV5PlqmlN
H/1VY53Y79MAymLG6j6M8wc61tB7yZylc1E4VLqQgo89qsWNBOHJ/ZiLpJ2BwtA1NPYHJ3AIt4Ae
zxI9wywZtT5ASJ8li2MNoG5XLgGQ008mMtrdCwE/S4U8eHb98c8pJKFrUAnT6Ccfw4QCzXPCzK2e
CI+I7d8htOucRA5toMH3Ik/Xb37reoMGadKLyH/n2KwanS0Bkn54SpkzKI0LKBllBydGgLHRgsrI
pSjrQR50urW0FC9ay2WM8oxk7ZXr5HrKgNARk4zXnTFLaoDY1WuEb7nOcf2U0gNnfJw79m3king+
0eohYuXIYoD+0ph9MgJjd4Duv2s2goERc3ne1VFQakZe3uwwTauHpsnnOoj1uIXuUg7wraj47BK0
9oyW4CKrpsWaMiGnxh2Y4XWsf2ou7/SKvbvSqSrL2pjvtilSlhFMCduG9E7SO1Dc5KhgCI81Kzt6
YBMjnP+0qOsTl1wojz4NvVgxjvW2NGwxVZuow1HCoKzVJNnjrL9Zn2/0yqwUO3PMEYfLPtfjUxfF
ZowhOMb9SYbg+CwyOuQ1msysCCA1kueyLG7vr6ekpG5lglUlZ8t3LevgFDF+VwKKtH6dkrZBscFY
hsSAidEPvoI8+c0bKJcVYQ8W8cxFfjFMaR1n1swXjPXwtUVGfW9lIj9TXYp7ncACMLj01NfqlExP
u0ZcXLsDc724xNWurKkp7r2E6VpFtBx4b3D51V6OIwXXHACNzs6nXWJM3Ki1M99su7DUgJFhY2tD
gdFF2B5aVSdsYgYnt7qKSbxwzYmvoTt2Ib4EOrBlk5UlkbqV3VmkMnOoHKLczP+LnSTeWT7s2Sbs
uqsYQ9422or6p2UHEAwMCr7yliU5bFqXlZOJpT3f6rXnX/N/lrBCiodBGNNR1lJ8tyN9dBmxpaDd
iTdActCr94l+bgCQXjyjbL5MjApMkvJhCHkZTNyB7JaZQY9MQfy4BKzaJO3HyLTseWE6uAVDlB9o
cmsI8X3abZAq5g82YjgYnfiBApnmL2UzhzvHmbqDBTYbdpNEFcvi/ha3NLJEDMV75EVskXXscuRu
62ebw4UBWW7tKNSnbZIu3aVKWwy8s8eeLK7bVyBZ1t2uUQOFg5GuEWThdBq0ikRbu4GBBTtGzZj/
tEXKYF6GCdGpJHbBnSLtkf/MZv6gQhWyS5whYtDt90SignFH+EOo9g6tD1YTt7lHOIU5pOe6K/GJ
+yyuODiIiF1UwmeEdApkP6to7KTWPwdnT1VbOuYGJOvWLl161RIb2wfq5FO8xNiz3OkzdrzHoaF1
iW36YtDDbnJKLLkPwSuyqMW5Vz6XgBSUfHvQmwsm5I8yJxgs94qD2q/2dU4wsQPfEHLcREkfEgea
hNk+ZAzZp6BM8HQAweDrZe2SFdXNJVK6NwS9qdcxIJjPScTCUxvgkzckKwIdCOeHxMFhBtrVi/kd
qjawhwXtIT9vChcggob4NeoFfyDLZsCFvS2w1Gkb2c8XG8vLkpB7zB2MRDig5XnUZ9gRja8FzmwD
Cho3aVj/1xSYDUNSPIgQwa2XLc924gcqCd5MCR6zSdhzmAB18YjomM4mzs5dbG67rNpzqj8Z7Gvg
ixDL1LEtH7euZm4peFV09ngx9PKeNdMm4yWZ9b9k+YolgjUwIuRVb2Kj2Jp19lKwT0MVPZOdbMLJ
tPaOXwQh3ywDv11p/kYh+k5D35glW/wcFGWFNnL54DzeyKS5uj1KixpIeEkCizKM6Ya3p8mljXb7
GUc8vrzqbRypmQl2x0SDoGBq7raODwpp38bt8v0M4h6YlILOmdYTVCriFJf0TSOMmIZuzeUbkJQQ
NAYSgFqJjarv0vwcY2ebNt4hI/NJN4mVmhadl9KffgfXleuudS48jJdEjASsmmdDJ8poWQLOwbM1
+SdTM65K8xnl3CTQZk5uhx/HJEm98/BdFYt4I0P3o2lJagZTEc6QAKy3ck729tQFHRxq2acB6lkq
DefZAutfjuarERUvnL+giWuCXOZ3jOOH0Ne3g+WipORRZsSGag25tAZTCnbBCEfLiMb1wiytt833
ss+epe89q39RyX096UIHsjDWZzRD9p4JNZOkL+I8NpX8IutzrwFTllBLInaV+AJW6j0Wlr6qfAQQ
bv+4ZF+pZh7hXAaVnH4ZUO4hAj705cvi6dtOjqe4SA4hK2zCukPP2YhwPk1styZhvftK/WkU7mqI
CMjyBRX+oLEKaD702b9glT0lRvXTVCOiQUeFZZxFxS8j+Jen2CQpL2bTteyLhdRPcqtzXZIbBDNv
5Dszxl+Bk6AixiiXFI+oYK0Ma3ZHXoZDgiiGa5zyyV46EhHl9FXOOQfesG7qKUBBdk/wsFpAHnga
K7J9jOZ9UJ86BxDIOVD8JfMHgxVzFh67hGjFLH0tkDE47XRjaPio687Vl962rbWtMxPxjSCSGc66
S6tAiQgswB+66G/I0r4ImyEJ0A0q3rUJuWDMlC4vONGke054qRTSAfY5+lj/4jF1tq1vBRqyLX+D
lnrjNynb0OYaYeZNrBLSP5LJ4lenb/Uz58GALi8SDxlttxn41NLym5j4U9Tj12BzwaTwLJp83cAm
qt35GKVJEJOQoaSfUB4vzDVXvdACywGhV8JFRwtXJV6gDoyJ47vO/rPaFoeyzaGC1p1nhUEHG446
e27M+uKQyaPpzp7B2EYdzTUJ3cxL566/zXBYrUTs9MEAQF1seFOPZV3+e74SmCNsx97V794jr1OA
FICWZFVzNnI6mKFYN2XybIA+1yfOScyKhnLS8paqzzyd6jO1OHxY/+AmziPzooPFsUC/gORyvhSG
UITHDbp9eiVji0xmg3/owNx430Ta5xj5m7TC/MTZBy79OXRSrCz6uiff1zCro0G35LPAApHVf6NC
PHmJ8bZgP+UvqchPfNnziirnwHm5zckjwup35PPeuVpGwC9ods8J2Asi13fBw03sMVjZSnojvirw
w49istAtGPvIjUDl4pHgz+s45MgAPDm6CTiR8FJ2keo7mUFQqK+3ZqFrKiRyyq7D/mFLfBDe94Il
psY6U7FC4E94FsnwYPfxU6175yKCmc+Kn/JhNXgjq+owWDROm4ktLlAXnEwHffQ36n97Q3rUOUha
Ue1ws7cugYSxtc5s2n/UGd4E1wgvHEIUtA7F2tJe4R1c3doL1Jmmzqys8iBnoYzlCqcY4Kf7b647
bhu6jcxbFFHmQ4bdJkd+mPN+mj0YS44PdVtp5beqH7IOmtdYNMfIsPY13k31WVsWaMgUEuJolo+G
22BoSfXAYFa66m2c1TWXWlQjvjGTCvXn6DwzWdkNvbgM7bxzFwjUddozJzHszZCE3H5zFe/rrn9J
+WW8fN46km9L0x49MtkXSwa2b14kuG0HWL7pXhk6bQpqiwS6tuOhm0UL3IPr0FIZGIQMq7pDymTN
OBQwqBmMc3EqWmetXrhZm7FLxsz80jiiIZmFy8Tev9qVFShFQpG1F28McWvhI+dWnob5MA7lEV3n
q2Z+h9TNbWNwoWJ1KhnkYD8Uw3xUcINyxD9c5yxOOa0tHppmkmS8I83iZ1MhcwgjNB1z/8shUGE1
8MWSN3NhhcSq5yIoWP142FXCPqnbpUt6JRfAP8XaoEPnjr6w0MTDPNvom5KDPdvvZRM95PhTF7qJ
ZJDHxaVGwXhw0pHOpw3idfWjozB6Z3m6N+JYMo5KP3LdD9StMmE+MNP23JXqJK+3Tvyp5enF5CVX
dG+msBvlX1K/m3ruyd4LvPSJjdFO8HAWTv+sPmF2NxfLXm7U+0FbaJ9pRyauhLnfeuVjHPmPyoSs
Hl1WUquWXAXDJ+fPrXbqNC054WFdX10gHOo3ixcvWdc5C63aOOQEeNjZ9InciNel41JjFjMC4JKg
Ug2OpEJ/xZR2I0V4l7UYJdHE61AjtQKCtDU/dd2MA6m41BXExTAzdhn2F73HsoBlj7VJv82BBVkt
ueRErikf3+QgPKWKdMDxjO6wbZF0ubl/KL3hAUjQboyI9vDgf1bOpkbVqCra0BZ7PaYnxwxlLPVG
+ZGcGEekXp2XlNDlMj/OfPyaYMJMuTAyiUNgQboxxikyDrwk9uHHdWdvZPCsvpe4G+gO+dTVH2eg
1JkHzMJO7B9lNTy1HlEflFGaA/gyLL8rCt2mdR+SJHlSp4O6NB3Lvzd8ahUiEqYw93awNt04HH0q
joE1CjNABCHekShnCqjsBVj3gQhm6OzLxumt3WSGIAJhShGKME3mSSpOCpJ85AS7GZ+9Q0OH5JWj
r9kmfN9VmB/5Fu6pgvSbv+oKBi2xV45G4jX/1dpzXZzrAS4DJy6bsVU+wXBU5TYmupBrfZHdh831
1PTJpZfInXikoBbCqlTkiSxwZQ86Pz2kMjtpyPlrKjbH+ibfHUKouDaIotK8vFTFR9+FmDRc+l4S
e4hZ38l4+ai9cDdzbvqy3eqMclS5o87NKlUYb+AGXOvk10HcQDc/eNcho0z2rXW9zIEfa09Nll7E
khBwRDJX46ZA9wgMx1KVcy6Fk3WaucImfIbKmOFG6ZGEqKPljcdkVIOciH0o419UDNdc1XdEHary
x/a7k/qSlQEyyaYA4to6YparDspc1g9NMr6Hi79F+X/kyiHL0vwaICL03nAtQ+ug7uUuz98QGyiK
BFuXJ1WXQBH5r2GG2o8UmnMLLbJ40an7be019/hMYgjujg1beHhVB1kFEmbo2GXwJ4K9Ul+w6Pyz
OllYvR4ZzfzpaOPQMuzUXYr9iPgUkrHpcJB8nmU8fA3CHAMXrEqf5x+aItDwlLKrPagWw5Plbso6
ZMsu4kPgyVYxsQ1GZkPD2fLyNhnGFwBRREUSsALjrYzA6FUsV8AL0ad7YXGsSvy0unXpKAlYT8L6
Tn7twaCCaplELgFnQUQRCQdq5/bWsemV2h7pODi+B3X49yVprfxTtZZ9tJxKtJkQhf+9Lgnh0SBY
T+q1Ztt8YEeKBsnE6NjYTyHXe9PNhPP4W1Wxz8CWDE4Z9b4zlbobuIpXrc+tZknMRGG7i+puN+Co
ZHa56VvvPHiXhm5K+S6jhpE2eW2iRqKfZd8e1E7bLQMDeqjhkkgxXXPhPE2LONS8v1InjGSRO2+w
trFwdqrhs+dpzZ6B7Ut2athKefR2rCAPLC5OGiZAu0BEnRfMn6Odn9Q3DdiButE6YMg9v7Arr6oM
THlOUxSAgoox7+laCX/dcC2vK458I0v+Yzm6UxevelrcFDIi32qHTlI9o0n76shuKx1azNiFe25t
1J9n0kcIuqS6xu3JO4qy/ZxN4QXxN+93sffdgSGZvRfYEVnonV0ylvz8uYYipR4FFh1v6rjIePtd
/aFUw7aw20FyV9XP0Aw7zTBwTRPlgniM0JrOu1QkvZR1+0PUKUWNEyRAceJ+OfHGBC3z0BqhuBsy
OuH4oCbYFfF0VTCFgpIr1/K97jho1K2t+vcI891E+AN0gRpR3tQrwQ/RO/NoyppSHNgCLxde7FsW
a9DO07VgiV1gtVXBsyBbSCArNR4cwV22vFB/G/l4h6xMi1dsrCplLxlvBEFyzM6IKVZgGsW3ipUw
xJ7cF3WuycTf8yzzIHih8dkW4112zsVJUdCUF1XmqmuURSv2XnCY6pOmOlxgzGGiYgBzKrOZ38K1
eCbD+Rt7zNGL8URJPkseDvXrco8fnNG7MqoDwGkSmKi+6fxvZPCSG5zYzWNZjFttMc66/2AUSUBF
yONHiBFYyH9FSjsJcm9/LEp+rbmqs7PvxONipFtV9WsciRVPYNWMrw1dBMFje1I8g9j0nwmP4W9t
8m5yFfIhq3PZpPEgEEM1NaKdP1STqcn5Sf1R6qVTlVFIyVIwW1PlFBVglgBNq12ThUR7pUnZNenI
sjZksZFHR8nIp/HkjfUrJix3o2dfCOmPXEwJTa/m2icEIxfVHvkmsb1CbiwFj0WYvCzGn00XnzKG
tLV2zafi58VeHa/G0lzI7+Fo9JsDF/Qx4a6Fos9Stwk8soZkq7/bWKx9TkEf/EvMznrlME5zAFhV
hc/+aDF/hL88puh63IbFR3mJTe0ew1tMnPpRctmyHDqo74H16mcWOiT1xMfJTD9cmBw5kkMW0kFI
laic5jx14sIptJ0j+a5mDjTPseGf9DQ8qwNBHcG66zB7rO5OmJKxwpFXq6ojXHZMEnJ4hWrAwDIi
wDmzBxV1SKP53SL0jZXRDfzYo2rAqpyele+FImFnmjWDqexm+wVyKY9eYVqNcn7rTPTljDQmudxi
OXyT/Bt0I6K/2JUn2y+pw5xjYWmnmvvWr+tNvCRvqppCAAPKp5P/umN0tqpzF9gfVmUyBH0pH4gX
fuT/L/i8mEb7w3Ae+Tv1/Dy0QI+WX+88JiI8E6AK91kOJRG7AeA94AxL+JMqazkvaNtQlFJwNzLL
2Ec78sFlP1I7hn6OHX+PdIdFV3zRk+jSd8U386i9qP8/pgg5JJUZTM0E28X7E3QUld5RRec3CvU/
cwqPhseCPaHE99v2XlW1sUYecMya5S7Nwdio87b0+h8jSi4oXY4W3IPQd59E2R/bEP0TONYgZQbB
bHFjSe2mRouqAMwHuWdrA5pjYqwWhvCkzTq6Eur944VIAZD0cqi2r3XMLqdrWUvqk3VTkxqjdTaq
nMJUS8KKxVUo94tRouPDWGz5FuaEGrx5egqZZbIKl9uZw2MuTbbv2ScLoKPn9Y+sllaebj3Uvsat
3v4r2HpoxY0bvaqz0NSbN7/E583kaaQJjOHZqAIktpxbH1a/qg0fuS9Z1dzNrr9CzSO5jfdc5uWW
4JcNetNjmyEi8LTCYpXUvany2MrNG7v3M4fHZRrT30KLbxA2zvy4gEnRB8vLjWCEAKTo16X7ss3x
s3BiQnR1+785bR883uPCMrs9ZlKyD4mgxS9z7nT5Voz4Ph13X2fzzalnbhNSvH2H5zDM/31oiP1O
RuUcfHJP9eTkuO5Dm4qTlg0viDsvbGS/RtC7/3ruEQMaoWZcF6oY+HdRwwUlnv6ud9UJINO8IzHq
BTLhq0B/uO7N5ZEp4ybTLKx02cloiNhkMm/SQ3dIFdX4w7JiEj3z/UBDq1CwGSV33wGJ19QQipsq
TscfoyN/Ts3zOP/BJmQ+s7zKQYk+6yc/wqnjIq9ZWY6Dkzd8TCr8sR31T1ojmtWA4UpnZxjRtq2Q
wHj8N0h67207PxOIxlNDoepOZfqg+fh5IGhcml7hTxz7J9HsfduH+DB9bYUF8VwWxTmc0vdxgIDU
sVOwPf7YMiYryjpR4h+wDP07TAS2e/USijp5UR1VPpqPEU+LrMm3YE997/rxGTiwwCzQXtVMCTsW
MwJaU9UbIY1lr6I/gpfjbZEL83WuAEdA/PO4l6u++KOB+NYaIpfK4nOY0z2kPSi8NctLH0Af1vbT
KKxzw2HWm627qrCRAuWsgqgb/jTRviR+dw6FdXUYBY2ev5vp6dzcesCZF6An3aonp3SBPtute7H0
2d2OpfFbigxZSrPpfGmSnLrcLMaIYxyxmat3qreB7P6ROANx4jSutp19FVO/cRl1joNPT2gfY6tC
TCmBohhwsqlGbNSLhgoxN0wclFBGYF4Rdz4nb5MwDXK5i7c6RXqEAOEbLdipbfl6vSwlb2iQ716u
nfDovI4RyWFCg/TktGOgghkgGlmPIZojo0leJrSBq2hkSkIqCa6evkvXdYy3UpZtSK/oEzVspH+L
n7/lxfghHaFmGkBqW7bLwJQTuiP7z7MJAdQmgniS8rdw0MmjaHgRZKyE04DHCX3HKkEygGMOm0XR
ntuZZRt6OVCOdfkxixbptXwtRYMwaWSJWegm0tOaXLclzonZ9NjOqzPeFf6LcJp0XycL5mvURqw8
hK46Z8f/cyucJrGHUaedvyx6KsTODtsNfesOy86c7UfXaN/VPEwVxTaiXCr64WyDjNWKYYN87jiT
eOb6WTBxmbFyZlhEO6xGzFNdcLTxWLhEVBv2AUI23OiOP9VFbJObANaK6A32bxA5+rxJHPne9Pmr
GEjbJe0AWz3CFdFAWuH8JOwi4P/e09gPmgYQZsaVqLFTiICHeVhksNSwS8/QMrIM9log4QyI6MP4
u5PoKZ9Lwwpm13v2BybPPp5ZQ8Jpcc0HC845Gs89mTtMLiUfe0vfUsTY5HLIgi6hdfnS4bHqj2hE
wo1Z1Ajoso6WIQ6IRid3iMQcNvzyGfFMYHBVMEzg58Ybj+VbX1BGlel5dqu7SX5PRyBBNjjQlXBL
LwzY6WFKi9VeyF1s5md13SfjeCPaxF2haD8M/Ae+ZRVbrUSfzrhYYkXbqXs1CmEipZ0/7lSZpSZi
eDMO6BfOkaYFU8lEcfIlqNj4MHoDb0W21/Npb1Faq5/I00dUlpPdW8rpUpuxBvrHnhlHGBU/uSUu
kT3tbWd4RUD2NUnI/L5EcEwJ0vvRJcIZrfyx8Spa8H5LnR5buJzwaukEFoxk8b0kCS0ckc4prtOA
XWbdOmxblfGdp+eNJJr7nA7xphRVoP5DQ5ofKfitQ6F7Rx+SBZP49BZRcYceZasnoBownEoFrQ2j
bLIV6/VQKdsipxG0nHrttUZzhoz82jd+HxSAz3CPxyfiLfIVGUnviRFKLkA2sy2eQGYJAMjrXdr2
BWKwtDobcxPtEWXWjzQGaSCTmCqtjy+9VR1bPfmPc0moCXL76CVi2w7GsI9z6R4Nu33tgEdDI9GO
bk6wm+km1yJK/oxBPC26BkYCr7giMxKf81GEVQ4BsT4PmglOvnVJb+RNvjB93MVufdXa+EEhRxov
/yA3YJ/U42MOgoOQwVtth1+lSUdMyBUK6lB/zTzrec4JEuwnlzbMIFVEvYepWQKfWfbEbSLKcaEQ
AQNYTzrEVOqZZ+LZCVWgvdW75WF0/DuFBBNh2/5dakUO6IvHJun/2ngM+gW4ceJ41ib3l/GudslN
xDzbYYrQ85UAAWgG8cX3+ZH3wGszQGE0vGS+a180xjtPtKQsUvrv7Dm810t8TpP6gUPpYFTtvWfT
pea3LvugWM+LgAiCq2YurATNnKDy9MadCph2glrbMUE0zIe5635wPgA+sf70Oj63KVhGK7HY8lr5
BpUeihuPoyZezD0R6lwfrG5I6nhi7AackVylDOvy5IHFZECx14izntv5iB1krVoy9aQMw7wLo4by
hQRcI8cBP9MozLH+VGlgCxy6PbUWQd9TrAhAepCsxnFrvMwRhm8u+3RklyizvN63CoTfF+jzzDHa
ySG+ZGa2lU3/URT5D3+zp0ZQhpBpcjUdHXRwt2m7+r80JVmJyYExZQf42bdssEiwqqgzMgOp3ly4
VlBraJy18qDP0yNcAPT//KoOOcBhfXT456TSjxozwHZDKzrsp4UxGy+xPYJ/i2cNXGl2douY8qT7
qUbWuW0SG0o7g4gAYhzLvKLz7mGhXxqre5E9awnk/++aQy08sSY3uLNxZwRDgTPS7vaFj6xq7vFH
IAyzboYwYsD00cGjaBlNEGyt5xOx2h9SVWOov1rcRszPVN4CzLd9SILSuo4yNeDzHwmK3MUlkA+X
7kKmhIFlElDMmHLu4ejYFrH9wNnKKtJV8V4YDuAjtQmpCa1OE1u4X8gi8en43xmjoDkW4Woq1NMw
An4Vw0Q8h51XB8HvbK51T9aHENHWK/IIguvH+GjaGf5v/T2Z018tsxlqZMbfkOZIzzSHnJR6NldJ
xYRZk9xm6g3PzPhumdberBhTGN7EJE7PCMMAIxszKDesxyoVX91Uf7OAfU8GpuDoLm9J5IoVdmDn
PBgFE0Y1WSKwkAyd+rVscKIYXs9hYKMn6ICVibr7XEwrXiENOmpEJBZm/ECy7yNDihCjTOIAddFq
mvD0T12ghNdJ1iE5U7SqkkE35zundQZ2quOLgJqyzpy0XocCvrDhYgVHDfRb2N57SyUd9vLCgvMD
2RzWfVFfKYEfGpiJTBO0TjGOEIepGnZp5s/IEIuaUz8MdJrxQLHpiHHcDH1/7cz+ZpYDhDlcrLjc
nvmUD2ZSv0y5y0RnIPTM15kWM2DMdePNbk3KYtYZvgtTFI2hSzlUvKVu80SnHggctQOz7jAJ2Qto
+WtjJo+xlh76xH+c2WrNsbZtNfq/RrM522GistWDOlPhKktt52CTyRxxQhS1/pR3aM3CwX3Ie+cC
Mvde+M1R0+IDy9TLQmyTkn5cIT+/4oQCIBSWlxBMJ1lkYm3+S11LtmbPJArx3XvaOnt03NeicGGP
lV8L538v9I/R8Zj86Wcu0j9H9M8JW4VVgmFhMMXMvkJcwzwJppQ1s1tD9GBdluYAyMr2pWns//49
a15ebzuzdMGM6/fJso7+wGoBFeywFkNLSGIaYiQsPtM+PcpcO5eugQxhwSfS55IJRFxu4bYXK1rb
myR2BOXz9GyQwr7Sx+i3noiKtbp8jYWNX1nXXkVWpJt8tr4SoqEvHoNCWBL7CBTAVJToRTC4B43b
D7sBu3gZoZgVpklcY1Gc2tL7rygY3Mls0Jn66jjA4G2WKFj8dHweK2sKesN6lXn+W5kgojvHLXiw
PbZfyM3xlQk+dRet8eQRETD076wCzplrHuY5vVP0xHdkvT1u4/7DCKffbqp2RquTJV0cOFaP2gjG
CbkKgLZq4oIqWvKfRhfFJgGn02sPcWMVS8P+rtwpvxVxhBl7XHizPQ2SoocK4E7sgHeMHbCJiwLH
iyxnBOmNGXFIeUPo11I7O9Iemq+xmq3/Ulg0pyap8+ccUsW5xh+WbWyQdyiTQ47p1uj5Sp2MrQfx
NunyXJBdt+36iHATyEU/TaLSKavEmT+8rKyQwqC/cQj0gJwfkafjOcjA3DB84twfVbKEduNAHD+I
6mGBzdv8blt2eZzrJXrWXHAEZq2B7Ce6ioQtK2UVWoO7Rqnrl69d2XQrox+097kVTkAiYRQ4/E1W
sS8OfBnX1pcwUAVaE8C5+BZhSLDLpsKzl/kn9kf2+QZM1zcmqYHjJ596Hf5N3gQCipYMY/Y2xsNp
GP0p4pTGLvlaslxIx/YGwbTmNE9nbs8GrkbC+nHcd3h7oSfsRJ3dClvX95Fov7DG/6SMyDG43kkW
fmX29+lp0wNlwn4wtC/NN597iT2vaj3nZC6dfJQY/K787ZKnoR0eCQUD95gThZADIPMFPvjKGF54
QeS+oWLAPkBpysCIqL3QJBfDT0BmMon1qc9Xug07Fmrlg2/hTS8rywr4HyzyMv+rI/Z4k4/9G8oz
BFFiuXp285HypHRD9jYzLcNP92oOeIdNGdReEeSO+PQ8zkShUFeM4wEjofHMWTSwsR4WVNxcCGT+
CpPoAbbNnjOf3ZRO0xL6dqr+x9l59EaOdGv6r1x86yGG3gzmziKdUimJUkkqldkQZem956+fh303
UrRIAlp1Q+hmZLgTEee8JnIHFf2tooePFHX2fWNgtYwLURzwnC2N1LxkqswL28xQqDGzWz+sStxZ
rTl/p5VowJKa9ZG2DnFkBt7zW2kdTnTroU9KjBD0O9nzoe2BS0FhRdmZtfzIOoGkHxtHa+LRhzIV
GdCId5elWVchFQkvmi5VbT6FRXbbyeXBRhossAlHctU9Id14RVS6ToziOTWz7+PQPDqB+q2BV4UO
inKx6/qOXOUn7MKvPcaqtxFI6dJkeDDwkuIWnem7gZz52e6Vg0HFi5yJcYWQCbXKKpjtSaW7xsm/
ZqA2GggEHm7DUwl8qjD4OXDvG8nGmo3/HH3+vYUwqJZot1buvSCbey7CkJiSjPdJbH62/OC+ZZB2
CHxMqNtgaAZBHHiy9Cy3xrMZIKTKM+ez0cn2yZRKDLL5HwrnOS9bRGiKkir5eLIbjcIQKY44uYOs
cw8x/ErJ7VsKmmT/bflvZErnAWQYIEmWMMg7kr/ciUlDFq1x4ySeA1kiOEI9vLel/E8m6dNtZGTt
IW5Ih9jNNcIFV4bVIQ4Hy5taSAmnz6u+WpL+VR/7X05DsV3JEOKuZh35hhS9LR8iVEwhas8Obvmz
nAVndZzOKAt9UgCC77FXepgaVFIoOWU7ENDcDu2yQD/SgLaYhp9GHeRi4NfkXsc7qYTzE0nV78QE
ztin58SElEjmDYST7H3Tq/6KnO1XQul9IHUA1zwGTlKfJIS3R9zyclwXEai/GXVK8HOVWVcimcdg
dM26oTrSeJSFQB5mPfoeGqlU5B4T6h1AyUyyUJlKhRHD7cj/HA5UepGGvEVa/K61J8jbDfTaOqcM
E1bfUYWa9tlgf1NV86nAKnMHeeBhlgsqRhlub3rsbVgEVkGSdzSxE3GuyBR8DlN0xQB0Y0UgUc+y
GdgwRjk1t7/DrMZjo6i/IUByE8fdcxaGIEuDG7tUf9pD/TWTrWeW8JcupYylexbIWYnIMFr3/zOg
KlOQTdmshfJcjb11hvxnHSwFHdlBr757dQYUIOplAHsFBRWolwRG6ctYaRIeBMj32B7inv/5r//9
//7vr+H/+H/yhzwZkVb+r6xNH/Iwa+r//o/+n//C3m3+6/Xv//6PpELn03VD0WT+/uvHI5xQ/iPl
f2EXSg7O4PaQTTBUYHFNzp43tvp5/fPG+59Xnbefr+RuNLu41C9DSp0v7+rsJiJ3dTR0Ofi53sRC
D1T7bRNhrSOzkmBB6UCJOQe5lp016OnH9a8r80C8M0Cq9fbzmuTHkZlE6mVIkkvIUTrnc1AXujeq
9G5Q8ac0jf67P9joYMnOtF9vdqlT5ttWSeWbZCdK9VLDgcejj3sqDMrdxz4+T9arOZ8ckqv9WKjU
3qJvhdk8ohp+s/7ppfkWllPYKfDR9bK7ZA2+6FZj5KdwDMqrqiYQrTexMDSKsKRszYvrRqk7XIEA
Ww3OgFnThHvA+tcXOqAIqynSSyX2eQIy8NPvAHlrbtTU1roi//WxBoT1JJX5CP2uYj2VqPJN7SU0
kZ/Lk9v1zy+NjrBwkM9s1aEI1IuecKWvPelaSrDPWv/4/JF39oIiLBwTea5IVW3lkqfez0JtjwH5
HLJhZwuGzkYb8zi818bcsVeLU1JS5OfjCmF5KKI4eM515/o4mCZwdY9iO+y/9c4sjZT2tiFf8mQv
qmL14tftfdrrd1GVb+yCebG81wf17acrJZcDObKKSzbKyCbkQwvRGfP5zwmSYqeKmzQ2Oo1ZIalm
dh+ceOVtm7plUFnKq+JiKvHfJEMGEIvGp/WhWpoTYVc7cZObuhaOIGkR7aiyQ9XAe0riY4njnfGw
3ogyj847oyYLG3uIW5tEEH7bRjTc2GkDLK7Gm6C/zcpkX6oR8LjuisP3kkhAoD0KOmnMSbze+sK+
l4V9r2noKakw3Wafhz+4DGmHaUywMuAyshG35m681z1h43cyhcaszZVLEth3mjJdF3p/q1ke9a+c
dHJwni8qMIiv1zu0MGeyEAgoCJLOCo05U40jxIhIM5m3SiqhlqQ4lwUbS2PpfJSFmBBLXFkczWov
nnbS5PIOaOuMSdFy5Vrr7woq8GRYM9Bn691amichPJQarwbOWQ4YtSEJi1drjZK31bgf+7wQFNQe
zZOI+vhN2qMISEKNAt+DBvNx/fMLMUcWAkOEPo2NoWN7Y5hefFOY3rdW7odP6x9fGhohAoDxwWdX
DjvcNYdbHfBcn/oursfn9c8vLSgxCMhOmsTG2N4ojYaaRaLbV9kYQyRLK/ls2VL6OMjWsLEd398s
sjP//dUpQPoDPQ016G5CzPxcrnOAUYpWR2w4is8+fnzH1G5xQSUxuUPuZ9xo9v3AzY4UmiUBrMrN
QLPmpJ26tPsSafoPqDHJLq4kINUId+1w1/qzPqRLvRRCQh7pXR80zFhQF9In3rJgXXVEssrxWe6v
h1J9iVQ8/XR0XdqP9dAWwoLjBLJBSaq/4eHxO7ask6ePbjGWL3KBlyO047m4Hmw09v59AV39t8M5
yDppJYfMT+pZ/a00dTD9tLD92SM8cJGsIP66Po7vr3y0ad+24zRDPUhKPtwU44BLIG5HFzNVlZON
eOnG6l9qQog71DdJ4g9efxNNqXEBXBEcai10LpYOFPVjvRBij1PJCIaaUn9DcsG5OMEIK80AWqTU
oDfXm3g//siO+nag0nk31QjU3ISQXu7ILfPGR8dy4+tL0y0EIK00qAvojJHcdvmhtqoZdt9WN06O
0l6OCcDGGfB+JJIdIRJZbBrUiYye6fabU2Ki6BGH6Z/EMdMnA3mdvQyZfWMJL2xRWwhEiqMXOiJN
2o0J0w4xZmQYjohhgU//FTvS3sIRNt4YvoXgYwvBp+6tUA/rdLyRZOuqkvWXyc/lfTLREkVRqVWR
842ijfX8z4Pm39cRsrpvl0LmZ/JQQtK46dLqtz7JT5kCJMTrUkh14T36FiX8mPgcUgZKkuGbFU2f
Oej/ZnAYSfOQeYqpleqTdWgNH8Db1gNyYYXawlZOpA6NjExXbnBrxiEORY29bob61fr6/+el8l6v
hW2Mn1BQaSGf9zRslX6hArHT9MfUB2mI5LAd3FXWaYa0z+yB2SV7NE7ASwujf1n/AUtzLOzxyOn1
UkdJ78Z28gdDhg/StOZxktV7z1Z/tIjlIbsS3q03pswb773eCtt9qJMC5m7So2Etpa4yWN0tJiiI
TSrUuApHNT8X6NrMngHRHsEJEniTgu2PZJrOZf0nLIRNWwgJ9SjDLMnM7gYZMdTBQG1Sks2vlTLZ
mNGFWGALsSBTKECVMQ0oPVZCQHNJ+Wsvqt8/qj12oI35ab0jCxNnCXEARCaycRU3Nypb+sEsqr98
H0SbLOEcmmg5YtzTdNcoJeSj9RYXIo8lhAMZjFKq9JzUTqSrR6mKf5Vh9gVm6yGqux9aOvyI1FDa
YUjzuN7gUheFiGDjNGRC0uw5HJrDhJfnLgNKPfb9Z3L9t2VQXQzP+Lve1sJRYc1/f3W/a0mBJLk8
zRCzClliC8Z7agMxAbBqFOf1NhZCiSWEksBzHEkejPoGFme1i9SBTPS48e13xwr0gbDseA1XTQL6
1kX26bFt4eFoPkzZ7Bdadk+YwUNJrD5y2umOeALZ1OJ0jNYLtyiMW9hL90hzwr/R+nObJ09IeW0k
Ld7dSbQzd/XVlDhFiIyPmRduJEnoOA3JgUB1ygzvF/KEt2MjHdenZWHoxIOnQ1QNidYYMcesx/rX
6R5RSfmstvlTgEx/B/C6aMyN59y7y4w+CcsM31RJG6hBwJoG9sT76AcK2NcJwvzU27rv6x16N8bR
iLDOWvRRu9ZsCxdO+5Ha2DdTB2+vSBuJnaXPC0dW2HSRjvJo4Y6J91UKys+Wl38qVG1jeb27S/j1
womkdbZGBZhpb4vgMZKmm66G7b4+MktLSjh/tCLu47RIWVJpNyGmpBXA/DXpc18E3aGklrxzirjd
iNALjYkRWsEqKbBRcnaTzOaJqLyEqXS25OGxUMZj4QR/1vu0sHzFsIxxGg6Svl+5ctsq104qmWfA
VulBbdP4kPWZ81RWk/arQdzreb3FhRmyhLisYS43oZlTubrhHDGuvUny7Pf6p5fGTJh8P2fEalMp
XWd4iPvbABMULiYndO/3mp5trIKlERNWQVLF4dBL+dxIcppLjZQUwyecevZJwj1SUbJrW+q/rvdo
abCEC4cJmBHhs6l0R3m6w//wVmrrb+ufXhosIearCT7t6iSXrmo6I64/g40jhREVHfIGWt0f0fiq
Ab2AgN2YnYWdbwp3DiQP087rvNJF50o9oJZJiTGK+gMC6/LVep/evWTwkJnn7FXQR6XJG+XYL11/
CL6DD3ZTy7hLUeApkbQIrPyP0yGEaUOeX29vqUvCWgYpN8uMsxYMLIdu63rqLxhPY9+pUR9eb0JZ
WAKmEPRTI+oSdH+JaBWsWgVjyCbAHQDAklp156ZI7qa4vwFlAT2yPUzh9IT66qOGl6Aay/lGWF3q
6Pz3VwObWo4U9VZTuqgFulmePzmmDli0v17v5MJaNOe+v/o8mZRxAmleukprkhyXwd1ZcgauNpKf
2Wa3emFvnG5LoymECNk0cL3NhtI1I6Peqb5xDcf0y3ovlgZJiAy9Dfu4aQk/XZRf5EF9BE5/lVjS
xk9fWtxCLEjKMgJyq0YueC+YcGr528/Cn0k4U1qNL/1kQlOXv49J8rLenfffW+wmIUJEkwlG30TG
s3AUlGUMWXFrJGt+W57ZHYsWQqBj+dW+8tD/w7obuFCjlhxYI9Cn9Z+w0GVj/vurdWGNGKNFaYMr
cYlneReHz/aI4I7k/ABb/sWX4ONgSLnLNGurcLKwEg0xgqiFWkntGEHIz8E7Yowq2afGAz2lyBVu
i7m5ETrerw/pOAq+7RtaytTMTC1yfQRKdHQ9+7E/qbp0jYXIOc31ixHIzwiHndNxuikS8yvn5dP6
sC4cYYYQUow27DKnZSWB+0U7Iwy+xJryiP04fho1GoKFcxu29sbenj/6r1c7/RRCB5xj6EJVGbua
ZNg/FMwskoMdGto91WL7mwfbMfpgS0IUwSvPwCtPjd24Nv0X2ytHuNWZgaVOTZ5YOag1hb6N6Vvo
lS7MHuh9KHDIf7uR6Z+ntrrkGP6ZQ3QXgbH50Czp4ixJlhVp4LBcRfLPih5/w2Vg1tiCDaPeD9w3
ZFh0600tLkYhLKpaXaE2HSWuozXXiY4f5yhhN+Gc8hLtbSBXsPXHg4FjapzIt3Ys3Q+T7W3M20JM
NoS4iSCwKUcajadeXsGxMkvZ2E96pW1d2ZS5G++tQSF0hkHfN2gOxi7avnvdGLCPx3GnrDt3crzv
hoEFkJRA15IO42TdFiDmwVD/TdXk8/r4LvVQiKQ95uw+qz1yJxWvhBERFVTUGut+/esL544uREks
HL1hIlntDnXzlMMkGGPDDRPtg58XQqLc8ewxjDjmyITAAI+0wysV1pjT+frzeg+WdpMQI8ZuDIpa
Npmf2RXOcK5tnOqMuDnLeb6xYRemQJ///vooqWQsemUndmtWwsUJreQe7cb6tN6BpQ2kCxsIAF4j
FSObdar+MRB+qfE4tdDP3hdqevJN53lqtSs0iB6jujo29fDTU+qn9caXuibsH6QL0KiKitgt+lo5
m4afHfUuDx/Wv77YNWHzWB1OKX6LJXPn1z+wOriGeOrvkc697mQFDkPzSJ/vnAo4OjnEU5X0z2kQ
HddbX1rbws4J+m6EiwBGmMKUpx2GQusiIOGpbh7Lru7Nl/VmFk5ETRjCLkp7lGSxBwbhAr8ylf+G
nTeRPp/gRmdxfttaUvV9SkaUN9dbXOiYJowqouGxjCVC5HpNPsHVCSEFxn/DbNjIFS1cZEQkpK1h
ZFTjturagXebG8GDVKe3hZpcRS1cqn4rtC6sPRERCfvG7koVeeWxTjFpdhSgpJX1wTESAlvb6xOi
yF7o5qFxoar+Jx+ks2HF+49NgRDYFE8bWtuQ+DxsuZ2cVScsMO5h1X9a//7C2GjCHQE3rRBWWYgM
PlKjkoqhgZpsHJlLq0e4G/COHtSZyOC2Uw90WtImMjYeCnRdvVW/W2pi/vurgKkWfmLA24/cHkPW
Adw5upg6AhPVeX105kl850zWhIDsAIiDoOhFbuogiD+V030MH2tnTuk5A7qWx/h0AmvGxrfeWE5L
1wBNCNLBWNi5nXMNiPL+ekpLiF2oCLR5cT1Y2l0Ajw9Jtm43dtFjqmElEoGNxZcNWeRo4ycsxBkR
3etXXVRoBeEMh5uD6kdXnNsNu7/FdK78FsQa6qHpRuBeiAAi1LcyQdBlUZ+4WF8eSwsPZq26zeBl
o/SAfjbutOsTubBQVGEtQi3oy3QoE7ezGgRpjfEHuGiUIbT268caEFaiMfaQvrQuccdK9x+mNg4/
FZMfozVQfwiHhX6VsBih1eSSiayE2xTOn476dKg7l0TGIHi9C/NYvLPYVWHlaY1qEOybxC2VENSP
CQ9Kug8z8yE3YJmvt7E0D+rbDZvrY1jpEfOAWD6qJUPV7muznZexasFD/VgjwrFVdjayyk2HWlgf
HAIHlQ1gjYQGE6bFx1oQTnyoT4pmRUyF1CjDQwNC8sjrt3tsB0yr15tYCD0i5rpE6ElroYW4o9JB
sFeNR2SUrydHPytOhH2ub15ks7tUXbNxEixsRRGGTUkl79ARTN2ylb9CVvuq2fWdLus3ilShCqy3
n9c7thBeFOHEcVQ/TLuS4niTQEFUva9dkVx3POVaQk5Eba0IS31jEJcSk4qw7xsZxxXopqkbRNVv
fKT+Qqd/5rb7EGMKXMD5TXtCmwaT3bE+pXbxaBXajV/gt+z7p4/1V4gMCdZeVlaxGkcYEnWM2HYp
P3hInATonSB0c8QwawN9sLC7/hmFV8ehaUHPtRL82LHSeQiDXJ3TbuY0PuPmO3pfPtYfIUz0FEag
rfSs/TH/6k8pdkFYbujprakMT3qN6jhurOtNLe0B9W20yLygRYVDTt1KzQ/QfveO0j3XY31CIw8r
DBRJYv8Wf4KNHbA0fELcMJE4NJAmTVzVLvx9n7QSvjBOaPzJxhSd//U+LUTZf0C9r+YItm7S974W
0yffeLSdEV9XxLuu+iAwHvErlzeW3fudIVy/HTsvra0Av6LYpbT8YlfZE7aDXzG72Di4358aXHne
fn7E88bGaJ33XFw8BTF2zqp+iSL5rkCgDr++O3UYTo0BaH192N5vz/kXUj2fCidJjNjtdM88FJqE
zmlzg//xjw5ND2Xkn473W66rv+vtvT98jghOb7mCFeGEeLc6IJqsK5p2jNUc2edMHzdW98JKkIVA
aKFi2OB5GruwqWy06HpIyrZ2p4/FLbZaG0+shfu9iElXEkR969YiQSc7LnXnu7Lttw7zpTkR1gC0
ndIqrXlOIutCduGYKiUs8+AFhLpbY1YPmOXJ8rUPjpdw/5FwGTQxLWLnTOZRr9pfxLpD7zmfJxir
H5t1IbalpZOkozHEbmNPp9rDQ0wb5Ie6lD8WoP8FRk8wL237KnZRgZnOntzKlwaNuyOJfHVj37/P
DtAdWYhiXQ+mJMRgyA0amPNJdewq62dXJXCieR9xmN+kwfATJ13o1dYWVndpLQsXor6bCjVM6RjC
N0dfrW/msoSk+g9lNm28xd5vwhbx6ZU5ZUmSkp+sSgsJoeDOoJRYR9JDE3cbTcw77983YPRo3gY1
jC71EMQXWcSqhllbjH8lWL2SL/9wfCQy0RJdX2ZLXRF2vq9acHpb3nioZNjPvF2Nq0QvJnyru+DR
luwtpsj7Qcx2hB1Dd5LZKSp2Q60+zgHa0/xvVKi+rXdj6fPCbqHsn5nYycQuhinNkyGb0qdE9rB3
6pMP7Rf0gN9OSGbHKvoutDDfSf3cRN/YeJYbeWMe3g9gtiNsFcOgpOv4DWdkZH3CMm6fGOmjZgS3
Crdr1HhcrOdx40uDYuPwXxoxYZsM2K6PWqwnrm6lJ2fkbe9Brc8q/cf6jCwsLBG45oyw0vOJ75tq
91Rk+q1aDC9lo16HqNh8KEbaImhNkiM56k2bJ3uJbRlmr3CjESOKo88f64OwOUz888q+cRI3gbPg
n5TOQZ+l599RV43RmWusEOGg9bbef4vYIlhNUuvQjAfu5oB266MkQbDPk2y481GJ21E6wAXKn+Wd
OUU3WlxYAf+q3SpqEKeIErhlhnbonGdvzeCHiarieo+Wvi+MHpKYXZVWRMk6UL5zEz/xSEToKSw+
BI2zReRd6jkqeDtmf0qrX1EUX/te9Rjxkln/+e9fVwAjvN3wY1FxA2YFuLHvfXV8Bzk+BHE+9m0h
XIWhhnItUoQusnjGtz7QMbGBIHO9/vWlpSSEqjjzKzT4+OVBlFwqKv8NtwZZRrNSQ9oaoaftesNC
jhCn8bej1HWwpA0omq4faNTqQKkOuPUiYlx04d04hZ/qrttJTptRp8LqFZCmtQ9DI8EdUEse0ww/
w/VOL8UbIZ4ZqlNN0ZCELkZ3/r406t8AJ+/tPPjpm9bGiltoQwQZ2kqFF4Qeh25Nzh4/509y5exi
23n0EsfZ6MfCshMRhqlP0MfSO3SHyflc1MhVG4a6FWSWOiBsycws8qFR1f/pwFhJN4qpP6Torjf6
1q5famL++6tHpUmZoMMfL0RbT/KzfR1X7V2Xy1Z/QCOqaXZyMUs5rc/5wgXTFpEZ42iZjZca2Xw6
2kcLn8S+sa+0AEeJCSvIQgrQJbY+NYV/PSrKxntzsdU54L3qYg0JDAEtH/9Uva0f5VjVfqRGnZyQ
NsTsgTTHDt6MjZ2N097ada/cAdPaIvYuBNV/wdqLAcaNhaBkgOmQquW/EXwlJ5fqp/UhXVp+YtQj
o9+rlhy5GmosN3WIPvsoB8PG15cWhxD3tKrHhbMHxINJMQ8A5AwtVEsQllOeTUN7Xu/C0hAJ4a+b
MKA3e4MrkxpjKmjo6TVKQgh2FUV2WG9iqR9C1MvSMXFsb4rctu+ewJmgmGMpqKtihqUVfbIRCpZa
EUKaXDYI0ZrAuQLfavZhL2voyXhohodAnBVt42K7MOMizjQLnAKcNu+lAJzTyfMCFYtdCI7rI7Uw
GSLEFJgsYp9qBdgixbkJnxuy+NcFvs/2De327UYkWGpGmJBWiYI4932eF46NNlR0p2eKh/POJhNw
oaxvi+i+UqG2GoQ8lDIkb/ceOdkSSUrfqG5KKblBcmtn4keUNOONhnStJhc/tMb/tD6IC1Mk4vqS
zOtGHZFsN21QwKua9NKN4VYQnWP/Oy9NUzgTNMvCrsMCioGg0Z0p49vg4xuaJTfGkDwaXfRjvQ9L
MzQv8ldBsxiUWfmE91Ok1cNRhdPN47yvr8Gsbu3KpSbmv79qouvyvkjKcU4EKsEp1ON0L/XTcOhG
Nbxa78XCTIjIWxWbLRWVCp7LXAS6faIW5MsQ3EUC/mMNCBHSCIKyNweWGXlAHQ23/GvtGxsJuKWZ
FgJj4uTB7JlLYOyN6WDp5ogdWWZ8Gnrs8gy1qvdZwk10vSMLk2HMI/hqMlo8KxDYzDIXVbFLFyBD
XxjWhXvSRmcWgqMhDJRSSKTCLTV1ndE5BQ4diOyrqCLjix3YehcWJlsE2oVW3I56oqSu3odYQmG4
NsZbsX3xEiFErHys5BQnqtytYv/OULvyUAd4hiXRdVWmT502XQ2DeS5z7eQ03caYLc2JcKDAvGqH
svdyV+pDJOWAEV4HIYKBoRE1f9bHbGFaRHBd1fhO4xdjDsS/jq47yiZ7z6qCa12On1Be9Ta2yVIz
Qnosbicz7tWGYloxHpssehid6cEZMHOTx/TxY10RAmOCpqbqWTFlz9b87I0WFtW4mafZgbebv3Fu
LWxJEbSKEUbf5j5FQV8pvwaZctdhbubMSQxzeAzKrafyUjNCZDQtqcNinSJx1WLuELd6fAUGIbqK
LV3C8cZQd5appcf1cVtYZSJUS89Rt7TNIHflLvtVNfkVGrOPtqZv7MqlzwuLGPPMpO3rGPKlN+C2
HSFqHv2sk24Dvrm0MUXkYyd7hjI2Y+p65IyVsniKE1Rx4zq4sm31UzgNx6FpcW+Y7tAs3OAqLM2P
EMyqYMpGVaZPilwcGz9/yKLmhKbyN80pLo6vHtZnZiHJqAsHgN2osepnZub2SRScE4LBXtcDBa+v
Jn/QPNy/ESAJzo6fcNO0KmdjIy3kI3Qh1MWEF7Ssu8IN9eZKLpJnB2kdM+1xdNe669Rsr4zM+tji
04XVUQcVUpIOfMlIQ7dt+B4bLxVF4fXxW+iINo/rqzNN4xlL5KwKSgtlfJTxqUJv7WT5AKGctDia
nEDapgjO0joXQhyei3GVGzRWlqG21y2E+PEdGt102IyiCweciLgrLRvn2aEoKPtJlxoMRAVnan2o
FgK0Nv/91VBRHJsAVKW529bWS9eRdxr1z0WvnIvNJpZyT9o8cq/aIDVbem1c5C6504NXyi4KRL/Q
9fysl9F3S+6AN6hPvo5dUIFPTxReSnJRQK82bjhLkUKE5KmRI5Vq3OZunYTnrNCfA23Md37XHmMz
OGE/gDRy4t1HkOrqqvpgoktE5aHrb0S6Dfk8qfMT/K/vUSjfJ2Tm9m0UbwTBpbUnBAq/8Ia+luc2
oDrWenJbGPknKct+ri+Ohc+LKNg2aPUw8FgcSmX91n3c7aZcwjTV3FKrWlh9Im5Qxw+KvGSYu36B
P4IHZboZe6x68ujAo/q43ouF3SMCBv1IIdsZk3xC/fNvO6jnrLQ+dsaJGMFQ6k1kjdTM1VuEchN/
lkEubkPAQes/feEgUOeJebVz6opadarJmTsPTTapf6RMOqIYjP8ZHjVD5GBIPpvh2hvRYCFwinhB
LUizwpG5EgxTmxwUpS+OfWoliBhn9kFV1XYfeUQ1qNRbcNmlyRFO1NqPB63uaDH2qpNi+t/zoNtY
vUuDJ2wOrw0wmohZXG0lXUy7eph3fFYBTE1HzDuSHjNl0z9MsbmxGpb6IpyfVc/i0np0DEJtCHck
UYN9lFtf1pfCAm3RVoUTU8oz/JHQu3fDzIox2iy8W/Sws6NGzenQtpq/BxVm7Y2sr1AjzuC6m2l7
G+TjB7snwguniOpa78nJP3UiX0p/Zql32ujcPN3vJDdEJOGoqyVw6SFxmyb/mvbV1z61L0bm7Cov
vpu15udTD+gIDnHD2cdiV+0QZE616/X2F+KQCDDEetdy1JDmVVt9yfuK4mGHGLLlmhh77NbbWAim
Iq5wmhLVw/CLlIQ0WTtba3d+0PzQZevTx74vxIpCm5zecSjkZkl9JeneNSZItw5v1fXPL1x9RaCg
M1iyMUMFXbDm1G+j9qdkR/deVv9xSs2d/bY/1o4QEMYyJu+MypFLUvCuUrAYVbPTqOE0mCuPQ7Gl
ObKwV/9JH76KrGjOY1Y8dCHI5eKZGflbNcpGD5Y+LYSB0YOsWY3QUHUZ1RzPS3+igraxUJdmQQgC
XoGNKFL4AK7RVZRU61xBUtk5YfQLt4NbrY3267OwcBCI2DkPyjc6LGDTkdSrb/EY/pFgBWEFCoL8
JdelHAPATttaWwtbQ0TOmVaTxviUw5PTEIEx05vETkZsYLqtNMTClIi4udBqFK+rLd+Ncxy2UsUx
Tlqvb3196efPUeXVWuJ4iX3k5wO3t8YvtRFdJVn91FB+XJ+LheAkarfCFVSKOtZQtABwkAzpFaYp
HlaLyONY6RYwZ2nC55F71YdSUtMW6AxKCG2IE9RgDfsoxKdv1MeXdsh1tn0Qn1GSro/rvVpYybKw
z1VTgcKMUYIbZNldP5Y4tGeWfpXHWn1V11l+p2LD87HQ+y8MnY0/QWUjNxJFvoLBvD1I9lWrSbG5
71qYv4ePdUnY+BUuH7Lu1ZWrpoPifJEDrY/3XUNVP7tLArVXXvK8UqXkiJS/lUsbgXlpbQshwcZO
E2+atHapAWCVWF0Z1DrWO/T+yrNE/JyR5JOagD93s0iyUPnuvvqSfUBfc3ZWiDduTe/vHqR13668
vA1GG91Cfr8anca6/uyXxTn0oo0r7dLn5/X3amHbEPlw7i7Q4JiwQZ/NrEc88zQVS+QXaBKh+W19
rJbaEYJAmfidI6OV5mZTcjFgxR58sy/3WJt9sIG54VcdiShb9Rj9NG4ixdYv3A6Gh7FSXEfPn9d7
8H4IsETo31QmVjEWUeuW4/feUF4i56GLkRqYPtmBvc8ideNsWRopYedPteFJSUw7Q3ke6voU4iuC
BPvGXn9/O3BteztMQya3MLfC1u3kan6OyfvIBwXysSESdvhUD6UXYmGJAE/pH2Rp0PaxY0A00Irw
K8XS9o9PUuuCKwiWfOtNLmRPLFHEzjKmBi8ZqXANuPAUsKUIuy67R07GttChdLwE70kNk7PJL4jc
UeGdHTPOj4ai4Cnn5dKeCJtu1UMWJk+EC7aqlY8F/G/Xg84eNbjSpcq5GuqX9d4ufV4IBkHUdGWG
xRycOPkWoN1jP+DIrNhbSZmFXJAl6tpNrT8FkoaUUlP7NSZBMnZ/Xv/S1/k+85UfVHqmvT7g90bp
IFOjLWrWUr+E6DBqhlX3PunOyfTv5c72QQvV34Z0U1VjIVSLIDsvxWqyxk/XxeFY2zlRa+M7iM/i
joeidKzsqtiC8C9sMBFvxzvDjkO9r1wrm7BxxDBBbe/MXjLtr+trYKErlrDJ1MHXEsnAj68r4inH
Lzuegl3bOBjBZYYNcJ+TdCuhvzQvQiwaZanpE1UpZmGQawl/tF3iqMmumbacPpYaEMKR1EdjxVse
XUhPzb6pU9sjYVGFF8sIs7/r4/VPBuDfj2eSwW9DXjDoXQWfULoDtnPVVHZ+NI2gxsteT3eaH2N/
OGrmrsri4UrvwNY4Hb7iVjJEewmdR/S3C5yAI0PzUH2tx70UBNUpq023rKThMKZdjTNB93v9xy6N
h3BbMRvbD21Pz4DmhQ6WlzW+16asXGeBbG28vxaa+Bf6z298Q5XJ94W2mu5UCfNjRbrjJb/xBlvY
ACLyT5laT7O9ntJp0uUvUuGZuw430Y0719KvF+4rkR00laGQtQpz9VC0PyxT2Y34LK4P/8IZ/y9F
V5y0jKbh646S/PBSQLOW9aCozY0nxXiR+ENx8K2tZ53D+ntnXYoYON2opzb1o5wLxdlDkn8kp+iw
HDn3NeWOt96uGjfAUUsxY56rV5cj6O1xlFpzYQ5B2d1QoCSGTGqwSyG77KBtb+Tbl4ZPCBeIZdSd
YbK0ssDW7+Ux8/dFCuVnGCaMIo1KObd6h8CbHMrNl/UZW1ptQgCZ7FoetVIDxFgHN13LXdyWP9gb
YS9qaYmAlOKnruGrwHDk08hh6zv23p5Nfj1jZ9vNx27hInitdagldNOcKMe1zDzK+LgWR0u3mnzv
1zrexeuDtTA/IorNMVQcNaIhg8ikGb/1Oml/q3Y/3gHU/f+cfdlu5LqS7a8c7Hee1khJF30O0JJy
ctopj2VXvQg1uCRR80CJ4tffle59b3tzW6mGgQIKnsQUyQgGI1asJX/qDlQkU5M0L30rxbBiUQt5
WUfFZbEMoFGtdnsAacutNIvvE3TApmY8gIls3zZWAOXJwIGigq+B5VhbJV9asC6VQDGfuq4BiSbG
rXSxtfIcEvdi9tCEGtPNhFDUqqB8J6hjB5Ve5ysLuWBoKm6kbvQCdAWViBqXNH5pwaw9h7z2srmu
urXOzaVBzsv7zpolsLgUQiJxZEMBtAndEtq9myY36ej3OD8e8rro1gLapWk8++H3Y016P42Z3Z86
R4RS78KklUFHbekjiX7tAUmEHEG/aYm9ubxHFxy8Ck3zdJPLPHH602BaT7zuDlqRBs5Yfrv8+CUT
UFxU1o+DiB2vR7PrdA/h618GLbZePu/Tptgbhg0u5zXgzdKbKK4pNV1LdF4xnJKq2tLSe+F1eUez
NWqrjzNEOOf+ujI2aZNGVGI4zXUd2IP3zarFjrkGFCat2yYlj5cnbGkYxQu2DERQmqkPp6kcIAFP
nsHT8GU2WejN7pHH/P7yMEs3DxUcOreuW+cQXD+NZh7Uudw2c7wDS9Ihrc/SK9MxF83DkFbAYU0P
l8dcWCC1cwiHr1ZIiDEhUnH3vMhA4CpfvVlbCTwXzFSlemzzeHDzwkBGIkv3Patbn5k2KBFY0Lnj
9vIrfKwFAX208+Dv7LMsm6KTo5tFwwxJUQ/7l+4NC8lvNwNxHwtlA7MtzM1ZI7mkEEAGy2R7EPqL
RrMVi30rA30QyKhcj2dlZaKh5T6CLsUudie/dCAmDKobSz6DTxjMd98JBDeY2OLDyQLppbnxDf3n
hF72GpBTM1k7bYyzbX30UZRAp+zNlE1jyiKX89emEntOyy1z7nvPPibxFjfnJvNCdHCFZmKHhdiC
Bvnq/BmpuU0YdFAAGdKZDABNCNvxC3Oq0GRrwkxv2IaPPp3ifFgx9snsNSxy5BCkJW4j9U3ZJxtA
ln2ifwHXf+KzygsxTQUYf/Ef5ozaHjScX5z5R5p4Z7lpaANBaXl8yPViO1k/JXSXQfhyDhbT7HAO
IGfUcLU2u7KHWwdf4nfytc6HJZNRfJowZ9YPXTVEkrrXOngirLEPR737VC7fsRWfNpSGN45TPEXM
4rcAjm2ajN4aqftC+3zlerL0Boo/03ViDMbczlEr88fOyu94ywIw3/9aMciFHahShPYFbN7EBSjy
CL/tzf6aM+2a4tLZF7XltxV/SYAeH9puxwd5ZCWvwUfcfw53DezzX92Bllo9M2viRLJ3y6/SrnM0
XkkwYa7Y+sJpYJ1n9Z27mSA3bgnHcSM6t9O11kKuBLl1qGmjOB0IWweUsber18tzubBUKoSRJyip
gvXYjbRpoKAGs+ej4yLxgQlcY4BaCAdUAkctpZrRxpobdSMoqCl0ETbQCuG7ujCmvUtytk2SBmEx
GFn2l19q4cKighf1CvR8adF5UWfq5FuVDfrvqjTzlcv9wpmjYhTHySzShLReBGXBl7mbv3suucon
CGq6n6sWOSo0sZwrK2Wi9iJkkPfQwdhnVvxALOdzF3wVnFggGVuB18eLuIb0RH3OQPao1ItZrEQa
C7vKVKJn19JHG7zSXmT1DZTxIM2a5UdnXGuwX7AQFYzYFTZEiS3mRvBi0FkIPdZ9Z417BNbte9eu
2fnCOqu4xDxtuFuhaxiarz3g3KnZx3ced2PtAOo3ywx5ohefs0IVnmjOHWRukhIm0s3JtStmGXYl
G591HXihyzaxFPypEERK3CY2ux6T1mbsSEyim5taVk3i63Um9F0mJzGDi7vtQCJQkCfitfHsazqU
E1cubgtmqcIRzbgd03iGr3HR41glE1Ld7uPK2y0cCSrNaJUKlNP0mEZ2A7VkywoKSGUZ2HWjW23B
XJEHHMDBoLeqbVMgJhoG9uTGbK0zamnDK4cqS4CTB40qjcx4vIekINBxUt/rXfe55JLKORpzFwWY
xHYixykAXi2T6spKtckDDm4295A2XZMjWKr1qIBLF+D/tmt1JwLDadhV224+uFAIHaDjph9ci2zc
EoI/+QvU7JL4gVYrL7iwN1QYZmnEAwNXthO5eXvVGvW3BiIWl/fGgh2r4Etz8HALyRsnYij7He0m
w/3GmrzApll2OzWy310eZ2EPqEjM2MqqVitmJ2qxWJsyScWXlOHOniMK+nV5iKWriIrGbMeY0Lb1
uqgW7DAT8uD0iF5lHIiqjGa9OLSz91rk2abSoJPRuM2eI9Nf8vFYlNaRVU248kHOodwHYbYK06yS
0RCVSepI8OrQNSBjdoxbmohDw7wN6iS3aGl+hWTdzWivCRAteH2V6bHuR88G88wYNQA4+KZWWo2f
AY24MeLS9WNWD0E7jdbz5TdcGk2Jwg2axKAekmM0JK4PgpgIRaBdzyvcy50bu1vjDVlyy4biOWxP
QOJ3JlU0pclznhXPDXPCrgXpEQjX0mCc8yfOWeFngkqfgwDw8ustbVYlRDcte9IlyIngsNpbTqsv
njShAD/dXX78Qg+soyI16wxkojprK8SV9DWx61uhQV6iSm6bZvILZgm/ltoWPHW30mnGcGbGbnDI
59ZOhXJWOp2GMwFuRKtx2MdTfzOM6UuZD2KDVuyt5Tkryd6FzJ0K2pyqAS2pZddHhWi/WtTce0Nx
33LwXNdyE2dkD3pSaP2tWcCCk1Txm0NnQBWSlX0EZeifQHLe6kWxkrNbevR5n7y7dHDeJO0IpE0E
Qv3sDgR/8wYkP86Ku1hwwSpyMzFJUZoG66PeyI6gUr8ncnoYvfzY02zlBRZuGW/n2bsXGEfb8uqk
pehv8BrbhzSc0/lkAFDFN3pgFv1SF5UBSSQna3wT6dZ5ZQ8sDaw4isq0XDN2ehqNYEMjUjzPrTho
BJdC1mr5tgfTMoqBK2fZ0jIp3gLUsHHXtBaNOPXSnd173o4DYv65e/ubj3o3h+YkRul6OISTunQC
aMSYPu61/dHuyrUm/4UXUFGdtmaSMmk0OxJmqvmsSHM/Hdfg4QtLoYI40eBpT1LX9aixUw7qgCTe
IHPDNzMr5RYvhqygEYsw4bW2sh4LG1tFdTpyLIq5TIwIB2Lmj20bNHo2Bg0dg5q7a4CiBWet0iF6
xJ6tttdkJKv0aNDmRTfaCAzBn8sI/Q3daVu40LDCiNpmuDVr91TX6bU2u4Flup/j33K08354v7VG
dGEbMWQ76dThAHCg8dyYjgHw0GrlbWmWlMyflaM8kw2aHvVuKv00nfqgLL3qjUVsc/lYWxpCsfWp
zsamNaQRdamzBajrME7TdT4aK6fm0uMV665n02hNXWAhHOOGxsW1Xs9f0Fm88umXzEM586U+pfOk
jXo0MCC2s0YX/tQxdkW0/qXysiZoE3sIqj7JVt7nY+ugKnizhAhlguKWjDKnvjPG4ZZnRuDl8jlp
2hWXtTTE+V3f7Su9Y3maSE1EsplfkmSKfbvxdq3nbUwxPF5e9Y9PeeqdQ8R3Y6DOI7OYJCIqmTRx
46of67TYZE66B6lT71ceveYDBJklx73v8pAfu0mq8uAC+zw24lzj1DVZQfwD+YcSZFX7y09/Cxj+
Hr1TlQe3lGXZD84sI8+818x84/byWpSvyIRzAnEABnIXmhyr9KVIgWJwW193GYTF6VUxjwEvVub1
4xCbqmhPh1N91rNMRqUDaRCXNlXQjd43L5VdwJsu29SusFcm9OO9Tz3FOWABgVIVJD4R0IUHSSl/
5uD4HHWQcrr8quqtH8mQxSshwcd2DNGov24YrdctYHtlEo1Wwvx8zB5ckaQoDHlfLi/g0swpjqI3
G5zIppbCDwnUXMatzgRcnmtex8y50RNzxWO8AYo+2iiKyzBy3ck7Z8yiGYyJEKjBDjHjWzCbvH0x
nqr2MLdbM7tFlWVOJnQHT/sKZ/pIpF/FHhLXP7mUgZHdkGEO9Jz73HlIhodqSLdG64DiD7fV0Ucy
gXfDbmBfpfUyTV+7+E6UX7PqwXXyEI/GyCjPyFIPMBqhfZDqEr31NJhqM/BQDZvzx9lIN9g5266L
7828DVJzuJJQRLPNLStaIH62g8j9pG8ivMS5fOMaVzH5LcZoNq4HkwetkYajNV3HaXdAMYfPuGA3
N0nu3JBOoIykP2WoZeFDd1jUy+u4cE2iKpbV6bOcmFmdRXZJIsoErHy40yg5tI6cfMtIdpZg+3Oh
qQZVJT7LS2ENTyuDf3yHpyonZmPbrg5gYIZwqQoG8Yp6F6bXYR1aPLawzkNvke+ZlYWXx1uwChX3
Wta1m1b1kOH20kZkaPZyHG9cTa6cBAs2obJixoNlsMpuITNjuTcZscNRa6swyVoWCmgNMUE/p25D
VaArp4ODlcRI+QxA6GAWnW874tA5zZpW4sKppgJcSdLLAurX3onGGtrFIVLnjFdpCb2Gsb+/vBoL
qSSq6jmDkooTiQPz1IL+LiP1QY71tuPjQR/Z0UJBDVXaY2IlgZeUB3CYf8mM5Eerta1vE7KyZgvI
JeoqnnIc6Tw2feaib0kkPgo1u9pqXxtKbsz0mE/iZ9a127gu+TlJvSGxsaY4vTTDigd1SlLPpOy9
UwpEB3RPTqCbuy7y6cahxprzhLf/wHe6iu9sAH5C1J5T0OYK91tj8WzXjDo9OlmJqMHEFgpLAUGU
lfVcsGYVc1o3mt5MKbNQ9/TAzVZ/z1v3CMbB36WsD5VrQ050jMHT3m147v2+POjCLKo41DgFk/U0
CPPE8ukpy8jBGUgwuvO+b6yVosFC8KWKWhtSaoxO1DgZhQflG/p9YNJv5Hxok2rbEwk+Gsd9dgFF
W5nIBTel4lMtKytzfa7ReGvhVOqnOyOfH6BAv7Lllx5//v77YJL3aQu6GAd6v1C1b8UIUrDz0Vev
5aSWbMo5x5TvRmjRomGNiT6BV0nzIleHMK9fDVp3bBpgH4TdjsHAnPZ59lwNFaYuPk75BLWAs8rH
5W2x9I5qsCXzGHDEczgwucdOxFFM6YNWkZXwamnXKU6D9xqDJ8in09R7PzVv3rm0Tv3Z7e6y1lyz
3oUIXG0BKJucJJLaTdSXk+g3GekY8sCm462xai9EpI7iHlCfMidZprjIDzVgMtMcNMQtIjQklt+S
EaK8RePmr0i9tE+XV2VhQBUAG4+FBM/y3ERmnZX7IudaGMeC3zCzBMae0WFrDw2YCWS3BvVeOJJV
LCywZrHIDYzo2UkdSrd80uk8BUkx1dtkLF+5Rtc0c5aGOn//3aZvakc0ltU2EThCqpduPnUFQsNp
sq0rAgKma0rpJyWt8Jd/HStzWDtBA7eKdLu2r8DZol93pqcdBhQV1wLDhe1HFTdht21K9TFLI7DC
eF4RFCnZpPHPrDywygRhhB6QDKBv8pINZhBXUzjkAFgV9HMmpiJE06GfBrR9dZHeI+hmZjqHgrM+
TFB5vBmGr5/bkYqfgGhw7zWi7KLUoUc0vbz2SJVbg3ZVin7nDtk9xGU3l4daOEao4jPSZOyJo7V9
pKOs8uyKiR0TniUbb5T9Pmk6/arhKbCds8f2dl+tiXotuKq/AUgzVFnGzGmiPLduk6q480r3BNLt
AkyQ00oOcsmuFUdiN3qt6+ixiqaKnLLRCCl6a4rGvE76AX14YJ6y1rpxF6xMBZC2CeqmdcnayKz6
x7oaX3RuPlmOmwbdbIVeWq+s1sIrqahRk1EqU03AN1bNRhPNaz7GV2epzdwZtdDFNwet/Hl5ZyxU
4KiKIaXIrsRDV3dRrCN91Mlp3Exuq23zjA97IhwglZqh3Q+eI36klVEVfkyqNa6JpTdVfIlXUO5a
TjtENdf7jdkQGnoJ5dtpZPqunMZ2y+zK8DVW1yvHwNIaKp7FAN3tqDXjELlWCgx9i9YA3Fz6e4SM
YRFX9WlES9SKG1vwYiqzZydqA8o0Th+lUCbaZ0kvrnUypSuh4dKbKO5DtBySBIJ4p9aYtxOYA9kE
vfeMXQ0FahZupYef3CGK8xhQzMx4U3onk06PaKF4JHl1S2IZcrtL/dz0nry4exztfs/stavR0tQp
F5SmgTI0KnBJlEndgym7070EanYFbvEGSvjgcmIrTsPBB4V8fAyH4T2L6s7Ljf3MxcYRIizpD06f
W/2hrbYJsQ+0bL8NZR0aZbbh1oOdx741fu/nMhA9Gvs0PTDsA86nRzqnvqMRDaTQ9KriKwHzggtV
2z1I6nX2NMBt1hXbgabjeP4c4Iq+0VNw0V5e4YWdZJ2t8130AJ25EY1VhJyguntdZQlSRG4wlvIG
/CaPHtpmV+zhbGMfzLoKXOUy021SiibSaNGfxeC6r+OEgzs/01CsjPEGGvtoEMWltKAV8WyA1qG3
u7WqDkgy76R5deM7lbbpQLFvzd+q8qutA+XM8rAGFZAQr5SNfpxOfi7SrVZyzPZW0EeT7HTrymxm
6FA+cp5urdEMsS/K6skZti6Lj/hvghYIqTqAzx+pcz8ZKwu/dJFRgbBem9GGi7iOpja911DBR4F6
00qyy4Qmw7izryzuhUnSI81Tg6ipqbK1cHLB+lRYLCTAPAMXzzqiTtrpvoS0y3MXN+3u8n5b2geK
59KcMelaElfRAJrGoMyNISzasdpCMGitzfwNQPLRNlCcVuzFKSEuxNjb+dCYduVjgV3T3uhWBuJu
NoVYKFqiBGQcNPtU88NYaSeBL8R8PRBo9QoSTlq5RwLYT7LsUPZrYl9Lb6+4Ng34fK+sizIqHPPI
TFGi49kNvJH//tzsKr6N8l6nFaBqp7OPSvijPnwBQ2Fw+eELO0PFzo5IpMwyNsnJGKy7saOh60AM
6fKzl0IRFTc7jl6WgP2SnGC6aKLf9s7kY2WIlgHa9KVhtW8PWyhtrYy34PZUHG2BjnNwKklychzn
XnJ5VcTuoQVIB+H/LoHo8CfHUTySISFZZHsTOZ3321z9KlCJr/WHprySdrFiUkvvooQ1o849G5kn
chJesQWvDhpkwBI4bDF9Tb82YUsuSQXR6hrP+difR0nOfaqp3w03Z9NhNyzJQHTwBdzIgKZpwWeP
PxU0C62LJKeaIKcOBGRYpg61FzlkPiS5Vnb0wgGrQmehlQ3NgBS7oEUHhWbhwJeZr5vGtmzXmmKX
Fkex+MIwM9rlNiwykzcGq/fI6oUsg4jolHzNuFgJCBcci4qSzXiciBoIk7d9hksRQrPZh1LzyjZe
eLwKjbWquLDBcUZOxE6DGukE6OH58ecw81RFwBLXcCbeYRnKPtugc2xbI0OCu932sm9Z8FsqChZJ
VFBcpho5pQSIzDR1iI+gbi3oeENyfXDaqODXyvQEmTSDnBIozbfkQdbf5/SxdLYaMUM4LQZllfK8
IL0PY4EPOG+yz72ZYvkJZPzm2hvIyW7cJHAlue4K9uXys5eW/Dyb7wLDvDTblmfwXKIW+wYC7yle
j3J9xfSWFkWJA5B3TXgXj+Q0s9r2z1vKco3PyX3Tt/69d5/d9loQZ1SYl9qyXYQw4rY6D6A5K/HZ
gt/4G3KVe9Ryek5OemOgAtsNW+GQnYHWEt9YTUQt5G1UylFoQpkZsbT4hPRk1jxo6OrU41t8cXa+
pIacyto9Y+nwVSGrVg70yzg5HgxQ3MVCD0nso4i84eW4t21xlzj8NNs897tppZNoYXepOFUad10O
amjvJKA74rs209DBpn9t7TZbsfqFNVIBqrRGQT5pLfckGeeBjG+9ZgihfYCKwNq8Lfh2FZSKyo8L
GRjdPXnkKZMH2y42ONvJeD9lYuVsX5onxcI9zwQ6de7dk9HaWzvp/LPzIFkSXjbyhRzMm097ZyhZ
5SILmFZ4vFZeO4VxZ+NtoESI2m7tHUaIq/sitlYYLxY2tIpT1Ww5cTOe88jgk3FqkDc+ckMfwrrO
qpA4uIyxuaebqki2eTV3KzttwdGoXKNEd/PJMnkezYBeIYhMZ7AC2mJ/eQKXdplyvOctysKaGPIo
cYuwcYqblJR4A9NvOmPlaF+KvN6s9t0iNbLI2wScoBF3ZXZt2Hy6s4u2/sFHvdy0tu3PzXSKU7rT
WL/vzPpGz8jK9lvY4Spm1U0AIJ47ChBMw3yccf4ETjrclBra+nJew9os+Z+/oVclEZZe9gyUE19w
KSOS3Uq8i4ihFdzczLN2LPjP1dv1wo5QkatdjApaDAGEqEQw6fJ8b3qfw5PSv8FV5zZGLcZg0cBJ
FqIIvq3y6SVJeRpYyRqga8GOVNBqJsGlCOQzi6zKtG89PZe+JNBBygFeg1TBA2SX6Xbs2tgfgApe
Oa8XHJGKYiXgAnEANCmiuvTz2rnSe5/q9oqNLliRSkeaux3TQNpbRAD+mehs0QBxEvNWiG4zte7v
y6a6tJeNvwY0OtN7mph4g9zUgrjPN7kWgX8UiktxgALh5vIoCx5VVfPW29zVPYsWUTdwL0gL5woE
gGBdcmdcl51rO+nzoCvXWhuXRlPu+8AwlWVi60XkDO1Rx8Ftj3cTfU7zZEtJfLCNlQX6ePVtFc7q
5lwIs7SLqE86frT7yQBMsqpus9Gia27uvA5/j6NtlYo0BRlsLqc4jxqWbtB4+jQU7S8ST1v4G2Rl
O/7a1bLesvZQx/qm5a+XF+xjb2CrEFfPrUkBGekcPc3eDMrG4fHsRi8/++MtZ6tYVtssqDagA+SW
FDbO1FLrwrQYxW3rAgdWajQOoSq4dhlYWqPz998dE4THFTjCi+S2AkuFs5kkLfRN37iFFpRW2601
fXzsfWwVumqb0Adxxi69zRiP7DF9ABc+uhm059SW1+4kXxqL3mduthbLL82hclFIjETWbGjcKKvk
lZdDFrszZ/TNm1dAUG1Fqq/UEpemT3UPjh13YiDJbezNdVBU4JB1OmT4O9YV28vbYWmrKcHCIMfS
BfYpuW27noRDZ5FtPQ1r/B9LT1d8QT7aooxH3Y3yTuaBw5nweWw1K1v5TZjqA/NU8ZpaTkhD7cmM
qLA3HIcZkJI5fx1RAS3ZVe70GxQRN5nm+m5/b9AD5JV9SZlPUxMYnLumBYEMuyrczHeK32YmQre7
auYb/GbHpj3+w/KCvu1mcBgSolU4stvLs/7x4WKrWM+05H3jaMKO7Hr4HdP+CY2kG8htfpHF/Py5
Ic57953pQWS76WNhWJFTi+dOH66mmpznoYBSAluJnhf2pwryhAAe1VvbAfEd+qvMakbNgtkAkho/
L7/DwvZRoZ1TTT3mjMRCe1ID4EM1uALaoLggtOHlAZbW4Tzwu0lKHCMHqMiz0MSqe/5AspvaZPs0
pr8TSz9cHuPj89BWkZ0upA2z1sJCEI7iQsX8il0B83wmeGLn1rjPMR7aKnhTIiOZ28zEOJr2aMcx
guOxeUjS6lmP45Uzd2lBVG8B2R/HiSsjghh5F2Rp+9JMxlohYmmiFGehUV4kFvrOI28y9rX4Wqfy
ABPJjSqY833RrVWTFsZRoZkOMWZX6Giwsmf6MwWlEOhcDiavrhxWhIPwDs0w7S6v/YKBqIjMmstk
ziDMG9VkADQyTq0AOoH1lRQgirw8xMIWVhGZFVpr2xqt5VHj0Ft9qGDwpmsHUIcxgkzk8dPnhjkP
/85SQOQmW5DItlHP6+8QoNtmubHF/UHzay9fO4yW3uU8je8GcXSEwoIMLbAfDMT/yZXb4qAD8sTe
eXm5YvNLa6LYvIHWAWMy4xj5BesXaFfgEw3Lr1v7z1rff/wU/yd5rW//+wDq//2f+PpnjStnBnkW
5ct/717r0/fytf/P81/9/9/669/8+7Eu8U/9lb/8BZ7757jh9+H7X77YVEM2zHcINef7154Xw9vT
8QnPv/m//eE/Xt+e8jg3r//642fNsW3wtCSrqz/+/NHh17/+0M9XrP94//w/f3h+x3/9sa+r5B8Q
y07+8fBf93/7u9fv/YBH6NY/LQuwHtcDobxnnPN60+t//8T8p2tpukGh7IGY9wzkq+puSP/1h2H8
E1zmmuXh9moapnGmEOpr/uePdFtHAdjzDDBXnrmO/9/n+8sK/c+K/QPC5LdI3wz9v/74yK+h6qp2
YGlJWk5pN2rHEoJJBQIJL185hj/abecnK7ttnPuyao1JO+qMI/Yg9zS3QLgUr4RAH/YNnJ+vhKKo
Cs5OnvfaMfnOQTv8axpD/o0/dT/sGw1wEOY3eCEnQCi8glX5KNY+D6jEpK7WMAPcrdqxTeSm7SQo
pH5Zngjt8g65fqJXfja+vttFf67S/2ZVlNOmMvXWiCWGIgnIbm8da60+8pGfOb+DctLUHE2jmWFp
x4H34UQ637PvEKb6AIOsHPofVmAwhBqaZqYL4BYABMfyi7geoir1e8vvni2gS26LffMNkp0VZHN+
XZ6pDxm/z8Odz7p3npOwLJ61ptGPlJfXuaS7MfOuJqfe2/mIjILwbSECUyR7vPnXpPfwxs01KADu
q4xDJsw6sL58YGmFTn3Nb5P2h5jWovRzwKkG6eePpgSidWO7o1Nr2lHY7GWONR88JD7gTmci+t2c
uCuWsGDCaiyqF6M+xDUmPE2/gYVRq1ZWcum5ypmUVKB4Lnq4hrgv0Bz/e1XZYGleFM+A2iha5jR8
YEi1bZlWB+bwXJMU6Attl7KVG6SzsNXV6DMZagg0FFI72uara0qghQFfRPOfyG/clIHI3XGu8pls
HD4F3mRCyKm4qjV7m+j8qcyrzZx7QQKZoWnWwlSvglz2B141W+TGI6elPpvqDefjrkzIJrOqGxZP
oevm0G6cuj1YRoIzSsjT7qnpYp8VYOJm151rg/OhCNPui5ifXZJthmJCS91T339rBoaEUXqatSri
pAaKCWDq2AmR7TlNIg9yhDUmNzciHnd6MmyAh9nVQxvM6JsAPKrHPHIdLYr60QIlYMZD0n6tDc0X
XbZj2c+SoYzgOiG6VPzB+CG953MT8WB2d5cNccHdq0F4NTE7dSXTjrl8otWTjK+77MvlR38IEjwb
kuIOGRuRpCtgSLQFnkKWvjemv/Xe2DDn1R5BtwNiRdHCtHnvZ1YacCPdNpW9SbThkOU2aoHfbVTg
mZNcD+eyg23tq9w4cocd3dK8x2XxWwK645mPm8ufeOGoUFuu0LreonEYO3wcG0C7r0rkaSnT/CpJ
grp7kdL1c8vxLw/2hkD8wM+oYT3MVEidDNoRVJTPM4M4ctz7hH2LwXUqPXKYi1edOceS29HcTaex
BGKytA8JdY4gKgjjJPHHIQkKrj0jeP7Wer948sSSOnBMupPo6jX5/NXwEMFnMqgNN0Cvvme2vmN9
tWo7oAOHFiHQyGUP8djE78Yp0KnrV9ljklthVdY7Q8hgoG6QaA+QfopdGbLeBeFfD2nItZz4grtS
bxwxcfnES8y5wR0U5oQ/5LvLE/zGavXRBKuOXC+kKImuHR0Dnb8uD0yENJ71i7CvtRcysE6N04PV
3g/zKWEven81cSD6UbY1cPHtUs/P3J8yT8NyAP1oOx1YdsfKLqilHoK7cQ0UtDQBZ0f47iQE3a/Z
OtSbjwia97hP3jCyko1YcNiqegE09fhZyQ/2V165NZRDnZvcyvzavTJptnLBXvAfarcYmHFY5k04
bQYSZdkvK46ot9b/sxQrOkqsmDflmPcz9gbUPA7jwdyjXHNr3reh3LBNtcu2EKtbO3c+PvQdJUps
Cmi7NzqGygFAZgQwExtko1q6Af8EwA+f87ZqVxiFrN6o9xhlEM8WeSX8Hr7s8m7/kOIZ3lZtCKvR
5SjrBGU+cpyu5FaGzVYe85tslwXQwN2KzRCU2+norrC+vLGhfmBdaj9Y67Wuo40C72IYcN9kB2Wv
DZ2LsKNfdCFuulj6Zv6tq19MsR0TFmaFdxOjDzgfAgGuhIz0oW4VAR/bgMf9zmiNTTHaR/CZBYXr
bEyWb5G52dfS86fYCbLavEqGW7fkIJlCfaHy+/J7r7Ug17+mEh2xxNmcO3KAWp6o34h55VB4I4j7
6EXVUHV0RAneJ+3IruMbb5tdsQcMXlr+gPCY/LZLX7u1HqZrMELnfuFeO2Tf1vs+DkEjTlHo+3F5
gd+QXB99DsWd0WaG4kxWYsJDd1fclvfeVh7yY7k39+IIHodNsul3bAsWgmDaGlvjGuymTqBDQuxO
2xe7NbW+hQBNbV9r0hhcgDqVuHoO/jTl23Ecj3rzQ1sF7Sx4RLV5rR0kEJ//l7Pv2nEdSbb9IgL0
5jWTRhIllcqbF6Isvcmk59efJeFeoJpTFIGNnu7BNGaTYprIyIhlghTHcOQZ+bYL76+P4EI8nLPS
2jxOsM+Rj6SxjOViR9qLCpSBDJWiqZzWjvW/A4k+i1mqWjZaDI9pPws/u9rnU06v//qlaDjnoFUJ
R+0yR75Q2bWTHsONThNboMxuHMuTaEhTO3Svv2shqs95Zz06QiibypOv15VbwKhbTg1fVh+vP/0C
g/9rJc+us4qm8VqJMUaVDUyyXlGDjI5ADFenqR/swPJx43fjHoL0zb5yUwcSlJRvTioBCnAnu50T
brMn/dPYFY5GB0fZsb11a+zYg+42NKNrFrILozCnq4WpGJRiak24SaWkZbgABtAHAu36+jAsLMc5
S00U1VDlcInzNSsjRvowiCcN2HoF7h1y/3X9HQtbaU5OA8o3b40B76i6l17ISaivSdb+qT2C82Zu
axCXGW/HFnGA2xBL37YHhpOm22V3Jk6ZtWN5qSwxNy6I0O5rzBxvaWzYplGJWMe784HW2iVWu7DX
V6L84ovOI/grDasaXOuYpU04PPXb7MR2lgufbi/Gypqc+qZ5TLx/m5JZgBgsHg48wxfpDG1Y6wTp
v+sPXlqusxRGkKtKa88PBusr73dhfajWfFKWzsC56n/WjnHf9Rgd3dMp80oPzGJXdaAUseW+5CVH
XLad7IBrr9t4qRsdev+fZ2YWLWQI7wnJeQnIt4BnHWpP8ztftYdd+iAgAhSPw+v1AVxaA3OuGGSd
rLCp8JVQE913D5abO7lnUdFtjpGP25JrrsXyhZvmnDEmW3rNGcOboJTj9gedjk7n8n3gtR5kPpx0
q3jpqbubHqPd2jguhII5eSxlyNN5jVfm4e2gvLH++/qoLSy7uZ8BwGVxAO02bJxsB8EGIlY3WbjW
j/9TTxpRZk7iEoeeqVmJo2L0emfaV/dw1z2odr5X3QL9cCKsIWcWovGcspWFEdSeOnXyUTULMtLf
BU+Wzx7NbbEZfoqjkJH8UzrwQ3JYo68vrYFZIIjifiyMBgNXsoxGY+KIEyR665xwraZDUNOsniDM
vCbssTT/s/AQNlEQQxMIW1i86YanNFo7xy62An8c5+qszgNRIQYafIV7NmnsnHyBdIS/LMLIh0Qi
uybfqJsgVxnwz4I8wy8Rf5m2jsSlIviLZl7k1Jt685XRlCikXzlgFxfPLHLkUZziP8rkK/djRqZt
ucP9wDGc+kV/6e6qR3nlLrQUOOasrlaA6TBT8aJ+B3GwQ3LPG8L9dC/t9E3xaN5lNH++vtvk83T9
MdhzjpcySUxQUkRD5vBtcVL2N2xnbBJXP2l3NUbU2Fle4nAvvk9uR1I9tivl6qXrx5ztBQ6t1E7M
Gvwnf6Sor9KnJ5g/kLfciUnmRm5OLSemDclIa78+oo9DM/yA1UBwnrO/vntWJjlrf5msxBBP1rtg
oPRVTm7DezpksV2HL0LsqWJnx83p+jgvRLW5pUIqcSnouIHdovn5uA2Gk1R8/NujZ5lGzvrKaCpE
miREaSFQHHn0i0pbSd3/RDojYs4ZXymANJkYIneXTZF+fEzYdANlVUcTEjlriswLwWRO+koUUakK
A7NRhuD52rK6vT42S8+dhZKm0FkRDOYELw6TcGEfR2//9uBZKIA0qi4hk8SDq1ORb4NmpeyysE7m
pC6utHliRJhMSOtmLTglhVOzNfmPpYfPKg9cDWvFOscvE2aPch6ikntbpmusugsz5Y8t9T+cLkPu
Q/Oc8gLytks0nUZQihHyDdRIiZRKjqU9WqFFtDwkqoStDLPuULrLJG8QtlmY0smKvVbaxfEaNGTh
RJyzwOI2LgWF4we11qktf4I8JVUEZYEwJ31R0FJ8bpTVw2HpZedB/5Xwd2WsVm2ejb4Gbe+dEL/B
6YFM5ntjn68ZOZ08PX/NkA2MuJ4V0k7xTIJCl319PS5N7SwIDB3XYGeIT43zXZB9hO0LF77+7dGz
vKKp0Vxtz0uyUSQaNLmbZ3exIK+krksH0OXf/xq3zNBhA8PlwZc5Vks3kKmLHFiqg+3CCJM0BwZq
RDwX8MRneWx9kfdEDEOnUmK7V+FsUhlEAwarlGKoBAh2lqApJ+hbNVJWxvY8hn+t61kQmXSA1PMe
ez0S0TVKtsO4luosbplZGBkmg2Uix6NLp7LBujmqDr83NvUh9TLiQdF3L+EEzu3q8C8ULITzyy/5
NdzqBIPUNj2/cYSj10MiaCiYbLRm7ZMuu/2P0ZqzyFjCxwKm1shdsNZj9VarS3vgm0QvqWDC9C6q
PUtJPwQAATvIpubaT2E8SL0roUkPKUK7gRFPp27T8BinB3XKHblp7FSNPKY3WyYah6j74Gu2GgvF
xzkhjQNWDj2NfPRHDbb300ORf+VSQ1VJWckZF9bO/9DRkq5ltSKOviRyMjTvQr8CQ1mqz1/Ker8m
MtNgLRSLxei3FK05d9irNHUie6AS7W3uPO8VCsO5fzuWLonqr5dNsMsNxwq1YqPraNd9Rc1T0A4r
+2spBMxJaHFWDdKQYBaY0zrqrtrybeCZu+qUbmIHrox7/cV8sXbtFi4W5D221wpyS5Nzzol/fZUi
QVKMt9IED2KZJgANmvKaxsBS2nT597+ezbLclFRWYnqcwIsJDI8dzQvIsfJM53pcXnzFLHhYnSrU
OszHMGyDLT7Kj2h3O6Jd30uPa0o0S++Yk80EwCFGyVTP75hs4bm+ReB1Jmd6nNbfcU4//ogYc6aZ
BbWZLmXB4Hc4KtG4gba3iFZALgArn1K5u1VtlYx27ra+DjXgQi5duTlpK6tv4eQUzxf4XxMFO+UQ
EFIgFjoEKeEVFGXH5NPKLWfpJjcnn7VJFWsRnMxQbxjcwVbswA4wS52ze09tyE+vhJmlq+mcfwYd
RaMpC7znHA1uBJLYyKe8giDrRf169TXnpfXXVJ130q/BGiABhSVx/hxa2IzmnkE53lCsLuql2Zgl
G70oxBVXsd6K6DRo8hvT34Oufrm+Y5YgEuJsw3Nd+X8bPqhLysxXgaX7OLyVoDAW1uFtyYAxZTTk
R5xQpLUSJzK/e9DREnFwAvhnWHHhhBIwPg8wdqWsOMTyQzXcTtajkfWkkR7GBMAHwE8MMfYH6GcL
ApxezALsqOkmjLc6TIflXRZBkTYUoOMduKNhABYQwQIMCc+0GzuVCvUjSEkkMBpai7dcXPn4ywH8
19zN0phGM3K4EPfnJTJ63G1skQJ44ZQeOos2s9OtSRSqUYj1raR2f1JIkWuIswBlWHHMxlBEL1HN
dzqU1qOQRlrrgjhaBszNI8ihd2/haoP/73iuzhlx0SA2QcFQyzAFpyg26rhWzPs7TVDnNLgU7MdC
tQQUfshIoYNDFX8i4Q4QMjsjSBf8HDe17e31VbowUbB/+u8mM6whDQMNbysd5oxUprh0l55xJ74G
7n4POAnpN9GBfVx/3d87DhDj/75NyBNpzM7LopDAZB/xbSWa3/Apuv74hcMdWl//fb6STyHUvvE1
3O4dxU5sdohuzK16yr38IDgWNbyQKk7uZgfzLvpGRl+uBN+/S7DqHHqsq1Why3wafAm4ThXa6GiO
0Z4/ZNKPFlgr37c4W7OIBbd3BbcWVJTPc9XZKrVcxU43NQ0d2F57bAusnpf4FV0r9i9N2CyIMUOs
O9DUJl+aTgaACiKD6UC3pkT+pxmHqajWLEykADbleorv0W8He9ijGvhR3XSbz9Zut/VpvB8OBV3r
/V+Eiv43JqlzIHKQVcCXNi1cfpP3LC73OtTd8toOxgdTf5xK1bVybsu8JYnV0LHRD8xMKdP0bRxF
pNTQ18hbL49Sn40SFu0IU4XY1q38VgYOPOefUZaBL/U9DButOBqyIwUVmQrd7hqRwmXEVhO2FuwW
op06RzyrndSZMvzkAWTQbUjZO4aW2nEl2l32lgQSrdkXHFk8ecyoMYKFFnASZTUNrP04TmRsy205
AomtfKRyvI361IathluWSO6k95ofw7SlQ+PI4kRzQ3OapIcI3rYVQruHEmHEG9riyax7YOIJjBRH
Y/cwPSdh9gV7MYiEiHfDKLlSWN2GUkXSTIKunkEiYP11QXchAg5UfkfFmJ2UlMNiULXr9LWPfTls
ndh0Ev6VDqOdFhD96kEXewaDFm5TpMbNsbRAKWx0YhavkjDQqtkXxQ7SIUROS9J1ey0GCLO5y7KK
tEpMIwPwR2ZSJQRYInuctJNRokZihsekQ503t0gR3QQwfMpDFYRw7diaT3F4xJok0pQ6dd04SrtV
64JmWUxzs9mYiU4HXXCmUKYVHBaMEtVj6amLzBO4FDST/sWqGJtjDjOfoIIcQ20ZJ0y974xD3LzU
6kq0+rt+pM5h4gDkM23MEa26FLIBkohree/m1aHsAzryyI6gT9ab/1YvUudo8UBJS5AwxsEvitc8
OWj5SIz+9XrIXzgt56xFU4ormDdgUwfxQMISCrnlw8gZ1fs1PeqlN8zS0LrtxLQ9nykwc6rZm55u
+/g9WysKXFxD/4hKc8y4DJUi0IwQAjU0oEY6UvQFCUPHCd7gjkAhWuj1dkhFdCNiu6A9OkzFao69
dGDOIdRSFmdKWuHt0T7a1rgRn68NAhXQD7Gcyme25r2OtkLREzlfhYWVK/7iV88Cf6/IraboqPMh
ztijE/rsLt5ENCSfBpW3DenObwwo4q6tu9Bf3QirF/GFk/p/gNIVFK8LHo4+Ko32YOW2zjDwYk4L
qOiOebx2Vv99fVHnEGkutJ2K4hKAQs0LpN5Edgp6kaDRg/RAI1wCVSh7iv9F+BHBYg5FLvW0RZUL
FZq88Ix2smu1dIH8W0sTFwZtTnxsR1bCl70efWsje5ILj2kXylDHYlNtwr3iyW7iBMf0WXm4vqtN
5Gt/bIoLweLX1U9KM2WMzv06Ma6OkqpumhjXBWD2grTeREpIRzFbmaeLQt5f75rljHoZN10mI8wa
yt7EuSdYEp3EU8EEKk+NW1kfMLoz45AUcHTFaYWzDtBkUidAI8cx1UY3lSJS9JULU2pH63KcQl8G
/EYE0AEKtfE4Dt+61e3ckJws3fdF7V4fpQWSgjoHMA86fIhNYFV9Q//UhprUQ0jrXIbft0mL6MOE
G2vQQ1WpOpvp3sv5jV59CRCKG4yRJjm4KVMKdBzzUZYkdT3YVevkMHMThfshO+riJgCl5PpPXbgt
zdHQwyCY3ILiq68C6CcQZRU5fM58/5q9WYI6qUEINimuYaUDT6sdQojD/Xjf2gowwxVVV7rkCwfm
HPwMUKSZGRC0h5HIQ2nuB9ExYxpP7iBtynQbrDmkLA3T7BIba2EUDRrW4hRsGZdIiwzn+gQsZb9z
yHNY8pj3Ar7AEN50/m4UxAIXj1tvWbk9WxQ2bh2Aiml8msHTKKdOE8ZemXS7ApSLIc6PRVcfIwlt
ECOiCagWUdC+wCMrqHU6ZbWTBAHcyM7qQK4WMDCHLKrKuyh5SrSRtMitrn/GwgDNbTUa+AnBMVqc
fEtE0SRw0Ye5/uAFwoWqzy7CQfb/x6eyRQ/1Clwf013jS8fhDt5W07HbIRe24bVCCk89CoB/Kjfc
NR1re/0HLNy05tBkM5ISoT1ne232E9S9HVTbsD1df/bSqM1CXNCA6xuxc4gzP4vyJKwlX9KFYvDH
9pvDkqdGjNrJwoWeSzKReUlCfpf2b7l0E2VUSeEWN5UfBXdb+HgFp6x6u9VIIO4U83Esdm18zKon
KXxT2AgCVUITi3T4L2MSPRk0MlOg4fiT9VDsy9+znp39OQE2fR0aKhacajAlZ14SFkSxStJYJY3N
1pZ02nIa/pSdH/MHPcRVLegcoTqrcRyG8TsQ9qa1i/itpKERY0sV8lG/Kg7idMg0vxm/G76pVFcS
XvX0Pp5OQl3HLu9fmBlvw7R8siR2EsL0plcjB6pBVNctV2r2EEo0jPRWQ+pSJzt4yckPXH8d+5sk
eR5bB2QsK7nXzLeG7yGcHHbP4gMCCm46nJqm7poj6rTw12mDrRkBm4gN2txBEBk//qgNhynxVcC+
Bzdqb/QaMvUHeLrRRjFtXKpJ3YFJFdAaBfnwA4Z2JAKvNG4e+sZXJdIzJ65OGMSx2jMo6be4XIcn
sbifij0LYNd8TItNmO8rdjOy+5hts2yvRxDAhnbLYLpDspVRek2cBJBPq4dCREgm/piqfqV8FbgZ
Z8l+Ku5h12CzylbPjMT6KzKddKK401BtMI5GIr2MUvEWQZgK175auMX3q+3X9cW9gC1X1fPR8CtZ
SORMVFjVI0Hf1Q4OPy/fQUjsOaWKB3y103jqRlu7DCw0USHl9t+X1eOQTPF0bvNTtI/wsuze+Gi/
p2eYVxzS0+CZfrRL3pTXyPsXESmkdnOIWtQpiQQjdaR2KTgaDFXfEXdhA6LLsQo97CZaGciFCHSB
yP0ax7BXxtZsIrT1rd5ux4Kq8UdhPv3bLM1hZmU9aWJlYJY6t9uOx3KX7yAru7E8hSa+uRk38U3k
XX/XAtwLVs3/nSShDKAZBSkqX6STnW+E594Dyoue/6rpRAQKUASR6GPuFo6+ie3Yze3Cwd+4cAj2
9R+xMJpzyNmgKG04GR0qZ9UrVxsyDQoJV+9P5+X2V9ydrfkuVHpWijjNoz2MOVFbT9DswRKk39y3
7pCGOth+VLYbECtMJ36GdO/1z1o6SmbrX81R8CoHvLiXd6l1mNZ8eRda+eqctsFAJI3CaMD6AEXR
QpocQ7xHnWyGWqqCpLQfH/ppk7B7aSIHZdoLxqugfUoT0JjiNiqfQlRZRZEfowJEO+Mtk+qnSWBU
4CZhpacqfCWRWhqAWYoWiE1fxRLAdfnQES10xXClkrHw4Dljg02xkiSg1fqjAD+HMSfBuAZAXFAs
gObxfzcEvOHSltfN5AsbjWjgItTk44x5BIzVj4Fr5ajzp5fqwtda5Xiptjunb5iQB1ShH3vuYzS2
9SJBr+qSnqt267K9sTPd+qbYrdWYLujzP3bEnNKRZvA9uGAsQyCRsZKcsn/jmhdbmP98olXxUamn
2KoIT28wHij9MbsMTvCOtPUqJnn0E4iHETa5ItK9ZkLzaPysxuOQoHXUE0OPSFXfV9VBqI+WHNER
SoQx2PZdltpjNu0nnm9FuOga5jEdBEhNy16vfrTiR1SfJtUF1dAIbzTlGMVIM9akNZaWzCyvs3Rh
lPLgjKdld2rko2C4sssXOBPq3L0o6QYpVUOs8vNyOZNXCjt1ErtEhSZAt/eMlIWuhNd5FY12AVXQ
XP43oISqzUKboumKkJ9vdJP4WUYnvVxTHF8oKmiz0DWaWSW0QjD6yueoPbcl1UxYPTxIEFY2VkH/
C2F/TjYp2iEU+3pEMmIiJx2R/xbPHSLF9ei71ACaexdFxdn6WlMHUH0Z4ZHhq70RU6OK7BAvYeY3
qtGeUEJTsOUV1bhC8jSzjQTaNFwoT00lkzEU3tpaw3aE/sD1n7UwspcW+K/MYQLRLAfrcfRNaPcx
AzznZ2nC9QVJY1Jt0/vrb1lgbalz4gkMe1NVk3Csw+l6r7jNDb+JvYawre62N/kKE2kB3aDOuSah
KceVwvGWYg8M2O7cW0Oajd4aCpGusF1NUhbqg3PuSSwI05ikyCSVl/po+NJGwd/hbXYDM/pjfkKi
vxkO4qY6GFvLFh5WxnBhfc45KaWS60wo8XXMafaGe2a+dZsURCEVCZG8yXZ5QQLn+ssuGeofMXnO
S4GTZ1tFLT5R519BV1FLfzQHFSpJ+9ToiG69WuXWSlDqRq1NjW7NSLf19Nsc7jQ0eSYGXIIouhov
9uHwKOs7JQTdZDiUckOtevQy80VtOgfaKILAUFWKnb44NsXzJB+n8hQZsHXdtpI3goNdpw9J/z6W
a1CbhcCrnHsFvxa8UsqVLoYt+idNfogUyzGNNQ7uwgTNwfsamouWJiNv1JXXYgILAsQdc62BvBTX
5yYu8EJSocCGp5/j+uBO7ujUBN4UDjIlB/gagIV6G8hb5AP80mvIVlvJS2M2i+typYYNi88JHkvR
tothvRetLLSlsDiH9MdBqQ29fIkMzKkd0YnosDFtE52E2jbJUUNiz+maKtdCMfyikPpr9g0RiZpR
AjfUuB16iQUBjz+l0hpyfmmgZhnmYI0Z5BnxMXn70ZnHMVxDliz87jnefxI4t5jc4tKw1VwgYx0g
X73M7yiqeeQHbddD4JirNIulSZm7upjQXYShaXp+XbXXXsCMtgt0tUC0dWS33nLSOaKLIjT6Wdfj
zQKAUJ2TAkYDMgOKkZwRYzV5CAmQOZj2x34d+rYQtC+V+F9TH7caFyFqO/pPbwK5Gci+Ign5uf7z
F2rMl8rkr2f3UPCbMhXPFtEDDMn36/FxDR11ydv+iMSXPtyvZwd1IZgVlC38XqtoCJsFiLcn76bU
Uq5bT2p7qONb3L8cs+xpCT3nogYWSA+IaZ4qyAjCSaj0xuQ2Sh4EE9pV+cGK3obxfWB2zkZfB4Ie
4sNONVoT6Q3BqSREa7XbafBOHMqzZ5MURyWF1zaxyntL1zdtKW30BNYF6eQqfXPTZS50KjYhH6Hc
NyqE6+1WD1EDhXOOUqB4NSleBBXMIdIeAIdAUhoU+qZU1kZoATypXiLmrxGS2nrIkx6j//L28RA6
38/7XUTuQ+Amr8/uUl5xacH+ekEpWqISWTGWzstbTO48z9s//nxdf/hCAibP2qlqXVms7SJAWybL
Hq0bI3thfeRE2YdafE3TSl1lKX7MApPWBArrGVgnRVV71VS4pQDgSIKunH6XjS/XP2VpnOakgRjA
UnVIMBE+aqakJhPGakKI2hV0ZbQW4OzqJWL9mopUCmBwfwZ+lppIwyB39XjbgaOf2YIjwQRZrwjs
COiAHHvAWXiOUP94u7n8pF+vFmpR01VRQCMV9jqhdVcl+soCW0gcLvfwX09mLWxgRZDd/TS4NweT
qFpNMihqrUzL+Zb0RwSZUwAA3JMHqcUP1yUvdAEdMcqb6D5+kKcjZNh/csv7x8rZZYf++hDZmMYo
HEJwDI23oUDNR0MSNwRrFazLcffXl8wSkTxgdV/EWGCV3bmyF23xz3NlkKiAP/bQ8oBYHu64qt3s
ONjskMdzUaMk76lb4RuDlQFdiPaXS86vrxTGckiFAB31wAzQ5hDtWLkdBrDVgBzrsfh0PXHrcRWN
sLQ6ZhEibMtJ72rgA2RlJ/cjyRQY1gqPgmDQCRS1POeEZYWnVRzmdINTNaItBh0tkqc0sFeW0HmA
/xr4WfxQ9LLv6xgRsLFfPm4e7k6vJnm8X9nUlwT5j6fP2QM8GYbcqhADqyLwtBAFCekpUpKjUryI
1vdQjjRt4AEmRbRQNacCcDqbAjJkN4IGAyp1N0W9bTXQiwV7U5GeVHMAt24r9J9FcpcO3asVBSS1
dD+Quo++e0/re2ARRBCz496Bsj9JWnPlCnq5RvzvpyjzPCYCkD8IKgua5cqTIkAlEHiDwAyd3Pzq
DAEaURuowRPYfZACK8QCIK0ZB3CX0D+ydlWqkzZ/T2QVSISkdg3oacCmDK2ZZJOUaFugo4SmESsm
OoKk31SDBzMzUikVsYJ7C7rymuBlvWDrjUSleI2k8vcRBcrqf69MDOY0iSKdddhFjuYUwBM4OCp4
SZsT0UEmTo1pRdZN/XOZKfM8CmchnDxavEnlT1kEDn9SrN0zFlbwnD2S5MoIyx2OO7t00uT7hL3K
QW1zaKz2Y3Lg0bfAD3kNz4jOa5VtLN9d3zkLB++cNpJEGjQKElyd8ujQou+jITJV95nl9+a/pifi
bH5GzdQb7FDIrhFuD/ZEvr8/kd0+3q9AiP6eFXVOGuE8qbNMMQc/sQLUoO5gznd9cJZacuL5jb8i
aRlOsRH0l19+zvsTG0kmsgbcNFCx1EnhZOSIy58z+v8mMaXO7YoYNLUTYGjQKeszIhbvw/BY/psk
CerE//0aK2zjqlDOtybtLlEek+FR/xfrZTQS59ZEdZWKSZNNENmRbuSphR/RHS/WnOSWkqo5AaPO
eT9qMGvBAoIHLC5608Y84+69z9fHyBG24Y1wWqss/X2aKXPyBc9HXnUSJqDpdkry0GRbJj+uLKel
Z58D2K/lxOOMNxByRq8kFhyxV0hUMPjaPnGIjkxFR3k7ECWG7lesuqb0ZTEVRhPlTu7aQylNK9nB
37tFmdMyEjOUmkTHVV00X4TyKa/vr3/d0nNnuzwWY8kKJXycXD0VyjbKN9efK5uXQP7HoTXnXqi9
WuRZWQCag/3H7Tb3IGXYpo6wlyCVm5LhNbxjjcu0oxrQoiNVSgRcLAcC8JneOWXthuZJSWwZOLZo
I0R0ih21tTPlvWReto83ZX9g6U43bZgzK5bXmvBwp03opbFrxaRT8S9xbSTAg0ifWkiDcpMkDozX
DJ0K0ReX/Cb4ijoifJiJXyd2qxL5MZFJJLvWuM+tB3gm1T9MszUDqhYOQExRSuTb5Iurj6XDe2e4
6aWXCtUlXHoaT/9hwMgB/wfFR22rJDdJDIsGp85NUgsxaWpO22Pf7DOTdgK+jjCkCBWRAVI/JRow
vcBISNvwNLSnIiBVe0QFkVe7THdahXtT2XrC5LJE3rAHhdvWbaiIG3WAXJlU7run8cdQOtf4AcRQ
fmms3hU+0SOtxn2m3+lhge2AnJJq07iV+KdhdUQp9xX02cq98dMxhyVeBmOUUx8CB0hr0562xh2U
gxg7afqniD+Wyw6HTi+0ZB9YSDJI9Ql3ZqF4hfZeneTb1kuYgw3BH+BojKxV1wDIpxP8mUVSIVmp
35TETXGjQlLBHBlP1u/b+suEPnpg488lwNUAfEsAPcnv8MP6IzowEfrVGe0eoGI6gIkAGeMakPFt
HjpyT/IMCsLffW/ZlvEyYFum8j5EzW3SPOknrXYhUHjQn3O1L6mE1gSVP2pX3KswQrpNDFpsrL3E
iFU4PXQm5cNk0BBOaewt7aF5sR+j2672eLMRODQ7SSbbrLDjyeHCpr+tR5LfhW7XvEyhk0UelB2i
1xBkAE6myJ5Ku78rfOuZmTeJRM+/gHlF7qgvw1sXUS44/UlrjiY0kcFtkBnW+ibrbaPYSpYNNx+g
TeFMz1Rbew4iSH6zozo6U+4aFik/YrDaJ2fEJTXd9HewfZUlaIihRCJ3W3Nwm4BCzbNntnDMAJW2
aJ/Rptzqw2awNmH9VGAFpbsaH30H/GnNP4PchokrlDKsfQNzn/IrLXejSNpdDHS7PRZPKfo3DRLA
pyA4DINdFgcTfj1sOwUhYcltjbqLaSdQsc9JknpFuY9Su5NIZz6heKQ9o2wfvehQt2PemNvJZ43F
H1IBPOHJQdO0L/EHsXmIFNyEt7ylUW1X7DAygFjsAStHu7MMYjUewET4n0J4p7lAIUU5hUVJJdlh
6EIvW3/PXlKI3Brb3sD228g/JeQ/TnkXETPFaJDw2fpA/zzk1NAoyGWBda/DULDDdsIk7LX6oc4c
LFcZCk9fZb8NMNcZsV4mZcsYEdsDP/9gihdEL530VdWbafCCJx67wojhr6Vd/p1tjdgTDYoWUfp1
pnSOt5gKFnxjt2iN16iUKRCYuRdkeCbbXHqMx12deohPwcaMvnUoU5fR1wCN1RpqExqJ0UqOXbls
SYW9FtMesKvIFcSjWr8VAP+3DtcOoexByQACQmbtsZwy0GMsdDGPrKOQicAa6tubqqYCCDn4/0gE
4iaBW7dnMH8JLCmRYxWReDtN27ojRmebUkrrZD/It9Bu1IRtmd8qJrTQbureLxOnS7bpbfiZmNRE
gVAhqoIo4Gl7o3PxM6p2l4S2wrcagn227VBq9U2FmuiwMyrD86sAsYdo42ZMjmrqJfpXUI243vod
UKPg76DSzJ45VDQRCOqXTLHbxwH+2YwaAdBHUHzcKAakv10RilAm0d+hY49AI37rI5X8hJPzn3vu
vtqnHKDfCRL4Dn6XdSMerOzAJGdqaDE+GcoGfKfkw/BDDyXozm0UABEJgp5QPIqQ7PxRDZvftAA7
cZJvVIF0n73hRD3l4DuUu/Q9+j/OzmPJbSRK10+ECHizBUDQk8XyVRtEWXjv8fTzUXEXHRxRvDGL
DqnV6iKRyDx5zG+OBTs7WVkgAkZnaBd5slGNZRYvp/o4x06vv6cYbeb2LLvzyped6amCTD48GPV9
Nm4iAdn1Hz2hqmpT25zuKuuphw2gbJN7YYcJwSPCMQ5/MdEd43xLksJOrxkFmlx+zOmu1IAY7Op6
od2bp/4l/J7kbTWu6u+5czjnSLC5Q6K7QlDa06Th2kUntmSPK7WthgkULKQg684VDcUZNBIYzn5r
MTO1CC+itojOV0NT43mP4HGQe03Ky+SLph1RUK+XKTC+LiJeyKMty1tMm+0++TGq6KAyVotI5TX9
NCOPr/a+o6c6d/BHOi7VNnLbTlsBIzhmk9uIbsW0YRGrD5V+aKOvKHnuY7wwH/zgIWh3kX/ys2UH
wcrwF1N3KIqnMjnI5jJLt+O8KfpHrvvFXHm96NbWwum0Qy/ss6lzgoDvSohorJ06t+5sHaoUJRfu
RLjVI0iOMf815bdZ+pT9N9Nc9v7b5L9J3W/KfzOkpdgVi6joN1N6l/iLzNiFxpcKq6HcFDII6eCb
nCQUO9fnu8kmSZ+1yIJjAYt4jJCJ41gp4sGnGE+LzJXMJ0YeXiBUq4QL2PB/GpAlI0K6HQBN83H2
94lc7sMJMbkE2FaSr+fuXlRUvumwnMdiaSHU2C9T9DXyZVumTqEOa1XlHvmcCswErMqbu/Kh5mDk
OZXO+DkIzZrW3KJlnbnwhWYjVeIKQ+Kzo9O6wXh0sDJnMLXlKNbOlGK21/34PDssWduIjqlibaV+
aG0DNYrUkJyuI+6qGv4Yul2Lj4qf4NSm2Fjm7azoTsPwSrxLJeINl4AhmEiqZE4YqfvSFI5hI6zM
9uzi/OjTg0xj7qB2p7EPhhRL8XFdC5ITxjwImrRZ+V2PCWlAumRGhHe96Woo6E/YW6fcuIGvugGJ
d65BThMGWwJpWqe5J3XHfgAfRdcC/s6qTL5SSXXUWN9UNT28yrSHmlflZ06hvEcC2OC0sI2utzO5
s82Aa1arHKXeJTyzlX2o+W9eDG7fyUvDZMfMyjaP/jTIMMNeND3pKImJ3j0qTbSyuvewPVr5Ns5b
W8UjLx4fgtj8qLIS6qNkG2Xspma8kGvTK5PnRC7cqDuJavUSGf3HZBlsH2E/loEMkNZEz5b4xgXg
190qFlMnCqQ3OVeYZAfPgWLgr8jjd3sFrmEYCMsy870w5LAldhAkOGTD16TTMCMhx5N3Ve5UY7gp
+B/ltnbUKlzqtb8Qgpciq3Z9vEiSw9w8KsJ7Hp6GhMMLI7POMgY33JvSphLrY2OtR9k8MlpZIILD
e3wu2cBp/SSHLyHP3A9PemMsJx+llKBxNf015JDKYb6w4AXrvWD7SunOuQQaO1mG/HBf5UIVl6Ky
nJuDLMBvO/+B9GT8aZlIq8Q0nRL2ZWDRRAuKp0h5z2sE/xExEZEoEn4R5MEu7CQJR2N878rvVtuE
7arL6nWLp2TwVeLt48cPhYHhrbSe63dB+hkNYxueA2C/L3V+Up8zW3o2wq1k7GtmTpryLMiDMymD
rdbflr8x53uZipXOiirsSmOT9icB5kOZOEWj2mLc2+k0fM2Aqf0B6fYRCKkuuQNq6slGKd+m+E6V
KSTgtPvZZ9cRIyrVFsbfcT7I8XMv3fXtaA/C4EbI2qXBuC4VMsOQ0GXtDS12sxiFu6l56vvUVoh5
fv+dBocaJivsor6n1WfuG8C/YoEUpcREjtl8cW6Px37uNMlDW6j4gJNtn1NA3sA0Rru2ex7j+wyJ
83QntYDIt+GI9SZJi7LsiF8+cHzhuWR0LX1gM5MFu3x+nvU7dXxKhLcCOrPwWUTYvmzT+kWX3ipd
IgHY15Lk1dXbgFzceeqH3/XCR81d/hHr0O469acJwlUWBuuKVZNbDMM18nSyZT0WtnX7EfSCW9Sq
3aRoh4nWymRVtDBjQY21qA27DFDSXOWLaq6Olkn3kUkAbiLhulWSZaGtrexoKZ0tsgWDaOTMcC1b
zVIYNEc2Bi8iTOLt7Q7nMaJxX02QNwwOyHsRgjSZFp3Ue+fIPqWc4KE+FChjY92yKsCjROFv4m/D
Dn73+yS+xtFWm55The9GWtsE8TIof7L4NIz7kRolbpx2VLB52lUx8XxgPWLswKbNQO4jt4ldBKVr
ELkm/ztWqRo1yS7VzzKhg4dIdlFsWuw5LBUq9bCX/ZdRPUbIdRTreIBZlB3VTrInSUbM7pjiUaRP
G0koDpPS7TNhXBU0h+UhdCcY0UYculIxww2dmK23GLOXzEmL5r4kmeqalg4wzZg5+WzHajV2C0Pq
SInxAvGrXTYMtqx+WSBjfKlcNNpo18ZbCEwyiiLXbLEaUYSF7H9M46+YgySTv2RpbUmkl+oeNc+D
Qs2ios7EeHnTNmBIy9Gpy8Ix1eVgxd7Qto4kjU6cbtHcgi89cZVAndFfKiX0+kp0Z/9bpwmQkqYW
KieqfNarTV48d0a4mqlFRPordVMchzNpvB3xHjqUfrjsKSH6lkmzbDlRKS8yvX0wjRCbHpWDKDsV
1ezc4iubVp6etguRrHHftBAvFWlh0m+IW0aL5ApzuKSTa4Xc7VP0FPYoD1mbpNtrE4dmGMmX9+34
ZA0HK1u1DQLOcXCXNgFP9Yx4Ig4Q1Pmx4lHqJUq/i2Yfnj8o8kbYUUYHTBKMtTDmTlCZi5FpHChV
Ck7FS4TJrVT1teMezWhzCKpOyjnluMidSetukxp3wiS7TIH85k6tkrVutK/qULh4rtDAS2D2NY7V
7ZRppKj6msolyVE5tWiaGU44HMceYXquw44a2cgr6qz+rimyrcEayJayEGI4N/roiLAT5/F+zMJl
Wgd8vLTpVWOlVvNmJsMttLuwlu5ULV8KoGbFttskuUq5Q51bb3uyEChZQJUrZw5Ht8rM9agjcZyR
HDETUWvKHDl2gQIIRNv4jIlURJoIoqv4qzSSnFZo7jqTzKfS95GRw7APV9bMOnWSY/am09BtC3KT
ahOMEslILIFErVL0KvONKuULHJs3Q+Q/j0P4agyD2/SpoyYdHkKprXGjS4Vhd4W8DiAdqBPRCOQv
mgxpkDoN6nBJ2R8LpQTK2/LtSmfuiB+DbyvKiGKd+GwJ1etAcoCpGv2Y2W4zgtFro5CmRpktYXiM
isnKOMsDdM9hUTOi2ZaJYIcVehbCS8qfKH3Lxn2TiVBVuvTb57aINmnavynWZpzWqfQiCMpCEzbW
uKjk1J10hcjy1PjJxuoMZwi/YtoZbWZi/WW5WWqtCqQnDJxHKQtnxHNVcyEnCuVn7lgJkhOBuOqp
p7MAFJele2OE9vhQHSZCjTI0q07r3VBG5EqTV7OS2wHAjGryfDyGKvaKlv2YAUnxbCzPYUAT6YIV
CVNqPxlfOnzYgwaFdqSy/QetkhwjbfeZGt7h6Oia+mteLc3yHAqrFdJ8y66hY9RMxmOGaCJE/b0S
HHlbdjATQFiNpqaOVwLPp36SykMNB1UU3wt0WYR4LCiKz0O6byMCBzAiTghRqpAjr6cLK4gpCgUD
j1tDju+HXS2T18nmqveJGVOyyHlr5fyUF+Rmzexpw0Nqyoug+Grz+YFc7EFEJbQZLWcEG6sLLKOH
LR/ocEPEy1fy8nHtWx16GqOjDevMACZn7Hq/JwRajiy/VVay6KzesYzBySEAh/5om+OvEQKppHsl
9MFXIyu7nl5aiHmjhSVXKwubCsbOXJ+t4SKvEcKFnuuPMdlBJFpHf5gdydrH2U7yta1YUD23PxXV
ly+0bq+nztxS0IwqV37kSoYClfNNRUssF5026XflWVqDRqPln2p6qklbrFIldf1EcYtqcBAGW0Wt
bHeadjTC5xCze00S9s2sOmV5qAAHK56RHwJ0n2ncWuSi0bOmnub0jYntMN0XpW6HWirv4jJxY0nb
DIP6MPXKwafoTYr0DilwyGCtnZyz+1l6r/3kT/LfJsFeSeS1rvevGrIMcsfsVRgCe2RHSiV5WnlX
xRaoogjw8DlocGS70ouxR9e0/tQD3OaTaZfCgcvIbw1/X4RUcPFCaqedjDmyKKWOVokbVabdU1CS
i0LujdDx1F2vmwu95JIYJ7ueDVcaKPQTZC5Gndg/HLW62DV0ZQ36M/NRjKd1T72jWAKAvsoRW+2U
0kqwUrLHvCmx1Ct2ouzTe5E2plIdRFVHz3kWyJKMQ80SDcGPRdklJYnTcamU4SkwUYOd1yMdEoXM
LczTfePTU6QPISQbgzGtmHdIklA0+Ewa8vehfMq5CaaJOkHWFknxGWNpOZRbUdrhBsy1dfb9pEAH
PmdsR+aNKlDKLLwvwxcFyZa4NR0Rsy9w2XZmfCjFAbdz/FA/GqlemGSBQkrGojF3tRCtEXbNuC7w
o+9MZa13uW0oqm00vyOVF4kpgGCkmgbsTedi2ZW7FIWEUniTZUCcZ/+/pHe08sBU0pFoiGLitCT+
OUoGWVCIvFn9sULZMYVdmsK1AnVeyhB3y9mxVHRokN/ptGIpFvSoT6ofEYOpWPuvBOXcDl7m2O1D
v1wGOvUzCX0nJR6DREeO0t+RRpdqPEcZF3dzL5WtM6jtA/3ytD5WOp374Mc06D6L6Ejk8ibS8lXY
/8gSHZgwW2BBL8zL2IIPU2Zrpag2oWis0MU56sauG8hp8HHl0J/5piZXWb5u88zpqFbkAWrwMO/n
cZFb77lEt0Kkn13qqD3RT4yCpw6XTy1/L+NwpUPl6WMfuurkasNLQZizxuhFyF79uCTq3vWmusri
mFFDRB72XSNP0xOH+1cs6mW6rUKyT0jX5PilkbYaGBjtXRP3ckSRzSazqmIRh7qtNv1hnn8jv3Qa
1XJ9TIHGUnUlQnQRez3NPSsMduLARZwPRG8B9iXenWq5ySWaUv2wqAhzUZauQxK0FBBf1tCA0Jnj
9aObSQrpi8avyM5V4i6DQlv0ppc2L92M3+T4nrVI5frHMmKqnx/xLHaL6MEyddpKoS3S3azaeGf2
IjQaEnoRJwyxX7dqAvSCmpty3moTp5fYMz6ai6oorhPcMGP125/9lWUuzbamqc03NECrjvQ+rZjE
LsI7k8ZA1dI80LaN7m+qcNq0tCsjU/ZaNd3GFdMfOMFZonnl2NEhZyuHzaIoRkcwpJWGbaBC5TfC
fFfN2h4wrBxV5jRmtBozddXpT1qTufUcuK1AIChbdxzUg1gxO1E/hJmgI3QubjJLUmGvEc/DpGE3
AAbO6bs1SmWHivwkN+mDHnyZNF97K/IKYCMCN2sNyswMclfLSfjM39p4b5vXODzXL+lbrkSLvECQ
QtPskM9pG+M+y2JXbIa11g6bpDH3Gam+iMoYvYRthSxgkg+UUPG+FIEs+eOytYx9im6GLKyFztwU
vuJWzMKA+7jGiCAu9WsvF8wUaIVnQb+fcxQggnDZtu2bOI00rpOnULQWikWRoZb6Qmvr99ZQuJy7
0pXoWGTx+Jz3IUXeuRY0+miVqTOlJUpTmQx1T8TRSMa+LX7s52DXlH2wHLL3Qc6Xg9x4k4ZHZLII
hCS0JSH0UmqxUoJYrW+KCfZuKW/iYmtxdbXSKe93Rf7Wj29q8zHUqHAEr9KMqCBtFx1ulp/JnmDl
b7HEski2RueW9kas54vQX4DRzxnoJYdRk5zS/CjFt4gBbq2mbtKmcAMreqhfwrSOGDrIvD1z2Prj
xgJ6pq4aOaJkUR2jL3+6dFgUHC40BTv13kq2Pd2+GcLzY6I+9/TEJetV7S2ca9FJCPOPIhgdU5fo
SYarKWVmJY7SC4bOi76qHyJRfBxRqJIj4U5r7iSyz1yPFlELl2E8CNKw04p2mesnf95Jmen5ifwd
Dru032eMvqqq21ui2TiDXOiuqtV3AY6zTESfjFkjaZx/syw07EZ6Lkf/O8k7Dl4vO309uT7XgkUD
AlL5mBWHkla2lcgb8jSWofIaCiMjwbMufUj7ZBXo7aEI6UyTb7qYoNI7J0T7j6GQQoG804m4odIs
hBYohFYzd6iZiDUpB4oJhlbT91YHL6iLlSyfZkaHVumZ5Om9JVb20CWAmsYnLUh2cZ9/mPDpx6Tz
QkteT/x6/nesPT3Fn9cVv7YhrAF+FQUqfMJIh8mnrdfbknfSRrnm9F3r6H7xPANZTo3gM4y1tdCT
ARLSOjHxrACyC51+JI+Yd0QfY2m4PqoFioy4Q0n3X6f3TRMEpRI3CZCD2aJbBnUqm7xRqR+QC1t1
Cr1ERokULZ5cTvdjs2GgvkZu4DyNtMyJacy488MOKF+NUlP2DoxOH38j8zWYPnNGoU0jea1WLrMZ
zCnVlxp8FNKpQnrb6hcTa1kPe4thkNr6rgINyBQ8g79ezj8KQzZrntC3NjyNeCXw1fFMsHN+P9Ud
PR9cgPeZZjiKNLs5mScGEIzqsnyXtd99+hF11UrBs7CFlcXU16TH1lMsR8ZJSQ95+BFwVWA6Yof6
V61NJOEd46bsQQp8VxjIUkc/euwN5nFlLqyyOTyExror13SvC6Y2Q7tuIC8Fw7EWSFpF80WI0IQN
1nO5imVj2Qk0HoLWzStjoTN/lOKvAck9a3wY2aojwgKJ+jKpJzXtjqbcryDCuGmGlEHEAVcYbkTx
s8xNZp+zTiPuFlISy7ZQqvbMSFcKFK+b1yKZgJBu+mHbD6InjvUGd8wloVHozkbM/a9O7CuacjVL
jwFFC9dXrGEhO0XdIzWESlUefZkJLkqx+qX053pRzaHRidZ2nvNV3puETxELp/mEUqvkWHW8GDFs
JGLvijY5Yfy5G5pkZ+rzKozYx32/aoetUFObatE+05W11OHMQ4yMR6r4uVp2qracEW/FOlhVvgXG
V8pTMpHKfTbSJ7ylgAGEpOySZNcChhg6as0jMApdP2ndoSIPkIPxKDChEZj8JfNX3LxY00vq/3Cj
gxA8qP2qCyEqHzUmeJa/1pNdjiIsQNNaoniS7gANSDXzu+rOFO5MMGWWuBbazTicknoflAc13Uvh
PpL24vTFa3LF+qHpIrewAm+K4vuweM+DaTeLMTIUUAusKX4bShEDyS99eq2U1AY/eVdodEqqbJEy
raTrRwdQv69qA1LYQ2Suy3AjVkx9qXS9wcToJnzQaxQ2mFJWyX05CvZ5SjDDHkPsmqT5caCV0ykb
9q1vYbUQ3KvxfUnT2qqeSkM/dZ18H0jZMVBX4rAq+Sttr7CKuutnv8j3U0DuOvErmYrPJn+NhdPM
VMYykt2IGm8WqcuQcGLBIBPKfWqe3yrezcpBQPcf2ET3lCTfJZ6hc0BHczsk1HV1vZYMgRMMRKDK
+k0oAWSZjc0cnM63o55JjLFzqEmx9dEV3XFUa/Lk5n2sv6zqtTQ0D2NKL7CYnFXPuvmQWznjvM8m
zE5zYK2ac4KV5m45t9smC7EANjcSRZSq/hREQlyY240hkhNn1qYRD6Z16GM4cgM5iYgSdFgiTKI8
innrGLnmDX61CuIXC+ePIF6p5YfRgNHSlE0CGlkosk+uf6Y8zO/VCD9rR1xWOcpX+1h8kM07/ddI
PP1dNxmBBA5RzqC/RGUppGupWlXFNhMnF0uEaaCpThLs1FVJk2qb8whjfKf5P3KsvifpfUNlJx9F
RMSeyUx62VPFTwVog0gND9tPl+edXPqMTbitX7iI46fZAuvDLRPE99pg181XZXROma5ka5VOH5Lh
Cr+h6mXCsU1W7QnFTdkkA3fmXwmQC7anjaMfuT0EOocpGAUnLj0crPhL8tFkjfEpB6jELpyh13J3
PU1Lk63bOKBlA2MPTpbIlqKlPaxHeIsMPH5nn07qQhhWiaYs1TwmWKPUYXfqQv+sFNkOWsd/6Gmy
lNZzhmRBibP9goxqLndNwW+Bw9J020FfFIstY1ByWPLNBFNMnQbei5B4c3qet9PEbN6bDz/ZyukG
ULaW7OisdYz3ZH87PWPofjCVUwcmCmmGwnDDaNsNTylS9skihe0VO6V0L4h3Y0MihyD1KSg2XUmV
Qa/UkRLIFoiaRS+9sDaSTy5vPrpyG7ygNmP5HZylw+icgG1y/BCv2icT6VnxlZIg0U/tcNKot/uF
1EHs4Xnlp5FagMxcJBewPMJrUqzackdq4YOSSByw1NFxfC/65fxklgvVeEw1J6Lm/W1Q1bwlKiFd
g7tdQEPVMGjqbgDuNm36x2TLCAXwRLrVH8J7cyt+UrrrB+sGve7aZ50xw//BDcbkUuQpfJbZUAps
hfwG+PcPw+JvwLoLRKgYRWKhTfzgYRMdzE1/B16m/yxfpjv21Ud/IoWvRFv6/jeS7+qaXTAF8tGI
ZKa59HyceD1ja5ptmmXoMmazw62JGOMNutsVwKhyqccbZJUytgwztoWA05hKRUL0lHRm0Jj2tEG3
kjo6hansZdaP6Y8P1UQTksZJCNYloYUEmpVDpNo3nvsMgfzLMl9K6qJkpaXx+bmnZbFovdcj0xnn
/A9jEfcg2qdbVLMrG+VS17VPBt1MCt6nmB1CddkYt5gt116decaP/2cLmrNO3phlqOztRQAT9Zqu
/PasCsOOdM9qDekNQ5Bra3UJI1VqM/Fl9ER6PHQM1IEV8xD5sV2Vtwwn/vDu/vY6zvDc/zxLJAat
0EfCsDX84wjYqSukpYCeAqaKtikjG9SDN5S4PkbsbGiV0vKm+q0WA1jBEVRIod1bZ11jOTqqgfBQ
+bRN65L2WrlTsxtY4Su6Kop5EV+oj2YxDIDpxnxDqUUylcmY7MPmx68WGWni9B4RzrC767WHAcQM
ssYUf4y0p8g2S5B3cBMq9V6yFqLUuv/eyVe/1UUk4s0UNJ0smIZ/RMI3Z443WHiP/B2n5dm5E5yX
wGmX4ca69ZF/ZygolzqyFc7mTSPCqGM2SxLgIa0NtXx0DRuY6DrdnUVeObHLM6mqeW1/KbOsk3kE
F+SRSSz+/eBX9/9F6BqKujDqmW/x3LtgsJYzNIDAvsPtwCm80rkRuK4hnS8VZI0hkVTB0sftFtCd
Xa7fZefICMkOvZ/e/npRbUgHeIhsDjS/Pi3327ixyudd9Zcjcakoa9RqUg1RPW1VBoNZmq3wY7mB
N7+2Zy71YyuI4fnchWcdTQbe9nDWzX/Dl/HQgqyND7LLsMnutsY6eenfshsywNde2KWsbGhRIgf9
BBFzAebXbYi3mfOl26V9aJ3Vrd15hRqm/C852UgWDG0yUE1R4UUq8ZIbFWhK7tYjcKOip5xSi7WW
CLtqilddYH5p4GVVI9mm/o5xWWksanll0DJtvnXq4gjPQJlJRiPpu5TbSAQNkQ3jIbDIpMQePcD3
mWzKyoe7oJYXVRUhuVdQuUg3coIrZCrjIjgacsyMewDTUeZvOlPTQQHYPgXJm9zJn1Gp1X/GUf8+
Vdci8aXK7JRomZ5WbLveRTbA6VfUaNvYbZbRCYGFjXz0j2i1u/G+apxiK3jWrrixP65QNZVL2Vgl
V7tcUiNkV6EkIey4b/bRpkKzZFyBJ3R/+lW2VG2T862/tBjcTtuzXgVCkst0Cbr6/3juLhKwXkfV
B1n5cTuZvaMYbei0MxOlfy/vn2f526m+CFoarERJ0Th5mjHRBLkHVC2qjx0ggiqm76DSNY7v5viN
gWuOl3f+GYafTCm5PujDneEvHUOV8cWn36k2n6Z+MONNWlnAWxil6fSXBR2vqWjRQ1iUaMvpd4Lx
paAtpvduwebNiyfNRwegYybWfqoAY0JGUmnx2kbglHaW+BnFp8iEanMnzKeu504Jj5HxgmkuAJWf
KhuOlr9V1EPF0F+WdFuLYK/67z59XCnu7nWj2pSGaScRo5d0JU3hd5J+4FSGyvwyUxiITTckVK9Q
xxXjgmCqR7rWxh1qpBVoEvobQFtTN87ERdT8qJOwmMLlED7lc7YsKa5UYXStILyREl0Jzpf6ukyS
C2GAFLYdq33grwb51qV23mV/2R+XkrdyEaihkOFZqNkA9rjXRpsX677Vtmh//3sPKte+/EXiqCK9
0Aw1ZOTAfxGBRoA+L3KMpOUZJQjds7px1XS1p5rM8KbB68vYA3CIIto6TNZWuRLbpZZOC1EGEYYY
cFpUx1hTX5ShvLdEuqqpfjJzcmnhx8T2VmoyRzeEV4v2JfXqzmDY4be3tMqvPIt8/vP/JI7M6uDY
jz3emOHy7PGgtOaNEuHaT77Iq4xAilQlMwZGrvusf8zATf97/a+k0/JFgNEtpRhyQx+2CUjqDKnx
wg+R3ECvMhfdf3+EdA4nf9lG8kWYEZmqWyzMsBXxvI3hRugiwor1Ro1VVwfPFAPL0GuNidJZve5G
cLtWu16qGjOEG/I5kRAlsDX7tcKazl/7a2PxZZJOxBtrfStGX0sl9IsrsW+aIqlDPun57Oz8ySDl
FLpfb4GTeGzrG6t4/mF/WcRLueMa/74kyzjk4DOM+Rvq/kqvxxsNhKuLdbG/ombo6ko6h69F9VGi
0VPhWhQt89XgqZ66i0/+Il7+eztce5CLHUd5gmZSyUcNRMqSoUSrFLY03GAD/hEx+Ns6/a/NNmeZ
2GHGRTPXUcnqzqZfuf3x/yPFc+0RLoJ9I8h5k44oGiQ2efj7p0SqP9qt/fV2Nou+RfW9wi5WtLN+
w3/CSaIHjdA3PEqBsJS5RFiK8Ds6/APTGJWel5rsI/FuC0Nc2waXYp360BT+cF6852eNrXxEZuj+
64Voi0rTLbr3lQRSuwj4WWdalupnLN5Ueynq0gZIwOppKJ4MsfYq81Ytem0nXMpyqrGAEG+qjFtU
dc76kRRjKKg7oAxuhZgrwVO7OPhxH+hiZLKVS7dzXt/BLuwx5F1X7uw8gDhww/1NSdMrF8ClKmZW
R4YlFpQrGB+6jHmd1C2Wo/0FKtWV3cS7pfh87ZEuAoGsBbUwyDIjLKVbWdG86qrjeOaJgbL5P51/
7eL8J7I4haaUj1uw83p1xujYsn5DvuLa3ro4/J0Yh4oAMms7VKWXqK+JdprUxjWyYCWCCfFH/1a+
d22dLkJAnKqDPiZo0XBt4abyRP8bOk7oZBzPl2rtKyPK8S8QwW4qB125RS+VLpkP9t3USJzNyRGd
iP5CT0Pl4+Gms/eVRsqlxqWuFkVggr7YPpPBM/igyf41jEztsOU7V8aopj0JkLlygFrJTTGaK7H0
UvNS9wO/ls51eJSskil2fP1ZqrrFv/falVNzKXQpW6JfgF1B10zfMvmdlBuX8bVAeallWU6xxtyR
lwFlwBPs2csfQ2QM1XWNsJzmjMt8cUut58pOU8/P9p9bANGzSkYRl2eQ33SzAn11NzMEFuDp/XuR
rr2ByyOvJ2bAxPm8SK8zc3JlOhPI7v/9w6+9gYvTrmhTpQQN6m9xKkVA0lW3AA3+75/9J0n9y13/
R/zzP0sTaLBIO/P/ySnlu9Ktts2qdP2lumiWxRMi0+vBmzfSCQ4QiuTZ8VaL+NrVfClYb+pYpU8T
j6Vw/SsrZZV6hXNPQ9ppCP7ANhxgOFv//tYHmueX8ZdHvdSwV9tBsxJrGLdiA5lOmtwY8PEY7OIA
vGH0kxrYYosQKplltCmVZ94tYAvoCkARSNXBw5wWhzF5t6CVaQ1CAzFC7VFD6a17efM2AqEIB2Ez
yzWD4r0qIIBeZ3fQJxbJlIKngWojGQsTO1npXLur2LUMZ9/iHDLCIWk7R8kLzPXApySyg+TftoNy
kfbWOuoHu+ALdeEuVEB46MA/Z2CwxsfcoUov3gkAbaYE4whQAAF40hApqAlVgV4IV+1ZVLUHzd7s
0mBai36+7sCbzAL0kCcLFGlmfRcFbn7iLqdRpsQvvv849Y3dzVSC+sFXI8QGP/+9267s5EvpzTAO
xCih0N6W/mML30u4cZXI17axcnGXGHoO8KkL0DervxRAtml9mmXQ80Z232X0zdNqozaR208BJGjD
DlTGwxOguCaIHv+HuvNYjhzLsu2vtNUc2bgQF0BbVw3c4dqpVZATGMkgoYELLb7+LY/K6mIyM4Kv
B2/wRmmRJB0OdcU5e69twiN0Twtprq9z5WRPjaRrZeXrtmwPtR5t3CleZWZxYeWvKSbBZmjX7PdW
p4CMwt42zTF1n/ST3HL8Tr5cnyM4x25XswMMm6PQj/iDnPJY5e/kiS2VeU4YY4V5mmaYgTLLw4Zc
NcGuQyPTOq+tDt1RS7cZt3nsym3jhQi9ctzz70J6y1ZqCxdfRlCTfejovpU9G+HTyPrfJDpkGNHu
xSel1HDeynGX2aijL8vc3lnR2prdbVSdR+WuGK3HPjW3IJ1QceUYxIlOPneHDk8EwnJRNreF1fvw
LNc9tqygeHTM1awORv/g2IZfotFz1MGbgkU3OeuYPJHuOFbRTjupfDEnptPOLPaelSFKAfKRzetE
uy097TLvyG2nPx8RXzkI/PwAJ0bUW9L0rZWyQU+sQ5xWYsB/MYSrzn0aJUrbGsP/yfhSjevMnfyC
lMrJTLZZoyFprW5SjD7BZG9zRZNdmUtFNFyH88usn/v0zEjP6KlhSg4SUCEvZi5WI05My333olcL
6Ls6yaOpfRT40D0U+BmCoUDHfFVtWkf5ru28KZMEHHdc6Ym1KHp9h6nWDwpzlTnFSlDF6yEGFB2z
u8xR4CDLCqHx9uN6KIPrZDYAzZL7lxEJjAmnb7R7r5qX1lhuPf2igqsSJv7IGm7UbqIp8/VZrLP2
LrSuW9rw9YQm2Xov1LSbdQTIsl+WoLnNpFjnHU5PxLQjivY5tVdJI287B3GTxo3RH7Ug3geYmE4u
6drGnJu9J+VZI66C+vugTxu9gY/i6F+sG+2fjq+nFeWHqQTqnxDs4QdI9mgptdd5fg3UWwSHNIq0
zdCb2CjIYXPzhaJ+6SCHtuZ8NXmn7CqxL0hjy/V9GwVLI+U+wpkoAkFhHkqEwePgXWmVQnRGfWB+
EuZl7eCDN8rNnPe4+OnHNedtvU8Gaz2E2SqvKb72qIoMzHrOEhbpobIOc0XCGguLVG2hZe21EHSu
BzRbEqPZsj0rnOXUdUur4SGgguuMODtslCnxOsv7NalegWf4UYQIp3sEIby19GClpjsbpUyfP5fG
S4AqOEQu1/PUXYvxxmJvHlWXAzqedMBnobmEB+FNKO112hQXs7KPYUw4OtpOItkXofCWfeEsegXC
kqy1WmhLiTdxGuBqNMl5MX0rG5fonmCXEa9kxQ2DmL2OBnkRIXjWCWIaUvMG1OvgfhOCls8I4ao0
1xLxvI62N4vvS6TvZU3m3DqpsKarbYdnE66373hP3ozZhN7JoFzfkzWkk/pYpop01sE8c1GPdpga
rOmiz1+mIsTVs82r17E8TvV9pLvLyjDXpXvedZC1whXyXRxL4kHXGF45+WbSqI7LeyvW/DTnxPX4
XWv7TaniW0JFyeZtrpMOHY12Z9rN9dST65g4vjW4OODpGcSXiX4+NGiotHnbA68Y4n6XaCPQnnJZ
p2iOvF1eXnp1terdaD/CcrPOrREPFq5fV2ibk41GTtpC1LdxbvKfYpNGzJwJytSN2XZ+qed7ETRr
Wz4p/Ubh1+roowE90vVt1uWryMG7LK3lLGsaCYxaJWJ2+d72wTpvUqgtvMI8tqNVXXs2TVtyi0JU
dXperns7xif8ZIvUl/V7ALRUK73zzPheKcg9Cg0aqb/RuCgjb5FkjMhOt5spsmNCXIrq6iRk7JvH
NsvPa/3Nma5TXg0No6GmnXlJe6YE9rRxlVvfpD74Vf/cuBdFt9WVPM+LftcbalXqI4gHiOTxlvHY
G0Hm6Ljsna1TcQ9Smxb8qz6gTR/e+7o6QOCDlfEiizMcXojYzaWeXrblq1adDQreMMPKXK5sGuB6
kN3qjG9p9ID9f2VoxN3jqsujWy981pu9DFnBCD7sVoTI2fpyWw/NGifgSqbvDmouCXLKLe/75mCj
plKufJxTRKFxsorypyiq1xx929W3uTwNew5PLxLQ1NwpbU/mGrSgyXdZRaXJe9tck4G0GpJ+0aq1
rV8VivnEwNfy1pvULDE5V7xSQ4HDtPWWOvwSA1Jxx8WQt2m2cYs3p9jWPQ5l1P9z9mJo5LgyJZjA
GeecCLMY2VhGf6U/GM3R8QqIDphsJQ63oLuddbIFUQzjA0qw3mQDKi3bu+mdQ4OwHRucinE7bk01
rmUtzzqU707zTctSBBhIHwskswWwpBEwhoyPcxi+JRYOwe4+GRULvAfRIhS21TZvOJ034gdAl7WX
6iRGML7n49UItMWKqWzhJRzybS9uxvCQhjmOi72Xs+WNi22LQscZxU5NN731rFffJtwoc/TiSQtu
Bm2VXG4tEP1sMRZaWa7CDrG0cxmQHIqYOb+qUYOZ4HVctHj6VBxiAaXBwDPTt3eIaxGQO+WqTKO3
TJi7urnJw28WRMo2wFzJKCfah6nIoTSFm6ycX20rRHHhvLnCW2h2y4orWAxNgI6/1HzDwO5gPSXs
1IoMyXgeHaawfs1xRU55DiYDYymNtpdw6OCtmBPoQOQiGQVyidO4tLmmLXaQos4u617ubO8qsQ6B
KV5pbvhxkx5ksTZjOmMvtX5uVA+6eHS66DpKcjzbxbGUryVi2syrNnX4WPENzOreS0GMBsWZ14YY
VWm19HedurWhG02FsxpmuQrT0wOrDqNACm6c9fWL0e9dRNezga8aTKeepNgOzku042N3F5cvUmK8
brPzer6ttceinH26lAv6w/7co9o7A0yxGAXhs+20zDyMx94tE+dWR6srJ8ZmKfcTlJdFK3smObFO
yAeNjXgT6G9WhBwqSWgFnbjcaGikd1ul9QvmofWAnUwyMOTK5RrNFPTRpObzuzflayNzFzkaeInS
kTiSpbBYPkPxIiU1KL6V9pMxjmcx8CczjG6zmBpN01Me6pF/BsdQXQXgBqRNBmNr7hp0keWZIewz
pGlM2adPK3hj22+1sFdjgsgkfZxdFiqBeHGaZjvUqN+Tah/g4LN7jJxpii35YSq1tRiAOtgIVApa
EXEPMSrCOKIdQptItej1i12K+5PtvPmpvlq2UZeqiCZUxSMbGfM6Tm9rM7iZrGTToKuMRc4l09aZ
c1Gp+dhUr076HDIKGJkkURzgRH8boYesXeE7teaHmDqywiPSHLX11Yxra5jPmdxQlz5qHUwtO16O
UMi0fOPpxQqbriJmz5R0Yz3ijPAr5IDXam62i78sdm68/tB29c6JqAVAhvG8Zz0A1FP171kxIGHc
SfFQJ48jW6By3tnxboATFrfEsDO98GZP8X0ArsUri0sbh3BS3dsKFqM+L+ISzxuTaqUlO7dzzpIU
y+ypj+2LE9OrxC/6aAjgNQ5qqXHZBC43AMt1VoMAms4TOsuMR4On/BqxdInGr36aqSno9rrE3OiV
UKBkcBeEJzk1UKrU9jvtGOs0tN0cm16w0QxxnPpwoRDdOu77NH7PzKPkXdOmm7A+2JhbbK3cmkbI
bO7i1HEW8XhGcDvfDtpMeZ20ZBxm4XrIXsL4W4nDQguOBWetV0h/EfRaFU2Z7CGRT1Z3PXhvJnLh
UHR+YtebhJeGEpqmWGbjZI3T4WC6G03CPjP1Y5ydZwyIQQ781h18zOG+6q9bXJgJEm0Xb1ZobDRo
IddOg5EYewssOGK4nRuTGykzssETLCMYOCfrUh/usAg5/b5xIQaQuDl6T/rISi9+aXvPt2YQAMmV
a7Cefs36HnrJva5fReGLaZ3Vw0NQpessA2HFONcx01gxVqlrgmJhwgz0Hrek+vgRFJoEB2wetwxl
jobHF9J/76XoWerQd0iF1JJwxRC0aYa9Z4i1K4PrWDNWMSu+5sxlNPNMB1etfmxzNFm9dzBwKrf9
/IxLjg214zvqvmyePHmteTcC/XrtKkBd1kOmiifLyjBvPmbEucnxCv06TzJDYMHOmQetCXvs/bcW
xkrYlicv+z7ABWPGxiHAURFr4U1RVHiZuqvOlJexDt/HE35s9MtAXGN/W9Sslj0nWLbWnYm2QZ/5
bT09BuYN9pEmu26BkVCWm7SWSk9+GCzN14R5lgIdmZWfq3tT3aiIQHhGoVOm5pZns0rOCqpRxY3T
rbvoStMejOJoD+fNfFMjlcgu6uImHPcCdLD3INODi4qmeg7xXLqu55OMoOJjIvAhjNddiD3HvQrQ
E/baddduq+YiBN4V9uW1Y4V3BYlLsOMMXAPwKmy/4JQUiBUTMOF9QIwvq+w83fCTSV3FAKRwnFXo
IHLxGrQTbuB+YmPAMsI7N9XeijZ1wYsEi4IGcV2B+iO/MFzmqR9Je+k2DyJt6BkaKw/Vhq2STd83
d67WHEQnUQFIYInv7J+zqFnUWMGjSrTILkGl2NTJHcCJbrDHsIbhMWLV1vkGxRHLoyTVsBSBDMU2
eF3l7apHC4OkJA1ZKyf9VnbeTtUp6LB9DzCDfErNWpVj5ueeL52YnYF+CiVeakhPvHoVdEjnWc8r
ylnoXdL2Eh04kqjz3MNcFcM6WLcjjGBKZS0jiLtz032fYxGTtN/nCFPLIoiemwJmGii+hMVed9NJ
te6HlD3+iG8KITm+r+wi7u+ykwg13hnRSgB5NARIE1wvQrrXahaLkecp7Vj4UGJj6w1PE7ZoQUgR
F1iVEoc1DTEV3YHq8mE87IhMukyy13rexWQ2Bg0SmvuqMI6u2wO8MfdjeKu1ZMY61TqADpIDRRSb
QecyWfVVGcRnJnmurX3eTdmKbN7VNNCxlNkqHiJy6NydpYe7XGw9KhZzAzMiwYEfbAb7UZNguUXv
x8NrMra3MZpNc2fmD71zE0PFbLzioW2tbVaGuyjojwYb8F9Plj8TeZmnmvuHXX/pSCAtLu9YuSp2
PB6r/ra6DvbzsdipXbMKNtBSrnAELcUei891eevtxao+747NZe7n669a4j8rJ5unufzD9xhELweL
CtHB7do7GeL0yQ1srpiZZ1qvItgUbbF0c/IB3LcqAMVR46tGJDlgKxgq5xIVx3WZEBXhhede8P7r
q/OzhcSnxkM9exXORkm0GqCZxMAd7LEHDb9saf7s8z/1HazU7fsqc+ie4hJqZ/0Ohmw0MbByUtl8
YwIB6KydRa2ANmQD6n6uGdPDp3j6Yq30sy6O+ak5QZpuKQPB7TcFmKI62eqU9Ua3xldd+AHm8NqS
PjVx4H722mA9XXX1CvoC5UJ2LfoX4ouf1X9/PJ0f7r4up1AP1IhsyAC2WLCbrW7buIMawwwzXw/q
WwhVzwxgN7bttiYdvSmqVQZAZGBO1Aas5HUCiy1jE1gmS8l6smvfZ3zyv34QflL5/pym1ASJGNsW
Z7IZgwysFrCQvngBf/II/JAEfzjzYha6M53URxLNqgFGrKMYFoFf+fUX/0nr7Mfr9uHjWWBH+Yxs
kCW2vgjUIZrpzJCaSRrFF0f4mSD7c55LErRIo22TM0hDGCY65FKxp98MNCK8EbG3JlN2nefWppPD
paDE7NbZpjsFisemD7bN7xSkl8TcgS1ZpJrxhpZo28IRpMW0dmmcTPazY+jbYur8X18U+9RW+ItW
0g9TzIerUkXEMXUWVyXCZt6N5rGpy5XXDjsgRjtSmNm9FavCuomn+NWOXPAkN3Zn3XuFs3G97AAq
LycIfDSRBXVw/dYpBObKeA8T6r3pTRR564mtpCCczD3NADHVcqhrYcPSqYUrE+jr2qzXMntxpqfU
prgzAFOc0nvLCDYkkC1DKNiMfRhubuWQrZIM6sc8vjCtPaT2Xa19//V1+NnDcfr/Hy7DlGLnxdcz
HERGnipL9B7NwGRcZtHbjwP85+v4X+FbefnPS9r847/592uppjoOo/bTP/9xFr/WZVO+t/99+rP/
+bU//tE/zp/7uHgvP//OH/6ET/79yP5z+/yHf6yKNm6nq+6tnq7fmi5rf3w83/H0m/+3P/yPtx+f
cjupt7//7bXsivb0aSEj3t9+/9Hu+9//Jk4Gn//8+Pm///D8OefvLt/q7k+//vbctH//mybd36Qt
PNfmhlm2o58aacPbjx+54jfTYOAUUMA84ldPUp6irNuIP9N/003PcDzPAwLjOu5JAdOU3Y+fCfc3
ZgMhXInw1rU8Kf72r6/2h9vz79v1H0WXX5Zx0TZ//5v5w3Hw7zdDmtI1TZ23yjX4DsL4LLUAHxvq
9pT3q1TTAofVjNmV01lkDaZxYyT6qRNgaFqSg2ooquF74+UifR1q2iAgGsl8yvfW1GQpTEa7GPXz
zkolK1mt5Xz8VM0TAF0RCQ1SYSx7I1lgEAi1lVvbg/wezdqpDNabVkObT59DwruNaOoftKD0cIIW
0VD70cSnnAu4OKl2cGItQxgu4gaRDkjP8QdlOFEQq416GvTlIEG6fR8atEr3CF/L6iwXcZY2LPfL
zr4e6jLx7gcLVAk4FMin6XNekGbznttl7n5zJ0vC6jKVyvUIYoBE6t24FKbUQiWqrPA/DU2SXkF/
HLP8ckzQj5n3yL6VPq48EWnqG0sTLXqNYien1OppkYsNycmiIL8Tg54m12EUQs8YXVWyPrfCuLad
s7mJnO7cSkCi3QSGSnsIP33rpjt6sC7liCZRaPB8fZja8JutYQC6C+FcyIciskRenk3Ehan3sunb
4lLnbLqbllkM9VxUWR7ttHJowossNGYZ+XoWyySlkhgZiMIN6Y3TBYHeBYgwJYU3HF2LpvWTjAXc
yIWdemPybWrTpFt7Ki70O1tmpv0Yj1F52q0E7L1P/JfYO59TZTWbaRYnNCDptMVucpE9vgsnZcVm
DXFpk2A3Gc5FV7tRBtxTt8OqoWNjjPIscZOAQpuRzjbL9bYYZ/s6jWMzhsBanTbb0NveCukqt1lE
Ghm1D5CmEmbSrq378NiyuYrgKytXGBs7blUCOK8r47TahAE8kkNRtwE1uyic6tVsKTs6JinINlY7
DdTt3vaIuCtylXaAeorMMPysSIwrpVUjHaG00CgatEUMWt40cN6SnhZG93oUOOM67USCkj8HcAHw
3sozCI21G0872Wo5kdyuY51Kgd6AgUX24bQPwcGxl/JITTry1tr2rUaoHJgcq+q85ybvsQe7hhqH
OxgPSvrVHMX2ZR+y35CAG9VA29w0jbE7zlavBogMGdRhseigIom9Hieme8AopiMUNx36OX2QtPaB
vO64pjynsmxHnp+mXVjYdWDCZImt0TRgV9mzN7Qre1VObFYoVTgFJcDUHlOCExI5wJQjFdhZN5Zu
WRdtP1np0RyJ/rnk8WiNCzqdwnmq0tHIdlnQpu1+HnSoly5lOnNDQyANdkV1qspb46RVgJWl21lX
rlAZIKkZfoR9ZIFf23dJlrYCg3tcjzsH0Ip9W9eRTlyvkShKWYVDhAEp5I6xrD2vNp4M6rrmZaM4
nytgJkZwHSgxOS+mV9nNwYicBB4wXzo/NnNJp6AOU7hQs9e20b7nWaLbkoda0F9MpeiTfTwZ/XDZ
xW5IGaia5+FxrsdaUnmYOsf5JmrMGEuD6jJZBlMBdDRvgga8naXcWb8f9Ap+7KAcFkNaYgfmWWxR
qiXRXBkDELtS9WRyyN7yanCKYnh2hrjBSj7kfequCldXmKW6tk2wzTuWJHEKxJOhNsgkfrBtBlal
rrRCr1ukUJU8f5Blkj66ZS1gfA5BYb9NA9qY6Kw1rKQNjjIcM1wBdK10mV5acqxrrSXwoHYglmtd
CR1gqQnlqF2kV3Igy8Br7GuHVRLr7Ly1o2QxASiK3o06ZSpYmHI+tZrgzNXMAYYTBdQx2MghqseX
nerrmL1UeaYaR+nXWFNc/VirXKYrGQ+MnZpwZnQJvejKymYc6gRKG4eYSfDeruswsixSAM5lvmba
0AAC2JV08uOczY15OpBG9rtSQW7e2flYuxfBCLbnnN2LRU+XWrYV3ebthEV3ydvbVTAg4zhwCVhw
VH0zUFRtmrOiZ8qoYWR4IXXsOmYOoOhddOVlPufTUK+EGl2Jz6alCfIUuHmkbQMNJAu4bbqF5UIz
XZJjvcF2GjyWSQObdKTK5OUZsX3KmOzZ9wpzaqtlPfQ2tm4rSx39KhVuXBkgyCzH9AfDTjMLYOAc
RhcM3ZzeIq7nWXtkLCS2ZPQUOPeRYOdgqUarKLdTX+dkIoyKTjeYCK0DROFkFryaRZPHRYqNpJKK
i2u6icZuWhb9QD2pyxn3yPockhG3ydioBFOZlWyjIWzwUCIbpg+Xa7RK5DLpMyQHmL/1mO3J4DUF
/LauNcI7hObgDrhnaer6TWNU9oHrFjoP2eDVkUaMhFJsG4tKhRkFEJU23RN7TsuNlrEd9Yr5owFe
ZEStktdp5E7GVnPIYd0FU+Gaz3WiwWWsWpEORzMbu+G2zrtowoA5WSw+WBChCRiDpFf3QOYGuhBT
pAkR+HGkg/5n8o37W8YNXfolfwNNzx1zB8dMXEZVB89VRmmz0Sdndh1QtCd5KXDW0unzTep0NIqZ
wrsz+hbBlO2mNhlMirJw76PX01OCvAS4Ulnbqwnzk0XijmlMrPCzwCmS78ZpJUfwiToBkWwpkxAS
rtfPScnWwK1B/3xYYP6+ivu4avtUO5GUJz1bNy1hsvyTrqOf9pgf1vNtNLB8Kj0K96lzKcr+2swx
PhpGpG+8oAVvmTgwfoUHE6zbuRp8xIAtFkVFdhoJrBcrw2ipSkIZBgFYRaUwKzN1OdbOV8r3P+44
fnxTaXu6NG1HWp4lPqmUPcme0dIqvGGhTvnSBVrnCMhrWpjZPF92Hl79+tr8UdErXU83hOlYprB1
y3Mc77Sx/3BposYoWAMm46ofhUcsz0C9f/C0gjZgR3pmDtgFD73iXfv1cT+dqKcTF+5JmxWvJw1h
fNbHG/BeVYeJAclhJlZdMdWXlSvmS300xpU299n/7jz/dLxPW7p5VJ7m2i1l8jYyruVEX9AAkAsP
EmnSUTWtWKtu0r+wmvzlWbJV8FzXFKbQPx21KrW6kpGsV63bxGuRMce1o20BgIKoJ0Jwgr++qp/u
5uksXdfSPROyu6nbfzJQZE1EjKRZrRIzqq/yOC5cXws866KsIu2ySsKcqJXSKaMv3rDTC/RhV/TP
43o8uJ7LusAyPr1gSkRWU2RhAx1wRuYejcn11InqqLzK3fz6FMWp9vfxWEII8uekBDL648k5/fzD
E2vAIuuKlL67OXfpMu6andB135mat0mOpFKBuZwncEI5cDAwoEiEXkqXuuE8Ob+7O/4fbN8v1Ftx
09Zvb+3Zs/r/YBPv8aT+fA+/6Z6/v2Vlp94+7uRPf/Ovjbz4TdeFJRjJHLAL7CL+ZyMvxW+u7jm2
Y5C2KaUu+KvfN/JC/mYLi7+ybUZ9S5f81e/7eGH/5pqGzubfMigRmNL532zjfwyj/36GXJMigeVa
0rD4joxAp+/w8RmqMhhVwgT65qYLKvl+uDJLGBDxJXzPp/zhw7X5i+nnE73gx9EcYZFtaLqMBdZn
o3+c6HEmDLfxwbcdp73cu8vWD7cd/Jp42fkEeh3SY3mcV/KgNl9FOos/1vJ+P7qDnFFwLzjjT1ax
PtUru2sJBAW2vGovSbfYpLvmtt7YX2jthfvHV/Nfh/IMyeTl6M7nsD2t9eohkF7jFyScFSx6HaZZ
1rIPcR2vHCvelKByNRDYWRzskY5tckKpyhSFDkpIM9rN9YU9VJCpcRmo8S2K1I2jG+ai7QJz4XjJ
t0oGS1MfbrPM2DVBv61qctHYhNzEvXnM7ZOc+c2i5t2aDVKbQwaRTFnHEM1sNb2bASRq9TBU7557
MdGvdnV06+mhQaJq5/lyZKE6ltdNAzIdlex8m/T3Ldo3+vYZkt+4b0ETF0tmS0C0yKiQqxAdFqL1
rGnmRqRXdtshkkuvOpj5AK7bBA3cExpHRElPb+YitM9dIOIJC29Xe0+ibzlhDCF1+iZ9thwkFazs
09Ld6hGV7gEJe3X0hqcu7FbsLQhGYnWcIKXpVo3xho7Tz3TXl/FdiPK0Ce70GIPmCUIU6rBlCE9A
JjTfAvLTIUCqBJkx5ocRKTLyo9q9aa29qh8U8oqhRWzC5jApn/rkakruNGQgYXL0YLUoObAUoSsX
UtsfkWmlB6WsraGFRE/dDDbH6OI1k9yixr8h0H0Yprbry7M8tPAAXHXjt7A/7/LHDC4Aa5hlz0Y/
djdhXx+jENxsd9SxbNf5e2x9J5CuzJ48QJGaVfuq24Z1QyPxO7WsC6vaN2GOUGYEE0mSAemNLUFn
NnwBL3gLSjjphEaVOQlioMzScFi5w3emuoXqHzWx8fKjne/t+Kt01z9OfH9+4j8NJBYrbOgnvFz9
2lznq3lrAONdZs/VWtvZ/E/rPFx/1RX74RX/NHo5wjOpatqWwXj4aZEYR5nhjTajF8tPggKvxUE9
dJt002f+QuwnH9v0Klqd2DLoQnA460uavDv7i+L4X34NA2yJ4zEwm/pno1M8xykLQ75G+NzuxBaa
/frUK23OT0nlNKDWkBWOBPAc0h2d0Q2eZz/0v3K9fGrQ/fMOsAG0bZYFbBvcTxfDknJyqN4wuCbD
cuYJy0PSQlCKJyDFZ7htI9mCM1z7CFKjgLJJ1ZmAEscv4u9e8iXl6odj/fPN+fh9mMM+Ti2Z02DO
8Pg+SR1skqRZtRby2S58ceZDYcuVzlKkqu+iCu7kZCFNuRXoevKpuI4bhLUDSqFi7HcWmU+PjZnd
2RrVry8mpE9rqB8XjTI6i3/pWPap5P7HL1nqUSP1omzYaKtNHTPCekQIBO9JdtcSs8RWcCF5BRsK
xXb8qiNEscp2mwfWPm7B/r5URNGpUV+1DF6z6a6s7s3tGFENvYYcXd8L+T5Hr/NU7ZLojkghfx6H
HS51AKrqodRpl4cuYMFVxwAKzZWR1tyDSFoN5uTPCYEug1zKFOVpZYOvfMqi8cG1wS1ObIq6SWwz
wN89NNTSnLatXfppT+6gSdxe0m6SILtPZvk9jo3HKV3bgQEPbK8FkHGsubwOGutCZjCISaW0Snls
WZNXWc8E4exZQyLLJkaAcgGRcz25cm5BIplHRJFDpx/xC/buvSF7njDcVMh52zanwGog8a8ujFQc
+vQ5iE86D/S/2DuqcFqEToTyZfZF5RAUcbDxtEzztzxwV2V7IeV5HCcXnp35oj9nMMUedR9W36fk
UKnvCQLhgHUCI+WQ3ed9ibbCoi9ITmtikftIcqFxlPVbOuHv0vdhgQchItHqe569VOZ3B/GRBpma
MDNE6/l4G+m7DkDlSDGn5ySChHgEcjHId7RO+FycHiESpoZ63Qm37p3qoJ21ZhxaUe+Az430E+Z/
CwiTGsLM4dkOoDdGW07p/ixAA6d3OXWKELi5tpWz2hj2e92W583orYWOYKF9Lc36OmQFjzmoXUWU
03ty5Gtwz3mIrNDUyOYYvYsscofdnGj1obWVz8OMqLPrrrKQCMOyIDIifoqUuUto16Yp6sPwdqSB
kJ2uwaVyL/VSPA/hAaI42V7hOjTTpZ3iuMnVo96151bUvzZFsLVjc3Pq+BZVtmt7Lsh873BxLRKT
BZXvYWp2cy/2JUFxv34F/zxvePSv8XlJXbcIxfg0b7R6N2nTkJ8w7VBDAw3ur4sZbr7+9WF+bLz+
OBr98TinDeOHzVLZ0sqYGo5jbcJtgxUMhlZ1LYxFQSxkuiRvhUd9g3uHuuG7tSD1ilEaq908LPMX
44vZ8q9PmqW9YJzW/7QbTktRe1PFlynURezdR+4BQ8mvT/gvVruc8Kk5R0fQpln3aWSLxzHUdMkx
MGy4gb60s0cXZWWrY1hhNBsBCdkuXuUv1vinj/18ndm6mK6wWODb+qfDos6olSXi1tecYDG2NzFX
WiGujEpO02TVI/3cuPviXE9T2y8O+uNafLi5OsnpYVhD6EMW4mNEWcZXxVZfm6viLPpq1316IP90
LJtCDQntp03E6d5+OFZmNIlunyb7nlBnuaw28R3t/Y12N63NZb3UHqPN9PWO4vR4/vmobB9tmriU
NT7t9R0vizUvpjXK4/gcbk2/uQtX8V28NDfjitSELSLSfXb21Z7pLyZxTxiC5YThOp6wP+M1goBs
ocHgbHPcJWMULo3hLlb7igBvOV0o8RzZ1jmNoOtWG9bktqAerPeoIX0H9HeOmDvPgyuZqXUde9vp
/1B3XkuOI9mW/SJcgxavBEAdZGj1AstQ0Frj62ch+053JJMT7O63eSqzyqp0AnA43M/Ze20Pdnb+
fOHhn7s1HOkkXiRV18xT2Bo586EvWNwawG5LlH/9JzZAd9h2ruhELhhsJ1xSfz5eEqKdm+kKFVqZ
thWb0FNFkiqjNdVkD156mC/VgPA3bULBAvsfeT5HQxJCvSUV7gu7zTNbFh4EJQMaE5bJbvNkKqiW
0nK8nto5p7uRHD5XzSbd0iZGX7pTvhS3uDj95trn6ez7PuT859/mfJaqYVy0Mo35+EPznnqpWVx4
iH8fmP+8qJO3qleUtul8i7fqWd+2oOsEu1mYR2y6TnXlO5eqy2dXR4OVV0TxrKOhmCfVtysSBua7
gjqEz4HJePGqXfYcF+T1JUbIuaX+20CnLy74QZivGbdOG0kiD1Byo/wemwsEvnMP6Nsoc73o++UY
ASawagxBIaqPEVLnIqwubJXnQtVfc4AEL0IrqDbK8u+Sx7c71mZqang5AXb4mtxwXa4E2ww54pGP
7pLjd3G8czPi+3gncy4JJBj2NTcOA5gT37awlmZyZ7nRbHWN8fC/mYHfxzuZgZmo6hX1KcLXNr0L
7H3d7KbDtFWXpCzbhaNf2AL8VpCdvlMm2tm5FobS51Q/4ylYLkfCg5zG6b9ekw8VWo15zX4yZ/MR
rBHHbcVF9HCJkCGdmyrfxv2tePv2HCOz0pVcIrKgh5CCIZpgxG26anCXLwALrNNldjW9/Px2Xxry
5GQaRHpC+AaPUqZ5X8Eg9gdj8/MQZ6fn98s6eQMAPlIfqElqrF2SxpecvIOFf8VheJkvESuotz+P
93uB+OHxaSerMAKewKTDiKdkL9wNjsSZP3a79XDjr1A+IT1FhuvMnAvNpoiHiXKfLj23v/HsdfRZ
XuiunCnjWqjN/jmZ9BM6QiNqhZ7hK3QsnH1Z/aqad3k9LUwP96v0GMjPaYxPjq1YQN3u5ztx9nv0
feyTp6ulsW8OvccKt5C3sk2K0cq8xu5kCytzN66VS0/63MJgsWRLFpoqmKMnLyrBg3nrTQ3qyvdp
2VwzGvfZO2rbua5CKvyl6/u7bGzxef/XeCcnFK9MZD2q+VT4h7myRe7Jylpl23/jo3Ruif0+0slH
SaeBICaUDh36cBvS2deYBJfWKoIk5F+8rnPbF7oPKCMkGhB0Ev78ZHhjGjckQM0Fu2qjUAvvl8IK
e9Tq5+lx5vsnsz+SDJoYOmW6k7sX+YJeTxrJXBOVqCr/HFt0uml4QRZ+bhLKqqFKIgKmuf12cuuq
yDA6IecFoFgB7GFd2mTfvfzj6yTvssvNhDPXpdJ8oY9g0YTRTwld6jTEqCRY08LHZk8/3c6WgcPb
dpS28xeRZJPLFb4z8+OPMU/upZJaQy/kfKJEId13vecGBJ0myiYeP1MzIrGTOKbpVSTrdmzROiKi
/o+f5R/jn9xkwxCJEp1vsu4dvOKhKkNUGRfoEmcWcnNeqn9rW3VFPaVoJ0MgJr1RU5FzOkdypMX0
RIXEsVb5Mthe/Ar/vZj8MdopK7zOBMJmwEE40QbbvDM9KbdCuySn2ZVccZ1qF+F0f792DGiiNKBo
bVDuOFktASKOxBNN9e86RLbs1oSSsMVoL3wRzhzc0BPwXs/iAl3TlJNnlZYojTAm1Q7Ifb6HWElb
u7luHzHXuf7DsMPDT99hkW6K247wndvAvYT6nEc4/UKKVDg4mJk0OE+32Pj/VRhIfutwWN5104eS
buqiXEg4lhvz8+eZeW6H8X0s88/FTENG5YfzWBq5TbNpz7/Q0jvzulOm4QwsigprzOkhM0wtKAFB
RsVG4s0qMqLMQlcln/rn60Ci8PddY0mhyWVJBgvm6XlBUPNRJqmQg8mkHOqK8FKqwCQqQ9rAtKp/
KkR2iX2+1gEv1ObNoL15ufDZGdWizhonFCKnV4nEjeQ7kZovsi6NZKWEPmRLACAWczLINeyisvmq
5A95cRDbV9G8M+UGazNS62JXGZg+hem2gssr5VjswjtSmGwBW8jkHUtKhupNQ/dMjFPXS7ZJ3dEA
7GHp4AKagUcBnIUnHRZCNiTYGHOqrdINQtPHJh6v/Di9Fn2Jaru8qGTQSg0zoqgKPKrp0iAtmXo3
wVGQr1LRMKiie7dWReekibbIOCDloPsDTtxb14kiL0Nt3Bp6vfLk17rTbGmiHDMSd+lbWwXyV6+9
DiJrBylrCBfxNFKQ8jDhomIWSsFpYmEjJdEB1yuOxBBrZo9FVIPVMMVESxVuMOo2mWBHnb+AFLOd
qXp2J3x5xjMCso1OvXKw7j0kqpj/cEEnq6FPMAm+4jG6rklk1uSIMrDQfgBQZitG75Uyy6btpm3C
T4hkOAs4icPssx7fCee1R61+mbCb+oHxaSTDaqpREs6RXLlAHITlrWQzWRX6u0rgZJWrcFthGhlq
vBu0dgdiJDXuuXI0hG6MIK/UqISbr2bl4Q3+SCKoSpm5jI0YeTzsKgWv4+i122bq973h3ZuqAFNn
P7Vf6XRNTq8Tlfhz1cD2WsXpVOVRDwSk/C/KQAJtim3cJ6tXSsFnffqatop6a6WDJMy9DPO5J9yl
igmwoPI2UjgtFCL3hgC+aPM8StIiH9bhSNwnsd81tssyLp+1XHg3hnIrN6+j5LummC4HUQLDtDXh
3yCvP9Zk9JqltkTKjVgfpCe89zpZaXNgkU5zJNOcKiLay7sVMeOL3gy7cGv1FnrbwoqeTGTUXkHM
inIV5Imrk13XNNUR1zGzDPP2S6v8vpDSY6Z48lYiTVzXH+a2RZhXq7LNHF83mLiEjJVoiSrSlgNp
X7Ux7Ad67F2yEZth1dcGp3v5IFrTddlKj0r3IBkSAqT005sBbgQ+J9K47AVxAe+rmmCgo0FKNGkz
FAO57NjiE1N9asvbPD9KQXWMara2aFKNgWg1CYu3hye6/4hByTRRtxIzynLN7N1vl8l09CwCq8ZD
G+NkTjJb6NR72X9qdOAQDf5R0jRb1NrksK3CysgWwji5KbFWvvoUGMc4GOmkwIJJaYXFCMQG/Lm6
pwBiuO4EMhIa5Mdh5aRlc18ryv04KK7UJsuoJ0gqlbe9nC4r8yY0eBuGz6J61sQ7NM3EP8L/Zwrr
cUGAGDwwoyTcNnZS6aUEUZNEqot6GqoFuSsy2mV85npLHp6/9rK9Tz9EJi88JH2WmN5d0b1bw2Mc
64soeG0KV+9vx6rY+1lv5wM+LJ8SsD64oPYcOi4KCm1JrVZS2O6K4HUyb1TpY9CPKU839yIn6dV9
TUc/8X8pAm9+Rd6lyVLahIvIwKicvdUj4lhiN7GlEdy8LfOELpHotAq3U3vrJHXTeOaqhWJR6m8F
i2Tr31fRTZE9KbNTu25dWfrq1G6DD32k05Zo6iKiA2eJpZ2YxjqKnvr8dqjwzcetHSivyvjRdVyE
9RTWrz6azCb+Cmnk+UDORpLCbqeitA3/2jIKdNwQrwhmCo2NzrunEMOgQUXrdRQGgY2OlDxHCY02
/R1R2yBqdhrS1wr6h1FmHHTWyEz3l0WpOEKubauQVZ0Fs5Bw2/ijLQz9wi+tQx35Nyg0mTbvY/Ul
NTLvX7DOZeat8uB1yfU4ku+rzn9Z/CAjWkYLTBmjWopcx6zJUNKPaeJCiEJUmyfWYLAE2RL5LrQI
YrAR/FcoLAVsHHHB6gGt0aOcCzSNb4jnDMO+T4Vr5G7bqLrr5mxJVTv6FZGJyp3lPw8snZL1Ehgk
TfTVuteqt36OOBCfQm898Rf24XvdVVuFdWXEROCNaGE0JDOYlvjeL9F9QiLTVKfrfrUIrxvlwcp2
QycQixCzivDAVXBhJQfAAKFvOG2Fof3wFfW293OC6WqgThPwKaVfq1lyjGWEy3xqMUHJK0UrV0bL
p0lUXF+t3Vb9ZZoPkbFpyMyMabaqCjmMxmtUggQq473VTNsxVAl5rfj8UJH0X4QCrvWIf7y98jLy
3MQWJX2v2Qik75XiRgCn3Blo6+VVrFer+SMmS9JGCB9UcR+Zj2q+42xO2NGtbK6zAu1/RX630aNh
V5ZRd89xGg+D5foklGjTs9+De2AiaqxpIZ91I2I5zCW3DnY8Pscsjn5HbDFiFjldiQbxo+ObTHvH
z6i4KNoy4v/zRJZ8E4xQMFzFhrn2y87225cITFkwtYS95qjNzIWPJlEqSCSiN2WhR+8eLR+ZRrez
ho+ZZNjn5BFxe1TglVFKa71IHNVLlikRe1M9rvmY2ljAXR+4ROstg3CjZuGLEG7b8inXayhdOyO9
LqvtgDdHhLOYdEsvEjZBP8KLCtxBvQ20g1jft6Jiq7DUjOAJBj9Z8sRJF9WCAGpZ1GbtzjS99UPg
SOl7BWtEnx5zPBT1+OTR920F9jxIkDDhIZu/94WXXPoEJFHwkeXmQUtczqaYrIQEaqF/KkE4hF9d
zWqerwzrdiSOros/RSBwk8IXO4VvBvMzJZ5GyV11IBgeo6uWk+gnMQsmsGspWeYE9AnKwZ9esxmM
M8nOqD6a0205kHoP0a1cKdJ4hXPJ0Quc2pZ6yBpr5SeeXY0D4YU6FjxanhZB9Ga9ij2Pw+Oe7Ede
W7qv+WdIgKJp3IwMkAT6RoBvGiX6pii+DDK6ZZVfMCvfc9gxQu3UOfG3gJ2wJsF/QnBkrSXCA5MH
g/pYnPorOq+Lsq6eFJ+lOJ3c0GxtM8H6+ygAvuuGYbKVFJJD4bkq2d5yVayF2Fp7I9sQI9sYypMK
3tATcjrEr00L8s+v9l6r2qUJNq2/4UsSdge1ePHC2imQUkwSyigvujE4EgyVareV6mrDVUHOeya+
dvJdiB8OvFArpW4KyCEUO7eBk4WbAiSLzFbsPc7BwFhXsl+6edu7isGxt4/XM2TJ6NGAtVcC0RlW
VLMbrjaeRg7k73e6XuYB2ZLGzh9vmTtqyAZ85IgX/8LXsrB4sAGqtmJ8slgpQync1TliA6W4aqKQ
/Uq5bJiucvcZoT0IobaJne8kwH0STvjl3ETNVpMVbzOrusZWs1Qs0hrTbDdGL3kMtVN9Dz1xL+jh
LxFAbKDcpuW0hK9po8Z0BlCgWpS6hfn187nlXD9Fxl2qWVhBReypJ8dNo4p0bdL15vc5OjumNlvo
G50T+6Wsod9m8ZNj5R8jnRz1jMLMWjnHEI596pA54dZ/LDaiW9sJiYDiB/9+w9IDfttfXqqd/312
x1zLcVYzVIyv4mnJrM1E5D6ZMbd+K1puHcEP9aZZXWoZnTk4/zHMSefD8xJP7BCEOjomJoVJjDaL
T5nChtxr5QsnznP9ABmmK9oL2Cezq/fPo/NQQjRErjr3A3o3esmc8ip7Sn4pAJrjJbumixWQc50P
2UAYSy9JRvlhnYwoDIac48LjzVymh+ZeLe36ELp8lOeGi7bIfsXX/TF6ral++heuVv673mNRtUMz
P1+vqp8mmqXxENXRyNgY6jaDwwoyRzBu5qK19wJIYyE+q0sq9Qfzqt+lDvqBi5keZ2YRt9kQRZk+
Po2fucr3rQGT9S3gPyT7DhKddb1qmEXB+nLh9YSUMUvbuFSLf8z9afxrJ68ksVhKGmhcauXoq/lS
W14YAqmpjAo2X+Rrc2MBx0/vARlcyTt/+d9Uzv/4BSevKv4z0Zjmzry6guhm1ytzE2+E7eVrPVf+
/WOk+Z5/u6d5U06U2xhp7v6YW7CCa2hStrGSne7z36jUnykHfR/vdxXn23hRQ+ncg2vhiKv0EO5K
Ukc2hu0KV73ToDmFQ+P+vMD+rvucLHt/jHhSN2xQuAimwbLnPcBtJoovdLVDuEa9tOdkutUOpHYv
kM49hVel0zvAX8nvCY9wx1wQr1juN/queYB+Y//8w86IX8GDob/QaSYo9IZPfhj1MLEvFG79rL3x
IcvLW+u6WRKVvSZ2fgVg2xXQ98crsoyXmTt3GeT1pS7D2Qnw/VecvFTsRGSxVfkVBHq60j4ip1A8
TrZH+Av9hotX/dsXcfo4MHRg26KQqyniydSeUEaqhcjjCPbAA9fiY7Gcx6z7RbfVUIc7lZ28JvZ0
sU19buZ9H/hkpkspaX+qOQ/c3+nSJpo2IgTaUXlJ4ntLyxehQt9YOKbjPu05dCJbJZdbUZY/P/VL
13+quCpySZA9hZ+BLR08tT29eR/BV0YQZbES9jQ7HXLZH8bbC8POt/WH2/67D/rtvevaImI/w7DJ
pv6lLeFvu8UyuAsxckg2p3JHsZsDop+LUS/nLxhJG80eFZn3aV02yn0R+hATLNqTsLc3ltkdNgiB
6F6+Y48g/3bhEjzZJaHKmb0AxWa0MYY2S7v/ktO1eSATXd06Jjr/hES8hNN/ouJ8iHG1JsmF7+PZ
2fWv4U4fa4usCJcGm+ZofGymxuG86gM2/vkpninWI5bHC6hoOGfM31DObw+xzLK0U9sAv4/JttRi
W6v8+nmEs5dh4OJU+PxphjT/+bcR6j5LAV4zgphsoRs4BeWeHjjlz6NI4ry2nU5HPPQyWwpt9nCe
jNOLTVeJadRAYVya/T6EXTfB4MKDUQzyZvYSaxDHi+Stzq4NMu+BDGP2WRTFr0R49wPPrdS72KBj
L9xWHQfMLLWDAms82oV4FFeF9D50c4KFhZfHsEsOpVn80Me6HZupHQ2fZq9szPqxI0JRRrpsAhbo
QFiDRLiWgQQpobg2zJs4em05qjQWjSAAmkNwBMNiexNEcK2wzQDSA+fV4BhLwPD8Idhr7DJ76lQy
xdkEdrfxOmbZsg4em0qifPkAhGFnBsHO6Ki8SMWiFICBprQoFCDR02c5lM44PQIQt7X6se8fRwTH
EWYEXYD3OlKvzWsKdLEzSiEdROq7lkFWJTWbss4OSNyheeQbDOObEZqp0A4EGxA0AEG8UfxDWFcc
j+oN5Lz/YvJ/f5on7dUujDu5s5CuysJ1Qs1kMJ4tCvU/Txr53NzE/WZqKJ7xh50KR9oOTEIld2yK
eIZpWJLqN7ldl+1UIiL02noaymyXTq9j+i53V4Z+1YB5as1nw0jIcFDRrHPUFMV2OcZvxONy+KtW
qgnc14ONOkpPHtWYn3/ybxPEX9P8208+OZDIiVbpmo8CYpReeAnWlIzdeEZHc1ToDnxjclWx4+F6
gsnTp4YbdBCaFcEtcETlHZ8CDjGenq5GuP0//7Rze2lM7WzlWRtRxs7b/W8vephP0K0NHllKzLiZ
z66MnLr7OqI+PDdZoO2sxL7c/jzquQXs+6gn96OakG4bAu02zGQUhdGMRx8/j3B2P/N9iJOVRZsU
fwJg9w+V1vhLW3ucTajabPSluru8n7l0RSdTvzFAjwS5wue8u/XDXZK9/Xw9l57TyVnEw/6HT4u/
H5KEa/TvE9XGwqffNnv+usEJtXc1Li/MW6Am59bnf02P3yfRb9OjEiNrEgp04Z2xCTSLCh6ibSFb
ZhRkAou0gCkV3CrQNoIm2V0uL6WAQF6qoXhmP7w23TdesK2SgTX3K1PpoFhytJZ6PChjuVa11pXC
alnlJbC8hyz9ioYbvaru5EDdt9O4idp7CSvPzHD2sw8l6Z2qwg066DbcBBd7xYK+vV0obJUR4/N9
2RvqZwWAPsmAfkOwzFoY37m3t6RbnaJgQD12HLrPQFV2ZfJVLqrmuSxjUBHyKqDg2ZtP/mjYgJCX
aozfJaBlABrDLL561lmsNKHX34wakTJtQeWJ/9Ly0Gh7C0m71erGHmXfUTN91cmQ+8uGohT8+sTv
rpsSBH4mXYGRsSVNWGrTtLJaAo3qnF6jWD0rw7AKomBXTebVaJrXtdKsAIGwQRlpaYSHyFNcQVFX
kDrZk0feW9DXizQtnF6pNvmtqUDe70lsaIALJ2X2ENJILSrdTmX+P7xGSZE8Kr1xZflke4DxarXU
VbWMG1QCa6nWUVVtc0tifEr6ku5W3GtwD8CVTJBHZoJFKr9LusNArrgfq46ZHRPrhhhaO4iAdnui
K8jEM7O4ihRZ/Ip2U5jYpb4LItnNUxqI0Kyz5gAicSWGz1ozArvxHa2QcNWbT0Mh7K02vps80jyC
8Zi9G8pCoTHR2VpGzY8unyBb9Kb7pWoJTteEXAnutmy67YbaoTdQDPpCHCXXCO/lvPvMkvaqCgMY
1tJ12MTXXaMvcedsJKEhCrJ22lxfT3TdhlHkHnbi3sg1Kr7NXVu+qaa1aiIMAZYIpo86K01jg66A
nzDXkreC8CtBv0tDaVFTV8o4TlaS3Qo4cTvTUSzJ5mjrJG21q6pfvpIsRv2xtwhZapJlPEW0YaVV
1lFEAKapd8TZkGskxvXChygNtGxb1+AcyQ2SRHUfEhM0AIXJsiMbkC0T0rBFgXK/YW0n9cvs7yff
WDYGrXKgKXqEB9wzcXvNDWyI6BFT22+W9MZcBHq3ksdW3wKKm8iLBKvSkHabtieT3uo2TSJRYH7O
os+8YQ+VHKWUHTql8Wi8y4TEhbGxQLlkizCpdYUjsSiQJfDQRrd9ecsGz+mwxUC32mgtiQZKvBpK
XLsc5DA6YF+h5S0aV1i06GQre+D9yxo+vUD7fSzxndYa3Jv3gviVaXqQk1+BjslKJ3hUfxRTzUW8
gMRhWSSN3TCUpT511XMv3gaq5Xoj5BexEq6DOH+RJUzVsbjoBeFNaT5L3gIlLA/9+EuVgkOncHqO
1WsWok0D06YsXnP6874kOBWqA3XSF0VJRaBNN1aLJjt67czCaSj9KkCmp4idw3gcE3ETTM1XYb16
zB0rwHoepXYSZsB2puXQXmeGxia0/CqmHlf5l1FPjigJcJcTWtXY6tLQ2INpYg8W7mm+ZtI+Z4E1
PcmlL+wqhXRTxnCSpVsDfnav+u5kmK6ZqetSTEOIdFeNIhyztD6mPjKU8a3Ixdt0oLVEZVxq8NYV
9TKzgvtBDI+pEk0OQCX6t4SpEQtQDtKLWIgbY0yxzJfM5Bu5spYtCUxtElyJ1jP5KqtQ1zcilkKL
7u/UZNspf/e7eN2jaCmTaZN3Eb3Sad3ghJcyGOH7qflliJu8eGqq4LqnSSbWt5DaoEx3sDOWFiCz
TH4Ta2I9rGeZJlzZsmCPt70m2MGg2Yp4Ba1/0dT0SkMnaa4DCGCK8tCV2l2cv43Wrdo8an7ueMYb
PgBmS7huBc0RUEFkylECkR2JwZLeilMFOY1IkiE472VT9mzlKToLmkggksLwakquJtinY7PqKyKV
LH0VkUsW5bRWzYg0GjlyhIyvwoeuF2s/mbYVAPHM965bFeeQfj2l92C3tnn4QONm16ZvbTwuBMu3
LQ1iYhy5SXsd18yxYtvJx6RsX2o/v8qKd39m3lWs+xz2e7Brg9i6Yjts0/ym5NggAM43qmbbFdle
QaEh1qUTZALZeYYt1/m2Ip2F4cPaXEdCeazpa3URLR0Vx0UL7WGSbb+HQVFFFtyueleIwa1CEV/w
o22DBMYmDxmBT7mWwuhdTsXe1vrxsSb2rP0YlM4WSsSILedJbgVOV/gFsPkrz1+lgnRIJv++VolT
klXbr7rHohAWvgGUofXdsjQX81kkZXUR+9qJyRwRrS9VpH5GS2ua2k8BiWWpv5OxVqvytoiurPZB
1b7SqjsKNfYf71FWb7Vxn9S/8iIFT09OT5G5ghe4qo7IB2V9zMvJ0WMhEyWmefo9R7p1gkejkzSg
dgFOChb3Vt77wWsPLt4X78yG802H5bLwyCaqgytZzmDiT+4Ec0nskC4JxjY1pD1/xc3EO0v2gAPu
EekFluXf/UnrRWvffc/jpGHQSQe7Q6+37vrb1sTTQGe9SCABEIoX1/mdRuerYktrkspTAr8fx37R
QFjwRIh+FehLjfZ23DtTHNJaj1yib1I1Xln0NY2oX02IKaqK/JNiIxNVlIASAqvpAnVc5iwNikRk
hrCy8uuW9aS0oiXoS2hTxyp90gk5C8IPgYyuKPhMgTKErbCsAv2oV+ENfUY3CkJ3lNX9gMih9pOF
r1lzH3NRBQgcyNCw5mZ3uNCHdh0jZAu4CxmPW6fzZaBZyfx6E2B0Vouc/4Y0JjpyBRZPEtL85qsR
HmWZbpWkHKy8dHHNatGHyC9MWLOkDAtXMe6mVjhAJrRLFtxGIvgI2JjaCG8YVm+lQrYpmdhGmOzC
vOdtGtboSt/S6r1tBXv0+03Eqq3LBzlAU5RtTYtae4BC2KoXueodM4OOZmywHU4E63PqR4OrutKw
7xrsA8laqIoa7lWMYKtqDlmWX2v+QYb3YdXPutGvelrQHa+5rNQbRfXACPulYQMF3PnisCwKgg9z
7oBgbrK6XTThtJrKV7VR3NHfxx2dbBFdC0K9n7f8F44Up9DngqbwKOhs+VuPQ7wMkvSSdfi30v+v
cymCeV2c+1d4k/48/flSJ1byXITEQuPSyrmBoU9lvFx1R1JdqJAzxUWn/OzWlq0vJDt3jC1K163o
yGvrBeLIM9vJQ+JmDyKZqD9f/rlKpfmv32acODJEAGbeiFPBacWtVSMCwmlD8E8pUVoxjr5SrX4e
7/wh/duAJ3V4syFiRWgYcEhs40hm3PPc5yH/01p6m3pJXhHNHt9GJRO8llDjL9Q1zjxutFuQgOHK
6SiPT07ijQfdUPbnZ6Hotl/cBM2FI/G5p60CHkUaC1ZLgSL259PuGrg5bRBTbNtkG2VRvlUO65nk
zN5Hb+194GRAX7MY3vwrNrYWBhSe9qp9SnftfjZzW468AGh347n5ultetODIf581//h58w36dtZs
KwJYAoFaYO3OuvWYhibU4nZZbtS19nLJBXPmZKvKSIQVOM/4u7WTAzXoPL8PLewHoDepst1pGg0P
cU/a1c/T6txj/T7OSZ8j67tUleeD+9SYtiwkd3laPvw8xLlaxx/XcvIaW0LVWV2FVMS8AiVqB6iV
HOE22SnbzO2IdnW0zc8jXrh5p26pGgeR1E5zNWK8QyEaZy0nSgjs3ePP41y4eaetsZaMSq2exxGq
m6EC805N9ucRztRVvt+60xWwrYUGfY3fIbvQlv8w8fw7boLfZsSTlRbnB7V6ljQLdcfpdEM3VUUy
FUCPbcRcPki1107S+bjJRyjcbpJkB/4157PJLeJgDZAarUJHEBP9EZX+H6rfYjgkVk6RerKxdbIx
12/CwnLlYnTGuN/kCL8DJE5KO7IhQfFgcPSuk2MrhZt0NFZiIGw1M7JNAB3IXMJdlzQvqpCuC0sh
MQsmbiGthIxsS2Nw2lCz62SWwmGkMuLKjcnVCQf10qJ7pgHwx305eT3YsEPf1eaPXEO9hFO33h1j
cVfJR83VxzukSAutCpyRHIP//MF/fyAn74zUwj7N65r64NbcKnhVwWxvL/dVz70pNDf+r8vp1KSa
VQpx2rnYOgVbfhg8aUickXhAevbz5ZxdA74NdOpKbSLfb+uQgWY8R0os0kK4NVx1UTxa2/QYqAvp
gqHjnAqFR/fPS9NOvpcelZ8o9FhBS3e009tyG28jh6ok2fQjX5L0GpaDk6//t5H/H5ES/39jIEpz
2vb/G4K4Gyt/nOrmV/Ydgvj7f/oHBdEU/weZj2boEkSSWfLCQvmPNAPd+h9ABpYKF5TFRcf18k8G
oqrwRyC1ACzQJQFnxQf3fxmIivU/qHcMBeeipOGJJB3hP4gy+LMho8NRp0lIQ1fXMWLLpjh/2L99
uP1QSsTE9Ms12lljT1XSAvQ+eDb07/ZCu0IytD/fqHk0eI/0K9AoixijlPnPv402CmQTF7oarOuq
IhDYCCfkkB5nI6RdMsmhNSHfeqIKh6GZOM4oVb+hQty4hiGl2wkg3j3kmOw5KWTh2HpAeV1kKB41
phK3RIKnHPl721xFUVx9pX6EvSb3iTfwvRI1eF0kQ06qilA/TWqkUqCtAxqM6VBWq5RAgtIcC8pP
eqg+RxMsPtwvSFi10mxu2mKgVyWVlrDtCdbFMpYnFFe1TuAAk86mjpyD7ELq5HUxTCblGAoCORpm
4iU1+akII/WTdp+/qvsgW4pymm/kwUI1PxhUqHQo7e5UG/pNGlA7tUIZFmRq1E8ViWMLZUw815JL
ED0qWRGIjqs4uVcCI3+u8xI9iVCmxxRLREAQkdXclJ043YJZF5d5nhR3TRaZlIrN0jGppmw4SSGU
VKJAHNZKRoSCHUokD4YWIbJDpOW7rK9GVLCxKWIlIcpyYaYZqIMI586vpi2zbTbIGiERWu9wleZH
QwHiHvMH+dy6ZR07tZLuzVFQr+rawPPR5Wp2lRSGsc5FK3QjhJ0bv/OzbWMgFW5I2N0axVxuH8es
AKoY4w5opT78QNFEZc6XqqXf6gbBfrKINSEKumhREFO/U1OC4uTakHZ8L4udpOn13JbzoTcNKh2F
xJOlZ3qN7VLQPModUVpHN0Rz1DvFtMD0TcagIfKGPF5yH77CPBRIekt7NKJe2Bz6yqJfLfZy/WzW
ikAlhbBmrRy6J0xSKIe7uNPe6TsQAxb3JSfPWCE7vQfkQV0rVii/RJL0JRQ9QA/RaNcmJ8CvQg1H
F18U5hPZSnOnBFm3861YAkAwegW1OVHY6GPW3Detqu1NIZ9tMeQiuB2WygOOCcKlupaqMcl6joiH
IyYJvaiLxaTX2JvKqGTz6InSq9x13i6AbZXYuVVIzzoSi27dzih8k5A6JPZjUFOgqcjgEcxQpD5l
piWl2bJyyqKUnTgf1HgRAjBb99ZADCE4ihkAObSwhYTQd4jqUO+plQROSejD1TR21vNowI/zS/qO
CxD4heOBrnfKsRjI/u7wvPQj1qo2toq7Kc4qC3B9Nz6FZdEXm7gSetEJapFaTs7+hscrLbuu6ewG
5emzqtbatYBAVV3gn+1f9Snxrr0ymPWhXbIrWjFbU/xSKAJqMlHWGo4cyoKcQoyR2E8de/SNV7bd
VoRrtKdEPVKjngsTeV0dap1WkzbksUtqebPm3/0f6q5kS24cu/6KP6DhQxIcAC+8iHnIiIzIWdrg
KJUpTuAAkCBAfr1vVNtudVipPK2da1F1jqqKDJIYHu67g3cTxGVyw4MqepE99A2jwvrUqD48JMiE
3MYVhDlZNuXrCWTrtc0LesoqY98R1kvntZX84Gw0LSPLmzMM+dVTRya7J52H4TtRWNbBM8AeqyJB
GKNPBhiO1mmG7FyEYQfl4J7HKBpAxjYTTndNiuHfiRiRl1DbIAjcGSQZQ32RL5ki9RLeNcEPb7iE
kHS8gHN/7PbCuHBXDuG4pm35XPS2PflYnR5rRhBM36RoHRX+wJZkVAVeqXX+Emkr/YqlRYkIPYBW
gSP0UZa5mE+kVCD8j+lxbIP2pin8aUG8EplZVIoNxGoQPOguRa9AUqQjtvCn+8qMMoe4zJDaHXqI
jSTlIBbAijIQ/MV4cMIrYMwwTYccmS9446Z5pNgLd4Ns/Ju+QVdmRuHH9Db28C8NMACgXqPLOLuM
Z0uSp6Rpw5XD/7cri5DPqj5gexHBDdphJ1mFJEVWdObBtBwg1BjD/S5G3muYQ5XHil4vSpEnp0AV
0Vfb+BwdOtjXz7IOyeGkGNQmmmC2yJFqA0WG9skLohD40tOCZjPK6/G2C4JuXmaWIa29lP7XNvI9
RHHlbQsH1RHE3jyEhDpIoy3CD+w5LW2340hVWWQAm3fwC6ihd2nqdRsK/g4eq5z3BSDYmefLcOPK
IQZ4TeMVSXX7PTfQEpk2opsYix16CINj+8rHdIerbvKKpuB0iCq2jo2miyJG7CRLk/AujdBvEKap
HpBp4N8WsGa6wyDjh7AV0Hoh5hc7SQAPPQRAovCAWRmD953wR3gb6qzfRXDyvkUkQ/HSGlu8F4B0
HqewBnQWQkwxC4cU/oWdgjAA/BnV7zgZo2fSQjNOBfL4osb6dGn6HCrEAhE2vCmy01BPBAB3yGCE
AmYXAqgrwe+wfuKAUMdGLDEjcZKyk09nTT6OW1MYfU5Fm0MuqSVfMURaLetYZRinqvmhhiFdQh3c
4wTyV/gM5jX0XIHBlKOAQuO0B9fXS9uVzEKYc/Ey2sA6o3piZoQmg4GtAQJ0otJ95vLudnS5vy4b
Hh0zwdlKpdMXLStk/PbKpedeohuetWT4VivVrYMK3sPK9WZTWUoX8Pvs5GyA6e5MxgzRpdoA24bn
+oHLIoYaFzAGNkh0UOnk1HMeSrTPKw9zKCD9TRGLFsEDFEhyzs0Lo8RsiGuyx1TVZO8QUPCE4yc6
QpXie4Bo6CwQTzx72GnmZQWpHWIdM7Mf+p6eSNWRJYnQrO5zQstZGTjAsp1i7CEtBvalD235EASI
R/bGBqVV5kUhzqSDDPeh9Bz8zUAFmgsJfRgzWQbDYxEidLf2WywUpkKqKre5Pscw0YeXcwEFC5Oh
3fDYRdAc0gpyF66mRZwlya5gDQBqWo7dMUbujYW4Urtpw4c4Rfw1UupljGwosI6eLc4qQMBVC4We
1+bRbe6zdJFxCvy3sO4kSQn1p03hG00kjBqHoHyKeXrqERNy6sDgeKumJoWExCY4NJXI9pbW+pfG
Dh3PvEjDdSKqAAacQY55ham80HGmVmkoEWg8VeypRrRdgX5/o36kPpL0sjC49EZKHm8NR7wo0ypY
5xB6HSr0349ZKauDB5XwQqQjhZtyIpNtRARiTZqJZu9JAwcCMI8vapcpMShwNI/KhYI77U3eR+l9
0I1IxY6KEmC2LjUSmqXvL/3Qersk7OT3uowVpmIginYBCxbkLHlCT8jGMn74nMi8A7OOIrMkCHOE
oaRFKjc9ZLrQ1JGMvFrGyK3fpeSbgEP0IWlziBJd6Zl4WaVmW8GIcBnjNa9dGkJ4KJsE57/I0/u6
J/UDYjCybVzn/ssY0P6IhMTpzq+5um//2rkaC52uyjt+L2AxdgqQS/WO7R7t/Q7RY/MBZtzrrPb0
hqLmshftd73v1VjKGdz2gNfVfrEMqjj/zoseKi9rBh+7WUJuBrQ+Frmn07Wx5cUVNqzu2laRExR/
aK4UDiGgSupHZWGiWOqSvge9lyPFxSkoBSEcf02rEkx7BPjkaJAH+smvZXbf2Cx6Uqoeo1kFOvOP
IDR8k0mLZcImeMlRTIsjWm8oiMsp3xItMsjsanarwwmbWtZRb+NiT+BGMYJrEaA7PvdtdPGkFsG2
DpJ0hTqBb3VeFvck6vRCTpX/mkdxe4YOJLgN+4x8N3HsslUWBcOi66c2QQ+unZZ1pdJ72dREzerR
Z4t0REPVH0qgN0XQ1YeKdtVcU10c4DhZny3Csy4hkIgMpwpmAwok2JOPfhsSK8PWbQady7UevGGX
8bHbNDYP16HWbBOFoF8EXjksVFYNx0pirkgrLx7mCn0Wl1q3xhSM93mcVWelgXWyIPDvI5HJpfUL
umgTj0PMyCCbLcF+CWFozqrTiJyOL7lIyWuCY/I5ZWP/PuSx3jFiAS74GcqHbBBPjeNwcwgd3BbG
wtT3lGoFsanrg5Uaa7tokkrueB2RjYI6ctOQiSxoSyYw/KcIIl+06vO17PJ4ztA6diseELEIRIY0
nMDiw3YmGr7KqAHpBNIl7IGT9m6UYcBOGOy/oWDVU70e28FB6+m4h1x5a6JlTesOzZPRZfI+Un0H
04fIQ18tgvb/K5tisC91J6MtGms9zI+zxI8WAgcT9BAmmM9UCDyak6Lt8yXNI4SVo6zJ472kESz2
CaxnwUvdTJPOjp3qQBgiDmh474e3CLG1G5cjwn6wITTr/VfDizNgrYdSBz2+ILTdqmL1kWSqHSAO
9trj2JVkTUhFjlXWxieEdMHhK5/Yk/Ztjy/YFbuyEmCPwKYGnNoRRHCStHMErGU3CuFcMxVyVH3O
j294wu0hiHqYCyofNCgP6qpljRGELmb6hVqKAdOir93HA0wf+hoRX7I5iViItS/L7KsZC2gAc93f
QiXPm3nTG/8AVXq1HxJa7Eg1VJgsZSx2qEBEiDS3KdvmFkFxM4bBS9amiwAO5khsGmdR6zpoTseG
3asuJmtIhLoD9q4KWbV67O4z0YLjX+tigIdBo2pEwOoRtLEusGqADjSYnmIcli+RRX59wyP4AlCQ
WTZIjep+oEGKCpZj8UK7HcJt2Mzz5J6VXVldflWXLXVZt3qOEKsUSQC88d8iVYIgXExVy5BjawxG
cDgObz0N+xtUOpjdhQTZhduh1Y8uwyaU4TeYCzWkPLg+KZH0bQ07wfxwpNtKJ2C+oDzA5aESJ2YH
2nHbAyrwBn/eqQZHFhgbsW3sfBRLLTr83aqz+O6Q/MbT1rCi+hIGSREjy8QGaHS2jlIHQSSPQWsy
MTnxIei+yCKJbjWm2ZtASheDmtnVPxD+rGH/mfX0DvazA6zgYfCtZl4YwPyGVzkF9O+y/khFknkz
tHVDucgNzotzn+bxLRLu6UvjdwIGohkFQUvGRXvT1w396vmjd8KZLVx7pdc+BQiRm0tSc/SLsddF
aozuKDP+WzsJs9Stj1RF1ogFi8FzQS4fbEwCbK23DIldxzLPfGxvadydKhKEO8EtQecXbLUCf0EO
H3pIUOcWWV5oVDN+n0gO1NtzHDnjuiXloUL/2NtWKS3IUqBkeukzhFOSNojvwW7wH5BE2L9gWBtE
oPkO7Wctv6aBQFIkBZsVJTUE+CZHpBOnVpwZqLTop2elOgM1U4DaswKhfHX/mJuWvQV5V9zYQoAT
Ptpqn8G/Gi+ektmIz/ZVluEgl5TB+d1v4uJtiNywC8LW7mgUfi8Z6gGvHfwNi1SzyKYh3ZnhwjKw
fWsvbGY315iRQCIQI/hV6cEs60iFJ5yLQsjJq/wIbIN7My+ImlfteI+YO1ujMz9BioKdaZ7Dl+IS
hKcv/gsmqL+nZQuVrx2rVVOjR5DbMd/Jmob7No3rVSqm7j6sILEYZBTcdEndv0fZBRemJP4mEN21
iwIcNLWXwAKXuDQ6IIx3hOeu12HzKHB82ySIbgeFUMGLJKSgN2F1gXE36tcXMNvbrfOpIzM3gak1
uqI/tij/2YyD8Xks+qy8j2JjXlygIAgOWzNOiCtLLUTOnJbwDE3jEv8ytpscPUbw+UHxSRgsYEjt
18c29JSeOX9stiO9xAcneaVHCPsj+6QGH5Y+wTg8TchQvNGAanbK6BB5kkmfl7PRCncHT43qFpjU
gFBOWrGdpNbfYeo0K09CIu4h9G82BVBrzAY/jeakS/ItT2q5DmUc7T2cE5d9PKp1mCj/fvQruGdO
dHyI+VhuC79TXx3Mz299VdqLM0mD0qqD709UhPIZHJ/xwNzgL6fLEPV8X+99QrNHq0gBJg5AlYVi
adjCqHqiDWxIBPKcQpEwBAb07bchIc09qrtpP/F8+KL7Ub5zoloJQDNBoQiPmQatoiYp3l2HDsM8
D8Z67cOA6hlOTj8YzpFPUwvduedztyy0hXo5x8Ihw8nbBOFFjS8rcissFOFwC6qKTWF8cEtSZL2d
gRV7YE6YdOGBGnvTyQxmj8xLQPVBhTfyONwCCaPtPE8l3jWwih5HuKxLwRSKi4vDDsx6fRPBhiJx
iOgABdCwxjwqkrhzm4vhiai8OrfIft/iEBMiZLRD9YGg9Sd02mGoL3XlP9IwKkCxzWJ/V6bthV1y
zICaVkFV3NAMmw10DOMCmbj62QOTT6+JF5S32cSHQ5/F9WvQ+3YfmqIrFxGNA5hm1gSWM9Vw4pON
UA3q6vhX4CyCi1IcJONs6Sd9c1MBGQBfskqXGfCSvR6aZAeeLSxEeZttJhEkqzg31VkIAk8ceLis
YAcWPMdTkxx9FDF7FJNyk8TwEik6Ch4rrJWMGbObzmdqHjq4ORGk4e1qMK5eeBmmt42uv0bdoHCs
d/naDyuxHgG53Ouu56+DcOIeznhiVRCeIONLcRDWouhHKeVwdkAWbwG3NctoapENj8xJgKlRhnAC
hNJu2hT44KxLW75BsmQGoMel+dcGKwdkZoC6wznBorhEb5/skRpaHhGW0KxIKZNvhezCaSX8xt1Q
X1WLKp30m4xkeztSZHl2lcafeW0Mv58w3nJo5h5irIZPOJbWwNJz+IcZOWQ3AcJ6e9TWDSIxhG3Z
IZ+acNMEFA4gdOjBPffDFa6od9jwZbUYJo/PaVt4YAKW7c2IdEeQM/V47oZ8WJJkiA/cXUiowwQz
ET+zwZ2PNKLbMqqnDTYfCXqMMMlr3rTNNh0LkWCBthVMlQIfjLWeDYrO4DaKPJXQx3kGcr/tBFOe
RVcGatUkFqGMg/Jm1JgELilRizA3nW5HPpmbELGxsOlFNQqSZR8ukYo5rKxFh8GrQeazpS2xH6fo
V6bunLssh9uChsWHFQGoKZrLZM6avEJ4i5yoXqohYMeoI+WKRnB2lDLx4Rg2Mpg36FBUR1/4Atzz
IoWn/9gE2Lrq+DUKYXtT+cgeKnSHAA1kFOL8bka5gmG+vLgYDd5dibPcuvf7ci1RyTx4HQtvca5H
1EXbxfAny0jpPXYZQHxEbZbiu4duIcAUkXZynqZNdu9YJJflWLk3Mpmpn/VRJY5ynPgi7RvyjHg9
qKU4qE/wiQtfuqErjsohNl4i2vT7QH3Ep3a5AydxQGF3Jg3QqwGx33D91VkiFspTeJEk8aZdPI39
a57Q+l72cEAxFORYbIAj/HzaFr7vfesv7BSVc78SblkioRl0Q5rWa4my8BtBPsR6BFIIpjmcnkYJ
nxju5R50K7mCJb+DF9jeZgXiYZSdwFLFTgs2Sc3T78gyNvdBniOnuLFddGYkoctOj+ZxqBHdDOnF
sBddateqvXQoEPrbOlykHWHGoevvno0BjIJS8GRyJQ6CYBmZV4glhhGtS/ovQrYxuGvGMzAp6tSd
Ezh4IjkL1KyhGeeoTexzgwVxx0EUj2ZtMyFRJOiEf0YgZHhGuwppqMmYLZOOT7e8bIMZ821z5FDi
gVE8KD5PSl7BGWOkG2xnsJCG0RgIjBPOJfMWCYFH2AGAOZErVBCmrDY9jxk4swmMNRB3fRO1JP4y
tC06w2Wfv18Sc2Gb4vnIqHbJeN/0AEY2YWUuJke4xg8A08WSj05sJ2tR30uErtCNxyuQdpn1ycHn
Af8eSda9thpRz9OQxGuTWfodQ1y/lH1Xr0tTi/vRMM6O3GuDQ1Z0YBDCQxkH5KFAQTCW2VlEju2c
n0JoBXDrFCAXe46h4CO0E8fBeThG7XnMBldskr5GIeTYBS5hDFxUJrPolnMz7C3IVgsrpf+ApRcd
CzjrOA0JROc7uKa46k1Dredg78flLcJkOrR3dFM+opHbPeBF5vAsylrIn1QwjRUYt3DZO9Sl7rxV
Kfp0D0E+olRiGL/Cugpp2dvMlOUWqTjwyI8C9+RYKvZJ0iWI9ZIaCS6IV34hoShvhEfUuVImOflw
aSFwLk6bN68Q1U3QuOgcjHkxzNDLhTl87ydrEM/sbT4ocMsZkmHaGLz+YYgRkWB49ZCYJPqCdqhA
MISpwnstwnATyymGr54t92Oeta8pyFtzx8SE3+NVz+0Uof/bN5cmsOjmXRHgPUH8sZyGvgTgXbff
KvzwaiZh2nWnwLreaC/qlkbq+lTmTfDgN+mEuqLwVo6I6NbvSb4VFCHeuk7ZfMzGYCVbBMa6vsdJ
IB2RFDwDZCkeITE2iP1U3i1cQOI1PMKzE7hw4tZALHQwLYeQRXcw4cl8AQ0HdHEZQGYcEOeyqfob
J8OLKVGSe98UzJOOMmLpJqol3yOwUu5aV0XwWAz9VzmYbo9yByeFIS72JobFTBsrmMoIkR9tEQWb
MQzCdQd/iaVDLPmugLiGkbEP1hDemmdna7dCQwmJtWEgiwWPasB5Nomy1cSm/iEeWH3PkvKSzlyA
vJ2COgjFEbE4dUIehBNZMMxSzxanrBfNFyAI416iIYPjsLyYUinHcIoYeXJAU8PouVBIz8l1Rk9w
+fbOUS3SaAE06tK5Ljp8BAU7HRG7l7Zv6T7XoGpr6tS5ADQDMZRg+p56Ol8kPol/8LYI9jlAJHB+
i/CYpVLu6oEixc0fUV/D4a38wfq+3NmK8z0AdPEsatSsM5SLVQN6s1Pfw4pXzwo77IQDPEHaZjpg
gykuqUykxzlxCeg4+4IjmdqNZQ574C4Lz3Vlu8dGSjUPlOQP2IyKH1Xv+2vhKFuoAgtDiimARCUX
vEDtHu+Q1MPQ9y5GyNyVq2CqiOzbGGoSMpK5HxT83OoJrNLGeNGuoQr8bBy44WoV5OxAnOw3XAzJ
RkAYcSReXe91VNF1m+cOTRPg4n4r3wGvo3AlEl0JLMh0kZg4W4s4aRYRWO/A2HUwG2tA5Wlo6+81
BaiS4pzwrU0GSBaIbfXeC4h/GxWpeFfwPzrmbTrwOTehO6EAj99MrIKdCI2Pg5virMWLDMRtrkL7
gzDF5jlY1RKdXGrIps2gFJqnHLjsHF7A4VuEBXaTN5FZoXfBHxQd/LVfpOiuZlCOzDuwXg8EE/Br
Zqpyq6PQ7E3ijzsfZUwBjCW3pzTD8MQqiLoiMQJOSAlTb0A3k1WUeWwVOI1nhQILkg5LIddx+vZv
sE/xxxT8u3WIPOelTa1eToWhM9zU7m2dkh9erLwv8OoZN0Pj7O1kguIZukb30vQlbHXR1wHYACl2
sbWxAgHaBabd2hHIlO1zt4w50sg7U0NpUfbjDK4/eG5R8kULsisBH7+lrxQV3w2Q0WZfBKp8+1vg
eguFWoZpLXl0aghJ90zX9nZAC/iRAQhdRV4By/uqJfW7HS6Gn3no1jh0po/NkHt71tp02XbYAYWZ
3rUZGhC6aqi1CcqcBF1h0t/DXhR9b3QA4FHXdAieKvo8+Boh2TdaRAltVsJz6S3CmIOl34z2qASN
Dq6Ii4uyLLuPTTX8CGnpHoayJODdNviiOfLHz02YHgJAhF9wg2hFwoEso74jdxNrUO0mmsMTGQ7K
aK912dGrzLSYwiafC8TcHzT6yAvn6+Qh6SvIAtHYJdvOOH3v6szckEbWWwPQcDZqma8A0kBgxC39
8re+Bkuyg8wGFf7Qz6kifCWZLFYTAamFDtY9AVG3cwFWASaYyI2HBKwaaE2o6CvOke6STZ++N12a
wQ/Us9Ep0p65dzYd12gWISTKmKGc/63vspjB5DPbuJSaUyFy+kBi2FeiGit+/EWy+peYZIf8u266
5kd/naT73f3HdxDsdZ5m/X/+/+ObgYz3Md/s2Og++7d9o9+//TPhDP/X3wln4J79O/xokhiBthCF
cw8sq78TzvwgvHDHLtJqDy7LQYx/89+huyCcefgzJPpAUXDJ3AVR7H8IZ8m/wzQKwFoYBLGX4O//
CuHsn2nBJPBB/mL4+xX1yw55jpnn0jsg03bTOxaurRi6T6iUl6v8g6r7j6tfaG4/EcuSWHheJxQ5
N61eFWi9AVlZVxiQsxFN/Z/e9+nvV/s5R/6fKXP/uMflyX66R+cb0Odw6r8D4vmYIG9yHngOjq11
/vr7G3z0iq44/rRvIfYKBnHuGmDdMSqcTZ02wyc0vI+ufsX0owMaGbnAz2cBjo+MjYdcmPgTSvZH
7+aKT8qjKWyRApnehfBbReeONN8qA2nTwBz9RFtyYVv/6hNfaUos7kCmCbfA2ojMosii6A7CzZhH
fFVlwxnA0CcP88GdrsPjWMtLlxZMnEu/WcNmGq0E+Hsy/5UH7pReOtG//94fDFp6xZ9GcnEBB4ec
n5OhudSfAUjUIfJAq1HCmMT7s2FLr9jrfQMxYA3XpPOl4XjAk0X3LsoRORl1wdOfPcjlAX+aGZKh
I9HLip0LY45QqM6llNjzs3spwvGTl/XB8P1LIPPTPeCnU9cITk3OaBR8JRLmKwCnn3//+/3LDPvF
2KJXU7tkujVJZ4Zzp8B8UvnSTuDqi23Qw1f0EWfnObh1yxLbddLhAJ3chdD2//7eV9Yo/7usXGuH
UBgBRou74WwE0qRtvyXVnS0OcXpBJV8dZKGOTLMh2A7sJbEQ9MUUfrxqB6PLipeL//6Hgtsw/psK
7sWiwQHWFhvSIOuaf/L6rxwT//Ezr5YPD1bqlcuG4UxJtqX0VeVfgVTOBHV7XSOQeYSlAazlNVvk
Kd3BwX0ewvfZ0s/8k4LLPP/VN7paYiSvIMMIxursVeOst3xm8b5Y1a/9GK9mmuPpLQNP7CzSFTDJ
WaVbwNo4OuFAkcCEVtTg0cfbslzBf+GTj5dcnv5XP+pqUYI0o8xhH5Cfs8G+oco+WOe9MIXxQot2
1ktvbnUDNG3kK4tom5YaH5atbjhBMfaUBFE7S2FnBfTt1hTT9zaOb4ORHAzPX9AUfUxK8tU38Wr0
3c4iw1hn454BR0kMmuku67aeQBnGi/ey8hYTv7gWR3DiZWA2zcB7g2xYbDRDesA0HePe3aMw2Hme
WAO43F9OGdl4gU7JdOwGs05ju4eIa4cFfJ/X6hCb5hmexGsaKDB29DrL5Tm/aGsVYatIXiIDFESb
rlzqqIAw1KpVIN0uGrC0ULj2+D1cO/36TiL/EMAQn9V98zSq+JNl7S9Xrl+8+usEQt9WqYr6Up2Q
8nt2UwbEGSSTmckuVhppE104YdUBy2s9H8dhWKWDSD6ZDB+sRcH1wu0m0GkBHJ9gvr7SBk6Zqlr/
fjn4YCO9tpItbJCHvAraExDpFxODU9dX26Btv/z+8pcV+Vcv7WqlDpuqZHFL1Ukp+DfIqN2OCdJ5
Gxxu++wT9dxHj3D5859W6oF0VQFYXJ2gh+hgfZwQegaLIrwtFI58n3yCj25ytWLTmo5JCGfl09jL
oybtfoTvn8LB/ffv6aPLXzaKn54h0Z3PO5WoE1EEai2JwGgfdLJ0DLZ/doOr5RQcFkYK9CxPAxq4
cxKVZOZ3pbcuey9Y/tktrhZMFzE042Nfn3oyniaCtA2q+xvlAWr4/Q0+mgZXi59BC7ce0PQ51dIZ
QCResbI4m3/yCT64+l+S358+gWMAtlgou1M45fdxBQO1OH3//Q9Pfj0LrtXZFYcFhZcZfeKF+CGC
QcMWfzqJTJyGLHqzzPvkVPLRI1zu/9MjJIzIfrBYoqTwwznmnZghEPP59w/x0cWvpnJB0U8Iea9O
pePf+4RHM/A5P1km/MsY+cU6ce0hKAM9FkAe+lPvrfoBDmPJquiHrRgOdQaFQyBeU3TnFQJbZnAG
eP2zJ7o86U+vCzzWDu4puGnAxQoQzYS2WDcu/uziVzM6pTmC5zXDdqF8B2ZxhsbWgD7u768OxdYv
39fVdAbhCQeSvOtPAP0MyDfNapDlvSqLfe3FIOoCoazYeKzqLvokMuyjz381u7s4HievxMtCVXqc
/O7ehuFngUwf7BJ/bbk/fQjeJKCsw/Hr1PHwzUAgHOrkTRsf3o7hJ6e5j8q5a2/PHgBtCgC+RSWk
i5eSEfW99sZq05hOLEuMv7msVXCEz7MWMzUCQy8j/84TRN70AyKZ0jEVS8/66jmu6mnbBoW/hKkK
Ki+b0pU/yeAcQ6T7yej54I1cO96C/5A4R7z+ZBu7auEAKeh0m7f1wWBy/H4IXYqHX0w572qxEKYS
0BxVGP0o+zZp5CezpCYbQ5MnD3KCXij3Lc7z/l+y8/vfev4CEv082aYe4D5op/3JSW/ma69EwQbn
zd8/yweD07tsqz8NICgARa0N6U4yKSr0zTvwCtiUf3L1DzZn73LXn67uU6ImCRLMKQKdatFETYF3
BkEUju356s8e4Gq1MEXUhSwu9QndrWHGBcKwYGspP/nUHz3A1WohFEXDB03JU9KDl+nT+qUSsAiS
SfBJMuRHw/VqcWCOjFWea2w8gx52TIccNkzInmQsKw9d2LV3v39NHz3IVQXQJNKUNNb6pCb6IJ1e
97o/TUl9/pPLe/yy2v70oRsCOERXfX+iJfAdkq1rDl8qrxvePrn+r9+Tx68KeVDAKEzXcn0qEOy4
9RWkQgWt+TxvfbqB0oV+GaDBWSRKZbM+ScH2CsoW5l+agyGZwfgJMtV5dHE7S0Mu9/2ATDAAqc1c
DbG8qXImVrCPa3BCQruKCFHNQ9phLyBqXINRECzr1uNrtKQf1CBgdTVZtSAVC5YQviTH2hMBzpDI
ZwRDlCK9LIIYsqq8m7wV2I+z8BIZ5EU3bYesonbgyF8rRXlA+EkCX0eQCdDe40c0xc6q8RAkRRuk
QpR23EEoYh41JQW8eaBhQncfLZHBh1ruYroDFLL/LHrgoxd8NdLBiJTj6Bp1Mg29qStIOFleIaEo
WV7ONb//ir+u5jx+NdjjrGUh5JjtSSddseUVg0coZB/vLU5S8NmE62SKbvAnU/ejB7oa8TyUKUzl
xvbEkIU2te4FcMxRj80+wbf6/fP8elJBHffPoz5voTYPJHZGSLX4rjfgdfA0Tfa6R433R7fgV3vN
oLOwS724PVWMI4QBgMEMm1q6APX6T29xeYE/zd0A4uAyZl57yv3umIUMmwyTD2ANPf7+ET76EJe3
99P1+x4SuM6G+BDY62GDqBHXBP74XOciW8egQH5SqHzwNfjVZuOmsmq9xO9OXatuuQiPnSsOYyw+
GbwfXf5qo3F5ibpQWYWWWiS+Zo6UJ8hv4MQFU8I/G7LsapEzNCgTSAziU5B7/Cag9FsyDVhnEjBI
yBTaP9pzPHY1pgwxyajHID6hbIP7d37XiA4xU+NjAWXqH31zdjWmpiRW+QBW96lKyNpN+s4U+kCk
ONTBMP/9LT74HuxqWJWjNUg6xC0KCeu+WVbMM/3JpLuMmP9b4HnsaiRBGACNZFjGp3wa9kVfvKeU
n/7sV1+NosA5kFc6Lz6JpGBzSyB1MS0077b7zMH7g0WWXS3kmhPkmzK03InUsG1syMn63kPVgwvK
y83oZ5+Upb+ugj12tZhTYKMqklV8SlKybFK2FGx6F5l/EQcB+/aR9cXFH06Mq7Vcw+w/MB20NEXZ
9oeJJyN4F2CZNzL/L87ObLdxZFm0X0QgOZOvFKnJki3PZb8QrnIV5yk58+vv4r44B32EdhnYT42u
rpZEMpkZGRmxluP3rf6dLeSLMXUtdRa6w8pEfQ1RKl2hSzn9DIVUT3TDf8dB++obrl5xxXUzDXuD
eRlrmgqV9rzaThXN/f334fXFyL0GIEU0DWi1nM1LO1NrE2VxEUym2nzzGL768ddvdZoaVBL05mXp
nVPemCf67B+dSuz+/uO/SBSLa3txFruioZ6RNFVaeQYSVbo+t8uIcRcaSOvsmu6skMmuacD/+zdq
62D9lzfdvnrTgS04cWo61mVKT6X1HFW1L5xsk09brcSZG/ptfS6lsnHC26n4rek/c/0VLfaNbh0I
YWijfxXNMVmQqoXfzJxfbLeFfTVDGPFUzVla2BeH5hJrmuin+bO4T0ZkeJ2s9iI8cTZi9Hd2kx6y
Ac6i3FRYAEaDRveFI6hmmzbr2UkDDvjvd+lKLvI/O1DxnzOVf6zgY5pWSNNoLHMmcjHxE6xy4I0z
TcKHEoy/tUD5Nd5KOjya8I3sw04XYtPIblMXRyOcvpnw16jq357V1YQDTzihDR+spDXcL0C7VH3Z
2BXHa3THxGnka/0Psy62f79mfZ0u/+3brqacOMysUSQ0TnZDigCj5ajMnEoLOI00ftQLjV00wsCN
TuqfcTg8ja7TeE1cz3edjKRPeyPnKmb1R8vbhyLCCFjnkuZuoYYbS1jwXIvlaSoAd5h1mW6ylC33
ihPwmyH+BGoONF2B9ilcSXFuYoCEodwRpQL93XW81N/c0S9mi2ss20Qdg9mH1IIqIv6jafQUuM6w
fDNqvgj7rKuZbikqis5UtbhoMz1ss6kTwtJJNemuxIs4fhOVffUtV7HMpNWxYIeeX3SzuXX7/rfV
7K3xxQLt8/eB8NU9Wr/4H2N/sVuKFZWhuETFdBgN5ZSGqFb//tlXDrT/fbGsdaL9x4cnXbw08cKv
7zVo2TGtV4/QYOXBVjK0lXkSsUlqa2wsCnB4Sva5hzUdxalZyKMxKckurvvaS1np7xeSBZimpbZ1
EtjSeVIsN0OKJ3Zoe4NIoxotXEz6tP/7T//qtlxNnDQ9hOBehvxCky3gGig+2XcZvK8++moChDRV
6jk11pdoVFHVdk9ml//4+69ex96/vNTW+rL/437bDrUoYw6pPqd/Sh+jjeoACjG7B7sxTkN6Lqbs
7b/7pqvJSsBpsUVPvmvp5WdclTiC53kLI/yc0CdOQwFy9vabdfOrG3Y1VelQDWNDH5MLHEJs53QK
+0mjfJcwvwKb/u8gNdf5+B83TS8VWozVKSGW3w5m48Ob8UbzvuwPVrctTEHvx3SMkt+uvZYHAwiC
OhPneMvj0dOtF0CIW5NDociNaRqKN5X6qOBcWOKnDMCNU7+CqSeWRxKtPYYDnXNhuhv5d7Pb/v+v
UMHx//2hfHGjzKspaSS7n6oGjfjTIn5mlb5pBWKP/+6zryailFukhUmVXaxCuxlBsNtT980U9FVc
ZF7NQYmbRZaSlRkz6KUQd4bawpi4NLATmuWSWhY10Hd1/82M+tVNupqT9GhM42wpcuJ6mGJRmuzq
yfjmKOSLANJcv/MfQykvEuTtplVcTOtAm3XWIPv+L+//1axRFdhIRmtiU+5mWeBy9/c1qblvHsFX
N+Vq4iBZVxbsm7OLXiETUpNLJKJf/93AuZopyqopskIaxSWL89qn28AFyVk2wd8//YsZ7xpYiVjT
sSYYLJfcKZ7JxEhPMaIXOrPOdqqfMiv7VaftN9/1xU26pnDWlWYpVtOnFzuunpLBVbwkJgn79wv5
6sOv3t1wGR19pFX+MslxDob4w9Ht6r97usbVu5sZguo+en8vagoDexhZFAo31PZ//+VfDPrrelrw
BBTCqUlxMRrjtUjLnwb9eLFWVt/cGRaQf1/Wrv1uYVRnWQ8G5iI0ZdfY44nJwMSHoh1gIh5ELsHl
HVoghvboTytJqHu1uInaTE9jtODkFr5bKPfzIjcwJ/Re362dmmP7qWdPfEi+UHyemyeND7I62o2t
ft9B3IL8dhjG11lh56GDrlZq8PC+RSirYwfpOunJ5cI8j4+arshD1R8GQYslJHebTRx5bv5koZsP
ntyBtaXRIWZb74Nl3oS2cWoK4yi7M39HywzP1qQ/1IgEaaTEgAPNFw0RFLSw/5ng8LBin/VC4cEB
Mto0aRywdlQ9JMjY2PETGrt7NJG1oLtD0HZjyo+0OFAdaBdA7OfVj1JtYbR7fKQ6ZZD5qNFLz/wd
Rxh4tQ+mOlHBZq/3UTQhNMJXIelOAflTt5Dcy60Vwib7bZlNYKsvrHqDqI9hbkD4FRzJ4+WQzZET
ejeM1hP6dS2cSeAXQ34H4/mGBMdriJW8z86Z+qDms681qz5I99QiCSLNeuU3RC770Ljd9NLxNPWH
5HjCKk087uO+MsZdQW+gJeJgiVDmdGfNOoFaQcSHHXntBBVqMC0IfmS/X2+hOqHjaHDibHssFIuZ
ejybRH9fL1KMM4fhdLarD9M8bBr4h+ytnMw6k77wxAKrvvwv37yrBSGGEzUibE0vbQqzUA3N94jM
8N/fu3V1/Jdgz7haEbIijuAhsgEZDPeF9PnMbc91v5rLVZ+BjuTvX/PFDGtcLQ1OJS1J8XRK+tza
6Qh/aqLhBYtj04odJtCtCNVvZpKv5sCrpaLJGnr6+pYYo4+NA5gOZBGTPX5zIV/NU1dhZN1PrhWt
+2uKBB/jiLxz3+yzrjj//T59UbpLu8P/XfwbjuVNupYS1D0hfbXxRpXjkRcuBu/DO7HGTG0GOGkb
Wfq20sVF7V7+/tXrPP4vI+G6fDufOuqeiCsvTW9Yb6Hb1k+1Qde1XMLmCR4QHcI9naF//7Ivr/Nq
NaE1XFHlZCUXx6SLaXRN816okEHnpa92dgX6I0obKjXC3oWEIFX3sMh0CYrctTx7VusgqVznmxHz
1ZWv78Y/Ai4bHFkOGq+8iLSqzzSM5LdKtIhHaKG2bxhzFPTAAb4ZQF+8cNeF3wCDDDrA0/KiO9ln
0cqX1ml29Luhs4q/+Yqvrudqvsg7fSkkxToXNcpotGZ68kRqAFEfW/hmI3tcTdWqb1Jx68D8t2Gj
X908cCWhM2XszkX3szLaW/iqsACHO+nS9UGjtWdiXCrCcfv3kfPF6/2fVNQ/HhaKWOhkKGku2Vi9
lWvzrtDe//7RX7zb+tXMoceyVRyjzy9YBm/cno2vNbw7VvfNMPtiDlw53P8cZnOvZF1qaOkFZNY5
Kox1AQXzHN2ZDcnARXuHxdl99359Ee1clxNXaSs7Uak5pzP7ajkWzSGmwJd/1PNZG38JgBJ58+3e
64sRd11BrIbQTnLXSC6pEtuP5tJav6y0FH+U0immoExLFD0KsxqdLSAS4hZTUhIxnVFRUO/4LdoJ
aArp0qFatsNYDX446l1HM6iRfLNh+09/yL+M0+tKZNnOw6jWbnzpp9LL0K72UbQvM8ebyntinxl6
3RqFyQ/DiPw1NDPNA2TjXbom8jMPtta6+LfLpWZHmbK7R0m640/YqXdWEWR2EUTVayyNYI0vgDcS
QyFYyx76diArVZMi/RT9j6H/ZqX4YrBqV5MWjDBRm3Ay15O9jvRWulHbbwaPAaH939/q/3R3/OMt
g4ImYRW19HPDUT5rXZP5TuXMKMC0vaUr9r1hjc4eqvBbprf91oGlEmQQQAN1zKOdXZoPK2LJQnPp
6DvVQfHldFPrTYlCQQbivkPKS7z2hYviJdNiF77cED1VKXhSpeyJBFu18BeMjQipINDGYnYAzdLc
Ojft5KVm1uy6ClCDq6q/qtnMwO84WANrkw7pqkVJSczmaFN5TEdL20kp9ZuZsGAzGcpy7NRFvx1M
xpq2tD/atBy2aKa0I+V2yrPRTvl+5TlTTh4jl1roXrLzmqz9EktiiqqHu+OmPsYWzjkA2zmmonsp
7ugtFcPRVmj1sIGog/VZj5Uby4a+SftwBo6lhMispvLnjKDwoRIQLGwcpDV9EEN0L3ItfYCk8xpF
Gn7KwtJf0gLbYax27WZcLHx+CjUZbZzTKS4naNdhxyBdxvsRKSJU44WeEEM/dEWVAGvR7804YtfQ
h/rGjPGxiHa0960LqpwyRUCxWQSBhbbaIy0F0S5rmg/y259ZPSYHLcmpjUw19amppvxOjJ1+cjnW
B8iXRwcc2QgYS30c7kqR467rUHVxfvY4WU7r45AMb2MFbJXRK9Yxo/P2JlVgbnCu3bywBwMWTsu4
9ZHGnbpbaDrfJoWb7AwYjMHsRHCOOUeBxNJD+e044If5SBGTJTld6vCzRRFSkjF9pdH8py0gp9gZ
vVktDsMWaXUelWfw5PGmUaSfdPMhdoa9NtiPNLaAREvfxwl82JwxKUXRhHMzbx5XxF/fpPslxl3Z
anCq8Yu8RsMQuDUrf97ciFgn8+ZWAUww38qHT1DwQW3LzeSyb0rCPYLKwElCUDbntMSA3YUPAyVR
dM3fhnN3o06Ae7N4+aT6y9jNBG1LuI30DwgGnmqbk2foW13PtzMTZASthcgu5KslZJ6pnP20uS3t
at+2FlzqFsHdsklKDFT8zTqrdsLNPQHCIbTQ0b51PTlFwUQ7yACyPnVUb/1i7xS20p4rKr/QjPMy
cjZWtT5x1MOoNbcGo9hqrH2jj9RnFuGNng8PGllwyy0HPxlgm0QDZGggYwZm2rE/hbGlbHBMQndC
EQD4S20qr9DjowFWrK8+jDR/gyHAC2kFC/d5oaLLLMHyqDCjO6I6hG6m+zEM8A3yBPsiOCdcZ3zS
gCqxTbDi8VcZkLsc9IacehTU25YQJsqAR9Gm4wKflu2uJiCdYQkacvJUNTs06RsQSyiFnIia7ZnU
2TjIy5xrfktze6vr+5r/e2mOJVsPF8sjTGo6jxS/sx87aNQqnLAEzRrst3Yc4Pcv9/wXM37s2p/A
9zcTTZlcR1e8Qom9EcXvSZmAVSrxxtS3tfY7i3BckrYrW3cHs+RUOvZh6GbYFvoWd4y9WUAdeHGG
M+xD0+ygmc9qTOEd/7fW214LfyKIihCfpAv8LfQmK7zrkkbzJm5g3hwE/YeVRaXo+sQs7ewoA6l5
QwkY1zyE7BiDJ1sF60sB9AeMESEcnWP2+9DLEww97IM5kG/VuIG1v0nrgaZTyBKxwWjhZIvz3GXD
scI2KU3EkPmd7ej9NmawVaG+n50RnGIC7dxhBlLxclP+1jOJRsY2TQBJVvmfLsuQ/h5qNTvLsA4m
yds/bctIO8RWHu4gnGKMn89Ve+Nqo6833T3PKKvCI7tazHscFWru+ke20t7yjzA19wJkz0OY1AGt
3ydV1Ot4y0ncA52mb67FpDltHSOCN5COn10U/iEj648qvaH6J0RreiDsGzeSN2PCtMBgi3ren0Q5
xEUY1OD08iEEqgqWuKv3PLo1Solcdh5ifuuAJAMNg8yBcAjUGrQ8xsw4jZgZTTvz4sX+bRnQs5eM
Fb/YwITZTJqyjoBRGvd1dz8uF7usmcRHcC3M3vNBs5It5KZtZKfPCmGEyLNgDh8T2NYu9fuxOQBr
5uEVv9sFiiktYAPUw6Y/4JJEzAsZi2voKhVhYOyXk+o5Re+t71o9vQGEuZnE+FyylHQ6Rcqx+FgH
fLM8A258DF3SUsywufjk443lNdOeafnyq4L+wkHccvsbxsv6uq0/Zf2SrCE4UvwyL1jKlT1ICW/C
T2k35r4tXnXH/tHxnvCIu8X6aQC6ghWBK1v1rOzTEoa3sAdIl/f1vgNkhU+SPvT5U2wt95QI7/NS
O1SO/bw+Iqez3xR9+dDU5BSZtbUZ5yXx29i915kKUlcEiWNDD8y0xIvzad+Dp1Dg+WQcSiV6NwdG
XP4oR8UfRXpna+WdVNE+FtYLRz2k/h0YqFrG4eSsN75qdEcgqIeuNBwK4CBWgESHfZyVexstZizN
xR9CS5zVARvpHAoumvjQUeXgZfHwUi6Lu6Hg3PCazASqXzDRqmqTP5kRGaGY8act7l4B7eInCQD/
KFZ3ozrcLLkFyMq5Adn8KMX0OlTtw6Kj/2zktl4E20xe3yxCWztOvOsJexzjmYTUW+7O0MuiY86f
9zMetaGV/am2nF9zMd/KKNwWpfpGn+RTwlJGqUOxAX8LXFWgS570eEOVhn0LbJY+fEtJ6NCsH8y6
fWHdLJ/IuO77BDfz6J7SXLcP5cjqM09Wus10Md7kobvsiJuiX4auGruJrn6A9rXabJAaFwEEWmrL
gHNSCytbr2/AIUFExy2lE75wjgi+zKxZpHQJExTgV+UDDx92lKLjgu6QxbZytDf0TZjHerTRG1d5
PW3pBTKOo10dKPlm2PYVvuZG9TrthwnnzNXig5Rj7BcTMM0msZdHlbzb/ZzHKF3cRX9rRaKfVWpw
CjBAbnKkPAPqtjWq5WMki2gnRqflHK2zixd1KPWTqRhyVyWDQU1IjrWTq9Kp1DJi8ORx8mOkY+K4
8sZ2WdEhFKpLcryUzsJOj1EK7we1hH5Wiym76ejs5b22p+Ug9MKE/QRXK1AM5VdZ9i62ClXLvILG
1eeOIjdt27WV9ci4nvauivjGq5oEss5S0Zi8xBoZv0YWyyM8PgtI9bh8tuaCgcQBOWX5nYmTe0vc
TFuf4xSq4VmOwlZFY32/1606glOZTN2vVLEpjWik2b/0blZcRCbHP7VU9JnabHUCB6np/T0EYSuA
j+OOATSfHANjA7uWrdkE4LUkr5yOAns4stsDOkzcx3kmqy0QbUiBELRAxJbdOTTtktJvZy3+mTEA
unCeXXzau2HOVp68Izq8OQlbpm5E5Agf+V5wCOXrU9FTpL5Uz1SUlM+RpFIxs6vfzlSSoi1GpmD9
o+sM2FpVaf6a4jI7tHmbf0SxjnOg7TXfVlgGZouCdaNyDD8MazX3wsHSShb4ooeFrJjbVou0h7Cr
MtvTFxOgoFj3ET3tQIWmWMFcz5pfGM6EN30UezDs1M8P+Hhhphc+IAWXSxKWX8dcjJO4sfSNtO2s
W7WtNAj4bffejV3/OvbLeCoo/9sqeqPfJStOfUvDlvKoa5rxqQFIOxtZs9wUUsO1YIgY14+ijPOm
JDO0UXKWC8XF/ANHWf1g36S99xDoNq05qaciwq4WSscJelNTby1bQut0DApgayFO06Qzfc/hOP4c
LKS3Qk+tQyyHctdnlXacpe7cKDKamHf0+bGI++aB9hx6qzVSpx6XoG9o0a79ucMNh0tkvh8QV27y
FhAf4pxe/FBtpUOVrgwHJ+/aFwsBylbEVXIXpeJ9tTqLwr4rVTaFXGx7gkG4eEy4BDpqP/I36cxZ
dBS8hQGSyGlLpltI1z7CdtOzIJYe9BxrXNS6d7SSPqTO4BtEJ+YItMBZngRQPFMv6WGJlcUvCvUS
Scv1Q4eVjrdodrOza1SIxImvc6u8T00Uw5O2gzoG/02Tj2lvnGMrDHRXf0LTAqSsJSpaLFp8CTsm
d98S3As9C9LGfYjy6SwBalNRN94TwLyXBoRLcEiuB2lrp2liF9vy3jFm1zMH4j3QaFGz3A52u0sV
sUvjeRvO2BdGN17TPhzzOF260QWqrEoVv6PaeLeFAuquHeeLpkSkToZXuOQQrMXD4OBoBLHpzYVL
J/2A1IZB9FCACCxoVvHz2nS2onO4an3rOu6L2+RE620wFolJK4QdDCXzetdZ3EJom9JIzy0QX2WJ
z46NyaDOntqx2maay9I+gLUSwil3jtHZt3OpR7u0tKa7KhIOeLuGsysj1GGFikzfaWZPtNCFCu7y
UtRPOsclxbZY+rvcZsswu/X4a3B047bXkTWjq7its/DWquIHWpGyTayxvsTjzUBy1QOVf7amZQZR
ntxQYfrm6AnSiKoOzEQFWlwWn1BIV6fJOWtNeLSk97Vw8ioNJ7Qwqnto7DQ22/2+XqsQO2vjNlkw
sRZ2c/8y84Fy6H+N7mAHZmVL9FmkFqKqKL2lL/5kQ4Nho5xwcYWE/mWq/xkai0E0nuGI7ddCrH4o
A6NIfmuC/yeR8iYR8Kn0mFHa2Lv1uTs58gXbDgmVauE8tW4Tgl2HNZ7qA1XF9o9Rcn0WS4o3uPbO
sJwdsIUtWe+HNC/tbVgZXUCg9KelFgQjNApvWvFdy/5wM2RYXLXQ6vuinN8Wqzp2BeM3RkvxQGNX
ejTs2vpjC9iFIi7Sp5rpHF9MeYh6ZUTB5awVm91T1IgTGqKj0sm9ko0fXT7snKE/WoAOZujdAdhM
JrV+SbagSVW/X61yavSZ932yQUcFeA51dqjEHu/+h6NRl9DN1PFRrwAKYcjee5k7N6im0Aq4tQ4E
1/HkmDsbNjabsl4D2Cm9UXheHItODUeUFeL2RT1JoaC66grwa90hA1LuxMttasf7ZDB/TgWdUka5
06XZgvbNb7mmrdunaQCUkpB9CYYu+gXmpPeoLoG1PsEtj6sbQfVlYC0oWJa6jL3eaZlM0c+hTaaY
PHNNI+gyx/QUa3qqOWvAzcuPsXdL2R47UCSw2m4yd/mIyI+0saQ4qYrunI5dlVlXg2dH9r3T9Cfb
LU8QL291NbxD40msyOgztOmu0NRjpJZrd8XH5Cb7Ypk4uxjcN0R+xEQ5p6W9ydYTaVpG7YTH23Q/
k9iZLNUfpHMaWuNei8wjLTUV+nbngFH8h70sd/UoTkY0/UlV62m0NVIBWX8E/OxSCYv0sB6fq6g5
6YN5pkasBqJBaggBziHRpnujc2HcN38clHieiLoL+Zp3ag9pbbDv2rx/M11ice5EMrtPhQ3du8IX
QZTpTbOKjqWInqZI3EVDsU+ybD8ksqYm05E76i9Nhq0e2NPckEKRj5a07zqCeC9J1bMztD/NMZv2
poufp+yMdl+Qqtpz3iw2VPMSKDQNZJD42HUExlO4Y0QnnBu0AdzoEgYToYqlgMXAzPNT5z0uLE1h
LJFsbXk6GweG5Kmt3P6Q9GYJW9RoNkXXyAcU7magVHNL4dQMGNW16vqi9Wn5mDjwNmcj/Zyz4aWf
khxPe5mxAGjaTblWoHGVjHVl0rWT6F3a23qkNg1ei9tcn/Q3DN3zj1FNqKd05/xIos4FPadqh0ib
c7+16v7dLoA9bhbLxAw0A2L8Ocox2+gF46c2cmxDpLiy7VSEJmkwYzg2Lcul1SBv8zCi9xeeavNR
UiXAUYoAjgt+U2223Vxmd6YkjsH8EO7TQhMcnEVAU9RyARvRdpueQuCg6ay1sc5ZIq/XnOW2A3Zz
H1rg+72iN6IfhA3DozO3JZnMHuc809VGT5wPwgv7odci+UP0C3ye0VEB1o4Sfc+hTs0GsI+ph4tH
01uOgi5h95vbY5DDZmLZlD3MWuC6u0QtKWVr+ja+0WtLHBs518e6S53DfwotRzOPb2ddUwNMELhi
2iG7bQq336pDzfk6GmC/SBdxu/S1vRHqIDYsXvmDi9/oVzKKSxwu87ypEOlsZiXBxpiZ3aATnWly
60ph4Klosdk57NhcEr91oFnUG2uKmE+xI7K9qoacMpYuE+00ikBR8S9UkUWtKNINex9lffIsaWrZ
UQ05e02bKHu5pPDds5T6Pv4VzcvMWVdDVwqbHvWUqZPiG52RH/QkzyEX0eb2GreR+mY15njq8fy8
pPqIUUJJp+xesWHSVmnR3M5yAg05kcTiCurTAtrZb+l9eAO20PrKMPa7og7bU2d25n6CRneL2KS4
pejaPKZZLl96vM3Psurq09QmriejPPRMo6+CiMZZD20MYFdcQ76RlTrJYaqwF8fISNbTw0bikgm6
QUWX2/TmmVqvvTgj/PncscSpHNsycKKsxHtMQYo1o76O2iq/EXSb3I0SQmVjtF1g8Ar7pSQ6L5pq
2GemRM4y24I0pc3WxBr0Q+w2SNaI8+RvSpRAP81dCGi7FWw6HHpjXpTcpNKwLeeEophwXO4AwwuK
YFqZaZ4Wr4pVmaguLju9qn+l0VhR3i4h8Jq69OeqaHZtFrXHNCctnAtjCuxKH4JWzED85ThkH3pP
W50oFY4FJFVdnl7IZfLD2SweS6g/P4Rlq1uWIvVO1grnUXaznv1S1+yu7sJh1yzu5xjGSVCoMaOE
IwDfUnE+hXIA3O9G1T2J9wUbtjmTD6hr31op1mUKj5h0xxobJbU39Da76xp3q2uxB+DURL7NGiDr
OI0nvm1M/Jn7uG3RF1Bus2hbGcLLllHUnu3BHoDzyuTWzUlmKMKxAl1J5LHBuuvJKoV+WurWuzlO
HC2mIgv0hkhR5xDnUrdVHMAbmLdFO/bQU1Agcm7UhtIP24Q7pLLaOzREbEHYGtshnCVzMuJBW6nt
105Thk2PPgC9SMQVx3H/XszRBL1/Xtjimj0AJQKoQVqo2Dg+9wSJrngusRMu9KwWufVbKdL2qM8K
oWgYnse2/hOxhU3K4lwW8sF21XPbaE8Jx4EBjO37Op2ObOHOfVL8AZzZbYpGfdMzIuk8G0u/aSLC
iNpIvTFPS18xtdrHXWqsiNNsvV0seoZ4YiP1OCvKTRvHCS0r2c/caej3idsnzAYsG06solitfmXE
z5Ur6aQJA9PS9iLtAQjn5o7x80uJEBG52i5Tsda5813ZmGROsSiOLMHFCCG0xmxRUndkDMsqVzvK
tN5zMn4IBRlPucbldvIkIQkT1ScvdK2s8U7+WBPjCPDVbDFhoILKPIVLhzedA3w2cC17qPylqKNn
pTduo7x+AQH9Z2z0g+lkr/kI5SALFYTAFgfHcmkaVqjpNS0JqJuhJDFlZed+nYNJINSeqyE6AbOS
sGm0HwcsbjDkSbpa9cuiqrdw+n7ibn+voukH3pKDHFGRI/dkbrMfhjK9pZfsTzQpDxpCB6tNtrWs
rGd7XTiInHH2OcnvRi1xvyb1diGqJRvJiQleYWchLGgd7VlLC+rRoFRzjMpR4L4Im62ahi+unjyl
OscvoavtGVUcsOp1s6kBCvrU8keo6bQfk2K/6m36atjRSCeNY3k16zx5/aMu9VM4kHlJliY6UeZX
+NDKt3Zp/0Q+OzMMGhMGuqRnF5pnMDcUkZXKylBLCTHmtrtJB3akRWFuBtN6a2PlVggkTW6s9ocp
Hbot65wGgsx8QLoTcgrAGY/T8rxBpCv1U7TEdwXzBwbmsg3M1N7ptvGndMnP15o/VeJ2qkkWuLV1
l2HjIW3sPHd18gzyXgRN5vb+kkzvawVinID+HfQduw6qT8woQBSGFoljaBkRMMHvV6KQne3s3GOb
Qi49UmHYVaJmKivPBkkNz9J14fM+HfFcBWPGYYui3OYpD4ijyJ2jaACxy/dFI41qjZK8ey18ElC4
TTIOkA2EzmhY3aMJ6RL4ffSQWN0PCOY5CdFwTbgn486NWTM72dv+UIl1BY6f2rLGJNOfm4Twsi4g
ryfsNqi3K+0/FlaDSFueOa27FRT6u9SAeZka5gBO3HsjVx9aeiQ3Wt6/h4lhY8xO7vmvcpPm6bFW
nY+YXrYNBAICMFk8yMG4szLS2KW2OoQrNDlR90mmjL7yxXpbRGQf9E6jjn7OO4jQYbKp7VrfrAX4
RUYUAdKdFXtgf3ozparLKIheFLm8FMaUBuEEHTGuVof2euKFlyoml90hCskKazvZCjK9mptO5t0O
4pDDi8Z2gjHJ/ohC+0Hc1GIYydDqIbj+NVZpua9ilFSgVi1f74Z2W4s2o2a/V7zIRGyij3KvJfoz
E5JkMzW2d5FKbUaVKhx2TWuTgJUsfh/Fy3NnsluI8SgEo9G0T5raf9JB7J5C29Y8OSRtQBGdfuxt
pfTx+VBYTLXjraOUd4jzxpi9rW56kSR3ZZEV2cV6NAREoi6LjEQv7GDfVDvNJsVdmeV2yRrXZ23K
GSZq8STMecLo0fxO44h1GZFaNOrySOQ+3bGE25/d3JqPdqFQ8CNDMXsQxzJfJk59YzUNfwaRfN/S
VB042MM2kUYySHA8eGCXFW5MUvsXvVDeGqQdmFfi7CmBeRBUwibjVbuzT9JjvHHCvPIJz6NtO0kb
dVNubEKt+cQhi5uljQr2I3HJyUXKNKSN+Zsi6ulW7dU/5VhUnM1WnHSPsbNxjLqmNqMZAm3QBckc
1AEDycrBZHxxosHoZurWO9OL9XiVgbAlSwdD7ilyIZvjUjM7pmPumaAON32nmhsm9DIQFQfnpLhi
cPEaUz3sONQeRaFsOwuXR1PZwyZygBuqxEwPops7vJ2WxtG2ITz7/3F0XsttK0sU/SJUARjEVxIk
GEWRynpBST72IOc4X38X7stxHduUSRDo6d69wyzmoCV2iJOROyAbexzsMTmdnohkR+1hw+WyetzI
OwgstSH9O/ntjPAm2HLLrhG+hjoK7sCD147OdiRrZEsfZ7AEjP3nyMpeSFe0dlE6EB9YCyLbJQmN
LGmaW8J/oArYJ6g3M7W1pOtZ8Icz0/irWSV2idHoJzZ4DlPKMO5wtU83+B1ZW8Y3yqgoMWis8+nR
ZHIdaUB3LMdOdyUubUFtTRZm7cY/YhgLqLWm2KY99Bjl0if2Smff7etPSVL2Ww6zh7RHsdFFxYWD
+bGdHe0pFQRKAMVBVC5sMkOTWt8XfEZO8eGdKfMnJW9mYw2Jv4et/ezJJQmXLjmJpHpv4ulHSuDH
Wo/rbZHUTMp+h1t6HANEjh1ZsYzCW8Nw51DO03+GSfPgl+DtPZ5NHjkCpCKlJNo4WNqNNevWttDn
mzszba9hCyAKk7FZBBdk0Xxrm5bRzLw8dDvRVtO2k7Lgq7Ml4ejzj0h0e+cKwnqx94vCngTFHSm1
bySw2ycoHmUgV5P0puMDRJl2x2cf2AE/k2pvp168XfTmT1J6Y4iTxkS3vXB6+YRINrR2AXDJF53y
JwgRfdOcg5dL84+hgW7HcnWT0jOW9yCSG1NQE/vEKg99636MSx9vzW64wJJJt62dkWRT8XGYeoDQ
CcDJRoMf051LcyE82EuuWtURDLqe0vV0sKoY2EqxiqkB+ZkNyHiTuf6e5dWyKz29DHwSid3U1E/6
ouVHZpbq3hbCgXjlPHxbS3eiT/MdGqlbXTl/+p44pTYlIq83wT1iB0JGZGEbq6q5CKpq5EMYUgBH
pGyDFj/fmzYgTlTkxs3UsZpwcbc/g4SJXaLyeDMTSfqV+FoNmi4Aderlb2rTs8Q5yWF+XQD+Vmyk
oAkHwBNVUAq7PltRDtw2GianhmYFlTVznGhQ48EX5nfbar+1QjfuVRTJndVHxb0YLU77yByuhht3
oQOlNHAdpw+bKYYJOXlqk8Eg2U+zGl8AqttbgmlfqHWl+eYC3bL4aJfAsfCa0KTvf06p4+FhCXV+
AOu8tniB7HqjEMc6z4rdVNXqjNZ5Ze4TD99nKQlLlc4DO9EDymp4mcgbO/VTme6HTI+25hxzM1ta
twNpy1jeSX8jC9UGbs1Z3HWddWE+nG96bJJa1TZju+25Wq8zKSL3ctL7k+aP2tbKTAl5w22OMur9
T7PHh9TOOivIZVyGlRqzN9UXJMZIL9uPhCzeI91wdi2Swptfm+Loa2BrWrT4QYwx+FMx8j5Sojn+
xW1EGNAyNN8ja4R9LLv6hTAD8GmSENINXsLQOJacBbUYTOpuMbX7pslmdkFjF+rFCiRqmver+7ED
O6Q0XqsOj6Jo6q1gaublwh4i/XGjFNIaSbPBXJbjc5bpZzgRTxHpsmx453sj6AxtbeSSeBEowVIu
f2Rv+7elYIFdRUt3bEFUaYWG/JeduCdPTmdO3sfSGhllzQVPrSEZDseySu2vVvrOGWxUjFsSIWAO
6K0jAr1yxF32WLsZadMGjg8PLpkreXQYoghgSJiWRq9prp0R4dNEN82GPvJI/HEn/8mZzf+U5Bmz
DeyKfXZ9QdYLXBKqFO+wNgN/MxIMhXVOaHJ2gbW1BOx2nozjiGtjsEzeuJn1knwE0baBZ8KkcQ18
X7saZuakzdPOzSxvv7TsKOY4iqhwWWlfFGnnodOThEK6mSchnrXztTNh5KV6bD93s+rCUmb9e9r6
K0wVieFQVpN6deK0vNQMef8ZSq9efSamT+Se3r1PVLyji3wnujgl1zsrwqFsjdDMbXXhpvI/lrQF
slisJpzddg4o287Rmxt4MtaS7BY9I7mia4b7mOCjQRsNMk90RP2SsnF7kC3uBbrU4EUOFvGayiZn
xLHEz2KV5h5qYbyTxpxuHU1j9i0xQ+tYPP3YOpVsxIU9SGUR/3pN2R2Y2uwgJ4LvrfLTdjcBweFV
nY4vKdkhu2nR4i/dHcVNDoXzuSTd8FT51QSNhRySqBPcJIWh7Yh7sZ/dYXTvoqz017qL3V+rEO1P
pFz3QrAneci1sL4W38huS+JANSt09hOF9F+jqu++LFuqEFJjdfA9k2bDjvs97LHxtanLaWcXbA1x
01o8gklUctHzrj30uWUE7VB15J6Cg5Pijgt3lHahYdv5+6Tr3VEQt0fqTmY+Fex0d3jdDX+tMu+O
vgP2EjlN8Vkolq/60MyBPk7i0WY9QFlsSyK7JwuOTkWynRVTJrM6PsOWyJA3DYAfrZCf5LhG1KtJ
GBs2hTbpbxlbCdQEZ7wP+5PnkiafkNn2OuluFS6eI3mmJ01/Z/2uLsjty9tKNsMJhqAo+C9GhQWv
1yHgjuA/pZZr70v8TVjz9sayy2o3OzgdEsGpz1v29ZV2HUe7TjeCz/lllh5Ko6gEzzHTZiQRzRu2
MZl2Rwy/WeUILIWO2Nk1T+wikIHRP4sPHM/I2bWrifFRYB7JEp902IU6FIh4mZ6XSahjZBmLtxmr
adrj8NJdR5Gqm15LZgTSWq9qiT55vIm585Tiwa8jgpRHQteiGp3FtkycGo/HevzXKRTQRBI1w9vc
z+lR2JX/1xPE+Mg0js+DA/wFcsOGHyPf8brYcRz2CQuHDL7/DvCFRzzW/IIi2xuEMVn+m00OG1WN
QGJ4gqQ5mXCFZfdTFtDpJrqcq9WUySWuy/ocRZVL89UNw39TTJ/fmFltbRWrmmpjOhXEwFiMHylZ
es+DT3mtlEFwmYO7g+VN4lcyIe5qIe0XK3W9/5SYevJgUuPkVhIztvU5MSQ2jQBkRbmN67F5cvHN
BLoh9q/zkvyRU5S+y2X0wsL2xMc8TN01jq36sHSDedbrxMEgGSfpwlPjtxxNQiu6msTCmtS7vW91
6g2jyTLwdKnurk8J9tgpng1l6/3WL4zZ26S+Ge1SKC0li7ksDxyM8gM1gCfVSTefND2zceCM5T63
yIKyzKW/gTHqgd2S+awq5e8zsJ8bqbxFSALlHGBtVsHJs+JwMTlQq1lAMK29v70DoaeiK742fe3/
xrkfLhTNTb7o5i0R1UTWc2ZvzWGonlik6mtcTkMGmTbAaWEdWbPCYjrRoe3Mc0ayLav5zqyz0MOX
HYYm90HWdb9R7orvrmEZjj8VJPvRcbFDIFmqsjO1J80UwJhBZydTeqZKK5adP44N2+/JuSdVMt2d
TgwD4yPKRzCJXh1LNbovaQadlJwIscXEYw6kUuZb788fTQqbkwkGKkjJPwKzlcasGKvQ4hsCgqpg
oObuI1bVe1Ik5kPTRX/WhCfCWcZkepH8E5Dxc0wBzDdFDgrG7PKfqIrXGI4zFg6prZFvDU4NKIeT
TUVs+7fjgJ/gJz1MfzSPAd6NIiNYCMQN9cR3DqPmTkcmS2T9Q6kGCGswJ/2ECEU4EWL8xVkV7sAS
57d5KcyTUQ39qYyoScQqds6J9OsD0S3VtpV2vklM4W4MH4MPRm56zcbvjM2QiyJIvBmlIi7FpJA5
w18ujvpOPRvCjOaM29rGesbPSz0APam2gMbjMbOaX8wHWYfN9vgzKd9GDBl9DIv9X1SqPz5fGpOJ
V25sJ3Mew+if0Pm9LhUSf6f459PobOMs2i/KvGLjkm7ikd2jORWkUAmysGApEZ5eW94jK4wOenyW
/8qhYjes2xa5bqromWQiMGqd8HMNe/styZ36Fqq7DoaF3SLP3FX2eIHY65qh+s3NMiRzipVGIjYE
Oebb2ieW1DWPnGwaHTDkbZrKMFrSrdlQ+mPx3sWKI9aY/1LEj20Kp8or1X+zagI8TMKs9C9GMyAC
WuW8UAWFG+0SfnXT9lTCd8Cz8jTq0UtlDjetc9qgzEhObhtImJLtAxqHk5vOYtv2mA57onBxIIrh
AXY61dSH83f0SfCmiXevKOHWUsYfTf02HbtpZyle5AzM6D5D/8TqfLSieOenOm+i9E5FEd9E797w
WAj1yHojcfrqGjE3uH+yOuOQkAM81MlTVvJ7SmykCf2gasiMU06+nYckNHnHc27eMqznyyo51GV7
ZAyAxqnBZm/2RSpAzeXOXJeZChmxqkx0pUP7BAdiP/G4qWi6GTPpVD4MfDNdNi2UIp7eaQBG9+WT
tzCVVcI6x+whgQumN+hWKLumq+ugcRi56FpHxFyhbyQR7UTHmkvoLulXo5vvJKgLiHcKc4QNsu39
JCKSzNxxIbsVOnWQAnxuooYdrbs0X1pFHfbn+OyImK8cU/e3mkRzuu/oEkfypuzW3IjYu4uiYcFR
OB9dX2sM3vX86FPH5o6Up861ofg2JOmWBfHIEiivbjZwN7WDniHiTfpdaywwAVRzFOQ1sp1S91Im
OzJp31K7Y93XfKdi+cnN+GYmXbXTmwnJBhRckzZ50+r9mezQyyByuavsfmdSrzYmnaLR6YEYrMBl
egOHly9OGr/nJe+kdRji3TdywQt2fdWwTbXxrM0AqH1hzlvPdE/YyH/IqiSeMm502OmZ3sdkLaf6
e9nG1wSuNgL1lss0KDJ0lovhQbZ2THOrTO1ETOyr7SW/ZEs/vHH8Zv/xzSG6r432bcaanSG/LKmk
7GgKjQI3tnN9E0I+elXvxyb5yrRfC0tYrmOpSA4cll1NSw7V9WqAnyuS0kwZf3TMna0yAXSar1It
z8LX2PhmPGj/GutL1UswpS2k3iXMEKNnkw3sZts/k5X9IeXnN8oUHEHrq23EPklxvIvrkJDWS5+q
x6Kq74LvyY6AOrrlXyOwdcW6P6vyF4fXgIc/BkkVVuy9kyG+jFnKDGDvvN5mptAfNg5tq29oR3wl
mbfGXnXjky1joPVx2rhGw/ZoKX8q4A0oXXsGlYvp6pg4ONtauRsMur7tIn+sqzp3sLc1JKq4nQKr
Gp4rAeFH2DvHVn/dTiaIDhifGVHnRXxr5adnDlsTTTm946N30xdE/cmchq4Oa0cjphKfsiIZT1a5
RqmXO4hvD6XWiGkTS6n4PozJuQFtLpwZMa95K2cTBcfrjChpcNl3NckSRC6JSX1+7GcV0NQFtoFq
Q9gplG+sfI1ovhQwFmE+zUXynrPqTjP/YMYI1dP2nrrufv2qkmUJ2fOdPTJ32nig1VaB3oAqtaSu
WuO5z+xjkUfHAgg1sYfjYkuONVpXrfpmdXpWqNzX2yFPx53t4TKAXwzBv+NmmSWrTo9RptgWQsFI
fWlxkly18nAfgprbqeJNr1+PKbp7XMrAjo0PfAMkinyfvybt6smzgelq1kx8X0osv2PnsjRTu/W6
ya4JTQKasdiWm8ZpAqfk0OQW6Cbt7/oes9wJpSbDRaY7vXTfXEpKZiUp5jFgt/H0rDvFSRTdfwiA
zubYh76XH9YXdvkIWLW8r+UWnHhPvdn6pEFiBn9hTbVZTEbqtgozDG98Jz2UHfGMxrAd9Bp6an4C
wP+jIuswTwUJQZa9qSr9GcN6ElSTQzbPoZ3SoqQm9DusBEiABHqLg2ZuzoQSFdxZ69WuBnq2YTzW
CVs9iPLdGF05OVvefRsY7Mhy2b5ntX2vZ8LHcVUTlmCRW4Om1ncE4D3w4GvsWo/F7t9Q0ehUhXQ/
9ub7lDaHOUkVGMt6lSr9MiYDKQSWjvmUGy6Q3zb0xDZkvvwPRCe5iRJUOovWBLbSfDadHUR23SSW
TQRgZWEZo2Ep/cPkLxa1vuq2TtoGyo3vQnqHNIne6clukWR7zQf4hUTwJNN8nzdJwsgUtwe7943t
BE8qrDO6AgeC9ZCu1ErCNY0u2XVV4u20wn6U7Xgu9P7a2OK9Js80maZ61y7m3yUf3kpVcsWaSz4m
b6LIz2Oz/LDefW/r6s2QuSBxcXgn++BAAb9UPbIBDRd4ZUUn5pJ/xN3+I5fnVdem+8zs11j9k6b6
ME+dfZ6bV2BJUL52bM7oz66m4Zns61Sou6rDHQm94QTvYn3bgNSwQEfrydEaaHcxjUa03lRJi2Rl
lkxky4S8aDBamNLVK8Sal9pWz40vYXDPaPSSeQjTRHtia6Yd6KyeZgocWjmb7WOm+vM4V8c5B1/x
SdTwcfFqeN7itn00k88ph6MGp/IWTjsc2IYnUXPYOpsybIt4Py/sjrwcMUdkGgUsRX6K1+29KT9l
Q3QDWn6F93lQHG860BZiGXZysjEWyBlscfWBRDtuTm8gHl7PxpOjz4/GGNgkA70yWXB6Q5dtykzw
CcXZ0vSnUQFUpq327qMHzYf85GftG4sdfEcqiHQGBRxM6KXR29DuzJ8GjRElSUybJI9JhZ2Sn07T
WL1wRpkd8CJD4yUi1nYzSP2qt+ZDWCXn8GTtky7/G9ESCWpO7NnDVi3uEpSR0jdDNu01/DoGOSnA
Y0fwgraExtVyfKjuKyr6Q1GY3+xgjF2so7VZn8OKxK86Kg5ZDbumd8UKbcu3BO0FRq3Pwmr+FeyS
yCenK6Ozb4zpShOGWsUYT9PQYPnU36Mie9e0HPXF8CfllbZdnbE1CLB1u451jE3LRGRs22o7LRn/
tQZLMCf1j0bava9Lt8bWejjk+eoD97eKPfiErXYuJnUyF2MlS/+FNBxmcb2Sh0Oztw6lXd6Bug6o
Tdf7zii7rcuBOCTTieX4i03VtzhR1+tdkIuDy/BGh7tfay9O9umPHHdyX3Vk63IfcPVpNqFOjdM2
J30KA5LLakaytpPkWO7FEt39wrqiUTiZ1fBqzPHOdv3AhksGKwbxiBtobb3VyimY0FvNa8d7Elr0
GcEzhUlnFQd37F90+0mfyM8tiy8YAbuFGOXKdq4Vsyko6ycvHbVydbRZtftdga0vOsRyOsVQVCIn
Oa1EGLhIUQ8snUcvNaM1+sfAj444umT4q+RV+75kxlEM6TeOCocIXlMJs6Lsi0sJXtO498iwkWf+
9uk1tgn3KlHQdqwB54btdCfP2eJvcZZxkCXNyrtNtFK0rHvMa/xEhK7bX/nT9Tar1pufi0/JPYwg
mUXDgQ9HCyflixTdb0tPjjaufB05IuOxuvJ3pW6in1s5oRdA8lXnEZgGYKB2rMZqvaF1dwOvswhk
4pGi2/ZsQXusJbmX6w5Gjwz9sh43eVTC4SvrjcUTYHOU86NTt/iSJmo/zh8rHg7xsFwlHh6Qqz/8
WH+W1sSfAeBM7hliX+D2zev6q6UXYUFhhx8SzCwi2jT7h53+Oesg0PPRoNBq5xlstHfzcPT0c2OR
er5YQedCUq+0l9zk+1wj85yPYeWEor9axwvndf3XbHqscqxO7ObhgEyB2YqnZPROUY0q3470r7os
9mIgqLi0D140h2ou8BDWDjGPkEvL7EC11aP0JaewzB5TNhY97AU62a9CuqfWvVfWVzE+QQqBZ2Vu
lPlhyuiqZVE4OdBUxm1Ufjg9oBlTthYdG3F1+3/sTrYlYC5vX6HqAwffwgQPyvgfJqABAvQ3h+3x
RqUdOLS/a3sGyKjcCiYvXzRHlfT/90dx+n99fVsP9amOAjrj2IA6AqRKehxP6rJ8mjjBGao8dl5/
jjIDbwGqRlz30LYyf1fLjLq1QnFiYenN4svJPOMCegJc7H7xWWfndY1GQUxOuBgUuIZdw/pEOXzD
Mw9tTxkj1VxxxIgwgn0WoL2qCJCCucv+CTpol24j0hfzPOT/TFc0u1yf/o0rn5nLkerWi8VtZfmI
yugbJE8uOB4UiYeNhS7sPyZ/FjI0a9tFc8UuGiUME32XQ6+OIE7nPHQojbY4DSYLrG3o/D7s07DN
mon9UaVv2oVi5mLUukEphXWBD/MggZpGlxUmaYUHLXZzjIbvXeHAFkInsJYyHxthIiVC13RQ7Nih
LdP32RS3goxrPshMI+TE9fPqUhPn2T4ZtNNagHi4bLbY3ZDsdXYXpNagpEYww0QzmIz/zjDcpW4T
Kn/PSbTxzP9yQGDY/CfJyj+jtK53qSFngBadm485HyvEZZW9TNNDOiNgHDhBVYE6tn8La2Vm024T
VR6sBS964poatau2TtsXq+OVK9oyiDIBmwzSua/3P3leqIM5pRSFwkXt0qBe0yP5Xbd9xM7de/YL
mLD6R5XjAIU12XWRDT9iTj51KjbZIzPkRThu6SgEGsfybEv7Ueiosx33kQnYB742/HOz4mGuLO9E
/1iUdczLt9b7tM3/srHgZsl2owg6MaZHizYNHFofX0eg353G/uE1URgLutIc/ngLSGShKVh+S83+
eIF5mztO9xo1ZRq2ExptM+7fjQW+3GyR70pS4B9WWhbEyH4MCd7Nf1RTq7cKRiiS+3qh35Dgvs5s
fTvKRVtiZP2P0cjmW7M6iFVmpkMlk4MOsOKPzbNjTcAIdTuwdenpVGCBNTt9WYYz0RrTZlk7E27A
gVUbyRTpksuD4p2Hc1YnMG4bL71JVtyHvpgjpnFjYNldMYXZWN1G7FZ3nq9MDBqU9SWBR9Owk5X4
o8So8qAtZ/Dd1CW1cTD7i5UO9uvK8uAMWuC4GJIuVLldvLXyFtWj8H7GhNLZkqdIhAIsOiioskyJ
Ohm+ydT940USn4WWvnQzDBJLaKee/ukmgYubOnVEGGskCVp2Um4K10cMwh0rwqKy02PuSRbNYsAl
a2NKKZpt6WfuS+NaxjnPK05wW2YHiH8wKOMGmqpaPJ26llREpyxGiD4P+S9MA7z+R/sp8Yb5xjkJ
8Ogm7b2rlf3SzGPCJqukYceF9ej5rX0QGYmW6yu6gCAceeZP4gACRb63pgkwYI6q+LpodhUOVCk5
55/MTcWmq+ZnXGBOM2BFCWa+tbMWzafJo1ED8Kmz3lbvlhWdV+XbHNXnkg5YgdCYLZ2wC//UN26l
Z8QktCKtGd36DsQBrOB57+6MRHXMj+vzaZT2p2hQ6WrjHulfSHJbYOteuLpgt4j0sOjozszjh2m0
L5Ejz5rjfXqtvvNlGtrYgGqZfHYqZ2OgVIkb86V13HfUNwdhGU+izw/C0Y4OLZsatZ/1vlshAh8y
88Y0AeMhrrVlf8tjUnpj+Y0YB7WQz8Hmp+SANjHdKWPjppvdgUOpBa7X7as5Dv3NnMwnEmlOyCPy
sJfNvsvbM7c4Ck27+RoTbW9AZVWDBNWL/SPCDYhFrqyCLrZeci/GPc8EHLWxGiA+w8m1W2+kzKTG
rbCwQG/gOiS8drTz/qQTaHDkrGQWsYb/0gU7lLF8JdbogW0vLjTWPUvB8r35PI/9W5HPOJnTzsCM
fhp9NFCYm2wtvQvjvLvDV4GYiji36NJQeeMelxx/2yx2u0FIuPt/BybEVRqcVegsjphyP/8fUuBk
L3p0FXnLViY5+2Xx5uv111jlfGE870lBtEy63Lz1nJibYV8m3iPKhqe1EWoHa9nacx+kk1HtZlf/
WT911hhvYsFKL7e/tDnf61b57nZr+Yv7SxGhrO9dDfcnQz/5TfVfZDfPUyNPU+o+AwpDTMldKGTc
H4t1a2qIZQawAlM/nQkG5vbfhSuUu+1HzDabcfMZnPo69iM8fPPQLQ2cDktDXZF8crVKbGFMFLx9
GE1m0Kv0LeVEx4ngUHBzrEaCAmefAlYB89WIsFN8e9nyknr5ceiTtygp/8HKqyj3+THHEHBhGoTN
dsxcpm03fzZ6uP/oURCG+shGmIxMv/7TNLMR2B3vP04VmE5ablmIHnFz3K7e7m6cQaQlxMIx4Nxg
ynGa9BxYhknST7qLC11j8DiRORF+a29gAz+vSig04Btjomp2y+e4uBf4x4dxwIxQTjvhaTe97z8M
nlXJhEk/zjpI+7NCME6Gd40GV60vj+1CvlMfeRC7hs+pl48iwp4A+s291vDREYvHwDOIA9AQpPum
+imhH+BMk51TSMyn0qye+xpl6pwZLHAzEnqL+FmwIzPc/hPWHW1zU925+HuILvGuzbzsebVv7ljX
8I1r9aZWMTLrGlYtciDkkwl0w5jBXMV/e9t77mPAZ4WzW1uWp24yPmCMh1VbPDfODy3GepNm2xlC
2bwk7FHc02Ro/6GSe1u/T1SiD43aBsVtOLQ2zJ4ic+9WWzx5XPphdRZcv2mSVOxH51bXpJ0/3JYx
XHNi825rw1shsAEtnWCtQzIh8xmcx0CUX7TeVxwr1PV+ejB0CPBN297NSX71bfYEkeY1b6pPj8q1
/n/NZYLDdhFYUa6G/vVQsXco50s0+wHiknOkLBTA1mclEjxKVgScdfzWq7W/svJDN3MYjHExKOqz
1vTcCKVxw93lC/lBsfMrdFFt3J4S8rkjFfM4Fb21kaWGB5LWecgxhif4ruz+2p3mL/dYLGFdd5da
zltfdWvce1Rvo9n4o1uOv9KAsOyI4JY7iPnWwWXxvB98cr4LRHp9Mhz73jvlhv2oDB5q2NYbO6X4
Wx00OM1Xz6D8e98oM95/fOh9LrClrLDtE/jQFkJoOmK22hBX7X2mx1ja6YcaOcn6U526fADY7jUJ
7FLoMHpdnBsqxArYyrKZNkwEpBaGqlP3wEIOMq893Jo4/mtP7bOLX6lbZ8FsTNsyji5rYFHPpFG2
Tqgv6XHM1H/Scr78dbQfxKmpJg6eOf016MCLksfPjGnZOLKUPx5h/bELhRxsinKbRsnBy1wg5JyN
Z+yf3aU/SuB6vrh7GadAFa5HI1F5/4RXDt9ZW46vqovgi9gDSsrk6JrDuHcaCZBWnYylybedCa+w
MuZboqbNDFsl9BaV/fWM7mI2ck+V+ysKZp2hMW81fPUNBP4GBsMQTlgttJV4qNGDf45Y71Ri5vBS
dpV7h67JCthd7r2BcKgo12CFMvpRfSq3hSvpc6aI+XIwEJbQGdlu9bCS8Xd9D9jShInmXmIDlg0b
6z8xSjg674n7qF1kkJB4rTrzyfQ6A+03IvkunoNFxkfHUa8d9YK1eoOWBy4ZxBVEQv53YmuPvJiO
OB5tispl2ymeJL+na/OjjVkgtjZtd1y+uWmCHI95ZykwcenXoBC2MTh5yBj2e2Lt4Ky6oKnmf8hS
djJJrmM7nLrkt4ZP2VWIZmtscIWlPa0VVVGOBDSLjLrtTsO+N/yDM8FsdkvtnptRiIMAaJSZvlla
/oW4+q0cC8oqwl+jPTAR3VBGnPQCkMlpP3EDuU5J/+UULJpWS/3Qy7mvJmvGvLr8biJoj6kDrX34
0vOo3yVx8zw0mBwOABy9TE+eFIIpOHfDtMv0vdkBkKeORWpgdm5cyOnTyGkaDXQk0bKeo4n/Egn5
NsA0ZqOMkqFU17YWBLB5NRkBLVZkSttr5fIZL/G7Fnv4b4zBPPlnSPqv2aDeJtMDmFEcw8Kqm0NU
RgNLMHPr4Fy3qYjn5RFbCeQXr8TtTge9a1s4tVDxyhdtbJv9yOI9GG3sfAZbm8OxwjBL9SN56W2N
tVfkV85eag3ZPlGtThEK21U7grMWtFP0urod7V29wLJIG4GnFoLoHZdrwxo8RyHM8aaYqbdoERG6
jerXbYE9RngGD4ww1JfsfehDlo3J8Dy5HNiRfWqhvf2tbDH9+EOZBJbTTu8tk8odm4Ll4FRZdxrb
CQTNTV21AoOngSjOQ9wp+4CeDzwwYgu6d+wiCoy4yU6mDVRgZwOU1zGa6kOi40RGHEs/Bqhy8AVb
WFaUQ4o6jkmt+cp6ukAmZIt+ssNR6lSjAWJmHFHrG0my8yeph94Q62cf4gH9QDFC2GnlsQYH+2TN
/N/ojN3ZVXW/rRItOqcZRjKVAeihDJm89OUwXeYBHXZd9HDvCpbxIMbwOibIVPQh0yWh2Jz0Ehye
df4X0eL+E+NTv1Ouq93YSoqT9GSOH7VhHJ2mfW3tmeAYP+u/IBXUW1VBFtTpN24IEAlQaPX7ImqW
zgN8wobVyKaaMOfinTP0Rk614zaDeK873jYyQM1iielNM9Xp05QLrJArkX/ompfSSffit/ofaWe2
HLd2ZdtfcZznggsb2OhulP2QfbInM9lILwhSotD3Pb7+Dsh2mQRZzHvq1oMrTlDSJrrdrDXnmMJS
efR25UN0KIN1X4W/VL7bBR2x/sjJCDyyTyXPdgD6qwYaggy7wZIqRIVgxqeSmtghRl0betvU3tG6
zFs2dkNzWqUP1+eAxH0kWWjBqfy6uQ6ORtjmM5I8Pv0i7HYeHI9lP7rBmQHcY1sEXbRPp3p6MDr9
Ly0fqVaqTJNsNnx7NUwuqtwhFQRPHE67rMQhpVQtAoYqhKsU+GO1Q7DcnmWGNzyyp7aWiuE+CSHL
dVtE+t617Ro/Zg+0S4TSWUuz+G5QsFshygvXEIwSfyEdE237kFgWZmZoh2Gp+qiT4XBoPjLCsAtw
rhuw6lHUNosi1JJdHGl3amvIW0eA9FJGTgNWcCWlQziI8J5BYR05ZGAP94yHaqAQg6APjUpuhxvJ
fx5iJTxGUfytFarcheWUXl0Xd1Enn402aZgZsZthH4Qp5+UPeq+FcC3U9C7SUtI1xkB9GggpXti5
lfK696jFMkOSMigLe/kfJSdSpZJ5c6Pl4tYfxco29P1Uw6EquPOS/DIO8J2M/s2IRUK6OLfpmnFu
9gsPqHm0/I9cr3LfizAuC6FfToWhojdeG4qvpZN8tym1jnVE75xd6TDVX3kD8MN16z7B/dYoZXFd
h4jz8KY+RBN5TLcedCzNi1qW1QpPRrzyNOrnRp7f+zn8hKlW5FRXQ5JAIEy3aZAfDScD34lIKY6X
AN/X6H7vo7qZ6GB4wJCWeOEqQnwNHqH+bvk0B0Ey3P4GyP7nj/7/eK/ZzT9wotXf/4v//pHlVMg9
v57959+PaJay5L+mv/Pff+b93/j79jW7eobjNf9D7/4O/+4/x10918/v/oPFkr3ZbfNaDnevVRPX
v/99fsPpT/6//vAvr7//FQCnr3/740fWsADzr3mAn/7454/2P//2h7Dg7/7n23//nz+cLuBvfzw8
p81z3Xz4G6/PVT39ZfWvyKYQjNrCkJozRSh1r79/Ypp/NaSwEICzOhm6gAsOxq32//aHIvS/EqJl
OnAYTFvo7Fn++EuFNmv6mcY/aGg6WFEVBJ3pCPnHv363d0/n30/rL2mT3GSYSCp+n/cMVZPfgH/B
lEK3dMPRTXUG/lWHrDXNoLEOVaXS+DGfhJFMEE8Wobz5mbf4EELHxQguhvyCuAYmmQa9euoNwyIy
U+egWVNFVa31EwRnruMtVfkfv5khAAKRFqyrljGnKydEQrsFgrzuNt2n7ZJe1qWyhMSIMG9JTtR9
sLJWb57cP+/O27txasjp52/Qr5aZDbFRgT0c9eGC/ehukMHV10N8dr/fXtX08zdDqFZBnKQ3WAf0
lZTP8TDr7S4Ole3Xw/wPd88wLdMxeUm02XPFy4gEtcutAxscrGL+kvJRsXRX2RMuJ5RDiGhXSA5O
PbT3zOV/PbR/D8tL/fby7KBpmk5U1qHWTfrIIFuROMO1HHIdop033sQKszQWgOdBN2702rz/+rrf
o8X/Ob6mGUCZhMT8MlGa39zeQeZ1meoF4MqpSc3unPJ6B0DWtYMT78qnD9LULVs1VdWkc/F+JLWQ
RYH9xjzU9kscEt1m3fXj09dX89lTBGlg2Y4pDM229dkgpmJjb4tiRKn7YOfh0t4GW+O7e91deMv+
fthVj7gZvh7zk+vSLI07Z1i60NU5/jgudJWcD9082AYlcE4slUU/GrH418N8dmm2bjEGYAFHVcXs
SfUjarpR1Noh6VblHtPlTlkiGzun37nWl+ZGO7dO8K/F9M7/m3/Ny6GpqsVMx/3UcJ3OXw4J0q8v
0kEc6BauxpVYZK9sAva4pTbK8cTlTS/6+7EEl6YxrQtQkMb8+7ODSmaGMeqHAYfJEpemtwEkIvem
PZJvoiiPSPZDRWrUNp3uvG+sYa9WoVypVn3z9a/y4ZPgN9BMQ3eEbugsNrOZQAp8wHJMUda69o3v
uNcyxkakOMZGHyPtxGP9fDAb2aCuMfXM2evUUMHH9al+KNqLEOJDHBWsFRtX909McCcG+kCUL7AS
jW2iH0jbu/Ta+hiF+YWntNc9UNATF/WeBD69N9xBy2A95n91c1qN304qdtnjBXYD/eALxVrEbb+t
cu8sNMiFsQpRrXCA0WbFw5HE7Yn3aFpx5q+RrmKE1VUdhJk1+0qkjMI6Y2d7kKa70cJoV7fRCYq6
/tmt1HnNeGiWzZsyGyMUOFEgf2gHE+l3j5hOy6Es0SYCQOtKiKuJxcmOdRGDPfJybjptHP+5TSZj
fTX+HI3+qq+sF0VtB8zfYO20oLkv4n4/6mG8F62GA8H1m2VdyJfOdB+GzDVpRSfPLYEDfZlA+MCF
tKg1zCp5mhpwS2pvZwaQdBWZrF1dgTzbnAqy/zDR8VR1w+YjNaXFKWN22Q7oDI18He3goDrvav1H
ICgwdqk88QiF/tlDnDZyzATo1T4sFWNO/EFR6BpzgWOta7WSS8uyfnadTgrcxOQFX2Gsy9ZWFlbV
7SnSREtXkS8lXrtFGwNb6/CMgkq/VWzQYlajY4UY6NqlqUsxPa2OItPind/B2wYzVSJwRC5wj+gb
Q1Q76cEq7x7YT7TMc99FT+bFxOXiQPEFaOWuwSKmVpsO8O2SBht/wDNvNBexoZbdW0WwN1NwAJli
MlZOt6sY78Y0tvfwZ6AmsPUlHcn4EesIuE0f41RQKedp1H9PxkwsKU1T7hQ13Fa1uMBfR+/RRH7D
JZZm+yDi4KYL89uias/wuTzqgnZmoTUvVtaR2gG0LZfONpL5HVWEV0o2D0Esd26M9aEbujW6AAS1
3bBt4wCKmWrf4ZgBbZ//wgYPHUDZg+S5J8HkyXCDHxxmV6NOlzhIRUoVcXj21Pab7Tm7QVGNC5h4
m7pwboLKxpydbPGcPhRWczNQJgE/LrdhR++P9gJ9U0S+sW8CP+AoXJYFXFUjOdNaGsrCUHaCKQNJ
goWiJX9yaucG5BDSKAUvdq0rZ6GkGD9KC7WqlkDBAV3hKkW2G+IcPrrUQFYF4I161UaWMWJ3bqgj
rCM5Gks7ku0qFVSsaw05Ut2uv14sZqE0v+c6/se0pKmbNtLm2WqBtIBsgSEbD/hl9845yjk++z1Z
P9t4TbULEUF1IhNkOujM57h3Q872jEMBNQ/s13ggrmsrVslZWy+CrX4rN3I3PFo/T1zhx12AeDec
/n4290KrcTWL4ZiHH7zyHmN5NyRUAWnhIFKn6BH1HHCAHejhqRzpT2aCd2NPP3+zPTWLFreuy9ie
dln212b38PXF/c5peb9e6LomDcRv7Bupm84enxJFAQSIfDwMU/qBroOuQlpTK54HRzz4WVU9qA3T
uhDS2dgwp5d+WyGFx0KG52STJ1SgWocaTKeaGVWHrl7F3VmPfXpvU5xOe7O9aGqH+ZyS2bZLR0jw
NWLhOKcDp9XuL9U0ggcImcZlj/kPl2B24vz0yR2EhsN2UbC31o35qdCV9GDcOhEHFbJUbt3GtJa+
voefjCBZ56czjMnSNx/BU41c7WJHPUAk9hZ6SPEvYwN7Yk/x2Sjsr3XUtZZU7fl3RmkOfTqc7UOU
PwAYYVdx/POX8XaA2VdV5AwsWgZAXLGXlb+xR/fEl3vqGmZfUke0Mphh7lQ8IPMOVfRAKW2l/7/r
mH6JN5/MWIPlbk1XPVjBs0GDTWlOxVF9shGQb+/UbHuXdWEtVEojB7PrLqoIPWHUp+cBh9QTb9bv
M837r1MwElEzji5hek3FoLfXormGH8nGUJlc7e148PfaL7nEXrHKH2nWOc9yoW2yjd8v3RPT+idb
vLcDW7P8pYBQsUhTGXgYEC8l31svfmQziDX8T0VhMbcx7eiazplOI7fMUWf3sgjtOtBHAsQM/76q
ddwnr5A2adn8xFe9GMbz+k8GL01DYh6SnG004XDCmx8kx7TzhKR6dkDNdKHl+WNTIEcPEWwsI5pT
EAvoilcFPROnhwI2ZH2wMWSuXbhFIpYW+AE2vBkgyqY5s7BMbEoPWcjXL7H28QFIVbKBFw7dYKbo
2ZOPE7WNOioyB8VqbjMroO09mICWW+Uc82O5zvwiXxdt/h1pkouCFZdIUBAhnxp739NuRRy+ZFUI
UKm5GMbkpQjZDqeg5NDN0ohD4GaK/izwGrQlbMqg1QCKCA371Av88YuXms0Uq1HPtC1VzpaXus7s
3sZceQgC46VUK4feJVn1BlSMwauWdI+QWYrk1u05sWQYMSpH3uRVWCyDRkcVY/z8+r5++vvwnjk2
HygH+9kePgtxztZFWB9w3IE8vmnw2H49gvh4+OOS3wwxRZq9mX9coEpNxins0G70TX8Mn+JVtq2+
wydbItxajs/I+6MF/pMzdHkn5r5ZYtf0bjO4o/KCWxaHlPnRLGbjW7SOWh3CwbNXcWUhevTSR3pj
aPQEfTy7pBSk595OD9pdFYFx0sJ6q7KLXsOtAYArxYOR1zoVHP/BIBeGNm+eyB3Fl3Jp5qXL8QEn
ed9oYgkMCKJGjhEkU19llF9rWV3gX5OvRU74S5d6eAaQf1do+J0hShCo4BHSUK+SS6KeWFs+TspU
y3WDKo3UpanN3zT4DyT4hUV1AKN3blok2DTVdoz6uxOP97M36O04s2VS8aIYgTTjYFFYpkexKpYY
W5buBuv+GcrYnXP8esTfn/r7ReD9lc1WTTqpIdyQvGIRQPK7i6+vQZJuxArkur9A3rjgELoy1umh
3Y230dbY4gA+y6O1/x1Ts7pVbuwTb9kny9L732i6R29ecVA0LaQu7kG9QsCzNc/UZ9QLK3qnK+U2
u+C3WWbX6fZUtf2zL8uRgqqGjpX9Q21jGF0/L9C4H9wgdNbjaD4qII+oTLkesaWxgilHDxHGI7Uh
5SE5cdW/93EfnoMBo97QoarTn3l/1ZmvVyhT7JLdC2L5EPcprY2aKQsI474PvHaBZo/mXklIDVpB
dEb2gs/xYOfZWathTIq8Cx+5quPDnIxt9QdT4zXL04MSVQZCdR2WISrVc9rx5bbqm6u2BMqvw5JY
lFRQjDi/kkmNEka18TLrt7GZBTCkOnqk+tkAvSPKGvILk0uj8fbO6FxIQaxliNM7sV64oUhR4uE6
LgUez7L8MXYIpnKgtAstqcedhGC/V4Nmp+NjpgxueSfu38cCriYpD1v0tigXazSy3t+/2k7hJrmi
PJi31lM1LqK1uwqYE/276Aav3zY/+cJ8OqRgay7ZjekUc2ePTAZx0bL3Lw/qFiYUURCLYkmHeykX
iNjJgV4gyDs1/0+f49vXhHINzABeEU4Cum7bs5V7ULSooYfd33dLsSF0AN7L4ke/JLtkq+wx8Wy/
nh7sT8fj8M1olklVbnZbia0Zojyp+nvKNAnmdu1F6v2eUN9sYREvqmUtgd3+PgBoBUXjQrTdA+oG
rMT5+GuoKvJHq2vFsR9KSbO7aLttF9NRzovvsUK90ne7Xatqt1maPLEGdMtMZtWG6HpQjxMSqC5o
lAxh80wcwjYnzHupBp27IOvkKoiC1xTexFkBtxs9RP3TFuhYaadLdFURO5ZWzTlPJk/cXuBF6NwW
1PeLbaxI8pfMH2OBM8+FSLI0qmCHVSlbahULmTbQsx9HEMca2R74VVDwIXtxllDzkVX4SbpBlIT9
sW0wV7k3uMGAvNpiXRrUx3r6kaCwMn2l5eneJAZcjW3cYThJhjyGVBdTvemjjvKQKW466LqLzMJd
hY7rwRU+LvL+h69nNzEwmq8fpZg3w3h1+Cx0IUxBD86cd2+aUNf8djC6+8DRHqgmscwiysAraDjG
eUwAlinabw7W6to4MfR89ZxGdqhpUgMwbPZG00v2ZkY3rbDIRay0902MyBUjpbjpixNRsR/2tJo1
7WilZM/PdEPN6P0g0tUC07OD9r6q2MoKw80QcYGr5muBcWBoF3rZfdOmtnLZwr4ffulddEA4Uy0S
ad1WQ/ormzzaYeyQRFrntCjtvgVNA0jbz+VLqOsIzjFGbEBRewtT6W8i0780Bvl04jlNa/zbT1yn
0W5ZwiSQw7A1WvHvL8QpO2nhNNeO6UV9IdfoPS6aFZ/aIlp5m5Or7XzZ+8dobCkNqRoO9fb3o4Hi
SXB5Jdqx3ZT7aOcDbHzIxmUDWB8H9EE/t2+qjXfjIiBONtlEv9+EJyaZ+Wlk/itMP3/zelSwLk0N
6tkREfoqHGs0TdYrCOtjlWWHP3lzWSEoehuUv7VJ6jC/XGLbOQ/lQXHf/0DAfRGcobTfD5uBDubp
FeKTd9JCrzEdBtBGmJo6m63T3lNwtdnZPe4SOm6u7XcLtQF/HYDpWitxsi9y9wyR97qBSlvl0l15
NqYbZPN+lk8xTt5d1BR7xU8oe6mbFmslL6d36wxltif+40fdW5hPsZq0irRvkS8C5eks88RJa74t
ne4at0tF9+uYuN9mH3AJ5TBsoyG7l+JMsMkovHR94sEYHycJelpUuWzhsJh+aC47FHpFktfFfRI0
4Qoq/E1S9ggayacQxN+SJ2isZDdljucHLSqxcPfWnaU7xxbeHAzTpCPZKwzwqVqvrpaoVBMCuQhq
dx238JTHAkYA5XTN7taqX995FdRIRSv3eqE/pWra7EDJwIFxz4qcM2sZlBulyM8B7f7SuNe02Fap
7LyVnphUDuz0RcrGvPQiliqvNc41N8h2wZAKUnOprbtEvoFJuzWT+qiE8XXYRMhOtcrAlliTsQt0
B+oU4J+gLC7phqpnaLi1SReQ7WOZI6mWR5ay4XLUEgkpxSCHEG4VMffbrNUulFG96/P2BxvJe6MP
7wwfyGjc5gcdWvMq8Lk7WtE/yMy6r5MeBkvjQrJpzVc4gNRQMyz6/ginxs3tvQEoFIiyfaNI84m9
Yk65vzNwTxlnmOhLnNcxYno9e4Ek7e58I0tWJHVsBtLMdkpuUCTqHGsZ1/FlM3HVcKQ1yOwzmuig
icLy3Ej4JVrVhGOppXdY3K+0RrkdONhVlvoNi9ojO8piF/NchKusnTTTNnFtDuemaxuvdGJefBk8
4FpbuR4IU73/SRwE7sfh2UxHQSekvCqr8QJfEYu88jSqdUwPJ8SFWD8EYftDARmxMRrdXGHoT9aq
CM+NFkVdWfRHV8sRkxbIY4mLeQRb/CBc+cCmR2K99A3UneZtGSvpAltgA/nIByMQxq+RpkSrzqy9
lRuAL/v6S5hPyHxrLNCG7SC1stFDzb61QIWRFuFbvg/39Z7uwy65qPbqLjzRZ/3QWpnGkao21Sp0
nfL1bOI3Ojk2NR4ldpJA3u66rbeud9qRvcw+2dDNM//s2XY+4GyaD8JEJX+YAYmBvuCsuRY7Za3d
gLVe4PsFA7U4VWekeTpbSxkT5RosHWpyKpv02VraBZlwKuD792NiqZejZysg/rLwpa1rk60IR1il
a6NzG5vgyvaghbrhE8aiEHheRHKgRwoXUCscHF6CM8R+JSQEo6YGVbz0gu+qLi+HzLgpE2wgATLV
Dbnyyra1PTZVgDP1KQGpvDDo7eK45gvrgLqk5VMr6nOQKfdJFR8z3z9LDWsVaJwjEoQtvTelbhNO
s9EwYC11aPsrx4ZD5znVbSiB+lhEJ561uV3fj214HnvVCKDIcL+TsXJwguGbGavNUa/1u6yXE7zp
Cpr5UmT1Be/BWujxQ+/yStsmO2kAsIKIUaYIFUDKwtemXMDaopAWjFBSY1XdpYF2F3gcggPpm2R6
13LrqMUjR0Lcqdiew/Yi9SerurMq1KS5NluyfqcWbas6N1WVHpsigRRUxFBSgAFkHShNpbcPJczm
a0H+cqta94QiVQu1yC6Elp9VSbLpInD7bqUADsnNbVnV46aziD2vZQWLwep2pdRYJE0Pqk5GlR8j
AqaesL9NNXkrM5h2hEXeOfVoEeOrHBJjcvyFkyci2ymQAZZVS3dTgYK/IRcIQboF7bEAksCclR7h
a1UrJl364bROYT08+hBxEltu8rxgpjXidJficl2YI62Ggu3azgihiiCR1YhSk4D6K4ivkZrky9q2
MaT7VnHjG/ZLqGW/Yjt/QtWfnxdwlsK4NG+bMav3BPCMK00GhyJkVgpd8dDmVo8GPSL9tSI5isQQ
Us2xNUGHVzGWNnB+UJWjQCyq5ErLK3vz9VQ0FRPf7kT5ehw2//RdOVkbn9T7jNgTjRPc12F2Edru
uqD7lHcWzZU72EWLxhEnRvwgipqGdCQtX6pgnG7ns18WN2qcdVZwP5yBfF6IRbiS+25jbpgBT2w7
P4hN2QFOWiRO1Myz2gd1UNt5HgRNxbuXW2/XfceIdh9cqjcA0df9lbnTds05QOqvb+kn0+67QedK
Iax/dVcUrndfraG9ruEpbR2UZsbW3OTbaqeeaFB+OPWxuf4t50Xry/aN3dX7zXVt1inSoEQ/Vqp3
6+GTpUSzatnhtPLJHH7WZvaSjBcKjOGvL3S+jP0e10DOy7mMxuW8UKEYVR81VaAfOy16TAG82d2d
k1IgIa15VPpl7uWXGujMr0f9cHunYVnXHPpLSHVxwLy/3HHsQNZmUhwj6mcrLHQbfwMecVOvxRKo
ZLk99RZpcjpYvv1Kfh9fECwjrBYOS81sk6+OpIFWtqEdJ2tmIaNfuch0kgQwByelsulzw10lTe6u
BV3wRR4NZ5nmLqmBBou86h/a32EgxpnhYGJLEx83itjkDQalFI9EFusXeEqZ+BCrIIVR2fLG1CI6
/8ztgp3uhNFGjXN3a/pUEdqmwhceO8xZ8AvWtdTGdQy4LfayvaIgsI3qFee9NXWHS0SC/rplvVgb
ivYEgZUISQPBxS2Q0l2UEUjeSgKnZeKQQdBE9QI8HhqfiJKeFctvfd1iS3bPlTTaVrp2nw++XJpp
k16BaANZLIA0JTvM2Zdgk1u28d5B6Lhb9NF4iHXgkGQq7gzZmshv5cGH9DqxkwBI9PWVhw2fDCX/
uYg5dAewFdo6Ss9MMlM3OBgJVBTtZdyJZZnbchsQorQk8Q0aIRGROZlzO3JK2stCA7KUaaO6FLmW
7sqKDa9KVWjRWOUPn2rTPsw1BF/NkkSgau0AYFhqavaYhCbhQ1GlT8m+SJMEskiwj6StVDZuMo0s
7Zq8ClWHSgaS1JCUZW3VDR49DNJQawLuvt6Tw6ebHhkFAJB8q7privSh7/E+so3mxTBcKH0Si/vo
qq/JCM8/qxHfWMVVwqJGxhYUmB7O+VmTc5xIIKOENEoLSWyxVoujjMcNUErjonbhH/kmCo7KuDE9
/Tw11ZCTisdGgldDqZt+1TciIKM2zXY5qSl4v0O4RWpVb2WHI0cmwl5glr3XSAEAsoP3tlOre+aM
ZB9FPJGw6+Q2b9oLXukXYQKiAznlIE3r2Ce63VNKyMCCXttVKM3nPE+LMyjKLn8a3Ewm0udG2Mch
grFW9uGzpFgIERqeauA94V9Sgdh1l0GPLGSyXnHAvcPlFR8AjWSEjLqXdcyZzgsDDnfVFpgd77BY
NtIuFkUe58ter9SrqBsR7eFGRc8imbO9M71Nn4weMLYC9kjRNP0ykTzvwrw0JAntlTbt7jAO4RIO
2iUaOHKjgq3WBLSZGmevkLikqtSNflfTDYPaEFZoZUgOSR6IpVmE36hBXfdU1tM6RrWW6/vY5UwQ
Vb/aRKXZVWfk5sWYf2RxkVb5vnDPVHnlT/xrkv/CpF2ZZoNR1CyaRd4n/TKxk3xvFLa3qp1KXUQa
El21IctKlf64Qv0oT6xEn05bps18hjJHUhR8P1PKiSSsminTVjOpSNkYQ3FQhXMf1I8N9t8TE/O0
u/8wS1JD+Fedafp13hR5DKJcNYQM2hGK08Y96382xsrfREvtBw2IRXGdocNvFsTqnFjl56WLaXam
lKqinUEcj3nj/bgRESiaVtkCxB3mRFPAiLZYBU9c3eejYJyRFggIaU3nkDdXJ9AAQWs0BVU0fdPe
VFdNsUiWUPrW0ZE4AgB161NCtXm9hAtD6o/OgI6HAyV+ttLFLVtSs2Klw+i5S7tfpAXuAxoPX1/Z
fAs4H2V2aPM4eCis8OJIJMTSKdH7e/bGqgYCli+z+m5C43w94CfvCXoq+mCTEpbQg9lr2eJ7BFU9
imORgn8pffCQbWoTSyx2ApTm14N9eg/fDDZ7bNTshGK7QpCapVPbTweMa+qFGtp3/4txDJ3SItsS
lAqzZ9WWaueAyhHHQftW6Rh7dR/ybXni1v0+zc6+MbxTeLSl4UyNzNk3ljdNGFUc2o521xIQM1gv
JsfKhbCN9mwg9AQeC9zEoR/oObiHGlQGW7RNGAEoouPqLgZ45mwhVwXBsIM+wMzok0XRZWfuWKj0
EJvm/Ov78mELPr1ebNV0R6Wvzu88uzG9SQ766DkkiZ+pSI4X6rp5JYD0u7kytsqZzon0XN3ZJ/bE
n2xNTQ41gsmAZgjnmvcfq2fp2QCldTyGZcWsEwOWQ1Jw6AyiBCH0pSuryVkgw0tS3E68cJ8MbQnA
Qpw7OOOgwXk/dCDbQRLHwwK+LSnu2PvsgjCIbXXqvn4yH6F5YtfN+4YpaL77DmErT+ZhcRxLNz+z
6cauSgs1DEbsizyme92kuMM7Z8rspUG7gvZ+33kEixFOcVGbDc/Abl+/ftjTbZ29ncgktakRJFWT
2Kn31x6pMUpXlY8gUi6Ect047DZOPFntk0WNMSidUfOxKSPPZo8AUXLWa9E0D6vlojkzbuK9/81c
jjtv6y3gYCztS5ICKD15lz22+rP6V24ukr26AqynLpQT+rPPLhkRGEdojrIfFXYj6yH8i3Y85uWT
7zYLInI5/JxafOaNPT4iC40oOw5Wno8qtyEEH8HGdTx6tn7lp0FL6GI5fdKkw3TEty4i7HeLwGX7
Dj7nl+3kzYmZ50MrfPoVqBWw8KmofLX5KdMCy4UE1x6O8nZYw/tbt6TvLfvb6AL422bYGVMx59Sg
08Ocv1BvB9VmL5TPptwsfw9a7pttdFk8jUsYR6tgdUomIz5Zltg+aEzh037io6xPgC3oInM4+gHU
f6uLD5XTT0VLkO+4KEkOEHQQvBA+l4DYpRISELUEBOJwuqLx+ItXwd1QO3swlPxE5/Ozd/7trzYt
4W/2HmVp18JSrOEIi5cyI8kX3aOW7+PWWnqnjJyfjoXebjrY09Sd11OdQs/BTAzDsc76c9uS13Sd
LsLGuuwACXNiOLVt/GQ86tMo6lQNoeoHhZ+foRkuunZg+yGQP5nmkSRgqsZ5/Z20CGJwKuvPesZ4
wLbKJMUz5jyPEOj97fRiUfY5CWtH8ivtVVcRkGImIC0MTFbIZaMTb/FnV8iKMDl/JP//t+buzdNT
GkLu6R0NR3b952EFWxU6JpPEYK1SMnKJfhuPX8/Dn6xBuL/5RhF+MlnOFeWqocEKJMOANajG6Vjv
us20BjWnpqVP1qB340w/f3NlsZOllk9l/IgrqF1R37wnrnlplOhjps80+xZTSdh/fW0f6ofT0xPm
9GZqBM9+cI+NtkKkEQGjR2PRIWgjke812CZ7DJwvp8b6bLGxBa+nOq3o1H1mi7kzCDOoc6M/NuyS
V75vNIuwD8slClCmO19sCcgghUy95wBNlFAvL0MX2moCaEcwL3AADV/GhPAEL862JsGFS6/xh00f
1TU5tIJwUtkcg4rgrzKb0rERbUGG0s5bDFyPGpbO7dc375M5jjXTVhGD40j90CypNG/0RGioR178
Nd2ah7hUj4SXTBwd7/HrsT59UOyGpQ1PgP+b71CsVm2KsNDUY0pI6SLz4lc99SaFaGWQRdWierSc
nwgANqkpR0pnvskOxrg/8Vt8skBj+8XOPJ02psPb+3e0bVtBilqlHgebgIEoNK+FB/Y4FCNpG6Dz
cH81jrpqqPEs1HZsNlXfimVIN2PROzoAcjstcrAkuX+ba679v/mEsJcwISHY4Tg0e8O6QPcrYljG
IyGWT+MqXQXfISh965fyqUQOQujEKb/1Zyv5ZLD815DOTJtfpknngaYbj5MCNetXcj3ufkjSJpdi
ifxwpb7Y668fwgdD4vTNvh1ytmnzMxWtr2uNMFft5sbjhVmEeA1XXt0+yrx5BJYGVBn518aO9U2p
VsqVlXvhsgDd1qihOK+63lyi+vlG1flsyIfLrOy6RUkm3sps9RvFnkJ1RrODJK8eYA9+T3n1FnQE
gI+Z6n1Y1MchJBcuGImXagHOgiOzNm0V3xYWIVlfX+5n06JlsvPD6KljEZi9cqXmesQ/ivE4iN3Q
PvYICL4e4Pe/MNsX8f3yTU1dFO1DD8XyEd3nCTQggpNhREddt2yqxvrp9UO2rMZ6ZxlNs4bDp6CK
gJiGE/1+HLPo3g7pXvoWnTRwbuRSkhK8VUPnorB8QM5tp17qZvMMvBYKeVrtQdznG2UILNjEEIj1
VDsxScxvlZymB6QgCJOARnxwrY+l5aGmCPtjEZATi9nZFycrN9Mm8e3Nmo8x/fzNKpWEVZCRbdAf
PcO8HyUV7lHsFWrTeVUuiFQFmgSiYnj0nAlLX1+VANi/fl7zHcDv3wBdPbo1li1rbsZQ6SwIu1W6
o6sH1yMaRqESn2PC+hnCdcZh/evhuG+fXDK9EUcyJFuqDz02oKsyhMB/JAn+sm6Rf+gk1S2Shv5u
xwFtrefWS16ByEAeDN3Viuwzf8yh06fg0T2OIfCbG7kA3XXfl7a4kqVLY9lJ6KUmBOQG4EFbjRw1
zdO3MJK7A6HDwJsEoUGN5VzFfSGWEPjB+xfuVRoY1MeIEt6rYJQvy7IM16br2UusglRLPS1cdyRr
wJBqfqiavw+b9rzpzB8sGdeIcYCJyMpd54ViXeUGgulM55bRhCY9ewKKJv1DQ+0F5JR9T2SEtibo
1qS1kaTXViAeahNdqhkJ0Plj8sgu+kGH5bQYDSUhZxpYb+vVu5j0t6VbhL/qKht2qe4q+9yOniAg
03+1iutc15KFhwBhaRfls1p6Pw0DV8/QHgYD3rblEHbmGDoZIGDAjDI5aOMIPC2umak0w1jruvM0
BuEDjvX8KUspEDlmjm9GjV9DDLqKDoUMGxOBVNWLFqPYbEtAuV0QYtQl4ylqeVUxomFrocu/cfqI
jBCr/9WV+bdEI4e3dnVo7sOBA4mJqMH8bkh3WOqKcjFWA8uXWV/2KgXY0e6+6R07kzKCXpCp1XLM
fWKIdCqzdZIPUBnr1VBlKf577UxGI5UF42fqqN9EoAeTEmGixyfQxlP/sTbEVVw1JMzVVYL4Z7iU
TfDk8nulXaiu7TIkXzIc9nU6XlkKGh1TgQwWeNb/Je08lhvXsiz6RYiAN1OAoBEpS8pOEEopBe89
vr4XXkV3SyRDrOqe1KD0IkEAF9ecs/fa2ibKAUXbakYai9jVm26mkxljQgqGoH4pXfP39y9innGP
pgALhR49bsxQTJfzB/ptCiBxYwrKwOwOfgufJY/la0hTBM6p8efvFzozn7HZMS12GyLz/3H1p26i
YCBprDvIwRVwNFsU8wtd11PzBAo9C5CATBVE4aR6tLr0VIGl2lKaQ1Pi5JfV3nP6VL+GucFHpuj0
1wSBIL75tRog3FyDTgk5IWoP70DKl6pGd3+gLWf7YdzfJQxRAm3H4fb3B3HSpgXzQS1e0gx9Lv1p
//z92yMf/AG0dte1/+wylCXbdCe9NlzdZvO3DK7kC3Wh+Qj88w1rFBhNtjX4lqyTJrjWaLWH0LY+
CLqyTVU9J9qqu+0UHYxnJdx3PQf4ICwuTOxn73KW1M6HBMBTxwMLlmmby75ZcxjRV9IOajQNjw5e
FMvIyrrIi5KPC0HzU/1+vaNKQF0xrWDHrg+Zqf9Ri/g1KhNqbVjh0kAy7JAQ6Wup6rtFIUmNGxvA
fCWq0H5UdFvPyFlfzb65KnSJ8JWI5JluUIPHvFPGBdy/91CDnXBhHKhnfrIkiTwhE98GXK0jtdto
BJpYjll1sKIeTL3CRqNKAuSaar7Tyki0FerGSzEfXtTWiJa1zkHILMF7paIHB76t7EjtRxvMyyM7
ntIWyuGdjHHYi4a8rCHWLlHT9UCo59A7NrFT0H7lAT3sPvYejKEjUYyUMpw116QAjYuiNLUFKODi
itOI55Te9JV7A53uoBccUWq1xyILo3VtqHCr4+JRb3vC9nSMAeSnfo1ZkqHkDatHYZgjyj3/Ck+d
vqrr5EvxsmIheh7elE6yO0F6aXvztSt79bqpx42UmZ6tWcO9Mo7EdA5Q1mfeOd2m3PY9khaSWc0K
nY/dmOcVbjzJnE2yysCRNPAgimeceJtAZhsbNf47FYs7L473VaZtzW760hiIdtmqX6KsxqQsBIRr
RPK1IRfPdKdvxAhE+WiKBx2xrefd8n3mNjuEZ6sYaH6H/W3iN6ZdBmg6VeJ+bbUCSiDl9QvJADFd
dWIbzQgapWxBth4so3TVgmjsURhAVsMudWmGf8aF8BwSKm6raToHrcGJTFT8TClp8WzfZbb9xXAb
KayBrGtOpnvZKmyJm0ms1NxEJuonjRTLFmqJblaEZ+ik1WQ+e7awTAmUNbRFjwTGnooKVUHZT0uo
0kSjTvMP5oETcEUMmu+t/DgeHJLMo6sWAOKHWIviRp4RvBdG9+lGi54PfRhaDHyZJxVvRRlUkpna
gp4n4mS7WEZLfaO51or4+T+XrEHHZR0+fj4FVOaU1mXqsEenqAhRHIDIojhEG+9KWpMvtpLcf0M1
de6mmLyBjKnYgsAQ/Vwt6ckTya4mxT9TtwzKrVwJbmMbK5K/lxcbGfP3fzRzY7v8n6sdW8XjQO4L
xCHQJIFkWS/k5xAV9vivyylk2Cwu6ZZODsDzc/x+xaPnWHRZHbdAKyiP9U/zqXtG8hLhtlAXndse
UhJNYzu9cNI59/K+X3R+6N/WQzkyU09AZk8fDPPsutnOkrdmdalkdVJ1Ob65o+k2a0MyGg1uzrz+
F+Vstj8YV5jHLq5GJ729f12LMYm6DlzU8eqnpYNZtBUDxWrZ9C6mQ3yVsQgdEEcRm+hUTrsmNIP0
1tcLn511XMiarwzFEk0WrjUDu8fPpxkEoE9JaSkOoagI5MVHb63UQdzViz0y+5cIZi6ZiLW2wJCG
xEoOXiQxrewgzSMMZqK1TnUgUU0ao/xtp/uuyveKME1Q4OWJGp2A2FWOyZ3qSFmS+03omatk0Fbi
4MMBVw+CgeK9GoHqhJ4BtmjY61IsrKKm+lAp6ODSUHdxbzzKrXdDrsLfpKS+ncMF7kODs0bwqPos
EXJk3RWEvJBqE3zpcvw4ztj3TL7BtbAjm+DFirunZlBv5NB4QJp6a0njS28hNsWI/xmO+dIQ9Fs1
0glx8NRrr4qUdRBk2ZIIh3tV1R/6Vt71AQGwuaWSTNatM0G8KquqsRuxQL5jPPnB8Iqb6qGQSMdt
my9dH5+KsiHk1gx3agZH2IiB2Urky3Gv0xehhysisgM7R2+o9NIes991O4GFHeEe1uR/68n72OMf
LLRtV+PwUIY/YZV/kFxOYiLuqzolXNLnIDXJ8qdZ+LprksOwbqRUsvNgCOETK4PTFMpdHiQ6eDAM
e9VQY/Xq2CbEFqtend8QIm45xvyrzRoRgZgpj9C1PisvMGDRC7eqWHwZtQ9XphJuk74B/iTXuptI
gJAk0NMY+LZBg6cgMipSTtgkjI26omjC9llKDNunteyOqf6ajQAPrbq/rwZ57YWE1HRp9ybzJ/hI
pHmaifYYDdoDv/BJ6fiH2Xt2DrDs60xV70XCVewhGv80ViEsclyNKL0k5MW+nC6r1E8WpdXW+84g
ibyu0QwmXi5fI8Aoya0znqTBahbWIJVOU/ms7v1ESFtLMJiCIdLMM47XikdMr0HgcySBf+eng8Bj
QSU9Lh8J8dWDTWrFZHVVhuXmJgq2sEn/wrYg0RXuE4QlC1VqVpCYKyXmWpWreKmjjoczZxofnT4Q
XaJHjtYl1ZU6yN2FZvmZzxi2NxMIeyQD3N3RZBXB64zQtZUHtQksWxOnd9VKV6FlriLRuthNPD2c
sZghhEIqhITiZP3sJLMnGrkoD3OIaV6hzpayXSiu5NpAq5jvS5XEJNJPUA8+KOTZ2GUc3/Zh+aRo
9cOFGezMqoevmJ8xQ0skftTPCQxRfiA1jV8ciCJ0K0VwpIroMNkgYdrDDFAsSKwIbGSUdlvLQOqu
MjVaTEX+/vvvOPsCvj2So1XJK2qAFmlTHpQ43oZt8jySRA5e3MRSpV6QLJxZAX88/qOXPQ3F2IVG
VR6KkaC6wNFISm/jbIGyFnPsuq/UJS3/5e83eNLWZaX4cdV5UHxbd8tMKKUwK8tDnBd35RQfRqF9
19p4o6lvvkrjIY/7wQmZdaeodfqGxAxRSVy1yd4KVXoL8deD97ygGrj02I+Wr07JotYU+VFWPzp+
gfnZ4otdpcqFU/jZEc+J0QQ6QBvmeIEO25C8UCMrD4Ysw5wztsGk3f/+gE8kSfMD5mBHX3PWQJz4
LZsuF2NyYEo6GPDxKJdt+mBdobq55+SykJ6Uq/ZAyu7au8kXGBkjW21sbfP7jzg3tL7/hvl5f3vJ
Rcf2JJei8oDvj1ORPhPlc2JwravAEpeqoGErb9t7VSwvfD+nlV1ungMqskCFrtrxVnnmc+a0dopD
JVpPhQqA3yAIRdYoc3UGi3vo/H6jp4WsH9c73iwnbWRS1LPYmtcIAdn8fIpVs7GU5JIq8BSSJzEz
M0/iCWHcUEf++Ugjq5NY+hmiSg0PxOrXWi1ea01EuZeWURtQYCXMDhVp3gi7bJitxMHi95s9aXMw
tFgdAN/jFFFp9h59JrrRl10meERxTBVuo6rD96/sNF+8JZiTaSrsFwIu9yIz7o2x3/RCddNK7Vcy
FduxG53WR2JW9TcjJWK6fP1G9eNlobebOZBuHIVlHhIlVRluMmZPv//0M+OCFjWeE7b8aLOOpbd9
Ucky601xSIJ2Ic5ft0ggpVXs+I3kPVzoIp4ZFT+udjSLd60mJWnIqBgFywXGybS2zMXP32/pzJxF
swkOxsyeVk5OhTnCYXxjDUOPAMUYgGHOYVCk8QSa5P91peNBXpKukWslh2qfuMk6+bQwirVU+0st
uXClc/W72SPJ8cVCK0jB8ucoD2QhzaR+yg/ViPc4AJdckqKZV643FJQ1SOycdKcfhUUREhTvleuI
iBcRzOh/fMezD8tipaJxKB/jEwj/DHxjsBI+63wFhMhR2qewnjZjfWGiPDNSEE9ASmNUirMT++f9
Zp7U+I04xyl0zS5TardmvevZev9+P8wT/EM/T/VIlwE1YPimt0Uh4eeFiBbre1gyEQpMzA5KLRE7
1eVuK16FMvlf1Uw49dM/dYc0M9Go4YS5wplRSKtdTi0thY5jN2X/YBBAZhuTaa7p+vAKBDwwY9qg
LDE+hjb3lsRgq691GH2oaaQtYh3DRRdl5qoLCAsfQaFqoUZQM6QpqtUQU9vbtBJjx5iTS8zQCOwC
WMYy7OvK6dRuRfb5TRzQsVXE8JGolGtfndahIFOvjLR9PJKvTLVtMzFb0bnAAZga6ptMAOZC1Pi0
9bjpbG3AfT14fW4PFYnUpthMe02O000hpDE0TJKXI6HBrE7J3smM1v/ASFBitOTAdTuX0KbAt5w8
7R+USYRn3ETIJNT+lmOgZo9tNtDmaq/kVNv1jcwhu5iWocQhNjB2gzo8S5J3o3Zl5Va6V3HAkAtH
iTrVJodVW8qh+Jc60pNuTfhQ/KXfkKkkYyYhA8x6CwrxAT7dtGqSgOCx3rs1FG9r6btI3pWc+sDI
dc2K1tm4Dov6DWUvoTf5cE+/7zVV4z+/j6LTSVQH38m+YpYQzzyyn2MIcGqpWK0VHywy4TiiaSKR
6t07nACOzpX7+8XoA50MWZZyjATqbCZG7Hh0OTXT8TZAvz6I/dTbfU2wtKDJb743bmUx7YEmx9f1
OO6DIdlFUvdWx9J7PxBLIST1e2NYj8kAZDgqaECm6X7SiZkReZZOKBDWk4b5/ZhXL1mrsHR6pb6Q
JQg7XTpI1HzzOw+uGv6J8JY0jMjFr/6uc2RbyDFyiC6v7dZT8eErSLaliB1NZC4t0tfdf7YBJKh+
/ONB9VLANlIIyKDT2js5Cu7TkZ5XY37Jfr9PW2KXpKZPtklNHlVhiLWttc37NJZbxayCFf+y4YiB
/qcE7ub02oT/c+geYhbnXVaUNV6W2EJvUXIohVzuWJrsO6ogfHkEvtu6Zd5SUSRaB/whLahNE1f6
VdeRfWiBD1xAb9njCkN6QfS5U5TYlljWRbsfpz+Bl24ISloHWnZb9QPABdlM17B/RldKipeeaC6n
FIH86IW6DcxozcdF7BF1PLtOwReL4owSyoMrscTypta9t8tV4V0I1MrulFJYjoPliAj9lm0+Urzw
cWPhJxZRiDCYSDoiMtEbkA8XaugWJNLrmo+z2WhcaKCB03TRDf9laLeScuPJ7UNZo90Sm/CPESk5
vXXvlXB0kjjFCvQPlodlr6goU2r1b9MZ92UiKk4zJfVajrXUjVPr0SPTyOlj6TkUx86hbR5cKYpg
bhKffO02SDcdSWGOJ0sHTezClQcOxzYr5a2vDZLzxuQO2mSw6MbScjUL7hFUxtsSz8GyHw1/EVmB
786aNptwPoIfx6hCIlzE8po+mekgT/uL78tNtYBIzFBMtlkvgYGTlVejK2lCRwgGyCqe7K40e1sl
7d42J+MmJJ9wgXHvYdLHDIOibDq1Rhmtq+O1nsTrKSvu/IbCdJo/q8acRlxVzxkxZLpOb9JEVoog
rtuJXvAB/JKIZPhjSg92oSx7WvSlAdSwSbB7F0XqKGV4NSqDZ1u0b+x+YvhZYYK4OhBJ4c6su6ia
bgrymNs83aNOdtUqQuNDwIDRAf8evBhCrFbcGgKrQkePQhAEctmiTRASFKKo3XDT11ShUNXGQQmW
kJPoIKv7McByXQmZuSw18Nk4vQkJND/ATa5rNGtiV0v4v6ubIDZvVI0dAxFVom0pfFupmk53Xa9B
k0vUK1Q266HT802pwVo1JrKUWkRktMi6Je/770RvJa2tHg8iCW6AODp7yMSPVJtlT93bwIELTUOc
eMtandPWhebOUlOo9XmjLQn9Gxe9ZtbXuZ4RzTGJdyBgXS3AzdfoPQ2V0ttCRRZtaPsKuYgkIKrk
/21Sw/uERO+TG8dj6IqYQAqPrXNdL4LeH3ZNLVRXXW28UUPcKZrvKl6wY5v/Sg64tI7jtE4psJFQ
HU6B5iYDuYiDYF3H4OMxk4yvoTBuEiG+F0S+KWUKkoU0jNra6lNWmKmWV3BKhJUR+Wts55YTWTVh
uP2dT/IuTcS/BkUzvBlbsdMGgttRLCRKJbHDr6MXHQP+qjcKMnnG/l73K/YWDULaNHryQETYZIKL
66qpEjcXEYcFjZI8h/MyXSnLabCupBYvCEbWCeSToixj2Dz+yHylqG+w6h817j6vJ7YBsrCyJiaU
TFCypZfn8pevmOkiVktpQUV6W2jWa0rvjtBVIUBT1t23ERZBhU7ZStXb2wwIxnuOTcLJ2HMs2C8Y
i8QTOhelYXevVtLfNCgIvg77PUWPTZek+UJLA8sZiWpbAq6qHUAPc5CN/8qcRZUPOoVdSP6ckoeF
VbL8TaAirpETaWdisXTDKXvuWgID5TLVFmEzK0kq+hiFxWgaO6I4hOKmNKjrCikXk+riKlcM4nlC
66ockoNS4WYr2oD5bvZkeWZxB6zwj1irn6KUCs6YRt1CZUWEVExtKiv9R2tKfNvzOmmB/dvi3dKD
RptCyLhMkdRSkcenof7HFFs3HTXP9SwNn5I4EW5aArKXK1NxExkHNS7flEDZ6iqZ8GcYRvsSJCy9
kdWGC1LK3qxBl5aamd6pce0RRR/y6UfVXaNrK19L12Nc35oK01fcEG43FU3kpm2FWkY2nj1JXvsT
NBspvx77+qUOvd6J9IucZflMneXH1uGoLd/zwYqBUucHhRDswquXSYFwKOZoOYTqtmiM6ygJ70lh
3kOYcbrqn9bCSioZBVSzl1OJTg9m1ECih6nzcz+Yq4EJTw9ZRF3UUNRbNEUXzhznTvj8aBQk+DmQ
VB+bpMo2pSNaljltMOGDQqP0R321nBAnd2dXusOwu1AqOtd4M4gS0zBqYuI/ScBAThRoncYRMuoC
N4oQFIJqTpR6TqpZJZ3nNgqzLfgNxok9c5eGQJgL9w4HmdXv270zMho2l7M8mUM6iMfj0liCJIja
fpFQMoIhaBsfxQFBkBNfd+z67DIkV8FWrhS3WCWOcvj94qdilXlji2IELZJIdeVop5ljG64ILeS4
JxH56P/xFQMn8L2acsY1H3yvX/5+vbOnse8XPBqfmSnIPi685BAPt2P3x9Kbq9L3XYEpgs48UABm
YX+CzDZe2FWfnjd/buHnv38rzHXeBM5UYAvvo1LDqMDZaHCmqr5wmfNv89tR4agAOLZ+XIIei9GR
6rYeohVWX8X4ztO0ZdLSYupiWkbBp1Fqo5sGnHhgPI0yMKu0tLaIU+xkgAko1hcqWOdu35CxahJ7
R+/+WPsCctCbarYixEgSdFuMi7TIgSB0l47b507byEoVDaAUHsvjboKGajExFS0+SD1B5NO4UdqE
ttTgCIhmknsZBccYPYtJd6EmdKZ+olNGAMkMc2++9jwxfnu/UzHFVpNL8UEbRdUudNZEPusyGlcp
W85q6J4jku5zg3BjqdzEIR49uXtOxOJCBezcF2WgaDdEqoTWSWunHwGC6HJOdd+QSKovRHcoJIpG
HH0BbCXBW6vKl2aQ+d6OSxwzPAeWFzWxk9mMZSztVFrPB2msXKmB9dKFC8kXF37ZvU1K/CpFsOIG
smgbbwe88n2ysnt/0pDstJfG/1y3OfktbKPnSqmCqv3oO9OljshwUuwPnpdvfK3jUDKk133fu3ml
sdXKP1CmsnEI1kI+B/q8XphgzjwLij26qSPnpnt4XO/00r4RDL+PD8GmW4xutvCvLPLfncExbTCk
j8njJU/B6Wld/3HFo5pnQgIkMsAuZvVqNvVK3zRusP43xDDmmaGlypQfTBPXqQhL6OcQz3xFqmJi
jxni/t5Mh3ujih/Szrgh7HBjweq1rSRBKqu+myFBlRrWYCrT5UpvPbciVJysRVerocmW8nZQwrch
LkhD87wP8GFO0BdXupZ9hsjFqKhDzkmNdBm15H6reb7OVKxpavslx/FXHCq+YwXeXS1PO7Tmm5SE
xURTbhvCkTldKdpW6frOBfN/X8r5a2pOsBZMk/BwY9+J9UrtmHxKCoyZpD2nnbkKGnA2nRzf5kX3
Fff1dTUl684I30qOwTZmmgD6B0idVAj7ZZVTARWgMi5BdezrkU2UmmVrear5v4fwAaTeZJuDwKnI
CO4GFGV2K5i3vdrOiJvszyCzc4XCRkp3VH1ZmeU5DfhdinwqVU+gl1MPZsaDy1em5UGQ0/sial+0
pL235PS5G9KHQQHRBmlmncbBTVzVn1lsvqlC+lqGkkDRNjfvzSTdA6XRFl2WJK5fDvS1R05mPceK
PERyUerZJ63xA12Ucq0lWk51JbhRA+utkur9IHVfFmG3i/JlCLX3So8Bkeeokici0ZxyqsVlaqVL
rQQfNSW7aVSqF1WG/qv3Ewu5GW7FQNi0bZAAX0w0pyCwaq0I4zYO6V30BHtvc9wIS08wOanElecK
VvCRxaDXKlwpdpimN6JAWQjJAI42U3oJ+7DiXBWp0NBIqTc8xB+FmnzFkbBnGzk61Kxbe/Sjmy6T
3qYp2vViNPGI0+sxwPwCIZOotOijbuKNPgzXSmOgwbOkaEMB8x0HvLkUI5ClYwAkSPMeVbNaq0pP
D7TPv2QlfEmCpmTeqIZlaEzbXGJ76svKi6xzcOw0gchuQbsNLP8mGiks9vptJVsfmTmky7AxZZuK
2+eQqNaFBe/cx09K3UzknvEYx4aKZIQv4Tfh/378/6YS7sy0Sp0QezdOClpgx9cJa9BAGZpq5H2z
vxGLzNpy+6Xk5reXzJTnbomJk07EjDE8kXW3KVvmUAgiZtBZt4UDYllvmoswqzMTNaukjBKelE+s
SUdbz0SsGdWZZe0x/9p6xcH9kvvpjCrMECHOIIpGjH36cioRPS5un+DQLKel7Jar6pmSyszgVZez
KCxcRNdQci6sQKfPz5ANODCQldkB8cp+TtMxYL6maDxrX8mDhrILKVQy1ku5ljnIZN1eTUp2eV54
QwQaZCGxuI18mGXG0JhuLVHHFwsq3io7lyTMlLU6m9VKiIfZ/En8/ltPf+oMw6BrrM0U3JPNipbp
XVjmk7UXdHgUccSORSUuBzEPX2KGIGyu5+w1H52WWJkXM1VON4tgumWZrBwWM+WEyOFXVmkKVFT3
jRDv4nKak+PMV1PoAkqzCdCp7L02Ks1WxfRGCcdLkvnTy4Ps1SEI6BhejZOW26AV9ag1pbEPvO51
lIqlxDQ2AO1RaEeZaYpDdC5t1M1VNhx+f/BUjE72SQhu/qW4gR9x8kGnsQJFLfG0vSpH0YLBS/Y5
YqssyQsIuP6tZAS7PIm2WT2sPSlMboRI7W7CSa2pn04WDE9DddSKg0w6+OQ2VdUMg0zsqGYFMeYi
qpfd9Gz7F77lrcdef8r7wVwUsrjNQkBsydSDnkq36CUezCnWUexbNIQFf1Ma+a6JJGDxqvJmKd7H
QEBPIXcyLHXZaXS5XIisNw6HaGExlmJnF4qSEjEUdRyhqaOg2vtsaF8tJGTKi7oaETWJ3luYUvDu
5PFhiClfCZ5+UxjFVTrXPmvT/6tCVKZO6ktuJBapXUfmu0Q7i0QgyoZ482oHTw05W7rxhL/oERLF
rcWBZhFldeOIpfnipY1bC+z02ATDklz53txs1zrd8cNyORVy8jgk/ptkMpiA+Go1OHYj1Hf61H1k
kae4dRW9tj2kzTEQb2Zmi1oUz6klrprIAuQpymDO9EPW5+/GqNxhrEQDLzFiWM6p0GnBYhQb1N8Z
YNULo+V0sMxQglmabKFsOUFezP2CfLQ0bx8lDqic8r6+oUa8btC4FE+ZPbj5Qt5+XuxJny46XBam
Cz1aOqiUJn7OZPXQ+gHAB/A9FvOBqdKMMskoWBSWEi/hw2Fblou/mFgze5TNdZoZEUY26+HC3Z//
GQYrOntfiSLJz58x8SJbiHnePttFd8Vy2FJqdYYnxGjOJcLi2QeNmZWTKwvgSS3GrJoxA47m7eO+
WJbFHyuZ3FRRL7zPS1eZN/rfzqqiUZGKJafevpaUTVtK2ylM7tvmkr96XkF/HsV4fd9u5mgh0maS
kk7neI/RfqUZ4UNKSDQEONJc+kR6ZaK/sJycLuk/LviPAefbfRV6Sflay7x9WX9O41uuPP4+Ei48
t+PiAiiNPq/oJ+zp8Sxkyvp6v5ewEv3/riL/fDvYctgZR5W3T8w/BSJsEZz6BMrx96ucW3qZsGgH
ICvivHw0qMvAQO3RsP0R5e7a19R9aHZQkE3hjr7Zn1jFlNjrzY1pXKSAnCl+4kvTUARZGJ6pOh7t
vOqooHuiUy4w9vq9t8oWQrYp/1qusuoX4sKKXXIGL31Yp5odY/amECMzl13pav98qGmVo+ySw+gw
0Ct1yNpdSwPhqi0xmxkhLhce7tlbRF7ClAFiRD9JOKraYQy7eggP/US+pxZR+dAWiioeOhMOo1cW
ttT367TNsIRa94PkbxRE+TR37vz2kqRGmQfMz+/QFFHYzuhD9tWUJX7eOzuMtMZ27kN5EdB8+K6R
5ze6NDQPqaGUG8Ovq2XQTw9FLXZbXzfw7gleCWpTydZNpcp4dstsNVA4WgSCXr/2Sde8a6aFEM2E
VjA2Wr4zizC6GuoidxqlSG+MqcxJ1hPal6GjPx3LWXuDOKC8bqM5BsdLxZdCqrUXjXFYXHj4p696
vl1O+ciZpFN5liA0hVwmQXCIjWHD5iZeUH37MPJscDu2B//xXMrVdInRwzqFv/xoMEuD4fWByMOV
6Y3bqN3WQyCjuGwuVnZPt4s/r3Q0ayN7Hrlh0z941+aV9mxuwg064Wd/cYlwdTrNzRcin8tEjw7y
Zf77t2k0TcNm0NmJHQT2UHKn2WJzELMLc/WlixzVqRUqJQNRDf6hHMZFTuNeT4SFLr//PsudKcv+
vJej15NNUyz1ox8cko1Js/huTq0yXDDxTwVRCv9GwMuZZtLPKx69JtmLBiUtGBAzHtMw7ZhKltPY
I2dlIXaFxaWkwrMPEuE1wuXZBnTcQpG6wShGWqKHRr7r812V505HfMiF53i6tHJYVgxOy5zKT6mO
ghUF8kQO4UGalBDxRMOjNJLDRMDAQqMfifigq5zGHJ5CIZuuujGkiscqsjVprOGSTIOFWlaXdLHn
PnUCSMmPAEatsZT8HKm+0ueDkUT+IddDIrdqP7Zjr/EdrR02nXSR4DhPlMcTKQAdca6AkrVwrBnU
/byLrMoQSCwcHSwzTgRxG+7yblxwBNiWF2wCpwGYmKm/X2+e2L99iFrftmaGJYYAzOkFB2kG2XsR
EvaWrduFdYX1pXHJKXfFXXU1ri9d/jTR+ujyR+tGlYUxWxFT2Ed8qTshsSh0KagR1IamqOJDX5Py
yEDa0T1XlXeXty0oS5Mdi9n2+fXUKX8boyLtfexV1x+DuypAxar6lrKUiUJZyww4n3ItuIyxbvPG
LqV03ERNfK3X5g2YkEXvcW9VmS6sHDZ2olfVi5+HwqWxfXYUfXut89j/9phHMfACmho85g9zpTrW
dlqj5hWyRedkT4Xd3PADBJuEl9z9/au6dOGjiVboGqnBpch4ApIJiYFmP9WYVFH+8xWRAgDGBAoN
827v6DMZLTELq8IT9n4av9dt/RRqYgphI1h3Qn34/Z5ON/0m1wJGxrYHF8BxoVCvg7RMqIfu+zxC
A6iSmZeXB3NsQK6m4z4frAtfyZn5T2IbKaLHtkzFPO5KNKPVxZ0xCPvAjG3ih1RK3YH39PtdndnQ
cfKjlqpyojE0mKY/x0ibT20SWaRr9E76ThptQFhDykrSuNgrUMo8ojW7sLM4t5IAWwOIwvVQJZzM
blmvwQHwhb12Kzsq2lQbR9jsJHGgoRQr4cKbOzMaJerIc39k/p9jnEat1aQHTTpnz7C4kTIUnFMe
hJQDhd2o1NKFr27+qI7m0h9Xm3/Nt48OtzoQIoGzvZIEALHHl1D6T3HYnKK5BMhdSzXnt3b0zvxa
9Wu5VDxYMMNOLYxlHuuX3tHZh4Z+kEKiQgSOeXSuGMNJUHt59Pbjff3lr9MrqjAw7AwaRNjEg+24
tnYoZ28vrfpnH9//XvcYXeaBAOp5mZytO/WgN+JaxrV7Ydo492VhfPnvezvGU6ej4qXWRN0DJbg3
3I/Ni2je/x++q+/XOFrijH7SYj9jGCC8QEAqOyyqC8oFlk4MIKLyBtt7ih7j0nub3/3J8Pt2b0dj
Q0QDKXse721OhJpxBWxS7Gw7OYU9kJ96yZZ16VHOr/PbaO+K+ZxSczmBfqKPclfJFpL38PvDPDMW
8QgRmU16HeX/451gnbTWQJfK2+PoXCrtdlIKKoSeM5Bx9H+5kj7zjefUxmPB1OSXedZWXGnIMlSQ
WHlso2IxVwPxSgouMYvO9FFMBELgLGjri3QKjtavYoyYtkgP3HvXwU5fiW5tg0YQ0HRQiPPvJDde
EnZ3gaNzWiDBrEHJkzjDueV9XKWQcB0oxtjxZZfBSz/kfxFz+vSv9VtlEiKXNM2/bUD7OMQQ/vvT
PTNYAHpylFR4iXN55udgKUPVN7Qm9PaG9jHIj4nyql5kTZy9BpVcEaI+mpVjon6Y+z3UGMo/A01T
Z5DtGUtEJGvkxEgVRPDp7lTal8+WsNdOvzwZ1jzwt1klAxvw592lemFOE13GvcVodbF5s6+N8y+o
O8ZCsKxnytCqgz9EcuqmDZZlnQzbMpM2CUwbe4bkgVNrM3rvcedoMRDiRPIX2hijrZYeokmjah7F
K7PTexe4bbVEMVC6BdmU10Mqs3r3aeDG1rgVdeGxAlCO+rRxMyV+iOrsq2sVzxmz4I31+K72k62u
9C/mqH4W2O2HILsdQdaMUblNjNjRQoT79UiiQx48dY28S/G9pKPpqh4JX0pW36ohHQMgZyXyA31b
j8OLNZWyE4rYp2rivYXkvldCh+2S6jAOFTAvw3BlCoVwrYz4+sRBemvEYed7xlc4iMF/cXcmS24j
W7b9lbKcIwt9U1a3BmxAMvo+pJjAQlIIvQOOzh34+reozKorUXqKuvZmbyIzmRQBEo3j+Dl7r33w
4IaC6LXLzeKml0E3TRspGMmkarI/MvhOP9WsMztEwghPIAm9tkVP1E3mvs5VSC9GoLWXQFbJz/Ie
w0YBtrP16+Bl86rroTmYUbuyB5hEhTa+MD5Mt1WFWtVzm33aeNj1RXYYcrX1O9SYAs/frnEn4rqn
3thOafbZ7MzHvHBv2gQkRJ0GF4LR2hrWJaij1j/rRfEtPrkvYXL1Ka/JOmJCtJjyTFttutIq2CVV
ywbdB+M2WyyWxmJ/iaTMzkbSdy5totsOTRYxFPbs+oZ425dOyjNjYNfBqkfehSNQQPTyIyMDJN9z
j/XW08vaygHQ2enYbEJysOKlC1+XgRweKyxp5boz+ZBWn21FU6kDeDRnN5r6Cx+ToJfoss+a4baa
8it0jB91V6H5nkM6afWZZWa7IWixW4wDYyT2Nh/nRm66qbqfmvwB0TUpSFip14Do5xUS4E3UdZ+0
RnyrgN2F82O5LGncyeXOway5yjSah15an7EnYCrV9vXia5I3i49WRzim9LkGdaPbvQJAHvsNyWih
Qz99kk29rXpOejWCifDm+SJAd0YUHSM5IWcEzp1nrVKzQHq8qLes7NxVkHgWzkJ/XJFiXZ9n4ngr
QzSMs7q90hXPSE/zr+oH+jKFjNkAilhbHuanIkkRthTOysmHIIGVZNZn6C/KS6WnLwnspZUIxbhy
y2na1QOiwmgO9U56hRdnPPWrYVqyjUDGA6S/3mVembymvupu8q7X24g49nUmKyseHG7yqJiLPYpi
f2W7MjrD/sUoGtfRqrYQg7h6LnbYZodVPTGLTBKSpjrt9XuVWeyPG52Ea8iOeldHSKQRro/7vrDl
moms2o4MOw9NJJaNn3FMQ3EQR2beh8VMxKaaiagl9bq/Hs28iMkh/ZIYEb0cJgDQ+TqbM2kz+sqJ
Tibdst8kMx8tUKmNQKaZwK1CC23ckDvd0c5Kmf5jpKy3wsxf7CUVazed2bDABl4n2sZFYk3hYUF+
HuOSMRHz94QOLhnIQ394nHGHrJT1RATfUz6mj5UFLEUjS4kBfRAwVIdXZjLeV3n+2jhDbERokXQU
ZptcDS9TAkgK096qU8lrKMk75bSsjSh504L46A4myNzh9vST7KHPRlguizmi2/EHTFLFGc4rpB7Q
Xea6e8JygTigxDERavRzWdBM28FlTDo7SAc6UlPdwmCUn3hznLOAbGwkEJfTUBGmq9o3E1DtZWmO
y74IPfkxNYZ5VeV9uLMAYz1mUXRIGUrcOLWOHn0V5bBRsptiJprSMkrCFAMCLT5bkT8CSUjVgQzs
x+JoqOgjpAw+XqRVITi1djHeiMyIOy+/Nkf4XmmoHtBpTKDQ6mZnppV8ilCsbVVUgILpzobR8G+C
OSmv5roM79zWBtziNl1c9RrpljQwTLrZGbdy82rIgD5HTa9pTBKaHQYIa9OYo0tILMsExGDSeyVw
q8xlU63llObPbhHUO2k65FO5fb3tlYubKVhWDsHHqxlhMGI3KCuSi6oqUsmTAvlDNjyNpXQJT8db
mJUKgb/BmkpwhTaUusVSH/emcRN14YhEmxvTok0TMwPzGRib50NqlptAdLDcRPuez/qXJRl29KPM
BEsrxdmPb/EqDXnz2UZ4Xx0LsrX5ZG/7XRGj3Af+vTnCk/8XG+JflQ7fH/SkipaR3wztzEHd2/LV
Pxt3yaY7F/fTngRzAtJW06XYGRfu83vxQ79AZxzL6n9+25OahUBeb2HLFd732/LVPIo6t75Y6325
5oJtutXyOJ8TQPEe5uxXXQfUIcc6CSNm+JOwlslNHkxIzdilqC3igN20Z9m+1dtuBfNgE9y81/r/
Rc8BCAv6TnzRqL1+Su9pjT5L+r6h5xeO3g70i7GJ0k5/JCGYdzHcIgRFM+5jPROkXA7YCHEQxt4y
+1RW/pdvhfC/f9b/kb41N3/tx/r/+k/+/rmBM5qn2XDy1/+6zD93Td98Hf7z+GP/899+/KH/um7f
xP3Qvb0Nl6/t6f/84Qf5/X8ff/M6vP7wF/LLqAJux7duvnvrx2r4dhA+6fF//m//8d/evv2Wh7l9
+8cfn5tRDMffluaN+OPvfzp8+ccf37IP/v373//3P1691vzc+evyWmb98PrzD7299sM//giDP6Fs
WOwOGM+wLTLZC6q347+4/p8uJGyLJEqaHkhs2deIBjPNP/7wvD/do1IYVdhfOZncxn0zHv/JNf8k
J96HkhxZR30f2t///nA/XKZ/XrZ/EyP1VS6G/h9//MXE+G57TTeegZjv+RREFlA0+2QI0uu5rAvE
xDsjMSTEjDQ4mihtitPoAkZHDhTKWgznvFNBRBRNHREaQPxDW2xMzaJ6SzJWQWhyNc090ah9YkIR
VEYvL0Z/8rvHsJwBQGVW2tUwx4ylf2uF4/i7Ii/76C1zYdacRVMRUnYyg5iLm643IvJVvaSKItbu
3jM3CSQq/QWDTpffQaBB92NbpOeBVBQVHgW3qsVDPrjJdG2BSU7ONRmq3i0hgHV9xiAuDQ+UjWJ8
auaF9ouZD5RbGDw8xHUDljHnc1r1xBlPVTLk57h4EyRmi5c6tzwHhr+vw67Hcx+atdM8QtAUy7yv
a1vMnwzbIgFyU2THQpV0q7Z77MrFmr4IhRBLkhNGgCQisbQ1ygC0pdNEN6kstXnWhxLnG0WhDl9N
jyzzzQDfr/uUmeEAYZ5Vsq9bx6eePz79n3p3kvA0U/zV69mbhMhiYxzNmu1ErQRhfap1FOHGEn4v
4qMSJ/10xJeBRjvvpc1MWGF6lSQ9GLY4TyI8/nIdCF203rbVBeUJFCFZN0/zsfJjG+BQZexkl/rX
hde95RE/+BLk1Dd3U7k0TyP5TtEhq92KSarv5nVqr+zKzPrXVjslbKQmqReiM/EHs22jLjUJQAx7
pyHSVTNkWDVQSN0dfk4refAKQib7VXhMgAR5MyEqyw345hTHmUDow7QBxhIFo58vmI0IuDGf/NlF
mi0SnYvzMnRkt5/UaHrw4NwjtqF3lyk5SwwoavZ2Yb7PuaGesM0vRpLW7j7ryyi9F6M72v2GXakG
9JvptLpfmiW7D1zimvbOZFrN3rcNnOVUM8xTbrRVhwkoAc8fidILPcjiS+Z3z8op3Pm8I95ouacl
0C3ELQ6W1Kt0bowm3/gym0ybzVM6RaRv57RPLnFcT2qv5GQOnx2vMpwL7ZetvM36vEueOXjESD+s
F8dcp2QvOpu8cyKAIvXRg0pedw8QtYIEAgVyrmaCgHBrLwlFErGsXu3F2mRLfdPYTRpsHWOKxgeC
PwG1rkxbhIryZKIy9SHTdiSAtI3lGSIuTQUJHf8wmCuyH91iSW4LvUiiX2w2tbgsLQWbgQsrbAES
KTJbwwOv2jZGJomRCoxUQh5JZzPcSr/wirM8d6U8wJH3jhvEqexbaA5+VQAH0GOex27Cr9ol7ViW
Nzg+GoVZFSC1WtlNLQAyDW1vTB/0ks/Rhl1SHa2KtC9B607KFVVO2Z1EzjUijoH8P9NnFWRsNdUF
nuAkai8NZGkV+ZxuxE5Btma7HZVb9KjRjn2P8wUClfkIhqZLLltNBu6D3WmTZKglnHDpMkn15E6l
SSbWeUjWNcC9WQ8XhSjn9jYoTZSFq1EIu8ESuQDm2aRu7aYbWm5tAPsvqOeXFidtu+ms1kI8E9rC
AhG4qGAbSQBuSTTPzbXC/ptdIOTwvOfZ1mOy77jryj3GAF7YTtDZy4PukIgKYPVhxzxzAZIF7stQ
ZXm5iHqp7ti3AFFvVDSz5S0js+Tc9WVi1/Mq7SiiH5qocNRt00ppMovkUDgjyrBs52wtYGPcuhXS
ix1BxdlbmmZBtl9qviDRdybbwOO+Ty37Lh3hMXoT8Vb2OglGXKoWTR86KAb+dHfVtXjKNtOYBcN1
5zWFWGs9dlyz2c7S5CrSuZ19mEgCbD/PtaTbYARFaDVry8Abv5lDRD+XGN3MbkUoX5Bvo2TGT654
zI15lDdzlWS9PLdRnIr+MgUD6Dx0fYpV/aqVbt7jViBtFflDoQpYyeTAe+n8kLelD89icaTzWdpF
7T8J02lxJHSmM8UyVVnzSkCbz/2+uD5FPikqDTwALyq6t4bbjwWs7fMsvw78JtXtg223BWPzsLJf
YMAY9rBLur5cwE8SXxDtndyy8t0cFcI+8F2a7GPnqWw5r1xhq62uOyFfhrkbnXPm1rm6xF7KOuL0
9IDWRUqm5Y7YAtiIXkVY8jP1XRZdaTnb/ZNwTGlsvKpnu9mik7f6lT2WSbkPulAc1/HaiT4CZMDF
nFpqMDez54psY6eTPZ0XRREy/Jrc2TnnjxAh5lQnLsDCIIR3cU3IouFvcKDYbdwoz3A2Uz6PxkVS
JfpZVJYU56BxUOVgvOwgYBieo4NtPk3BtC4X3227DVd8zu6SOa/D58hrNYHeVqvUhwSCZ3rhepM7
3riNMrDMpM3YXUExMvsLF2TKVyjbBB2A3IHLHk+NSBiZh62VUIg0OJBvQ6vN64s5dXIBbjLV5GAM
LEAxu8NGPWkthtlce0Fp6UMgoyW8SPxkHB9lmZDpa6Kdqr7YaVLNLx6Ci/LGmApFcxK8QrULrXmZ
N4anum6dObLN3mwnrSAPRJWJw2eqs0rHbZHYwcbmmRjWOJCL6GtkDm1wS/5nFV17Weg0l0NbCGPf
9y0AlZWVFspCRCwC/ZYl6VQ+z5Et/TPsEhLbempEjHPh6ej6wqSAItAZ1XpRwNIuoBkcBA7E+kuW
L2F5MShZdM+VA9QTcFCftR9mHZo5mVXadXu9GsBeHhzm++l5XhekTIRdl01xhKFcrJ1ImN6qFilv
yA5QUcfgxicH4W4yDfzKhV01xReXC4RZ3/UTQ5xnpABnFguvWTQPabsIJ55DdEZgVhdltl+ycJ4z
mBcMcnn/zJm6ijqnFvl6nhNnJNlYJdmu07ULDKma2qS+zox28aCvVPR2hk6aHW3kojdIthFGpj4N
mnXy1hkzFi3CTkt835vU6Odynytpujt5LGzKFDyKMTVB+NSY+YS9v82TJLjoaJMV90roEV4SWSzN
zq2zzho3voL6cNabjlD00lwj2KlG0VAB0CrNs6hwQ3WWEcXTzxtNByTdEQPsOdvALbrxo8qjelrT
i0ezrURXh5vCjqpnH0pftVMt6poz5aZVGg9LUtUvqub99lxJ+F9xollZL2Q1iAYM7dItmzlKNdwX
4xjmmbcoES/xKeXBje0rEmSDKirqYpWjmxBb1IYO8QZTCwkeISA/iUh/HudL39TRdCFFEZZw7GS0
HoqyHu48bzKavdemCyTqESTDnda6azdjrsPmhX5sLZ4VCzRoal+H02No5VlPKm+Ja8Grhya96Frd
J6i5WJvyTe57SxeDLu7ti8WFvMB3Koa3KjP9hQRHQu32Mo2MIB5McCyXhYRZ8VEq0svjLgjc8ZwQ
E8IbcjGV9i5cBL6BaijHlsZRUAxWbDWUHOdt7lrtLXaYOtqN3uLMh4A+Z3vdLROFdU+hNJ5nPo3h
I3dXB942GJNevrSyZOC/Jqui6MiBGIz+JSTzpLiBj6DavVyKouHNOPs0LTFI5+7XHpkFDfcuGvJm
N2SiDqN4inyj4JLMQXVHTKM3pTsQSa13tqSZa74kVtZbF4YfadeMg8X21HIBLJEm6DaCNELTpzLd
RhO87rT9U2p5BWOBNPeXj7qcFvPgi7CciDEdGpWcA6DFs6aIN+lggPkp42U/n6dHz+oqxlJ5D73/
hhh55d9YlW8BoFRSyb1KeIC32tZDz+nukvlzMYcZGrhl1NUlsP/Gu7LLqUrReToBMTSKFZR6iOzD
e9X6mfnmd3R9sU6aVXMZskKOn31nbtROyhqk1yoQVh5tjayfyrc5z3VWg6phs4YFb+bL7fXiFMbK
g5vknRk4feZH+M2tjJOZQOk1+YRZ+kEyzk/PXPpwIq67tp6utdButBmoEklxannFRHvq6za4k3TU
ugccE354bhiCvuI6UZ6c91ZQyOCKlcs/og1tmx5/5TIrP58WUdiHqq+n7nPv9JXaEfViY0/xjdF9
qYAGwlnqndSj8GDzwIARMJMUh8leZLpfRt9E1smeHEKO8itHUZ21Jb3XWfda3LS1NVdXwayRuq0H
0UaQS0rEdNj9U0H0hiPHvCBLSjsNBJt2Nrtd4bPk3M0TwzCEc2Y2bcCMjexSsXSxfrSe3+5aOWXu
5Vj2I9MFTK3DOTWvrIjLg9kQrLyarcCNYMOlbm2aY3S8Cx3J9nIquzE/H3MaiC9mVg8F9aAVLvdy
yGb5Onm+9A4QwH0b9nUY4JQpqYg3bSm6fjMVpTSA3dfJQF1Nd4oEIK8pw1sgM+60bmv8OJdLvfQJ
Ktec5mPbL0zHkIIxjepb27nOyVlQ5yrwinHnVcUoz2oDLw61jFLLdvAWS2y7hWncvGNTr9KvcJYT
a1nVNXMJoE5tH5yPamz0oSxpRcdz7lQoK5yotd5M5SzlvSlCGlW4w+ag2+VlydgbRnHCfmU+9v3j
xaPa+YqL1c+9FQkPZnNRR3AFt3WfMIeyeYHV5gHKWJ1/mNyyK+KWeqd+M6oynA4iLdE0wlHpSqfZ
Vlk79hcp3Vn/JfBF40HZ1otrxBTebQ1Ib87lc0bWWU7K8DwA7VljNpPgtKrUkcmLrIJl2eN1Ciex
ThPHXOJCzlb9WedtlcNnqbTK8sumz/zZuSiZ7hE8ZOOMPIRgu8KLWvIW3neTasSFkYb0sFZeP3Mb
VUJybTdDi5l43/q8ezc8U3QmIHoZwQj/KRMpz2HpTYvCrZyUhQu1Ts25t515KzctlEA2yZ8zlxX5
LGmYPKP18Ar/KgtEpd/SDAvjq3ZasRwnj33IRJL4s2xHbpDPRtRAcKkuWdLHzF4ZBmvpxp1TaqgV
rqrmqjAkN6RTTtlDFtRqXPP2hgKk2Q1XH0KbyyURFNqRcV82Xok3nN1T0q7KyfbSddLAnbuyCj+a
XmDwMRk4RjZm8RLQ4Y8pJaW70Z2MpjstpyI4E2FWeURYNXBc4saqTfcVhYS60759zKcXsO4f5nQx
nfsW2gmzCjwWUFMdF5n7U+EyLqI88fzMvVC57pHH9TmKsE9e3sEu6PyKRL05pxlx57tsZ697A6J9
cZnDKGo3hTlDHjR1Q/pnVObNYWISGFwKMdXlGStOygdeihpLuXC6GrpcboS0FiJ7nFd41pX3OtTT
Yl8zU5iK68Er7OWTa5eFfhwtw03WogETc55mY6+uTWR1IV7t3EzRxyxsTFLB1mltGlTN17XR9DSl
+9BJtzWtyeIsHHk6s3hu8sa8cloaYMl68sfWoFSPNH2VdTLyYOvNMkzW8Lg4qTl/HT0xMhTjN9BA
YELINrsUkype/KCpvZG90yLULZGZXfRkuuRJKe51NRpXtak9mlZ+4jMjU6Eyu7PadWdJvmtu1tZ2
bhYvuDQr3ertTBXefdS2XyfZqp/sblT4wdPa+bQkwYDvqQh48JlNBm3vMy2zcAqIrINJUwEc9D5H
BowjbzX0odmJTduMpbUJfEQv2Sqr7M6BIjY6HhRKYU8DpIGJpK35TsxTpL4svgI0PyzBMbOrbOv0
jP2pn2+5eRtQZ5xF3YOBMi2m55q0kypbjYZRutX6uJ0LHuGUd8NZUdh1/TRZuYdXPzSivt+mtoj6
alOVxTLgcU998lfOiRUVWX/fB3XRfPI7V5H3WNVDVm7KDrmM4hIwRGpWRUG3JWbu6Ir9whojtjrK
R//ZsgsPJUQuFgQ9PcO3c6IgF3KQQYHaaEUIgJnaIdqbY9P1yQe7kmnhPyH8IGf4jMradKOnwp/T
Nv0cMR6CdujKcnG55t7Ujbd+7etUbT239uv22fRnb8zvgJNNObKo0G8s/4urp0yGsYK152+1UXk0
JByzJ3lh52eTbemztk0imTK39fqRBJFk1uU6WmqrpJ3CHWRsqyKr537T6CVzZ4gLUxrlW2U6vX+X
JEnGYJped+j0h6gPPH1TYRfuQSTwm7p2tfRBlF5yBegVhtEQjnFVCmC0TYM15cEcWO72fpdSvO9E
aSzRw+8VOSdKbMYgGLn/ks/ioMG6dKpAMkYEMxqaXL9NdjBFvNjaW6BN76zbDpHaCpzkWmzFztuk
z3SLrL8GIQw0ft1Q/1HZ9ffhXXSZHoMgxjMnLobaywknI0ou1na1cpW3ttVuKordqN+RkB0naP/s
2x8PZLHgckOjlyRj/dQ77iv4HwJuRMyOxntGm1qYIKdQ774jcfpxkvfXcVykVcwG8CXBSflxfEhH
P/N9ldQxkYfqku0zgXxU2TfhUaoQFYY+pGnwnh/xOHQ4/XLgh2yGE7igfsrfal387jR7a5rqHm8Q
zTsLBhkf5Yz9OC+Ect7k2fyOwvFX3/SYghehhMJOcyrKmzAS9NnQckZtI98nE2Qzc7QRg7A2JWc8
QqSOEc/09M4N+6O+i6Yk1idcEVxOk4uKkuvHE9yFeKzqycSgcAh3wNcDFn8cuy3WFyal2QckQGux
fk9WeXr7nBzVOVqYvpM56jRJjQSWRsz32rb5gK88/v0XOz2dHMFFs4Y3iTPKtzt5Eoy+YI+sugpo
YWo12yKf23tJdtsFeDFDb7pxTiY4neN7wfO/+GbwLxCtcViXZ+NkAmyiOmEINVYx/fX0/HhVzyYm
Uu/cLKfP+fHbee7xAQQ1//PNUmvfUCN91tip7fZr4gXzl3n0vDPEiE23SirrPV37r04n0zmY38Cp
odSerGuLPbbR4IBwhRZdeh+w6TBSQtjReXHg8rSsk6yUcc2Gpb35/YU8mTR/u0NZSHEUIZv2EGef
XEm0PNS9tS7iQG7c4gCGcpttoO61D8auv043zaffH/D06efcgtsDwmYfcUnYan68N2nBJ7oca1Dt
xFwsK2moYLptElGqG3o7drSzsi5RZ87sm8GdwZ57fv6XPoDlcV3ZxxLAjWL2GJX24wcwqpo3k+YF
D4gAgR09Fqe399Ekv6Id2xOQc9tSmP/+mCe37V/HxPcZgiFh8ntq/ZRo/YoKynUsvVpsqVbUYeiy
+p2jnKhBgm+HsSPcxC6WVyxoJ1/NCQiRmiBvx1mZnE9zuO9MphtsQekLlPbdsgy3lod7H3Dal5m8
ojohkzqyyt1SI/4fkMd77Tvy3ZPL/e0jIapGPsEoHBXv8cx8txQ5iiXIlpmOJzq9WYrOqO3tFz/6
QpvmBWbzTcrM953F6eTx/XZMrM08TaiiLb7Mj8e0bdSDfjkusUWiDd2TQGCMS/kQt0bd0L+Peor3
d96kJ0TDb+ceAY5FgYJXE8fWyUovmacOST8WcXEYDuPlgEIEf/2h272ngvlREP3Tgb59kO/OqJ4o
vUN6kLHvfmB4/WQm5rUo5WpEyFTl6UteYa4s3xNDn64Tx5PqYqzgpc1rDCzQyfczu3KgW8n3O2pg
vPjoDwB+dWHGAjOl986q9IsrCN/IPQrof2WVlrVt6BB6bZwUkTAYgMsigkujwod2HMLXuk8Byv7+
ET15UwN5ME0b/guMIKo78/QRJWNQ+BlsC3LGq62fgQaDm+5TG/+/Heb4Mb67eh29S7eeXR071ldl
HRrncxO9B7T56Q45+SrHs/vdMfC7y8lGjhEDR4aYXlevC3WHKoa19sSlL2uxY5ubrExGfatBkcYb
udWVmMvHsQTVFsBi8vy9bKoWGZ8CK2cc2wrmOx/zuBh9Vwb+dMJPFivTbAK7sBoz9nsmdvhq9yWS
Drv0r4oBrYAI5f3vT/1Pi/CxBuOOsinfj1aCkzs4Q0+cC+yzsT34l0UuLsJSvHN1f32Io9+OoTPV
+8nVzdkNhmE/6Ljoohe/Uvos6R31LzntWACO34MejA2cBKHQqeZvKdn0N5JVvqmeS+a643DbNu/Z
3I+f9PTqfH+Qk3W7cPxhVsbxINLaZcuFn4TbJHznFnjvICenayb0z0gtrsgURTMAb/v5+OSvxjb5
l2Kn/j5lGCycY/Yza/PJvcb43ivR4us49W15sLOqvDZ6W+9/f4P96rlj5/Y/Rzl576AuLcOUtIDY
8Sdz7/ImPszlEt5YpWds+Jr6mc10dm1a5bJJy/69KJVf3nzfHf7k/m6dQpBmUGtkxzTGUnx8Te+6
73zH3x8EK+aPa0tTL3LpCGmMa7giu0Ar96z3GRz//kz+6saAnBpSjyKV+8n0Q7Kln0IXWuIOljmC
qO1olYeqdt4pTt47zMkFa9AWZeq45mcuYcS4m65yk5xOpBzvRf29d6STazO3rUiLyl9iJ0vXjn2d
Ezcjw4+/P2vHj3v6zH531r5ldX+37nuNlamasXMspLNe9FMCdstryCS418XNAl3994f76SXNOvT9
4U5uhVCj+aeloNH5DLwgpgGi2LCNAhwHfRr+SwF1fz3B3x/M/vG+M3zk3AgizNgyx11KjHIWpA+C
cd8Qvif3/dWL6ftDnTRFnCGBLdBwqDKjCRn0NlqezI6ton2aSj9uZrX7/Yk8bWsdV3QfeyxvJt+i
NXG6J6JtDXyvMucYqcMa9eXnKhBbvJGkTDsKlRHaDoQ9Vf3F0e6mNvAcj8628QesT+25paw9Frar
CFS5ZpDGPP/h95/vW5fi5MY6ovHo+7nQIGkb/Xjyg6Ds7G7SM+1rE9sJexyGbkSaAaFFR2VAxZ8O
1Pbnfd1/Me3xAo3Z2kwfiSVKl247EpJNYtZOZi+oRbaZiQ6TUO+pDUjSDlZV6d6Zqrwd2mUF0He1
tNPGIuygMA6//xo/l+jHZlNg0bTw2RTg6vvxa/RglsIxmeZYgtVxqpeUcYnXb2QYEeItiUXQZ54d
D6F450H5xZrJcfHjH1/bQChPTh+cu7porXqIS+fDlF3L9r0n8Rd37A8HOCn4WiNx+9FRM+1Cd29l
I163KO4g17b5fgiffn8af7GUwUsMA+sYU3akGfx4Fgd7TMPC5NvkBpkHx7HWHXO8v14Af0u+b/66
uU405id//f9Wcs6y/X+XnF+8Nv2PCnX++19ic4Anf/IYYr71qC15N/631pwb608eTXZm9K0sGixc
/7+15rb9J4F/OBcgxtIuNyPuzb+15pbzZ2Qdu3jcmiYQaO9f0pofc9S48P9cJZBDu8fuBpuoH2+I
MmPy1Y1GdZCLQHgVNfrBR0zYEghsyZd0sKsrXJnF52Ow+lXOwOfSsQ23gti4yOmwDBo+Iw0bj3zE
OdUvDMjIVWtt0byh+gDrYIZN6aylsLMDbRtvYxSE3OSjiyrPHWqP9NbKevTznGZuKRwcX04pbaSR
NQqtdZc21ZW2u+DZbDt1ZpaFv3GiarqShfT3SInVE4lfZbaOWkRVK1Qyw33YQXcCZ+FfdLk/Ina1
kyP4NCk/J5KhpznObbVHhWd/NVh4HRLTZvNy7FLjCs1ueLdQvZCWNg3ek78Ug9qkreyf3Dkj+Mgb
W/feyQLHYngbIG5o83C6bysZoDcYIFGapegvilA6t04Sle02LFxz7+PDusC2FD7PZFOj4Q19gwgi
dNs3fmHhN3P6/EnqRL64qlTnFfpT2j+S6T2C2xF8qafuBUZYbz2yNaxW0NGNaLWEab5FY+Rj9Zts
SerXkl3mzdh8ckq+8pZx5rBzUQBV66Lu/RhZh0s4LXrCKbTquyBZol3kmYgTItFcGWNkbcejgH61
2L5Wq0S04KJ1Z981Yec+OXi2VgiMSBub9dQ+LqGh36quJ/baNbPt1Np4njPrSAKtFdgG3GlbDAdk
uHgKFV5SpSmRmWl7V7XCRXBY1/sONdi6grxwyQy9IINsGG4jJDEbxLXuzmnhQzt5SqJyPR4FurXr
TOt8FNFd19vN1eBm85qRG4nqfm3KcmUobjFyxi0rHs1J73oF9od6A2B/y7h2UzIsvMha4+gMdKut
NBz7JtVoAleIljyNQbCNDqMq3Z2faPcpl3N604x2/uKM7nAlJTfd5MkEXUtfZAfEHck2EgXxVqEe
rCeb7PcvXBxbrPy5cLczaQkw16WfwH1tqu0oQrRWgc0+JnYc7aO2zNW5h5xi3WNE+FxlBalsiM+S
i4AEv30WVNbu+Ai8IIB1LtBl15vAwMrn9XZ61dpWjlIqxCNWjVhJbT8zyMfpxiRepHc0F2vjK9WK
9SbhlR+yIMLh7UXdsI7qyr3yc4CYi+UPceT+H+bOa8l1LNuuv6IPEBTw5lEwJOjJ9JkviHQH3m/Y
r9dgq0O3u1pSx9WTIioqzqnKTCYJYO+115pzzBTU62Sm2aEw03aPw7Tc6Q32a0bFRk3/GLu1NzkG
N4RmNP5CRuoHuI74rcRpGawkvf7AOpUetTJqn4YxyY7YG+RnDK7jCxrOdJ9PxfqbpMQTh9lKfoCm
TcOByTDSeBXrCiJj/UFaGvnTrpm+eiS5o/rv2pzIm8LZT+TfhrlRKJc1kyt/jfriLESSHqDn4XI2
s+keJN/byXO/JoT3pM0YCgOhtjsaU49zAJTD4irOkthurVSTn4rJOqlLP50WlkJq+T67WIuR7SxH
NJ41dgsM3ckhb8kouwJrvC2ueDCoKwZGtL4ZQ2BfkrS/Tkmef/K/29chW6KtRTLTc7kIUhItPMxl
ARTRxQJRgF4ibGaRuWDwVs2LqlV60LAHv+V1mbyrwKHw0k5l4XZlURzHZjCCbFF6fyoz5bAoAkY8
YnCf32wMAQaRThTZy1lh5uAZ6MsO6jS3BalmrXlcGQP+LqiAyseoIvtbK7X1qa/z8rqmWrJtxzU+
rXJnNWRzzZI3soi6VdUMHzOHwLPVoGfCSmPNV8eWzIOqmznJOZXlCy1aroPaseBFWrfEhBkmyeob
idJvhUIAPVJJUjg1G/28qw2ps5NXu3vA3FT5lry0SBCb4tjoivZaqf247xvL2tZjmv4mUztee9AU
z3mT1XCPRYQtLhlX6WEsFQj0OKcarza6KgJ2jHosLPAwZ0QFmpafLA4JUs3UKoQ6JeSCiBZjvclC
dxHlyh3fVG3ziwM43eSYOs86E1ixRblqHjIzFkca/iDt5yLrbiu2m11nzcpjs8ZTmOPYPUvGMl0a
NdZfo9nuJJfqvXqq8R2hYgBKHC6dUm2MnDyt+zQeKDIK9K9pjNdjVRXObZR0co8snpK+jt9UM6of
LfKW3XnWs4tk4bmCjm1/wFsG0FKgpSEuoTK+RW3DOFexOKi61J4wZxlI5aiyt83YZd9Nk0y7ShLE
5TJJIxV0EZtKKmw8I8sUJkvhPCP/ETvA00IOUALaT0aq2A9t4eThMKTaRmoX56gXhbzBsiyfGzOP
t0o9TLPb1G2turlVO4c6ma1tak2JH/dj9tPGc7fBIpu+QgJ3AixM7aONDPW3Vle7cWN0qs9MI/KA
aXX3WSTmvFEauvbGqFTHtVDHUx2ndJ0ZjO/HZJ7g+RW2eYrHRWP5ZbC1ndjK3xMtL4JoXSjsi1SV
v5DE4GFilU0Ld8iN5VIh8D5PERJm5sw1NuNa1zfxPCihFnPMMkfNz/HI+Xpj6EG2xnk4zU1yVYRU
/IrasVB3pzg03HsQqEtSam+6lTFaXi4iW3fTeFmeYCGPe0cemlPSm+POxLx5UxJF3ttTR0aGHkNg
U1v10dRr3gsv5DVqj8NGQHfYsnVnR3J14kehJcq2kZM1Ra8lra9MOsbXnof4QZss7tolQ2WCJ0xS
brGOzeBeSSQvWdWqe0Wru8+UZ2TboWQBK6KXEeQFBBwYkcld8rKu0zIf/7y6lxKpRf47RrtMSoZj
nkftQbGl6tKOppP7jjxrZ9uJybRGwsOwKCeat7Xr8qirc7Q3MnnF6Z6uuwKzFTtgrX1oWqzSZ8un
tzZLjWuZlN2uJLN0PzdTii1uLhqy0cxRUTyV1N39oO4I8XCL9aeYMz8+rK5oaiIHF0vHgsC+m0kW
OWrJEHtKoksvMYKk76S9h5UWYNbORpRVR0ta4DrO1rrTqnww/GFoZ1Qr7dS/ot2Tjq1+D/MsJDQs
UdxXEM51BY94h3yvBh57iMRQbpdClcJYyrRjXJvGdz/Y1H1oUPtrO3flwbZL+cDOlr2nQl2exOJQ
qPRja++J74xPRWFFoVXo+A3mXjtNyhjvu7iKNLatteKjmx3rsOY0s6AAMx1HfGCfEcPmR1mY3ZM9
5PGTupTElMrJ8DZGy7JDSRu9spdVO2M1yG9DLX8PAo6kCKK5JVrXbiVCAlC+Il6y7EgPNW71Zyqm
7KV0kKc2UKVYG4A6XDtM834nNVD9VVtKA7NAYU3AR0OGX6OL1lcWO3OTjlxzLe8/kiIafZCO8tEg
SHRy63JAo5vM0cU06+S1L+vltdWs+UleR+0J03S6AzEQOS6GOjPZOoX2GRGGE2K0fyWzM1gb1GUp
F8zHYEOAu1Br5cmWc5bbRis2uFw/ka+XOLxs6gsRI7TqKr05rsA5NMwZ2hj2WIRIfOVOmlSttj2B
VfIbd9x4s2a7eNbqvNjWqm6f4KRjWMrXnNDVWLYvGkoPvxuj+auYpfQFwSHSIbnux8HN9UW6yQiN
T0IY+GWokWGUZQY1TbtayGFGKc0yV20Ha0sYDrVeNZI4k8aKjMZMXoLUzGFDCMNKCL5cxmutKdGx
GUfWU2OQ/SKp1SDSbMaQLfpAaH8JXYaYaKjzaPGcMAkaCFvQF1Smd/DMNJl3B/cAL2WSNP64FMZt
YZTNOyeXdhdVSbZrYghIUxO318i6s3GqZCSBUFbOUC6K2msUXhOkUaV4MAyXl9HIrQOUV/hxEk9Z
NWC3M7MiDqouqw9aFoP/WUr1hhU2/1TlsXpEHqq3LhmGtBJNAV5e2H1H5yZXlBsicjbcBZZKVZdq
OGRa9DJjBsZ9PxTSsynyaWcNinKanWV9Wyqr/Fx7iW0eyWHmNWskQhsZVwu9ZORmcgbjc3UE3mRi
2W5CkeYfw7KzC5va8GNP9hh0cQbXuOjlLYiHeG92d6F2VEZ3GIYxfkx11Ow4r4inUcHSo6hFd+Xo
ZZ0l5M0pxlMdCSO19tZgQJu7kTVXYT0aBqc8a/6e+sj4g686uQ2dUj8J3Ik/g7LQo3Wk+NhI9oxK
p1Y+zYbnGJm387rEPNz9/TTlkpIbgVbEMxERtArhIp5HtExIMAPiessrHf9+Q4sreR7jOsbnZDnb
1R5q5LRx/qlDG0KV2esXZJFgTmZoQnZtrTccse33EOv6i6wsBIVNsfRjNF1PDuKdbgOHgGOtg304
btUmcPJlZD1lMafKaidoJJTek5JCe9EyNduYy6ydlkWicTcvrX6YMPBdW6PhBuaz0c+rIimfmqxk
Xmzb8XeTxEA3xx43xlLa0on6cTwnkoGcVNHhsgxk4EwYeUv82xDRKahV9bsdhOXPyZ0TxPBY3pMA
qwTCkogtXczxidWJnD0n6b00bosjuehd6xl1Zf/R6yb5WRnmmmRJKHfCkVnbvix3xYtlNvWZuPTq
EtXYs3olozdqF1RMs7mav3k0C89GnYlvM+LbtXSysEtVanGJ7tTvQLb66BBZCpwOJa7lo7oafMgO
G1LTsZ2BaLEtTl6leKH3Zx7Gll/yxJGrL3iVRg6nJqk2C8q7Cy4KvLaJEcG4KgcbsI0sNQGfFvkS
lkhv9VxKxBbmnJZrWbL+LPpAZZJX817liLDHH1kjmtZId0d9wFMmqV+i08Tb3eQUtLmB8NIeMh9Z
fKH5xtrX+7rRx4tIyzYEtD/sVzI7T7iKLAHwaNV0wlkUvduIfCZ7fpAQFDezrGzsetW+pnwE7j9U
Ji25pcP4jrK83OMlGv4keiys89hGYOJUC5cd5aXUEthQq4pbZLtSHniLltnnH0uu4dhb+zsTSWV9
lxKDMC09G9aLhY8538lzb58wvk80gCup1NwWoejDWo31gSWrOGo2cifStSxpNwuAoy5Ei9EBCoqN
wEkd7UWVFv11WqT1UTaahAOcZT7LeTvtJ7hzHSWdTsGcD2380a5y9kfm0PCV6oNgJ+HExgFdum8I
TbJLW0l+k5SkfEjJQu88O2q0l1HL+gc7n9ucs31iEiu+SsqjVFmoshlsJgx7CpIC3VZoo+2ZiKX/
ZAQGwgmq++Z11JT+N5Mq/SfJsxK0k2rkP0NcL5emWe9Un7bDS14uFePxnH4GMZnNAfWA9b0spnQy
rAoT/NiZLEeLtRbfEavpIRFqsmk6Mb0mK0Ab0eI2y7JhOI1so7+lk0aDh1oGogDQCNg5Kdw7rAND
Qwp42WXggBAoyCh7AUy+I4QuqRDz+D3Ja7GfWzH6xmBVD8XIeZoBAyccNWmg9KnJCA+oSdIveyXG
10EEeVQr1X6VFKX5yRZTo/FhlgM2u2HiPEgbzRvLFupA1EZRujGibuzc2WrXr5y+mrlplmp8HtrU
YOSTN8MSRDjpXsRgFVOgzlr7Q1g4q8EQT3cakY0An0OxoTHY76p5W1uUIC5GXicsOem8ZbI0P5Tm
33KVa7pirorF8iYZSLjzUVA1ZQwycZIng/2Guzk6OFE9L3vhaJPXNXLpeKOklabbk9xreFOqy0et
ms2SZ6ZU/jRpXrzqq4jbbRrnkriDkfpf05rxZnDztHCyCvuqDX2KHSLhyPdDU2u51no0wdlScpNd
OyqNzGVk23xEPS0VL21T+bAieNqa9SC3YOvGVvVja42e7SquP7I5VsO+Gs3nOMpKV0EefjCUnB5S
Sxq6SGW8GEmL527B4X00tV7/sIuOxuk6jPNrp+qA6dDhyNeimpML3CDOrRyroqBq4YTh0SewoZhR
/vtTEuvSXo0ViO26PVdHJMtOiG1j9gZz6n8idZK2Le4WWMprrG7NtDMCZZ7U5xroh2chEnqL1ib/
HKPEDnUiko5mqZQkc4pxeJq03tyqY5fAZ2/aKyV60QNV0mbPWcr11ij6eCukWt2kSd2yFKvAAOXS
XBK/7IX0YBT1up8z8IHCqtvAnBGgkdORRxtoZJZfGj0J81UOkCDtMTj2EgZjt5LU+1HWaozOF+2o
BbZYG68QavlER9Te5HVr/ykqSfpDjIl8kWaHvEA5quNNocrip8zplXLgv5sd5+gDn4AGwHTBlRhL
5taejeWItFDbsWGy3dn2an3ac9JcSwEeTi0H6WdqUk7b8gBvV2jNvEtmyXhUBk17W/H2/uZ1lLxr
dF3COM62S6Sm36YDLFsnnOutBdTNOufM+FRkPSbxNc+Xk1in6MGqTfNj6iQtw+9YavuRcL2vqpQd
YgGV0Y8AvXkcPgqaJ44o4I3RCAjEkFV/cqcxwn7CREHtrX6QDTUrXjba7VPq8KQbSWPFJHRF8gOd
tNKXowkeVkrWc+zhrM2PJZZGLzasIsB2mgREvMOhK5uvWoKTodCLLGwcXXRFYmkKpWQN1Znmodup
prONtaJ6NO/vVpswCZB23wgdVgTf52bWBAdPF+wIgEA4OroETNhvhFlIv/q6Sp91MopdpLIzCxYn
YP+1SR6phgvFZYlJj327mNCiutl870Zew7UR8wY9fK3Bi7PGPilW1H9JSk33DZOZ5me013Za083H
QbGT3ZJJar51EqzYXlLlRlAO652FWJDsvepikj1JpuHrZlrahsT8WHttuidD0mHDqRgXE/mXciw2
DXGJb5lldggRBwauZRIVp6WeSVuIbOW4tKa0q4Go7GJQetshU6vZlZ1Z/Bi5Coexi1VAsiyGhNBI
K/XPXNTpBk2xvY/iRXrgd2jCiHPk3jaH6nkB6UbDQIggoi+0VUQzBqYqiWseNRJVWVyFgDHoFRqx
RI8vmW4srFNAs6fYTbGuYcdUtGCQ1XaP3UY7FVhSXtW+rwbqUJwnSlzVnsag86lJ1erZWjldgikh
IknKx89mqhXi41MrhJQAqH8YKP1sOmskLDrRZoS98rbgkAqY1vQBk4gYMKBZpEcnXoZAAzmBpDtr
6a6O2S5XcglXvt4/luRink2qOI8ilfsOZM/J7ps+dIreCWrLSk/oCHKXj5q9NY1IqM80vYY+CHQw
GtN4306qeSlq5LerJKQTLTxmQaW2wB61asXVzLl7ask95NYw7JhyuzQSYkytcTOlSn1w2kh7rJWB
/K1VksfJt52++mSfL4nR1m3SN6PY6X/KWM9NTj44MnvAWz6uUolee27puwxmg+TaBdRFj2Oj9VSI
mBTS2lLCGF7CwTQTTGp5N0nNbeLOfNCHFJNZN+l1scUcmWfbaJG0ryyFS9uuTfYG20gDiztH5pWj
Sx2IObLM0Mg7bQWosQ4v6SINL629mE/gL+LaHatef4g0vZ03bIQ5c/x0Fm/kpfeKZxl9Jwd6UmfP
2pTZe1o5AsRhbqW7haDlmJ1YlhJ/pgX9TXW3rp5O/K/kFwC97wusFH0as8klaAUVczCPE7u8Cmvo
YXVG65Y4eoNCWMriM5JzgOPSkkY2jLxCRcaaNDOGrKQg69RMaFb6IlqIQcqLSFKOuHHa2Y/mPiV5
Ad0tPQK5Wb7nRIYkpeJ4p0vf1pBt+IkjVXffVlD5GDNs6wJKz2EZuwi9u0jkP3KDLfFxUud74Hw5
Zs99j4HZzRIJ+RYrUjFx7qQhnX7XxiTWUOFWlQJc8+VvOq1ad1biNcLIRxd8+q7AD1pbxVioE6Yi
m39xBXaFPzh0g4OCC9m5JHTPre9E987rCj2MsqRWrO9ZxiK6wWyDi7slbIfS1h7MMDaUugvMWso5
7cuJCR27rNSUItrSK7dqslTFWmI3+1pIHC/iVbX2rY4HXFtFCr4QVxvLPilqXxFApAc5h8KCX2t6
VGJQNmMhRgdjdc8Wy9cuew0i0UfXFNnP2g20BbO1u9prRBUYr2Hk4K6EWmTfE/hGtkA90sSO7W7A
CCmrFKzmkAm3Z0MSrl1KyVsvZc5vT0X7O+mjnQWDkFhXgW30OuSqsf2Np3jMtgDAmpkwN9hZsCVH
dyxpVS+yUXxm67gwBmRQcB4ixz6Q7g0SvK2KP4R6iku9qs2J4++6TeTO3FUdzxCyIJQzvbTmb7wx
PcApr/nTquqXuIuNgyVnwyvmvG6DzVImp5AIyH2JMYBB7cw3z/XwKRic3hkmaratONJ80nWl3Gbi
UfyBj1W+13a0XAbAB0GlaP33ItJh0zQm0Y1ohZMTvsjIT8zJvA3GAMZA6inlRN8CEeDAjhV9qrWH
UtWGR4J2tG2v28M+aczOJOrYTt9MNa+ZOVh0lZSlv5RIxQ6RavKoTznTLiabvt5admAACmZNVObn
RTAzXqyl2xNoZe76JJa2BZkPG2grutdZSws9dKiXs5qJwQdmPeM/srPFTxrHWnw+F+0h56l+HC0l
4+eSFKp1WcPhV/OA785XPJhtmObV9MLp8A5uEr0W5rmEB1Ud1A+KfwcLfKJuFamKQyfqJ3jSIFyF
16fayHxcwhjqyv0KQSgXmvkcrcZS+7ksyjPbsnUx8zXB4dJn4iokJgtHxshYyxNWGTdVItUv71kE
1B4m6JlJP6kNScdwdHAYaCBL3uvy3je05gFfqGzzoUVccQ7gvb1X2iTmYFcOhYzDfK4artysG4Gq
VPBCaWSNUvA35cR/SkTyVJf881cU4T8hDLe/9R331//1i+6v879Ah/+f8AoNRHb/Z/HI6fP7s/4v
j//94Z8UJPfv+buCBM0H+Rwazi0NPIZ1l3D8T1whLon/Bp7XMtGQyDiQ7iE0/yEhQdpB2M7d14BG
TUd693cJCeoSRTZtHZObZpomxML/DK7wb8qhfxGQaKZ810/9g26RdRgCBfizgzXqQeSccxIDaVrB
3hDudI24RabolQd4OojqmMN2/ofP6O9So3/EJP4lmO3vwhVe9y/CFTnRe6H29YhWYrMO+0J5BN5y
ruJnhfOQzDnsYojuExA2U1vT7605tOq9JAeD/tCKsOAL5ILuwfory5k7FFWACd2rzcuEcH7S7dBy
6q2dv7OhUkodEKygfPj6v//ueMT+d6obfnmuyj9+aJYzQEKLk5Eo790s/2bGV5F+UBzq93W6ejfm
Tdt8V8ofaz6P3wrDj9hfp6ucLQwizs5ynYh5tYiTfU+/+Nu9mVGv4aoeFfV4EtK+LR+t/Dl3mECW
G5UjCz7y2Kv6OJj39Uf7h8a5n8HD3dUh0JlT9UFAPKlCG9lnWLtdwigwfBauYAiwN/sQR46rS6Uc
xIHtp56EeyQPqovkfsEed3Hzcig+MvlaPIHGJHo16PFa6kYtntAMzSCJ2l2kvJvNuSieaayVcmBp
z0QFu5McTMUr9DEXOAeEocJdDL8YvH68oEyx4w0TvaXYfzCoq/e4ZCARY0xvHyTNs/rQpF6gEK03
BknqUXRmpuPns4tQBwFOvlzawqfFS+FWdE+8IE4J0cFAxgffRGj893p7nMqzLl7aap8voWaEShOa
hBrqIV3ydrjYMeveVh532vhj1ot/V7eTF19zlN0A2HCN5SGZIkSUWHbcMpSZ7H8l/vDca1sjf0jW
k3EqjA0gBz0o6Lg+9JNHrdgEc+OJF0knoml0xeLr3cW5z1c3yr5O4LalbjvTYX9nmuCqkzt+6t/y
96C5IkOshMDEngnWlZBb+vw0bhjlYba8iGkX0kTzu44u9peeFO/VFi+J25s7iaLtMX2bVbFpHeV1
Mjl2x+c+2i79E8MWj1a7m0+tH+mJl3PZpVNKPg69wByMf/pp3rcAr9sWhs/nRP1PxIDhZlC+mcEX
oWYdqsrXXlb+5QT0rEvoZrt0eRmWlGHU2TRp+Lz0AN026obz+U4Lin3x7ITq3tg4G2MjB0w0Ik/W
t/lXlf4bkfhdPfevujaesL/om2dTKRNhO4hNHotrtG/3SphctLNx0vbVeT5X++qkXMt/Y+5Q/lnE
/R+L0V88u9nckUuZ82rVkXPBubvOj/VH8hhvUXOc4am9L4/QWk72uf5/e0XD+YscVgWTBBHQHg7K
Rd5He/Nl3bXb5JKfzKN9MfbFWT6aofpqn7V/oycmF+r+s/91qTec+7v/h6V+LGDBIe0ZDtqlbT3B
5eX+YpLy6pzT/bwz98UTmPAEEubLsld2bWgG2JhCHoF9txn2/LdN52u7fl8dnW9tMx67q7g0m/RQ
XVOkTQWVdphEJ+G4tGGk1IflD7JRwaxPAIUXq0HM6YbmKucXApSF15ZBQpxm5FLfqCdSF4YvpfKm
G5ESheo6iPQXf0CLHCgBRFoLHbZ3PNebG+Gcc74Zlp2BCPutOarbWOaZO4rxJgMBaTeN2OKhUvp9
fHamQ9Qf4VlaBEvQEv6zIEbjbb/kC3+ZSzp/bla75p87bz9xy215k08c1pg+2p/tQ3t2Dk/9Vitd
Bo0GQ/Pay7EXglVCyTe8wT1YrovkRptSclMUfrzkjhe4oBFQXCfIQMT7jbHVM19SPNovZeFbIhxi
uDnbttwPRL6y+tbNH+ct77+L5l3Qna/+xDJylhBt0fytnqaD9H4/7me+ovvZtjT3TRwOstv9yl/Z
Sdulf3ri2Qu/+46/1vcJz2Xmz2BIv+arfEMJx6J1mPOPkQN86XeaB3iXPwxIliLs1KFs3v/QiIAb
ov9jDe76nZ6ZrYZx2L5o7c3R7/uI5nGRnLA/LAcOYdOr+SA/yLdilzxpb0NA22tDR/FUnOpw8Doe
IuH/dJ7qmxsg6BfnyqevTCyPGweRWEsYBk1Dv2Htpde303ys7NsqNE5dwKDDwyR2A0RKKlHAATDI
z3XryV5zHDfzxrnIf5LrAbA6iWOpz4VyJ14+86xd8dYGzmV4MQtuPlfxiWbQg+nEprezgmjDOHLP
W2x2SDgJ2+Pm99m5EYG+LhflHH/0+VY4txg7zfLS8xzgcACIUAOplBnHVV/yr3NoH5r37p2boOUf
9DLZFgxd14e24+kBt6cRkFxuePEfnJlVkD4zH5ZgJI072lfiiSGol1yUdnHrZ4M89hXP9xaGOloz
5UFeHu1io93kq03Cd/Vg2BvtQd5Jt+4zOxu39k25LRf7KAWs0IF2RGVESs3iCzLYVveJfPWwfpDe
rI1xvH+Ykpd40f5D7By+OiPYqfIrchrzk+U17rvimZvhydyIbRKQmbh5n73vObA3yzH/ASCbvovP
9Fqco0ekEJ2HXIccDvOa71umIfw03VX26549ywf2hA74M9e29H2hkiatTwO8nwLlSxFu5csBofY6
Az767g0CVjZ+uUVSQ3lB8+eB+25mD+YEqVPNuY7rbKrNeOBp03+yzq3fZAem2sGGO0Sl6CkVXa7C
NTf9Y3MyI39ctjmPrC9tifwkhn1bHsm1aRLUoEcjkM7xLZVe6g+oeseR5uDglaU//ZlaD6ko2Yuy
epLGba8BLfJQVs3ORuU82Xv5B1GNob7XNhnVkrlTXpVXLdQDsdPpEW+LfodG9bzuhnN7Nvfli3RY
r9Nt/FahbHVhn3hd6/NE9gvxERtiNqTRzb45SJbgyVy6epyQK+R8sBiLXSp7HRrh0U8dHJEHKE3T
4PfzzdDCrj+s4orEbZW9Fn0PmB+rQIxxjZbzvATrdlYCPI7Na/WYH+KDOPY5s8sXVXlvrC8n/zCl
V+stXvP3XrbCVrhRKif3UKP+KV7+oDetsiB7Lm7FLJ76qviywCqSGlrbrirfV8opzE4z+MQvh/ay
aQcLLQuiIwo3+ZHexqfx6ryORYOQrW0/arU/Ws7GRM4i5WrJm+HC0/D6LX/td+tBvcrX5VJCKx+o
9zj/f4vP+F08jDdwd1AZJ7GVzZEBFvljiBthUKGhGNo2LIQXpR9xsTUqBcW1i1oDWEmdPuvdLsGT
VvkpJVT3UEmxJx7tX/EDYI2qOQWgNh6Hs7jo7+YjRc6wvOmSubMEkKVZ3SlInhbWiNlyl880vZDQ
Eo87Rw0BT+oP9U+Ggb8KTfggj/aLPH7l/c+i7KS38kW86TeZO45A4BbFL8WtaXvOlzpAV3ZRv5PI
4dWlB2W8GV9WoJXVhl4vp2+kAbBlI98a52NDKRyb8Ym2qOYgUkXw5jcTWDav1XbJc1OMDJ10V7zq
vnUyJn9d3JRlm0XW8Np0azoPpQKw9KChJVA2jXYZpC0no+5A9dznrnnUw/zSPkabu2TnxUi8oUNv
5pUwqxavWfyxROVFqRcsk9tk3kwhGgf6eIC5UZUBQaXz+LyW3GGpJ7+zu/HWoqPuO7foO/4hFwmp
QPLSVNelfGco6iaAiBbalrtR3+AjQHFKlTnFW1mjEwp51qWNV/4y2kr6raHQ9bwZ4mARQD7dr2n2
594auapHcVu495ow6T417VBEx1L/cnS8Tr5p7GhhcLZTuucU9GpTQpBG5imI2XBL0GMzpDTfUJDT
HObiS0kgp8MIGlD8VKaX5C8lICtz/kmjJ7ZNiwKGOfJleWFtvDHW73nqpYM2nI3hnN/QvT0gDb40
b1r9UbyNjVu/po/1RaNdA31WvDBXrHe9D/bo48qaFAiveU59xmxNy0nrHkRzzw4LqzygrwvEzUQL
0AO9De1JgLdkkjyR6oTuuDrE8NbkETT7bmHX265Bfu2YCi3h8hXXN/XRgNU35l7C8WSqnoZH7Ism
TcVXQKdP7ZXhR7N6KxNKus+Jx+Fyvk3f2sIywRTKbfEXFDsUjJ1HY46jwXcdGMcMAt2r9WRv+mth
kDCPBi/imICI5VF82JGbyhtJ3TrNwdKfuuaQMr4k164MBlK+wiws/fZLJ2DpGTCRfRgeq1vxK9Xe
fOIOZ65bU4clbv2V/iHtnfG4CwbPfE6O+Wt0ritXQq9reArNscxdf9pXkO1F7AGPo7BR1RAfRoHX
hO07cbuN/MBltmVPlb3/StRUm9VRPh7SeyyMxGIkD1po2tlNeoOL9oxAnB0g/6U17AzIns9Zf5JM
BM/7juNS37+os29Q5WwmafSSEWwC7Vv5f3B3JstxK9mW/SKkAXC002iICJLBRpQoURMY1aFvHf3X
14JeZhaFJCJealY1utdkEhBo3OF+zt5r916J0MFQXrTqtU3Tfd9mJzSEdMIAc3zpZ1ho8eu/L4v9
7+I87l5xxP8q/p8ojFE0OlMYK2i9p9Hrn3Ux/sm/6mLuP1xiVjRKYDpVrtm3/z91MQI+bJA8VL+g
kvPf2T/1z7qYSfELDJhq/a6JwVvhH/0rxkP7B/JxC48h2ALgbvjN/4sYD8PgJO/uluad6ZvdUp23
1NwiPzuNwkTscwCzbGgG67oIrcA9mvrICT7UBWkW4E2IGejY1TQi2yFajJRxK82wLVVmQHT0k0cw
AOXmGDBw97NFK2MggqdfT+vbLODssEiYitQudioV3NbeEUofdFs9UEwIct2kVTorhMqpCCyL6USg
GfOjaVYeqBg3XpOkVqsPcTfAn2Hp2JvWEf44CtBtDga//tF0c3+W1AGtV/istOBbabm32UgdYAxb
F+NGMsYFYq2palC0eX0aBqxKpkGdUjYNtpOIHZEZbclCGL56Ts1r9FPC3+LcaOGyu7UqdtbkB4m+
xb8hKEg0iuU32sZUi05cTUFqsuMEidq33XYAWsd3uhT4qaqNVFW1OjkdOdifEtCi1ddJ0csy2fm6
SJNnIzBG42tgd772QIvJzO8dmIluuqsww1GiJL/N1B61shhwjeVuGj5Eo2mOdzSIxirfJ35IVSUD
lKp8T+jG/KBJP2Jly2OUdZqKvvWxtZNh9Fr0y8WtIfQ0uqqQxyY3Iukd1iIWMQOIqwhsDB+ddqoJ
DiRIy4hPE6xwFijYr0jvyzo3rCvccqDAH4oJSua3KEJYvy/rOoG332UuH6kAPPumlnmufcRLh39u
q6d2hSyN9mWwr8uIqb/tKC4+KEETlwfiHcv6tkszM7OpKya1ovK5B+HrbiWA5yTe+l3eVs3Ob2mf
oSBSDPCgpGGEfs7WuQUijrtPcYtOEsKWJsM3jHBTyvpdJgEIeFlHicJOQitNcVXSndC+wiaXISs5
0O3RtuzFiPLSQhaHBM7wpzsOQnrjjlJtHp1wS8ITuhu11OArJVEl9LgpesbN3sqq3n6KFVrupBCo
RqretlGjKt+R+0u/2o2VUDIcD2TqVVhrmjGgv1OYtHA+l0BHq/DAj+6ij7SZW9p0EW6TkCCXTuny
HQ+pbNlY26NAgufEBakM22BwwM2ysWxqH2MFHGjtGxaUMX+WYLINk/IgTclf4YBqMNuouevTBUu1
MTnKzNKUpxpNA1s/J8wGouviqP6qWpUzyTmW3WA3LTU5BM9Qws3mdhJ0uapdr/oy+mhk6ijvtAKI
ATUL06WFRXN9KMojx4q0K/rRofbBcJAwHh0VuvExoceJidJ10ra+kegGo1cXJVD93PZmyTgtEe+O
CLzIPiBEsGmFknzD2WZB+uF+2cBhMdtk1Y5Mn1Ag67BYUaDesWL7KeVhVzidXTO5C6QalLeIstr8
JdRblEt0MPXkJxmipfPSqmZZUvLAUTh+zWtCHsSmJndDvTF9hPtXddkN/R1/S1LFHHglMWWBq7UL
EviiFuytwgyDzjtJIwI5dAO5dREiYP9oN7nQKXwQ1PEI/N4Iv9EstJ0bHAXCPQ02ASj72CDI8aaI
naag+lK7cwtSUcIUo0mLTPJm6LJQ+TZIIPLoo8x4vKnsLAwPgDUhCse+GWWeosWii7y4R7fYH3UJ
qN6T8AKsT6i4zBp1Hdv3O7yJYf9V9F3UnzQx1hQ7iNqrxY0ENiq3ltFCMGjy1KrvwigIdF7Zvh3T
TRFjoiMscJQ1LTnU0Up7F/RJmNx1SMvHO6dM7J6Nht4iDkB9oqkDbi/NyF/HUPT1bYWgjeA7XG9d
G20JzQjNEzNWrB6UxkzZBtlRB2fH1xwg2rQXocveNkEH1XIY9Mh6MrI+YT72lW5srwZ4rBYr915q
9OQBQxQhcOKB9BNplIPjbpLCaMYHo6/D8s7vLHV67Ml66im/mb3VP+uMRnfXlllS7UQ+Gjndzdrt
r6BS9w5VM3tyt+nk+jk9BOmLYU9AR9g9VqJqoVk7BhEBVyQ+RRlqprBO3F+qYJK6jfIsRa6UJjgA
WG4avBzAJ5QOobeKkk+9q1DEU85yRsf5KWYpP+nSMWmuMpwotky1rUYf69C0ggeih5rgTgvHXrsO
fYy7t0Ab6PMKidxq9vPMwU6JWlafmRZN9gsk1lT7SCGCxyvKXDN+0UNHcsIXdjSHR+m2xniqcJP+
Cuo88X+h3subU2n1o7zBBxerT2MAarfZhMS0ZNvQtUtscKndFppHJEer7qcOnNeDNfFxRAvhGtAi
raHS5NYuSVjaTY7+EmXqL1r26bcUq51R7pVe0/KHuNH1al91eBu2CdRjFdR5BUGZXKzShpxR2E13
RWJH5O5KMalQ4w0ZWOW3LJKE5fopwhyKnUpfRzeh31jTxylycUzK1AyzBxdhTnirSksd+ZAYMrY/
F6MY05teic32gDikJXJAjztx0/p6onwh+KJN421fVqH7ZW6dJweVBQCM/EhtRLNL3L5qPndxasu9
UXc5/skwILN29j5ruX3oal3JdngcRPFB8HoV1+qY5/49H21pQ6F1h4D9lxVm6hPYYR1NSuv2hJFO
8KUwXahiPPmTRIS2YeXXYS+c0pKIJKT1SVShf8NvQuGyr7vpq12alvEi6aybX9M+mrQbAzFbeDUk
gZ0RbNGy/v9YlH7T3+Apc9SPoZ7AE0IkXCruljkhTV+wzLR05GBQ69d0EPTuO3rg0j0hZVB4slkH
XqxXOdTsetLye1FoeoBHLags7UUiT6xf0g48+dhRu0GkDKveQsC30UdSDuQVmiqlNK5EPLTTgywK
9Oq7WKpaekvukmqZW7xjZRftE3vUp5uI1PDqOSc+rXkcGhyN2AXaLqDOZVQZ6lo+DL6Fy2uoVbfB
L4D80MQgrOq+umFUZ/m3CU1K7l8Vla6zEulV7FvtNxZjocDVn7hGx77MT2o/JWrBQqKFSTZVAEgT
fTAmV9kcxQVuWrOAcB+lngHz3mcT+WzNrmhAW4bbBmWCam7TuEGpt+MW9hEzVEuPWrshMTM3fxE8
MxTNTiniSXv877dC/58pBCzgIGc2Qq/p6ygXG6H5n/zfjZBuz9IA1TAdF2LlvzZCrvuPOd4QvCH7
Gsuekwn/tREiA5GdkwY+D4sSSIm5r//PjZD6D8c0daIM6U9rQEZt879SCLCj+s99EAKERW8sy5n4
XWFKz6UtO0GLM7Ts2XXN45tb8fA/7ae3QoA/MSr/bL3pxm88z5ttlgTcP+VFCD6HhAhM3ptaqNea
+5G2/pXrZxegZ+9u5jjLovUFOQcDRtQ13hSZHjqMqzB1L2AT3+0dcuj5wt5cAAEJudH3beNJnRWW
tpcssdoHqxxuJvtO5QN5/j6tPIbfjdI3p7EJFUDHVjWexT3ys2ofQmEc83p//vDv9lu5ivm0bw7v
hpVgNcnh/SpmTZ1uU/Xk8oEUBfv6f7/y7zzntd8/P5m3J7BStt5Z0Xjz/kGhPAfnkpO0u/OHX/v9
CznJGBq+7TQlb2kXD1cSHtuGAkJwFbk0wGAoKYfz59HX3qSF9KObbEMv3Vp6SJ+PMQXvepf/yF+S
fbQfNsYOVP62vfW/txTnrI2qbxwa6jAayMW1LjyqtTu5aI1npW/ohIRLmE7G51iRL8i7NzZZcuev
cO1OLsZ76MJp1PhgemxQiROOg/vKIghBDtqXNmkvDJqVkyyBrdQB0rEoGukRcYSxISDlT90E+jMJ
oX93GepixMsgDPqua6XXhSqp0qEnrYBIanWfIdg7f6fM+Zb8R0NdR6b15zsNb0awNudWlY2C3BKb
VHBAwg02hwg3eghk+fxKwti412QFJ6Ka0l2nqdHO0vrpWqIeJSVAC8wvaPGcl0Br220/JSo0nEy9
jonMGLZJVNqvYz+6T24DrVMZrPiTKgvKDhGFYpMF/aC5cHxEo+wCwpuvYG+k+G1Ad5AoHkgcOql+
bDFKk0CYTXvHHJpj0tKtG5SJ5ream49RWHf3gXDDawTFVMlT06HD64DT3cSlbn9UTKW4FcgST3Ig
34QKryWfm8qfHqrMyJ/P38uVYbWUoUm8L7XweVyl63ywovzUxvGFx7T2ri2mhkqaej4Ng/R0E22q
g3e5/xQXuIvkBTHH2m9fTAmtGFGD66n0WmTKW2ormPHH7IIS5l3RBu/YYrRPJRldWZ6jQRDWDzcK
f4b5dCrq6Gei2K+sDz/5mvQMt/x0/jms3az5z99M02qXjLXbMb3hAqeT8XNofgrjMbXMC5+xtePP
k9qb4xepmYehZPKq/W+KmXm5fxeq5RZLxPb8BcwHem9MLqYvaSFkB3EkvakVWzbmW1c7YCn9q8+M
WMp2wgkjShsy4h0t2Nsz9BlRh03Oi1QuAcXff5uAvf15hwbyvHCjxUyNkPJIT8EHqIwivfCuavN7
85/3hxr5n4fXFYgxZKPwPmH83Re5BeXeppne2nT30UfjQHTVEad3Fd1oXS08SkP2B4MSxYUv6PsP
SLiLNywZrRrGTSG9MDNP+KHngDm8Ue5frTOodP15fRGVMhOTlfQy07+SU/GZ5NLvaqiezr9ea09n
/vM3728sAWDZ6Si9wCr2HSKa1kkvvLnzE3jvySzmKaB/MOLhHqEWQrwBA3vamIa71aXcQa+/MP7W
fv9irsrkUGu0M1BQdRUgkNs6vnBj3h/YbEX+vDF+piYtFWaJoEW/aZKXbBi8IFY2FJDP3/m127MY
2MRfw+4WmfRgC9xi4zoWXfBhmJSviH9vjdC+MEBWbtASVI0ScTJDevvIs3DOEPz0MSz6/w6x+6/N
Dj7sP2+SFih8rSFZeIm0TuoEGxaKz6agUXH+Hq08BGcxuFOgBLExco+qoLq1iXv06xDYZzbe93Xy
dP4cK+PXWYxfYk3TNqQS4vnFNxKUsFm9sHO48HquXcBy9IoSn5zK1w4xPNFeuheF6AxYJ7mJvAC1
XXvAixFcdtSvZMswY0FjqfTItPHC3V+7M4sBDMJFp07Nx0GPEhp/NzzrTUtm8Pn7vva7FyPXMNRU
OBa3ph5TtmhN7lnS+nH+2Pp8kHfmHmcxeoOkrV1D46c3hLmHG9UckYngkNk3oVlviQkKH4mLTL/5
xI4dkjpTDxRi+50C+vJAla57cjRNfR2dDiFSLLsdyVYWyZ9WsMMqk3mBr3U3kxHot7iApmtS7+WF
SXPthVnMCmMUJo1lMt3LXNuzhtxTcn/t6Ixgz2n+bmqzF1rdlvqk7o9T4+XjZ8V6DbWJIqK7yRrn
wouzchH2YlpI9EGfbOQhnuITyFvfWUG9oyNLDXa8cJtWXs1lOEk+9I4R44bDPhU5X/Km0K4bCxgj
Nszg1/l3aOX9tOeLe/NlHFpd1fyMUzQA4IBtEm7zKtw+250//No9mq/szeFz2mWGliSN19s3nTYS
TCrpiCAyjJOr82dYu4D5z9+cQVp9rUHBajxbn321JpGG3YVDr/34xcxQx2ORhBNFLkupNlV2R8sO
2T6DA93P+R+/9oCXs0Or9YEeBLxCUqOp75ML2Wy0MLpw91c+vvZifnBochNVETVeVX/TgM2NzYtA
F5r6X3r7499dwWIky9TIZFci3ZaDurNauSco8GEyLgVRzGPpnRluyZ+elKjDm501OIb78bOfJdrB
p5f1rJL9fCgbVF2N6tO/oO984UOz8tCtxaiOUWN0TuGz0g7Cb1YQTBvLN0E2B9h0Ku3SF3Plyczl
5LdvrdaGYsQRKL281lBvAQq1ACa5u9hEiDtcuJSVofGbPvxmaPhuAMBEd1lX6PW4gWb21a37f2Kn
/5cBf/9eFFmLkV3mUZpVxPd4UfHcGc+d9A9D+3UK6gtDY+05LMY1SV6Eb6UcH8QCRmkj9/R67rRF
x0rrD+df3rWnsBjgFfsmA0QMT6EhejIGEAgHSH2Q069cDy5cx9pDWAxxKw0II1Y5B0V4zEtR+y20
Ve/871+ZPpYQfDH1CqHpHDsu7kMAyrAUt6765fzB127OYmSHM3vNcJmbpK0eS0k7Unt2sPRHJrJ1
8emvTmIuPtJp3GlW71LANu3SE3npOdn0rR5q3O9d/opH/S/X8JC7/xhwUC6HpEh16Y09nAAMufTf
drptb85fx8pTNhfjGfnEMElkFzwJ89Zw+2Oh+xde0pWHbM4D5M0ophwajkVDuahRfFqwaDnNel9m
xu78L18rLZiLgax05LihTmBvnDTxl65Lq12c1vYuBXT1ZATpzqwnRA3kzLvkssfyGhYZwHDVv4Tk
f79WJszFSFfKzi0jGLUefFDjFVM3qL4p84xip4AlvhSlufaEFmMdfnCp1DErEcMunGsdwdau9Xv9
wl1ce0iLUY5gA5JfyPMf+vwmi61fSa48VXb74fxDWvvxiw+5CzgUNsdEdT+AxcqmfVeVo3Xht68M
9N918jcvGNQsc4T5Q3Us1sC3feG7sSlIRCDkGdrbpViXlfl8GYam9a2O19epPKLJ/b3FVnqfZrZx
aHqlgXXbKReu5n1rNPFki5E+9ak+xlOEL8+sjoUBNVQZDy4SqTFQruLB3LtR+tmuyWyn29MlaJrb
+otbXZjQfqf0vbNiMRYzQUJE8qQnEw7WBrMtoLgkFhu17sK9W7gBCgUYtiYJYwGmSKPEppHrqPah
C3Y3KGedL6ljJi+wSZxf4EwzRJCN/gAfTL3PqjHbj6raXPMqs5UEG7BDZdFsWqP72hmiOsZIWH+N
cY1NJEJtuFemeniGqyM2HelKV8R/Ws+BbqIB793puaz00FNHpKgX5sD5Br935YuJKq/NCDDIUHk0
hvkFRf1pzEey2YcDOWkPUz+cyrD4u82dsZi0SjMDqRwHtRdFjbXXLeUXCuXH1NZ+NTL4en7QrYyL
3xLjN+PC1wEBV01Ye4MZ9ZsKHN/OQM6DGxDLyQyHBGtzMRNx7WSL6cnlvTGcSM09JfgW64TFOOa1
LfRNoBrXIXt7PcD8wqPLZL8bkOQgftr2yIyNAJMifmdpIkgz5IVBtDKdGYvpTNCXzcuozz0Iz8Em
EE2yyxXcd72eXvzurF3xYk5rYzsMW+CUXpY1yj4aUu0wAoKGXWKJBzn00dXQBvUeiir+SaROG9NR
p0NXpva+VnGSij43vSRNE/R0jv5Z1/k/t7ds7/zTX7sFi+WP07ZjPQFm8mKptNtSgTRbyQEmvDuJ
C0vDlTsgFosf9hVV1kVjSltCL3u2ZSX4Q/SxM47Y6g5GbtY9emBTu/BUV7rgkJ7/XEoA/kVpmpe9
B9byJdDLDy2SKUt8ZCl/tLrUA5t8TybO0S6BsBYY6zsMLgBidDv41ZNpQQjJvlB9BOdiHyEA31g2
k04CeMokCgLDV5VcGN9rt2b+8zdjDySOAhAQiH+YFffoCw95nB/hi864vY85k975h7x2msWU5de9
b1nlpFP7swXVSyU7xUpT3vdgOLcV+h0VS0mj7//ubItJi2DkRI6xqnsxTMBTK5TwDrlueZtplnlr
5zasBKJ9hwstSOP96fj3B+rNLTRdQO0ZYHtvYHF3UO3sxYmAxJ2/FG3t6Iv5qk4b8GtqLIiUd+1D
iCgAf7QCjDquBJ5pRcXsTPnhqaqsyBuEnl+HIIxZHvXKPvVzf6+XkK8ppqPMP/+TVj4/v5Elb663
mRosCrIVXs4PcIlZ1ZVfvuQdHfutFqdfaMv93YkWE5eQah4wGgS9uPjOKp7ElGxNI9xZ3RyE56o7
U0n+coZYTEImSnjhNoHw+gRLog2yrzCvNHYuqA7vhuJCnWBlFCwT12Xm16kILd3zwzlFFOH8Vp0s
9PhN/CLC9lsPGe3CEFh5bfTFDCRACtepNHTPIFRhg+N0BmXrV+cfzNrBF5NGE1HcDhtQTgIrwIc0
mOIbFxnBX96lxVwROhqQzozmhh25w9WEWOkhlG59tCqf4Imhsj+JQeaf/+5SFlOFnUJ5VIA8er1/
G/VonetLaaXzz31nlfb72/BmmEwGSU2mVfeeYkQbHwOksGe/E+ps/fX8b197nRZTg0Aanlrk73id
Zqq7uCevaFBxhG2U1P8xwVL/pLqTq10Y9mvr/d/NkTcXFBp1KbK4Qj8zxZYnQaX+8Ie+fraIFNrN
8PcD6VjlNoJ7CKefzesxHQQO/oIcOzxJQY6Il2iH89euzSPzvdu7mBx6Cek1JDHHU1WhXPmJPrI8
dWNo3kMW1HOUkOuczNbon8joyrt9yHblu1kb06WS8uovWMwZsQF8W5hqQzkFT1gnP2kptI+4drZk
De7QKevb9jfNP4FhpLQ/zl/4yuy7FIRWim6QfUXQZCYwVrlFVByVaSTTsFMVzwZuiCslSD+olTJc
ePBi5VYv1aGpY4RZrJqdh+Uwh41TlxUJX4WBc7bxg0MnFDiXQ7eb3HaX25PXu+Alw7xCUFYp3Rfc
Fz+aSGA0zcoIx7NlJHAas3irZqRkbVhYV1esQuXBZxG8s02iPTKKR3sf9rPX+DqpS25ZPcN885/6
cDLvBUTDANQeq7gLb9M82t95mX4HjL95tRVFirKxlMYrI5Nkncoua0z+qnoX5FH14fyDW5kPfpeF
3pwjxRM2JIr/uwFUnxo2qhARyYBAH+O6JzMbkvrCA1u7msX0XBZBoRTl2HoDoPKDnQU4/A0lBhAR
XyqIrnwBlnLbtDNVjCNh6yWB+Srs0f4io/4va5VLsW0y0TwVtd15KkTN6zxr7SNxQ8BCq0yecDjH
jwYhDxdWb2vjab7CN4+lxv/lDH5IBGggs/ucHBbYKwH7AzlN023HruBaNfxsm1p9f+GUa89nMW8b
wH57RU2wV7PLPcS13u/Qh7RXITWWC6/A7zf3vTd6MTlFeJCScqqZHs0U0GJpRDBblCrwv8cUsu8V
V+I2Z+Gt/SB3RtC0IlgJWvIo8oOqGu1e62R94Xu+8q4sxaxD5kuBnjwl9U6HA8Y8EV9Krl879GKV
4+ZZPflxkHmRau208nvEMuf8aF078mIMTXZd1M3EuoA++S6q410ZjBcOvTIRqIv1DVtDpUcmBdjH
t7t9Yzk4F0eZXZG8ONwTOBNcuO8rywN1sbQRQVZ0g8LCKdfV1KvMiq+CSIsPhhh7eBYWUItCr5/O
36+1ky2GETrc3qnMsT0CwK3p/c/yqbFFp+Vi/s1hPKAcunD/VobPEo0YZLpauFCgjyHPCIRH0LWP
djupzwT9pJ/OX87a49f/nBUoP5mVOZTdMU3D8mNn6uZ2JEjmcP7oi3Dlf/f0lqpVQsqyGI5re6yw
4u2dFNpW1yovI/HwV9poKFdWBWslIWjyRgyGdjJnMnVR8JKTxtMfTc1IHzsiDfedGJod8cz40iIt
3Oe+FR9IvtYubIvWbvViFomnHKOrGYqjkhMRAVTCVvBeKpXXV9K/8Djfp8vp+lI02vZu6Iwk2Rzx
J1jXCQ6gfSGU/FrHQH+bJXnyxQ1hGwGFLd3PRmr49yRJqNTv8mlflVRVaEqnNmR28kluBlYbe4zw
WK2NDLx6bOXqJZXIyopPdxe3I03K3pQhI9ehW35j4S9sob9oGkCVyIZsMubZDvY0IBk9LoON6DNY
MApkoUsayJVqgL6U3zWyKfUxj7pj77fg73ypN7s0N7E7akoNq5ce5Y1bG8YPJ2B7sCW/cHi2ulZL
97FbaDvoIN1B1dhU4yaQVNkuPMP33xN9KcqNy2JOlWD0W5M9XNMuPTVRzdw22sOFN/H9SVNf6nJD
NS2oUnWMmB4bZRzr9ikQRvO1NOYSh56Yu/NDc+1KFpOz2WDwb/ERHn3m/9045NNnX0xE9JlY4L3z
51i7lvncb5YcnZUXQRhztzo3ONg91n1HE9O27STcu+6SD+b9hY0+00HenqXH/ukWrWRG1hQihwdp
qHdNWSeP4TgN27QQxX6YXGJmQ3281Jl4v8NIFuCf50RwJKogb9tjrA3KR7s2CKkPRVzjpMj6fRBr
+leiAo18qyW9duco7fh3RSndXUzYbpZVwxCE7dFW+mIkpSSubxy7iWeTesLMyB7F+OiUc50qiRGF
7M8/ypV1lr7U9c4YERGQd3fsKdWOhKDezOAQa9fqAXyjWhrpwaqj+sbv4nqHejnfmaIoIW/nUIs6
gp0ujI/3v7+4Hf+88waNZbej23RM+QR8Bq6d7CazMrZR0ak7w4/qvctS4MILvPKYlzpatYhCYBza
dIwTxbgpXbJmyWOT12YUzE4ckg4bP4SWRSjzNtSC+MI1irWLXAzOuJUqqAWLw/fhsC+lbE6ZdLMn
cj/A2tuV2YE4ZueYlZ0Nd6V1rnLA/V/NZMxvZUmXxY81f1cHao5PO7Q+pBEWYTWB1h70INSSekiv
M8IJNmToDPY+IpHkeYjC4Xn0Xf25nLOzN41tFve5UkwPw2SDjIoz36NCm5zGJiB3DQKKjzwEJF8j
oJdbpCtei741T3Hqu1cXXrq5xvGfi3vdWbzsfd9IlcQ685igNLbB00/Nd90gtGVbK7kzh5WOO9cp
nE+DJUsQEqZ0HnKzcK8zn3XahTl/xm+/+ysWFRiXW28aRmscMWP7/bbV+RTyzUsA62TZFPxglRsl
OwtLOszcPogPAhzAPssM/HhVqda7qe4idzsAAvpZEHn2PGUW2U5tNcTOJiYsl/QYV09PJGroL73i
OHeJH6VPdsPIwSicemEkAJiRhZO9OgSfyl2htMQSDW3yLWnS7LHtHON2ChP7gkt2baXiLCbuQiEc
yug6WLSdn3/3g6ohmEwnFbtWJlPdYBlXvppWH+9LLVO9Pmr1n4ZIopPVT82T3thothphOp6bd5CA
FJo5A7lZ9BNLVX1pNXYa51+QlQ+Ms5j6/UxP/YJ1z1El1C0enE+qnkLGMUDEJOmFx7+yhtWdxVyf
x7YgJtEQR6dQUkCRwPPJ/tMjmItxC+jJUnsFxIkpnpMM5hMf0ED95LiV+onPuEOWcNgdnCqhOu00
BpDpuoS5tFFUOe4Rc0NdUAKgeNSyxo/n78pMzHr3hV0s3/LODlMSVFjNNkV0oGduVyBEFOLixxZ+
uzuacBQMXfnct5NxoCEsPphzoNwUONojVoriWthNfUsIq3NM+4rISEKDBn+TiDjyWkMtXvRRTx79
icwegFDkj2kVXhXFmrAFGn3URMfeDoe/e8hL2bWvzPOR7Cd+nhi+2wIGawQB6YnA7/CGuuBwadG5
ctuW8usBNkjVE+B3FGJSHlw8eC+VK/0vlOJB+p1/NiviKPRgf36/pBaAf2pxoNedLPStEe9TXAj7
Jo8Gcm1DZeuMWXxFp+uAUODaKUmqqy6t+VaGy1KaHVRlYRWuklNHV7H0ltWjBda9NtyJfJbw8/kr
XLuLy+GimJFl5R3qSpv8qnwiYGs0rGnTxghT/+oUSw2v7Hw5jMLQDoAw7MPUSO2OiNPsaBdRcOHL
v3IVS9FuMNmhVTpSO+jQ3K4cG5p0F061h8G/u/Ber51i8SawOkubsKjVQ5G0g+dKUs+oS7lXNeHK
+/M3ShP2PBW+8wmdAXlvV8fO0My5ueDwgZskBFwKo/0coBXe233tfzKdLIF/Vhvqnsi29gNZ3dAy
oyCqvxdxMT3VAFMOrt1N2ezTF9pmrnF5CQFCRIiVIehJ0zXr27QPFX3XJqMN/X5S0lMqXNW4wsrA
OhCi1lBDRGXTiuWwAb6vE4TpA5qD2JiLknJdaMYPpszVn6Vda8fOj8NyqxQFSJZQGgBPy6kbvhZD
oT/pRZ48A6KwHBSk8Kg2ppz6o5G3w561CMoVEBUf/MyASc1HkuTiytnGZRL+ioBM7RvCflgo24Fy
37JZ5CsFhKzZtVJUX+HqZ8leLVRFReyk0YE1VfCaZTMam3xqcT1rTvepLGv/pNix+Cgdc7od26i+
LxO1mxOKiGPfRpNQSMat6u6mtK3qmOl1eOJHtA9BCaEdxbeqH6tk/qsF4oYvlQXIbUt66fBrNBnx
myGpSviXxBgf4hSH7CkPfP+kweX6OY0dH1Y1bNoTjJ3mftAK8VnaRnAIKhmWm7R1a21PWGH0Xcli
7SanpfDFrYPysz3mxaNohCCKryTWuK0H89YETQQhTWpf9U7v96YhDM/PAufOSCpR7wYh5K0v7PjR
pw/+CzIE3b3UuTaI0SX5tVTI0GL5+RCOTfOpMck4Vkfj2fdFQAqSCQ0rsJPke6lj9omEO37Qm17c
2qSvsigK7P6oAePbD+xtvxbMD/Dm69L/2I+E9m51QGRPbpo5D24VwSCegGtwg2lZX9eyN45V4IqU
v6VC6AqGRJ7ScSyOfGPFvW8KiDcJtJp9aGqxiaNYU+Id65CMTHOlTK/AExrXPuD9vW/gXQDHqk47
E0rhC/c//kyq5Qwj15E6bAx2yfD+E1c+U4VoXsNR+vF1FpXCAZDcjmAHZ4zXZgqFTU4tUZjkb7Au
3/WN65CXERjmraDAPzP4VP+T1Rdld+VrkX+amYaPmSDBb2OZI6G8ytjIdqcbgwXqNh9FuDUi3Yr2
RZrV142mWcOGlNTmRP3PwS2oZyqxFYSX73ifnGdHOhM/mqW/Sb73WB4CkueJsYoH/yaSfvRiJ8Bz
p6r3640+pPW2TjqYu/XgurcEvPhPgOqsWRUT3AAB7G4ArCVHPc4hQ/VG0xhbJaud9tCGPnmiWIXS
O9tiPRz7bflqdhOiFhbcylVEzNL8RMT4Q7dK5RkRaIk72pqbXUO9C+E5/6gbRB6beBCJ2CZVJj71
ViRfM7pswU5TgpKE5iD+bmrCv+G1i2Kyc9lmJY1hn4hByu7qqUxhYtskmyWj8x3BrfFaRlFrboJs
mrzasvWDqQ2dsu0S6dxn1Dg+Nlo0PRsRGAub1fMXuHr2FxYT0GAJqgx3skdOuMkHLXVRW8R5uElr
omk3EZmzu852jYMyRdr/IexMmiNVgi77izBjJthCknMqNZaqtMFq0COCmWDm1/fJb9Vt1m29fU9V
JaUgwv369XuIovZdNyQJvpZ/mGJ0e2DJ3X6oMmvelYVlPmK/7e3TnuX4PYbAuHbeVJBi27M4RtA2
vMS+XbakDlTzE10EzFi9mtW52tzpTxN066fHK/KpzNQAc9WON0O64ScpKcu3YE1kr6eRAPptzayn
QIgAs+C6UXuPbfY9ZvZAKASu7i8S6wUOiKFwk2BJw486AMaglfnIDBvKi1E24nObVHWfG997U+UE
SjBox/BNTKFHcGFjD181DK79IJcZobI2H9Ep5opvNydPeIOmpfmqFExm5oXq0piFVZ7YomG13rYz
kOuBuS6XsEJwYf1ue2Rjt3AU2JsrDk0h2g+v6lecUBnHaKHLj3xRgd4RrKV+pGKbBVCXtD7Oxrpd
zNmRXYyQunkxocog9kqJiyEyjbE3IpCJ/bKXrqiDaO4qkwzhxewJXQSKmqM4VM1nn2ZTdixHktF2
uND9Dx0u9nGTQfMtvHBIPD6rPOoxDNdRsDb9s1+APrMpnv+GaTCmsag5C9pSzr/6Jgz/ys1aVWRY
6fIhiQ+59YD//m2NZ7/aaqxvYTlzGPTWqNGrRa6f0rZSV3v2IZ5ZnTMHO0uQjbnTXjj9rsoF5TR1
Wr59PqexJn5w4bc68KtsIreo/JvtT9teNRIsyNrXf4Kx8MnQrE0EnyFbMbsM3Mi7tFmzQ23zXUaV
pdvXLh11ImpjeKt8TdgyHxPcSj9cNgi0jfNcEKe2545w7zVF06lse4ynBX0pwXfT2rKe6VUv+KnM
38RNuEcaqWa3bYW4czdvT0J02EezynquUQ3iHsDnqQBcBKxPqqtv5eZpA0Wb+HVR7gWD68viGvY9
r6fiSU8m9JaBUFeC7boqHpvZ+Fl2uAeteRWKJoJRqGXjKo5xLwKnrEh1vBZYwUhgF3azV2NT7Zgj
gVTwYahuLnhromz1LvU9qCWhza3iV+1H6MO73ve+Tc478aC07KhUzT2VLo+4r1PCIzsTOHA7TUNK
bF3BieiTN/XLsrgpI0cU25etBAGinlwwVDOnJdS1DHUaL2Ga31uF8FVuWwMetK2yuLVa52ct2vqp
SQnwjahW1p3XBZ5L0Hfod+Q/GvK1onO688tSv50he7BGyqF/ciZTCRI16/BECyV+Vl7IGd6Uon8S
DWmV0ZiS+RWXqfZf1RBmiblZ20sv7eDkOq2iQLK9ToNEcdOPTKz1+4wLDq+BJ9Q32bH1h26tOrFW
Q/O6tf3r1M3qOTfEfF79cql2UOHW+8ik7odeATkbWW9cFqJMk6lNg999yPEfkc1lHTrewD2xxCNJ
uHx+dikUYXus/eqUYa5YrWy/dKRGcAM8UoyJPG4llRuxzMNDC4AWDniPLKEy/ByL2X3TjejfQrtO
o4AE3591C9ze7O324C99kYhC/7bE6H3Nq22ISMKJhv3FD8lHKc1Xn/zap2x1O/JvM/CgYDWdqIeZ
CHOpdMdml0+rF/Hvh/fNs4xn7dtddtBN7y2RchdiBGHcO+HJ9Qf7zrMDECJvnHG7NkExfSgfMuA7
VEz6Mjc1tyDBv5H/aoLM+Uo72383mGfbkTSHzI24XV04np6JluOtPMw7snWsAF7FuJzgv7LXP4VL
xQ7PDMesCVyjfQuWQB3kqKu/FVsvZEM1KSxQblMM4VUtl4en3+IYn9bJeBszk4RS/BON+2G0pA0f
J9ckMX1dmQ0p1Y1J7w1jIqzUfXtEr+4qOY1T1IazeStECEhDhOwlhLol9mbbeiqjZcWeAjNZfk6U
y/vUnoyb3ozgJcCcQbRzkSe96JZkCGznaAIddSLlO95/Y5AFkcV3dVQV+nI21d4pX4aFaOrQ+p0r
EYABrqvXZlXzh+YEPgR9b98cp4PQOJpu8bN0VH2fAtX9SHW7fRLFRghzZhVnL9DqVDYF5Ny8ts7E
cFqMerhbzu7STb+7zilfsjz40Y2h/OSIrE4qNwzUfS6lxmvqr3Fptqe6m9c913b63g2ZeTYH1Vzm
3ifsEn79S6AEHMShB9CdjpN9crWdfdh0ER8WFx3nxerwgepyL5eRsdrqWTBzPDs7ZXxAyTp2st75
bDKriMTF9SVzVc6adtVsQFo4aiNjkJuzCznGv9eREwEKefM9j/n6wJuMXpM4o2XtXN+bL6NZFknR
gbogVF+3Y9ykFqeFFHpAwGxTmg2tvKQZwvYFzqyAiOAZ3VmbtTwapinRc7gQcZvVSp0JyrbPK3j2
p67bmmO+TJ6LOWwhCFIL3ExkmC7vUyjye9+q9FIxiCQjP7PEa7PMvATe1O4I0tg+NukVPw25mO9l
a4W4oNqhjj1iCF9Bpg/nlKz9a2Po7gyzeEq4ogYSRXv3LIyZ/bcqT+3D42o4hbMeXnw4vglXaf4v
6zV3nJwNWFP2lgCLRxdIcYYvywoeJM+D6ma5nnFY23RJykfSb8TpMFwBPBCXLdewffKWstyr1N3I
Ixg1298D3l/IYO0dmnhOUCYhCBeiEWcC1ZvWuJHzKV/9wXEvDpzaK5RV7+KV0r6T0VTuQs7QRj94
PKzzvylPgawLCP5doKPXMwHjk3nICX6H6kqnc6oC2X7L2bVAWa35P6Nqi09u7DZjszYk5MBynaM9
04LMdibOIs+WHw9k9HEObXnJqzl/XUaIrSzmFDmmxb6Yi9isB3gaqjeCG5kJ4E7I6v41K0McDeac
1MpqJVOj9yGh+HndmjAyJsOKYMiHX85i+Ddo9y35Cgvkv3R5iN9zB3bB780VaSlV77DMuv3oaeeH
9o3yQPsP0IANlCPE2O438klFLStbtuR4QBWsrIolvI0Rz53Ldbp2hRH+6TLDOcL33oxzKM1FH3oz
l/9kQA7szivc7ByUS3HNicI7iWVUf8NAGX/CLF+Tmq2k2EW8n87UVzVxWGVo3ua2sE+1pcNj8PDI
sMafvglbNh8dhR03S9A152Ft2RMw+ilx+i3fcX+po8vT8sVJb/1bjNb5l+f02NtUuDEJhllArl8D
0p7tpne3mOt7Cq88j1LtWkvM5pwV14MRJKgKBexyW99sEofPPAyCJHahiXFnjiZsfGM8U8NpQbNL
UCy2qwDuSyrd5jZsyZTh8tFZRvHciUnvVOF3N9kZLOEOVbjHBGqdRzrLS5D5vIu9G34F9jKApPUr
FUZ+J1sLhtlDdut7C35zw0UPAqi19N5RzvykZ1s+aGBtc52KDd9KlVW8Q9oCAFwvMpFU268Sx9i+
9avsOe3r7VJSN970KOZrR+jsaXZD9RMcwArG0GGlwrHz2COa6KCltOLSAMoeSkaSskvXfdO328Fm
WnFw2AAkTXpeeTRrgiVPutDAqAYrK8j1Nu1eHkQQlnC4DBJ9TfLHT1OXye/Kn+lB2Tc7ZzlUo9xS
y2sVwmEmKHZKsnQN8YvO4ugXarmtweyabOAW6lB3U3gZewllrfaDB7VFywsZGnS8fgrMsEm9Z2NU
JJ/bzobmvIryqcYg8pINqXXuDAefT7GoW+p49t3zcv3Pq7ypusFUtu/h6g9sADra/1GM1fDLtSz7
z6zzHkh5WF84vfEowz9oiXyGk1DuSfF6oFE4Uv9WK0npEHS7/ELmtkfEgSJW2OXWXJze/lX6j1CC
DGkzeBbEyuu9h0Xhe1p7CAKjqk/hgupDleiFfkSwpYAvTc1KIHlYH1k533Yqr6ZXug8BD6HIlqRA
eN3TU85nL92CM0NkI0mrNTy7QTX/ajcje6HaGfZbHhq7YS7d2zZo+RPdG8KjtkKdqNQruGMlAzAv
ZT2vr9W3LgYIni5bsU9uSDI343btkuKbNZ+uA87IGcrxlhGK/C4XpGgizj07qdXWPluzXwN809p+
qq2ZSzOwjeskg+7g++Z4Gqi6ZmSacLhj7t/u6LvWjnTF5UPhdw3jVVThdTV5jzl8XcKPG4GTpjUC
Nn4aQO7Glo2JYheL2SK5ty0B90igYIibpo0Wc5jwmIBdiOdgq/9UrdN8cgaa9xkF7dRjXnz2qCB+
5ZYeYh3224sIJytx8zR4G7QyZoibwokpDfyPsMkBS2SVX1yarpiZRyvcR0Pj1aiM2nnqqhYwFeiF
F24YeJ7Ar/lOy2z9ZChijbuNdi4uzCbPYeZlUL6KwTrMTgXm2VjqS6nN6kWNsJiEsrAJi1pDoq6t
2OOQBPO3cohspfVqVFX5WniN+pfV5NxDONj+kvxMT+wtm/c254A5Ie6uCcH9ViS7dftLNSmjaQnn
JMSdmLjIrTtlGvCi/EZgMOvZaecZPk+ytOl9YRTMLIUmdWcDytE9KeKwR7anQtTZD4NzEMLd2OQH
5SzT3tB6vLOYtcBEbbZE50sDYa5rqbsK9GBfTiIxTGvgDe5GdSDYHsdVUZVP2vAzDnlRvC7EM8K9
8N38xyAWmL1ysN6aceArjdRfqcmEeldVNT/h1OrRpiZSZGuX/pk5M1JQnW2JXIpKHPMGcS6qZFm8
h5kx/rVxBV8hK7USqARP7G0NCyhEfjUH8dA6SIUzaPV7l1J1xxX3Bu9voPaDJQu2FnvJ4eKb1SXI
w1FcDMcO3F3buGAkHZfDbNKifHZGm7/LswARFZk6DtiFxkhL4BypMcx7J62NY2UO8xHTKp7yET3v
miN7GvHchMuPuTDBjZQNrhxLB94TGm/6RklkvZb2UGJQ66mBmNpbSQZBgETDogfI3fqq+EJolDyv
Op/Q0/w8PJg29/ROmmlpIf08SHS4bg6If5NxIf8yDBJQBMGf5ZHw74RGdrJH7bz4c7uG98EwzJ01
4SN/dybfCPfSUmYeK8d2QFIQ4o/GZzm2n71Ng1OANduWAx00Tbe9uBiwydAXA+JeX35ahu8uIIdV
k32ws++3u6kwPNTcIp1u/qPt1i6cpJo5ZpQincdSsUg6hKxBL8wBLu1UPrp0z/Oi0nbnm6GBjA1B
73uJSeD9dPXNdK2OmebypIUJ7SDNTi4wgxJUJi/qzvSwB0czxjE4cZ3II4Y62a3zgrR+tRzVfKQd
usYu0DKsd/kKbAcIVo7GGBK++K/Ke3ATtdSr5gNCVjh3y8rysbMa65g4FaNC1lxmiJ14IB4x/LJi
PumE26wiGzvDB7qfmuMuoCI/+OZSz2dmJKBZsnmujK+mahmO2Wu15yqe/kG4d4Nfde4Mj13Z1qhY
uVZefnB8LVnmtaZ2O03TbL0pKjFzT0hHMbMC05QbmgaEw03L0d2pTdv3LethUiG5qholbLJfF6/w
f9selUE0eau6u77FL35bQ/JX6/oulcr3uueh7aum/pHLvNg5iJy7AEjF2U5TehtwEXtBcqoTT4GB
Zr64kIciF9hCCRTUbo6Va6RJQC0Wm8IH4dc2o11F4VYU+15v2Wtu93kXaR60c/WYoy0+Z5Ru13I/
Wt6W7bAfDE9dIHt4tJyKsUS31knlTt2vPliHb4TWfm/3qUvsLNLilDHxYfZfKEQiu7gUtg2ZzM9W
2I2GBy1zzEpiM30ks6dSLct/nbuEx2zMZpOXFIDw1lAFKXPDBNHbmTxwuhFFTZjOYco390vOeX4c
51V91bLAVurgXLnlaTt+4R0s4DJ1+lWKvEf4E933VvRkaI4KEOOSwyh1cuMXhyA4NDJ352SezOIs
tYBDFDCW+XJz1pi2eWi/7Y28HvTjM+wl+QDCUCr5uX11O2P9dlB4vNjRS/sx5Erup26RhyEf1at2
EXCDrBZn1JvpL7fBjD7qaM4VfknFeTL87jc0THkp/AEUwFz5jR250pp/YnRxJTcheRwPi56MORqQ
8Ub2TL5besANvqTnQueEvkegCjqT9aC0GeFZ22KsQPdp822oRw6rVLQTuDPVA+czpZ/MW9omYPEC
tGF/e+2Z7V9XXK5/vTTI+CYrXCnzZAwi6pQN3ndYnH1v6xYpJmV4VhvjRdKB/mdTdiVIvI+rcEUS
HzIh4MmJsvlrQIr47eeNPLdGU/8mxb74y4phf+ymBUdmmoKvGcveFv+fOe3/a7z5+O//m8Uw9UIr
DQNdHUy1mCdvg1xu5sv2/zMgef+zOv1/m5/a/+c/gMtuqFKy1kGM5h2Smr/dK+tBh22Ute5l2rkn
ysDmY9xAiWYsF59DK1/PyqfebXOwdh6T3T62ZrR9jBdjZPuJYVlvS1bvl7Tcp/PfYsO0Umfo5xJH
FnkAUxleKnpCwD8HkEsE/h85JZINPriAlxuqKcb3kwRkjttl+8LG0lHr/iZS8cPna9DYMFpm59Vo
oRfX2TnPPPBhREVYEHjVnDgtB/Ygv32HarhtU4Q8UObOw8ZXEwiz7NsWFOqyPWSYQyDrG31SZIwI
GrRDfgrH1AqhJdunLEXiy71fkgou8EqCp/oPP2xpk4N/1Whe6wL5q8VnZnIKMeiJDTePltTYuyvM
Xf8DcMvDAn0OVgtz93QEBMLLT+ZJWSXe8FpujNjMHoQsxLRo6JqLvW3vYp731WbfgQTsU/dcpn8q
x3oOvfmX27d/l+Y+sTRl1npnlc9z+Z+b/lNosqi8QCLZ3YN6EocWczBn3rm9jjOW+OzCPepMX7Ng
/AYiGnVGG2+8UV569K0usb3DALl6DSGkwsAU3a4qXgr105jS2Kru5ZC/g9459BtzDvvdgaiV6QfN
eYxX65ciHbjNe3b9/X3X1SdHsfylan8nA+9EjiOjkSkSG3zk8nuuQWIxGDSzF4Kw9h0+obbhohkx
8wEYFboC2/4sXPs8lwW7QgwjxuWPY5mHxuxPqbOccqGvKKSRzs52/7NZp8Qvi4MN0qeCIj+Hf8b6
X2oOu67eXjv0OgShWJLQ0n8zoUCguAy2OrfzPQ0JOx0rzfSeWZB5WYYfvl0BhaIt275Ku3h2aAHn
L0QfnkluKCBmrjJ2VXZYcTmxh4U12id0yTs51jKgunK0bFUZBwNmk/FFA23t0m/0iHhIvWvlNdNh
cOaTzyPrmzwomX8Uaa4Qxt7d8bVGvkvZVWOxh3+ijUzJUC4cj1WwPCPzv2xqueuwuXYijQ3d+lFD
nY0gl+8hz+2mvjuhZjT8z8WdUGLlcyj+o1CJvBnJyjZ2wrd4qBGBQjd2adUNTfSDUjsjH6LKHQHv
HsjL4DAUB4ZlMvLD9bx56S/C0dH9ev5Ab0eT+NYsBE5iw8Vjju8WmZ99nu1gD7Eu6CEmGf+2Fp6z
7yYbo4mZYU0ALKbDAqKR7AoocFHr5ReLedsGBdNK5UHS6lAWPcPn23tbHWfyfQgsYKxefa1dgrOa
5pukC1iYX2Mg7mb70hTPgwAFVq6MbLbdOG8UW+1lESPeaP+WlimXyalh5JkOjM6yGgfSr2Fxr+Cl
YIaN4HYVlx8zq3Y5dNWndvR92bZf1ny1uHQm/2auz373NBRFvBRTrIefAPd+p0Z9GQzMz054Duz8
nIPANiacqZuXdA2+BDvY4cWPKyc7e773hzlz8j+eAv0UeH/KME8Mjyz76Y+k4moMZ68K6+DkFS9r
9R7I+cUeoSwYBBUVcgcDh7/cTbzA+7vV2NkqhByTmIWyiggejgbno02z2Gx5ebw/vvq32MDPhgij
AUZN/jAkKNQftd+KhQy1JX3xjCCLl7Xbp74To0Ptp/DX9GCyivxzypDHib5f+HkFqnyKABzynIb+
kfELAOlyV5jd0Wt+UiRelkwcvOpXaeP+tvT3uFVHf1XnWRC+klZWPIgUketn142HknJhaC7Zcje3
6V13txoOqdHejDn9mmh0TMk949nnOgjjtqlvJhBUu4Kn63LKrWD/cFbWs9yVDKEKn7UI2kCHlT41
9HdjhV7VPoXMcm3311Khk5ccNu73Y8HLZIPXaP4t5TMz6Z0V1D+y4qebAQRvYOoKj3iAdZcyUpQ8
D6tqL/4wnqXp7Kegjee6gt9aJqv8FpqPQfxu8vpHW9pg3XTUZvN1hXQVYRY/t7KOyxEwfDnyStqR
o80dR8Oh46ionfJOlfbbqou9LXm66SO5JJabgTkmsMXFn4tTSuyDUwRbXNp2LEve0AVsPbRiGaZf
a/5e9X5sKui+2bZvO8Rij9CQYPhmfeYEliCepvEQlhDeNEvDKky2foly59Ocs5N0GtzrzfMEmgtE
AttJl5EnX7ADSbI0Lk956GBmdY59KLvf9sjINt/LtYD4TjMjcMNg1GtNxQF3yyr+6UL9LSR6gPlu
t54JXdDMaX9x/ehPxQgGfdOs5wuoN0Sy2ctxTWjMv5eAIFkRleDEnlq3sp9wKyEHTyYfoTl5Hqkt
svo2KVHfmFVU8DDr9hVxItuXmp+ASUTOSsW29BeW1MfrYvQe4mybzq+VzPLbKEFWF0ZBa2GFSp8L
tsSb3dzb8qwYllbRGmTlFLuryi6b9uAOq34KzyiPVrI8qHhhXdAsWz0bLuTEuf/lKg9P5WBXvJkk
cHiRmSvG9pCz/FNoej8A94mrBu12R83HAe3BM0Vqqn+PyjjmnXn1l+qkM6O8aEB8W9zjHH9eGyC/
pGyZBwZ3Y5KR3Z+4gQAjPHC9t8vHGsrH9Ymy2Gb61JXOn4md+wv4VxU1NidTo3AcMZElMuM/M/Sf
XIa1gdUct6C/NL1Fq6H6/YSp7AM42HXyqkTjlyDc2L8S+zQnW61+Zmn5oAQX83AzGZIP5CQ86WW+
szfSJovHXkm+5W/g3xzajf5qF+O+sMf80gSTjr3OFpGFLwvDBJHzOeNkEpAx8HQjONfhpQgFjqIG
fw84ow9vFf6uyOf5Ugj/VoZIBbXFAVeG08cs5afSoYlSXhtxl427SkCIJWqOt0sVQEinTzi5J1UO
b6NwrwiOJ6cJjD0x3D+VeKy7NAG3p1/Ej2YkYmEENczu2CSbZWTleoz57vgL2/x1tvtdMQzHxnKf
g6Z+6orwqBxj147m59TVKqbJO1sETMaWWC/htn7WFtlNilH1EEzhSUqMuKI7wYqpYJBYSSeoW1DF
nCLfKzlcRO9danRcUer60vVmiRVi/VLDsuzADJ3lgM9K5um5rwuQY5kdEQ8EYjvM4tLz/gEiSXfD
NoScU+1gRfXUEJc7gSilsNX5Ptga92/DqAQpblBHiTirIhVmskhy+iyux0HkfmSHLXWFkW7M26bc
kTLxxlFVexL27Pp17Mugig3hYlDtLeJsjcZp96Y/0x87sl/fwbnVn5ARAWFb6bT6h3Fl2Zc/7ebf
AVsuJapvU+/L0LBeTLE6FyZn40rHrHVH3U3oUzRSXv0JUqcgcL/Ju9jPNubk4zb5IHVLQ+zzojKv
oi3pEEMmYljpnYHJEP5s3Qv7dRhI45xsL4zxNjUx70vh7INUzO2RPnv+bdmPjZ8pX4c1Aoro72zB
vN4viu2D6EW/jI15DnWcb1t46DVzQJDavan2KJbFucCUFRM4wBFSyoctRVlFwDGbaX2B0FO2CdMg
TR4Nn9r0lxlLzkzAcElUXPFK7EuxgT9HF7myemtyi3qDjrtKdqziWAyJI2+i6SapWU18rY9WVcwV
48NF3vKxVEchx/F1Nno+x2D2W//sYkyhognJOY9AOxcdx2WJag4wz2Gw7feIOEbP9V50aXNikAWP
cHTsYjhNC1iG2FmZcXBUwyncM9Tb6kOQ9/WQsNXwHZRm89Zy/Hi7cKVr37c2PRzxkw9/0Zax5rID
k1djm5/SRe7q3AvueJgBVSkqGAqNyumuFWs58YxvQEcYOjDHTkQCWpEosHIzSOyMH1nd2k+YMruX
aXCt38PYkXO6GuSd95ZZvXqes3XnqgrLImICQCRaybrls59aw9HleT6E9GgXLwsUNQtO9PMUuBtB
ztYYXiQhcmBsdf7Bmpe44ynsk6xal9eWX8QSta67vBAsPRqxX6XNvWn88O6N0joMvmkmbTj2RzFY
lD/e6jy5fdDddA/AsF6W6U1pS8azu5kvc0bjEpvc5HvkIH1Ys1WfiVhTl8r/H7m8I0BACO1/z7mV
v9a1Ezwp+t8/C7J30rCHz89ko73aj3LSmVwtwclLcfBdjyestod+HxDZdKgYzXLqq/Up9Vx9wUs5
YCbS7V6bAXx4hh3WwjWA1Z/aP/A6Nu3CoGivcw5TvnzYM/OTyB9GLnjKImEFYTo3sqvfxmJKr1k9
Z/u88stLr7L5Hdtduudpx+5qFgVv+mzW/1HflLux6v+s5dhG6Tw8L6KRlPUslnrGOF5W3znrWnFQ
DC8ZLUjkS5T3EjlyZ60BoVOt+s9a21vhbfIr9+bfGwLmPjVJbpI6fbXtsaON7X6RS5vFDJyy/ewP
HybOplgUZc88Imz3wxSm/IoGlLkNO7bJ13FC609sDo9Ei/qHAYDv2KejRxiWT31iWqem953DiE/l
aDPG2onOxvwKF4jZ2HJJUxxsnTCzWxMoGefd5hzMUH13KacSrM5PmzkfP27esHYdTkReq3nfpVV1
L5SlrmJIH5m2LQP70A4xSTbrrjLWZTdlwEUtTSU+tOvbjP/7XxhU4sNg52W3rK544iVcd8roRVzU
eRYPdTC+La1Qp7CmNWy2QcRbFgiGkI6fBGaevqYExF7cHl9DPvOpOGVdUor6n82oTYLka3w/WIB+
pZltPCwZ294BD723ayh+TJqPBUmsMW5YdyeotEeXxhO/hIhM5W2gwaExBa1Rv08M2W9DvtoHCBw1
RXwqscEwomY97iFDM41impteGQyqs93286tqDKI1M5GhjVTYEvrMQ5aZt++1ZUWOVZnPoXQQ2uq8
f2tIXcPvXW0HGO4z64+9wWEPXQsnRHUzBnxg1WxOSYX+fZqFfq/ajF9LLl/zSm27oahU0g5qIYJQ
jV+unIafOBoDICrdPX+cH/jl2ph4uWnny4Dds7L9idc+wHwESq+TXQZjVfuHsqhD4j/5kGnDnCdn
bvObqUklGGrHSzJapLupQ3kdisW5OiiuO8KNMC/x1dHmuajyskUE11ZlMJztGcj58yf6fhV39bQA
Og+51Yngjzp7xjnd0enXWfVfWZnvozO+LJY3xCSKPatx/GtOykmo61/go/mkdsqNPcm6SsiDVB/S
DEmfwTsa+bnzUYqgfnPBoiS9FUy7ZixfBs0tWtlOdfAQtQ992L8DgVUx0j4Sy8yBze+8S9a2Outh
FKeZiQqj++n3Axu7c92UV5eYuqiQ+o/Zjdt9s9xjiEX9MFd288Mq0i7p+80iCQRn4jxl38ofGRk1
Ut/XwTJfp7ypwdUT1p9b4qQI78QKJtPEZIWA1GKZsy/g/Rh8JqoM45pjPVgwrJbOPQZW21Lvzz80
qTRMXnJKTWZgUT5tFxTYp0WFglvMH4/TGPrxnBrhU5npLOZ8w5bWGhcVzuWutaFWpc13Jvg9iGqq
rljS2UIJu+4If8jeu40lDjUc3Is2uEVAuy47Bjqg3bPhTh2Gv7O7LjlnCfjwKkIi/ofnRD/zzT+D
IL7VVl8Vx6lrKLpyvxRJ0NfVHdHHLpK2WLYsFunyMrlYoei82hfH2+Z/NBM2D0jTB3ZsZeP0OyP3
HIOAVP3/Iu+8duxG0mz9Ko26PtShCwYJTPXF9i7dTq8bIpVK0TPo3dOfj6qqHlWOzPTdGQxQKEBS
mp07SUbE+tf61p4S6HZd4uSZ1oPjgtPPZHajK/zaVE5rb3XJEC6yUvs8RRn9yUOgkVsIizXn0H5G
dPd7r1LeyspCdsSebSxMvI64nYzwehC9cwy4L25LfRrvOSLm5D+6FoApZhrjs1NIWBKlX+N5jZLr
UL0lNO/uso5jY9JE03ZgOs0CbthLitWfBhMnkBHqnJ09Nk/HLE8xIYhS9x4G1oY7jU3cvV3n1SY2
egLGgTaTedL+ZsRCvzHjMPCZm5f1l4bY7YqCXhJv46ASgVWnz459VXO68nKTr69ncfxsBx1Wv7pg
jsCzgdUktPSF3xGlrLD7otwpAk2Vb5zDIsvum7qU56aWamMMprOvao2Ha66ZxzB0xMryWp5GPfNx
WJnowA/svjwAG9VsWkVwGz+SOgSWMHmDJMkyOsg3RudT4zJwBMiTGLBVVHOeW0y5XV3YI3GAnepa
wdNDqJ0x+dZSH2z9gspZ58YI+NWtvRxLB42XzY4ZcbkIDd7z+TTWbk1c6YeCERQT3pirEA9+fCw0
Q97jndGRI/QI3VD3m/LJ0pX9mcmS0y7DjK4ZdjfIX1oSJGu/9PSTBiXgPqPR+qKLlP/CUMrJN22P
SQBIUoSmV4YDq5ZduNkDLeglLgK3YA/NbcwkmN6d1lnKnB6VNVU2pCumAlvGDaWJUXWhiAQxsp56
SRIzDfpFFCIlYn+BGFl0WrwlIE0XWu9OGNJGUTi7Bqva0owjuVA8mHAX6LzZSy2X/mVXypShUBd9
dmKOHQs3UPEx6+zgNeoY8zpxop6TnNjybAiA6qtpzFT1PuoOLDtkYISas6KWlZTLiAKKVWdSp4BY
MDrGOgEsli9qqSnu8jqy5BUYneBhnPJ434xR89qEqXGPMUl8HjpLrrR5TuwHgdoEYdlf8+aWt2ls
suylnsUpI8niFZbkcdFQezsXj0z+NtCktQrdlM611HEuSbWbd45mpw+V0J11A7vhhBfCesya3H9y
HGG9dTLDABknVlosrcmd2kVWR87J0ZQXrn3huq8mDm4sYjK5zierWQra/NZR4p9EnE+fehwNR4tc
+2nyZbQSoq/WXRTxbKf1nclfU6evedSmz8JzXV5B0E/tJiChyk671YLquoltPVvGstFGtnpJDJsl
xrfRDcGniGbwVanl0caR0jwNXtmv9a4mEpN1XyJUCxYQynkXHRPfR+LIqGw8l88u9eMMXKc9lrhw
1YisXHrDUCH9xY/KH7mE/MeeFhJFQ8EOdmJwDh3ZkuAYVhlH8rVGkm0RpKm+4He5goTSQTuHduvq
km/QuSenbK/zNjlqhVMsOtUTm0+qDUPLKF91PUuN4nCyYqbrrRsAC8d40lH5k/I+b/2t22q72TW3
Zqh/I8vyDILPgCub2uvWnlj28B5+wuO8CqPyY4Ob5Mai8UuZw4mjBG6XrmNzV3y2u/HZtLFpjLwo
s2RfreyVcJOT39snXeu2VUo/qBydA96+tUiiN2nEO0xuKEMox0SaOvJX+z4oaDiEUXbssvgaIXxn
yjg9YdMoFqGfsKU1MwcZnLuQGTyTj7yzL1LtY4lLRGkPWRiSKIvJuybB3CMVbT2/+Chjfx3U9inC
eLcYDMc7NiRirNLbMivYtjRGOd245Qnlbk3S3aiHGyuNOI1mrMrWlUYP+3LI2bQzwHG4qaftOIbr
So+zi7ptjoFmemKLtNo9CUE4+RdTwR/FaN/xAHy7p8JVDvk2bIZDpGHEadN7LcSR3+RXPw9u/uhb
vEtwq1inoCkE5NBCot5aYz1ubEKSRNR67SyC8U/u0f/9W+lK/c//4M+vqhgrTmLNuz/+805l/Pcf
8+f862P+/hn/3L6py5fsrX7/QX/7HL7un9939dK8/O0Pc4i0GW/at2o8v9WEPb9+/eBNzR/53/3H
f7x9/Sp3Y/H2+2+vqs2b+asFkcppUP/6T/vPv/9mzPHtfxVSz1//z3+cf4Dff7t8K17S//LxfxSw
u+4HIgeWlJbhWZZAZvirgN3VP+g0r+uO6ZimLvUZEZHDxwl//83SP9iWZbmewwd4zldi0Z8F7Kbz
wbJdS3eFgwmH6vR/q3+dkRMj5/ejaOm5zrvAcKxlY8B9Xu1kKqqbmmn9FQeabN/DqWTpwGqCAanp
kE562RkPQ4vUuzLZOeDazC0EGB1Xg19l/i4KR+4i7D8b8q3IGVmEGCnG5FNvtcAKEqATC1yd3Vsa
4kLXG+Z2irqFVV9OEFB1KV9zFutd6cf1Zag6dmpZYz7adqYubMMiDtHC5nc52d9OKfCqYDL0twQX
1YpWwqpaVHoCtkRFyY3Hon6oeBpdxr2aIwVFyXQtq0R67TnSeM0FDp84o3FuEkP8bMZJJdZEN5wV
Y3mMXiCp9EUeOajALkiQg8gt+5Aj9x1QjcxjztjxsQ+N9L40FWPZpvd4/Nj4wuSKHwBXTpnK7mxO
g50SEgq1ZzOr1LCoU4MXU7GR3k2iZWOKlcu4bPm0sztxtl5kpgju20ymTD1VBYXEDq3pY6ea5phl
WM8XaZpFT75MSFHotsPjq2THF7GEPlqDic6Iz2k8xXbWfsbTq59Q4ie15Hllss8MRkzwpnaNgGGQ
CprcR5xs5ccRZW4WN2Mbl4qhpwJr/oCPqAAAw1nUlsOmM0bz2ZYjU/ZW1c3KbZX+MfDI7i1Mhd8Z
mbk4d+ygrrtUx8Y8NkNCI0BHlHLtZKmUxI8b+ImyNDwGvYER0D1aZcZLCa8pXYyBB8fH7maNyOzT
R5op2nPS5NWNL0CvLCZD1DjbE6tZV6QGVxEGk2TB9hhAedVVp8LWcGtrAwagOTLCdFsqTn9m6I8H
6algmxp2r9apZSljE6JZFcsgChlJaFWXNjCFGX8lnuc9ZZIoZNSU8q0E/pcQXxtVuTTIywUr33bm
MJA7B3i7adC/KJL1ksoBz9n6hmVdxXPSdnBzXGtjKkBtc+T3t7IlV+ck6FbLsejlJ1gJ9lPEZ13E
jGA/Jb2vgoUXiexC4uzCSIhyTqohs6OjZVdoQtJnC7dkwzoemyDS1gXMSfTkVqT2kglGQdzEkvsK
TbhYpiPz2YwyquOATx4TQR6nE0BhC35ZmIz9JrXK7jEJQk1tyjktxhY64MQ9OU7wObKMEq3Z1NdG
M4ZqAyKsJEBcURoNPEK3H2U1yRFrtkAyToLYtpeYuhhMeVWbFBs0CHfNZqN9dvlN7HKIoxMRkoHB
sR3DLg5LZO4e+di4Ae1PxDkayquqF+IujVW08gizR8emyrzLwbftAhdz1ZNBGhgTbaQbGD7Mp775
IisTbQ7Pm0TC9QiLpz2mzK3WeiAGi35ShOvI1QAy0nI+Uqda7jP0mC7f2ENkbFQjhzuvC+m6rnE8
7XGkETjDNuE9ppFb1mjWbtwuo054N84UV+TLeDTHy4K8GAGnjlDuMkqVx5BXeSPOqg4zoOuo7MoS
gHdwu6K5ECaL+oYdJIndktZane2ZZb1EedLf55wfnhUDMpwDgrmII92RSYrpnIUq4tssa0VPZliE
d0VQckAPk24zdRr+/TobnIMhdDQVGZrz40xgf9ZLO8EKoKmIyazmJuupmqIQs700goVLNHEPPoGX
JKoefl0pVHVnmLl6I3hTPTVUyN4EVmAd4zxwX+00yx7YruavFiMutnlEVaZlYGmZQ1IbhaEkV6VW
SN3msInKbjIWXdYNJ0dI4B8Yzltcn/6skRBkJBvQuga+h5jkJZGTYJpejazrNKZ50n6kL9Jgy0c7
0IJlUV6xcugYPa3kqYKasGOIGzCDDjsEO0FW46V0RJGtQvI74Z4d5/ASYDyc7cGFgVhgGkTnjTRq
0MekqPKlK8ic+8ksjMbK7WqmqB0xbjXV3bGNu5qUa0Df4yYjUIClBvJCuJoAKeNCTn24UKosCMgM
cXyO3DR/TpqZhegPnnYSGG2J/ebs7xFiSsmTQRZ+ug7Q12kgEVibisSxtK3VcubnLJihmI9Wm7fV
wo3tbmDGbfMgVeDFnlpRq4+CsO66kwY9zFlVMQ7XkscybdlVcyWvmyaUn/R8ql+CwbOeUS/V1gkt
nN1s5FTJga9xX1LP625xBTCkCJEliB3Kmn115Y2ejeFhcvAlRbV4zm0F5aZpeVb0Wa0VC8KT/qd4
hNpziU+WNMakV8Nn0h3cQU1G4SojiOnNKKhZQULKhk3GZHyTFE72ZXQ0/QKXo7orrcFa63o00jaT
zSabKqWNafRdj7SKMV5Ufq5eRG1P3aJ2ouqWuZuprzxIkKuJt2QlPGkxWNM6XFBD4TivZBAk4U/H
Nq77Np6ZFrh+m006tepMA5N8DLwW7ULHUUiqH2Nt4Iz3U1wWn/AfkcGYD/rb2AOECSEv6Qnq6B7O
MqJVxSLp3JKPqMLcJFrgu+tSGsMa09d0yLgM5EJLBjrFCqfcdoEdXmnD6NyGAkO0U446thNlZAvf
c7KXmGL2veyn4Vg1CGXKCpjyNxMePI72K40fHTtOG51sQB4XWRNqV2aPGxiHeRuvOKcXn0e7ilbI
qsYqd6AYL5oqDi6EE80+rCC5lDLSzzKm0XnZQwXZ+1NuEUFXhY9WiW+Vo9RklWtVTgjsWpU9BWBP
90ZkFdvaLcw90n+yExgYD5F0HCw/KTdypfv6sNakGi4QKwpz6ZsVwfaAdW0AI563r6E9EiCWXbvE
K5Bd2UTS7m20CJdtlFF96c0Jz1GXu8Yyi+ppa9UCHV24gfZRNzT52MacktEqQcHlZhUvp8Sz9lnp
dUcWGGcndM2eVnUwkAAm3zdciDCPciJptnEizNhsQhBWnPUCtLDWjT6OYaO9TTlz2IWlD9o2ZEwI
PQdMOjmTyFqNDmhXkcTTpShChus2zIwF8VgTb4ox3CijTdd2XqlLBYzjqgqw2KuaKhtcOoQxzHFY
S7uYNmlrJBeghdWWIAQzeELlJ0anqLO1Fq5s/GgZdAnZr6xwbrZI7XGDSbfYtIo0Mfwr7+SmRJ+w
U/UwiHGeL4uihtZiCK43jpA57vLM7ER57ghmPdObLS+dzm/3Nlu4JVeDd1bulCNntq24prJ7AreQ
hCRjGi9ESUNSueoNZR+Bj1bPnudX4yGpiQfvIgY4GBqUym9iAkf5I+aF8IHAVllvFE6lLwHZtq1B
inKnq3HsVqFRJP62a4xEx5HihYzO7ap7MAVhFt/zOQQShGD4OPVtgdpiDuK6lwXgBKtIWFRMp4zC
XZo1BY8+tvnM48ho5Gt7KrJdb5vZqQMFtkwU+cKF5mr6rtON+jimjXtHGCQ5RyFgpTI12iWb5GBf
ogdfeIpQwsJoSgtHY+F2D4VfdvsBNW0TRGImPDdReENnQlmCiWjsYuE5mpxfRXrt96F1DeiBByOV
un5wsrueRaGPBjJWuDrRSIYcTwGDNZYw+kNIv7dViSnJbSAhhLVsVy28jXOsl1CKUPnKHSsTRNwI
GdTCYNB8IjWbRZ+F7UtzzS+3JuHuBc2AGqN7eEnNscNnF/XioS1q8ciqTjpIAxHA0KhlgfRrZsi6
Vp9aMAEvddMQtalGa9nmRmmz/arqN1VlwPYYBW4IrmVgfRwbwbJNzrLLC8gNlclwPfBS+wlTUb8P
0ZwvSjmPBAJXu+q5Qo8M8SxsKF2wwVAXEOqMS/lMmKOJGHsYGob9aPJ3kKtz/RoLSK2fywoTpBcr
LkPZdFufaceBhr3KxAoOgbqLfShG1oTPwktUcJsg1ft0K+bO3UT05D6cJ2uoxdRhl2xsAY/QLrhA
8iRvUNViqUWDptgHJ/U9zAQmJvVQpE+esOzz2CjtsfKnZB3lGd79oG7WpS1q7nKyNqvMcsbHKsuz
E/FDBvjInISuZJmtstTSlx23xmmsJz/ctLZtPeuh6z1OSe5vDauel+Qqcc6BMuGKYvAZiwXSa7SF
TzeWy8RR+PpbMdGj6tnxnYG0v2cbEe2FMPx9nTXkFTQ5tCuJIISbFLcoXRjWVe4TMfMIiuGlTf2b
2uzruxG1HmRxk7HIjQ5RbNwxT0MxqX1mcW0sY6NzcV6ZWN4YVWGFLiCXYbNu6/YisouexByDVOLV
QbFTJRBQnCE2XebzU23BxsK+4BHvs1tGpbmrW9tkOz9GEoaHhV0hJnpzsjh8HfNxiC+Sop3IYgp2
e7qsbgNMZV/cvhn3sir7T75msHeDAnClcSh6wRmbIzkLka6syoD4ExmFvOtU6vUrCn95pKQsDy+g
F6F0Wvbkr1VWs37qQIj0pYXEyqCUZP3j6FZETkNOlRdj1XUvIjHMmzg1BkixhmtvnDzun5hCSAwU
rBKYsJLqKvSVn10VHYjHZad1GsbTdBi38B3EwtS88FLC11+58ZAfPDPINkk01Ttol9OqV3K6hotQ
n+wBJpRe8dSyxHx4/qrb/C+WrkwDjehn4tVF9Ll/Gf+xr9OX/HP9rYr156f+oWMxYJEfZsVJSNue
FamZwN+/1c3vv/3xTx6yvW4IgxTGTLv8U8kykb9M3REcxJDaDdsGGfeXkuV+MDy8KZ7NV3SlpYvf
/lLwrv9QqP4QFVH0/vzzP/I2u1ZR3tS///a1m+k/hSzbMzzH4KRuMFp2LWm574RUw468UBpO8Bzw
/Zcow6/8HPsJ5LiVOvgzz33pQHTprVUr1aUzQBqYjKUbnEtzvHVbA5tJcekb+sbRxL4utB2R/o+D
5PxS9BuvizZlnm2mot3khv8imq5Z24yYvnnnv/NDfG0Aef9DuA6al8MojHfm3Q/RM8uqQ6Pjh0gB
6eg65dWxttPDbBUE9SUAqGNruPRQ8I8lCKDG6w595lsLs39E7rlIE+eh8qo/yK3/1k1xEb0yglVf
mvdq7d8E3h9+1P+Pmu5Me/6xpnv9Ur28vqXfuy9gVHCbsGAjDBvmB+4EPCu64RiGNV+Vf9wUhmFw
edvClVKXggsddOWf94QhPyAucYmyfhjC/opl//OeMMQHxxM6oUwuaBsooPvv3BPfBd6TALffVTdq
bHMVscv6gLHrEjMgaXj71eG40sfk+CKtuxaZ3JsIOQy/sGPFITi64FrhkMQxbu2+eeO+c1V/Lfr+
z6v6j8KG+WXw5nybp8K6Z6pejvUhLnS4HliuyPaww/Wy/IhPj200sgYa8lqzxubkCqg3pV3Df5va
z2VsPqR2dOm3MQ6QznixJZtOQ8NELGtUnwgrwAb4wV3f2sMyDseHtBnVcpjiBLNPfDZloM6GTRWt
n+mHtI2embM8WEO0n7L4Eq/mPkwzGzNF1e/ytA52WaWJ9eSqZs2RMqC2dnoTrr9HElzFU3BdjjVZ
C7WGqX9XZu2lzBIJUDIcFjThaHgK9edSQ2N26GS0itPgJ83ahACRp/rtSGPRQnX8b+ybX3WtfJfr
Pb+77xR8MDN0L5VDd/BiIrAdbErSSAzMIvPsuyATPdSCwrNWDqHXFkZP5BensQA9lMu9mnkM9oD7
ta63nexfzKITWLLbfWFgDG4rjili2ffYUDCVwZLIe0YDQZGsEjt0FkV98lB41mCeApI4XctfQ86d
ShiKqe3cSQMweCe7m7KU+59fTN/lEM8/7jzden05R3nAamD8HyhcOoFiHnij319TMHKkuQIvn0gu
0fn0RWd3dEmQPaR5wGkZN5LgihhIo+I2C9GUO7LSm6gIbuO5CdQzX1s8aduJNOgCz/qTpZi+oqqJ
QxD+cTO0QTn9AjHLbOY7wxZe+ztuasLAH3CpDnOH5i8vMg5W3F/Rn7sFQnWOSEEQHH2QXvrcOfqD
kzRLLwtXCfWqhazTJQ0aM/OtTFcMMsleecbJs+qlJ9WZeeUCje5XqO7vTQrn9/hdADLMC6A9EpN2
21LHgZUIrubGb8MzYVKkoSF4rQQXj6vuUiu+naq6W/phoM+ni2WlipNSRr/QnF81P85vz/eeH+/o
v01h9EODL/bQZcWixdUu0ClQJH5xRf3otzL//TdXFH4KB/s+4ps9FqcyLU91w8m7dKZmJToTh7TM
m2WoO9j1bGPL3oQNbxj5OFGz2yCrkQb08MoPGgAkoAIDonGWoFpaptEzRKZbw6x3KpZvP3+18zPz
e+/Fu53BSBEahgtVHYTxNsB8sYM3D8dwwqlLQDlFav7F22LMY+Hvfad342LB0zDKorY8GKrfm8BU
nTLjLQq2nekS6RbHXgdfiZDjiV91xPzoBnnfNexzk+dDCvWfMoZbe3SPMUB8DmrIFHVPXX1Ea181
Dtp9EqDTjzENNQJPr3NuYecw0WnoGY9ADECrahZpoD/FZYvBsuo+eYqAfkZVzlJIN1v+/Jfxo4fR
+6piR4ya449ucWj67rn4ypeJvIIHSMuMSwQvXVTtVKPuIP3cczQblq5N9s0MsXVj+lyy3qw54DSr
BtwnEyPAqAKigHPsh+iVuPS5HwuE5lkwLQxtXWf6L4pxzXlx+M4v9+ti8s01P7l12Ye2VR5kUW4C
oS4Te7abYY23nLsqDK6mZNpM+qE0263vQHEEKx51zaFFX2uFdlW55Y6qxOUQl88aem+h0Q5f9GtG
ETtbH15ahbJRRadRxLdUfOi/uCi/vrHfe93vnv55rqV0wXsloxprnUO6I6xquqepKbBlJVF36fW4
rYJxIIE6tBRD9UTxHJBpjY+8n7Z9s2U44NCO7hLlxLDmyrqFW0aAhuLjhfCJUOZ+Zq0tyjHTJCXO
Yfr3QIoeLN+4H5X10TNateiTdNvW0Yte044SeNU5D/UXtFZF7G08uhmiUp939wUJ459fad/tD+WR
bL1bOvwyaZg+GsUBj+DSyaMjxaGHzPHeOoHDL28vk+qJ3+dRTNbGrhrYPM4mT3Nt9fPv/6M93Pue
5tzFN2tyzR4SlepLQtTZkqcxtjyjDq8LNh0eEY5VYcEPq5R+Tiz7FbBAs4w4ZZGAtarZoz9b0YJV
Ogru6fYzNDmQEsJoFw2JVhqnjBbsZcXvKRzQeoqpuYGcGWwiszlKfEBEX45Z2h1tLSf2moc4NENX
rD239EAumQRd+mQL2ARzq/kygXhkG0espcyAvhjaVK+YGpEWrInTsmSl+D/1s0J5B8JefRR+DA1a
+NcQKOyFpbTLLm/uk1Q+hlbynEb5yXXVzk7VKQusXREG66F3qk0Z2s8/f4fNHzxvrXernNTr3nU6
sz3oc4VHHZR3dWeXK9rNWfQsHR2TsOnGIp/HNd9Apu1zc00mI1ixVCcbl43KsknsFw+n9SoqbDrx
/AATXdMcKtbPRTWwcf75a/262frebWj+fcnEkxCUHbaOg271pyY7D90lc6xr20qPKmuvkjFZe051
MrOS/hwtJOyebFukG0ivNOuwr4FXbmFYBgKpwulLNYpXOTVnEO1Hlde7EkSacvUlHPJdRcIgtQN+
Uv8Qm5zWs2SbqI+j4+xLpOflKKtz4sgjnpRrP8vXmnmTOqeW3StfUBQg2OUmcHh6hen65z/9D39T
79ZgHyoD47eONVjz7K1VFs4tnNVg3cBX3BtuJZe+C4BV6eBxFRF7rkd9pRGSmqEnLxGe6p0dT1hY
cQeva8aIpNbcbG2YHdkwm+hBPcJ0/sWLnV/U935V75ZxbXQRGVljDnGWCBNgzhjsgZGOF3Wi5EOQ
kgFQ8z2nW63Ed8IpKyDzDiwmOEP+yupFKMLo2o3i9rbPXG050c184XUM0JiuN1h4rGzDoIFoRf2L
LY4zX0Xfecnvm75HEJeRJjx1YMTRrCabuCHMB2cH/MjAR0l6xAoL7CDsnqmBUD151dxdOK1IFllQ
nuIpOjOduxLT9EK9TUD8na10keJEHMBtw7X1IZrbtofnP27WaSpTLJ6mvoAmw5lGgkEvE5KptRE9
t15w3WDSXIKct/E1JMnOMksTmAMlNGnIP5RQz3BSYIQtmgYz/Bifhc8+cN5I0rCsVmGCeDmmz24V
Xke9sS2YtF/4dsjlG9Dila8dopUaXhKdlIBjg1wAYLmuunmfr+fDtu6cxyZp2GJLyBYwoBviT2m/
pjPS2vziIvnBs+d94blRJk7LibY4QK3irSo4XtR1z+QBVQkSa4PBKQBjtAyI868biLEkBusC9zY0
W8UMcE0Y/zEZq4fIFg+9l+LlZTjQBYmzJ4ATrkba7n+xEhk/2Lp83dJ8s3Uhr0IcLy7SQ5K4jxj3
PzYD7zu9Cg92JV6UGV5Lz3k0TfmYmeEVAKFmm6qKR6JDPGfK8VGVZnRdY0Aa4+j88zfwnXD3L4nD
fLcvsXi2hoPMkThKI7oyCB3P+yWzufXphA01p38QJkkmsxjFOjSAfkZx3u/SUjtA6AvllmeKmAcV
gti3P0XbqvWDX9xOP3zDxN8f1mY3SvBFesGRduq5z0tvQVYASGMKU4vt07DHyUfrgHNFCRd2Fa8B
+ekIfU1gslsO6WBfhXi+NhpuPbQFXWGPB2Hxi3fuB8+n903vBhlpMhFGd8jthBKLamEWEjhagPu+
fao6tXa4y9vc3lgNxQtGePOL7/ujy+jdckumSjfMlCGdH5FiZCaqZ7MmFrnH0HcxfOlEg6jWEHKV
DLhhYv++rn2c0tT9WblwF4M3HCeLJY088i9e0g/Odl9PRd9c2fzyRV8axnCQXXdvxSn1XE03LlQy
XPsQLRcJo2soj/kbXoVjzpOCcfStjRawjG2AGFajxWuY2WSXAaNoVfziuNovWpe//jq+90z+r2ue
XrTa0B7aEHsgmk7w0WezTETRABLVqRqAV2ksyANuoqg7JkhlDUJbwtG4Ivy/7AyLWbDbFZuxa+ml
dpv+pgmcaIU97Sw6az058bOUnO9o4IA92PzC9Pyjxfrr33/zpvowSqXXuO2cq7gXdGis6xgbTkOS
r6iyZyNpPvYB64M92gfbbl4EQiRrCbgsvIKXmQP2NyK5ZrfS2gQT1z1vgrnMB8SlyHV+dY/Oiux3
3t6vPWHfvEqyWVOo9aI9mAZtGJ4eXxgl2OxIzz9bZQtBVAVXgNPvi3R6cG0FmoDFTuLFXdgZr660
xN3kslyVPk49NmNtv9IKs9l+vTL/rQnAf8PR/T9K/p8fkz+W//d19fL2d0/3/Al/qP4WKj1cJM/D
bMv/eGz/pfpb9gfTQbt3GQdYTMrmW/kvT7f1gSmBJV0hdQICzvxJf03CvA/Mihx6MJlhOY7n/Vue
bnuexH1zMUnmoIDgnPk/x/BcvuPfH/xFQBCoHMnNB9acz6BlKPkyaENyjnFvPfVdPpFSgYYNUwao
3QSAyivOuBzilyLwa2NrlC201QYm0nWVwjPGfWhcRng7P3nh2O0BknQ7hvYBI/FssDCwOdGGfZsn
wU5A0MdzUx+MiEHHIuUkfAxqMRUYcW3/eQqdhJ3R5NvQjLOyHBad1dS4K5Q2U3IoK97FY1k/47/U
o7WHAR2yCzQ+EFzko73S4AyAYX1HKI7IYeBmQCbbbEV0q3g2TAdgnR7W+1IfG4yX/pxLM2ADryIX
HovpBkTfe8Umt2lFtVWQB2BWZYN4rXAssAYYFO8tJ9fD7IvkIvE9C1nUBGFtEyl9Um271UZlXGEg
MjV4on7fvRV166tla1lFtiY4PF2TtYYj4Ndebuz4KayAo0CKypxLQ8KHsXh+UyJFfcOCs5oVgVN1
AvxbZZ7ksIGncD3GzXioGzhvgY+vzuwKCFe4t5tFA3RqNVl1cQmaFH9DE3v5kzm5/nOfVrgbq5QD
36LVGVN4ZFV5c/NkvK4bY/CWDbQxzAVunXz2sJLx01ZpfSLyXeOd5Y0uFlSfaxidJuz/YYaVGdVM
tzLIT0kgsFlODqUTGE5bLYWmFYfhJVAm0rZaLwn0krOXQadvat307mJC2mCJB4DGGI25kjw5njJl
RVhWU/jXIi6KjUGhCRYox3xuwFGfJKmsc4ZnuMGaBYvHq0nt5xPv5Qo4I8yhqMOHEdhveHA5vvuU
zLva6EDR0qarziNMH+quWSOIagOBnzouFmSzm5PWaNEtSfXnRtNH8DcGZONWb98K5X8mdKgu9KEU
Nz4Yj7vSRpIoLHCwYqTxvfOhDBDGnlkRIG+xg/UYM31hEBQmKkiLA7w7w/rMTZgvEgcpKRjw1BUd
2AYWlAfP6DEpkltYUI5WLyuc9auqp2LArMJH/H2f2wQ9Y4QrXLcd1UR1eBml/lemo7WOs5axkXbX
pTGO9MYtFtwHSAGEaw+dC29Cj4W3T8qKiylnIkMtm1iQisczRa4Echxih15Oj4zTKhQVIGJKuJ+I
KHK7jlq0bEfOnGgjn/DQveZo69xSk4UgE8gb25ZQ64R3B+rmGBfeHbehxTDafKYTdYTmMhfx8HvF
lQ68yDGBcjDTPIBe4uuyWWRQEEFXa6p+2WBPxZrt1jDkgk9mrb1VLYG3iBfKhRVY61L3hztYhIjp
UXTfpGJY14CMdl0N3ZsQxbCqPeqwmpkAAexXnhr4KQvVwFBjscx2OUxfjPPetKw6y14WXh5dUNnQ
kLsm5AaYpoDU39MGIgf8lgr+bqPXKCTW/2PuTLbjVrIs+0WIhdYATB2A905nT4oTLImS0PedAV9f
G3pVlRLfy+CKHOUwGhGOznDt3nP2IV5VT8RVRxx9I6a5fRlURHxVSiCqA40vBrzq5ewdKXkKJQvm
Un0zsq7d9gjkkLEzCvYyK14Ix7EA7EdT/Q4KZ0DHloq1xSR5MIZGYYk0yhbv3zigV7W/zMaKSc5C
8yYOhU21mUBbQCX9noO08BMIAdgo0nw7RlV3BqXzc5nt2GdQk15kqY5+MSCLoUYX27AU/RF7zEzH
cniXjgpRF4k/kSdzPd8QUwHPDi/5ZUAXGG3WZ+QYNnb43amVUNvMQNE9I26tF12iZWT7PBGxFKdd
MOSqPAD4fHK7YkYNhLlGxq3NmInggBVjAV/YVofA5A9v1Nb6uWgVPvmY35vnSn3Hjhw9+2RYm26c
28KbFVcYN3SCDa/OpvzcmHod0/KIxQsq8uykkx9B83KB5QbaL8gMmfm6XSdP5AaS10QnFrwDKLtO
mZuDqS3cbXgeft6RODC1E38AJeRbDTeb3o/UAB8T+He36PBW9jHRUr276fBa1Vtdyczl3SDcJvMq
zaruhyhKMq/TR7f9kXA7AgGMXRv5ltETjI+iwMCtIE70SgPRnqZjve9mXBlSyOwl6Wr1Mmao63U9
sTh1M5sfcdoiLdZjxupmQZgbLkQz9aU9Fu4RyBX6utIR7y4Hrjc16jDqd21ajKtB1APBAngzUGFG
izyOVqKm901dzpdmVnSc1Tpx9UogIfXEx0xXS9RqKaj9aqcpBKl67eRE0uf9cC0vBcBxXzRGWezZ
FFvx80i4AasTQYkq4zlNVW0wZ/3s6NDrGg2IgrkYoPgAAnhCOGMapKXFIPm38un2r1L2d33OBy3C
r6KE6oaUe81UaWd81OfUEP5CPTNajwfNV7+21/EUXZQf2bk4yKAMiJnWP9EdrGXOf9XU6xENZDTc
XFc4lgF4+c8yqKhcQ1NGQ9L76jratnFCrA9BGCDQtc+2bn82UNZjWaaDswH1k4o/7+PZtSRtWajC
YZ/t7FfDl3saoofhqvjhZ9fxz+bYryPZKDoEVj4qTFt82L8iWZWpoRDaTZDjtt7KfXQY/HATeXxd
/eGz3fnfryHWCeQtuqoK1dY/Tq5DaU7mTDAH52Vsa9/ZRSdtbwfLcTySy+CJ/XRyPjvD9Qz+vG9/
HvNDT0Wd3JL0Ko7pvDFH4QuwIR7YNzcNGkyfYs+3P2sp/bn7+uua/n6Wa6/gt13YoOWWnq7YvXGr
bZNTt5sCbDMe2tZvyLy2hT/tafB6dMiQVH9yideZ+r872w8iGeCUSwfUXMJ1MC6Iuw9t8fzJq/cP
D+cfN3E9/d9OL4xHE3zRr5sofdPrdtBNtt0hP3afvHEfplR/XUjBkAqjK1sd1E9/HmlMW1yVI8Df
LiDHmT4iFrFdHSS3JcNZLp9Xep/l2v/Tvfv9kB9OLrIYIGQLh4STvNf2JqcmtnghPjm1Dw2Qv52a
+NBPh+sQt1XPcSaPceem80hvpyYPfT2YpCc8gDy7xtc8g9EXYIlNvqv8nM8h44DN/+i1ZKvo2hr6
MstRP5z0QmjPMGPa4TprW9yLwfS13DIEeyMfg19QbNFlD59cgX9aCn475i+9wG9PEb4IGiC/jhnq
W537WRrKppjE9pOn9e+vv+AwFtto2+FJcj8scLDtonkIzZlzM1B4bRpPfsu8d/hhIC5wNFIOf/IK
fujervf2z0Ou7+hvpzYR9onp4NchrcHDYhNBbvRSv/Bo+9xZb8BPCBiFH7ZvPrmo2t+v6p+H/vCR
ijsXMLr4dejkXg+q3Qi+5nUM1HO7wyb0Yu7yi3b495f4s2N+WGAdq3BhHHDMxH51nZeMJJXhk7u4
/ok/VzVOiwtrCozvCIk/PKBYsSYZ2ThCwJYNN8oIrKK5ybJPZAx/XzvXo9CBcXBMAvL4cPHyAYSB
rnKUQnmR9kPzWUf2ny6UzmmQueVqqvtrufvtuegMZnQqZkEvhybbKnciIp01/uQR+OwgHx4+9r2N
BZOXeIkwhBYpYOnhvGze/v091/5eNwg4A7al69wQoX7sNNY4IjtGgYs37/rX9jDs1q+bfp386ZAe
neDfH+2fbj8Zz0SGQmlFA/vhnLRFGSIlMuBxE+5AauZJmZSXBaBdXxmP//5Q2tqB/vio/X6sDw8B
JKCWqSAeCXMX7a0TKqydpDShv+J/+rb+09r0+7E+vDlLNCa45znW5Klkw23A7u/7zeLJZ7FtPRBn
3icn90937fcDfqhMNLtptX41gJh3c6AH0K4Da6d56+l9frTP7prz5zLoRHM3gZRaPIyn214zn3o7
x/Evj+HkfnJi6/v/8aatWn10/xarvfrhAZkLoFm5jmGuC4qbYUfmQDCc+91natEPs6+/VnZKcpvm
6hqg4XxYh4pxlpSwreq1/ugDffaaneNP8SHdRjtrx0B5YZUdXuIg3X1y5/7pYvINowHrIgyn6/vn
xQR3Ngv8VSqPpTt4XePF9HB8II0+eGh2leG77mfbMHAgb39ycdeL97eL+9uhP9xHvY1KInU4dKHc
Nsq7PX32yn12gA9XFaH1EhUNB6AE2o5UlF7+MO61Oyh0noaw+BwHn9bofy9ihfjten6sv0L8i26T
/7qeukf9dbHXNyFQT5+tXf+4Ujp46lHoA4V1P945aQIbtyv8aVCrvG4zXJQAOL0HnzNIj/Enn7B/
KJnZVP92tA83K82aJBrgbPKcjOfYs7+ZxCz45F0dQjQx6NQ29icuk3+4e9gVbBqBqnBUaqw/n8wS
xIsktBez6irgG75ajfWfP4B/HOHDMlmETN6mhSNEdNEy936aXj95u4y/P+J/HOHD2zXSv8xEKzEF
blWPwKfAnDw36Hxl1+7KJ+vL/624/6MJ2H873vrDA3Otf5SExP340V++1h/dMv8bfTAub9p/Pwi7
/ZolXf/1TxzS+k/+GoXZ1r8MR9c0R6eIxiFocav/MsAI9V8OQzLyn2zmWi5cjv8ahQlMM9i02JSu
/2JV1f6/SZjxL/onOiMwy6HHoYIr+g88Ycavw/+2FP5/XYb24a0CU7Oo0ViBVTOddZ7qmKuflH6R
3wyg47IWNWU/0RtX4qg8zDED1bw2ZxKIgZqB2J33Gm3rY050/BNRXdk+WjCoF85qQ2wR5ycRnuBI
jOKpqrsvs7oQZ8rM5rrMElTYr/Yn6L4TrA1xzXW3ustSdi5pxDDBVFLtamGiBbBkqsBqMie/EJtb
vJrMFHYa/dprNYwEM5FwS8BDIXdaH1YXJcyXox3+hajo7lqZFaVHpyT3zLI/LeNS1UHdmul0HvjV
G50AUtJUaGpUIitfNND4NxFiQ9QE+Ilpa5t9x8RiymNMcIyzDEb2r2WFM4ZQKgi2EpA58ZbcxmSD
G/VrCFftlFkTgRbYNK94c+hHNv24n8Ie06bAdmalXbZJ9PYnQKF8A4ThPUSq602pVHxJujtxCGW2
q1N40WhE34WyLK9LDqRndc0TALC0B8NqQTJTP7p+TFybpzXTFQ7qCk4ptXOqEZPU9hNkeLLAbtl2
dGiRMtKwJpMgR8Ne/R7WISSIW+rICWLAll4FjnKDtOwIekXbzY5Ytmo2qm/mVA+I+BC4jzkZEABt
xaYVcFvURahXIONLMHfqiWbb7BPKZPuDWt7qqfJgSZNv3Bh9i+36W5ul1ZnItdHTy3HZUcevwi6H
StRyZr+ZQ2DfU9EXwGqkC+7KKgNejBCpozbe6HrW+XpHy9WRuIOsca5JsllIjc7TGYnF4t7qhW2C
U+JHG2Te7ecGc5GKKvhaTESWDPAHD63d6FAbVH6+ncBl7CBWjC5OBCQWClnATrvTxVD7ZgXuOrMk
qoK6oy4ZVozekj4vppYUb2BeqmtZEhEcT8adRvBk6c1EMPpCW1DM5XLHGAnWS6v3zQk6RDhvCBoX
G5BdEdK6jGCCLiF7aq5acgHUkR7E6KDVthNyuHOUoySvK0kzb2zDzAh2QClyXizRO6dMKePoFu0o
hhejQiq8gpeFvrEniATH1C6JRXacZEaWu+Sw/jeTkbgrN4Ux+LmGvcL9j+N+p8ZYUf2s6fOQazwP
OK5rWzd85j9YN3ONlMktPf/m3UFku5GD8cs42RQvpdqnEsF3WzxGWp8iDDbzlKnNTDjJcSLb841r
6FzKBYjgRlYz01x3UfVLF+dmehpb4EwQU5zmdjby8KUmwoJYchP0ixnPXcfUoALSHk3pk7mAzPdN
wJ/0EnQMhUHfFS1hODAiW0YYe4inGqF72oAxDq/phKl90vVDlsezCMaslfOW3fCg7qOw1lmUCCcl
vBJ0PXAOoZmEbo4RZIRbxbJaMFVtS4optomp2ALjN+IL63i7qw29NCGAiM4N5t5NrnDOplsSmbVu
UwxCxlvqH4bMEA8q5LsVw2U42eEIRb9Dchd0zlItPjBQI3uQqUt+INkTVYYpf4jqS25iOiNdu8t0
j7l/juSN0JInPe11RleLheOh5U3qDoVqRg5JUuxLn4lhnBcAnaXl3piVG1Yv1tLZSWC1Yd4Fqqq0
VbrJ2tAdjtLR5vKgAjF5I93XmR5NQHlc615d6vAR2EmbXWK0lyulKwM0Dixm7r6HTW9CbEd9a59h
G4G3JRzDecKfGNqXxg0TdOhMDG2/zi1Sn42sTvSgmYwxuun0jrAZc1EQKQ/9JM6pM2YhFjPFqEi2
LGHGvszt1PWbDF3ykpOtMZPesOnBP8uXGbEOcb6zsELewAZwTL0peq3qzySC9MXt6AwWUNouA2uA
0BXy+x4eVqrcruNjoBU6NIUp8/Hj18i++6Y0qrdmGqMVCNUaGgQKJk9z61NF5tpjHsaG7gM5IfdE
WQqNhErLxF3vJlimeRzzyPaTsDJfGltvbkSsIzogSFq863NnGHt+AzDANDJ7NejCqKUobZSUD8yq
n91MfV5fCGTRXH/WkhylnpGFDMVygcae/ol6pSXMohTbOEI2xL8Nre8kwiBSqEcdDTNGalHQQGyQ
m2zQCnqX2rhyanViB4inyfljRGFU5FYVHc+cItTJPlY1fpJLW0/G69SK2eJGW8z5Z9aMcE98F1kE
UihN6qdMi9t3Brj1sK/JpgBHkfBzzuBHKvWrhIrSemWox5g1I3qZt7yrWQIL2bD6O/Af6C3afs4s
nwRoim4F8O1rTI2p3vQldIndKgh67gjacXiBJa3PTErrgaDd0din4MgqP6IleyIBhxxqacAC2SpF
OVNNqBjTwezrYKstW++jw5Lng3G/IBuWCASGpN5UQziQVxYtvb4nqLrk0lSAOi9hDQqNIBiCueA/
RUNMXm7NNJQMnpoULjpFbGOBFaf7ul1Et4s1S9wVqaVBJUe3x5c1M53kZ2R380MxMVQ8NZHD/LUX
cXpJjBiinpwi/Usj+rQDFd42CkRxHvVLTPRevFkwvT2ItTFwz38WxGZlqDFzFAjLXgeJhS60lKr0
lNBWup0SEkMUKfFTFKZtsylzvcNPNzk9LU3cj3wIZSYwO+GlzQ92pWrLs5gkIoRxsit9h5tV/abV
tabddazDUBjh8sffHO6rc4ysIa/2a+kxItQZSEjRB8lnWy34ItwMpRW5B3ewMzC9ahzGvtIQ9rEb
IzVjphoXcwXn3GE1jKw2QvRqawXIw2GKW98OdU3dVHBHBlgVfUNqnkN8wjWV5IE/QyxP3W0Whe14
GewacmCORrcEPyhhItqsH9YLa4a6BOrSmPPOAB6oBmaruqTAiEaM58IF9f7DiWu99UkfcOCe1IJm
smGqK9lfo2jCPqvk9SFXFKf3SkJoSWPNE3PaSjmyn1ZSlTnyHI5iRVNG3fyNik4bAnukX+NV1RhO
2ziu2+HgZsihyKkx05p5KrNPwCoYY5nPN/G1lPaggjaoc+OV8mY1mzRGpx37Zg3cs2bMpwHAOKfZ
6YU11wfrF07fholAKP0w8fBN1jyk+45DFbdqSDRluIGaQBakhVGmfIT91ef8QJjrp5jRbHeMFTvr
d6HELbkVRkNMJVKCorybF6E5R6PXDfKUJRqqixpmIIXrfIp4/RuU09uoxYWw1Sd7gMK0wK5q70eV
hOtNuQj0ZLUj+ubGGMl78XiTjIgsiAy4GTD82D72Nsv4yqcZh5+tKRjgYwEX5E3kBJX6XTg5ud80
EQzIZlFgP286A5XFsSGcdPCrSEgEX43sHtWsqhNviRfjjIqlN3YFG51iMw1OqWwnIC0mYhRzLs6L
oS/XcqzH2ocUoH9H3EVg++Q0lYNNAv0/NExidfxKhwfmlVE/F7dMQUZQWXzuuq1Emi0A/+tgEbtO
l/bOUKStkSTNB/8gUR/AsSd/I7qv+6mJ3otSU/R9O7Vy2lm6wsk6uhoCy5um0PUEJoHYy4spI5cw
T3hc9iBltG7vAvcybmzis+Ytv43YbRFRPAVWs+jCK8ldg4Y8WqBZykVLxw29cYc3YcaPoY62ZR9T
1RVxYDhkMW8qvSyTg6KjOF2/MArryGBooUexXPLRidpOtHvBvQRx2UINib4NRW+TQZ9gG9yYNbb/
XStHyWAHAbqT+QCirQySacrLY0al3nApnHb0cG7CdaarNR5qC9IZagXIMgvAu1p+dfVSIu5vUyB5
ew3+j7rv8r6sAnIwkbWNo5FG25rcBcIojLCVe7rtVn+O9TGTD2mLFs4fe0ho3jJToG6AKJb1Xs0h
CgatjVPTR8yzOD6SSIs094Fa4aFxoDOd3L6fCbsamFCwkYrG5iFuM906mXZbtD9qkn/0XVUg9/ja
qzkw0QywaXybh8Wc3xujMsSEWaRozstU5e0wbe2VPPD+RmRE735fIGNqQW42IaVWifRwX3cM/n0Q
iiU0RbJi7TvDLQx4bY6VtE9Tn/b1JZoTInS1sZTnqjELcSjDZZo3sqmMGhejnQ03sanM6XMYY6b7
MnVOoV61PCMza2QWV3tZktdXV0ZRujekPlhAlQZRBCrcOXIw+RmYiFJDyKd6spqhoSwyqOjNeVDO
ii3C/miyZjsezwQoJYgrpBaARyjs26FLuWEUjmAZbb0sdK8NBQYfFzxrdgucPrdvpXDHaZOGIL0R
oNVpLPKgJCYspmxH4OQtqIYIXmono8Ewlba1+RLKpY4vHSloGtIlxQrfkfRry3d3lEXf/dSB41Qq
hNLFNm5TMu00dh40xTwnFkXzBAIVHeaor3DykQ0bEopxHqJ+V+XQFrVvwFmBD5+AdDfVjDaoV2Im
WqPBiJuIlZQpi78obDWCRG+cHLh/p6Z+1LO5uWKtIQeLeqju/Tah+L4fM8LpF2RRZljAGhxRGrL1
jBu7xhU85jOEWLCwjQGk0lKjH40h2QxOLrd9OxZ5E+3LUu8OY4pPeOPM7IeA28vW/QIpTu8IgEgA
CpcVnyjPnGb2o5lia1/aOhoSf1IM69WO0/ahMt3luWQ9OizlaqdMK1P9VvcjVgsAhocmRhRH0I6A
pN/VM7lFa7ZqpMFHj0ifn7Z1PaNxmagtvXBUimsJo52Kl1viXlCyuw89zmyygbuZb482GmNzVVha
dZxu2eh6lcG0jeeomR50HNpfHMr7DdsMCNFdRgYT8B9qHoWN4DgKs9wBeM6v6Nnz/ZjTk+k7shDJ
OdCUk8HedAefLHnXRa/eyrqxDrAO65OBCnYvtMo9u05Xfm8GKo7ImvIbtjvZttJG7Zr0unu/1nA/
S0SPe8tNRAC6cPlOeGEBe77S79tcqw+jBv6V4bsA6dXUquI3dZ+fi2wmoLqb5nKf89Z9H4Fj4RBr
tBvKGvR7ht1dBW2UCIEdRaBaL+Wb0VnuRhSl2CHMy+41wUelFMCYyf92nms8wz60Ae2qI5rkBDvc
QmHax0eVe/jQzOV8UOd8vqelJLwC/PFRQev2UEGz3bUpTquNVrJfCfnSnRq+Qd+joa8Jy2yr8odM
BKyTWIwBOQfZfdlCsTy5ZEqdQ2zx/kypjXtNGfudZMHe0urh9vX1TMXF15aMmSpbEm4oMSbbKUcV
7XW4YBQhimPeIlctF5CDC+B+XMdAkeQQEoAFhnPNKlpXUW/uKskoP0vs/MKsewRmkTVDRYDM3Bfc
eVNbwzwtS8nvUidkbae+/0lkOOmJg07FSCRRo9+2Zm3LYJBJmSOxVfHezUNDPEqUl8jjRiXnb0B3
5oOeVhEbUL1RB8yjZoLq2FTpz90BbBFIkYFGt7pJcHgs43OsqPrVysRIalBvvigJMM4NbKiG7fc8
kYiLZyUNEqsGgajWtUojycqtq2GmgoqpK0G6KkXdD55Vzw5tDmtAYq66y9Ng1kjJeU1yf56UbE/3
AYxKw7btPPdTt2MBlz96Gq+0GXHOE+MHklStedr6J7exrgRYEPtod9WxTLriJc1TjV1CJd0NbJ8W
ha2YbYKLjURHE5rYV2OlQwBsJ03nwG4e7iRLjuiuy6jjIgERrGDoXJWC9USU7SibVzZQt2hKnYNO
pNgjqsP5QVvyB8B5Pb0JM76FaixhZXZF9AV9bn+kcTY4XtfmZIOZSXdvQEd8qok50XHWmEhfB9dS
vqktMsIhzm4Ajs5bMODqTuvwDQL9VUeF7DU0jrM762T71CgqbVot93LWIDir5WD7VarZXwmyA0cX
ZdY9t6a9UapQbmHmGg9DOcbfIxs1dFsWiScmeqoz3bsHbSgTYxNmzpe1it1kaBmvIzbAjd2zwdRi
sIYOURMAV+LBWTOp2Jm6cXUDHZJ9oByeI1nUvpuZoQcLeiH0jU/7S1JZPCiJXZJrvW7KvWnJbF/2
ZsvjRaMQP8JF4IQEW/pAmHC4J/nLJBeFK1zwFAbUKz+plAhlccYjlvU7WZEbAjKA7WXVPRZldVLz
4qSK5TUymtyrdUMGaZccBe05Piw/ZDSQrtabOyKiHjBs3Ks2tqpQHk2LlSWFMeRpY/WQNvnFrY0n
M5yvURl/Cfu88w0iwhLKwI0xVKj4p/5hkNbX9R8rSAGI1HDvx67J7/hiHG2rpMmrT6/orwf+ZEmw
8dzG3pgTD6VGqlc1/bnp2BuTgk2cUkF0i4aimEbafEoc1T7IFFutk1rWF8MpEP+2Vi9XTjOWbY2Y
peHZiKOHhKinDYXzM0UkcXPW98qptV0LGQmV94LPpGZjX45aQLaYglUrOhPuhBKnRqztVNMeQfTg
1YN9JqPzwob6LixGek9h7EHMP7hTCOuIyGOQ9yMwVmzZ2nd7Tp7ZT78nMjlPI8gH1McXGsivoaMc
F43b20XiJ6qEoImNvWKonkjyNxqvoLLks6oZJ3THx6bsHuPIIWyEOEJnSe7otQWpEPswU3/WkOVT
ww29tlVu1W5GNUxsXaS6e9ktD3XnXGjkvIaCuPSkfzPU4im11Cf6RQeB+KZPaHgrvbEnKikIzfS2
GmvMD3L0DJGzmwntlvgdiurQLIJVPqzLGHZ5zn62V96ySBjQKWtEYKYe7SWbYzwlJ7NYrkraUpa6
wq+zkm1HgXsviZUt3wh2U6n6VOnzIdGaGza1hypjM8j+6HZx+qDKzG2bxI9AIU9DEQdFheXBTZUD
/e2A4IR9EYe7enDo/NTDwKKrsAt0Wq/NTIPkAGj7ctFJkkbSnentl4LoTC8XzRHLzj7smgeLDGuL
jjgTClds5FwRY2l3JKBH25mOBUaXr/XcnFR7YvkgwJRtLeJ2a02OeSSJ+UEj2o5V5BIpJEbREAyH
+oUByRvhqWxMengc4GghJ2j7qGyedQhCm2YethV/S03NAEVdoDTLrqgHf73ultKRKTs+KBMGjnp6
LOzmJIdkmzJOSclyAONrXieHLKIwSfdWnD+0XfZIqdp6Q0v7DE/2V81ddoOAF0Xg6E4qzY2tJzoG
h/CYRDQzuuELrYcXRZ3wPyZPxso2ReO6ZYO3M8W0jyeyJRv4RrFTnLII2J9dYE8iBidO3uu5D9DZ
BHSOT/h0UkYyCUsftboVlnts2veUmg65gOEKSvf1ugFnYs/+lGhviQo5tyzg25qKNZH+3YGPKkio
GpOp8tW6eyIsgNCvGERYu1ivfATuLWPc0oYuNtFgmQc5L9coIhoKtnkSLgdaMTfuPPyEiPqlTZKj
TLobU8qrXS2EI8bzDhTDdvUiOer4MFol/128VyZ5swYlgwT5Ljtc4b3mR3yk2D0QTADjYY3PnaLo
GuXxgyLKXZITAb6IY5ouhBinW9AK96M1KZs05kNsteJZrfq9ItwzxNtH6jw/JSCpJJgTgv1eNYj2
goPysyF7KFGUvZ5HezrI50qJHwtAG+6M3UavHhZDbEmVwLSSBrKz7wD5vDO55s2Lx01l88ZI1bgl
t0Ju5phNCH0vr1ean5W7ADBe7vIYGADftXuaLjdK1Nyoc7u3GTpikVntUwqIPToSLGb3wpRbp5eX
hBi7zWSqXzJtIpOjfg3HCCtvGLAl3idp8QrX27eVxN0sfBlkbT6GornYUdtv1giVlufdmRQvMeWD
jOuXkqy0nKguGl+HPLXBrAKKWRZePEKWHPXQuMZl0Fk9yA5YQ5+LLXYF39Kr3UKAgKpMt3FYPqdZ
xxRDPetajaS7VDDYgBjgIwTcAYTwTq/7u0khwdPAqRoQqGF6bPbv1rtmsfDKcAwIi7w0BQ3c1Bpe
e1Xe0WX7OtWUhbOEW0xZBLc9kEm+0xhqFFYWwIq7L6PxtWKBlG5/GJXWJ2eb97+8xbcOR6uc7+14
PFlZQXGw4JZQCmefy/C0YjWYHezLyH6YI3tnd+FbM0xXRS+AzbfNWWnGC5rqo2pqbGbdGzbLN8vc
fl2f2A6CBaDvOCiXnJaj5deNfnR646lM6YJ1inbIq/QBOvplnsBPWWs6YaOxhxwYkjaafijd8hn2
/ZfeUaZNplpkA8Z8fpNn146erWW4cfkqSXyRqT7ehHr02LgU+70eWHUXOOO4zyjENh1zA5KvKXeb
srxaUf89cfo37sgDhU6Q9D2c3fT7VMXEoxTjtVaHfWjkd1Ph7pbB3C+Dvuto8cwVgJqyfJeQeKRt
YsnhxXAhhuszQVzTikMRbvhoTaHqs4e+jr39lV7ZgeDJLNBWdFsx7zG+k07BrSeHeWM7xKXT1esI
K+Bule23WY+/rP8W2N9FGeeTbps/JZYmb72UKK9uZ4IlixR0q13u+7G976Btxf3y3FTKZahT5ohq
cSg6ooSs0dgQKFX7kC8DZ5gfyf2iU8JKa4izHTGz1M36GY7DKaUBvyHqg9HTEL7KUblYpJkrIP87
u/xZVhHRBcoX02UgxgeiyNNvVlnCbJUAkepTRCCy0NutVUb3Y179IEntvouLb3ElH0EKHYSVvPx6
0Iuk3i2hOI6agCNoX7OJh00zo9uJ2KYdbrbYI4T1mYE+xHNCZWhd48JSJR8/7mrcGieMQB7P687t
sptGj+BJI+NsVB0+PAu4GgrYE+5FEFmDb1DbWS6TjSwGhZlVLywAF8XSv02lfeoV7VtJX3xdwQaZ
vrkh/lnRdld1cJ6LMvaWkOG94Lq5hrLveudsLIRl5BVt7Pg+Jgy1cNc1fiDapeKbQQPfr/lSg+vd
JXTDbI3UxDmrYFDGz24s5zUGZt/P45PIXZ7CTHsH9QgniaZGY9OfbmB3elnD3ChV2rtEsm8iV5tB
s35fUrnOTcNeVNQBF0NlWXTfFGhOmyrXbjQ+LP2g2j6t7VsCDo8piu6NW/M/J2xEWVWtU0xJ3JP6
wDzhrKRWfygUygTHODKmxQKIaB7XreOR9uRenHZ5ZLD+czDL03q5yo4gtiT7qky6u8n4Xnf95Gwl
XN6pBwaqTerXQeH/sCkHsGtk2Rbfhmp5igz8nUvZUBhC3imUr27WGF8px2XgDqrO1WYXzRw1A3I9
Vlp3xG5b7DKk9EDHkmMxctc0137M6ALtyeKA8JOMXflNSeoRNALdLq93LWbVJIWXPSCBsiveIssi
pUipz2IwfUy5fujoWFCNwtnNxvJlXYBEMf9obIUvBnRO8jegQ7rlBrznA669pzaio6NLiouMzEy+
p+5rjwhjrMv1c4h7yygvcyovZsmKxfciqRFF2MRUBTIzD8aUZOtmdIUVYqdTC2U7Y1R6X3JTcbwR
kvCPZCLcwxAlDizeUzj6ZbixZ96+0KGang2I+1T3PA6KpE1eZXpgqINyTUm0eJucKfREyrPdJzkD
xlrggDVTdq8bfRjm18i2SYssiWfudRp/muUWF/JbYTTho6bFnuInVVxUL1FHUOQY185DPcCQamXh
K2S8V2dC2FOX/sREl7apwicpZ7Im5zVkzFoMMmZyN2GrrTiFgyFwSaMbssEqdjRqujNJGn3pkmra
9tTIByO3UWCkjJyOChbXbTb21sUmqSFwF4IX0hmXrAvY8s1htP1IvQ3/rjGtitFiXNHrLCmdp8DM
G5U4IC1GNWdJtUWLYppN9aSk87Bsx5QwKDp4vXOP2AWa7pLI0tcrGJ38rhqBTcEsommlOJNsaDC8
r4wJmUsmsJ43ZqS/Yc/Fu5xLEb7lPHFn9lTdiVYNUGohadWEYnmOBNyUnDgo301Tv430/oIbRL0j
aCHSL+lURs1dYpRg2mqra7/EKc30c1o0nRIUfR8dE6b+gRVRMIwNpDTLLMMbLU7+D2fntdw20qbh
W9kLWFQ1MnBKEkyiKInKOkFZloycM65+H/iv3dFgTbHKRzPl8RCp++svvKGcxEStfB3YhWu9pBXE
hJUJLChYxVjrWkdYRIkThqp2S16kIkyK+v0u4jvfYCtfOh3kb8QYiwwfr0FVEREtjMn4Fu4qM/Rr
V0/JEzpb2utF5K9Z+dGqsIWFHg3mpWbIjggVr1uqkW6ALkhMR+l8ZW/L1A+BTdvRg5yIrBl9qKIA
frOYAAtrecCUo5By6TVrFeO1rkR6p8dyuKdRUw5rfE4wrg3Rvw/NxtoUnl7D8R5xexpi1XseG8k0
F7Lb2Ju6zvNtUmnYT4UAq7qkh8qJ7seuVhOUaPDmUXYqaBamKhRVVmo+NHEF84CGq38Y20FfmiVW
vjasbfBSvbHQ2PELownphkfs01zyo32gWPnSAOCztTIDXTo8YQKz2IqyYQLT7TotXfbTOMQWJYN5
/OlXUYQ+UJMoTxQLUIxAFi0iS74K8PPUTNtRe/ja9iizLCZRJP3RFNFzggC6KhW3XumWuLsZtySX
Rx2gxiKu7NZRGxo7Fgp6Zc78Ny5NJM5NbGlQa8lrM1l2cX2Sou4Jii2sVAvH+B6AkWSJayNRNnli
Y2gRhEs/6G+aDic3Efa/VHO8xgo1gHQuNnzfoySLHHuE4ICHyqaP3GuavBt5kNCSYo2uGma1a1SR
dkaqvmIvu6pDb1PnYj0Y6kEpyi143yMd4PdAynZ9oq3dLL1JS2BhkIHvJB97jbqEYOszqHDx27Mi
mg7mKG86lfGuH8flOpJoEppK32BfB4tZMnIKvQn6JusNyUSVOkCEohVoB7LLAp2JFMHCiKMh9dQn
DP4+p6duO7HJy+5dpEhxNpzKrNOVbXWsIcOp6hQF4WYrVbLTKQPTd20fRCAlijoBGw3OcCzEfkjG
X7EQDyERegW7GmPWIllCnOB46n92klUshqp5wmZjgS9Edosf7zIDXU2LuVn3BgM8uYVJ13gc0N2I
uxCBFHnEDEs96bpt9aMx9GtTUpCtTI+WbBEizZu8xqom1R9cOX0TvvE2qHZASSPoqNBkLNT1dO82
UgkpI+plHqg7NByOeES4lDo0g/oszJnqKweVRVYBAEOd+xr1w3CDAjezd0vsbUjnyzCpTq2NGbrn
H6o4vkOviC6+hidxp0TWNZ/5IZCtY4lp3QKZXD6PlW/H1q02MLNvUXu90WP7fvT0B09lLmmJE4oL
h8KvV1rg7jgHIzAb/Yae3y2QZTQqcJeRDOZR+DUCVGLW/0MB5Y4s77oI+/30RK0ZPMqJ/RJpzU1V
yK+qIq0h9z8CTKR1jGIiPlcrnMqohBG0bKJwZdJt0dxy48YuRjD9M10ubznw9etc25Dk3kxvVKnz
W8uItnjUHLUg+mBMBSJsXMlldVcbIyS/HJkAN/ooPHVV2sEzYk4b9AS2QgOZ1zYe2iThPvIxvR+a
bePe9Zr3nHmARYQkfkL0O2mdtkKOGAvK/Gn6VJEZNitATCvNYqic/FQD6ah46ZWsKLea6QoqJPmn
Jrer6T+k9FV7m2arhUmihK9IXq31JCfhYrbF4XCwY2tVuz0+m0CUcPkbli4jg0RwRiAmnbtv3OJd
0kkrWXqSTH/X4DHg9TSQcfxQ34EqrdQU+AQRQEgs87S9m+4DC6trcEZM4+MbKqXbQrDupHod4ci7
qHSGGUPhv+MK5tRWuFIEMNseinrTXHk9lmK2tPSq6l4yETYB7YGregoBShH9nuXuKAp83Lq54TBH
3oHi3qaxSuuNBF3a2Nm7pdOEHehiLpJQXZZ2esyD5Bdzy5McN0vN7ld+mP6QgPpKQ0rYpcfpt7tC
cX9mdXht9AXunm+IZ91qZbONhNhGIzLz3S7LTN6jtrKw3Cr1FwlIhVnLayFbW9egYrOK/N62kq1o
qmOB+QUGcIif8xam9RF0/Wr0EU5RI/mtTMdN3mHQjawbeyqZTNYepSK5QTSGZEPOtpSsn78fwfeT
tapDXhUN1Z63R9tgEwzWK8Hrqk7cd8trKBzQLlk0cYh0agjSwoo+QCUhcSH34WYMjW2vNS+g25oD
BlbDh6T4XrunK5MUiBQGULFclDrZdaAxGkMeUBx1mxeQBBoYAUIMLgYf1qSWJ1CDX1dlAiADMONa
q8PxiuTHvhFtkTxZvWfsrHwIPl0wpCu9auVbpSWMCJOx1KJp/W4JXGTdyTlWov5g32poHNLDBh+L
/JHvjELun+HVuQjwRjc4+w7kg7m/jDomNGGRhpuBcn/h2xE2q1opeCkKqSjwJON6RNjhGnjkuE4r
S91VWLrBY0CLQkaEm4K3DDadkpooRfo6uKwQTAdF3+sgG+VSHsd2B7c0RDs2qHZW4Bcd5RAMiNys
tkKUwbjNEGw5+W77kFpM3hsvQvpCVyU6dskgv+l08h2/Ajk9xNoe+RhjF47RcyajN7Fwx+zJp6s6
KjHnceg+I1TxiE0uUupttFZkIImDJt/6YRMt8ErHO93uMAxtIm0r+xkAEdtDgM/CIcAMkC7KAMps
Y654SDVxU3e+cOpaLTZ2P2IerwJq9nTlswhrhOkQb1gQyPUdXukSy6+Pbm08h2isyonjNX1yXafW
Q6hObmvAZS2z2dARYNRZyguUUppFH2ZXlSp91vrY0UtMpG2fSRmHbJTet0WF4xKe7ybY4sp4N8j+
VlZc3xlqWb+WTWgvwVhOAFqDsVNV/aKT/OaK9Dj5a9FKYu4rBu3ZNMWbPeFjbOb+yyDPYWpkTPAM
pXjpKkZT0y2yPs0rRvfBXgv0237otjI6FmAy9yLqNpbZ7nRJPFmm1yxSEKhXlUbnGinndGk2xlUV
6veekcTboSF1zWwjJ2i18Up0HMpBwV8VSfERi8rk4BrrTZHq7skz9Remd8AVKuRepERSd0mUTa5u
HvJGxvhDlVv6vOrkKdgx3VxRJgdXSccZlyoRHWzD2/cgRaDSyJyeuH4uCnrTS+xiUxQ7ex6a4s0b
NDAGPX7GfT6IR82Ibyie+3UhvB9dG+EYzETGKcFILdo6tx2Q4XdV34fr2mN6KlcZ8DbTos4a6lNu
6jEHOAgc08Q+bFDuGZ0VC8Mt3jzFWvWAtBbUOvo60NW95AevQKLvcFR/9+s0hw4gL/VCm3pH1Jzj
MNLD99vbIS3eA1/5CUDrPo1rPOfB8ExbxlhpSK/S0LdefBUSbzDEy1qz+QBpjg5r2skHVGIk6NkK
7lPGpJjDuA3R+AaURfJupZjglhw3gJ6jg+mSj2PL+SJTkJnTqkd39di67S2J6wOk4Qg4aPWSWC3t
yWq8VaXxaJf44bSAYCvVepE9erMjuYMSDns5G6/BJIMIjMoH0K4RzS7mnJ5ArNFLPR8d/t58UdIu
3YcDbYjEMuhHxvt4CBDKbteDX+wwoTtFxXinS2my7LtSA7qaGofKlj8b1SsXbqXaTluDFY9pEK7M
KV+qVZeuZ78t/UFxsHu+y3w0ytq6oTUrM13s17nok/FWN4PRWnRxAkCqK8f+RCfaf5Gtwb/OsXrs
CJLYg2HZajc1xWu2JH5eRYp/zBgNL9zawNoYpzB9rJ/NeMTCiSEwkrs/dTXcpDZvMowII0YnXjQ8
/sDXW8zXzPHZ9UDfZJqprwX15SJM2uvOQuea1u1OwcpM0qS9oakW3b98q9Tpzu2HA7pL21yzDoof
bUYBIBpdikOse6dUNt7lttjEVmOTOSBIGZtIgAjpiYh+nVrgMMhuKjvZVZW0ApVz51cdtpKS3LJq
aBq0k9FM4cbb2mTAByCFiY9vrxTPvPUj8cgrfVMCAn6eo0WX5Hdu0Ti5roGyl4GPdCova5pIIjvd
S6gmAalyncQOjjCzn0YADYteInfvQ6UBQKKfPMsU1LAqxJYgpYXU9p+JJ70XSngE9PKU+DhfWzH5
d0VzcyI3LdKQtgWgvw8T5boBhkWYyldSCVymY6MxIUDeayO1mGeO9raJ1XfDFc4UkDqKd5LS7jXr
s2c7y45WI8gPRPwU5eMbJDj0fWO/WpiGfsj7+lbvY5YXOqtZKkiDzWU/UH0Mp7IwtwVzy3T40XKw
E3E4QLRD2LhHDdtBe7hDURvs6iGpnsuQL50G6z75RPb7CNIRL2L9kNFk6Ua+DS69OWkqhtjqYB9I
4byUpBlLaCDOq+lvQ71aYWi76jx3GRTKWos3Gqho/hGHLb0X7HMBW4JQoveKVSLJzbq0S8S0w4OX
dGupwatg6FZ+jZIPcFDZI4WFgaQq8p3Q6ERaD95wdCMc9AJuEyTY1XTzbJWVK5VONbxE01kB9zBl
Obf6Kc4LZ8S2uaXwmd7NqKbrUbGcWH+KtG4nAxhBjvmjKp95ZIvsX47SdWemSxEhZFJX714fr8rE
OjaRxVovl9wFeoFLqygXalDu3WzcarpGVT3c9VhIy/4b/6ZgSCrL6JexqEfVJHk5Gqnh2FnkmGFw
rdJLBxj3znCaLpDc30ckYc2yryPrBgZl/JBX8O0pi5jBM2J8RVLw1EAgCXkzZU3/nZGQbLgL/M23
MHqIc8kNU60wYGisvAfxL7pLL0WYkPTQe7KxWaiZI1d0Vfoav9egZEqJeEivjesyRQYjOuojrskm
ye+YuCgTxm+9SD509O8FpyQ/iHc88F2IxfxWpb8k4mksXc65cunm/rrrkivay4tpF8BoOXGSb4yK
WZcvkIhv7JzokSxqNNqtsbsDN72OsDVi7dKNz9G/x6om2QKVXWU6DoJMH+M0vAGzdd1qxklwIdoy
fYxNSjceYNfhJihulVTaemG7CaN4PaJP1+oVnc/oVlPCk9l39CRdBFvUmHNqXGUW3hlx3ntrFyz0
KpSkVao1t4YWPwOu3+lleeBF6K7/2CBNnbYFdApzcJqM06NaRWKDEP6yHF4gZNNJBYwhKNjoJwGx
N4YrPvhgpCcP/eyus1ejnN/qWDnY1du0iCQ5cCL6xZ5Kj7Z8CTpxCn0FilD7GdjuQWCw3o6C0V79
wGcMQbi44gCyfGV2waE3y7uoyHQn79CAZJa48mi32IyEaa4R2qu7oHoSqnXbViW2SrigR9pBGMoV
suo+Lk1ogPN6Zc16t+X6YVoBcZ80G6NvIcHkbzkhSPHR6jK9ZaxIp7Riyw2nSbkYD9udRmC2NRr5
uU8Puhh+aGF7E+nNNh6eY5sEpLvmpRRoFXpUUczUrhO2W4JiIul+vVeEv03SJ0OCG5GNNxoZhlLW
q4inp4hZxrQX+6xyNARtRhvPWEVbWwH+OEkGTm/Y9bi/Zig8FjrkxXzpU00m7nXaHUeAMP7E/aMM
nBYSNMZTpGK+5av7DtxgFJmPANm3ZB0LgeJiFWncVLLPDHHVIjxtGhKaU1b1MHX/ZPPIpw8V/Tby
3ZWEll40VFu08FYCYU7hHmhH/cDV9ZBwuzT4SWmx9DSRYUSgL60m4NTw4E6ldS3kh98bLuTeSj16
MdnyiXYnUJ2TkNazCFI+i2A6mizasBJDkzY7YZGOxiTaelV/IHg1Qf8LUBBNJ4EjCMA+kCGky9uC
Vt5QrKf/KayjTWvZV9mgOlGvXPMIOXkXH64phw0MCIYX/hIox62M8Lplf7h2S3UAkb7rdlOyMekP
gqXehbV6BYJuguev3RoiXl69uF2+LpRkX0vRZgrown8rPG2juB/TdyIyXk/fxPNgk9MaN/qAWlhd
sXKn8DF9Yj3rt8H4Q6azPl3XNKhIpv9Fi+3rXncdbM3W+D0e+mI9RRTeMPDCFXacFCWItSXRIShq
J59Mg9MnnzDbIfg4hW2Mg47gFh95XLMSTISto1Iqyz4IbrxGXhMjsBJfCDinOgcEaDwGofqLZbvg
uxLqFiwu6m5ZWfbOs82lXZjr0QCh1lvrsDRXgJ6oyNQVMKAdT9OAC1tOx2U4ho96Z2IPjC5/KcGk
NDL1GnWYFdXUtjeN+ym+5qp3bMLioxjlq9IETsUo0j0Jn/l/dgxZWMRQmhWbcoDEWj3hK3uDmOiy
b/rV9OIz5kB2kjnTDUTI17LklUZesnV1/jGWL0Y6ntQ82IVMVPnT6XNz+MopoHF2TgkycYpjY5Y5
AxYm0zeGaHTF34R+QLsmW5ZyeZ2ZykmjSKzDloZWehh5cyOL3I9/ggBkvBAvyBHibG8N0ppbaOJy
RQuRkrEUdJ+uLJVU0b7VqeYzveCTGTc2mNJlnrr7Lrd7cu/U3eE/QbWf62gy1iUNoDT+EcTdj7Ic
Hq3K/kXsA6MpIZQYjjXo/5LRhO06qWGwmdFXXLqNwfBJdi26gfoma7ECrqiKV7/XT2T+aBT3RRHG
Q1GrQJh4gUxuVrHbim3KIC2eftD3KXEpsx7KxIwWkmvfaep4VGLaKyNVnK7BtMFPjk02oe+mCDz9
dxMLKNGmn6XbpT9FLG5xNGfCo70lZkmdUN638sSVa09ZN9zoRnqbacpPo5X3hlSxKlSTBZY2V/gB
vWd6/zEtE+a3vyLsOeqIVjbGMu9tKu7aVKN3p9PbNrN7AY52jV59vlBUKqbQlvDcNlcMcu/qJDhg
QvGKiuproJVkBvmNR4eVpsKal7jzpM5BbWlndvKrUShHvXYPpR3eCz26No36QWL0rTEXAUAmPURZ
C+E6D+5k1x6uctPT1hBm93VevHih+tRFypunqScdE55FoNsbocTjItFkf6VoHSHHLu7ctrhNOu0I
F+xgkhpQT9ypdaFwkfZHyg4PTTQ2E5g2VlKR4ccIy+dK8pE27htgugPlClZzdWJujFKfEKNMa6OY
wmja93VmwCeCH9Ab7WYE5ZzTGFjEQrkDnAcAzf6k8+FUBg1tn4kjlA+bXmSi/ZBFgABsNtDXyesj
YCx14WnZG6H9QTFE6vA5XioTl2bql5dKUR9J4G8NXT91VvbuZQOGhHG6TkbT4ZEdQVNWMcyH0Fdv
DNg1lRU4LawqpVPeCqETYYhmnKD0cvP4o8R2BvBPpa5kRd24HarYjO7exj7+1QqAGkXl2lfFUE43
iF9zacBeToN6hEjLqEavLKQAKRr6OnQks0DktE9/5LyMqKpPmdac6g7kHzjN22kHmwZjm64tlnGh
PndkDHlEWTMFoikAM7TDjJKd0+ldtlQ16aeaUxiVjB1xdv2RAygou/ot0PtsGSTVW68H73R2Uk5u
nQFEAxlG/wk7LOY01YpFiSldZbiPtlk+MflfZxqTbUFU1fv0JesKpwwraSEP2T4r7TtC/KnzKuIt
pvP1GF6TnD1h7P0DasVkAjHuLasFiKzf01u56uP4pQIVBKZ7q9bmFRbr3Dq34tI3F0OwtwSa8xjT
PkW+vXZF9JjF4LmAiobLgbxBk+JdIMYEVBkJRq74JyRyUPAlFAPcT5djDf5ACwlsYxs5ok5f6lph
VhjeD/H4aQXt2gjHYSv5Lcy2MACsA7qwWIxWXiyUiBMegUgFOjIGnTW8BvYXJjZW7N0YIhObERL5
uq7GeOXKFvVO62HmnXjI+8vNCXn96JZGBqjolvoDxelua9Ph2UImDk7Q7oCCFZ8KFB4sM9r2mf/5
uoBn+aGWZrKvgD8wxh7HdV8ARTNycWNoSXOI3AHg+KCCG/P0dqF0GDPGFkWuHcoRRHF4oHKGpLEI
jc8esexWL96L3DrJQb8rQv3k+o2+CWnqQm+pkmChhERfz8DcDmPNSRKsRuimsMQ6qT1pqett8Avi
qQ042E2v/9swGujSrsZIz1aypZdvfuZYftSDgZRdIR3GxL+DSb3p42iXF8wCk6OilZ9fdEFu/6Mv
9F9fHJj/Len0j9TGTIqlk610qCXQkgMd8CmdaDikcrIvKj2yIfLpKVf6/lqTfMc/Ckf/XGsmLKPE
rpDdhGvpPSR7Zch/pUD7MScZ7yzK0QjPpyQu7QuCOZMgzp+uNhPK4Zzqmkjuc8dMo0NeqA5ZP4DL
u++fZaaM+8/DTDo9X9TlsJKCKFTz89AUP6MqZjBYQZaXV1P1ZTLQdECSo23fISuJqnZs0vLFcOMO
ru5tLsXRBRXEc085Se18uQ0fjSrQ6DAqXROVKg3Ux8JqqhJ0b3xRzuzfWm3/POokc/blGqzNIoOx
nLO6mdomUifD6pjIwSqqe7i+AD7RrZQKskTvOctVfAk7I9lFSg4i/vvXPS3HP33M6da+3II72EFa
KUXuyCL9hTT2fV8wx3e99jbwNbRBMKj7/kL/lln651lnQqEDjj6yEnEhBMnXaRk/IdZ8Qczv39pi
//fT/0/2s+2IF0WVO1NGGediE4Ufff6Zl9Xu+3v/Leb5h7eE//S/3lJmhxUmuCU3nxdLqyyA/4Px
gwjW0dhtBonBQ7ZMRuQjoIn85TXnAQTcXeSpQe9gWN2NxVar/c3E81K8p1EHktKEDm37FcI46++v
eGYpiFkUSa3cKLy26n9j4lKpXwGjXcpgw3MQxODlLgSrMxtLzMIHpDmkMNDsoLmFekfAmH6pYkTx
HPexdeFJzsTeuYyeUaIOzr7qYS9I+57cN4dxAV2aTOEgVbgtglDpaat9/97OLb9ZpGhHOaAzmVEB
0uQcQUTXirHreiJ92l/YPGcCvJgFCmTUVfrD5FeZSLcCmwpMelcFBgCAYlMgqsy3LjzMbymoPy31
WUCAXpTT90l6p2zAT7T3XMWjU5GXw6H3xMk0UL+gwB8LcpHwln+IksbKE1ji6YYkN7sawU1+/2bP
7rtZ0GD8ZiIywc0EigSG55euH6yWQlN/UrI3yuaY7FLTL5xrf141wp7+/Eso1DAxov0X945C48KF
yZZl7+jeL0D4OS57fVTBFtQXluhMZPd/g5awZyEFGpolGiXqHcB4tpB2NYTukkb1AFllsBDYnfoH
4bXFiK+OHaaBq562TRzveMuKHF94w3/e80iV/fuZ1VRJLLp0bMZIciY8bMpgP0GWyaPPN2YXHva3
vu3/X1RQQ/99mVAuW9cvU2IZboIT1wGjCAjnNQTDIae3f7JVXL7FmqtPq3t6/tTHhMor9xkNpoRu
C84Ky4R8e1phGXTE6e8UnX5sYNRKvr637GGhguLvQWlRvIdxeUnMftrHf7r5WcCKXX0sSq9gXSjS
A+QWBqsbhdKBhpsa+QdVHo91OQCQFQvWYl8aq2lLfr8DzjgTT8pv/1qUnmV7sTWFsnJsH9l8DkY3
+8Hqd1CWHSgMIP2ezG5SsXrzwaNUe8EQuzde9R5h+nzDDZnQOjSZpgVtbhiOmxL6h2x/avp72JkL
crfKfP3+ZuU/h3ZhzyIhcGE19q3wP2uagFC777yrdAh+r+pp/bJ/MmJVDVd2GJ76oEb1506S7y/c
wBQX/vSpZnHSVwq/KwSbaqyuYwwaezNcR9QchClffYMJ8JvrZOIyeeGCf87gyMr+/XniYvRLhA24
INwxEcII47FHhSLF/czrnaRRQKfryk1pOnUf31/0XJyaBcUw0tNCUuvegSB6rOgkCwOkqFpe+wmd
R86g6fksBjDfX+7MiSDmYrHknkoeyMQI8OrOkJ00Ot1QDRd54b6izLQtjR9ZsNFpSkHBYHLzn2ee
CImirHdNoeLKZtjQIi6dhn9OJYU1C52mgI4MBp3Wiy9sx+sa2MRSGtz+5fPOYmIM4KVIR37ekOS9
p75nLoDV0jwOIWhN4k1yrXbXXbcxsB8O7zumWdMuG9ttnX1wMiF6tf3+Ts495yxqGkPIdBgnIAcT
3E1oW+tG1S6cded+ehbT6ELSaAz63hEaPSIdtA4Qj3H//X3PRFz/72yzpqt+OUnhf0mpKEhXWPuc
2q1J0z5DWfB6Cto1K7ZDB8XAIIwX19nYBIgL+/HPeRIirrMLR0MKVZdlKqUu/IJEe1Pb8MryxWMO
7QSX83fIxNWFs3P6DH8INtYs2ChG0gxYkQ1O4dHW1AGC97SCgP2uzfhSmnBmr1uz+BKiuJNYld47
OnV8MiA7KIDQli8SZbClF0vC68WU5EwuYM3iypBnqVlb5P82fNu4S/ZJHR6mXBZA8LoZgpcLq+NM
kDZneVYVWuoQD1xHM7NjOdA/rp+SbB/Gk3PSDaEattiPv30qcxYsagHwqeiIluY0tCIrD2Vr7ZJc
4f6XBJckfs+8O3MWM5RQiTEc5JkqC98vfhp1Ahxp1lZcfpCwff/mziw4cxYPgEzocZryKIURvsuw
SKc4VL7A17mwcc+c3+YsKlSVXGetwQU6TOGssFwZGYKYjMS/v/8zQcechwUkecqwHwk6SfY6huNW
BoD+/U+fu/PZxm9FNblFDBRIkFXjfHzNYvMFIbCP73/+3JufbXXXjNFFmmQIALZ8GIN3tK1iV4J0
GYviQkQ+9wSznW4E6tCbaHE5OhzSiXsHgmzipmuP3z/CmUhiznY34JABAG9H1oBjIKm271GpVajd
MaAlIyQNiy6V32feljHb4P6ohjh8Ef7DyNjLGsGXE1TLwzurEM9/9TTGbFdHbm9JoDMGpEwEsJtx
0XOyqAAHpm1RURIkTAovxpDpV/8Q6Y3Z7i5UFb1AKGgOOL2tCW6oQGaDnafrhfO7GL7YSzizRYzZ
Fqf/olm6HQHgKM1fYV/Li7hu/zJ+zH1BWlQ0a93nx2lNn4QrHsDjL0O33CHbesFf+MwqNmZbPBkN
jDCDbnAmfmCRM3Zx6/AYd/aFjTi98T99idk+L5neAjhtBkcxBolwLq9DLqRr2p1JtMXR4OH79XVu
Cc82fKIhbmaHPEcpY8SQNcdIix2tN05F0VzIM88tqtmGr9AUzDMMrZ2puTdAVFaCYGVnzbawy1eS
GNQe/dXfPc1s77tW7lYuXTHHMKyGAxClHLiS6BuME33+r7qwQp/t+hBalaHTJnICL1rGPiA6BWPo
SXwAZYrvn+PMK5v7aHlS1GqSzNefyo6sAboaKAfZCN4kN3ESH3SuGkcXPs+ZeDm3O/BRhTB9rRoQ
m7Mf/QbSoAqSQ7Y7ILFIPlnmSqmxJJCHC/H/zIqbFOO/5sy2bQSISZG6lm5zB9kvRnCpWMuy/2qh
7vb9+zuzO/Xpz7/k5b1mmyh0UFBYHtRcPQGgEPKxLncPp23+h+2pT3/+5QJaF1dgFuiXgfYtQP6n
j4w+L1hDnPv4s63foafbNTgtO018D4e2h1PRS/lq6oWHvfxY5BeylHMvabb1U19HgTXjQ/SM7zAu
jf1rKxwqinhZvfCtzz3KfOtDrhEZmYpj4Q+MpoQlUI0MNi6YLATXgJdVFz74uUU12/h1pHY9asT/
aeYKNPK9LnmSJejRtPq+X1Nn9ok22/bZIJkA8xFHSHRpQ5NF9p4QPfiNBAT4kb2jdrb4uytNb/PL
4jIqNPeh4NKHq5889Q328BaW3FRD8u7GqSkOt//7S505ZrTZge+htGjibI1iUqydwkzfpjGYDi1C
8sRu8TocO+/CapOnb/6HLaPN9j0YlVSAjyI2y6hULqq6KRB61wJEEkEIdSi4LTw/7m/SwJIgyaKC
BknENu5kv5KW3z/tmV2rzcJCk5VGHAwhxgBZdF9q9aklBbnw0c799iwiNMLVYOqTOoGZ/cx8D+2U
epAv/PiZ5a3NQgLiPkDspWJwPCVH6bV0j7mn79GHX3YXOyVn9qo2CweSEjIDEFxDNIGTtwDc6+59
KEBMUa9OekMyx/b33+Hc48zCAjqakqsDVmXyreynTUTlqIIhmuSqvr/Cb1uzP622WUAwzaiXNT/l
lEE6TVWTj8GId21QPWoSbXVDW0lduEcR7CDJnZNnGSb35bpQu3ckmg+KqDeBLB9Qjt1O4jijl26/
v68zq0SdBREPEoNlw52DnxYfYlu+jdPi5fufPvNS1VnU0BK9y1EnGhw9g+xkAcsxMNdyi5+g8X5+
f4kzJ4Y6ixZqrLiGn3KJLnYPKO2BuER7qdYv1c3nHmH68y+Brx8sXTaBBTPqg+yMpNNoBcsa3JbW
Gj++f4QzUVydhQD0fBEvN0neTFwPllA7kezWQDuAcqyucwtEvKHjdtYr3ZscF/qF5XjuxU3L4cuD
IYxat35EcFCKoAOlX6pLlQYHRA8/vRAizl1iFiKUcoilCtijI7XJkxYbq0EZ1+jt/l3HRJ1Fh16C
gjMYfHo16j9LuVuDjHwFo3EJ2XPmIFJnIcEfa9kudTxbmJFNefskPlRit4vWqVFrF+L/mTGrUGdR
wbCidMyNkRgXwuIJWneZlvgZQ6ZHoQBBJ9gzEtgo3YDWh5+P8/2aO7Pp52aYSEEWWt4r00whuLZk
ZSt59en7nz7z1ZXZpsc+JcgQQ8VsN1VeJlWwym8f8Bu/EK7O7Jbfw7ov6zbUAgxMAt4Xs4KFPsQ/
4KQsG/Y70zRDrrdaMW7zJNt9/zDn3tNs+5uigmOqcTXPr09RD88ksy8Ex3PvafrzLw/SibAYUPZj
A4ocMHOzNwGqCXW40A04s3p/mwd/+XkMhyIxAvOgHEDGs7buu/HUJclKETtrsC9kUGeiozLb4aZf
WK2ZSwOwsHpF21VLjXtL28FNvhClzn3t2R4f0ElBu9adfJPEXjeeaFKXyfMEe0ByBfcRf7w07T23
EZXZdh+CMg8ESuROoiJ3iUVI6/sPct3eTJ1qSWhLOedDIc2KfJZsPn+/vs4tgvnuN1rGpKnM8QKr
ahJgzHV3CX15/f3Pn1kEc4dVFAZtVQ506qmiXfaQw6TA2vOBqLE2tpteiGFnNsnc2az3AVMUpUpJ
pfb1b3VMG4HKv3uC6cm+LGNUv2B2hcXolFZHh7EFjwhjyrrtgkK8xl7eLNG+lC4s53Ova7bbERIu
RDlyMbXXkXSWFpBoVzWoA4SakbTQL3yVKRL+IRH8PcL/8kwj8tiuqXpIlw7JB3LA/irsGcrHCAEt
PV8bHyv8C9YSmjUXPtCZbfob7vnlgiXeSYiih6MThHm/CuOh3zWw7tcDztY7vQsvjeTPrObfM8kv
18mtvqoZY4xO5/uInmibSUKyhIXx/Vo49xizYJDFwupsxMudHCXHinGvFErvPtZrmgbl6ftrnFvL
sygALAM5PX36NhaCr1ZzF6mX8pVzn32212E7o+hdsBldCEeTqGcI/hzZ5GWMxi8zgHy8cLKcWcZz
TCZ9JqnwTTwAWjCZlhFukG666pEXoR1wsS9/5mPMYZl+jqq9VAErCVEEd5X0SSqlo+/pm0K0f/e9
xWzv102ToeKA6V2RRE/C9vZhZC9LxA2LKtEufO9z72p6vC9Llk/BkAR/ISerEzRV/oezL2uuG0ey
/isT9dzo4YKFnJjqB97Lu0i6Wr3WC8OyVeC+77/+O3T1NyOjBHJC0RUdYdkiCBCZSGSePAf02SFM
BRB38GCV0xSeFk7f9a2lsQ4VfFmV4EqvQ0xnoGN5W7GoP6NP6BSB+XZjMrpvsmzqV5PhaY88dg87
n0kb7gpjukCHA3I8Uu7BQnhan4ZmGxvKmZ8Y9cSTop6Rkg/22NBo3P60YLCWYkAHhZIyvl0fSJee
UZGX9mynUzzAHYPtbGeOtxQlH1R+kP89ihik9ocKWh4LSfI2impxJW+4ZkMx/yJoos6Z8tkfyYTm
f9CDfZrTl3hE504L5jH5dcl1ofBvIp/Xi3TjJqPbhIpnSA2T5haapH3AWuIc/NRnEBftWnT+Q3bt
sL6ab+4N4aoIS4lTJ0mM0vIT5Ar7Cdw/jvEwoR0EclUbx8zbIRTGWLbMq/0XhS6F2kxt+VGNJqgw
hVgUAZ79DpqNHloEbic2HhJEU5Dg3tjxbwOkMKTiI8AWgeYuYxkyCRZluUOBY3sc0aQSDECipVd1
u+CFQH8AfCMtYghQAyKHn8cutAdLWDq7gQbixgq8+SHxNoo3EVbdVU4bUPB5uuZVARA32IYgWAh6
L8OCLib6csAstP5B3zypMNbiZl4tNuDHNIEqEfNR8xvQ5wTSCTee+XH96W9aOZ6uuJIeKjBMppL5
IfwTPt7MIbxXAQoTgxCXJ1/AmtTtBmp/XB9Ou3UUrwIlSGjQThHDmZXsa1zt0CVO60sagmNluhT5
14h8lFsoPt3SLdb/aulmWruQgg6Z74r2Uqb95xICO+sTedPJY90UBzKDb7SxjJj5P8kLBVShjyyo
oW1jSrkBitW9veItAlT3gzpAd7808x9xWt1EWXW//va6z6DiDVNo66Sz1TC/stJjS8l5BASY5sah
o8kJEKunKmhPjNXnum5f1sfU7DQVUZikBHeUZR+3NmJT43sFwgTwJbTFpQP9BKj/9uvjvH2cCNdR
XAVKurx3xo75oJWBwG4F4u6DkVgA8l/64rbBeLEDionDQly4MeSye/92nGBIxR8UYD9pwOrPfA7a
0IUcM7BBzw+aDwDVavYFI49o8hna27j5tPSoLfx/60PrVlXxDtwazcGpCQMXEN8ZKUFb/PClB8EU
BNsgiGhBs65PN0pqmqNFhRxOEDB2wl5yn9Wn0Q3uLaiSBdWEjnxxWJ+Nxqr+hi0cQNscdJhNbUAK
AU1b6Zh8a9DRvP74ZQe89ZkUf2CXUCfoId3q5wG/TpLqM5g3rkFDCci0fVMk5lZGUWO5KqJwsjMX
wp8D9UHqDD0CsDEyu/u2Pgdzedm3JqG4BQK5nQo4JuqLAV+cfCYQ8Ansh4V1NWef6gYsXBUA2c1e
GASNm9HGHtdsNBVROA8DA8E7jryFCDOxQWUb4UZjJfsJlw/wRu4d63l9hppNoKIJzRiqonwGO0aP
GHeH6tMOChWtV/D2Pck+4apAQs7TDrSwGMAk2acuQZfyvIX51ZjI3+CDlFR0HjO+cDWDgqpZhFss
EC+Bd/xhgKql974lUqze7huEwxZmEJRtupMgd6is/iOIfat3DrDs7FcnJ4TsINPRQU/C4eNdSd3r
CPxrjjVvbCbdMilRAFiPI8MCgYPfDSYI/RzwSknIuP5ZQp4UEUFqb+AZ3kwr4ksvNvRqGpRZvVHG
GIdb6PiJya1dPjUo+uV94I1AsIFPx+OM+utfRTcrJSZoQfIej+iY9yloSIcQhPUldJMApalt3DLW
x9Cd3CrG0Ap6XgPW1Psy/RNdARBWvo5MdpyAOJzAX48+D6B7S2d+n62oOMMphERCamc9+j6fy4o/
tJDCWZ8JXRzWG45MxRdmREbQjwErNFSvThbob0byA81nifO0dAO4UQzgDDs6YCtFYWauwkMQgklY
2sY+tt0rZLpAa5o/1rj0StGdWXbhsj637SUKzY/uwnGK9ozUrNHwbn9wQYEPQnI/L66QT6oC88cC
kWcR+cNAJx3ADlCyQD/TfA0Ukh+6W2GW5sD5FdRo/aMEWRCt2wVwKu6ioASlHvP/MSeYTG4BcB50
7aOcG/AWt24AVhZIoTKwmLoWAQUptYbrqpOgmO0cGXcQpSVdeqyQdqsX7i95WyNizzbu4Jqtq2IK
XTGANS5ERg9Cubuhd/YpA+Vd/jneTB5rzg+umDzpo5wHuG2jTkE+UXCWJsx8HJbu+aHf4w6eZE/r
+0pzfHDF5oOaQdKzKalPTTmiVzS4H1DUwX3Qsg/rI+hskCuGDsFz3mYc57sRVEeBrj6QDbjglR4P
scNPCC0rODQbihXr4+lmpJz42C+AxqDIDuLD+gao3G82GgZ6Wvy5/njNt1dBhZMs0QDvJHCSGXc9
0FPcMtC+7jKnOIAxeQO5qJnD32CFgo49tHRx78um285CxgpCVyJyNj66JuJSkYTUSKqprXNcYxm6
SdtovtRsqzaoW5/l568OkYpCQDRxZuaDOuc+tMYPxQhxtSwGRBkNlBt+XTeBZd1eDQIx4AJC9RDf
hHYk1NnKE7fZhm1rLE8FDIrMTuuowfunYuHZOgqwUXORgNnhIkr0VILAZX0j6b6xYuIFVLrAG445
uCB17bsWsgQ92AiTjaBB93jFsEPIHEJ9u130SQnzGtx8IMQZ3kijzvz1Ceg+gmLXIFLkmYQGtU+G
4iaYiZ+I6HH90bqXV2xYQOUlGaD64TtQSnkANBTUelM0XfVhVn551xAqrh0aoc1IKMpzfUhAdBhc
p8aJdP3GLnqbMwQ6SMvMXu1QNH2WVWugrOEUvdgnEE9wcpNBQxWNuAmTCfh+RpB8RUN1zyruXKVl
jsZ116p2g5uT64gvzaoZ37iL6m75KiaSl900UaiC+eCPb9Cqm7cnMAAfrEtLdmF5VRcB5ATJGemf
DQvVmBFdfv5q/iKSGYWkCvPj/G5OvnULuybcPMguO/BsAyW34e114yyxxKtxWpkCB0kxTnOVgi+7
PQQxu7dQDy2yR3ADPaxvFk1kokIiwdAHBfDFmCbaHiAmk6IWGn/tcv5s8+A2T0a5sWyaja8CH4Oh
ccJUwKYgUYIuciP9IKUNfsp2I4zUPX+x5VfL5Zgk7yEJBputnAtLk6tkBkEabHd9nd7usxSuin8E
BSwun2mNLBwFGf/cgFCI9OwhG5ObOWDnyba+FDb5AWL5WwNMsjWlkM+IwcKa5htHp+b8UdGRdWA2
iQ1hbB9M5c/V/HEELBWY6WwXiszZr09T4/mo4vlAEC9GGuC+F7rdQmPtvgQCnErrD9dNQPF90IaZ
gGuymC9E8LWbrT04fsEPOYF/zN3YzpohVHBjD25ZcKDi6mWl1iUD2xx43/Y46yDPs3G46RyOCnKU
yZh2fYFZ8LC5DExeJ8MFAn5eAFJigKMR9dEp8G0Gmr5h4/qqMVIV9MhmCNbwQCCqKRkAeyC2Bk0n
KDHBH7uII7zr69jLkr4yIKyc0VMw0fsQU/xEZuPMA3ICnR70JbY2gMalqchHOkOqL2twDUdxl4E1
lZ2h+grpTYjGwJygFnXpUHDY8J/aD6V4BBIh8YULN1xbUp7dmtSeNUFiBb3YL4uQwiyG2xTnegK1
OWZyFzyYRbhR4NM4I1uJgJLZGgGTipE2YeZdkrsnBjXbIXff+XglAgKDTwnW7pT7swO+nRR6KFCr
TSuxYafalVO8AHJWbZf1JfdlnzTeHH2MEKRb0OJLzX7hPr41a/os8EcB4kFoI75vAyruIYp4b9jR
ol0KaiwIcv1pF9HexqgobJcbp5AmEaTiIOF8kIEjqHcMxWMcd4jCrD2o+JGhS70ACuCTQQ5j8Lg+
IV2opEIjmdMag7ucSRDXYPusty+gNvvQUBsMSeEtaGLvAZ3sDnkCPcM0vkCbqtg1cvxWsMza95DI
Wn8P3aSVSAIs+FBxn2AIlHwqwAE+gggwOIft53H+apNPZptvxUaa48NSfIgBRELkzDgku2wuTrPJ
6K5MydbTNe7DWqztlYfqC3CvWiWePkXtjZmaX5lpQKA8PHZoGoKCWJVAvAgUu+urppuL4j6GyYnj
Jh643wlT+n2dPLQp2CLXH67L3qtIygGpA3S0QsELJnxuJg4yXJDs7kBQfdUmUPLgA0jfhV2DhAcK
sgCOQoxwtjwmnWQDaafxUZbiREKDgX+pw/wsJvcB7rK7RPC7iL43Oa0CLA0IbRVZ1oPduiuOo0Uh
YeCcjDnZcILLnnojbWgp7oJNzhT0dcSxG5CuEv1x4XaPWnQEVHWRbZiOZhAVUFmMVms1c4gSwQwt
elxlwzF7LCLnmEzpaX0raL6DiqZE7RPUxDmcOZfy44iWZIjY55/rKdoigdOlqUzF/s0RvXyIv7k/
OLfg3F5Y/iuQY4JzakeEvQQthvs8ys/r89EtmeIDmsooEKB2WDLU7cDeuust6S/85N285Vd1S6Y4
gpESYdSgK/U78O5T0PJ3VKJCNFrzzglwU2pLz7FGaKG2EKl3rOQkoKiTVIl4dGlvP/BF7yBc+CnW
Z6zxFCrcchhl3bglclp80fihMFOk/4ONh7/NSiVcFWTJyAS9dB7iYmOPINIfngpKEGwaR/AjPuBK
Ahok5yGYHjq8wASq8gigWc+EhlkN5A1udZehN14SMO4nwjiXVnaf58GxrcnZKSgET4Ix8rDDhcfS
toQGIr2HGutWAVT3oVQfU6AMGUL4HWi7st9DVzS70LYJdjgCjf364msOhZ8xzKtDgdS5JSKCiJ+A
lKzmFPod5ygz9rkBjabuSOxuYyDNKfrTul4NBG7mvh0Lznz7p1DM1F4th/my4jOyT4xPjz9FG7C6
/vrMNIunwjpL8MqiJQUDdoVxEzrTXRUYVxmoHtYfr7lUqIDOoOvpgOQF99NEHhHyQdoju2l4sisn
F2I+W3yeGuNQQZ1lYUIh04CbNuOJHaBvaNyh1Mqe1yehWyPF2QTTGI5Nh0kkRfCdivlujMKrbNjC
d+kiYRXDWVrQmY4kAnkA0wEAFM+IlVovtOW1MWLlINqRQpQGJJemL2eomILien1imm39N1rNOMmQ
bcDEqn4RnwFeqW7kxbHqR0hRW17VjxlwxOH7YgEV42lZBfZaiY9UATSzy2Pa7au6qk8F1CQ3TlLd
l1JcQVXSCkuZQN5GiGMpIeoBnL2Z0eP6emmsUwVypkMElaYUxoJg7TmFDJ3bRofF681oPYRCpdcx
aIWKru82zEc3HyX8iEmKtFkOEAyn5EPc1g9pZI0eVA9ib31GbxuOowI4xbjQ79vYARBRHXcQHe7A
gDt/XX/424c0+j1/DaWTTIqpZnh4bIfVHY9TcU4nJzyGTTHvBaNbSQXdJJTQI0YDr5smsB8IZX9f
8rBOar8LFueo2EuazkGSy6XKIKncV4l8YS55Wl+etz+uo2It45GHMx+R42FQhhh7yzcBrQimfCN0
1T1+Wa1XR0kKmUUI2+Lxdd9eTFJS4HeqF14H1sbe0Q1g/zpASFj311nVuRl4YsWj01nHzA7elWVz
XMWWHXfkUQ5tPj+BOhgS3wTUAAAbjTgL19dft22UBAT0ayH/mYJ3jbXz2Y3CEXqrW2XOt889x1UM
d7QqyR2U3f2G5gxU/qK94vX8CYznNwlaGTreb/X6awJvR0VXhlViQT0Q6+QYYqkNQ5MGl28KTtYl
cG0gxgGxnAh6ne9aNRVZadAS/JsCBT4IHCQ3uBQHO5bkW4Qwb3tYR4VTmgKtBpHAuk09BA2gXAWh
BXCc3FdQKQQ/CE3MnW2FP9anovFPKpAyBOkmaJexcj+vx06OlhD3hA3xEkOsfMNI3j5ioTb+q5FM
Y1AFVuNSH5BtXPBnEIMsgnrSZedIgH+YWPXFbNC/vz4l3fopRl9GnZQWx3BWGtncI5NpfpydwIQ8
Ag/3xWjIcx1l033XYY90XHZbOS+NM1DBlCNUBNFXSajfD9NTHaKJso/2uBL+uT4vTYzkqNyMtTTB
xG4COu72T+Z8iKBN5lTTIUQQjoiv6qBBTdqriUMpJnhXQtxRgZWGRXuCaxCFAxrAainO1DQOi07l
cj9adBnXp6ZxQypLo02DXPaCUx/K9flugiCgwP1/Y/tpHq4CKU2TAiM2YD+I3Fp6hOYDAaHXRrSl
cXIqdhJNTmEPnQMgUwoz3WVQdj4D2zpfBTEIp8FzMYJKuek3voamNuaoQMq2QpAKqVC0QaQj3XdZ
FICKDGwxWdlAIQUAq1G45xw4khbKVWU078EvBHXhxswhLN6e1j+WbsrKVQBa7NRKXEyZV8nnBXmX
leVTlfY3cw6xSZNsDKOxJpW3EdvB4ELYYOp3+TOboCeNOkInthhxdY9XvERvpnSoQduP62wLqVOU
7VmEGLxvoq/ry6QbQAkNUseGpmxBqT9I8YjM0MGGPvOcyj/WH69x3CrSsut7HhaNhY3nkmSflYHf
GQzSvSjLO5BHXh9E47mFEh7UvewyE2V/mGNcPBpoF7waOUTF0rAM9lM/BlCrqYM7q2sgQ7w+pM7L
qXjLxiXgPqYG9QHwqo3JS+18l6N3K/9E5Y8pBsd28lPeqrT6DRvWDaliLkmfmEAnmtRfpAIX/US0
LYzAMUAsjvELdR/tsEZNywEMcMOSNT5JhWK2VlRLa8KIhpGk3txNd83Yvi/o/RUDaf4jlyxj4L1A
TFeIbh8ymuxHF+UlsHrIjQBI4wJU5EtRxHUVWwiA2qz+wclwRyvIrcU0hYoaH16kxe7Xd4Nml6sY
mNEAN509LAE8RaAl7c8yGWrfJl2+h6r4hqXqPobiCgYaOkXUYpDQAQk4RBidpHhaf3/dQilOoCpA
IjblwJYQkkPxlvM7hoSPQFzQ9jXbmxBhfN9Ayk2BUVJWUFlA6Sk98ioCtNa8QRRcuNVVtNXdpfFo
KgrTMqXTUMiGgXZmvIyxeIpc8fBTgXx9DrrnKxeG2GZZOXIgjFwoFbNmpl4XQekUOJON7IvmQ6vA
S0oDkkFdHEXJPhkgmTzcVoX57V0vr+ItU1Giqh/AJMwu9RFpnnlZnbF9N/aoZm1UvOWcNrPRGnh8
GVXXCc+uOuCvnRy35vXX1y2NcqjHZtW2Q4Hnz7l9XQTkni+q2evP1hiBytCI9CotWA0jmCQF2Rs/
N8zp99KNPkJA/QSpwo0oUuMsVNwlmNOJQPsk9cE3uO+bao8zoybt3Ry8DwPnMMWcQ7fvRw7Cel9C
YLeFfC/umrhdLmoIE/Q5oeH8yOUNxAP36yvn4ob099KbwxSrnplbj5WNYyJj1amWzZXdhN8m0LM4
XfQ9X9Q0DfTF7pOWRO/8VsqJT50uydtoCe6SqoaeZN8/8c6EtCu4wI8OGqF2Qd1UGx9Mt+kUgzfC
sLYdGyFSlsdHN8IkJnuzoqjZdSpekaWBZdQdMOM95D4XAXh0lrdVC3R/GLDjEHfm3rHr6nn9S2ki
JRVxA9snEVgNMBXDvgHR6Z3p5mew6YG1DwqavV35uABvHb+aja4iIwtnAgFcV6PdrQdfQxvXX6bE
fp5cdiJiUytON8iyrq9yZy3hSTuUGIRJiKN7EOGLrojJ4qum7JIXtw1Df33pdB9KcT0h1GcSQzbU
j2gE3fSqA0Ak8buqRy+pLb05NzbMV2NNKjKSRbKGagIaFYrGPboz2tSdufHQs4z+UGc8kKyOrkoS
ls+Uyi2YuS41RZe9/2oZs6bps8qqKFC8aCOxHySk11Hf8tzQRJh5Ycnn2Cq9Pq4P66upOShU+KQw
3Kyai5QCCuOS08Qm8VlEU31D+Oh+XB9C98EUr1T1jWwDiHT60ELd0yT9ODN+Tw1g5HgFweAWBNzr
A+m2oOKMEuh31pB4xz7Pmr1rULDEdR9HqCoHtH1YH0K3JxQXRIwhQycM7Lbrujt3Qm6tCQAyLkvb
mxvnPA7pC/rZiyOqku/sl3ZU7GQxZW4D4lNoTKJ0YpnNbgB1QlzUnxdMNaTPIeJqQGWkO2aBdXKa
qdg4TTRbQwVUtlnQx1Uvcc1x5F3q1uD3CIsPPSrR62up2RcqerJosq6aqxan4zRd58GlG8+uoPsQ
HKPD9Ol9YyjOwu5qUFfLwParuo+BbpafoML1ORzd3cDqT7IEW/76QLrFUuwWdEhj4EK524dg8Bka
xxAhmnZRYG5kNzRHnwpctCNDJiTC4wUPAUVzZmhwms7Gu2vsRiVwNPoMvH0RNhiPe+SE7O47OFB2
LDMfyqLy19dHNwHFNq2ytQYpMQZU7OM9hICvShn2GxPQeU2VvHEcc5qTRaaxTcFXvfhL0QXOnrZ9
i7HmG6PjB9DJfbLi7oMzQ7vpXZP6G2qREzeF2rrtm26MXgqSfWvnaQtgoqFUcVSUYmczUvcET6/h
YYJ23sl5voNffjAy40E0SBVG8oUE1VWVpg8tgNR2FEGRiqA5s24Njwko3kM0LgnJ9y7fuvxqAheV
9hF9AVUZIjD3i64+/ESoAdcRB5VxGLKp2Y1lfzaB3N24puo+rApclC6NqrRBwSmq+Bcjxr6n45T4
U/hdxHwvHQ/l2C9VnrooWdti4xzROCYVz5gkGUD2aK0DHp49EQE+QKRDn+s6OWT1vGHQmoNEpYWE
0PjoBDkuULgMZI19AgQURBRO2XuVLHeQED8SvkUNoJuPcg0heTNUSYCLuA2w3CyR/gc3ipcC4p1Z
1qkDDGTDDjVGrkIXCRTbE2NZuCypHptEXohTbqyX7tGK/3AlSnbRADgRyEguoO6/nSHV/j4rVs70
hBv9HC+FR6PIzjbUGhBewZDWH65LFqpIxZz2aW3WeHo/Q9gy+xy5xumvdoSKt3t8dpTsaPI1M7f8
hmalVNxiX5mGa4w1VoqLW+iGXsfFeF6fjOag+BtgsaZzgksQEiKt8WSF2a0zRDfVnNwJm22kkDV7
9adU6Kv4l5MCNWY8zq+t4Njz7DZra+7RQdz0QfVHzKaX9anoxlnO8VfjpHGA0NfGZxlxC5rJWVZf
qDSug/ZFbCyWJiJQ0Yd8NMZ+gPK6P6PjdTmSOCRUBN9SatVNQDHqioV2bGdI6PP6O6j+Dmg7oa69
R/ICgfzT+iLppmD9ukiT5JU7OgKt2kZ7hyjh2OXsKLNgi5hat1UVozYApMrcFEY9NXw/APzuhWa0
JZyr26yKWZsV8rRJYqLIX7X71pU3rMn2pIy8ygHMdH2BNHBxR8UCtrj0JmaHjAsUg++AGrgGFh7y
fkZw7Yjw4o7VYx0gw1qkwJEb0bWU09eMofC2Mbxmjn/DCpZOnqIkj6tVn9/0kKuzjOyQ4TrnEbf/
nJX2IchcCMZzL83pt9jIP9IR/DMhOYo+PvLa8evMGDfeRvM1VURhUXSJyzvkgsrWuA4n+7NbbrV4
a6IOVZZbysblEEtDjX6wuwOJCDnObSOPjHXya9WF0XUkwqWAascf1pdWY14qwDDPKmYHOcpKczTQ
r6kpjQzBTQE0ppta4saNszb0qiRrNi5DusVbfv7KH4EkanTZUqo1g+B+WTzhbBFF6jaJ4ilc6eZG
W8GKY+gn4sBxyvgCDhJHbjV+69ZKcROouHHCBge10WI+NSk6YYfyC0aY6i+yRO/t+hfR7QHFWdTc
BhleBIcH9gjjw9iGg7GvSxFlO7ee3MivhpERL6/nptgleU7eJRwlHEPxI0YEZgdINmNbW/zz2LfI
2hbZg910qN+n8ef1yb39jcBX9+vnb5IyTAyCsBr8gX/0QXAJubVvSufOzM3H9SE0kQhY0H4dw2jQ
BjT1yF0I2X7JACquSZwBmo0iVl9dQO3zMKNBtgR96NLWksR0C9Cjm9yyb17tbW5kbjGi59bvSLx3
YvPenPunsUzafW1lsb8+vbfPKvS//zqI1YbFhP8tcZbZAjDknFMZPEbuVjL/7YBdqNDDkoPjMQ8q
nFWgiHb7gwwnb0YqkDl0byCCbsRxSL+sz+VtZ4Cm5l/nMhWBQcgYgwfNsK+zDnTBUZ5+Wn/228Yq
VH3qZgDvSSRTVOUscRdU0QmBg9XEPi/rq6UjZH0U3QwUl1CPkuS0QvNMWfXWFe8CY2fSbNpwBbpv
rbiCmYNxJQvRkTgGDo4E90tT94dgeB9JmFCRiI3J4yhqAIlOaf1sg4f853bKi+QU5+FWmK75DioG
0QinGeU4NP8YaUUvkDiKj4N0zXObjMPOaKLYz6ch3FgwzT1aqBDEJEulmVnAFWd5+8NMja8NEgue
ZcZHpyp3QT6eKst+aYviMOMStxEQaD6Tikwse5MMoDsHFBt1jTo0P8koK7xgmjfuChq/ooIRs2pI
EjmgiyWLXRDNRi74Q7NPSWJdSG9sEbDqvtMyuVfOa87HuIT+JNrZZFvvzR6MjWlgl14DPqixd4TX
WvlW4kHnolUGxzxNxCRNAys2CMObBvJtSLK7eJz+gNT9EUC3q7Y30MCO7gpPpCgqsmBLYEdjsSoa
0bQaJJxGk/u51dZoz+9vi6reOHp0a6h4g2rMuawqtDQ6af9NIETck6k/uUP2nY/RLiDOn+teR7fh
FL/gliRLaqBZ/GERN7bt4iIG6yqMyg2ojG6NlFBgLMwpTQwXbVNFkI6+hJhvtDdpaX591/ur0EP0
KknGA/SLdwwFTrP7w0KhaS/AVrxhkRqLUeGHs9u0hghS4dtlZn1AM2BxBi8Du61GIb3adJBfe99M
lp3wymqMphiD1MFMQOzGIOBKiXsTNXFdeI45mB/WB9EcySqZI3eZ45Zx40DvQiJobrnD93k0Vww9
c0gze4LHpPIil5jtXrYJvx+7zKk3itG6wRW/gB7htilZBLxeJW670DoDa/vRdJNxl0/WGRm3HSEc
vVuWO/jr09V9vGVXvlpTFL97a6Aobzlze2fb1tEKkhujsfekc47rQ2gMVShXBRkBLtLHiNRmyCGb
vLkOLH67RIRLMnlJJK8Po5uJ4g+EiZQYrmoYZjYiL6Od46Exs/PSmb6AsftlfRSdN1XhiKkBOiMr
yRFUA/RgogtoDB4AcopBjhrY5iWpOt8Ff73Z7yhyWeuDalyECkfMwItaV1221G8hh5KM6ErjrbnF
naFxcCryMGqilMUjnh6S/A9AdMFIWJ5ruSVfq3l5FWZY5WMUoYEEFTkZPJdD9tWsna0y5tvXN6HC
DLtc4NgM8Wx0OoPkYUaTM4dCXOPMu8gp983AN1yPbhLLpntlJv0EXoAOBSHfKM3w1kRCBLmD8n0h
hwowBLunTRxQ8fiQXd5lndz3ZrKPxXRq5k/rG0jjV1Smx2mK0ewQItVR0sab0gXIigyxLJ+N8Mdi
hSkh+/WRdAulGHtLm0IUKRKUKZrAPAdFf3PaagTQPVux8GI2UKSKAaInbfMBoqV3hdjEHGm8h4or
rHoaFQ3UwPxxNCzwFEFLgdDgGw9jsJ3B327sI90wymEPDdLYLSAH6WfOU77IEBvhvnGND2DmWF9/
jUWo8MJunI0g4sCXLK4ppGDAyfke/mng0quY8Owx2kCyaNy6CjaERkw3ZEmBXcvB5Yn760IzQOJw
5xr1Pp++rc9HN8ry81eG57RFVRKkXX0jS7NLXEeFx7p+3JkFSFMJF7kHTrh8I1+mW7zlq70arINq
XmYzQM0bIMz3WdOHOxQKvoV26XdO+SXtAc5vypy/L/JTMYnTbOIuUyHPGwvyDK2adm/KlJ7WF07j
1VUgomkXUxiIheCzqrPWN5JgeooGa8S9HKfkYX0Q3YIp1g7pD0hrN2DgnMxhD21tAKLpfvHCpmBe
Kqzb1HTfF6ioMMRuYW2awxBMfM4SDuXm16EiZ8j7RLtsoBsHrW4+SqyfjZHoqUCrkckDyHhDPiLf
LWxVTWOiH1d62VhtfHvd51EcQc/nKhAO+qgcMzoYYP/JEvpI4mYjGNI8XgUe9nIMxAwUPmJy9xNZ
DFLOlxDNbu/67ir4r0bjM2cLTUU9yBdQ+13yZnIREU1Hi7i7ouXXjjOwDZ+pcfuqZrQzmUB9ByC8
iDu3gUg5Lszg0tnYwZpii1A5EYHbaOOop2hvzWonO7m1Vcrbrhey8sKJVblvzHX+mdDM6vepaw2Z
N7TzkKF1dCkcIweSWYehDKz6fQeoChC0XWOyO4IaYrg0gbtpMXs9Qtn176aLXlUkIBsMA52WJRKa
IduFEFvuDPcOlBbQFZDQeKReDnBlV1wCULLboKheH1bjxFU8IGMuB/cE0pzp0BUl2LwDFlzVBlLe
nl3mLr8OaJyUp4ybo/xrGf/z+/hf8qW4/wug3Pzrv/Hn70U51dBWaJU//utDkeG//15+53/+za+/
8a/jS3H7LXtp1H/0y+/guf8ed/+t/fbLH3wAklvQrrzU0+MLsvTtz+fjDZd/+X/9y/94+fmUD1P5
8vtv34suh7LW44uMivy3f//V+cfvv1mLpOB/vn7+v/9ymcDvvz1FufxWFvXL337n5VvT/v6badB/
goAV2Tqg3C10ROOQG17++hv7n8w1mbHccQ1DLI2WeVG3IX7pn1QAKwTNI9MxqeMsDBVN0f31V4Cz
Q8PFXf6fWxaUdP//u/3ydf73a/1H3mX3RZS3ze+/0Z+h6P/CzPFaAlscg0PChYOF/6edvjqDM0hI
VVFN8uMwz7eBzXY97vduE05HaDb6hUhSlGbc6sDrsvJGNGlB66p8cor5ukHSfER8MNvsVBG2G5t8
V4ARpnPTm0ay1usjsm9TenCCIT/Kmp9QQv0zJyMeAfH3sK/2ZEQCjo78EIsYxO08vSkEBbVZipaH
wfBkke/iSjiek7Kja7CdDXbQhmGoKGOeS7ymng/mkDxWJPGHWZyz+gnVYi8psz+cEVhBEVi7DAT4
Hpr2T27mnJv6WTj8diIQni4Ny0NrCFz195hDGzhh2W4QwPdHJYdIpTzAjA4tfawd68EGe0CesxO4
HA4WOqyWV11epqr4IQ2IP7P20tN8B/7FXcUyJDPQxi33bG53QeQcJsjqRiM99jl9YKz8wtPiKXdn
0OL9RNPaXjvk98uzCHguRZP+AX7AU2V8c0Tm5yYokl3zQQb9hU/PbZWhsSj187FDnuSWuaGXi49T
dJb2Y0vavQM9RKN9RJqTTRw61+Js8GxXhOw00kcbfiAFpa45X1th8MFI7PxY1WbqkZ6m5yl0PDaO
O2iRgXab0tPydZ3uvpXxEWoBpwxovDiT+7nunH0xRfBeVvslglxdVOU3YdwDGzOUX5vuuTCeE6wU
MdMbI+n3of0IiPIO1Oc7vOXy5rjWoZZQeaRmqGbSE4uLe1Tl7qfpcfnR8mmWX5x6epTAAJtN6i8v
Q2zTcxp+biv5g8fswQ2aL8u/74m8VJR8SUi2Y1V7CXP82xhJ8QzfFBG678SW1xKn8RIz96Yg9fGS
3KKnCbz4iHR2kfGYdo85+h2x95YPgQZ2iLtlO6PAPhBkl39wI3a0DevIR7GLk/B6sRMLXC6DKQ4C
0MSFuXZoQFUPpU7BzsuO6YjphdA5Bo1s2w3e/6Puy7bkxLUov4i7QBIIXiGCmCPnTNsvLKddRkIg
MQv4+t6E3d3lrNvl1f3WfoiVkYMDkHTGffaGJUibWiZTAXG6EO+jQ9B+Xz8epOo7h+jEG8vtCusS
CmcQ+z1vMQfp4jNa7DAdV225JZwhXSLxMj7mg0YY4+/NVN2Dy+iqi/HSDKgpLOAayoL9MPFnT4rT
DOwE46eoGG57QjV5aiz2BJ9em1Bt1/0xV+WF+bGHHT/01Xbo5bZtsx0N89MaIlcCf8KNiGfjHF2n
3FXVkmg/SEHRDxF3TWPaTxcYrlSyMe6zaVuGuFfNr73yd36LVcFdQn5hO6gwXVdtXVHZZ5DGojvr
6NjCeDQdSP7JeFlPTD2AJQfrgFk6FMndzThtRxgN1OoPpROkxqvOkXC2Uy1SABn31MPZzuMBh2Mg
6/4JD1mon8YC39MRNNCGSxBUW48536oI+13W4JNlzhZnvzE42kGQrHsHb81SJWp4pPOwWYw4IblL
RX6d1XioOLqtbXhATzWVnkuTcBncRAbc4DAENlFqjpKhreJBNUVcFfxLNtTDbqr8c9HtYZm/d9ko
UhjkcxBV57wy864ypgRfhUCoUwVHjb+J2hzT21wEsRjgrsFnsKkC6Hb5ENnwRAZsaFcmpRlE6hFz
LWw4oSvDSRLNRm/GvMZLljiebpKsru9ImPVx2Pt70tj3caGH2iuD+Pa7UJ/pYi+Xz1KDcZ8psYNK
hwAT6XzpSPSoK4/GYdj4G98SleSSXIzXBhtYw8SfZ530WQ5T3/mxnYoghkDtvYZtillA9mOHLiGg
Mv6m5nxb1eWw4VOFhFiKKl5v8nadvX8E6VaF+yRYYjTovCpYdTH0j0BXOi4dcik9K/eOLy65m32m
YaU3VHRz3PlBXPg+3M0wHMOgrtNoCcDi3WvEwzLayFZ8bka9Kxwj08ZmP+y4IDunxNlJ7exHgFFj
SEu8l51L0yHXUwJHtCmQf+LRwAI7w/LNW3q0UZb8bR7h03LAjqyPISwZ6gb8w/i0KUrrBoIngu1N
rxPQ/6dGld+q1jtUVCWLzj7VZb411XR2Jd/wqsQjOWVNcXDInyr0H6LpX16cgPCWBWhdICz4PZN2
pI9JI2bNLgPUdW5gcmFBOOaqOKzJoslDOeuYj+85GzcZzzAA/0eyzVuG+zGSgCgkAHceYa7/kTeC
VgFEPEE/tvMitqui+lhndkyGOkyFgB9Z/TH8V5l9VTWU9ng6dTyFkCZ4YVtyUbT4iibDa1GRB6c2
NHbE9GrLh9rmXuz7aKICrBE3kfmLAFSLZrrv0bsONNergcax5UVzzyt0CxTY4hd+lQPbrR9SkCJx
q+fRBQ0rooUyXl3LahTzxTmOcATLXIJ/FA8LD4qB0dzr2M6t9ZMaw2efvVd1k7hvfRkeBKwt5noT
xoKD5m0y55jp1V8srFLQYYOP+HsYOgBM0qXnB+3lp3rMT4XNtu3EEjDw7sOyStb3XIHiLPwqPS8u
YAOL6bEtSRxAHcezOpYzP4zlu13GTTu85xTub9GxQZAXFEFiIeiyBl1wB7wi8fp/sMDfZVl5tqEX
19Y8YXzmx8p7dAsVPOfY0mM+Bdeow+wrdm0JPWY1nHNn2k9tMMVtE12RFCRt5Ww7Vf6wLnSI6L6f
2b6YEYNNO0QSB8+DAi7GScD15WOeDrJ70cyfbY+tFRY/ZK77LXA9SZ5FO0iAvq6BFKADeDQEUSO8
sawwQJmB6lPHLaIDDMxmsN/rk/IR/3F2HFFI5oF+76rq3Hf6s/GhisveMZ96hYhVmld/Ssp+z45+
npnAA6NE4OHAYuP+fmbGSXRl5c9mZ7PZjXVEYjOCvVMG5RaXIxz5/re84Ffs/fdY+wNT8c8P5Bj/
xWeFns/9DzUI4AHGIV9CAyghuk2yOwnlxzxke+uoLy6jD2zxEIa2Gyix71bnp9F9AKt7gij54d+v
5VaX/HhYuRuGlDMSEfax7R51OdOhDMAdO+rkFm4gEgWX973tQWw55Gkj4RJDRAnB0ZFPpXCOCxpV
tH9lpDpjYAkOLQRT0UMHpToTHiLzfdaIeS2Sc7jXdVeKb61Pd4F1tmWtdpk91iW/QrTiMHnsmjnt
MaRvvcf27RQcmt6HFGpIL3lQJjh2wLWkAYKqDr6BzCyBgseWYpt3OCeLxVB9BMlFjSOTn7BH6NQ8
1dFxDZ5z4FqhAHKLtv/9kd1GtD4+ssgnYAn115Hij1yh2iNEjK4xuzWsKzMcbVHvbQ52piiPx/oN
29qW7wvN0/UgZrsh/+SKccNAJuhmOI3tOw46j6rtFGS3cG4q2H61y0PuIEBFlEdYOoUQ4qp23aeG
TZthbsGftFxtZ5M6B/kLPlg5/EpolTgh2839n9TBb/Na/7zJNbn0vYjSj5UmG+WuYgMcCRZhzThA
hb4LxmEDRW8kOzBvVqcgSI8LpGaDriBlUJ2I/x5Cn0mJ9ziM9H2BwqrNHt22PJeIoEHpv13TnNsS
1o/rkq0ZVKm6bVgd6jk7QrQodf0LYd1hCv3D+lMxwY3Vf+IvvA19/OPuAupCghc6qPwj9p3WjtTW
n7Dri/IdEEPUng+h70JieWhisDMeDMuOiGdjjkQL9g97a/D/osq7YxXyggImfXagB1htQH8Sj7Q8
N9igq9EGmTE2Jj/VTfWHStnNLPzzogMfvjXgLuAIv9spWjY0wBw4Lhp2f03xJmfchIGf2IrtV7M1
63GjKlDAepsMvfKaKxAQoZAW8SvlMKLl1TJ5cBhH5vFpkDiAQ3AJ79rpXb5kWYOzAkeMTKtgcEDd
46Cq7Xr611zeKnHJWvFq4DVRP4/HCNZIQ1obhzpAArrQveBIofGrGJlMlORpj02ae/ie8dPZdJ/W
0/jvJ/FGbv2PJwIaIJczBDzhR/JrEBxlilYr/TCewpoOrGE5wSr4Hli8YT16lchYIqCHoGbStuAM
RmF5zUjXW3TNZ1u8rNYqFDpmY5AMyNn+cIlrJf6flxiEjFKQnwF08fui+XWNYpOHSwS7xS0dgVdI
8MTXtHDNQWs8xTUHmqfyXEj9M05DzokZjGn60mAJb+UAH2YQHtuZkzVJmjjSw7zc/vu13nb979fK
XJSA0M71fOr67ocq/IInN2YLTgUVp6Wnj6YbthVWlLdItODsbT7viWsTyXde6Gwp0LM0Gy5rQUP1
V2bVhjZ/gpv9F2eJi8Lq0sjDtZGPgiy2IZkDFk3sesRcuPFkfXIVd7YNygd5Xm3XfBu7dTWc56U2
90GTnxwb/KEzcRNl+cfD+dt1fGi5NCSfqsaDo1SQBFyqLgGJOMYnUIQJH7GeFsAYU3xbI0gdIIZD
uLNuxNAJ9t2DGrstBROriliy7rdBDpt2+WLUGd0n/P6dnC7Yy0fevU/Wbvr5WAfv61kKFQowdQch
QpHMHb9mUN9aj+B6s+AyQb1DfRn84fW2EX7VUH+rDv6vuuz/Q+32Ir+1pjM/+v8firfrbOP/uXj7
LL7K8qv+/lvtdv2T/1m79f+DDUg55TwiUbCe4p+124j/hzLkWUFIPRd2ef3Jr9otcf+DXevdiqqY
caJr5+xX7Rb/GzYzKv7cJYj/YB3+r2q3H21MEBFcHSMhig2Uk49AQ7ce6miZHGhyrRyhWtocZnx2
gcVT5opM79pHzePk6eLO78vhyD1K4rGCXrdasuB1Uc4lV/XRqNr9MkHVdEHbPZX+KA7WcbLYxTjx
3h3Gl15K7zz0zD0DXoB0YSmSpeZr5DhYaP9EzRf1ZBUfn0lfuWMctsw9QqMl3ENBdTNpMV3AdgBJ
0Kk4UkG6u6Wcz2xqiyfV9n4qFcv30rN/6PPdxnb/fm4DRC8upyife7AeYI37YIABxh91Kfq9sYU8
D8EwXTTmonvXuTRiHOJ88cYjG4v5XqL43ZMFcV0Oe6J6sMuDo3dIo7avdm2jWMyKaH4SPCtS3/Zh
+vM+iwIRWWhD8CJ2bbnrVjaQWFuorOdTgQDIsU86JxiTvn3VYS7qbzv1v6UT6x38/Q6RQBB4QB+9
XeLS8GNviZtx4OOwpmcLXngw1mdaiH1dZxisceWbF7L681L6J+NkwOn4EID1EbJu26xZNg7i1Isf
Vu3OGUOaaBuQk4zyH/9+jf9YBe77lIRg4fGx8wlaGb+vgoqimehGwHFECuaTV03cTUN3Z3JwB0K9
hCLy7+8CaKxeoDIBhTfiice56r+2VEdp65NhrfnyuFl/NZrFfYhpthcwOSVdG45g4CnLbaFQ4I0A
FoBCnp7v+8ltDisHF9JlL56cBdDCORrSIijZH7Ko20j670vgMxA2Q5KdhgHBcvx+e7XyQshuuSje
FgZKR27R0V1feWbTtrJ86oagjwue50XsOe2j1hO9uhgXvviV6ybaQz+Xd8VygG+FnOY0gunOq07r
HAyEF6v6SnrsWN5H6tEpuxT0+Ork+YSi7OCZWCHruMxjEZxQKTEqnXoDAWkg5e5ziWzj39fxw/g6
R2+IwA6GxPX8yPWQxP5+o3kDlWcTqnEXOqjr5AsqrVQ8FW0hnwbjLZt8tsj8MuRf07DPmvlT2GXy
+7Dwu4E01dvigquwDes88ZyMnopsdFZE758QdbdJ8t/WAxpDBE0sTHag2xZ8PBLg36EBw7TSjuae
3dbejJgrn8Zt6agmvdmAQJAi7kXJsNecov8i+nxvWxz5AgRn9/kUvudCyuPPI65nHe2aGrTnHOXD
Zi6vjp93DwN6Ww148J88Ek0JkblMb3agmzzyh9jsJlXz+x1RlCg4idZ0LHI/wmNJE8msn/S4G7pe
n33pzrtmEiirLUH1bTlNc1LCnOfdnVtLkAo2Y79jupou4SKe2iGdT31EW1Rh3AoKO7nYL1Ee7GZv
OdZt2CKWav0nDrzoH3AKdN0PHy8bzUviuiyK3OhjLdD6oiWDcIedRg/v6lCEO7kznjOfR5uqQdXW
CYf2RQQWw47l8mBI8NpOWuIX9HsG/NGmiBwMwQ5QUYW4Uv0FSk4bTD7FzHfsxTArTo1mqQiwGoIH
dQqeCx1HNnglc1t9A0V9Am+495wBcF5Q42yz5o+CL+jbfrhFOPAAZwF9Wkb/wcs6y2qpl3lod/Tm
9pqkkQV9iaoLKujeI/6qgzaaRltv7vThVhHvozou5jx8gJduABQL7UWX3stE/+QZ1ozw96eP7U+o
77uMIEz5OO2mDV+YpW67g7NnB1uV6pDbvjsKMtCk14qedFAfqMPMPp/1sAlo/WlqweY4TWWWlKFs
thhciKY/8U3cGE4+XBgiKbTBOf5F/5CKz4PI8yCJ2e8mS8zO9YruoZtAFO7Ejq+my5LV5jwD7ZHF
hnjz3qBbHoMsmhjOH4xj3VOpQHA7s2j5yoHZHEsSbWYN+ezJB/IRCOH2XJN2SURl9HYYq+DkKnIF
Ucl0X0REH7qiHzaFg2lZIFn5d8buANWMM7JMmNUr3T9k7iE2w8eViHjEfaSqDK46+EcUAj3XDK7b
jLu2dzaD3cx8PkqDHlENYOVRZ6Ap8KcnUQ8msRj1jzM+v0JZMY9VUx0CoaKYoewbteOeuXatqQHn
XBPAcnpXY4DBtTGBSGXsjvMr8YJPgvXwNTkci23CtGt9dKUqV+/ctbXRSLCnSsF5XBn5VGH8/9DW
+V8MrboYglwcnNzQxlIE1Q0kZTwduRtsuh4MLA4pLqg/P6K3XiTEXVuZEbAkmDh8E/J+pk25jiPf
5TgtEGkotrSs+8Qy/d039ZeCD3tDorthXCCL1Igz94zYZi34x7O6wbAnaqVnPkGpvSSzwGSRJ+Ki
aorU6cHAKoUsN2tFiJeln0YyvxcjPtqvuu9R79yBfQO1bUuSkn0PqBGbaHpz5jk/j5Wzl9yyO3+5
98yYeJnqUtGpGeARp45RSae7UHj3k3PMH6l27mzbJ6RBTWiYZXaQpDqhCVpufPDd0jFCichE9TYg
WVweeQ4dhyUYTVJl9brZ5K5tIXgkOPw1bclJzzTuTIBYB+IscSEW1GyAbxrRiMFDk24yIlbTTvEi
uxF1fpQDISUQj6GP2/WiuKBy3OnCmkS0X7PW20iJCrqWHOwwGqtXuBcEcyiuOC+uH70DmZ4O5q9m
LbLlBGCHaW42xBveikC4iRkZ+Fbq6Fs5tbGHA4MREbyM65ZTndkXXL+EPFuSzAAJTVoH3VDf/THR
7tWtW7J38japMeKGU4JxiDyA7GfoF+7B4OCIWb8WgxuXNTuNrn12Bd/D+94HIW9iPqC/z4rhq7DR
MVAUJc8z+FC7jm3QeqSJl5t6S3Js4VBmF65DdBQtgb7nuulLTF7kGJ3p3CHGzPAJFHcY4PNTFJ0i
tIYCHeO8dknrxbIowMQI3krXc6D+N1hIY8kqzhz6OUM9PZHo9YGopU9y8QCZPp2gBMJiysyXOV82
ZoQ+oYAs4N6oVYmiVSIBgBO1yOmtQ+A/dd8Ym9F88tu3BsYoG9ovkvXnFiCPTS/1S+PlXyDV/AoW
+ANSsS2Kx1VaGw06sf7QmPo9h0RhUk3DW15CAKHtw30wB3IDyjuGCZdo24DKOW6sYzeuWsu7VR8C
hYKtTtslhuDxVneInHs9nSpZgJ44y64CV3CcppMnF6BgAve5zAeBtm/eo3PJeLx4bRyaCOLy/bif
e1x+JHKVZDiW+wnQVFlfC8P1riOwD0OwfApL1T8H1WvhB3TjZS0WD7yWMvqkHfnmM18lITK4OKiR
GXXBN0SkU7oM+SUy+r4HedG2sNH8iImQfVMb/5XJCTX+pdtJk/fbqfT41+riSle8D5U226Fb+FEi
VD6jOnmEHIiTODYnd32PKqXXut1eZ45733RkTjoIYTx3fZUi0nUTKPW0aBcgZlFt8Oythgh2w3li
GHiI0Zfg312B5jgmP9+b6SFrZbEJ7CSOitbBJ9991IzMb0YS7xQysySgGQ4+jXJqElEoaJF7I3sd
fBvPcGGp18t6l+fBsK9LtAUxVeN9XpAIO0MhnptZ8DMFVjqZcu5+dpsGB74lzbVYnPLUZeF+LtGf
DHkb2yxqH+Y6HE+h0711ugckpl0+QU/RA4CDuY9cNCyZbAekQHaCADa5CmK7O8d353QpxQvShHWU
D09v9uav4KoqwLzMpvsIFMNI3uXrsjrqMqdge7a9/cydYuujE/vNcu4ALSDPalYuDMKsjr5Fd2no
c/LQhahnY+1iYfp5G0yQLFOZ91771VFL4T9boHFvKQbIIGg65ovCcPS4CbK2Po7O0J5ny0AwCEXr
wiLvJewRNJ7iCcyHdFtNIKJXZuMbAAeU4tVzQ7vioVXtFkgylQ4LJhQtC51nh6Hm6JIXE4YHzLFN
h9kBxIB2bvTWW/kIP9//BYHNva277CQZesWcVKhtILNFBzSgl4WKehd6k9kTAFWPJMPWt5gbSwaW
BffL1Jj9WHR5gi0HJydU9axCD+QJnnj3pTdjYAIiGyFDuTU3EerZDoqNbcXNJcrIce5gGWKwBSa2
nvgb0uZzyWFNZcXrhx7iVcdoZgrMUszd9fBu6RDNyUAq/XXuSAmksTMcI4Q7z9pxHm/fD7tlBBpo
IJtG5JAccrPujpV1d2dlCYyVFCwW0YLFB5vomTvRbhC0vycESCZkT0CiZG1/b9fvNYgHjq6kbyHm
PpKyNtG2aPLwWq4vt68AilCU/e0b7eIAHcM40E6LDGMjapL2JivuGnf59bJEld3ikHjJ7QceUQ4a
wJiSBN3KfMZ+n8+EYTQqNhHAQrLPT7fvQYfo10//91u/ajZRaeuLE6U58Nz3vIS7bWfq3dc9LWKE
zuAcU8zN4tGCjSgbwFagws0tiq4KD6lDrcXWIDq4Kr954o3uAUzpzkZIXoC1QdYo7dg8afIcUotm
MndWyAI4AyIfImMR71SV2CnjxQG4mx5qMPT+jGmnCAQGa92GN5W4dL1zgVhJ/dlR7gUj6QyqNdiI
bqaKLZh/3B0ePA3Q6fSARxq2o+LLFz606NotFX8mzMYeppX2zlQDauiGIGdZQ4hR33vsBWXU7oH5
/nItRLFBhIh++uRsTOgWl5/vgN/R+wqRQF8NMBZOQLHPQxIcnB5uH3oImIA1fn4U6FJQASFinJqy
THkIsjRZt+0mzExzur3cfuytvxO2TXfM6wkuD85trDyJ1pRAf0vJbyZr6ZCglnBfDP6bRVfhZIuC
I6Zp/6qEDe8aoxF3B/5TNgNJ4c+l2Ngaj45EOX0hYRurfM6f1AyRbG/5aYkMm6f7DF2CVHOWXxAl
6y0Ssn5DxoC8uOjPaAetjiASKuEUY9dO3tBvyzRuamRIj7oIgabQCHGjZtOrNhZEYZ8pdKJ8UjyS
VS7GTD1ymKglyOQmqApPVffgTfwFQwJo1umhPZWa2ks7vCy39KFzSmS9dBBP1KxIGEcD0unU+fZm
bjIDlWrbo1Y2eMHOFM2TqaP2HC7+zpRrSonmwzHz4SKKkhZbUVnUNdWM1hvm/QF4Ms14cLv+hbX9
cm969y/mNT/Ggaq7eZQr8JJlYNWKakBiIwFFPgBCx5q6RxOZ8slj5EteFGbPgE7eByN96q0Qn5ya
Wshteo+A05INKPigQwAGj5+f3Xi0PVpjTJK7gUa0bIc3re7MNOZHWrIRQXlYPNqscOO6ROZwezvm
1cvPP6cY39iq9Zl1fBlA4QqOqRZaTIgvi3kLYQdzwVTidxTzxt3tHZqQy1Zi/u5gwJa60X2FOL0v
oyMNJyftW0XBsz30j0VWPbreEJxBsnzqQK07xjL0qkMJzu95kp908N13s2UHlBvQL34h70WIYSLa
bztnEPejD8ZVJeWlZaO3JWYYnz1cQzwzSeO8zsIrije/KmjQKAIMmwbfWdYC5lMi6BtqdDxbeIvr
wySD6bHr80Ow+oeCBurXk3MrsJvZALSCJOiDO292wZ5nDlgY8rYEZEpGH+12v9fs2vchuwqNssrq
UMcITCGQD6LP4xTKg/YBgq0bW7+ycrrvwPicslEX51wdYNSh9YkvmAZVcqzcvZJTnDFuX0ZMmFxa
HMrY4zgwNi+zvVSA53Zap+EoorNFlM/Bq3y5vfisuP9ZTuDemCpcJQJ1HD5fuHeyrSAlOZTVYW78
r0Xk44+DUO1GVNkS0Fe1J+GiRHhRcnSPA6qOh66Jvjt9exTDp9ZS+RmY0HLvi8ImvGm/Q5TSv1um
IgPZc5gfNOaVENOXl5KB+RlRzfm2/oq4P4i91Lwnr23kz1fqQhU1m8vNrbyMKI7G7tDHqlTNZ+7J
ee8JTMMVfQWK01bbo88mPyWTAKsZ2ODSHEZ+E0nePiDuABqrs1ATXN/etufte97isAMFaAUAomw6
ZFD52ohFdYg7pvENMHU8kyn6VFfpZDW0jxpoImFh6IvBmf75tjX9ikwpH6yFxHmX2fL5v32F0sWL
X2kOdXr4YDqE3j4STXea8NiJFA+5B7LmvHaTXE05xnQj8VTf0TX4UtYH8qQteTwjOj0tFZK9HJDJ
S9XMLwV16P0UZc0OVYwgdgmw7cbh7GVydJ0guWMv1nR10lXy11e3n15+2uayUdHOoyN6weCGO/6s
H6taTVuiF5MKoxX6j0Wt0pr5CEFWTzaPDeYBBwXFTICZgHKuKndrd7JCkFG2FGuZC++s3erNAqW9
pz3hF+gH8Qt40peDoeWFCzqCcWcuDCCSwzcGX4GSHVLhCwFSfnDN1WvQXyJMOnCQjbnevkeGNjwq
ouNubvZTMTefKzSfcJz6HJ0hU6XoprgY3UHzZfGQgmgKoRUl6xXr2eh7P1RIGUZkITXS5lW41juj
Dts9+qH5gpTYHsu2Qw8jAkGH8vNrmQEfE8zXbLC/XmQG/OytTo54gl1cUAve6uR6aYvdBCxRhIj7
aYKtwnihKnauLI5qsfMXXbuQE1kt3Ap3edC97Teo1IQbhALhEZl4UQXmzZTSuarG+cutWqgtqdC9
zL5s96PxNfhL0T2ZXF6lecG82DSixObo0FGZ/GFTWfCYW4w17B20uK6cdENiTdBvyQrXjXPUGtLC
FXJT9tHyHJX0oVEPUdd9V9UcnPzVdamRjUej5zbOV2wRpOZRPqzdIyYixEUHmbciUei+dgGHLTuB
4MRycy6Z0Nuf/QhlKKz1skR3JTR7drMY/bhBwfW6oFkSsmACONbU+2Jw+Cc2/jVWWj7rUNwtXgNF
QwWuVECal7TsO7hJD64QkO61aOkAtdvf+l0WOngrJkXDMQksKGHN1vfWXD6fzHUs3VNYRPqu9Hp9
dFF2j2+xQs4NTy0t7lu/DOEHMQvl2dGmuiHzl1LncVeVR9Ub/6VoJwl5S71xe68/l2LsLvVfLvgl
31E+AABm7M+WcdQLffBc3w++QL7Vi3c4wWUTdhHoT6Tehqt9cXqn3LglUFU19iMG+vWI0M3gQGJ4
z1zVND79bOERsdGgOkmyUBX3ULFoYYbQfKqIITukqPPWorQL5mZni+UhL1jOv5zc95+0LXcIQ70j
a12k9VQOwJEX2UGEHdzd7Wm5drHnFjB65ZP56RZ1uktYic1SADCuALXzMOCX9NDDfUQPeUxaUi5p
MXrF5rYhMq3BIYNgyy6GnXUPEK/1Cn1EubPb/nS/iyw7jItMjzUHsqyqmnG73KrQpCgP4IUIspMS
ZqOguamw/7tDAdm8C/oer9r0Cn3Q6d0FudSjV87sPDjzowBPa0Lbsd31aybre445Vkv4Y1zfLShD
xkp0ZBOhBHGMMqz8kLWHse0cqCmV3zMPdbhFeNNxui3TreX3c+tkZtJw8i2Lb/9VSyiS0SHM9hBm
nb9goCaChFFvEkYm93MfOMD55+6xHMVw50fy6AVcvXkZ2gmF0k+ZoY+jFe3OBZg+VQuhb3NfgMAw
ROzhRM9VthyJLYtkGqw9MWqd14zpu6DKyocxcGcI54KhtOuMOjFdW9Q7ivZN/VCzFnCI6LQZVbw3
IiuOYlUtyE0VQpQTlddbboES1AxU+bC14MbpY+1UdFeTN8ydL1igoHmMurbYl1X+rGFRUgeNsuPM
0XHOW9xWhwFnOy/L4faVDvlywDQEpgHWrxxgyoFNXrJt6aL+1ai5fZyqokwyLO1udAeg0W/Oa/U/
yOUqNEnsLMsXSdcPR19uO9fg/gg6iVJavnRH2wfzORpsjjOrXfsKZnUQVgHjh+rmV5m5y6OfyfYA
sTmZaJig2OjSxaAKcqig6mVCS4x0gPn45dZjpb68v7mg24tV+KS+qi9LB+SiUfScQ+p1JztUaK0e
kIKjVn5teoCSA+2k5Jb7c/8+MkWJLAbpSggkQdpyHoJpJqSHcqnjTHf+HZDBLSo6+gueIr2DelcQ
AxlbIqkpgs8OCzHCVETiDClGs7WljYvVyFPsiJQDwcQBQ/iZ8w2jKPfDVP4VSowKoJjroGhQhGkT
RRi1yQFJzpFIvE4q1gqtaF3VoGYxvPj1Ve4B5AZc+7bmZDpWhbNsazijLxEyT4O+3HuhyGdfynAv
Q/oDcwRuWheiO7s10ijUoq5gG+wfUIR3kiKfEgauu/h/cHRmS44aSxh+IiKg2G8B7ep97xui3TND
sRc7xdOfT+fG4bHbcksqKjP/LdGonfM8rSOyz2mriBdWDokjeRDMcTDd0H0/lEnuWOe26lnG3bMl
kTzQou4T8E4/DlHHIz0XxdVZXrOlv2z29M4l9+MXRhlThoBu2LmDze85SDnlqQ/K2sxotT1rjN0j
qQUAnIsZEt2iGflWnENenuGX65rEshlEZZZ9QTrraAxlPNf2j9H0607q9FTeAA17AS20s+p3c5qz
xeqxQFQFctBpi6q8YplTsLGXM0CZaMj50qM7aeXRbGYLn6HHYAWxHjn+DFQtD344YBHhTxGK9ofV
0IRDAIlSvbMKoWXBHU7m/G0FXYEdxgJwy/WuU+lfxW+760yMAqvJkgCjOpYEn8R9Ra5oY5L4GUoJ
K7C+LLZ66CujOFuIaNM5ZdYKROKOO22YcCCLcpMObioIJprakNfMM9gpYAo5lTjSSfROdKgTbxyq
I8f2xyXVPxZGZiWEspmDOE1uvh+Hwb9UVtSnMAo0gT35KB2xoKTvphaYVOmXe20esKjVO89EP9w6
wwLED7JS+GlcZ/1MuzFFnG55Wv9U2rT2M+zImpPu6PcfWkh4K0581BvdwS2OICzvOcj6ZnaxO03A
uOX2PGU+PZcI3pgT8mTeMLEElXfAB9zsJ6TMUTAPbz4qCTNcjfsl9+Ef0iB2qtrG+sIWsdKPtdNB
wOX/MfR+p0PeH2b7pyamH7GDd3WCcEDe740wIUHM2DXv0lu1glX7mHPBxzmsEDnNqQ/r6r2DWIjM
PvzsAWkOo07/c8ccSjcH5MZpE+W9tR43J7sq1/1d9QDTl4+HsAzchMJvHSuhCBoC6m9kf28rczwo
LfZCCEyBs4V2Du2TDP1sb2bqfRjUPsvG+8ERzmk7mVXwXucuXpK6miKzcIwDi228KKOHC93qyNT9
R8vmqNd2SKBnr66qP2xvu2ihvwDiWks+NqFcSQrLSXLR5XtaT/9Z+awTwx9+Cke+2TfgHOtfug8M
ge9nwrlW19U+N61zZ+VfxZrqg603mDo++nog9a025ru5kP/Bab1o+ff2rEwUxCA18AHY5SdXZprk
LQsQjTk/sBUAbH/8l1U+1NDQneSsf5Zc/R2zpYzZaQkvF6DNZmOwF4uMjJm0Ce/aYLH3W5DD4K0F
9kEuNK/Wh2JBXz7nzuuM1ilaxbRze/VlIs8fNxwQTJ0fRd+ryCr7Z6cOT8GcFS+6UYnvhl8dG9Oj
1jSfaqfNcS3+89q9r/wMzBNuf3Xd8taBFjjoqi9T0xIFBSnG5U4VaXCXWc2L1+cRzVAW51WzJSmD
C8HRL64xQVNkFCq9lDdr3Q2LkfVb1zsVjIb1bRTBIVuaNRqq/OIVMj3agh3WTvMTZJ11C4vjFsmc
8TZP+Ikn05MIVHcQVf3M/N6wWSKl+dKM5ytIzp6PB8LTdzOMJk5CgRoP1lj/8nhnEZQIE/o4RQDJ
Xlz5oO7+Wp0s1/k6jSL7WZGUMAcjcTO6fOHDwHyM1W4zzJ3V3aAVCKrYT38Q9y6JMSiQDrf+ncXg
J0Nrfo4LgeK9Vru2MqhdEGmkQWWxbMqjs/pXAYqTkB/5JUqvPMum+RnMk7SrNZ6KcgAt+zOJvoQ2
ULjhBh+iTKh4zPEzheN67oWgbxrm4Tib4OGTvbczGDDQIocBNcevVr6ZZzYtWQeR1aepKVlVBWMU
bT1xEiN6GIikZqGxLx6kwgaXkbbV5uWMEvnGzoFL4r5eXlJopaRCbrOtdYI29nl1qaLKEYfSLDFY
UpNxchXCAbjVr7ojSg2ZMQ6H3zkvUk4n6Uh11z1kfT7EAzhSoswy7s2bH7Re+utQEIlQSzc/zIg0
d7Y9cQwW7T0U4YPVO/9M3OgYRV0+mSnn0TFIvW26V1YxnFq8PXgkeNeMm/c3B7fpDMfSb/+4QfHd
mHnztcqsvQ3NUaVLfWbbvd4NBfvJ3YV5o5DuG1qfCdyTZBq+jl24LKACYMdd6O9Sz3ijkOikt2a8
aiMTTD8cVauMp6WHgAlK04Roy1dU58FXvgoj6bJ11xoww37XJX5XfC9y7FilxD7f2VTWYZTOd2U1
sUhNWh6eitXzqHYAsR66nXbTRuQuBH5nIZwk1OXS9wcpGqjOmd+Dzu5eGRg0NnJAFoFnPsywsVsF
8YwAkQPR0XG3OTr2AavXKX/vMTTIQLCQZPC/+kIMUW+nh5ApcgMSh8LGimQuxFT69l9s7LtgzbKI
LJ5yf1tA0RkBUOykHjPUnrET3ufVYl5lJbDkFmglVegeOj8djxyY0zYbSZ/3w8V0u2A3juuBKOuj
0mZ4qYz6zlOV/aDX8bBRAoGNh0dwthO//RTLLRX7YW53hSFJNVXr38kadvMcXO1yaU4MjTIpjdSK
CbS4Il97KqYwodW1DnM2b+wdVPZ50N9FBoW8ZcEdiTaxOZfZsa/m2LCXILJWILtaY05dXHUdx3bb
S3c9+k0ZJpVEkN2N3zUXZOoyb9p+BTMSrmDptTgTwKuSoJtX2uwnJ8A10fveBUuq3I+qvy6QirsV
0VXE5x63K97DbcJmapTLn0Iki2QBlCAov2i86bq4RQyJ/Q0jOh76nnXe9hTuh0J1kR1W+lSb8EyZ
Wey3rnhcRUgmoaPObtF7xyycgTXM/9rKnoHqQee2CpZVzCjx7Jo1Y0P4Pmx8EHlf/NcM4BMWAsPS
aBL2NIi97oaKeXuJt7B7qm9CmU1nlzDFri1Jei7rrOb79fVuWqw/CxaofTibRKdXNM9D/tdMrcfS
MA1i2+GrZUHj54wpI87NAdaZH2tIO+BojiopP8NmOqgXafl6qNtgRWixdWhwcgNBIQd4kKWXFFPP
pas0BdbMY6PbrONCBcRyTlXpPevLaeSJqp4eu3zbuyWtv2IUxkmhXlFLX9sttOKAbjAyM1obfDrQ
I5EMbI0xzCABEaYuMcSfTJU/gbArmlpaiqAAIdIMSnPROlG6lenen+v9wNQfydp8V4tJhEOYX7MJ
53c4+32yzgNZAmbZHDy1TqQmvG3KWp+bVxC6d71udxYruUf6/tR9GiVOOI9p2tGCCopJHrnGT4B5
m5tyuBQaYM+fzAPJlm6NY7i2TAv7nXjrQ5XBrha0mCzgRpjM2yUTm5kEfbKL5a3+FEb9muU6ZouB
cXLlL/qhD3p6BFM71bhX56Z9c3KnerJIRUB36qcfYm76g6o0sQALKbjOiCyszr+0N3uR63nhuTXW
p8xl9PBIJMCvLxNQqDag5Jj4NXYjY1eS9nOLL79NmnL90Za1z0O2Y4qc/XpY5OERJ/7YEOE1Ig6O
R/yzycSkUSwLi3460kACtCTQ/c9VlV6MrP6q1IM5jl8GOBzWt21kPMAOV7kCgIVh1L61NS337WGw
2nFf+fk5G8OZkAScILU/0mD0ATTFCsC8DMiWvBZUnnNQZEO+g8/rjmL4L9jEzDLAtrrcdS17ngpL
yV3tIx+EtL2RZPZZOBspEkV28PyUoUVhCh384mTbwyuAihcHxJWeDM/9EjC2cQkblKyWZr2f+Wna
ZH+N8/qgdM3+xHplsW1aMV54DgdkDnYyp4zkNtZ5JV8FRfZWbkBM3eeGo3TsFg4ksOin15bO3k4X
71i47XMvnQUMydOxRwDD7D6vwp1jcoTqIzV0n4kmaU39UDTlnhD/9m715utqpeaD29LXMZzEhDqB
4JANH6eTL2/AFwyw8uejJGeHvIBRxM3ojAwd851dg9PP/QdJghw0VExKXkJ01FGnFzIBNGkYFubs
hrhZBWO0jYaMbJnt+mH8GB0vcYfgv1yEX3WGnMQvwlOKED6WbJ+Dzl2Obp+rOMzxtVpNhY3T/m/a
wku5jSnIqWbaNKpzVn+Crtl39jBzBjMoKAx9tALWweY2vXPH7s4NH4w+VedROP/c7rWkaz32GHmo
gJiamxQcaPL0vhPucFq6LY+7+pwHZuJnATomIQzw+2VvFCshfc1g7i0ju07N9MfBXBPlP2WL244r
aElcZb2LIN9j5NQcrzpiU9YIpUiqh2WslMNmoOJijKrCakyak6vLJUkLeKyOR48OYzOIwqkRXoUb
Ki/5Q0wqamSx9FGnJqyusJob4r68sxGAOWRpjqb7z7DQhbrzqiNyMP3k9o+QMh9D86+yt/mUiYz4
Om8lK6KojtS39era2X/wKZHH4rerdH4Hr+UBuL2e0NnEd0agg5PasSe3eJMNvvih4JIM2S6EHuux
DiYUCQhK4F7mrzTr5WUZXbUbVwlDZHIEEHCA7hUxa3a9r7XiB28JVrL70jlpZO61HyuxTwm1JQIn
i1ko/G+GQYnDDmOUNAui6Zfy01zhs3razngbt4eydP7karX25gTY3El5LEe7jkjD+EtktxcFSnOz
pks86voNPUMRI0D6z3D973yx3t20rnjqlHt7zsnZL4wkaFYA6eVgSVb3Lfz/KUXZUd6gZym45501
rBNzounNK7pRgfnTJ9H8YC8aSckieFybZ11gvA0bI2FC5Nbvhuswdvx0vv5aLp3mksmM3ZTTgb7v
CyFpFxegGfHIh29WBr3/Cj3PDdjSrqtl3Ju2aexzYQPEsE0ltz6nmawcseU4vOymRExPQd6M73aY
uyjsWD7z/7/0qYuy3izGHfoxvrJqjdwcpw+Wao6eUsd5qYlHqywX6SEcggLWdr35L4JxM/KszWak
8TlMPpoW1R/dcVmOLBMebh1VlOXelZ6Mywpow58aG/rDSzxowi7UAE/b+gEaD65DDrJJMW8HWtKl
0XsxeMseUK9cMvpYq+73zUIK5czCBsciQQhZCfwDALuwXyatYOWOdR68oyA0fM8EU74fb4x+jWyS
Bmc8b2HPSxROv0+tu962k+Z2eTeFjY4i9UweC1MnMkypBrW1c6t6TIabXLI3KL8tNmZE1N/ttHQ7
p++zpC22/eDz3C0yvZq1+mms1o8kfE9kpQhsbQRepgEce1qk9dAGRLJ3Rb5rGDFjxdNmLubBdLfy
aFT+synUhuZ4O9jKurVsFFDH7Hik5R/b6vrdKLu3qXnewIn3oHDsMq7VuXCr93xq7+20lCQWh2+u
6SZzrcNndA0MPEtx0g5azpIAchAOLKt9a460NvQUAW6vJ8/Wh2XXVzZTsS3nfVO3/4putQFmVh+J
57cigYYg3jbuesPmfNq0TzU9GCYtP64QeaM5xdPUvBbjsYMVf96q9D00YVRTiRpw8hOXeMoI0LeI
LXtqd3nj+9FtAkwcq7qzNvMNLnQ+iH5EtZU5h7WaRVKMEM0zzlp4RBpAbO1509JUeEi7vG23QnHd
0nQPS7vqpDMm7+CFwQ+EdKnFsbAatChG+BhW/I2x6QJnRnlF3wm3U6jE2yY64/64NnSxAsO5do2X
Xg1qVzvi0ejVB7k43KOrKJO2Lb7rVL6huiONZ6uOKk1/h+J+RlserTLgnWGZiBCX5TPHrqqmSyVq
Sb6A9daEwb9wCWNWYgVRXc0QWa2VsC/u6Njiqut6vM7UqCAr8FfnKoxU6H8b40hGQvZiyGW8Cgnu
OuXiKZsBgx1LsyBPO3ujRzqVztOJEzpgePerI6Oqv1uaXZV1/kFxL+5cKf6zA/NrWgaU0qbEHd+s
V2mW00Hgo5t7STbplKJqpMCo7qkftudNjNHQDcNR2B4ziR6hx6T7TNAHJqiUBn+xHYDBdoaRaO2Z
rnG1d25QUTtBi8MuPaq19C8mEs+tUoe2nz41iNmULcWu865D54od4ueVGJZUHTW+EYzS1kGapBW6
/jC8/PU3s3+BWHkLVZ+SWxRsiW9YR+GPsIj5/YSw69JZ7tvQo5scaL+TOriSUl8AlefdeWBwdOuQ
kH3ZXYreLU8TvNHNmKNY6iu8nbVM6YFRKEGsQKbW4oM6kcN1sCnEQwZZ3G6FD7kZ7MpcCFJ2QM7t
wf63TW4QBxmCGEWjX5TdSvJb9qjzhsXODn/ywzFg0hH7yvGGnen65WH1n5bMkeDCRnnOKbjcDsa+
xJOyd+VXic7cCJsXEaL9STO7Og5T8NQ2InFcBjkVTt1+LJYPs1IMRGPzxyI7L/bSDWuuK490h8xd
WIsm32DHvcoOcjHoWRH5nJwA/mIun9OclKti7Kn34+hdF4Le1oACX4x+Db9oIUUq+9OWGgjLgeo2
HymSQsTWVoD0ugruYSP2JvtKYztA7OqLqrxWdb0vytBGnUZSRDvg/GC0/xkymnvEEWMzt6cmmI5O
l2Ij1k2ytO4UI0kBryyUPnQhWPhkZApMeknkMoWPrSLwAS8FV7l7dDQQmVcRI55t2r6gD30xTLEr
0tJ+om24QCBP+7l3P9ra35CFBW+VQFVreBuTBBDvOk3zOZusz7mu3yqP4tgT99XfNoqw1zDbmQO/
TusCDzn5/Fd2U4bTennA1OFeKkwFSac6nQQuaswA/m5v9ljONllMJ8WRj5zR/dmKdLjguj92vqFp
rq1HZFTApaXejvXk/TVt8RyGfEPlAiOEYSQ3hkulopAm+qHyl18PGT5STvvSzRNaWL6a3s/tw4ZT
LGIh7bLz7OCgt/Ixddzn0SczqjLXdse7QoDWyYUmkiF5aG4RUwo2VvaMrLBCaZbjCpfbW9UTcTVn
IXix3JLerEeMqIL537tpnQjlHFv9OKkxvaxb+lCGYm/5gwcq0IiLbNnrNC0x2oTlwJyQ70OyxjpB
qoE9a6JR0Lmi3figg5ofQx/ZgOJyLS2E8HmottcxxbDOzfK+zDb5PPj7UauZSZst7k6x39hc0NKH
xviYFb9lxUjmzcdCyZMs5+INEfqdcsHxu6LdBZhRD1Ov29Mwkb7EoBHEbc9B7Uw/eNlGb18SDRIV
c3MGqhaPdCcBDOX87ADmYu/clo/cE9ctDOhum1Rd5vquXe3sWjj1QZmpf8pTiYSfiCCkW0lB+05l
tN85ShKfc/a+EKKicntNGqnK09Kb867gNZa/WQXHl5UyPPqKJrUMFwntMJlR91Sq7Z4H1XzoAh5O
d97ySxU+DWb3ghGaaannHhnK+wBWFxwoY5G1Eb7ofhD3SGNOPqhpPpr/aCHutIIyC3LLSQSTbeSw
6AWnRz+eCWzECLIQhCPg0ELfiqegtI6rdIFyCGN9DYL0LWswZm/j+lmCMO859DD0o5kYZnvU7fKU
jlYXKyrx1BtGPGElbrOTmS/DBbfhU+OCmfiluZ0aiTB2KPyvlhbTno2nVcuzQ0Owr1srPWQFz7Yz
bAhPJE+OVAmSzS7GEvWPtiBMBjd87VHMMx6F74FoMl5rSmyj+0xFAyg42vvSRheht+40DX6ZrEhg
QX7X2COsojKIlnMbWu2xDAzW+FnXPsOG5bTPWkkPKYPyadyMhCE9v2DziZ3Em4oAEJsuUdekYrYC
gyrp0kDFk78C+yESRigXy3b+L/Bmgz4BONRW3QfH+XuYv2AEnJ9terR7p0Y544qLEj9+aek9Jia4
J9+9Aib2Ca3Cr+/ZXQRb82dG54AWhQGhycyXwFJHhDAMUD5RuyYVciYKK5zcT8LMorGvu9Natn9U
6bw0IHgXww32o189ka8/PA7TnYOcK4Gzfqp7AMPfRff6Wq3EwEWqXvtYpqTy5US1wNDJRxKNyEGZ
s/ZMkNQyh1Gdo1rzHJeXyp9XiFN4HEjqtZhZ/s4FkmryCL11+PEIC380FuayrRT8pxUzk7ufSDaT
vrJ2nqz+0115KHICRYF7yQuS5HH3TPSsMir3WT8/4LHk2NE8b/DbmR4+EBM8evUgI9dFZtIxPp6d
DLlVswVIwWfMgPlinPCPfrT6flJt+lg71hR7yv9JRYXAOv9uU+8J0w4X0Ip3iIlbx7Yqithvtleo
1Oych/VBGzl5Ma5AM/pf7rnloWomjjEswz50CXNFHPHalT83c9RNRW+rw411ysbqF6f7qRpvHVE9
EZiBOcjLCRasJUduUfa16vzrMI/2iTCGKB1mBfQxyD2mtfvCa3G8BY2IHR3EHGb3UI3jI7qlJFDt
nt/S2ttsuD3Ss++1tf7NkHuQIpibl4gPCLyo8MgAGlgLlo4TgvQQfx52bLzjF59wF1aqKXAV50t5
YxezDJOc5qk+0Bpkse0YVqKFf5jyud07qkOLUbZsxevKyKiyfTWADaO3/K/NoUXCUekjLrIBikY+
O3a9nawcg3ieUQs1BS6e7fyBWInEyaG/Z+PFLM3idTB+DKTHUdngt1l88iNX307EVjELtUsam9NE
KFzL/6DWJvWxmu7LTUNsQOfGjWnKkysmyhBJ6tyKOBGSvJhXYiHqlz5/2QIIF1FDX2wjLGMYXpqs
Nkh5IlHSMo1noCy5t83pzS7p7nFL3TlDZTx4fwBN5b6ZKe7lcoQwgetpiBiCvpNwE93ALq/VDttP
o3i2N8Ehuu+DuyKfgMpONgHCISDFwRGcQgSFrr1inCN4LaI5+EuqQZzeZBR+zeBW5RTT2jrLwfsk
pAiWuZ53vnZmJnW6ZOxgWRncuQZMHavFs4TVKniimwVEzP8xTN2es9S8TL3/Epa6TRw1/qSVdUZ5
tu0Cox93c/EqgsK9LTvlTYR+XNImvfY6v9uK+r7f8LAMS83Xi0ymGRvjXE+o4Dng/whIGi5WV73V
gXQPZGJ8CwQaiWFt+NzrbZ/OJp9o9+MLyLm2cJDVmsEMlAPXLZfmk96uZI4nJKZQxvVGfAsb/Qko
3oPyISh8bzu7A9C3rSH1nOIdYowRaJuXKxj7/WR47yA01R4Cnb7devOXvwpFqVfV50D2JJ8y1R8m
M7vPsqOr2SZfWWZSQe9EOMMQN1QGAjFHkzZb8YYQim3MRAwYvAV7L7UI0PLI6YRpl4kk3Pqd64/v
0Ir5vlTM+rpPPCJ3ZDWAAY3jgVvkhfCzwMuOo7O+MVMlukoXjIMON5Zr/RtLdq4uy73d6zdXVObB
aiFNsAhy4okIbZx02qU8hXGILtvBdOHIrY36kfnfdWzzOAAcz10G2sG2LkZB84XUih9v1vdV6181
jujIg7BTAbdO7r7ahXv2p+zHQk509ituQ0ONxERXD2GpDmNB52LOYMQIhF69okLG2YGbmG1HVh01
wfAKtQt3jnWZnFYdOjFdbcf+yCvrLiy5mvVVdepxm2Z96nuiwrZil26S8GVdPJJ4mu0qUd3LiaDD
itApsiivLonGIHYQ9IaBLlcjGrWE/B7QN3dEqyCpZ8aHCbrLt/lxWp3mQMYHOl3yqzbX5k5a12FH
B8h73xD25it4cdg+E2wBedo8odR/Ggvru3gvTH7azLYnP/ffSm/Vh1V1R/Ib6jPp+gDV6KoT3yzO
ikTUWYWHEl8XFlncuCILfrZRqIihrgTMI91MBC/C3550WPybyYYgI3K+y6W5C/HVewhapRE8isLf
kiKArk09ibm6BC43zCpp+vebb7kjCicCc+AJ6JzX0qnsKB8cMhVK/TFZ63XE1zPZbobuXCC1oIDP
OXhbS4B4sJUnwgIS7kAez7U4tYRXwsSMO99gsHTq4TjI4h8CESehzTZixKpz3JnvHY5kafcXo8Hi
iRiO5qnI3kmJAlEeJkSJ8++gnwiVPbjQ2RM8cGl6wCeNtytkCXBDmEVJaujUSkK46uTWtuKBfZNi
3qL+3RbrQyish2YUIhqsTEeqwyob3sQ8bGiJgJ3eftmMB6K0dbwx3eNI6lhuw0Uv5J88wDkksQaD
z3EWFJOoOYRf0gmyw2ahgGtJmpLT0+KkaFImonz0WYA6jgi+0mA7DGr8LCrg2XwqP926/2dmj36w
MA+MZRYLtbdKN6kctEth6T0Nw/xWrtaHS5h9tPQV41t+6RBLGHn6GfjZ38bt3D2P3hmP52XyEST2
4Vub5tVRgroQGnYj6tMQvA3VrHgwxfLb5HiHgTHrzvhoV8qhmQJ/I3TEn5+jerdIAco2XLR8NHZQ
yF0XEiGW+5eZooxe17rN2qWPzqX/0NuvzAkXd24NQ6BGmFIUH5RhkvE9/BEkmP5sTLFMYum16/0/
PZEliWOul8X18n0vi98mMP8CXH0XYXWCLZa7ZkHdoNa7dJ+3zr82Q3kO/Q6dmj5TexWqXtUBMyIB
6puD07p3NX7T0RVnLuSo9LwhZj6HIMb4ZWRQJKFgTvZ3hWapJ2ybcxuetxKX7Qi07/TZYVi+yrxB
o7llhwDBfZzpcd/DDye3r8DuxFsm5repGH6cOvtFh7Sfi/4ha2V4EyMfvRDMQNn/0jEDB8zsU7Cm
L7dTWnTe46z/EdCATGwM7zZ6YU3abLcyB3bz+LEaONeJGSMoWVD1uCSrlWfFLQHmu2qHw/fJIys8
IRSojLywe/cL+Yh3ABkNtuMGqc+b00+EMIM+s25vBZbF9d7QYiGT0XGIawUSKX/tAsSVsBW3NRlB
NAgBmuCBHmyV2DUzW0E9sOFoKecmMVDQAIIjxrPkW26R/0vr/jznrI9c61yfhPwLmPK+ed6foeFn
BXAaJt04RZ4Jj0Jcgr5OfvEXYe13I4ByVkJim6n8s1HZYlOGDy3Lwndehy81nz2MU2OUzVI+8OIP
weKRA51W8VIxjtkW7yDLk7zaGTcD5wxo0jU6cp3hb1fI8zblDeKMp9xnBiD/8jtNvTfnyQnNW4bl
fz4+08OWE9jjOOGpqNYh8XIiamuJmb+bJeZ6T4jbiBPR+wGDWOm/DRJ5rwyWMi9OfSUtN1QfM4LN
ZCiQJqRkCsDhIiYciBIeNHflbNz1mjDYbSPBtxH35BAQ8Zu7H9MIoR4at5KIbmPCfsWhay8lLMSx
evRcjOepWiC5yMslUX5RFotUV5ovewVEz20u45rwyCRt6Wan+eDr9ljZ2mJfX8S26tNMGnGjMt5T
sxIUEk6EJ4dZsqCPXs3yT9cxEIuuNbh+3b0vnhESuBdLTvf+Yt7xLzr4u6FHgpIZ0MDmQ0rMvypq
TSM9V8lGTP7oDQQKeHzD9ScJOkBjw39W0DuRRye+J1Ai6abp0rqMVwuPz4HtEvcB7OAxN4ukHqnP
ta7ciMbbISTd+6tS88Uyqp+Wyxp+zHpZsElFtkfWddq2P51yPsPmqHpiznIWZiWFu36TdELoz4g2
RKdobgiIutMsnkLbxn4Ia6v7i7v55EnAI+Xmp+8vxyHU+ypDFMPkebQyVTw5xfxTNNiL7VT+Tbfi
pS1sB9bVPvW1OYKHz8i4kGJHZn0QS9o+Gu6vb1W/wWjfzbaRsE+LuPUS4a8ltgO6UP+8PDNv3y2q
ZH9Go2VSGyk5uVnNsgWmAMunUnTkAu4VnJw/T+damOqIVyzfoX1/sxbSHQbbO9nzdMOizxpQprG7
6zR1zn2IvrfE7b3zhbVXcGZb1lwsHFRc0+m5C69gmmGr8mMp6ofe5pevhyFgEB5+OID4Kao9YW2/
rttrsDKG11GUp1aBtXeE3pbAsKE3/+laqlHJAAZDh/FvPvvaugMch3/VOSRo32IfCrdodHADZ1v1
Wolij7zorWYDLkqMGb80K8x29RjGEtMzpI6fnWyRf2jzlN/Y9V6abnTz3EQqz6BvjMqMio7pNRhQ
tBrIIwmXyyLLWu8crn/UaOtPLrOrBUJS2kFsDIh8OkZC4t/zNPZE5SdibS+dPNfOkh3UhMtF2+r2
TTdmQlr0RQ8kfVtCs+ahwdTrTv/j6DyWG0e2IPpFiIApuC0JWtHIuw1CUkso+Cp44OvncJZvXs9I
LYGFWzczT3or5UzmmmzUxQ0w5rI1UMd8PJdz/WZ6hnnEYnsBugP+zVVPXpvVh9HEpcouirDR/Cp9
hFMMqOOmT0UTxWZcYlqA45lNOb4xfNV4VO/CxA33qVsfZJ3GEYHdOKr79CM1cTE7iSFRcd0H+kmH
XVyrY6H1/aJuS3X+u6vOBaMcMPL7CgNfmht3bl7gtNKvvf7yKvfak+zb9i1Q8DRojwJMA/6w9CSW
DpSUYzub2S+vbJgMZhQTrxrrjkjhC9/3AAS4hCEPLO1GjmJaL5BN0Ex/cAjsgqBROy7GuA1LkkyV
N2xF2/BBJqNJ/kKuQnvJOHmNFyJxnGiJHNcW6ciNH34XlGRvMVHeOZpMphsnrLAra1cmxbos4wu3
x2wb++XEIVuvCvsWUKnjHdyxO7TpjqqK6cPOalJZR0nNXzTzXBK802vPsSSlL91XYQ2/ZlXJLYce
18t5fs4a2i6cklqVPOI3xGte6AcrFselMc9Nx/wZ1vmOlHvHnO7wTRHNMReWWjcv7aQQNAYP0oTl
jGeH7ARHcXubM7wsUokitZoDyTW8j5wFAkspE6t7dkexAqRgWp8UECMcFPrBcCe5c/Infxq4/bBK
3eCPuLfVAFHE05/N0j2OwAvR7yach8u8GWaTv69z9gIu+E6fKQwk7Aes7uxMQc3RCC+oMfdDmdYv
PYz7TTosy5k36dsY9MN28MaUKE1x546ENWY+2PS67eo8gM5iM6XwesHiJMRuGet+HRj8x2WeX4sa
g11ccPxgEpwUaZXAFfNxtpxknaiX2ShzrF40Avu4JKdgS4eQdZoD+WE0OFqFyV+HSFzNcoapm49W
UJavHKtPfts4q5lf5eSu8mxRO8mVBPWNcZF/LYfqt4QZi82UYngcof7kXJw22XR+im3Bd7ooW0p8
gwxAcRngw495RFiyNtqHyB1+wDXj/hp2FHvPfIVi7l/NAF0NymUeiQStp73PfbhtvkTTZHm3bZv4
lsTg0wNz8DilSbx2JZydZdb+kco4ifHpNN3gmIOLdjlK7zGoOhCPhWYqjutnd+wVxnO43w2z/BQ6
wWqwxkPo/ZAvIs4OnSny0/CVpfgtLzriSGtIj2gh97fycSyi7YOdEvQIwuXbulmUtW5CnqeWGokU
nBmqP0QWIU91Yt3rV47ygqkrtTjdHtj21tfJt5ju2CNZvKBidgucyJ65S2c+eFn6YgGG0uNdMOPa
truGCCqjZCW8Y9x/t0Y4nmYrUMjBf4w+CPdOBTtKeYdA8YOZFUGh3s5fG2mfisBg5XtLyJnNcZbP
QOuSC/5pPjfkeCdJKAFzO54nXVlAKfifXQvwPxn4gCZ6sM9DHQCCozmoJvnCzTFbmU1uH0A4bZOK
LClYhwtHbHhQgZ+ySSnIyTAzrbycRe6Q1j3+mZxrS+A/t6X0V1TbokzmZ9tb0AGMZAMPO4No0ALv
4Ahr4/6vVcG0iTPvJTAwVhTYZvniM8+eCw0HmJKx89rlKYZdGAqLSbK4pBjeIqaAEiMHF2C3Nn8C
LE7dZHwNJq7KYGx0RNSR4db6gh2lV15tn72KULSqbmEK9HFZGEzAsTqgK7S5y0ye3TSk4tUrlpJ7
NR8MNbMHmlhnYITjfbScEu1la+XWPnuTu6FqsdnWC076RH8bJZScYJx+4JH+YyeNKcoR66CLzfUC
IPM4w/8IF/NeEYNPzfrdsjRH+rLVwv+XGxhWsW7VUApHtuE4AOy6bBmujn3Zc1bG2l7hilmG9F8x
xYCJh/g7cEL+Aalt0XfDigX0mbOpvCIAR50SgJvy6oKvgfsEcmQSkKxb+KG1DfONgZl4G8f9Wi22
R060itfjBAfLtJInb5b23rnlcZqgNYiTstKhjwSrDpjQlQa5ZOVmsia+j/AbcyOH49YSn2W3umwW
jYE+3Tij5+39tjvHMXWbqclMnOvu0TM0I8XMGTyKe8BDNIfJ3yDI3lS4dacRbsXK98FA5f8as37K
ZFewKih+s7Gl2DQ2L56bkdd3jzyeu7C27/u6/epYcczVZ44SNU35pqu7yzAMzzcoPnmCE7PDfZWM
7zne0L432QV612CgRdy+TazaPyd0FIw6fbqFceqCy7JRkJCrBw+Dp6Lpsn/3HAI7pVF+TJPFNsMP
fmxDRzjpNnOaHBPcN4YutjLXUWku+FlIzVmNcZJ2N62pGXiyhm898hFL5Q419j1vjYcch6DNFlrU
LzD3D5gimSMpJJlr54gUHY1pUlOR4/qroqyOnYUJiIu0UdLxWEHlkzY00aLMo4RFLJdj2hmM0iAU
GF5FYB5dM/xnTSZ+/eXNuEkfcyOWg9v5F9bhu7hnSWBpZgC/YBmB5WnXGT1fLoSIZeqy2BPdYyzo
S70fnOXX0tupR5VAkuPuhvxlT9WhpAxyNyeq4AZNSNHKmNtcy1zfLgtju7RRRff4PvA3VNvREyQt
K5py8R067YM/t2BY0Qf5YGn1mMC/EvBOajZ3POJMSk6NvxBTFxstEfHYbJdJ9nsmsjnq2nXQ9DcX
0cHP6+IAGj8hr9AOkSk6f10u5HEW+xj4wca7AZcDAcslG05G7J6d3p7gnj45eR+eahE+6Z55iyKW
J0qNTvbA+Jtb/OoHqwJO2tgfU43xOIm7bTIlLcv6RGM3mehZUvNDYbK18kP4hpTmRKLMadOxwigU
7srNcDqrern4hTr6lfESC33uggHbC3Ee1o6rqq8pDREt57lmxdJ4/KocO3zIZc51yUs2VmLc7r2/
fTKcErMZ73pzggAVslX7CVlVRYBIEypxtq7wTtDm261SGGzNCU3ImuV75dokDBabXNOstypefnvQ
w4hfHe1MXYWxoy2eS5R0XnVlv7Vd2rwaaW19J9U8cfYcxYq9SEhc8bbOnsKRiKegdg7NuXP1LyuF
r4Z1/tn30w3C4Q9Wor9cQ9Ms63Dntr9V3b+23pxv5rZ5hNVDMFgpio8IwOoztKl7ziauOi538X7c
97q5SzuGZpUMa8Jhz1WLw4d6h0yOd8UCWmdGpSHdgA6CSup7boxh3zrJgUxA4bq/7eLhMimzGcef
h6yG2cYDO8V8az5TUyHBwCXLtqFlZRcYuM0RS1nQtj+Mk2Y03gRovwEokRcfLDaBJfIP5CjZyDLB
JO4N3de3pzi289XwGUvOSVLa6hwUU7YqfFKFZm3KbQlrx/b49jrrvZcMqUSCV2EQUrNgHu2B6GPC
Ie8RijlgGLnAXAP6mBQU5TELhGMlL0aqT8aijW2gMI4F2RjZmA/IwQRrpcSbF4Ma4os75gvpv2Hn
VVsWNSh8cAGQzr/TgTSjCNJ0ZbkYqEe8QVXenorerrdjIY5dRXMcJS0QjEy0pJVjNCadPWgehU11
msU5Xy39chqT9tgjDp7paFwlTKZrk/rsrdkBW3FnssEkYOo6OffMB9xt3tppGKO8zQCFExMHAZgi
Py7ZQc/2LpPsqWvu9evEEHPURs6QME4ayaeLKWcs0fmIcEQ53+LQYhQnLoJMuBTFTiieEAq6iCex
A+TDshs7e1c0kgRWmc8sK3jppTGZz8GiJtXrttDFiBLiiDfgOOixfVTNfAg8AxpL3u7kDAuHfE9o
jVjaJu9syPAt5L4GBZnqNq8TzzWq/JJjxfQMMltpM5JfwJtzszn6LfSbbGHlI2f1xgV763XpyxCS
1WafQsfCxLmq7YONdkv+iX89Sznm+tKVaOmYyHAH9GFDQKyIOWX5FAzLRLDN9Yddaj/JqVJ7kVkv
RWCzCfLAQU2Vd06p2YIF5zl07BVR7uGm7AaHjzUfgLQHb2i1OKCb7NBaLDgHE9mcXSXGUX5C2LLI
0eUYIJahWYs8u1Gzhq/Ynfe0sL1llKADLoGyPsTxqe5DsmeC6Fxm7+KmZNLw2daEOa6BCfwPHqby
OasctlFWx6Bs78O2aHcDoXeozO9OMQ7n1v0pR8ZlctkZBly/sB8mJE1cs/5TpR2954exKVKxLWo+
C5g1p21jJXDA+P1zE3s0LTxF5VLt5nj6yorZ5/bxYSU8tO4yfmK8OM9SgVZd2nsKk15EgkpANOhf
b8fsCwiF1Q0bgy4EOlYFkIMGhRqa0cI5B1GAmWKLXvHSivnTpz8H31T32BYWCrEt3VWQmJj0ymIX
m3Jey4GtRjWKZBWn2VvG90OZFgAL8BGPA5tMDKr8ECSdD56Gd4vCSieHf9L2qcJ1sZHLKNDGboJu
tWBwZtRr5X0/1tcyNM6urW9Wf7aINW6FIvE3/FVvaE/r5E1Ns1GO+O24neMZBWYv/YDTBnx6FEpW
NrEer17ch+u4K5HL6ZVEEQIub2WrycoCbgI4ExU91JGPw7JVyz5Pv+qpjTkTOcYC/rCJqwJbUvIE
RQsRVyCAmr7/m+WJv2dYWxUZZ44XhBjdwuDItWllJXo/4jja8esFlj4hvmFvuhmFipWdLdmeQKzP
Qrp5zCb0AEkT5SrNMaf41HAIMV08ovN4mAgxlfG01UnxxHm57LJ2IlnR32o0pX0zIB29EZNuU3Ir
iPMqi6QF2FubA1MAZiQUHIcvr2DPujHigVz6q64ShXzfLxvTzvJb2hr8eYfrjVBH2YRiFcJYwJVZ
1OQwbf62wQZA0bvO45cpC3z8yhLrmFPtR2vGPtc4ZTRY7TGvjWs/UW5OJFrvYXWvLNZGkQJlv1L7
9Aa9tT1MZ5YF70Wxtql8rj3dIJH5K4JvjQdSJE0iExKn8hqWP746otLs8sTzdph80e7c8Nwmzj41
vKcu1DbreN697oCbNnZQfQOZP4ae/cjKm0BPBj7ASWsOHnyRmE3rLL6XDIBk0nX7ECuOXFXbw0om
hT5Nwfxk3MJf/TTYzNU9S2vD3M1UaOMA6HFRItd5WNWa0toGXhtHVsKf5vKnbmQQyt+4e5+XMoha
c9n1IQWqTHEPKjMgyFQEnJwM0V+zkouvs5nWz1ykg5Iruc4neGp4gsQc10e2gmzsYLBH3kw3uFF9
eia9KIU3AzFqjq4TelweVLHVUwqZe+kv5uB+IGo9EvDO1nWoJdkufiZ28ZkFdXdoCMCkefJvmAk/
88LcFhZHVymDwzBTgZy12LRrEHvrOKPcePnLK7azLpv/lTYOaPhomVX8bWpgUX0GwsX0Hh2aDtZq
GM4yxkcsYTdSGxqZPh7XmobNDY2feFVyTFn6OW64mvlK8h4wkTQ8FypA9hzb3QHF9WoBbMZYWiMB
E/ZCC8mu1ejDdpYzpIs55lqGdNO5Vszcln3jEE1OeJOkBkxftB6CHHF9iEu7PksJinufFoHejRLZ
cltZ7xk1w1XrNRV0LuM1SWYKmlFtD+xAI3VLlZvYDFajDxLaHH+BhspNgNdlTJ3L5KVnJyMBCXB0
JbiaMJZmAZEGO8Qn6mxU4nLrnbJw3bjzuWxBDHNS/oOn/iq8hRbhgYyf1SynSgFJlq7AaeCLdwPL
yMaX+V/gYxEC7qYp5T2yHWihklowIZzkkHiqQbfjAXJYUyYei1Wh2JpRUzim8b0DOa7JyXcj+FN3
4Zan2nUBPwfOMcyBDJo33WKgsYHj18/YhXNWtMWgvrpCRCbxJhLiG5WXT4lNvqQYsf/66a/dtdsZ
KD1b7WNbZTg3Goo98ir/KAUCROdcOCXHDXbi56Ubf+zU2noBNmbhACtY3Pii6sHZtyXPjQy698YE
n6aoxbgRCXIOa4wyGhJIQEAZYZHsoXINmGQ4Now5XtMy+xRPI5hfiz1D0LSAL/urNbAObSqIfW7e
fTsaBpJQTx35j9VSWtiLucYBZcA0ZdyHOHDXTQMTOSuqowBSUXKiM7LX2JR53zrJH+c9bvemr+4B
nka9Uz4TnlmXtjEd/aGGvSdv+KrcWoHBJjTHtzRoEKRD0LEikeAUQxeCL1nNKsFBrjL/UQVEH6r+
QYysNMKcVYo10uNX5DmX7QwNyILOR12raIx9GVhvCis4HbpQDMnhgaMKJR+OsinR/EhyhrN3KUp8
A9oDf3vtPYLqYZHFbyypwKqC75uhVBSYufKBWAoOtlXWsJFgbfAiKANxkgEMb08I1aBDE78bq+QG
Pgj/kgdrcqMN4wc/7sWVy8+ouYTiWbWjHFcwpX8eJmx1V4X+H94sXkei6jeBeG0JvkSycr/rPMY6
7ZrbuCFs0nKQ2YN5LvP4KZ/0t+sromrtCgHxpXEvIJLxjSs+PoSnr0MOe7Sz0nDbq6OoyaMiSK3l
DE8iLfXFn3FPmEN8HSoDT02R3VkZeL8iuE8XheslkA8Zf1n2oPOuupmhuGdCpXRSXkKOdzN07LUM
smiok+dkrunnFW+s0Gt6Gft6YXsQ8HqsnWWdKsJ6kAReynnsdmNIU0AzsB0TbI0jN84/J3JBa5Gx
txoIO/r+DZkqU7LOICLWAs/ERXSEfehGdtGpr2SUchZpDAekR/tK/5s61TKQI21456nmfTzG6Wc3
dcibw8Hgqtm34iMY/jq2hoh/FCZyWPvprNbiFvWSDuyfQVnX3DK+4XKvZEjMD7z750hycrlBL7oF
4rbr7pN+vOOFJoZRR609wz2UiuTljIuwq2kf4dKHpTJd7haul93Srn22R7TrHW2n+SVX8OziXejn
/Ef59u1f5nSSQZyDugjPeW/PLISd9aDjz9YhoMtF5K9PqAsyAudeu+Q0agvTkd/eGCkaqqoCC7GU
T37pdQcXxtgqeY9d/gSlibizg/o5TongUfK9Rdy8uqgKDtgMT0HE8e3sFXwEd8FrC8YtErGIJD4N
9oCwXpwaIlCy9/l/VgTlXAwAbBd68ctqcEB1IbDxb871PXXNrCgT61rmiiDXmFMGL8+lU96NJona
ttGYifSlKhn0wCBt1dAB9cd3o9PQZDkyn9pafhvs1koisjiB73L7WYkSQB1Go0ERfECZXCVJ/FHO
1LVh5z4lSl5jvtEYQ4fRTJi9Ka/JeP9LYqURPso1SLkhKuklwUmdPXg3AoSLOTYH8lIIDpWeqkjG
DesKr+EN1DlCU9J9V7wFukVRK2me27H5XbjAZ954KwbWIb8U7zecs39hRiKKuDz8pJA1sht/1057
mUNzi/XyOIB1DcvhfcmmFAox7zlra3sBJdYdQeVu9uk1p24a1EADIWW6b0x1rlXFj75p2PeWj3gD
gMNoRlUZ73Kew82UjffEee615IRsGsuggMElQU9vAhFS38TMzD4LNYfnkoU35egUdHeyE1wAkAC9
nSFuIbQhfWcaulYFW0tea89xH7xkajI3ypzjDXkKypqC45CaB7G8WnN/KMJAclFhJjFtNrDLarbY
q8gChpCHQxHE/j0jzIObTmx0fS4l83hoAexNugGq79/Zln1NCQCk8w297zTP5dydlVF9sz1+sLu7
MixeYt0c4yJEh2fVA8kNL/HbSEl5ajj7Tk/bTiNddPZ2aWh+4NvAoHluSu+P3kEmTPL/aTp+LWo4
hz12l05sCmd5ruBfiBnzmGlBeHDdTWXn7IHkT2hMbzGQedMy+GIuFzU833b1OHG2zfkDwY8D28ux
rCNV3zQa+ppbmZ6NvuOKEeOKQdUy5m3WLse+cF/4ib9k7Hwng35aBV9t7ZTZq4epA0oL54evPiYq
MiNev9CqFgEvt5veOrYeEEK5v2YLpkrykDpop8ggsjiGB69tI5y7UZmAf6v4mJoT7u2FmIoLdBWJ
/fbNmQ2h1T4869hfJwsrf5Gw4gzIvGVB8O5N/mccJkyt6fhbFdW31QdTlCXp1dQfE+wDykPWZRvs
87Z01q6NJXpw3/2BAlwNRU7QkmNV4g70S4Ta8BYOTdTYKcLHfvSW7RyPL3FZ36fZtB8I2nidW+P/
Uu+kHHG/Ou/gpc61mfyQ4Lydu+4OGZKJFnUAW1ITIYQ69fSpFj6PZns2UX54zvgTo0RT8ZOv23UK
yc6FAUY0csEJMHNYWcZnqIHAjjaUh76uycvphnebt0mLZmPipuJMPLQBmAsMQFIaj2UG2x1f+TEr
FwaU3HozjPHj/x/4gFCNHwuLaw59Q2ToBPbtuGhw8NisocgKIuq/NBRpVQTifHOf9n8LNJYkq5+E
LmDurbKR1OYkYe0Kn7XbyBHQk6HmJI6McTk1smM3Q5bYkdkhG1D9br/psUw/80m+DFywVqojgNRf
ZPdjQ00ifkNdY1a/WmLYmwEZBIFFxEQkjfrRBmCm1dEuq8e+zmjF9vfJMK6dyeHdrZ8E13hu5IG9
LU3zO8ZUhQvXocN06rYuKuZZO9MJxxIeYe2OLKDLh7qGxU2aFBODMDZASJDSyfAoXFpaz/dxXxJ3
LZKz7MbtHAKBUaHxYmQIpr4QSFX4XDPKKOf5sDTqKgBPMsX1W0/gnPh/wzF25Ycp4o2UzsWNsZKx
1zuj9Xz3IR+AsX5vUZvKvvehAIUZ3HoLuEExPyNpZUH7mrgDKH0/eQ1uQlDjwMGkeA/D4L2fejsC
idNqcOaNjHuyBv/T5QSW0OmgE+8hk3NOCeDaccPfpOUDU+smXQeB+DEaGAfsCF5yri7rFq01B9bo
9GdpB1RqNLi/HSe7eO22acjKTH78pMDJsEPmAiXjf1SrYQK/41ZMz4q9bvS0R3466xLKXSofxqIp
IqOa3qrn1qPSnatC20O0UK15x5ENU7kuYf9RJoEsk38ZRfVQeZ7e+9mjX1cPo0mxwrJzM3EWU/A9
BuDsJkHAX3xSP8wqcOaJdh38gjyw1VQ9FxbFpVYDrCWnEsCUOlKd9aLdEhlWQZ6gK+foGiifsgLj
i28Y/471rLQ13nkeoj4kxTlySoY2Pt4YE+rUOTrUtLJlHT6GXh0CnL4QYamXQekJDzZ8gsVeQJuA
RV5ZA4NVaYo/u+PHA7HTOmEIXVXhfNfMuGOgJHmrzHX28IpOtjN+Yb9i3pTNr5qfwyljm88yC3NF
9+flCZjsekCCfurY6qylKds7bCKmtv+5xnTAo40mOLUaC5v61Rgkb25YWqy5PRTcyX2+DwzyFkJJ
eev3Yycf/L9qlmfs+XqfLtaz3U7JdiCVaTdXjmWc9ZJpsfmWqOlRy+ts07H9XpPM+2wXIlekOUOR
hPshYDglwxoP07Au+vjkOTAS+oDjgns59Ai5KwrYyxRdZRyH+LKK+E8KHgksh6t5YqeZjOhjcc6K
2muOedO4QJiAx8y28TR3zWVwtbHjZf6QzelG+u7V0M2wsQzjcxmKO2i+7y6DNulK7XNd989wZG+l
W1D01E4E43l0XNJIZXsXj/0pDHBMtk1LBoIo6apATl9Gc0tXATNFYX/PMuHFgfEJ6wa16kwW66rq
p4NfOeda0/eDsrrnN5CbXBWFlR07ZHVcM3juLPCLQZfa0ZLufW/YcWIWK+03BBmBM6Vm/OerslvZ
iGk7y+Du1MzW3jV9wC2tQWBbsMIS2vcu5nIX9lje5ZxGjgMxgqeKr4GniQnJJMqJb4z596PKrF/l
2MVd6Yz0zMhs7bDNX9Ue0Wu0suNsGsuOqY/yFVMRucbWI/wG83Mm2P6BRMKWjeBgLaeJdwaFSz2J
23VjpOUZGySGIhQvYAisNHjPUNiyboPOozC+OuqAFoXQ63jC3fFLmvZz15GLcpriZoq/sSmvDln0
o28z8JvuiCQTjAuZve7eHKeJtYzfRhDw/9p52tYJd0OnFgeEruvg2088+BYwYYuEdFk+wQX5ri1z
BxmCxVLpT5ueF+mqzYJ0TzQUfaC7QONhGDVh3JHiugbG1TRj+KCzdeqX5Ntpi0urxgzbGEWdCNvr
OUfaAF36I3BMCGPftxQckXFhtZzddz2P19LIdp264V1qculX463OyxN/jjm9eCn6PNcTLNPNwSCg
u/KK2typQN4Nc3EgFrFubaO9TPGwbdgCM4jSYtxzOiQFZp2K6bRuNdvaKhZsBQgmi6l+gzI67Foq
p9CzkBYTA4NBo4LIqZoraYHnNjCYSUbk1EzIdlPLe+KUaAMmPn/DGfitK6C9PNL4wVZ0eOFAEu57
b7oXf7kOJOzo8dBZ1MtH27+Bo9h+M7sMG4FASCeNBbcAvrXb62tclAsvtOlAWKTGKWgY6+UuN1gV
xPm4zjrgB13hzmi8xg+mcorrvE8JwmYjbhZBT+BQL5ENUrcrDgHUP9onkERnWJBro1CPPWQvOCA0
sWVtxZ/nHU7EjEFn8Py3zAH7UU2t2A6xvLI7eXK176znnamDlxST3HoAU0n5qMbWTGyB2QCHz6j9
yAwL+DcA72PtYHHAA9GELfhyAglqGolzeYXcAgGkReMGaTUMjkZgxWFpZRvTIgNc1JeiHXHf+v4n
G3WbLGjO3CO6iuUzEpFbB2CJIOqM7slpe7nP8K2tJDZaOROJowMrJ6quHz0bQB39llZG0EpV/kkp
i/ROyM4gRMkY8/LBDki11e7wVeOavWWR7uZxeQk6+6FfNIyMeNu1QbujM/BvHpLrOA8c2P07MvqD
NXag29xuHc9OtQtsCn2hG0PA57MbJtlxwP80EqaNZfNYj+EbTlqYjIMUa7VGs/NZDEOlgV2BKace
/pElYDGGeu+FdORhkhI8B8aaoS7nPxeGW3RausCIG88e3E4yCyKA6+kj6oePQmPJl5y0GMVdRNbF
+LMD/eX4DNRp3GC+dPaW3b4MvKOiQXTXQcYs0Vj+j+1IoLexSKYlvyTGcRqlX50Dr4V3I7yfpHtm
zP+HorVzdXac2vFe09YFpSz/QaHjpyF+/aK8lp2vUYKWL7yFydbglg7YLEvTKIQo+uDGKHdNsi+C
6Z9rJeNOmPLNSvnpSuPVVBo+txuulwH+WAPxbOVoY9h6YcVFkcTv6ubg1G7605rdQ2U4lDETfe88
Vj04rny8oj7BkjokDu/Zn4MR3zUtT1eC5okFz3nvieolBXxNJ8c1o9ENVynrIpy10xO+IIi6u5Cb
NvJfu/Cr4YXXIrOrOeStgzEfveX4x53v1bhFqLXxseTTI0cOlWgxUs3skNec2OHYfPECW4yXxEwm
gf71POOLVydkU/unWdxx21mCT4Utd9hN3ysWCKWFJasyelgZnHHahU/q9i+iW+CHIHPGyYcVt8+D
4MrmczIQjMbanRa/rS5A1vODanLAYNz4XxpIMHGQfr7U0M1XoY/TDmvCR5N6PXyGdNOVt6XPBAQq
8cqDEvda8eFqpmBXAUplQdSxG804DsgEIsc8m6m+c8POj/qQsUGXydZzymTtB/GXUDwydEb9eQj3
/FrKI3OxE8JttUdudAReuM7wbueRuIec0LCrF/hnwUz1FTcJI5/WpbMckgAH61CO4bYA9TXfbkGa
PZzvqk/PH6m882NOiDjeDQuxYwyPzLy8XKA/s9dYFiz2Ul6qzC8jdiywFS1aDCeRv1PIxG9mRg5W
/XTtTHR4N+D9SGX2ixUjN828R1bkX/8sQbWLmxISJx+wlrvGn5+8ZNrJHnPBvAQoUw+SS+iWnjcM
FCL7sk0Eo0WlH8uNqcfmj4cUBkGZ5ifX79ms81GpcDKWwXBAqHpqRor0xFDfZ77G/VlfQgcTLeIX
iWnzX8wZNlqgbhYvx7wbUNZFE/EpbxXPbbrvgfYcyx8iJB9OTww2828SAZogCMYl3nIEeumFcpBD
Y7PEZRnPMrUe3m9cd4T+FUfCsw+OmuGBBV3CCJHHyByD8m6uiXCLr+7KxW+nS+++KAAaxDxl4xKD
SheE9Qa8ff9feANqzBF7WTkZbAnt/ruc5EGrDkqnCveNN04b+Ik3kCKLHBQUftVDtaYq66cvbKhZ
bAhAh9kf+eAIHB+faW4t26AlRaW7jzptfsLbG0g6iwM4drnTxWeBRkVHF+9Gn83wBifUlaDt5PQR
zl0gH5p2GVv8SxwLb0ZQXOLkjsoZSqqWBUXebncZ7HyL/wqyiHuw2HJuAar/OumhKfBn2DmrcNN2
4ZJ049HqHmceTnZufLPZyuczzXXdL9k0LdxMZHuPXf3OW2Bw97ZF4oHZMiVCwYbb/q65ePGh6Tv2
N2VyaivKkovWJeFRlsDyDOzDfjk9KAe2SCEEAJeOcSsh+asZimD/Am29CbLYJyVnyRpgS0ZIjF8a
/lsn43dn+CM2r/Q0hdLbjtOP6RB4N7Lb+tNhMAw9A13d5SyaRfGinPGjWSYc0sG8DuSIjWqihr3A
a4IHkNGRYCDsu5SWjMnFstR2pypPk81sV29ExiMPa826f8Pz/lZBAIH/N8moT5q72UOsgfwF/lD3
4LgRnXnW0dq1T1YAWiYpmQLzAmiP3eLDtRluNyeuhWYMCTsI2bn3GfTf3Bf7upk3+FeL9TzZZcRp
xZduMObWxIg6ofYNSxtGUx4qmGVjk27KUT26UHCsPLmXsv7KdM7c1qgfCFmLCN2Na2avRKiXE2Gz
qLC5gVChDEeFuoY5w9LSu52zNg227aKm4lMl7w19m9cJf7ntGY9tM/wjJ75s0fq6qBMXyrrLaJyT
L3Yir274bxlgrY4x5rjEFAOVJ2QP/mPszHojR9Ir+lca9WyOGWQEF8M9D8o9U6nULpVeCC0l7sF9
/fU+rB7bGBswDAwGVa0qVSqTDEbc795zx8C4dU2Gc4KNlG23T6ZZ3w8q4ry3ZMmsoP+5LBoyhxI4
Re5DliQXJ8w/jcj8mgEvXtkpAy3GSa3LTD3orA4t7kX0CGUZmOAgHp4sgvjrsZr2VVZ9ZaDMNtou
7t06e+u8WCGapjAL6dpap0q/NqPtACxrPhSiLg66kOcjOy2FeuDpF+FGzdpzyDD1WL2n6YkCsZEt
VHqIxnfBOhzr/o7c3yvWwGOwaPK1VbwHObdELZ3nXo08ngyPgkxOJIlyj2HzYi2O8KkYXXCU6EzL
mI3RZ7sCTpJcp1i6zVm/aB96I1uSj9yqjolmqGsFDK08PiPT9KwVtyLds1ymNPXmZnKT0tqC8onY
0pNbUgUoe07ZwxxrrOIgXaQd39s+Mlwjsvcxmm7GJk+u6Jzj7Dq7S3Ar3QQtKVU7xcZUOayJRdhs
ZeJ8UVSkdxGRuClv95MH5XVqSIqg85P9eIxt6It98SlzuGCFIJFR4QNzO3NNBQSkC90/KFgjzCG9
+2BoXxuUezA4LsbAlSpjl0MHVyKG/3hVtWa+waYejK1/hWT6XVLimeq+pI6EO5uNdXvVM9GGU27z
bsWfml0hVvmC717X+8YFnsow0Uz0u9XQPNHT7xEbX00GVQeFZCMcRnFF2RMhLKAIucQtm2H4VFD0
fv9miBQ+0Roo3KgVuim9AKEsbyXuFWDM+EDj8rqwOfKnE0+zYO5fKGPcOL0g41pVuHx5aSmg9R37
cYb12a7UePsN2/vA0rVOGiQm2+U4guA0wgsgosSkkGMHMyh7/qCzcoVPCyqHXz/XYJKtpvk1t0z3
lxcqS5JoYVq+KbYI61myzho62PiFfa4bpve49A3PRNImxSxcOI8p2l6Gbx9CHO705QWb0tsX4PiJ
Pwj+dlrepozoM+sYBe3ztPzLoajyjaUMd+32aygEV701PxREeqDXMRflojjmoLUmIuKbKhb3EWcI
AskHZcM3IzHrk/+xd7aixScsfzmcHK+cgdeQuCSwVHnKJrKF7rAWI09lduG4SvxsZZbyecAej0Q4
XLyauUl9047hGxlPCHHS/uzpR5k1+KYgV7haxu4FEMwGphgPXEQ8I2jsnUXNZFAvVEVG02bIudKo
SryjkvhqYAUnlC2SqQOYSG2EjDMYHvPsGpB0sbs2K3OJOASevlBAg9ZLn0OW0i7ZL8U7MUnQLdb+
K3fmaMu+yODho64re2WZsmSAj5M7CAsGlQkqLYNEe2uE1rdvT3v0JggCXSS3zCzJZcPP8RkkKqC3
yAkCki95hEbGz+hC8XXV7wYtHme7x9/Ujg+qcNZdkNk7v/Zznr5w20bAeqEmKeqUkFNUejT1mK0U
G1rJir6OETN3/nxxDEVvOEd2kOSARokPXI00+oBI4VP2YzbDUuoX1IjpBlTQeFXPb3UxlFuikzWa
7aIgL59Unr34A+b+oF0mlGR1yNqNckVI6hv2LifjxN7UI7Odovhpe8UhMCkR5nmyDlteXUjhBJoZ
voEQsgrcVeR40EY4ITl9YuXc+eJIwx08DgqIYMMn9mo267UJ0e6qjUm4WiwDUGl+2jLoVz26s+p4
74XbvhReZgLxZutSWwgB1vxBCe1lSuZqbXY2hGjGnUY1sUiP33iVPiJdIXuPEXUQCFRtxSv1KR+j
6IgqpJUkKDeO4aGq5H2a0E+LlkkZF0kuXBqK1HdEd1Wt53dwNGorBspR5PCrNIdyH+IiKswZ7oys
DohMmmudkKjGVISnqP5omGNdidnXW9b03sBXZ4ftGc8QRCImbcyc44n+0WxoT/zijEqFCw3yNc+e
m7Lc1Cnp/0h2EpgFD21ApNh88pAN26nyEMRkQcIgqHKD8dpiNsoEnzbqfYxh98pfBhLUEz3a+rvt
tGJaTTtRRJUfXkDI4OOGmOW8dWufqSt4KihJzqobZzIV3Ekraq6GTWxzVPF5ivGEcndV8DSgjNod
iJD4ye68hkGsfLAwe9l9tOk0hh5U2Zes0g+cS3DD8i7QLTVO7sK62P7OrSVUnUwljANiDfhkO3Ed
R/ij1chaXir2ww6qO3ut7TiHXJm+e5sLsaGVF7mN2P3KsJBwTfE05+Y2cfJyn9s2NKteXbUlnevM
aaersD1RtYvXL37pYk4Wc/BLWw37h3Zlk/e7Rnx5cRaUvyCXczW3xScK6UfRLw5SC9w1FYE5WYAt
Bu4uwwMeL3m3fmRgz3GchFNzNWVMuJhPeAP3Z8hxAKs9LdxgCsj9MB8US9RqTg2kqiS+ZAlMZYuE
8srl9MBxbdAw2BtxXw3WVy65A718ogNnjqtb28ncvTkTCHNKEuSiUe3J8+3qlojcvZGQnHUK5lU6
CZjQUuDQVRDP84lFZ2LFcSaGykS7n5DSh3Wf9t6uC33AdEH8Tv3Vc9173WM4M65oPetiBUX/2HZp
yu2FgxcH44GTYP/CZO/UtUaL0uXEDwkWXSubet7LAe7b7DFJqAFGVpa1I508vlFhW26yBomEEt6f
wVKdNridPCigAVy00GCJOZ5SJ2kuamoQG/slYDEDUjiaTvIm5i75qhPzxqc76kVP85c/MlHaKMVp
zMXf8BQ6/SJ6tfe+N4JLzGKYqGVf1hvbaNVaB4Bcqe2yj8QSyvuZcYLrMukVXvQRpD2bLbAN9/xg
70uHrW+ZwYG5FCOphBJbRqfJdYH79zqapp9FP9N8ULXeYdKJ7xwN++QtZYm//0/I8LX5XcpGHBer
q9OG59iCVjZMbMijOWRm4ksFpM41UDLNbmbM9ioGryEJA/QgyJF1cKQj2Ah6OYOS2WYSF5tI5fnO
64dfPWrC3pjt8CwMsCK1JEacVeCIl/+UWoaxA3H5UFFGfKrHPD1phUCNRTTjTrwLvHofiJkcRyd3
UlAbpYriGFRUVE0O3C1Dwmq0TCoM3cqQdyyA6s5yLX8VxrG1pYY1BRCf1xvpTP1Npv3+JgG+Ccgt
YG8/LEWCkb3sOH5/NOwwyh2XkrvtcO8fpKDytmqc0EZ7hA0cZEVwKuG2EMLjrD8t5ag6hICn+Xtb
2hrLm2AC5TyTN1mlbrv8kQxntsMcnWhovKYfKf7QDqNyCSf1rzd9tuR0+u2RsV03vfEpAlFTNO3L
1tj/bgKtNa3bqdWTs3YTjpl+dB6UA/p9+ZWUM/C0tNWk6ibw0wIqEj0az2kUtevKNsOTGJzlgZQB
3nUt6gDcmFw1zah7kS2IhaVDz156PPlo7OuID2CnYPKg2SuXJ3T6yoMpOYyOMd+ZcCH3sTRwCiFu
hsLjgFpjyJ2gITLfSfTjpPzwMb+vlgdaY1GXRVSqe5kVoTWXWnqnexHhWNmcIbeC4nIMIKyFv+vS
QitKT02DOXIp2Azhma3zOpEHE5AqHA2M4i0br6Pd5hhVjCasbmU6PbdSB8f2r2s3X7Ipy0Wdkujb
l758CJ10PMuYBjpnuXKxrSTXk0qMm2ysn7FGT7dJ3sRn10uZTthT/DEwYbmKS3w7mACLfR839UlD
sSNpwPedepCxObGSgW0qoGgbrAbSHxuPJNr+de9DRwFpL/AhoQwnLGsmY9OwP//1EqE6BZvftZHC
CsurBLPANiwwAoH0/8oza3qZYEeY5Uj+1scP05AXOf++EGtVYw6SIt9zN/e4PMfkwBwKMcmZwbrI
jmhkob+MpGWVNyP5+N+/0mGKaWV517ghaCoLF/CJVbT7oam+3Mh2Njn1TCvBT+kTIbjmWatpI62r
1UwAch/VoXdU4pMhxnie7DI/5eCx7EI1l8iyHn5/RkBultQ1ygOtFcX1bJrqMXUwsEWl+Nm7RbvO
TI6RMRZA2Z64IgrCmW5wSJ6SvpYbGiT4vGRC4TkmwivL1OpxbKn5k5BmMa0HSFEtuKkot1YOqegL
ZQuIIpBXPbs61tBOL3nH7sPzqztCKvds1J3bwnHbp4ojaJSX61nUzJsVEzo4qvW18szsmnIo8EXT
Fmsy4M9xqh4c2kwro/yIfX96rUzHZNQy0Hbhdpu4CRH6szE9KbtCgJFNcuf61Y3V+/5GmEFxh/5J
NoBa2nXYLO+GP5OLNENw3px2V5ijhjM5UoPMAz3FZJSj+3rw7uqerq6yGe4hAzoHjuyYs9KhfMnH
7yCaNxJWyUj24iEMfPXgSI8Di0regF+Zq8TgCBy21Y0niN9LCfNJtteQXo2LZs1cSqeY6ScW0Bsp
9HVQBhhqIWrcwAo1b0OC02z8Z/sKbFYfbKkeukHu4EQiKrcE0P45aDs6jDVhpdIhq9iHdDc55Lk5
j8LBM91weiNRwtY2qneFBwuur92NNdX555BBtQV5Jc620DTKjNULUT8AkAmMwVBhz0+QZB9AfFAB
YOTJF7OD3TRGx7otnacKd+2qhbZ1O6Td3eJO3aT9UEJ5Iq7vFgWNmjn8mt+3xWCl8XUwzeb1YJgj
4xpqAoH1c9H00r+P1wbZI5DsXnqDVkW9ZK3iaxVl9DZ6EAfriUbCzJacPgb3VEj20OTv82OL2HK0
J8w00aOJTAYS2alXczVUB1e59U6XEG+VlgULJe4ykNI7ZoVqP6eet1EhxUwEyM6d4HCTRIJlnvBg
4iWQonuIirk1UgSLIDAA+ot0fxlxNoJQxSoTJxpxXvr0srKoY140bmyCPcpOV3CzzymF3PuMGhCM
RQUQDfO6Z73Yte1gwvOcL7ZZDNyG+DZjhqUbPMzcTAMkgGGcQaj47qqqKeJtaCTejBb5LYe0WWLU
t24KUt7DgguCGFJD2+0jfO1gFe9r8BLwVob1AETjGg+Xv095jtIxR2kJXnXaL2PyHjxRY2iiw7UH
pRRgeJauc0ZYMqspw7FyNBGIq0g4EU22pbu3aCAtxppNbe5xFOqDp87LN14QLE+n4MOo83lBaSGW
dc1mrtR9bfvhznJ8deWX1s7VjbtvM/OntuQz+4icrWvprWYPg6BvQeq1uTVIpgCQ7dN9zsWok1Cc
45FGlwm3PsM0D0OneWJtKziXYS/SRvye84RSDb4oT7Ct75t853BRbpKuFbsiK/DHxD+Zg8VXLOpk
lAhcQp5+6HLjLV7Wv6mxb3sWcYTV6jKlzjmaGOibkTmv7d58tlGrVrjTF++Xm0JavMZ5PD7zcpgK
4tYpaL6YYHfSriRvXT1BW3COnGqYwEi+6QjxYwnHoBRhGCTVI7dkDtZhJNNDxpKrSd64ufFdGHAL
haqAgAxZuynAAIwtTlA7zugt6cPj2Mc/SzbqmKMhGhBmeBrLAu78TGFgOn+PInepq+Sf5em0hWcR
rDHtnk2LKNmC+KA+LDrE5kCmcN4W7sCxnbHTypQjI7zKXRSZlQyS+uTT+zxaBBs9s7qvbPvMhrfg
rqm/auR6N1OoajiRSscgSs0fUyryaLbO3cMsPOyt1assgksrhq9gIETaNM6bz8Et9dSJT7TdBTLd
i9HG/u1Oz4CwqAxNh4uh++oQt5RX9su0ss0Fei2O4BohuFW0bSQ96QOw5RGn/eZJtIW3gdtcUP/K
tssR5bXnedGuVyZ1qoxH4MbghbUZUDR2ispZ5msO9FRLLN+0rcbn0TY4JGdC8hbUBbVzlJDTuVlL
ez/rksRMkezsrP1qQWStwvA+d8b2eoxluWaMcy0LTQPEwMDIcE59Cq27ny95jsW/FtOxZOy689Pm
ebKs4+8Xks5wZqhnuLpj42KeAy3ytVSUPNIGyjJxFWeE+5Fk6QFv+js35V02vBoSJZ6AvOrvCONn
a+LZR2qKngUwiCu7B3dOipQSxcl8SOzpZ8NFvG6X3IqbYGT0EMSwGKY/q4690VKjolKJ2z+6mwpz
+OkkGF70Z6JQAfsU4pY7E1R2zENq9M80iD07E8/L+OwBwAYEXsLlmuhpYyVenr6vTALQhRfP9hwD
+jb1qa2Sz8aFMjaJrRyIa0jDf+7oKNuXLGqY5xmFVBg2oi66S+buQ9aIWrT5ZWtSwj+1cgmJ5eLW
mcwnx8CGykEKxafI3jA7OhvqAVXdHTS7g6uqQBAqLLSrAISbpxQGaA9RHZ4j0LYE8TZZpsN7I6g/
G5Ik4aTeaZyHmNL8fv88JXBmx9XWt0meNfysaVkhSLngv5i7/L7Jirq6Y4YCx2POaZbg9fiRedAa
X7PKpyNabHAfoh21TvyrlJwh/D58LGHlUF3OGUQWJmY/il5//PGvf//3f/0c/y38VdwWZGMK3fz9
3/n9Z1FONYC99n/89u+PRc7/fv+d//oz//w3/r77Vdy857+a//MPnePPmoqo7/Z//qnl1fzXd+Zf
/8erW7+37//0m41uqVW6637V0/2vpsva36+Cn2P5k//fL/7x6/d3wXrw688fn0Wn2+W7hXGhf/zj
S4evP39Ylvf7jfrrfVq+/z++uPyYf/54pIAyjZv2/X//pV/vTfvnD1f9TSjickJ4wpGmY6kffwy/
lq847t9s27Zc6XEkND3lyx9/aFjn0Z8/pPibKZXp+RyuHNd3PF5DU3TLl2znb+hkQvAffYAqfMcf
//nD/9OH+N8f6h+6y2+LWLfNnz8E/9iPP8q/Pu3lx8O2JXkNvrKlZP7mUSXG1z/f7yFZLn/+XwKr
Ml0M/GJXUWOwTaQTvPAvu90JQ2ggthRa602gXDWhlTttvwUzauwYe2WfDfQYfBOmfdd587DzRt99
9jn6P2DORHm2WBluI5borbTi8K7Fs3Bt4ho9e6mfkxyCjSbWtJwmNGePrX7ODeJ1V+6Uj/sOajXj
gKhHPJIOunIe1R+OxB8xUl+9BTnuvY+ZRSHA3NbK39iMEFa1o4j+diNeuGMqiLqsVOsY+5594alL
/XCGYzZ5+Z6LHys3W7NiP+icUWpjdfmdbHFXEq5kkz8E4Tlhz42rSvFQgzfY3hsMyVCm2m7mdCWq
iHmLmb3ArjIYFTEQTERG1GKgYesg21CViFgl86ZidobjiPAiGAco98kY+uZVZgMYt5Ru7ob+koUu
nQZYnly8UNgrrG6+19OSAJ0sH8COO1DbRxW6dxVw6Dlq3Q87wvOc8+lUv528tCDdjirvZyN2mJQn
mFcOxqaxW/PCkRjNUoDnei6hqN3AgOt3I/mgg0mI4SkNu5Egd0elcTuOx95N46eIL3/FU1yAB7DR
Y4fC6D4mdiw/5yAUpzwX/bmW8QiYwguvg0rSMNp3xMJUHz61BRlfu0e2uyoGMz3EnCqORDPDF88y
azSKViT3XCEkxWnLwNw2hqQuIGjiGaOY/CHsJ8b4cRk377ZQ35ZdBmug/4g5hrb2ZaaTbU454xqe
jr6AwTXXDKzat7Bo4gseYQtfrYncaeRsoEfpHoakiJg6cXmtM/LKnykgkrvGnaZvdqWKbmcjcu9I
3gdcZxZ7Lde36FAVU3+dDhXEb7gi7pubtjia3MBhDh8zNruyVTtTphos9YZtdMgHg+4quw8A+TP/
prk0PHgCH6cujeIchlBzWxln3w5lhtWaJDBufxwjn4MyJpI/0zzdlpEB45uMIi7tYhbEeRBY37B4
ex9GlHt3HlPirWM4xcXRXnGJJEoQamiJDg6yYjhViajPQ24VoA3w2q5yM5TXycCvDLjr54yR8xuN
BSTRsZVWn/RAj3cOSgnqsNGoI6dcmAep57xKvxsefbbgmxZG1Ps4+YwDwgxyxiTy+JU9QXpCMZ+v
wQwFX/B3GamIxuAI044E7TXCmSzy6qtipw6N3M7zI1ADcTQqVVwaMeSvNj7RXd65NTACD0PNAGW6
pDjyPHJtnCCk47KkGW+VKRfTVunFsNuS2vau6f0070s7esF+D27dHhcSLj9cOy0lEnmuuxN37/jV
pYV9r4t2JM4SWJ9SJd0ZfWjcc1n4G8O1xmd7kibIHdM+aplCU6vGrL1usoS+P0vgHujTKnyQwC1B
tiRF+jXZ3TWW/fHTz3pHn4fINz9sHhxvrpvHyN5uB8xsDFBNhfPhS9NY1QlwA6sxhw1RCOS1yM8i
MElJWL350qgudSDpa8SnG62DiAszYN9PEn00kJE6dKyfY6IXdnZa7Wn+sYjCWflI7ormJZDgJJjy
ufh2AVDOnNYC6gDTkZVKjo7nUohCGRlnA5iUPa0hux7H+qmdmuzQEH84meSY9jlJoIOKE/uFRQW9
2o3yXT3N4wVTiiT/aLo3uQvMohYOY9sImxitcC35RyaygfGA4gE2EEMyruGyOrSd023ZZVV3o+mr
V7KD433d5rD1OFh7J7pWSppd4vgTKmN17ZSFf6Sdgkas2lC3jcQEy5POh2nTNw+lacXfzsjOaInD
Uz0f9ZsOeuvZN6zgIQYl/85YsyQ/ocjRiRrxXFCs99b4ZboBJmYBO8o5cIXgrO37eS6fhYN3p0uY
PIJqbYcnGPJgEUzCZsyi9Cv8055gdxE9BrJA963BaayaTEHKsw07fVR6ZHOuYljUWOLy5sAosHwt
esvH4dw7d1XVJUz+GC0vnIjxQMBMH8zIzbdWHIc7AG72r7JV1ouH9MEJvUrMfeDT1ci0TwbafXEH
H9z0aAaXrsDbCPqPH+BqbEzkkZL4/WLEa+9M1cfEDOYG5d6J5StICQAZia8RsnE1wCGQCSWfrhib
l7YEYIyW7bB+Fy2ivAWaEEk5SevvwUH24sYdoBQqnlZx0Aab3F7G2KqqjUswVfqVeGj0yJuVE/GL
1YrnR3U/tHO3ryirvHE7Z5Hc5s7ac1aEdcM2hwDYyBbfD6VxVEPtnYjkkhlwItPbar9xtxggq6/e
p96SZ/AE+DXRivNiPNxafQWPw5qD6VjHYwNiXetD2JjqLe2C9mwZHZQbxeJHnKqgwFIZ3uNkTt12
DsjrUJvbH4hlJ9eRL6Gw+0Qsw1Vv2p0BAhfV5yr0Kw+neTF+2zyJ3+wglu+G7Jg9905lHXsk4q+g
Q8yOA+hTK8bc8garKR5QUz4LyxCXMY3bDUaR5tyXlrs2IDYwGK8M8V7YbrkKlaE/Z03Js9Wkdcty
Et54xLQ3VhfoY9HksQ+WjpOEH8nh3Ci05XkOmCrZcE/pr3OfKXEXT6zE9SMJ4iRelRi9j1U9M8fk
3OfdtUNCa2ikQwOOTxwuSatkih7Qj4GmBq2jjmjz8R0g4sXljjORsqDmKayZL41mxyQsS5Nvu8oo
rmmq7iSHzoUip0zawuquOsYRTnaXKEqyyQpruBdYVqglUiahC5rH8pd8GqvPKo+RkAyqBoECmGHw
Urj0js4u8WMmsfaCKGizE9ZvaieZYp68lj0L45j0WFI/cDNPMwKVxzTnG/PMgosPQMVdNahVd8gs
FliB0D45OfU+oengFXA6iCjEDdOtgACDL4HH3V1SR/Zt2E3B2pAYskTDBhD4pO+esaFmAAKTsUAd
ckGsZFqNoKuC4mdhZgm1TgkQjsDjLI/PdQRgIiBbJwHajWOyeLq9px+0W3lffR1P29IauJ2EtLKE
g3EBT26gFi1w3e5FkQEHV8oSvBGF5R4jBJlj3vsbwlb+tckjZAMxi9a/RFn7JgjiG8Gg9bblfMlL
GxNYcW7wyq6pOdlmKT6qMSeeSY/00dGZf8JgTsE2QM+bjnH6+5TJiUqkgmY9IPvwMYbEjDYxLiqm
UInhE8xpyvLBNJp0V1YYuKIKDtRoT9EtdeHODv+HeZlw32zCPreeqd/zfpFYWrBHqKMHhxTgloM0
kQah6WVorProu6VzgWNgbq0inOmyJBFi5Za+rcCGsFn3k6UIrLun9ZDTKQPo8t0A87GWiWFuGuFS
srj4bsH9BasMhNGKRUjdT1XV3tBbwqemsFczQcRGU7nQAgkbLaZgqkIVoHYtBzIXsZEVXyyE9m1U
2sYD7n3/sYNACROwHi4VgtguU0jPrj9TG1o7k3gs2nkmPlGpHhfxpNxberXpANRFBvUlTF8jHLDo
Mp3XbRjNBKdFBcrC2IPLOTTQmTGERHuX3gfvYi6EJbxl4QkNDV/MnCR+gXqxuEfYuUJHZWAQQ3uN
fPveibPwlcQ/9MUJFtSlUpMecR2O+RfBeAFYjt0KGt60CBGFKc3H3iUpGyWyx4wfqUvWTCRfvKFY
OjStbky4YVsaB1oFGELQin2wF38EBwJQpYaJZG453pHi8uiuAJW+hiOO5EsXSY2Zo7TOmBQieS37
JLkRURlsqeymzjJum1crN+xPIzbBTHCRH4RRtR9jmgef2OaB35VDaIRk8sr6PqTrHQcDbX6s4qyb
5bbK4vHZ9RnlrFWW1jc4fNmtWIOgmAZU0Wdv1Q7mJOmBrdBBZ1yahLolEqQTePAe4x9JVDao9Uzm
Vkmdgbbh0LpLy8CxbrSJOZU8U+gQuFqEYzTtKqE7ObSNZCW7ytQAuUR8JMgVdhtGbfaD7pgl1Ik/
PkWJ5T266cQTsrI7ksP0S257dOOHqk7IkGORT/Y15XH0V6Tupl06lZLWYj/stiw7CFCz+8pg3cGc
Dtf2ebYNeiJ8PBL7nurO0zAzUB67jNK6SQ+7wqrg2ulYP0mj73ZZLmCBzNztiMcBY00G3PlXKLrm
MGoRXIYykc8GD/CLouhCQBXpsCkXib8nsI8fUZSl/dRggs+2PljaxzITzo5nOM/P3orVei6jYcOA
mc9LC3JVQElJyZSqfqiyrGdTE5gvhalDbLulcY61M35q0WcUA2MejZFqPXSu0KKbSg+3goFxsJlC
DXaC1GN1ClTU/8TaEj0Kr0pvRamyG2tqjUNWEZ1iSKSoInSIbuJGacr+5KemQdiKyjHY70m/7kyr
WOXpIoJ1lX9UOX2os+tNp0ln2fvQs92xzb67Bm1p3qRO6Z4kxjLNSqgmstO1AUW3MXdZMXU3Br6u
O7PCRgVYxiAyHcRUg1Us1gX8ZluN9WNTVuXTJCqCUr6ec8pWApy8rk2YD6dtsMV/kZUrckxq54UG
0DVsZd1S61DTVifkvO09kRL6qoJTj4h7iiuacy3NpTL4hjiyibWIdTrMDzlYka3pUzmedDNHy5Fj
VGsj0hOPnZyP3Y6JJJSV+xAWQQiv3Ii7x7KwnZe6MJxdx4/wDDJa73EMrHJAyoAmkjB6p+XGMM7k
jlxssGEM3aLr2KYPOnnN6klvIr+q11GGCMObT1ELrlgPOpF2sNHwYHeHC4wjhkWTpSx7HfBcTTel
T68z20kuv0OZD0gKSRkg4Se+5YP4XPA5be2Op6ZQySetBJhJHB1FJ4e8GNerCc4Ccw/ExKZkK5OU
+ju3mnI7SgwnQ15y3cMt+ImpwHbXTH5hwlShWNSZJDXO2gpZ9BgPN1cNp60VHDmYFaT6DgzCqlVt
EqGhFbG89AMHO46GhJvSbILMP5Ve/u0wGwS+1fdPHNCQhOFBNhtO/Tau46GhTZtT8xCK8YhBgAMv
nz+dF457YTAOdiXxEWdav32cGzzvV+1gpM8eGXRmBTNbnKuMook7oq6czhySP5Qg0zo6iWyds4V6
zbpmfFGZmDZGZxCJpLm6v3Upyt4v1N/33IQLMOHJuqsMvCcqCiNimK7dXLWenUFhF80j6VkFgNUr
wr2As3AoDNF8QS8JP9RAcoLU36w2nTNEx6Jq68/RjCguMeroG3gvNq++xZeLl98lfiGh8nJEb1h2
rAF6HKZ9dNyi1vZd7pb5hk0wIPmoNIncjdwIGAEUxZgmZt5V5A4DpJqxb+jeiVqCo1bvGQcWNqqY
G8FiS+Dtvvag4Rc1TcmZF+q3HJr925RbFGI503w2E6SynK3SxHY61nJ+AlRAjEQH9qsHOe9ZWSbx
DuQsgrXBeI0VX7+XPKuuLdljCs/7COSMnHV8nWBjuIWGaiIjGgVfMsvhAZcbK0pI//nBaMoRI36V
npmNW0u+PS/AJnXRuPxZ336I/ZrOP+nUcGuwa7YQVg3c+sJrlvrbfM9oqN96eepv8fMVF64nBHk2
ONESGrVrIAjjFO8xaLRbbhyy2LL3qSdn/aerT+r8lW8P8noiYNfmjT5OsLF2fEzlDfFL6rsiQU8m
1RAfjRfFt5VtGPjl2EJ+WQUQ2CgdohuPSAAs8mz2QYp7+mmwx+GR0Xb2HRo2OA+k37uIJ8e9i26/
t+tRrNxemLeOpoqPGU17X8PBA5AdeCNHABnsEurMD7m23R0kLx874uA8RA1kLD+Yu/dW9rQ7oTRy
+8xsxZ2ADBCo1DG4yQvGJ/00qzcSQ8tE2ZHzpbNT84EUhPkSJB2VkbKy+n3UmtZxHjTilpD5m2PX
tAklgYWhVrrLHWQYGApo7FPMoCnZAWfXL2fMMZ2OI2ATvF3KP0Zziqvd1xNUVwm17IolvnpouzbL
Vrh6R8jw1EcwN0bdIBZjyWJvzwR56baZd8Lz8jcvAFlX6BFCRy6ZqceTe2yziQLaHsoQCFl6tgIp
1AsVoNYLwzXvUmFcwYW33H61P8G76ksSAgZB6482a2H7M6QGtznEznvZ+uGpFYpbAhQlB1NijSR5
snZ469yZZ8UANKzbN7Gpss3gqynEEo7b3fNr3qchFzsxOgHbyhCQgdOEE0gF9oxbx5I4fx2/rJ+p
zGvpyXLNZQgX70UHaMoMO7EKMvhg6zTxgl/A6NnB5fAL39K08e5ItGKWoCYU1nWu4mMi59Ja9SSm
z2MkQC6anYxPwOAUefkoIpHT9AkeEWHCUd6lk22ThWyV8XNipVn/B3XXsdw4smW/CC/gzWYWsAQI
eoqSaoOQVBK89/j6OVD3vEehCWCmdhPRK0UXkuluZt57jEv3o0U9JCYUpiLID6gsJucEk/yaIXvk
nAs6I+AVWbgoyCLuJydBoIUnHng2yPHkQvVLqqn4QAhRBI053IkO0NIATBbRAVmlATZ2fk5B56Gi
YVhKkrndO3WCmB3WmYhMbtC6ikQU/TFCPsUSB4EFKApsoRgieCaB/wtaIR11JliQAFGzhAd86Agv
JZTZYuByXSQGSR+Y/zT0fZMlGxh5VrmIJ0BAIlslJv2ec5vqLaNjPMOIxEtvERhueptB47N3aeaF
6iiKk2s6B/qpElijl8A5p7geVEnGTQEpllKyEoFo4KB40IB2/htvmQ76Nh2SkHgqCGZUe8wXHTLO
J+EGseH3kNTJ6oDQO6SJQPhLoCmPK4gEs9W4E8+47bIASGcMBR5yUcR6zZfhOW7aTi95yGtTIOB9
4EGIDDeBn5JHQ392wxwmmq3AnjvkD55IgUuRXYOWt4R8OSh7ULQDWxnOG5GbbOo4JXQy5iFJEzfx
JgSM7ZllGe/C5nmsQiSv+VUxdG+RnRNbHJxloddOQnguy6ToiDIVxICQUkTuAixIZPXx4iOxocBv
Cjnclri4K5DJTIbNqKvja/Bc9jdJEvJHPITJUHMZQfpofS4yvSJMnpKegI5CThJfbsPFeium7U5o
3cFwQUNAMRS2t0jk4ySPkaQM4NsWiBrKJ42V1bFoVkENykTVcJwNr+3K4kgkT1LKFzcIF9hcePUj
kUmihgsEMRBKo9VXULDkSyFlDsofQfLKZHkJGe8IcpJS1O9EqCkfkPsQrwAykWdPrOtTH9DUDq4F
gQWnl+ZSI5cCBWaIP4BEiKMGVdYqhnOYh9etPPQup5QsCaaP6xfMOWRykHVoh31LUzjBRynERCAb
KuF0QY4ZbnkSYC5kvW37FuTPkK/pLZvRjtpEFAF+XobTOfd8933wKCQPfMYX4dsnVZDz8Wr+FA1R
D2I3z7wJbgzaSgQnJo1xMuFM1TBZlSFuy5lVK1JHCL7FR4Bss13bR+kOKANEjCEKB5OFcA4Ef2KQ
akPcqvAT+KeyLONfNcHBko8UgGOWweyuwNNJ6KcOx4bGAQmkMHEUfrl9z9tIuUCYoCe5J79l3A1Q
+uW7yKbZWLfJVDdGFcF1q8JicZ3Zp/VQ7KAWPKip6IdHpKiSYwNs4idd0sM1p8IE+m4OA0gSA/AD
RAYhO83nuIq4dERoHAtWrB+mJbSIPPiDw3UB+mIcODTI1pockQG9H3csueUSZNrlYJCcLYtIb3Re
KB6zsqLNClnIbcQ2YEo2kAuqGT/QMi7rzMAFhDkEYv7V4wrwo1H0AsOI5K229wILuM7wKRAL0Dud
krWhvwcVCE9wCEidNvQL/hk0b1nIwpmQTgP6UUgdhSgYqLqKqf9apX60h3coEMSNC/DIAGRf0meD
HWctXLcKor72JSThc9+hAdoADRfpTLGWhayDw8bIXdo2keDcAr/zdqXHQVNBaAr+QvJRcxg81CFg
igrCIT/g3UJQZHuhwN0CgQ7pLQbGCQwLsycmhJiHW7TACHV+NQoyeiMHxg+x9CBbAKAGyUGok6Th
/0ZCH9FRAtTvMhCXes6qGxIAvcZBLQBSsXAcFED2GUTI6eKa6bx3iSThQc5R/DOPOHCFTxMHam6S
lcghR67ZiyBM98Cvv7sAVdhF0EdXEaii57oRwfYsfREixvCXRgkIme2L2BF5IntAGEKpPk653xyy
h4guQzDsmQZCh0iMEd0Bt3bXFJwCjym8eQAzqXqW/SiHYhQbrpE3uCu6/13Xvq9jj0X5n1VsQSAp
EbQtgad4+EYKP6vYDAqvvcvSkpHEsKWCz3dfmWzeRHbnCuQHrF3ApyWg06oCheYqYQjmmtfmyRE5
1vwG7dJOc4USVnFdnAG3nKfgzQt5YEatDyJmVoUNNJ1QNXvpazp4xv/eHgRohWwGPidfG+RlvxAH
cKnrYW/euC3A+C78qZb7SJH/7CPq/VBaQe6PFpHj+dnHPAgHFGbgXOfR1VdLILFl+gEN2muFYgS4
OEShxT1BIe0Ml0dRrLHsOeiG+vby7/jHUItI11IkqO7woJQEcvyZd4AB3wf+GjAe3uBg76Kg5j4o
TdVuel74LXQAz1K19Ja56V+9/z/hT2ZxI/ewkf86ZJ/JpSo+P6vdW/b/AWHCYLECijOLMIGq3090
yfgP/kKXUDT9LxK3Brw5aZamROHf6BJcfv6FajUwIgzNCAzJ4t/8jS6h+X8xwA0DvCkJDI8iAyAf
f6NLaPJfHJAoPMmIIlQtRkzK//yw/w26ZMSO/AdbQiDTDXQLTdL0zyXSuJQIbC1J2ZmN6oktHuMN
fQTGlN9WT4R+NxoPtv64sx+1McGtwIKdxNHhQpn9BF25m9zqxOvylycb7j8/f7LC8f73CWLApxlb
ODt285zaqU6+u1/sfq2FmV9PST9HqEX2pxpQILbFighPYgYHAydhcyOF5Y0qcS10Vv1akqwK4mjy
4HEdOJIQgc9BWt1ElZuoBUroQNtHsF1g+nDP467qAd2j5bCDk2sKUSuhwPxzazHRGh+EUYpoPL3M
QrjxlTjKXcEbgyHkxBoOPnsAj+C8DpHSDiJCMFieqw1A+YRNEUJbghp64LtDijlBOcx5BmCCNr0A
EIUAigOwCR0l25Hel9skgbnHaSDgPTcUkqMRfgdcQ44shltFI/uUFE2IObEbIi0C6PckUE1B7l4G
PR93yLQGX7WnXSMLWlBQvSo2Wwc6ZpDPKHYoQYMbTpf9EwCLITJXQnaB+CgAjF2RvnjZUBn4mR34
3nX5iZJhCdMqFlXtgIE4mOjBi8aDJuuGEJPSqKqO1khCyGyeTyHYlYHLCHMSKOUAyw3R7RzeWmnG
WyLlx4ZApoPaFz0LJym/3YICTMKVDrI3HOfCTgF8KXg31bw2jFYBBRuybwHAIHvo5kMa3IeIB5RF
YCbYZd0mgJrIlXVJmMLmKPNRAwsSLQTBrSpumbHIIFjLC+xnrP73CqbGv9/FaIAAhboGLsJmd/6G
V0ngUQ2IMJMrxy6iy6O9Nz1tK2TCQ27cIPRY/iw+URtDKa1f+fq4Bx7sbGpyzlFODdmjLkf0oO28
LxUOeAmQi8PsFXl7mRG2CWj5y+M0fvJRU2MH78ZJchLOS4mIsaG51iqu19BKD//gHfpHbCAfUP2F
ovwrdB//+uL9PWVuPkYQ3n07vJhzEiHhPZkUNIqS7wHosyjX0biJgQe8dduMUaISnNblfs1NEPOz
vbYgYG4TlvDrhbxjBs5s4p7i6GX543PxkaJ/fh3aUTBqp93BBs4UL3BShSIHEovI1n25+RVoasSD
oLsutzbXlUmcLyvcvoee6G0CEuyM9Kt0WxgMmMsfZ2dOqu8u3k0MhcskRUVhb+OGqobbA3R67F4J
VG4f7hoTOTAZQvImRGOUViM1vCNkUu+Ufa5KhnTK9QukOsxeuxSKuLeA+JHr7dr5NtNvcnJCiLin
w+sav2yAGX3SwJG2UxymUJY7PrPwyUmA6Po0GSWRxgTHxwDbGGh1QiP6JfW6y3ID34vhwdYix5Pv
bmTLmoirssZDSjTcjadA3VMOFQlRiLGg7bVyCaB/3o3/HeiAhv3RSuNykSdKaIU3YG56S8zChrOM
km2ci/SUbBpLhMYRhFl3OIvMYGXw5jYAOQkbrgg8QoIDHKh8yIchHQdl2PJIF3uYfSioxOudK6oC
vXZbmFmk5CR68GBfJk6TDnbVRSM1yCkNIoCyWBTEkI2oJX6LxDsPw5TMNSQ/cuAAQLoGdN7a8/Jk
zq3FSThxgesrgFzGDwBwlXDoA4gNNl7zxvLnx348WiqTeOJAKbgoow7uVsC6So7NADG3/GV67tOT
6BFif2elBPcfcCbZ3yjD+1pGIYs92ioCVyiBrwLZBWDkcM0qgo62wG6kLKfIa9NrwOvJSfh6sTnk
VVHzg2cE/JZ0ZGig8xaXKB+kA3RDearSfA6+Jx4A0WcWCffGdsQAakfLnZjrw+Q6OoDoIVYuhofP
aFWEKWvluCuf/j5T/zH0lCRNogwwM3XCFjAQ6a12L+lg22hwoFSKTaVR2hfxG721kpVtQz9cx2hs
EnQk0YetxIBzQzT8LQelhV20pTbhtvaV5EihyeFN/CBtaHI+V7v2QtvlZnkExwYe9XIaizqxBeQN
DUOV2wiQ7EcxOAaS128kmaQPCfu63M7DqIoOTqKRX0A4TwBuyx4E5EcTEbhjHtapZgbteQsJtF5d
bufhfkQ7k/iDgEA6SRH1tohseEfHX5VT7gs/W7k9zn1+XIh3oRvegixX9Th6oLDbekBSEXsWkm7L
v52hZyZjEkwkmG4h2y32NowpfpGa+PpRmq1qoqxy02NL2AY6BOblThM3iXyEPi6knT4AsDYgI/ge
vkPh9vfyD3kcxTGK4w+86yYP/VoQhQW4MtCvbXBt+F8BKrlEtaVRWCDjU5RdGmjvLbc2N6aTQJQQ
Am5NbNDbPbzpQVB9FwN3X/bxdvnzs52ZBAlUWpmgDjCqkCBDweQN7o1arNLPPM695SYex1IKF8if
40VL/DDEDd/bng27D7s9l7vcQG4y2QYq9IN3/Et+DDawj1Pgp2LEN06F3I1OHZebnxnAkRJzP1tI
aJBJ1CMKjjWAPsbjDzqUfsyuZLfmPj8JERw/eCjycL0NhW0IJsW4dDUp/Up4YrGyAuYWvjiJDomQ
SBDAQhOF3qmiBlsDGVAqGcwPeVArFbrcMq8QMhyCZYgLm4BomLxqgEWhQMDXwjVGrpToT45czOU4
DHdrv6FKrofJ5WCzFQWbTYC9VTgAMNqfzdUkgMBfO8Ihi8UoVue4PfSQGIvAgFz++LjcHgRzcRI/
eCAtY4DIKBuCNYBrHeL0C6wguaqhEvbOFy981K90g5pbFJMIEYPpKALIQuHAwvNchUWMDhFEhbGA
iTuEamJ5GrcS0unx5z/q1iRAoPQkgsqNtvw9UtcWVLeuYJZaMU5jANiusCg2WBl00mNogu6nEFtJ
FVbanhvRSexoYOkB6gaa5i3OHrY4UrRgM+yEla1FzZz7wiRwAGvlNQ3g0rZEydW1uwib5pn45OF0
vAthy71yTZ6ZLGESIFIkkqCvg1Yy/4kHvjhttw05rCy6mRuEMAkPfENDkwnle9ulr37wXjZvjKhH
DRSn+EwWkvMfLW1hEiFCmFIG0LZB4hHIvcA3RIhGUeU27gSlKbcUbBsgirbSo5lJHzPH9xGA5lEm
KCm0BX6CXx863iYggFM7ByEwmh7I/nrl2jc7/dNoEPJC2LEOpl96I8tP2FxpLYeDfzg63C6W3qkY
wa+E3RUydcvj+J3nerCZhEmM8ImcgS4EOpd30MQys2jnUCehuAQUwLCZgtcRbvgyCQPZKNr37lnE
1ZcxKdgFcps8aNd+xriBHv0M+ucYI7MHqt+4p5mD85Sp9Ru1ga4S5EP3wUqImpvFSdSgW7LmaQAX
bfFEqVeQRw5AjWniytQ9fl5TKPb87IAAjTu3GCNDYAL139npNjI6vTEZtdz5rBzpsFSBAZCFMuKR
0oCPjd+XZ5CZ2c38JGZAda2lpRAt92Bw7P0bo+fnTAWL2oDKkVqYgx6/RUdqy8vVjdjxx9Twn+Dt
c5MsmIztUeJTW93dQafNTC9rw0GNK/bBfPKTEFPB7kMaIvwo6QJXL7AW6z2vIKuB4+CFVFMTwflQ
b5ZHYO5Gx09CDuSpUjIdoya8WYlC5RXpnN2gcAU4wc5fifyT+unf+ROQiicRR4R8NcAtaKRRQw0i
3DqtpUakZ3qiigbcQVXwCc69WW1ZNbcB0NtVBkr4x974FWnZ0x/2dBqK3IIHqB8/gtHDDal9Ckaj
SQZhrp2t33npR/M2iUAtTf4d6yo9l8d+lQavilcQbWRSpRSQ/VVC/+2t7Mlxgh61Ngk+lAQBRXac
uDa+ZN2Nh+8JrLBLZ+v15sqIjdPzqIlJYPGIMGmz8Q7k3tK39jyY7VdnCxvADj7SK2GU+nCrL9Hn
cmvfBeZHrU2CjOuUvViwaI1WRIO3rudBAX5bPkMFBzdXSj+ECn9wFXE0llJL7QaXbEX8w8GcRCAA
mMVBKtA2EJxarGC7a2sXBmZmFLlJjAEnMhD5cd1VOkxlWQOS4nhsknKuFSb0Nc6RCgMAHYwXhduA
dS4XWoB9ceTl4g2Ict2RQRjddVtkhCHSqJIre5KZiencJMpAnniogr/2JKnBR96ub3AgtUAcsDPT
30AhSGMNKAaFWnmj5EbuvlIb5EE9tjutMjaAqZi0Khi0jpe71m4809WFlYX3XcF9sBS4SVACMKkI
2fHWUOjuprFrrTaGTaaFBon0uKNKu2LvH9mXQol2nsEbouLry4twbq7Gv989WLLIB/u0wAUM7kcA
Wvu/gFQDDSSEUI70stzEd/H1UecmcQimJ4DGcOhcrXA6IO0GpUM9RoPmovaMRIQBvRodDgRWuV3b
WnNvQm4SmQigPgUQKigbQqkmDOyNG4WBrbVGpRUPR4unx9ogf1KoNpRqpkFE2si1Sn3qtMyglNL0
5MtK58fV9ajzk6iVIceZ9gx+CXVAIlbjDXiMHHIF6uEybY56860pnPJjtgt2yy3ONTiJYQ6dllCd
Q4PICMpSfoYAvgKksZO+x4ynFOBqLbczd2pzk/BFQkWg6cZphXefFu9DK1VM7qTRaqRd1jbG3GnN
TeKUV/sDpIDQSCjtU2FPJToUjZS4McMeDlXsxRfOIYScVro0M3bsJHIJ0K7xqU7E2H0QL8MVroQV
LRe/Az17Aw6fPUBzyIM4tclcWpN9z5//sNnx59xtQkois6oY10ihxuf+a1Az7H1vjIiUkqvQCVYD
5H5ctVhZIuPGe7AmRwzLfXsQ3igrVxAom+DOYvHLJ48gJKyM4dy3JwFlGILE75hxCKHOCzI/TISe
WmotSTH39UkoIVGwEcD6xgEN2AvVjQLSnwV8Q1cmYuZFzU7CRgXtW6FoMDAcpA8AU9y550wPd+wF
CFrs2dtyMzMHETsJCV3XFikf8dg4fSSoXFEiLVvRL0MCaTtJdA3cQZQ4wBs164KVJufuGiz9c8od
gUug4Y8285tQy/4eeOZbvgsOIS5uan0tNqU9WDDhkP2vcgNNEIvWXaNWqycPF9Plbs8VRb6LxXfL
HLjTYSBqLI32i1OdHV4+cPo8Bok8GOBxZl+MBSbN3jvx5+UGxyX3aJlPYgdkZCMefrS4X/GXqNxX
KCQ7v2G4qy1/fi619H3RuOuPBy3qwRexWg7NJT1X41iWT9GhVWNz+JIs95IYkLmjt6kWwlEUT6z8
kD2lm+XWZ3YCM4kZ8IDIuTZiccmKXxNwdHy4UUdrt8O5B+qIjLuPEHkr5RWUjJG6MqB3ZvoabO3k
MY8KNUDFe3t7g8yhNmjjPShbuZ+x47Q8mK7v6+TdcEYJ7/ZNhx5hLG0vsNkB2odyjEequ6WP8S/A
z5GjU9oDiDfPYLWIONZuvsmd2xY2tzLUrAf4CoHgrvg7iBLcIgg4W+I7NMnaZx7WMlvvtFYWmBv8
SRhKA+iG9wJ+KuptWnj1Vw6Cuc9Owg8I8Kg1VPisILxTOWgIwkdCrB1u9EzYYSZhxxWSGDpJY3D7
8M/0HuxniA3JcJaF1oGWXMFR4q/cTjxApf0JXi0yLkZIQ+xz3IS1apfqhEFYwUopbO7p+H1xu5vs
QSI8FmrOyENoQFJhWXkKqUQ6Zzgyr36Co3gAGV/PVzbLXImUmdxViN4vxQ4VZVuQfc3HnXrQoRMM
cCOvHuH3oqDmLEsqbzUqhmLnrixpZpy4R0t6EoGivmQJGCbi5mtl33cJGrLqcPAArlz2t9K52dYG
taVf6SsIxkc4s52gb7f1fmUnvDWg7MfrHBB0L5CK3xUHuKhu2bUK9Uxs/F4kd+PPE1UNckeFgxTV
CQ+U6BxHHjCsMg9vmuUINUaiB53/zo3cNYEqCJSuwCay4RuAynQbQdMAdu9yCqaZ7vBJeWi5mHsh
eVZamWZqXMqPmpyErQy6KFTdlrhsf7AsLJJU4t2F4uSlsujagE+9owytlq7s1rkE7PdZe9fBkISZ
5eAMSPJ0oNL2LiitmQyfbZmiTnRup+HZk55TmNYww9PykM4EiFH07j4sg4sypBmBFpk20zLQwlPo
WmYQ217+/NxL7btEedejrk1jiCZg/AodLmtauIGe2g5k/XdCY82P4Dw+jCKD3hLXajWZO9enSVhi
49YrEhD8bHDNtHLfbaltcHEtT6UsXq+MwFX6bWKsdHCusck1KPLAw8kEYCBbur+6Ln3LauYzF1AJ
As8y95I915YgUnp7Fnr/bjScY7AXILy7g1fVORDYw/LvmNt9k3AUA5LM1j2DPmf72teb8jUj4VrW
dCuBZybufB/rd/NIx1UAkR+MqUC8N80tgDno8g8fN9KDDfa9cO4+DD0ZAszADC8HpIXzXCGCiyjd
JMj9BP3KHM2EjSnGNiSk0hU6/Pa6j6FtCgcdhtDC4EzliQqSiSyBPLvcmblwMcXbQnSJh1ANVgPy
zof0LbfaJ/ckaNGb+DLcml/hSqCYy+58X4jvRk0k+TKPOYwaawBPYoMKqESqqA6KhIOHR30ad+BG
hm3cNnuCq5ZKPq+dQHOl1u+/3zXdEB0fQ6wEO/oIr3QoBoypL/eXcE42nUV/MG8iDBnZdQjf3OyN
K/KuPQpSUwE3drVVQEtGyg9WhBvcTJHugPiP4auvcFFT4AuzstLn2ptED6mGyrHToz0GiR5JvkKp
xF6DY88lH6aAXFYkag4CCzjBUKXu9+AXysGmAxxVWvn1M/v0+2S5Gy1+oBvQwsdwROxFoM+aZg0X
M3fj+e7T3ad9Nq1adwyrjZ5a3aY4xBZc3lTgDPfNttlCj1qFFdYm0DyLBXN4C1GY5V3FzNzjpwhb
rinbCig9ysaEvIAHAbErWh7gGcNBDXszZBvoOo5Frg0BBkF2TpBvzGT31W1lKND0W0YrczWvUI+C
8yIpKILqH5jj8m+be4JO8blCG+QQ8MCA5xAz0WEDaeJFCF+zs7RPttIJbne7xojVYg2gPnfPncJ1
8yIrxJwi8ai5DTZU0lT43UI7fzcYEBqHOL4Z4cGyrwz/NdZX+jg3/uOhczfzPW6dIajH6KPmnMLN
ONswHbe6XfuH8YycXEPyELIF4JxQiGTIl7enyowt5hn6smpoF1q1yTa9WiicFb0leCCShnD903zg
FLMLPb22zcc7F8fAme6aGi5Q3JycbbvA8rbeyvNkZl+Sk6iSxK4UkwWeSjxk0JqRvRCtpN5mHmHk
5ALiZfTAQikPB6hIKHxd6U0BBfr2OloyF/DK6xIB/O7rHy6FyT2DdR3wlcfomGvITciuEei0CWSZ
IZ6XW5i5T5GTB84A7k/LiAnq5HSrJZSrhhBE7OBDs/z5me0DbZ6faznKQYICRR7bRxtKrXkRDrQV
nisz0UNzOHk351LtS1/O3tKV3fP4PBGnWNqea5BYJoPxXZpbUHuBgykK9J9rKamZNwOUqH92CMJW
A9WnzUivC8/wUUG1K9tB8uNEy7+Xx+zx2hWnYNmICMmOFRF++1Z8Dr0UXPfmtPzp8Uf+8/YH08yf
P56EaBOZQ2rLRt6g/YoujQXbnWZlZ8zEZnHU7b6PW1Aj7CH7RJD2cOgOzltjAiceHfmn9uxakOGn
jA6yaCko7gr/vtyfx5sRDmc/W3RgKE1CURLmHTVYchAzQTkwNStfSY/1StLz8QYRpcl+D0Qq8ogM
QwaLuvdo662d73Pfne5sLwrrtMR3fSaVI6mGYdAz063M8+xUTLZ1RkqZlMGQ3C58JOCSq3gCJc+x
pRNkD2zIDhuJBoWTq7MCMZvbFVMILNyGqwxS4CR4aQef9qF68NJF4L5RsVyHp4w3G+K3GMK1ql/B
zs2s5CnqlaKHxucKDB+gEU/ssdjl62/McQoe7BJxssUJkYOosIPOuPv+FhzTG2SDoZikDG/hITOW
V+5cYJyCXqNCogIuiSjbM1ktfxK2wktnhhadyXyO3B0Mer1tfohaOMDITbYSjmeC4xTdKrhweYAM
N+7D5pjHeaKMaFO/w7F0uVNzkzIJALCFDzqyxbVCkJCzITnFgVTbey2sfH4mME4BrgLBQMw46nFr
ieClgUEJuZXn/EwpVBQnuxxyYXketjg1BGJHvXO7Fow1CKKY3smJ5VIXdckGgunPQspIM7+Pk30F
F2uyxBEyPq0AStksj/5MRBEne15y8laUCAd7EITgqr/1BCTjYRy8/PXvTOuDXTEFq6ZxU0htKODs
sDIU3zlwEnyruiZHYQtAgMWdEjU7lECipDKAhIBl87qveoCnADJ7E7elBm0Qc7W+8TgBI05Brcjf
w5w7GBOzQKEkOmnRRogUl3PNtrWNrLfSa55eWd6e37SbekOoEIhSWeAuuNfl8ZgZ7Snw1WnZpo3H
LAch4QZNlHLE/6IAoVz++sxGnQJeszYo/ZxIkdiQGZvY+6YoE0fnvPzxuZ8+/v3ufcHXUQTtSnw8
d08cfBC4ylcZ+K8sf30mCAjTIEDwRCERHW6UxQewE3JeXEV20w6mFP3ZQp+CWOE2nMCYA3PPQDIr
5e0qeibgg7P88+dGnv45OGHfDCkPd0BEAlHrhfSNAGaghZxAIooqXO22g0StXJhmiCMoNP5sqyIE
h0khBmYHNiiEOljO6VnQJeCFim2rd3J2xfUAOSb+2H25r92bD+lYpbiVx+WuzmSLYZbws/3O7YTA
rVvK7nTyVt/qvWsxe9SPVE5L7cAiVOaDB54mOZPq2vNp7mYyxa/yJdhhwpjWGPE83BZOdjouCFsf
daNKIV7JbXWCIZW23MOZCq84BabSQi5BQwKhltJvjY5L+6665kZw9nfce2c7Zmp7m9SMdWRQCgOy
8XtqFSM8c1pNYappIJQiEeCA9yVH9wtSh9fBynE19+lJgsDhqDSLYom06eTiMB8R5MKWx2tm7/KT
yJDlUBEsSywIp4UKFlSblao+Q/4UzMDlBr5LKw9OEX4SHeLMhbxHwWFCVPZpMOknMpRjwznCcAH3
UiRuAG/tAT1lNwHWvxWMk2L8giv5+9qTdGaD85M3A8HxeRNUKWt7cOKGYvk+gy5ugDAI/bEdxzG2
OJyXOztzRvGTUBI7HPiCHPqaQ1tP7tParMpQr7JWh2S8vzKic2thEkNqMq+4KsalKKyeKgjcld3H
8q+fu9Pzk+jAZ0TLUFA1ssmbd2U2FbJDnVY2crTDmf5n59wUaZqWfA0v3wqJdT7M1NgJ1LDJd1Au
vzBZeYatsMI3YHes9Ggc+AeLbwogrROR86ox7cUn0gnOFfATKDaC1H2SRbiPPHf0G4xzKIsVB6rv
jZzw9biTVqLtzFt1ihCNykHisgylOeiDXXjrs7ESqzGClffEzDLgJiGhpTNo4BIF0mrdM0G8JN5l
ecxm7grcJCKkDOQZW3fMFGa7CqbbECrng+vyt2fS85DP+nn+DHxAw/oTD602MDlHjZ8ai7EoDQkE
iMOtDPtMjUjkmJ+NQJQ5IIQGGa5Gb3RBDuXMpDaxGeiOjsSTdIxWVtfcSE12e5BQZEyyIeY3BEA1
fhUKTybblefuTAUKdng/eyGlMP7AEsLXC5k6UDXUoIH7xphtChNgiC3ytbCDkYsN/MJUz6puhRFe
V8EeMzFzCuKkRbizsamHLB50oxXcU9hbshVtHyTMMRMuKb4xaB68LmXpVVi5YM/dFKZYTrh4ediw
WNKR2eiOURqNHVz9LcxNVWiY6xSk8D96W/jDdcKOfb+7FfdQgyzcBPsTxmQH0QrhCCmzR+IcyZRC
PkvH/ry86mfWyRS76bc5S8NYlIRuyy8GQtcEapb1Wh5mJsKxkzBQQqU9jaBybYeZCCfRgd4HlfvE
cIxRdXA5dVCidBiVI8DaLIEqHgobvpcra3Rup7GTWOHAQwVyh3hXVGqrled6F+8+IesL6oC4aXbe
yq155lSdQjxjKK77UAjDO5SMtlUAn+wOueVauggxby5P0WONFpinT2JGy0JnEDXfkd/KWtjNFuAT
sk0YKdgN3Eoj35iPB6fRFNFJpzSIZSOCJzFh52mMjbhauKNfWRWIJmN0Pt3SpmC4l8gInuDaYXqS
3ON2LK38grn4O8VzAkiB6vnYTXhFgdKRK+B2y2BrKWvBd+ZU+kYK3u0pIRegN0YjrVJB87qr9qKw
sonmEjZT6CbckkNR6DB4xKaUne9ZgiWwBfIHSOG9Gh7WECcStv+DWZrCNAdiiCSGRuCtSm2Ee8gD
XuP+sTjFz8uLbebOPUVqco4DZWgBDfBWKcMo/tTt/gxiKk4BmXlBs74P3zy7ob84/qsWWoXrVhbP
TBj75ifeTS2Xpg1UVvHtNLIiZJma/NPLn/5sSCb3gmZgOa+v8G3Sh8aeuO/IWKYZFLklrQaMf7mR
uXA1hVN6UlzlPYVW8mxbxQeoMGs+8RGwT7DPgp/Enk6tjL5CoV4AW7oMX1aanQnRU+Bk78CnKmvR
7HBpVGKb7mnNPxmUwXEysNPacitzszO5LhQeDzObFq8Ct+GNOOY0yJ7aXruWapyJwd/IgbvJJ2Bw
5NISHqBx72oVF/7OBVZPhNrsJHaNhzCzL6YAR8kPqMEt0EaXlbD9eGs9uCPzgF16+7ZZez3NjNMU
4pj4YgxZfYQROKmzUEiPiKPgrPVg7uNjz+5GqR7CyKEy9AAWnFop/SZQ6fG4taN+PIseBKYpeDHJ
G9h7jMEbPDwjs2HFuWX2jQLSnQZQAl7NyytpJv5NEYuExNNwLEQzjV6/scD5jpBi0l6rg8xdbKeI
RScQGpYan0U0lIeP7qVXokNo8arwEr81z/SLUIDf4CnujlIi+KoUcqi6kbxaU5hbZZOT3qeyCKIz
aD4MYCkFy7dmNwCCnovnLFhJ989cnr97frcMIghttp4/9hAc0XyPU1aBA2S18uyYKyR944fuPl8O
cPP5fvmJoezBfu+W6OIF0pbw35RrdbAqRbhCtgDMrrX864yKAIRspwvbG9LUwc2cblUohMLkAbII
ckTKdCB3yPvTmyJQeahJGeERlu7Fvt8sL8YZUJQ4hS/Cj4j0Uxotdx9gwUQFrLLgpajQmmuwh0gn
lOAGMjZ6Ku3CK9wu8R+MoFa2wgwAH0LAP/st+a7UhxCHQAnE/ZViNgedhYy8Il3cDfxwXkOj39U7
AAFVYO6TM3EaChneQbtgy+vpBhKyuex9Lo/EXHbmezncTbsLV0ePZhC5WiVRE73ZDqdSZ5TMKK01
rYG5ef5+md21UVBsKHocwFbxXnqBOUPoK42N3Xhz1FyJtrnt6JzGwgob4rJKubJdZqLmFPBIJ0NJ
Bt2APJxPfxEVUFYiXEYS+C8tj9zM2fV9o7zrVI+csJfyGDjp4IEiVdpr2LS5dP73RePuy2ELobyA
xfsnsek3pE+xM56rD0aPYc5kN8d85z9hiWq+Adt5my42ka9EFvdK2/3K0M1ct6dwx6BkyyLggRYi
YRHo0spQr6EV5h7j38vwrm99OeRewSGR3qigPgQwqi4V5zd5FOAgYQ3wS/6ARFj53Fqtxa8lB+cu
+VMIJBySSKcf199/c3YmS27jTLR+l7tHBEmQBLm4Gw6apZrLLm8Y5SqbA0hwBgE8/T3yyr+uVYro
VXc72uKEIZF58nzT9+a1h6IcLsoffgK413ZKrT1f3exsO69c/9hMLyWPEvASAzwpTkKPBD36EVuD
ObMSxx5r2o1z65VxfalcnAMtbVNO9OCDWrJp0OEbWdxlkS2b/sYCde1AdylWDHpg7SsbIzB/hxkJ
SWUMV8Q8frFvVfivLcCXvqL93OhiBnXwALrbI0ztq+flt/uqHno4wyKn3Z+bfux7vQMNOgFMTSfi
eMsc/NoLPP/5X0OQu9XQZGfJxxye6uoNzLCwupH8ubImXIoSwaKsauPO1qG2i8hYaADp4OMN5pO4
1fd6JQi4FCSyCrghYCpR6uvvlBtb6hk+sFFBRDxkJ796+HptuxLNXIoTCegl5RxgbZO+HzX6eWZu
TOqnEp1fgI9+fY0ri4x1cbQQpraUOAvSrSAEVs5EfXer6+Ha7V/EFW4DJycr6ylOZB354Qca/Bnw
u1e5GKansSbNumvCWxbX/w5s2aUysc1spoIQ3q3SACGcBSsp3xfs1OEWpGB0zn16hZd+/cquiPjZ
pShxGWHUbEppDtnwuMArCI0X3fxOUFaDj0J4aLJtNibDHyLhzjmUllgVbn4jQPz32Aba4H+nTTax
Jpy1hMEiziOx5y4syrXXgZHHs7RvnBtD78oOwS5li6VFy16BqHog+2zn/BbPqHzuWKxX9WnY2A/t
s+DRU/Vy441e+3oXi0EZwvBLSPgbzzH4PXB9W9IOotL8bIUCw6HiHWlHWGQO8RLdGPdXIi52KW8E
dzCwM5vCn7MyO0BP73IPXZZYkyKYAKeebPbIGUJu5wyvRk8fPvH+k5iZXaocA8ZB5aKLOTBK5cnD
F10pwO5vxdTno87/v/exy4r8UsCxNy96ukd+gGSA8oaWTMchZxMQ4drfgO1WsXT0gCzHH/iLFdWc
TlgjrWE6+NS1XpD2XR4W+Cpvi7bsUR1gQGGBGzm9g0OYBWD35NBk+oxMb26pNYcjc81E1Eq/SsUc
jNl/S+mwS7EmKVkPODD8FS2ciO2EPNobkSAv+NpvC+iAyI1M97UpdbEEahEQFHahZZxoEeX+s54q
mNTfE3Nrm/33QsjCi4WwkoQw5cERs5nfTbttKz+W3t2MsKtGA9XXU+jKQ1xKNnnVM56jwROoh71U
v1pxZ5fHLvv19a9fCUXYpUDTy3yQB1VlHbTdQf07PnAgt2qvT0Hyi7MJSKFyfsiI+tXo5enra157
oouVLhjgvW8zxCYtpassCOMALbiqmKJ6sm9MxX9v4+xStWm6qVMc4PADzIce61W+9Tfj/a2Tz7X7
v1jTKi0AIDlLjefpo8qBrRUbHq4luXHwuSL3YcF5R/8rgNI+Ddt6PM+OB39XvQVr1BWO9tZO+E7u
67vmiNMygaFO8+nubx1J/qSx/7G6XOrkZMchTxEWrJ/visNdArzh2ZIu+pm8jhs+RdYaBvhW9A3M
yyj4RLJnt0RPcwI7hHUZ5+vfefwBj9QjEsC3pIN/Sqb/uqPz6//rNRQBcUbCcnpoTUfQudf4e7cE
X3foQ/7YgsKd9grLIO9pjPQwwnUYrzdhAm7ewbSgS4beD2JVNKkLDYvLKYCrQoVkhPQ5S6q2f7Hp
Od03gZpiD96uBJ8vCq0W3S7+COV75TxlQj54TE7wySzhDcaLPTBa38Om2pQ+WMi5Xqs5P+PAfjc1
K89Mzz7qR8kTr1zKKG8GNLWC9Ep87UVU5lVsuvBI4Y5BevCnO+P/Bhuaxb1w2I21wnavvbVL8e0Y
uHkwTQ6WC5jux6CDoTnMq9AbBmxo+FN4gy+i3J3gx8clzgVoLAmGmFagPoLSM8DZWc2PzOjmvjsj
Ynrkw1xgcSpP7uTkKLPWpcjQQcNmv0nnAg6zaRsUyGeJUAHWDWziFFHK0WdpOyOeMhOh7FJ0qcHY
Z3T0k+mnZtWMORKIDMcrQEJheEuEup/7ylEJd8C4iRhRjgNPG7daHrNak02In3qDs6gduVYRfpfc
WGuAMZ01+FCgF4KBMvzy6rwHWMOxPpCNhgSmwwAAEQUKnkTg8mJFzNJZ6VADjFtw4GQBGUC7VoUF
W2kesnVZjPM3yHRcJ61kW2wm3AuJOyrmX7ZTEUCqTV4CD4fyzDdqt9PT0vPiUZGWgmk65nHXmOLo
VcpOZtd+L4w/o2hcGXDHC51he4YxKo2qQqlHbBn2T1dUYLM2QYXZ1RbcPCEcbdm+a/P5UcMhf468
JZtPLqmRREVDensvoaiE/i10sbdQoZBXEzDNjufKzlOi+yX2qZqTyoeuQfaltWr9DOb/lDYOWoUQ
qq9csFpi2RCCSD0PduEIzq0fgH7Xhb2KSgEzWzrrLFUteDhL6frpCCrig88XBxYyjeiaVQ7GMvB5
BKjKiIUkRxJtsOr3WRKEq2IIo4yAL16MAgdM0YLd5Iaj3vfAPazaQFtFPDsNLohzFv8MLGHvKfa2
tY34I+3RJRKpGRhjq1+qt2zm7v0UzB2wy42JCZx1fs1I7T0IYZzYPedMqqZxT7ST9Buda2rFzVTM
d6zEm8jL3kr0RK1tu6DZS/j1uHJru1tV2VCD+COzx2YeVBwuIJ3iZqq4rDF7Q8X0yrdnCSsO1vYg
XublqiOQuI0GGZQ5AwpbAGCIFHiV9YlV9GZLJwYnXauHHLTWzskyk7wD+Wp5cMpxvu/BmY6lXY4x
TFcQiHjcvwuXuYdctLfqRxWM4rXOPHerYQ2OMdKS1NAczN0AlotDruYPBhjZnSYcFha2jS7ApmHh
t9zyOACkfb8fMKrvbRG0p7oER6vlzDuKciQxzxlftRwIxyjvOKSqWAxjYHT9mLljdlLAku/dRQ5R
3bvTvscHiSFSk+t+9iD0oQRmtj1GL7iCbosupKl3YyfTqCtk5Y8lsL6VTWte64pbPJ5Aw8aS6Q4l
TLTQ93ms0DSxDmYKtpZZ5mhYRl5HzHGcTUYDsirpMt1PXIkuDgszTqtwQBuSjcT00ObPfKYMqzQa
xIFDrAqd9Ab2lq3/nstaxj07U9v10+xNm2G0YE3J46yHBJhnMVW2XglwyICkBr6Vsco82VU2J+Mc
6tSyAEBubLEGBX3Tz1NceWqIdSd+GIzqFAsz7ImnfOMOXgEv3+k3av40tiZky8bmWPi0Xc2Wncei
t87wV0/+CupF4YDoYKoOVRjhe8RN2c5d1IoJ68tE1v7SDNHA1W/htQPgQqZLB+3dMVY/WH4AMLKj
k6rwk0X2Cdiou0aMYKnrmI7TXWkCANN8A6tK8NB27gDFlW9il1d3ddEe8kkdykK+MhsgCOYu38sZ
9BHQLTd8QWK7zF20Riw9PA+G7vtA9B/eK9BqqovKboja2jlB4Dm+SsnObh35tBmzjH7jATk6nbaj
nvrpDKNho5E4rKCumVu5KlqW8kZFi1JxgDWUF9URj7wfago8Dl2iss5PmWW9tcrCoQtkYMChnzmB
yVAFSSX37X3biz3Jx53sMYsD8Xrejms/X4FTrNJiscS6sTKkKUsw32eWpQNmYgxS3qpHjqwd5Hqg
E8Z54Pr3lVpMih1uj/dC13U1rErSpU4d7oisN2C8pBBDpcFc3lcD8PUYMeUoUu17Oy+Hv6PJT4NY
TrqE92VuJZYqaZoX86Ya0O8KB8toKO0lAcvy2NFFwVq58KN2Aj1XstGKsrHicFzJ+lOnMvQ1I3cQ
47S3rQMIrUL7zgGNKwJjc421GJ3ffgy92aYZ+a7vBqTix23WBRE8ctdjP/xhua0CGZ50CB5uxbJV
E2AVWCA832ALPfic8zWdm3sgxO97uPubqKW8i7TyXtEO48X9PP7UphcnLoEPlbPfwcChhPd/KF3y
jPwYJuncbkBVPVgzWKjYRAooPdC0VNb1EM2zrfcen6DVcgjC2UA/ibEdwBidQohtPTc5l5G/hwqH
gg7sxYi2VbUGyHlLyiKVge7XanGbxLKdvSB8A1NInQDwXOM1UYgGkcg/Hyb7pAjJnmmGeM6MdM16
/8GenEcWZknXCJgmeGbXs7ZYzeeumEzO31mv3ywL8VQphzkWS3lsYJ7ZyjoFmq98oVbDdjDhgMny
MJrI7RYOIzz5UOb8yRDBVwzfhEXUdsE6RV8jsmLjyuKYsgyI9XjpNGqW8OM/Zl4NlMswTu9O7Yer
QsBAsuzS2snhD+1kTkxsjt2uasYXn7XqpTdmXWdqlROrfiMumdceEmExcPF2DHt/OHacse1SIgig
7dDfcxv16tzxPkBA/jVQf82kBOtdfMtcdixJvhm0wUNIeHF4YVWAggvEH4Zd2nTjqs8ysiuF2CIc
tdc8sNUpm+ynYilOVPgQp7VVv+3cLMPxv3LjgAyYMQzEOQS9zjCl9ejYu4rM7NNz0Lk2O3TcYDPb
ShFEPq5tN829UZWMmq5BHbAZVj4ouFE2FVirdeoW/mub0bvAV00cQsbFg+5V+36sOveDNt5HvkCX
3RVaxLOdLfGwIB+bB1kV+ax4qArz7Ip6pZ0qBYFj3HrTiOajPJR1hC7gKCixAmMMcmBo14U3wpaD
WkuqnFGlg7/kiUftJm2XhiZCA6lc2QyNPN+gdv2QxhwtuZwGOSeCN6s67FHF4fOHBa5yrbMTybq9
AZbaxsOGo52OlXrMbGR/EAE+eSQs40JjUzCIS6wBa733W7e0P+a+m2RFpkFqpxPy45DgqXILx0Ky
tbKw3iKedbcUkmNR6X41zo2V5G3YHxGG5MlkD5+egip6dpKq8lZtlTspsbxH3ZG0HUHuZYPontpg
9O5p1Sadz4+kCfe+MtvCRbQaoBE3gAuuGF/mcobIViyxxDk9coGy3/NpBBtzgX4jl905F3RPDXl2
TbHOrCXWc5eawU8zLdNAj6uw6svI8ZcjvLhdUCDRszGCCzl4zy6Zqm0x+M9u7RzwvmosRvOaizAp
VJU0rElLGq5MDwNtvaRTixUEoTuiDRXZdBkhbIUOI2Q5CESge1qhH9u8WhvQn2N80UcAqbCYWHKM
5PJz6ATblCBXRmzM6I6NNhrwCzShNXDBOiHauwPUOx7KcU8b/jCQ5RAKOoEvyU4wOY7zVmE82who
kdNC0A7nJAQFWRRO9g9JxjUrnQiI0J0BdVPOPVDzyPDoavnQqkUnWdV/N209rQtN7m3FXmYLKtF8
aYFXlwmwFUkz01jkeQxdZOKNgHKEJDaTnVIJaF5efBrgD2PfLpHmHs2pK7qfPsFv4fxwV1k+itl2
tXJpsAv4BN41Bek6c9Cm0kGgwDv3FxvxTpSryY7oaq0a9jm6/WvD+91Qe2+S1aegBEsip10U2DKV
fETAOhaRO/d3FXJJ2sCJR+KkWI/QKs9hEdNg3LCFpry0v7noc6oHAvkAzc2KBINea6g7V63ieVzy
4m7QokxaNtJtUPg/qXIU9AcgmPoOjsBt+OgOrYOYyHUTVRT33DInFnhH27ePywRL21z4eDgxpZkN
lFLo2bsOIFdKhi7qavfe4TlIcVViT9hVW+dH5y1Hovixod3DIgWojVYs9M8Bg6WZ6EMhfzUU6j8I
eCj9MZUfUPI+CPvdy36RTJqo88JjaJGt06PBSvyaZXAnSPbaDs1nVXfAXHLQjaryLvftGtJijf6n
osXaYyFNPzqPsu914kv7vAc6uZe4uf8TWIjhtPQEBXCPOwEanWX16J739775wckZNNunvbBTY1nr
guD8WlsPoNXuCErpYjr/Bd+Owtw6sfoTGdXXsrOOgVaJouWnY8aHssEZG+KnSSGdOejPTkCo1k5p
U/r3HmeAqym+5jh8ZCHYSUBs7xZq7dD9CQFn42+EtBKV1Qmb+hVuNVZTnurSTdB2vnItfuf2dKPG
fu0KBmtUHa5xwNvWLUI7ULS6Pa25t1YaBGuGVdNylp2RVcQrA4b6CJr3MKxb8coWIHfzx8Xk4lgF
mKgWUiT48nel1R4LztPcylYUHa+AgcAILEC9s4VHoK3aKOvFWnQIhMgLItnNZHs86egjDBSh37R5
ymf9aWcKsZafSq/8oRHMLzk7OQoNudSsvfqT4R+CALZd0zdsbjiQ5c0Pms2fzey9DWZ+9UP6Co1r
TInzLCCfT6ph3vkZUg9t/wBPqiXvYjcr7vJK37dTFhF/tmJ7QshVFJgSAutH/+pjf27p78GtXpwi
eLKaIqomkVTdq0QNtJG/3eH7OL+MnQPx2LclvPeqMiXedy0/uTdFCmz3wnkeBqAXAjTJcsgB9MMM
67LyBQz4qMda0nU61kW40gaK9mn+VRj6kZfBcRHvsIvb6YruAvmJ3ueT3Q2Jp4sjc+r3NiQaxQd2
4FqcFJTX6BQPfoK3267yBURefK9Fw9/LPfHcaRJm51GP8/847EufbWzXAQTL/ZnT38bf1HJ6bvlL
KZzvAwAOpYfEBs73Emi9KcBpfAwTD3/fsh5p+EDwb958N9g8xiK99SeYQ7XlGicCvMEdo14KPBrY
yTNKIm0UttZDoOADOvtiq4xOcjlRLEcQKsFwRBZ52ppTqx9H57igC2hA2y5efl5AQDTtgAaLe9hd
jr9J9tw6D1knElgnJDnciKp2Py7utpW4N7gN5OMzK924pt226dl2HFlULW91Yd7ttoiyAVGad39+
OBliY2xSbT2hiJTIOtgMw28mB/ivTpjypZMuSt4FOPkVZ8sKHK7c2hw84x35grwaiLi1DF+8kCVB
hQg2Q5aZ/izI8sGxNSuR4X/5lNDEln6TaHSmliNas2ChNKAt2iJL1IfiG+roe14fXZwblT1hZkBS
0ajEr91dgPIg6+tkluWDoM2OjAaRWI3ZCBCNzXdmEElvVavCe2vDMO4GRWLPfLPc314jDmOw7Mdh
fJr1GA2Fgh2nIpvMmbYOY+8SOR8sLSu1sJP0MKxrExGc3DoFJNkEqzb3za5xpwvowux7WX60bpZa
1Htu0RHfT12qwZbKakiVh+xbI8vnvILrkyKHjNjf7QkHzeFVNe8tK48OfOgL7ScTfck6DKQsx+gp
EHSX7RP47HuKQtJYT4e8d151qX8AuBp2/QqNz+nk7kjffq8yZ15RHNLzKUMG0cOY82gWN7O9bnII
nbIHObkIL+BzESEp9orEIqC+rhfrfPrEBz61Vc1iQTwSO7afCjlhGBS+PBhQvXdI9xbRpGQ06CGZ
LQ33kHk3Fb+cGV/My4tXgQGTwSkW2ZsJDthUbn1Mnmo2SRGMsUGcUAPy7SNfIxu8ajZHfY3KflYD
K2CfluZM8ilTd6mR/IR5jx6iUZiolqfzIApInzhACTmmTZTCbUEgH/j3vgMcN2JeWejUawL0jAYU
OQux8oMsXtrlgZAOItVDQU+VaFOdIX82Nwha5qj1EJNTa80524j8HRjbNVM8bb171nTIK1ixZf9S
tDr6YbnuRbcJZfAygXS7lColQ5O48H7yYNyaO0eS4fsPU+zKj8oP76ca6n3vHWdYZAnE0SMD4tpC
oJqMuL1cIM/tQbojfew1PlJhDRqIGRY5LHRjCZp5bvVrTJJj6+wK/nlO40AtuCDvsGGBDRHftmNj
Ejh1bDf3Y3GXYWaPwRbqX5g6Qv0Jyji3sDMtGCBl9aGEfgly+G6z8Lc1dE/KQreEnCMkp3YqGN45
AFQh3ipqjvAfwWF3GqwXHIyaBIVBULVos2d5NuAcUc4Jrel3gwS9au96fPZ5gVMUprJEwh3/uYgC
uX1nU7bD69RM+PjFJxElJjaQp1X/Sua7WcBdfsg8WIRWJ6BajwqE6RjC3FUZ1mi4+bQ9nE7t/rWz
7HSqiR/lOUknone5q/poogjbeTvsScbHjew+y0rvQGVJORUnCFHjMisfGpeDJ4ICXSboEwyb3op6
PARWiGQL9xIfJOsxADzJ8+XR4f6hE0u+FQMsCeTiBhvXtt481/Qpb8W3oMkJ6q6PfhFsXY+n/Wwh
9oWhmtrIM+SxxUknascirqwHm83v1mx9ZG371iN2jwJPPKtlcR8dK4TC8172O4lcLhzB14xvFanT
7GxHjzpAv3E6FTP/GWzHbQBdOMnEOp/g1ZILK9KLv8KYfrHhv62QvoOrecS4ba14ODrf88YLkVCY
XeKsuDGet5UODqRxCAAhXBbKMvjddLM/HRAVy7t+ZMu9LiUS0qzw6m8B74v30iVIpJRiopEz4rCR
cdKtAjM5b6GCVX5OyDdGC/oiLG1NUcDKrIW20cJCMwon/boYeaW9gF1aiuBJDTKqC2q4kRX/NN9U
hNoFRAkPS4Ql84Yo4VwabGudt2L7+X//D3FslNQDG9Plf2tZOFROXeh46qCG514ereGhDG4JOs6/
8a/fvihC925h6Zo69h5pEpgfW9QZjtopUBcpvba4t5cWCcIZEpoFaUpgJLCGuf2vwMD2M+5tsHlv
CFiuPOOl8UiPdQrFXBtJ7vLQFA8O1pnRuSUZuKIjufQRGSbqG58xD3nEJUMGm/XbBa7G360psxGa
oNKA0pvtPeLQA0eRqa4+vx4e1x7q/Od/FSHnMa9qaN+h/UTCC6iCnkamMmHctJa4MTauPdpFuVdY
Z5VFTWBzYMls1VNsUHIO6GEcrLwEdkmqU8lqP848rCRSlrdk0lfK2OysM/nr0dQQ1A43nT7MpvHn
SPFKpxii3VNWlORupsMtUer5Qf4xQNm5w+avC1mT4Zbnj/SQe/lOTOYZ+rHXrz/PtXd3Ma+EEItm
M7P2U975T2zg4x2OTpWd5IXPH+QY5i8QumAVDrVGT/E03epuvGLczy49OSxiwGURmu4nzLVo6tqn
zocwrB3pZzjI7Xw2bMNIbUexawfQHOcGlCGef5ZNvWpygdNd2EBTuKCSZ16X3vqghdVsqnC84T1x
5eteOmrMKFlWliDi6M/+vPH9Rq2rckGEVWo37QJL3VBaXJkgl/YZ2YI+T8bD9sgNldEyOnuUTj6J
NX/7+gv/kTf9Y/RcEt4cbfetOYOTzCpc0Q3y59F0ODdAwtJvTaLnAEp3N/Z3iHVBGwqRyYgIpPbd
yocQGZQ0NKIAXpYgubtB701UQGckogXWFWXsYql/p+D9Tus6RnvAHVJXp3qNVOQhi+ASW6yDc4/O
et7Me9QRVqAw3CjUX/FuZZcOHn6A0MZv8VTowY1xQlo7a+tBJWUKzOywWZIyZqm/RRUGiDI3mdAu
+evtBa6PK0Sne7+Jbhn2X2lLYZdGH6WZuTLnG1lidz0lIVobz6/IhwUvEm0rFItWxcvXn/JKuy7z
L1acYQlRxzhfKzuSJ7H9WSX3+kPGdizSWxvtFUXWpZdHOCFpPziaHbJwWs89Pxne/apVvTah2RhP
3Nh0r13mYt3pl0GMsDhnaBlzUwdH+yg0iBCpNaY8n57oUN8CZF59aRfbOzGaW/5izKG3Vewubuzq
l4ZjQQkZys5vFhLQc7a2sTfUDdzQ1I2V9YqC6tLxY25RksQBcoG0zU+wLcQEOd9Qwnu/gOcMDrqN
sP9b4HBp90Et7bl1DY0oQ8rJWO9Ug9NnPr4edFfWJ+9CbNZpSp0a+Sf0QI0n2QOC5zrIhgW3JvK1
93Ref//a3BhrAsRXM7jlQ0u2hg8emh9KpX72feAiL5TrH0hwOanyoR2wWFm9QWSVpz70Rsi/IXHq
2k6/6qfCjroA1WAEk/Dxro2XKGmCZHIG9QYrgmWFiM67ayAUSTKOpo7Oba3En+Z+a7wl39VBYe1p
K9QKKV1zzHsRvLlO76PjA8ZY30rq50lpQnaoSen+BtwaKSCjPeuR9VX7++tXfWXLuXRMmNF20iC/
oA4+/KTpStuJn0VC3XjTV170pWWC784qr86/Hk5xY8FhPcWhVDwGbowExdcPcO0SF8FewAavG3pH
HXJ7x0XagkRGYKW9RxHZNzeivSvB0KUtgpIsMLAUUAfJf0CIy3G4/Prmrwz0Sy+EYYQLOQ4g6lCM
z9MIXtuHyX99/dPX7tn53zFuNUphaOGeVYuGSP406eevf/jKMnrpWoMT52Bcp4DScWBQL+1g2Jxw
OKC22Qvhzo3l5Zog/NK+phw8H07JuIrXTKhJqqDUa6SspvWi2Hj0u4KfMl3kBzRGa9SuIGtA06SI
K+yM/y1IuvS2oYgT5aR8ddBshA5A7/nYbLpG3vj5KxPPu/g+xIcKzlK5PpD+CJ2Ao1ZBuEYx7euP
dE0i/Edq+NcSR4e2MI6xMK81Ms1zhcIe9QFMtbw9SuEHSekpK3so4zJQH13knL6+7rXBcbHxQfrg
CuUpzJSFnYV/4Q+0SKzRqH3nmW5Fefvt6+tcmzjns8VfjzfKzG0VlQpGiDB24CTSwTGHFPK//fp5
rfnr10WjVR5mmDsZfcjGu3zeDdV/29rciyCkaLLcSKi+Dq6DdntUD+UyR4G+sZpfey0Xr3/iQ9Mp
r2mP1qiznwL7y5E1U37nLY37377wpTlIgTS+Nq5oj1NWoAl6st21Oy3NOifhm1UhL92x4VZ24too
vjQI8ee5rYcFklSoNPjJejGQUkKl8aBeaHQLqXLlnV16hHRIenVQelVH0+d5i4JnVia9DUeMSnXl
rYaAq09yXgb+GlKZ49p1lU/V0atlRMeHunxlak9Q8efj9zwwSU95TNsbTRRXFv9LA5G+IbXrDg3y
0WXAX+RUyEPG3GL7n6YHPV/1r2epBXSFtRjwVbJTPd9PFKnKW84L55H6j5PjpXGIDuxJ6hp3XrXR
MCSopI9I3LjR5Ecz2WUzmjRu7L1X0hCXXiG8nDh6Os/vCKy8LKqwXCENOyLvj3DzZi/5tdF1Md+7
3iq6xqlxlWKJHbpumEpQ3fv6Q1x7hIvpvjBvImhxhZzv1YPItYo8nSC1lkNDDsWo+G8v6tIsxIPc
uswNriLrWEDK96nGGD7zc4beo1j++vpRrmyHl2Yhs10Y6fd1c5wH2Nqa3YDKACQ/o3OrSfTaBS7O
FMzWxdDwpsGCiHyrOjrDEil3F8obYdGVKXdpGeJOECDDCQ8PML0WkJQs6sZcvhLgXpqEiGoZqbPg
h13scMgJpzDP5vdWj9p98t/e/cV8hilLNwuCK7RVYW+bukxnXsL4AJpsnILaG8PoWkj3x0f2r2VD
+EvmQWXfHPUD2n8bUD9/Nd3KWSLImMo6hiZnaG9sUldm3aUtiKklDDYXUh1zVA9J+LDQz3Z++vpt
XZl0f7q3/34MMiyVKXp+rCDEh3oSh7484k5EVdJDoXirTe3aI1zMba9AO8PCDAhzzmveH1i5le6N
4PDKVLg0+ihs4Q5+OeOnVYEN1R5gOEDQ4FKfPOG8fv2WrqVALv084G4KuE9VwnNtGjTEQ1AaPtpE
oFElL8p4apsmNmiB3IxhW6Uzdvl0ziaz5lNANnYulxvPemVaXlp5mKonkMl39XFa+sg0v5m+Eb9f
G85/enX/Ggdjoeugr5v62M0Qn0UoT6PUHLJo/si+j22kTCxvtlX9e1O8tO3wRgkFnujro3GmeGbv
xN9PwY3l5co4++MP8ddjzPD7NoUf8mNgYJePgnFfvRfLrUl/ZfH6U8D7+9drdyCdwK8jllq36n2m
9xn5PQbvRvlJgVz716Pt2oi+OEzpHKAz2yvr4yDayCPPo1vjOAW9tbm1fVwbRxf7uFWXHDKyqj7W
4Qc3Jyd7/m93fjHNaTUT0tZQtldLjpg2RKkPvf9hVKhmioy6xb268h0uPTjCefREkOMFhVACPMNK
CIp4hho38l7DjW9w7RLnP//rU4veECB0Ibv5f6R92VbkSJbtr/Sqd1Wbycw09OqqB03ujoMDAoII
XrQIBs3zrK+/W2TeDkd4uDqzV9ULSSCTbDx2zh4Aa6zzPXwDbvRsXzw3Kxofv7laLvU3AFPJfDXE
J7Tv3J620TfFCW7PD8LHZD8RdS6VN7oiDwPo4eHZApYu9XMBbdKaGeyJmf4PbWt6NkTMz7f1m4lE
5nV41E0AJXQQPcREasBpMODp/JiMawLwv+uiuc2jZwdQw9IrKBFcTS/dPf1ZvHvf9bXqx2+OPcI+
PxsqWH92P0H3SwflUrwXV7q1dgv7XbcsVrAHHEYphiC5Kil/KbBfQ/DH+Xs9vli6Iqd5FkQZyCNC
Nprotid/LxJY+nsBENPjJMWDselM2q49KPAqrshuel4zwvjNKaoshTRSijI2Spbojvd4MkFtCvdY
vMyVuQ2Fo+oieGu353vpN5gKiNl8HuC4lKjG5m7yn4eX7CV+5+/1reSGwmzoRntpruiP8y2dnknK
UjRDyvuhD0c0FKMu9q26l1xyDcA7FGBXrkW//ZT5mDhaB55e5yAP5skVBjw/MMiYCSvNzbYwqvfx
nntWJCzv0f+7zS2WNI4xeUzmUC2QYs+QRepvlVIvf9R1pttiLKmTpSgkKA0YvAlPGrvLqnYfglV5
AYh7Die1ac2U4fQyUpY6GpATbOjo0/iqrGsj0LgB/sT5UTu9vQPb+7lPuVLnDSvmJ4MBAi7Gd/9B
oOgKzP7aEfubHImyVJioSa/wWsEekL1IiQn0YKIZyaP8ot5633GhPf8dp+MdRV/sBpRLovPmrZ4E
oK35XQ4fNc8nF0oi1X+zicWZrpe5SkiAJlT9OvYu6xhY0GrNqf4377+UlkiDms2pHLw/JPUr/SlV
bRgTrbz56ThKWQpL5ERNgZTp4qspvPTizuryysxgc9ZP7vne/90YL/2/Kh2iJhFLcEQFFsDlUDxP
wLgebLVyIFXSBwZQ3Oeb+s1SWMpJ8KwfRi9DfC41QHY+NqtWfPNM+RosKEujr6EMhaQBQnGFjhnu
u5sULj++oVw3T/V191T/PP/6p89yRZs/62gPSwn0B1FwxM5/68mbcCNX1vCc3p1/+G8W81JwYAg9
3Qs9fMKQOMjiAkjvt5veM8KXYi1e+F33Lw50GZxt3qR4/3G+G2cHqfx7KUJlictLZppsEePJAFPn
kw0odgd2+09GN2Fh6NwAY/98L/1uqS3WMRgpsTTF7XBJ4yeCaLlstn7/7W89ewm8SzMv5yDnorrU
Xkq4gccS8JPfP579ny/Df/lv0DH8wCjW//5v/PwC/noV+kGz+PHf93mK///3/Df/828+/8W/r8KX
Kq/z92b5rz79ER78Z8PWc/P86Qc7a8IGrIq3anTf6jZpPhrAK87/8n/7y/94+3jK/Vi8/esfL3mb
IS3gvvkQvPjHn7+a0Zh0Tgj/5/Hz//zl4TnF3+3DKvz53IRf/uTtuW6A5aSC/JPqAsgvGfU1lc4b
XP82/4oq+j8FkOqarDKAOj/QnlkO64V//YP/E3EXo0CD6xxoRTYfGXXezr+SKP0n5wpnOlSXCKc6
zqz//3KfxufXeP1HBsZvDnxs/a9/LKyUFME4cKacaFQA+6mTJbwP9XK/Guq0RLU2NqnOHRAUwSUr
IGVSkxjI9iSTgDtoQM9KkW8CQ/qx8tsYyifNG2nZczwk11oAiUV9NGVoazgkG7F51H0CslQWQV0B
CEhA+zKb1gHfHXX1n1/z6e3n9fBrQ5zfXhYyo0IXhHNNWda2wCFigEXS6K6CvoCWFVc54Noi19Wn
2h9ApwhHMIjJQQHCQKurmzbndqYwsxuk9wkj4HRDm820Ct1Iw/FGb/m1nyqOXjycf88P8f/P78lU
KjNBCNdnt4E5MD3aWmNdhsWBSiRXQ0ztDyDfZ2BIT5DdioryFTy7H5kehOBXK98gxgu0uZ9zQ8/E
Y0+S2BFKMh4Yye+QcDhQHSztPCRPmUTuItE3h5FzxERTZfRA8Ho6tT1FcuWwgQZeGUwPYVK/N0pe
bKqUlA5kZt6KFlyEUW7BpVTDn9IgmAGttwspoKlZgEqRQ2LQs5QgfUzzNVwG/ciELvpCJ+iLuSOw
LpZhXQ8DmknRG831M9kFFwY8npFvag0j0SGFnfiFtJfCLVBZrQ0BMAk1S8D4ZXio+YKbpZ6HrxCc
eM7yb4QjpdtWrWeKpt2AzAX3QN9z2jzbQF9kl0UhwCyQ3ujD2KpBr0+91K2ibi/ryrYIG2wML4OS
XLB+NHOtNEaIbdMnJdjDlGKfdKB9I2kcDldBdRfJxOqqx7YNNmCX7oJ0cFR9sggOefVSgS8xBNCc
srjJu3cZytdSFV1r0dXYSGYD3kOby1eJD1ld/SHoCzPjbjb2IPJRI9XugxJaIlG5kQR6IooaSwx0
77fqTlGKCy9NXQjjbSXZ++ZXGeBqaWAnbTyaPVQfkhill4Rrm7EC7b+k15UqW4VUYTLch9BHATpB
cAJFi+qm7ohk+N5bmpRPcf7g+dGmBt+xVrVbaLxd8PqJT8pF0kPvVccM1aptNOY3elxfREl+Q4Jh
o+WDJTPVymQG7bfgMonxoLtR3hWYNRJswIwJmicGSG3RpRKlN+dXEF0YVc5LnWsy1WSFEMoABF5E
0SEY7F4PlK6L26mpVkBo0DI2BwYyczFpRkd0x0+guFJAuaPtPCtuk5tYA2lMkRKwXns9dxQwNsyx
4s+SGJ5AwpPNOAJ0p9NS8HfJk6JWt0wGQhxwKJiIBOArlCp4Byp0YqA6lj/1g7Ai0L0nFKJ6KXZG
iZuAijip1Nm8rc02BAhLQ/dIxZMXalYVu6KDwELwSPATyyDNBdmVJH1SYh+E+8xII+Zk2q4Lh8Zo
UrW1AD8+KNn4UoG2X8qSrWqPXT92RtOo2yjp7vWx/VaK5FKqsycU2MGO463dVwyYQoqAQTYK6ICA
eWn7fWSqaumSgFsp9OwK5VBLPt68B6YMoK6GevcsrEEmyg9tFYKiybI5KosNqQScTAttRardWJ9u
Ow4AcppeAp99DXIAuIQlmmsKEKihqqAY2JQrM5f2I4kdvwxvsom9RrTeR7z/IQjofqmmQok/fFJF
fO3z9qLziN3VfXDXibqw4hBKLwmtXyLwvCPtJyfT1YRc6uDXCOKmdq802aWip7chS31QB6dbGVy6
KcJuJ+rrno27BFXmuoK9HBPvK5Puc7A6zzkhcAzAaFAjQsVPn7dtmGoKLWC57CraAPsyZoUEOrhp
ZA4U/ewVLg4nQ4WJFpdhNAYBrx9FFm4JmMtcKHAXgYBGgqQ8WHsIpOz/48stUg61XGiQgEtltwBc
sfSLqzF5rWPvSfWk/cASU4VvrO5nTt/c5YRjnCYYWIG23JQGhdo3Yu9cVJtA1jYrLzbH2Z83eIFF
SlROELrMocXnXstEG3K1CGTIE4hnTzv0CigeUm9hZuHuCH3NprbqPn2VpdASMXVK0a5cJhdpmD82
CwZTdU1RxSwYtBg4TZuo7CdUc+ESZiWv3Q0YvObLYHrfwX0LnTXx3EWy7I/2BGX4XsCVCQhTnz9Z
xIihkgR+OLUd3GuAmEMK4idYcEbjVn/REfhLYx8X3aNgAqwW4dW1rrp5/p40YIrJV6x6Oj+IJ+JC
ITRZCBDGNFVlX8ooU17xbqyYC6UDI/Jf2445ZVeakeeDB+ptC8iMeCR4itnBV2oLSjnwWlHMKZZ2
MVziubopFOhltSIG5xfq6WnBLlpoqDLUenUvWVsM84Au5tyn113cXSFVkoLIUDIMeHbfuqyE+RLs
Lm2hWrjybxN4TkZv/e35TvoouH1plQmNckJ04GkWw56keZ72KjqpN4kZIv2l91AI2YXbcqNZvUOG
PTjYEdmCtyfDtvh86+JzyuSP3Un71frStyHFjtvAzJ65E4OiFOIaAQyOA6EmSADVj1MJciGYT7Vw
ZDW9aMrmWaiKXbWaCcU6xaDwwBn4VZx2KP8kF6DSvZA0vYNis1GUkl3QGlqondsx74WMdwVjhh5R
R8cRKxDvEKiBS2HmwGXb4Vo7bEV5P4tRKFF4z2W2C7UfaZM4MrZDva7taj6WBulAMv1J55UjoJiU
TOUmjy/LiT4XpHlMWDMrI9XQ8ipudcgwKMVaRXYh2Py1xxY7EyrCHjTqauZGAWTgkAyeoO9Vxep1
23MD6jQ2g7xBD4W3ju5DXThtgrTjmB9IRfZRRdZ2qZOT9mgAFwkLUHLrjHbz9IGKSrbPYB0PSRWT
VaaibGlglrsMfr26JTnnZ86piaMTSnRVUHANl7tVBPI5MN9MdknxWrLvOv1Bg+/6GhLs1NcdtbLc
pnrB01ClQnalKDX5cBHUVzMp8/ynfHiOLZfgcSvLIQ07OVVw33B7QaBKpZmxB74xL0wp9CCc0QdA
ikUmuKNOMnWWFsDgoI5sP4G6YwM1sUa1eg4pxqFCSFO+spptRw4KFpU2WZsd/I66bJAMrvaAhSmY
oOmPYBrtpL8j1QV8TUnTw0EhNRKAxPQOYhNJ/dI1iIOjQLuBBNyTFOZre928q5z75MW0GRUQXYea
y66gr2nempBrgQ4egEuJmwG8lPlNg+s4FDly9RKUeYfGuRPU2iGWJ6uS5YcUaIiwgRF0GF57uOSd
H5GTi+x4RJA+Ob7rRlXsl9AClN1oBzp/h/vKTYp5DU5VtceldpM7vbgGR2klZbaopP6xuJHA0FGC
EDq25Hk+Hh2LuhilsCWt7EIZyUxkPmuU2Xm7F5nV99omxP2yUKA0CTkNGLRZFHo/PqjL4EyubMwn
jwUdVxWcmxpl8tLqsoK0T0qg6+R6D6OJPujdeuPb2r1y3dnR1rvrrdyC8OVa8v/ksv7VrFgkD72m
UrMmQrM5ZFlbl8ONoE3cXCl250f4Axn3ZQIeNbRYcxAvHaVMR0NpPNxkCYUuAOQARLZRKY7aAbKU
ENpKwUptQOxNm27jjwxCZ0+aAMqAjGYUQwyyn34WgjjtEEDjAte1NIYg000IiqkevhYdvBl7KPZE
KRRE+nFtCZ3Ymz6FqIslNIH7Xvs8lt2q34Q99Eq5akII8IYmmd1kwY1SZYeRRAh+JCtT3zyV7Dwk
WZImvG4UaaU/P8KERX9+epvFikkyReTEQ8DMRlxroFsI5YJLybtp6Utd/VQ7dqNl8OryKptCmkPJ
r0cePWWgA4GxWlG4KGD3GgBdTcVKffFzJv1jSSlE5lBeh8KDrCxZUSz0u7LJVermDUiR5Kkd3s9P
pROBOu4KRy3MN7CjRdtMJZhGikJdctE+9y6Q1jbS6Vf6ZjjAr8PSVjL4ax+0CNhiTmPk4fBBpfo9
489g563tQvPc/zKWvz5oabPtK2JK/VZQt/JrGyQhiHCl0CWR71QIWfoSdD6DcAt6jwNp0Ct9dSqd
2AOO+3OZJfGyUityzaOIg7XNZI2H4T6Er/AsWzSzWe3USu+Cp7VTeG0Yl3xKODDpdBrQr9KWvEtG
Zk1b1Ra3vRVtKzO0Vttb6+XFioklH0IJJaZN0KgvSWXHUE5J2VWhEjOvpC2HpqKstWYc3wHvvjbE
JzePoyFe3jUgNKxmBI03VvocgHAcvM7q8RKowgq3oVkoTLJd85U9dah8GtnF8TYB7FQFlU7d8ULb
1FgpuQn13t7QZndZyG7BF40WBsUFZOV7TyRBPjU8T7mjJdpqwdSXrUbdlBaXrNV2Y7dNp0c9/k5l
CYrRa1Citfbm8uRRe3GB7SiFeKVbCFdXnnUgKsrkm8ehJTjiGu//NfTYn5sco4oCdXRko5f5aD5M
qsQmgi2I4LIyJHf1kG5bPhoyeF6jTK0q1FcihJPb0FGTixmUTx0ELCtKIdzSAf2cXHR/kZz49asW
00XoXhmqKD+5EMRwPdA61ThyEIlvbDIVd7TrVrI+86h83vcUwVFEIjpRYCGy9BEKy1oT4FFgejbt
ddMqdl7cUwhyJpq0iaXeOX9ufGDbl82plGiopVBFRlXl8yTppp4JRa+oO6k59CqpPaoQIAWmG/PR
6Qv5DuJMuznLzcZhM3gppNHzy15+aoJrFbxhtZDdMb0OKiSMldiO4uFh0CF4CNJyOr3kZDBSAe3S
tPpr1I95WHCK/nrvZYwWTjFVA6/FxtWx7xA6A4X3ooVIHfhMKPbiQkpbm6XKXz72Pre6CNiiKdIH
qF1RN4xgfw2jpyEJrfMjcmr8jz9sEVEJ0UKAGZBYV5BvqpxfN2VgyWr+HfrDZlisIaC/7hH4IJlS
ioIljuslU7KJqTxAIRfHnDcCwvGo5x2kHIPSKci3Cl4bAnCrgUP9rcG1TTwOQ5ka3mwx36kmZ0AR
Ft0VH1QriNOVfvi6tD+/2WJpZ2EEaZkkwgBP4tB7EHmGQt35rp7n9pe5f/Txi6UdSD5KaDSkLodm
IaSYjFCHeAX02KJkuBn83FaVQ4L8zPlWF6jzP6cuqsWIAzV0+zK0SCTejhlk5hEzo6aU+04nyxtQ
xJF4f/A9oCcluyaS2aIoMlXSt/OtLwRU/mxdyARJeAJLh6USBusQr7fEIy4dIbIa17uxwVDqcEIQ
KfgW3ZXEYcUKNfMS9pJMvQ2Uh8SLjbgesLk2jlr+DGHtWRbXOUm+9c2wssJOjsnR6y0OyUbrYRMS
a8SNpuY7dIWcITukUINUKPKzY/ked8KupOh2pVfmOOfLVDhqdnFWAtIYFCGSuG7Pi4sxQawFPeZC
CTYBhCCj0u4L/6qW2UUECVu4bdyoNIVu+s2UIT8KzXCJHwIVAqkC03RQMaCRM7bvowRlFGnlyPsa
NGFdCA2nA+fALCzPhy7zqwYJEuJqwzVTuFuWYpMEycq5cCIQ/dzMYhtSeYJ7qUSJ6/X5ZgpeAMSd
Mee4g8PJFbW+SWIbP2pRNPItBVJ3WfHaQub+/LCc3AOOvnURnRYVkgIjqNDuVHY3GSdWLq9Vf+b5
9GXgFZlxGdlUFUfd5/NPifnASIAmupa9Nf0Nq6PLKBohBOyvbGgn8ipY8AyREYPsO8KkxXYzDGMG
SmxLUNvAHVOGO2+58Sx4UeLsdEcLc85ZAwOemizHTS5WE80TAn2yDrIT9J2k8r6GBQ8D3/D8MJ3I
VH3+ssXqYaiot9PcDGRpQ1gmbFCNtSJLN7vEgt5nYhSQ/QFhoV5ZC6c2i+PPm0+3owhXqbo067ya
uFUDEwh2rUqAp/R006W3eY5Tquw3LHk+/7GnTszjNhcTBq4HaZvF+NYogr8H1S4iNXyErILlR7XL
u3bLkR493+SJK8un/l2KX4WZVA0KkAfupBvye3Uj/YSI8KxSBPEJ+JjSN9mRDWjv/1/bXYQ7LSw6
mNajXcjsHAQ0DvaRBd8JczCpC4cKcM8gK4+G10zVFxDTPw6po07+ImHWNmAVkIG4ctPt+XTfwEMn
nnqUPZxgZM7kfYdXlT1BHPfv9DQAEqhS6wJwrsUXl6gkSDBiwHZQZ4+8qPchrwyuHopUw84ndlBN
3QydfwUBnUeatxuqIkuOXIHDPnLXscFWocin942jd1psxYSquQYTQcy4ZoPKeDxoVoJ55o3RDtMG
pZfvrY+6RxtZVQ3Ra0iY5mRm/K4gR05txtoMGwESTwNKbDHxYdcUQiY/xSSkwWVEx202rZzCKy0s
Y3pZjWWliBLi8v46GqAPWTyeH96T2+GvTxCL0YWoLHJWSCm7fZDBOqY4xM14GZZru+7JLeKomcWA
ZU0MuZM8Iu7gwcmtRzbDRwk1KZxRhZRoA+OfZi1aXniR/7lijtpcHJW6DChaB+E/VFB9GRJ4wCRo
BsibgQlw1AZa801iZPFdL1v+TQQHUN9aS2+curgczY+l7MvYagnJIIziymWIiu02Rz0VeEC1Vja9
WGE8rs2UxVFKpU4KUg0D2dLWLIobv6ArocfJAOj4cxZHJ4Op3IDS7rz3RfdwFt2GGwQ/1mT7Zmyh
CG6en5oLd/SvA7g4Q8tKA0eRhsRtChiw9d1N7cNXbPBNvYggS/VK+WUCLwio9xgFPB2yGEzDpKyh
UA91w7JlHxPalKLSYCG/EuN0OabdSyILN/XaH23WEqtq22ktTpzn8jJ+0jSFsFloVdOWJF3U8gcY
+M2vDYBIc4996FaxVNVUN7JFtk3zt46kmWkAwB0D3HexhBU2QvgwEJNLr4k5QULamBEp4FsG5mSC
wWOEFrtBkXlzfnhO7hxHzS6W9Ag5+6Ct+OSmimbkMPBNgctaU2lAxfhEb+rAM+M2A2gyXeo1pLrS
0MFHM2W842FrSgF0yNvAmnSUcSrcTL0EotSohIX+rPbKtg3s48pYpLbMJdtPk4sUcLKsQXICaHqN
RBeByM1eOgw517dFMkIMHNLRokZBtnGK4KfaPCgVcIc5lA9SlG3L7JJ70wN8ynY6+KbjMF4BP+r4
6Q6Ehk1c7pW6SI3CjxwFWH1OlAOHHr+hM3EH/yxLbkpQL5Uhg4lDvp/0tjOr6Y7zu44CyBM0SJ6N
t7LezcYwpqhpY4TesIVaEyB/PaKbGr4dGtAC2SsJ72oxboIEphr0jffZTZuA8A4ujjyV24TcBOQ7
r2B4Bi9TfUztOnxR1bcRIm1dSbYxhfL+yC9GeGe1EoP/5IAX3XmzWEhYviaA6GXKONlh0V0kdNxB
2mNb5uKh5T/zTr0dSnkP/oZdgYU15d22hyc5yp4biC1dV02y0alEzLhFaRjlqBHq0FIITGrcXCbI
KwPkA5JxXX/3oB5uMA/q9WM5HLpOwbKW9mGH0kFQg8cG4hydaO1IaQ0UCQUfBXln1Mp8mANOPYDe
fRdDNFOK7opOfvS79ocmDcTUBn9bM+ZZGu8emx6SEvrU/uwqsbIjfY0654QQfL1kIOSprqqLHanP
yhBgeFG5alybiYqreJUYLXK4BMU8uFBamfLU9AIeJfBwQ4nGxfFtahzeB7AKijj5q0twfh0dwQeQ
/roCkNjnYH8a4iwj0li5FS1NEsZmPbsrFvLKxv/lTrFoZj56ju4UIkqVcCJT5cIQ7M5ntZ2WNZKY
wpAScdt1P4a82OvFtNLqV+DbotnFiTaqBSsC1lc4bjwIpRkQ3J7vhr0Fs5LYginPXxMkwHmzaHBx
vgEzyL2sRXdOfgstqNHIOBzsstU9bZ4lnw6IRTuLWdRmiloXFavcQLxzpTsUYwLHpB89enRsBOaQ
DHtT8eh7UGmvPKsvAiMbBwMHAOy4cuTEwu1YZitz+0T8oBDQNZDxoYoK7sPnQeZA6oa+H02u0jLI
R8JfbZViduLEgO+4DDAdB1tFXaIoahFKANmCKCOMDlhfF45jP8S+CYxuX9mDjdRSeiNv127Epy4L
n5pdDCs0CYQOk9fRrazeDreFQ7dg6cGOwISqP0wwjfCO7c6fjR8aip+GmCsaWKUySggExYsl9SVP
FBINntK6YQDrSsJas1GV/TQNDp/IXT3bUMieNSqXTQ7LtZ5seIxer5RDlUd3osd/TzwnhAIL4f2D
wjtnrJWDDq5v4fXbMRpDAxIaBhhdeP/HGLaIic+3sKgrB7Lv+3jjT3AcGW/SEMj8osMWVWyHPj6U
fr2F5BnMfWAnpHv3VJfucLxcp5KyFpV8XEi/doGC2hfuRsjvLMIS8ChiMcWidXPp4EPqsGLELaBL
YJCws4d2QjRcgzLTEVvJ6DXINVjgOqxkJW7wJo8M3CvhBgdi0LYcYQkXBJlbq9kdT6t36oXERlX4
llUozUijP5pE166hvAs9ls6FQ4YzpvIPprwK70au0AdzvlaIYie1kiHSmh50WABaiGVj3BBHDz5c
wQVlVxCVgFC9n2bmOOruWO243PvgkHwbIRq16SZh8hQMJpjTROzFo9f9VDkVVGfUpnEmpbiEcb2Z
tT1CjV3nyfB8gWUvYlc+vIziuZJesri0eq++IPprnQOEHqrjHTgERtL73wicKJIovBlj/yAS4Btz
z27Tn3EI5gC/qHVcsH9Cj3U7wFSZtPAjC7LR8AYdbBE77CjMZcBVadm+E/Q+nvguxDmUjzAiBbEQ
F/h9GmhOT38myrBpOn4lh4CNQmSLK1CqDrhRRcNuArlcI8WLoM1z12SlIc0mQUp+n2X+fcsnu8lb
FN/SdxhZwghmtHUYugZKvwcB7b4chyeaQDEIxrd2D4xU12kbbQKHXB9Dq4BljO9Xj5rSmgwBSkvh
4BXqcLZGmDpo+UWowFMmTg9Dku/SZtq2Mb1vsCi4Xtl1+u4l7WWkPY+Zsqcg5QxEM0stMstU02yq
R40pl01oxkrwoMeVbib+CLJ6FTOHhtMzTxCYdiVIGTi7D2UZ6eYggwUV+mwvDaw2mFbepcCQZRk7
TPC0k+E6nxJ1JTf3ISb6aUksNv5Fcq4ZIbU0FbRyx1KGKTi9z4VkyKgwCl938jCU4B0Xm3LQbEIF
N502tHPkWkKKuCJprIai/JK/aPDl0PlozWMOnyazGg9KpJn1wM3A28ne+0SnDalygypXQQjhv+qp
VEs7jQOrqmqraNFrnSvlqoGyhiGg9gClBCOQcnNsYuTqtV1ZwCpRdLtkVJ2IFjBugv5st8lVyYmw
6yjZfZI5fvyz1qZ9xLqV+9O8HS87CXsnWIMABnEwBz8fRH3R1YEuq5U7wK1YUzp4KucXfTCYsvhL
2it/nPcaUM6giyGz/4UtRnRUI+oBcY2kXctwtfSQ/phEd1e0vtPKP88fCR/v/em7dCqTmZYmo5LN
tZn6eRxFqSyuCugj9Le+HuACUjW3MkiFIMxcgIr5UMK0FSpL8DWFXaITJ/kFKyO46nryQzWCQpN0
uBD45UFixYZpsD/roseu8d2Qj7vSV1aKoIt0jQ6EI6yNOWoJFJ6hqMp9flesG9QGejpe++FjgTIo
hb9ikUCZncH5rwM6xH8/3zuLQf/S4Pz7oxAzTVHPjQs0GDXfWf69wmSGuyDcz9qVc2kRy35paBF7
UYY6Y5eT8TqFlnkU9XbH4P85wa09aV0CFb0gDI1U8VaaXXToXJvHnP51GC4uyw0h5UhQyAY4DHac
fXnvJ75NcQaGncl6fgPXHed8j369q6BJFYZbDAibOXm7+NK006ZEGWnrNswsLidgdhMDZlSGZ3FD
/g5scXvZmNJFtVlLDJyIJDUQmoCUncF92pKQWvCoCnnAW0DPoeHfv/ftmtrF19QeNlLEkBrwIGDo
fpmfCcvSMmZ17YawBeLZZRy9TdHD0P7IpW9zho37d4nymkBDF/7EB61E+qiCnwKYAnDC3flEvRpW
1boW/gV/bCccJx0WD1Y4W9bN4iyG9jVcGF3Ev3fwKXNqyORzHxezVjWDtoBpjKjtrH/JgKvK4Vbf
B50FJPlDqw7vHsKekrYPZFT/cmQ/nzq43BAMiAp+92IicAnOzSRGKUbTH5mO6vUaaOD0Te2ohcW5
ppdynPZNiGLPZgoNbufIruaX1Iy2xAjstRrMR8rn0046f5AyT2nML2yqixNCZ0PNOurXrj6NNyQM
zB45jVj2nAKpEQA3AhjHTxxG9Jmpj9EVmCwQmgyuZHizVnFlQyr/R0Ge/bLZMMEdP4fbDQIRLzro
nrLzOu6kJbP0eLhNg/yi9V9r9nx+bc49fu4DFrsBIk6pGIVXuWJAjlKR7ChS78D9spLK/9YE0dpN
eu6Qc+0tjp4Ad1lgqyRc4DP5AjPtQkb+iYQe7tHf9fIVVRwryCD46KfflKHenP/Yr5WrebiwLHQQ
2GY606JKItWQkBGSgns81XcVC/YZ+CeyDhPoPjbCkX4bvM7E9vgQIfheaXuxF+lEExSpQ86xKDX8
bzH3i6GE0xRgWDe4VyB1OBRwDEy+FfV4I7QGV5GiDS2fXcYSeegl+lgiNTgqsAtMkOJi3So2fJHM
/Dh9KHLCSB/p2Cdm7YXjY26E5dgEWJZ0nVeJGeodII7cEbj2NF1hyVmO+Cq3u8K3dDFsz3fFEuXy
x8k338RwnsMEbCn0kieRIpQgmK5h+TfqoEkI8VxklQkH2w3tX3ofFr01sfSxN6qM3lFEm6BbWip7
avvaoN1PvWku86axC692RQ44zPkXXA7VR8xx9H6LEGAEyKWPMm+85t7dBP1i+ECvtLAEw//ZBQz7
LzQCcHAs1gHvKzZRT6AJplx16rsewjqTOSoMl7XhW+jBrWd8zKs7AuNg+Fp6YGvxAYIsbAdjWW94
nTRiQupjJQw9GZJov95q7pij2IeBbJtGJR+viypwePaoJPqVl8NjKETSs3lWkV1udN0639trjS4i
vCIJxkiPdUR4MTzOKa7B0NZjuIrC+yMcByevIthn9iuTcHlSfBmBxSBLQBrXukCzUKa2AzO0Vd9A
6dhogR+vNrjYnf/KZcnqS3uL9e8RojUa9EOuG4s6gZlYimQo1mCOFsTz3jxbXsFqnZ7Ev8ZycRJ2
fJBo1qrjtcLDXRK9R8NaALsMM7580mI7jRSAiqiEJuTotQ2YVQXsBlPFHEvoigfbtt/UNDbAKt9H
BKJj0bauH4MhMfQaSajoTYTFylRa6+QlLwEMk4SFLZbVUMOvMArNRL9WoO8CX2ybR6EBozojUoNb
xuD0CMw8znaL9Ktza169R6fcsmOWIMJmgtenJmEDgbaURWFkxVQD5ASUwCqjukqQg1/bT05t5/Kv
lbukJjQlALdZi9nlwfcoH+F/rNeGKPklFPAmsOd0Mm59bGNEk9aallc+drGVVV6G+J6i6RlZxLaB
o2DcrXlaE0O9SduV28TKvP7i0RV0mQRmL/Yo6sLVPgvVlZU6L/xzg7fYjyhp1R4G8eM1BNWcMJb2
Hu5lJGotqQ7/H2nntVs3sqzhJyLAHG4ZVlL0UrDlG8KROWc+/fnomQ1LXIK4N87FQAPZcJPN7urq
qj9sdMq3gtDaz83spLgk/5/uNJgrfgzNjJIj1z4R529c5jUjdDsf+RH/NI/h1zSoNyZzXZG+WKmr
qKQGZPnizMeb1B2ABNVZSP2C4zd7qnpnxYtcUOVbafMf86OLKf57qV/7aVWVmmRjMk0kHx0mgAmm
vUZyW2KYbGr6V7FGwrwKIdVNohMj6BAheSPJ0WMX4YVsKPJXsuHbtAwdtY5dn+NBa5Cp6UJ110qN
a/SGJ4sddejcaYXffftDrFuvo2qa6ChBCAK6fhWOXQ36Kr+G7l5HdTHqf/raHSTJxVTdCU0gBfSw
uCqf5vJ3NP+wkt7LE90eUcb4+Fx4dzn/nYp1xDKkMq/0QOb0K597/MBlkM7/vxFWmZ6u9YUqdUw2
HntOUn7ygy1dgj8dmQ++5zr6FL0pFzgos4raH4MSuxG9Y7G8FavcTerBGea7bDiGxnUkxK5ZsZuE
mJIDPfDxsx9TF6R3LlU+4jA/6/B35v+KpNsg/VSXP0S13DgW13eAf1b8qwlfhauuwk5MGSm7KEjb
UNML5enamnNvDow9fnwOXMyb0egxqyw2Uo7lxP1olpal8Cq7asvex5CbTx2lv8MUczI1dMwwcAUu
4SpVxapsvY8//fvx5dXLrpIAPY1CQ2z49o2nkHTkdxPW0vbsCPt6j83Blp/MEho/esNVQmCpc0mb
hTcUx0dfvq3631W1cYd7N1uE0s/9TVk4OKvoXKGfkIgKb+SPX4f4WehjVzDgHKocN4bl5OmtjL3C
x9P4/h79O+YqVVRmISZZ74nSeMw0Tbsbkq2QuEYY/bss/46xCsRmIzdAmhiDfPswJJ9rvpTpe1L8
IloPrf8y6oeoxxxEw2Sjo8UznbEAyCN6/nKHJtXsNuZdIo77xBfYbJpdGogEFD1ycRt3hPe/8d8H
XS2pMii1MA1HJkP6rqO51Bg3lh5uRMX3toqyFAzp1snI26w2aaPWchrqzXQ3dJIHndQb7qPk68TH
5ixwYn3jHP5jrvRm4WrQ2JEI5IpOgeDiRmoEstyHdKPvrDS+T7HKsS0zPmhG3jut6N9Pot8cgtG6
M8X0PjVT1J7CKy0JkY8zjNRpxPJQGzC/8/Zr3OFWWodI+erIUlHvmevi0Pbaw+LllOT6Z61LkZrJ
o+qgS2W9G0fVbWr8xVEk6ZXuinv5aYoGzrVO+9745bMxhNMuGqBzRR2Inbae043l/Ud99s3bs5no
PKAuKMsKuKbV2quagPppFBUPRtw4SVg5ZlPcWpbwrQWkZgwpmtiNIttTTHe46zLfC8XGYuGFSGYp
N2Kk3QZShyRDbUI9qp1JO1r1SZxlRxSQIxMwQETbuE7FI75Adt2LuyqLvSKjL9cVtjVoh95/Fszs
EMEoQcrLMaRiJxbzc4Ky3KLoALdY0irkK4BYlf4n3+ieZ5nO/ZzcdkJ3NvF0RDKO6YuupBiJD2F2
ADe5ZpB4tT863ANIwNH6sqZfeSkdC9z0+rA9+aAXxvGzlUv7uuu/RBo2uDq4PR2rQ0gtTR7t0S4M
HcGaEQOim80vZx3xQEx6JDU7DXJI2SrzaJLf+mVyTOLgrsqxtgo0cPVmo+9qvWptQQwTBw2F2jOR
YPs4Mi1fZvXloAkpFjwBzNrNNew36DD9mH1LOdM+uQ4s6NCzvIdYSuf4IcRa7+PRlIvUmA7Mq+HW
GOCgsQSxSFP1bPnzOc5nvHpLAlLdRBlJU3+k2vQtCDPkAO0pzCQbhuS+j+QrnFHcVkwPRj5f9c18
SLv5ypJMbLajrxlSjW01lCDn+sdeN28mSQxJByZAuS805g5G1gA+0fCpslpO6Zy5Vx5asS24QY+h
NwhgdwuJMs3HL3tx0CzvqqkLA81i+a8rNDSEtSAPBVR0kNEIhmkf1b8U1fcmq73RjCu1fZEHYSMO
XcTW1ZirDKFTqnnKwlA9T01il0xo0L4Ebb+hd/CHkXCxal692uoMNYOpNdNBUc5tE7tS9DMvv45+
+FTC4+vN+izBobS1sM2dIlg8SwdHr4wT3ajHSWSz+tLvYRAPPS6V49h/yUeF7K2ePkutdIPyDHt/
3CE4eFCRoe5MA0WHb2Zp2PzKidvJbRGALHT+2izfTt38ksQPCD+7gq+DXbjS1F8KwKM4TnY+kEJZ
hFXAfTkq0LhEllvHVXsOd4GEyGBP3t9+H0L1KpZfcCp1IWV5EaJOCBe6mhwc4/HsR+dsUZuIGg94
07WanqsMR+fgd1feaUJoJ7WCW0q6cXpdVvdW33GVMEi5r0ci/p3oEwQHAYDCfE1zeiivfXmHzOU3
oBAn4HGaGzUP6Njpi1LMFmZ5ay2tgnoUR36VLs9gKD+TovlUczClibnBO3g3IrxaSqtsQCyhbsVz
oJ4jUXTz4NYQ/SPthCOV9v/n3ljlloLZl3MJrvUsy3BarOk4CcGVnycbw6zpUgB83+z79YUs7xQp
RjAUfHwwo+cjDraedI8Ik1/1iJGYhjfWt3Wkg4+rrmKrO2agRoIk6ZzZkPZZvykJuuqYXDzP6vom
zkKaimgNnoVKcUbhBddGO2o7p5/Em8nXd/1cOlbAH2mlQzx9+DgKbqyi9c2uT8LBmnIikqpNN2N8
iuVsR8NwIwN59xhDl00lByPnWwMt+kiITLHnGKNE6tambstx7bTKeAy6Zqebjx+/01qb998p/Tvc
UtF6dRHDpVpA0NlQzmXZuEPbeUK3xzXhRCnEM/Paq1XadGmEe7ToZkIAlql31Eh3dYWToBIBYn7L
5WmXS9YB+TEPT3CsmD2xzDZS7fc319/nXGXBQh8qNeAt5ZwTxxLiZpKyz1RH86Pjx1NyeVH8s+r/
DrU6eSrfF5ohY9VPDeKZAgKpoXZIFB2xP2S1hN5OElSX43jv66jACsPeqCxv4xneX+l/n2F1LLXp
KDZ4uitnI7/r4M4l1UkJfte5dStpANCEnyos3jHoj11V7j8ee2umVwE7qAols3yGXrDrs3VlQMiJ
A7zz4q1uxxow8M/iszSVew1twIvefDHPtaqDUEOlgDynLv29ZalPo1GSZJfdY1/23wtA8V2CmI6s
3cnTPO/asLyt9PaYBNZj6ueczmVyrxjDndbHW3txTXPgAS002U3QsVyYYZKtDo4KvZPC0OX6bk6n
a8QlKrdtcIzs8nBvihLgTYwkM914UiucZXLzCk+OqzDsrdtWyBM30uobqcHtsFefgIPQwcsAp/uW
cN2XzS3u9r/9yrgbmSAvbRXJjoTmt9JE7qgLaGnGRzTpQMNScQWD5oqpdeqM1vSqoRlAnqHZHnAX
d4awvSqU8mdvxYjRQWb4eDVcpn4Wl05eHY4hkV5ZzUCfR3KqKH15FjPjaayM3VQVV2Dxc1tD6yOb
MldISB4GddhYhu8MrIgGMF2dUj5Yq9XAmaoXYy4p7XnOtH0oAacblZ/d1LigTGFa/MxyhNXTdiMf
fGfzW2+GXR3irIYEfPvon0nhYLQ0exMGRVhMjqWnSKEa3IDUU4feHKrkuz4f7ntri+n959Xe5qQQ
eCTSbV1SLMtct+abKpH5bVacpc6o3dwq99VUu7M5dLYsy7GbEqBQ7E4NW9S6q7gZDvWYfENt+alG
xAiurw5G1KpTT0ijuwSptY+XxDLzfx8PJQhNtBYgEcRwutZcCd4eGX6TV22QCCUk6ugqn0xHau8x
f7az4quQ1BvLAF7jm+HYgCC0NCAlCjA90dDXC0FWgyQW0LRD3q7aVz68EiG6GmftcybqkYdYeevo
/fxLMgDqV4Fv7dBvfhja6SeCUSdDGO/9YrCI4SVkdg4vWfO5uiIpDhK2zchIodjwCfIrg1qdNlgH
bn2Vh8P13ZAgTDZIXmOC8K60BBZx/hCK1pdkmq+0SXWlCqzLFxi3ztCOIDpVt5wf6TDdBcX4oJvp
kxBHbOLM1oPPcw16cwbzjV+P0BxNSOayodnDxL9v0BCEMUfFo2lpjVXzHr1fLpDxqZM0R5+BddIZ
H6PvQ0EDYFacmIOPlMDrB+EQ0wovSvE2nVTPgoGF6OV1UoyjXYnNqcdRBFV+bxg0z4/m5z5E+iYQ
P6lI+Ml57llTeEA0UXJEGWJFXX/DpojbCbOkyycpKzwZh98p6n8oCfbn84RyunDQ9OKwEEtqH8+B
nWJ2p7adryPlPh6D2zjDNC9BJmTMnHGmSR5NBXgzyPZRe1sE8U1uIhk/vBg1YVxCsDoBfD3GYmx3
/nAqxQ6tanDDZVfuUtF3kijbTcjCFv5xFF8KzJpGnszX70PlV0NaUk7TLgQ9lEs5FUmuTiHmuBJd
zqKhfd0m91U/N26dVk9TDQm8ybmBhOmvGSEAfpadrdXys2o0+6WYIeT+oarGG2br4De4EOcRqpH5
CdlWTGzkvdmEe/phlLC+hdVwoyjBfWosPhd6cKtPQeOKsaTvTD9t7JRrhteJqAv1tTlAi6khHqXV
s6CGsasn0LBAJm7sy3eO07c7ZRW7xqrTRStip4gn1OfnL7LDg+xU6mfw2aBVcCs5ARmdn9Tv+U24
tVGXtOhvWPhnn+qiLuNtQuDCQPJtWNCMtvGRYavOeJW24Br3LFtPdxVyRXv0CEauejCOH4eiy27L
At/8O6i19IJfpa/CXHeNmYfVOb0O74GVXydnyS0fppvwDg19Ozmih/yS3vmuvwOqvOMpBsfvd3QY
rI3L0kXaBLgSPXB1CdpQS9Y1krTP+xn3jQr3hsEurdjGjNbR5s4Lqi21kYujcTXUKkGF2xqJFAAr
gH3BQYHv23rqbhsxusImEehJeBAaUak7Y2ICTPHt5BqtbHVI2BRnw/gpZjh0ldaxKWevVrprQElO
7U/fM3Xed3Ly1YSFmHbKi09k0Ub/0U9/92FhC+ZTWVz3JM16vuUFo72tjF8+32q9I9eJN6LJOSmn
xm3WhvdaC64h6kfJhhgHpBKQUGui/TXVu7hHyq5WPNMSnMGnrAyqH8caScUupSiPYtC7S5Un9W+U
CtiLpDq5ySLRDdT+BUencEL5k4yfOKjVBsYJIlSQ1pVRSSn0p3LQnLR87gJXTq/n4VNlfMrb74KR
GMgwduRwJrY6KhI10i13O3sI7iuKdFJ5lrvgBhDeqWqfyyh2cENJ6gL0k38jiNYpTjayuVVq8Z+z
21wQ74uI2tqUqymVEBY0S6fHm2Ecfxf6RCwPn6YhPLSNclZH2iSY+2SSmdiVHFyXKnTX/k4PBjvx
F2+qH/G86R/wdu8sT7X8B82N4rvM0bIKHXk1Kvi1TXCzAy+DEoy9wqm7Hb4Gp/wAth3v7no+MOHu
/yzkfzG2soogYRermQBF4BwW6nNPihF2uWcYJW20dBc0t1lyDn0LHM9dn8WuPKhbcfPi5ZddBq5f
RuVKUaALvt1lmjWkEUwlVjFl/MyRQhuNmMy8pwjIogwW0rg3e35O//8Udpu1sRVOiAlYjb+672WG
DFrAYnya0153yw0FvX4PNhpSSY5BJulu4b+23ngVV1CW78c66oqzFmUHvRbdQH0el6usvlGRe1ux
+c+r6QgDQguWwLu+nVp8HsPMynoCWP5lzE9++ohHz8cn0LsxCAuI/wyxmr1ebgOz8HmXEg+ZDC2Q
MnvScqTPcVCNWq9otgQ0/hwkf8/Zf1+KKykkRrRWLuRNREmCW7Csl6HHbOYFQMyvrnZkwbpLe+CJ
eKVIFU5G5CkINQANBbgy3WQIYo0BvgHfwgix+4nGTLaPfNGGPe4EJH16ptjDaHg5PCYzn06VGAye
1EsPUvCcQfA3+jKxacoelERDr344Nn2LE72cwXq7E4RHAzOxUZecWcV/xLoprfQw1/qeFh1r6Hsy
AkGzQv0qEKTuWvTrPQZquA51iupIs/Xz42/yNhP5Z4YQgEeM25CQr1p3TMsaZbqmtvLzjBa+rfqn
vmm3LAff3TZom+H8gTsj7cJVLRLq/yiMFYOIqbkj3C5p531hfbMa6SBEFsy9+ouFInZpnmvjWIfI
7kSbV7HLeM7mtej+I9OlKNydVlupn+LarxIzP6s385cA3Y/nckcnznf4yunnxh09M0JEhdsG33ir
Ub+qD/870a9GXx3Aozg2uK4weguHtzgj96C44yFx6kXjwjhV97HHsOIGbMVcQvJqByDhASeaXadf
dvrQo9DGaFSLc9spCO6FD22GpJ3xU1J+6f1zGD6GSWGPyBckkO5DrXaLFiq3prDmMzdePO0AZmJM
Me0mGlpO2NLQjcr2sYyNbD/oAe3VppDdWDoNRjvskyERD1acSkfBiNG/FSs4G5A8JfMYNWgT9qn0
tULrw5YDefYUpXFwTxG4+oxS4GlSW3qZgEhFspvhBbbQ9jTQU8JEV6v9rnY3aQp/Phaol7c32I3Z
1RCBWATIEDzBnLhN6rCzVXOoAWt2KOhVKKybk5A5mhR+o5l4Ey+g77nigZWK9YYKrGvU8xHnJuQ4
MQ8LI9D0sTS0jQ26rj34rRg6hT7OdiBirCVEiacBCUX64cvH23BVW/6zPMwF0E0OKVPDubi5a8q8
QL5ZHvgV+AGuWcyziEhnCvhMbI0HX8/ZNmJpc+/DNMI8tZFwG8naIehIxeZs12jzSdLjT5Mgfuub
3rexHXbZdV4axr8/fto/UeHNqkJmklIkZBwF0YZLZnQrJXKLh9A5A+E9oD/kQ9FN00ejnI81bBQV
VZB0ML0BAnQuPEflg6UITk1i7HRJ+kkv4ubKmvzhqps5BsZA6EARys1OnnwV/QwUlSJstQ3aw636
s5t9W6wTtPJxI9NCW8SJ2MhfjN6ktWvYVaGjkIPAQKW7Uvl7cWJLKhMR2+tILK/boHycsn4PhAPe
37J6VPLakmoYtn4mHqJzfKv48SkqZe6quCDIrf4parpP9Eee5Yar0QDgeqSodIBY+ac/TVUSpwID
bfxKo5VIwtUqz7nI/VgrbRMya5jXXzBQczkCEGCYNpoeFxnB2wRQWQXTJENFawxIAMH12GWd76dI
vDdT/0pU9a0K39ZYq46HooWhpg0kfMoDfUhPcrPTYtYA+dgpHoP7wCnRL9/qQF6kCcsLIpaDRQQa
RDiMvc1EQjVXFNzykEbLdq0mO2YG1H7OPjWqf+v7JtYH1saUrpitDLcMSZy0TBLqSz7WkLXVWAkD
SbXb4cxJAPRo8UBYlYOdcQhOlQvIT9wJKPA3OzX0+shZ3l3Y1Nt6e129fJDVhENb1bXJ5KKUm7Gd
IIdQKI89+h2yENiaOZ1ykswUX8eP9/PljC/+qypNJ3yNqXGt7hR6qWR4rWbYYcyC7U+PFPtOWi/b
KLnvwyw/0Ed6/njElV7u8qJvhvwDt3xVjBimRCIZZMglk5afu31/WIRRlGf5sMXmvIyty1i81XLw
L8yhVWpbh20v9gLRqirU7+zpxjPQVTTngzX1R0EfSltIHpPMOijETzcELpQDCcjaMvXEigteW0Su
NEVXdSntRam6Ac2LmG/ClzCtxEb3otggL69KNf/MDvV8aKEUSBbrtLdbgG7nGGnRmJ7JHG0tiR1Z
Lfai/iLFHRYtBK/YbuJTKjxVcmkP8mnMoWUWu6j1bwMDLR8YMZr5VbZae9KKu6hCPqqBRiBqLk0a
WlRdd/z4e17cHpji1w+8ym60yfclMR3SswWsOhJ+KTqKav7Lx4OsGg7/mRbLIG+nrK6Jqw+JuKMS
aOPMtHgNclmH+WA+Nu7szF7uiZvr5iI1Xt6JoKDpi88h9823H0EwMquboLmdtdh0Cmg+mfpt44W2
hlj+/PUuKPIqsCh3U51SdmZwFwpu6CZOdk0u6ttddxXQ6doUkL3MhFdvtppHMZEFGPcVb2bTB8MX
swSsgOLvIftlePhsurSsDPlqpJtGbW6/pVKkLFFslT5wJ+O6gcGWhOLbanmrcagOpVkm50iersbu
yzBSgDZSjF0Xr1JEJuyxa4I9VjoOHVZMX1AOkKhGJtmL6gN274L8RdQ/o2TsYmLa2WbV7BtFXZoT
93VoOcgykHDU2IZKYnSK5MSdxUixJQyPMz/Zm+bPvlPJI+SNkpG8LImLF6OkKWqI5mBvtDqbc2vh
j05dcjbnm0mJIUX2d/2MRoUkfevV/qc+Uyxp9OzUxy95PSKzNZS5a6k9KPfOEbMO8y3s4oZSclvB
SF0tU1tPNCH5iXm5Vysjsack3IjF78XHPxQg7B1ooqFe/nYVqoMWV2ic/dlWz+q+O4X71i2PGS6B
OOeeq8GekUkcvcJtn2LvvxJKXL74auLePMJqI6ixEGV+DM5q0L9kGh7BxfSp8EMHi+VPagSMwCxB
mH6eKgz2JghwamIbwYhvAXBNqX2Yo2HflbCgBYxvO6R2wMqCbzxqZX8olO5bUanHOtNdPI1VMGEf
7+LLJEnk2Wm70f1e6Omrj25EciV2mZ6ekwqj1+4lNmQ3mVDLy0rv45Euq8yotMIBZutAhic4rTau
NSALOPt6dqYYcE9D2dbZOa043EiD5YXWlV4ogIoid+hepPmuy44C8jnZEMLGkV0hnrzebO5n837q
A7tIzKePH+/yjrt6vGWmXoWzZObfFVIzO4Nw7LWjOf6o0mNnoAFVXQUyOhFIBKA3ixU6aUZxF0e3
ivAAKGTjMd4JL8vnEAEj4FnCbL19jF4KrcwM1OxcWog1TYYFdLfGYzOAHhzflij8ZXrtlQZVZe3T
RAU8GLek1t9bE8AUFAsVcrRZ1nQDQTO0WS74ULN4z/86QxDbQ4/ZZv8/FwiZ89cjrebcQlhfbSMr
I7m5AiHADcnwWrBlyrBRvXtni9LK/lsOX23Rhv72rI40bRT1PDaL23Bsy1Rg+8mwUWfYSEnfO6Pe
DLda6m2RjIa8tMjUffWN0974ktQO1s0e3qH31ifooMPj+FT9/C+Eqt+J4tafey2YZUkGIv12/Sid
PyappZZ/clMYEjZ5xlG1px3tHKfcb8FGVr3IP2kN45k6F2kRS9k1pz4cDcSRZEACutGf/FJ5yRcN
z3SXKBwQY4ygiwrwXL7v/MhWuFVnVnHS5RavEtmWQoonapZ9pt61IyfdbeylywuJCJhHpXRnIqdj
mKu5yEV/EOe2KEm5rB+gsr9gJOO0Jq1oF9waHkuIwlI1xee03lMm2dbKWJbV6mR48wCrzBIFYgUx
Fh5AHjtnEAOnl7a20NYQq+tPW2rYZShpeU4LEZYMeJFm3jgjNoZY917Fzozm3sh5CwomJjT9cJg2
hngv+hJqFm0EXaXCuZY8MkrfKPLOXJoT4ePIsm0cpUUl8I+0u4NM21Ww2+KAvHNTkUyckpZGlMaY
a9SXlsXBJCDrdI608hQZjwNSsMK9Kh9AjNg5Iom6XnlzXh/QfHTTpBUB9D/NTfEQZ81VpwY3qEg6
6nyi0uQpQugKRfFZ9WXqcXBILFl/jvKNq8o7t4jlkUl11MWIU13n9UlSaEFbEMjG0HdmCeUQcfwa
9j+7DlrUkH9NO9FWYYx2omL7Q4KWbHjY2FWXsZRH4FQwsI9WsU9fnVBJhCRVETJrhd+TfWdupVJV
SZrRDkCgKGgHWuaLXCH5Rxrr5DqIv7CYb2QucJpSHsCt7JtBeVKN6H9fRIh7kLnqssydx7RWe4Hb
foEMN08G3sajxaa4uCf/sr71pqM45hWFMyfBQHUDELCSelpC4OthLXHVWTSaQq38mBAYZy9DEf9M
4KKoMhYtweOyWwQZkERDsckSe0JguxfmU5T/itESrZtjGLUbp89yuLwNOm8fZ/V9JnlM9KRmFpIZ
EQDhMVZeMqHZGGRFKb186SWPeZUu5YViGoPgl4jaRHbac383IFjmjyM9gSgLr+QaXEY17GIh3Sgw
XIajt++3yvi1cQjrZmltN813X/qqy/97Tvx2gOUBXr1aUgHpSn1eTS/bgwpPN7MiW5Blt5g2ls7W
q6zyhHjsLUHOWTnCVN3kaXrbq4qzsV0vmiir1bnKsQRBaOdyYIxpLPa+hAmrXnIRK11R+zGlV60F
5qrbt0Gx1b3ZWIarw5dGpN7OgsWp4Ve2SeeyzgXsY1Ow7oC7xpc52FTCWNbcxcqH0rd454AXWgfH
NsegC7ej8qxZN7WK4HbaIND64ANM40Foy1VOpUvPhfAJY4dHtZ03rtDvnGKsHHq13G/I4MV1aFQE
aR76gqWJWJ9uuCwbFT7RH3UBkwaWjazv7DU/s92WY/xK0+Df7fhq5NV21Ltk0uOckTvpVGdOdaoc
H6CLncfH8PdSFakADjVbd7rNF17txaUenWc9iyvU8se8u0Vbj4rjKQmFx15QXSUNdko4nyY5sOWq
t+W+c8YMIeksOMRogW4s9Xcj36tJWG3ccKgyIxiWyOCZUBjT3ZJGACUM3UVsuIWLSagCn8Za2Bj5
Muvmw6PytmB5+fzrolAtFSr+L4SMEvTU8wyoyA13EYAOTTxA4cLcYqvR8O67vhpxlVqacRdIrcrM
q/UPfbix8sY2t/w637nHvH2t1YGacMNI4poNhQv0aJq7erzSfDLZ4NQlT0URukMUOcM0uNUs7S09
2XPruQ0pd0SR+DKo81Unbp22f9g3F5v874v/gfK/is5d16LUrRBXMgH4DD1VabpPCvGz1SmOMRJi
EPUQMASfcq8028NsaTshmZ+0ODot5Nggoj+fDHfCHCBrqnhpIELNNI8WuheJdIfqqR3knxvg/fo3
xMoAEUY18lswMROW0ICUYB0xRuwG8pcR/IU17stCOOaIgOrVEa6oUwXGDsqmXYQvQKHsRD/EJGX6
lOwF5SWKFNCjPtI4yOObFQNM3bMv3WrNt1DERnvxd+tsfZCX6siRAsHTxkrdWDfrgk9Wp3A8O9ZN
jJut5IqObuJaga5s9WR5xo04Q/Ryalu+Mrd257vR+dWHW4UoZAPrWmn5cPFRqF3FDU6RM+2g0f/j
/rK1QVaExH9D4qvxVrEpmaNE9H3Go67QOaFwiuubnm4vbrqNS+8eN7AaZuuetWT31bPiZG70sAmd
uCymvNlCf6TKXy1XaKWJMi0RUv46OAgjyXYMFR5taju47nE3RiDcpohNgdDeKlUvu/OjnbIshVdD
w+5JQmTQ2b1YiQeSdd1Uv9Npdpqo2Bmo2pvoIgWC9v3/ucJWCQfoyt5Uoz9vDDx48pqzcrAyO71a
jqH+d3nLPCNp43487Dtt0LcTvco3xNbytdDgc4egKZMhPmbYDmljsWu7r5bxIIM8lxvaLkF+VIL0
RqImPRq/x7F0y8G/1lvQNMI3VLtvp3J0RR5Y888fP+IllGhJxV6tyHXMRlVVLA0+SO122k5EMNsr
nEUPrcMV/Rmp0sPWrGwOuYrgbTqgaV0wK4HaePQRbgSjByJ/nyRPk5A6MyhfPxT3fRrZo/A7jdID
9/yN137vwvjqtdcM+ska6iRpee1pQl5RpfHs34rSIjp508mo36OpgN6DKxoPU/gr4wTts8Ads9Pc
3gUCqNBwC03+5zhe7wwLnCC2HWAyLwxPg9GP6kDhiaTxKoJ22QejIwwBfNLqqu12RtjtBPFzOFlX
MeTuIjLg4xR7ebyLavFTGuWP8wz1Rgr9+1Tonb5XnRFY9ojpbzShUQ8cGgcbBCVOWoGe4HGsQFkW
iLbot23ufw0UYEvipD5q8WzYVtXct1qxMenvhfnXbyi/3fujLiZpsoSdrtX3EZ0GKxEfEn3/8ad9
p/vCHL6ayFWMpUJB82XJe9KjX9vib4QsQieU7OIMmAlxCy/EMmTaUfsjzlPxQx8huzcP/0Xdc+X5
8E+4R5gcnBwgUOAiq/3fWsUcazOVkaQ0d1lJV2pKfugmEtZV7/+aS+UuMiMEDZJdVJKJZ+SGjbbr
Y+V3Lfo7s/paN8KulYHnBOquR3sS8CrI2Gd8iF1R+K2b/EY7CUjZJ03rhCCqZvVQoFmAeIE9R8iH
hxyi8ydBZbXgXptqyY96RPsBzGs17mRz/m4WBgyukH+5s6dCQC7I/NQbEWy+7hBlltPg59IULhLO
Tj9n9yE321KBrZN+19TBDRIUY9XrUpZtpfXvfcvfibH6s7DUu2RJsKs+26VqslObbCeSYUjpcC/G
4k3TV/t5/CrAa5OnJxkV5qk4SEnp1OrnVHoJi+9i3KLHCTojC/J9rfYcyN0vGgTXchkj6jJRwB2O
ZWzZSm55SYJHwpNoSTvKuG4YxFeNkiDiLdMlmFPt5wjczor9q2xqMEDPbjQJFJwSBJgzTlgDDaJ2
LGBRKXiwOE01fbK6+FtFuh4kEivkOovuhrwR+ArwiuryTmAqTX6ojZ0H6VEEOFYQK7PQFoTRLmLY
YqXXlc23Tmjvw1F66rWcIqW5K4CidrIB1O6UKPBigk8x2oiTaBxxgh+cXmx/1cHPj/fD5a5TTB0S
mQQMZ/m5WoNWMpBbpV29uGXpRbIrgu+GL2ycdFuDrE4RJC5Frc/b+jxUrd3Th83LAUqT7Hz8Lu/k
T29fZnV0yHWR9bPBOMFzfo1OHn4x9+SJ5d3ibzZDHrdLr/fkHQwx/EymQ/Z54wGW2XobpZcHMGCj
SuD1LiT7RyzJMk1q6rP4qfPGa1Qr9Jv0wURAfXY0qKE2Hu7ZQ3pT7reOza2RVxfJIekLAQrqHxME
R5QG7hkNVBKM1lCZSsgTNt50icYXb8pdGSUmBC0vJLWDnDBal4zXeIOnuItVreCVB+U07vOnLQLX
8vDrwcBLm5SQDerIa8CUMSIOatI0P9NEdIIUYPcm1uUy6aX693eINUBKC5NIKf2SfeDlx+Fb+yAX
ztL86nb+w/gcX+lX8Ykgt5nyb427Kn1Gc5GOUcurGQ8xXYTxWN4tqrOwOl28zYrH8Kq9ma62FODe
SbL+j7Tz2I1cydLwExGgN1uadFLKpFyVNoRUht57Pv18rE1LVEI5M7246MYt1I2MYJhjfvN5uqvH
FvvtpjXMevl8WKvdTH98aHj+rQKuR6VvcQkTdu4C+Li6q0e3qSSVTgmr23WnMQIsIN6m0aUe5qVB
VkcA+6B89tmVp7F+bEKM4Wog7pc8qS5sxX/lpQ8ZSic0pRDKfC+/ELis7/DouXCyli/+zWb/V7v/
MMJcV+iRif92hH5QdvEtdDDHtCWgepecrs4AHJZtgOsDXVC6M2uonhlosd/IRX1S/Lc4pWTQVrjj
lOZVmKqPyC9CIBVnb5DpydaThNxnfaWJFMSSHryx/DJADc6H4CYnHpYD8V0f/NnBObHaf78m/1rA
n9dkiZb+w8JaJWg+/C4TEpZ4goJlbtHahz+Z3Fknw9Fta9u5xK/Btro2N3CjXOO6+Btup52Kl8Cx
uU1cy9Xc73/QmR7y5x+0fjYJMONooYXJr/jhDH8j3vq70KF5s21wegRy4egPza/eUzyARPWlh+5r
hfzz8KsHtdD1LFFqHNfr9DXq/whD5U6W6GVz6yC44JnaXkIDUSNf+37eZ/uPyPJjD7KgrkDPs3k/
bM6g1ZKxiZKlXqnPO2mj3A6mM71JnDb4vLIXAWHSXiWsc5HmfPQtBMa8m6cDoc9FqhZvzZeTwutD
6dJCekPFU3n1EVql1Nu6ZfcKlfQ+atZByOJHYEAh0tVCvmu12G7bTHJSCUk4cuR7efBD6D0sUNQL
TjdClvQjHyWZSDkow8S+zu5LobC7ipZgVSe7sfbLbV+k3UEj/XoSWrxBMAUEzKKrUCWL5yYua0Qc
hfswSn82WbKRuqjGZMp6A5eTbIcB88Eid7Pphjz9VIn9xjfpzKLI5RVD88xhf+qtOt8JHdj4PHcF
JQXx3QiKRw94ScrEmzxG00+rb8ugddJc/Rv7RKpmhOEgGll9h6wQtYky73dRqQA6MijNJMOdiU1t
3w+uMB7L0cgQhZF3aV7h9xk+ZJJPKNoLRPXDkxRZR32KTkhxSfbiq9WM074Wm99SNGqe3MczzHpN
tHNFf07rMHZMBdNPmJa/hvGubfPfqlTsArX6k1cS9jB5vgtL1XdMK00eESUq3Bwc4Kau5jd56u8q
zcBDue3eoR0qHipOvRckw7wNKpJoAWSEPaR5hkbhcJBUSENq129F3/ytI65ktyq6nmXzWAC70i2e
yRmmPzLMCHlrtgEkSyijyPt+x5856fhQAMWgSaqDBvv3kn7Y8aPaxsmIhjpt/kAna7Llt8qZYRKx
i26treZkm/IZB5Dby37G/0SyP197n8devWhTTUOKndaddJPaA/pWWae/DkF7EyrKKcE9tNayrVV1
wgbjm1/JMHk8rH3b3Ply8i7myb4qoMZ1EgQC9B3kOWSF3oZWWm50Z85OsVLv+5w2T37M5tE2pmon
0AAtkXdqZuEohclWhpFTt2iKGMmuQ+NhnMc97sq/dX++62X/PU6kt0LGJLAYYGZY1UYWVG/yu6M+
Gi9+NlxXWqdDSEpvYzB6Rd84UPH5xwdZ0ph3MPN/wq/4KQbRo6h2vwfEj2NxujPN1sBiDDn86FIs
8vUF5+78QD5YxSK+7ifUbnqcxfVfEyBWMezt7/fMpRFWn41l0qvcgt4ghO+a8GNOLyY6X0Odz3NY
/vzDpowmxRqTehSRU1iYbUHgzujuVdsl0zBt41DcDQmMCRlj761/6URcGnz1GIeVEuVKx/TUrbbB
PFocHUn4iaC8O8GDrgGXWNftn3R7KQs4hyT5dBRXs66KqBjlkaOYXxc3+cbf/xqd9ARk2rl89s5E
yBKKzMsrh2ynafx7fD4ssYBCaJdJuGFhpenpTnSAlxQ85VfTRiJINk9IYX6/a5anc33YPw64CslD
khwJbl93yppTUv/OY+xm0la9mnzNQzAn0t/LYPf9kGcA1J8nuToLVFEqudO15XIr7FfIg1vfUex5
AwDuDgdlSo1bO7WnH+qP2evvfXTVLlJwzn7Vj/Nen5ZgSA2/5jeo2/wRHsh2aUIO14svwf9itK+b
9/OMV3sIGZSsyntGWwA3qJA4luQInkqnW3EKPi2szPtLZYFLX3Z1YIY0GYMxVPBykwS7Fg/+tDcS
Deonptrzq97EuDcmFyK188uK5hLFCI1tvDYysuI6T/At5bAMLw2OBGr0WmN7quMLHMjhgzKJNvRN
R6yGnTLfhNUl0RHza4WAlQZzJWFuoi3/fL6jqrFBdya3ulNXhncibmpFWhIF+gWCG21x3/da9haU
2J35bfxGQGbLY3o7aCDpCmIEU0Y8McuhgcRGQRyiq9eGGF2LuX4YpuxtEKwBb67kD7ihndTy/GMF
42uxM8voiCrZpideyMUfXWVtIv3BQgg5TgY3RHM0UrZ+G+2K4nlAYYL39ZCb4lM2ZPtQyTdpts9V
fVNZ7A8dsQmNENYUt3IGWxjHm505YQgsKm6m81+jv1oWyk6TZeRv6RWZw2aEVmnCmWg0+ZXar+QU
BQjHtJltqfgjT8pOzrdF8twB1+tCOJcG0P/xtzmNPwIhuNYsYkUNr2qUluyyQjNy5N/AF/YsRbn7
/vB/faX4PjoaKjCeUPRat1W7VGt9AQElPHYpeGvUw9KL2L9zEfrHMVZ3WpzkAAxjxlC35qE6INSJ
8s3sFHft9lKH5PyF/WE+q7usG7p8SrEKplmLjaA52fS0d4a35CKyqzmxZ7mXhIAvjrm6u6zBR8Mi
YMxisjuP+GpxkdH3CZK6bkWZyo0PwuP3n+3sBfZhmqtjVfZNkHRV2FNLbUhUqFynixpHt/1+mLNx
L7kVij34MlIXXiVXVa7NpVFijmwUjRtbxI9B4+9hK05z4Ai0JiOCPVN+NqK7RroL9RF0Q+oZFK2y
WN7L5k8NPateuQQO+7prOTSUAU0FMClY/FUCmmgWWW0AeUakgt+1PeCD4ELb/8IQa/CwUbW1LE1i
Cnh4R2kc9TTt0uWsf03gP01jjUH3izobUD1LYZagjBGKxWuHarMbFQ1CZmkIWbqb8kNpRdltmiT1
vSRDdkbNNLbFoEbBIfcRsEKV0ptH8NkYrtBMqcPHqKxyMK35g9Fmby3NjkABKRD5rSf5Uw4j20Qi
/bbIMfXM5Mdak6/mcdhFxW2mibdVIDxPeD9uivBXEhRPtfgkitBwyYxuCiu/Lwwxc1IZTxeEs0JR
fVdTw6WN5MZV4LZ9cpo1YxP17z4Q+cCqj3N0UgtgXONRHh+Uprs249GGyOVUFoIAI2Jj4AoyS7Tj
8bFMFvIRXKfU8Gbsvst221DAn9oXNYNvHpruUneSYKih4uaoXWO3ebP1lfQpo6qexokzgBHUm/FV
zBXXNPNNE0s3Q2keQ9TeZf02pIElTkc5K7i6OyyJpugArAQ9hRoj8W5qJWdUEcKIRf9YhdqxGMwj
rxrNg3x+L7V6spHMDF+rUm4OIOnmm8yvZSdJaaoaIqzpuu9iGOjVdhHLzxt1I8flIqYPt+89su7w
PwJKNtr94L/55eBKDZIPeX1f8e9iUPZacJSn55DSaDrc5n6Kn9+0M4Dh4qrnYEHrivPV1GZYtL/o
kw6i50FAJxtSwvJXYBLwaVNk8yDvEffnqAOYtQpnFS2VUrqPDPVJ7JJd2NS7WPgxGNG+0luv96/l
wgQO3hin7y+PSydode2ThcOsDtndBsaNIUrI0AsvHKGlwvU5Wv58gFa3fTh1gS7mcnqqS2oTNK/Q
2spoKebDLWqN2zi9BL2/NKflzz/kA1IRjFkWciu0PC2D9GCUF6CYXy/2zzNaXexGmnZykDMApCAn
q/9MpbzRkgvX+nJrf7dsq1DUDGNkUxdKbxCZnjzv9WA3xOHVJPwMOEff74KzE9KQiYbnryIetXpB
dLQW9Urjqo6lCii5ZjdttNUn/78cZlULlWuUMUlj0lM435VA5ep8dmTjAoJ7WZcv6/ZhLqtnRwrn
scpVBkHddmNI2VXKtdtIb35yMWa6MNS/p+PDRkPyqg5SVUlPQKBvSwpoNYIMfnrdiI9J9x7IHbUZ
1fYRR4iUwZmbZzF6RSHbjsPxruGC/68+4tojL05hhxsDu3IQ7nKMXQJKzZGe/nffcK1fXrWSWbXi
Qokt1J2fZEho4/uFWvv3k0FG7ut3NNF1QRXJUGWLZu3nUxylZiAIkYiiWQhnL6B/UP/ui0ewQGSD
+vyiynCguXOhLAIJHrdS+iY0wG/NQ6cduol7GdHxWvwbxYbbI+KHsBJqJqk82lr+JCD/rcMCouxJ
4ZlMxjQaYqBESu00XOqbJpyc+T2fdDsq/uC0/aZI4S1W305dxEddHXXUdLNbs6WEq6NM2cevFWLu
wYCRiRXbfm3YjfRegGWVkvExCxCjtnCF1vr6Whh+yFFpt3H9rBdZgGWH+ienNmygxJsv/ZvAp5mj
sGGKPsZcMZavjam7NgbJRmJhWy7PhTZMdmE1pxSYw1wU/EdwR7DTMbgOm5cxAF6mPwvy24ANsaS7
KUct0cAGyhjR6A9h/cuvThOwPb3+ISQ/EzEHPfHD1IztAkAp2c9t8DAtCAoj3+nDTan9yoLi0RhF
R9NHp48KRyzBSMyJDvIOiGcrVJtcSbZB8NLru4ZicDQndlPci8GPShx/yJ34qDfURRHaltv8mEpE
DsZBBcGn6Qmq8LXXoRSYRX8kZE7N6TqMbgP1jwk7AohzmLdOpxYbOSiummS8jf30pgJk28S/VBOt
zlTezF3wFxehVxbsOgumbWMRWUSCB0oPPF6yL0HemGJ0H9dV5ETktkSmV1IennzhVyZuEoFHoqI/
pff2zAseUor1s/6mk7UnHSku22jSGyXW3QgpKFkcXd/K7bHwbT16NoB/lkmzTyjju3pRXLd6ewoD
8SHAcKVHek9IHrrszTCuSAYgcj0MMl1CNS7dKY1PuToMXkZhvANuEBi/Gt1/zqXhiLw3CmohFMea
8iF6PI9I6jwo8g+9y2HpKxeujq8X2eci5er+V6Ua9HlAkRIKuRME25x2i569T8bFdtgST3y+nZeR
IMTRBYIYt+5K6Qg31VLbiidD4OT5pxRMP7aQ9qi3tgnIB19Vs7mN5aPhW54yXSI0yl9nKi8Wwfgy
6eiuoXL3+VYBUl4AH58LumLCrQyeDC8aqCNFRxh3jPQ7ek1URxuXNgFAo631M7YXVVRLOBG/Nsgp
bS8VueUz8RE/abGw1pFIZ8t+/kkyyYGqzfwkSaiAtJoUuvXByL003VVGazjIDqZYtMCRtGc4Bn2k
e1NmvjXWn1p/VsKboonsqh0PfodD+iQhnqz/7hB2TyL5Ok2UTYbSkxf7QWEnUvUiTGmxKYvk0rtw
BiK3rCxcfyiWZ5yT1ErupaqPAAViLjmMlVfh3l4ndHZ7/wAkcpf5dL/ypPgbTPSbQqJgUa/pSiNw
KFN3D8Cv1yDTCalmC+2kRnaKqPKSzHwU4BCJyQ1+QbhquXPaell1bxY/osb0EipRSvBQFujID4Ir
IYGF85gnyqYT9gC15gBwfY2EIvAs/rctpk0gGq45n75/sM4Q9Zg/X5AknBdLX4szBW1tVGY7Fadx
M7rtYybdlljTGA5l/l+KI5luWNsjLoGX9s8Zdg4DG8uJWupD6lp7tND0umpqxCMXqRT80WI3zn6E
8z9air5Jbkv1RW2Q0LgQCPyT7Ph8lOmf0mfDNRDRma9+TpmUZrFBg9l6CHaLy2l0rL1w128viz+d
KZHSyV7k7C1YqYv2z+czguR3r5RJWZ3qzbyZ3eQqdjOn+6kcqk14H17g858DpxkoVgCVkpHS+VK5
UNNJpk/JaFYFzclTMifLIPvED7qb7M1fuDVs2ordaSN5znazi4fmQoZx/icAHwbut/yO9W5S9QhY
QFRXiwr3Ljdt8ahcBZ56F2xBD2/b7fCCFBw55S720u0lbcQzxTKW+8PoqwxqLLQ+IGytUP3qXRUk
OVYFC1la2E77xO2uxp/fH56vVyAyIdoCVqCGBcdtdQUqVtSlvgo8YEJQSmjSJ7rKV0nZkx8/i1N5
9LVLL965BTYNhXsX1Uu0+taIhCjqjJxaHOig4+iGiO+54mijF4/ODo9BAgYR+KFLo12napIhu+IQ
L+qXqOlfEy8FTh/qTJBtqNytY3ZNr4pcypLmpIWIponhJp9eRynef7+8S8qzOqmfRlke5Q95ysSR
qgo/bk7WYgI/FE5YVk4jpA9qeBr9YoNvAm4w8oUb8SxkCdW0Rctd5puuBZkNP/OzZozokaV2cgOT
FxFN8hGqLePeupp3AnejrDjyL/lHC5+KbBpJpUtoy3NbC6EqAFMcaNXUly/wYe4wp/uEwLhBbTPY
wrt1JHHYQaSmHPZHlhKny++/X+yveQuf9MOAq7wFybikn/qwOY0IUqSS7MzJJVW6M8xIxjB09gty
xDw3q+uwM6mflIg0nma1JcHs9WOg9Vgt4PM2VxuR1zQf0MrN35En9YY6ejNr0U4iEINd/WvItd3/
ecoo5UqisSgs6Nr6Q09FZmhQgeGHwmmO9XwnXlJpP/cALGK8oIc0XUWrbvUZoQG29dBwQzReRWoD
TtaOX8ivrzGuSDYmqJkLCeiZk0k3mY6YSO0QVaHVEvc5iVYeBvVJlmHazXYhPA31w/fr9jUYXYwm
/zPG6ppt5KGJ0oQxWgm0eSg5mPJ4EsqtIBI23w/19QowxSXINHWDYryxfk+4dqsgzrqZHnm9XwKT
blPtL7d2vs7o8zCrGQ2tr2UWcs2noJgds5D2StMe5Jy2xPh/3nOfR1ptCKsO/XFSe0YSw50yvnYM
9P2SGV9bYp+HWJ3kLA77IMcV5lROcwlqqfA3+Kw/KcOQePjVwqxqZ5TMiiG+7jJF2vlTJblCSeU/
nQD8YEQyh/BBi/KUqMmRLYytcAP3gF5iWT7OY/dopTedAV3gTvZvQnBl5pxCweh3KtqvTXGNxsyW
FLwLuiurUXeRNL41Qh15oqI/CGJDSV5JHKEn1O0nYd4XmVQ7ehZR7oqs1wqYoaOLo7/ts5Hfm9lh
J3pxIrwgVXwPTY8bcPJaROJ0c9/oBDWJ6ErDKVNl2zdPWjCe4ilAXg0MlRw5ul+iwyed5KJ/7NQ/
o1pR+fhhwbS6sOpf3qrPi75ORaOBVc3b+dSSII6ysMEswenEZJ/H3aarLjXfvx7zz8Mtz8eH50GV
jSKhmDCfVORqi6rDSfOXAgbx+0l9fRM+j7Kczg+jjJUuGI3A6ZNQaPJf0vzt+//+GS419xTOIXhc
6fyfdYd4jCtTQqxnIvlAupeSDMAtQPG4HlPV8vJmI7qotLvanTVcJEeisXnmm2kksLqoQD5CG+Xz
9NrS6rCwTqeTrguPU5zeG6LFc5NsUGu/w8TsMaQvl2U36rQQmnJK/0GGYkIsn9IKQk3VmFeRJP1V
DyKVRRrciLqMgv+io0K9FRtl44uv5YDCbPZohTeLm3AN3WiOcqzQbjvIlFb4JE5/skYzSDhlL2zn
iXRSo389ogpt4I+B6VhnB9NbGgregCx2kCZPqYrIY7JXFRjmtYyP6kStKcVaWB/128qvdmIKgdYI
XFV8BtjT59dNcEojbWfRiyr0+E1AULkWniKl2GR5iyBtbRuA5aKsu28GLnRDpf5MHhwkm2Hs3EEm
OVPE1NY1MnzzaIk5jstoksESVYvkWDXJbjEX8QMZ7w7UtfCInYP7oO52eklnBqWsXYAr7MivslBX
bV99Ifc0BaWXFk2YZNyVNdWAXrkq1YOup4eo6G5Gs6cxJR8rVCTt1uqPcf/Mg/egI+FqJoInWNRf
sIh25f6qMkKnHZVrncKpmTQQ0S1HKiOUof9ofX+lWea2HAHqB7d+eW9Vyk1Xt/uauyEvareX6k1H
DzHjPpOBmgm96SJ3SsHfHip91xlwqN4qdLtiufGyXEXGMYBD3+AdUDsazk5FTj+xu4lHeDeziIAa
xT/1jbrFpuwGp9UfLePUhKU7k45p2TMmdvezrN7CVdrP0YOJR4JttPp1nY5PihW7mp+gWZ8o3pBg
D2Chh/P9kTv30n0oZP2zBP5wpBtLn4vSr8UTspNbEkY7KIpDINzn/YV48tJAyyv1YaAu0izIQY3I
5Gs7HCg2Tx2dk0My/fp+RmcS+k+1OWOVJjRKLON2U4mnQE7Rq482TXCvdHepeK+AYSifgl6zS7jF
He48/4+huSIpX6jg977QhspYnJM6iaWTkkSHmuaTMmh7v0Q8r7UeReRNQqN9KudMdAz9JU0vBtRf
m/wmkioLIoEAEwTF6tWRwqYNprKQTv34Yk4YW/xrBWiKBnY7ZZ/O0BaJcBM70IHLZ/1w4dU795Gp
olBGAbIvkwZ//sgTKHOrHYfpVEjHxsQhJnwV5OOU696FhT73EukWqr1IWMEFWw+UKcIga2rPQOWV
X4MMF9NtF4eHWpMWFi/t9W1svlUoQkaqjMptMO8D09o2I+nb9z/l3Mv78ZesdhsfAQ5cx5QzSPuU
UeJUdcTi0vu+fLjPqS946g/zXZ6uD6enVRKfyJdRrOBGHu6L4C2ZOi8TVa8I2gtFm/NrS4VKA0tH
DLZ+BhWpL+Jhnk4NbNcpew3Lp++X7EzRghOqivoCKsJgcq1yquPobqU9eF6QDzemCiyQy9vegJSD
XYNLXGNbh2yP6iDwOVf3lP3345/bpR+HX/78w2KSYw/zGDC83ueuXP406Jc08lsZ/Z/xbss0UV1H
4ge6k7b6aGM4NVXcceXNwGFQ/XHF/gJw6NzmMxZ/NdNE1lf7AhluqBQYCDieQnKTlIg8omFoDJco
7OcX7D/DrPZ4rqglhvd0OzTMAAe532T6yFAv1aWtd2k+qxXTNITqwZCDlEd3tNAec9wDs+ZCXfRM
QWf5Lv+Zziq7C2tT0aYRPD5Cws1C7zI28cZyEuirvxOnOSZb/UHekJy7wS08g8HBk+L7HbgcofVx
/vgLlnX4sAPTek6CaPkFSe4iqyjWC4PdE/uXIBPRW932+en7Ac+UWj7PebXn5xIzdqFmp1QISfwN
ZXt0BXt4WgSYVNVDYgfcKI5il8oP/zC338109SIFmTDJrcJMh/w3ti2J4Uq//K3uFFuLQPhK3i90
OvFX494lR6p3m/ANMWPFqbFe+H8wXz+vwSpJsmopw6yY9mBV2wTNY2H319Ym3Vg3wfaXtm2EQ8DA
waa78LXPKEB8Hnh1oypBo2hVsyyC07vZVbhXt6PLpnP73VJANLxi/xJtgU/JtubUW/K2S+XDM4Wn
Tz9h3V3J9FkosQiEPrhtr41NcMCIZ2/a/zuDjzNQTkb7wJ5c7W+/1pOspNF+KgsbL2cYPY35MP8g
GYDIFGzT1O7FQxdf4z47FbbsTrv+ktzYuasEdQEAFyo+xV+IpmjWmDgW9NIpN36bYL6tf9StS43g
f0pa6/2NPZekkDJC2Vo/ltoApj71J+nUCdOuadpdlra16y994L6cNVut5mu9vtEpPzQ06xFifCqD
2h0m2n0KNorKvdjGDzK4ECPVdsUUeGM+Oi2JURX3r5V+XSrttstjVxzqG7XKnuEZ/UmadLRDNcTI
KcYAvTedf51uA9lwcIoCvXiUU65bOf1Rd+Uz3sju97fJuevrw6TXSUM2TJht9IN0KiJ1G8fi1gd/
W/2RZv/W7wAklwYa5BdNxs4Ftx9HXQWXalemU2Ky1P0GoYMd5SU7t4UDxkgXanJntg5Gzgb9uUVm
FzfCz7fz3AZhr46UOSa9+JlMLWSjyg1mYf/9Kp6Jsz4Osz6SsdYr1A4oEemBtJurO93KthdGOPOh
Pg2xWrJcn0W5EZuZIr52baUlNFDFUXId8EklwbJUgp1aFfKx76O7uRF/VW1fU1SYJPCe8zOoW21T
qlbsIDTCXVG/amNqOFb9DJrDBoDH1sNBeNZ2sjZ5mX/0sc8a8P2s55tOwBka81cpEu/FjI6JNeNq
Ew/IrBTpj9DvftQN+j+4Z+vXaWzGnqAJkxfW02ZIpU0YtDhOQczpe88y3ibd2geWjM24fmEnn/sG
WLpjC7QoaFD1+fypB0HrhnbWplPUZPtGbTZkbxdu/zMddZpGH8ZYPTta2GZRb8rTv8Z2hxd14sYP
C2sbpq6rvbX36WHapbQ6LiRjZ9qfJn50BggVjGakL24qhTpKeYM724niD8mCzLObP0S8cxu4Ao2b
kwZeJled23IfB10FGmKYDbNW+dOpo5Ai3bPf4IUHszfK6HzC992Vng84m1Zl483+nbjB3/pit+zc
Z/34I1afFQKzVeUVM0+1ZmMMomtQq/r+bJ0R9/28uuvPOidqF6OddDL8fZN4Y4eYahjJd5joGsbP
ga5ZrxtXvm9cAiKfndxiq4IHgmXR/f28Z4tCgEKkBUtzIrKt+Sm41Ac7d/8pHwZYfsCH6HTsOwki
tzAhWCoc53HaSgg+FlC4v1/BS8Msf/5hmFirMjMWw/mUx/h3PE0NtVT56b8bY7UbVVHVqhSM1ilG
a0uvXmPzR6w+fD/GsplWIYD0cblWm01JRSNLI+aRCfN1im6WIE72XDyXmDgtEmjfj3b+VKMprize
BZK1zvkCqcpULYxn/CCoIs6wxSqgG6l8SAMshYI2QMalf0XCYFtx5HPLHF1FTwCFXZIS5xL5PHNV
WwTWZQlzNRkxJ2vd9vcLtPsRsalvsYZ6V3oLWKeMYfAU+9eiJGzDxjzWWX4voTTotMoQbcuyx2JZ
RVcMDsRzKmRYQkcy2b+uHaDu/RHMJnaEuqaMUsD5l+WYvwyGVSmSX1FF9V0VgJXVgfBr1CuMlBr1
Ctz9H5lmgiMUsM79ZuAp8bNq18ryqw7+AvNBw83NcjNlzW5WeIPq5IAhzktXB+FO7TuvxdI5ipK/
A/IKTtiopW0VFcV9BbRMYVj3fYivaaDchEV1NQeY2woTbYBZkzxrRtA9bnO8qq0eD7eu8ITa+B2L
FLLlTrtd/GbLZHpQJOFe1ISDKuhHlB6OmgDQso3RNZVG006T6T4unuVZvul7WPQPWEIgBJRDkx+1
sbbnDiHMJpQl4ujcAvTARWOURuChhYBgj9qPXhl3gjviBaDrqKbVEaYNaf0WBMVRLxdRHx83pKEt
VbzP0gy8YoHrlMZ6iKP13Pj6u99bbuDHr7itZHavByfTgIyr1rP00Ixt7w45PYQuug1z0QMEOyYj
MrL9Ns2Me3w+HV1psWO0bEnZtzJgWmX4U9Upf0v2WpxGJXlAOxvon6BcJQDc6n6ePUOe9qMu3DfY
RdZ9tRmV6F70o9taV58Hic5k4h+bJLgSRdGlIejirrHptB6rAdltytIW9dYd0dDPelYp8uYiO05d
6VUl7NqyOVhi7Uy0LaWkcGCF/h3pCpYEymPX7eax2eA/9BAnvT35Ea3qW3GITsrgI7hgefCTbaF7
HWL0aU3xPU17OJF4NkXttTWZNmVsr0pzNyl0b7GnxFrQ7XReMbX8OauLh2hB4/uYmfBdEmVfAO4T
pd9B+wiY2I07VokkoRk6u6yx95GpfuECQMPGU8se6pcCBwnQRWBtdJMXsk+3uvgyzTVaFfXR8qEr
l+2xbX83qrGViuinUKG9OwA/bXrOUaGITldG+7lBXqlnO6dXyxZSsve2Ul0t7D2TDzObvuejDKdh
FQ+7CWh/b8PatKUpPtTxkToTTVGcMoLruqw2Vq46MEUcWU3cepQcbRreraLet+xSOR2viGK31sS2
Eqi9mtqWIhHCdjGiDtrGVP8SdOG2wL4XZqdDDrkQ38sMT2aKKoFlOZV2GxaDAxB76wcvo7yH22fK
uFHRY2Y/5T3iJsKfIuUTTU6aJXaPUnky8xVL4coXH2b5sYnRpV2AxpxuszsI+YEzJviSk3VXchMS
UYbHIsJQyoweJh8Wg4SbXLSZdQxilR1ylTufNZLK4CpVZXeQUrehKR2a0cvg04JsTNuMhkPe4tkl
zU5qbCQEQ2b6uUJ9SrKrqg/dbn6prFPd3eZ16hRq4TbKQ140mPUoWxhYjmW1R6T5eElvKnXal3l5
BcQTayTzdkhLGz/T/YjuETyL68iKd5F/4hZ0pEJwqFncj9p1IAK9r+ljK+lB6bgy2/65Vwxn7vub
Qs33FPvdNiKTVuioYDcd7osQKpr6s0vv1fF9gn7u/2n8wQGVAghEZfb+RujU91pvt3NyrzSPrTUc
UGkeNHWfp9FtA0N8ahbPQcsWs6epG/F/8T0LLFmAZPOsYFxYg18c7nvMFNXE2rbKjR8dpG4vjjjM
RVR3UhzFqqOmzp6ezjAH79qFZWEJTj7t4gnRTaG2I1gkcfUgprEzTQdfRwF4+En7WhIsO8uEnR4K
V5iXA6kGE08CU123wGZjy7en7nU0tE1cqttaKbYQHhwVycbZeJFaCmpqvJ3K17mD8tg/JK3+bGWK
O4V3iWDus47cY5bdkJ1fRr/hO+LT5oyBT5MWbEMLSpLTph0z6YDVtK1Nb77GsTXfOquxq2kfRPdj
+DxJw55QCSvlF2qufip4Yahuo0z0agSqm/RVy7qXHB5StZjI9j9FI92oReWSedq+GDzICTr3ff5o
zeVVFA00Q+vXHNB+bc4PXe3F1psfb7TA2BVcgEVZ7rT2deruwkLe+HLkFj6v2Vy7QlDTQhYOkdn/
D3Nf2hw3jqb5VyrqO2t4ADw2pjtiksz7lmTJ9heGLMvgCZIACB6/fh+ma6qktNs5vRsbsR1dilJJ
SvDA8R7P8Zg7/T369DM7Ledp4a7GFvA0EyQ/eK0JsB8rw7nLinoumuwcYOMRcJyr8+dOf0omlbsE
mKTe2rMCEj2NPlJ0Qv0sPvZWsc7KuypTYH52ywaSl0SdzYl6q8aDX026Z3GczTQI3mCNQPnba/f2
pD0gMFOoO8uCx7aetiMfSrH1eYBFDAo/lQd08eTY5bdLT+VbW8Fa2OZq5Wo3an1QG4UGeqIb1zSV
IBp8TRNowbJ2IQRbxJhZQFTPmRqwSAhWtXVILcH2OoeTBw8E0MojMPAuhT/wcGgZOTaF8WSV8Kan
vlXhTVheSGkJHEqz6RSJIb7kQNuLm3ibMfrWelsnONv7Aa5BaeOPgM1nuIpjkLxosa8xZ30ocbU4
fNoq6pgOmc6W0FGfpYV9DuDUE8neQX1TZLiJumj3XhsgsuHDVyBDnlyWG3CcRKw4+E68UkMDWiE0
ASE7PRlBpKM7o0Y+rIQuXyB7YGIBuAcLPtyZQCbNeszXPCnrhZUDc4k0G5dSGOlcZwkcQzNQ+nOI
TJ0q14MXtyq/wVbYiWy7LVa1bJ2T1RUTP+QBQZC5pHHqR78OU6fs501QfAkNIQSB1gf6oABeTsWc
N8E9Dxz0+hVvj2hr7Vt3WOTpScdqwQZvk5tqG7fy869HvEo8fxjxqtYhoJWaVDRWR7Jkq3Ljr7tF
sDG3N3HqV2nL93EAZ/ammN/+QaYlcYWCiAnG0QvvGBzHqF4UcJSP2BqHtL2ApSwcJW7LNto/e6Bv
hp1+/uaBIqsmLPEMdczWYm3M5FJt4QwIoHqOsv3Nm7zKMX+4yasc07dFzR3w6Y8Tchr4EHvONmom
gXsN+QHb5jx7vVWe//lzpcgjTPiN/4BWt6rBZ+UQqKNDvirhhrnDQ3UrV7vOnv68sb9Guabaj4EC
HHXA21Oqg+gXDz1HrCbhNR/6F2QyeRE9JEqg0wxhObtBnfroG/GNxXFdjf/hKq7mKsL60UKZsT0i
r4oC2S8IJk3THFjcRAI6iOm56nHqWmBgYGttoQz667Xys2eNPSOA7+0ktXB5Sm8mE/XSIO+dpj36
KVILsYrhhVLfSItvjXFVRYibOAGdJ2mPOt1Z0PGvVejDGvLXN3JdXLs8ybd3Ml3FmzvxSSLdPkbg
lUEVkTZZSA30dTB2NJZyrRFfKBi0x1qFZUFmHu3X/ggYRgGuob0v6D1j7Eb7/KdTDJQwF7UZQNhQ
pbm6JNMpbatW7TFHCNcPzUKLjQ8deQGhZ5GD91F5+8Q8mmqE9vEkz9tuCeTAf/1gfrYbBlAodJCb
g1ZDp5+/eS5dxo1AD0N7hHT7MjG+1KrbsPIjyz/T5imNX8CuulE1/9mW8WbEaxZxLX3RgwDWHqHC
s5EigRJEf+umfrgrQFWQ6KGnDjg+9byruxpg25iJiuUnz5AfWxArI5JKNocvNQth3vAlJ5oclOfR
0LbpURAnQc7cvtgOXLStBCXIMdZPVfyV+PFGIfWC0QniW+h7Dlj8iMMFey0tDpm/B8EhKhmYYDuZ
6xro97zhYQKGnQcMtVWKZdFt3RTAOOOJSxaxoIXIYOo8VopvCTehfmGu0PGLPNhYokYbVu4jNz+5
nC7HBoGrocKgtOYq1gsGQuxoWcuesblpfGltZzaZjid9GcoAHzq+2BWfpdpZpmw4ZOlRt3dsKF8G
t/iaDfXWteyVPVoP2oLQeF23yHhBFWOY5IqVh15AyKdCcuYILIWqVk95wc6eCzpZESAHpZ3a21W3
0t5wpDxfFqb+mo1QCgrsuYidQ2/6s6EPxlUz6Y0bReYs7CTNIY0uT3mWfMgRvYOFym+06H/YO6b3
PFnGYfYigiBX7znrRAF6TZydVHMex1cOjjRrb2AnrglnYJm9G+Q6RGnamOohMbKTAT3Cpfso97BZ
+ZI82i/+LFuZq3bV3iKbeTdujF5t/EYPZioWSX7q7HSre7WkVRX5HHqb9hMiYVTJGkw3QF/NZpUr
chqLB8u2N35SbzLPOpUtgsqEQqetgjLKWAevWW0drK5ajLDjLbN8ZtJJmS9GPhA/QmjxNUVrItRG
f3ArkGaUF3zjUIkXOd93XnUOOnJEEhE3X1ywHZsSEiHC2gyanEfvbJlPOoa6fvqIIlI4CR3Q7tPE
DHTzJFLyYAdfGngVGMSKukqey56/dupowvKxRpUnKrlWJwRQ2PZd/zXO9a7T/sfUzA52hs+p9Br6
JkdU0O4sT0FzwBuLsHEK9C6r4rUivhdat8xFrpEfP7zyqyDKSg2n9CzMKzrAgQ+FE5oEkU6aBbig
FFT01dBBOsRGT1VMyidfafBKB+RJmyA5C3Or+JJYeaRRpynV+dcb9q2ZcRVxUQuk7hg1uFMZHCiA
eU4GG9b4loyw90PJ9mrSX53KpS3JaMFF++RSZ23YTiRtc2EosizkU4fNqjS9hYGWRUCFmNnkhZbg
jYHnPzAeptRny9EZRFgJzdZ+4XqzokU5xhmt50ZaZOf72RPhDzaKEpmZ76VTLuGUPE8a6M+U9dbI
PjrAlKn4G0c5YIB9dsm+6GozNigQFshTIFIrknHZNcWXHBNnghaXdh1mw5329iWEf2uf7hXxo6rz
9sZg0ZmyWxjZpKeMxPBWq560l8xrRk6WHJ4rmn8CyG0+DN2qsJOtyIBO7sHKG+xV5vhruENE2ldb
5rcgT9OIk+FQAEgs/XHW9YCmFqhW9cHy1y/6Gg3ywyS8ig/sPHV1RgNsbgt3ac6rTdeH4AGhPhpC
vRk8q5mxj0HHTKF92G2aLdny8BYk5SezDR6yoLR5F5PUa6DoEHsKADgcpLF1RjMWvrt5yBCh3bjV
adK+ywLhG/N2mKseWdfbVMC8A9tdaIGeN5sc54ODDsfQDQG5OjSRFcYzvpnAPuaym7sxqHM3NdOu
GjTTA393FVenSRCPddeOkO/uwgaaDqtiEX9q+iVOuQgb5Qye92QGiadldr6FJLjGIl8P7V+lwXEu
LRnbWX4K4MSwlsvkiNqLswS6bGVk81sp1A8h2Psb9a9OlzGQo24DjGbFG3+QUQ4p6l+/0R8zl8sQ
IOwB8GIjvr2avIA5Fj3U/fKTivLDpGYpq7DcA72yBBGnjW5q7F2BPr4/QCgOo4WOWNq9jgTqLmA4
Gdz8ZGs7TDMUH+OBreiIemEV9V4Zdd7nujlbTX/jTn/6LP8e+Do6IEGHgpzw81PVvnhwfsrpLezQ
Ndvl+t6ug4EhHseEcNwbwA5iYS14dGQz0p0DfI1G2PHaPgKBmcLOdLNDfg0I/GHwq6PQFJk7asvD
g10WDwBCxst60T9B/RLwrBk7eU1YbG6XMX6677x5qtOG8SYtYVY/xEY6jZr086LPI6v5lhXOjTzh
1ihXh5xREIaW0jRKk83y9uyybVItfr0SfnKQQiThr4lJrxZC0fe9yBLMj8L5KiSe4InzbyX98OtR
fkwmp/X2ZpjpMt48sDwnfCg93ApZJvHMnINKgE5GDrCgsyEaon3Quf93Wfs/zI2rjvZgO14J8EJ+
kvP8GfF9GQ4fqhDTEh2r9EODuQmKUD+Lj0Mk70Hgj4Mbi+/m7Lw6OGLGWwklcjzdtVoTJGrzFLz9
Hl+hTBQCtbg0/u8n59U5QSHD6gIolJ/S5jHRB0j6mOXDjfd5Y1u5zpJlYTqQ3sW0mfRJuTOXoV71
Z4j9FQdM1QgNzhxdx/mvR50u/Idj2AtQPYQ0GmQYrt6nLkji9Sj5nOK9Wlsrtu8W7gLulTeGuYbE
/Dlv/h7n6q0lHgSgmIdxPGjSoH23sk+TeHV+vFWfvHVDV28qQaJbNQEGmmq91kqt6BLD3AQCXuNY
r2/okk+8WX0FeqelDYtILARrgY4yX0+oXUh2VB/SsH4skCX6IQxtjFm9d/8P8lMs/b+e5jXQI1ep
1TITg5sbIEmgObDxtslC13M1E/NgmW1RM7wptf7z+fn3oFfHAjz58h76A1h4RVivJ3N45Hr6Kwz8
YCwyrJp42z3dAon/i9X+96BXp8KAPqfp8ct+Uz3TXQFcdB5mj/ECOv6AKPPPbMGefr0kbs1V++qM
YJhA0iR4uuXjJJyRbvgTGurz8ngrhHGmqOv96iMetA0m3jqFMuc1SsbyyqTXldIny0dvsfPqXaLr
+8xv9kHWvLgyhmIUPAiMcl2D1uqk6UM66B1MuPXMNDsTQszoH1N6Qmno5BiQa4W5Fp9ZTQFEShDq
vlvYKXQgJIDGHE5nic8OxPwiUmQxhVNhx4Z+xXwgefd9uf/HS/+/2Gt1+n4L8p//ie9fqhqoEZao
q2//uU9fRCWrb+o/pz/769fe/9E/j/Urv1fi9VXtn+vr33z3h/j8P8ePntXzu2/mXKVqOLevYrh7
lW2hLoPgSqff/J/+8LfXy6c8DPXrP35/qVrQKvFpLK3473/+aP31H79PJdv/ePvxf/7s8Fzizxbi
lb8kv91XrUpeBf/tmX/97b+4ehYvKn35bYdv5fWHvT5L9Y/fPe8P10RzA7JhiJPBf8Li6l6nn1Dz
D8szUZBHtctzXGcS1wLbVCX/+N1wvD9gQ2S5kCciqOe6E59RTmPjZyT4w7MgWRS4xHYcB6qXv//3
Zb97f3+/z994W56qlCv5j9+vyRoOVLsIgnoLYFFqQp/iKthAAQK8RVMOqxxiETXE9HSNSoABiZNB
uqtSB92yyGm9Um1Lt8wz4m0lBI0I64wnQANwes4rbfenQKKOhj16BgG5Pso5MVaJZz0SG8aSbdKQ
tXInKQVvEztjdmNh29Nh9ma5wdkeQDWIk0Ny0cLDur4JxXJAuhsGwBc3PvvBeJ/B/2/bNWkkISP5
yAo0y8fgQKrAW8DGcTiBEb4Fsr/emSPZdiVrVtqanG4yZprznjnZUYsmWHI7KMO0dRhwDiOMUZCn
ZxUN5pAAr0JtZnTex7m1mgrGb2bXn6/p7WshP9wRJIWgF2WDTwpyJfKg9zEgFI7KhPmWhnMl55vY
z705PTLljfPG0w5i9iKys3Qr1L3fFtWJW2Lp1FWw6EHHnnVmGSyrgQdLgY5DSEafff9vTkP6ExB4
+0SWySrRsC0sWe+snLj9okbYfjqJcGaw3dCQ+G2gFoyuLYVQ1om6cpOpL0MJ6cegsOgS9s1AdgfG
rjaZmqeoO6NTzuIVb0S8oIWl1gHmwUKmBLdgQ3qxHn3LDHlvt1B1oy83Htd0WrybABTk24ntAgw/
wPvO1REm0gR+C0L0Cx7US2AiQcYt+RNaaTGi5Tbzy9OQ5Y95m4/zKg+g4mNB8T7POnc1IHaJDPqZ
Qaris9upZweaQ+uOnLjq40OdCeuAqlg+Mnn0WxSVoH8IYScCtAVP0efqjI2JHXg7AGemXbEAcjI7
1a7eGQLAiVqmbCk74syV5eok1BD6N8yyPTocLgJKEyOdydR2Fm0qP6dFdasjf51uwljEdC9CZy78
12xoaL+fRsoo+tFMKncFdaFFZ9TtHfRGZ1BoFOuGA/0IYaEqfq2lZLsUNgkR9H/YfDTi6uRAGmEp
R4pbi8UYeeDrT//8+r1dlxYu1wedJWLhf2Av+1fRI21sIVIyuhAs6PzIk/W9Rmch5NRRB/goQvGB
8HJOBXoXvPT9fWd58MzlvM3Osct2v76a670QV4NQOZhoTOAQQTnnatFB9d5VZkeDFSzSoUNAAjjD
Kom2idfbi4Am5Yfcg4JpzjXgHgnfJM2xKYvxkHvy0YSNxITIshYxgoytbWqUt+IC9B+AQJjUqOpx
Xy/91C8XQ22oeW9mHMsIpnKtZ1i3Huz04N4uCNxKAPmfAGBd3BIKKe9fvA8VhxSaF/GqhAY8hKuy
MUPZpKUfFMiGeiQo56pu2bn23BLQ10NFQoSByrFEExNAx9gGXJN1VAPZU0HngdnDUlZQVhe+Rf/N
5un02MFk9U0s3gDL93qS9joHLyoGFifIYfE3ZgVMLmrJN8ppywf22jvAr6Yt2+oceNNEowIMOr+5
BcwTKhSAVd2YBddbLzEhrY6SOc5YYqOXezUnZcBowJjL1kERjMvYG7L5YLSvwAeWcyPrYTmXS6Cb
oJXO6iydF2rMN4PnrC0T8jnCL0oU0fMstAZfhiRp2IaOyv7QllAyvHzrxNQ6YieWGwfa/GFtMHsO
sXyQuNIcTsV1IHY9Tb7cuKuriBQP2fZAHIBLiIXDDf219xOCI8D/Prf7IAVsL4cM72gU+dywO0Cd
Rll/gvSIf/Bg2N2Ud5wlYodDhW6hXvhgtro/gkoJaZIJMgcuQheJrMKmTob+VHvyIR5Gc2cHhRH+
+rKhI4A47GomIz5CEA1aM8IoqIy+v/CBDQ4cN5Wx+n6C+DHPNv04Kfv0xaPVjP3CJH0Xetq1o94R
1i7wum0VBP2JxkMdtWlq7SDfCapVEKxpRh/d0bZ2lgvlWnhOa/A4IPo7wEA7lG7NFo1bvTh2gVxr
TDajX5ibEpqvYR2cE4C2P7qjDNvJFr31BGIJKGa3JU83nS8PQLu/kOn87KYnTBxgX5U5OnNhPMYK
3RbVGEbktAPIa4moIM43uf5NUUblcndtwRxlDWFkB73XDM7Tw53h9tm95RsLMsK52+b+AlbAdNub
8ltqeAFMpJ05q2p/XkN+pLbzLhyg1b8A8IovnKHEpOxSuBkwl6PAGNvAODMK6GaBDmNs0m0wvJKB
6U0GkgQAfQ60MreX2Mhos6d6aLIF4GazYXCdVUuMZg6oaHewJQQtDMrk2YRJHQDexjbtod1mWgCf
tWWcQaRFPWNOzUYi0rsK3STJwOu+bO9tMjxSYA9tNGL2l6njoRe3ELBpW3jQkJiljnTXnVXHAPZL
vrV7eOHxAvS0yrXFnA/Akg+yWPCuDC8vuC+wYJAue+u4itGu9jvoMydQX3SKR9LrZlahmru7jG0G
WbbqWuu5NiFl8316UFZDW1RCfjbOz9BbAcbbY8Me5oFf/XjwI96k6dKK+bGDjc/lmY0Ie5aEZc4q
AZNvyTpYeNcQdV62hfxwCbhcyeA1NCyB2qL3MeiSeTJ9UgmOPqPJEKUdRGZk4pJo8FpyGtByQnMY
3gLmBFFBb46D1rVGTBLPkhjnXyXtdMaAS4YGM+8XdZbEOyMGUpwAXBfUgF3XBtprNuVgFuClQe6i
5tFot9/QASkWcsjKVaKCsE7ulXKWXkPS89TLBTKwPlAp60jkj32gIe4E3PLsMn9p1tK923Ug6g64
DkGhEY14BYrwiAb+jvJqiLItJFAxe1pobHoyN9N9G7NxwzVwl77cum0N5J9fpmuYqTxD7Yyf7JIA
oF81iKHcFlNJ1O6ngi2tnq4wKZsD3jGgOz2FX6ZHuuLR5wxOXawej8A8PvWNn0GKSYcFgyx6A29U
dPE0ey4tyU9p1oKPETTjtuFD+ziWhr90WYFdWgNa7VtLr1DYFCydQxncBIwWspIrC9n1XcdIVHv0
JKCtDRys5Rwuf4xGRIX2ect3jQRSYuU6bXJvqjqU3LMWhLfBnGstF7qH0pDdOHJG6iIGGgmvnnFn
zbhECjGkHo4N9J2HAgusUDY01BdMdK99UD62QAdsCripwlkEsbYO5Lqq8btmQ7q5KKGABsZvETLD
XV327b43UDIMCKDBlT+nQ2s/tbBzgLciNzaXJXUJ8fuy2/Yj+5awstqIoTSBgfd76BTlD7BkPvhQ
zDw6FA/WHqsnw1KzPraqXdp21lI2Qh5FXs0Cs8f6yIZkeG5odw8eslj31jAuitjFiSFKZRyMknjA
wKSPid2jE2ROaREpebauRhtScapYt0EPGRYyil05VuE4RXkGgaCmD5DwJcTMx8aPLgeh6Ynq4EA6
YFmDfjMBstvvt4S82lrLvvJACAVuB6r1O9uCH1GpwUxoeqHu5KCx6kxThRpF+pkrW44u7qQTVZL+
+3tneQ6R+9xgC1EMFJyUGF96l25Ra+9hgVeH+eglR+rn0HrHRpKY3YesAfTicoGlx8aZPbQEcD1M
Fl/VEVOmji7JmOhxYrf2Wkvb+aCJ9aTpUM/alrefi7UIwF8ZW/M8QNgahXMInWA2mOEwdiWqQL44
+3pU28Qw3JAKNa9jr11aDtjfqUXLEw6XkE/5tcggkT3S6iBQZrXjIcTZI4841rE7yirYJAOa3NOB
DT2zBJZIslwCRF091SnKEdMdXxIXCXWSVadjJ1JtDt4t7Z27JDjEDRW7ztQfghRifMDWybkvW6DH
XegGqbYwVgNU7iH1pfNFPqY29BFnHZSvj1bqMrCTRAaf2rUoc+NctwZqaqpJtrw+GVDdWEghs/Vl
MddxP84pyvwLq/MfKKNiVuhg+KwTqH8qbX4ZE9NdMJxINsmGJY/hjfb9sp2hOpjSD+NOpZsylWEC
NvMnrzBfLydoPJrZrjZqLGow8Hc1TGK/v7fLE+mNSi8cwyD7y8kcI5eOzVGufWbHYe2Vmy5WyZcu
9xZx7SxbUW27IY4/dZ7bQpssWRVJe2d3SfxKDD1vsaQbPz4HKWDZoN5nK8/BAtQdo9vPEKgNluPl
zfaxkUdxWhX7Fp7BnEpxDlp5SOvY2ZYj8ZdGKObEAn64UT4/MGYiw66tdV5S7KUCnOSwhVIj4NtA
gxZJOa4zHTgnlxtlmEB3+UtGZL71bX3f1V6yM1hvL8tEfnDrIN4W8RhvWw/9PaiorjtzAAR/Ci0E
GHSI9eCgi33oBC+HDIav8edu8OpPcKwAit3MXjl9qb3WeoBjj/Ugld7aHfhYdQaYjoMcGwj+LFhe
DsjLhipTYWwUzsrQ6AuxlKapV05ip5seNgyX32CllWLaVM43YmZLU/c8Ai2nuu/SDMyo6SxAbenL
Zfmj4BJvDSikxLKo9pcvviGA0L2kyhVSAZQ2mxodhqN9qhUxt1IBy97nTgPDX+bPOzYEEWD2kVu7
rJ1BOr7bkb19SocES0d0YWz5fFvwms91y8migh0WybyVoQxo1Oecn4yx+HQ57A0/eeAwXtvTJgfN
ymhWhi2bhUHy4RTXk5wbsC5Q0+uL/VB2Cw5vWwRcwZLZ1dJEBrCuzLqa84Zvu7jaVZZKo7zp0wVK
fhC4qbpF4yBDRCQGaFdXFNY+c6APyKEhGRr0iLDcn/OyRjjJ8ICrWPdn3mUErIuDaHtzl8I9a5YN
BmxK2zbG6SshQmd63y4LwiSl2MJJxoi6EvyJywZQjJ44lCWje8P73DkJvR9GxFZdSZ651GTuYwZE
5QjbLPAcT81YNvsygOixhtPTfMgzveZd+1TZHhJYPykXDS+SXWCV8KNLB7KxzUrC8pcNp8xjkCVy
eXEKRn5n6K75hLY3nQ/fWpYnG6tr6zWX1r7A7+2EhA/wZZpcgs+iI4Bnwq15ZoNNNOu0hE4uniAe
GF5mAZ5YVydzNRE6CN5k6MFr6wD1v35lthLgcVN90Hi796Yz0WbwR3Y9lKciG1GmIWXk4WDdZ1N8
2JiCnxEbd7PUo9U8Duh90QxLOpQfPUmaNbGGj4VorXVPx49ZoZwd7D9oJFqO9JMEFjDFmbsWygWt
skZ2pGlyykw/n9udJeeOrECVom2y51nyaKBysmiCzFgCeAon72JQ87yB1oFZffg+ZUTe3WEXqhDY
+J8U0NsL5Mw+qouqWKSldmYFg1AB6ZNgA0aFs4PHZ0SHwt9fnhy3Gn/fQOzNRJFl65MzMx22z6Dh
BPKsBccyBzJp/liPkaFj9ilLTERrvPPChiVjCGZmcEw6xz/YoNeVic7OCEjAXtHVYYR8q1dEtWi+
wXsiu7t8GWGaaWTmqsoJO41IhEEZPGKRA1QGRsaKdz59pMRewZXppU8y/yBMUGYvk4KAoQNNomqL
0xli/34MEzfIIq2TlnVrIsAPJKKrD3Zjcze8rMIE+EcQjUYgDKcvvTN6M4TObAaWPfwWoQz8wpXj
z4mMYVCtB/OO+8Mmh53dAWqDrwIHxrYZB7UjZX3vuxJO3yhDQHjJdruZlKVe9qmQyCvsfJvYdr1o
4LIoDOLBAkWm6QeoUxgcNCdq6HLfwEZn2+kBkUzbRJiq9kqg5oN1KpNNnE8bmwrSj02pPhmU+1EL
pub8Uju8fMEh0u9LSovHAQwasO7oq27dDASZBlEtVJRnTdBaIYGCaKRsJjYGjQEHmfbh2GhNqMng
fkEz91A2jBHxR003ZKjlJuls0txfG2WjZ4VwmrMjwKfOFfhrdeY+C1NDb2JwjiIFsKSrAeutzbJc
IlTzZpcZ5OX1HaFGt3dhFXo5cksLKVdfdLDlTTLs3m2yTfwK8X9RfcC+J2d2Av22GHHLFtweMgti
vcnhT7rj0OmLHNLoCKo4H3uWeQenKA4QX/tMpvJz3drjzOCDc5Iw1xtoiWg+z/sthKxXLOPf4DoJ
cmAHAkEOfgQGPnYCSTJAMxaK0umA2LKHJ0i5kR1ox3L0yL3q1I7qOgk585JtIaBIMlWvWaeSsGaA
YmO/gtlwYvZzhHXIltJ2WNUe2AOtk1Vou4EO0caBOKPzup3+Add3FoNbdI+tC8T7NPJzQs5SeGdp
1X6EBYqOgCHGeWJ87XUtEP0n4zbxxImiKwCXzk4koQGw8Yxwy0NMiJrx90H3hWt4D8wprC+uOZmb
kIDti+kLC9I6bCoSRM1l9rFsmsrtN8bB/BxGRPQg0IyLUjpwoJG+uwazEKl7a3erFgLngPNB8bFr
S73qDA5GpKHuCliIbMxY5XNXTflhA6FRllN3Y3SVgTi8S0OP5N46tUZz/ak0sWbcjkCKaCixlUqb
zUlpAAJcxd0ZxrH10ml88qHmeIQBiuiZW9OdTNTUXEFmmNmQgdaS0J0/5aV5eiwykEJ5Rsp5PB2a
DNKfntGA15067Tw18J7J96UtnbaIwFwowY4gOXChMWqObgwVvSlh4FMno5pKTfEAijS6UR+rZMwf
h1q7YQ3GrYUlvIJuQb6KfUFhzGSOURHUsF2GDnqUecmqAuZ7MeRop1exvwTQa5ol3q7sALOMkV3g
gVQfjSqfrLOQj4CpBNMjyQ8DZQjoEPxGv65rXTeIUY4jwNKh5klt13Pw7fuqVoVpZFcC/k5OabRr
u+/muN4AWUEBKi2rDj5o5fe0+AhYfHwWvFqJKSmBuc720txpmkBB8brtV83ozt1eyzVrUZEZxj7Y
Q59qbzi62ttjhgyBJlEM4lHk5B58mmUHIO0gzmkZfIIaKdv2pS/m/4OyLp0Kc+9L0AQuK0DzwwIE
tTv0Kd/BmFpH9YTRtlgbmvlRZ7RgSIgaCMw6z5cpNo07+IZtL31FKdwgLGO7isy8H6Pe7fFvhUGi
70lO3zw1lgB9wwKxMRgEGOtlerLyGnFEAumgS5TPWohkuSQ9jF23q+N8VTLD2XOfdVtiiKM2WrGz
oeC7TIZOzgaq7V1TwXBWp8OMNTiukVJAq8ADA0KD/p0G3rjqW9h+laqCi1ICavTfQWnsesGsJcSN
DAilbE1dD7gTFU+qo0C9TrpGGCuDn/pwvMyc/wcd+IeqxP+vW+/vWvb/spX//2GD3nZQiP/XHfqH
VuTlK0+len7X17/82fdevOv+4fqBY6Kz46JlDBOtv3rx9h+ETL0Hf1JonOrjf/Xiif0H8DjutEj9
qdk+XcWfrXiH/gH5KOwF6DsTF7X1f6cRj097t14m1VWLosyMOjShYIPb08/fAI8yg6EbFltygeQp
LsIOGS6sWZVrxOaMOMFoLc2sR8wvIM+hZm6C/3aMpZl7swqbYzoXvC4d8ICQxBozbbhqj1WdVHOn
CXrnmGtTnoXhAC2CbjLD7k0kCR47WXeIfk1n0PtgDAAvxNSGpgIxfSHPnqU5SMYg4JvNvNZm13mz
1Mc6fUWZTclFgS7KphKtAR51PtTqTlcprGsL6dd9BH0IW9znZDQYhc43ySZ+NTh0x6xVksysMYDz
1cyBrH/3XFYuVWxmVtwJ8lCgpol6njJiCX09S5lRW6Hz3IFAn5Ph3kw6Yawan1vjEc3aTi/txqqg
KlCiA/Eo/cIHvSr1zSQq+qQZF4iszKxBD7cC6TvHPFDHHMoSkH8IGvohSSTCcTSn0zumNal3rkyq
CudKbKpXLwOGbu1S1Lg3yCetNKw6rqAemg8N3A1kib3G5tn/pu5MlqTGtiz6RXqmvplKLnkXHj1E
wEQGAai76vv79bVEPqsHnlmE1aAGNSETsEDuaq7OPWfvtfvq1VZaKJYz459pl1LCpCfDph8hV5NE
5BUBcwh8pVB9S67tchSL7uDlbpL8W5FAWK+AlHCMfE8R1iwfKGYkcJnUUmuVVM7YqAjv1eRiiTAz
67x8qIiUWn1GykosTpygBS27G2++MgROpVheiknRZpr29jRm+9JzawoM8iDiqHFbO75xJoZNmB0W
QpXnJvNMWAdytJ57ZZmdARTK1HkhJb3pXdSyBk6Jvy1GA8etW+yawev0cJT2Yn01klUtWZiTgtHc
oKNUy8dMYUe8VtVtDf6ECDp10UjNaYsuj8SYJcMT04WhvVtsrZ7B2CuoDVaYZcaLLAhqNmmF2rbu
hknWze7BypfYwqmrDvUpbXKiGDVqrOzblKyTshOI6ZAgOMoT0+/6GE+lkf0oy3VB+TF1Q3PJ6kI1
blU2cFowJjo9zwUPELyJqRPzvieptglo3oOlc8bSe2gXVS2Ppk138HZMaSv5AsJPG5R6Eb8svFOP
InXXCUQ7pvZzTqYGyKO8MIy90NWel8UWySAJKOqS+VZYNZscMWTzoyg0EiuzPOunR2pm6D+Q67dU
xUbYS0rH0aNk8zJ180voSz/u4Bn180Gju2AQNhsXTf0E69d66lZymj82eW70jd9WevwZ8pSbYsxa
SuII5BxTzKQM++gY4N+h+c0/gWjBcpd9nWxdmtGuEyea3Znt9bRKdLxaPpHsvcSN/DJlgDLYuwmI
OhTE4FqYAxDT06SYp2S50u1THWetofWNsorWcW01v0hN+VIOKpzAuTbBI4lMLV/WInPPUOFc5ygS
9uRHExwn9IjEbKvhEudLg+pVFkPXnY1ydJyImA6XPYmZsNYYol+rSyvNjFSeOG/sgLxSdjiZNhHb
AQ3LqUPPqZRh53YeLASRTc5wS0tyYm7S5wulH3ZSElINd1gMJUonxWMKokkd7JAFhves67mVRtLo
lcd+LPJDqUrF2lYjND74i+n2c1chNbA68yJosDyQapTdVJWd8zBwCoMsZWy1dJ58IMVEdwLCg2hC
KZ6S3lCKTB8Q5ZqXcfIWEQ5ZvPJcsAe8Zbs/EQ0pWk9kt2NrIm/wUXAskJPAY5PgZdXUnfrdTG5Y
Xpwby22G9Ywpg8nbnZG27frVSi1yBKah7g3czEXM+N6cpWbSmAOmtIuHHEssMbAEdYdOqRKFzH3c
3dcxfZxdYqri2COISSJixVWYopyyidXYNlAiEylyPyqs5nqn9neDSNSDPazDQRCB9gYVcutrZ2ZL
NrwSZ6v3pnmjin2rsTHP63LWqZAy/Rk+U/moy9HrDhxCMYJFjMPnKVFHlTJwQvHQwj7KwmwuDRgK
5KcbPo3oXL9Xi0neV3rW3+eSR4WXnJp+SF1teI6nFgqLJdNkn2pm/2poUh6aoiPZ3EBWCRQ0r/pX
c1b79Kl1rMZ70uxYfMNVlrCCjrW86MbsvHaadBTuDVUdfRc88vi2tkW93imNV0xn2kqJ/G63Zn8f
O6JMP7Hgx3g0UeaweXLoy9qO7KCSaGN6K9FucebhTH5uDLbToZF13WWtc9vjPUcgwMGKW2PAb5zz
HJXtXJVHb1l1+9iMnf4os2bEViz0mUW/Al7gk76j3MyxKefdIpXcDvqxWy3frZqJKVBhjHSCenMH
x8z70OSV/s1Y3KULJsMbC99g4TrAMHBeR8UaXl238O7Xn0/wFKf6o5drw1NHqO6Nt7TLIbZb+6Fz
3FXxU4SqPcm5+fTa5nMV8XqTF9JLmrvJcRlTK17snqAoi0vJexdYsbM60Wq3w/dUyPqi0l5780qR
PsSWOmI0R+EHd6t/1npDORqdICszb0pvpxn9+sBfaLx1vGzfzl78pGdF/+TOeq0HyxIvBwMR16Vt
Uu/biNDmUjKvkkEs17783slGfZCl6GJiQprODRJr4g3eLoryVY8bdgIrq14CTsWla46d2sYqZBUz
91dqx+4L5wIgnWmJIb8xqtHxgrrsGtw2+DpHBQNqyuA2VMiITnfsk+mQjGs1PXWlsX5xe2HylVfr
a0aS5bBnFSx/DHOsdAiFpMtOWmxRIjWxrXnAThYVhJfgXQoJvdF12LxUZ7t6QthCu9JmUTZWr8r2
VBm8XzJpwkQeh+XcxjXPqtUOse2nNbrAEOYU3GCjyZpngL/eHFpqrrO/hczmBQ5aReHz5/K1Wky7
DUi7FMgKCgXucLaMeCkHN9c/INjJMiBnq3hBXT49lY1X35QxDQjPKOOBDmHfrD6Cd8t6MICdQd/p
csscD3rroW6b23lRn5tCsRkzF7Tomk9JvjJGJkxl0JcfceqsL5oZVy/VuDa0IRpXDjsgfKBUfOpV
He18b+bWcYqbudrXKI61D6k6zJBenRnWu4671Hik87OJmgtpxYEuE8c4t81io0XL9GHrlMXTNon2
smGAMQAA67yIlD9DFzSvdhkMIJkoVL0ZwtbbnIBi2Ms0TvswsfrB8wVdjiEqRbskfmGVdfykZHpH
jhgpVEWEBHK1P9Cfnxba0baZf3DTIn0qV3gOuarZuq/CGBAvyLTUBA1f5TD6V8W6fPeyeOrDzDHm
9V7JXJqy3SLNIbQEqLZHmIhuvHNJtFqDWrQ96cxarOaf1jLDbauPbr2rlea56ajcb8qpK6bDWrK9
vUt0jcBeUdhTcZaVNMvDoul1++atnjkcSPwwLN9m2r9iyhHFaH3TdcJ9buo5m1BtjbX2fagrs/Dr
Sh3roF5y8GI60Warn/OX6WOLsbveCbWlHpVaUejR6rmV4psYqMReZDwEvqhRuH3qh0XJnpyEwbsb
eHqf87pnx95yow+F2etL2Ktzku9q6ehNuNiC9jb8YTpZYps6heps0GvtE8Isngp9qZy93YOCvCUk
wvkyJzYCdTQ4XvfCCAcQi0kOr/dcG4Q0QHCbNJaE1C7v7TyhIZfy0V8KdaSx4pcWz9Fba4ukPBb5
UFoHJ+5tgomcCiQUKb0DLW1q5PgIQanM31PXbXLS/7Q2EPTTtnERdKPQJfuSHIbft2qCd67Nim6H
TDyE70TyYIXunRZoYRdku/fQ2783UjgaPSLNNYHUIIBCvXUl0U7WgZgpqXihZk7lzdgOHelYInmn
JXXlW/3rMOyCdbayBnkyPz3Mv+w/2SoVq7QnL3TSZrmx+lm/3wC3hzb3OPtWGdufzaU3TvqkqF+Z
Gs0MYrXmxRyIiN//snW//+tM/ip/vlJi8lnYOOrmlmTLlltHevT7CY4dmvgCTX3Ywc537i7ZYQFn
LHfjvjjkEdWPrz2ub9nzlhqASGE/35QAit478VdeoJ/XmWEA6WAWnmmXK/37xygwsittNVthr1fy
KzOY5EV34ql78ZKs93gqY0LLDKX74BoNSVjd6PibopPJRyE/ZESk6v6g1s1Tl4+mt0FSCp2dsNqw
eFpa94kcdv2dq/i7Wu7fF5FNkuOihLeNrVvxaxNha44Z5Et5YVyqeCw7pZ/IGwP+51LBUIu+I5bU
/vYkcG+anoEEg/4qnperC9Wghyu7BUl8bC/a3iDs+NIYUkaFR4t8VS34DoOD3Mh0pv0gS6yL3gqm
slStXTzqGAr/fOP8rt386+vTO4HJv9G3beOq51iYotBl6nmhyyr93FnZcHSwU76Qy5dAdpPZfdHL
9j0+7z8cdQti0fn6PKTO9UnPGK/EtmXHLHdqEmVx6sGd1C1ay+jT+iTtLzE7j+Kd7/q3ZQHIt4G8
VyWzR3P+tgitqZUoVWK64UC7G/D6sJuZc74jwNzul99Wup8HwQGJ54R49J/Oi18WhcRjfmTG7MZV
jMlLAdOQgh7en1I/tnr6oRIN4mFZvXdG//G7YXEhVspGxGxcmf2slROWQzliLitCDSlj8l6c1N+u
2fbF/nOE6wa83ejtoCwcIffIr3op5SIetXyeMKjoRZKDIpNwzHP2f/aXP9+jf3tEbZTO2sbxpj9u
Y+X5/RHlisGVdLhujWpSk5BvKaLReYem8w8n0NR0GyA6Kyldyqt1wKpROSWV5W5OMpsAvrylKAMe
br5zE/60Q17dIDQa4VLDxHSxG2wLxC83SOVmDc3D2Qstfw7hvdx6b2bQ3bX75LvzAfnml+wecvId
woEn59N78INtdbk+uIm/VdU0EHKedfUtGZ4qmmZsrSr5OR+e9BRyY3sGf/HOt7xyDrKucM3wJ1ie
zThD58r9/i0zRRcytoQXmnv7VJFBS0AjkeLdfjz8+eb4x29kg64gI5kh03VABPmPAFuHwgtrS3GB
PaLbhfirnETVj/sl7+R74vvtSbo+hdtiRBbCdi9eq90BLbQWgng3dJ7mUA9bdEnKx6V4qJ7ce+vW
3FFr7LaInOxJi38s77n23zv61XNu0/9J9Y6ji2N2aC/ZfvMOI+p556z+4/X75VteF2ymnuddP27H
AZ/P2HefFD69DGKQABue8vdAAVfu1r/uF5fbBMGFs3m4ttXnl6diqJFiV0wiqF/MvRZpO83HU3u2
dzb++STAcbQz3/MOb0/a1ZXk1cNVpGC0TQx9vx9The4zmk3Oq/hCXmlY75tDckwfrSANxb6L/nyf
/sMixjiE2Hvc8UA6rnPOkmxFbKA2SuiKJ0jiIXsnP17e/nyQ7fH9/RuB3KTKI2F+uzOviwsM7DLP
CWEJ+xxxu8HDXd+JOAMpe5FN7Bt4K/58wCs+2HbdwJ1TyGz/wXzpXC0oW2pHMcyQZrfVjKa1Fixs
PKD01Mf5mdqt2M9gY/580H/4lsyBKXUNgzaseV2zzGJ1Yw82T2SXpzRmtNn4VjOiemLy7Kmh8NLd
nw/496KN7QTxJy4QRZUMI/XqTnHcyYtjohOjLZvKDKrN8R054RoZYf7wLiHg77cK7AhsNMT7ssB4
P/cdvzwLY5om8WyLNBp2aiDyRz3c4q+UJrCKgyV8I8QG5c8o8d9btLeB2e+3D2HrHNVgPcXJc/0Q
Okjt62alS9uH6T05VH4Wxkf3xtnru/oJmPA71/GK27HdPL8f7+rmSdPMmKnJkkh/KG6tSDuUwVuZ
8aKAU8AD37xzGf9ewfx+uKu1MxPZrCHNTSI31f2mcg8mHj8dsvLogCaR7xxte8P9zyfTujZpcTeV
uV5yMhVh7Wno7+L88c+35XtHuLorkY+kS6J4STQ1/TMT9LtmXl/+fIh/uBVtFkdMz9uWjvvx9yWy
No3RGxhnRXOjn7I1D2yZ7tAjh38+zD8sI1yaX46zLdW/3vJylYpGp4tbPqn2JL9GytcspM09+KLc
MYgA/nfwvv086v+BMuD/mzdf25B2//Po//b7ZsoX1yb8nz/1bxf+v3Tcb1u1T2wbId//mfwb/8I6
jvNd1VWsua63MX3+7cK3jH/hJ1dVftDEf0byyn9P/vHu815igEQHV0PDTj34v/DgW9dPsuqhFNla
HTq3JM2XqydZcyEirgVTlXEylkhTK5fBgPqoMJcKGRRdKm30DtVqwlUvZOXbMNnDmlsXZXduBUn5
fSrp8yXIVm56nOIYY5AW2+q0/+lAScSYoqtq4nB1qCnbLsqLfgJKFu+Z/HXHn/K63kQZ2HfiXmv1
o6bFl2Ia6zPJia0/WpMb5TUpwpqm7JVc+W4rfXZP7bNglqmjuAYcVTAPOuWLO9wgP/R8G3KiFHG9
d5Ks2OF/7J6JDg8U2+v8nAiK05IvxJNkFtKsBPFgo04BfDxfCjm99zD+w9lFbAH2mGJlI5hdNetU
c3VbY/ObrElzL0pNCavaWndL3WqPzRgstDdAvTMrd3HsmUP+qlsjDtQeNQ8N9e5A1MQXEGgbM/Xj
4lTLO5/P5g77bWXl6m/FzbZiAKVV1W1d/GWxWEljK7uZlJHZe7HaLj2xsb+LO808jwsE7mSLJMGX
wSQcmeXQwoUpisbcSzt5Gt3mxnPnftcnU3xy8r4+W69K1j00ZqLfCJfxXjKqN4XXvq4ZyIDB2a73
JlJvmuKz3fRTGBf2XwLLcpI3smWoOw7EvEgyctVUPS6Q6UMakOVJjvdJgnOpEeii5lRG+M7W89SB
4jHQIvSlPkH5NAy/LiHcTrZ4suyUULmfza51eJAm0w5aXz/MCedQbTGET3PjEuPnvytnFMnMAlDb
TQeNDfguleRNrA7oZHC1sDi3G6Qq5fTOO3sDaVyf/K1XRIViUXmBa/n95CMYVSengM+b5QgbrPip
KVxxtBPtHoLucp7oivi4Er2DpsrIYXQfJe36XObOR8MqzchrAFr2eUlH0s6zvWVCF9fKxTkaefWC
gowsgjrTolUeU2Srt7Pr5aAz3WSKKscxkInPfgGlN+ymYgIFrBk7Ww7fEkeT+3qU5LO6SDqULCP0
wyn25RBjz06re9Vyj3a2dkcvq+rbwcTkQUGXkI5BEsEq6n6fmWWxW+dx4qEmGaVL9HbvdeP3dMny
C7bM7MI0+pM5tvZeqYe3xEOL+1NgXW0qazvpSXvArLAXlTHz0xo+R4kjetRRPPcaJVUJy1gI50Nq
S+9ge7hP2B+XtD8TCEWVmr1zobggf7tSbDW2UGUUhazi1rZz/uUxmQ1zAitRGX5fp3OUIOh1cKRH
1pDfj6mBBhV3jDlNtGaxCq2a4xuzLH0ndy8Y5Cluy1T6I16kCOnPGpnDV6yCe9QRzW28LExA9akL
awmEXslxGKAdHM5c5hxpCtGlUpAV2LA6BZ0HO2EydC0qsK7se09VXpmknOd8Mc6eYUNJs+LmCGR9
RuTojee4UJ5dEzsrYMiTDeU4aNsOiY0nukOmDegC5BIYsiqiRZ31ECk0Atn6OVP1gwmS8ZjGYd8k
61laMzrzojtgQ6vPYx6yna/2ZV3c1k7xWnjLuHPVkZEkom9wqT+APczM6DTtqGV44uLSzqK60t5W
tXN3pjN9pcOABTqWaHDcGhtffNuX6FWaxnwjPF4N1G6eAiuHte2tyUNc6+5Nrq7n0omxq1j04z0X
VlxvdbiQ0S94RMiFmgViP51XNoSJsmVTieXQbw6PRukVfGu9h+0mR2yzWTFlceEmXyKrSw6uMpmP
cjAe69r4iq34uUj5m8RWXlDMkV1bL5sbtRSHAs3ODnVtG3o5RsNJbUHOLMWnrDfSs9XYkdebRVgo
WRt0tWYHWcIxK73rT1asfyr0OA7abCGrqveAWpB/MgGxsXK2B9vH9FrFvSnKT1KP5/06uN/Vhqnc
2Dn7sQGYr7cSoPwESX7SXjUnAfCJ8jsAHDOT9gu1cVYva9o5xPVYKLBHcIfzk90rzKKywzi51RNc
gUjsPQgWn7osg7bF2E2IXCWuSZznhiBNzHzNvmT8rw547YdNtpIyYzm3qvJcE621r9lMRWKyjV2S
TertyvoVJLF6nB3t1Gqkcppt0ZJJj2wdyBCJK1n8TYziZhqI/XDbGsi0cWMPA3zntHhld3hrTvCg
M4/gg5oQnOlI0aM/jVY7giN30sByqy85en1XwNHpCSYYVqULUhsMb4VUBJ/YXTM9o4kYcLbHr8yQ
3mgZZ9FgkOg02ftlAVDdTEc0WHY4kK/QOhWKA5fJ+2xUO1cW59ir0wMRDfejV9lIhLRwVFYo7A3u
KQRdyKWPk+d9RLwZmcItDksl3hipvBRrHCaeiT3DOFXrlzxz6iD23Gel726Fsb6X4X2VYu+oGq9p
4IzbbAVAo/pzkfplEYLggeS5huQSpywnHl/GaNC/QzchlmNIhsDqWHLHXF8OHu6l1JwOGJQknsYq
j/rsJl8A7ejWF5nVt7rixkGG4I9xiP5O+/dvw7ztgwKdYgqEeBWQ1FVRgeYJibwDTkN9iDunJdei
Up41elIMdmUSkC6ML85L/V4hRX4u0YDWk/9LEX7/197w1yHez3fnr1tGPgMNbgZnMKY0hgdXhRcG
vGyh0sIg2sJBsRBt4GCUJ+yKKAl7aAzV4D2Psi3PQ7E5itFlh4XjXRSwcMexsSlCcHG0caadTFN9
wNbVn7G6lF463awDvthY7ikmp3MxjrmvxY0ewRJxz8JIPlskbNzmFKo7Cm7tYuSlE+hbnqydmNZp
EJN1atrkmHWl/ujAyx+IaaoJTdq8uoS4dThOhqU9eLzioKth7x2+j9Y8vtdFu679aFujOXb4+HiY
Hdgcv7/UEBckujLOyHC69jgsaJCa2NzX3tqfS81Kb536IS6KD7CNqv35r+qhZYHZWU1S3KFtJ6Mz
UywYypszn8muPzCx2E0dUVQ/y/rVriQe9+SuipOezCpiyYoCj2pdkaXVpKlyqrZffv4fF7HfW3GB
4tNST+v2yzTM6qlZsFy1aC536oRCB1EH8R5SOW3d9tZ0+jtSHnHsuu0QEkiGvpb6oXHuBPfYyeqz
UKEV5avoaPfkJd3ZLXDRzUgvsVyPKx79P9912/zrqlKg5c/GbQtzJlgGssxVpdDNjluRMsbJkPbX
cqAzKbsykvMCTqiuHo0Kzd3EbmRAGDgQZ7wTdtntWq14acd84dF2VCSGF2c+SQk8oy0pH5SlwJDU
uHt3SR+WWByWfProMBMlBDH90i4EN0r3ObYCR8u8D2Zqub5TrmTfCjcNBudRuh563xWpaz9jpLV2
0ETmwFUa54j3766QpoaXx/pioyTaCwwTPslu+HC1MUDO5vn1lMPz8DLfEEkX8WpGamehxbDRXyuZ
CO09ZBpQ/gXO176VgTfbSpD1xWFQTSJ8SFHrxymPFNyIZmLfLWV2Qiv7auAAbnQR6kodtWb+BU2m
eYZ4ELlx1iMFXxwfu95bOo3G3sSyCLABfxq7Kd/Wyc/LPSScXIHQJl0GqgbrttHrT0z092tCvGcx
V36NHMdncsQ5b4zpVDI1cVTl7Hr9j94eycYas5HP3N+UqLH9fqPzd1qO2ULMXB7LQslr9mugE7m3
H9X0dZk9thCVXzVI2S13VH1dVchK33yKdsHeDtEaRnxc96Cx2ZeS9tlVBHlYOdFyTXlbY7tHEqYd
Ckt24Vi8DtL9JrT+DZRjy/jIMU/1AD4h/mjn5CU25oRqMr6ny48KmPy6TnjTftSkX9b1Jz4keWKm
rtx5b/2GiKgs9d6h3EqLxOITcPnibMlCu+X9D9L3ZF/KPssDr7eskJkyfinnQbEtgrky40Fs7j9N
5N7JSJUjSXH2ffZRWY3PYyLMg2Iul9RYPs9Wr/EuHQje0x65DF9ZaEWArJ1sZTO/d9D5BEKAzVrw
UMbID31QKFpgx6bue2XdPJiu+FqrFVrwhfMoyxhSf0zunFPtWRz35GH6VEcwPxgN+TW+yYu3Dheh
qImvlw0Bb6t6zkpNHqYyuUM1fnR60bN9rsXNIu0n1W2ea2F2pK3KlyLGikarzHdXN3luc/gWosL8
VU5toCqd8JnX54Eo3YsyItdNu94KKcpg+NWnenwsc2FHxSjIBVhKO8D4mi6MN8Rtq4Szh33ScxLK
lYzB3OR+Hug/+LJpB3hXhBWWKzp76NarGPpd0nxEcsJjJfKXAU1wiA0EwyCPRyA7xdlx854xWZBc
t/aXREkjXlqdH48m/9isGedqnrD52feNVN1HM7bRDjp6OFeK+5i4+i1C4nmnZ9+MNhbnqq/aMNEh
wVAgwoGDHMHeN13tiRmsQCXh9jt3aiEXZfONVcmdrSlQQDXtXs9tbA5eIegATa0ajbMzBU3m3M0z
+a3CzJ+rxpgBoKUDsR8EgfEUBraJKLDRdn1OslSRK3GIvC+cy+aHqtAtQHZNy90bmgdbOOEGczy2
fZvC5p+eG0okEl1fl3V+XtAcnntX39Tu7EtbnYwGBbW0kpQ7081Ocu6f0pxKWJDqMMsmMrz5a9Wg
YhtNlslOfkW/rPgq9as/kvCalp/TdYGn0DE/lCXD9MQh7kHYu6Yy64Cl2M+T/ksr4L807LXLZH7V
lLW9cbumOKXk6y2ozdQCsRuAsA51GrtKBJxt2M2ERBS9QZR53dZoa5vlrJcZjrhKrxCoW0ukFLO5
SwCKrHoPP2GBrjGzQUz18SPU1rBU50iuIr6Mg3VBKD9Qe2u5T6eP4VyJ3T+2SR+sGOD7jkNrosur
g3m7RLy42sBEHaAbIlBAjR/WTiK6HHnk+ykqSjx8bOgzCgr3TnFQo1N0c6pdSFTY4MAdcN/Tp8TS
VxW7fpFfEFWTnEqMcVGnbCM6WBJccxGoGoJHUBBZqCYEewqwOpNn415gW0XOU79Ta8SxSsfOwUYU
WPTe2VWbi+URkOnOfNvee7LlUsLj9D5qawoaJeluntmVrbe8qZw+vZt4B/n6qFthRoieny3Jgxzw
hOJ2SXeOlRy8RbnYsrGiQldvLLpCCeePeXRHWyN32YO4ymnprecyy98SsbDMW6sREdUcopVnCzK4
xtFd6hCGHupBkdS7slHTE66QHzgZ5aVVyHZNprrcz6fZa4kg1swVFbDCzoDBCVtqfS8RRmLBK7U9
bpvVn7r66E7l3hhGDJrqKy/7ndWTm6Joy5PW2k+Tpjk7VeIYUJVkjwV/oQOCEybGJCGMdGAX3yBF
hHeQMKzCw5qUh8KuP6otO8GGklN7sWRc+aJlp91NX4bpREqJ19H4qSh4srbWKA+1W4I0whiAL5rV
6ZDN9EFHpUnCeJgU9gTqmwLKIipH+5koKHpieEFvlTEy4grRp7BGsEs0zeaKGYTM2k9ayeLrzfqD
sXgfyMSoeFmxHh7TdL1x4Gv76DlmSBD4u+euhtOxoKvt905O2jyEoaAzpXMkOPjkpModDuOe6lb2
p6mz3UNr9RigHQyKeo+AXWkewCV80zIO087xEf33EniVKYM8XcOxhwhQpc3nElgsIc/9/UwC1H50
9U8drZSkELcxnKHAXunPFckq/FRqhHV37mVy7fYw1OAmVjV+9d6Wyf3OAkDg1LR+d9wfutTdA2mY
QY5/COV14UUysxdgeRVtLemd9bgkdoGXsMgiuAHE8q5zt8ep04XCINZi6LbU6iULuAEwYaOWxNlg
VAfiwbYdcPGlzMa3KW6Hi0uEwiS7e1TgZDO2Fa/xkrzcno0vhtUx6Kw9zYHvQDXUEKNceVBSEq8B
AnLPZeTd6KsZsuKevRJKXAOHEuoCInut6wguts6AjUhgZ9eZC015cLv1pl3McFKIq2B7QYpDnH90
1Y/LKIyL2rHWoYMfQltJg1y22hm3nnu2c8R46XKzZkXUVcNwMCAcCVg+JqdFnZ8W2nu8MjIZNXVG
V54FuhpombpJH2H0kIDRnBPYNZTDZpXxDGDwnpAh0jRV5w9KX02Hdl37g43dxHfWJ7is3bZhPUqK
82i06bZiZHICyE0XrS8vOU2Ah9RoX0Yl9+6qPnDH/l7K8ityY8LGemTOPaFZk1ae6Tnej1jBgyVv
ap7Ek6vNZgAqpA66Vv2YrhGVKfhXQEWtgyeoSgNwswSR4xTGUGNHRLYSL4mo2HedgYJVSPw9+rqr
S8y89Do+GrSHfKeyAQWs9Q+MtN3JBF5mLSo/IV/QM/ooD3UeNPcO+AfbxtpFFLzU9IKIeI6Ee+fN
hjyPLU+Oliq7uu+zIO+S+3Sem9OU2YccJtIO3+AUKK730erSg5bJ+Iblpjgvbc9Tye+gVsY3i0Km
eLEg/pFLPZ17E3NZpTR6EKlxB/14KTmnxMMn1jI/8ir5itVL8+tEehT5TXaoG2Olhdd9xlqXn+tx
kse579eTwWiE4r25yfuec6Ik6skqVW4sLd7pjJ6ePcxJh7HsJG3gXaEmRN2jhKYThTciW8LGcZS9
a3mv6SCsS0GculV6x3wVEcK2z5OeTs92kjwUy0PiGE9arxxpOJEbqrg4nNreujedIjIoN1CQE0Ok
lMteH1yLVHDzk12sIJuMJsqyXgSaZj6rRfUNRp1k8RNfDDsdDsk2UmF3n+W8UmowbaNjLI9jBeJm
KmrroVq9wMqoyOY5rvYMG9jYLK0SIF8ZjjP2vkB/0th4EfBbHJfqtm1cUn2ZkRy9ooHUQNr9VHlg
kCyafbiB8iOOTJA3+tzf1QtdTt6j3838tnMV+5KoVFCDWPpLmayRHKwXiH/MeFX3oYHycu86I8YC
0Zx+fgRrtT4OVWofTdpUzGTcHRE9pjand0XFLUMufX0eVvMwQLXG5l2bgTZ+TMaVSUidnefVjBZN
+6F49QevgpGqVQY1ANnoN6DyiOIrdfG1dNLipkAc62exaUcWEc+L1vUX3stJmGPugni12HdKShN5
zbbJTv9oNrZ+W83xo43Q+6Cncjr89Q96EuPC0jsjIyF6BBUInnFsvQNttu5sT6q+b4F+DK7eHWu7
ey7kBGIoaWEYVKybDmd9/3NusP4XdWeyGzmSbdtfebjjywL7ZnAn3rtLLinUhSImRGQ07Hsajcav
v4vKfFkKr3A5MkbvAYVEpVBFZ2dGs3P2Xlsc6xwYB46cVYdLdR/lqt4SkWztVVp9DHPdWda6+Jro
8Rcn/9506nMZdmIXBNkua8PoEJaBft1rTLwR33ZlRLcdL9q10jN3CZEOwHOhuVev/8jMvOFLkDRA
uePx6PTaU1673iou88cmVtqxxL93LNhdL4xUzzb4edVNjAduwc62wXMMh9yJjPI+FvXHECLFlTHS
2+SytW2uYYPDiXvonNS4I8F6zffIWoV1w0YxcMVd2Hdz5lhobMPSbm9wqdlbGcNnLVPmGo+l1pZ6
Jd0xC2hElwNEtMd+zzKueTTJlmYpfmsHbLn1nKfbltbTWNebSlOUnu0K3nXM1s3QCoOMGVaXEc5B
n9CyT6Z7X2bxY+bo9rpM+Ei1DvV+hdobViAmEWq9k9ZtmSl/6JO67k1DrITZj7eYbq+koCpm8pXv
SNzVpgR7alZd95krHlv0FpPbJVdaU4urjrJeRP72ykjiZBemdnvV4u+ZeXqIaSItg+BqG89VyO5z
sqrxkKUpYUZJJ27MvH0OLJnf5V3TPY/Tbhqs4uN8EaWpjXeDoa/6ofUep2FK9qoe75u5P5A7xKxb
zsRn2XMURQffvG7j/roZKJ6k7HMWODuLRZHGAq8Hk1akF99161mi4LoGzFfaakWdL1i/1thNHDms
OGWwIPazXsmYf536AtNbf5PaabUkYJIyfh+3S0uDYTapkv1LjkrDJwTbMsBtesPkrSYjxAFoS4oL
Tk292Ft7PnCWRLj6ujNXrRT3jDNJuzwmBjFSdbDOejb/sjSOHUXTPwlxfKJbyx8P1cQLU+vudVvJ
A5u98sh2tk5sptXAzNZ1X46PqkOH4OrBtZ133lIrfAYQBiLEN4HcC685eo4W3JW2jv3Ud7pNygql
D5R+TOHI8kX0xab3GnGMA5P9tJitZ33PKhGUfmMH6R6SKM05CsuqT4tbVCz5bTjjWwcn3LAPsg9Y
sWci3iA3XaW6zUTnwSKCXCQ3UTr9kHGcL90eWIkM4x+xGbu7ITRvjByOtRGFZOh4kJucsmGThnFy
NRS43aUloxUjY48h0Xqy+v7aUk2zAZnEOiMP9BeCvpmvDFB4Q1LdB17Fl9kyKaNhUtposbez7QTQ
XFtEDypl8sP1jF/KVl/6kpy5IuKtdvXixoqpBaH2LJ+pqxLClvovUGNYjseN2M+C/m2eNvoKR2y7
06d0U/fT+DFvoW/30k1WmqqLXVnnGZzSji3SMG5kVKnPXe0fk0yNj9bAXsQR9rppUn9fh2Z33c04
pyE72K2pPeoN+sFM6Z90BY49aTOAYHTghlpn5x3JD2gmnulgGWvJ7WUy9/7QEpjdbpVsw5q6XuGx
+KjbPtkGQ/8pQtK2rC1GOM5PjuI1fAsDObNADYLcY6A0jiqfPDvt9zqJHgsvohunmwAe6Uddh9VQ
XU36Uy3wQztSsZkzPhaRfp9xAUFsWBQFI7FIHNg8aaXhjgww/HnEn9mGvdGqst4XY4saoajWhNxh
Q6aknlAZW1cspefvcRuM23KM3WUfNwe9F4fXN74PAEvErqqXYGHmpsDwEefecJ01AJ3QeVAy1Xz4
rB4d1rbw0g12tkWRKEB6CnO7P2CF6SkB9M6QbCV6kI3E3rLpq9qmr9AMN33e3MrGl1eN3XwFw9DF
WbA3J76Cute2u9dBiNlOgvky4602cVrjtEGB4S5U5r2ATSoQrpT6Hl7b1N53Lv/O1DbcGV71h1DB
U1TT9JSxmc9HuI4NvJYenYJ0bOSOmKU/wVLsGCc99K9judIBS1NAAlU1iurr4LGLEmUSXxk5MCmZ
bKu5buOnBFoUZBlkEyt9B5gSM02+cET/wQSWgzOX2/YK9BqKPlpXtM9gKdAvD/xrH3jV2rGIqo16
pKmv7cbRp00bteaW6ld1ZY0VaN9yVJuwGA8lVr1FUcNJszuqspSo821RzHcslFemhZwAfxH/09AH
MFbxtH0t2gGnkBQexew9/VFWsb13SqNYhCaUbtvj6dTlSy1047YjtHSo7Bi7arfXqhb26qj5K0GE
xaoZ1YBx7ggRzjsalvGJShzM9QBBx7KpCYOsRExMlMwIrKlFs3SbfJnOb9/kvZSu1d72XoQzv3zC
oG0tyiq8wVPasuPr1iVFpyu5s4xC4U9mp6Tm/qmUnyFvVletVt4kRdniticIovGCu8gyx9Vo0XBN
nGC8Z22ZAfEJ1XURHfkis7+dTJocZADv8eUf04mQ0FTkw05vBpiNLmqT1v6gWdk13f5251tALsRo
iLXjq2lr6zQtyfGN2+A+1TmBxJqWulthPW4y0CAEmS4H8nMOvkiOvbTNrRdb3ygxwJHu+4Nq2QdP
SUlJJocvFcKDKm2KC5Z2pPAEmKhyKhat2udm7mmPdvkMCoAM5qZl8UQeyEbUubPqMydcTV1Zbqq5
J9rrwQEqWMDrFVO7D9ghxYX6JiqEWEWLK9U2pxUbeAxSIZNHmPfogWq8FL2Yrqz62Pu1ua8H7Wtf
uqgI+idVRe69q4dPSJSamyDVtcWoQ5JUqc3maM4cNxsHTMPYLFUO/i9x0vJDD9p2kfqodQAubbXQ
3QwkZKNFiZ+6BNp3NyCNEMp4sbNpG/hNtg8zy7+qq9FcxEHzxHLDjfCkV5Ri1s74CU93dRz4nS5z
qPnp1bbS/buiZo0lJSR0R9lyY2lZdnz9R6TrxYraokEPPeXFSd0rFAIvHb3KY7un5HaVhtmtEUxi
05rohsCwvhgyE0voUsDzU+cr7v16UckCE6rJIoKu5kIhRtiRaNHQo2J9iNaBxYxvssk0P9tCHqBA
Tkctth6S0DV3CsPwIuFKPbkt2a9O2Katbh1oFbzBmd0O/Aazbon0xqzURh+9I1/Ih4x5gndG+HtD
WurG0Zsvdpcq4i8Nn1qFcVWEMOjTqoNizXbUqc1+0au4uAoHb9w6vXnjRS6/MCX2Mo/7dF1OhDkz
CywhXU8vYWZ+aEPvWJdgO/Xe7e+8sP1ut138qdURWFh4XHYog746kYVXG0C8qVd7QrutdTz1wU2G
TCK3fMpUzadMy5/Zk/qLEE40ezJoB0V5qP3gKsncdkX8c7gYXYQi+Dq7DXhQf0WlG6KCxdwOtf5j
4UyPKs9gQjijujYGCiJAgPao6IxHYLNRvQrHDms/JqmUVKpVOc0L4mQ4tFRPj0XPflLku6IiEaUd
3G47hj/CNi2eJnP6luNAotpNmcL3aUNH/mbqZLTwTZt4cZznTCU9EhrUmiSPyXg4lGUzHAahRp5p
YK2M4BtWZYQerIRWfT2mx8g26500mscZSLRGhM6748iPRlV4G+DP+3xK49UAOWEF1wLiaW8eLYOi
ejW2zoMN8nATo0pcNQ3TVeY+THHy0kcW4WN+CWuW+7664paVK/YjYmOy0g39fabibOdnfAPbsdu1
lj4eRtC7bRkOuPr96WqyHlqX9YLrw65tVB1dwZdbMsMx1kyatnO7bN0kFrptxJN3Te8r9prjR+GY
t/mgnqNuXBs+S9+4fxZmctNPDuVBb1x7MoPBqU2L1s7L5UQ5buHvUiB+SARjiJXyS1mzVGhIXl67
EllmX97XVLJWA3gRWorEGdljQBk+Kz9DA5iRZmzabItyjDeG68pvvlL4WxqlcxvWrGY8j/gX54+S
l2M5n0zK4i7Ibb6+VsFZ1kC8reABjMdD27uYEFtAFGm18IU1HhtRfixy7xZH/LhFXkpmQhzUO1NM
xRLClVo0lf6k7KR9MC1xI9AcOvMqtzuKSkDjdmvYtIkH00/LABEyOyKtQjiViuZH3gz5hog1jfAA
sRdjfM0eLryJ2l4D6hQx+UQZWKTpa11I3pyeAmMXRzcD/AMEdMZdG3WfK0mhsHavAGh96RPnpYz3
jcz8bTwiJuibQR0bV7/JWkHjwvSmfae+Ri7dhrSonuyBDRWwCsLUo2if+8MNoWMrkzXHJiktZEQx
tJxaAfGctyfDM2EZLK9Y8klEOe3oPRRt+OJ2xLR3cUBfXSZftT568CgOgbz0y02fQBP2prtKt2nO
CrDHVmWxxqJsNHZwJABDaXTyVbzpOtLkWff6i0gyL0J58T5Qv122vnWnNXwLWE16rDAYW5Nfg8Os
/CU9WtYgbHqVSSWGCwx9qjea/wj3rvHEMqkIT0X19t/8l0qyi3EW7L8/IRK8szvQ7JFLC7MyttIZ
9wNDN+huuiI5dvdb35JonRS5qOMhjkgvzQ/jNR6FdGGypZ4G9cXMjI9JZT/bBG3XvrjuC3OvTz/s
uNtmWvpoTdljE+ly+d+6TYW0KVy21hEIoZGacV27D4FFeHaePqY0Cs0cSlM4lX9qDf+RkB5yHv/5
PXjeT4i97fdqjpDrTg/1/yJhb04hOy+zf5r++E6R4JSvN/+f/lLZW/8ybNJx6Yohyfgr5c7512yg
p+Bh/IncQ4D7l77edv7loMT30HT6KKuQv/ytryf/jtgi/oTjGOABs/0/0tf/pAcBwEOlEneo7mJT
83BxWj+LbPoudv3YyuOdLmX6I/IUKgH2ho8yssTdmzvyC83Tz16u+acgC9oeJ+7Qq3JO7ZtWT0M6
tb1kZ6kkb8kVq1pjJTs9VosyCFBZ5rOSfLLZV+5ov43G6p//vokF0LEMxMyedyK5AiQFMabU013Y
pdukstgi6PUimky0Jlb7NSiju7YDwvX+r2Ir/o9bTOoe8Bqyxug54ED8+RZXY9XJZhLguzI9oJAf
CpcGHpYGSrsxprtmaSRDrh4i0en0saPQ3oU5fa0HEyATVhgYh5QHvKpHYuJnufO1dGYS91S6SXVr
RH5ifBy5iHI9ejTBV14T6u5u1pEE94OK9fIwFZP/ZRiqyWIPYXc0py1RGKvKpEx4NbnW8Kw74O8Q
8rZufOVHcOyWjoeOdxFrKmlWMOvwzg9BKbXthOTKXbcin8xDNRjVoRjsEAes2zdYJoYqIAeWDkZB
YFbueTvP7cYMkbZuegu/U8pbjTU05iVFsFi7meIuE3s4jQjWEEWMe5f6EPtOytTmOkEWlcHSdYlE
KAKjxNbhsZ2yPR1uAfwU1sghmZ9NGdHwicVgoFFn4RseU5TddN1UUN81EQJQllMgj5d6YKXTDn5V
FfMtR5a1HImfsVCwiZRuEQzF/tYchy5je5LRmRNRo6kPlcG87GnKwxubRlb6YCrpjveYofVxl2dD
9IcI4EgcG4X+dztZsgzWPe+evzSkUfh8bf0m3GtjRUSFk4iRziw2q0c0neKeIUPfCXBGRA29stg9
ZwnaK+hKVfIJMWpt3RZhRs9aJ9RiywsQlPu0LZDWs06BqpZPpdI3UaEFNaETAC2XtRwcfWkMIpcc
TJ/c9oh+Zry1pc/eZ2HZSdBTjY0n9vR2poY/kECL7iEnK8Za8VLkazQb+jUmA4SbcRXCjPKbNDEX
Hbj4GolHWn62vNy0yDmqXFzJ0kc3K1wiqPa8zvQKoqQKCQeucrln+ULTtaakMSyLPGupT5t9QJZ7
awBoET7JkDu3U/KKaO1B25i1a6OUibOq/9jWg9Guxg4V6Hpw+1DRIHCoUz9UQzd9QNwMA9fs+4Ee
fWjpotnaUZyn+7ytw4qvrjZp2lLyMj6NbmblD+MUBPkqSU3/US9M+UgBLH4JHH1sbgZ4Y/3SY0XF
Ci9OHBPLW252VNcqE6V7ktvhBysqinbvjbbTUw6zMvcuSk26u0Ocdnx0A9pQ15yvKng5hVl+0JIg
IJlqqLRyx5J2/CAjCtGLyCOcaeUprQuXhja1aj34eVXQVg5j+raJTCAst3aDIqS1tXyZ42VycQsF
He4k9LPXpt9aIz1Zv5YrG1ZIvMksGCOUwoIccc6gdEE1sgtuMA0jV7BF6O010eTjYbDqSH+kCe/W
Wz0MCrmrMQnEa4Un44HqvkR4X0QENlUd9JnrzGFor8FNmUjAA/LdAmSPqADb2LglDsUZtk7dWdqK
9rj6TJaVaDbSnsKvY2vH5ssURH257qwGAUOFrNlbt5MRf3J1R9JygLs2G4fdGvS+h4hu1yOUm0NR
GS43WVo2h7xJFKyyoNTvWupuBARVRrR3YEqRoAGfqr3Lk5Gy6SJC+aEgr5MfvuzTRmL5kcp6oQ9T
Oh+zthbEDKSlusucvL4NYGbEqwz4FIpjlKtf+sAgatgdetKbYtmRAahVplVtIbnqkHVCSxEFgvbH
ZKcGjfqOs3eRQ1QK4VtmgAdbtj1UvWra9zVZgYDOXINf7cuXxE3ZXWoj+/AbOVbmk9eUnbXVPbYO
68nrpnabOWZlL8aIZoOlXxdmrMizlkGQ7EGUguM0wbzGm5zqt1hTLRnum8BmZ2PEsa9vpV3E+JJd
cKZbDcq9uUoqwM2Ltg/YMCWEvXlXmaV74aZplGavQUgqbS/HsOy3ocq/9b5rmc9G7JGXlRld83mQ
te1vhRk66LxIFoMS3g9L6WdIpkBN+zeNocZ7kPRVdN0n7ME3iV7jClNmU7eHyu6rrc20TgK9ypR/
XSGjxgxStn54Rch13u1NeyzLtTNp1Qve0x5QUysD2jZG4xzh5FKbHYw5IwTTfIKbvZs6bWXkkNdv
ppZZDIxUmvT5WvN7z9xWGo/8jzAv9WlNGqv+kZd2mFamYOmxqFTbTDc0YdJnAkU1Y1E1Yz3dpc1k
5LeB3kSo55086yG8o+fcYN4ZmJGqgNDMRvWUR8wgTT7bTmUGx7rIgmJf1ATYPVtjE3wJdNkhMCN/
9routaG6pUov1bphGwp1mB2cz5p/tKif+syu0cov3dxkah9jsBgMm1v6/i7NkYEME756JGCNJYSu
jVd2xbQRoaSjE4Z1xKOsjHJEdDIrk5PCHT43zOjdyoz95kFECbOoG8wZAwqhqmIDohDywkWTdGRV
JUjAIqxsSBaE4dTdMTBd/zmPaEzT1PeRh5HSmXt737FmUxJYDebnutWaZaQmYofIdakM4GkRCjOz
8tofRlw3KcURGPDrbMDLc00D32kgJQ4Z8ay9nYersUdBQghTPIU7j+BquQxiv23gyhasScbeHvA0
liKs0mzRpZWAApTXBnLWQfovaqr0j27o1Z8HPYeMWWipgbY4tKpilbHs+YIwhRLpWDY9eRdM+zTi
eX7xbsqopS/0jvnuyGXokvwmHtoDCXQjDNix9i0ad2aQNP0+qksHTJ8D9x7UkqJvMQlqklNsq23s
lq1CDh8R6rTW286MCnDxXayrZU89kilZwnctEE5i5eyIzoKCI1BoBKGgL6CwfdsRVZA+dtcMU5dI
QqgFIqgOsCUHOtyB0/n9Cg1tE6NjSczE4U1LJ4Ju/KOEtwl8gyVYKz4EtUFXAbmbWePhItrVaDet
YGle30cjHvP2SyZQsZc7llRAE55K2SXV9MEO7diNbyveQPaEwisKdE47LIGIvVCfI+nUNgiyAAEy
hZQB/URzpsHWZW/qN5agYrR0iibsV24ZgcQnu6PC9ANYbsBaUmvtoywC4VDrnFq00B7pbNtW4wQ2
JM4k1U5UUUtaSds6Qn4YRax1iGHcTvr7QOv5CI0z7raVk/bkd3DlSRSbebixFMkX6UhKW8krMddX
kV6RYNhBdFYgDwn1YuUckGYy03Z7MFH20ozD9gA8f/pSi5xhUAh7jq94Jfb2r/TeShvoyHpWEo7Y
9yq+MImT++W21WvHvq1fKcCCfFm26sSQxjjEkuQDgynCftuZY4HVKpSkNcz9WO1B5wAzZdhVvdyh
l+/FyonpoC3aVywxXyLgvwq9ZUcUrwKD+kgsmBjus1eocWgX+m1bcWtXOBnBHgO1ZgXWR8PUE5Xz
CkdGoobu236FJrfgOt0VeUdhjVACAecStiEl4YxayXTTpTAv95nT5Ld1bbn5ynCmtGRVV5F/Gccx
GWAN8DB7oRAMxav4Fe9c5MIetp6ym3ibh43E6iSV/m10huGGaHDyHPow+p7kGVoL3kHo0X5U051q
Si+lhCO1cBt0WeDsXJ+SyUY2LYtAZjMf1Oxy/AtNPWOq+6GuaRfWqlTHETuqfHKGqks3cW+b1KHo
eLob10PLkrxCsHtlSeyhr3BsGIiTtRp8w0cvyjIXgjbAEz89TGkX2g91okclUeMICamOtwIdFY8Y
LrfXO+qzJRQM7k52ytppoujE3mlItIB5ahRQVot+NpgaWPRyspuCquifa5cyzMb6kwmuvwLCSxDZ
ibcliilvryLQm8EjDNOgmD9DXh5maPCSFp2yx0bOoNAJAdeutxIPIyKcbhzSb6MURC7ZrwTzXo/o
aUcCDCcZq1hSmkI5/YHtQwke+xWGbryC0ftXSLomoXruGqys6c6JZpB6YmuZc4Am25i7yhxq71tq
q3mFImYIu69Vyb09RqPNkszTvqX6DGynyE0gzkjqK2ow/If0iExDBbfSIT322gkaP97XhnTlPm8M
5jdiHid7BwAubxBvyaS95Eqd/Tn/tjixeYEYABoAKiPYfjr/s2n1jR+syya/G0gL3kVYkIDGj55o
WRVZpKObaPjbdTrVEY43FmZg4aULeq6YpowPkKgo9dayA3feotnZsnUb2y9u2OoW2SWWKY5jxGrq
EGLBvw6V0/2wCaypliKpigKpLw/wz9rBPyp7nQ2E+Kmm9f8bPwI+3puCxupL/+X/fC/5QKu5Mvc/
//WcfO/LLwVlrNc/7r/9z3+9/j/+rGph0foXFGcDf7hDrQpL1v+tbeFvo+BFxYuHTySXNz/9v2pb
JlwJtqe2DnYG6ABgib9rW/6/ALPhxrBND66RzUH+SW1r9vH9+wXUiIny8GWZzkmhh99U1ZSj7WlB
Gddz/YGp4c1N+EUt62cb1d+Htk9oFGPiGm1e5/JguM0R99wKictXrYk+/97hTyg5NT2jkF3jeEBI
QKMXCEPjZ7dJZ+cXBue58z8Zk4zTIB/zVB50Za1zg/L2WBW39AesC+692Uf2i3tvn/jLWCxkvjRj
eXA8QQBenuEk63ZD1DzQfLzwG+cu4qSg5rvkH7aCixBo4NDEmtraQqfEXq68lLF95hWy57+/mbtG
YtP0xuyGQ6UwOaYZtp8mybQLtcFzF3BSdAXSravGKYYDxf6aNFEXFQK65Q0BE8GfExdTTvS9+sWL
eu4CqB+/vQBCNRI3nFxxUDqAPJ/ShBZs339J53flV4/4xJdJzthAJ1+h/Tcr3dwN5M50W2FAW7zz
Cr4jdIEQCyK/MrFxvP+TZ67GOrkaXwxtirVVHKxG77dgippZolj93uOwTi7IVD01oDbsD41jHkvN
uh2wyC1yoS6c/QkE6+9Z47Ty7eahkavQ7g+iIYHTi0t7NYjsoBnOulUt+rD+zmrrL10ulqWnPU1S
3/tVvdPS7MKIOXP/ToGeI3mMY4nd4MCybG0p+64JzB/vP5qfq/v/vraTGdHE9Qb/wRIHI4ijb1on
8qWftgTBugW5f6b0IwpvXXuHhS2Zrt//zXky+cUbeEpNo2BKNqOn2kNRf8PVtIFAgcrySWGf/b0f
OPmC9Glnkl4ytgehd2sixSmL8qIDmI7Kcv/+T5x5JKdco6quK2nhYzh4wXTrSDzgzfR777N+8hVh
f4L13zH6Q4XPtJbNXYETVi+sC0DAM2d+SvQNGCpe2tfiUPbasdPNBfXzl/dvypmJ8RQhYAhDEB/u
iQPeCIXgTurNBzPuEVm6iOnf/41zpz+/VG+mdlWTcKK6RhxasnE+pIYKd35O7Oz7Rz/zalon3ya8
qJjatEocPErDYd1cN0zzuP7m2oh3YZVwbsjNV/bmCmpoM+4UcQVeZGfVyq9xl1FtDJ8HnMn0LVC6
1hIdY8BS+8v7l3Xupp18sWJPBm5NWuLBGJBbkMmDGW/FQjG9gFw9c0nmySxSZ8J3ErNkgoJxIPmI
7NzU2miOT9iJ/NE6VLxFXa3ev5hzPzb//c39S6gTlGGm9wfEyPW6NmFEgbO4pi50HUoyEhHduqZb
Xvhczpfwi8nqlBI96pPldSQtHExVN4s2EodRhzQTB1eBX39BKIr3Clt4TT7F+5d35lmZJy84rpLJ
jSTWowzNN25AJyjuxsSbygu379zxT15xaFwhXVtuX4Kjew1xBcN7Sq76+2d/Zgow519983ByjT6S
0IueCStorhz6B6usVtonIXt/83s/cfIy95gXEpXxMk+196Gq+2/UpAp0Qc7D+8c/d4PMny8Bb4eq
ZYTPMELJM2zL0pbxJqRB+e23jq+fLOInfGGayJP2YGQOolqCqKpLdP8zd/+UKpsEejgZFEMPTpXd
FlXxrIZsOzj2hZnrzJ05bYXXrRo1aHstkjDbW0sCwbYiFtn6/ftyZu49BYZItyYLwubD5NXlR6ro
H8ssWKI3JkiPGsf7v3HmCk6Bee2YkR5Xs5RDPfVI/NAhVe5vvvqvgJ03r74UMm3r2u8PwRBfx2Ja
Naa2VEV0YSI682xfAx3eHB6afMnxmX9sxS1hef5JChxi7kW4zbkfOHkvYy+YdzZMPAFSmaM0DG3T
6KV1FZn9PyOu/r3anOsNb2cHgcFlxEvWHYJ2C72W/kR2YVlw7uTnv7+5O46ZEs0Ei/HQdNd5dp8h
fQ+TS8PqzJtpzG/Tm4OTc2yZcakxrJpumytFQ6xGsxdjOS8urCfPnf/JpDZSowHONtGOw5uwyHX7
U0/QTx1aH99/8c9dwsmkpoMiV0XbM3SFdovx4pqctG3qms+izZ/e/4kzY+uUy1SbphvD1WsPMLaW
FcENsKJ27x/6zNmjmfrpAQzEJbRFmbWHKbZu49TYtKnho5QPQEB404/3f+Tc+Z/cIseF3AZRlXnZ
ssA7VB/S6p+hxf9+7/8DzivDii53xG6B3gg9uKVw7xPtwuLrzKtzii+GNkZ7ar7v2nSTYFiLAMBT
+1j/zl0BufXzrfc7LyqjmheHU//WlAlCIOV8/b1jn6zklBxJj7Gq9pDOymh/dP/o6nj1/rF/fVeM
0/K1b0dwGvK0owxvbnvPWKuxvJouUza5/P9cFmLi+vm2uF096wVzbotn3YeRcy09DTv0+BC34xbv
3wXo2bmrmP/+ZuapfdgPtcdeEItPowML0YmvrKshSDd26rcXOPu/fvPhmf38KxqGhC7Hz3kIhfFj
0NVHmX96/yn8euCSlv3zkYOI6FxUvd2hq10FC7eKFsJN75NyuMWndmEAnDv9k4EbdZXej73BACjj
K3J5HtTQ/daKxwhOakuS2OCUNlJ7gPf6ox2B+nQFCu73b86vNzLGaXJDlY5TMYZac0i0uwI1Vi9X
6fA05s/N+DkjXvH9Xzlzd+Zy/dtXqMCPE2H5YeaPACwHAwBFHP7Pv3fwkxHMkkFAumJig8y6hoHh
tJeqbudO+2Q10gWTlgUtR3ZlvaJnusidD++f8+tn+xdj9zR0rG5KMKMK5qVfkpbrJGv2RHfRlCWL
KvYXtVYsQ2+T5MvCeqiFtWnkhDIMYwHpV++fwZlR7Z+MalhzeuSOkjRpzx7XJqYt8Rm0fVA9h8Lx
nt7/kTNDzz8Z1Phleg+mAt/MFmiRZTDwjIUeaYuG5L73f+LcdZyM7qLT/RFPRnNokZmCh1wOLLuA
a194c88d/mRcZx1TXg9876A3pP4dHPk0RN/fP/NzN+dkXCNK6vRq4sxxKl4TdbyzfJr4mVr5+e+V
8GH5/TzubJESp4j+5tBDEkTXg3CgAffy/vmfGR3eyaBmSyorbG3tQQcetsclbS6HJhl+a6sBO/7n
U6fUG4Q2HrmDrhNUG35Pjc9kB194ac6d+snA1swBxHbFrSeob20DFwLpcWFcnTv0/LTffC2z1Ot1
z2Ng96VDlm5142TqQtX0zLs4uwB+OnRnuXKs3eZAkXNRTZ+crgUIcfd7T3O+njfnbchIeHHD/SaY
cDVY7bY0zQvfmDMvuncyRE0PxauecEuS4alprmq7xR4WYFkWF37g3I05GaS6YMaqIQQfwjBaBsD4
ZHNU3qUwvnNP9GScNsgbsl7xsqB/WLZRdj0iEPm9m34yPoFYN2XqWpx4U1qAUuEqlbUYLxz9zG1x
TwaoAQ/TM32bqdE2blTqr5WlP3aBvPA6zoPlF58w92SEeiMsq0hQZrNGsoyXQtfMP9Q4mw/t0Qug
2bRltsyQd14KRTtzPdbJe1QOSU4Y5NQcsLDDmPyclj/y4jef8ml/EAZ4nmYe71BXFi9MbGs7DZ/f
f8q/PG8kbSezTZoWcUbqRLeLBno/SdoQYU6EKhHyg/ydR81PnMw6AqMcq/Ok2zXDUxJHwDDqLTK/
C4vbcxcw//3N3AAUMBsGFE07a4ILPRr3MZSdBZ/FP37vBp3MPUOmOWHBCnc31bDBbQtoIziYaVr/
3uFP3psBax8q1qzbpU1+yLX6jyobj9JPfvPwJ7MPEC88hRjsdqk705ji6Gtmp2sbL/uF6e2XExAP
92QCqnRAz1Dgut04sHq27VmQWUfFbx79ZA4SQ1N1fcPNR4FO2ntWov40oC69f+/PnPvpHCTScLAk
sNtd6MQvei8xNmsXVgjnDn0y/4AYmOLZObQTZgRfyNqBqL0wnM4d+mTEBi3mBaPnjRm0DwlkhCUs
w/HC/Z5P7z+mTd13T4aqLsEXJKXb7hzD/JKLh9LpoLTkmygbNn5iLfXpUpLpmWH7mozyZtgOPNDI
93Oxw0tQXgVp0X334QoiPze6S43Ec3dq/vub3zDwbCF/dLqdX0IslGX3NRzqS3PyL78w3KqTgWsl
bOvy2ux2JZkGjvucyh9mnK9U/RJX/8vZeSzHjXTd9okQAZNwUxTK0oikHKUJQmpJ8Alvn/6u6vgH
anwEEbdmCg1AFNKf3HvtH+/3z7VvtBy8TqXA4eVPoLb+EunWL8NpAU9z1rvt+YuxG7alVsqZ52vj
yI1IRybQfNE763Db4xeD1xrTojBB6p5CjVm/7JR0l4UphvLNItNKdzUXm4gc+m1NzHgDhJOSvzCT
fwCnAXarjmnS7GxJ3CMBz7e1xjJwtCVTpI5LARERx8e/lN8e+Wx703ZLda5hVH93VqtQkqsvoDm5
cXYMLAmHxtrYDK30I3MxDtQCXd/Uzs1JDN9THa1y70VxeFsnWqZBmmikCVbi4VcIbC7vk/6nPW68
+MoANhcDIFGjFGwcz65IuHyUFkjbFrbcxkS6MoKvQtG/v3jido6K2BaKA5r2kiiOot/Nbdnc2wlM
LABrwcM82lG38aHWfsxiOOgO58iyaZtTYyRHJ4RFYZgvN420pWzTNYHfxRU8ijnD6oBf6TFwpqf8
amR8/w+svLtYLGfIsMvUapsGPXV7bPueaDv9tpXyain/uxUULWttBE7NSQ2SSxYbfj7mG8Xhtbde
rGbwdru5N3q+uOJGD9iGAT5mirXx4tdJ5o21UiwGLLia1AkmVZ5SVXkMw+q1ysTXEAW7h9L/ohfW
10amr7nTOreNhqVoc84F3sKqkifwiFdZktNB3slNK93qoSvzhFgsaaYySTI1SnnS9eSCTf7VrkGk
JNOn9zvRyngTi9Gcc/tYBWnVnK5OUkB0ylzeaVOOFyYBlBHs3/8ri7yW/7tLUh2xGNaYVt0GCEp1
CpWMWPRfY1S/hGXIrXm7Kyb3IdTu0EP5qvgcOp9STe4hyPhB1vl2+XPKU+wHwk8QR055u/FKa991
MfKnXsFvnLnEIZXasYriA9FMz1bS3tbNl4Hps6GYdVrOGIECx/FBK5QHeO61//73vA6WN7r5Ug6H
2ROGAsKGk25bZyAqj92Y+J2ifpHmuHGEWxmnS1lckOaOpunVdIoaQx7Uqg2PleLEGz9g7emLWaDW
RT1JIxhPuT21AO6gc6PhjIT16/0PtPb8a6v/tcuMZIEPfKR1ldTYoXEArb0l017Z3yzjgYtU61Dz
0bKcb4HIkkuWKH6SYk70BlHn0KqaSGs/1RPqG468uvz9/k9a6bDLYsY8quVESPJ4CscfJgxpBd7g
uHXqWnv4YhqYMXmJYiAlqcAFlsXf6grmDr/otldfjH5lEupsOnyytlfvtKHAM2U+i9ndOCCtNfZi
KNvTrOTAk8aTDaWebb+VAmV3Nz77ysOXKsFQ4OLSm3o8odtLPjttGvV4GNNx66aL2/+3B/O///9X
X01yUOBjColJlq0tPtXQHi/OmJntPfWBoPw42JqefGrCNAbzB7ISfJyHYVHPNI8gD7oczCcqu8T8
6aEqzyLKVOZugwy5lzwKBveCfaSLL800Xs3xTdYn3zvWJ+eYOcSp7mWmm91ZaHmLi7qpZHtI1clN
9tpQqdWfWoX+6qnEcBZ+NjMn+ISQSNj8mWuRXTQ0LoitscyMD9CnQOm6+jhL3Olzaj0MpUOYhzmN
477WJvJtdPEFO2f3044c8RC9sOi06gQmT52Kw1RI9R8ofsW4I+7TsE5AQGHo8/PIUVQw4MFSGmuw
iXCckh5BeSGKj1qi93/m0SW6Ih6Sa7yg2nTTZRBYPn8ZKtmHPAbyRLHvDFjbd7rMMocYwUpMH7se
YOnHbCinDnaY68j7bqrAhFh9xgk4AoZlPJVpGYRPAZZAXMiFCr83BbpkccnmBuohH5XJvMxBBLlp
bFIHGG5slTMioaEE5p1N7W9DoZiNKDYYw51I0+prk2tB8OoMsv8WJyMpcXoLrAN8ISWEY1wSr+K1
hdV3f6o+htuUqMIpnoZSqZxzHqAhxpssIcvb3RXuPA7mjAWltaAaUha2hrsES8Hs47kEETVMGHu8
MhmMimyNWGBn1EclZi/XJjTdbIzlTh1aTeN4P9gOimRLrSFTYcflHsJtLB/MNbFUkaE10z7JgiQA
bGXNxU4tCjysfe9IQBJ6wpTRUwwNL42Fb/3QTS2mwA6Jh/Szrqp7Ahan9t40ByDNVRuXZBjVWvxT
1Xm8J3Ad3SdFlJJgree69lEnQzs7BUNcgLh1ZcY9YKvMAi+maWtf7RHTCp+17GOCIaXLj20g/MC0
rrkGZTcJwdUc5znYFdxjiaOZ2o1Otkxs6Vx9OAYjgDuRYNf311genNhIGVvbrP8119LHGsxVFsGN
qdt/mmY7ugIMRUU034CJG5yGGYl9aXXtfLr6afRdDkcheZJdQsiK1WkVtleJdXrvAiqTnxSYnWQT
6KGuZqdZI772A/bIaITZbBdJ8RvsHEC7toCosI9pQGOnjZ3oiFeNIhy4Rdh91BwJyxsyy2j7+MGt
5KDbCa7Qtgb8+AF4ZQ/mPwWuMO9RGA/cY2a1HLKzDA280oo7BM4F/rcQQC5VAP6xjPn3lIlxAKFm
pSqMN1l+pVD+0aoAcASGS1lAFdWdnfV59Ll1svATeQLRz1ltS9KZSicHzg4sPcOaPzS9yJ6x/WQS
yz4yTvJrcZZ3noMKzLqMrRESoyx7HN7EbSWtVhqe3qqDuwvLpNPuS5Ly+mM6kMV77+Qt+LxQS615
b9GQ8+cmU3IABkT2hMc4T/Pgjx52eEf5HEYe/mpcKjEYbDV93KUR4PM7Dr1Rf8oQnPSXoDW1a6JF
2ZuHnM4efcPnmVb3rNROshPIu52PBVxO1jwRh9Or4pKP92IRfiH3UzQOxgOiNpeQV2gtKbGmfTpg
LGuNjPgR7J8A8HIzJR+gx1Fv+DEbmQqZXZZjUx+0eYThgILdM+xaZvfUkUNlVzl2aOxh1wWWX+EL
th4SRRl+WNKR1Zn0GN+YY4ihgxaaE/TgF93tIQI4RDREgfAiCH0z1Nc5bPZIX55TpXZnKKym8w1R
dG7uLGkBqhyNwvw1WPAJuL6d4SK6g2yTU6hPU6H7Jlk5MLmaLynpPSQVaZbuyUqNPBvsXcbx6Z5l
w0kvrh3nxhFMgJudzQ5RElqJ5Gc3xg8EmcXNOZoFHGFRmQzuMTcaz3UA0o1AYbJDLFKNQZIoGaxq
PjDACDX+QHDpL94h/alNRvSPXqqlfC5Sxyq8arZsfaciEyLWbW4a+9LGTjcT7TJqIPswKKbPmZGq
5eMUxvATkGdrJEEFWVXussKxYFyOpnGYLbLwOpfAzyZhF2aP1tzfi9JxaubVqSEQLm2VdoBJAGXi
Ad+oxtcbWCx3c9IDDSdIpjII5EplR1pYE7g7OeMCxx9sE4oirQKEThVORufVHYSJC6kr9XRnpHjQ
PXXG/bwzusR0D4NRpMAhc5j4O92Ek7OLFEcnwIdiw3hRC9IPJyMdZ19E/ZXLyukUOm2o6e2+GpqE
YmusWkDlx9CAGS6GgqdEbXQ/126H7NqYp9xL7MDQz9BzmB3dgPshv2qumT6WAEj+EOdKRV/BFk7x
30pm4VkhluZv5dxV8as9EZkCUKQygXprdS58txv0wm/mDP6kNNysfiHdSK3usXyAZ1dmo9M9G5zU
RN4sLK69mgYOQehKUZLQlJEoDkwepDPhjalFok0lyw+KGsE3J4hNn46KHhOsGUEvSY4kQ7FtKUpF
qF+xiPffTGbyctfIshp3BAhowp9MJpCnPiLObR/PEkpwYeaBSQhMVr525iAAfVu2phFfws2H57Rg
kcBqoYA5ZcE0JZWnV+CRHtRp6ICMdD2BBn0dW+TZ6UP7GpdpGN9Dd4zNBw0Ka7d3Cc0cd2HjdNGP
HtuEcoVR9L3xHFqUQbycrY5BZupsnhouL51vbWYA8QlxoanHoCPG17cHKY9jHYjxUZf21KHRQYPj
S0eDRtInIK2fpkApBi9sXb6oGSRJ+YzlViYfjBksPF0NZMK0i7QBKlJf1mN7LNoGSjBWe5guFms+
a29STqPPfBZPr1gWmFCA+FFSpTfl9SENCYH0ZYXx76Tl1ynYGt3M8JOIyfec10SaI6IRjDcbUkrw
YPbsFzxcAk59rhlLHL9qXW9/EPXhzE/52GOCYJRG9ck24Rns7KAryzvO7Iq+r/VaSQESiexLZCc9
IA82gulZuG3Q3WfCmPKnmVVZ+aO2DfheMweJxKyY5cyBRCFIT2sJMNtDzOqJEm20xj1MY2MUO95m
/tNJg2hSLSaylja2nflAVkkW77UZCvwHOwffcEhBrlNM4FhN3olSK+WZBIsh8eNAAmrpA7P/Xsom
Uf0EVLd9yAAUTS9WQuS4T3xB2sMrG53Rl2TBQj5wq0g7dHYdX9OThkbZZ/hBzLsxItYJIDCRYD4h
nVBBpkgHUzN0HbjsoXJpUTZaueXZ5ozstlNM8dzl05W1WoRNeASNJ7tjCTqfPi+J0wVSBiPem/VY
JSEu5CbtmOZjJvwAwUD4SkkCZt1UQBwCNpqrX80+Yz8e2yZ5sJXVgXtWCUeXR60Y2uIOhLHYiTwx
77hBAfbk1hMRqhPEDvFZn0ICBYz5w0gYjVfoKsxx3KCPAxwfTsPWnP8ydF0P9omMS5cQg1EvmrtW
zKE4BEwRj7A+isqDYKSr16RDXRy4A0o7JBlaOvpJpramz0qWfpwbrXfvdEuHduoCW9P8dkrmZD/q
15RDtgRRuVfYT+V7I+ag8Jgj27SPTguc2EtKAc8/Buc+fQcIB0u6nFtARXGnTf0+6twxvNRM2joo
WFvCnw3zoj04hpGID4puDY6vNMP0G/IreXR5PFsnDipEvkWjZrPmJWCka0+XRnxvmKHKC6gA3PN+
RrCbaFQKfbcvc4vQ7C4Odqw0bbAns2OOyTrKQVYPTeQwwc7C/q1Hthb9ykl8V/dRySzhNWFi5YTb
Ra26N6fENby8ccU36OHKz6Bi7wj6275mBbgVO5MA/Lh7ZbHX92xF1aNRj/TxuUtbQjDI//LtIC0+
2U4b5/tArYAyusCyRk/UUe8eS/Ls9IsMOvtT1ExK8UDqaZ7uNCer3EeStrpMOxIfMysvUIKZJMKh
6p8sgT5nVwjN+BqT/wccJM3lBzNTRPtPN9sjmOdUWJafM0urcLKJrceGxqcxRabF+zLoSW2s1Jmp
oab+w6rMkIm8pCJje6dw5cu5MJcZUyF5GGQudQkZfFBbuMlw2B69ELJR6N4YpekPk430qxOlg3uS
Zk4ESwZqQwAG04cHclDrp2JIC+XI7N5AhCKXs7v0WT/Yx9C2VA5XThKFR6cosORxkV2Zj2mo9s0j
OAfXPmhDN03Pbl2n4ocMo+bXyBj5Q4GvLfyBXhh51jSGw66aDKf0m2C0NezPBYHLVWdb6dHg9d0P
pjqZj2IsDSbFuDNe1CIYfrRzPMpj36B49MyIKqbvpGWk+ZK6uzykZSdJD7dGziLmFSXuqbFia4S7
ufNwruYaOAugn1L7LOt4JvS4G5vZ59xkkD/glma5C5OBHs66iWKIwwvJBITRBWww1aEL5UGkOWGx
dZ272cE2ZBMT61QEKZCV3oInrSUkrqg4SPKHptWuy1ZUC+Mur3Vj+mSU0PrORmdM2ic9rKrmVzQ1
U/UZ6k5j73UVadiRc4RufWAbI90/dWzylihxNOBeyTTO1gcCxak4DFlEQh+JQOVPLbdy/ftYWa1x
p0SV7X4rCGAiWEDlQEsUZKK6ewIAInGxB5WVNSusqdsVijrAwJIzeU6eIkNNPCmuov7gQMnRXlZV
6u6TRqrVXSHrTj0mulsRoZEIa/Zts+mqkwqfBnTLaCQWB39JoofianROrZst8aBVQQOWS4d5+lgS
RA4MOzHz8jDN6dBR3rDs1hO61aU+yRWpciYy4oqubqPoKzE5+LdLw5Ug2tqurHa61WjlIwGmoe4H
hrDNl1GqSrlj7YAv1pi57J7sLqn2/KPuvN6w8vQArllz/3BSM4e9vCbmnQBVkWZUDb2WvYycUAeO
DGMQnftMs82Ugs2ktAcjRWD5ajChAh2lusRGzbHrHARqNhm/y9Sc6nNVKPp8xtbuEIekSDeePFvk
TX9PEnKZ9h52tmn4nQxazcae/LcX2GHlD6nNAKSYVsiuaUwR/QIb6eQnYYXq5zQRxG4rvRrgqdUm
zsVFxzzCNaE9o+ngT2V+Maq9vW8mUThfSmwr8pyVZmO+qK0ROUc7RXy/a4JQii8OjCmo6Zz+CdCa
1AhmKTBrQR4m6/wovivANc2fzlxRPJj6quNk3CKS3nUkpcZ7CjFa4Y1Zbk4f3i81rhXTFjdXvF+a
xAEgg8Yq8pNt55VfXSnjja2bfi318kkWs3WEXW/cVn1cWl9rrdQKNa/L08ipyw9Nk8CssW02Sqdv
lh81wJX/LWTX1+pSJ3PUoQQkOaL5WekUFN7/Vm9elvHsRRE+ZZWqCiIdL0FofJEtoTCYSD/Dcv+E
Auc7+qHv0L+VXRTfZmTUlvqSqtMUq3Y4TBZ1eWG/egE9uvFb3rwR4bdcv99fRdSJfZ4Nahapa6ge
yZcis0i9E7V6cNn5v/+53qyR8ycWN3FEvxIfnWqoUvUHCrUnK5NekCuH256u//cH4Bjt7CTEzgIY
1R09Jq0cNHAbEMamK2Kjr679hEUhfijq4do3KxIXFdWL3f4ZSNtHEw7bRjOsdddFKT6uhUrkVkoz
zGTAunHa+HZumP5N32gpLaEyDp8xL9FzaiSLTKB/kWVfg1u6jUZY6UVLOYno5hFxAaOtcvuLXhVn
u9Aek6SlAl39H97r/5OSo5mLEY3jkJinGRU8hROVTNUgrOIjpYZB32iDlUY2rz/ur6HAAUQXSLeq
Cx6jXTs0HnfgXtx8fL8NVlp4KYlRgsa25oSBNrskhcbaB6IZNrQfa19/MYY5YCYhNw+Im0fjSLih
XTw6+Md0besaeu3LLEYw3BB3SFp6Z6OoJLQ6lC8NnyyI/fufZu3xiyE8KlrNDUxeXwaTkE6QpuRW
6yWJ0dXUxL/f/xtrn38xgpM4SkxOS+VlmqjLlnIiAHV2zBufvhi+jg6nOUqq6oKy5B/FbJ4VS9+a
oVfefKmHIemF/aSWMX1a7s8ydu4JLp02uvzasxdSmDjKqK6YdMphtH6nbbAr9a688dmL8ar2nVUI
i1YtCb/I91ALg3ivcycyP7/fpCvdfomCcqlozwq3bZfCGM+oCQ3Pzs1LW1cf56m7rWsuEWkE2gzk
XzNz6qM8dU75dcqcY9EoX9//CWvf/zoi/ppyYsXIJq1g5GJhf5xN81JY84YOYeXrLAU2hUHpPNJC
fG9gFs1JJ0KAsO7QuXT9lrnn2pL/o6YgO3cxLUTQ1ZWgrOuLS8h79QjyVa1OgyZL4gl0qrHHLAwd
3QeGq2ypK64f5o0/uRRw9DPkUHhA+IlSseMQWHq2VRCjadw2S/+PeqMhJi2VLWX7JiJ2pv7BuWJr
27jS2MZifVGTLIpkWdAijnXS0/ATaW0bW6y1Ry/6kQUDr2ox5F8cu9q3hTjrjfFyUxddyja4QqTy
O4N6N8MKKwK2c3fY8lmtvPZSRNWFpZFR7GBqG6o/g1s0flIbw+79F1/pKkvplJIQEtE3V0iETZ4d
gHsuPcSZEpjjv/8H1kbYctJ3lYF7GvpKXk1fuO24K7myc6zhZ9G3t3m1l2qoBMB73nOJfQmmmnN7
zj3XmRCY6un9X7Dy/Zesu0zkI3QwmxlUD59iOXyQMt3Qcf3Ld3tjpC71H5kg0KknbeBCZIKv6NO5
ayK6ZsaxMvqsxOPHQSPAvNQ+DlSRPNXY0sm/LQtBarVY09hICDlfXWSxBeG9JMC4jxzKH8GwjxKZ
+JRwR6IectL4RucRXurBTQKuX5DVEF1/N5vJPo/d73XW+EY7PyoxVAHZIOKQv7SiuVeN+RvifoTT
w65wo50sm+M0zXcWl6bvt8qbR3F+wGLhFONkcjGCQTCJO651bX7IvTZ80+3Gy4SyH5KN9XPt7yzm
o7jStVq77kixc1CtN/xGkkgtnYeU0rGXJlboxYq1MVjW/thihhJaYAmSLejJXLxCSyVgrFQIimTZ
a9tzw7UWdOaN/fBKt15iqSolbDuD0utFqaK7Oqo+kIvx7f22WZlU9MWS182tJkObR0+qyi0IETma
+tQ24W2Tra7/dz+QOXVv4dguL07afXEz7Vnvt+bxldlqCVxCKWEMbWDS2tBw67j+lCfis0LGsuK6
G2289icWE+JIdl1vdNcNGeGR+LPcczJwf+LqT222VUxYadsld6nRgbW7NVMW+Q+Q0q0zSpnj+227
9ujFxIGpz7HHFtevNV/vaovH3qw2thUr3UZbDOlxbtqEixNOH8SmeoYbfxjIUYmScGMor736Yii3
DmADl4v8i+D8bZAf64T9bcuothi4SttGaAEYuHVVP9UExbrl8FiM6S06cI1N5H97vFNOKHAMlgmj
Uz9HQqU+m24snivd8V/C61+b68Ltmav7vLxkgfMdtc8pisxHZ0w+FYX48n6XWWvXxXhtR31I0usR
pG+CoxHXlXdNuhhne6PfrP2ExanVNIsqT9KashDL0cEsxvZ70AzEQslcfXZSdSsAba3/LEauRpiM
LWqWnKiR56HvHi1RbpxDVj7Rkp2aG+SZgpQuL0Vl3Dsh11S6+dkIxEbdeuXNl/zU3hx7w51ZxCyz
DP1aNwMvRW12eL99V044S3qfKEfCdSKdGa3sPvVFte/baN/H1XFEiUvW8bSxYq19pGv7/9VV2Sdp
RpyY5cXq5MfJCT+kpXHMcvX7+z9j7fHX///r8VE3EJfVUEIgMpC72OY+HA3uZNQtR81KN13CwAjS
SpxwoJva8TUzbXwZ+uELJ6i9tWk7WGvnxcJrK1lPcgbtrIzRviHsCEntRiO7fIU3dqrqYhAnYNYn
hTRBbsy5mTL78T4x9S9KpDzXIDm1QjuFZYzS6DY6m7bkgw1BOxATNXHop4bMzd1zkSunxtH3XDZu
6dJXtltLTJhsOpN7JqbVxDRPmaWckj7+jhSFG+751SX2hh33lifh7d6lLqFhVqyXs9rR+opsjqUV
v7hq9qmyoo1l+e0xqLqLZRmJmezdmI0L+SO+moavLRvGuWofQkN51sL+pjHyPwkY6Mgsy+xgHiSD
O3gaLn8vnfJ/Bju/rSAGwvG/ozDOlCggZaW8BHWAIsP8TkpZ7r0/wt8eHqq7GOEDfrOMyOcr/6fo
TU9RLWKzXPLstmo9K39gCRgypk4xUNJQHEff7Sku+TXNgPzw/ddf6ULOYnRnCFL7lPuySxWN+1FF
XTMGL71tfn7/8WsvvxjhjTEYhm4pbL+G6bMW4MiJ+y+3PXqxQiP9QrkmAS9R2SH6xwD45+xve/Ri
UU7wWFazoOqeUj99tFsDo4xhbGF/3p6z1SUGzkWZFESlKC8N2copXKy6NV4ckZySud5Y+t+ehAh+
+W+HJ5K9tVhtqIoP8bGZp7OW23dt1BG2NiCdEnp6j4DsphKY6i7aOMpMVFXsNi5qZjyIbrzYqMLf
b4i1T7Vs46o1FPwPfKooiz0jwleepXu3Lh/oWNFGa68MgSUfLhhFg0xvLC92ne3Rxe20sDlM4VZR
YeXxSzCcFEgGWgEYDjD4Ab/PLw6vDnek88f3v9HaEFvM0rPdt4pT8I06ad4pef4YJ/np/Uevvfri
8MS9ioJzxqUGH2uvRH+BJujvJ5T7t82dS0Ic4pauLkvWY8s1iTuXzuTVZWRtdJ61D3P9VX/tvYhE
JA1TTepLj4qZW7onXVV+vP9hVh695IK5Sumi2B/45rpyRM70u1Xsr+8/euWbL6FgY50jA1HojVgP
vEbGOz1T9qmx8eIrA2rJ6cnaapZZG9Ki2vSlkdmTE6t3XAF+4HZoY15e+wHXP/3XZ9dU0DOtznrF
7eKv1IhOA1LwVN/CQax9+mWrcoceoCekmmLk3OaGL6FjbpyIteuM9b/7UdW+/s2/Xl2vkkqHrXc9
jKXpT6do0f70g+Fpc43SRNWbXZ/2HXzN+jFIes3PpgREfTUeTCwwG5uulfItGpD/voTGMdMF8l9d
ZH+VICs/MOm8cFl4l1TJsab+mRXq90oUD0gsz3MhXt/vd2s9YzGLk+SjoyHnpBLqz1HwqQht0BHP
vbpVzVjZTC4JP7boEMD1zCWh7H/M0mgPbpC+WKI5zEbyj10hIH7/h6z1v8Xi7ZJXeE21vZbbumMf
u34zWrtR26pVrTx+SfuxQxDPrkX/M4ODxe1qUDovWL83Rv9KKyyBY5FsasB9KHZUJdxZhfqUGCmS
/erO0m8rR6pLfZbjREGlMYNR3FY7X+8M48htBMaUIcy8aRL54aZ2WGq1QlMvC1dyM0al5r5phn2X
xudS6TauOVbmgaUyK3ajrCM8mcuGuN0hUT9MlthY9tYevZgGArVP7BA0y6VDTI83Z2eTFXLbR1kM
bvbxEg8hvSez5xOSbV8Kc5eaGyeptRdfjOFcN0NZKtemdeMCqbMy7LJY3BYJo1qLzZirMSGWeNku
KOR3taXfIWzamHnXuv1izFJDzeC+c589V64lvud2P3/Xhab2X0TGWWRShbEVvLjyjZa6glHBz0Pi
K4VDfY7upF4pforA/7bJZ6n3CowxIF2GFnDL5Kkd7LM7Y3Qxgo2e+W/t940Vain3ilwL2iF62Qvz
wT52krNp2/e5CO6xyu37aHpGJu2nwfBQBfmujWYyfuM7LBKPQcNylTjP73fjlY+4VIQFImv1mfjV
i632+9Ts7jFybjx6pSsstWAsf8QfN/zC3GowOs13kaZfRk37YqdbLIq1t19sIQhe7jITBw539jg6
BmP62HI1emMPuP7Rv/YQYRQRBxuJ4oITaZcBQXvpEYF/DaZhY4OwspAuSUkQuHPdHe3yohgSayoG
a9cJ7wNVHk1u2bkI2r/fxs7bm6ElNYmiTDxNGjcbua1Lb1C19lmLiin0CEQsG+z6FgLuRkT5a12L
YGN+XGv9xRwTBzhni/4qFhuqvR0leEFVkKf2g921N9Wt1WXuZdvJMnQ7Kr5EKiOrMGh5q4rNjeZf
6VtLzVgR13GAIZTd22DhhlTVDskwEc43Pv7aWH/1Lg0TTm1zL3FJeif/3Ago7AX6Vf/9Jv/3SvKN
6WVJUSIAxqptZEQXfLG7UiX4vFbi51ZRZi/S0K8aAd6fysfq8RK6qi8q9RAO8SXW4odqSvZ9YB3g
bd93xfhsO+aR+PCjKrRzp2KCff8VV3r/EpekGdGg1yYnr5HSrVJG5xQ6jxV4dTtBDk9vuhVQlxIu
yqjJYGlUPju7rT43pZH6lbDUkFz0dAujof17t/zW115sBqRphHjZyD+v534+Zl2ZfZnRBfgyrZJd
GMRib2cjfXQE7X+PwhRXWiTMn4piB1SssVpnDXY6O3CxV0fFvCN9Nt8BNgNvJkcOLNhH98NYGP6o
GpUv+v53LqL0mPUyPNfIDrzYmrsvVD7CfZ5BdvCUqB197qtHPFAB/l9HxqfaVbK7udNn3yJR0id8
PNyNeZzv3CkuzkqDxEfRutHT9bo7JDVW9zHrXY+EaJABZhruqtZVzmSRtifMGVg8Zul6NQesXdMH
pFHE4T+hM8s92Vvt0a6VaGfjz/CdHqN6gX/Qn+dO7sKpfK1ll59MkdePEBITvHZjuyOAI9qNZUGS
etxNHiujvs+NIHuW9TDd6abd+I1SFfvRcrtD6kZfwBCVO2A+Bg2qB7smKT8SdG8c1EbUB1XwpwQ4
B18EzYjjaSh+OY4wdmZUh35RTBLfr2kfwXn8VHtnfgn0oPe56CSCyzaNvVGJX+AoueWv3fhxLLXm
JW9E/FpKtzyOYaE/VKYK6jHjL9vqqFyqOE7vSGlwj4kjPulT/yeoEptQ0LK7c0UYe2OlgIlVAD2X
Sp/ttEKB0NNUwSfFrMa9sIzZSxQReHGitlcbS+dPXT/7MwyU22acpQoN62qd9WHpntv4R9NIrwi3
QgBXTlJLPFCQDCVElsI9y2Y/6Hd1SyPKrfDYlXl4yTrGoqzqY3N9uF75XJ6zsxQbm9W1916sUYMh
zaoreLRGPIiBP841FG/ajLxcmeGW0rCojAWw794916P+KkrteSKyCI6HfWxC9Yup4Le/aSpd6sRA
asZYwiv3HGPmNNrsd5olPwKr+KCY3WtX2S/v/5mVz7WUGsqqKQVkR3kZoK5LxeaKRL2XcbFxDvxX
VPDWLLpojmaYpc0Na3opUqX5SMdXLw4Qm7PoZcagq907LNP2ndbZ+rcaluFdEtrTN63q+h9TZJd+
zajd+KIrnW4ZIKtX0GCmGKdQRenoFTfgJL2ZyXxj9//2dam61CTG49CLgcn1PGFgb6L8Mhear8PL
jMZkN8W5VxnujkvzjaV2rRy2lPxmQIpqN+XvdZmnfO0encyTH/WPKgCMb8rFwDy6oRdZ6SJL7S/Z
yG0f1/yhUmElNz80RrTj+vS2Vlmqf/tAiy3qD+5ZTSLnOTel/kKdz/z2fvde2bEuo0yBQ05uaPH0
oftR969q/qMFrFPGv95//EqXWmoqk6CbpWUzSIWCA9Q8WK7c+CwrH30pdtRUEaNSZxpTumNGxzEd
LK/JbS26tBiaM3qQTJPuubBKT4t9st08d9j45Gvf5PqL/toEJ8k4ODBsrLPN/hfWKhUajajSje+y
9vTr///1dNEGSmbnCSCvSsU93ZHZOUfjFi127asv9nxx1weh4tbWWYnNbh9GQfhik0B7isoi3biP
W+mRSynjaNqKldmldQYEHJ1Npc1PUiFAO6nieWcF4rYsPfX/Mfdlu5XjSra/clDvqqYGUhTQpx8k
7UGe53T6RbDTNqlZFDV/fa+dVee2U53y7jZwgQaqCuWJ0iYjyGDEirWWuEZPGZaD3CqN0jgGQbKx
6WKwZfRfzOMuNSS9UqW1nHsaNSXbWNUTi3e8PiYNtLLISzBj4nE+aLNl0axrX7AXNrx/7q8r67uU
j3TijtiQX2RRi20gzFh25dQ0P3SFH/GsldVdAhoPrDaqNBwKA4p3RR8HYGY51YO+7dIj+/7a3Bye
/MEBJntOFQidaNRZGjceB20YQwVRo69N0MJ5RckSh84DjeJh2NZxfUrRgNOgU/vz4demZ+G9Jkdr
GYiZ8PL1sE37U+cAEu/Q5fO1yvoS2jj0ac2Bh6Jgb4E+fTbh5sMd97WGuA6Iy7Zer2IfdAjHOlfW
zMn6dS0aMKeZZedhtcehC9GgV23JoCGn1RrHWgzXZmwZP01g++kL+BmxrlvnHtzqkalu5rL52l3a
XOR2hwH4Z1p2NCrtV6WkHxtekDj3ny/3iq0uMY7CUak5JxONJpMXG552ZOOZzrEr+troi2xL7Rqo
UXUYPZvdYdPOFg8IbkNHPGFt9MMF4IOfGSgzaGuAqY6SnlVd+q2anSNzvjb0woVbR0Kso8AmUVWl
egYhU98HYOoy9PZr075w4qwdlAbfEo0SIH23NE/K7VC6x07gtZB+iWqcJWcJkQZOluypkjO8yvQT
XHUTbEV29g18Lj5Iz35wz/JZAyZ6lgUqM44cn2tztzihed4DdWLh4ZYJfpSxZ1XAwLb5xUVfOLSn
WJWaJqfRIFIu/cLpHcjSA/T2/rWVWXgz2sFd9IM3TlRylMeBihKgx/l86JWNYolszCsTvc1VTqJq
EBsELf4InjI1u2GTJ1+xK+AZvV9dYkJ/x4CuNwK7wqzjVjNa3ubzt//tsmLopS+DAyovcYOOVJze
z4rcquKYxfx2k8bQC0cuSpmDY6efo6SrsXeCM8aavbDwymP70NoDDivyYadgdg+e3ZlPkex5MHiQ
hpqK7kkn/EhMsTb+4fsfxgcZWz+rApoX7QHtAL5NgScozrfA7adfCdoxSYd1+fCMMktHy07dMWId
Owf740Z75MjQvzVMDL3w2EnWoBcaQWCJrF3QgisU5OgB+rh8rurd16xn4bZzbGQOOI/x9qqawVPr
3UFF4si1fm32Fy5bIufLBVKo0UhruZGqbLbSQW0lGwx+xHXXjH9xBqOX2pPGnI7IxINks803pYyP
uOzK5C/hbcwbwLVr8iFCWnljDc5z6ondTNyLeCofvzT5fOG6FVA+giQeHmE2Zzwfd1X3JQ4TIJwX
rhtbNYqk2ugiFJ5CV8uI0zkU3XzEbFaWdglwQ0a/00kv+8gcv5X5peNYvkGvPp+VtbEXTltBjxq8
YHEXzRlFWNKBW2rYzl9LoGJmFv6aOhNqCoA1wWSG4UahXXinG95+5Y6B0Rcum1d2MdqSdNHQuG5o
8Szb2IM4Musr1s4Xzpp3OL+TtO8iTbOtoYpTMZhHAqu1SV/4Kji1xoRXoo+AodmhuSaSkDOQfXvE
mdaGX/hpbyvhUFX1kSo0SMGKHyhRnhSmevjcZFYmZglbVMOo8qljXYSLxK5tHdCAipvPh17ZBpaw
Re714E9OYI2jUwGlLtmEdMBD1twBicKPTP7a6y+clY6p2TagNI8KSuvNUOUiSD1wYn7+CdZGP3yy
DwdUoUA7npCxi5LSuJnTYZtk7OVrQy9c1QV5y0hJ2kX93J2o2j3hc35kSVcsZglZnBz0ZSa0xZJK
9wrkV2Eypjd9XB5xpbXhF35K67KHSAdcqcXdYaRiC97JnZsfU6taG37hqeCLncbBwNs7DZjMXUPt
QRbzPKLE+PnEr42/cFfzwA+dmXUXeTSBwi4P7B6UamLz+ehrNr/w1rLNW8pRWIwMBsrZ+9Izd0mG
alN6rLtr5fWXWENw/zsz6wZs8YnVN2B0r0HKn4JlHzx4DhgVbz//HCuWvwQdji1Ysyuv66J0Lk/n
xt7m5bFy/drQC5dNO8eTcxG3kZfVAWqqWwLuva+99cJf49muJ6ty2qhxWflgu5qdgiH+2NSvvfhh
ST7sBowpF0eU0UaQJEDzE3dAdAM+6SNutTb64fsfRndln4J5O8HhmppBzm1wISfXX5uWhcfakF8Y
7AHTMrRsZ3sAY+hj0Os1c1x4a+UUmTE2ho5INgcK2kaO3W7qjh5x1rVJWTjrnKFSYw8SrJFPHHIZ
X5MW9djCS8GUDaWDHPQdZm8E1E2jsYvvP5/rQwD630qPaP3yfl1Gz01dCBthQjL3cS6ANNbtZapm
VH/mMNbMB1f1kblZmfol7s92xp7IHHMjWlqH8ZjUEekNc1/3X92Ll5i+YmT1MOWujpqU3juqOW/l
8AQKlGOX2MOk/G6yFv6a17kiaMhoI/TDQsO37/2M09AzAaUwsluCcn0wDdlOEftLFS4sz8KHLT3Y
HmgWdTQWVpR12YVrN1u3yrafr/7vkfoYf+HFEkziSS+KNlKcBqVq0KZxxyoIAyDtYnq3NSF+PjYh
PTDlkvLYUw92+7t5XDi4MdoCF5W0jZwuDrUA4koppGKavZ7bjaR21CXg8+TqrIzVkWeuWd/C8VnL
G57mrY4Eh5SQnUDA9ZRN09c28qWAIgWPhBW3WKYYGCYQ8m9AxbX5fInWXnzh+8M0gc0O0mOAOFjO
nhh5HKqmaEM3K+fw80ccTrLfLMcS8OcZJZAFoNwB8WJqnwxocnguoWUpcc3ulbWxoQ7MfFuhWnBk
ulY2naWIIpSHBjSp1JiumX8rRtQ9C68NFEuvlVQ7bjRno0O+gpVEp+Li+C5a5Ri8h1BpCZW9bac6
FpA0/RKjCEZf7AiZ0Y4Fa2BWOm+ITxkfNhwiKkfyuGvztPB+CeoMCRmsJuKj4VNgWDe2owPondzN
1IGmkMlBjX2Mz+nwyr+zgsVWAEyB5qOlmsiLTyjyukMlwFxwB36jm8/NbO0BC68Xo2odNAE3kX2g
UG6nb5VzFUOjgzjuESDN2hMWTt5COqApkVqPiskJlemWUPPRYV3Xr8lwzNVXzoAlMxhAblObutBv
yJXeGZUbKSfbQhew9FN7eE0hQD3NphsMdXxMjHIlqFhCcobcrJK5dmAFrDk16vRs6o/lAlaGXsJx
bAiWgbCjwtATD/NcgznzGCntyr61RN4gxYuDF0jHyB4eTShJxewAQjjGCLX24guvJiPvREO4inrT
C2M2hlqq8HMzXXvxhUszXFSkAZbACATxkLYZ/VjfOeOPzwdfe++FR09FBcWdfFZRUQnxCIEqCXqj
nLx8Pvraqx+e+iEm9yrJY4/VKqL2uzjozqkaldxjYLu1d1/4L9NMx0mK0Xu3qcI2RmdRy8mxGuva
6AvfrTrocUHERkXKTIHvzaG4eKzlZG3oRVSeNlIIT+RFJAqrDaHWM25MENaFn0/6Wgy1RDvWh1Za
ewYgGQJt/gjpFdNFw4TjAzkeeye5cZKrl9FMts6kv5ZFWsIek6GgSUzGFOghE3VFyK8MD4WeofRy
5CMdlvQ3Z8ESsoUNJwa9/+EB6jFtjQhaaqd5DX53Cyi9orgdFN/rwXoE49g57Tq/QxnN5qP/+eNX
zHgJ63Ikt5OyMejeyW+RoDxtJ7Czxtbm89FXrGGJ65JJMTe9k7j7vupEkFVxt7djo7j52uhLBwdn
VGfUDttTm/lj4vlp8v61kQ+f54NzkzaBJF6S9Hs95d4WhHcmhFSG8sisrBxrS246wBcbV1DR70en
RR4bLCBmDB2rs5jlvsn0SZJftsf6HtfWd+nqXJu0Rdp/n5ego6Iq3aLb5Nqi6d3nM7U2/sLf8wE6
nQBk9vukme4Ky97Wg3sDZY6vCb17/w3WZRSa1BpzReMOWopjdtHVaK8EsdD+Sx9gCe2y06Z2htGD
Yc5dH1aGvrFyr/UblR/JsKwESkuIVxHL3shHt9u3Lb1IrEu0WZ46pgri4UjkurIES4hXU0AIClrD
/d7I68BMZXioZaIv+MgGtfb+izPalGoy0EXT7T00epA8QmOn3+VntXvk9Vf2iCVvXdeYRe+wqd8T
FI9znUYVGY6gr9aGXrgxhVxaI6sBjsbVqQkJFJCDhJ+bzU880m+27SWyq0aR1JJS9Xu7KK8U1fcq
0xtdHLxZVAdVIut5NAsZ1gd8r8q/WFn+Cb7+sDN5Djp+dFf1ezmPW27Wl8qcj2yna3a0cOW+yJCb
As4dhmqeW0LkgXSA7KfN4+dTtrLtLZFduCtA7Kvr+z1j03aEKF43PfUUCQ/DOBlYuwG4GIYlj7Rd
rKz9EurlliSpFERX94OeA4Gwu1Xx1/APSyo7Dclgisx9vy9Ft5EVBBOpmjeqgTbg5zO1shJLNjuj
h+KsgsTn3kkGYzOlxcmUzWwD5aLXrz1g4dOG1ffgoCj6/SyNcDQe+/KHLa0jrrE284dP9cFECW8r
VCIweGekkGfIAG0xN5+/90r2ZIn0ihtzUm6GoUn9CvZvf0bb1aGVSXk/PH0sOl7Z8Mgi9m46SIIR
sHPtU6TN/MIoz2NAIBpCnxuTHDl11uZocSwr9JTSZixhQikJIMsUWnI6sl+vJDKWrHUpJaI38e/e
gwoXt5vbyumD3jizuLUXTrmZ+2OppTUzXaTLIIKEClALF7NnZ1uRCh2GVHyr22OF+d8vBF/Cu8pi
0iDTht7tLKwLDTFHra4710Z8dKzXY+0Jhzn8YKqqrDxLV4dlmNwwxXUioxpKsVCSU8egC7+fJL5E
e5HOTqHEhuUokE2eRntvtvq0G4/BcdeGX3gylH11bgICsB8hWAk2Kr/XP5h5rBiyNvrh+x/mpzG9
3siKFEfCfFGiUdAhjT+iSfJzb14b/eAcH0bPrb6yesPo9gZjwWzbPqOj3w/FEUf4/WYBwatfhycK
apGkxC5aKzoGynBv0Yi5ncz5WhZ1VJr8x+cfY+05C1+G3CTLTIGP4XnNi8uNG2+YzyHxdgbBI0i9
10fipDVbXRzPbk4Mq8rxGIgRmPzatXpfuecjf/v8U6wNv3DmHOLWjIBub+/Yld/Ty5w+Jv1JmR4J
xVbWeon7aoVktB1hSRz6sDppDhwskKQ95mW/30/5EvNFaiYbXfJuHx+Ub3g+6aDInGPX2LWXX2TA
JM8YyFJxRxCMVejSgI7l7F1qx0uOmOra6y+8+JBacIcGr4/m/N04G7sBIeTn67r27ofvf3Ay07Ws
0WUM1w9LfW8cGbYdhPvQ2b372vgLJ4b+YgsGE7vb14aL9n5eW+dJ3Sh0b5vHFFJ+T2NC+BL+BUE9
DiA0WqGV7g6rEM+qvpS118UBNfs8vs1TM+X7OmsGuWPcUugWrwywDUiXCLmNQYEyhgWrs/YkMzJX
Ao3pjbHfZtI5FrKtrOCyHBor0F+4YEXbc5FAxBaC5gFIpb46+sI+ZGNXaN600QveGRBugTJ73Xwp
EuFL9FvcU9aX5aj3rFQbkWUTpvSo8sbKrPDFnsV7wpvU03pvelD/GqgRZaA4CT+3vLXBFztWUggK
lbdB7zPSbQaOitksoKv8+eC/v6yA2eVXt2HC7mQRNzC5Uu7mMsaeyMqzBg0eQSriMz7TClxezkVO
yJdoZwlfYuJAW0IKYNZ+hlMQlEiqqn1WafZ31+y//aLLpv/j3/H1j6qemkTIdvHlf9xVBf7598Pf
/L/f+fUv/mP3Vl08F296+Uu//A3G/fu54XP7/MsXm7JN2um6e2ummzfd5e3P8cVbdfjN/+kP//H2
c5S7qX775x8/qq5sD6OJpCr/+PtH0es//zCpdbgi/dvHJ/z948NH+OcfUQup0vofKAw+l6+/+cu3
Z91iGIf/iR4Q16QOBVmUeeASGt7++gn7k1NUHBmlFlQWDwWWsgLDwD//cOiflII1CW1itmO63gF0
pavu54+cP6G66qC1wQbWA0gS749/veHVXxmEv5YFc/L31/8AJcVVlZStxtv8pSfyX6kGjEMh1I6H
EYI9EJrFC5usp6JsKiNn9w01X7u5OqcpvWOkQZnShcp9nOD/BmW3gcPlucXSd4DD44gY01YccNz5
iTlW+TaWxVlLgLpMoMwrshOHtPO26r1rzSwjhMrVpjOq+byZL9y4NnditMKk6msfLI3XDKLnvtVy
HhnSS8Ni6tB/XQFPTDu5m3BuFQ6H1HZTqG1VzjiMwcrRTyb0kgmJrJ2yRrnX0r0o7QPBhZ7O8HnP
6iy7c+biTINZ2AeFCTg40u7SdZzO5/GV8LzpNDfK0wGMGTmxr90aKa5pcK5JfVNIM9taVfYCepLT
dCp39qG3NPGuJjMB74gRc9/j9W0xiUin/LsJzXuzc26yzkQnPNP1Rprdviky4TuTvOqG+ooW9rXI
05euyp9m3DX6ar6aeJIGqNFHtiZBU0HexTSN0hdp/IOiHzTOZ+KXiTwfsnQft2JDZitMjdxnrNyl
07yxlICAB2qW6WMlUORyax5ZhfEMjhygMvL3VD8CFw8AbAkVYucimcXWMuwmwt6mfDOyLf1tAtEp
bro28kkOO4mt6ryqEhoWKntJTH4HIdt9IckFAJK3BGDmYNTsInYMiIVSiLe39Ltd1iCmzM4sbe5A
0/qshH4yHIuH0k7evVG+k1I+Fcl06VaXCegXdtIa7NCYm00n8fFSE1Ld40gekgnXDHN+yov4rmM5
A9mlFzrMfY8F/y4T+1GV+Ttw8iRMeH7XQJc2lU8QTmPB1GsEZaz9UZjnkmmIJNVkCL3O9AcnfRUg
nvOb7B5RbukjDq0vTZjt6F22WfESuxBCb2h5peeR+FNLcr9Jxwt5IBRqK36R9qQKnK7yhQ0QDfhK
d5WwlZ8xXkGBnWs/ZVNzoll9gxxQl/RxNKG/IeSloX2SlRmMZEpDCFr44EHzwk4hOCBD8qMcPBp0
Vn5NZDngLm1de6NzXY35EPI5edI9v1C2SxD6yIPqL8r5AmwHRl6GUvlJ22YbE1S1gGBiHaEjDf3q
wf5WFTuq02nXOxtDN9RviSkCEONkm95KTopm2CeumFHDbYlft3Vg2/IWUts6ZCR5NXLn2nONEzHd
OBB1hgIyqHWMSr6XhnxvVPLW7RMIbQY1zcKO9UE1jTy0C8y2FtZNPpaRAPoEfnVYObQH+e2oglyW
V02STZupnV8GanY+PCcJWtPE9CTqjCf5u+tZ13QLIEzpayKRUSPe5WCKaAIA1O9wyPvqoTK9/GSM
0wyA7nFfQLAJW5b0s74/b3PoOssSPbBIX14SepqmZCOs6aHn0tn1lcHhFdOjvLM1mlqa0iB7weF0
Jcm2TJTgv5E3B9mxEVxpu3yytC9k/lT07h3yDhIENsMD+vCnoA3JLGRoqPI62Wsnpn46lne6r3YV
TV7zxMVWyKAXw+1Iar6f0yKQoBC+cvkzE7CG0iiVXyNo8UXtXA+M66CurYi45nVWpa+9g0bt+DpV
giCvyG6IO7uQwp4KbA9hpdwHC5O/mWZyljoakHnPgM4toKxA/6NqecdYb21wKz0t01FvXDCiAftX
XcnpNO70eUInbwvjuYIY/AxmY7MEOxZMXTUJSMWnTT2ZD57Tg1VDxHcg/nnJhiR0e71DUAiiHSiy
+W7FG9AglSc/DYZArTxtnAccddeGWeK+yNvUT6G1NGT1FRn6c5w4gZ25gZmYqDKP9HvcsvM4jUff
HMoohmqan5XYeXSLPYCOdOeV6Q0E1wO3606cOKl9BIsyrNruDRXrABp89cYreER4dUUrvJVRlVf9
WA0bBTGpCfwmo6zOlNM/zim7sGC4fgOqpr0NTWDf6Nno2xXdV211O4L9ye/bkgfjXD0pPT+4zNtm
I7mYiPUQI3T3p6HssLd5Pusb9Ai35RmleAJn0vTnqkRbXcuTIHVAnm3CSQQLPSdlfq0z5hc8aJAf
DqVT3BvFIMK6tIN+oCQcEfcF4pum3XTSljrgBoMAmTFmUPFGAYrTTW40G03OrRnF2IZ054LnZ3MN
TJ+LPi8NAW7THAFPKu4L0b1Cv+BCzZg9ArSkT1sjECnpfEtNWWBVlunbY1mHHQ1dq+3BSQ96z6a6
MuruXOWwd9sSRaBGFHNSEht+C361QEA2VkIcNah64A0QG1WhnbeN3wBSFla6YGA2a7Q/QDIKl7DL
SSTg3yTwMNN3murBYJMVJEkdTpLJsG/m+0SbN0yB6CpLsy0V44XKRy9wAGEMEFG4Q/29KTiUzS4c
KIVoSNsU8mBmvXurhiA2e9CSFiVQJ9u4K4aQJLREJqe5qkyjCYhBkFGzm3fCLTBMgP7LbNw7NYDY
p04kkI7dNOyFpbexIl40pret1YxRXcsT262xo+CvQQYWb0k8b3F9QyCOLlhvzn1XNY+l2TyaQ/uD
gW7M7fCuid3BacvJH6fy1m0AsJEzmOCF01+6Esbg9SPcJ/92SC36uLCFBWVbSkZrYyQFD3WPrgUC
2vXeueW9B8AXu4MShO2TGcefWzaPqu1CCK5dyDp+dph8j+mU+pXDmzA1r2Vfvbh1D1ilSz0/l/R0
ZCwC8B51s5lGfefexdksNhMtL7WGuHY2Zy+jrc/NFMdW4WByLO9ZCyRSLc/dsRnDygGG3A72rpTT
AyAh73Mjn/pquqfuYz3G4yYvpwfUps9HBTBEavQQrMCeO2QF98WwrWR+BlM7UwUGRYR5gWD2NDN8
xEnjZm68PDBi64G6IJZtHiEApndey09FXezbLHsgxvxQa5YEdY9pJ7kug2S+yExyN1EVo3y9jUF+
f8k6aN0SwLPQmAy+R6jg7mICWwTQKQ3RA5z4PAU3tp6hjOThJo7KjOsXhPE9zZJ9naLdSgsddJ6u
I0VlOI483zt1v8vjOT6dPOlDCmLaODYWwXTIhSe31lTpoGSQmLEk3SRkIv6A4zMYcSTbNYLElO4z
YZwQUd96RfnEbee645tUASlWaTA4Qbo4yJQnYDetDoQTvznWEJoDzj06Z6BqyNkFiU0aGi6Y6EYo
4RHJA5wz9k4BhoyC5cZq0zqwDGNDLMRWpUVvlYiEZyW+BJdjlmfvAxp8RdPsajO3fdW1VoCsv+Mb
yRQMaLY+qeP8qX6HFr0IheWMGyjt7atkakKm0pBmcxEifUMD5t2bUjRBOzvXGX3VTiV3iRXbexSv
Qep302GPED32qtLAIwa7DceY3WX2pm+6Swfn+pjXMCkTUSEyIwge961TRXNf3s5OdTXS7Kk2gaEB
e98kah6i0+BFTBgO3JoBYW2YQjbTaBnCrP48HdUUpvuxH0c8yW19hHm9b0MiIiTuS8Me4zw/KeYc
G3KK463lxhsSsUNAVebnwo1KL4ecSvPYp9dDpV9cx73zCu9HbMhXXHpehW3iyMkHHU46/zFY7WmV
DFjbVHohq8An5yVw6ngsr/JsepiscdfxdNvmWdASggC37+YNlGdd3y5V71Nt577HjDdapRH6HC7j
yyK3Xg1itFtVgA41L4onOG8wQMZB2X0aVHeDFK+GwIaL1b2LDfcJXbYVmpwtwx9G/TgOdepnxWNb
xE8m1h4qlHVABIMjudPDmOVXAo8A+V93UqGw7XMrfaQavIApGcFcd2NkgvmlKU4NhSPMoc2PHlay
Y7S/spKWgjbe0z5OXEqz13wU79Motm0rXuemwMcrAHSC1mCOPUG16Xsh49RHL+ce0m/KV4zQIPrm
jPHVwa+Q8/JjBgT2kEhQKLq1AX2AWfn7yo1f+nkcfAXqH2CNYbz5BOmP8oWIwQn7t9hLZJgb6fvP
yYagU6S5aBASICytk6Ds3HsQ2vmMON8tXA28IEtyNNlh+/IK466jh/Cc6IeEpBDpPCwDQ9jRpdiW
zDrJAlEM2JpwSJQTLouEQYxN1OPdMJX3aIuvwgaSRMi2QCCss0m6JVNb+OVDbjnzvu6aZAeC8E1K
9n05ixMH4IpdYaZP6myYswH4DYRcqYJihgalpUS4PU5thnBA+olbZ7sEp/sedW7w4BjlvItlMvi1
593GQ+Dp0749g2a9CFsjv0JA4ISEmEFjN73vpQi2bWN8yKCU6s9Wctq55kVdWqPfeO6dyMtTLp/a
BOUj+Nq5hSgGk/Kat84PR4GN1t7MygVzeoxwPSWFL7jmoQCKHYQ52XVrdnJTkw6QNuH80GqYNofT
P+j0+EAT2PeEy1DF4yassvqs6RkHYaZ+LEr16EoExjx9EChVJrRByKjU+2SGFceVDtTIAYICzLS5
68RzbeGMQ7jMANX17gags92kItiOt2k6YNqS/lFBYRR5XLGx8vyMqfmBdlE1ZTRM++oJWj93EMbQ
AfIduyyzuxDZ1RD0oK9Jph/LEfEe+tsqzJP0azXeKAvNLUrgEl4mFo5JSs2ATk22sfR1glS6jzMD
dCBJ/TDFI/M7hugt6RHYGDYHxLfHfxRhs4+7gYNzOwW598btIfVloFti9BJ/UHWLWgW5Jqm7jZn7
ONJh2CVu9jRU0yNtcQUv4yk43Ov7IQZJATCgft7cQtTmGV0Pc9InQaFxqiTycEbbycvs5o/CKM/y
QnvB2FLDl/EYzAl2bd4aVSCAz/JzV94WvHkvEndnOsb3qcFG0DrKQD361TpEbMwWr1WdPXXaPJ9a
+63xTCuE1FO/KaDsHQ65ew1lgCewCddBhVw8olQbS3ouS5QU4hFRlIz53ey2GuoR3oNgZeU7iR2V
Im8C2u/mFwSNTaIbf7AQgFAGzeHBq9sNw1Hja96Gs4sSiFMXyjeGFjauszCP0ZX28yQvRSWCqZL3
IrZOCknfGSRPoFDRB01nQRpRj7u0nR6c0uaI4BFQDiMig7zLQocLI+Cz4QRFj18UzXewjbaQCpxo
0E7imyc9XLFKBJtTbZ7VBtm4HY54mV8jN3uL+9CJN7l3Zm5etnO2R4kg9zM0WSTMCRNrrLBvmoF0
sRG4Yjy19eVIgwIqmQosGrsESooeP+kN528Qz/8qJXqe/GgqXb23y4TnLznS/0HidHWg/5OZU5SD
1vOm5xVSkW9N89z+mjTFH/2VMjWY9afpOCby45ZrgdL4wNPxV8708CNw7nOU7QG/NG3rkPz/O2lq
Ip0KjXmGVWOcMHYA9v+dNMWPGFJ7DgEe3oPMKGhe/zdJ05850f/KmWIMyLcRi9omhKYQKy0VbEhP
6hIl+DEEP/PWEd0WedFgSIpz1IFepUQ+wsp2GorGqml9g+PSa/Fb245lkLD+th30LrULxDE5RTOg
7cdZC+9O7W9CmoElhpPOjMMpsQpslvl+GO0NH/OnKq+RP513M7T1OC/v+8zZDnW2B3VHkEKEDFud
uABRMg1r6p2qcQgzpFS9nl0XnnvSTPxCCNxhh3kHPDVYfD3oO5NNbrrh1F72xPQtKe6rug4TA5GA
qDLcEJKL1op9uzilYAYhjt/H39vy1OtbhA2Qo5mA2xcHnpPJ3o9D4fcdrmXJ21TFu35IwLrcnXtm
jqTUtG+ZuBmgBWF3VpATN3BdCylMFbgaBMxDNwUuIpfRctHDVrT+4OKIdo0gQ5SExOZWZrdzB4Bm
0u8qOQjkHHFlL7w3bF3XjANCYFY8YMl42ncNAlay6yErQsBg3SE098rkFNn/KKVKBrg+n/Yifa3t
6a2mKO9UQl17LTpOhnT27ca5ZtV8byD54hbTbp4rBMNDfGFmh0+JAgqp2hFJrNovkLSKM+MFmJvX
mvIjhbMF+/lfJmaZhFObwhecZUvXEI9VYvb9GCbPfZgI390qHtAtui2/obXHlQHbyhO27YMNKGa2
2db97oYfvPJ3tYFfoQf/egWkaz3k1+FpiwK1kFlnWIjJw3GrVQBqV3o674fvMGn7fAit0Jh82DDO
uVC+6b+lDP8/7J6X9Vt52zZvb+35c73cZ/8vbo8uKLE/LMWhdPVLYem0K5+1TJrflZb++tt/lZbY
n9Qj3GOMMMfBdvSvbdJEAcn2PGJbFBsUakvYQP+TujNbjtvKmvUTwQFszLcYClWsIlmcRd4gRMrE
PM94+vNBbXdL/CUz+pw4F3+EHWFrYKGAjb3XysyV+Te1pP2hK6aqmia/D02/ReL8TS2pfxj8EMVi
f9RZcUL8N7uk/t3N6j+7JJu3rW78lKpBO5qs5Q88bVNZhpCUtH3QR/C99gD086UXpRXEkamAn+Vv
hp6+SjbcjG0JJ8YL1lsg0mmIy9apJ60K5PgmZ9N3tdS+6+KQaWZpCcBjSjCb/kLBg3gvkOFMmrWC
WWhUsNMWpFGuuygdv+q5/cLHyB5e8NKqDOwMALEZxlsI7+VjFDcwF8VB02jotrJUU8FswnZucZNv
DoONiK7tERLlaN4mZXkrimgJlq5/UNps9GCgK0/pzR0IRu1aos08RJtqtESn0hhuJCq2VTIK8jcy
m2t+ycI296JOuwHAqN1Jyb5u/9YGJBTGVBA5xL/WjeIUHRapBcecH0dXBV6P/A/+afOg11T5MTqU
pxLWPihMYGy5K064uS7O1NKNTyshCamqc3Ob2ySt7kv7W6yQ30arcly7pvHk+kmxjZ2c2V/L9c2O
SlBQQJzBYjAtNqqLkZ9Sm2u+N638VVnUG2t9jro0mMd4Z8chTXjympiAwmRQn+xQftRQKztSV+ys
an0Gk3xNlgQhfXM32PlJkqFJ9DaR4XtwgptBLEepejFXgSi3zS/HqueiQ+1bW2W6IwardtBTFNSa
2s2/+IVGW50tRji0sndhhaQhQRPIfeuRXz/SelbfpKKpvETPXjVVK109xII+ru4ic7ycaxgSM+kb
+uXkutCkI0zn1v+kryH9mJJMX/mw14ROzxlqZZ/X0d5szVtzhOMYMnNfdjdKBeIhtFoL5D5320lP
/cacQleZkvHQqlB8kbKLk1HZF+uquMQprK6Zp+95LD/W5ANY7RkVOuPYYCKjNj6iuHiNRKp5w7o8
CYXwpcJm9TUbFAa6q+0AFIORJnvIGtaaMZ/r5kXu+QWgvZdZWC+ZiC+LHk9UuXiT2gLk80sKw/39
97tR960uOkxLe1cu0TFc+9oXJX877sW3aLxdHgeJA1gdpbfv6Lw+Ew2TKyyo/hLGFmJz4y/q+Nug
SMeM/V1nLinScseKjfuhhCoy6MO7Nn+RcK1yym4tHX1KpR3kydUkUU90ckQ9obdu2k/fdCNfdxjF
PiZaiEX9ohou82EVoQmgSNLiRqV1ZXbqPss5ppWkM7BSzL7JLDutoUEo6KSayIYXqs/DKhXuGFUn
Q1oexXxbY9XNoHb6vhGS2cKK1CX9TjKubTuLPXZMZ22XL4VcnTNbqZxCPOeiHHZGTrSjmRMIKLTX
eQl1ACDEHmMUVC1PRoHjUJVTmIt0Xz8qM8DBqqujI8/m9SSJm2QjRTZwlfqUxoyELq+px84VtU1s
pOBJRirIJLEJHXwcFyFKlfZykQ+SruV8T7ePyGVpdXPGL7d+SdFBBkY5LXu5UY+zYg++1rUxvEvn
JevwpZ70gEAFy1ttdR/pyaHKll2t0KrHZINCGnuzRbccZbXm1XP5QjF1V1a17pjyg5qWdx03KG1o
o+XinGjL1apHflmOvmXQDYZhTkpKnLqpKF7VtbjFWcOpi/DJFuM3TctjL9FUyeEUOeSdJTsQ7VDS
XFzZAJt3sA8xbuxGnrxSfR6LWLqIW2hxY3qWYtWz59VRlv4hSsabvsy+gV7cKzBeYQXuJN9Um3OS
zjTlLrOac9amfl0DsKiZcJauGHZLOx20QpAsU3RehZG3OyAH66op98BYll2+OkOSlqeS9G7HbMPc
LVoSKlKRVBfyjsKscoE698SCOKLV9/0sRZ4alXftwoYqbTat4mB2yU5fFMINsudIXX11HK6VkZ+n
tTJT4OW7Xhs8ZY4kvuUYaALorcJz1CUA4RWfppOmlgfV5D0JCyiULiVv2S6mS2kurq1uclYDxlqK
ympvGv11s463SZMbLiaWgZi12UVq9mUouNKwyviDaxrEdcqG2HpRwq/a/VR5VlOS/dbahZOSF26s
eo/9er74mVGc5yY9rTab6qxv6x+DBEdKR2r3Au/EPA4vE61XTmnhDWYJQpa3bD/cyGaciuCZHWFD
IMsbO+Pm1XpHAIsJpZuk+amtFqfKQC4nXEKxzAGuLU6kcLySKs6ENG2EQAPrdPTSEi8VAXtfNvQ0
Y9Oboulx1Y2Dqt2gCye/J+yCsEtfQFYAE3Pr0PRAet9ZFF2urgb1NpT/XHQQclLiFjeUkvfQ0gI7
1A9mXJ8UE8fhen1SGWX0a7JqrldpQpLM/c/a8RAx4qY1yJra8jZnMwoyBC5OfDtYeecJUjnd7QQS
8irBGa2POSLFHELN02z5Ui4iZCezGfDYiHmxeARlOD9qgIGxLlZH7uJvYzJdjuN0jmvhZgpymN7g
gBx5Am6egtlqMAhhx+6rNQBSoigUVwUhlPzOhvCb0r4MlFzXvbB+Lo3+kZMhdlTRfsms6FXOqpfs
3pJHnLlD+YY7FXkig9JQChJvam54ZhgoKTipVP6allEfZBrWHvgV8Hh72WsL87mSheFauA/TjNiP
VWIBuVngbzVkyoVWh0+9VM7eOBdFwKiv4jAdeFTBhP1meMAJpXEzy849veTyMzZzQyidl6nV7Gkt
u1XewsORfuehTVEPcnJfV8ZAzE0DurvvG/NEABeoumBGjL04diTB+xatsOtuOkY8zvVCb5TJixbz
TVZYXZmul74tTSfJgl0xtEzhKDXede2v0cT/D/3D/ypo5Z87h8uvef/1J1Rl+/N/dwt/6AAjqq1p
piyQpf0bVFG0PxSoKloFS7GFom4GlH91C6rxBxSqCp/MewPXYf8HU1H1P0BZaDCUf8vX/gtMhQ4D
7eMP3YIQmwOjirINq3Jd1v/HSAMMoxRhx+HEwIh9M7qi8Grwhc6YfH1toImRd1tvKYxvDde4xE95
/CbUG8KMYABsX6aWkoc0qJPcUzD5mtYUoLeBpH7Mq+y4WvEBctnV0JI8VBp9v2MpN6voXWv4Wk/H
OoOC+GoW73J/EZ5L6awvLqlY+X2ka07IPsKV2ZKvUJqbJ1u+TYvrNbxeqm9rXRMZtEsJpIbKl4vj
ysjBgsSq5kU0nFB52GSw9lkzvNm0HcWed0YIUDryohYqggEAfCvyjeRgFYXXisiRCtDuFKjBzQv4
eIAYXT3XEVoBYGKraSHBMm+aKQS4PbE0e1bFoVkXzjJm+zDrLsoCTkLiK1iKP0X7VlcvM7nYJaR3
zMUXK3t1MThyE+6zYYVOBQAjGa2bYdsZId1oF9UN4XVWsdAKXMpG6oWCGfUM7tUk5UmfXHm6s3LI
RK57DqfdJMyjWsUHOCp3tKPdmGSBUke7gq4jamJfnRenC/9UZuVgaxNffz2US+aNkerWKKmHOEWa
vnhZ1PEV2JGSt6E5RTEToX0w6igxbE9ZC/xMHELdN3ppwM1oWFq36TpHtbmIiIDatXW265T0xzmK
XJHcTOmTnlFwxq7uL53iWNbDQO24h2mPkpdKvqi6r+bAJm6BbiiIJkygqeqxrWdv4+X6yStgsfHU
qBQYmreS+M+wUl2pedyuMoFKWqSGnKweDOlN0jB4yTonrOZdg/ZK5e+t+ei3sXD6RAkQ4XoifWFV
tTrgCUQ20+BEh80kcyquZJ/p33xtnh0D4JuvMjdv269sZSYWcL5OLTl20c4QbyMC8DhGiiEJ5k9e
ixWt2/xYbgwHdM2UoJkguLJbAx111HZZOY+lG1IvzjKcNjgxk8mfbaBAW/KaNHJLc/Lg5rWKAd/2
peoeu/5NiQH6KyaWTRYEy2uK1GBlhKngY2QZ4JOWuJSFW1aKr8W3xuakQgkzPs89XTMNQd1xHsrP
fXehcOpQ21DJtHAenVvNEcZkrNpId6xp5V2HaDboluiS4NkknsQQc1VpTrf6NvRXzQD8xdmUgWa2
j5mRAglGfssayAtqvxkdEGoCowlGdfYaOCGrxnJ8mL0ea4UVOcgSClc0vZMlGYK/2VuVGV3V7G33
bGKtbP+fkDpXqm81F0tkkidk+dRIqTeXi5eXLKeOVwxSpJn5/YnTcVsr5tloW3cgDi1dOze+kAhL
k8bLOH37Af75BRL33UDzf+yNuiyEQPinyeaHcQvVtIQd96CPIn/vqtZbr+164rmq+DOz5MI8YNUX
ReMOnPVVYx37XPCqSZ5iHTSzcGvGeheeOCgvvWFAup/FZlLvRlXZDRFGF1BCqZx5OjhfDKFpzecW
AeIyog3aln8DJIOesVTgdN+2l2yev78DXXUjy+cQ+a6tIaG00AJNWEHFbzkvkAU4YAZM77s2T75B
OiuGxxCJTN6kTii/aelzsQv5NMO4QEniTe1b29x0M/bE6VtoQe1xr9EtEOtCX2hcd/Ft0TNIMAf/
fHc/DIBwsm0nzw9398McxGAuRcbI28D7+pDN9w3StUKNWP6pZ6aIFaXE6Zt3VbuS0qtF4ujRFq9r
T3rS+P98Jd8tdT4+Z00VhqWbmqAG/TB8UDK3RiRMxnOuOOxo9KivUo46ZFMHbpxu70DM+/ACdard
e+HiNd25C/2oEXTqflWh/gsgvbIh6OSjVHp5ix8QGsPrAka5eav1YyOR2cI/TyRuZ0YCUb6HInak
4ROzrp+x4+/31JYFJnPm9m1Aj3+edFBTFXG2lQ8IkHat/YrdtzfIzOOZp0r5LEX552mKvz9LNUxV
cNeAr37+rFbJ7TieiwHJ7w50wgy9fNwNQ8Dcn/XafeYZYavbz/vpKSkUQkRP4xthaLoiKKR+HH6a
LFITRRhTB7PfrFsfGfJaEWqZ1cphFryBEOvZ/Cak5oskeTZnxiTZPjz/NA3uEEV+hfNOaylXCnTn
kqmcI/GRyvly2+XLDq3PmsG912jN69dIe5KLPeKJB6TeQclLPiX9N11SDmF832IpudrCVTokOuCW
USGc7SryPD131nQ52c1eK9/MWffUZdfSC4XzjTb4q/y1QTPWDG9T3LqmdpA5XLcyQiJAw0pBk5qA
uBr+4Xi9XOTQn5bTWKiHaEGhRUWgITIwiQlF5u60Q7RTjbM63oZqEXTSc0HcqhRL+553fmne0pX8
9XzPFuqyUhyEoF5hngVMTTJO3nbyJlz2djwwRrEprtwpVJzt5Nu+bTTd4y7shI/ywEFbZ/RA4LOc
J2x5W9WAitaRtpejjdxcp6Njo2/D9mJ4NVOm6nI3xbNqXJ5GCGsjJ2yXmaE5DgSH35Zp2A8zoPK3
IO+fuubM0EI01igXUBeYo4/eAGwl9ZZy1468iOCJQ1M6I2Clvf6pZUgqR8x7EkShlDBQcEr2sn2v
7UApqqcVUbTZXK6Js5kzykSQ4SzjzsqzZTTuds0NZ96SZHzPLBibxNOuBzoyIzZ9jZa0ty6yiAKY
ZqxIwcd1ySW4EEnpdkwOGMo1fXRQk+JJb9o9rqWX1XRIl9FDcrDpkK/IbNwT2+aCT3Ft3jC8qASV
KhUdXUaCZxL7VUSxaJp0+MFc4QuQOrOSMUiJLmTKA0KQfTUCMzYDRjEChikAvHYRx8rIoakJfjq5
IcSkBNVIqXrBcZkYl9/PZd9abVBgaA7dKSlgQ+MRtZ1fV38OfIuQatOYT1FX7bfjWp2Q7VMeMbIR
SGW7B0fE4IInWrxl407GpnpNiR1N+2ApMPDVTlV906QJj4LWXmctptF9VqqUiscRbWAaRYe+ju5z
hZ59WxDS4zIgROtuR2VmLgRxiY52HBBjLbttsnmyXgXVtSJFbqefTOvEaIabUNZar+o0IHO5L+E1
t0+wqKlZ+BUXN48XdrGrumVbyy1+BKPMiRVlhNNylJn85Q6t1rIbJxFE8ewzFhEMab83mmmnLk9b
KUJ1Y0eLt72VSYecaIzcmiNPbe5YAQ4xY9LmQeWoCLeQrTu1oNYgWLGqxCG2z6bO68R+YTaRT1lU
mfP302rQFcw+wf/sfTs1+6JoXbWPvte3Lctl2arq+b7oX7cmwmzU7z1G20y+Kd6yXHy/ijJVnHp8
C2XJz9LIV4uboXvbiqiJSBexszgUNarw2EakvWZObJIYIY1IMV+yZP5eFBsGifaL7COy0gYGIyvE
vJET129l91Rn9V5Mfqy2e1HCe9izb/TKwaiTc5dSDfB9RgnYNXE62x8V4sX7PGAkB4c4EPgu3Df6
ncUMRjI8Fs3VLk3InuR3t86ii2sPrTstjKeOo5cbo7NtVBAB/2osWA1b62BzitosNM2ggMW7XeuA
/JhEQPdmAvhVwNzh6Ctf7JyXsL9JZkB2Nmnzdbvnat3QZL21Jfs+daY9jf6IzinP2v3WUQ1Kfm2a
9HPNwmG0Agzpbm57dZ4FA1MRDaxQOdCxoD8BGrvOWpBndrHWegmHlyoB8MlcY2t725ccUGxsGTZB
XcZjdebpcUgflPI9KXXq/ArCgNxpLJBrrkHGyxZnUR0Z3CZQj9vV68t9TUlfeyYCgcbcFGz0fwQ4
91owq5cDFWQVX+Tr4KozQHtdnus+cStCvUIxUfYgHE4zV+lB7pHEMpzQKTdEnIbxvs7v7eGYx6/a
6iNAC8OXRH9LSCqK7nsq4u1ZT2USGHd5iyxBe//7YisM+ez+VpHOGTguYkM3MSWYI52+grOEWa4c
zHFCFTEvgdbkPMUJ9z6vVRcvBAdtdGnXbIeuHFTKu5ydIqV0B4OY6eYS2TqSTU+0PrFxjjCf0PG3
SrrTUOrJnXFZxq8jtzZ5sIZ7dlbESs4g4M2FCBgjSv6M9cKxsqMc3U8a+qDuKLFvhnXhhf1Dpd7P
6VeJ7ZkTIOT1oVntT5kC+YFksSWuAyiszO+JQ476awMD/HEfEguuXNjrVV9dM97Et9iKoO2RbXnX
fl/12MwR8iyQJSaNF1nQae4icyvWnTl9tQnsq5LBzcROj2sOPXT8kcUYBsMnkkKyu2eb7UFRB19k
9oMUNdfrTNArQ2JAO8hy5cCWh13PiFSyLJ6N1KtFDrjhHQxqAcPxDZpoF6v2fRahCLZHf+Gd0hPJ
10peJLY/Je+ubUZZFOTEFP59zDxRfDHF+6oBjAbvRqCN5djObPOd0hquxhMhbVB5isJAwp83a7cF
BBQ69W5lDuyoGbvAcZaQFJMfrKAqj9bezZV9uD7p4r4UGlo6cMzhRRufTfGw1MCcA6MJ7mhEHiSb
P8P5IU1jogEXuxINczi4tihhDhl0SysHC19X10N3XVAnYAJk4Z602nCJpbYTM7gMm2SRnvriqSXb
abZsRxiRH0qcDiQXNjiATNW4M2HXYupGTeldk4RzsP+dCe+h5HfbB7e0ok2su3HRHQqR+6oVutJ0
P8zvkCkHOf/SqcUhpnjJWN4R+2GXvSvrl6Laq+o9OQbOMBSUHvcT8TpCvKtYLhB25Kir5ONMzQOH
SdDft4Ui2JuU8H2e7pFfu0Wh03oMKGaCTdlSGe8rzNR2S2r2uXbW3e2/jSX294ahOvy+Ifcuimdv
SF5K8po0W3PbeHIVkNdceSlR14URawJaGqoBti30U6AGTeGPqdvFrMw9hX6bMCRYEAO+Jqh3EN6G
XHCowdvGTjvSq4jaN+L4+5/PgWswGnLTmuQQ3jaz9y3GSaKl8HrkQ1nNsosTf8kHXoDIydLBzTNt
P41caJZ7aRqhmoS1YXeIMb3qm5dlWL2O6nHbJBj04MJPjcF7N2tOu23vRKprtIQkjt0U9O7bH7M7
3U2swSVcxJHLkaFRYkF1XjOUzDIWBWsb3WpdvmOS8mVZ2ehDSuN+pyNx1afLDlQqATxIi2XHvCxb
AIfFIk52e52Tar91+xgl7qhR5pABoC7bRnecVZWgiyd/Wil99fhYZKo7FK2vjJd2nD6Che+Q3K7Z
chzaiCgF+SWZQnb1yU8ZEtzwjl4fLkvqsW69NTKbQMdpN0YgTuB7ifbYFeluK3o32LBTe0emzuur
m6jmT2hKgFntXjXj3VZ4whMwTzPvNtinzJJdwWmumhLa69WfVOoMAton5Wur88oPlONyvY8pKjmy
nclKPJaysR5ZDrK51yck2xsGOeNxULZuB1PeUKUlqhKUPdrP2MPzmQkfbA8Ub2qOKmt6md7S7Tw9
YAvv9vG3bpYPZh9yUk5+Bu4DLXoyxsd1ba/sIt5tNXucrc631XzrIgHVqhy2IiuXQgxissDu8mtp
aq8mtTusfYN4JH1keBWMSPKKMvmXTdl/RRv8v8gxf9J1/i+adlcVY7ND/b1q865GsJkvf2mSuh9J
hr/+7l80A1pLzdy6ewNq4F+j6//SbqK7/MNWVFNjnF1DtCOwtPlbuqn8Qa0l85dkmAhF3lzy/xIl
GX+owjT4OciIbE0g4PxvREnf7eD+07tDP2kMf0BzfNCyse2pI5uneVAZ2dVLQCwDdDd8KBUlkFrm
fOvqwp6uh8j+REX3M1jwnw/8AEoU+D/ldLzzYZVVrxntQAwyQpQ1Ydi5fv3hSfwCH/xlRuX2rT7g
gnKkTHEuRwvBArfTqnkaL+WkG14ExjDOryFKwTERx5bYStTmbIgcAuFnDs7KZkX0q3v6AQfJjYKg
eS2TyDSfgqrYtOCSW7XQ/l3hmfVZ1nJU3YBnTEVBiZ/K4hOR5LZCf/nJkFw/IjCqLSV22ZB5IUEV
W1XQt8lBB+yNIvZXeTxPjXk0M8NrJRwx59T55HZvMNyvvvB2I35wvcm0JmLitKkOy+zb18MVjqpP
ceyWj1gxxJ98yAaQ/eoztq/8w2dISiz6bq3CQzmqjOXDfNhTsLTXjPh7Q2XTHmifrNDfrp4PaGOy
TLLdTOQJToYVrAt6YOZ61FA4epSccx2NV7gGp2JEr3ivq51HL/kJ4Pm7B/jRuMlYJXRcDFketJwI
M/ncT2YAgLNPUJXoSEDqjjuqHRuLfsj4LPX5Z7zw36/kRzsny57hKMy1P2QMGNWT7anyHEgjYgNe
GQacoJCEk0zaZ/jyb1bpRqv++CgZIVmsZrO1qL/Ud8mfEk3R7DIiHz61l2HhwE9+si5/90Ef9hqE
hamlZmpzsBmApVcpaExUVA7b8lnZ0ahoGmnYKan6IH+6wf3ubn7Ye5g37jskidX31ROrilco/XlY
lIdmW7RsRnOavU5tcv6//JIfdhtlKnAAlxZxADffBrS9SUv21BUN/GB6NiuLUln1CqLfLf6b4c3P
7u72hX7xRnIA/fQYJXVqGkbEifjdFqYswD1taCQB2/gShwkjy6FLt77hmCEvzNjX5yIRAdoyp/90
7Zq/e8Yf9x5jZlsQmExY2lHGTE0ubHfA83+yU0rGkHkmtGdd/pRP8jEsGtWv9OhipU2Rus7TNaCN
rlaQ55WgnzTVMymQMRKZhBnheZkkJrlG+9AkzW2aeG1kw68yrngxWdieF1riN0nrsdsP8GuUYxJs
0CQxcSbQFxUT6JiO+l/vwEjxSkrz6MlcEr+Xl4c0AhJPrHiH8JhZ+GF5Tsr4upsZTuoBY/NIO8+K
fkkz55Hu0uzUwgQJXkFcndQ0i6t4LD0JBVORxHdV3O0jpdOdQSn2spk1uyXFzoXR8KuyEtd2Obk9
eLn1ovSfsBm/W+MfNmPKcnnUM+xulLB53dZ4aaleonLAhCaifPOI+gaKTP1sx9iW1K+W2ocdmXkt
O9eaOjyEyT5tvth29GrhPDcnw9mseWCrj/7odrEurRW5IQtsI10/eb9+89kfvam01poTQy7CQ1MG
fJaO2LpmkW/ngVNVt/EIh5/c4tvMxoVOlsTMTz74N6fqR4eqFdF1MUdSeDDQyJaQXyWoFdymFzM2
bKf1UVuPo35TVreffODvvumHfVlTi7FT9Ta9KA9MaV7kXfsg9fF+u8tpFfmZdDm2+Qb0nitDHJkH
tQ///Mm/OdvND/v0glYu62ojvRgtBnQ0hveS8dhBRJBUeaz5/+2A/+eP+l3B+5Eyxu46t/BHEQxa
yuc4lC8s/X4zqhii7sEySnbtBNp3Zegn/+xQ37aiX6zejzGQ89q1Ja5VymEM+6O0BUBNt5YNQB5n
fq8ox4TdMFzM603fp3Mp2WJ+tkljL/ubD/+wS2vdYqh5QjEzj8dssvdhXu8sDoe0AoNWZpsppgpC
OmeLysDuyjg7Frl9XTCB3LRX5Tof15xw3yZ8rtXqpKKYgNBTGQdt1NSV+r0wdlaHVuOi6XZVdVxW
tqIgazccIFZ2Ev1tDDayiP1CsS3IprPQKc4yyutujwnyEIY4bjCBYMQbYuXGa+NMtyqNdv2qMRdM
+RMH4xi0NqHpe7DW2WSwa28SVjj71Z5dUQJPpVRhCnbBviD7ooqrqTiG2hddux3EvT0/1dp7rz0W
5Z0yBhl0iPk+9nuy1MbuIOs7GQ1KtpeLQPkOXnTxrp0DfOEkXL9xGNAPeryXoL4E4N73iXC8U2px
Gq2FEntMZ9cspX2qqkDWw30q2pMKPz6E6xW60KONrHtAoozwCQOe2VWTcZcN9mEEtxubq3nJDmuq
3hG0FAzLQZbXK816Uo2HsSoD8Ml9HnGG8rr3tXZMc30X24gwrfmbgkTTtJY7O48bcA/rnaSr26Wz
HrT+SsF+W82Ne1stL0u1eOvt+Ggm862iAV6Torx0hh/naGkLDb0MQPYm31qgeyRrZwMtFl3r1Wn5
dZVx5reS+CaxUNyj/bBT7QE8OlgbnClSbobUIXZNLfkkx9k9KPphm47N/4xRtGpdBVeK7vo9QWg1
7ID683EpnBY6Lt68IfQ2kCt9m06ZnGoy9k1Eu4IRyryWmDFYF5MqDpFU+4VYzzjLuhYqz7GGdmLU
REcYkeRHq7ZulLjdl/0MY4uyukn8mikZ9DNSLPZjV93hwXSNkQJ+IRrliYzJToVKNgjnZrs113RL
9332pGZL5KxY1OFPYVEqpbdZMb3VJRPIpbyz15o4kuGQ192lkcs4hMOxaeZ8tSQWPhbz3VBfNtrk
osjGpwVXTNcsjMtx2Qs5uZgiDNBm7XJYjLspMl+tdYbE7r1MFvs4z3eLrp8Q4BjLuckkHDP0m1Ge
cI+G+1yNwyTD1tOJq4Wyl8LqoG+4m2ntjfhcwCJt9iJW3xzTIfNj8SzVIe/vfBNHuHsloROm2Bdp
WfJVs7tdhMvR2jGHI39hZ3Uy2M0yOSuQlJ9srL/baLZf/6FBUxa7RYRLUGmzHHAK31sNRBPmPUls
ge7TSL0XaYhIg5LKWC+iz/rC74N/v9pdP9QiJoZwGrMS48FSC3Db8DLqecEL4M1UvlKhBUhrdrWu
Z5TlqtMrpyrwHwi9iIJPNu6ahaVlWq4Jn1ujQZdrmTGawTNLRjFg2atwnw5UkJgMFerq5dhkZUgB
NGyuymc0PuaWwCV8ZNm7SdE4IzFss6QgrBjKoESbh84f0AtO9k004nJwm5nMXaKrM+8LJF7/fOvF
bzAV80N5tMYj+ZxjlB3UGMy/PIb5RQ5vID9zwjg6/ZQ1D76FbmCMZndezh1eQzY1qwy0KeMqOR/k
0p1hm0uj5vBLPFuomG4uV0Vj+DdxFn1y+H5XnvziWX3MzAVBj1dNzxgqXbAE4xA2JTzEoinA7KfX
bmX7ql0zfBIwRxI3rVBOTFNhYtqfIDB2xWSiCiW5qj4n4nLEV4tFRnqP3BDbzG1GsIEzyQCl3eZf
1J7l9jo0uIHlIaofMPXGpPUy3M5GO5GVnhGWu5hXvBtjSFWE7g3aOliZLYwY6HXbMZrqvoj8hEGb
QkXvpL7lxfvWAkAv44C1uTNlkE+mo8Bj9Ro0WSsjGYB36L9K04sSTe4kTrUO3SMtNz1cnUC9INqb
rD/gbyjSa00wJwJTrGB1aEnQqWVyqp7mut9VwtpZGOYkKdzoZLtL2u1KfnwrdGcOcz8qDOYgnkts
6wrzXuP01uZXk013WD+TEelb3ferp/VBqySZZaRmHdmP6clKlQCPSTnIhXHGXC+IkHR22UHv7wbs
MBDJNPNzE9/oxYgwRfMWAy3NYLnkUt5ryGCs/JhGXsewcAvFRZN1MZnLnY6MZEaGGrXtpRpm/oB+
2VQHd7HDIM3aazsrT2lSeWx9TmEIXE9CR1ijF1vw2MvgdluYX49AOUOyM657DcOd1NDRqxUXmW3u
M9FsdAWnPEb8TeWnSeQrKD4QWzuCcuSfXz/zN3Wz8bFuDlsF28OwPej5c4iYJ2uMSw7vozxCc0f9
Prcw+UrsGzFo32opuR/kAKvkS8GDy6L8Sm0JHjOaG6U9aCzzdJGuV6PC1SV76GLtSUCnGVH/f6g7
j+XKkSzb/kr/ANKg4Zj04GpBfRlkkBM3Smjl0P71byFfV73qsI5K6xq0vZ5UZUYkxYVw93PO3mtv
+47ZnVvBJ8rW2BIoooeImuTFR3I3wm8QBoM0RoVm/taH5TpkL9XILqbZ2IPDwTM5Mho0bo28ua1H
/xjVYC+QFjV9f7DmVxf8GfFRK/BxqA6m6zroj3NSH5JO7osC6hL/Dx4Ee5qP+bTfpE8NYBh/qZir
i0yRejPV5N/8IEFEheTLE5sJ343EvPHPL7P1m1XO/6VKqCKbdjiOj1PS+BsRKs7p7X1Pa07I4YxV
fzL441zs68hD/xf+KKSz4szFZKy7a+Zw/9cNM+d3d/yXHo+eB+nSAjCOAt4yi5dzNufbdq4sGnWA
5zLdvzsgXfJgfOT4fXT0hXDgTJy9CiwUPqqw6e4VWhRUExqWE7gmRvcjK1zxXvT6SKv6hF1nLXNO
n6J70FWVnhzUoXZ4GL1jl/1FtMrvOp2++5/37KB2vQAYoH9spHuWc/zTifai9jedtXZhE6X+ueyi
J9t0ztV09h3UJ13/VzGKv/3hv1Qm2I2tRKiB0QNNzhlkS1OKc1WHb4Xbn2Okm+U8nJ05AsXQ3YVp
flbcUMP9qzSK31WC/i8Hlry0fMNWULLSIrhVtTw7sMZkn93JlL51FW//7FqN3p2u0qd//gz/pm/i
/3JWUZkRmtY0e0coE5uSAYgQd0tFvzQxoClsxpgJtPev3t1fjgVmYnZi8aEfU7/54bMqezLf1d6n
HYdnTzwWUAkrYHRurO4Mbz4HsT6TDvQXr+tvavpf47eHprQw8Nre0R9pxhX+Xvc3sw/aiI/ZZnJv
N3/ZT16e1v9in/o1f9se9BzrjgqxmW8tOLqpKH6YfMblyhq9sVffLYyIyUrZJFtnUyIm8l0Opelf
5dH/rm3/5w76D2ffEp9x5zhaHDP2ycJ2NyleESvDksj1BPy16TqsjblAwFnuMn6tf/44/fbn/rIk
5vlgqdGdxbENkcIEP5d3t5FPrR1wtNFni0vvlwzk6+yuqf7yev/u1v6y+oUJYA6PqSRh7T0eTdCv
5ZOYaQmkdP0ML1j5eMZTDpvhJu2jU4lpfYp+jrJ7hQ1zF9GJBieyieRfDWx+81b9GvWdN07Sk9UY
HuvcfpNDtG1d75yYULMkds3CPGOpPlvS+6tK5zeNOe+XhatxCiajQx0eRzt9h1pJ2IE6NeOf65Vw
gCTCiq6q54Qy+F+8z78sVa0XRZ4heMI93pzENTc2QfPEz4KB3pCjfDfOtIlreGJ704j+tbXK+2Wt
KuLem5BnG5zVh3OkgQgzAep5g5dlUZTB2WQAZ7Hf/sVn/N1V/WW16j07z1XmGseIpt+yYCyiv0k7
7Nvz2VbmSkLtcltUnJ78vz/zf0zcsPygv5P9//+g9Nu8lL8XLeDGLpO3f4PP/2+HL6W/ompIyrd/
1C4sX/8fwoXwD98GnA0EH4+NB/Tr7zQV74/AMR035GWnefIni+dvNBXvDztYdA6m5+DO8T1Wpr/R
VOw/KPd9Z/Ez4uRYrJP/DX8kQoVlufl/y35gW4FnkfTkWDgxF9zLLy9HYM/5ZPt0Ix0E0vdm8S2T
vgZ51/yAoVgeJNw++OR61/i9ZInIT/M4jg+DUs61SdmeRAUasrYNyYlq1Kqv7OIAN2AT68JHkmh+
dDENPRZ0dRXOPoaeQB+a0EsfVOg0WBt1tAqLyLytxuRLj/Eqnk3vYZzcbJU4znSKbXUbE5wG67OC
qoxANixaaI5yPVS3Vjd7aEHVO7CEGUFi5hxhWiJ6Hi5tBUBD4q9mBaebGsXDkwt4EmHlVKxVUTob
e6zvpqbSZ52CXErFJK/qFG33DIhoSs1hUUvnOy9N0u00A3sTYunN+AvySqF4q/ujl4Q7DIclgAVr
vi3C5GvKkhmXU+VdKeiyOwNrNz/Ra4lIZUbrLQkHLmZMdK9vXu18VVn0rFHZPseFB5ofrWOSfauh
vs4owTbCpeMoAEWuiqg5tUnzVggMDXqOED6mB9Poccfl9AyzQhW3RXWXLN2VKTJ/FObRMyKq5KpM
UXvHuNWJVM/KvFsTDETbNUGIbiMOK1CO7excYcZDjlXaub9N2+QHJl/AryJ8LEJQfLAcFyIZAKtK
I98KMQOI5gBXnzE7DkxjCDOMh9kn2cDjlvlZfmUCrBDjjPg7HySSdWIUWN+zKJk2hh3TJwmQFCfR
fJ8FKSYklVW4HUafVoHK1lNdYHEl4h47KHiCQrTtCXjZ2Xb8L12BDSvaD7kIF8uS5pOW/bAWDRYD
Ta7Pxi/mbMdtVDtft+4296fhUJPQgLWvyX6k1oMFpeDKqhX64jmhV+ln9AfMR2Py8ZRG+H1xBNYA
hpHWD0N1SnOYDjDLDu1U27eAfPoNgrr15ARL3x7Ydo27AFUwKBDwdHLnOHl6cCb4sUadzIcIxiai
+mnrpHm1ruop3g1DYO3DtJxWQ4h4sokbfRujSV633Xc51QNNFFez/9Fxc/rJ2raiporvovKq6vx8
Vw6VubL6TNxZQJF5sfvTorDT0kToHNCwDKryzYmITpKJnM+xNKpNS8vHdeLxZtfJ0D36cYEHuW2b
bd73xqlvCjCaCjYG16g9i6K9DsJpXzfOwZQJKuqof4PgvTFEZr/4wWBtIaqFGlRlCXllb9Qwbxoc
BfxLdlsE9Yo8wuxYOwh2pmZ8zLvR2GGOeWbsZh6Vxigw1xGURk0rxpm8H6KAm5S3k9hzfIe0BGjl
KCz9jIfhzR3AThiZho8x+K95vWK1aW9mio65yb6cFHZkEef+KSpgETQNyRoqOk/jHX0dfcfhCvWq
s4VBUfHZepTqii5TYqT3bTSnb1DjT5CUJobDTX30TPHUQ62s27p+QtHlAzxqkzXcu+rQt9HdHE0m
kl5U8GN5VUBD33RFYNyLvHxRdE/LQOpPr9APblgW71aZf/lpeXCQYD9YSxcTcemTR78MM2cZwOls
kaiUcoPZDRNFWcB8Tj7cHLSevoD4B2xAV9xj+lP6g1xlCjkohGj0oJCTd6JhAKV7tNcTnQrWbmCh
OOBC4ne2uXQA7xkdBowxr3YJCsuyw5c7JZwrJfqtxmlJRmF0lijrq3Wcp95DkQroqDr5VXfS3lgd
6f8hcTr5krZtbc203PuCxuH31I8jtFwYIlW4rAkQIZjagvaTnf4cm5sSqC3fDdluTSsfsxlt8mpV
c5fXuNsY3XRXZpVfV0UIplrAZ64ZBcyLvbVQ1Y+4Se5V5IZ0g9NbUfaHvpu/ZzlfAi/ZgFQv4dyQ
TKiyQ6bEpzslCYfg7qe99DEt/5KG1kPd3+jR4qyjSLXwe30992RcxIqnQyUPvnxowH8d7Bo+X1P2
GDoqD/pdrB5NBxn3MAnrKo8WX6aZ2PC1x0OM8DXqENUkbXVibwODDwBfhT/NEvw+elqZ2CWOSaNf
zQ1NJ6enjRnEL3IO8YbYMyjdA75fHr0g5m5b1puIcdSPDDzwqu4c1ox9CcFiLQqQ1S0N2KJ3DmGX
PGS6ntbQe2aWwWx35AWtgdMkJwOtI5crP+QuoERlY1iLeHwbsm9YjK1nkkXqVak6vWam9dbOwGMd
+hBozAia6IzNyEirJXyDzY5Bj1nEEZHhCjJzzSyrrlq5guSOzbkH0ppZaqPGdFqFcXM31BN2FAUM
fRrf45HUkWkCRpC5/V3NweLsFu7duKR3xgIQObCxY5TqrxiZ9mRmn45VGJs0xxGj0fAPBaaCwmO2
aDi7ttGX1DP0OhfFd9OFn9WUvNu53dOlio51WUIO6eRboJtrT0igXFOebH1D3rjxIkwn8xHurHo2
3ACWpNed8heRuJ9+B9dS00msuESCtZrucfuSVqFg+ARrQMNOXidNzcCoweiY8oAPZKluZ1cdJ4U9
wPMNNogYmk3tB/vOC0s6R8xik6o9GT72nWg4yZbHK7X0fiySbS4OuVUUJ6C6NHDnD9tbKPWo20XA
cLKRwMXd+E5OzlWK8ufSAsjY2PaJkKTiaPG2biyza69QbitceeEELExK44euM8wIXviUQCdSrRJ4
6vt0W+WkmNhld8jmpNwNmrY5LTD6spGOwSbLqzR1YFXN/E5Vw0hQNU9ciVvoaeY6G92PssevaDn5
UzmK+uAIuPV2gektnCsEl57zNYWQRDWYZ8zf82EyxzeokochhDynuu47b4YEH4x3UcwPAn+st5ZD
uWgzi7fmkmq1vHPM+kY2UDUTP37CWYW3IDb1pSlLIDD9z6LtJA4rONKQn/Ft8EyvZIcnXuM/3EwL
MW7qsh8yhn5k1HG7F4z1EVV8dzVMjLZMhz1nLLLzoMEsLnq/xeyo7HWwcIpFN8+Y12FJ5Ui63Nzk
sgoWpY4MheM42ftkaHYALJ67tO9OY++ccUTRJBQDHgDbOXKs2rf5OKzDiLmI2VavZklWSgziu7HU
V5zG8CbMr9GJyFuYZ71TmQOdGJtJPTnVedRRjWhdq50su1foPCNj0P4jnFtjR8IzAVIvkgPZxMS+
kSbWTIX3zUaxtLLKcl2UGfu4IidClhmH0TowD0Y2vHtu9g5C275piuaVdsnBCafrQY6f2YAfqsxM
iY2TkfI4PaolbKM23hvPe2gXj2la+o8invJdb8EaiReGg2l2nwRGfKYFxPPKYgFUbfPDbQp1mrXF
Uc/Bnbryup+Z6+HFTKHSi+nZc9KLvGoxQBzaAE6Ttr8zYYq9QTBLXPHgOvKettlG1wASXVPe+Lhm
98SxVmBK+LTRdWygv1EiPflDfjQnN8Hz6V2X48CYd3LR5KR3qaO2pS7XwieoSveoNefiPYwCsR30
BJIl/e47mIc9/MV4XWm/OSgOSLkl8jU+8IaKwrtTdXjrcOCOR+bvZRW9gbzE1GHo+zLz76jMd36m
sf4oZr39vK6VHa+b1Hpt5xUkCwh/HaOjOLqPwny7UOItt7v32mRTO+FHPrTbvCF/qMtuGxOlcuLf
JKWvAVtNeuM5sHdb51M4Acw2Hb7ruFvHg3eKFFx8MkvCtZ/FT1mr741GX8cebEqRGMnOtc+m3XnQ
38NkN8fdbcSxsmJvgVvZD24KsrDcFuY8olDTP+rCvs4Kj88v0Z0SJ1bVhEqNEf6YahnTI3ES8i3i
14uhOaSc7V09WJAL+csEPMyQwHGEMzmG8piGwfKgyfsq1K+DpGxqyre+FO9TkzwGrtp7hQex1qsw
crQxN7MwX1kl72eoEBDyCnQkgrOR9L0jXdPXHgTayZSvZepM57xD+0GGN7sTln1vdkCGuDhzOP54
M2eaqQmr9eDW13KsgOcn3SahgF0NLnMS/uPvTk9X+VgiV872o4u3WtWsBBRmDyb7/DaV1ikI0L9S
LR8JnEs2Hn2lUeATUib+2+XkPVnzW26BLi4LfXGH7GxlxkAuZbuxehttjSIXyAK3Xiu+85h3wZoo
NFJ4nOAcV/5OAbUai4yTV9kSFcXYchgDfysf1dzd1CTSnF1EZus0vY0mdtE0EA8TUUeFw/gkqW/K
gDWqNTfVWFwc9k0xF3JrKh4D1ombcWbCrKpSbWHIU0v43o2UZQEFz8NT67C0kfWAU7XVT1nWkr/U
vTtTDOd9IE9Kx805ssMfCjcYDMC+oX9ZGdsa5NEKqEVihjjnZQLgdOqnncTpnjY3hosom+Ym6Vgs
hzcz1HPKtWed+fpSEZChMxVezwg03AjR5gQQJ48x0Lf4PBuSiQ6o3PaV5gTjtAhKQEKBlixK2IfK
IfsqUANg1GjJOQekbEfu02iFJYRPwsMzSNPGtFeqHte5xP1Z/nl4VTGke4sDqlb3ibXQrCtFjva4
j2vL25sB73knrHNXSqyb06gw63nfFU5hKC7dlKW70cEYxjYDnizvdhbrPr/ZJg3ktSjx8CLWui4m
vGWlx1jOTArgFFa3mam2BK6sWKH7STjkZcKhSg0WfZVxJe0gWtmp00DfNAjYCDh9N+rB6zmPZg3j
RfLznOhFBgPQ6iQ4TLrDeulDRi1nbPAm3VuDrbUkxhbCRoJYrIAWZyE+SuLnUVCdYC3EuhhgquOd
ZgQY63dHsQH1nI/xRLuv9owXPKZtQw1N6tnCDCoA/2xFWP80BoymDeVW3h/TGuOSEKgPmI51O4WJ
qyyKZydh/fCUvVuW/BAjcQ6Lpeti5De4fSWJDsvN23nDzFGt2BYZ5JEsxvBbGPN3lZPl5MfAoqqR
cTXhDE6Nb4yIkNdgQcHWU/3GvB1OTjUfwrlmShwRPVG0w6ZC9WUxsV3VTe/CH7S2tmfH1zG81bRb
zdD613EVvJZuoNYVSqfH0e/Iz7IpSiqcj2RXVck2EJpcO7P9jGKv3GgZcA6mFOK37vGK1e06I8hr
BceV3PgSewb1ClssyL7pTOISuirDw4gchJeBhQv+HQ0bUxyhOV0H7D2rppDfpnLurYLquZmqn9SH
hwAZ1Lqrwp6yLwKMlD+WWUapMOEM1LL56U90KrqCBlHngVnQrryZdP3ZE52oh9FddbCcVn7SXnEV
8NsbV32Kj4PjLPts8OiPvbubZFBvB/NDttRWFV9TNsi6nCT7aAobD6GNzATC6GlKi5MYjOe8oNNB
3N11YLHItmTW1d70NBTyOsyRkPl2rsF5OM+9uh8yLJ+sdPGmLSeecMETNiecJFz1k98ZOE6C/zoF
4LoiF+5KyIBcndmHjzCkB579XWXM2JDrLNrp6X3q4XzUy/mUcJqzQic2lBY+Z8yOyYT+ow3iTbFw
lpo4E9ums6PbYfjwffoQ5cDzFmncrXNg77pyOdjFr4EEzwo8BLZY7e9ss8mBfH+7vleDYedE55jx
PjUN4kmC+oCuI7P1URvdPh7JI+qcrt0Gnnfqao3anEyGVdHc18pElc4MFs9tAeEeIrEcyQLqZeae
cs84AV19rfiR60U7x7bGbbRGaxfKUe3qWqNPBPm/nqrOW07s9eYqmoAagIMtUZtjebe0vU7ZUYm3
IrlJ5E63SuFwpHNACulUfgv9YQ72tM3yNnuIMDu73kdjNOO+SykCkD2zJ2ZI3INUb7NBPgpHIbeW
yYsTQx0KM4iGNYS2FL6jPfkWgVXNAgWq5dohI0ThhO25DgQ9ptuyVYDIrmgkhbRaUMGONEpX/EZM
Bzk8RvYyowuTrbIXAcOEM7wGjW1Qhgq60lhBsdtWefhGOst1YOdPFtI5uouaTgy/ZWqFz5RgHL6L
Y5fnMLZ6iMMGrSo7NtXGRF+8yYz8KvOGdSAZLpuD8WTZoO0Ny92XSz6YM1+NYfzZWP5wU/Zf/dhy
qPLTC5Hb0Bpce0d+dbVNxsX7WXE7OpbLIYkuqX+bZ5h0c9eE1r8bITnuwhGucxyPb1GICb+jhnAS
KGstn1gxzYfpnf80Rz5xWdRvrbK3ljcQgtZ6+yY8kYo6rE3W5XVh0mz0SuOzHJTc9vmDDoW71TUq
MyOUN4WOk50RsJcikhQNXl1ik1/Q338mku1E5wYVyLAcx2hZktizCgbowSSL3dL5pXoaW7A6nLLm
2aB72wGRI+QLBynCnYIbRAKupFsyfvvsISFFlB8VpGD5+zmgqegOFvgxsbQM+WHEIteHoCh3RKna
G+HALie0aeOUbLxswAJgQ/SYz9FPwdOzaYv5tWtI5+y4h6oISDrSxTpzJ5pvMyZ+CYSEgLKfPYe6
gO7SOgoLfPnl21TyMFYwvhg1vpCHQ6zSNEH15TTnyKescDZKR88ulZ0dP1CBQv3uqTOZ+galWxCl
g1ecUKxb4ppomZtsuHOo0WthU0s4AIm5HTejD1OiLOH/Ulu9tcOe8qGmF9JT7ekGW7TySJYtn4Gi
skNwoCRBsl2pyHmxSW+CrUheyzDML6oxbpD63VaokMyivyo6cUOJU4PV4TkNu9QEX6JxX3MMq/E3
V+G3Y1COCwKKtkHRH8eFvUXPepeSdkWAIMTTdARNXEdgh2zvg5wutMjmvPVIHQQhhPrJNuFNZI8Q
qBJ0vRwYJlesa5sSRZaGvY05h0TkaPz5P6kP2G7g9d9kLn3oJPnKlw5MY2efRHHLjXKfjZpvnA4c
4Sa6P1FA29MlE3TdJzwwNuvjFG77wSZptnZGwtvAzjZ+RUNKUwCHabDqql3lZmzIzXgOE3gb8IYx
I5X2z2B2LovvMmLjgyTA+1f1IYha8Tx7Rr4f/YFpuYNELwyQzTgfWbfIp2UtWBzrc8N+vgqz7jEJ
xoucafgUbpHC3zmZLvNlEgCKbSP6lSQ4yEybO7qRi7+Hs23VNexbnCUAnHxMKqAFLXCCEWfMCKV8
b0w+nuwJdJUe+jOv2WDdBvfWhnfxkF6IAAk2VPv52svunCy6D5Nqz1ypXoUwg9Bm8TCunUKSbVpU
PfiATVN7HRd/CXcbWpJNgMTNYpcwywCeYpiE+dAz7gZ5Ih8X3w9Oo9WweFtozTeJCwVQQX+GIRDA
iR9M+Il1QGYIYrIKiAoPOO+PZTyB3eZ9ZzXTATerhue/tszkao7UVa1LDSaQI3yBpz8PWqhB0wPS
6s8kDWFcTZxEWuZWNSjUtVcnF7+ML7q2Tm2UXdJFmTJ6xoAReB8M7ldf9fsw483OqozvWABytOcb
o6Lyd9Xw6YT2tms5k862eoudZ2PC3Evh+eb7AEDt6tlqK/awdngbM5xWhl0dB8HJdTxkU0/XSdlf
tRhXdm3465RaB6Ftct9n6baIUL6LzAI7Rc7ImMCjcjO1CsfyJa35tEFsfi+tA5eG6Sq9jzxamy5j
hLUhqEeZ/dcqfDOLVK+HLnuQCA8bL3tpOTuVKVMMzyl6nl9qOYZmZB+y5JSd+JyKqr6bR25vJGHv
6ShfUbKxok9fVQWZyUDpKXMGfC5XXUaoTNEu7Yi6pr8zIUqMgONZTffoyQeTUwyxxDypHZ0RNGsL
Lnj4LsSyFsTQTUPCuf2YSU+NHJm2P/JSn7+L5uRxtOJTViWvDQiUrK/Z9hxIx3NDrmohX+YwhITd
kIk7N1G5qW7zsKd7HLOqcqDcDAmmjToX7yJHIenTpqzZN1Ym3cS1kdDeJs2aXD0mWK2X7XTEJMjM
smo36zNONrnhrPzg5/KOwzhGNcILtHp1rNxdT0F29pFAUIvbPKedDVBnUmer9naedj5NJsp0AbE+
k2S2GOYgSRg+AQ/wPelg3psuu5zdtmS+aW/vD2DRYwlARujqYpjpWxRHtwLM36ab2ScJMgaoFkTX
CWBkt/xR9dzg1iu+C4d/iEncotShDDfzay/iZvQ1N20exsNsDF9duLwUIxuqmRrXQZe+df4dt5aE
yM7Kt4Yio1Y7AFyM/JlRODrt5f1xihj0zq4JImYGTflJfCGyypb8njZwfkwTe9QgJxgh1i6Neaqn
lmNRm92n4beKkq9s9pyNjO07p0ne5zo7GX1w6aP8pSrwP3De8ldT2R85W/RLQ0IEDJJbo5K8adOG
5E4Wi5irHJa0MqKlSDbeqjS67Xl8CJTNWaCM/CZMgdqwc/Ucr+ybZKFBpgGZqVzaOQfAylPIArbc
LCahK8baL2Zt/Jwt1yFJbsCn6HO2yyPygOZq3Y2mIJpDnay8QoAXhSC2lucaZzfFvHE9iubK1OFL
ErJak9IJn04lpylwbsbc2w85VKiA27EVXYW7BXjMFMZbclzFOqznc5Oa9J68i26MamvUDNdy7rs1
mcTHteSVWvCLkHesldVMR4YFuHPdl2ZkjKUE0dpLATcS91EBd1nHRjqvbat4KDxYnLHFYZO017g7
dy1vUtV1AiW++WZOCYyjQMY7mXOdR1YrOjOXuCUcKmXFqhs2o9IiPcOMgDzwJzzDuXbeKZop5oGR
r8HGcIby6VzxD4nvfdgSqVXassLjmUGjKMOvfHwcjGz95+vK1NpeDUGJg6AtLiEjVD8GJex79108
ELZJmtPOadsDA3pjR54Lmnw653Sg0OkDImVOZm7H0fisED3uJrfagfgADDfz0gP82MMx6SjGA/g3
oWft2px6J66yY/jiJRF9Byd+JmtkW1GdEcoxTFsZ5vd1L/Zzf1eVrPKRjBDGwjqM/U8zkxdSQO6E
XZlUQYw3Kn75pIWHUsbo3is+vxtQImdG9OY7QwYBzPqwqsRAWWy8pW29C8yQp3bojsFi653cmrpJ
uE++OfUrz4+ybWjWE7snlN1GDh/9hMOCucOuFPPzNFBbJ0eYPZjJathsXers0zG5l114doNxZyuc
FqVrHpSRPgYDw1NrSe0wPuhUHPSQ3oIEfeiSDO6r01zVclPM8q4NOWPb/rCbON1uvOTWJjKR0wE5
L0N4najwKhjkLQnShJ6wHWbTDXA0QuPtl1pga4qNK5WV9pk9bKsK9ysPPZBzZgcd6CUXeNpmrMOc
UV/6BKF9HD6JhlOdpvdjtlCp7Jm3OKZoDMoHkStj72X+wVK+XlHkcY+pmUu7pmDME73vMgI551Vn
xMUuLIYJJpFzQ+vqXTGX2rheetED0LaqpSXR6+DVGkCU1beWrTT1AvNQgyAymtY9GEnLafZ+LnZu
2r0M5tNIfQ+8tL7VipfR1f6bUw+HMiSaqsRWN422f4pBLqFmIW6h5qSW2j1OcYPMX8u+s0h/ERxZ
PB5T3gNO+4E+GeGwgPYMHycVC3rXzgcFRImGZQdkmPO0K9ILc+ufKiINMUdScvBxxqIjuDKM6qol
BGCXtnPEEIgc+J5df1lzTX9g8U38xxrtQhUToNZ507CJwvGnUpgfkozasW3ep5DDCmLpbhOEclvI
vAOixyw+T6DvTo5kUOnP68r+YQrX2YaLAZlhSIyUede08wiW+pA7rHhN7CADVda4GrR560X90RiW
8WY8PaRRfapBOa6a2V2Xkfla9rjrhtJnNtFAA5acOd3KeGs1xM12xGxOawHoJSwrajA0mO4zgMx8
7RiKgj7ij7PkhWflR5K34MYIkt2Z1A9uaJFa0IB5mt2gBlTHWZ184d3s++ORWjwyBmuXFbXeBLhO
nArdbOjwOpaCN8Bo9m5BAMFAasW2GL4TsKCrUDK5aoCcsIeHxN0TTFrQdwErpQ9zwGLotPhdRgBj
KRSYDTlFNJ8UCp4J6EpibWIyojcxWXt/asr+x2R1/6iq+/f/RcwgIqiCwEGd+nsB3iVOaO+9lf9F
lNnfv/pv8QT+HwB1LWHZJDUSuI2S7j+4QS4xZ8JbxHfBEluwUJP/Jr9z/qBqIV8MtpAHqW/xSvxN
fuf8ga8AsrOgpe/w1cF/R35HGsJ/Vt+FSyKay/ezXRL5fNP5xfzi2zKnGE40VLrmNrS/3Nk+qbi8
T5UF7sp8HgP9kXrO2RIQ8ULn7HPtOP3Oz21e8R/PFzuNIT1a297xrpmxU2+29tVgXCc6fpD04KKO
MyPDEy9PnjJGZWthLkwLgJ++TA9EqCF0onRkjhphtZ0vRN7eUxY8mdB6Q9oy4Spo5lf4Z+dSkKhL
Ng5eItbBUOOkF+1zD0slrKov3mNKwAXQ5nXho5Nal8JotolvEIIkYJs2iqb48GII+5nRA+cw54pY
RpQ+TDEC49EU4a0smHSJ5ND0+aEXxkFNxUuBDa2skLnUOZBPNa5iG3wlYO2vGTQydtkdI5gmVFiL
ffWYTXLnlqgZWN4bag18UgOiN9r2XWBdqhJXJ+PkFzIZt3U63U8Jdl4Zs2bS66O3cxdZ08UN+FIm
28Tx0PcYB4anvPs/0HWMJmVeL24XFXzrsQpldvdgtNiXrXY3FgExKfo9S91D69b3fcRxYWqaPV7a
nevKQ1jzfVvVOqvRHS9Nq/Z22j8xPyVlVn7bY/WQW1zCepKXYhywys5IMWpQ8fQusfH2zZr8lV3m
pq8uE2NzaegyD+JPZUKIUUU7dUiLezugXmtA309z8zQsxzbyUA+LbJHJvrMbjfrU2R3GM/4GhekN
R92Dbbc9OnTmUaQLLQQOojxj67Zp8MgN+XoxOddTcez1u587HM/iAqFL0N4JYrOmCNBkvrBmdds8
pZF+Hh25nU3jFq/vOU9Z82PDgkjHqHY0P7yKdBsxUcJYNudF7uiD1fuPZtjfGB5asfq60u0G0Reu
7bskSl4Y31jrti2/ooZPGIpdGrI1S1F8adKJaRrqN7WoQMhjW00V1IMqXxMbQ4Nh7PZj5867KZ2f
w9SBzuieMsPeeH10x8WlbEj3eWCEFK/Gdx8TGVzpS+RicW1nup1IVcCTiLfSnqEq0smrSRnCAmKQ
dj1uMJgjBDAO1mA+D3nzlFlYjYLqKTe7e6n769kuH8gOJdyzKp7yYBVa070d5mhwDH2Jh2LfCcLX
K2ejE/LfUBtIFIoXVPEDmGYM17Gbnoqc6lPQPLelPJjYm73YvQptjMiSZMBNY6iNYw03mcUTpGxy
9rL7gb0dYz0aiBj6pY22T30NAsEUiR3JLgY3aCXcvEAK5myU38vNGNBCAns3BJ3OFCP9EDT7H105
XsUd+oe+l/+HvPNYkhtL2/Ot/KE9RvBmoQ080lSWZZHcIIoO3nusdBu6PV2JHrC7p9mc6Z7onRQK
Rs8Ui1mVSOCc73zmNTcFlhZSpvkHjCACrtdete2bLA3BjFazmJehSCmYDfmHuKUamVrPhLc5LeUD
0LES3VX69w24qLrrLx3Qk3ZWQLPiFG9pUTtW3y/06LhvixHRqv5WpOrJKI2oL2n6tcl7dZEuqpV+
ot/9LCnSuZ7VT3O2gQwpaTWUNlOt0FLax6FYn8ROCLW8Al3GEhPU9JOwmKdOS6jX14/NYn6b4fAt
nXLCFOGsKtdp3J/zRo8QLv2IZ0jQb9UJpCf8HsHdpDQwfjvVOWyTr/Ca6ME29X/VU3XfZPgR/4//
Jv2RZkOMPiI+3jaIPHLKGdJPER89ukxLlnV/wUwKkIau3OKufZ9LeB2Zdc5QOvm8rEA+QZjucX2J
l/SkxQcRk8Haovs/HJv/7mqOd/sB/f39aqiGNcodcOCS8RP6u0Kpq+v6XnwRc0rYFf6promOkoB0
bAst7GYB4YXyAoIyHeJb3lYfKyk5txtmAUzPqni6X7CdH+vK+/vJz586KP0hs/nTV/1fSCswRJD7
KtnEn6c2eC29bW//hV5nVv7v//m/EDPnb4/Zl+Trj/yCf/6i37Mc0hWQSRpP0hAV2Ca/ZTn4Kekq
7gVI5yiqYpCA/J7l8Cw12YCAIInIM/Dsf89yFF3kNx4OIAdnQf07Wc4fiUWHYatOgnX4Z9P9QSL4
J2rKxugZk0Sxf9HjLtA68VxhWtSCyGtwU+aHj2wdVfjtP6gr/Qu14fsbW5aks9dUSzF/dovQMbLv
RkaHL3gILijU9gbD4q33IU37mVV4Qol1mChVngC4AewU8yT83WgXgfKbiSzNANagUjQHDgc6/EiF
q8NJXZleptXHfN+8FIpvLc+POcZ+ZT4h3To6k6hwiNO50Xd3aT5JlYa+fO3oifZQlcVz034ibfL1
rrqoze4Nlf6MuP51lrrLMW4TFTz41ibSa90FvOGk9EyZGX1YkAIzskdNtZ7FUTSYLouMAy0s0Or8
ktJdFgfaWTQmNxVn53SHKN9In5ln3+befE4qKO99y2xrPPeDag+8cOcdVCJjXb3q8z2jsteUU24r
Gm9DC1Dv18dZn2ggzK3l0EOiSWU8t5qEaO0aHG+IPV00L7BqB2GJQOTeFov5vLGlzJ/HJlJRwhTg
qKGLDBjIEUDPHOynFcR5DsNvlHXVWzPLsRTRqcX4c0WD0a4TdGxWbJyWOqyF/ItYM9uFJXMfM3Tj
/GQOtbTvqde8fS8+liQ5ZDtmN6T4Iq3vQG34Mk16Y5VeDmNU2MJGK1Vw4ukBjap+p1Xmue0vmQAo
GltdKUaqHoKNfTCiEWuq16iFAcik6yKZgqcjQlHGd4UVwOS3S336j7TDI7j+GHxZ27JooGiqkWrp
svUzE27oKiD+Qv9yaJPTPxBX7Zxqg291G8po2gOuN990yAP6cpPz7Bm56nMKGk3ta6cojbuMRAEH
S7cukNYCyJV1wqlRt1fAyu8T7kc5cp+bNkgFLUQBwsXf0h6Sr6k009hRGTfKNFsNJHUpjGMLSL0C
3aIp71IjmoblsrcaX36qgASnKQss1y/lsJw2DaxUPMGfi1F9Ws/gOdGpzo8+X+HtbCbY1hBj59vQ
jVE9yoCvpkdxwiIiUTT8+WgMmUzHsu6+TPF3oPVZAHhX0/KjgR5BUWqXbiDxqOqRNk+DhnMFJhoR
dQnLxmlrP5Raf9rn4s6Qsd/sGYHveQgq9b6SjUterrdEWW9t1z1ZCYYtpXCOpex+n29pBr/fkl8Y
pPoSOdcWV/cGW3hN1btC7n1DBUuZfFYN1n5V3Sdk3tRhaOwXbifFXks/UQGoCy79xG64pHt8+iHM
/7uj+CfB0+9xkkaTRYxGaEDBM5vl8gMNdi56iEmLPrz0ovXc6tZzLpYemv/j1iKp3L/fpfJLMxPK
pPWWrZrXjvl1XJAc6ZvHGAd7fDFjbb3lWxf0WHhmJu51TQIdBgXzVr4ePcKlbu/1WHhmzuNmpcF0
C4Elhdsv1q6pZk+CtJ77rou0VQtUYwY1VUcbpdBoLAAeMeuogb0RvQc0qlOFyT87PDe2M/iOwry1
ehMwzzmhjXrM/T5R+KziecKPY12n9wzjQRUu74DfuO2kcH1IUGWVpw8TAO/Rp0AJlITgumLvIsr+
DLOnI/9C45XH0d7Pcx3m23LNihmSkH6pxYKt3kTNWCPQN1wTZb5VcIBywDcVRrhHny8vJcdM73Np
uVaWHNQtNs+jBLKJGVJMV7VprLu0e6fq8y1e2hAWk2Ua9q7VtrDSkzQ/HwB7RcYKuO9P09CG0ipc
qTuYWDDVJHFsFY6uWLj/67VwpAT/EhkktAsP40RyxINO+ONSIPmrdC1rhxc9KcNGfz+NhKtECxLE
1QcVYokwABxgnrJoITqGTjpQvxgxgl8YAuVtMArM4yArFccKQpNC1qDk9MRDjE/G0yoglAVq4thf
7U6eqfR+r6phrFM6WCod19c5eThGQGszvQ5mHcmK8tLF2edjg8kEA0p6vz8Q6psVTQYCT8prz/j5
r+/Cz7npER4VujOoPqPQrJOE/OEmqKXcwfjbxxck/F+OeKjwzgu8AEx8cS2M8/8UkP/tG5KbY2Ov
Id2g/LwBBfTpW6hlLypMGEyEfcM2XIUGipGcx057iY3lvM2Q+1B2XjkT1uLVAkmkTxqWS4B1jLj+
JQ3+02rhSM/+sBCoFo5Pbkr4YTLS+1nRVtHAIyrLvLws+sG16SIB5ElG8Nl1NexqHSE1zK9bcqpS
DXpDDXNZA//1RAcb813NPwxwdi51FF57NKtyM/NMgSZn7I3gXZPkC1HASyf8szDbXev6PsdzuSOC
0/ePQMJd5bm5N+lTj43pZVr/qu7JecZ8pM7kFzXvOZkdfcTAuN6mV4gJd5VmnfC8cPpSufSd7id5
8gULuWBGVsTcpqtYaugFOblmAtwxn2V9ZebGW5IOlsXkNaAFiw3ceZdsNKBqSAgrynV0vIAb6StQ
qPZDUikPKi+yYU54jSw8D6J+WZX03ILZ+g9r4lhjPx7RNOVk1YSmSw+RXqB0bNQfYnIrxWqWptx/
XVBwvlEDpYx/ecZ/q8/7p0XM/7uljmyRurGD/rzUec6qphcuX4fx6x9qm99+8tfaRjb+oah0Yg2T
kbepHyXqr7WNrP5DlC14Msfz+aVN+2ttI5jouxM5LU2WDVETDZOK6NfiRrD+cXjg6VQEFhURlJS/
1cP9xZjt9zVi0nLVD189SnVM6UxJOdK8H9bIyrZXR9pD54Q+4smqJy3IdQH/y0x4rIGvSOU2vxpm
yy7swLjFFW5G0JAjacbgUe3u9/wNjVun3fLstqQCEsRL+3VPhsWpoQ2e0UTAqmY6KaRG62T5RpFX
Z9i5iZPGMvuPU9xYEqRm0ic27gr2jOllMY8oKC2P+9zqty0GEJ++R2zXciTGZ6KGwtNkMJEcZkSH
JiuRPaGpT/oU9Qs90bbB0yWLQdDPFm3gmApfQoPzBY2obs6zQJGTaKO95ZS77m5EJsAufYyBJ+wk
s24ha677dRCkp3HHn0Usy0dhAioypVuPZjD+O0c/rUshhjK9ATY7ZX0obOY9zkW9t3cdXqJ59o4R
4TeUocyARtF5VZkbr8lan9oCG6aCO2NrHSNzcX7FBOlN4E5G89aDXsT1Hf+HSYW3pqsbTiEjrDss
Vb2akSGyhFA5RDl+0Db1lsRicxXlOvO5Xc46z5MrzSkJqFhGZkmnTcY1Lpazgl4RuHfqbiQVGviu
xwwqTcUuaApJjFrTOBcHEGtaiu6KGOgLChedv0romYnaa0e25I10zw3NWL18/vDDpvk3iaPx3Rnw
pwXIZqO6FkEeaAw5/rgAGwqZfTbb9izEeedPSAOF7YwSKDNWVEXLeYfQA2hAbIFSUSjR3ereCSMK
5UpmvezptoRyn90VHXg5sUfoa1ABxEp7kjwapMTSuOBUtgBKSnpIDGsMOmEnmJviwzzhGtXqg93m
ZgEGwULct6ogImRwz5o+fRXQZEYGIJ+l5w22fiRXKZZ4NNcS7LolQXwCrx9u5NUsd/FBFPQXhKbl
QFihWaYHs9TaKznIaQ7YCqy3qTSV92ltyK6FmqAB3sdj+h67cAMP//LOCrJdRxBzzNOwxkcFHFzD
DC9NQMnWKHYZwkeNhTrI9Fu7HNyPNZUYmMtT8bAftCEBb6uSrFoQAR/XOp9Zj8FWYxBz7mKYc2Pb
pkf5Ap2zcyv6Ku5Y6iHW74JDM1wMLQz+pA0fKgWLnEmYQA8fWa8OGm07XPtMidJ9GfF4HIEVo0cm
YhezUQEDtfi84mjHPFevYZEkl2HoVXD3MlD+eMWCQZAKWrzauz4TH3dxlR92mPwSYSSs8ro9F5o+
+ZsG0waCxOzsdHxAUsPzryXsagwo31GxzHvUNN/2IZbRFFWXmzAj2Sjpg29I3XavlHMfTSoqqcP6
de1T61oOHS38cj8ntQKMQUoGP6fHe0mP/+ka6Wsj74VPtXZtp2EAGbCJj5OePeV9MfOEYHJYtQGk
r0nBxaMc3CKrBgQ92beM7q72MVayq9RPiK/p+5PYs3qKtpZPey+EpoVcoa5WTbTC6XHoMKvhXOYL
zNQe23sx/lTsYGDoMkMAhiC5Q9ZcUkl46NNVcOmJIGgA810/Viwq3nAtKqp6H3CtsG3yuxFBDG/u
oAWWqPPx06dEZ+2hhn7JLWV1mpmfgRyOV86WPyst3lsieE836VBrm6o74HcH+AbWxjSsuNX2QowT
kXHTkx6OmiS3fttYm6dYUGsSQHGemqO0kOPUthhWHqoDwN9aMpnsz8pt2TsPv08ZMdf4ZRuVDEE6
9ZA1Qz0ikaXZN3dCkUYv2k2Fao+KGKhkX3cRjB3sDlUwJEnGEESwuvoJSQNE0Os4u8QlZkZFiaty
PKIYKBlV9S5bMr/TOhOU4dQiwANOZWBYcwLF+dFQpBEcFCNEYLydp6/ApIeiA4ekNC44yjmQC4UJ
RFs1TjlpF9xARLdN2PjmBtkjjXWfZlsWali7YS1hmZdFU099p+ILhkHYRWKnOqJu5DRv8tifekO2
9akBI41y8yNrSvFLoWshGiVikEBgWs1Ye5pi8yMGMlAbs1X2qlrv4TLFWqTqVZi3nXQuj/+xUgD5
oDIQigUOdHSjOkOtzuhGv9RGPV+0GEqCxswf0EODYnSdn8XOFTAZqrWhf0Ax11eAWkXc7s8dbkJ2
3opGOBcYS6UmAaYUEjpl02DY2sTYAWeiJsqUAaQyTOE5LpLQVAmjs6ahRrvTrUB0oghgvEBNLy5q
nW/BmOLkBdhT3eGhSQn+tQ3mRn2LWFy9j8tNkzrPqo4TrTBStK5nC0axKLmTDOAnl9pTWVgrktE8
mozxtMcdZhtbuMxbM4IhLVzGhbtgisJyJ2uPRg1+sFNfNfTvr4xKKh8hyU9DpqM+MNQXqZ4n8gPl
bdOr8U55NKe6uMRC5xtKwkYehqhFEhWcjFJEdf7c5q9dhzd3bI3agwEtA2QXrZ1hhxgJKOuJcLOd
zczw9QZrVLBbH9saY6VM7B5Ga1HOx2Rj4nDu9+G1VNX7CkaEu0tD6c3oWXdpur2USHamg7pdxRk6
2CiQh0xm/2xlhYjz/FY7M9NQwHrwEoY+v8aG8hFJoxsDbPAj5vJelN91BUhIaRcdIEFQ9eU6WmV5
9vLEAtAJfYGYvxMbU46IXV5ZGUymJAAqWHBrQwAnY7QTIbnOwPonNqCpqUg7Qxk6p1DzOBrnYB7l
Ep9PqEmGbD0VMiC/KjFEGCwodQx9fMrxJkd23hHgiCHBUVVgrTkLsoaCvVNQjh4V09MPwv1iHa5s
k04vrFFwHNulLxMFrzOIhuJOgGR8mDh0W5oU6B2ULszTzMGRh/dtg0dgs0YbhTcqOBAZWZjQMuCI
KklxFRbjccmwa5hSo4JtBcjHyuPbVPpFzsJuNcNpC7pZwjBBpwQwP/KMXYFxlt2Vleol2VgHST3p
uOvNrE9MIacGXjXP7gMJDJKhpLNcx+ICFX/lQNxPyD0fIiikkkKFo5siwalUhw/4NOsnaBHPqawJ
Xm9UJ3rRNHnhI+nmgt4ZVgv0JDfCeB7EqU6HckEB4RAIaFCPua4gOTMCHYaYwstWFLtb68DjwUfe
0Bgsry3YSPhMqeoJmeTNcLVAuN9hlxYqtby4elr4cgdyyhQ6vJQnIPcgbU/WnKgukMfpQCtMqP90
gttL5HlFPB4A2EFHKxpZyiEB/LmKY3aeVJRHrKlaOSyS+EQbE4BsOtFanNYpEFcTx1QJBRp8WeNg
7aBPMBoGD2pAUayabr7Q50F5fZJRkJ9UW+5pJUtKmrh1uyLWjsiavJDh9gBBiQYQaWL1OhhkL9oR
kvQZZ3Y9sx4bKUcUW763oBh4GlBNQpb61Go9I4s5qMk23SYl75FiH9+8W1dt13aTXwCY2CJaF6Ly
tbaKh3JiFIxchrghpzBUojNsIF5HrXBQPpgY1utA+3nmurhMoL4zb+1jJvDTeO5QZDmpGWICNajl
dsa+kAPooudoTRSVfkaK57rO4CM0xAQ6SboHnvlF2NWrnhOzFOzYd2WaKAppGSyyJINHRo2mQIa1
Tcn09kR+Qpd1twcd40MOkVBGMcjOyvhLXWtLUIEa22OpvsAQHHUUdpL0QcjeFLVZvDk1vkiLHI6w
TqRiRzRYRHt6GN6PSxOJVQEdxuQERXUHD6tp9sClKQt07STJ6IXrkAri6pAyr9dTYs7rCeLlqYBq
QRzYIakUmXVRtWhJsMjtO/Q75n240JtIfHxPH9N9O1WDV+HMBzBdJmtOd2hL8dpvF3UFFDlbdq3M
CJ22oA5m5HLMOK0vSi1gQZi/IMBF0VNlwDaQjKIqu1MlxmSIWhgofmBWieZuiSywPuTnMqNjnlyi
vO5O62g9UXS+SDLOlbivArntYR+DVpSOI3VDWELCGGAjhhjSGMQiSTcQPUfP1d5DzhBCxyJngdpa
J2VYc+6JEshkB0nGTW8Q6hBn7kIDVYRkdWT+kX6pFjB4AnIlflcJnystubDesk4iig56VPfyu1jG
SRuBPfhWmVe01ZuQKZ4mWeBOJ4R/cLn2Fs34WCDcUMmd6oCsYdqdolRVIPWiDXgn7V/FXDlbk6sm
KY3aFD/OWppVAqS7FPyDaVhEYAwr/7qKkv84jKGKB2pEo0CRDIsK6l+mlLuo9WWvwXVM8vwpNyGD
akiNMEjT2pKO3/SxmMETbh2hbEieUrLCRBX99cAX1UcSMEBtlcwCFG2FO66jLA7wImrhlfIoaTlO
vl/v3+oa/f/oKGhxxsjGX/aVnr7WxVsx/eYp+N/d7K3ZpvEt+6+Hqf7y1vzYbPrnr/ut2aQir8eM
WpH/CQr8rdmk/ON7T1hHjYJ20tGS/7XZJGtADC0ROT6Nf9Glo2/8a6+Jf8K2yTJFWbFMHRmivzVI
Z2r9h3bkLx5jjLN/NrPR9kU1sjlXrnmUnRGDu0OJOmTO7B4Inqt8Ov6q3pl37HWI5P7gGOF2kp6w
l5Zu8UN2N/uxV1+31y2MvdWvPMDfQXaSnd4dTvmleCsj1KQUFGU2u43QqTznHhQ0n+rQjx3k3Vzd
009zVHhzCH2Nr1dXDqCEPsYn2euC9Zw6m9OF3Xnw4Ax5CA+7aSSEm7O7iDqHfbR5oy8G6qkLigC7
UU/wm1A/tU/JSXElt7gbAppi01Vy24jayadxfZfczY0t+Yo7hiDdr0tjQ441L8XVCLs7+USxFXR3
2zV19Uh191N5l0WIvflVyCjEJycIp5N5ah7ie+EOh92Tdddcq7A7jSGmCg5O5BETSU+4agFG9RGs
KYCV1TW9QX6NFxvKAtoz91TJ9vqpOiF15xUers8eekX218gb3Nh/Rt3DkQLdzTzZi7/pDvfVb0P9
+2WonhTyG9wuAOQVqnYTDb7HIPuynhBTCQAfOHA8wykgNfUXn2LOU4L+TGYQ9KH+oT8jKO7Tf3CV
U3ExvMU3giLCkfW+Dmd+anmsHvBlDawHKswhInV+oL3hFAGNPaq+APSiUwebOztwF+38lJ7yEzXO
N+lU3Bdf5M/WxzFsuA46i/b0jBfy4sIVdWZPO6FB5Os3Jvh+bM9eEbSh6FN5htPFeIhv22VzIWT6
ogvd1e5c/ZY/ipfqy/4OVjBDsYTcEMYy6eqd6PaedqfcWdchKp7al9rrovWb6GOmHBluxS/J7tMz
ZWWYB1qUe6NH79/Pr+pVc8sgxuJgclvVzp6Me9BgvJvl0Ht0YFkV9/UJnQ83D1AGe1XD9iSfl1e0
Vl1MArhY6tvPGV9vrhiqj9VZiSZ6M8Rnx7xTH8lMAjWIQcSVXsc+EfneF3zHX6T77BP7h1fmD0a0
BRlKkyc1EPzsBpfvml/kU3nRr83ZfMyvBjugv+RReqpP6nk4//VxpBh/HEb9vtWP7//QTV6aSW70
ppOum3MkNuzC0UVhzRlCVAztlmvo3W/fAOL5BruyjNpod1VP9DZndIVn1NJtcpG39B6FDUe0BXf0
F0920N6w32Vu5k/24lAbeehgZSH1Z8QO84tQCuEK55/RXfBYRQ4GvI7kKr7hU93zvBVW+XhWk1MV
oNDIn9FG18qtgjVsHrQz9ioeonVBEmRB9rVC19M4aYMzfN0/VS9zOJ5RtH9BdWENs2C7tSFDSiD0
znx+FBzDEd6pbs/3xjD+kPp6VJ5JC53YbV7MD8lVjqS7JLuYrKWrfmNBRkkkP++PlLje4M8n41oZ
YRLNp+RSnve72B989aahhnNv8urYTpzclq5roDkSy3s99oOP7oeNeb39bbJL5+1DaX+uiQoLewFh
GXfwxNPoKvaXbzk/v7jsSV4bO1jQOZtdufwmb4i003LJwzmAmn8177oQvpGr+TM+Nzaexd7EizMf
oTnUMViPwjl5ZcW5rfMGhTzKnN3BsZGL+0IMv6gBD+UqnOvL7kNW8XDD8aazdQ+Mlb8Vd7s/+qZn
PqqGXQYWy0EO5EBz4SK4qHV5pVc7gGkj4badjvctr9unhF6UDZ444S2RC/NTjy0QdWHj0VYMRQ9D
Z7t1ZLe/ozp1GeJ5vbs4qiOdCw8AoJ35hb/YUPf8LZg4agaPYsae7G8JJwK4E6+zV7eONBf2L3qQ
Uc6rulB87ELYlM/Gh8RFN8vO3sO2Y6MqkcAJJLCMUQHz8Itx40dQJrZi0+wNafO66al9Sdz/lNWR
uf1xgvf7PvppcrcYWcHgyBSvtLKuCC04eJUE6DG4XYjWm8AzgfjkY+bu8Am4lTigX1KeBIAHbs7C
dwX3CW8Rf/I0vsy4G+86W/M3r7K/1E7tQC63UycOZu6k4bYByrjhdMabmi03+8eWpc3rru5HM9CD
2edothFa8Om4cSoOXu8D/zyWzXFI8g9u4nGFHK4zP60H9Coj8xQTqHofXBrhqmQLix+nE6MJfuEQ
6qwx0anuVr/jq5Sg2XkDfyavp6MaTB5Oq87xLVbQ27GehxBhbf6ODUpUPKKQEXV4gFksCZm3ySMy
Vj7s8cs7T4pyFsvo/vJBcKd3KZQIBqlruqW7syrziJ+6wjJ3DLt7B+Xellk+Oh+GpXXHTeMQV3yi
F5+cveE3b/kzv5/7SuXnxJ7uicHo79xPPD69jD+6Q1Zx4vdxu1lTwn35ApzZ67ik7RuPxWldNuAn
rCWTpxie2MtwZtDhqsHu4kvjMFZy9KjiOSNwQ+xc/ZrHabFMLR/WmeSqBD6mSTzb7VjorujN7sbG
2RyBJ3P823HPMBjiYSZ+wtkBao6DEXt3NgLAeHYjmy4CfeUfS7nxALWz2RvepOYzVHhVXiS7dGM3
jo6Pc6RKoz+dt5BIwNNj9hdwg3gFIi8sPdBN3Lw62t+bV4BV3I6BqzZ59uQTQRy0lzQaTt2xUF09
EG7Hk0bdM6yJAQYLGC5YUHq98wQTlc+wseBq5xviFrbF5aKuxHuivcG9ANrNRVN3f7/JIxcPAZbV
I3NwKD58650Fy+WE8nkM9FAPR07lzI09KxTOxKCzcL+EQ7ixjo/3Usnyjj0CEMZLvy9MiaNi4UIp
RYNed4QIj2beTfZoCX5fEvWF2BSWx0omuogssZTgEXt9gNaRS97htBxYg7e/39+nES4qdF4DwlU4
JMQgg6PeYH2rwZjZJStP5FTuPqHoHvU+uB6+kwZLKLCLj5Wa3ZmBfJp9OCR+GDvL2YqGMA2O7TDy
EnzybIUIjFM9aUhKqkuIdoQwjcbPKmHYuhyxqgwQ9WTJHMty4dZmbs0dhb7BW6ARRQjUnc3jjgZs
qQfzZXlQ74hpPOvKla4IbnC/Wy5GdYqQ9Nflt9mFi5ozUS92yJF8GJB2HcB4szFE4jUbn78hIiCF
y3NZ7iR++gj8CESRrk7shJhYpHBVMwcF+4I0WgzMq/ZZZ/uKD1sARoO4u7ntmxA0hLWGnwFU8Y4V
QNYPFo/AsxCDEVdmEx7vDL/Hl3lSZUT+6pC2hbFbu61v8TkxHiIQmJ7lNi7JnIMKGWuUG+uKJ0gz
bHTx+wpffYmIdZw8x27dHOkIQ8A6A3aqo5B/wiXnI/SXAZsvzpGUe9o5sx27ko12i48X1MKPfT/1
uJT5gh6ei5aRLdnFY/qluTtudXfSuNCS20D05N9bzyIlN4P8OSbFbm9VgPiZm7oK8akLkPXWr/Wt
eti+ruGRKIxkNhnpSh8SOdjqcSDxMuvOoptzpirxSvZxcU1OkLNzHwcGtznBAzwVp+TUBOV2QV4i
vQF3vA7X4SvESHvzrYCJlUMShIvUS+lTUoVciy/YGL/bos8Cs1N3CToHGbgrVZFd2hNZUhO0fhbu
ZFAkt+Q5OSVFZgOZISs60i6B+qRz0uOPP9riF8FJqBksmjxH3tJ6PCB/u0536wWVBx93Q2/3rIBB
t4vsk2kP/HrZw1DWiyME2ay7NlSC3etI2QuHYfUZgblngL8jX4hPxkunv9CB0i8kYl4KYMhmIkop
QStdcagC7IzbgmKjpz/D/1Sj8RxHzQv3l4WiuvJtogqpz/L9ItgHw/JFjWQyOOWj+sV8Vu+zgNvD
a/OnhMvRP2RfMSk7Ix8QYEzjV6i808jzaAclD4JHkzisAo5I0swjD0WEUvOSAMoNn7MiU0z4NuNn
vobt5ExubH9GAZVMSgv4ht05g31PbvpWv2HlNYKkvmQXNNAMZ/KVYPFbjzQvHMo3tUOXzc4i6yMC
Oik/9l5+iqE7s074onnmxeR8x+PFVNDHbx4NMYmVbHIPm+iow6zvz83iFzITfVPXM5PlK+4hyCNe
4nBwTTt5VtCPi7I+2oPUb5zazT9IrIfPKw8x/oxQjr96bwC2CQq9bdomO5FrNBwENGzd1lldg4so
kDfyt8090lBwmDY8WjYVCEneAjBjhdUhNRflpehawSH1FvBdVODs8RtEKg8Ry62xabYnz/LnKmLu
6qV3u+av31CT9WLe7shusZteKb863gGtLlvmHZDJPa7CtsD6hcKD7Os+xshcxkiefAhOfSkfS6S4
A9VvONyOtI4kiLAWs6bbkEL0anisdsJ64iNA4gIz5L1EH6krEs864MzhwbF2nbfRUThouXjn2DSo
hfDf8QAY9/hHsn0s7v20Oy/f8uDIZ4/bdZQg0Ii5HPCAHNGtI77SyOdXzifUw+yeI/u4qMnh/wlA
KMTaOQGJ7JxCQOZ7EucOv5lz0SD+04Unkz6yOuGcOxxqFKNAkGUX7SeOUWSAvt90ytCg9kYudnJ3
LqR1YoL8kQ7i0EmqCyDB754bgr8VlQFSh1z+7mGiwys5fp31pvEB1JDOalQ8dxH3i0Np8ZCV8THH
JiibnL25Nwdm2FJtcJAGR/8FHbQjDHvHXaYEICiTFlzQ4G2+DWSMgt/yRrmHJiMZP+B/F8G7I5Hy
00g8ZXd5dOTYDF8yX7apQFQXujyJWOq1Xym1OWGOclEgq/jrMhac5p90rA5g4w9lLHZ8WbU1rXQl
SSXTrHanprHEue59IU9BItzZOENqxaEA4AEYZFYLdQVFJ/vbJFJ1pE8WRx3jJxKV3U3C8v7It9YI
2UI6HCkBjv4UvSQyU3u/xS/xNb7iMnHrI9mbI9xV6HBYZKyDQ4+JpHo5afSMhnfl8+Yl4RjF5HuL
oxOxYW8cjZqwOg3X0kfuLqz5Dz/T49C4jmc9OiLi5JtP8KM4tpDxf11fV/ve4BBCYfNlt+vbcM2f
hq/HMSA9H+dbRfOGQU0o2Q1HwPBgnFf7M/x1Ij04RkIV1EP+iEec57QDB0V00MKDmsE/Q0EhBJe8
GLlUgCfkmce5Yrr9GUkYX3LNk/5NIvGlf+S2I0E792tuHo0lmnTHkbJTWC6kqLy/Q+fE2XwGJ9QZ
w5G0+sehhMC4v7iECV5zpO3xw+of2Q2KYEfWbMvvdvfIDY72ney1/kAgO24EZ2kgBLrfuPv3j5OS
fMqoRdobTwRZHE/ldEZc8FQrD4POdrcbWlkQM9izC5k0kXwFoxBMNIigwjzx0QkD0F29+Z3wwFiG
eADt4ZRR6muc2nPIwRxsxEvFY3NQZ2V+Tq5kBiv5T+8feSSGYGSIR45NtcBnUKjstfGGGs1VfM0f
Krz4RFK9/LqwvY8ggnxS4jgVSViLAj/ZneH27rEmUcd1e0qt83ZO/JecTBFYnA01gRhRPiDBkZ76
I4CER2lLcc2ehcdHCUiA8ZbbkSJO5D9Hiqd4neij/8nw3sOazDkSw5UbN0UcrQQrADFcOhGBtIxO
Dkldq1yOogSUECH1iFzEsUv8ubxL7hcXwwfvaDlUhBmoCeSzf71bmd7/yW49iugfdmtVtFpRpqZx
jb9KN/VkIcdJnky+9wLa6Elnuntl2uceiaz5f5g7syY3lXZL/yK+AJLxVvMsVZWq7Kobwi7bzJBA
Mv768yDvaO+9o/uc6JuOvsESGlySIMl837WexdA4Ty2NTXHDS0mVWb3b+/jFvpVHqmpP02d2Yv8v
HBobseMav/YOpApuomtA/XiePQQ3Uq1euqM8GltxmH6V1DcBNCynNeAPfuZ47zAxVCcW0ExjWBrv
kcBsWcRt6t14zZhrOLf66L4ia2Na2uy5aK7TQ8khEp/yE15m//zOxZGhf6Vf6AFzXK1p3+/Nm/mu
DvmJqxATWpNrGSoUipwVpQnUfXv/yQtX/SeJ9NW+2ljH6uhfsz3jO6M45XMqb+JqXpqju2fpvZ4X
+MnW3z1+gv9nbZ3/D02Pxlza/D+rgC9l3X8b/96Tebzgdz9GGP/RHTBVHtEIriXm/slf4l/rPxh8
Zh2vL0wEBfrspvmrH+Ma/yH4xADSgIvXIqKPF/3Vj7Hd/yAK9lw4HVgrHpbA/4v0pH9Lf4l1Mgx8
OvrcOIQu4ThzxtvfzhsNjq2HkiZak/pNF7gd1HM2+OU+csxb28qfUEXy5yaQqPSQ8jPVBIQ+WTnV
fUMn5sTt6qMexu6cGnkGNIaRAyWwwHYRe5dp3hx12MK/b1o56NNKhHC17MR+G6KYGECbFJgKBDHm
vYFgi/Jdz8MeKHJY3YIAGF5ZmeMHRq9pnMYl8XrlbtbA3M0e847Iabu3ialthc1ZM6XI/522Ysoz
jTnSSBO62zRUG1mV6rkMSFeaXFsuQBR+Yv619lbtGVdYsFs/oIKQoUM7B5rMdvFQWHs7kfZTbLe/
UtJAVkNaec5hFAGVzpj2qGOrW9amw1PfH73GDo6Jgs4JpeypMaf8kpblwfUqYxlaVX9JerpcWZ3M
At82gKTfWCAnjOz1sU+OoIUrqcEYFcVaQpk7xzolcYP4TQNUpIHnjVN6wGX9LrAxdgYVYfgHm8ry
kYnNG8/wGK/15DmEtrrB6IjHSydiY0gUje+k9vGvy/GjHfn0ZQjigliE+CVsdsX87Uads7URNOxy
30ENldjFIcx8Kq5TdQVCP3ztitnpKN9LMy7eNCJBn4P0FXpSozXHoHGzazXU9ksjgQv/7UT63yiD
/9UuBIWCmxx7pOPYHuRdvAz/PDy9zhiAjVUOJnz1ydEZvFhW4+9B5rqLEbvgS6iEesnd1dDrDpcx
WLYLIBnRckaVHKwx8LYWvBDw5A3zl9qonwgPqtczuKMu8/y5hmi1cezSwVA4saoBoroL4OM8QbIi
nWb+ysGaYWyEtwfKu4FfCP5UlNGLV0X5zq+HlsQqeM+ElXgHm6yPXYn2fOnBdTh4SUhWw2itZZeQ
QC6bJ4e8LkS6+DRDO8FQWPk0BYlFn9auEj/SOhb/gw/rnzas398f5mGdU1wHvP5v57JZaQguHZcK
Fjg7INQk/I4F5jC0NfYy9z//+5/r4Uf+o+P+67/zZxiMb9OBnhk4fx9NnKk30apG9CMHkoxQO5ef
8TjLLVGbbgJhTdd+vBaj5twJCHhCfBOugqTOtqVjkCuxIhcoDxZNzNnUJRKNWP4Tyg3zlAKUs9t4
9wkm7+97JuAm20NVChZ1uKE+GW+1Gc6hBu7/VIJ/5If+41Oh7yDdTjddBnJ8F/8aI0Xju8QVlLQZ
zIlSce0h5BmtjLVSb617VxLH6CBUHCcFGsywKHNFTUeUqrJf0nLcpikGzl5E9gv5ZYi+sw4OoSow
JWd1TIZHq71FnYDbLWA3WJGnvUGufve8cbg+HmzCQwvw7i3BuYQwcAp2kQZCOI0EWA4tLS9igG+v
f83yn5XyikurSrUum1ZfGybsF99HjlRbMbNwjB2L0oqosiWaPPalQELmamiz/cH9aufG0SvJHMCD
f43FLu4m71IK8hkAnouPoqvocCftz9Kd7nJqyu1/f+zMqIZZ5v+PL9rlVNc9MAAm8mUku/88fMx8
dPq0DTml/JHIrM7T05M2hMDRaWgbTQtJxJziL5GT7PIpFxeTeAu0+kN56TL/NaG8Yav4JU8re6OT
R3Gw0AItoh6Ez2NsT/yMRbdMveBYd9U7RCLQPrw4V/53aRfJk2Xl0OymRt6HVnXboEzTfWMnP3Vs
8bu0LWmhtOUn6n37SrDJpyiN6EKw2c7TouTJrrvLFOvRdxfY3LJv04OZtnd3VpIb5BC8KJA7wgOr
2UXAW1ttOUSmJLMAinLmKBpRNfl5Sks6lhhaHhFJGLrH0s6OjZP7NwuUPbjgtr6U3bcUx9CrzMr+
1rn6vXXDJ6Mr5au06GAnUaEOWeAG65ROcB/n9rVGsPg0Jw8tyaMr1sLsXs3ZDQPCMV16tW7vyN14
XPo7RMfXHIl1GymPFI6UBRjM0mcrC7+kYy5fmEDcQvBGmzwucwB9vAtQEix5FcVVdHbrWqjintuG
dqwkwOmgqiialEF+hEk+fpAMR3Kb29IfAjG8MarIOxSmiUnfn9VVI6Pmqi39q45tc2nlykbYl9kv
g6tFa70jJwlmpbEO+eJuXh0axEREFVTYjDpw55qr1g/tuykgEcaxX34EjvcymU7zS5TXqdkZY+1+
J65HwaYjKjzoYopontkwYiMU/y30H03v5kdGfhyyAp2iL74U2C3XslZoWPGYLEqkfqgKEg+0SOru
4kQZ60ojaWYqXf06YAQllAj14DyjkXE+nOwJwfdgfVYTBz7c74ja3ayR5lc4laOT7YjUPmhJc9DK
nrKydC9G4VIeFHpzMDrHfH3c5Us+ZlqWbbkQid+7eoVtBJXxwXcxixdxg9s6nT5cplWwKYrg6DYu
ZUfDJQ5mGI2dYbqsFIZaPdcJYpEo8376BAAcETj+tck9/5ujumNvdnTaiKd+TTNOIFS0Z6K4kK3E
ik/t8i34JeXJx6/vSGsuM0UUddw8uPzZpFp0H8sEmYk34MqXM9I7wyB38qHk/h5D4cNP+8HidUB4
PeYbVj+uLfSra99Crlmk9WwR75Nnd/SPSdrLL7HmmOtei71rNFlXLQrFJUnd/O4Z2WIMuj7YhE1s
/x6ONUkyRuGKq0WYzMrvvZA8OhTQliWTc+jb2ndkTxQUOou8tMSs36bW858Mz5Lvvgf2pwyK4JSS
WLbkHLrZWknvvjEBv+bi5qvgOHnUKK3Kj14ibSB8lHA1dB3xC14F8YWoFvRMzrl5vLuj1yE0gboB
x+hQKHdJnDCqRMMNF1Wb2LDzm1U0yY4EHgywPbNKCE4pLhrsL81kvWie2785VXuNkiknZwHMQTpO
YuFmarh5VgAYwmVioaaqeBIJxVS0wuVbrqNvytLqPalauKmV1txKoJLgsGK5Ld3RZH2cjtE2llFy
SoYJNnQgLkyDfmgAZF+Cbi1ECMlq0sf95NntJ5ypH+R1ul+hYFPhlK52NAeZn5Iy0bZksMIImbL0
OZVVeBx9da/K7q8jy2QacsyYJoEzh40Wd/iVjPdmrOuFULlOl0HDfF1r5AqRjH5V0+RfH7fSSYCl
Koi2i+tx45ocFjmC+WCDOl0d/bDvLmZpzwkaFQCoYPyoAbethWWhxQorQQGl194CHuwb1z8Uk08R
w6gIyasFBqCgAnAdhqhlwH3ugfgfx3kGP2YJFZXOoZGImeSovPy9TNL2ULUpxRWhyNIx1aeofaYb
cRCCpYpKCsmAyrLqbOZlfxo9mrB+FB41mahlKJtNERb9XbM4JrWQRoNwdeTndRr+IPSQNjUY6PXo
Z/VlynqyDpLQWDYWsSH61ESbx7yVQ4A2uK4Piz7w66eUUweulFyLOv8gVIhe6NQm59pR7XVQuE0k
anV3aty7LuNfw4hdxx8gW2mTCM8FguYNMI5mqYJKfAm6gOoCFu5TAGEh1dEILppko0Lt1cBehhjX
1vTPziyqI7ZFBldpm6t8ML1tnoaE/hnhTuuJo6lcG2VaPYRvXiJ+WmmKCJt0tiPGMn0prXG4Mf8N
d7GZFqDROsmlW3vFkIoXocqjc0b06EGbnAuQIOpdsMfk6DZHq1JjA5Jz/AyHnjXI/D49P9GxC7AH
1L4KL3o4xSs/8PZOYzo/vIHaZjJ7O8rwNhVd8hS33pEZ2hwFx4F40LI+PIR9/uXxlwCPkoASWoye
8++YlQeLr8i06C/Faf456XgKcY0smPO+GH4oXgUw0xyqWNFM/ZlJkrrUpv8Mbuf0+O9jPb9rlYkM
/nFko+C4PAafVIzhebDo289DDFavX0WASQKxMUmF+vyzywx9l5sPb4HeWncw0gRasFqdJ7/4A7K1
Yva79FgungiiLdNNrjXELOWyoCoYWNe+rzZhy/qvIngs8kRK8s29cJR39AD55pMku9KkPopTL4eZ
vmGhejHSloTkQV+5Mur2Big8I4GJb6muXElvi46+BjVqwYjV89VgN7/aFMw+jOj3HvRw6ifoAh0d
VTh5dQs7nX5OOn/xhOYjtjFTKJ2uRZ2yDG/adaQPRCSmUbVCVH6q/MxbNoZrrAmTIoWxZy48Qk4F
FpdB9gsN5AqVEa0GjWtLiJsNerW/iO1z3Yxb2fbkBwMScKImKldeH4bbynCA9IblMWmQBMV4lHC/
7APHXQoreJu6Cltlx1toP+rUxAzY+dFmiLsFUaLfsry8Fn3+U2vbc1N/C53wBh5ga7TDzs+IrJTW
VZ+eCUb55uTaWZf9T+nSMgrTmwFZwXe3BKPhPNQhsfbH1onuljfa635S36cUIUg+MdEyVXbPC6rE
hQG8pZcQB6rhTMLyKm/EjNIeD5nPI9WzA+Hed7Y5Qnlyn78X0J8Xuh1hfYE33Y74NAaXy0F/GYwJ
Kn8dgnvMcLk5PwIMmUvlB9HaZElKFuuIzafMNhrifUfPxs3oQpAsSOC1GvuQEza7cgdWy8BF4wV5
ZbSBC/0F1XreWuHaVEaytUT5Y2jMfQehmF/W7p6zbHoyyLKUTnSKh/Fdw8hH7CGWcXJ1FezeiINm
SjFV2Kq9RVqLG1Z/G4i7Bqd/qq1i73f0mpQkOrWE2zy2pzgd70IhjNONg5O676Oo0ODw+YPAXtYj
JfeaiduyS/yfkE6WjFV0JiHyLBKBQqwueCuVgZXU5l8TXDY4+BXpXMMChiAZ3ss66nWgkjgw++LL
wMccNTjQevVjyv1nPyeSzcZJxDo9eqsMjM+WBSG87em7jA2dysLlZ9Fg5mdtjytGnrVyfHIAgSYC
dmcSenc7yr/VBVD2UVl0t8BiY1JDxFh1T7Cb1hQiWO2Zu5krpZfFqg+BRTgdTT4BLxpGyKeAFr2Q
Gcqd3EpP8iYs+YItP8a6BMgo8u9W2dWL/UA6LdjLSzLF1TlXxCyKLEP3hoMwjAb84aYVUXKQgCUn
TONkpiqrR1RgEjcgWfAsqToy3Pb+r64Fjqlajr7eeOoK84deTl+y9uDbz2Yc0w6xmUZLV9Je7Kp8
oQn6kiQ7L136i01DI0Oe+440707UVPX1ql2YukzXRlxLFC/qFGnauC01/aMz/WInfSoPmUdhGmcr
iXKVSDmV5NuU1Ujek09YmuayMxrQ6uMx1WykeoEkeSoq6TQxZxna7lU2IR0R0/meJNg2A/3oGF61
SBxxAF/e0/ZPp+AikpYvNJdz9pe8ulbL7z/2ND+VeWsCRcaR+R6FRF5PiX0ODAJLRi16iZtxhcHq
0mQDKkkSSTd4GJeE4eTLPhiOgWvWBxbJ+saPYuRe/TSbS/pXY+rRj6j4J9jwrVE7C0MGe7jPe+U6
xTLMyL6cP6STjEicbYLRwtRR/A6zoWU1SPKGBoiseDZQMTVQ0GR1nI+FOidxNbqQQ1wI1Ms1FkWz
IjmzSr50Mt8YnoqW4FqQTZbJLc1GlM2OvIs07uG2vRh8XGhLmAIBtW8IJKdPpAs+cJS8CRtBUZX8
siP/azgQm23RCIoAqPu5kcAiHfGgdz/BehaY3Pxfyp7MZVhP0BiMyt/6iXzh32mbTuTlZGl/nxpB
TFW81TGtY0vsu5Olo6W2M9p/44ZICrR2zFiYRahVEuD8xUYLcid7ZhFeHrzSIKFFwPdWnj9swuxF
78ttZNbRQfFcIA8occjMXCb5eMIh5VGJaCTnZHWxbW8tRReuIkG1qYrkawkgoIQ+tQypLy18QP1W
aq7tOEMOkicYhD+rWlZ4Bd1kHwBKWbYs4xci8JDSVTo8utq+a7rPdJwF1K4kqK/QDjoMWKA0cb4l
Q4wVQQ8/vIjFGYffF2dM+i0zUOTsTtxu28qg/6hn9NbuqU3wWmUWr3CG70nEyELJOV4OTIiEsrG6
kZ5tG+ln4/fjORv7n77DSapaheIWvP6yy214YpIBwQBX1dswKkYfaJiBjclV3bTUMcsvRWJvA5Yq
xDZCF/AiFgsw2gBYZKRaeyaOZshhRz0uAq45olqafgqEQM1EXj5MbjH4K1crFg4YAWgPM3cpulpW
9cvA9rkc88xmUUNRjp8K5rJyF2XQWdDTQM/qCUSsWHMXXY/KJEmGedWeLQryfxdNh0uZqaZLtL21
C6mHkQ4U4x4w9S2OxuwIFZfMjLTZ5U4GPFX0C69JCc9MEBBP+ncidmEBlTgZHf2XbYefk69h7Wvv
faWfbC0/usnASi56HTMX4OjwnDfmnWocg5+FQi5OAP6a+bND1MaewPCz21toyttyJAgtM7+ZrETI
ANTgETEIlylxx15QHMiNiJeO01H0LuyPeFT5OqLotsHC99QMVviFDCZqIcT2+U6CGLesPnL+mE1g
i++5oMPMn7+aBksucpPIWBMCfhKdvHb8Hik1xwzgA7fQbZM6uCqIN/Tz4SvLxvJUFRHfvH/3EyO+
MKugC5sX7z3F5kVuGUBYzBhUXSpZCZNKPBXecwfR+VAbVkJJhOgvi09zMedNGsl+NemcFYyO/tmX
XnToqohkBO4RlLcGfdLv2yhxdzqHLcSTaZUzsVw6hWHuAigIxPO51GcYgFjvrBUH914ja+TYu5sx
jyC5uM25CByx7hnqi5QE8V4OzWKQBkBbr1q1brY1eptstJYGTBs5H8rOvmOgPpIDka+zyN1QMMfT
+jklKZE3BrZby69gfmvqY8KjBJFK341hv+vzIl4NVrsjjh7KGplqK0CUuPv0pjnXUXO3pRy/jlRQ
twXJVhsx350mNHXE52HFt19Z+hlnS0Wsy+BPvpLFXp1rDxzT49HabqgHhC0JhI5pv6bt4LLaEwL7
pDMsHa+2v4E2P4RBB2kkMepd54YxEeWGIJYAGOPg2N8IT2VYS/P45E969DQw78HByAOFHf4qsnx8
ttLMO8RWkaJoZv/U3qgHDh8N2XwbOEEkM0bDT5Jx1LEPNEWNDH6ZnWFOzxxTHUVqmlwQySpbzVld
pKMwyasdfCjt1NycqnnLQ9F9UbEs9qkPOSqaZPfF8mqaYlxd9uX8aN5UL3WvuTdVKeveNJT9592T
63Qn0+Wa9XhRHot2Q8wtzianjo6kL0RPHYDqCzElq44omafAY9djP7QfzZwogf6vPbGorp5qU+DO
kASW0jMYBmSuqFYbKMZEOD09No7KfnUiGg4Oa6ffu0yzurrQIU6/nzDvj/WAECDwkH92afRiYlUe
tdJF9G+272U1CThBDEPmlKm9o7s1fz4xD+MY5azujSWQ2eK76dBrdLImPneeV1zHxMaZzeD1vXAx
W1h5+6Yr5W6zTiGb74PpzaAu/ngC7DnyaHO5NkWqnfNK13dgdMSu63QibDtSlDQzdD9KuKqD67bb
kUBhVgGsVNt+ss8TYIEvoP8yZoFfKqOBct1YKNNIL//iNpiuKfL469CBbWFLI97RLkH+OCm5YRWj
WD9mxcEu8GF6NSFnfuOIW6ij5w30/swRjspLjMfI93WyTAfEo03tHDw4fHfTN8+P/WS6MBgkQ3Ys
eiO/+0q78tY4rd0UCXRABMcg4+l9Sup7U4YxRWifGCMBiiOeRk7yMP0WjrNrVXrqTj4EygcTg3fm
9d0uTwla85nl95EtFkKjbpMwRlLGyNU513KNUEK4hJ6doZxrk/7mljH61NpDtk/BFZyE5LjOp+pH
kxD+YcIvN5V7qXRzPCmdzlSAUZYZfVBTu+kRdhlYhe2H67wi5FrSyd66flVv4lqjLKlDAqkGr9/3
pe2esmhAq2948ZOtDfjcndq8DpHfXkLRYn8g0ObrkBHEXXYjKcBKll9bo3qxzeajbtuddFvjPumG
RhTbmB6sZv5OVaGvXez/m8ejcU7MitFWlCdS4ynyu3ZF0Ij/wiV+IP0mlm+2DrJm0iRSzXFCaAkV
jJA4quZtJTdjXwZfWN1VrvpeN5U7D6HiGDOXvIk0MRePB0D7XQlFsF9Zr9mrIpxuwFetbWd03iuY
zRuPG99TrYeZAhTrqaZIfaCgM6yL2lYfhQFRYn4GxTDMULYhzr3mWGvKh4j03oJQISseneZJxNkh
tSh0zQFkeUGXGiJE+FTSWb1pthzP+TRuswYeUJMqiNpO+QY9WFzxfCQE+bKmTORusuq72ef+eGnt
MNvIieyfyfO0bW4zVIVtfBJ5R85R7xl8Eu4GeuQFT/3MidGgsm+LdPr6eKAQ9n4chb3zSTM6afMG
kJN2fGwUBx2xep43zy1hiWujghXA2N2DzT0BSflrozGpOWlk29FAMtL0IMps+3jK+M/nPfa1ChJZ
V+RvNW1acrnQrrnBtybL+oRlzto3oREv/BjIQFHSG/L1aq+Pk/lDieK5K/TqO2llPzTPrgmhTqpV
Goyr2pLYOBzKHBy13anfsuCDHTPfjkun4zo235RJFtJ9A84DUlToy8dOQZTmcRqyXUfu3jqkpU22
uqwnQtG5WdPxg5T8YVfSPURtT9/CrW5u1pPgpKxhX5j1r2reNfl2NZv+xfPomdHx8YzHc9PYTbcF
a4tlHHoaCjfFsrSvokuXKG/BgWSuSkMbN60BbkdyRb0MJckx0qijDxqyO5PJyk9ROl+omvZvlFXo
fYB7P2V6lJ6BaSC/DPz4q+ZP18dTHa28FDJTX6eW49yBvnguUxcipRhYTdpUC3Pf978SQbpLuSB9
QkqSiwY78jPrjWGXKs3d4uwP7zKkS/Z4Sh/rp8yN6cvA1VvTFwwOcd7p11HWzXJ+I9cKg7fOd456
41qvXdGk+zTuig3518U3efJsob5lNrmpQQeboump5nZRcUYko74NBXJOMXnYz4gxvdkNlWkyTOhX
DHwrXR2ja7MUabn1gEugKfmC5w1JpQTo+uIqpC6e48odduG3QI+7UzBy0EAkKu/Upsu7Qiyq+fbL
487Q4OIao/rDk0a1H8ETHKc0iY9NV9Ldfdx8bJykiY8gghb24NCbCY3s/NjAY/vr1uMusoitBR/j
kEnH7OcGP9c1QR8jmdPHe6voXllE+MsyrLyNBnEZMnApmGNoqNKZQr9z2pSLcPTEVZvXOolmPdFV
GBaU7TC+UDw56AYpd2EPoM7FxkMsVLNWtFMXLOiafUiS3+2x6ZPAZoELtzPxUzNYGFkcnYqKulmn
iqNl+9+m3NYPjw2dUyo+80bYw0Qi1PyIcr1hY6vw5c9THrcez3u8wvjz5Mf9fz38uPvYtNQR19KU
HG7VVN5YPlfnUMWbsgnKW9APZMNmqUiWVTiFW0DRMLfnTQUJ/GjY7elx77H/8frWAPbimHG0e9xN
Wqi+TkvRKovr18euPy/IEouUbpWk+8c+TQwvOaSjFVdBvnC9vsGXY7UQibWe2/2+9qkEaWH3mscU
/7uh+9GmbvXVai2a/HLTCd9/lSo8NpKZj2am4yWsdDg7chxXoSN+1N0cHuaNpFOlxc6ebKKzKut7
P5G/kReBeczSLHghFE3AmUpxL89imszquKQ3KJRZyvgqrl+qyqxeWH2QTF4NtDzmu9Ban/0kLjey
Nin1BkX34iBwiAKaoEOc4X63tK1Zt9pplMGPPjSPZlAmnz5N0AXR8yxqJ2RbTeb2uyCClIgUJnmW
EzKxnvXzTDF6jyWVSkAtXy3XJBgtCNptXE75+4Cw1Sfv6puylb4m4iFcdJnOuo2s8VdyWC86Xelv
rtlYywogDdHotX3TCtCBbTB9C8rGeEkb81nVI/NV0tJWKv0wksr5iAOj3KSOZLZaIj7WiIm82wNB
bLqY2eWzxGyq7OBQN/NH7nXcQxkXz07P1LOeTT9yacnj416q1/HVpuzuOHbz/NgVds20acrqWnVU
DKiWlU/96BRPkVMaG6+vBejpGW3i53s9pgwdi1Q/Ktg3VB/mm9TZQJRblXdE3PWjHYvwE1TS15oe
9z1jzbQbUSBujSTOXv18en08wdMLAgr7snwZOU/2oOYRHEvNePNy/zwMZviZ1E5DYmXmPZElGYIy
GotNGJXMfwhbebyHk1Yc3vbGaygX1Jnt3Ig4FCzRkT9ofVA+RR3BNE2WpK9uZa3jGT/02ESmGDdA
yd+LYUBiRugnmH5qfMXGyEgKjhDYrElhkovCdCkPkn3CdS198bPmG0ozlP9QXk6teU+0tp/Pz4LT
f0RjHM3DfsplqRkqCEpRz9GQhPGPFvXMaE71tvSQFkSGuc1ll79iPd+A2cw3KVB86lGsG4X/iR6P
y1QjqMhazjGehoApQ75u3Um9R040MUxGOPl90bynBpHrjpnflSezc+lMHLvzflakLz5qhHEy8GkV
4V+bIYwd+D6jvwFZbWwLoNUL0vDG62NThdRhmiTGgdNX+4aAiefE7v3nqrw1zAOOTpB9ACL2n3pX
mAc9d38Rx+Q/PTY0yPuN8pkd/Nnn6PKQxtE9C1I6QKVDm98ZCBD1pksD1+OmTJQKblq4G59Ov2ZC
HY+UzxEltTuFiW2tW4TLCauCve+NO7tuv9aNHl2irEGQ0GbMA0SenjvFqr+LPrlkNJRTx+byuAW7
qbnEvQoXtjcQwztoz6Grhgs51sMloGVxedyNuxbpeloCSSO6HPEZXDh6Atcm97qrU/YsMLsOasF8
97FvqLVfYDfzQ0xJyy4McfUoPz8RS2yfyWo+NHYVPOWidkBvlqA5+sDblJrXnktB4TO1av/YuKbc
hzA6DyMYs4M/cM3X3D456SSZb73JNihVR9ZGStapmpkIZnpT8iSLEsuGpT79NMwv9Tj8zJIkfqU4
xhqoUGQETNV3A1I3WKSDrFvjIsH5MdP2ePdyCqj129ZSVGG9hig+BiRe0xTSA8taZcPMnc4I1sqd
4tzK/u+bupo+uoiaoGEgfdOsyl2TvUhiMHjSYZEJG4fe4+Y4Bd6pDtey1XlAxvIlHzT7yB9/bHKN
X6uzh2c97fNjq3u/tKkktTh1AwQ3XY2lLbLIfwCtVCoKfKoqaQpRBDogwXEOGkTIQ9EyUbBotq8e
Dzz2KRaifMvzw48nqlCXmM3n+5BXq2JB6eEJEQ5GvbAwz6Yx1fQhBaTaeDDPj30zqOivW/O+PmtI
6s0JZZxGzWJ8mXf+eU7JWk6vDf3w5w1+v8v8tKZohoOR04z589LHo49NOrZYqzoR/O0///Po4/1o
3PaArGJCmee/6l//x+PJZu8v66DVj497j6fpYiKji9hXGKrl+PuzoMnqF828xLOrxt9YTWWdlZpH
jzgiRlLrD1hcXaS/GrRAl6jIZcjSd2eIwFkXYD5XlbDUvjYp5tPGihbm5KSHIWz0p6wpyy2UsMU0
KWxrJWNNoLnt2U3rNxZVblRS35yU+Sqrp1z3v7e+9qWzYqQMSWZjMpWwKOu26y4ucmvLGOIDlLHA
WPR6kdDGyeMtJ8PIItrG+R/8hHFqXnUtiJ4eGwvFoKra6uTARHcRiozgGp9pwBWnyPTJOtDbZ99V
/Vn46mwk/SeZoB+a7oY7aTsGqOLqKi2bMPNcOEcX3Mx2MFrAL8mJsS7+2rbSO5i5lcBOT7E/+1O8
R4e4yhFD9WIA1tKU9ZrRTiwNs8mumkVTTEY2a5PO5f/rnuq6AoVWgyZjQuJc8qK9B9OwbFvDesum
WRhdK+OLm7xCZL/ofG6/TNVBinTas7Dfms1Y0mWlRGrp40pNYblBvUXsOfIpS1bNwm04fy2zpSiC
5UmM3bMzdmjSM+okqelpd7cJ/W3WWs3Kr2T4GholOWwZ8c2PR8muSC5FVXyN5+fWaR08ZX64fjzW
xh7yvMGe6whDmS0aMf0E6SDXv++aj50pI+/hsfnbfdf2GOznR7qYeNc/d6GPkuv9eCSwhnwlWqIP
O19Fz+VkR8/S4gOVcXPL53vZlA3/xdZ5LceNdFn3iRCRCY/b8t6QFEnpBiFKariE93j6WYC++Xv+
ibloNKtI0VQBiZPn7L32he3t388tXxVixXet7uajd/t7CHwCCfw27Db/Prd8BOS0v2QVJpP/97Ve
Ozo3ZzloPiLYXK8YQfz3d4qGIKUys+wjknyTKWxQPoMO5UnUZ/Jco8M+Zx+GIqttOfO6soyQz6t7
kpL5Ubb+z7D+mAyz+2UntM8nMg42Fj4ANENGvqUHwgjTGO1VYBQvEV3R4zjEf8AgPhkq2E+/t6xn
PARiV9hq51NkrYJ6HJ+M9kb6lm24H5MMmkA/7mu3yC5awjVJlGy06Y3OfaRj5F5hQe7MtgJ5mWf3
KfLx9URVfpHxAJzB0PONk+eN2ixPilH859O2isnu08LQOtaNv10+++9h+TZ2/hEnWfQmUObGxTR+
d7nj7VFgRRgnwuk7ggP2ow69DDsV5yoIXXQePB/HDH01P63vhklebm/m5iU20WgF8hthxzQENSKJ
eqTJYD3xIZdMf/WeSGxRqH5ndQwmvKycTg5DvnXePlo907ejpJOdB3L8APyIy67pDYZQ2fjR4QYi
4PNdd3LnRuJiiFeAryKxy97jRxm26fwwCohZl0nXn3kXv2SiE/fja/W7NtB8bFxA5Nlwrb8GQwyf
A+Pts9Un/jp1pP3Z2EawRlylXTxDmN9Mq9pkCFQOdEyKPeJc7+B7MWj5BmI8syy3PvS5g8Ik6eoN
id8GFZZkADEf0hIMSWIEZ7/S/vOU20t5qbKLZ6UFvIvJD2/l1L82qD6ObTUielCelzH7N2DMK/bW
CDT4mn8PqkwqyLicOYVVypPjCwHEcDmKIZWs7/PTy4ZzOViSEjPxJYN0I8DEF/TB3kha/SPQS4zk
Uapuph5XH0y4lqf9gAqyUek1ygJ1J1kUH106i1Xnh0g0k7t0SnW3mJYyhqgf/+v5jNSx2/g/vzxB
cUK7tDplC+O6pDBYPvLGsGEHpNA6jenZL/77+T42sLLvSGTWvmhHribejz9mNn2FASdXmSbvNsTg
TViQcRTHsc+NIz7obhsT1tp/xrUAX1ZMzZV1sLkGuD/+fgRYeqCvDClSdW1+Tocm2ltQJKm5tVOj
g1KHRsvaH5bpNehZ+E3qI3p8UFjLyGUSG8ByMsM8RLfMOxeHQp1lKvT874dTbN8idsosF4eR0oPW
Zg6vafKSVSxZybuiOwubRYyl/lhrxbDCS6LuetVzEbHb6XX1049ku1Ve/Tb0clwTEc10n7b4KbXT
HQWdPEZhMFw6wsovy0fLYZgf/n0u7/ET+ZO5saqBphB8du/C3v4/B0M13kUZ6M+8WO3KrryoVMEL
cWYUqPMI49J9OFEJdqAc/onnR8vzWVpOR6n5Zz/m1jpGzjP1jKtwJm/btlAr8zL3D1S+Dr1yJgMi
qXqgnpQO9bAy9Gx6ZEX7T1jKOVyAF9moJu8YxeNbCcDxHMfVd0pBE9gfe/2fzegkx9jSP/toUBfL
ajR6viOnk9cdU9T1pdAESHNQCTmSY1rop1za7qkw/Q8xb3p61wC7WrvMnkHSr9mdMYD3gL0OIWZc
pOyrgUFgZjKsrKoMnUekIxoJfHWEbBpLeJOVGI6pRqcv1scD5Ow8jupNHEpcwq3+1Xfxax+7ah9E
MWJt7WjUOTZzMO2cF4cq12+py70tvc0hfUh6OBU7USHJgXS4m2ywIdjMHpMx3UHXyk2sDTctJVi+
8j19PQJMRLL3lVMHNoP2bOCRnrPxlsddv+ubHsYEhY+eUCBk7nFMANIO+VtfaMN1sgl/KqzgT1Ll
zTGOw3qF1axeNYG/NvUBHkZM1kvsZj+9qtzgF/82cj3FgZMSr2C/iWAAIhD0+xbPzEbpPXjN3juG
PXdtLVMA/CiIx4Tec88QxR3cd2Xl9VoQ4OWEyEdEVNtrI4qjTU11tFKIG7b+JC5T7DVrz425Jfre
eSxHWnyyN1nWeAFy3GNelF3r2LBI0XtXRd7vdGDYaUbzNU4h4NqF/GySgtF7FRNlbwfrUqqXHJ3y
hgN/o2WchqHTyGsCvxp3nvWeAUATcw8cFfc1DYr2OQTt1evgChoY3dzc7W65/HTrJvsomDpSqUHH
WB42o/HSoI2/hr+9yIWuMcGzDc0jxobXwauxVPfbqPTaj7huKMESohBI4kEnLQbmxeJqeRmMXejx
hhHv7ImGwZDplMpV0ByC0LHR71K6Fi6QfIbp2OsyIj9cqDoJCldFa2bMcqRPjo7LvI3WlUQcp3oC
VvUMqasj3RcVtRcR0/3vqnTTlGzrXa1/tk39zQjycl0mA6CyhFkAEy+0rIwizgTrrEeySEgrUacy
NH87QQJBRuGu6spcY0/X7OtwrSftH1rgxyFfjcEgrlnu/yMY0qxyxv/7xh62taSr43NPIjsg2UZj
NyHnIzQYsfQgaoTv5ophk1309Cx6VN9FjgxfmONbMxjVmfbVyrTh6VPMrnhpoHQQLkAR3L+TgKCR
6BiTH2FoBCXTeYNkb69xeYyXqq7xWrjckCOtRoXaaTHy4uBZuZ62M5APrpY7Uku8stE0jMNcLIbI
GvIXfo/Ie81Hj9ymsoPQGLEfclw0YXF90IOpuo/2HEYZ0xwMXEJiPHXAEvNKm4zZL7SNEClMZ+bn
UWMKqRWhWsVm86OlvjOG+GZPtnUmJOqTwEtxgZy8p5ZBlwJLO/Gt4TDNVGC/Jq+AQvCN7e/Nt8b4
OPZte2lFOZ58QhnrPGMHHrvlBesKLPYY4MTQ/iQRQD3cYdxZJiLHOGKnr2q2ELnfZjslSAggafQr
Y7hy9Xr+oMkQIYnVnSKAchMJZFzermbQgw+21s7OJG8Ti/E9YgzoE+7c0k1tNJU/sVxmd6aAa52U
u4xBxF3hY13JatKuPlO2rGhgtg0tISQNFV7V6DAD+vgn48LmapUDBECN+M4kHL81Nl0dI4U2P7wa
nBazYHO8EEw0XYY4BHj97+Plo25KNNJlLO3vJ3oN/XJjxOWaqgJaYiSOoZzqozSifV1VYLkyCcSk
BkmB8Pbms1QQJ1GyKE3ypLU2FinP3EtaOMcUsQC621U6JB0NY8ahekAqCjrlonWjFWt8qiAit52J
fpT4Yz8RjOe5129HbkYr6ZVfTspgdTDULo+8eUBjI1bCuFA7O7frvZNpA/6ZHQVw0X+VdcNZHRGp
6BcQcpA3blTha6wBvr9uchJLmn7ujyX4ffMqitfQz7dVFmfXzK2qh6cTtun7FeTVoHLWeaQeOSIn
5BR1fZvkdK+iyiLaokrWmaaZF90VHXJb2rwVzLKINVDYXvSd5X1vTBU2HsmlbpSfneD6YE6FML1l
UoaOe2+GzcGTY3FVHc45LQEa5SLLqlOuZLKJ67vvyArie30d+apDMms7UhXhRna7TcG6P9EHR5pe
q/2EN4tQAdArU8DiizJSme5FSOTadmt91mgH0da0+c4j3ADRVVX87dUMU9dtq5I9Qima8mJhKrjo
hJJimkInYQTs1ULzLbTUsGeUhAKUuylzPdJuctaQBPm2Rh0EEalv0pM2yFuSsH526NFTLfslsUXu
jMkmWTVAB0qfHKFve00CA0i396Ng1LijQ8FLpnR0tmyXTq1W/Pb91GFP4jVMtzzvNlnZn5Ycw5HG
/pNuPSJOxE2ENxnw8/xB/Wga68Utx/hgtS5vjVEZLyxqAGt8qQ6hM1lPg31b4NmPyCqeZlhJjIG6
dsgcZDyFVPTbiaY+jbV5Wx7ZVV/emyECOqpzFVRBgsRGq9GFhw7qpRI7JT77H/iZ2Q4pYG36eG9z
Raj2fKiqzrhqVVGsW+kRfzQ/XD5hM2pjJjB/zWgWO3IctNPyxf/+2+Ujo6SRGhvT4//8pyHeb4Tr
Wb5pW8u44mdCHbv8u+V7OZ1+K+2mI3GCn/s/fiRXv36KXBIsy+BPlGWA0fJ6G7QtOfKxCecCgcZn
4+X03LJwoFvRuWsya8wXDI7RVoZm+iATCqjfJOivBJO2F7g/uc3W35DED2cBclXxLD6fjz5yXNa7
lJ7OKFZ+xqwPn8QNPRDFhwyre8hl0JgiPJVm6vHuq/R7mpkIv9EgnvUypoHVEQihdtIKp9dRKLoz
TW+dSvL+cMF596IX+htDWoFQttJOy8MCn/EGB2S4Xx6WtgZ8oMLVhnZgOIhZ8BlgHr3YVfqH+Xz/
Rhdef7HSfR6+jImr3vr5QOLNP26tdZflqdoQzZakK7VzrOBZNjBX7Tqlxdf9Y4QxCZDkAqsyUKui
+e34JSO1YvYVRJncUh+KjdY2j7rsnRNB0Wsjr+RTi3E0gbrd9hk3MLus0weA3aklhtSLhr2uJe4z
DExnV2Yat9wMi1RY1YdJZV9Bjw0hiQsSTzuKs67a9wHj/lL/0UuCGYmanzOWzJsqmp1yuvAk5oSq
gIzptNvJtD26tf3TxS64sp3g3SEEOCWEEDmjz3garSSA/z2XnvU99/x1WLkHQw/buwqa/psVIFh2
GGKi7yfIypkOU5vAyCN6ZlMWmAeqntLfp+j9KD3xMDUrvUodGXp+JVX4hUnRPW2r/TCV7Juh9LTk
uuNQypPp1Mjww679H1JSAclcI6nJW/d1f0vIIIkdNMxjUq8qvCGpke9w9T7iKjoy732Wpv2t9PJH
FbxMNE9rC/PnpGJ+0ShfcXbf3UA9df3UcjkT9vAP/vsjb99XS4GcVka1yj3WktpmZwjRgA6Q6g3M
DQ9suztRaCdVTcdwepHZRAxOQZLGBs/wTqQD7rOR4Xjio5QKuyfKEeoBWvUNb+KkXzSYER2KPbwn
STrZq7pXF2NkayCuUTqT8d3iEOv2z7JhLN6J17wvAMySybtyOxCkcbYzXHkb6u5R0pH01PQjaPzL
9CvtC3YL1nfLeLGH7GBHQAvK3OaSI4ie/8wBHZFDwElvk97deb/EdEWufiyV/g2p8UcbEVaMuWWX
p4jnWvU9sMyH7IYT4+13kwVz3pwg8rlE0Ty3I6OkgVyNr87V6keVr+yavDPvpScsps0uheY8bcd7
OLp2pJeysipMmLV1F5137IqZvSYGpnB2c8fn4Q7FMxvdn14/vEYmLQox4s3zKeVLoh5gbLL0m2JP
XxpvpDPhXFCnPiq+9dRc2D2350yZf7QBcLrtnTrN3/ZeexcxU6qQkA+cTwyqo/Qzp3BGXPXaKYjp
uEVYdyS3ml4c3YRWQK1ZP0qT0YJJhi1asc0gS24vjCtn6XNIu8wpxbuTMTJu5mbg/HrRBapXistq
lQvzN4bnUrQ/szRD95IherNZfRgsb7U5CmFoUORT5vZN3a9UVP8chXdMZbS1qAD7yN/os0h1PUCG
SqlsYtbExK5PBVbblH17oOSepXQbe0AF9XFrOeOxJ/hjRT7Hx0AAi/ujH+wjQwDNnl4mL/2qzeF9
CKwjKjhSXNLdMM4BKt62YAQetIy+rGl+Mzee1e6R7+6ikbSK3GTuA4O1Hw/piIO5F1fSE5/Cobve
h7RMDGzc7Rs3EdKg/Kvb/2BCS/aQYNca6RKCwHRwu/gLC+A2MfObU/NZp4DDXNN4xfLEcj6RyAJY
uVV3LnMAHCxcinFaBGAji69KREA1RrQgHrno7r0KvM9uIFIsYvua5Y9DS/iEUR0Ho7u0pXmUUjvk
Onnq7pXd09HqyatxErRAI8RDOzXOUv9dwCFEKXgoJGtj1cmNrmuQDH41uvwq3YS9E97KSREppl4s
qy4JbMd02XVn2CXfmVYgsjQChPvhdbDFG3X2DrbEvqxjAoskiv9IG75PLd4uHa0RTeNPhEcBF2z2
hRz9WNhctGWF9tJhNm4giPZ34yw0xAS6cqx3R0epEYQZZ8H01rr5F8owiUdloiJIk+b7aI2nCktY
7uVn6xc2ol1Q9DfJjQnnV6pCnBRcl4PWoDy65KS5eIT3mE1OUGPSf47lhCY03xuZd8NH87CKeMfZ
OktO4r0+EOQToB9IpxM5K2k/3WyyXbGSJbwRQNwb6yJK3AhOwE0C7AFhiAwy3iyP/xMlji3kVziF
H0YQ34h32WTDPxmV0uQDNas+kFW05ywI/ui+v0uGhAABGey9crhZ3a6tMr7cRhvB+dbQ2uhK8gCR
0phsX11NYuRPt9Ot6FCF26gkkAdfMsWlYtGgsJIGC3XgnmXX/2TLgtCEmLZm8slkC+OHmZMHbrTH
wc0P891GJP6n1JqNm2KNccT7aOI4cujc2cogTcHK9jbT2kBPsMFp1WdHsu/ovCHXeopBervSuCed
9WU0nHkdsISGM7YIE3wf1fdc+c/YpoRAxLE1aoGYANH/pKNjMtP6R+RqtwJFHL5+tdXxSGvc7cDf
kGOjHzOT9Hnjp+lbv+2+wk5ZOy85DRc5oLwjY+lTVwPUNm7v66yhcWVaj8HsvyMGoFtI6yzU65fR
lJ9WdmET7K6wdAe4T9KDMXE2dTRFIobdTp7cTNt6IIzY5ll/RriGfb1ZTx6dXj2nMVgn3Ve8h62w
r6hsqauKH5qbfD5ND8eRpUm2XcgPnU6Ym9rkxuW66meCv5Ne2Q176nuVZf9MfvRwI0U7aaL9RHr6
N7PC5py1clXWZrVy4Dlk0S0STA079olV7m2rYYBG6AWb0YudvaXcPdsUf+M1+k0HlkSgXUKvMfmT
hfU34eygcwDCnyiocNLcRGSAbUymvW2Ln6IItpnSt6gN1xF2GYtiPGBa4ScrW9M3AfUnPLZYrSwU
ikZPIyVBGg1hYeygekvohn23xpBgBGLrJ8VOG8W2HsJ9HdW7NmbYijEqIXQ+juC/r5VJbBjfNuYb
TRoRFVW4CUlta/Vkl1TxMbH8TWrSEgddHKLmlwzDPWiWjN0Ty2HiUe3rGvCw0SBlyfZ0q5Mp27Qm
N9ga6F1ubMMeEDf5X4ZJqhBhoK1jbOsu5Z06xROc59Ddydzfh85Xxt4pQgNtI4se8v6oZ+LSGNMu
jL7xsy9JzS8dk2+uAVIegicr42nM+btzRXPA3vvS2Dc0XRwaWnUPTNBFbEtiXRHnu4C9b9HsTZ3b
We1ujBx0LAlrunIOCuduRxsjjeWTPDp2/uYuRB+Ak22jZvc6YZW1hXynfsvo5Y7cPny06TSFj0FC
HklAc6cRZxgSu9wgxyNhwztEB2YJW5GbCEajbVDcOqYgfh8fG+Hthkke/bnRMCc24d5gm7dTroeM
okdvIdCA8wYybgz4Di4plGl0JKp0F+nRsXCtc28XSMS6vXSajRmPOy2CEQlLJMxIbuAEH2lEVXQN
nPLucR0M5bSjU7jF3rQb0V5Y7JVHWsB1DfpSOruqsIkAGw7gM3aVjqAid/c5YZya724Jni+s6ehJ
LJq2DQTh1XDiW5RC8QaUkus2KmPnoLXwmWKd/2NMtsdVhkSK9jSGZuiRJHBaKiHukTAOLpyu7tF7
iFe3Snfz53NH27xoEfjpbI0156g0DM9q3BSauiY+KPash34Ev8qa3oJ2M1u5pXEWjXGYTbizagoY
OL+PE8YHhooHE7lf2Jr7pIBsDNQkaRDmT9Yh8IiQsfNT56jdWAOjB7lvkCdGnC5RoOwY6nNgppek
M895ER0CnCtkov7K2VtJTt5QEJJgQUxWA5ku2jhtYQjsnNrdJprYREF4q+nVQnc4arEg29TYlISV
dM5GWL+ShDjjotxZmnVK8HoOkXvk+t304lBr1SnKuNJ4ddyBss5dJcbvYda0qHaXUXXmPYxRjLq6
lX/UeX3B3RyUPwYbEDzvmyHkNp20LRJ0HFPaBtYD76lXEWPINiJ9TFbNm97i8xYza2454KI8aDkh
wVOHblZpxjEmM/NYsOu6uGkY7Jlx/WDuYcKbKMQWUozD/jp3UHPo6togyXOROpF75yMmjp1rZY0v
fd19Z2iEwyavhqvKjP7voZLWboFwNNoUXhROkRoS5WffH6qWLr9C7d/azEUaJjXnyULn0RbE1dc+
Wbghjir8ARmtVVlq7HVHqGNY1FaRX8lTZWTTbQBLnf5Et4epLA8ptEc/OVlq+lqwbTTrtbsbevlG
CiAIWjD7TegBHNMQ9rvW9F85UIw4gN0deLfQYdMbz4dR56/Ca4L11RuAneQ+IPbMExcBYOBidsFH
2RfGN4u2NkJldyP1IN4NZisuLXv9SxNF8rI8NJEyzoXir4ao7BUTpuFTyfHNMqeKsZUS2c5uroxC
63O/vApZUfEWDOO0o2D8nTLguBAtSzCt5cHEp+3PjqdLL+TVi5M0J+jVdktHhsRlis1hp7FKEd0n
jG8GbvgDC9TWKM3hkWUZ0PM+oAAnA3LN6kNSBLnbe9NX7ATglNDat0c0a6CG1pH58Oc/VnNTyR9E
xosDKX2h+tShSNCq+smeLfi90Njf4EZo95gRTZYKhvg+Lfu/30vpsUmAcgngD7tB1gw+tQMHHMfo
sDuG8SzVCpCNCceYbvX130PWtyOWYjUkH6pnE5836WLOTl6DFIbM2B6aoC0J7O7UfLOrGVZ7Oi0I
vyWvXAspVua/q2+c+p4J7vp/f6GxoxQPm5Mvxz9hWli3GONl52Jtmns24bExx9PCFkxmzOHy0XJo
ygYLjl0P8CAcSeOBlNKzUCCIvaq9/31hhsr9Yznf3DYxj6OpxVQyHMwnu/ruqqvgAI3EPy+HYSz9
M8HxP4cISHcjZ/pRNH9WvwmaeTfLRnyyHBqTZYLZy2l5VM4CpiKzbyae08PCi9FmMFGBrnPv18HP
RumlsXn+JV+Eo/xeek7O/ToKr3ISGsOwhJyC+SdVyw/991f6+9htBbkSCER2y2eW32nwnefQI5Aa
oKKgDh+pOoKiJosqbsYbhto/neuAbO2NeVIqUMsbtYVC0hOkBSFHvC34sLJUL9UQdsflkR2Yv8Ky
7HH0NQOGQaPcVDMTqzPNbxUvziGKRu/S2eXvVB+z/fJoORAYWVab5UMs5SRU5dW6dUesAXFhfIwm
iQn+oO9dK+iepv7sq0G/eRajVmBEBA6IgQ2FXoB8xa/gB7Txl+f53Y/Cxyo40LaWYzzew65Cgvr/
kXk4N9nF6ggRcTdg47V1QnN8zzbxu5soiOZDbwbMKJoYnDn8IpoInt9swlI3VvGAa2E5lD1WBR11
6SaNyYaR0mAN8Et64enUxBsbwAvMq8qinKmjlzwJ3pIsfNMaoMwGiasdvfA98lv8l8XM9JkXnypB
fOV09OGE0LhQtcE8zN8bhU539L2OwY83HGgxRN+qlDXYRPtkowDyV4k1VVh3aA+1vDgPpqIzCJ/5
QzX/8ZGPlt6Nv6L5nZ5kNN581tgbhu19kcv0JZsQDRRdoOFuyEl19CWssFat27kdqw+xeWV6Y1xN
MfyeHfj0zfq3sMGIalOqH9oejkClOzSWi+Ws/MZvpO8YENHCh2c31ka/L7TWb44Gd4rZR0XSW/ju
h6aL8D1+gdx3aiW5nJGRctqXGaFwKvZOfpfcIzbssA8x/IKHjW99GbDNjkudrIEwTzdK0h8258rG
E0Rv9jmu72HihxhJiE19Xr2beR3vU5NpP2Ki2gjP+gy2cSE/CzMc9tIjkw2wIZhR1zn/JWTZuoq2
zJvYc1QZfTXR+291azeYeMcBMTEBtpU3OuRXd4SvROmHh0BZzDw8Q2cM25mxejdC90aHqbKn6IpN
urxmnOTXGtvVOWmQptS5yK/0XIyNSUN1lXrFpQzB5VlaJvazju5StLskanRaK0hOnZBL1TQqElU8
fQi3+A087BUq5S1H/neyS41AB78vf9Wb1kD/4CwMIDdB8O9W5j/lCD5lrOv4HjcB6Klqcu6qHfjT
U162vcjM7FzUhfetdYuLLQ3vzWGLFBii2+uOIQ4NAshN7wGL8iyHDISONGZ/sN29kJJMzQGvatx0
4gvvxoOXK6b3hjJYSx4RhMMpqO+eWT8DYbUnJFsdUiITvdz8MOMWfdVpkTlUQKJ4jP3gHOffOC62
4ViFiNHgHxA/Sl/SiF+53aC2qxsie2v2pYRf5HruHNsESVs03/ENzaDhTW2GItrF666a4JRA5elB
XZyrjLk626O5s8VZotyfrpP/Ges5QXh+P1ql8kMHL4vWZhweQSy2h7jmLdCRt9Q+yuTlXQxlxRBm
bk6N8ZfsG+r4+dsFMTBEowi7K2djs6rMnKg7gdsDwQOppMubJZ0oO5V+QBCc3++GnsQSGI1Hq5bA
cu1CkHIDFGJlD/PseiqRO2PyPS8f1V7DWJCBIzHZ/UrUmkYsTJKWp7wxTku5shyKeUwXpNGH2c5n
theRNNE1rzkSM5z7GQ1Q6L5Pgn2NlZW2zSFD+OUzl4Hxl41HRzBFXMoVU3m4MRlpKIrBtb7g+Tpp
MlId945yCOib0bCytBMMk0AqC8f+E8+Jxp4HTstigjjXCL3tuyezD8CEjS9+IT/GoYrvohC72h3D
+QzzLHq4xBr7QXdYgFdu7sgfgj7ozTD08kemOeGuaOgkVWVyalsddZVDjDCWXhSMrg77J/Sjl8ak
rmRGgX4bd91ESJ45i1/Tx3JAD5k9ZsnCfI56evRLSYmWwOjaPdbP8VYqNz0ui/DfBVUkHoAlhV5k
WU8HYH2a3iOr6yvIzPP53FseWQKZh+db7+v73/qrLP9oDY4prRbG1ZsPCBCzi9Np3aOXiMyWpeEv
h62wEZahNjEeYxrx5+RwQ0o9Nx/Lc2k66kcixVeFWz4W7EGNfAmW0bwMaoXVXaV9EHWV3GRlEY8U
YVlKlbJfPNMBUhDBNa7iwX7xfcQBrHGPkAnbBkOpOkiV6rcA6xR+WqCPwdiGTLc/Sy6O1w6QROol
xJ0ppP4W855tGwPnIDQ83EzI+PZyTL4PZt4e+dxwTZhLH4Z1NnpfaMKCV5H10dOOc+SHPm5QF0BN
mwJ7XQVaqF8BBdrnsUdjMlManJ4WJeIBYkNizbsuz3lABq9DrIxDHlpvS/kWVtA4DOBoPaCCQ8wy
UrromZa3rYoUWnSbtiDb+rw6pUnt32zDcG7Y9Wbcaejqn6krjMNSwgQgeoQfp0eLFtVdUFbuzLhC
nG12fbi1pqzGAs6Aostolf/nyYoOj76PugQAyLJyWfMzlUb2tYWx4ykNrX5pYoaUVog0i5Eg0hWV
A/tdKu8RAdPgu/Ls2G/LErQc2sj21kPJACwaCTdeQ0w4NrbunCpNhvekrmjGOTRSnLRCOoJn862y
fuHoabbdNKszsti7Q/QT144YdSuixoYYm6yMCUivNRujjsuPWT4D1DZFznhqdWxZsOVcXKRG6Z9k
xOhtKJJ452niVRRdftaj2Hw4jfwTRowQDr054yrZYjzQEOPQH64Ln43SBhyj69d7q9FfejmQezci
qFdzQQqnqT2y1bDdTZ/GZBOynzjSF3ouxUdkYaXqrG4iwNo6BfjifiS51jL96rNnSsNjN42oKsXk
W9R2BlOJeflq+r7aBWiD8PyVLbIl+DzTiJDH9YJxYyeq3KQUQLSeSvXeDjiHyyJ3HrqF1kwfvIz7
ZGsDO4HH4vobmLQhzBbrK5oReA2jhSM20TtCYJJX5uXBLMJfy5sXVrR+m9AMdhSi3kNLPqskZ/Bp
Uww3qjkzlX8HZsMOIigflq6ZD13/J5oAqcyL5UhL3lIdN+jlF850Jc8lwBAQgfTh7D6jy9W9L5Q9
J5bnUe+JarCi6pwJ/82YX23gvmuA0jc7CuTDnoqvgN3mxRae2hkhyl1ODog5831tOeRNWK2aOo6O
TWK3b0lkPKewaPfmsnEsu52ey4cT46T9+/4MFQLp1IavWEB7smQI61Vrq0sYAcTTG7SjmWMG1467
CFW5es9bHEN9OU2rROveK9uP36To+XIxrPUeG0GW5BvcJNozCH+F869aMug4hXFxxgEhbuaktI0M
pX9FZQkWMoWr9Jd4m+OsksE17+qYcYflvgdJ/0TBMr2EsbVJAy/6yaLR5uJ12QSHRuzS5UnF2irQ
KKI2Gn/YQioac1F2Bga9HgwivB2zV++BOaLTf6e6ld8NDFSYVJiUaSSY2olFL9+tLoNdfROGl98m
wIsHHGEfRpl+GJG3aWdipIYAcxXHk3X2A2bq9VxPLjdakPfcPY36Gc1r27LA4caotg3dhLVEQ3oN
Mk8/DP1A01vT1SalFAbpSYoJ+95achU4SRNu0JCfuOVZPUaR7seEDuGgSxnfwbui9PNzjEc8ytoq
PBlYbxUMgpsbN7TKLOcxeI3DLc7Hwp/74isNTdwfPcEa1L2vzVunBsI/0jJ7OAWhgg2kGv11aIMc
9F+ZX7uOJXj5h3XqwHWdl8XUDgE66LwVZTiJm186CAjdDo0e5IdNoGvfNdFBLQk+QyF5wyW+nBQc
zyFE/n+0C18eQ9cmYnEMfbheHGTGVC4bVfBfXJ3XcttKtG2/CFVIjfDKHEWJkiVbLyhb9gbQyDl8
/R1o+hzXPS8sUvb2lkSiscKcY5agBVxU+0HymuVC3FHPOPemyMA6jWAj8uX+haL1FHgOOwKv+iqq
OP7m+Yn3XEr7gCg6/iaNYanqKNG4CbLbi8Q7eM5lWS5+qFe5V1rQQL0GhDl/KAyHgLaSWZtv57hf
EB2FFQ6mfyetjhEeo/J4TOaK6LR6/tWB9kqtP2nU3YsO1dFYftkL/5q6A4YOy5RLP0OvoXXFGoaZ
+1BOgI2Z0zHHp2qOJmxk+nIGzKyD/BZiRzyYSAs7uRF92+1CEWl3n6tV1TttWH/6k2/dG8AYW58d
21a9TM28gXvKlg+gk7+P/ewDPP9zlVXkaEsh3sbZ/yWnpL52SRltJ8jTe6f2ePNwUpwn1MIHu5X5
OuhD6yT66Q1JScbWms4I7+uCEYpZgIfppYnHZuuEOXaZuS/2df+tHtPyAr7gDE+m3ifLOGgSXxwJ
3HtSHE9ZqJHgjb6iH7X+qTb8gwCpfuDuzdJPMHwXcfQWSJG9JKn1XQxlgJLXDY+65k4fXsTeyWPr
HJhTvRbLODKwW/PCjAzcqkZoubSIgQkm1HBi4j8Cim+2W3Yy6PSj/TD06cqbmz98w94LBkqyBKOk
2MYCyas6wEPX1H+xoXXhUjvQoZkKIwXWQXenZlYdeWMYMk5ZcpmxCe0t2aJWbkoAi4ZZ7Ezmb4fM
1Arm002DWgTVLEDg+MRhWAGKyOITpdDIyOAmhSRE3MeWSsLExqlj6wO9MW7UpVDsvdi51Q06YNYu
f4qyP6RN2z/PCcGjScc+hbbKXddaWh3NQbLZSa2nLorO1kyNrT4XhgOWOFhGd0But/UsiG5mnI3Q
ObqH0R/pSHNf6AHhbPzy8O+Bp4FQHa8zU/zXFFNxLue8PsyBLs5mPr3brZW+5GBidgZ0HvA79nkM
wfPnDIDt0OT2EICT7ALy01mbvFilm6CHgm4XW/ZPCov6ks91c1HPNEeSzlzr5tqN+NjIFGOjv9jK
Ed3ih9Zv/LezQZUcBaBvo3Ken+z2YmsfUPa23lyaV1UIOy7xScuE1lyaNmtpR70xkZCAmQfpbj5/
a0zKs8fRYQt+qSH0OXYn4YfHFGGVhya7tEz/owaWTlMdOvy9zJMr9o1t690GKpx2QOgSOLwljdD2
wwgXoh5muSljQECj1IhBT63GO2Hh6VK/+gDaSs4RcgarBW6uwN/DAgnPDLNG1T56a+pEf+UhIXoa
cpxCvZ4F61w0oGmKbtgabUSMHX1NsxvMQd+prsIq3GI3d0KipBzkWetySbvNZpHJKEphjt0xSfot
18ifbvK/FAneaoCMZTqF5Ow+2X7wXnikU4W6K/c1NrQY1PdW940CyOAYnRGa/H0guSBmqxL+yvME
UiW0t+ccvwpehD6BHUl9EGfMsHMWRhtRobJVtTFNDPOGEhQ+LPpDMuBi9I0GJprsucMR+BJHZGF7
IPbV/XbM6t9I9fubNRpopBs72HchhHdRd2ira9gFsgO6nQUUdJtBKyIO1sJbm7lV31LQICwyntLE
85fQXO5zZiklEWEFyoXYsxoqGA7suin6Q9iNl1YTF1YIlN1Wfw8r961GNA4fz7v0+C/JYwNfgJzT
OdjVV2K7QDJJnFkNnJoGcvgR9UpGL6s7Ag5Bb44gPV6iYWRPV/cv1H4fambg4Ls92EP/6iEGGnh3
n63SG+4JiTuz6+vvFPEEGKYDPavfgSBdHjDKEqRiOFhuPWtvp9J4E0ynTgQJjdc6Lw6O7ZPqOmPe
MMz41aRmP1ZLbgU2pfZxDfDp4WzXLWet/kUrsYmmmMw/j3GBORbf07injh7zEbDvTKAhxya4Wmd4
z6vouWSxezKLBBYkZd42kDqbjDLGWzgX59RNf/buArissmWT2ZF0LBqgWWZ9l20bP4c15qelBS1T
hn4tE4aVNtSwaT3swJWmsUV1aMQDLYxPzBuMF6PV+VpZX30HGzOsubUq9PrCa48OlP96JBwHby+K
zZhkpC6fdmbd/PJz8gNq7BdNr5OVBriCBWo5XBvLYzzk2uIArZN1A3E17EaCTyCWvyIqH8NgReKH
xQfN5p+UW+1qmmfrNMWj9RRK69lu4+aUGNLbVjadAYw3xLlLuTtX3YVRsfWtCjTnSaYvKI67Vdam
5FQTXXKuNYS4RomVJy9JIjG7UXtyknDjOeJba3hzj/UjfzUyM9lEbh9/T1yabICBpKO1OH0nEKCR
WxbrxzApytCCC49hlVlrwSEofIjNqQyPvs8+O+q7xcWBK2MejC+Wq9mboWkMm0Lh7cMqH44iRySS
zCn8mSh/BoqDVCTGNd0auKZt7qsBqj3PKD7NPIvvj/8nQrytXvhwUOH7niNYEzfq7+Tbgko0i/yq
KmUjScFFjnmy6dNNvCQ9aTpWTtXdFHndbjVL99jeMMt0Yw01Hm3ZRr1sOvuWdMlvJwPU6bmac23n
pn1BSvkfwfQbrW8LKuy0fTcV+RtCEfYG+wOwNCiE5QkoaAIn5kubWNrVKCx/Rh7BbqiNHMhzdIzh
L3dZK6jLIcyqFP7CMpizihybReK73/JM/8QO6/xG/wIlSnhv7kQmMbLJ6enRTUrm2TUYbJiSLlHN
AnYfcoXO/JhzPVrPICvuWToeu5DqTATDd/XpNKKELVPujXt1ZidtU1PaTuXjpYq1Ckvw2MXID1Ri
2OG382bJYGt3mNQTb/jg35QnybxkF3BenqJY/iSbooWtmhq7aOnN9aTzbxT+7Ur4otjD25ybJ9uO
6alJR/DzCMW1190qK2aC5oy/ZWmKM9LQ6DXxy+HErZzhjHaPu6j+gh121/qh/pp4Msi4XjcxgJO8
DKF8hPjMNafd+c7M1GKcV5ZorW8sbtHLOTpf09oRcBP5rB19GZIsNa4QLZ3fjO9+7Q2zcTZs5hPq
Gb9CUlvi/FfFKcAEBEXIv53xkOQlFiwIQHolxs0kMiz/NREdUajQftHzJLSCjA2Q8nWCEitPcMgu
Izg1fZMjqpxVY88jtpesfythQ8A0bZyDBub1PLV6DuZeMHyemJwXmv3agdHd1thREblqFQOv4R4u
F0gpqpZFR1of5FRisTR0sAiJa53tYMwOE3YBSOrsZh3ad3VplmWdL1oVHx+d6C8wo+CRcQseLiVk
cJLizo1lYl3TjfO/T5dalMwNRVzpxaAiC0KeUNjwMYc1vsYHFm/isiQeKZbjn8Hh5FHdM7UikWlV
Ue27xMh3OhafTeS/AtSyvuI3BEvit4dZKibFQJjS2XuJsF8d+B5ns2zhRi8dMRTiYoeK3Mfjhpkb
uwZSVbWDA8d0NGT5B+tn/abrxBybpveiXnG7mYE2AMdTL+eGsR4AKyLjQ9kD32b4A4yoecE6Ig7C
YSz9yOWCvOpAhOksgFQOYSH/c29Tz9ixYwdQB+KoQ/5aJlOqc6KibC/dUD6+pL6eIKJat11PHoOj
ued/D05SopBvqg/K6ogfmFfqDzv9p5h/qMJFz0Pw6L4mcQrZwUl1qPij43ONElS1qiDx8MhSp29M
KMyXPMiqXdIn+WtZkHRd8kGwj5YRk4m+rLz+PcRJs0kjwP9Cp16DwrvqdDP+XlYgDxodU3rSmvZt
bEyBfyH+wutnHKi1QUVZ1j5ovT7YaRgM6UyW9xpocwTbIzK3kaPfEnCOH/rgNUcAihvk2hO6aQ/a
VTvWzzIa21sfP//7ivryPGCVKkZujEz2+40Vs0erDVoONiKImi1hH5yhI4i09AkeRpu1SUQLIsJF
EGDh49nA+YHyWEiIct1gZDfjhV1qw/dCuV0vz2q3ym7Oa5Lb7jVHEjgA1djkGI9RvKA8ZkhmXyMN
uI10nPmzcKiPQ9EEJ0sLCJdeppZKIUHeTMItIc0q5jduWx0MOu+DH7v1Cw7pfDdmIfG0Gg6vUIbt
fk495iJdSN0QBWCVlo91XUT2xokca8eUULw2Np+Zyg5/+d/UpWITRWLsOMRDdOp99KTlWfHiiXJd
CIjo6o7Zemx4Cxe8HDEj+DIHedUGv30xtKJ657Sf4HSuxoZJgC0s8VoKpnlAeoB8OTpBhWYxlqwP
e+9iJpkHjJFMnn8v4xJ6LHEBxhr2EqE66hJvyao5qml+xU99giH1BMqsvjRyLC+I/OdB7gsJQrIg
HobhycCbHkWpwTy1a26qcXP9sf/pFjqlfOs/jVaHM3w5bLrl8Okc1LB9U7I+CxyQq5WDV1UULitM
Ie94uCCItgWadV45VQDOMzyro6pR/8TykDICxMsGZ1L9wcTmBPOsHv0ZLY4nZgvtpi1yYrzVDTHH
FMmpTQJf7wUY3kWOfcxr3z2zW8LqsG3VhXWHCcwgSM7owesg2Y4NkFhn7i6JYOiTumznZqZWlBYs
LI2eNr9pOvlUsLvE3Yk3GDYQZRegiehmBiRjMpiDgo3u898YPI3nH0X7o7L5DaqUO30qP1EpjedU
ivYadAFjuAQpGcMBsrVqnUJiat/DiFFS2D/JscjedFNHCBFDKqfbg/svjFsc6/JeoRTxs+mlk1N6
IPyJ9Xdsomqj7boWbiNPRuhUWz9szJtt9h/RIHG8ZH157bLk1XGtGQ3gXS6LHOaI1S2/IY72+ZGZ
AaDwPj80U0uZVMC9vszuj9ZEzCVaMp8iIfndCqv66eJ4ryPTYTqrm99GiTzeMhuc5mXxbRknFm44
vrEe7NdTYzBmrtCLqINqRCI0IlontolrN7pW3Sv1FazG2T7KPviTTEH86DADwnSA2KHKD7m5KMVX
KFEfQ9ixr3PbA35LWCdok4eJjG1o7iBf8FoZ7+25CvlW7Ne/BRd7s6xZEB3LX+N22+7ymu05CM7x
+jjwc8NNXkY5l0ezYCATpEV6tBeGgZpZl5is11mexGv1NXP5kaeZtedgCG+nJvgakaXrSJuooRfj
vs8RW7eOvpd19wijU40ntX6GbarUtr6OOG5A7383QoYS4Fggdrig3Ssz+5UWGoT8jmFXgE60X3KB
5jmEZpjF7dZeuqa5icyzepamHcmtca5vKrYrl56xRWy1h9ZweKcMERuHHml0npa3YNnPqBkLf9Nj
Cy8JpYIGGrArN5OnrChf1efOBMy+CsOhW6VL9BeN5YErYaDD4lUQdUR7lEBQlQgkDLxin8Tzu+7W
xZNuNbh7CsJbWzdJwZElLDQM1hYSDOwqUHoWFzumelZa+IUDy9+THOLgLi3tg5frVI29eCoqd76j
SdiW5nSFbByv4aSUHzX+/l1gZ4jlgwxwgptPBPIh11APsWMY0O1ma/PvaxFOZNcmUH6ZUCZH3eWI
1Wd48kagyzMc42zTzBoTjqCWBLHFEvs3f6Be+gFDEmoipeDzIRdzDuDh6MUJRyfsoeXBY5X0eKZe
Olb2A4SCv//39SBykrWctXQ/tZjYcSwHe6q7E7V4cLIBSp3hPtMFkE5wNfq0XE8i+dQbr31SV9by
ShCYd3YtYr2WrdO0KLGc0ufE1wDYamOUwIUnXBY7FFH0dEHtJPJoE0QIlmfcKXGPLt9hUXZhTVOd
1bHdEDGzNkAR4oVZzsDeHBjg9uUhZImK9JL/437AZr9TwsOm4krfg3qpttWSOTgapyaI7bX6p4KE
7XPYJAgQ3fDmjkSM8H7GU9q9Ywooz17uHVT34XqvtuxL4vfIz2wD6yzcNHx22i66IHm2V2Vp99CE
Aol/jcCy0kJ40NQdjJok+d1LEMoAbgQMWBjPyxokDrGoAO8Yjh1j9XNp4H+NYJuvJlENBxUarB7y
wjdOPeP0zBvv6hgBRHOXaJ5jeJ3XRzhpaCWQG+Ii3Lm6nhON5cVECJmoWUu6F8J2g/YtTvz4oorW
cAKjIH1jrZJkNR8fTMnnYkKRei2tfh9GpQfG+Rqatf+mcqHsRP+vWy7klqSUY1D3iLXtvD1Ix072
woy9e+sOdnKdbUrZcSzLq2lrJZgLw/0cy/AD6vNNfYi11r8hGUpW43ANomT67uW5eZQzJtAhdPUf
fFfv6Hd+17GHw/3/kwQ+PiXSGfBf2ESrRQySu3j6PsXpH/VWOlXBXDW1m4MeB85NE3oK86/yTqC/
xZrBwXRmB4MbcQOCongh9XrhEBl4KYeOKDTqGiI7ql9mMOc/++GN6aDxC5M8zXPiJMyI5PwksggI
Le3YE9kqwUFdW7qFdcBrSMJSL8VSuUMWe5kCE4gMiSgr2xii25iRwLnqSZE5p9yyK6129xEs8RWE
LO6Yafl7edKAmHjmNIlXbpdUh2YkN4BsoRkHHtF7RRwfGz3U/nhfHgG0shm0P8vXBMqblWOL+BUt
8yHhHvFiA9Lk0C+XWANSGoKaC1C9lZ1FTIO07f+o8HJwLX9CMEGr/DmImI2v03ikJAFtsCmc6Gt0
M/EjyHPucSACIGf0+0d8WCOyW+UYuJdbftNe2bE/8pJdXCXwYCwcVUbEmT+wkwZnjCFKG65msEiQ
wgGWIJuaEzq+GKjHyMAmi1DSa4U4ycHtTqVf4V4CLOObfJOVkKcor6r3wGwRKeAlZReSXBuuu5so
g4C1uPWHc6E7xIWLxWtZA6am4WIJj7icbHmkk/KeMNPpG6El+b3HxdgtegN1c1VzjRKC0dYAP8Tb
r9XH2R5eNDJ/ukc3A9GpSqX+GZiWdms066YZib81vZqdHJ1ZWkz9zzKbcpN5SJv/HDKxZP7oorhz
PpiPKtwFGnExHEGGXPA7LOV7iDPlFFnMCCnB2hdkiPly8c8/yUjKV5nN6i2Og/8iTMyvwbjsKBxu
yUrGQ1+hBNIzPrirro1Y8BqyzybUfoy8rY/C86ft4MCqmxcdNfUyHhDuPrYo1iRLOG8BU+/nR7tk
93J69tgzh0igJnsFn9TZzyGrWS+yrC2ZYDk84ADBUQFjsTWwy4YlKyTNMP1bN6+lT2tVcYatBq+f
Pvo2LPeQVvHGt6O5VrchElX/3pD+3aRcZGR61Fy1ihGt1kXD7hEobnqhf34c4TCG4ocwGJ4wvrkJ
jH5ShddpjMmKC0mWUeMKAGKIxsmQVq/U1gwx6KeflGL/UBk7WXH0NSDARgSWhQ1gsnfiOEKzYP8m
9rw9ZSScrnzAeCXrGPJG7JhM6IKihqF19wx3CKspi7Knx8cZhEG8nxOUTbn0xHs9oLVz9Wg6qKYn
49RfFR027ZwUjYI02nccGMk6ihPrJdHIyUGCS0IQuVjGUnFULTA3B7X3knlLRwrFaZNX0lhLr+mO
tA3Oyvd0iNm5j6UzfHm0CXxL5Osx8X9G3xI+Rz/VySrrpDwxUEGAiMLkeZijYJMuZLM+m90T8jUO
Pg2lgNPjR6uVoqvKgDvPOc453Wdk7zqiueMj9W4BiRsWmql+CSFlDTqTbluyI/AAjMBQktY3UhCe
I7pd+BEuySbZsOCn3CW8M4mYOKm3A6OzvS8IKXlIwfuq32p60e7qudHvcvlx2WtnNfpk9qCJezGr
TeXhPMWecRZtlVx0CFgAW4ODMKyvdo4qLHkj3m4mAP1Fj+jR7l6UPJexURM2EWGKJSnHKgvvIqcu
vQZxq9ODJ+VnTGJG6uVkkUbDp/oxFyP/jQSdXdJW0/rx3rIOIV8dmXXUMwpexlftRO/tlaRVBLH3
3W/t7LvU84NrkxdVBZ2+efyGHupv20/Bj3kaRkW7Q+anMYsalS7HzOu1WiaZy0ZJPfs/L/2W75zA
0k8AkaB+PCGxVZhWvlU7vDQiP8m1mVb9U0hriwydrMlj2A/VdaRtJM/PrIB3eBofA95TLY7EzXSI
dV4Kfichjqz3J6wueVBuM6AbG7GkmrrLQym7j6aqsIdbhFvjV8hPLGnWjBHxCeDjeJRo/+eGPJaA
KrZdq9c710i7fZ/H4vj4jTzuEmNDLbH8HqkVXjpRp2e86FdNG5O3cIrvwK6nj2EovzK2wX7UvxbL
SqIagsWdS9iMjQVPyYPAqrvPwYx/GVINacGLZCi0gxAjafpDCTz+uT/YYif7iji2XHb1o1qcF4fW
YDkIh6xnJSnWkZ/A78GEM/hpty5nYaM1vqsGWPrVwRWwM2BP3BIw9ze7Ff46J8KANUT1YgZSXsjf
IxY5LgviaAA2NDYWFVX2GRaJtQDvAUYpb4xmYkguvfqXmVQFGNSOzZztN5tiTmaKsc7l46V5KCvq
4zCn2b4XOLhcDwxxaiIzXhZQpoPA1LGoXmVhabjegOiAJiYcrLDvUJLbp6ljNtBQu+VExMkkwyis
J0B2l/P/MaovQ28r9J76jdC+yyQaMiPKn1oZZPfA1sVlWNjkA/vcv7OzuGYJ1JUzCJQqJgKXs2ut
NNp2Frh7ziXrOI68bbObi1dsHf4mS61ht9a8kQznUWRfkmzsGnRpWzT6k4WjHKRcyMRMq6t2o+aS
sAu2AXclltWIvldqMNnPVw91QHJlyohqqvLR6Q8p7fui/GQRt2ZSvs177r9GVd6LyjKvlZP+INam
/MEeDUWPg/qvadCPJinFq+u1d9pf/dOfr2jdF9kW4Ft1H3Vk19w55JJ0+CoCfLth3pUf2dhwVRu5
f0hyIzg/Ti4Ei9/jZH52NEovxh1gpUzt3HYwpYEfoEwbs/1IoemcrIHsEPpUZePpe8w442Rm6z7h
BN81Fht2u9BNIlPxDLC4/c/Vuqsv2umFxFFC/aboWzRMxgl9e3LNtcX3YdSgNpcRe9U7Nv3F+MPO
R/znfsEYLkO3vJohmqNPEyCznaTZDlii1s5yUWvOOO1npiuYpnmZNNkFMDIudPA0lxHD/NpmV8li
mW2kA2rzWQ8gCBDZzb+5iHC7ZSHw3a1nYlFdD8ZNRVBmN8df7CgBiPzvl0A1nQf4mqjc6ox8kGBg
flURmUru1vHRf0SQhGTPFjh1oSyrnYKc0SCwacttRutl7yOIYwHcQCDJwexh/Cu12rs0UfyfzwH/
NgdkqtUYKArU7m9Fkp60OQxP6uqXw0IN6YkUMGr3rUFbfHpcIIh6UNrTdoEBPM1F6r6pgQhMCoLZ
4tch4qw0SHYh0q5hei50GPhjPOzn1o6fNVcPbo+t9WhLcVAWiZmaD4ihbRPEo7OXzPVw52i1fIwH
vGVG8H8GBbQhL495ZWS53hEZws2eh+BFPfD33X1FCBSY4QF7mtqr9XzuV8rSx7UTrzLANyc/+08t
kpue23ONPbzq+bwMeXsCAs92aRzqLSnqtKax8RrpRXLwpMzhjhJLm7fTUZUbNp4EOLsoMQNJTE7u
cw7ktNkpVRR4uaF+3JLVSF898EmryI+mKFTlhiDljIuSTdtjsj1qw3MfQu3CkiyGxYigo1LHoT9u
le1u3dP6sX7pfhEO/a6T+DzbSX9Jx6whf3TYQ1ZcPaQ/Ts6duMejP5WEYEIxeGdLh9dpWRviVbMA
khVsdpZ9Yji77arR8XzhAvueR05/HSpkt1pB6rDdaJQggLUBDozTiGw8jrb68p6phyah1mSWDhln
+bwHmhU/A6eNmISxtQIQxdopsOQqXTpPo9fKixYcOaLcE0ZQ96SeqQffGP++NHwNJvnyp+prZUGg
r1s2/iavoxTLOwzr02NW5fagfW09JyVLbdp8C3N3jqeZeE7nJMvoPJc2fo+BfadsEexYk2vsG8OT
kLNRWD12QCJLkda7BpQdqX/hPXw0CVqaVk952l7U2Za6G8RwJKeYJKPmLeVfH0AfjBN0y4+nraSp
aGHNbPpIO4gOkNC/B+g0NOg61hQr6ytuLy7+RDqR0fI+4fFzHIRGzDxYdMemTYn2DYSxgaszFvvc
PQrzzTf76RenowwldwImcrRcBilxvp7sCreVV5dkkg3F6/TLGjZOM/4MubUelKLi31prdpGGxD5y
/6AF3Kz7XNdotfqPhkiNGd3avaHsfK2jjIBZ6R8e9adDzhCm+Z488UUTaxXNaxFyT08WT14GgOHR
YBB0hOtgEdH6oattqw7uxmB2L7U54I/T6Wj8AkVswLBwNfeW3JfA7NVKtrd5R7qE1K65kIxmmVlv
Z9MMz7GNeUs9G5eXE+PUQ+RbB/V1vP8BcZ3c/Mkot4w9SqmBIQj0l7Iwm4sq4YuMGbaTN5tHbSuL
uSJUB2M8/4WLB8//H0vwMt42sqOW9dvSyxKknMzT1Hgtt1k4yBl7H+8OtTt0VjAkTA9l4Xw+ro7U
x05KToK6uNRlJm2LDOc0ZlXCr/xAkc5wm0nOOk8G60KFfM1ip2ZLOjKJI8dPXB353UDCgXkb7XAI
D9YDEP2vBzNBQaaB6I/xVP/B3DDtlMkWqwNgh6V46K1CrtX+vYyFf4vJ82CZbSZrvRSvEOZjHLVo
TVVsSQtt50LO/BMzri4EeAN2G3GqdtBpm7dJjzzIJAcc0x49CJNEcuTANamZneOlv7BblUebPcie
eKdo/WihGpfgQisYV2M6TN85kz98j41mqs1kwaWk2Oh95mxmN+KnNhZ11OM+gH76VZWa6raDN5Si
m4LEsUjeVRtGtW8MJtETrlEPrNVhoTu1Ub+UsfmOkTw5NnNlHocRw1oYNvlNjWQQilVU79PVAif3
admorLTci157tog7WYseBMKi7chGjK5u079lPmB436YL7JvqORREVfLeNNfAi0jISSoYSolbbFEE
NWuh9QUR5oA5CYRFoIflBKpe543Td0k+5/LOrDieWRV2HsGZTUS4p9Efm7SfPkMz+vKln12sPHmM
jf9NhkXbM1RzgoooVjxbNNwz7O83hGGHauyjKwwrZP9scNf1mJcfQDwBV+L62Y8upF4cUai6dBsf
CHwmr5lJU08k9/vCO4ZaVT4n9ggfO8eT79ftjNoHv9Xf9pdBwE7TjX4/CzRwVB9sBr16lWeyfcsz
c2NIozzh88iei5T2/FHDTdnMm8hqM7f8au9MdrkJmuRnQeAtHEAte7Ydi3ctbikUPY184YZq3AUt
cBfwJChIGFWoC8mWRbUZrZyYNAwQb23WEJDOYgaMR4jgrBp+VxY4CDULLHXneyXpglAIzPkO3eBa
g15waQxkvKHZ9TvhoPRQL4vWsBFDyVUbU9qrpeycFu7Lkkev+nB0PpglTeNJ3efnBI4zS1N0C3Tu
BkER6aKTbaNs3HDqQhxDOkJ4RL9rqw6SQyVIpG5CebEXPV9mN93BmFnpbYxwo0R1QyU6/AKFdWmm
EWGAPY3PsVkSBZR/ar5WHKrl1IEx6F6VEDhajiOtg4GIv/On+rp/gTdUw7hFN+hgGVhc//QC6Tr3
xMnKUCapXyhJYg0e5fpgI8f5W2FP4asZgsaOUvycVTRp1yluESK1pIVeXXd04TI1dA7w9rclyWoX
tT9X6/SqmNq1S68BZtNDqOYBnUbK2B/N0saAKFIBpssAybV862o9qE7SxG0+9Nx9c6K4uehZF7Hc
KDCa+2O7KxxnvBeTXpIrFpY/RmH9ffb42mhHu8g0BaDdeTrnFFWu9HGYIRhho/TJRR9ugF6652FE
PBPq4fdHYTcWebNkv42biFvFhSyEfhtH7B+aZS3hkdGylxx26xHyJ9O2RdtW+Jm1VhMLrw9nipoo
RIUXfJATlX7r0eS7duZ9x2YDgEWAQR7qxroKUv9WRpWFr4scGppc+ROeT3RjTaK/h/iG0UKaSBzH
6s1LJB71EigMA8Zz67OmA5S9CgrCvfxFYNBHdXDi/dtrDOmvGkMIwBgtiJYS0eL/PpSx9/dliD5n
h+TB3OjMlQlRIxKpd2HgqRsK1slxy8AwX/vYz7ZVAikLv/nsHtwQraQyzHiAODkEXHC7tXPHL1tn
+qvaW8gQ0z3qkU1nQIZdshWvTdG5+oYZ9xJGbmP0srrodTZDf/UwxTcmGspxYrgmLQC1mfeK8Hdg
6hpTUGU+tsahdrsr1PLRldZeS0ldS/N+WQXA8NtXeITWkyGbl6Hy/Qe3o6jrVwz3hK2VFU32whyg
90ju2YjYCImDPw9gORltqYdmMatOpoNdYHHjMq+tcOO24fYxGqKGPYE1pxAepcCxYiGzVS890UyH
dytGqank6kjSVpUNquPRS7jRUO892lbepaE4V13+6VfOVd2C+97/hXhcHFvaIqydyY7fK7rCMRpQ
GxBzpAojVQ+pZ27GfX0YvX5lNe2qNX94TPY/fUZZ20nrxLHTM/JcYtCCJK7UOy4aZj0kfG1mfI4I
diGeTMOHuuGqD7IbudmWDJl4lRAiyU7TtH+WHk2pnF8GyzzTbWRv5TS7F+FmX07dRld24tG28gTM
SKvtAUCna1ZHISGRPYdSsaBsAsJoaxRSgkXycp3nZfNL0zxGVsur2qtQxKey23WgPLHzBzQui3uc
s2xblOKolA/sS+J3i2HVOtTgdjceuko6iPNMQsxjMpTyCrutCcvv8ICFMAF0lHOfyocklmXsmjie
99R2f9SMUD0UIrxKEtfQFJbZsdDj8iz7uQaR0f9URaPvWM25HMRXwEW4fpSgnL8sqXGmrAlkdp4Y
/29JRlx8pGEBtoILTD3792BiFycZCWuTlk/Wcws9bE0moLeLF2FwY7Cwx4E7Muz6n7JSzK35zZrp
gsf/hiCfXjS4MYfY00ldavIPve9hh9IfXywBAGbOjOLcxu63oe7NU5oR3R6YdDdIf39gOqLL1I3f
UcREPG5YU1gEkR1douPvIdFu2kLnxL5NCkcVM4IDwrAKk5k3ZNm2hDojWOXacVwQa2wL9Hs/FcWz
59tr9Spj0nQJDLM8qHPHyRmD2xVAJXzJT/zC93NVmkc1hBqt+i8tQL3sTo/PhoHGTdlFKwIWNu3E
BGqcuJS3vd+lm9ATGEfjqCKDWSt/EO5gb3zujMc+I5I49DHvPO4zqOHf//X6RPwU1Sq2q989UrN9
bWFIy8zwT7U4W9VDJEf9pBaQWO2RJkHQlLX2bUz7aNeZwGBbMW4Ho/FedETBTEXK9K9wudC1leY7
/o/Sjhn1xGXwY3D1o1E04PCa+FJDi//WjT8f2zsdEUIxO+1/DfBx3WdsrZWldiWSB7myMTm3Jn5X
hRyk8ejgksm0qgbHx7GfHGobwWrF6AqGBSy3LFuryR2nJwOqJVSbHt0fOJs7nSTBPAtBKUjuYlmX
bvUBDeWyuhdLl6FIKvMIN3C2wR60CVrD0E6QJKirrfK2tuH/iJOhhNM7GNtx/H9cnddy28q2Rb8I
VcjhlZkiRUmUbFl+QdmW3cg5f/0d3fA5vnUeNoukt4NIoHv1WnOO2UzHEe3Zowjz4JGoaSaV4J68
2qwx3DTikiEE4VCOHkWY+XhWbg0WTTJOLBoPFiVIMObfmrGyvnh1ddaE6b7HnncVoeV8Yme+Fm1P
LpPp7QaRNLspf4c6vbPxkT3q8t8UeSBWnNRn6CRfpvogNU87NZQMug4pH/bKq68tHdyJbD7Tf3dq
t/zSWEz42rF/Nkkkwzfm+mtTpktRHcUGXTVkq1B00C6oB9UdV0MqesL7KNLPxHJVoMQNMAJaUB3X
M4RrcqXFpKufatO0UL9JWzZHno0yuRJvYZK8wiebRwjj/w4maFvgn0uL58EOmn3kkLW5XvJluRxR
jsLxkSK02LGKm9swl54DYhZl+5c9mB+3xLQ0Nk8QBEHpEAd3y/SqO3lSUZxfhOXBV5bCYjfV2EFj
jDKhVIc4ZMuTWjLT0c5G39wDI6XkbEz0t0PN/GaxILBGAZA7EpbqgeMwdIMJQLFtNu7VaLoHg/bT
ScmV/6mX01qnL+PbMZuklQg+69DfrR+NNo6IrL2ETPlo7C9B1RmHtQxyZzApTKWyU+nIgKRpLnDR
BZ32SinTbv/fLJfkbNL4aLKgKxYXczLsJ/VQOzOKbwNmu3o54O3KXbe6zopEQpVHnkbivYdLhd25
Qzx6KuznSjft47+GhHpWYZHbGDOaMtXpVTMDnRNQPfH3KTnmxNlmv1Z8mqsn23//X5bCugi9/Kyu
lSjln94aRMA0YHTaENm3baXpW625uy6mxmzZ5KHd0RzX6cS9q2dpNzR4CgkwGqUhfNYNlI6eZT2r
B2sA1ZoVYeh8i41M7LTMzZgeVu+ogUHd2EYSXYe4i65jav/JQGIZuz7Tm4uOr2EbUG+9kGFpvamx
h1+jz2EpudR+Vh5KpzAvSScjGujH0Sox350o6r6kacyRZYrNt7Sd3nqpQaQNNexTMXKMIYQ+2voa
ML6yFfXFr6PA3+apD4HcR3hrVOIu/eA3xn/5W1Lcixb0emGGw7fRQik6Q95an6n36NQOm1G+tz7T
091ogC+G7ZqQHntdp6iIWonapEPGIToJOYaYA8H3cfjYDI69IbeMDHNN9Nd28t9aSD/nzowMSOP/
cdqqZw5BrZSVqAVN0pdE1A+vLeGoz05cr69cq6i3nJTmGZkLex3ijxQ8qeocNi228dlEgqOOQHXH
fcMIJdyp69SeS8pO+f9cS2MqtAyZunYLkhocZodCCOH4b73ziq8tqmrOSP3MNHT+bRQ13C1pIe9D
mBzdQmVfDxgf4XkktIKWalely/sSoGdHIFfd9Qh5RJQQU+rR7WDqilKaqbA4NBPqNs8SzM/kEuG1
1vdOXR7s+uDiFkjFm7gTLU4EqraGFAKrZSCoJICJQLCk9vHWsouHAnQ/ZN6lzE8Y77DSsgXbAHLO
lp273opFwfIFG8Uyv3WjUzE7l3TudqAcsGfKGZakk+lP1sP6sYieSQEV8HzIa9iERlebh0XYtb9J
HNu5NdUv/EAxk5g2fq7kszYgWMLNN44wzIMa4cxAYjZSB3e1jNDadQmCiz91MyB/dGriU+XBFr0j
YTRKKmUssK4TbzhmOfmxbQyS/x9VrtEmD78FTkPyNpl6iPMgc4abOUkvBbJVGsc9/6p2+cnclY5S
E03fUqIRoik5ryvASmYwcZBT1EI9M7B5H+IeACZTvi9sYfOurDrtNkyGc0w9f882KXlbKGXVQ57g
F2nhuJ/t5ltbcuKzZbPLFy75weqISJ3DySSqCOEu5++Sw9cQSbjNZj/fmf+dNERpVG6XNPKOVW1i
jK0dG3J3PTG56b9ElvGhJd707I7uJ2vYhl+eXjkWMpyLCIVpiW4RmphedbHYD4RT3Cv6FpfBG17U
MLaWeVLqWVofmQ3gjMJuPvg6Ir9Iu6hZdTw70TYhrWjtZpDDeiqT0YGHAoxpLFoKjnGBp57WUMOY
GUt1lmn13aN6FZAtiDZaqpgwfVrbMSgK2GAe5as88RWdT3iFmA/MZZ/H2as+Ylu4ZCcRnOTYrJNK
8yyMASYSMXNpnpJeooYtvhcEV9PyAQhG5XdXt8nmEaCna9sEt05/8ywkHNPVm3fTxUa9UhYT7bvq
3LX09MFaaVtVaJuzkzyXPf2Gsb8VfdR+VmZ70xmwfTN8BLp+slWTykpPq1PNVI99ln7wlBjTLpRq
/cSL7Y1RWI+1JWjN2HZSAaI12ycr90+T73DkE8nnqjwBwwVzIGkfVrl9UP/qSd+8Tc051rTo+o+1
BhZnvHILBcdgmV6pc1ui+QhVL52S4VJr4LMzhaA4hVQzGx5547z17/3UvM5xUB9oFk17xyTiVqNt
vvORUH5WnZ6emfCOJyPJ3kuxuPeYpKG92WdIv6gfQm43StvWDP0Peq5wd4fY/8DHi/yroTydk9c2
HZej0QHXNRluA5nxz+WC4sBI9AvDfFDz/dTdVSc4gQPG/GkbM995XHxQArFH8au5fAlVRm3oGRIe
701fiwjyjUSi9EY1MM+FA4rBQeA+65bXgS/5OTLcPaENy2sU8lYlRUBiwXzu1Uwu9aKJr4L1/PQ/
z8aJFIGxkqSxLtIZN+Kp6jGjX5KIsOLMpdHW6oN3lSV6W7v9H6a9R1qJpMBhNTzYk4enEpTfu24i
vanxQPwaA/9gJbH23SuSGSIOV3Mw00/uSw5Vcw+YxTVc+2HEyrRB6VQ/9Y7ubOuxJH1djZUX3caI
KJU6nUEHKApT56RaBtHkvVWo97aD2fTnxXHHRw+Q3Nj5P62Cvh73nS2CcJfCzL5EDRzaSsOBV4co
7PX8K0kL39rRu/nD9EudH/qSfOu8mKWckKIXkYVkcDcMV7n9btkMj/y/y1bvcnGRVlFvfYNkjC4J
q9e2GdptoqFf15Crq8Ef/oj8PHo/HWy1RJaY9oOo6QJ7ZuEA/3QtcDOgKNTwMmeXZ+BywUB+9ym4
VkkKlCwHzXY3HLUI5lQVVPpOjGP9YVOzMJT4ovtZc1FLJhqlhFg1f9hHPwIPHbdq4qcgVPZVhBgW
nxGzElt7JAw+TLczzYHDkHT1zkLAfzdsq0O3XhpfirlHKo70GH5cJUzSw5PJfrIbmtbF4KSbdMww
HdB/xqBBE6vJXrkknDPe4PZ53pEwEwBvAGed4fZnXhocgYWv3EYh4Cpwp35r5tTCpB1jTWJbRWY3
fB2txXr2ewuaRpli3+H3rFUvKXOkFPKjqZe9Xw8PSM4umh2HGOHdD7V8qraFJVOS6vq4APnGgAet
M6w5J1i2WR06Igc3tu2e07kiiMII6AH+11/keJwOe5pJal6WG8bnFJTOoQ/9m1IQx+X8DaOH9xLF
eHMlXGGYO84f0bzO52HNIrLJuy99KmR/O5aIU9gsQ2P8LULjAb6xyKf38qquC0DqT5XvFTsPW/ab
qTX3SAy/08SREElqMYqhDsxD/otWcD99X/IRJPCffAwPndt7rOXlrYlICKLDswnaFBxDb9SQ4OWi
2gfu62iWL46qwyAsEKMUyVUf9ktchDemszGeAgujTOylx8zWTv7r4qUaYPap/ZzqEUtLZzCzLVMr
BRmlfXGG/i3OzPDsdz0wMCeBma3qDDvlTM1ZA907dQ2qYONRPRh9G9IFzggPTcXyWfHnPdqZN56j
XnzO/eyQYMfx2xJz/gv0udPkxB3ETFAMHBnASAUCZD8vTo1l/kbM1N/+va9eYu79UmgpMBEpnVIP
drp8nUtbW98K3c7aVh35VGIsMhKti+xgi44u+ag58REYAKp/Op6RVwJxp+BQI7boB7H3D3ns08tS
lR9VvXO1U4dGKWRGUX6zSAA7yn7b6DodKHNbcuV4NoKDOFN8YrbGfEYgBhqZphtwtcaQKYr+p5mn
XDalIU7mPH9bz71q0y5tq9wJMb+Xplf/JONRFT1GZRMfscww0OWhvo2Aa7gtQC+yQ8wDl1+3mvT/
Hd6SxAsPbVs81stUXdzCu2BQPw89EEhDo0kEL4Ap2qARvTiyzGO5o8fR1Fm5C6rojrq/edRl491G
s2WkNE4GX1gsMyb5AIX72aXTB3sHdpkAtq666XQnXh4Ncl2gMKOBU35YaFkpmjy+eql9DwA3pcGf
lvGbnOp09wDyCYr06GT5iSZDZpI3rY6f9aiZsLW1SAd0bb4OpHZuVMUxDGhvQcXRoeqpevGH5WfG
beWWbrdxKExD37kB7SdwOclWnzXnmHj5fEWKtXPhJtxQkHzlpIlYVsigTA6/CKewdZwgtdVb3aUs
7lvnw67HUS7zREp4Ou1z5WDUR7O7lTom9s4gPZyF7RWBOGOxKqdLKbEKPtbnDcf7b6hFMeIPT7ME
0WUDGFlweP6eAJ3ptRyCdbCGUeGcENB5xnse76DauVLRUkIXQSm72BqG65mJiBOI20Dr8GzVDXvr
6BknfOXitMp9aVqd+plcPbVFxQunQAMo6ymDpQszNc3ufbG8WL2J0S/D1JcU5pNJd/zCqBhfikOi
WGq4P9vYjHHQsXOpQdwY6uals7PL2Nj7VdE0VnRwhtiZboXRuLvQRR1bEc+hCry48be1O3Vfwyx7
MKPKOwZjNe9Ugc75cztaWNC5vj59Y3osCmv5pO1b/myF9adj8HZRUwwkHdZDNbnlRiMabNPG46+g
l4wbs3qpadc/KsFhCLYZOUU3PScGSe5qADAVgIkMBJM724KtGnXlKeQKVOYXH+PHA2wC6B2WO4Ln
TqyDkM8KnXtYScYzNLbbPvCC0+Rk8Uvh0smShyaU3W+KldQwviicIruAl3M2ehrbBDs52Tlu7OqU
VR6xPw1RqmuDhjJjWxo2ATilnh/Uuj8nKLbx8NgQAoTOgpS4O73Fe+rHCAdEDiyT8OpnDiIR/mx9
eFB+LFSO6MxiKPK27x3hGEc/h0RfUL2P7XEOBxZ/z+x/syZA1y4Ri0VFsc81SJz/FgGkp8heliXc
lZh59j7JGKfYghSPJWH+PtN7sx08R2gzzH3K1fpYBE21cQZa3lynyVkfrG4TIm47mdiLmClJDO6I
uLymeKY2jzhVABhS8rnSFe1lFcLOaOb7jvAxmkf2veUIwgmx+77MrAlbPUR63kD4P3K1cqbRIhof
KHeumQwAjMiNu7p1xgRjIqtLvrJCWFWuR7o9ZqLn0mqjn3M3+BusZN1DUC6PqzNd5N8BXeCnJdPo
rzS7Sc2nvCGLcPLmBzMlBM5SgiltnOpXLbFM1HhN/7yidVXvwkBU3uBlPlpD3tPUN7JX7NwvZWGQ
vdSYr73dUQxJ68QIZDmRPBvOKzp3bsnPol7KB/WsB1O1jzU0dlFhpC9aYfkbfoLkM+9+mm0dXdg8
EFRIHPuchenVa/oG+4ZUdBGP89VBL7yPLV2sH69ViO366dZBON1EeKsHxhNJWY2AwxGqGMOEWrFM
vhSRDi4D4o0hBjQlchyhiJNoDik+BVlE0rDfRIyf42ryVi0ks+DyYSi6b+q7NIxahkEjfNx43P8n
we6M50HSDf3FHXcJgm8uN5zQ7Ivb9T0bPWKDFOXJBaKhAPHZmTZreBiqKnobMyvfzGHym4y8+G3o
dbrPOsL9fS2i7+vxjwjfcM+fdbLL1MB/xIx4ECOOHnW60twr1hYQmyOxPN7Anb5N9PpYdaTttY4J
35HU1Tegq0Srh1gQizi5Rj0ZZibWXYYp9XwhhuEJPdXCFAoc9l9XdU9E61IF1gPtCjzGNu19v0v/
6ohTIz22crYpcKrtHOK/tqpdtvbMoHMBAGGMbOIh7DWRb7om6Qga5EFL8vCKiO/kSq2ZemtJlk+g
CAbSrPRJbWdMW5Nn9SqDJLuO3VD5jOtcsxKCwbOMwFBGj7pkGlpkc8ltgHXQ6emmJm2o39U4SXfF
byvS4lMTlu4ty4WJ4YsfNHeH18BDbG4OX/3UCm5KG8uSEDxlw/heVbhtMfkGm1XPRvfIubbaNQyr
ZRVU/23JB0t/KVFL0KNcsl9dZRwZfWWP2hT212Fw7hPpKr9tKDlhN7xxhyOTqIcPyEXFcRkhdEVp
cdSaiU2Bb3djjmb6MlfuTJaWe1Lbq3oY4wRFTYXrMy1/zJ3RbFQZgeAI1aXSUydcZUqUqmfY4cnb
9cdt06G9U3IHvkPmp5R+myg2oIjJJqd6UF+iYdADrHSjJi8OP/UQGwBnFEch69HEKaCuejCnADt6
Un6MdgpzVUprPEQUtwgDlIdodqfpOVanJIb7r8XxYSroDinDLpQ6ck7UUdzTk3pHjy5O54d10kaL
mLgYZNYlRKBVCBJ1Gd5hQPOcqiR6W2LJ1YNHvBUUc9qBQ9X9EZL0k0SJRkLbPB8CSfopl+5XZO2c
0mlxdiDedwAa7z32QpBrfrT3azpCeQfOA2Yi/9Am8K6xQ/ZcVxUc5UUa/1za5Ut9FGmb/Sj79hdD
iOrHEla3PvittCVjF2cXO48laDAwroknOM9oASbiVeBTzcXOwqNyEVruPGpflERBPShJC4GniFs9
ou9K8Lq7ZBb+C816rMbkfGMJY29HFf1KVOXCTjFzu5fBpZyymJRr/Uq2iv21zsSv0RVPVux3V502
9jlepk8lN1fntYi4tI2JluGsRCOtVbqYavph18CqV/olBAvhMQGqtIk9kfwUBM0i6ZUQGzhjdYY0
wul3qUuSpaUt1zFJrWcx6AtGnPwXSkXnUor8Ubk6lvyuGsgpYz09fGdxnY+tPNcZHrtiZeXF2sc0
QpJqUoeeuOoPBGhmkA9Il+pUgKJi7W0h/exUtW+llX4sj7Tz51fT9MChxd69z4dTXwXibtRG+DD2
UQ4NqYz3VjA3XFxEgOQjpzgxjz8Q+4OZ0eofUyouyViDVpAT+3J2DOIgqfBV0VTQrd2gou8QTxEX
terKzMq/q7mMbWO8gRDEcNapNgZq76volwwvuFTktDgritS2rxWdkqOf1DhV1CBF6N3F7AZ6vGAy
yIjK4lMx1u6WlpFBXNnkPEwLeWSYHYAN5Cxb9YzwHgWdDAKak5eFIRtO79Y7tzJoow4wt2/UUyGD
ZvLBppOTE0+00fPkJxsLvR5ii5qQVCGWBu2rbfcc3Ud6i+pl7PMJe0QpurIWp2JAO35VPyBCp88s
nJP9gNprtd7Zki63dkTJrh52o0PMlafPT2Foy58oSkLCkIGOqdoiM4BTzzXaPihkEnsotBYEpBlZ
BzS86V7Vox1RqSHook1Ae/2kLsdyotmy/i2L1xh7n7xc2aFOtDR8MRYk0K7r/srJkHiJtKWV1o1g
R9JesB/adOFzt9D71dXTnJVYZezlFCP+OrWBXoL1I/BKmCjOggEXoXrw0cWuz/6958lfTUdMGRUk
qd2/XwBfdSKn8dJNc4lXwL2PSjsQZ9QB8qVaj4FiWgTRuiyOWOdvQPtKHz85S33jWz8Gq9DuBtyo
TWHoDBud/BmyFAjQnFpFcx1q1Qn/cSkzf4pER4gR118WeX5FrKRL/ChCffnS4LDQ+ElDN7ee6SgT
ugM9dCt60hTMpfpFOT4eRN6mX1HKpUARU6ADpakx2AIpPh/Gkzs39WcqNS4GOpoN+s0DpDjnW2HC
T1RTSq/Pm8OSIVKpZhtFLZXFKeq65UuGm/bX0HW0UsIAaytGpyQy2vsyxAyVQaM/mCjjt5HJWD0g
AwFDlosikuLqsZ4eVKcQOLV5LXP3q2pnhm37WYaeJ9OomJ5VQ/hc+mxlQ8PJwp4a75zPOSFG9O8i
XwB5WJzpGTJk/dDGabbRLCj0tGJe0pyPF/zN2ejMDUO14cPRQWaHczOgnAVwp1YQCkbrGqIVeunh
KW6avvM5SDMGVUtTVzKqytLo/m/GU41sOaOWTgfhptOjE6H4Gcx0FTTJBJUnHQqp3U09suVgOi69
96X2tf642v7wuD8OCHifRru6ZFUTvqoH8Dp3pMfRTb3SYAmAmwSE1AWJ9lqDW/mr6nSTpN8Ynee9
VFjftSyoPnI8Nn/vxRJsaEtcV802JUa0j1w6GnlJct9pGEAmPiguA2DeLsPb932qQTZ2hFrnvXf4
H9xC0yHEXMVjYBW+J+C93kyCgFtbn/+uSjkpr//0DOoZnYC6DK6OQ8yKnkCuF33cvLYGjL1mRpTT
1Gb9mgRYkatAe9N927/nsCSlHq6uyXC0MdGsbWEEn+1hoDrdEUAmibKdcVzi5LS0ZvBdaGAROW4X
m8psRoCf0tHZxPFyaGo0CcQVYq/Waw8jt26c8qLoOTGFBQPtIjoGfTDdfBqUqL9j6izpFVsKGbVF
DlZmj92yibkXN1bTZsciQnCbUxsjEJJ2I1p3I1qLaN6Ahq6ekLJQUwI3VsDjyWMK3Lc4vlCalsV2
/mVXzXzPwulOcM3rKmTrSQOu6vEOwIGItJERNYnMd5dG14vW0btae/Op3ZEyHTrdRRfFV1Pz6aw4
XrHNR/RuXi7sfcR58QU2soBEphHC6nc5GVr8fdfIa344c1Mc1Ss90Ong5BkdWPV6IDhx10PL3NKj
m6/ql21s5Y6Uxc9Xb/GcY8xsM8nzUxXbp2E5ExEJXtoITP+whE26U2Vz32q7qHAOoL3hapmz2EXg
Zc9pQNTTbD15A2MPTrxZfenxvKnTsZp2/3tQ743QEUBzN3f1fiknBW21aA9my7kr6xmx1P6Q7lub
ScAm6l1s/QG00/V1noy/pjb9Exakta0VEf/KN9frzYeodJuHoq6jK8kenGf6ysYhbsW71uq/styZ
r46bfm/wn21ybHNXJci3LJT1yX+Ig05EF8tdANhKS6zp+J+luZDQzRBjF4UWhF2KxLe1OB0qrtIl
dI+6mwP8xpX9YIVWe8swh+yAEkXEM+k9GYvC2S3IWi9xnxG8m5KFujY+hNZwYDdTd8NW/qsPho+5
ztK9Y4UBwNruJojyevWW2D+OOhkDhAA/CMNw3wnyOCd2bj2O4Fj+GVl0Da70lN9HmeWxMNLjv+rG
yBEfiqopwgQrq49hypFGz0ADRWoayDGUrkgQRjfF1tbOKgIxfO+dLVNbmYL/9DmIj9km+iVHxiDv
Gq8nbcUW8F1dr/6EBkf5Y2uLuVXAovX/6UAaYiar9mMNEpuBgvVueRE+C+EdOt+ynrL6CvVhA8M9
oTgmWa3bDFbVX9enOkzKjXEWPieuVQFgunnI9yonvTpucDVvDQfNe6AdAyKWBqJnacEh8OnkqJCU
AJreqU1jd33pyswUWLY4vrHq7r08+cg6tJFHCxLPSUEjEbTSU1c5Lk5tvfrarF0naA13+A8/G2V8
kKnm2BnO3jRsVxEqOQkL8b6I8BgzoH4i0K06JDrnIUarVCndFG2Vycy0BJ4h9TSptF1PuNdtHkCP
gzcHYqrExeH3tWHVNESJwPx5CqcBgI4tyjvStvJGz/CsXi3yrURwtYmwvJTO8DtiD+5sWn7yZFd5
Vbapjcnkn+MyrazIQsmHyIGyhV+DUBP1EPpYx4mxcvb/3qMnnZJOgTdk8J1y1yMQO7X0CPbrOawW
TBVHB6lmbYCeKtPvytE31pm7bT3w3QVCocciX3A0ICn+UiD+SNzoeTKe1l0UncgxNdPptkw9U/c6
z25pAnCej+nBmDv/UCxL/uCg9jtbJD4rHy2yCPIZAcxDO5Fr85xo8ZGAbCalduA/BRYCzCgQXJjS
z1pk8EcCJ7Qf7MVhmdZbmgBS7xoJbdk5KQFwXBmfdkgWibqKkP5csr5192U4kUMrPcNGKTO43azH
7Zwi+wWO+mAaHNDsJmjJbE31vcSj0hoz0CXJZ+ViX5O8MvZZBTWD3rT5jPgXLCGwxs3MbPYjLvLn
3JuO6r4q49lEiSzVdXrISQGZB9slXJhEG98sN9dfYkHviUt5MdLvBFJ6u2h2wdBbn0pQjYjr0NeY
8CpLWPDRJGFhssfnxMNyooDcQYBRN9GuWYvzeb1H+TL6jar0Q2KoL+5MFnY95SRn04sdnDj+mUwd
KtD0QC7FkwACclzl+U2GqawYb5PfBI8M8ssboNob4M/yWaPhvf/3TBs7BPQ2BKtV1hKYzGmDviYE
vLL04+SSLapEXbWJjnddoLJMZtC7kXP1ew/OZWC5DzOnpmcHXRoTGeeeBGX3TEu4ew6hWZ0z1rqN
R7GnFB0e8K4TehtvX5TdtBZ7NDTBCC9BTMyLTkSv43yCj2PHGfvwubfKNy2pHQ70+Xwq9eUbYIP6
UCPUIkG3EHs/ZEnRDCAUCr8XtjnCuABySpUXB5HhiCez7xYsybsYY+0FY3N+jCp9vlkGtGEsBD89
bK8bBM5crDg18EuynA1YmOfoWa/TTzYqhArO7LyBXB+3NH8zGNqa8zZurB9uWXxRQ3lH97sja2V4
7OqWlRK++ClninRYOzzI0JndZMEJ3ub0YcT2a+tWVUquKvqUOqYxiP49LRbylIxJ20M5nC5Aq+H6
LO1TLr7TjGmOaqIQmK/4xaCjmZw7VHvXIzGmswemas1gPTbUK+S4cnteTOQA9d+jjfDEn8LP86cS
o587GgQcYvDCM22P8WoS8blFg0Yc8j5wHjvQCC+VDW0SBvDXdTmJBQkn0kahLuqxRjTA0Ko+1T4B
hShWLX57NF6ILcm3qcwwGDlekaU83ytLY1YiJ5AGk/GHjs+QMBlO4wwhsmPgtil+mKC7xGONvGHw
aKUvMJq4AJLjCO0RHSixypEMtOdgFWnkQffNs4i1D18qbgoGYwdvEdUpTXJO1uMyXNQRrP5ZgSHb
BnIlZt1xXrUU2YrR2AG5JzVZzovJvNLtm62ZYZhpy6XH7JvhOfa7sX1k1NxCKSpoHVhn9UK9zWnQ
ONQDkD9P9j3UyN4wNOS32ITVW7FVv0wLBqeJ9IhzF0KJcJ1LUcCedCuUs6NUAP57MAGVbRi95Ufb
lnIeqBVn1bLLw5xxZz1aW0GoxAZpGPllYRU+UZb116jLD4zFDbJJTWfnhCSG6rIBlsr8iQ6cKsJV
UALDQsgpiViHVW1sG4igZv+77sbjad2tye3BnBs+OZEO6ZBz8k797cTkoDVQd5VqEWkOqjeFMShM
gn3qbjZggZZvZV+Pgs+XxGblC/1rjGgSsTXcxabcF0BcAyJGOWPg0Bos3f0PlsYGA4EDxsTM7rwV
JcusurhobUmyMMJGYpPmLat09mJP/p1uhfYma0tK0k0lGTbEiVb0U/nZtWGqntSzekF4ZI/HLjWa
1dujDD4d5A7Y2vW3FftKUZ5Q9FfzNzNFU0bL4wBi0HgWEC42/M75V4QRc+3T86XUU/RaLb12IAlz
gzV80SzuX2Y6r0IMlNPTFfPD9NIJI8RavXDNlzI0mzgk9ZEFPpl3CsbBTJpMR7gocD4HcZykF9TD
03JmVaBcmsN8I3kTDzrF+5C12m2tNibaixM+i6Ej6FOJ8dSDAZ/+AA8LN0yruw+9ZoACmN3oo24q
xAB18FdknrdR85Rn+rwDLeftaRWf0QzD6OuBHwAHyDi6aASeyLe8IO6ZN8hhnDZZw3OZc3OgwI3P
IIegj9BmryKSk+ljParOe+QAP1gvr1hzZwkqLnbLpLuksEIxoFUFZiGgtf1IqrMM8KLIbx5cd/iz
9sIMzQ4O2RVajb4BeQrnNeyT307RmJuu8+0bLkj7ZoUVsW0TsYjK5OjZ2c/U6BJ0n2PI0X/8aUAG
vhdEpIgNVpwZiSz946Imi8GIFxg3JYJ7o8ePpFxsljb8NQQzQoN/ZQV/+VPhwPYCBGqrurcEo1KN
Ia09Kibc7LoB7bmipBfLig0+OEZoNhRHNSun3gJqqe4Yjbpp/RNSGfc01AxtfDzKnF1M/9nQwC8q
9Y7i38J4/BLJ7r1ODsrKTskbpIGTT8haM8xvteVJQmLqkwqnzglSozsvFqooNdWfadvfkoXybYQA
XJb+k5qfuA2S09hNEELImUrsDfeCw9fF6HzzWAe2ueHteJdQrqeHhIzfbR4Yb1bthI+d1edvhCsC
Hg/G+wAvDbcJM3wl41o4ZpEatDy3SUdx2ebTKdTn5CZS+66WQ9PHVUGXBNyNrHF6TSezlLzdXcgB
/ZHUwJ577oXazztElWtcMhw6F7oEmFXUp4dH6WTKGKWAQwMLhAEFtTIvvlZXGySDjYy2Y9Jfjj+m
lkB4bpdn1SJuAQPjygRAU2v7dHJKrAZN/RAbA3U18QwEJA2gAv3Wuk8iG5F+DY9ehNM3tE1M1WOO
gWVVmQbl9ERUgCYM79kMEU70hLo/xEkJLXzIbroHv6cxrYUZ9FTuNO2PhvCLGDjn57pidFCS5Lee
Hrq+ElfOm6dZ2OI8OgzCVIoGqeLDquBKpUqFT9he45dD7VfPbP9L03iPyJ77F+Ev+pc6+BrSRzqv
3z9R3+FxbesOY3ZS664BqPNCNHK0azzP3am1VwV8D9V4UY0gF9/qZhg/SjOLDkHstg+LLuCQgOvb
ajT975CPQKHkhbdTL4OJdHZG5jWfZQLAWn6X6tgIl2Q+5hRFj9m2wj/7gV44PldocPZOaOWv+rKA
0QlMAjwcf6cGDRiBzyiosRtXBdwmyPBbVzqzm8WezopxZiw6IJ+0eesnF6rGxBAv9pv3pTasx5kq
CCnozUEHcoSkPG3US/Wg2cD3EsQQZjbPZw/c1TGq/fkAhheERj3nm7Iykk+X46CYu/FDJ/2IKcZT
MRMjPclCdZAPnptMD2Y1vMeygF2KKLwO+Dec/xqmlH/K9mJmlYga46rIXhhe/FDtPmPpJLg9uNIk
dE+FPnqnmDHhoSjJ/W5mnCWxt9w9q2KfAUuiHEZu5T3FBmfcJeAYrHrruj0R3an2vS6lx+nOcD+7
ml0CysdGfNBnDdyNG+mxzF+B9Yey8j2fwJXVkLMPZowgn1BQYbv2raSfcWjpWEslc7WNG+1a0h//
7PvydYoCIGNVDP3fJuImN+FQxXgO4rCobl0kaGlZvnsNTDO8Q8C8kxyV/zKW8j3erbN8QmNwZJYf
AdL5F5R71s2M3XlTydy3RXeGLZic74mY652a0vsa9vnOEveu5cLLjOUHpsJqN0U+Qa1TZu7WLdk0
4nCvJpPpQEJFH6PrknPKYLamJ+ixm4Yknm0tHXXkg+fnTr0U07sV0SWe5fqUAUDGAttrR2EnI+ax
5qysvyk+302dB8tNW6o9GcgfeYlLlLSg7wvK57iL73o/PAGsMZH5UXi4jG1lCJV4zFumjSRutwcV
rDBYKankIgc2FQDvZ1ZiXKI+qU6eXV4GV5hnu8YHK6lfdQbkiVQW88GZl43r2tafNGlelEYWTghc
y8ILzoX3f5SdyZLcSJZlfyUl1w1pTAoFSrpqYfPkZuYDncMGQjIiMc8zvr4P1FgVGYwWhvQiIGZO
htMcDiievnfvuQ4or9TUbxizyZnDRpqw1h5U1EteAzxvw1zfIS82VhaBqCtDaQdIbi/3hQzIRCwr
HvfTvK2b3tkNkbVRdXJl06AGWS5QL9EpA4f7wYO2sXK0rGK601GZBEiwAFbBFQvERFZeQutf8HVB
F9Opjfp5aCDpNCKGoAM+e0PWVXu0qNTjJEEbktEMLgStdk/Lnj1LI7XLchn96iEpjZKsO3PRVo99
T+z78nby/YQAMIodWg91fazjotiIyEEg777VUUoX0UCTtyS3ap2LbqL0QwYmMvzmEOhR+sCAu5aO
uXILC6KE1gXe/8UJatl+8UIOKNr5AMClQQjbx5Ri+qD79I8QggUfnZBKcmF0Bg3c0XwiM2t0wJTC
jY0PiS3w80CM1NZ90Rk8p9gzl1F7XK7+Ik6Y+kyWcU21mrC6AGN8HAzeDpJyu5u08rfBsK9+T/IR
PA2sQD7ky5UhyYbJJaaErB8pvToobfVr3bTu5jFrfAAXcVilyLnH/ATCZtrZsnzRBjviE80xveew
XScTeR8OH3hjYwzZ9tU4cxeiGvEIld08HjfSyMsPbu1fcsG8yElnqBQLsBWzebiy50T7HGbFLp5t
+QZcaDz6IyK4zuYaMFyTmN14aUPGr3UnrSP+rX2z6Htd2wdlWVjhptLZH9DAIR8KUc9TiHf3FATZ
J4UbGnP+Ri1zslAXWUg1CboBIwsZy9BFryGI9BQdDxpyKttkl3veeEeRhnxv+OALe5m1ddUNy0n2
JQF/oUa0oR1PO0Uy1BmIATNDlu94Ja14M8JdYpTd2nP4/gsXB6vbaiYLxcuhk6n5dFPV/SlL7WUD
M9anoi/jXV7N9PaLDAkvOmkHudeddnZ6YZf1VRGX0I3aKyeqqUVzayBOcvgWxtl+nmP3qQYUc+4L
LqFJH7oXu4J5BA3QPzQReZV9GvgrdZeJMLDWrYjKlV44H/EFOr9Ryh01bf7KpB61BQHlx7qy3G2+
AKS1JNmIen4qhU5YkDuaxxCR8rqS2e+93ZsfEJ9gV6mZiPYBMXJOnVI8LgL1LGeJx5D/5aFk7Ds2
UmRH3Jp2fHoMPdGIdlt/9DZN5oenPJq6NWKKnVo9s9T8JufwWgyNeIOplu9bgM0b9TbuBrC24IdW
rcv8xYtdzseCJVEjT/ybAXBzm82ciOK9OTJALOrABgYTtmcaiqQDkej6HFjZOR80pCTLu6hsC35g
UipB11mmvsQLLhgX1x+uTiERfnnidbIC/VnZ0hKN3W4Uz9l3Del3D9CD5PcnFUkLbnd+YnaOrZxb
w0275oN61Yz2fA9n1i5bTt1Ky1ttHTnfY2sO9o4zlaRkLTP7KSfhXRWyzNRVdFULwucAvI3wN9T2
WzNpSFO2TRopjRy2QdLKg2fE8ysC2RcrHMbrYKZ4VDL7JBmOP5W6a1AYLbO8Ecf94RHTzHwjKlZc
rSjeSM3bmCNEeZ9LZR/SxxnikDCp5cJFPlnSYiMAVhMYEZY5S94QDBf0XXJGS4DT2xQXqXu3AGPL
PYjnigmbBbNbQBdRV2lM1sWWvfyHijyBU5qiESaHuHmSuvXGPcnYpB2+kfBnvJQhWn/ksg5xyWAA
4DtG/A7GWtc/gDjotkq7AL8k2FltPmyionSffOpnCEh9fJbka8UNg3D1XCg1/yRmoK/BgIlaEji2
zlPrbsFD/9TJsx4OcCeAqZz8qPqWLZTEAbWl6E/M5XoofFdXDuxzLdPk6p61jaRNu3tIFuu64cHY
x8ekgYy9vAj0grHJNNyp42wqaJsExU5ekxHedlt51wJX4UYLR4rtkhHfGacdAwY2BKtGUYs0t6Jl
OY+bIiWzR7mQoI+1gG/cC0DSJfYYr5LSCFY1MwbV/9OMLDvZjh6upKbPH4wmJRRSe9K7m+v0xami
y3EtJqT3QDLWsZkPH9QrFGdIZEaARIlhRJehHp8fOhkt1rNLnoUYbHQ3vmlavg9aq2d9zZPbMufR
54XkM0mn2qWYgNa9lqGqLDe1yIfvbhES/OEvLPRm5IZzx+d4xrzkW4Gzpk2X7KNq8l+BA2wfo0of
xXnfPyWV0X1mKdX2jHFS2L/ulVUWVfeQlwfIG4wtg+CoSthGp1Hk86zfR5N3BvtrMjFkTGXlNAYp
HDXK2hqHwEDYu/KhjsBNqV/MBzMMKvZrb7aL/tm4mwkF/JIHp0PMRKfi9S3bdgB/ZUeSaSejVxqH
ydYuMFV1bflKjLf1L43eF//lRKilDJi1xL5rpIyvTNcuP5ehTLcu7OKjavLz8IFkIiDgyJZS1BbV
s0PE8CZTkxmWgJEtb3D3neB9XOhgUJLrdQ0edgArc2wcMoi0yjRWJRIqhTCblggxy3YatAPmpplq
f1P2OfL2Tr48KpYCsJxGTkiCFPnJdT93Md+yr6cITiVdybkDzMADNVpFGbsriXPwdaKOpKSbv9IZ
EniKSPRYmq4X35PRqtGy6VQtlv+lJjjpzfRVlA7uOdItVGtgaGVzSxs2PH1jQ51fKmE3LvIrjOIN
RDB60SIyz5qcSwSZqLFjEhi5F+fX1rHrW85IbEMQ7rytejpoRflZCLRLmWnYm6ht07to3jBqgvWo
mgk3GEMJz6w/aIzd9jVJOInbIwHv84ucdP8UkoK2Mm235soAMq4MG7mbNo+38fwSk2lyf6Ar8sDb
dn6MsKgxtt0Cv1+WhbAvKGIn93M0uQ2iWmPYaH0WoPeuz3QmtKc079qXQqKkc/rggv9E3/fz9Bst
FT3FMrBMhR6miaXgS9o8O42J5d+Guj651ppZU5asEHg2XWt+raLqvVsIWFU/nBthyNfKL1ErO4dh
KhnGL2P61Ej3Po7CdWP11SVx6/LMxNTdEW+gb1toPMgTxubid0O77hc7qgEXGlzXxpjy+KPhGO8e
46fv3egh4QAfmKfiEi1dnGA5uBOJjVpubooQDW3pNvatDvlX5yT4ApXI2T9WO8z27b4aIBfQhkgX
CmP8QgGQdY1+yNAn4CmnuSuzyPpg+3Q/UIxf+oW+J0sajerKk9bHWebPvptWkM+XPgZmSzrqWQnB
YHGIBbUuTpHUronxgTaGvCvQxKBjUWky6qFRq5s93UTkdGpMrmdQr/t8TUZLsk8WTUr8u8Qpvht7
LMGPf8KJiNQa55wW6pIo3Od2d0j8+pMCjPU0hKGx5uO2HKwKkWYPlMwpkb4tjLoqCnW4StYBfWD9
rMGm3WplM6EBArr74FUVKTL1Kj1jre8OQQ2QxLPrj8jRkdRhvAe52dFpqAYeWradHBrhvQdd9ruy
nRmmRTKDWwgaUB4t/gARaWi+VD7RylJDoc6kqgMqig7OFaRp+GWSP6WG+9HUnG9KXVln7q5C/Vch
hjtWTEJoNQvvptYJ1LLtBoVaxmQlp32MZoS1NH+zbJKo44rh9LJ5nBFnPLiKqROU9NvgRbUa7gv0
I8oKOwxL5FyGoKhu26+w+kj+I+3+gTtCdcLIAQtrZo1MIZct6HIwtHDtcC+++7ZcpU9BY8ivUuMJ
2iU1MkA87SsTR6q1SgMWLt2EB1uF1vSpbo2PM58u1zCiGTtcNPPToxUthRu8cIlkPxjnzMvdBZNj
f9ORm7KZWQypZiPXARGHT2ZdMcm1uoseGfsKp0+LNNGMGHM13jqkWhynT4YYrdU///G//+v/fB//
I/i9gN43BUX+j7wD5BflbfOf/3SNf/6jfHz5+Nt//hOZtktUkQWgyHI9bLKOy59///oS5QF/2/hf
AUAzBpeLBXgWZCsnsj/4vWEeWnIZm256G4fQA/RKOZW9U+/QKqTaep6leXBLR7+HCQDVFLyPxS//
3dbn4GhrLs05r2j2eu0M2w6f1rqVDHQ8KQk9DIfhpSKIIvJ7967esWxlx14HTW2F7/SbLQxohf2k
XrEP1ddj0qECD93qMlCetiTQsGswd8r33RioJJNwcjfjwJTbIfgajIdqpvVRnZ09PFNJGRYvOZdK
UY7mvYEXJNxo2A6WZT5ZYG2OAdnvfY1XgaKnYlI1HFUzYmyRQ5e9cVZjZDm5znr22q/ebDYvsv3S
M07YjMD4rwEuZVoBOZkJI1Ne7MLz0U1gCKCSu3Wl/q6+nbDSdjXxaw6IUj0i2KruOgF277/+jRrm
8iv791+pQAxDFJRwSPLVMSE5f/6Vys6yMr8ozU3m9V9oAyIUM/emra+ssulvyiUxkl97mwN3JVFA
rqQMsp0bQvmjtZcf0f/cGFVYH5zJsZYpZHdWF4B6O6eAGVXOrOrgN1WS7JJpTDezLe6qu+s5+dVW
t4rvUK2FDhKqomAO1NinGVafIlKFBppZG24lZMuAuievOuxq9nh39QiUfJbG71ZHmWbnjIt8oGt2
FDXnpNXjo9uXNnKt+s1xAThNeGkOj3spy0JYTMsMlZ72CSkeqZCRNe6ihcyrg+g1PUauuMvCV6yh
01okib8xbEarbMgysBkdkPCy+5haX8u5zp5cogwvBLDQH4i/KY0QxK1uq9rvYhlOdt78MtYBydqZ
fYHvqb/amXZxjXn3h0ZQ69iTqaYM7Yfc6T7gZqeXueikU6b0O4VbVE4E7j/8B1heljXOxm+rulx1
EAbwVMrDmMf9Wq2gthzl0TVy1hBvvNXFUF893+vYfc//ymeGwcyfmSAubhhIXWsLqeHWL+vwNajy
JzeNiOfrwQMg+5/3NE5Mz5WHuYwHOlzIQlpopiiKTe3Ow4CaYqjMC4F6Jr53NzxShwTrv7lgvZ+u
V8+RBpeqadtS6B6z/D9frx5UUiEiMj7U6i7kMKBJ1YtrX1LITcj/3+GipCsW5uw2g2rYVnqYMetv
IO1kIHTaLELHjTxgbetmdWCOAZGvqYwnPNo42KzDrz+vKf4fn9eVNG9t3XNc+fPnJUU0GOB7EWCQ
l+YlakfnZnhPw2hqV/VmHDLnVk9teazz7HeX+IwteV+ChIxFq+uxI+8ya89WJgE5EPok5HJwdSvF
IEVI+7LWiihzVn4/OVstyh06BASXxTqRln/zo/xl9efUeya7aEOyXNie+dOp961SaoHTrNPEepZh
RxtqeahZvflVJAHWJ2KI/L7/Jku/ZGyrsw8zFrv9Qq3u3GOKRPrbHFTwCDtQrXHiGce49Zxr407O
VXOMp6gCFPDrD2395fy7rik8KbhcHN2wDevPHzrVqskIaRZtPOr8ZQwJFABHomlPB7X91NP5N+Lh
7SMhZyeR+0SPRtq877BxoRMe+5W0/fwaifjb4z6MGrAbLglNm6poQwC/vqA943mEKKln9AgYd8jw
YqYNS6mS92cSo3fvvnsBgvQpnBdv938TpqjA67sPR27a/PoHN9RP9ueVXbKw6w7XnmVKS9f//JPr
s04a5xSKTanl4qmrANZg8mwW4kPxMXW9U8jUUWFXHisilj5955szmu3IrTYqT1AdVLygkQAqq/Vp
OuASee9qGV8gGsK/RZTxgUpjan8fIzI6V3CLgJCaQbOLF0Q4fX1n3YYpA/XZ9ST+AQ3x3JiOq7ZM
XJ+EvdSF7UF6a/+9xJjxo6QO62cjnL17Yw7kPC8wATZA1VG9LbDnHoOwAe4QYBxnJu7/mMVF9PUQ
O9K7YQg6r3wnqz7LbNYu4EyKQ+e59Q/oTV/UG1WPFgVzAcOah43nNWLTScgHCkOCtjB0y2L7kIDV
SZ6s1CIJJc3EHEeMxCORxCwtFC+LYXhqGOEvfh2ljNfmKmDfSl7naFjXJBnZ/taa3CcJ9uUiqsP3
wjGuQU9Hj8UsYRVONoXrnv7wkJRdbq/tCYFDMDlrzYvFNeRTBVZnHTzyr99Q190wV5GLuNiJH5df
2ebBGcWE/+bDB6qy+IUHEyOvMtqGPsyGri68gxVl234aBbNW/fXXl539cz3hCcMyYC2Zuu05gnrx
z1dd2PpkBdlkgrdFnK+jpVrNZydF4LloTT2tEXsRBN/JDu3W07xIkFxNHF2TxmcONiCuixKthYs6
GBHPKSAnFMxrZ0n5QdByeMLbj02CVOwPIw/Dc5K4wEHSckMwbfQUuZR+6FxUotUXXIk0NzFHQ9VH
athmYO610nCAF4KpTEqblNRp7B7yATPH5W8arjjkckjvXVr/Nlrs9M0BtWLlv+lR117MSWNNXt5G
aWzuf33mhP3zo00YPNAkKnJLmowFneXP/626dkNnzAU9VmJeG/aLmiVZETV9K8c2XIeOqJ6CGtI4
EwJYieZnJ4dMkyUNOM/a3TAmIHaQKeG1d8FzMgeMN4+dgV+0zmpocENpYyuOPXGdOmQOujme//sP
p6uW66+oKhNmn7bxGhQRXKuJ62zWC+wahXfP7OzCcNy8D+gQtCHMgSOQRUgRBpaxLW9TGCAYMppm
0/sJRtVlpbXhtZwCq0RYvzymjCA869rs39UoanlnN6gtzfmIKSS5C3aeZzyqL3HvWXd1MEr5W7xo
amNps401Jv2zqndo/t65md2nseidvZq4j1Y8b9SPr86IOoTE/mQRFZHbQYFGWzx/6ZxPtD7ZBjpY
JNUZNpbTrGEuPw21e2aP/Kmi+Hx2yrTeF1kqDh5DqtcZMWkR3jnZ+os6gNkb136cgXooKuOFhvJa
7+rolnrTM+Jr8zy6HcFCU0P2CO0iQTxS4d/h+X7rSgYggHAAzxTkstuZPp2SXHC/iuLVc9Py1bL7
HDlnGpzV1+h3Rica3DPhZfxpB8oKpCUiRlKL35nW1LgzSI476SWMi4d8NKrAGGqG9jkI0Aupzb2e
tC20nIWDZYQGGFl6EmwUa9rsdXVTHVdnLk9cXFdVWvdV1N0spni6R7KMJEUhIZr0iBAUCdxcaXfF
MHg0aBElotuhM7IBMxjdO4xbB28ubgPuE7Jc52el/4H51t/UwIl6hdi2CSG0KzX6i6EV3r0o/HFI
qMerao4uYlp05XEyHpIxw5ldUO+yC3uMMuEydUBH3eKgLq7ZDb/WmvY0xJn3QlkfI3QFfrPMp5tO
YJP1erEqO6s7a2Ow0CTQWgHHz+6a8a52AS35O+sCcOWWhcs5O5x6hkz//Up9raU1tsP4+/Hxh40F
us3ONzpRjGhAaTSR+NkdtWnk9zMb9ksqvqtOq+7XKXOv+Hsaej5diZjpN3dt6XxzEeHg24qCW+gU
DeiDJu5PIqiz3dwM8UZ4VrbjAdDyu6RiauEJQ2OKloTXpNgra9hkfSzpNgzVezH3GDGWXVHsBq9x
HMpVmPjOb7SzU9tgDit+k2Urj7rlwIdjLY5oQe9En3UnUrg7vufiEUAW+LUsaZPFCx+1WwIDpD78
3s1IQNBuHjpYYW9Nqm/dsLSeo7S4x0toqPQrciJcOW+W6dy1Juni6gfTyXMGG3WZ4EvL1207FTt6
i/G5dQZxaOccryVi30E05r0dx+wosXlsSkEwTrIwLIeKkkmvgVQXUEh/MACbMgT0Ipr6eeq7YNcb
kNTSRoi30kshqdPc6drae4zOQ9PrNhKwnup3WbLPNoaPvjlO9PiUEAaz0hcVnHpFRoR5MnNuZegJ
RNzixegxTcS08eZZM/d1zd5o1mdcpoUnp3WdpcEHN9Cey+K70h78AcYwS3MG1oSX5H9UutRKhsnk
hDUA3UEInVmXzY4o1Ntol9lvy4uCjdfhMYuOwXizK/O77VgwRh7bDqeTKJ6pVPzn3B6jvZEjRh0K
13+uGbY+tyWlNv9PHenmxY+G+UwTstoFxFUw1iJbbsqiiVWzNi+J5hARK/WHzTRyiD51Y/GiuKqz
7MMVINVqZevZfBq8wTkuH83HILVWmWJ/HEJBieFoZb1TX+sTY89o+2KNVnNwHEhNxbI9ADyz4CSb
+FYblfNqOuOxp6VznZzRX3dOR33webAAj/RplCBgF9XJqytjjyzNvwv3Wxx9xqoXrYtq7t4frxzM
1lOSvdli9rdTFbc7r26bY4sHglh3uozq0Ml5D34ALVKTP/g1Dr7QH+J5lVanyjYxpxY6eMu5C8FZ
WuYsXjjX+9kiAhQ9YXlsIXyx0UaJnjoyuUvyY5kwZ/aVoQlmiSjYMYg0bwkLLqUqDgjdKZ/jobdf
UO3qk0HYvKnZm6wuH5nNzqJjUnZCuOrMlJXdeRgIMcukll9pMB/IowtIJ2OE0UgxISAK5001kj5U
9MlrEWtkVAgJfCsyeI77sF9YSetiNZc4FcTkyQ+V1QUXUDURQCqn39Jk9Hb4sthlNosTLRLDLh8r
KoHl6s+s4fUROIwF3jq1ubFv59p+VrEcblBHxwh4xskuhrdqcY6YedqfH1Ncr9O6bRxOJPCUvb3N
Ote4l4QpQOhxwwORD88q00ZU4kn6wZuyJ6sD5tPnKWj6i2Jq9j39G5w+/a72hm0Y0/Z7bLdEN/Jt
zFg+mcuDeqjoKMwRPE7pjLeHfBSfr9hBUbvmXfHtIcJ09NL5of5Ef5r8CA9UWrwHkCFjt35qF2WF
EdCAxMU1rMoHggtAhaaBcats96wmHWVX/Sv8ahuV9kOkTfiSz8PXbrdRabyC/i1ODs7EtViMYlaA
yNGN8k1MRflUTLVYF4lXH2Qe9vQHvfqCCIBg8ZEyNsgmNIDftNmiMl0Oy6RYSQzKEHWMErDbBnA7
6nRx6ZIvkRcFn6N2kDwWiQtk/+ccYi/Jn62o/qRBfXxxSP89M9rPeJZF+t/uKX8uUfGQGDSBdc+j
TpWG+KlbWNklmVNd7JN4NA1nRd4wTMlcp03XWVy+9xpPnNa2ThJACRXDQpiK0dU8MDEKTkCJR4B7
Rao8l91zrbwXsYfXYEGuiOiLpThyLnCbC/CZldP5LyX7xUMG/7xdOU3MZJRxp1I756k9rtG0Jzs3
75vDSBm3chVzdjJS8EuOrx/MKdQYW4lp/0dhOdCy2/qBuRZt3GxUb9KqidbI0srdp9b85oy0j5Sr
sRnGN7h1tDyt+geui4DAcVUvW1a1zugBIJ2cHuBOJgQkS6dLNrSNIUx4Q7H3rMgHaeq/Pe4XLenf
2MgWq9IMSLdf5op2nyLyU2LbfEC4xJjHYjxBhkXXA7RTYQSIEcWlUHal2ml/AyoNpoQh1iOMKl3e
JoZ1Y/lwjmHqNB9qU8eRK8dPjRG0R9Gmq8f9VDBndnJdM1eid6dTmaR3qKz6kXkAQWtLYm2PfWCj
OISG7OZjyOOaZccoua1hQIa9eELb8a5qys4vrJ1YZoAPJInh9Nax53bwFOWg8XN9b/jht0imH7t5
wpC5QNti6+Ovd05/3XOCaRRSp+WJzkg3HPvPG6fYBdDruHSLH4VwAxtQuWV/MtXmE38l1rppZbYg
XJetqdqUqoMFO3YlmUxtFSxpIOB142n5jXWMdDTAaQQYhx5GhmBHaw7BzxIA9OjVWnP7oioqKKKb
rLHlk2dEN8OP7HOLkmaVe7Ajw5nBv8/kIemd5F33oVW65QBJ0U2ejTGqPrchvBKBYX0NVVquC9u0
nzsHJpyDCkq9mxwju/361Jnmz3c0m07HNZfmmMPO07bkn89dXri5JoscY2Vif1ftfsdlJuLM8GGC
Uhc8GtnHoH6NIaIlN7V3m7CTrx6lPxndUPSWhdSSlXvgX7m0Sw9EfSmJCnufLRenyHXm8pgMXUN/
UwU74jwiLqW3y2Ulnvs2al9A5UTIKBdPnmWh6/UWRxHcD7GNPfHRKIC7WXji9lWMoIlgH5LgmhLO
aMGyB+CdIDg3vBQ1+tNsiucnGThs+qkG8WEO8EeraafMNBCGXmgjeBg8vOe+Ma0PaVYLOHAu4gZZ
UvglSZWuVNhBm4TRE0BH7qR5XSFvvszc7S/+7Fxj+n4BqtnvoTZgIC4HFJDLR0emgxxgsreP57ra
sI5NVSJP+RdEM+99HnFVPbo1GvUMhqKuPk2DCE8It3Yl5afSFzQOSChJz3DL1OX9x1SAqPtDXfT+
uVwOMm4BDojSPNilqZO2Fd9QuujPQBvvCgBZp+X1Yb+eRRQAGqc2mpD9nNktv0Rkf7+A2D4o9ZQ6
VNlweKxTy/dS30KLNLBvTk3iX53TWyh/c5jVbn1rlteHfyjGCbLX7RlNdy91omYRfbWO8UYBv+hE
atLGFNZCB0cwClyFE+PQDLHSXnWvuxB2T25kpzYh2PBBQC+84FyRHLiDRZFSsJvhTZv64mxE7zAM
BdEbjbV9oMDDaXZJPyJaSQ2tU1dsaKaZJ9V8TLuE7WKXiW27ULYcuyKBYZ4GFNPjEC3BXnu1RzJm
hFmDyRCl7z6F5uJG0ifzXrKt3iWRX+4fT7JEBG+PxxDXEC4uEzUTeufmJpldAxS+1kTysd2mt6w2
1LazSAG96l2gL1crUl7HI0Dp4flxHw3op6J4gLWDEA2FoJQ7Unf9NSIyuRelNZ8erVl1EQWQ3/bd
g1hDLBqSMxfFKyAGNWu30OTt52mLgrBHEV8yEpYOcyENf8uB4qXemQQDE4kKxY+ysN0qyZqhiwkA
LtBfC+1rO+HRWxQ3H5mm/Aj8sSbjvWOaeUVvbH0g9eE9QfDJZ13ig3Kjzdcq90Id9MWXi8Ck+JvW
mL0sQn9qZRu6dC3ddaguPWbPPzUVbbObwtoe/Y2TGS3dwKLYIYWJH30lLYejod6qkypNupxpcihA
a1y0cYDcMVZffVcuOavL10bOzpLaZ0ENnJOIegz1DyKPFbRjEEF9gK+5rWewVhqNxXZ568wDOVZt
pW0C51uVp3jLfTxLhdwuoZtfunE+Z0lt3aYqBDFZtzDTiBMrk5ZVkajJuhm8NRZQPd/5EyhgTWYm
0axkKrEHR2pN6X710QVsf724i78MbOiG4GuzDWeZ2TC5//PanlQYeH0bFM5ol9VWPeZagca40ckD
C8ubW7r5rsmt8jYIEDlxXH8YGBwhqlgoNcXg0ZGHyWMtuDJX0f1zUyxAaFATUdCflMaoFPW4SSyb
6CxWh620IYjqXHSfIqkfRK7N25hzs29SARwJIPtlXg5GyeiRla+n+V5W56ydHuPKeUxT+oj2a116
46cCKvBU9d5aFRk/xhQtFI3JSft1oFvAYG085enwaiQhf22pwKtocP9G+GD9patt07SzbFsw9tId
S/5UYXSZPdIPhUQL39O+6IJ45Sn8l45NcFeWpAxESRycCwpa7LKJv/Jyv79ZI34XGKn4H/q6pTOH
KIN0PGBbXuEe1NsFGBPyq9uKdvDPtIWfQjvaGYsUTG0F67RegfD5USqALSje5jiNdogDLnNO9gdX
V08A2LRDEdLew9hhGOA07QtUDQhgfVj9zYlwfr4Tuf/IerZ1wzQttCBKIfJvPWoUiwIpzNz/aCWG
ZUeoFd7/1VTb/Ys6aKOhrWrgSgf1Fqb+fM/N92E+qtk6HIbodUn3QBHVPnXJmK/yxl21jR5e1WHw
ahvKqp5tbHQil2LEie5m0tsOge0Q4LocaJOvyDfOiSeq/edH8QwIaX7s81FmZes6qbqd0bTetjHt
4ewkITVyBG+0qOJohf2y/pLo1ROhQue8sJsr9LSSIuMq9Tl7d+Z7NuV0mfPl51uSBOdqQKhodMU5
XzZx4yIrMvENbbTarDeKoNgwk1o5c00YwbJLBoa3C9GLX6akaWA1JiOZwM3BaIvj/+d9LgyT9D9k
HKjnHOn+POO0Nfx0VSMSKoDoNGoJMi7JNYTQbKPmew0dIibCybdZd8fzhAbhSTSEPWOAuprMGyTg
yj9ECFhv13afuRcXRtzeHdEr2cYQ3tQhLGXIMsfMC7UFCl4VRjKF2bmcS9C6rNPZufDNZA9z34S5
vlj5HcvsST4jxWbiwaxWzDIcvE0o/e7k9UawrQsbgyuK9XVXEwQy6FslZWuWiMnOzPpLiB1ZXxzM
HhQjWtaTpAuAAvLXJ/IvGwlOJI0elkoPwarU5U/b2xaXrtCDIt1Orf+i9RR+FTBj4OG8ipru99QI
KD+XL6k/ZBmw0DxAE/7jGaheNV5F20z4NF8WlSoBQvRdcJt0oX81lo6LOoiMBrgepesO0NMJrJz2
REKttW8MHK+GKJ40Ue4a308ZIeS1TRHtMSoAKH50OzoQikrX+YHYVk3abFHMHulg6s+Y5t2NgzLj
OSlze8MjOnvJO8Qag2z7l4GE740xY2D6m3P380bC48khGDY7bEzYjP38jNYmIaUVlvWPTRh1X/UE
8cY/+HPDEvVVOYfVIUJowhQabKMX1D34AXmaozo6hRmt8TTVxptrDEv8grC2ltGnh2FGya015AEy
ztA3nQCHlsLfumok3QI3kZhnxyesJ82tbYsMU4x3TDRmaKPv6B+8mpZcbFBRoZlkqXY1JjeIeGiT
zO9ytrqrX0zX0nDDbzmN3zX57mzG5nljIWZc6X4Qb8MgNC4i+NjMRXBHoxY///rkWcss/t8LHM+y
DGOZ1puucC3P/mlWH/TW7MiuttdI1YpNKDpxwHmZrR0iOlOTyVEPLYFNElG7/GAojyQCoUVQ6tnD
zm+99pkNf7eJ217/lnBNnABmFk96leYXwy9IMs5M+5o02ZXR74nhpXVxYOig9kF+oeU7pZV1vfbC
3e4eqxFc/a9/wL8qB4Xhsrez8K8bbDntnx6gTpl5bUjdtXYJZXotMyQPZhPmt26OtXMsjW9aOmk7
058henYIf+diPtvRFB3GXn6qrbY8y0kWZ7OERC+t0TxUzcLpjelrzHlz91BH0s8gzGnZioqgRR/o
3pzKzW5lZTHJSzEpF37I8og57oAqMHvCFt7vwiGi+q6SezihLcaFkX1vwfEM4Jy+YLciLSAIDtzw
1blwib5EGAws1S9OqUQGZRkR1ofBfDMB/q41Nz1YbVE+O37ymo5ZtwX1GKLacYYnk2F7XvT2Vwjx
X/Jham8yKzGqZNnA7ChyxJpdU3zuy8JZuwUhGYafWyvkn+O50L1v5FeAG4gTbUtjzmXa4wfXEg3u
Vb0yp4iMGKF3a0VRNCv/Ptl9fZp7r9/E/fR/uTuvHbmRLWu/ykHfs4cm6IB/5iK9LS+VpBui5Oi9
59P/H4PqI6n6jHTmaoBBNxJZRlJVJhmxY++1vkU0cl+TeVP+ZtZv/01bIyjKdUczVcpz7PavynKi
bx30xBBy00Qj762oucOm7g2cFcCChPswZaYK0RlWyBFbVBF21dkWZ+tgbcwMksBhmqFY3sqetHWv
aMgMce5evUpsOi1uTimS3JN8Jh8EcMB910Yp/n3M5r43gU6dHwrL/fYstLh/mPRqT35E+m9wjBK7
uJgNmdNoLchcHdLyTkvb9mjZgTigufRX8G4c8JuEc9Xcm4supFGDK5mmCO3hZ+8a3a3B8wRvpZJP
9mXhRM6KPr+rC/Ywh25dNvinlOyeyZ484hvDF3ADHIWcqiq/KcyhFc1kqSnC5ElMKY1Tdafi1Fsn
deRuRz0nc5UgICCYI+zJdrwnp8g9hV5c/GaxNv5W0JocDDT0XIbgVIW4eF7Nf6jjam1kl2iwm5JO
tpd9WVObEdRqHm1kZ0wRHVsKQYndSJItxd29tHoGZeev1SxVaZ364barveY+j9NwG9vvptZkTNOK
bD+IfNoxABmvNRXGrA6lFKWDGGY3uhVZaFojpEdzmauH2ZeyjPDolLgTzbZ7v1T5cruEuwFzvyQK
CBELs0FEgbsiHrtbAHMPoTC0zfLNRjR8E/iygPQ3hIns29GF/ipKEo5npFVlH7rKLg5EcDUbbyg+
NTUhQEsTxkIbI8qGKR/5Rd0hNqeLkaQHtJ7VUZMA2gg/9Twavs0akd6Le+qqZZLep33+rigwwIzz
+HYxZGt+aq1136CC8K2vdV+mn1QGlooHzoMggzHMjTdFpCU7hNbBJk2AGCtRV9/HIdDnbNC3depb
l8F1LiquvAsm/WtUReGjnQ3xNokAWgX5zciUZxv08CS+t9syNb23iVjGFYHYKVfOUiJZZDNBUji7
7zKAxQYFpID0lM7fdrMtJ9CBsCpUNn5Nf95viuBKiCviz1RDB4cNgxDveJ3T4NhpWm1u7bTprwnL
7UjR5x7oK2cnougZrUMb2eBj1+/kAwnDq5Qwt5vvnwpgWK0czNuHpgmM5ducaOh2oiSeKWJcvEnq
7osEnzmlIGdyyIZVrHbTjQDZYztBsBMFtBgcyOcqN7wn7DT1QTHdlr9i3CjhFD5qkMLWMATbo7C3
sn8S4Pw+BlrsriRRg0rBvA+XrAepZdA5+nyb8LBgxkC4fdZXrP3NbJVwKGI3VTUa2yFBRuYOOtab
ehKzlEBscfy5J3w2LZN64rAVusRWBKzSMXpUOSNM6qqPaYmF9t1QJNaBML7oUPZ01bw8/GKnw3BV
RyQu07zHZI1x8uaOVthF3a62U0aBg/01800sYyB3tnJ2CIe9PnQiuuBSD8+T+CBR5hLAMTbji+w1
Q2xq97JfKB+MsYoPqHXvNLO/VyHDHdvG40emjbjPwgRJCgCDakXc/Uzg1v2PSjS8YQ4aEmbrrNCP
j+8xC16VTNHwIUyITmfch/x35YNOClRBifQN7dx3mXJEQ3E0ODpj4S7SG7zD2LOTghCOri/fW0lQ
b1QkoSu/U3yITZDfcitgAv2mbDCAWZ0KGtDWp+xs6Ar9KQYaNqEU0nKlC9c44iw65dQOJtUxA5y4
zcZtUZcnXx+KS+16/jFQapKJLTIDQj15M/9GnWd3j57rv0hGUxV1VyUo+hOv7Ed8A9aumIHCijuS
wmK67l7iTNRJb3dlwq1k9qCvxRBd09SYLlmCR42bNjgtLNjGSKyFVcDajYheirlxgtdExuKpsVH/
nZpW440TwTOCKodQZwJJxyJ9Whw/gwmW0QTOpKnVeKob4mfhQYQrr+raIwWyLQ4axBlbAmzqhnyu
gCwrQtWzaq0J4C7iOy+xMD+G3DBIDoud6usgYIY8fcJT01+MydtlRda/JQxr2KrTA0Fk5fr7oHUx
MXQu6EwRnahc32mo90FaEO0HpOaBc/f42GWttVLSqj4gk89+cxgz5DDxx6LY1PnPsNDDabpFcMGr
8gJ5bZ5DFU+330YNtv9hgRTRasN4qQMHMgpS1kWv2asoctWz2vWXEnnhqo39eCN6pT21Vhbe6jE4
J2ZgDMQT5n4WhZqjFs/DgJ8BdXZ7mpR2pux/GwjJUYOikQ8I/XflENe3ktFRaMdPVuFYzxFEim3e
R3ukVGAAVEKeeWmN+2U78hUlfDanydhZLtwD2ynz90PzkHKUeG9AGOHHnOV3MMa5Tht0sXGW3amY
z7rScS9xGb+xktqj//tXPjRbHZzvMjkaFE6N45+NPma7saJT22XmmaZSfUmjID97ZCErgd2b0H1F
uW3jyVpj8EBDPj9MBjoB/G1kViABQQ44RcZ+aBz8ci3jEvVFMjYkIjWx/TdK690qSVqfcxDxT3FU
33nK9GF5LyaaVrhs023Opppg8A447X7BN/RGSyL1xilsFgcVgTox0N0byxAQ2mIvWmU9QPW1O4y8
DW3zadkw6SVXa+lCH6NiunSDgfTBST8MDtwyBxroTvMa7SJG2GAiJYPJ5MJFvYjVc4ie8If2N2Yv
PpP9qRwmwLU7V6E3PDBjW7X1oHwk5XOThkp6Azlw2CA5eTFE5dwT4zDdWrY9YXWxtEPL9JJ0o1xM
XNI9XVlP2Q25/abvDevb+EVL9PFxPlgtLvOg1Y6KbmorPHD6sem1YeubrbNBx3krRziLkQfrW0kq
A1pSPVuImvKspgwFwJeEQaHAkc+hOtnTFr4L0Utw8K89DHs9LnIpDindmgMwTMsLbdHPejSkT4mf
51ufC2yVp810ww/5Lim15GyZfXKW/4AXdtnBTp0cBOIQnwug0k6p5uiuSRZOhE+MQzEnkAmPNnRt
nJ0welumvnGTGO6zfHXlR7wJ7woGeWecTKBClSk+tqygaxj1xYkpP4q3KMSZLtxZqBN+sIkFMQJH
AYYCDGfUh2AHJUx5i2tHrEe/fFun8FEKOwFPMtXinHkwdUSrkjLH0S3M+DTTJmc/5KF3LFWgRdSV
6nuWj3c1jMF70IxzIEtz0dq+voq7tEIfl08EEnyjp4vh8zKJa9vpPRFaGBL6VWuB6awdqp1GlIhX
IAxB2nM6b1dU1giuFkF+rlUziB59jPzQEXm07jhb7SsOzRLYEw/Bs61N7VvDLqztiLuM1jowpJUz
2BcJvVFjB6J9Tf7qUqbF1prm0TpAdXuWmc1K+9cz+Tk7InFzoVAZKRJFKyyCLSEG9Y5woPZh+YpJ
NN9BVgTpFOiHpd0JABtxd9xlRF3pgK2JJHHt6/e+Wd1MRDpIAz28mnPstGtZi+o0TBtsg5VnOieF
sBRT1r7ZnBOEUwGU/vysKlESKbHqrGtVN7d6O9V7iTjyOJOCrTbQtvK4Jm+ZvdfO4uvyQmDOeSgG
kwYkG/9KM2aoC3mFK+OD75EI1gbVyTALmwC/ti/x8HAPx6HibNC2qXuJ7WDKTIZrH6h7R8fHvEBV
aIuVK1fTxcFLh6WiYaRhIQ91sk8Ol6SZdulWHsykEYriMtsvm+80gk9uiHc49232EOnKcC3TFiG5
Lk4uh9sbOx59VsRxnZbAZRhMqkd9zGgsSH+COXJBliG2M0yOyPPntd7oCZuajVcWE5SNL4hRlJye
vGdkMWvxf908kd2fVxuhIRiAUW2YuJ5eN0/iYWzzsCOjPfEsIp06t7w3faNfuaVrPMduexyiUdsO
JVFZUnAaQrka9T46o0qpL+LaF/5zD6j2Yz1572wzKncUGM1x/ohOW7YmDJKxKPxGqvcmobaDkbkC
OcMm2+aYOVoOhUVbeNQPLSQGPWxoiw2PwYwDmsbkwQjYkBXRvlM6pzn1MH1XSWV5F5/+3sl28t90
y/4216IscOy5yWg71Hja68MrmR21npV+B38ZrIzaWu6yP/swdSEalO8VLVC3QgVrI6wEdSBcj23U
IB1zhqDfaYBFb/G0JrdoFpJbVkB2IyjUWOH4UH5OK/x2KzWC8PLFRm6MDvRAJJnVOYUdxWKM0igA
wGMGTM6GELpUEHZbXyvx4s5AQo9R2zcCRB927bqZ9GTTuW60q8ig2S03cVqn6D0MxHlpzTEiVPxs
2/emuU0VgvcqLV8HY+6vw1mMSyB0upxkfnN5zb23ny8vS9Pn9i3yD+qs15dXkpixE3lOzz07a7Aq
B4hsg5Rp1bYuTCzH+oiHhhlUO8KbbhFmVDStKjdHukhkJAohxDGqKXqcQWGIhH78Yha4aOzQwW9o
Apdz7G7rxlEwrNBet4e+sB77kVoksaLmyep7kLPEmvBbE9nZne0wXeilwJoFx6gMRrjXeAwBbM4X
xCCozLND8wSUt11xbnT2ljoJtB5DQRzbmO4zbvxLopv2b7ommvkvXikKJ5WGiSZMLrxX5kPL1HKL
gaPUU07aJlL4Z9P2xU/ImQQkKW7lAxgp85bp2TuyS4DPqe+DTsuR3ce2BQQrfHSSHHhgPd+yTtrc
Ry7R87oKgjkLsveRI8YdbrYANIa9zeuivQ+05pF5Tvgxzsizxl1zWGTenrB2YVZgM8+a7CET/do1
O9jtszKtQihwtpT8ntFAsfYMu77XE9dB7uAKKICTdoXAH9zoynTfWzV6jBKOrCRKEkmFLHdUH8Ci
wS/IqhPgl/GOVFtz06XIueVDHZjiBEHyg2eW4zGti2GtgKaiCdYYe4NBjpQXuLRIQaj22QZ13ade
rfobva+Ku6qIypVvfV5W6HBguG507UPF4SbHQbzzOWOfcoqwMqqjdQurA4L2haA/bTMVJNnc4FCL
19JsJUsHP1bPjJ4AXY4ZlLkm5CJwIVv1zFu8ScXk+s+hS5zyQstTWW439kWmdy3XZlj3z00TE2Kj
Wu0ucuz4jYNDzvE4JHhK6F71TE/PlprFZ8eN/C2mw5QDvolAWDp0qwSClHwJfdjlYaNYFw169wGY
i7oaFB1XTGqUj8TqxQersspDETjxITMAU9AHHUnRIk/U0z2S8Fr2+7TwfCIu2Lc3eA7DjdLvg9Ao
ftjhs9pbx4Wm3/C7muuENJudVLmrKXziNnpgrSEyDzUKejy92St+Q4Zpz+yKveZdgCnCqXwL8gI+
KrkRyw+ReH7+9foifUuv1hfDNPHqYh8V3DuvpmpjOY7d2KHrtVUImq2Nk8qyMzSDpIOKmdmXVCx7
XZAShzB/GNgFkgUj8Td54cwHvAK6WD32NMVmV98EvYt8sRYcb2WgwbIJtHFiH+WVBubXLHLS1tVi
TbsaEeyYqYdh1nT3sRXQg8Iy2xZQJNLwSKDW2pxZfQ3ARrJTpjduXFlX6TuoK076KFUTD8kSKb5z
48FoyuGgeNtM5S+Wl3dHzPlGcXQ67DYZ6G4xXaViuLetc2mO7bkD44J9IX0rJYO9m9DnQAiHx9Ja
jQqZYPGgOM/aKew4Tun0kBuPHMG8mlMBJnj6JTSiVaMUwXrsprsGsM/vljR11oD8/Oa4zAxsY5bV
wPR7vaQ1I1ABNjaEQ7j7GZHgnfyunVTrcNqi/5uz2Gf+pWt45YbebUb84chIVg47/RQzSsiFe7E8
avnAqklHqkI8T3Eo7IvVIjwLYH9VmRlRc2RkbbacF0LxlKSpuiSzKa457dGYY84D47OJ6YDCZPYw
ToYByhVwK++dfHLOujoRNuzVz7GDyjQyL7K5nIzNIxSoGw6IJGYhTl8HZSvuZBXf9vC5J3KCbXOC
HGvhBtTomrYlzhExa7cMtCQg7YcK4/ws6aNZgllLQWNCWAWqSNT4XpCkO+KSkRfwW69lmVnT/JfD
ddUmXz2NbhkgJqyl5b1U0cqHaig1JP/PpUVEJMdD8xHYdH5S6ouTwhtop8B6w86AfNrW4Qr4KZJl
nS6h7XpklqqDclEaW+FmUV0Yspqhb20P0mRrlQ+KxwGmbZL4KUSXtdJRaL1YSXxM1QYWT3NQ7Uk8
4b4s6S1HwwNkRWx787PM0Xe/vr+d12Mg08AzpFuGy4APHan6arZns25UqUKfeDnO19i46SFiMva0
e8KwordhbGCyn3QGqeSV3uP4pD51acQKJ+j3g1Fpi2h0SlXwa9QU3P18joyTikktr72ZsGxh/+xo
ceXQ9wustkVVxuc8MtyPuloBWbG1bseJQNlgmmoPqRJh5ujT9EIW2jowSXyjtmEZaNL61hrUfYYt
4sJpn62kHX8gwEsWvDL1nJPbwj4q1H/HBbrfBe/wSXHBLD29UHyyUkA3825LnFF9q+DCpHcZ3444
AyRTLqrIDu1mcoujT8Y+jdv+EZjCyq+aM79+eNZo/u/HqNo6IYEIjMW9e3vEUplNQ8N7WrdXBKBn
2R9CuVZwxaRkCVXNEYBreksPqLqrp3E3xRqUIDFReRKzulaSqblXs8zZNw08/1+/238XDKO15opz
OPYZlN+vxdaub3lTIywcJyMAVFT2sSjMdosN/LEbk+rczljKcMjE0dRa9xYx8ddU8YxLVJndU+bS
RfcKInlLrInwTaKbbKJxpXZtyBSf8e61UYmpdypra4fwJoziJdUC5R0pCldNV2j7cLm/GU1XbPNW
//Cb323eiX5aDA1NWODXMDlwltQlLOWHqZgdKRyAS5vEivkU19sTY/i5KzhimwfsgcvtyxQ+WCIX
X02Rvh2wwAVRsTfrAsdoZPQX0xnuDOOo0Yp6oII0Hwm+P1hl3N9Glj2cGmv6KMPaqRUgaGBzWlG+
Zb9Z1J3XIi1Mui73JFMV10Sw5bxSEwidklwr9GCnizbfL3l+rDwWq940ovapN46jAqgeU3zZdmpC
3l7VZUf0V0FqNIzF5CTnb5z6LdyDhvvE0Hzdl3HxoA2l+xR59jvSE7yr/FoWjDdePO4TVTu64dR8
qDmNrscyT8+D3QICa+CvS5dgaysHH+XwNp8qCmeNJMl+QP/yXc4QKXWNnsxRt0NM8NApL4X1iALo
4oxdcIpF3B6XlkhgeQGhWQVLXw1hWJrqRpXJfexH906mtuflxlu6EqLrUARPTBhFEOlXG6PG0dWU
dG0WkDa0sDtmUdQTgq3iKbNO/VR81nrhng0nhxeOZ8EMgd7fYSMPD3qunjGeqTsT49x7QComQLma
edeb9FGaglBxd3ejid02omkh9cqaFmT7QuSYaFX/668vWvu1ypOtxFYRyNqzjN8Rr5ff2BxAevZK
tFtEynYSq7d0CCHQDxRYdefnDDr/evAAbqMneSm03ruYHRBajVZzVaH53KRaZL8T2KnAGhvR3kYI
U6wyFWowjHlVUepzD6sLuxlvTxfRMlXIVDigIR2Z6joRzvkkWFlzXFzPa3oaq4ojSOBemcYPh8lR
buR9It02pVZv8JxrRz0QsIMLIlY3Xsrt7YexfdQLZw108CDQYt12cdcjlq2nfZ8lDG71aiILwcJL
Hrb6qUo27vxB1DrumnJbzIrAq5/E7kVa23qChldIqKyN3YOsaFL7sjTpiUwUO1UllsLW9U/6OGQ4
bZ0QMqEnMDdAsLv59fuk/YvbklKLPZLVE0ACZ+6fZ+6O0TVMWaxit1yUEcriXaB+Mgqgmi7ppVut
te7dxIjW0ofhD7SybQhaGyxqNTtp4YijUdnqDlRiu4Z5ry+aXqcEeSRprSqCi52UwJROye0ne5Ol
0gN/sFuHyxZqpKt4+NJQh0kilpSvj0ynczUD2eAWN2qtj9eiUdBtIS1v05Uaci2VWFR2Emzx/dQl
nxVefaht2+UB92kycXSilz2wPTsUjEWS9CCNA2tRK6mkKNxk+otDtMYOktiAIrDunuJ28jFb01js
KnfaoSbRNwv+gCPaNZ8w0qRFyDHoYeln+gpbTObY7R0jW2KiTNpPbjoR3TVrrweb91JNIDG1w1xo
WDlK9T508iW2Si83JdOhq8w+a6fqIKu4nKzKu8UCbU4c1aRVAsVoJcJqPWvJGCaqzt6WKmgOglRv
vRqurFyDND03ruWLEZrpVcOwmkJvvvcUrnisQs+llu4tLSbJQdt5ImLKUAKHh7m18vpa2Q/ZyCG5
71lGilr7spQX1nukdBZwUGRyQQ8AtJdt1CpCSr00UJsqXEvXUTWP3kfFW349ek/DkVHm12Ssymvh
faWbg5591FU41i4WQycwFjl1MNY1le6kHUwC2NZ+ZixVmKIUgHk1k+gdfwzXgVs6GwSu8+84P0i9
gazPervotto0s1Jt5NOnAtuk6oTELJjMT+vqJgdXIGcgmgsxviSF4JCm0WbwI/tG+rexlKlrBnTO
LjyWByywvAYTJMAdruUXlPLNug8HpLxRnx596bAvlZeA7K3d0n7tIMlyTpzf/VzZDgWmIp/+73YM
470P0+tCH0ffa1NNeszvADuy0PmxWLBtXVNnupAw0OzpxqtjrZNWGGEALWwXYn7ZjicZTdOJN4Cv
EAaXmXWqaayB3WmLN32SB2vc2/ZzpmIrI7AYfJx2juaHNmo0vOIPqY5LrAwj441BzbmO0sWlEaF3
PVPCtt7OtkZ37V8GLP1n1ekAJHQBzVsspca+nXvT0sjnV3b4baNsfb1GbwMeXylsjmyJT+dkULWE
07gLSSAZ9YOsqWrIVOTaupuiQOwkmUwjYdjOJvJQajaqd2b6zI0mv+KlTFJ8l5xgEU5vmw7Dr5Nh
zwNHayAQUeovkpMoTTjymZETgKgntsUsrP34m5X1b5Pi+a0wUIw59MYdoanzFvlD3Wag+M9VXXjb
uHf0lZt3AQx4M7hx5gfb8G+zzNKP8vOBEYU3CXi5te3DVMCaSxAwNOLjSGLc2TC9+CDpbah4vsKN
IsHBHwjTVaFSy1KwGl22DCtmd8+S2GfF89XtSISKR8LUykrJc5Knx1p8WGYj4Bkw8acaPpSc6Qet
L3Onpv3XrlHTs8NKfmP49MvdONmQSj/tg65y3uoBqRvo0VttTDe+2bucS5WzbPtNcDscc7RvSH7b
1vStN7FiINqcRmW/WNjYlpGQveuqFjOp5nnYvYv8JCiTAsS0btN22iGzrM1E/LPafe7Mfry4ZCQY
bdKRd8DtvjS00uZ9NhXuJpVn/8K0vsgvot3vlzRcqUOJhiw9yhN6m47xpTNJunKtZm5+xci+Z5Rc
Fqdo75XhRjDoPwPeC7aL3cxKrZ0TejkRRxjhM6FZO8wE2Gc53sANnBtgdk93gWOMu9UarybSU0zr
oE5L8AY6u4oRR1S5CEGmlFFMXVgtfHqOHSlHY4hc4xYmFbzQkWSEEgXYIScKfavl/a6u1X4tuzVk
HFS7ZdV1ne7gFlpEagkI56zDhI2Td99VIIEQQPonhj7F+4TV6SL18orrx8y0x5ZTKzNQdI/au6W8
qCedweUwDtuUVLnb0bb7U1TWOhGHGIb0ATGJZLHUo/2AZCgBhDmIeyuICZYIa+VTkg9r0iyJ0pjt
VEGpmWioq37H3OfzwnhRAbP8xjCkS7fnT2uaYznCZkED82azfL1a09ouIeAnb8Zd4HVkUNOxSKHN
rr18Co5ZYLzDhG8dvWQKQJvCSFXCaJ0BIL+TbRhwxTvNBM9pFl3EvCMcrp3BjcZAwXrRv3ppvHGZ
PnyFgH6tyJz9MHGJrqYuPpu5Gx3xB5LgpcETCDpbMIskZIYQuXwVI2jYL/kyNdzd3EI2KTO3yRfq
T8u1ymBnOIxyjywIkFzHlenSRk8jWFtJspFYh5at6rjgNerAIXkae/oub1tiZmsUfp7vaw9m0UCy
1TL1rOECOpODvW3KJjh30sngxBY8HGMT4NdnJAM4MKzvNKjXdqN2e7zp5a6YmReiJwMriZs71a0Y
0E0QjOYJjjqYtH5N9cma0u6J/k5EaPBkMGyx2qeyRQ0YqVl7E+QhnJEYyhPUHfoY7V4SyZQOjyAU
cbGTd1sXgxb6XnqombmAe5TYYpWZGxJqV/inWUN8V1R4bVOIV4CMIeno0+jcoWLeFqnIKdsh2tJB
CK7yGS63YocZeWQjQvW13BgNIlXp1sSRVONdV1FjDvRWbC1+BM4TrZxJfHUZfu3NXsXQULY5Yb/2
M5W8ggC00u+QBWwjHfRn4GbW1Qtf6ikonjKO+K099FxN/Zd6jor1iqhZj5keruQRtPM5R83QMm5f
MoKiuQiQwvewYOy/vPdWR7ck7BNn1w2uvZJfVl2SXJef3bSi4tJ67Z2mcDQRs+5YRNkdSKNLFGop
Iw6Qz0vtUceGg3kn46WrSYaLGuOCQJ22uoFNT746Wh8JEpdB3DGvw2KZ5Oz20vcroBWse6/Jjj3Z
segFG7FCKhB9jqiDOVVuCWteAaYhPYxNIlp1ti8OqLPt01LUohh3LrQmoi++KD7qRZGtrKufuoSh
pD7oSMmFGBh5e06qLXBm+OHVpitHAmFnuSD97+6Y9OFRIZEq9NurbEKxpSvXtmKcVJtnKWVMwlFc
iLy8Rk2H9GLWL5hhdTQbdS/GgLs2Mro7tC4NxAT8Tiyl3x5or6Ggnhxi4NlLvR1XcU30KhSlssbn
FCEE86TVtzaCexWaB6L98JhiXD2bxBBsSmt4WJY9Mei3YHuTUzw3edMgF5df1wR/g6lBsoXWBkqN
w5ZlG6/bVBqnvdzTIg5LZm8fJbFpkV0Nk8hXdQEIeME4RaO5icisWS/LGtnFrkbKK2Nf76wrgXKm
xlJTiF7yMwRTqmc/PqrUg4+qCPwNCpNdK1xeEsxKks0aKy3fg/Y7YnUBzxU047haijVHLaMjHb5D
PTg98sC+j2/yQs1WaEeLvdpGJnhtXHs9o9rnngwB+OhmS2obfeuBjFAt1Xy8AaL96KGKzjSYIIMx
UQdkZf8b0631uq3rzjWtwbzGtQHjmK89KaSAliZLr7OecUGMcE+u9jmrgoRMlK6bs59qMjRnYsRQ
MV4fUnh6Q4i3QjY8OWpuvC707wxr+CIHiJ1uFifh1O6W2pb+kNc+plqWYabM8tumH48u1qZ1pwoC
ZgtFPKZxc9vTTDwGM6hB70jZW05yLa3Uak5yW+67YsQRJJED84PexC7ue1tbgex6L3vugGzziybE
cweubW2gbOGYOfBezQ91lTt70pE/Q+uttoHenLW2bBCnZ0209exerDFUTzfJNEw3IUGe1gx6mcLy
oXIaZ70cfpi8tVd5IZNc7O2sFjjkr69m5/XgGaoian1V6Lbr4LwUr1oHcWaJRmhFs17WCkQN8FZK
Jb5gZII1PivsS0E7NjAb+PyI7e9EPXpELPfbZkqyU0pxEc6k/XjaMw1zxVKxMWfuD3mlAStwEqTp
eJ3WYekgmMQWdTVZR1akqW0CBnRv2c7TtR8L/y3cgJScDWaHQVbHO3noEZm5HeZMvD707ghEBxJX
qO5eBwgInjHcmx0kpi7R3APYN460rRfu6qjY+iOwobghcctK7zssww910B48vAs3fYoOXNHxx3gP
TBCKa41Dq/Zd3BSDbu4CRrBN76ZPY5Fhn2ngP886bVPXSCm1OlabGZFQhx7BIrAPnby8dkpL4oOn
fMxmgmhcMg2UY2KlT9tz76cAj5jcxlHGWXoO+qnQrK00x8pva3JRNO9DWPrODfWvs/n1+yv+dq9p
nCBRFLBUMcbRXq9W/NAZUQtAsCZgxhs6b/ZJPpj/fCY/FOgnM65ssmjJ3L7zOq+fQUXDHXaDaRVi
6tgBfYX9qSZPy/Qyd9zVROD0MYiUhEUpLI4Tx89aI4hQKqXkA7FHxFMQuChHGwHclocuTZI1rmhn
u3wy143i0JXwSgcIJ7uKmpfyCseUhyGp1sSbDPfLLBycA86CBObpVNrPkmj/m9fqb15sBpUm7TN8
K4ZK5/PVvRBOwQTlKW0IYJmUqx8kwz3DhDcyP9YxDWU3cW0EsL8KLX6GUnpoC6O7t7LkYYEN6elZ
dCRcN+30WCh6iJ6nTNalXr2XqzfdfQAuXeGcXQNj73xNJaF4QtJD/gGqMnkRkbYZngwE0YaKpH5Z
iHqmwSsJ/NVx91y5Ox+lGAxIWpc30XPT+tSJxfTsVt61TIJHeTYaqK0Jk2f9RReTajtFMHn+9Sum
v57xou3hYGVrKoQXjsdypf/heKxydYxKyzAtLmEhSblwVVcZw00umNx1QHj3vr0bB3s8hnWMOD6t
7FWpttreHKl8UosZGFlXh37IagyUxnmIR6hGo4o9PY3T+7YGT9bheXdn42aaG/pvmqf2/Kb+eDAB
PKXyP8d78LIqTp+fT/gTc6OpTg1vnaquOFHZjmeFy53BEc9gEaobkKjm0jh1kg2Ycvcu6Tr4vWyb
G1ql3myd6PYUnXQl5w9zrewPaWLRstZy91axhnE/CQC78kN8xs2qLEoFHhAwdaAlqPeVufIahP41
bMv6rCRoTWzmXuuyRyLCPN9dakR9KoDJG3gfZLqoke+l1alXjHM1VBxfS+uNibiJxmhv3wcKsgDh
B0xi5s1UPsT+y3JNudxQZp6gY2hoyMvmY1+GzxpjmAMoCnI6Y3UvgRRK/imIie2sTKXcSRDHMqJ3
Ms1aazEamHomWbTzAxr08iw/lM/G+jeCxb/bWWmL2RbABAv5My3vV7cohwn05h1ZeZFVfZGSSTPS
H9PcmS5l0hJDYqrNHkx4fzarJ/w5jRYnO8ugr5db2M27WJ3OOP6SXVWA1dKDIblP/bLfRr2/iwyv
pxMZHLKgabngQutkk06+K8rYftuFw73wSEAs/L1ONnCwMTq/Wiqj//gpB6OWuRif8mIEvxk0rz78
ryeMEnn6/+Y/88/v+flP/Nc1/FTldf61ef1dP/0h/uJv//DmpXn56YNtBodlvG+/VOPDl7pNmr+i
Oubv/He/+I8v8m9hF/zyn398ytusmf82P8yzP759aY72oMQTSHR+WFfmf+PbN9y8pPzZTR5/zv/x
H/94eom/1GAqXv7ln//yUjdEgRjan+zxmoveB9sUaKk//sH57a+vwBAGD82c1XVmsWGWA7P8zz8M
+09dGJSbmmnCKydl5I9/1Hn715cMfkSHORfbJH/hH3+9FnfLKrG8P/86xkReft8XE4S0whQOLnWH
hcQgQuDVfBSYwpQrZpLf0+OLoJezjFVxDSbUXg8JVOjKX+dBsbahb+D8XmXe7+q5V2z2v/8ErxqW
gdfEhlvxE5SFt6K4xEKA2smJNv11PJpVvHHK+7D9kFqccaFduspn+db9jy7h//b6/Oma/j92odMb
Zv7mctURfPPDjffv3k6/vBH/vXvt249Aa+1/+0fgBvtf+xF+vdisx6Jq6x9XmPn7l8XFEH+CkRMC
iQaCQlu3eCWXxcXQ/9TZdaBTor00aV/+sLiYf1L/kFs0w+l5Nn/pr8VF/GmSMkdlJPjLeGr+TxYX
fV48flhcdBMBCTAWF+4S3jXbnYuxH4otpNRJVgwTbMn/z96ZLMeNZGv6Va71ulCGedhiigjOpDhJ
GxhFkZjnGU/fH5hZLRJkK6r6Wi/arK0sa5MpnXC4+3H3c/7BHuEVO41r7uin7bEmey1OKdLtjF2w
lx+pUfq6YeMT/TZLHw6n/3pn0rTNbusPAASA34PJlYchM9L3P2AOFLmZ2o6WoRNodryvd1gqQVCw
Z7dxBDc4crtc/7rNeAmH2jqqR3z2N3jCu/GGaMFMJZKcwI4iV+8rKub3fx6R/BHhgHDV24h+h9hc
J1odkKuYEwJhPQ95uwt5l1+0Nnq5u+VUcKBPPrZ+6+a38lnFCOsjTMQvR4iupGn+dY/ecOVpIUbr
6iG8fC2Nv0bzGOzoI17n7/H9DvDpPOqbhHY3ATp3ctEcAMLsQLD3IefAmYM88zCxfDDZvjD3qR86
oOJiG9jRIfar68Ixj8zo5r3wr98Dpo9Ntop1bLoAqx+U2WTa+nsQeroZvfRJdQoXEybKpShZudlD
60pOY8t7VrHb3KHC/LP8+edZ//gk/utHSJbIRuY2IOr65ogs6XSO3TTITqhd54xXK3dzfFS15ovF
K5MnYNWIUD6VzdRqvCUH8G4y2ubnY3AvJS9/HoT01SjeBdgW0cRkDIqJdgtLV3RkB4Jhv7hGZ0du
7MDadafzPBVc+mHunwMfi7v5empVtr3cEFfK8BJE0xu5dMg9sv3fC7PZmTOaHbxcCBMjxLsEYOZo
LPO6PvL8+zKnvf+Mm6QKRCeiPEicwVf8MYXS7Jquao+u5syCU7wc+3zSV1vyfcBNEs24pprm9DZv
E7Ztvu7UzmSDkRmqAyI8bu8u3qwAmbqJ3WP776t88z72OrfvMiqOvYVmroMVlHutQ9hmKI9Mm6R+
lVK5UfMOlshf2hvK832MJjZiocIYVIc16uRS33ybqZiegAFDWq0P6XWWi9TYlWa+hBZim4s4u0gm
injWGzpFUevZwpAedQ1UC8KAV9BsqbQoc9PR9HD61aK+6pVyknyfcXNxwOUavtgCxkcnanZbaImO
AE/WlvXUQhA2oFyTqyAbtBiJIPQRwZsZj/h9erHUQ0Qy59DPxEG2q77mIIvxqNQ5aa+yKcZsgf9+
p+JcABmzztwi7Q0foVHF0acVBaFCHxlJpV2pN9/NMY79ZckDJGbzDLmlqsZkV4nQL0MXKIQXfB8Y
+k/wX7spxGd1XsszhULbcVEgviacO/ClrrNmwuJKAcfe4jB/MmfhsqtrxOVwGoGNGqkAA0pg8riX
xGdGBjCykCR3wDlRimtPT0RUXcDdFWn8bID9dYYhN2yxjTxrNru9WWfQEkXlKeqFQ4b8rxRg+au3
vtjHVwvGgnEi+I2F9eMoZI4Y5N9aMFOYWFYO6WzPp3+YQ+ju7Qh4QBXHpwWS9GmAKFI7tIfBrDGt
NIP7RVMRu5FPo3m40KxA8f6hCkEvV70lOXXd/krm7lWrcyw+pRXHXB/+MfKsGiMjlJ2GdxJl870Q
Dje9iLwlvKmzGGyF27bl2vG9QxvDdGItPAOthhduMg9uqeS/BFW7/EdTGWMpNshIoM2PqHeipG5g
qk+1Psc2NsyQuVZB+D/nqjWXv7+o6JzfKjJUVFAUGZrbJldJVoD0IKLmTnYI98jN7tOD6sv79sht
4cswpk7vhGMLh45N5h0hIQRLLa1hNL/dpTttB9Bwnxxpz2yfkCAqTY1nLBc8w8Jp6U0z9d0ORmdQ
mPpkRDfJGdzqtrxBStYD8+CKvg5jZXc04Pp9tt/vfcAt+c0ozZpSDK2bk/UgA5ER+ZYz+xgls039
5Mh0rZeMT+EYGd0OnumIVH/Mgr+XIj10rB1YgjprcVDr14q1+eel8emGuX5MCozrfAHQfCs9vE+5
+dKKuOghQto74RNWOufAoH3plF6ScprvnqF55y7tlBO452hneOmlevPnX/DphOMXsC5B8cqKtD4b
Nkm/L4asUgTgcK03e0C/fNLkesDJLjnzFhjmkXjribn5vB/ibe541gKKrod/83aiLofgYOUH2pa0
1xsP5w4fHausOHIpgQ7yKSrVHU5Oyn9IevC1P06qOCA7S+tncaxEeqgT62rpzJu+Mx6wLfHx7fYT
IdddOIt3gyCKqCgY3bUG/+h01T5uloXUjZZkrIjCZUhN1EmT8Tul6O+9WNF8r1M/1tszcR5O46Z7
kATEAUPrFhmueRcWPc6m4WoNuVgDosVxvNNlmN9KPblyLk3fA6MVTq2ovkF5zBOE8peRc+XWxdlW
kQftjCDwwz6avAYdOqUqohM5KId9lkvyJajlzqnyerQpQi4Pc7PoXkFp0a3DFoZP9dIsbWxHvaLh
EpVeoEMYeINmNE4VoyNWanr1aKG+MyTymTVYd4Oe9644NdY5dp0lZ1m+F+X2wpT10TFX+lqeVw/x
qk2zFAPOhrn53OBYzct3j368AiqBZ0MJQAPwK9S2RrT6yzgNa38UjemhQFHuAg/mtfAU7SM0pxHq
v0WVFzBoXdtJaP3KJDTKhHo6LApM8LShsxgXqrpv4+i6nEcJlUb6cZj83QbKvJO6WXKFXu3tsNK6
I2lA+pQHLImbOX7Dpi6iwrDNc7GqTmjzLbOTrBBSHiQGsFuVXCfcxI5xLT+ikP+sy7a67/d/3iNf
3cP0le0i8uVozW0y+QIdRQpwqUTBwXjuFHB3E+JYxzbimsfeb0Qet5Q1TR7spB42xSZKPzZSRtuD
iyyP9Qv5VXKVPRjEE1LPznyO9tMrJmo8+QTX9P48PumLS+CH0GvGf3eE5AEGznlA6NbTHhV32Wen
SGPaLJajd9rtqbgd5Wbjw6+j8xVDU+3aaZfPEgAIfadjhmsOh8o0bdTf9qWUH5nBr16yH0a4TvG7
EdZtkXSY9mjk9eAc0HbnmzvVkezwOj9JLnWXwsGZ6I7ucoJ2C0/Zft+cH/vMbyf+n2Z4k9rjTErK
ruQzZ6xgr99DAzzLrpozJPXvFb/fJa7ldK9sv9fn0BOc9FC71emahWUXaSY39ytHOdKh2W6q7XRs
sn+CB5ZYNnwXOMS7yrhJoks0jfyiPnKsfbGFIIrRqtVhAIufmEhKo495GjDthnHXdecilfUja/hz
uQ0ZajRnwTLSDwa7+HGGYy0Z6tHElE7dzZ7qtLvmdORKkp20R9bS9ujSIAxzYtIlARrJybZZwWoV
oFkcpMxi+yjBvBhgRmjnR0bzeV4IQiHSlE1N4ptt5iVF7WoYLfAMwQ/pasQayov3KjLxHirWbpad
BM+Kk7uxe+y9+9XguK0yQzotG23bIZbDTKnxeNEcYHxzqdhJlrrdnLlHhvd5OVjUbIESUc7hf2vl
9sN21JQwqGqG15/gsAGTjld15Hb2cDI/1wfN4TZ+ZNa+yHGE5LoPmlWHryhucpyaYNSI2ZLmoA3l
G3694w2v2snFeq8yl2PJfF0EH7c6F34WB6VfDiu8sD8OsNSXysw0jLo6rAq8cI9Ur7uykR3lZHaZ
OP/YxElffFLeT1R710sj62bby+Ja0gE+VddqLySONSLCsd8GL9pXDjvai7z/vD7BIN+F3JxYWt5b
UygRss2ek/kuPyrD/dVHfPf3b6asmesw06IehH57bRm3WdYdm6bPB5+lGLwE6QPwGpTejo13x4KO
E2WtiOWaNNIL1cM+eFey/FDqdo6Vx7+oJBELhsgKvSCHrK3Q92teaUZpAReuOPNOvQZU7eoOmjPn
+i/44zOLY3QVb97DCJqPhl7/6u1qNMCM8RK1QI5am+pmpuaUsCC1s92qM8Nfa+Xh2exjguRVu2Or
4tMLhsEBif5XNMAIHwdaZoHYBRXR1Gsg9u58nu9SR+7t9qCehm7+80gu+WIO37K+xf2QCq20GRyC
h1ImGIPC5SXY5bxF44SvKTnJ6bzvxWPHzDba+kBERRfAk2JpOnqHHwcnSeVULYEMSeFsjQaA01+v
ZZXzb6yYbRLZxtrsrx5t/kpmp7OlCyQfHVT2dobTux0PFRsfIbc/th+2x8424maNNoPSq7NCRLyx
usZdLyUBabm4lzH6cHSmUEMGivQVHLuCbg+eNfL7osxmrL8LSotsXBbUh7DbpEimTZadUDua+kZA
/1N+1aXKW6k7LsCCs24tOAVUnuaFnUMl6sjS+jwBFtd9EfOU1cOaPuPHyZYxKC3KDml5TsDiIHtq
6q73cTF0jZ3sqtX6IY4tsPXvfL9XdaiK72Ouv+ldSlItqyYsMdWdgieIjc6v250sjuJMdzFGWUeO
4m19extuPVbehWukYaTNQ7gBcHR1o/AWVc17E4Oz2TxSqdpe/beh1iXwLpQ4LT1ufoQKcUUTsmHX
Uldua4qps5NF13Nj3qjC45+n8FjMzUVjEdU2g+e+OOKJ5qcn8a7jPDxehPu8ej9O2ua4T9JWKvi/
xdHbnzJIEav92Y+vfx7Kp7y6/X7mx+83oN2M+TNB1u6nYLd2fbc2dJHs9aq7Y+vi83N7sw43aTXK
tCDq14WhzoRbXGQAawfrV0r+DnxYaO+OppKFAg+62//RSLnIi+qKdd4+uGf8A/qpr9aRas+IKu+k
C/SJ7GQv27F/9Lz6nNLXyfsdbbPLm0aTAqMkWuNSkOpo6xQPwbfJwxB6f+yzfr3dfsfa7G5jprwR
LMRCHOAQR/mjjBBnHEAC7J7DWj78Nz/kZneb0pzK3Uy4Dg9pIACZH1BMNOkV/FsQgP/NEgWNASyD
eds616t5JBSQ1Nfk1R1wYEt83dVtSuB7VXCOv1a4oH0+sZg8MjM3Xl2i+7/Z4IIuxUKAy5+DQNCP
dp6/J52puq0OB9bOC6lGrhyceCEudqW0yNDG6o1ZCD+7oUlsuaaEJs8tlJw5hSGpgqwMdmqTYmiV
XmNItCtkEYVyTE29vIUa2sdNCoV0nK6tcTQ9rc0W+kUGZQTFNFw1ahBBQJU2QRhYKE6FqVYvF4zg
7bpspxsrTU/HpcEeFrFub2jrXV7W/CXA3CXYZna1JD8qHUtCTfd1NXTQ6fCgaDrcUEko5pAi5YiK
xqBbJ0OkXidqf1AMmkyWmt7kmrKHgHqOR5afdlAEZetHCYtkr/Sib3Tavk3is2rMkGtQ3SoceLvC
5e+ySXWVYApdoL+DHTVhfVUtlO/qDljlIM7GQeuj9EJKaNCF/NhDoajeMuT6mWyaNSTbVch2LCME
MwTJjdpR3Pd1IXrWJMxXMeIteC/KP2c1vej6VPEatLB8QehBvg7iTZ+I41XMu91vzFo6KJg1+E0Y
qG63RDMSBC0MLlxMhcXyM3240sqgtyPVrPZqm8aHNEHErkBz7qpLUUKQ0nTe4/jq9WsDTQhyDAjo
qSVrc82gyybTbWuKESqjTolSlA/p2pDL19ZctTbpAjmHbSbr8Mf6YsHsaClPkrWtl64NPnHWuLLT
86NTegAlXtkxU2/jRo1Su1js0Jb6OQqcm+XaPOzDQjiJ8RHdyWtrEa5BgHt4GfuTnnd3WDX749qG
7NeGpEZnshu4KzeCaECaxOUwXGW+EKDJd8D7vXFeznQhdfAbvUixcD7NDQOFs7X7ma590CSBhFCF
jYNKbGJbNErNLniUC/10qW6TWnkGQ584Y4fPShwuhY1959AOp5h3QQBZe65YJtDP1iMRvx5au6Ni
BavogUGvtYicrFZeM6N57UXhKmSvfYfTbHhVDM/JHKczMMgIo6zN3nZt+2Jo9mqtjWBkhJNdQW94
bOtf6Izf9mvHuCwpUgdV55MnXoq1q1zoy2svKJmnBVr1q+nV0ilkNBGKCiPMDDeQ8cTUujMhb59M
cbmoJ2E5wfjQFWbVt8b+xzTmDtLabLDktGUZ9LGF0Wz2OJUNsjK5A/DXF/RfWG/Y3Ri5k1byxwYv
aEd/yaYTQ8M/flS8DsnwsGo9OX5sqmmvYqrE2x38Z7z2P/02pTphYU0RQ5ZX1HPIELspy72mD5wC
24xsnjG8lvalGHnc374VbNheQhVzFm8zIP+7ZrLwDwzP8dE44C33q4BNFk9QB7NmX0OQmgvFy8pv
qSwnthE+NIiNq/Wl2Bk/LLXf9TU2wdbEpXwq3GpO6YyinW2YQmDPKkB9VC6iaD5dBbUrPb+nU0/D
vUFhwnRLalT47NwXAtI8iCaq0Dd5v1y1AwcAa3AOsSZbIKWly3Uc6wel1BGIv4XK60cqjCuEGtTk
GaVNWx+NU8q06NgU2It14kkEwkvEWilvTfyfISwY8CPV2NqjGnQQcRQf+m9mZO2XDh1ujfvl0NsI
ObHKfoha5qaUQVV2hwXbxJTz6zQfYLXFGD9NuXIC1p0ae+I17fdY+1l30kmLHtA0vorCQ4oFoxbf
cN/arcT2JQAIkn8z8OKgMOgMvUnvO7QV3PfUueWunrsC5gfoCu9yXDgToWYsTxbiMSl2C6zUuwhI
fVmODm0oiB3LYzNSPxETVzUfl5p2TkOXM/vRVSFi/TMKC7ozi5zaJo2apsDqLNXPsJ1FvguC/YAP
R2bsTIXeBNJh02Ss3Uq/GxQZviTMdbuKW65NFjRDWXYbkztHEu8Tg9eVfCWrsMurnT4WP5kpF6tg
Uk8K2qr6Lpc4pspmuE8j1KUAtwLBilzR+hbVOTLhmAujWaObL/ztwOOV5XsSc10TjNAmE9E/nKbv
OCNeGp0y0mGPYZxWWe/ro4XSXtGKnowB8GlXqfF+wdBlT9EuRnYi7Py5y8uDggDsGQYQxmVKs8DR
5ADRSJrrB7j38V2Ii4kDUQc6pZw2dh/UnculA9/vSHpVJj1z4rY97avJNfv0KqkKfukShaglNKmH
ThPzKUXCDV60ya1etuNtUrbN5SAP9UVexhaYpSjKL8WxrxrmtahAlhi5H4x0o2jTwQvLLUjycMN7
Oa09oImdowurs6nZfcsk/Wfbz3eq1FSOlUJMDZaLKW7Cq7GuL4eOP47Vje4mlnIZhWiYa/gt4ezk
x/Owi8zkfOmas77X95Vg1A4U90scn57mMHjMIS4i1JbZ2YRSj6zlh3LQTnlFXmSCiTx19hqEmZe2
Ijivq8EMdG/R8vtUD32xs2KYwBj/KNle7gE4WAaHCFhPR60jZkwtLypLOzQ92s5RZ/xC0dlyg8WA
ojIN+76vXwOt6A5gWUfoJpg+ZvwpcRSRNAxvmVIsTMPwam5RPeD4qBAqNaB5VUkfOboWAcKII5k1
21zA1DUg7y3DroJRulcXLOWa7rUZhZ0eKyeUTEM7khU/k4TaqSd0KetKIJUGh9gs9vog7xVB3kcz
wt5LgupGmu4w1D2kebIf2yQ9ixRgJkF5ip9eTNTkV4yiNv1Piz1qfhN7CRP75D5E1qJRq3txQV9a
zhuIhbpbiuEL0l+PcwwDUBLv5Ek5KbPlbBmSX1oPW2eJkfGK0+VlDPRnDdt0u1mGyjZYvUnNv+/T
wjPLyKvkNsQ3L75K1LqFCYnXXhDS4J8xXVAEyYMVqrlqU4U4p+dok+jivWAoZ3jB9fZQgpzNIu6z
Q3mLAqD7do8op2tJCSVEIE1sI4zpdNALT6u7uy4MfgZ1vYN0tMfN41rCx8su8YFyU+jgrSlfB53x
3JIQClYYvl03FATPJUScrDA457/+2QrWTVRmF+OIUYhpnVNbRoI/OZHb8pBOyYVWALGTrdtUQxor
MKXbWDJ/9vOAuFLfPdaFwB2AFWMnEerAloE5bSsN95XArSksctRSpeQgm0AAF629UDLWZoWwOby9
+BCgXy0tA6qfMUC39A4V2+/jLO9mBPgx0m7cAv/VsM9fQsG8aSK2nFlJzxzet3rO7JapYCCjZkZ0
gCsk+mi94zJjK9VcPLR9HR5ma/4xtfNtNSq7GWufTp+xLa5AFAmJV0wJtwGUVLiP42ScmeU9Qhou
CwH72cm11oU4jcJLYS7f8t4Y3ThvLpRlfu7l6Rxf39pWlbm0Aa2d5GL+SxSnEwsP1HhRUwxA0Z4a
lPCkQ2FzVpQTNsQJtGvTDRD2c4SKRMmRbw9BUpG91Z+1XrwMpCU4bTiQlwoHU72cAqA7U8de2NNm
9xczdpuZzSMhfWGrDcIpeumYaE/oen6XJVJip1F/igDOuVHmO03IIAa/5hMnU6dVt1m77GNUYx2t
VgbbqmQKL6ZvNP1PqTbuTTF8jkLQYJUukrQU4V6LAmTGs/kET4wzayzPo7B2II390Dh901p5iQe8
VqVWewnE+antkx9jwGsnkWjRG6Vwp4wR0tJFfF6+2W4Ixbe6T51IN68ETIWqKE6xDNSyfd1hiZ2z
opteR7iIiw8alfIhMNC2aWKY5iE6UY409vcJhwpGnX4zWtdoMF03Q3SlNsmPos/uVLOpbDO19tNc
ncoZOgei4maxfhp2KERMcIHBDZjfjdViQ6+DXaipjlpIDxwmhQ/dq+bDa/eyEXS21tEcXZLRbqf5
XC+SW6OdFjuqdPQKIInFzb3IPd/OivpqwVYBH9L8hlR/VhSCr8WDy5GfumFWnM61sDMH8xISEKqM
S0JVkUshJ04Fpw4rs0FsqLbRa+d6uwzBHumDR54CP2ctBhco+WnR8hIr92EJ29nsHjrDeqAX40o1
klKII9Rxhvqn/EMdtcFRzCzh/IoeIWXnHs6fdO5KBJ1Eqie9Qgt/DvxaQNAt1bk3TMVpLcRPUh8d
RlG5VPT+uUm0AmMNE0n+VOncHBKVHU8qmljZazSH8W4SwkezmP1G7TAebX216EnrAag5pH84Xgd+
7lSN8b7kkzuZEIKVn4XvoDEdqWsv6gLTprLa1YLwPVaj70mRsqyklziNdfwTu2sVcHsGnMNP+syX
cu0kQKNBLDBrDdU68PGlKxyrwrlBDOrVtb0tL1RNBg5Ymr6Klmk1KPdDqf2YpfEWgNHAKyu+MGvt
ASCk4MCzVh29U2FGBPltjlDrqRhILzLTaIOs8OM4O5NaSr+VZaQYqeM5w8UzaIpvbaOBi8dIp7iy
hJY6Rjxc6B2drgHZ770gmNdSilRVXPGyVas2R0MSufSgLvwKRTIQjOzWVJ8Wt0miBq+c4vsc4tmS
I57Bcl4mR4qS4gKxMfxSdb26xCtqH7axOy8q+wzUQBi/Zlr9QNZ8yCvrfCkRs2fPnosmLuQ97eck
iW/kOPwRajwMaNe5BpbrQ47O+biqA2gCR1Ru3qWy0jpRBJYlMvtop/cxNnVmiwgKGso1lm+M0ECL
ZTcl1VUYIMkZTYGTxFwwcVhBTVXcIUqNHV0tXIttdwoeVvESMYyftJyliLlYddOmSYYtgrjeo6bl
B9gaDhm1vtGq+ZAq02VkLZCNTSFEF3dcSH1cUsUOLsowmrdyVKN0rbtoVHQaUsyLVsRYLDDHfSKA
Z4UTR8HKgzDsTxNvbsAtMC2Hs1AtD9w6HodwuQpVo/cUwbxVquxe5QhJJ3GPmMxZktU3QqLfdBbr
Mi+uoindC3HzGOOLYGuyMGOlpT7NKpfV2NAwayzKa0VAJSBY/Frvb4zBPK3Udi+awXM3YBNqKqt1
B3jHZMgOUi9dJ1GNIpNounNXn2QF6OBIrHZSzjmyVNFZX2LNqXW7Co1xzqjURFzI+GFK9VVgpqmN
bNplI06JJ622GEM1RqgfBk7da0islcUJafKsaFe3+f5bEaiPYyV19ow/Ga5bQY4LjCWi2D48qaV0
MVrRkxqWh0Drd2RUJ1qQc1kffWKN1VSoQPVPr4dCcZiNmcmNLk2lPkzZdBi6Zqdm09mwpFeYTXuo
vPi0PGK7RbchyiokOBUIEVwebzWrfZDS8hpJqnNzvQ3K/XgSScWqcHA2d9Gh1TADX52ZIVNhElrM
dJUEdlW2yGdByzPKQCU4aa9ra9hhWOd1oXIIw0V3q067wrPuIjYXf47Msyytz8xBPOicoPY8scCS
Jf9hGe0Nr3MX8grOU1ZQ7tIqosGuCt6AVECvK89mqD3EUy+4U2/hiCjV7MYQQ1a1tae1nqDyWHEA
YZHzRr5KKVYHNKTAx1lSxgsoib2xMV4z09xjvXDVNMZTC/TPaYMGYCSyCU6xzIqTcclGhTUJbpYe
P+bIyEuvnoH8TUZpHXC0DJ2pUV/Avx2y0jqrRHl4aNYxccvKzoIMbyI4oZEn4Bxm43Hzs8/b/jxb
ELgJ5/ak7Mv6EWVHLMQ0WiUGW95bQPLBrgBDMw3QU8L2pQrbu2bpZ7caYh5/UyBf9JT07EzJR3y5
wAimK1oQR15kxlTKLEjrsdP6YvLaFV5YBvVFuwIOFbE4LHLzSwSJOKXtTVDIwqlZqcHPWubtq6/g
RaAonDgroDFaoY1Z1cw71DFuNU7qCPQjvgWnaLGfDaAiuxUe+eca8xetDxnHEIxDJBWq9xbJ2VDh
MeXAYiKKXwmcCGypiiNNnE+tczof6B4AdCdFSTCCNk1Xqx70Hr1uGhHO4mP6cKbtE990UfM8Q8v4
EXEqWvbA+bUjY/sEGiGwiiY+gCINhUhd27SsZqRWCoN7F4FFB/dFUNyZTVvi0ByHVX9Ryf4Qa1PJ
7gyQN4NFrBkcd3+RueXL2mGmmW1PN9oJojqyD5Hg2BDXjsOm30hNCvmMVSWJHuymdRVGyNZNhjhT
ss8vEDhoHWgtB8xxMtu6F+3YzR/+vGC+aMl9CLhpYyWG0kmBQsDJH84KP99BXzhkJ8aR3of8RSMV
hjj0T6QiNAv0+Md2WT4VRcADVnbMuwm0X+UXSJ+B6I490y326rceSHXjWIfIbp6QaztvT4+JVXy1
fDSVZogC7A3g0du/f9fxHEJZWcyql4EmIIT7vd2ZB24YjvKUHEWlfdV6gR0n06xeJT6Mt37eu1gN
cp5BU2orDUB5pHa5Ew+oyABmbAAKHFs1X8zhh2CbRZPEbRP1HcEGH0Gx3bBX4Dbk/jHQ1tdhQMyA
/KehpK9r992YhNBIFGFUJbq3+DnsBS88oG15lKnxiZzHNjckulaUrFBKRyXyY5xhDouoTxaKWD8m
V/TYBWvXPXYkVGid9lD7vCF88vefN8JXaY2wK30D0CLAxU1ayyhw5egPSo56Pj3KJ0innBTfhp/6
QbwUn6Mbxel20XVydwzz+eVSIdUYq2o/OgpbAgycLojJPYyRFTHTOtVl6eSOcm7thp34YB0RYPtM
qbAIoa4rkzMCHbYNskMpWz1DPVR0EMacnoVLzOZIMpQJnOGBeq3HP/vabWoHdgz9ZOP7scW6bvQP
GY4foBsy5iag/oBurqvs3SpKEGkOrMRacOgF8KdXtkq56shUfsqigI80FdVzCD+QVdVNUtPrQVkU
keTduSvmKfaC0a5OObQ9ytyngaccc+7+vHg2ETejqsemqXKdiOpO88/ZHNCgQy91yNwevuKOgyzc
7j//lB+GuT2IdYrgwtIQtOgexPxynI770HyarI8RNqtl1BOj0ZS3YXWH9GQ9b0d35U0dyy2fOvHr
91slSRAmYRO+5YR3q4L6aaKINYFSih9mdB4t2PmFbiPtY+Xpz6vjq1DstjdNYhly8eZk/01y01Dx
dZoYzwO8Jimq1fJTncypm67ktz/H/HQtY3ggrkUL5T3+ecsB74YXZoLVBeuxHiU/GpXaaHkVl3/d
y/4viIdcVi/Ft655eenOn6r/B2RwyIrvPvcnCZzd0/L0X4wnrt4rU7z9of8lTUEPAokJYJ66il4N
OelvaQr1n8DgTURxuDCLEioTv3VvpH/CQKc2bBhMGPJvJJF/SVNI/+SSveZPMI66xHnxn0hTSG/+
Je9TogbBTVKx4tKACxNpkzyKlld+gLWhIxu96oe0fz3OYECpwqptzGvK7cpc94YAIfUulSkazY3s
ZfgX3QqDBsKBBK5Bv66aJPHkRkFKXKPLnundoaqin5L8Evbo/1sI7s6aM6WUZiRzX2jlpW7lsRvi
UR1HLRD2TuEtCmZZnU+TOX6IWpRvWqX2pekBhdqd1FffQnXM7aoSsEmzCkeQx9SrWh1l/tmguDHR
SgHLcV7I6mszSWgkYAZ/WAzte1YV+H1n3GPDBHfx1KSFwTFcX9VL9VREmPR0UFRtNcPPcjL1jGpp
/mLJyeOU1X44x948gzmuZ49jOl6V8h2hDaFEi62jS0a6WzoewC2ubb45aOm9Nqzebb0gDokdjXet
8Ksb6ZdUknAdy66mgAXH6DU6TzHXnCCBJVOFZZh4EMT8JNdlX44E7ISlS7lW9jWabHOV/FKiFrl7
eTcZNC2X+oQCpuCGhlAfxjHXr6u0FqgKRyL1h/NaL4WDpSbhwzRm6CrH2FTagKuQ9b2t1V9YnHt6
jzAaaHe9PQjBEuFmJ1HOaOVvfTRWp1ZmLedhrBqYqOBC2aWnsk7pqo9wt0QLrbqe80Wya+iJpf9u
81z9te7+rFTCcuTlAWoIsRLEFzb3r2nEN8uqC1TCzycX0IEb+bgG7QKbetTp34n//2et/yGtdy+E
fP6SiPmUtQ68Yz7kq/U//ytfqeY/4deuEm2WoeooV5N6/s5X5j/BjCM5CrNYBpxmcND81uniiNHh
46mkJWQFySJ/5yvZ+qeI7g73ai5FvEaM/yhfbS5w0FEoHuInBroLgQ5ucB8vcGIJOs7sl4EO1C6U
IZOLnfvuQ3y1AjdH9KcQmyM6q4MELxBCrKxbhYvUtLYId+WdfqC4svsLnU/9UADT5hyJTcZ/fz/9
FHvzmEqHLLTQll1jowRA7NayXANCNcz6fQAojdrTkZCb28GnkJvrqoghHHn6LSTm9JCMrQVI3Msa
VIESINEq1Ch+TkcvkG8ny7uT5+/ILAxIv6gSbR0apkiJtbElMjkd8AvKqwOMccXWq2eYQN3ZdFDg
PKbn2Wl+1txTrZczB+q8l91jYMwLrfFEH59M7xg57+19/Kcfts7SuwuTPAhZLMIYflsBKCtABmnm
BCcW09NdbSd54r5SEjdJOhso1zFc6NcT8vuzbDKgVvMoS/G2chsLkyM8AeNsdsU6vjoy8ezwL9ba
7zjrVns3yjCYU3FeJ34J3eqgANBMORQd0S//De2Z7UPz02RvNm6g5o0+yIxqdCSWGXk9uVwJDJKH
eU1ycRTJu36lP83hZhdzxtVpv+5iHFa0qVlN6SQfl52d5U16y+KW3dQ/unK+/KYUJ6Hq6V88cKuh
/J/snUdz3Eiahv/Kxt6zA95cUUB5mqKXLgjKwXuPX78PpJ4ZqsRh7dxnDj0dLZEJJNJ85jWTHJZy
7+pO74afaGFuW+oGuP+sLxW1zitKv2b0zVhnq3QUSShBVe5dbRNsp6vA6x3rPtzWm/Tq4rn07rGL
DoEkQUFcmI6/r5VsTJW6Hfl6C5hX+z5+qbfd2q7NYdVuF7WHBN/MUFtdms/zwt2vd7RJyeA92gTR
Z3uh6UZUd5qf4wbbMXSqK/vaOCYYpygDfYLqNH4RK/kaTXK+K04T7Mw0Gm61EpB6EEATuXA5qO9e
Dm8e6GzT0A2ULbHQURbgveymbmp8bm/i+3arXiXAtAxxhwPjtQC3QE9XuorvldvSG+KmdAEgra1P
061YjRbAQN9cmX8/MlakETrprFRZl0H5AHcsU+UiofOcF/hzNhG8W2wMl3/8rCO82fGjsNG0n3mu
hU9SH2d3KfBmxLKO5tibAsvy1SWFkPcWztshz26XNpiCiV5qj/NRA2ypAP1yQVvlXPTkj7c6S2B6
negeuczltB5djZMlKNEg0ZxqB0v6e6pdXASXRjznV45Vb2kQSJcR1XV/m3j9l9ExHxf9p2xtlReF
u949PA04Znj5/dQ7ONt+5SwiVclYdf3asDlSqLMmG/WkafEWBab/XMCPOf1p/IsEmmUSBv6Uinqz
UkSZ+9hWzJ3rt1aWOUoc5dvaEM2lO2g5hX8/pRmHVFZf9A5wzTp7sTirwslAzsnFIwAaJOI4n8dn
0+Pe+xoBl9ph/boTqlttL9x9f8ZZNuL5hqyhC4kmxs9t/vb9kAkfEtvu3Mr7tY2jR2z+PLHJ1t1B
XMpp/twEv492tgmsgpA11hhtqQhqq8Sj/dBS6FzE3gKIl+HJ/nbhBZeJO5tYWUYLnToBvGPjnAJf
D5EUyKVYXrDzzNpd0KbrhYIx7xHvD76Fh2w9/SOf+rc6k+cF3mXdMCyMj6U5p0vn6yaYYxuqULDs
DGmlPbVHxYu8/kAL+DPUNVQCfSd4kb30DgbAJnDJ5i+89zsL6rcHOLsUQVG0YVTzADh0NE/yV0Cy
W+D7rn1trmQLSAdTDuf6/tLFcN43+PXmaNigrgl7mDTn9xtSiUYz0QcmfGkPht9kN2e67TsbpuQM
/xT80mVW6PvT/WbQs4WVtmLGhOLnoAsNLHcrQmgCOg72eI0b2IPmZghaFd9aGDfpqhwuTPfy+89X
mULlVFaWZgmFrN9fOo+wa+hGFvZcBCt9ajVH7/UaEJu2mQ1dONlonOK8/HHhI7+3uEn9aFoszRJy
1N+HHWIlBSNkLftJWkleBYBzIzxU2ZfdBPiDL5xuzIePRyXFPX9bPBgWhWgD2i/d5/MejYmHYer3
WBFXoYAdFlWa3G7UTmkBxIUVblg9njDWD3hF1FLArEJk1LFIAFvUCln7KpN2o1zZFKUOWr5py+us
lWy+Uz4FmCQOzRis7SoKjX2Y65m5N2YscwwHc5LAuAeLHNkvdt5F60QCXOcIgLC+g0wbwgzjaBdO
CeJpPURAviObTmfRwfLKB9ACOMMV5r09lPP9WFf162iU1dWgF9mEb18YrbOy7LcINCXjrsIkMgQM
FtFE70YJRCuoHAh+sjHfkwj68d7v/PCp0aZ0naKHF7pox2MmURbd58CKq5syjaKTgKfjJGPK35l6
fx/3vgS8rhywM5wmDALx/GjxdsWayH9WSXU83CrU0Zm7MgMlN8XqcZm1dtVlcWY+Ng2eMU7ri3Cf
Jqp0G6WY7UpYyB2VDk6Q2unaejIqKEhs/U+qkjSZE6SGX7LZKTwKcKvrcpgb2klTWGCCXmYH06/x
FQXof5KDTlqwG3a9meZIukWURcOX2tcqCz+L2mzddAoAsotOmTQkVk0DDxEpIVDSSumqC3nr2WkC
uduZeTo0TlIa5maW+/FuHONKcmdjlr4olWmX3hj6urSBDV/rJXmdLZITXf5hfAKqDMoKJZhKZOHG
0jqtxmZgCEKXOyM+0C4cn3ILsFbVpvFewwjrTouAGoHiDJR7A+YWUlBo5RiGiA89G9W1erO/7ky8
YmUDzgW4wR43WfAsSmOla3znxo0VIbqDVV343GKEt4XIpXqyKIzWwzsY9Oc4646i9gYox1a5VmNt
OvXdkG/9Suj7wgoTwxFszy+9ntvbqS+hXCSxjwCmbPY7wC+Iw4YD44cRgCNNIECndBDBhnz8qlIM
uA7notsr5WC8tFI7uVFUdBkQ6DrbTWMv34HE7jOXXoi6G2Rt/FHrkRyuY4u45ZHn1yQ4WDIueEGo
zcIbkrJ61CoZIpaoY+kqqwvw+x2OCC68+cjaZUbYhit7ohK+y6tqfOh9NT3WUTFJG9kWvILeGxbG
c7o8Z/vaqPT73FQ41GzLz3aJwJBaFLK1C4O5fYgI/7ywEwPSo6YZZZDRQyjpAYDoykls9hNULAUr
vATX9x0vGx8L5KIq+EwYBU0yyJ1NjJXja51YJZXXKsOFw46bg57y4KtmqIAB2bKVbyaqv+aqzYPo
cYyDsVyNRpw+goMEDm1oYtl5OHioETyqiD2zCwdgmElVdY1jgZmOHNWYWq8rU8D0iOJA1tO7oMSn
ro4YIUJAzVns6h7H0KIW7OcZhXA/tG46s9M3cxmMEmQIe0LmtCrM3I1U0WAjqWTzrWFOw/dQGZub
ysoqysQNtld9Dm6GTZ6mle7WoPcNZyrTEM5ZhUW4o/UCLBxeUHXwIIy2kV2fpAejd6mEXFIs1WCn
Rg6uwH9ElnNvCJWq2RRzkE/7SA5mx45b1d5Uc25Ja4h1hu+WBarWLt3WPt8l8BWhOfkWa4jNqEEF
Ghdrzdj0Mi2T4WFiPr1KpTaDv5B2abRWm37kvsQrc3T8JEVOED2VgLbcXEzCUecgnJ8VQ0C5K612
ULyu632TYNhONKdu5O7Gn7VY85pRAzdvyrkBFaueJLJQzA7yH7lapP2NWuoDUU8xC3kzThACV8yY
Uq2F0ivzVo18TboS5gxtL83VrgQoOrbDnuQ1GD3O1WEx9bBBdzaNbhXuLPQG5lfeAdcPRGTg1tkl
yh2cuZDtYuD06uhaO2segMkgWgWGfz8pURl8t61aMx8rPbgKLQPDXWJxydzWpZ3q9BesONgHvZWJ
U8eV9UOCcxisOssC2hv5fRqv7CqgI0pl1IaHZMgVx0SKLyMAzQLfP7mWfRlMoi7CbVY3SuSVZhqD
lky1uXR6k1uclopEkwmrwLa4xj3UupdLrOVXpp+X0rpXM0itusnvx0CrgnfYKX3TXmlzlT/pY1GM
XidCWjdTObCpFS3BnqeXw/BFxtdouJUxadIb0LRtP15N9pB9XgwTYySmbCiPlj5U6toPZsk6qTEY
yTXKQDCP6jnPS8fOoxIHPTUQozshTDBegVs1oy1NdVw/rVyVu03aasa4KqNRB9JG47bQzFRfxWCw
UfIEGtavkhYQ60bDcRDfs8Gc6m9pbdmJtzgWGt+qSM6t41wNHRT9ekZaSx7zyXRrKU+mXa1IMwi+
tOxgxoR5/FhpVVhuywlQo+dn8gxWM/EThXQ9gufrqKEuZEDbGhSIYAf/QhpAqvMPBaYvGw5+hJrO
zd2c6/gbrsysmoKnIKximle9VJdsQqVt4YMVMmf/s0iDwPw2o8ME1U4IHgZOTtlGHTL1cTv34wk+
FyDagzXUbfo1Q3jTL9g21EmL1agE0lR+7jsef49g+ej/0JIcg2gnixO5Pam0DOf7Qk7m8VNJe0FM
V6JRx9xagaA1Cv066A289dbDqFFRPwgD67tyFapaNSbHopig394C+rel4DYTFkSJ2DEiRUDwpCYl
GSwU+gShdMiipJO7X4CV//aH6A+ROf37/tC+qL+9/uYG8/MH/u5o23+RWIJXB9uCKBl5+z87RNpf
MMoAZQIe1Oyluf2vDpH6Fz4uHA0SvaWfhgpvGkQ4nS3uCPxC1dZQUftH3+r2V7LxoZHLWQaIsS/9
dM0wNFuTIdCelwwXryjRzzArtE25W3T99IYiZTVyhq0WxY9yA9XHiYsVaP1LWSD6jL/nCH+MflbQ
6MfIbhvEYrhnIHXuOySXu20stQT8XMYLGSZuGrVfQTmfHoWQ/fmmiLLcR3zULM3dXAyC/ELy9YYN
BiBkUyZAF/e+IBSKrpshgqTSF2DhFupmozWWi5sufW87CC3hlCPexxtNDvIk3XMmtsOutWFQ+qsh
TXwVpZWxHikuQv8PP1uD2vnxFzwqJwy4dY5VOZ3ySbzOwBWQc/YNQsSrsoD2fo3rYceZHobJKq4G
2f6sNVWuOMWABMG9mdWQtK1EqeV5lSnwxKVjmM10FrmiprndaqgK5m6dS9GzJIcVmt5Yh+fK05SC
It8JO/LvOBMsHG/mnuZ7H/nxfShC/TnTUCWEl2sHuxIZYvSGkqR7pcQw34u5CtDhjbHD7eMGOTDN
noy7QI39hxmLx0fJqEydsF1KTGfE9x5db6WG3o70AghCrEo/xQn+apLeDFc5bH866FICryflhrtT
ggaIu9rC5CBotIxdN9kS9AE8onGVp8KuIQx4hwVc4yEqE40Qx2pozxn+71+ztDS/W72PsbEpECuz
/ebOarIlQdEDeNpK3dQdjOCuz10BON2A5l1N6l6bU9LYUGujx5abt4TFl3UzDsRNiC+0Hz+PMYh4
JxjM9l4WQf7S6IOmrXqjtsDvV9M0rDSRWXh6iTw8xGas33dWfx1MdntX1AVGBllZeEmhvqqS8Nd2
sQA9FCH/CAaUBnIkFdZ2SZDKCoTzrKOrOxgJFHLJhjUQR6qTj4O8Ln39C6XIYms0YAAcVYmI4pUm
93pkcN25tcNNi0futuS8JyDw/Z2FrIuH+114RHdlBtkOXcVWmBmuPjj1o50ec2hGeyMJxUYPOssN
OUZORUNmm3VRss0CAbMaeyY3CkrA+6BFPLWRICEKzTzmSph5MKqAZ0ZqsZ5j3d5hho1NpBUW+0xV
EWhIVZxE4zRYZ9xLrknatBmSsfEqNQL5y5KHL1KILUTJGgNKDJgrrMGtvNMepgaiXTaBlG9NMR7L
iAsnSWJrX7AmD2mVBLuwVqH5Ioy8S1O/uNGloHHs2sawchrblaJUoWsGg/Bi9p4XW6UOjEKPd5Vv
p55vzflaQy3CGa0YUykLO1fCmZ6IxSxv87bjkrdgZOuppO/6Sh+/d6kkfTFy2rGQC7oTiZXpppkw
bMfum7tUwytEb9t1Es/mQ9lnwaYbimyfFj4khHZ6nIIBTeU0a3eTCD5nCFu68SAbVxi22GRUhn70
8dXY1aQ569bP7YPih5nqiNFCGM8H2BbdAvzpjK+l3qKTrPQcLld1JgG/mauKV9Ca3Ixc6B9FCMM0
0r+S6YvlPg9l0/H7JKIcHwgE02Jt3seWlSKNUqPqn0lBtZrVVtyW0tS+1jgT7ipt8E8FYdVL4CuZ
OyRpeCv5toYWvpxsEkub3EaxUHBWO1N1/NGeIyJvmCdVo+s/lMkAnTKHNWglTSNKRK4eFKArUk5E
+PSV/0nU+lx6s9kTpFqIjmzIf811rhvNnhqntK2xUIYBZczROkLqRXXtQdKvyyx9LY2y301J1X/B
EUK+rlLYJzgldrdS1VloMYfMCQ4ASkTFpLVHCHJJAv1PTZh1EU7SizLL5r05ozMTI5dRbdJRSgYw
Om2xA1PafdWzut3ixIcSiT0jkVEiwZzpt9QbJOMCKvesOs2Vxf/QsdORj9NQwj+rplno5thNyYVp
618VqndFf6led1ZtPx/BPAM3h2Md5ebECEvvd+nQ+DhOupyalNv9+DKP4Xw8jFtQoyTaUEyd/zfP
3khK9dQaA8arqbf/KoYiOXS0N6mXb/7uJfw3Rvzfhf/x70PE1euUveb/s2vS1/xb8xZMtPzcr0hR
mPZflKcolaJ0+RP1/c9QUVjyX5oiseSoey520ouu7d9oIpmfon++OHVjTQoWjA/Y/HL944/Qw7aQ
VQFFbkgLR+U/CBb139u5FvgmxTKRowD8ZqLFaS39/Dd9IGOKw3IKawkV9Olg66abqzXmIU3H6TUh
kTHkD1FBl0KK09tabj9bE3YoeLGsigJto6pCcMH2s8Q1Siu4l+f5Jpi1YdU0w1HQsvMMOaxvRAA9
i7QMc2llN1k2Xk5WfK32VFoVe9zPipo7WgskQUhXjVI54HitVd4Rq2hlR71I2E/zhERGsXCAW0Qb
VgolsZVqR4SRHL1O26TIRC0sP71pH4kK2l2fJNSFfVSo9PYWne3d3NzynR4UM3M7xVgJc9rkDJPG
9e7NIvg7Hn8L4Pu9Nv9zRu3FSQOQPdOpnPeYCeawUQfMuNbL2C1T7uu6Xkltuv54GOOdL0fjkNMO
e8jFJfms9RCgUl75AXXFvhM5N+dMsdqYX+OsWz7Qahj8K4siF2luRmwdv2hq5lR6dDXInRd05q6Y
cncAobkuZP17a9Wzg7PzLqymozSr9jUhcuNGlnYSBixFDZ2ZKRefjWR6QtrLxQzrRBixVgfo3ILI
3GkwF+3D5qDO/Yuv1nd+CuI+RBEEfRXEA5r0m6Khljc3HXICeYbuh9+tkNbayFYfuUlvLZJe4kbq
wnUoITcQ+CodhkxyugoEKg2JlTIbe7B5D62SZasWgQgK2ImbKV8RMvas0t/RRzWWoHFvKKYzj7si
rcIL/R6+5G/5zfJ5F08Mgy9rmvS8rLOjVdGFsahbqWtZDQfY2PNm6qKVmpuvUae/DBQgV5hmRyc/
inxnREoondW9mEm6eoWipdTfoS3/qojAk5XsE3I0itMLDHatKnlUe/4FqbNXRRq2BDb303BrTwRD
1bxOi5QiIwokyTUiRm7dZWuk8+/FqDzPekNQUfqbsDc+UbJbQ56T8DvQ27VKKoPYm/JKpIM7dneT
JvIDdGUGNeLbjpqfU+TWfZAX3jjbn3jOK7NONl2UvkQBiF0QJ0mZH9Kup4I8XkMqyT1gP5u5wJo2
rQ9jBE5aKq7Uoem9QubxswrBqHLW4WfLuSNZ4zpFrGfKYPZwZERkDgMG5sWm65KbZqZlhRBb7Tdb
IxGeWkVLLTF00glZsZHEYWUH5mZKmpbggsbtMBVuUeG3NoUTB5RpekFmunJWUIa7D3v5Skp8esvF
prXbp6Q8leW8LauYDBh/ibx86mLzxMwdZor3Q5ns+yBddZQZNbRBKqQ1tCCJqdYRdCKhaojPc9Ac
U/tRgqEsVZ/U/hDMPkZFRyNVNwRiTp7tQnXwhjK86WLbaY34uss2QXM/i/A6678lc7TNtCtlHhCP
q44kEmmtob/yJRBH37RXiXZVEq5JMx3/DsuYUVpLOCdZxUmOTwhEOD7MdvHdNinhwflNKt3JjB+p
RLdMtw/c/Cs16b60wtjaRnKvivZQ9OVm8qs7irMrtc03ipY7U60io/MI88jt7MgNg6sOLoQeI44d
oLFVWLShWSU6rX82JsG0Q22dMFFZmbPq9Xqw70p9pwWYiYTfpTzbWFXnpVnv1Ua2mkXBikCbLS1W
ZZ6vuPF2tcjWsVF5kQLiWps2evHsh/5azmkGzwtktTtE2uSF7WsDDt2sgcFJlSuEcOXJIh5Pn2VD
2tkFsmk93TupWAmaOHB+V35PBDXed3DQ+6l2dGPpVdT3XZg7lESdLr2O4n6Nitk0JrT9EicbNgWR
b5n8sNMtHQJHZVZTww1DfnGSoZmzjjgY+4VXX61nMPA+uAtdXXIEROUCqto7lEMckyOuI2mgvBxZ
HGr2VvB3Y+qVKjxK/isGLmhXsks6JwX1Hvg7P5JRJLA9/ykon830mE5fputi+iKmA+7PzrzD5RfZ
gENhkvPwuPV8mP3CUeXImVsOrxkqeIroxzaxkVXgX/t2q9NR6IzcseSt4O8iteXU9jbjAUOkoSJ1
oy6D8svQlYm4Skv+K38hYYgBDZRZuR1y4UzDs271B3n0r1Q5XSmk4Mr0ok4TzHc+ulWj+Vh+n+Xn
ckbPIuLiJvvlFncD5TUNqSENjxoSZLqJ2wucCNmRpEeyYadEq01CV2Xq14EKpV323Rm6TViwEQQS
Gbe9yLxc28XtaY5TcpfEMTt+QZE5Bt0KNdqqVY3tt7SyfPnallG3QN/lkeT9adC/qfq1Imz0x6QX
m40Q5k9V18O6P3TTKcy3YmydhroTIhsz9Zz5m+8f1OoJo7BwHAkiEJW0Tq1heLUS30rqrSxvZygF
vm5vG4N01EYZHq3/onsxA/vQDKEXxd5yOKhWfrCDAR1b2wmrG3v+Gtq8vPVcFgOZmIF6CjS6BIMS
YQVOObVO2+XbsueDzZ8m7QYlSUq9D6Opb7mwHcgKG5S2NkPfrI24c0wO73D6lATz5zB59v1vEkjN
JtmF01ddfC39xyL9YgxfUbVDcAnJOMiD5oguRmo6ASdsHFH1avaldJQrFiVHYdgUrgKjo88/R3G9
l/1so/if097eosY021ybSnXbjk+ymgN4u/PVH8VITb2qY9dE1qLp7uN8Q4N/FY2GZybjpldAIUWa
m/qUxf1TbSZe1CuulaJAMh1knXhiyLZh/l1Lr5MJzd8XJftiysMqixCVoJ5VgmzOazw9SHv6JN72
LGpA5k4wgl2OuUByz+8+R1HghtZhCHWnLOgCtjMGlICOkXao6cr2AR0C5cmPN5l4Frq2NLmBtbSp
ayJtZ+m7InhtdXSHiFcguR0q82BXlkP0u06s/CmYdlWJqgr6OL3sGMb9zIfq7OMgHcJ0p/oVsMNn
PafxbMK4qW9FZT0OJrZKPvNNPJEj4YDy6GLjVm/7ufBXkFj8KcSTKESoEU9b1PL64jZOBSuebinC
eRbqnzXRrnTogWJiSUcP6IihC4Ha4hp6LFCpDGU3YNnI3QlNYydmQyvND7qNzhjzYXs3iFMcfnjn
zKuSYY9o6r1U/RCEUol+bK3nAPXBEe235DlKHiIdPSDpyqJ4mdJpjfMRPQ/Qa6BBJWDjfXk1VIMz
jqpbr13ixKZ1Mq6A0ui8DPU+CV64f5Oon7Ipdqv8lKaHaTzlVbeehruRXdobcHXql9K0tgOxiBKJ
16wGgCfaT3qRfuvmz5ilZNJDxt2ixxjq5TezfzW1IHOyb2N3aNHfKa3vZd47ZqJ5AiU1JDrR0IRl
rNJromKxnoJD1IgVZGAnS15DXj9ga6oxLS4k5ok3lOShSLRtq8INTk9yhY61JjZjcRcO/MpqWKfB
fUg0Yai1h+md13KaB5L2Yo2ZZ8ekMqI7Kv6DFApCBTS2jNSds/QQmMFW9AqabQ9mr3vJTGZjP0Ss
+bHL3NgsnGmGDBEjT9oIt6k3Gc6ERQmDvTC3cvulbWcsqOg7R3RLiYYitPPiVEKE9WqwgCQhQdaX
XlLfNtXI9X0vjHkrgx9u9NvMBCOr+s4sK1tFRsDVegA8sQfnsm+S9mijTxTX2XqofuTsPaUG9mI+
yMOrrB21GFiXjNZT9lQQjiG2KQXPRsVhp46rZHwS8eCGrRuOdyXfJFcWbbR9ke2UskEXL3bqIFyp
Pcoy7DajvW6mwcl4TGNCQ88Y3IGytka7FVEhXSuv+pDee8wRlq+w9MLIUMfE8rq00K5qCBHUJncq
FWWmCR4z+24WLwUrRqE43Q33IQDh6aT7xzx60c3PYryZZpYJUj2qeBAWxoP6fYNeKvJmFIbi6ygh
Xaig5Y0dmpzfRKkT/US3RSce2qHyNLgIyibSfRcoDyqFtzmblwCqM5E6M9ZFcDOUjyn1rqm6bfhb
ofGktt3aR2RN5J2n2NdFeD+nYm1k95NZvfLjrlF8so37EW2vnFb8aPpOsaC8ga5F826OtJfG/Jzb
4SdhZa4SF1eIrwVOpi8h+mxmzpwQ3UXTS6fpndthnACrrrqJivbFAHCCLhSCmCK7aSqxtmp/qxr9
V1mqP6FiC7Bb71baEt8aWnaQ+/gpDkecNgtuBxiKX4ao953INm+MIfw0ZP1xTDJXjyhc5jtpImoM
V/M8eO38UtbXUgaIOngBgeYECdQJ9SaBT9c85hlyHXg9Si2VRuhrNDwWgGRjbZED/KEkfbRqEZeM
BZKh0+TWxkvdfkZ3dr3oA1qNvAu1CtPKRX0tY5DkSavE99nAwSlQNY2OtQ3NIOhPQfwwdcPRzu6m
9pgggqMPCAkQQ7RScTAL6WRkOLwFiHmZ1FAjq7iVyttUGh7VjlqxlXpjrO31ADRRWnU7FLfW84Tg
p5l52j4vlJ1cBJs4LRBnG+75SBfw1L/3z/7O8DRTprxCRw5Pl99LIpUFSlxFVXpt1MF6qpD2S3pH
LjQ0yALvQhL/XjL5ZqilMvmm+pJPRVzEMkPNYX6KZ/yrK0J18ao08YVywZKW/guo+PdLwXTV8Rda
yGhndR6V1lNV1rG29lG9FfO3SXwL1dpRek5i3XJAGCySQRdeT/4dHvnnqEsy/eb9wFGhPZozqrQH
9SZdDZ6x0g/JpnKrnYyfou/gC3vbAoS96N7xZxmGPB3NE6yjVOpn56xeNct8ocjJElZCCxn8o48i
DhEDnn+SI5rwVgU4FJU5MXG/RHEHGTXI2AxdHWyIOVyysnhvUQESZVUBu4Z9cFY2sOQEoEGYaQhd
UgtT6Uokq6Df+/ElkOY73/nNOPZZpdn2QZAkGtgfOc1WYfeaT58+XrLvzevbAc4Xko3sq0h5EaHe
DdUxlB/G9IKx9YW5ss9WDVUk0eFQp61NFfXTCBwW5Oqi2Cjz3cfv8t6mePsuZzudYICWScsaQcEP
09/Zk+2EAMrqyZkzPOY6EIC95JHdfDzuGX/i1754O/DZvgeHMxtVwCRSn/8RbauN5cq4cXAyo8IT
epfYS5e+2fLnb7ahPLJDqE1o66aJVoPfHVQ9cKPhkivl+98NTsECQlzgyb8PU2YTvTotQo08v1Fy
cr/mjjgdDOPu4+k7MzD8e/pUVQIvgc/vHxTpeLKtQcYaew0KYlvkX6P2Dq9nMIeIkzblBqcOmo37
qaHZLe8D45XGkRuN0xHGijN1GZ3yow2rs9Lv/OBYiWOsnKT+wiL+szzLIasBhwdgZYMFOZuMbMAN
NKp4xo5LN+xhFoqjkD/r5eSE8/7jCXn3+74Z6wwFP3PuTI3KWGn1UGanEo1aRbmwZt/dK2/GWP78
zRrK/bYrDFIU5OsQCVQLDFav/OIqBZmlqojtPjSXdudPs6rzOwuhMexI6M4psAp+H1LKMkRmpkJb
50f9fgTigWAfPqAUWVbSfb8vQEk74Tb2Apfq1PMl4pa8HJV/DK+bkokY2MLHP3vjOArYLjWSENom
vc28fvvVcJJb/F63H3+99wfispJMwESGqp4tFamf40wNWq4quoP9TbQPNuam29WPl0Z6t3gtM514
OaNDZJ7zBkLgdDQ9GCl4haGJB1DjUL1cEQ3ncPnMbfWImDXU0Hb2zKeSAtT1ZW23d0+Jfz3Dz9l4
s5B6MedqPPIMBQm4aczPwSg71EuXZs/TxzP77r54M9TZXUULoSj9uOdAmr8aw4uPZdSA8P/Hgyxn
9R/L5M0gZ7dVp8XF5MvL+7RkFvop018/HuD94+7NCGfXVCEreP+hEMttgTEFmhDVVXZF8rtLjpo7
HkD3Hsen1JMO6arZGyd7GyHGv/74Ic4klv4+c988xNmVRfIC16ZiN1A1PjXbhQarbsNFjw/Zqvag
bgSKWeFl5t+lb3h2CDQyUKzS5OU16lBwprH99F3T0zfNbvxhvcCndNPvl8jTl9bo8udv1ih+JoEF
MUJbK6iA6JWHKdKmbUlFk/Tmwrwuy+Oj5XO2+SEShGlb/JxXij0HfCgWV6LFJ8g/1OjwXRju0mo9
uypGoYWg2hsNSsRJHWbXltrr3HiZ+mu/r5y8I7tXNeGArqbWHjzJPpWLIFpX3bePH+S9GTZUDncF
kCReRWdbE+ltaBw2sUJr7igeDsUM6yZe+fHp43HeDbVM9CptSj3kPeeHaxiq6kirgxhvH90Fh8Va
9SvEEVJWZDL/H3nHe9/z7XhnE2zPaZJb9siLuUbtLN6qhtu46NQuspziomDGe9vj7XBnl9QwgyAc
ChxgzDDaq8lDVmTbdnr4eBLfWzRvBtHOkopwiEuzFLzTjHNVqINmsr2PR1hm5XwXvB3hbDkks2qE
hswIiQoz5Udbh9CrsAsZPhVRuZXhVHw83oVpO1f9Q0V9qoOR8Qwh78P0NOQNTiO3Hw/ybvr79q3O
Dm4EA3Q5Edw/+s1CzG5O8pd2K5+CTbQrdpKbetE9bkibcFM9fzzypddbPuib8wso+big3Xi9ftqa
WHzjg7VNQJJ+PMy78cTbF1ye4+04YYjep880Wld9hx4A77jqD9SHfskacu9yPcjwEQMsxatbrGQ3
+u7jZ3j/VZGplMkHkEw6WznoV6d1uLyqae1i9bFpdqV2/3OI/wKc/helojez/YdI0qEbXqP2LbLp
5w/8UyYJki8kGfIcNNgIKf8BgteMv1DxXHRX4dBoCLsxyD9kkqS/wL8DjcGjTtKM/6PuvLbjxrJs
+0XoAXdgXmHCBz1FUS8YpMSE9x5f3xOq6ltiSJ1R1W/3qUamVImAOW7vteb6SVD6p7BJtf5LqLqG
iZaXaYG/sv4TYdPn9WVVZhD9rCiI6fmPWmj7Pn+ZymD3St6PnRfXMRY4OsjtXdeW7kCJ+pdHcveP
SepXvc8fMCSQnk1s9Bx8udvL0g5qRS2wZh21TAcXlR4hh6NJFCd0D26tkb27xG5ejHSeSzdW3q5c
fZ1D/jVzrjdqgpom+RYqFQ/uEiCQZk1ft4rB1vAQ9uQZ11tYom6Dyil2xqdh+28wXv50SfLDkRZy
0Cf192LNsQLo8Rid0J1vtE2e71p3LN3Q75wVt9kEp2p7zVbwB3AHX8W/Lnl5aJhxZo0USlvAHZXw
8dQfCMXRfcTLG0rOPjf5IK4seleveTGzNG0bLorgmtm+VM7QKdk6rA6Kft8253+ghK9VCT8vtP94
mb/e5rq5+GU+tXSZbBKAwiSbkferrSry5Mv/4YNhgGFEgY5ggFb8fA090iuTbKjWEyQGPaxi1OGd
+jZHzvgVIcLu2rv7CQO5/EKRwhG1bZBIra5mmV9vCni+EeB6aL2yuAnFJhc0s/aesoFq4U7OXn8K
VBepqlne2PJh8tdE5Wu/Yf0iL34Co4SJB3AyTpvLYnBcW3GDtLjzAtvYrU7McjzPs+wHyeyHNkGq
xddEulYO+wO0BD04eCnd1BUNLNzF1j7LKilJAvwZyWnZkDS+S90VRyB7kMThfF15r7/PeJ+vdrHx
hINgalpWApmBG4gP+2Ae1+NZ5jj1qd2jRg+vXvMPn6sJHkUVpIDrMBAuRoiKLESWEMB75dIj2yjo
Jl5Z3f80CLG9khiqKwJJ7KU+tSH0JJjMrvWW4CDd6i6DELZNHHnI1g/2veypu6uFn89bip+j8NM1
L0ahVhRGXFY9I8SJ39aN21B5a9iv7ujfCUx2oGf95+z5dSL/dNWLcYkJ0DaCnjuN9tPXZRPu2u1K
DDFh4INzQChx5YNZv76LMfHpeuvL/WWuUUa7EQKjNPMM7M5FGbbdFO77JdjkxT6cmmsH3fX3/931
LqaBMRDpjNuy9brN/9zfGqeuZ6R5Q+e4+nH+afh9usF1wPxyg9UAXmHWuODIErEPd2Ch3Z/XW5+n
5F2bu69e72K4d8rSt0nIA432peU2+4J84dgtTG/20M9cvd6fvlIN+bYNj4xW5SVpxizxfyszyK2m
6m/IFoEQYd1H9XRlBP48IF++N7iV1FmYwWx2OJ8fo1pToiBCrvfajOgwDZxqt4yNZwJF/SrnVDTJ
V7MTd2EruDfVNqN/SSI98YHUaltIirYOJaBXbrOFr2wOT33M8CmkrZlm5zw39mU9KzdyMoyPuO8O
q+2sTMjvUFR6wJPRdH6ihfluHrWKRniB6KAqaM+rqe2pAZGzUlZMSJgR5sS5lp3LXr3y4f7pOWMN
WYcnYvzfDhhpOkoTWRSd18soDPU+/YatEGYEepkrM/gfRqRNIhWzHJURyrQXI0Qf8iklv3fd5PSE
Sfn5oR/31Yt6C5FwQ9tA3WQHSPgwKf8POCim8V8ufTFWlGzUiGZSWDy+UYXaKTvjR+MPvuLjOtpd
g9r9YdmArcr+Q4HurPA/n7+oqZONIV501sWEVNpRRQ98Taf9h8Xw0yUupvCCVCmFqshKOs5JyKSw
hCrB8ENjufbSPlcufi4WNuB0GgQ/LRmXw0MTZTxOhmBaw2oTafD03cbYNjVVSibvreopll/dR4TX
OhkKw03gX/lq1lu5GJ+ffsDFra7N3hF9PLeK4HAFiHEAwFZIu51e4r8RM/6nR/vrDV+sU7VSoqbR
uV52WvnEJMBGcDPzPfKUO9mrXGT/96F3bbX6yYX/7TY5T1oahTx2UxeDwxJLIPeLyWzu4tJCE/eA
SWCwSEdE0IWZaoCCBC9Gc8gJ3hobfccuct9spo2ywecIAyzyBdCg14FAImf6Et+h47qeW/PHlyFA
ueHd4QO/hGDNaVHPsWyDaTiU7UZskOm6LafBzb+35vzcYf3+VP51vYtNXz0mWhbOQetpj8b9ijvZ
1G9oOXNf2TU76bz4w72+Gf5qvw/++jlInvD+/vP7w86ak++/fsD6578sskqRVagL+QH6diLAhkDW
TXVDKsnu7y/zh0M2J2xqAvBpOHb+3k5V0HOkqAJ+njmNlWLab2A5MEPJu2naXrnan2YoTEY0b7FF
/aNK8etdaYtd67EVdlDckKygQ0UY1fjQK4lZgiaEpwF36La/cpO/X9UCL6oTy7HGLNF3/PwsOzVL
0sLgWTbLnWrS1wRD8fc39vtkRd+PExhnErYNoP8+XyGOlGEpBq5gZaqjyCjW0dQJ8sERQxe64si5
fm16+n1R+/WSVAs+X1LO9IADLZfsNtneOOhuxaAY+DoZHtt1pOab6NDvriEH/3in0Pwpx/Ae9Ust
gpIV1WIZVUeGhXZo65kEqaJe80bFc6xWnlbUPiCca9/Nn25W4LhdaYdcWly8wVKvpjqomKQqb9ro
h9kHWEJB1PZXmLTl0BRgRg69a6Pj90FooeyicgbaSsPteTElJ4CMhqVmtRPQ7p2mQ5OKVn0uoFZH
8obsi5wg3MCvjH9WRv9X3OGfnjKZITSUFQYK1o7PL7dPDXXC282WFwjDTrIy5NmBL1LjQQVFxjvQ
SBOQrkw52B35z36e9SyWAZSwVAs5XV8W97QIGIOcJaAGO9HD+Q/r534BFXboIVMBZdD65EVpaut9
7GdxgKwVfCvVecRdgsTOUMm4VGJR7OvU0iqXLVdzyALxDGr3KbSGh8IeH5u02jWxfM++ODvWRXYw
ymJDW7064ea3HxXoTMchT8twXwsR9eQrm9It7BzLXwwjwwwjoCUMUfga29Qg7aZ8nkwbfelitE6t
EtgAKaE8mLUCWD20LWfWpO96piU7AGss31NiOaGYsbOjgVXb+NB1TQ1+QR18ZAmlh/n8EIxI4I1E
6I48DN/LqLuRYuUUxAQWAKnapOV4J4XJl0zPU1eKyztKIIDsclnZ8GyzjY52UlXAZknyifeI/wwA
djPt2iZ9NCBlWGZxm47qQ6/ID0mLoN3IxKHJqWXa+niTFLgV2uQuqJvXLJCfikjz847n15GZqpr1
UUryghxS4N2BhbVP7+EgNCjEW/WuFMU9K8pdWOc/VLOJPQRlXpTO/iThOwBK6iYUVdx2Cd+MIboV
qYy9cWp3Q5TfzDoJx2V+1jClkG1+0tveWZFtwVy/1xJciKz/Wlj5d6WkfiaXDyJcDmGCsZywRTQ+
4kGd7E2XGpKrW2izk9D6ENZ8qLWp8ZIUvkZWhz792ONULdtukb7DMcq3S9x+HTvrbHYTFoSB5PEE
hT22FVxTTcWripL3aJR1L1UI5B1k0FGtrj9JeAa8Weufu6HfJEuI1N2YeRcGPodaGvDF1H6VyY/x
gKy2jMR+XvpTu5DHS8TxXdrp2BwsNjmkaPrylH+tpeqr0HRSJysIAzla70wmNpb4bfxJIJ/4skwy
D5OIJv3UIJRPxpd0EtpWqVPTzcAJAd5Yv4HxllLdyZ7i05hbDuqCB0GcrMWCR5rmFJM5aZ/r1afQ
qaPuoMkma9FUHE0aJZxaxQOSzs1gVM+JntrkS5LNF8roSOvuRFg4/uBajVwCJ1/aTn3TjQ6+odH/
mFL7Jqpl/Rxo9VOYxC+d1io+LwflQtM1N4rZNw4lia9qhjVknGFCDC2ViSEkyljNs5KO4BS6ZbTI
mHT6Q9JV74pSVhsASew9E+BQUlwn27DgIUzZCGE2tHc8csCGnGw9QgWeCS0+RklrOXUyDD6Opopk
6nnZq50y+SaWVdfuitzjuBpv6xAjtKGVWFWKMfRBe2G+tGaN3FV8XubIV5nPNqzFQksLz1QwGLWo
uzbDQmJ9OJJqTHyt5WV6X13pK5JKczkB0nFhiWEbLrPcgLj9PO/OKUk1ecM6phDxmu9EnE46m/1e
sVnL+97Snk29zR/TLH6EfvI6LcW3aGRiyYL0HXij8EH07QEXvifahHFFzw7pWN5ppTFuzU491WLQ
PGMqNqGh7Q0e3o0YpsBXevOeDXq8U6y08jHJyphDA1hm+Y9y6Z5mLejPSjc8T7ZyR5PgbpjTszXm
mVurxU7pDX/KohEnRfE9sqLkhfDDdhO0kLTUrjU9lRCGU6crMFGq1iYUpjVj07NredotcCa+VFEf
3c6zYbhAActt20w5/cVOIt9YUTfJJLZpj/mOLzE+tZ0YXrK8Hl4wewEbiue8+qsGKGHjUuEwXztB
sfw1TNlxUStfLxaPT80XufItrXGoVTnOjOymrhCCaub41hKHC1XXiUl7DnrrPm6EiW9Sw2JY6O9l
0T1GVdH5yxCCoBmNHWhEr4r7O70mdBisZxu5UpCb21TOvyZCPbfBdFt29TES+V9NQjNYVjeh3hwD
Zga9xBkM9NJeSHow20c1KG+6ZJ3tOkLfy69gA87CbhSnzFuC20ts0RHQ2y4hl2bUd5PIt2O9S2Lj
ew0k1m802yMSmZiG3sumZTvanaNG4b4L2PnFhAJVbeWEXenEg7YV8guLGbuI1pHm+0QXriKtufNv
asUSJ6e7GYqREP0pCt8jC1eHreMagQSbdsZDrk+PMTP4gjO1S6ddJE5Wk9wEkkVkfRKd4nbctpBH
G9Le4ZiRDdvvugJH/iKOgirgULUPYRQ5QftXiI/ABFIHoXUPn8A1TQLd5nSbZ6NwrK7GNNy7SnEw
5hKb8/QSsJsti3EzmN8brHESE8nUCU+HNBApshe2bPYCgjxIX1ra24RgbcitrhzFhAIheJFFfITU
5qBo9fOp8itMhkUrtlU5e33wmI3fOHo+CR1r8SJtl5VxSRMjCBVnUAZnLBLMwcZpUHdV+GQ2Oem5
J0U/FmGATGka+Rvlmb94NgLb03BfdHwlbfk1F6NrMKGRKOQHVQz+SD2ay1aChSKgLyBMdCUJSw+5
G3y8iVRtlqVyZ+pjUm2eS7n3A3h9mQS1tD2LCewQm5s2b85BBkY/Tw+BDJI4eJem5ZD3gIml2yb/
YOPjpTQpY7lx0iL0Orv/ElfEuAv8fkay7SvLX+eEvgJ31VW+FITUEhISiC13KaqtPj9rWvrRYwcc
yWmLKPzXwQ+CEM4qEHN7eu9TLHLQEWsMIeVMOaD6UlatLyTm29Lwu8lymSZsmdoBoUvm+NFF8q1t
hZuyf9IsrLczWS/cFHjCnZ3mTxX3n6Q5CiWLqPuHeFQA/XwbOpLQ7emxnBMoud0ujqJtTA00nuqb
oW4o0TV7oRW7KYh9I2+f5ASIYr0BA+vbao/pSP5oZ/W9i0lCbJfcW5TqpUhbDO8KlKruiLPg1lAx
tpShuRH5iIETXpZVYftknAtNwkdU32r5OwDND12tHAiG3vphAfbzx+igA0FcycNFH/HRnMo8PcvN
R1vm3izdjEnoSeB9k+BtxMgcVG8DtLPaupebOzKSfdBlZhp5i/ahyLikrXeNiTBJv6kJUCc12XWE
ctvlbV+9ZTFOaolg++YuaHVSt3ss/0kYO8Gs4u+qGZWyRQViZmMD7es4qvYXw2KJKL+qavOA3PfY
xAGQw+ZgZ/w2w/zar9sTULNemYl9Nd0W7A+LXNnRgG48axbP6lBvhqrBWf5Q9pUfyxI+vvyQALJN
8fObg8aEXxfHKJTfV9LkNPYAUZVjL5Jd1IQ7aLc3YJhZu+k4LgcQWUA4xF9mZ97NqM6E+jEajLAw
dcjHwt9qJLh/5vtUH9wyTrbpIj8p8DhB1jqq1fHnr0tsPYzQe5dmAM9lNE41/YX33S8IGJ/G2pkq
+Qub1BCLq3VU6STjg5u8ThQHrS43jYwTPP7a1V9gnp7HZnqAsFsp37o+IHd68Adj3rclW0jc7k6h
3NZwEcLRdjO+6rrDZBE85klMpMXXcAhPZQxsGdtroRXbEEOdWo/fx45nPUrkmIGNPuVZAwHB1EA6
Q3Kqsv48T/W5D/qvdtV44TQSiJgUeNkV/YtqCA/Mybepnh9qC2SkVYeJW2T14iy2iuvPivuNUGcf
QMNx7FrfnnVPtYd9V4c7Kyz2kmX6apKlOwU6W5yk52QqtpKqnUMZY55RYfmpK8U8TOX81qSAOnS1
FD6GZgrrYl6ccYpS5oYwZ2c23Ddq99YX9T42szvBZqBXu2GXSPET7kGctk3y3dBi7XtTT+zw9VA9
FT0wiKEONLxtdshiUUuqROQbogXUAupiUj9MWraqzZAn9EXjXPKngFyJGTqua1Qq7vUgsU7JMsie
olYGg2LWfWobnBbMZK/UxV1fjN0ZznDJZxo88XuhiYphI4zuXupE6CSyieZjDuPKM/Ks3fe1ZXvp
6r2fbAnETD2MW33SaxR04UdZlpnHCrM+mx4HCDmnmwG7p5rKhF8FQI7NREXLYVlR/60dzfSsiLH8
EaQJpzYlwbAWKmclzFKniJbbyR4fql6qt3Ugj4+DLVfeKE/mLgqLbgsRSKZgPIPeUlL8RkNafhBh
CiSCeRsz6j6yinjTDaz9+EJza2t1pHS6+k8aesgjHn+wJmaGP+YmEIOu7+6wGuSA6EaRnwEa4Hsq
8SfTbO7r4LYMxvBlthvrPghi+8zZOj0WUTx+q6wy8WNI0YcCmO9tZBqwzJoEb7wX9ElxAsulnM2+
Dk8FDMU7O1LHm0IvA3ADkZaewcMwgIilr05jWs73LBp150CXjm71PFpOhh2lGyydNqA+xd71Whne
gPbWNG8eFSYpDe3WaoXiuNqg4rzhYwUevwD23oJEU4Od1c9mB8Gjb+45w0/ghwdQRVJhdHfK0AU3
Wj6zGjdtk99kjfShqnBlP4ALLeVGkOIRbe3WaDZlFg287IRK/gFQK7QbFSCtcMa6yU3Xzgtjek9q
cRba/IboBVN9gjWhwKYM8R55AvkVTj134+L2CSbayQjbG5SQeCErGfm3k9tVeF+MEqkLshIHqlME
oXgZ2rDewa2I7W1STs01Me9vxwCqW3TfqfgYsrGGaH4+BtS1ZidQskkfAAII2Na2T42dg+uZy2KP
XnnxpayrN0kX3ttC0o7WCgeqy8J0/r6s+BP8f1GQgaBmkJXCcQQR10UBqmlEPgxaTfyPkk4nLIhf
TMByntGL2aknjHYGWhp8lL0/jtOBV3wbj7N9kyl1e9Cnzk+l1NNytdtAtlWwAy+2r5jhPcCYAtzF
8iVP29CNFlKsljghWDIa92matrtYpYPEDrZ0uqh8N8NKP0SL8fr3d6f+XpclxHjVq6GzWv2Ea9Xv
lxo3MEq1KEu19wyc2K5VaZY/pZL9LZf4fqUJXkFkFBK8F/1tihMAy9noW4r0VxeFGPONwXhLp6S9
Q1HQb9DRnfRqvmtzfXzQohLgxKCnnj4V0b6PrG+VtiSbwmykK3XYP3QKCJlBq4kixVgzVy9Kk0Ul
jQIcDoqpWImp/ohx11ohoQB9VEYIomt7eur18jvUHk4LkayA16nV+7FszW0taeCemjZbWeTNIU+k
xw4RuUM1UtnJWpa+ayEYALWJnheleP77x/97X10RwkRfggGIbjf+mM+PfynjVh61hp6KS6CUn3nS
DSwKRwJmF26kKyzAn/KnT5/yejWBZs/SSIBUL+VR8mTFVivyltJ/sB325WHdd3op9duZo6t7Paz+
t6/r4oLrn//yddlDIGlgVFpPpZZg6D+i+qoX9rd54uISF70zIhoi+PDck76t38js2qRbuUeZi79h
J7Qrk8HVJ3jRS66Vvi/NjqsNm1agY9F21h1xVKvOo/RCguCuCXZ+K39f3N7l+BR6M1nDenui9cMJ
7uwED0fOt9BkwNc82hMYjDm9MqL+eFWD6GCsjogTL4WXeOHQCJW8tzV97mcc1RaHzvZabf/Pj/OX
61w8Tih8JH4mXGc8NPv+W0JWvLYFLet3brqRrhunfyuur0/zl+tdPE3soQFYJa43H4xDtZl25P3S
qFGJow//Q/sC3fOLi60Nhl8+fkHzUFMWLmYUx7h5G5RXI7gq0P2tK/PzImhjDSLftN9IefoyxIBG
0eGteabKU6R52nF4X3arMWPxtecVTHCvHtuXf2ry/iPh+P93ad8aH/r/Dr08fby/FeVnMPr6//gn
GN0gOpfZ5Z9xuWIVe1PKRwBpCajnfLr/owPX/wtPviJkRVkT2YlY+3+AS00jLlfItM+wrWLgl43/
RAeOlehiggXGTruYkBGyx1ci6qVcmZ2aMqhkX7txTPcCNmDpDZEGuEMqpOSvSg/1LfWrddshbFcM
LL211k2ncDRvSmXYFWXE5jzOZMrCcKKjSKq2dtlDm07i6TuBJnxTiUUQUxmcK5k5fFaoGfRl9Q47
Sbhi6WdvnJfvSj/iBYKATUGfk9CgJtGZEpvm9KYxOREEZy/VGxoGiWa8zYu1ncPqqKfSlzivT4Kj
5dwbwOz4W7Ppp6m640ce2XPQmsp2uSVD8K3EoQN0fYfctj+MypI6JR2HVxHA5+mLeD6rDXu0fCwr
p83ogDathnoiS3/IS2DfmlmVTk5DcAIlKvE8oCtPnWWGYGYYE0fDMJbyQ1eoIHryMH1VtRrujFIp
w6NkZ5K3WCYWUnU9mkpatK8NDlHK0i5A2uxy3ySGgg5fEw76p+cRy8Z2CoL7PFnsE50x8neqBJYY
eQxAlVsiK6QZNoNRDzKcEOlVK+t9FeunkXgkh0AVEhwbPdmEZaqeWiAmDjqf1whsBr3eunVBzz9K
ut1uB3n4K5LGad+HKjB02uJuHtTz9yXVD2mq3PNH9QYLZ36GdKq5hCqloKP5lZVsRve53VNClGbW
ffhvaNKsKPho+xDAVd1z4GuxzMmRENswT94RrS2QVeT22EkBqLNIyrcRmAc/rjM4pfQ4di1SMjo1
ZnAjYgBdFKyerETANK1CwbEt77ZtBEZNKSpoYytdvGmG1BdBPDwmGc/PMkdk7/hn98DuBnde6mZP
HMrgdHOV+2Wd17vIEDlFKPu5lsZim7ZFzrYb5MSizNRoZsB9TdyR15iF2hnENOeUgjemTnN74qw+
vIaG+mLHnODmFmRgUI/NzUDa6H2bW0yVM+5BJwCi9VHGomKTa5IDZCg3SgVqRp2sV0lbCldAGEQr
N7g5l9mtz0Ye0nfY7PKROAVkgRrf2bCAp0RBbDtB1v8oRAmyCGq2l7fCAhzdmQyTnMQRrdH2omup
WCiN5hYzPKMyWd5XIQMUyISyJ+Sk/Rq28oU8MKCHNUW5hD0srDmNEltAC1bOdz108OPSNrj+hpAq
YqzdRrEFq1GxZ4+0R/MbLRvIHEtks6XnCeWANAgSS0YnydXnRAAIqrKPqhzoVYbtstWbTN4NLf23
IjF1b6ZE/KZXFQEeXUqAvRJG1AkLIo8UmAsTiNCwRj6Y6DINUcRArXQbd1SQw6G5KaT6aOfmB62F
U6BTBErU7EEvVzGk2BSJcbTtyasl/aS0SktOi11DVhNU2SgbwBi3KBeM1W4yzJPZR4ozs5V2gw6E
mjwAiGv6QcDTU2/0OILdnjV/zQpOy8Wq81s1hHU5GVXjDEmKQVEN5EMsGK7F0iWeuva4wh4aflyE
yibru4bCdYjcuxr4d2QdujFEME9OVqWMUlmbhBAGZkhUmir37dtiFm6PKN+reioxSqaBxRMFqMk+
dLKgf2miKuXRQUwbx9kxm7ql6zPdqXWu0m/ogL9K9V+ZFdypNPskEElA1qVTpdbnrg7WfzDvqql4
yLL8PgSS6tITTUD1pDOt53rw80AJ3akZD1Khf9erfMJ50AIrtwb0Q+pieZaxsrhC7dEwYWzlRGoP
jVA9QF2vUha8KKXYx3L8OkYkyiTMqa00nIpsflw4Bzk9XCY3DaRTHohzVwUPQR5xJkpByYWTddb1
7mjp1FFl8uIEGWxSPD/kdU+7LtGe9AYGWm42o6s2DUdG6YN0h9d0bt+TLlrcKU/3YSkfpEbpHdI8
vgRdvK+z4FsrRlCMrfUckgrl6MZ4O+rLc5Llwk3D8oGXMrhhWFP0Ic/HnXvN3MChBAejRl8LNTnh
4mRjPknsuAKe1UjgUUbV2DHpI0LXio+AGZ8kiGKbphseF8pM62vZUe65jXnao1XuxkS6y4iBstXq
kKvTd6sXr52IH9oSABeLxE5raZWiZLoJwvAmy61TBm9eJDxDRBsPgVR+M+K8d5lx8Qvm2jlPaGVj
MKcLoRbtyWybuxDOu9fa5l0orX011A6JDAQmHb8Bcf9rsrRHXY3eqmWkIawZhy5s4SQ2LL5La57C
2pSPfSbNd2Y7igcd1L0H08prgAiX9uCrVrYfBmsjGC7O2CgA/iKSxo2wZjok+Ik+ffLAqDgqVbpR
y+moBYANreXQTMGPsbKN0CkyldP7yiCs2nCbDYPt1+hsHCMURGvBVVsWwH5jJd/k2tCzoZAap6sS
KnKifMrihHWjrt97vT6SufeuKxWaL2tTpvljbajeQsiEgwDNzYg0szRUztlUbtp8+srzr5CA8Dyr
QKckomZPVZUCY+tI5Zu33VqyFQMwy/xZyAytrH2IFM7tgxJz0rMeCXWkjWOegN14IZQ2AlC8Dhyq
3Ux+bqi70ByZIuRbayQTQrTtuU2rtWFGxUMRgNbUXRpSAbAWdTtRxHSqqNkUirLN7PQZeCLzSFk/
BlG2lZXseZmIbwA9va3axFzTKZj1LWurVfGPILNvqKx56tDcTaXsT3l0lmrYDEPULZsuMc+SNB96
loYtSO/UJflqhD5W7lNLvNpJ+NQvqNewhL1W3STRi4s82arvM1P1KTNvW2k8dZH0UGGhGjPjx0Kb
F+orIoBWQ9BgDDQG2f+oq3q+Xbx6KM4yaYa2Nm/toXsh/npPFyV1aom0L7tfPhasRWvM3HNvg33N
KJ4Du4X4W8/Wvu17OHElkZSClUztpE1nlWcRqP7SR3ekvfWbrpmpiBWPoWh2NluwupRekl7aFtRe
gCra9Y6y8D0mohkxD8jOWNpGcbMV5N6rKlRcIe3gJTKfxzdRpdGxnqV7JnACC75SgmFLIVxQKU6W
qgeRZe6svtB2BTNlemtLfAyNRzH0sPrk8lYCGZkjEYUFLzklHZO5vS3Nyc1sYnfoPOUl9Q6b1rpc
bk2eUap/qdTFD2djM5tfwnR8iHXF02lpB1Hr8s1sR/1xXCRP76pHfvCuDR/mKt5nZXqj9i+BbR+l
XLlLG3knRQCV7GC405vAK5vJM0bZnVuiseXXcPiI0EZlhDo2EvWWAvarVolvBNFsI4R7y/BFNknM
TQPS43j4Y+UtbFyq8YuRPIy14ka5vRUkes4V/N+ZfSwqvFworpDfUi1zjJKxF0WvOZ1zS3SuPrxG
kXpQGpiQNpvjwAFx7iRh5ld0+YpQeEP4XsvWJqr2YdTsp/KjIx5PW3WT8+JPPZV49uR9nj5VKVqj
HBofNZUMZp/ExC9HwdEctSceWZE+KNmLNas3tsDOrhukrj3M0DMnlslRKH4Ljl4bqISnMZntiics
aRdoxQNJSls9mtb0O/jHgRMaodupaFsmw9OXCWa6AZ8Cy3ymcq5odgQnuSPw4gAWoCklhyz7iJiI
Q1ZeKf2Kc9XJpbamjbX8MCwd2uJHyRvUEA6kOCoIPNraMCjZQ9/XzMezrgYIXDqvimrameygpOzJ
nJMfdEU9YaiqZ0jVXTdbdGxwEzpdmT4XjeEWVPaFgPkcAuyScfiBPogk20+G6IU2yTcCP51c1p+U
cLypwttMyZBYLIDyB0qlbLasZ9QeXohJJOFfD038NOj5nh3tXqs7F5QEXfHxpY54KFGo+PVkvpG5
vGnBgA51t41m8XUxuwM5BRsrzfZZb+7Y77ijArkgXliNzWPLyyJs52tU1W6g2E/oM8iLK1pmJ32d
ageVrMvweYybDSKHu1BZZjD6uem0CAvXP3pRUAjMw7ITbUjKzbJpKzrEFfGcrCpZLRMfGL+FJc8t
ETe9ZZzA+73SPOk8PQu+tJWhwAwm7WmmDMtG26IbN2+IdHMtUztOnYnHpf6qL+ZWEbl16AYCfSbV
z+XurEbLQ96YB2kwK5YL+mrdlLwuger1SXjbF9OAeGtxJbUgLzDTaZYYEuYjpT00jb3v+uSHXFip
p0bBlgbRedQjt01ZfdpMdoPmmMM6N5GUWN1j28pH0pqIix6y70GVcews/Co1v6hzc8pC5GuFSooQ
31qqhLsyN48zSPZQC51gPPU2LNushgjNwJIhus6r1WMuo6M0hR7NOqefHjnDumWXuXa2Tq0kgDb1
0Zx5ypO5mWqaxSQYyBp7lPp5pLhntij2m2PUaz6JAduePja7zG+VYGCn/03deS3JjSRr+oU216CF
2dpeJIBUpVhV1DcwssmG1hpPv18UZw6zkHkKnD5XezFm3eye9oxACA/3X5Bs5+aBRp9b2/eqijZ+
XH3qovqWXoK6reWQ7ET6UiG3GsdIy6PkChMsDw9Yyf6YI9MpFOU5hkZ9SNTZNbCZUKRbn9zQIt1P
+bkFMBKl+jlLkzju8j599HvMR/tHCUAdm29vxsMJL2NPRex+TktP7TefevU4NuWHWapvNKQ/s9D/
mDf+nRbwXi06+OKk76rxnGeIUhstbWVDbm23lypP0nzMelCuHrR9DWZq0wEgbu6CAGvkISYvMJr7
orDdrM9v/D4n4wOp0oKUoNXE6imsu5LXJFeuctqgcIot4iR1+01abef4Z8JDd7Bu0dnctv07Rged
kqcMrg6bGeVykh7P0slztJOe+Hdh0uxk/TPuP8gfm1EEXkWoOE8ocCXIY8o0yMu43Bq99CEc0KSW
DNRYea/tC+2vKf+uNoUnTJZkkHxBEu0T1dqPE2pBUXccYN6GvrSNm/t67m9wQHBmTOEAMd+16qA4
somicTlRqU6N3AmLmoyqAJQHwCXy2hT8UaFgCBaNZelmQfcZrVwcb8zpU1V39YMR9AkANqovYwrM
aqyxAqaIUsx/B7gr0Ic66JX5TVbLrz7+kcxc6SZmNSLm3/p3HbIj7zuJ29/C9/Ukw6PGczRH+0jG
OHlI4g85Ts5bWU4yrxymaLtpDTfL5XRvcCxDv68PMwr8umazPCLARlFbVYc0U98PKIkiOc/hOgMd
/eRbaX00R+NDglPlDRTQR1yUQ5eECWcA6W9N4qC31ehk5xzhtbofatPaFqZA/zR6BXIC/87RD5Uf
STP6Wz1qzANeaxMwuPBD29nUwdtBpR5SmEhs1xOv34rFnWEPhrJZ5La1+qNOyKLtdEgpzQTSigze
krhB9U24ENGohKWIU4m5KCdn1NeqIdhIjuin5C7GD2RUd4OruNNBkVb4DVejCbIiRV5bcCkWnQ46
/4EfjgXpwJFE0w1O+YHa01Yo76x1VRbY95eBMSQcFsXwVH0Rqo+p05lVp1BRzLxhxJVw+2nU3tfl
hyYI3LMa67tf7adzjYnLEib0w7NYix4AD4YizFNiDQMmsdKdJsUrXZuFyJh5MZzFd0rxOePcIgQn
FW1aD0eDx3BHpdELPFC/u5C+g/yIn7EbHeuP8Y10aG7KfO37LZoPF79i0Q/Aas+0YjicDu48R3MX
nfqt7lW3Qm1hXTvphYB/1ut7iWaZCre1DG4Vutbr7kNfgC/QJqJJJwXlmoIBk4K6grZbHBW33GNJ
/HWd6r3oHP0KC5sJRpNq6Be0+caUcr9kWTkSdc685j2Rcqgln9vs3pB+ahIJuDWuzOxaTDHxZ40W
3CbLPo5MdOGPgiKIk8QerY71bpVY9csphQkpAVAmCQSn/zqOKZcp5WzybvkBVUGHLB7mjUNqPTrj
38bOuonc1DHfv709rgaFhca3xCJbWypMzJaldaFvIbWClKCfPYVYfPabw9tBlo04xqNZiq4RQcV9
kK7f66ElStGWm6A1HMH0FLoZxQdE5t1ht9nzVCN1XflkS+2Dl4CAOgSTCO71xTrJxk2sSGZuOMMJ
cz0X1ptT3Jn37VY9qV7yANFyLaK6/HoMUUVYlY4MJCbYdq+H2FJptjQREWAMX69xIDcI0rzY9nw6
0Hj7lUkVW+zVejHoAb0oO0DtQxZ5sQWHNtNrARDjekAR5KE8UgF0+u/Bnv6j2zodW1/ItK2NVLk4
vUVcSN3oYVv0+Ze0XbmFKRXUCtID0E9ShCvqxyn5VIybk0LRc37YPMMx5dr22u8zp56afJpIHrUS
uQTTpaC/a7Do1jqIKRnpybP4rX8gfnhxHC5+5WLXJqAg1TambGV9gMmGogBS9Fg2YORX7EJvTRzw
4owgGgItOneaSU97+fWnkHJa3RjUGU7qLt9l+9IzT+3ePP6Db34Wx15QAn0rVjLMHDVHADq6b4aT
PJpP7TY5Wtv5Y78XfWaKFs6aUtiV/cT4OHFt5JKAphhi9Z+dgWod8CYzB82hPmz/9WKLSE7rpH+H
3wY3cGLPxg1p5eaWL84mMaksMA03Lku3l1w1iGy+VQ6hhhXj5G22+KH7qAgJVTSA1Ucydtd2tbU8
6CJfIKgJhIUTkUxIW7Y8ZzNR2mEwdGfy8zvLgkNVrHBQro7LlDUyUgPM14XLtD1b80h3kRB7Y4/L
xb7t7ucb7V3jvphaYtX2yf5P2caciIxLNg0VTiAbdwlikgpllmlAA5rKSBFC3BwwDMAod9sgTJib
7yKp8XIKbysL9vJYFOmXLCHMQFKpaItjkSdFZUY5Yx1OmbG1X5R8slvTM/ecWw9/IHd1bdGcBdSX
OySUtTwIEKzvd+ZnG1nXv4NDyoaMHBls/8DRmLnSzepavXYYn4ddYMT6mGEOBeNsXfVzhoaJIJR3
+/7AGwwPFt5Gx9ETuVi0W9OEuMzFxKdVTBtmP7aJF/tkgnBjtxmxtb26Cx39U3cfOrGLwdgT1P7W
Uz1S+EN4q/54++Mu5al+rSkoViiRqpqCTNPrUyGvVYprOf2TwZEcMc0UVcBIuSannwMNqfiQOelN
x5zX2+xBh/P4j5bX2S9YnPKNUQEgj2CnDJyHG24dihMQFLl1OfhvQm9NHfL6XJ8FXByEM7bNClYj
YnmJucZjG29g1IaCeP/X6PhbrMd+wX2GYkWp/PqxAbJZ05B9hZ+9uO/b0eiMxkw4Npw02CtPVCqO
5S7wRC/Ba9uXTH9dtOISAyJW11nYxbvCHnS7MwzC9rvsXnazUy47ppO7wEoLR3tXI70vfyx2uWM5
9L4LT5zL6c/4cXWLLaB4v1bb2Q9ZHCUZCE0f1JjuQOnw991eyOblgzuC5ir3a6IZC2VxHnUvwyaR
I8ciyVqKZoShBWMj4bxU6ugQYFxGDQml3Qjsf04nv5pvS12gU/56e09dO74sMDymLJQh+Nivt1Sn
U8tAVEpzRv3J6h7mCvLe2kK6lsCdxxC/4ewyD0w0w0qDJEJH9URsmgrrnRvyFjfcCTWQGqd4p9iV
e5Wan/P2+JaQ1Jd5ZfGSLMvIkfAaeB28lqupADOgsWPxfHdp43sbT94LnR7oFbuVaNfWjK3gdCCT
rgrhnNfR5rGhDjxa2ktRg7LvXhQ1lG39kif9D2MtzqK0FRICYn+KfNxw4N7QcHFnoKISle615Oja
xXo+ssVBxAKSQFQwMuBTKJs3TvNzvBFHn42YeE2nbuUNdy0vOo+3WJjWJqukpiGeBlu6xAuukJ7e
nsArOTR0XOEirqgyhaHFypDtGDM0P1WdcVcff6FCxTt79d0kMoDFu4k4rD9FAUQpmYvlDxXM2KQD
nvSA157AOaG7Mtxqh3VB6yt7WahoYDYtk3Jd1EjqPLHz2AJ6M4hGplx36jbMgnlrpLbyDxY6lTsG
hB81zHUUYF/taUPvsr5JWxXzOsffly81J2ApipDNWM84ro4MiVpMnpB5YTu/jtZKoUpBHUqN2MQZ
ggNcBcmHBIVPkN7b0IMZuv7hrqxAhvg76GIF+jUacTPe1I4RvM/y275eK0uujWqxMIaktdXqZVTA
XTZ2t89bRIiazfbtdb4w53i5WjgAydO4x1kYyzMel2CtKUtZ9GQOVRUDE8nGg7wTgOHK1fNNs0Wf
1VJugbVBvvKslBdP64DmW33LCxjpxV7gNadjTy6hoLN8YqUgQKy8EGXuvfkXRmMUma33SrylccEj
i+Yeegv74bB6C1zbg+dxFwUhCYRBlW96UGaoC073ok467MaPxcPqi/nKOamSF0scLKpuXlSCkNAx
gpCXLedkfStEthP5c7irXGmXe1L+eb00uqSLiBvuVcTFPTDQz4FJYop7YChuEDfIXPmI6d7e2pdH
xYObvU/uIioEmztJgpzXHK3DH0gNX/m0r37GYo8WvTKZBu7ulC3bY+T132U3BrLhiPrQv54ioLWO
q2maGN7ieH0Vd7FNxyTFBVe8brXH0RUxg6/RXpgypIcU94uVvXRlz76KttizGBTD3m2YbHENxl+C
g3CbiZz6I6IFxwzRdPNWXXu/Xx0hori8ahE2vOCOpbHZFHJAaojogiteeYjFmsgAhwftJt3Pa+Gu
fsjf4V4YZGfpWtooGj1sEa7C23obHxUHXdV4B9janeZ7+an82//Mq+Cgr0W+unfOIi+ypwklFAsm
NOgXnhoyeuA88uQDDvJYwx5nL9thnrzyPdcGu9g8zUSnE8AzfnPTNr9lx+ziXX2gubArjvbd6ImG
VLR+Dl5JiVWusn9/0iVRqjXHmV4zYVOE7/79UTUX6Hax913wwjtu0j1iiH/w0lgb8mLDmIWtJGqj
iPNCO8EwV1CgSxzEh5vOsfeSm+xwWnfWns4vlf2LfXo25MXO0TMOTZ4BuhPf+tzj885+FoK9qAPE
rvZupo6c3PGklR3Y4PvkR3EEJunmd7S5Vz752tyL+Tlb33WWhHkpfghJJXAgNyuf2mNG78xwZR/N
uGIXhBQXKy+0b3NnVXt2bfoXaaedKEhJTUy/to8OaEyMIROQ7IeEZlbvzFCv+q+b4mld/+9aHvBq
0S1yNssMN0ohamMl/Lz2VmfhYSPuzkf22df+e/xpQz33i3yX7GiRqOXavF95G70Kv3hPTwhE+wN8
EtZdfvT36sF+wn/WgXi/rgsttu0bi00T+cDZN66iQBdKm78qRXRHtvmzUGi2HujG7NaKNCtfdNmg
SMxJ9tuJYJvqcZzRN2mkbS8dJNvavb10r2Sk5zOoLQ6rvJ5lCDQEsqUKhCCm5IAp3w5xrerDG0J0
XCigXvKDYxNZPEnsDsGV2wCcob4G/+p9cGvwsRSwdn+iVHp1ZGdRF2eSMXRKXFMA4WDwJwccytY4
DZyE4Jxqt7pF3HaVingJQBB501nMxYE01AWUiRrej3TyT0IPE1tcF14gx85a2nAta6C4It5KikYR
frH05S5TwtQQyxFE2iBLeytsHsKw+rzy8a5doGdxlld3heJWLVUvy/6XwwvYLiGGXh0rxhXs5i8r
Aa/taRkZPeSmgXJcEH5DKjtdOxBQlHb8k3zw4d+G9yDCTqvCx9fWyHmsxRop+1EvUYviWhAi4cJc
Dcvyg+3Bf9b3mxPyxzdrqZciDuPlOXIec7FGMBVEP4UiGWeWvwc7BRoQk61tXZDzac/Azx+ELy7v
3q1yk/+03Y4LHUGLd8pTc5Bu/lVK+I9IinfRX3XRFH+3/0f83/4qyqmOgrD9v//n1d/9f0dlNPia
/z2V8SH79prHKP71XzxG3f7f9L9VmuCQ01RelvyTX5xGnePxXxxGBZsbCi8SBSVZR37BYuP8y8tG
hgcJ7VCjncoGBSKk/iccxsVGl8jQNcxywJgpNC8vtEyzakz9skVHcmN+b1N4frjFtd3acbI8pAnD
6UyhR7ykMXVZniexFprTmKYxOpP1rh4nGk/199mcELBS5BMufAI8mX5U4ry/62rc1yf/B/oSD3m4
OQBWDbdltEomvxy6xQnA2ca9BjJhqWxahYqRbnp+kwazoeYRaiTWtklU9+zDv/u1987xVUtshxg7
Gg+UnmSQasz24ixt20GrN1Gc4vUCfNE8BJ54IKBXc5xu89MfJGyLM24ZcGlo0zfzBhMWAprPxqnb
z4eNh5bocb77AyOEK5MoBGlReNdp2F50AVQ5x+5sHFL4z+Ixm/Lc0w/WUcVCMT351JFRJXdWJpQN
cn7GvYzvPOYiH55tPhKIiRRbIkx3RY8nfIj/Nrb+Nvfau3G/3uMRn+jsVL2IuEiBiwEIUD0RMSYP
HKiIVm70bh29sATK/YqD1C1y+Xif8HR+nQVmth43poGgMChLHpOgPFtlC+Y67/fZITptMAoRtQk/
QksJep8TQLoTDE1PdTJefas9nmsriaKpoeF/Jn6T+OdnWSkiOXbd2GqCMLq8Q7jO9Y8GABHM5dbF
MS5jwaS2IFKj6Uwu9/IcO4tVQYaLmkin+XzCtVr4IXn63t8ioXcI9//xChIKSAJaSUCx+V+PC72x
nLqXj/XJccCcNt9BBzSOlKAxya6eYZm+W220XG4UQioaJyB6I5y6i5AbQw+ltrSyF6GA8eh/FFQ+
zwLilT61T9i79nfrPiwLl0CTBfU6qthKZ5M604zFkNMk1cBBT9U9qB449am3xaN1ND1pZ5601quf
xnszQvFhtZNwuVNfhxeTcha+K6vONytDhJdxKUq8wnDMe9oJQGI64F+u7yWf3v62L1C513tVxDSF
b5pkioP3dUxraCspV5lo8R7wExeWrXxQ9v7eGGinNeRDvis9bMBffREeBi8n8fvmB7qdBazf1Uru
xXfHO+3Fwk7HM044ir/+OV1TwiuqfcNlTXjI8TghVG5fTb23h70EIEmsZoOCBH55GInoF4ktpPdO
bmIL3QkAthA6DqkbPLYHUZ8oT9andd+ri2+7CLhYWlOnBUZflbCHSzoa8KbUjbT2Al9ksy+DMoHQ
il3K3yxtsu0i2YBUNA0MMObPBsjzBtIJOKfC4Y88M90q0VbCng6j3j+4RxdvchFdQJx4LYDosi6U
p/Sg8hWlDA3XwvUKMsveOpKv7LALvlkH7i5fdxfRFvPZp0FiFSPRFMrCmiPfRHdCGcjYtXer+/LK
ojQNbH24tmmyXNiPp8VGhVbKYslvx1vGhaIAwt7bTUHFFCcYbzj4yLsieblWELg8kMSmlIGsiQaP
yIleb4fIzv0u6wAo/FK2sZ+kj7CxUKfg2QcTV94OLreb/CHalWD5e2dll1z5pEiGoLxkULsD9L7I
xcpirApVjU1yMSoSmlfsNdd/lp36np73+jyvhFtirXR9DgtNDWcXpduX7Ci5owaCvBQcSHoeK4O7
slvOB7d0CBilPpd9kJYvhz0riPtFYRK99iTDfCJj0Z1sl+43P+Z8pc5zmeOK7tjveRUvmfODXi3y
OCiQkntJA8EvC3uqvQkUUcODATelp//hUBenqhHqEtzBl6FOjuKA0HCCx2FkwVYc8MFJOsqnzUlG
jU5pESXfroQX//lXd8zLcIG9KCAvQVCLL3F2r82ZZATzCOVPAC8FXJty5KG8aT0xXHUdFHLlrGWn
2sCmwWlIeNa9jofYy2asNobhmpn6uLGCW8yqvq6M6cqZ8CrG4vwpSg3hwVAz0GaadwIRvgHCj/wD
bpjTTvZ87UDTOjytPg0XxUhx7vEefMFcog11ccZXGusWkRvDHT/rn9tjAy56/I6uLPtEP0m3Nars
2z9oaFyd0t9hzUXBtfD7FD1qrpbGw2j0gPM79DQTBDTSlFRI2p9ox6r/YIeej9VcnH7FaBrtUCNa
jbwriS6sKAcRhPnTX6hkzE65Ldz2ZxtRnEnWvZyuft+zAS+2qC2lEpQ+Yld/AzQ1IHiDNTXcBHMl
9VumuMJD/A/meeXzLvPejCtUgoPGlYYOhmeqCbh/xHcK5ajWwrlqN0Fv6jZf9dC8jcaP6hDf19Wu
sZDSKD/3m7UvcGXnvvoCi1Vea8M4SBGzoAceYEyaCe/zZ9tr3E697W65BPZr6NMlPvBlgauIRAny
iE5BZ7F5h6GyZ7+TJxwcpl0azl/zLvnsp7oXwQjW+wI5z0/pPG2hPM/aJ634UgbWrpw+5vUuRc4F
mZ5db5fbsmS5JBQO5RJaYnropNkrpVXggVgGi6ON4tTvX7uYINp8dmQZEUsUvQDamQK54iML8nW4
7T+kd6uP+Wsf5DyeWLbnR2kTlgO69ZNr3OXH/mFGELEXxt5//yJnrEFYrt1Ur8a3KB7IdWxpRqZO
rpngNa8Qpe6e6gGkqjEeB/QPfLN9QtECV1K8N24lLX/StMhZOWzF6fLWLC8ukFapp85WGLWA5SLE
A/664zGmHNZ8nxY26rwAOV7P53fRQ9NChP7ZgxOds94t7ufbiScQsvyTQ8qe/mhBakKL2W88bZsd
Sac35U2v3cy5m+1Wj/prZ+75b1lkXz21hLEdxVvoBC8bnjhwk/140+xM1Coe/+yDr8RcNtZMs/C1
ecP4QzVmP3XeGB5WPubKEl6+OItckdDpJcT8YDxCdRVlMNFW6MA5Ikv5j55e59902VYLhwBzJJOA
9YSrSP5oYDTx9piuXRZUmE1LeSkOL9mLZokiVg5c1B1nxFqH7KYoJITqjH8ydTB3KR3ifwnga7EP
EHtrpU1FHBLkXXuUt5EX3Y0nga0Sj/M1FtJLnXm5787jLXaD2nLmjhnHv+DZjZrjB+8VdSelN5vk
qQ3uixpNre18E9yJMluFpDSgZvXJHDwTTJLqhaBY/lZcBXuWfDveBavGq1ePp/MfuNgim8S3p1GJ
JlcrHQO9ZyRphTM4YMziVgC5w9MqHulyhwhYJIB5sDpYTS6B3FU4zsmU8fD8N0WgsDy8//A9FPms
dIjw/bI1dy3u5RIDa4YKo8j+gEkuX4KlZfgm+mKjGyEpFmeeId2WSPm8vY6vjE0VKCRkiSm9XZB6
VLVTfCULUVyR72uMwGs0xN6OsMRrc8BiYgwykJc0atnK8i0AO6hMclDNLuJUQDKQNc32L8AMcw9w
Yd2u/sq88W6FPwk3nOmj/fPqwkyGpk4RPxtYwta+eFLwgcNB6CiQGN2x2PV364i9lzG83jbyq5hi
ms8uaYTkEaCxidl47S0agMdxN1FiEt3T4BbBhUeKBn8C0buoCXMyCBlXPM8gcvIVX8dFiG9EBWYc
qLtvPouJjRil/xkLhFXc/bVpPQ+1SI/zJLYaK2eIObpF83SI2sbNs+9vLxaxe5fzeB5k8e1KRBrC
HAXhl+qHeiOY0truP5d9Zkm+mrbF50rabphwFRjcfrLdIL23O9l7eyDXVv2rEGI6z1ZEVpl6hsOD
+DL+PvPGg/TAl4HaE3o+cJ23oy15VGKPvYq2SNq01J5svDLEvOmfkyf/pLryxq3uNjBcei95D1LY
SZ5TT4VM/PwHUNHLpPh1/MU1NZcKGuExEypAlMUT8pAxh/LAs7jqtn/Q4VpbjItraooDHFcaxlsy
Yh/YVbfvfv6yiefPZt6noRfe/Q8neXH1pB1OAJrYAY3XfFT2uMl9Ln9AAMBT46gfqj1WuL1j7qfu
s7Ez4Nr/gwvh/CMvX+SoaOmo3s4UAHNUGdIY3zWbbK3cvT3OKyXIVx9z+QgPVR+hFWHZKHKA8kv5
frOtH+RwK6AZ/Wl2SMpBAz+GXuCu7f/V2ItTxoi0OUUMVMQe3fq9lm7RUBQcNUFMGVwq2vM329i2
+3Kf3q22vVaW8fItjtOAhuHAyzLWBpcu2150ou2Jjavd0n1aOyTEMn3juDMX55AaTold+IwWfdsX
6ORzdMI76p1FZiGM68v9dFu42cM6s2TtfFpyWKK6rtFDJXR+m75PDvNNu6VbUMDbkmg7rb6aL6sc
r9fU4oAyUazNcrFhW9c4pV/GZzT4cK7u4ZcM74cH/6beb1Y3zJW33euoi2NJVSvd3IhjsfLmnf5Z
8sqH0DXcgEUl0kbEHPYR3oknY5c/Ri72hB+6tYfs9ZNKOKUKGZ4Lt0DZHAqsS9m0Ak8lVB3kA+Zc
If7JHRWl/mv6dTqsHRRLgYV/XQf/FXSJGpuLjQaXmmtU3UqnjFDfunvzUJxQFQTLlVD5luZtvKPy
7ekn1cF+rN+3+2jXfJq/KW58WuunXP/6v3/PIk1pUlyyi5pJCGbjoGHYhJjI1pqhkI/KduX0unxs
im/+O9biBIlKPK5S6CovE84j2kkxbKOLwRPaS8dj+nX11X49CfsdcZG0bExtkiiW/vrEXL2HZK9t
ad6e1hlM/822/R1rcWKY6MwiY84Jpe3z9+UXqrKuxg2fc+Xt/+CUWBvaIovBCCgsFZ8PFx/zdygx
82hXYSlMz+t6G+KXX56Fv0e2OCFyI+cVVhGqjqCRNn/Nc7ayF6+etqgXCDyTxl29WIVl0yT4KdHl
zvU+QmoZOQhV+UYD4yGTfLy+wupJlbA+e3tBXj0AzqIu1iNOOX0bRCa9deMvs78f23RbjD/fjnEJ
HxP5n2qj+mMTSlUXB900RVU3pUyeQBnlX5BWdLOv4oDr3M1+eKir7R8I1lyfz99BF0mY2Yy4COYE
TY/IB0f3OG4LAScsEx3xDEl+lB+nW0Gt7g7/KXT01wkHcVDIHRmcrYuFaRtl2EqThTof5Zd0NwQ7
gfeX3rUeWqN5clSd7rn98I/OsbOoizWqF00uTzVPcsx43UyWtuV8p2x8JD7TlbV6dTecRVp8UKvs
ukEHw+XWJfexhVRV/+XtNXN1XZ5FWHy9rFfmvPDZDSE2x2VVe6N+8kvl8HaU6+MAHwWKCFuJZUaF
KiApVW8ThVZZNz22VeK+HeHq3aL9jiB+wdlDCyFtpcaJFoPxVDn2YfaImmh/0xqdRg01/vh2sCsg
BDbaWbTFuitNvar8KaDlR7VYXOdC5U7aqTBc1tb49Q/0e2CLxRZNFiYTHQPDBjXK4m2KwGJBQrwy
orUvtFhpQxRbUSvKTAIBVTePco9SYEhuBn6EQbUHpf+DKs1a1MXqS0tAZ2VEVKVO3DrGFRNi2v9w
ZIv3mhYkkpYanBGibodQq703d/NN4kS3IY4A5Vb/pv0b0A0UG//Bd7/uq1dgVnGcX1xjvxeItWib
GqnRzh0quVzQ6i6i8Y0Z7w7jCyTtlPZ5/Sm8skqWCMQxahF6L5hIvTltUCbcJJ+05vntmVzZYtbi
CvNhu7MQfdJo+j4+ho92cldqzV0Vtce3I60sC4HqPt/MclFbURQzezo6w4jffsUwo/wHR6thCwkU
ioOXqmeFFfLGVBkNqi8/MlW764fuHwwDvSmQD5oNZnxZlpvtMt9MEk9IxR6PeNN8j5R87Ul17aOc
x1h8FCNMgjqxFFIz/A6S9keNSJAp30EL3739TS4BgyQX55EWH2VjT2gYt7wm0ltBgI4/97dicavQ
rtOH6cN8Y0Fz46Z6mtNt1fN+jFztKdmp39aTxCvlf34L2FchkwZvdomT15p40lJa1CSkyCm/JKSI
vG6z9/FBOWyOa5N8PR5wSY4jEPoXAkWxb9amH/GCFPZV/Q8hKkEJwinvVY/bfx0QJeZyeXwI/Yp/
x1t8VXMwrVBJaiB1X4Uoh/YzdM0noQESfRl//kGCf23DncdbfNum0bC8K4jXeNm9/3FgRnHV/Y6A
9H21KzaO/7Q2peq1N8V5SPGTzi/sxMCI1mJz2M8oGk/drTxhxOC2Kq0cof7ZUrPceHQHXRmgR+wp
34vn6sEOnM0JLfmcf6HZpc1W/9g8oIO6kq9cO06Ze5gj/E9gG1//uGkey6rfsKumDRLP/aB9t8z4
XmkxO357V13ZvpABUOpUJWwn5SVyM+rs0OzgbroxRk6TkOgtUS0J3+fTGk3zypCIBIsQYokl68sh
ZaHUwAAkUgZasazv5rk/6dhUvz0eRV3GoYNE/0jAt0nK1YteRDKM2hDNCA9pXZfjNETQwb/No8bP
b+Mw6YdH3d9x26ett9m4G2zvpTza4sUcFV/iuYqj2yGQ8Z2qs94wd8OcZMXgdFgyIE0tDXWHVpRh
dMkpkUi5MUZu0g2GqnoGxR6d/QSwejyqIyZjRdGOz8h6Wfr7SjNj/9QksTl8CtXStAFyloV5MNBd
Vz9gGIpb0bEl5fN36JEkD6UdFXhDo8QT3s6B7n+a/ToPPsZgl0Ed5WagPctaP8QHX9MaKka+EkJX
C2e722n4MFAYNpr5E4Y/TRS6uCCYFgLafTjhlzP5uok0qr/BJvjvtKg7zKEUtZScMRiho6XpoKnH
eEis2hNKirljGGqfu3GPb4VboAnRHlok8JFmQbBg39RRsyd7byqPJqEhf6K6gpNPKkvF02jpyikK
muhTLfu2vq2sqmHjWIA3tsWmmYcb/jQiV5DNTT0+KlFRfdBxQMa7ohrV4WBjSBLeGYMWZVs7iBuk
orvhezK3Cc+6MensByTbMs3T/DFXvSga8mFnR11+av1RRyJP3URfaPnJ9IfCUcFnHhGsW2206vvS
V6OvUxHMN0VSaB8jtQqPod4Gx9ScS2kXzJv5NEVyhR2ckn+addPGCzrLtXHbanb/nMtdPODaHc2A
BvzAxhU6wnzrXVBH2rjvZzvX36mzqXRfo5z/imNsKjO9w7Y7m/dQbTGmHOJ+6j9medDLrZMaWVT/
JaVlaP0Y9C79MXd9Ho94PXTpcGdqSVxFDrMq6w+6HsWdtK0TSc/e1SxM2WlUvU4P05DhJ2MnZBTY
teWz+dCHhdTj2A4l3wv7Ka7xtE593EhQOZ8s88DKCOVqK22yLnfkuU6LG2OUQ1rYk11an1XOAvkJ
Pb76Z9LF2nsNu7evdZhK420hx7hgmMr40A8jxslJXfSA9atAj/eU7NP8kPPlOnM7dH3c/h3PeaU+
yhqew45cY2zxAVRmkmHbimh2+x7HCs0K8U4JlO5Z63Mzs7Z1l+Ps5ipFgvXd0OFmv4+A548FHtMT
66OWZxvysKzH5d0ExHLe9qMZtFu/LPXoAUZsFDu6afWtl0uz0WOIXOGjALFN3veqPX/BFTmjMLeZ
hM9Mnfv2tt1sVNNrZWsTO3WOVcMuaJsWjzwUHKrJtYNaT7ZpE/i+FyUd9lX9ptGbj1aLAYinVmYd
PsPPy40DB6oZ342UkI7GqFrNZzPT2hwL8wgN+V0ehhP2JO1kTB/spEuD54S+e/BB3sDt29pNvCl3
cj/0wyHobd0PHFMa/e+9VVnqLIR8TOkhCIKNeayToGs/65lSwuLK2iKDcJRNY5F4TWfXMzqNk5Gq
9PvKjS0322myR3r2pompEJNIXbJUwe6hCz/cBl1vKEF1qlSlUrLO7fI0DUDgRBVmmWNWltpe9v0S
Q/L/pc26HXFtGq4RRjg7VGjLISyxieNiu6ni+U7ebOoPbx/oF09daqgCF0Ab3Qa7fMEBUtSUFSKl
oas9Cj0o/13zOYdCBvbS3bx/O5Z4iZ1nPYQyhXmkggwk1fDlZdirLaL41RTgWgvAlRxrgETwB9XT
ZbYDhgMgDTrVgAz5y6XIriJ3UjVqM06TFOPDL4Ii3kJYEKwm3MSQOl7t8CzzuV8RqRgItbBL/E5k
t1WXTrLtYNUDjjZHVguvFGc+CTUQm5bD2xN5UQhcxlu8q00bdnGWSTaySJ1Xvpdd+yZF58V0ao9u
gKMmsMXW2g0XSfIy6OKhHU8FqNGYQcbHHgoRl9YOe7fbEfGR/NTdrKKERRL8arm8fMb/mlRj8cau
4ioHpcQgxcO+umdtHrVt65VwFEpnDRJ1kdaIYBiPQ+7DHxG62OuMEPM7TN4T1swQ1ttQBuyobJs1
5bqrUwiaTMd0RmGzLaNkWq71Gq4jzmAjSa8+acH7OdlNEc6ffeWohXEjR7TLUu1QljRlU+xqolUi
7rXtcf4jFotnBOk0Bt1go9aTo9ZTPcIA4YL5Md9jLn+onhNt/YG1fA2ItUMCzPagPAjPeLF2Cszc
OyPs8Kje+ycICoFnv5B61J8I5Xgru0MMYLlwTFQxBfXNQsZYfOuzp4c1NLLVjUJujjJ5dIPAOBXy
OyrW6j3a4g5SnTfBj3Yf/8QINP28EvxypNBqKLhKtolaGLqBr4PLeWFqRjGb7JLoUD+HO+TEvfDQ
f1jH6lyQ3VS4JqThIFs1rH4xb38dK8/HEhXq0HTLvwDJ9b1jfwp3/VZt6EvRfhPqeg4WhqsnwXIF
LeOKV8/ZBEMoGqtST82XYqLcb9EO2wnT7IqGdnOUEcVbRQSK/Xf+TQnJx0TP1jTRTUPm+3VInhyq
EdQM1e/x6bGmG7sw961ROlAcH3x5rdx8bWpfxVsMMctj2QSiBPhvJ6ixNHS/Y2oMH8Ol3LOV6fxl
W+1pZe1cmddXQReHkGZ2khoZienah+jb9FH0WbDAdfyHzVchR73OW19q0LEZmVZbF/xYKKKYdLye
VmPGGrzSGWZ4jL7Ju/69LmEf58wkJXveW04J+jSTtk3p5R/ib+Hhj9qPy7yAH2EL6WChcQjreYl+
HYtYyW3yfCg3vSugnvyCAKlZ8lloW0Kp1H4E5MuP2eBp5o6tuzLvy5tm+QMWJ2Jbp2bebCw83/bt
EdLWu8QJCupNFkz66SDVzkq8i++MDcMLoJja1hXMJ2VCtUJaXkBNB8/2PyAC6/bgv/VTWHhK6/U0
edcKMhcbaBFTzMHZnu0jrSyqOsCJkapKhPGU0m99H4XDTHK60Fg5gy+gauRBlqwpAKexf8BeY7Ff
9YT34giDgoqT1H8rMUGThm99v+2tAwJxnsj9rM/JdFOqX3Dewrjrm/jC64Xz1R+y2MjmJtBKX/Cq
NFQVtb/RW5+84un/kfZl220jyba/0qve0RfzsNbpfsBMUqSowZLtFyxbljHPM77+7qSrT5EJXKWr
b725PIQyERkZGRF7b9lJbIDd3wjWPbTyO2iH5l/U1/iJFSu3th3VEmS7YLxA4KIqb6mC/kSrhJqt
GA81AI/zMZfAZyy5GFbfMdyKRlMIRIsA0+pIX0CZrNFV06apkzLOJ9RlvfhR8XOc4fL5t04sfWB+
WQLImtxzkHunAtUAEeIZgnygWjiGpxiE7oFdHEBTaRegRGBt4TrbxbrA/oILDrZ04LtvXVfJZT1N
+BqorLtql4YYjo9s4Wtt5zvD0/1kr9mNy3LgdapGGaX8ZhL4PJFRcsA8s+opruDrdnWY0PAmKGtu
x+SYoB2FbOn1Iqkt1fQUAAChihEToNj5Iu8JfKK0mkPoNQ4ZIhLt6X08sMICWcb1vUqbpUIfSEQE
aMljb4vkrgWNSMp5XQ+i+JyJONrymesFUinglAt4MqMbeAl68Bl0H5VTbafnEmBcJhnm1llQQB6C
46BKILKgzl2FV34gqkWMt+ZwR0amQziL7LPh8ZsbeGWIxPqruNp3nNxIGjEkQXXSj7Ik+q6JKN2Y
mCNIyruoRdGTEV1Xj/ZLdL2KKpRRgPRVrdYQVQi9VY2BrwYSfKA4CA6zrxZ/+3pELMfBA0cd8gQc
eco19WkZAqVKl8tREJ3MVR4bRzd5BOzfmDfZuhyvrVEeifCGch8BFZPLkRwCzDdDCftPPZfyqfgE
vCAjctK+SfYTzzJJBvJWXstAFUbVlxOfaGQACnOw45GQE5Ful/Ctw1zLx9ZW6Q6MAWKi6rj8ccnT
b6GsSoNY5vHxyvk+m8FRMZ0gimrJkE8FIa4VI9/qYoNhdJXQXg465hMJkycIimj6pUZpQ6VHwRQA
Q3nfnFswy+CluSftF96WffYc82YEVSGRA1Yt0F2BWP/2ZIRhXDZhkpPrKPSTz2QQNDNn14DeEdA0
zARn0x5ZG6SjoTen0LlsrQaIZhkCjOjJexFyOUQxYDyrJqEGnb/XrCLMVoiB/AJg6BB/1lZv2lnU
JoWTM7K++tSjnCV40HI6st95qywd3w7/YS95+A26VdQBLHP8TyVUI6wseBhEk/85Y/YLRIsg2f0U
HvM7CVVPCKufhJfML/YN4KksgKq8etdSPwN9LI0Z8U3AzyBE4WCiOHOfRED31dJznUjukELBppld
3eju5RgtijKt7uK0w6y8qmVOIIyKn1apYraN/lhVFaQOA8lv2/hu6csv/aR8l4PmOS3kI24ITwn0
Q9ehYxZG/TmSJFdox+csVr72USw7kyj9WOZYhjZYtzdi6Vxk7VmMZJ+Lof85F7s6lc4qUG0fH9sV
gBlfAVVLJFgEhkF+cevPWZHkWiKj45N1S2WjcPulqpq3Pkz8WMPK49qu4+W5ljBmq49vktr5VR4e
knJx+AQXeavjEakOEMtAYElKVxmGPfCSjsxJh34A02MR74ZKZMAZLvUG6oIntVaMJwD3tX5ciVCb
SOchRX0XzXxk/vvQUzwRZMGsChpNUwvmUbI/f1miPATC3h3YcJIIgVvHide+Y8odxRcyn5juMsz+
QN8HwJivkABL3pmQAjqE09aprzNXQYwmDtY5ud0dGdmqLXDFnzWvhIwTk/GavqQoa3RtspISNUkM
WOtRd7EJPJxwAU97QlXLX57qrCyYREv6O4I2UEMXGXOQq7HWVFnyTpoCRLeytHixNodQBRC+ZlyF
G+mMoQIjKABshsYk3UYGxKeu2hxmJB7Ea8L3gRusbC6hWf43VWvhLsjmCY2HQGhIV8epN/R0zDq8
Vn65C6r0h7fFysEnx+r2b9wMBhRr8YIATwkqcvTdB4y5kQno6SB+ElIoMoAAuUxYI+2H/iA+fhwp
VuPbZC4ddRVwUEkKaZJT8XquF3GY8gWyjjb6zs8kj5ceFW/cDUd2wrRxOxDYAcCXoK3EyDNPTsZV
BtrFGvSHlQyFEbc8QY7blezeK4/RG2HGJvUq5RsoHQBkrz6JSIBZLwhaG4J8SKQVIkTb4JfKaiIg
bOQ+FOYitKX7AYxNqtUeI5ekTwDqniIzA4Dov3hMwCYh0sTVi7KVRKX3dRc2wNDXIaLadFfvI4yz
TGi2oG/lg7SJEfk3v+e1NSrdbuUJxMo9rEFKnmjomAKGod4UD9NBPlNCcR3IQG+D4wDONlSvMVd2
+zkxzMblCi4GlMpJwNZeg7MCYo7kkVSsmYGMuOJtWEH1D5hSUpRHKkMnaak0FUOEwQhLuSfUhsEL
kQiqPXknQ7zHhOi4Cwa5zgxdptusQyg+HZplYHMGBeyKzEcGpL5LJtDLEE75wdb3qZM96TtSoe9/
pDabYWdjYxUU3BDZ0ONZZ1GhnHHLmMXIjb7qexKwg/NgElhF88jGwtBJPg4F1iXiCQqeL9CdUl9x
SHmOn9qUfMVuJx2Q00AMmG1mozYCO4g2KPhAPXHVU50jQZM6tEDBzo/Dfz+cofdgyUizG1Tioc2V
QpmFdRVtnXhw7EGzCBqmurbK7OcWncC8UdDC2cNp9gtYkvojaQB0YHTuvs078jBknsJ1BmrAqowb
EC1ktNCoMy+UnQG7UfCrswKIV2pxx8hvjpnHjC8kV6GPxbUt6sQX0linBbFV/9QVgPbiw26AZjSa
K5OlfoZCZGXeIdV+APr2lXF5rJ8Vt8ukPCeN2wz1A5jOIOABXNMTGMTgOylb8mbrQOC1S+561ElQ
xruNNBVKJ6CINAxr+DwhcP+6pkhPHtcU+5rY/Hx/WaMbY5MRZnyDQVo4TbNDx8hOj8YRus7gcmAB
OLYufOVqZZf6ydWVmLX6hLc3bI1WAcbxHFMlZuVPPwk/bGr3B+2O8dGI7638RUJ+gTMI97wwB1wZ
lJsCheYQBsFGgDkKiGsegh3B5aDYTqpOzOhJxxdSsbgqItACv5nWJolA+HsmV3BjsOiBtHM6aqLD
j05wzg6EqwxEVk9i8RDkDy33G/Qrq4nhXz+DjkQRIyRISqk0h0P87lMRJIYX0CPmEAy39qRD+KBA
Wyf9mh7nL+IT4b5rvMIr/eKYu3zs1t/ZORB9l9A/CfX0mMohD1H7noET4ssziPSjY1XyENNmfObt
Xf9rxdSJmbI2G6QUK5YC+aVUMTinHcQ6dg01uisk1QoN3dflzAWx7oM25J4IWE+fYjIoPIkTxvKG
+SnA7LRQKG45LCy9Rjp3p3aBfpSUvMFBowSFpe6tcXUoBs+yKbQWaaFh6OuEue3QgmZHbTJDM+3+
tGWqjRj0QVCjdq3Z/IO4H+4kn7PUH9ELHiigdTCYLMIrxC9tj0S2q+Om9wEGrhTYi2fFEUrdlMCK
2ge8pbSLHfQgPwxaM4jvRCDnh8o1grd+PM0CClB96ghdZIXcfYJZ405SzEIGeeoMxoThneEtm15J
sAF44KAfQ3PelvCEVgnRs05BzPiCR+LDrKLsFvF4D0c+2uTa78zOs6xSV1cyiwFnJIgMhNGvGL35
K5nTmVDMLAerPUcZQEyscETupOvwd/keVyul7iyhlca4aLFSQ/xRLZjaLTx1ZsTYjY8uARCIrJg8
vqEKQN3/GAitu3iZZzwYgwcxe1I+G8E3gdujY+yqX0gqV7201Zf2TtIQB7xA80mF+jfIiejkAAPj
eEMKPJQaJdyaNO4jzGtdzDNAS2ZZqDU3HKtOO09RX0fntIqyzJbHueI+SWpTVXdFWladW9ep8LUc
DKE79riMjUOvALTuoBKMedNeRUZltrrSTJbWdY3uFXOaY4S7FiEyxHDK9VGVQASkQ3QBySnZyduj
k9XSUM8Tmu3dRb+qAGendCI9dtLXQiR7/tje2jNuzNH3VF0UupgSit1WTiAJCp2NBG+JkGFlHZdv
rVDxJ5qHvFDLCxwr9CUft89OdUWfOVm0PlvIeaEGQ9C36CzRJWY9lIMhL/9s3MtWDuJcYBnu2jsi
NwYYncPMZOhskPiaBnkLIhwhk0rJ7eeae66NAAACgGBXn9J9dyBqPuOOZ0sv0fkZbYmKqVyWiZ1M
GuWghGx2ZGhy/NK7k5P+QI3E/9grVgQgtDHqLAd1YGR4k5KufHL+1enEzMVDCxW33CJWowOipCth
ev0LwzRrnVR85MYqGYYe7HutE51Hb4KGWnrpDbKZKejH9WWVaLhooD4HPIy+APJZb9JagyllnrCS
eokhiJfu80p90IArUNuYwV57afHfBmK4y5VFanFalRSROMJimpl9ZhqFKe6FO6J+kx4nf/wKchdL
OwYY2gQw0kowaVJ53/od7xoPnJc46HYzovZGq/L2J6KuhrLiEoNvMdM8uekjkUDM8TxdwDTdeEwN
T+Kiq9UDnCLrF9gYXRXquGhAloo0kPTQ+ZeajAoElxJYBs4zphdvRgNUTUDjjaYaunm3Z1MJE0yG
E5I6dLnsrPwMFJDzsbNuxTUdPzLkpwyUE+nqjFCP4xL24OkjUlc4/T55nckH5sZtrQQasyByhga2
LtLVii7MimEQebwCUbjvF6//lNwHO8UhbBohD+Ukq3lnVRFYNkk2e5XDgbRlKvUGNiG7vWtBwBmU
svvx9q3egTiAoEyTUYLFRIysitQLJVHqMs/LloQZwSXxuj+SsoEEurHwLWRLsmzcdmhAQk4HBMP4
XJcm2tWa6iXtQjUAzo7U7urM4d+BTSB0bbMr2tVkTu/K9BtDTpvrFEVCDoHxepm/gLau7YZjWLcx
UP6g2pzd9kSmVRqnOESn7LFE/GZeSxsnDbLYfxmkPl4855OChIWkQJ/T6CeEr0xRM8w0yEzgOsxG
Ojezkzb3kqyYUW2wgsr6pYOFXpmnvquwSBWqYthnKLI9hKhT7hBZ3KQz53N6p3mcV+0hiegy7W7c
HTd2qXcmCFTTvFdht7EFV38hHDDkRCrg6Wel1KuiM3xXgSSBgQEBtO5UujpTK8OixkmEUP7Cow5E
5AlScK3JbvXAng5ctQkv1jQV7QNMamMQggrTXYZ5mUIcR0BPKhQVKrwbp7RrLUUsHc6I7UzX3LmR
P0e9+tKo+WAzTurGF1UwyYySE/rMYEKlEoKwKNMcGiETZkB1r380vieo6NvtQ7ADGg1oM2QGSLHy
iinxt5HM3xgmYerq6Aha3VWVPoB/AX21Je6csRi+SrVQOOkSi7YsBDtNbR7+P5dLbfdYyvFYCSCY
GMAgGYdgHtbPGuS3wAdGhNgTb/KIA8evH9vdiE83i6WOraYCdxpn8ClwndpjOZyKQb+Xu9H62MxW
PLqxQ51PucA3Rs+ZDLiqqENk9pyoNtEhJqMYfS5BpoR1XjaWpkKEFPM0CA0aSjS33xHw9TYB+g0O
rCX7OM6sNBgtTu1ZjrpxbYGsA4VvAe0ZFf2uWzsYS5Da5RcN1K9eUA1xACe2yt1wSu3Z//sjejia
ABKA/wa4EQIboVamJB2KTnmq2pU4vBgLtjQVXos5dmQpdBkfbuO5AUEUCaPg0ITCNCm1urQR506X
aiTHNYp2WWACUmzl3GwGxnO/TGaG2DBgGHxkatxsvEtvLFOhNQkKQeZk4MUDbnxIx4DfjSRpztO8
NjM+ejOU0ONm7tCPwWlpq4emXvySq0tT17vzx7uw9YmvN4HK68IBk7SGBPaBPC39qGoPrcys1W1c
oGhIE0wMWl/oNFA2UllvYqXOVVSwjDfJaP0+WQ7c3O6bTngUjcFWA/5Rj4R7MS08PZueYi1nimhv
XGe4WsA/rBCgCooCt75c5k3D6TN+iMEFzRiGJDVLNasThJTZHdvN73tliwo9Nch6eQ19aqRGxlv/
SJTN5GcyfdafQXHJnLveCkE3a6M8uQdeU0mby9pCn1/MGgT+msPJLuhgH6N9b0oiI+ptRaDr3aQ8
uGo78DwGOKfZOJpZXDiABVscCDw/9s6NN4GKSWHMQUMojmDxqY9WD13ZdjE+Ggr+RRH6SjY641wf
x7p3oiKWwOYtiCZgqp8/Nry5pdeWiU9fXZWLMYSNaCCSxz8nSKP84sBrE0Ari0fCYsma29g6h9f2
iEtd2Su6QDbEFhsaRs9l/HVAB46xoq1TeG2B/ARXFkTU87mBw4rU4wJhNtL3jndEyjsHSpT14Nny
j2tj1GnLyljqZvT77WI8AemPqTBo5AysCL51pq+tUOdMrkHkp/dY0li+AWxf918mSB2MmrcoT4bc
2KEMatfkqUrfPt7LjTwKOGLMHWOsB0QXdAcsnQAB5AesTq3PKaTnTCMWvwY9dBv14ok3HiBz8uNj
ixv7Cap2YB3w/AaVCh1ChXEUxqKIFbvlmp2Q1/bET6PVcAHHONhb1aprS7R+FUo4VRxPXWM30Tcy
SicYsiXlhTVnkVVqGURTKjPVgDXW8n0qv5X8U6NXZqO8atyxH965egHDgmh/vPyt43jzU1GBIC26
qJhbMK5fiK8ir8F73S09wB5tpfD6xc3YjdWNIwn5KhEwcWimQRSBurbiKpC5ghMVVHOUz6KDYYPH
OPSJALfgNJ6SmMAOKBLrmJKDTtV1YBUQNUUD3HF1T4lGLGeRNg543pJGteKXlv6FTBMbHiZ7eTbA
cSMuaGjbYKRCAaE9WsW3cWFMerkMFGwt3tMYpyq9AqlI4JaQ464swzYiFn3kxr4S6iEkrmhwYLSJ
MphpXM4VEgj6uRLsJOAqEJiX/cYmkpwOw1qYncCrknKXpOTiTB/Fxo5fRocAWoi4FJ47gJY0Fhuw
ubmiK3Nki69CK7h/NKOTQ8UW27cpFM1Z+m/c4mZF1KbxfQL2RAkmSNWqtaRXA68n1BYXJ3E4jPdY
EyMx3Ig4NwbJmq/W1M4NfMWAwbxH78b4OTdgKBkClrtveN+NGfqigFY6SOXxpUSvuVMgT9UAG1je
kXqtsWMCnVjWqAsDY4xgNyngeqKXA2SPjoavm9hCkzBEMwdr1tZQZARKDT0ovGlWMydaVDeKGPHy
/54sBdPz9uCARWXfyWyFvPV1eGOPnjoBm0eSd2AIBAGTLe5lh0AP1QaFTRFvNeZerp3+MqBL5EdB
+rTilRIDxE0hb2V4ZLOTQJBQancDKK7SH0SXOPJUrxp2jGtg/WSDTQXa04iNG5Ub1Kv4Lm1gM2iT
nSzmuwYCTsJOWZRPyDhMtceIciyJJjexEt6N2j5Ro8DsGXqhiF50vV1p0iQWy4Js7h1Uvd2McE03
d5fZk7+vogsJ+Btr1OmDraVC+41srp76qoDBOgFc9Z3DA38IrW0kbWxKc/JMuL16UH9DWIbH8mSI
mDqLVVFX45zykq2jkjsomgkBY0xGfh3570nISrDX8QXf0MDIMMEX4JBQIVqvMFMuR5N06V/E/jxh
4iy1wNguWJkPNqHC8v+LA6nBUQHRJS0TEO5Rxz+R9AHM1qIEyvbBzr7koETABGFr827GY1qE1fnb
wOPe2qPeZbVR1wt0ByTQCUe5m5xjNKQUZ4KCdwi4Ox6FsGyIXlLYKSbPM/+XHBarWrQxTHD7Y1CP
tTjV6zoR8GOQ2aXwkBq2pO/l2ozFz5A+ivfNQfIGJ4AUYbEfUk+anw1wms3H31DVWAcNvONkkUAn
yHADnWyAvGtSjUKS7BzwKKewtbdfBKaDFSsOWT5b7Ih81FuvvjVJHSU+TcKwJh8B5FKWvuTmsAR+
pfCe1rCkblfj6cArYHkYhEVricwd0E6d61pvSFheh5o5kO6uLr1K9uJfdDTAH30uHM6WRlNyKq/B
xCrkfPTeZQTJ9evk9ocg19LVzS0mrRiWGNjFjDpBANQeIasYBxSXB2xx7ioW76uP5AgAIc+wvQ4h
t7apNEUowDY31zI51aOzANAYzqPD5aZyyonWop0446v2QwOa6jfu223n+mv3qS9tLD2saZeF6578
An1Y1CpjEPIRVSYrgxoA65m7wgHRH5wKmehAYxoP7OXglCBDaJWb3OPOtZJ7orKheWAnhKRHc4Lq
vMOU9th27L+WS0UzrgKjbAi4wOVYlyc0DvwFWqqRG3oEfsRBNRu1Z6bk8DqrwSeGZBj0FuDkq+5J
sgRhlTcwO7gVRifIIwyMYmTmqoCINJtAYtOdr+xRyzSiUksy4s7kTEHC3UnLO6F/x5GCtr0zOaKZ
u+Nr+SoedczERSxWy42LH88/kuAA0I1XC10EH6Ye/2gSythmuLIJ1UjA1POdBLaMv42HgDvd2KIi
tVCN/JLrHDk+PdhZCfiC8IbmOzIFwyo5bTyqdczbgGdGIUghhQ7GGQj28K5QZXsMQO/rDz2n1GYp
qEnoj2kzvtaSmjhFzh06MdJOPcbfe6C2LDWLVRUKgZruo2BRMN4dwoVP+iZgi6C8gdqZBFAWD1Iz
KojGnRYnhOrS5ni99EG8obrdoKu+AJa5HwAgjI9FKE1v6iIYtduHTZmAp7DpwSMISsDYzLQxOsRz
FHsg9lROmkwafUGsHfioMvaK1CEWIUp8yuRyPqIUr8CBkkzbcUrYPgtZxwEqnIsaREH1/FzkgfxF
a9rwNRtr9bEKqik2lboYHG5SIxjuJv1xAMbZqccluS/nJX/RIkOyEqnSH2Zj1p66ci5RIZrT5n0E
uyQkaaQqPWVBXu+kqQZUVBWEt7aXpP2oh2DaidDtBbE8yPZ8IYfmiTWr5XiOg8h4zDM9KMEvquVe
O8wtWApFfT4n6jw8c3GHG6eLljup0ZUjdPZSr4/LNgQLiQjCQR319U/g6jOeg7DGeK66KMgrkcI7
g9Eld3OzaJ9Kaci/QGM7c4BZH0BbykuZVwqjflDjtjyV/czDusxPZw6tRKfrJf2LXvHZe5gk/WOQ
coYbZPLoKbDgJODzdFqp4XbyoCgnaKKHT4MwL6dlkAECr/TkcYxS4zFOk94CsiP/pIOB4nkKEw6D
vPryHKN8sFPgjG/6OBAOTj2CA87taejzCBI3Nd8XZtQFwLRMTX0f8HxySIQxi0DqEyaf+ynUnrkq
QNEkk9JTihm3nd5q6p1kiNO5q6Yos6UarZe5VLNHYdE1qwzb+Vw1ZfRDijVQYIxi649I4uw+Eeuj
UUatr4Fl9cSnQuMk2gwKibGTi9xMulS+U6WYO2P6j3uqG10orLQV46OcVfUe+S+G1kU92uUtH3n1
HKe7NmwDXxTK5BgmTfdkzB3ml5QYHIlmKKftbs4zwSZQuJOuhoHTyrlgC/EyfB5zqYNGZRjsImDO
d0FW5/uqNqaHScN+T9EZC3UgbtlHT/jMTeOF+ZQ/hRHwyEkZVoPFiSo/O2o3aHUKvtS66B3wfqpo
hHBV8TbyUYF2eF3zkIgqRjna8+UURvd6Eo6LOweo6JiJUbKGHFZXN848CJEUTQHKHA5MZcpirABv
nKPQX2eAEWoYjWu+N4feBS4LXDmX5zkrLV6PAVA2qWAbckY+tzVskrQ42Au+uiPAJfHvM+ijtnaz
OqqSOBXT3EGg5Zel7Ef5Vd9Nlm5i2tCqjqwBp1UKBkIAHhk2xCkxjr3S9gQXk1yJ0YR58Vhwu1Rw
tD409UzHNGpsaVXmMVK+1UOO2AMpG1J6whBAz26EgMWncTFoRL50aUCWKJjK9xB0BG9JBsBZAu3h
EFI+rNtrw2OAGkT9UJYMvB4vl9tVlouD1QtKgGW2s2gJyec8yM2PV7bKr8jCrixQ6ST4Nrk+lWEh
ST/pIMdQQX4ayBiVYAo8rQo3F0uogxECCXBOUzdej0FlkLPOGt6J4G0Cnru0KrzJVLe8//vbBso+
TGuh1IvbbzW1lSxaiOL+oNv8En4WKkzZJfPDx/u2zpjIuBLqXSLmszDHR7+CJKEsFrXW4RFe+03x
J793ZxeV1z305qyPba2dHakZAeSCDANSLDQNVDGLs1wDKQyKhSj+1AvR90ZtpdOgTtPdsqijM6gB
c6x8lQFjfUi7AQBG1RwnjXrkoAWz8OJY6baSWaS4THJ9+b632x3YOj3WEje3E8SOaJ5r6P6svAN8
knUZ8Phk7fg1NwsDE7z57HBZZfYNqKN/dKJ0l+uDw3rNrk8YyEExhIFZDFS9AEO8fUcCMY/5j0TX
baRblpo8lqnAOGErRCe2DyZIQwuTpcYKNdKkohAOvaLbwddiMLEi/tPkY/77pdyRan17Fo78K2ug
b8tnUAPC7CIhigDHz+26tDoOc7WcdLsXVK+Waw9MG6be1RZim6uXf1dX+7JGnGxJJRDZFWq1zSch
B5Rdt2ulhCRRJoEsMx/Aa9BMgfvxaVhn9GQ/DQzr4OwBqraayRyyKSFsjuAqkzADKvnBLrUULzsR
be3CYg48r0PkhT8WFVk8ItYV7kbKslblRnLSAUpCSQXwUc5M9yq8EbPIIHJE2cUNn1ggLPKJbp8I
N3bpSrcAgfe8yUhoRiX2P+zKv4GB2DrpZPTgz/XRT5F51Od2VrE+8rw33MlXQE9GWPQIVyQzIdmy
pmE0BZhKnAqMQt06pjDwxTJE6i+qUdkaPdSPdppT7nS/eGeGlU1rePThFQQ2g1VB25Bn6HErHOHV
IrocKBzcp+BURpuRoDsYBEJbsQTHG3UxtK9RwaeWVvJlo3CDBtAUfyqkb0PLrO2uWgPweEKZh/ob
cgJMqN9uXlhIwB7hgURorc69R/iTdTM/s/vC63znxhCtRKmi0yelQ4roX3QHcZSeRb6czbQcnj8+
zJt2SEqAYullOvZ2QSjEB+KghLodVj+nAiBiDPZMA8vpNq1gy3gERMwS0tlbohVCIzQGcK1SZHbj
Kasw/5YziHm2Ii4+yn+M0MeVD2d0RItAs7VCfeXyxGla422eRbdtgX6J/I83bsvXrq1R2ZScqlKb
jLBW1qj9DTLeMYL9sYmNBYHPRcKtDDIX9PeompQYt7xaRI1upyVfgD4eV4qnVf1itu0cPIxhO3qG
OoSMZGdjYRhDQDYDXgycWnpuOYeGA59miA+p0OOyRNdSuf94XetBbPDVo7SHhxi4B5AlUucUrFcd
P2i4QIq36Q25KKhDU6vKIDWKaQBmDr+5jVfWyIKvcvg8qvQqxtsf9RlwtwjpKVFbZ4n5UzSUdpuw
3HDFaoWrGPcG4qsMXJu6IsteICgRdjIQ5Iq5uLKXnVWndzBUdljcxY5QrodI0ZfYa13Ny39kTn3u
Hthlt40Th58C3BwijhuqqFSgAsGopo5NY9hi1LtRhD43l7qC8vrxl1xVTbFUAFzwNUlUXAXcfkTd
DyOW0ILXa3OGGLMM0Yaw9aELavL6Ky+WDOfcXBZhPceMJ6YbabhgjzIt5DU43Y6S+S7lgk+BiHdu
ODFSnK0zAFZ1AfkGxnJWs/PLLCtVGdSGnUnzg9gbP6YF7Ggf792WDeCQkHITjaHV9IjUD5IaTIJu
Z4Fo1lDf1FUGdm3L8a8tkLv5yvGjJpmFDtwtdh6Ki5lz02PRqK7QqJ5Qo6o0o7bPWNNlJo1KmUTQ
BRJOPbzNVr6f14JUtgpeEcqT6oUH4TA7sgX0ePX9jfSws336Jh/YnMSbdsHgRfDDeBSCpv52qW2u
6nO/LMDooNlF0oziWfwEHUEQ6XLWW+eIkFQDhn3PxK/SuSnajCJYiCF6IoA+aZXmQ02+RHkAxO2D
iwqXK9gpgtngE92IBXRNYMYHMaPAqF7Tp4AySicHYzPIUsLBaI9ZURRMMSaX2DPPONx0+vvLCplu
wjwzevbUnurStCRVGZL0N/B6b/AbB801NkyWzqlgh0B/0flA6wO4fio+C0Gr8fXIg+pgT+YPAkwc
dY7sioc/qxL/50Zksv33/+DXbyX0OuIw6qhf/vsYvzXATv3s/of8tf/9Y7d/6d/31Xvx1DXv793x
W0X/yZu/iH//T/v2t+7bzS+coou7+aF/b+bH97bPuosRyGGSP/m7v/mP98u/8jxX7//6463si478
ayD6LP7487d2P/71B/iQroIP+ff//M3Ttxx/7wH/o1n9+fdvbfevPxTxnyBXQV0DJS4g7ZA6//GP
8f3yO/w/UesgTTgIJCPYkoJRUTZd9K8/RPWfgE8CQYWUEWcdr8A//tGW/eW35H+iYKyBIImkLhrw
8H/8Z93nX5Hi1yf5f8iCrpwQDz4gtkBLhmCMFwuVKsStLPG9PGMAc5whYGeYSgNgGnS/yg40zlln
521gNUZj1d1nPT0P2uchSYCY+wn5eHNAMyP8lGDeH9cG44pYnUHQoQKAhycNNgiVUCr/A1fpokdN
XNk96IzG4FtH9JOYNLpkedfxFPAUXOIEtIYdJWXC27i25MKkdk1Q2nJC6qrp9JJ04m7UktIW6yKz
+MRYTF3QTKmuQaXWo9hei2DvGIUSQrT18PPKbf78PNcqreTIf/Dj0GO7xoi0LU7Dys6D17H7GWCY
ZMitQAeMjmcC2MgOUsZI4xv+hdccAZzern0uGl4YBQOiTphRndBzDnbzfb3TD6PPajfTeQy2+doU
LT6Lh3nWctJSg4gU+zYZFdANNV7FKv8j7TScFuUOAmcz47bccKEbq5QLxfLY8ZDUqjEJlZi6UrpC
8aRKf7u1TBaHyhdBy6vgpLvcnVdpQKYqSZuPUWs3vYWpTvArKE4SQS5SdVE1aRkZ2vrA3lqj+h2Z
EOsZL8JaspPc3uOc1gUBOhuZvuUd16uivKMJaj1p+6Cyy8R4KhsOY8z814m3hMFtAieDGhBnaA5e
zrpZqdHjx+dgdeuTLQVAXbocT1xet66pq10sSRArtPtoMpMIUyZSZcqAH6SDwahpbO4nuK0R/8BX
jC7Eram+R0cM4oYtil/oHh0an+RRPLt7RKejFy+5skPdwlNUdWB/5IkdOMlX7XU55BZk7EDkULrG
ealN7sfHm7h6Bv4yCRZ06CtgEJ2u4Mt1AAUsSWrsuTGDB5KrBbZscrNFpFnY89NbOwnWbBRuQLiO
pgs5jlfnoJoldMfB/vFrhWCXJqD1hvncXJWbybJQhUW7AJA/PI6oYx0tET/UtVFe5v8iKPJ9JkR+
0CLxyp2xH7xkX3xijQhtfT2UuDXMg2GscpWrBZq8QNcI90SVfSnK04IRi//iY4EvGw4PxnoUi6jz
xi+JPjVZ3EHMGChiEwLuD7FHfLG8Z2Pb5K0DdmVNIznj1bfixCnJyxnWQlE5RssCElRhdqo+yB2t
5SJ7noHMqhdXKvKfUGGx5UwHYQy6xgA8m0ENlBg/QfULnZPoBWM1lp4sThu8Kl1uLXlvob8M7pwW
g65C7o1D7Y1yttO1JTGnRTXLYjhxUGie8DDLdUjpZm9ikO/0YOn2XddFptCEtpF1z6HU20P6nS+H
e4OLvgOstp/ixoJYp/3x7m/cu5CHVUBcQWCk8K7b7YiFSGi4OGjw7B3MRH4BNQbfofQUntSSwXm2
5UnokWio2cqghFKo71w33SCnDVfbQtfagRiaasX0pa2TeGWDplUz2kCqAAWHuBWGrWQMW0XQethh
piJ6C87NAUJFu/6u3xUPaWUblTkUjEGAzTUCagxcs67jAUdFAmTTIjcqiKlLIZtqUph68OXjD7Zh
AaQRGAAGng6tUHrSAJqpKACNbWeDt8rmtOdO4hgHciN5uLFA3bNG0XFJlWEPwaAABnQIlE2JnwgD
4zpfMZMimsEOsgZEFZLsU3sVV0OqAoRZXwr4WgweODN/XAKzAOWzgUF8ozqLtv46H1ghbXOBMm4G
UDUYQJ9TPj/F8M5ejABlSCqLn44oL9lzufv4O63anpflIY+AsBIZF6ab4s3SRnwxYXnZLoECszP5
MsjlbFA8W6kL3YiPzW04Puqdf1kTb89xiSnhPuWwplZVXEAbTE5pvEb8bCy7RW4sLeqs0nj42Oam
KyJuoD5hCLiNqFwF8vZdOCtNY3fKTupikwt7lo9shCcwVf9lgvJFHoNtXIdRLAwUkvOMFBMNwdiZ
XiufvORzF7yOiZU+MasvZL+oJ8KNYbLfV9cEBIMLVQ+Sxq5RYiWqNKWVW8Y3yGc68VPtf7yRW/nK
tbXLIP6VtZqbWhVPzQa+0r+QAYrIJiTkgtM+/QYnHmNtdBpRzsKQqUmK72aPzvwC7AuInoSvBNjT
oJTlMRa3qsLgnJMyjyyQguQKBA02d9JkwFbKHtr+puA3oEb6HYLlrXN9bYg6A1VWLRAVHhqU3sMd
pmwBKrcRRVk+ueX212ao8FGFoj4VJG5J9wtouCW79bjTfF7A1IH88v+Sdl09ktvc8hcRUA6vih0n
z2x4EXY2iEpUjr/+FseGt1stLP35+smAjTlNijw8oU5V6SGJJKI93Lrelzb5b7o4IEyXqhYARbxr
VrSvGNRyeU2Q8wBDG+1Ye8Y9ihn7pARg6d/N1mwe0ctfsPLW02CMek9xEyXdaaAIHHnLE/SnJxcO
GyyVhaix9+GF1zdQQYFQQjEEUgDraZ4ui9IJ/Ex8sq64m8/8/nXQ+VveUkjKijlJRPbWgeFE8qnr
io9bUX6DNPWwT+85UaUEbk6gD7J70cXYiEQBSvlngeYqmtfLIi0iVcaQ56y8gAvgqS+aB1IOX9DU
fv7zHbzpHPHHCOgNDjEC9udmWsnMo9LWYpwf3MHcgdb3ZO8nsHFbO516zQtibsC0W69WPAPqOEVQ
W7uIemnjTiAVA1pAHIhvefbLX7S6rMVkDjS3+8abxukc6fOx7b5oLQurpTgs8ac/r3/z9ML5cClH
TNXeKHJ0Nfg9G2Vq4fKMUHEJxpdKV3ngWUZxL5qb2vJDl8ZWS0snSK6WS9x6iVp9UiMrAE75q0YV
Qa3+BgDKP+qlnZUjMjU7ShcNi+IUeskOs6c7rnNQhcJRje0VmcimUTDjIfy1+2m1ATLxFEP1nSe5
JSgK7tjzcKx26uySUIG/c7R38RH5CCDWLgAyKv+Y5TfowuuNeDniSG7+qtP1T5XtlAsKTdkhScMM
EWJP/aLEEDEvN03CYU3RovkJvrAOQEYeRb3ceha4dBKHF7iqB861qSXe/D15GJ4kh53VF8FR3XIL
l4tehTz9ZGYqteBo+evc/DCP8SFtj3xWOn9SdjnZVSEaXUL0ztYLowKqz88U8pc1m5BsNhPthv6v
Gob8N1mauIaxuamI+fn8PLpb2mpTSW2QbomkxjMjG0JYKsbnhh6Q9x5itv/7RmJKD1Vunl+AQncV
whFZK1jVk4+4A/o4HCGEjih6QPIjGmjflp/jTv3BQlF2sRX4Q0sG6FSeRWFEdHUtywTjBFWKCsMQ
qEEV0ADzviiRvpWYYk5E6LytZwtIWPRL0C1Au2VdxZMqYtSJQjtvDntUsxN0RrtPIO4PjCB6Fx+T
je93ZW4ViMiVxHoTNVBPiSR/AhJKRpV+EJGSbYRYV1ZW/gbsklFekbjzqsR4b7I8UIdI1CXfeICu
bKydS2eN9gCn5lkKtAvnKJwSDGFMQZJiCjwS4rv4tV35Mgsgc9S5uC72jeArCmt1pI4m92V8tDLx
uzqUrcB+yt+Lkx3ilc0xWzghPq6ccRKUJTY8KXSTDRTwdN7yweG89mWVhjGVrmlLIEfq3InCJXti
qIkmrh759T46ViE6Pl/n+CgGum9ULbltML9g4RL6WquPmdV9Ahr3EogYCGC2IHfiOCMX6BhAStF8
A6dF4Vn0iwgpfntSoZADw1zaHfPu6yyHUNS96gll/Hr5NqQYMHIx7y/wMbfn9NrG6qUnKu0HQrGt
GgTjMtlyK13EBSIysfImgz2ziFQwweyvufm5awRQjo0oAsAGTLCDBRUNMTjK66NBoIoKbjOlBB/8
E7NCVb+L2I8x2VXxdxMz+sq0VzGoJPDNGx9HNoD0hSQNgOgIS6+NDssQVwmGwTy9gwAdYFpBGnkK
CJ1McJuXnN3c63dCStCNvbyyyv/7xYtOiy4vFgNWyQ5aVF5RhoXPp/Y1p2x37d44kgfha8BXcn3v
0YkDYgtNcCAdbho6TJ9oOUogwySKO3gw6msZakFA9Xe4iE72HUVQodGt7b00uoohgN0CJR7NK4T7
KmZO+1fO6wiq8KP5Fco4UIZnpStij9949/hKOaBQ1ZCyaavLwHKJJJOJlfLZabxDO65eyJVNqJBq
/TZGuja1Oj4ksibceb6p6auEkyOlktfblad2rS84qfxX336/36tanRmJmHIlp6zyZPkNtwN66LY/
li9myJPCRJgUbrznCBuAMcZUI64H4rHrM5rn4zJFpdUDb8S1adQjzkrwYIfRkYU/SkHh6QPPc726
a2urRzCe5iLVc1jrh2EXt5iVABvnLNeuafqd1rk5aNA5RV5nGAeljTy5JX7Jku/jbIWDlEDEZjxh
MsyJh2d4wkfQIZ0sTn4xSKApGDFrBLJUs3Tp2HvT/JoaiqMlwPGD9kTwmW6LTNcLWT1wGsUsplVj
ITxDQS50jACC5Lwxwlzo9kBwS5yjGvnkLZXZIE39UCawxLOu+oknkmzHyyDznh5ELDW3HssAzgVy
b+BKRfVlPaoDSgDLmlUDKV4MZjgtl/cjQBiuYPNufRSsQBcXwgwQebvpwI1VlWRZglxcC0l34FWl
4pWLOOvK4YPS415ocXNdtg1vDLglnujV51JSsMNESsdr//mLAqYfFHpDXKxgPoFoZNxlQQlSRlHF
ZaMMAKwC0EWoJwFSqq3z2AwzaqVsF93HyGR8/EjmHPnAla0gDSxSzdza1ktrq8ulzAWVICwOhBEf
0JwdTMA6sT9/4cTQIN0TT5Pd0DlgIAjrAycZSgOAX66hQ3FFaV9NyNOtPAZ0CMS9CtSV86DhEnrg
ZO1fo5fhUJ/mU+dSUHmIina3fvna/uoJUIuaLlGK7E5q8MhllTubqBSCuyRmAkj+bboKS7gQmAY1
MSm6boPZRWEtTTSjPt+XYUuXGZxJoADIMqdhkNdL03Ao6sSNaSuIlzaXqGDuCnOb/ElfVe2KPC6V
xYJhm0GWYZgcYPX3dLSg8ap5gnt569SwyAtbq+0k4FPILB0FbXvB7GaRBWY7ulr1onbBoIyO1n0j
05ckEikZiJa4el01KCUQwrsROvsS6U0QGxi+rTuPRqrA89zGKdcLXD2ubUK1ipRI0TtJvZdr+QRl
98GheS16xTcNQbsScwcaZhCU1ZJiTLyQokn+qiTlD+NdjXIyIK5ccnjeMb9yxVzQ297mwuhqddkE
gtlCBgqLN6+kBJIGw44L1WuoZCPfEqWYWz4VZYB/1riKHJK6wBxYhNOimdUJsta+bQ6O4ETy030d
L+CDXdhYubTC0sZyUbGkj2f2iEpcyPtwDDT3ouWIPtnqiQAO3KTmMCIMks4KpY4Omk4rFyEGRFZW
kTJ0xoic8U2rwVqv3Vex5hJb8wXbtnmROTmAhcFb8A6uPo1OmzazDZSEOBAZEUPINUZVgNZFDCyb
V/fC0Or7VJPNaN7rrUdBSz0vadjLGAGolj10O/68pk0HfGFp9XnKPrcNpqL4DFQcFB2GnRq2+yIQ
ZfGbh/rCzOr7KLmSpRnk2L2R/SoaCHTMxPvzQvhfuDnSoMLlDAfg9FqD0dta7VIrQ7W+bHLJWUC9
2y3SPkGR16ibA1cEagzwdfzZ6EayhIuE8Y+PcSXlhqtOB11yqzAVje1o/pROSQ+9ee1ME3ZKCQmW
lH4rrJLs27b4NXYmdeI4ErQP+Ae6WffFL1gdlbbE5NyYWo1XkpNCP8dt55SQ3U4JME0xFd0A/lT9
ydrquLBELtvUNHmHO7uTPc7wrT1MruymR7E+1ubZxAQYGl7o+NyMhgJlpWhk0nk8C0Ff1LL52VSE
dEebvuPCzMq/qy0wegN20Yts+0e9dF9obb3KVmwLXsmNnBCHBeJFBlJCQGXW0XJVknkcB2weDyTJ
5wL1g/l+QcrRucWzuBW6eTIuzK3uXFq0aQ8KGPBPN3PnYB9fC0u/A0TuKYF0g7PoZiy4g5s7Ceoj
CBoBIYV8AKfnojBTyEsvkRS+nsjKj1IuTccuSj+pE0FILrKz+mLdmIypLMNOzKpPiFW9Rc1+jiYT
IN02amr4YBfr4b/jYj0mLdVF6g1+ADGet5scgFYgI4l2igDDe0N3/RHxX1ha3WKuS8CgxVKjXAC2
lEbyI+2F4YExXSlgrUOLAwKqRgHh/BdTAd5W/E7LfNNWVxtANF6y4JL2GCq4XmzXommu89s2QgWG
k/vWOhBcCQIdaDo+Wu9kLwLVb9zvS4vrKaW2xjzDZGF78328Kw7Wfjm0e1BaCzzkxmm5MrMK9ePa
pJJUTI1XUBTqWee2ne3Eomh7e/8sjHmBzwEi8h+3/+KwZOWS6bRH5w29cC9/gFChS1zpYXClxOFa
hePOeP3fXx9Q+vw2uboHBS0mqUn/bqz+HoBYIM8t+lYbEcmVqdVVILVaW1OPlFBVfypF4lZT5unp
5NVzJ3AiW2/qlanVXRh7YqDS+rGqKKwPyw5TuZBX99Ij2QOc/ec93DyDF1u4etC0BIRgkoVSQrrv
9tmBi0v1OIOiksXm5QKAkLdl0cpcp5ujXHRVOSHMqsujrmYOKyZRKLLxNGPbfpvg//3i/BHazayt
UaYYIE8N9dtHPjO9PNb73I+ZuDbNffnaXYAFBuhVtCtRr1htXAQOaw2EdB1KP5OXAb7nTY6BeiqA
dZ7xL1AEH7ndnwyunjNMqlpZmcKgbDvKk/Ikf5fRT3SqYPlEPdY4JgTAU8/yoPUMZgwVovE2OLX/
02AJnCTXBoQ4KB8zXr1yWkkHjUbIAnjyJJ/+PjSn2E0PImaTG+pevAtXtlY3XM5Y1kStXsHWV3AD
5yCC+7lASDk/cSRqAvCEUt23i40WxFQdjV13Fo9FbJ3dy/Wurj6rFyPNJ7uBiEaNlxartoXt7y0b
nFYIg1RgKVfWKLEl75nV0L9HuUDrKP0cIJuJdAGPj7GT8O4KtUE2/QzCPszkgvsZkPnVd5xmU5ZI
jpyEn2A0Opx/Pz62EYopl6ZWnxG8l53aSTClVW+qbAfZkrpFYgZFS9ykKQWuYMunXVpbfTDLhuQA
CJXwEqVPfbu4mrmf8k815q0gEz33bivi+t3+er93cuWxjYzFAwPYxVMSy+ugrcbin39205sWPoiu
JFCE3lR8tSKV7XLRwJGdMMWtY+tznZcvf7axuW0XNlarwI3Wq8YYYQPZPWfzAQvNQSxhutGsAfjq
ws7KczJ8Hl1mvLpaKxCLjaFq0mpl5tNS+q4W8m5Qza9U0x6lqds3af1Wsg4Dz4kJNT42gMsujQ8N
oYcysl6kWTpGhfbUd8ouzrT3qQHhAc0fs0S/b6LuPMTd06jXX+J+CGxtgCS7/FxYtiDAUreenssV
rVyz3hSDkgAgDM/Q+qxHtFylJwgO78am3FOtPuujGehSE2KJu9jCCHdZ7oHp2Q9TfmqW5Byl5k6Z
q2cF3J1likeEGHsJGt5zVoUABx1QPPCrTHNpZ4VUSgKGv6FTaW9Gy900MhB3zoLC9LZ3uPhK/LRc
PKeJTttiGCZ+GqxDceDAyhzgrQ4iuqLiyFZieHki1tOlKQbcGaXIZzi0Qvm5OBRxdwu2EygiBuRB
FIzw+79+SS8+1zoYaU1EqnGWdRhK1G0nIT8qWmlObD3++T5thYyXZlYBidROwwQCCMQ8lt64C1ky
F5QBjlHnT5VmCTKoTQ8LcLrBkxf1pmUCwtOoUzJcqoEqmoNK4Lkv6tGBppfiTmpcuVHaZ+5/WeBv
m6sFzrldD/qEklPVoHegyvu5Ve4aS0EpZhLs5bb/+21q9VZVUqLFmFfCQFJhBmYCRtIs/PNiNuZ4
4JZMMFhDewdULetWTBnFEkTqEQl/9P2zyQcLExJAdoR4lRfbu56LE/xXzPa16ZX/aKPIaKSGdV5i
uS0vjijusi/P2j7uDlIAwZdACK3YqIAD4wAUNWe9BSfIakOjvq3GmGoo+lhy6WSqtsvaBo2ZRjmY
SeShHhRGtZw5Q8Pe67zdRVBLFmz45jUElgSEmwgOboSdlLipjIQAIWq9DuAr5ZAqGxT1PiJXR3U5
esbeizp7Apvr+fy8gioANAFRJa3iA/iiTlap7KdJE82Uq1v7i7SKi+lCXumGrhxnbKA11Hu8ruoP
w1C/gcT3KYoNyFUNGDMwCmjoFWEUj7saxc3dYiLo66P2VJkgrF+Ut7gBUX69uNYALZXSNpM9wegJ
yRZccHZM+vkcs1YKlxqsrkXG2fVtufLylJ6GRvqkTuQMkUoQvpaxoHG41Q4C2glElOBfw7+s8TGR
nRhSU6Hg+tdBbVFudYjbOepBQYVBOHez4dgAxQEDOarayPXXX6zOEyLrg1xDa6Z4xuRlkMTT67Cg
q0+m985O3gSncqPHoYDwXMLwHK9HrSPxrC8sptXg04jOzX58BUwar1798C9oXbaihktL63hLthId
mwkwv22Ajtw2fwFJ8Dmzy6daih5LE0xwNjEDOyN+ipEHvV3e+y4VlBI3397LX7GKxrDvRWQ1iCxj
PRhKwMMZoL6D2/zSkGH5vL8u9D2iha/cnTyoC8rLU42aQ/7AJYvGttybH1hfetCMap8LHirhIlfB
jNnUWCcPMOgexPGKHx8GJwJRgAIVDj5JLwSGbF7/36doPYVjQqYvS8BrjakfTt827bpDCVraDBqP
Ipe29TRefMD1/A1jI3KrHBgUo4mDdMr82hA9jfwxWAdMlyZWD/1SGz2Z0Lz/yBTtAVo11gt7ixwF
4A+Qjn4STZ5sBp+XBlevU1YXSjbZKDFooR7oO0w/O8WJAk4DrLvoGRKcRpPv70WgayWWlFKocHsZ
hCWsXwz0oukvy4H+0YF8EZ39rZgQjL1AUWIS7BY+vSgEdSN1hnAkBsebKAvr3n5piLK3+y9/dmTb
x+IfS+viclMPKq41lhXLIQXuopZ//NnAZsB0sZaPJ/Bi48osL0jNLXB0ZpWAd3bwIEEGHuYBKBYf
M25wH91PUW9YtLDVYeybXs8qhmS7zeqTwcpgmEWY+q0o4XJlq+OXd3NXcR0KTCH3+8GwwDsOkeKU
fP7zDm48bXhqfn+i1cmT096YjZ4/AP24H43RiSycu5elsoKlG0WXeGtRyA3AWgB+BBm0etfnfEgW
Y1aIyWfHJJdpp/jI0VQ80zLDhtylToPxOBFD8NYSL42u3jjSVeOIfjdSBNYc2lr38xlRiR7ZO8VY
TknSiCYEtlzVpUH+gy4OZdvVS9w02FN0ITA8MjuAAWJCAOED1DW8D6F7989fcat3Bbjh741dPWep
VvQxTUEMs3xPHzD4QBHI0ufo1AeQJwkHaHphVN7rj81ZROe7eQUvTa/etaFr6FQTpJisd4dm36EL
LoFViMPBE7dpgkRxluoH+lf/pn645csujK89DNh8mh6BKbKW3Kn2Buq/mL+OGMIlPkurBAVkj3K3
OYvS961VQxsPAuISBoWAAV9dT9osVpTHCqqjBzsLKL50dS7ic4JEDVpmZRiHEDjz+VBkJWxkbNwi
PgaCABiszGh1rXZ8GQaFlhY+tkRqxwDeIW+fYrA9CM7URhR6aWYd9coT9F9MFR4IrECHsp0P7aAe
JloHdDZOCQZroMPiQbhvb3btf7hCQNCCSckEpQU0gFZXCOo13YBOOapZcOhqwNDjCi10oOww95vR
z13Ro7jh0a8Mri5Qr8SVBq0CtJltNaR9tGu1aCfY0I1XHsOAqC1znjSgdVffrZFpIqcq2mfxtxGa
xWmgPhlgpm733CWIFrQxpwSAHgiJLXD0god1PTunjUXf1tZHOV/GBqYBex8wtsdHNAZfgbpe6mJ0
8EHUpNzqwV7ZXb0ojaLNI4CIODb3clA9SK8M1C0P8pOOUcHmrvoKYrry0593dsPDX5lcPStpbkTF
kICHxurgZSDfk6QHpZzcTrmPlNz//xlbPSclBg0oKfnkiz45VqU4rQFaXU12pu5doorA2ta5/Ivi
B1USQHBWZyYF+exiRxgSrNsfYwwISc28P69nwwJEv8AfCV+CkbY1IqbLI02OZnAkVpC/kszZKTpB
XXAr9bEwqIcCIDqVtzLPI+kShjy+QbLFXyfmtTiDO+UH6FfRHIxt4eHfeBauDK7OoFR0LWkX1Af6
/C6iJjSuxs5XUxSQSyoAqGxs31VtgGdhF489AIGqUpgwhVTatdrQ6CbBB9q6yWh14htxfRsdpGXX
JkCnnCVtbKG0suesXrWboIIbxU47QmvPchSvCrP+IQPrAFRMz9OXP5+PrWLLlfmVa8xjSUUJB+at
8wRq7Apc+ii18KnYmjr/ZSzWuDK3OvF20vMecwV+hSZzMPnsVNI+K0SzgFtnEiNkoCv9GJrAxN71
pgLyLoMpDasa3QaVq6AO7Txz1bN+yMHB0WdnpQ5jUZNugzwCi8PQP2aubExurxGSlOWVTbuq9WRa
vCN4ec7JzNnOmi95iUuhNll77tLqubTrT1Op7loCRt+q+N52+WcDw4WOlDScMrVr3ZaACa1q03a3
9I0aYtZW3VU9pHaoXBxSU69/RsIS+PZRvPj9q7NgZrEtzwXn4ARUo5K89jV6qHAYHvI3sBd4Cmij
LZA03FmxIwIxb9qWIbwCAj2MoQLBd/3F0h4qb2UH263f7OUX6WcL6HnsK3s1zF4+8rxwAAEikOii
C7hRSQHNOOqNJp7U27FbfbHTsTfQeW99+lAhOY92vJJSAAL2HyopV6ZWr8sCxsxYIahLyWa0RwE0
deSsF82Ef0y+rYopV1ZWHqVZimUuNZQAzHsthFQmlIuI+5CD0m2CS/43vI5bYQHiZKj74B8DofPq
Wi/oQ5kkgUnOxQDdbC+GhCZiEXCqq0hNEk8Cj5EoLdrIxCCiCXAWMDIo8a+HeDS9YyPLBxQunfEX
UPwBFzbBzNBnhacjgdAeP/7rfb20t6oLkFlO5EnrkemdTcgOevKJuvnztItfK78ASScQIndy5k13
/8L2RhCEteKVlSxQ3t70jgbgnuSFYq31r3wvHaKQBTGkd5JXdhwO3bH1SFigZeWL+L023lobBQQ+
kM5ZVD6u7cUDCBJj1S5k0DuCrg/DUt/npnINnflylAgyko2n1oZiDHpGmHUDQmXlsittWbpSg6UC
AIpaQZ0/FZnYfBYubay+oIUZ46Tir4+quLgafpxCOgmACslVMU5dVSCcE20g91s3h+ZiWatUEpqb
oxJbWFaOUgH0V51KkyDNKCQJ3LwMF3b49l58qJYWEIzkMzTxt/xleOG4cQhfec3i8gvIXFHdZTNw
gLwAoJhgK7MhpnltMCuLikR2UyHs08ojl5+2/WQPzXo0aTzUiUW3nf+99Uaii2iDiFBTb9nRjDHP
JmqO1UfmobmZv3yyfQ1V1P5FOVIROEFkbbW6SSoTJYlgbfnOwyI+j5h/6ny6Y4/igaRN96liRA/L
Q9Iv2TxZv/h4VZYrSSrBmjdjJFzG7DTx7bsPDSq/CGxPErGab102YHw4xxPyePiVa4NjTZYuA8rM
S9pvy1A4ip6IvtfWgQT2C3fagsvCu3BtokzlngwFgHVaWN4lT5rPBaRR1SgR0qb+v0iJNw2i2onx
FAMUwx+X/2ITETZZba6af43VTy8MmlrAKdyDYBi1KbIXdmC2bjamz/+xt7px4Ihoe4QzFeCgcMcc
Sh6UP01f+gxXjBfP8tlP3fsP0fqlzdWmjiC5XhDIcJsFMgUwLRF3cDsLl5y/66JLt7VE1KBMoBVw
73DLr79hgZtPaYEw2igVkK3UklP0053R5G+CdW3FYGDWQAZpK0B9rilOraTBYR2t2mOnKKxAHdU5
QLXsOYNdKrrat7ZMiGBx+U0J/3KjWmn15jiU4Pn0rAqxEQuIvzyNQfEA+jYxx9Ht+3ltbOVHOiXX
IIuMDJ+eyHP1on3L6SkN+EdTAqnbY+YA09sH4omYMm8v+LXd1ZdLq0Ft8U1h1/5Kyl9DIkCkbQSZ
fPPAVg7hbgymr9lQWkheMyvDLhrn7G7xojct3idfk3ByFx8z2/qrVmNuWvjq3F5ymOUk2zKoo4As
Wa0rpguBiDHMTsHkKWUIAq6fkAtAoiwzH/xYCXNENfDNrbwwubrnmT2AN2sG74uuo6PWvk/lk+D0
39Zirxe1utWtFcdzTLGo1k8x1sAzEEhZHMX5x8ajDUv4aBoGiBQM8q3i9KRlBVUilA2TXvusj83b
DJaq8wiyTHe2ytRNeohzARoJrSJdCXVIeDvLWL0xcxGcnw3cNf8luILIN0Fws36BjL4hZg/hGVwM
1J7hwNCjd2SnDI19B7K8FtkKeF9kvwmrUN8b6ABn74Jtv43nr3/CKt3NulLN9An9Kggj/uKyQQAH
FZljP3UQ8/ggpp/giMIYoCwkvq7A+tax4mT/NuJrdMy01ZtfZ2M0LjGsf1DPfNeRNFFAOKFaZDnA
DDyTeBf5Aptb3ggsQlw0AcpdiOmv/bk8Rl1NCtjkjGu4tid51+1mKJHvkxfJ4/OF7JWGcygwe5u8
wBRKkFxA4UO+99psEdUzpMRhlhwxHD+4hjtgUPOgwcPnR/uxeBmg08RBaLJw1GV7xcCZQ7Iaxcl1
jrgoRmIqyd8rpm7xOMkuL5JzSQV2hpTpv6Ey4k79OlTl6/1tdOX07ZKMhsk/LQf6LR7mmM8NBtqV
IPfnnSHC14isrV2iajFrprD2MfToULdhuEYmmq4gKZUckew4HuOtF/RyfSuPWJQsatvEYl5eTdro
mnJeHFo9WRYXT6vcOcWQy98smmAWvc8Mf9TIYYEQgNECGZ/Ou0IzTmZrI3avVduNlTkgZaF7tRrJ
LinlcZ+0RbXP9OFObeejyvSj3Tb3VUcDRcvB62LdJx2ckzaabmTEX+TB1lw4r8Jpl/abmk/PNgTR
zaX3qxLI/zid3HzojiQZWkdJizul1TJnkqBRpC1gxWyUe0sDkDVp5qNu5okXZ9EIrC4ym0YezmbB
gqaBfgHVjHuKP0raJKjrOUbrM/9hNGXq6MB/qxaE1dTixLr8NbXUUFnacwLNVTbJp8Sa/Wkaf6QR
SqrMaA6aTL4ueVnykOqJpZDcslnYsvxBGiQvisBOHFHtPSEAT2pG91pa5Vuq9xLyb/0TTfs3vTaf
7Wh8qUf7NJtJIPUjiKSmsgG2cwgrU31o9X50SJa9p1GBaavY8nu7qII+XgK5gBaG3H7WlWSv9+09
pG+Z2xjGYwy8G0JJ47DI5a6dZ4y8KFIRdkTZQY7ycaL2PWr9R7kcDmkHFkDKdiCxsk9EHk5Rm/xC
EhNqefpSyP1hgkAEldUjyXDlO+UQMesNmgYvyO/T/TzR3jdnfD5VTo92b3yKZuMVeqvnaJk/K0sW
u1FuPNGcukwFN0kSGWA0iK0HcKHtlX7WwioixJn6+Ucz9pWPAdP7RB5P8HyhvTDLmcaYhGUdz2dj
0n7O7XAiiZqisKo8dI12IHpW+no1vRhlrDlKNfulZNyZk3k/1wwnsw3KnLwpnfXcROqvQVWtUzwN
36amkAFyNsIZR8lRy/rVaqJvph6FWjE+Gj1gB1o1P9MJyMFuDpc0Whx9mZ5SW13c1iSK16VkCjLL
2DUWO/ddpjpNHPWmV9O+AGVrScrQmrNyV1FzT8vhB9gIT5aa3Q8282lGDhiBH9wsn+90ygynSNgP
e0if2jR7J3L9WNvMdkk9u7XU3Mux8j1ntux0pnaOqu6OtOwTSZAxE/pt0ud7u7UfSWcfpUXfJSqo
5ZQEZ6r6YvZgil+GtAgnm3qTinJXmoPVdarB6pqznWSW95OegOO9oagrDtD+QoHgYFjkeWjiE0D9
eLVRTXXnvh1c5A6vTdx8yuvIMezsiGKeF0PsY5gNgDQoexnt8k2N2Q9NZTuITN8rIAZ0J0WGnqv0
LCl1+dDluXYXFXX6ZNqMfE4iOQ4qa9wRtRicyR7oU1PFPpgjHnLKhmNnjCGITZ7hcDyQDn5CF/3L
zHS3NqTamWY70Ke3UsfoOUhOHjtzl5f1QzXEDVQVUt3pZsNv++TcVOnTVOmv6QDVHaY0i5O06psU
Dz/7aiwdbH/+1BrTvmrKAIjmoM/0cIG8zYMMQszeROl8KIG4zMzc6Rf2Ythvkxm5YxQ9zl37hP/R
tZrRJQlxiDndmwZ7Rlc60PuauHLC6uembWtHZwu7LxTlbDHqtYnpA8Xt9cscEv1tWT4zCdxqdjcE
EhD4lURNFyIoRFPDGTSEMh4aFUSuExASuu2qxeyUdenOEsB1RpR/tqY89ln1S13Gbq+11FUqCJo1
dRVhsE9ZvMqSwFlO+9hr+/IurjhLRlLF7kLrJGgt6k6L9k2XSsXNm/F+6SWHMBLW5IGQ3rXNxhmq
aW9PxMUV6tDoyV0m2X2o0AiAhhIsJTZT4IqmT00i4dDrj21do/s0q99V9gt/8jO15xfbGD9lWv9i
gNGkYfX3fjHCqNFVp7VtSI8muGhmJLmRXetuMmu7yajfey351kS6DrhrjFqsxlwMQB8wh/FNM9p2
Jxf0V62BhUytXApXoTG8loqdY3DCCPEMnFQpOlvqLwLoupullm+Ww+Nix89xCtEZUroDe5TaL7p+
aqXHqpCCVMerUqjOrMegWFrOalEEDZqeiYJYbpwTfLTOqab5OdXOc5G7o224bQbCtWoq9mm6DHig
2rsexCplD8hoDtA4ifcWsBs7DceOLvVRIylORR87UgyX/9WoIN9NkHKxt3Gm+3KGDkK0+CDfC9oh
O7DYdBD1fK+nKduzJXM0rdKfOgMRVyOTIC7i7zZqTSj5SKPbq+w9YulbnzavmW4B8px6bOZfTQqa
Afh48qpmpl8XkWOO9hHCYr5OmgMbnkBM6Smt/qrM9L7hdVRDfxjZ7JpRUjuldpdMb5Lc7/pCf5OK
xWkGtBTx5PbwV/bJ7t6zXnJTRPh1CrbqqZCOMfhdC8C4OhlRS3yQ269a1O8XOXvRMnCs0S5xp/bU
Tb90Yx8t6k6Lx68S1EkcSZv2dWL2joRSK5L6+9JaHGP5Ug3dvdGOL2muPNhp5mHCds8m5pAxcqBm
76bG6PdV68pLFs5x7E6R5GiK8TA0RWiS9qQvnIQPOg/S7LL4KYmxgtwKWwADCBuwkiXoFNWX0qeY
9nu7WKB6PTg1/a7or9bYvsd4LZ1eaY5FGe8bAxyBENkqM9Xvs/leiwzLKZFYulqGw4fzjlYJyJDd
PEvPrLL2bVc4VZHv0HHcT63VuF1JvhEFnrg16fc0658pk1sny0zVMSTt0ZLtn7rJKr81lS7USyJ5
usxXG5lOx+wUh7OwH8yxfq1t+14f4jfMvTpxgvZa30/OYrKHzjbvaG8/qZP2FTIGn/VECoZ4xCM2
wol8bywA1pnm62MfFFr9COphP47JK2uGH2bUIpoB3x/s2aGdFAHVUx/Mm4El03OHmGwghs9mw6WF
5phV8csajFdGkGhi9vktWRq20wvjjbbWLrdHpzbQTFElYPiGHYglA7m0vZrYO7v/P/a+rLlVpE3z
r3TUPdVAJltHf1/EgIR2yfJu3xC2jw+QJCRkJpDw6+eRfL46dao7pmb6em4cRixCLJnv8iz60RC9
VsQHuSJa+uCorfg0HppZvfYzW4Ba8gRXumU7FIk1tndQMUXSHkDAQtcYJKxqY43uTg/VAU71m3k2
JjZCP7mO+gi6mS6mEQynEOy6ZIoUevKjCdPRozdehCkiZFMZE9YuSWZ/BJnVx6Az3lN7HOJ5Mtuo
qI5Rlj8MBKGdCayPKaTbuhyfrIk+OtzsxxEaOZ5ZuYTf2n6U5j07lla/dWaU2MQM07Aw209ziNti
6hiVd7jtyE1F4bVMa2eJaXVIZlPUKZheGI8ZJ2ugfRtkzuW+CIsJ4Xa/KoPi4Mpx5cx0WDCf3fpd
vkRMe9uzZjEEXmp8UN8ctmIji0dKFnDS26g6A+0BpCdTFMlYzXdOZZ/oKI8+yZ/dpt1ZRu9EBeR+
DcDPREH+xoCZ8pGtfDHcRbXkcdPR1OPRCuqYq96Duc4QKMgEVZBtNUU62TN0sMGwEHl3j6qY2U2y
q1LK/E9YIu+nWp7YLM4ldDMNZw9wxXJixOXvsrY/o3lcM5cdLFEuyllJlAdaUG3bZd61y1HlxYpS
G4l7V95Zwl0OeAuo6F8kXtMEeUC+al3yOln+fAoj8BzgZYYQwN2HqG0ulT+B6apTy8tu1VC/jdR5
nI1kW8+HpKfC7YklwTQYWv5i4F5C3Oo4wMA5ZrVZEM+sYTcCtFDXgn8ZEdAY8/yZ+GAfe35fxZND
ZEwKq1xJQ1iSB2Ow8Ny+Bm0ustdBUb2aBpOBmVzQrxWZcQr5vBhNye5nBPXg7ozezrZzJ6ZDd6oJ
PUS6+ggaK8ckQzeGTgvZBKsC8UrsWSGJQ6UPnQ/9J7+vbyAKleLFvCHNtPLtXsU8Cu/dqbm3aCHi
0vTBNizQY++K1IJ9Ma2FreIgGKddbc9QCLU8moyeBYoWi97lPIouHpV6LpwWTySCTan1vcors4Ax
GmYAR2S4YA6UZic8soj0ndRgnsqNf88LXFZMOxikfbhAd5l13zv6qBy1h2vea9g1ULse4KbqK5B1
5eBZST4GJ+MUy8knW3ADdhZRa922KTVyR8pogzwg5V6+v7B188Bha89UGDQkRAlaP7wnE1dL0Y5v
jFoiRnsMtZ3Su3HsmceFo+EQXYEt68Is4DKOZQaAx7Y+mKp+D6CNcbDbadt60LeKIkzRNt6uuGyj
N09mbuoHhdwzXb9WpHobLVheO7L/XpHsMTTDCPaHI2pcJAKbuolm7KZpo0fQ/28lm+89nz6N0CRA
kDwYvWwMh+hSOLFlXpS7uQdJLhDtotD0W2fenQazNpStMJTbjN5Wpe1ue97bYPO2NGkymyZm0HrR
aVovI8eqFx33lnXfbE2PGovV8EVA2E4A0gEj1Q4+mSPFeGe7KiHANS0KX+zRyE2bRq08v7hzSqBi
KvMhpmpdB3hy85mMSSUauu6jPCcxjGf713CU5sn2JFt4bbDICSa+nNGNKpq9ysV5DgR6t5VMmQi8
ReSM5dJEGG7a2cqgzmrWeOLvbNqcMbeCkdaQOs4Q57X9dDQiODAffaIwxBtF0wl2BTH0JRFIaaRt
o3N/Ed5yoV2Y8Mw+2Rb97mXOrqmaZUiKbQAP47tRVCYFOSJHCh9SDNnViQ9G4j0g6lGQ5oyxf1/O
9nfj8ydk+pBT9J3nsCmXUPQFRkLD9sVv7NTPzbeogH1FZO5Q6X6rjZMlFwvAXeuF0TKXWZl0oKHG
1eh/c1pCN1ySDxdTpmx7JLQIuqVLIHQ+Bzs2A589REBuwy015m3wgHrNc+sW9+Di8xUbxCsIIkfZ
yRouhhRlG6FvIERfQ81sPtja/i47QhY1x6M4GhROcsl2pW/2Add8nZlyWAs3/za42lnOLtjamIjt
eGzErWvRB9mg9lJDAix2SXbqutKO+6kv447036aSLuwsehSRdR57QxbS7SaURGBsXpgMRVh0nNC5
5iYB0Gpd2igVKC9EMGj4FHNGz5XI7rIJDq9khuglWOJQJ4dMLvYJfUQq6s1mPtIq1a9mO0sjGDbH
YV+X8M/i75y00F90s7WTi7siq14GCzx8Q9Q2Ghlo0yFR8BoQF1xD+448u4pZUPuxZUuzmpxxRY21
gefZI8uDvZqnzWj6dQidfgu0qV3tBh9ObVvrSLcybioHD/5F67Ev+TskP/iCDMFTK6tz12o/IXR8
pQJjYJdhIumVBWIjMPdL10cdxbQddLY6RpZTT+4da6iWDVNuTPqMxEVFuiWjeN5GkQFXMKVl6O6o
UytE/eA90GFVI4iEvuvaK/nOTNkR9qQwShFdh3FFzagkONBItmiDz3KSZE7dQhnKL+PeZP6SW/lD
EJm95eKoyn8Qrnq3J32ORListPtMHH8zFMM7lJG3iJsPMrTbOBoRRMDY+ENL9zYY5mc24OqROvKR
d41rm6nTzKiM+zygcR8CtwPdYwitF8Ob32Z3soSGsgVT7JQ21h0AG3acm/kM3Ea7iTjrYlrTG93r
97BW55LINJI+CEeE3g4a46zkzMRktD6y0seoXKatrzbZYC38Fq3mth72ka871ICdj4n1lyi6YYtR
yb3hSMakj99P+/YmaxoYZvlQqlXOaC3lFAG30euDncNZuKAAoEBSDhG9OJSIple9qNcddJNmu33D
uL8Y52o9e8PWjSZY4BTlczWHtyLy1vWcnezeOtc+QhOjkdcRoR9LLu4yPzgIJu00Kuc3ZyifcVdO
uW7eyxItrcbY05LrMM18Oi956/jJpEOysELnEx8XC6fONtIdQJANCpRgEbLCXFomePvvL4IbSTa6
fZzX+iBN8AB7F/ec0RC01t7XMRUWOqxclcu2C5sYce3WszRfVj5PfRRMCq9fZGV9bKEIZXyLgHer
b0mP+hwrABhFa3XacObcuH2x9stpMQctgjqyC/G2pMXoPjWarklP7sYcDySBmrTfLXPu5ysEdN+n
CBW22uvjcA7f3cEuTqXRTx7qOVFZ3Ymgo1v4Nh5CSllq1yjdCIdvIu1t0Yt+AZjgiZdtEaMWnKq2
U88uBGp7xe87Zn10A3JG5epmWc91tIFWer2rXJT4INfSIHj0t5rCzSsKkQrO5ZvwA1jsqeBJwhcq
GaUMFj5zFKqj44OxI2io96jlsAZbO5IdeGGLZWWzaQnmEYojLAyXbtmUCcP5D4Ly3TQijKulNWz5
GL0NA3sgjq2SphgR22j3naN2gIATflpdUayhh4yyzdA9lHVY3oV9hBc8cx79tm8eol6xReaMc9qU
CHddMgFcKvz5oCV3TpTxpd3B8inE4LHsZL8Pa+nGsm7AetIqT33kMMeBs8eupMtWVeemyrfRkNUJ
ATa0l01Swx4Gb13cRR6kciKNgZhbOF7epSrSx5Ggtho6zzPXt7VDj57brVWAOnRWwgbeX7q82+he
bgQwvBk5XKI1WtSPhA+LwJnSsRlvJ96lpqTHcOpTKD4v/G44M6HXlLxjWkTCjlzJV8uQzonnwtkN
eQz168QvHGTZE8yHwCqoUeZhzkuRsU87mFGna28GBhU9Dx30fHgIO+SxNrnrbL0NhLVzOrUnE8I8
XI5kqPMlTKwWftWvS6c/DlEXR7S9bR0PUngz0jVMVU3FMVTJ2BFmAICwKh/LNojWeMSmRQDRqONY
6GrCOFJeEhs5A0TcBBNKMVV3CWx6Y/CqGd6dNW3wco+ykX+H9P1vADu/dnj+0rEVwpvK6kKLQiN6
AfatdYIaHXouw3Jktx4ozc3q77AY/w1l9dfvvLS6/oRvyY1rd0hiLnopbgL5sRV+/eqiy1zd/Q8w
sb9+118ahRp1ATb+q6dUrpvTxQ7qAgpn578lW/1dN+kvbVjheNKzLt91sSKejvCNONKrMsv/zGPz
1x/2lwY4Vz26Kpd+INuUa7LOFh8jfhU0fv6u1fo3Xbm/8qvq6V93a4SbycWpFI/iReAGNyyd3n/c
sH//MP+Rf4qbr+ai+ud/YvlDtJMs80L/ZfGfh/JDCiW+6/+87PbHZr/u9M9T+9ncafn5qQ9v7V+3
/GVHHP/H9y/e9NsvC8tGIxA+959yuv1UPdfXL8GZXrb8v135b5/Xo9xP7ec/fvsQfaMvR8tL0fz2
Y9Xm2z9+cy5083//8/F/rDy+1djvWPaf/2Xzzzel//GbBZv034MAtIqL0wq6sRH6lOPnH6suErHe
xW7mAl/EQ9cIqYvLbuHvEVwBUHtDIgGxSRu3Von+a130O4aiC1MDxmyYKIBq+9ep/XKTft60f2uQ
aMODQat//Aankl86xajdAYIB1ph90Z2BQMlfhYICxA8RnHvbh5oXNzLiaWF0gThJjZDLnw8w3qES
BAYiTer6031PLQRweZXYLYB1rfLc2OXNnd+SaRkUvYWIG92BmaZufspIs2hC3sI7fTwVEHSNleej
FDefpeN4+9qGv6MvlnnUvrWof/dOD/CDv7LKbhMVKk8gANJY7Y4GA2reYqHJPrCCJAQPtLgktvlT
ENy3AWx5nGmj/UfpIiXp6FnoPva6e2p9NzbCgo2ZeApxxliBv51bj6oYD/WINLfLUkmmTYl+hEXz
vWjnY+udZlRYMhfeW1GQNqiiM0HjtnFvTACURDOiAv9qV853VpNTAyTaON/DznM/qzVF8Twsy4XD
uodIVKhDsnHX+1DzUgU4wT0whyiTcCT/1P2EzuZurtqXrHgx80swv9tW/RTlz0OwtewpZeq7Cm4D
00MO7KQnhikqhBXoe6nRk+luVPtQ8CcvhxFUf9tVKIs9AFeRMJFDQPxhbneN/YCirWvatZXd8PLs
Zt/t/M3Pb0J2kwUZSt58EdlnHyZf2bCorHYFqfgF695zJR+6uV3i/ieS1EnIwzgcjrnYR+2xz85W
9EQ5SNwR6LD+qrYOjGZD0l4wK/WNsabFMJAUmfEi9PZec5eVR9ne8vAYzfdCnYJ5642vnY2YzjrW
+aPHDoNbn0LUWmy3WVr+/cjD5759oeUpIM9T7y4d1KyGXu89Ur5kulqhjB4XiiY9uP+LRuwcu1t1
uEU62BcuJIXInUbBxfKPmb/h6jEovpERbko2Rw3kjkFDJjMeaqqnPKxiDRWEEf443/x+Slo3gHs6
RUaTJ6UdJnbxrqvniD81wb2eYB5hV8XOtHdjAYmkYufM6EuEwyGcKUoo0PSyRLBUeYscp5cUsO5h
WtUVRz9FyLeiqb7zbtigXdZNn+WUGnMOG5VE3tEQRMruzncRbQyo5jbyNaN7uK1veAF5hjy/b/zx
1o2sx4KpVWRVeezY/XeHL0tiPQtelKtG+0elzdf08f/H898AJf0/jed3b/238t/+l3x7L9/+PK5f
d/sa1z3vd2SaAE5B1Yng9b6Yu3wN64T+jjEdhFgM6C7aOZc1P0Z14mLgxsYBaMcQ4EKm8seg7vi/
g7HrIZ2F36/tAuT6/zCkX8bvX8b0wIVzgXMRqieYIICy+yvkKJ+CnCsHI3U+yyqZKjRFAltBZcdF
B8vWIul5EcNF1I0dMB4S31Vnx+R3pNNWTLoNBIefXO6ccy6axOmGLo26wFtFOd1ZQfTUBz060k62
KbusS5p6+jRsWJEZaSE/eV0ToK4LTxvUgHdjhRIDWriHXHNg6+r6DITEQ11GK5ebWA9bxNY6MZ5T
LhZ+jsi7esuHcuk4pF5gUDGXCeZ4aSWKYeyWXlfiIPLkTS5GJbsokyxwE8BTMqsxcUOHJc8Mi23Q
xzun31BvWPPAVWu1pNmTb26nCEgHUmYywR39cCrN0KJwFppmcFprmkOmx+9W08J1J6DPWZn1GNPb
ne1PL9qe870shhWGIFT1gnpBfAjucrdLg5aFafc6lDmAc1YyCeEngUvrWFOChpQndr34mC8NTTGY
pOiQ1My1f+w9uQrr59amiHDaZ88TEYQgKVzE0JJHY0QeIwo7IIX2AlysPho2xEiTNrOfeLP8HFvr
U/bDXrtiXyrbRk078hJw2rIEtb+VHlD+qCzwZSwnsUdVQXXDXo1BfslZPi9eWejAo9mtkCajqT5v
a+buUNeqfLZBNTVIKpTJwS+Ek1pVYPLp2jUmL4OylPtmNKbL4Whsel9CJStZQ+qySajlnJEd3Td9
lOo53Pfa5ijreSwuOn0MuHmNU1PreeHQ8nUBDW0I64wQ2xnyyAKr1Xpg34oqPwaReJ6aD6/Vh5HP
dx0BBMqeMjyF6sZpZZ7EQ1CvWn/s45mgWTyEDkrCgOXYQRWX67AM4gvL9Sbw+EMBDJV3wFzGg/Gm
t1uUY2dWJ+nsNs9tTnbGoSum5te2QX/S99mZa4dB6gBPkUbXshTONgXd6r0txpU9B2MMvNNBte6B
elEVAyPrRCj11BptD+IseEfOsxftskKWqwEFTtSiJpSna/QcAVWaLzTM2uVgJLfo3tqas5Xu6zdd
s2cEYAg1mnzFyxzdIDd4KIwV7QFDIzA1F8Oiy/3NhKQC/Y0z9ecJ872/4tUa5i4vkcieKG3qVejY
yZRXMp7ggXHs57XFUWYRehWpLqFOT3bBMNLFoLMimdHkT0i+LNpBJUIU97Vd7CTqHmktUSfvDb8n
okCzpgN2QwNJITUsFwkwMTZx22XnyVdkuuhstdO4F3WP5k3zAg/Da58W6BQvaZtTxUq1AmgMAgQ2
fRdR9K4ofSpnUMRo3b7pGTJv5KPq2cZU9DvJ8vcAHtGTs46GXUdWgzPGk26axGsesq5cAnV1X6GM
iZioBiMU/ZOEiGY3ubNYZsJ98avym9AGyIwOVyL3xD0HlnPswrQU9l3kg9ccsnMoHPLsQkFlOWXf
mjoKFjUTb6ae543NQSp1qLIXw2ymZAJyInHsJ6VTAPU+ej/7Jh2eel7x0Hd8J/PK37e1XEOJwVkE
0Ga1GjynqPx40BG0jhWzdYrA5tMNqgcLfZcbatfLUFbF7dSYm6BVnxlm9jue09dxhsl56bHnvBnT
QY/fLHeKVh5zceqzXJYM0prRgIF66kbUtU0H8muArs0otnXbD5uuIAun1Z+s48EGaAhodWfuBMvt
l6FDkdgH2znxJwDHIOXRM+GvJ+ch81BG5FBBZBL+gfYUPXVZ4gvPWzuGb1w/uhuZvgFd6AjB1xd3
gs9b1HYvEBAIFtLSwHZ21TrLKjgWwFf4QMu0rmyxGrzKXvc2j/aOjp4nvMfMv2FR9KobUDcgxoEo
1aA65AF8sXX6k9+EOXBa0tuMI/r8qGIDEomD0rGK4rAmOR78Pi4gdpFyIu9FCbQCk9Oqusg91ZqL
HSseUW1fCpFNKbxdrdvZdPI4enzd+XkKnOXkZW7sTZA/HIMaSMVsJ2wWpDJw4I+IjqQjzb1Cd6DQ
DUruWuYQDGjCbTVZOxsoBlAkKHBtCxstiQXUQLMdV2rFMVIHubqFCgBDtNp7i7odm9iADLooZq7S
Bn2Nlb8tvo3AHmUm2nLZdUvDLDdtJ1TWp1E8hoHyEts2MPO10J6OhNr7qpQ7vF8rZqGfWXs0wyxh
ZAKkxLcOb9R+9DoZL6qwvuvEkO1GUYJP63hTTCAXDCkid6Xbw2AGtqVlhilLerHNO2thdA6du4ih
/ZnDotwOu9QbbNia5mLcj7MIUzbnn8w2437GPCMyGeJCzOAH93OAvAGgUntux+11CSItQFYM4gAB
F5TTlSU3tsPUGbpMZp/16jhdlijgR3p0fQWTHGs6MseIDb+AWjuvtx5tXPslbQaygoW69dhVQDCV
VQDQy2VRh9am5W57m0eFe68krvagvgX5ACN7DSPLwW7NfnJH/J6fyz0FeqWaAHEoixyrbek1i+vq
63J++dBt0UWSXO1F8NIN07C7Hum6/i9bXj+7/gHL6q6WpIl7krXJdYef2163ALql6uPrv2KGuOXg
VNvaHdPcrcN1QLTauQhEdkDEq93Pxet/18+ua6+L1z8i4kfSmBIZxJww14KnUTPWCAEKOwOGT7Qw
DRcu3ZdsBg7UnfkuzKtmU0yK7rll0f31v7rwdsoqq8112/Gyw9d/URsuZY7ECbbaO3eS9UcBQkYc
Bm2B9sngboILVgqBTPOUBd1ez3794UcW0CeqqW6BxgP0gOdwBBoJKtFiQuYKXBS9HKib0HXCEI8S
JLDUXwfy7aF9Akz660DhhKE4HKf81u/zOinakKP8/BoikcruR2eEPkLH/QT4qmCLHl/zjJcEJWCW
P3YTJjaqUSW4fl6UxF1Ows7X10XSWWfS5PTsS+Ofu9ycrx/nEv7IcwnsSlnPzTPae5DZqxdw2PRu
20plB0/h0ZSsvOs7UtzV6HhAS3iAFObls+ayRYAtriuvf0w1ASMwEXd9XbSzIjugW/u1xXWn6zHo
ZQu3u/F8uSdwt4+dTCAsfcunQnw6UplYOiW/Q3+yXdn2kEHkiIhTPlVWgv7g8Dp5ECRy8vazaqYH
J+2G1nq0MgwhVtiQvfFavq8t6iy7yK4fgW949S8bD5idBxSC3qYM2WNkqfxmFs0xCwJM0SDBrFRt
1bcUpEFU0zugGixgd3x3e/0mBtRuHNRw1fIGFaWY4CHoCJuLI8ISeFobbr/ACWsbMCM+MWKfLz5p
T3ZmZxeUujzIyJ52iI2LtCiFfohk+f26aRSOid+J9n2OEG3IiTs3mbHDNezcmnVVyflcX4CXEK5Q
932jDlYmARNoa/jCyqZ5YH05JmXkDxvojyEUCCxngV9oA4aJtRZQ9CnS+jwNL4v1ROiKkmxaXNcG
DbU3XdVj5LvsaxxFd0biCUBVrH4YCWHHrJxeris10rmbHNIW1z3n1h7uML3E16XrHxk+TJPJ7q5b
z32/HoKIna9Hgh/IY+0jKr6u6wYm4zkrq/11PzZypFiAHnz9gDJwQPdhU7H+Oomup8vCoIN53ZiX
Sq5yAfTBdTGQId/Avg338nLGPivFzs4IejOXX0uq0hxaJr/hTaUAohJg2jnD61XoHCzGyK2//qDM
WO8hdA5UJMApf97Gq4oAps+Xzb/2tMSZyVbtrrv8PMJ1CyDf6n3IMKDHX6uhwpSOVfX2py/9+ve6
45+O2tXA7VpiJLDfwqlQE+Fb/8vhLqug4rCcmaLQisSX/fwd18U/7VySXK6bBvfvstfPtT9P9Lri
+ufnb2k4QClo49Pk5+G/Tubn1j/XjM587IUNJoIujiVzu03e5OQQtB1aW50PJaMhtJDnaVaurDYo
si0jSetoeVCRMnKlEUaurBHixSroRuhr/7G3nZVtAlRNA6jkH2uuq3uXrKJOOtuvQ0Afzd+4TrsP
QCGYFojACDSRcRK2wmuAuNpNoBwSTvHPY1+3seb8Ba6g7ZpN1ShXA+f9Hi3u+GvRynqynDsPZVW7
O8Ie3OxrT8lz21B5dpvuNOIZ3aup00gVwv4mm0FK4IglztfNWE7OTV+hydwXPbpAnX8bCh7uvhZV
BoiwFbm76w7XQzJAexvam93XITPbRV2uU7vr0a5/8qZ41saufxyDjMPLDGTx1xZfp1X5r7njh9uv
b4mYfM/7lmy/Dinr/BsKbaDxXU+6M/0nQjr9Y+PQzwH1rzqEy3/8zKiF9LAOECf9OCk+sHj23Wzz
86xGAP9j23G9zdc2pkDOj8KPvbme0nVDGVJUev1y3HydmGNNXZwHtfyxj3CNAigyrP90XAh79fEl
mvv67Hqh/G5GeVywaP3z2JwPgLjMIV1/HXsgA2JoGHavpTsDMN87Idq7zjyAK3O5Vx48P+PcGeWP
ZUYAxAaWuv465tcd1F0Uj+FQ/jimPxrU7MsWLky8NKdQIgprtbpp55uC4pgAnQNCcnkw7KFzktKt
/FQMwG8G0QDh2stFFWMNfe7LlYWgHiSOIuKspo6k1gQ06tcVDwuoJgIkqdRkltePKmVAvCH5iw7C
JomoGlZRG4TruoNGqIcMwDi9A2YQGNJgOKjVdacMMfuKOl4GeEmtEi2FWH09HVmNkagRx4Y4PWKH
svr6XPU+XXaD3S/ALUD9C4kjSE5AHFzOFgUeepxQfwWUwE56FcCr5fL514NbPihUHxBOcpL+uNxC
BbElgVSh2bxAgezrO66bw/k3S4A8fB0h8IHsF9fr+rmq6nLRWoVIi1x+aydrvDyTC1BI2lMPtYCk
bgjqNaghO92OoK2xqcawOFZtvXKBmDlmNoDr4ENiGDo7AP+fc8OBBJq0BOD0xQxef2oBZ76uHyom
TgpZaxdfNw1pBZyLno41ylHoyaDgXNOz1bjipva1OLVNneARmc+a72cksYy5+x4uOptmdNvz9U8B
dbsKCu8pKQ0w/VHRnX1aTfuI9EfV56kaDT2qcfbPtjeC+TKHhwH4vqgM5LnKok0t5LhvtWiXWSDd
RRdMa6+ZiiMjo3fOpym8wQCktW8WvhXQZZ0P+tiYS93LOKfgYmaPLy7gci+cNQXTCAweVFYso87K
VSSZp4CkntUPJwIihaWtTT726tDq2lqgA4PhVTF50vmxL56Hy16tL071kOl9CxjsnnliIXIHMEWs
clrUtXKJUA8VkoNh+YpM5BlqVOCH1gj5KKPzym+dGz2yZu/n0ZPVtuty7upVj9JZ6UmD/txTyxXQ
PH7mb6GwnpROwNfVxL4x40an2aridgjA8vCtrXL0i6vzh9DOva0Obhu16K2jG1XlTeENuCDl5C7t
iN+KQMSkCbJtN9qcJap4lqE331wvIWNhDb6DvuT13a0iwGoY0t5InXsJIuM5nTrXOjtzWiBCP7su
G5fgbXgL+J07J4W2Hp9bdi5FVp77zGZnD5dREh/I7hC3i1O3P8+jGZJS53xVYGQbmQnQl/OcZeBh
Qup87n79pzPpLvGkerSESZeJRCp5DuOjvodErBNNCZqu0NlE6NOUw7lBHgO6fFeuuTNDxxHXPvNL
YFACPazrZjSgpHBYy/BLPcu9mMooe1nX3gC0n/udVo+m43w/dMgTRsVeeyncdOIyXDld4Z97W7xF
4BdzUb1kJi83gDbOS1aHwQuT9YFLU60HAcQXCmJim41h3CnQwHun6OIBVM59g6kBooEF0mYPpjVg
Mh9LSNbLNsgPvsyti2ycD2OnUq7AVJIJkilrT0qH34HCflsAyJZ4anYPvC+yxTRVbNuiiP1UgGtK
dJu/ukBsohxauavrouWtPJXAB9V5rik4ObaCM4cMx+wFEKF9lAfifgyDas9KCs8IsIpOLADs0wNa
GRHdLG/+N1nnteQo0rXrKyICb07lvcpXV50QbTGJJyEhr/5/pJ49PV/vE4UQVghlLvOaFIrQNZjg
vXpCGh9DQl0+k1NyRh9BgB2dnpx08DZZPumdnFIcLzLlvYUWBDXTdjWsxrLaTlLke12G61akO12u
7A6Ra2f8WcWJQ6+2dU7M+d5+at1tFQwNCrRem3y1ZmmfpBOfa0zVd/elfurrlaktmCiTsQ7H+Sdm
FMamQZ/+JAo9beimCQg66jq2atjlv3N18nl1S+qd3gP+k4K9LwA3D1S99XT6s01+/1AU6GIPxDP/
7psB52Tj2/KfPe6Lbevivz4h//Wfbebbqe7n+30Wt4L/Ck3n88/Of2/959i2QVG5H4vD/Sh/Pm/v
VYA/hy6DysKg18pXv09yP9998z/b3N8ZQ9DvBbPfn8//+fL/+33uq9sueAbJHG7/c4F/rvr3foHu
qbK6jNm/r+52mN+b3w/xn2vQc3hU6vCfT+6VldvL3xcN07qjF+DG698H/euH+XOOqsH+LJynH//f
1/l3l/sRALH5e73DfwOd8/Uwbyu0y/RkTl9NDDAWjXanZytunE1SBBTQRrhtXjPcQJzg6nMzX9SJ
Nxybyvgmh3n8xTFqv3d/phk9YpN6x2tWq2rtz715rrK+PTRxPm2n0JWPYWkh227X6lP3aIS3mfrl
p/BRytj96jABL3H3lU9uOGLjVg4EKm7jnrRTuOuh7fRLNZEDJYMjf0g0EsfbydM0fQvTMf0SOXON
M/M8XPGTD3cVgn87PfL/vK+4b0KC+vrPFd/+B27/w6tSUJhePL9oWITrOUvoAd9OrER244uq4el+
WfcLhEhH74Bz5nN+bKU/fjKky6UrpXy8f0WcRtrD/Wv7GmD6KEaHnhu2LEEYeD+tmJZKNv663bfQ
dwMEOExnlU1KXQyR6/2k4mJXu5Z8sDobpmAk6o96Sh5+3yU3B7Insu9GCloUhPP43Dmy3WRtFR37
xI+OAQpgmzGo1PPQBYSnQCq/I12K/jtX3KECQ8uLPlqiLJgcRXvo3LD5/QIfEcZqLJ09de58b87d
2vSr6lJZWbLXUeFhTDg0SynU9IY6dbMaxn4XppZ1LTtRUiKV0boSut4acRxs3KCTSyP2gLuSz0qr
xsPRywjfnycr6r4Wda7Xfee9pNpmXzdKzvAE2oUzKmtbje68k7PqN8EYGAd/mnkxKcp0EiFMgwBt
tIzslFfGrm27nAlxrD500H5kOUUY2TmoEICqB+CDhXYBjAKv5P7shUI9ZW5zMAE9LnSegNoO3Ons
2WA2py4C1tubzjlXQCdbXbvnbGrXKrzpAcBb2ZWDsN7K3j1MlvOKPWVzaItJPIt5LlbQK7ZtU+kn
ptRmDSvLOR9qEb/Yk64WvQPyRlaUDoaie4M2Aag6wHA4mn06ZkTf4Qiz0ZHidUzy5LWDEmlLDaZF
0WSESZFF0YsDVT4b3h1dwPXrZb2AzEaZM9qJvD+FprqKUb1anr6MjnH0YJdBZm4/oyI+hRO6sbA7
rGB69Zj8ltEEWS0Gjav7Gkx9okmjsSjzvW+jQafS5iFYoh356PfOwQwBHZeTD2uxwSjPT16G8sOC
Vkv7N0rRXkC8myCyLuB0SvVuAb/IHX0pjWFa8hdH798W1SIOohUlkmrhzsGxhu1m68ZZlLhhbboc
GubQQwRtTdrJ1BuXuvOeIaUyBtQmLqRBcVBB/Mafxq1eaeZ81kMIOVnRIqzVS5LArg+okuel2BIn
PMOdUUtkNWHXWoc6SC5jSU17QrRUipegCX4OEgxvS0VurYHPZJNXbfqo2XlKuzQSJ8TK7AQ+grsz
JoIHJKSudRTma5u2tGqIcBQZ5rKcoi+UMHeWgtipQprFsYOPs1JkV4Wzt4THr+s5wGjNaePM4uAN
ORQD2NgIAQzePKxmEo6Fl1kXWu/zxTxLWFbLoZnyc8uMvrcyhKeLUJPYBZl4N22iKBVXuHY1pxLh
nJPnGepc+810LvULbkKYEARJ8y5QcsTFr2+3RmLop4Y+alPXIOItGkxwIVZj3HhgnOvovRPZY6MM
8zGtYusJ/cejF9czqKOcjmCrzxqs/ipElW7RSmXMCz+r3DPdyJ2sDOS3zVl9d5IyXEzwvd6hUR3H
WgTfegumWtySt+QYkSxaWvE7n6RokXiEvIyExmpoYzp2QMwfCgNe/KgT0EehgH2ChS5cEBn48bcW
QHEroIiknuiXoS+dhxAPrV3jzXKXpHb1OGb5znbTH+1ciQsNAH8FU7hcZ6YrtkkF5vp+i5qGpru2
k3pT3m6WNAjSujEujsUIibVumGGg1W6KSuondAWWLY5zH5DTjIVPUPqsdVyu20rR/xhQx29E+ZiU
UfOBLBLACpF1+yl3q5PTIR/SEczmaCXMTndKOjzGQJpsct8096mRe4dEwO+pG0rucUdnz/TQSawD
2E3S3zhlU7wTe0L8m90DZRbAZ3P6LijCfMZ5FwIMT5oTimb/+ZyC/ZdC1vHebPC1WlXj+JDMXXWo
oLWeXXDoK1MapOUhuPredoOVCVcIl0evOsR3ZFvSPfiDfzISh7aMmcwnj1z7OMyvNkPUNWqp+zdV
FBzaqs6uIgPFZUN1QNbV8sryo52CaKvrpto4t0XZ6MdR+8lKV3O9sxyI9mIYi50OE1BrVrOotflu
THP3cn8p5hdfEz6Hcxkcmyx3XmNKWVIIqr4tBm0Sca+xRRXdDMaddKEzFGlTn2HrgvCf9AEVSOdE
vzUEiFCHlPjjReao+J1HJ4HK7bzlCl5GVpXlyTDg7PtNMABcbyAMDon74AyQJC0fH2Wnno52Z6tj
Mxnq2KfiI6n9Lw3dTUoX8a32IZ5sM8zR8AghJQcPJXjRvW6a9ND6N8iGZfhP+kZRYa5MjqPuSCXt
5tmOtb6qkVLkbHwI582pqmcHVjFtaEM+1bm3xPEXKqNtWRvMsfS2j0gXRWOaDOGxCdRff3NutC2U
uAKkOjoDmmcb7OnIf/H6pn9kbgNm+d7e7h0QGHAaZHE7Wdr270XDtvZjAX/M1d0J/mF3srzuoUvD
+uRMefrgQO+VM9GbXMs5TV8AYTePpaNXXmLFT8yOz1J7OKpngflkxC9mkMtrWtjTxSP/Uk575Vrd
vTFU+dHqZAbv16PDO3jjBvJCuDSQMaBVcEGRI/igovXgN117amJwpNl4zvtkfMk7b3yZ8uxlHNpD
7Zrdx+y9z7nnfgIEsdael8mDFzf9EzIpDEJNWB5kJZ01NYlkQS992uQiNtYtpYvj/WXKK3EcIAuk
9rL0VXfVdGceScHth7i/4olZbvuwBrbYoF7QAu3zSqk+HEuC2Z+RXLgvEmC56M+usH41HrRjbQZE
hr8AK7I3TuKJfbvlO+q9LuJwTavEQ86njpd1UtlnBPKts1+nkI08WoYQtpujJSlwhYWXfi3AhICa
DNZBGCfrfEJ4CM6wd5hQ/lx5EbwfL4nBNFQu2a9F2buKO/wxLBQ/5DTXBy+S1AYLcy91PW962y/P
vYNIiUe6twwcGxGjjMHaGtQyyebms2oGdF87YzHQenjhZmbLGg7s3qs9AWaRLmUsXGczV5iMDDnO
ml7fF9C/pbt3kgyFmCh+Cfxma/QKBZ/eTC8h8ABADzcpDnRYHvMmj1e6nZnAhPaR3JmqjRV09aV2
LnL23CPPhjolA640Uc93D2/DG7yoV1oplyQarGPcIPCjbEGeX4kSyILamI6Yt0Nol58+lpE6qpZG
WSUbnar86NYq2DtSbtS3dnJRECnc7mLSNf068acmpkl2vUqx/KlMaDET9rZiRtqj98xLUxwN2ctd
FciHMijjS9+Y3rIL2h6oKLTOyrVpxHl1exBpLXa5J4EWBMlL3VrjJS6s+iWjdk/dEq2W0nfrZYm8
woF59MbyEmKXhWj3zfY0Hg2bAtRcC+8EqtdvG/ci4hahRx2QLkXRIc/N6NDnXrRVLVMl02DDgBXK
gwphxw715C4K2fvfQ83YuWm7zwhZrTcxNHpDRd3+6pbBtyITV/j8KIp4X5U9VU949CaLMO36teUm
NRER2BU/grPjhTLcjUig+MooDr1TbVUoULlSVr6GW6iOKPswDUbZ17ABT1DmIlqVbrSwHF2tlDEa
h8YYiDZ9qHgLP3FvfC8kHIZBZislg54iVoOl7pDCFh1gM9uTyimdODgSJRO0oTBOmW4j80c40nHx
K/8htoMMBDaEf/Om2lNII3qYMeHs9fQsKiffWRq9BnUTyAEMjXyxQ+UuHeGF9TBsR2kiixCNalFX
AfizDmX8uk5+1HPqneIZ6nXSucMZbEaH+fekj10MQxMIobtTqSMfYmFAxE0TAJn9THB1G52K3HCW
Eu0xf2mgibSCmZtutOV3z3FZXAxVJesyLnAPFKUGkUQKZMT2dbay/jmGbK3MMnzxJ2fj2AVW8apq
FjORyr6IU7G2ch19zFH1WNlAZwLDn6HQUeZyOw+KNA6FD6ABr81o2VdXg3rOmVRhA+iftLQfpyCY
QVqgGG31uljLTVJ303mCBLhy6lhvy+YBftahwrJ+NO3si7SzGy7Ptzed4YojPzQiM1z4bE7fUN+T
D9Ks1TlqS8DZioxjTLNPGpKPIbrtX1N32ARxcxZmkp/D1nAfB3sIljoLQWh2hX00ug+HoffDXtaR
PyxrNHeWrarndRPY4hOTJi6+a3EG0PHajt5iFTXfvCwbiTuGeYP2tSKMEzY1LeZpMVLwgzuJcm0x
0jAd4J2hdYW/pwFCyyuUOqNe+DkOUftGNIIrdRYlD4ZMyaTAzK69KSkXbRWWx/Yw5YPziuAbjPya
hptVrurBDI+9GQfw+5p1ZLb9YfIpV01PQfW9AsW2Svx6p1rTBshky0MWKlqItj4hjSkPBTIcpkzD
zdTrcu9E6L/EQeasKyeWh15Ww8F1wYfPDQ2j21KhaG/lad/wayuSm0B99fyR4nE2AJfgOPTcS0rR
UKjB88CX9yD6ptNMxbwzwiUTxO0PVSCPBWKG6NC9vcxIrJU/DMsd9mUTngpqKkshbrzLqh0P9B1H
u8U8MAXH6flgGUH12SqdDzQvxc7qgdTBEE3iqFxBth07TSiTJ/FzAqqMcmm06sxoQlYIN4Uq961F
UwhrkSegz1qIH+CHVzPqFOW0w5GuXTRenUEq3IA/QZIKDKUJ6HOuN1MTzRRXEgAGya6ODx6PVmi6
6Tqx2mZZ+TGF70Zf+2r8oipwWN1Xt80gls7IOZQom9hvvvI2DsarvYwe4qy6UuL6lvMtp5LysuEc
KcJgJDNP1zRCM6+xV0YBG7HIbbVo6vZSBBP1EDfZalH3R8E5ukili5huMQOVOlSWPs5wkHa5WaQb
UIcjpL21rloo6M43J2V6cBSyyfW+vylT9PZGAOsjGbnEg9wEHXA8OZrfMbWjgemVLxIcyVDw68nO
2/a5Bf330x570BwiFNtitABbDtch+2HWADJb/0cVyt0k2uwArT3K7c8U99pMFynlmGAHfxU74nz4
6HuGybEK9mFkjeSTyFOOY7wwwyZckgc8VokOtkWa0LCzw13rZ2/TUKhtRJS9LAwpVs1xClgTgFsa
da14zpJ0ZTZgzm9IXyuqnvOw+BUA+V1YNrTprlYgF8rsqQ2dajMH8TZxi2nTJ+7POEWrCd0IuUbe
BtBz5c3rgcLPMrLickWlPT5mFFTT6GNK/LXwWrWO5RnkF1o6gVj3fv8+jU6+VXEGUWMw7GXYwoWu
kBvw4qTf2NkR1v6596xmexM40s54qMmFh6a21sTYetF66pq3wgMra1+t8oZkJb/p6/jVC8fwFFMr
3vvBtNWR15+yXv2/F5pRy2RU1Phnsz51ngn7OujRWGolWPfQHJiYeIFwhb1OTgG7DbJ+jzTLhiA8
WzQy2usO6EhtvxNqX9MpO5aGeJ4kxu0tEl4FrJtlH/IgDirG7zL6TrPn2Hc9sgid9b3gj9Jqq12b
iWkBZEXYpi/3jcByNy4vSs0m9td1erKT/s027WLbBDm5z+1lnkuwpiq5hAGk+EL027o031ok9GQq
xMqjswg+pwzgEhdvbkfxJEJ/czmC76Zeq0bKwn0Ccsavlqbh/CzE3GxsQuJ2ISn6H0UEuzEcml0M
a+CfzzIdOcf7Wr+PMrR56l9Qsuv9jXrjx10OkJoox8z8aOnlSNxBOP9p5xWZVI7qTR+FX8DbMBLk
eueN7Snxw3Z3P1wUlO7vA98X7y/3k/19clfi0JhULUBb/rc0/Nwl9vErYzaHg64OuZHlx7KliFhX
PvgbZNaP8eTMh6S/ZhXwfSgV6PCpyrPXg2urfVkMoFB55GtZ/TRuV1E5zSatvWZf3W5ygZ5aCezS
zKdkM9XvrnAPXpjDb85stcTgIj8NFHkR5+jmlds03TEG7wgAfKaUz1S1osXqLIrKKBa6g5Zl++Pt
kS7FUZAQKXM6NLRoRVEBvs/BThs+9u5DsAG94S37hmfQHB7HsYeFlK6lV6yoiGHT1ob10utmQlCq
2kdf0Psa3BtyOAgWDCjXKBP1tp+MB54qZ+tLc1sXzbUg3LSV6yziGcgIifCm18EXPRNleqkfwu0P
FtKbrUWdtp8EesYREiGGM32yA4harKa6lOtxLHq6iuO7GVU/wyzJX3rbenPDsr3GMSJ3od9vh7a+
9Y0dRu4UFI7DsByAxOyyKlqT33eHqEE1wXGgtIQTgHZbbkRV1euUZ+VIZcV8UIIydIaK+LcUsUmR
yOhtcAOx7e2UIlsYiZc4aj7vG5CiQT83dPFczya2eS1M+0kiLkBHbnffwqIktnQJ9q4IJxukfRZV
6TIQ34J65ceh/c3OMF/igaHVldfxpYEPsLzvmaD0VGidflAGztEkU+khTlX1VN2+zn2LtpQv2obL
h7YFc6ifOFuPufcV4b2H+wbwJOQizbrpUUbxdHDn0mFI8YMPTc4lg875Zg+TXhopYRDzUXtODZKj
+665eJmHsPmaeJVYy3YcjkNOhb83Cu/3yS0RHRJGhXdKC1Qw6HzstBrCZ5QMvt2P4JjtzzKb5TNT
a7V34UZtNInueyDE/n7uEiXRhRkExvWmsH+sVButBOWVrzFlgdvFJbNTrwqji0+e6JwLbqP4Et5+
l3BQeAUX3UebErvp3qoOAaPHI6g/Ur3brkOUPhtN1b8ispPs0hoinfSkfp26GAVNNqBfwSCUNR4P
Y90zvcPGE5OeP+I4XQV5PbyIKvnCQIJWo01YEZFTg6PrUEjpiURLOgNNqBEHDo2dUi9ZEDsr5c5o
uDrpbqhm9R7Hw2eiffw3M28N7LAjPLPhRCbR11kiZO2P0dcgVCVci86+FGOXgi1sx2XCVPXVCOyD
k/njWxUOxa7362arJpF/yS2NBAYbtI1KVy7P1CnzuYNpDRpaj3P4VXjVG4lH/uINFPKiEB2zVGnr
05fX+3oVohGTmDI/gnXIn8qYovfvHTP0VioRhY9Oyl/BVCXJ8u2IdvNa2MPwGWQYzTOjqX0xde3L
VKSv9/URVASEqqR/rTJtnKRV0sa/XeMwlhsriYP32ueP2ZV2ussqw3qLI2N/3yD0EZ5FDSVEgjIO
LmbWCqpM3Bd+vmsR6+G1BpO8C1LHIbHsy4+SpOy+Z5TIYTVMY3by2ik8hUi5NmV4qZqufC4Z8Z5b
XbkLI0IN674YhYQB0m5+3Jd+v/jULfJWj8ffe4k0O8AsRl/bHr16mVfxYxWTfjCwls+Z0Xc7kRGL
DrBcf58iNMC8Gg3Z0G0LGnX+JrAdubof/f6ZGz8NdZc93fdxiSrRUUSH5b5BMBre45B9/3PJXrUr
CvTAOqudjgwq8r0mNM6gCDwrEGDwFCRNulK+N3LOjsQ5Elgxi2XeILTX+qBNbosxIyiyPNzUDnTS
+1A9hUKWb0aQ+tfeN5CY48jjAFMi1BQ47vuARmwIaSu1v+8jpPWKjfXw0HvlgPgIUeptp7ASzRnx
UUXgz4ks3y9p6buQJm6LheUUy6Y2SWFv5209b5vkdf3ckho8DbSh7jv5EOOOSekODIrsFEhkQLVl
Wjwe7JSgg0f1fozP97Wde83BAr0pQEbXNtaf942mgTaafysh3xfThv6prNP597UTU7zK0FUPXie7
V2ueCZKJAvJ+bI9+GO4lQ8ZeG1/KwnvKXIXxl/jS06Q9xdQeRROFS1BGkiglMc966OkgZwEpWcmX
y5RNl+G24v7uzwsRO7qkygnoqLDJ/aWwJsB497fDXOODmIt0+58Pf79tDarY8Bb2f3Z0WoQZV0N2
EQE1B1Fa0/T7atDnJcAbEPQZUR5b3C9EQFGcF2nZlzt6WR/3z5zUUf/sQvfAWze3QIzhEe1TRblx
6DNUF0ue7IRh6mwbUbKpPYvSy+0z0dBJGFqVrCoLddiETiPelf73yo43sVX3H3RVFsCJbm2n0jz5
0ZyeqX76K4G80aVjRuPhqJYUjszPwUTqJbY6ulMIX7+7dU5xxEA1zweNnepq1yLk69QNWncopa/M
QYBd8xJ5vb/EqpNX5Vbpthsq7+8VQtjWxuhR+vtrjzqEfppzccv7igT49vV+KLevsU1pa8rqt3Pc
P7u/w/THXMeVa/29ItVBu24NQDh/7RHlOcyzPCe9+N9DtTOQ5TSMET66Xf197f2l6oAU9ioA0Py/
K3QaF8TLQ7r+a0U+Qtqgidn9vQJAobUMIPKu/xz+/o7KN8OTldKk/Pcm3t+ZE1zCNiaU/GuFJcFy
ktNRf/l3j/tl6NBwFwpf2e19xZ+bGBfQUWXjy98r7mvve8wmyplph9T4X4cCVEzJsQdT+mfj+7ve
qVGJ0I7+e4Xq1I/Az9L9XzsIgFtIKaENf79YnbrrMRnPvp07Kzvyv1R1nq0TKovAIUYBoN5e5/O4
DTr6n43Ow1XSUuev+vBRlV+ixHYuE6y/ZcEvYyTolvbUHBIB+b+nwkBOYV5Iu2PQhUT1/OtiINEE
fvssh4Fmh9D+pO26S1OJA5w6QI0RqmbMoasw/TCHejeO7sFxC/s0dVTnowd37u03/MdeOuzJFk2U
Tsca8D6c4M5DrgINyXmAPpkWNKxg+q1RtGb2rnfof3UrKSyS3HrTZlFGrgWwxfgo2tc4NvQiCqS9
9AY6qmEjUmpWRNItVNJxRFY7Oi6D9JdNgWTbjC1SyOoxyYbH3plAHdMORIladCuk6Q75TMEC67Uq
bRZVqLw1z9mhZUBcGKm/VzC70w6ZI3dCqWIIjS+Esj/J2N/J/r/ZVK5a6hiFp+iAC3x1OgR1SWT1
5lcgqMrhBO+AoaxfTNxop7hKKPlH6Wv1MxnM4dWADLuoEsrQ4yafLGOZmswDMp/yNTULiLrOq8gF
bhFlgdudWf4aK+QDq/RV1ub4ww2QdApO5vCQBEyCXmakVK5DY9EIVJb9DiFm6HMpweXQWleQNskq
Fcc8qZNrBYrDhmLGmB8vBAp4GTcZpVMAyghPOON+Hi55YZkpgh84eUINoWW74E4kM4WM1Kr5BlkY
lwTZvfyozn1v2WKxKsC0bxNzis48QROWNE+Ri4jr7MEfnkMqWPYmaQyE7cqsfkPyMCzljeHXdYsM
q/jCLPNfsg3WxoBlQ4zf+r6grLYcmKUvltNiDgtgFVT0qHYyS4MTAur1auo9bhRDL/0vJHssceup
RvVjyHMWWFX9ZreQjmIdfDVp/IGn74Doh0yP831xNtNDYYSIJt4WrSHKd/QaEDW67SqMuN+QGpab
+9opjCIk5GS4HdHyPaQFjn1JLDHHGMD08rX9V+4P6WNfpqf7Il3rFtVJU/9eNCPENJIwKs7R0Aav
VVv88kztne/bUnz6WgRef7mvywP5Jps8vSL6WQGJwDsB3mSwLEL3m5v117YZUVoGvi2LoNo0ja1v
cF98C3Xa2+cWlvu8iF3XXtSDn20Ki3b8fzdwqm4lamc8gq20z4ZyMKuY/Y1CU58yYbarOwQJIxil
Cu1vBhL6rxCxOuDfkR1SDKJHgmf8MjTCyzyKK0zi5IaCiFcBs/oqLSmcF1+d/KARuNZxfCmD4ZD5
J0/mh0R79Bx0tFSU8LsOKZJpDRb6NWrFKwVYZPD6XxHa5tYjSufRZpozYNpb6mkRzR9mmKHpwzMB
k+bpV6W3NocoXoS9em/sQa9Fnj8IyleLKKJiEQ5hdSnQlOyM17GiUGwgtdLPS991z0tFZKQqA7wr
nO0cWnvAxTWhtZiFgKoVgK+3TZ55O9+HsbuxzGyXpc2X3EgvPhqSUZJfG4RkAHvu0sbwTlFHFxiK
8lX2ZFeT+dY0WbzQbi+3IoEhWybvvofMTF1mv7rJoOmSTcfcrxCKlSV+N3a7NNxo2PXJ4K2BBbxk
Q/cjT29iJ0207eX4ZFfBxpGAnabS7dFeplXe1p6/dMt4qb3ylDd6TUyE8CMS6l74aZYR6PO6AL3D
M6S7ZxET0iBEeska32RTD9EENzWJqfxtDejoYLbdA+a+kHVGN1ssnEKl+KMgc9TVJ9mm9K6EDHZ1
agNPEvZBQyH18E3B5cM0V3Ctf8x8UzdPzj1S1od2RBM46T5K3EgzvQndn8HUdxCzu2Tl5LZcSQo1
AwhmJBJFuMAgQtMI7aDe0nM1s/KnPSwJJ71FPFTHOBs3gaj1tpuvKB24a9ypkbZ+jgZDrnI90ayS
EwyM5mfUB3j8EUIRQljfY6SAOgNblslf4eL8FGBr0mKxsvdN9J5bv14NsfUNUaNo2zrJIjMSb619
Yg0Rhp99pq4TCC18DWyJUBFZaJxGSDPNtCpn1B+zUOCJULdPVj49asjHZDFU2eIEl6RkWFRQYR6q
tNh5lOsXdVjoZT09096DbmfYP6FyO5fIqc+92S7jsDMOOZ1Jmqqvliv9hdNTYZwn+kMLjBsT4IiA
bdKhMI8pykO1UMs5npplWAoU2eUyCeN4HQ+YZ5jouq4rba2nmkyH0hnkwIXKvE3vtSsjf68HcZMx
dn40ZnKjNoO4ujF2nWD4pmX7FKf+W2HF3yVdOFRqra3G3gZsIgjUdFh5LgfJzWzaDoauaau600Wk
gkdQd2qlU9kwH2hwunV0ui9lht2c7++Sf9/dP/NG/0unRipDHt1ekTdnV6sP+ClYPt2Wptux0sqr
zzfe1Kb3G3DctxX3be/v/rzcP5PgwRy0xw9zTafTj4GLB8C+zoFU/dk30uXoP0pLuYf75VhVX6wM
ZzTwyuBM92tKFMocKOF/mMbWLJLyLFRTrOvOSLCKqQO0Q+gFdLS3VKAfp9z81tMF4Nd9RpZj0Ro/
4TAvzMSGo7B3+bvOQV0/YsRSPwLg90+Tj+9QJX56npFtWs8FJoLsRxoU/b7HHIqfsOhXghLGKu0w
Db6310yZIB9qyF3hMFubRpo8BbfPGiPr+B0cJLgC85WK+4T0RhbvCsNKzlPk/PAoODwA1bF3gwbo
5gU6fra9dm9gvrUtQWDeZNhHYxELhYiMA79xzOF+xgLhyep7VEbhwUT/9lJltrOvlX7s+h+VWVgn
kKiNXsAR8ckS6WLYVkXQkxSEhpQ2PkeyJNEN+Vo7tdoNGcOsYZnXVIzzI/qaK9jyE14xEk1vz39K
MsteoxZBAqqN1WyiNC2KodxnWSvXpWitTZTcQtrAhMpqDPnWidt67dsFSOisKYiLjOlZjRDn3aY6
GwPtaTnP6slyHrOi/Jgo0l6NKGreBokC/FxlT/elLN0av9K5cx96a+avG87Fg9X+zIPWOHdF+qJm
z9gXEIOvlbTF6ua3/pH8H2dn0hy30UXZX4QIAIlEAtuaZxZHkdogJErGPM/49X3ArxdW0SFGtxcV
ssM25hzeu/fcbjikA1p7InGqvaklxsoq/XqlfByEOpe3pq6I99wZrh8/DUVTggKMSzDI/E3l8gVJ
3qJgQ29Gtbyr2WDia1IOKDO9X6MnoUnnFdarYU8bV7ov5TDYgp5yyALd9WJzEcFY3sdlT1CXOR4C
NDlHDMOgPzuvc9YFZuNFrxUezFcrOgxhA7zNYW0T2BB8GklGieUV91bCAIF6+C2o8mZlySK/FiAg
YO3TDomw6S0Lh/Wb7FTyjgPyLIwwelbtk0sz9YLLrTkMGdq3PI0vfWVtnZgJsXBl9KBrxXMuouRE
77AcHgMFlhfcjWWBiR4kts8m9/8pQxvK7ax1As8Keby3ypPuQJCLitfUjPR91N0hvvHhxXJdsA1D
0i+y/uhMuOmJHAZV4ugwO9hRb+WQEkMa1/V9WghvV4Hsfsq5gE3bjgowsXMxakNevD7UT3Ut+hXw
geGbj3rGAIDgWr7/20qT34Y7Gd9yodn0+FbAt5NTSqdtFSA523elB8QWYfm6pZi6pi+uX1KKk7R5
HqpZ0pXSC0+t3L8vm2Ydenn3MP+TpOXT02X7hg0oPsMxJJVobLWNjOX3vjD0U1IUFgZ+9hiINQuy
uc6Jz95dFZL/S6A5jJdGTg+w9+4EUi09HPOfjt/bIGYMXDJO/QLiLAdnRhobHbdsEVW49YFIYO4n
S2E9dP6DoVR6UOA68VH5wQmViLP3sgaCh+0u6llLVvVsydgqEGsKhvroIXdeojhWC5bJ7a4KzHTn
h+WwFgk10rFpix8wMl4m2PknOwW4WyZZfzEDl6Vofm9q0y7uE/WmgNbVYUTXRZ+8XdQZB4Vq6In3
P6fXLIDshn5CklXbnzI9S3b+/Ces6QlKqj7Za3TINB+1wVKDh3giGuRO6nGz93IA32i+1W6oqPwl
NbwePYz6ay6qCldpmy1ZtER3aB0EjAbbuw4xR7QmTVvrcT8d0DG7JBoRAzci9vAwgW4bJPOroTRj
isXxSDgPDoCAspHV1sVR6OwtQ6v2TgMt+5WC8cdWEWNd2aX1LhocaFvZqUljvpF5VmhmGVXWvPVB
uadNJV+K5nsW46yAMN/d9fNmOqHprMbp6pdk56RpEa7cahKw9Nx67+tFswEr/QYPqH/oilOR29Eb
1gFjZ0q64hKV4XcK6hvHd22qRgqq+GCaD7bFth15YbM1fPEN1kTxUAbqNaX3h1xAZ5VFk3I9xoq4
sSyXTx5d7dyo9W+GDrqltxpiENIIEH+vvdgVL2kXo2zAnfFNGwv5okLzTSrsIoRCzUhhsZKoZLed
COQjCzyWIG50Vgr7PcKkS6tZl6FPTbjh2jocuxpF1Wiex+Tc2YH5HZ9jvElb0oK8vmfFUjbpjkoC
CRdFFuwUa2xkEJ04VYnkJ40eRjzl5yrWp8e0pnded09GlYPdIVdAp4DW5ZN19/HjpuXJaUz3SGZK
tIEJRG7XFJZXrW/YzUE/2CtFJcrJ/9Hy6FfbEYuWeebPqDW9e/sSoTuztEY+fvyETfpNKPNkprF6
iCY01U0FAKs0EBboLSEJoan2lVM1axGE/hadvXgWqXOf8ae9GMvs4Ohd9GAZmM8C2HNvIdoE3wic
n1UfXwZHePfg4//xAyvdOI60VjZd0we2BL90G5dcPWtDkz77Bc4FOGJfPdEG0tEuB9jZrXjPZi45
DHMDg4nZ2IcerRfXrZ+tKpAbWfBtsBrDlqlL88WzxbmdLO2npoZm0fhtiC4XP8gCAqOBoNQIrw7A
ES0S6K7raVU6tXmt9NhefPBOanSVdVS6r8DM5doI7b1Tod8ZNBCSFhben+Hwq2qNZq/wVe5V4u5E
4MbfLLPQt7GdTmusIptm1jV2MHXWKG/VsmrNgwnW/0xuS13D7YeNZepMpTpgsyqLoxPDBtJ8w8G0
A3Ls41Pqfeu5HntADbNllpaDJygzD0UNzrkN4OnHUbvyR698jGW0S8j+uHeigchamUZPPlSpEMbF
YUT1cE5mtS3Wl/jc6cOSlvQCg/FFK33nNReiW+YJ8JYuDElcb2Bgs9Xctf0YgEIh7i52HpNJ5hfX
dNckDk17PB3pk5H1CMVj7xqwQ2jbKly3SXIgzhQ6EtZtaWxCoy9e46pUB1/0iAFyWipep3dHNNmS
ZrUUD2VOscovh/rgNH6/g3LfLDIaFAszDNMXAyDZwdBJO+ojgimmrH/HpOpXvftPa3R0IZJyW3Oa
a+Ik/X3UOO16cmqH3ISLoDN9Dsi/ytjTIlkq4S/57rTplflIbId/xO4abUlt9JdxaNCSgFBzHdwi
Xo0dliUnbGnudIW9Q85jrCn1ksigzQlPDa9Jhtgc2bNa4aDKrnXqHJqwpSVWd8FOMzWId3WU7Pu5
KhHo+pODcWBN3LH72LUHiVvNcoR/39ht8SLMgD0Xzm0Go1HT7LfUUg9EoWVx8F2h1acOISLqAcVs
AjJ9sjb7TVRQRJwgvWzGumfzEabx2c1+VEFWPkeiq7a5Tm7Vx09g1cYvqe3i2XPTOFKwYtWyDYFx
DPm0OleRhaD041v++NsuB0+qBckRf1PyVtvVio61fAwKdZjcuDw2GpjcXAsTugUYUHDSpN86Wjtd
X8nftQpXiY7/hdTFggW0fiX4Vb1Duv33H1DOItwdtiIa64sx/yT9LPSiAwiOwJnmWVnuP/6EkGIp
/VG7RCp4FLODRLcabYUfAT1qaTzZfX9MZOLexVb4wGuGfMZzq/uscTBVtFBSkMad2CJY+1YjVZTe
Tk1CV17uERf9wjoVPiiLnr5lmpLH0oQPoaY7l5qsS69JV+iVFFvjJtk0hqbj/nfMjUp51qJBZF7o
rMTRdntOXe4CLT396KI1PuDmqtXc16aKSZIMoL4UlX5Af9S+j8dqtPq9106UfzphHGN7GrYEtTxa
s12m92qKxBSZO7PNTyPhnFluy8dw1IY7S477YqTc7NfICzHTmueQnfMyHjS1pwPbhK73I/JNfy2Y
dY9FWRlXiaRlofy2/1l70V0CFHRb8AYvk9SlWsPmPs7jTeEX9abVqeFOPTisMdSfgm4OX2G34qwG
yNV7XdreEQ+xtup9pb/RYl8nJFy8CEB32z7Wzg2JqOy7B/stSnJM9dP47pe9uZj8sYQtTD0Wqm60
dXNcm0Og4hevbYeDqlimpEy8ppl4rw2DbNor+Wr2fbJuGc+hAENTHEDs+1Wt0bVu3ZeuGeNNUmCP
TsNwzrMQ7T62EZK3oJ95xpRTg655buv+B4vq/s5wMJbkaiQUL8Ik1Wjxg6PnLhWhQKcUkKXv6OTF
5eMn8ob21BQ5sm8mA7/0CnBIrAybMtF2k94gtPYtGD5oPpGWeKjY5n8mRf+9ZRV9JSjhlGSJetE6
S9tEbRODxDuUXo1DZf7xNEUZsdPlGrN9+9jaxCCPbXOh9TEvsoyz6qNvJE3Q/x8N1G2FlaCV8Yyt
mVvAGUNTLpRwyqObRP5eUw67mUEafNSdRM7jlk34GuUVq7RyaJb1HPMSmW5zEDUpEagAzh8/vZa9
1k6WEkFRVUvVFOM3f464yy2KEO4Q38nYExu4A+rsNExmLH6mkwWhYd2CpES96AyrPvNgHDbDa04s
ytpLiS7tq7J4qfMyW7lMukjVzLep9sI7z5rCOzhew64fqx/h7Dwi8KA+FaJwF37feCs/j+bXD1Fs
Wmv9bswmXPFDfhl9K9ppUUvyd+eJbRmQyVD2fL1jfS/kYztiiDVJ1bxnpkcu1IYUQBJr5Qqvv7O6
7Eq/eMQiSByGYyPSjm11hXO4StpGe8gMY63VSX6OGMKp9u9ZXSI8Z9JZWw79H6kBA8Sxuvww/uhF
Qk2DtBFSZFkzRrY53IPheidO091XFeaKwPACkHmUioVIme3VFJ/aKiPqgg9qwg6xiWeGK8WxjWSX
xvZpxD/W/xB6oR6rtCP3S0AsBXvXv+XxMkCV/IbC+d2PR/tsWPhDMzSF56wj/5RkYO2cG2iLZDFU
69wVz9zQYZGWZCvnhOOktbfQtFDdzfbsQ9TWz+UgJk7U52NTyNJc3TQu7oiBHuude5mGvGb+xiiA
FtljpocViqhkvKJp2ueaTJetmeKpmj1GFkTTOsBoW1i+8ZN9FTMYKXbYSX/5dDCuZUyaNTuH4phG
1UOp6x4q5PQyZH1/qepcbNHMsclg2XBMQQ2ERo0QyR/OekX4H1w+GIeD9gsqejBeJUPYS9lRac6i
eC06v3zSgt67inx6pJEZrTuaG5do3A45AGEqQP19qqfyTZtGwokABz7EelZtso6cEx2p2GqIUNW4
T0EWuXe6pP4HDDi5Z/Yhz8jwIybcxdgy6vSEq6ywaqpDzeqKsScZH0SHIEPXUqR1nolRQBGYUxYs
SijoM8hro0AgKIcVsA6xpcWVX5Vnvg9JP75GhFg7M+jbIQPmNfTLS0us1qKHB7bpPrwOk4XPyoG6
TggYq/oy/B0SH/Iaa5G3AVGhb+Y4oWUuq3pP1RAIAAUjfNOZfGDS8K84jbdWxoYDIg6ZJx2G7u4N
xSg7pFz7CfESmp3n5RtpRliG5XcDcO/ecHS5aA1Lf6wo1oB5HuSWCgUIP1Fm37Ucv3SBK2qbmMGv
yqrCbwKou9W2lFDd+oLQknGnDtpvjjE42yzPiUFBi7osC2nvGs3pVgUeyG3LMR+ygBChCY2KW291
I0duXVpPNQuVnMf8nTIMkEq1Ul5eHjVJHQnsXU1QFp1GL2UPFEDKmkT97g12TkJ6bq8SQ/OPw2SS
har5JMoiFbrr48YGYFvOw6rzLopspege/K4dtZiS96QcgkfaY/D7OoZmtxqxRfr60Wwflcr9JX1j
b/kxzLKxpqBUtm99oTdXX4T/TKaNw/glUNQHUxU094mkldpO7jptGm0D87UFjRRTtaQnvi48KswE
yTgP6ZgSz97ZWItbUinBhm0SZ452zKbuTrqRsbPHeGDr7T7bbUkzrJXbWB/MQzFN36B2ABsquE5f
lC8as8KStB9JJX3U7qKa0M7aoXlb4CNGdE9tR+sAutTWSxymKL2iHKRv/+K4hfWTEKdzVzlXvyg/
1qPhYbCMXasG//jxIxSw3swtTpmsrIsww99DX1Yr1J6zbm/AFVxYxzywi+vHj0G1VgC4uCgPFaTy
nU1vZqSuanq59QIsf3ZhaVcP8eA21MGjQaoxm6B9a+AmurQ4Gu1FAeB+JL8qfsrCg4inHw0leeZu
UZ4B+V7TMsjXmDTra6z6VygK4abR2paoY94d1lrHco5cSvERT+gNr2Mghmvv/Rxk22IKZRoyBFJF
dsILdwILZPdlsfmot4RZVa17q1BXLWLoxIcKwNeHSFWhGT4jRK/JjIgmYuvsuxRg2oE+G9qSpN1/
rI6Zhc9xIxpku42+KXAfs4nKKWXX4bs92PYux3REieXBE23xM6WCvKqa0mBU0sBEwS6sJkwcOAtZ
wsltCbYdqVIvT5mgHGmrNNuoyO5PJFQVklVGpZsgEIldTKqEWL9xUA+ktyKyCgpak4r6lT5OeyMp
okNWOilbokw/alG2622cylKcixZZsi9VBMk6Zz83ONT2ueJ4sDcTFrcNm+v4ZFIIB+eUH7H/eWuf
K75vszRehptJVKQ0WY186iv7G3yiYV0kzCTpVNzTqysZpds33+ZMEjYBe7uZNhMrapq2vbfrZHWB
UJM9JmNeEVeFExMQ6E8W5/gc3fKMx4UXVhK/2Fv1I7JzorrJlltqiJdg+4W/8TJ6GE/1AEzsLDBs
PffJgWlWxixDMMakP8OmuhvtqfgnwLRjVp5/j6MpWqWErpoQiH9klJMJq9Kia41cYShL52qWj5M7
YLmslfVQquIn+O1tSa7qDsTXDyfFca2h0n3wH9uMGFpcD+2p1NElt3ZsbeADoaLVchaPLUQSHe0s
hM2XPsP1PHbtLOslgw2IGHELVfwrCcTPUITiFNBb26iaeVtVXrlz7GBaOW4db1yDZgerf8CPgpHO
yp67WW2onNrYs+TyFq1nHrJ+LN9JpP0F8DV5yxRBfwAr0LF4HhTgqg7P3hS/Cx+DYWcFap3CugN0
2gKr6igG67ZL379359h7+p2Y2WqI6npQmXBJyGxxOsNcVoZAGx1BP64zT16DTqu2IVWdBTuAxpK4
8xynwyIFWriLm7CioFIaFP01nhf7AKf160NF1QglGQTKhXesATEf8rrxjx8/slXm1sF5ei66jF59
M7rHMSzcozH/qW4nfaUqSKMM5yaK228TgKJDh+yXSVP4T0k+xRc9tT0UVsHw4LbcZtOqWM/ErbNz
8ng8xq1nrUwD0TjkI/KuIis5Nc7w7td4UT3XgrOhSJ5seEGSSUcsQngZeGED1U3G8wpBJ92hpguw
P8ZrDJHH1h1wwqXGtR7caG+P+L9QrkJek1pCdUcdzRJoFajmfIVfQ20I58nXKAbEUqsYNE2zFfgw
UDdqfPVZPSeQKkvs6Gx+N9v0GNXCf5QRale6x9p6xIa17j0y0MJEykUM7n/HCpYQQduvqegY4Toi
1ma2A6wYZZqHmL3UPui859weeDOLTOHM139N/cwTw58k9a66n/QKY0IKkIn/jralO/wWlToVfcNU
6xu/60aAREqyYUfcHB0o3pvQNIAq4l/W1VvsZ9oRoum+87EnDiWfNY2jbt2l/vwtztvRgIdHVHCn
abvGKKkT9TmcAX9VlBotu4H2vU1/VQ6vmh5nKyAT5TIKG9iGiIcKhz0+5v7lv8I4/m+C0b8TiwRh
HcX/0qfmMCZcd6QlCdtwFUoZC4HKTVjXlLRxbPXoDExXfqcVKgE/RPaRPRXD5WTZO1W7wbqXrB4x
GAZnluRsMmqzucA0m/bUPX/5PRcUNWa0LqR5ZLm1VSh+ruxJwmuV15tpcq0fuompOICWTQJog/DF
nZZuT/JDmeHaaqNYPzN16GfH7n7GkocUD8bAvtbKSaEI7pxS9te/X7l5E1P2ceWk89quZei6YMvI
nflX/FpeTUR2Yh5n7i80FrPOtOwmrbgS91FsMLP6GzdLjH0GeTYFaz8XR6C9GqAogpD8WdP/kdV6
wnPNI/SaPhVZrDsAtwZnWfrueA1tyZZ0rI5/P+/5gdw8MKVcw9SlYdk2Iro/T5u1UzmBb8hZtY9n
gGfGIQvT/dBO40rEQKIp9E/LKXHCxd+POyfE/XlcSxnEnziAjemLmPqfx20iLfcSK4Q+Mgpr01Nb
MWJqawacXCA7uyaS/4vMIcrsv8O05vi72wMKyWbDEkRtQFn684CxEeSdCgIuFNrknrRRs7wPjBah
i+VlX9xU4/PVSZoyBvsycy6j6zefgRycSNYRq7XQG4KDno75OavHe8/A7WLFuX01M7djOM/1Z8ui
U4TmVjSdfSIC9BXvh34XE15Qa4Kc2SKGnEDT5ov39fNzVwx5kodgKmmb5s0ZCoJw7cYjC7hhJ7XH
DYa9KM0PWAuB8wgaJsx6FzAH0d3fn/ucsXPzHDB5QhSxHWkIlOM3B+4KtFOsFAEbCeaR4ZvbZ9kT
YyG9OisEgdNaV8N58wvNenTh0ngAyEiuICe1sfLkoRzNfpVKkuE//raFkv9AttsTYaBfnOfnR+go
3RZM0S6NHWHffBjs09ygrdN0WU+xToUnzU98Gb/dSmFadrEuGJhg79ueYKx0GyYkRyNtntZVbcRH
9tjuBoSR8dD8Lgi7qKn9bv5+fuan+2hB6zFMk6sju5eX+uZ9tozBlMaULulkHk36rKT2FO4+V4G5
rq1sZpeF+RapYLLmAn7nYec/eXr6nGljtLF7o74gyK8vuUVRYCRZGmYs8TkGsWlUAkWz0Is42eJk
FQepBeuuTzclAv93VZYJ1K4Yhleso/ef16J1Nqz+fnXGbUiS4hVxXVPxkkh2+8bN1eW2Xrj48oEc
1qTjorXQ/PoXcdwrCqZrP9b3fmzUv1vy7aog/h7K9CWbQ+MpKJz+fibiP85E2rrFi2qR6mfejhsm
O/E0NCB5xgB4SxgNU6MDauh1Ak98EoGgURFEoZ1sTTanyM2+W3Vy94EwmCJtg1Gy2HoUg8jZUNuR
dKnXvukheCbdxZpogNpTvzdHEayCrJ4ORR91VyS7JLr6Wrq2yA5KRYkECrugG0fjErAH0nkj9vfw
P7+46R+X8scQaZmg8wyDPZrpKtO5eeVB8dHBnItObA0AVvCC7S233JEOMJEt7WmPWt3/btzS2pFB
ucnDWbeu8CR/KCucofGWughoUpIaZzn70TS8i1VShRoIp5eG+9X52jcZmiYvic1UK6insOCQt0MJ
Pch0YtKgQkf6dO6yGTPi7sEgGXERA02+dB1x8GWqot04NE/0lrxjxxpra6LjJDXolbBt+y1voTyZ
yh6WMEJ/VCIk596TUPI8wmlQ/FIQFsU2mWwNaFlJlEhCtbYm5AfACItiZDh3HzbdNmkUm/+h2KdN
HCDtAFmWdDzBQUGlaGJnOkZ9Bj0z8+Wmgte9CcoMRpkFq8xH3HSyR5cKoKhhHwZBtI/CcVpm5P9u
jDSAsWraL13eJQQnd+8pC/aFF2Coa1wHPZ0WPgZOrwPYc/cQDApqziMNqP7RzxxAJyL84k0xPi3z
pC7Au0l3HsSZPm4m0xp5nNTDgAjCLLXYlHo0Ur+HLFpy2q4/u0QPlobs06PfGRkCAAK7+1Hc6URb
IPv+naSafMg1IfZ//1ZvRw1hSmnojNoGvXhOzL0ZNei0tjoFFlp6U+kuh5yDt0KfELHhQXXI7dqi
GsPzPcrdNI1nHa9V2k+/u5As5LDtfv79dG6m2PlsWE+x5CCwjBt1ezaFGzUBvaRwmRaGA0pHIS9F
9xohQMIqN1ex284uDn8/qDHf+n99xMK0TaWYFaSJ7UewAvlzXpAOnr3CRXVoQyy796ZuWLONCaBu
0HMUWvcj781oF1D53pcwqdz5X/jiFG6Wwv87hfkEGE4Ymm7XFjakaOJvinAZ/sAhc8Zwrj/1CtuB
0bjdaSiytWEHOPhB6Ciz2/2v4/X3c7h5QTkFQdXW0g1LwtuAuvXnXailqvpoBGgotP6XR69z6ebt
r8TkM//7gW6m4flAEqCwxcApWVBZN19CMIaAJ6oIj4WKCPOLX1odt/YINaMC/FzqLsua+l1AC//7
cf/jAm3bsHUpOLprufPY+K/tRq+z42Qs0xaDV9Bnma8w0eKIHgx/+uJQ/3GNjuuwTJcm2xwWHX8e
K/FsyZaZllkh/HGZl+lwlb0kIdn/pqfdq4WW6VzWkbXzkw/DmudccqpOC83xxu+tiS9aBLD6zCLd
9xQ77tGsOu7JLkJsE/WAtdbz4V3kfbuO887FYpFuCShxl4URivs4IVi0RloIBGzjO/l47FkCjn4K
sWrGDZbOLEgQB9K+nQugxzVd1p1qpG7xuUHTx32z8gIRf68GHcukL/YxQUxoygl5BSByJSdlpEAV
t/elYCg2TZxJea5Na88vk9fahpjuBKjhTCcGuxTrF5nY00UrkumLJ3qz4ORNwhphW5JvlsIQoVl/
3uWs6ZwiqsNgCRDBxM8x3KsK9WHnvKQOulaXPs3iiwfL//HPoQIZJF8H0lt2AZ/eoRk1MmQBixij
7BBb9s9d2j7r/Pnvh/n8+lgWe0xWc4ZhG87thUVhhEgWafES7yL7HMN68u1yxPcEXbTx1pbfLbU6
v1iIT764wE8jMLfUIbtTIUhW3NmbFzdsdeV0MRKTQiNUydUIKwsn74L6aViGrqkf+tZGYuh8NQDe
rBnnR2mbUiCXJb6ELevNcafRho1uAoxEhgadSBFvaCcFxSEqrEe7GVCwKLejgsZInAUlbbvK7TbN
UGAcC5FSDUF9/fszMP7jVjAnMgk5uBW57JtpocvwFUUCfE9VZylWs3hVIiY76NroAvByHsYo1PeJ
XibngCbdYlSyW01+SS8pz+lOeZrcwG46hr26B7QbHOJ0nBYAQLvd30/UnBeZNy+l4kNwqB0RrchO
/c/PIAUSRvtV+MtO2jhoU/glvtMPvwlzqUahg0QlKLFoYn8ZxHq9yCXAAIa/cjlF3vs6ICxrWbme
ucq8lp4UeNNRzTmcE9GUoWabuwkeEwv6ln/VRgCrt/4Xq5DP3zG3GVWGoaMM5lJuVtFpmhSti6J7
UVbjszF1+7A2MZvYzTP/GaEO1hfjxueZgCxZxT7JYvfg2vLmZTMi9AVdMGoA8YaPr5jS7f/XV2zb
jE8ftQJHZ+H953NBmjFQgmr9Ze7g+Rv99tuIBQUWW4UVz18jAclWvu7E5KjRwfj7S/Efl0jRwOKu
cn2fF/p90zi+MCirMcsc5oEq1UNsQ18NVJ+fHO+cRRHToBKm2AH9eYkUf8O6KZFQqMkXB2C2Gi33
IPeu9LsysgybX/+vl6XYubPd4i1nNe3c3FIZYKaIGpdWFMyYhVbowIllT3nhyyublzt/flQMwI5j
G2yrEXfeHqlR6RjmkeMtqFNkjxl15I/loKbGuyDorc3fr+s/jubM1UTb1Rl0AWn/eR/TPi9H1FQz
fWzsr226zmtKbMFA3Gfi1N0XL4f5ebSlBkRLXbDeZWSz5rfnX0shtohhaAWNtyAgcZFAPFqmZMQv
7SJCMzOHvVR2bmy8DMZbrw/JZQiTn4mtX+zaq061mVM1UNmdigwmW1W8d7046UiEc9cPznMze0jG
dGNmtf2QN3a9+Pu9+jw5csbWvJNSLFOleXPy3kjTR5GCCdU7Kde6Rhp0Gk4dKejoPElRTle6TyBR
LMQD2J4vl+r/de9sx2WnQrVSfho8Zv6BgThTW3RR623VqL9/LNoyG2xb5PZbuuDeRq/MRx059N4C
XrPorfhn0TbiSiyQ88Wz/PTmUBM2DGVRz9LNz0W3OI1clCguQdd5e+FmfDT5KH2oo8In9MUu9tOU
yObEsgkDQV/I52fdvKbaFFedxdEQWiPV9UTDlPNSpP5GxI+9zVIFs91XN/y2TQCPkpqWCQLFnZdE
rA3+fFnbIuo0G8XNYqyl9ZYjqlpx1dHJzcd+nepI/iNclUunTYN3E6JeHfnMdI77WjZVcUKSUx/D
7ImQ0iv9Ep+shIXbeiFk1sA+p0MJX2YCTvX3d9T4tKHjpJXOkpm/eFVvNzlDK2rHRpO3aIMCOp7V
3w9u2uyEgNjjYtFc2UOhNkWEXrQZU9KVH2Ojir6oxH2aBDgJjL6kujOpsh25GS3J+XXYIwiW9LM0
Bb3gvaPPlm/Xib5Yg9x2seaHxMEEF2oKXXxaGHvs6fOopAc80Wbft/+gYs8t395OeCIWUypB0jLo
gB7uf3cBffGUAs4hUl1wdOvmXDddS5kHc6I5Afay0rLZBXqQXQvDPPo8qCtDC2bmtKUYgO017tzx
u6EV7YYELrIcs+LOni0/AQbXQ0WJygoyHb14nD0GE8Uq9mnGYcJEsP7iMX9aevFa0rFACO3SvgCB
9+e7OeLWBbPZz+9mg/fYNmo6Dx0xO651Z/vGfihSY0OWKQGOBgVJNrgBymJxwdEY35tjeC0a9/z3
czI/1sp/TF2c1LxtcBUbbVaENx9M7ff4pQMGyBbn2D4Deoio8LvTEvhUYYtfUMy7UP72N31oOwtK
ssYJsFuQtVezlfeWcO8k3IMdRGhAyGGQPzDevoZZHcOHRAQWed86u0pXw5D3j0InlVpGIrujkgZi
33Z/kuBg3lNNwX2MGFlGJCDVE4gCvd8VI8pZwHxwxRzR79Kqc1iYzlKnFl+FRoh2n61qj0BDwFjL
Hr3QrvCJfa8kCRMp66VLOfTg6zs6HEzOSP87t7gbTfUrw9t+TDSwnN3oHrTJs9bkIsqFkyLjCzu2
v3WRPSvtnKgm3VduFax6+lvU7Os3PArJRY9DQlKVdy6C5pwGSrviGiUDga4TLXcqyyafkAnujxKK
cxJFFx1gIN7ZWlH9WvVlf5xcezpgLnePaRFskdPjGpP6S9drry08xPuuLMN7evb/KJhvaIMOSey2
xLGgN7EBud7lde+TouEMmyZBby1FNCuZi2992lrYGWfBo9X5B6eLkmWFO36FRQt3ntE+BwmldY1Z
fqfliB3rMR6fgxpHwtia9yC+f5cDGRAFodcHs8DrYgkFFM+0/EMgNXmI3FgtgIdhsadacTVn8MmU
5b9Sv8n3eVlXS50CFIRnSOekHJqqstDDS8ILZB6fGIQLjGfmGduT9pRmr3Y1pWs7UuLsFOnVmYUp
cUdANYkO3slFvDAZQjtTctjEvuksa6PUtw3E5nPkxDDM83HXxs5vmH/23uoitiwUMQY6fIsP/HUE
JNOchLzrZ6KIr9ryuz+uYnTWx06vrhgBalr2vdgWCdK+OmAvpHddsDfF0K1yKl/UhtHnpoF418ow
eNKDnDcVv+axKEmZGqeiuxPhsPfAkKA3dicQ9AIsS+sYd0JFb8IdB7i+AB3RWa4ATPhHp43Ll6x6
DkCgLyOMk2enGoON4bfVrkwQKzsGBGZ3SuK7OKm/yzTL79zY/seWQf5/2Duz3bixLIv+SiHfmc3L
mUBVAc0h5lBICk32CyHLEud55tf3CmdmwZazU9X91kAXqlAwLIsxkPeee87ea990LeTgoju1l3Fe
VchvZh7bRytdHjUEgsi2caqJ9hiJiSiOBIFCX8LsXuTNIJvzGRBOi1ktcDmmBcdgthCbR81nKbIz
otRrxQnroxrvsXEO1wIazXXeQFqsUUk6i2VHG1UX6bVs43RpR+mjPt9PlYltMWWgs8zIlBPC+y2w
pXAFJWxiTSCDLxTU63WEDCeWFYCp2Ydb0M+tbK53OReYnLpkhvOX1/NdURuMSyUbCkXtJTduQnVD
l2ugQlGNZmOniB0RBdRuweZ/NXW4beuU+1GPHwa9II9aKp7/eh1+Xyux8tH9EwrLwaWT837aSFJg
1pgBBCgAVzC2AyjgiULmBXWAtsYpjax28pd4uv/ry77/1LksJRozdEaAaBTey0kSS4qx6XPZBTjD
mFusvpfi2KKFfYvI+K8v9lPrnKuhv7aZ9rL1M3t8VxAGWaz0LSnezlD05R6kbXCIBRlScp/PXmHB
OAALJ9alhZZEUekTSlh6P9iE3+/Bl9dA3cEJVLt0EN6fnQAN9HFZ9nDBRsZrZU4FGpa29tup4z9+
UEO0//w7f35hFtew7XXv/vjPuzLnv3+//Jt//cyP/+Kfx/gFRU351v3lT61fy6vn/LV9/0M//Gau
/vur85675x/+4MNY7uab/rWZb19b5mTfXgWqjstP/rt/+bfXb7/lbq5e//HLS9kX3eW3hQQX/vL7
X10ESnS+vrsnLr//97+8vIF//LIpx+y5+Pq3bXv5v5/+4etz2/3jF0mYxq8sBPT7kU5w6LzMJUf0
Wn/8FU+HyTGbky8nql/+VpT0w/7xi/yrJSz4NLYu00SxbB6kX/7WIkv99necQi7iFBkhhsXP8Xz9
8SFc/1YM/fbt/bnUxf7xUMneeCF8coTiHuJIZ6vvSmVNt+amJTrxdsBnkKLocULJJ15E0l4ne8ui
wnTXHwVCby+o9p3hS8uKUr6B9Kzf5Gzshk/bmyYpyAn4CEOwmqB4Ejy57KLxCsAu+HzVb/PenYYr
NbjrtGfx2NOwTu/i6pAa1/NwjBDn6seZ41UVn+zSn2tvaFb4gUNG6RiP4RuB8p28wQ+c8c76QjAC
6PUUAqV4KscVaBE5v1EUaJ4gsJJ6pU6uVmMEXJGQaaQVxjBXDR9L/X4+o1uY4nOlJrTOQ4d8Nhea
L77a2V6R2zQqCCC8BN/E6I+Ll3/JVfAqjnxr3Uv78PHb/fI/erD+vafmVL0W5655fe2Oz9X/gUdH
UbjN/+OPu/KnR+fMIsOe8ttTeHnUvv38b0+Mpvyq0n63KORZyhlw/OuBUfVfL802nfOGzogJlcW/
nhfV/FUVltBNdt1L7+9y+d8fF5XfR9eMm/zS0NIvWrs/Xte/8bRcHq4fumMoTThZ0Kf/diyH/ns5
/n6/14qiIvMbGLlmBjE3fRi0jNKFBrNpkkcEnJS165i6e4ViVvas+dtQfa6nC6GDQxEHhZZKLZ8V
4hJ0ZTzGqa5tmOIMn4j4lHeqLClAxtWqzUCd1mQEp00IBIGabb5naw3uoOgYt2YiZfiqqraFpC5F
6r5CFn7Olbl/rqBAZhwzM8AnINf0RxMG+jkNgbg4ARCXCUltHNzGZkSd3edGDU81BSVReuoYJY/p
2OqyH4c4rnMAtzkU3CMJwWP2MtZZZVpvfJlDKqj3Mq0+W4kFFwurkq2BOzFzFBSAy9RKeSuVQFnX
Rb3cA1+zz4UVlMm2IXh0r0s2iJIMOVx9LHM2xytrrrN2P5LjISOIrWiBD4zAi9OAecaTRpKtd51k
pvp5nPNBYSzUDwxqDHij+almutBfhWqr3YTtpNIHQyvqyrhjScqJtbwkeTtdivQhFZmkfaXvIdkO
jFYSuPNoqavtDO2BU1oiL4kC2kWakGNdkoP7ZrReBlJJUDqNqHQdEiyr19msl8NES+uhmpfab4mt
oQtjy6+RanfACkysXmov0zctMHzFafBE6zN+JPOvauHGEBoSdUZ6byd2e4Ncsq2OcrZIhKZUzV1p
T0MLJzyY7rkL6srrCD3CiToM3Q22VEndIKrB/WQrUl6dE1kqsQqz7cBDtmtrO7R26+qQMHbBNEar
IA6WF/IjMldEY0yg8ACtLnSCkrOOx3C0uNYIC1sLwBwHMnSzTS4gy8shPGuc/sbtiFQL5BKy43Rr
ZPJ8zrAX2D7u8KTb1SU1vY682yBc94uVx8GDAmc2dMzBHMSNDahP8tHuyc0xbuI2cdUgK+6nEfmL
H82dnm7kDk89+HlSjrZLYmZgdGrZTB3ieGwFjzaJRDutNsV8v+hBrL0xuJvmQ8jxsz4JpEM8WyFc
jJM8t2KVNLV1bLUg3drJkjwViJ2jrzpuBdz8gTRKq0WJZ9B2SggGkAdKO4a8xNuReQhI/kwd173d
hMe46KqHNAWPbBPys+ZGJ9qCaKjbDCrto17htnRaWnJvOqGk9t5GA34VwjOAIx1NwV2tdupNBhxB
AUkrWe0tlkcVQ5gsa7syNuovRU5o8i1F6uhmtk6CVVvC2/fIvQjecgylN2mthIdpSOSbKlqMU69l
0Zu0ACELRlWrWAQ0+UkvQu2M4Sk+zPDmbiAfcjY35Lr3LAr61TiSY5mHoHoQlEST05IGh7G+e6uk
1loNixzSoOpDLJGE1AfCkfU4wyM2KympA3IenZmNOVIOrQbE72OA1Xlf1krsG2o9P41wefZDjhpe
V5Z5RWdLauAzasaVhCfO0bjdVgrYn4pYIwNbpxjk+0ok0LOZrk0PWiXyXTMBblc0o9jD/Bc4QlWv
iavek8ts+qyOxrRNrdjc0EdIV20K8UZ0o/GpSpTqBK+6uA5kG8NaZUW+GiKZqrML37MOtPVcj+Om
0cCb6VMmrQ0bswbhkKK6oXRGAkByDWIEJfosxNyu0ww/hYkuazc3VrENO73dWGFBnCWy9ecuJydN
zEP0iusW7qKx2B7SvMTpMvXTQPfrWNMuWqEaMz2sm2SULKztQTqlnjIEpU/Cy1NmWvlVhsRbd+Sk
pzmPaMsxE/naIF/JEYQDuZmGEZo9zXIbrGxmBrUKb8gZH8wDxqpvhwtjDz71yxLrePGH5Vl06Y3O
kVcbx9SFpXI/tGghoH8YbmPNV2GsprxngwjSUXtLKrJi8zl5XXD6YcKL+/WyqGcjiwlakatPsLFI
Gsir56wosBbbEabTTHyW+m52C0n5Ck/DdMsOYsqk38lB9QX7cMfMATZBOIurIgwa5hzlwOeIBako
jMUnkDf3mJhhNR7qhyABWhTReHD7mBwSewZTwYt6zSzzRXCsd3REjDuVl/AlJk0LWp3WPURxpUHI
YCbEOPkOs/V8rLNEvzf4KEF5ZdOhJhDjU91lPXBkoYhN0AQz4TKSleROlSzlFvNwuc9Hkmd0oLFr
Oje9a4GU4aagF6Ti9tqBfiBOuqnT7ihJ0eyLWYFXg932rE7EXMnLXPpyMk53QzNfc9HSdmQYxudG
5Mn9HGhvAzk46EPMzKuMMLvKJEJOpkGCXaOCNNdCJo+8ndwd8xRaTV69mLOp3RcmcT0kI4WHICwm
ZxEDcygVN7hUajAQE61eh1z/SmoLy0PvDMPS1FM/HqtzMEu3kw66hu7l+FyXVMmd3JTXULhrrOoS
SYNtYwG3XJ6HCijh0JMVM5dKeCpT0h7wD5ISjqjFn9IlXqVjP3IuFwTYh/K9kTWaO0s2EInYUmnx
TG+zbEeOPkEuTUmT2eUybL/AuHD3Jd3cShr7IvHmHU+62h4H1f6MNXWvKvheO34hiDO+P5UiJSPi
HaZYeFJD0jgJ5XISyTql4WAgsTHPcx0XsKuMZ5JmPtWjerYnfNQhjXEXyVy5g79vbpJ8oIGRqBpL
TDEcKFpKvD2FuaHxk4PMwK6W+PheQjzQtvSSN+PLNLXyKRiyxC0AWya0751kzBTHTKfdUuYELZFN
vLKX9ouOwP2OnIRmGwIDANq9YG7N9Jg4AxPrV6edcn2SvLgHRqxWEOu66r6oogotpwwrG8SG29FH
IzBL2yepwqFH4Uwe0fVHytmc9HzWMPNhycoXNqkgpHdqmuo+UNo3Zmfxq1yqrmjtfJebIzAk1tSr
WaSaqwxVtIJEqsGhEMM18UBEw8eVgyPbMyKYeN1ioK9GgkFqEkFa5PVAx7JNQAMBL8k0DuMsP+bI
n3ytMSyvLBfh5Ol8U6l4X40KsdMsW5sqB2tOFxnnW3NqZ8k1ohZaXjaeJkncUQ03BEjVdb8JZ436
NOuu+xFPv5DtU7UUxDzktVwfx8ra0asIHLp2L5A3zulovfFxPqXQjJ0wSddod/yo02+NrkZx0VfX
IXNSogOp5HQbY7gexldF0WquHnNY7Mfms1Vkt12QcExT7U+ViA6LLF0rLUaHVkya2+rxLdFcn9om
xN8DQgFLq30N8+BEEClGZXgxK2ayd8BD9pRBDE+gODhjSSwY/kPAp2nnBZMG76/ST3E6nntUgnRc
VXMVBYhKJKbsThQuAxSv+jbOct2dtOVeNUYukJBG3Fr3+DPbTTAsD42ugd2buxByDxBN2x4/Wbki
eRQmcPgvXXwYCHdF3efczPJtnGbNqtbrz6TKA8jEyEZVniRwr4onWYBuL9D2ziVH1CbkhSXiS1gE
b5Ecf6p0dZsbcXU1kI3lIj44m0Y9rS1lsbwYEzJp8q24Uqt8ckjqQ59dxxN2WGL6wprYuSSt7tCI
3ZgSTOd+wmIIrSvwp25B6zzFlpPNquK0EaKfqJ4es6AJHb6wAslBDPpWPBUyVI0pZnwnCkEPdogx
b3awq2aFmAhnRn/mhlo9g+oxG68CgONGRQgTvgP3TSFNNO88k6psZ9U2UZha4cBSAdt1FNhwoh11
EvlpElj2E6OpyI5Sruoe0/TUScZ6YtjnMgcQjtYwXusNqHpBQZoSapfa1aO5dWoFjG+tYIDUCvDO
hAqKzDgvXXwwm2pPvLDqYVy+VgLCh9D9gMwuoh1cAVSvhcYXN2vn2cJV7NZmXdUuVEd9C/PIZr41
972PvNP4LMn27NVM3Gk35DI3cKYsAD6YYWQPk9EHW7Mc83tTluhfzxViyAjyDLVyMo6kS2qQNZym
7+XPBnj97ZwASvVwvmMbT8HyySSFTVPktFiyHwpOyjFVcsLWnIY90ZkqxlrC+LTk00B/EIRoPJwH
I+x2M/RVeMVSux7DYawcpmTBN47uc1zPyafKXqrrprKaJz0T/VlpreYt07nHHR0+0DoQgRU6gvSS
m7S0li8EcJhnpVKbyUmSdtowjJq2l0r2NiWW9V5M+vRQgi/eDZWcH9pED04a+ihQKw1fB1NNEAza
wFNulQTWOVFEaYPmonvus7a61jmyB2tVy4uYuCoBTsisFkNzaz70iOwt4i08agobX+wQcyhgoG3c
Blml30Uzq5Ar1RYT8Jk7AdRzacXrJk7lt4RFlGtPmJhgsRZj49kyAws2Qll/5fmZjymQAoPOrHnp
Q1EOKAiUHGBhNbtYQHzlJGfeokiCYhkjiyJLwcoy9OcpGnC6QxB5CNuqv+2s4WpIRv3cSEW0V6Xc
otlew/RkiyJ7w52bpis9WQqLp5FG/JlAXMNwIEAmjzbyakh2Rr+Q72YRgCogjN+Txt7P65QMo24j
63NMjOvYD4UnGoIrnYSgXArHlkXYt4d5SVxzwAOXcRp/zYlxeAmqhmHrdx2Z3zsf37szf/Je4U+0
DDqWOGqwNgnj3YDXaulZ9oEBcP9orMVKfsDytw9GB2ncuvI7QgkdzMCvykbyyC2+/uDq72YIyrur
m++6kgwYwhJGpuEWh/ZKfxJeewy8diUad1n3nrZSvHyVroIr3Nij88G137d43l/7XYunT3BazgnX
to5ofq6omfc2SdJX8WHwVbfwAX1pTr8vP1BOvNMsXN4ywxJasQKmh2x9Mxd911kaOkYqFklJLgFp
3aSAQCPB3fjozf3pVWgr4zfkcsb7EblFvOASmTGBlq5YGc+w0Fe2P7jw5VeNozipV7y2mw8+0MuX
9d1Y/rd39t01L3OM794ZrbRssoxv15TdeFPfm/68Aip5+lBM+ydfHbIPC020SbvPfK+QIvRkKiud
QrV3O88+gKBfUYUBI3CjFSULUU9+50b+h9d9J4367R1+d93L6/ruHQLQBnclcV39HN6Cgyq8yIvX
4bzijvGrtfop/+BmeSc//HZB+Ii6hd/wMiN4d4+msjQlxJGzPgLR4cimlfdBSHJsFaxau/L++gv8
cUTAp8id+f3F6K5+/+6wqA+iTCrg/gd0X/tgS1TuHZqB9V9f5t0469tl0ADyHx1JrHqZeXx/GXMx
FIIJapMszNtA+pr83m//YY71w5L287fECEaTsX9d5GK2/U4e0uQLwmVisF15V9xZO82fNp3TryLD
YcoBSCP/rcH/317w57vxx+u9u++RsrPL4htzTUz9o26eDas/IiaFEdZv//qzey+74sOjEhDYaAz8
PLL1zWX83R0Iw7DO8MGTAgsoeWWu4M1ojnHXU5Y52e6jr+qbjePHR/rHy70ffw5AcO2Zy4mz7C5e
5ILse+0cXGi3+cr86M39vBvQ8UdoxW2o0c/85m/97s3FRUFDdsrIMCUw8AULhqe5/TGEkeJlXuDF
7qz5F2e4Z6yqdSN9tGb+yX0DXQzRtIVMG1/nu61QcGyk9deSZ3kvnpot+Zhe5S+mo66Lq5L0asf8
4IH7+UnAXa8ioMObJphkv7vgtITYeQLyK9SFaBsCO5AafXC//MklGBpjqWeDx+Quv1tAKlisQxSO
FvsA6aouS6R9iFama65lTwG5vE4+/y9umsugGo8XQxr8T+9LCtOELxrQVeealOXhpl1LLiiq1id6
bRV6xgdi9z8pYbgeuwCxJRc9BqOfHxaUcaYVOWvi2/XUV9RML7qTXOub0pXc5K0+DG4RHqVmRX67
W7gffYl/8kheLo6ln9mUhizj3XJTF5oh92S3uMnhcsO2brlu9voaMvSu/2iL/fkW/fFal6/7uydE
I35EVqqAx98bfTShPBZbccXT743b5b5a6x8UaO+1qaw3XJAFBzMQjjn5fbViSAr8saYnJYWMHmf2
hy3YkC/1a5ScoCfGW2md7DJXWonuxPR19i7r64ef8M8L7I8v4t27rmw5UcOcFxGrg5NtFT/zkpPt
6/iEPOnZsHd0lWnCrEGiud+en/+f3f4i+BD/+9Htf/Zt9254e/kHv81uhfkrTze3PEZH6gXukD/E
DvavnBYYAqIwMGUgCRe56O9aB83+Fb2QrNs4oRB008381+xWM5gFY+bAmsqqi1lX/Z/MbikjLoXK
d7vWRaGLjFqo7CDoUHGD//iUJCH8F8IVE5dEkdyR5SJfVfRfFynHHBTk034CV2jpj4TjuF0wz1uA
tpce6D4YxOBiYtiUgFvWZq0bTmerOAvbz2oeaWsNA6uaWXC1MQ6YZtu7lYm1WMQgeFUQuVoYnELZ
uO36mD6crjz0enYng9fF9Ut/JCLsZuymnBDifhWG4JnGGP6/inZSy29IP2VghxqElkp/mMPxObC6
zlXGwqDhnH62JM7W7Vgn7p6pun6d58JwTIushd4unSmvCHxvCn09pfdS0DUgYsRKKfvHLF8apxns
N0thfyEsvdt25anQaOkahbiybAO4cWBv9TiwHVslnQHb/OjMmk0QmdlFmwkwGzlGO9AoKn2q+9av
CGG5Ra3pFPYpInN5BZmBOK0oIm+JHrXZ1ce2Wm6ZJh4NI7qim/2QA2NYizB9EhFAfrV70gDB+dIw
u8TRB4g8stjJRFK4QjJWcUOfU5fPBMQtnjk3BclFtZcHwRdhDLZnNSOpjabFEcq6NMd7EuRwUZdh
SRJlQ2RfpkaBq4+w/oyRRjQTi9bTlOVQDRHQ9g6cUsYwTPRxsYlHhCC2iQgERr07WCMU8jxYa3M2
OrKaEIjalcyprflmkHPhxWzV5CIAze++FhlFud5JbypcXYeMxZxOOTHkzWwT0amWysGM0xk1U2Lh
myte4hhA/oy0H/Op8GiGTkwtU3B3TURct9Quvjrt6oQQhWEAfGTH8r2aF72XxlbPPFdsBD49viGb
iHRUBw7toGU9tK20kS170yj8JgC+yiINJIIyIlGiLUMdjYlwS+2CcA4deT44BtypKxEld1Ng3+ad
eQtEkZq/dFLD4v0M6UBOyyZUNIKQmO8QlEaTZjZbZwjNGwu98Aqd2w5EOTs7Ii4H1TIaVDxLtKsI
gsmLyC1VxnZofl8DxZ63IqSj0UYxGGtRtusirtyus3FCpoW2knj3TtMN+krVmmtZncbVqID51EB0
uiSdfWYkS9ul78S9vSSPkUlsFu4Got8P2lKYvm21jZMQp4dcu2EaLkCLweB2J4Dpbm936q6OlcFN
lcHwAnpVtYOdl22j9MiIsD/BgmvdPtE8EDwSfcScTc5AV6E3abniwXGLqk68Qa0sr06IsrOGcJUD
0nIo3jAzz8IPe2v0gEeh/rxYjcjtiiBx8uS0WDIATyndTU8LaC1wYneCWJ0mVl8UBbzPbAwblWD5
zVLLpH9VLhAtwyEGPL8uL7ysMRgnGvQMEft48Us5GJy2G4O9XXUYqZWs9akpGYcRc9OOQblWUnVa
gR0miAk3XlDdTksTPcKDv8fN1HpGTkxbI8c3RoOjCGI2I0nGxE4NjoDv6ipMgYqFqEcqwtLXZNEl
TlRYpU8WxTpdeoWecqr6kAHXxI4p3mxWgP8sE05urOp+EZDjmonniN6cj6bkK6KMwis6RvPEwxDP
akuKBwgyYYDlK0GAssRodhEektU0yKe5qW+H2iJNIQJFliJTr5PHBspG2iTJtoJ6itl8P9Td4iwV
tysGCkfXiSM2SSFXpL5yKpYGJ2A278aWcSVyVNU9WBWrm0avsNN4Qx7Dg8bQjl2Bx4jI4pqEteQ5
SLpsp4BREemqr8eKsY7umkkg7cthXvEmgbG05BZOK1sFRDtJbUyHgfGL3Q0c+fPoMUsVFXCTylAm
ANSpTs99YNnkVpumY5XhIynZOzEooHrl6HaCTe2kIowPQeQGerVD3rkvMFe6Qyx5QI1g/g1F7ZU1
U+SIrD0vDwkqmIJmL1vY5mUWactiDEsq37Vej/naLMCOZzFD6wwTrhExtTeLRGIFEsfArFSn1cxH
UZoSvO/I5FmrFYxw+XbRwTjCkW4EWU01qVFNJ46EGaseJJr4SHu+MWrLk7CtuLMwsFaoO3JJtbXM
RMSN5cTF+tI+xMaj3qAJyBi6qXJdbAfM+XFmdyijwkM9d7EH6LbzxyL0ehXIx1C/yXXEBLKLBVIZ
+UAHP3Ny+MfgEL+UOj33kCkOgKS1qIDvNcx2+Qb766T/dmdlO6zdO0UuGV6TwSYVbJuKnsCxbBwC
YDdkcl4RQ6qfx+5AdHu/61A9cD5WaO7hluvgiHEPZbZrM8NyWBicoJoQ2GTNvKpVda3oUuq1ssnU
0OlE91kNp9lfYLZtEXEQbanmJx4Haz0F6lunZRXBkOJTlMajp5JZROf4Jm4WX9TpcCEvEJk0j2sK
n3Vah4z9QtXy8oWdW28JLRuGJ4yKaBwH+psqzCJXlqLIwZbtxEmUb6tFjjwWDkqRjgjZhOl7f0ld
+zTCZOoyfSNKyV7nMitDb9me2asEEyKCIbyzcsasvJdFU6zigrsggq0fIQDazRIJvbqIejeI111O
btQSV6PLzSoay49z0d4o8MulafHJE4K7TkSEXoJ27++1KpBWapSukQN9UXUyWAlxKF0mFrUTDXW+
0ioNHzCj11nTDxiq7qmyaJg9Es7CnIpvIKKOqGSsGJGAfSLrz6qeQVMI+mcT1J1TWIfJMtvNpBHr
XsMNiq1tpnY+yezPQ6Qc2kIC5dxGh64Uj3OTcAgYYv5Zam2robtEyF98ggVzsa73407si5g1YAwK
tkZmdulMK77RLvhRLStdsP4AOqbTRLy6m3dC8TAUMsjUvLnMwk2XlathNK7TGlNjF5OZqc7muoa5
yBdE8sCE/aaYgJlPAkB+SN9i7IFLS4O5YlMCCR0ayQZY2YP8aKHF2AzjaG1s0kictPaDhTAoPYR/
iV3ooQlEv0ryLAA6OX+ihknAaEkpKof4caEGasOZ4UpQgGAXvPC4BebVF2/KMJxD3FArRZ3v5bYF
pyuHMu6x6zjpFobkGJxSeXxa0Mn7aopOBsxad5xHznJZTsAgYJz5sHCDzUq37MLYlAAx1q2DHEw+
jFovH/IpMTaqyMNjoVw8IVnkGMjc6yaq8LfkhK4tGa28qCgYpGrDOjPiq3DKlY2mlZGXJ62BxhcH
kKFJAEHmnmTK3sXMgUAOxZCrhKp9SwYKKVkw3rUiJJoMVYH8IOdhuJtgz5JmRDpXJsFWah1Qv9V2
EsyKJ5G6WWHoO9GGcIJLErdaKviqsWzqyMtAB8Ihuy8Ty2xYg5KX15JhP9jh+FWawoNGwCEdQbEe
sCtsI1AMDlNudZ9AC6UtYmEgQ8XkIA87SXK+RtG1yteopOZTG7SnUJozACE5FBKGsW22bfvmNays
Q1NWEJdlLQVL/5x3cgDckrA7OOmIYlKvlI3NLAe0Jxr9UZZilb22YEoGEUKvBMrMZaHYKEBgZJtF
zx7LIpCoTgNmMI1WAlQa1jbQetMuhxMIb4ubNj0yKFKJxHAshp+e2tYaHoSoveAtG04GguUth4dg
afG8ktU9AR7QE0jJiEZWjoCMQpjLrbLLZEStKXoCajJoEQV9xYnVMWkiV0lYHkcb00kXMY21zOaF
dA+kLMsynsiacpAPDW7CX+VjWG+yNqvWSbRHH3opiAlqQh/HWmKAEgQR4ybVDs1luB3tnmQW5saN
iXxG7vjQosnyWwpknyeFgJkheirlrZFbKGYYk7pa0bwlOpHocQcM27QKG0268qaLnGnzgAKUiI+D
QYIbA1aZdXl2+izkyS5ycDMpOZyDOT/JQ06fwApcsy9PEsz0dZwsdyG51I49IoWJZ4xvl0/BjuKd
iANzn2pA8wokd7X60kn6Xa5Y2B1zXq8p2Y9a0n1Ja3bDUWxU3HsbNQ/eLnU2Gqq3DJ8iaw0Zpnqp
ZB6BpTohJpteDSYijZViBUH2doHzv1FGmVKu5DPQrAelHmviV4ydOYeDU1cDJzZxnmMyvEhcxcVl
q9ep9Ibj4fNUk7LD+cBAp7xWK/XKzPf1PM0olA9ZOaQbwisPfJzl3iqKdd5c8sNV7Vm6AG4N29qa
Sait2lE7KXl4C1jQD4cGKSl5HZa9vFnBtE7jaXGzhti7Egax05dU4EVZoUvhB2uVejBGjOtMba46
EO8oCmcmFNHyORukjdDA88692PUkGqUj4UzAV4J1UvGUNcG9RI6U341J40jHIe0Tj6D2AU2LygRU
2G6h1rdAA2gidhVUAtXajEq0KYFzn1JS6R35k5qD6inUavFI0kLUY+qv0zhz3dzmMxejuVJGc0Zh
tQiKHlKe8znqtkNe9S4Iqtte2ONe51gbtv2wKszKJT5j2U5h8hXe9yXZVyHDzozIVp6lJ0uPTlnS
s5Q2GlsRghf0ShyLuptG7fpNYGkHQJ5XIYHFJ8ReWGJlya1YMFzrjtXQ9oroQoRadMrPtJH8FFGI
Dw/CG4fxPpgSrKFtwSwU8ykQw8sEe+ZUnAxyum/wI/pKP32dSUtcG4NyJVDX4sTsVsrF99ZS4ZNX
eCdC3YlFIt1BRJJ9YugQGqvTS29aV5IGPJmRpn619N20U6WArzUsxUExY1bQYLxVJfI7u/JFbeLR
iRDeOT3LWTBsoFjGfqM35ybj4YGm/1KaDVVBdi8tHetN2z9QxjC/V6gciNDE/W1OloN118YyYl42
eGs7JgU5RMt06gmuKWM5WCP+f2bA5ajKuNGjapNoAhC0DAk940vNF9LAoVH0umR6Yh7ZEvUM4Tx0
YKXoNbcMg2SvhEgdNU5WOek8s8bZVdJJeVSKahdqRbWeiEV2hFlQ3aoKI97eOhugpt2grWkYqJIP
OPETUNKK2Lgo95P4ThrBQoedelbwYYdoGj1TnXK/y1IUdEW7kQjGiuRKHKPpYE65dBUeE7Pi5RQk
PYCoPMRTVLljYxK2tVvIt+RB727qeBHHjmjryuLgGMZ2y0KXHuu4YZrCd073qN7KX0lwildhsqel
rfixJW2MiAhqVZiZr6Gh9ElpzRwjxihAG+qyWFPDI43DmEMwhRunFfYcpObY/dXOOCUl8cFyaj6m
CO8d5t0yG2U0r0IbSbYG3cIfp8gvqLhW0QUDXqkHzcD7mygPuEAhFtOyaXpq8aE2OB0k9oGzyLbl
G1gZUrix+N+iEw9J8EfNUWJOHPikn5FJ+kLKwl1PxzZCyuzoDZoXRF0E/HHCG2SKkmwK0MJImiuP
zRORJ0BtpzjZWIObyWGwnayVhF9CsoNjaLRvrdQdNRJfedZGjm9lt9ZMNLfzQO5rvc2G6Sq/pJGl
GgqTrKs4SyXBUxjzFcdBMLvDOG+ZphXbhKBBHNyIU/rj0pI0QrLprs94yRLHdtqdjiKax3xbkg3E
Wma9piXIhzisfEJfaGsQETDkmr3OKhF6uBvc6pLthEoN0UuZ7CyRLsyuMBvVrbLheH/fgwVr401r
5f9F3nlsyY1c6/pVzgtAC94MbwJIpCvvOcGqYpHwHgH39PcDqXVUTFJdat3hHWjSUisKyEDE3v/+
jeQRvcM9Plg3ZjIdOo4rL0+lYru0zdVIAYzhN5WwhcOmb0REFcRMLBonnYDVeDT4H2R0tsPGKHGQ
tS0Aubx8I1N38mJIZpssU+7Km1RjO1VW+sUZ+20syTdVaRs7Rx/AI0L7ZYjKeSu448K5HX2aRCzy
J8dd2jY/jjE8C4fwAGTer4axHzXxxRbxrizFg0kbQqWWHNJK2ZO35SVLvdGdYvRExxc7csVnilm7
ilbRHWrvBY0UvUmy9M/gRYhh5RmO7XTgz9umcrWSn2264unNnkeH28P04cqDj7KXaLQ2oZTDHBw4
eWNYNqZkwdw1Riih2RX71fEKO6hMAeFYEmrQSenz3MXfZ7MvNkLK34sweRLQ5A+GbXyXdOsgAb9N
qfKcORlF5BK2m07qUgS0TuhNtY19vxMaW130xyInzL2A/1b3EzFHDX7kjbMhu2aEHtTFAQxfa5Nz
wcKAYhiZZbekOOibfomIzQAvdGrE1YQGEiVfbiMpb3G81BpPn6hPUlNGbq3ot8Iiyhc9zaZuDPye
lQw99yowbe2QelxHJQCXtbbl13QKI2i6bElsI7p2pvxT7y0JP4+x4gBo9RyNSUm9ZavHPhOFKyFC
wqo+3htLcjQG5yavJuWgO+PX7FqF+v2sUVSZMSHONq4ErRx6TVzciR6xh1JkezGHj/rIyYALLOkQ
xJBG9kKAvdyAXEREumOQgN9f9xQp6Y3piIEEXJsYG8MkVg+8mYuuOA54mIHykfQ95OUhNJwvgrgl
zJq/yk33CGc+PEiIzcH2GnTxVI7xu2WVd4O0vOlCg1Ke8U6K+CDix8Y8yVoow/eHFgVJibOrI5bF
+T7liekT4f2MFQL4mDSy5Rvdj3r2nj2ShjJIrpgkX2dTnSygVuJFYt+y8nJjp9kCqlIuu14oMJzH
blO0e75iGPGS/cKf0wb8+CQXVEEVUqhrkeNburLXMvMddpAUd/jvEmy9kUQiQCUMAt2IvOsj/j7m
gycCj1EANOzmrKq/LhUHUqL2BkIRLk5lfs+ipXadRrtVIhOWcy2+NwXV5KiqWElYBqFX80GeliZQ
Bnm17yp1rM4M/h/T0p8M6T5etIvIyo59nSuUeM77DNF7QPMTNONAqRhOuyTjELBiebzJ25a8Ckj0
SAX0Z/JqCnKmrFOfoOQE0REod9xMARrsjKE5FKLxuh6q8VyVN0U2vkxt88UEo5ceG+E66LPIbJPK
XVfCgU6uB6lPOKnCyzRMH6ICGBUbfU/jjwADJybG9GLLfrOa+SWa4O8VWfiQmY9Db1C+y8ngw7w+
FX1y0wmt8Qd1TepwyosS+wamfZNLgjc4WSv4Wkf1ra2/YdgIutIzKyDAZUVOPGHED6lAPqGO0KjD
9kUghXEXVfaiogOc1vQMjuEYAV0oN3Uvvzfg9YWuKlhaJ9d46vfScpoH+TZuUbOG1VOnG7k3iAyq
AznUk6LsoqqN9rVWbfDl5XIoDZX9wsSnJzEL5Yp0r+cmSWlGDtseTGow73P+Slh+1hpXSghV3H0p
CN0OIotUpwr2+lgoBxxrluM8hgeuU06GcUIyliTZlnxCeW6fBrlUDq1DeauoyY1UmjdGlpGYvP6+
SHs5/KZLAIrFtZci9yB/IXWNLzJNulWJ8gWbiGU4sjj2Z5WP/86NfYftrVjRtVeYvfQp8xcjnY8F
h46RxYGBPsIpnYj3fzc2JGQs2nWu4GWi0v1TiWK/HmRAN1Vm4JNrNpcdpCeHyGrOn6X5nleK346E
hzoaDSm4y95QWqI84TxitFJl6pspLfeI/gpvUPrtxH+Mzoj8LjGJPLkcK46HrAjgKVd30KFnbKei
wYuiyzzejXkB8kISQSIX33N7zlzwhFPSq+iDseI8JTaPOvY7uy7kK2uxX8LBwftzlFX0xBrZyNwf
KmjKXamq3gKyFmgz5uy8eUlDohL2mCPPJODoYvTi1BRbvUJCLirwqYjipgH43QwbBWTgiOSiPA7U
6lMKA1to83XK+G/E6mifYaG+hLJ1a5f6bWtEpDGq/XUDSH7IE2mBO9yVQWwtlw62KwDr1osqT+Ki
rYg4NeKLstTKTWEzEBm69GXsfbMxAg6WyJPzSjsWWLQZ8nzfWoP2FBoAIeYgIEnyMjohE6cU34UI
ughzMq5wlfSXStVPQhfXUydM31E7v++ajFhAJw2iFxD/lXJMfCQju43IprdYb75XGC2gKpl2RTg+
2W3n2bX2zS6HrWMjGBINtpXYHl1GBGh49YK+U82UE8YHLxbCxmwsNPInpy+LHZ4Wa6RQkeorNS12
YBoKiCdTu5bALPC1eWfHWeX21XTVdQA1hYGdmEJMeAGxeIVM76fSia/riSNm4kbfAWqjkJ83OoDu
bYODhyAmwyDJwV2yY0TTxgAWsaLI1vjxuCXKMQk9ZqO6DQCe55GNAE/329lGgFav41VtN5I1x9Tp
Qc+l15mRhyKKb1KI0mXWdjmCcoMRRyDLIxRYjZqqzp+lvdY0kZ8J0pEWuNCE0OZAzezXgWnX2x3W
n9ZRyqjlKm08lHi29SVK07pGjYljg8M9OXkkmFibkevN4zK6HtIk551V2ksqTpaIfCMWxU1djCXE
eP7diMGvlpOSa9jxhTWbt7mQUJz2SFPqvtZ80dTUfNjDMi79jjPFqyPP6s4cFjfOUTAxt2xOOr7b
tFT6Qyj3JtBMau90NPpuEw/LRjPVr1ojDX6Sz2ogRZjEyNbUXSmyxXgvIZWnUGzfUQQVW9eNPhCy
j0i29zAvJxJ6U5urEmVshr1mZK+E32yUog2g50z+BChPrvXrYJgJGEyzThnSJxVofTNqKEpsVCuc
KyjSIvnrXFlBnSrC61qtCii3T42RlOx8oyA8u7ooeIuEPWpo951m0zo8CXeV5EnhCicgdLAzeRdX
ir6DVOYJlDxNEyaXISmpiR3eK4b9ZETNSWlJl2jV9Ir52UaIqLjtDfmyaDlN2mk8cOa3HslLhgdc
+1qapICZenlR6fEVsieeHusyRskRjms6xX0Iu98hg9KILovZBkyXuhPtZYL7MRAILPSXUWEHt2QR
NCFZHVD5X/l2LE8VXCmjot3AL3jX0VuyV8sruDR9xf5PVLU9lGLhCzdPTtwNnklucW19IQUMlEpj
RBAm6dcyaVXfbhIOpjECLVCSO3gaSIKdmG0m0B+jmV9jXbu9kev70pALjyjRIEVlo+dPDuGwXjwB
uWFpqTJEA/ZuFCKKYolE05pMNqRRVeGGTJPokCmTuKXzDfkfqs8kWt5y6O/g9Z/Ubupuijj+5ty0
8ZUTDcTH0V/IWfqFbwEpqJXcSUmCY1pnOsFk3EgG0jmDPaopmPTI6szFNchPA9IHr5sAQyOmB3qc
OHQPVc6EvTNvKEOUsVS2tpE9z8S1rDlR6Jm0ZUtRbV2ZjvrMLNHxe4Vg8jy5FUYqfDQXwEvqQhLb
LO+BGOfToEU5TWvdMGAMtWskyzt7kl5ah3OiZWrlqqVsY3IW38gg2NfJSLGXKcXsJnxKbhJ/T8bl
Sx/CJBlt7YupFuJkWpgHJ1H5OojF8JepZWq0rNZSSA72I5fkxOuNlubr4tjJLsfmPJHQiDKh3CRx
rT077IxOzx/jlkY0ccaGYGeLJItEzzl/iTKzGclbQvZGk+5AkplHlwkyjTh60ZA+2kAVWJ+a9lWX
GEDGdRx5qCa2hdS8lzKlGBrDZqPpae1XQ7WqwyeSt8yyRPvecNHF4Unl7lqGzLcSkAGZ0XRe1fHR
popxyHbwM+SWbjgrLm3RRNU1Rz7h7WR50Xhajbm185css7AIbrQ0QPh+hwab8XY5EvognE2GQ8Eu
BjPDojUklFWd77VUURB1vBe52Wyc6msbiXtI1UpApVN5/BYKGK9MkrYj33UmVXY3SD5W/GC4ba4z
DcEzISvA86BMFwcCzFAeTczA8156WLAC3jaj6U9zjk4sJf4LfsoPC8+wf+9WsyAxVOAjFFY1Khyf
PJ3Ka3pgdzOUwY3stmdSme/DrDbRSDFVN1bfLk6VtJehlCRoGMUSmGkX0AyqO65CYyh8uTUzT9ej
42zciL5AmtxmXDlll6CXWnSch8slWOJ4IR5XyNs8ipat4nSHvJWUYFKQc4ZFvZPGEimjhF4X92WE
VTV1r4haPzYYic+ldMhkhwAeeOIgPyszQgd5jFOaa7wBvzpodb1YH0ywIQhFw9yBJ+MEBmVh06GC
3vbr7DGLsVXXqYAtTNcZ4Q7d6t8ewUQIdeVpzMIe8YqZbpMpyl3LmPFkyL71pjIeiOla53tv4cKe
nCqSNRjxkE9rKBcTQkNSYijIcXPNj5TAEAgS8zZxoGKi+mOOhQi3P5RLWrtpLvXesvIQeiwkVnS+
uMJA7R1Cz7Qtw6eEoFxXEtLBrrOM6HEsBxux79vOPvQqkLE24PSEwUYNgwbH7E6J8MYL431TCH9u
qYomTBUZjL0OqQT+X2TMni3wBjElLl4wmzyqyR8FZCJHmjOnmd+cSkG4nM8X0lqU4LB6WkrpK+5w
qm9pVF4xvLGZAf+asXnJT9Ac5X2ts9OcmHe/DMthJpyXypYzuVR0v2vCV5RyadUTH86gzCNgmo6o
mN+icHoarH612S12cV0Lv8L3czOpsvDVaVI3ca6JwOmVGqN3Cpuuumn1GMFGVh0WQ0+CKV85IwNE
nTq1VJT2HFNTsWUfbYfZJDxPHogc0LqnmNvAs0NkCpOmpTfFBYbXkl7fGQsAMPG+4BzgyxO7ILMY
hzPF1BIy75DfP0cFU868buEALOmOBF3jUJcwZyKVAPJJvDpMbrw2z0j5EW2xdyLqqi43kfnB/qxH
YhwaFUz71gm77q5qHqZaOsVLfNJFuvg1fLIIN0O7MAIhie9gVo2/hDVosEahnaXqNp3D96LVVW76
8SGLa5AiGB+4UGyGeqF0sZmep9nMj5PRQsTxs2oa7dHKufGVjDIZkKY38BWhw++PDaaG8/Co5CFi
EJnC2p7Y4qmSkHOXSgcrKBeZcixa2KQoIsHw7dvObG81JUHga8E95271ddg1IIEW59S2iSX8Elrn
wqkAKHGaRzda34x9zYBKAemhUwBhqdJrJ5TmrcK4z00spoIaU0iE35HfSHWGzaFAoe1EpV/PfgRv
wgMtbr3WTyBV3BJ4SIWrKxcqgcQW83Iy49LIdxJ+Zoh+QWKpN0MytiAYmIUm8XxUOIAU0nozsVxE
LarqWeTWwYgNNMQz+ViQfD27WV4TtZyDuIx9OStO8TRiajG+6mU5umMu343CGU/MUffwKpFLmNin
9xpoTJsuF2jl9PWqwwGAg2+WqKvDfvS7Xj5ken+MKsoHGBXrmDIdfOwAIZ3QX1mFxK5YPyGdhGjc
IjMomXHy5hTWYzh2GF0QH+saaPjlKL+r6+j7LKxsDYxR/VRBiBIKWCT8sHaoEuqe6l8lqX3VG16y
XGpr6FPLVEerXmVIX5Mea74a1TADjW+dhuh3qtTORaZ7g9U00kE2UcZ9D5KvX1jT90oHRKXkVYDl
IG8XGFRv2xQ1xYTqfLPETgxOcyBnurrCBa7amDY/flrtcH4mXXQIMiff5mP6hrJY4Y5K7usOXij1
qsu5MXiaORwaI35Msi48ZumlPBBlVpgpNs5KuFVTU79UGavgVZIoWOJgCNN1g+FDcviCfb3HBHfY
JDjFuKMGsEzekoufjIv7EWhXTaSGqbfcvGb9oDb072VBBHsrdhaRIxvImYxjtdHx8cJxXCHaA9Za
poPH5RBivgV/rA5iyfI7Fe0BGXvMp5RYPWbNyLdvagd8SdqEX5MRNBhRHVlBbHbHRsVRZ+KPJMId
0yyGA9y+TtbBiGCqC2ofbUnt3DPMFUFKlvJRcPsNOmS6sBca+4Bw5HRqOEdk/tkCF1amhPQMXda9
qn8dRlLQ0axCOtN2qjlE/mAC7ekj/imFHj2U1eib5sHA2CYYxgT+kJALOHS1L9mLckpLjU07DX5r
828liUHrp6mXItW82rYhe/bai9nkBwMOMNSvr7MsE7JXTIGMu8oB9x/PMrd6FDRmfwd0Wz6pCjgy
LMvOjrp9l4k7yI4kfoRrspv5xA7osO5c3p1kurYi8d5Yq9mRTHj9ZB1rzt0LmjNJ93J5tHawZGTq
g/ECdRW7PqZLVBnUKfqCi0dRPOH0cOApmJRj5Ab7kil0n53stt5QEwweU5MrSWW+pujJiQjtBi9o
wPG83IVR+paiXAca1Yn9nqnOUwWbmEyjlqm9pbacfTICfGKJ7A5ljM1ET5/htiBCXqc3k5+vzYJI
yXmNmCWZ7dT5VQs9GVEAGHmV36hQzJZ4bvbWXO9mvoedYs8cH/J06LXLoab1hrexDrWsV+LmqcEW
+AoMeemlC/nNpFBCPotMdqnc2kleAUjHY9ze5uDORheb236J7Q2I2S5SdM0nWZrkqJAckMXEDlR2
jvYcGxursK+tWr3AYYu9rejNaZFSfzYuUOFfY1gVBwsuXlBp6auhMwifvPNDF2vCJX/+gcDd1h+o
0bhw1azDHgeqRGK9EqTIrxAPhxHcO9DCxqCpJEqmw7+I7606qbPebsamw/RKdqdoekEGf5dXJOsZ
CnRvCSG6Io3kdHCnp3RjgaXohQ+5dtPVRXixjlmtqnNN6CLLQtk9rddZJZXivl6nkYaDdTXOTJhf
lTfo74B8gKAZPSTH0ImlyxLW3k4bIPQZ+VufrSWpiRXH5IT4xlLGuYQqkjpu9IunK3xYjI+9ljrH
KeWd1A43hWN9X/+LPE2nXTaIb5M6YY9U2eohVsdHZ4EdsiSR1+MMFiw5FwYJfz7sRXiTGZcGEXdK
pX2DSrsE5TRBmLFeU4USAby63DN9hESn56Rlr6wgO3YuwcfdPBuzTRhqcOsZPZotWdBLoJnJ8Kyk
dbeeN1hUzLIrh8qJNGBl0xf6vMmanl1QdDnIlnaRVDyHzSCjzD18lYlwn7t6G8GWJoNZfkymydo0
Df1XNJV7ba7pVHER2Q4qX0tSRxdYs+bbUdHvwwSGK/kemtvp6hF0nXjgXtXAFnDtpWymvuwu66hg
0hJa2NeUh2xKj0im76KW8LTFvJx7hgNhiu+SaYl9DLl0B/eDhyvUeksAkeI1kh1QOFuwKPP3RAly
tSWqnYRZTBmh1y4Ttg3EgNsOnv2OQE+G+dtWtpTdVA74taT9PaG8HBQNZtBwFd0kwrJlKJlNUJdz
QDSeE8sdgblC3VkNfsYGKQYaBegmbknQi5lFTY6ab1cNOkYu2CLD/99qxsxvgjKgato06IbhCQ7W
LqKBWzo80s25BbdVMMVgWPs1K81mjynVI2lN7U3I0xlD50mgyK6ayYzybOcVEwfVq6WBS0ApukMX
av5cMp8coFpse/WyyqzoxPa9KY2MSNPYND0Du0XcStRdLZggM1v4GmIjh6ET11Jrms0F5SxUiBSB
xKhlLuQRpjMOzUZvYqcRLrrXQ7VumMh8Ta1bfSi+EFuvBkZUMsmXbgS/oAftc3FpXmaPb1017V2S
09la+Oo5NnL+CDdars0Q5kixTzQ4ZK21L8KhviRHpkYOIsUBLluc5Va0dcyqpx3Lb7nEcr82B3+O
6r251IfYQjs6pc9E+IyQdmyuMtwWPA1odzOlsumpef/YJzQlMCNm7pJpWzE1qQQkstpQbxS9QoIw
PKoMvZ8EnCnLERfazAh1LaSB3s0nsdIDlnaPs+9JHzoL4oaq7phXkHLTyaMf4kLTjRo3nNm80Ge8
y3ld74kf71JZfQgJPNwkxZRBQVk8Rwgm0TEsAy4RKgK97mGFL6bbESqww1wOe0wZWjEN5GmsmUQx
u5MOWpmhNDZw8ZMI/6ybPX2dwp80vkN4hhAmcE+yAU2BhMqu2qqzirolG4+jZlzXUunnFuDurN5r
8Gc2Sjcpl1ZPZWgh2KGqaktIjz3kpZXiM9rZdQvz2FVzviUTxKMwOJl6aJdROn7BUIezVIPBBc93
g6EVcWaSfp3WjbqfVAMUINQ4qMruTi7FU2t8zeIY+CKapG2Vv65eM+AWTVBn3SlxnPaQyETY9tF8
oUzRmyJnpxA/Op9O4a2wa7aPJPZmN2UBE6LVoQU/lSoDq1kyrs2qldFgqLDCM4WjoDDVFzHAlg2h
xJuVZnCWfKnihVEaSgPYexBu+2WOYWmH8Eg9sq4bTwPx39a9emyXB6EhKJHCuAWKvhx7Gxe6hAwj
WYGwXtrf0lHE2LzQRi8LNBgMb3Kvl9qjOTL6YgDfe1r1Ls1lScNX4yABYAiau6iekbcJvao+e8kU
Xs2aVu8YDRlt90i1pO44A0NmiZDruZ61lsyVUKklbrmcXj3xcbg0XKEs96pY9UYanoDFqNYuIbFf
AbEMP49RzShY/zVV+8r8W4bN/5ovuXkzlsXeHhZ8YROgXSGyt0UKoZNI8Ysx3cixru4Bv5HFcNly
pRzZYfUV4OmjqZnPqqpeJXbzkhSre6WJu8/MNxZ0GUNR5SkakWCFCW0S0ZtqHetukjjtdsQnxXNm
ph5hN04XNA4xbWuCM7kVYrLmFEUTYNU0eFhqidAo9g0og1dF6W71Z5pGrASXzCp9A5wSeyWMwunP
yq1DMwSqXrIh6/5SKijIFHmGi2Y3BESFWhKQB0eOg2JFLngnAOzQqXzwUo7dJ2+3HEGQF6jvqEam
ACMPPuylR/M6a4ZHf8KuylWIffq48rjhAU9WZ3m0whVQ0puJSZ0vESi8GWOGZI2D/kox5H6PdTf2
oSDnOPDRKzYGzSgGdNAWAMKa5T1sNYWmsmNG68iB0udXeo7L35TgyriMBzwCF25StD5z6BdxF+hY
wJCY0Cobcyzr3cJIvJDU6KhN6JZKRVTbkXDqJnlTY6EFnUhAAwy8HY0UwyYdHxgISeVlFGI8amTw
pIR1qiatOmopQ9whHJkzNcFAMipuZWkG7NU6+3HEJEEu+ZqmIfeNOv1uS/ARB2FkJ2NpwqPOVh0T
66pvradGtWq/MZtkK6K1s+vYOGmaPoYR2igTX1/uFP4J7P1eYGyT4yTmk1oHmomPXV8brtoRQaxd
KQBM2GuZHmHZxa5dMSW9urMbe4GRULwbbFLDznOvVHDTnq7mWcmvIwldAFlhfaGknpok15Y8GvQz
zpdOyi8dBxcBjgKmJQK3wPZ6yuXuEFkoBiK5/qoniErS0LoLpWa3mNhvyaOM69Hi5P4USsg0Im51
3YaeO8vGOw6H3jiCFMwN14suF7wxacqA9KPiwnrXDVLie+Ipc0YwGHhuqkUPL7jGlsoRh1CHZJjP
GEHlDkReWT45DaNYmjhcMNRqCyzZHmqHWDaMFX1oopCNHTyFCjEWm8aYXjQ7R0uEvesmrmCx9/Ok
7HAK8qaydA6l9C5L0FajgVm0lQ3l7Yi9jy0ayvnMQF/gDNdCc/JdOedERqRfCoau9+QBtbl1U2ix
hI2i6abSuE9DfmIVt+dkgiWHFoZpP1RH4txHiatroFacKhw/B+aBpTPJSBXxnmvF7DeykLiAm+ao
SOmWwSr3VdevXkxlvHPCchtnxQ5IpD/lTGd36hx+jVLThS/FUFWb3qNGI1VvGaHmarDFzWllt7ew
6mUrKrdZRdK1tRgMxYbhojXyCKsdpjbKgJTLbuQLVZkuKMAfoja5rmtYtzIolds3+BcaVgx8LKrr
Jiku9N6GFWCWKSwGC6uhuyKVZ282pSPmFAEiLmqoCVrD1DrxiR6NCjVqDAB7Hf8SudpxSTX/hWz5
/0cvd3WNDvz3quYH1B7f3v/n/7Svb//jF0n72n/rfvWn/l+Ns4Em2dZUxbQNhO+ysrq2/zR0N5R/
6A7ZR8QC8D+QfzhX/1PjrJr/kDGzxm3BInxacVbJNO3zaueuqv8wcVdSbPxILPxcDOfvaJz5//lF
4AyT6IdFBSYZOEfgu/qrwDkH6IDSyWXTcp/n4tJR/m7WPc+FIhuHFtmSCXnA/erXJcI5k02ezOSj
cHFu8KAHZz4DILf3q/eYyEpwdmwHelfyPtX7n/mA/Lb22eM5QhNRUxi61/m40XPCxy/DVRMglQkw
/9s4h/AIgr0oe/LJ+uAzH6PVRfy3t/vx0c8MaswpQhA2qaBSAAw0MqAiGycKOLmVneR3nnw1fA+f
68P0oM5b6WF9DYWHTuPnR/xvbWUU7ZO/48x8JY0MfQHaQpt6IfwfNhp+Nm4mF44AZkOhO99++Biu
fwrkPxrn/GlX6TjzKOxvXDvMs+fuzMQ07Yq+v1W+Jvrj2Hzik6OcmVL9/F0/LHD2QAW3J2Q5xgXk
BO+MXXYDypJcyPve17f2Mf1iXWvXydtfP9TqofLRC+DHPv6w5pnHikzcYFcV6z7er6+w341bc9sG
f9f05J/Phq0BFuh8ltq6qT44cyDC7cJhZp3OD4PGchsXJl5gBNzwspd87olxZrb1Yz0QLSxE1yhr
50few4f1KP2tdiqRk8iH8LA+V7KPd8wDtp8+2Z++xv9dCR/EM4+23EyZ9nFYeMwJfPtQ7CLkAol+
M15UgeOuVjLZ+2QfY/6pfmqDT0+DP/2CH9c/s3excjUsqwwS5E8LG+wYvhvbad89ah4y9cBZrV3E
qdkWd3i87v/+7kFZgaUFIxpL/5FM++EtNwQJh2UemZ4eRDtt5/jjVv9Pds8f3/GHdc5O20kDcZI6
yeDL6Pe5F93014kP7c01guEwuQg61Q3aFF/aLeN/c8x8fMaz09boBagHWN6P98vkwWtuIDu5TB48
AtM+tf/647H2cb2zY2ZAHoedBe9UuVq2yQ5bZw95VmAFmovAwf2nhcu/P0bX/XF+Anxc7+zUsVVH
I8jgx7udTpiBJ77DIY7ZAhjU5+fAZ6udnTeJnLeDuZBHPB+0bY1ocDg4AQljG8cTm7/enOfhRD/P
gH/tmvNMFygOYT6VvMn1y2yvlV2/Ww5iD6d798lK6+n1F+9QO/sGzb6R1LL8sUfKPWQIDwmHq9+p
22qbB+32k9X+dE98+MXOz9Io06zBCEl6mw+DN5Dd17jhdX6E8XbvHFbzwtwdXv56zT/dfR+XXO/i
Dx96O81Ch/PMcdomO0lYXyBu3v+/LbH+CR+WEIo0T8QjsMRkubYqyI9sPjmuPnuKs2MEQsHYllRO
MJ7zfRbhkqsUn6Qv/vESt1bTUJnJnKHYZ2tECx7zqEb01UkGvjDopKTQSCuwKNAkzNfVEMYwpVtA
rzB7X0YH/SjCFpFKeMzXdr9x9JRpoOge/vr1nseZy1TrNvW4Sv1CVjNR7b++X21mWqlqlG1zwBD4
Pt7bQbJDXOFhmKx48xUxQb66a95M3/vrlX9762cLn30cDWEPnV7xcSQIRWMLiyqUg3+9xO+H5tka
Z+WFStSqERWs0fmzD6vAJzX8CYjQVXx5R4P8yUb6kSX3ywd/tt7ZZiUMAbg4YdZbnkZ/2YPn7MJT
9cwQZAvy5CUedN0r7bNVfztm1lWpZta+RsEa0vn1J8ywPkzH8EepgRfPHp/p9W6YqdgIe/8vCux1
OUO3EL5B5tH1s4+eOUWMAJXlOh/7k+RC95FWkj7VSVc4JtHZfFrSr3fbb6/VYJtaWOOZtnz28fSq
3Ra5zYm9VsAzYW4HLnu/P1o+oVQeWdx+5mE0iL/Lp2XcbxfTj4f919Jn17xiqJmldGK95gevuVSO
xE9urEDfwiH8zJFvfYzzx9Qxq6FPXk1uz4vTBO3qqON9yFpYCuMW5yqbyLdx9m32UfzWUstEn1+H
v/VLPKHO569ptOw2Vfivu8dYNOI4nPnnE8LY8momZOwfc6O48z7/8qlf5Z+268cFz15plpUjYDg1
eO8pz9Z22cnXrW8c8EwK8uCzHOzfD96zxzurmxxRWMvSxT+PgIUqsd9NN523Vv1Iijj1SvfT/bo+
wW8/5IdXelY7DdpS4InEmvmp35oB5hqnhhN12MRP+ErhDK1hOvjZk/7egJ896dkxwNwhVBtlXXVf
HOvnOBDgAIhzt/CynkvIf1iBQvGcPOtxupC3pZ993vX81l+tfwM2zfoPIzkix37dTGaTYSRg8aWq
Qb9XNiiM/9PO8U/Xh/7D/A4sR8a67teVNLNyyBdO1g61ukQT4e/jLWMUr7lPV5/mz3/UP27bfy34
o6z8UIiEJkbgVZaatI7JTga59hkgr9X+FR4IoKB/u8FYXyU2fDqBhtQN5xWDokRa2eBw5E3PKOv8
fCu5HdquPXQNt3wI3en6ry/L9YX9tmk/rHf2WcbNoCrwO9dD1tj+503bH5exFQNwQbdkSz1bRptC
s4XZvfaG1BnBz95Q/rRf+uMnCGxI9isOpxgb/ro9CGUp4h5o0TPg9MDH/2HtA/XJi6C6/PWL+72h
4JcyKOxIsVwhk/O1hAbvfSn5pcpTtBsv+p2+gVl++Xmb9Kd393Ghs3JGy0hNiVIWgjqzR9zBt7Ve
RJ9een+6iD6uc3bDR7YWLmPNOmuHpJqbNHqQDTa8Q2NNUm+PddGDeK8/By3+9FEbJqn0OhIE0nHP
7qJYM8YJ3y6Tq0F28/f6joiXDfTJIN7lfnEnfXr7nT8p+31FaW0AaIVv6fwUASV1UL8jdtU1GKuR
xvmhIiqHlPhJL7ge+R+/LgIZV8CJ5SgZiMw5uxIKbLvQKrUq89zSj239kvS7PZlzQULUBnkRu2hg
k/71xvz94VjTwtvWIi1SVc8b3bK3RBM7TNfr+W5enrX6etI/AyfPS7Mfz/VhjbPvDC67XLR8fl7r
YeP7KgL72nyX7+CC4jHkpz4TLT8O6udF++Thzj/wnwtTDWGrg+OVfVZq428SaqLk4f4vaeexJTeu
tNsn4lr0ZkoyfXlJVSVNuGRK9N7z6e+mjlGKlTd5/takeyB1RwIMBIBAxLdDdOJoPahpfaZWHhmv
FUPz88P7T2f8trRwylGthTin1M/1oBHa1FNtPJeEpWvsJCd3u9v1A+/FsaHmLaOPbFGMtrBopEli
TiZjE4KvYd3daUPmJhaP7Z6/ci9dKhXzWIGPnJlahOMRgR16Nmj0iw7msXJHZ9zUThVswn25S8mk
Rc/VCdHP1pU2Smkj6ndajTZz1Hq3NM5+wuKEJgVWH+gBLlS80jy/b3eeCx7og7ptdpabr6zDd1fC
5YAXC3GcJkNsM0+i7onaRLe2E3cgQ8lj9b7YrR+vL66Ps8EtjilSEQdRns6DE5K9QGmtUXToMOdB
4BhqdERE7PgPFv1vg+biPp/4jYHcJR+0jajuALywm3pKyWf9s+uGlir3S9cxF0sfWamkEeeZnFW1
BagO097k3mDszG1xG+yuW/uVh7jiJebsRWfHrxqpgHGagxkiSxlt2bOqpE5ZtTOl3rihlZni96a2
Hih9GL6boZnuqLIRX8YgKrZjrZlfqF6FcCdnZE8jsvOUSMe4uRKUvHmm9IpER6kIeMS+/rsvxv2z
z7HYSrNCg6868Tms5DH1Pxd67tRDsfGsbZZ+TmNpxdzqR1mERSGW4Qy22ENzJ6fvFTElV0xhQGqf
U6FFPe5OjUJUSQZnCH8mqBleH+6769ZieS1PrcgF/3t5zU6BusQ+3pjRA/3fzvCTUjB65Z4SZw3B
cXGjO5vkRRADExqIchCwufrolObwP6O9vLaDX9oGZIkLwEySoDl54e7o+LTUKLKSWw3Qlcg12dxe
n7xLwzi3sHDxOO+6fCqxEJo5BWcAKyNPR0whcK/bkS8FpXNDC6fUaD0cpg5Dxv38chEcEOIu+F7m
kRzZYBcn6pduUudfOYDpKB8QVribIQQTWkWrR/WLGyw1CIoKDIAHI2Xhs20OzZL+INRGj+ZucpU9
1B2MNxvJoRDJDjbByq538VNSgsDRz6QOwFzsAaVR0ZKfz+Nvyq3ckfLIN9en+OI6JAPwXxOLuG/R
mc+6p1VZu+cIvZn2yYv4Yb4uUv6779YOQ5cHZHLRIYUrwUn6MziOvtgWY8aqzxvBnsqHWdbp+oB+
HRaX8VfWNBTquVQpXNz+NFHDF/OtQCGwVGqzNXPFYHch0/2YIBbyaVAyqUAHdIKQkSEfJ2Ri+eT3
iJL19KIdy5YezaYt1ZOml9QSW+0Mh/Ylm8IkLs8plbhajuT4KFRU4OlZ6eTWGNL8RadclyNehypj
tJesOKczsaVjOE7UNyHyKQhGu0ZbGev745dFQhylfjIZ2rzc/xzqhLpgjy4MCwMpgRagYqp9a8SD
hNbg9Ul9l3xXQYidW1pM6pCHQWooicRFS/ke/Chuxk26CY/CXXPytv1r8GQdzX3y6H8o145B72PN
n5YXHoPWnhyhfwEi5lV+LA6KG7mpQ3kgeIo5pzp7KYt9+Hx9wGtWFytdgjkron6ADnz+Y8BHW1ne
9EZxuG7l4vfDRZU5LcQZenGgFEQv6mqz5UkWIRPJSncU3lM41tGd8Xjd0ruE/7zdna+KxTQaSVTE
HR3rbns0H6tD+VTcTERUcm67grY8R9iV2/i+XuFbvcs4/DKLxCFqPioJDn0xj10JMqHnSksuqrxT
TuBDedOQKSNYPZy/n0sGaOqUcnKFNHHXP9eCCKial3wESeRdclAZYr0LXMvRPxtgTIaN5uj74LgW
ny8e0rn7IEkypxNVa/ajs8MeWndhUwUj4wtJ93Pt+UxPxfcWKZLENLfGrLHc0r6FqMiUdF8pjqRk
uOzeykRayclf3CkpE1HIWJGUVxfD1+S2CY1UZpmEypHm7K3ePgXGUY7jj/CLg5V48H55MNln1haB
R6DJvQlasN+9Xh8FrTyVPK0OhfhhxWvnsLKM5SwOcotzdozMwJ/TyzskLebTILnTd2/X3ftHhLBd
YbR9B1T3aub00hyeW1s4a1mq4aQkzGGo189RbX70J+WIaikq8PqdWqxxxS5uvef2Fs6T4Mwa+77k
SqgcZqFwI2RIYQvSIYzCrxmql/Tj24pZvcwgBRmFad3qX6/P8Ly7v59gjNB+QNXisgywlyuNEnsu
K83cKxkORo5AnhTtRk7lWYtiUpmqKUAOmo7FcS3tc3H1wL37r/V5TZ+tnlQrLWrn+bwRYlb0Q9rh
fr6ahQfF+6A4/1PR3cVvLKMfoQLLkkV1MedR21NqpAL4gAhwRONyN24UF1g3RSOgRjbRU+M0X9Zr
Hi/O85nZxUjrIAngmGA2oQAIav1O2enb/+GEenHBnNlZ7CjQSyHD99ipN1x1U2c6RC7peFfc0sDy
P9i7FAh4krfMuewVxM9iXHQyqkKnEN/nd2to3PG+Udxka7qqjQQcmneZYz2vP99c/ooUbMH/ManV
naf7zHHCKoVmi0/TeNO/oK3mmqjhJigUmahzCdnwfH2VLBlgvzIIHH/+bY8nzz/tpUY+6IGvzo4q
vGZU/SAI4wCEOFGP51y3dXlGf5tahNa8C2s4sgSFwfgu6EcxfFKGf3IYOB/O8jQXjHIcykyfvCsO
4Sk+6g/ZXkb/m7fUuf4NWaLoi+es3jVmb3gXbc6mcRHO4ySrUHwkwMpaG9hUNe/kvg3d0g8/t4r0
DX2sowrhIQjUL7RiPeiNNNpBW7gR6u6qHiKK02yKxFvZOi/H4bOftYj7iEuqMlMy3y+Dh7lIQD6Y
9xIXOt7OtquJh4uToIjzUUWW6RdeTMKQgHVHOJkjw2509KN5DCj3wGud8YHkpSO75st6/Fkzuhhi
LHGHmXzuXWFGPzhEn8DNoXTyyIpysOrXK9vK5QUzX5Hhf86JiMUg2TnaBEk6vBh2a68es223rwAE
dupxPQpdDK5nxhaDi4Q8abhezaszpIozpiyX/XL9+n8xuJ7ZWewdMl34sUZJxK9BJf7zvwY1bFDt
oJl4Pcpddswzg/NXPQtzjSFG3ShhcC5PRdQz2sZO50jOcNexR61FntWPttg8UFCWpmxOAc5Vqta3
uUp0fkarsLW29V+MchpsX+qbNUPRFlFOLlC8aRoikKBrd43YuGNBh/zYrQTTyzN4ZmcR6bjGRUVC
87+L6MlPeit7OfyOwvHDMKXAifznvkXiRO7cUW0eNNGDFrSaw3rvNbSScNiYYXq8lLw7ccRdN8mW
L7rCKbtJ79L9BGJs2BQf/MdiH9wJRx1lJZt/nKgIOBEX63sZpfuVTNL7NTL/CtaiJvPSRXz505XQ
BUImWvPArbXGXgpUOCkxKAxZQbxW6qTESa00JuuKfkWdZyup/ovGIVXzvCej06cujDeVSmtgxBSo
O2/XUmum7ITd/x0wyzbNIH/b0RbbtCb3aqhV5vSrBooziaOTLPgk0cFm3qBiZ0OwPKHwvjXNj4px
8w/Wz2yetCCC7TzRLoMeqpBJ2ijgXDR7pukCI/ykbcTtnKIo1y7WF72KD8pGARxV1RaxyABtrgYI
orv5z3GDpuM+fCtdDU7Tdi5sS79dP5RcuMcztDNzi0gkNYaeVlzFOL8ON9nWpLaMtupDul3rznm/
Uf1paBGDckR985g0oTvFwJjKNtsm09wvjfBeXe1WRjVHmT/PI7MxIhArQuU2sBhVb6LqOE0t6hrE
1+j7XEo6FyqE36Hb/d8j0Z+2FgObrLZntxxm3+S9AYzs0NgCKSz0frfoNay1VbwPsH+aW2SOC5FT
TSEqk4vKs6sjy+8NPAhInXt9CtfMLFZ21OQpSq8SigTo1SnWxw4AE3xu+7qVCxfFP0azLGkaBgmx
boXRRAfEkwQoVdq2piSn3U5atq+4tGWf1mZQmr/IFe/4tV2e7b5GV0qIzmF0fKQtF5FaB9VfJ7+V
eVt4SJ6Tr95rez+ezCfhZmW4lxf3f/3y1652ZlmWrAy5WvxSu+e8RJ7VvNEpx9O3czveagPFxXEq
KtUeyI4Z1jLJYqG9Ik5R96+oKdidbJPXeUMwOj5aG57DUIV0gQc8jfu1iDk74XKGz7LKy01Jyxqh
j2Ryu7WvZ05fU6xmcFbs0YbKUGzLo5FuYFRHrk/vJZ89s7p8eA7k0EqqiOUgyQjJpzLi+7QB9sHK
ir9o5iy5u1iBIAAmOdHn5Hw3K5IX0GVNu6uylbUxH27fzeGZmcUKHLtC1jyTzLxUFwX80u4xEfJh
xcjFD0UGl8J7nlQo0eFHnDmkFVUllNGAd6gqVbcwE5uTLAT+p7TTvUMgIEenIP24b8Sh2F//WEv6
9689fWaocyMmW0Mh3p+m2wrksAbdg6XfHdR2LjB0/1VAaUk7tOFpiQMD+whM41Tcrkbt+Z7ybnbP
rC8+Yt03XRlB2nXbCjq2jv6i/jyfwtvvFq1/6NE8/5O7Gi8e6q+2ZINE7rKoRo+CIlJRK3Y978Gr
HjoRTWX9LRy/X5/Zd2W4v950KI+nJH8+rSzjW5fXpV95zOy/dqTMLT/V5sZUgYydsuqDSZjjPXWe
YnFffxPD+1zb1QgOj8fVUHtxms9+ysK/ykLNAg1JKU5OncvJifbK4FcSCRHHTXG79qj0K6S9+6xn
9ubfc+bPHXzKcEywNxfLz5ux/wXcnB1vKMZ4kR4VCqYyTm2oPd8qH3uHF+X7tdh3oQCBz0wrOXlX
XkOptlv8Bg3SSDuNIqmz8hnR7jfVCZzoHlnAueUyyH/6TrLJVh9KLsYLy1LnJnfN4mVmYdYchVby
GtGNU+QytG8VUsLXHevCPdKaU4E07HCi4V+L2R2KyOp0C3rk3NHJRm2HvMynB2Ujnta+5KXR8DZA
YRhZ5Dky/Tka+uNqtZUYzeB/SuAXNHAor4/m0oH03MJiMOyYQadHyDQnpvbZK1/jcQCaJDuTqjjX
LV0Ksr9CLO9JXFnlRSSnsLoqSmOinTjRyjsIn1BndXSFfCQ2NkpYoNfb1tODSSJ5xfLlWZy7qn5Z
XtZfGkkJQgitblTmgqfQaDapFGyuD+7SIYP7H8XHsqJrbL9/fqhG11BBiklrplK45Szn5LNSjoio
DeA5wADXrV3ae1WTwm0L3yA/vFhbEUw2o4m49qPK41CI7Iw+et/W2rytmVncH5BBR6w+4RksgS2O
IN8mLylGCZt/4oJno1nMnTp5I1wMDiyC9b3tTERuvsBq3oho/V2ftou+Tj7d5EJEkfhyR1AaIepC
jdfMWngxRyTC6oeoDOxo1dVnV17G3zlx/x9Di2VbZoU4TRYj0orHKv2URA0UHnTYZbLCJcjx+CS3
08qVeW1wi4WcIU1gTQWD06afCgptqvTcNJ+mfFwJfxc9/Wxs82I731uyfuTUgFNI2g+1Uo8z78Ea
nmZ66xC3h+tf7LIH/p7IhaOT2hAQrcfR9fwbzUN2X+8iK1sJD2tGFm4eQVqTfR0jKWxODwHCof+K
RNGK861ZWXh52jZZJbVY0cxPQE90Wknb/N/KOf/fbvE1I4vdLxMFKyxmUce8buwq+Vxa7P6Q9v7u
qywiedvAlxLm56nM+1ayeBiXTdp/xcqKQy8bYhutqCBa4mhy/T2cOnsMd2hTO0MmrHyZNUOLZC1v
bei7pcTuQn9u+p+6kLvGsA9gPl6ftjU7i6jQCHmUlD7TpqN513dUdRe3Xvola1dyoStOsDyfSL1i
osiJHa9NN4b+7EX5tow/Xx/Mxd38dxhYSkvUDWhdT+MUX2rRN83HmWERWkW7TwXryUjMTVkMP66b
XBvX/OdnkScaLQMVLb5Tpjwg7Z8auxyS1nUbc/S6ErmXXVFmJlia0hJF/XZWEQfGPBUrfr02jEUg
0OUyBwWECSt4UuOHgDbhKlrbU9eMLAIBzPlKnwR2oDT/KbSz5J1gSxQcX5+tlb1geaSTvEH3e9i0
bgmf92cJbyOtX7OEerV2xd1WLC2PcFpmxV0S8u1nIGOmSU7ZHzxRt3uLC5xfruxxFxNyKu+XZNs5
XXGT+tPVDC2MRfrV5ydTMPe8Ic7iO3PfJrq7o5tvhcPaHfHiBzuzuPhgQ5v6TTp/MD/kWqG/SBkJ
6OHnP/heZ0YWgVsJkAz1agryBv27OtzCAHSG/FkC4KWa4ea6rYsr6bet5WNFoAW6oFjzeSTVbgR5
OlZqvL9uYmXOlq9sVC0AdzYwkSHvKAIGJd1tky9aiQlrZhZxW8yK2O/mx7y2CreqHFESHtfILYpP
fzcc5U+nQ9HPCAJAu24Px3OmT4kZwKBCWlm0a8OZP9xZGC3DOFPMlMjdwIU2Idl0jexo8trb5JqZ
+c/PzJgktnJhPtX3VY7A82MDYdUo0n/0bSjsIs+gUKezmDNTr4wpjHGBEClnv/niowdZDR//yYf5
bWQxYzWOllcTMxbmb5aKpvGPei1pe/FsQDncf8axmK2xyX0AR8xWUJnOIG7F5rZJkWr/cH0kF8Po
mZn5Z5x9lFgZDVmdLwl58rMr7s0W0unwxasPwdqT2uXP/3tAiwgqFpkSK0HP3VF51obntgHJHX2/
Ppq1SVvETGSBtRQRe0aDPjLVmWUzugnq3wn61tctrY1mETgNDTFtNScEhHRo5PAEoyZG/bNf8eYL
HRikln5/n2WVb50juhrO2e45UVgOX8ujfzQ2wZ02OWFyE6Hq4a/WRaz4xLJrOhaLyegMvNsStlXV
7tKBNy7Qi0p4SOTt9Xlc+WLWIpRSTVdZvjDHHo0u1fo5VnpnNL6L2v11Oyvfy1qEBTVrpaicv5cZ
TCfZCjaF1e3h7a1E7LXhLAKDqkRKUxc4Of+kriDejqPhKmVrl93aG+H8v3p3MD3zjEWAGKJAQodo
vnbr3ZMxRSezUV7/btLm0Z4FB/jp8qR4jGaAN+yBhUBBllbezXUra3O2CAzTiHJuBzcBEBtaxm9Z
jGq0nAHyW3vcWPOBRXTIvFEBJjd/HIXSotBwJSmDrKKujGftwyxCA/0wnqXM26lPk4PS/oj8j9cn
7Or6pKx3UfXRIQvlySNfvlVfwyqCGUG1sge0LfsiBWsNTFe/zlxD/KcPmMGAzHyOsVzLbVH9UHfi
vitvYNkcro/q6tfB0CISVFBtZGR2JDceQcsJ8rayUAgsqpWvs2ZmEQgaSSnGycTbNDE/poAgC125
mby1M9XaN1oEglC2elPk4cHNytspgJ1pZXafgdgpv4764/WZW/tE85DPluloiIChDI4KMgrrcn+r
NIntUXWdr1Q1XSguO9uM+ESLeFBGgSKnE8/X3dY8Wqe5Xi6+obAJPdBst5Yeu7qMMLYIC6nk+6aa
8qFSq/jaTtSsBNU/yZD+J4RiYhEQBEOXQDDykQw4jDoYoTamB0HktlpZf+l2i6AwTiLMSJ/RJPnn
YfoxzjyBeKWud8W1l0UjbZHA5srxg9A0wbQkuwaoodwFf7dQl0lzq9ZLT0iYNQGewOhBSguhQna9
e92r10aziAdpBXrZLAijKUDXTG3srPFcI17rUF5ZqL8u/meLJ4mCNO38edKEFy2c7JoaiaK9q42n
Rs2314e0slB/HfbObDXcRfQsnw9WkQlOorW12t9ktNogNXjd0tqoFiEB/pE2+PPDRjl8gRJr+y0w
ouElNZ+Ubi1DdskWUF0TiWVIAYaycO24VpLWmz/UDCURIt6dlO+lziOo+CFee8O/NINntpZdX10r
qxHi/iyjNLOt4LM83AXaxx7o5fX5u+R853YWu14VVEEc+D7zl5TDA9gEFPvCGMp3X60JA1w2pdPV
alo6NR8LP1f0YpAzhSHFqEdPGtxEfSZiPv+TAf22stz22lqQMrNh4oB75CM7awRspNVX/O7y9/lt
ZrHtTbADB8PCF0rpOAavxgCRggtSAi7g+njWDC0cHOASZAl1djrpMUxfFKB6AY8OmWetGFr7PPMP
OVuzYmJYQzlPnKYG9OB+k/IHkfLFvxvNYq+ryjowA6qS2XxuTd6Ic+vnUIe2Sg/T3xla7Hijl9cU
g+FsErKCtVHaodw4OWs2XHuRvrR9a9JvT1hEBb/qQrMLseS3oSNNoKGnFZeef+vyAnRmYbndxXHS
BYaGhYiU7yQ8atqbJ3+IQtlWmsYW65frU3c5zP13QMttD+AohNmRb2SFEEYyyVbj2taat8gUnaga
Vj7UmjX5T7czITP/6w4+Av6MLB5Rfk7aa+g/9GvPxCsOvtwAhzLD9+YbuKJB+QtD2+pUF0WslQGt
mVlEhkivQ10CKOQOsWgLfo5z876mraVmV+LCssiIq5BgtjKj8Yu7QXpSIEGp5b2SG5vr3rBmZxEW
tAHhKShbNDWBt4/T5x40y1CcwvDz39lZRAYTAZW0LrAz1K+CduimatfHX8VxWhnP2udZBAa19NQy
qZk3fUSaBtxZCOZxoiL974aziAoi/QKmPjIcowDrp9/p4k9TvZGrD39lZvlS7PtQgz1SPm5aqI4x
RLYpUcjcPwThSgxambZfIl5nu4MyC6TAaJwfvr9mnbmZE/QSEop/N5xFMOhFv1EKBSuF4ttgZsGZ
CzVtD4Hxd59n+VCch22cjfNm12lPg5DZohm4LVgqQ0z+QU3yWfBevhaLfRi2CIawTr3agSRrh8DJ
jWBNCgv0s3J9m1gqF4pG21tC7bdulSFXcGf4ITKkiVnFO2lKgWLT+T38rKZEKZ3JhIDrSDRhfBno
GH3xwNc++FSpQSxEybI5RTivbNqGYUIwK9vwY5PUU867CQxAqkfBa0r2mEmIwplmjPTBqJZmi4r4
kO6yufDVzePS+hKZUSPbYySru6gzsyej9u9QUvX3WQdAsKtGrdlRoRfdekOccqROYSnYeiXqyPIK
ypMRRs96Z570susPFlpid4FVjOCoW+tN7ERjE4V6s1fQXtqgsZ3AkI66F9Ub849pii4H+f2xuTFG
xuVYY2neDu10GHyemthEYfwOoD9+CmFkfpdkSMF0USX7PPbuStWstsOUpbbZGbSQ9wNKp5VZW5ui
lbVDDGjtKTOE4Aks46lEr2anVFDbFL9C1Ze7iFskEq2DUcN/5pnwK5XJsA2em34G+aQgLmOWFgu1
U6mGp9voTQ9i6yt4rYA8ndeVnRMKgpbZRRAL3sbzK/CKk6gVA1cBL91nMDWO8ZhEu7So0t0AKNyZ
JK190TpP2XmaoTuI9z1V1QR0NNOUMNvWkimAnS0iDXJ0NZ8cK0sR+Ixa4B38xJhOqaSOO+5RXQTo
zEeMYRRVSO/ZCCpyQCGy6yNjR622+QoLcJI3Q2AC6BobaUPdTXUXhCWULq+8MWQE39rGO6S9odp6
6esnP7MiJzYVxNXTSPrSalC1siiaPuJz+EabmPsgLKxPDag3e9SUFzHRklNYw55zOKPwHjjG3VTC
8BRgUYajcZP5fvSSl0EWOUrfCrVTZGWROGYF7TMy65zOeF1q96pvWm4KUdvNB57G4PBFd2pdDLz6
+YLvGkGCLORMV67MyLCnUYcl6JX+tvChBqWpVhzFoIOVEJaRU5YB3afSgAwhBeuSjRJv67SqDx6i
SVJiIs8uHJoSspNTbzrhiCaRSHe+AGwpnXyX29A2zFXPJin/Ua7GvZolJ6kAwxcMDtn6bZQ0p3EK
nRl8SjLDSaPkKaiGm1oofwKRnwX4kcUx5fIOTnLtNHXwYDEPTtD5W6OfNiPowqT2XACrhxk8rRsR
THv1QzaJ8qadws+eCs+30pXbLrFuOyX53A/tVtCL7Cj7CjfZcnztpB6tCi5N1DM1uaFtpMEs3Jht
X8oSRyq0wyTSTVgU37pp+GDGIX7nw+g1ipOo5LmjTsjpeHDmmWBt28jyLg2Vm9QSEDFCPBLNwbo2
YPsigFsNvp2L3oBj0aqMz7+BMd1ksvJKl/hGDpCnztofII9R0xyS26zpwAimt1FOMdQgdvi+oYw3
WSve9mVC2dLkIFoe2mYkn+RR+eFr8edM5WEs77+Car3JysYx9OxrX8DSnqpqg8zZ0agsW1Zbu5Do
Swdkqw10cEyxeS+IFkieabgNJJ3V3u8m2bAFU/qqRDMUUc4cdcwe+67+PmbB1vMk6PSmU3oDcGzL
9n35kADkG9Lhpy5m3wwB2Sa/8XZeqvt2k4+PyJB9zZKqsUMh2Q6ZJNuRnB21sL+vB+MenN2xp1BX
74N9YNaTncQCoJzat3vBP4Q6iMtRfzab5KB1xsc8Km4QQHWnbBZlyCfQs9Yp8UJ0MnuTzJsilnYS
CE6qeTLY5Pwm7ZI0sZvGa6mWhLnXAEgEeeeHh9rK4k08iDy59ZJIrr2CjO1NosgsJdw4QzmUbnvy
7vdthAiWkgEAVOXxExWE1k1r5BlbdSbvMl8VbVVob6VQ1e2iCSE1U5i3m0pxE3QKYHkgjgJJQjsQ
+3vDbDc6mNdclJ/KkTfZtB6Lo2Q1r5o57Wnsux/KEb1fLvNuKtLgDmOAhAtxEsptlzhJ7j3IdQxa
zIo/j7J1aOP4Z+UlnVsYRgKIfpoeFKmX7UqwPkVhXd7hXChXZJq3q8Ph1IXKkyKyG5eT/JbXw+BW
Qxg5NPW86RJIyDb2CwrWWrQz6W8N0m7Ti3Rmaqx+Tzm1avOVlPRrV0Wxq+VCfexHA0Y5Qtm+tGnK
6pCAXHKVGuVziSLsghohIwoRP4wmJwe1KM8RJRnSrSAIYArLAUqYIn4avGBHxO9hkQ+AZFM/sYMm
gAo7TRK3Fqu0SyHdx83QzQeWvWEOXweJt8s8FLuNTM2TQDO7PfjqjSdlDdjy3rjR9USAiJ5K42mq
9Q9GF2duk2iGPdZyfvD4rWHuuUUHULu1YJCIXyu//+zJUOTETNeBtulPZeo9eo1hbqqq3AqVcAyz
7MDD34/YQ9tRMlHvKjdKXj+nvXnIonI7ZWrsCon02MfltkiaWy+rt6Yf3gim+CAZDQhk2dpEoCBt
LauGBy/PDtkUQJ1Ge0/wbiJPDOyiVl+pKT9AZD4asvA2NBl1l81woBC8fEmtwOIUF6Fq6il2mQ0o
umWUdYxddUxpl8pJdfa1vGkYKkQhKmXmY17tu1xkNnnc2HIhPIhTAUdXcczMd6q6+EQG9kmnvZut
JZlZLNPGQG3OlfyExhE92sU9/GcVj25g/1ajT8gXecvplAetVY9RbH6MOq9zo+SHriZboJXPtKl+
9GTv2CYKKal0eEOd77s4Vacm9T4KpZrdmomg2o3c+fYQ+B+GyHooFMVO/fJraBg/Br4LAf+5HvzK
nrpml+d853IwlI+5FTs1umk0KbOyk0x24oiVUM4vs/xNekTrbFN69bZpgs1oKMw5+6GX5zeoFNli
KdV2HavVSSxz1QYZcOzCvnHjqhbtpgRRoOfaqezMmyoBwmKan6aufUm76NU0lC8TKhFuEFWc1cbn
ToHIXZnkKRQ4OR2VkUE4fK0qY6NnnOJDRa7tXmrvvLxxSgrZdL+4kfx275dqYhuyv5fUWnVLI3RS
JX0Lih+wi7aK5EOeKN3a9CHI18FRCVR33uKkyThWIZt2aewsSboTfE6mTQoMWDEdpWKvNavADi0O
k21v7orWO2V+csqM71bKhqFxHqUU/dVX0xNc0o4SmupbmWabtAz1V4LEvqFF1JFU7U71lX4Ow/62
Dynv5Ag83E0mgkoq84NSMc8pUrQPi2grG8aHLjBBt4t95/Dz90HVEW1GdzCrTZn627RL3UJV3SwL
vrR1dQhafU86WbbrgGcZ9BS2AxTwRg638STn8K21u1gOngtpeA7y6osBNrb3R/OomBRjlZN2ymG8
7eNM+1SMwjHIYsfX5BuFkgljyn9MU/ga9tKj1ApfhCwijaNEpMI6z3DJWG01y3MHK3Dkqdjn6QjW
XtxEYrWnV3CrSfET9aA3om/s+iz/aETjva6llZ0k0y5VjI+l4pkUIGrDpqzAbIvlITR0tmelLdxk
RMpcjqvbsQ6e5Gg8CRWKOnrJpQHA/RCVu6xOXRUocCoifBFl7LfNqfJeJ7l6kbxpm4vCSWiTbYMu
TNnlz3A8OU/WY3/TZZZBW0nU70NFO4wWxy+VvzQWo1NKOjcRAccKrc5Ry/pZ9SXdUdWO3vk2JMBO
0kks8tK2FGsby/muNX1uDd6O96rAHq3+IewS3LP7WuAi21pVoR1anno08ikYaWDIgtgx4vGJw+Km
j9XnqghYPIr0UuTG1zHy3gRrOog1RyAa0GmymD6HXvncT+KupsN+HIUEmG0cOJaVvU1NSNez2Fu8
9cA1U+pP0li+6cq4jSJpYHfUApqephtDGUSnVZrbPE8+VlxZM1NJ7EjgUyBpeQjT6kfJPSoexX0f
KUjV5bzx6p53pwnSbSilmykKjpQl37YT+PIu09BuUjrXsNLPdV1zHw3S3I4l+TuCYLC4Gwpyq4CA
YZlgMxNpX9fyI32gN2KvizedqHyIItFNe7prhal6nELlW9kmHJEHfGouavEy5QN4alSt6+jzWKhH
1ID2kp9nNmT2R7+cdkJKpDeSR10yflJCsOUoPzie1RX7zBq9rVRG3FAy/Ta1uKqJZm/YldLGNuO+
y5KysYtiDDdypO71hp5Rr3q0SmsnqUnBBlXntzXRNajifeDXuZ3pkiMa0T3HCd1tjfanB9UmSYIP
ijXsxDzZM7NPQS5Ld7Ea3dD/uhkjfZMWwkYY2tbmxIlWaEU3+JSOdNmXHwLTulelcNoqRb/LvFzb
61zo3KDv75SqrNCCF++VSEt5Cqj3imx+DiwY5I3V4/s9RwdRDFxBGHdNEfluY5Q3uVLLN2YkfVJL
kOlVFz1kmvhDa8RqowzZPjb8bWaGJ6EovJcA7bobaZKFXV7oGy8W9jREfS+UutvzyJMDLe8hgiRM
FttAshFjgZbDYNrzJDNxV1Bf8kQ4TGgj2L1OHUXuZ3u1Hb90Yzc3acuS05btYyHUj2qcZqzLjxxJ
nrpWfFND+U2p0gqpa+U2kutjkAafFLGyXEVs1YOvKdUTNf4HwyKqNK3vjBUH3DT3jY00toe8zvf6
iOqsVTzJZrkTgvKm6PM9DHtIDhHfeyJx2XCf2I5K5Oag7bNYbXdyGitvxJn7flRJZnTeYVQTnV7r
KXEQdalc6O07Gsq/m5HGbSM9DGG6+3+kfVlztDjW9B/6iACx3wJFlavK5fK+3BDeHsQiNgFC+vVv
0hPftId2mIj2XUfMPFYB0tE5efJkupbqLqqGbTmXkNfOEWVo64WybMKshgP2xMwTrfs7kvFH0hm3
XJGnzsc935vJUy7TrYkCFELc4DLourzE7242yqI3uYbQAiyjDGtT247OBNfiHEr1Ricj0iTadiqK
h24SedCU+qesS/vIKHxFSVJ2ISawPmWjmqDP8o+2KLdyIFuMmD0ajthkkMnJO3svO2R7BgRfpb2T
KHBwN7vXpNNDt6/3GAWHCTaGZ506duVd21aXjntvzbOEutxU3quSZZBxhECgNOcs73du1YWW3gJ1
qkLk8SgyyV5vYAfM+RToKX46dOQy6qiokdepZV6V7E3v7CZw/DKw61vuXDvDweLVtsJfclTsAiyf
pBNhu2xMTWJqEblGeec0z0P97JsXREz7yupCw7VDF9MDjFQb4uUssof7Hm2RAQJcgBjq7jy1MMtK
+BRK+jEajRG0zv1YMziKg84x3ebjFA3jk1fD5spB3tRu/ETcK5lfUKO9cBoVl8LYpYl/Vohgk7zO
kDux5tlFilv5TzA+DTDJHgzWWbI8lM4F/qtQ8A8p3mRHNuaAMGnZQMSqIK0JzDASuK6PQZUngBjK
a6PPnog3HTwLFYfsoDnqAvtW/j1BN4Q1BpJTT8aQGYfqVbpvvJOsHDPUMxfFjQw9LBFaPkrLutmJ
QQR9cQ17iqPZF/zkVclhZJ8OIhveUJCD65whZR35ELoSBm2jCLPuyhZ3gp5rfLt8ek4hI8LoHdSV
A9myizKTQMpOPK+CsUGhPLhgTEM4mzv3Xfte90Woxlif7OSB98O2a7UIU2ubEnZwbQVo6ZJoz0Qc
h9yPPXKh0CDtk5PZv1TahfCz0EquMu8F9WiWjkEj6XmCg0fQdvQi6VmgT4O47nO3CsokcR8kbLMD
zhR/1A12p6O/MgQGgu0MURhTdoPCGcI8va9dQSv2KukLXP0CIx/pDFrwK7/ZlM101k03ObfSyQKo
wF02hnXhO0OQijbkYGdTjiSoDtQAXUVX3ej6gcpPiR8nON+OEwTX8elB3tpWYsCt++qxV7/EMfO8
DYFVo1ZCvRudMtfSo6HOz76mn4fpxCb/ElXyI4TrYprCkq8w7pLCPXIgHsLbJz3CjgXICllH67oP
2YiN4Lrdve/Rxwxta9DHwtZ5aR0VSsJOKqE3qdcdc7/Y+L7+kOvyWijnz0iSqzHXNhn6xZEiVESt
aZwgTx+XJpw79HEACEsfKy4NCBFjNyZG+1HX5GRax7SSAU9x/VCRMfR7KZpWFLBrKzDTguU7Jrc1
LSM17KALf+B2teeyfFOYEgx4Sd8wIRD2CjhR+57qT5DW3ab+eGcDZbPpvq3srdcr9Pdq2BDoEZBf
UJySl6lv//RmF/GpDhLqHhFyQ9PIhqNfORv4JEcNqqQJmtQ+T/ZgFx4KARVcR0JcpMA8vyoQBtJ4
bJv3QhXbqX5Kcus2ccWp0AHNMPaHAE7qXAYQFD/TAnIXAEC5TQ0chbTD59Kys4sWrTTELXzgA5nK
GWe+B6vsttP6R6/EzNCECcU66bKAefKRy+xKppUA8XRAMIIieM5fbA2pjEPSN22oP3qExIGL0wQ1
9MAp82d8tU/MbwVwCEZmwc9pkb5XQolgnEBe9dDCdw1RIIdPL/rBA6CJCRUAQG8k/7CIFo9Suy8q
1gZQyFEozCHgMk9GGPgzuHa7h0o8GcMfE2qrKO3p2bSTJx/iX4AQ71H6BmZunCsHekRoDQ7aJfDj
P8BQr0bjSkwfo6UdacHvwVaPXeOlJuKhBbFONO4H7T4k2OTTlAWdzK6nzngoCkRMQv+AwlEAFyAt
0KkiZOXd5N84lXyGcBm0Xgb7ajDcZ4O9m7K5c0YcNNED3cbIDWjVTRmQ+tHrfMTiwbnpVXHV+v6H
750Lj3ymCRjfkw3JGAPotls+NBU4NjAeDioC4Ryv724hs34yM4ibOcPW7vEnfc36yPvmjAN0EF0b
WuUfo8jLwKma+3xA+TrU5anEv5A8v1O8uvW15EYb5I0LAEpH7mx5DfAAF6Cf66e3BBulQFYkJySk
faLthd+FNWwrxJiFsm32PM8PpBg/iYcyC+IyDYaxOqClQEzdUwN4Ds2eaGhm2M4PMlU/qdpDxwfo
LlIBuHAO3lVbdpEtpxBO0mlglsm1bk9vOgZ5glElVxXiV6pDTE1tqQFHQkffZFydplS7yhS98/3p
k1GOSSlSRrLvoHzn38F776ah3XuZQKMsEchX2wSHCC9PPVTE22kZWgaNMe5ai13n3oR/3Wd/msHe
I6moAw2RJARgiDNikQ/IBNwoq7gz7DNnf2CMHvVspzcIhSJFqdFQOzBkHqc1QGTLe4AFqItEpbrH
pR+69aFksgu0ft7XrTgU3tkHXK4MjCUwOoYTLVjYpT0N7PwhwQwBRRFhGd2zzKZokv6nN3QxN8kV
Rg62bNA3SEq2EqGsyvqooUZcNMYjJcYWM1bY8EhOHMCQY3UB6UbE+iosc3+bYx6TFPSz1iyCyR4J
mBuArhErowE4SVBHjOYYppS/qjF5czh5ASK4LXts55JNMfxx930pUlSruCBFmV6W3IhLmsnYtTtk
q/Tc5/MIcyXJNrPhbJKNW9enMdeJHwC3v3DrNPaEE7u+t+8lu6qVHfSqvfTyPO5qGjZKRp6vzlNj
X7cgRSpG9djIAfVrzo5Y1r2Oug/XdbErO59eetp4HpzqwqQ5ypfujvb5s4b8LmhtoUVaSqEK3uIC
dYxDWcNjxxTXo5z2DdNnFHx61qwchTo+i947t2mljoZtHrDuqW4VMlRPuy/TIqISZkglGnrT9JDW
RXFrZKTYdz47GTzFraf1W1Llscm8k5a3e1wwO6/39iUvIt0Zruv537Y9sr+W2u+sNgB4dP11MdIh
hSySeXTsYtv3JG4GM9Y1OxY61DUrI9ZNLcxUCqXx/IrWxXtWuyQyBcRjS4oNN2iGthHm9Eg7dVfB
3OIAzVm+zUZSX3ktUAaNCIwq0vzZYbUd16a8LnRpHDSmsbjsGXyHGlgNNw6bDnk1TWFt+H4om/Gt
pCY/Tub44iFpjksJt5q0Ba6JXhFmujmLp6ECqmiwemfX/QSgGP3JpsjSzSSQGaD6OWteC8NJS9I4
JYXYWuCiXiSjn8GHyNEOuq3eW2VZoZ86UyD7lgeu9LJtokiFEhpUJNEBYkm5NK/QNkuuNIB2O9yK
/Fp4zrWHZtZFYpLxArJ16qKzM1h5qswI/b5D7dahi0jq4QKqPOrCQBjDYFZleWHtlR+s93nk2MlV
aqKM1aTa9i0pAIqg3iYWaa9aJT9Eg14mDOgedOnNEJ1NQmKWYlM4ZR3LbBxPw8jvXWi0Y9JH4SZs
qbhMIQEZG5ZWIP3RAPfl0z5FyxaRA54DbCaMVaVtbU1PG+4hyvVZFy5MFtwsvSh19DYRGToUjSlD
Tml2M8g582PGVFUnr7Trg6B6cyCNR5FXegBCR1CH0UlW6BNVdmgnfnaLZqJzWXca/ZBll52FiYHO
oOLITKlXisAgcI4F6X2T6hKGsrUDiQbKrlXSIlPxabeBMUKNTiK1Nl5lzi1atNkqkx3TwrofZXXT
5mgn2IW4dQ38OTMf+LaE58HnMFL5nlMF6zXl4ewwlgQtdN5DAcuPwK2BeSZW5YK6MnEo8Li6H5eZ
uqwy1ZxyDzvJZxP40PhZW+XSHC5FDLi5l2f52ZmEGRAG1VAkJrZ/8hLNe+SZjsszIc0I1/aGm3eD
VWFPKh3EL1rDUZ3iUPW5r298Ob9YZJi3BCfmWuat80oM1KVJWcK2QDdszPYXz7npt3s7lfzK83t/
22aE7Unl94jnospi2zLJufGK05SYb5T5fpzZlRegGquCyjXRHUTHzSz7ATkaemuAlcR5yA0wRgeM
8qNSUUZcUQfST7hiN8QC/kMSiluyAReh7vhNLfJk70KD59iMg5hbuPUhI6KCIbbnXfYD6iHPzc2T
VgEgYEOjQ6XfTK3LFG3Ft9Jqu83givexA9U29x2OQgruVW2WPqm8zYOaDkBkgfhE0EhHwFfsw+11
5wmS495Bmnp5Y2VAHyWazwcwI6a4AWb52Nh+t4MCymPmgmYAKTcnAZpfVyDi8+GxM0odQPDEyqhA
99be2NgSaJ8k07nLEn/r+EoLoSdonMeClhvQH/htlxDoPqu83FHFO4ZevIUivq/K6anSquIZ5I/L
uhiRb6cQUQ4mO4VtLXoI6Buayc7uoXzYGAiZRTm8yBQcCQM7fzNKC8nn1JzpQHXY8nXXwG0OtYX7
Xi8quEGPqEW1sbwrjeTa6TEJ3Ce3+SSesPcxFSryXUIJ6mx0MwpKd2REJZ+3AHHKHr3+Buc+SKl/
X+pQJYTXxoV0nU2TAOD0isiohvOg0hNVXbtvGUyZJTLgAWlfjuIGf2VfG+TRmIy91xP0tKC4CWcc
Zu4Gg6P+1JNnx/IfwMasw9Sr751aRxs4Tw+Zmx06DwiGzLJdMZJHlahNZbW7Nq/3HeAXQ9M2FVRr
IlJzO8iLFKHPG7tH0Wt7Ly998I+M4zgYQOsIZsfNTlwYUHEKWK/v0VW8Ei14AakJkoNnYfG81YeI
TW63KW08AILec6+ZeIvZILZuk01HzaCPwIg3SCqDwfUlOnJ9cmROoV1Te6wgV4EybdYVrKoG/Mui
Jf0pRS94y2yn04JUx/UypEUbmm4/RFrjVWGq3CdQwKqtnjnDvpgInO1LZAZJjtqvkK/GMB1Bld+n
LH3RgGyW+RRy9NWNAm6kw3Ec9Uua3phUHnTjLkMwA3v/RRv9RwU7jrDp7fuuVte+P172bX9okChq
zXWWSbRF7SdXn979FAQAu4ot+mRoXiyLLhb4zJBHBJXA14/CceMGU5ajLTc6+FylOJoo5ji6yx5E
1BP0bEGh0B4GQrdoeEW5Ko8l4JzK964UI1cQ2ukCcyAyKgDB9/p7YxV5MGS39WhV0TRHD083dxrp
Iq9xN0X+x8eHR8PN2lheHqJNClqk2g6NgA4eVMxq4Pw02XrNQ9ulUBBqogrptkSqbVhZxDtvB4dI
FEIGwrd2kQN120GejASp5/GNbkKMuB79z8nLbw1WwD/FyA9QG9xkBIIzhgFXVXAAKvDP0TMaYzVb
aPp6lp8Q6h5t92kwOhIQB1g/K59MSl/BKEjDOsEVWHwM+ZMLdLs6WQqEltyTD6hVTbT6/AzVQytC
MsGOynCtKB81TPX5aPMPge4/ZdYDCumTMtm+HNHi87QwcceHimdi03KOSsp7gDDX1pr1mJhsLloO
sQouGeLtoxzHDycxLlKYFARecZBosEE0YV+6uNF0rsfEAMbpO/u6Nk91mYZQBbvpRvRafbbzS/ez
tt81RJq8wWgbsmQcyrBKtnCIjZQ7lXE7yddSc2/apFfhJO6huI6mALgoRnrl1U1olujRVPkNlJfV
YTC78mgUKCeyVlOXsJN1LqXebm0IYqOT9znZRhepDCiiaJgVFLZ2BKT+oReTEfZ46zuFvqybCj/s
dNEeklT34jLNh3h0gX7wTn8xFL+qswTpi6HQt240QPsKhCKU76GuofGpimS80DoT5wQQnc2zl5wY
R9CcNrxwY5TauBkSNIMmMV23TALYZ3dOPyFY8xsC1U5QEdqjNbSY8TVgMiGbdzC10b0vBcZTpisg
A1qgFf4x6XQ4iVjeo1fNoX18bipnJwna+2kBZ6x66rMzMH3njvSpeAVLbbx1qHioKeqdDLZfwQie
zIXQe5g31kh1GtYfuNtAlmqYedsewwavcMi7HojeeJMY9Qk8KrHv2HDOerQ25owdurS3aMUAXjIE
mtoa0s+gSkdMxtfXQ+1ecLvsA8koOD79E8Z5Yjtvo6m2tnZniUfL6et3lqJWqVp6XVS+Ffmq1zzU
iBPcT23c+no2niiId0Acnb05IcAn9ZmgMkT0ItiL2P161wAh8200xxA2x7ooUXpRP38umeh21Gf8
aJKaYJyeHvu0ecipzA6Zb9+RiuVAXFxkoQMP9LxkO6t2CPAeAtlL15uF4jrQKuxOA66uxSox0dwU
W48lQG+pe4sifIqroi1gYWm/ODraBGlmZxs3JWh21j6NKsKsMIGq6IailVoEuivNcCwrfjKQOe0q
E+lCICwH8cqFzpnvtSAnVBomiMloX6L8E4GdOchrQDJDSg3vBL3aDPZ0gA7pLdgyp6IXPPD4+Kon
PLsc+umsEnRqq8y9JVojryjkrq9UhfZ4ZrogUoDKhc7NsJEkfYRj1SZhfYyI+IHSEzhyMj6kPrD5
NH+vjbLbVCVwVgGWFyT65EspPC90kZJtLI1W2y5DL44N3jUIOT6AjqQNrGk6tJV1zJWIMT7DYstx
x0Az8g60KQYaj+bAFRQwpZ99lGU6Rbqe+6GWAf/orAE4fNPYocgH+I1k3R3Ry+vRH19TK9s0Vr11
SWGGUC7RN0KlYzQyBFrPHu7GkeLxxrSLLKZ1UW11Z8NILmxfdnHN7DROcXCOHs1eMw2Ima2lbmxk
KCfQ4wDDiw9OOE7lvV7JNy7cE/PlW41BcVScFswxBpzpkRE9oLLygwl4RcDs3t123E2BFuXwgO9x
UYBJ8agzXMy13r3Qid4POZb30U3bVMLfQ+JwDHp4nF4PdsMDH/TCAHRO2BxU5qtXoezkAMe5ck4e
769JpbWXae7CdrEDRKAjYcb/+RU0vRdoNN7zybJ2ue0dxqa7LYG2QGaw6dHFlwcQ9i5AZz2Yor5g
AzuaVXa0QPGOm8RrN8qoi40aAZR23L40YDuFNCN7qmmKxkAB9qDeYVp1mMC4MuznqW/uJkv/A15d
jyTYB27Uf0yiqZsDG3ll5Jhoc1P/Gn9UCTtEk80uJiAmNZr1p77WIJ17o2uAfsEGQXbl6p8leNMo
Pv5fmSBzHXLHQufVrM62JW/QdnuBWgTiuuncTabbXBVae20b3gMSNn3DCPpQrGuBUsrSQ8sKTN5B
a+mxZtrB5PDqJgrAHDP9y1lTKdWaGS+twgT5NdQa+jNP0Q5p0JZA8Bze9NLC9EvKEUGb/A3+Wwe8
XzRIM2NP6ykL0cj74FTLcIH15iYFLh2mbiee3aQChb2B92IdYsciuP2O870YMJgctDOZjr62y55N
9e6D8Y9WbqDJ9HeDGUuhypZLEHWAUMLHGnyB6k34Zaw3zsoqK+NAZDFfoBqdm+Y8/lGh0SQy42YY
uhWJh5WRDLKYLTBzq4DuLCjlLfrgiU0jqU7gAgeU/vLbLLWnmkYj3JzJ6y5YdxaogFqXbhyY+3R0
5bWtzBeYizlEOnhdPg5g/hOUTsx+rMgUomRb2WtrqyzmC6SeJ9Se5wvooD+DL3vBtP6SWv9GAOgL
59+cmfpfhiWatnRtQJaY2bNQhSPvUOBAe+Ofnw+OufY0i0mjrCIdNliB+eSxryJRJ2MsKYpeuIqi
MO+rameaWbsDVV7bw8tQHMCDrsAl9ZtLadnNwUiyGUIG8FcVPNuWadOGvUYHNM/AvysHk4WUDuiR
cDDoXVytiHfS2abu/EcbrwTzlI/HrtOqo/J6fsysQlxoI/gAKq/6OBlccGj8yURHMwErHY7j55/f
wMrs2F8v6Mt7Tgv08+F6hPecTqA27tpRB34H1iZ9s7n+yx26iFOkAcW4FPioWgFyvukChrmFo8XK
Kt+ebVQzHmS7cRH8JZr+5ZFq0VpdLiDfMqpz270qFFuDC+wKKOLP725loeXkUJOiYlIexsGlh1EM
eIKDnhco2gLcuPh5pW+36d+PtBwd8jW0B4mGIbi8zyObguuBBqrVaisPtLbM4mwDcQP0OztKTiaL
nNLFbAWwFHNNy3ltGfN/z7YxjBomIvA0Wi5v4Qt0gnviH81ia3O/a+ssDrcNaSKWm7jXrZwE9fBC
JhqV6e3Pn2ZtE8w/4stuQ806ilHHwwwTnLX7u3RoNpZ+y7y7362zODsYtSDoRWJXg47dFE3gV+8C
zTWdi5VNsPZAiylCVGucDLNWEKCQrr6sDLBd6+vJe/jd8ywu+UErRlbNp1SiB6nMGmT096o9WAB9
f17o22ziy9lZXPWYeemLbtabNeRDYndBC8bmzyus7LPlFW+xvjE0jhVY/ZmbqJM9dA7c333/5e0O
K+7GUz4+S+LKyCoeWuOPDkJcvirLufL9zUUQyKCkAkACp6ayaSgAmgn+jDnzwM3+jVyQ/feXWd7x
nYDQAKBtZJMAcqQNYIm/dcZORzn0uw80b5EvZ1QBT+AawSMV5T7JyrBowEtJP3+3yCIQSDfThdXP
Iu7iJi2gFeTegvby8xrfjrF/eWPzt/vyIJkqCKsrPAgHUyPr60OngGYDq5Mmx50QM5+sRIO1vb2I
Bg0hmP4BqzBymo9Jf2vaB+23L24RCdKUA5RJsYQBB6aOtWGrfxa9E//86tYeZBEGMsAD6EDg84zA
aXPdD1FNBma28oHmD/APnYG/P9BScyQ14c/lSoQC7p1SuNmhvmYGWGhyZUevBDVrketPhegK1PRQ
msjsO00ku1aK3wUcaxEHwEpC72y+pW115uqaZG8tPXjjyqn5Nv/88sIWuUCbm3VjldjRMu1D8CQx
9/RSFDdZeaUPf37eAWvfZhEFzMQv1NBjKbP3keO+NuDGWf21ba2k1Cs7zZr/9y+HtGpsIvtm3gMt
SAQ1GiwgTXHfi39+nLVl5sf9sowB6hvYP3icEv3MdigjBy2hFBoGPy+z9tYWAWCQbOr9Ek8z+ve2
84rhUMwZAeBq17K1tYUWYSBH433Q57yj4wB7TcCamPWwyuNgrtT+ay9uEQlavZdVkgJe0DkqEJ8F
NQA7nt7//N5WVlkqGHOnKLRy3m0d1B50jKalowgK+vy7VRZxwG6LIdWMDpvAdEIbPTq/uBgwSfy7
VRahoEGvGtQHfBqweQNqQzAFA4BCpCtBbe2VLWLBUHHMEhbYaiX+PBmfPah/SPavRHr+jjj2IgyA
IWTDlgQPM7Tn0etCCbYRGDsrr2wlQNvzs345nVyUjSNmbREmU0TQEvBvDtOG332XRQiwYTfxn5xQ
gembU6ARJBrAr/55lbVHWUQA0oNIRLwZinHuePJiTnzlXX178k3wfR3MNri2t9jE4PEKmc8yzKDT
Yh72iYDPYxjPlrl2a367wb4stNjHlW5PohqwUA/U3E6cSOlXSfevqugvqyy3sVJF4czCwm1yO9iY
osKooE+zla+y9iyLbQw2DEy6ZvlyQz5ODdxpvTEYVoPyt9/enP0PYbjo6NZih9HWwbhLB0TAnCYw
hLRLh+krhhPff/2/l1hsr1aOGlxhcB5zGzoOfA+9zUBlH8ToVrbZt6nGl2dZXDAYE/cEeGdIaEbg
Wxr8m9UDtWSU9Y/AOeKfD40xf+V/ZIJfVlvcMrBsz5vWhxgz3xgxDdk+j2iEKdPoL8/bt3z783rf
b4f/vsXldeOwQXOpg4eT6K+3UGMYYOrUjGv2Eysfaymar1mGNMisxjRmYPOCfk3ovY9OLEnWJD3X
VlqcVQzpGgLtQ+DmhrVh053uvDk+A+VbrmyLv7S/fvhS9uK8Mr/KCrfBHneM+mCBAJzoXewW2mXe
ZFBcTJ6LhG+rxr3HZP8aOLH2lItTzB01NRnG8+G2kgFCxLCR92pad3a+5sa1ttDiPurbJKn1HvsD
UrMhJsCrMgky96oZr3+3D+ff8eXeK8G6TICio5c2uhgWHSJXNhEHoevnZdYeZxE0zJYNQ/GX2rSA
y8p0Bg0hJOhLZk4X/bzS2sFaRI16VLbpzHAI3ChC6rxytNQzvpLGrT3OIliUCVSHtFnAn5l3CtP2
yjsV0D1RaD7+/DTzH/phrzsLOejBESyzbKRYriBQjSD7UqebsTa3nQdpjaJHtiX8cYPG9u9eo7O4
413YZ9s8QeCAREVQYj7dnofFIK/08/OtfK2l5WELfVGmZkgpxWzL0OsBMzAn8a+kr/6O7X/JSH3Z
5FMztH0234pyhNfh9JB3STRahxyd358fZ2VfOIvwkE+tCWNAlCqgfYcZHwJaXLsJxnD6310fziI8
DHnLlUuwUAsZ4A7tcgW5856//Pw488/9afctggO4aaJvBZpNHngMvV1GFujdPy+xcsk7i8BQ6UMp
RQXZadt+s8arrnpOyW6g85Div0tb/3vlOovIADR+Gq2/UvyhC3n2DtIDpLRve7ZmU7L2TIvokHHa
WhCmgaQbBDgnzO5DXSTIOwke3Vka9z+/wJUT5C4iBFhL1chmuxKl7S2agQECCQzKNr9bZREO8t72
C4vgBCXiFWM1oYlV+uKXl55L/vcyok6dWk6LVTTw3st7H244XLtMIajy89OsHFN3kUFMAneRLXBH
pC1iwd7lf3LrmmC44Odl1j7NIhpYTs2IVyF4NzPpxzll0Dho85WraGWz/cNgOXVzn8z3nUtvQB7s
KhUL74ZOM0H65ufnWVtqEQ4ywYrMnF9bA2pEyk5J+qkgYyMkxrr+lU8jTH7+fyXjLgODrzMB6Tvs
BRsaHk0ZU6+FBMTnz4+0thMWMaGluUZYh1VEkYA1sCMqn8e8wTVe0W9fqy+W9vCOCe6xAdGNyNqm
u+5CnLKNFrYRI4G2he93xNbAhvmn/xC8vUVgaApIghA6L5hempIG03Q1eWbQtLcZ9NpAkdv96lUu
UYECYomkm0NE31yNwJwcTGsnzlW95lSw8sm8RZCALAasXaAtEQ0YUjDy1xRDfmLwQk+sCZqunF9v
ESaUhdGvfu7eWA2mIjH9Kpw/6b8SgTUdD+6Kpg+AfrEDR8sci9bGIhrjSLYuGUZa1eCGtHBXCqfv
j+/fKy2uJUjOjVYHCnSUZZdQ8gjGoYdg15so7pHv/6sI+9+1llSLJHVNlczlLYRIwrY7wqcthA80
1f4VBvn361syLbq+NUo1H+AEnAHMpQG4B9+U3P+8t79Nw21Ldzx4y0OjZRGMppYVXQkFz8h0+g2H
JB4COtSUMbGBWeIa7WOY8a5cHt9u8y9LLvaFUcvaHThyL9++keWpJXmUeje8n1a+1Leb/Ms6i10B
PSXTdijWgYJz4M98yfxmVtT4+QWuPM0yGBUipU45awND1QkjAcfeMbZ5/dh23ubnhb6Nen8/zjIK
1bzBaG0yMx4tB3ULlMXKa9fEdKMJuZ1dA7mwn9dbeX3LaKTGov5P+iWsZ0XMwO5eV6kEf52Wf4Ty
Lw+1CEQmhRSCPSO6+h4T4pr5YMKCobIdoO0R2eQxRlo3E/4TA/4KNjF0eIPpRBoWEZixK0HkrwP1
029ZJDUc6leklxyeQV52pfcsFHqzbXu0gSsfo1q6Y9xYpNqpXN0U7fDmeFMMAvZrI/om8g2Q+dMW
8x3tFkq3R8GLrSWa24ZV6IZ5K4d2bc/Nn+5L1cekp6f+zLItIedBqjIwOkAc7A5KXiub4C99+J9e
yvxTvi5lwI6b5BkICy2smHNf7TjGbP3RxDQIhIvmqRymChGWfR+pLjt6kHVb+TDG2k5cxChNzwuo
gqW4F7sg2TqhD5E4r8IMYqSF1R93W20gTRjpdNjBs/63iy+ildf7rLV6XMrlBVcbfXql1UsVgcwf
QqkOYpzS3pAACpvR6srkmzTH8aEtYyJQ+WTpUCKh1KBYWevwLVIx2WQb5Djkot9Ysb7jj+zx5+P+
rU2SA+dJGMXqvovb4H+/NPc0Azy1REUiNGIrhOwlCyDOF1oxi+dPv/Ji59O03FiuQQxiWjp87Jfh
DA+e1RI1REQGL3JLY2MlKz5J311tX1eY3++XrVsbarCK0lcRo9e4BjAv1OKczlYYjneTQbqH9mu0
0m+36tc1zf9d0/VGOtlcU/hm6W68qi8l5kDLQI+rjdxBOvlPvq0u117ld+Hg66KLwFU7To9pSo7h
vlyEua42TmNDmdzEEGC1Wdkl8wP887Nh6AB7EiNESz8JHWMRuKlTHY7CRmzHKF4id5Me/7NN3LMW
r6z33SEAfRZ8QscltrncJi6mgnvfsaGiGI0RTOAhsBxCizmCcNRhAMqxsiuN797l1/UWm6ZwvHrU
a6xnbeWDHTexsUvO3Y7HIsbM1n7c0n25NddSon/WUMjAoFrkQyDdNjGZtTh8PcmNptMhlMU3MJQM
sw299f+PtOtqkttmtr+IVYwg+co8M5uTtHphyQrMOfPX34PxtZaLpQa2vgeXXCWXexpsdDc6nPOA
Rf7z7SNY4+To+eH2MfKY3GjqI+D2xNgmDuvUlxrtdjFBiXX5231w21SGLhlEkyRDkVlTAZJIOtcS
kPbiZHwu8Uh0QeQO/ARk5xxJZwqqd1Z5FoV3hi4SzTTYYisWq8wBIJwLrAQgKV4ByDwCnuveUk2L
+q8wtYXK+8+dLkYqc9nHTG4KwEsvjjZ97ijWdnRq4ti5fIq7X0p/U4253JgTW8ySCslCAvzA3Kv6
w2UJHxJLRg0mmyAI5GI2QkIi30rmK2L9DNxOEzgVCPRVz7vRPIXoDdy45TrMAd1fU9P7YvjYa7pp
7NhLbPRnkOeBGbbkGrv04X3IaMgkEACPX2o8D2d45f4KKDnDQ6XbuSO4vTU5wOdwgDvUOeGp9Xkm
8jF/YkSzF7sT5wKlg9lZ7NFZHcmKjvKBpiylr3G+I+9gmTsdAf/DCGWIkgDVVWjTCUMOHLfx0T1S
dQxZ0jEMbxoyuxDVFrmhrCnuNIB7XEBFOSQ6gHYde0RO765uXdsAXdbhorn0vrvabSQz2sljJrUq
VgKcpiJfTGztdSlvp2z/Y73JYMen0ybCKEZ01m50lq9KYBxUWMj01PMN40Nge3+S7BT1EutFAtbD
GScp2v1TiafOgBCzOABptjXOIOCHqMYIY6JatFIykQqHN2l1bGdr83nsBIBQNEACBP7NZX/yMQli
pDF+MVXnRIjNs2qGBuxJgN5ZJuC6CpemzaObADAlsgHgyTUSeddKTFk1RJNIiiIzisZDAmjYBoEA
kHHSrT5gN9kLr5MbY3LCe0M75Yf2oJ4fDslVgccT1r3rwtXTYHY1O/N4b/Zdi6K/Bem0gjRXY6x2
DE1Au2UDfg9qo9WxsjNb8eMgPwKYnRME976xAWwlYuga+PjYvqaoissYa82CVmANgIghAlxnqQCx
VFsqZ0Es5vmCPQs2aPquIjNDzGVcWwc6FBTdwFXeuWQNoqDzBRe7iz9FnOlD7+scs9pz4jhEjP8Q
IGcrhIkbrZGHWi5Dv17u3bYCxrsRY0K7Fp6SspG8JYo5uS79NmxSAfAYURY1Wu5jJ6i1tGqNoqgA
JTbl100EhAxhXY/gU7upOxFwpIqj6NJf2B0uOSe7q+lGMNuSEqRhMCVhdgygO700JBptrVu/6o0k
HNRGiY6NoIqc0+Upy1wcfezITHq4PvFIv2TmKz7gwwJePNzLCQ1NNEwZK5WaxvYKCsB2jXpJbaZY
XuRUOUQrAI5y3eCos3sZ3uSwVbm1CeNOEUTQ7JjoUCdd9VUrlVcjykC2WFQ+x+FRh/bBUjbSmA8m
9msdmQSH1zs0e5dAyeMJLtD4XLi5GTD8lvJ6WeSen9ucI1uci8U5bRuwXgFiJnk2DExYYffnTx4J
BkbrZUM1Ee7Z+VRMqam5VqfgQKoiX1vq+7IXeS+fveRzK4NJPjspT8ZmWYAQDEkANDeONUAFQk0M
+ioCo/rogz6JM+e3+9raCmVciZ6LWM0Uor+9coK3sms49U/JBhYH8DeQgfKelbu3a3OSTAJqNpMK
rFZERNVvDyAf+pe369xS+WiIb1+McclZqrVFuCD8rd8Wl+AZ2Z/Q3KlvV0twNReMLMDOh2MmoZ08
6s5lk+SeKj2ETWI/KcWaiwY+JXAavMVVnMQtfNPuPJruttcx7yvuxp+3Q2UniMxBJgIwP+mbufmq
unPwDSh734CCakfcxGL3vhFQ1IiqYgC6h9Gt0pQGGOZwyZEBAlrSguGCdxN2XdYvEbrIdDXDUE2B
Tg4RYxh/rbRxBF5Kc5wEfEBJVTmbB7shZiOM8VjLOMRKLUNYkYKCLa68LFMjzD6kr3Ih2RS4mmMc
lw9QF5n4QhSSalozAb7MAbz1z8EfomOG+obs9f7Q2QkW032eRe4Gm42S1G1vDBIfLK9xmHjYdgvA
iAHE2gCxFwfL0Y335ajuGznqaKiRWaF4kx76A8WkGOTJkQLTnW0M6gFmH8hLmmpjid9ugQFu/1FQ
3ejJ+FAAg8j9CnA0xwBzUSMAHxt4ewPnCbF/vTdSGKc5lFUDDBN8QXK9eu0TxvwdjE4BFc5SoJbA
rX/zvh7jM0ewqwGJFE56UT2zf9TyR2U5Xv5yvA/HuEtwJ4xtRI1ylYEpN/2o85sCq6b9yHFVPDmM
9ygXXQD0jDZjzVw/TTOx0+ipbVu7KDrvskYfq/h4exnEEHVZMTRdPT9INraYieoUk0Wfnbg94LI9
1V7kgoku87TFCi3ctYAjcDf30dGlUBXMtEgqo5vZFVoLdnjqhRVvfsrcSkVfxgV+EupuOtgWUS59
+t9ksiPmIgBoa1OHTPSctIf4FZyvVuZ3DnZCVxeEWQ4PX2H3SWu8aclOm4umkYppDEYx+lofw2fd
q3yC5gjpgrpwJFuzY4B0WDy5u3dgI5bxmlgQQkSqcLO7vH2U07u2BMymcc85zt1AakgGeK8NdGJM
xk/GYxkqiQ7zHD3FKx3pFDqmDRztgxqYzszxI7sqbYQxzhK8d1FNYkRtMJMaNyps1Srmqg3MoVb+
KC/fyGIcoyGWKRAIcb//rqrnDkAqQycRLOqYaQmu4PWc9rXTZE2WNRWPHMZphRKJVInAMsPha4uh
XyzEApla4EWc/S/2JoZxXGE7DIIMdFC81vLv1TF2Clu1Vjt5BdUDN/fZLZ8axps05oqXU2UsxYDq
UZx7tIjZ2UoQPxZ2b40/J4d4zRW9dbHLs36FqvEhnX0TzGZ4wLFohlDCrSs1LQlE4EweJjKIN5Le
kcNYA+AOrKVP4kAGW5hIcpxGTNQlS5UFoOv7KoRTfzM18nO2Rg8wBNNSlorclC3Yjibw0FlhUYPp
T0hFLK0S1dZKXfLRv35B/pcBrw/AnJWhCTbpBZBMScm3ZBHig5opII6pmh99qhZu3FVgUJll8RjX
Ergfs0EKNG0QOYFq360bcOy05qoTdhhoVuEKqg63ZkZmrV2tgSba0dXiKWgrahhA4njY3YC1Ecf4
HYDSIdgb8Dut+VzHDSB5VWyqa8B0V5zLzmc3ETXRBgZrqozWDWPJzRopeh4SYOQ2ZmwBtMiZ1hpV
5foKhFTeOJDny/L20xhTwwqZpBNVYctkhoDytg6Uf+oTEisHheUhOZpoP8hdAL7Af1G53v94G5HM
aZo9eBewqTw7yq15mwRSQG9rA94RBxCxNi/r3f12G2msN19TCaiZBkofwpeou0sAzr40r2HOyWl+
oxU6wYDSQ1VOZuRoVSsXYg0fREubwLxMPcMBjL0Vn0Cvwh/E+DgqhMzGFMGnSo1FEk3GmRfgsG6w
k0uD/uSqyjG8xh8ubacIz1gFB64SKB+94kmzE/TILLQzeSe759y3v4Ce/Ca36oBjL7cDLqE5FpXd
pdJtCqbceJF5e5vns2Md31YSG0aSYlVyA7dC9UMfrNXXAIQld/Un0GD5NKMT7NY1j2VkjX7mDacG
lNSOnloxL4DuOWCMLqEzLaoaQa7xXmOMvS5zVuFJ37lgN/Rnr3gA0AvGbqY78bF3RYecBGewS59X
zN69plvJzAN1noH6DcZuWPEVlhaJm7mxR3sHTeyDO8yZ/vs8CjWvjarMJe1WrcpKEAU7wjLoVyGK
a65QTS1nJmX31pgS7gwq9YpsskgzgEnQU0FBgqD600uNLBLjxJb0U0bTJ+KmrXuuYCuMybV0bFEZ
RMWVkcxquY4B/ymt9yMWaoJxrTkhY7fVAX0UTUOxnHx4eXRZIwsqLZEYShw0pDsWvlKC92H4qwpj
O4wUwOC7UyxT8N3gslPf1XMjmv12+arlS4E8rwcae5b5jQiuBkrHwKma7F6HjRzG5ekRhmglcFwg
PumYRTGm8QhcchCxqsqEryi2sgL6cEHwsK/ZcyyHfqsPLmEjm/mWY9q3s5jjW+rVq6EDhJ27yfib
L0hX39HNUXV24QJTuZM0Enh0FDJCXwvCwyfVKm/4rZyPi670silvkhhPOjbJhBwWMUoHXrIf6kYe
IPPRwIOkKTYysuLKnBOwqhXjvDryjFytL9qQk1TtnijaOxhjUogisf0dY4lDwEngxptScS+p1V0P
AuHLhrmbOmOAjxBMLoEH4vyu3ISMcExBlU77EL1j+KsDL+bEoYPdxiIKsFZpfmkOyAH8GFR7YaDw
Soq7z9ateOaca9PIu5jG6GKxaOm59MD6k7rfFrzOe990hKuaW3Xb/7gbnZngpa8KqAjHBs8FWBHt
eRb24NUwI17da/8DgujDxBdE6shkBGaXF3W7wpeirWML+Y8sSj3O99v1LOqbCOYAQwV7TqD/pgEQ
mPnXoxMFuYfgT7kwKswXYVD5qvW1/pbXe9l1NRvBzCGCHqfQB9CiOLinr9nk5U36ZTFQKAVoryOC
SkrLOA5md4jK3IikP2ljqz14fMo2w6Wksx2olsoIuklkx1BT9yV3EBx+VvcbY3k7YOZtafRlPxkC
jEWqTOMVPsHwgEsPoD9JB6uZFBUgTc3M+oCdi9SdF2G9kau5+cn5zDuWhBEr1UD8R1yWNeYzz3Ja
R6ncUtWbF9qhie5pMlu/oF+CdHI58Z62e4M07yQy3zeM8ykTRdSJKSjD9KV6ENqD7K4BkEDAIzX4
+eqiax+U33iXZs8nQLKBGQm4YB2JyPvPnIkkzvW6oNXqKCjQopkxntG6M8aYkUuihvWwTr5UWy2v
B7CTPr8TzERpFc8g3RgiOP3509o9Rnhkz+nL5S9JzeVDlHyzYZNJWJV4UPQs72h61cPb9UGLcWms
3XISjv30VFNMHZNQEkFm/P4QZ3BslL2K60mHpZPIiu05ALULkBNc/SetLC08h7BzegRDt78kMp9t
IiUYRxuk4oYoLwCQryVXDlW/icBBfvkM9/OAjSjmQ6V4gYny3zlqfle4Y/AtO8ieGkQeT6m9a/BO
KyajAl1tOeYyXuNxeF0fau9Q2aYtDpaVHcrCMbDqkbr8gcCds8RKmqLrCMtgcWejsiSC33Ix1ckp
DA3dKHmoHHAjLgezxK7+5cOk95gxSJ0g3Ud5w8AIDts4NBKlMnXw+YBOO5tRRDGATa+MoJM1AGbz
SR3r8NQoaeJflrrnVnU8yYlsGrokoWn53j7bNVM7XU3A69dcD+o6XZvaaa5k0IZ0YFaVjWCEu8lS
MGolNkc0tQ5WY4wHAroBlVcdN/69aLlZwUMG5hVcwfgOoEBB/YlCzcRBfJwC3pN87z2lb6UxQQsr
kmpY/y2tuCm9ORiPqx2iB1z/i0rOnt1shTHBClU/pTQHqFaA6ShfrkBCHHajyzlA+m0uHCDrw3IN
7H1Kfz7A6YWqpDqdMzjgdbVi1zzwQtFe7NsoZTKOBd1Lc0W2PTmtfDfnCTKpTOdhkNH4yaqEtrmI
Jy9dBNUZm+gTQrIqiSYHsKH3bdpYRv4kFCQAhxHH/Pa02Upi7AGwo/UaU0npAiyg+XMU5Zzvs2cE
SBSwdCCZdGWSOS9QnIAlrxdGBzyGoMjpnrPBPALR5r+/Tt4lCIwYse+KkQJhONmU3YmgnyzjmiNi
b1zknQzG0ZtwQYZJIEPVLKx50iJPdZRdrMoElPMPQ24euGys9Uf2mnGn5/fCzDvpjI+KJUyJkhGJ
CM03Zax2RMfyVB1o2tNw4vWu/W3yO2o1m9TWFBJdBc/S7GgIbaCQzoNKWK76LLoHEwoP+GPXJ22z
SWpBW2klhrCzTEFrpLZFlD5QsqMT7iDzmZHU/Yskes/lblM65iSx5h8TWUZmlR5A3dRbVBqIjC0j
aEDGxZ+n3/NQW3nMcbYVmuYGySHvqniJghLDbslk90fQrni1r7xmf3Fc4u6t3uSszImSQh7XpYVA
mi2jfe5h9zrWzsPEdPggeqxH7lbV/u1AU9RQMXGqmWw5JBHTtSIGTlU8Lqsd291zfds8q6lFHOMR
5KLg0T6CgPUxul1fgd95WeWdRFbHixYTRyilqYrKeMw0Bde8GeJqisckWIM2WDx6ttwK7+6n3Mhh
/CWY1VrwAiFhppeweqCXUMPikem3N7Qwsb5eVov+7A+BYCOOiaAYFiBDIyHzWptq/Z4kxLzpZlF1
s95UQe4UFl/Xulrty0J/8yV/HSY7L1AWKvBcFzI5VazaurYG9RXK2Xbjm65eYwdEkoHFDgLlH0Zx
S27pS6i2O44L4nxQdoJAaEkVFpi2Or9MlKAPJm84tD5PzF6bRDdQ9MUrFn8Ay+q981ElECnmC64K
/aC0V9uD3L4BLDfwA17mU3GMvcxGT6g4yHC0CUmcgetu5d0YiYFR2UDXgI6GvP8RdSqVmtDh6nRu
drNeZcTSsOJtJ4EGW1bvwLcZ0KcStggbmwLhPzV4XsT33SnyeJ2EPYtDKwUomNgyJRJbJGr6eexB
XQjXD4ADncIAmLP8BTPyn5M8jax6aXgIEXuPQ30rkqkmgKVSEoEIh3kKIMLJVnEDU8OOk3hoF2Dv
AhUFo268mfHfCAVqqayCjtH88KZRc1BypwBRoCtw6XdiYyT/R4Il5fBzby8BF4RlzyWbEoA4MaiO
vi1rz6OKpDuN8ALO61cVM2dqTzgucPcRA0vGMgeWkvGsZXwTmAbrloQVCga93v+sqyH26gmi5pKo
J3Vt26DtyOgYYZg9NCuYKdvhv0OoqiLq4W+/gXFY7TiB+XCC+eA/csxsvJ2q+YTRq+fLLmr32qJ7
IqMPrmuYomLSvVyp4lIpRTzYFBtM4EMMoM7JcDCPg5Jt47S5ZcQPBXp84NqzJkATUX5eGxPnGDzi
Par2f4yG5ypCD8a6TCa+17NSD0UNH7Iqz5nWuVE538akt4UxdpVq+Dz1L5QIUwxvJZDDpl1yaqr2
ZQjBYLpKAAe4j8Lcj0HHJhTHdv18+aj2LX3z6xgPt2CoE4eAkiH1cPUdSFAD8e5bdYhPWB70/zPb
BTWAjTTmMhtR3wrwZ5PTK112EtIZ/OdAqAO/KzBSRjGWOGXY3Xu1kccE/lUEj4ZUwegjVAjceErz
a9IsxtXlQ+RJYa4WNNLERoKDJjkJ5vSQzLwtsPOqFRvqtwfH3BzEOlUYaPqUGTaW4K9bpx4tusFd
2SQFZSemR1UsxocndHzuBT936+vI45ky1eP3PwJt7PeBqFq1lRR1DFsZJBfTOYm/lqGH/RlATE4a
TBU4VdHM67vshb831VWRvczmkg3TQsOfeCun3zD0CWYvnneUOarRv9+8MtYSVNZiWKNhfSop6Nax
sMVDcVDs+gj6SU4KxTtHJqDnUlJj+wp52zBgBb4aAnMBE/GwgOeyvqln3MFQ+XHZRHmHyDihMqxQ
IhdwiAtiqKzdGGAbAibRZSGX7wEiGXOIkp7OBTVSFUC7qIUNKo9ahqcG4z/CcZTJWmS4z1J9FY76
67Lot1Mp/08XGj7rvSJxFMrKqkMRZb3J9ft8ub98UDw1GIcRA9I5ixV6UL1sx3SqEfCcOs/57fVL
N94W9dL3anShiYmFCWKMa/U4PeRe6Kw++a659Gm5PoNM2mk97UDcy9pxzOCciWzuUkiapms1iNUJ
AN8BpZr3XGgQzhVi60axAOQMcMPjCz2un7uX9G489LdSEDvhd2VxqgPqEcTq7R7LApiqP1xWkPP5
ziWLjYIriRogl0HBNn5W8qe+/pZknOEI3hkyLiJZBVMtaRGiLMDe3Cz2v5hQoP+PC+783MLcqNGM
RCkiaoWYATPs1SmdCLjBVuTTRrpxSgEi4Fw+uN9kGwrWP4FiIemsh1CVsjYaAcTs2DJCa7Dz108G
WoPyZ4AbBuUzT97ucwU4J/+IY9yFIo1qJMnz5JjJ/EMti8IGiPDnYmoW3LiZXGlRw7H939y5N5GM
69CiUE8yDdkeIvQVSOrd0kNj4C6zcyu+kT0ZU4q1H7p/VHpAR+uXqoxLAYa5OhUNNRh1sgVNtpb2
WZEBpASyWCz92VKfH/J68GcAhE+1cRCJbGfC6+XvS8+TsShDlDD4hV4J3ofsVKFcIgXWw3By9HCy
F+VTGj0OwgKOe++ynL0aBJ4wsqaZGjCdRJ3JCUYzV3thRtb6D5DNON4tKpATEn8+pg+9LQZ0FhTE
9/V0zdud3rn+74QzuYIytQIZiYDwLd9PGK01bqruE0dBqsCHk8QILx09RfWTBa/P9CZsihn5iHJr
+OJ1dBRvdT+yVYBy8bKRvZch9HmTRX3Rxg8UK+g2xxSy8qvQn/w56I+mX2Opnre4eabovKQVPdmN
pKFdqqYrYaT0+uuf1Rf9U3SMQI5tTZ/xILs7Pzq+TIF4XwXcDUeanV4SzjoDsQZnYAmbUX10SO3k
iDVcX3H/RRlwx3m/O1DGB2AaXsM3xYEuaDLd5Xd0yhMj9hiLHoBuBg+QcIcTeSKZ69/3QAwqSjjW
EexRx643Ua2uY15dZN/y3yyFSShSAjb0KITlV+vtUl9V4l1fc1Kv31ztXzLYNYUubpvBTGEj6UH4
PD9N/nBdXY+n/FN+0u6zp+5pviGfcp88q9ykYicgojpCgMYCnwJ8LMY8k1QywNCO12nnGhgVLtzI
1SJLc028p+S/TG443P1oGEJATQCDoyY79yCLaQkkHbQ2xExyAcTkRyavYLfXF4JObzIYT1mO0wpO
VpS+jWsJuHdrgFVb8VH3ZYQh/gnuPKPeSWNco4ziEZjuIe3/Ye/AjRI9SwA/KLz8uuI87nejzUY1
JkdCYyhD9gJhVVxfL1kdTG173c5uHIZPl90x70PRv9/4LRPTnVIV4UPlJLGM5Ec+VfZlCbs3a6ML
Y3pDOWeSHGnocmULVs1XGYgcEjGtIZtHDsT0TlL07hsxfpBE02DqOZQpTBN7P/lBrZKTGYMwjczT
IVG6/54tY1iDoLeLMWZsiTCqgdMjz4qIWqCYuX32xawGv1x5j53dA9xIYbRKikmYBQF3VweIqHDC
+1ZTHy9/o70izDtNGL8uCMaAtWtoggXhQFdLRzauSVz/zOLeNsLhVi6/k+m2bB4FIKwC8MlekqOQ
d9as4V9Bd7MkIraKy8Do4FaWdn2VMIYnDZNz+Xfu5aDvficTDEKA7gng9sQQwmCDojJ5GG5IhKp5
5KqHxklvtJ/d9/rBwFAid5Zr905qmP2nw+tYdWDcTbWkxRyfP8OsORgAsqUS8DlktXSVp+XuF9+I
YnxN3UoKKbqzr5ncuEZJ16b+ja4DpUCZ/So76w8+ctauVIISuoSVLVSymbOV8hGMTCLaEcqIZtea
5m4kx+iCc2G499ZWMHvxJokJtskA+phJVxHSq8ExYmIJi+lk2uBqpeiGfWXNfeE2Vfo0qaKbFZ/M
rLKw5OGmOlYyUTIO1fA2ib0u1yzMVAG7qbWn8WoMv2cKF8ls1++//VZ2yqaQ5KbKRoxGqz45Clb6
LXIze7RRgI+wJs1LwHfd8UYaY2TRWpd6TE9m0Bu3nwfAxn7lXCH6v/iQLG5EMMaF3lcb1isU0qzR
ka4ohk+OndD4JAdcWKvdtAOAnFj70lQdG5rvo0uhjEB9zFCklv3kRvdWIJqM9nrGu/nDlTZstIuY
osf2IyYZGH+cl21dxBnGN+QURNPhmV4p7lXgzmmAXcd4JuEd5m7E2UhkfHOeZlE19eimadZnVIVk
C5C/dnE9W6Yr3a900yyxQAEW9LzV3jMTyIfPuJHMeGxjHHJRyVEvVEid4c0vm9dplMt+TXrjM0Lr
YhF9Fm6moYkO4PXEvIc0yye9i7+36Rq5UQ56ssaYpaNhRsTttaIPqtJ4lLB17aWFKfl1EmNvbDDi
21qeMKPX5T9iKRbvMmX8Es5tZY2aUluqvAievM6LnTVd5iixUTqaChLhuO51yatrtG1VcyH+UAp4
G8S0oB6ilQqgucRpSzO2o2EkNlkV0Z8WtbPzVnme4uG5IcD6lQv9MU7L2ZumrDj0bfglz1PDFpuy
sae460DJo+MtIrQg9+wxXVFMsh2G42BldQfCeaEFFri89vGPtJn/qru4P5adoiTWqIBSXRN09Lej
TJ8sBexIuaWtk5bYcgy+rNbMvgpNKXucy7frTTZfjfGx4OaKyr6e0Wc4rl4S0I3S1VeOdHyVv9a1
69ApWizyb3R7P4BoqW03qg1eTkNtHDWzC4Q5PYJIhJMF0d/80RJ1PCqQA8kmu8veTl03r+C9cIRY
99ARBOC8hry/iu24nOyVrIPVK5V7+SR3ozGS03+EMgeJ8JyVhayhayR0xyiaPCnsP+ERd8SCNyer
3D/GN1FMtBrKRQ1nDU4sKTJXFGF0a2kJWNq/rNGu63/TiH0d5tLUaXGOp/UYIvrOf80m58j2qyEb
CUxwGdZCGEMNi0yaNbl0nVlHuZwOl/AQRveKoXDEv46MxdkVlGkQGoCPYbWnPJCjQvGRT3TabHQX
4AFw0UV2PxGSFswwY54Y2dn7OIPZjcQwYwwZ6GDjrL8uKlgweLzfPBmMxeVTXQCkGGaOafHewjvG
q5XsWQeYKscQeIIYe+uGoTHIggBdTV9bERt8ob9M3y8b2/4XejsxFsI0WsHGAs94rpBjnos2x8On
3qoO4lVPu+M8ebslqo08xvbKnMRVLkIpwONj/hqsB8g5pkP/R4NNwMX+ZQsKk3NUayJoawvby6/K
pyzovuTfumvhgTgDmkS0UqXZc4NalWiJtSMceB0U+nU+eMONeObpLqYyAOslKKqH+GckVmYsbj9E
1lSAVAl7Mwm2+sYwdS5/0L1ZDKiNIRsgvCsmYPHfX4FQrkQjLHEFxKMmO8BJuDKtL8ii/ego3CS2
6LXWcCvZAN1EZEz+pIH+Tjw16k0dQRoKoFnQG5i2TyCgsQQVGxpLMPSBGWE1quMO/eymlht9mcxL
APrFWFOvjGg/A2FeekoxXmqU1uSpXvKZr+HeuO47FRknY9ZqowpURTpPMtzQxHnymkNrFV7E5ZPY
jW+YnVUVWDJ8KWNG3RJKaxqiVtgoxnKQ9VJ24m7JvivVKN2tQxXz1gn2vc6bQMZ+kAmSOauhXR6X
TiuFoOoDhlH6B2CpOMQ3MYydLEpc16uOBIhulQ3+GCh+d/gj/NB3YhjrCIVUrToZ2hTpJ1l7rMLr
vODU6HgHxpiDIccEo1jwM2BG8otCuTbbFYS/Xy7fa54UJupUZhjWMR3zIcqTVn8asqtI/OuyCPpl
P3qst0/CxBvFmPpZSvBJihFxs+jqxEqjhXNavwk4v6SwSKslTaMK8v8DxMCxPgccFQGnv6HjWLwB
4t2k9M3OPvBBqEsrLWe4MUVwyw5wygmxAAxkdfJrXc+2WZWcsM3VkAk8MmaIyqg9vwUxbPiTTlaG
3+lkZfNER2j5S+O7OlIsCtomJCph7lItjrGkLrANunRMuWa6dbR7CzQ/dmv1bmjRJYJRsLB2rLfH
hcfbsK/wRj5zyWYyZfUQ4rn990w4bbIrD3/nEP9mJvw8x/nBULF5jBxPpeUE5saVbdQSpcV4Njg3
XONF6gNApFqDW90Qe/bAfFYA3DOxi0N2p9kY4j32IIBS/OxOWO2+tf8Mtf+8r48VWVORNJZ6dEoB
v1llWE1pYrs+FG54WEoUh0SvcvIvvJFtqh6rPgUH+EcYk0Kh890POR6PzqzVrgn4zblVrET6hjzb
ahqJk1DseYWtNMaaG/T6hbCEar3QeY3SDZao5rxUd9eEtlKYMCd0bZFJEmYK8kMSlJg290fYL6p7
B7oCIxxSXt1kLz3bCmTC3Jxo6pxXUAuRXL+J5CQ5DoAztfVIX64MQj4pmNUEWjLmoFXVMDmudjeH
UClGsgyMIlRamTlDQaqSYhTiyRFIYFqgHLoHzpy9GP7s9nbt8xrgex9RxdOfGCASBQkPc2NEo4iG
LsOWW5eptjqSF/AEPlyOHnuJylYEE6AUcZyrTIYIHciRA3mNdcM3q79mgZvx7SqjqEjsVE3DbjET
p6IkkfpqpMq4y8/FLZ2peggdWvVvscdZFPe5nduXlduLvvjM2NtWNJQV2akPRQjFUgYcrVPn3adq
9vJautd5gAp7bnwrhHGjqAhhhDpp0UWSFL9sbgfh+4hRljVbPVSo7LGuDv+bVoxVyJWZG2DJo5uc
39X8JZSuYh4wHPdiM7EpTLGeWoHCBbEBUIDj2TV33+jKbW+rfwEMyrqsE1cgc4pZo+uN3EEgxXAE
w6cbEbsOesBf0bGkIQhXnkSeP2aOUQ3jCYxIkEgndaLVal6oUeZeH2Mo4oeOKKADribgI95ydWXu
HEnURG/W8+EC28zO3PUUA32juBL8AjBfAm9wQeZEHubmpe2almF03sBMbgD7j9Fs5QElN3e8/hdb
gxwXzWaKlRhHxhpixQF7putNgg2HIXwc9d5NgKlC4VuTpkPn6GSSk1rdzvViLXTwhD89xFGbzSE1
bVaUcMAxq77ijbHV2H3QfF5toFii5y9NPIPa8zab2PQBrL/U4iym6CKqPzS2ird7ZmcTsGMm0KBk
Tv6Mh7TDxfnYe0hvpTIheK3EOioMHDfm2hYrBVYzhhcFO7FzoFP8u4Pd8+RbkUwQrseGgIUA9iSi
NLi8qAAXOXxLX0wfOzvP/MYm776wu11ZlKFJo2A+ivqG8NjZ86k+qZbppwF9e8icgjFPPcYVgbBH
UKIBQ/BhWz13RndbqyTjRKa91blt6skmw8j9Fj1u13Mmoaid1bj1OQ9vHqqvggUVg+hKfqW56PKU
PuiLXZm3XXol2fRRwMMG2Ath2w/KOCRNylaQ7eCm5AoGr4kMWJ7Y1mMJM4rYkCwaZ0w4Z7ybSW1F
Mj6pLNumwrDk3+hR1ILyU4mHD7Io8DJoDie6cD4p2wWesjSJV9qRr9Ar1R7y4QimU5cWgEq0mLLx
bxf0R2NUGyXZba/R0Ee5pgvUhHho91kEC8YczTjX36ROcFO4m4VCHNceIugjMv2We4mvX2suevKY
W5ZDmxeo950ckECBjAAaUZO5HKOO7bU4w+XQQnT1hzq7AbHnQR2q4s80MzCRaKoi8FuYFMRQe32c
TAwenTG5iBXJt2N8Q0MIBfuZwEHGrzvtgWPhWr4JZdSTlbxCngofTrvr6s8zVFNqmXiORt/pRKaW
chEp9/OQN5FMHqLEU4IZJ5QB4rr6XArKdTPUpy4cTqI5LZZSa7l32Wb2L8ObQOa2z/OqNFFDBebN
ScsEG+8P3sfjyWCu9xorRd7HMBMKpK4rV4IELg2vAZj64slt6vzNJcB7L+0b5y/N2NSj0EMlamYE
JgAsW3PzfRiCLnu6fHo8E2HTiqJNU5AMwkSwmvlEi6DVs4CiQfJEQcRqXzjwhpN3vTO2EjBPLmGO
TKFnvbniQ6hWpUIBtZL5qZI0P6+roK1exEy9iuXTFBKfo+GuT9kIZG7eSvK+EWJo2KIRMR4oWACN
t9VBcf9NvN39ahtxzJ0DGOUaEbox06M0Xh0zQMHythR3zVHCI1oEaKkmspt6whrVfSTDS5r9bGGc
wgbkAufUeCIYR9wqgzSmAqpbUhQu/tAqpwnooBwol4/k5XCFaJL+UoR+uo0t1MZg1BgYQWsqtqoX
ebG6lxVI8NGL+XnyUX2xcc9WV3XqLFDuaVGC30jhKcqYoyQ1pV7Sd1M0PrRIOVXtT57tkixj6gGI
nUBeY+xvWSKtjyr04OQ8VLxGLK/isr4bjXlwOJZOa24fanIbSYzpabne5V12bmcseIlhKBLMfdJR
csUTr/y3B8gHPKE3rRg/32ngIJHO9C3X3XGx8Qm9xh5FkG/L3+iXqm75fEa7rgM4h4qBqCZi8eW9
uYDuS63rDn0UZXrstf/j7DuW5MaBbb+IEfRmS1euvW9tGHJDEvTefP07aN07zULjFuZpoVmMIpSV
YCIzkeac3K2HI9H1QxV/lyR5n7ei8hw/Vd8IZJQE+6TaofhGnwbDC0UFG18dz9iRB0q7OLyKXCPX
FjfimFBmSaPcqTn0G7A4FccxKlhCmB+ue1JR7kPJGltM7LNu7ac2A3Ll/2LyY6IxiPx4V/5DmU8k
3/DbZ9GjjvuE3ohkbrk1GFa+qLQVoU/1rugSPVxSLXvv6sEEBngiJ2tgA/8wc0HbaP6wGk2YflHL
+HozPrVmbjk2tvJpMTF8ZAEnE1RAoLJUhqu4rQX48vyH0EZX5rLHTi0bWPGBrrfZQ31Xa257oPi5
mTcR3/7V/KSpbBEmACA4Rt6yk0/j83ytnkCsK/IG3NuigbIQcCoWxQM6vy2NUY8ZWdESBNPlDsMH
McpeeMTvpvefFohiQ4o3l9xP2v5etCTHtbGNZObaEEuNi5rAjtEiOZg6Kunysj5M1fp82eGJNGTu
y6i2VmNQVpZcH4Nhslwy/AbRu6uoo5viPd0I5HGXPDDQ8++RMnlgmg1Fp6Q4Un03Xg2IUOuuOVAE
UjExKtcXfIpi0X/yYR7BwozQ2C35KWqNY1MboiYh/Q5fbsVGBtPD0dV4LGXw+QJJTbmVrPJWn6zb
Pp3DOG92ydI8Xv5cfHeqYZMQXKgKQMvYpKIzalsq0DOqc8/cGSEm11JsElaOu9DyXQakQNFmqlAm
43y6sgWQjoPoO6WvWnMwd+k+O/b7kezV4n0JgU+4Ew4ac8/V0BQVDLqYAGZhsKY6MgvDWiZf60HW
c2eDqFfFpKkBFhTah9VRM7zW9QesoXh4P/j/AaWOezOw+2abAEKBr2c6O2hiSU1Nt1S7oL/SWzf/
1RzL2yRxUTMkrnQd3y1XwxOIy2c39TFaIfjQXHe7Ec8Y1pjp2kBUfOhEBb1D79NuJPgf0I5tA9sB
OB8lUv4PxVpqQF8MeiOXMTBpnOMqdya6hBUbYQupdMyvJOjf/W1DC3CKjqriW6N9xqiJxVxnKB2w
NJeLcZNTLOT45fJJcr3ARgKj0AKc/hiveGQ8iZHeVrlm+5XdpeFlKfxLshHDXJJU6eROx27UR53A
ekPD4ti/ohMYViAmATYecQUCuR9qI5CJx+q8yLOh44ZE2JajjfLR7XzajwFydyDKP4TqMUF5iYop
zgAH9D/qmZ6y/6Pe+ELNQqge/12zUY8JvSVQu0bkb38EYhfkMNwP15j7uylfo9C4Vo5zAAT2h+Gx
RS9IUdxYNL7L3QAGeC8gjxVbxf4MYzhaKmtjOcI0x3AeAaSm7IZjDxx4inq43A0/Ac0kqU81jnxA
B4Gyt4tOnWe621/A2JQzJmtrg23Cl7AOBYBWtRZWnek/wV73rQjGioCancvrBBGNHmbfVS89gc04
w6un8/ObMdC88YidT3+8dnYV8O9RYh934kjNLaGoOGfdxJQxZh6ZrADOLlkmuq0rH7PUa1fzlfK6
6j6Wu9XqfflgjReL5SVZG6ls836cbJB2lJCa6k0lu6mWRHtbyuR3c00HUeLDi2hbYYynI3XT6WaO
ogbdN1WV2i+Ug6O/aJibcjBTtMrfQKhZRAFlufkPfp0v3lBhysBDBPb1eSpr6dWg901K32GKdkXs
fTRqgRF2OxsztHV1WgYUOLWnXrmmgSX2RU94XjjFEo+l0HVz7FcyDmSQm7prNWfyl2YABEoExmAP
ywCEQGlVPbStsz6vg2THvt5komyaO0y7lc54k0GbFbu0UAecc095pGzdWO0ZdonvBMbqFm/2Uxus
QXT6M7sGbyb6BdzH/vYX0O+zqdOYa2aZUjp/QO72CiinHzo0dSjE27zuZetHOuwom+R/oOUQnTyT
4pPZMEdCq4WGa/yccjc+9bf5Y/u6vGvX9cv4Uj9Uvv4q+cqv4ocgRtFj/eJdKH+UYWPMSWb7dE5t
FdOk4NjLqxp1qFK7isGCJgUdSKsOPTYfleu6owkkMLtFKSRX7Y1s5pM7hSmB8a/HUISVSf7qoN1c
7DEA8hPYw4lrD9PPthkFw53cMKk6wBS2KAy6ITMeG8xoJAFKFr5yN7YAGE0q+zEbzM5G9jEvWF+W
831cJDLqtJqz06omcpM6M4PEaNedIS/F9yQbjNG7/B14cQQ4mLYFOFmU7k3G9gyQxiaOhl9F4MGJ
eS1XlSAb4dUnNKDNI0zqmIViC3SxYiAVkTq007qqdpW5eUi0+il30rclsQ+KRP6xW/kXupsi1Hme
hWk0ZgBzVNNM9sAbLbfsusZXRhXeco1SB7Zb1x5ao3vqLGyXXj5IbpwCjrmMeismfKyPv9/cYimJ
MkVCg8aPzGjwe32uHyYrxuurH5SuP5k60e+moW/9BRsFAG1Hwht5qqVpxM/LZrguge5NXNXMsDdg
qFEqqJ3wTkMHNSzqexgSk03mqptd38y6hkGgGVA2cln7fQUW6jwOrE446SeSxYTsXFeTAYwsfxo6
gAbz8trPf4z7zEtejOAPnHePcfBfgk8gkMuOaNpkbRc8zLDZ7iuh1AHONw2mebe0AVAT94jiuPBX
CUJYKPIo3NrF5njZGKpG5tj3I0TLR6pw90ypUIG8F6gnEQTMx1YL6zq3spjsUykHp9IWyKKs2xQ9
MSldKwf0lYSxlTjAuM63OHMVjCeB+cyjoN9kReqPh/Bz+og6AAAZUJ1CLhH7rXCwhedQMLMHolvw
TGhALj0PZn1ejQQfAcF8ILtMX3ZllfrNqgdW1F2rUbcb9GxvAybCLUxgmFaR5uldDSzi4tSaQyu4
lTxPD3sH8LGKP19Bh41kNuB20Beu7vT4CcMhO6k46M7tsiSeUghxs3hpo/bRiUB1gk5hnms/pH3X
ATobT2RkD+6aAG0Zn+SoOaefsuN2h+mWclCkncCLc8XSU1cUcO2ZLM5SHi/qpNTw4nV61SWPUr7L
C8EQBteNb0QwrwFjSaxFm/H4b3VyM02G7QJBgAQ29Vy1ngGDtnnA1uGxL5A+Xb7XHwSIrMFjGBQA
JeD4BAoa40+wRSIvzkBlY/pufEq86t455b4WeXXtk9f0uvJmt9hj+wlvE5oqtTsJzBhF2JRuft1P
HnmWT9YA7HLRveelzpoB7lE0CzXEZeZ7xynANEZNgaeTD03yj4L2EMa0b9Tlp5MBdP/yOXCdDOVS
BK4P5s/BIXNuXWapYbBpAeYJMP2vcPF31g1d52/u1L0wKeW9/jayWF86EGWRJBWymmD0DTwwA/Rn
XOm7sas7Wkc4ivgYuDb8qRzrQdvZMcYqhUCtVoPcju6Vqf5d2Upw+RB5/mmrF+M87URrVxD/4YZa
smur7bsUR6JUj371L/ZqAggBfTSkVWzlah4aLNk4sIqlH68Tww41PdrXcVMExFaenCneT6Vz1fc1
sNib+Foleetf1pJ7mJtfwGg5yf1YNgVmmMCXHeTK8G7K9kOh93+1FwIqQwUIJsB8QEH03CTVWR9S
fUSSVa/w4sAFILNbSk26T8bUvHPssgoHpRhPVY6MyZUbOz4qEfo20tI2gTG0q5tbQ0wEH5nr9gF+
hbwWiPO6xlyUSeuWuTLgMOY6l3zsvpp+t9p4ZRSjirXIyECnqjh00RRePnYedxWwC/+d+WeLFbJT
Rm3SIAlU4tHr2l+2fgeSLkQfZ0/0qzKzsDAfOqjZZEPsLdO6W3VMvur3MpZGxzQVWAHP1ulIFF72
sEUwWJ9/HC3r01gdaKJQjNVOjVfH1xcrfRYoTY2JNXfdBFoidgNAdsq+IaSkkfvSQNDTFj3zBmlO
g6HSXwBqiwkXov22dRLI2YjpgiF6Q9Uq84uhoJsQooyf99nxsKJwihoyXVZfq8jIaNeYAkvVY17q
gZ1Xbpz/KOfV1dLFVdpC8L157v9TINoR5weMa26X5oQ5Dgc9XvW7Kd3ozXqlteNxLGPBxxTJYkLN
pK1Vj6c0njPJek369jcI0Z8G1QymtIzcgSQCeTwXstWNcSGdKVm4R5AX5UDNqOT5tarV0MoAm3HZ
fviCLFlDsR/GyiYvizPOvdxaeBinBweU3VgU8tfpcFmIyrsLeM3+K4X+/eZ5RiK1VBMNUtAVKn/T
CfL4u3kcdmTR/D9sPBiESVqMlsaH6iAdswRUc/9t8owLDrj9LfRENr9lUAHZMhWorJIr8z65S/ft
bfENXN57+Va6N47litxc8p29cScCNebeEHC/mdioA5oeS59QTiCBQw45+cmK1Akjp1YAzPMqKFMC
MoW2uGpTQry0Mbrd5fPnfuSNYMYVxWNHpnSCYFOvj4ptv8hrc4qy9vtlMdxRYUNBVw58CxotaJwf
beSQmvT0RtJBUD0O5c7NQ9unJTx5PdGGwGWBfL0+5dFbu/mUlQHu1Q7w1H6aghlUATZmMxyttRWY
L7dGiJ4nskyKsIQaw7kc7JEV9jIjpUiu1nC6UdwEWPnSCximPQooE4FeUjQgyXtNb0UyN0aynTzF
Whus1CrDDmWKYiwflri5Va1WYB1c37bRjrkQ+ZLmMSkhKgaJEwjm3RVo4ku0enX0RpRY4HA+VuHY
gGXipURJQXUb8eL8MDstK9tOR8EV85O/HDkJQXPtFUiZfEcG6c8UV7W3rNJbOax7uwY1XWQoKIqX
u9kywI6AKZ68Pg3mcGfN1uNle+KWCTGAha03Gc85BLHz39aA7ygnTbpiCMLEtstR9mhdNN3pj4Of
YuVXCKLB+8xwvGBtQcbrmGyulLb2WhglBHb5Xp/ynb2+9YDqjWrBA5J3UzZy2Ka52pZAA5/y1e+7
9bAsQLrTJRy8aLSSe1O2cpg4aZcS6g9WsaISk9+BMeVI/PGHEcRPmie72W30QIGrL380rmoqQMiw
mw3SaXYioezMjoyLg15U1+eAwhgxOgqUbqtQ/yImOxtB1L1vvI1kZn2MafvFV6xx3UUpBtkKs9LD
JtYFmQ23nLkVxdhhovStCnywBdAqg3yYr7KjeaiuNIxwhlj+1LwC1SPRhB73Yjqa42DBHbyQ2sff
b/RbMKZWddGINmMLGNk5ulkjVcZk53IT98Wxk3vilmvhzbXzoGXFaZSyU71oga60u0zLXlrsN7mO
bgSp0oj24nj5w/anMUdfJnMzlDquCeVSqirw9xU7un+fdyFl3Mnvux8iB0yPmHVTjon6tQqSElll
d/5z9OsKsIasfhpFD466vsxr9d6k0U3Ual42SGE7rbdYfBC5RxpLLsllYmjmVHk7Gd2KVAmk37QV
VVjgD4xCOSwDCxhI4rUt7uluVGXCqAS31w4RVB1M+aAm9qO6pqLUgAdLtD1O5guueKemM3h64BjS
fX0bYWqwOChBfi8CduQmIbTTA2JTULHLbOdB0aRObuOK2kp7RRkJ5r328AEVEJa/hTNYvOfXVhoT
p4tVM+cUjAD4XOoRG5vYSE2vKeSSDBp60dwBNz45KGyCAxSpOjKRcxdUjuaQDhOk9X520x9yP/IJ
OLUpF0f/TWwY3Oi0EccoZzfIRSt6lI0UxB0wUUvw6xplIAOM9rIT55rgRhKTg5B5GFugj69+3P/M
AXebjv9cFsCNEhsBzLXSZWzONw4NgLN91S+Uc1mefpA1E/FL80PgRhJzmyw1taeG4NCwCfiiAC4p
DQoseYIv+Gp8+VP4F/kq0XdiLpfczXNrjzg98Dy7SZsd6sXyHMyMT4SEl8+RHyU26jGhKXcKUKER
mKA5B9Zt+eSEnbe+Wg/KjXOtvsW1S9kawQDyd4vniO8Uc9R0UN1jcgv8n7JIWxysfOzDaGd63TV4
BlwTAEquDq4G0QLd/6Hqp0DmEa5FZdmnI1TtQLLmFtWJjmVIXu/a7b78AexADHWBYh4tp0DkV7jR
xwZ2rw03hjImo+sAchoTKCwwoiJzLee7JgN9pPLrPg0Sq3Era3GtSZQB8O/Ip1BGX5IYg1pHEKoP
6FAuxzW/ykthlY7rMTeqMT5MXiPsiZiQ0vodNpJRGjvQLpmJnawkEK630YP6Ek5BvijrKohjbXZY
rKnA7afUJRyLct0uBcBWnVAe02BM0LyYs+MynbB1sZcTJ8wlR3BZuMNyzkY6o6sxKANAY2BB+q4/
lJjpAQMomoLzO/ElLwq7K7Kvd6t1F3e7+Vuf+Zn6H0jSeXCUjmxqpoFFUCQ0LNl3Ui+5aQ3InqRa
Sd12TXK3iqMgiuabSJtDfazCVlLvBicFfIkpmsTmWNWZdMY5raMk9bYer6AaH0MYtWs4d5VkCR6x
vLB/JobxS1YerZJC4ODpGBeFpVArzMcOPnb9dpPiZa+X/SAnYG3FsQuMpVZrU2+Q1ddKzHcajR8T
4ZYDJ2c6k8E4AcyxYNAwoa/RKop3RGqbvTqs5d1s2eUduHnJc53XzknPO+k0J0NeAt3XdgQvR5Gi
jFMw58hBIgJFayXuAejYodmnd8b+8nFyItiZqsxF6fUIISfHNcXTx6vNX5MEdOcZ4xvj02VBvKfV
mSSq7+aVM2GetFwd6NMEQwAoq/mwnszDWgUg9HSxTrbXrEDEMsHrTEAoXviGqWOcmh3DGU05yvIZ
Abr3h9zN8I471mGvYoT75+yRLlS87hedtdJFLSKabDDu70wwPfeNtmbjdEpF3+NlVnhL96urVR8Q
oW6kHcAVEQjOln6lS9KY1Mc2JHPoqDQAB2EdQNnr7/V+QFMY8wa3uZf+uCyP61nAfAIycOw5YMn9
XLlK7WMbOOS4H/VN7NiemmMUYx7dy1L4FuNgNBK+E7UhmdFKLVYb0EGwGHmXHyjkTeORx+yZDocq
wYpqtij481JIMPlikwQ7sNiZYynOEgCzkMrpFvgyihwPXB9/oAxOSCTjg7TLSkRKURmFLxS0A9is
wJgS6tPnp1kU81LkJlnw8T5wfZQ9hVkbgSSsqTsTuAsGVlT1h8uHy/Mu4HD7VyhzG0FPsFRdWi9+
W6MyBKhnvW0FNHi8RxNYmLGfivoteKfZdaO0mbOiXTE+rWMvxzlRWoHOX3zYJV2S9v4ClORMHOO1
7aTos2VZF9+xn4128noi6tnwD+1TIcYlW0sVJ85cLf5oZYcxd2w3QfYjMntO5nSmB2MP9djZS7ZA
ylIDcq8Ok9C4MRUQxFbAWBTGOpE0xhDsOFPG3k4Xf+2bqAbqt54/lZNj+Toqir7SxlIA2t/SA+RL
HUhpkT8vkTa4nbmAoO1vbPLzeKnb2fhMoEL3dtxCcQOV6LIAf1MkkMBzXApqE7oJjhWULRnHVRTm
JHcLKokSRljCWH0053IIh/z+siK8Vhc+4b9yPqavN5qguY/p7XKAnARA5HoggzvAUz3TM07Vrnwd
DaxLad50u2bY8xN6Mb6ZfkpnLoJiDdZirgbutj8F/Z2cYSPO9mfPduuH5ZEE/8Fx8gLQVmHmZuBc
9ZUA09vPcgWMA/3Qhk5qyu5iARcoT2zAHi3a6GlxabmAoRtL156Txq3tBCzmtRXXx6qQRN1Pwdf+
IGnZfIXG1Bsb+0AwbR1xMLuzrcyVLdHYC02j2diLAVhsPVsWxSllIn0co69StfjWa+4RtKnUAGHq
tnge93QxR7qeDtVt+1xhnVNUfeC+LxQb81c2OKywJcJcmMWZxzbS4PEyurMxO1HqW32eY6NAO9TD
CBSvto32AHx40Ib0hAq0SHfuZ9/8AEb3xcYOB5HojQUWzHhovLXzUMfWgedFEQvr3460u3y1uLaN
uW10scAgidz03Ec4OShQiqpd/Ehqs1vJLsH4vEpF8BdS8C2RwjmODlwRRspqpnJuI3LFShV0A9C3
h/fLEri2+SmBhVtaCh0ToWUDJ2/Hb9VQHrreuiOj83BZDD8Gb+Qw57WUpUXIgIwm+oZY8o616czD
PBT6/Aq4W8BgfcxFY0jcT7QRyfgCQBKb82zg8GT7zjHeIgz5XFZKdHZMgCyMpXdMgrNrGnJVleXP
pLX/SdVMmFaLNKF/v3EgWj+Soogy2pgBCK/qoavuFxXqULnbjBgHBO2tJ7rUfJk6Sm1IQzG8y5he
l6SpWjg4vXlIfF0FOJAIHJP7Ylfw3PofEWxeJutFq1vAWseipL3rbmgxe3THI4Cq7/8DlCNfIYty
D9HO80exb3OIvRahQIJmlp9+R1sgdemuNOX5Wn6SmzXo/0NjkvemVZxPiUzhA2zpmMLXkb3MGsDM
rH65KfP4vVC133kjfqXwfKAK4BBwPGIpUmXHr4Y0RikxhpEA0xBlNbp2Onsgsf5Y0fs7GFCw3fyv
PGyxnBul2mlDpdUwkDGUlpAiRjnBesyLjwtNguVVNO3Lu25bgawL0XsyW7UGQPtZ3ak5Rkwy2Vvm
l8uXmjfme6YX4zYsSZ2iKAbwQma2414nfb7v0m7+iTg2XqVTobxPZoJFzLICEt6g5h5yuKpwUxCO
vgp+Cn1YsiF9qzHjYHSl15QmgsnOoRKOgHP1zKMJDr7ErwF43rvWrgyW+Oqv+j5nZ8A4HFNvpbmj
8Bpyoz/WTe8h1cYiJIqTveBxxrsjWxXpR9/cyslZCmcisKLa/lbJT0VxWkfdL4nlXT5L3u3fymEy
BKXsI2wdgZFnaMh7Ia+3tZgoTPC1mDJBsUiwixaGA6IuNyt7t5yvOvUnUVFUyoTlTmrtX20DpM46
MCeojzk/uKrABEtHYwLtpxbfKCrt6ineev13XMQwh09ZjB2SmUhzSZDsWI8AVwmc06S7+Y/Zm1BM
dufrzCe/GwGLAQ0vl9RjLNBwpLKvFsSGSpJ2BrazXKtJ9lY9AjeLqKc+zr9VlZ4A5KHrBabCzVW2
6jI2OdvpXKcF1DWUj3CLlHVfXIPZJfeSGyUA3aZwb4d+rUvqMuZpRs3oAHMbswyYb8BuAZ4JQT6E
uovsKFj2S393+Tr8H14OU4iYPbJNjDecm09htHEiU4HTvB/s99WyAzMHA9ztkJgucMZBJPY+Tc3J
7kX7JLx3CkZ1/pXMXJMB041tZpSI+kV3ncVNoKNyR/BLZhtFJqm8MRNZkORyy69bmUwkJjqA+cwG
MiifQUlb5qff3XivgDYHhaAinPYVaPWyN1HI4nodzH4rOpqIAAVkdLXiyZKBBLX4tvlI2p92LFCM
GyA2/z6j12SvSzXIPfQqWlC8KLPlrxhLcYkBWHNNL2w/aUExe9l2uHFYpesGGFbF2BWjlGy3zqJY
eO0VgIh/7HKpDDIgB72rzSRKQrmisD+GqSoD9NZs2byA61uSBi+5eqiuljlP0aMz95pR97vLOnEP
ElQBmo1VcB3UxufXQVqXuasbRFp9Mi0vUQy8nYfiysrSx7x1Srcao/vLErmqfWTWqP9gSYU5xT4D
bY7RIjls+2NtPGfyndE+XxbBvWkbEax1WGO2Tr2N/fJizLzIlpIrSZaqlzxvsPmxqPGcutOsREAn
akaB/+aBdDjYn8V3+6Mf836Y63IsZ31BCoGieX/V3Ew7VXf1oKMjwZGv7aKfJnaeHVSf2mtgfAsc
HPfmISw62AHCvC7bnsOktWysOZLFTlkLH4202PIwNxr3gsvAfcSAxRd4SNiMU1D/OLecSXNiLDQB
D6z1TQqcuu5NX/qGuX2wkS57UU2Na6cbaUzUx3lO6PI6QJlSpqd2xRxn0hWg6Sw1T5vqGDj4ogSN
7zs3IpmrkWqWtAC5mOKC9Yc0WDHG2V4Zyz8036cYU8lysMF1BmgbMAwHly2YW1nCQqdhKqB9kTH3
dH662jzGRmGhKlyYq3Tsmzg/dVhicHN7VPZWU8TBSLLVWyqt9wajLHU36hZFuPrHDc+fP4Otoyrg
6140inwnH/V/KA2AUrrRu+lXrZ++17EX/8VKKfQFuJWC15ziGNR7bNLiFoBFGUFvHo79NR2fHPx3
ebh8tvTo2JQDC/qYxMbGO5huGMPtk1IylLj78127Xb+fQmxp7/9mZM3RsJ6JmTC6kMySXS/dENcJ
rXX/6QmmAZq8Ncj50JofDvLe1g6iqMFJ4BQZOADg5nMwVY0u2vnpmWU7aapZyX7XWgBGN+/KNPk9
Oem7lIMleE2a69lyXjXshNkVudGq6Hs6KLGrRMrL5TP+6uSxdIGCLCZPKNYGW+FIl7ZcZgp0l+TK
ddpijEhz9iXRBNfkq6M/F8N8ymmsrdWcAEI5mnaLC5nc5WY8YXh+vDfbqvG6XtpLMdHc/2/tVGAZ
GBiVN8DVzs5jWWOkG5Hdjn6RJu1d3BDzQBLHCbJ4bgQ5OU1Hz41VORPF+D1kHCl2dprRnzChijGB
54yUQTLUYQr0u7/RipZbdRXYkuw+nVxgDEjJavRd0UHAOp07rt/yRZBvfA1P0EfRNAvdawfgGIyF
ttiMiCPAnPiSTNwpvUJ9VHBiHNM7k8B4TrjBtl1XqNGUplv2kzeXmRtLIuANjulBjAnCHA0gJl/w
ocquWiRLmUZftvrB1SzMxDd6fjcYmE1p+veiTYPInmuB5X0Ng/T4/pX6ETY27tFaYpIo2jj66HgA
QqPyAa/h5vmrI71Imqh2/dVRngtjbpfVyIO0plgrIAcjxIr93kDbX7zLxDeJT50YE5fr1M7AXIrb
lGshyi+uXegCFBKuCMpQ7WAyGq6YKdlVmQXmiGEdgd0o3a/TdNQSZX/59ohEMIfVl3KnSI0MeyiO
ZeK4Zi0JDFskgTmnyVxjKU4hIVXtnYyOxdyWPy4rwTUvbNRiiU1VMPfB3M4l75JCUWHUVl/Zt2Zd
2ZNndEt6lcTy4kb9TGSAeuSifVbuld2IZa6sGU1ONOuw6hpbbLOZICAtR6X+57JynIQO9vwphg1K
uRajz5lAO3WnhKBuunXy63kBPOFzegXT9uwwvx9jQCd7IiJPrhfHQjgSObwdv2x+GVaDDC/pR78D
R/EpydvqMOgOiqdohi8HBOlMEH85My3QFU9H2QHGFdjMmOQ10TtzrbFbRid4Q7kEsbgLJsOd7maq
a78lpzgHplq+w2aL4JCpnX8JWBvB1Io3HiqqanMgUQcTcjBs2f1w1jcA5HjT8hR3OYBfAFds74r0
1BKRynzJaAQjLmO/ju02V3aZypVErSh+KAbr2Mr7Sns1G8xKxA/VdKNnij9Jk0vbpQKl6dX7qvSn
aEbptCuseE1hWV0wBRrKLNn4bmF+SPYBVWIeCxGaBOeRST/vp0B6ozan3E9JWXUEPrN+kz3nrQDa
JgiKhxaTZzZOHnDmkTt1fv/PGkyPpSd6jX080r8obMJB0HwTG9SMt7MjksQGgS9C+Yg25jR/3beZ
F983APycDtOVXrmYmsKyVi06a3qWl0QzbjAfimycdfhyWjHM37WQQjbPQJLbyX55xIDOnYhvm+ue
Nsoydylei9HucmX0syJ1q2IPdIVoakQXh/4rX/UCfwY2d1AYYTcwY2V1clR5kX49DgEwPTFs1+87
cIGhUoL5M9HIO++tgAm7f+WZTEyc16Ip12RGZmmB2jTeJzmQXZzAHmE8a7BQDFWh2Qh0NBmzSfUq
zaoOOmKNBgAUB/KW+xRG3cxCaVcfMzFAFjei0RlJzBMCwkdnvp29AE5UiiokTDN4o8g8aTeJXiqv
Xazke6VNlWBo0jfkBj/qtI48CRhrp0SRh8CyyNNaLXjfV/ESzt1cXZvA+NrHdaMfLrsPnn0BxwJr
8QAHBHoT8xtVksnDOCSjb6ZIujEtlLc/jUEXGBgvYd1KYXxUHHeaVlUp+hj5b4NgUUsDNL/6Pc+c
3dK/mpNoc5H3rdFyplSaGp7yLAdNT0hlI41AuvJivFm4pcltiac2+OF9+aneifYdVJ4PNjHmKANN
FH/YehQxDbMZNbwsgML2Fj0vGIbXfP1+CoBI5idhecJ+90iwe7B6ajg+IJExvb8YJUU9bPMjGOdk
TKCjkumPsB6bFznovOye3EpeHQwpwM/MECSCt4ag4se9yVuhjP0URK+d3kTI7TFupnu5n97bk2v7
nU9ZCRzdF95jng8GCDk2K7DHbmPN4zz8dLkRT4pZ4hV3Kl4AB7KTgkxyKxLQwSPVl/cKQX1KYMCc
cWR6uKhrAEnQsoDcei617abEmisc7hhqoRG52TH7DS01zNXFXn+dY6ThpLxfvpu8N9BWJpMRy1ae
AGIGr0nVxLZD/OgAvnDUgUUQubqau3L7owMx82WZ/8cH/VSUyYcdJVqniipKDvVBwSIn8ecTJfhK
9hFgUUVlI+7X1FEtkjXLgQNiztUGACRYZiBOznejM7mFNAs04no4A8jVpgaAAYut6k1mmsqEwELr
hgQagNVdbayCCayfAhvhC0L9QkWdC7zhzFWIlzxTZTOHKsiFmri6V9U8GK1EVOSn/w4brAE/pago
7GE2nq2VqGtJnMKAM0V5AQDcCQgAzMOfuQT59JdfaCOOscKhzIemywmimPpjnIhrRI4vsDmu+9yI
YGxOzQoTiTtE0CF46kSK5xhEqM0B6NqhaIeIb+Gf0liYtxjdOyOh0ihuZedNaMJOAI2c4Zr73aB4
BVBigssacm/yRiSTe9TlNKd5D5GEPJDi2lm156y/NoCsbCydJ5PXMskEInnWCGwybG5awKE12F3G
tJbnZKkHwLLOHUjH50EGmdJYe3YtdwLD57RjFBWeGNVfcHCYmEY9d46KlHVTPLfDxxOEfr9sAJR0
53cHdQ/ycREaKFe1jTjGIrE+rLaSBnGyFvmlPqr+UjlxsHTZ4fJn4z41gKtlYNKDYg+yEDSaDfgO
OdcHPzlMANfpU98JyzDNPhLHHjSLKYYVHs3IlfciPixe8rgVzaRM01TniVZpONPopq8kDylz5TbO
85I9VfUomg/guWFAPejIAAHD8qX+OmCpLjdHYPmktvHNQePUxT7FUXCaPMeFyUPQaWAbC5zjjJk4
LYAIx9KgZkIXlYCu45EfFM3RDLGG4qWvl+Xxks6tOMZM5kZxmpSKi3RcAOenRqRQtk1fkQAfhC5h
J5iq4lsLZg6wJC1jfZjtZ5PJrNTZhEC6QETnSeYrZZ+EGeYdK2zbdnBnSQDEdZGV8rwL6tmAYUbr
BSGU3pfNg7zuVl3CKPaIbqgSZlWg9I9z5Ke79biCW9rFjP0HNcriadmpbzB30Qm+LMd6UF4C6Sn8
DBBLWdSOrDTmkVZswbpHnsqyeFpbURQXiaBVro2OidQNTTOvg28mxhELB4k7G+T+ssFw/ArSZ0Cy
gUoIA/XsMGe9JlO5JAtklN2xakjsNp1N3M7p95cF8RwmJKFFTpEyVfQBz7VZ0AVs1JheblTIaM1G
wxAE0ldKoVr8EGevnBrgVh4b8golM1TDVgc/PwBaCRKr3Sx76vKWSgDpACsLKIP6+BgN4pl97qGi
l0whyVVYBxP69EVTMQUM2xi7arqrpsK4ksgsX5GiFa4z0bIBkxlRUFqLgsUiDLEZGDaVmpm00oCR
7fZRWecwVfEOcoqgL8t7Ja0OQOn+MarRVWl2IgQKnoGiIUhfJQ5QQnRWT8y5yIuFIyZ5jIVdDOk1
hSDO8o5yK4KmUZs70CWZTAZQnfrG1OgP2aKQ4zIvpj9Ipgg6XaQNk8sag7ZO+gBtjNrYZd3/Y+27
muPIlWZ/UUe0N69tx3DoRZF86ZBje+/7138J6p5lD4gz0NHeh41QrDa2BuhCoVCVlTle62L1cPkQ
MJTtJITKjx0jv2GznEQf8btz2CCz4yVEECoAON1Ms5vX7r66B7RqZ5xEP7uNI2gXutFgI3b5YDNU
HeMbn/yBdUa2P4eKomaRymsB7lC3mr7FTQ1ST4xvrdfTsgachRNXoN10a4mKZas4gJC3giXjoe+8
4k3yASY9RJ5+W6Vu9xJd9R6ZzyCEiOM9SkIH3vwn25HQigJZLGIQfVGJpWmBb01HAlWP0l5PysbV
1BgAZ20uOJcT25E+TNEfWSoLZVXIJVzg8Tr2toyy1uX9ZGRK8KMPE/SHCwExJiwarpW9Ysbcl7Ux
WNuv4zjfjoPhXTbGwHDCa/H4QqMK7Ty8J8+9lnQ2mgZTdm4nmGh/FvphKaDFhifmrs7qL/DVermW
tPLRnObXqJB5SgOMy/7MPuU8Y50uq9ng26lBtFOORKM93snc9JN5RW3XSSVrmlLKc97BDlGoxmy5
vX4l/P7VHtn2V15Rh+klm02lUrVibZN+GbCplXwa6sImLDqc70aC46dDtzFBXbmpoMxQ9ibfzeue
an/ercGM8nYKyvQ/mNNgHnGoUaNSBIYcCKCce4mA94lQIYJi9yZvuFaOSZDjfl/wIOLRcbId4sMU
tXdtNEx9qsOUrBxr6c1KH5fytpZjQFIW2zR0zwDU9282E5hNEB+jrIJxr/PlJY2eCHie/C5BkEd0
6mYnok9VocbIY0lnHzlQzpumrkOvVaViyKIJQj21IbGGii4ky+3IswAsRE0TxBFcWDjjmaIAn4VK
H4pv5K1zvriYcA6PJsz1oN63MDyKgXzYsq0FqXRx87fesrFIfUJFmCfBkmGRjBVMp9D9IZxicNRM
O17nheksG0vUKehWIy+yRMDzBNGD4M+UABRAAY9Kn2OGhu4JU62NYrQxM/mEEYb3RmbeY+hWkbar
gV4zlaWkRddkY7vi4QPe1CrubGt8VcHHzfF25mHemKH8L4yGKlxKmBny2BY0UFK0/U2CuxpC5LYE
txDUwpal2V5iDAaqyfPf2DeBUoO+iIF7jkotC10mdDDYzXSPsq/iRocE9VjjjTzseNGEfdg2xqgk
cwRYoLBkGGvn0olwYYP34BCBwLwunidtvFeM8bSuh9HUUntZMl6YZu012D5VkO3hSSvTnUg56xcr
iwdUa9NGt4HKsa3kvk+vZlDi9sY9WElsNKxsPRp1Jyn/YsAHCAnQf8mSAn4TQCbOz/6ozQbGB9Fc
yLTMb1FmiZpbMW2codiNpeQaxoMVS7dZeDeajcv5zKxLEExR4MyAnomKHTi3rXZ90UBfhIQ56TkN
MSvZBCaoQGC+/SbihRa5KodmiIQy+lLUAdc08WhSML1IJTNDKKxdIZmDixm//CqJxyh2FqOdMmfs
it6x+j63hxLiFJeXylgpeH4JUBwfGNaplUp9P8mdEQ1uoeh7TJiDsX7i7CYJmdTKtiboEeu4U6Zq
ISYWBW9eSwT/1V1fzXY4oOyE46ov3E4qw3XxxEXdQCYpNQRcz79fnmWylqcdUl1dxnSWvKi3YGqN
b5Vy1U+LEU9fmnAuMPKCAdyb2qrmQxSureZIoz7shBwIDsE08i9jqoi2nIoFxnK1uBidthrzXbK2
0SkCl5oGbEWyolEOwtJAzU0xSAcNxANRvgKNoUirbFtSngeGWBRA6omdY1prdcgso/qp5AWiFRC3
06mX++prlJU/+jofXxY9BSWjsGSzYK9hh/89SGmFPag4lmv0UqvrbgU5cqwTHipdwfFX1yjfj5He
JgcJD//EbuYulGxRDgfcj6NW3vej0f3vSLp3aREwNqOo/YmgRzfiTFEXs3djsBr4eW8N9iykFedM
MO4uKNkjUxSR6KOqTV3/ehxWPXi5e1fTf7b5fT0+iepdbf3KFU8of0RSzDkMDLo6kBxtDFK3v5jk
Td5MMKgG+W1ybfjlQ7kPGwAjFm8IQoB5rMBYPXVnBKAI7/9AcJRxj6rIAoF9F1G6/NQiywazG815
AHWrEN6h4wqCjq6PHHWW/csHn3W7YNAHvEAa6FtRwqdOvpKY9VSCcwZrFX6QLLy3lcA4mMeE21lk
wdC2tmj2bVSCJF0sYavzMMj7s70hHES9F/0sczvekde1fK08/rsF0mWgdYYGjdTDaLpvQYftR4fe
jvbJ4/rKr1iw3mhnK6QiTjhpk9C3MJbvs3sVM8rpTRZogeqPoKX9m6T/zBqVbU1VKhXt9G6NtPob
KM2R+QXdLw98JgSep9BJfzv3KdoI79byW8kmVyHBBnU3f8DBzfL/jVfSVCoFhEbqPIQtAmIAUC8o
7oqAqFWTHIuwqlbcVxv321Hv+EIFd6YFBT0Q1opO+wg61+NvkHP4lY+Ze6980tfhdoVUUBMEMxSq
HNbIaz7SUQHWg6V4iI7STnd7b22c0LLbb629PKD4lNt14qTILv+KT5Yg9whuwyTIdbpXYGiCIkMY
g/yS6W2tbJQWnPwBbKQ3krMUkDH7i1mYc4vUTo+GXGtIB4jFFrN3QAyW7orCieEkj91P/rFkbzbG
GExQAhFeJOJum8JmZCbyWlk6MYic/YXokVeBdV8eLa8/eMaddF+gipLfTV91Tz7Mt01v8/Jopkdv
fgK1ZsHA8I8aGbjEUqQR5mDH/b1ecO5jthEiVo+Wjw62nPN1yn1nGWEFI5U5+lID8LzyRRo4EZWR
oqpgkCWjaCpGizTKc8deq5DnI0U1pL64QgtaD+Z+TE71KLRuU6y1C1mtmfcMYaWPpAggo+tLqqRU
ZAVlei7n6TC4QglyI9nJntLb2m+gUDzf9zglqBsJJ9WHvqbPG8JnJcdb01SY1ZGUG2oB08DLIe5V
oj8jkea9ackC6ICwtUJ+xcZHi0bt45zAAzqv+kaIS5RrIqyieLkncDFbxNs+GSOKgRgplHDzU6+q
eExXqdD7wW2tvRK/9IAa6inUX13O5cvaOgxFYbAO2Rvhaj9fFDjHCoKnAgjvQbPDAI01F5B6XPoQ
aq/cuUI8+wv8EpnD+scktY91NJRWpsNkk8soCb9KbRNwVkV+Nb17WxNUOKniLJlB1EfCCeHYRWJ4
1AowOf1m2dUmW9tzLPL2kYoek27O2SRgUSRzgpStr4LBDG1Rd/HJhK0euuZ9rfK+Huv9hMFlMtIL
fB9wCOdfT1GADVB7WF2TL2FAYmbiaNmD7EOCnQsHZi3RQNEUY2AghgXw7NwYCBfMFCUqNLjy2hHH
l17jVpxZMWQbuSgTSbeAI5h0CiBc66yhDt0MSCKDuzhp7K7WvxSq4Glm7jTLc9i2L3H0PNamW6GO
ZK3Crq3xukmv8imOecHts0OhbwHAHTAKGmbeaAHDoogaUe87zZ1/LA70DHzCY1I9F1e6n3qWyxtA
+XxNnJujj0iSRqMAETVXF8eDWS+7Itce217hnZPP+31uh/KfOR71UbHQVSYz07mbPhRk7h3UPUGC
JklyW7ysJ9EWv5ZfuKnxZ9c9N00dmLXNC0wqTxrQoe/IFr+vvQQzGNBUu0m5B4X9/XDpEvVB4xO7
OqBYgjFW2FD5rnvLb1WvCUhrZhicBurLfE5J9gf8sEeFVasIGwBRYS+GIF51nwB8oc4cyPbnKwI7
CKFbSIhAVxF/OD+PcggYvVjDhpEW35MMVJkx9JwXay+a6TMnvDH3zwJrgIgBaUIMfW4L/bp+6eZU
Q7ovOuXP+YHwwqv26GXQUTj91fuCLO7DIH0CulyPIQoBGY/TfFUd4pu2v1YRTGUU9Zqv6S+gh61H
HiMu4wUFMVDU+lXA0nUJvUpqmcts5kppkfMA9dXT+6wD2LZjSMLx6v0sD9maoi54Uw07FNZ0zY30
xVfr9iApPyauhsHnVPB8QVRSpllD2oYAWJGnA0DtDgaPdoOfpF6x+NqhD/JggLy7E662Xtg8XQrm
EkHoi5wefXPAic93MzKbFfUvEw5qTU4hHycd+gkjB07PXOHGCLVCqcrSdsDwtxtNIH3Qn5Lyxuw7
VPgk4L+/c47BZ7QMthNCSyYaKEA80VxyYmxocreuxD+ye2U3Yi+Ng37kv+VZZ3triNo6aYBEdLko
iB9CNeCITRImmCIlrByh1MNgleWZRyf1uYh3vjZqI1fLHM3UWH77/m+eBcmTdzxcL6PGdG6HCiVR
Wvdytsj4YE/RtQR0KKRKvLy1o1OHWQ/SWkt/iTwcEHtxGtRYgPUDGSq1uK6KUyMFISzahaSJRyAA
QiDzSSSY3gjoK7pOmGECguvc5aekimcB/xppYPNteZsclJmT92avhXAp537xqPrDDT85Y0C0sa0Q
MwZoX4L6I90KKaJFjY00QmkCLVjJlWxSHBlthMmg8qcjd4qFcbgJ0Tz41wFfRo+Nesl2iQRwmoiU
dv3xe4qlmN/VJid/fKrvawwThh43y2acP/D2auhviBaZlKWMRp1hJHIZq+9lAgiV+CO6sdMV/0N+
znURtj4M0dN2kwI5qUbQFVeRrtfhm1V+40QSxoV6ZoA64IYeY/w1NxW3AZYJbEMBuWtmR8A5wKTv
HxSReCuiTgDoZ5YomQ3FFXZmIHsGiEXvS4AaMc1nt/JBduug5+ECeDapo76kyqiDCEhxOxEyVvNL
VIoOZx/Jzz5/6ZEPBQYntLOBkH7vFGwe5V1lROUUJaorYnSMiN1XX8zffMr3/OY5K3adWaM2cdIH
qdcWLAiIO4BTcru4J0COKBBO3Y/4GpuImjUvU2BlJZKBiTGUANFnNUTKqjhZxrxIBegmr+YrogtA
jjVIFJ/6gCdKx4hfZ6aoL1bIFhROmlJ1izoO4uhUrqtDOlhLJ9lJWPuXvx7j+XFmjUry8kifcx30
EW4ptJoN6R8f9RsvBVGbOo+HulehUVcK7mWjjLk0uMxmO6kYvcrJaJQKrI4WUFO7dq/twj3oTYpn
NPSqvXVYO/sPaqqMK/3MLPn7jadagyE2U4atJakYmfgAerG25WGXGrb1ZQV6sfCHXW/dV4bNWTHz
kGxWTL76xnSbdNrcW1gxKU4obu5ngf5IpghQjtspPLod9inBSwtkzEjMkEifmwONSqLjJiQr1Szb
sP+jRtZV2N7avv4TUVC2437YpM7IVLepuhCbXTTbqnCsjfvWWO0w65xG+cLZT9bdhyonrlvU5LFG
aj9D9AXTrIaxZPGib83T4nXX9UMIAIazPKP/j2n67pZ/KTHNAn0qYzraQjWCqo5AsycVJMiLuimw
tqMaSDWIdtGYv7w6ZtDeWKHu2Bbt+tpqsLi6WjUwNMqOGXPzMebJ/zBCE+MM8gIYqEHOYDk6Tfor
mdGeB6NnDNGMSduXDW8albOq9xi7OQLKBEptixx6oXg1jDut4HKv8ZZEeWDUdQ0eHfg65IncXfcP
y6/KMV8sJ31bgSAAE0/oLPd4CYX3PIga+8RttpMK24NYD5h8gm3tJkscNPnbfRfAH6FrpAKGh16V
9K0PUk4zg8HQgkhqYq4Y7SkUBUQqpFX6XMyZIKBojMFX0VOOCjQWuy+QoUYdAg3j1EuhAWRzx7bJ
cj5d+hu71PlL5EkuxMRS3OWud8NgCCpH3yun2ZlJLX7Pg9oyzx0haEMJECMSdNNmStVqxvgMYotZ
H4w28sqosTXl4fK5Y94PmMKA/JaGi16lFhW3Y24uTYhFIZvJi19VvTPGh0lunct2FOZR2BiiwghG
z4UFWAXVbbskkKdscUq1v6tTLbZNs5odY+53zZB9lTrhKoyNk1KqsVMOyQ/A0n8AO9g6utG9hNK8
gis+vBqqeLWJDrCchge9SnNnGXLTXgVUiaOq980StFp6m7eOGuW5M+vTSyOKb0pcT3at1fuxgYQ0
/AXEL9qk1MHl1fIWS0UzsMwsxQhosasIybOsSKeuiArOjrITtI8dpZmKBCu2JqnHZyOt4u66vMF8
PVSDZVf/ysNvss/cxhZ1uTYoUclVBN9Pr5CCCvvKw4D91RTED6aLeN2+QdbUXY68M0D26dOR25il
olvRiBXajch867RwJit22yqxpfa1mk/aeFRBAqWWu8ufjtHvR3jZ2CRhYBOzIXcNBGuJNxJ50s6P
5NneevozUUpJXIVTR/ovG4uBTsIGi1I/tbG5EGnKAJ0R13rQ+ysyxh+9mi6wZNmu2kNK+KvsytC0
5sZusorPO/thl9rZfhJUIVFhdzm8k1+AdNbyxkMG0ek2sFyRg9Vip79kcPX/rZPaVRCRi3lM1pk8
mXfhoQuM60axy8XOoMGQe6Bj9FKNd0LYwe3DKDmmm08ZinmEaXUYjfeAbHuog5y6L/oLsm9MBPdB
/BpGtsVtorKKIvCgD7Mksm/MWmIkVqYIs6QPqAJ9E/sJWmS6TZg2Ip9bP2ZHmw979IUo9ZEIXUEs
M7FxC+sQT4w8dY/qVprb1h0Z2jX2093lc0IuhksORF0co9YXWlfnSDzADbrkiSNbsZfEoTPn0G8K
E/+yOd4aqesjjMQkrROYy5M0vcWsoiw76aikA8cO69YFGykppmEYH7Ql598ujJW1iRZEbnRSFNvU
m6txKV2AqN8ur4eVt23s0LBXBRgJ2Spx76orRLhy617Uw0dVjlyptx6As5jsbNC/Xbb5X0Lbh6NQ
i5OFUqvyCJuo3JRgayQ0YMor4WskkGWuqicJIRc85FOnCEOevZUSD3FVjEtUkUOaX1qgeGH/ByGN
taObU0cD+paizMO+wSnQ5Cc53pXlN0w7u5GBEtdcegLP/3kRjS7uZlYTp2UPeyDw3ivfZdUmIElM
j4+EPk/2SVAzRI57co4BzVRVpYpQtCHu/GFJME7aovWmCYt92U84R5tG9FljEScWKNjdVBBPDRQm
zFW7bvUiWITlLhUHDk8K68htPxwVLntTy6uixEZac4q5f+jwxd+WuuUsihmVySAlhr1AiQdqg/OT
vayCovQDto7c69PsKleE16BxrTs1seUSFN287IVBwIfK/8YkdcmW1ZxU2vyeoYGV5RbTm2sMfnfL
0zFiFh/nb/PqRO/jo81x+ItZPUKohSfSO/k6+EXOF6y1UjgtMkKZqVanZpxegK67v+wp7y9m+oxv
bdC3gCyG7QI+JtdYWy/WY6cTjVugKdwpjT0iIziLulMNpiMsyf6ybZbbYGYPfJlAhaif8GarEA6G
0cJ0ngr7HLQi0SQH1jK4/84MdfHEYLEC3zF2US06uxziAwauXVHmhWZWPrZdDRWaQzVt9SXD86h/
p+fKvOpLgamv1iM5A6hZuL7JMUj3GpZ06CErAYOkMDjuS5BHJUBaqkhS9CPQX5xEl/O16Opcq1bL
Wjb4WnO0eIoxuZJ5x1d5JC79yR0/fIKW/ZkiJa/KEVYi02nDU9jasSOhQaTfAlnZNvBCR6id1ZMB
B+TtKCs0m2DjB4GwAQZXk8pwy2xcjWjBuwHB7KEVrG9N9jfPSlMBKB+IXA1YAepEl7EuV2ar4URb
GAc0FjspeASAzFfl1gZ1orumzZVuVPD8SSInmWpHaV7KDrCLRLeT5rVdKlfMCtuwwPbcKW+XDxvz
Ut1ap05bYxW5CmVd9G7APGP40wlSlVpvQ/rOWcEJOM+2OPo84DHzy222lTp72ZyvVkyC2Fg+V61k
qwZPo5Bjgab1WMPCXPMVm1r2jW2V8aHveJkB+ZGfXP9jETR006hEJZFTvNATTfkaqkJnj2Fx0oXw
aIHb3w5LjDbPyylMtZfL34wxFoN7ZmOZuuVyDRo3BvCcCF1mEP+UwW2b4cljYfS3ei6XG/LCI5gP
FRSiki3tjVve0WNWIiFMA4lVqImgYUU5LXx2bKBiTcoTv3nJIgzkkCkSVCEdIUh36YEX0Nj5xMYm
5ap6sQyrUeIwTo7yDAV5t0LsfCL6vYozf0lusu+X95khV4x93hik3FQ3xMEwx47sM1o5Ty0a0fNO
tQe3GcHjODrlde5Fvunk++rrZdPsT4xrFhAG04QcFhXbIJqkynOJ/VUDEVUmBeU6RXf0EtNzdfeo
+cnBgmh4bhyHpf0+ZV90Q3DC9k4a7ltwgST4UZd/EPM8bX4P+fvNC1uZmqjtF/weQFEdCTDNodv/
OwtUUrpORZtlHTY7ba2DZnY7BDxesGNewZu3JhXOAaKrG0VBaqE9RNfhITuErrwffPF5RQ1m2une
5SWRQ/ApQmzMUYdkxAySGRcw14qx0yuFnRsJxCnmXSb+0ABkvWyN+Yk21qjjoeoNulUo3rmjJv+S
FqW0hZX3xGT75YcRmmFanIQOgAm8osfnPrGBNFN+WLbsJV7h6DgRpuLE33q8W34A24tGZx6kEFXi
Kekyn9XbtzwVAHvBWrssQSqlaphbWSPQmsraHvQYHqD0iwO+hAUds/5W79dsP4eL8DxFFi64vIg5
5+J95vHCN6YRk0WSDGaV4BsTjvEYiHPZ1q4ij5DLTiDoMTBQd+xuxK9A4NmXvzczwdt8CupImpAE
LCEujitu6lvPagfNh95FfDRjk9v0Iht6aZXU4UTBflbUAaskkVByE69OQN6G6Sggx0DYKzz+u6VR
53QdxTJOyUPKSK7K8lQ3P9SO8wZm32A6mPgxckXEQqjjEpcxEJMKyf/9FcS1uiMdw712Pfmirziy
nd7lQcU5oezH28YmdaGIzYhxbtJIEw+Gn7uV02JyFVOCJ979zI48/yyOrgRFxaypoaLie4GqIK06
p8b4cjN4QnJTIJf8m6/1YYx655thgR55h53sSBcIFDXWVczrmv2XrXunD9MAe6Ob4oJaChXen3jO
hBZGBrKrstCuUXW4Hav4NYd+8lyBW78cIKeUc844+6B9mKa+WmJFSbqUMo5413eHOlMxmThFeLWp
E0/37x04+Pmg/WPrfRs296y4gqQjmrDMtl5Xu5riUzZWd6XSGK5Qrbod1hUEvsLMXib9erCq/ar1
d4aBbKjXrvvMeOkG+bEB3MZG/dZDu+EodTraboZqY3DKj1PFRAYx/wAorgIiuH1ZtQxSG0t/PZTD
TT6bT8lspm7cN5BJmLK31IjBi9rYEHT8spjF9WKst3lFflku2YqgoyMbqam9FhB66uO68sdKRVMa
IYjzEdjPJP1jZygvUwWjh5oUkl6tQxkp/dokT2UC1EeKt2fyZumoTmuaX4eaUwo/Lzs4s2cEKkLC
XUec7/0+2nyVNimrVB2Reab7KT+Yd3FlqwdM/7hzDcKRxZc8S9xXCen9c1IIpu8B8WaQkXu4M7Xq
UWqqLkmwasMMpBD0u8JLVnOSTRJNP/ncxgZ1mzbyIonwGHSk886WQ8Wu1i8h2B1nNGsubyRvNSQ/
2+yjJqlTpsZIUdqsCTL9ttUqz8CD8y+sEOA2GdpHr5eyYizqkCo5zmurXUl16orq5MSiyFkL2yE3
Zqj7F4lGHI8JYqyRGM8ROOKAZPU6JX8W+knyErkOEk1CuXg2j2k0/DKGjIfLIAv59OHgGkABg6QA
3nG+nUShdJzHCh/OWUBEJtngJCPT2QYq/uBC5I9rsDwF4nmg58QYGmxSd6aYhFB4MWLNtZQVlHXj
kxyKdo7SjA0sIWfshWwfvbitLTrqttBzszIB/ct4ij0pqYd9VRlqcNlXmGnAxgytQSVkopGEnUmq
ctoPA++qVHJ68y45KQHkB4/qcBs6mcCtBr6PmFxYHj00AdxcVExAlsMuNNHEneZre/CG7Ndj4Yzv
GjVRML41hRM+EzIjLr6A5TvbdVOHXtF6Y+qtBGMASJUDItcSu4lTvtVPqB38gbCJzPEdulqnNnqO
+yYEHAWS3SUqam8knIbo3DTe4IG7DDLyPQYt6idtWfGiByciKlBotUSpjWPEH70lznrpC1DnV2lD
vZYtOJgA8JsdNZDXk7MJw2LApill4aAt6Q9TzZs/Z74YtjtPguQmCEIWNJblHjtPXgxZZE9B8yod
zRe4AmZ1VL/BqKH8XZi4Psf8AiCmI/NiIMuiW1lxI89pqcBwlf9K0gnsSZG3Rnd1xEtzyaX0aWc3
hqidbbSsMqsWhtJ9fts/kLJQ54LD4PEP4LbMMLGxRe1mXYeFtDYYIMuvWkBl3up94YFyz2l+KMvN
6BH6Xl5yzbrFIMf4zz6Sfd58QEWrh1xcEAXVKgU+/NrIHkaVwxvNrD1tjVCxvdHrdEg07CGZLQnf
JHAQ5c5JxkCj4dU4peFNft38FG1w5XMKMbzlUUG+Gs0qzCXy9cxsL8urO05ftInjI7zPRkX3tIOM
thXjs1Wz7ipj7SYNZwcZXBPkXvznM9ForWjtp2weYMIETUGw+tV1cg1CLTFAzoFdJQPjWgIF6NhX
3UwA286d6BN5JR7yhx35NFA04sYEdRt9xYgRaKW0GqGeIEYxuwCAXOWMu9qfQLcjV064b73JLb3o
hTAYKXsrexor0NdBIgP/ndbYyQ1vOosZCjY/iUorzVZN+xj6mW4xdbdVnl6XS+9Ha+aPWc55aDNL
RtbGFnXT9CFA/jFg5GjbW8+WCboxPxUcgINcIbJbT/QliOJ6Dfg/x+gQT55o2gkgg9y5dvZVr2to
RGM4mNBlnp/bVm0BZSc/5Dcyv3OEFOIWpP+WgvOoDHqUq3hFGlaWCD5/iYhcYngFWlfnRssy0/IB
akx48uOKx+VOyiayn2L0gFvSIDtJxV3YUt/lBTEcRner5DGvcoj/Am2NgkYJ/YXGJgCQxVe8SgCp
0//O8ADMjgKSOh3TdmgCkjGuTSBUNVSEk3jBl52rV1TBCrtqeVzYjGh0ZoPav6zLs9oCJZ1b6XXo
6nI5uHUoiG5UlYXHyQUZ99aZLcpTi9haS3V+/1aQjH0n2TahD9U64o43gMNqZsgieD+AQSSc7CJ1
RxrZhNwihC2w1nljaBO5vNpb3xZXttU/UBPiGiQbvflYgj7rgjbAYOvOrpBAd1LwBj97RJkWrpFx
e3ysIi1WaOIfzEhC3pX6ckkHxFe3agC17GUHyGIMTvwo9uCCDsqA54lcY9SnE4pRmiOcPyRVs5sc
SW1NcPQHC718YEhfOI7CuL3Olka/MMM4zNpYVF0zL17zOv7e57JnpZarQLu0q8SHqJkPWZjex2Jz
Dx3dG2W07vNselBi3eX8Fuah32wz5UiyNQr5bL2vHOnkUbJTd7TFh2YPjbHU5m404+Y4WzrlRrWa
rjMmJqFedhMG46MhYs3++lVH8qr7uuSAi74abClx/j94FBXA1c6Qsgox/J0M2Pj6e2w/vMEsMVQ8
eBJjvG9MJWC1Gedy3yqqKzdHJTsNHQ8fxdtJKs9a0hDK6BIM5PL0E0TpgVGa3qCIT7Ue8nIhnpNQ
6VZTNOgPkGhjnpL7pbMHiGuQqdB6J8xek/vSm+KIeGbmDkabnATz2ZEt3BqPl32VWPl0P324Kp0I
zSjXTHGLX/GbYplMZxPuYx66gHyZS2aowNNWXYNeMdxkUB+E1fjeDsV3Rc++LUryZk4/L6+JVRvc
HgiTijx1NItaauHS7d9xRFB4mu0ku86UB3Wf7QkUWNGcYr1P+iNvobyoR7+pu1adkD/DNtE7G667
V/LUIvDSOQO6jtcD5n0+KtI0tWTNRYh9JfhLsOOBdVDy+Fcj88bfeAkVYfpRzSsDbLIuhLmOjao4
ozAeSnT0OB+OUQE5+3BUNAnjSqw6E8sh0xz1LRkyT58IloBEk+HIjZycM0jr+WV9GQ41aFpBdRI2
TwQMrLudK/fP5AYmMIJ/uT4qvrRGXKyYJSSnTX0jPGbrO4+ZDM+ocOPznjlcZ6RiTJjVtdmA8hb3
veb3N0AQ2bOjHFBFs0uHCwZhUATIkBMFVTL0iMBOQF3ButwrTTV15MKfPO1q3clwRwXjG7wKPKvz
BEtkIsyQIF9Nl00w0mSOsjgA7C9n9rqYj9McZLLwECfzvl9XEJI8tVGEQTGe6BLXMnXgdC1vZkOY
scao3+VqfIgE/Upu28hphN7vzQTdLjP6qkKfxY6H/JXjQOwt/lg4dRDldlnVqsLCCWuURJQFvN/Q
9b9LhnW81vFGBh/Qu2ttctMYNeVwkVvMooJzD2pyqpfh1YsSbDc4IiSYigdekYNs3ac7YmORcp+o
z3JB0UFr0UAtUhkKu+Q9XHgWqI+XDEqlCjKxMGR2Xb7pKUdUjWUA9Q0NwmIY8gHlyXlCHw5x3Qpt
ooNPG7PdZdo+j3r3dNkHWDmKRfS+FLzxPvNBKamhQF0v1911jBzLWHeapf/StA4IFh79ASvsb01R
+7UkUtnVUaa7EHG9V1XjmOj6Q12MnMITq/AOEq2PJVFerVla2UqLSAhUwOD3PFc2UiE/ec3ey4ZK
gDdRDFwDmT3rvscZV/CSt07q2hlr0I1HFba0yTEz3OZ+v7wq8+Re/nDMusN2mVT6WkGXIUaEwnYG
73SPN23t9SDyIglJZ/qXrfHWRF010ggkuGBhTeWyXE2jgeZs/B0iVj8vm2EkICjbgB5XwdispdKg
Q3zTuA5rU37PH8n7XAGhM182hpXS6ThYCinYgPuffrmaZb/mSqpjvvIQ3vV+dZyceq9649f62D3L
P5r9n1BBsaL9mVUqkVzNOTRA/SSjIoAxSAx2Z0F1BWqmI7f3wzjVZ5ao4FfEmaYJnSoj82mv1h8K
2PGuiZqxcR3toYjdg/LYlq/4gG2WU4KYD2VZfDwQHNMygmYIHTEpheF0vzwVXhFEV9pBtuUjnwiH
8QiAUgSpTBGqpE+mqtSc1XGcZDdJZxuCVPvI2Nfao9VjcrdueLkWo3IETgoLJLwoIAEzSu2o2lb6
mhot8Uzz0N39h7qluc0P3MuSkUee2aICZTcJRRXpHfzkgWj+5BgkFffCafVS8NPyCsWsoumZNSpc
duOiLKOYyO5RDcYrQhkZ7j3jNHskT4ZmJ4jlLh9y1gyProJrAFpeYIhGrfb8Xkt7KRwhCiwDmEVM
qs4QgMWRtD2899Kp6BaQMrf2XBp3RhRDXIE+KQQqMLKkURsbm6HaCuAccLsYgMFZvmqW7jEfas69
zTx9GzPUjraoF0EgdZTdOK6dVk9ss6iO/dw6slrx9pLpKwbQbThu4JmTqcAc5Vpamc0gu+ZiQu6i
nIonKS7VGyNu0AGJ0/GqXkbTj3sxueqMHsQtQi07VSRmT22ziHeXP+3nlb8LQCpIWcBGDTLb8y8b
t31VKWixurqKerSJ3BJpV38VteFjJne8K5D9OT/WTlkzIYkxogkku1bc3WtafV1ns2c28v+8KBle
Y0jvzFSKRj/rprr4z9HXj2loBNl4N0bLPhfuL28e630FBU0V5VQRjISQXj7fPaSrXS8lEtwT7D66
051IiXM8WEHplSfu+4rpORtr5FtuUvJUidNZjWHt90h17pqY7RG8Fr0LFBbxZ+6txHhuYH0GXv5I
N0HDQR2/prYwTkosjj6pvpt7JbCCyJF3XNU0Eo2p5F8HsB68bxr6FmDbP1+bNM2inGYFGSSYPIKb
+a3RJqL1nvj6Xwzin1mjvttcZY1SmrAWgz0lOwJc5w5+bv+GmQLZceRkuCy/366O+nJ91kWtqiTA
BUvlBJy+HICH8RaloheOQzK3EXRTeIDjYfxJqyg2egizhUhYkB5dLV7sEDw9IRRGUe+O321iHgDt
wx49wV11SreaKjayx3jzODrKLjmN4PpubnUyTMq9+lhHAIovmP0G8g9jj9RGGoMwWmKNS524CZQK
0TBRwRK7XKm7P9Bk4VmjEvZczcSmbiMZxe38tjkQ4l0lqB57h1zrvGIUK5M2dCh1ioTDHyIQ1AnQ
mymsygZSC/vwkBzanfYudscj7Gfe5Vs7VAyGwHP/f6Rd13LkuLL8IkbQm1fa7lbL25kXxlh67/n1
N9Gzu2JDuIKO5mkjdiJUXSBQKFRlZVrdUMtoOq3+DGSTbJfgFDkmu9InHnausO71F+M3xEExIuhy
kyXiCH3UNz+ABgEM4Kat48WSTn2h5k71lO+wv8vt3i72hEKlddKDcDPYPAg7zzD1Op9EUPzlCbIY
XXqIZ8BfQK6ThBhGjm6sst/FBQ86zJrkA2n7f99UIxtsE7HVVbCiMq/I/aC9rEdwXzuVg8nn++FY
euMjFtd9PwCQMPlmbRGtSQlOIbp4lEHDSMVMMCVXb6A7OT2E4eP7BpgnHt1loA0xBKXi8ju30BlZ
a1hg28IjNoP60wyi08HvjmSCm8/Fy4ib4FXVdSwiCGSR9J4bK6x6tMJaqFxJe6rGL5N6FEGWzPGI
ETOhNIYBFJDLo3RD6zCITZ53kWZViGFQGQcWJJfuYt8A4E/D9vDlkH8EeCapRQxVo+5BJlydGNjL
L2DRetTuGhcz1diUdv6LVwhmxJYzF6l1FJcFhVRo6gDVmCm2LBjHSrK+hasEiH79pTKViygzvDws
Vt7iMjYkLOPFh2e7Bk1I6syptWGuyQJPySyr6C1fLRR3wN7cvYS2cAhNSJTyWjAyI2yf2aROHQRW
WlEH3A1P2n4PBs3yvn9eANuBYMjOuiKP+Ow2Czq32YONA4F8fmgA1ueCjHiuk02wOfyLMoTKPBiV
a+m9XUqVPa+L9/7eZbyoLfSS8HqXoCeq0fRoRmMoYPbWKlceTDcbfoyxr9WRrepAEsb/ew4DWziI
GogXJUuhLsMCJCKzVeKYxN2Dmhe21t8ZZum87xCrznNmhboF12xQY22AR8OhuJpWW7qwHGG2x2fD
mw/NkTw0l90g2lXNWUpWYDuzTIXOoV3TcI5gGQqMu8yLMtsAsM8JrwlT5xC6C+9QkkNHxeqtQRqq
08hJrEN1uQKpwq9ReJDVzk6ku/fXk2lDBthDEU1QdtF8H1ayJpO54qNJ9XUZfdHHoOSNAb19QUL5
a2OCOm0YfBnDeoEb9aj8EvUSOvSqtRt7Y9dPYuf+r/6A6UIBUR9R5UOvgDpTc2XkkZFEtWtpd8O0
G5LHaH563wQDHEdsAAKEk4WZG1rzq1K6LhFL2FAG2wwIODC7aG9ywPinL33qTDezQ+47KPfKwCGF
6I7kKcfN08PxfG+QkhWQkjr6XFAeo8KmqOKpJ2QI2GpQXEU7EXigCtLO+b111/kNwImLq3idu5yk
IExkwLmn9nYHwV9X4/wWBjj6/LdQH7iTskGIyWUlHsa9fkgWZ3js0XW6CMH2jOmGm/5WMj0R0lbP
3GT17UVpgusVYg0nzn8A6M5jaKRniawlZY+7efKqO/1puhSuMoe8Z4T5A0I7jChwbpCKPzUIijuQ
dMAc6svmARXtCykg97J+wU/5GfnhuTUq5uRJE6l9Dmud1+5DwYTQa24TUv4RfJpJao/GDA7dm0/h
dlD3AWkMiqMWKrI6tbCYkZ3GTMqJnyLmVJD0CKR0AfHO007iwbPept4wh+K9Qph7FZOe/wFB8NKJ
OspMalirt508iR4EN0F3VxqYy1kn82HIoFqcR4nCubbe3sKwDH6ck2jpW4HUaqqlooih0xRLte5r
a5HZYVfp9vtBg1FGhxnwAiPLkYlQIPUlp2qQYqNNkUICUyo/pr6FwqjqRy8f6Oq/zebObNFEGmpU
zkITJv2pK5EXfjYcQTs3rU4ctEfZk2cnOhD1K119ErNHqDTx8TzMc7Lxl+7HEKGqVujhL6lFraG9
XP4hkpq9FEk0X92BBLzzgHjuMxWEsKnatqkybCDIw6QvoPcFui3eTff89T1xSL+1BZJG0s+CkB/Z
UpvETarCsOxAHoJvKT4Vu+FRFexpAkp4cMG3Wn0BF5HXeIWbuLmjALeV3RGdM+MLUiOP3zVhoESJ
6yhnapg1fCvQOA6Qn17XiCw1KC8ah+BGQhBjVu76hGfXZ1Ci5wapIossZGqjWDCo3Ju30YUCNQsp
0H+QISQ+PxgjWz+3RkWi3pQaEPtiN8++5Pf3ZAgbNJyOFdn6TW/n9gxozGJP3zGPBfMCBL+4FQmy
ed5+8NcVpoJ+U1jTbFgxVvhgBmA9hDJD7RV4HbSQg+ClfYzviQIPtI4wBYkEA6n0+faKs6UpkxbL
O74QnpbG6VSwM/2YHckZfqa33NLq2wTtzB6trLTOaxRpDezBP7Cld3h/QaWtAMoe4t+28Q2Fs+AD
jcW3teNzs1QKk61LPpQ9zJJXWH09QwNQw/zeB7pvb0P8uSUqNoTGaAxiDEvy194VfpAljV0Z9NvQ
U0/sFiLUvCcmozF8bpLKQ6Ow0/Tw9A395I4oQ4+HCi1oqInzLpa3e/PcEhWMFolEe+Jc54F8CrQe
h8xJjlpQ30Hylj+Q8TbOnpsjD4pN7KssfLfRQuzTQSG9g6C3ax6bBBKiHzn7jNQS1tBTBBYdszho
MpxbSyZNzJvK6tyLwv6ThlTx7yIglRDN0Wanv6x/CdEu9Nz3r2vmjvnPLpTEz+1qjTYrbQm7fdr4
7ZJeGFLy630TjGmxrW+QEDm3UbXtLPUzbJAbC5JR5q/q1kSxGnRBoIVafJR64j3ajYbmfuD0vU2c
z61TZyKfmjJfFFgnl4YABrg1cyKo/PWe6Ioozd9yMXnMnbNZU+pIiPJaY7oLFsl5Ryqb+uSKVn0r
+sCtweiBn/tHHYs5L6shaWCNzGqsbu4a442eXZC9MxIWbm0vqjsh5Tbf3z6oz+1S58OS50QaBtg1
BL9ovynVTZr/4OwcZsDerCR1/0Zjby2VBhsqhoBHUEo6ZvcISXE3fQKY32mn6+FenQAa4n7Dt5nl
uXfUXQza3392Ddmz8mxPyW4tb3Wgpw9RkNuSEyZ23QCtHpSH9nZsgCLltUEYmeX5b6AuY7WsRUOJ
4T3ZuZjFzcHnjokpI4D+YO984H3LOypUEDLS2JyEBAblS0wlOoKdu4AVeT2Sq4/IQTHqC2cOnu6W
TYgdhU5qAB4kW/dF8sufIH8RxtVNwAuys7zBNW3Vn6/q8LhEX+v8p/k98m9/crYYx+fTc2bzG5Zk
WiWxOC0yJo8QHtraJa00wi9Y3soit5XMPjcEiiPrQHLQ7yMLMORWR+PJLTrx1uquVLW/ilPuIDfz
tiTygH/M0E+jApi3LPw37CnH8hqJFZmCWR/5YsqMNx/5kK/GqAgvt6AE7lv4JB7wgrazr//u0/Zx
+J9fseemqHBeDWUkSHHYubMBXq/2uQa14ae2xKs3VPxuC3kxsu60LUlERUVgvIp9UANDjDobrz6b
2mzWj4rhaQ4Cu1SHxdGPdqXikfkFQgo8X4FVRXB5aAZ2cHt1kArdy6qoQkG2oBoku+yQBKdZiQte
j5rEyPPHxPmnoqJ3mldq1gtmhwPtd3plD5bqJcq3KD9WY8L5aOw85tUlKl6LSzlpCcmfFumAiwk4
XdnhbAv2ZfRqggrHsdT+c3CHw+CRCYm5fsY29Fo7g0IYhtmWQ4Py8s0ScAzz1pEKy03ZS6BghW8k
n1DMypEmP9X3+TWhtSMMk91NZOWOOF31sy2kXKkbztrSk1Gy0bWjOMJ+GJtPZWPcdSMmpTlOcsIi
TTnSpmG2gFOF7MkWSdNhFDvbwuQ9qCQnf9gbv+oaYmHdY+xx73r2FfDfh6WHpFKomfQ5yWRmqEAL
dn0NFcnCSQDuV7wWJST+w5edIZo62oBoH4MG6Dwj7qQKwVLGU4bUHJNdfU+UvIt9fFHz9ZHY3r3a
omILZpQllK9gS7MXNHVjZ/hFojNUcAGjjQ9cRBEJwG9P/as9KrgMAlBgKSnS/Jms7SG9BOd0pEz9
XXLNHSvnLSUVZBatm7ViPpn7dyE1AK9blINiHqUR8yEvvbpGBZk6ywt1Uf61heOXgV5rOYo7rlfs
0/BqiYo1i9LW0RqjDtOSOYAvGoC0hIBG3E++5MS7MYgP8icU+hCvZXQ1JZAOQk2V2pV5NUZmTpZy
iR3A8ncFABopsHTu6vVBeSndvH/kmWFlY47amEIUQ9CVmFu19GqMiwuJuxeZe39jgtqLqTJJxlLB
hBhkT7hZgUaud8kRNMAeEug9r6DF/Gobc9RebHV9UKUMX61s8AYrRHCWSQ96xGvQ8haO2oaCMQGe
UKIyUVaiV4ngrumf3/807MrcxhNq/5mzkcuthIXrflu7xSHkwoDrOB2Kuq4QtEHGIyzj+UTdceKQ
IkipMNiCnRr5ia0lXJ5Qzm54c49FISYYSDVXDaYnbVeLfuYR0CiAt+B2uv5AV4sZnF6Xkb7UQhGi
l2ilk2OMgvU3MsUJXRBP+Vbwa9XMLGFji8TlzUNG7SOjnVPY6l0DmqKRSz5a7OfPU+pll4T7mjyZ
rdqvL7lFQGbM39imIodgipmqYA7w1IcJD0S0frRJyaO7/gAYkbeqVOAAGRaYi0k9dTrEN6q37ua7
Yq8Q2NUl70RztqVJBZClNvLESmAK7CV2VR6MmZdW8ixQMcNaIJpkFYgZfXtZi+HOauc95zCz1wug
LjRODMhzUCbEBtJMQPiRryMf1mNx6C/I+7a96wPey4JZDgZMTZQttP80TMCe70JZS2u9ygawf4s1
qMrC2piDKlwF1QbNTCU5Bej1bzuhqXapMNQupqmTR2HQGsN532nWEwfgX1mX0GSFPCr14cYZcP6k
NUg6ScbBe2BIia4Rt2HC+nwg0NEJB6asKvQ8SBkmcztOeOOoAWhepfUqyneEB4tU/LpytC1MECXo
kr3vHQMchD7fxix14OalyYXFhHuk6Vh1T7VfBJ0vVvYS2tlN7pXB+m28ynzek45Zk9oaps5eE+e9
Wpgnf5OdqLnhcsD0C5rllVulXz4QQllBe2uQ+pADFGNSa4VBApvToZ42qEgnAbb4SSbhQ6fmAa/I
1Ubnr1uD1GkxexkYHgsGBeFxbHt7LnsnEqOgWxYvjaHDEko7ztfkbSLq0KxGpaujevLxJL7ityiC
1d/QrsasZ+6tw7Wac1mYmS2HraPUHY9POYlp+M/KRmgOHS3cF4aXTJ6cXRHkBb6qH01g6+VCvLn7
iLrv+7xW1NnABv7zSrBEWzi1lSUneQEpBSfVZLYgNr7SSGtlGEY1yeBr64JNe0LJGJ2qBBSO02gL
5ouc2LnoaLk9/Ew6V8ErmotHZkbG7U8gUXpzP0eSYjaQPiJH1rBD4GmIkOR0zA/c25j1TNlaojIB
7F8tMnJYyvdgrrxsd4uP+Ts7PvAaqjJn49KAYUmstQmIOOLTqWlla2Puz6adXaleFQATCe68IhhP
Y/Kt/izrwZx5oexpSzCAaQ6XQMA5SqxMRAEDt6hahASWhn1HkqwptYW3fHo0rqNdh0md1rCVQAaV
i6DYPPZtBm4JgfjV3hvoojZsavQSui9JdgF2YoKQkBwQMN7HwIa7f+ckjWVcljSpgIkjMfGPWqdc
4kW/OkSss3teeYeHRLw3EXHjI7WfwAmvNiOpTnZgPyhx08iNavcFCDSIVmcZ5MWdGjrDIbzMuWIK
rNxlu77URVc29aDWPSn3/hA9qFLtpMI+VWL9+lHgkPqyg9LGUepy00ZrbEJSg+q84Uk7CcKRGGH9
xuGBivRffkXqZkvCxMrKDK4Rfhz9iaCxhxeiAAfF1S9/vWeoay0NlTYKJ1gTg3ovI2lWToQrf/Tm
eGkzOz/ZrCR1o0lKC0gp8U3YiQfdIxDCwoMm2+PUY75M9lFPALr/M4SG58eRutMisS6VmLTMyBji
cJvc6jdkt+RekQGfyvmAzOi3cZK6wwS5UMJ+gTECJ5EKx5QuCSKJzEvkpjvnu+majxIiu+Kdw0jf
ZGYsFeuyYGXz1rIlvXDi6OfcPv6daxp1WUGBuxlUYDvc3sew7UnHXSv24G70FA+o89RJf3EpgTih
mx4Rkg1VXLrmtEMLMBB1QeEMKUZqVFAOl4/cLcozR0WWYRyzRlvx9QgfZQGi1cF8alDOx8BqICrX
yXfOkjIT2dfdQg9wG60opoguaK4GEIg6kvknwYFyUgtSJzQQuCkWb6OQf9/kG0k2y3VKmjw5pFZD
rd5FOHLJ/Klu2SZCa1Rg6QwF7/EafoWX49HYhXtS7G32RFWPNI25jU3my26zjlRoGYcBBIfkRiCY
AM20y9qe77UOrfEfKtA5a2ZPD/0TWuS+Gdn1bHPjNufYa1SMkVsFtTcJC9t4FYqKXQDBqfAo3ero
Vss7ywVBzB1n7/D2KhVpMF0S9akOn0lYixa3A73I7ExQo3LC7/ytw+znbr7pGzXIoa0LjeAu8n39
oGFIiWQX65O8+wDKgXMuaCnILG/1ISVXBSHHVCFbIYVO+EV9KH8bZHg8mFROGZ/5/TCuB8pb9N/f
TAb28xhhmk7D1GM6X1SWiCRqSQX3M58MxMLQZcQwHcg+zo+fatbgUh9gRQ0Wr0A2DH6qFbV0wqVc
BjFvToJ5Kl7N0dcCUWWJSjRDYI6A1bJACYRA3nHrO8yduLFDXQxtmQvqStxKMRNQo575Yz1gCgN8
RCgNO3+3hvSNMEzIkXoRxogMARk8id0oCO9JYi3ueJSaTCCVKuNzmaBLwH+pwCJ0U9Y06opzbZVS
6+gYu3FHQe59UDNG4IMp1tyrTEu+rqwG2q/Q7HbMPhOdNFsLF/m4dmyyfr7Trfmb2EeYcuOsBrFP
3/zgBQCyXgJBjapQv0/r5CafxgmBVpKdRlz2saK5fa9etxIo1nI5uZZD4wBCrktLUvx4bO8VQf5d
qNnPRV5v51C4WVE3tWsx5+x1EvDe+2FUQAyjJpxDbezcqosib4HkKqYLMuNi7i2wBeUi+Hytegjv
ZzUpHj61KOR7QdjYRHHz/JiBBc4AH8iMRzs0zMH5ijQTgIYGCojQ/0LDGJBplYBRP8PTgI8AEqZ/
LZOTsrlfW6MQ9WyB5d5XD+S5m2FohGCWTngALv8Le5FfzVHpSpRosValC6LWOqfu0oWDo0rDXpbS
ixn9OjWPLgRlqT9zBLdekmC68VLqlsjIdHhJhDHqGiM5/cWM93x3Yz7zy0KsnGVrjcpZqrZTpSWB
k6CF+T6kQ2mPkwWsL6Is7zSxHrWo16IDj2lA8ChQpuQBNXctQ2w5Df+7yDdx9cRAao6OcEkiWnFt
uTzNRWZfbWuVSpbAxLxUvaaSy27xpOiKEGuTpFOOrgBiRrrERU2TD/TmcG78pKJG302jkEXws8pP
+FAIQ10PAWDaeKWoBQb3PiDfwvyMG5tUQBilapKL9BS3++OpaOCuuJRI8wtJEsrkjx8oFLNuJgRF
aC5jGB+UQpSjc5xWUrIifGdgKOsfSK/tR/6EZiWwi7y7QmZ6qEoYxBfBLiIblDExy6O+i2TcFb9n
V/YGrKoznXSOxMPsSsd2TyRrDKcdviUP5R3YiwNtnzzF3GIfY2gEYWjzS6i1lkJTLfUWv4QwBk53
MSa4wZtm+FUAcWQR+xmfHRDy8hYaaIon7OVLobZ5hUDmJsO9qYBhUYPqFBWcWglDdAOJwoaGobJk
sQ2tdN+P9OwVfzVBBaJVUyplxvPFBbLaSXLrsrcauy/nTwU8sO6ANAJ0PygXnge8sov0tRMQgkD0
86B60QEdgAOh+cx8fvLLDEIbY1Q4MJLG0PoeTpXxcIF2zg3404BxhnRwMRo8xlRWighWof88o/Zs
IUBVbzXhGSoyv8FZ4YaeHNQPnQ1JdF+K7PkW4w3RjXS5YMzgU6/7rXVqn4KqRogUDa6SmqXu5P7Y
OcrdiY4n0EOHh9VhMGniXGy8pfJvw2oUEAzD2xigueVyUW35MfyNHh15YsRu/D28X9Auc6eH+VG0
/Bwpw19uJYXU6Td3Z54Z9SIO+AkkJ9edPgZLLSLuNWmW9RVfNYtVK8VbwzQsU0czkh4JT/AqFnRg
BU/1qOkK8zGXBC2ueEVs82C4zFrp1hh1HiNoyyVtB2OTA5XbU8vzJ+kqg1MG+danqjVbc9SxHIAR
stoV5sj2yb+Q6kl5oQEJX3+duFV9ZqzZLCR1LAGCX7q0hDFVDp2S8NdO4EBoB+/9kMZsCW2dok5k
1eprNQ6wQzjLy3/wZJLXX3Lb1DyPqNNXJLVUNhMskVJl/bO4A4XZDflc2c8Js/OFWz/ybDKbQ6oO
cipQomqiSReGhliJFvTGAf99AndfcqffSvvOM1HvAu5G+g4KbtIXOiK+OhhOs26hB+8MBarf3L1K
rp83OdDml1DrPDcquAV7/JLOU15IiTZz5oMWQO0HKMHcEfxPfddXz6nVFtuhEooW9vpo8dZknA9R
vOwVNQkMaMMCvf5trcTjtAjgkA5TTnmDeacQzRsJQ9gW+EzPo86yjJUs6Ig6VlQ4eCmOxRoUwoMA
PkOOmzxL1Auo6LsKOhSw1L7ogeh1t4mnp+BYC6/x1kP5r/ya+FZtc5eXmelB6RSTwGB200wqtOdy
FdczKeBo1/MRWCMkOcJX8u5KveSax8XNTtlfrdHEbs1QFcNSn5LZCqXw0k1ux4vxAAVaCIVi7Icb
6ljtW0zDihp44/HMV6gPGMW6goE1hZRYWkLsu6u95AYNE/6AEfNcbCxRH3CwlFZbR1gCEcGT+o3c
i6RxKWNmFHwe/Ocd+1LeGCQ/aHMjdg0URCYVyap6OXikdBq60w1JUJugvTAQDqY9EMlefkSQ4mKT
mEnqxjh1Yy2tNEMJGMaH+HdZ/GrWlXPhM8/DxgB1R8m13OsKRtRdszScpm8dc63tQe/sVMv37589
lilwv2AOHtJWeIZQEc3MMisVJxw9I3+cO8w06rWvLrPXFx3vkiJ/ig6eIF7Bcw5M7WRU+/yboRjW
Vb1pAc/dSA+KWUtEDi/7Jg1ai2eNca8WI3SVQdsxXq5Dc5suRSXYiaVeVEBdOGKqYmYuV36B9vwA
vT4r4fw+5kqYIG0FSwaomFTy75stlUszRNW0FMJbo3JrltJqx4rpm2n60g35/66KY4m6pIjANABi
AJK8c2MgtEdohbyBq4qJYynLlT7ND7WseZneu+9/YdZu3Zqilr0UBIigymHvhnJ+N8zhoTQWzk3B
7NJubVAnAhDbau2IjdGHrIHTXs/ohfU2mDI8K+iDqLTN1UXphR8JmOmjrhiSpGoyZBXoJopSJnFq
QeTVHSW33hM0znpnXlugbtY+QmbD2sRbc9SVIfUNqHsmmGvaPvpSQa7topFEw+tUbdipQl49qGoo
BkLTJBX+p7FgFjrPnSHqRszTgHfYrxITw8LGOPrrmgLjl4FAfq07wCA+8d1fF4ZuvYCwN22NBr90
xZ5u0+5rnqRP75tgHZnNYtAdlx4yL10lEBNya7fyN6V5yrJbTeFoK7JyTpAPg1KdkCOCV/n8sIiD
EhdDAjNzeKlNL3F/N62/3veEWbPXSXJpwgz6OdR3nbNZF5dUIgQdsw9uKLACeP1OuV3AGI289oRO
Sd3+y/tmmWfz1Sr9sJPkFQxFK5h0hBISfMa+k3/8nQE6BVDEUrRCGCj0zlMxBajHnLuKCVzarJxC
hbI4rcsw0rFy0PN0Jde4aC1ETRvyZX7pJfeVDrVPbsZIghZ9l+jQGIVKN0SnQJd7viU63SoifRoJ
hcPiKZD4Ms0nApcgoIKqt8XaU8VPOQpdSWxEXQMsmVpLojacdEnXu9GTekjxWASpSu2lV+a97KNt
cpieP4W1Ae2oBWFNxYIwCbUrB5BwlMbYY5AG3MNIc/BYNa7IoN4EHVFeP5qh4IpiJ+jZNEXFyloG
9SVzq5zSYc0HF2AGw8vi7no2FTVyx24MA61rq0MEKouXNMfla6vWogS1KehBUy6XHdTofSHLD6a2
zLYZD17ddt/lRJ1csCk+GmuYBFZvgA5dLkTN6SdTORQrukyGFte6ExpV7ZTCdPf+7mcFa8sCZTM4
fkA79EYKdQn7Vpuq3q2HyVbzxI3n3FE1V0n3k8rFE5Dloffk1hqVSuGVoai9CGuE9BRaxsf6ekR1
HM/i0eED5BmhA/maJqJZBV4Djcbia6k+Yqmj3rWavrPHRb4oYzVx319AFrT3zArl0zoPliYZsDL7
IEOXHe04AAhxLzh33gxUb1fb0uWIIjzv7cII+Wd2qYevFOnYiWQyA0z2/Xcrbs39LOaah9mE5hOb
hBS6wNyGLY9E+DyUTP28QhigHtwBYuFm/Dsu9isoKJCddhovbpHzSm8RU4PaA+m7EvbIc1tyDl5H
cxxhyygOK+AnntD33lKIzmBVKJxKS2DOmNMzk4gXvVi7c2uail5QBV77YoDp0ddb2/CbQHBUu5Jt
0SWgIV7NknygN56i7E00UUG5SOO+5jzr1DTGqkpo02TR7E166vXD9958ipJgaHkZKM8ecX+Tvdfp
slRLAXskAy3d5jLVLifrKfyJ7q2D6oxbAyaIXzPZ4xcRlTHD45wU1mMb6Sd6+dDSgcvUNuqkOE8l
dRiQpKBRI7XHDIm3O6eKs8bjXlmrq7IVbLVoa2eZVv996+SP06ttgeZcVRERMKtCHZc8zWK5GLoB
A1sNABQjWF7NYVF3sTlkQdEWoJPW8Hx83yiD9hx6G9APklUJWjfIcs/XvGqVWlCnBoN8u/IFitZe
Ddi/dtfbguUUGJL8ThqShE5NqfwydVuNt6fJLf/GbQOiuxqcN3RaGHJI4z4c24bM4dV78A1fx/5o
/yGvr64/UOZgnaFthKc22arLsazIiPAERrIWjvEc7gmtpHqUvn2AEYvp3ub6Iv++2dNpWhZ9pcMc
qo2QwoDuwE12JFLNvVP4kS//7xIO+J4be9QrLkprU4EWHngd9+oBe/Vbdxm6UrBCJ0nfKU98aizW
+2FrkErsY1Oa2i4scLu0JtC1TaU4YWEoX7W+NC9Uwcg5mjSsOjmqHGA+xUklYodUPqUJYTHIg966
tZReKZMViOiiu2I3xXZSAPAx6WCgNaJjYegHI6qs4P0Tw7izZQkK4ho0anBUFcpfRZjDPB4TNM7k
yresK3WUOIGANZ9yZoIs+WbPRFKcyNkc481yMAsPc2PFjOznADZFoGB/zC00+oIh9sanMXGaG34S
yYjDZ/apmCDrY770yJLdsULzOuwnW1msHytG+Owi7l7McHahdc5ZV1YR4CxdoL6rtKJlLw5IFwg1
QbIrbmPQHTZH3c98a8+jU2J1yrfWTsXJzRqHQqotErEmB5JPuA1FwU5Lmwi3Y6qZUKC3l4S40nIr
j+SC3erGv3ipxP/js4nWpIGqlUkHv7lG2jKLGMYkqP8Txz6oip3crvZzIHBh/ycmCSrWwulXc1Rw
CPsiWtTwtMSioxfu+JB5ZJIbEi95IH6DLMptAeSSdrt6YupHCuBhzpCBXIq3/KwH59kvoU7R0iZo
q5VwnLz9CrCmX5BqMyn+Vj+Bz7/nB35G2nZmkTpUgNkYci7B4p8Z0OxEc8NngGWEwzMz1NkBPkpc
1o44puSuPF41xWE0Ja/sZF62RP4S/TF1ABOg+qJLuLgph9Q0G7IiAdCOiPAN39SD4hsX6z7xBLCV
JJUtHRZXNgH7sLlznyTPfGNaJ48xHY8ynWa5hWKWhGJUQ8AD2LR26YNCLwCxrt9ectt1jPsaueer
Leq+tnLIVo0TbBE3+4fxGgpIwNZNbpTaH4C08lyj7mtZhRhqs8JcHBY2dMr8UZWdYrLsOjGcWLhF
JmXXOmanl8uy4cFaWO2lM2epAzrM+WIlTUv66KJTScKfVjrQi+ryvAzO/BHOYhZ86cwodRYHTckR
8OEyMZpbe9WE+s0QRNJlpByE/GvafFllm9w+RFU3nV1N3PfKF3FqXL3badWF3lwmOqbNeMUM5g7f
fHpqh89rVo2NWgMQU0bXmFeaXGXVRjtbsn1UFrpbLEvtv3+7MyPydrtR57ess9GKBywGQaqtpa08
Ezaef1j2SodbHSKL+95RorL+WEUppZXxxV+I+ul0RTS3SBM8+fmHZo9fduOtKnXPThFY6KIaHqYQ
dMDQtuKbt5im87OgP8RPRoCBgt6pQCCNbu37i8vIK7Ybjabc6Iy1FlOy0cLkZRDqF7Us92l4XRaD
k5Zfu2Vy3rfHWVuacGMtM2taG9iThdLtwshWMC84DIX7vhlWyEcMxLg/nsiknHmerhVIjspIxScc
Stlpo/VLFIGG3xAvlOzH31miPl3X5FE6abCUjVIQqr/lcLYjVJ0VaeQsHeu23PhET7LmutzmMfGJ
oJXIMCLoNnf8E86aLcEz+7+1o4dXIZgi62neIbq3QNaoNZKNwhiDWu7usq6/AYOFcZ1FRoPn6GhD
DtKy28r4xKQnfoRJknpw4kNH7fwDikOyVIWOOJP9XsB1RNh9WyjxoOv1ke4Tc7tA6BWPFwMd1Ddd
inBtCnNFtzbFcxfaJgdEmdhPgHcJUccZA/m5/WR7X4Iw9r9m6TaF2cRroRI09R8IbnMJWU0V9DNk
Nsp4iB95xSPmDtrYo2pVUR+Gi/LHzWQnXfzJt1I+5JV5YW/sUPmBmWvlvEgnv9IH2cvd6ooACotf
CxCh3w1UjkR3+tlftofsenjm/wBWUDNMFd0mw8QwBt3FCIsw05M+Au5FVFxDOo79jyHHrJkOoJh2
sBqegDVrXVHqVFGkMhXQpFDlx8mqQA4tVID+6wqwBeNFBO57eQTp/hhfN+Zyk6ztU14knIDA2rWm
ZAFEhBatAVJq6oy0xiqXcgHkePW0VFB/ka8SJd3NHXeyhfVBt5aUc0tLqcVyJJedW4f9xaoNigsB
otuw6p8tudrng+GNmuXKURrZZVHsMjP78n6UZbzwpe0PoJKwxYwwVSHAVVVLgxXYZXmJPnETbk1Q
EScR06nLVJioO8CU2hsJEm7WCmoCqbTF7CEVP9FIBjQdgGzS+kKYo05jlaEOHqkZJuchiNzLtpWq
nFuQlTnJUFOSURKBxN4bLZOyHqcwa4QWQCzxN2HENN1IOjFSSh5wPAvHHgs+dGaP+kxyH6YgRIa9
fJ/fYCQLLV+IgyugvgQ1QAyhkTD5euKFdpLrfMen3WHlzWdlEurej025zocGZRLgFk5kwZGHnumM
x2xhV4ZX7v6QbBHxi+oCJYwDGYozrpdgxGt/4uwo4i2VR579GBI2NvWMciyEMSnwY+TkB2jG7Bil
+v/5WMCCCbUayYA6Dp1NjeWiA+CHqtQgrxiwTayXruGrDjJO/5kVKs5A0q0bqxpf9d+KyLordwYw
0ssuDt53iLljtx5RkSacFzWOBIRu5Z6Im5EZ8/K5XzC5C9IFtztwzJE/9/YTvS4gtWHnbhyWdIE5
MreLGRHAXDIHx9E5lbhc8Y5jj7mUKrppINkHjSPN4CiL8ogiYtjilf5noIlQVBLmK77WBCPTRvb0
aopybZkghqwNMJWE1U08hgcUSS9zJbp93yXG3SdDihIqsCdpNXq+L2/jWpYXqz1lpdIu+yPgy8UG
sqpTZ3aoTRiLYMdYMtjp3SQ/CBA/8QeoT6m2Unh9ddEdNQCTeVUV5hpunKN2o1yCr29uYFTqQN6v
i96aXbaSyHvgMnchpnIMiHNLkCykzHR1HqlKq7TuDJZ11UsJlSjkZKKfZFKRj/JgfrKNOWpnZEJd
WxIxJ4PJl0x9Db5x4HfSmbcB0pP/3KJu1EprY2hXw07nNWWg2ZndXRBOgCFYj/h2DljJqhsDeNbV
Q9/lnvfx2FtmY5/kT5v4OydofCzEfgqapfKaiK1EngWexfQq3tVByWfIYH9IiBfqGFJGVKE8LhV9
6dN1/SdSPhXABqMXfBQC0W6DyOd181lPNUTfV3uUh3UTN4k+wZ4ahAdSne9B6qj7+S2/Vsu6zCAc
D311XUa2Seurr6DdQaFabl0zWYzdNEYlVIinbP9+NGFV25CtSKoI0V5caSK1gmqbrCJQCmQFQciJ
SaBoOYAfs7eJVIa4M6CtOe7+0ia1ihAwnKZpgc0TTYyb+x0UWFGidXFz+30QR3teFY0VV2SggdCr
IvyHBpWmmFIy1/jfuAb63MFq+2V/hNQ6xzGeFTr/aBcJUlEYK+zAKtk9Z9adWTUOZ/EY/XnSqAZ+
C7qd/8fadS3JkRzJXznje/FKi7MjH7JE6x49A+xL2WAwKK11ff159oJEd3ZZ5+7yjEYaYQNMVKrI
yAgPdwoXvTxkUiD4Ut9qtZP5gBvXnXCnh4pXdfExn3LPLEJH0NJdXQMjC7gcx/jSeTs3zuwWbQiC
IvGxcr3XboZDcSh6t/5BmwGn9azZ+qPE258LmTpgYYE50gzo2EIm+HK4QmJNmQq1HFhEkg7sMCLJ
cxJsY68U7Kk/WMgZ0E1TDwcNqoi8np3F+AgFVgUkoaAmt9jrVkgkPdSp/Rr0saEt7czBbreUy0wm
8lvPY63g2mOuXbUyc2Wk9oAf34Qdgez6kUIQFVeXQO/IK0Itbdnz4TE3YSJIei2mMGdJrwC3tCay
65nM2zZLvgyVPVy30OsGKpWxohuxOgBDA/hfA5aMuMzIIB/FUV5FwS4H0ckItLwRhK5Ok1xKvgF9
gz2IIYh6JA4Ed+lLkDVQwX+KVlZA1i+3U9qaaV2DrcIplfGzUIwnLeK1lVLvxYa4QN3jFagCFQ+5
kUsTSIX2opQjbQj2fq8Ym/u+qp9SiKh0aePdPo/UbbGm0NOE4QC2YphsPmsurFaMrRZ5kEkjkfok
KDIx09doiB+VQXG6sXdvG1yavnODzBO6qbOynIUOWcIZTQ9xZo8jx4cuAZiBBASyAM0LWCVWDWay
SsUIBoxp2uZ7FPWO9BE92sT36lfFzkBpzK0/LK3YmUkWzZa0ciwaDUzSRwkgR5Vl0yitdvsUEFB3
8IQVRHYdZTPzXqxLxw9appAshoKjBmXMy73SNuYQtxlyIKk/QXvUsosyRkGJx+C6BH8EmAt70aBv
PYjmXtoJqqgW65pWkYS0tEMjyUkWoOIdKXdlJv4Y0h7EvKq/jvL6TpBMRwdxLtiCHR8J6b6e95EA
rFuDJkEFqiW3t9TS5J9/Gt1yZ0EjcK2pIfr4tEor99BhdIxwfjHMxEOvDw8YRJ0ne17ObTHXV5wh
b1j2sCU/DK7hQbkq+qA9l7TDYjT2QeHcHtvSZlZ0C1fHKWGoskFcExf1POUAKwbScznLK1n9qqbj
XSObttIYZLREu0yNtRVEjj/7NtqVvYkqpqqSrSUK762/MNUolUOxGRsNlD4ic3qBSyqUfJQA7ZAC
u59+hGa5skqBVBHkMxuQD9aPiRLtrPZNHTT0JoS2MQnbTs2hYh0Tukc400O3HbMeaMpGBotSRlgo
HV2ufabFhRVUKlp6DhA3pgKGqhO/U1Fl2ofa7Hj5+KVo98IgnaGzzSakSjh3HQzSAkD1YH4OFfQ1
W0Kl71Q8A7e81syFKb8wSMObM4ONZQaB1cJgAuY+Pd9Mwr3eAZcwFvbtuVx6/F1YYkJcXxGyfKZD
g+LUXvwRzbRaDbFL9XuyntfpW7EHdjVy5W9o4iH5C9eJLpytC/tMoCaXYhkDLExhPP4qtJV1EGyo
45a9whPLLe+xebrbbuwd1mk3xtgNqqaA2z96FExw1IDou9RUV88DEltub76ABcQ29NGZpx8Z/Jhf
xqRBu8OM3uo07ghEg8lsdUS0ZFvudgqa2LryfciDxzGAoq+u7KKk9zLts2jEtaIIrhEHHP9A5+TW
GJgDaWoFVOsjzJm66vdIva2ijbD6A/zHnHPGNkT0nR7L5nxaGxO1TG0NoTC7Jz2Vlb3/AxVNnj36
87NdX1vqoLQz1kbcShEBjxAaCH7HX6p7FPZWvHf58jxCp+WExNFZ2VzNl+PGSDT6SDC3lJ0PHR1H
mZssXbitVUuzEJOgRxBWmGEJFRQlmmZGG4aab0TJfwnNZqt1zcvto7wQ1aENgjpEsOhDiZ05yaC0
aqrJxKWRiZa0GutmsJVQTuGExwCv8VxISAWBiYNZa4XEcckL/kpDhRRkGYBCK4jXL1eui7Q20c0A
ti0B76u0hiRwrWqHGWQljub789vtsS5MKXDmCkADSHKgB4p6lbOdEqXiPKgBriRkOeSMZJlQeHPR
JE4TWAbPRy61d+IVh0QwuOzQwMs+Jnsdykh1PCLv53WvFGoY4FDbtD5aPAd2us1XhZseeG+sJXz5
uVm2XBnOfm2GIcz+JAW3lYKg7L3yN6knuMrKTD0a2VL9av/Is75wNi6MMz4Gb4d8sJQBeaQSTNXz
lzkTAYOe3aS8G+bWJKE6kKDkMeAtXUcXZpmFFQRRzwI61ZTEkuKmkFaDehLVts08vXCC7xmQpXoM
mqjew+VfiN94I1+Kei++gTmvopKqvkq/Id7opj07ytq8p9BAZdXJhJKyggMdPI1Vw31WL8GXL0wz
UW02ZenYGX3t4IIZndCO7yWC2zgHslVZqZ0NovDanogNQA73JuatOBNVSZlV+QK1PdjWHSC7dg6Q
hbLuv9FGGWNFkVWARO7b1SDyjS+kpy4GzjiQqY/6bJyw3U57fZ9sa5DSSG52xwVFLrmOs8PM9jtB
ng5Yqux0mMFLBRm302EOViMS+eDDDB90N37h7qmFqw3jQ22XpmWp3silwwIXuiE2oJJEJ2PvhOm+
9NI7Cjbt3Uk8tthN2bfbHnIpZj23yAY6QlYliJ471JQB/hSSfYONNL7RJlErPFAB5Yzjk7kWGZcR
CZkfhw0s0pzwaYwVGij+Pcb/B4uMt+hS3++qEBaRobVjdR+idJB9UvbIvDoGNlhTnjmzSn8jE3pd
zCrjG8JIB/9n3dIxQuU2wTricFKB6LQ6ZugjM77/hwYZj1BXBtU9hEFaKW+nHahiv1HZFrU+yCDT
L3jbhv6+qwGiHAmYDL1dWXxyn7dTK8vN7wPMA9jLVoAEnVQcNelANdu5jN48m8wyxmlWGEJ9svnz
cAQu5C1OW6cX7+g456+ceV10A2fjZBcSJB8DQPR0Xk9bZ1gFD3SUvQuLOJCgM8IFYHOsLm4fXadJ
N/CAoLB86QYg05dFXXhyc4OL2R1W/VtLJs8ID/Rekx859hbdzpk9JiZMkz7uoubk00/blR6Q5IWO
MlH3dC15B2RxKc8MMn5Ol+K2ag0McAK8qCtmO5cVniTVsqP5ZeQURJxFfyCcnypFPo1KtCdjR0c1
vkU49j936H86jywXlKKGjZ40GBbdLaKxozVK4dGApgXOIXXfBceZLkl6473w751yasI5G2NQxQDM
yT8tVsoWfTanMU6eFGObGiuAIUDatgpfSvB80bwHbymX4k8D4liUWE1BFyubZWyaxoiBNaaD9h/y
Pcrrwp66ParOogpk3iGxZ0fmOrDlnAAJ6fz5zXthn+61sykQIiNDE21Fb7B0o3jzc+SGjvRAlT36
30I+s+JCDHJhjwmAulLxQXVzstc7FHhJBX90D31/m78yMtwjINRBSQG4ssuRYfc2kVnUNUBNs0dD
LQpdVzcpwqwcDA5/hXoLPDt4exoy5fpiqRsmGa2A2MCovwUuioyKR0ldu2GF3oymJyCNIGVh84qn
S8f0wirj1oO4TisZtPSO+Jv2VIKBa4RN0mr09vLE9UC075x5XXDqFxYZpz4No45cKMbpq7tssnWo
ctOUxdh5ieTkJo1fHREycjy/TteLuTRRUgUFMkisLVBjMNFrV8VthP8AwzNVstdZdeJGfRmta6Xv
N3MkhZtajyfeZULjKdYqaKTQ0YlcMSVwu9xFlW+EVYoACGmgdhOkTuxZrvglXEsa3oS8IS5VGA0F
9SL0SylgyWCZesExpJR5FFMMAxU/zhQw40aQ7ZVcqICB2MLlrOXC1XVhj7m6pkJQQimBPdpsLItr
ygwOHnk3T+HtYgADeR2FS5sHCE/jVICDwCMTvgaaL7VQyasAnk2IJn4Uvk/m4MftYS3cjyhJ4wwC
NU9FFRkj6FhskqAH2kto0Iwl1sQ0OfS0S8MAa6kEtyJpOjbj5a4wMgiJKTPQNHn8Anj+R5EpSPxU
q9vjWHokG+dmGOfcYoBQ+4YZ82WY7CLf5TjguBRtHW2vrqQ7widVuI2RKeESF9LjxG58NBrRfU/l
ItlmmBTaRF0z4AIsxQTiL4n11czm+2qWt5Ex8XRFl25iA4sFxQCcMpBkMMcsKIY6GLBUjoEebWj4
wpPN6Nyj9DeRHWqeXJJoI3s0EVPtKAUoX6toCSJ18Q2Mg9HL3AzSSoIrtdKdJL5K2o85vq8i3xmb
CKRpB63WyBwf0xKJt/hutp4qS+eAMBc31tk8MJdWMXQgbxQAYpKAZTADzZuldT9M7u2NtXRAzmeb
Ofa1kYdVLWO2rXj+TZ6EB1X8K8QNF7PJBKn93KVtMsIG5cANI/A25JvWJxDWAkm1TsKG+DvoVqDD
w5cdPrHB7SEqV2CCrNYDscJEFhGeAIGcRe5QxPr77Ym8vVzAsV76AckHfDDNMUjdPAozWtL8N5Cp
OreNLOXrQDwBLAG6G2g+lrnjTRlk1JKGULypkWYQ85Vq2mI5ETOZ3eaV9sZVh2RV7MEa9yBNOCio
iVM9Id71tDSncAXIPBsUQ8+WBFF0FAVfRCYgCLw0hRpAU6xvD/WUbmW9zrkJ5gyGbRHiBsQlDxx/
4g61UO+LqYMAVSaEXiXoqp3MVubMTdquDFnexylKSoHf3Ufq+OaPswri6i6862JIPsSK6chp3rlq
1x5731Q2Ajoy3XaWEiKEQU+asortqpqht6HovqciPzaRMdUCErYt+DCsPrcR7uwKAexHcwUkTgGw
Hhnj3t+AOKhzCkONPoWg1t2mEq3vnSQ65mgJnNL41bRrSPcjIJBQ1gAXE3udKbHWmYVWlk5pDKtm
vI+njrPDruMOakIRab1XgSIB+xCyoqgOzQQ4GHWlT4TSDQBm8YFey33sCs6fr/XDnIrsNpiWJWwm
k1llLSzmNgzBfhQ30aYsC4U0U3LfFRJUh8pjkoxfyxSJO810Da1aK1Y72VWXc1ytTL3crb3G+NrI
MsswtU6JrcGdHWy3YKt+RQumYHi+/BTXod0BadKHRJNeAtlTAfVCMd6FiInYHtUSTMUiUZW7StmM
qDuBpI3jppcgCsb5aWD8dJYCIq/RA0fTi7QmUterWnm3XEoXCDo4sKDlmzLhG16IC/FaQR4V+gi0
wZmZmgpY+aaXsUDWE20FQMfh5mO023cqwMEHutGrgFkICrOhUYZJ2Uqplz17g86mVNZ9MZUoEdYb
JMNRImzAPcftp1gaFSi4JGBMwRELtsdLO7UuRw3UhUq8takSaQLxneyQIfFOOe7VlnD1p3gGmfWL
h7kMxQ4GUdXC+mVu6hUHwQZ3oKe4acJXe1tIfZmWAiitAW+hg6zpcoRN3aaDrJ5GKNpogrOzg+7Q
8bUrAYmF28765HjYdTu3xtx+oCiWExOa8E6LttcNAK6bfB2/Tk6BHC1Xv5I3NOYSHEyw2Cr+aS4n
4INyb3wzERtSAsj4r+nmWSp6JqkKPSVtY8ZmyDj+Zg2YVd6mAimCSPeJBbzrI3CwHSmyMgAeLBxj
MvhD963WR/1hGvrkKyoQ4j4Z5vSp98fkvQ187Stn2q92FeM9mW08z0XWS5VcghJr9jSQrGW2NYOS
ikrqAhW+4TbqLF1AAE0qBpibUKDV6c/PzmfdaRpwUjCo3ZUbad8dYjR27qHORSuGsQv6kHkAGT65
Pc6r2Oo0zF9WGa/Qa2kh9g2sFmX/Aw+h+1FF1kYA0eFtO7zRMZeRlPpKNxlK6YRVSYB5IpP0+J9Z
YBeswlkdIljIQQiZ1k99UHMucN4YGEcz602kByksSNX8oywSu7GCj9uDWIwRzncBE9BLedKk0Qgb
gy154qEaSWZrrujJDih4Am665zozStffNMGaCAJQ0IUy9uZqzPtZw/rTWyGIbWDKQZ+PI9+61jb6
qJ7mA70E6YUkeBUHi7x09Vrg6YU0E0hKARGkh/Bsz/txVOmDXyLWfZ3sk+SqM4BPCw8WimjXQMZE
IGW5uj3HS5E+QCygSEdDBPIKLNmxP5VSNLU5zcfMnow3U13mdn4f2qGIllH1a+lSymm1cvOEJM1b
aNxPay4Qb8HTXnwE42khC5iNA1DSp6RQ8Ug1tHs72VS4kgUu0RU9XRd3iIY+Ghp8yqIqglad2bl5
AH6/foRggZgY6brOcmmlBKZvWzGY/pu2FO9vT/H1SRHBRURXVURmA2yGl+ta1moQKLXeOPM4JPYM
IcpjbJU+J2S/3j6IbIGnR/ikoRcE/700IyOHVxupQdGsHUgLi21tUnjBcd5C+gEc+4TylA8Gx2Uu
De7cKjO4qMXGyhNYVYyMpGlD2pYH5+KZYLxypyaT5I8wMcmAKjZHSHlyBnGNBGLmjnHIQdrUQW/A
hEaMFKWQ0G6fAI4EYoLWnI+BjwZY2gro81q2r5PpjGXGUVMM1OQDbo5n0Ai0/msGWpZVC43s0dU1
FxEAn56Qa5M5AF0qFugSx4YU1jTGnzfS2gfqVVlBlfggONyCD28BGbc6oEO6UTqMkSrP9ZsyPIFs
y1efyEjamy4/cX99xCnrjIX+NXQKqaLF7EpIlE3zYPa4nDrpI6BaBCGE1yq9dLWA185CZ+vSnVza
YranUWYWei4G8OoGhoku9yw8iF0Jmac2/IgkvSJNMfdvsRJW7m2/cp09vLyuWE1bdAYps/H79Sja
WkSoWKJKgK+hNGe4pax7XjpmYesgIXBiRQUvDLjOGCdj5dkIFkurRDtGfF/Ih/6Z5ksNxMRd8yA+
/4EU6VX1DubOLTJLKQ5FHRSjT2MA0e4R8rfrwes2f0AFicbXzEJeWGIWEgEu+uw7WKJvNWWfbXVU
7qAhvc4feJXC6xOBQUEuBFgMsKSIMnPqwYeXW7UBU3L+EWifyvB8e2ss/n7gR2hiG5w6bPicy0VV
CrpeOuIM2HWjPgCpyiEd5R0xxmXqkzoagtRh2/ctqSZlnRRfIu0zknjPMDrtzLJcnGVmrqo06vNS
w/kq68nupXmttfphGENObob+miszYAOR0UtJX7NMCGKZWRw0IcYTx5mHQNCb6nwkc6luQnH6Gkq4
3m6vEfV6VwZBd6RrgA8b+D/4+Vm4F+Va2ccTEh6jVxxpq3Ln5UAp87baNTksZeA6s8McIKEyWlAo
w06+l9D7nQHxR/XnW66M2DWX5skS0sZQNEMRiU1Ny0ORpoE8lo7/m3WneakXPDZHoCkd7dij49yH
ODWlFW7BIxrPJH7036Y177JZ2PkY7a9vYJZx9HMxiEwkCKIIJeL+Sx3xVLeXh4l+PsXAyqkoLV4u
XO4XwShmYunoqdO5tHQ0O9aufMI7DjrmB/2esnMI6BXbpdsKtTJoRWGuea54cb+efQXjrUpjms2T
2JA/GeJLE2jVRssaf18qqr8KdNN8V2qZu5kWT70JVmpk4zXgHhmrWp7PcxhoeJeT4lXfyuCV+Rc9
X/1Oh5o4/GTd4pqiuRms3IC4X7VQpmM+yRX6wVCGh2EESpBwvX0WlyaTsmjIePuh/5UtM5Q++NTC
OMaS5jtRi50yec/Uo5QNdpjwWIGW/BmcDIi9NZB2SKw6W2XUuSjVBfyZmr1Q7m271yHIbXVZyvEw
17BjHEgFLCcAU2OrXvFCD80wm1k+Qk3TqfeWjLAWsRfl9qZYG3MNaKxip27gUUVK3v68TtVR4ypc
G9JZ0GljKeQqJdCmAJ2D6OaiATVEVAGFoeBfPuEY1xZzGc1hJ+SJAFtK4OjbzPU3wmsJ0mSgGOqV
xH0uLMQkF0NjriTR1+c6j6UCeYLsWHr+xjhY2PulbfIeddRdsZcEEseIYOlL9QpRlExRbUyJUKCk
GTwOkKUW7yhvObU1cF3KUkCJNLWhoXYpgj3j9MQ8u5LMSJLBZARrfivbxt58kG0U/5HsEzfzFKAW
IQKZxrvfF84e1bpRQJVDJYPYpEuGQLNNOtSadKMnrWmtaiNxYtAeqkK2CquCN6VLYd6ZPTZqnrOo
Hksd9mhSKQuItI4OtWsSCw2w6z+Pu0XsKoEXHXc8XAs85uVlUQN7nzQ+rAFRAQmxxBVAhAdY3Yrm
VUyvykmH8Gl9250tLSTKtmDgA54HgmzsQgLLpFuRmCA4c/t9vAE/rTevLVd9sh50DyAbj3cxLDg1
oKQAQtPxPyogcJfDBPjG0trORxp+To8Ir461EB6KxnzhDGzhPFh40KF/FkTzILxgT15pmnk2GfT+
OZWnSAE9bfp23Y6r7I57/OjqMMfvwhzzUi6mIPfRgE4Tgh3qdcY6drIX36PkW5FX3P2VWTwfHfNQ
7n29VQoNYXvQFi5k6d3ISIipciZx4Q4/HxQLsyn9SdcjGYOC87Ze/KIY1trQbHS/kN+apq94NZul
NTNVixIzQivIMpk106a+worJUAiHwJSBjUjp3IcCbRm03YabS7xeM+T1FNDXWLoCtXXWn7STLM2D
blCXSTGtEYoFO1RYUxQrKDxxDLbc/NH17r8wybqUTi5EGW1VaGNSx8rF1aEPxNeTaZtWaKoit8/A
9fLBGBTtkdnAyUYQcXnUwLRdm4Jogol/egrBNtd3xrqQX5PaeLxtaCH9Dku4fbBbUJe9IoFt80BH
wRqHGoWm3/uxKTIYyTAfSrKBk3KCsMWBaQaAB0hEo0eBucRHwIOQtqHmYtXO1NqbTIt0tbm2pD+f
UqQj+2WK2ZLxkGRjH+Oiy6QA3Rf+Q6VFnKzvgg+GDTQxKlDdpHE64/nDaVTySUKQQO8Zf5vsaPu1
/gy9cXDFCJviiZfKX4iCLi0yD5Oug3pc2eKgzR8ioJzoIP4EhcQ+XPefPE+18Kq8tEWPxFmo0Ei+
WFkjbOFN7kQ7mpYRDt1GXHN98LX7uLTEbAsjjrre9E/ug8aRjV190hSQ5Cqf/Kj1+qkBYwZAnHje
0ICZGVbVI/DIVLVw5PJ7YCh2GPGeGgtBOUyA6ZSyHioocDLnNwhMaS5KrcC7X/FAS1kiMjaJPkJl
onQHR9z3hzFAdUt4jkKSJw5v6Rad1Zl9Ot9nK1cKnRI1CezLzT5KP8p44+dfbnuOa5wLTTuBbZfy
LOL9wRJj6kNTK1YaoJDq6od83+4RTq6rhxlxj36nHJRj9NK2JMD27JyT7g8Sp9A2FnfxoVhHP5Sv
t79nacjnn8MMOY7qUq4EHPcpeRvb1GvrCJrDCsd/XWNn6ahllGCAalJk1WQ2T1IBFi7TUVM6ifEp
9cIQBcsIry1/P3g0ao9/M+7zA7cncMlznhtmjsg01sYYUcO0Q092pXW8aZHUtx4T2/otusdFu8qR
GN7cntXrxDeGC7UNEI8BW4227cuNNE+DTvd34UiRWJFcCqBF2BILAhiJSDoZWBOoIJLbNk8UfpcR
GYxaFLRDGXWvkGlC2mlRruL2G+z4OdtNKNbQpp0oIUpEJsGdn+lDsyfaoXXz8UU6ABdiV94fwRAt
engdqEDQyCHHClqyywkQzK4ap5puq5rIW9FFhRouHiTirZvcj6sCx/fADW+W9vK5UWYvV01ribOP
WINuMtGiNeroENk5kWy4FGB+iIzXvFlzNvc1XBqbG8BwDXBAAxQ27ObuI32quw57rHXyj96hb/oN
snz31U4j+srwFJH0kh2tgnFnymQi4V+AGjGfwGzzvGh7XWvwCTlEQ6kKpbI6zq66gxI7r2lg6UTp
oAIFqzd9DbNBVphHSmHOMBWIX6XmIQwtIgdHJefExktHCBBLqs0LvgN0Dl7uINPUaxg6PbijdTr6
sVMoysYXx4+8Tt4nOX23xi5wb5+hBZgDXcpfVpktNKlZWE4I9x1LhGSIH+qvTV4ENqDAFelS89jr
8VHTuu9VkGnEyhLdCVHgIr1Qf51UGc/VyFAJ1IsTEhhtDIb3IXOGWJDsch55uZblhfj1rYyTSVJd
HMwIMyQquROEE5kSZAki1LOF9e1pWcjrYlqgO4o0oEghiMxiJGpiZmWFNW/ccmNB3oUAgr8SXroB
5dHSje7zXesqdr2FHu/p6eIjRxJrvLiRzj7r4TBeFe04CENEkXkEAhIcd9B3mJzKpU1kiRu4waHf
UgwIHxd7nXxBZ9MvY6cw7ywYGHETGnMFJnI5jLUfbRWKezNu0k1ravAucputqlZBG+DtqV5YVHCz
oD4LImYdc02PxZnVYWhGyNU1lZNq40ERwcmjj49NLnhWbv1+Sf33x/g/wWdx//vENf/8X/z5oygh
khVgL17+8Z935Wf+1Nafn+3hvfxf+k///VeZv3mIPuqiKX607N+6+Ef4/T/tO+/t+8Uf3Bz9YNND
91lPj5/oKmxPBvCl9G/+0R/+1+fptzxP5ec//vZRdACf47cFUZH/7eePNt//8TeZciD99/nv//nD
43uGf/dcJJ/pe3f1Lz7fm/YffxNQ5fo7KP1xh1pA+EM0BLt9+Pz5I/nvNJJBCGzCAxnUf+RF3Yb4
Z+bfIYwJDjPKeIPKh053Z1N0p59ZfweJCgB7CgSBIZFK7+Z/fd3FOv1at//Ku+we3RBtg+HQ4/br
HKD1TUWKHDBIitXBnzTm5IOXxkqAQx+fJm3Xyw7tzAnVNfRkYkfRDqYDPcUHqfbC2e7Q8pzrxwKJ
IMC6v0k8vjwmnL3+FOZhZXTWpE7ZMD4NtlavhWYba59xu5VwPNHj0YDGI5TIXHu9G+ZOYa1TNwLp
vEaE/D4Kv/cxxLkkm/qMql6p6Rdx4FwjzJvi+gOZyDOercLokvH0gRJUeB0LHbVEe9NSi+jCo2CP
qJ3bwsoYiRGie8HYisV64L2qGQjS9WcwF7RoCskkgq/0Kd6E99R1QYgnjO8se/gAy9wzWFZGewzW
A0/D/CQQc2uvMO95SxLy3E9P4++AH4cjIaotrTO7iUkeOWq+G1wqgTLnmzBeS+K3cac7bQjJNM0e
Qb0ATrLgXunvQPTgnB26n9v6fBsz7SXXc8L4Ol9MTRm18vGpSR2jfMh0z5zXwUzw8pPx2ptPCMMe
JCxN6pX+myhsFRU0Y45aAfLr5BaZu5UIR5igvZdKebqGWyZPSXmYgkdj1QGlBAwNOGvaaF0J2Inc
UAgsJpyTyNxIArKDQxnjJNK+qqQ6WoE7FyTvbdmyVeSTxacKojnyb1LyWOferL+rgCw2pInWavgk
Ft+KGIifeV51U0GSB63ZQTcOidSDqhBB35oKqQOS1OvU3wkxnko6AOvJtsjsQLP70e5lz3wM8uOE
SvLLXLzUL6CFbV8m47cU8sf6W6e1xB/uIxAEyvvkubiXoietsEGp1wd2PtrVnb/L+i2ILrPYU3My
56B9duutpNu67Po7TUSnezluAm/IyHhoKzs2nPixtZXEzVpb3bUv/i56FttDObkF2uRQO8u88MGI
7kNI+AibobG1mCi/X1wX99b5xjmxT93Y0yywPk/RIARg/fjUWgcxfgvrZynYaVm0hb5h2D7J2j1k
UBu06Ta72E7IqLog5XeyeVui2UgHd2Fmx6PXAKjuiDGaa+p4nYqHOlAOWuZCqC4MD2OxMoK7vtpZ
4yYP3tTxNTKfb+9/Bl96tf9ZfGmjq1NqKvCdE3CkZHC7ZIMuAaIUm9iR5y+K+RwjooSisuxEyZ2Q
OIL/isIFLznG/Q4m6B1NobDEEecQAgYFiB5qxckdYfjRtaD7FInmUg/dhUTs7SncC19NYdcNP1I7
50pq04vramEhc6XS/hMg/ZmLzYjnZpCSfnyyntCmqBDlWy4SKI6+mwTbs1yZMZeA6lSXv2WTucGC
RMrMuodNJCPjfV2vofVKonidQJZNcJLaK7uVokDWtTM9ZXPSAyXFASzsGoX5QwRkN/W7Bo1abqEc
oahkGcexeJ1tGeQmRNzxclQnHNmt72UutFE0g9pUSiRR4n3m20nmTC6lAwmd/G2AMF9ko0tLI5In
oJNzWFmSXc1kFGyIPuX6phpta3IAqCaW/DhVOx3RggBCqMT2FYCcPSF8CHI7rPbWxle8EszS5cFv
iWYei3ifQqOGNjVgOz4hvS7Wh7xA/6+f3onZFxmsA/OGXhsmik7D2iygZDCMH5xDcxmW/zw0Z1uE
uUjbugosqa3Gpw6d5JmrQ/03+8T6dFDMzsNdle60N98xHTREKOIqkpwJNJ4Qw0w2YbpB8xYkqIzU
SY+pm6+SiIP8YuoC11/H3LahEKPentXjU7intOTKWjhKxyzCtFHySJ4WnXL5ILo2x9ygwjjX/axj
707iqo5WSuUMgpsVq7RZV9axyXeJtAohzvnop+h5akiA96qnOyg+gpZCJX7wXkGmPQweUt+1LAf/
3BGdHJIUK4Un53iqUdzat8xVKdZJLPoqvB2ldQqkTR09igAQbnDtJ+ia1VdUAaNEY32zluZNWezK
xjOo2jC8j+sbW0DvoTCf/Fls1tUknvhTz55cgLc0qUo/TKKfFj3mPkF6W1LsIftRQoUk2kLhrybp
ne/EP0Yb+DpHgKAiKb4mHq/iz7y0rz+GeWmHeMdLOtpcn4z6Swg11edB87TGlW2tdUsRjDiCnRdO
7ZavSIAUn0ayqeM3Wr6LkcdDxpiXEKHe78aqnXbg2eRANSSwKqlB3GoCJVy/JtDFBM14b7fJOkn2
0vxbTeo/oPm8fCn9OudsjajOo7wJDUxElWxlXSQlmhBRtCT5U7IyW9sQ7WTcBqD5tGd9VyZrNViJ
Tpt+QOw84YgnLz9yzr6FuSJ0I1XrgZ5qRJE+4oSVJtso/LkDwvcSXEwRIIpN9h7tM31fIdjodxGI
ky0yfdE7W0pJDl+T5/tp8JEpIrLh3faJGj3mtxaJuRJaJatGXUUUKkD8IPsRSc9S+F6ifuJRJpGk
3MXad6N+iEBecN/FBzVf6dKGkix+gRgG9HxewTHiTvHXWVmF/bdSeEqE98m/K1Poi+sORdU0JRAg
htMAOY0kU6k+4t3QKG4ubXK3dSf9Y5S283ToJC/N0RLt9q5PzDUUKOyhWnU+px+IuyDMJZAbnZmm
Mi6BWF/rEPr1wuxuynx0SgtHWce6kGjcpc03U7ErnOaKVO1uEiGq4IjmBoIUGQIZ4PG0AV35yOSQ
+Sng1aJl3slhroKi6csptVr6NCib9ez4gJYor7r2BXh3m6obUTINM79LYjjjVesG9UHHC8dOQOg+
HzG3K5VLA7GYODjbyMx9IRVSlOglDtXohffWLnBBbbytNg30e3kgt5PbvLUpGX/foRDk9zVsUTxK
X95ZnS2Ej/nHZE+u/Krs0aHab1oV8KlDorpthmfSXvaSj/EIANdbrt5HYFL4XtvJUwA5vs/bR2Z5
B9GMDBI5AOCw7JRaG6qz3+XjE5V90t/H4D5xQw9dx+VDD7AausmSQyrZQEf4EhqE0W0CPFK+QrJb
iBwdokYFHjwkUVeS4cprbkhOT+zV5P36PJbKUo01IzAaTB7tVa5B74iAa7JNaFek21C1p3ewaYJA
qyc++uHbezP3JARCwkHJV4h0Mk8CnskJvt2eNKYX6OfldPZVzOUkQ65YiGOEG1nmdpObZK4BqrTv
QG4dKxBQuXq9jsxV+q4DTMKt5C3GOmfG2VdKqqAe4Gf0PPmr3Au92t+hT+ehx34B4iLi+RiePeYt
okdJmBkjdoiwjt6Nao1AWAUxfI3Imnp8we2tXZZ42bA1U1t9mrfo636sV8Z9zdO++D/SvmsrcmRt
9om0lry5TXmVoQxQwI0W0LS893r6E1l7zlBbU432mv+uh+5BqVTmZ+OLuB8U3Lz6wv+MfKMUmYZX
p1cp7/H242xM0kEWD9Lwq8hPciWRuvwFqlwQRwa4yxnQ+vK0C4OAtOKlmrblGlZ30eL752FYOB0m
SHroCF2PaMge+JSylyPuRmSgGDMHYfCMqmIZPx/B++Wsm61YWP5wlocwVOCKKXQkcVJkrCd2fvH5
igz4kXKM/cfQUuLjPASQEgBrYI4hKp7Vi8gtwGKgPsvx48jA+uduGjhJ2eqjaGhrVce7xv9mmQvj
P2M6Nxs1JGmt0aruZFYsimnG6DCCpU3mZESCwRVAMjSivbJBd1PomycvTDyGuLIGjFjUxLfhexHu
+tBkYF97wuALRW++kW6QErUQkjUUxRgSpLxWzZgAH6MmuV2zZPcLnzfrWbgBVhHnSEmxHmiDz6SP
IF5BYW61KVO7yhv8RXbWoW7XLuQPBnSJ5Ks6oZWqEudEAA9foWEGzOQDS028PrMYxCbqtle8aI4R
Tw+MXXWPXHsQ55dahE5kwLhitWNqK5sOXGZDwsqUE+DxxNLkSkspLc0oOUvoN3lWkLr1hNpkWGvs
dsrwmHObPNknkgPVQsEU022EFHxwgnydQJru3E+vuLDG4tRkvDYgwEApK7cb1mx6Q8h2FUBHCdFM
yWYU5C0gjitVUMiZfOuCJmF9BGHRM/2HIVAXhrmIk2gU/b9caaOZaYeAkADiYakqYPRSDpzmpwpk
XH+ELKt/ilGMSz6g/Ul+PvprFmkJKG7aMRLCllZGZCcFk7ci6hotBXCg2L0GsZFR6lG+2n1fCybU
pX0WtQI7kNAzzv9OG0PWUU7NTmV97mQ9l2yls0ZAQHJLJCrZ04TJVwgn6Q3GO+O9wvxiBlKOhPf1
YbMGHbwOzP10TBZ2umZLMDG1+DzJ75zehGkm/lsEjNOuN8Ctf2qgVZqkuowgB6UbAaGaCYafODcV
kP0bNVBWMWQoesWuuZW85X4D4Ns2LJmHlKJX52i4Vs/Bm4tmex+9q1VMAuE4i0BJQNismd/EcAS5
zjlgUcKPnhBDsqxXpEYr7oXIBvGlLesSpu+Nz0jQi9jM0D6IMPKJmRYyRT6C/VgPslLvy1mPBo6M
QDi1zbPoUHmXlRO4diUXZr9l0eWPOOQlfGpkeKXJjFhTcKIChP5pBo1Wb6y3Q2fKJGddJCbApNT2
HG0U2fx5JfdbhDdbu3ADocJAqphmH1JHEsZUwRiQOnNvt5rdxY5ssyYELANYv+ITJo4r93L56sun
WEIAscactEAm/dNCLHyANGNOnaXRLDRoSJhBuUlHvTQ49aod8wbzICJ4ICpiF/ShGJ13GdHqhK2S
XETRnM3+TWNWref9+sL3Bml0kOWmsNEO88QJxdUvzSOi+mQr6uwMXMP4AX7Y1Mzc4ZOrof+wV4Rj
q8NwKF48rlPG3s3db9axsOKSms9iJ8N2aOjUuvWha4h2qVDkgZNUIlf8rNxwwz2FZnUJDG01yqXx
0g/WYTmdIA/yLKd9QZ2IbxdH2K3Y1FgzQX076Y7ceFLawxg/DCUotNFS5jKjsETFm+NNJHtoT5U7
NXKCcdtNp0FRV6I9cW11ixi86QMpV3qcYpC9PUeZVzQRCZVTOZ05EZi24lCVhzqxJMHwx23VbPpu
FzWbunNSqLFayDO/As/vXD97T7iNX70x0zbnPyDg5YtIvrsX6hXGfjuWG8k/MzAwGapcbf08zeeG
2w/BoQLSZV0cd+2bL/yFX8hFpk6waeGWcgZBHncr23RgsNB9o+tAY2YMEDppdfiFOnB+Ng1XEo+f
PvnCIXR5UiU+CF2uiVQ3w1M3+allP1hh0/d7jr1w9WNQRJCzeUlGkPP1xyp3IDjAtES1c4mHCMoE
DTwknhb1HcjBADXw92ExkaL1ptrl/Xc/3AzZiVNe+/Lcml1d4tc8ScFL0j4GsskoB7+2GVeTt138
IAW/fn7DtZhTWyQJUgxeA01GvoSWpFVi2BXC1UqKuM4agTag1biZ3cy9uWr/V3JGbWH/s9qfpYa/
GrrBrA9QaXPRb8FgHxjLVz27creac2M6FjZ+YGXQI7ZXE9a6o8VEZsxYjQrc56y50+8SANuADF/A
HvoCVFw6g2cI19BBx+4tCnQBPhOjZESZ3rotSsgcaexoE/5SLOgY9s50iEVLs+End+Kp1JVnOhhN
c0uFI7452vk+QodLI0VPukf/o0Y7IYOZnh+mDxRtBMI7XEyS53qXAcHM6emawuaVBvGf5xi4GqDR
gUkTF5aTKzpuKLR4PMs7eNQU3qOy69nIz4JCqhf1MUGuk/Qm8HiGgK6VyJlBd5j61Zr9H47b90IW
AbCWpHzQVMFfla6rJEcEUAVM0BGwFyd9yxNTjPXx9V8d8+/nLqxj37Flr8RwHejmdZhCee4SACdw
1pEJtxKRUKrQo1QXVJNXyBCsBDur+7+wYkUhs0w647XBBcNBJIAhLJANdtt/MRCKq30j01M810Jv
wgRFUwPfkj7m8XPmb4Z8lbpIuR97fe/GwqxlUlIoyoTiVGMCgNQb5WOSOWwB+lB+r7RHJdhW9Vbp
RuIXNug5kBsAFwEeyWQzaGblq2RMnkoZ2Ysraa4Y7aZyz4HmorN5lJDl3ypjIpkGXwqwFha64pQq
YArsGTRJyoaNSNV7mWJHnV1rG0WyAzTRZhRDepPljUAfw/PUYX5668cnjXuImf2IqyK/gER5sGX5
YR5cMBtLr9UEppvpSwD+xe9f8uwi+fu9KJmB/r9Mj/8hS/7es4WhjMN5KjsGroCi48fW5FVjZo3Z
qdXHqrQKqOiEAEOYUwZ4fmAIhNafWJO5YBycFS9iLJBp2PmSPh1S0BrKPYmY1wqKxALaxocs2MSV
7msEipHAXUO+CspOqp6L4MuypM5sZmOQ3GT8Lci6ijqr/vP1kNYOxMIYJ6GUh0OE1lX127dbMJe+
QJmtCnX16NvT2wwIVALisMKL+l2oWjywc0gYGoICwZxtc/VUtzq4XfOEdtY1oHgJ0Gr8Y/0cA5LD
EZYlxQeEEoEv0kJP7b02czjZajOoF1uKqtcks4COzdzGqzu9L0gYEVGDQbLk3kqjc65fzeXP73y/
/6x8f9CFS4hLMFqUFa070Z4hS9PwEQtlCHrQk5GzOngu1zQIrkydPxniRXg/xRjK45QQKVpKGBWS
YTbF2LWu0J1Z9cBme079lOvPuHEbbV/A+aJm3Ng1Ng7ZqO/kwzPLb9Lxl9+8zbLLcy43I7JI7Awd
g8QLqz0PGT+Ij51lEXnq2BBWtkOMiwHBJkiFKWQHvj16c+bxzhppqEAPyQ/vtpxfBNWvFKQRnEzs
SlbxDjhwZaY86R8BuTbF1mAEN431cHZz9NF4kuOHit6ZHYOmD+oAw1dsNYzLyIqeIjxCWhqIyKon
p+oCMot7NXey0Orz0xRaK0fhfiHw76Nwvfs3Cc4MALrIgfT7DPIEpSDqF4fEZmTN6bOiAhgYKMLc
S77y1NX9WvjCTKqysOKRT1CLUh9KzQJJEWG5NxUS0Ur6NvDHsnqczByqspUVGxCPAHFhijbu2G6F
xMmjkbQpWssnptywmsOVm0xz28RTOQChwg2uWq1rwt5XH4N5Jd34QyXre8uWDpXPVbWemQHJ0GCK
dKQOEP4Mh4+0gjOD8u8vVs/4CdGMwjgsh6X8H92qtHCrwiT5UdxiBxuT4bdqsZGYXdw6Pm9LscUm
G2HAIdrRmd3oVzLuBc5V598Mmj5GL/8P4x5/qLh/b8rCr7ZMUMjijCizQ77X/e4qHXXcCl+z+50X
pMRAS6Qzl/GS6aUjd6ThSdbrIW/XqCBlZvg+1wQ6vvmp9vgNe9FWYv0/5PHfy1u4MHX0+7IE7Qy2
qw0Nn7MlXCeS2QpkfeeEgKDy92jWJ7FHITSbttX/oFq5ZiMWjibOQ62eGNw0tOhAjwUEZYdmpqVV
9qxaGFMXZoftbeD3WPC0GKEK0JKhaivubi0cu4IEbu575DNy7kcRzZWjPQX7pAYn2axOpUvQ66/P
ZbenQ4WT0QK8YSL9kbMXRTHX/O7qLVq4g671ZzkB5PrarUocYfw98S9Zf+IZU0Rwyuhc5EqsSZkC
AE3vUW2Aat2/gxt9e8IlRpSZG16Iyqvh5iwqqwnYW/cVYg7sUxOcGkgB1lTB90IBa4itBjcttmK9
Ebod/DIsutld2DVeqz8Uiv8+rEvEJ4TC5kCbsCiA1wTGUtC2k+0pP0v1ozq/CeKv0YjiXTC5WB6I
qbt4C+1CjSWC0pii8CwV4P2ejLDWB55Oha7GTGu3SV6Y71QtxDDpkDmrIxmtObDL3o4hYFBtZ9me
RZeRvCgGv74rjha0IuKT3FzSZJPV5zHelGtzR39oOH/v19Igd5DFyCXs1/wgNltNddPMEtF8zezA
DecHAT/+hIrF/yD+s/qpFmbYT0O5qATUaIrZKUUTSoQu122a/CzmX/4IAV5ux+vQQrTUzuTkt3AI
CT6OaKnDvlTOlfTcZpdZFsl/OHFXL9n9EtL3ziysMif2sibNiLloN5z2G2qK/TEoiVBppxVJCodL
P4AWlk0eIRRZLXWshBfywu4GqNNXSY5P05hQcXgEKh1oDqTas5kZ6HYBs7GGKFkLbuWFnW21fk4h
YE0Ny2CmhwzqWvGF8qn3thaTtar1H9pJ31u8iKUTaEqwHW0nwaxzlqwXmtmpZiBDBjmksNeqJAFY
gDiz0lYCkT+U6L4fvTChAYSQZ54WsK46V6Ve1O+l9BDE+4Q/Y6qWqMIlzR4E5ilmL4yE1tLA64l2
JTaIbEm79Kaax/qco/P0wQjHNPlt8pIJXBbgGWNzGsITFZsvdR9CYURlX7PxQcM0sLDjhLPEX/oO
4gbiWQy2uc2sRIh/ADP8/W5LaEudQr+UYf3hzJx7o+HcDCnhY7WfdhHsCUhsdSg9yBqAcmYFbi7U
/6kYZgUIcm/GyWa1P73ivK9Fthu3KcRgigOZ/X/OcfjKOSAjrZXjkGYAyJYpFHFyc3CyzhpYpPxg
WItXAj6B3pQfUowlvaIsRqzPVLjKVGkQXUOrT3dhQVp8ICBlm3cU7UhsTRgLgQISgaId2nY0Mh07
zo1UMwYriGLSq0epP6fSk5BsduGkdxATnrar1+IqAPHTehdGOSkZVkxkfMBKpcbRH1EWkOTPtPNG
YTsVexY6JU9U9jdugHM4dt1J1M7hfBH1XgAaMfpimQpCQJ6SHlPlrYpjkqUKwL3bFsT5eb8fm8vI
fTDiAzuCFkHgPuR+14W+0Q+/xeoJWFQSy7XOD7siwnbMn0rhiNkHxmWwRSBRHIwQSfwHZsyk0E7B
1G0ksU1pJFDQGFw+BFFREzgF4BGxy6l6Fdih4IXIjM1JPYJI08CsRw9twPQgKoEVoCM2SNmmmZC+
q1YzbzUjzU44BRJ/ZCFNnZx78FMw6CxjPoAJvchgoo0221CnhJC4HbQnGW0k3gD+G3rpXb4pPzMg
JkNbHA4l2knKFjC/BqgdBGUYUbqWV5NJ15BaottkZtluYk+TBGjlAdMYui97oOqNsV1mXBG/fVEi
jNz4ZoHGGrDunIkRiZBzOkBzUfOMpi0OwjBv02ai/7jvIh30QjUpFV3FTTsNAoFhYdLd+MGHnyEi
xXFTAfQvHClfYYKHD7+Bdai7fuXU/6FB+W0GFv61q1m5aSnqmj0mz1xga/5Oeql/NcfhK3uKdrCx
z1rxi1aPepJj+ghm99Bs2BXKs9XDvPCjrcyklRjMyO9pWQpwyBYwtvY9FHSxhG33JlUfYld4KP03
DHDLux5MrhYPYSLeKJAJgVUhInNPxKc8JNVTuxlLnW1tNND53JIHj2fsOSO54Ey9wwdek5iaQqJd
7OuALrNQPAfvYP4F7F6PM/KSIFjADzZA5U4H/rXnzPTCaKZW6nNKKt/GKQ3DY5y4EmgdXsEHJ7zz
kSEU11muyBJgIhq9A6YFWJVV7OhKOU1ZOPyol4W0ZZAcz+iswVIJuEZ6DTg6ehyC21icnvyi4Udi
aIcImeoMhSTz55rGml9UFhEAp5WiGKqIAIDEC1jgqmKIPQGDbfX1JZi9LnueuF09nQtlE1FCssER
O2fmvLjdDkbzCF0Z7aiqHl97+WwWMYkbPez2fnyIjQHgeSpnwL32uIs1LZSlk9fWb77JML/K8bHv
HyiHcxauzIysJdjKIs7Ix2guG/laRxe9pkEfIzLbyBJHb0bjux632XAUYuA954+sIvFFsv2IyJ/l
nk30HFOHhdPlTifuenEvBSiJQaV3JR5Z9dmLeISrQIouNvj2mG+MCrsDCpHR/XzrR4YmAMSrEHD3
AVsxWD2oyzXUIeRdzZzU6YStY75qFI9XI+C7ASgkuxXIwoBoZdn+KXj2ryaq+EajQcGpRMKYtcn9
xjjxkTmsbcL9SeKbBy5yIxZCfXKWIa+l7Gk+8Cp6lvEYneJ7J5iO4GFQIe5TuUVnKvI+4E8Fb1ZA
/P98Be5n1zerWHjfmYugssZpwzW7VnjSCK9ZeQDDC6Wbld3PlLNjcFKqL9x7DCrMdbzXfdTOzQoW
lpvJqqCGAtxwnnpDTUEILuqSA2gj8OSjy0JFONjk0Xs8XnJgqY0ZRVErRhVNQUxD5YwhKWlHgDT0
Jx9CeQClcW5SPBSaKzHnadrkwmOQ6TPmpVI7Bnx/PBXSCp/1fd9z8wZLo19llZKi0niWm22ufPaY
Fp3ns9ZAsMWr7NGHzPOMgariEAAZEgtek25TddNqmF0XRk/wnWJV7OBuGHqzpIV1RbzfFOBlxuGa
GEAcGjLVcCjKvpbtAt1qFNafB2ATUhUzFb1AuHrPDwdqj5hKXTliq9uzsLLg+erzoYaV7a34kLJo
212Y0h1SOwIHdwby6oLeNBEE8GO3ZTik5ju+OwcVws+1aPM65vOPYPNmXxbGET3etk2yq3HEnH7j
tvVjwRyQNnAEYIWUPSXpvmS/uI3oDrWjzoesOcaTUxebi5DZMWhSAaoxG1cLHR4UCT2EPxgSFG6k
WV0JIkl75Xre/44qeEUxvorEYWEpxd4PmiBGcAy8ccZ7vC5kltIDGV1NNl88sYC8ctuexbwxgjuU
4cp+18SP/7dFLKlLcq6eSrBADhjacicBHg/qY5VehA7KX2hIGby/kzU70BtkjUY5uEWx4jDu997U
v7fhysd3k1VFwBX1iY8VNKbk78AQQdjAwnR5guYgZqV4i6vPknZUIBEZlLnRs4khgo4vPeYdWDGe
C3EfwZWVnNmFhxHzmxIQu09M+QXE2owQewQkMd4pGtq83awzEkanHbEwS41AyJgtLjLK9ajExgc/
svoYoz8mGnElC4hzNUOpU1EIP59K7iUYv1KMx350gMLFdlXq/+JDqGBJAo0MKDdBNY/U72YbiiSI
4pIP2XMLktS4tzsgzMBeEByhJN+bFXrzv8OToAfcJR130Xl1eu9elej2+QtT3WhKzZV9wtLBNag2
VnqGrkGO7lQJWcnYEpDOpsb0INkig8F4Buk4VO3XVnG3qHi7ioW51cYp1JQMq6CY/QqTZ2C4l02t
cSbUpXVpM0JU0hhppxhgBqI1KE3UA+rSoFha+R73YtjblSysbMgVSTpmEb6HIX3yqh6hP20LDo9C
g6+LBqRmrNwDsizdQ3DbU8Bx/m9GCVWNpQRtYHQGE8x/nwi0K/KZneQZ3ZR2i2B9B+BK3+oSR1qM
sRW1zrntFrmOZrG92QavffYLfcQafABn/N3gaIYU7dPqTYBgwdru8HcKEbdro39/c1qZvkqZdFRm
hBazVR6GLyp3roAWGTQugbEmAHm3wnr7uMXlGIZ+SNmoYM9K9AZ9xAxsdaCK+QiriwAQpAL+DxnD
7C0c8pGWFcVNjs6fAgo1jA5gUosOvTKQCvVrgu68uFMiYcWY3x21v13h4vpEqpDIY4sVYu5q3zgp
2BqF7TDrWu1IGGCIH4Ur1XKoi8mhR8FBLbZt5YVWgmmTbYHp/4JwF/ReeVO5Yq3YAFh8nY6DgyiD
8ltDHaEksFHtW2j2qIOEutLRQTNWtVlreARevwOE56PgvNRrf6tb5cjp3SPwTHprA5a1muPRLV96
29sXXtzUnu3EYMy1GfeD1SNAAw2p0Zv+FRJ2UGsAQw8SkM5ZuZR3jdTNlVhcymhi+6RMmBnmIYNB
QPNQ52GOkVk40+CWlAJDm3QlBStyA4VDYRPLYOxYSS3vVntvX30R9LBBXfA9i8NP69mUG7l3/Fcp
QwNxBPtFTNI31NN+fvMrvv2n7V4EN2Vfc03JSPSZUbibja7W4c66xKuSHZZR7qPmc05zUmdvpQw0
fhKYUr8v6mIvQO7SY7rq0AjBQdSAwoyGbTH7OiRvIM/eHBttmwrNi4z/BRUOo2dAq6OgWmWP+SFR
nLB/Yi2hPjDJr1IqH+LZZto3Jd0PQme1DQNk01sYXHzJN4e+hRQv5uGhlgNoRh6c2xhsUjxA9SHQ
TA/y/KyAqyM14fKJ6r9iBDuygPxL0wNT6GWmABZ4VJRDxjxmoQrGCshzgwBTG15DCdxPCKJIHUdm
ndD6mkz8EjONMkq+bQthsXS2c1tN5DW/TM/xTxu/iNK6OpuSofBnNPpDCUAZ0K5oZui/qkb3AuYg
n9Saiew6lYxqLTS6m0beHLQl3QDT5fGcxzAqkJ9sgBKadfYZOuwgP9B222YLBgT+ZTZVIKZWGygr
13vJqRhgKkpqq+v17o1CNaSeMofRqVdwYQV2aiYhidg1t0Kt5A+bvaQQYDJoQjAD3P/4UEakfBRw
uZAuop9CEnc25U34tpar3y1Y3G7ywrcEiZZIbIwPDMlYlzZvRiBdv8ozJbearNCRPAlD2Cb/InlA
eTnar/EVL75WXVwzKsLCgbTFHKtVhm8NZlDE3p9owGwa2y+JNgLxEpQEsw1udPnZrNzFo96+/MKK
hzzXClWiwqCm4DdyWROMU8xHyJvN0JNEn+Bl9TCFWJQVD6/s2nD+6ksv7PnQCtDf4XDKROByp2eK
Pogl8LB2iK7AtotGGuKelUN2d9r+9p0X5ntk+1auywy3anIpR6OjSGYTWCMKJNBZAlulHm1zDMnO
oNwyuYxwGOuDMwFWK34HYWzhtvn7ymdYO/cL6660CuQEGnwGeVe64judLwdJPDr+GIWrLEz5U5zB
yjPXbvjCsHGtlgdcg71XS+iktg8CqG91NtfR2dOzA+I4cJROq09dMafXitFN4KgkiZREE264ihl1
u69NWudpSWuqIJOG3wK9HUoVlGxh5XXvxvPfocOyBiiPIJevIcx+VvpNb2idrXXgBEGiWVONFBuT
neKZfmcQpDah3XUmxiElYw0kuJD++898083hExeBszDzqRgp2PU8QkAIwt8Nqg6MD37rFtxZoEst
9KFd6VysPnRh4lhJlidIVdJoHROfjtJbIybNEK3QDnydbDRDXiMTXH3mwp7lI2CLEw3ZuQeuINMz
sNCGdEp/U7qP6Rx7/3JnoTkHUQeotiyntAIBGthzBRq91GU+M6ex0eIjyq54nNzYRL66FotS2/RP
X/X9vEV65mcVWyo5EvYhdjCaJlhJRuqHisZNio72ELqL4LvCqSbihXtdOc30l//08MUxSvJoiCsw
hKPrX+wLr3c4m/Lp5l5grNXV/mCkv190cXpqCe+JY0tz8mhfvQuUOgVBfrENDuhVgtBn1SVTC/zT
2y3PDrxxOWk5e2bzX+Iud0e3sCWgr5PPQrrI4hlMiAWaLqNKMP0GBnx0w+cdAtBUBtYC/RjloCBL
9tNdAQSwgJZCsVIWXt2TheNiB64DPiuANakQNaDC30NKG20iewDNkClHIN+gHVgIpqxmH/ct6Pfn
WLivvpkCrqvx6SVSQR7vdwokBPimxhPqMgKYnY35DZIHvlmvoQ/ugmqgL/X3DVt4KX9oojaENOBZ
PKaS2QJ55qONMXS6WEACbZ3a5C6m6/aBCxcF1s8syQo8sEW17qh6VPkpNqJdeuEuEXhwuN/KO84B
vzavco0z/3wAQR+NA3rjpZIohy4ODRFwslBzSz0Z1cPKDmornw5lYIMmErOEaWqxUC1U0WkzGF0F
9Up5nBRXDE8lGFVGFL6rYZO1XlfCv80maGPXK2YrewRe+f9eKjjuuoqVaTRjM7XbvAPghe5SS2CB
FB+ES5SsIQXVyOqwON2Dn/ZoYRYCfxryOUMWLNqxT6DzzpeWKqAf2oBW67mXvTZ6LPNN3m5Fi/et
sTglLfYkOvjowiXH1bRc+NkgS0uFcDlkpFAN4HFAp1cbkoDpNQNjBvIJFdXn9DUxqycVPc8Ac5JE
OIqojUzgtLBweBuMhhM6uJsCH5Y+pSgbq6a/YxzZWRfoWV3nIubGjBAXKDSrA9pe3mMiKsXwd/ra
JG7ndDo4YdkTC416VHxJh/sMNIaNqUQ6RmPIIG83hsBmRhKigbkRSZxRwoLQCV5CU0Ohb+0qrFx6
6Upre3MV5rhNA03AHeSPswV23KuOnWDLFmXMXbP8V0npnw7VwrjJE4fYnFr+KEYXKSD8BL1iDP88
yc9ZgNyb5qCajlmVvQ/402zUOQmtmdPpjHqSkBD/+YD5WP0NAjc7diDqAC4Cc0gI4GBURgTYMIl0
O/xZBWAsAQft+1CTCbTGiZeX+BVmZIuouYlG3GwwyTyqViYOpBpYDEZ42eQNYmzUHdiXw6943naj
XqIgoBfAzUkk0bbFqEMDwHfjWE8ZkLfUVUOyz9AEA8HUZ0ZbPSnzC18DB8V85Qx+c1Fm+3ZG2lFR
qPdqrvOzJ4Uy4MI68KPEMwk9a6w9WjWiknODsUs0NlRd6m1MWemYbdI5L9z4mu3npFDtTHVZjqTv
mO5667/Qx1wHD6+eqoVlT/lcEkVqYNMXzIiiZ9mesx2DEiaIgXNsmbUart2P//+/85KWja6Q5Yu0
DrETAKFhMKH7kM1ZwMVDLxwnqoBePfahgwYGikvIPdPdGgrhbm9Dg2AWal+sAFWkRVSj1OncCTIC
VJRtalK8x4dpH3lAUH20TtiSHvLfqGUemddyj9H5HLZhJWikrmB5uW4XsDA8Yp0okl8gcoCVscCj
aWRf9Qb802iiJGfhsPK0e+b49mmLEElSS1GeGLxuvJU9vyK4pcETZ9M5ekj4mHgqnXAodPX084MF
eqZ/es2FDYl9NuzCGQ+m2F+etxUN9zeC+ZTMYs9XvyIZkkIbOpQ15Scge0bKCwsWbruRfo3Dqd+L
QNyh1a+hlAupXIDfkhpspyACCU/tRKpHGVV3Z1TMdJetMIndZRi+3bTFfQ38am56BfZPOcseGLEv
/YbbNs9BpatgGt6zJuUYTfR4IpQT6RcAY0F4lbuq3NSU3mlyVcOPSTn+vctu4UdWbfQV2P/T/i7u
bsQLvZSLdI0P9YvygBFyo3jHcYJ4GWCwz3lN3MEMAKy0QEInYqwEBGQ7pGMWxmJtGOlJJOjrGuBp
7gkbmslTnyFIJ8Kb2oHmSbQwRnAMrE4lzQZY7cbjbZ/WCprfJfglMSP8Qg8Q2CUN9siu0undrYh9
fwHoauB03fi7sJMkJRNQikEGIXo9mFcQ2XuoEBl+ZzMebIMOp4yo4udTCyXAH4+tzC7yyZKp/3K0
IpjK9gxG7PHmLQDcdrCnYUKwLw3mkd+pu+CDSgVRKmdfNZun+hw/KJZyyZz6gdvEiZV48vNszK6A
OauOxK+tbLLm7FanHK06EQlct1OfhyfOmjQdbDfNCQ90cjj39qF91C5IKKj607RPQEsMkFl/wMcF
3TiGRN8buwdp8lWtDkBLrEGzpp2wbd0A/Yhj/6hcMDwIoRfQVSIHr/QWflOfrMiNEQwb/kPakAQe
xcPkl9XqKmKdRyTnbrxJMPmck9YbPTSPQKAFsg2wTbJEvoicPr2CKs6E0PKszzAgGIlygLzb1iCu
woiSHYTX4C0udAE31tf9ffLRfETnViH9RnYBep/BLwGeqwyskZlR7p6gDQDMrXCQ4AQGNCy5CqUu
Mn6UHwIS2rfJmm1KZK7tSlPZzfhT7tFDx14UO3Vir7DiI++w4DeZDPaFKhGOX/JGeR8xCbOXPwqr
OaM8nj+pARkfAKeV7fFB3kPZx7yixHtHwy2A9h6Uci8CJMBL0OYX0JOtd/4JxiVD/xaT1C4Pon9U
wR9iy9+OTmmqKL2/1KZGo3odPPSKLrewpJEFZl29lfHejDWAxn+tdHb/ZEKQHprwClUt+e8rwbCC
3PAJalb1C0VzVick3iVP63YC8FhAkyOEToCvRk/ORMoRrfmt+57k+/mLFCdgpEYZRJH2voQOx3Du
9WKEDUlQJlQQU8GjZB0sApy3D0Z68vPN/INN/n78ItGJJSAB4oSDRWj1egTpfYhj1oPmdnTVwJLE
XxPrlpgZDzdF5BQyZsChjsFwnsp4DNdB1USvMr2urAxVdd+YR4Cwk8AQ2fPcWCKDg9XTsbbmY+27
XWG2/zTU3wtfBhzJMI6+3M1nTLIPDcADKfz+bLBg9UO3+GnaFR4X7it9dsKODLYqW0xsRbMNwg9E
w1g5TtcDc5qdbtfWJgCEUqaDEA/iMVpLiiOILffBDhCMTm9zbz6ONZE8wHAeCtluHroDSJpO2YF7
wskEoUOGc21NYGMGOUjsYNyyfAMPiFIRRSQhBLISA6wHQ6sP3QVFG3+TegmUiCXj5495FxaMKvDf
Z3kRA5VC1bRTPqDhwdqdKYFSSnMbUkGEq/3V1ZoL3vvU6ntrwCjFW/eSvY1A/dT/j73raI4cSa9/
ZWPOwghIeIV2D/BAORaL/oJgk9XwNuF/vR5qZjUsdIlYha6K2Nid2SY7gUSazzyDsil9IuhPtI/4
gnTfQpBt3A+ZIVkwtwhN6AlDX5/Z1JVWok/3MuiswXTQ4KaV3vtWQVCTssrgObISQHLX9ue8/r/7
zotIqyW+3w8BOliqMwKkAuP2VwDDIciSmurr/3m0RXg1MUk+pDVOg+QJ4RUUGpWHQVeg3JBZ+eq7
XRQBv3u3RUBUlEWhCCOqrNTkAN0unSCGcl4B1RKgRaM80eTsOA6NFhZA00dHJnuTo0wTx6cg9jiU
9qN6K012HHVwAPDQ2+kdGnh9mkLRGkgNE14HuJ6kB5R33pu79BTslGOPnj6/UTzWBgOqQUPIN+RN
YecbeZ9skSP8DN3JSjbwH4c29CuqURtymBmy+oQgF+acB5U+xi17VxTgtQCgWbg8NqEWQSXKP3bx
oE0+7izuYyCbcsSMJc/fr/GbbeOva3wRoBWDnGRNN6Ayk39SvJPDBuqhPqCn1Dnx5FQuTss0sZvc
kOlHA+qqkMtG6KETv/Igv5YqYVkuCjJ0k1nU5NnFZmNIhVw+a6aT/8ZZgsltMh16VXFrTcdZ5LGw
UrsHBXEN+3+jw3c97mJDUCZlhVqeS1M7yY63kKJ6kK32cWbpc45ksC6DBF/EMwiWsGXs4jUyAmO1
o7v29ouN0sQjlOAjvD0PNQoLcLb71pYYrUABAbCVjznAQMBQ4X/dlXn/Nde9fv/FpkkUJHlTWuPC
DFE+GSDmcUoNmhgF85MCEAxRfBtaefsWtwHSXzPtnZHuVym5Ny7O68dYrEOACROx4dF24k/Q8bQG
N7tHbAl/KHMuUCKUOglIwlRQzUfYiQjbGao0x/WMq+ixSx1RL1zwMKxutw5wuKE+cfVwy3oAgZZk
yMsA1EAR6YJLTw5BRDR5upsTmjp9RWEn4txU/KygZVcfgLlDtGomUOcwKCSzxbeY7gXJqQOgAwCz
VqrDeELVP4vvY85FYakFQMXL2A91tapzI0e5fvZFQJayaVGLSfUHACl+iXEoVRpzXz/zxIEGOTpB
ZvymDnbVPa2srDlkuD6Or0dehGJdVmRyWY0YGYJfjKUAKhxoDEURCaI30NKHMn1FjTKBmv9aB5f8
2vO6HnsRh9VBFhc9i1WtPEIMsnHnyo00q5UxOwoQWm36iB5gkJYHWnzM9SBymdaMDmv9MLKyry+9
oS8ZIhSl5TJVynn2carx3kRk4wEsKwHyFvtqsDIXsj8s8AO2BHmfwUjJbo4RRCD+BpAsABPKz/ya
u96NQ/96dhZnbVeVtAwSOgEiCaD9xeinOHI/msmIf9DEkmEEbygdYjDGlQHp7de/z68NgesnWJy6
aqW2ZUTwBDMiUMmMONsCwGIordOJc5kiQkRYnSAGmD/hzHsiDqTGWrJGkVp7isWpy+RC3Ek1nqKD
MXjjU1BK0KUqNYDHIJcoI7P6KcP/3C1kO05tCUrkOhuAoakLa14b5Ne47HpCFsdwFGTjwIy4AMbI
jYo99FR78CwluOjFkQFxPdyBRon7v4b+l6PCZQgm4grcYgRY/Mk6Bydvee1GZudN8t0GXpzJqRTW
NJpwNc4aU94fxqgtUl/YfwiwKYE+9LvSWBMwESZEO7epARu53iqODadxP8iAVqNqxYf8JG/m0un0
g7OCjfAuOyAsohJQ2NKnb+EAeM9NCHfpCPWRwXd2/yx7hYFK1WauVsEuJ9SCk/D2Cfgf5GmgJGbD
Lkrv9mQDiNU23hBnLkmqRoG7IDGgYm+zTg59vARFw9atDmDMnrO7YRduyCY4qV6Kv3ltn9/orF19
vks998s+j4dKlWIeU0WO4M2ZrI7idK5FHr8fjr2F13hPIY0k3K8csSvHy+UY/DKsFKuxInQ43Ge7
idxClbLdFfm7DHHIFDZZkFYGVbeXQMZYWxzzevxmbVzW85eR65plWiHBegW4eE70JahuWZPDw/SE
1YHrDHujcMv7yhoE+Fskz9Eav/EGaOR6yhdHfJaK5cSK2Lx9qddbSMBAGBAVmRT8OUQCkATfrXa1
b5Tlr8dcZMkgPviNwIDUVTJI5u/ZZqu025yFTWRZuJT5FEc4uzmUveurXS/dQ7kW6vdABk33Iyw9
+JUE9UJ3+fUjKPBDB4wFBsqLKVB8P+7TukB6lV76UpGX6SiQzuYE9XlV0uD2EfXXaIuXr+u+UsoE
dxkRMdp8owJxOB1VGCRBeXxdae8CWf3u9RbXFNg+kzKo+QxFYjOUJQsPuDs0QoEFc1t7Qt2RuPyP
0MpwlfY6lc0O6gSG/LOy/MkAoKPRIlz4jshr+AblmlDo/7AA/5qPxR1WdGxDWRWzP2u4UZ17Fnq9
dnprrv5h1QdGw6ztutsh1V9DLi4sWWnqpOYwJIX1pACdGL9HYkmRvhdWcMjQJBFX8oMbTPZ5yf81
5OJiGqKuJ2TER+BqZzBUAjgcAwATDn6R3Y8JDruIeKIKdZYe5VDmB99usvQjSPYQYELIy4HvTuqX
PJLgzbvJ+G0btBpQojkE2GIUnKvNGBmoi+ALYcJkU2qh52vKxUOi7BvI7MpIAx9rRUOinlErgTF2
UtidqF98gUPqJj+mtwSiRoymPokVevVNBMV3zXdLE9IKTepD7h3WTIirmPGYUKOHuBikmTHiWLh+
oLVrYkyry2Jxa5a9nCdKhwljMDeBMxsWoJV64Zo0tmpwKx/oBpVR5ngR5t6iwqpwtF8cAqPC9b6A
xXhqxB/1i4gLDuZgFpBXOnMfILzKdfrexW8jHH7g/2Ql5kBPwzMoCD7Y04LJ5geIP+G3tAyK9pze
10AzluDNQWNs5by6FeRcPeriBMlTpeGjtgfOb+YlxaGdo6TJmkDsDAbkZ1qbordupzDFK+7U3KOG
bEtwI0pNeI2gjm5/f3veYApdz9zifBE7gaNEpRdwBYI6+lPypu3kciUYZCDTdZvaqXiI4GgNatXI
Qgs3dQBaAQ+dgMlbwXEXSai0WVfyvpVwXk3U4mhR1DBrRL9E99UbM7PjtGLD2sm+fC3u0YQZQq0H
8ABUedTxOacG7v2TZ3Q8dPFIACFEUtfct4oXO9W2808yJFG0wS58S1RhJuxA2GGddnUD5XY9mYuj
iYp5KyY1JnNu+DAaNCoHbWYfzNLY/qZG0XSdq3/jRrqapsXZxGZ5W5ZCNRf8gIqBbPxhlp7uLdXz
Uc1bXb+X+3RxIV2Nt9jazcQMXaUAF1CYKSpFEIVG8Q9gDvY8uOBj+V79qiCH+0Djku5kJy61zBEV
jXuQvNiDNVwoa6j60h+SM6K8aKDxChWtArDiVwFFgEETwGwB2kTSBriJACYGzI/G/OQ8CWhKTKRg
saGm/uzdDKvSgewhGBag0Il6dkCQjGZTgKzS6F3xERbRJg+VwtUpEFemfInJ9qkoVTGp5ynP9uV2
AubpRUysYF9As8Ro7nCmo98SHsZiy8GvNdFFFu0CmDruZ5FSxCYbwHD4yRg2MhTn0JdUdCh9Ewsg
B/g6gZY22Cq8Od+HN7wauxExKZvopQbg4gWvV1kRIKTC6kq6IZZxtXqXiG+Ghr4YzEfB7GwYOeJG
6Z3QYu8CL/EQxSc6w+kK3FSe4Zv8lAdg1sWeekc24hmPFpwq6OsA0qmss9hu3Phfl9wSAz6VUR10
WTND9gKHNwhWCCy0AaWEAjQQaXp4nCVsVu4U6UZecTXq4k5hqoKdmAjTEcPvhmqALjGdlecW3SWp
GRwBpsrhmgJESrcR7oDX82Rb9hhRo5Bq7jUkytBxRzP4HvRCSW9hQYDWDeB02ujBY81gBHcUjcxp
rA61B3i+9VY6oECvpbu5WwbHiMxsaltsNI7VMk+16i1j4ZKvd5SB97AJcwhUKlZug1vR5tU7Ly6n
DjFODOsY3KMWxbqEPFCn9bXVbGe4AspmfbkN0c2KrOItNM6dPsHOT0OfWc7wVbQCUE8NUUXlg+pb
7vrNGjyLu2FPfr1GF9dVTyLgkgTcnoFgBeQBoEV/xypgsu5A3R0tmTOg0DV6NQqkFI+KPpRvE29u
/Y8Am6U23ce91m2BJxq2DFDHsJKHYhMkDIxuprOEgC40GxkAo8QFwxRqV6CH7qttnmrQdiKhgf3H
Qy8IRDrOyPc1aD5QmNp277HTb4FingX7hw2AxWmF2AopelzryOS39IOp585Jq7cQCMb/0YEg7Tab
aZMfggHYFCs8tDvcaWHvldv0ZUQjHEa0YKI6kIH4OT7MsHHRjbcNDFIv1hCTne2Vn5ObeEKskbPI
GJyD2xB1TfQaYdV6KHbNxreSbdCrBmW8sjp3Nl++ZxY8FgvDgXc8jJKSHKAR3oWIYcVsVgnZF6zj
N3fFxYPkS4Lc0GbqcEHha405RNfBfcxiBD1d+I4vwlq++JDyP0AF1n1gEXqwWGp5MimqOH3+zJYg
NGGiqYqHSzcyOqsskIzIu0jBn/J8slRf9IKu3szcwspWOphk4wpAx6rkOORDkqGAgxQiLk6PjI5I
vNNl8po3Vg4NZB5vz0MTjBvsVpm0LjG7zkzh0eQK45ZJbEQ2uS7BBRGqk8TppR2fARPZ70P8EIVl
BxcAyLiP9QbrC75lnVWMdq5aCqTH4bF07O/TuxgyX4w5+IegfkLFE7T4J0qPEmCnslEBGppYbQVb
OFNsDYhFQHxEje2y0CPY/XGFxffHZDiHw7EZbUl58FnY1lg5Qp/IqqCozj4UTzV1s3f1BNd6r/8c
3ut3LLrJnKDjAIbBrFQL/rvSvku74tBuC8EUApP32C09hAhOjAn0ktBBF644wZFTr42o3AuzIrLV
g1ezZz3yVIcmF9kpB8N6DeAJkKfF4GeYwelPgyyXVtSGytzlkJ5ApxsWW6FZ15Dtemxsgipm8tKl
TioWmhrtOn4zKp95de7ZLRecWJyjyFOK8YmDGVDlBPxjK3/A7xDytWjIGl3mCtxZlaHfBXxWBjH/
SuuQJPkW1xqpzTBrpNW1oFxYBG4BO0j5wCOoIbaAGBPuAneFhxMfxPPMm5z+PrZA6bQp/ILER3Sn
e96sd/GKgMGNXvv14bYI5eK2KUa5x1NIkuHDbUcDtjnnNciwBMcGKv+9xfLotevNJ9zX9902cqC0
spsQAZ1nayfcIJMZ4FRpLeryJj6Xehd6ude7qqc+kQ40ohbxBLbIS+/WkiH0VlZ5wLqvODTeqhBd
3SKLEJFWXS+2sDnCfV1RC+ZYsyAG2xglnNKBT3bHu0nZ4wQcDeDS3iJLSnYM9AyzlRv8BrDxaj6X
AvNjwaqkmCmiyg65FVpVW8xm+MHO2MpnzKP4XHgBj/Jst8H9kRi0+gPxbPMmIz5jrrq36Ty8oUc9
C6YEmqRoiOE79LuxHu/D1C7ttfTwVqvq69wtpeX7Kq0KMUBs2QEs1vEG78DYbDOnECCq4KB6D/TQ
W1VGv1W7vRp2Dnm/nNR+/M+Q9hJiJXr9SnfqhiAFRPrSmIJFqS1VoIWtwiNuFFGvRl6EWS1NhLqt
ENz1aL0GGxZ6FChs9bNd0xxfsEZ3PyIT8ICHgfbu2nzf6rleDb+IeApWTnyGRZTXQG2ruwOwZVar
I5bvwWoSxi/esBUdNdBAm0IvRGrNtNEG6PHhgxALQqYw2FABa9vEXm5Dub7dVKrl4zqACcVaQ+8S
gH9znYqL4Gckod+idoDmtKrl2/CuB/12ckQIHgIfz8KMRRd6V4AW5459rXZcaYzlttAnWYMakzm9
99tqiwRjU0VW6ImKiWCTbAiBcKY2OsEhQYVosjtJxzSnq7XyOVv/7tkX2bwYU2a8UPPLl8FCO6eX
nxsWelcqxK4G2LoDhwiuywsSxPU1tlbkEBfHOwLaroY6AnsK3REQdgDMbDiKQucEU/Q4bGZFdwWy
pJZsAntiBh+ApIDrUlmCA6SV/yNj9FVs+UpOs5SUF0Wax12CdVej+Yf8Qu8EwEBnAbfCApYdZZVc
XwufL4nSdx9hcTBHMcmQSaGkIp+I18BeYNRzCK+oVubVpeHHBu4SFcslOzI/KnSFS21OWDeNsgtf
RthtzFolOIaoFkMQeRMwNgIsxQHXXvUQk1RmwWkidPrIfb4T7/z370tVa8tfWiCNcxK3USFg+XcW
BwyCN0KCrwXFsoBfgmhNHyPU8mALhrfYIHPqKw0KmqAB0dju8KnhsCYYDf7bjfS5eQZN9QmqnzZ3
ziLcQxE3K07noOfhnPH8YpWkuXbSLFGhXNbmI6fioIvhWQOrH95IJGPoEORYFfDfCqSjIEvHaBCB
b6JDE+vVzK0AyfyVCSVgIGH7DSXaAlaXwb3qNKLOM2AtNq/Tq7RPz2uHDVnZsBdU+5cboani1i9n
1LoIiN5FiVBtT03tqfmulg4R7wmywdWv47CDCyvwKWad2wDoNJ8REDPEZvhNizyoEADDL9xk1YLl
Brjh67l90Rf68ngjWlByE8+z6QKHjcTJmFExkjWc1w/etbRYWlwSYiqIU0RRY+Mg3F+bc0m7h6SZ
xZZWppp88MT7LspVWHdIuSZvoBZywf6zRhke8hBeI2wg4lLN3hDYOcZMm2PWYq61+VjcDYo0CkMH
uMcpYrZwgWnCe/SJulZXwTcgZkx0VCJhfqi1cLXvGzQCAGsr490UAo6yqoayulUXp30Y06ac+D8u
dS9XNYiB4XESJ/N8gM+Hdt/HdlTqo6RXHo8bzMA/MbEuub6TubLXupIjOCVEmj3+LP0IDtCEbjdM
r0N0H4djDb44tflzE7jM61obey0XuPAOvqwsiXATmXI8O4JsZOlIBmAbCnVwGRUd5FroxIM6Toyp
OwS9VT4KjuJEd4pV7tbuCHEOfb45rqVFPpB0JFH8ubSrPKauD69rnNMTiDlorbMbpLpRt4El1kZ6
VJ0B4A0I/cHPIn6Ztr0NRVut2kkITqxLBZbDrOdzuTyHSiMyYVioKEa/BRC9wem5lVFQlRykjig4
Dm/iucVbVkZ2WC0JrJROpcUNJPNJUPdoGZ7SLWo3gt7fo2KPIukIPFtpcZsJtVwTyiHAPKCIllmA
PMN5KniDs6jz/XVyg1J3lR3Ii+skazJ4mOR4lD/LnRcZsfkIqU4Axmvfj0bmEOObb7nUwm99Nkvk
EcepYNdu2Lqw7663ZaFlexYniI8vC8QIe0481dfBJ4QGutlzRgtky70auklzSmE4qQr/gmXq6qMt
Yn+eSSMgfy8phyKiC0XMQYV3n0F389fYgPqyq3a4OcUfvvExk4BD4qQeSq6SQ0S3Zf4FZyRhZekv
u/oRmzCDwCB1E2wc7ydoO8oSrnEdzNQZUUN+wnbNhJjXDit+VMzsONftgt3gBahFeON2yA0OycN2
eoPWVGS0VBecoTAFaFe6EiRq7uisLs5YkbJqbnELd8fxksJCgJ3HHXVpbH05QBJZiSI2wMKCCD6Y
CxqCdFajjwmSTIiJfcR7xZkJKRctiLtq08LE3FhZbTen78sjLE6OwY8VfmrxSWcBE+gA12b4wT+j
inDn/1RL8Iygv7aHr54Z34dO9NGnhwD/sVDCX3mQm/v9y4Ms9vsU1H4q8TjCEEWgUgwdwjR5ZQic
d459tRmmJ/R6RvFO1fOfrDVA5azyoC5gJUCTS7v1bXiR4fplG/71PMvWTUzVWhUpDvemPIYVygKd
m1vdMyhrW2DeILEW68W53EbyJeKRWRDi7SK9S0QjsXPUAj8ms5VslbfG/qUMT3Ol7fsZu10A+PKE
80X/ZfVEMm1JLePTQVcUUFsAgaHppXzitvGyF0mTPTTQ0G01V4a9mY98GXZxCHCBlLexgmFB7T/O
XNdE0JSH2cNpVlTCJvux6rF6u10qcwJkxlmRU5eCvqmUdwyZ1csYqPW3PeKS+yxxe0VH3AIWmBwa
gonSKuq3g3hoSkgtZbVD2FKjEKbkehQMUA/FjYUtqDXibhLeoKnJvULLlvCfuX/ig13HPI/D81De
dUAjZxM4ZXmF7mK+iwwOug86jgHpI5/2XX1kRxcFZURIZgjUUmNXgo1EA8r/9yN3iPx9Ptjx3Nat
jr7w0sIBzK1aXE7dXvmBtEF47tGqgRkt+I7JKTjRw4zOYwxmCxFp+a67r3Cs7jpo32kovRdmnIIT
57+MBLhFp5J2/WiIQECPOro/NYNOIKoOgtEJBoLJTDQlK23eSrLJsmMPcgyU7CHLYK/1f5SbxZi/
vsgS5M3KRB0naU4Q88NkDdzeB8Mapc/YP1bJpiA4rHqNlNsRhTQf5dFqCx9gPSvQiSMGQXdKNupn
FcCAcJuqXguLmwGEDfht9LHpqwBVgMvYazk+NZxV+k94bZS7AJJlkDqPDkmoD+BjDkdR2iaCHUK5
Ud5wIwr+glsSQJ1MWJlC6VyCckD9lKgvcIxlEuTyItUV4j8wUglyG7zUY0/M76LojeFeh/HABbuM
OkFwl5MDA/7UgMZMnO655CkQUq2AMcooOGOwTYNTG1vh4PomsrSV+39trS9Vm9mxr4WQ4ELrPbCA
dHbX7wo90/0tBUk3e5V+qA/f7+jbceyXb7nY0a3EUqGQIUMEeQ/+52j6sDDuGreuHIhCGDKB/iZU
44ENAhERXxVWxjnTocKvR/AtAmbsnzHQv38M/xGci7s/jln6j//Ev38U5VhHQdgs/vUfu+ijLmjx
s/nP+df++8euf+kfh/KcI5c8n5vde7n8yatfxN//5/jGe/N+9S9m3kTNeGzP9Xh/pm3aXAbBk84/
+a/+4d/Ol7/lYSzPf//to2jzZv7bgqjIf/vzj9zPv/9G5lLcv3/9+//8w/17ht97PtPmb9p7nvzy
O+d32vz9N178XZR5RVV4ThSIKs3bssfv4E+E3xWFZQE9UxRRFshsWZAXdRPij8jvokg4EXtS4jmF
n3XCadFe/oj7ncfPsvibWE4WZYX77Z/PdvWV/vpqf8vbDOLfeUP//pu4QHPJRGR5QVTBY4UjBKIa
ZZFbSknHl2EEvZ6m8JkfRS7xL+wQhpZYpNNmgn9Q4aoJP92xbJd7bD1Ez6TP5MM4xOnZZ5RZUYCi
LVZkMDFK2jbzCsrn45aUMhwBq1568MeCO5CGy59Tmieqkc2K33Clgjy9VuRjB2ZxV4fPHakAnZBF
SePzokdS1p8qHj8StvK94BfQFOsYFIT4+kXKOljDqLP6wCi/SqG8bTrJ7avejrvGY2P1OPTRvm25
N6EXz4IYv9d17hUEQD64EYQjjAIb2fKL9l700+NU9g91H/xkOvgjTaJdAQDOltG2JQiEuXo7demj
TPKHgkVDoPMPJIe5AJOYtIStTR6ZU6LupIJ7yUWABVR+l4TKnuM4gAQK5k2RwWCOovGFE6dHdaxr
TRbjt2ao7kXY3EnKtA0TgMc7/zUppmfQUl2fA+0n7jc9g4aYJHpsyd0pPgQD0lGCS24ga3mel3oy
BQ8B0567obMDNZG1rPAfY0H+ZFX5rq8Zr5oEX/Pz8ZEblUe/UayAYzZTjbY4iaRRa1iI28pybjHc
jHmE7CzaU5YwgWYfhzoTynYZxMc2EE2gJM5d0L/nMkSXKbWYHH5iIUB2A+N1yHEq0Afh4w4HHchj
xv07TVEljBTG6EbmpEjda6pQ1K1L6EJFgc321CExsYKhOok9zFCZlLFqZrLSnPkRhQGwKRNzB7c6
m81iQI5KJw+LO4DYnLBsj7Ce2Mh5sysE8cWP0jcqtuCFF7uxmzx/bF4jIdxQERRwITxREk4amyfv
TMu91wFULDP6EqUM53aMKhq8kuEySZEEKQPnVUH51EHkXCsVlDIgof8esZBWoPDmFlVHybgTzdtP
yRfvglZ1pxzfguTROSi4I9+rnpCAf1mMwonS6NzQwsulBF85f/DBaYxocpBrcN3lAFCpTJpCTWYQ
2NRS8CQqgJzI5TYRyw9eRpEkL0qbyAIswlDNjkWYrVfBZ9OEh5iK9zlFB6BvLDUFA3/M3HrIX+hs
9tUAIZ5W6SMj8C6T9O+RAv5N2OUvYj44bKM8IEpX9YCCYTiwT37V7XmVfUaSA9eTESCQBBQHuSDv
Mqvu80DhAFUhFBZeM7W9ogEQFLWgs+nct+nGVzkKt3EfbqURvgGklh6bmA6Av+QArarMhqv9Y1sW
JZpq/iackAuLIUCo2F8nP+b3WaE4WQIQCaeCFYRmCgz2WLFwOzZ4Kin61cPAmV05FkZVNeEDql5A
PRRYrb1fh2g+Z52ZEDUxOa4999LkTmmwjSXlLm8AicPiFR1uqMRj66uRBkxpaKtMcA6g0H32s/Ao
NjFn1JLsdFWCkncXvIK/9NGMsO9qU4nusJqJIRC4vqYShDAjMDkpqFy0OTaEmQ51DOIgN6FnCwCj
nffVcIfCHKBp4ABrSZlNXhCDQgofkIcmo6Udj8VjDDnVhMvsgavajR+rldW2tNCYCm3mkKBhG6jA
+qotIA0cDWzBr175gezga1JDubp48ylpdb7PIDxU8lDGUcddXXNw/Jaf1bANzLyd/FNJ1K0/Au5C
Il/QlVZx49D/oEO170jx2XfdB+R2HsK62+RxjwwxSBwlZw9xq/zsuREq2aX/XhRNDpeJvrAAgjvl
tfJZpGTSZZmtjQKXFBAAwBMPSjpDi3FE1xTKG614qvwmd6cs97cV5QLAbsiR4xOY+NQlgDK4xIBq
5hvQ3adA48R0HyaRXcf5q5SK+jiC89MRFOgFAlmcpIIomcgHviYN9cwZDA4hAdS8qmRWV8twP5bT
U84n4JyDSJWnu4AFaExoPjM/F4xWLHQZmeeY+yqmTOxYrw8ZQKvLvrOSCPjDsJSyLRNDTySIW4dU
EWx2S2bUGTU98Sk6bXyPGLNL6X6MS5h80Pa1buvJBAA5McTUB/q9xLRJkATfCgESDR6irWkuKV6n
4BdlON9t6zY6UJrL2OYshw1MlfynwODGGXG+6WJLRz3tU0GPe7bfdd30IsiVzQGrq5MuKKGOT7l9
7oswouMExOTdEHgTE4xWzKF/xosEZLUJ4JKiQX0vrILHKkvgdkUJHDtCIE/SGJgN3FmiykwGA3P3
rKRPIOhBogMG45o/5UixBOGn1KHsGSo+oNs8tMNTnBn6OMU/qxF2OT2DvgvKNMck9yGELsL6K0qR
r4Y+EqCK602kk5952j7QgoX0vEqjg8rCF4KP20dJbJVNGnaQougIK9+XCh12RThl56HoxuemrgCd
pRXk2eAFA58/9l5NoQaBszhzgzL7HGleWjUP1FbpSyOsoHn1ceIFfLMwYflBYwc0cQOGdm9DnTJ3
YcU/DxIPKysGZ+y/ZYXKc0zHI3/h5RODmHhk8eEVpoFCJAO6FCMZyZwbDOW4G8q4hnh8+CxgFZIo
/wNx9/8x8W9kbnD9zzHx6zk7X8fQ88//EQ+Lwu8iIk4iKfB2ETlORuryRzwscL8r0K1XVRVGMipC
5b/i4Tk0/jP+5cjvHCQrZAjYsgQGZuR/E/4uMjdsQEkFtYjFExEWgfayFCnFZTWEqjSgVuAfUXjo
7nBtzIwG3+nhnSFCdGg1EZ8j6r/KVJcxUbQAmI0HnYFXlyVEUrWEi2gHcTzIH7TxUyU8lfmPL/P9
Z5z/Na5fdPgwyDwOtIxlXpKEX/1SAtIMdBrKDlQ1Nh2A3grTPt4o7FRIQKSNQnOKlCadG7uYYmsI
UxqHRstSAFl9LlNeKjhIQ1KJhDTS2pLvJEeOE2Xc4iQTRKfO5Jo3SUR7uDtIkVBpPcRyYjeRwn56
leVBUbS+oikceKXWb60hA9Iv1UU5jNCcwIU1rbzvAuMyvy9HeKLyAjIqlZMELJivlbWiyQZImcAx
qoc6Vv2CtPiBh21TpAsQPDMAOIe48zqi57qPOo8qIwknHAhqKpHJkpoy5XD9yAapgeVOI2kxmQRU
hCc2QtslSTlXBvRx0r7/spcyzdXygW0ftglR5+QRaeMiYUsDtmelVIbQrN1teQcoRI9Y0NBY9bW5
rhddXk6RRF4VsUwxp5cO1pdiJaKJuIpgbKGz7WMD+wwVnve47cd93HDwP0pWXuyXbYH3QiwhyzD/
Qon9Atn+MpygJoEY5WUDt7IO7axqKBFjSEEmR3Y/P6S7Mo83vp2iYhPipOEEllw6J1/Gi6SA74a2
aXT+0G0HV30OIHaPD2fkG2iBw2imPJaPq1rVZLn5cbSBbgaVKA4ZvqIu0CqqPGYV0wNHDXqzzQIb
7ru5M8sATo8zUnPlHedVf71WFAEbTxGlC3lKWrRqG56jLcJ8qLdv/0Cio5oWwq9zbqer8BydpeOC
A5D+GHqt1v3r/F6PvXjT3G/4ROAw9vQxa42ITvRWAW45C3YBTt7cA8I4q7qu8flunAQYV5FxBhDo
ErMXqMaX71or6lTHDfBcpZG6ii3pYHBbshUdJWPyEJTA5XKWVFuZ6hsH7vWwi6nmw5Rt2BHDorhd
u8F7tB9NwPqdzsj26ITr3SbdzMdQL5gIRSKXWLk520zyr4m12v68Ofdf5mAx91IMqaC4w8MMVrGf
u2mB2eCkEFCOHCHUFnqykVhrzfVfzwvoeM7FLJ6TcQz/srSTIlUYOkD7biyY0SwFrn1EOoEagTCM
GWN3RdARCIX19URcno4Nff1+uV+3OeYDS8FHV0URzqYomS0v1rBNwqBuS6gaSB+C8CyKK3//raV1
NcA8A1+Wltz2U6gQDACwwjtvSXp0TB4r3Jigq8x2Cc2xfBufV8VDfz0Zr99r3uVfhi3TVkmTEcMK
dvmAklgDU24GlF8NIcRDDb9pUTAyNCJW5a1uLKOv77tsqPkcoyJWwcBDvZMBcZniF0F4FNNg7ay4
1qn488vh+lZRB5WFX7WRQhi5EwEDsR6PbnnyX5ydx3LcSrKGnwgRsAVgC6Atm2TTymwQEkXBe4+n
vx80cWNIkKE+ZzazOSNmA6jKysr8zc68blBLwI75knzeJxlR6JptCbT70L39A255+y5VxktNtrzL
O9MxIIsmDA1grYVO/ABiCy5f4AJJHZ+g8zRH/aa5IGq67LxVRqZioIAlI3OO/2nHvolfaWpjQzEj
foTsBgxuua9cwxf7gQGpNgYX0tJq4vjnzZoKZTZVimlr6lq3oeIMEmVOJphaQIAzc2mNsXH+LQ8Q
ZenOviacYPTdCrG7Hkd5o3+qwm8lI3nskP++Oz/W2hbFvUED3FCXcm1dT8z0Zph/mtjT3S3OQsMT
Mo77ZLfMSAI3eJE89aJe94eMYAnqJNYTR6Cpkxbe7xxQIHWZV9y4sSLfCgjlKGG7+tm+jnGPBFS7
Uc7/8iFVmrK8a4OTRxB1nQQTJTbtKLMzN0t/j4a+1aLvvllc97QDOrmioRRiOU13Pe4eR61z5kHb
lY2x9ePs0i9Zp+M/v8SSNXspUjEOWB1IcahPlV/JjKFq+64auLhP0DogkbJcT0FqOiMd4xpp1AXc
pjOPU/SNGlYHETRektW7CRuUoOh2stVe2O7rr7L8MhXsBJcTw1atddUcGkWQqRb6icVsOblC7pzz
7d+/w3qbr0MsP+HNNhNFOWaSRogytiCvtHgnne129EaaTL0ImGFyIkPU/HvUDwfEOuyqNle1rptJ
ctky9LQ1V7jyazZScS3k1oQWquZKO8P9Y2F0CYT0aWzD0G1FtbmeM1Z6/8hZX5Zmqc+svBryU2xv
CrrTql9se7zZytqR5dI1ayhoQGVsedhqHe6Y5oys/ryPAhTQwR5ceB2fLcG3P2l1cPmJLDW+yhK0
H7Lf+hHCw89HlCL3OIaelOf6ZjE4kuFNX6x71yemSn4Riq0jGUIlgnbA+3fBtgysUAdSRNPHogWH
di96xUDj5AoF28nL4Ejd/brwtOvTkqCmLnDWobOh68Z6wxmNJUXRbNNdvZa+qs9wEQ0J0vP1Iqlu
UGwb6fOIWd3zZZ3mj6udmZlmWlwslvbJGng3d0UR+LIoKBDaQ7PjwoRy9OUwK1QdMhnKuzhrVF3e
5loedMRZUHXYbTOeD7fBztxBW74oLbaeTP4nmrAYgao2DSMGne/2cFpVvugtv3DDQ3RjbBmv/ZE3
W06LhTF5cdGsi5Dl6chHMv0Sm1uhvIrH/LNIRlMgnXmsF+DQvtsOCDHjQ324sFLWRcA60nJJfJOd
Ii2X8tA2So6lBYCK7RX/m3Ivi5C91zbTHk3442Wo82fLhA1hLPcitLzXeVetzDEsDGUJC0t56x+6
bXVodxcf72N+5++/ibNKvlZqDwvQCQjw0f4a3KO3uwuOi48dTGKu1Xy7i8nvw4bnSr0UjnRihGJh
oP3+jU4tIuXNCMgEff3dgkSLv7IPeZ+dN2QsmMT7B74NHzb8EtTQNJYKh5i9Hp1bYmTwbxF04VWh
34Nutu7UNXui8uSt7DvD7XLVVPrrfwkkYyeqlK8ke2EvscX6ebNJmQa1kXDXuDa/KqccGNmCN9Fv
FwhnfKVfDVeXdFhWzL+PMVer1hjjpk5rYuJN/jW6iX7o39Vrdad9XZxIpJuaNt99vZG3+ZLk/oEy
A5/wbeVMh8Ygoeuaqgv1E6CCMusia6DpBZL0lIgO9JD+oifdBbD9SnNqeUziqPRnaOcpQl331/q4
s9U81iy4zMMGFtYu2Ynb5tBeD/tLKefP3/rwTNicW0t1Tsd7tWyrOuqizlJQ998gvn5Lr21EYgKl
mAy2euyZUNP2xck4hjfxffMIgA2nCJo5WPJc+ikfNxBPresqaZZDTF/nBorkVC9bBtR+hZ/ycMeE
aL7EHb0UY5UXMjmyLKknhl1dJ0oJdOApax7+nls/5J7l6715juU3vEmtrZ/HabnEiPQctl/l1fD7
/h7iw0VmWSGGbegKEwiNxbiKYQ1tmfr0oPhqaSZv/N1/aouwwWgqOYXNVvYStPoufaJPV+bbuKuK
Ppr1fmgoA4Dvu8FewQpWPsAiWljU0fZitGU7v1mbqqIvNzXOX1o6zEiMVQ1lTn08a7GKvdBpkbZO
cbTwt/EzTcM9dskX7uWrz/Yh2Kp4jaLOT8uCYNYovHzfx7136aOtYOfmnxg2HSqwU+Bu1D/w4TdL
w69LKY6MRDitrk0vha0gsz5MpRbdxvl9Gd5bdg06yNpNut8fMgjuZiRddZHxUMzaPR5VXJNsFO1z
HSNys09v9B5F0Sw5WsOUYXiWw72J1buKu7UZoMwW1Rw5entlG8PkJh3gxB7bZ7SsthOK6X0le6Cl
rpq4usua6HvaQMgPM1vxQsu+0Rr/26QVg6dWwV4wN4/sCR9cMZ1NeQo2CCdlB0sNSPVS/uo3fbDR
ffMJ9To0nXMkVIw8v7eiCTFrtbnLhe9fl4V4qCLJSB0bFA9asQGu1cDww/a2Kbto2pZdodpOERXS
Y9AKgaSJJBmxp7ch9gyT3W/LFP2GZLbUrTpFGOLO9hhw3KkWYrehZfknUafhT9vKtYcs8DG/Hkcb
4YWxPIIFLo6qPscbIefSfpgE7DIa1q5fyP5ew8f8Ba6GciPpVXMbdf2AGkSq7oQfxAymk8x41UK9
AI87TcDDOBgtVNRk3zX0SdyaybPSyR1+ahP6IFZb3uNgjFzjBIC0zE+l0Jy4jgXz8rb1kLD0H8Ia
EEInBcropv0gTraf3cYUtZkxF89Vt/xDpajyL1ONYHElKebkaHWod1/9sLEx4giRhURJ1YgC0END
W0gWdhpVXBugChoRqEwPpEypf0WJNAC3VPKqwjR5TrMeAmBbZKEMNDMyolhsu1Qt+utszIzyZIdV
gvYFiLv0ezUXOu+2KezwbOU5VlV2MRZU9RgjR47M5MJrmqQRRywBLbrMaNlQhqRmOCWu3xlV8T2w
RRNCS1Oi8lswVzX3O50t4immBPN5Vjh5DqhkKDX8XIo1o0RmSW7a53kwxtCrjbAEeiemuXusfQMs
lhe0vs7YfIqTJh6vBr/KpMqzBCCGU9dXRuOUIgd/IYeR0b+2XYT0spqGIc4BSpEPdMDLdFZ2oQHs
6cuYl1O6LSqzyyGL5S2fuTBmOgFodMi+Wh6tyhDlb6T8Szlw2zFDBAsnrgg1ZR+IAN4gmlqpGWxy
QBGT4O1MSqxPM7ofZjHDr1HnGUP03zhOlJVwShMjtbMylAIMm5KXYfgkDX4mqh09qdbuvbxPujR7
hp2fmL3T4/Ah/RyitMAMeFhe4R6AUR391treklInalKbVmGnsaqk3qpfQwB0V+MEaPZQtGmdXWO8
OmgeLZla23eI8NKvndhlSIRVWRqf1YT+BMNWv++fC3x4X1QrQDxa1zogHarcIXLXz+PwbCitVj6y
FGgnSd1cVV4R2tG4lZIqUD1fy+DW4cbRINZlSOpDnE8lrkCpDzqxB9hF1gks+HbchZ3CbCYvMnJq
4cqyvKlVfjS9rN63ilTvapbYqZwtdH00qMIB6871Q5RC6qD7Ysa65CrD3HhtXPkofEX6XqQJir1g
SjzkOpq7psEOg9PvJpwWQ0EU5926BPKfKhlWTYpZehioh6+TjZTqcnQ7dmejdIA+83Gkvob9U9ME
ZF+7Kh/+Wp+xhCtRZURuSLe3eWulilupvrZlGz5OoN+u+Nrquevb+GROBc5WqSzjgjKk+xCEFgYb
uu3x2RAmS5rR9U387mQrwXUgAB3l6MmYkHsjYaMZk1QAR1L1Z6YI6j1DiTwzDPFxMYypPLa1brgh
XTS3KdB5iusA8xvGH04WxdquUGvfFbNhQuuW+C+mnetXgZLkXpVw7derHscpBC2RYzSPviK2QeZf
KVoN+zvrj0XYS16Q6M+VFF1rjXZcUIndDBGsQb0C+hG7WrjB9GIauIHr6AaW/S8t1rZoGjC1R1My
KA6Gqe6yLt5UZX80C8NLOUmq6IcSlxxo0fcxLyRHTdSHDLsmYD5ujQ53WwZeHRSbefRhfvTQDuRE
nKKwRGAGA7AC25G0BiIezI9mK8dul9VfGr9k+BtgABHrOH+OBdbkSnzIpn5DFwbYI2C+oDFhNJeA
KKYhlQ7FPNNS7H/OeKf4i1/XQnkZzUdaTq6ky/seHWirRyiNxAlyalQf2+KHb0KdAljL671q2UKN
keWungdPRb1ArF7NpMf7qeuBIpnVnejxKYptMTiSjwLKOCDOa4UzJpKW2m87zTdRzjRfCxwnvH5W
/VObZzYZBKfDMoputAEO8zIqdFoxUEJxmnhxj+RN0pi103baoZoAqIIXd4sazUkxiGIvzA4xpSL0
SQP5j0pkj1ra7cj+w87I63RDXfswddamnSZUUYbonAQLHVZHK0cO0ocMXJNThfGjlOXJV6kpjA3J
gijDnJ+pS6SrSYT29ayFNiCpMdvVKUm3L/3syjes+1gTX7l4T0ANkA0dxa4V851Z5TtzLs9ar7zG
wMmB/suc5HlJg1vHAaoUuHgW3WNUJNMxrNufZo5y6NTnw1bqq3NeDTdR0b90jSxvhGhwpcky7N4i
5ZtRhRskwx4lvMFrs7EORoEmG3CqThu/KQag6BZpIzXnU0tZdS9aZKkL+74x1Ls4rF1lLqKtPAuk
PlIJUm2Ds06h6o91FwIcjTPIe4wp3VmNizOGdKgR6OgRqX6LllSumneGjDejPOc3TQ1xcs6Kxusa
Jb1PClrWWHEifC2FsSNpIUT7KPhdJU3oFToKbpaS4S1RIcdnN4W2SwLtO57yVGBBec8OxeU9d/II
R5QGuSGz41wWUnbd69Bv6jB4VOLwp5rXFClICMi24aRShvaAtbe6ct8k2bWZBUeJIscdMqTz7KDQ
NlEgXgwlf1KaKnF73ORdYzTok4GPuU0aW90Ok9zsRSCd6nB8ooQAOp3xfgWyDVfa2FRnLUYIxTIe
gS/u1I4boSxHTgW3RQvk71Hbv7Rdupmsmew3HtIKbGBc7lq7cfkLm0JvfqBkvjFsRJkKDa5v/xu+
zGEIdUY+IQi4vGeP1vZ5boI/qEJHMoMXBeEOt+ROP6vRU5zIL8gU8UbDajMKcZun2l2pl9/QNrhu
y+RqlOvbOmVzpILemCnjlzlpu14dHuame/Qt6VYr0zNAoGc/nr7UNRkubi3k1wLxfRS1pwtk3gNh
+6DI9W9aKu/SguJ2FLLkSLRJsjgv3LqoQNBW6UM3SiD05EONU24Vh3vfRnZSyhnsT1DOwSzvuyJt
TkWgkyO6QD5UVtTsVFX51mnmV5GbqHKN802Y9q9pl5z9ETZyWw5fA2BC6EXMBt63NZK7U3bWfeVU
zNUZ9dmrPC9+VKZNt74YjFM821/bkDF9l93oedU6rVT6XhiZT1E9nVuZdNeYE6iCLNrYAQlolMPR
HXUx78fAVN1QHcrNmKvttlRkDHoi7VscI5gWS8FZlqTroWWRVnZeb/lZ2Y5WaHqbhYPAU6vJXDlW
x61lJ0hMVnm3Gbo62GQifdTt8pFMYm2HfCi9TAwKXAr+me/aammhz5xP8b7wc7GT+ja4SUONWQ6L
3mvrGqWAQiKmEnGjMMovaYX63SSDi8wg1oaZQHPzZxami9vuctOJ9CPMhacpRSQr7k+NIj0nUq65
XahJm6FQsCsNYA8PXC3olf0K87Z37VGb9gDhUy9QxXYYYOWqRnIMQ7v81g1MI4Hk2E5JbbWrB4he
loQsYldMT6VtpV6sUzeoBYT83Jhgw7XVlVzAXDCgkuylQsn3fqq8WEp/kFv1aeziBwvA+GlsQF+p
ko/0r/ltHOeNCkFQZON9W+XXIuhMtGQZeyWRhruXclKN9jUysaat0POcmuBHCladvYRpObDQ2dMm
plORrJySqfmut+CL0wITMG45HJJ2DVVfQwJSC1IuAUVw0Jv0d2eh8tGU5W9Ttfa+COGvgcB3ylC7
93v9a9oKY6fH1UZNMSks7ckxajNzjYJWrym1x8FG3ieIcRKPGt+NJuVb2YjmqpGVyptz+3s8R9HO
trVbK6mgUEgosgk9vzaH+W7uZ3tjVe0pjs1flchPZqs82Wl/G5v+QVWmqzprX7WUiVfQFrKTNOWt
3/t7oVsbTYvOba0dtdb8aQ/iVq6y3im19H5SC6izkHsOcC98xNLsqo1cmzutE9U9Sot9XH4Noul7
J5nKJstQVeKhtr7aSV7TtXtSKsLkEsqNgVJD3UnGfVC3V8McHFm7D6nq32tNuDPSHGtqPXkwOMhY
8fqNLTU3ko1GogJD5k5azKl6Q/rWjbRUpQgdo2ZUtPvWruHVQzP1pAgAV08i0fPiuhon8BkZAmuB
mu3SNNjHvn1YKgJYcBjWcDH6FVbpts64E+WWHW0KcKY/qmhqwE2j/TZ3Cr5VSdRtxgFdQMmC0tlP
45PUZ7JrZOI+ZdBz2+TM7NvZ5CAqkZgspB9Vpf8YfMObDPOp65NrtVHLq6QfAcpXCDuok+Eq5Ywc
o484qH6VVvVTrNT4GsjNI+hrwxsrEJSRBjxHhU9hhPLkKCLH20BHsDPDNSOy7Oc8QZEdRoLeb8Fg
YkRXgmDrTEPyinjon4Q+Gl4ftZ3PAF8eHqKoMW5GWQ5vA5gtKB7mzdUI8DpytcpsmAOaJfNhffrS
zTEatnFkv5R+Lj3UaTUKDF+RJAeBLm3VbHKReXoxECLx1FyF0234T5EB2DML6FJ26T4LuXH40oSQ
hdQLRxfSj6S2j0oWaZ6pIEKYD9e+1rVO1bTsOl+9ybrmd4WZXhrlR6v30S1v6TDJjWvnseyMErTd
LD90iGGMQT1f2Vn7KM/VMYYQELUs5TSsvd5UnunF3WsFt/bq1VSnLYe1K5M3llpR0a76tMetyNhk
keFJsighUCGJWYfVyV70BYg4ZdtgGjZ1fRto9UOJs6SvHIdWdQZZd/VJotQ2kao8CLEZ4S2b6nOr
UZvK3HYLHkUu7cLtRILPnWa+KnmLt5QNyC2Qr4ow+6YoLDENfEnxVCv7uYtOflJ5vbK4m3f4CwCt
LTqxUVHPi9LJDWvfMUzcQ4LiPp/rY4WFdm+BSAFMoHQ35VCfR+RpZfVXbyyiTAD6ZNNTu/JOF/B9
jl0lb0It3TT577A8lsI+tJp/CuNqn9nDtZECz5IhZ2URTKkAZpy0GzkcM+O5HZV7pYUmBJHVzUPV
PNFr1BBQnezZMxNVucpFMKJxGnMTimR/A6fPwj8x1R0fKMTzZJfSvq0RBGokkA3Qmfhn8fRsjeaZ
MfRtadEhM7L5ipM5eswSTHEN7GncUdYrTxlYkqMq7mUf1ueowQ3K+rNlDscm0GVekv8c5ekM7Q/h
kKXb0EsTUjxt8yhTxu9kRfpph/pVFXLGS7DDlMy/99UJhjkSXNRLlPPpXTdZJOw4gBtSxOZVnk7t
ddWZk6t0xbcOdk7Ym3uIBqwEC/tesCwOtgHYgxf5Y1CbaIYGlUE5rWJ9qRX7CNk8LnDnqkLjtEkh
b8klTFypDLZS2iLzCulca2KvpZ0edwZXKl/TKTQbqolcn7e+TE+wicnio6I+jooFmUhKxxtaJ3W7
8X05RnFLlRqbWsCClZjQMzM4Mia4DaXywwIhywW3vUdoF9nV1iMVOxZ+CSkgO81ApRzDCKM62D6n
h3I9wUqx92aI1CcK6/UgbkZIE0OqnEL4Pap2o0TVgfsI22PfD+nWz0yvjwOEUePxWmjmPpvC1NHx
kJ8a9QzzEdVkRExG23LmqPfohR0HSH65BRuqmqDChLE3pOzddJ6v9DK4L5BXTJL8JKvVcShqmH/6
OSF/2pR4mRxvdLUAQl0r1ib2TRLQcFcYoe/hiZd0DapyxetUaF7bPxvTaxJ9zzTlKRixo67uy+bc
oC3QGPLPEAnZKEGwd5hAV4VPvVLfcBw6NrgXYW4l6VEUmwbL+rTAijf9PTTwV18r8YO5FlcSzEwg
lWf5Po2tzRjbKPKEDtUV7eDQLdDYywzHHAucd8kXbMPQyXoJ+JZ2hkGCoFqa/yoG2vJw85R91Q1X
5Xgzpt9Z2CgSGJvWHxgKqq/TaN/oqf29lXdZi4ISPlnpgEJOC9iezQNEVt416Iw4ZbxP4MgLcwfy
MHXjAo2lcuwcw7pmF3lqfT+HUDTVDAggaq3VtoKA1SmNZ7fxjp846y+qupWa6jiG8g19PBDc44Zu
A39SOEb1o5LqnxWVnZ5+wcfrpMroD7C85aqALAtbiB9kjVQ+Y+SI5Ivhv4gWqFqZFW6jsJmCwvRi
G8FCTGkkqqFYQc0sj5OjKn3rgXNZ6aPFWYu04Z2q4Bpklld9U+2mOTpHUrJX4sDL4XmNdEpS47Hi
/5IMv6oseoxo4kUT2LyFjxkgtq1UyFGHCUnrFAWbbpo2mqVQIHD2JiROpUPkxNjQS/Qq69T39wq6
FvPORIZEhNT50qtk/s5nmwvfdV4eegte/oz8ZfYYlBL1t79rG2lL+55kVXFktxaXkAyTi8MQ0W3w
O7xIBvSKx+JBm9otbSYnxUELujSytogtJdWNmVBtlzjHoEw34kU9jel1lFGRcZ6UyDAmqvwcdy/Q
w1wtPDajRI+JfhgiDDROoD8Zm7QZNshp8E3NbV3bGLOXnpKhhDGcrYSzByhT0VzlCLLH0m89zXbR
fIg4C6iqOLHU+5BKJYfkqXNvFANsOpsW+PhzSnGgSMDA2AzGx9RphOwUPf3uKboyFculRbWfuRAn
/BktQOBckZxxzgJaiSglYwjkGbSLfLu9SbXkwKXV8ZOrtBTRTSbZ2dmIzHonMwinYu6RpmoHcajS
UXeFbA2Sl3RC/qX7jO33ppjGMx3TNNhp/i81iH9y8AmsyJo6+NlTuez60qwueKB9nCwt7p/MyEFG
LSZCKwxSq3UhLTkGgkFzltvUqwvjAtZsjbFksEQIZAJ0Zn6KLK+5J0E7J2M8Dss8EEtkWsyOwiQQ
SXAdJNCx3vmbfnvZHGKFPlhHXQvglmkvlUNMVLX65QevZRF51tJMbS7JW3z6BhlQM3c3QBtY6zco
aAtOhoyrbfFbYTtqkXIBpfppBBBMOu8ONMUaNDmralUFYQfbuPuCmgjPMF0a/y2T9PfTTL4Rw30F
bJYMRF17PxdOUzMOm6KhE3/dAw8ZrvXzy6IhdZnetUZJ/efDvAm1PO2bOWNvllrmZ4C088hZTMvG
L6jZLJqyzWF8Qpf1ktbOSpPK/BNw4c6wDEHXymvgElAGu8ptXl98kN1kPyG9ZuwxI97mp2AvASzC
v35wxa9F/0zTsHP5t3CU/zwybNYFwwCnw1w9cjCpdJU4usFMyK5/xEeQVKVBo6v3dC838HyxzcPx
e//3oe6n64Y1A49GMxdroPdvWjYB49GKoAJRfw/5U9Hs/v73P91ib77katDf99S0hoQ5U6WaNCnS
Td0YX2I7vZLy4u7voZQVJuzPKyRDgV1QwPbAJ3v/LOnUl+EQ90sSKQ/o9HrBdGzQ3ix2UuFFT8pO
3yJI8VRQUV1SBlrhMpbQxDQ03QZco3wAZk9kNWHD7oOd3W40tdhrmuz5lX4hT34WRiM/Qk1ktv6B
npEK0yoVRlL0lQ5V+HXAy2Ae/4fXqLwNsgISDLOS20lBkPBkBF5LiwvuEVlfuhIeGk6/qWl+ar8R
WFL3l17jmpn35z2+jb36hDb3/HjSiZ3INWPCoDHcfITrBM38Olby0xgPuzKaaMRLxwyTqr+voOWv
rzLc2ydfkzXoLKaKvDy5cVsftL11CA7T6R+AFy98xjWDAowr+0IQB/6h6tDhBKiUoNLn6s6ifKc9
WT5OZ/8W4beI4ZBbZJYNbAaW6QqOUuemnMpTinmqJU1bhYH3vhrSc13q1muEGcXPTjvX2If8SlU7
vpEbtd41jZ+60mLcB8d/X5eJ7EUFXc9/+d4XdTOgv4oMy8LW18djrhBVQQeB7IsWwb7FIG/ZqpdW
14dctIRhd+qUTTBH1nCcoEUgg8aF4SyAwwFHon5CgaKhpWz7x78/kbrkzXdLyVAVuCkKBIYlG61Z
0UGgDu3Q0An2v0c/cImx7mxHB+wrbWhpouf6DSnrjXkXnenZ0AzFRTe+C18v8ck+HqR/WK7gq2zy
uw5d+n1KpLcetmZZCmeBG+uu5tGOy1x28RHFtPFiGlzjq1hiC6v2v/FWaDzNrAY7rf/Ek91lYQdH
fO7xmsx31YWTa0lDqzdsm8LQNaGaf/SX3j9aaCp8ujymwVCaT0ZhSbQYpZ0fyM8NI4lC7o/JZF9Y
qB9OGMDhFMDA1iwDxOEaMxraepfXIfSfctYnugXhsIu4xOy1NuNCMBb2S6jWhvv3tfRx2S5B6Xdr
f9Dp622bxlLijxrOSXOC1TsQ2bm/kWhSqLj5/D3Sh2JgeTxNNhVoPgL00OqwhkPC2K5E5DSrfwTz
F6O/dLR8AMStAiyP+qauC0UzRFpLAGlvYfiFc5bbbc2Fz/EP8t2HLLsKtkp3qW+bY04mYOD1aMy/
JXuT5+olIOMn+/zdK1sdllXU62rTEGQBMAOHSLfscNQxQWmzrXN6ZRdxpp9tsncxV4ckU55+Buxv
MDXy9KN8HWxA3Py/n+8l5cvPthkpjAa+sCGHrnOzXzQDc4mQbrQ5nMNUv9XmbRcaA+M/SAuMRjI5
ff0fliEya5pB2U1VulqGUgV5Do4E1gKDfcfQbJ/S3/p7iE838psQq4WYpgU0Mqj7TtCjxTPXAVf9
eXwAd4+STWvvDDva/T3iGvK6pEbw7f99qtVypFOPFmdO+3EBReNyX9zk22yHaBxy9i721l6+C/+3
mPDXFfgYMKuW1ftmv81S2UzqwErBvLzD2aHb0QCRNvJDh/vynjo4gcWNZNGFR/10m3PT5dNxk1HX
JJek0NrIh8jogCvaLD6PwRG68tF34FDuL4HqP3+xb6Ktzhwq/sjSJ6L519XN+LB4PJcb/wH0gLuQ
87svF4nqH+rE5VO+ibg8/5vXirJPNTNEwstuM2wMlED1TfKdQ/08HgDQeeXevPHRMPYd2UuPgZc4
40t31TmBq+7r42Ur0I+JDtYGhR12PYgPfmD5qH1H8QYK3wl8gVLWXMnxcI1GYGweRsDJ4sLBuyjH
rE5eDfEFuMZgoxT5A3hbEq0xDBKH/BhgMVxux701HEEEZW7Ub3RnRh9gxGA9hHYU76CSb4BGXlhh
H9Pu+5+w2r8101Ob+ZNw6hfI8YsZIBW0KyMF5y1KHlZ80V3mk2VGSNjAtHV5aXQE3n90qy7HidRL
z9fRsctDyWwhbaQPiwXniIga48Cbdnfpfv7Zt30bdbXUsrCtgwTFGSc0uHDRwLaqgxqFm7+/z48H
PwwKLgSIZQLrtqxVFGnSurIr0V9ZLtCurtJQlhtxIcjHk2QJQkbQIP3QRFodWzZD0LwXHQUbU7da
4CaCeGFRf0mCr2V2n1v6hUXysW56F2/d3UubMimw2RJwY8F0+k7T4W97W04//v7uPl0Yb57LWC2M
dGiirA+IE570o+72t9jDwJOEMfyokdZ9bPAuRLz0ZKvPVTe2HuqCiGj/1sBCtmgnIj/M5cKPvMZL
bxrYW4FTjk5wkdRwKfbqSJHMobf7kq/YqVbnSGqTOWkZALotMfzQkqj/X76ibpgG+tcaV7fV25Vs
JZgTlYuULOStnvcHYWFsY6XZr1JG7Pjvb/az3aaLP/wGuizIur7f45Uld+ocwW+YM+NQIg1ZNbt2
fvx7EHX5PO9vLixMW+OaZEIOEet+ehYYmtUFJC8DMe0IwuJm2BWvTCq39ld9E20gO+/KjXRtwnit
8J9q/4FP8aef8b+/Ya1krSsFRBhBDgcagg1AIfW1g6BIsAMBVjzEWaZfUG347NVyXlhc9MkBkP7e
v9pSGytaCKzZJKohy/8oGZFI/QWLwEtBlqd+czCnlZ6lHXAAR2mKk5y8Ji36mf3L37/fJ5dqDWUC
BVUAOPgMjFeP0iFR2IUhURZvnRnbUSoOJEQ59oqKKi6YvQsBlzW+XjDCMOD7I8BAD2MV0O/Ceqg1
0rOZR/LgmtrsxwgqygF4rBEQoReAuJbdaNQHXPuiScvcnG0D7yjJ+5+akl0qAT5bPZDwyeXAWxb1
4/fvOTO4Witxg/O0Ep/1SHux2u5aqwzA48GlTson3xSRERTw0WDTuZOu6maALLNqLdK9izOIEe4y
oG+6G8gM0cFCwD8BxestXONFQEZqkPx1LBR9u73s7wJMwm6Dl+zhUivpkwPz3Y9aXft6FDr92gRj
KIESpA2BOH37r3MRwjGQjBeQBEXauteAHPocA6ejDdsdLcRuETUV0YXJnvLxTCaIJZAKo6dhfhhM
zXKSWNWEKbWaemjrO/EpbTb5Qd9Ab/KiZmM9pFd6x/xB2SQXTRU+ftl3we1Vc6qflkQBRQSoBcVi
B6FI+gktZfv33YOc4Xr3QMYU9Ofh4Wlw4VcniKLFUzUr9OajAnPaAX0yf0bQQKUNCGmG2bVqd49J
2Z7LzHDtRHHKmp4nTe8QPAqfNaqR1lV/RmZ2MvUnRUaKuXMqRI1tA9Qd0rVm1GwbIbZijq9BTdyk
chC4ohx+2EN6MNvmwvG/LPj32UDokBdoP6kopMjrhQH6pQmBSDNMtMwrO2hOcn3Qgd5kFDit+vD3
t6d+XOn/x92ZdcdtZHn+q/j4HdXYlzlddc4AyI37IlGiXvJQEoV9XxLAp59fyK4yE4lm2p6nmXro
ahdNXkQgcCPi3v8CmV8oO3J7pKsyV9uZpNAY2H9pxZnTrWxnt71yQIoYK1y6WLcwtqb7dFCRX4V1
s9Ixmgtl7RL5HjyejYH5jh1AgU3+nDT771Wu34WDtQuG4FGBvQA4D0FkCwT0lkUY3YWm8/r+4y/c
VZglTadQaLGfU18+zlQDNB26JuneLVNvWstwMAsdsxnna+EJUzYNEAC15njl+PKDfTOcUZBZmL3j
8GJtvtmQcE8wD3qU4SKwk/ON4icrzLj9fXtlrAX5lJQFFw3E/QdRAkv4Z+DsFR6L6vZsKfj0Uz9+
lNnBjVviRC2HmYieoF/sGmy6X+Sn/gNMpy1nRjzZAO09Tog8QuA5t4OJP368ZqlgIivgUAmHeD/n
++byNIKoBLAs6tDCzjH2+60wScbjcivtpDPf/On+JBi33Id1+AX01WdXjT6W67GqYdS0dpdlbilF
w5fK1JMt7DSsnZsKF5H3F9ppLhNnAjKMo9PGQF/8+EXnURdrGcge7Og/RcVVZn+TlY/vhzgFSVC/
ZxWLFgarmW/xOIY9yJWQHQVdvhIc9/qu+4hJXLGx0AOcVrHpW8WfEPU4TTdEpdSt4kMjk3VmUYdO
HeD+savGAJbb7knrs82oXin56yCf02lbmkUK0AbqE1xDT7ombRvEIaKVHHTQLJlGlsv+xWzPrcZz
UWbvik11gPRLFLMzLiEX3Mhp/NFolfv339fpIkSdFhEU1gQyCOhMHL+uLIsTGIcckpr6qtdaz+li
37GzC8v4/H6g064pC+NNpHm9TYomA6lRIoHdw5I1XEdd8REQR+ii/L2VK+vWrOyXpMq+dgjPvx98
eX/QEJ0Tcl0nxSfbTPetabOJh0W7koZ63TbdmavDwoGbPYg9j0TOaeikP6gOkyrFKdZ8Ahuh+KAx
1jUu3tImWwPVOsOjP31tBOOawo4nO2B2ZnnSrlSQr9oBmEtwr6v6paLuxm5j592Z5bHwOR8Hmi1D
q46aoKE6+7Prmd9al7EPyNY1b4MdS3ONumTmTs/vv62zQcW38WZDGmQD5qEYXbPCfC1zRVTpBgoP
VSxrU/hBvD6vmjPXIaL2fTxUMedvoo6xnjbTnqgJCEcYAthQXZlY3MvqPXYod7H54OQXSli7Hdkt
kyCGjIczR93FdcqGgEULcsxAbI4fYd+EZT5M2DH0KvbUJRDGc6IWM/M0DpZilG9CzDb7iEuz0YOQ
doc1YEhzVVZ+cwNykc0e1ov8cuh9iA64lfmiv40Mi95d1hfNh/4e1zLU9AKY7tftPZQP/fJcHXH5
G3rzcLNl3Zk4s2QyD0crYF2UnmMJVa0VjiVrZXwusaF6f6WdQqpmszFb3ulkNakpJrz1k8pT0I+t
d6WP38G62uioqYrjV/pwiHBURvdTNADPPcJCXjx+IbPFXlmHtpRaxqxvKrzAw3WyESpi+uVZvabT
LeU40myBB2NkIinAYLkyhRi1W2vjEqFetJPSGxn47Z9qcC4saVPIbGksPQHemg2vl4qqHCwoVmr/
QnEa5Po5Nb65YJFY0kchZuPSM8VO0eT+LfPKq8rLVWAqGJgdfgw4k4AHGjx9na0bxcsOP9LrfNyc
u2ovpSzTodWvcwsGvzH/csMRll5V8bmADd0d0pUOc8bXcAOPvOlCupDlK/vrnxDAW7g2HoWdfc3o
T6A7MIF6Ff26ENnLiB6hx41/02/wTFq9/7ks7DoCJcfxjhIHx59ZlUM/NF2mFCo4OX3v7eEi5TT8
qwoVs+HMSXWucijeKaEopKiQCalezTJBXSAN0wa2mE/4SxGFlR+hB/VyVa+ynoLGSruYflrRnTt3
LazXo8CzjFA4SYMmAC9Sa4YXq8H6s+OG678/kUvL5SjK7KvIUylsbQB5fPShvS33SEYUSFiLZEfC
Ce4z/FHMgk/yvD/g4gBB3wIqEMDJeaUBRbrIrDNmFg7KpdzrK+QVzry9hURDwU3oM4kjOeXU422s
SOs+cFDDcgszW5sWUPO6dA/lsD4zizMlv5+LhIFoFkGEgP1skUQ2eiF2gPNLvOOyuh1Q8ss+iHbq
2Y1JbLzHV0PTehtptipQIag1WdqLjSn/0KH8Vq4SIv09RAhlNHENRUHekMFiH09e3TZDrhxs6qLN
56mCVZo97oMzJ6yFF3QUY5Yx95IDxmyEGiJXGGdeN3hV2pAu33894i3P5uwoyCxbOGk7ZmPLQJxW
uU4s4frzOuU7uTW2ZXbTRfy/GF/938WclTzhCx8C0gaTp3+HqOmPHFmbEJHeAibg4Btm7apNv3o/
6ALWBZcTg2Y79SfW4hzXHjrRODUoiLlp/KVOZc9Ue68SGoHVtIVRuXJQlSipMyn6Y5hKZ6Z54dxK
uZ0iv0rDBqbsPLqC+KqcabEoWzA8az1tzZ865dGd4cl/whh+KSDtV7Y5tOwAGTizz64AHhkW6sFx
5c20tlMXljvNBch6zgYahDd+Nc/cdhYqwJiWggwUuEvZOOnKBu1ojYo0OXzocNlk06/yfK35yUXm
KQ/2t0TLVwfrobAe2u7qt6/SPrOwFhqoR48wb9SWeDHvDw2P0ODcrtZPQbl39dW0FYD/KcWVPYZD
fX1eZfP0U0WdSZPpwyFyy+KaXQlGUfcUVAfXlNGgd+xbjPdKNw5h7J1ZxerJ90okbsdgQkXFdk4v
sDvnMLVI97l5VpnqR8PaI97d95ni7lUt+KRFkHnMYaqfx3YI2lXAvh1fmlbQRP7BUevJVREbO1cY
Xxq+JosWA81V4ZV5nA0jcmHa9riuKcGDKTmupXwo8a19f+inW6IF1P2PIGJm3tz85AagjFYRZIIl
icoXKt1nIixAbUUI2qjUizRIUrMtcYxtJS0GOJ72tXrRX0WXzmUPSX8leZOf++K//w0nlv3h2l7T
F8vW506pi+MkUQAOkVWOVrOHSOXDAcWSRFSsAFBkz+V0//5ELr4tE9EMmkIqrbBZZsBqRWgEwHTs
U/lD0MhPadFfcJ46U2s5PYcyiW/CzHZjp9XSQrMJ0zlY3eZh/CWKzAlxtuwz29o5XtRpTfo4mhj0
m9UBKS7d7/sCaHSj3SAPeI1dVer3VYC4PxJaWMyFq660n/7GVIqSpgl86RSIsm9Jv1PKGBubz925
aLNXp/vyfoyFjYuhgfcTJWhaJ/MDVE4lF9NlgiAYdJcBdW3W3HVbtHvP31UW2gwEw80IQ1t6NGyY
x/OoNlPTBBKSQEK9GuPFwIeXX73ixqnrvu0Ds9kVa/RsdTd5jCm6b/ef0615mSRejGn3+yM/rRcj
nwSTigFSlqR9efwshj6pSRZGjqtl0ipBRBjRoEmKfSUZ6MA5Z9rDC3UNWzThbXTwuSKe7JjWqJrl
INju8kW0tT6FGPOAdve1VbbON932/bGdfuUEs6i985mrBg2G47F1tHKKPKWNMe3TzO1h6uNbuU9W
70f5+bqOj3dHrZp5mIMVGn26p2tkPe4H93ARQ5tFr5RTwGeld01xLEC9B4nyafJKt32Kb6CR5xPm
YD/FoXPvXCVladxvu2izTq3axYcS3b090ieRd2i/HezpzIVDzNx8yIilGoAqKL2euMjpQH5xC4UH
ndoRygQIR032tkc9UMeqV3ZCz0LqJPrx/kQvDctG65LqAoj+E2+LWN4burPfExSj2065krtzl+3T
dEojikUJlJkL9wlQYmzh9Q0/pc5Q1QiEGa5zYzn3pdmfuxieiyR+/iaVIvSIiWWOX7mBsKCwJiEf
uDgTB1Hjvz9rpzuRjUscuxzHRtLNHJARF2Mvj07MYkAJsM9/pDlqVoaxeT/KaRqhEcR+DkwKXh3Y
8+PxSFkdwDvnu85RwFhFEwo2pjagT3oo6D9FMYWL7kyJeGFgnPOpwsgmx8ITAeeoKE05aliDtlbA
QrdRJrnObaW91o2uPJMlF6owqBzaHDGxlkEbeH5qUdLcOMiShpiBh/Emvg6hjypSwmnFQsG+s7fh
Nt1SD4rW587bC/gzsiWRhYYvSXp+VpFqx8wdHSVKAc9GOwoRypZT4MEtfdGcrS6Ejv4QuOOwpkOe
bPUe4Lbka5J7bq9YnAVKULSOhKkN/OXZWw6GWEegScyCshZ42tA3DW/QdsPoq4/FjsvHdpQRRliP
xd/YOUT56z+xRXZ488UoeVoeIsyMXHO/MrDoAxuw9y2vGdcQDhEA256rEi+tLzIcIFh2D+DaswO3
k9UxGrQEVA4/7EwDLS25ifby/neztCEyrD+izE7cSqFZ++lAlHTX7uTXEFgBeEav+g7DwCvOHBd/
1iVneRsoNEVLIafPVXk2JqMNIRVaA+haOLeAUbV1dQHLhqpitK02P6lm1E6bLfrO8tkJXaj1oUrw
Jvp8rMjyafVeRM9WIRJL+KMIzwKMnuVhPSEbuvrNLOHsuhV/+L1hz9ZtMfRVp0QjCH9OHXgSXZfa
bbkqdinrNey32d/YgOl+4tkqc9ExTypX6f4QyFbc793KAqNkNl6Qn2siLyXctyFmG0hWDtHeyAiR
/Rih7vXfu9dsY3kHn67cXXWFUDbVv/MC/gt7MMISUFPxGaSmOc8AVV7CF0wRddGm9nGMi5eiUc9c
nU5vGawSqjfAXUGUYeV0/KHbzWTFSCdhECkVGCxDeKeyjgJIia59n1g4XJjxnVK1f2M7MS1Ru7LA
vZ7c2FK7SKoeIoxrFPFNXseqW0np6xja39//4pfSCmHgY0B9FyzP4+HVpT2ZDVKtbl44H/eqkDiO
EMs9h0dcTCyMhMq22CRPWhSSHqtOY1oklisbH7BkFVyUq/ZJfGHnzRQWikKA9aj6cYNYIrVU+jSl
GH/v3cH8qiBpeiFEQSjk+3lykSv38lr1UVbd/PWphNnJeQPSrtA7OZ5KOQ/25Z7/IPAS3EdB8Dk0
jVUUxuv3wywU3cTgEKKBsEP16aTbEwUj/osm6eO+sT2TpnhVvtp4TG6bjeS1yNq4eWWv0Y6kWeIJ
q6VzGWxp0diW8HjiTS5AKgJj0BFM3LvFhPyNkjnIs5XhZVOfM1Fb+vhsCOcUv2g1ncB3tXrMc1Pm
+w7tZJc7D2O1TkCaSRUqaijXWtLT+3O7lE8A8Av3HBAjHE+PX2FXCh0dNRWHOO2m7YKrzAnOQF4W
+sqAy3A54ZvjpqLPISK1si9RUKbYk0195EOZCYRJc7624jz1y15/GdI6vVcx6/h+iIzmLuzRQ3x/
mAvZmo+QKwtQeuxn5ysILYRhkgOObdyXBNmjqrdJ2To+AHjwhVH4bB3kv375RV0Gw2Qy6UK9MI3H
vjVD6mxjF38dk+SBBHomxMJi4VKN7xisCEamz04TU6iELTYvtptybaHRUMh8CPCq7+KsR2q8kMJL
JWuB8ZphqStnpnRh5fDVc63nir9QsYkq2mCSTCMqcnR0Raf2Vhuic0tHjGB2cKAgxHbAy4POMr88
mTjMFfsDfbUUqYP6MaSDnlKuSLf19blktpRCj2KJ2X5zwG3xBkRHklj6xlgjnV98Gbtb56FcHXwB
dF4hJ5MCSF29vzIXMgtUMhspHYzcgITNdttAwz4jloWaed1f2kNzbQwIdcn7+NxULi0WFfN3sOtw
8tlmj4cXKkacRyptgwr/mLR0+zvrU86Moh3GqSV7TnrPXteb9Fq/Mfy/McY3oWdnJadAXrgDkwfT
ACOOxsIPopS4JpUNouN/IxQYfaSBONVT6joepZOpqTzpdIR6KUzxR1GjPLkMkxrV5ENYmOdMXpY+
Aq4nyFxBTiKzzHbApBqTMYI67xrm4AspvMn6/P6AxNzMvwDSJjQrYKwMa7Y+CtwvIq7fzF1utu5o
7B0/bTPVs5N966p2e+aatzQgFNAQIgX0RbV3NqAyi/QpMWnhWboyoDKZ7MNv+1oOxr+RPbjCik+b
StlJ2VM1IkPKKDUh16tjD1emD3qufHh/6pY+LRRcxPUOwO3JiXJUa3PoU4Pyow54rk8OqypRGtfC
AfX9QAvviFbgz5sVB4QT0n9rOPWU4ubn6ijJe3kTFn7eNjaw5vZGLZO//opgNqk/e3FUeuZNz3oY
+iFQWOK6FF8YRu7b2E6+P6CFxirFRWpxGuwzYT41+4x6xQpKLeYOkOuUNGJQWvdtu3GiwHNiNEDj
ayv8OsnO5d5c7XWM3uHunVkgC+kKPQNB32ItntqDKUPE9U4U6EgSste2FdowOjKf4Xi4iDTtS9k1
F/o+Wp8Z+MKaoajKO0RSjDvWnC1SHFKzsFARZBMItodo24eu1HjT12CDOLHffwGtO0p/gmC40ADB
y/xNYPU4cdmHRCowlqBoBEuu+iIK84LQaH76W8pGIhZ+c5waBDRm9pHXQxUnVTgh1HaF9JZb7qin
KV+l1W9mkIHsh9paOosvXJxa9G4wi6WThCTM8QhlvbDKMB9x8aysr+NY3UZxfq802Zf3X+HCx8id
n4sCl7wFQLIc79lONQZnGYF+09VSdedIn/G2ah9qJw2/vR9tiTHD4UvglwzOQYgKHI8qUDFozxPC
YU4yfExuzPs0/UnaUNzKQwbP8LRr635AvlOYiJ5vZi0kbHor0DdMigKnjc5DYbRyENaSWybB9Zgn
d2penQE9iCHMtqCjEOIR3hyM9KCNg5GJ5JvYb7Rtv61XuBOe5e4vvThNSBSxLrn4zKnLeo11dGdJ
e7bu4DYuJdRJIfdqNcBu+Vx+E1/TfEhgQMWFAO/ck21usMN93CEVhLzpVW8qfpHcJ+ZLgYft+Kxg
ZxZlsauN2rqXN1JcnIu+9M7eRJ/LTI31GNMhJvpnxFtXOFVtCq/toRBK18Lszuq357CEC98eisn/
Ge/ciW7oi71kHyLcwOzgMjfiG2ffPNuZemYjXBqYDusWw1dRG5sfViqszMxcwU2ljj7iF8Ke+/XM
57b04t5GmB3SEzU3Jrskgn2tffvt/v+Nw5EwWA4hi70fbWE4XMW5VwFRQJhlXoEeC1UySsnYu6OW
rJLuudeDMxO2lD6OQszS/h76X62mlDYaTuWNdr1PvmuHGwMpXt/cZbvibt9d5sWqjrZGilnItr9G
dPXMMBcWx9EzaMfft10CwUn3PEMvG76ZIO0bvBzwMnl/MhfA0aKwQW2PXoq4iMxOskM97cPYYTYF
QljoTQ7T6GaKtIq/Tdu2uOi9fqX62a0yfR4PTwOXhLTzg8PTWYL48mv940FmawgsAxJ9PQ+CPHV+
W6H+7OGLUz28P96l++TReGc7AxjsJpM7phXHhXWyqq7zaK0+I0HpyT7YNKSP6Wecg4gsjs1A3oau
iUwOnU3yqAZVHwwOZWmnvd0XzioL0jMvculwiB3pHzFm81eZe6NqHWKINZujF1op68i4ExbEADY2
entjdLv3J1M89ixfH4WczWW0r4XXMpXGRLqakvymiOqLtMapIpV9I/r+frDlj9KACCnjtooW4Oyk
0iiVMbYRpdvuor3KVson6yEOkYFcoebth1tzCx9EcwFEf9R2xe25vtfCPmgBieL9KQCKT9ApBwfZ
l73CPjgdFC+HCtPE6ocISe1w1M9cJZZOncSCpqzKQi7gZM9NUfBBmgiXE9UzaQcV6L/2Ix3V1kv+
hmgvjE9uFTT3aYerSPceJxruE1U82JTe42wYEBsvjMTtuzRdU+UpNockcXZxolmXkoaLZYjjpt8P
ebDG30pZH5r02yHP1NeplA5elpj9mblYyoIUl+kbWdDzTtANnZFYk2kifHMwPlctiLhYWhln2ehL
LxcnWLEVIyp60n0I7FwJ9YwWnKx86O2HQSERyvU6N57fX8OLcVAuhQUomsXzPDAF3HzNA84eVZpY
231WYOnHiJ7A7UoPU4kM/fvxltodrFUBD0WE7lT4DgOvRE9TGhBRiDebtPebLn8cDvmDFqbKKtiP
t3knf0M2X/EQGBA+jurHfeC47z/G0ksEqw4zhMqkoMYer7C9nulTH1A+76Qk+MSKbzCakmnHyaV8
ZuteDAUKGGEBTqsnpOkDRhuBZvSCKt+7mKt5qHr1+rh+f0BL+dz5I8pc9AHqYSznFVESJahlt7GK
CBWtwWzrMzO3sGA4sAHt1Vk09sm3We/HBLFMoPdOE+ZX+ljfd0ltraJKXRVVe0Z4ZimYAqCPMxVH
gZMqnRTYjZYnQCoGrZv8Pq3lC4eO38OkO02HW3KdnnlZC9OIvCwpToNY7JyQi0srkVDz7kTb9EZS
aj+3Kv/9F7V0vIFiYtuQ2oWy9bwYX+plpuslWOyDZ3AyDUx/fB0eKxJqImSRFdibbg1PQ/JtBBS6
T+daVEvb8tEDzI6Sei13B7vhAZRbe5PfVVDdkUh4zHbi4jle/nWlS3hXvDt6cpoDUHuWzI1QskMM
rzjexHZwFRvl3uvwlMSgXDOvxrhstjqrdJek6rB6f6qXco0tZImBoZNBT0jUTciefcgZqbSd1ogI
whzUNtZG0AbPs3EX1ypFSsvAU4hu2CylhJlkKpLOptVa9io0X8c+8RJKUjVdx/fHtXDIsal3WaBf
wS3TCzhOXhZOzFohjZzDi8LayIF84yjldVCULfo9hYUb3TndZfGOjo5V9GyBpjmgsA3wdj+X1Jub
vaRNTpYlg+XatiT7seZq6WSu4ka2PicwVNZ9kGm3GD3WWNiO1bkW+UkG/RkdbVYcBBZqwEE8pWro
dJZ76OJ8fZDwq6nqMl8rVuHs3p/a0xayiAVODaVe4Z85VxeI4iFJkGGyXP0LxnJj5gtxkWSDC5Jn
XNQ/nI/ltvN1+h+Hr/I5yP3iOP+IPdcbwIkk7Z2C2JUm0ZqnZ4Y1IoCmXh3P+VqcLFYxTNpxVG81
Qd6eXeUie+DaLR0sYADqtoninaqm36tSRWnq3DXgZLWKUKzXn0LZHJfEz9+snWA6xHLVMKokYUZl
dfoiYdrr2sZw07TZfXxovp95hyKBnaxWejqU78QeNa/NtmGThg5kMYB4sqetQQF4w6UFJ1tbxffn
iHaLn8abYLNsquoRq7Dj00i1pwgRLUrVqzHMPM0uXOxXkKeQ3TiazlzFT6reYlLfRJ29P4tygzRI
RD2YSJXo8q402t2hQw7daL8npf4R967V+9O6tDodQYdW0ZqjwzTL42OMXqBVTZarme1lvI8+t6P8
Wh30MzvwYhiBAGCDpMQ3Xy7dZAe6TGIBe5b4Qxl9QCJ/lajRXz1ZMIFklP+Emd1Ng8wpA2lkNMiW
rJF9/I5n6HdsRu/aAq/492du6Qtg+dNdsjhRnGxDJhu+mWAb7LZKDXQ/woBnn9wd2mKNYddVrZxl
s56WFFDRJVP/hGoY9EXEJL/55kpk8vPEYXnobPDWbX8lnCbaT8joPU0rPQT9eq5weHoXnoUUGedN
yNiZDG0yCRmkrr2pzRUt8B7YbRC54AbrFbruXv3aWyto3heFL7fnVfJP5xkBVE70nDK4lJ8AcE2r
oUZHtcOVLhtU1zSUmVN5Lerr0qrBAwrwwXYMfWoefrk5dxs/DU7mdkDc8YlY+smNImqD3MD32nKz
UutvA7nE2nDcW2uQM8FL3xnpusH+8cxh8vRjMYFTiZIjyAcOk7P37BSo0xQHQZxgQ7xCPhFfVzlM
L7EMrH8L9V/fhv8VvBZ3v+XP5l//zT9/K8qxjoKwnf3jv66jb3XRFD/a/xa/9p9/7fiX/nVbvuaP
bf362l6/lPN/8+gX+fu/x/df2pejf1jlbdRiqPhajw+vTZe2P4PwpOLf/LM//OX151/5MJav//z1
W9Hlrfhr2KLnv/7+o933f/6qU9Mgmf3X2wi///jmJeM3N0X6kv+yff05Jb88dl+/Rw12kd/ahb/y
+tK0//xVM/4BAQI0BgRQQUM5vP7+v7JGoISKywUapQbfSF7UbcgvaP8QZAYBYBFoX0wQfv2lKbqf
P1L/AVeXGwPtTf7Wv5/y6I398QZ/ybvsrohoG//zV0Wbb/t0fuilkw/4v6yb+c4YlZUkxDBlLzRM
vFFpx+LPKaP72uIteGgTt+oAqEdpTYVHHm+HqIz9rrY+2oF5r2rYyjn77kutZT5Xr+/S1DwklYVD
w9742tXZldPrmT/EkQZvuvtgSJK+UXKlB5SjRsN2murQxQy1/1b2fRO76qQqHwfcoTaGUeU3hlQY
F73WNR+HkMuCjJH3U9I4WQpsHVvIg9Eh0RnUnD1L3UDyJnAOMNsNK7yd6mhYtRMmi5RnD+VHPU7r
B6OPLBxIUE8CQybJP9oYDb0i1fLOryurCj1bmZxbJaWM3gsdjjSvVl0J3EWNqSarmT5cV/mheuay
pDzr8gG7XVnpLhJtLz8WiUI+7XUkp/rLNMFRZUQrrALc35ko7rXbUbGv02R4zqpsC3p0a0Wdsk0P
gY1b6V6/MbPm4EqS+dyn8SPtrHuqHXTp1fFuD0DS10ojRwUbv8IyNtGT03rEDl1lH5TfGm0y/Nig
cqLoZbNT1Dx5KjkM+M106FzABfUab4Yvg44F5X4sH5tglLeHPpOuDLSLFa17LDTjRu/wiAV9qUfT
nZNEnyV1SoRV9qNijPvVxNQHrhQYnwHj4Gs/DJipY1BQ5InB++83jdxA9CSbeZMFc4QnSdYcVsvL
+LAvHywV83kn2ofXmj7qXiTrk2dVDVeHNrgFfSoUNwOsbtvq96bSX8pQ/6/lHsGJgZoFnO1/Tj8f
uvzrLwgHvuTfm7cZ54/f/S3pGMY/AGZiYUUPCgwccNt/Jx5+onAEBxgLC4yemxBg/j3xqOY/VMpx
uo0MJVUBctXvaUf8AAEAIRcHZBbkp/5XUg9AjONDOYxv9kTiYNglw6mcK/m1ulGD/QsMX3ss612B
te0dPht27aUH2MsX4M06OOlp4zfA6LjzdBdZsTK1daRXmwQ78cDT74XrgXEl2Czp3kOUz6tX6rpb
m8/IXTY99SE4P6bXrrEXhaKcrtFCSvGOd7u8wx3cVSLYEzF+ut7UIj2DNgtkHISzIOcAYBdNQgCK
0Va/71ZSirAS3rW+zuJfRffBZZaupMc2W9chl/tVdqN6TY1TJ2qn6AO6+lN2j6sc+ovqUwP45RI7
1pHzB9/w496n/3ALD8YvPOdBPBm5Rtsml92P9irCcHonr+LP03rywRRGq70f12KUa8kb7yLHRz7y
Y75D9ypfJ9vMlNzDtr22V4f7AXXw+/oA/N4tFC81vULysNoDwjRs9AIM3UW8ShGgCi/6B0E3yKLN
iHP0rvTC++jrAd1OCUJOmHvZje51982wGylcOOsmvrH28UZ+7YrVkLv4b+L/sEYTgkbODWSenUo7
p1yP2Fpfqs/MSwy452d/x1rj4+kZl8lrXrrjR/Uiuix3utdskC1tHqZPzAzhMOMLViTJ65yD8GN1
HVwXFw3qoQ7quO2lbXr2RvWsTwUAKa/Fuau+dDBiOazB2WyCC7BzRuvWV/KKy5X4O/IuwHL3Mgyu
kMD6qUczYr8LgzSv3Mzw98m4yQzFnWKklLxuWKNG24b4LN+Nil9mbojW0g4DKTLstt5KD+mP/KW9
TH/ErJ7oytpYqNVCM7avAhSahtTvnhG6UR4aHxLMVfTFuAnXmbdfY1aAmWD/Vd1134RXbrJGNXnj
vBzWwrOGEhCl7PIyfSqBdxSP0vXwUj6Z6/Kl8831aHy399dBcpXcYRj9Od9K9612b7ICRs8UZmmI
l35WMPGKXlS0N9WLEsvf2o9/QN5D4OCxe44+Cnnz8FOTepHqmlcColNdadTzWAgcBYvOw6tP3VXB
xlb8YH8hPVl44GKKfIumfuBmu94jTVPtuDE2AhtvbVR//MZWcavgNntVXEebGjHMhEqh/Bnw0bQJ
bEzmXSXzm+/xw/hNemELk5+7bxn/yuCNfnjTfHCu0wfhziGKfxkQbv0Dn7inPFXShfaADGX2ob60
7n/qs+70rbXRd1m41e90gdzNXGCM2M0eqtjrx49VekXFN++vdGeLjXWCtCqa5+MaYfwaWb92l0Ur
VfVBWE6b+Fa/q7ONIPEa2GRkX7Fl7x7zB+PA2d9eAyM0fP1z0PMq+vvEd57xC05ytE9KP428Zm1c
tJ75qdnW9J+HW3MbraXSla6GdXHDpUJ5li1PLfCRq/0a4I7pa9/KbzZ3LX2XHlZq/jldUV3cpIMX
lLs8WdU5czkNK9O8hkFSopnkqdcY7cbOClXkeBtfOBdIfX2qLGw3qkth1qZ+kWMPGnlzqbq8/E/6
FrtaGZ1yen3gcivZda6a0IWJ7Y3ekPEXD97g05obvRYJuOaSUfnpSqCIDqbfXcasXC+8Ky6Fs0r7
ob7SfNVww35Vf4ZTlYxY2rtVfBHwur8TWcGmu/Wl52LP+rnIcy/fxc/To2I/hdfRk1K4zQ9E/Ee/
Kz9Fzl053qnxlr7RUxu5of6g0oG0MWexPurjta3uJLVyD5fpKlyN1aZ9blq3C0RPO6LF/UiV5s3e
+Puh9+iQO7uI/b7R0D0EDUunSWeve3sRtadYa4cp4hXf2xvJVfxug1gFH6uGSl0RbeBeeimJsQrP
EJMU8Zff1J1EZKinlGXAoFMgscUW+OYKbBfItrdVr/uU0/Boo5W/EUB06RopObrA1t25Uj63yzMh
Z4Nt0o7GrNPpvpAfrO/yW+VbEX0Y1mXmQb9Ur82HcNdl+CGoP3wFJp92rQBYoiwQ3sXUp67CDe+Z
RXTP/zJsNPZCCMjjSxkJHyXeO4bwd6WHvzxKzp2nX0y7YiOzBB/2B7+1N06IqTRZBrbGRw1G/WHF
jnhAsj9ncXnJ5X5E8MLrr8p1cKGvxPckZEaBS7FFZ8WGx8IRNsWNnUyNuCOfhm/EXnTPztO9HF47
2wfOGe/GERV19uIn4dxO14QtxUM6q/XV2/E5EhARoVrXr6oUd3e2G8E3NVMKtvLthJ4Ar+GWRbe2
rwzLdfiw7suv06cKL2ls2dnYMPC7FDjK9EfQ+kW/DdS1Kh6FDfh7rO9idCaGnzub4oaP1ccEHyTR
9309PFSbw8HV9h4b0/30IeZg0t4p29C3VghVrcMfMvD54Sou/KxDL8J+rC9JgBfTgxBoVvFT2qY3
0dV0Ixowg1c+5V+n0huzFz2/cvD/QGQFcOe1pW9iPLDZQjyLshigs8Ctd1jzkAC+thfZRt4NnrOx
vozPNdxMZdNXPKFQ+rE/6KiP5khfx5fhRbVNLyS/u+p/6D5m273gr67kNSCTpxig/bRqR/BRwktK
WjdYoDyI44P1mH0asTG3faf3iq92eq368rbfRI/SveYJsSbWe7uB1+tW7A38en1tY6kjXx3YQAdP
2ujflFWMCJ6C+Tx1c9zfPx+uMn+8DC9hmn0Uv1l66aZ5pOEFEVIACgpMqmmP4TWwya/bZ2fX3QU0
+uGl9fKq26GcfxDb5naYPBxo/f2K0g49ne6y/LhHbZ/NH6ei+mNde/s7Qcsobzg9tqT7eGXGnvDL
6rEPZ0FLH6Jb1Y/vmRYAKanXXZgX3bZdB7fmSjBJtJ1gaCNLv3J2+8Yz42dj+jDAg9j9Jukt7fTP
MsMHhpDdCRyW7OuXkj9uDvh/PVs79BbW6k28y78ZvysA/aXbzv+f9Zjf7zUU0v/nO9H//tr9ct01
Lwv3IX7vP/chWUBIgGgjcubAhH9zH/pJ+KVQCLTC+WkV8+/7kKjcUOamW0GpFmYrv/TvGxE/oqaK
QQmAYcgCuvVXbkQLu4WgKlGRoQ8M+8CYNQ6GmM0L+o7mjxfZjbWNOUZ2a3V9WGv4q0U+ZKzVmxla
2hlPNwsRERyCxi4FuWdGA+tVHe/vLuDyjyCYtjaFkBNeec6X5qrmK0Sf/u4cwXrebGZPPI45G6Xc
1YnSKsQkoVzsNxZHabSY3fqlJXmcRzlbZwPONmErk9VBQTSWjYK7xya8Pnj7a/MCTQB1M/RsR6v0
ztpGD0myrdfphyn14g/Z6Erc9sQGVCbe/2HvO5Ykx7Usf6Vt9nhGLZZD5do9PJRHxIYWkgQFCIAC
INvm3+cwq7vmVU31e9ZtvZjFbMqsMiOD7iQI3HvuEcNDdw6z/JrzeGhgOlvdFe90BbXDTD5Sc1PS
Y4iA0nfRR54b2WMUYCvXOBtKmD/ndmRZu8aA17qdOKcZONPGRAaRQ3FuztAZXUgv0HTszT61gnhp
Mxf5j+za2DWknG8NFTt3uiN2GHfX5hU+WxqZ8zEL9guOyiCZ+UEndgLXzbgu7vtfT5HzbQ1D3AST
9ohj789R3vDY39H512c2M3NXIJpWIfEkYU/LmPhXJ5u9Hd+MH1YStHEx7OadfgcoX0byyb8rj+El
2I/XwYoNe8+hQrYjExs6+tol0Qjk6zIzTBDjMYdhvDiAoSDuePDU1lDpKCLjZCKxCz31VSfNDonP
ZbSyG5pLqc6BevUP6Au3MFIadjRMbfRZ5HnWj67ceO/osHfm/M30Xf+8JK6ReM/FwXheEOZbbNZu
2tjrBNYaTB/4I1D2bR/nO6ojAwkPdep/WKkhozUZsdvwbXvyh6hDfJ4fF14chklBdGSaC0riO6OL
bW8z3pdObJxgCIgZIdwG/FuvtnS7lhNVkfhmDLSKHoqz8RyOKDuqpw7l8/zcIVnKiVYHiOkO38OE
OcK07V7qJ3ZZ8Yf1y8pfeVPrSkf/xLptfbVSXGu6iI38AKQQ+xIVTHOYDj2q067YLx+rJ+ECQKLa
dDMCXL0y6tAIqL3eO1GOiO6bmcfEvK+SYcthb13EOWAOGCdWD3ge4+cSIykwG87yhP/bwmTMsZJa
nuxzf6JPyz1aXn+zpHxv3cRR7fwr2S/7uULXHRUbcoKHFjqbIrbfx+OwYefghvKlOIUoSyS5M1Cq
vNvLrmzWdpm8sQ/yzGVkyqh/YQzZ8x8qqb/grEtOxRHmgmmDYJvlrOPRQv9uZXYZL/UuvDZBkn9y
lEBtgt+GgQwCzlrEdOTbZctugYqaQ/luAWA5u2k/xh669nvhrJXDcfBfQpRnKUEwzILTX17pq/cZ
wPmH3iNeywWx+7R2jlOq7vpkhhJzdQQbNjYMnnSYkPo2WmYCI94SCYoucA8AlyiQkUoD87zuycVf
ADuA2hexHdUzP5PTfERV5PcR5ykmkXlSoviJUZ+hpkPvjFQW+THiaQAFvY5NZsblYURBAa/38k28
Nm/9jh083FSrTwB36qfVPcpDAjdszM/LRiXgpmYThB8TrJ6n1NvZGxg+J8vzWpb1eCfRWSZ6o1MB
oMGKWpQ8W7Ild/rU0ZS+IDdoBzgGJitba9jbsXcw3yf/Zfjxf4VWyL3Y+SfTT+wNyFNNShNTvklg
byoKFVgpkboABxD0vtIJrKcqehXssfc2sth1nQlFD7rCMTY/jXh8N04Vvr0YkvYbgduo37NCva4O
JM276OKGJPgv3gI/2Adnjgq/uVuhNY6Cu9mpE0r4wUoY3NGGDPvP6sdeIbVa1hE/VylJDFwL1vh5
XNiXcZhlRHMYQeNgACHQu5uw8lrcbxTHdVS5kfnePRZqU/WRRq161D/uFXyFNaaDvgDbst/KewtD
fhTKTxDD1+gttlbUvBWXLnX21skporXWm1DDokHGieBHnXsh09bYzg8S2zJa7eXizDH0TtCBzumw
66+tifQ4uSuNu3nP7Vih4b5g3x9eJVYmDtERnpOn4XEoUyNPxbwb0aVL/2gj8dEdgigHtu4Pl5Yn
7QAUBOrrKM9/OQ+g8zp4G6ZQsY5B3MB3+KllO6+CYZCDfpW9OMa9a2XUjPxvd0w6d0sfXBT0sJ1D
HNqk4n9cHvzi1f+xfQXBBzNMH76V4KV5a2P9d+3rULt+G04ErkUv0zF8lC/eeXjRL8UzuVjpdOyj
S3fKH4tjd5QH9y284iPFEYmNC2CoNaVtbQMt7B6oXTbWPxnX/+WxDpY6hNew2Ybe8E8fbjad1i3n
0k50VgN7dbfD4RPutfdWtJYR/6Wy5e8v9yd6QAmnazqFuBflEU1ybMOpeQE0ZmUNoiexnWT/+N7/
2bDpV5n099f7E7nCZ0ZuKFBdE5l4++7ZzuwtMLw9Qd/kb8L9dEZbFrn/JEbpFxTyfz/x32+q8yf/
uaafPV+sVxU/8ui/wFJxwuAtoufyFTrota9eP0CZwHFoI/a/OceOxxpQYLgZd+2jn+oYgDOMQP09
omkP/L2Imz2kZWjKwt38T5Vff1kzQyIKY37QenzMUf+4RI1eEj8fqI3bBBzri6bToY2nGNZSyDuq
9goN2z9+MH99i/7PFf98i6xFCUFhmJa4D8FmSewD0PtL912fvASQxm41FcMWhYN4uASvYfxbTK9T
RcGjj219pRosMU7K04oCr5zOct/evD6iQPBYbN2LD/fx1yf+/33h/4CxPoSLIOdhYAU3zt/0qP9x
i/iv9+lDev+cJv/rX24Yv39L9i8PoDX8oWX8y1/5+wgfzRKEFVC4gyeE3Jp/7x4x3F8TKiHfRgT3
rxn/79M0jPHBJghXJ49VEgL62e/do239DdYpGP6jfYSacJ3w/ydG+XBM/iPy91f34u93azmMtmxa
acZFC1odSKbbwvTKtKaucVWBfeNhTuPQap/chlwrZ3rORyDBhbnrXafaG3ZZR3Jkm0a6Z3iuoFsB
fhL251r0zVsQ6Dye4EwUtTM0H5ZVWJtJQ2Js4TCqOw4XP2bmOgOv7WfWNo0EneTD0hvIOYCnVsQ0
pCFNe6+4z6MWepwrjvY69qfO2dWmPGs9nG2v2c5N9zwrlqgwLIHKhHQswWmV4l5aJVKXtAkf/pHq
zaxAIWp8U8cmq7JO+8DUx1PfBk4WTuxWVyVf4zLn2A0AQZNxSnup7aiU9CwgBTe5tzFKf4KOS8a2
QJII/sUZhm7npaPPQ0ivFTGPMF0FPm9tpDsjra3ux6M7YTw5ubZKgorDBtSqQB7ww02ee1AR9gib
t3n7gx4+j2VRmQjMtI7tuBznxUCTtorQ2wlhvsowvvuyee8D+G8WAYHln0PqONDSzdo2pxFsUUuk
/bpjavpzcWTc1akJdU3Z1wdlijCmUj1AffMxWsWygVGL/pa9+JlHMwpgWBGDzWPGomAHreb7gPuf
desAwXdChJn6F0abn3GWS1TmGGXIHDENrO2i0lT5QQu69ZYuK8YGLVRVNagYS0O1cV8M/Q7imT6q
PENHLjXGDZN1G3e6rO5GHSybrjf9B2V+eF6RP8K4FbPTgKFYs/16SI1GL2guaIE7CGlbyuGciI5P
KlTnnWslXtiam8Jk3anl+BZ+8zlYhZ8Vdbtkte+Xr1JodrAXtexNh0X+gvStyXXRQtVDn2E61lVG
xK1mG/rtJXDlfR8UGfPRnekyW4xV7OVhMCI3jJQAW8vwHrFhB6MHEm/9EIVETht+CLJADPFybixv
V039iYc08+zqJMv+MGorddChKEucOeIZddBs2NgcPIZxNKasjYcJp1Fh6dsYuNb1/DBCcgGmy5zl
Rh85XfGbJeB/z76+/pbf6Vj/b7CqQD36j/fm/9l8vLM/bsX4+d82Xsv8mwFbBVCUXJjHr6ynf994
zfBvCJ2E5ARO2mC9rxSDf0PtHHCkQKda/T6RZ/PHfTf8G/7IBmsd6jXIc2Hb+Z/Zd/+EocGBB7xw
KKXAhjfBsvizv+jcjFp5bo5OuSkPIP9+G2w4NnNwWuZ2a9Wo++32joCq5Lot1D6wch1r+p0LyMep
9zE46LclOss1BM2oWRxqkLz9zjuG9FnZ3gtrGkzxsKRizLD+ieGBCY7Znw4NqAYC2FqB1mHha0Dz
9cf6aam1DmXelHAgb1+dwj7yEJADYBKnmreK2adCmXmiimkdtbZAgyiG5AS+1yT/JnNT78WE5tGD
l4heyEWMxdVnaOcM9Z3DtCqf/biqFx4ZBQP+3bk8wuNCLFhfPwcid/YDpJKuXwyxHKpEGEHCOvYU
VuvxEzBsPZPxWRJPbHoBSsVs+mfIxE/g8X6AJwzAxqkhoqodTBMnAc/vZngrPWhySTjzSBJCMU6U
CKtQwjaThQSgITX1vaf7Lg1rBA7xnG26YkJSqPA0/EHuxgDHkyh1kPRV9SVMC0wRhfeeu5h1twFg
mryqYsPsdpWBzX6Gr+nRC/mbgSDKWZYZKJ84Un0AAryGh5Azeee5wL0RNXCyvOpO09LiROaALXIf
YBr5sGqGE2VkPW4qJroTvmY5jUFKivzBabpzM0t+32FXXBx5r2c7QRg72AaTBTeauUoKax0Cg06c
VKVo49kVSJRo5AOyUMstcc0jZBh0P1k5upSAVwApzE3H8lPTmz0SycEu6TCA6QeB54KAeVljNCh3
rEBfH3qY31daZJ71ynNYgRFVsbgnXRct6MpJnYUuUCQBJd4iWAfTA/+QY4+OaC1ZtP4dt+TWIcC3
PKQqTwTdguwPeQGpOjO+a7e/VqObYHFuh77/MOrWw/d3Nn3vZQO1jJh7kM6MLHg2nPFr6LUVhYWN
3g7HRA3GzhySx6CrKhBBbnmTLJTsQDSrgB019tYKgVfQ0QrS3OvpwQNsN/gfzB6KuJigHXW7DoBa
0L6QGpCKbV25QJtTLPPec+o2Uu/E8L9Mieae5p/MVu80DO8VmMvMD2/tyUV0XrRI8uEU4aXp+1sx
zk/VtB9q8BDNhd4g+890Xj77ZALJW6PwIoNx6FBnCcBVTYUxqNtNR6/nHVyFJOZJVXuA08ImKMyL
1Zr3cGCu8XBgLE9MnK4uqHTi2eKBxmUBMJNlPuthOg6Uv+V2PwG7dH74LE7UAgtnlvZjudy8EPzM
noPQZJfACAyUA6R9d2V5nGGhRVzvMCHQAXMwYCJcHXMvPNZmk4Tz89TnP6Uy8Y853ATWX8PkdfaR
RwyljeLkTYzqjXD4SKE4q6OZoCwrAhpTr3/WQXuYeHXl5pkNBMSI2XhwG0QOevJOFReiYNUvW/fY
yu6TFLpPZ9+dMZI9BUBnbG3AEdVTHPD5MKYNgczXVgZuVn5weX0IIQvt8uLWdDkGwq0Xl9Z0tdsG
U2k6vMwdqATc86ao1aCLmN4R/iuw5g/BQPcmIHqT6mPfGk9kUU8BVD2giQSJ7c0/sNuj0WiHuzKw
3gfJgbjUWCGKP6NS2AhWTREDCokyLJjNgxL91YBBWLR0LC1amlUTA68BvLVlUJHFQGQRI1amVfd2
zDWYnF1+chhCM2YQX4rebiNkdGESPl8mP7+ReTiMvtg0LpK6mgED6nJ0fticqa54mp0O3BFVXctW
bEKOXWWY5zs5yv1E24+etPt8Kh/dRrgxtO54oemJSXITzHpd1kyZAoWfrqslqXzUeLx09u1AYeKr
UIe1uX8oPU8kc4lNyKuqrWtON277YjeTXb8EIMTMjkhdq0St570HdfFSo6yGUtd6EjxkyHCB5Y+F
B0vaEWUdqyIZ+PG4gDBgG+ccM3y341s1s8iri8wbwk/cndVH6yChYYpEDwjMbiF3KE0M6csSQw2j
2RraqQ/o6/uU2DZPJ9v7CqhMFhAGN02oF0RzFIAmwFKFlXe9a3rB7ym5r2zM5ok9xjCEHGJNcGb5
o/9G2PQ4tb2date82vYUzQO7HyrQHkahwRQqQCDryF5L53Mgd7k7pLStgRfzuKYNhLndtVt0xMYc
YOWMqTNuNQYjE4Jzg9qjkZUvTqIsK0NYMYK15Q/zxDurIO0dmIdZXgOccjFuTRE+huMk92YLr+2a
LAcxzF++ClA4dK2DI9M5InvV3eO9fPc739lxmJdGrPdiiSYkCxzwJ1gPv82lq9AAcDhdtgQoxJmi
uVmCL1thO6mMjOT+E69asXX10IPrSEHzGqs4EAuWDvqzpEeauRxVAz0E+jlTWA9I03wAsTibg7ID
Dxfky0Gu84bS39Z1UhqEpEgmUbWf8a5ANcKmt2K6VE6GsBsI/GxuRx7tRNRBfhgzzNV7n8wRQvY+
kNG1pKoqTWS/wwBhmVK0FK/OjDegFFYPEJdHzsK+csGPrRCPc06dCJ6HGFtZ15rRi22lGhzQ7TCr
bwI79Z2ox9hW+GfMECoG3buNlxAhoMVW2O+VrRA2kvMnku9A7P4pNcZ08zi88s7/HC3Yoxjdm98X
XzyYlrg3d85UfSy2I7NC4s1dOvmqsCTBLc8EyOdeqeFs4l8cYz4pX55He8poV2O+UTSgdCFdCIBx
Ojg+JjMwSYwKr+sRCGL/2DMoWN01rJW9V0v1XtqCxU2Hz2pq6wWyV/BONRLJi9491XmHQYuEGmSU
btwFHZgdDVjjQ2XEnaASHnT+vQSIlxrM6VNHBa/mIO8cA6NIacNdki9mEvitm7ZzC0+N0LiOwk67
gQzZIih2lRAzCAyR/GCOIMLvYrcmWy4QjFpYT6XZPdi2HjPmjNmUh9N1rvrraLuncQmP7eDelzCW
mWz5pURxhd8p9kEBopvT3pPZfqGO/2QibpkN6j4cW/ApDABZorhNFjPwZhd+zNefd0FngZo+LUY/
RMO1ANCeVNLpcYinZRGRp8ZH36E/0A1nws4xvggx06nbBqCzX2NIM5SlAcbLCPKP6xbYzevToIzT
bPSxUWGHbaF1TeRUHppp7eU8LhLvHascEYGh8eQR86dlzRDPXCbcBe1JDV5kjd1XW9giGlyKaZ7A
+NMfgcH18xcX4ixNNHNsfhActevswz94lhgDtlTFoZJ+PCj61It8iVxMAMauWYe/PY+tJ+SxCkhu
Udg3AXhApX5qOvmOAietnXpMjRLQAVMY6oQWT7QqtszTP3LsScSCaaeKZTXvmBHaLjGEywm0ihVG
EYuWINkXGPMtuXQiW9SboaZt5MLYG9uE9RnaVbp04xzh3s2YKvCH2mxfNMqhWGpMzqCCiGsX8g1Y
MRyoqSvkEZAgKYFBWELAJd91DjL0WezqgGSuSMvBdlNXYKbU1aMf6xDPkcEcBpnvCaG2kbIgyEqf
1Nu+gkTVbElW18SI9eA+wEjmFHqiPXnDa2W4MK2f6ht24RfSGjd3xtx1qHkawDEyohUBnezObZr+
gJuFmeJL21c/1LG/9FjGRZfXSbOsnGYSbCHwHCPNCbJRR/csg+VcM8uJeYC9xNUgxIYnbqZlX21p
FT5AXPJWTSh7DeuDQdcC9az4cvwC4dZzByqZY2ybVlmYtuBuIEWS5jSpc/WT8/kCqdajxIkc1wZT
CcrexEPdmXoEztG9aycEKZvxkGcTL3Ad8uDxSmxVEF4NjZoKVWwCgzeRenn4XTvdI3a6VDA0HTCJ
biM4IzZRHvSQytQHs0a/U4WDEU0WP1Vap5Bz3zwGVnM7IknIGQ92hXZjasVHMwJL+NVF1vW0p/6x
9T19gvnmW6G0eTT76VZA4x43Zrtpaa3Tsmu+CRN3s0t+lPZveX/xGrDDaWvum3BYt3dgbGGDCF3u
PhYLrOcsgflq4dcJ+PnvllqWjJv1uzYwwwudD8cadk5NDfgQtWb8Wt1cBPPEfBz27sBA4BymB2sy
P02NQaGD0eI4PKCdOFdD/zA4TMTN/DnU3tfEUVXqgGJU5zl3nlWboA9ipqgMDFN6DjuX8Sl0q42w
JfZV7JW9RX6a/NWphxEqbOuWu6CoiDLTQl8daOyN/sAH99DajYk9xTvCFDTIQWGexu96zaBGjAmN
zDHICt//4nk68OlgS0i5MZJDwvItt+0Bgp/go3K4ve3rsYvM0rpbvLeOYdy4cFFi+Qco7UrMFZrl
oe/ZFoF+Udn7Dl5AB/tPCMGB651Y176HFgU/TzQvpPQPqqInocD8ZmRMcX2BXpa9KrAYLOV8VvaC
IICJglkNBgR1D0bp7CYGRHB99DUWqVN1FTQRptj7Dj8tYnlyGvsMm9qPYl5OpeTb9cM0WtzALDpz
8ISpfjR6VKjSZi+q4UUy0w6VD2mjPhBPrA5Q3HotohZH96vwAU6M6A4Bf1+CSn6FJXLBpOk/U7x6
hDansfPfVUmAswkzBcYdG7pg2xBEpn3T/XSAMLeyt7rdOIEJ6jw7M2/iwGN7215ezBKE5xZ3sy11
pvrhhBr4RhrVprr7ZjmQuSo/V9gtd7kAVyZoFxxEvr0xekiswOc96GH8mnLsrFXNgbKKuyEMlths
bppXn1pNIDygxXaxDjK5moQ5C1QDBIu6L+XJU1USFu77OAb3pWmTmCCDpGkwK7ahdbfseoT16owv
5qJ29sVzaV+BcwTQARi4QzhUIrz5MROgD9kKFFdffkz4KXfSUWV593oIeZYT93U0lyUaAokExVZj
gZo5aOYtErn60UIlB0WJU1YXc/ABtgaNGRXCeKrpcnWdHi82hMJQv8Gkqpgf5jHf4A9Z1NoTKs4Q
TBWnbV+9DudqQJ8ord9C8iD6CmSFpnlwucG3KLz7k8uEmw1jpS8GZGgx6Vn+jAPiJtF9Hai3tpJ8
okctILwt8PL4bTW91jl4LYjUE4e5wiEIn+PHaaleQaOYZfMQlPylc8TB6vt3WQevhKLT86dgbxkt
jqBGVVCJ0XuZw/eofQ0pw3dRkNL1fbMvZ+DtBQWJyeveG9ptqgU+t5MRHguEbsWwc1qixai+vXa6
oiW/KzQScRY0jEVbIQLPx5get483MMrKMbOAxzWgGHA+QzXGg4ngQdIZD1PDwFl1mvM0lBz3GngT
YaCQymCIQrDZS6O4UYmb2ecOGCTlU7G6jxHa4c31wJ3nYgOXnCeRa6ROgwLEFHUB6xsXbsMXffT4
iWoXP1dkXIJHDFpW64zbmYfPBvG3I3VPVeBEYXsL+JgMOT1ACnmcRPW1wDQ+Whr9HZRS7SrSbUfl
vdkQWiDsWu6RPFplc3lpOjB7W9PZ0kBUR6oYvavRxUTa9REYb4HYEJTujgOhwUcj06kE1mU6XRvp
dgbxxDLfBkc9l6sdEoXDlY1dEEjQrpHSSUIfTI9Qfsn6hp9+pvX8whe9DdzlzcceHyE+LluoswU9
HgIhDpY/dZydHKdtY4kl6ye0MF2uwbFgBU8NjUargPjJH0LY2k5DZMwH5DXJlHUonWXpnM2cfDsN
BgG2ATayhY+aE/CPBz1CM+SCNVaTHnUgeRLuhGffzgain9ybGSLkVhj9Jexa5EBEDG7jCSSffmqC
bhOEn8HgAYczaZFBYKqiAJyL2i0e9GCJ9Racqwqkj3GJcEiO8VINcNlF+Qd1pJNI6Z+QhBbZUuEB
DGiFXXxZ2eCzjbnazeOctj4rALhiOkAMtD/FUoHzt2Ec3B5pwAlP9ReX1td+ygXy36FnaOyPIvdj
AE7FzvCuZomUmNroaCJ5ByqHUd4G4HGhwjr1zAqqKnQrEEZ69/UMfFc4IEWrHMILGLXFRk443pKX
dg5Qca/+oWNDdu3AWpjQTi9Lh+eEYkRCpmJL8PMdQWkiOL0yj157wKkCd8WZyEXWwx10qlbk19hQ
/BZ8+0Xbz02B7l5OKHGKvDuOvrsrljGtPfU8lX1mCns3VcOlHvVLvxTvg4WtpAkfPR/JtJZ6FlS/
1CMIcLgi9DfVN0LjM+5YT8oqDmVAv8Op6uPORiTeLFEpFgga1/WDFmCZoYUZwZ3TsLSO6ALNhxou
unPhpAuKl+/cxuoy92YJU5MxHQLDBJ9QfXo9rKJ9eg3txLCgOxiBcaUhhmihk9DOQcp4344bSiWQ
DHOEFMAyd7+uTXwNareQbdz4AF7sFgd7Z94RjmOGeLZIQHDZTJ3/VDvz27hkbqm2zmg8AortIhES
kPdHdvYZziRXIFliJYlJuQc1bLAhvgvxVVCH+Sv+tzzUkDtzOT9iBnYOGw1ntBG9Ix8eK/VqyNtM
lsd5Kb/DynQBoHYF6PkJCxBxEIRmVocYCzCIXQIOfKP2mANtMdBTC8o4jDNZuTzCdjmAX/sAKRCz
8D7kfpkSCNOUXztJ48NHGpODWNNCgBQFWpLR65emHjaYLYik1rhX7k/FXJhcw4LLCAkAXXK36rxj
GHU9oUaBSqh1wV9qaTJPHkqCpkmog1e5FCBP8Xr8lFBmw4ALBDW3eqRMAw3I8fcVnJOgwEY0obe+
jRpUKQU1YDfKIxk/VOA98AXPGxZXkBm5cC52anguNJMEhqOAMQ9wiC7C3IpnAYC5V01mOHi9OqXS
cAGgX1N9MzxdJ0oDaput6twIXhwDf8nk6BQpy4M7SRBsb1XeWRt4+/fra2YZz1bu7HpHHpd2wPIH
WBKXSNptSHESgEwMZ9gE1D9NYX+0Gv0SeNQ+FheK1rf3rl6FgSLU45s+GPvEckorW4pd61TGOSid
p7EoFSD67huA+D438PRWxAWkNBPaCOwQcMi7w0zDNYBCyt7erTuGEQoIPWqyqSpc2i9BMLNtFJS0
urYS8cSC2+AqLf6DNZxzD29XUIRXAhAB729Rxoot970573A4H2zRslg762bGWNLahQPSp4Zc3E68
CjUpaT40Y0CS4AtqKmzFyGA68HA65c3TNGJ79ySw37m/KGQvijY4ybG8YnQTjRKDC4E1XfcGlDy4
XOWeF1ZevcWu4nJBlWrZeDpwAuBARy0CXUfu6pcpRBpn55NT14CwaE0vCGEH9bS7DMA3VNkvgI1D
hM/YKJ4DChlhi+gGCtSIfo9OfyyNPsO4mOKlGppIKiwVrcvDgremC21Qh+cXyYoD5T6gpOLQFGvZ
7m1CqIn3PGy25bK8NjIf0lrVwPiZ+wYtzPqLR4qlF3nG+GIwDQhbbQXBT8zIhKrVsCl0mxUleazM
8sokz0yTHlSonj3OJngbTAaOGLR4NMfgAZJ7r9qEzDtxSBpdgc0CFyyYeGinR7Y4H0qDWdSwhM8T
FqH7kRvuh9kYbxPlQST7S8HgnlC9+NOrR9w7PcHSzPDfMNNCiFOFoypcISDPL69lk0iM5c2qjsIA
FVA+9pnv4aLrSiqwvamh+c4lNnCGFp4F7HnEG4EzBRuSWa6PvClSxCFnylIvuV98G77a9ij4Y1aX
1573G1MX14aoZ9vqjxii7ExTZkRFbU6AIhJsf3m1vA298W+fbu52RlmmOkgLFGMZ92GcQmCCiHIK
ipU6m2oE3nc9/gohmK9AUX+I53UgUmDtem3gpVOg0Xu7NHKLrVl45YZWeM6UgcXmYsTCcPRW606K
LtOAia/95OSAI6tqU3LjzVPo87Xbfs413laGB+qjXNE1xmXNU5en0hLXOVjP2gpVgDc36N/dcoPZ
/2ce0q1R4bebRbWfqg427s3y4lEvVaPdxAxHATY5NmAOewcrTeiiAH6G5XcLD0W4X1gZ8aYxDtZF
OfmIw9Fz8YAwvlMDAT1eZZsmZDiFHQJd+vk7zJe3dsTNmxYHELI57xm1ccbhOsK9X7wlGQaNIWpP
vGgqv5FOmiEJB4Mce2fn4nnAcgRRfak/cG6dbE+e1yczKR+/XFxYpe9xPLr2KyiHO7HIo9mVx7aT
cR2OKeILjiVRW8xk0wnrt4MqdmL/m7nzWI4cyLLsF6EMWmxDR5BBTVBsYMlMJrTW+Po5yBIZBKMD
Uz2bsepFtWUZPdzh8r37zu1/hv2wyiT/U8qGJysp7ZQK4qzWPxyHqeaW+kPVtcW6TfSPolJfGwIe
TNrHwPeOpVPcCsNbVaVrJEwPRVC96AW11WyWgtbuDIevVcHrqOvebiUoKI161Gri+YbuHn1dCfdC
QLiDh9Jd4nhXolO310nodqyMZFOL+UHPGFSjo0Rf5HhdNtkmNxQ87hXzKVKia1Eax1xuikWKdnw8
PlU5qHZE3O49rfwI9V4ivup9BlJnF6L24KrVOmZGq454DElHi027J0zR7Meh0d3y2syZOPnQ2GDh
3YWaxXdB4z5EHrklRUufiiZbSoL4hEfEGI4QnwwYp3UiveuGv0Huuq3dep32/KjOYOzGXSgI/Tei
8A1+xN5S8qgP8Hr9GGksVL+nAAy8B0+HT79W9lahPZBMXHpxcK+zV5Lf5qdaChmY4lkxqfc3JBIo
ESVpUWtbZLlcnoiNjFqF6nswm8T82AT6SN5b2lOqaSsLE3u5kfdlkFHNK8bQixDMmHF1WyTt67hR
BBqXvkDpnxLdfXLynVR69zkHYVbVv33+cukM8boO1IexZ9Egvg+d9lFGSJuqcAN85Jae8FxhzVla
sxvRmrzDq1uNZPqqdweE4vJ1p5FijweqhBMt31AAMgg7LgYPGokDT/shEPbXOv9eK4N7HsNPhiYc
epP4Dxxugl2rPv8oq64kR6A+KK72URVxincEDzpxODpNY8s94WM/16xVm9ar8Wqa50zarNoSfn9X
us4eR7guGVHSCxxUy5AHeNix4rlvk5X33CvHSZ1VaC7DIU0pbY+PjWsOK1FLq03ha+AE1BWeOEjs
Y+vVy938JuoObVUDf/RNdyUG9bbq5XrEBpNmwS6V2lhODc01uHwlpbDhRnWLmPu/12c+pTH/94d9
9B/Vzh9Ryt//7/+utG/7mY6IonL6p/4/1APhQ3NJEfSUJu4Xaeaf//0/FUECSpt/GArmGVRVazp+
Q/+RBPFPcEoo40NwSfwJPzz+6V+iIEHS/sH/eiQPinBRyG/9R4wpyPI/FIj96IyAsomqJP53qqCv
NecQTUh9iXCaLe6a6kgg+6qrqeJeInAWVi+W2q28jixXpN2Hkn40s2gn6MJSDnr2kB4KxQ+f4FjY
XXlkWWEUHnORutq2I9NCBocw/9IV9jn5pri7Zr95jFpSplAJTDPbDFW3Nzx9dTLO58oCx4q4vyrw
bz9emajAnczXTIct+CXYq7/7Y7ChBG5RUjSrrBHzb+aK1sex+N7caElqSgA9pw7Uee3VusAt4SW6
dnfKrrjCb30dHeZs2r4Ktf7dq7/NTBT8bhAkZZHRTDOMwa9jbhJwtWeGbq6RyXcXSCaPqsTqZUTF
dE/FbXn0VqTkd+Ees2NMCjbWihjq5Va/Kn+nPUON9nWyAZPqfDmlZ5kD8vEotu4/t6gvpLcvCIW5
Fli5p9piEymU4YR+9TKC+1F/5Vt9X1GGVTyYu+TgHdz/zaRAm2exyCHZ6xCYv7YoF42fgiGybF/s
t5ZgbMtMXmnycDCM6ErG1yUoKZNVipmaF1bo99moYVvFDqNgzfWNiEbmG9WnVFr20HrXadytGi1+
Jk6zRTK2iJFEdNREQBRduWBUBhlwBJLnMS1gDEcpde7E8tMk/FqRROmyZB278P9l5S3sauhCxU0u
ILcQRDQGxk6h6LzOfyBvMPJ7NSCyk/c704uWFSFAyQtuCiAheSQTtQaCow8iWgAnedUbg6o7ncRz
vsxlysO04Nn3jD0yrKXiogkurgKKgbgTHHvD2pehfzUYmLkGT6WF7qfKtplChiCWj13/EmFoKRfv
SXk06+x3H1W/2tLbCpp/7DzrWvckEnP1VSzpOzUfHhWdsKz1p9/L0IzvmiR5lNJsP1AWQfog1hEG
5y8x6pTQgdEUlR6v8TzbmG1MdrNxMXsnOm+Zo9Rhp1n9YQSNxea7hSODmne7AvmK4dYfZAGIiTjN
ooQL3Rsela4ljwxfsWUruKmwDudx9qkW3q6UXZEIiLfMCvmpT6VFIZsrmaBGWCAYC+84wCnYu46I
XPDHrwLXX3MPedfzelsIP2sNvkPFY6X05V0b3Q5GjVip+S0U1aaKrXzpj3nagHhM3AibIKlue1fk
mqKV4iqO8JH3cCaZWWzyuJgm+yE+V1Rcgd+HGaJPNqo4jMpC7lvLVih3NLfAFtwf/X2yp8p35dxJ
N9LWuEdsjEBFi9fJj/COq/Rmzl3yzIr/8iMmG1k/BKLiGB2Bbl71rnLT6p+XN61JAdefXeu0BWOy
a5W+hS7Ekyy7paRaBY8Sf5LzBuQwrEc3emPOxvLMqfalvckeJgaW4amJYtnBHgUcdC8iiUfzmurn
A6yIzRzlXBqlsxc+4x/p7Un1HP40YipCGrDNo0i+aW1g5TJcUcS1Da+1g/Z7pFx473PYVXmum+O/
nzTbel6TeSb7l7d37uUlUvR1QCZxS0H0e0CFMrlCeqzuomfhul32HgVJuB5vZz7uV13x9487Tq+T
XyGKqP/Tjs4j6PxBqm9HAOjW2o59boEPXW7tzKH75ctOzoqO9KiqOappp3W5pjokE4JlGv2XtITv
fRo/+EmfQjksioBKH9vaRdfSJt6RK98APNriBA6QJFy5K3XGQG2uZ5Mix1aWUupBcsvOrRsZIXin
GGOiZ3d5/HQut9/nKmZVSMFHd3NpakFg5iJaD0CCNrUrSEp09yPxvM/cKnkNxuQw6mJAbh3zaOW6
iU551DwO3qHmfVi02nXQF88NttNZezeo1CEX5bHoiZjjh0JsqAt7jrsbRzxwb917bfHRegSBzNvQ
iqIxA74ojI/IbVBOElpCuhd0pGZK/V2X9L0BTi8dlBtJBMYQUyErs3G75XOSt7/EAqqKl+WoJwLC
jkbYPviKcu34PiYKFpozv98G0aNevFfGgJ9HKj34UA8SE5NzK9/1Mpot5IRreJkLGfLnQmtg52SE
CqRwo1pw7LoYHySKQuRC3kaBtHWMIlkNiLQWYUbSnlOXyo7Q/FW1orSM3YRIZIfHDC4tuR9u2+AF
Cc7a8ijo7sWDVg+2AlDUU4udaXnbekheXRfeUFSQdEYplDZPlS9cFcQfx0RfC0qolUKyohyiAkWV
UbbLYRcVTreXOXbQRoKRKNdNSJW1n0FE9Fdtb8uwZzgkSfhQ+SQjgEp+I/utWkQs1BzXTfTYuxTD
p+ah6MOFnMoLDbGI7xCu7TnJvWAXBuZKJRtslS6awldJctcDEvQykJ4cTd5mubmWreFVI4ML1nOh
iClue+QKxGxtNOEuz94S7y3zofEc+6zayP6vMnuClLz1qQwbEJ8kfbIiM78Uiqe4cG7KpLoz3Dsd
OT6JltfI1O9yEpP1GC9oBrA7SblRXHEtVAQeAud3kxfP6FkQHic/+za8icRmL4UtfILsKrXUtezw
xCdLUOD21kDA0zJlPXjJOgstGwbti28M+6D1tm3sbCC/HuIm3pUF9zIT4mQtxDch8m6l0AmN+G9p
4b5j57YeUDkOtXenRvmVL9e7qKwejLqi9D+3i4Z8XYbOOvSOTgEaUir3bg4fMEGklWAS1rdPQpDt
5cD4FScVfD+wUdZDoUYLCvKIqmyTRGAm713ll5r1IAqfqXu8z+oHSoeWZOcXafShe1S3lneh+eqH
R2pIlhWR8S6/8aRhHYAHGZVswmjPXLzorC9I0wO7OxqWm1KkXIlwb43wTPXv/aJngvgHtXdem0oD
iGklq1C7yvonr3o1EbvULG//R2EcAlLnPhn79BduQAvXO7rKD0nca1aHhpvbGUIKswcCB5o2zs0b
XSlYoNdJtx46Y+u7lOb1fHHhtrVeyJrsVCBsff0imm+VRwWek297B5lkty3Tz7azLckOhDeRMGia
vUQeWEYez2Zt7Crn2dKflfhDVaCjXwnVQTBtPdpLykoiT592v3LRPVjendK+DSXQYiJpKXl6GXVk
B82QyNmVMFibBOEIcqO3rgV40GokOKrojR1mHYL7DAf5Jzl0AJuBsVf7N0V5dfuj0F77MjEgYoio
OPL+V+n88NMBxaUPD4DKReXYIxvPi4UnU/6H305b/azQcmVtuxv+MDESMj2UVcS/UkE1FyHQX4y6
V0VFPBpRoYJJRxxeY1d1JemDt3TKMl7HunfbF82NmZdrNy3XSWh8yoWwidi++valEKwV0pPFIO31
8ncnH7PkWjffXRTZSYyfu3yFOaqDyFYanFXi/G7FAdLAr8i9M5onXUaw0QFeVpemuGmzQ5o7V3VV
HImqEJbTN1LlX3WBtHHFBFohtFEE57qe8GoggcSWmqCosxpnI3kHP4HeQB2lKlVXOuJQVfkZFduh
fpbAA8CbLK4aROXKJuX6P2rGBE/YGNDC2rcMcUuV3Xkxfn1HUblS+gdJOThWvmqSK4pGUlB1BuIB
g2Td2mu4OIy6b3NTjIU+UFekkZ1w70j1VZFs9aEkYtgtZPW69R719G3gn0uCe6h6lxYKeCkG/Slf
a1qxIlkaJIfcJ7H2pIHvEu8jn8q9mMSNR+pUj8lKqA88tZDlIeDaKI1pl3GHVkEllBjfacNHoKgv
ivonTWUk2baJ/HtBsq5MM3+kSvCodqDwxPzOaKl8assbN0aJriQ+UFc2MPaYu1LodzoPQU1UttZg
vpi9jwCHs2lNvAd+iBKvc8wVtlmI/D0Py13Pk14p8zVqq0gdpY4Sp1m2di0kUrzpMlF99QpSfo30
aLriVRCE6xLMci641DZCg5ec4s2IGmGHEe3WVI5y+KD46PmcrkRvE3bLqxxAkJhah9pxbbORCKir
b0Zc7KtR6hF24o1X81hVqvum5w3cJgn1Eq32s46Q/KBHKXgwLELYVZ2HZsJCmR8ab4NQg1PxHkRq
XinNWLZsWE25V7q3Xm+BBsn3MeTcIjPWIuW8lEmvtapbpuSH2Qk0rV8GKYzUArid/FTnwUaK4GME
lMw35VJStp2Hw2sExUdx1p17jJh/bpDDDoRHUPgLA2JBVlKv6gh36PrWWQl5R7ScD1GqYQNgTYDE
HSZOWuuvl+9TZ5821HTjM40nD8Xik5uiFKSl34nZ+LRp1+FVshlZXuAEf+gb+QNQ8fpye+ODcPrS
OG1ucktUFC9oVdO37DSxtew+5vprIUF2lHZZkYSXOUYvN3juaXPa4OSFWlhtPkSxyxuDYmPUekuB
BM4wx9w4e/klfkvhhIlrizG91hMB4h3u0a36ISYDGVJX0wUfl7ty9lvhgPyfVibfilIsnGcTrr7a
7RjHgPIIN/f36NlNiVy4SY7K3eUWz76sTxqcDF4sdF5SD3Qr8GBA6GS9yOBdbmJCAf3XU+Wkjcnr
PaA2wuxK3tbqtrb7dX/DU2Ul3qKVW8LeuRkZssrb5TbPxM0Irf9nHM3Jc94VTMoPdM2kSfMAzHo7
HEZXpDlXDelsdOSknckzHiWogda0seyy63eupjx2kr/t/WorZ+leoiQgtZ6qJttrDtQeoZt52FIc
/H2tnXZz/PeTR2BcFaWKaQNnAqwfnvQPyYZbv3rn3I1U2WoXPmfrkbxFQAtx+VHZoxKfe4men0EU
krAmLB5skxlk+loUDx4zyIBd1uhPUqRtLn/M88ELioP/3cRkAlETJ4RN45g2FYcxggHShFT6LKkv
GScSb5jwES03QCpcheee85e7B2Xh6xCbCCT7Bg6jnUS3lvnYCd7c8hj/wnTDJA30r95hC/W1hajT
oBHEhmlrFLoKBmJR6svIh3ucdNWrFSsvLtVWTUvRTjlr3Hx+Bv1tfDKDelnso0xOOBzwiK236TZe
/uyW4R2aAMCiM99xrrFJNCitkWBWVkwAYW1uR5fWHjERZG84Rgf1ZpjZ2uS5gZ2EfXgBd42iMTNH
p+biV0n10oaqTvIFXMJG9Kx8N7YurkSqnB4xit1f7u/5I+Pv2E6OjBb71ZHeYtqy+koNKArupzAv
Z8JN/8Pu+reVyZGR4RAaKTXnbbCv191KBvZjgWXTF9Z2pM4+3s8FY8+dt6fzdXLAl9SviD5kU1sE
01tS6+IoBxH1lQLx9/IAzq29ydZiZIEhN51l2nF801vHwvVnGjgfnzxZe5OdxStdU+4Tpr8Tbdu1
uxuukZDCP/SljbdJD95GXQ2HCp4UqYPy1l+VO6IgC+PX5X7OTBRpusd0TlXmPhNFNV9V47oSHs3i
8XITc9Pkz0l2clTgxezUccFYguJG92/dahtqh0ilNukN5Xr6a/1rNNdMdzPtznxDadwTTtrFkj3O
8Cf/Z2A954Di4c3Bn69Gjr8I1VWYGcw/99kL++mfO9ZJiy5P9h7Jusmy9+5q7rziWvIWzr362zlk
T9FT8FYQ3esX8jH+kbzx8l+3z3K5GHbc/F8lc0lBa4CoVF225Z4bOdXIVNhCkp47WcZ18u13nmRW
Jvu+iKLeEEvWUdRqT1QSbC2l2cnG79Bq9tH/Y+xWn3wGSx9g63JXsF3VXWWGsqgoTIeMsZr53Gcv
RCedmmzxciEJjYxzo40e8KYrqGaWPUopMg3QBL4qkfWMA8+DkxivuoxXhdvPbIfy2d3p5AeM8/Hk
6zPdqpHhwXWkGEVOSOdKyBQagspGJUGpLQcOHdTh2Lri0SGxpN10mRfNGE3dme1vNDcro38Wk+sk
KfEvtFXvbXy3xJT6FWazEv1kjX/W3LjN/ezJWVGEnpFWNRd/3tnXAyyoXXq0bkaCXTNWHsirZuut
9Ye5y9v5C+zJcE1ODykgBuxoPA7VbbVHJ7ocgZ+40q0Bsv8TEfQ/5u3P7nInTU3ODd/zPatpFHag
aq36zkYUngo5mBvImVaMyZkhiKKjBQ6PjWYTxUtto67BW8Rrd61fS4eCbN7DiKec69vM5zMm50hm
GUJBwsC0O6G4NrllSzFeNpYB42RW/nC2LYVnqAxkSNetyRLr8LHO87Sw7Oxn99P4g/1bxdvgo7oS
qaGBdFk+pnfibjaFeHZpn7Q7WVlaS8rJGZgqhnVU1ccmQ0NeybAJGnGbxveWei1SlItx5qFXnme2
lXF7+rZXnrQ9WR4U5egILCkChA600GtlEaXylsH5EOJHSkDABTXuZ5dfU4PmuNLMnBo7dqnx6Rox
Q9MwCzregZAh+O64wXqmf2evqif9m6wNPdcShcJQUl4H8yDt0A0u8YDaBeD+Z1qaG8nJ+kgrN2yy
ltlDRnY77J29tIUJthgf4fM3/u9TFUtmvLlkLCBly5g+bbxIVpOelJQdwEluMTwofSQ67jHwZ7r1
fdV/bWhyvFHepWqqFBGd0eG4qerSSuKt4M608n0ifG1lsvJqwaz7KixM28k/g8wOjRkE1jj2Xyfa
178/WWEChdhuoRqGnSTaTSdUpCOpq9PCK7mtd7K2B+q4uDwdvt9BvrY4WVdVJ8aZr4M1KhyTinN5
X4BizD3p0GTZS5bPZeLlue80WUqtpwRDTVWX3WPGIq6VnQ74BC48Jkow/7OtdO8+yRt0aSgJKd49
YvEVYLWBMcubdCvMgnTnPuhk2RlyqHm+wgclj2XKvzr15fLwngnQfB3fyWrTJAdwrkSmj1qaRfoA
64RX/bPHe/OYXcnBIgOUXV8nIKfzXfMZLWHhUzA490acW4aT00l1PLMAH0ZqrOxQP8E8DPF1id21
qM3M4Jn5NH3JZLVBRWLbG3aLwNCBJJDhWBDXT6hAkJM2M5e9mc83fdNoXhcaUHMsO9Hl7YBGu242
Mx/w+8Y8fkAL/0GkvCZYv6/XyZBUs2kUvK7HGIKgraVr8ZNEtVctKTXDT2ehgK2Pg0V+F2kLVVim
jyC15gIJZy61X3/FZNm4iuCWtYryYnTfChHfLgZMi4JN9kiiqD/W8OI2kI5WEnh1UPPBYnjuUfVS
diwsnBt/420vD8v5z/x3VMZ/P7lkB2JgQHKJDbtCSSDD5DDletUYFirA8qbvjIfLzZ0Ji3/t/2QZ
hVrVCqVAiN8NgYWFbbx35HJdIJ6nuGFresKV06Srskq2VpOsij5/HJQxzSPmM/vl2f2LEB2ZKey5
MYv82nHFTdpWDAXuIUEHajZaqGaw6Livz3T47EmgKPqYs5ElbcoTj9uw9aJE0NkntVeMIa10IbyE
7+JzsIqxlUSMSaEPGDmIZDf/G7kd10pMNS0cgjVDVybnXKDIXdOmJe4W2pulvfqz17nxD0wPutMG
JgedlQsIbcuKBiAiLf0HylgWDj6UckQUd/RMmhOinZ1Bpy1O1rEmAG3relocfjYrf4ej4tIYFumr
cT/aQbQ7M1nNfMIzU8VAKWwppqmIhqpN1kiIhiUELqDbkiJd+zWohSBcqXB/Xc3ZhHl4R0EJiMeF
6RxAQgwU4RaefBXlHonWGeHWmX2Sn2IphgrAUDP/nMonyzUBPJCnaazbIfl4A4FHO6tHOzNhwaEy
wlz1kBFOSwx6Q40zBG+YJ9byMkH2UpnvMo7VyzzKN3GjLC3N318e4bNNIgPDS1aSpW/u4rok670W
ppLtqw4Ov/XSDQjVCOlBCBxICc59F5fry03+iVZNJq4BxlW0CJXw3czJNDLEoS+VJEE6JdQb0c3u
APJ+CmV6UMJq07WbKHyRBbVbK5p/i+ohS4aZnWHcYCY/ANduZhTpAmKs02yL3DpNX3YaBAVVu02r
4NpBup02wlWgUnXVy/FOMuIDRIq56XxmtC3ynjoaYLYkwOJfd77cT0xV4P1nG9rPEttrU8Uf1ite
Uj2FOPg7lagZEYuN5j7RnbtM6ZaGb2sCYDPTX9eif/RFaZ9WyYyr4ZmTiD0K/vj4QUQk+F9/VhyG
cTwYnmjHKDLiaOtTr+JFv0X3OVHMmevG2bH/29ZUI9yAMOpT+Fq2WlQroKCbOsbqAXlCmjdLw2uv
ZUG+aiivuTzpZrpoTEZeDawSlC7Ndn1KFfHvBtMlIfylisPa5Jtfbkw62xrzipIlsnlUC30dUM2Q
1aaxctGOgLmmEpq1tHxA4LIRXAFsbf/geOLe10GH6NeFSZUvHC7HUXED6ja5WlBJm2Jnk87sYHO/
apydJztYnYlu55TDYPfpr07bwSVGUnWvjOKPPJ6b6nONTeZUoqiNE+b+YOswBeQ4XsUGfsJQMjRs
WENcpIripQzBXFTAJwMYJ6aIf7O2CCUIfcHvEE6YkM1crM+cJha+bv/+LH9yXScDUMZplRZZNNiu
e1+6j6pQcrebOyXPnBPWmMMlkatz8Zjubtw6rCTIM5Fj+aVq76KomJld6tld5KSFyUW2CRudOhRf
tPGHPyZDsM5UgGcFHpOGvjUw/0lrF5Mu5yhY/g2l5699ixOAjzrIU7pN7eurVBi2JkRMR6x3QRrf
5l4MDaCmjDvcoLMFyYTbWYAwTQpw3/X3HVZihY42NNC2lRDdyQpFuP1D5ryGrvQ0AP8RclzlZbwg
e1QdZrQbSnmrl4jyEC4mS/Jr73GV1WDboEPnvxJhd3nFnf2yJ0MyWXClojlSlDDbDPVTdT6t6JCE
P//7JnQR01fuIqgBplTwqnWcBKAQpxZ0glGF5rp3Eqqty62cWzacjDDMORgxNJwsG02JgpyCot52
0l9C8NYjHY38F9WHcjy7Rs8N2ngAEwS1gK5P78eqqHL59yyOweC3pQJdePFKdaY/Z17N1j+952U0
6Fwyvu45HbyGylILkCq6uKHQa1F2XLkV75PX89PloTvbHVxDZFSNhsUgfm1Kd2JFaYDJ2k347Pg3
iXhbBDM76NmNfXQm+Vcb06e56bq+F+I+aMPJWZdBjlY2W2WowSsteRflZoMl4z2Egp3cB+vcfRbg
DPm+ajeRXUIaKsFd5cNMGczZKXPymyZDnLV6V3iV2dkSivEhfVe8NyO5cVjSDUL8y2N8/nP+7b88
GePOxSoHu3W7M0IKyl9ax1ppIfZWTTxzT/jeq7FmV1V5w0iQNKaTkyLc0ApSvbPr5lm11EWstYuA
B1trsdkAoLvcr+9z52trk6PRT0LVc4BeY29drxO2rbBScIZ0NpebOXP1/drOZI6qiW52uhv1dqy5
92LDOzzTWgrWTVJsZnPIByofolxemoJ44wswwn2IhJD9/lc/A9sb3hqGJYnjcJwchFGaWBi5uD1q
xmEz2jVXL84GGQfFwNFWurvc2vkv+bexyXGlYLJlJhlzRouxdO4hwn7quLTF1qE1/1V5/1+kx8bx
/dvW+FtOOmb5glTmusEeABmhO8bugyvMbDPfT1+awJ6IUNb4gvmjEThpws0GS6s0wBVWltyLRv80
GL98Vb/yUpWSg/qeOr//etHRInESbTx8ZFSaXztVWUWjBoLZAG9s3jVTX0VNfyVEOAaKczLD7+v7
a1OTdSBktZIVhtjYGoAoDdbgshdrIsuHwBCquSvi95vS18Ymi8FyjFAPasg+3l48iEufoNxYztag
8cHHOab4ak5/en79/R3KqaSxkGoI0AFnhERiIPDgBzXvnVr99gtsrYV+PVRkclLvsQ25jWKQlILm
uLwaziSLv/TanGzXGu/OuA6ojdChzA3AiTTCjzrUDq+jCrt/tORgW1D1ZlAHOjORzu5yJ72f7N61
gXqlUVsoKla0yuFISsHBDO5nOjj+la+v668dVL5OV18UwPlEemMLXWMHcgCGxHWPrq7sPY3UZunB
asv2PDVv4WSToBhrg+q52tCzm85JV8e5d7JKM0qABVfrWaWFtRFELCEIOS6o6F5FHV7lefpwudcz
C2d66wcDT02YmHV2iOeB4ezRAwPSfE39t8vtnJEgfR3dyW4aOhLcfj3vbJmPB/YXAJMwUC+tpHso
yE++62xSch9NGVMrNm6wnZZuXRHP1JoSKAIcqzDz5ub02dHWLTB2MvENKp2/jraONQA4n4BbHgKw
0SsXX103XKNalwWqW8YlvRIO7WNDyaq/icO5KTdOqW9T7m/7U7wFeolIMXXa735me33ZqwuK36kz
WIxuhdR5SOv//pXHZ8Ck0tTGm5dlTeZXGWc92mm+tzs8KXhLt0I3M6hn0nxfm5gc0k3aOLFZObVt
ySaWFwn203puceV0CSL0br/P1G7ji9WmhPikZS+Bgf1qo3j73Atv1VR4E4ZiL/Q+FSLkkfpWfxkM
3m2hFttUuu3czm4HcyP13i4C0H15mo4f/NsHMccSXhLX/GcyIWpNRWarS/z26t4H7bJsPR1/kH6p
Ks0qqvJH0AvrwAWBeLndsxPxb7vT6JIWZmGLjxhOeBhvtFJCMSQpjtJZZSWPTybE5ebkcbOe9lMf
TQB5GVq6PH0U4sITCbLb1XYly7sQLKkvUxAZCMJ1WhbuSksBQeJhl6xKaqC4t0BhcuRXR+qOUtW8
GkEMR811t5Hp3+JdcyPXyXNCQqSA8qSI3c/Lv/bcHnXyY62JQtJT9QKEX9TYep2tIo+cQQPfML5J
edlfbkmTz46LYUogc6AeTOP2qdqj4UmNyk6l5pAK7rsPvjDyi5sBqHbitz9SE49mU9qIWZ6j70EQ
3juQGkXtXiWusnSyDEs2GHmGmPzIvWJVm8lRLMCsF2BBS7P4pGDxSh2MY5E1eHX4T0PmPhuShi16
1B4KqgVLypPg92EzsMg7bDNqE/sk67a2zPeqw7fArEAoU4iWUwA6WudJAdQ5x3oS8aERQ7RbufmQ
BdmtSyFgYFL1FObGJjf758tDdXZD1yGi/HuoJlcuskeCQyUWigHAi8pIrg2TFQqsbeNm726P9V/T
rcAf/5Szdl0C83fLLKDmzdibsrcqImvGhvfPZv1tTkNJGaFK4Fqm2do87xQlrws4inilQCQj3BEo
D6YvLHOAJqrU/RSqdldQwBcD27XAfQ/OTdbvzSZaG/kPc9xjykdcb/Czavj1b452pfjxY57/ypKP
3uQwcO9zi8Dj75mhPLtl6gCiNG00QSOVwrQ8OfW1MkwG3xd7Wym8dZFDlC6eIindtLp5p7g+xfbD
Rq7BbebeGvrvUmjyfSYHO8tp2T6jjdYKK6MeC26Dlc4dqVKoQCyHQ9GCBcBNG4DYGrfM69AEFmJR
/OgXL97Ife61paCkS7F3qqVR1xhlKDksm5by0WoZCptSD1bY/qzConnPFWOjd8N1bG5dTcNCOztY
grKprWOMO3tuHftqH7MyM1W702XbDeSlnEJrlK1tN5JEseMI0/xRaG5S7afpFD/95rYY4m3fPIT5
0VFvKjNb1u1tpV8V0X3d4A8xxlf9aicS9vPbrRIdQx3DY5jIw3Pt/xSs6xoHRaC0o8nhehDQaFV3
kh/CrvXujexD6x/CFA66INwnYk86qjN+lrn1KTXKOipBuTebXJI2VaVt/KJ714yqwxuqgLj3YFB3
WH2moJd9nD48wVy0fn8XuOCU+e9erDzWZXJdhZBiZYKV7e3oueQ1L37X7600uCGOvqpKCUOPZGae
nzsqTubK9M5QRJGC34le2x2wmEaE6id+6OLvZnjS82HmqfPHQvjbmjIteGQAjMl8jz/mZGI6Q98o
mFxWdo7h5iYRK5DlseovRQpf2c32APKeGr2inkKLRBKc7Y2VAo/vqu5Rt7yVk5R3Hbt0pFibLrgN
9DpeyhZAsVK0pYzMNszpyvB2jYsDa6L9gNS7c0waSqHmVtaHVTu4WoFbUOWdKHnXeV29glP7IRdl
tnD9Roe1174lAkD0KEznDoNzZ8FJ3ycbHF8wAlQYtLbfvav1tVPv23ZOUvAn8HZpgCcrP6hBPGVp
2dihZO2VAMozQF08k8CUag9ZJu3MHlP4Qr0PRGF9eds5e6z+7d/0TTkobabljVHbA3Y8lr7NYKur
zjYVw5lZdG7GGqIikqsDLaqrkz5GYpEKudiVdu1JG1UZjoniP8ATP2bi8CEI7f5yv9Tz7RF2kFRK
bJi1XyetUotOopOTtI0BYygK7RO1fQkj7coCpN1y28Sl4cE1smsQoD5nbb7ym+e4w9cV7i8BLaNY
9y6JAkXcFB0ykzIGNwtcPxj0X+ogbquq3qQGNlui8wgLbB9p6qKBLO+yE4eytzY77SbWNbDexn2p
emi/PGfr/x/SvrQ3Vh1b+6+0znfuZTAGpNstvYw1pCqVVFIZvqC9k2zAzGDGX/8+pPueXSHVxe1u
6QyKMrgw9vLyWs+gCVYzAAjQBJaurIlC3Zj1PyWoKlSDccO6Fl5rzdqol1D5314zJMvg+qypGhTG
YGU7m31Ifze8qIoYOKne1uLOnFye0nYLx4Dr8z7thy9LeRoIxhz4B8V5YxJCPI8VkE5Pxwpedaem
EbZ5pVqKDyF4GVLTEeaxRbN0qaqrXCoMaMBl/e+bnm1Ro8yg0BHU9WmIdBeCnLchwIRFVb51ReMO
cQSHkP61ice9OkhuNXmAwhAYj44XKrDwV67LcJqCELIs7Ou430F5Bp6o6QiTK+Xot3AYNlrQqhoJ
yiu3AJh6gQGTZq5aQ51tZFg1mWCYrcB33g95ua9zBdiraukhv78/EY0IDSKRgDug6z+7TrFS6cMk
ifgpK++0cPIeAqiuDaC8uhSMprvf1xeIkVS0O3ArIOC4T7fVs2BfQBkGDM+WnxIDsqxvjNYLgeDz
bLo2wvQJzkYYQkLGTuv4CRrb932e36iyDK/vMbYUcoNzlBciDlHIaCBvZXSbhRw+izs9k6EvDJb9
ALKGDpEoepeOH0b0NNIjyV8GGF+VRgIpynUIWn9QZU6dMGi/gG8eFgtB8zuWCCAIGVgIFDU1kF4/
b1ZnjxDVQeBDaoCfxLjY0qrzSsCz5BDlVLi2Uh9s7fiVjslGhjuHlDmk7zcqEox/9WxCDVfSDaLo
qFoo9FuIS+Ko0nGpPoUNZgqdyrbWTBIsgR6+7a/ZMLPYQeALRbNBrU+1fxyFl0lWfYSPyvW4IX0P
HChIi0h9kbwTEVIFX1cFmgusKGUlQVW/tTU3gUfHMXA0WDhAWfxV2kxUsfCV4JIKIs+T9nB9+G+n
BcIWxsVKQ8+GavMUpwqMVBzSHmErlk1feh3E1kzaDxJ2jl/zpeXzfTdjNBnSn7h3q+j3zZ41aMIq
V8c2PilH6a164O/qE5iTwSNc1qHcWK+lXbsTf/r3/cu/8ZRn484iZaJISlUVQ3yi4bNWFV4Z07Wf
/QD7f90m3UJd6/JDot+I0x4nMJmFLJyHna8GSXyCVI89eWpCksNl4Z2+VEDTv4esaTp/jzQ7c9Cg
GUVf1vITFECckezh0LrVEcAgCIYMNUZxq4KX1hCkWwY/MY3nN1C5gsoDVLD4ug7jDZVeelm1eR5t
qj7z1BwCBfCz4SFzFCJv5LR0CJRAsixxWTq5kj7A8NYM2k3NRLufHCuGPR4VS5Z4cbnVjXc2+Cv0
p5El9GYS4E+nWwlFhDj0LeQrRxUaPTmsn7CrHaB6raHVcDeFDRfnTi4feCndwcYUvgQqRGDAVC42
vAlcQ1YdIzrWkyV2Sw4ZTB2Fd/+usLVonxQ/mwgy+tCmhH/EiRbUEXCFbOPupuoMp9Pg8IG7CrJZ
s+rzdarX22hEnX6JZfi9STHLNGbRvVVlONvC3xGCBIPDD/ldiK6IeheueriSWf8yg3I22myRiVpc
lJFcxadKec85wM8wQJMm0SMJBr4d8a7vn0tL+jyLmi20UMhD1hYGO8XyhpMBCp5QhqQl1NtD+/pI
F06YrwnbLESEaidqtdwzhMPerg7GU+DA9ORWN3Mb8gDBIhX1e2dnNpOz2FCPWtYkWRyfoM3qVbDQ
SAK4bkRwGa6kY5/xR5H8ylHu6lsG9cg6WgAnLO3h2fO2ZZ7ywUhj1IsPQvj0b2BT8HznQWL2fKgZ
REMSKvEpAD/IQFUqU2UrASs0hiF1tSjM8f04+zrc7NBMWITW9aDFJ18AayB/7jskJSE83RiFWRZH
vUJYOEEvLk4kbRIwe0T8xlPoJ7ddpvNpK1hldlRQ+cPJbfb+/cLS/EaImFbK2UCzXaCwQRTqSo9P
EgpNwPh4apq4XqGCNwr/r26wwxyGw7G7MKz8LTH9Oux8hYDN20vadJ7I9KaLMpfq8PkSOlfWBMCM
DIvLxppLaDDD9rGCXqEBn6OFzzCN8TV1/foZZoto8AM5FKouBxdE95pfnRNazeukZQPzql8hDBoc
1QqdWjSXOjbfc7CvA8+WU8vloENtLzlpaWMLUIjlH1G3WOi5/nTz/gNsyQvcPFWEN9xz8/pZK5c6
HN8rHZ9r57PXBuQWmfMKoMYFbGQRxacaTuelGthc7FZhB/k3FNh8GKF2/bjO6hhFyWxhAV2ewt9D
zw6mrhiKiUQTn3JwJlJIodXDlklLUN3vkiOzJ5ydSCqDFabuE8TRN+FWCbzufniEIg+U9x9HS90U
m3Q9OmTb/oDOJTzeFgP5pcBzdkbNoUe5MUhlCROUU1ODND7pSCCFZtzMB+IkIUKdcry+KS5F7vMB
Z3siRbVEL3ONQUs0sRWGrkf08Z+NMFv8bKyzOvBxFo645PHirUUt+voIF2PnWXlk1lzSWN35WPTs
hD1gJ8GbUKJqkL0F4UICvjBXc0ChHzcVYgiSIym698lRkRcwwt9betPqO3uQKYieXUx5KQx5J+ns
NKEGDOhCpkSANZdkM84spW52A+lMuWi9AL5tZfoCKAHRdXhMgzPOBScghjUm/l5T451cqJ4vG5Zg
LEkdfNe0n33KWY1Bg6ReMIi4hyglEmcK7SbQRaQGruaC+hq3upMmxxiCuT3KZQQc8068D/MHSdqX
CYAvJYOA5lsuN4DTQUqwZaYKXjHwOHDfil5gJWalKHLFyY+ulh3d2EWsWQPNC5QB5O+7DEjftQDh
z0ikTsZCC0kP8MaYKXgyXl9V31Wrpuc8K4bNjiymJnUrdh07DZVZrev78Dl+FZxJ/CR6l5xhLa+S
VeEt3dc/b1bfTqmzYWc7UqCGFoc64niX/Kp6w9V4s+twKKJluU4jsXdoDiHuoYVvQJOv4EaGO0FR
/5rMUXNq1LAVxm1GeIvrZJ1m0J3yUdQv+ueqk059N+zKwNiIkOVtiHpMoV0ckFcduMa6M2wkPWbh
J/tmQN5oMBvGdyZUlU0CXeI+i2DPZ9ypbHBhQ7gN0LxtleFH1vqPXT3aKtcXMqLLSfTZRMwChwBl
Rb32kTJ0urQdg32tb0sx3hlGuq4HarGUWD2UGcdsMv9tnE79IWI1XV8E39t6XxfBHHXrl1LOFR/n
jqb5T1U0roMk2HIG7RX1o4IsraJ3qIWn0G0eXB0Cs0ML2WF5gDli4xCYGJOAW30+WGOgWE3fu4wm
ngLAul5V79w4dDnsWYuleuPFw/L3zM15tSnXkE1VQXxKwQCAoyCaOQAgZdS6PjlLw8zDlZyhhAxH
5tPYNCt0yDdayA9qmm6uD3MxvJ89zSze4DgGlwN191NfFJMost0ZHwXcEqpOXHjbSw80SzLIOFYi
GkbxiRgQMMXNIoN+EHw4rz+PfDEPPXug6WOchfnCh8MKXBfZST2GB+lNO6h2ZVc3g0MsVAJdH6rG
ZgGnalOH0yGg6/vWSvbUrWCraGmHeinOfQOSgGk3tXbALZBVlLRm8wstiXCsesoAXOE3eT/5NudO
gqZqW6XbIRZWCjTbRe2XAcn4VBEXro4X5vzL6LM5V5JYA0gFUdbQfnYc3srFS8cWZnxpjNmE6yUc
MqHPhSQnq71u1CwNTSM4ci7M5BSQZpH7y6NMC/nsvQaqGFRthUs4gzSHshKcxhU87i2JMEhL48wO
JspDoRUYCpAha2wIWK5T2IVLMfxmxdCGYbgT0GandR+kl7wgSuwYtSnUdWxR918yeI2UrLlBj9Jh
2RuhSyKBF3brl0mYHV8wQOtkPROiE08gyZ5Kth+CDJSZgz6sr++jSwf0l6GmeTqfb0HuqK8hEZFS
fa2iUu9TdLEDwO5K31P7qSOaw4eO20x6HuPXLL9P1Rw4CGbCGRt96IVwuPDkdJaGBoNQNX2NKrQA
/2Ii0LVcjOvC15wxWIiI6jSJV1Yanbb02ZNHRJTAYxcYOEfRM3DMLm11M1FztF387hGqLZ7OuCVJ
I5wR4JLb15UDYRB0WsDQMuQAtp3SLePtBHMww5y+lsl414/yLlCfdO0H7SD1nsOS3BgAie6qR1bQ
J4ibm71imOg6oQFa3va6sVEaOPnJmqcOoFYBbobEAaramdUEN1JX4QPhGq/WyGSVdZEMtqiUT/Wn
Fdng1QH0sKu7luyLErr1WQhI9Fqkvj1JOxeCauexYfWLyeuFFB5cU12iOiCbKhzCvk4cjzklaipG
p6H/0XTHPjheX5OX1gBFWwlyOTBX1D7TibMXU8T5kAdNE53ScgsrVlg9rITgQelF7/o4ly6q4E39
HmgWazJMUQGDYWyzv1uDPbAD2YzQgYfkMDS/PfLWhLbgKU55S57gB7tERfhOR5r42WcfYBaE6kYy
mJFwzOTGvyv3xUHZ+mv9gZgCPN4tZjLH38e3gbuEo1+a4dkbbPWkUvIED153gVPjLgnFOGssb1T/
4/oUXzo0zh9wFl24VMoV7PGiUxb8FJTGBWHA4Rp7uj6KdHFF/j5958J+KZYS7UNsZejyt5CYCa0q
toCqNhx1B2foB3jL4vXJS6X3hTOEzg59MQ4V2ibTkRgWKBbH920YQOdbssJBMFUBPhG1sOvy0b3+
uBfX7VmyQefH/dgNgyL6EcSXnqv2EMonv0XVjT22+rsIk4tSa80UsUuD1QNv1kr5MogMqPbcoX3i
6CMM79r24EMhCuZb9n/44WZ5wpCIEG0KODtxF2KigSk8Fy5fh9bw0a7eOjc4wKPsPngp3WqXeEua
LN/RmF/zMDrb0uqIVneUI/vUjp2jumVglh7cDF6oma+z+3ZfWNmj8X79kS8t8vPXMdvFJJWQ4OWo
6DXpMenfBXgoRAtDLK7w2Y5tWp0bbYQMb1SJ6zePsLkzNfgJRGoPh2QI/wAO3CbjKiPcq9MHJmvH
AUea1okLB/TSw852tCBmWYD+YXwSUYQg0J3mWGxl93F9Si8FqLMpnddhBV3zu7Br2amKH9sqt7V0
zQNh6jI51wdaeJzvugKQ5RjjhkFUJ/Vy9SFue0+XDwuDTCvgSqqhzS55SSfDpI7gAqzAp7iNmh2F
vwtMhFHEDvboxZ+iKn2tW5Sg2qFZVQmmlNBp7xTJmkPAo2wlt4ETThayg9Jrt1oVwIAe3hRKeMc1
eaP6woOoyneyjsZfQ4oAOHYONTHlZNQoFUGmI1bKvcrBI0jEurL1IrWIMGx0dXiqqtRNuWBRFCx4
9QP0d1NEC3UEt7GLob6meX6d23KVroY+u0GeZBP6UZUqBobBUYJEsdp1aACHKtD6gM9dn7pL5bzz
/FSbxVgVtTgS1hnueUC8oGK2SUMdxSoBvKPcNHjtBoHuGHBt8clrLqJDzU6NDGZN8QzHszUNRTNr
Kh09IOD6y0h9ASwTzWpWra5/Tn3pFc9icpSWWjiixHiCcojNSeVQwtYdDLMj4D+7DqgdeDMJHHic
6FCryG3bzCn9ELWMDNWXZ1ocYC/IWtHJ9J9FgIKeiDrSSB2Nyu4QBaY46LYvCZ7e1U4SAIhHFYs0
jTkagZvHgY3S1TaF67JJ/feEQkSNIoEAnxGOi7jYCLpgBaPi5fl405Lo0OKio1V8mwbcjCh7jcYc
mGfNd5W484oxsnINKkR8XANg68B69seIS3wb6Zs4JLYWRt4YaJtIPaTtuO5QNYUj1xYF8KM4tI4Y
Sje5WHlxlu6AMuzdNIOeK3ylhRI2Y7BzaFF6g7/TKJBtlVdujha/RIMPkUSOVLdQtJQr00gzG94m
phCF+0paKotd2vXAX4LZIkmTstlsURFsvZZXGfKf+mPM0VUGvlkrFyrRFzo9MtALkKuAdzFc3OZA
/Lap4q5nQnAC78QZE2Glj6884Wt5hBivAee2lKkoQsqwA0kXZGaXrrdzpw5FVlRxGOqpeQ6Y+3P7
ED77IO9b7EjXnTvY7U5y5NDk+35fLV6uL0dvQoAkMgxZmWPDaqL1vEsU7FmptOSih1f6EwGypxT8
hWxjaaRZYGWhXITJiLJLgOiYJJ3tJz4cPPSbNFnqP/6T1OL3U80WzZgQpeN8upTjQqKQj1CAX9Yv
sLlcoyhWmfbaw45KptyqmtyDVss6TOWt4PeemCypz1+8OIjK788yizZ5Xye0SkoU2XbGkfzqb4hV
3aZ3EEbz+KY4JZDAN8tj9rh0cfgnqefvgaeddXY3q7uU5p2KOmJlD9aA5m8EehaMdITHwQUS+Kaw
AnvwMA+WZncrY0EqYfG5Z+ndGOHy7cspg4NnJZt8bbgj8MZ3iPL6Tb8J78ddXjooT7ig4i5E+H+S
gv1+9FmaNzS9TLoE54u+YwfQ0xJXcCa9wcEu3egAx1e7XtrF0/L9njf8HnKW9fmKLPYBw5Jj69Gu
zWjT/0Q7yBx/UXdYjUs6qNNfuzbaLLVrceNvdeg7nYIuhTCGej+pQyhyZhqjiBZIacNucGH/XgrE
Z+t4TuKA1Z2UoKIWnXQ9BTPmI09001jsuU+74cqDTS7354tW64qojHiORVveNu1L3PQLNW+g0heG
mAWiPAv9jvgJKrCDYccAo0ZQmVc0C0Kg+JdZwIPDkkvL1pVUP1MlWLeaeqzk+iEe9dueqzclMKVi
VtkBCDMMx3aRqPdqLm1UmC5kXATiM/EtI4VxZluvNL13azmzGSQ/mYQkAdl/CNqcFrw1kP6JNLBM
cedtwJ0rCvQ2pWcx981BPUJAycyU0FYBjRG6/aDVVpa+hnFjpUXqSSE3S/6W97eJGuwavjPQHoIY
kWmEug1dBlPKkJ8Uz/BsNwXpETBtkyewaxlEqxnbbV8KrpAkrgxaqNofONd+RtC9b5AyFlRysqcM
W0U5BcXgUPUNSmKHSFQtCtqTH5jUqHYCyda9n9/kEXF0uSwgPgRQIHDFfaSjhY8d36GjP/JkU6fI
1ts3f3gh3QO8+1xKU6uG1IEIT/I2Lm1fgzteOh4yEplplNpcuOEZiONZfBMWtY3UwArhX80U2CSm
3Emi2AlT2CxS2VSAe+wp0HqZ5oBDGDejJ2scs1eYevXGhXuisa3K3wX/2GuSmeeQhvklj78qRVzp
0DIce9kq+hcdxrDQXwJM8U1lE7E0Xal+jV5XYvrTQVFpZgfSb/MmpvBkRSNSElZ1C4cNvMi6Kvac
7kjSm7UWu7LelGaWgZwBHwatuTeaD16XFugUtsYwhNII72NIoZlEHTiZexI0pSQpzUx1gAGlEVkl
WLQGlkoZWqit2bWsWLIOhBKmW29cMsJcstZXZfeTlyhnhis92Pi8fBhiuHlyBQQu6tZj51YFd+iQ
2L4SbrUcXnkYATqrflGaoRS5ujRYFdqYpQADTYgvDFCt6mXkjFrvFBlsBBNigS1nhzGsL/Ij04A8
Q8Lqo2giwgqybDKLG9BWS/19zluzKdqVypiTiU+QP0TC+87rPSEQXcsGd1AOBcvfxoat2zHdVHVu
+QF2kKy2Nrz4tr7YbyO2l6edwEuviUCwyXFHghqvUco2qKlOHlQ7tfdvAuSvgI5taKzArP1FyY9l
CKD3o1QhpeAd2F6VraTwzSkkT28ESANljurrZtkKtqLkHuGZw0hqSRruqrARMuspnnVkQ8HtbgSM
mAfkLq8bRwNTMT+Cien0Bl5/k9yUWA19U4Gah3mME2Hd9O/JtOA78dCnLwbRtg3RH7ustmoKZ0+Y
zre4drHkVIixV1MvEdmdD9W/YmzBQmZ2gjw772FPj3BSoBPUgqXXZlDqU2F0lwJYyEp0rh+kIV9H
tN3QLrD7iflIBgjVqBGCVVv/EEUjMqsSts0AJVAo7RXZgzZA54bh1AdFraiygwKBhFyESBEeDlcs
aItlrQv1zVUAoqlUyesapJKGPBjgA8aJvIF8pRUXCZQyohs+HiPdt0a/syiXLd6Hq0yBSSbVPK0p
d6KoupWQPbLY34eabmkoM6s/IQ1l8mww43BrCM0qxV1WGTVbE8KTWKkbRegdTXir4xfFLzalwbcN
JGPhimhJ4WtM22ddiUsHk7jt8mTfQdcg8WGE4Gdr2QC7GKV2J9VLtxzFBznnhi1U+4KCstSGHgSS
bsO+A1eTTuGw3aKm6UZCh351BpJaPIZmb9z4/uRwSu8kyLEF7QvH/xuhB/pE+QXFBrhoQBne1Mbc
4UmwqsiwQdESVqrqWo5/4oZrQQdqJ/njroAHK5Qz3SLtMWpgSZCrjqXkXpJCS/Z1OwAYvxuTOxLH
a65CuQC3pIiFP2LVmMg7bsf8h0CqcdULb2Mq7HI23qLXsZCJLR3cs2QYZseNkoFldEpHxYng81h0
uDRSw7p+rV5KupRZosvy2CdNhHGaTXHje9oq6k3tvt2Irmzzx2wTwI3o+pBLJ/ksw+1KhcKPBnjq
MGpSE03CTZW3tg5fzxqNgetj/ZPu258J3mdacZZO5+A6dXWEdLoDyMhUXCD/3GAjKyYgsg5dhavU
hi7B7ZKW9gWqydSu/j3uLJcFajsapBHdc+LBkzPaqsa61G1qqdzsVxrUPoBYgTSJ9qup4RtjkdXi
J5gWyLWcbJbajgUZSBWjJDaRXVDqam9hzmyRY3gfWGA8fSxd3y7XZ34/8Sy5jWJaSzTHEzPj50T8
iIhkwlzcjBAlqnRJ021he3zyic/eq1AQJZL8EDfgcc/TXVDC2PZ0fe1cQkCcv8M5ks5QoIQUBygJ
ZwN19CayFD3bVGB+8Y5Rqwd+PVWATDbgOYxX2Cr3ApVsjrAK8S6lGnZi4dv+5OIp8AJnM63gclsD
jwQkkCE/0SBdxcarTwK3wQGtKE8LH3/hbkNmGbNKoy5FwsdO0Wl06Ul+jHvglt3E7VfjXQtJbHuS
pJ6MgB/Yqrhjoymby6WK7+YEnw2DP9cFmQUyqYPuTJ1BpreVb3hyKzGU23TAACES3Y+qGeiCJ4eK
44eFm5XHqgTEu4ocQVYcXuDWAlEFlNJqdbgRZcVGzdYKpf+DbuHCDYbMwmAGRGMA03l2CiGHlAKI
1A+pXUUPHFC2TK93IYpYZJLszJnN4F9e09dAbjdhDdvx6+/tn1SWfk/YLD4ahIXo0IJHOzlSiA6y
wY28UdzaKnfkAOjAXXKvnBIndLTD0hX84ixMkoKTlQokNmd72I+TIYk6A41hfVsXj7z/l6nu02L4
PcD8OpoqXNNSf7riT1MscVObjAzE4N8K+2fjzC6kSG5YP4g0OpVI3VjjWwGwUsnAVgAc7n3klkYI
GdbIeM6qzuXhkTdwfC4B1gQ1bwhUL4tSZ+G1XozHZx9pth1LTQbfYcDcTq+1xTEE6y2nhTOkhOgf
vi5VsBZe5RwF30rKyGKFsJMoqJamDgCrGgsr9WLEP3ui2Z5pMh6HKccky71g4gos++8xqy1NOCVQ
0ro+fUtjzTZFTQgrYD6NYBZXWDioxvFDVEceslKzha/69dEuoTq/rNNZGUwL5CJpJji4eizQWi0t
/SCuUfz8DJHLFLNpX307q89mcnr6s9MMmwFHgI+nY+toVe80R/V0F6jdpTV4sQB1Ns4sJ0B7k2ik
1ac1GP9ob4Jt92hsozvtPjGdzoYZoXzTfgS2Yi418i/Xds9GnkUW2WBhnDYyGgKI+/5wn8r1qi9e
Jo33vi/dLlJcgjpLjDJEmI4WKgroUAR3ylRVif51UvOXKDRPHlp/gEAIxcIFgtIkUQQc7E6FQd/C
IrqY6P6G8Yizk4/yYeyFAlWxDnZbKYzeTXaEI89qsqSWHP+J3TU/0bRxrw97eeP/CR4SZ7tS82kn
lz5mOigPJVC14aIawuXk9uzBZpsRZNNUFBmGEL3B4lhGyo34WHrtCtx4L6QmTDedahMfA1u+/88e
brYvIawbqomC8yMrXiIYtUY0WQg0S9M334oZH4Q+QLqio+EBCQfZWLj+TJPzfa//fj+zPdjIjdD4
CsBdUYs7vdTYJUj7Sr6kMHaJJHsOIpurPUtFW+RaL6Gb8lzd8HWzy3fJU4MeAmSRjupCA/5yYPnz
oeYA9E7u8kJDiQreH8VO6NDs9u8l9iR3eyjooKzdH6+vg4VJnGPHm0negUlAsHWoqOh6aScs9TpN
XzgHFhbD5xyfxeWyGwgbOnRDQKS2WDeatFuYuKUHmcWIVOsH1lCGgwYIJ5ncDY1hhtnT9dm6fMn/
vWE/v3/2HIoUlTyENwrgWxGFgwCONGkLtoZ4i80a2lJtSh+Ru+TleImDc74EPw+Fs2EbMgJRM4wR
vGc7s+j3DLolTFWmalfTQB67KyCwH0Hp4TVLNVONNFOBlYegZp4YxzadKnY6HMPbapsL/Zrn42NZ
3o/SQxOCV09zi4MsX5f+a0XVD5UP26wH4Mpv9yzqHR8KH7pfuEGp2DIrPGPMTTVQgTrGzafk/w4+
/GyCZ3EJFJCqFwSsf03YFOGLPmwXpdUv5wi/t9gsMDW+zxVRx2mioxQrlStO9iDjmusaelQCvCG6
4OX6qvk8Br9GKvlTgAQ6noqhA637NSuh0Gzg7RCEp17fUfowwtsgGtq17KsfzZA7aZrcUZ15dKC2
JICAWILaE0JLdjq+Kws3J7vQKxusN4vR56RDjQeayWKcmI2BIyOA+XX9o6lLV2eiF4QQbR4tnv4k
6r0iN5DSGw8C1156AV0RPfMkbAwpIRCJO6SC4iw86rdtiNwRrjNwI5E1Eczm2aPKopAVcMdtHzMU
ZVMO5AvnsgOr3Hs17RXo8BZr5osPWVJ/cMiDGalwqKr6fgyrG4mhGp8ruQtVG7slvZUrj7p6iiNg
h0etPcZ5uBUT9UYIgq3Ouoe8rfaky3STDONtX+a9SWBchBWEAlVxU8Evj4RvYRyi4g9KZ10fMhB1
9AaNAfQN4ID0CHFKD1LsOkoNiqeqxZLf3eW5IERRQfKe8BVfX3uaCJned0H72KMkJ4RwsRYg/Be+
X5/yb8nR54z/OcocgCapaRNx1HEf8R+rrtOJdCl0WBv9x/WBvsXw2UCzV5uXagKAGwYiZW4hIlh1
ES0g3b/H19kY8tcpk0N4QcvTlCmi/ENWOLBIuNVBXSPsIb5p3MPA1tW7zBpGmBLDSJBAwNIvnULN
/nVu8OyjzA4U5EfoZRCheUxutGcRTMR1cQtRZ2GfrfrJ9syNC7PY9Ce2lbfFh79fYlZ8C1Oz8afX
cRbzB0RxQgbspMLvj30FKiJq15DFcXsKU3uk9XCC84B1u/6Sl1bTtKbPRjV80jZNi1FjTVyXdQig
nI+uXWE36pIq+xRnv0TF2QPOQn3RSr1epxhK7XN0wuCSlB+oodqhqKEZtJDvXtyLGi5lCtTt8f/Z
22ykMdQ00FAf+8Ews+SuqwpzDBd2yMXlC3VMeI5hCOnbjtcGI6bQmOOPPpQWYRCQmZFfHaMRwBtD
USw/0QAi473n62zVioWrQ9nZTFPJgDZvc1foqn39bUqfDPLZJEsaESGBBfIAlefJKxviJINeuPrY
t2iaxyZF4iUUtkxe69KwggHKOEggUKBdSXT4VWeRzeN+FTXaXiwKUG9Fs4RNc+MzE3JE6Fl7oyqh
9l4C0stcqX4KA/BRyXta/SjbyApxdCUIQz5QABC390ZhKxZTz+khL8DvCIDcCzr05cltqyjPUd1b
NZTLAxQwVQXQw/gwRM+d5rW5BG80dQc9v9WoaSu0M6PBpskI9TZXKKGmqgdOIcc2G3EBHN7BB5qs
d0N0QVK2y5PeQv0cDxfs0+wJBA1rMDwhhR+RgiQNOjz9eylWaAf67mQVL4eiLel9AB0yyaxyEP+j
h5axm5beoZhp9jG1IA045DrozZWDmqpbap1VwdxLdBn1SvozSKRdLNCfDURcy1LHLRi9CBqbmYiK
dsLBwILpEdFvRgaeM3uNwTKQMuiQdd6geRIYXP3YWBOTEjq7zlCguNbIZp6QzISFduNDbj1b0Uay
wCS0B3ktNfUb10srLstHuCSuA1JC1Jh2x3Ko17Au3MrNTR8fOmmwuwBC2G3lXV9WF0ITFhVce+DS
DAKNNs+gSrGGCNKoPrI1XysrvlK9cPVnxfu/v3hs1H/7H3z9lhdDBX9BPvvyb7vorcrr/Bf/n+nX
/vyxr7/0t9viIzvy6uOD734U85/88ov4+/8Y3/7Bf3z5wsl4xIe75qMa7j/qJuGfgwQf+fST/9dv
/uXj8688DMXHX/94y1G6m/5aEOXZH//41vr9r3/g1vff53/9H9/a/0jxW/8ve8+r6sfs5z9+1Pyv
f0j/haCp6AaU16APqRvTfa37+Pt3CDhIyLuAZIQKPQQI//hLllc8/OsfRP4vqurwQMW3IJimyBi+
zpt/fAvpiTj9IUjRQMdY/eN/P9fh72Hk7y8Es/CPr/+SNekhjzJe49PMMt2JvCJD431SKTeoBB2x
2aElG5nA0SyDwa5w0yd+vsv8UbYoUYiXo0FuAjX7qcSUg/OC3VpXSb5W640mtNGdPwpeqyV8xSAF
IKh0A0ZXvvfL4oZVUBesCgp+WSI4AyFmMOWAQllsxa5xDYCQNdLpZlpMEJMUoUBQ5QhblbRWoI4Q
FehhojWWumsQA0XHvn1LxepVaaufxrhnpXpqheHOL5LW05Q0cRKjw3UuWlVdAOQAiVcy2/vQWpnk
B9A6V3vxThCL90qKXgUiexkl7lAavdVVb2Xe3XTMEzV2J9JQcfOQ3LUNh8FIWW0lPUUXhuSw4YHo
JZWaPS7fHz46mGU+fuITbLWAhEKbCHQXw4M9lSGqANkcWITIHNda9Ps9THtn0//P3HntyK1safqJ
eEBvbmnSVpZTqaqkG6IkbdEGXZBBMp6+v5wzmOlpYIDpuwH2zVa5zGSYtf71m1lg9rwEWR5ux73q
fjXwpo+uAVl5C/fXtvtj9qp+cJyKiBMIA9G60Zr6xnWX3D7t93YwzcdCh0QkWFic5t6iE/PPlhcd
dPoinTYOzbIWcLUWwu3X+TpZ7pVAx9MUbEQYF0uXte6Yzbm83H2oknmdiqwKnPcqfJukhws+H9c9
AOAY7HUyVmb/St/4bH23qulv3hgf3bq4GcrUmm9Agywr7++ST8ethu4xRcaa1Kimk9HGtroJoGf2
dnsiixxeguXFgxj0RSM9/DeL8b914Lz1gv/+6xnyf5w9/29n0vGf/r6f5X/9Vf8fHkf38dT//TyK
/2m/iIH5z+fR/Qf+fSA59r+CwORcCWz2DnlonC3/PpBs51+4Bjn8892i0cH48n8dSJ7Pl6yAVFTX
8rBVNCn9/ueB5Fn/sj3fISGTGo1QLuTp/40DiZrr3pX87wKIHjQgf9UjN4MjDpvb/3Fi/aeCdoz0
Wlb8nbSPTVtsWd9+KwcR3PJlfyKxaoyd1S1OoalbqE3dS9DavzWTO0gwuk9qr7nONuXHpqI5XiAL
XVtcCfOq/Jk7kxMLb5sPuGKrcPtmTGFw9Va486Hxbc7n53b3PdgYrza5l0nuIJoV6F5zXbEJoSX6
krm+9gyqhmnOiu6XvVgXsqnTrjfmY7TnQerLHqf3LfgmNU302DsihSCKPZDt5HE0rDUVCbh3beaJ
bwsfLxAOzpUIj4DK7D4pOLR5g0Nm8E4qOpREMbNlx7vj1r7nSWO6eB797MYozudCZWh5/owv2oW5
J2V/Hu3KPvVeffe8yI9z6q1Q9QJ5kGIZ092f/4xe/X2f5PPa/VqpTnBfzhwLbJ52WGbl2mekgeVx
6WD01yMeXiu2udpqDOOdk14kTb1o08jeLo6ryaQV7zOThEMonYd+DLLZdMEymPlvjdMm0aov0rSw
u673S9FD1lf6d4Peu47Cf6p8xHF7lG5CpG2sUmsGm6vy4rwO/cf9ibRt/tftgj1Wm67j2cU5slhy
3J/Xn254dbhXMwLZOkv//TS5v0gKnsMEeabcRbb0619r80ipXKanfpDPU+hDM7Of1xLGnT+KPIuM
CRlJFszwocYSimHXcrWNw3Z9F2pG6GkpmexBm+6B8aa3CUwGyqA9EwBAMb2v98mtv37k/oDDbn4t
gzpPiYtVSSi3t07oU135sF34xrgznLdt6vCjlg+l2DNz8b5KnIpO7jReqt2z4J6qaxSuxCFsw4qD
nYEMi2cR+WaVDRS5okhW0k8vhYOrSSvCW57L50KXj45RYfv/1OvOI8ygqtKtmuy4WovwKKv695CH
PFDzTgnFAjwsngQSpxQTz+Bh7sWvwQMO9MrnbsW+fx6DLS1GUMnOU9D2iEjIaZgetpK/blvzkS13
GQNiEhYcqZIc0m7curjSOGtHvk0T0pS8hzkU3rJi37WlB1Uu/LRYbcdqpD3URksrPHxZZtfHU/17
sc77Xv/ZpkIljVt8x/COiNGueoMnHHGTOwbrJXyoIggHoY+6tFi9KGOgQ5wi2VzxvlQHy0PnUkd6
eZHlfDJaaIl2uPbJsL9b3opWotrcow5bKy7XY+my61sbXp7sTTtWpafT1ax+j95M6NRSScw8Tftg
7P7vXTXhNYq0ffV/7kHlPqhl3S4dN2huKftxlMi9bG1Ehx7Yy4TU9WT2l74ezCNylT0RpZMKMxhf
3PLAiLgHLgMydNVap31n4W29WQ/a6l4UZheZN9SUN20LortCtJYzIScrBGrNMYAhZn0Yd+fN9Pf1
aHTlHcINv4F3St+BbM4MpRmjq29kuvcwXxr+Nhh5PXW79bDVtf9oNxInNvfDiwIzU3K5GsaOlCok
dknv65vfhd/3meRQt/d+VVp7SPYaHFnR9jf2+jlEnX81NQEdHPkyxW6uhu64GtfZIS6FBXueVD0/
jGu0XXbI+94smLQ77pQOS9vEZiTt1Cuqi9EYL0M09Fz/0BajaTyUdlEfbbHjgVBMadfwgqJgM5NZ
//VGC9TGgtrod2Xa5fVyGNfb1Odj7PVjnbVzg2lFSXVWDvaYDEvzMd6XbleN795ufBVE8MWd7q6S
YGUcDIkUUPVAU+Yn3aQJtBXwSvx2Ooz3oUNTz8fKmt5K9yBNXx2NXjyQeuzl23DggRBclYg6/2cF
PkAA6/gEMs5z7EWTTsIyP1h8R4pS8dG2SjLCC4gjELlTnwDeOAIqSfTgfIYRVN+p1vnxQN54cS1q
8WY61niwpksQcXK3njeSk+knoS5/T4VNXtemP6DDcgAK7EiRpQBwn1GylTE26C6OoUjn3J6pgTV5
sVoXmThtj0Rm+lnVBGX3BdQsN1w+dL997KMrs8UzBxZNm6BWTDebDEkb3VpiyqI9zPv0Ya4Dn0EE
Q7UGHCghkHBhmdlgQagf/eqazzJpw9K7cfk99soeXvf2VxeuIimDdn0kD/F1rYyL4NGaHMI6FFhQ
wGp2fg2kSh2l9sLjSu5xspJEQFitvZwDrLHoVp/GJfefCYr6U7WZcu7BNTzqwFjETeTRl9To+VyS
dxiWkAxd1hwNrj08iYoyoEKiNEppxkXkltfRcU6yX5ckIkIvhdJrL02Sszc6TSJiVPN/4hgNtfNC
dvtnG2zBoV6iq4ymMPMiyPADB5BL+nxCAJ+Z5QKLNrvDOsPrn5dgmE997jDNC/dDZFicgPuebdLb
fokjGMH8q4kmP622FofiTnwTluyPdeAex1yjWfKhV09h38RaQmF37OJhUNNw7n8aLIDratHzOC3U
3nxEs2ebJ/yo7GSJ1IsL7/x5ieQxQPlPIozQKQDj71XhTW8Z4T842eN43C4XZxjso+qWk53XwXGy
yx/5PfwIfdwL9xsYhzMXWbdA2o4IVIqlaiD6MjkpZCnTnPhdbmR50Ra3MIjVg5Rs4LGayDIYz5u1
/jPUJfj0HsxvenRe1/sb8sxcHItiwv65l09m5Vm3LvDGmCYKxxOZ9qV/aLlSYizUK0CV8q/OAwZf
7U9lWw+q4k4OughUyOsv0aD6m8BcZAvrEDq3FYDxWFsmG1Gnk9OW6Wjnv0ND7Id2CdQ1Z+KCI1pf
HLrSTKzC/sN592PKTTcjyHtKplxase2naCv8NM/HEyEG7/3Uu+cRq6FrUOwXa1iXx7Uu56PTu4wD
Z1z8pFu76VLIT2vljEZ1v5ECIPzU6F6HMFQpEUHjuTSLo1W17nO4Yd4VaaJTiqJ20kjZaE+3lW+X
A1FTnY0lXC/qJFqcMmla1l+PtHqoHlfloOjyRzfxDPMpJxQmRvQ+ZYavz4vh4m6/oSxwF5E1e2L5
y3Ojm+LUySi1FIWduH95ce2/W9MSZrGbJzJ8DtAdt7MbEBrm2t4GsWtEqOKMITdvKS+WEdmHevep
G3QQb6Ppp2N7aR3l0Enub0pN+6G4N36EwuzVsnPf23+F5dC/63E/uOZLt0V7Zoei4Do2ddqo5gvw
zIhxaSIps0YtXPmDyoLNXuOwmOJArvqkSDzP9L1nxK39vA1P7VKJJ4ozP+4amSdmfdKd1TxsTnsY
9CQfosLMRk9XbJD6ZjrVvbOuyufVh8g1bk1awWa/9n14CEVTXvRutkcwgwDRNpT9sQyWxFxadQiD
PfPGnQtSzb9l4SGoM6ykMjFYxkC0YoaIdH0I4EIbcwnliKOp7QHoHbJ4znp427nnky442aprDk5H
MbhN22HXOOH49xum3dy/o7E+r033UEz+U9SjSlLNo8yHX7TJ4BFT6i/o3QOdscXPhoNiagu8cx6J
gMf1GdY34j3zU2WuPOKSaVdf9GlUcbBKh/y1ChkVRmp4njfzlJ8NnHIYD33pfEPpUxknbQdO1qGP
jd18zdpR/2ytCpXUm7uPtPKIcWDtei/+YGVDWI7HULtNPFf7yxqgLSBwShZVfekL77XY5/0gS8+9
DMviZ6Jaf009KZCEwa0HZ2YOphil1Jh7ICHbpqxCPdMHd9uomQnnqKBY4PEeO91sIw8IkqgnMknf
rZFpGU+bHE7lFgJLA+zYTPgPhP1Ft+bYqSJPWzlsJP2Nz13XV8+WlOC2Yscwh9JYGDCOt96WRGVa
e1zCfrWrkMKLQJFbVYjMIIDiMG9h5oTDdOybGUKhNKoHERVnowTLECUWA1PLJMS3sU3VGG0tZfe0
eNo5mKrKAj0FiWXnLqk8zZoimCuOGytu8gb8LqohMR30dqYzFAnD/D3JRfmow+2h2gCMSTHx4klh
/Vjg/hJ1GtWQKQF3AlYHcu8pr0Wct1OeVGH0aCvDTiZ7mBLBUuuCAKV8uBfHxhK/vUBfNsFUoV6r
PltI4GIiqMNcpBJNG/xpK1WIpeLCNb5VXv+RF82SmfeZvl6aX7UEYPZYQKY/B0kjgsyZacNqhS6p
mL4LdFSHIlyB0TcHi0H6glT3wZjSjjVDkOTqVNv2U+c2BVYMO9UfVo6BUBlp0+ur1lFie3jsz6ON
4n/aEC1F88eEoDJe/fJrmchodVmOohuN0+wx7toQ8WdzOL8JDBPOUffsI586UX+lsrTYFzZRweLN
o+lIXe1Re/rR47aVL4NP/mEpcVNQhJdVxkFV0YqfKB+n3se3Gm/daycu3lZ82FMPbS30g8x36IGL
ciPsuBVpY7ZPppuOlE9paOvlCOIuUvz06GJDcbJy/4gMSxI+U32PhpInDptgtYM/pLwgNkOIoSxG
TRje/QjUnOaF/laq/XPO+yK2htveDQfDbh680OTg1G8I/d/Dmgy+pZxfSZynuyNZcFLOZfcd5jVD
VMR590iYZVz4OTomD3OtgnkDW/Dogzji0IQPwt7nGcrMemgOnqLMbhb0Sx4kD3M18Rkso8QRdXFY
kc2Nlbg2DiYJHEt5YrRRFnIX1q1zacMCYy8TxSD5n8TYOkFahvsnM606teVKfd16bPkw27eUpBM3
83b3XUTzux+EwBGroy8UjOd+6btkDE28xSw7HvqoSkXdf801TNO22/w0IlRpEwT11gb5DIIrxdq+
D3p3YHGBcU5KfPhh88qx87mqh3KNzNha1UdAh8G7q6KTqYJLH4rfbCEaLsSSQAUtk/a5wKaa7+7r
NQfbYKlW5rIkld0AOFT9cAsV118bVCqRd7MSg/OM5hzHzLoZsrNaIvFgyHVMNuKLT4ZC5lZXsCa2
ksakQulkrzWloQ6jRPZvrklDXobBinWHvIHJx7WlxGNeGTjHt+6nuVR49vXyjxWOpMvXgEByHU5r
N5UHOXf2yW3UNw6WI3FLd2IIfOpcey9ymNHNTeBSkSGy3uUvcReox39soR5RU+zPM/LxtjZuXtiQ
JF9sDxazH6N+U3k0Z1UP66F2JJQ4xdsMjP441+6T6dMOli2TxqFQEz/vvphRd8Rli/S7RfwJXGtJ
yH+69BOyJcPZ0nKdqXrzjliM8aUfyVEqiVqVOa4gJvm6ziqeo7DpM3vmE8C7FWc3q8rWxcLdaeAQ
MzKmCe2pGPe0W2cZB7kTxgw5fgxNJE4GldvB9Ei6WOzon8GfnURbUw+XtS6yfVLWJVJ/qiYKH7Vh
nbymKVAw3qTiBtRO9TOfmAvOTsGIsruhf0XFWVUsn/oN778xXguap728WRYAvmd/Nzrs58sGd28U
CIvGd2trFgoh6uhlODRANomvOVPMGm/czq5vdY7UQ9jIPgvCHd11P7JH5tricNzbFue67q3orL9K
jYccxzy36Y8UkteJnl4v6ge7QxByMl5WvtAI10zayQPo1xY42lewM1adm/FQWLP/1DTXYQMzV7B3
pzp4D/FumMYWlYaDkmN/ojVEx0pa6I5qN5JMJnJy0iLiG1tb0U+4We+pFyfP3QMZ7qQchme3tPEX
cziP3DYEGQuDZOjOPem0aTVnXk9w82QtWR82DF8TactX6Lx0qjOLU0+pKruH3ThrsednF7xum9A/
re1EqKVFgmrYn2DrXHTlvudiuIQAj6egkR9yjgSyUH88FR3hXqJYgkREJXUCEFjdCsK4ipqW3Wy7
exvN3DW4XzYW1s6yD19oYEvEs0Ao7jpPB78vnsOq6h9NO7i2i2ifVmN6adH37r7l33TeSijzVXv1
PX028WC8WhNtT9MfivXmVCJMxqU5+V59sXYKSX7dlFTaWxFTR+V12SKWslDHeSFkc8uDOfE0wiRd
Tb+WRurDFnIptYH9FeRi++ZtZSIZOqfVOropgcSPam6cbJjcLVtlvmVz3Rlge466iH1/qgmgie1K
BHef7v4GYIto2iotjo4ONa25fgVj/qy6mthOwF0gYTFDwq8oyqlNAul/lWOnHtr5Gm7RnNrvwyD8
RPrb07qM/BYPBVS5K3FX19Om7GF+aYN34G11s73yU9gsUc82Xlyaq8RyxbPFtcjrDBMPbPpQ23z4
i1tzEIOXNAvt7a79U7PJInUFK0I1xS00b8um+2u3R+8gylM8K8C3djASPtzyXNnWrfdNyZqbGF6V
5JAGQ3USFvOpVj4KNwiySucXPib/yeJV6qWwD7hCjQelK1rrbv3iRI4u0a5PlUIXb8sWsg23RNpi
cO7YMqT9cNcrHiIcw4UdHabayVP4ZVyutTxNOV4AbeFXcbfp4MCUWcW+xyP1G/yjfJbT42AU11KB
cWzsjjul6KtX4qHg5aQssW/8cI7OvqDDWPcwaUmeiuEue1k1OUdfzPqnIcUjjsffRr8xbkbRgqJO
ZeJFi3nQtYuZngIFjlQQj+I4NV50MPXogyeNjPY9cQ2CQT56rngbSWYxAyYRAXl7yqhOFSYWqeHY
p07k150pcmpV/pTmeKU3Q+/GQwGNTTdfu5oRJ1dYBlQjLp02NzA2VhBIdKiv2sJYSQl5M00KbBuk
91hTtmR7sKyArxOKumggrnUmcAkBlGHtz/lmpbsDDunnpJ0pjWBX29xidG2JzyQ1qpD2GKp8Dy1S
jop+O6+tXJ7z3qWjI05Pdv1zRCVBsLOLt9bspa0fUk1Xy90O24tDAmlizwEskxXTD+3lLzZT0/Fl
cpf1DC/ue91hpmSbnU414cuiMIvLYFh/yLR4C+mJ29X5a1DsiFyvN8+1f9qBL9JBp0Guout0b1rV
yNMfe+8WBK267BOOI9v4WpMRnYrSoCiN8PiaXON1nxGGz0xrEx/MBzuKz67DSnffBOgeboyZqIFC
7krTOEfomdndm92Z0dl0ngt7o8Rw7HPnGhzFGwgb2Y8J4X761lruyaw0eVmqC7OtfiP1yjw/446q
TrRZT+VUvbaiuKqWOCrhqEeLpjcZhuBTDOovXpbIOtt2TAHTucRAB9y9kmenQNzfGZgve7rGlF3N
QGdVWZ2soSxS7Wq6R22Wl6nzq3T1wjCji06Mpq5hjMjv+Dwwh6a/nYRzm9bltcor+2A3HvzxnEzl
YPUTJN3uvdMzD0PTWgfb/pi25mVSS5w7g38J2/5n6KyUYwNgI/eePkxReBnavDo5ZC2PfW08+IUH
grSOnM96TnQ3HSnl7k4Is3vy/BxElepiD7vXiSGNtyJCtCLGQoMcT5xy/7SzfVXupfJxdiqjvM40
iYmx7biw/BpNSeiFn4BQNIAW+R9jGJAmbM6Mu+JSl9YxGnm7EsI/elKvIUNncX43DNfP/B23c5qj
H12mlgEHzKgKdD/qTp5bTPhG1D8Lq1VXrAkuzNBZRGH0u5ZBe6LmuSkxD0dsg1Dj+wPVX8tKR8b3
ONhlAygc5vgn+WVm14CbhtVw/48Ncc0dFyFDrds9/LApquFcrNHIpjBR4jQWwfR/FlNENLw59gxY
5VUqTEKvzbNaFV+VQS8PbapCInhH1AK3jWciFl3eoUktQ48SV9XfTf+prd+y/xWEP+X+g3qpEY9+
8THOXZDUmD3EnRy4P3HIXyOjOTbtR9BUX1NehKmDgo26lSZ2s2vvwTT1R1cwMagcIja96Y/sCvJN
RGSkvVcgXg38733E/jZbTDqUQbg5sxbeOlu6dzivpOMcJmE/RApnh5D+oZivRQCDrPO/Aql+w8b8
uXnzggGI/elrpz78M6/207Lv062OHKYXODMmm1H6oGJqOE3T8MOq9PoSNZ9DV/eJYRVgQkO7neyq
O+4FGTpBX2X1YOXg7fYv7ZRezKnnHMXUHinrf1qbOR2qNaDx2P6EM0Wz8J31oa3zgWHopOgOBufA
dISjey3FbauGbNntD1YcN9aEaUo01T/qL2CeGP7CS2Fbv4Hu+Bzcn/tSfxSLiqN629BUlWdr4+Wp
3Lr4eMudiVdMi75vHzhOkp6m4Nsylgd0ut867J8e0LUWl2UqxyQqjEcAdGYvRfHdbpvrbrqaAUr5
dyx9guwkVuybHHmBykpLQ5vHYCTQGna007iPndd/r9Xsx63cB+aOUSYcK7w4o4DtMS6cK8Vf8PE3
SmNYJx2jGfIcMqFVdJJLiF2jM9x4jy8GBXK62A5edwEodbFzCBvNQVbRdJ19Bl8gvkXjkqfCuLFv
hodty8eLh9uRDnG4sMYnNXgA+Bi4OIa08DGhlVGIeSM3T9yZuFVSTL4t5vodh5TgZrt+l9H1U+qZ
/XRTlQscYeRepvRI/+n9alutGOYM+7VtGON2gmMtMrbX+e5Mv9ouxo0d+04Km6FYibFIka0ibN9I
tmYUKn0owdGpu0MadomxgwGUcuVDgcIyed+wTR+vgRUd227fkx4zdHdzo6wn4zfZKrgl7vi1RE3w
QsbJejc6LOPJb9vHoDVvbfDWBW5xk6KZLrPunqDYmOe+7G9qodiuPW5JclBUmqsxznMwEVx5dPcT
sOXB6gVmKxYUwzVb3IYELCLuw3ihtfC7+dCWEM9L8atcd9Qc2K9twIQMjbZbIEmw7fIsqD/b9l2A
Eo/2a7k4D8wM0t55dQGFfeZwhh1jnwTOALty9lZUuJQssJVqAnMnxEPFL4lVikHBe78JByaxFlN6
Qebg9JR3P1b/J6G0cdE1j3A4jlbRfNt4qMrxT3oCW+YiPenSvhjIEciWT8y1SUYDwfliMrebcuBR
a4cB3jAux1/JKGPvMcD5U9XjMwaDOztNc515KXf0jy70/0ad6iHyHO//ZjFbX4EVZf8C3/SMz2C6
mOOt3ORjEM1jApJz3B3NFOOf2eQGbF30J228qj/Rjk0MOvGJWQOj39ghHa4OzZe7y7gh4ZnN3lvv
PPuddxzgoJlu8Xvf/444JxkF3NafLYBWHcHYKHo8mT5r9WDiMWSWILsFNmkR13cLKGsbmMfnn57d
phJyFMNqoLJ3C3gaOkW2NRfYEatCjLHZ+J46WRnCIunwZQS+aTronyumpLnJQYrFae5CRnOOMmA2
EWZl89vGH0RksgzPrNfnbS/e97A6RmGV7aTQSxypegMoEkSyyEybR0qTM324jCvn7rOLVgQVdNZW
dzYlEuEBm5mOic34dxm3dJlPtq3e95I1TtxbjY+i5V8YKR283X5nHIftDk2fxZynKKeDWux0b5qD
H2yHnjyvftzeSrv5sLxCAqiJHbwFkY/F3h2A7vPn3XxxYNoL51QWkPOHcUHIxSD6bgcbrS8ESseu
/DExySjLMhmcp90ZaQDzq+PumKPjikJDa3tkihePuc2zowGwvvuEyTDRuTT2cJxe9u4F3P7ZGR6x
Ks4i5pXDeI3Um2OziGc+VVJwnB/eOmCZ8xmOLyKosyWY0tYYj+aoj4v/uk5GYlKNBLw+o8AWZ1gz
Xd0cP3xuGGnQRMQRoKPh5qlJjkC/AOiOmAR1/dlqfs/UXuzpg+t9eSvWZPf4wcD8thS8BVDC+aKs
KDMwKusS+EgA/2sqV/ux6YZEWe2Dj/8DLEOcbr4z+sgqFFsWtAlfmPiB/b2PCnwQ7sKTsSnVdwpg
JpE8DjKdJu/kR8213zEIq8ekzXHkfq1U+XuhIeGH3tZliyujuTZdd4VzUto/8PyPGyYZYdZbrzRx
a9XGDQylcoB5U84vg0PzKPKbcAv3m+ROfOvuBrxjg2dQF4aplg0va7NvA2tkISP8LGeSwRrZDZkY
o+ncLmp/AQBDvNLPzrlp2ofaX6tHt4mq81iro1a/RJ7a3s+8+NJ3KwpAAr0MiRud9w5n1AFCwnBE
KBQPVosfEZXEuOZ9AuLNy93G8lhq84GKiYmCZ3mZtNyf1Ya+SZjNZw/UlFQFNbZXoG8zcOGL3TJ8
MaICmF3DNfJ7HLvwM3JbdAoYZ2W+ufwNdP20AqCjWaMd1yXygjGsLyOnyQKlpuyLq/zebupP0+rz
Nn05mDWR1JUKZ/y9KIvjhrVCXGHBxWR/7yaL/HE5kMxmh2m75gef45ZLhgvC0WizrHtGUvNlDIxk
HQ9wUGM3Wbtgs+Nnm6tjLgTeS91Z+MZ5tRc3Lkm0KkNxFQENFD7JJRx6q0nz7nv7EWrvddpJtlgs
9RB1MwO/uaFDISzap3szGFbEZh5yqcOC5SQJjjKCyF9pCPR8kwycF6Z55xW5wQYu5DvmsVTGudqC
jw1xDeJAvMBs+2aI60TZu5rliRb21zDd44z3OGgsltJ2VSj+lnK/LAgy/GH9JQGKt1pe91A8I9H7
R2FcNb4j9Xr3hTyC5BH8BQ0Bt8+EykCUv1REqbtUOED0Fa2m60Ovx12tRIERhqT2Fid4GKDIXjZb
G4FKynpg8t5RYd7nQ9GNQcGd/0SFtzH8so9tEB6K0k55rHEYwIUZPgjNS2GPngfDoLJtX6jLHy2a
B2/45c6QNvbgaxzYbxvegNGyUsHhe5yI7scsakhjIvVD61EW9Qt+wAcx7l7Sk+WQ4Hh9Lp35u6vL
g/ZYWmx0d5cHs3b+mOKrr/ovW/u/zHs/ugaASZjyhQgmVe/JQ5mbn5sLBSTwx1QUPbGexoPHHexE
+TUo2RFjvjwslbJu0CeYe8/riIOi+9EZ4bdxtG5juczXFs81r2+fqwblgp5oogPJSWnwKBcTOq31
IVDNXduy9JPRy/YG/HOl4VZOcTBlZ3OsNZ8e3P/Ot59E21rIvEF/yjc7MvyLaqkXUU/bSakZ0rWR
4tnTiBmqDvERkTQDCt6FgjXVghwcosnLSvwDlrV7lctZ2GcwyMRDaxjqhGFrukcvGwig0ei32pT8
Dl++uobz7uR2eRnXan7ouuHWOtWY1WOO0Cdnm0y1V6c4H/dx2bA4nLTBrIbzU4DfSLd58isYQut+
Xi0CxgsXcrVMTQEljL89rh+eO5BY1hzzqn5x9l+YfzJwNw5bi/aVo2INWip/sR7a1o63zT+P06f8
rKpXPMBbCOIFymon8VB7LDiC51HCTGcfLsgdDvb8EWgMDqN03kY4b/UxhGZULLdd/aiX6VBQgLUB
tl4eY+ZaH5X1I9wUbC4qiJ87peHkotD6D47Oa7lVZAvDT0QVOdxKgLJsyZLTDeW0aTI0maefT1N1
Up2a8WxL0L3WH1N9uhoqedaL6j9kbW1OAiti7RHolyUyYvT0k6K2j32RwkrE83bOKfAjBJqW4giO
JSp+ehiJXE4Gy4md75sa5+aSMhK27ZeiO695pK6jJVvJmbmVJgPcaNDggYnvpczJqSynfdwOa6+M
b/mSnZSqUkDncndfzdmPhiAzMBqVZ8VOzmXTftQRNWtjaZ1t3jcSOhXiOBtrCorJ84teO455enYd
43mW1tVr81scLRs56ycHBVBZLRDfXXLQo8be9Oln5VZ70M8PnUm78Ta22W4oksfKt7Jcvl+1I/hn
udXEtYqWcoX8We/x+fTZ6bF8UiVSfVftcbLW9LGFiAbA0rh73nPBrD9E+zlxQ9OltmHqrhU8GZf5
ojkvZndPtY67NPEVRj1K7rZRcpMPYVz5T+2jpyxeAlTwfmbTbZWxvGKRqcDuBmUJlgHhorls5roM
7OZFVeTJg9/rNPNec6vOSXHKQMtIv2P0qn6mpA1AOEPPfa6GgzK4T0mJgCMFm++/a4gEpoxwiSpf
WyA7Ee/343vHI5fHV1t5LgnvV60uVKktigdgjkVwr3Zbyh7b/u6pSpA0ck2GLzS1DScoN8kwc3G+
LksRqN1GjmwqyD+rfqPXL5xUK4kdmJgCX6XAnDl0jPuNqcQb51Gmzj+2W/C8MlRIka4Y8fkZEYUb
jPwJSz1R/HX5KKwb/W5RfJukYkdus7EJRh4SyM+1RGfA7uWEUyaRWgbU3TWoAFFQ4UQkMdxcSece
N6REUm7G8IVuuWyNbalmu9TBCEURkUjlcz3kT7F9AumHf2iPriq3qJ8DsdibGLqSDoHBdF4Gp1mj
ygxs6NoI6K0QBbQI3VrNRzLDCyIPbey/ItHCWRnwrsOYLWrO4pwte5izIM+yE0wRFo6J4bSwkOfk
5l+uTPt2emI+BqUqj2ZMcmQmPD99uMIWdSYMk9WSf2RdX3NvCvuxPlephjI4DZKSk3HRXqhfMNFs
DA2xnCgqSwInEiGfUgFIm/wk3J00j5E/i9bBO+G7jtFcrkzr1Nlz0JYZb3ceFDQdNeUDjDA2TjUG
D1g6qw7C9cKMRF1Zdtt27E6NfJstWJ8BXa1oHkCn2GtLFoyR3HoP7/9o4YnT4/6Q9gjJ6+jRmSm1
o1Kh3+Xi/M0zRoY6PeeWe4sM7Dhz7BOC/uR4QUsXwqLHeybVaYDOQRuXR87dg0jD2q+vaBHnj/lV
6IiODLd6zjyGVRclCUG3dav5HhrLVEaIm2K/Lp9Bvre8XK6mHTPJdFGO/xKJvvoRkRw5qXqs2pLX
TTIHlCl03UyTT5sm/Ej5Z+rip86Wq+LxpC0aVHXtwHhsrdT9R/ztMYXIDYUiXiPTKNElvy+N8jRE
2fuiVTvkCuspBTBQUmuPw0Vuzba5iIFwbwHFzqMfDzacz9BeW7Q3QZzc7YGlLXYUDuSZtItF2yt9
bYW6itSW7EkUkDpJOjVmnmGB8ozUkDzFl1iijfSKN2/49PJ3R8AFozXJPMC/8chpHc5IFBuXe71d
WzEkTibfs9QJGuhJnYjWWfgIgE9o0B5SMkd57uEdtjqZ8EGuojOdew0ddncqQJqjVlJ20N5yF1xB
pXbA75ofo++LfTsyNs5UZ7VtzErm7dJ0+R5MkxMvMXsgxfRCRvOv6MjyqymatJXrkmF3dL5q9dhU
qCY1mKv5F1E/T7z52N0UXzrNBmvYq94CQrv1p5YpQWY2WxMKwiZ7wTR/Jse450W2oeECxmFMw8r7
GxOhcOp3DJja2Ykd4NiwizKoupgPHbksRN8JcD1GM+NttSwLZm3aaKPzkmnx9zwcMmIAtmjE9o1o
fJmyVeZTvtGHMJ+TJ3ggCGG0ju4YH5doJkzTm58VNZtXjE/xQdF4Urtsv8Qaqz3hDdU0bt3B3Dik
4WIfMv2Mn2yWrGeqUE4GoppesQli5oiA1tRvnLfv8RQx90SP7NVRea47tjILFVbXmWtGIpASQQBr
dyjLhYT6UV5EbGWrtK5PrBg7vaiujSlQNLQkH7fFtnDVD8UgVmHRfsjiLVdRT61qIt/VB36ST6FB
1q8r2qckM5ZgOifluItj/WXq561Q543R1GFSoQhYdDROyQHZ86rpDd9BY4Ne6qOcm7exyYO461VK
xWffmupbv5Q7w+AZM7Qf2XUbpzPu/JvJh0YdLbYDyEYfTm/fwuysNB1xC22PaC+d5lsfh/yAJPba
eWrg1ow3kdi5avK5eK61mlPrxsx8tJdf104i31XkE56eJ42U0xWWm2e+1o2dqn6yDMcFAWiYwWCo
MzVGc9pxHRtwSuNUqU8w5wfNKtdW6h2lqD8GsczIV+oDkMktFjngqPPUFRpGFPuprodDica4otAs
ZuUyI5g5r8kYlnejgqRj6rzLMmK9Gc1rkn2jB/BTOhyoXct+V4vebUoT7WdFUeIkQqbsM7JglFqt
cYhdTlfLGqifg32zB+NSFNVRt7xNmvxmtQwqqAKpvs7IpAeyfh2dr5+FkZJF3bQDumpe6Aq5LvV4
nqCYTRbnzouudqOtkIXiIvIxzYUdiQRmMm1Tr1g3mrbOm+hqMIxNONYU+Y1IahhuHhHgi01KtU54
hcrYmFlfbiFQWCAanLu1sfABWm8GCFABIEwTOtx+u6qHk9Ef0zpfG3bseyJeOUZCoovYtyYvJH/L
Hg1Fy2gZ3YdYPXvxSPAygIB+dB1IPByD0aNZhsBj9VQb04555tmYjWNHjAa/ehcmGZAeiFIqg74g
Ni3iH+okT7EOJFjJDYHugRyNW01+58o0rwIluZjUXSLuKYq4NadBR9kKk0itokjA8BSV/0hlOi+g
QfNjjLTNawleFWgLqc7za56Yu7jTnM1cWltT+14inCnzCBZnue0+LTmtBLU5ph2WhnVQdHEb8vYh
K4WiLAdxoyII+UCUXJS4mn0sl272kTIXDKJ60cfunWCjo2YvVVj3S35ZZmwQU3SdoVtiddm6kXeL
M4UEdmCFGcmsMNUgfokmBEop1Is5y9cZyjdIIfYj5SBJQO+UMBreERxhJQXYoVmjitzQxl/aUxyv
2AQ0J+2ml7iaUP8uS/flFLQEoGzc81YD8iT1ll36YKdDiBQNb7gbEyAUByTl7WfTig44uquVXXfv
XmeHCTLDtrA2YArdpuMvoXB0JTojHL1+es97d9930eNhLJGTT8xtmuvtaooVAWmLvTLdlwdk2v54
GFw8NiHbTY9RjvSvfnTwWNfGE/uhza/iVQzJwYve6okcFQWHS4zZatLKx+o7slKP+k/nIV/AmrWT
i12vytELeo00ZZ3/zXSNu2qxaPmOeKS8g+khmPSjOqin+cSY2SCsRowG7+eEZa8ofuy4d56RLHo2
iUlY12i2gsjqgl7xlJWjA011DoCkpe86TSNFksD1x1oXDUsceE7z4ogHFkaLuDv8Ei61ptFgOcyW
t2/TgQe4N/b94nzPbvxT1KlvKAUKTW68TrfrQEN+gn6WyRHl3zJApEyBl4sTxZWbwrVMwFsOd9c5
8pnAbxCeX2nW2iBhzETBk2XiXdNRKC523jIrI2XPF1z8dca2nPU7kdtnZjo0ZfYaue261OS2KOhF
4iuoe6UkuR2Fkm4Ssq7FU+DUja9jTaEhi20P8tfvl25vdfZ0devm7iTTPXORRyRLwIQg2FNRw0dt
zt5WL00QmcstQljp0KKuT0gA6Tj85vy4Dynmq/pzst1gIMzfLNqQ7O1NIsZ1DU5UYQ9cz0r+jQxe
RY8WGkTJOr3DIpzWXDItTLQrfiVKQNi2j7Kqniyr990oRp4teE1mhnHvqYRqJnoBoIw5pTb1o2F7
10iJt06xoW1T7Isi23u5d2pNDE6Mk5HeXWYL9MygkaFI77Wtn+fs1jrjS9QB9stppVWM+kNEFWkd
zp160KCB5ya51+NdOvQzTLvYtZ5Hi1CNR/6pMhOuoLpbU2mPMtee+kl7ypg1WkNQa9CTisR55MTf
lkn2rMaS+pe6yTrJMRvrf1mxJ6iVViVYdRPqZLyTPYW2FrghH/Cts7EiJGCzt3N1nSgJoBDwVLkk
QeJlZGThIpeRcUsNec/04iMqvKMON6NW+ikzkXH3DTSFaLLATftzM2uYkKLXOL/ao7NziObiwtyJ
NvqtUqQOjuYbPfyYkb2w/SPISW+j0pKSn5BooQy4JOBcNgVGcttSTxqZ+hlGoeEiFHffpNPfyn3C
MIoObLbfFOChUVZkoCFtyAbrqDhyBC2rnlpc3BF7WGXRMmDW+7lNtlNjvdhatvFSlJrCIEOqaRYE
3fa26xxwi6aKH0qaws8x0JmacUjdKVqV2rdr0Byi5YiJRFeFnZb4xFj4NP8dNTc9xIWGdaqgpQWA
QtWzM/z+G5jp0W6tr6LtHhr4oOvUa6QWwSiAUNm4OXC2WpfDpdJ0YCh57BcgPtyp1PcIGiDEKY4k
VyeKMsP5EXQZwJ9nL2oUbXJ92uEu2lrMOq3y5SQ8TRxMPPBPo9PuexuId4Sq4NXQyldQRh78/JY0
MWN/JAKDdSJmM5usIdRaB6j3IxfzdyY3+qJxyjXiB+Bm1xr5ifH/n4zYARJRWKv8Acp20a3VqsvQ
dGulbv8N6XIyLOM6Ix5ElLGpdeU2MVr0KWVMdcKlUx30aVkX2ocRYxhq3GSXasTEpxRNuPGwjXRX
Q6TZfKMI/kKoEVoScs/CDqAkLLsKMdkgJ7qs95Q+f7b5uKz6rHmZMi6zAmowG8u/uM/eiTX4M93q
nzvJDzPCtti2DhYMjvI2PqcjNEh7FWKBV4LgSrAdFjHoPXYPHU/SAzovtG2fAMyK6q2wlH2Sj+hn
+Z6Ae4vSYgnQrdWYKlsFP4GfltpGsRMEDi1vDbkT5y4e/82R/W1AJbXDQ0hdqS8K+gvZAbxk0dF0
9Hei81tg8fkjyarjDAE4JnJfYo/DMMwHj4497fzFMCgnwX/HKTxyw6QAb8KiNvitqKY9Hj88uiy/
+cIKm6mHSLdQu2kOzjFdXJyHgBftpeQzNgzUJ8ha4tjhvQKUhk6osDDOt5yJT1S7aODuiX91B3a4
2ktOhzH5WoBAW4URHU0eLXdFrvqV29UrXRq/jg2sbqlUwdkvnlar/mjQf0KbDlbvlWwzH93/EVzg
FVhwLQfmRT3GOqavBxd4UKnCUW2/GgPdm7ctYmVFOc1WBTSpauXijK6fEg/X5HMAfXTNnOKOfoM8
NDUs6Y5neEO3TgwyXJs0O1Zpx/XrqrnSTX7RlPkt27my7tZ925zSiWBc5wd35b42o2ttijzQH5RS
xW0dKy8oYLZLhYVMiIEoGqtBJi83TqR/NIJnCoRha81GgIQwW2mFdWicrVXVP7hWzvjWUKvk9Rd7
1Uvl9dRHxI+h2mrX0ot+pIy3aR1dlv63RV7gj6WnMViDXHkNbybOLq/07m0ynGZBlO1QUQ5kd+hj
k+gXLfFa65cPJ4u+WmA1q4b6QTV+wZss8XpH+HxMAwmXYZwwNR2T2f1zgC3waSKctSPv4JT0+pK4
402bxvLiNQUary0Nv+in17p7r9WPXhgPJoyXk0c5dqpt6+nvum2hVYe6VYhO76zpIkbrCYP8PvOQ
wcwlBWoQbSaIRdyJQHPne9QHxaBDI2N6WczqPlnI6lpdJKs4sZDgNth3lghianJvOpMPPnXnvYG4
yAteRTv5/zT97eaf0iuQ6TfPXlPvuKy+9NQJRZYzhFZnNykDhBK7pkAEWcdbRjepKYjV+jsOs2vt
gNcY+bx3W/ceG/dISZ+8xSEcCZ1zB0toVd9uDQeG/LPQF3YLLXTAcpikx3BqjhShvJia8Ae32pQF
tyNtdYVs1j3UXqlHt4RdA2vxC6XjJyztWFRaXgMDLZZUQjpqIjRcyH019bgY8VnmaB2VhOEIs7Vx
SXRGM7MGEY5WKZbY2ESej792WyjZvrRTA1tJ9qkqnwnQdUOASGJ8we0dpnH0XXAPxEf73MOFGpt8
4PJiS2RPhvP0GMNM0qpQinvO8gawLEm/R/m06wWf4lzsI2beWnUBfy3C4DnZEqc81wKejmbt70QR
a2E4cCntLeGbbVWxtmv7xXH5Ccl8LPTXZnnBD7EmsdeXhMFIRbnFOr+0Zf7CXxJ8VbshVlqshwX1
hcMMu5EjyNZDIc21mriEcNoY47pHAJkK851AbXMqNX26dh3tRTHea0O/VZxsiGL8Bv9LngPd6nO6
E8sDHkWgV/ThnLsfnccnXfZX3OFEzBR+lCqxX8apn+RYfrpzXuYgMinEJLzP4pkg03N9Ufs6GPFz
C5DniA4jo26zteXmzTq55WO6I9kH/me+Ye387ko7HBHuplPytGjdpYr33Lkg9cUz4TYr2xxQKExB
bLnIfzxQdHRxGvkUntg1GBIjpAbW0vIsOWjnabsKs6J4tTCPQP0B9UQnBX9CmxR4ovFom+1+rLzr
oF3a5dm09O3YGwcdHZVy6r3fnNgcOXmMZzJ0HhEFCsgA4gpDIvDNMSzPLsSo3Nhag6HY+ZK6wYVx
SWp5twz1vV9AiO2o3zT1h8jJwX6IU826B/8cjyQI7JlPMoJvnW065TcDGLu3h2sf7bXq2Sr0q9UZ
gUtXqnxIxAWWeh0Npc737C5hX/TnSaJ6sM6KYe8IIPmBZg6LDoidkdxEOGIW+T5phuemZh2iwMqt
yXGQf10HapxCZBT1fEyNOjQfHGoe30oTXf2In5ul3Jj0nlIMh4tEdaj7FV+VahOUh/bZUY9MCC8J
psgVGOaXywBNnLvXJu9Loa37Gry3n2LvIST+QgCpsamtx244I8sV6zy1QUzxWcyK34iSVi0Raiok
BLWoZV75D2dZ24oj2f/qxrQe9WxmAmQWX5feOeUTITqz8qGZkPJyPESRdlNYQb34nCzFLitx480/
vTTfW8s6Tijk0tiFQM+s10bn2M8lMRpwIrj7Nlw7295FGG9Hh9Lex/W95qogDAheovQrB5JbNw7D
0K27VsHEaG7ljIByHr270SWcts1hZtQQlRFg99jaSpioyEGIJg9jhCp6cZRZ868xlTfPgIXJGFTi
cW+by7Zn9criQqwSxp1ZyhOH9ZrIUkwYUedr3nzvIvFpFvNzDX6h8NIIvXjKuRCrVtllXg1/NuxE
NABCMz/VYw7lENkXHTAzisFW0wqgqlmGEdWGQmClm0eAGGhkJtXdxLq+nXCssOviYtem7YiwIU/s
yzhcSg2zR9Z6AKT5UXIwGi0WefqpJuSwJnFQUzk/CyX/wk35vswE2D0IpgysaC4Xnijb/LT7Ajvz
pqjm1UTzHcN2CiM71xp4eFyeWkU5utSraMaHjN+9hlkmLb48/ZEC0R/kXPuJqm8aIGrOqOW7tLWn
ufXCqQiQdq8r7RiNQ1gAd+Z6vkps91eqeGJxtIlV6WqXpF0Q0lOBN8t+G9k07Tm5WFMBh7Og8c48
IgMHQQtHb3waiko0Yo2KIBXbSKWFrMwsiGIrCTJo9fiFrSGUOXNuFT2rg7IVrK5ZTNay0NyXXBQb
JSVcZ3C51h9xIcoMStWCJb0VU3rpIhzzqI0wN9BthX/tB8xzWc2PuByY38cBXJjFifSsHgBYEeap
nro99pM9+tKti3xA5MTpJc1z5P6hWwMAz8lIBJUDvJsZrlxKrXoMbKYPvdrB5c3qP2rWySVNjrIz
eRk89v54q2pvrjlhtEE/lW6AclEWIY7K15GAjc8egsyYJrVs0yAdWEnPeE0bm/rDgyVfBT96qY5p
/lNEd7rZoDf+EkYm4sheVObeJFl2cVFu0ql4UpfndG732SB+FcVYIzhdj333Hptyj8NTn1HElKVF
LInKTPIQGJbqK5Egz1nlnbMs9SezvrvNTN1vuVYUpOWx/hnPMuCdP/ZGHdjJR9zuJ3yeEVdciXMY
G46gH7iYbw6jUgF+BIpPlBoqNHKFVjMOjqFS1tcEvzs6NxoYu8Absr092eukMA9dDKXQtvsZ1bQ7
lLtE42WC7oqiv7zoN15fIJf6VfE0FfHVkf8IQA2tPFmlmOktbZ+5y8X1hmdVBrpdbePon9f3XLMO
2DR3bxsaA6mLX46XBZLXCswltmOkWlglUo2f92IOH8pM67Rstw0njKw+jVwl+OeqieZuZ49503pS
Mox8Gdl0VOA1yB816gEz0yLV0vF2BmqSlRjVc5uoSJmLoFQ5u8zcGZ/TCa+0IYr94NCCKcZj65qB
Uw6+KrGwJWc+RIIc0Bx5nxAY52J6VbNTzJWsPCzBvBl29qIgEBrNkc0EBMsYiKUaAiIKtoQgP05B
4r7XQpnXhpJenPyXCx4TxbRs5/FfUZUbBap3KP41+oQ+oPanKrsZ9bOT4mj9l8B36saEWuVQldeO
1TtVv117S9TBWpgvHQnimidX3I0MMDc7uqQIzLmd1lpa+ba4jya40PzEzK3DxMomDiW3ELJYXQIP
oGU0ZJGF+agyHQl8L0PZfiMu/Ih7m79Suhs9sV+4b9bdpbXgz5MU33xez29pOfwjz9RZYVvpfeJP
ciKHh3xr5LRQ5jT7DXgqQCPQtcKzdd2nPqTWfZzcM6kFBIi62dEZMQ+OvXoWVXVp+speeXHzLgdh
UxRWuK9DM/9qTUzONIJiMr0839bwshFts3Otp6y3ohccGQRzLny2xLN/LPnylxI0I5SOH6gwjbW4
lEAexUaWOrIOp6yCkpfXdhMNaMfKd6Wu2bsJgAxAZfhRMZmv7Fltt051JU+ofi7yG2z7HEJRIpht
pLrV67YgW+FucbjO0TdVIjGpFZXzAzZdLZ9y2CrNn56RYUdnu4ax7q4jUpxL1uGoCE2c1RrwReQ5
q1L9l+vv/VyGoGWSEHeygWxvJ21iw7KQ1BGr/lo4+AdolRkFLXMkD2QbOETpLCECKijhDmlmZSJs
5GOP7UNsveNOJLxWT0niaJ5s8iWIX46qy8jTrBjKbrbcUKNEHYKAQyiv14ShrAV5sXUVYuZlULrI
EXTwqWWxb6w/NMVmCnWPLdwe7ihFPXSuREzoNG8uaCTMO1HhDG87WRKsFJMEMVKNiP5c/qXIQ5JF
bjCPri3vn1T6sCH2IEMzV9RQWS3P7d9Uxv4jw8zemoK3XA2lw4yLDk6izH5stDHHMTKfyftLx5Mu
7l3PqJOQPf/byWeFqjnT/Z7GICV/HDQYT8keyCj1EAGSNVm4EX+2WyQPTUS9FMxhtVzr3kCgQGPo
eIjHncv5W8g97hV/bE8pJpueqtPu3C/PYvhrtIP3N8wsvNqeN2WtpLuqfi9qiQQrOZYweVWbHjp5
HsB+ov6tRIamzys1HThFiTRqwnLg3QKKZFenEXdYReobgXgrp/6QeDmV2S/yo8fYbSZN2IHbW2Lw
AVvWDy2BBlNts+pW9rVuwDeQjpPxC+avx+ecROva8z3tg8gDQmFWMW88TBkeQzpe1yZLi56iCarX
3df/Tw5gRjTiLFSrjVYwNbgPQ/nWpoYsBrepusBJKh9D5wjU2VUY57WrbX3GrUtdzsYje2zJeA+4
kLzliUWCmLzaONraxrQv2YuJG7GRCHQYQJZ0T8AR3oSFO3+d0quqcEtDHnqYjzFfwZGTlgPHiK7L
Que3VxfM3nw0BdaaGfd2u6A98OgrTHXf4aPJqnf7YeCNbh6ZkxIgLWYeTau3Sp+Qn3/Siux7jIlS
XIRzLNX26LTscA1npbIWFGjyKZtcUjqHVM1/j3j1eucSWzhdK5K+nFWvtjsXMVFZvyHzA3Nxu/OA
grywvlAKRCo3RMPUOZIkluDyxeCRkQExNhsdRD8Zw8TeREyRjbltawgnNDAsiUSvYbGzeRgu3Xgn
whNxzyMD9bes+l2OzWC0PmWyR/eyJYxzGy/tamkQmyAcRQ9DAkpMQkkSlrCfjwfG9F0bqLja9lBM
2GrXifXl8KnVeurX85cq+aWWaynNFXEGsu23vXkfuJOnlGdm+IdME6UJElxIJnigkuMqhSK1B7TW
MJU6NKrRZ8SxEIE4E1HU7Z2ByEV4/GVCWJWgL58D12K95iQhfhaNH3siBPPMlIapSAeUFgJ3BOo2
r7pVorxJ7fFcYyu1SoYQLaP6u0T+B1vDe63yR8iUWymIFBrjDIKdnumtpfffnWITCDIvz6MOYFj5
C/hlDblT9/Q/6C8WeV7QEVQZrxKCU6MaH0oTUc6KX2ld9AbNwClWnTKTfuXJBxIJ4EqBImebmPow
7R5ZG3NhbJo0wxLFLwpL4Cv5biwTZdPE8bOZlL4cVc+fgHxEXJYBeuzxjSxLDJ/tT5XXzO2E2/pV
ZiXnpFdfo5eoNnqojVR9jbMW1V+a33rWrINFMYKBGnkkcvARppLaIJc2DC+qWcQBFq1s7viWWQJF
sMa9R0nxoxUKPfewKAT70brwVA70VVnOxuCL7eHg2PmAiur17E4BqVW7BcKKwwQp5HAQ+aUe3nuM
jJF+NqpfnHErCrijV5Toe1Vk5KC0uwgUx0AbxlUXuCYorIZtULWKN0MjGaRwRHb8/z8MiN5sGrSD
yQKnwZJ7Bv5jtTL/ZdXY+qWNQjhWpSDZUPuOqQUIrQYKKY5IQLJG76raJM3Oifz1WPlWfdn6k6YP
l8d4Bj2wSeNBXRsdyRlKQ1qJ7iF4zaokNBrx7BgZU3n6kdnoLGoToyPmOxzMvRHwGPenwgNBcqRi
fqakV0nKcTTHz+iYWcXVUr/IMoLk4eZw8D11DtDZ80x/hK1KXsAOdNOZcQuoxEo5D2tCM3NYtMW8
HiuLYMMBu+NSvokleh+7+VgV+u/I4/uq4N0kRS7ezHaeHJS6fk6z1nxzmrEITCU7ko7ENLAZeZ5S
BD54/oklfERazkuO1Hnf99iCVJxbrd8i1eId9oz5kJkawBsnciVO3dK8kJ76TF/EyjL57vqjphLS
hpJUFe474TcaNh1tvShFv44s6+Uf1NZZXa6yzE5lEbtkO7bfc3Swm+mzm4ewyaOLMPpTafFdNjlk
owNb6Hp/KHe6VYzYrsqMY2MI+xFzQlu7+Yph9NKw2JkcDYQT4887DUwMHb+UBX7eogSYUGDjJVFJ
fhPq+DEN7bdupUhlu/Wsq2sTqwfGaOQKMDE8rHExHvTBeikFhWvlV4uosmn4vwcufpDCVvmTZn8Z
2LEnvOIdjveSG4N7GtT4r0i/lOo6q9ekO0eEu+eqzUUW77T6VjrftGKTYVLtcnUIZxqYrU8jfmkw
NeD48y2REi+or9vipGVwE+ioa4KT3QqSCNlm7ddGuvL4hRoruyRc0jinSLy452CL3gygp8JPCSSJ
lNmPG2a8ikP+IXp3y/exBf3v+ldD+ZvMtyXmD0UAkq2+d8gx09JkufnlLd9XwkCuVm5eC3abOdM2
EjeJJZN7MctwTsdwiH5L+qTpYgH5ytLwMfeLMIrbMBXWruG2K/P5bBCZsKpGyuNy6ytNrobGDsr9
GKOA1GsUDBnweJ8tdM1zwc2YameCiEgoaeZun6tqIPlkl8nZ9JSaIce0PhJnupZTvdVMFFaNFf1U
XbnP+uGWOtaqkScITX9Au1S7tELpB60BBWVPMBPVn+AcG8R8zcccfciq/BjUae0oxYuMSKpxIfkw
94AS+eWlwC2fG/Hay6g/AgitTfs6sI7DmZJBe1la0uKyrtlHGFCl9pqk8j2xyOey51XH4e0Qi9F8
U5DnV3r51FT2nhybdZWxcTKwKsBeRoKL2O1BFAaGBgcFc4xXGBHC6AC6D2Gc7IQyPKUZOXizr0Ys
F7p5loBZJrS8icPTjc92y9Gl0XyQ4artfRkrrxHMh97U24qFWBBA5dmO76Cn6BWgBdY9FfQOpXRO
xg5J7qfEvFhlu1k0OKfez/mXIp4oGCVbN+xLhUeFuNsWT1/bMVBpHwOOuaod8XZsrA6wiUhN+o22
ujV8Dua8TjfkU3BtD37uOST4spc8GrsN5Lukmb9mfAGP5k5LPgKToHwVb60sM9LeYZOp6clgCWdN
UmLbLwoZDLL9j7gz6a1cObfsX3mocdFgG2RManD6TjrqjroJkamGfd/z19di2oCVR4JU73lQgA3j
XjkzRDIYjPi+vde+Z4svFZ9bsk/0imlV76b+e9jShNQpP7ctO4XYxZ1QgZXBBzO+DsMb3cxdpLoo
Py5Urd0E7+9+aPCH+RJUJxgESz+hwZ4ZhwQpaW7ufUWHpstkQ0YSt/nS916tplsOhJv3UKmG8MT6
P6sc7wKl+FMd3nYxWxB0jHg/rlzOLELvrxqqA2YkruG9LhUf251wMaezXx8ymq4oMkjRxrenoA2h
W6pHT5PsqVG1rbDdJTmEBzdMryb7ZORe5xAeM9ayrtS2SGgXzgjqSf2VRgPjItJVlfEuaFkOxm4H
mu9RYysUkiOqG7QzVXtV6Mk6lQqW8uqmhzDHN6Xo5YxyE2WSigaX4VOzU/eTSlr1f/dQBETL2cYv
rh0wGe0ArMe4zjAG4FHYrgEQLmTfvPhpeTttrTQEJ3PfbbYF/huy6FGH594M1f1C18Wux/yfggJQ
psQI5OCes2VxYd4ATFRc/nTC+9/uYehcVLzDKSxC299nFuIgyCiZY26TwiJzXs45Y5ZN+a4gGAzr
ah/p2m3FWWBwL7z06EBy7dX4Vz6mK/O1949mVW+dvrlMU1iH2JMwkna8cXA16NmgC9OHrWopN2bb
7+mzHSrMFXFVQBTTZ4Yb1uy8s23abfhoHW3NPNYqB9oGAGl/a4zgEaLWefM5xAbNg7BK1spoBRvq
hI9iEyCUqKtVT2HU4hAp5Kti5vCe6FwqN9T0UmmsUj0/hd2w6V7IPF/bGICw4W6FLrnV0bCpBJhI
u3xqJLWYkW7Nfa9uJGeSxCz2vpZB4zBWQXkd9s4DMPuLwpAzc3o+cJFNZ2c59y7byl4bj/bklJl6
OrweDvUtuiakJxwVp1vEzqOfrc3xLR6SVUu3QvhAGMLkLWzSO6J/VwruBl48tupbVYWSgjbaB3ET
DdV6IDYst5udViPQqpUXmKpXAJVqxb9VIgxhZrfTGjQ0YDC1Nti0JqLaNr6sY7HRaEZ7yFYxgFxk
1ClFhiqXrnfI/SlWhq/c+R0AIqtdt6aOHQxLkBkjyycEL71KGmqGVbzCgkSfCz7CTuMjYLx53YSX
IPiFgpHiLqPwhIfQMexNlEMowqNiu/6d7OS6aovLNn9xSipZPq8+x4MC3k4bbXXqXx47WqO+qfPi
CLyZ02izFBVMFE2bxcZwTLTwsR2PJYX6TH8rm1PkC3g10aRDYE1d636+q80ablyORqFHIMv3Gj2v
GuWblHNJlHuvXsrOms2PTMYHb7y0E/XNKleAr9dxMKIOu7daE2A5iuXfCDQACLlXY9yAe3ZfQ+gn
WfmUJr8Dum/Yk330iG2QHn34pHsq9JvaS+Yh0Tg8R+q2eKCD/L7TroFLAVilXYP6SPee7GE6cHlL
8VuJ6nUD9EdFV+bFzdoKGFsj5bx+LtijY3zE4AM9HO9jSqkzoR5KHZueH5+iy2yk6KsMM5R7iVlT
3H6OTNh6ybOe4SsN7QfVhqQ5PJbuW5UStc7B2a03svod5f2aVM3FoKo37FI1Gk1wuLe2eECotSoz
2vwSDTHb3iw6ZOX1aMc3irjtHOWXIq5iomxo3M+8BmGM/R6l1gFSzQx3ZV54v1JksnoTLtVcASYM
WFvpZgOLlDu+63zm+3hr9Wh3gPaw3V4X5vvgk4acKVuBjS7RT0Z2B7ASip+CEtYFz0izFrQjTCLk
hdm25RwKdw31ebia2vMtThBZXE42N6FpS4PFzEe7HCfpyhng0VXhL1+HRp90N4kXzi0bYRENCCVf
uR0thQF7nbitUr5uzpURW9eTbyktkKTSc+9BQqhZtbKCYgMGZte/uTmgygbwRtBP2T8gFqxyoSKj
m9GMhDtjrpBybSNPpdTXvQSAMjjr4UUuZYSycAob0dxN2F6o5rY80WhR2IDGm/aa39Qd1X1/SYw6
/ZOrIL5GCI78VCksyjH3rn8MW0B4ryoVN29FzbaTd357HMd1Fx0CH7/bwn6W2QTjesoQ5jUlfU+9
WColK90OeuHWYKUR73ovVyb9dROCf8UXyxkOrdbMBYjltmJuHf1gatbLW5FSkOqjA93LoQz3hSnX
4Pf2TkU9yXpFDsDkQX8v2R4oxqwtKUpW4pp3iv1xy3vlr0kXoEBTHc32PVVUVBsXJt80mFicPYyT
r/ntrCuPRCrUXrW3+aAXPVbZbq4rx5pw+75WLp19WJ8EEI9IP3nUNYfE3qLVt5MdwMVFmGi0jvYl
LceElqhzWTN6X/YvqpEoa8vXq2PWPycenDMiai+RSRAjB6pMNKWc1V24b4dS3wV+E/J8OKWkyPGg
d7FrtxEkDLG1VFGwtMNQ33v8JnhrKc9DhhqaRUtpCE4QOo4oTPSN1qV3tkQ7rBbBYozK9Dh6lXqN
qm7hjiXsDSw3SyvM5dKLNICFpmPSkqU+UmnQriJc4gsHSQH6FUIN06WsUHAnsYXfHzbWAHjrRCQX
ntcaADgrQuXY+q7XvMtGgB/robSxZCtmsPC94hcphxNrNnnUNXdcVdYWtg5Zpb7xTk/oV9OkIWk9
mHwy19up4NEPLiRFmneSUyPAddQNuwDA174Gn4ZEPM8vfMUiXTqvYto6HHMNt/UeLLOFBQiXaP3n
Hysb5Fggc5Sh00/xBmy0cDBuyG5I7tC1C3b2FeKZlzBDC6C14XAE/ST2UW2iiVZS3h+LOpg1RXbY
dXodcU7Z4otRnZ2v5eLoRNC46noMV6k1IlYWmbYY69FZZwNB9UPqWHtKwK+BOUCPM5xnjZQGtled
s1QNVdlXuQ8EMRq9eUEaBXwxLYSFUli/uzJW9zWtpb3MmvcUUOaqatRk0Wgh4tGxw+UJrQn3l+w3
Zc4pYtDHatMN9PJ62VobaSdXsh8KBrVglDpkjbUWSP6mQJGio26UExSgbfMC1W0Z7UUV5jgdcpvK
i6Hs4qZRuMD2ujT6bJVU7SLwATz6U21OdUCrxvWg77w4FZsSHF2UKGJv410YGsjJmW3tE2SyTMPq
qkj9DLMv/kn2o6Bngu4IdNjZ1SXVb1ftA/YeurlOfC84+MGl1Y3aPmvuA0eQu+Qt9SZANWMYDf5W
6mRaChTb1gLqDu6I9K0pim3qbaDJ4QbCbLQy0+pZBi14VT64IgQbaXpBOXcEE1ulF3k1NtfcOGuv
lvM+CMrtyASG0AlRX3coPKN6iuPUurDUd/gmLGJZ/oTMfEQBo1xVwDfZAnp09hrdmaLhFhnmoIsR
086orCLNfenVHA4m8UqOn3c734xYyvPsOUBqdVEq7kYby2TrieytG6jIo9eGGOQG+6pXdsLG5Cfc
IluGurlMYa8uOapSVlPiaF0n7Y5P220NEUdxYWaQUghito38PY09mDdgcKTh3pPnipszajjXElMz
a5pBoopaj27jbmqFHXtm7ovRgm2P641OvIUKKyESuSCWyQPX14/RJCuEauCX8dbHI4Ptq7vAJ43h
iTNDsS1j6mBmOpXbA8yGnY2xI5YqFhE68UPWE5KnrVR1cLG+HD16lRtbB7+T2E/1RPF2JgujORZ3
llJMKJ3WWPdFdXIMzGxhkh+h+9E2yHoVznFqHqz0VEHH3rYC4SYFxnUWU17LwC8WGRg9z7yIG3XY
5BYVJKOFFAsHntwEvqIkXLBWJSb9VwVA6jiyKxINkIgewCk00xW9N3Cog99TtdOQgQZoycnBWrmm
Wz4INjQb1bcW3WSEDRoOe1ESTKEetG69PrvU40kEw5Ks+o2/sju9ObZ+1R6RFb+YZRhtR9AcXqpf
JCUcl6QdAqxUqLwCPllOfDUyGWbotOQ8GZHxVgFcQZk5L5bOih752nRy9NgqJYTpJDa0auBDtGTF
tDrEd2WT3INto7OJbb7w637l6B3+e9snvEPpHnQ/FDDbI3Ulm7s8UItLww/ezMgM1ireUlStir2o
GgsgW0ShQs2AADSBvRkwrpwizIfS7saFrmS4TQNxIxWaaMZUsqjlfVCVYqmbzWsRt/SjWyISmw3i
12RuRJq1UJGOpQn+fVBlwaon9YO9k+T1TRplqcbKK4kNlAt0vITAKgKU9QhSqkEFCOtCZBsM51Fv
auxCQMa3rsAbS6lvFu4IZfYOFNIXZUMDR6ZADs1aP5m+wJVBvNjMUvtXLTAgxgWpQM2dnkYOYTGF
WqhGPKvUK9fKeKElHNe6HKkelCZc2OT+GI3Ehp9DJ/3DtE+bYp/7/S+nsmNM4xxPSgP5ajKZQ8es
e+0aL7ug15xdhNp77/XOztV6sc5H+0rro2hnC1C2ShMelLKgDqQZywF4+CwYYfm2NODYGePiboZu
Cw1yP1D0OhSIEVzUIW6l3vqUvreyjuZljsE9B9QzM39jXnJm0xwv3O41UrQXJdN2ZFm6lOtEvh3p
UUdohbzIukX6YUXwyX0bM5BQhhtEZea1LJ4HT99QxzMxf8J883rObI2viVmol0ucWB3Ux9JdFpN5
3ev5NDXJWjNqAexO3fHM1KVU03jhUGevC3Lx8gLVOh+XpU37XDc4u/hJQ8wVPOagQxYM9czkIFC2
O1/AvkgQrdnhKFdeLGHDmwqOcsAxRhRl5CT01TyIupkvst00yS9HC2yXQmELVVqF+++mUAxvo6Bo
s3Pg/lnE4hsrB9SgT46dU1qO5Xz08viCUmQ7N+QxkFa8LzSXhuRQFBgWSPcoVVgJyoPozV2SZg52
K5tvgVevwTRzFFCapRw6F+RcknOqLR0MIg2UTVvnGJ6hbZK2Wm9jiVawfq5z27wwM3JqiKIkXSi/
LByd8D+HjRnfp2xBAyqhHu95y1jJlV3iBk+W1uL0jVk5A2Wyi2U6fDxaOWVfP/t1/R5bNjvo1AQI
nFYbdWBnoeBAWoJcj3RwZJWsdomHSlvzqmApOe+bqe+vVEO85Z79EJb6kh/7c9Z8Z00eO5rCRMPF
SXsWF+lTXDrdfqydGwR4FvY1eKPCkSDWLd6lphX4EFEAyoJ/X9O+HJycjydORtO1xKyIenAV0Djw
qeCWd8gupyhQvFJQuo7iCaDUe9amSbCuRUpuwlywc2qKOFx9CKQvA+ytyVNTJkgk/ai7apu8XvuR
flflkXWREqkA4gYhLLxslZIQPcYrdPkXoK2Nk+vRee0sAMhNZf6GSaVtswp3eT968mKcZNgdhwer
1Tdx7hp7C5VOyBiHHOXJ3OT/T1zLUG8GvpvIkpN7oITJqoD5iyPNO6oF5McxGnk0OTxdvfqtSuXR
C1u2NRAARVaU6CGoQ5ZFvyoM/BthjSiSugWQ6cYBkh9AFebMXLVWfUPXYasRiIWFSe78EAC/EUD7
4rgPepaj46JIRAdfuVdWpWNN8DbjoKIJodNaz6DGcJK2tS23EPFZTZvcDgIgkYnwF6J3cbxGzB5g
vxgAzaNG/WQWxEE04WeTlRYfyyI3T6UDky0DsBroSrgc2P48Ruqzb/X9E6V7hVSBhZohPyvjttjV
KWoJU9fvMQXcFuwrj2MU7CzODpeA8S/p/LQrtmon1PIkuenosLKK3ygf7NUoUAMA5gaaJ+yKV0vQ
A6guWiM7jBZ2igH86txWhcZZNDZQRSvUY93ReIap+qsfHtq6Fxd1aNcL9u55ob+mfaJeDIgYNIv2
paV6F9Ajqr0FkUsTBXLrTAD94GAQ9MGF7dB8tGK511Tlye1R7XHIpJaoTYYEeRqaZCoRdtAVh+iG
Mg+FTbU42MKFiwgvDti63OWeum0Vzi3okJulHvMl6iJj3/d1dKTTOi8U9ymHrI4eZzkKWHoddKpZ
KxV0zgFqOThsspVUK0jFu7LHFoV74D11nZsc5HBNMqGHjmQKRrGpNCUcyMNI6guzrHHOkse+DZx4
YYLEQud1wCwAx0drnzDAb4cgNlaVO7ymqmKt7WDfknKVmjRyaseYNZagrZ4278Sr4GkJqDK16HxT
gWQnaFD+8viAQ+jFIYG5infS7eaRUT53jskBI3MBnXnPujOc+HauKw7jGzGwdnUNSDSjJvxNTwPE
5zX8Ur3F4NpVuXJR0jVM+6iHcS22cTmwYiHqVZ3xVmiZPCa9vgCXaPMBHwDx1hTzAZYQ+cSuxUtL
RExwrRD4xtukcSZtRPDkN55xtBE45YoPsK3Uhg3eNQglRnef15gyAxO4TDrpHB2t3zoh4N3USboN
PYnXWqWgj0AETHWoCSJCY8yw1Q0dQKBJgCI3HQ8aD35S2fXBdpuVEfDrEj5wYTZ6sx4bK0TtK5HQ
hPmwURJXw9Zp0DCx2PMxlQlfU4112oSrXL9F7Y6CBA3sLCqi3wjF6dArkoi5RB5LK7r1S2SqBovM
whcx0QWlCjKwhwCo22WzdqT1qlslZUw/hd9eyAMRvjb5ddGi6PVx0QviHqhm7j2jzp8CNHmRLEoO
AXGGCEBe6YqCF37bK5gc6hoczEgmU1+iKKQSuwh4n2cJQfQ0Ov13Uo5gl4SIlEYbZm+PG7frqrWN
7q4wzMu8r+5VTyHdJ/evhYk2MfJMGs5odmu77x4cSPs1HNjOo5/CIYhcC63qsVv53QqtNPbetDxU
DfoVXVRbbRTvJQS3hTfiaqews/Bk25JlyVGl75tZLwt9yXkGGWe474Ya9o6fXQKFdIEsrKPBwuSC
ZxOn+wvZXRKWYbZnnhir/62SWUDGT+stfe1GU+xDjj0R69yixGC0sMcaXUywM8umW3WskpsMeVkF
pX1BoLgyhzdTL9Ah9/N4lJv/ncWhDlTHHEl2ZxdeSTYVuQ3E2gJTLtDf4kitbdTSUfCUKje5izAl
CyoCCPU76Ypu8ye8dIpV/XdK8VmM9Nk//h/UcfznPJn1/y3kdRro5UNc9b8G/v8ZJ63Z6ncBrpdv
3X/Nf8Vvr1ka/BUr/efP/StY2tb/oTrS0R1TamRESZKb/xUsbTn/0A2hWjDahC3FlPD6r2BpRXP+
oeqWajm2KXB6Yuf7X/9V/TNZWtH1fzgOSAhVpX4gVUi6/50k17PIcUuFPWg5vPN8sCR/JRecf4hx
tfj4mkPY2CebNGLq5xKg7KhTmQ9d+ipjcm970yldw6pnae7bh9t19c+02I+51lNq9T//7RTWLSzN
4lthGibjOrawjfO885oVFBThcIorfZO0FG6CkobkfzYIt/njFULo8s3EdFF+gpMhWr7gCPn9CJr+
w3VMN/nDTZzO54oaMARqlhWUE/QBC06YM3OFx+/Jfv1+OEJ8P981iwfmWKrUHHNK5v0wmu2pqUUv
YThFlfZMXskuCLQ9H7qAL0X8z+Tmv97pj09Im+7Op0ckbJO5ppIgqZF+/nGwJAvUPje86dIIgF1o
pAVSL5+Pe/fgbcVLuoRmMY/XKskUV99f5p+/+nxooVmalLotLe18dlBRzEc9GYeTc2ofvRvu6wIu
0B5HWHUg0XPj/PAY//yFnwd0hGHpFj551fr7WnWC7ionKoaTRDiUgfijZAwSgg3mXg4mOOa++t3R
3+0M66KvnXsnBGdTBmgYjHwfNFGyIP6Gpw43H79cRNSN8gsE4pWKX3mBQhuK14CAsIPn0iKXrIEh
YlKjFJCVPVK5SdDu5zpnx8EdEA0mb7SbzL3tyinwo6YoyDe3aWPc6TK5+OFmfzWFhfbva58m3YdJ
FQehWxYlzzk+kF237Pf5sl1qc/o5cwQTP7yS04387kafvfe4SsyGqMPhZGMy7+LLhi56JFffX9JP
g5y99yWy9wDY+3DSVIocRCepPJr+/ftBtL9jsP+5hNk0qU1mqmlKcfYyVlEJHAce08maNUtnZ2/c
LXqdeXxjbuzt92N9tVra0nAEkdus+/bZq2hWIxkccd+fCg/v8r1q/P7+7//qhknVIAdUdehIm2er
2NihqRS90p2owD9wZt/0nnoAevjDknL+xZkWfYk4SedzYxiadXYZbExid3TN/kQA2iZdtRtj7W+S
VbX5/mq+ulsfh5l+/mFC94GQLcYxHkxdLYhznnXK3fcjfLnsfxzibL0YqzLEi/Dn2VMZu0uW7ca+
oA82pyC3cObfj/bTbTt7QTvRoNijhHkKMKyMtbtv2oR0kgD9cX3k2a2QLo8Enmo/vEZfLsMfr/Ls
Zc1qM4qw2fWn8NA/Ug0Vc23jLKwlJ5rszptDXF9+f6VfPjmdfYGQuukgkP37yeHwE1g67f5EYwe0
0rPqPH8/wJcT3ZjmOBsfzdbPJrpeV/qY9DEzsNCnVKxVZDyP/tv3g0y/5fkaJ00+Ijo7G8cUZ5ND
IQUKmfvQnzx0riOBLYB9qAXSEA8ezdxcfz8aPaEfxjubH0MdkeYyLURD449zipy73lOOSkcBEYkn
9iR2KDN9KqqUJkpiQupIO942jXYJx2mbGcK7jtXcXvdKuhNlcpXYKR48QJyt4xydsb2IWjQUfgQu
hKgArx+uDMrhIONRD5UBHZjBlvhb8mxOF2dL2/bKBlOQG+ay03QiRTxz00fQKjybGBZToGCS5j7u
JNWMEBQbLjma9nF7LOjzc18x/40Id5QeVEHbckrsMCeagqZ1rWbDfGisK43Wj5LFt1UPNt4cRkw6
mJxcNz7kE8IS15nuowlRjPDW7sD1yNBAVhqR21jZGHDr4veQdFcpbgKHxqmFD7gmHo5KB9IS9VLP
470yYu9Vmx29ixe74fuh9NqG4EcAHBrVTC8YoqUktv7SLBpYVIM8kQODF3JId6neXultjhzKuW2G
+NqagJDhqJOQ3Zj7Mu93JbW+mV03x2rQXIL00G5F7Uuu2/dZTk/WlFwLWtREDmusVZsgtxwS6+S7
jKqd2Q+3pUh2eqU/2Fm+TX0AQ3bov3bEZEhsPslAeqAI3khFPKWKCeuzLp77WGg/rEraNK0+TXNb
t0zVskA4qWfvUtT03HUtwNK7IO8AZsMpXCjzZmXvkqtsUVyBGV/EbBG/n+5fTvZ/j6qdnVpGy8hq
QaPqFCbOa6x31wY9mWH46ev+9cURvE4LVzds+2wlEiHVGH8appfiKphu49AfCEUiMcI4fX9F+ueN
hKHyUbc0oRnseOXZWHHVDiOPtjuRlqTg4N8Yd/jZhyVdh6XYjtcaiJWlfUkAGq/xqtl6c/RkN9//
Ep9vK7+DoUpL19hucyr9e+Ul2KbXSDvnttbVneN2N72gux+lu/9smLOdmewq+nLC4lLRlzZYw/zH
fPB+mCJf7My4GLYZgkuaFuGzmYmfxZC1knencFtvgSYvonm3Sq7qtfwf7Gf/GmqqGnzca8B5QWFf
Fd1p7Dg/m0VyX49EKdTVf3hN9tlu0x3UlIR2hzt3CDa0lpbRuluZq3RHqf6nsT6f/P6+qOnE8GED
1eJbUBwqzZwIhnm/6C6Le3S1196yfKBDT0fFv8mewk247Pa5vfx+hujTHft7Wfl7cOPvwQGEFyQY
sRcVF927d+M+Q6gXO9DL3Wy88e6cGU2bNTbv8h5k6CxY2YvvfwHt8ybk719g+vmHq7dIQYiLNuvY
1xNwc0k7nDCaBd7Otb3z6H/NiF/46Y5/Xm6mMcnSZcrK6Q38e0w1d210xIxJGcGYYzx9AtDlL5zX
4jG91+Y5gYz+DIYZ/ogfDmTal28+qcFUgxxdfjr6OuRI947Ky2Ifya5qZvGrsSkf2l2zMObJQtmx
URo2P97k6Sl+espUgSh/8V/n/EQjgiBwFV10p2qJBeTPztK+jLYYyefqLF9XP5w8vpzRH4Y7e6aj
roGD6JjR5LiMc9tVbw2XjYKXYgHQjpgxtk1rbr+fSF8+Uw7WNhUu7uznTwg6i8Tzeo66xyY1gRIg
zAyeS6H/MGO/HMixqJUIiiXW+bFqiEgJ0FW+HzXgFoGo0aJiL3KVpOb+h9ny9bfKkYYwBJ1U+efn
H16OJI2JTHQ7xlrYs4hA0Tksqq0/T3bZWzIfrry74g7D8AKOJP+zSufuD6/KtHZ/mjgffoGztWlU
SlQtbdtxhnR21drZdqtqq29+OkN++VZ8GOZsFeoSj7QDj2HU/M2XiC57Y1nSVf1+iny91nwY5mxe
ugb+GCfndpLY+w5Cifs2y+biNeal9wg3mEn8BT8M+uW78GHM6dI/PMKWPBMDDiHFhIztbG1Dxu3D
gizd6MZxyzdHprvaqk7fX+l0Id89tmkOfxiUikxYxREXir321pL4b93w5vshtJ+mxtkiakZjx7Rl
jA518Ly/IqtjC+9v1XVYWZfRnO35yoV0/4SxE+TEQv3pF/hyUZNCNyyhCSHOj6/pUIlAL5g0/jb7
pR1oWy2GJ3PWLTI2w+re+p8sMB+GO9tMOZ1d2PRhu5Mmd9Qs6TeWZAcgqil/+ih/+TZ8GGm68x+e
Htz7qBK4Hk52ik4SKfMIMzZy9B9W6R+GEWebqbCpLJ/eV3fCY0O6S3psUPjXlnH7/UT5aZizrZRp
RqGpV0V/Uq3giGTqqqu1Bz7LV98P8+V0/PdNE/rfN81ozYajE990s4Y0iNiFjx6tXVi40Cbim8kE
iwn9+zG/KEyxkfgw6Nm6JXJ7HGVjT8ujtwF0fHIXL9Y1Zo2NvJKH7wf76T6eLV4w7Qw/79k5wF9/
cglEFEF5AbDk+vthvt6hfLim6ff4MPuaCNBbYGLIR6z52OzsIwnq8/K23ejbBin+Ll2iuV7+MOj0
dD4tWB8GPVuwgPC1ALx4etWS9K1FNYePSAWCBkRK5Nzspw7EF0Wcvx/c2eJVt46rYMblwV3jaRYz
Y8YrMINwsbRW1kYD8TJr51iUFtj5F+UaKdl1epNeAyia/3DlX34fPlz5+bKi5p6f8VE6EdmFnXiY
uetoX63DRbuxlt6dNhereEndxZ3pm/Cn+fvld+LD4GcrDZL7usc72rOGx87W2SW7ZI1noFmB77F3
9dpZ0XX6D5/1+SFO1GKEXdpMHw5M2/fNeqpMxzf1PJ8rP54Yf7jC84Oc7lokwU2nfbJYLgY9wNOB
yvj7Z/jTGGdLT2RkKWlNoJd9vXnqiZ4Ic2Pz/RB/Ci2fXxA8tJolaR7/mdAf3srM1Qn4M9PpQFpu
q7W87FbKOt79Dw9HmiYcSwP+JJzzemrsp0Yx4po5JbhF8PEOM5REcyxJ8xFPyAHm8LRZyik3/fQu
fF7hTOdPY8y0NUOnTf33ypNKGRY6CqGTE0Kgxkod6teuNvzwtD7v3xnFVg3JngGVwHkhbQxqsLou
dxJzPjZabTfYNhbRcFX1/X+7/o1uwOBIIidpgXneQA4ync174HEOQs7a41eMRwdv2P33c+OLC5JT
F8mZGmPWpyNlPNK99AAfnEA3JvBViRwzxa8pDuD7caY18e8pyBgqbXBqZw5XdfZ4rEivQowJxQmJ
NUB9E44XSY8bIJmLSrXfkHX/8Cn6akCO5zT72COj6jgfUAvzEstFc0rxSZbRLw/VMdEoSIdQBOJZ
/v7yPs8+SwV86UjdUaVKVeDv2acVFnJ1GZWn2IZjfZnbT+7ww5P6cghBS4EyLiIM+WmIvNftqm9O
pf7WOsT4ILjVxA8boS8HccCC0tcx0b2crelFReyjHRiEcAl9lqE7wyAcBy/f36zPSx43S0p1ahsh
azmf2SXrFJHHaX4S8iCK5xALx/cDfP4sMpE13lFTQw/4qUea905tq01Xs2tUoar0BHK0iz7Z5/UL
TbKZXf3wqhraFxsfhqRlauuqbvLjs6dTY38fTM0Fuao2AMi0alfSgVkNgUOMWBhBJkK9OdOrYQ1P
318Cu9v0DV2fThN3Q4zMsWysrRo5rxgO0Ie2sGiNIH1p6yLYRJXynIRQYyQJZT0BCFpPyphIB5ZY
/8rX7F0/4JZplOsYpB9cy21pJ5dKFvwSkUKeXH9KB//JSYsSdbQ3WevbtxBSwsZvR5hyZeJPkSEF
yH2aJyS+ELnmxpiZbOOeNA4w9MI+YWw5uFSCcIF7Ew4jf5RV/6g4gGSSTg9msXAXRVOcFMyQpH42
z12j7dDqAkFe5PBERtpcQ2DPdGhU+AWeREVDpuu7y3jIIM0MV2ZHkwT6G15Cf2uP3VtvKphnpXXb
gnXMDR/7BPGarvRQt7QTpNC7EPioNaXeGt1OvtRF91RaE9zK0WlKdheqVS09TcOwa9l3ee4fqiQP
EGPbvyOkx2bq3nVZMWCDaX4lJKr7qd9voVwjc0wmr9HohitD627D0sRUF8tlUcOxijmI4EEk77wt
3rp2AnZxXuYvIZPTGDpyUerLqnLenFYDgYPVHAMtckrNSMNLy4NykVgakUY1tnxnjC5Dp73PAv/C
t9MbX412vQio24prIEGPNf2uoI9fSDhdA1zYNh60x86S2yAZt1HdExBZ5TAk6+o3rjD4M2P+yJ+9
aeE3ErdeI8GGbyoq75VSJkQzsMFpnLJFcx/sQbtEkHxDaLs2ycE3udSfS6u4lyMBsYnzGFcmOrNe
kOBoFem1IUNIrJV7nVrtXVoBPOi74ia0FY0+ZXz0k2QfGMqU8mcimARcr9kwM2pH2Zuhh9e9GXee
DV0V2fGdyIHPYd6pZgV+iHkRYx4PmrFcktn9HjQAzaNQb7YVUW/rocOJZZTNBI2FTOJahO2GSRPd
+zGUEIA8yUxzIYBKEOGKT/ByFEXvAKEeu9Q+emZzq/dgL2qJEEohgrvUlcvOxQYG2fAt9EMdZIT9
S2jKE7Hy1yOBYrCE3Su7T9+HOn2KCCZNqmkJkZgRiqEXz47Mw42U3kGtm9+VrmycDFRMiuJjg3Q2
X5g9YBnbtUDVkl9We3ijLDbK816ExBOV4ANHrOZMpGvpK0vS5XjVzENB2EsYZ3DF3W5pGtZDVDY6
ommSqPI8eUr7mIA9+ehK0BHdkDxixu1njW4QUoKFS637lzHVN3mCoz9yvGJhFd628Ox8BmRx6ZQq
NPDM8i54P9E+y+HBE6WYBYZxlXfk2TYig1szxnOYqNXS0SMdWTLZGVIB8pb2PdEnzlXdmNd1YD1o
4HqTtAYu6ADUKHpYol7BecuvR3xSXvtbJGU8D7Oix3MuDthNnqfoOz0c0fWXcBMKPf6t/1+OzmNJ
bhyIgl/ECNCA5tred483F8YYDT0JEvRfv9l73dBKilE3UKh6lelg9WQP8C+qjeTC2hQUdenPIcAm
O0Iq1u8Gq8/Wdl+/ZSr5rr2KP4BZPfZJ1pRsr/uVOcgrczTh3Sbd4zgTNC9JrpeOeg0KAv0sWVxb
W4IBmZ65bl4ilZ3F3SLgj3yufXkJI3WkafoI2Q51eTey/eH4M8QWaHSdhaxwGv2rtBJMXwVr4X4d
reKSZYG8xQHCMWXDl+LIIxD30geAGe1i/jWb4R/sTWYudfXUVQI+Q9qaLO4M78LNIBg20/U+niXf
66HGleW/vAToMfmsyWRj0+7i1rqxeOkdi1H0Cxab2XGqazYB8uxXNfmDWQGyKmX6Wjv6ywwhIpce
+4qNBMLcDck5Kc2bnVnrVsIkjxvvFNbWV9JVxzZgYSX35Ute5e8mPfWl1tGVyujiK/fDujef+9Yu
AJAQG/fDApKdgh+STNjdYvaWPGispZncCscGQ+c865LRfxpbcJD1AYH2Z8t3YjFOCA4nPNdJWR3D
ID+z7gsvb7IuDvGNpoSgy/KTjEjLJyixCXUYx8RzM+RR4Uuh2TKpUjVv4t4E6tgWf9KtnnI+eJsu
lohCo4pyEU4bErsa1OqQtkdwsGStg/JBjUxe69iko2a6y4loPKF8fay0othTf1k+gIh0s/MQjPk1
GHW1ZsoCiRH7gYtW5jvIMUWFbOptudLwoUN94S9DRkH6v13D3WiwgrUKi/LLkd5qir3D7DvTwowm
qMl2+0tSakC9kXuPwqtZ0W593sBJPy2FTCMIfN5Xos2vqEZx5iZilydy4wRjCYN3vDRl9FJUWFo5
gNjwZCDgc6TLdn40TX8jix4N5WTsR9s6VKK+sjLZ7ht9Z2uZ5d+ID7YpZYOprH8es3LcWu14BxGm
ryTYn9NUveRWXS7ckYXneIRLNJpPIk7QS+MsZsGWkNDIiiOANcLpo0Fd0YOxtdMOsl04yY3Rs3RC
gOqn8Zvuyqh5OmWmylbgWtkQ5wKIDKKSDd8G1v0UC5MdAfaWIRXjDRbRwhDPSsiqAJDYftpKI2FY
PkQgTGsrXc/T3DwUGdxYVoYbTOlzNbHZK5xo6SO2n4fmyHH/nPG/W5wKUZz06GXkfqoKSokOzmw2
GqfAao9sXQygTbB+cUvadP+dkRWwBDVOYONO6FwiL0JGNzXJOwg5Rywga/+tbk1bYcTEXlb7CL4y
uzyzlIv4LdHnKOZftyeY1iRBsbcs/9r0Y3ctswgxoR3cwPKQ5RLdJ2y9vQzi5JO1AVRX0urBSQYu
+5pYHK2pnR5krK62hnBpzljPpRDFoQbZgVk4Yk6ZAtwE9Cv519fRVo7i285AAVWp/dr6WMpLcRmG
tETxkAwgwvJHCStknZUx0rk2TE+W2z1MQX9qVXuxMzSVRdUmh7LnyVNXbIPwOXrCeOpcJ1VxX+jM
OBuI8kYnZ0Sc9WcJ9AnHC66kOUTvbCT9T+0lT7Mi69rO9K0iLsXcO7sj2C6i6GJhGa48DSnA1E76
RzPF5jhg9alxbI0eYqckMZaqcTbxgIEvAmqxCIaQw9qH2DmrBnM70RfN0RYZPjvFtItyzWSq4L9M
7ND46XSaSkhpQcpWUOaqfuewYUqtA49ROSyKp5OxhvzOmo7JI2XqNR8YkJFW73HLA7Etk+TBF4Da
ZfxTM7tZWWDp4AdctDX4r8MUBUApUFbV0asaAoxC9cwHyFJtCoPXHPAgp+uIuWMWc1o1qUF5N48b
rxHmlpS9DQCNJSO4nqbJnx5gqAme2Dl8Gwfjpbz70+bp1Kb3iodkkRr5xLo5TUlNn7x1/4LUv3Py
gl1NoGplDY6HZdwGIXpn4dhD/20r9WOibtwbGRtXrWygsOUG+MOhZ77VG4+NYF8xSDz7bDTzdbIG
NI3Is26x7zSvyAXaUxOJBJkkecqqifh+h025UU05rzNPcT64iGSqtudNDH96O9hsFsVVDr9oVKc2
m9tD65dYZnyqbW34Yo2NyNlOk4QxZ+FPd0CFzF51gKq8JaLCWTEWn2EuN30Kuwi6SejW5WYW5WcE
Q3Bdp6pdOZbIl1UyHbTy2BvPpxdbypea7Pbs6AAekXwTYFpI8VRnw1AsCnd4Be8G8yq/P5nqiqMi
OLPQejD1/JFTrfUGpfeiqdnS1NXRHuYHq0LK0BYgnj2rfnbr5Lf0+WFHrmIVdmDdxmUhl2SQwfaN
bDjpiXMt5gHrWxb3wQk5LB60TPWQoEgKI7kfApByukvkMpLFOfb1egoJ94RRyqp1YoE1EfwoxvhW
kRpYuG3Wngbhf+kqeIn46650EJ+CrNqrJD0kQl7YcD3UUu3rzuLHku7aEBZv5aBIjkuc43lQfliw
v1bCGPlLDClbn6b16BT1k/STq+GW75C/bnPM7pnVWTersekawoUThNZG8he9mZD9a/5J10a0VzXX
TBUvnZWiMAm3fs43uk+Nt0m0kH/vC2F2+iknfgbTaG98CXtOsRYYs03baLNbt4oTzBvsN59QC2wm
jGVRJa8Du51be0LXmw8/6UylCzLMdqKvqi6QFuFo4T4yEYdlN7zSd0mUJVc68oCDx/JaiXBjTpgq
ButU6vmBAo353whcrRR7v7MhIhhISEmda7flHumtD7Y1FZJ3+UKkEWtQnh9ZrrqBJ6PNLgMSehXH
gC3Ugw8zD+QEbKHQz4liCXPdxc7vALQcQ2M5PZqTOg9Z9yRl8dQF9tOYqCP4WsDgfMAFzgpI4eHe
ZOURfwKcZqvgo2koCKr2XIMTNoFSIXXOHc6u0eGcUc+WBjfIxuOHD/25660rcMYS/6nc5FSM0J53
iSi/irSrlk4bg2kztuGQvkmWeWn2bNy4PMR++1hwKi2GRl5AT3wpO3tPVAtdgJu0Nudzn1jsNY9i
rS2EkryoE9/cJGW+xMO97qr2ZLONmlZi6ZvhOankWppQPkVifAuMZ7AVWfQ0T0HvQlBnBS/INpEn
V4mN56a00DbWa7gmJz4bQLWsj9jCINZ7Lau26bdD2TC5OHZte9d50cfcJ1+OncK9jXeeo+1l0mPF
gKZykX35wg4yL61qIt3YHWLRw4S6P06t+0XXeMOiz5JwWUfJmkTob5DrbdvKXxuQatvW3kIo9Lci
e1Ci3sZsGyOYW7YhZNesNR6NNvm2p/TsdwOyGnn08+Sfi4xEihKRqvVJNibiGTQcWiULfigsjZve
9OPOOVyo6CuLMVBP7dXuOLpZ91ta3bwyB3cJwXMlbXVVQUVPwtg7NvOMsVi53Z2ThO8nCiq57L3O
XLMBemfdXaIkFdwLwVWYAwL2tGKNN+UVUtmIujoenQrOfeq6T+YcbVOjek155VeaQzLOr33CIz6b
H5wBXsmoG576dMLy+Nto5ydt8ZwIsvAa20S4LXfmHZ0jnC1Qg3aYL4HIs9deAR9BMmUCFa7fcaQ0
ILJDjLAO2yd+2R/cob5ZRbiLgjxjxTEk7p7659YKuK+i6h0FC/IYhyO0ttOTz3ttGU3aWbWcxKs6
kBi2Iy/aNk4Yw2qBo+9gK3b8v16k68ZxsHgZ79lofiZJBs3P/uwcgIC+EQDWgmwjwOd6VbDnpqBP
6ZQHo0t2hg+8pCnsneuO//o8f3Y6GCNzFFI+sVU7AnorxHZEaTwU1kZr8ddn4pZy+sqixj/WUSQ1
0NmRwsGkDq1PzASs4lBURsZ0TZvhToqrl3ifrwFKnCXt2A2rsMcmQnwsytfKkI9QvMCAi+ZfA25y
683iGXnXP5hkX0qHh2lyz9mcvqJffOqc7jJ5IG1nGGOJjIBH2y8CuULWxCvtykNhOed2kOcA5IJf
8YAKYxNQA70/q9gVPoC5yqXh53fXKhs3SZefUy/54DZ5HFwPUnUnDv4szlkrH1rGpssiDA5Jlx4L
OX3YKbvNZripu8c+vbJJ9uuAX7PqbBtj00MfLfbZePGp/Dw97ynDrk3VPVFbfZl5gV8RtEJSbhIk
RhXx4/AOU89nskZCdwujcEAjKPPW6uHBhylEnrvchGCmyz5/npH2qRq4bzypu2D3aMcETyZdbpvU
4TTkKG+PMRh/rwcxx82Jw61R9Zma658/yYWdzlueAkSgAUGYi5mldMQBCyyG1dHNH0S7pLX5aScU
xB71rJcXyxzyi5fFb+iR0FZBC6piqsBibl6HQmzyrqh59tETVVGUcBtn+zjxxxuXj7WYBGodGmGb
SBrEvgFfrWdnkHim5LwWpt4bXX4sbBxnIsYUSf+SKYrnPySDC5GlNNYBcCaViae2q7Eata9eqm9F
He96d/4k4sehhpYzpBW4N4vk7Kes5/dGMd8Q9taoSZBXunV36hp+G2FrH2qAFMuwsPZ1nYMaGbdl
T8GW9PObFSRPts2VTjH1ODg058Iy2oI82bvDoLZ8Ad+tGSGcawhUQORUKVlAQAKU8y5z5kQnVfER
8gNEgd6AnQQA84I/nOYW2OvlqHS98ER8K0lk8v0DX2p3+kMk/dYaig1v6Bv64nEJAIH96oYBteMU
eFrS8Jhond8fTk8+lN787uSrS8LNvlmXLMBRIal5eh7m5sWilsfQYD6EFXv2c/CinGGbNOWt9KJs
jQPPXecZL9gIJBf0Hww/kTm/yjKMdmneNZuq8njQus/5ZP0xGuD0TNRjniaYRpv2Lc/rQ1XNr6HM
fvMxjx7tsKNHxTCOwn56sXrxo2TyAGIiAwLjfiVtmNH5mnmKNOqczylMrpyT2AzLivC+eQsUC+NG
Wf6ocYazZRngjEA6JODkZeKu23QodsJoH5oMjHVbRKesmFCKJe9eDBDeS/G0xp11CX2IvbE68W9z
mmp9djsTS7jpbPgVn5WFqbCI4/Vc5k9SFzeoJTOPFM5Anx7PsutyrtjEq5cQ4qL7/7andXZ2FPWW
dnhTKfh8vVl+QybgxUrSa5FOGd99hwf9VLQlRpKWJ5jtQaLynlMyMLRJHvoAxsacQ8vNcnuX+vVn
bHeHekj+pFQn+rW/id0cWvx3PiJxELB8C8MMNEUt668sKsOtZ6DRiNK6X+kw24bgUSjO11YfbhtX
b51WHHqTnfcMbrNo9rXXotEyptNQ0YibKgLNZvCg4yxYS+1fraykHT3/+QruQSlXLEwuy8F+Mns0
L53WGz3FLxku74VTg9eIauAKwBf2TZoWvMmdd6XTf4boNsYEf92wyTKY2W8HNkrp6J0z65wXwW/f
4i1ve/cPHGGKDKS4hO0QruyUc6Tgoq9SfebN4p+4H2b4Bz6ODDHPS8vDR2Fa6WNhNybEdYYKkRQf
lcPDz9Du2gv9Y2fQcTI8XKijpgkwTlmyLcqAJZrSYJxX/KZtdrI9FidS9lVApG+cJtuOMf1ZmONf
pesebahzeQDKCPygNfXHrgY+1wcfusBfAzuRHnVFadyb8ZNvRadUynWcJx9trW4qiP68yt6kQf1n
giuGjehQbUwOPTT9oBsmBR3fWJNQCt/N/AnF5HNMH4IdnQymmBvjHQXBHpDzaI1z6DfxYpjp3M8E
mBa8Ipd5jOoSIS6T1gJKaFQZvAQzCcesBPajeZ/peNyOXBOt1+NN9mk3a/PBa1M43Q1VR6lyzPHt
FezCY6XvtgKQVhuv1icOb49LQMV4J7KtlVD4YIS75SWc9LLWV/q0Gz9z14JnYdtbB9dqd2lAYczL
p2rnzz6AWzpggQA+NcxwPxNUdP02GuGNWQ6yHZl9oHd/8fE1r9uZfgNvxmnvG565nhLzKQ4nItAm
nwp/rje9zv5xYcBQilYpDeQa5pSA6s6/FC9gxzibsXnMTLunocbKk2WWJ2Z2Iz655DvrzIByOXnx
I+i2kaObbTNnj51JUUff7uygL14kg1OuO3jmq1rRJAVbGyIIx3g49i4AUq3PuvTVMhbmakjnR2c0
PiWv2IWYh26dhyqGKFHQ/3V9xlXqCRrByR+yL9/VR5s9FlyjMyuQaQasnb5JXOkbBlm+vAJwbFaA
BbZK+2Mq7h7ZYTuE5mNmTAl/2cZcOrm6IW65mQhkahXeurx9yGx8SQkb0io0/hQ+ySoyv9NW/fPu
suJp7h/61AWVbxxdLOonl3W7rRW505Jn7klDlWnDUqzomGwzB4ZGk1BembTKY1pFa4oyQlaews2m
kWQ62VMeVYzDkprAv20CHDLqizDy6+yZl2SYPyD2PEMO2vohkzUfvHWUFg/W7CMR65RcGjk3QTt8
d7X5nkle4GXfHGWGlinK2yPUxHMgvEPWROcJtJcdtz+akwidUHaIIyTpgXLG+zTlLCzr2MKIj/oI
EayizZt70ESscNOJYVfRD+QflDM5y3pmz96/aXD+4gLHjNY4ykBf8lnP96rpC2Sp5TUTFSAhg6U1
IqM9IrAyWfp+zeSr9H4Ro++0N3zRJefULm4J3C4X29uQwe6cxwotsvrfOCXzb9nV7aKQ/TbV/aXh
pTTZ7jrr+h+Zm4+2Bp9jGv6+VDzruuyjQZLoVu1P6CpIaW57whBzHPyYUZhF77ce1REqo71gKX3v
+oB6nbuSR8/fBiUgNBi+Hi5uLzxWmY553bu/smGWH9617ZS1HmrHavYX3izj1cCtRcfwYxhDvtXq
mvrWjgbaic70e4rbdDH1mcKR426l2X4NFLqOAg4PruIdQeqrO46bUcNEDLqLZw2nMglbGIz+eXaL
ndFi2EjlPH0EfSk+07hud4AuEh4H7XCSOmooq8FdoV9gnz5rsZIlfLBGP5oWRa3fYdnd7AKnRSrs
VWjyrSS7u+y85pUjtoJ+zfKgp1AQtbiI2xxPSRek31DUbiQD3rOOdkJCHGAxUai59gQhec5PbFmu
mciusXlDmkRn4Hh4ktjt88KXMCwuvZjZ85suMgxPoZvkS6L0Gc3a+hCYNYMt3uRVjzSss9HGVdWd
LYSaIIMmpAurW3t2f78egVpS88Cy3d7HrIp25LU3LQzjwcGk/Rla3bibquxQd+Exn2K1dOeY9pIQ
Z/QIWxpjF7YQ56XDd8eNGqYq3kVDJ2NY9Ymncw0A/ODL8bOTxyBmipXwbU/ZKvQM/2JJdcbYjfrO
vhtemv6ipoRZTDb9VIAF+TyoL2nelWdDrtdxNXLrjdPGLIMnW6NbdDOXkRIg8aFvcNIP42Mz1Gcr
48LBkd7q5jSH0aXsvWQzW9Vfk9V3en+xF0F/NM2UPQqXPuoEiXB4TQK6xixmHpVTXSgOj5NffhTp
uCpHINQeoU0vOkpdHeLO3oPu+ScGrOMJ4QndHoa5WPnF/MM0E1dS7e7uoPchtXaJMaVMkES2VP70
XfbjqYuxLoYl3B0a9IiUaFAjm8U6WFE4zO2P5aePJgdNE7HgQQzEzbFJTQ0AIRwM5SSOIH7efCd/
bSJ991W9B1NAp0usxcToRtCDnT3gZ05ir+MuOSZN9YY/1lsmOv3QWXQEFP3XePFrZ1mIxsps16Qc
NQo11yz902iHayO4K4+UPvSGczdDsg8hNDePi0siIXdMiWbSo10UwvzlHAAhF1+1Px2Cqdsmof2N
+PJE4OzZUtWvkThfSoxHp2HujhOHk8ZAw1jQlLWJVuCuNxhCz5/xPH+VoXxXInvOQmR7RgmQlRTU
EtYpr2XnGAzpxYGL3yjUd3DwmRTtBEJcBuWPkxjexsoGZlEei7l41g3fOcZkMI/Szdw0JxemGBND
+1f1yJqDPmJhOeafIsvXiYk2IXCobBtlYexQ22HA4woSa5kX6a9DFsCAXwU5bfodeebAa2KUXt9B
X8xVKjPe8eX2ocuFN6fjbV3Sew41MQXxxGbNuvWTjTvmGyPotzyC/INAgQfGjLyNNz6JzKPfMw28
BbIYeYD9YgKXpeOaRes+8fdZ0x5F5G/G2YbmRUBDephcrPHfnU1Kpxd/dAH/q8r6LcCz76Lm+wBe
/zlW3alIiBhGUXcKYufkaLFKnejBZGVpG83J69jwOoc1vlDSXbaRokaanvu8QwnYV1t3Mk5RmD/k
ufkLduiS9/67Qhmf1e5pDvTO1BZCD3Hrezx5HdLh2tO7sSpeOyL8sxa7Mi4fqgDWfeMiUbg3lUJ9
U/md/kYrF9DwepzzlarMBwDg17B2USxU0LTDrG0An9afNIzOeWC92x3nVtuPuFL7PRvotz7kxc60
dlv6DkN5cfRcexeXYGP84c2MUak04wOwoQOzsUPUJ29ijnYZX47F0Ca7FLM1lyMP9TGMHrQqX5qR
ZEcZAHPExhouPd1tY1HTo2w63kP4MIdm4Jk72mIro4RQYNcVcLJZoJM1ThClnMVsQvJLR5cpYMB2
eimYTbjeItbDs9cE5wKpV1aZvDTo92B5CxcqkNtSdjcW7fN14TMAC+9CCeoeQjtTce2F1S8IJCyH
OnuyRXmO+C0c9DAjk+o0+PPmknETCEQmvKUYbyUv9i7rLnVffBo4EMzEPUfVveQGgpz5xVEPetHT
3I5H/yRlLRbx/NIa+dnJP0MUiKJkqJ3drQOs67Xm9MBzZdvmxaEdMQkaoFajZn9Xr0jrL8TMJEYb
XPt0cEAMKxDMxRC/DHH4rCQ/HxHuAzAzNW8K0gPZzpD9ieDhyY/cR9/vme96wOpcrrNC/Y0Wwj1J
zkLDmnYgR8+RXE8dZZ8HFK9jcw/m5jyKReSmj1M1vecpI4WSO32pRQhHSvLooyLaTUNC4iO5OxaO
/MTWLveEnIc1i5C0gKw13k9/EcfhzXXbJam/SzqwvdsXD6Ubn5QVbNNuWsNs5XH9ZejnwAYyb0+f
eZ1fVT/jP4napY7RusLMYaT7Yogfhts3xR9RajTtZWxtauGe63b8CJ3say78i6vMY5TopzmixOvu
05oCZGhX7HU/PpgRDeYEQV3NwCTOxF5EyJIIk0Ar8Iv9qOkwey31sEkCxNoObsyuR+Xvpui902i3
5hfJOK0mZmAXJd5VlHJ19moF0a9T2HjvmW00BSzEblORgcOhna/rsH+5p5R620Yf0r/YbCpqTsdp
bjde0K9cH4+FQeaPc4GocLitSqqauHlirItkpdy4wbRiv+xsQt4F1nrtAl6+Aqd3ikq5jV9cYZ0s
2UIxrdgyi/hEu6eglTxI6m0wiS076xuLQq3hSm+CEJpgQHyLtwp2vkhmD6QGlzPh/BD2eCD7C97Y
L9XmSzolG1k9jSYmolyegOIuQrruptW90YhYdV6xaqT5yiwtWNQe0ZexN1eosBn4Uy2RAKfPfefE
UtQm8xPq4tUsmFAmmNIYx4Iq3TTmUyrH54L5jEVHZhD8rgrgfFcCQS1PJH6erKn/Cys+ulK/EZ+4
2fklKoOf0PmSvNYHwT9l7Baf+M5P2AG3cnbXRWkw4CuXI/PTudG3cfKmTdYVbwwcSEa+6fHHlsyD
PUS8TOqaDKnyzF1EJMuk8hTYemkfYWCGKbCMmmQ9VNGt60Yc0PHe4JYspwEyarj06VAC+30rJrkn
wox4uFmWInjo8uB+8tIX5Hs4tDzPPCJBRhDibkLJaQ6bVnfPTfYv8MzzVOOfUuMR2xWiVgKR8XSZ
5/GLeRTtz2LZ2Z9NQwRKcmGGfPb91r7yoz+Wc7I3ZXyy0/SW3Uv8uNiBaaRWo9yysv42Gdg/JjZP
0n4jmB80kIQH6qFF3rmEs+h7xcXb/S7XKsRoTCBmtOhbtDMGY/dBinarTPmUdKSUEIo8A4EeFlVa
r1pMuTIEnzjbb3FckgJDegvcktAIr8tpuCakgubB/AtAPUfp8E908VFHjCPHeTO3kNxtx942nLg8
wKBpcfXInuacqa4T4UW/cwjO6W++3qsO1KHDc3HhyRGc6Gi+Wgxsmem2ay70izeAaTQAfUWczPGA
c8ZobjZNqYbgfd2ZewgJr72BL5Du7wKm7F9TozcaNMq8ZFdp/1KIajfp8UjyBB558JwXHEV5tfNb
tZEhlGlayngNloBE15YxkJ4S3Oz5uKckfx1BsDD+a9Z24hjIfsuXnrfSPbEsmC6OIz//zEou/N09
+GA4w710Olop8TCnsuKdiWB50XjTSrfxK28EXIXxzAvMZJg6jswtO05PHqIlLKo0a4Bui0NUQk7x
Ap8WRiz5ZUn5IGZ5Llx3lZvtIfHkzeFtCGbqZDPPtKdmp+rgnEQhnZRWfxLxCkitnGtj3Bded+Sm
2/Vt/GeGw7GOQ4ZnDtrLencXlXld/8nl/BaPw5tX3EW8TkwD2O6fZrf5qXz/GGFczKH5su/xRH35
EgfFpbSqdmX68oF16qXVJmLhFZ237lV/SNzu6E0NzzGr/cdP9iV3uJfauX7j13EPFc1PyaB93c3A
P5kfmyOzrH7Sr02lv9hNs4jAcF2qotk6g/vTmd4+UZRs1kwyWBQxQFTT/wkwnYiZmWxUaUIAVrB3
Axrbvmw/u4ZMYOE4a2ZbdMiz8kN65sbrm5ekC9970T8oN/YWAbXBgh4OI3IFYdR99s14XPj1cKYo
S/gOVbvAmDfFOPO2y/LL4NXFEpY+78iK6IPXMsgfpwdH5M9Q4sRaxRnM2ophTWEew4HrIjOfwLgf
tZ53huOvVcq0xPSzba+m3yhm9CoN+I3tdEC6sWYsdzDZp0QWi/QO7EybGH/A+G91bHxzSZ/GLj0j
L3krbfFiEt4icbr3gJR7JnGdLjgacH9WUeu/2UZmYQVmwSeMQ77L0XsSlwJyq9pERX2pSkq7bsD6
ZE9cJsgMNMpI37J/a6//KOL7lD2244XOCZVH9rvKyShNaFOd8NBn3lnX2aluiwZHJM1byST1lmGJ
zgx57glwO5BQHX0fvTJkxx1Xczz3GlCKO6fPZYGwndhuFFKWTYncdzGhQT7273Hs3+za+O0qdlUd
l9Iw7zJA8mP1WjnpsMTC2ZPUkB+BKkAA1at6AAzeE98FoezI7lJkpAnt/HmaCoSBeLTFPPIgHgld
qkHhFlbZI/Mjppp35aYRJhjUvAtF1V8eO58egxq3pi4ZdVETNC2rpTlVrJuO756df+BN594om01i
+U9jrf76HLkUJpZtOfiY0rp27+kUgCxIbQzMHj//dL5lrX+ZAsYpMiZHMXr6QjPtbOckb10bbdWc
+TsLwRcjL1bzvbssrOWJEfrXQY273qAjWBFP4RIz4uoczd5KBc6ud5KfpuLiL1xiw/DnadfFtLdt
kr+OS/k+kxb0JxTVYSWp7ZhZL8nScm83LiTviL9hRDp42UCT4hGws1VArtxeTUq+VmiScpuvgaIh
aPYDqqCCZYF++gibO1CnpHSqN0oierSZwHkl1Tu1aYM1pFm20/hd1vN+DJK9hn/GLtCVJv2JrflV
MKt9SLy1nXn5dt2htPM3WjE/oc3YVBTJri6Bo7n2vf/FCRLsGJ2ejaw7KwdWtg68A7bDq12h+kwM
XuvD1vDlDcrSYaQW4A3jPxZ3M7M3Gj3qUfY9PPxz9+8taCpin1sPw5E73VsrpN6CSjMyxU45hna4
rOLwZ2QWS4qEh9I4f/gkv3h4ZctaoBouibAnFe3vbvCuWRu+upwDttdtMIzccgOdQtMzpxodhy+B
7QcsdIt5h59lXpaq5HSM5mhv1A6k56Zht0G5n94QP2VmS1LSdD66hMFlISgdE7PeuFP3EvRotecg
LtZsk/BnBeFzZoXkGNrPTEfnqpNrLhIU05UAYTgZ2yZJX4siXiP54JfNkq0OY0MikQm0GM+FQ3VL
mevchplstRHo/AxANLvUAaktHY03/po3qbpH9F8eEo2K37oOg31WOv4CE+y4D0SeLIXlOts0ZSTa
9222sbrwpO61IMGoH629vW22xSpMsNB2U7RSJTMojBtBbj8RwTlASLaXHjqYBY1dk/4YXxmTl4HD
8e6zNssFOyfmtqWCAMS/TVJC5wKpRZzjXvRGTgvW0kgzjF37ZwgqS+aUt5jSgj6LmDc2Hfuykvvc
aX/tMX8pzPZkWEOPrtT/7lyx4WXLyFrfp6qhGgk4xh9z7F9yaqweKhZjux3s2ZhoxH+kndeS40iS
rp8IZtDiliSoUlUKZIkbWElorfH0+6HWzjSJhBE7fWZs+qLLppwRCOHh/gu0jrSxfNLx8+3x8u2k
7Ki46fdIzn6xGEG21ulD4acvWUSHox640XEQ3BkxXYLQ58XamtYLP/t7rfdvrqvfqaKCr3aMnoHY
cV5Gd2nRnCwlcvAJABuq1QhgW8JWFhTlHFHttgFCPiVu5IOVHE9BjbqUj2HORqdEScO3uSvxBW1q
5UUN2ntYVPcjGtV+Nso7IQaD0lryDzGU7SAnBfFHiiIULTapjoFumbSvICNhX3ruLo3VF6PnUeLW
3udEk+/oM2/yvD7hkvOloDhEYejNkDAxEoH/ZvBf4Y7IdyGoHE8WXtUG6+xG/WENwQNeB1/itHpI
BZ6lIb59uci+Urxuxxs/XSMdL1K7dBVJSvQ8VVOZ8ay01hg8fBoyB2j8X653Ed0NTv8jvuu3+Ai+
da8TEbgWyBXtVcbzEjsOlQbR0BCMMBVx+vMLHm0QVukgFEoFj1bgFftmHGmFOlgVsz/2ig3jI6qJ
vkZt/cjRRNaOqJA0Jfqw0kR1vAgLHkO05Eypnbj73BTCu5i1914FZJ9Fd5s4py5NL6w8hBANgyxS
nOkt1BKUWV+WSmc0sSPoM8xkTC0QMLTJP1taVuy9TDxIefzig0Q9dInwQn3+WVTb+iDUzaMVWJO9
Uv7d7fIJzaGR8KLeh8Af52nWnqwyFii9DWctwuNZ1YHcTJivIiITjocfSttSWE+odZjj6Ay19Zgk
5hHbaABqMNX8xH/2equj16U6uoDzReabIQBr5TkFyU/XiWZiJJf9HQfkOZOs9woMzF3eYv2A0VK4
uz1ZHxmmmmgaBrLYqFTqijybq6aLkA20otrBg51alsCDu92pFDRlzbU1yuq3wy0tvstwM6J4k4I8
yhCgd2Ip3dZxvvFV8bHwku+3wyyOyhThGysa68CcMUCbqJCaKM4qp1WFbSDC6creoDNsq/G9blb0
jBdiSVCcJ0Heia45X9iiwDGVVMSqwGgJgEZjHGiDUoN/wXpBwPL20Bb2EdLuk9AcpOoFqeq4BJ7d
sX0rA9Yil2rX0PYmuSNBWdlICx/rKtS0zy62bOrKFcs3qfhYuD/rT7gY4hm+wghenD5LUQ3JUBaU
sBs3ck0tjkvHK7XvKmacna/8MvrgqNfxe5tk/+JrSaIhowQmI288F8kycpSaAz+rnTL4JoCMrrHo
lDWoM7gUadbKBC59K0lG5BCZQzTN5zLH3O+iXrghRy18nkLCIVwF4h8k+154ub0qPmq/aJIkc5xL
00TybL3+VF4aYF3h6yUyLPgr7f9Xq688rF0eiwMyubMUUqUFOn+IfugouBDgyauKvLGl7lud2Urf
rBxLC2oPTDcWk5KIAAMM69kVKVqBhiA6/WUsZffaHVXajXbIPvnn4nh75hYWuU49GDo/xH6gbdP6
vFjkVHJ13zX8wpF1+AmUpIaJo8Ir9nYYaWHq9EkjkhtJw+9Tnn2hwUpgm/L2cGDtGKqt7CObGvd2
fI6kHWWVbbnpD9lTczRWRHPmlyENYmMKin7AZP8wH58XUGYLPR8/mDz8VNTWVlfPqi7+GVQgNpWp
/PGLaGWPzad0HnJ2bnQu9UiIz+07pRe3OHLpefXjynTOVRvnMWYnfIZaXI94ffsenoIjudNmktwM
j+lzs7I+PpDiZ5H0mUgUFjuFpotEmpI1UrLtG37x2+TQbjFR29ni57VNJs+lBWQaXIakQrsxMHtF
wuB6SXq61aEJ2RXvOiZZSefiHoUhG0lvT4WgFYtzlNwH+UPUy/eG/1aov60h3Aji136yjwXKlNZ/
KuN3ljfPMdiF1oC6Ej1ryjkGhPFff4brnzrfpqCF9Hrgp8Yon07zUh81NNbF45oivfQhq1OoojMn
Jv4lXLIfpLStAnkC/tc4GFBDc8z9dN95noJxnOHvzIks4YtNvMPi/DNHpYDwQ1digkZ1Hx6jCoMY
gq9i+sGuMDpzl/AfO2uBYlui9NO1eP/qYtrc5ZVR7EC0djzXvfag8Cm2gTG4TxHUKhtwI1x7HIGq
xPwTGaK2dw2a8JQtkx0QO2VXDVDC/RGAdkV3RwHldp8IyHChee3uw15pnzxTsj6FWqlsG4wdH0q1
1WEoUdXs8GozE8DThRxkxzxVDACuaFFT8s8f0OZoD1RQKTgCzN+nRVjAmwh/pqMVbMuqeqW3coxM
vQSKlWGSbZxxVj6q3sQ3V+TsEARTM9gdKEKGUgzMhnaXaVC1Di2mJYmV30Mkvo96XYHo8MMd3udb
z4qYXO3QCWFqi1apPiV6X5xavwDd16SH1o0fhIbnYlorHW98UKKJXEPSLNAhaEZhZxg41cGO5vcK
HQJ5VCcwSFSzJ2lM7svW+xbpPvjnTt5Rwj0LZrGfap5unsvbbiCkwsO6737XrorrJf3xzrqHw07T
wMJbRXa9fh+31psxYpAVlvSKsgq+h9l89Y0cIKyB+7NMyaSX2iOdfKpf2MPs/AZAPQkUIEYXzYYa
3inWpCVNQIt7TPGg2iL3owBKdRu7aLrXTpJ+D375Bh3prbVGYPGq+1gXBWJqlqYDMa26U+UK392s
L6j8g5cZVbycx6Gz1u7Eeao07QAyP/IJU+dinJx6Lq8qXekDkHxS9b+yUYg3ivTd7PAxV09IEOz0
n942hNMHkwXE635lp68Fnx1KKphaLxsIPgm9SZv4lUb4a1NshG27bW34LVucdcHMf1p7OM5PQ0aN
DJMqkQVM6c384sQg2+/SJCydXP6dD/Qt8mTtFJsm7lLXZwphcDmjg0soHqfXE6t6Q9+G8VA4vUkp
vpapF2em3uxH2rhG2n/pLLg2HiYPOISWpa2VQLF8iR7/yhzP72r2CKJTkmXolDnJUqepuMhFcqnx
+krPMkd/ELfyFhFe+vlonP8ct/iFP9Q2eva2/+xuV1P9Dzp+89Cz9KRQMQw0xiJzFE8Ag9sYZ3AA
T4IrHcPOOqt0litKPWYaRrYAxH0Czz7WWbkiyCgtfWwEt8iUoLjjOTXLxlKp0VUaRLkTjopBP9PA
+QwhyIkG5T7JtdnvQiWJoY7FKkX/6IsXZWf2xDEoWPEV6GIa94pyWPku8+ya9aGTGYLTV+nESfNk
tM8QfmhbL3fAzH0Tgm/dGOx9ZDsMpaArI2zN9IXmg0qFCyCjHWjvatvBNNJhKT+IUArKTj3H4cME
Qlz5ZdP9Olu5/B4crWRFV9Ftmq3cQG3p1WD56iQ9nb2xONYhUNtcb96VTN+jqYAbtXcygymtbZ5B
YO8t6n+eCy329i+RF84HXTYMVL5A1Ejso+u1S2GzKcQer2kXq0Kp9XG6oEMv6eomAiK7ael6gfnd
ow2ntIdxlPap9Kay4wA0QAjcuNIrhnFbA5yH12o7xdPhYFcDgPP0q5c1B+RxodHW9iipv926X0mS
5xkrq5+9b6JQZvCqluY1Ma0JdVEw5MZRB3NniYB3cGkNQmFlkuZvgCkMTyfuGYUnAAfa9Ryh3kWf
MW5rBzWVVzP5mSmmXUnhvi5W9tFSIMoRfAoMdVkYs23EbRcpsaZVTmno5wzGX9Dzgi+0ux5b6Nsf
/sNLbRrUZaxZtm8WokH/QaDalmoYoBsPlHpf2/R1GMCcB+ERL4+ja/xILXHlPpTlD4t/OiRkNE0s
5NjkeRnVHwMfkK9VOgal90jSH0Yzov/VNduiUM+6cI4EeYvGpS3y5IaYySxYE9OGzmwOW+C7qfyg
7jfKX9L8oS+/wyN7svR07aWycKjzK6k28DNlSZ9fLgriw342zY9/L57RjdgWBwAQ52ALIPGt2jc7
aZvthU+Q2lYWwYeXy98vQ5GZCp5iUWWerYIyEqGyBhQFkEC4z5TsoDbFt6SCvdLgDYuXagCrxJWs
fRIIp7GoafCjAiUbX4tYPvjhys/5eLTztS5+zWyd1Foe+CDPSsdU3lTwoag5rmyvtQizN2Hilu4o
Jl7l5BqdhS8xeim31/rip/xnCOrsKQgSzSvHTiudqtEfAiq8TcAkkoz6LcQOLF8qWVkZ08dj9WrW
5jJzEsoN0NwJGbpOWXt3AlD/xhYEg16T/F++21kvVFqw3VBwV4GIM5s/obXSdKRN7QSVZ2t0/zoY
GyLOcbdnceGwZTvIU8EPityHkjMZcx8PZtk6jYWbNT6jlJt2TXb8F1GMyXYJH7NJbPD6rCVVcPtK
ThsnjvvfXvGpDro7Na+e/vsoqKQwXyRI8odOToQgMVCPggofzJ3RlHayBUJ4+G9NaKYvw92qKPpU
QKIqdj0YVyi8UoGS58gqzXLgUum3EWj07bFIH5OJ6yjydZTBBKYTdug/8oR4rO+h/9AH+Vpvatv9
Un0ajom4EnFhw1KzpBs0daO4RGYHVEvGGagQERxvOFZ1si9lcWUVLGwfIpBP84FQwprXRfWQ1qFq
RI0zgHYGb7JNipPBIec1z1awctIvrWtToyltgHEjDZqPJjSzJNBU1oKavoAZhXOOzo4orQzp76xc
53ysNB5EvFQmBc15NipVkttSqihQii5PuKq/VQ8Tfw2I10neG+/fgfG9elMbeLNWS1xIK64iT9/z
4n0StjnVqiQrnEzEYaKwG7gZWf0nkKOVhbEQiAqzSvGLvY9O6HwqTUMIAb/WTg5Pz5MEVKmwBjFR
qWjb3e1Vv/DVFFGn1mxMTkgfFEl7XUqk0OXQE+JJqYZ5a1Hs6c3D7TALS/0qzGzqSgxRANoJlJk9
SOXhDxbg7QAf3yiUd3k9qkjFGtQHZoc3kuVDInlTMvRUn4KzetIOkh2e14qTS9PFQ4M6HPrI2LxN
f36xBLwqTRIFDpEzlgh2RhTDTmXSr9yzS5mdgsSzIiNQTBVtbpsnebLihZKQO+XOPejv4Q4ZLIp+
+S/zN9zHLbUc24CBtqFVfqqeatNG8oUlL6/s6KWtdvk7lNmFj95O5EqBV9CoN5973OdcpHc2xj7c
q5+Mby4b8NHcs8mf/w8q1Esr5mIOlNmZn+lqAzKNOcDNRbCLxwp/HsuGTkAF8mf+iCTJfq3IKi/c
AFfjnd0Ao57psqVbOTdAZzcvxmdy1WdA/8WDesJx5cGylWeynaP1nj+zVRpkCH9DIV0zQ1kb+uzu
dgf87ouMaRcKIDQ/RnGtprS0ii/ndrYbQzH0JufH1nG77577ogrncfxyez8u3DwKab9Iyq9r1Ktn
R1iN5F2QNJSrixSW+giFIXisQncregAMPt2O9cGAjPyA97+OVCzdfOoBs12JamwXc4bljnh2z9VD
sgWmeZ4sob39mh/O0qviKtZ0dl+cAI2bh6YQmo3T/hz3Jiy8b9PKnGDsAAh2JXUyzE5ATHYrd8LS
N6MyhCGjykGN0fl13KBqcpUEjgMul954ufzIZaUAjV2teUUtfDnYp2QkHNjUoeaVjBganJulPCPc
BFhvnNtGT9VxQHIZFBLF8NPtj7ew2DlGJYUjW6QMqc0Wu6f3btHLfeoAWIOrciwB4N2OIIsLQ2Ic
HKRcpcSar4+QF2KvVGLikEUCaxLK37kafG+CRLDT1npHZvAtMSWQdfQenmASgfaqIX7Jg2ZOms6T
9GuhPXteR2VfdI/8+6ehGc6ShLdNpZp8dLOo9mrnUxi0RrStVFrro4q6SS5SLASdZ+ux9aMt0JZK
FARUIIvzAqwQYRuDwd8HZnaM+mzcRkPY21lqlnvQxceG99wjugbqrkSzd5/oyKJU4MU+tVWPWvPQ
QYMKBMA1kDLuuj6lGtfQlFYzI0ff1hiPKjX6TS5JIAiNN0TBWyBouv8yyBopRZg6aZcknw1fFk6y
Kwg7uW9rFN2D3FZiZdj7kAHOQ4JfYACmyO64F7mFqhdf8n9IqCpswwKkfRIKBX0fiO/ahOaGPTFu
h1jSHrVBkh99QaGdTLZ4Uo2mBw8i/ygCCExu54vbQo9RFTClz16H3EgoQe3QxLC6H0M0lsGVAhos
U6sAdNG+exaCQtlo9QgpiNGRcsddIfUHpaWpgaziu9dLrwbtLj5A8UcuRfrJru4MpdAfmwYtFI0r
/b424hqAxZhjuAwUb4jdJwS11T0qeMJuCJrXaMyhiRU/EHJF1AP11a2VtNaxLs3G1gYfQrYcgVEL
I/kopUg5uBb9JzEd/wBPSveZa/yK4J72hhdsfFTdNu2kdetZnWnLcTw8SbAHN2NjBXaQaNmGwn/N
d0jEbYB87gYx4G990IGUNBrYTFou7ZDvhbqix965dfNHBNE/G3n6BPQSyIvwRR3JetusanZAp1CO
i9v4QRJEdYeUDG5r6sRMMVMkLOPomf//2QtEAbVSLMA7at0bM9E/C0pgm51yFq3wgZWIdZJfIygi
2cWf2oPya8E2PUMMoUoZyuU+aTrPTqVWOMOygKlp5vUhQUsPIpmnvndR8k325YEmzKgeUqRtnpqS
eSkEudmV5hBB/BW8La54rLVRjs+jAbfNigZ0XTSB5pRl/NCEUT/ppQkNcHrpWViCFl1j2lI50OJG
NGxT9xOuNtIfETiIDrePioXDyMKVU5JlhX+o2iwBsAAuRxDDEkfJTwF6lJ2f2rcjLKT2VxFmxx1+
8lGtsu0cJctJ63+hBozE4rcBPY/bgeSFSPSKZVmmAgrgZ/5OEqAIDWkiZHSsskdoJGd8buzuMGVS
nm0cw72wtR60g7pHo/VcnSB21GAw6ofuuHZnLswqKERRkYHqUo6Y3yiJWo8Gapi5o8jgdvODavy6
PdbFAFSVDfw8eMPMUXx5BdpZLQGUJjSlBtZ3mq1UyE1u19mjc8LigKrWqNlQUr6+fccqV6Dwi4Xj
IZwaiN80OT1bybgtrcoOIkTZwx+3h7RwZV0G1Gap9+RO2aQlX08a0z+tGaO1nXvPZuA/dab+HY2T
lRxqaQovBqjN0u0UE6DRKwJ6PK72NBbKHxe2/8pFvJDCYAUus7uwWACbOkvTEKfT1Ez0Senzdhs3
jxEaEWn+cnviFgdyEWSWn6kRAl1ywFooK8TY6sGOImHl2yy9E0wZfxpLBDKqf3ifmUjcAuH2M6fd
D7ayC/cy7roCEMTNJDH+DgdrPIxbeKa45OiPEx7gPul2QrDD2bD/+t+P9+K3zN9orQYu382DzDFL
BA1BI0DGuh1h6bOREBJE5yjhrr5e+9j8WdqQJ4xW+VnWJ0GTbDyht7eDSEs77DLK9OcXeTXiqOjM
yGHG2wua0f1gk1o86tvoHD5B5N0Zh/RReocZmx/WEt61yLO9PUEK1MwlcpzkUG5MBHXUJwXziXJi
23rGuBfTYMVtZLHh/M9wgTVcD1dMNbWXyyjDZE3a11wFO/eTZVvP+h6RgdxZ9dxaOk8u4832t99p
mZ51xIPWBqVlK9b7PXgoXtZMbZjs0o11gDsi86/CzdoM315BlihfD1b3BB+GJY39zO8eABsckJs9
inJ3/P9aQ7wnruPECCu2Uk8cAwFKKA8vMfnshNEohA3SAycEO6Jddyyfw7vYxu9t5SmzVC+BZodV
K1gNrjt9tlOGXBQh0nMulHxU+JYb5vn74GTbyQyzt2GblFv/mOzXqlJLZ95l3Nnekdq8KOTp42IG
qKnfEGtdOQJWRzbbI6HYq4UoEmE68dDwtiF8bds7Vu1OelSfRls+AtCrPmu72590ceVQbzP+Qtlx
S7/+om6nGTlS/7lTa/JRCP0d7PYzLYK102dpBvlwhMEgmR717GpqTF/Pw0bLnOCditsW+z3So2In
PE+gk4kPIr/cHthiQCoVGMPKIKPnJT7qFUXRNx6AkwG+tyJFyiZVlJVhLQUBzIoPlKnBBJi/rbMG
PTJB4m4INQu5vZMqr/k2LkWg5jI1gMBqUqu8/j6ZJ8bww6BUq6l0aPoeWWd1Ze0tnVyXqKDZpk7i
FPFnN2dT57q2qRoVJdrylcvqzUXtIG+zlUxoAYQzwZA0wMogFT6ivEV8fiLXi6ebCJMb1FK36rb5
bb1MnaDiJEUw9zf+Su9Rns77eYJ5GXR2RBZRPbStxCUEw5EsfXzjMVwdpDflqH5H42JXsRb7YFt9
wpgcafwsXa06LlW2rsY9n+g2Nty45ie434Cn/MLZAiBksA+cYgfZ+214xZUkEzdr0PCl6/dy5NMS
u7j4hzhCx9BnuifkVSg0m9zXQHj9LJDZqhBHjdZ8fJcX1D/fd7ZmgdEgXDtdvRpIG8usTmkG8Z9O
C9pSpVWuLN/VaZ0lpHGqNkmbMa3qc7sb+h1NKySPn4D0b1G23HlcTFz/z2sW7Iuj5PVnArZBCcqc
fU2sHrIgzzhgdJRyROmbUk3quvAdxRF5V/9fnDSaYqmgtamvfaC3IdgqFCncJseLAoQp0bZD6uL2
ibm8Lyl+iqSimq6Ys9tViAv8YSloOMMWNZbz8D3f98ef/TbCGXVXboXTWtqymKRN5db/F3F2r6Jz
H3TeFJFbj5xJ2RVbf5/eDfAEUVZayx6mO/TDEXARbXbHpmKYB6Ygp051jk8PKqXs7lv0DD38ZH3T
DpaJ6aZ6xHp3+4xk4O25XagVcIb/Z6DWLBuNc63RcsVA70kdz51ZH4pCe6kD5XPgB2+3Q61N6hzG
G7tDnGGmR/Xx3le3sj0eoXFjRkHtnI+4SrxcQOZNfkz/jG12soaemeZmqVJg9j12X286Q5GiOYXs
H8Rt9Hfz4btXWsccmwFPpQLdCdrnPCvecrPGqanXD36POkjJkRvpdWt3gQyhTgrvDBPhocG8yxoM
64ZSQyhf+IRS5GddQLU/HPMVsMUSQIGmowJeYKI58RK7PikbLRowBgdjWO+xJJM32tH9NB0i6GDi
HYTD+trRvNRYuYw4XxdlM1ohXj0pDuv5CdnFs3ssTiHf6d/GMjisFASmJN2ajY5yqdfq2oD5ANu7
e2we6iPCQbvhPntau20XH5vaf2JB/7yeSb9JZHixPVst3xZ/8pN3hLFw8J5Ttte++Rm/F/d/fZfP
nbSNftzeANP18mGbk1b8xaRJ1hxmJHnm2Gp+mSJmEuxM5TVASSnW1tpFi4nZP1H+whYvbtUmpQwn
WiRmU76EDNIY/osjAzQfNprQmk19jszSVNQlcRRMnUyJqVa3Zrk19OY7ANNfleoPu9uTtnQ2ksga
E0AVrPp80nAWKHGLQ0TYG4/UZrHpOeU+sClK8q38OUDBUU3XXpNLU6iz10zFkMmf5y3MIo5HMBhe
6mivvowrd3OYdPk3BYhFfY8LxWYdXrB4OF7GnN04saJhz9MTs8E/AgWlU7r3bAw7XXvYaVta3ivz
urQYQa+KmqYDooYBcL0RsIApffR8E6fA72RjFVSu0LDFr+7l9vdbumAu40xzfbEcjdQz68rzubt7
VIt66xXs7zPNkad0NL/eDrWYcF3GmuV36dhkumAICReMRhdL3WKiabu7eqMyodiRPiafkq/lYY0p
t7hcLqZylueJcW+UAs4CjlqilKW/ofRze2BrAWb5jwUdoEllAhhKaZtWvSm1lalbjABomtoFzVKA
NLOvpIYJOpY0BunpndQmtklHVmCwi5UEnbeiBAtNB/02e9HTlhjUfFASHjr9bhdkdnJWPtc/DJuu
1E6x0bq3aDju/tVCvwg7ywISPVS8LFAThyL3RqHJhnj8JlPclVNxMUmlSS+iLGFgxj1vNYOANXir
0mpu98re2g+O+6n4be4QFbE5NFC4/KGubK3Fp+N0JGpAOmQO5NkeDjvf6ORxSP6idOL76Hv07kab
v/e1txW2ghM/4gQavCW/6u1U/vo3U2tQZOAqg+oNNet61aCwVzfoQKArpv82PA2RyqegWH1GLa1N
Y1ozsjX5Wv9dVxcniJqaLr05JpZqOtLSNFi33UP0W3g3Xymt/8l20Wu/dsctnI5XzbrZyHQvb/CQ
pVkn9a9K+wtFHWS9/utNfRViGvbFsBStTww1SzmsIEKmYLrixjvcDrE0CvgWvAIV0wSdOVsfHg/e
FpmkxBnS5iWO8oNcjZ86y9zdDrPwgSz+fkYD6IcUbnbs5gZG1EoWJY6p+Z/UMX2z/O75doiFUgF/
sY6GCnx1CAWz75FJEZLFXswRW6uvSpzgUYADYZ2gq1o0d2GLjlUuD97+dtSlS9mCFcOaM1l/SF1c
fyPEj9KmGd3YkZ/zk79Fdd75iTPFW334P+Depq8xSw8JRsYBewWVi/kBMiLPo5NRJWA/d9MeDvfu
L7re/bN2xu3RSQ//Ih+10I6a8McAkT/g0VP8o7WKKp6j6yjG5sK+cHu7KtcA6QsZAGGgFxmcEB8B
mlUC+QfoQ+wUuriNpZ+tJh378E/srnXYl85DDqK/VUnQPnAurj9XE3hGn0hsKfcb6tiifAbmUyNu
YAMUfiztutobGjqdG4BGiNgZf/iMB2+3Vrme7soP39GauGASfFVxvmhMaZCLztdjJysVzAvaz0Yb
vGBisU8SCyulUF3ZGx93Od05BfKkrEjcqvOCMs7xQZ3ERuT42CaYSgMBKbYrN/9XYaj3stPljwxF
SYprLygRhazRZ9cLcxMi6ojb3Mph8nGnT6Nhj6tT1xFK5PU3TMYRWIg4IswE01iUH/JwQPD4xa8i
O8PW0C/s23v84+F1HW+WvJV1HAmNqkZO5/Y/mzz8RhtpDdb7cQcQA9EVFZKg9bFGNnZJIxXUlh10
p+/ipPyNu7EDRBIv2S5Yq+gsDugi2OwhUQ6hZERdFjmcXpT+MZEx0pVvtFCPuB7Q7FyMXaTia2wV
uZI7u3pM0V2pN94bmLm/lRxppTA//XXXO4pwsFkAeE4Pwfk9ZlSIuBWUjgC0BEfUt48TxhPrjpUM
dXEjXYSZZvbiRo4ihLBwUSeMNNylZfDJKpvPiKOtIErWwsxWOPogQ8uTiMlT/wjK96H5YkXvtxf1
4oK7GMlsUWOeVpde4EeOErBP689tjTRx+aa3a+3BtbHM3g3DKPmjKMWRU+bothkvNEjtJupW1tvS
cMgzoQBxhdA6m0XpU8FtUI4PHZzQX/tUu28BpnH+6DulW4MsLZ0/l7Fm26cY3SSDtRM68rANKxfp
xw54pmpYZ3lID/yZvwFvvL39vRZerhPe3+DOMoBKUeW+XnpqWOLWouohJbDoe/4mUW8G+/8ifJcO
ve3fqT+8/fhfP/muQ87WiBplfzt4oaMaw6HBA7XAy/32sJb27eWo5t9NQnpHrWTmEumEfN8eg5Nw
qA9rqPnl5fHP5M0+WdTEetXilwXKDHq1HgQ/0N58CKziqHMW2rfH9EHPCF2kq081O/tAKadROw0K
4W5buk8e8z2qONvsi3sCDnvvbb2f1Q9x5am3QDa+ijoH+4yQgvysUUJOXPTy75TjpDeDrPdxrZix
8I7l2qXYDCZsKvDN05dcdLsBzOU0Pglb+z32kjtwyD/QK926GJluxeMaiuFjxgR8DxQfUlTwhIGE
X69+F5UBXPqayAkmC94mnMyAlcdeC53BE+xIFb7f/oaL8eg8Mj54a8r8PimwKa1oXEVOIyT1XSK5
76oUmXboktVArX7EqL7/N8uGFE2CjcwG1/TZCwaT9hSVjyhy8i94t32nNrUJnpOt8D51WbsdXj8P
4CjWXugL9e4JGUkfizIfvLk5hAsMQGwEtRA64jOyl0/tvbLTfkwW4na7NQ5ojtbv1dTgpb6Yr1Wi
F4CoBDdBOaB2QPY/z+U81VQ932RjjgixqgqqBujeIlAUh9saa7hcVuk0Kyh2V1n/2CZoHCO8hxaC
F30RI8ERzRHbDbkoNmgFUSLCfmkjms05SvFWzHz0alKgkmiv99au8AQZlV6MAkoZWXdPWiM5Ljwu
rgczOy+zAY1aE5sSRzxkm2wj2srxpEGC+u1+EgD5CAcsjkJb+GX9aj6vQ9WWsrrLqZwdpZqVAvBv
iN6590Hy4vOKub0nFk+YCZbCHYumBrJp15vQG8w4SmqyHzkRcKePFPdtUJS7PJDfZGj01KH2Qti/
qyImF60vv90Ov7gleSWq8BG55/XZqRqNfYT5sMvs5srXpGBx6MGzKuBZh1csVh7jSq63dDVZiFZy
0qG4ggbG9WhbtxPVsuPCFYCJjahwq3X8qKXvUlQe0iHeyOnXohj/RR5zGXR2UYlZJnuuZ4ZOWzxk
EZYC8ATqb/mqOtlfcNQ8Yb4MNJvNkW0XxaoaAkfrbByydzW6LcIdxpTC48SXfTCc6t48jr9zpJs4
2LUt/hdaznvrePuzLuWHFz9kLhwQ+giMZJRgqaP5WIp/zoSvaT+snK0L978kTmofSIuQYM4LyxhM
tCOtI+5/wThFYvc4iipiWVrwue/lVZFdFsZsaglGQYMWmwjEaja1SlS5kJZazjRF/ZN46rBRh2YN
L708ov8Emffwem+wXDBVBMG+blNJIurvowsmJ/tUqd3p9jdaDMa9pAOMoVs+73bllp672sCqtKw0
PFqFaaMYm+1FpLiH2FrZ5wsLQhJlGK4GlH7cU2anjOuOja/1rEy/63eTZVgAjyZdJdIuhzHQCoPU
AQl+9pVwyyPx9PhKUvGce9kmxVspUFbSiIWOhs5g/hPlI1S/6ah7dqFT2CYvUwNUJJjlPVJwG2k7
nKwzr4edsBtXnsMLKHTiAlWEpjKVd+cV8dEVxLiiIOq0XX8W5f5TrVp3td/JuwqpLkFWwJ2aAQZ7
GV4/RT18VZv8qR7Fk9nS7x5oaMpo7Cm4hbvT7ZqH7d1AB97uBAtLymzYx54H1ThW1+jt81MedQ1w
5OhximhHTInJ9ambtablI+TuA9HHtgVzEXtUlBM+UDjdZ5+wTqpXTtzFdXAxU7MTd2wGiI59HdKr
Bp+fn6JOQh9xpTKmLh0JF0Fmi03T2iTEcymkeQZuIfjle8Xa5bwS4m9yclGa0Ay3MVKLENWfcedv
UXr5EWz1jbtJ/6JUca1ZYYAvHgqo7lH3Bi7xgTiJSZmVGAoBtepLQ3W9bKpXrUx3flmuACCXP9GE
v6V+ifXf7ERA9UzLVDMJHbPXT1IB/LbF2qbUV6ouyzP4T5jpzy9mcEBHEqfbiDAYODRfhVbc3j5G
18Yx/flFgEwKqk6uYu5cBYDO8K66/UbCa+V2lKU0DZkuyvVTmxEZ/dk7wlPqEOsPzpwxIFci51Ww
zMo3Xf2AdwIO2Q+q+1VrspUF+Pd9+eHa40KCUTZRu+eXBARWTevHnLB5Kx5jo8ftJOl/Fo3wxtP0
EDQAPxQfbmvqCeFOUapTZuFRg02Ep4TvA99007XNcUyEez3DyaHKvcdg5JSUq5cCT842kH8mCh1a
WI3iS9e0n4RSEvZ66R4QZjl2IYVMP1Tcf7EqyP7EqdAMEmJ+T1CXjXCVY1XoeOSViP4V8doraKlg
QMubSwjhM/rD89NapDECF9On0PLMCyg/qfZUL0iEzaTZtR3tqZnkH4TTGrR9QUwCMUWSlOkChJgw
5wF6rq+OcqMFfxvuIYQWb0NXCbqJav+vBrN2wON1iwbYof0+nEKbbHDtab94R17+iNm+S4vY8sac
H5G6Je8mvEwtsrK9hQOH7fpUv5uBHC3JPVCOnfqlkfAEdIfmLEf6OUi1Ylv4pnjMxnDcNo2w99o1
ybiFJt80TeQjiIXx33n/RJaLOA2DPnBIfV6kIsdDbNBe5XbAB1Y2/2ie+tMwhydDr3zc/joSCTe5
K0Llz+2dPT8/pruR+p+mmZMi34cCQQvISRxBADlMw886sP6gPNtv5JIpuB1oAdvHgAFGEpGXOdzG
65PKkge/aayC9GHf2Sp9xkIFpoAemy3SmLNvR5tf+dzzV8Gmi+biWIxFvVb8tuLhiiAx2rLUod2N
VtVbBahkYq2965YqqVfx5imGqwUwiRncVChrT+HOxMD9l/Gg7zDpQkW0O4Z4S61Jey2VOq7CzhIN
XJ11M+unlGzvHWE5S0f82iF0D4fo2DxEx3g3cYG6vfzkuRscnLYRxmpOHt250jZXN/8GlHQ977Ok
pBjyWjFBnzttsIvCH2K+isuYhjS/Ei6WkTGDUib/w9mV7caNQ9kvEqB9edVWi8t2bMtbXoTYSSRq
37evn0M3ZlJFCcVJ0A8NtIG+RYq8vMu55+Qy9OsrWIgPix8erZv22XqNvOZVuwNZiwPX8gD2f4h+
uAonAN6+slgfBkrBLYiq4eWhAm7PjDGYiPD+aXYoVC52o1vIe3nd/wMpt9Xtgv/+Y02+tAYpDZTu
NFirPrs32pmf9vGH/q661s7cl/c8OPhWpHJujgmIGllt+9aCOSEMPTkFNULVuNcv5bYLOFsS45VV
CPKOcwwbSurTFyk8LHdK5ZQHCGzvuCOIdINWJ+XMGuNw4qRXOlMukmdkFYtfP/a72pHf5/vZsilX
C+HVWTZ9zpk91udkpF6UEvbMNnSFAoAsQkXEiTMNEN/DLBFnNzdvwpk9xufMaWy1oYTQb4ncwZ1c
wLPfq6fkDVM07oJBMuM4QLn3kBzBgvN43Ta9xte2lvE7okQa6GrgEvY4JAQSf114gi63PeQ/W7E+
hGTak4wTsW9HNGfrZXwLhE1VIZmxv407e4VsU02H2K8xv/sBWU1cQuFQg6xq13IgU7x7z9ZFKjIY
mARJkAZ5iy8jipFaR3kcnBZkWKA2L1+vby7XHuNnhlkFNWSEazIJuCbgzd+htty+TZ58ogeXFyxt
3nyk86AzBqsrqkyXjkaGdgSZBESjcy8fpzrch7L+4/qSNo/qHxPsDkYJpvvTniTPBSbGEdPbo3yA
NpFXF/eR8dCJFuf53yqbS9KZQWYL00XownqGwe5teetOlR/fG8/RL1l3BMCbR3c89YH5lnnFDk8l
RJsP19e7/QnP7DPOux/6WVB7HBk60yfqoC+3I++/qdwOU897nrPjLphx3xJ4YtqlxILnB/MhfyzQ
yhW85BW80E64F74viPghtW4TN/SkAxe4uH2EADvCwDGYflimhQnKzKYC0eRnsYwf+hYMN+hUXt/S
TZeDyVxKDQ5MBlvCU3tVhLSDQIDG0Px2B14dH4zbu3h33czmSs7MME9UXkhICuDcnvvwNRR+Tvk/
VDhAUwbOSpSj1jypbSO1i1UjMclaawYlTn4/iQTapfX8LHeT+/eLAegZROHAAIGYhbnZqIharZrC
GCmUw9zVhwKwj38wgVqkjvkOgLjZDD0vwnpcwOH0LEW9rcp3JOdMIa3kWWgoT6ud/2uBeWtwklKj
CGGBMhdIuVO45Gh+K2IbA6PWTeICBQKtWM0tdwZmkxToYDrWr7ratxheSx2es9zMLM9/DrOnJmot
ZtygDJJhikd4hbDHnLgjesc7xUnoVJQf3qR+KO9nLvB5swpzZttkYl+xNydzQNsaD5F5LI+xS2P7
/pAdediGzbcWp0a1LAxYgv2UiZ2STJmSzhoJHY6iXUf5OQc9ILQnJrgR/WZC7qA7VEzZ5V3ATU8G
uW4MQwMbirYKE9YAB2C1pIBp40k8DifQZR9bMBPu0D7yZj88pQfMCpwgcT/a+eCTJ94PoEtjYxvM
lKJcDJo2WjK+fA6zCs/RIs/pc5E9G9NHqntLyAMwbdU5QS4ABnwkxBI61Zc2lAWiaLpc1UA1/lAs
w8lE1LPeq2zhxIhb3gwDfGh5qDrttDCfMVOyhYhdB5ghhGTT5Q1MZxwXs3lSwBxEu5moNa1QDWbW
mY2RiFDtPoRHs7ZxMQUHGjeQ1gZNg7qnmZgRRNzPtHkZzg0znhp66mU6UVXUbs73AqSKUP6MMwCy
ZbfS6sTuIBlujsRy8lnwokrlFfk3c/7zH8BsbjQAkiplWPnkW3ZtK+2ueQpxJTuvuGtAzTP6ewzc
ccooWyfn3CiTZEzxUFtVTrfbPJiVYCvF4rbyY93p/nXHvpl/nlti7iFcfWVFOlWdxfClByt2UdjD
DXEW0wGeCinv35M7oDMuYaqblv5loFYub0VdtAokYADCHRrpVOrSh9nmAWdVNPBibze676DdEDFC
surAy6MRLlYEGKRyL4Jnod3lt4IDtKoT3+Q+141uBS0oFeD6GRJoSVlwfWn2jZ7WVvJs5ODLtaYO
o3yxEtnz0lYYW6/RKJwDCWPYdjpBQX0WGhFkhjUgJqm6LyArfcDTCnqQTruPF6uF2LwSNE18MoWG
R3uxeZ9QE4boikhpoNnfakIiXFISlLDC0nqArskjhF4UZ7BAQikbYEKRQUcGIsnmJCiDH3Ym4Zzs
zftEYZZob0ONWmI//2Rk5izqyGdHR3SGQ+1Ek2MeokN1U7t42DECD5wdT49wM1I/t8pE6nEEKXOL
1iTGYwXtQ7wzvxrDRsXAoYVJaHlcP4AbHhl9DAkPHArwsrWqjhujEAvDgGjGmO0pBSui8Xjdwsb7
BYePQV+4YzpYx9yi3sB/KpeIPGtdA4Vw5OXfhJbXmdkwAtycCnk4NNSBjmWcQ4GpF6Xu1Pg57XU3
lVHJ1T7KVj5cX8rWkUA3ECzhtB+I0J8JtqoJnkJIl/grjQKnkmMNPkSM813tQmgc86N2NTkYb+AN
bG8tT1MtFOhp12tVFY9yIwQKG1XxpHxPUbbVyG3Dm8TacrAglaB6peASBi6QCTT6ikAcGmKRKN5S
WWod2FtaUFTBjGXuUcvYX9/MrTWZyDsUyKNg0Ie9XiqmYcY2NIUgRcDnaGr7NhTlHsrc3JBg44yj
hUtVYoCOtVYAPF3M5R7qIELQuFNpjy/Ql4N823H4GOwGc8VK9G9FjAubzLsolkkzlAQ2MzAhR/33
pVZ5/ol+D+bpuDDBnHnwkxZzscDE6DSn6jBAgDFxm9fGg4b4T5kLT908H+fbyCQ+Ua/nqap+bWMR
kB/5Y35MfMkAs9jkVSIqprzcZuuEoNkKORJIhdBe7+X7i6TbTJKpEgLVGl1pxAx6njg6rxa0eTrO
rNC/n7VmQBHVhEKHZc2DqtpKYrwIE4/keavSDFqHP0uhSz0zkmCOchKaGkvZZSCRd9rbYU+bTSO4
W7jgZd6+MWdP0zuoHSUwhqaiI6g3CEhBx8uBDm49VBdLYo7fXClN3YSwEn4fPbRxPcz5HibUsrQf
DRfcTv9nq7N+tn/M2auVdMkM6MYHoRwdF/NogUOonm6sTPJJ9nDdMW0f9DNjjJdv0jqfZgXGAPx+
yw7NQdmjfUbhrZM3AVLHvVqcD8biAyFBH1XSCIOqYLW7GtvqRO30A3RFPJ+xEW6efzQ20RPyak7S
DIedvABAv293CP7AmWkvnglqHS7uesMclTyD5jHc7no0Wy51s8AobApoWBIo7rIHBzXcU4Q5bIyO
7q5/ty10Bk1iUfDDLDZgfEykYY5dNTU5xnA6V55t4S26m04YT9h3u+y2chefoAdZ+elRciEmIXi9
37rhffQNNOIG5iCPwoPspr7Ik5fcIOABqkLRUDGCCpcGvtTLu6/PWbwYTUjwrkK6ye7vRCcOtPvo
sTtM8NkgI/a635/LXnCmo3mafcnDWE/0OR/IPTcBWDs7BHka0PcopUCBiS2PRfqQWwNU3YPisyE2
efmasHUbMD1H4IfMPBBDPvC+C72bl3eXKj2BHA8wKsyvsUn/LCD4y8XICiLZ+ky08CD2AP4q3VFq
q5+F1NykC3dkeX2jEIkh2ASqGXSU1tcVP/O3OegM50kIDVzh2TMg//YUeRiBBcVC8Rih6HwTe5Er
8Rqy9ICxKwWxAxS3IcZirRhTJhkcFcOiG4GcqoDzz3lqD31+Am33Ta0oaHu18p1RiZVjCtEIGbr6
sck7g+OY2U/8haAAtw/mRgF2WUU7+VKD/aPOo+epT29MJT2Zk8q5afQBOV8nNYGRESStFMmD1/ny
RKfTklVlO0bPUiEfSu1JzftjpKHH/nn9Rm99xfP9ZLw+ZC8spIEGyjXzdzJ8H6bQF4Xcu25ko2Jk
KOigyxqgIJiuYwt8aYR7YorQQIDazIP+G3dhB6UEz9oJ3yv7PfPkD4pMum50AylxaZRZ2jRByEeq
JCPo0CtNHESmbrpHa8bTnvRd9l7/olWA+L470k7JclwyG/SVr4qXPPCqHOuaAH4J3BNybFqGYMP+
JsrlJoxmIyDNT0v4HKOjVL8vsmJXyuJEhebkACVxVr9+zi9tMjHXMrRavczY8gl0qiJuySeGyFzM
s5AH4Q4Ss96yG/3624LybodJK8UZD82tdeh2FWhr/l4Nhv4YZFXITgE9YhMR3UxJJCv4MZ1CIgzO
xA9pS3YD5A7c68veSB8vLTG5vREqYzwloxFkJ2hsKHBItP+nu+S2dY1j8yilrv7/eIa3v/CfBTLX
tS/JLOT5YATV8tQsidsar1U22K0aOaZUHGpDhlADpzu+eXXPNpX5wl2a9WbUYqlNU/qRgIHvuXHj
bNhztvTr9Tj3RUjHwSBrglEBgmFrfeiorKAvMTZW0FR95MvRmLjRXEsvvQbygzarqtsCaiG7pFSX
Q6hCeiKrVch+I/V0JhKiJFu1aJSkw+KOYh05ZQmdd2DlH3W1BRQSiAnUx0pHDYXbLmpVt+uhP9yA
dMGRMyN3Z+iL21ZZYb6ERHtlNA4ZhL/LaP7s5vijtMjRmM1DqkMFJWsz3cmb8iYpZX+INTeMAGLO
5W9RamIYTDzoRnuCFMvoWdBICXpLCF2l1Q5qs5zUpDiStOvsVBi/1VieDYGSytOUDOWGvJXtbpwH
FwVoW9Dz4VaOhleIs5G7RWrAxD7E5QOIHBUISgOB6ZapEGLeBboiAl7G0rLcqDQPVlb+7MVEt+XF
bL02C51S0Z6EEPr26PFEbrjEe9mwDpIR74hp3S9SCNZQQzLpTMatqeRePkIMY0KhvdVFNLqkKXea
TPlMx+wjKky/rasbXPlHK9Ugx7e8RllxjNRury6QXzcSD1f0pp/GH1I2f+s067NVC49qGiQxZEoN
oTh2be41c+5bhXVj9fm9KmQ+BuT8TFYOel3v5rT5Rpq4ucHQQONP0gRexUpL/Nwop9OkNqCyU9TE
FgcN5CWylN+1Sj/3djH2YDjPgDJchIwcVJLq38ymUr7pk7k8GpM2vsaWCQUQZUzSGz0XfE1vAmEq
iVP2yXsjmM9T3MR7YUkSp82V8T5OeUilzdukoRQpShYmHVi4c0IJeaupsoIU+q1uUUCEZe4x5CAu
I+9hoj271X0yUONCWU6iYnKXb3tStpncKokV1KHe7ZTeWFwrzG/rsp3tVgQ2dilQPQkzo76zIsrD
1Ua7Jq+Bm0yz8T1bRtUBEmi6kcJ6txhSYpsEfMGavgweSlhv4jR2nNdkla99hSPQ8MMJQa1g1Rwc
m0bDqDoKV9MwJ/YyGR+jmFZOI4/HXpshUgMODb2cfLUlv/LM+pWE5V2lIGFt2pqzfaus+L/fAglV
MFxY0IplfC1mhocOQ3wC3vVwp2LmLPbFb8qO4pstl8eItmr+stYYL9tmaTGVcxqhAYtSdGRrISYv
jmAn35EDTbNGdKIhXa857X1+z8N4sIfyyzgdk5QMFENXI9JT0/TdVFhCYCDYrad9mQLZrP7gOHg2
VPjPCtJH6J+KqPAy57EkQr9ECpY4+QKkxQYnRpUr8uJ7wdG+Q4vICT974MjdHM0gHonIRpwLfnL0
HoCMR3TI8i3V2azEdbUIwTLgzLexIjphlKD8akrB0E+DfX2t7IbSpww1ZaALcHDWJOzSmGLqgMxm
YBppQJIC8k9y+COsy78f0oAFAzxiEPylYHymwEGGBRIlJDeDRM9svQ+dtHvF1CAn3Nlczh8rXw2e
8xysEToyLS2WMw4gp9J/1n18kruw4mwbPeSsx4L2janqIOKkcnuXHguyq0oqlZYRpNN0UMLmJkoy
HhMaexLop8GMPHpBwPqu+XhmoWrmgoYzi1w8jhLmArPqNqrGDrp+6svfH4NzW/S3nO1bNamQbyGw
VY7hmzR3d3IivI7ifLhuZqMmebkm5mYNbW+KQgE7Vad6mDE4ZW3shu1w1Mxqj079A7o2O7EXR3Q5
RHfRDE66vHU+qMgeeqwYB1kpo2cp0cKB9Ii7O+0g9OFeEWYM55r+9XVufjpaglIpysliezZpPYHi
s0B4rxZPQhQ5RRfZo/Qp5hLnvHMMsUhwq0fpJ50QZpsT5MJEVB6MxJ0K5X1OSo6pDVAKvt2fRRlM
qasQxrxRMxpe45mxbgh00NCz/R66hofQwMVAlCv7naOLtuim1Df+PYk8fgDYaBEooLCzQoz0mdaW
CLNQYCnEUxFpXmf2+3FA2tgV881oapyqxubmIklF+01VkY4zLgtTVnMedwUOC6QcQOvjwb4NNTro
vnIAXtuWKNIAnfK1/iMV8tJLlWBlLT5dHD8akCN1YjAOVFbz/g9nE6/F/9qiv+X8qptSrQA8YQRF
elIholSUug8dXzeCuuB1S1tOEqPGSO8B8IHYNrN/MTQm9aQw9UDqx0OhLHdJx4t92Jea+khInqKQ
Qh+xFQFiGQ96lSELDYyqO6QxIsXujsTSbZg8FubL9eVs+Q4dmkwoKuOhxIN5uXFoaMfKLOAjmchY
rAzKmRJoCaGNe93M5q6dmaF/P/s+UtkVmqjAzAhhK9V8HOJ/eViQLerYO/StVzTS6lI3oHyEBcBb
aket+ruw7TDwFAu2aPDI6zaOtop4Db1rMDmaGIa7XA6kLBNC0MQOpNk8hZr2XKfD3pLSR8CpvOs7
t0G5gsfyzBZztBHGiHEWz0YgPvTe2NiUIShxc6cGjfPBcsT79BDaQO3EdvzMGw3f+GwXtpmXTZXq
qSaFaAR6ITwCVfdaF/2Osz56wpioAxg2EUSDXxV1NiUzZ9UURK3D1Z2U75U57sYWQqhqbQEp9EhC
YltQuCRgKY4XtI9UMxhNaZfWOueEbhTXVR11S2j/ocOAvv3lJ60ESRBiBX5RUbpDAsXKsL8VI5Bb
JLOrdq+98XB93RsXD/aAE8BVR9WF7ckqcpv2uZYgaEAPZeieCqtFWp1xVkW9Ebu5pgLWcbRzNGuF
edTaeFIkOEP4RSSWLSbFhPqxLUo7kRJHiNVdVXwU5fP1pW1tJXpHuBuUw3WV+WqZuBi1FWnBrGdQ
tlYMyU7NjDhGFR/HynATTXvITW75ecNtaiLOkaSCdxo0q8wX7Iu4E8qRaEHfoGXgRY+T6k2Zv7iF
CzAx5iyU+V4r72aXkijwap8848wtjbq4jgEF0wJL/9AxOV3HxE7Ag1rqkR3/S0ZA2zJwPJARF1f0
Nm1rQkRVzbWgEWbbit/zEKP7CY9e4atgy5we1ARxQvEKoSLINjmlqTCjUaA7inYPsVMJLGgOMsd6
AWKH9oE6WwSS7KWUbbwaI1j0vUneLc8AhrrXj9QGiA1pKwUv4MlF648NW9pCNxMjC9WAFE84e7LT
ZwNkX5+mxQNr0yGRD+IyHyIRDLfXLW+4+i9yCRRGwTe7Cq57MlgiEhY1ALDGtprCqWYsN0L9phoi
iWNs4xShNEW/KdIj+AT697NncqqyvM27Sg3GqXKN9F2QNAc0fnYXofTLg/OwK6MFAWi6QlgdNE0m
Jh8vjck5gfqijEHlCIAoJ0K91bZMqPiqilsSmZOjsC8JNYYJD9SVsIvg7GCMzaVWzeiZAvytAUec
/0YF8Pp32jaA7ijOB0VGM1vXRZi7lgsCA+2t1H+LDR5pBuuw/1uBAQJCzN3j6zDuhbQlSl1FTJ6V
SO9QkIV+llVlr2ml8wiINutw8IooXYAcgYaal19m7FGVFUIhRjVq9vQfxl67KXeI1r14HwoUn/uX
Me3X0pALgC5DE3HMmY8TVdmcT6EZP2epgvKMLL63xHi7/n02tw/vnAxtdtrwZNY0m42JPh1sjGp2
ULpx3+q1L+sdh4GBfXu+lnJmhh6T8xuUi+bYDnoMfQ/zRtbEXZ5hODzMyE6uEmeaUgIV9YoHTVgF
aTCLxw7BIO0Vo7rG7KDWmVkyaCMKXPfqbvQi0TFKWzqNu3In3RUvxq3oV6Cs+CnVmKzgvT0baz43
zvIGWYtQklZGdS2roeKT9bZgfhgVkBj6j1BS/d6QOOdl41teGGSS5gnzD5JmYbVmJt9kauN0PfD5
Zbe7fmR465Ivv2VM5rHN1RkYG8s6LEbvGKnqLMqT0oG8Yb6Xl8/r9njLYo5orhVpIcxYlhKDEBCI
1BAM2BBd47xlG57qYveYIwrAgUWabBKCpFVujGk65QsPgrqxEpBqI/jClwC/MXvZ+qmLk7Q2AFzT
WhQULG+R9srEqxdu1egvzDAr6eJM08pOhZnjfGwOdHhPuaVlk68hAs6h2/KKsIaY2TCRra6oalDZ
hguGZDygf9E+nJzpQNDgpkA59NfHFANaPOr17W20EKNTvNGKCl1PmiiRFhzAuvgZN+qhD0EwWfy1
OBacBxb2f2ZYMtY4tCKhi0TgTyvIfEzDs2UkUHPST0CmJnbftC8xIXdiV/t9OdVOVUu8hvpGKHDx
C5gLbUHvOe56/AJxSr0GKsJq3tl9CsRy3XAu9aYpBaEc7eug18G80xEBq76SgudHqbU9uqL7rMPF
BqJsfvzr24xGFpRYNYxIInqjH/fsJdC6CuVrCYay8MfYak40vEUyL7/auMsXRuhqz4xEmhkNUYYz
2Y27uH+eoMz7D6tAtxIjx6BcRdXu0kCVFaMsp8AZDuERntZu2gxn/S8rdV8HEMEG8DmYXV3FuHIB
PqUohOMr0HROyVEaMJBZn4Zu9K6vZnO7NEi8WlDswWKYjx+nGKlJzQ7nrM9mezEECXLnPP2QzVt7
ZoQ+K2ffBAydUtoPMCIL32bpTdPe8oIXDG67PnhWAF0wHrvSq80FyJSAhwlO/JDfKe60X3bajlKx
pG7EnQ1b4V2+PhASPQuku5g5YhOxZGi6sQC69cv1lYMrq3boWs7gqb52HE/GS/Eg3kQtx+Nufi1M
GesYZqTkYMzXaoigKWVGMFhAUPC/J4LAOdybLh3y1ug2gfgQnp053XJk9qI+lkIwEQH5ZFjdTbJC
7H7sPFSpj8mkHdt6DBAHeH0ptXYllY9QUktsNeLxNm2dGpRAaWoJrMWqEFoBDzAtPVhqzXxXhIsN
ogZ7WXhP5taWwidh7AUDWWsFGIBAII0Wy2GgTsNN0S3PYGULrt+xLQeL/hoGXZG4r3VfDDNsJCUc
w8AS/L7O0bB/7zHUwCP23twvSu4rYoRbWuUopNbGflS6ENWW0qmjxkkG/JvLDUJjvPMSBD35wH/+
nxm6oWeXGXXPuADdS4h7poNT+p0SH1GZT8l0dIiw+7xe/OYHMgHaMKniCubeGXsZydKhW3AMhFcR
n18Af9j177OFNYCWwh8TjH+C+NokhQVMiA9J0LRueUcTheiYYllD7VjQpj7NBwpdduNnjm16odjt
RI0UoFoMXpko7FwuT1CXsenj0gqsp+YACZTb9jYHkVQz2/Op+h56y8/rBteHESVVGd1CXChgQtlA
tIuJJaNMYgRz+trVRw26wVp9Jyu8Z3L92WjpVkZFFQ+LiFfkcl09sMBC3KFQXXYfy/grmz6ur2PD
A6PxqQEnCz5psJ+z2GsUaisrA84t0Gww4/TokezrCdQfGuhiht/x5Mpun0J1lpear/jzsS48L1Cs
BE8CvdCMi1TDQu/NYbIAdSR35hGjSb7+Tf8JKWY/cqrvxC95S93ay3OL9O9nVw5tXQ0UirDYgc+t
O9ApffJLd817ydGc4Zb4Ii+BXfsSrBEPDHh8UR5YAWBGqZKzQTfNIO8hr2hJ3yql9ZpU5ZTcN54b
2MFzjccGsP3VYF6s9OoIqKIZQBFzwmSe8NrqjuWBO3awESCCyuXvucWwHLQTDHS3gPE2V9xiktRP
WiH1JhrMdBgwdsgx3xFn9mWXPyGwcd0wg/qlqSRZGBZlDoveamOt1JaG4PrdIKMtWaMdFm9LLLvX
78PGGZHoKwYGEmgrrSbKIL4YL11vakFWWLaM8uG8GPvrJqinvXRVOBEghEG9CGWwVY07D+UqmjoD
XYT6LkxVN+1E28qPNcgp8Pr7141t3W+8/FCDQ/GQigswGVDV9MTM9Fr/mnMA6kX+oS9OdR8ewj2g
raXdB1m246tJbh1JMF9hZh0ZLaYAWIc8YMAiy+REB8xtclvdh/oHTgc0HkvbAFT9XuCX0tdlFYBv
/phk4RXzuGhVKsAkFc6kyDryC11yDPuAZ5oSO1BdDqiqvCodV8tse7lINMADDJDxCn1A0qwu5xgf
tXubXMVN4UJvkWm6s7s8E986cHPrDdeCYsH/GWSxU0JXCNpSKRpmO0dwHUi2ou4FD9zUbhk0j7KN
WS3D+wd/hiI0rh9uIoq4bJqTFXqdN7qOMv6Y2Tkq0WUTNAV3rn79mAOpBXk66JtBZXXF0IFsNpU6
eVADeSf5KNrvKGpFfxrxFkFUxRk57nPjztNJJ8omBt6RFSIzbDFoHIHSOxildtybYRfb6DsWnALu
1hG5MMM8P4ibcnMggoKRBkLA5NDvMNHldXYye9VL4VU7oeBcft7C6Bk6e/AiAm76eITFRGlQPBXr
NwQzvMH6VQcLDwFOvIpXB8xN60dO6log3GJNCQCl7p0or1+NsTQxwVQB410Pn2Vpmc5cG77WSGBD
JkbKmSSgMRDjUPG7kd4gkNhghA3TLJrauFO+ksh2l2Iy5F9Y5+g6gYwQcU5A+LEi4tDHMBlm4NUD
Ymi+BVJSZXKuO+tVXxImUOLH2UevQgY+hgnSw0YV4a9TYEc1oNYTaBrkRLeNobgbwINK+tRTsxuy
1E6Yi65QE6dWMX5AJFfMh2OUfAh15TaN6A7Al4tScqekkInXeKDX9bECdw46tBLAoSa60syxqsxk
WUy51YJk1twILYG64HzRjbsCJJeBZwuORjRXVYhuSMLQWjIVn1TxwZ/10L2CHwveFAK99zpibff6
zq+9KaZQob0Jxw1iYTSfL29KKNSRGS6mgkDtFGelO0t3ZcGT+eIYYcuhxaB1LUliLGp4TMh7Ud1I
3IbNCveHaB5fRMKUEjwaQnrm48jpEKPOMisBsBDSW/So+Srg0OBA/2Y9Gh4Knw+iZM++eMLMK3o2
ot29//1WapTJA6wsgL+wJR1zEmuEMbUagMnUlsNfovKiSRHnpmxtJf7n+AfzeFDZZKIaIe5jFPZK
JYjUyI0og3zzmdc6x8pG8AQKHCAEqNqcYq7o6CyZgIyq7eVAflB/pznAAZ1xBJHab9Hv7iaAsFoH
m5jf82oQ60jmwi77uOORlbUJcNFAMvp9tEgvg17uALZ1DT1xM6P1R3HhRKVblxrFS3g3pNHosDDn
xqijPC2zTgoK45CrDzGZOOWBDQN0zlZFBYK2HVgDxdIWiTCHYqBNk7+U+SHLH6+fvBXxHs7+hQma
RZy9d5aYWk3UWWIQHwxbRiZLPExtFZVtfYo7Sjgr2NJe/ya8lKfJS0Qn/2yfKmcUbZXzS9bpyuUP
Yfy4CgazIUmw1kkJd3pd2Km2OLqMekTNDQTXwRK1RbcVhTEMQdC/ny3aHMC4rNQ69hVE3koMovJl
34EwnwRloPyIPV4haeO9vzRIP/SZwaYECw20FcSgbH9m41GZJm+QT+msosjzIIeWr+HshM3CCWa2
3gQdKAWkuWDaWudN0ANtQiPDQueHDswEBXQSLZSKMeChePMeegnP14/T1kc8s8emE8WS63ncwt4I
iNA8fBjqYJPyUDd/HX5COQSwGBHAMllc0cyPS26VTdOKgZpWdxgoPKkg77m+lI27R0my0GpRQVS2
6uL3almRXtWWAOqIj22q3hhF5f69CSA7gI4D/Bl5LeORxzEpkKG3S1ChMy9M1mvR6i/XTWzdbwpL
xVmHtPKa99dMxTBMQEMVmLcodNC+bITZWFOyw4BC4Zp9D+6GEvRo+lNObNEv/WJHXotov/BCoI33
5/yXsA5abmZRWBb8kgLTnbr61E9PucDjQuQZYbZ0UTFunCQwEsNzKBacV/NTbnj89Dwr8uV1Fkqt
IFKnz/BVv1TSO2F3jFIe9femEdRL0eERNzBGwyiYfWfIc7DEzUsyVJ+VMBzzMD9cPyGbZiA2AR+B
sZEV3gcajkOLqcQ5gJ7vriYmps5I9C4IC8fOhmtAeQjZhoZxeNxZ5svEs9QvZdTMQV3Hj+ak3aQZ
VBpEWQOacOb4vU1bFmTbDCp5uwKdjp2cZ6Oc4/vIKMbGkmOmH2ORuBr0If5694Dz0RDVQ+AFfVkm
CIYESdGTYhaDNN2rXegkOsQmf1y3seGJzm2whLB9S3SCqq8Y1JhvT5aXxeSNrm1AljAv8WcZ7Ewe
BKlFIcywjLLxBcWtTgPwFJiMzh/SX8mr8Qwy7+yH8bt0AfFxjOD6+rZeKYRP0F9G5w+lUTbM0dFz
xvO//Pccm5kNqTO3ujEe4n3jNM+jzSvJbBsEtBtlZGCDV75djeY0Nc1cRKENor6I9QfRDhWboupA
HWXLr+Ag5Kxx40hStktE+KgrImmi1/AsAqi6sq5KkorB4HeHDKQ9Q2xrol3fUrVUyrebZJ6Q2NY3
Hi3ElmGwliB4BK4T4xDMCU3msQAwQZ0DNFFtrX/VGnIrkvewCjkXfMORmNDYxLQFoo010rvpxCQp
xnIOWuHV1O9y5fegPXF2cSNwu7BBk4CzXcwUvZ9LAjpNOporxbbxQemR84PkpT0agMTnHhXqyi8L
JRQqj9o2iJLRt2Kz3KWNtbSZ9AkWFV/9tQy+CUEbcHg49X3Jp+Ra8aYgHocSPRpLtKJBByEuVzgM
KcA/ld5/habVN/lZEpwYxbWflWftCq/v7Awz9RO6S9ylbmzuuWk21x5UearnDqZpeRSsqU5h+emO
ys9i0Bma6Bg45wRAG8gJVJ8wb6TTiVYKerpcraUnmAHNxDEw7mnVMjp29uiXh/+QE/+wQJTVgWsF
JQkVQ2cz4Fg0E4uAl/Pr9IA8w9UxHAZqP9XvdvGvqLB5Dbv13aPIFgo/ocnbaoi2NYlhTGI2BMuo
uBI4Cyer3tX6TwwJcy4GfT0vjykeV6T1GK4D4QwwNZcbiUQ0Colq9sGk5m6lntost6XlZqle4jm2
q/A5yx6k6jfw65wceCPfv7BsUeqDsyspqSmGZDScGopPjgtHuZEkaJARp3fj/fIcopPQ2fzTun4U
L80y4YTcSGU1KVhwrWtOBS5hu1eg0Hx9W7e+H44nhaujKgOK+su1AbJGkozeiLYE5UL0UEA0ump/
N8rrdTsb7y/mYyBQjgIUuBZWRUw900CLnAhdIIceAQGK1wXaPnaxiW/tZ13adRCCZzvzKKCIdy3W
fpvO5qAvjwlG3EL2gajnJWvHJu6DhDzH4msdYRQfiD/OCjetmMjUKAcqqqDMVqbxkKlSO2OFOyQh
Tn1rtVCviF1osYOLKat2qWu5CudabBwSi24qsjhcPsSSl98PpXelHuqwDSDugmNo2Ubycn1dG8u6
sEBP0NnpD6skadsh7oKaNDsxN/ZZ3d52GQ8mvO5/UqZOYF1BlwCoEBufCcMcqV1jYCHjKU6aH5kh
2GH4bMQQ7m0MzmncKKnDGuZaMfYPzTg8RpeLqq26zTEo1gbpy3/02SYCE18J7Sp3UBtCaxz4lMbL
g3mBVsMxdyNfffz7mih+BObUAIyiHGIs1gFVi7YvzbgN1OQ113porVnuNPMO/0YoaKLeirRHxuyL
pbCFeaEoYoyYiw3qX+gJngqfaqnN96Mv7HJfOKgcZZD1eYE5Ggeix2ui4sv4aUGCOng/GM3/cPZd
3Y0jSdZ/ZU6/YxbefGdnH2AIkvIiJZXqBadkCpkwmfDu1383NbPTIohDbM9bV1dJgXSRkRE37j06
0V01UlfRHtI1do9zr3ViY94CkLQGpMApbMQFOWa1HPAcJJuG7MfTsOL9F4cDqgtBQg3ui/mpHnsH
DTDjUB1HIwdNz3vTqh6f1nSxF9JnGBF0B0AZIjpu5rcbLYukaBoUTjMnbJNxS6dkdzeNN6b2jIoo
0pKyB4Fp7/LRXppGAwrPOAMoCaCCdXoKCrNOnM5uqqNSgfMlN4LRSNxIf07LtbbXpdONcwZ+EsBe
kHOauam4tCXLmczySKI+dCJt02Z1OIyF37Fqp8b0L7dfoTceU4lxCQ84d/i0kbqi1+CzpAZUPopb
m2upnoWpg5cXJIZIoZ3rxZh1NepKruFQWS117R4NgUoX+7KeQ5+xWNVNX3JYJ/Zmz4JO5lkvlVN1
bFv5lqMHRWukBzqBzlbXWgZONsm3pRaEXpE8urzjgA0iaw8KJdlVY+t+SOz7ZHK2YBx7ldM89YAK
Hdw6781ATqxfnT5lf31vnXzwzA1MUqcqg4kJGskPJf3d8QdJuo+GlfL5wun8bmWeOJDqGMmYToez
YXzfFPmtPWlX02ivIMbPb1l0+KB2BZFbpGTxij89KFKvUHuq2urY6Z/xsGvStXTbAu5NNFM5yMXC
a57XxyYzVwu7wPrqD9aP6VpgFVUEZNdgAfXbnfLUvo1r4i0LDzHYFMRgiNyR2ZlfDKOlo+GCMthE
D1cK/K/mt47H8CLSbuiRfujgR3ofbTc/KK+XHY9Y/NNY/tTyLKZwTNbw2sirI5RxwJL8z9o8269p
QS55VdQ8wdIJTDdcwbxLktFJV4oBI0x29l5xS8/caWG7W3/ULu1DywaXECgSkAK2ZvFE3BamKo1T
eVQTyNxG/X5K2YHF9ppfW5o4lL6BaAJEWMC3TjciY5HcdGVbIp/eH/ua30QKTrjeD492mfwa+6p3
STS1XquTnxGjb9owHsCXDyBjr5t7EKG2ID9JkhBq1Ko3GNoNQqykgKxca/We5Ey6a6bt5JoVCcBG
l7m2zX/qcvo+9OSHaha3lkKvIx1QO7ltqWfbjV/38m2HpobKcPbQp/cFS2E5DT+qLHN81SZ3aVlX
QVpPlh8p+ehmKgfrno5OeVtNRzCPQds6GrPCa+uGB5e32dKpQvkeT28BRzznKC3BnxijYiB2eHY/
0IAoboJGAqGKEdd+ggckqH2vnJWQYeGyO7EqvMm3iLnOazRIWggZnMJwHY3+so36I1LJrurNsGF0
c3mUC84J8T8Ye0WvKSBSM0+LRimHtONYHVNz8LJkV0/q2tPmPG+CzN6fJuYv4Hqy47Jq4Z3G/eCD
a3Y7vDm39WbyKrd5GF/WCqVfr5aZfzixN/O3Bh0ruyOwNzmuvJc99qGWrvwcWZ4OFm6wSmVgBDH9
LsgeDRYmtds9x54CFssHJVjXE1hAT5wOX2TQvi1op0iZaVVYUD1kx+qahJUvKHehwX6rArKlXDVX
0wN4hYrnavCbcNWNicv90nTMckhZVUxNpcB+HUQhtNo0X4vv27Dbio2cTFCNd2ntM3RxPAtB5M/V
4q6Y70sfMNvRbJBVpqfYYqBFR96M76etvlP2ybb4XGP9XvBwWHpB+o2udlxMc0+a6bxXRUxaNila
iEcoPjsuSdmOKNGbXURuPiY3RUTXAroFD47UhKiHqiio4K44XWNjYEBWOVl1tJl2lDtty6Ym5HW7
ErAsHlaUwg3xOhJ306mZRgNHidkl1dGMIpACUh9ZC/+yP1i614GSAuMZcK94hs3rUHE5oT9BpdVX
gjW+Km8E6lUoehmhFpB97DXheo5l+ZB8szo7JKyWRrlGqy8OyZi5XedB0tpLDt0Vnk0gFQMONQT9
3TXbJ1e5/3/QDFjyUcCbY9iIZs4JSO0sZ01qWriCb8DzsmvDPBzIRoikCgGk+gViFpfn+YygH4UO
oZ79b4uzmDxOxrocwP2C6KLZkXsQnRY7bYPMD5I+jduMbvMyXQsxHCQID1YAAkMlBMeaD3Y1Mrik
9aXj5S9aeJScfNDsJmhq1GxbDR9kaU9DddD4VflhdmsFwcWV/jbuuezE6NgONQqYKX6MyJYQT9nq
TxbQELWbbXYiMcrc2yjbDCzgforGntVU29Ip+v4Fs8NKaRZrOtjqsdfibfnQPqGDvbgSikNaMHyS
n9a99B9csrbof0R5F3pA80tWYb0JeTO9PJqQ5Jvk17xbSZssZJmxm/60ML9jJ04a1cmN8jgdGl/s
3+hVAHYaqIYJjaj6rt+uDWopPj6xOZ9HUGAi7YZR6WGz066arfWgb4TGBl+hK1nyrgBsIjAGyRuy
KTOvPmWqCC6jEpwN1ZNtFFt50DdU7lfMLDSbYRIFbkZkNNAfNYuPp0kBkUiPjdG9M7QoPSMo2mpg
E7GCuHOhVSHqaO0BUV+80dZi84U78rvp2ZsmA1d6aQtvINlkJ6VAGlTqx+XzfUa9+eVxkCiyRcpS
MC2f3h6krXQ+jApOHt75rkwj+FbipF4RlUZI48JynZa9Qd/iAN6owu3BA+4qYG/zLn/H4vH79hkz
V6/GAB9kjnAASXTQCrh0YzXmXLSBuiTIkEXlbF4xlwhLTJb35VGOfyht7sbd78uDWAqqUJH4t4HZ
epltaesZ7UrUk2yUx83iIS3qvRLZpiv3yrOkVlfA/68l+paGJfTY0LQHgCoe+6cr2DojI3lXwmpO
tqBc9Fvp4fK4lo7adwviC74Fq7mVNoMc1zhqwAcRR/UU6yqGyu1lK4uuA9lQ9C4ACIu60exEW1Mb
ZaTD+gj94P6G+J3Lr519FRor52opIASMEayaSI8gUzmbMVrTodBBQAXXAcimc5/0n62WeBEbvKL9
hRZ/j1TK/vLoFlfpm83ZHI5SazCNwyZhT3l6bWpPl3//4sP0+6BmfkqbCqNPDRiQQxQYjMDEI8K8
p17yyyk9dqu6JEjf/hObOPtoVoCELliJTjeG1Wlqa/es/KoNE6+/MZFeCjsESLJf/dRfKsOXPlZs
ikM0fzggJgTwBSRf6JCYL55cxUPpmMWx4G7U+/ASAosieZDxzWyvetYVAPJkX91ar0T3V4wvnfDv
xmeraE50VKcKxiGg9Nwd2Ybc5fv4sbsWTyctjOog/0DfcfIz9tWV23xx034b92x9UyuOG1baBU4H
LtZtt0XT5U7druoyLc4vCOLgTwTIZ46lqMbMrAxwpiKRFu3jW7SvBvBlyK34TaCCLEHa62/0sEpP
J2bubFlRNgAoHBUs8HWcbiXZYElFal3MLEqdboUYL0hDeq1uWOC8Vh7963La4uoTlYr/NTm7c5Sc
UDJJWEzROThAo1nfS9soRDnyoGPMudduaC64eCqP3zn+KqB60a1+sz/byWXpVFI8wT6SVj3xfjTX
esDDe8dTATRtIRCVbNNVIbTF5f1mdLaDx6FMeNJiniMFdJnliy7DBdqdq6Rrz99FS6KRyUQGGtfS
7OnQ5oNS1nwqjvUweOCc2JZMdofsPrZWrqfFOBd6sVAMNXA4z8qRTKoMK2qd4t8YnAnNbgehye6E
spu4aGnqX9Z27AJIGFluERTicY+kwvx5b6m5grZTzKTQ5kNW7pp8loHoUHZeOLR0+lfGAXrKd+yf
upRaUHnSPX+jfx0vc/ods20sE6QGjBLfYaiqqzXEi0odBaPMlaLfl93f0jMNQ0aoCI8PJNDcN0hJ
3SvDpMAUWgDqW8BHBhf1Imq5IJLyit/NlYWuetWnjac7myRgT+aKF1y65r54EFDRhFDWGfsRdm5C
TIZPEMiZ4rV+wFwjG9AFsj/u7Ld1zMwCzOSreoKuv39anL3J8zSKmmHq4SYgmmdsRN5Dv4/uDb4V
2hbGXvXzQ4Gk74t131vu5RlfcBGIUw2UvsE3fs4Yj7WojLHimPBScaX6pox5gFboFStL6R3QSWEv
g9ECyY6zyCtihtTXmjhAaO2grgaUSbelT1CI36m+YAbzt6vub8E/oHaroxcWjBO2OseZZIjB6ihT
xWbqg+QeEFahGhsd6w2EB71kC5mdp3gVm7hwz4iKMZySiUsOsnSn90wvl0UfRR3CB2fExtW8rE79
y4umLFzVJzZmPhY8GxJtOWwoQD51bkddo3Xx386dAAiSjbkb7xSQlCDnC/u3iJXC1fyqGMfsPj35
hlm4IAF4rRoVvkHe0236ADpmqDt6plv8MjfdJ4rya+u5tFXRky4id1TJzzCfDcSanC4ui2PldO+J
iix7lQAgrFjvl2d3cQH/tDMHXOrImgB5DTsOhKFU5TpR17Jwy+sHXgaINIBUA4Top3sEz181m+wa
Q0FgYP/OA4DKnoarfJts4s9o64TcxxlUr+oDvUtfLg9v0ceKRK6gmEFdeB4IDboqd3kZi6ikBgty
ti8zF6xrw47d0RvHgy7wPm/QyE1Kj+/INvd12V0rD4gBnm0ejByVXJQ5MQOnE6Dlaiqg1zgkQ+nr
/c8MFQHbGb0y3eTNWpZjxdi8/algQ4x3BBa0b96a0fYItOdKkGLwokPZb43lfnH7gARM5DrgduZY
oqGPSFVaOj/KqGkWyJvKA1lzp+LGPZu+P23MsUSy2efmEEv82O7Zjm7pHndjQG41T4Sxa3HI4oAg
Mw+YOiC6qHCcrpXJepCbDQM/Mv2zTTJv4r13eUsuLZBI+sMAOCfQXHNqAY0pbVXqSDA4/Gh0+1bD
GpXvLYBY0moyY8mLoONK8KUBXXbWhGJNTtN1dVIebTS9T9ErN99Ti/8nAzJxvGXUTGBoNiC94wq4
PFts71a7iyX9TScD3bQ2xOgYIBthXUDk8vIcLq0SDhTiFbRs6IBlnM6hkWcmt5wKJvnYuqBk8xub
f1y2sTR3aB8GNgk8TmB9mQ1LGiDqOMq0ONpKEyaWfcsY4OdOuZbKWLQDKQoEgIKBZA5d6auuJOOY
4AnR0A06zWW8XgBPktWS+ZdHtAQ0BKWchnZMZLbMM+Qfl3UOHiUDTCP++Du/pVu0gEA7l0welBLR
jLmWhlx6Snw3OD+6XWNNTLJgENQu1AWwDHSOAdlYnvo+digGgBbAz0Jtd3mcSycMvd8KdIIFeGYe
fwFlGbWZbnKQ2qFbKa3Zu9ykd8Shd0h+b/Ny7UQv7kY0TYDCSSjDzQ+Ak0BpvtUwyi57HeV7OXq9
PJ7FgFIX+xzMdkJRaeaUYrTMDeYw8WPjTF6pOwF6UumV5eDmsmHcE1zWoTXm1xF0TTxiczBLt3W/
6WKnckGP8KIl8T6pmA3J12x1kZdiIxBrIGEFMjJcAWI5vuUzK9XOYt7hDsjRwWzt9TLyywnIjfQF
9PgOhDa1VnO74UOfXlL2BrbNzX8yPRZueAFbB/GM+MDvH8ANg8b5iG2tedJ7uR02A2peoIOJ/HcE
hmzy4Gm9IlyrhC+e3G92xb74ZjcfCrkrtB53BY7tbkocCKH06nMcI92wMsTFOcZOhn9APhwb4dQU
etYqKxtrjieF5YqKHvq2JE8wFWnecDO+rV2Diw9DcXT+16C4lL+PTU1aReuar5Pr65MHAV0NZFDD
tkNThQMmgw8SrBqVlx4xSJLJNojJFvhDcoUotToU/EgRa2wy1vx2xom7pkoTXzfSZ9VMr4amhMS8
OTyomXrTp5rx2lhM2uZVqoV6R57UPoHOXtl6mpIFvLRD3tUBG5xH3gChZyTlz4l1r7gzX2OuX6Nr
4zO2JeKXPD1WUJeEem/zVBXmFTbb3jaSgz4Zr2mn7WRdesjlzOsKZZNB1pSP5Y7keN4lQ3zV1c2e
RprkdrL5ZDVIuffmg9QzAY/fGLgJtakNy64Apkt2XnSoa6cy/yxAaerWXLmtTTvoHecV1IRINZsD
CTrZfjDNMsQ1CjfdRQ+0bvemkgFEYv9MB/Kkd/VhzKdDpgyfmU5uEmittRHxeATJLkxFzclDm8XI
uI3IAKZtaNntBojYkCdDUDTkxmqtfd+aXlaw66mV0aAaWdtk5HdWV3ij2l81eRUYUbqB3PlTnAC2
1AxXTCpeSTO+jImMJpF+m9QFcSeUZags77JJXQFjLDRnCaZrocYDXlukMWcXfcugmSf1JhPpaR1g
tE0d5tj2MfTs3O6WBGtHeuHqQKszVKbQB4on7RwmiHQ0a4Qi4DGS2p08xKGST74tvyQdsuD9GrfG
0vBOzM2SIaQ19UijKsP92AfDEZnhNyuw8CCCsup67mUJo6yjvxVXPyo153qqLW6WBpLY7KiUvgTM
xy14n27bZxXSm2UYHdOn+AaP2gPOTpMHQqG7CNfOuFiwWTAPKlhgdEUTDpqXZo7MQp+KZmqY4JL/
HnLDy5j2UA4/ZBnw7AyVFZpfNbq1dkMsuM8TqzNvFpMkn0yUVsDV4BxKIv2CaErs6hlOX289qIyA
OchxpyTP3JTLNwBVeklluE3Tr4VgC7ECvgS8naJBzsI6nPrVIiVtJNUtO7bE037QbXEHx/TOYzxB
5eskwKKHhrZmdHFX/2n0q1T4zZkX0AavGq1kX73GieYmsp+rG+dR9HMqJiQFqRmOb0nY78ft2oJ/
RVtnK+4AcuJg76lnBVVDI0kio0f9WFdu+mu4bu6yQzx4+it/N0J1U7nDTRd75KHfOseVW3PhggbH
65+mxWJ8HzdquRRdzwyUjY7X03LbKf2WD6nX6Tn0IcSLa9cYm1Qb70n7qJuISdMaFRmi+Bk/rHzM
0soLlnk8k7DuZw0krHTGOuda/gXRszboYAqMxDMmQEiMPQtYGK03n32lb2aTD5gesvmgcoRa0fx9
XqdghG8nTL4u6XsNqRisfWptxr77aTHLcLnZvKn17w7cma5WhRIEFMA2LW863txEZLzFc2SnqO1n
GhfXVWS/GAm5T/XOt9rsmHMH74gUj4eMoxU5SX1prEDiASFrqLMD7sibD8ni9cpuXlhUkAXLwB6i
OmGctZlSyIqzus4ydH7FgdbkPqoGrjHKKz5jxcwc7UP6vGtiJ8+OUpT7RiTvM8o2kZyvFM+XzQBy
44jHgz1HU0Zlb+eGQrLj4PTelDY7q2lBNBZtL+++hc2H9z+m7KvL+aw/IjZ5aneIoI5WfEuUNy1f
S60vvVFOLMxcbFZoiqS2sEC1JhwKBcjtn+oUNvZnlcpeUmRBDJpBzer9on9rYjNMczks9Y9Rczyz
/X15uEs4HPQ8q2K80B054/W0YsqKwSjxJgE40MVzKXGtONuOw/DeFP3vWjd2eAfelbH2k0TGSzbo
q49tMeDZ0QOAQHRTWSgEnKVFOI5kGpdqeiROfpvHP3IDLeXm6GWIw4YhcUmje1S+taV6N9TNtorX
NC6NxS9A7kf/wplCHPLU/cljb5pRjLi2kduwaEu2ybnyYCeVjWS5+qDE03XB0wmMvEoVtIquB2bn
3DMybGQ1+1Bp/c5SaRLB4t7IQPUMJhiAJiXbzVoTxNNKpDG3UlK2h6BsdIy7WtkAh31vRhlEfnSn
PFStEgxtTDxC7WfHqkkQt2CRnXL9jSTE2iRji+dZqiMB7NipW2nkuVJiEPiq+g6oI+aPcJmI/tVy
S9HOG9KpApdT3OItUtODUeeRX6jt25A4IvfI3GxiK0/vpbIkXrWWAlYC04DU2OxtCY7Mok5oj23N
2mNMnSuSE8vt1TtDLn3LgmgE/wHo3IYD8UK62DUz6scj6Pl6aHLVyraVW8jCIZbEkAjJr7QEE6rz
W6NDn4teBZJdrvjHpaDSQYMi2NrAgKGdMeGPQ1/abZOmR/aj8atdsZEeQXOO9kuAPdnn2v1+5sCQ
tgIVOPC8qGIi+zGbIKI1iV2mNjlazl1HbM8B61Y8dWuDOnsZwgw0I6F0Brq0c5aGXuo1ABpMituz
89Nt+wyhFgB32UsKwGB9LfslSjL+Wmrha3lPDrEwC5wRmlMEWdv8PZB2cVxzvaPoAB4jN82TXU82
ttQ03tiBnSopEo5GvzpyJUvfTIoW+wWtIcojN6qvTp3iVhFaTBpL+ZUW0PvSkKZ05ah5iO10X5XJ
q0SdgwzHfKOOzX5gyW1tpMGgSA3clfmDD8U2z+VHOSk/EqVC/ccEKMei6Iu57C/PAkQxTHDJoyoK
6s6z2KTL+qzJzZEeFeeXQwsX3CB7A7mjDISweCxfNnb2BBDGTLQPAJgNdut5zZD2U5eiXRJzCkyr
8tVbRrYgCA4vmzm78mAGRV40kAPTCmTK7KXRG7UyOdQkxzT70KubSV8J6NZ+/+zCU/Up4XiakqPZ
WK5iv7Jyrf9vwYJt4nSJuBmP0jmwjqky7zOA+I4dgb5Ko/kUYevlSTpDYMGj4Y4Cu5c4vAAAnF4R
KD6iBR8Eywcb2qBZBddL08AwSKiyOkQ1GcdKerts8vxu1r/YP8F6BKYQ5HlmC8MUKH7LaaIeCtbv
QJbm1nRf5+UhNzRPQ0oziuXALu/w08CaDI63Yl6e38vCvKC/h74fUrbzvD6q2Ghcah3lkJEEQJph
A04zv7JQy5UGzyq5F2vSxuLGPkrLFdtnC/plGu2jogns3FeOBnOArTGVQ96nAZ0UbyArm/I8DIMJ
4AexZ1DuxK+a3fllNOgS7WX1IAh0mh3z4wA9gKa5S/mm32SP7YH6mcekMNVXyArPLgJYRgYW4r4o
Wi+ct8RoJSC7lQPPY7dUfzrAKeXKWlBzPoVowUcXJ16SKKWeRf9mY9ioBSryoevKWztiLzG0V1d2
iDi5J04f4xAaF0hRgDoHWPXTQxHLUUJQQ5gO2kB8R5f3ZgRNZDlzXirb9EhqX4/l8CxBAt3NKzv3
8PxxBwA+Vs7m+YSCyApqm6DhB4oEF+zpZ0RGWSMVGMuHtIZqcXfbW0+58XR5rGfnXwxRFuz7KJec
L1pRskodmqQ7GEntt9prGvF9bPE943jaqcWNrMR/9V2FGwboG2wUxMXnAu/KpCeaiZvuMOBZYFfO
daWlG1Q+ny8P7DwKEnYAr0LaEO0goBk/nT1uouw4VCRBr0Yf4D0PYqduW2z7zRSgAfAvEzUIa+D6
Q37DQDg07z6ZxjEFxalJD+Z0o5OHwQSOCg28Gf3L8PRTQ/Nnqa3ldTq0Fj2oI8DI5XvP16TEzk6Y
sCD0QTRU9LH5ZtvOrsXTuzXogZmFdGUVshNk3TB9Xl6fRSu2MIVSuIxU2OnyEDY6kmT09FCRK4qK
nTuisLZygM6dofj9UJxE7AbNZHj2UyN9b7cpSTFZya68RWr8Z0FfpQC5T2RY0WKnBoAy5njOPKwR
QS+P7k/DIpr9lngyKqLGU6rQgxy/yEnmalz2L8/feVpNjA0+Hi4QrDFnt+hI81xzyEgPwybepkG8
L8Gtq23BRKUM19aXnksRGq+2tiNd55rBZfPqmY+cmRd//22Est1m5qRMFPcM6C095vMby3Kl4b1g
u8LeQIRI8AkGfPKLkB+grgvYVq8E0e3a++O8UvX1JQJdjQznOZVIHXcRG+lAD9pBD6OwDXXJtdiW
AmwniBRlEAD73RruReyckyvi1OgcZdOCCSJRlI4e8uFnVZuuXe9WtcbO354zI7N7SEnLQo7ylh6g
/BqKBoSs/2TymxFd0bDDgw4pOwD70s141V5BDCbyY8XTY9dSNuP4zl8ur/jSiIVMJjIZcA5nzQks
RWeTwht8jDlcx6YUqFL+qPX52uUr3Mt8ZkVUJoimRMVn5hhAFm33FniP4bcVcODTwInd6kVQuekb
eauC3nTF4tJZ/W5wVoMBoZ3tIOEPTwRuMk/XUp+oqy2Z5yA4rOV3K7PrKO8MSohSYlgbdt2hRT/f
T7Wn98eqh4x77VVXdDcE5b19RYK+GXyjC5yPv76C3z7hCyr37chS8MgAn4bESZRtiVK8N0Z1G0Vr
Ku5L0wmdCUEvKhpv50mnhiK36KBv+qCWNMjj5gjuid3lgZwHLUDjAJwF4iBEy2dcRQVhlVXZBjlI
NSSl8rbwUvLMCA8nmz3o6hs125U9srT5hbimjiQ6aJjmT5Y0HniDkJQc9JpGL+lUglFoEplypWcr
l9aSKXAjgWANeUuA8MX5+LZKmRplUqGq8UHWHoxm8vvRcPHUXLFyPoWArwOBBkwmurbOutwZt9Vh
ZBVBGAFuIiTSFcbcMedB48ieUubovVkT6T5HHwGbARlDCF0ogNed0e9N6dDJePeTg8Cap1d836LI
6TVQtdACufDX653nW/HU4OyO0kulBX0WDMoS34xydZUZzeflrbhmYrZaUSrxuiElOVDmbEc2eqO1
iv1YtIE1EisFMe45YFBzKOR47JzgGvgSVdmnpWve6/7kCbkc7RWaams+UXijUyeMmftmcha/KNkQ
R1CWwH7/lqJJ9quw6qVtCKCWg5qY0Didoy0dAIcmyI6Qg4AGy0HmK1QPaDZ9dlvzevBst3JZ5qd+
lVivHYgG9fpqrd9jcVsCBQz4liCfPDtwaYsyQtEO8de2BBHDZjL3grlk9Cu89dyOb9ZMni+oBWwp
0GJIvSADNh81MnttYZS4SkcbYmf1Xd32K8d7ISgChgGXKOpj6GqAIz71IoWd8RZ62dJj6prh5Nce
yNyuUq/0OToQEpeFa8wGC7G2QE0grSciUvAGz4KVJC7Ay4Ua0KPyHoWb7h5yRsQ3rQCvlOdyBwKU
ylPhMUNr7Zl8vofQ4gr0Heo9QA6c6TsB4tp3aTREj7WJJctAp6uhgSb9ORlH1ZncyXm8fORFAHJ6
NoCeFO2SXxV8kJudTm3PIoehwyN6TKHxBB4mlxulq/LOI80HcJwrKylO2pk1XKYacJTI6M8fltSK
BvRum9Hj2MZBAx3gqJF8Jbpu+5UH88KmBHMv3q9AJiNtNG9GSmWg9DOJR4+xdcXJ7yH5F477v96H
/xd/8vt/fnT9P/+NP7/zYqxoTJrZH//nrvhkh6b6/GxufhX/LX703//09Af/54a+V7zmv5v5vzr5
Ifz+f9n3fzW/Tv4QsIY240P7WY2Pn3WbNV8G8KXiX/5f//Jvn1+/5TgWn//44523rBG/Laac/fGv
v9p9/OMPDafrv77/+n/93e2vHD/mAmX1q6K/5j/x+atu/vGHav8dfbfQU0dUjVBTxm7rP7/+Qv27
gLAiggKAAZtbHDhkXRryjz90/e/o60a2Ab4DKDQkU/74W83br79S/g52HNlEqII8mRCW+eN/P+xk
hf5csb+xNr/nFBDFf/xxGotgm0PMTEaYhZsH/grNG6dbPe+Llqlda3jM1H6iyIotr6F11WpWYF7I
vZ6ZgrqxiV0OCj+Rcpv3SJSjMRZt3/feWFsuErCs7T9iKrU+EL4FmhfeaT78bscIWWqZfQpplzxN
Oi9JjMxvnPJeqpIbQs3BTYhieUquvMSTFJKhyncl3TUOwowKsqBSERWBcjea0+TzJMq8UW4yrzIf
zbp0XDN37voY7Y6GlXpyr/yoKdSjmEnRABmxfZSUXtlVxEutIYdUjvYy8IcJmAC34vb7RMtgGprJ
Bad/qskPY2NcFZJym4FxeIe22QJf3H7QtnFxm+ubImO5m9j0WJvau9YNiudome4xDjhIIZnbWNG3
tZppbl7EpqdG5lMGKUSXtVBeyEzl2KvxuCu1/gcru5Aix+/2EQQtSpCgNhkYEAtzy9v0tZCN32lk
3NVOVLlJ2mxKI/rB7Aw1Ht4XHvKLk4d6044lOvdMLl+D2/SR18UvLc73vXRV28BERTkeYalJ72Ql
faLWVaFaH31x2039m8CeeJqccddR/FLnQFJlYG7++omhGm8yMDXk4qMqDSV2qtCfhG/4BMrPXFQz
CPrMVbkCkWq1M2PtV29NumeyXS4luitr2c8ig4CKeZOiayKkGdKwCs8/Hb0u3UiS75sud9yBoinM
HH70OY/DmE6vFTEVn2f8very59oefSStmd9BwtAzzFL2gPgPbyASlLpWquPRBdoRqU8lX0rNFHQd
vVsmdu0BwwAJCOXaAd+/SxyOUFWKXqqkczVRqcB5bLw85x6MOC4z0h7V6ifJaX5U+TS4WYfbIc+d
fgMCMloke4EqdMsInWPQvP6tNNJuqnMzSM3ObZNi8qsoRa9gTNxWat4qVGJ4jtSexrXet6oKNqtA
VXr8b43pbjaOUsAyxeV9pLtVZoVOPT2VSVK4jVQ0XjPdmih9eWUU72VSltAgtKhHa63yS6fYJ8rU
oZfMif2R7oGptYB2Sz9qWa7dez1nQGPhj2rdc9cwnoqipL4D4KAHnO01VnHw0gxRbmHcoTxfei1j
gz9Kg+zGA91ZIPJ2CWB0tXmQKvajc+KnGoujAhMryZDuSEYvH7LQICgN1OiL8u1W/o3n3C3am38b
Vn0YIOXuTmOGKmoRl66CDoWyqFyHDEUQE7KHSp2LuhI+QOcH3Ww++ICDnTJ7L9f4DzU3ImyJsAAO
GBwUTepyqXC73nhuSpCt1FL6AHrGu3qUCw9cjR9qU9+yrrwayoze5F3rdgnP3MQAlndSaO4OkuHX
Mbq6myILob6Oncy8kti2n9hs3/ePRoO4vEed1LHA4th1FTxN/6sa6wKt7sW4k0aDBr1VPGmJ/Fux
mZc5ab6VuYRJSkBWD56xTzUd0InWF7EbS4GMpF7b0JtYb71+ALhJGkoLVNvMc3LFh9jpm90pTzyB
aHPSV2FrsQf4vAd0SO5Q3L3SnPdcTbg7pUi5cRJtC1O76w0zVKZDJPc/nTZBS2o9PUAM9r5rw7Zy
HgC1uhmLPiwLB+KCEno1Rgp1PtWsZfi2xAMbRhjHaOUBRWOUl0ATmBJxe+a8mwSg+5abzDPi8qD0
VrNRk2xjliN2adLWrkmZV+R97GZKNQRMamq3Za3u90Nx9f85uq4lWXEk+kWKAAkEesWWbTftX4h2
V3iEcBJfv6f2YXY2ZqZvVWOUmSePmYlY80Ash6LfwoQvJUvsWGDpcO0GTqLR6ClC09If9uIKN5M0
lCKui0+fLaeq9R/qNeeleVwMdPcLuyhvfelL+HepOd9cyJmFTJ11ORcO8k5AEgjCo95NymcJoSgH
p2t5aIbiqwrUqRVeZqmXAG/78EcnNb6MeodnjmO+x7lf4UTpH1xTn51aHMA3fBvLKpm9Q4g83Tok
fcTkEiEnFrmwvgN9qsQUHQQmcZH5yQWfcwjoZArR132Psx9Hb3leQAbZQhS8eg0yxnUDGY6KyqA9
kZp992RD/2zzUpAD7IPLqKzF1er+Hmzxm4cwFqbpLFm+uvLqt1XOkT9W4KVs2P6MJiIfhiKhzoDK
OZub7NH5MSFJ5uaW5DGNNGa/cINro20kv+GOg9B2/H7GazLWd8SpD8hkjpyJ+TEO6rvBgYYDGRm/
dA1PZSM+u/nLse25VDENtwNrzP3Sd7hTPXRefv81z9OBEbnG1qg7XvS/y1ZGDhEP06A+uKavIzFP
46bf6bq/SaWOqENofj/WWbDD/wuJyqcy1oq+0btiDiEsDHobLdUbhV1y5E/b77bTZN0HzBf0RbMw
dfHVg/04b/W1asjTPg/3vXK/XXd5bEs4rbFTJZZ7LfwLkI/HUujTXOKvm8yqax9Kb7xOSL3Eql1G
NXVOvdf+lrxLdiSkNui99X5Hx/Zu8sQTspTTwPqvpd4fxiVBAEQ8KT+roMfh/6pNnXxeI0CkEh/u
Mv+30rs6GLMGFJIoGOZ3uvvn1Wjg5X7ac3kuqynfHRNpX+XeUl1UIL/GwP/Chhe33UkDZvJpHg+2
rDNoBDI9ieeejte9kTryve11Cdcci6avaZGXOpw/wxIHCTwFXvv9fejpJzH9HzPuxenMrfrE7ayf
fA2qVF3Z904jhrZWTRaWXurVzQsINs8zeLjafWLL9EBK8rx56jEM7gYmn+UmvsN6meHjOTVR0z4G
PXjEo3cs+v3sER83uXcfUS7zdvIy6QUXWqgfv5fwrB3EtzuKy6/wuseSER55DjvUdVaR/XOmzpVT
ON+jBUTdrFNf288itL9lUV4cn/zxhnU4zqBmD71HQEwRogjCRDYwDOyslw9lm9oweKl66E8reGRE
sj6Wqju0/XqQbZkhRWBQTuQ3jpc4BgJnqfi1d+W7kN6XR9QjaGU5KLF9tBOStKR/kZ38KBwcg0b0
59aF7gUst3Hk50pO1wCeuYjkSRaHv+nysZOfK0wpEAB8WW3xnwjkuZpCBYnKwXfUu7JBXkrzsTXL
pdJFn6Dfe/dm6DFu7Qijd0MVHrhBxLvcp5zjjGnErevTy1k3zWPIXuS4vUxbmMJTDZuk2U+asfrE
Yy7xxjlvbjcgg6ijMkIKduLOCWoYNB3hFREAH+7ODpRCpuG6Z89Zj5u3vw4a62qqWSo3LxmCMOmX
5cks9jr4brpWFYg/Xuys8uTZMOnYltequggFnl4+1+RZ0vAqC53Uu0RVCaHA1eETDWRKui9vKY7U
M/c+g0AoZNkup9Pt9ez5HPcdRTtuY7At7gO6oRw4BzEOqW75S6f6WMvibu3NR+DIfFPkp4BwGbXH
e/A2lS8+sufxV4OOAt6GaEfs1Y5D4nI/d2SdTMR/LCd7VXtzHXHSavNuVU5xMam/n/pGvLumj1fK
HjamMke6mam2pLHNw+LBL9WsMQTOSG0lGD2WmMNurJ6GC4JPj9IJ0sHdHsl5p3uyuz+7XTIBWiNo
BxW1dwMsJIp8bClOD/bRdqhlwfAYwuHHKxEgD8fuEP7MU9oKe6cZxUJseF0Ufv1iPW2MJW0zpdXE
c1ij3GuDn27rS0vnOJD6jm7dsaJdqujFn53TwKt0R/Kw9u/2LUiZ06S1HONugFm8X6ZwLjtpHIAF
RWy9c52aLa8cP3V0cYFoN2JmPt3+TjmSJUyfqH2L4OmQNUuXVTgQV+geOoi4rWXHOhwuoQ6uty+n
8fwu/pz3bh8vXQ3bjO50++cWIqGhSkzXnrrKfQgH/6zZ+nq7Czf9IWnKXHSoqNDmts6EsUMcAu+X
duXzpFgWrmtSDEU8UJPr2ksQ3pxtzB4KL7grSg77zerRkBZEVLgSSHQR6knLLSW8ycfXasIu35uv
fAxeW5jW45HMRnQmt62Uq1S++fokqE5CH6k1q5eEpvrF8XQQSbuI1G2nhJf15fanTO30aTf5D48U
VbCgHhcsKnWysuBQVnDZDrusLYa4lSODYl99BzfVvtdmTPNri3ZPj19NJumW2f3o7MVTODSRUmWK
Ni+lcr3fyu28OXCq4SLRuOgUT9fUA4/zxsybYU7cnNzZ4kHqUrbym/rl/5+5B/0a3e6x2GS6ThxH
JAawSTrRZPC4VOJxave8ZDrtKe7gtkNjHUYWjw0zXdavMBxBF+pN6eANj6OaD2TnkZnhq91XF61d
FKTiOBe/gRmO0Gec+3FDsxsNuIasYnH4MOPnCzZkjUWC0tin4JRmCIKMC1T45TYFD+EdPMFfy8Cc
xeIcytJegBMkQ9Vm2wRvTEiKWwdaD/RbmA2vgXThM1q9wvYuJURBWeXdL5RfqbAJeMdZ31ZHlyMF
awuRoWTOhEEoBxJpG0rwpP1cOzT1SZmjMlycgsXTmKmRZuUs0G1O10GgshHQLSx2+3jxy6pLXTw5
HUETz8jRr169fcdi/H0WNHPnjz7AexGhXCe0CNLOVGf4yR28ZoidgDz4HlptF499K85zuV1uz3Ow
dKmDbyiWKZ0GeWBDlcOOON1hyta3ILLIzErI/Oobe9mP6GqvwoTHjupsnUoUlUyuw6EptmsjvSxU
wVNo+ZXjwERmXUx1kDv+dnN5vwe7GfKhZKya40TEY98jCLnFcjdQFc5AnY5V9xhW7XF1h2M/2JNt
m7yfsPZv2RGAUVbIIC8WduQaYfK2SpCDHQvF8RxhkbSadHfKlOLZup1nSAROtmqIpgJRdrXOCv0N
s/nIutOpCYL0diGA1mS0nQ/U6ZJOhFkv+jHanPZNDe7V7p987U59WR7KsIHEZkAHaw8GNdiWE87J
IGeNkyt43pRcHjhTTy17bUsnv52Fo1edtTuf7FxH1C/iyquuQFIemdrfQx5gFAbc38zI7xJ9snXB
iwnadJLhHZ1AaSY091jOhjZMh6m+zCEaRSSTrccSvvabqfBCWHXgPdY+2vtUvXgqFH/tAeREjh3+
tLBF7FfuxV/4r7fpeIHZ3+B5CLfrKHyn7K2jBTM+QgTL0fbr5///XeBaGlviVfGwOXFjnvF23eJm
2BKvqAjj1lQZ76CtKyTEMu4wIHmEvUryT1H47LahB3jIdTDAsr6MTddvUaXJU7/try0okRE1mPkm
8QSA5t/Oc+L2l2qo62gIQ/iE7sEcQXQpY1u5Y7Tjm8LMUeyvPUz04wEuBdgvTymcIN5qn2iIJMmZ
NZzEnQBqN84L+C4Wf45Z13tNIDj1RBUFju4PfFtz7J4+98bR2QLebKSd/1ygsx65ffheYJC0C3LV
WvrnzhjPbcX2aPHoHhG8mvE44Whz5JMscTJN7j9lu78dOF2sBOkSMxiUlYAdRzJ/aZJYQEKVi5+t
+paikEJfE0pIwPS2Aivpyzriq3uHFId84HTFWaIgMdovXTum0sVBVgy2vUc82Pl2TwNaopax9q+k
uP/+Fjy5vP0baoJ3cAdm1PLuH1tJBiYYbIE1LlQ7wOd/Nf/GcblfG9yQgfA5UiV+HOdFhQ8XL8tK
7tED1pGHyyulFOk8Vu/BuBfxSPBVt5m9emWBL4/5bWOfwq73MDJ9CrzmbxHmfgQtP1qWfooCCwpm
WeeDM3/NAheSAF8BMAS9hEfnaMAZL5c1dhiCW323uuuaO+RoqrNpqMzI8NUX05PyZwqsQP7MfNeZ
drqnvr7naJgiuTh7NOJqT2Q+OIiBEAJFgNfVCYhufzA8wJXf8F20DavcLHPOgwYUCoKSU4eJwYSg
DGa9AL8cUMJoWx14J4NcD8AMF8qTmbtjIvMXBUcyMN+5BQve3971irvu8n6IqLIyfiwsgAyt2ikd
a/lvkx5LkDSnQaftH1fyYhsiIB9uXjXx+xMZrwPeoHxgiNLa155FWN/QWLr8nUjY8wydGM/7gn1w
+WUZ2OhVgd9AdRDyFIE6k2XMzay/w2r/YRPuvtBjvknJIAZ2dWmzremuM8fXltK6tw7jecC6VPLx
7BQE20XmnjWHy2UzQ2BSQLTPbPXP7iphc/BIOvQ4k/COUCHgXYA8r5BLlTsQj8bbUP+O1c07Xfov
XbHiVzaA30ZZp4CGv61PPsMpC8EJiPeyWJD4i0vq9OQJxogUKB1a+xmXbEaflFRBVlZzlQbYOAA6
CZykKKoxWW/zLzQwMXdu9uPZNAZPYB7gqXVmmu4LfnyTPUXvbg99iSFw564FaxoGUdC8v3OqgpN7
j3TrAi3UZhNI//DCKWRcK1ajpob+ikQnNFIjcLWOyOP/b+1UbNC4OcGRl5hrxlH9EdX/KbreqwHh
ia7CZZhr+VGxxT0yTTrI3JviPI064zvELtwAqpT1dqK6/nGaY9ChzzGIi4tupxKCc6YML9Mf8zQO
/dB7b3w3uOvojXHufRq6pkSXc+xM7bWdpzVS4Wlt9X5fdHVwoot5Gvz6q+vdMd8taqkM5y42K4X9
IXTjMaEwm+CPZel9+j5AVx02ZziGRdKrMCq1SC68fcoy40QYLP+stTqAWHVHNnxHDw1WzBaYpFf9
lQt1USVD2zBq5Dj8K2plIhCt4c031P9BDkFjNYslrsR633a8P4w/s7s38TK6565FK1HhD6t9HH0b
1g39rZQIHayJ9ZYlQh36VBvuruPiIKIw5oAY//Z4DHCaJzMgR7gSwPg/aIFA8j7vQHPGtL4c1rX9
kRonlNus+bqa8xo6J7KrNoaPUDKX3d/iqL/C23AllgXJcUgyhDPkbj2dUViBxPPgxEvl9Ydh1ogf
uaGCvPgPMAcK2YypyCxI9xHhPVKn/Ltgalnuz+xx2GtEtIfz03Bbm1jAMZsdIVAUXhIMuMqBuD2p
03CqF3FXIC8hYz2M3ZGcmxDHOSxixZHFJNznWuBhYBij+PPDKuBD9P/Dg4cVWNT+nzviMo0uGDvj
XOfeuv63tiFOPLw+3u7cmba5znK7D4bwyW84aoaD145z/E/HzCPuR5PtFcj71pOvmO3Rd/S494Wt
wSg1Ut3R/miFLfNlpi6sHNe3Ctj+UU9A6bbYD0qWOZ0/x1sT/ImColezTca1CTDAmO/b2mtXgEt5
7YiD9hcRCVP1Se/xtEC4a0QYZhWJOh+FVmcOtlJTVXsfYt2eJ8RqbSwssklaNK9eGVdD+SwkmC5r
uVanLnDQ4PgE0Sh2+moKZZJaP7se/vhg42hAuLmG4/4zUxTvgvd/E9wicNaz3Hp4UDicXk6jDd72
Dvsfs5I6UwFalgHwV+B1sL0h4dsgeVa78IXYcEjfHhPP2HsfZrUY2/AgU4bbP8+OjJHSd7eQ5pnb
AG4bDokWQQ20frpKVzPlsqH3BlvMQ1d3Tzv59oeGpa5nRALxoTkh7bYG5AX2ULt4IxZnyFmbXQvb
kLY+bMszcaW+hOXw5s2Nl+vdfSesnZCDxLfY2WF+Pq7LexsWJuZ64HdST98FNSQHyQwCOhI8zko6
F1wi51JVwZsn2X/bBnS1EV2V7x0xyPDpurSyZZDA3gCOHOUUZs16tABHUr+bAKVu6ISVBdXcr0bz
KLZOpBMWc0l1g0WVCysEWi2P7tqBiBQCBujRaiK1HYiIaHlCpB+NuoNdwo5lCbHNb1suLtCR5jos
7buzr+yh756D3TRAnIhGnrxIeoZpaUD83Uk7P35QLRcmZjx2nkUPXyKFQpZNYqDOwKayy8atqDAj
LJh5pjnB1nVLgFtG3dzXj15VnmcDXbUMINek/mISb9meBeHbAf3YV9fYq1dhSeBTH0ufsYMtYmBe
zYDiWc56PbjO/FRajMlkRWJ1aUBUQiFTMAspMzw7JuJye6z7AcEY8B2EXs3/CRnmjh05it7KD3oF
2lQMYJYiUCMezOrFTQdd5wjqQ0PMCs6Mxw/OJh/gdHrPR+/dNARRTqJE9oRmz1s/qHhDs6R3B/K9
ETlBVXBQtqjOq4fFGZ8RDheNUw1Faks/JWVF1i5utu1qP67NjluEUWxrX+YV2JhVsFFuGRKphZ1z
Nn/Vu+teGDzoqUf2rKjWu93U2BYVIoydHiNna7AP0T171SIrgUAGbXVYG+UdDLi7mvrkTF7hZ09i
+TIYViVPcu/h/I6eAxa7PYkpZoWhsDAOkMPtTUglNR/og+w2fpK2erBqRSOnSvDoDDxghvnFF5sL
5vVLOBgEgxPnjU0aBrporuOi2d+FcXnGFhCWp63C7GrmdAOaSvz2y6XYDEGU3OVe8FX4UBHAixcY
QTm/M73RFCrT01p0DY74EESwFlxEPeKBmIouc8ZFx6sA8NRoTIwbzLM3XWOIk82Qdt6eY+q57bLR
lO7AUTeN0lmR5oQGc4TnC84iQODxPDluEuIMWh0IXEtDF1jQJqpYizjoKUugv8fTQJ0yc4h5L3YV
JBuZi8hb6ivBLn0Y2IT99fjhlJydO3wa1gJ4eomSRRZiMNsbLa71dIG/0H4BcBo1Hnyr2NL4ibv8
NpwhTx3GtEmIRxAPkz5MvPzycWW51zSHATaLUeh3X2s930IczBWlpzyo7rgwgY6VI9Yexwc7sm5N
4bRfJls9wSq0okfl7MOZhIAngwH7P0vLyMIT5cAD8678GsiwxLuz1zP2BBLLKIVuQAFGhQAzbTWD
Rbr4290WJbZRuE7jt1zbPQuH255LkiOjmxcvHN0SX89UoUebnPnc0ukRm5fhaLp/bj1/YDvd3G6G
E9MeIrgFEhvsEDGkz8O3FVe9YWNjQB5Lx7F+cOt1uchjM4UlDIbsZarQuhoIkcHJqNJZOTIriP82
h8pNanra9OJkzIOTilxq+OLrEET8TjX9FSp8nQa1QdwESwf0PUnZoFegfXUUXvkES8IaQB26hLKb
H42qv/sdRtrEjjCP5SwfZGOSYGfbqQgxdxiuIw2fqijY8B/IgQpsp/swUqJYI7/d3yr7XwEaA2yV
uj3uYREZb2uVYx/6RMbepIK2PCPNgVZANTxIIFNrDUvq0cGOsgBBzZOnwG+mCL/LnOEXR2gNJhta
FjFvVXBe+JoGqHwpjnp0QVMFZsfoJLXfJwWT3rXYaxCZ2L0IIJNZplmnbBNHfwyeyxKg89aYNi4E
uVRqAFkMltRRaCDGrj2VFK0zxmBenBzT6nin/hQ58qdudieF61QZi+EVZZSnNMyNM4YAJMYxDuo3
O7viCLOi4HV0tjcqOzdlNdxVxr6ZMrkheb2bEVbMafexLh052B2HetiMicCZGDcTjst1gA3PItsY
+NhVjCvyLdB8mFA3+M2dlDvNBS+gf8TMfAcHrfowkXVKVKuheHAwVrY02A9gQFwKbvBxYbDGHYLh
kpmHz2PPS7DKA6zKy/m+4DBvgv1xiZm3wipCm/MEewbXHXWsA+wQsVC4uGVWi266eGYC1K6A9WtV
tclUp5J1TrIF/Z0AhpH2wFi92nmh0GdH1YwRw9H4f2OpXwhrJCh/GFLNZhKsWHD9wpIkasGf1owo
WZ5urqUhXiaKJoWajp/MPgkg/dhoAE+asrY2e9T6KPCz44N9BHWoJhpOXtjk5JDpDaAM+ZCZCFR0
E9o01CPWSh6FMr8uU80hiphnCQ0fagXe8xvOhcTqgC636RmGwr13RhBMvna9jxgzZCAU5gFrNZvK
YIPbeHUoyHyszSiTYu10FM4CUMWMls806sN3zUPry2egkSAUTa0fdcgRTAPeRyUCzVHv4JGAFu66
+f2jkLqPmsCpL5SqQzGNO9aSrIlMHc+37nio4R5fzCUUSaVYsm0IsU+dOQEMqz4bUlj4+NffBbDk
vt+nKCT0dwDd0YJ6gPkLHTuGLjFh6DFIdaKDD5jC+glyfPrK266+GF7ExC6bK9c7WGPEG9wg//NV
jclCZvI29w4F9hbO7kA+pK4V3c3TKsgz5UEB5AjrVC8zsF4WcggTp20Oft1fOJ+e0TSzzP8MNMcR
tN+F5Y6v5DRvbQtuEUTEF8+F187OQT7qd54otfxVktRxV5uvFVSj1XPHTPqY7DqCgJwGFCCGQ1Fg
/wVjiKpKe/uk11WlSMv5KZl7C8rN0Zn77XsQTCbzFwqSjNvPt1nmw4xqiQIFp4ggmJERDlUv3o0n
BgpV1Hkjor443jmwtpLRlFjhQx1l0KznrQkrwL/2PyrQ7CAke4pXb4oLt+vh/aIIcA/8TD/090oS
EQvZgEOFrr0bgjaeMGjHdge84KEJCvQZkoFj5/jiHsmj8dCsIptWWAuLsP7xlilIhKX3Vdc8I7OR
pJY4Bm5UAfhYQNaiKoT+BF4x595Te7SKswNKa8IQWRQvoA3EXhjemXq8X2uCblv6kB4Fv0M9jgfd
Y6tTro3Od1b9jBQG5ApdTYCrieMTCNNAQSNilcWVEDpXAqAJwWeUsKmDFDsAIWvSWEAVxffUine5
g7NFg/WxrsLx5LQzrPJg5CJKb0rm2R6Bntwt+/QkwQtOxvU4BUuf7q59c5Y21fAPREuH2HTOtzP3
bcScDp1i2D4gGaxIGA6fcQP02/ESGmUFSyQHVC0QO468xSvW6WSgcMhAF/6yb2UO3KFISCsM5uPh
bxLlepzDkp9ca4GZp4KtyAvQBFwGyR5baJADH3A0WkB2KAYPh8CE5mlHxDLofHXKdf9vo+I0hOPP
ZOr3FY5n7o3ZgtMLBkhDFrYcZAAr9QEcwENJ5Jbp/lVVGtvLZTuq3jvuAruxbbBXAsG6jzW9B6oU
emaIokLdFvk6EjfmpAtT64VHu8MxhIhgi7S5bNziqMdqA7N/2wDACYOYWfKkxjlthgZ73jDMWkg0
MjAtKEDiAlBiyT5NV6+Jp+Rru5bndqb+Zeuav6DqZdLawk+qQb6wuaJxE9YqA1kbMpw/MC/h/u74
h2kbD6renmDah1OzLPoUqGhcel6ddgEoQxgKkxbnc+SCZJa2WHSpRi6pbsSL7/EHGCqClKdRkBuh
j303r7jW3Zrr2XmZw2/TB85Jgl+c+tiG8uDfUpcYnXsf++i9PDqzDy54u9gDc/ezj+0Y49gqaQ4e
VoiOLxh6D9CLDG//9WPZcmh7NOwutrGsAaEGkfH3AYhy4oUoR9i0IdpEfnSk/HDQBral8i4cGt3b
teaZHeespl/AB22qwcaP5la7Z1uLd7VRhRpkNT5Vf6w9Ln4Bghzlm06578xIZPpoMJ/mvFqqpBCm
icJqiXtUvMgtQLqqmP8PC9MH7mNZBa4fiZrY1Kw5AgRJx1nFvqmupHEBAbn4qL2q3AjWNx7eGIA8
QC5uGIZB74c6XoXNAblyKGYBqAtAy+PGaVNnCf3YW/oHhuXUyOmvkHikpsXHvkc9Av+tIhhksYyN
GDzIR9G2UJJVdRP1wjxzcAAxrt67gOKYDF9rWd37U/HHURDp8GFA8U4cqf4jvCqjcccy1F3C88BI
LDSaUHQeQAAkgiCD/Qkn0npEHnDuV0iBxh9SgF4v/T3VjkU1wOy1B3dI9UWHiI6TOZhnnWVIimVC
os4IIwkwSM4U6vO09/D+Ews+vtcuVeauBFta5C/a+mSd8c4RhcnAn0IEXIjdein+/2l2DX46zU3S
YiGxVOgj5fzjw78ILAgW7WgL5gJZkrPERkcg1p24KIMUJZEJtWDWAplPYnnZ+R62T32AmRg2cEGB
j8STmjpkhBta77733GZktE9rX6FgEwVHl32P6gm3pZoMA0sQ9A6sGPK+NmCbDhWJC7SGEdPzG2Yi
FS0A8+sOpDjZwNXt5natJOBZI1Ip3C8YXN5Sf9eztQsquBynmDb6qZ0dUCdG/LYNHPm2AvyxqqjB
fR3CAywcQEpwRbITtcYw0v7G1p2lG+bcTE1O1oRoLdzqpyO+lxQ0eAJGccHcAagTuQjN1r/huDqA
C/YPjeaItpDfTbDmGbY5NStuu4NALgQBjRPpk7Bg2G3vFyZBohKbhxlPFS7el9wY2B8s0KpFsNdt
gIODybexHQc8WId4tM7ziImJVSNP2wInWWDbfG2rGEMCUMdaTvHWIzbawaEA7lJkBdAmgBwHZ21f
0Gj+14jgs5xAoArq8X3mIIbydTxhhZbsc+nHyD2/kVTNwzqibWbLsQmxqWjhNh4vHhhEclqbyK2L
hO/F0e3MizOTnxpLl6jxJ1zjpT3IpgB928dvOWIUnG3/CHRoThy1ozqA8yx/NQf+omaPpKWsPiYf
qI/d8epiWISJGWKEVkSET60bpMEw2kjU5NUH37LzGwhwi8nHhsDeD5y9qsWiFXu0HWDRrnBwo7cB
3qpABJaZ/Zt38Q4tWmKdDUdjCJxw7lugVq6OYBKLG7Izikk0OKxbiCNTLReqNCpj0YBaXPe/ngUh
EVydZ2+SZ1okMJuAoUHTKZAmBFjoDcATDqwX6AOJShDLWek9rp51k6CxX3xtXkAwiunapEqP1z4M
lgTawnfagGlnJPjuPPwqCXqjYnePxcIjBoCv48G1ac2v715J+8Y78UlK0O08hG9gSrctdp4Aid7A
YyrBSAd/rsYjBOfQt2AF3Ii5yWAY2Lt4FN/bPma2Y2EiVsGjft6wg/qnQDFNHVV82A1LhxK87KV+
onrAPghBJ+kWjucRNFW5tyLGFvkuBAGkc6c6YmzIC+JeqCNKdA/hBSPhHNHRfWu24V2tzvvmwFbL
nb995T+GfhUpjh7D3v4hXJi+dz2/SjgHpdivn4sRrDOq8HaEaozDHcAwXmNUWwcRTg7TvyF3j2Js
HgvQUktVGew08B2cujzbvj0hsR20rnrK/sfceS3JbWxr+l3mHjtgMmFuy/tqb3iD6G6y4T0S7unP
h9KZM6J2bClmriZClEJBdhEFIDPX+t0SEaS2DlwfUAK4IHdthW6jNjqKUih1xB8MwNYVh96cuFnk
r7BNT6E+HmUsaQE0a0ebSkUZhg+6RhmOIQEBi33ndlOMnD65OJp5ViLf+yL4YmbAOAY/bYUzQYXJ
U9YwHGSE+8oi69MZK+SQevDS65g6GzFeomF4zefk70aC8YyeuRdmF64awxoX/Z09C2wSxgQsqsyk
t6/MR1svVg3pVaFtR0vbil5rrXojy91e7DkQPzNTieUYoGVnrOUqICHK7MNx6VkQHdpExFXuZcus
jl7yXh6rvpsgIBycEs1pHCkawvRg5J65kNO4S6W+9/maYeTQEFg0JTTCRtm+1/b4VRblh8vp6aHw
j/Rp34zqLm+svVn1H7mifmyaaeXnEQ3n0W/RjMK/omTp/B9tAFtYNceCmOwaFMl0IyTo2lfiRtT2
MSoq2y4/jXdJUVzWwUORmm9BQMWX6HTzfSX3nTOSm2efXZmaq7rFB2KmBjFM6Sn0gn2UFg/ZlBx7
uhJPfxKoDOG+zr1T01Vj1jfKL000DwIxxwBAHvb3ILOvRQfZZw/DlsbHGKsr/ulT7ZrPTJ24hm38
CUBUGQ6SHOexMtpLbnTbCmg9SJqHKY4x8TWdt+gV6JgRUoF237bf7QOHkRupn7Px1+bjOGegG9kV
RQlFZG6/QZte0GDeO1F/ajztEvX+om/cmEZaImBCKmpX9kenMOMiW2bwFqeSkcFM+GdTnlkzZLfP
vxnjTYDdonXYUR69IGINFlrOTh/3mACaIF1HDCWb0ujXpIkfdWSfuuhb5calM6xmEcW80qOc3rUk
3ioxk7wcmNDTl0q2yMbjfVRTNTY9PGYzfJRWkq1vX7nv49VEt69IWM9aI104qfacReau6L41MZ71
oN1kub5t9fPoU8xNKkL+X2BdiMr0MZs25uR8RLQlPOkA1DwSy5khSAsSKnuXl9Fwa3LZDtVgJgsz
zj7DutyYVZjRQiJ6HFpvZ5WhoD4EqAroZigZ+FjrB4JaZMvsG67JGzu3ZGPLIYguATzE534J8xsq
CxxAjw8Fp9GizHmJkIr88AEPF8A/H64k9DF02596Gx79yLi4w4uT6nQteNxJmBP7XMkHz+GEKLIa
y8sMQXpD8dClW8PaZKH7Q8bB2qkViFk4/bJaMrKVmA5NlL2Oof2zEQZcwwRH7QAqT2HA65hyUpb1
Os4gbt3ZKlmM9Zx99QkzQjAkqsoeqIBuhL5DBN5TGtn7fphpKrKKPeOJWKDPqE5YrYAceht8+yK+
Zq54b+GBFji2mlxhEcG4wyYkz6EK7izMteQd+3VUL9u85qBUmo/vJr9afvI2xlUJwNmtU0Pr1qVK
zKVtVg+ZWZ3awOCNpMhCqR4jlhTuUnNoGCh2y4Vrp9++zBdmBl5UEaEXRfg7JkJ8+X5XNYTDqmlk
tUxV/C2iHpHDS18lP0tEuZmIH5U3fUHLbXqdhD4mzNDFtj9LTpO8zDZertMxT0jPUW+tCwsDk7nT
jDcHGNc1pm2Z1Xu3tffC6w7GFCLZ1LOlnQBiJ5W51eri1cvqc0B6mZ3a7QK1GD2hUyEpMqlc4/Ya
uwopMJ66hTOwksjiQYyYbDu7tnG7wdfnLsx79OqHzjO90r3Fx6aCGd6FEz7lCPN9ghDhiAiIOTjh
9NSF1ksbTDtjeu7RRCO/J8U6e8hqako3M3+13fCCnwX/lIaJqhic+167hu50llVwwi9iL+dPCRiT
kE1HVw4/lKNjCGsAjFGJXvW6XVeFkyyEHraLiS4OxWzBTO8GpV4qARpIB0G/mB7R0BrgJ5rn/vRg
bPeDV/LuQJFHDXnids+w9RHyQqXijN81XRZBk2x6IS6MzKX7Ft2GlJGnSFgly216JrfuI3QJxfd4
4vB5vN92Xy7oaC+iI3HGKHxKS2eppgLxkMU1S7J2JCDQMnean6pJIF5DtQub4cWt5z0HueaiDdPn
Piz2ImnnlYrLxdaSkxYOayuoTlkbbiwPONCoSbf3Y4d3MI9/uiJ/iqp41cIO15XnLWk6uJVNSN04
vTTNO4NAjnmhnkChXkurRCNWFD9EFlPyjUR7J/IOT9lbHlwtPfoFbBObzVfjDB957pwook6NJUCV
UWdnVXKyOv+SVIm2qG3/WQ7CWdUqpVznfCerculTcC4Sd7oCTB8cgIdF0aWPlMPNovRR3NOdL7p8
8lmhb6nyO45+QJVSu+uL8N2RvrGyKu1JKe7I4Gf1cpB+sVbexrJDhCFef8jAh9q63w4cTmgs7quA
s6sdRm7wVGCzbIZn0YpTigBl45jNS2gjEpDwSdzlAmCHdtQYGxP0OtrbU/dzvryhDJ5HNfwySosN
sFSXaC7clKL0QFdE/KsCVG3KTc2MBhrJozA5hOoWe4uus34B5lG3T9rezfaFA3mMeMDfMBRhGVTY
G4LZpaSl3SUj2Gor0s4/6IBz+xjKs7Ot/BikTrX2Bxc8xR6eA5JuuJ3YAYBs3Y2uYmMrk+d8UDgo
VIauw8YaEiaXjji/pcYUY91lfdcKPchwNbVBLItoian1IcDRtwJLf2i64rNzgE/tBrSgo6+C+FxV
c5dG4s0iYrEutPcE3/IKENZfirD+0Orkrgbuj211j5pW+vGwQV3FjJcDeqOQbOCO7j7sGQWZcIet
alJUcP24NLRGrgPhDoz4svM15UMlhmzd9/7n0GFYAz3SiLJhcqXR6tPagUN0K5gCAGiPZcO1l1SP
etkfY26u17kGKIt/8hIMplNiF4gO9VPpC1ZAruUb/I4zHsZRUcYPKJiuiYmarcEItVB6b6+mXnZL
Qzj3VkxLbBESZHonRIDEieT+sTOpD/VxGDfQoIAEwCSYBxDCOOm3zBU4rmUvRSLf7IIvRBPuLivH
2oSGMLdZnp1sfmtArUOh036HlnOdf00Gu//kQTUEhZ5v3ZHukDYinzUjtXlKHS9Bt+c+cK6c6Uno
UF2ouQY1ojnYP1KD4lC4pVp1WbgxWrGx295Y5MFc2JjYLazmYHnTNmYGeGaOG9RaqIlN9viqtPd1
PF5gfw59o78xVGARyu6EYlZXyc+xhG1WZZit2ixAQUTnTa+0SuDSh8wYCA/mKcjBCtc2h0HSl1+Z
j2HFDD5dX/wMMvNAS/VlA5mnZfyUdbG7iEIEMoF8K4djocGpF8Z0UolzisNuQ2DM/fzXotP+LFpa
t6y9YjJDHdX0656pvIse5kNW7rIxtv2kMvjNPFkVo/gKcpCqMv0sogM6vHQpako1M9Xf2kAc56q5
Nr+1KXx2ourLC2DUYnhf9KLzNdaa+SsqE6aFmvclAPaujZ8dAc8KwkRacwd91zFqT0d/ZVrkrFlR
e9VA1/ElqIXwfdJLyIQI9Gfig7+CcnwK4+bLrNQ2zk3S910QGAPXYBViPK3aFsbQPE2DdVehuGsM
Br/avPhpuvd6/Qx9eg2c4KA15aOZzVVWjV5eDdN5AFEqBPHj3b2f0YaFvA49fhCOV0ZzmjXWK7e6
lEHx3Rf9SRmMtkVyn0M6LAyHKBAj7xBQjT8wWHzCRK5bZbxQHW004mQ9AIG6BT4oOVozA/eUepv/
W5v1hdW9awpww8lHqa2CVeFPvH8TU95Gq3nrSwY6onhZTIbGMAQ4GGIgt0UjmkWAFXCpi4jXyM1W
sFYPuZMNqPHrVQYkbJDfzneo6zPD2F6Ton5rHHRBY6qurdO9CJetSEYQR2X0ReWJ2TYVeOXqlFIl
IyjGVQoQVj7QoXxWmf1gFhx+lHY6/W+wCrRu0QbhVc/cQ0z9UXDckycmd44bI5/T2Ulrz1oVE2rT
+T57arBJA8eN3TdMnwrNB2s0TpFrPqHYebawrGpGfVFVfU2HgUbCj+/nb9TZ3SbrwyNBrF+KkHhf
Psd5eYL++Wxi+xHV/77ItHPX3Qs17jtXe2/Gr0qvr60m3hoXtl1W4q4I3Z1LRmwD0L9oRhcZE3P9
lsp/F146lxJ4zH074fqSB5stE+yj+xE33nZUwZmx3D9K1PmLEaxmZGLHorHaVWXTEwWKw8Qt7HOk
lxtl2VvLZ4o9roJiPEk4QXd+p0Mtfx3qbOe14Xpy7DvDwA0eN3s5eYfOU+eedsKnjLL15grfsi/b
FOUevI8zXODVDXxwSQOSGRr1Uw+n1ALet2FxF9gRp2fECTu36pEVNmthU2xP+CpD6qas0k7GgC6l
6MDMESlcM341lelQ4+un3IVhTegzV35k3pWtcUin+LVrqq2tSXySkX4X9YiQYLbo27OzdCkAPPTw
HNtMt+vy8o0dbT8kD1PTw3PH7z3qHcGj7ioBwiPxl927yCMRCz2Z/roY5LXskGw77lChKyboTx+Y
UZXbL3FVfJQU7GnEO9KbKfu/5e1MGOVFCd25cVE44gD/xnX1qefwzlVdZ6vxM0JUsgyi7otcbEpL
+eylQFh+sTX9Vl8UXqivIrN6zYAtlbRANx207DH47EZTWOPh2cG7JGfMy2AYjP4OAKSNBpTR0sgq
TMynPJPVsRwPIs/xVmFbyE3q6igNtYWr4163rF8xDbrPPr0G/J6WHpovlQR4TJKV0IRcqsFlSl/Z
UBZEaHUs7AU9rojcyu/Jtp63kxJJywREwlSZsGAoBvPXMgtJkqVSuCe73iZXV8uCQ1Sw0xCqgdAR
5tOxPv0kBKi3tB0j60j3m5uA0IL9jRLCnpL4ufCM3f+a00j+Oxflt9SPr+I/5LLA5/PPX6NWfotn
+Y+BLL/9qe2vYk49af76Uf8fprbYBAn959SWff0r/ch//jm0Zf6BP0JbNPtfhJbaDCVwBJGvc8jo
/45tIXr4X8Ih4MSDZiIyniyT/8ltkfJfZLIQy2zauiNMMl/+J7dFGv/ijxqeQ7iqIEDZkf83uS1/
SRuEiyMdxiP5dv47UEmKOQP7TyFykCEk6QMnLnPM6Y/B6N4N4ZRukSeqXVBa8ligBFiQWJIvDWbF
0kqXESSM9yvIUsmpJw+9M/rbQAO2CGwK0IYgigXjUPAU1ts/3df/fv3+HDLjzSky/yfiaL7Yubpj
/iVhVQx/c+dkoj9drJtmep6YhG3HQ3LNsqledyCEegMB3umZh20hGZFwDXd9yCJxfWypbrXUPC+9
G/yqxDd+7zvRzK+JH7fvpTQsT0QCFyvNMHdTYN8FZRPiJrkLpHJXMk4ow33DOsYIAFZeliFntvCK
+NVOzwd5dGy0VxpZC0FfeFtl79y4IdXUNK5EtOh47KIS0VX03ZgdFJHZGti+elTHZm9UXJ++wwwJ
khlnkG5asq/tXu2sEEi4ss/mUMR7g4mJxwh781IY9SscFZVzqxdn3Bveg6w1bzfpSb9sWlK0k3Hc
WqGFjcK29gEfklVOcamAT5LA21KDlJx9vX2SKN0YgFG5qxEYLPWdcTMqwDsLDPxYT1Ie7Sqjm0Ly
5keIorSALqoPaWLKw+QPOy0Rzksz5j/0ITlgxZfrWE3OoUrAnTQ/XP39QzfnlKy/PHRq0HkcsiSz
i9Dk3x96PYSO5iU8dIOxIahwKO1VBTVZ4bA+3v6Fs6Q5Il4/+JVdHiHzrn2OHK/CzrKE9493Pg5t
XMn1mx4GEqMe7PFUhften67RMFItpvhIHcc/SUCMv7/8v0yxv72zDAQx5ok3hok87S/5apVLYziZ
OCEj0M19kebTxZFxdJlpkDYmMIkXcjtiMVmMHZao2Nvijys3jmZfiqxkcATyozQx7YWptBRkJW1X
BWa7/4erxCelM51Dl7anm7/f5M5s6tEs8AgP1XSH7u4cJBhZkV0TADGaBI7qHxNWn0OCqaEa1J45
MPKISy69tFVywcrbrtKgfRJOf0lTwfASX7S7f7jG36MGuZMu2Uc22xWxmrpJuubv14gayq1SLS2W
7hgaG7dRH1Jl/qbG3nxqHTNeJqAFi4ElqRVJuEm0KiV/6ZTGbbK+3coxIXnGRRgYxSmhztW9iWDe
zjHH/v2Vyn97ZV2bBp00WJ440Zw6u/ef9yk0w4HlzT5ycre+q760nv3wLA11MdJ+VQRqlY/dWyfi
9KVFLLcaqW2KcSCoAKcgVqRuExkNFpIOoCp37V/GVH9Lq5vYbhkqSd/WqqtAhnt7CL0570MUksR1
ePEibiEyG6cSaxUU0SXKc7EJ3eBJT/MtfthmK+mbF00JNTjh/V9YftpcszC7SxM1bnLRP08D2Qle
0su7jKhZWVg7Q/kHw/3Ge6QesFEhNROxPIb46RYpTVzyT8nlc2DZ70t+vn+s9nnS1Xxm/mXJF0Wb
TFaFc0OMebVNXcM+uhEdz23P1nu2NprTZ+WJGbqvGOipL8vEdg/Y0MjLkZgvYJ69tQBC0MbL3z/c
fz8xyS0kLUCYJplqOun/vz9cz4OuwYVcLPNSb3cWszcWipOaohorPKEtmMgHwm7cfhXWj4RLHObo
I9QcjK/zQ7Hvgn4rGlw8kUZaUmBV2aqzEw2JFsb2v79U8/cBFrcVw83zGGwiGBnGJf9+qUOjjbE1
0FsZTfCzb7hnCDBRJpp5nrI+MDk3Wb4SZupt47bTPxsfseAwinYN3mQtimrADklohJXAx8aEXGa5
dchrXS6SKX0NlJf+wwlvzFf022bPk6dL1DnqyaXTxV9y5CwN6ZYkWGpZ5B0mbuXSjYbQzo1x7XKj
Be8CPcGQtHFHB3iCmIIDqVTteYQV+KeD5/egufnuEYcpIDaYH2IZxl/nAqAAFQETRjL0IYgNK1jK
K6DOHNPkvdz+ryUQ9KgN8c4ux/GCbShcalJ/kTNUfFt9mUy/+xHhAflxBNaIlFgGnfQ4fYQ68hgc
egzcfh9EtbtStuFsCNnZibwM/+GusuX8+4pi+gQnqGl67Eye9ZcoSvi6xrVj9GOqLIJNW4f5yU3l
YRT63gytdhlJJlNFTL5kAzG3JNXJoynLlKQlUN95h7EQAaRB0K7DQiFo6SURoboqN51fQHrixyHR
7ZCO9ZGMkOoQB8kRa0B516O1L2m63dIzj13R2Xtyo+iV57orbTnnAIbQ1CRBu2/mysOKomfpJi0n
IqBTFp/iPnXe+7Sbiyl0KPZHU/uYLP3RW4ZD8Gli+1wagTPTKw/eNLlX0SJ9SYuYjjL86iYz3Zlu
ToUTqpOocJD2hWXto4RIBRgLd9X4ipS8vu+W0ovNWd2D36R1zj6BDrdKzHa08r3w8nc01yGeRDrr
pIkeq8HBlJjB8tUShxfgh1dCYY+aii4o9LokMpF2uYiY/HPA2twEWlvioM+GtdGT1FYXyeOtQMVw
FV0A46/gwyRvFdFrODZi50XGK+IrbSMHoLTA0/Q/blA0Zdva7YpzQntnanmGakac9IZRbF2KrB7R
eHEBt/qIxo55XqV2FR0MZR73OzRWlIEZuKuL2Nfxqi++Q7ifpmHrMcAWcV0SPuMiessMSNGUVh5O
mUfs2gXTHWx3yUhvlyY1/7w9qr63z0zVO2Y84n4s/TUhCCPpHfmnENpwV2g+XGuvnEWQg6R4ttOQ
BCOfGt8kaGtAoy77te3zzLOI3JF5vxkYbbVK/OrJajMdc6dHXlpLitUWLWQKlJQQ1JF72EfNeucE
pKEzLx7OyuDjw5BUirbvms3tII2r8VFv8WMyrOolMqMJbrMyVmKQ6z5S4Dq+Yz2qifEHab9vBn/c
8GWVqtMF/lj8OR0eFfQH3nqoPXuXcCcDWW8cN4ouftCXm6RBNVqHo3YOpItzOCYzr2qaclkO1Z64
AG1TZrHcGLW7UxaDn5U78DAahVIK55RWNsFb/105OEN0VsYWubC37eDvQwEWrLRC3zi9fxQVjsfa
nuBDyTCnFCCwIqtjsRdpH61CH0o2qL6cTqCv6bUDQ0XoBKTxdasi4y5bs7dZq7JRqCLznqypTYWc
ZDNqJRczuZ9GY5OgOd95368LpBzuJqwMecSmc7g9+TGxD6Uvt43bn6cA0RiHorGLUoQrpN7KIwIn
a2GjwcLYYmW7WwuJkG+HpUFue3d8NatO3yeTca3Twdlnvvez6yDm7AKZAAp1Qg1DerTRyruNst9a
kT0XZY1iu3EfjHh0rrB/iCJPMY6s7e3ul4KsrRIybZJ1vSWl0H90QY+SqbsUNmRW6Tj1yiMuluWI
hditnXbt9HIXTI51ICUQJIi0rGVOuICJDc8qjRcjRjd+e//KKX8CJBZrfyQ/KS8w+KQMEEXB5m/w
BS2mJqoOvVscbcMor0OwzmL1WiXON73DKTbSfAONS3AdTg+8sEzJlmTHlZg0kgb18R93ZwDQJG5u
XBYjG18izBdzCMNrupdMHt6QfHK5LdONNZNwsiYr0tchLwlTQ6Hdy+nofVURQwOHCCGEOQmsaz3q
SGT8c/FLbKo8KmboovUhUYLZxY/Ig9dVnlkPY+NeQG1xITQzSqxmTsXnXQ7rKtl6LWLjNPu83f7b
Tjb5NrNdK+MBkR/mHenfqcxmHqUPbJb6NoxI66eMzbDj/txFBRGKt8IM2e769hLZHgxRCUX3x2I2
iim7NGXEAGFeYBnomzxEEU1Y3u1Nq+d+1uj/2J0r1j0DPMDqmvgH1vHmCjGHKpveqAmyi9JJDBy8
yNv6RSL2BNAI3euWVuNoq/nEZcYbXZM57iX97cqxObxpIhVEYOuuEnBAB3EIMXg12pwQa2w1qmXC
INWNnGbKZlBXj0NwmboAhZOGK/62RKLYG3e1xFNVoSnROvr920KSFokmlsjWSoRbZ/YDl452GKFR
01Eeo96IVraBO7ZO6nF9+zGaDwGLVjjbxugmogoVuWObMUCGnUB274ls+caVvEahlGzppW7n7+3E
tEvSDzoEfu7oZZhmh/wQEVraE9YUMWkQMwgpLQ3fjihof9OTarSq3OjRqydkkbc9FYu8B8VxHPx0
ZPqkleIoRI/DaJQnt62zx2z8irFBEpwRv0RyeiKc0z3IRKh1TiDOMmgMcSQTDfWBdiLjydlpxDqx
uYJyBkmXHf0eGJrJIP2iFHf1lHZ7RF6nMVHeNY5eTILhzh20KXZQ37x33gi2gNefESaj61FNB5m9
LJsI1gRfoVNrnO1kPx1oBxomMWnYd52K55e2w10TiY8gTHWKJhtSJJ6GczQgtSf11UYv6X2Byfcb
m2VjRoQPhJO/tqwR/+G81+L4D5YTcY0I8Ap/J8dghwx/2LTILpcynd07t0fVWbg2QoN4oyr3t3GK
0M5gTwywAu3ISoGmI2RzUZV9thZNVu7TeQk5mblDUkLSFHK0RWTwTe0BI3Wp+bg/JsqZpKQMUlut
DeJXAoS3oq+wdup1cI514iI16J6s2Kae+aHFuny06/Qb2zI6fPyPud6t8xkYuHXotzdCsoDrOk1P
3CGKGa/ZxxjADm6QL+PColGxO3xDGeIETopxrxgJigCj/oqKLt8o4hCJi0C2HZfjW5rReE6IBcYo
sbe3T7+BAAW4v1GD65MHRWkIb7nVe2ObuBhLJxWgztRGEtzBu9bOpL8XjtPthJ/srGkwF5ka2gc/
gT5yR1CFEmFnOqbFWrA7b6W77yO8BUbIfn07J8vUwuzr+4/pgGElb8yTkM06dGO8FOSgPk4VoblN
gnYwE9Y+qYMfeq+IIE2SV5VSr6QN1XUyixFCEywybKd7VAzhpk2lt+zSdKWhXML1W6yyCYW6Jwrs
gm6gsSfWe2wm1ibJsZ4qM0+u0lj2wSMxjtaeuz+L/+2X25GtGR+m12PuEe5mAl3gQK2IHqr8bKmC
Cd06ynFcadQat+WbuMG0FtEIqzEMhIoZD3+0+BZJfFKfdeDSCy+yNOckx2hloMXfQs8aKy2fq2eb
Vd7lUt9oDrZlupVqz0RJuLIsONok1VggWcXEwRZmbrEqCsYy3o7L0O/lxg3gNn3L085/7NvVFH4X
HqoZzXCgIiADlx5Tyda3jVj3hL/1enWpG3ZLGgprP++pt/ZQht63FXbauSCD0Irjbv0HxOrFw9pP
DWRNXomn047uWwWxQ1d5K8Zsw331EJUFuaeOUqY0DVZ+Gop8zainEI8xEQap39/dzmCrYfh7il2e
IGsOJzl2CF2UsZ0aZ2+Vhbch3MQWdX0sojv8l9n5doldmpxor2AZ9fE6A65JUaB+xm7lzcLPsm2q
PcFkt7XfxL638WKjIM1a7CmV26d+vDfBQy8uThK8eovbRnKDZm6ve1ETWKYYfULPCpLUh6feEZhs
KKOyxK8v+RSd/fnIaFVwzcrGOevPt8JGFlFy8M3ip45zEwAyunPAG0lSYQRtNzDh2QhHD0OdSXAc
BN1aNfW5K6cXzU2r/YR5I7S6Q+BrqyTGYYNQB28S9ogzBkssHEZObT5j3FU8LqrOyVYGSuRVZnQA
vfbsMI+ZYje/gj0ipO04FtvG14lpyyuAasDntsM+sDCIcoHEJNrCZHbzsuOh7PsmnA6VZZ0d4B+/
IZfNqMKvckLiD5PIeHOEEHQVON7fxCSvoLBPY1cfCVz2nwc/OhujeBKD/0MLHEI1gaYMwgeRCwVd
Jx5qr+t2ZqNgEj29XgHR+bpVnp0M1pZgzw3RyQyzAahfiN6L18JtnXULwe/YP8yKilWVCKMkPtWK
zC0aj61p4xtvq+pbJmGwyuFjlsS273QLJSkaL2IMmlAtcT8gq66/igZOdLJLvLFNs+inkKQyaI8x
m0jXVR2xSRGWTcLAF2pVS5xgsT4gcjTeVUtYOEOy1SrwlHHU8nopYRPXUYUOJCYEYRXUGQlFbra8
/Qi5lauBJJLHFGHCxAS0PalC1Gj68Dq0QYM7yXwrJgO/s4WtCqOBZwaUjgQ7WHr3S9IZkZU9L7RH
LPHIT2eqV5efsqKsrPzRXnSTh9e5y9eJXaFLs21EUVb1ilsrPHQlguIMV1BQOhZWYfRz0q0PboMR
MMZWGv0qrGOajyOqDH5Yi+xqCXmfxi4ZrxyQUYU41kwIs0Dbqo8dwsemD9d6Efwwpf5NEGZzjBR+
1KSQG9YEjoXITBe1MZ/PluQExL9h5obG7l/EG+HYR5v3a3bgLuw6K8kkZnyWmBWFmnUaUxtslDa9
NHy4ajlCilS1wIRnEsYXY09NHgAuvmPESAtrJPmnAvol5JGoDpopLJYuziLbh6LBRuOOauspKivR
aYep9N7DmCw2JiyOy7qWu94i7y6pIyxrMMOITNah1aujnbsWfpuFjeRoBTtOLmfcvCc66RoDwQ4u
hlnsQtG73ekvWPCGiNbKp2gB89+3eeZsTQGyU4TWrpzNGPN9CVqHNMfJFainw9cqG7c67PZuqtJN
kPafUXQn6o7wUzKWFo7gHe0SNewskibm385JoNtVhX60QwdhURNWd1YdDcuh+KbbTY5M5NoQ2XC1
01bieI5+hZW2YA6wBwWNWG7Qo5jgOK9aVCnwhj9T1JLHYYw/NKJKKHQH/C9hv7TsOMBAwJ/dcsGr
rnWPuRGeUUghbii3QxDne+BYmvngtee7jDEEAHoP2lpUorKl0RAPk1xKJBjnOioPUf/tjyTU1vV9
hw0uo3DA2VyIFRreY0gmbHwyDE0/gS0/2l7+MHr7cGKXUNn07Qzzpq2IFM9s+ch8sIPMk3SvXB5M
lah9PNsenfBnW+mk5gISmUY9ET4vvYUoAA1qHQ+JFM9Vo+O179zX0tC2BL+uZfouZQmYl3sfKvVf
Agvtse36ez/DeZImqP8K69kmKnvdTsOT7pp3HocSyVL3FJhn7JKfoyf6rdt7hwphfauX46oy+mrT
pJLAA0fHsEpWi/KRFhQKVZLMJcKCmNhPtekc2qYhSa9+WH5zdF8JRfE556TNKcwYcHQFv4TiWWUJ
cPYExhQW9yHZYEhpPA1/J3MJvQ4HU6LL1xoRZYu0qJZ8xyIV/irLUA33bWqtAixuadRXy1JS3JMA
/WHKwl5DGWCnphfIckL/k7rXsI2FBLQEVGWhcF+63t/5xHMkWjTsbd6c2He3bhWemDbwLTw0mowx
fKxj3AuVvcex0p2L0f2pbMtb+i2dmdvl30FCuhjROd2qkA0CblOpBW8zCWM+kQzINR5h2w5xOtXH
QPiIRGdhhFnXl94y91OQ2ru0p5opnVKuZW70W605plPmrFrRpAsteUPbXK9lUVKuMy/Bw0vJuTK+
joMYj0KlRNUSLlPm+ZJcM3KIBcjidz1vZcgrOQaYteq1qrjwtIFkaV4pUQxEzr5MN3FKDNStVSyZ
uOy75SHrDzFIBD57V19Z2X+xd2bLcSPZlv2VtnxHGebBrKsfYg5EcKZEii8wSiQxwzE44AC+/i6A
ZVbZ1betf6BfqjJTEhWBwf34OXuvjX+ki34wkR8XxB8No8LYC0k8RjJMlyrCmld0iGvLuX51e7s/
Ub5/meaTaTYZC6Rr7nXYfl77JpQZBinS9DlvznoXMcfhrLytJjEdpD0eq1wRE4BSFMtojHbSC1Pw
xNve819TRIsMW9N9XaE1aY1zZ1n31BuoVVqcYhSSYeAlxc6brBv6zHvYfDpFyaT2TMYX/AMzbtHc
+z0rvix9qHtTniJxZMNvYbbaHV0Az6q+7EHeVf5B1vRqog4qDASjds9N3KVlr50KnK6s0eqpwPqE
UX0Su5quYQdRkzO4uA5ikTVyiuLSQPCdJchTCA4g1B3nODg9y2Awn2Oc9UD9ht+ISvGKekM4KCY3
pXykj31bW/LkdNj63Zwjd+6aBztG5ZOmwOB5V/PYFKEn0+qke+4JMHdlaUjaq+rLG0j0mOr3Kauf
EQR/oSJy4AOaMjQ1bMXoMfJNY+qgSHQcA27h1PvW/qSzmT4IzyHfAhoAOnyV4tHOwj4P6fUxi7Nw
R+aZ+176rGhKmI96qiHUl1+oC96kwsU0GC1kOpeRnT13+zJwWX0BQlxU30zhWP0IMG1eIhRzQQRP
RmN/GjEMdFrxNqP+xGVnzYj4RqDS48JQhtzEK+BRQZjQKt2I5cMko3SaSG7BuY4KYDMaisO2ox7Y
K+NdZjs/O4K1UDAPFFKlEzZ+sKcYZnWxmZdPsbzWvh5hbuVTw+PmBMcBOZ4vuT99qvlVQ6V6dnT/
aYpC+Je8gsohyqSmdJclxEEzKS6AKvcKocAhL3QcABdvcodrWeOuo41xo9mUNW5l2ptMA+XO+sfI
Y4EgNiygcr7afhQ2WiV3U47ecI7tfB/ZxLZVi+oYax4XDFik1mK4UTWr6EQmRxvMh9Fy8SjeuQPY
guE3VJLP2LQfpgoXMnzhl37mCKHs4V24F6KIJWprjIm6KkGaT3sB6AtAFh0nvyashZAFJoe6DvRk
k98BIKpvA00ZSI4LZLYdzFeXmnlrPgpyvXklaERoGoBxNODpPjMIEXKQFBMbEjcAkOiNBTcJPpUJ
O94BzG9HUjCJI2Pj6mGdtB/9kM4HGsX3ZYMkNwi8Bw/mMBV58SNXhK7VOFHqxv7CjYqnMo8veVXg
efLmd8qmuygzi/3oNy82yj9Ug9LdTQNEWlgWlOz45xVIrMrGYtErihetcI7Z4Bm0Q5R7LkCX7FSr
v2d9NB81r7nxZ/T5DtFnLHaZoD1S5s177Z8jo1f7SHqs3bGO5xsxtPUe12W/kT4SQKgzKZ1hqCK5
9DvUqsXJsNSfuTGf7ERSzgDpsmKaAF3ssFixXntx93NA4kheHzyU0KYAwxtf7zj/I2RsIlSRCRY5
nA+sWgIyTdtYOhZezgnEWO1ypglTTsmKm3EIe7e8w5Ra7gpehHLKfiVJeq6bmGyVJH5wg3tmMj+M
ZKzDBTc41AUOFXOGv9LDybUaEAC5HsHMaxDTGb4CeT203jMWACcUSYpGePlXBqXabeI3D+svMloO
nmR2tbqmg/iuV6TVJPP9+jtbgZZcFgA/Srgn24bC5r5b/qfNB3y/AghVBr3wHkW4fa8yxm2N0e1H
qDZnctO85wrUN5zIg0pTSsUMYZWYKvah5ag96AVLXODdIPA7NEGzbYlRANUk1VYMs39w80UnEkVI
hukXbucx2qu5KI+Df0iz2D6bU/2aeFVwYKnqOQTGzT4r8OIki884q93teqrvJ/+Yl7W6i3rH23SV
Rf/eQv2fjVV5NvLXVo6Lfba6h05YQoue1MFeZAKV5R++VQVM6I+mfvEilqRpnNszgBYCV3KoRBDM
4PV0jbNnzfFHtqV8Rn40NWQ4AX+y98NyGM0J49vr/KdvtVP5nlppdqTExeBqzcNRNZaCKEtFbDGO
ybmImKNQpyiwSjP4kQPzPrkB8m6f5vJTtrL9wca0as+W4385gkHJo6I5AERLsTXByVTG/GvI+Na0
5jilvXOMgrxL24zug2JqL4g9HEYHxms8HhcH8WC47NTdR9ymJrWTJ2HFxVTwyXSeJfTlqqHIq6Ih
vQKn8mGRKASZ2RB9ziZWp7pH+xpLCnHRszzaOYRmpMAAZ7SoDDuXj2+XALZTfWru0fnHyP9dLLcA
bArHP8YBKrxCyh8Ubyl4EKhUponsJruriin96Y8vHAiYgNnpzCAru6mE+GgXE3lQtK+a36sH4B7M
Q5a2Us3ZPo/jn8QQtjf2BJdNT80wns0fdS6D27pJEP0G2aecIHdpRcR5yuu9cB5f/Ig299o18TvY
CGMSg7K2mdAkEdkJVdLfrH34CXQSjdfEO6/9iLXrA9cQrS8elaNtN+BMSqPcZZp+KzqL46WTnuOE
QIW1w2iUHY+wGRl3XQ45kbPD1m6M8lQb8cinUPX3Y0uk002MwvhkKBiWVV3vJ7N/hSraPsvcu+Uc
6d3MbOIUoyn1NGS7k8BKDqck7o5aw7Bttmq2hOgroLV+qRgdxsy5o3iftPF0MzQkNfnaUBwGV8pD
gooPsx7n/1hNV0ryJKzjBTDBw8xgbrzPTfma5sZz5PoEFc3TfEpt/4vW92Fux/yyDupqvFmHAs1A
Y1bZgQqJfXJpgfoDr6c1Ud6g0/tA1WSdWypzlDqMxDNJQkKas6NHgXcuUrrUBTQfoFEjT3Hy5OfQ
dyQWKHgcHduRThtj/dbUzZvGZyqopqnYi9rNCOmd/Y1T49qmv7WrHb/n6kHxWf4eJ8tmfkPOUTAt
wPdbdDO2WQXvqUuH67dQUdB6PXoJrkk78k/rk1Cr+Gdk+E7YMimVaf9IERmc5DLRD7geoQZerFYG
w6wxA8/kdOaBXiwOy5lSYOomY++z4G77qhVAaNxim5U59XxP9xLmM7cA59ACKsHwn2abdGLOa+nt
snszX0dcgHKi5sietdkhgsUqDf0+8fThCviL5qkLGibolke8Zxta5Dh2QIBHnAeHNkKVn8/jwdfl
SwcghWlCwtki0R9sZs3nojcnfLrNvUSFeNFb+xZgCMALFZAKqGEZF2CK5gHaxGbI3celLWomLX6c
nGZ3T2DjMe2srxa8/NElJeWUSr5IEoFbxRx4Ra76C1eHd2uQDJEYr+lsmneTCcEOXAvRKYv+hj5U
Qw5TW3Hap4cNR8M5BgLTqTfZ6bESxskdpjwUmkPKTVycoknUh0ZjE80499/DNB5u6wwYY8bqG+TZ
gWi8tffHRLfe1DMb+lygRItsEnnAtnZLjxe0BqPaizBFAuPIu7YNSrMcSZVUrs1yXoXOoq/0Oiuj
ciAtT8IznFR2kelZwzl64WjP4wEXOEpFmGZJedfP9R68cb8frNLZTx1sIUWzFFPZR+dinW9c7c4H
mLA+NHgoiMaLmx/07l9icvgCNXi77zehDfwjcMBm37axta2TOrR77zZJWyR0zW2VPMGeshaNxYvd
OnXYL2uIFhe4ZBHcnkaaANvGsl8sPwZNDqHwAPqrPkg8VpM/omLK7H/1xIOOgjStx2QP1FBtXdum
MLGZXgq/9HfS+W0ugJqAZAI9Krsz9mLAjvaCVuTMzeHbOeJhcjZx6d04U5du2jr6LXJeubWpXeWI
H8y+w89Zzw+Ja74b1L63npH2YRXhZVxvEk1T42ipwdgajEKqZVpJnPezIQeI01X7YXXpCb/OLyUY
fduB8QR3qDlbeOUP5QjeGgSSt+tsM75PpfjwjXCVKkxzgYgAoQ9cXUiMJDGevFHa8Ji0z8xootPs
Y8vSDpNv0Z9MFZqRUtvEiuZA3NbjoZBskxOpgDfrV8FGKA4xFUxMDOxhCfjdmw0xYflEilFDM/jk
tPhIedceSCzdT01F9EiP9DhJcWNaDPOHyb7Bu6nh//XfReU+rE8B+i3nkuXlqymcZ0U939g5You8
BJyp8n0uQ+FgYm6iBtAPLsshW8JRgKRhXsu/dEt/ltwhribUpMQDzgjRdN9HCDDUYvZPE72Czfsp
xACGFsCY5+c/5BBdKwsRUONLUkD0/ALma12DZAobwIrmaed4YiaQhIMpkWLwuvOv2k2sbYN6jKKb
sTOW42TPkGrerBXcuqGVNRhJpkPnomzu1qJEdFp7hqCXbXrhq40ZI64mPAI6aVlJrEFMxXzWDX0R
XrVpdKMH01esoviXzqu06jzXQmld5tftou6bL8P3h3sFa5ayajsIP3oobaOnNclbo0H/6vqenM82
72h60ZstO7l3l1wJg5gGQu0yyvsidvZ+j7O1qMUrcDsYLKijHc8O9rWT/Oox7i/XN5OK9XcYd+u9
Kn1Iabj1z3btK2bC5cO6XM2LlCWxgF5LiL6MPnqaH0z1K6cEPcGhcHCwQykze1n3kW8BPcoo7c1I
Uy3U8vnXjECBgk5jBV1G3Z7jA8nKlH0HBORXMNFT08kAVCU5ekObaqeoDa709uMw0yYCEyqhH6Mh
+Uh7wgjT3ryyyNxGGHduezf49F0N8pb9rJlq8XMS2QF7APdq0PREKcZ9wBTQxiSw1KeeJAS1aFlx
ld0zY6Yys6Nh+pnmrLircndV7Tm69pgEBhGgdGWOqpjGuz5blLe06/uOB2uoKEE5O2e0I+D2vxVa
9LnOJ/tlaF+r9mNMoS/CByul1l7jGuQVkPL7weAafKuGKCiE0VYXt8M4RDD6uJXAQXYWwX9noce3
QUx+CuFGw5bTPYLeRc/DHgNMsw7uhHoxJzgoHTUpSWHEBljMKnG9TdylQlyQaTMCXMTcspdMPAYC
32ROZOh6E3qLfpMK7B8qRgBJhORe1cQ9xC5ZdMtNWrZA8aeDYYXszza36311KU0OrRele9Qfagcg
LSGf6pJnlyw2F9uEOA0l2AJObOAvl1F+0VPmZKl7Z49eKEHEgtVqxcGas7v1J8aIoY4VwawV9nTg
DAx5RANtbsZ5cnIhMh5KjZM4+gn4RvCxA7ChiVHb1JvsBDTBGIvyRNJvKm61ccLa2mghKo5bdOY/
rLgITrHQ7u2+NHexk1PeoYqzVZEc1xtN0Jq8eiOjGWtZ6MakPpkN5nbDtIjiAW+XC3IJMgWojMFy
CLTsuJ6y1tKbe5OzmIp3xxdqFywRi3kCoGF2KCAbLCZUwhL5R/AqRPnU47m4rTxkaE03Fpfck+Cx
Rpr6oBv5G8CSFA5QMCSB7aF2xK2MLHthU+5X68bcUHomOi2OovEuGmvxbZHxJHIsg/5UBiFsrgVI
yoa23j1hATXJSpLC6e4Xu1WdbM9PE92N+4oP2vtteo46DbbduIBrHXL11jIy3jILMrYD0bK3+QBt
eDDOOqjE7bqNVZoDXhLaCAUHsxwxf6zie4XScy/s9ApxfKk+fQxDOjFwh/WqGgU0LPDgdx7qUoD0
4DVR2PmzrW/bHFh9Y9hT6Ng1xqTIOCGleOjYPUOzrl+ywcZx3bwl6Xhj2APGu+UN4PUmSwkJDLDt
ttxqdtlsbFJEGMu8Na2bHNffFXBW1JrxX8qZrKCJ60wMcim8SDFWT0Fua99HnHIRRmSaZaDsVVAk
0dbHfXVsnJx4WfIK6eMEd3724OSO2HqypmEbdMGuoze6vpGTgNsdeFsAIZAKlgepPM9a5hIIR/Ef
Zy24mDrowrL102M0lhe7SegEBtXTejod2cDoMEbohJQfEa8j3pXG1/wW0ho73crlZV251n1kql3i
7gRTampa/uKZwA6I39somQNCH97pG1vnviH2o+vpsZMmTPhfnCIS6tVhXQ5WcS7L11En5NQ2HMKP
B1Dvcb0ftP7cZEQSjjKSp96eGCwIZW/oh9uoNLBFVol6necO+tdc+Ryaj+M0irOFlQ1PDoPwBNbC
MYspQkDYTfsUVOhGT2O0n3H84sA6O2o+J+OWaNjlWbeOakhuM6t5WJ9kvRYnU/CpaGM9pnPdfB+1
Yo3EDK9F/NpevgfbGj343uxvVj/UehNshq30rfeB8MwLGiqYF0BY6Hvg52yEtjdbAppbeJ5HjdjX
yYvq8zAkj14DKSIhWCzqmEX66fhmGMRBrCpYpNjmYxz5e0+SJmxaZEIXhIEhg72tpRd9r62FrpH3
WpsP6/KSebncEkOpkarB6CfJCt75CilpK970rq9OWqdbN2WR7epF4OIU4sNbVL12CifC6QEOVHEi
Qp3s86Ky1E0wna2BVvXyTBZLxewtp/b1TXVzNcLAo9MH/jbekN8MQNJGm9gsp02xiNnaJj2hjwC/
kY4/gxjpPS7t9JTJkbTP5Xw8VeqjEA2CSYc+H8QnlI/udCxyGFT05Z3L+k/VFNwzh2SRDCh/o676
dIp8Q1BfcGYYNm1087dYvg15lz+STE63LmK7jeDEQ+no7XrZva+vmLsU3cu+MiNWT5X1XrMCkfXF
WHi18Plo3C76PTUxwuFG1Kcqw2lBErO2g0YN88rPp8sUGZBs7SGkcfzalsmmc+JP9LnMfkd+KqEX
1xLp8s5qzV0iOJxpBiysIW5vUnLLiCv7E2s6yu6e6c6648+L73f0MfqlEw1REmE4rGrVzRgB8LVG
0LS6MRQ7C4gcctvnXFmMcEeBpx4ZDHJdBD6yLe5JJv3DEKa4FU0bHURZEBlG668K6h8tb+xBtSJg
FE8CnmuFttTqfe4bGQbfBHmdZfzJXDjVKTpoKj4v3xWlX3AGxpnoaplzq6IA8ZWNlTN3vyrUSF2s
SEFzC3ZzEdFzXuTfiyLze9Fw9OFUdmNLrLTxai+5B7Tz3J3pMfKCwUR+NM1xzov0xoiKHY+lbgSk
WkhmjDz+yHyiRRYHpIJmK9iAnGUisOjsLLqsxYe1CDRBpR+6gTEEBHl1AiSXN67YFYuGOZblArMs
/N1g/ynHKLjTTEkzBtEP6ARIYgjh6rH0j/RtyTvsOZ99HxcF6TrfjYgg/XAaDXt/9oYEBNpvktcn
p/poCMejbkuALYuYVkrZQ07v5MMk51+aBTkqC+hImRAAHKtPniRMcgGoeq3LNLM7EF4WbIgBRhvm
Eu4gjPKxSCTZOBboD0Id3wKFY2PWoyfbdLaybcRN38PEyUu+FijbjUIFSie9PsqSIMDeUFdrnPxw
bqbXTojkhpIEcgOanyZ5WjI/0MCVBkRQylV0bIoEXyTkl3JyyYtTEvoE3VaLvakZOV+1c31spvxh
gjWWFt7DZDgR8vxhOM6meoS3N912JV/CSM/rzdOyeOREiXCG7mN3FJnk1Iw01YwaTtLMVad8Jg6S
ajEkex7Czi7ADsgixMLK6nqtu33v9oSrOfE9Xk/XuanquTk3KNE2fqYFG8NCVeB4yZ2hOUH4rTNd
Nf/IqRAeDqMewNOP0lAwlNBs5Iup9UHn0dy3bKGcWBmxMLNCDjgFyyJDpTbmPRomTyIpMqdQ5zIe
M2H4YYS6JiSvfqvhgQwbz69gxwgcOVQ40hqfdIz/d1zOmsmc2RxMZBwbhvb4Ogb/DYJ6cU5Gtlge
v12fp/5NL9i0/TEOozm5kR3AAa2T8T51gSfWmdgzgFd4DhZ/1FJEtVXbEduM8MeVGo6o5bScOO9E
g7g3Dc3oQ7dQhUGj7iEmkAy7/BmyPupzGyMQXp+asT8R/wnrsPTevhtkXfThR/UxRah0Wcth6Q8h
8kxt57foKmBER2h7IG46CcPaqI4/gugeoSCJr4tLsPJjdSmGOb02Y/SQQ8451ro7ngojeoXyj1sC
gVBgRr8NsuL8dDJOk+d8ZX5qEXLG8j7O5l1LtsE9/FcS40iKAuBh4jiJ7+RPu7Ka+/UpsjrizwDO
UbdL9JteVGXhgiEvlmZl9RNz7dsSwvU05HROxqE800LpTmlHV2EkJExcVEWUUeXnAJloM9o+snjP
tpFnoks7tGQB0OwIHAAMm7aa+nBEziw0gh4SW+y/n1cYGg5NqBvVRXRQY/OjX4zO7SBey8Fqdgg+
zF3fZ8eZIMSLyM0HzD+cIhA8rWtRKsEZe0RqWkHdbAfTBgVN9UXZGqEn3Kxi7rVS7XECn4os/tHZ
zW3pmPnteqGTngjObhx+BbkHcBUG3lX1xHgtunvYRsGlpkTZalH6JBr3zqVL6tuMUxwNidDSh0xH
pz0yMXparb0pzqGAjLATuv3j2rrWoX02eXX2haSf64K2WOs5kl6Rp8DOJbBp6ScFSBUYJh1TKIv0
kYv5EjvMa428/nZ8ymbOOA9MTO5BAYVLfJJHXtqxKGpWVR1JuGZnmDiM6bxMSqwadYQzyAC2Jsqz
dYldv25OjvDIfHA/WSB7AvKBkXvlOwwG4ykOBoLzTPGzAW/PTVI3qD8VigQhDjP0ituqq3/MBXP5
qD/ZfNwQpdBLMi4lPaXvHsBicmdaH245mIAtij+qmHN0WYwpIuM3arbm+5aDGs8OrVqDD+zqWkGf
yhj27TS6cfu+fzdB1pzX8i7vDRQRRiIPaCihO9lBfOPEIpxUsCQPcDadu+SKvZA8grRGrDLrd1H3
6Aiunbn0BBHivaUGZjja2IOQ1mnwWxheS6GOVxHkDck/xFBB1mgZSC2t6Ahd5BbQHlllsPbYV6Am
Z7/WxUUu6yut357/HiOEXg4kIn9NpkTc8v/YOJ5LNcMpsXhZuhKz8mrHN1PPOee5ILwpskLws6sb
o0MnuCF7M9gxrKyIU3AmEPaoO1zNYoQfXdcLgKAgvV3/qR10NLs5550B1b2bFv49OvmnoPfysJ+S
qxcp++LGk3tZ6wBOBOJSoz3aeh5nNiVIaUWxe8nzHGH4+jw0xASvFSiSx51hQvRTej/v4tQV19kW
tyZeLxJIUdwEjJrPgTc/tT3oAaMKDYBvF6jN+WGdmaxbbKTrw+2IJ59hSgZYdJQfvJID9VCpznky
XIWPlCjhqnKGQ0UvKWmCGs1P7aW7tT0AtOcsuoUi5mCDNtF6Y2tuc1Zq3rMqcYrvMhDpwzVIu+g4
zvrVkjkTxWXI2qH8ceY3QSiZhwfwl1AN1FF9WhjMpJAFxDkw8M2ksZzL0gV4ayPl6I3i7Dvjpx/H
qCN5jiqCM8F7z95DvUjbCaY7ZxDo4fqxjURqni6jbR3rIiUmaJ5HAPF2e0XyvlvL+xRw58nymNWl
JLGsvYKhdYw77G/3TP1J1loGKkNkMjolpajXA3ZSLUsPQ4KQphkmgsltwHeoEtLbmWMbkhEUZWNl
2edIWZ9rjaU1wM76MWq3td52mOFlfkiT6n5tIyYBeVLOXE93vNzEGXnm94mmkf1PhojdiVHDG4KS
msmNQx8RP/3eYT6HYBscD/IBY2P2Uj8kiXOJZYvuSiAoMpFmDnwftz+uvg5XxH/oc5o/8oGYtAZ+
nzejp7GGlJOWPk/03xWH9bkLm8iFLcDkJdWy+7VBMfSavB9jsiVHaYL6hnUOttoAc273F2+mEF+9
f1MAybtByt41gXNB0Zju5kT+WvdSclqHk8rg/kYTc4eUQEthErcua/pWeWETQWLzMEjzR1AejXLf
9KTPrgcNljBrv/6KV34FLbu5XnSHSmBAS7tMC32Y/3HSbmMI0rSDgdnJGM02XTEB32idh5hBfOqi
nOGQAeB63azT2LukqZ492rHyD90yf+nK9megsS73nfodGxo+OslqHyMkR1BdDshntGJnK1dn6MWM
v+0MGpKUWgdtLJ6TrvpgJOlspD6dPBDJUnFjxKgqSi0U75l4wSAO7bbSgmuV/K7j9th6vDXsu/qT
aEv9KebsV9LQ0mvoqD3RMxdUL+Mt6THPjm6pMJcUZ0JHqMBUBShKQLtYWdjkKNHb61hl76tzoO64
AwtfpDGXaFC9xzSJNRvZeqNfWt0ER0YrnWHqEgnDoWJo4keJ3RsxGxZiGGa3SeBxsFs06QNmuTBz
Gs5g3fTWqfk5jQqiWoM3l2IVFl86kLJWvI7+kKClGhwKyP5NxUKe4yFRByfp7miwhvAngTyVbrzX
Zk5+5ghN0tI0CAm6WxxlDW9q9ZeRHpdsdZcBohm3/lUsn9uBMS1cfzdW/pGpScbZaSp2UG/UJZVg
3hMre0iqLLgrf1s+JN7cYFppM9uw7O7Q9250SZ/LdurPtQbM1suRRdiFyThYla+JXYsDbpmvKGjH
vSh0hFLcItu/mNmg79wgrr5wvjgn+sX+FdPQTsX1U1spdVwCslzT857ISGnODN7JRGJfbTqyrgrd
v2cqFd/QRoDS4LWStz9gaOaap27Ww85Incf1oavUVO25Cy8lM9tr6yVmCOa83rl1Z+xAsaQc4qod
i7iFQSja5IvoPSnoLxSklRTedIuwl29c6qE1udnOoJLb22Qu7wljsR+cG3t2qRXG/AXh5h8EIN3d
gEa/jv0p9EpyE+ZeI1cv4fSZEGoTS0w5Rg2QdHlqRsXKt65rXcHPLjJiyNZTuNGg8rWq+Z0kSDqa
y/HUcRnxjYKJH1iNhgoEv4Cd1aGP6tepdOuHXRhvxVQ/Zbgnjnh70j1tqwBUqxLH2CoMxMImRtKu
+GmM5tVwGoZOjflHT+zsJE058lPqQ6e5/T1zafOhHUxmlEa1t5X3Fmt+uPIzshoIIuGAl5kVFoU1
ekZbZC2mNmu4zLMbig7pVTxVFYsqVndNLzE8TeA/TRQKvAmo8Jc3BwsZU5uMiRTYijmx4rtsNv4Y
UqFkzBE3tBMPcuywHrm0rRKm3GslUrVIjr3+JHQOOKDu/+TOhJDXVk8+ib82au21AG2T7sVvvDbs
7QHhHzIP/lz7kFvwDG1muGR4HlJiCSifzAhISs/+Zkivu3BAeiB6VB3dimyttmjGU2klNAAxSpy8
GVG5gdl7j0k/vzhKSsIFXLnvqrK9ZlP0mJ7tpe5qSWEL2a1wlSdkDNJeRZ5s+g9e/44CSRzxrSwZ
Q8bFhSbq5xKSx3I+WUFMpEP8qCPspxmb665OzI5DKksTxF26PfDzPL43Q0bEY+UzuTTjee7hLNhI
CTxfpfspc3BdDR33bZB8Ul+1Jy3OUTCmdrxH5YvRoaZTX9T2cKcNNbkJjve+jgItK/v0EHuGuTP8
WAcCmuI17I2uvrJq7gR5RBcdb/fO0iDqea55Lrwyuu2AwBB7q/V7o+HeRzh58egJ3sP4t+114jRb
xDyuTbsqNWhCOsOXKvhYTBM2GpOLw1RZBj7ggwkRKwxmRDqkK8NBsFj6Se68q2zTO1p19bi66GFL
LwKs+uA20Z1L9+wxY5a/bGetVR9JCIserJTBaUkcwwEvyZXmLJ6ihfrFSonegSmrwUZyqnMyYQXR
IKFEuc3AGvWqzF6DrCiOGZBEhIp/1j8G6vQlMpQeCsrbMu+i28qC0DTEpsGHGIYb9If6b6ARyUZK
5s8N+RobfPZj4nKct9v+p8L5sE2L6imamNaiYWbhKPyDXegFpkCMS+sXGk3qczciL1YGHpEcFmLZ
Hlt2PnVPheXYty4g8L2SswvbOboINPw3UUL7WY3GyOl1d4yY6QN6ZZkMmtq5dJ1/zRmG3LS2IvCl
Zz5XktBxTPQRv+ayO2Ny6x+M8uhXPYR0brAjlHVhbHiZCKN6ajTtGln0cNqShpzd9/J+cvjqbQT0
MXYeow5uSWu21o44Y6Yz7tjRSEOm2VoTryRig9/f+xwKa0z/jRqYDSCvgPj2vR8R2kZU7/Ij2bt7
5vk9jAHGXoQPl/sxmoO7mcBya1E82by1ROe1jEbL7KRBfNlBRJr3KwjC1x9W8gawFPeMYJWu1SRt
CBRZtnNHFJtVERPTR+uvwYhW6AjkmWjlZz3H3pUEeDKCIWtOWC5KV7zUSIMqL9IfuW3fio9hzELD
1uvQ0ORzO/jYOdi08CRbIczSeDe9tr6c7ny9fVwr5Yi+PUVtgBlQi+sjGXreoRcw95MZ1VKefAFw
A8ruWGIvcEwcgNTbo/ZmmykQLGxNjDiZXv31b1rf/Tdc5u9Uuf+GOYOa08TQAVePJ3Jlp/yNKgfQ
Qo0tG/zW7LB0dORtnuqmtW5KMgvwuVC9BJ5Pd9ukV6kkDOF20klCVLNxEd+Mq/9PWHye6s9//vWH
Wynb6fEzTkX1d2DiAlH6vxMW950UVfr+n3/gm7Bo+v9gS0McQQSG6Sy8qL/+h/rs5D//Mo1/+PT6
vICK1A8clOv/5isG/3DdwEKzbQDoMv3lmejgUif//Mvx/uEYHHDB6K4/jV/6X/8TciXakH89TN1/
/PvfHy5zQX39G2gEOtBjDAyGyHAACLEg/wfKak7mTMup0na1PY335YB2sh5QLeoQ6WYymjnFccLr
kKQWjf/ZQRu3W/8loYvC5tFbm2pw7iamUVBpAlKzmYxgYyHEQXOJaAKDTxSW/D5b225+JohsOFdz
cY1s6jiIcUjVIjH/P7hSxv9ORvJ0yzB9T6dB7joBaDt/IbX97Y1BXUBbqYhJGtTHbrc2zcwiffKY
o1oN4ZDlPIBPGN4Gffqj9djioj67wIjpGXbV3S6NEgclUnH+20Px37zIkBb/j4tt6eSIG55hOYTt
+P9Bj1KebNSIuWWXjfpPsx4m5iR0g+zEwP9Wk53qaN1wDaIAGRkNOQtckG78mh0vO5LepO2a6ssV
Boozfmuj6eQrGOlTQXLbYWDhXfgbzt6sFZS1OCPMtzRvJm+ctzUBQf5IUF5ZN9oBpCvQ+3bGFTeQ
puih+9pA4pbbBbiU24hwKswu2/XHOguRqJFyPjSjOWxdpdfElTAsIuJ+4wkuLuWnty90TvbIn/Am
ui3UoWg7LBQD0xoYKzZKP+lm/RxBSjlU8dKjiwq8hSzsLslk5MQFUN+QV5B71LJhAuvbpAPehq4i
DqwOIGiMzmdqAKdK0I9//91AhXbEklVbLjefdeKGBn18RHm1/IaacFqX1KnRrD7zIf+VLKqJFlzK
VFDvFBUBKIY5DovRFMpwvG/q8gUm70lzOiBANb19J+YgtrTFKmdR/3d1zQmQudjMCBwR8NeQ7b1J
e57bn8N7pahDqKAvTH5I/zTkTx+r2zafXWSpy2Wbuiv5ihpoEV4MBBUEpLUlU+mWZzERkjaRViBe
zsjdCtCVY4sdnvRZe0tQB8NG8T7X20AgWEYRyDwuiQg/Qe50+S/Czms5cmPbtl+ECCQ8Xstbsuib
ekE0m0147/H1Z2TyxD1bvW9ID1Ko1TRVBSBz5Vpzjuml/gOpO97Kj9xhr3cx+lr5CxOMGtuAIrad
0b5nlvZY4EsJBrjYGGWWnbp8SdjIhkC70XwzODmkxZyzhijUURDuBXCy8IdfmbPApyn4v63xhgO8
X+ltrp/tmg/PM5NjuCy/zFZDzAkiYyKDfT2PnH85GDvrZJQnO/kZdjJzo5jyF5zIzcbIjOaY6Lie
LGH+UtfPM5IPh39mmwfB7zkdpdFWfR2x9/AEGjps9chgzkDcTKpThd9zeMldEtQVBqMt0zXLlw/+
MSXEpP4VO+FzzFjPHwMEfZyTWIr4Qa6vo+rvUTzTeM8qbd7pbfRqTORE9iNHgmgouK3Nrj03JIKI
pCSDsDupexlL7JgUd/4wA3iSMNVoGtuNWk7U4xvLhUM9mJ1DYjgMVi/A1UorH0Rmo6Gmrj1u2YLf
7pNNEpvBxU28T3VLdCWMCfRY39+fGIu3ZxhN2x5RSLuRnKh1Jfjbnshiv+f3RAF/WfY/WwuJc+MA
c1H3atvCb/P62/99jbp7E7MEkZ02dApDHnh18b2YkAwNSeHKOXLAwnunEf9d0TIgjt5c911vsQxm
txgyz4rBk41eEW9AExJF4QiWn5ho3NVCHoK69OqNq//KkJQzcmQpdWL/qhajQH4GM7yvtfrV6p2p
L2s45K9T0iNGMwbjNkbLTjdE/ADMF0WxHpzK2n5ccAbiLDI2jk6+bGIC24MRR/yf/HL1o90UJT+i
hp7f6z8v9r5MXTCbyMWgzGirLMw/tbB57k0ymqc4RZY6N0dXvgmzQjc3OaTlqj/qLM2gWYjgDaZx
2LtwT+WrjnAFhLa1bMMw3OLrYUqd9SbQJO8jEMnbXHJ3j+VL2M30iuQz7QjZMxhpbSJVSldaWWJz
zz6KTNsVWs8EjvPkKm4IHjdqH0kUVra6iPezo+NbzsvjiJVwPTNhI5jIJGZ6YCjEfrlyTGfLdKCE
ostTVerot8dM88BO7jO7cK64s8hBbDeTS/dqosOZyiWDkJVLn3i3Wi4dpj/8TDGryzgnP3hzAq6s
JZ9m0PIv5jI/04Ekahvj6xttseYI7TPg3pn3ZWwXu8V3BW66S4ZWMCJEKS1ZUZL2XMgnEQkIe45o
xUW9PNG0xy4Mv2KHGZmJV6HvEDoQ//HqxC/kJAWsCInPqLvbqU+5lrBfQhkbWr3MVyYSl6MUHS3L
ySCAnteaJKh5+m5AuCi1FixcssYg6JmAhaV+KxB7792SeZmbAe7KeDztXODl02KD9hNvXqv2lSbR
P/IiVdmYHKAeAOJStyfNmt5PfJAXZNfbfL44ZZ6nmP/t1CXokPLUcneFLRtrEbNNKFhfa9nYeOvp
VkHu3cjuWiPX38l1vT2S21veanh7e+euaLjTqp7V1Clm47EY46tlYdiSW1WDxI80Je2gngy1cRE0
N8GEx9LKxiZ/77SQrKBUBXie9VW7QRxk7FzaYRuDp3YXOOK6LD0/PhxphWXYotBvDnU9YZ8BFqPP
WHcK7g1W7WX3k75ps2kjtjapYF4MPEi2305o/xcwM2xw6x4LwbEhxMLpoS7R7TokDT4F1wENMmtc
dsJ+Q/qPwFUrvTVukX3lgax5NLp2M+QOVlsnOvaVW/DIoCSSD1Ll5MkRJKALuRNqUuKb3TaznGdV
MJbzoB8MOZ+WX+q2vrtK6vxReJY4jZhN9Np90yuCxtXdldWEVSbjVq/fZjMYDzP9uq3m0fixyQmb
5oOZYF1vBiRUjfhSy5OGJH1VjCGWg5UruOYQTSli9QYPZ4t01KxkfjazhnWu44nU0o5uWgWkzOAa
yWugPY9pUW+ZXrXWQr8oBKifye0UD1hNNfxXJNhRRGKPxymGvshzxjahJwxKy/y5l5tgaxFCU3tt
cm5Z80ukuRfhTmeR0yCc0kqsY5KudCt5TCfnTX0QpWOjr53Fi9r7NJfKNEfXgrAaozzLasYHHFio
RMYaIZ36JIsAdb7ToDoNlP2ZJOAOoRSq+OlHZZBK1dcHbPo4XnhT3OrtXoAFROO/WFw+sa4zrkuc
c5C0vAawlqyW3Za7waDok9/DEt8hbuVwIP+ENhDVOMQ4O8IDIaswx3WfY1mBpqRebqJIjuFlIZGb
TO8bYSeIjfzngSwAqVr9FjrKh1D9VxTphGL5RM+rNzMSl4bkJDuU/sJS6zRH/OIUHwmxoaiUCrRO
Zr8rDEJQqkS/uWUznJHPF96z2gVdl8Uxds2XsH2KnWtmsQy4sjQE1EFcQozEJGVeVTQuFbg3v+Qm
nNYgRf2ufo3aP0e51viy5i5RtWW49GzXXOchrrsOQ2E7gWdUd5idIoBD4d9Ck3hqx/mu9pqP2kPx
HnB/2dq4DcmExaD2qENLRnxAjnyC4EHmu9XF2BwtwfA5j+OvuEVONmXgEvmgDGbKazOJr+HC2qzu
il5+BmPvfI2pP0M24U9qKSGA6K02m0dC3Dm5JcT8DNDma+tzjpAqqPdQR+bPzox3rcPSplarIIVZ
odYeIUuzkgKPBBtSc36FFqHKjtweTFWJsBP3kquhNgm16Dd6dgZ5zgpMx2uj1i7ktWzMpVTfdPkZ
nh0Ll7u8ezHSQ2Qx3bYi1iypa3BFvXWaF+8ZuluAooS96p8PXMaf5y1OW/IQaLngcR3Pdf+gyg41
qyaUDwY6soZSN3I9eU+hF/SbSbMgmeLpng09QC4egKOETqc7FAdJHB39Msw3uhW9g1NmrdLtr6U2
3vC+t5ifMIaS1XwICXJpXK/5l9dtypyA/zyUmzoTEiy0gpYPoQzeHwjnqPAtpsEi3La9da5IjcJi
gS7bYeLBhd9p/nJKU6y4oXlW9XwV9Q9pzdPXdowaq6hd9l6KKGgUFBo2XIdW066GS60f2GN+4CQE
P0gedokWHbWh3igVrklScgqycZ3G4olHd9j4/ufAfrMHTvuuyuIFet6/XKO/k385q+sOszhPmB7w
XzrF8iz/H2d1n7OKDe4X7cvMYxblVOhayJlOifS0agRQFmmcYeXr5YzwfbRlmk68q6XdVL2T6kh1
24p0OjUUzSWLJWyaI5x4tgD0/OrK66I7Uj2u4ceQOFzA+8mn7l/ejflfnQf5buA/IA3yHctRvbz/
eDdOQdW7LHGwSYtNF9tfvdVB0TJwMYVggMIxvAli19Z6i0USrw/6dbmuVLp37J3WBQyR3cf6+JJr
qAvUU6ae7Uzzx4Pj1yDijHc4ABtPz2fKvbDeyTlH0nbEdY4lzlOfUF9ZoXb0gTfIgNSHqoCUtbUf
ol//fPFM+QD9caPariFMwxGOC3P8D5D86I1pgmsm3qJmDMiZGvDR3puz3Cby/lwyytsC3NmWSXCH
MX6iPKa+MARCS7UdqgJOLnHqUuSelAGD18FyIAsWwoJ7Vup65o+yMMDHTzzpgbk3iZUZ6MLEx1yn
Fhj6W8TRDu2TERP66Rlf//w+xX+9T8E7FLZFL45gE8/74yYdiZ3jBJw639p9LLLdJhrYIEkWpU+g
k9FkDBwpyTCbxGn206dRC2fCqIpyKzLt9Z9fjen+PWdE9bdYIHTdJrPB51aT68d/3GVjrLt+KFIS
PxzxyUQ82seLxkmjkjV0MKKmYnLBYGeaidKtI/LoAIDv6iJ0tnbg3HxdZAwGxd0SBvQ1Oh0ZgAfa
OEgnMpmt5hhZfOPQXtWyGaTxX21CCVzo/oVjKtWT3EA5eXoNiCZVHg21FBnAB6n3yczZtKrQzff9
slJnC1XtaehLjm7QP1jgPr8PbsnY7nUb+oVB2CWQQVoN8ierx9+ju4J3U2/o0oey2xgybsd2PcFk
sb2fqcU5MPaHHVOCaF3LI7Cs15MkxY0SfrXF9MiTc/4+63bmloLsQ+3joDcSmj+0tRoMw+0ECSt0
2KqGhdNx+KaelyamWKknWhq+8OYdoXOsrMu4J/U1OKnWp76MWBy9i/qAVJPBGOLHoKQegVGwSjMo
TUmN4r8bZkKY8ZZVJvmzmr6dTOoOej7ysA8zaQl4JVAxyWPjMQhHYLVaU++YgpxGSOGcW9pXdRBT
fR3o+HdLwkliJFsGGQiPSDkSwJk6F7h776aNJjl1aeG2SQhewzfAPAfo8eyh26elw5jPwBzZRS+h
s8c3Nn6XwFMptllvfRS0ry+5PotLk8e3JsSACmQH5XL6iNkIOUw6T3cL8ZZTSQ5vL1tL0HW/sPRt
dJBKY2OfosyKNoZHPQFBu4PtNoMoGmktNpH2nFPqD4JoVoMKUF4tCu7hANxFY/TJ3qQEMS0URsC1
Ry1GCsbMfJ0N2rgbWiwQFueBdaC3lOA3e2btFo5ir5QE1ABirYZ1I/eArEPNXkZVuzYIXlgxT3lV
e4kzwVRFfPipltzUnekpafV38SQCftzvvKEN12IsBxzGxtm6eBQDvX4ItfjZjaEWmugNV9MSLyvX
nR/DeXZPwu7XdZEQegGFGCANhE4pLEcbn/AEpatWoJVSu9RYcmJb6LmpN9u1mIjjKdm5sz+dbG/w
LtanKtBiDak/kQyqfpWLI0lY6aZlbQX2dE6K6FFJ1dT5M9NROrPQWA2crmkuKTKRYWf5shcdXsbe
c49qA3Gi7r6iLMeuQv2CZorzq2ycauj7YdlE/LbSM/awNkFY0FdJpxiGFpHcfVk/+RGJXYFJTyJs
ElxtspbqLO0uQfm3Vku45oF/r5AAz3kRnMaoQRuDLXAQ6e+8XjSM4qO4BIsB8hf3A0wRLg3NAi1n
a3at8ApwD8gIOT/q9CgamVc/1YE6ccs2/8YVCV1PFpYQdNKu9zd91HOyjc+0sEIACFiH3BaRAcZW
vlUWEkUA06Ek11AdF7+7uCHbEd6ON1F30WoBLcUA3gSWgrBogd/BQ59QMFHiVrtK+C+cXQHm0kYo
E/+hKu0Fv36Ahhpgnzqp9BkrRB7Tgu1wZdgVkpa2S/IjI7i9liNQc5qJT9fX+HH2zSA0ZCuoFVXH
0mrGWioOerrc/gmIN1UPZxNMGxEPP68/9fCI+hGc78r3/ZMnaxXYnMUac8tFX9x7GNA3yy6+VJsR
fky37dniQ68BkONIy91wVG99lKsEiLGC7Cd7L/SQmWEwfd9dkAbFue1v7ccQ3Lyk+Yhl+YUg4W1K
u4O6a1VlqJ4YFJkMCjggrRxjsnajJg6e7YiLOghaVfwDSuSyN2r7o19I9f7nPU+oTJq/lRrMdIRJ
NiaxFzCQ/pyCmgXKYqOAhzC7urgUFmo4L2a2w+G0K53/nZ9YcssxsuCCty4cSf1WLXzg5JDNgO0Q
bq9fgi1LWUmbHUQg+zk3sze3fAGLNJjhqxODBjK6lBvqrubgfZErd6OBgpqj6qJaR4g/UDRLg74v
qOxaIqic8kU9aFj+QeD4a3kApXeGRpzDeC+nJb07NEfs/esg8fCpyqvialhZ8qlaiVpws8vWHQGZ
3AkeoejTFKzUMa8wObJCM0FeXW0FbDEDVtzaMt70dBLfmRETuQGug4ZTiPI6ifEJq9KLH3sv6kBm
FvSF0Dv8b5dYncEm2j0bm5ny6IHG1ixz7aCWu7pGdHDJS+hNqbXOtL3BiWLT4MbHeLGRW5T8NKxR
+xHG3vg9RPl/f3UW9Fx3qqPtZ0S8xy7JA3IwkPVw7V389epyxLVFG0ry4JK9LothjrekDtlm9/gv
98x/l0mmrps0bMlp8VzxZ1gLzqsJp8sAjZS5zRrX7Ra867NFYC0JXfKSyFM0dR/5Gkh32hpqAAyz
/t+mkY6cof791jV1g6LKcpjx4tn9o1zzCSdvMmkeaATslzy9Ggn2DH2MfpRxs8plT0Jt74gpqXlb
PyRVHvGw37OhcIobQpK/R1sA4GFeJGsh9dXLJI6m4QHjdQok3J+ahop5ttO/cn2JVhkXQrwAINm2
47o2xvdAdkK0mQ5CQ/5julSPTm+8cEKkd3PFMc3ldUuUSEDMTV+/6zy2ATDP5yEXFSGwh1ia4qD+
3UDcFWekiaBP9MPQ0y2ftBFirR3bJxHML70g3Bo5OAhDV+M7aCGoR2OWvdSk5rQ50lCoyUbfxlAL
d/74Mbudg/Z5fp1y88UL3xHihN8jjaGspAsveZzAthywNdEC5oXRQ3zteimWLM33iRbH94HQLfZZ
yw4wypmywKFQTBbjAHkPThJIRyJlBn1yfqxH2l+cNZ4R8IDpl2ewfp4iucuBu/XQvfnsk5Ai7Y1Z
6zuh67/Z2i8xyBJYGTRiiSHlf1BMkVO+UzMsIlLqLUXR9yDX8Ux7716MiYa5egirOHy2o/Y9K6wH
dRz9fhaq4WMuxU/ZBaEn/FsLv+P1VKml5qt+dPLDieVsoimnBVhUNfe7P62WvjAiBfFS6sywVQdH
niSlYpRGLZW0OhvpcnEZ0dCjMN4OVAR4wWhTyd+WOBd0TlDYmwO5xGU3xndqAK5Gjeplt864TRob
vVnJlKStrTu1qfRu+GHPFm0ElgQ5D209v/iXLsh/d2+ETNhyUU3YKvPtj2k5mN9wGXK0t6EcH9hO
8mNJ/4K+95bI28aUV0hdWrUmq3kuIT7/2yBTrzJcot/GZF8wrHivwHP/XhgMPsxmAB1v/7zq/Jei
whSodDw2Khs5FO7aP5o3AYF5ujYOZAsT6MD4m4XGaG0OwmT/+Q3UF7fnpKbGSHb/OHeyEyB3MUMe
SozOejT6atlGbvCsnphqGc6+HTS7794lfVgXb+zKlquEnE13/nhfWcULGrKtmogyCP23tsb/R1Bh
SSWFY5iMDSzLlo22/zhwghcqescGnKdmxWlGLRwJ54aBYdnZI17r1MIPpvrfbWHvx0ki6IR1gz7O
fEQOZrTZeGmpbP5FHGX+PUJMHoUth/wrwfLqWbTL/tCvuJkM4kpJbQ+D8sVigLXMPPu+p0bRuNtw
Ntx1jNiTgY6KOtglCROPVAoTuDLLyEJLkgpMG1Mccwa3++xLHlTUBqE6MGpcWLntwxgl5naWbW9V
c6n2tLB1ai5Y/y1qj8u/3El8vH/uHPRW6DrQ7pYdJSxpf//cIQWR8ExLnUF+5sBwb5illcQMLAEz
fzF/GSMnKJfZj44zEUnwvovdB6cFL5Omp7Ap8qdxenHc8sXrfP9cypwDZH8HfSgxTNq6dVb/CgEa
MbjfcAoinyiJ/sphS96LeiOqZr7U1k7Xqwssdfukg7/o3TvXAXBSO/4vLSMYB9vRY0badisIanLS
eWtdQSpFOz6qBGwsT5nInUMcwhQMyHkZ2G15zcQBI+Cw18OgNWtLC5djy1l8EUO/Dc2UQ+vIBIUB
xHNpXxl8M6ac2OcwNG+yWYhnPb36ouNz15rl0LnjvW/JVrTe+ReMv1vMTcGlBLC49rWEblKtfQp7
eLCcIiQcNT43hFkcsJm4G1A+jTHbK82rk+OspVdoduFGZOXEq7KxElEzbuoemTnkBqxdqbah73Ti
fLtPde3UaNmhwcY4jK+5N+872pSx/xhbDaQpaOJuwD603Kdteu3oWAnCrB00pqRUhsWnGcL6svqv
hcUXFfQm9+npRlEl+TsjjPYvT9Oek9C7j/qtO3JrmqAk2FDCxCL0xWVCWEb4gLgDSedA4LNqs+6h
IIIBucC0inDBMBOCrahdiplk7Tg7xKBjnM3SGDRJCMZIksOczadc+9XlxzonvBWh+V8ebNAVqKkN
0MAfTLl3EBvfUCj40WZ+MYkfcOhMAUTIn1qcMokQq0yHGA+LLPYiNLrGtqoQq5butTkbXyRb3+kT
Upi2ukUTmAYP8X5z4KWudHFFdVxTPxfOZ50MVxibTr+sdyJnaphaq+ucXH1yvGkDIvc27wIN0DHx
lO60k59jFr4OXb4ZnfJYUFgvHr4PMXy5Y8Vg9+JiRDAWl+Q3KRU1Dha8xVUU4zq2UONLlBVsX34j
nnZu3+Ilbfb5WSv9rT6GG6pjr7lDz3tBK3o3Y/aM+kGC2VZ+qh34iEHDIGAKALYW/EjhoIfvGFyJ
DB/tFFOiuf41rPMLCK0zEyIG1s65JVct5YeXtfVhQzTRevdnhrA4KD+HFnuXlR5neChD6t8WHdgs
QuVtbY9PkwVCPK0sVAoD4b3RBmT11W3yXRdN947RgXK2XwMGKnqcnXlZ7+TZPNq82ywgvSa94VAA
Bmm/woD9oZETNSTeoRw9ZwXibQ8L6FxMGEzzCn9WTkZYGlgchAtCxKzD5HBSNrq7miHC5C2nKMek
5ugGQ20DgAfZPjaI4xwrb1DTLgrGE8PXrRHRFrVTast6iA4ltIO+iTe+UT/ipUVtc7GzCSy5/xAa
+jH3bqiC78cxIFrnB3KstWWXj2lpruH7v+uWdiEXC37PiGlt5bgQmCeAPVp7q5aKLI3i3ZYwg4bk
UYjySGaK0+SU+6Ao7g2yN9OyvXZY6sPwIQ5QgANaqzyxr+tdGeuXyDPv4yx9WMrobXKCm1/0AC+l
wUVbyWk5hhcWkg2bPIVxsEvxPWmMtSOfzURrsFEjrDYIHH7wm/ivtBIffgz6ztK7x7Hyz5N/0SK6
VZJaUD6VxP6ZyVYMb2b0W0Qv56IoV3HfbiUyqc6sjf4Ue85DEW7ujeEnL30KsBSadJVfeuslKLA9
uF+lNW5gTe2y8LB0xLn1JRN9l7LB3FYXuuiwQvuVd+0w9fnGEwYJbI7B/Gg0v/TqpuPl0QxCtnjk
uxln8rSrgDMU2KmDOXvANkwej1w/w/VIU1UGGVOqBKAD/AXxd9c89TS6ij69J11wFeqk1Yz7rivO
gX82Gtw7JWBE3NXI0GaStLIQKjFUS9ERRtaeGh7oCmuTKwjEQpWYDh8dWnR8cufWCndAHHB3BWeP
K+S5Jnp59xBV6Omsh8X8NQFLmYbm0cY53gJGwMS+Gq0KilB2IuIOapcHqH64eFq5L8Kv2p9p+V6W
2t+IQQCW6jY+KUue+27BLfRCtDRGv/WJgaCNTqrPXUuozWC3ULGGNTCNfVYgREDL3rTFWg9uUXCl
2XOoBfxXI8U1stfx8wJhv/V4qE0Mb63d0Fz8GCoDx1lzxNW9MR2LioPPoElP0wSKx9yWkVatRxeh
ts8hnSYyu7i1x7CID9zwjk2J45uBsCaWTeK1hKR1nB5a4tUGmlu2hk9GfzTst4QpB8Sg1TjANQrh
dn2V9dmXKwnWoQWbsut94kpYGydhcPojFol0I8C1MUYHxn+286s3HVAn5ZnDM97dVxF5HOBagpzv
xUjrGVGjs+yj+a2L4emkWzPQ4P7qR3f6sukyRcYirYdrMJtvsU8xagfbpmyfe16iCMsQHreOioIO
Rtk+Wky3NSQUE70sZJ3bWRQvoT4/NToyRh8ONx/dyR6W06hNW8R6PGP05rK1pWM2qZMIoWEFn0W/
J9kEJ0G9F0281onYs7x2n2uYF4f3bgkMMgoIVC6q8QxH6143jV+g2S+6WR2gC7I5w9H12V5M6FD+
OYB2VZguVBrrVkXpLyByGKPKDt1M4b6mbkBe5iRAmNMnLT8tXWbDFDKKlvfTu2+jX764aX/CSASx
On1aYpnMhO5ViORmvObAoB3tcemmjRGYdxjUrE0VN0+WCG8NRhaagtZnKaDtRUCrC5ubeWnTy6C7
B7NMHvvx2gN8icyXwfmshuJsYEPJqFENN8VkK7uv1DWg70R1aou3HqApIIt9VBjsnDtC29ZzWv40
B7EjheW98ZwNCFO8wB7Jh2n6gGF1WJKzx+TQIM6BufAtsixGqRmgr2UDeeYm+Fbv3XXtbcp65usk
5JyRrl1jM907fPTSBRySB6kxa6iX8iX1uktJUCBlkP1Rd95HHfQnZyljqHDDaQgh42HuOBsAg7dU
TQvdULibTSgemXSToZbp7wsKerSXlG0DEa0PiXUQ7EGjnxInJ2QyiqGztiTio8smBowhZAOraKgD
IhN13iZvHP0nEjyUUKRBT34WnIiDZnA/Dy4ZUkVzGeFWsHaMxblyOFVHUT4f00LEqGvC+mBogfbU
eNOy0pZ+OmGwCJ8dJ+/3ZuZVG/W3TkYuBnaR05DPYbvWOux2XVawF/Gtge2TWF1MqFXlH0k31M+V
Oeer7y9O5t8OcWabAW0NKZdL+uy4KRuwN2Unvw4henGsxPCIY70NgKymzhkzXfEKeTuDKgLk2xzz
/FUf++7gNdVE/lBWgUTotPU02Nj+KzJW1Jc0ooU+C7hpr37ARNOUBWIBODMt+aubsKC1pNed1N+a
crZK4IO4qL/1EyTSxAZwbiW1GGFa8OaXxjYdawavVkAKlAP6eDWPh8Skogje52D+aHVefSEpVfpr
VcZHE9eTkz8mAGR5HDSyxNHI9e58YECDS7QgR56Cf8ArPWa/ZNJK/UC0ZEs+TrV3iD9jyxp2Ywv8
nDzlwms21mA+ee5irnaTxcyV8dGPBHkXI6T4bWw/6dGe9Kl4irygRobCSoqnFskqGYUjnFZqkhUC
gr2lLb89dlr5j2hq0IoMAUZv2NU6MbhZRfocqC9BhiLCKsRQDS82O0SjMe4ycKd2QQaC1+fwkcFA
OzPstmkHE4W5VxS++Ga76412W8DzjN3gsQa4vpqT5TSUQMyhYWhoEgpIN8gXwn239KfZyP+K9F3Q
L85OysCiljBP3KVrr1wHuOhcJMRrt0IOScoK8lLx4MOyJE7n6q7QuxKgZGjopJzwHUYw8l5CodCI
xhtyVHG4e8sdEQbvrDknfywezJw4D5rrhFQ2Pjop1qiC7v3S7DoER7HFagv25wbyw9DHAfV9S7u5
cq6MC9HGMVPuR1Jk0c4nJz16cxqPnZ/hD5K16VevMx01U/8yefeGg+Ffq2+l33FblMu+082N1SI1
bHBETpXb7DP4xjWz3A0lPAgckkFJfG1m73dBeeDXWHWrYxtlj0nuXeGvr7XUfk2xNdQjGtoSw7jh
XBrb3MyjDV0hWrl692TVEJY/K35oWFm/GeOSZB5glHMPHHhfiiLfGYkdECag7SeYsYhm662Lv9cw
zHXX0ddKZxJHu3J5tXGGN3r925BE+8ZN4KNR243NAAZGwuAtHujQRpibRMyG2NCsPr0bY8b8doD1
tDSrHyUbIYAe86bNGwSl28DLtrSXB/KCqGyCwYcgDx9raR+XOYT4gfZzqqMXFyzfXLUnK4HZUiSJ
2FevZqZZZDmuQEuWd3FP9lMcbfPU8K+awxpRI9i7Isu49fWD6SwJeaI2UasykJZDhhqgOYaz0AfI
NnVlOGehVQR9SQRAJ7p4LwpHwnSjI3Z7Mjjgth8YY+AimzaIRB/LTivno9+5HUsRuUJGVJ/Scr4q
oegi5wGas7wF4F/OGVjyVRCa1rYpvBEIenCaTTIcsqEJNm5q6HdoT511tLTBe42gD5qUFp71zFzb
VFTxPpNd3ty06+vYE20J4Y5/42sY1zkJ0SdTpnuQbsgZcg6eFlTj+1BU9YGQ8/M818GZcLmzYFTB
mY05M+0mc9/Vunk2eo99uyfghubacIgE5j3GJAA+PcsGJeK+5SQ0EyNA0zfUu5tn+r9T+G09pmTE
09TnAyEIFy1nW4xT62EU1EH9YA4HpRAessHcN0V4Vp9pb+yAk6+q3ASpZVkGPf1lRodsoW2gy7yq
uoXAXxcCvLedKr9cf6vDVR/Ta3siW/Fgc2woMQdoP4vWeyjm4FNgLGAEiMRwCfXfS1g8UZvYG/VR
VqigtzOdlpIpgIMW2pxLgzVtfFG+D9V1V0oBUr5wCCOY6CguLZfxpPxqL3XwywfaNnA4IOIb/Z4V
E3o70dyZzK1jEb9AAx8wfuq/j4NFmbK0x0EiG4febre/cmUdSE2xWcp8+B5h6QDh1yHBgXuoT8Ep
znIew3Q4Dz4R8yYCTr3Eb6ADiCHpjpgQZPDKPNE2qEqZvncX5IS+nINZkX8gHek1dzXSeLR2W2sN
RKvce1HqIdWgziPcobPhJRulh/XpMK2odvZ+gcjNjuAKSG2Ier8wc38DNivOk7C+VcRqEA7J6LeL
3R5vDfDTWEYzy1+u1BBKF/B/jUL1zsvcXYOq1r+9ZOonG4uuMfIbtup1JUahPevhdLU7zNHSZ5R5
PmMXjlfqkiAJy2ml43BhXEQUQPPA/oQH7VvZoL4kErgoFg85qSf11JrUQeHgqFngprUrPQGk5rAb
EhmOAXaVJVWxqZzsrSPuZVXn7cMge/xqpF6a+mGMomYXj0e7J7Zzmn51ckIgmDl82zD01SyXsFTY
5CMwIJLDy0qgsgL1tkqt1IKI1j7g16d+lmOF0AjfjbzdK6WDiyWMSaTMXYjXjU94jjelJxdt7oYB
ebVKXJ2QMk9pTrUGQgUDxYllSkvSYyqLWpcCZWx/qNF/24vXpV3OAPDybzEAuCEEvPiZiDZt35Sf
ZFkeHSdZrnIWqt6i6tUaTQUD29H3an1Sk4Bwqp/oRDhKbAJg9nNIWP3VJxaafrMfYzhOUimrpBaq
2x5iMjCHOaORgxRWjerVtGb2m83ctBxifJ0sO6TcSquhoZJH/0970EV1stYEx7TKh4w22q+aRote
SXbVx63E+wEsnTBfjo5mOQT86M4293zwDbQaNGIj2VB1XHHkmO6DzJhX7aBx9uvzy9RDwxdyjquG
HWoG9m2A0ZYvoqILGl7a8+C337aDokk0jou0vQntkZpCABAGsbI+z21tHeUWtal0huZhyAg9QGc0
sIxwEHNWU5S5BGdy0yl+BfUXUxavIIrHHNdKx6Fsn4G0IRVFRCIM+yeuZyoI+VM723yx44YVUHbX
6UQzWGPkpNR8knRmmiU8H4MWgBwmq9HxxGGJuOUvJDsMSXpylQTt6bW6HyLierkB0ZAPghaOtv+e
7DlGtY5CYNFvbdxWGzVLVOMvRy9ZCEBJalhC8n3jhekhbnKDG4b7lqRDb6+uw9QjXWniZ7U4OL4s
63r61I3GXacXh5lgpLbjTGzF9PSM9l4ZaZqBEbocsIF9hJpRdrusDs/RCGQhwzqzNkz/oC5PRo8O
dw0C2u9N2DTaFZuZ//342xU1++RCQAxpn/pIRMAea8xTwnFlt9VDU7EWGW1oPMLTYJVhmf6WtKiZ
VjphXowOahjkT+1nv+T2Wk7hSt9/1nv72YvdHchzSmEpBEtdMn+0dMJVM6Nylg6RYCxbFFP8TAYl
uFyRUEqRC6TTnmN1OuwsFhSp2v5eNKVlTmMn9rqyIaynpzYWQKdwpa8TichUi7zVNDXxcm67Vzd8
Az4UxtG9+ulBjFfTHlJJjXAYMA90kI1k+AxL630MHY1sQyKqpDUySQiXscacj6H8EOZyV+XVu6Bp
FfnNjzJChh0bGHNtQU5Zaj6ZhLwedKsOV21YbTS9qo5gJ7DcMc0t6zziwNuCjOL5Vg+YTgV1NCg5
1T2kA/AiA5NYlSzpdw21Xx8aV7cwmTYY1l996ABi7XOGA9VYITeSRq4OV84aq8BKrZJKO6+WCXWb
JwY1V4A/VffEnZJ4RQgbNr1bkVSRgSojFgWYRH0NcrQ4MMgp4tiEXWe6t+AXKTfikDkmeUcccmAR
e+RRVNVaLXkpUdJIwBz8Y9zCCF3/h7Lz2pEcSbP0q+wLsEFpRgJ75XQtQquMGyJSBEmj1uLp9yOz
sINpYHdmLrpRWZWRGeHuNPvFOd+Zj1UdsSK3I/hWZULqVkWaPR6KRYdwYIv4o1wK+cTF/rm4lcbe
+B7ka9XXjBhq55etEVobDN0nOOd9Lpb4Op7ojY2ckqkya0UY2PBhJpH7sAmKrRMJ5HYWOXkzrQTq
B0ZuyegcXINUifUHWR//9SHUNdx5iQkCAh2TNh1YZh+9sCj+OkmyHsJ/GTo624t52y4qQkWW96a2
+ViOi5cusL6ybj6AlCGafnluQYUSRENgyyLR0nuPsTuPG6/nz3VBty6B1+NiPfLW98XETrGz6uq8
vv8EuPzWDFioa6G2ipwsgaDV/JGLgdiHpWpsWxRlJrYrJFDybv1B1rXschkKxzyVSE1QYMR/hHCQ
HxF1DifztVvkihWj7xFSyq1pqs2qsFMBSWFxzggPJ9F6/K8Xkp5AIQs9oo24ZSPTQSeBYYlXG0u4
awQbL2dnUyxL7HVHv4IGtUc2Kk9xEb93mh7sbbSTa4mQJA63VwTUnaDX9dv9e0hZyEaGSYeup/Gw
y6LkA59R1IQIkTfrq7R+OFe5UJoDXSbytT139XEtKVd57JCHH7HTfa/XzHrqqNZ71FFu/L19UEIB
/IghODPvRdO4vM8u9F/oX2AENvnsib2a6XMXfQ3BWR85p+h6q63v4CplEGn0Mw8ZOa53rz46HPLi
jir96T8u4zZwtxNZPwdVM22V9XBcXTLWotkSySdmQFK8cbTPxKHtwsUUvWgXndi+TrRMdPnoCJt8
Jt23sG/LGSmbECc7DFsQk3zt8tnS0DVs8lCdE8YPgUh/9LjbDhnPcWVM+XF9rVTZT0gig9P6oPfM
0Dg3UdNijyPMNLJZi5PSvVnFHquMsCZybDOGXfCPI7joO3+YutdVaLKK/VLCqHxRO/dGBOExWfzr
K1BGVxj1wol89nKQR0gAW9fSLoMynyYs9OvR5iye/NXGt94uqQPQyLxPFmv0qjFzS95oRLe/gVMS
iCwzJG14WqKM1EKQwyOv+n69nee6Y1Ksj36MfbqVnDV2Znq4MSkd0Y831P/aaX3CEE2WO/NXVyJf
CoP4zdLUyegV07XUBads2bm/fjJWTao0OIYiciwP68MrUjaWuhweFGmSq5140d3MPdUOnLqnJole
beLu54QRzaLWs8gSpSQA2Ihbwo+ngPRuHvv/Wy64KCBmFOBj4+3iPn3lJyWD1xYnxxlfmlm1lAN8
myJo3ie6brNb/DyIjclxRigaHmyTeIO+Rk+sFb+s1mofSW9YrGCckqGLgD13wzsIBTvPwIowmHHL
h+D3KrVY7QjrCyJJZmFYw5wp+ZiHbjiaPbKAcmk1kM1eY5tMUmPRya7muPWDtvIUVgWKZ2Kyy2Q4
g+BOgx/hjO2jng+ANtht1d2fVVDZRYtRNUBCbul5dKgs/UFIpqfKiVgV1OI6AdyqAj6rhW4emrK4
JlBfdkqJbbMopJYf2WpLLDF9+9d917bchGElXxzYFDDYW399vW2ve+ubJXCdM2l5SFZ94Fol5eGL
PRecYUatQRH4XD8Za2mwvghrod0uXdv6pE2F8+QGAmLd8ocsdxtTPSbT/yiTTCf6FoS4rP8lmJjC
TwDYo74yjtxQ5CkuJjayYJa+Z7kJdNqWetzqnjhXsn3WjeigSPVaFUx1rqMvqbtvraAMnchaD8Og
OwwDPPQsUM2eRQCPMOrcRVv39wRbrNBuZ++LDiStppvXqpvy/SqL7GvW4kCczE3Gi/W3sB9Gl8lB
m9KbTg9rH0DWAkkoFWln6xO4nuFKZvGuav+WfU3c3bQmaPAJ4H2Ea3KlwbsKld0Fi6FplZrYpnoD
ZMv+SSxG9k6PESBSrwyGeERC9VEk7ZU5wF/NGuvGjypwDoHj0ELqxXY9Hdqu/rm+c2Y2PKWjcbSM
SvKcUout2svF5+TNhY3LwPqz1lXrsbPWEaoVHgGo7V3RsHiYWJAvKqpVBDtPDdyKAWP64txcXRwO
tlu0RvlfMdkqd277xemqV5e1r10/8OsFlhfhwxK+EDj6W+yRiDe/rZ/6Yaa1AeRELklq/z0QBnSt
QZvvXqtRMzf18vlJStpdJrCHxMoIyLGQmynkNHGjvw+B+73eGni/lnBw9hiulu3Wzn1VhAd69hB4
+eeco7iP29Z7YA0SIiNcmvhYh6kVlPMtFu0TH/lyk2rf9WK61mke1/dxSgRGBcx/pCRTqWj+2uQH
vaSiRje4vnZwtKFAPZKLEJy7TsMXmDPCgrK3fjBWWaxRA+pNEBVE08ccTpwlmDmPBNQ8kiOHSTsF
warS5LL+qIPmvlipehNRA9axZHu2/l2FSvVz5wgyRRZzJnFHy3vDmQgT7rvWPFpnZtbr0b/+68oL
qVyV3Iji6CzHoKZpaqv19oemLtqgV+e1wXLGFJdxfFCzbu4Dm4FjVyCXWA3DNgfnclSsb9byD2rp
BVYeNVnk8cDOq7bD52ycyZpdvhXdxKbAruOvP3a97bopLZhDJN8MJG+oefKTLgj3WsrwtZScCB9k
ulGy/DBtcvWWEodXNtQ0ZuK4CdDQc/YGo5X7SE+uOiFR18QEew1ni6kiV7aDZsLlvAyKcQKV/tzT
PjHFzdWudXptb/flS9iX1SVwjSd31rt/3Lt0lPQtXUPW07qIodRcz/H1Q79+f8opQ8pEGhQ3sZlF
Rc1HUJKNPDEMz4nQVK39J5yTH1UaGE/xcAhHD4z90kU5ongcZxjjrkDDvSB4BlRKtHk4DJOa8FWp
k5PrUDgIhFOs5QNCuTozJgEhI7yRTBsQsHObomoQMyRSu93qEeLOMWSx4ZZPq+GfVmG4OCnD1fXN
EhpyGbh+dOocsavqtFP0pD3Zdoktb+t9i0WQtn91P+C7HuB21rP1Utnxa9SY35FOYMZywa89s5xi
1Okx0oL1+CB1JNvJaL6kitM7cfkp8L6GbBO1h9phzqMl5aNj84akuc4+oOSeFGReL8iIsWLHzs1r
gxyW/aZQ3DEk1RPidJDlW5Qbzi4z4kPU8yeHHSOfjL3mWo9JcPKux2jfQcMxUpcfNSvDCdE3T6qV
z4ypeGnoV9OgC+7bRfJVJeXRs3rsxCyoMjikJ8VobOYubvIg21pEP7Olx3eYW7MApE8CvDXUzJqj
7mBAuNpLaEpbAe7IQVdAEniX7uuMQ3hgZWq5fYkpgyGfKUW2I27iIYVBvmdx/KWNttw3JpP+XB5h
93PBDOoncbfDFtfzD+nUxDuY2blHA9NVMHgSLcn3XX3B+XWh5eK4c1WwZVN6T4rU66BFySEitUiB
UNdrVW2isA0PyuLx0oRDfibovi3wzVkRLadcSV4j3pmp6qpLhVRM5MnZrJkBp13Pzhq3UaclIcNd
JNdECpIgo0BqwMZ4ckMhT2qu/wwDkVS1AyhkaOJLFJI0OzWggkgYc6S7m+ORJZZVaCeTT6IfEOMe
tjA0TAAiPgMpsj1K4tMXWFRSPjSZV/qdWbo7Fe66QW9vgQWa0QkcdB/OI2aOjMaf6dKYk1nU0mBs
DbK7zWgEazxGR+NEuku2nWbtLEg5IR/DeuZ5CJtvgtN/RTVPSW+M9sUa7Id2rD5myNy7foCVsP5f
yQSmaEpOYVMr9oT6PDBhYmDdWd8ztNJjUs5bSxurUyD1fdYY6OxQqopOdiyjeWubDM8qr0yOWZcQ
zyk0u9OIoDWLSEdKXedB2O5z45QSk+4Ubmb2420/vFdNds0dhkOmRMXfmNpHKUOwWE45EgO5pPu5
3afrVV9eSJZJLXPkTSm13oxC2uwS+A+qS4+NZ3ZsCJ2ArRsjBwvdyVBEr94ES8pFGcKI2XxIcjUT
EBYh8A2IF6kAzADn992xxHC/9HOsn75CGT6yEkcNOGE8yZsMlmz0G3snwbJQBgDCX2o3inceqmSs
MkO6caHJVmPX0y+ocRO0lyjrmRd2HutmJ/TT9qBuLcnIB0WfvbMUkbZRvXxdFVvLjuSgVA/IXio4
xYYGL83DBDcO6Q+aDecwd/Wbxpx1HqCh1MUHuWX1Hp3eHtkdgy7v2Qp/S8QUV/IIkA+640UOjffW
mV9eZf12Rs/aR2H8M9ZH8xbjZDPnILp7Q2k8g6xnBYRHB+4Voy1LFtvWpfdGH4/IgMYlYd2O2ogQ
Dfq3WZpE18jouWMLALkG34GEVF4ZJgHeheVBKZneOgNcfoveMYeCdLJLBZMFK/FQG/1mqoz+ZsBg
GDD/JIr4ExUhxPcg/cvS/hiZ4VzyfpkLNaxIAPZByQ3ULy/V4pOdte5ZWgNRoyAkY6ooBCG0HCSt
ZaUZ+mbFGE9PWCxHxXciR0inWXdiNqYuY9XzY8RQYyuyMRmaLal4YgaU4eYw0tBqLV1BkeWoGUPy
JftEvxaWSxQOqapMMcxd43RvRKI5h0bAMMK9vQObFFxdZkR2JKvTIMtXRnEHC+6tLxzcYFlgCpy8
UUim39DcFDN6rbGms5BZiyaMzb3OtONcuzkWGj6FHG5oLJJLE+tLZi6CtMzrUfE4vBClF5KNohEe
VCydkazsv8aA/xGE8vCnuPvK/jT/e/mqXwUWSOIk2hV8+B+/egGrUmT/399yi39RfhXf7b//rv/0
50JU/Oe72361X//pFztg5+302P2pwUZCrf77PQBjXH7nf/c//q8/65/yX0EocZ3/vyGU/vznV/Rv
EEq+4C+E0nD/5Qpdx03hkRui2wIi4l8IpWH+ixYKnwWURItAzsXCnzNlW0iTxr90B3ClhM4gXM9e
yJX/QCht91+ObXqGZzh8mePY8n8CoYSQ8O8WKQT87mr2wGBvwbz4N4MBHHS+NeXmfhX10F5RrRlt
nl+GJf+pLREfNxC1RYbcQtPVY9G8ZwwOfD3u511pdTGRfTNzkyJhj+kSckQJuQHH9WYaWXKiJ9iV
UfbcavhYZpJQsLw/KR2nvKPnH8kT8qtfTlcYqLkYtmXJBVDtSbahpNFjU5e4JvkBOetmaqmeoI2N
QJZGW26+1ORcGkYCizrdWAQrUaXqX12YKp/cQy0GQxVHoBE7A3AKLLOeIWfubjorvu/ryHlaiqjQ
ZBASIT7fakFa+9MIZWsOfLcsyRqciwGGGbE0SPXZDSXA0JB6g3ok04wxtISfeBBNBzYhaIkWK5s7
WbYjDqdLRmQBJ3rLKjsVYCO46CcPhZIesC4svQipH0LmTTtaH2GypDzKs3Cdb7NCmtKVKdzk4rfw
GMXPTfTdNNkH3bF5GKZZ+CYZFAlpH6GZ3UtMNBuo5zfWGFgs3H4XtGSWoQZKdQkO1PFQRVoEkpBz
cqiM+adKtXeLdTrO8gZ72Xhu9In0H8yAANM+SJY/BvY+yf9EakAXaTBrnkI8Dw16XMvDJkiPiXw5
J5jbIEZCnclMQmmYd68NGd1VMX7azmnyxBdPgrPkbe0noNaXbPQolhQUn6kedi1x98xtJ/hI7g/X
5k4oEgazbWg9BkO7H+rsM7FqFmePaWI8x3GCkCExCchI858ss+INoVtPaliGSwxHRmavm9rjIoVr
2uy9YNzmgiNXJFjkbFTt2Eua+0yxWmr7ONvKmB969B6dmVjsPsX8PlvqGHh3DBpe6wY1MUojomIS
FLKFOrcGkjRe4f6S0SP3iEi2QwaSdSAWJ3TIYKxi2u604FNpa38KoahLzqhX3kOTXQLLYXSR86eI
57NOO+kHXn8r2/Anq7vrrLn5qRumExLnyUepTBDQGP4o0w54oz0jBip5tZN+JNmvolkeFz0Qca5F
e5DOgFSBIAfXAqMtmu/ZCu8Cxz4SGpHoYYAx0YciGh8JVmQ9o8qPcqZTUOkYcGXnfmbZ/qQTpAAd
enHR6vommwnV1NLwXJCGYFhMm3IDi2awLA01e6n642PF/0ANEPQUkvHYKu/aVYQSdfA3hI64ZzIW
SoD5xq7r2ofOtYPqkI2u3KcTqbfA13fFxMnADmPcA66lI5+qdDMn8l2THfLKVtzPZX0Jh/JWuaUf
VmCYZIJIAVOT5qOMAZOGKWKTVQyGLOyzaLdlunMi2u4IdeWI8H2n4UpnSLqff6dOhBK4WSjufJzq
JLmFocJn5868JpPYl/Fs3AKb4LcA0yKSrloaewpjpiclYRg5wVgxlYavXcWYYaUcr6FeGjelgH5D
bcVDkZyFNWY7eP3B1iiWdDDrmfgc6xjHLy1nHrAywVbMSH4Mc0AAQseqf3RId+zc597zuoMuF/Ho
UpVqVg6G3czLs6q7czw0/dFxQM31s4f2O0dVHagLK2jbnyXVXe2kZ52U9Y1Zo2YO5HRPgDzBLyn4
cD0jgpgBK5gNNFbDMRjxOtvWVx5DWuoKgPbjfL8GZMvAPVkjThapWZR22HgxdQCxgD6Gag9hGnbY
7o0EINtPnReSZxlYZ+6vXmf0qnntc6DPFLb9sYU3GS5vinRJ4HVthIXW9DoGwxODj4V7WRhXdJkz
P3g7nu27GktzYBsPpePdWdb4y4pVs+nNgQgTQy3iDXD7/Us9yebe6MOeDrDd661DfEBv3o1RXRxs
q/udZaTH9yi6UCGhTSUonqU+LINFMyfY7HJO9f3wKhx3qxAsscqGYFlZ2FQ4BpVvy4yEnxdGcYj1
DRQknDpbzZXdvSrEXTCLa98Z3bGO+kczQhWVAywwa/uaqM7dSSe61yftA9mBzbSfk7dHsr1htvy7
gx54mueK7b7R7z0FFgFbOUpck1uPxY1pl+2pKrAjgevA+DbICRQrZWqZhqDZBqEdvdn9ozp0kFT6
89bMBD3oDz4X+SanJLzvsYmHkeUetaa8r8nvQTRMk9kTwNgg3VeCcadK8AzI+9FByhU0VNBlHbzG
nIld4gYHNajq1HKikVt0HjUn3UVxcJTD8Bk35t7R2HINDRPNSI/gDcYlmnOFLnWkD24LvDJ5vBCx
6gJtR4yXQAYjHvn5W2+GL8QyKb27AfI1fKoH+15zM3vveO4paCN3V1byK6NWB/nCuwgA7GJY3TUp
+uTYeRcvDueD1l9U6txVMlWHGEOXZ0WnzO4/lfZNd/KQ2tA5RmZju6YwnoVoTwTwETuEZLUj6BfF
lPtWaEWyKVLSBrDHHQ0RPclyYBSQ8VkHnJCz/CPU0Uy3g03EFsnFyTWe0d9h/HqWpfNS1JFA2Vsv
EKfAPtYj53iDmSnJpvpIbIRvtca8XxVCddDaF05m9HxkMbq0pxcyaIb7wOFRUFArlJs4X7GUO6Ew
HE1CY2urDmmbE1DWameizfzKTNwXVk/jjhaIUYpAW2qXec4soJr2bk/6Tzjn+i5DYZqNmXkcLL6H
ESIuoJeBRMbqk3ao9rsYZ1pOWcIlPaTsTONTMeTNtYMHYJDs6Hc2FuphxrGTF8FdoHP79LoWocDk
gEd12oyDcZqj/AuOI7mJKdYU9sK3Pm5ytE9dvrfikUiPob9OhsRBqEgnLwfU2FFZ3zp4r/syQMbq
9O5XaWF4MxIgqXMiuu1AFAOPP2Suya0uM4+AHnreKSa3efb06dQg32UcxpXt4PEoBGII1pZ+GdUx
VRyClJjrYeskBTmVTbuoJJjouhH5F2OkP7FY/bbHML0rPevTRUF+YEaZ7McaIQaXKmTL9goTyt57
TEXgTifNvo4m7cYi/NDMlXqvF/RwBM2fJKBFDD07aGOpD/tATPdgg1kCZMYtlB7qGXuXzAkJFAaj
IzcdCSSI5NGIFHaelsFo4i1aCjIF/v4VGShfWSzi0VEMR7s17KdirnYzAc5HEQzI8CVJeLnEJmmj
d8imVxUv4yz9nGZ5DdhqSJ/sOkN4nUfdoqf3/JHR4NEbIJslVgyfdmBqkw3eXszzs5gCbDRVmhxL
jadVy4JLSUroUbpVeE6q36KoPB8RQXh28ulakHB3yBVJ8cbcExnsNiDIiRLuhitNSn5rIIw+aCGP
ft7J62wxuK+4/1WgoP12LUYlIl6PRgnBBmXxF93FfPMG41ZF+TmZ7fxYIORuYf3sbEs/6X35pAeJ
e3E1dBGIyC7w6ovttgmq7uLERkS2PYalIG2qey0ObwwUGDGxnroIgeMKve0CQCQzVrcxFeq66eyT
PuQ1qZG1lOgS6vSLbxRPSs12IWvyMyP3P6mh3J2XM5Kwy6m5KDsSG8MSWBydWDsERverGWLoW4aW
MCJ3jzlQX4hKlcHKiEi2ttTPZoFVqNDzeldX2r2qWwWIieRujA/dIIEBFn90NohztjhTmGPn7TVr
WL6N0OY2IOv8caLOKpT2Vjb4xMl4oY0YyY2KiGwcUcBsCqu+OGI6jbDqciiHDEP1zyJmZAngrd9b
0+CP2ehsRYaQow3Hg117lh9qHMO9oFoi5yos4yu+2XjXYnjxlngZxLkAUaejA/NrHxjhRjI8pXSg
fKjFPp5Z52UFY/ZJK87YOjD115DrJH6LJs4YZjbkC9HHFGgF2e0bfzp0yuAK/1CPpvuUn48QPkT8
dnKuRJqQEF8de62lNIBRAQR9uNVtQI+QvqGCQNzi5T9jAxdrVXc0SebcHgutC8DnWZgeGWn4do1e
Hcrp9IVkTp826G9QqgZk7HacThut3IaGibqv1MftFPLgKfKtQSkgr8C18TO1a1hUzvQYlPK+DMfO
77ThLaiNajO106vXlPYuyMgX08aMmarrKqAu4mRPGsbDkVh59vp4KaThAVIKt33dchCU9TMjxIm+
zNI84Tdlp3blwG4lnud7Vp/VAXMt5/SQXCWuxEBG/fOcLtGQEDiimoAq0Y6/ZIVWrzVL+qHcZoeF
Atolp3piL65YitNEXjpsmgXJCWBCv23NZKBJlVwbBcktGvt94M1h0xtMcCmq2R58liYEONde3F8Y
NZIguICrf0ZFk9xppK7SJ37brzY14nYoC6C7RMIdolLsdYv4m0RN21FvdsYhI/lqY+fqtYvY/AOy
txG2U3s2cCmW72Bk2Q9hq8DiDNfEt9AVjymLqIY3YLc4vrpqpkkfxddi9A57V0PYwWx1GOw/wQ/V
vw0je+Zm4GfoEuRhDmLvXDFuLYKpOtkz7ulK/vB6BLxGhutzCN5KPfmZOtRN89L6R3/ilH8OB6L5
rP5xbrnZZQgtPxry+9AuPFxxzVnnZrUc3ENhbPmmyB4nwVEclzxYRbCv2+rL0ezPOk32RA0f4rHY
WW21RwmJtSoic2fqp1/NZH1rZCaWEV83jRiXNB3rqEBFS5sKXUryCGUJ7tZQ45v6yZiFCOm2cv2o
M99cLCYzWAkfkctjrwiPSsLhvi+UdfJy2tBY7wMcRuW2lISlFxJafuCVJ3eUB0sUD1UCqhpLdI5J
z/pVGqViFsj6QIAWU5JsSrY2NmrEDIwKxZQPGkW6KSzyAiayF6j7UbcPSUzkKNhNotMYSGARfwkx
6ZaJw9XiMd/VftQyGTmNkt+9wyQ7q+Jb5C5dhNlcg4SQCM09Wo5+17QlsYQywKzMwgjoxwEj9cFp
wi9pV+Af7eRjnD38gPb4owpCOjm3v2hz+cU+IGSFSwB4YbIFrbn3srR4bSPjd+hRzluhgQ4+AgwW
aiU/nlO8oJ8LCAxmPFNpTEfiIYXYScdJLFvF89e327HGVqRlyGO1JUbczMO9kzJDiQt87V3dzGTj
me9jbd87KtJ36PYeJpZgvVl/5YSqMtAvOr6NHmaOqKlgGdoaMAxFah5dC8fxbBx0pxO4cLt0Z9nO
Ni1g9Mj2YXS9jrIVYzY5TX6r1C6irWYr1y/LWagDInsr0LMdeoe9kpDVNzbGumEAlWRKxxX2nOem
xYOJWokFMWZ9CaaTyvogGTRpoUckotP/Hg2cJw01q+8k0WeShOpQmURMN648ii4Fiba3g3mAP2NN
fpFTBcwlnHD8F1Ce8h+mkd5Lp8F6Gto7jbkdyzv+s5g2mZXbOy8eDIbTwjoXRJbkAenSbU8MjI0H
ddJ7yP5hWiADj9HE2csmLMjTXdGdXe2xjAmcEyZmUcS0XbVXEd/MnI7PYyJ+1npn7BxF5LNraj7p
l0hpwq1tpZc+D39bMVDYPGbMMS9J1jTHnfFtslLeoz0kc3jwiJ1uuCxLt770TfEGxhTospwujJKe
BpfhTa6mDTu9AQsTq47MY5+asRM4lDiy6jB2duvvMJsC3zTiXTMEmaHrdOGCpC8Hrw1uxl001AiF
Dbxp5sgDRErcq9sxYem586m2m/JM0X/DRDmdAOo8oX7vXtNuMZsXbbXLcIR1cGReLGM3m2r2raYa
cJV1l9iruX91us0O/vpigbgXrap91vWfte2QVlG/ySQh3NC8ayK89XjKU3SUXYpULbXKHrXhHRUF
J4joCdpihtbmQKYgSNGr2J9R4iS7IVd3rs3uxgnYz80F5k7N/BnMPP+pHAheLVCmGD+a6jOpilMf
qnRbNyTZwV/ZOhzQ2zx15kOWhQ9BN8k7Z8yIgY2g9BsW1Ub1EqbMiEQVPuBo1SgKVMZP2W9AMO77
FLl92uRAY832QGfdiix5g24PZRDWJmnrMTuyaLxG9oy0m8UGwN1wJ+Y+PkwuirYRjEfPv9+VzbRt
kzA4CuOucbnHXLUwrM3S2qMDfOeg3SbKCW9I6B/IcIouQwf0YsxZw0zz+D3G2mVCjEZm8Ug4Zu3u
zJ6zbQn51hjebKoZ0cyMaj7kc/EwTpK1aUGe2hiTS6nKZ9Gxzo1pcth2QlWd9V9JZSEIN9Duygq9
ZIAHG/NPtLUF8xmbSmtqOcvNhsCQuRKHKi0zrDUnlN0aOgtcfEbE9LpexIwpJFqtxPHdEqlokYGI
yD0eD3AGt61JuiCxHu+dgV4cP63S4cKY47vlFtFWhoPuq45QN88uLm2C1bGiqhMOmX6pI1ogJTRW
vXoo1MjByh/M38wFgeN1Lxl32V07XXvHfbdn7IddPMyHBMLLphOMNblHRRQR9KYXgy/s5l0ldXbL
TayNjioPsib3eBTJhW73sbThdLVz/plXED/hE74NffuHPXJrFNwyaXQLZJvfaV5wGxC3OWlC/vIC
+Wc9v+G2/yqwbm2NjkJMZXsWpdkurZr3Lum/G3tkwN4md4qpz7716k+nIJQXFxpEaGKL0NI3PrZc
Jn/ANCjOE1+0g7edk6AA4MHPHZS5D1GM1ScDBV+QjFK3vFtqGr8HVPUPZqKfOLfOXBJoV8mzDWLE
vB66pkgjJGMwGG/JDGp8wUoZ3Moe/UW97YlaXwhsD8y3n41u5BorEeQkjkauKPQQoKMjk7O0OMsp
61/pRo6h5WJBM0OAfVIhzI19QjmeSOSlrNXVNx8RlOJNPeOlxiElmNdENCysQMgg1hEjapYOwiQR
fsv1dgRgzPCHEdm2zNOYHrMi3XeMYj/2jIc8iCdmWfxqjOxPXSugZJSPSSfxzsad5jeJ9nsW+UMm
uSxDg8mHC6IqHLL9aJY3t6dTkYWDECJ/wXyM1ddU6W5yLkVFAmO6QAaKNN3mzyClGLBDEVwuR/KW
30yx9xKGf3rWapg1kewkMmzJ0YEARmjy0Z5NZOCMGDZ6EUEtmNJb2H/Jyk22eTzuI5Pd6cTWQZdk
ndeLMCZ7TBDU+Vo1fpkdZRtOa4SPnX4crWhPyIO2GUdysGKeyywU6TlRjMzj0jmKhuiy5eNBx5KV
960HTLXNs5uOYf6muskAFFHUaGEnP9A8NLPMB4u6p0qBkscQjuVn2CXlQSugWc+JQaBleystqz+g
Tr+PjeDF4Yzyc42Prh3+siK0H0wAk00PL/IgtfQFr8/CV6Rk0Ef11AYpx8qQlz4CjQqNo+YdNYEt
NXNdFCKtfY5iHSlPE/LoM1Bqczx0VVSgI4lA67TK9Ctn4cbMp7wHX6ua2TxZNPbCmD7LhiRDM1b4
ZZKBYftwpR7o8G4zg+2KiYQXI3jiFa7xAJnS15S8cQMYu8IonoYKXQBd2GdoxvneVQOy8HHbBppx
lg4chAG7qLjnwqNGrMUFJKaL5MIzDpzciObd9B257c4crGzXmvGv1B6w/ySgYPTZuifaBVC42/IJ
7RmqG8xeU3w1zGKaFIPmTLwAcwnwt2lS+K01zo9mapEg1h6JyJDtwjeugFkm3vBpivAdfwRWkvrd
8PCisBJjmd7w1Wb5OIXiHS40W6sSscsk4YHE1KECxX9DLY/ZWRKdzPYQTZfnly0O94a888KkEKha
a/ZNQjrhBnlPjimPacraxND44hnrNGFdnLYuz0Ay0q3gUjcQPShMOi5dWg6+amu01VP0U7dDpjJz
3DMHD5ewGK/e6GgKdG7cyrioIZe7HkHRZgBe4+YZRj8VlUe2l/tizl9txAOMz/p9aabvBhCry6lP
nXqTJNxMWZdvxVzLvXs1Sh1vE9OluWFJie3mqdU0ZPh5sBPwrrbzAAuzBzmGBWHimosP+Bh4q0zr
LWvv8eiCqCyhcU/vfZEGzNZ0FCOmfMJ3DoSN19ZnD7ANMuU9tEzzybv1WlZY+pB2FyO0s31QTZYP
Oe5TR6gWoO46xwarJwLU+MvLGv2WXr+6Y/tiTKbwq6pgLlYCz9cDHNWaYx44SABPDNbdTGDulk48
GndTR/As45ktgB96JJoN5lQAMur30kEakWcnlxLtXFKhj3hkddSe+4HP4iCyLxXbvypR5Yzdedwi
KT7d0miw60NnbTky+4qPSl2yn2pFbm0HrDn0SEmx7TWv2ykWSRTu5bOMRmKLwuGB+fxVYiYyDGpJ
B89/EQTMQSMnOtRwXEmf+wQDc0uKnzMRTVWf77NavkdZe6ejnTmYdvJJtvI3PzlZLKP5HOb0foHV
P00sNY996H2n9XgxA0ZWufyw2F8GQY0EqLt6FhO+pBue8kldNWPipu18J0WAlggUq0EkEUAONMIe
WqWwsd51pFq2U5d+sVxXy9w2R06+yWUFU8geYepXOibsyLyLDAJd485g1U7G3sFodLkxsEPF/4e7
M1mSG8my7K+01LqRogAUqsCiNm7z5PNAcgMh3UnM84yvrwOLlBYGWR2U6mXnwiWDEeEBgwGqT9+7
91wDiV2UkKFLy3pjDBGuP48Y5Nw6qdrE0m6u3QypUe6ahArZQNSUMV5kyayibDwE9sJ/a8D2rmZh
v0VYE2QpqDzm+C5FXHhjTGFwyy+4KceyPcFHvccxBPIBAq4N9Ig+mnzD7IJ1j3ivVVLBHcT/8N7O
zXGYUn/djN2PtDVqGgAUJZ5OXoSurEPuP+WRQYaX8z1zvOJIgOsbWpsMHLmJ+HwwseJNS5wqGx9l
Ws0WZBBbbLdJsq5QXhHSIj/1QMQ2ymzo3bJo9N4H6rDDkPO8ppPzXiMLXlLSPoGXkes4X1D5oas5
GMRwP2zxEAji47Um5yjxEZXHNV7NWVVf48KneZA+LxscTXESiCLAgDsWhXV10+n2cy7xTuuOlmds
ge0Khye7jqZdgrmj1PpMSw6FQxkdWWDem5y8n7BG3q5c+v8Z/lBFMoGVg6U3JAW6ObzWqaFoOKm7
MswfUBy+SUXpXVrVsCMlPF51jXVMA59KSBoXlzlKjTFDtMARajzjCk2dG/o06Hy6X/XsPI2jmQGk
QDlcJBRNJsZjq8le847eQuJZb0ma/gBTfirn7jXKCvBuIfk28Jr5tNOlocgCdbypQ6QFlqDGGLEm
0jL4EHki6OAf4ql7zzW97+rDIbRo5dScNFVt3ZpVdoqNsthHc/Ze6vbcemgiJx0IuLiQU/uJU1SE
founvCk2XSu2LHvdoTf8u9x1X0PKKqczPtW+N29SVCorpyFLOos+2Q7uGgAVNCSKvUAZfCMOqpIj
hskO6RfH6lU7lmtbR3eapIwbWqrHGkNg4RYAvBPjaDbTti0zmFOu1tB6vBtvSNdjP4RrvwDJAnJZ
ZMRPNRWNmnUVGia/EAubSXupiw5BO5urUVqkA+X6Byq7cG3PJl9hlt6Xo1wPWYlxIdU8eowxmDKD
YIrXpObxBsJt4femhzF033WnjqPDdG7wQPUlnPQ3tmAW3wFJOJnIeBPOUGjLCEScHHHSfnCYAiRw
pIkAbxr0qh6pLkjCOLWKI4EymJqbRvwxaMPBUI6HuErbTyPPztaS3GfpZSVamBJkn5i/JiVRVHmY
p4yQOe4pZWhUuA3jxHqpOF1yD2qwa1iKWF23fYXQs0k4uJMBOu8t5710HL1iZU02GR2pjXICuTO6
5K2xBUTjKMxhfkHkynv2HRafjcVZeitzuOxRHq+j1ActQtbZEv22cw0yJe2SYHO7poRNv9VLMhx5
VPQzmQbTPbYYOjgl6ZDoewg/XElWJj6/Pa8TlTzlo4tsbkC2TKOBbT0H8mK5/mfQbLp8m1raQF5L
ETZy982phQoW2I+zMGHLYRm8yQX0wGBZngM28A25Vusydp+SKpfrET0BQ0JqMpCUa19VDm3Ru7bR
3cpvBEgyouZwwyLdS0KPFFTWpHhG3GIC92E0w0MJIPMGeg5p2iGmXnSowY3U/pNiZFkWOl/TDnzL
jJxW0EiHoX4cJKL/JAwXu1z7Q5fVXa5aTWdr7mgpzvu4ztDH6jjAyLXLrWBeoaqYVpmZH0zm1Edl
mLfmaL1G9QAcIPO3k9G/883upGcIZtbLfQvWdd999VM6E3AS8Mj3iZSQ3uD8NfGXyjRv86m3VmQb
CSSvI7JCtstsOBZM0FqkPhuvk58Y7WDjcPHtdObT4D/TaUtWk/dhWgfk76GB0dw2nvii94lRvsIC
+5h7vbG6hc7DadKqGLtX0GxvkH8hdY/fQodHT4IappdhURzBlxhH+9zgGcKkTPuxmF0oL9gsKxty
nOiS+9yxL6Q7UH8WmsdPfYiGwWbh5d8ZC/qXKkH1vhynuoozinwBRYcGXaNw4iXknL4ZhojmnQjz
tYViCoYXuZqFLZGjmR8GayNyjPytmNNNLpkwzCOqncxlHutwCA7njz5o106WIZAzufR6Fue4ahmh
2y+tTx5QYwDVdJvvFaswknjNkTMiFj3ojAdQWT/iWe3SRLvH3Cd7rG+fOUk5DewZB3WAistVy7jG
aIpbLWhtWoO2nwdwE60Cy+hb56zKMvp+zVdk9GTJuMFK9TI7lahAx0zF27TXRGiV2xAOtsEnwzws
gLxJ01pLGPYr6dBS9UYq28Ke/kr7vAm9JljPoyZqMD6FfVpuNbMr/Obel8QMPmJbvw6IqkyveHOQ
8gTqAxF6tu4tdHOWcYzLFO9fUb4gcX1HKDKegJt5G8+W74Ytn5ALYkUB2xfNOZhPRx9kJCl+lsBj
HjqWE9YYx3p1JKS+tgQ3F4ZWs5qZrEnTzp4Sb/ygn4rNVtqX1EFvy076MRXS2My0olHq9Oi4+/EY
BxnS+6D7Nhp0xWk1X+rlC2LxCxcvQ7pzu9EiwjNNd1aBKAxPPsUTi1DtVu5GYK/fw9vZDmX/2BEH
jF6cRjaGinWRZ/XK7ZV3HEmptma6+IgfKZ+QGjLe2jWLLENYy3KPTyZseL+LdHZuzKA5uIVh3JTD
/GwTXxPUwwE4FUpArXCMx/2yEtJSNGX7MXx2GtQbU4jx0TB9vet4qm4wHBAZTZ1xO40wqQL8McCI
yuzGdAqWqLTEEsWaP7DdmsKkZIwn7N4wwxnAty/eEI5UNMlw4ybNiDrTWflZbqzTKA5JE09Qy2Pn
x8H3aMVS3IQqMBH1dBbRahrEMU8cA607DEuntGSW5ln8p7IhII+WQ5iPY+lmvqRV/2m0GJfkqMFu
EHEAo+3IzesroF51xqpYgg4hUO3dkQgJk3y+y9JZcmAf2gXWKgj2/Cx6BCBibnYoyqNtiYNHdHm8
aik4aNp66wyC4lkJbojF711zssY7AgTAwSawJY8oUuG+VOU7cFJOJi0MxlihnGo1y6vXyFtGl9uw
AC8vCpQjmQ/ZIMxQMOmxuiTx/KLr4lDFirvTPPV9fBtTCahxiM6oUNaZ16lDFFC+2A4HJlmHHwhz
3jJtAZ6CAVD4kAqElRIqgCQjE0gmXc8nygU3ae6ZB7wuBDJDC1wvgVq8j8cxejND0BNVTjdABx1Q
KtC2RZ+tC2doOCPpU9TXL/6Av7sO94mmGZcBTQrZr7YjKRhk3YCfMpj782TjaCo8CLuV9y2dhks0
0iWsUKnTun9x+nCBefoRvKviE2EmjCUD50BC2cbKaRhLHcGUG0aCHZ3iwBRHmQtsgS/ooQV9UdnP
5fTmk5OAAALtAH1Wc0Tp5rQVASvggPIwPA/RZ9/V5aGc6EbkqF0M75GM0gDPMvYInruYYu8QFLRO
yYqgvTqhx2+NedN3YNQjP9ogH8w2oaVzvPsXZOb3CxoF9b8F92wpHEbZnWKf6UlVcp7WY7JBRRsA
ZYzyo2tWZBoRkWd32JXQYWxKuWhNOtyjoIlR6VJh+ah3cTaiNGSqmwQoghkCLztle6yMzqVDFuBY
zTXHSNAfEOu+Q6585MhATd80B+gHN3jIHtMZ8R0CpMUKlcPLyg/tUDxk3guNvIVhJhjAsH0YvmPd
0SmkmBuLaoVi73tthe/1gHIWWcSNGugwJ22HZcOmsd7EH4HBxFk7jIfQO9wM/DH9zqFjNGR9mcyB
I4N8kyL5kaYjLKYFytZ1NfwCJAyJZwZH9LBPs03mMWP12MGugE8KrTM2dpq4HMgKAcUuk9keXijn
hAxT4wC/vMgGPldswMAwGGHWaqcim8cNpIAYIMRMymH+PczHslV6ZUbIPuo5RfobAeIs84OVeP1Z
TCmZWs+DAFNi625+pPidHz1QTmENX5OZSYz8bbq6vNybkL5HAPZiaznDZexsf6XilF9gLNGwgARX
dGuhlTYcL7uuP0Ru+S2rfd4SpHwDABd01iBb2hE5d41mMjAKAD5dsRsNYN/RJ69rztosXU7r4dtQ
ok1tsvSzqeoTM8bXVKItyZPpmwZX1oJ6Deb2UrO92ahiJwixhF8ffL+jWOq+pJpJo+/jVUq0B5dq
5GwSKe+ljYOHPscckjV0X7pUfXSU/LBnQubY7pdq6FEeZiUjPRqYi/uvxFd2xDC97qTxmETxFtr4
WSYaKIIJIQXAb5DBy8ra4cJSOXKAOiDhRo/NjIYFtQn3qBnXXhxlm9jgNBjFDg2CufhmOBnJ9gia
K+k+ayd4nGVELvQIYZBd/tNIVu05N7wtme/tARTDshEtI48aya3z0Q7GtPGxAK3DZBC70LDevIqP
RcQFHjyfw3LU3FudhYswnAbo15yaUwvpVNe8W91wUeiNEOUhPEgsfbSihgAXAXA3oVzlXJCvbZOW
eJBehjSlJdFp2HQux6FqCN4MINu4mnjUQ/l5bHhpDS3YoJRaJ+Bmju1c/PBj29/7JObdxKVhb2Zm
nStbmekpdojZ6qduXbYsWejEdrSNjrzxD1bF0LjKWHcqpmthadBldB1Q6rFmlbbgdkgbM/djzulW
pvq7K32s1a6C79bwoxrJtFR1+NYO4Ml8cdcJmyQ9q/0u0+iLH40a6oQ8+lYPDA2dSKgkkllOObTv
6VrJ5ugdhiyaTwGy3TWMOuWP917I05jkdOwmDw+A0MBncXdirENBSac1IT1SIdEltfYhwFeJ3SDL
sPtF7m7STNWcedWXcDZUhmYA5CMYSV9cHB9hWEc7g1FLGjCEr8Odl4zhW3oN1VqIdc11mAqM2ok4
0mL+TqAa66dsYIcuy+RxItqQcAACx4og3GJIoAfVHyOnQ8yFWt+VuBFlufRSN9MIfVTIx7apD5ON
0te1LawLvgCuaGTVfjLCL3RP1lltnIPCO8YxJkkzNqktMAQwgw0OTj8UK/xnYX8Zm/ZrEEWPBo7s
Q4Yqel5mJ0VYj/h2Nb7dkIqVfjW9jCk5UJs9lUXW7oP6CVc0uW5wMUK5CKCZ0E8JZ9VgJDPGUpxY
RgA/RRndKsMPCQkI30m0YvS1g3qXrWk3bVLsxNjZ4k3lhjQZ06+C4JZV1HOUgnBL6I1amzl2A9tq
rFtrVFsfqscRHRkhDEygC9zx2awfmy7ZjZYHchFskW7jee32yY/Io5bPTVYpb5H4WNZzNc/EAAa7
Oli1xqtvonzwLR9CYIHP3I+YuqRsSlPFV8K0ut4VKeljYcRcTVh3mXklkhKYY5UdFQZR0mjnCR3U
FU9phRaxh9A6B5sZPOO6LDXd88S6JB4NuWh+tWxI3xmtCxe5oKm6TUPZDTxVnzWI9Nu0kJ+ozlij
KAKPVEvDQ5ggki/9cc/Ysb+B3JjuODNvEEl/NGVqYmtNTsFMER5GLygmsX1qh4MvxDWBhJSDEunj
rIzHEI5AbwGgLwlkWPO8/BABC4Nb2Y8xahROxx/hwNZj50hkgJRy+C/Kd5i4bGlwP9azr87hbHYk
QtCxntgZ/C7q1rOx6NfMHtEn4b+t/WHk9qEmBXNIsJpYbb4rwD1HFgQR3Ruf25hauZsPnsGIrlna
JHiV9o2VzzDsU4DcMRltKjTXhAs253Y0NpaFBgnWx7gqxE6ZUPcKMyLOlTI9aJ1PQxoRger9GIvG
uVhoXEWNliMB67IriX8MX7ssPFbsu8G4YKeM+ZvSQHFV+FEu7fWsS+m2r8zeJ7qsal7xd9AlLbZ4
+b+Urpsdr96z/5FH7/83+x2etf+7/W4b5enX/APD3dXKd/j4z//Q/At/2e9s818wVbC4QfRDfKY8
jHn/tt95/3KEa2EWE/joBP/U/7HfabE488SS+qK1A1eQv/Vv+53j/cslY9h21dIfZtqt/if2u9/S
fYSlNDwebIAaByDAgr+nzMQdCQSxRCmR1bE8VI5LsCCtfTPBZ9o4QOApada1xIgiqpfYsDkxTEW5
rYKeyI+uWQLoRwosQ9mHn27h/V8Raf8r77J7Sra2+c//sH61BQqG+Di4bFQH0jK1+CVLqUO6x8JM
2AaL/dFph/HBDoe7zLiXDVRhyTzkNNoxsV3ta0cf/4upojWluj4YfAgRerBj8V0NWJfSMoj2DKx+
6F74l8LWmOXHRea6sF9E17iketPgseyaHhc2iCLsx/s/fJpf8+gQ2tpQa21ckxIA7DU56v3rY5QH
fHbzf8e1YdYqm6FBlMy7Br/bT118juG/r6RLsmbuNw0LAyVmFHE2yYcM87NhI5IqxzPd6pmtm5xd
LOePTZEFF4PpeISc+JDP1hneIBCTeg4//79cNdZQSzv84KT496ejHy0Qz2XPVc8AhmaVsjB5cMCD
scUVQKLzITYTJm3JcIvkeDcgVzxDvUVClZGuOuH9YZS9mj2YLJU6NuQm45qCK5d3l2qhBUe0xTZ/
uObfUqEEj4vl0VhyJG+X/sVOmo/akm1IV49/jGNPiu6TGakTbzJEPeZMCEbVZo+g2IqD7Q4nb3Ls
Q+sBscYFS7ZdRdN5NuoOtXPOxMRL7B2PT3R2anOPmHHaJ2N8+edLtpeX7OeQQB51bdrKIWZac8Xu
L4+6gkTRo5eJNm65jAtkd+59d5M5xotwyvmN1gTH4ya8nxsTs0RdEXCV9anxlEWQnHwmLmXR+6d6
+ZF79vuVdGfgB7gzZVA8KK9+5Ahbv8LbX6ymZXEvu10m7H7bh827EZfqZZjg2iEzcWEm7Ice82fs
ldZBuQX6047TebWgyHmT8x21dYghlQHVP98Fc/lifr0LnmXb0nNcXH/OEoj10ysSlZTutLriTe0P
GdSBifN9h43frBGQLNSYv/CdduWcBr00lZTxoN0oup2wYf4puPG395WvxLM1K7PUiu7KL+lbLifN
Dg8m1iUy1e6vq40TOPm9l0HCHEL/JPNsvHQO4T6hPMRh4VEfdtbqn++JxJv993uihGKOyYohF5f0
ryHrCDvSyc0JvbWrirLfrw0qrXKjqE8faVgzkFpkJHZpAQqKpX+8/hiE/PoXxmdCWViHfXCRIw3Z
EpzvNtMwkpDeLbgI7833++Q0T/TQq3Rc2aMp74Zk7sE1QtAKZtwglC4d/lJwFr2L4JAAzw4jmAEz
MG5OSQw3Ee7VbhIMHhPBeD2c4Ctj27kiZHsZp6/0nS65zo1LZGT3auBSETzaHINw2Q2hd+8uyagh
uv0/rARX4/jfHihlS54nl7AVh9Hbrw9UwhF+TFKUdJXvuWcK5upRCfdJ6jLaIZxm8wWANI2MX0pV
vRR6ArsPQM8+cNVf8R33u+u/6HaWu61rEi6iFBePdouWoAhiw0osURvTJaMYP8CrHdTuWUnhnq0i
dM82ViOmZUOyjaLW2uCM6W/ysk7Odex/GnTF4dgcHFQx8b3vx4/075t9FjnuOZhrd9137hqFmPHS
zqCPVLIIwGx8WP67ttvmRC5yc/JT8ztAqGY/TzQzrK7nuYjc7JwuO/k/P4f275uxSzViOdxQihJe
zr+/m74TjjYdpWRzvXl+jP23mylXmyikDdoPZ4Y908Gu4o0a0VaaTNONIX8u9XQPCJ4jnzTiR8OM
nG1vf+TpjE5Tev7JNOig65T+R1puiGvKEOGRSuE71BSqb7+Eyvja6lGt67SLoUswP0U7pXcirt9d
sCC43eJHGjS0vUk+fZG+de/E4umfP7z52/KsrGVxFiwHlErWtYb6aWFSQ2BBFEvttSJ2aNOLtH3s
jfBH20tczCXqijgppy8BnRzZx9O9FUUQH3X5WTFkFgFHzXkesgU3wy6OskCcxx6BV+IrlvU/XOpv
ayiPPCuFrT0h6ShYv3xPQdnGlYMxmgxpbvhImlEvgOwH86Ktzkimc12LdKOZ5MNJaG9fWuKTmoPq
6NlZ9oeH5vcFnYshwVBoaQqLQvaXNVTouIuN2iSDN2tQaiEJWE1ZbPIucYSZ7V7fRmZjrey+JSZh
Qm/eZom36dMwORQlw6Z/vjfWr4WBsCjBead5BR2qw2vK9E9fo11SOLC98Qw3CyXMI7BMS4BlfZY9
1TxkN13uJK+1O2wFI07cNIGzHwobTYPojyiymIuHBIrQQvRuXSWhIVglc5KsOVuBG9+2FVjxf77k
36tznjzKXxu9Hf6335b/QhixNMTIm1/bxFZlxS08na4DLp4q0z2XSY8Sje7CGtfmJ8zEwc4r8Xc2
NLsIK/SOrm0YW5IB8j/sS/Zv95KvVttI5i3F7iiuX/1P97JBiRN0facYlFU/mrGyj/1gpJj8Tfwo
pjoPsUduvSFoEJGyyVBqwa133ieGiE9QZ+QtFeeLKaRAy66R1YyMnxVSkDFOXo3ZIXuDCcqJFNVt
MNVi7xi92KFFQSaSNAP9lPgcIcc4eCVLqBNbzumfb7z12/avLCkczzOBpvw36x0DQVvXg5brRE5r
p6pQmNnBt7lR+alMqeDtqs4fs3wolhwefM0SXVCNxjnMu/ItVcOTCJG9It8kGKUJ9jDSo/2MBXzr
tC48qlE8G7L9+s8Xzcnv12KBKoEdz6X8BeZyXcR/+lKYGYfapPzGkp+uryvubBSkSlWvUdhmTJId
GndzeWxdiZjaUD9QNYy3+BtweOHRy/C/JdG4fNzo9g+X9vv9tCHJSE6rHOgcV/6yFDjThENK4G65
nrkYMES31xIjNix96ok0Mx3LPuCWHHaRzh+FYGKmVfzwz5fx33ytXIZSwnEULxV1wd+3sarrob/N
aknjphkay1fhjHKl/DR+MsansJ7tnRdX5m2AqI2JiFtuxhxMY1mgJxWdfTQ9X4C8yrDKO8I7xwNs
sD4LvGcTSkELuOCdLJjoD6vAb2HInB0dwf/oEFjLSWHZnH/6XkckiWCyEcCXNUZS1p+Z3B70/BP0
wL2VRRo9BYH3ZtzNL0C5xG04G59MYhQuY6S/g3qgRIgTfQ4NZhuWU/vnRvXlrlXoLzxtZAczDKA+
BPsG38DbH275suP8XITZrKqsu9ezLyvvQh/6+eIDy8iCrnApaXLf2noRM/CiGu+LunPWveO9gLzy
IOG4xsa2G3fvuMxyfNHvddqO9wYPshOYvGpzHm8NIqfWZcpkNi6QkuWjOlk5GtBkvo9LP96nJC9d
YqthWlDr4g/bx29v1/WD0CWxlW06bCDL1vvTt9Daw1wwvwDboIZol7ieuW3j6Ks9i9e2EtFOMHgg
+rkmejK3LoXOPgIRVi8hG16mad/FlfEaaoMzlkcAzz/f5ev788td5qq41Q4EZa1+beMoY2iNEEsG
ulQ6MYHf79oiVqcySJI9Aq6Hpqqbu3Bg+I1aGQaA8ezN0gcV1JZrD8nsoWu6jyQPn92xi06uj1HV
HP15DRWyuC0Rt6ZeE17yWcvzGPKOzogX+qAGGO9N+sKo49R3rCPVUj03ZlcdCWzY6HrC9cEyC7Ol
X8usUiD1KP+nFkUMNB3QA1X0MCjf2AVBKC8NKSO8YlQJcoz+sKIvL/nvT6Jtsf7QVmJt50z19y+w
SNImwTfGJ5uk2irfcU7dMEWHijAG9PFYrQ5GlRXnSrs03ZcfeaGeRF2428jL3WPSgvys6TBf/ypY
/uj6/4Yg/mbT2T/OSXUbj0P/1IumPOGa64++eyvMuHmIFMb2ofJOTte1911Tvuk2mo7XP7qeMI1e
feltYxktaUG+IPKfTmnz/sonDmWK6XqqSF7GR+YjpTSYi41ARBgDhqvrl1sbOFDZrerd9S9N5SOk
hyCwa0VH6qUSj62ryLu02h7LT5Ac42q4iRo72HiM03moSPGYQnEeQBkg3bHj28iLEAHMJBLIyY33
bmmPp2L4kjdDuYyLu1uXEdkz4T9Y/olV9cQYIKujMw2nv5zQ7E/TyV2CQf+6UNd3T2jAvxiebHbD
aJlrArpxp0QA9jH47yyzJrT4+l0MVlFwbp0W0fa4b+veJv9aOEemFSDvE3lrWFO8Bk3FcTNhHOVk
hn3foxLeSHPxyy0p4GmaPM8igKsxtNEL/pNhX451+xgiq+HJLh9mJrgXJ50+Ba0OnlvHG7fkPZv7
ARUw0yMd4MvUH6G0py89INJ/X1oiTey7QB1XIQacQyLpiEjmMHciqHZNYopHW0vmowH2dndFZzd7
blmcqYXMmk2utYHzJ9Gb47RPFa7SJ69yXt252MhiwgXTlf4ajQ3OkhahH4JE46VnbD404eM0StRd
jS8eR0jb67In6k8PTxH5lE8GSeePJLRr2RK1lGTHtq6KSxUH0dmfUP4brbTfNE2cTDVL6CoK0mRw
tkEUxlvPQxOcVf46lR7mbBfrImPAamurPlxnAyuXMP18q/UowAsb4cNUAGnExUu2yJyjq+tYBWqV
k48zJt46zVT/pFOxrpWZ3Yk+wCfdl+s0JTBopRsJYDbK39rOA3No3sTW0Ny1atFkLksO4V1qQ5PC
PF1/VIOxu74cZAlYO1RG4Sb2xl1dB9kl1C9tKwW+dzADdYjVN0EYfqnk8OAIWxzyBK1UUHWUlLY6
RZietiAZX928/Dx46Ul4U/uQ5vnttR5JIBcpU7RHqzKZ11dYUhFeEMzidy8m1t3V4MfmuWGwgnyB
o4w0h5F00faV9ZhclMZ9LTHqgluVBtZNPK7X3+peX4jAE1Am8TgdEsuq0TvkBkCknpValdA02zHZ
LombGU64YmwBxyzxfCJSKKD0UB5xtuj7sMZ1Z1NnbAJdyD0nN3Z0dJEoXbL4w2Tsrcb5Uy8yb4c3
xyVC5SFUhWI6WsVspDLZ2gTbQtCOxhMwRb0KsibcypBDRY6YbZoG6PAmSn+jgLIBCwN9kSI1CL8Z
1vtroLMs9EUaXbnrlxceY3NxGzSRf3QT4zwQfUnvOiw2nGPeR8ZYl2y+NDMLLNWIuvS+Vz+UHFXi
thffIKsAdPOZnkVB9CNDI45g0o0OkSWC7gAcdL7NeM5vi6Cejhk9kg1iMlRyM11x01l7XokdDP/T
IYyB/12XA1jJnxBNIdyxMmKOFWn1nh8wetZN/5wOsJNKknHPU3Q316m8syf7C9xRAlRn1uocAgS5
ZT4pI175GRnTBIv7NmxN41L1Zwtz6y26cno/7i0Y/XUxTPXDOAT5IdSW+FY3SG1zHOgoUVAwm0WV
kiYzBMcmc/yHUTjkPGY52wvi3JuqHfDMJrvS6+cP36VbNkajfDTCeAfnKALemTV0hEp5ymWL7wap
1b7MUnerwv7ZYjVO/Nk/XX+kAMBuZEtwuXQxT/dlMm2yFuJ56k3ZDncGe+roPdG5D9X4XJDyxxiX
KsxLvqRhLr5bKv6OLhiOnQdDiwW8Pjett3NtuLjX1YN4guKSTHWCiaTPsCOx3MF33Q32bN/PFYXo
9f0rEbRgu+AY9lc7BE6vc6pccCYclp4GwYCzyKL9dXFpMrB0GsnYrlYVjZQxH1gYzHhfuKa9BmAe
7LGODKAPd0s5vB2iOTyQRh2MKDhgnqJjhx+IvfNAwhw+tjr65lJurxGp3NMOB6drLxcaeHhvLMju
4GboZBqGPlbDtOtoeaqQ60G8ZmCbQt6hjQWTUvjfjfKFDCWq0kj027HCtdBNkSlWvSRKdemf4ujA
JwGwaoPQftMhidjYAVKS1OS/TZ2X388p+II5sqAm4DZMh5Ze8XJbfLjSZArbt3Q5661l2M/XW5Ta
8kcS1XhUCUu84FPfTrYyTtfnJ1J+fyB3qb4rFRGd7jOwcYydefVoB5Pz1EpjhbXm+p7ZA3J/Yl8C
NHBiHxehfx4qROHX39O4/jZCezMX1re6w+CTWKm1WnpPTZBzmNFYXbQVir30wgT9HYAuiIIIGuoQ
5YU/n9OUqFumD0cc70fQ3vhMFc+Hwv4hp/JotfjL/ADZZ51uFyOlR2nSgnuiSUgEzTFXh4HIZUMe
aJa01aWsnzWSt3JCJTTSPlV3ocLMGyLUxpjdP4fjO1a4aFfwG3kZ6i1B2uRo3g7wcsmFvLHd7+rB
zj+zRjFVJR7Px18BUzMfBfUB7MlIzAj/xi891C+0ScEHm+MVlcY0I1XPyuqLdeQgJjNIvQ3SiY0I
bRPiyuBbU8WfExefAmMeMnC2ZeXuTJ9SI7AmThnmMfTX8LFh0pjbKrHBZZfhfD+NzW09imHT+228
oyhuVw6Cm8PgIaPNSvZwBvHxxvWEcXTrm6HTtzPMY/b5wwgff5t78SfZpLcVKXe7Gj7Lyu+nHagL
+pxRTI6MO4UX2VNG10k6LhHa7a7R6wBn/R019X2KITbVwfSW+5O9G70dSfV4C7BllbhyomZ6Hc3w
7IQU+bhUR64nVvluyPLzRK4EnoxkZSV2s6HRNOzaMRavo5W9GI352qb9VhNUl6Cay0t0ZZZn7Jxo
GvcYVOY133pAh2wob8cyKrbprGAbdaxi4T31WXNDk3o70xMZoZ/ihSNvhL5H7aj7MBOY8nvzWREY
4Db6h6P68yBwZ5BStchsdU0Od1wfSqt+YAD9kjXWvJ6i6D5wxgfPmlCgOOOrWYLhgljzUc1Evjre
0G+tmiOwJqjU8LJb2xv5hqazPcNR7CvxnLR2tmIojH2RpO87e8AzHqQe+MLWyTGCh6TEs/UR5gM8
Wm6bJn7CjPVMwsLL9UGJDHRdCprlKmoFuI2qdI+eQrBXwlcI3AoPPf7bIr433GKP7JRwBv80Oz88
Z3j2Rv1QB98cEu5Ts9o6kmDgCJ0m/v0xmzZzD4dCwnYmua6SWE8WgcdiR6QxuagYm/GOr13GJM1n
CS6YARPGzZBzW2zrg9O9uWKJMpFAed+SaP42D+OlmLrHQVgv2ooZ+9XOszCrTYfdKUElfRkiUZya
cdrHKRKmhlGMc8O58pPTei1M0ynYOJWrHoy2w/pACOmqj82aSKWiQVxjgo+q6+htoaH8F1vnsRyr
EmXRLyICm8C0CihvVbITQrqS8N7z9b1QD14POuI9hVSytwoy85yz99rCKG0MhVD/ZPx08wW7r178
5mBSrfxLJMYezzhT3/BjrFJqDFU/2bBUza50OTluI7Xf6tXPVCbk0d3oDUHJOdb2dI0xI0nqbzsd
BoJC7XSjgQOeSc5Z5WlyFxobvdUOm7HR33m6FsUW8R8+Tv1MBdhuRMiy5+rU+bG0BY3xmsLbdeuJ
4FQ7nXZkJiEVWCqpdDygAp/X3Vx8201FjFVHL/oleG78o7DPgbxDaOyoKKCByJPjJq+UHp1Eh8M1
ZoFY5KwWZ0H7rU0y+yVQJs+WsvE5a2PpEFS2QsM9G95Vf5pWQzDRlWFLl6q+vWph84jLpH1PerLh
IompBoaZbJ/X2hLGNB5pFALrqIx6X85T51HM3saGIW5mt/R7zBfDzPk79HUGG7FjCgLub90b3KwB
UBZa1PVbJeeOQUGu4RkGErjqR+EONitkT3i1hxBdeppQAWuwFhWFxJVXgZkRM7JqA4ej1YJh9oI1
7wgFxpvUMH9w8GyB6Zey45PuSRt9HYJVWrFD5BsoGbuYgTzQGPh5U4DxpGkswAc+sqMG05hJ7ojR
bsd6vrV1ywYzddle4snLhf0S+YBlQ0tzeyP9ngbjwnxlq6m0XNF8eIa59YvICcjjopkBKb1YLal/
uo3Ev+JA1H7TC/IMqKpYZxyzx7aOX4CDn2dpD6V8lweytuNnxRbpPcLBsu7qYw9Mior3YkX6d49/
sK+67VeMO8GI8k8fc0yAhRm1Xa3fCAXfNKmQn215yUZRhKvYn0mG1AQP1ALrnaDdUIiuDA4CK4Nm
9b4v5YOkgZKs5Pin6ii5521ZQDBNKv8EETLlX52jC4N1EpKoE9dPXDACpywSs0shwYYdNdXe5S1O
Eeq6GC8nMEY9yo+pIOMoVvX61vrzVu5mLraAYjEUsum11rOCx0spWW7gFIYCoTfqvR3gYetoAPQi
EZe8lcKe+7UNMWMjoOOZKQ6reVKTBZR5S+Psqy0T1SuKIIITU0g3raiPFciFQwdt52hW/VIEgpsO
T00HUrS3OBfkj7hbOFEn+nuzHq5TOJgCPaK2wKkw83EJQAVgZsoaVwZYSSD1yHhPKAvWibK30N+Y
5E6Tdu/FcQs6thjMVaWkQExRPa4na67dAsT2VoXL4kXhIoRkW88k2aP1jzKczOGeq9a1LwwSUPKR
r90X0bNtpjdkCjlGrXoCw6M1W/iJgM4iPIyIbuCpRfqHQjPd5ZlloOlbICB5fAnBuJkhDEAbbyG1
TRNE00sOknMn+cFPIwhklccEIlwbdGS/zKfAYLlmA7rjg1al5FX+7YdfxbpFrO3B+JXGmGYn3LQw
dgyyRokzWSkYBJuTzKDpMSWsriGks+wl6/4VEmnw7AbcnkaY7qmgV1pTEa2RcAaEdoMg/dAa4GAD
GzF201deosmFG2JQx6NaA8JIOlf30+QFFIcKuZE14ZTKYG/Snqi80cLhNJmfQ46jhvCDKq5AvdXO
IJ9m/xTb4qAtcgO41QN8oEKD5yWK9JjH2s0YcQlmZeD1aHsUabP8WdaovYYTba9XraSl7lclQkha
azeOApucBiigOU79Q6wx99CQlQaUMrkG8bYfx29RJ1/48Sks2hGCMkdIq0mSdQIih8wG5MP8089x
8pbT09WxEpbYQOzAWFHDcl5F+owOfLxN05I2xLLXP7fmUxW/xPl3nL1poY5PHbaUm41Dd42l8KWa
W0CgedDtZ5Smr/0Qn8i42uClGs+ViNWnpGT6xz2PxZloaihhexR8JysWHeUmtp3GktXXKmyvunRs
1PSQz+NKWMFH3dDXBC7+HEFcoLxfJWIwHfBcB5Gg9QpzglVNM4u5OFGCNmwQvpa6QNJ2pCKrWYsk
n3inYXJSxtyBo7VQhia8CXsA7VBthsEhoQzLNjBoToFCO0RsQ/wdiMDAmVWAXIJbRbaEwuEeG1hC
oJDiIYR18BLYexzf4Oby0tUs+AoiinHmlJ35LYl/JXflr1VoD6pCKmP1tYdKhK1P1yk612ycA3BC
wiD6XREfUoGwV+cv6H/MyCNGxc8Z4e5H7Soy1K47U3lq8dloypOc/gYSR39gKRxd6EaQtjgccslj
dR3w7w5gBMZzXL8N/rXHVquzc6nkI6sbyd8jKSAwUSseAdLp6mWA6iN50+hGA+giR2HfCORtGgLb
ogLLe1BYzT8NIXVfsFXXP6ZgKMPOo1wm622iqZgbn0wOpc5bQksT4HukYBy64I3wdvqnttswuxMb
tsHmxU8PwsIEsjZrQBoOScERTL7iPUqfBpbcdCV4um1FuuB3dkx8J7bN4i9rEgcnfWsqnddlQfJI
CvhMHTukG0wdg7fceisxGOXAjF3FzIRbpEHjpvqagBRyelter4KKC3Z+Eygsjs0trhVlMwloE6iq
nSLO1Be9nb9zOaF6NtCszEEGoL3xfFsqftJ2ef5SQK2aRehBmNo7zjq6o036cBmpVDY4+QgncRWg
jLAIwPBZ9rWhFSUE7mRw+UBAJNDs7AYQR/o6xrHeIm+qdS8cjOiYkdywH3vD2GiQgS7zCFcLcj6b
bvdU+4TjRcxxT7aMXquX+BNCFpx1R9ru3dcRaQI6Jt+ptA7IUXGuT+VJ65SdrHJMToODQEZBWhSq
QKIAO3mTFz0GS3hI6dso8NBnNKXp+2iu0nfeHDG9KxBmlwDa6kepkxOWvsotlSf9X/rCZFM5NigR
U9tlPYm7iLkJ++uKDreEvOLbscfX2wSDQQEyuArTA4cVfL51E99QzkEBqZg4o+HO9mZ3LcZtGoOp
H48xRr27jNwbnL7VbMwuwAMUsO/VyE4ram/iarhfWsNczfoz6zqgl1WvARSMKbOV6ljL9PjQl7qY
zBvsxCkFe0n5PqaWsmd4S9562VEN5J7A9k3aE8gXloE5OdV2syPP6mCOLVY4Wg+jBUs8B5JssX8F
206F0opiFOGVU0KeHXrjFJnjdlCf4I9swk7fTL6EA5IylqSKjl17eZ6ZRwAhVclp4vqjPWWzxeOV
9mq7dKyZS58zWJwFh3wkewgNQYbiFDufhW02f0ZFb6h3BcgT8ruVbKduD2EhZ5lv/YyCP9+o0PN8
jSoBtmfZcX3ijsklJDAQiUZi4QLr2BIDzDzTWXD/DeqYMceJwgsVlcdxpUGYwALjTHW1qUp9z05F
iifeTBVJe3Xivyj7iKanQkU5GwItwgE4dDIdCTLroDo1HCuRdzJqAhCjYFg0MOQlpr62hhLkfbtl
i2VKoWyGIvPUMCLcKqJ5CCRTodew9ZsPkuYB8hgrrPvcpc3GwkplDC+c3dmJ9E0JuTvrLmNHckES
5fUtW940ufna+gckuSpk1PxAfBIy2Lyr2E9apwR5pCiftDrsvGfliaQXZjlbAPvzSbJjhSptWtNw
A085+HsZ7HyTgswhpi3GTFyaxI/xOWS561Qz0QTbGDJKetwyjYeAi9Dc2Q2WHqgkwpAcdYbbjYeC
YBEmQXMfOHlICxefiEVZN5pQAjiIhb6J+U3zCFxwwuBdix4JQq461NcaQpkM24KRYxClhNPZ3lpC
9WQk1JgOXVtobuXrbtdewvC9ye+GHblU7uvcHJ1MPBZFVyzj80TaAZtoLQsDW9wXi1IkrlwH5k4E
+MIGMtPgIVuOLJGvrNX4/8I5caesPoX8kadlq884Pnudov6TBh7BhB8gV8Qo0cLTdytTgpsrwOhU
RYc8rkxZO/ko7WaFKUNvNWf8rcamopOGlaXS+XVDuxbCZixgYiJ5TzSGpzG2dacxOnUX1DUIpao+
ZQnj9WHG6YRUwNiMpnYSUxD8MJ2C8zlxgE2nA8Y9JCsVkGQGR0SCTuQ3uF1vPpGue+au35TVRosQ
jsJ8gGBw7jX5mNfh3qJ31jXRsaBFOc4tLWiLjnOfPHx83U4x2o2TVSqVlNnCAFDN8gKK+FmQHXcD
+HYYK306d1P3ZiqF8ujtx+I3XdXyU/1qdPlFStoD2OozILWDL30PduhpuIhsU9kwzT2APwYevsQf
gNbM3bmwXA1paS7b4HUsL8e4HLTizBj+SLef9eapjoULycWpOZfRo2KCc5mq7wDfvKLepSDZVTkn
++EmVbQ1gYboo7+ninFHrgA8ZvRiqA12meQS5oK+oqQXDjTwU0421KwcRwnDtqGnd/OsrrpgC7ot
ujS+/1LBW8MXxeJojw3oKwwKCILTfaWXbxbgi53eZzNCLHSTamNwlramW9QVX1knycjJguIieiW/
ZGZVXGI9C1xLV2ARLY9BJwaDUVuQZMZ8h75L3zd+G51LZmQB49PDSOSqzJGuudrTTBCypNfXpmA6
WyNaZGtLX4sqDFaitct7U3XdVhjE9ejfmMcIHSjx6Nkh3yc1xOxWcf0RMjC49AwXXtTimo6meOaX
ZgdcTtfC4m4TfRNdbBPHfVQ2h6rw9RPXMHK5+Zxbc+kgOcqvXUFwajpVBI2q6bM14cGWkueAVsNh
7vJmKZwDt8/ayGtUs3PBxXiGJctvY2E9B+E2CsUuCNX3npY9GSRNQVvHV07+kFabQj1YRlg7QHml
e5oVuacEKd1ZG1ZXaJPOyhhXHHIr/R2sZDqUKqjEv/cQqiqbTpau4gr1h1WJvV+vsJB1fTU6ANcp
kBKUUibJQIlB59TQaV9idIzLExxJj3zp8ZCbpNuJHlZqg9HwwN9DVJmcw9JfV0nxmcc5R/DIoNBb
3khzuCDUe3JfNM5qSZofQ9z7R1qwFORC8ybQ6S5ZzBjZQU6Cg2zam2xK11ZLlVcEWN2uk7YlczOw
C7Xk+ImIXH2eiSYNScxOOju6DGP8GaK5ZbDZaxuR0yMH9iDTFqpBnIhjWOKPkVpb3TNnoe4dYWea
QGVCpeHgBdvJwm2elRi9fUzrkAe28lheY8+gpxqGaIIrdX4zu3MqtfyL68dAnXoaE2OnBd18KYFf
H+fEfuYGH09WSGtjiF5LJbuJLioAbVrdttEoRzEVMrXHBbvmfsbX12FuKBVOj51AQAvBUCdiaHme
kj1bTYGMnYGQHlkJ6Kvq2i9c1fehbX/Cck7OYRzYTlUG0yntYBkMdKOO1tLaGYX+ItiOHdo0p0Ax
D/jJPyPaQ5wai9YT7RJKo1bfeCj8fSBhdbOikYYf3l44hF7dqRrdD80H+0ZsbZGGXhMtQVnt9DvE
vsBamx4KSUB8slRi7gaFLlHkZ/u/9/57o0VmzdIRd57gJBPhSrzQSuyha9JU8QwlzgknXUfaPi9N
+8Z9EK+pCXynM8cvFfjLWUpg0ek9/Hr8/ZQPs55iMayl10ClcpfarVHb89YC4iXo0F1ChbqnUSxW
5ILTi8bBKpTEC7h+CsTmgSv2hV6R6tb9qPE628q579RNCvbVnX09vpqz2p5Lk+efKcF1qr+CEO9o
15n9lrSie5Em+QawHAOVVC73f+8JJTaddIan8CcYqQSw1mwsU0fSQVTn0bxLB83eNpNiPQ8ynnRw
H6WHkmOD+s7FH6SXiBFVsUIouO6mj4LIiBhX1EspLRFGtiOBWeaFbGgZCTb7eFQdmMPezJ3hwTzp
bsUIzJzbO9yxNQZvJbMA3RrrD9bDyTspVTDszDTczXa7kEDeGGCAPNYeppLbnlZX4kRvkuRF65Dx
rz+KnlwAAsKxT+tY2gO5w71NnPgRlRFuzQboVq1a5UbYJMOaab/HSvVjDsFAinqI5LWSWE14PoGa
2AzotZDQ3uRFqRv9MOXmGUV/dst8mHIAXCRq7sJ/pYOMDr98sWkpHBY9H1lRK2sAql7es9TOHhlk
byiLBGqlSk0ftBFfxNAxTyLI0LaLGWCKN/dGdBgzS/PQhRduMF8Qgy8tvudBUT6CraKCQKMTBRya
l5T2o9j1Uzm/VEXgDRmokki5ZXLYnUkwVPFEMGcDSFK/REp51wP5puojKLC2mbcpkvElL22pkyhC
0mag7x0Jkitlc3oCfqSel3NnFGR7XsNr7EfpO0vrpoNHAQYJWEBYQBnppq3FSQKEck+eHtx8knqL
yizOKV0Pt7dxus40aGkELg/y242d3WuXtjEIMk//TX14Thn2qbVGv2j55r83jYxCAp4cRyEd2Qg5
5f/yGqxby01Ld2hd+S4awjfiWj5KE5d0Fj8yln4fI7DeIS1wdQ5aPQZ0D6SS22ngLEs419ARDcQO
ffU6BdbzmCK4NgbiHdjFIdaaduGoyJrWOMlTFf5wGDK4c2lQyhB9pNrBNwBMpRqQHQc/f8Q/6FRG
6T+pnAYJ2NnUHdDXXlwGpmp8K2V9q4b7MQ5+pKreaklFNjc9gyAuAItzv/lRuemY/avTX7ABPjCa
fyL3Acv4M6kSiaYwvaR5FyqAPICYgwcn8tKROtpHhsmIzz6VpH56jY31Xk7+oQq7ZLUiP2scOMoG
9JFf1DcCbZiFIRao5U0pAdMXZdgvcBF8JOM/XSz1lEwXujJc30oRGZUERcRQe4sc8hCBKECm1yU8
YKPF3s2NQIhdcdOi3CC2jGtaos+b2qgRSjM+jjliu3jwMG35pfQChoYJV9Y3HBULshNsBvF6SZMk
bu3IUXQ6HEWmvGgx8LZ4DveTZgLtYmSUZmco6Ncyj9QHWw5DWeIzakbYR2EgbunJrVrZTf7GnExh
Ns64D3WXB8pndgyE0TzP5jaxev8CNOl9pArXUu03yzP9ZsuzO/Za55AmBTHGraZM8moCc17qqmYY
zdRE4mWcmb1T4hSq7Cq8BIHy5sOJGcU/nfmA0N46u9mivHQbTV+pE0RL/Womj5BaNkxPACZlmhvB
EjDJIDxuTLrmDMQxvY+qEe4Nhhe1H/20Ba+LnEovmLmzQyvHwTm5Ab0SRAMsSoT2o8u+SJ1StqzD
G+GHh/giooYsHsUXVxaCi51a6TPYzn08WKhtc6CYCZOfvR6boKEq6TjNNvknuj7TcZwbmk4qVQQB
HLusEGAXyip4zUADsFTNBthwiufCQI9Vl2BPBomEMgZmV1rWZv+TN/M7LR5iQ3S+MQS9Rs4MTR3f
ouzSuC/ka1bdcwgEWfk1ZSBUMxD4Ma+9yidIe+hfhE/CdvTP5MkIE+LH5ftkAESDNk4liMEeycVH
E9DEj3Kaa4pET1I4adjdwGCwgnO/sQvAC0Xvdw9LmEW1xMG4lEDr+B0rFVZiMgHiStoVRuOqyRVX
BQ71F9ofCKZpjHAjCaC1FJWtcKv6bC/okeKzsTRySsQ6nwMqwhL+5A6EEDS/XjavdTzaJ3IMdDYd
OwySz5prygrGezSG2QnRFwKQwm6B9WnhZ0DOXE/G6TORC90OIDPHoNZ0siKUPhSrW7U6eonQILMo
QcUQ6mBI6KGC7st6eZ3Q0QkW3ODVT16tzdDfpWpjBXvfNhyI+a4mLkvQ1wRI03zosa85dQaatDJk
kn2Lc6xB86oGh9TtdwR+uyr4xcyHmKFbV/CmW+WLC1aavmcm1UW0GjImdPR6+yh3ZTZN+DNe4Ze6
o9rQzBmdtTtkAagTg9bctNkoEaZUNXfJf6R5k99Umr4nqS2ZqoIbjw5YbYk6M30v6+SnVo6ee410
BXWCq9nDz/3SZ5JKSRJIOUACTwxQIazQx8e7Tii4BDCC0zKKxvd+sn5CxMfXsgWEqiaMsP4eh7qI
5JnZNQSjJ2moTv0yCMWqSVCfPLy3aGY2cdUhJFg+5ObfoxrtHkovtGOtQSH9e3wSqEi6hgVfKe3j
lATTNfPBhfoWIwkfYidWFu2WhOMNNInbRzaeXUlObgZwulUnxf0HIw5gQd1EH7g+13bCkKNkpP9C
nbyq2d9ozevoRVsmLwVGEyi/2GdSL1HI6PNG0awMMHexGa5kMNBzO62t4DEJTmjBmz29WNMzOWzr
2WIB5v9aoQrk8sHtFXCbCXQUui47vCTrXD4a5klhUFz2Odl6zGjiV8QHa9nK3MomLZXhvlkOrlFw
MiwQFCLPso81EzkgRGuFEqRvaU2YPWUeZl+b8JHR00gy1SqnoAdnfC8ucb1jbtbSaSwnPNg0YBiS
BTSFJLDtU3Etgl9Ng8OdfCwdeDKd3QAhKsQVGfSLTyMJodPaHOZ19DPBiif4Zl0sbZmO4USaelUk
O7NxIWtkTSDsqpXAuOSn1vxCqOVUUwA9sHdMvuhQc8SoI/bUN1bJWDkz21810otB38viuNXAmAx4
QmumDV39BPyOv9xf4TGgbf1bcJfE1VtbfMKDZEgFRXE4Kk2MDtPCCnRBoORN4KZmdhkYHKwwsEBJ
IPFVCybu/26BmWnDYgeEA+JmnBGgthuNuh21K1dc7HQs8su8kW3CMRjMUZE6DUFwxfBAwZIzv0+a
jg48gnTlJhU0kNt3OruMrAuabTtuBKDCdNTHaGnCr/QqAs95x0m76vRXQ+BQ3EmAw/wk29oBupLg
yRSPAL74INMRqZ54JlcVP0spa4jwBHsS1RFYXPWsmrIfrgjaQG++RNvhZwDSM5MO6iyD0ynZ91zb
SrdXcGgIBAjDgguW77rm+YBRFzR6EkPs448tOMqJ5Ncnn66QhtXAVYZA2zHt75B/ukQ0b7rcTwzq
hk+hf2jBv7QGlepE43PXMmaVzlZKYuvS0l2OCb+EzFX8nAVKZGlIUusrivmVKD+rfG9YKTB7HXwt
sD6ZbEgO1LX1FctEIoKIScpv4mccJBlLXJkjKT8lvDLBeHcMn+Flr8FFr1RegDAjqhWpD2cPwo2o
9WEFjgsX0f7yxZsFaKjlt+i15tUNiJnGE0D/kgjiHDgz5TcZGWEYUCAJSehL1ZXp+3DI2YDsBJ+C
CoOkDWioUMnWJr9hQcASW0WKuAPeYhVpwInH0LGt+yQGupkM8AoUuhWJwrnOQCVDfUUMcRxucysk
/SS3z7ncNs8q6aDEEmEPNCPCg/3yhSmthhj+jucHZXbVUwypMH7s3czY5YHLYHjM0GPGatihgx+f
1VnV3IwuwwZqHN7rUfnwuQyvUafXD0szXPjQXxaw5yvA6X5fjwwXO9Gdal3fAraUdizG5za0k7uc
JDrj2uYgV2Nyj6tMvtm2g6i5wtVD1CmTfoSbIbUZ/QLT3MAdje+ICaM7gsWdGhCaSHVeuZU+h/dy
VuWzJIcbJSrC+9+bnhMY0WHWKkga+SSaqDyoQioYjY72QyFmBP2RVv5wAOaMKfyvdOjTNfcep1B5
BONE42drjKp1DS2VfLWoHb6agK/oReVFw7YuCoUIQO13bqGKmF0dMSwzcAsMenmSYTSAR+UoFEXG
cxWNlziZ/O9WxJeh40JlSg8+bZDF6b83pewjM4YlJeTqfx/+e+S/LwB37UPTLMb1f59gb0ftQmN8
gXPpp2F5M4/pNhjKef/3UNx0BCb8vTvmEX1dNXn7+7IOOxI9/X/+QBysMgbySTONgRxL33obJzKw
okGdT3+fqOZKPsFA+apCv1rjO8uQvnU75JX+W5GM8kbooBUVuL9vZRc9mlL7F41BclAMel1k6dB0
UshZyGoRv0tiMJzCBNxlML9ZmXlfvhPokHGbqXLEot021X4K+1/+hHejkszX/NKPP1np/wQ97EY2
UH2bXqRpnq9K3vzqZtO+t/28QeyQQV9Wo3eV3X+o67ve6V/FVPruOA2VN1oST+9En12tbpnmQw1G
Wks/rdnHpLPQCSYMNhG0PcEBE9hD+zLxFf2zEc3eFIpEHDcdZ9isC0FbSjZIAoc31R4cIy8In0Jd
Efclg5eyuaAqNzeVBAnYR2Ei2wlUdFl3CYPlhDg22imRcCipCWElRHAwa7YNWqntFubAz9h0/X2Q
aFw0IYKhoInnI4qI+RgGdNRXJCQE23IL3/AuZRltfwsdQA6HNKhEsR8SwkrQ0kblvsctskm0eavA
ia+7ElwpaKc0r6mv+Mp4Nl0sPOF2BMy0WmAv+9mQtLMw3TrrCXNwUkM76V0vATTz9U1bNtbp7w2W
KToaagVmHsnuXzvo743kR3RnrPlIrxQrlW8QP4A2gkT0FhSHurSN8HS1FpELJOYlqWyg/6ez9PfN
RkoXxC+142wv7Mm/n5Wm/KIeHiGDH76uCGdkn/AWN3UuCZoIuukhDbNYNUgMSmgaO8nJrJrsiqqY
i63oVI690kEvauVmKjpSNspbs+2vBT4JhxxJIkCarCB/CM2CYn2PNc8dNDplrYfxbmr7X5JgiXts
zZNkRLckNlPPUtBkk36XPSxp2ezn/DdYPvp7KGjvdku2Xard1SgdHyIufwpGycdmyJA8ZtW4xRgT
OXjH8m0ahdqjTgvIc6DogcryoUjQ2NYmI96/DyOuywsAr0NZGhiHlrzykI7qk1V7YW2xxw/1Swst
/KAaNP8tqPHvk1LZK6Oww71itQejaeoLRHmAsOVwlnJUihP1ZmtmKA8jEzXLZL4G2SxhTFmlPc3r
qWvQmYHqQ58pUa/K5knr1ZbRog73grhad1IH/R4qPWkSmCSeO7tALGEN/VsTE3cddt38KQpExnk+
sCEFP7ElHDyPNJyKVDuZemPDSl/cULVo+51FJkqzfPT3WSx5CCP6jivPJogA5HkdO//n+/7e/ftm
LuyrXg357u+h/978/SzJ1KQ9Qmbv//3WXrEzN2iA5v33i/++sFanSxmk4aZog41l6h9g/GcI0URz
uYPUOE3AMKpSZVBRPHkM7ofqski8LjOM3Jq1a//3UWF2i75FlbbMIMg9McpbENriCoM3MmfjVvhK
uoUwueDaau0uOizNdjXF26417rk/ph+9rSlOxUq2qjVQiHMxZ7deGU6ykf/MqW2fw8pukXFx+/cS
B5Z4bPZKSkfJmNsGeGOieaX90ejSRFLmSYxEUM8BkcWzjkKDhR4NbpX+q3UO9YZMXI86nztOgHul
pfFGdIjk2QmZGwptVklVdUdZmho0OYfNHOoInwDyKn2ircHW/xNxsqgC2upIwH22sueyd2usevtO
ovtiTISYQVssPOjRYiUC7Q0tpeSFoXlEo/sPGJG/wSJi4Z5rn1UfY63WG8Ha5mSo+Z2DCEvdWUrb
HqKwLrdqXRG9WdeXaA6aizzXZKvWpBhMNS3+cTQuo16Up0Kttz6ysE1QogqLggaxuopqpyzeWpZo
z7TLY2aWm5nJ6buloWPUkjjcxdxRZd0fcRroR70h+gZZFaoSfWSziZpzUGc2Z4n4GhfczV2PPL8s
YDLPRlBz2DGykw9KrCigBSfqokgYiDAIm5YTnIm2lQ1MQvoTjqw3ydqMiChgjLaAWK1/2og+xBA0
vxlr7xFS2SnjDqUx0cBH9oGEay/PCaQPq+KL/OuKpqQ0uP7QFNs8NXc9DPN1nlaIUoOnCmUEaYX2
r5prD4S+uQdhnyxHBvg5/g/Azf3OxCMeS1OwrYxK2Tc1P1D1+2PYyenZwJVQtbxYbU20j6qRn6PM
za6JZIbJLUmyGnTKAhsJ24w8HZucnTGWfN/5+1CMPm2A5ROt2XLg/+9jrLqyMzypGbjHUJ4NV9b7
58FGjsRJq/GaGa0O8ZWfVauSh9729UoPSgCJag7AGqngmJbETU/YJeuBUHS1010g5bQPceeNk8hv
IyX2WQGcO5W33g7Hi0Z7inaodJCBg6w4tKnkyxJmZLHOP3L4GciCsFrFYTKclGT+Glu53xQ948JR
QD5HOA36faIfD/3bSyUjucpS/VkyzN/pyi+S6OqYlHZ7UnEQdhbMoMpPumNG42KHMg2rbP5Ql9Al
bWTk1aTYDoYuoagtustsaxu9yWDfD/JbteyXphaeMZnDNa0//JL9a5TQHQw94XY5NbEajnQookuq
h09yb6fbIQqYzebxdhREb8HbuRAAL0H/ZftOMStLFNa6gWcFjoMOrloExb30CdfgKCAh8+y2qV8l
l3pkBKexWHmJ7F8DHcRYKEFHai1ML1XTzEi4zekI3DtYkiaqbdQ30tmeo23faIiN/fYl4jQKnRXV
gWCLWwVU0ymTL3aC+mCN1BB1amwzo6ejNFSZi3xZolwd2ro5vFcpCSsVGVIUq3niJlAlOV7SnBUk
OkojdpSaLrrZmr/Cz+QT8viC6buSdD/M0DMmRQRBS24ewNLvZ6nFyKB/Z0Oc7pmeeOTWoBdD+1N0
CLmsVAEKnBIArwZgpVuqIcvvcMERIdQhtUJEQi816o75JO5+pVkLfhijKwUBmrJwbfT4csa8CNZj
i21+RnncVYq6GfuSqjsOyTBWEvRGVCXBQiBVdKS62cSzWBnUzXPk4dkA+ZcHOwQ+p9SUuagyks5T
LQGY14CPquzulSxyV6lYxUPzKZtUeKUs6zgfd+3n2E/yiYzdOyfe/DVFQ0PSSVOd/z7MlTezsPqF
hAG+pIXVCr8qG+32FkaTcUoEIq1Ze/TFYLwMtaDzEhXSxs7VPVM2unE4M50IEJGKU3Ld2ME7AiK8
1db0psU2vVdFMR215xWXQ4I9zGernA0Q1empsjpuaHW8BFKtYyyhl9EikisHLmY5tkmvm+VjFuST
26rcnMxwadFHjSB0J2EfybJrZhBZZI/WSz5QYDNo1d2BVkEWkttAO41wF2tnUAs6aktUjKoROmVU
OC9D8UgCcwm5HL6mIH82uhJkUP7ZxzXjdJqzKzSE6zSqgdrrSxhZEnDthP43KPNiqy/T6NR6ikhL
/x+uzmu5bSXatl+EqkYGXpkzqWDJ8gvKsmzkHBqNr78D0D21T50XliwrUCTQ3WutOcfcuNOxt3u1
iZB1o38P6KiQjOIWtzH2+vM4+E+hTwaH9pt4GP1SVLZBcAL68gJooCocHSPseHda03kUprv1yK3Z
JRZdkEHSeBk74iNYGEad9IFO3HRcSCXdUhfk0tr0/CPW/buM9Wwvm+hFd6bPOCKnCkhys0G3lCSG
OnA/H7q4HY/o2J715ivhEHGsYtoUQFzwPlvU6HJE1DRGcGwBMXdlrZMx3XsgqRhdAAic6PGN+ral
Y3HXG+8dk7x3YkcZT602/dD8EBkupuMeS/1k+8DDDTUnEuHBFAXa6Ub8jOSUHg3tl5WTsk0CdSHK
D6fw3XOUqFejoWmgLPpFca0Du4NbS9Dw9DCh3GVwx/S0kSf47NXOapgRwCgMDkNPcrHuTtw7vnk1
VOw+EYJ9NbTgTGzKdKQP4BJHVnuPqh7/eXEdHOP5X8vnJ8zAOXKJZqgvrp9kSLNZmLOOZiRZCt8P
1fyRg7sN1nBApzgpJYuqAEe5MCmTKEQTOT8sn1s+cgD7HUkEZhA9EluaCHetpA7h2G9ftVjvt6OR
/farzHsyKU98x8nunYaiwmzVUXeMHpZxNZxT3SPc1icQkW8+1ClvRuCM8YE7WyTOLY1EdjZyxKMM
VvgwD+Dx2Aw/kcrPrpAYsERgIwm3iUU7QJv3+N86v5a9hQfK4EUuWH5PThg+F2MX7/OB2O2GTOR1
K5ORU4fWXstOb6/LR6TMsLd2XIqe2f3EeJC8s+4fgF7htU7o5yAbKDeytpM3nbvG4n4yGf7+zXn+
HAKCzwHfTTeeJ4904TzJprPyT8SFBqcxG1rktvPnMRxP318hfNmcREJFMe8wqOzTu6OvJh0hFh3Z
7P7fp0u/fpBJ0p7+z+fBn9i09SBcLN+tRjcDFkqiSdob79Ys2kyad1yP85iT7tjyaQfD8j4AYLfL
At1Z61oXban4xGl58LUIl0YgSDeueE9pFCyPy6fTtsASUKf0FKcguv33kE9pQu+OPSn3/UKsBlgg
gkjJIT02k3xZvjCwc946CNfCbfTL1DesuvML72V9eM6Bji+fWh4Su4bDmaIQw9wC0Nnx2kPFRku+
ip+MKIBHn7pAq/Yl6UUHGykIylPrR55U2qV32I8LAIE/HUmekzKn8KzoU/3sPnHpjlfTZ1gZqtcg
0No3Tp/tTteCTyMd5BkhDEmdoa7ePcsdGQP5DjRQ/jk5jAtwxrq3AODIm8QupAqFDFmaV+UhSP3+
KsxyaKuY8VT9g3Rhcn6KekJMb7JRkUSFaFfhAqrBuPYGfu6x7NaDBp6oUEG2T6ZQ/4EDlYM5h2qL
CiHkXHVPE853PprujxYdyXp0cvxGAzityAl3y+cn+jx733eQluMf+9DLjrivIn51y3eB2+rixc3/
fug6SAlxZKPnSIDvLf+rK/E/X1KWuN5J/2QYT7FEqcw3Lz+mKYu71WFxIE9z13eWS8sj9R5mYGPJ
dku5STlfXnKiLHAkIxUPimiv3Fw9yfkhoP+Hkj7dDY49oWLv7Cdf4htxnfaJdK+/M1HyKEXx7Huz
u2gaSErqxhLqvE+vnHbbxk5Vy7tpDX/C9j2u++B3ko/3QWb3HoLV0wSJnVDQlsic99ZpyrMqA3EO
lY6M1BPVE40Q+sU2io1kxGig+ehIlgeKmIaMMBxLXq94g+eH//63RNUspkRiI/+fb/j+qI+GTRSw
iP33H4DohpufbUiAip5ZBqLnqcuebdLGLv38L7odzaPLWtr2/Gv5qkSwa3fIomi5DO8W0dWbbOhf
7GAs6dhgrnB0VZOHBV5NayvSv3AwblAm1sfI73eLgGh5oPXV4gsdx7VWueLIXJv04B3o4I4cT/uH
R7Tm1Y45PbnJ0KOwgJEw+faFvzrfjrrR7Z2M86vXzDJ/uhDaMBTbaDCyg2Mh4a4bwMOkkm5Bstab
wWXyQy44l7dMbIbqhdwRzgcqXaJsIvKHEbY/vE3CmDWMDw3iWyTT7mJk3LqISd0r2Y6j9pfCUuxR
aWRrP5WfWWf+aug37LRJYySMKAMAZOGcfSQnNjEDqlPUo3p094vUO8kWK2SNeIn0UAzB0BGuIeC1
LMy8k5Vyl1WieAJbmaHC5MDOQPWEdv2p00BKlM7IHdKM8zCMsLfAYqNLjTo8NyLFEdZxOeSSboZH
/byCLBCfcPV+mBHYFgr6vZdxeBsC+qpV95cpf3qw4nuaDtg2KNHh/bvlJuLNXXuitTcpTblL6L+H
0hGHiPOEM5ck9E9+C5h6ECxMgpxI3eSisbeGGejPQ8S4oq/Tr7gNh1ePkRERQ4S7GhjmxBwvZ+EN
OxdYoozIU4dSfdZucgyE35yS4aU2zfLsGFjAOt3l+JyRbJO0O0/kiKVabz+0oF3LyqO15ifipCf5
i0tNvOUNlwfqN6nbbzM8mcp4IHnMK8t/Y9Qyyp90hih19y4odWPPn5XYwl53w9ijNggYyJpEEYD5
WgfY5c+m6dLcKMBGyNHKznqIwqCH0cgGNE8fELGcAJSv5Vif3NYmgaJn1QxlREpNQ5dsyJ9ZHOp9
WLK7a3pv/yit9tiH9ScQmnKVVXC5Ak6/zJM0DmtG+qcznYnCHhu8IxG2pclLCl3tZMgYBRgrJMI6
TGhK4Whop3AXJCwUsOuIOnT9HcQJvmpEjJqzoBPfqvbSktukzJgaevFBZciwOjM4K8cZDj0GQ45R
40+0GymzcFPsKl3iP0zVgb5XtYJehjC6VuWG4yC192ZEB+UmwPsL+1oKC3AFFpCEjoZC77izFV2n
QLTunSxX6CiunmyFTmijywFujT7IvhFcYqx7KDlbnHPNwzIdRKvY2Xc2YCxcsjxNnC7WTZGUMqHN
W3VGkO5IkT5NnMzFGNSAjdnREpduXEEg3JpQoC2KxHrNc6kP5ENfKPGy9TAIbTcohqsxVK+Wswld
otSEiRW17Ei2URToUoMn0Jk2yIb6x0RC9obph8XLimJWdbQ+3WvuFOLRqvSzyUjj6Fv0IQVyVe61
fTpm0TbL8JxRCR0i0yfNz3HCLc0xcIE+i4abUpvZLqMNDTeaVtnTRSPYeV/0nGtM9INaAjeERhb6
wS7z1lrTqVvLRDxxJ40FwfcPlF+HiSg5asMWtSNd8Ad83mLdGF257wlmfrAxvFQOk2XKi4D2YzKD
axHhp3B3R8sECyS0q+2k48UfKAViifsY5eVDU56NwpfInV5n5UHqAzuIiTPajaexbP9Ytf9RdpPc
Vj9yHXG8jQNk5cCIsPzXqML9l6a+d02K7r0soMO4UZxfQzf8LWPjp0UE5t7AOHGdWFx1aqRnV85e
pRbFWtFA8+sIpT7TLcmPicgutd2C+RLhnp1x1XIG/lAi/oXb6AclbHy15oeSszZ8Y2+t2/TSTAOk
y0TToqmUjSkKQxO8nJ2RR90xGnCb2OkJNgyD/SLEniH5ia7eHawMi24pwvxuQR4QnfBPfuiCTZTm
xlLul12Lv0nih8z2iFX103fNrsuHJ2F7EP59M6b30UNx1BlwkOjgP/vhAQtmdeIkSWXvVfXKRXx9
aGvaYG2plahbpwfTWKLmwp6mkLjECtyDEnhPqil8RMrAbua0PPOeWCImo9oxyj9Hl3AMvb6FTou/
GKaQLz8GvUZiqqHlCqhTmiLZlzgg7KZMsD+8u4bqkFWHs6IMMVUZtjgdA+SyvmnsoinXD3nn/bIn
5ZwqdSj0cqRanMf5tHQt2x62yUwSKuvX1EuRyaMIbZGFSXGeyHFO+1lfAqFzXcNx4f3EqyA0eg7g
VG8CpsxBkCxdO8z8QuZeRPC0EWtgdYXsPlK6dOa687EFF1EjsSzTep6ZF3HGkT1oGFTmeXHC0e+f
KpODsND2I83UW8Dw2+KOv1V4qPTiMtaBcVT2HMFDUNpGkxZxzcOfKDeray1afY30NN1YbGYb7EvG
yovcaxSi7O6CyDgYGqyWIiKtvGfO5YniPXAapM9KffSSlLkswvc6AOLBIVWh2wfz5vZk92pZ/IWe
adhZHL3ZIFLy10yVbwXVKU2qZJzxBORRqm5PIhKhD170rzOMDv1vU+I4wRUcafD0Uq9dxSr+l4eJ
t6vC8ReVQXuce95SnwnNTs94KtOeSqxR+77D8TQM/rAOgTptWj1+gtv5y8Lgh3ises2wh1+kLPbo
VP7EYvwNL2OvkW2/BZNobBr87Cisj5ly5T4ahoqim26F627ha5THNqMnSl5ivS0i3d63U2nS8y/I
OyjQ9VUjf5OPZpWxo/Zb0yLzoMWO/V4J96WyE7wsJalAyaB3R0s4036YZ9vEkzJgCL3grptk7eDk
5TCoiOVsu+kNePhDRxo8hFa3HWXKOt91M4MSCH2FqoMONON+mrqbroLxPhB7GwEwxcD0VHftiyOl
PB6osAE2yPTVz3RQYS7vNzvCHmhUukXaIMTwh1gnHyXqkn71uh7a0Dq7WQuzT9/CvXNvtuZ9eflk
raoOmGJdS22dCu8tqNEAxJVGzjiaZkmT5XkoiKwoo49UyeE24oamPTetcZXoZ0533g49GpHgkFM5
ir0KzECwVRSuRfXQ86TZuURabXNskt747hdJvclTnfET6BCX8c+qMabfMgzVKmjfpwRZnJOmUC5K
XrfB/qVwKO3axG/WljTw+qcGQB9JmlfUP0+M6RiwOT0hZvNAVprmyvbrfwkmo5XuVH+rkmVAdMiL
m9+myeQcuXu7MypvoK3HZUiA2EUrE6LEnAqRXEy4utnsWt28F4Ri3pgufiJJnLYdJ0Ez7aNLkHhH
g3TQQ5N7WLk0DoLLgxW62cMPxd/KIEu3IQXJraq3Uhv/wtrQ1mRwjzuvNfZGzJQmxWW26Q0NVWkZ
HwKbZZn8JYYZyYCdwX6LZcsfwwEMdXG5m8K/sdP119HUOIQKnqGd8p4iad1naHWNfNDOGRMVqEdb
eGQs3tmXJYN9Wekco6LitzUYvzmFxNsEgzqjsUKeh5LZTB9/2HIa7g0VBuzvcGdpVnv2+/hCAg6Z
ZC4nqiGUB7JQb1IB8k0be3ilxcmkOFQ711bBtoCI8SYyG91x2/8zkj7d5Na1aOrhqmmo7akXiBnQ
8PRN8RXT+rRBRUUeaucFa6QiGz3LPdQo9p+E7YH+GAwfj9fOJG/M1kfnMBkVNJqkgCHWEZkGihEp
qNqIsCW7tEb+qZX4DouGVySkJMdluwlaTDx+rT83fmRsGcgfZB0G29mX25iJdg1ctncgaMyxZt52
/Onn+sRAnkMiCXibGKgmNqmWMoElfuV69Qt7ARzFaSZh5+WLHljeHLEW0FVkrs8tX1JLoVGlFBVM
VD0gcwVYm7bUMXu2gc7scDhQMDI8IKorggyMDIFDbSuVsRaO/14ZQ7crtYlwydI8Rj3GCoQ/AHGj
zyCW08bpandDCBVmtU51z9Lwva2rhr2fw4BHmdpfaz9HMw40zIW3fVoeGGv+cozM3suEK3WmT7B8
i5e0RBoeTSxWKZi4UvNqzKkta23bpLgO6O+nI7mijQ17D7MHvtkZ/2d5vr+v3Mrb2yZevd59JjdI
vCxgtHaY8fmpzeTWCgtigz1770gd/Z2i621F6ZczAYZ0fXksQya+2axqLqWln0hPeFaZqf4/TJqY
pM1QS3NnoSpPTWc9+DjqQsuJrzlRrvzFOuQIlN69L5ONk4za3c3YIdPKzN7C+s+oj/ZL6LVQiQLg
dcAV4TKZnN2xDTirIjedTSx87ynMaIQMDZlBOnXuvnOR9RmyvRs2xp0h2lsz5dgpGNKMdpTfiSzA
SWyiaEkYkUTkSj5Mr/8Fre8+8LKfJLX5LDpbCJduJ8qNiXnl7gTl367xBzbf9qUOs4J7oW1flq+y
o2kkhbUm5gXTb+MTvE5nBfDxWHHu0pL7gn1TnnZbKIWOaZx05hHINrXmurzovKLexjdaBHxwum5+
XWoQliDfFcRchzO83OtNsfdjOC5BFTyxxkpmPeG2yEwUTK52btI0hlzAwKeumOk6VX3r2tC50nwG
8QAHgSOncy/n1BRaNWtLgxFR20G5ro2qXoNWQ33SIwifT6AO7lSbv27Nykl5TGrPtbFJtG9r66xV
8T2U9nRqqTz7KsP6ZCbJlWoV5jpWicTqE32dt262rUdNHGTlklejB3hN4tY+Z2xoF9OyL1ajMY6C
O70q4+BNL6vpMqFW2hO38t4knTrFtkP7L7VI+6i68ZtRKf3Y32MvpBPHrntZPgoi3B+NU+VPY+du
Q8MdXvny5SIiu3V2zXGKWx56FoqiTFY1lCLw795zShjvyaf7sJoGitkKoz0XcNQylXSJzSRqq++0
lkzixH/SMRsxqHHEC2YQ7GbE9W6qnOIzpxN/njr95ApUpxOu0+PU+ECfsE15rKZYdp5r3xTEu6nj
iCuSMGK8JhpPLWRCoLAikH/KoRdSodqJDhVIbqB77hDuIsCOFMTfIvHvWtJDdExnwJar9N1oYa2v
/TDHyMquEo95eg8FUuow+fPN8zTMt2YOc1oe4pTQPDbl7ijQEOnCx0ZiWckmDD2N7Z1jtzfEHziy
75qpIVvjHrzO/yLfOkQQzWxXJQrAKHJGQjHtl1Z5rz7c6VvLOREXp32uMA8xZCYruKdVgjl2pEBU
qJ80zB1WDiVG6HhkUfFvuBKQb+SaRy+Vb7fNJP6s4mzrVfZOD1DK5Br5nMtfEcWRTyHkbRvBPuEn
aXELq0B8jmHGEoJQbz3JCJyE5f/7L2xJy8t1rHQmpFmLyLPW4T2qKBx2Eyh8OjJlvgGk5h08zCJv
nHhok47g+FdFZRboWxO110Qx7eNKvvatOKm04HmbKDdHSXJCwuz2SjHQHGJRH7u2f6+YuP4FpbYm
ZjqdatAwUWiveYc9spdLtTUE8ZkyUfXTErxTDR29V69Qt+VBmGpc5S6N69GHbZSJ+MaZlcO1Cp/Z
SaC3BpPJhulnx+/nr4XZm7Cea0YjnC0RaPnkqNnwXzdRh0kWjQDvYkumVB4l2WEk/YjcBP2B3jrb
wVZotoVULCONhqKu6Q5OMQVPElhTjgfZnnz9N+sGQ4HJVPvJs//2nan9oKkPBGh+vaAyZzSNuYYN
48WPS/cpHexDlIVHw4TLgJmsRt6Nn92PrK0ZZwiNmNnfmOs/5h382IWgsTofLYNmYD4PNJvja/W3
9i3c5VzGj+Xldom5PSy3O15hho5zK8dmJ6+YD20Dg7Ez0giXfn+Olw71aOV5Pyb/JVB9tNGl15LG
BhTJTFAdruh4+Zuu1dz9994WIGAp17iyH1TXEQx+ZOetYbnbtDCsXWrjpKkYbFFbO/VB478PyI4B
l8CyWvcVquZ0svd+hi9ypWvJF5bnfAeIZTNSik/IaRsvo5fQt9M+R1X8mgM5PippNRcQueC6hNgM
mJvQ5OcPMXNplyStZQfQDMkLvyzS2LDMk/SqXR6Exq2Zd22/wcc2ugax47VNLGkdHMym0zZa3A6b
CVv03W/1v/x2aKu8DoImD8CFYAydzUR08CtgB7rJjTk8pWV5CqX+TiqifNJ6RCGlLn+PMopOOZ2F
zn3/hiRb89lqigv/KjtyMzDkkhzqIU8w6OzsgBu7j6ZDxJ5oOZpKjcGk72jE/WCIl451YJP5TBFX
v09zBi3WjaCZhVRgWOfVuzEQcJL59qNkUtLNIPwJNysjdY7OuJ/JpzbtkpNcHZcXItnVH0/TVr0y
EuTJnyEYtHvRo/Hrx9C9BO2IurqfOWFBe0ldh2m5GaLIhAcF5xbaFRrH2uMXJT+MEl4I36bELsY9
cigjhs0k9GzICx+fllUHXxBThiQBLWhqGHkmxrFz7kExb8lGnHSbIra36eCrX2MMECoq7N33tWb0
uK5zy/rlzGTmqjeh3eQdPpSOGehkKwximi8PY2H86mOZbGFegLfN+xOeOg4ZIU4uMZnWKTLRf1SE
c6xMjc5SEsdfvNDmu7B0yjOi1nSIOhU9n6Nm2P1BEFJ6QHwO1j5jcoU5sSBV9qkoQjwDRlM+DYdC
ZA1n/3zaupRjMfCZlTl19BhMu8BhILRDMFApl1JD2jLv0pUN1KptuS9GSwwbaYIHcQfy7OdWkePV
53bYZ6PR3ck4SNZ1HHugqzkp5fhllldrWQppiIrPzDKSjT+vDIGeY0Fw7P5EXt9fy03ybTVzKeir
DOhbJ+NPaAJrlZuFXczbzlVn+BFq3jG6dZ4BeWzAP7u8bCmusq1rHjjTVHdPUH33hNMWSasf3GWl
avRuVzOxJu8ab443M2WHyoWDbIfkB3j+QTTFxAH9U3VxvCEC6WP5rbph+3tLz2jC05F7Q/TbX43a
2GYBd22l680x79Np1yjvT9hZr2bv9c/OnPgcBxEzXsTOnMbH9o43dYZmNDdjUEejKpy9Ndrpp2oR
OcZFij9VVvo27LPqoQoER7Ho7Vs/BB8aTM3PES4xWgYh9zoXw0o2Y74DeA9cZr55RkomjAF4SZM6
XEelzJ7Tag5yQqVV2G3z1A5MAPXcefZ0BVRz7gw3EWZXrwgvPfreGzTyT034/bECUEaTGwR4X0E2
UW5ErOQ0XlICAemgcfQ2BzZtyWFxY7izNSfyxsfy0jCiRIE1hddmnsSXQvQH0sLIBE45CiWhpR1y
IymxM3Dg8ikFzppdXqMaeurYtvcC/DUQMJ4scSKzreGKmWHTw3Vc24lZH3Md5GmTwLHPZlDzhLsX
3wW0zMzlR6Q5CheL/MtjaEDKGIoMd+y83Ne6+xtQpPvS2SwKRhHN80oQ7E6rs7BAiznVZeRgkKgt
VHiVzzgbdq8ioRnICtIxohEczrrOtPK8Or50OW49Q8/fbNWOv5cVgOFVdR5x/G77mjtDWdWwEQMC
6M5g+W+T0dtkGHHw+DnZrcqjgSM1a1cmG+TjpjmRjV6xJhso9szsYxzQVjiIFDCoZ7iPiyK/xF08
wdhQKFlD+ahmE1+BO22jexU/wtegNsm62HopfqSobMZr8q9jMXXSD7dR/c2PC5dYezs/gNvHIM22
uvKxDj9bdn31EQQQGqffLPRf6wJfz46nqB/oWxM8LbeRS1m7vOJNZJVY+/G+V6FML2gxnN1UCE6l
k3Su9DYx7Ak0hx79mW3VNNWxbNQXXZtwXepDs5/GL+jAaBkH0gZsED+Np/lb0uTdDdP5GqNUgZU/
bNktAm0lUHf+7BqS58cxHvB0kpsqYHQhNOCCks8TqX/PAtPZrhyM8fH9ahXDGCFq5Y4w6x6rDJAA
hELfJSzg2LPL4gtL/EDrf+RMAO2ksooDDIXwnHoWR6E5xVKw0G5aju7bZT/GP8UPwVkpDj1yVm49
aksbWXb3OxI0aaP5OC7sDpNrq83x4g4Wy7FfjYpLs8vsl7i20V0pm+euo6Oe1zyA3424xV0wXJsa
TbkPC2CJJJgsSuupqgBbARVZgflh8kKxYBnlnQ6Zv2l8TKUaX7E1dRmBl54pXSK4hJUb3ctOHqxO
ewLzmjD9GuCTxIhfcA3RVgVwW2m59UJk6IDpqCEYJ8r79VJwDlFy96K+vYRtjUwPQdZxKVLL1kS8
GsYvUt2Xa73wcO1KWcH9ScY7XVL3vJSoQKmRgjmE3Na5f+dO0zc0iRsSLADzS1djQ5ydYtocZ8M0
1NpqHeYEHy/NvZTRphvdV5Pb6NkaYvuKGeC5EXp/HEz9Qq+2WvcI7k4TBDj0i1p77u3wrQ6LbWUr
LN5Fb108w/4o3ZErYj5CmYQVYczWz9AamnNLkm2L4yy06EaCGKHyERG802E8Fa33ILs1XVuZgiNv
Rrxbg3YBvRhfYfvRSED8j17Oxuxi4CGNG926IYYfUImm2pHwFkv19iXK6nrz3SFgCOaCQbslnf4W
qxwo4pC1t4L57rUJnO40ftBPKdnSfO0eTRZmCpMo9gHtOgoOELtOj9isDjtspI+wwbDv4UoIM2Mz
eDAWUHgFZ4lCFTV5Nr+ziUaxzF9MrsOjK6W3xTZjIcSSWwW2w24y7ZEZFm+L5xBjP9rt+7K0T133
NhIlSOCUfh8R+q1zHVdpNZXHzrbN54osqK0TcOyZaOGcRKj98UrxPsUi+rQ9Rr4FgfMh6ppXtAF1
h/zGgYV9F3X9g8JqvFj5UO8Dwh2g+tEmUgkQF10M8mi01kq1uLBVDrHz+4CrlfGHxj36XtTetIrT
1rnSAwUdqqqPWmTyNjW9i0Q5Qj5v/nAJB7t2Ko8eGBXdrZHRG+snN3zU5/yybB/Sg5TzvfinzhTs
zXk053Vtdl0+antcpgOOzEMQDdZDa8r3XhjxT0LbU3eU99RCvunjXGxKgPk8aY3f621UOdp0/uDX
S6r9HV+xszkwzlrb+Iy/8EBvqDz0cHbOY6RFZ6ofAh5QuQz6cZya+JlaIHkjIpToMvHm5s4hBvtG
gHg3rQy6qyFJUGuV6uNF2gp5wxiO6Ne619bTIbXI+gVDCnMEvKbQLEL5RgsGi3Mjj0kAcGa5TowQ
GzsR906dFoQpZIDAh8BapWn4ZymlrLj5jIuP5TehXdJfCoslUfYvUTIZPkvcmFzRWe9pLukbghWY
GGgMHIoQMtgSpEvbbPxuIDDZBcLBxbbKK47D+lD/q3VGcaHRJTcVV0vZQ+Hh6RD43BHWI+vfy4B0
aZul2rDTx2l4/l6YIyIaTZzFy8WlwSfNUOzLGgc/+l4zPOodpwdETfkr1mmLA+5cFCl/MtYcScJr
0f9gtrYKZUBtm+m/og70uT1WX858G6aImPYkE5DLCCXvBQbGaqyIVuOEBYRrYMuO6uNo48rLa/s9
CwPtTXkcLCLeTbQHqX93OYrCjzPCP1PyZhDD8zV1LCGiS4tnT6WUpVOUHpbFUUgveFdm8eaUY/ZU
RSQfAxx7akvZ/kxqxuxYwMKdjtXiZ+yNCMk0EYOTktSNiMjmPRxd8jUBhKWWAm1+KHV6dWg2jksZ
KAzyi7LClFctUqCc/PrNwwuybDNTAu/asnrCh9OSGILvuA/PEu81wLic0PWtn8Xox1RW7uyWoRAF
5HYJvci6xj6VY/tihIv/Qeh4vDDcDVV9/u+hykksEAy6zihB76hSDPoUUXohuUzfp07B4qwAzgIR
3XgBg8tlY2wUUd6cxptDbvrGOmeW95f4LoBlqgE33k4A/iPYiR5j9YsorZjBctTsE5+3DB+MPBli
rq9aVLWlHzPRp8dF+WSVa5fcY3fuTBNNOB/ozK47DVGsQaIk463gDLGdRMHYqsKcEIsq3RcWPYiy
5PAfzG3VRNol7an+kZHotx98fpqDim5lOFX3oL1V3kXT8/TGMP5VTJDJtAEdIk1m1huze06a5trI
aboD6wbMm+Ebj1FJnZhmWq/sO8HGN5Ec975NX4Ujw1L6OFN3CK0JHItQ7cGBZkJDBKtIGTrjoZVY
Pqps6M795EWb2c6JqXaEPF2Ql4Au7rMptX49OLRJudbSH3128pf4IqycQHsSF4pQZWG2gTwbDtp0
rEpZfe/wWoEUtnNanKKG/ne5mFoHAlwycP/ZYmieiiH5k1GibkyacCwI5nsaRHCNeGnZWTeJKaKf
CthUZKqfrGeHyG6SdZgK+wWM+msGhuBE+655QUManJaLL3fAWtVV9pYatgFdHa2ervn2vkmQWaEU
7g3x5aTZASYEhsbxOrcKvycSeGbhPJZhdGwbS98EAyfhOJ26G0HKT55Zpkc9HFz2eC+8Wh74G0C3
vg02bSBnmqTIZAS8YbarPGnzqxUg6YF8c41lGR6Xt6HREHzbo35hgsZc2jM5HRAkClqhXce6FeyF
zIP1EtFWxRzQaCG8wodyiTlPo7XT2bi9qBxdyxUHgS8kIrnzuZ2YU8WleAqdwvkSTnPrTVApHQ24
DefONZWa8Ug99F1lySGXBEsyc1LttWJIvypGxBWwU69p5T1qc6DFGNMCW3qpMA6j4mG1Y7RVxfAF
xGrGaHbEMEU4opBRSeTWRLPl2fAkS6p24H8pMjNh/AiyINnxR5JGMv8MT6ylGWzbYDB/UIN8pTld
ZCTwE7gNCnNBSO1e+X14Weq5785C/ask0e25scgKmm3sWm6cl6aryQF4bn660p69PsU/Gps9KnTT
vypJfsBykS2nomV11KwQvJmBdmv5XOrWdFwy52mq3fclB93KwvropdglQQDvKAbeGEZ7vIime6MN
Bx6jgRK+/NOIPaJnciFmJuJHCo/wvacoxU2pTkj3zhhwi4dDdMxDZ7Nfft/kgeSNE6veBIWQD0fY
MdIkAg0Am9Nk60nhcRIVP8dF9XCMCFNh7vNutbMqV7Qb4cTdNlRDuUd9Qcxonv9EKo+bSbHPL3e0
XdvX2iQ7TJtuut47X0GQP2G+7tn0aQJXzrlyB/O9nIpnLMCwbqU7MCMBB5akHTr2pKiPtko+064k
6xOezK0L0DixexzxnYK2FXQ/iBfchHb3T9CRe/ZwGxK1a+ok1NCJWt7C5XfZA5EFAdXFJXLFcFk+
shxcdd8dTwc9N3aZ9p45Cn2WQfu3LvRX2CrBteRox7rEyGH5ChsJXprBzfBCKv+Y/DdEVzhF427a
awN6dKDl8S3kxt2TAIBial7QnCz9PaHDWuKkJuIX6jYluw+J8E8X3dKc6UENaRTtYXnKOQOgg3RO
woqn3fftGc4c/Ab+apUP6XpZ3lE0VcS1h/U5WyK5kWBal7j827iR9yHwEO8qhPIGkTKghdKdTIzk
NOTjCzG+bxZHyv/H2Zk1xa2tafqvnNjXrSppaVqqqH0ucgYSSEOmsblRYBs0z7N+fT9LPt1l4xN2
R19sx7ZJQFrjN7zDksbk6TTf9RrI8noXdBU5qD6ax7AvZtIY/j8T9EuTpxRZ5ltAQV8GE8zp9zCl
9Er0Nr1oOOU6+8Vp80+JAMruROSNGECn+yV8hdTrERK4/a5NH00Nc4pKyXgtOy4nHYYXT5l+qj/0
NARuJmv6GkHaPkFjck8ZjutXjWWge5yML6We3iK1Ql/BwE6DpWpQ4eQPGyb5XdGN5L3eSvSOuMxS
P32/7S0pjiZaMj3J7l2TW/UHh5WyFhIrjaVobqVgxwcuyiiTNx1BDpUbtD0wb3Xuf292Ks13Rp66
QMfB0E3DlrbricXo8+sL+ydo/v7L+F9Zgc1DNpvh1paAHQMqKlutR/7K0RFKK4r+FZTeanK1hOwW
5CblaDzmbxx3Jnk3JOYGro5tEmhX1D3lk5hoYzij+N4yhIRfAP7VjHOTpZ/ElGY7eIxMngFWmoei
8aDBFvyeBMB/itZLbyWbYXDklrk3DdddmUNh7X1o4Kfxeomf0Yy8ArqaUhel1jW6eHNkvU882oE3
Ml/TplcGqh3n/oguc6IYuoCKLQByZJf0OOELDX67pwy78iyse5fSUVqSjMUNZgmG3XxoVT43WybR
HoNxY8zxntpQslvOyj7QKHiBW4DSZ71pfX3jxatCOPYnEwH21RD5+xRqAqs+JW6bk3060DqlFb0a
qMHduA7IPbCorOSlWWwVlO0srYn+4LFr/mITzcwKR+oG1C3arvo7i1Z8trsAriuepD2cO5MS1S5p
SacmClpjAqfLHrTiWEJIm6YWZQkey/WjDcjp9r6oIfOgwl7sKXVsnZ7EqBVZc6lhT8TN+AzDolx5
ohrXqZTiQ0H9XJQIH+vwwNd6jbNEQMLxhnRtKjx0JI3ypu7s59+vXfO9Ca1au7ZuOCxgAzqUqYzV
f1i7eKl0sx7Ar/l+1lBnbTcGWmwngXAEaPPY6m3a8mALBq/ut2lcVhtIdsjntdgLpJBvNImG8khu
55aTu1mSbtNELw5+BfWy2HxcauJzi0EXzkfmJtFTvLhUE1RG4oOdgb4L++zsoTF+vzSDkkSbDzah
4J7G+wghVuPyy9rz79/cUnP3o0WxenPX9TzXVP85pnIv/+HNoRHAuXPimEPcRXXP50aPYg/YRIP3
EuKDJyRzBdmp3211lFu94gNlnvscLgu7uzmaMXZEsw58ZkGW8LzeNSfMuA7IpleZjg9A1npbTnx6
uIOGLYwJVshAx34zCcSdfFU+aqD5yEw8trL9MnWudpAaGV4SwjdF3zgp6IrYlp7tHFoXQGwcBOh9
8twYptfBUastFWULYBQ7Qg0Bq9+PkFAO0u9GyLVtloelI3v0y+oPzWws4qhGxdsDUKtLF+sCnBZ3
UUtD0M24pHMAUFu3ij4F1NgVsbnfgTwFDo1JVtLU4X2tQYgY4vg0A/mS4lKIfEthq9xRX49vEi2K
b5qs3/5/PDioA4dSj4k3kffOoFw3Gn/MjBKwaukSD44RNP7Ag2qILy4ePtoGyv034c10kqAVY7VW
GQIXQRRJV5mGTCzr8dII+ZDWGWHafK9lobMHVS/U5D6mt6PIgz9cIta/uUQ8y3WFwYrwhL3Yff+w
HLWR2j4GB8nWbq5FnCHu2H9qJUUkCJkgBAIUStIc72Ny+fmxNOgSNlfAGlzyCIBY/pienXr+FFuR
/9CG7usohI413oRp6DxzdHqvvRyC+1b9YfmHYoTXOXqPuUTwZC6zzZBiSKrnZXmoLUyiqxxgGiJN
gN4KH1mTBgNGacOkQNIOf4LpGGZcOqJ2jq6jan1cebKu4uMfJvKX08nUTbAlhiOlCVZPf2fWDqLH
zsxZwruPctjkWWJudXD/VNENlFklhuHtx6WaDDZc7iRhF0Z5FJJVGJqGt0M63A+D2yATkM87axjR
oBV6duWU1BBjbdtpjnlVdT3zijx2FuavS7/59y/xi1G77gjLEwRprml7lum+u0SsQnfD1hcIGmcm
VUflzV4AjSbYi7ij8fVdZ6ioXyEO7D5WuX9jR+J29qoN6lfyS9BSjPNCLdt1ihDUQ4H6w24x1G74
cZujtaejmiEkHXQhXPvdbkGY1jGnKai3Ygg2y0LLQwiPyoF16b7TXXNhGX2zavzVcGymwNQXGPIg
s1bA/L1uLPszSSLWN2arbdFY+/iHAZT/5gGlMMAKWZ5pW+LdKtBQT/HbOiT4nLxprVeDfxWiS0UR
VwMd3tHqHU37DHm9usb5JLmP2CUB8s7auWqRt/On8hmxy+ep6XYZ+NBbGD7yD2eloZ7hx0HUHcNy
FN/Stjgxpae29w/bV/SDsBoT7dzEcGiVz9iMuzm2rSjHXUU9hTJVUJxhrxGzSAOVPVLhg1dBxEYp
abV01GPwQh36PobIxp0ukE0z2kxe/X4wzfeDqR5UgqCCtwK+0pDvLnyDxEDviwm8L64e3OrtWMFE
AaTBPjwMXLO61A5h12JypSFAWnjjE/rN5T4I8/HQWve500172abhZzTjDq5mNOcaBvtt1Lc2uQL/
bolQW7d9EtOEanZ5iKzxaDX2MRqdFy12PHII55J0FTY6LnY00UiRoaZNtavnUa78USaPgSauc7bq
egHv5Unk7P4wDOp2/3m+uPINTlxhu0hEvY97pqLIO2paMHqiztsvtR+YW8FmwnntyLnDyTiswfKO
56aV3MSYaHuAwO7Ax6+WGMd30kc/9/Rj3esh4r5oDBiOLs79kG0l4cMnVw+u9dDpAULa3XEpjMlY
xnehUQd3lnVr9Q2ec0no7RY/6rCB7ux7AjgSvjA3WEDg8AWCzzBS/w873v0lrCXaMeFNcbYaFpWb
dxsqT3PaqY3Ny6tyHVd3vzVg5If4OY8oVcNOZ/ME4a4IvYK2DU35wERspTYCfa/b5YVsumtXCF4g
YqWqKTQv5Q5CGOh5QwdKA7liaxv+51CAJy2muD/KSsPpcUlnbbhgsZ7Mz7skQ1YxndsvhELikBnj
41LwtQB/QZHvURbNK0C1w/QZJeKbwlceJMVUXHFLfY4V0tWIQfwiABzvlDL5HTyL+6UrX7gaWl+p
/wl7UzDhZYBwtY7ZGfbx9YaGj76BRm/d6dP4Jeute12h4/wWMejdFFbDjbQSSZ0KIMroVdGaMEM/
iryVH8MSQpVhHm1jyK7noAY3bsl5E9RorYqhv/79Gv01JKDBxHkHSh3EgSmEmsYfzhSvKaZm8gFO
i9F0UagtUKSjU3UMou5hMqdDAkZ5s3Q1c8gdG/jF4taDmzrUCXLI7W0JIvwKT1h3De7LPZDhaHsa
uSlOp3Z8BhX+LdD9gG61RnegbdrrgchhhQ+B3De2Ez12ursPbFRp6b2am7h26WppFnA4DRdg/Bar
LUWuz/lkfgM/RnluOVCWgmYeTtZBFBWSZs5bZUEGd4c/nbi/BEyOobJtz7Gka+ucvD+PDppzqRtp
iUKUA2ifvK9ZS6nMRXF0HXUIQAVoWOOhSDrJoZ0/xjGVQoiDN1Jz7paL//ezZfyb5/EcSezGrhKG
bb2braEfbYhg9JO+F6ohSICbDX0JnrOmJ+ihLG9ZPq5VTU34O3rl1aw898wYgQA/AvNPbUnf//6h
xK/HnHB0CwyfRWpHCPLuoQKS6KkbLbEROlABR2TFXRiNLyKR3QEs4jaryqdlC2tji9icjLVNWQMi
S+20fcxcHSWYZsL8VnWi0jR8LuLgVrogOSyF3/ocZO10ZEW1m8Ly4PAk/rMwqvJBD6w/HNi/DK/g
3qIh6xEgC1OHqf7zdPeRWVGvDvQtLV+opkHfbmEyGJtJyeJqZbB1wvwb/S9xM7vFRWriE1LBYl2R
v64jCYr7DyP7/h7leaic2pZlSOk5nv5uZMH8TKLUW30b0Z9eDXxiG4Fvmr17EUTDbuRc3ER2lSJW
lJf4rbnT98YcNV7Yw0Z8U/Tjl0i4zgHcrbgSVaUItFF4lYHNHidqA1WpF+jCRHRX8i/Ettjn9fb4
wFno7x0dRrMEmbD+/Wu57xeMei02qyV0y9Zdw3oXHgC61Cq9ReFnmJrrsXOUDg0+0jTexxCv6UAk
m2QqwRmPjbYhaO+vwDyNp8QTuDN1W7/TvJcpRsR2uTK7ieYqAU0149VowrTP7/IMUvJ1ViR4yIB3
QO4QxpeVF5fARoWitPEDBHg0IIBVA0OgSKs99HCsda9ADzrDaETTAXzSHdotR33jIjE5zWFA9GCb
dwS6+sqRBRcIdM/v8Flgdm/LlZ1WDeLtGpzifEAf2IfhBDZ5i1sVIsMKquWGUCeUep7o8V6WIqBq
SpUYyu6Y3thueUDFbLhpZuuzgYLCqoxiuvQJiFRn/GakUcHL5Vgz4hi3ANsLIGU0VIBw6RniF6i2
tNSq62InKEJi22OXf7gxlhvh56hGcFvYbHbHcw1bvNskQ5hOhkkoitp2i7kDaM77eETe2dExoOkU
djkuIIV+R2PH1jHxgDDDrkHeiSh51Yg2vwqaZNqHGtbPyZSHt2aC53RUlTeVwtS7HeDWcP7D5jZ/
qcU4wqB+IHV2lEuh7d1zTxnWf9iA8twxxApHgm0qq6A6Lt0SvYG02bg6POm2K052tiItHcu+gCJW
IILAJVgMI/ZFvpZcF41xXfq5faPFlclNZV7PtjNAmcctMSLwCDho4bO316JEVGBJ92Y3oWBL6g2W
rQnBurfGPvTcEyZq2CGgjLklb3/4/T5bcpYfZ4qqIkU3wxOQXjw8Xd7lC3XOMdekKFYgDMsWkwHk
1dwqN6Duhq923U+HqoyvLbeM9rTRj01c3Vn03i5Zyb90tUW+mAcfykkf7u3agOEblkelUJbSKdx7
Zj0eNPMDtPryM/hdgyptwMmuDpQ01Y9GGBv7uqzcq+WM/P2rGe9PRpXvElca1Na8JX3/+aRue5+i
okFx1yFGWJvpp7yxCKoAuSIHbw+fHiYZylUpHfNDlvhiQ7EQxHdM9xX0rQa5LEPYWSbGXeQ38rpE
gO5OslZ//5TsCx7jxxngMQmpVITlsbdZdT8/pgaWlSKGo+MdvGrBsDzYcdhT3sWNAN6QtV5i1Dg1
PyVzPz9AOP4O7l1eCgJOdDeC6nYVR0izldNtNSd0773pHhxIThy1VKYNUMmOh0SZnevmJe4UYTev
r53SSX2qo2LTjHkJjyJTAlmEVsk0px+XlASTgIX+AsP4C4KR01UPU2LNesAzmbrwqkRxB7GKoboK
ENw/jyU/zwcVGQDSuAOlAjdoAcQ3BtzyBcbo+BJVJS/FMjQe6CrA+kISn1i+2lHeJNsPm+d5GF20
fyg5Tr7ubq1xjs7L6Z/kJm1/D8eHMhP+lQyj5ijhuHoOlbRWGz+D5IMdJCy5hwsLSsrKME7Nq2I/
DTO4jKpetd40HFvpnGZcIXMiWZTio72oklsTMf47jW7Cbuwwa0VRBC1Bl4ByaHdTCee4bhFggllz
MCq6DWVYDtwFoa5UVG/bBJ5vWXUoqSgek+b67q7j35cjP0+7bJ1hYDBanX70Ew1jceuu6mm6ywC3
4oZ4wRLlk6iN76Qhs3JAayomQU3it/n+v5Xs0VJUYIYAZWkqcma3zwwXWhqG5o7bf4aNgItXnXgH
D7X7q7yev3xvQBJAVFhwpQ2i4VClhxIZLjvpkyMlI+9gRxjYRSB3zngg2ZuUareePOcTyCQvCQQb
Fui6GDFKmR0c6rtmivZmNeyQDshRDjKxEu+RuViq5iS7zaqzo+hLV88fDUK3pdPiDCFqmd7c3Hew
fXFsA79NjYxNF5VPY+Qj7UTzj+XwZBjIjzdonENIHQ2wj1127uxZv4+6+VI0IUizSBg3YYtsooTH
ce12Lbbh9fhRtgBERNXX18Rv12LqLBQVMHKCYqs0/LNXZyjGhzZuk5sILWHywAeLFs81ZmXbGtGN
pWGfIr+GGblvrocEGWQHMZG1MYrL0NIJicxuOOaW+B6rNr75pAfIcoNH8Y7L/7V9+zZYLvDV3x8T
S/Hr/SlBokxQ5HgWkfS7MA8qQCopHhkbE1Ym+oegEs0yQC+9t+HSOOhtB2xgoYXazfLFqQfQmwzy
s2fXh0kH5mzYD99LLY1d6Qc7s73riQZrrxhMgTN9xSILTUZ7aA5lyTmiJ1V7XtZucLGsFuxw71g3
Y+JILHawUO505N7yyU12sEophIExPkrThUllQ+HbUFC1d4iiwb1rfDTh49H6MmcTpq6Bfdax7DxI
f3wkrpNrr530zzmW8qjTiY8BrVcHN4GbgMuHshCOkKaY4A9ZPtqWvjimXT1tSxcY0++HWPyaOBHz
6pajMjlH1aR+PojzLC6qqNbtDVJj5pV0BxigCNvyj59wmCpWPRXoddMYLTck+7ZwqfDqnguJbLHI
0nEdHj8aUVmtRGfEBxQV1uAr7KONEZCGoCcsV2/X5NOHEL78H+Llf3PZmdLyCJgtqgQwe9/d44qm
Oxnl7G7KfJJXGvZOV+jiXSVsxDV0GCQ3pWDFhxGHfof22WQ7J95sVSelu/J0pMVXRVzEu8nD2yGD
pPZpBJ2TLJWSZZz/8+v4X8ErNirpFBR588//5u9fixL7CCzc3v31n7fR17poirf2v9W3/d+P/fxN
/9y/Fncv2Wvz2w+daQwU2fuP/PRj+e3/errNS/vy01+2eRu104futZ4eXpsubZdH4D3UJ/9fv/iP
1+WnnKfy9e+/vhYdmFR+WhAV+V//+tLVt7//UuvpP3/88f/6mnrFv//avdTF6z/QxnjJvzXvv+31
pWn//ktz/gPEs0PSaRCskcipQs3wunzJ/Q94F8Q5knKqFORLBEM5nd3w778c8R+mtwRBgpDclYb4
6x9N0S1fMtSXYFrauEeRynrWX//nAX+ax/+Z13/kXXbClaEFUeCoNfY/ZxQFZzJj4ZAdO9SdXU++
K+c5vZU4joV7e1PNADqpUDboYdPyap+0giQKLKUHxbDamm77QUTgIft8wnZKtc9LtAExKkFRjeL/
yBGysjMrYach841Ss16ntHrKUwm5Hk7u+BKPFUy1oNwGFnLP1VSvwLyOO9CY8bqX+m52gjuEC1dV
9wo95MPUJG/hII/uCM6l9rJbzeTb4ECccNOWK9MhLKi9s4es5woB+2kVjf0VUOhnlDmvaaI+oUl/
JQQyF4YJdZRKz+JrIeOZDDv83OoVBhxB/mwkxbOBc9NG/bRo+mo29e0Py+Jfo/7jKAs1X++HWR1P
rqRfLpnSdwFjXkdmCo3IXOOggY2slyoACiJWpd6vfQdDPc8vQXZM7doMEWt2ZyyyqvzN8oHnkQGc
1VjEHoMbuQy6V+TXeiWeco+RRYllWmO2DYPz7Fba1qzt25YsZRd4EwNTBpcmy4A48X04gOBy4yXr
OQvLzUxVhCDlvq46mEoh029DweRiyOAP8pSlln5N5ye0V8/Qx97i3j93kXsxEDQbLIAaYYckfftJ
tMHFryRYZvQjthFmnChYXBL7BICnh9gzIxE0glbwTGJcCCgrL0CV0g6GjQEec5WFyE2ZPaCm3Nfu
6pJGVReIW8N+rgs0gWMfkQopXzzqjAEF75VAPhhqNJZFY5fhntVOe3zVqbUcQqSDE1DsK82T57pj
YmfIa+p/rFzPVwPeZVB6kitzdIZDI7MnUK0AqGLepXZGJI3sbk9yjRamlT4LBO6IP+ZrvyoeWkCT
Gy9pPw+2fO6KAGn54r4b8pPN2CCt+mrm8pxj+ybG4twMrEc2XoOShYb0YcITDRnjI6H3WyZsEz7c
aHCyZ3od8Edn/Anc8whABej2adlVEOWfKxkizj4iCAk+z4nf9Mo/F6VnrZ1aW3cezkBwuNZSRgDi
reDN6ZlbECmY0noIiGjtEZAXIEJWmVrXKM+dyNVhVbVsaDoLeTp8sSe3WU0RLEvw84fZKt7QLmYg
9OBtyoHpd+alVm/TJZwEtM8iWT8h3IUUVODundKiNe4/ZE3yHEmaphK9ZF1355Vm8N7wFT6hzHTr
NQwt5Ji3ykiOHT7uiPg80Pb4pPmPjYNwX5zpb+oFtAhxEQtS5aoNcK6F+z5Ycbml2Q+QvQneKlp2
K7PtHqkoY8ObYqdoWcWuqeObNBJiO9mUkhCggoIJcE+DB9L1w20VFI/L2u8FQ2NC20OZdDeZ5Y0M
jZfl7eAX/gEZszTCfj5VbZswmbjEcmyBntbPYYmlachedoVAqie+cgfgIXmQv3gyQ+xAMy9jIY4u
rvEU4XcTjCkx6KBlxgEUSS5PwGMCTEHjF/pwioKk0dDAfrjwZ2RD5w5mUPFgP+iCfVAmCQYleMK4
9JJsxKjiHloKqgAm1oCuYby2Fr9Sr+VJfSpBSpEuiYDrin5/hPSN53/NvHALW5z9Uc7TGiTN/YhB
+Qxmgbp9H4xHZGyPXZm9hBpATg0BkViiOJxkL3DlBqC3r/TxLnMqziKsNjZ8TJD4BfJPkmgWzy4U
n/uDr+TkXD3/SKKL/TcQlpD3m3kuDariKnejK/VrxOCvYFZ/s9T71i5qy6o6BqNQyUept3dQ0vn9
0WwsCLv3c2W6pDgUVCirWO/qRwybiOaISmJQiovHe6lhQkvzWPpY27nyQmXs0BXGcwppDOpotqua
GcxxMd3q5XhWn8afVKOPnOQrDxthT0e9pxbP0YDoT+qCPKw4oAz9VXOTF8LkraFZL0HOkPcKvDwm
jJZR61t3cj80WASZhXWBvpuDPmXLVfmXUcPdDGmgrCxeDBvOLFafj3hVvrjwidaGm720pnul1+7n
1GENeRWjh66lBi8ZN73RAzfvbxpEQFeuzwASaPgIWVwNOUMKo1+sDCEuKkkr3P6E7sNJSN50+coc
FR/svDnNpjgWcRYijKk4GLiWDQ6W0ihD52gIIXIBfBNnef2YF8YJZo9SLd9WdrOzrTjnXONj3eCc
xDQBoMCOOnERqAAIDrasWOuxixkeJtEO9cNdWF3w16KNMEdKq71cEW9M69wWX9yBJQ/rboagnKC3
4fnJYUZd1LbQe0zK5HOdJne/Xx7uzwUpFR8tdXrPMEzspakx/ryT9U6LVFXbWJsuF3QeoUsoEcGT
p3lmjJyu+CJN1jfQ2jUKwRi+VONu2XQFazrgyi39ekUF85JyABSJfly+aETswjZmspzi0spgSz39
iGDei/pkl4MoGqfsRUv5FQAbxEpYyLqRyyZd+lK21gWS6yUavJNZu6fCRpcNR6lTbEjGMmGwOo25
Vg9QTMalF/rRDFmg0JC5NHO3WANj2s1DhfAav6ntL6SNxFKoVK+0XF5n4iPfN61LxEDQAxsPudnD
5ImuXKBLlKZQ90Fg5QpwDIT5Xtkv8kMM/uh9/sBQYxvV2m45BDSzpCveHUKONYcDb+LwM1rj8vtJ
8v7dJLm2YVgqvnYN8Q4lM+Vaw5vUYh07vdxqfqfwlnetkZ96N39p3OKlFKyzFnvZFvXItWGxHqne
ZA0dPuaPbW2mL+pkVp835hLjCz1X7jjV3kSJdBUN8guA+M0MCnVlgwjY5HwDtTT6qRrEvyeErh48
v+OLbEsni1juag40P/lcVHi5MlfqwIfEw4a04X/jep0YWIk3BwrOKNgwVxHfVTjDJfHsS6dOz9aw
Tq2vpP8xQwL7W7W3kUNRR8cCpFF3Skenox82ggMjHDgwYPxcUC055khN5kN8kZxmhs0ux65ikyf0
msqUM3tqBux2NbTsU5wt7GFdFZw0vsbs5lH/jEkCkkpBf4s1B+KFk8SASU8+D2B5SCFu1Pyh8nFS
B7YLRBWPhHKFCvWl5q4bC45zlGWLTSv6YyrtSx0gkvqBAo/2h5MbuMUvQbUNWoY96pFES5o9P+9N
BjAYPAMcj24Vp7ktnvUqe27m8mRlxYnE5VKHIJR7rSCay45lr22d8mJb8zVafUe/K09TWCLxjWJp
vLF1ooaxDjN8OtqLH12hSPxWiqzcurDBjK59JGbBXScLpj3GjNsgvC709iWu8qPmpCfueSIw7wGC
70wsUzgU1FLCqIq6IjrD8VteB2/IrxFFY5w59hya1oaXwpzXCDG+jLyVa9UwKahLtOHgcWRqMQhn
zLFNtD+8rkCJJIj2PtobOlWY9fe4TJQfk9HbCxzrNDf90AYWug3NvdmSDVlXhRbrkLWlXG4SKonU
RnO6Yzq9qc6CHE1/91nYxTFC8XiJWC2PUSiHGp8grGcdmypmYYPfpVqA7R3hfUtQsZYdXpCEq6NV
71H1vmgt1EntCUGjQ4gQhlXj/Qnzxl1h7AcNDfgS3ty8GJYBciXy8Zj7nXM9IZG+qtxgO4wqXHRz
2F7aJez26K6hHARWLK4iPEgdbNN4Kr8nmzBzJFzL8auWa0DgArQtdbRKR15FUjleNzVFauQx1poJ
g90iaOYqKwn7Qn4a6gAknUpNKUQdefbPrkFkWqDNaSKtv13yCpqTB7t3j8nETQMnD0uotHjUqF7r
M3yDSBzUslErqVJR5ihYc6w9WebPzkiMLBWspTVHBA2TNxjn0OQSo1/HzbkP3Ou4C24RfDnQcj5m
kOtXE51cibetnzxjgPLW0iqER2Jc10n4ZKhnHoPmU+bYV12c79sp+qq1aBJYpEReRCCFXBMiLvFz
RD2QAEl7XTLtWcmKThMpn+PupzdvQjNMS1DgyRxi+2kbNdPnxJ+vBiu8R83tzYnQKoAKgZND/EAe
huWQSuWV/3LSslJmxKcPpuZIMj4eCQHp89h8cWJKmGj1DmA7eBNhDe6KUJzZxmV2cJ7TLHuuHfds
adZBRfc+84vrONmGdptH3ypyO4dR06z0mNKArRjSuEMJ2OveqjZ+w0ZRxzvnU9xmT+Agzst6wO1r
ZyN7vuoQfnBhJHQyex5UXB+5JDVqaswh+1ihHra2wwQhYPyV29ZNUJZgI0fIoljBM06obxFMwnWX
2Q9DFz+1Ne88qMmGhLaiC/pJpTTLelOp9xgXj6NSe1YfU7kbnHGA9fY6k8UxTKLntJFn7t6zSBkZ
e9eJ/CGy4gO6guBaWSXo3ZN1V+EDFan1GMGjyoEfrwDO8RvLj66OLcyAjtRKd770jfFm+s0hiPnG
KiN/VaeL2/J5lX+HFlaR04wErHppDyWTyIFnijRq3u5ou36kcXQufHSCSPmXI4IG5bxr0vx5VC84
4gQ9uQiL1lxqo9k9Ri7qXYGHlXfgIWBBt9A2SLKXZDKJkseWmhTz6p37KH1GKJXkGoujlVnYaLN/
LZvmo9EXJ63QqQG5T0VwE+XNJ/XrUNU7AdHbjhJHaNLmcwC5HS21CpQ0GwVrljcQQ+BWbAPyxiy2
njseYkStS1SryBt4PxnA+Bt17RTbw71Tqr+0/DOWaIS3wZuctHMdRNdYTZerMvOB/8WSC1x7VDWg
irS/ktUBPMBleX2PVQ5xnQjJzG7iJOIIVLZDLDPaX/a6UrNbz+GbqgglOpUWRBcw7IbHOD0kCrma
GtRMMChoFFHYmvLnMipOXV2d7OnaarIT4oTbFO0h18tPTU/ZCclvtWLVstRqWIVR+qaVbEaqewc3
RR67KflN/AxWMTSZk+GmF1XEaY0Qe+5cf+orO9kYWAysqAOdQvxmxhImYgLBaSN67c12pvtUPaow
ufyDvvmGgrN6ukZVXmTkHqDLMTmt2H4blSNP52P4gNDWnTMz7YVG9m0C1N9gbIii/rSedQZJ1vrX
wjVvh0YX2wg7Ny04gDLceGB4b1pkvZ1SVQ2YUl8d0mpxFM6WQh+cbCZGnR2RkTwPncGdUVoHTzC8
XeSd1ZqcuCPUimmUsbM9I8wyUK5JnsUXeyjjpZCxTLLAaw6BhuAPYIEFxPA+2fMgJZgYBtJqdt6V
OzH6rf1Zb4XS1eQOp28Pcb2H/I+Q6bg2PfjT6uqeKAnoQ/KcZZTbIaruEYmVm2VTdgUqF373sQ6S
bO3ZbbSloQg3Szmvw5TTWKYIynHJV/sJxYA/vcCCr3z3Bo5FW1t36czQgH6HuJ5tYeVeTbqqi/kI
PREMf5PvNKFfLAzIS7QiVxokmTGpz9X4YTbIMeyZXDAYJKiOBjWzUBUaVDRaOPoWBYGNikR9eJy+
/hLTIlrNkGBX3Yg4jjmPZxVQpk6M8EecrBqyZbax5qzYcJslbpwNaOYs0pM5yr3f3c36dBt7pKDG
MKCZ6RAQLolMTryo6jOV3X6wK8oSJRbVxEaMJDm3QZS6ZMIqn44Er+U3/BFH1cYy2fWjMC/Qpz76
qBd6Q1bv5pKIPSISt2OCV4mhe9FbSgWgetRl+BgMxK6iKa7s0UXtwIAIRwJQyTu67leUoKgCEp/P
MfIpqf4WlErmYdVq4GhNs3tLEenqnP3sDBNhQP1p6kkYbAftZVhBMWUkHn9oobdR/IYAA6kUdOeo
WRdVHpj8/lEzP6qqy1KzMWx8GYzuGzuTt3L4tUvKISXOCaAUV7WKvgs8UqlMybvCb4jycKjBauPa
y/Glb1B+3MITvGCwINqHNBlv1CC5bbu1M+ekqJ92HXIIZJCeyVhaG0UL98qnibIeY5y/rJ6wNMQf
irOJim+gYDvGpaWmMxkZshnukptoo3mJAuMSdbfBlF+Cwv9cyfuGGAelQJUaGCWYRI2SstMqhfLh
Nh3HcwGHcjs4GhT1c8VE2qJ4QT5437j5vcoQNLQpigKBqKrYqb/DUryTOWXcgZpOiiT7kjH0yV1p
PxUZ4hI2a4/IsEB53D4BRnkMdWdT9Qx4E6fHpKiRXWStaCpb8SP+L9WZG/BulyBA8448nmhXJdYm
CgSqvrKkpmN/RvQItJfDWCOFswqK9JXaKJTRvDhZJG3FkiGqNDayje3UW/sxK24Glp1Cn0F+pXSn
9kVs2Vc4zq5/n8KaPxMpljoDJFNXumCqgV+978Po5hBQPo/FWhVrlyAzRRlZWsb32jH1oG818ApI
Z29LX6a3hlvZO3eB0O9lJ77HyMOQJRunvykbYn6sh4/LWVo8RbSWVnPnXiMxcAAxSAG9xzl5TN6Q
oTiaw4j4rL6q1a2hDuisHY+FjyoBNmGH0bOe1QX6h/eVquPx/hwTnsLeegjAevo7sGBhwtkLQoff
rMK/JP7Wh+7OUtGyzWXqqut+Kf7XoX/ueewGVDBSo89xF72p6FpdrSqpQhMEb3HQxI8ovxAzEtgj
fnhSA4U90jXo6Ks6rU5kBacqCPBgd9aqH4Io7g4ZSIGKWmDslXRqPl2rSHRpAqlA097aVXfrBcSb
9LDPYG3JJWtYpDO/xkMk3i71r4GdHlU2adpqxEPkGLzqIXWyU4hbTgIwC1GbPe7FJRQo/4yCswnj
xPZsKq2wI1ait8Ca2PfOFKPwCs9sSRr/N3Nnths3kqXhJ2KD+3KbZO6ZWlKSbemGsGyLOxncl6ef
L6gCuso9qEJjbgYoCLZLSmWSjIhzzr9Vgj+k71jB0YWWwyeqltvIalP9bf2foNYEmJV0cpytWJRe
5NWQH4tDAxZak+8rm9FMbQ0c4ROHPnvMXRxVuGdT4piJPQIil3s87fBdbdnHLOM2RbJHaASydby2
SgpETBtPCc4w8jhfC3Jo0RYJpuzATspMmCgLjAID7JZcQAc7KEjpWXu1gq4dx7sWImiJWlFJPlqG
ddh+Y6zh5C6zSKKt68XZE3XDqIaaGhDJ2xA7OMDa5BFwhHhyJhza0JNteo1iXUEgbynxKekipGsA
ZnZL6CHKn7NcLLI2lm2DR5brLK46FUaEw21VvMuTXPbfFu5nuDnCyqewWBuZIuJYke8NH+IskDBR
CvCwwdc4e7T7xeYoJ3osaXKcL+rDKl7CLV0KlLnVlVP6iV0wAS3Nc71YH6n9GHbJzMCSV/V0nlU6
Gh0YZ4XSbJM3i0XLa2ES8GtSaspGmZCiRwZPB2b0Y7DUFFNrhSFrQHWBEVZM/hjGP0IJ6thDtMd3
J4hi5Xnt0tcG1LsJS5zN3sAmKdq5uXKek+olbHmbFZ6fPPR3aevLtdCG9kE+vfHArwn18aUYDv9+
Ha0wL7bdvJLAfIg82TFzT4yF54ll4zjWr6jw9Z6YKTE8W9MFd45ng3X52SHzrQ6tHE/JN0qnRcJJ
K4g11IJc+/xBvpbsTmP2m7m0/LK27w2DJMTeHge/wZqbhLnRt0frKGzl1EbsT7JW7Jjk9Hl8XxHL
ky/xG/jUQ67IOQvXT5adcSqy3VqNug7FputW5i73jDtoimwExkQir4Ovs0PvhPYiJvm4n0vYvVW9
VyPW4Swv+dolKSo+x4b7U7aj8lcrKVcwkZeqz5C22PqkbCVMrEJeriaDc5VtUu4UwuYb23h4sJmL
RHLRzE37rVSJrJbFccEGtXZNawdB3rVnBXrNBBL7l+ETC163Y3tqlh0bPpdvJmWmzmI4YjxmcriQ
UsObdXcXQiRCNvM+OO/ITumOSLemqS65z6Ecdzwy+uUnSMKU+F1GUyqv0TiPB6YZb7IH79DkkPDK
rarje1y3rjndR2QkHxkbVjmX76UonirYtptWvTWJlbAYw+SwYuOypzJ5IDgSJRqxNk5aob+aPeWU
bMuQlZ4XdJMSaJTtkOJW3x2Izuul7IlA2VrdsF8/LU5lFNNynRrjE4XALzNsWB58VnVpn7zyVic0
NetApdTy+0XHiqnBw6bsLFoEh3jsdTUoovFrpg5yZLHeSizlmbWk6nmYwwe50WGQfphM1xdsDX9/
fq0j5b8cX6blqLA6wPlcMILfR859I//VoJzFPIkngGfGduZbOxV7OV9YRoPd19Re1PiA/szLm0eC
OQ7GDB+cWKJ1yrKODOS2J29TU6T3YbRsJmdb1s01rrIPr8j/4dC1/rcz16W9RGcCVRpSyl8HpgVg
BjlHM6ZTBes8zh+0hf0VaQTNi6YAFNY/nF7xS3PBw+/D9orL9CxZHI1jHmw5ILXXCWb43GDFtcl7
zGOx9NMHTjfOoHVGI8/XdTOX/4JP+jFR5juhcotMtT/beX+sS+dgI+CTu9J6fnVein8h/VWCA8ch
z5KgK7V7udyUDH85p77PddDcyLWe5RawNueOfDdFjcljYRzX7mtdZqnhnKCMPHoeCXwev/Tv77r5
V675WqU5kHaQxKB1oI38DQ1KYJUufctS73TzxYLCK6Cm9BWNioSEMKT/5hWvrmXTEKXUZAzEbYm4
2XqJY/IAH44yVnI0RNTtVFlNzvoTQe5PQ0TybgMYQ7wSTU9fMMqX8IGETSXSYIOLrT2ThBckTkQB
uuTZT4kbQLGc/XZqK7g4w6HWZsCLTH8BgdQ3FfbGGzNG+ytrZrel+P37K2LIhvm3dWCjB/RMREgu
aJl85P6kM1vGvklwEdH8MJzzo2Htk4XcBLqAS1+xNQJhIGJRnsNshu1C+KNwpsfPea4cjWGziybA
vMgjgt4L3QRmWggvtzgxHjDvelbnhK3FFVhtQSHBWRZw847DaOUJjJFF9rT51HTDHQlx8aaXFWCc
U6TgFhein1kkSK5P4MegR//wMGjyZv/20R2VT8z7QROrrg/Lnz56ojaWVs0ekeJj+q4p9TMYKIOd
Ksh77E5Q920GB+jF8h7aftqTqnHLIs4EKw4Tf7HjXUSq29/fDc2TK/j396S7/DsglOcwOvzr7Uh7
Dk0Xgz8/GYo3L6sua/khJ+quMfkD5N21kJMEJPICPtYyb51TT3Z070W3QXTfqgQmkhyzVrP9bMz1
Q4IoehjNi5yIyGHnohOK4V7Q1lP3GQyDaiUn1UeE289qOU8+tCEOonLxCVM/qtNKeQnlDZc/PruQ
++z3tQhbq5iV2DQg22USG4QCry9qp46ew5MDR7n5yH9wewvMN+xowVo2rLV8s+Ey5egXNokZPncd
g0XNbdExOnfINXN/yph7FsSE9eQQQixf+6I8xbXdbBhZsEfLjyTrrXWHSpL+iNkP05zlc+S6ljF9
KbcaGOzb9VeueIqswtpqF2l46MkSEn7n2wL5P2YRbAY5lVZsct9c9ftKHcqVDuI62XkcDdFCtyBh
lsZKHymREEVTNWne+JrCZsmowEDrtHOEz4U32odUj7/1jXIUQ+iX3nSwspbj1SUkAPMQLpEtb9Q6
vCwpLSWVBcuHhzhWj2QB+bYco80jJ3o/GW+2fQACPWgdtqFlTCycbLJ0KH99iOmrkIgGcKIc8Tq+
7GEwyP4wourDsrJLTA9AzAZM8MHvYH6tD00sgYfciL/McXuW4/wsY47SEleqFh+lPt501yRoj/Je
zllNFfenvL4TzKgl3LNWOLOR/TIT83NYPeZIHEOv3NhdwYUyfcz1P8yR9a6o6Xf83wkLXmtbeZ7U
YXiFzJ/wJNTI+ZlurQ1sseASrzLIR8bP4yDZYvWcQ0g8DpiurFQgh34glohBjc8gbLR/gKNN9T+a
eSBJ1dQ0ZO+o4bTVNeFPOwOT0tw0GYr7ch9MU5JEOeJDfr2s0mVzItsAib1YGU3NeLIASXQFh0EF
i8S4vMx59hDznEz4s2X8XSJZffe9jrxHXE/fJjm9l1tmrQH/ofZrJHAkQQs5TpZrRQJTskkWaniP
0gM4VGJMpmZvwCAbf1J1M+jUxzhs1PWFOmnO80s+OSM4Vb88ycEtKVMfEjiV74DcrmcYnXI7Xddt
yUJlbcuX+/jsu+0Y8UCEzs5GRbfyFmOcSDAlzMhwYmrdEia0hdj7PcMFDCPy4i1sS+wpJi0Q3XLg
mSgtwHHJWRwY5Kx/iOZ7RYte56R5M5kB+GKSk4HyTT7FhQlBL6KJ1RAbrq2z7FWwrAQewgxHfotY
e2AKkgxmgxfWxK6ycax3ntRyvCjEkwdEvalzetIvv5gAU75LnED2+3KJu4Z4aNk75xyK1ZxuSskV
HKv0TW5OUYxBKLzLdZOSd60vGYQmztaor2Q9Pmt2csiX/HFwZn0ruyXSBov1iXBoD3mon7R+QPSu
PasjoRgSW1tby3VLxBwWnhVBjJWXvzkC0z49fcpauWPJb1Tc/jRgbbDRVbBWWd4i3MFsFiNI9y5l
qcpiet2MEUQdcI25FLKEYnJG55Ido5yx/BNwHUgLyITskfUi/e4q8Ub2yh6g1golahJKdOL8iYVX
UlH6jmy95IfXCcnd4GwpP0rokAe5fj9y4nvTYBeTbbvjRm+wnvlfZ2Lo7xWPrfETjK6ZrrAwSPmF
DEJgM9cuVSQgwbbGdZLHzko71mbtPqmAPP/gRPLBV3hBNpJpqvzSBlKFWzz8EPBwYpVvck0Manhr
PKIK8ot8c2SOPTj4tTP/TM8Mhb+4wDNyiRhQEu1JhXuv/RAjn02SBzpAOjFfGjN6WgnDWbvmgBGm
kg98pFx+LpXvHavzZ4urMzog2Eq5yTc9ds5L0wyMdqxXLJHeZo5ZeEMckFYC3FaZNzllUMdNXKg/
/l0EOW6PFazy43MGYkVw+6/y7eeefOQledrKtxosi93adcEIu0wRC2C2nqFarzTrbEmvnansPxFD
8BSJt2Ru/mjiu5WMIXmKBUU7tRWxxhb01sVVzvVErA/DlvWJ0gDTFzoPCcxKBIsw+T+Qy44kTE1N
j6KmgZEwsGySJTsi7I2eIVS9leTktaezje6RFPfGOckmWh4IEiaS368KagIq+oXzdkyfmzAmUgpC
aMpUTJ9MAonkkS5bXvkwS3jR5eYR5ks2KMO0kQkXCKuwxZucSqw9e9Slb/KoLeVsHnHTkt5l7RQs
BEVyqNHQypXTlk9m0V/nYXmhWtqmRIZrDVBpB12YF5V9m3zhtOGXdmQ2slfLs0si1zZhErDiMRGT
e4W8cKF8hNdOcx1B9ESSGTo/tbK4J118s+sn1/zJFOl7WWW7aPDOPy2rtoiUpJ8tF+MwOF6g4+Sz
0SSTfkyH92nihTtCFVLWNlkBz4IXlI4zQoAv2TaDMp4NnE54l0mpBcOoEhfOO+s8/AC6kS1WziJw
pWTtuI/FygiXEK0Y4p/E/QnBS8qTvaU4ktcyY/UVmfmsKe5hrT7/K5HI/67s+Ite5P+mI/n/KBKh
S/wbkUjzvfzx6y/qEL7/Ux3i/QsCAQpSSKceNpCeNNz5Qxxi/UszUIWgDFHRf9iagXDjD3GIpf1L
lWpnHjnN0vC2ghf1hzjERBxiubAHTAxqMI2y7f9GHPIfHQ5ghOuoBvo1U7VMx5W8uz/VMRlZd4zn
CP7Ji3E+DBDntyFQGrIyPb6QRhlfcou8ggoDpyc272lkC05lnIjbkY/jLMt8N81ivFR45/+33RdK
dawyDOk6xbHynz5thSK6tmpxjiqEAY8Agxcr7B6wLVMJzOXMgCNJyNJopHi3Lg6N46AcygbuvDez
4Q4q3Kaup7KNUnw3/nSHHz77rT/rPX4zSuJSMSpwpecE8AL//a7sqmorwYgaBoonlmmDuRPHyzI0
BHoRsD2/jp0a36WGV8BaneYgEor5lBGAWFovg9Sm9w1A7mTuFLfQ4HWfQhRGL1WYVIGj1fXRqFOD
sX0bHXFpJ3F5jPtPHSekmXafm5HvKDjFGhMW4QojmGEpySkYCnw4NOHhGzrG9+sXQtA8QjZUsn65
1/9wEX7zBpMXAdYswI6O+AKC9e/0PKPq7bCLDOiv669WI/VoVMEk9aKxUzl3DbU7WenP2MUbL26q
nfGOdI/qmC/HVZVatBi/r8F/WRrGOyvWbn9/mywWyl+6ZcfWTZaJZhJOhOrPZmH++flOettJYcbC
iVkVmat2GhTxGglzQePRmDvhgHKrbhckc1zdFbmWbwdCWf3cyvDpgCtE8YjGnEg+krpbg7DNqZ/P
ZTZbT3FSvHuNfZ9jdmI2SXNsvNm5WgoDcTheN+KU99FITgg5IlC9pU0qme7ILKw8SFucj2PYtmj3
F6BR6RWhauTdC0eA43X6cfVS1qbIXx2W6niBv10O9x1CLVc1kl1IGHqAA1568zIvPmAqLVOPkIwb
KHMNApb+wYLQ+p2Cy6WUQyATHaaOMO0/FA+TWRWjDdAbx83PVZ/aWnhBtwl00GXWkK1aD2EJI7fB
xxPteRXdI+GVopbxvrdbxn4dYYKFB9EtbIA11Kq5Frb3xs8iRZjnhtiJ+B1b6PaqTS3RxwMxqgTs
kAjimsq1guD679sxGlwiL83LLbLo+GnS8cW3m/5CU3afhyN06ETmhmzzxSLTaTKpVQHnBqN+XRzM
29FKN6QthfgjC73DGrBOdll5VGWsmWNjSjyQz0OF80Q2BVypKRF3cVv+9PLpJXcn7RRZeIP/w6Pq
uX99WPEeQUCo6jhTgg4zu7V/H94i9PEmCyMibUyXYJ5sY9N03t006Y91ZpgMC+n1KQr1feW2Ad7U
mKUtd1hqFht8n5LKJLgckeJlFhpMLs+3wqG4CusH85XkSnNK4mHlwNkcF4LfPeeKVb8J9qYQqiK0
9ybC7NqaEBHbsf4Ry4W8YCo+jfnWcRClLJqmkI2R7bNyRNeHb3+wGgPYNZG/MRPKEPdXon20S4VB
+bnP++dYYc7UkJ+xVNYNe7MXSVPQM+WtVhcbI3zdDaYmfWk6dR+J+mTA8S9IU4fZY9CNFHe92Frj
vG2Q1G+SuLk5anZNYlcEiG3PZqsTRWDAxm1vcTE+CqbB/kwIh263eUB/ikTGfc/TlFuWP2Vx9FUJ
p0CDHUOw4oYhOl01ZIg2a54c7QmySeljmxL6JI2jXel7Grn0sbCH7xVT/6Ijs4xttyWYBCvIj2FM
zC8aba5TaLAYcQgjIfKBKD6kImri+WIojeOY0D8PldVdm7KbdsQ7ZH5atSUBdFddddObld1P6LiW
hxATm6BAYi+QWdhiq5W8CXYBLVCUxPEb2w2lMQkRpXCtH3Q12gtX+T4WKtLlZr7PwH/uU2LUP79Y
urp2c/d0MNXBGYrlm+6Jk0MUFE4HunkyyWAJPKiStzZOx23vxeLemaMU+wDNumhV6x3KGu0byMh+
xDVgbyFyeMCFU0GLkrcwV5ePGF/in6OX+lq+g6SCW700c12/kOIEt0KaFEVh5BvaEF4GrIPIHilJ
MuQFMF1YDR5iueVW8bgRU2b+MrOvgqiDmLBvccymOfopwvw1hRn9llh4zZPQbX4Ji2SCNEGICoZs
ASmx9qU3y/ZOVRkGlloBJKZAQxQe+qvwpOUm8j11AMQSE74XmIQXFl3eYpwdbxoeOqXrn4kw2up2
bX7NarFLog7xSWLU+1phbqQ43pd2Hp292SzNVtRxjCxkQurYWY+N1S33A8ZYXTRVd9AR0R5gcRDY
DbQqQ3eP5JS7cEihAuD+QyQryP2un4XOOBur+ZhniFDI6PvkyFlOjcnzrKUPhmG1fqQM3gkPQuKB
u+Zj/VubkgP7+T+kAV85mifYKkA6VWsop88vunJXG1ERs3dgaRXLNV4nIjnlTvnYV8mDnhVEjul9
falNFfoiIXBfvfAunzJvq4oOvpy3nCrL6+671rb9Kqwgvk3lvGM2OvBgTxEmT8PY+A6UqMvnF2TH
fmz4dYoYr8JLru6767+/tBgmHYYqpr2quTlDG+4xiRq/ha3K5JO34idlrJ+UoQ5J1osNgDRzOOOD
y0wqVh9TlQ+Inrg/6nkfHh3P/JJoj0rS/XIKiFxTkj2S2trcO0Vtn63MRNMUaxet1vTv9rCrpnh4
T2o3RFK6oFQyZRZaY6jZRQjTOpkp2LD8G4am4WdsVY89gpIOLdkaiXZJB+u6RlN3JDy3Ce4mSaaS
QZzNEXmoSw2loNIPmgf2XqCvosBBrUl8TpXET2Imf7WUEn+xoC1CakVztur2iQNs90UjU1q0rDtp
Lm4+xCgESFzSAibfeFuj8qLOJPKtD/BgF69qN/7SmhZHsLG9jw2qFc0qqR51NT/h6G6Sfl3oj+hI
T2JquhuOmPXexiZk0ttbpgRq23k30gtupWES/uBV3QPB5t1DMwNQkYgZHlKv9GBepNFORHg2m6l2
0lDS+8tc/Khkyt2UEvGGem+rVicVUpnkcaPgGpLkm2WlJSTm0Z9Wiw1njOJvuQwB3TVGVz5bAzZo
i1Ex8Jd/zYqM0n1xnZs3J7+GnrtXLEREFVOEb4z5pA5iPq9fevyQP83FjM5bgrLoqwvElw7Bb9MG
kePVe9Oby2BYU4pHc+iI9CMX2XTD7yrhKFdwKio9OzHZRYkxtMdSPZCKGfkk4ww33ZmrU2N2YgPq
PdyUNCqYSeZfB8vubziI9TenoHRPTARBykD682CSkbSGruM+Hm3qlEBAleLzjJpiggrKce31ZXpO
FBOoTpF/XP++/sktS+A5LdtOVR895CPGbatzTthmoK/m18aoh+84VnZb1x3xo2AyHjX6xRImgdpJ
Nu0KipcgxEfgYEhzPVYHUTqZVvqNNik7YSzSVa7QdiulKswx02nmrNnjIULMvKw9F6mEyvWZQce0
HSBkX6l0SCPs4dOHpfOokFv7KKel8qT7+RkuHwmECa4cycIRdFoUu6QDNY/LAGxr1vFewxJsW4/C
eIkrwjTyst8a0s7GI69Is7CWyfMRBYhbXnCcZNNfhpNSF9VFV0s22HksNmMdl89hXWNnmwzk6HRx
uIuY3PsKZCaIiEZNsjie6IZ2U6wS1cm2YG8HIGoSlnb8vDTVhSNtuKXI9fbQkhr0g+6jmMIYH9Gx
PMZEegAD4MkzestdI1TxiBzv3Np9f0kKe7ukkXglXeOE85mhDy9zScSeObnNrnOtYldVNSexa+R3
zuKQc4plyC7uZiKecblkNVa3qPzVCc3+mplLiRfnlD8Q4Yv2vlDbJ8UChCHS5qdqjc1u/faC8JZT
ZMvqox3fexTsF8z96idIuNKHeLh4XdI89UW0k6kDAe1Ntevd6lGlJA36Mf3lLgBYvXmfpst0X3dE
7di0yJwqYi5awrn0nwQ6xM+GNQ64Epl+VPfWqZ2Hu2ZoQKw04V6dHNywyTi6aEBy0nN20ei8EuDb
bYROMElXDg8l04zzIlTYUlW5z43mZnKQnihRxjtYtzGqwuyiekLDUwBYDGtF2L2GrydPKe5YsfkG
cBCRc+PyOxNKRLF0yY7odGMkd6pyaLUm8qfTokiuqkdpmjfXMU6zl7kbru1QPeJMxWIZ24XNwsCA
H00i+TtfUi2yLi3dNWofgq+tVn+yU4OM07A9c+2YXu/sCVgozbtzbc7JSRD+nu6cQaj7cJ6vRkp0
OMyOYkPy2rvH60TRwIQfEhp0Ce4aLgRTr+y6evARco0iVK7g91ssHiff6YvhYjdOuk26ad4uYr63
XQpmc1GCUk3tg9mbu97pykNrEZY01uFuaq0TBPuYrcGb7vrolvRauNM9hSK2JLC01JWzMNxpXxGz
lTMKFG30mDvF6DNWbKn3mi0ijikaSJmdPpB7GbshP4VqfNEMIjIrirtgztTAW4hACjM0heo8v6mZ
mt4MTAVbWBnVjSGAQ4CYoft6xVvp4/GxXmCQC0TyXSZ2HcF+J9y2qNnUvSexnHgkn9SyOQ0bfQqa
c52ojJmtoKGdD9CEwo2bwie7VDyiwLVdJKousL3+zSo9x7eK/Fc/Y2NsV8ndRGHWTH25082o3nhl
kIgGz81OhbiT/1w8EeAljKrYWJ6Jh68OdeXixzVAYUMsRUBpfunnDEInj6Uz87RjUmWjAxmftb6t
tpb36nC2bJpE6H7smC5C9Oprmscj/H8F9wJSvaqscXC9fWsMb+QzhCnn4Sud9SbMRwWmTlvslnz+
5c0Qz8dRhSirfbEKUk9S4g3OsSKuveo+ouCHTGqE4pCnxTXKPJJetRenM6JgrKxwX7fpfao51jbR
7Y+eTWQb69IqqaFam7VXRPndhhP+WzIrEDYqq8e7bDkZrhLuTORDAZScU213o+xNB/DBEcXhj9Fu
7ki4L+5RJwGQunvqOqJ8SvVNfel57g/eSIQQQCLIcWvs1Jh0FFEvl2s46AH+fm7QO+SemKTa9NZU
XdwZxyMzXTAMnQ+tXYdbLJDdwE4i6zRp5XZGXcDEhhYq6/xcWNluiOtpG3fGTZtp0DJoaQRhyvq9
tNguu+MIbCyTZh3fyUv1Ls3ca6uJZ8sb6p1dG3eWwHc9Z2DYDzzOOA+29EbzNi81Jo3lfI4iqMgO
W70KnI7GDJ3WPP9Kk2yvE5J7NDGY8lVRcIh4zbk1amNTU0ymhlIdmfK9JIX5ME8Cg41eSnYrD4hz
hARYo7htC2KZnh2dVL2409+iirl6Xcc2uCbbaTQzZ2khds0aNoIorjIo9Qd1GWGu22TDR7SY+SKQ
J/Jp8Qn2hdG6F6/IBnrcFIcuK20p9U9FMWD3JuDuK6H35BGsiJKCcPQMwiMSSW/rFu/jgvSgjWQk
W8zYDq3ZBlptf5Q9UarUMI5Vh5ufskgyxWcorOxGN5Y+CjzCHtsRYucQBJHD247CWwq77GzXdbix
xHRoBvb/uFerveMp33GhyP0Siw4PNtE5bw2IS964+ExPPxJmCwFwU3XuJsV3MveCfcnCaWCcQ4Js
HkthP1JUqbpSfXdN91ECz3qVf8WR7zFtbXi8kxUFqEVLQq6oRlyjDJbULK9tziAWqbW0TqWZWqxl
v9Quw0DkAPFQ/6i8kaORhopnct4QF1b5Zdjge0uCCHhqn11tj7QmyiCj8jDyKnpBsZxPh7ibftSY
cLAh1MfMidpgEYUZtO6dlRZQ/IfyJwS+W4Rz5KZcKLFtQ1plVgVzId65j/SMLGwtmIwazbyhtoAq
XNY41H2tqi5Vu7BFlFkauGlBkjHziNCOmyAj/ZB8BV7JdkYE9fVVS0P1sGTZGXc+8ziP3DOrIXTX
UC2YR5a+MZuoPBmd9cpQoNroy1urTQQTKXm/6yKyPHUH3bHlHaM2LLA9WfptuRQHYYXZrURcJfqv
mR2R9TBW7c5drEcXo1na5xwiql5agauH9LcWQYWihggbakBOY4QRR9yiA5aDCH3ShF+qXIOiLRh8
a0m6BfLd5BV7aRmbg48h9rZUxtkfXawSkfvtkXQxV4fh0rhzQxxXwz2Yk29QBuJhEO8o01m3ir6z
B63GtqjydoIKfZqW4qgY7dGF0jIoQRZZv+akqH2rR+cMl9bNjxUepNgePTlLTAsz4kSskf9qGpgV
Ctvd1fGoH3u0IHpGSCmqEB8ceo8xnbbr48Uf62TYuLMno+jMvc5g4eaI+TGCvr3B+hPetM2WgJrV
CpaQvWxMtnFPZqtJXFKcEa/ojozYrZqjyFWrLZzrxe8qw/CjlrPbVrpj1tKziIqkGup7NMBTjw5P
2Fu1bFz0gGF8QNN21JgCEqvDBBK4AQec8JQO0UZg1vIyas6uaZcG7psh9mpcZxgsVfglITkE7b82
7R7aSLsbC646EXoBTUF7ZjRkXxkLNwMbKZY28AsypsGmKk4dpplbBMtfZ48DXpRcux5U2nBp0ZIq
CXC6TAJXXThSdPuyQI8LVAN+ZqNRGWW9PpMvFp1HjVWBff9OyxucPM1KcMANmOvLp1KmTGxdc4AK
MOBrmb+VSdvtqlLhHVgVj0ptXsk2D4oBzMG1n4g4NXfA3D0LDu8nfPb0dtnGltzQGJqbOga4BqZ5
TdG1fvrVtuJ3VXH6IEm6Z+y6kJbWX+KyDzflUIotTVJgzdxha3G0QwSBUtEjjobwanI+7JC8k2o0
OuRYD5yYVlltU0t91xl9BXWjRdvWlmWdypgbDfwTPrI7ilN7k5L7joyZ3mGhDtqUuWtAJ8y2zdgt
Pqj8sJmSOTDZHdj8I3qtaWJ0SkZf62hR0E0lcUxkibmp/oJs3NnkAhOibHTKa4HyfO5LPdCUvuIA
chRyVdnjXBMh5Tj353Yi1kiGUvMBHcUPMd1viyTa4nyK7C3T1F2m8jPK8GJ4aXeK0R7E1qJtR63F
k76g1a2HDfUsbmD8/KElOD7JRnRnejqcUImhXqOsBsKu7loVKS0xAANgjpRxVsqyJV18W6jRHZU+
40DwZ0gO2Lx2Fd6CbHzjwknYWQckNfNOCLKH7bjlN+CPgdKf8OQZ9df4oAqmK7Bs8MUvrcd2nu5j
NzslFi4/QsHEn3pzDhWipDCtFZl5JTHgDEhgsaVlLSFdAvKCmUwbG2SKjItFZg3HW9rZZ484K+Zp
nCU8SnWt7AHTmqDGUBsHhqU9KUZFc4Fyhu0nsk9lDqm2Q1HjQ3Epz9gmlrhqoxfuIzbAZvQO8MWa
w9jjZGKmfaDBjd/Fejht08p1g0xtvF0eTbAl0vxkdvUrDhrxFQk0dovxEe+Lap8oZCBMGcEac5Ge
GsJHI61+7SbSMrVOyTbCLlj0aiF5uSfayPmL0ZhWAFUSuTntZdizAbfE0z3QXiaHzCK00myxPBic
raNE2p1eZsfKmxHh2FK3puUPEx5Qy2Rt+rb7iGwsPTo7vsMROOit8V2xmjuag0DFqAFhIN59XYAO
7XurIrlrXOOOQgOfmGrndde4N7+1tfjuYCm1mXb2GFqbpd2msfNjmvknIy8Orj0f3Z5cmZmd2q6e
+9r6QTV2y+g9OdiH3P6F8jwGGXgVPOCtYW7daPjSWiFMkMi51AWp92hi6Nmn8hkLUg1LGdKAx7mG
UYZjXR46r+mcOZtGoz+20l99kd7mWr9oKWmz5R066+0w54yVvRQkE5MJwWzShn5jvreDBmwZpVAj
wop5bXmbfzgT66nIp6/wXmyyCdXnrqVtseYjWYYYfVEuBLpdBCl12cYu+JiZp/2MzYl5ovbMCIzn
jn18KOotwdelPypxscUV4TVNZzJ7Ww6hrrbxcO41f3BEGDA0qTP1pavIQrZUuTCSe/MB6Z84hWGF
nDkPBzLT8+fO6Qj2eiRUnMp2bDDP8VKsU93BOoa1+pRn5ZfcQeqdT+KuybDbb9yENMyUtqJXGgOt
Q2sGUdj9wHnni5Mg9GHIJA8/k31lIBsma66WTpaO1ts7Ayo/B8kAhqIZ7a5XcuTLVnUa2ziixdM+
vMTW5MBlgZsUOGO7ywDUWui2wF8Z+LDp9Ey/I7aOIdp2nm3hlGi+U+sQmxO/AydtjdE1750frSUn
LXZnHmPG8sGcZNsK+IXkMupSxZHna3rXU8Ue0xEMruR0QVAlhcA5pXnuTeFdUlS/uiU8Yv5/Vcjl
SUfrS8f8nPcjGriio43YWgZbqGHjx1bno7LE9THWq63KBvYo6tAK4odZrfprjjvAvuZnu1nf8WlJ
rq+0QE3qN2Krg3l023v83ZHNmvkvePNHjPm/k1jCCeBM3wT9qWS8M8UAp9+GrVlAuiNJxsNUIe0S
ItqZhfuRTVNeGYRLz/qMIVCofA2NbOcY2BhhSJicLHv8ao7D2XMwuVeqONnFGSPgmmzrGc7zTnL0
/dTCSbADgr20wwtneUQgrbtDcJs53TtWcC/2ZGY3taS/iqLsS92O437Rv5Ruqt6rMayiaGg4JFuu
SR5PMV3OlOwcWCDsEv2XuKZ9xY/inmk2PKf4u9kwT+2bLPPnGLM2UAinrOmJwjEJAIx5yKDFXcjx
wRuYRKHhf5g6r+W2lbXbPhGqEBoN4JYECAaRkqjsG5TlgJxTA0//D3jVqX1utOS1vLdlkuj+wpxj
BjId5m8dd6m1CfiKGLNe1SUvkcmD0zfZtOP1dl8cp/jdu2gJ2oI0uCK6yHxFxwd/vT6bjBV3+uA8
KDP7VIvFOLh7GQpb95HAHeq01Z4EsLBdP1KGiyW69+Y4Xbq6utcmCwCvd6t9jkSXp3S/TOV8TpQK
hTHQ/vdE88Z1XR60pl4o1Gc6wZyY7HXJ/Nbmg2U5AgVwnZw9CWi4NObb5Oggcd+cektOyld7J6TL
4Rl7TBZciqVp8IcOIR0nVnZoGam48HNnVsZ+y/ErooYUE+1HJD6tuEmPprCj3QKVchXaR+uoaIeJ
bysTQYt53t+BJCPUdtobdrIbCMX4wtJ93ozDD3VVWOQUXq1xPLcj+a2TixUZVWHfOUETuQdCHXYN
O7+ddGg9SifG20u0kJNsFXP0N2YsM0O/3k0DjkyNk8WmUtWN53KyP2uxbiFPxEL2Q+dro91QAGRU
6ozPIs8+LAaIbPc5qj0zyAwOId7c+wLan+Il+5IOtT8/sbefoooX4l7n4F9Q9HyKnrmlvBopdnmJ
1QxgDVOstTq6LUJTDGM2I4n5YA7uR64Pv4q2e8/dBjlB34c9o6O9cs0+nFPcfUXmq3Qo/TRCOFdO
VCeKvN5pyl5l1N+pScnAxA7S6nZ0GNjXHbAKVVv/ZOUYIExzooqzWKjOsxlU4L0pR1wINx3yB9OC
vG5m5J+UYqzBOkMUsAdhs71DTET+6/wYNxXTsWzl7VrwixO6lZEoyuguIxy3z251RQKTvjiE1E7W
TqktftRFe8xolaiwBivfTszRtI8RsB4KvfUX7yNJnGcn8oxjzUiCscSYMZitKTIzPLPeHF1w6bwg
gIhJqmJTSRr3Kxi60gewi2Zg6QJS/DzfGBJzn9aQDAoL1hNCHJ5fAbKoJ+W0qgpf55i/Ggz2oD6T
+9YzaZzdWj01VR/GKrqvzmbCbMsDFkdUMoyrPSNdPzQCdFGaMPMz+gTLcufee835IU0I5gurYA5J
WD6MtHZeaXwSc8SgcKjyIMsuhsNemTQHQOyMkvTXxSGpQmMUIBeRYx0dv4p1gnvdRo9AD8ps8R4Y
hOIJE2vk11xXAuBQFK3n9NtsCiNsbGihk4mnUtOjoFXx88iRSIwWgRFOAUth2FoXqZ8Sl+qVjSjq
ZhbGEvrnYpZng5zWwk7/xha3sJ4ygouMeT9nnE4prZhKBnlcmx6LtOLhb0s4/RZcNroOdinR02xG
39hZ9Z1TM0arJJKAIl6XMO7nH5leBePMts+12+FcrPmlX4oykHwcSKVR53oV5nkLuwyzKEdrKUPH
iSlSFsgXifmTrE4eNL14j2Rk7Jn4zXGNqb7HuMZPsgy/UMBNzCU8m7Hv+JbwZNgGVZ5jLiaORpjH
fp3bPwo20+9J2T61fTnusGCIMGNwGZD37PmjNaFe0WWYA2Q3PIeDJnfMW1wbW238ZVtadZqeoiHP
woUZF+Cb7pWKX3BRg26te9kRkoCeqiE3kgWT4v+s0m6x7j3mtupDUlQdeskgLj0kV/gg2SzhwGZk
YGnYDQcB7KK9OA6K9u2faiXpkI+O33Xdh9YWdGKiGfBusbgjPPeMd0aGoChe7CR7zvPSoWRiO8qW
JZjdBvKwN8ATvKyM5N3SZSlWZ2gtMlbpsHJ9eMM9fVAt9wPq/HNfflBBVZeRzDM0/MqXLFF5eLPD
Omunul1/2vU072Kdon3dbcFyMW6Jz7xnD0zqPR19O3nXgubRkPGvpOm5AzVFshPyg5R7zx87Iz2w
xY52XuKihGoEn0jwBkr8oeX2e4MJPqOQWntu5Sc0S4luEJXHMK72o4qLUApedD2NDl5nMzSTLwkE
+710mjrYdHzeQCK7PnKTL8hBeld7HfD9Ba5XT3j8iV6lQ638puj+NEXLKA0UXxqzVfSYSPPbP43B
rfESa2u4Mf6CpkYEkaVgedj3nrrXJk/wxTbeKS+6DifZZsPKbQ6Tn1OBiUuJeV9NsLYQ/glAFzxt
jDADVL+kJvUJao1KydBO2qtVGNrD7H62fRs/mHnH7COKi33ejo/FjI7Dk7/LvnLOTtf/jL2XpEbm
jazUPRed1K+2Xr6vHZ/L1HZn9BnJdBNe/Jx0TDh6fdQ/M7N8J7vkWDRNHXoDG9/mCbQFM/J6XndU
y7/zyk9a+dFrSFIA7ljCJSCpWS96bgMPoE9Pxu/YJlpmiRDApQnf9VH6uwRm7XUZ1B3Z0JhPF+6f
Lb128PWcszrtu729iL9d4ianpFhjEiH1fes1e81Op1tl20fVkvwdj/NTp5Ni4MhyPThKM45eF12a
ce5OolKsMlEAWPZjNSzazyVnRObG1FN5acfPEPVSl+OeBbF+zrt0OiddHAWWUkTdORfT8c7laOzq
yUQYIfoPWTE7BoVNxMNwQwR3aMraOlRjahEU0kI6SCqJA5OJMAL39aCLKWGipVfPBhKdnSEJdLLk
PDBx0g6dRtuR46kKROJdYZdxrWvx6qdluet7p92NlZaeKverZcV4GRYHzyXtVUN+sk8YQCBX7W+R
pU/GkoQzH+yD3vbHbGXPVs8tz8ZaBIzPrB3BPsluNe32xL4e+f2qeBGJiVjrDYFxaXL1g+PK3U+F
+Vx5LfdAnueHorYJ4W5d89r3GE6KgR91OGDMO852ilVPUgZYOuNebK9cOtS0/VAk+0Wh9C9NdWCS
AIn2bcnk6+IV34sBIVWO9tVikodVyEUtxYx4P21TWS0n45IXVjmEhCf28qbDbe5YzeUxySCaC/DN
DfoKyWGRad+VkRFVk0g2sbR0SetRFSxuzzzqDO0HRUThNDzo6jnBi8fe2Azx4f9MV/cRGAdJ5FPM
tBZTijnW91qMRBTiQ7b0FvFJweRU6t9KZU9Lren+TMeHsJh2ULcaAl2W1I/08boK6tDY6266pl/0
bDw7CZlMmmeCE7CjG0qpu5XEYZ1Lyi65fo680XUCqcD7dLZetsNMrY07oVnOtZJT6iPa6Hxja1WH
Pn8fhvUG3YcUS2ZS5ty9aeu5H5N3jgnQB50ZDKwQz1UPvMMeRhEoncMKl8F+7q5CeOdCsbbts45r
bLkORvOVatZDWsDFY+H3inmxIpevu4xL5p1k7vxuBbGQBIjOu5JZ+W4qHX2PQKRHGTZ+SHOhU225
f7PUhV/ZKSR5kPvN2JpOlc5YPM01fC7SC5FWIi/WxN22Hwoniglcixj+NuOx7ssjfF/OJGRbR/rf
fYTWDKOOBThEIu3RF6J02JK0OwHRxdbJoOm8nxRn626WjceWpERsRNEFbIt7AJx8cygFCRiJdtAE
2KAOVt5uFOafQqbaMe3QF3be19xu2rNtcoryuwoE3RN2Ga6Eni0lRQKqvZF7ytGeOmmEUiGDTFaP
upF7DAnB2WKMxLhRu/Si+4hjYKm6F1OmOu5pWclOIIiGReIC2TyPTimc+ypmy7YQOgMveUjQWtpH
Kzm6BVJFmLu/6sQhyMNsQpXZF4Y7EZ0AN1qLqn43z/WjwdgzSitwRrVNFDzDgUvqpu+8+VC6yL8J
zElgbZMYVZS+Z0ouoB++rrQffhRx8mZ1gYNHFUnIcpQ47Az6s2o91ucpD6koL+V8tUfkAHL9U6bG
lfN48VvEmTwDP/Le+RjsdU/+k3VKRnrLwciCuN+Q3DPwyCnB8hI3PgjMX25pP6WNEP7Us3RqF4RI
uXVrNXyu2JKxs6asHQVTyEJb85ART6lrf3EByicmsgZm/pJ1aaFRSA9MhMHEsZ3ar31k31y9tHdl
zq655OYYEjxhWhZ14UL+mamA2JjRxAPvmA+wAjN/ABxHB/dqlO7PdSz+sILJgHtVIwqSwkfFfaaP
Evt6tggHjKvfbSdfiaJgh2zxAWTpGSbJT08gRUhHWK9r4Q4cQ/F4zKQVuAZjubVsHhmDT4vdhl1R
ou2xIoSuuRqCP6NlHhxyy8IB+y3rlFHsRxd2Gk5bnpCVYYRHoCZI1CrItsdVtC1vGyM1GRGNEaMF
nDH7Dg4/s0j7NxnPgAYSTu+W7bo2R8+ZaaC22opT4X53lnoADTjsyCeoA2dcj7XeXfK1+Ju2lnPo
icFah0ufRLekQTKNxOV3NdYh+8wvCjMkSvPsT6KqqCAJ65Pts8pAD22zAq4j7E4R4TpR17J58W5m
St+q0zLTf61l4CnIQd3afOSMGfVIVAe7Yzwex2MwWsQFVINAo2DW5VFMH1GHYxm9dg05feYO8qpj
YdUXlVKWliyQBkef/Chut2xg8wGE173WnTFohm7Z1WP7tXiso5pFUzvLGx40vBO9xtxTsyh8Jvne
siRnRfaZ41kdVHycZ670KfleegjFuYO5wnIishRSO4xSDNcgOaA+o3TZaUv+t20czU9qGZZiwtqu
+chuL1pBlJmyxztXBgcdQX9ZLwxfNtYvwhlRtRAtiTRIUlkq1B4n/J0UxQRelRikd4QBJzvQ3J+L
EM2+6QaqMiNgS/88mMmfkcynVS81lCjO38rZ2R0fhHEAzF6IGq2CSTuvuBx81r7eTmxDZL36Jarn
7r0UfxAzEcygP0jcuiwgbYTGbvyTld7sJehos/HHMkBg8lSB1L7NU8TvXo91jIgTlHq7ZIviyCyJ
pja/MIIicdLloensn15CqYkdCUiYTAiRSK/lNhAfqsw4zMPY8S6pv/mEw05E+adbxPJ4cFZ+YBtP
Mo0S5B+v/Yaj/gWKVwsrS1FeNF6QKSRrtZTfOcujwyTXj7VFJ6CYcmlkTyEBAf06VcbPUQ1wUJq7
0TndyW5QXTEGajb25ns0dgcD5ZOv8Xz2EeuXcVHv48QaDWtJH9yROH9WRuQRQEvCVavQ7jmKseui
izOz+PSWZtrdVCncSV7P1Rujj3/78F5bXoxB/SDuDbBNRkqHPnZ/2P6/86oV/oD+Zi8poPlvWbaz
9RrnfQr5Za/eG8t79DLjlji5cyAOq0PsYJ9qC5JHzVINTiqe91XS0LLixdGrqCdillzUrSbFDEGM
mLx25TolJzPP3qucTwQxUJOfuoJcTSqTsOfnoThM9sUiP71Cy/dqc8RO+hbp8XviAvfj2H3uTNr0
0Zvft6N2t1xdK9+WETjgV3Y7hPd8mKJJAsMdnvRs17v13RyYr42Ejmo1vBHYHL/XjqZro+2ELUfN
tW7ry7o6GmxcofzGGrlYweNFNQmt03jLXEJH4u6baSEYXZ0M4k1b3FkrGQ6lpR3bq25l22g4wgFu
S8XCNwschSwpH4CcDLX4to3XuZbc3E7/zEZr3JfjfE/d0BYyfnBdeYjoyZFi097lBElEc/XmOOrJ
7O0kdIdo33UpUXMorqs84VHRC79w1iDXPsqqenFrw2HqvNL3LDz9UXvJ1gWNjBUIh79BW3Ksti0u
5HgTW5L3lffDEarnxesoihvLPJoNkTF1S0/Ze60H1avaQiif9AVpDevns85rv5byrEsVH7wqZcpu
MPO12vat76xvVGAcrYnH3d9V7F9LtkaSXUTkca6lWemzCmJ0qplqB71F25dp+zChlhsmOBSaN28r
IlYwnfGs8jzZe2WShQBzAiNLxzCm/CcoR96TSjG3iOghCPd9qtDeC2FmPgBRugqvfWMAz8x05bGe
5Hc7tPQTqkOW1xqvOAWoMoCfQ26/Y8m6p3yKqN87pojra2RawdTYMRcs0xNcSlcwvrCLIuqLtWbU
0ObxZ7sm8jCr9ZY22XudB+xHixN+nnBl63bpXPOsG4zcJD4FahUuV+m2l3LI/EVbyWJVBjbgwkz3
/bhCl3SK7kJOWc1MaXpskPVvyTgcf0DBWqonW19eTd4X3VGIeRUxlUT8xreM+792UL4SSP+IsZki
hntwooNaEgT9XNu9wKls5KyDTBpKrxq/jS3hZHbzaq8WZPETVShXe6Gju15iHQKI+6ONIXFlWsXY
O6+J73OQA2TGeHKZM52lrV9F7DOwZnffeiVe3uRbWshbmq2x6szhaTBoulzWk4QFE+NW9mythubB
sdSXCYj4OOJzm+JhOVV2+9lG5U0CwwvWsaJuPlDsOYtxbcS0EaMyjISQBuAz5HukIgqTSvej2ZT9
aHz3YxILeNQ97Nps3Cfu6BfeEpgk953X6l1Y1XyYMl5orAZPspNTmDtT71tkmuHuwb5Uvtnu+tLP
hEhj69+Pq95hOzeZCY3OaYIfRgf9OgjzZV27eL8SuwqdaPgYFi9UafeYtvg5uBKCaDbeE3sCW9yy
ttNJRAFicmol+6Vpin0ncd4ds/xLFuYXM/Jkn+bDrajnRzcCi4iO+ICFKNoQ6lB0FW9Ci/LdhrVE
bD0xSgR3Z213jrrxAxLBdEUV4e3XgbmH65BqJOpjXa5WYHpiRhnVp/ukT+8T2mH++xK4hU6dikfU
pYTYLWL0JSf9rqE6oCRTH1RSGMa4yBqIjty1iLczjHMh4anIJI2/LN44plJoSr34UAbcBGlBP8jn
u5Ey7GRcBM/E8o6zR5QnOy454r7TvyGcPstcxMyZmTJObb7rlo5MdFaGQVQT6dIV2ofE3XQQTg3W
jfLacrNr4rantrbEg8cw5WgrVv+rSHaKy5gRklfunZYcKFtc5wiZ/dCNiARLuSclkUpD8gFqqGId
UPRTT6s62jxgUy1S5qTwNqWDNXBASkS5ujbHCiFBrM1sn9CYkAxi/bIGGBIjH2lJ1pRg21GhCkVi
iRAN6anvtBTKdR9LGLnc2rgK8z2iUGYQ7kz1PiOBsHJm7mvvbeLjJ7Y3KZzFHJqp5x08DSzVZJTM
XsdfCg/rodKab6ucuOT/SgcisN6TiAAgQGCeTaHCO8nIXJ/SaSufS41eCVItkI8sPbuNxx6sWJj7
il/YWLRr2avrQv9+RK//xuKGxZITDEOOOBEqztzfksGmCtT3TalumFOK53xNnxfAHmeryV4m7aY8
dXfGpaYDSi8J0Tb+UkUhPYNzaoi0Iu7UhR/cBWWXX5d85WPaJUTXBbZz0essChfRa7t6k/Ro1kdu
JlVIuRk21RBgMHxY2CkXPS1vY98KhI2BnSdvk8w9zlVmMva7jSssLArOay8lKzWeY5xz6jFF2slh
1HxPKDSHmMdRrn4XIay0ZXZMwTj4ApsiqJeWBz0t72ViswvOsLIlzo+ssI4iLxcGQci9Fne9qg1Q
Nyr17TRhJN3pEhfxeWaYvn327yKN02cmQTx/7om8hlSOYeFk3SHyGNiM2TvRvn3gzrvMhK4Xj+4D
NGVMsW59miZkNiwtgySZxge37GGrllno4GRDaOrs3T7lG6OIX4jQpblffB3kl8uon+F7Up6X+g2o
r8aqT/pulbQPCyJAY0wsXwNPimH7sYmMKhTkC4pBv6DvqQIpMxKXZE60AXyOemUcq5rylAjgYlup
UWYT6GvHYk6zqYtb1cKJNLjsM9e9tlTrmyxGnJttLdBM4zPAm33FMnXblrZEciniVzSMEla/Txe8
OIgrTGpXwyKIIPpRof/ZC01+YXrxEI0r769jl9b7wHrNItSonRc7LIDEkem1XLUxfSp1wXSnA8jO
Y/ioRnuniKAgg2HQD54Tv5RFLk9WQ31TWz/z1GXcYOjawRDkAYOHPJV4RYOsDUw11H7YYTMI5qr1
eO7GdqfRY+T6oYyzszakT8UK8pnY021fyRvmSl5o7GDGrW5+6rP9u7AwLWeMSLVIFBd+JrSVNrg6
yQSfJh9DissgQOnH3mymC8qTkHi5Xy1u9ZPqLJIcjX8TzF84J+4DFd6h52rd6xTYtjb+bByfAGx2
650Dc7hWRjCR2LcvFAWywYxkt5Sv7NHw6W+7TBIhv7uyRgzqoS2xWqoTqyyABmXN3li+XZOmK8Ub
RYpHBwAjWr7spqsQdXUtA7z8HI0g5LmZCcxmoAJEkCLc0ILe9jpAZOwZs5ryzC7S6FJSaWLJRwKc
aH5tDHRgHhNYxIRWWM3GAeBADGuqQTpoCP2g1eth7bkZmqHFrtQTTyVJjNzXDn+YRUllojeFxfOT
P00AQaqBOdPMqqPu9Th0FtCjCX/azrDSK96WokHTaObmby1u630fnSF73fmsraFuPdVM+5gvjfC5
VD8fmjF5GzsJ4Kd9QoChqwyRvDZ1tzWBHsCpoM0ITD11aWd6iLTDiCSCpGetIZNcZ68zXPXe/Gom
Pjw6vw3k+YMRjQ+wW7vHQtMFA2hKsXzoPo3atYLOS6+MlB10U+PCnY6yUb0a1Hp75PzgPN32brJu
CCPhoLwAJII7709mieQk8E3RC5sh4RTTgWEq7sN5dkmvti4e4/8jjocvDekYciLXhNbCGGTvLkYb
6Dn4othgZavy5MnQYlsctQprS7e5RsELS5INmarkfZfAS+OqAZUc2lPN+0oC2fM84RUZJv17otFk
eJScUZs0BBNB2stF+zxDVaN6yp9rMVwjtbSXJhp6gILN8jqKVmO7z3yEVe2ZK7Y9apGGpwSd0GIM
l6JINg67xgYpNtcKsOzgxTSspU3mRvanzInZsr1VbR1lfrRs5AXVMN3pejpkAXO1xzWf/mjzGQL3
LNSjxJx+ywfrh2AtXhUPfJaLk5t3v9AFxidCDB/syNOe2GF8N1Jhqdl+NdmQuW3Tu9R5o1/71IsP
E5PtiMXKccDQ3pLkdYztBmlWxxgnQXAbMAFBoZhnSzCtWnUeauD/KDnj4ogk3juwxSBeL2/rm7V9
+ffdZOjxuZui6//+faeJMsSIXxyzK11W/9JKLD4rCv79iPDFQIRzFwolUa6r8L/c8sGMQ+bJkLYS
LzoVQ5eErUf1gAodiypICL80zPEJQaGL9ZXfh/OIjUue/ew92wwo+Q0yvBIEbKXm4lJMo6M+UHMr
V50gJPg8z+U3qn/OOgRwuQY0ZylX9PLW1n/3jv1qVt6PLk23+sdc362ChYFu5OlNVM36XnG6zWk5
3NPZkW+mG/6T8rHeTJ8tsBz//idQ7d2HefGIxDO75Q7TIDQbuzo7G9rT6Crr7f/7JdfeTWud9240
p+eyO1mxUd3t7QuCjvqE2OdbRygB/FXcIt2tL9YyhyQrIlMzvMuokXo7loNzmywLKIaKDhUqzEtU
eeKUm/prma+W3CWleybiCy3+6hRXbxAkAxr2BYArWHAheGEV525aOM7lf1/UlLtAw11EXU66Bngm
mFG6YjhhyhP3Kh/lzXDk0WtLk2Srbj6msireGtzteaSsu5r14g2gyk3ks/XouUVyk+b03i688VIf
jWM3aOpuQ2J5rqKPfFnVvV+AuIlS9YfFzJyrZtZYejFz9JN7b+wyaqj0o98GT68rivIswMuc8jUn
NYUE2cMqnSGQthsd7U3K5KAbCQaqk2NW5O1Xk3ERul35gcHsXE+eHeYYPfwySY2vFLP4riadC1et
g0CYsEf0dT27q7R/Liz31z+GBgK9zeZLRlqNURVIAUlP+KD3i4fkEjZ+dWwTUsDHQegP/74MfIj+
++7fLw1WALs0bY4Gw7CjNnseUiiUyF45vXlLEl9d8h9RXAy2P4qeNCxDzw9YI3TENHJ+N9suRRM9
ticphiAZm/FSWnZ7/d8XJ+JDXbXb37c6GUTLoxH5f1/iTZ46e/q1Qzd8qv5Z5FHG9rRG0Ayk2MDv
206JnK+eFe8wPKBZCkakJbc8Hbe/bnORMSvHnV5jJLI9FONIo4rkQZb9EUt6fBRWa5+1PjHIjNi+
nVJ4jPhp970HMMIgAW7hEOSCsMGx9E3/vBTI7yCmlec58rpnTUbfUISakKxr4+LOq3HJtE+zgZwQ
eNMcvXGxE2u3LsMzDRs6lmyDBSGpah7s5bJEVeXrGsNZXZn6vrar/NGxmJ2t7BwMbpt/m4Q2Hc4l
buWDXjQPCOvHP8COr04p5HOtr5+1uTR7Rjr63eV8Q57uBqVatdC0bw7+oXf+cgSi2GoGww5POxMf
Rj7qeFYL7BJkj57p5snxqryfak7SC+hLwXJhYVUYmYepSpfThIWAsiGhjSGQc3OxnED9ILdThnhs
mso9mltqTImtb+9s0MN/r8O/L7GOBGckIbIXOuUHo/XLZMorinrzJDYPeBwxo01T7HmGsfb7Ar/K
IR++/jssCtwDq8q54LPinQ0McwKxdg8tigKfeLJp/++dB6E97qYslbyFFgJ/rETthd1V1x/NDl4k
ziSWX1b5xKJRBBWPJBWRbP1cWXjE8+qakfAUuCpRFx3fzZ5kKh9nGvofliMXtL7RxTBxva5ZpfzM
1LEI5+MdAXmCyMyO7yjmTmrj02neWl7rRDP28FjTi4aqYh4d4nS6sJE32Rnd839f5rp5TEmlLMAW
IAFon2ZmIE9Zt+rMs1Mv7Nf1SzbSOg52VIUmpR+TMuepJGIEec64oX7X5mGds5qTTJ0ykPrvvFHJ
OTa15IAnoDwWrXGeLUt/90U52Jc4bVdIh1H2QPoIATOL+MqbmQGhtGb2TvK1k/H01jjkmcmVunIQ
1oeRdngFuVJFZU8hSIH6xbBZG7FZSAdtfHcAT1rzVKJ5KcpPSxGU2/dNcbKH7D21VhAQi/nSGXN6
K/gQxfBevtdCPGWMa09EWOCXyuf8Q1BjBdpCog8yuX28rsXFWt2CRpRszxHCDkpzfulu0VbrPByF
AhEJbOU0r/RAyN05tWs8MmM1YaJaTD+H3v9Ut4KZ8Nx3DG/bLhxRgt8KRJ43TCT8LKP+G4TVGmBD
QOhCi7BlNEPZSxp0SQ7hd/9wTHnhxlBsXRylDLrC1V7s1y5VkghqbFvlUuYPrVZ6YZc6lEqluggA
XAGPI0utbFhuufuOeXG+Vrqt7YsZmWiZk7LLU9h7yTvcXe1KITq9WkQo7dvmeVpcM2BgRG0iExtT
z0J0oYK+vf/3sTeKdWS5Nvy0tcF+EdnveaT4tRlMN4guoPvglTMRQnJOJNjkiPgLozq7thvSAR+q
efnv8MnBL4xo2e8MDl8ZujJKjOYeNU5SP8JLJRrT0ncowJYfEsmHaXlF0G2thBrhRK2Udmc+mkXE
bxmJ85znU1Lm+lOlDb+NAllWE1vGQ5eCgkWkZb+YbX5NcF4jzALbILCuOlvGV++p/Aw2oHpas6QI
NBQ2KP0xGtjG8NdpLLRY/C2vi16V1xFixLErrftkYjvquwq/UD1Fl2S2TqkkmwMbMoO8CZiJdHXo
MLVNGV95mGhlGswp1v8ajckOC5np/3tjI3e6W/qMD74t10skFyvEPFlSpZHfxoEdYSDyaIGTUXtI
rKXaDgfGoHq/PChBBZbJCMlE3/zqTS75mCbg3wk1chYeqID/mkbq+UnmgitZHbwGgxudjIQERxxH
YHrnGQMEkaTxLkm/YggXL3XMAJvizzk59Cd7fbIMmA980UqCHFADblyrCVHSo9t7NFwcfcCcC5zi
hu0bpD+cVcGEvIGqphLAFQYjwX+H/5KsAHd7ngOY5OSneyOg5e2LMhf6b6+sGMJ4lMm5kbKn7zQ7
TMT8iYYDc1iXcIZ4NnSkZEDLTPTIGZK3FyxSrQ/z9kUNbn8eGHXaEXQG+mhnOWfbSC+3sptkdich
K19JHkJrH7XATHXZnUmM+ixglF1xl1TnCq3Pricwh4cUWqx02olLFgWFjdsvLPp+vS31VkbP8ROw
Hy8kLkX81/v0xey+VcAvNlPjO3AD+zoZsn+u1mMnqf7+HTkq6c/2OLTEghaP0RINJ9uaGQwmnbrp
c4aemKMoHAbXDTV0rxsdeD4wDmMVE5EtNJIufBzj5qFFD3BHAq7tG35XGBMwvOuqSoaEe+yKhOKj
n7LhwVNyphcrXkoOHh9D0/xOQdMeCtIZmE5JWDrTQir8rIVN1NsHDCDOfXI5INZ86+ntlGZTJr6U
ZhqahfQHEPeiA6VeRdQPPe7iGlj12qbdQ9+J5GBt9Iv/fnKVzj/UdgIi331abZMac6HBAR2RANrZ
SjwNeXCbYXKrukb5+vbIGBg5jsX2Swtge7hoKRDtxosufNOiWScopq0ysBeomg27H6n4athlfYR2
c2AomOomMo14DeWWDIDzOX9g7Zmd4rb6qAWDSkKorHNWSiIPUtbxSK7FjdS9yHeKgfz6tXx3ccod
cQsWtP5gcNwF5XwTrTFhOAA2JHlD89dMmNOjXTO/IAzejzHqPf575hyzMfzMGZxrNIvqnOjmW5eZ
51lT+seMoOowjOIFE233KJhUm1KC+aIq3fGjqSdZlIXftvWm4sUrUqJANsr4R7mCz7a9gtRuveVJ
5YFlIJiph3/f9cmDkt+bF2iVcfqI60s+GZSlT/L/uDuz3da1Lju/S12HFfYNUKkLUaQoqpd73xD2
ts2+7/n09dEnlb8JUkFuAxwQx/K2LdPk4lxzjvGNFFVfXRymLJCQ+fzny8jjADOBXcumnG38pDlJ
2uR+nw3pZlS0cjuLwk6MdeWsdwzG2CkoXjJYylVqa3dmc3aii7Zr66Q6Jiu3BAtCcDCa3lONhpIH
tsW2GJoUvF6YngQ0gixn20VZkcLlYB4w/RB8RR/7bR7IGzd1J7cK/WbSld71HWaBRge8ivMlOM5a
Xx/kpRmuZlLme5Nanij7cLj+HmpJWSnn32K23NTcYOZNcWlJ0zULluAwzC0cKg2ljTVXh1jvDmWi
FYcm6a2bpo/u78NgXAjP+Ota7UuVnNfoIgtcDlKXkqVG0gNkYdncogVWd/A/071iadp2AgCFrnmG
TtSQl1CN2kHuAVajEa6dBe8TZGKJkbnVUvxBz0MuKRf3pFyEN7qfzCw0PdzpxZLYQY6Zqm6S1UnV
hOffg65I4ZkY4ZkM2mbP0FXclhXkfBqIcD9jhdipXE6EG3cetUQa3C0JiZ7Uo/UtjaVmYIhnOqml
ZSuEluAIQ5zeFRWoORSGMdB5HkIL6piS7uTSpJlS1SkldKpKB1KeROZrPKsbmk5zEpUBWU6C7hos
2ptovabxwAJuAIHh6JQdTdi0/hJPpJytB73P3lgUJh45cXqojLJ2rWrB3I0O43Gmaui1nhHpZLZu
NfaWh+3mprdScOhldoAq0mu/xXu6idefpKwivNqo3wtAcwdN6aOHGLe5Xct55A3DAMgG8dQOyRDK
XNHAx06ryTVAACF9VaCo6+p5CDMixCJrdpugza6WpJ9/QVDpQBwBkb3zIe4RbZWxauy6lJmAnrUw
1priue7rMdxrWmWiqxhKO++y8oBILNwO1jJC8VPLTdV3g1vROS1KOT/nuTbcsD1VuxUNg3RIPgWx
dqPF0z4oC72MOCHuLu/GtxRv0ihkGUA8iycrNCVBmtl7yVntS6P1k8xKc+yi2sBxwdyK+e6yLwKU
ZnkjRVtpNuur2orGTsSf6Td6BOxiDhU67wKRJ0V+KQLN3BJ+ArCrMc3N71vvaWjTpsyi7e+HGGxY
0YqIPm+HtAIBUrrVCjaGvY6tifd0wnNMu122tuWoqYdUMkr80wpSWF1AOx0ocFONQAH3HIB+qIEt
Djk222QS2uvQQRRTQpweVWc9K4QHUDsxh5cWE3XCqqi3FbnRj5Rr+lFTCPqeovxBr0svDaz4uhRS
+KiMEQ+gNhF2UoZksJSW5iBGXe1GkcY83tS3vSjHr6hIAVMg0DzPk/CR6K3g5JpWXEcj2v0uqALY
yVTSRxoQtyoMxYNuLOlRiPQTUve1n7r+ljGmE41nylaQEIYsvdI+/tKV6mw/WpN6hpSkQjIn1Do3
1PCkyjGzfYtpMarUrp6vqp4ql9R8CzSB6qUZQbILupfF/VmScjpWHT8DAyFDF3YvtFQUxZ/bQ5Un
OuhIscdkcRP7gSno2tVi10IEfCucpb57sKogZcHUXomNWfZahOuY7zgwKN+zrw22f2205KKxFxoF
uF+scNeY2arZtPLRk5hbUliZPNRYp2kmg2tUlvd5Aavxi4HqZetaKWJ4yAMt8vWMUj1s9b0cZt81
ZPxQS9BJg5BtHS1LV1J+aV3kIE5OViwC4GDr28gDYAZ18VoLVQ7C+HI7snXxf7ltumK81UvDpBA3
ttPWZneEOPocYYA8J+tBb/ULQSCFX8MTUcJxpxiZduEGGEEMqTQm8PHlft3qtBxr/auVS3AL6Rg9
zJ89dg43K/iXgtgvB0nvHWPgGVPB4Zw7SXiuFXpkMJ9C5qCElnZ5eAWSFL/YCv3mQ93ImSsjOnDz
BHTWrxWZ/K3o1LOuZcWHAd2jk9BW2q0Um5e/fZjX6kDYQWf9RT5LxcHaVYxxcfJkwS7S7aLvqidJ
RnurCcLs9EBa+IOqra2KnbmTLR6+bYosmWDS8DTAAgdFkOB6jasnMVx8IUpQhWUPq2L1jME/vv4e
0pmCQE8r5YAnWXhCHLTJxavQGdEnwFZGsGH7Lad4EwchJd+3nGizqbtoDOkfwbiCIoDtbxsUeDN1
waqdUhgC/i4VDXfyzgY/+K7HcvCbuutemVBzr5qvRovxtMqC/MEyK6LhI/bhTbG4QUryQGDWjaeJ
Q3PLiu1kSOs+ZRbfSlHh72XFdzNnyG+0w2OaDl6xCMDsaiQBZqS1fm+SrFTV2nxi2xW6oVqyaOt9
4CMKx4xjQDVUiHxtwn7YB+irLjGbYzvLLOhpk7oc0jj4oVOFZtyyIK2xaLIYoz8j8sZEO9QXZ2Hy
tVGswbIAWhaEjNkQ1bCwEVT5qAowPXJJ/yiMerlrsXIGs6peJJT9ElTcvz7KMMgqEqlnInSC16W4
00I13gpNpJk6ZaOrTK3x1tMbgj2pPdFPw6aqvoDBG5xyNpSHHKw+scpVfIBiAAaWmWcfZ2+KMNf7
BhPPtmB9JxRhfhDwQW1//y9OGBT+/h/pukzcxdFRO2TKiRbLt9+DGjcoBg1UTOtL/WRm53Uu2+gm
Q8q6O1As5vcuX8TrGk7fJy1AU57gVMvNDHBgENGJrYfFAjBAL7qzqSluo56L5H4y/4djVyLRwZJv
ohk4IjEySFsF0aCPkbXPo0XCScOOoBsV5r/CeCrN6SgtCDpVmXJo6vdsTpODulYTNVEXGD7SRx3i
0RsMkhd8xgLFAIiKWMq6UzpTfY/M570M7DThWijYFSgpWCGM7xqLzXWglK7CL1qP8e33wNiW1ID1
DRmFYl3Fn8nA8hkL4XDTFDyJER37G6pldpdrVZZO8FVKaSJ8MMn/pGhh6bG36aXGTLBlX/tnLPXq
cRB6B7VcaY9ZYEEP03UXb+NVQ3lmZEOPqLncLqL1PbXkGClGWL1siXvk+Y+9/K53nMRqAulQrjdJ
mdY3tlfh5zBQjzVwoNAntDtDq/InQgeJMDdCCRl1jKgQXIW4dM40CZgWWsOU6DOqEGAWjes0BF/Q
zcg/sgHc4IBykKzsSDtOFfrz1KhfU9xtthJ9N6iZDw0VgtY2t0LE//tbBw9le4aGzAZA6C0V8Val
86BkwyWaH9iWke0aqE7pvQXOMInJoZ6sBDW9gdB4ZJUeqvxAzXFgJOTCiLX2pPaIn9ISEWWyNrfb
GIlLQOXtZELpD9k4v6riGtaQW4w7KC5SAVJzu4gzz350eotqITzHWO5jwZL5+d9iDShknKzmUUMt
CdkkP8hSLsDidshnHjcEI6r+PJfSo4E5yUm6VnJ/PxzkAoZaIz2A4YKHaDJN16LJ/Kyr4RIrQ/k8
tlWzawWC7Eoy7h8jc/5QWkk7t6mWb/Cfqed8xt1UoKnxygXJ3rYvp8xJZ/HELBhnyNoXrcu2va0g
GfaNvCZoYXubZD3zYROtqccG/yTsBG/I+XPmQk8cxzQDFqQXmmed9iEm8yf1aX0n4TYi8PTCcld5
ADxzpMQVJ9BggRGWuNrlMr1xGlE4llfIuNqyIQOGjAtxpvM8LuZzIign0lDzPy3UrFCVXZBA4p26
XbojpkDmL6K8Vi0mCgaMgVtTrjLI2ko/pLLfDTVFo6gwfTCbdDkOqoHpaD2tuTEdBhPIkIKEDjls
L7uVUn9iC8EZWIZ7lh7TjxjzbsPFGB5E+jYNJt4XhrgIWCQs8mGbyAdaLLmz4Ma9TtW3yQjMhhMy
vlAEwKY2jFrdmRN/4Lgse7eXy/gE4Cg+mUHJpPRvHyt98tDQtPB+X/rb67//V0YdMxUBrJKVB6ML
zEbD3SQu578djBbQtqEHX4kQdt7v65E+TAwJpG9R7lLBm2lCHybUy4dZb+V90KvSHQbp8NR/NDIK
QRwEODWbbr5yppnWmeRqsao1l6AAmWR1Vvw6gEci/VVN99LKy2+61sP05YkTpQVEFO0ekIfFw2F+
HRiEUmdIwMdK66FMkPLIylep4KsIxV59khMe8PHYeroE+ut3v4okX933k+GWzG253VDNtRYtw9+m
RC3C/ZjxxNxrRehuabCTnuFT93+qmfQYOaGbIOlldkBKweWgw4Uc6NX9HkZxgrOBwJYT/kRbYG+V
vXUy1oMwiJW4nVr5h+tS3YWhXIrbvz6DQ3rXjiJG8P/1r8F9LeACFsqQoa2uk7F80fCQ978f/R7q
IJQ8HocVT5pSqrBDoeVq9OmgS025VRVclwPOX+QDjeLTNr+1aaBefl/6PWRlJHHzg9v5p08YQfck
6fWlqUBvm10UnYRFCSGuZC/mUpPDJA6qw9ldKLTknzGZ6zfcS3T/l1Df11qev83bbJ1flqou7Y2m
ulKs0hk2ZPXeKgO770VSn1HMcIUJYvUUG8V9aUy37Kv5fSQczsGqzWAbXt8eNp074+h9WMaSZ3Qw
K+5vdZ0UB1TSdhmHit9lNXrHLhM22dwEEk5RlnR6VV+qGbEDk4vOC2dkEnDkfuBYrca7poRuozQv
oijuhRB4ViuVDxBZWlup+AjkKENvQE2M0BcsY5ukUa8pKba1qPxM+gutf7amspHssg4XIPUl0mQ1
URDMD4mvyEinBbHxjdV9zEjLQkeYrWsqGlWDNkITvbGtELHka7SD1Z7wOcqiKQ22OTw0jKBL4wrJ
p8Ik2FMIUpLQeO4RrWwjA5KqnuA+tyg3TTRzDLcxdFTAFEGzlAdRaa/B2CFpaqPKLknw6jpukHIM
VmIgkmAC1wj0IYibIbJCPCI7UaFf7Wl06ZC9dzc9qBmGr19YgPykRZE6lmD+Kdbup9ojymfEb/dS
A7eDjaFTEwooRhF75DH8muh/a9SZRGMCGSyBFDdDUZ9xXME0pr0XWJdZEcjezk1zLxLLFasgSxiA
Vn6mKTsTpoptNjWIkulID3O45JjXykStN3W1dBhTDRkdYR45i8bWukeOZkktQEwML3pCAcWT7CMM
aNuE9GORQqzWT3V+C5C/bQpRqk5zhVQ5VLvB67AjZyO2UBqQ/tSq+W3pWC5i5rmVSitstcBbarIf
gvzY9sWxDtvR7qjTN4uiQMGIeUbSf9vO/XcTkDhCTQ1gtwyvvaBYR5GAkcrsAaoM7PLjCqc21Qwd
S3HaxOQHw1xAdt6X+0QSd+VE8IlqtoJbakRl6fFUs+Bj6tKg0dtdXr+LIgCJbCD6N5TJnAzUin9B
a1OQzrGRVnYUomHVUUlPuqK+E+1McFOb2O2SAA+W2n2OksMrYxyag3KNmN0+mZGO72Lu6bUhXSfR
cidoXXBFK0zzeyWKLgGpveLEE41NkCumo7WvB/lCDybbMYzcCCD590EZx/uhFrYNe5qtSc4ARi/w
a0sGBGQOzLeoyYl6UjpnXFTDI+Etir4DfOP3AMLl2FfxfulhBagmv3KHPdAvOjwKYSJtslX2jVdG
IxwKj0i+HQojPY4QGZuwo12K6aiee3AvoTEBbmX8PG+acmpQT6R36AZMrvLhC4zdOxCOGYSi0rlV
PV2mCpMcBtFs5VhKKLO2szG9mWoEGTElNxuVs29q6ROCPdWBeMZaNFC4jto3myhHlrUvHU3E1tIX
SprJVZdUcpWh7dYhKQnObII3cl+pWMlyV1SGwA9qRJOEgK68I3CLIAgZ9S0UcUr+lAqMjgslfMOh
Squx/CaPRXWNUe4vCjpSQ4WWuFTdN45z7blioSwtZbcswUuSYxZtZgaVGkZMf4rlN8HARlfq2jWM
pRzTHAZsIVK/Y8PgTEfCu0Wj1C2m3jOi4VZBFaYszty0wWfhS4aVXix2SNViHSW2/e9K1O2SLjEc
ibUXVBTXm1p/t+bwHaRMIckM6e0hJBOjmusdaIGPyCg+Jy1bQSArGAnquh2h5jqV661giorkaPBk
Eb0MzR4Y8MvCY3kgZMLpjceK/sFFSSDwhzKoBSj2rhyV6jGOA4TTzQRAhcQaHgAsVXIF2UaB91Wj
09ZnHBHikBGOXpIZMaokGQx2q1efRMOcY0WvrpDV6RknAI7oagCKbNKvdgX76MwR6eJK9VZqDCTY
GjmoQu/3o36ZC/VYScjgmRFdTRlOuWot8b6T9XiVd69+ZUoOoKAoDYZTTzbVJk2QfotDfidBB897
UL0PNTqMucYEGixDvY1k2VmaQvWhHyJ6Tg4F6PFVzXOejOJq9V3sVHp4SGvpR6D14xRj5aVjJvjN
bAa+zq1HU2dZthj4Rzo7DWVHOSL87lEjA17/EYA/gv6yDnVnxmjSxReupJc6hluIds41dTgoaisZ
3GpjAZ6VM9ZKzbaUUfGpJYo0QYMn0udfMNdgFcZ2UYeYqSUZ3O5zWwGUzfL+Ia0Fy++CS93gtMYn
UtmoSlEhaUwwrBTk4DQal6yGSDOHIxo41h1XuQotzw56TCEphWglZQby1HvyXmmFbI/JEBd/1ByJ
cbdIfC9jJzAJa1DvfUgCBGT10yJzr0nNnJyESfiZsu5S4T7bVSLxEfMo/VRF8ULnBV1UQP5nPzwV
zfLaLPJZifCyY9GpVOTPVIQr6VSBe2OxyU4hGTf129SBpunF8bWedcOXWrxpI69jrIVrm1ExLhL3
TlTO/s1aSgbxnVh4ucH9YXQeE3bHGGPpwK31ANCHXUZGWuY0YyiAEId4fpfMhJ0mSMLMpND34KcJ
TR/POup/H50CXPAg9nNrIqEixGnSCXXh94TyunnBtZTiRp1m9hlBnZ/TUXcxMnwtoXjthupCfKF8
MtvUr5vQ0wnKezFXeQgynQy5dPxuWTFvKha2CZ97GIOwoGnFso5mTqaFuymFOHEnJRDP8vw0SzPi
0uioGSLixJI1WFawKMkqehH46YJ4x4eHdx03tDfFxacFxycResPRutwWRZlus1x2O1Om8qiFUbSD
OURf1mlOj7v5pFbs3wtwUHojIxdBMjKU+TctwuE8dGhbVTIUaGDZ1mrHR2S5hc96IzBacRcjuQ2Y
wILpuHSfRUWIRK6rbpuLuyoL3wOx+iq0CTUTWARa73AhpORcED7oMVDYpMJOEHoavEKYOTL+ix2T
lhu5y89Q6hKz/JST6j2ehj/VpKGswZLj0qwdETPPp7EBEWtk1Q+OvJ9EKW64oXAiMBPwzImKcOgs
xvtWXPnS1FQ+NRMj5FON/2VTWRB+lIZ8AYSImmsyq3isJvlFgi6MlbtotnSXswDwdpGWAZbn5Y64
Fgd1WnhpDJg0GsxbkiGKtkoLJBMwCkc2R0RgGgoyTe3trpr2+UB31pDIhwkoBO+NyuxAEuFZTts0
wVbO6OoWS+AQetqntqaFh65p1f0oDDu9NWy9MZdjk6eoqxpLv2gV3dvlEiGS/RpG4YYB3BmJo3nq
WLmaFUAp649c1u25Rma/ZFB+9cF0x58ulDpHVoE6dKhISpTC3UAsayVjVlGn6Ji0JYc63BnYYxf8
WieL4mrTpQP5FpXuNloOoFEQP8ywki5VHogX8N2dKYSeBUPSl4rURU1F6TMvz9ECYbRR03csP8KD
KrUdya5RvJkC/aVjbLdNA+lOA0FHjKZlHkoTzZtbE5wCkTgGd4nHoBa6cQWZJFCm8ZLjas3zTvHZ
Lv+3aGQwpKYrQqUrXLCW477Gi5qEpPrMIl0wGHME0EoCDRFtRKhOTEweVmesfsqjXlaHwYCGNSlb
1D2ygpx3ki5TESVeERt79tJumVkMVxhlemFKikK53PU0YCOv0nOc3f86P0tac+jLbA7LYv/1P/6F
/pCpyDokJUsyZA3y3T/l1CO8MsDvYdBuFpJmzB5wTpQSNG+SqMP0C12JwRMR0WBYOC2nGnUzCoGi
Nx/kWfsMW9uUY4WhGcqTNJ7O//W7k/+3bC9T0UR+gKRgh9QZwfLu/y5oEVQMe5+5492FPDfShERU
YD3BrddczIWcytaIXS0XHZI757ukdCgb4hdNik48dgS3raDq0X07Yh2QQLOwkhQyneVc8Ij/EF8W
fDx4kav/SyiZKq0Bef9wVi1T1E3ZMHRFFA3aaP/4vptWB/2T9aD3fgcmcGjTM35v9GfWrB/RaeV3
FqcPrKSFt1Bh/aWJgZcDH0xQSQ7CPcfgWhvpwzWzK8yN7o+m1frNNDiokdJHVU4fQ2vO3RDdMEOr
3mUV79E75uIdi6N47zF2CS0MugWzNikWkBHE2gTSmD0PojaQypyMeIlbGfaDFm21DiQoZiVgkCpx
BmUJXiAw4yOC7/wQlsu0rXFRUCgpTh/U5bXrpfaBE6AC7iIBQqgAfbVJxSxcokOZiUV8iOEe2ujn
NKyTY8ySPcGk6ZKYVRFam9eC5YIhh/eprkyTv64Gla3Ghs5eqzsMBWSiNJbWAS/czdLqHRBsrA1y
avkhhkCIsyBt+R4yPidZ2CWl0p4WvYx2ajSHdpSpnYuevva1SoDBvx5+PwSj/pygY3T/9hJBy5FL
7+wZVgNzsS6ljcZDInV+/8nv1/9+qRHp5BiQG6MGS3TR10NdYAGW5f64NBUWDJLhbQlM99acC8ab
jJlYA+Q/9diaVwT/m3ptJjbhaD7QHSLcQwJ2LrP7SYduBpLOIWvhTvQaynwMbOff1lclKfNeGpCS
hDQynEkoMkrwniiSWKarUOLN/T3okv6EHlnd4ZVKHNw8JaSV2vCsVvjTJkOODxnSB6GXpf/7oZrG
l5lxjNmKk7/k+b3vtNqjV0sfVTgvHblYiyKfBgspKASxV4lacD9HCsR2qUpINACzP7WzfpObCumG
SdID2Ing+Hso6gxIhdGCNVUj4ZiLJTWx2JEcQ511a8ZKeYoBKlpCsjwsRSEjKFzkbUgtJUWh8R5a
8ohvCwSKEpLRI0+Mmrp6tPWY5JqMjjczThT+M38La1GvcnVKTcu8dHKpXtv5bKSq4Gp9Z/nmhKBg
bIjTZvWb2FJrik8aDZT3qpmP14mr8ohHuUHlrIXwA1pSkBmBBP1mMWL12LEvE9ZhKVavzP/VYfKw
pQOzHCYhLM4EitWMD5tvoKNkmRp5hyejsuV6lPxJsfCSyrNwp1vCWJRuqE2LMqFRTZxCUUsTAcjc
J916dxSOFeqZR5Jf+TJURboJGW8pTV7dVbCCcDIWohRWkAATJeuoYYBwRpZzErVqyPhkjAHWFV9N
CfCFOsjYs+BYX7MQt0BZlMY20tc9TJxB62sNhGxL3tqGMTW+jN12Q/JCm7fQZRsTI3WCvoJxbOzP
ZvjV8oRAnTIfl0VdI+TtUpZrgjL0ct+ZSbOXrYrSnO6XJ8xxe46DFi9piZIsqC0mJutrCesN+WVY
T5rWZKtCCY0C1Kxr/q6CcjAE60zQXMq7raIjGoo/gZZODLNPFA3qMVA15KtZ8cYcXjsYwRhCO2ow
BKZt7jQqlsiZvWewJsIqlcr2RCxaJyaFazflBQIMQfpGTTG/Risu3SpzFbbgyAAHRnCrTViNUYPn
SKnQeZpW9INrV/aYW1b7HIrkdmS5sdtZgOk5itU1UZbQwzJ7MDKrvShxo1GsVulTH3GLCJ1fqnl2
RFyYuENrimfBoM1hNlbmKwYqXrUcTwoucCypCqEuZQLZZvZTM0ne+hXgPKe9QYyBRFcDvQN2dLQc
ctB//vqACHxdNonwQtzABKPKN2dEQfBjtf4Zte+BhpvlWflk7GKx+xmiIb/F2VSfC0k0Np2i9GcU
jKozd0p81MZ09gZ5eCsHOh/DiFl4MqZtjjFzDvT2pS1eYxXJbqiwx2jGrKQ+gYCZDedO69fpilDu
sGsMF1O3/CCSTjERKpcgUIX9XJgNgSLRRgwUageoWWdqKSZyC7sOaSwE/G/N4OZlv57QdVRJvj2P
vGJL/1//qmALHZMRalQXhqPfrAeVDprdD7LmQDPhCWrUksewLX9coHN7BhsOsoEoFZUANFMmwxgC
jbmPycfYCrQLPoXBA7FTHOjV1LtcCxY7nFEr0eNHaZ3nJ5Wz8JKPAUDTIJh8BrXyX4m//5347vC7
/J+5x+2//9vfx3n/04f//ljm/Pdv69f8Kau5iWku/uNX/Pv/dwHgFlGs/+cA8F382Xxk3Ufz9xng
65f8lQEuaP+qQPA2LUMV0eGgqf77EHBF1xXJ0jXEKrJoiH8LAVf0f5U0zVREhQqV2suU/uU/Q8DX
T4nQUURR0rgyJVX6fwoBJ4/0H6o8TTcUVeE78g51TZV18Z+qPKQiUaJV5Y9Ezbxf9tVjfpde6URa
nY03mRa885X6uR/Zy1Hy+nrDXbNLPeNgHeZv7Th8dfvq2p6Lx2xP/O5X8iVtNS97xL9q/BmfO3rx
H60DXG4/27VjeTAY9liRHOZI++ErQrotb2iC+8ghb7Wvf0RX9Sf2ypN2lOEVbfuMtJKN/Nw8ojn2
qYUd69JtMxf6pJ3t02f5Vh1HB2jWnqDyO8p4J7vODo9mOjX91nzMndhTwXO6xQUxwtM42XymvS1H
UDHH/hmv3J123B/ZV+3IHXfdEWjrmbJ8F2w7L3VE33BRKf0k19LnXZ5Z573gOb8LDD3+mD+0xUIT
Lb8deuy8IQKt8mjsBX7tw/3EX9hcLFfzxKdwutR+ZV0/+xM9EL5teOY55TMieOYUHvkdfkAku8Ee
Jqqv26KjHYqLsQFh4WYPwaO8L3e8Qbu1H6FDOLlTHUVfAUU72KIbnc1HPMYuNHdb3QLY2o3fReA2
mPRfNa/0JddyyV/0+lNwayDwC4fg3fDSnfqwZFuIiZSK2iZwYxKq7KqzY504BcyvXh+datDln5l0
UGgYHLR9byNBcqeDwvtCIDzauW2+dQ/EMCqArvWN9roccy++VYd6R4JNsq89nix2wu/VbTJOS7KP
9oabe+UuPMh+8di+C+f8ZF75CS+WCxpPdKI9c32T057u4p2+Ne6Kh5Y++VpTAV+AT1/Gnfkzn7CJ
Dy/WHY/yi3LoHhoW8Y0UYUzdqKKHeoFRi+CJ59iFLLFFN2kTLvNh+rOPuJ+GtpMfpIvwwPUJczQq
LnHuGa60KU98/Ta25U3o6gcaHyL8q028y7bVG3bOTX0brswDyG9ReIiQHWKTTuSBA2vErfSItzMq
IF65YmxXx8FFOYWe9hNR77begXkk4fB0ze0NrKw7PNxN5hpe9uV2j2G40Z+ByIRAeExO0zvgiGhj
OoHd24zRHIGmNO+ifs9Py6FwuwvoPKo8ALrcb1xGoj3tJyom6cJQaJMWRyhS4QZuiKS/9ga06I6e
KdnP1g/Ud4QKumZPijcpp25z/dO60DxoO3s80Imd36LLUp6wJTxoTyhcTDo8+YHXUJqRR0SsUvsH
98qGLGzHlGyvKR3YojPGIi7F7JjX6LN79nybQkMVtRkhU8JBAPXyZ0IhE3Ppik6wUxERftT+8oJG
OGEj5FDVkbjmB3/IrbhigovAPgz8Fn69L1CDfmR+fNEe6x/y1bzZeAjOqLsdSly/OALicxXxW3vC
jQTK6dI/VFt2Y5LitpfhhLGFTuhJe1ZdyY5tKHIA5ViN3FJyC4NBIqkFuKfWmFAI2IlBmjVdFhtY
gJZiWHpUYRwMO+Wx8bmDN/oTBgAchkQUkqtjMFegHW+iYzqVV/XLlDe6g/sPFQqiQzea9nh5s4/4
QdgDWJZd9DL1bvoBiWuLtfNSQpQgzG6T3gSHe5qinkRDclI/OL/ia9sQ//iib63Azr8rwM0O+k4a
wTNC+mSzeIQpyyYYYKf4HJm66R4oeDZLm+aAiLt9m2ymns54B9dCzslWjw4KiNzFwbbABdFx+oZN
KjHb1ey0fEeQCA06BfAS/AnizFVc5QHUYB5daaV3gy876fMaTf6mHgz5VDzV+T5/6V9ikKgoo0yv
QtiL4maHe9XU7XcDGk68aZ/TyNX15y51LfEFDk2J74HNE60MB/CaSH7Ya2+Ba9sBj073s/XBuZ4f
6FzDEngYH4xnrim4nfZ07u6M+XD0C/qm8dEobB+MvcSGfEP3jCSGefyKTPJbb0CGx5f2RbzR2l4Z
BQ5hjgx3d71ge0q/LZ6Eq3lvvS9rC/I2F7dsiKqToH4YJ+Yhdv9aX3qQga2LP/kkhXcMTpcejSf5
Yu9G/9Tn4BLgWMogCspBsKc/tMp2ay92Y+wZRNjdNr6PzuxQD9vGiXgDLuRHvs8rMX23yNAAJrjc
HMBvIx8ebHWSrZP+SQ7qhmAH2BkZD2CWDQLd7UJ/UWJgY7taHxwYCkQnZNh3TiMJaCxvuOPh5wvP
Gc2/NxSTQGfl/BS/isWrdGm6dyncG6S5hMf2R+mgoVV/tObJumjpoacFf1TF3bZ2QFdftH47TPbT
4Djjn7x1iK/bcCduJrqILyEqjBNquk2FUzBknXSqE8xg1nb0kpvJYF3FZAYZ3u0SeQPtjIChWLzy
wELH8adlemwWz2qsunqav7CrxhzYb9MHeFACBgbmPjuErInf78ctnfRP826eYZbH2+5UA0IinPiT
Q3fK/PkYXAgg2NafCF/3/Cj+qJWtO9nRhKUBrcmr9joPF/U92vefzIvHQ/8f3J1Jc+NGlse/Sofv
cACJLXHoC8VNXESKUkllXhBllQr7vuPTzy9ZjugqjaM8EzGnadtsiaRIIJeXL1/+lz/N87C19rYF
YISj4kVyxgERkc3Pg302tmC8l2LNvYIGNdbuuOEHJImg3oFYQP9QK9Y56Jv2rowQCcUkY2vLFecw
VXmPMJE/A+uCr/qKalXwFWmCeonJmKvBt0W0Aa7tunA3u3DHIGM090cLa2eU9LfR8ovchtBeijU+
aJiu+O0ZpnrKxqVdfkUuQ7c2t1z0/zpn37wXD1+y9+ZjYv9Tns9e4K/vXX5pv/z0C+lA1E6PHP9P
l/emS7/vCdhVqHf+T1/81/vtU56n8v3fv70VXY725+U9YI/7U2pNevqLbJxLyJv36eNf/JWMC7Jq
6ZmeBCmic/72QzIufkd+Srpk1Wja6CTF5Ok5IL7w379Z3u8uWbjnUsOFFKqr6jOMnL9eMj3+57qG
YUiDl/83ybiwf07FLdei1GgYnEkJdg2G7f1ccO1rt6D0xdFxWCAbj1eXK5A2SJeRd54tnPyMCpnF
l2Q4dOY5QEvQ88/CBg9K3QnvYzN6jAEfWsDM8m2tzkhZXWr9JZreWoL+D+3612bwX3mXnYsob5t/
/0Zz/FAbtj9eqsOO58eadoA8a4i6M4fL/bWBnjdfe5vlFIQ8gEWjiP7h64T9t19oISLmeJbtCV21
3Q9F9HTys3LCPgdCKiF9qKGEabefU2QhZnHID3q27Wt0oNHczd/q8nGk1pjgC0w5JuXE5HGq3jLE
zThemRuDuHHIYmOhKYX6avEyRK8DC6knDn6ECgQfkosX0dZ3tL1WhUBpXyYNgabw1Y0O2fAGmACA
0dtQvznBI9IFSz+al57AjCA8DNCnOAi/U5/SlS+CrVN2qNLXCGCY7PD/hLI+vo04TGl7XJgQtFuG
T1W7rqPl7Lz1I9p84k10L9KGCyXeKB8O40sByprP5lAI3l3CKdCwbv03ri4Z3wIsM+q3mmoY0Fvw
kJwEHmmD1HzJuoOZHGbQAGYT3PUhMbx/M8Z4AeJeZT4ceyOchA0xyr5p8eLIFxE9Qp9FViFeJtGb
Fhw6ngM6NBxc/cH/ZrcvhXPW5gMvpkqNbEAnoHwJuxFd5r0PUjuO3iTZAE+6jrawo5WeofBf3TEu
LZzUp+ElQBslCA45nWHCJpcOwzqgSHmoJQJHaCkb2ouGFVa2pgBJ1YxzZvmn0cYb9c5s1NCxJ8Hc
k8zG09uAOABzQ7VjD/c/3PKN6mTXq19qMHz8heW/4Omo0TKmPlG7F9DSE+wWp/1oRaRgzstknLGc
6stDmqCmRf4EWo+7yakPG+xW4DzSYibXURYxot3VneErLhcyYRluGmBWXf6r9BfpsTAhjNm+2eGj
moHq+nXnT7AKETNaA1bOZfKFlfHSjpAYKAoa8SNfbzvw0Bl/tvkG+k5N/5K3FI/0fd29qa+mag/l
5AVuJsRT5rV1HvAM1Sr6zAdHdeDquQdGJgMHIUrdeSNIRCnoIo75e7Hg6cTfU8+v4OURLfjwuHlW
xskIxtYHeo1nxMAv+zxCWNgRd7+OGOJDoeEWMqRhCkPnlM5BxfrnGWxqkUzhfbD+4eoWQWOfUAw5
+OKqscRaLZeAAiunMFF8aFHyMtIc0WB0w7JrxfgVtY+Gf7akJ2IY+nZ+8OU1Sa8Wrru/vlAVZf9z
7PU9tHm27lieQTnEMz9cZwhsqQf6hQwuIJiiufLv2F5UaGs5Su6vFqedv/5Gx/i7yO9JaVkUTaXg
3O3ntmnbKhoGRhPwoZ2BpKpSfNUnAGXDxsesxY6zrSdoE7XrLHNWgQyBSAxc5KW1L8j/oNBwawnk
1BHSBSCGYxnHb0jfXcG71cBAi+mi/orfomafBlsXNMPt3RHnFwAmvP4CiW/ZIqE+qPM2tcmFXKs+
u2ooqcIkcNGyKwaoahzUx5CF8+YaoV6AMdRdkz7NJKGpOBQgR9wSDzc+fr6O8HcU+M5e5v6lJTHF
VYk/4w2pf0URVl2WpnOfUkdpght0rAWOhHeZyJBKhm4VYPPWt4tEoicdfFG3pNojMC9twAWyywzi
J77HNS51+sWOuBrJsSgXbdsHm6EBA2ZhgJzCIw2p6Cu0jzuG2lyE935IyUBnzRov9LBq3Xq+9TdN
GXNbUsE9uhSG+QG5HbXO8UKIPpveXdUT6rJofwz1FlkFmuTCy7XGjWMaqiO2e6Xv6BzVYLK8FhXC
NFyPjgqgumxSkbVfB/c952Z2+BX5BOwUuUJKDRM3xnUZiQtiEBgWu+lyghez6edbV+fWhV5UUEZa
A0eCMliqScDRDfXmdsHl0agV98K7sJyNC2xFoGN/n3GFtOE02GxckZ1H6j3qs7sgoRWKHCllthjc
VciRVhdkS9WiLAUauyzuTbW7aRog9XEe25hktOrauZjbAGXHlerGXUJhRv2eoTXSaMwYLkg9r34f
K8pQSDfk07Uc5TNlM1v74hUA7uc3v9whJJZ/hVi1op9Vr9UGH4f4GV5bKuPR9LVqP3Un9Lf6HjUE
Bza0S/WDevfMYAk97otxqoZAk3EvcafWLnq4JhDyE41Ir0E+WRQ0NOx7AzqTesFABay4qrZR6UvC
mqIz29AmxWMDT8HxQieMztVBpn92OGW8qsGRwdxsuaTEMJc+VivQ5CghsJhv6wc/vrL09dWmLDcm
RI+s5z2WtwiOI2NEffAtxNGpr1ZzVRfcwz6wlbq8DrPOvbiS0ZdeZyvDX8hagIejskIEbC/qCrlY
jhyob7BzT6+Ca+UZddmBd8mFUBIjkFC/zxddIoeIAUJ+p4KXGmkpc1h9CoJFqwK5TU1JT4eIB5kX
XEaADIKRoiZL4FXvKrMIx3RaP6JbaVVZUklhRqmRU6OByMWmtanCUY3wO3etDfwB3YE1F/Oa7KMK
1gNUMKaFJq8Bcg01QUXdVV5nS85Plsx1nUhBv2hYYqXyxJUkSM8gWmqiQMQFqM8slU0In2dFV1+Q
p9HzdsRqiKhYR/4ZojNpKlPMgNImzZYz+Xr2gLydxmFmqJtI1UQZNmq5SQz/NgvUvXQMVfUyHJuF
6kr+BmA+WP/F4JB7q7gnGHs0uWYQB6cLcoPI8xOciVc+dVLscqA3qsZUV8vlqxdq/SjFN11Lby+o
dY1hZIKQYEDN2RNXFWL51lU5cucHtdypCMXgarRLoZFUKBxnfFVNqYmrhy8qa1DHW8C2L9Xc6cBT
ETRkj1sXl6lWqdzVOZJFmInW9T1YDcj6qrZXXUMkEoTgoHxSt6r6i1mB8eJt7qiVNrsNIdXnNUrE
KqByXQ34YRe5H52tfIeDcrMAngy4X/WjyTKN2CeS4xtGATeHRchCYiEovS+xdo5MMM5oxKuLUn/Y
DZuUOaK+PcZBif3QIrSebW01CEOtDB43otpaLWBWADbbBnyQmkt1kzMLYoVkL02bSvbZikzKeqHG
mFo/BJkhL6moODtny18qc2tI2WsnwGByPgbNZzRw7mShr9U4VmNXNRFdoK5m4otUEPQIgKrlOQNm
jF5UjJS0c8GqW6GgcZs/ibmkZbApYPkxL7fuoKFU6GSVqK3vcVgtXd8XjY50VS3KNgREtc7c4ivP
qaVyBEKlVnW1GoX1lXmn1muCGX+qYQU72DS6oZZOv8yWIXOCqUzwmxoo+AR7Wl99NC8E45VHxqXL
hFCTQj1f2rxWXydmeWByiYGJ8LMqvlFDHJK7F4aPzRcVaFEzJbWr+maVJoCjRImAkMISrW5ExbWk
A6pKHFNrOF+meocOQ/+Hynv8DxnR3233pEOeKKRu65Z52yr/sN0bg3IekChA/N9vF5ZNAGZJUIkI
9whFYNFQbWI+q+ZUaZoaUyy26kfajzvO2AlPwdNsHdTypebzbW5PqVqcmV/fl1PP4JPoL/XnyAFf
1cRVsQNuhWfvMw0jjfEiB7jt3CxhTY1CFe6rrF6p9dbmnEGttCkxoyYuDvnVJpEdL6pV1JMV04tR
FLQMVRoJg67vp7I/Hcr+uA83OQn8mK1KxzGkZ7sG0HJd7Zt/aCgRitzSAzyZsjBYq/tngWPsqEUX
lNKmr//A8JB1y54PBF/WQbWKqjjksGSr8a9+Rv/g9v8lDUy09SKBrLIEm8nKw4RUQU+lGLSry7ky
g+bX+a/h/M3unruQrgNMzvWk9WF3L/qRk3gHJSc1sOhtLjUy/sgl5o23vI1eD1GppkVJONRdairk
uNeJ+KvSFlI7terzNjKV8qvmXrqABIU3khmq9c6tSUKI3yqhYe/A14ipW7D5UDPEblCRIbjMwVPe
IDPUY0EyX9XbB+eq+nnAoEgNPvWfipgq/+OLOKJfuhNpODONDEIlPuoVtUIyvlTQHrgKlWcQGhX9
Rz2l1plbDCZ4pskzcqgjx/t8Qs4qWFBFVJmBSgIRd1znPvHNuahc9HbXvE0lk2QzjDp+Ir1hg4DV
Bb+q5UatjWoNvbXU98mp0hSBQLOmESK/Jzim8yCQcCZmqQVTDVy1SLZZtlQZhVpH1AKg1g1KUiDJ
voIEZim6EojUtoFFIqLNVb7ecn9qDmoxyTD/IQWJnM7CYZ/cez6ykBf1ycQXlZj4QC6J8EQaFbY5
MVfXY6hNQLLI3LOaJwifsQaq+Fuy/PAyyQ6kqEVmHlQU588R7ljp+oVVSd2jTevzpBY9qZVY9SW2
D1t1V2rl5OsJnKr7VazkT349bP9u0OooVDFmBXKL3gdcJ5wFSC8dJSlCDrGIf9UKp1YMvlVlvr/+
ur/bQMMecWxLWuAF2En/PNXxAA9kH33/PjXOAuovjHiGmuoCtjUqh2xxFDJhjFXNzpygKRO7aXpZ
nEikSGnUVo9Wpicnlv9vtN2vL/Lv2sTVFaSB0g1R6cM1hn5ngio2ESSH/0ie3gZrlfyoDILup11u
X/d/XeD+/wdKod1/UQav39/f3n8qgvP+70Vw4f3uWK6qowrYOjbljt/+Nbw37b9/M7zfFQ7F1Cm+
Gq6kpP2fErjxu2szIaVhgbUmPlPb+asEblq/uyhTgV5xTdu0Ddv5X5XAf17OXAFAWtquI0zLAy3N
zPowxqHMZmQW+IxVE0de8EBnJNgvFgfj8PyQo23HZBUquJ8x4Twge4tsf8qfa3tkvvsM/hHWDMkO
qFbDwVJOw0knBUe9VXqXevnqzpP7DwDvW+XqPxWj7xdNY1IxIoirhvj5ovNUB2A4wSrITBNuMrL/
Zj6TJGE9aQXvTa2ZK5xHzKUpB+r23rAoRqfYWmG3/aGX/6Yor3roh2Tg+4VIKT1d2rSfsD/MPhwt
Ay+3sWqMMb5YJjCB70pbr/GIA5NgI3DhVs43b2gxKfECPCuwFFza3vzt15eh4t7H5vB0oaKiZcHT
+dCHfojGZuBjcJHCmFvUVbkafO1Y2zNKXFlg/UNd0XB/LiySIwqqdPxj2C4jR7c/ND+MeHYYogIK
aYAQLBFf7n3ri9bXp1pr8R4UiXWXw9d+jvH6Yf2d/hR67B9mcOV7aq9F6ui7bBheQ+QawiLe+0qK
2TLqhZuS+jmc/KxEOumQ1MppgaTg18IHGNUYxr2hTHLh9LOLnKdFPeJJg/jEPSIU7R4Z9he9G7Vd
XlXBNolJ3Ns4jp508Cw4Cjj7qER2QmseoAKsh75CwyDEzM1opHvIk2Nd9Nm+qJHRe8oQ6XseWugM
uSlXjQx9cIzeS9sN1hJ9k7MdcdCYpZhcRgNE6yiLQMo6zbI2AnvV+P23rirGnWguMWPvXA3tZghF
cPTj2NiIfNhM45hzKg8hvHHDpzbWcq4LwLsR+slOyxI47AP6hMI+1hOqOalo7wd73EI3AinhIgaV
pmZFlYSilD/ND5mFQF1SJd4m1cHJDOOwto3oOOjgiqxFp43hvqn9uzGH2WfYebCWgOOWoxM8J33x
nFo4N1nhxraq6wyFCgCp/eqLcenhrHIte0C3zuAEGJWiJz0FMHexLAU8FWj9eq4kdLauSu51UVlH
y532rekhkxXgsQuwPz/ZY3nWZBZtsARpdh4+paNEIK3S8vnedNtPo6P5yPz4D36BurAxtfqutklL
zd5GlMtTdHEd26vm1Sin7qXsMMEOBUyH0pueWhcXs7DowdF5sMVlWz+jcKY/jH0p9hiB7V14fRsk
Y8HPNeA6DKUqZ+qQf2wXyzMLU5s7EWlIsuQlAp3YHWaiR6rPtr/5aJDvgPBpC1cW/XaAiNj70lj2
SpcbTG39aA3aZ8voOMqQ1U43BZ4ayPUudLcvURwuvH/KRX4ukn+fc6zuBvhFKWzrYzG/yF2R4QoW
UCaBGpbG951o+71l+XdTj4Cy7Vh7E6Xede1eoxJ8sp4V/oOyGx6MACZFNjzD/71H+zE6+89lJCCQ
Yvce8FDUer+vESJYVc9600DblvD40ZvWt8FcHmU+wcKQ61+HLEPFiB9jluBYQufY13EcC3HXjwV4
XZ8sDITwwejxWGCXn6NhcSG3p+ZVKRJag6CkiOx7DThBLnvKHzPHbJ7vr4oy2f36Yqz/fjHCANFs
2DB3+MdRAe+HPV3aFGlkUC5d6DagK2okBYU/md1PiLOepszEwiwBVC7UA5JFE1bhurFqNbuzYFdg
1oBuq6BskJU7mdfhERencFWbzOtBHtgyGG+l2adY+3B8CP3mThsFVQT4UkVfFIc51k0KddZ+0Lrp
2GMJ8VQPlXZoKXYuasX9aJIRSxlD/+aa0LI7c/BfRZBZKy0P8Y0qfawXy+YPZBDqsyVpwl83j2H+
98FHdymyl2UJ4ZkfO4vxPEr8hFjmjLlBAxzNFdioB63V0KZWYlutbwVrPN31T7W036JRJu9ebFNn
LAbWBTbj6IS7J+zDpvuZvCHN+mhTVnl6shyk74xYiudocl8RT8wfamWDUMo8W5v+/BTgCZUnjr0t
W4w9dVRxLpXPN0obBbbUMKYn6Z+xVmmn99K0nZM2DO5jneYDDF1wmOo3FOa/2F6mQIyOsZhCh/ij
WtWJ0PMwAvMEja4/2B1AM2G2+koPerEcJOSAZRU6TynnRMsG4w8B2puxWMsvZohHg2XO7wHE2njI
FrNwo8dxyE6wkB1UZOBBl8KdDlExRPexHkBRqqW1rZyuZKpN1mLWu2qpD+ijQCkrj5mOgEQGnXql
cMtrNFC+wWZc6FJzvQV9kq+jBM6VNwx4u3dzuoi8VD76Ccgfb/DKPw0NnEvXnssUdd6gxD5s9qZ7
L2/qo1NG9VFjfdT8zLj3aqs6CoLjEloO6usg7LcVpf62gsVSusj7Qx1Y3+wdoDZ5qxldDhixQnxq
O+sR7VTnyZvjCi/vblGB4UoqSHWDrIxnxM/Y8aSZxhFMUjtsXEFqeRI0sd121HOb+IKDUv3kI4O0
7SXqisUwIVovTdTT8ZiKQswRdfg1R2FJ+SgsYjjeH5+wDdBd0exds20wi+cnxHbc+18PcakStZ/D
EUgTsnBIjdg9GZbaZv0YAZyhmSoN3dfYtp/DKtw2cLQOYeKV2yKoEiUVBE4S+KRR2uWdpgf0lNd4
x9kT74OOohf4mh5cln1AaR9niBB+y5Th0MzWrTQXMCbqXW1RH8NZ+dWU3QUFR/2RKpf2mEXNWcQj
Kve6k2/1oWG99eddFLUAVpOBo9qeg+baxoNgysbpcnuAW7uWABBOblpBpyrbvS17eUi7vIRpIbGS
adT5z/zVnEaweVGaX7C4aZZ5xgaxmf5oOgESs0WUGfE7kNhKkr0pICUnUfkyxfiPDmV2hyaQvK9G
bdgbtRj2Xixf3JjFBW/F5j6XRnZMHCtbW0PGYJRgG4sptZfpNKBDPA7obQU+TL+p66496vO6jo+X
b+YmJDxJCUU9b3fNNsJe6VOQOeUubPvun7LVj8mxYLiYanvjmZZrWB83yEmPD63islIDMmE7Ft2r
0znYFoEgSGfkXvxwyC8ofeSLxg3EuZ50VLAH30JbCEZ2bW+gZkOtmSJkDj0hnn498Nj/qaH109Az
LYoauutyBP43wRX/UC/0XYLrAAGr7S15yDWR7nJsx2rSJHK2GbTcYGb+BprRIsIS67WN84jwi06J
22yDvDB3t4c6HM1dzkq5rPTplCjtZOyZgG1A0EKm62I3Bcd9iMF9cgUROILYdJjTIDs6abpGjxpw
rSQv9tAj+yQSZ9xkePgi3T91sGYjYeMYGIjqZXLxHw6KAgUCsz74rQdO1ovstaV0kG/KpxUa3X5b
731RIGUOesjai6xexiEk8dtvt4ca7hx8OxI4n2gKM17C0SlT/dkPSdFRHvThfGMFTLENcA8sU/zI
nezQ+W677ATUwxz+USDGboeGL+YKOVGtc/JXLamu7YT4ZzCUsOcNtz+EOuZfo92bj4Lk+Q4/V+81
H+Vb5Ebj1wh3ZifVzNfQtMd9mRhIHInRfHXmFnn+tiHHEs1jjRLFyhuq6W5QTj65C0fI3mJNvmrd
cr5UMWM98fBoQv3S2TuaiHdRVXy1jTLZaAWy3RZ8omUaoq1b+vxB12TGxsB8bO1kZbUKKzQM9Ao0
6CTHpR+39mkqrQ3a3foeHJGB7jU/6cWrHnb1viydaF1IJNlA3Wm0Rie3QOjKRW4i8tTWgeAcDqVp
9B/DJ/Q4jwWbpyBHewO72HuUoPp7Tzb9kqMegZZLFB0RduZY1W0NVpLsW8/JjFEiZM0eX+y0Aifb
sXWTvT6Z83pIZ7F1k7g6NuVQcrziInyeGeHeyNu9hYQdJqRgKpIRDypVWmTY969Jab1pfvdYaKCX
vKzg/L2u731c7u4G3AwQEEjF/vZTaSFlABm5fdUePH8MTnTBsNICSTe0zWsYj/ZhImHh5LASFyB+
a5QuoXYU0amZ2nwfoxQzYe21b7QaP/PJG9ujmRXDRsvr91m67XFoEChtchRiAkuigjYEb2gyJ7ho
f42C6hrskdrpN1M3ArJWqsHoL4lNpGXI5uLIC5o90uV4Jsthd4fYNcZ9VGyeyP/zE1kEZrDTo9lM
xZ+uXwhoknN9LmM9PIRuMy9vLwjOy9xiPYaO+WjUuCtpbYG8Z1RaqyBD9a6+l/ngLccir09aEXjr
1G8l5VWOWn0jinZpHo1L3JindWWn7jaokaapNN94gkZNcb6Cb21QK11VctY3Q4ZekIbVPQ2QguCd
6tzYpAgCr/s695eWPdh3Vj0FiKtCiJv6+X0Gkl9hhPTs97q+x8Mah6pOq1foEHRMATmcWvOBcpLx
cPslRdMSbEiEWJRt4LwVJfb9EMaHWXlwDCTJD8lYK01kz71rLIx+pcj0ra7ksnUNV4cOTYUGqu82
K5HVDH182vo6RFAEudx7TWASNmD0tUVvAGuKMUgfRuEFSxT6oBHFLuQS0T7mgUkdGptBQna31ctK
eXUA1zazvFqjlgKOzDHSb9OWHY5cjTaiZ2UGv3NMQI73iKjpwcaOEEYqk7r6Y83tJockF5/6NjP3
oAD+ekihPS4AVTRLXU9PEcWfixnn7cky8xeKxdkXh/iy0NLOp0iNMGsdm9W+kUw5T2pHRkmBskRZ
UDlYEGirEjeRygeVZafwc5PCveoR3gqgdKZ1m7QFhET7hAwUZ6FBnx9TJ4Msg0Lx0REB3+CQWM6y
sfdlyCov0M3R3W43utU+rMxoKxP3260PSpvqhEcf45OZASD3s23CtmV05We91CbcONCfGgfxTeJJ
tW+QV9Ea8QJ5Uu5G9dCm4PaStAPGOATeNsone1ONIdymwbUe0iT7OqWO+yBlEqN4B7ampBfurZLD
ZzqIE70JtVYzH18GD2SSi0TsPTpyzWePJTma5CWuyehHFLBfZV48pQ0Qb5S9Xs2Ybgaao90n4TII
+vmuF4P+gtzug4Mf1amx3YiMezy3jWY/B2bwEJSTv+wbo/qEUOfOk2GxKhpdIPVSY3yjHiAJo25V
vup+L179uT6y7VlpmjHvM+CZm0J35nXSW28cvOZf9KI7uazIp5sfFxp8qEQBADJarz9EaVytMCuF
F6M0EUzcHIUsk0fWAqVVjPAh/kEb18tA4jf9c+EMOg6TRnvvRg61pAaaQWHUT1Zg4BGV+I+OCVNu
omq2do2y3LNslLg9NPZ6RhQC9ecQN0PbO09OeEwMGS7xt4T9NXPI1LON39Rl+s5Z2iG1CsxJ4Ksv
/RQV4W5IXoVW1QThMY0PwTQhNjWiCx3Nb2bUm58jfEgMryvWdg0IJq8AUvqB0oELSzTJaTuMS2PA
HrUsqaIFwTazC+PYTp2zNjtHiYHGe5lV8BK8KITVAgUnSuSOrGu4d3OXAFX6SE/K6ItvT+1OSCe/
5HF70uvYfRDIWq36cQIKk/bturUrlqXyBa/y8hpp1eNYt+029yYN4XVN4ro8rsxG61BnHEaig+ds
CgMdkdTR7tNmouhbh9WdxgE2Wu7V06SWacfW9vH4ijoAuspm+0lEVcn+sKGqxXxB8bTZT13dHE2D
SJ2gntpErVx7da0fqDNiCtYAw7V8SXWrBiw7oQwLPshf2RVKQmku11WVYgeZQY9pi9BbQGLvzm3h
ejvNLA16AieM2qpfzPJLhFQYOpBdjAGq5zzqkQfDCfP6rtWoHuEKyIHxLB9CGyboyLz8s+5hXQQN
oXKYB+oJOUUbFEw/Ob5xbt0+uDPTIV5zlh7TIuW4SB3kZ6exsg7Sb58jtPAPCXsQmEd2MS2NJpmX
YxbtwN5TkLBQeXM5sxudZtjp4RDvnWZCLbmpDpxzBee+trRTYz0yBsVnijXlMsVVzFH+mZ45aSer
vLiIOpR4IW0cMcOP6fJVidG1mEE/FXkIsqXq7jGn6JcCgjhKt3O5QyMck9wZelSDaEjdsePS5yk+
FTH4KOyP3GNoBOOTK4djJR32DAXIJ3Yu8V6vbSx8I5QeqZDMC0fiq21hmsKeUcZbpHDGYwaebUoX
RZtp8Gk6Pb7TjdlBlKPVWOrcaNfPxXhqtcQE3YComt2kEzsB9ql2mKUPlBnGVweVe7dE7yoZH+bE
WUm/2w2G1uMj1uDThaDDuOBk8t0pDVxXCo/hUF/+Y310+8ltMNlsCVCxDInvBpW0Uu8+BaGTHwoL
l58iG7wtxstfE2P0SZ0wLk0kdMMel7oI3dcHs+3/cGyqwZXFYV6LB9pmgDNxvj1ITe6sKEUePU7E
qRqvNe6zD2Eee6e4C99GYcxrd0BYNnKMbRvamHEzru7KsntAWbHBciQIHhPdlfeR3/2pZXjZ2Y32
zbeS6Ywt0VfDygE2a1G9Q8+l3na56O68OogWuK9kz3pdV/7C0/sDOtSI4o2ds8kqmR1kFFhHzeC4
NBy9Gb6mBpiM86Jjq2Ud+hDTnWejElgUzsGd8/gx0wHl1e/SAK3KNfkZi10QnKnwFxu9d7QNy6+5
RwYCMdI+v4YG23CN0peqb+DvpiBoAVoTW1zOy2U8JOdJq7kekXRHd27bS28Ei1tjDkPo7GxXO2Pt
F5xYz8CWD4hfenb2FgITjaO5WI3ZxORFI+Lc1aONfptznExSKdMyPssRGSrYDeiq9a25jlFbHxaa
CV7enSltQDtoz2MRCwrgOhphX2ck5Ne512AR3MFFStoMDbJyDv/o9nUQzw9hhar2PBY9dSiawf0m
UE09IUlSQA6csax1kWI3Mfw1nKnYOmbrXMAiOlsB+dua7QcAQes44IQ3Fh4YI1OwlqAy8yXuSXab
O59Doj+iwtCXZjngB5cCJigCpz7fHtThi29k7cFqCm/v2OahwQbuBIqsOPX3Gj5+a3ZpTx1Cki/2
fI8nZbUaKlKZyg7EztBM5ezCT7jxwayo3XEFkmPTxWl1LsHMf38Iq3gft2F7QpIRO8Uy7la14Wjr
uc/aVdqfy9FJ4IWXiMyPzpeocZPP3vAyB7kZwpYt1oFDCaFD2mM1Wqa/C2B/bCuPL+wcSusIqeZf
TQsljSr4VFf9tBR51T1GcS7Aj1c9nNjZg3BApSFu8RepRiNlb5Kn66bSs/XYGE+JqsHMuvUHzlDJ
srUkfjNKjNjLsWsVrA5VPJqHqorbVWfN/QuJ+FWz2Awu6xmuYDY15bod9WRz+3WwNRAvtm8/tH0l
90URPAcu3uhIkeAzWAmYf04NKDZNwd+WiEhm9adSaRoGbPEWU9nW6+K7SUuSN7soCy6xGJqT5zrp
aTrdfGdvNrRTmL27cSeRRIdbk0bfmtBnn5Ik4b733O5OJf4oLklQboiGFFQWIHDq5IcWAuzMakEi
o5snz6rwCC/Zr7J/86CdAGoYqIUs5zK3n/G7+IJMFU5sgHUx80s3vpshT5qwBNxSKNmGXwXA7K2b
xc0ymCyEeefMe6ooXQ1zWb9Ufjye6diTa4j6BUWU/ljhb7C4vcjhjufG5jIYbf3VmqqntHKiV6zo
tloSQ1nH03fXJB5k2mlMFo5j9w/2BJ+ia8K3vkn0hyENFHk5o2IBe6ieNePECVq4g0SA93qHxYOJ
79FijgZ715YuCvMxHlfIZe34yvpQxnP/XOcO4b9G8fS7v2s4N1vUsMBMUJreR+YUrKJMTz63zbTw
rPDSoph3oPgdbj13dL9WwP1WSYGuWtTFz9YwQdSc82jd5FK7izPbPfdmL892kcc7p+T92tRriz6v
q5OFj1QvexduUODfu4yro1Z9i2MsB50YFRKvtR/9PioXhR6zQQsTc3d7aJRXm4sD11BI/3HGCixX
f8Oh/o4e/hxymridRwoAdo9e/aKDIDlQVVzEU19xFF+RPdlIsgyUC2+HWJRZSsSs4+QgOoSJNI26
BTKMyzmmbpeU2Ht4iLk+BWHXP9XZeJcm3X3OudOLqDsT7Gxg3hm2cJZph6ZKhUC3Z9fNa4kO4qHS
JSQjzOmH2n5HD0smXfRONRld0SB1nrQ5nNZ5kLCjh9Dt6e2+KjJjOyXZ41j674jpa6fesrPLFFC4
zMa1kSAT5nXACByrfSTkY45qMV4f23zAn6zjg6deR3rap0apqwdpDmxqes+5d4IxXgjhN5/zwCAp
kFcOFcLTGKcxtmdzucL9oLnrYe3vBm0e1xLXkkc9NS74X86vWYt04lxX8yHQC5IaR083tY1Sk+PX
zqkJNQDJLaowsTZ9Muba2vQcC2LIbUasIB1mSx7Cl9C9goksx/PwbJERgmTk2GHfPmnCP+Kxodx6
/4um81puG2m36BOhqhsZt8ykSCoH6waliJwbjfD0/4LmnKoZjWV7bIkE0F/Ye20+jFldUgrm9rNs
vOnN58ZjwDGXd2NJQ1E15vSepOm3gy7W4o9YBWB2CBU12kuelGcp5vDULDzXRlS/QrbV3iLFfWir
nd2r5qJIWmTAp9c1kb17LyRowtXkM9TJ9F0wjiLNUwz3oZHQleT10Uzb/oo0pL+6ntFfGUzMGwfE
24VoCZrXSI1PU1A9GNp+aqfBvoOb0j8hEd2YhTG/NgP9YdXW63nhBnGqp+dUCXqQsueKHq9Jp8VN
EXMiU4+9A430zo5B9EDii3+8AvIxKIg3D4ZLrriR7SX3Ja69GG84CYOlKC5Q/A49m/QXe2hvWgbJ
v9kykI99P0a2/TyO30w6Pz1jdPfSmCPcS0vwKRtUEmGCC69VQLvFYGwoKcZYZ7X71GuyXYpVdC8c
Q20yngCnhnjOtzpB8q+C8CmeyCAbq2va5voSWR/d0BRf4WRD3RRzcifkfUZ63iM6ICAeAla9L/dW
qKO9tWyuW3QxWMLYtgxF6d12UeCBHYPn7tMeLxd0y+3/ppxi3nVhR5vk5NeWtJWT32QfIFU7Iiqg
9UGwzLgf3lVfOc9jlO3ihthyA8hwzAtLshNDTBQiT3U+eHcpep+14fKaeEyBb5A9AIhIYW+CsiK3
hWyHbZ7mzrEm1hG2ps9EsuF4q2AXLZ9Bpfvqyq7bLJqm7eTM/mvMbyVzaGypL224HADkoJgY8kIm
8fjKH5UlyBTFTDJuE3a7OGH6ZLeMDTKzTzbMFeSeV9dBO2gS30dO5KoHrIeyCGlibBjzMXSH9NyF
JZeOHDGuLYLDtvhytWGsZWk7WLvztxh6GGyFDp1t0mA6mFoGKk3p9Rew3PoCR6k6Jf10SHTvU4zO
al11E3J9NrpwqStrm1tOdFxevZq0QkYlvIRq8j8MY8yegFur19Cz71WVMsX9u1GWD/ixOQoiTOTU
MGuydaof0wfIbbVV8WxCbd3FdvyFYUAeSnOuDuPgfxUSbvsQ9/6b31TuyjeM7OR1FupAN7kCJ5Nw
tgBipDb+pDDLePqPNqqYpgN4yvFw6Y0c3Ap4W07cbQuRluyta4ceZ4Ugxr4R/IV+OgxXhxXHFosL
ewQg+oCzIqADSX7x7WGXexP1YkJvrF89yRqQZZK6+ftROpLv0xdbydOcC8gyV2OhM8zMhnE/kFZ2
aab4alhIWZOxNagQXbmhwW8uUHrxKJghJGFpvaiiffJFIh7cMXEvLKFDJD9JsXUZtZKIQgVrCt59
KWMgr6xdWK3Od8KZnCcPc1JWgvSGr4YS2OtfpLbFiw6pDfFtRihXv8s2s6mwY+s65wGpvkGICMWv
XqyRhYyK8n45YDt8mZgtKy3Wfeh/U9IZTw4qpF3kd+WpSkueXl7JxMK0CqiAZcwV4SH0GPvbzCSp
GLTvZHAPioFivyj8XetaXGKD072K+U0FNMgYFC/WqELsnJG6S1oCq7zMuA+i6JMUQwLX4im8LXv7
pSA18yRS5mGrekIq0KXBRSw5eDak9LUVeOFeTXH8FKRsdiO+nZgs9+M09/zUoF8Ns3/RSSrIBk70
U5Jl22jU5FvwBH5rvQVjHSbiKc/RDAd9M978fSqTwt20AHf3xF3cx2YiLg44810bxROohXidLHPZ
vw+5HUJ0tqCZTGiGo6kriNOKYE3kXA0Hf7YnCtb2PWditrerPHqOQiY/ZCRxjDdYTiqno1NZZs5B
5616X9OKR5W+G4oONgzX1aaFpnWQ6VDtQj84dNBnHwaiVVDN2FsIgtm/WWt2cJPchNrOTlmih32c
5sBiGtu/iwS4dDIdq11qB9GFrwPbRwF2Yq6Kh8ELMOUaIjjkiiEUi51tpOvmRlGjhFW0MfO0Onc2
5ceQMXhhATvddcxEV6acnrIoMx+pbrYOpeg82Aia26neewuTd8Ip/dDAJT53PPitYT66XgorKemz
8+iYb6Sjq3M2TAyLhve/T4JmeJ1HfZj1/6ezGDZS7Zp4lxOrKRB1Sf7Pju2XMCvveqzTtVH193Jk
CDpO2zr1/eewiPFRD5CoW5d08JVrm/qQBhhVODLY4BoA0fOpSw4hNUxVusVLNFjW2qxhbQ/UCJfB
Nd5KmMZJZSXfUTzfTiN2AytG1p46v8BPydBms7YO5ih8sfxfnwBQdOljT0yji3ZK5km7d6TtPiB3
kqyOzPHkjkiZVN/Mx8b2gImNrfNIL0QAiya+IaieA7/KH8Qs2se5JZyy7Odml4FBfhSZLZDCVB5r
NwLXh0Gf//KlEpNWJlo+JPx8FPnJnvRjeeyAJ+2HEfu5s0gU/Iqhqus9ZG7a3U4RQZ0jsWO7qrIC
0s/wXE+qjg5KkTs1Tu18A1E0YJAC9FjxwlPIoOjwWsVSsupO8cwgmggV4Pl+9TrPwJQTiwsF/rlE
FA2LuAUfdyjrBn0E5gHqCcrg9hS6dFxdkedXq3nXKRgBt/feG9uNH/9iS0lno2TtzYxIuizYFDUz
xAZU4envg6My7CoNeJK//0OHXIwVuWzjwijh6M+KCkIMaeUbDp63RhJvoMacFg9z4KmPlmo7e2Wm
mF89Anp4sesl0DKurn3lmRfD+2+MTXTewXBz6xJayrg3hYC/0qTusWDXlq4LElLo/6Hnl159n2TW
kbXQ/GkQc7AixsS9hYeZnKMZW0nDoh5kuBr/C6FCTveHnbRIqP5hak/a9lATmpjV8NvL8tj37QbV
VnqRWPtvYmO6szo5b/teuAej8Pt/vbiE3ZBQ4SyEcPiVB1FSHqVIeO7Y+s/nphAXK06ifREiGe5C
2d/FfnH420DrMUnJimBi3niPVqHFvi0mttP0xWcjAiEvTQSidlXxBFRSYJCiDGrhSAWZ+VQY0vvA
N3ATdj7Xdd1vqM6afwUR66rkrmy5ME7KBK58oKhV4CG8+eR6U7Al2LtZd/4QMedvqXON8ewygCS5
KSlOta47dgvQcUZZQzUq53ndMUu/VRl9nkEk66br5R0q0GRnCBUedOY8e3+L5KBhnDw1/onX6EdV
4D9Had9Goj70jvNmp91wMCskrNwJPDbFVBNrU2oO8aoiCktfRFr1qwL01t/R4dN7E8TibCS91MnC
bcoMCQiYEZbBIR1DgogYwV4nW4I/Uv3x77OwNV9THvXnaLCZxDVR9vbfj0jWBCtv3gU+WsVJqQzn
jBdiu2r2Og4A51h1/N2Dv5K+Gk9sZcoNG5vyjmc2IOCJvbfVlft+2VHFJfANr0CqxnvVJ6E+en5P
Zo4qX6S04nOQWWJleKwem8Jim+8hL7QVm74g5Z7Ism7bYR/dDkzwGUXVn20/DScntKu7Rp7+xpvA
HqtzrGw23uSUhIH1gvXXOXQmGqCG13Uuz94QuFc9VuKWHFVxW2ceLDknOXkpd2KvSnGT54mzbjOR
v+QOOIY5TcJ/5pCglEwmquEZ8yT9z37k29yRvjLflnZfrlItHyD1mnc5ZN/ntH6gJnK2dR0jxLDS
5EpJjydxGHNcoHxKTrl/UMK393Ka5SOPp9+xRKQXyBh+kW8bW79P9b+Qd2sK8/mzmd2Z2OWsvFqk
hkDNwOY3m9I4EoRAS9k75V3I6QC614yvXaRu217r64D5euO56s7zpnFvKnJvssokYm40w80Qhdb5
7wMp1WSciKjF/d18ZGMfHsbaonGlY9rrUaavpOAhDk4YBP592ozZISgZCxn6USVZAVNEvg6BGNZZ
5E1rfynHk2ZW70NdUmi12VGnfnHnheM/lu/hqWiqkkhpeePO3XSvAKvf2wxia5fCPQi665gjxchz
r9jnSJY2PCTVylsCfIPlQ1JAYw9bQ6H1mMOLqi9uypp3iPqjG3h89vehbql825QbVnnNXcB4JhcZ
aY2xHq5h7m1t6UErJD5mZ05Os1WNNB+mfLbWoUevWJWBBmAm5LuIqudmDvpbaYZfblmMlxS9x0ZW
YmVC334irOccCtXc/n3W13CmNdGe68H2p9NsuitPmXDKXNtCiLfg/O15ck9/H/JIkXU6xCc9JAje
zGneR16MntXpOjQ4Ra/XvRpHEGxm8mAXffoQqvlmsOobbyieVamZ1zJDv9UJmzcjhysJXSk+DYIW
gbiboaXbwRVXT49lMPuPM8vRlU3PfUTG4D+y2bMOhDT0XFf1ISV2i0RPUxNajbrALt2fWWl50Ilh
sF3OeXJlkpSdVuUvRg5CBnFL/8mW6VhhdppKYsDzpQbLlizdvx/9ffgLu6VTedZ4InalA/gNzhx/
Hta0TDwQrsDMo4yqvUrj6KfPskew0FjqJIbSMFy2d2mtAaPUDN7dgrucz/5+Pg898tEzkGdk2JUP
MT3mwWgbD7NceYnMlBW+UYqHcfKWXDGnfso9EsyJXANxUC6xaJ43PIS8KpAX5DmKh+GBLDnu5+xS
NqVxZBPGCaPZY+n6x8NsJ1KDQL2p88/M5xDpici+z9w5PMw+gwBCwUazH65xtHhXrQa3el1Et1WC
tK/rZo3m3T8PvIUX03WTU6fmiP3tZJxLdJe72s37dRTW0NEKlhY7lmLfYTPplRH6S0pq3tww0men
okgr1U467npPEdC1INrt5UMXAeu2RuSTYWvvCORIjm7lY3gkdHEt8RBK0sKqlicDiUNM5sgC6cLm
msvwCR1CfWsNPOnslinKEI9vrfL16e/KYj9P+itf8BRzm5WuBXjl74e0a8DlhReUu7SzuLxrQrm5
WA8E0oWXwjNM2Hu8x39/CsPyfu88NjcVCSP/l65sVVAu/z6fAzbig82mfRAGzz27nl4yZT/5WEpO
kZ5YaU0quzgm49VOI4ZuqA6K0t3HtY9ZEZClwACy9iSxQ/5pcIJDw/I/66OtRluzqh39EHAiIgZe
GwR24ZmUU3bMyviBmNjbCMOFH7GZhYGBKXJVoFRrJrmHyLDNZu+a4WYg2Her29duZJBwZi1/Nwrj
s0BdkRYkJZbaIarqLWMhM00l+yx1RMKhA+tELkm/aFUg71WE8EzbwtNvaHNOrdrqPL6VGjHWgobx
1mXtHHPbWPv6xveBBbwlHc0+Im5fSszMp7oPrmruD4PMed/VD9/iJrHtqx/eRPMxVm+VfLeUeccK
kAdOvJXML6cyugmqf3ZJ8FDEzASuUAhE3CO/JRlOfZoxmfgML3N7yIhVkgRK9nlHm44+i6FwG744
qGnZRE68ErHcNtFjtfeo0WbajwZWE9IqOu8B76u/1bP32DWfHahtDBqMBfxVGfT7Tn857XSCwCiL
vS95/BbRLp3R8I1iJUAIG2Zw538Pjk/mC1Oy5zl5FvIf7oVDl59kcAxFCLHC2COTWyck5oi118/k
uXyVH8VE9mN96YsSCgz8h+nkq/fMUufAJY+Wt59jetum3Zcg0wktgPswmf3GswFB9moTAFkwJ9IE
6FUXQjvrauXUl8hYuBzzXg0GFStuWqqG0e1PnnRXAQH2IxqxWUzrWLHZzhkB96jeRF2RsOUdZtns
ODjWCY9/lWU3DiCDTOI5bXfkP6xV+BpKk00Q6s2OJp7IW557fOsWRKk5To55MO9RPa7bomBRx1gz
zNJt6jCarZ8SWTL5KCHIpuGRTa4viaJgzgxNAQdtWqVEODH5dNHajfkRBZMRYCuPi7OFY8LSJhRb
zapGE5Q427Qh4SaAZe6mLvk75Ibh2D5DlvqJwgJsL+akcVdSzhvWwe0pCB3tP5tjdZxg6BeGufVT
8P8hd9jAkZ/9ZNwsSKGuTN52ZmLSlhmr1iFewTr20+eUIF0MItJ0ootsuo9BpPssiZ4nwaYlukSz
2uc4VLAFQ+U/FHkq1w19ZaS7I7T6Q5OQFM4rSobkP5czbZx/UIk9CZ8MkN56aIGboe/5IDeazeX4
lAeReeXd2M7mJwRr1ih8Q3Cs9dBf0epsktG+I6KzQBubbR3y27hn+8y4cj5Uu46DvTSqY90aUD0R
qSILGCxgoWT/IGUZsETl9z5herGHOytkHAcxXwlMQlN8qisJETbZpj4NmurWU1g9jm59TAYopOh1
0jBbZQzosoh0pnhNbtzGJUXIzdNTN6ZrrXEkBlVwQl1YjDyxEImfcEfsBQsIJp7zS8QunfXKTVHG
M2w3iLsVlvU0sN7L2uD9GC9JEp1TYz51cXDwBKNpZ74nYezkuQNXPY/IMoj2bDIPZFceKw4Yeziw
1TvhM9nJtkSANb2wNMYcqJyDW/ub1Djxj+F+1PmTDoZ92Zh3ckN1AIJjgT6F0FxgfDrxb9WFyK6c
u7HwkNBBaSAIpLGcCxrDdoXQ8ZF5RWTk2zahtpcj8ybV7SLHO+VW8VTPSD5iZKPcWuiFV7mBS5TU
F6KGww312GsC4qEHg+fi8Z9MAyofF1dus4JhwNnhn5wFaNNcvuko2iessgQYUzHrG2vyvnNiQ/zx
3+h8VC1E3jknA4nb0px5tmj3NwqnnS6IRDGMG27BW1ac66T+YViEKk3ug6bGtvc6zYYN40/v+rb6
yqz3DOSCqW3WQfVtkvgGhVZwgwJ1Z5sRmBaBkdvlyeQAsc7ibqfTptqoPmTZxbyO2PuYyzYpdzJg
9K2DjWe227psPwOGtAc9t+cBqYTXl+u8Mpnysnzp0OA0k7HgW7ZxXF6sCnWOAfk0bA+lU26HztxY
ZvE58ARC+73vIvISLfy15JTETHF4FmeyeQOouOdW2dh1eja89hCwpjbq+S6qmrNMy+e21HcFUjtu
/3MinTsrFpvWrHYGaNy5HJlpedfCEz+57e2z9DHS1M5hzLjGJNMtWzthQMrMdOgt8yXL2r3rIYge
b1Eh+o3/O4hg742sTzsQ766zl7ogXpezoK/YKmVjjS5RQodJEMLUx7kqf1u+YuT+IKujx6gYfuuR
hIkagLndp5+4lasNRh3GiqV5It72YZYIV+MEpmtLrtaC5gUoaYfHlhGgabvEFlqI/BTbaONf7xGM
5rIe6B0KYaIk/Fafpp8I0gIHY3OfhvmLmySUUzy/ZLKXljqFZPKmCQOAIguW5FpYwDynDbRbXnVs
6uTLjq3z3MB6jK9F5K79eEB5nT8Flrdx+uxYZs0+Fca5MkPW0mBQoow0rpbnk5WBnEVv6QU5Rhkk
82a2ZbL1Qy94mqTY1Yb/okX7gVYwq9hbhDsRGr+Z7M41iAnHi3bO5N6rJa11Hg85yZTCdrZTXF87
32CKAbsuUM26nL4dU23s8HeyMEYRopoUwSUDmJMoZzd4za0bB481YccVeknlMOcPSfEEpVabhxB1
L/GvBcqFFtMg4QCN9ywmTNzVtXAZehTYcslIJCnkbGIgIexvhaP7gRwbpH3jtg+4aYK+0CwEpsdh
lv8GmHt4e+zbJrFifj2mkgi3aVEe86qnB6rN8WCy49nL7ibqa3erEwragk3bRkbXmAklkTd8ucXa
DaZNWA/7KmO9ASvczhJkOEhv60+FHpJJ2taxnhssVqYz72pHmWRwNjtnEEfHCZemLltjE79Eqbc2
80+X7r0nB7mug1NtPidAE0JMpy0ZZU3hvcbUn5Aezy0nSt2/lCalTSSOLQEwURPvIBiCGm/xMeSs
pfWtW0YPIwqa3qsOmeHdIxhGJE1MCgWX0wzrlrmwKaKVkZXvyiHTxzTS39YOOWiDw1DjlcouAh5l
lTHRiquT0kCWkofO62+iDO1PxIGHtx6JVYwfUqvkIvro0bbRtXCe952CQp37P3lKGSKZkq0A2TLF
RLNhp+J39OrnaAbN2bf1dOyQq2zmdvgYNO/yzP6L/ZqHrqzHZfGQ+OVp6k2GWaAqYiqkUNX5XhGn
AoRwI1guICAkbNqLWUnjvVixXIwvZL/eFHNzLcLmO8MGsHbH6jYzSCMYAY54sFAj1Ah9CZS7MZFb
TYx9SyIHsk5Fa3LQTvbAD1D2fFd29Vig2l5Ce+HRGEc/Huut1dS0IyRGxgFfyET04bDQx2yvWxzd
v24LvboXv2ivyCOPJfCCMefpRT60MG+kQsRQCXjn0XPYlm9i9B/JPiylRrjF9TIaPKAUdvzNOCHT
qpzbNPfAm1fpiCe7JL9M8e6T/Is6njk96RwR4a5oyaP1S8f4a9F8fUs3A+WfnAIqoU0icepMHZvH
YmL+2xJxKRyw4U1P4xmDpOWudaZcrV2fFAu/w7qTe/sSoxFbfri50wTO2uKclHLAqwTvyEVvalbW
gGcLomDT8rNt++kVaNyNONuYVjpvREFDmUfu1iHsN3LVb426gRkJBZA9RgD+EYKYhAlKyFmW1BS6
Q/vm5s+eNlBJTai6C86jISaHwhsEQDnds3H1X4MoMxAMkuYm2/NUy5TER4uEYaovJBwZj56QPZxg
n5VO4xYPZ7raNsLcB2VBOT8F7jpm1UFi4rix8uxlWSVbs5AbNsL/RqbgQLf0W85fVi9fgxnNd85A
p+wM6U8SR4sVQ/f75MxC3Vh1ZfpeMn6BpkfqApXuNDsfYmqPlmhv/xZxCSK7enYkYmR2+Ml7Z5EM
hJSZDmKQL1M7XQqi29BgAeCZ3DTejAPh4Qm3ZOlY69lQnxXa/ND+Jt/eV8lzFkakg/N/sDEGvG7c
2FFxqtzio4+Gh2aazhBy6AwZ1SWRz7PLWKQOEs1O0vpvRtjuOrZnK6YJt41wfus+AwnlHvp8PCLc
oMQKnRscLx4zWb1vreFtNKOJma188rD48MuTz8LKfu5HDwmZmVurWNqUboZ7qMhhDimS1jZDu7XI
5FdpRk/LvG7lSmnvEpa1vWq/m8EBQoUA/JijmEoc68aX071ZPolRzSuRNNuu8r9ESK+bB3cmoYa5
R45Bi+1ibTBg06o4eT3WHdzyxUqyFnXRGAwC4lpSe7eTxuqu+4dGEzI2kIYJPq5nx3pJe6yQScuN
XTMvaZjzqrQgvzykNJhejXIgjX40Rzat8cUJq6USyTehDBmVoPwrRPmjp7CjCR9/K/ezNmW9GhyY
+a2lvj3A9szeatYfXZY+5wn7XZY67xliZ5QCiHqFZSAiizkFPOtzysmJsNQ1JUecwLiCyJtbz2Wp
2ecpdxrxull0ghBtQKHCHZjbMx4LxFlCZ9fKKu9ZPjXkZtvvUco1UHfuWo8sFh3DBo2fbXRGoRzy
ACiY4wOkotazhv4jrX5EXhMwUDB4qHAFrxq8d6xPcNdPp6pwmpuJhYVvGcPakN24NsgWnoCdkxf9
4rE/2AzcYprnANHo+Y6pC424w7FeWtYqNZvXOqB4s0KFeT+s9mE+fRSO88zeHPeQ/qIOGdfzZ8su
mK6nadf46j+F+BGx5moWs7ULDYeYlYbIh5yUS6fEetOQ85w11YdfEh6Bdxl2hz5YE5UFsk/45jOp
DDZqreLJa7ttfp842O8am0eMjAsejE9kLP/TSf8S2Pe648R0i7csi9CHaI0FGJYu+SIFhI8OQRLw
M9bTd54B4H/oiNaa09dGyZORMGdnroxnnPV868EuakyPOaJ1Wy//aouMOZJsVyXO+D5mIyzKD8el
f0+tmJQiYqaTJQScyRaSy7i660OCYKryVjLQzVI6mtrO7nEtx/FwHXxv06j8Zh4RuCICMJzxfcRb
OQT9RcX+KRTN0fFRFXj2naOirYzyQ2KUr4FoKiT7w1GOOD4AEqTDh6nwwuhq8WxfoHJjLnEdbltL
bWZwTctkAaIyZlun6d+TIrmUJsuQVr/zlBy2RZ89lCFRH5DuV06wRP+G/+LAMxmQYeJVHoCtwARy
HfsHt7HvshLgd2/Yby3PPgWM2zf+Of10HPR9XRiXkdB7lbqPcWF8ZmjKDOdZmwwgLEnMSHozuHrn
hazjQ9TX48jEs2nZzLb4G6ghrPE5keKJWOGzGc6gwbJzjDFxNQquET/lra5ndegCa1MLFMVGSqNa
Ei87eARfGtzuHYf6SNs9wBmBlc0crIZBKZiquwkIXVl/ZrkDTxGFLXb8YTW0+bHMbXOToFhcN8mX
C7CaBMOefIpRvbhVdyuChYvmVm+yml91fFGF+1BQJeK7MCyuFQ+C8/IdNaWFRz+Jvm0ifVkISGxk
g7sHCIRlSRqPMmeBDCCGkWn3RtuDqoykWgqOaCPC/KiqpEdBFbJWaq+ikM9J178t/6XCfTEaAmJQ
b7WO++gG1a7v5Qt2rW3oxJ+jpd/LMkVWRwi8Z6AhGQZjY6blEnR9Dor81+Dcb4uKR17Yb8aSFuPv
e4gKrJqVuo8QUwIbN+3xMmhOnHB5nWmSHqPWONqKsLxBXJSVHqdopPMoPlsKBjFad6GJ9lWpbRtT
qWSS1OOi8mfCiOgYG85OhmRVMjwZRfVl8c7irXdCQuxUhqGcQ+vRTtStZWWAbJZr2gc+S8PVn5YI
ck5Ge+2YNDiWOPjNfaKMcG0V4ocFxCloy4OB9MaP0gc3ab6oNxgjzb/LTd5ReOXizWopkCaNa7ok
u6POPwcdEbQkv3SawHtXMEGznj4RoUDT7UdaLgqnYQuFhoF1oW5rrrekKT9lT8kV5vdwYna9Ypgl
53MVEgKdVzdV+5bMkmCW2UBnk8ZPjc1F2Nlfy9coSvM7SMKPMkyPEIW+PHj67kgzMpotEPhCYpWB
31dY/UbGZFgXYC91HSN+pXblQZx9+942Ie3W4e2yw/Gts90Tb+gV1+3R0hDdkj6ktBrGnbbEhlt8
j6L7NM8APaJlLGd3clWXJIwz57IFCNcxJpapj+z3zlZrq8Yuo80eurAXXJzlkvaCjEodmHeeXUbf
Z82sSZxS5b40MCFYg0kwi+PQuzm3Y9b+StxkuGrNN3NkdwZDbN965C8Rp7tObGtcQ4x4Q73AILDs
3ywv/x0dTA8Sf/BatXqDyXvaIaca19R6NxrxLDu6s+mOZ3LM8fNazr0VMzvWYnDRM/D+5Cb8Qe2q
25wZu8ZdU5OkvjJKCCdNyCtf++IsMhdsyrjAUmr/HGpwOZlgvFYP2BxAMFYVEh9PBKug4V0oiYar
2x4dIkGlDMcmciE0Lcc4hJ+tPRZbZgGJdMttVdqEKzmFs50DNh92MwOYxueytumx1zJqO6zoXnTM
jjQ4wTaog2FnVTel04HoMIHQZndO3H6YkQ4JbFLTJnrHRQ6pFwxpazgICAZ0D4OFX7MQ4FYoUXwv
/4wK477qeRSVTJmRtBW1shlb33pJrTeqgwVPtipzORfYWXIt/PRu6CE3pU7DqMt+ynJf7Ptk8Hed
mBe0Bu3VNOrn3rPN1VCRMOSxYr6xFheEY7jHqirCU18Ifx8V+hrPtbOPGw4Tb4n1bOxwVzPvWwfF
EWsDDVIuGPqzDkR+qJK9g5BYiL666Zr3KVucCZr6IKj5m4zCOI5dchONPTFAaTQwOnmfK/GpA1tz
kvB75HQAl2JuG0VRZ8fevS8BW4rZBNecypvaHoE2TLieRo26nGHnaLrJunCjn5QF68qvcFxHzPVE
MF6dgGW2xZYj4PdmbvcRjjRuDUJbSqwi9H6k/8aKny/uBT6MsRZCJ2uDdNXCKju8leBgPbuAyhu+
oMPFwhvN+4QGfT/lwzJK8FG51S3qvfjWCtAf9IrOqvbRTLC9qx+YXJFB1U0/qgQYFrN7Fkx7eVnz
ta79YZVLwPGNQSSZm/6idSMxqDwkGWm9OZ6NVUkGg+rG7TQOKOgBhazMOvkVBT6Npny2JudEtU0v
bjfVNpyvaWgae2VMp64SCLey6SWCurIas5PuKXzKmKbL6OoHdKXI2nCZNVyIIIaG5xYnFCeEpmxZ
AAvU1XgbSUI0s2Nk0ngZDkzJkVa0xJNDYMQ6ZpWKOJySqizFtq9wHekyPBC5gwo/fx0Q7K9M8sVc
9sc2fIMgSoyNReA8OG9yzkp7yQMZ6VLsfliZIU1RN2wcvADe6B7LOjwzFbpIdNr17EXrO1eTyaKK
7EOF08kU8Y1rxbtCsM+3uvsKT1to+edmsf7wl0u9TBGYuzn9Ind1FVF6DkMlqMk7lxPRynhUNuMp
Z5ygb2PddSsnIwcHBRprktM4eC1aMGw9cSY3qXTfsNV/+on6pTz8FyTpJ36CtYNJMUlYWySsx/RE
9kgpvj2+tyXZ/dT3iP3KucZcz6hNmHiMClSLXg/VxsH0OSD/gAxw16A6Xat5vQjONn+/mkj5xVCt
WWG8jBQbsDZiwV6QU4Qq0iW1TTNbH05ulODGQpA5L4dT6UU8luQz2tFPUZnpJkqso9umH34kSGj5
H2dnsls3snXpd6k5AQYZZAQHNTl9q771hJDtNPu+59P/H3VRVZnyRRqoQR5ITsM64iEjduy91rf6
d2D/B1GRmGGQAGfUTwjK9pI6sR+ba2XDvk3m1zjpXuWSkc3pES8rZ3OO2+iYx8c6xd6bjzFAuPiU
0UTkMRi+qSDc+7gGLOjDbD3YbosQ8DdT+nWfwbCP8BmtODZ4ZGPW7mOWRwREqg2eUHPVVLiTCx4V
0dSPFiBqGu/AibST0zUZ7pqGeAEx89fTY9Enj0mePUsLcaKxXMDBRtHO/gujIGfpjT7SWTAFRtOJ
0zK+n/P0vm2tF1/OB+1Ud7MojVVnXcrE5Aa2GoxRBT4IpvfuwD8pzPZlcn9Yfeet6lY9NWWIICdl
3iI9A0qFffZ55nzggj491a7pFkj7bVkQsOgG07UdNybZF5D7Qn619KEZulPV+meaRSgXXryEgOYU
r40TqRdn+FbO0a3tFmdDVk9lnl+sAAt32e2MYeZiDNCblOo/pN19g+3D2S+mFVMb3nbSdIsMHc1M
G9u7xhwZlFPUwvVQyzTNqPQdVQTPeBvi401h/1e3s7TadRCbLzU6Ws8hBDAJW0gjVMfkBGp3vM7U
vivjm0wp9Aq8JbTIVyQsIe3nyXZLhzps9N9jDbBQ3NsDAXT42HLq1mxa6fdc0osHoq84H/K0RRN9
cG7uZcRWASNGH8tsj+5c4z+Qas97G8lyiIl09NQ9Vp1foiqvrZ5+gKPB562e4mah9toO6tjOPqgQ
nbWc4giTivqAsPUc9+Rctcun6QgbrkKVvABsY6bCArDSrHA0uQdcPKp8wp39rYOzfCwjlDg+lD7A
cvM29reQUfUWg6e/ghF0aMr46lCC74TW+2IKz5ZNR2luOSMBvp6rS8rjH4OoWgHBGzfgKOiB7HTg
34yGcRpUQu9Zibe6wANtMZoMvyVNc0sZnKwQlHEzR/pkDYzw2LnZGt295WTPbowucIjvgMpsEEbc
vea5ITi7lnjjSg/thOIcFuBQ9Nr+LTFlvbVaYuTiusp2wTR/Q/H8lOVkPene+pFpRoggUfnUBRdm
KCgqtLvvS2BNgwy3hV+/AIJB14Zr75xjCUG9axx57vZzDj7YDYA292xdmMDoD8/kednuD2yqW0nb
S3j5wcNyVNgm0gAiOzVNWhd2fL9YaFu7vLNJvaoSF01CaD2DaKdsSYI3mlUfPLB7Y5TVFq8vCXzG
sbBVdZSif+3cOD6MYY0zwK2InFTnYNA180BE+m3PkEWQUjsktBOxrK+mxMbHnVvvs69fK3lxQybS
okvpelTGo+5SjHYx5UN5aqbpjmCKcOV5oPn68B7D3tJB9p/meufN4pdTDjguHD61bC73tVGfVadf
rfw2aLiFhoLuU23ybKB0ORW9vqZKE9qR2yAN0ZlkFUuE4fSscRFDXzu9Gmm0m4p8O0NK4uza3KtJ
nAOHbYggSwTvK9NW+0E/p0ECQ1Mjq2hL88NC0BQlQKJVMPyqOrXRC0YpMIdnbXXXYSDSvuenOF6Q
roQyk5XlXlhVaXvVdr9yNR6XWlRvOE+o+63+vs/cNXDFYlv6wevYpQ/AoM+Isc5zTNUVkjcmrBy/
K1SuteKeQTJKkzG4TqXFITKmhZJZ6Y++t7FB4wFgtO0GaDGBAVjt9KhmV6296qYuw/tBZ7gCm5cK
r9ca0xT3NeTuGTEEPt/2G+yab8a0rZA/r/BSuUPNFahZGFtFzOuk0Hu/xCIlfte7UIVfgjg5zG1Y
rCGqn6MUsJRl0CnHX+SfQOayY/vUFZ//jEhfp0Q84UqgZneL6xxYvzpmFiQLZd/obQBiGm6m2u4o
7/HYREP14mvCmqs7N8ela40ksolMPKhAIHql4TEkZ/hwMONoZlNxtpeQhuAqkgH8xOikHLLBOqrK
PsFUkAoDeV4M1Sd4DQtyLfvsNKQDfqfqlYHg7VQb39G8cSpBleS99jjTQ897QGb1MTTqR4meaPbk
z+A9sjhMGxN9t8rEfWpbEPPGPUG3bwLtKThG7gNlgREem+8RGzyC8ejspoPeohP31/CarAOp9TGV
FLKVYBPHr0nFnRlZ3lPglpRU7d5p2F9Li9GTkN3PPtcvlWtT8ESWSS3p7tIePWiCPaNrmu8eY3qD
VIdGVvddP/7FQORqAogB5HMwRMmIwy4ZThPjbI0PcVIvCbYcAuSkzmZFAdmBG8bLNj4wUDM4heES
Q7NTIXBJnSRdu8V7TvU/ehV764Qb3NjnIU4V7TZch7hikzHKfUp0cRnSR5KtvjapucdsS1KCJ9Nt
IbroVDPMHjhRHUxSS9yKLBDU5gsOHz7VELFb6yneWL21JLDRHkRguOG9P+R5gVKwLh/stLjxA58x
MqCduFfFyk+NDW3YZiOSvF773z2FMisuASIDJg0pgotrmXjAKQJnEba4N0XCqsJdXFKE5XhMpzrc
zcXF8cpvYzlgKTSp1mdRHOmPMq/V0HA9JsNZU1vbKWFRTdrgp9uhz/Zh86287K6rXM6bwRKnyuQR
Ha/GFNdQxqfJg2logBuVvVjljdX4wD3GYmFxguG5i4jaar/1PVtskbAxWdDWqXvsgvGQ+l4peY1c
56au+DUDw632Vm/+wDi9rDIkIdcBBBJgu/lIzGpPRxGwGQWikCczil4csI9MlS1+TaKE1wZ67JVv
u2vOsIfMHP5i5YeoEdwL4YEaIh+q57gYzGlyCgxm2gEdL1w08czha5h5+AEQoQHuxJWpzIFFosD4
sbIDptfobEpKYb+6HfPG2LmBylYLc3BnNm5zbWEHrzqkVDtBvEER6YDMoy7ZZCMEs6C6GTLvrY1E
uEET3kSOtxVO0cIM1POmBh6XYhk8NvaaCBBkICJ8ijzy/uLc3OQOV903TFQ4SYXSWgtSxYfRR30w
N9uCJpqXw16g2DIgeCj6iXS9UP3UTykn/jObyy500kdyWdq9MBfbztwZ943jw64TEd0mrFqyfLJp
aJ2jimiqObfSbVI1uOBidzh0inshUkXNqU9+T/qh32pblhwGk3ArQ0bTph9fGPwVeringPe2duD8
rPM53+Z9gD8kFA9WKKdD2/AYYEyBatx1yOFlicIuJenG0AFEufo2FyXT4YHugk9xx2juVOrMuGFz
L9eTN8FMW852/nQrc8bLMUOdE/UAOScteGELEZrKoqde0sBABu9sANmITdAGapWJntGqAFVmGUdK
q9UIhWelmjZ/RarY0VqFEtWHEuFfG6J9mebtEL6PSM1PiQD4S729jlUZbH1vns/or+liJCknDs/+
CG0CcRw5vUcpGRL0ncZtaE5YW6bi7BqbViwRYWnHLRw4/hZEXwwXK0yfccgx4bCTYI8ivruMGkQF
0kQ/3rYlDCWAHpwjWow9DGjrOzdz5lVJAuu+wuJ8NBqIrxXDwmddzbteWTfGnGa/WJl2cHXkRzzW
kHLzarj6efIjqjtaRyF/27IKGtrWyKzHC+z/fIvcJ8MXBGEQONU1E0bykFZ3Mqint6DSb5793oy/
KiCkl/8QTZPqDb++gc/3SQoTrTi7MYFhYXaE+0pLOSn0tlRtdJa0W5EcRNCw/aJ6sVR2H4Q9WWz8
W2tRVsbt5ws6+vQYJtDHsN+ukIe7z4yOyi18rPrK+JsmXeVwKxTzKYfXSxaadO4sfMjAppI3M56/
Gc3sXlScIidMxbjG8UvwxvIyxypGKksusi8fpyZdK+gr6Myq+bWZOScOucqfDNoNbqW7D+8OoXb9
o1kKRscnssrQ8wQYigRlGmp/DUrc+vgm7rvBO4LWnW5qH+xV3rxRkCHQ713r2aiVf/j8NrGtag+6
l/Wwm+XRFGwylg2gnUq9VbvYaarD5KaC9qhzNaekOhZuOV57P43XeduVl3wawLNJ74hqCN0q9pb3
Njl7MB3VcixgVk1gkjT1pdDgPxXbAS1DqvBB2Pkhhqmzciq7P6M9dljd8vemAl0DkKS7EbO8J67W
uAY5JrhiHJOraIYFxhgIZg7avHqFDx7B9t9CHwpKkqTmpoz7cpNFnJGbUAdPpT8+VnOTf0wmQvle
Y0qy6mK+MaFRn+ia9sy/Qn3GLYHgNSalHpg5yF9D3ck4q+7Tcn4Srgu1oGO3xsMg2LjqMd46kDl3
hYXsZjRCpHYj7JDCog3R2Sn1XqzIjw2L29iL+71nxJDPNC1yr8q8227hFzIywb5aoGzyWuURNkjf
UbbEy2FPwoQ1VpukttGZIV/f4hwoGIiPCYT/QP7ojCK7sS0/vRn+71dB1nhHio7//Lltp/Mxd1ki
VTGm5zTD0m2bafM60NNMyHr96TEd7ts1sgJ9TkDCEPpK5avtujvMLvISMLjpQ4H4YTtU5NkzIoqA
b4SSyMNuP7k1zUKwNFMcjkeOPjyNNAbY+RGxLbzRAZjOswjZ1kbG5FlovWofQWnE9JrTZ7SuyfC5
w7RSHnnqTcQwT5XfFneyKWk4LZzgIH4aA6X4SRFw44JfpvSKe7PO7WfpjGhNi5K/06CLAEm7NThF
XbOWLq030muVts88e/BP6WKTGqObOGn4/0UILL6L0rU/jtNONZwpBxAygRGfYjaas+N9VOEIoLt1
oiefLqFEgsK0asg3fjcjMB5fHVGwprujv/OgLdEvEvktBPBtWJvdbjRTdcUDHBF6PuNzSzLYrjAg
KhpAfJm47l9hkJ5xIE4HZWfDix6hUpWTnEAez8OL4xjvoGFh3E19dIRSVm8054HnqZgWwlz76g3C
2FaImvc68bNXBJRuIpEzmqNc2w5RNFUMmyWRHg4TyzuUnn3vLHYXKy3yfdBz+mi8flrXDCOwJEww
MoZgG/NH574BcRhP8Bvj3pguymeKI/xpw0woOFkV4/UhbY+tXcW7z4+HUOTMHsM7K8rumsJvbqzU
IN4gcM1Hm0VjY9RJcRcO10AhSQOBVuH7gOc0UZQemNwH82WSZb4fDAup+PjiYXx6zDvGKAHe5MMo
6aQoIxk3NPAxDQ7+bTMm/c7PDQ/9nQbdMKTNtgscdFedkd1b9XAeUTxzHMmZCfrqKtmOxug5gB/3
MKFVAqtsfVAXGc8i4v0pUR9j0zT2o0w1Hw/HGX/6VpUbMJmCCfn/MYCaLreZo/W5CRdvZmk9mgo5
y9w0BwBPeEc7192PNOmPtofyEO2YmPwB3y96Iw+I9GEK5mcPz/nedEd1pm/Q7+qE+rvElpFq21s7
5E7Msomurszf/D6xH50pwWJm4HT1PYtga13ml3HczWW4dXoAvO2t9cyxsEkvs2uP+8DovVOupYcL
nYwmvxrGO8cv8VS4Lqw+jsiIIje137C2LMfYGkHW/YB5A/nHlDOhyjdWUCEgRQoUjuxrpINvHZNW
g8+UGknNVNwklfWIvj7Zf5qeyhy1Dum+959+375VzW0IiquwLJppmJlCe6r3PcEYGG3F4ipllNnO
CiW+5BYoUkIdvKDcO/iZmaq6dwvZc+eKnovb0gPwPHpQhh3GbD3lyXJn5wJXRXG4rphF+xyt3S65
zYtYHcaJjvjcUX7KtD5C4auBkNY0MFAimwflLt20DLVQX/VEwsZJsR0WxoLFYWztKuGdPr9FxXSs
4U3eO045XlRW9dfcLMILDcg1Ik8/MNvXqXema1BWy1UjaAl7TrqrrAL1gx6ijdUigTFyhjdyCgcc
xXzCOH37fRp2/RmXxBaoT/hSFBBksgBmThfZwYs1Gr+4EXmji0wiCNLhApbL3E309u59JI/gjSbx
QlDQsZrMvT+i4K5TlTyO0e1gFiC/U4U8ky5mdcncPt9DAuXU0ICBA7EPwRMs4oPw0+DK7PqxCbit
rGScLvRUhmNKoYNY0aaP0SdMBatopx2blWgA8zpLO9h5XZqsW5S84Jq77MXsHGTQQ7uza4e2kqjH
E9ZwY8fE+tZfTF206uwd49Jfn4ylrmoONY0o0wmTV02qgzHO01UVm04YAb6QMdyxuF2icsFOVyPv
j1NS0fnPYObVA7xipwy8x8FkC8us0nro3em2BEbHFkU3uyugkmlvZ5I6sulNbJdVwz0RF4Dz6vbD
qlVxa9jtYQ65XP38PTBBCroaX34/2e4x6oJ9vTzk4aQjGmyNOkiIwXeZPgJ8PU/MqW4quLkcRQ15
Aif2kJbUQ8bA0dLpaYenSTs85Z4NOin6mBuzeUVQic6zA8CWKZw+hYtSLBrPBbZjBC9pu+9bWgpy
3PF72ddPNg0+Yp9tFyV+riS+OxGF18+vIlJsIdzg7Sij51ZG+dmkGbJBUkIyXFu80lC6TEz62knC
4XMqBG89nVqW2iCBbLDSxpycRigej13eKO70lKYseus2h95K4+amSuua7WHyYN1Afg5G2d50pbZu
RgnS2/cWoxo5BY8hi/rc1UwgHHBULU3alUukyIPbTDhW8g6EUJN1MMUFRojYzz7IsLhk/sdAp7vw
WuglKshJ8VnUMVGIEnc4x4bDD+CUq5cXpL8plIjexQDCt2BFiFOZZ7lH/QIFNC0+/rOeLotqGxTj
MWdFXlURvDcHd+S2U9p9xL0BJcKOXjLHcBhO2AfJEG/jTjI4TV4cAz/UN52dFIRnt4hNEKLQpa0A
6yxSFq/4y088Z2/PvSbntQGiKoiRibLqKadbD+nfpvSFaoA8eEguny9C+pi3J80g2c37S+lPtMoY
er7PJTOruhP2jSiRR+GqeZ86x3yfkNGtFRretC7h+safG2Ls7AeEfXdpqMgW0kPzBl7wJZri+EPq
cO/WyX5RPD1oeAYk5yALh/r6+PndvLgjx6h4+vwOBjXQ+Oa5rOthVddNxVE6z5hTlkwbw7x66uKc
xVjhFwvpydyr1mVIuCCmDG+pmYJUXDMZRjsqqAQ1XabRZpXnXvbWc013WdI5vXihO1+HODGvVerq
NWqKdkNbiWjBkZhFJzTvukjLvwj42XCQxfx577nG9BF3tFdp6+wQ3eDHrUafuWxdcxGWlxxJxHlE
uI+lqkYebtXnz6/AXVIkRCPwWv6cOJDCfneh2v1CuWdI6xfmnR8MQP07ti3/5Ifav+aifQWgZy6k
KP86DmHLYLdwCL6N41tgBqR9D83TtHynEQKsPNn0e3NBLZnJ/JM2YPHiWNPilAjdQ6yi5DUtQRkB
OqluZBs+A7nk8GlAbB8Nqd70lDxTVmPnQpYSSdO4n4TJ0CBGs5h5krfBPMCHsJYZjX/WYdo9hEP/
3VlEzZGsHbSMiXn+fEmWrwy5SISQTm9tr4W5PDOqUFbjHJzctJ/r1Ig202w6h0/evhGX8SZD4H5I
Y2KZprE6+hA3mRx6PEBZ5hzwiQgSbDlAiJb5UlJWBfz/uXbZplW6aiczvti9Mz5M4EPMFkdjk4Gl
MqP2Pknb5BDrON6bvkByOBYfuYNIdILYca8j53VgGLgSoyPfR/JekzaCeuIX4lRZdr8h08h5H0WO
IG3o7sUknJue+4CRhu6Xhlu3w8wR3HrNFFxjt1+bzAJvP18yzfnfjT1anr3xV0KM6dbKRXcPta7a
tFrccgdeKFSnG7NK6O6RIPPdZNBtpvTpkgT642dpmrcK+AORK8YMy8owrRM6kmyh/9Ppz6Z31dV/
SBNxiPT7R6QD4jHlmoJEB8fhVS15Q39LE3GHvE+7pKZm9UV7mMqsv/OW26Ab24feTNsHo/O7vRHp
Y5Ba3+CzH1ST9scoz5Mz4/R7sr3NSxSEgoEYH9v/+7Ywi54DfPkzL0+q8uRHOVTexnEn9yzrxLvN
NLNPuMXOccyZ7rdemWAECZLr51dm51F8Rw6PqF31J2OOOV7k8cXj7PdAgfmjZlPdR0XnbSBcADEU
3ZOPvh74Va7vfAVTLISyuM6M5wQ9ZcbqbeTN4K+1PJNqaz/3aNC2FtM8wQpxzePS3qRjrP8Qwfs1
0UPa0hZKSKpNCfXDXEL5/nZ1h3r2w9gBZgBtUB8c2Z08T/yiIWBg+8DR+O8JHdbXcCh+nCIgnEeU
rCqtzS/hUB3WYQ4QxKDl+El+wK9fOTppfxQVFqYI8v3DNHjhPpTtt7JFgOzYMC+nfltXZfDKVCLQ
dzNj3VNZCfsYyfRHmaRoFILUO8YOCTuWVzn35TwmS6Xxh2Ar92s+obSV0o5yocBYtjJd88ulirNB
MRro114rLgMX58TJOSSK7Y6iGPBO6tmc7vm8bGPHtbOhupavU1F014kZ3hyzyWWjrNcZ5AIcBbWx
k64jtpzKfUQud1NqOu++W1WbkkCjbZWGuOBknxwlSL4gHKO9CqtfZsMsxEEkvB5aw1pnvkEHtWHv
KVw500ggkSyumrMxlx7xdo2HIsu+SEv5Ly5h5mnh7qKM3q9Ng2ZLFbnzBn+g4YrPsquWOrmE4lxi
eeWMYDq7rDF9xibxVQpnZ4WheY2sqdwNMZzXusCvaXopYQlVjzFfYJ3/97sFZfZvzz4tZCbi2pG2
aYqvgZqJAHUkbIwetitubF5oPQUerZIu2o249HCmUqJ2sPBuLSBxB7OdqE+wJmW5blAC5hs6T9WD
Ik2LpOGKWWPKaLCvOJM2FQtfOU79XQvaHDUIgssgnV9rFc/kdlvepssZsIDNdU+Utu2VTpt+CkRM
hxk1qQtwGPN0cdu1bX506jraoyz0npumfARX1f1I0U9aNMeSm2aOxRsqaJKq5yr9biGis0Cr9M7S
RfAb4zpNtBl0aJ2bPmNWvQTkeTjNtgLu8B0WwFurDewVbReO1Y1vPsTCEbcjmouy3oS6gTVYmGfA
y5BcrcA46bk0Tr09BVBxaCcOg2b0ZWjv5BqdecyGaMBNkC0DMvK6tlFjzxuID/UD3rt6M2OQsH1T
gDLP2pu0tVDBRAJVA6bWtLizzOYS6qh8Fp0vHtraXdPu08feRi+E6eKWmV30bFdGdbSsMKWDd6Kf
M+7JzKH+Ce3hAClEboeA8YRnmCX7PibAgDXjMbJHpBRmKMke4CvkSd0tO7FecYg4GFrnZ3Bq7fnf
7zD5NapKEvUrhXBZ+EzPkdYS1va35a+0bdEhOIcgnZlPsInF54Fv28D14oCBY7cb6oMNCBdjIIGH
CUjbVcsRbRt3lb/u7EDdFIZzjWDWRVP2FswIwfX8AUpjWrKCIpUdRuzrl6k1NjBzmEMQDJO3pn87
kkySmbK7GNGrLXzvDoe93VUeF8xcrPKQtEIZWURGA6xQJ6g4b4YDzbvXHs0XSPGMj4Nw++/Xw1nW
sCKdgiI//vzf/0tZXI8lJJeIQxPwuja/pJ+a5PVAH0at6FVAQAPpTSdj6PEoSWWsh2B48wQyFT/s
Biyr4O1stIQ3SGXPLuzmi+JSHyrRDfTN+9cwDSY0dqa8QcIbb0wCrMAQWn+1+AcgUQLGGDdOyMfs
NFP51Lsn03ZfMHQYWObZeSJTPMcbWpliBwbMAPV6589gleK0vI9NHnZD4FarQpV+YFKEKpUQr1Al
6iGI3jHKuUff8yIsuSK+SWR4Gk2Z/4pFpzcGI68/hOh+rv1fr5ttW6xVpqe4bF+KFA6qsfD9pMCC
wkye9YnA8DAovlXNkoC1HAGcIfOPqTDPFuv8lYPWqfgYALwnqGdivXahltCH1PkzD+xfRfweU8Ra
ofOCnMJaD/0u73IoCq3QK3qmeGKV761Lpa2NJi3o5A44aRpzmrlgjo94BFuz1707dYMOuyC3aerJ
MhO8QQrpb5G7RFFgHEsjjhJ1yzIH8mg7iR4bfw+YyqdzwHTOzvZe5Fl7X+hlCOV+L2K7uwgr3diS
iaBpuvkLR447IxHlnW8L2Gr5BeNQ89D10U3J0X397/en+JrvRZ3CMm8Jz0RZBeBkKRb/9rwmCB1N
OQTlWppRfxl7FR3rBL90m3jnvIqwz8kwY3YNWhQQ77kIpuHSteojLWJY7pGq70VaR2u/SJg3YpeA
3D24B9TDf8x5/G/vlIC0pWAFEktx9c93yoyAcQdWUVwC4Qj8JqQtFa4zLxZPvio/BmYjl66K1Zbe
hr3FjXusiaG59Wbz0c3dblsMfUo7J/6G8ZRpTpcxKa58+w/l32/FNddTWxbrn7YdU7pf1j8/w6rm
t02xjmaQSqZDKFBCUvMmaMjSDHFCrMsMH9cfPsWlyvvn00KnzbE09Sb/CevLKlPmrawneBn8rGrv
z0XIuZTmBySUThKeA0NW7qw+LWGxAILL58k6ytF5h2YF7rUxLHoXmDb/8KZ+X/okTCvPc3hH0lTy
S3nXx0VdWxNgjdhtj52qumsCNP8Y0BzaTsSKHELRjccyjVvkr/I4TN3zH97Bb8Wxy/LrucJxLFtr
Il3/ecu0rQkjk/7kOo2xPHqQr7G1+RA9+FESSdW+kA6tz6Q/0kBh2wzHV86bh94l7oV0MfsPD5uz
fAxfPiaP+8LUrlKe0OrLw6Y7FDFWGpGnEnbX0O2rfZ50MT6tVL2nNWB8pDBHM4+yK23QJ9iF4hUM
LPTyWDrXxJjVCZDrq5v16ZEzjKAVkYQ7l1QZl2H5GTZDyDzPgwDsNKLbtiLy78b+RTjhkHDWtu0j
BR+sOwahjv/QOrnxS1fXtpHhC/Ftb7M1gq9YEmw4gBkwleP0Mg7dW7m0OD9fPAX2JXMdUq7hGT7U
uvG28RzepXQObmxitFa5OUZvs43k0Wi64fzZcv98MaL2L6kz/zDYTXD5w+f8+0PnCkoa9lmOQ5yC
vtz+TmJHOJsQKgT5kC9Zk1t7tJsXjSjoCNB93uDA7ldWVXqXgrRzfxqzR2sZK+swp0nyxhkilH4F
yE2Lq+6S7//+/uzfH09XuNrSMLdsrdjW/nkfGnkJyWrmSFDhLrhqVdzPZtNtw7GCHzt2DCTaPNjU
kf5J16rb6SXYe2hqJCJL8NBYOv3W7ahNdNb7t0WwmO4p3z9foFGj+J3M4vD5bVu8RCATbQv5PtHd
wUOg3+vMZj8aoc/BXvOOUUmnLpNzdKNMdaY40Td0D/9wq4vfjsGua1tCE5AqOObpr3Wgy3HJpA8R
MczKTiwQ8a3rV951gOQc3034sg5+UJBs3vg30LCOxCg1Z3v5a6OYPzDwvmFp4Uw7pvd/+Cx+L1Cp
yEzluqglJU7+L1mqIBigFuA+X3dME66G0XhA09Eh26Tb8HRaWyOU44VHcj56AK02FS3PNn83M1hB
hJeUl3Ce5ks3mPYNapocKGYk17Wr5RWUkXNdxvZ0wpS/y6n0s7wHajSP3+Kun7cuFlDaKJHzMDYK
6ypQ4g04ENgxiuyvlonbv/+u/2Vzdx3HpoKyHZvMuK/polUtZcOUJVory10TgUejurXQpVnKuEXm
vRu72nsIK2if6BzPY2iEAGXekszedFHZXIhZs2+GscUbkSF0QcBCOquI9O2/v03r949EWfQAKMYU
75Zq75+PRxYiWOKuXOLjMZJQO1CP11P7MvvMqTLyNIKpsO4ZsIj7NM44+BfJRrEorerEf6Q4okdU
FFD8deLQ04JxI6f52EGiBW3Mi8OBjCauRL3hEb/y72/+M9r8n2s6DzSnHZt1nWpffll7jMggCLyZ
EL/TtQY1iyS868an1lPygsHpJ4Yj8C4IGtOa6DxO/OKaRxUh3TGuzn9/L/bvDx0HAua77HbSZE//
eiETmXhCtsCb6muGVHpVpN70MgToHzzHGYB8Y3E0ivTUaJHe9oFWZ7itL6bv0WONI+uSVNq59zoB
REQFPwHmGEc3r5e86XDeWiIFJld1l8+8OXPmGSos9x2G7SXrOdCFqo/e0s4k486GIpJUznjJMvcd
iKy6dmUNcxad4M4kB3EXpA0jov+PX5+dlXteLxYG80vthe8sSas6S9e1pf+aZ0ddiSr2DxyYBXQX
acBD9MpdDQDi3issSbLo2L8Kl6mK3znRvihDJvp1uSSBo6fsQ/1oOBMDeeedOKf0mtAaWTdGBFJq
+XaICnWKErt7cAXyxtnM1CXTTn2oU9SQQWOVagt7fcvRPpTiQ5F5MUzmRaIlLxDryj90AtXv9TGl
8XLa/CznKXv++RRNvJ0QJny+9jvAkXN5m1QqeMNGlV7sDIS+Znfb+w6kLD66cW2VxRsYpvZqzgUa
kyYl4SokT6Ed4+jN6xv0QE56DZd2WTp5eAhAdTsGNsWEIEisINGBX3Y8y9afYSJG3fNQIBZrSiLO
rDWL7JYUEgD+vm2hjg2I1sqEd5/jRNg4qlQ3jRGUJ8IzArBRnfkoM1y5wFvHXTA4LLqtzm8C2dLj
ABVgkr5hNIH9gr/pnajxp972SYzBp7aqiqZBGynq+0iV5UGjthu6ZnG/NU+2mahjAtlsZ3WJc5og
JqgitN9L23f3btKR3TJlGWexkGEkk8FtHCbN0ckWDO6WyPp5ywUMwXx4PS6WwX3xIt1DfxDzozBK
ucHL7+7//Rb+b0uhq9i86RzbNN3lUkn87TjWTQkBjJYJa5eISqf03fu8r3+aOYa+HMHNPnHustkq
/4ewM1tu29q26BehCj2wX0mCAHtSjS37BeU4J+j7Hl9/B+Dce0+klFVZB0XJTo4okht7rzXnmG4T
jwm2UCIM9FF9QFLTXm0GdF1eH7Gs+k8j7HwIzeKeElR0KmzkegMOrPUrGo7z5vc/97/scCy8ocLG
Iaup1oedLZhNzPgdVEQN8HGND0Ebq203NYGTyCVYRl4KLwdceVAK4xCGUB6ahmlOA4x2K0umOC1f
WsvrmPT+f3x7QMrRTiR61SoZ55j9tvHUIWhSyWPo5dZyfQ2fGKMM9ny821vMrCclsJM7M+BhiZgd
sQeo37UonZlSNMax1nGu/P5JGx+aqcs2XtZl7q4qR761v/1fLxajoynTIzCfQiYce4DdcIpIBN70
U9A5DVGBB8Zn8cX2aZ3YQ/gYex2Lbm09MdmRd2vETLkknkLqiWDHw1MnLjXe2gOpzRFntlMu0CgU
LbbmLbjnyDHlIrnMBhbOFp+i5ahJHR+GUflDD9WG/lHQEKG0hQJA3nvoNWPGCAQc3pH3cnWo+r5C
aWo17jT55C3UssqOBIKOCNlRmnJIVJfdP4SxLUlFfNN6D5mM/FWil0S3Df8Wos7uk/f7end8d/e0
VViWtm6o7I+1dycio28g1th5vjXjSOMOQrKCrGRwc8MmvEc5TcOBVgDQ9gH+jpR0z4h+YnLg+/xp
7mZ1MwXl5Ampjx6Dim1JQR3M2STBOlfHFk0g8hf2E7nLe70YipOqJkgF+j5+tes63su2mE99D5RE
VEqhwC9Twn0RMHxejzEYOYUz+LkKK1jYO8XH4L22l+tKLzzUkj/Wr4ZYFQSc+tU2s5bMjVpWPAIe
8G8tjaMAKtdnH7Z/2S8Ji/6qLkwNKK36bpGIBTpHZuIQDAjeQY772hUtzgwVccL6ZV6UnhEF3b0S
A6u6ZBuOBD73YJaZ6Zi04r28B9eWwtn/jk1Zr2W82QXwj/SQWoN5DYxkuAXziY4xZAIm8PRyi/sQ
TQFektopYkBpCPzHQzCT2xLLFhIf7ZMnqXw8u7M5V22mQ4al2/r7M13vm2ZeJhr6jlKf3TBJh4MZ
mW+TUXzjzfHr82Hp01NU9ONOBxZ0Ckx/PPoWBBr83PMne+mPgzYTBrTAzMBOFVvg+4bkKBVVxPrE
GUBKXXZTxbMSh9FNn7HHNyFCq1irPX2c5FOYVd9KQ7v0rApvUjee/bl767rpXJujzl1Z6Dujr4hs
VXUEDzQOGVtO5OcSeN4M/4EoZH//ZKFa3hD//JTZisnGgF+kYXLsebdHNQmywzM54bHvYHajzLL3
gOGfpmoAjBum4XUiOfmak9j862IE9QD2tKy2I1gonAlEm4YgFaybqmn1V55pf6wQhcE04stIMzAb
zgJQ5KkNdOD7xHTvzTi3XmbwsCVwvGc5JeVm9KXqakrKt9pvjaeWQJlNJer0Jh4GUuSv7OSLvamq
Cg6Wud01LR93RM2ktQYZXhbxQgbBcI2KfHJT6WuV9sUhgPK+TbTGZG9Vdtsyt1uQopL5SEjVDaKW
cHrG7Z8sWubHbTZDNGv5bfJ+sHCD/vMmPRpmXY7IxtAFgxwGwbGgTaUj/Q/proOxcOTQ0rdxrgNl
r3FIsaw1pzWrpIEU6voTntzO0nGCylXoTTGo96UZIc1tdNfmeyqBk5aUPmItMv/OxYxSMztnRn8i
E6v5FZWJbJitlkTSYMFe+vT/l0nLB2JAHx2jgI2WZcO3NmZSV1l4Utohsl/bmLMoFp5vVgSliYy5
H4xa6D9offpUDWCmyd/A2I5oKAbJd4IpXm1TZEiupAmAWH0g6APblxHdfpxYrSPXneYkqo3lugzz
PcdI9QLpm1WB3VsTMVWcqucZ/CyRt8AcPlkptH9ZKRgkqybiKY1O3/sRiy3lPloOlkN7MVVOWoxD
rVP7qxaNvdNbk/pAewSJwOlMXHOgYMpuqE5SSciDxMsFqkmZPX/CbTInwJHbgeg0S3FUfQTFSb4s
nmMhn/n/zXZhXTb7YlLDhwUlxKjn+NaoLIUom4Nngh6gSKKKbgoLZsQMFRVM6me9ro89xKWHZPCP
bbBAvt8hJi1hiBm+BhTHIn2YdvNHnNnWt2rRj4SJsI5ZGS1uz+TA2wyyJVLvY213zdHSNmPTobHW
upB0nM5yfr/KmB9vS9zFBT8cdyWoqca7Awh9ezhG5E5tqyF2wx6nV9NK45NBhPJJ6mHsQf57Wr8V
WCVU0cgk3yht2FlEwUUqTYVs71S7yYF6G8EhELMS3RVb/6tEWgX7ODX3CQO8jcJse1Nz8zpWpQWJ
NvYvVdIqG22WxK2XleIyYtTfhnM2/6CpeiSxLv2iDpLstQT6bXw7+0FY7/jQlouVmN+hfYZEbAxf
Ejn8iSY1vxmkARB5yGgo9XckeJGKVDZoKXP7tSbF4Uj+Qe2EplJ4+dDXaErt4FJErb9JG9lNy2I5
P3fddyah0RXK2KGMTSRswU1Sgk+O/LQZPqztQjEtQ+c3gajHfP/u50M4cI8G3NNMde/hgOI8VoeT
dKnhSQWRerETkZ8zjAA2ISSOPkvTwRoLsOp6NBgbmcOsqt+7fgDoXFWaN847TGJQ6fLe3CtE+f2p
VcoPFuyRXTzmkLkM0GjatQojqSufh2QnZjBDo9xpr7mJ4ynshPynNpDdDeR/KzqZhoGJyElhArA1
FyNBBlLNtVs9c1IVd0DZV4rbVBnW83Esnxp+ffQDcTcFcETI3/CU2WdcnMxENOY6hKgWuvyZsfuS
GzM8GmSu+B8snBuy3+y0TvysBLu5uKz1x+AzE660sxyA8dt0/fKJiCAKJSFQlDmSJ06jyJ78vvAv
BVlDCGf/MLPEBHltGE8CiyKT4xnW9+QVRifTeSWCmDEuvJoOfcklXfwcgAOtDdnetHa7WLgFc1pE
n8ZimlG3kR3r2GhleF6wpXAZ1pHTwHm8MwYa9hkxU8cEhm6GWg5iKRczlEH/ysyjlaZlRoXF/Yvd
5W9T6ysXDLsRw8umczNW8a1JH/FG3isazULlP1arRwOWPotXGwMrj9PFpoS8BVAPHMc52UWpkh+7
OYGW2cjVvi8nwx2xQLh6pkRXNa883mzirC2XaIloH3XeClqaT8eoNvqXXPJMGV/BCCLzhQnJH1ZH
z0vvvK5jxzP836WRlbffLy//sgETKv8Yy11XRtX/btcrJ7UaN73JsTLTLqSPwwppU4sYlpHk1IYw
LCPuxi+I7V7IkgWaPKHhkarqr4J91kMnaGY3N1C2DCN/jQLtiCij/AOAC1G8WGgN/0urwm9fTl16
qX+yY1jnb//cgDEPYRhIc07nfGy9+9ljf1xsAmWzzZjB7m2JN01ZLyIZdgq7LmbpVthKLEHF/VPc
jxOb9ibE1pYL9FAmThJuQB35h7ucQBZm/laK4RHZfbQ8koJBYuVRUk8t1fRS5SMs895C5jROjLCz
p9+/EMq/bM2FRUuZrTnH349jNVS3hkI3llcijKaLrU3KwQ8ZAuMtCLejsPNDnev1g2aLDA0EDiHm
2EOPYuWaTcqxE4n10Poqvo7MDbfEhMzMmpLQZq9C8OrCCqrFjy5pn8Kwn69owucXM+V4ZZvEQfNf
vslxqJ3IXtFOCQyoTYvIDwsPX5p++R+wJvnJzCrTCaWoc+ew+MvCgn2v5WstQ1ysyhxz1Bic/UnN
7vFcs8IjikIKiynAVtQ/ODDvZ0kyvxnjl6HLR8+oGnuvSWYMGaJ3czluvEhNSPIbGqfVAeEw1cxu
xEFqmN4saKK48eBQDbRYoTdVHpCbzlHtBiU4wsVDE6p4ENEeFMhBSYiK+ns+2xps+0Bi56hkO60S
yrO1k7t+elaWx1WftyhAinOZzSl3SWQgBHQmR6JP8uexAg5A3BV6MilbAix0h3iS/mu+GJoYQJwS
dOSOqKEAFZLOWbb4M2QQfSVkazqnePa3WZQvgHJROzOxfDtai+qJxt99xoPuIiMaMUIopCJp8/gD
WvymHwzEAVMokYExMNGQwg5MoBW/6g1Qz9+/2z6qVS20CZwBLVnlyGvb7z86UVWklQodSlfr/jDk
8ClG7WsFE32XJnlQudgTB3cSVeopVjIxvunTN2VBXbUq5slipAOcgEjYFAaA6CEfsh8J2kcZ9dLP
oDZOKcLDvyQbck9cgr7CLcWieGrKYCIEeEQWyzq7AyzQeU0RvRoY2L8h7ho3jOaMK3ne6sNIyruV
XeGLzEeZ0TFKkOVhWLXzUU99E66LTIvKiEnuamjKC/qvLiio0s0zk+BtsxpZeVP51lTNTEiPL75r
xuLMnA0Q92SBzLzpj/bga8cCG1e+kUlr+mTzJj70svg101RgaofIZBmk/vNME4I/izuLG3bRFa/0
i7O9ZPWNY9D1osmSDwizSUAsiv6tk+ueSfU4n9dLWIRYssJHr95H9d7Uy7Wr731wl5UbJQiqUm7D
tdKPTXCzlKtQrgGmy3tjwoxgEQshEhhw1KoFH3AUrhn+kEIJfhMQHMdo6/ovDIYnPxPYeMLEpL0u
6Xf+9o++6pBO5+WwiyumWEuZypMWPuvtUupalvGcZC9UP71E2Usg/V1z/er7L43+Otavlf6ap1+o
Qn/Npi9UnH6pJbwNkMi+5tIXCqLGRqqzfiAiCYahgPTwEGHhEmUlvmcZ6kaMbW+mnoZ7rDntS/dp
20eVP5w7LQ4ZCGZRy6oquop3zTLFUGlCJGjbFROB5JFUcLx0ECWH7DSKo8YvST9xbUFTR2cfcxk5
U825kc6kcxkn4gbr8tLMS43iYuZXeuyUbl/9/NrnSA1vto2R6EbNGEXFrRS3qrjXbKvn+7jWPN9t
f6myevg+LwM8vkfLY+URMJdwUn4nLyYcF6hu2UvTZvpBTYKzhLcK8rJZHYLSCm9BkaCBNxS3UA8S
DbmjvMDujlJ/tEid92El8p5fKiScRBz99ETZ6SlByU1IhH4yK8LFz4F/LuWlNMIp8ouSX0BhTZCs
MFSmVwqYrppeO/PauIN2EsmtMq9Tf7OSW2nehv6WEzhp3pL0TkXpPR7uhbVUONwz655Y9zZ7UOb4
qLOHPi5Fvl2rOur4SMVDHh9m8RSLR6v06kkQ15F0Gj3WRYLKakM4ng12P5HinlgkgwXJkgMXokvy
UCUUGUFXDy4OC/JKn4z8SVtLyZ8o34Jc9mRbD95lKP0wk+rWQ08e6bCUnPxduXH/ValxFxEpM3dr
vYbtTYvuUnPTNRLBbjges+iWtNckukXtlQpaTsfXTr+03YVr2V2aZCkMOQiozOGsr5XCJBMn2oNU
Up+i+hRGJ4bE+XAc8mM6HAXRQPEnsvCPKhn0UKgGFJp/HCXFe39CFsAOq0MdWacaFs9hkdhO38qD
M2LieJ6mrr76jeDppMYzE3RiyBbNXz10HcETOsHw9FQUFBen9VvrhQAg7aJrp2gyBCnwFnJxqBck
2PXzIxR2c5W6bl8piLTDCTZiCjkGgEgxfQ+bemsqif01rhlg8MmM9qsRafm+lYGin1rb9Dj0Rr/+
vszGOjSbY4Dycp8ALt7oVtnf1kuOTe8W9XrgtmpjbqbibWanea21Kr1jAMMDk/w09Sr92o1NfWiy
T4QPH/fPy5AdjZipoWbWmNO8W+EbMn8RexdbYzZe4iQWCIbmvb7g0KKBo6s8gYWZ6wr/U34N877h
DE/OyUQK15iNz6ppvNqGkTywu0UGB1wt6Ry97AxYx3C9RgDFN3R5pBYXn9yblGVd+8fumZ8cMbiC
ioSBx4cjrk0nuOiyEcpPF3ZuO9fcJWv1NcW+4ug6No4kK807GS3Ak0XwxUCNDoaD3qbVZy2Nnp7A
3yVW21LxcbVJfayWJIHf71PUjzdQRkC0ZQA84DKw3w+DYmueOFEAO2onEMKFicHFCOzA62S4OXBp
rOvU0YVjj+wMch6DLimmbbKwpWGTSCQVvhlVVruD0unQZnryFobsHAvU6erkfwNcc2uL+bP5y0eZ
Dr9aGmfoBpkkoIN+pxhgthTMTa1l21iufbxo4ANtg1yERkuJ34O3uWXwOhyM9pQ30NzManKNSkcH
mlnTObclr0bEj+WmI2Z54L74+1/qRwELPx4bEx0JNQrqD0OAGTs0AZNw28LOL1+BfxOtNdQxLQN/
cPRGQ47M0e/im0QaYhK7qj2TxbhRGS/a03c56oA9+vT0Ct1kvAsqwxOGTbdzVD854X1sQvKTikV1
wW17FWG++3RlpF6NNXzPcFqW2AoFsmhQ5lmJUeNM0+t0Y1tztq+VVkWORoAUnio8/D0s0lld1m9k
CsvwSdm1ZY/vLSSStRaTdVF0dRnD2CBEuh6FQpgpspMhy7kGGYHbiWxM0HekDYcs+wstHEbUiq88
m3qs7fqJMZcqRYIoDCPfWyFHlE9eon9532tI/pEbMrDWORX+84nLWUnnFB3dlj52f+qK2CbqsqXx
Km+ySPsZIxbeY0vG39M7hs+ztVPwWb//Icx/WSE0FjV2QKiIPgqdUmRcdqpkC1Aj3MsqoTUQ6r3W
qJfUlDI4wvakJc0Rk74h2X5YQvcoaeJXsiB+hsQN/wlp4tgQP3JuZLiTAydcOsJQT9VW/6Mgc+WB
qK+6LY2TDR8k+TQGyJWmOhuewWqj8G53rJ+lU+q0vcJmOuNmLq8i6AhSzPC2T0u7pC07MiWgJCcp
zoewwrcBr/lg261811JNvEhVGW80hO+4pGP/xbIYvDSaKA7rn+pyGzudv4nbHNGW5ZOeiDHcY22M
vYA8kZ0/atZtDqVzIJfVFwu7jJKF8pIwQ48uUp7QxlwGGdLiJGeVh5BEPJmVOSHPJbHu9y8Iho+P
a7bBrAYmBJ0PS3/fpoZG23U0nErQZ4hR5kBcbB393/qo1LuHqbFtXSrtkQceyBikxnapLj3M7aEX
3ig83jvtXiVSvF1q0Fzhu5O2FHsnmKnkNXBswU5TkranoOKAu6A8JhrOZL19G8vTr5KDk6YdjbUS
Qu76I6pEKvIPmrKUoRwI5ZlabG7eoq5VPMpvvaDzbJ/mMKHw7qi5s0YIk2s2rt64hDYWlkuC4owU
hoN85OF3NUYv+pn3AB9JUTpQbXjwjcM8HuroaBsgSI9mddSrYz8fOR5m9lIJ1Z3C9BSRrtSdhuCc
aicKoeyvquazVi5VzOdsPlvQWcgFhUqSXSjwJDE0vE9ewnU/8O6ua6PQ5M7LwrbMD//5wc6buCwn
KLQoNpvxJoC/XCvlGKI6wxqGoypmlPKgU455rbD/anptn3TgzkM/Ss74TotjbKbkdAVt9Bz7f+ph
lV3op2aX9ZGUptMpUC1u5H5yNIvom4R359kkB2wXWq38NE+GtqvIZPEqdhSP8ox7Md8gX/yKV666
F4VV3adGVF4Y0RG20qG6B4H+kCdQ3rpYEkPtziS4rfkZx+V8ayNJviOACDeWKPVvGNnSXZmnqIUy
zlNzNI/2jt6Hvml5sqC2IBQmumfl7asKtvaCD9u6xFZrgYjRzX1WCzgOCBDh7Rk/YhOTqYrFYKeR
Rr5ZlRsKtt4NR/b2QST5XwRqi3uc1SgWl2Z1geUO62luIDIHFt30au7pj1Qm7xrrZS65ROU2W7NN
LJiEogHRAG+hiVRtjwkSblmPdzfR+uKuZNKXdjazn5Fd/kTtCz1M9fmVfLZ1lD8MGfCYMvbmVmPY
2BpWEeR/KV0AaEl6lilE75DBJ7tBTHydp7CIVB6CiyY6tCQIAQGKDva0lD8dSuuAid2Oj1itx+Y4
N8fcPzbKESB7lZ/64dTknFrxQu7S+DwPJ5y+VEnCWXzu1bPdLFUFl1k9U2V16YKlagTra/UVi9lS
01raApm/WP5FXa/CJzLpkpVXoFuS2CjgT8prLF2oprxGCnrE61BeS+lC1Wu10oXqObqZBAs5DX9n
rUG5UBNxfuEF8aYeXszwotXLNdXP/nplxkEJBa5MXZoPi5zub5MVy9tKNMUjI/iL8OkpfibiU90A
4lPvs1F+LTU4XqecXmZ57oKzKM8WD+azgchYnPnQS/ZZrKVmF3mtcVg+8f2wVDtwXluqMS9jcuXz
tYQDmZfMvLTJNR7AVpImfMmTa2ReAhOsylIPpIu2cTHXkuLrknc5bJX+ohqXub+Ma03GRbO4ZV+6
9O8arTNVpRdyGFrrjERaRSVdLBUW58k/UYN/SpWl/Ppk1ycrIpAWGsJR49DIWXGtrDjOQP+lQ4Lf
WDsY3YHAo+grOhVq3YJ6M2suLr/OKyGEcrfWXF1zkS19dotaDjz/XOA0WeE2Z+F6YM/+XqI+ynNv
xGrHSc60pB227QONTfkcE0u1VgjXgKA2jFqLB28pEmaCbKnRd2efWAC30NxwWAqTtYTPOnITSGry
Uma7r/P9VO01km93prbXtT0krl/VpCCHyHyGT+aSwm6ZbhV5BrKd0iOKOAfuaKDf8qIQUeZSYfl3
IaGj0JG3xsEMj/jwcj0W+2GWgMiqFWyKXDlQpXKAeJ20h6g9BMILiejl6aDKBfvSeqXiTdxRU2/w
XWry3ZQ7m+YGPJFiKT90QcJRjbw32j0ZJ1DwIoKh95TBE+FpaXtsc7+qa1xq5l7IM5oVZhL2IF5g
UIf2p2cWNnT/8sKx1zR0TlsWKsl3+otKMXtdIoCOGBg60NsJVglZ2mBBgx2EB0qrdgGaTmUXDQwz
d8QOBCylAfxMp8ucAbB040yZQ3+TUnRnbBxNX8pYy2JjpjuJ5GRrFUTzAjJbi9SrjrVBciyI2hJ8
JodkPKo2nNZgG+70xlIjX7bkD9C4cAbGG4inAUNzWs2dEBkf2DmSbkk01nYU+3RqbP6uPtpRUNyE
vlXFtpKZ4QCB3iqwo9YKILoHSzEPksqdnexaeal6rVIiFXDnJ05OBm2CxW2puXIGGigc00mgGBzy
bGhiUZPtAKUt+SZUYdtp1lKYf0QISJxF/2A7FB0YKlorsB089pS2FmnhqAdbiFMO/FKSESk1dnpE
MLEzxY4gaVbsCiRP0y7Td1BYtAlpzy4tdhG5ffEu9tkykMO7zSDtLKkuW0D16YQ9eIvN2vdsQiQI
MuR1DXZzutOrHZhwFLsxrHdlB8AIyKwKF87a6YFDMgs1r8V0Zmqc/EuC7ryhT+AQY8vcTZscDkwp
r+DEr8gJDLJ0lsLjvtjcecl4uY2lqrXy2WkMsOVOZzhNu1Q7kxnqQGFV1pqYtuHsjZzW3kWRA5Yn
0JZSSBccd0PDyGrX5rs+x1SxQxQCZdbWUSZua3m5LvqvabnmFjoIEo13gu16QrToLu6XauRdRaia
sVQh8Ue8LXdW4lATL+iwXAdKderB6dbryOuo8pNAeOSnWqpei/ZVxItOE8t2gCxRMX8TlBZh69He
VBxdcYTlKL1jgXnrHVlhB4WL1RnKpbq15tixxQ6kJBLoXN+l+k6fdiSbt+2uJgCa/RuvK6+uj8ts
qxzofmAm7uSt6D/pDqwSwHcLuC6Q/pgG3mo6Wuo/d6jlVKYZ+FxUar6Ki1eXw2e84eGzX2tOPwyZ
R8ZBiODMlh2MJ2xPGkV7k6xHgAzD99l9pdr8YDhYuLacHgakc27SB2xTIYkhTQ9v/39J8UNsLetN
WG9J95Z1/Gfe5uCt6t6U4E1biwww8KcrAfWrlH419S/d/FWrv9j6Ur7+xeKx/0qF06s4puEjnl6b
9DWdXoHYWvoL1TQMDl7C4CUOXuz5GROgkT9ba9nWUzgsFQ9Pmv5okidDfxQa6TiAjssiI3M5Mu3n
ZJKIyij8/8RmlL+Se+jV6PfuSFSQRnVtvE3xMT/9/lb6Lx1bhFeM0QXmV53e17suktw3gDX9peOV
Wze9xMq1XqaUvJkiRepTDAicx0n9IpcmiZqtoZyqKv5WCxZoQl603cAOSVZASzakNpEsk8RvE+CX
nU1C2SGN0KlAM69VTdkbPozzuFjSA4tMfnTpzFZMJKfMGOXH+q2GLzcWzElSXUPBMMEm10RC0WXZ
kf08jaOxaTkFp378hYR140Ro2H9fImWXL2Huc6VsenVgH0rCLUaJ4Fi3kv1id+Smpn3NGgI1bQdW
1jOaMnutUXd/8ga3PrY1mJng5mUEj2qAsdw/3+CjqfqJXM+8wSub+9wi0iysZjoQ+EmN4pAph1mw
P1mKfcuvCqD+CrxOS7F1odi3+OlyZd9C6fauu7J5kfq/dy6oACNrz86F0snFWXcubF7iZNm/sG8J
x7/3Lb2/Z9/SrvVr38LWpeAAHHnd6GnlsmmhUsOLqfIQrFsXP/h707L43yCwRvm0hzUIrckKz+ul
kBDA+k7VIa+zJ+nWAQK7/P5dan1sSWj0EheRIAYpgU3mn7/NhGjtFjRkSSYWCJKUluq5Qbp7nux7
jyIQ1F05vUX1jHDX6t2AMBbIzfZ8Wi9dnTIGiZNhW8Fn82o7GvAJoTNrUlX/0arKtgT6udPnonMt
RjwMPTEz8nn4M0wXLNb/fWv9fl3X/rYAnOysf0BQ4V+jOhEmEkf7RuQw9zvyPWwCq085Lxve5Aml
/psAyLzN4vGLCOKfRWPEzhxP/nM3qCRoRDPTBmOwjwGUF0bQ5r1XkcAksZy/qrmkn7p+yeOt8/xV
Rgp6sX+aDf2xohLJdzKLf/jdlP0cW//c04d/rVEWrMSNMkfTJYnZ8kSkIvNt1VelUauHaPL6L0Ou
5E2ioxBIDFjlCOwap2yz8uX3Lx30pI9bPiQnaG5lXkGOoO9eO5kmo0SYfbkdFLWkHa3TKLPU4oYp
oiucmRGA2FUmez+HrXxNsv1a2UiWqoNJmaoZy1+iCvfgfh72I9Irbal+2AuxtxMMQa4l9iR66QkK
XVerXXtaKjXdeK0h9Lq1JIMdskcxaCJeexg8o/C0tZrBQxSIoXIuvGLwxsLryd8elms0eG3hBYOn
B16JcLDAdOmlBR8VF7DMsFZouOroKuUEwxKaE5x0dO5NejP48WpXA2hau2Jy1drNTNeY3MR0o7X6
0GvXqkPPLpYqQ68fPFwg7UA/AE+eWngYisvBm4qlaKyk+IuLpWL+Ck8i8KTe0wJP9J4SeGC/RsRv
gdcHy4PAcClfX2pGCli5UGgMoPG7Ahd77KaxC+6eSmwCnZeaCDLK90O3H8J9F3KW+GQs9BERQlvR
5N4vm8JSVPGetJWmVpr3lQqouUWGLWcJIQJx1j4rzK9yqLQe6QD2s2nFEsKbOXpmxkCSxBBlnoG0
9BhXyG8Sleiamv7tdwiBp8YEZBK2pJ5N1qzcwuCbIFMILOR0Lae+PdPeCS7hzO2oLET4Jg8DL1BI
KGXVKu3WV8Dc9TLEB6iX5s1Gen2smpa+mOiT18BOfy7/6+mkbZkiWTfExsQ95ZyYO1mAiu31o2qU
ROfSWCozuTnJ5g9lAV6nrU1MRsBCMIcTsTFToH0LDOlPzAbtH0xK70Mm/QxjY34qEv5dvSuTO+BV
6TOf7sdWPxwFwe2I+SySnHUG8l9dIIt4lNTuZH6didl7nTGFxxadFSjA6NmAPiuH076qxfy1CKKS
Lg9gB6KUe6ThUUJ+EdKiSjM1D5XQ9KUIGxi8BoSs3vDZyYf9xUgk0uVazf+kffXRogs6V9NxanHe
h3K/6tn+6+cOeTFLHCII1HQLtN4U6NsxY9opaVV1BBMI22WMD3Fk9k9IuYSrFK/0A/UHKZDSJ1yb
jwY/ZNsC8baKmYjb+nsAl5KMs54MiQTjED9GGpbFxSyjn+gB7L2Rajkh2VBqI9FWXpySZAoAPHOj
CT9GCoB6mUnH2pLl3SUErljzBmKrChOtMQ+xaUQcvWbxrU31h12L8hMLDNu5D6swhDlWYVkHjqt+
aAm3QZ42+agF22H25WobwNdEOCpNO1uuFHyaHfDNYpFCDLpKy4dLp3HuDE3iltc/KAyUe1EGToJo
wb3SW+Zx7rUKnFYhdnGe5ZBbAxoMi51NWy4IyppbF81/kmNi7KvGak/aQLN8fdQpw1sxNK1rtmQ+
FWb8FYnsdOgKAsfLEmEq7MZTVfT+qdV7ACB+POxNcqdp9acCtCv9us36MJez5ihbeyTTmf1cFGIs
3KCUZIcZhkEGUmmcCSzOGY0m9EIaEM/r96YpLnfYhcLdvGCIx8LEZcEszLHDWrnGtg+YdTJJOwq1
8F6B3N4GdU8SB+rq+/q9Ti3EDXuu1PzvN2J6BkgQLAIx7JYcWc66vs1Kq/A8dx3tesiwXMwy2bCl
JdVlHp04tsqHnJHILMsEKMZFw52ta641ju5TqCnVHW450XcjQeapkPZtq3Se7hfti6KRBtgXNu4a
4z9RTi8lnUG+11EyeoOQrQ0OTm2XTz0tLEPp4X/C0Ne0BcHbuoHWFmQ/wI+3UhJOWcSOI2IdI5j1
58zXOI/HjLlSExF/IhH1t1AjSbsjKa9TVdiagr2J2cRv5jBYu1Glidwx1Qcbym0yseSXxq6De65J
6hdd/NANM3vN4FEHka95id6ExwHk1XF9RCf+70dlVglW37765YmxMqAOVVvah7KcBydvsAi2atuf
4C90pw7wyykDSk42zCxcokQ2cP/i7ylekn0v2ukwJ+yuIMB9xW13ycIYT63fa0wSGx/MkD4lR1JC
ZGjL0I8JY67/kAWDz2ayr1MUI9LJ8vZqsyFZv6qmbN7ZFVgpM5VahnSKjvfEaBUUjXq/CWuE3BJc
kjaYXiwZJQX+snsrcLKa/0PZeS3HrWTb9ldO7Hf0gTc3TvdDGaAsjWgk6gUhUVTC+4T7+jtQW91n
k9wh3huxokKUoaqKqETmWnOOac8EAtltyVSb41PJ8bM3yuEApm84cOL99StdjsOh8LiIObtyw+XV
3vZdNd+6UntWzNY8IK2ebv/8/azFHF96p8tXl9+f6De5cUeMiTmjw+K823nZdBNjhzloOvfxycYI
wZ3t1nMckOcaQ3dh1OEhFT1RjbM6k2CQQehdxcvvxpffjQjqyTQUWxdHt0MqQjChe2UKA2nlz4e2
n/1CESDMSqtFmMUQDrsaqlpDCUEV0TBWWdqYi45EQVe9MwZQ8q7rPm/PnsoxqBzUndcNvB798xya
vHG23i2YcOdQ1/vLF1L9CbzC2quTNLWdMJft/6ARPZ5NT/UU5Q9KIXxu5O6XBltcXcXDPleYWXOi
TETtHTFFJf3q8lsz4IDT5UHGX+vBhdBcm320uVDEhwUu3zIDLJYkr4GgGk9Wvx7c5UvXI+GmTs0h
kONcH7u6/CEX4ipXZrFtCaXc2os7Z2hc4mjy+roxoX4z19GDPq5NpCVkbQsFarWN/HrV2ZWGFgeo
uhsZYt8hMFgxh6puVCKj46zpr9hJvzjAAz/VBvHiQC7bU0om2AHCwR1Dihawl4MZtgDZlbQKQF6D
g3Ee2UXg8R/uZp3cNZM0t7NXJDGNOW25zlVjWiHNEgyuNLqUhsDyWMv5mBI0dphJ/wNGMqE/TJhk
LL+6PCCxZlc7GTOdMuezq8TFjiBR6+wqjXU2C904FGX/4GrdfFQsB6Mth7g1PqP56FwCKN25JEPc
1h+rPP9c24jPo05PaZ+GHMEqEznpGB2Nsm0OateXaxPAzQaGHCGkXUjPq3NJTiEdgr1LqYKCitUC
B4pRI82q663sMlLUJZauyhKYOoDNdQDx0XvDMKJb4WzKcToYOWFtITE8V33Vl1eKmYorh4Gztibk
XM5KtY3oOvmh1yI1HfpqnzjMQ3HPOLsImOSqNzWP0NXm14Mk52uFXAPAvTWvR1c0y50i6nZlnj+b
y2chIYh+1ZVVsSMRuL0WVk6uNDsLJigR+g6RfHdG8wUfh/nUm7YkpWGKHut4H1b8NCbXmRiqZfOf
D0oeNsrayt21w2dgL0SVECtbLenPKTy8uWyOkCrD2cqu0IVLa2MaBRfF2lol6fjNi6OIiMo2uhE0
0L1YsQ6VNYSfEGSctBasrqb0lg9pabwaFxD9NM3jxpVkLruzug+dGs66Ow5rJTULH8xUvZmccqKH
GxrnNMn3Wi4nmpv9i6dwGDOrBHzuorBAPPJJMwRzx8QMD6XAjAR0Zzsm+HtSSRCaZor4DuY7w6TF
7VBEbXiH7Oa7mibOd0sUQIMF0cW9R67fkmpiur170iF/buqRuLUxUr9WnVf+aBuT9HYn+pKFvdyG
Nk7JzDLWOgoPfsAEX+S5ginoPw8VGXTHpLJUGvWJvbWE8TzbZnVnjqax1wxSuEpCRQIcre5RxorD
Ra1/GjXksGXsoLDF2bNjvylWaZtMuw9Oy++ntQSQqg4YBp3z8jvtBSlUtttJUpkipFpXUaPveEvV
jQp70o1LBiPyaEDuW/NvSU71sA8A5SmIcwVkoE3nOkm+Eooq13Xv3ZWt/lXFD/7BPviiHnjdu/XY
CMPJsw2DnsxbudwMOCV0kJ+t2SXT4FeyK9squNhChNmc3R5GM4mOAyyunc1V3x91nRhIRDSeNbbX
QPC2E+2CtdFzlp8x4G4jermbNCM5LyY9CJBjlG8q7ZMYAyJTVFj0bPrzvCT+KB5NPinJDxhosBWM
YQVMMt6qnfnD9UIwrf3Sx68Txhi6jtB7gPuR2aco1TDkeHi3ayeiUV9Na5Tf827GAUGTIS4DuDZJ
4Np4vKZWDzAaTFutCvSYAZgTFV8iL2N2bHEFAt2Gm7W12/pBC8fnrJrUHVIB42CGMM2HqYBiOwA5
wKh29/srQ3+/gecZ2iy4ho2ojj386xZYqc2dy10j51wGBS50sq9QbWOcgWJTMCKwjAYVv1F/ln1R
sTDM7RWfOS+IjIIpUZaJL/noaSt/29gJ+mi4tfvIjpxABQZ5k3vTg2ZikrWERlY9/rLoSmZ1dFVl
tfOBOMV+N7t1aQRhvsbNbtMiNd+MALUig++eOsW6GjXznvTN2fgZe1Z+lxjEVjlFnJ6rWLmR5TPb
zvR0edA1jtHEiWs7e3D7m7r7mY4FLqTWOo+jRn4SntCQVn0zWdneG/SNs+QlgfnB+oZfwSljdZMZ
HVFJM8hmkK4XB5HQtSdi1NR7+swcJ7Aaf5/kTeSyjGgZmUgzdPm7JCfRhc4fyois+4kTZPDbvtK2
1RTpV3lL/I6h/smWMGqXDfXA3T134vge0mlQltNdm6enTunLQ6TH4yPB31tcL85DPqRPiqXcxK3o
7y+evD78SdZl+0GvRdOst0c/V8V04DgmUEt0zu9mLa4whUIU4lprtnCvHWMp71IxLG7mws1SeeNP
pt8rvmr6o+JPeTArvkEQaUcm4lIOB4d0l0PqR9Gwnd0gTXcwk/J0h5eX0pFoNju6jQR2Ry2Wnp3h
7NwZ7fXOTvaOsxPs9pxdmOwVZ0dF7i5O94m744Y+bjKXXcWucHcVcc4qXdqdVHfsD/mEUU4LYXXn
tTu8Qkq7c7xAZjvPC5RL6XoQhUHfL4XvSV6qjwLKm33d9lFLU23nA7GahN8xyAX8tu3ribzQUfUg
oXYPkUjz09xWm7IP6ksVZUDBy675XrbfXh5taKmzX6VyXEWxRbSsa7Y/pp1DZNwHH3nr3d0AZSbE
CptbAp1vzXxDxSoNMSli8oBO1mdTPRtgDtWlnPqMOMarz6G6yGJAhgntjDImvVTVr9rWz4GVNeSe
n6vmXCOCyQ6I2qJz15z75jyhh4nOY7MIYxSY6NE5Mk9SnhLEnnh+5Wni19lSGSBJNiNEQE1HmGNT
9avUCmjPESkglfSLFJCa8sOfakC2KTbzjYsgcGA+l+0RAmqkpC+CwDZfSuY7BIFKuKgBuwGCV1A5
hN4GhcPCu1PjXVbv3HFnj7vZWmqI9mPFSHKvj3v1Ul59cKy9w2N9sOpD5eKORQl6SFHjXSqRR4rB
RYa+4KR0x16cOnGyq6UacYIIWM2n4lKue4I3ZC/bjKXG/Ky7px5dTn7u8nOTn2tEOfm5HM5Ffk6H
bUwSzHCOh3OWky5xjtDyESzZn93+rGRnj90xsGA+DLF5atmOnMpsuHeNkxbh2Dg18iTM5bEjhZ5f
Z0tpDk/7ZDjHYTpavNPTEXcWotH+30pIZJAUekjEkMggCS9GDynCPUrIP8WQA8cvstP+LYac/62E
/KsY8j9KyHYIjOyXGBIlZA6P6qKETOms1v9RQv4phkQJqRGFV/0SQ9p/J4Zs5gOeZZSQlEIiibHo
IVFCoo5KLnpIpFG1eCWGnFFNuSfrUvEM4u2suSdK8rZPgfq95V3nLYewlF/M43qEm/P3n7ELpejV
ZoaPmENn0aPPiOD1LXgOzHnewYSr1nUepUQJOfpdkXvRKhor50iES3KF+rretmlUsfaMJCzqmJbl
EvIO/Mq8RgpuEBBZEWRk0MsjP22E9TRm14WHkADSifDpkFpccWXmt5btXU8ReVhdKRrsLqzIwiPf
GtezeXSUEUEFGZdnj457lYYI4WbR+6oCFEjty3Jj50r0ODseREK8oB/s65iovbtRkCqw8MsIBcfA
4y5//pdmKwLFpk66lqCTfvNnTcxl7E0htjNHlC+C80OzDcet0mxbrPQTmualnNT3LkUTeYBlPnEO
8EPTZ1ToKD5tKyqECUA0YEGvJoiLoJABbDFq0oKGCYAW6JdKvGCUQYaVUAsKL3C52Vyq8QJLBoLD
tBeAskr1INcDzrqLfn7rFvhdAgAHlCiDKArY0yVRgP06i4La9mfWfogIsx93S6Hl1y5VC58TgFC3
GZZj5gHqtsTbe6mQ+bALDXGpnHjCdinODBSZ25ZCF4yT0/IIaJsi1pUqvS1sathTfeJ3FE1L0mcr
v0r8e5ABpM8ZHJJ0X/P8KQXaFQxpINNgbIL+Ul1DhyRommCYlpJT0F4e8W5oVpA0wWwF+RSMVpBO
yy/if5eYMHcQ3BYY9VJaHUxJMNcBOA8KUHHv+lTnErbmT5o/MI2Xfln6hvSNaCn4WbWzpRJtG1HV
NpRbpVwq+UxCbOchhFuqIYu42xCoDbGhrTdav2HsTs32UhDHqbDZJoD/iP2dtkSmUX24HS/VNRAk
fdAbY+N7pk8aiGL6kbUUXhohmN4GURHEIki4WC5Vy6AoAsAJ8lJNEeA/HNiba8EkA08LxiJQtGDm
MtADUwbkhrqXmnSGpiunCCjvUgoZ3fwXXCGXKmzkd35lk4TnIzu/SoQ/sEPI/aTz6StV0C7tbWxv
U64SuVR8KYxAjrvhUWEcjwSM4/BE9PBSY78x1aUy4sXtTQNx8lLke8XNNja2yrAlaSLztjLxqTZh
eL1UPfiKTual7+m+7vmO7queP3KReH7PdcIl0QSSa4OrhYw1locASD7pQ6yUZROYVtBMv6qaAgrU
0mAFGZcPF860VHQphWNVHXhjoJMpXgcq08AkmOqg5xpJsJgH0iWAw2eldTHWub4tMZr5RQmJkdST
pdTIh49JKXKL3EJUW49zN5dJshQxK8i/KaVdilbBByv2OwkhgnaMcKbDImVwhHijrEimfFSaCRcf
SNiDA2TkVEWCnHV1JCzB3thdnZ4uvx0zHv/zV0hJx3aF3+XTrJdy7bbs6K1BPNZtHZ57nfzIjFTZ
L+ZiQu/smFGCpZjrSHEQl7hFsx/5UU+GA2E0mz4ljXmcRxFdXVKtrEgKuhubAhbToRURzeW2c1eW
rTy5qS5vpJcUd0a20Nznj0br7wEyruYs8GwGe0x22CW+XrC9JhRZojjkeOtRDEBe4xZrhENgW/ZD
vHx1+S0d1iWUKSo1D1F07PtDaR7cfCnia2N93y/RwHun29vZUo63K+RO6DsGMSmMPmsph+ThaO8w
wa/2lb33DXZiMWnzS7nzwZ4Ps3ug/TxkR0pmx14eVWMpT5zq+uSIU1kvJb1TXp9ab6msOMfjOSnO
LSTlyhfjORzOir1Uml3FlxK0tfqrML1y0yYi3NxRYI+NOkhYmjsbWHdKdQzFUURLZeZB9oehPzj5
wcs5cu0lnmT4pPHGyPZut+d8aHvEZSxVwj6pl6KP41pL2by8aK+MS5X2XosPub3PmVBcasyOhG73
vED3MMijxuZG0npbqsI7XNPaPZnzSa0PCbCeU14A8jlR0Xim4uKsLDm1H5wS/kZg4cIxg5zEHZuJ
1TsstjYVQ1hlpM/T40KF2Cspm5TcvI7CQdn0ZWXcja1SYm6FrsAW6NFGNz278XwTguT8VBIhYgiC
zTO9agM6hx0ISricA6T97Yiz9FoK/VBYTntP/7K7bxWWLqPtruy5YMWKERRjJd2Vzlx+duvMT6T5
0jXxY2l74h42Y0P2yNIrCjvaJvFLmff99wK94mRD7hixSC1wBnq7ota+p1m7t0wWtW7Q65sKCN96
7hsFH0+dr2JlLDapZTb3fExt9t3DY+l0DwRIMF7T6RHT+sTnGNU2cDaju5qtolrHxWx9c8PyKjIe
QWd4S6KnPNSZuNXdwQkcnTOhLAzrZsqVYdNo8ee0aJwzHkqk1w0O30pBb+GUxwl6A+aGQX1sIv0A
+tsmHzAHyjSVGPuqyP6qK7iFxGRcT2qvHWWkjjeXh6QmqLCi07V1zZBAixT0oGyKYzRN6l1ba595
f4bD1OcMPGMLLX2rnVBP3I32pEKNaMHG2q650li6kNM1i5RW5gdjAGQhZNzcNT/7CfivCwbo5vKg
TCI8GOtkqOe1DM35SIPM/FzZR3bA5peyC6vDZI0uwk4Rf2Wk81mt8uyqi8ZrkJwVS+qgbnVaIqTA
Q5FQ++bWpeV4K0I6aGFaAySJQhmtuUvqZD7pQ1lc5aFd4uDAyliZpf2F/tWLphjF81hOB0J7BJhm
6+y5uCp+fzP4mxMyrZeF4aqCj9OxD75eATunV+zcaolNEJN+G3foZMIZY7kLwPNLoWrP8wzXq1IS
C6ORot4lbB4zMMhbwi0U/BFeELuRAFh2S2k5qkxC0HsaKcf/feiWLzFJM7XH+R4YYXyXlZrzVUsx
BZcKKdbdIL1bxiEvQ+WehfXgZY/h9Ohkj4n4HF2q7j4bNsDqpdqB6OwgL7+k5Rc1eZqSJ0P70o9P
3aWa8Ym7WcYiObTlldOXzV1reTe/f9+AnL/b67PNR/KJ5xkgItTt12/cUBOXa03YLntVuW7sqPcn
dbaD3tKGJxd2K5nY8JXTXoMxOmYAGhx6oFp/kMlNU7nweBoixDWz3EJShkrWafCCJiDuURx9N9xW
3FSJ0NcCkdl1Kx1SHAsYz40KQ9GynJOtG+OTNRg21B19VdW8H5GDVpzwyO6TcJSvHugYdhycXBM9
7whXtV5CXLLr2YZtqhCelGrtlWl33KaMin1l2Rg7K8y1T00e3s1dYnyW+rTLlUJ91tzvruqAKXbn
iYxrHrqynk55Zjtkq+v5PtHI65rS+AE9cfTgidsuzjNOWOR462mytsemuPYkYuiCgNV1b0swFZY9
nNV4zE9M2demnr8Q7Tnet3lcB1bKrZF5UbkzXUXcaHwOV1AW0YWZWLTByx4NWc3PpVl+7TuIk7T1
O3Z5EZ022bZBs3iLN1FfraWCXnWdZAXxbvDgZTV9teOhxLxAI21E1Y2Q9rIHuTzYmp6s0gGN5EeX
ytsrBYwD5jG8NswlSJ9c2ot/ORXyzWU1eI1cm/ZY76ZQeTT74Wc0A8Ek1F6eUUSUROwFqWcP60oi
zPj9E3hPP2Akwl6Pp8DFyr3uzbFUkDPZamAe1kYc4k0Q1qFzaoyDXRsC4sByUFg085OKbWnNyuU6
wyaWnJEhItWbQRebnjBtNCbu1pVPeYfPMUNtYrLNHsQzXMwcLuZUfZJzvvv9M3/XvuNJsyQ5bM9Q
XDlvVW4Risxew/m/ZpOKVM0GIhTn4Uq6qsUR2/iBWmE6KxJj9eX//e/n8f+Il/Lmz/ZF+6//4evn
spqaWETdmy//dV9iRsz/Z/k3//k7r//Fv87xc1O25c/ut38reCmvvuUv7du/9Oo787//enabb923
V19siy7uplv5AiHypZVZd3kWvI7lb/6//uF/vVy+y/1Uvfzzj2cQ2N3y3QTA2D9+/dES2YZ5/y8/
oOX7//rD5QX88491U37r4m/v/sXLt7bjH3v/MHXbszxAFaZl0Xb947+Gl8ufGP8wEU/xoyQRiZjO
JRiqKJsu+ucfpv0Py3AhnbDrIiXOWrzUbSkvf6T/A54mnRSVu527LLN//PuVv/oJ/u9P9L8IN78p
AXa1PJu34x+avxZQYf4zk+DXd3ryXjjjjIAihJeXb8seWkHilpVfznFJPvZAEGdV5XsIJ/Z6tBLS
pNyhOsxhT8BuF3/xKhXTik4PC8DsbRl52kds08VS/Nc+GjdhS6V9xluBntN7O9Wht8YtYXTDlSeY
lklWrqPyabCR97qRSW/EWNNEtLtjyhyg1+uMo3omCHKLGZO37gdLxjvsyPJsuOcR6uFZhJPy3r9a
s5xyAPJLvsfKrL8zpfxhRI5xK43sGo1kthG63QbhEsajZG656mPofqpC/Pwss01WPUDUjg7gcOeN
rHpz4340Anv/w2Q5IPLVvBgubESFr59eX0qENyqEi3DCfjZNAVOHiV2reE5DW67bpAi3qQYCOCRc
aCuz6Hum46A26n1ve8PGzPVdmcS3vf3RWv92xeJ94x1g9MyaxZN766tkswzeTgHBPqCeW5edudHH
6KypyQzg0NmXMnM4HWrzmsvx+zzLbusCRmXcGJMsAmXadfBJgf35mqEybrusWoei///VsvIk+RAY
kLw9PgiAxl+/exYA+HgwcmXV5RJQqmfna6H3Ee/PkGyjDXlN54VLd+3mnrJXl8T0qXrQzWb+kgv9
Ho1asy+a7qXE6cv5QJNPLjC+FfF//a62vLtkqKb9X9aZX5/mV5/eSxv5zceDeBf8C0QLg8G09NfP
OdRB6aqFLdamKWg1lYg55ihMiJpTICBhkCr2pJw8tFI8RBa7UoVoky1S+etGccxPclTEvvbMiM9K
+mMcOGqJNLyyE/VLIvJ0Y3V2w2VKQ87hHAh90EITE+cKd8yCtMdYQ/VDTjmbc63ZlW6YbnQl4eAl
J+bhraXejpsXWhq6n8XtvMkTGW9H9NJ7AsWQGjhOy9CpD7SsdDazYWQ3w1hoq5RUhrx2xrN0lBsW
QntvOKm7Y7dQrUKcTJ5Fs62YHOz8BCv704QYwHDjY2iN2pGrbyd6kssZcBl4dcD+kA6CMl4ooS/H
Sr+eEmSS2QwLdow2hojrFYfJbpu2chfKvICAtHRyqvKQOxYSvF5prir+6kEa5ToBy4KU30z3rWBe
q9VyQjqZrzPF0E92322cJeAEEkDuxyYocyWtml3POd9L1UctU8sN81J8mgTZ86p1rhd7atdi8A7w
9elKc5I56G71HZwpW2NzenEzBx8uW0BfmLHcTBySkCYUj5FVnlKCbI6OzD7KsHinjeZzwB0L6p+1
9H7efQ6aUSZRbqsCwg4Mg745ZZgrAmk6B/YMM83gBHX7kOn0AEZaleH4oxyg8KT98CHg9W/WDQJP
NIxOCyoVifTry7th5N+RPKGs8ryR+1i2rKWzPm4aiSsoR9u1Mc0aLItqo84U3zpaNnmNhM2kx6+K
8luYIKhUjLYH+etcX+5Wdg4LtcBkxc/WNFZKHvv6IkZ1WqXZ8HF/SG0yS3q3OHdm3TBPiz9qNC5P
+u1nFgIKZBzoiktqw+sX5ZJ+Qch2hBOaQabK3oFX52GTpm8+aEj/oXKHSKp9OczMFKLwEWWcuRm8
MtpoNiuK7s06VuHBxDdbjVdT+eRiRTzk2TKLkM5Phb0ptNeOJnnFe1Em9/WMEXcYOCU4OFjVqaZ/
OkT9xkrIBLaREipD84EynIXm/cu0HM8yULTTFwSB8/plFmUk3VSplJUxfLY5RwWGNNyV7c5nZ8xg
7DK9A8PxtKgbd47DIq+RwrNhbhZtBz7dT4lmPcswh1injKtpUtRDJ7N4N09FdM01uG5b2eyGPMMp
XA7lI9fxM3K9lnltArIgnKAyspFP6XNEbc/BM6bPqhxrcyyffmCOZAHqxXHOLPE4ju6txR9DRc2+
uE50G+tKhi2kbFYiyn5ObjphlDToSlXT2UZ40MwYP6JM27gNWJCmWbWdiVqB1ugWgdsqrMe1oDtz
qBPMt8lcPZUd2GbaRUyhUjzT5FPg+Bn779oYozKe7/iv0kM51dkWHMTihrMswsESCbK4ig4mWAIM
zW6L3NI+Vb3Qz+rUTPsExFnS98+JVogDex8syizJBJQPbOAsNE2qEe+GWm+Prqzvnapp7kOvp1WI
mojJs1pEzo7AIfRR8zisYtEfEo4woei0Q95GPZDPBgmnc2N2C+R7ruV2kbc9DnrsbOzMvKmUAfRh
rusPKdu/jYMmLrUxKFUSD31jItk0jUldheVY+XmMFz3MpLtOa/IA6iF8ygbGPcyngKzgJPPKLbZ/
aK40hzqnYuQ8DvtOuVOIOrzumvl7xrvuZ6p3HdeFBggwpiNTPbtyUB4w9Bz1GckWCVKfIW93KxsZ
BZhu6AmLeJbV6qErtGtX7eigheY5rRiHIduNfa/jVYneRiXADZMs9ha9SVUEqUtnbEuCR4hPv0co
WxPZw90KtHnyzayQnjZjlW8GmWur2Kod7gN0HYboB9uG9mEsjU8lt2tCzl1xHFVO1FpejzeN6MOD
N962y5vm1tZnWh+fhdWmfs931BvnJQvVFiJmRy5903ZnrWxvRm0o1246l4Fezbyl9CwxF6prXrrY
usPIFDVVeF8FbB0chrhm1eHFgPsbpYoKii9WV/qM0N50Qm7c0YHP5bEj5MVgp7zqIwFAzRl+CrJ/
ckIjAz138hW49xck2/oqdGbuY6Nbg21WxEEM7qokvASTCQmq+2nghJCIsTyYvYsXvYsZaeJeBZ3h
kAGf5eTcKcTMOLWCmGnu1PUsmuYu4gXz1mqf+qb2gkJENk0WDq8uIAAabE5QN/XPtI32tIjwAZf9
J80DcKM47j4lPeWmL0Jz5SUwOaBmJqvQjvsXy7yywui6YHnnqPbfb85Mr3ZZf7NgWy6HEIsDksqG
481dKCREppj0TlkJG/UfnDmibrxq5ZXxjc40/sHmdTWOfZ8mXbiJJ9fDktDNazeqPrp3vKPfLXtU
DhYEt4DdeR/10DeeVrIMKauhVcmBGhO21NForRotemrgRm+aykIxEHpMA/uiXOsOgQr0WuEKI8er
5mRTu0PQaPiwMNOoa9X4GiYEof7+HXtHPlyepq0ut22wTvAl32ylcxv9cmxiPylVd9hUYziSW6qf
E6hHW29wWn9U2Yc6Oj48yya6J3NRA9TaS0X8pZJx+1L43qtiaJ2ATBmJ8K3+JnqSteuQ+CsU/dEJ
dfP33z/rv9v4sO1BBwlnlHbQ24aQbUVNO9Z4mcxqcEj+JBXJm7qzWZ9q3Zk20WTyKcOStmkFSg4t
MvZcccWqdkX2QR/1All8s0fgsKQCtadzAAD+zUluzAplQo0v1rrM1IAYGXeluMjQQNb3cw1tYuJ4
JDs8dYM7amu1GKqbuIkYNjlMTpzI2hRe1t2prfvMct3dx974ec5w2hR6k9xFVv2pRTdTaZBeypgL
wtK7LQEB7b7DiJrE4bx1HUIQU08FfVenwB0JyRWQYkqJwL9xzWwHkHJVeUP3bYzQ0Me1MK8KJdX3
gzv/zFKB2xNht00U+EqSC4Vjs7myM2dbeN1NG6s9QwalggUgw4NkuF1WsjkIUgj3g9nTpx5z3Y+6
DLxZRuxbVh5FXj0PNWtJm5bWbTsSTKnKdelV6YMjvH1mjPcNzZfT6AEh14zpW6VXH53/jbeSR65r
uGd03XCZcoG8lSjnQ1UaejsrK8SVzEKyYiVHrT3mfdqtnNpG3lsqJ1GZ3bZxmCTHxfAT+zfyDUiZ
mT5vc6EYm1la5XEw9G3LjYX1DmqHlW91m7U9NJ8cOV7TY+ZEAjN52xllCTSs48onZHDbFaiZaygX
Ppa6uRrXGv6STZ9WxVmmYcUHX/lot/o3DRjXo0+KFHYJx33bpg0bNL6xiizN6ZkWicSErCfUG1W0
tw17XACvarnuFoxajz1sO5rYe8rITs8pO6qSNWiVhkkBZUYLDwBkyrj/KtKkvyOxfZdhHV8VpXGl
5ESSlzgd2Ojh7knGkt1Hj2KkH8t5zYHf3A5WEe3bRVhJPP1npS/Q2A6PrdDrjwaf75d7c2mq4nAy
6Qdob/GVbkSyGDH34DNnqDuxxk1UVG68EhaGCpMWj4KPEYeWTqK10Yu1wgB5qw/tnTHx0/lgTVo6
Sq8XAp6Mzu2cwxiugrfIvXxqVL2pBwU4sIhvazfymWyss6ol80MRbPgXf7muX3UWLbEqjDYRd9Ig
U15yUJMfNOMur/ztk7FdlbxqBNY0495s6T2nUtKk5MngNsF0nBrtrsmbT4SmgBqv4psmfyncqt8n
PRRGdy5sTBp8ok1lyh6FnnBsm59qLfJuIkacR2Jy7c2Q6j1TdIOY4Si+V+Cx+iCYw8PQ4pzEezLe
TD3bDWdCo5VKdQjIS9doSkIzsqJ6W+ahejNxVzzrKIH0YSY9Ozb01QAqb61XjXbdmQJMKgpqN5cP
WBdChj4+4cJ3wsDdVOJmGppw2BR0wrYdbOAQHdtKlkKsZ9XdK0128tQMsyc8ZCbT0LLwoHK379UP
D0x/95PmrWXmTiz9O56BVOYez1HEDX3ZFE1tkrBYCxW7JOtAgYsFYJ63IpqNuD19tNdwo/G+LSkQ
djHfqdqyhVfAapiKPOQj/U8rilpfTbR8pY6476pa5eNlt9+KFqmSAgxmq+DgSlJOJb+/aPW3kBLY
aUtvmvMtEkiP8/vro5+nhoosJa5wD+C5V+y6TsKdx2e7okl+YzFherLCtdqp8Hiw2JFs5qAJpq9R
2twbQr8qk27XK7QBPagaK2FYyqGOonDjJhNQ+VZ/7FmGlK7QfUUrOOcozc8xc40nUAUfvJR3/XFe
Ch1yzTU8IsIvk4C/TqlI/NLSfuKlZI3MN5PqDeAMEjIijPSJe38ae+K6EfWjVw068UbdRkjZ3w82
bOmYPqBlFsrRDKPHomm8Q6UpE0lMCdmQtnlI8gRSRicsny2d52cFSCevGK5Th6yaLiQG5vevRXvn
9bgw7Uicd1ya/Wic3nQebObV+SDpD2N4AaqVlSWGj/CRRHCIf0l+Q0gIIKgScSWWpDUn1QlNX4KF
IRpdWDxFfJOOP5xkM2uy/qrrKMQSoXGPagFyoYJase/bdumnIr0vFt6vSjYp2wQimyZN3rwgviKj
JGy/ZFWEgG4wc1ZTke97eMWfdJsr1ksMcTV2Tb8qR6vbTRM0GnphrDS6/fB/CTuP5riRdIv+IkTA
my2AKpJVNKIRJXKDoJFgEgkgEx6//h1oNq+ljtZmJma6QyKrgMzP3HuutzOLAajUbFgfM4ODd9vz
ETmnELCOXXjdqO1lEkQaZEN3s2FSCvcld1BYj2veHjQGiscgI1eJCkebboPQZJmuFx14abDRXC3u
CgfXpu9hVhlu/XVT0A2NxQZtrTZfDBwY8TSV13agzaPyPLp/4wqftiC1xZQXqCQfi6r7EkXwUX3D
NJO57YLENQEPVUwTcoRzCM9Ajg/0hX4z2sctEAhIjbVMUT8wwWXo56mhhczL4sBVW3hb9viNkOoD
OVsoke1tlK/G7pxu3PAqG9rqaig/GZXDDh3a+Y5a/MicOM5s5b76gWRsIeR8JC7HJq9EmwfDDdWX
BoLQocm1l05Fh1Oe6xSJi/nSi6WNVa2+jubgnUum8TKA4NJLBeWd+cziLe1fBth/8Lr2J9IN9gwX
JwCV/jv7IJChP/crh15gLVsc9vDQDD1658CtnHQUQVxFdPqxFd4PPe4Pwoyeus0IT5kHJV0oMAMq
NJ9cjOxpnTnl0czNKzdgChDI6XPGdA/NFaCy7WjNxGYY06hKhjlaX0vQhoVl2g+5MOm32xWZrele
5PUk4XLK6FwyjU2wTm8XqgYH0y3Lz7wZqntLWRjqR6z4EtR5UGRX7sKTYQJPYn8dJvXUsIxfEG0F
9ikYXOOmpou9y12yTHwAKCI3m3ff0cxR0TaA+Oi+DLheE7sIputyYI1sTIZxmS0DFghsV22kbzy/
yw9W0EyHrsyfts11HhRuYa7Y4eQWvfGyqCVKvBIpp545YoAsAw4pm4hks0B8X4sXUJYIRlEA+FZG
5jVJqnEx6CrNyHk/L952Twaede0wVv7vM+dfjxzosBQNxDcQy72fr/9vy8+1VTW9DZHFIVcsdhym
BHleRhwwbAsIX+PB7oMXVVTMJotzOdXG3dp3TpK1mDpl7alLq/bAMKyIlCbab7sNvC80TltcOd58
nEnFSkgM7FKHy+zoVWcx/7AXuFHGaP4Njf8vI03Xx0HJzQZX3A1/kTz+3y+jpbFMktUKPpi6PFRD
dVP6w7emar8PbhZx/JO/xrcAtVDpkiETL9uGXzju6+x1dYzi3ts1nIEB+kTI/mxHQXsHIB6Jj32F
4H99ncAmHAyvfsutCSn3sAlyRTpcLGORGuVCU6qbl2lw3ollozqwEFFu5Z5VH3w3CCm+atDzxQvz
0mwWzYMzET0gPQxVWd/SY2weHDl9VICEkmZYnEuGuphVNuJMolGnVCZXeg1Qm/f1/De32J+dk8f7
zTQRu5gfEN/zz+egLBj79RUbQI+xfTLP/U3Vey+5QQCdmMQTG4nT/0ztxo6kLe+HQ9nPT+64vAoc
swdpRX/1xP5ZWvMjsYuknUPhiOz3nz9SMeHNdqYhRy1Y4PCbnouOAbWeCf4SpYGXE2J0PgtCR6IZ
q7ZRMIWLJoiSdccPNvt/KfV/wcb+WV17mF735T7zHWrA327nKTO8vBQ1QxOLOSM/cE9IQTM/54zs
xHeYW3vQEEoUfpsx2aoilbsDvq/4oUUDuIhc7w8ytw7LEAKHMtY2NsrtYWHQdq+JB9pERA/K/ack
fN08k/SUOqQkNBzmlVtcNpgZp6a3jv5CCW9nzqEIjRSbyv1g6/sajPTNvM6P/31AOPtv9cdvzdrV
340yHk7Cf34Lg28G6xTSX3psdUs170iV8Cryy/E4RA2MyI4AlRUDN5sfV6QGwKG7ptgexrFls9B1
V60QTwP+zNs6d2EcsL25UoIgyMgF4z1tFBij92oVbjqRL/nMuDgjNNQDl20B53VHNyFSYSJ2kl/P
Wb5PlE9/ueT+ZWjHF+uzog0Zte2t0z9/RcboTUliGQHkWfBqBkxzV3++WzZNjbiPaNcN3gEkmthT
XPd6634Qqdr+7/2GgmPFACcqfsxxPEz+dmVUB29sy7/s6P+QQzHWwBxOkpSN2sJB4/DPn7LXCoLE
xMip9qavTCAuChNRs7A3IA11LHJSXM2yZInGm9gQ3B6P6/KETvzZ2resNEwXRouWUVTzkszCHdJm
rpbDGNxXbRBc1KE9QtI3vnOh/SUd6Bes6Z+PUMC5si/U9pMZucg/f3IzDzZ0s7zIK1kCV8FOvavA
POJxKevE13NzJ3esxCZdMhFxJMyOe/AdHwVEe4Ju8dec8j97Bn4eosr35TRZ0L8Yjv/vmpBl7aEr
pUAdI/jukhv8KGa3ShGWpJtYrGujYOU+G8FTDe2desR+LSG4X/xq035tgnGRdws84V8zoP9+4f5l
yonajvSUXVHjsl78TdxvGe4sGyTDcTRn1nVhLnFUByTV5+FL5vgMGVfQcJNUmlqQoAl8PCr/upre
03//HL+kCb99ayE6CxRQ/N7812/PGyrkyptbLlNnVC/ZFtVb3JPOtc56Iz8UW43dW0x+vVCm5UT6
Eukl5GYrurAZthLJrpYDhnd4mK191UDzdtFlWEy2DoIiLm5mFF6EeBBFX8665cK0oK1WlPow5rlS
Y7RaAAOVp1OECvIwqvmbYRgMlwHqI5Z0rrswb89mHwD+kP123GQUXTXSfZxscb/ulbu1B6SLkK7U
CbvEyEZmtE33FGaeSQdLCHaV9UMcZZ6fKgMbv+wd4zRlm33870/S2j+pPz7JiJMl2NVk4e/CFWQZ
WVlIlgJ+0zRX4XMW2MsJhJruGZcyZm1TVztJ6TQnczZJIZ/bL7/01qovMgLixN+Ulb+SPH77gZid
ER5Iw8yj/ssc+f9fgBbs7GyCC1qqiV2XSNnULyhq8DS5moV6gP41rnNBfp65n9lihYpYa5kisKeL
tOHoMGd76Er/M1fNfEXvlt87m3XQEFbOlcYAFdCXsUyus/PSSOyN06IvheF/0ZylYhQna1jtS78l
fCFwhh5NxkMDCPN+hZaXEAd/7YTcb6sRFF9Lo2sSp27f3MiUqdt3/f0ujE8ce8ovvMKXqVkXf3Mb
/TLH//Mj4ruyIxiuDojaP+Z6VblYa6U75O5YIK5+YckGyyrPpmf1ayw7zgxqjb0NkY/b6rPAmV2u
6QU4vho0kZYLuhjPj/uge8ibnohhXdYHteklcZo+iey3cKpdvI6znxJ885MppnVl1uG704T2ie2w
eU9mqsJqTlKzFuPL2C0VaQFBhf/bIl+23/vxcmHVXAc2hlFoVO5AwHt/RhQkLwsxyXNWSnmezNVn
Rr2AeNbSfph8/saKcegdKZnPhI63F0HewycP18/e3S5GzEt9TxZarq3UcVfYqwBLU98afPg9w4sY
dqxEgF/KBtnGQvJs2cNzhy+wE35Mn2HEVWJEy8lRfndPWk5qh/nzZnvkBTICYi2LPKYkSzXyBcjy
gpDqmiLCqcBouTCejfHMAAqtYKguu6DSJ1t8z7f3Su+T6la3x2hP1v3ff0RO+t+v6r+0Q7smHFMw
3aNJsfPbZKyFYxN16INh0z+QuxPGYfPptAYhcCRpeE0Uz/VsnLe2SLQeqMLK5rpsV5xQ9A1hBca5
HNcz0qIETtRh7JfHcqmI17aze9luF/j6MePv48NQlmMc2n2PnFP8pVL4A7ZPZDHFgm1x5VLPoEP9
532LMMMWCsZUguCzxRXJxFfX/UWwEKaGxR6/VpCFDyMM/Gyolls2pkA/bWpV7yYv3eWaHzNKBeP0
ZNnaFzRrkpyP8OO/P+p/uefYz/jsSSkuI7Sjv91zBWGiTT/yuDRA3VLfWL7mKyoUNYYeJtIc9nWJ
hA9Xh4xrhuYAArqHpcuMZGhYAf73D/PnCQ3PxiakM0SV6SHQ/Ocn5iu3BrcgczoLYw8AwZjZ/KV9
sP5cTnGUmPuVui8vcGD89mypsBY77LNIws0kjIfGkjwHRLLXqiTknrkFVKsG7prTejlKdp8XkyGJ
OWF7K+t1TK2s/hlNKrsWEJWutaC2lnZ9QmFVd3HRdPbl4FgXEUXcEDu8qtf5xUSZc+2vy2dXspMa
8hFMMYLhfRFlM0mc1w+ezxJLUse4flYq7js1x009R2czHzn+/W66wEZEt0cUG86hbXxe1z6lrHJO
9vTYZ2K8XpehPAZNP8fz7LzOLh2KNVBNNeWGV7N+8x3ma5HmByjdoUgycZxrHjaX/Osrf63IQfCf
4UtvcSe7k72hXFQqIy8gH6HKze+OMq3LpsargyzK9YhmX+qBXAjEIRxo2cGjTHcWWZwok8iMKp6K
rUe8glgnrSP7uQ94uopMBmnpDdgCDfPBq5lUSp3fDA09W1UMGOf2ZOk62u6VJltzq/LrRq83a4NC
YBxEfWwVP3jtZeiMkBNNIryZGlx24eqKgxZsF9tJcH6XbfGQ+yd2kCAryvPUReXtJFlLGVP2aCym
TNylupvQ2ly1e+RoIOgelIlt2hWudS6BwhyYIwAny+EVQhcdomteCh8uJkmpcIjOwQ6Ynhsd+3at
ToXRmWdbhXbsOsRnMFDzYEUo76Q5gPPQNS4W28v5Hmf5t9f3z1Nmvxkd+Kx81+zBf3cSLdPSzGOQ
F4nvu2+/mERAFb7rIHCuaLG62PrAUruepko4FxkbyqQOGuO6Xvs2VWLj66p2kekvBGFlrLumjJ7Q
DggyzEVNrHV/zYK4upwRWmAuhQo5E9yZuGHz0XeI0egQw2EyKBb8MJ47HYAGHG4L0fXYRquzv4He
ngQaZejb5qs1SEysdSAv3cG+LYPSvLQXfTtnkb43Im+7gNPTgNEFNDbckGMx7vAy02vzUyF/sPoQ
xGouHQIis2Lv3XkWJPGrICyyk7uzTQtSvY9cy+C8G8O+qyrl3C1RhcF9uK20ucYl9IdbK9Dt7WZ3
73nj3S5MCRHfLOpKeOoeFNab2S/rRQ4mu6pqXm0PlGxtQUbhVo7VTNpDt9L8ZRHKuvyq8iicm8VD
FYfwBt552vMbZhMTZrvfx3ZKiLhGGZOKaJsuSyuvGXhDbrMZP2oqPq8bkyjHzLcOjMAR9ZiHTbsz
i/7OQ/ThTYQtQXILW5S7ztIcJZUPQ8I59bqIok772dXMKrlQlnfuaB7PoEhz5H6kc/sSCUhe0wzk
zV96dSe0/hhIBDBxdgk9YON9bvnbWb2zBVcI6SWmsT1aT19ZoO90a30jQ3I6jn2Q+Nv6UfRoaUKz
W/YdhjiUJb2KK4NnNMFb4vQlpUo0XjkzFkUDkLyzFe82ftSkK62PwJn47Iz8rc0E262OZ7wtyCvp
je0gWlbiujDSyG7NpBoUqNTskTL0s8mW+yLLv3YNiutt/MJFBqaovu/naTkQMGwxOdgOlVN88zH2
JNkLAysBtUUhGPUY6kQ8+mwJhzgjachY+RbyBf7f6rbHrrYG+OfGJyni8CY3Dg1SyClFarRkDbvn
yjSObt9fgpDeyd2Tjjvfu6e+jbMSj3MvH+egGVP8RDYIyo0dJinHcn5qs+iHDfsMpl1GTGKGagpw
50ewFvE6+BX4yZLq34V54wAEk5vz7nTpyFMZTyYfD5IBpVBMsMT04rLHc9K1j4ucDkYNgd4KMvAS
S7l/luZbN5BpMvZ2HhvFcA6fSpT+RKiibSKikYQMolW7zSGmvCuoJDOcLDrEu8IYr3Dcl152aW+p
5crjcxwsUlqWtq8Yvpqvaw0cI1dbbCqYFcp71DwcZLHALQKQluCwO6BQRo/G5qZBC3CovNZE++aB
2QhuVVCdyia38fgLYtqr/BUtHbge48YIgZe6HR8O2hkSMNC4sMc8jTML0Wll1ljnVeIgwJ8bdhIb
V35qdcZ3TqCXVWJDIz8U/CcBAzii+1isAUUhkTeV79+x5r6t3BZ6QoWG1YCkV5U1g9bS0RhLi7vC
Nt5YWp5ByqdjwR9DL9fHXkckvdFmSRQg5576YksNGa/NeCV7Su9OjqQu5/VLPgWPWyeILCzfjcL+
Uu+5fBCMf4jop9uLex6Slyjkt80s8MmU/pUUFknXztesn8tEStyhRq4+ZxI2457jzi8KUm0wFzl+
hKi0/mY6xWUF2pP2cKoPTdvZyeiTZV29WZUBMYlfFSOeTYs//fCr6VIsdDJ+zv9j1TdOFbUJGzQR
Nw4jzzIXP2fd8gG7zdfKSvogv7Er/um4KgJZHb9KiyK/y63qLdraxzKDyhJMLFdgOl84PY8Dn/yU
eMH9Urr8LZQskDl5X8SSnbKFepFyGV3z5nzanXcMF30eB5ukntLekmDGPGm11bnoYbWa+rXYmutt
QMER1NkX4XgPgPFofsKzMFXL9spiaNt74mgwno039zKvIDpbNiNQJbdixz9AZKy3y2D23jeEI9Sv
I6u9gF1dBGGyu9s4E/elWE2uEEPDJnvZFKYQc2sRqjUDSkGJwqItXxeLsfJaPv16XfkGCxgtkECL
CneQ7xFix5tEjgyvcjn9jLIxHgPNJz6ESFkDPJp+9mCr4YmX55aHMD8EfYeWB6QHLtKc5B2+DKPW
d7ka3jp0iqlefuyu/Xi0qNawqHxs0AV4rMvuSzuEn57TSMaicC5ymHm+I8e0JaaC0wSYvwfSTi18
LfLBx3jD3Dp6I3Ihj/h9PCq1pMA+EYt7bx3NuG0IlC3Mn6IjNqYr6xdZ8Ncu5XYsxIB+UxDmkkfl
xSSqQ9aIe8cExIofH1B3CPlx23AbbiSHXSIakWgP2qtFuPwy2fKGL5132G6/Bb48L1K/Lazo4tL5
Zhn929iHWHYjm4Jx+sw7TqzeXm8bTqu6RbmYCb5oHFoX4eT+8DpYO8aUNLXkwMzFo9lZp6ApHqM6
f1Sh4yZ1zykfkgtQVRG5Nkb3icf5QQb9c0MK0xQCXlAbNS162mvbLK/VHpJjBnzq1UafmEX89Zbx
rDrHQz3JeL8LjXu7Cy7XmeMW1L1Mb7rW4ME1w40/KvFteO1lBgLWZ3gaj+jbXASPfKU+95AAobgx
XasRx1hs9A2WXglaUyIOhrSV7Yh5jBP+GEQL6+c2ZylHNAe3Q3sBE/feF1+MdsZbaDQsr7f6sesN
8g4JH+lUplLDuzNGT6REA7g4DJv3olqbmJlhlK46OLTh8tEJfYkqGifAVIhkG3nYrEp9MUL9U4c8
sqYjiW2bUP7kxN/JKjVWntQqmB8zMTxpDvx4yjqkGB0r2oExO7OhjzIKzhiSjosP+HXzjBrX/rdu
jCJM/Wj7itEAyTWwkVidx6axv+OXctIMmX/SqPncuYLLpT2uYLViv+CZ0X6b5CEu8qZz5nSaUAqF
S3RwpmNn5yr2Zn69IshJekfLIia+rFzlxD673wxN6KK2xadcFgTcJYdptiWzOeGysfsQCSVc71//
wd9l97Vz2DZKlF2RakeIocmg3qU8T1TSH36oREJIO0W+tQLGLeqYKv1j6nLcfzPEPcjQuyx7RQmx
QdnYJwVyhNRikd5umETctNFPxmCn2cyeSOvDLYhQxTM4C2qTL7UZwlvovNfzptMFJnEji7sgM1+0
CdzGC3r04pP3whCOyalg4koCD5dV9439w3drxYmCSSFDsxN2vEswpMa3timqZIEhFkdrT46by8M9
tFQ5jJ2E6bP7jBjotlF959mK59nKmyQM4ZMyMBmGbecoVw8uAfRZ+a2WDBmz51Car3rPdbLyYuYP
sV8y3u4Qvk8qwu7NZZ5ktBqjD2aBKeq/txkyMaJiT7W7dLHaZNJLTtVuwIkxKufbINdX+BQljv78
+6zzp3Xl8ncbIB0jL7aZ2T333MLXxQhptkygBH5BSk6VM5mDqbsFhjzQSzAMk5dZs+Kg0kkzbj99
obFu22C6O5pGH55Q5VcQwX2caZutzouYIadCE477crwzuh1DsiA9pBxChcrbXW01FRolwupEn7pT
L2a0DMcs+9KH+FDqraB59vK7amyp5sgrPwz1g5x0RvKg8VmbbN4R60/gsbnllDwHU0/8TGU+itHB
xKHftpl7sq7b74areTZ6E8hRGX7tBvxEvH5YZOa3cIatO3nkiTvsmWekGULUaemT05A/9gPLtnaV
cTHPRZq7rHNZ9x7tgRqOhIZHQO1rIscfneVPt1NUfNpQFHrev8xyL0ziK2IegW9+pjjbPOwGBo+w
YONvFaZOM2BdkocUjU4dxqtE/sZzWlrRtzwi6d2b4OmtfIe0s8+MXG+aOnobI7QYUpphuoEiiaOO
+IcI94ey67c5QhZn8RtPsqKqQtDFPsTjweGSsKs6igFo9LToXVYxoiRIEFgSCcLmEbU2Y+hNIVZZ
fCsppcU1VVZX46a3Y1BVD1ZfvwQOdyhhVk8NiJdCNTotqSpjLw9y1rLrfJF3nzkkL2SC4sGa7OUQ
bR+uUj8dSLNHR/YJiBrcLXCReZVz6BajkzQm64yt6ZtkXhbO9njz146oyNVL56GgfunIYlhmRx8b
BjjHoORE40CPGaQwLG7dV4m8rmBZdLJD6ORZqctkMJtENvmYWCvR5rZ1L1QHCJlVyYHUjVPPTP2Q
z7VD6g10VFeaVx4bFfjwDhN12ywgujp2TNYJ2RbLT8tUNX2Of9TYVVKaxuEg51fyOGokMXSUxjod
5YTgCP9FhSrkQ+VFcac6tQcSzhtyS3Sti2hS5ZOVMGC3UIW+ZOc9nVvbhpkUkoG7vLMqzo+A41kH
6egIkLC6NJYgjaBKX3kiv5noUmN79RgkKWwjvqu/Z1tdx5gU2qTf1ktrc4r/KVIz+569+LfIp5sj
z40UoTy/tSrzmanaybeIAxrzjUFOMCRmWHxfK3kyNcMIm4eurEl+tUvxIcl3wMRAa8AnHY/mx5wF
ZCc6jXu0W++pWcrPAbw7fVt07UKf8sr+ult8KvbGhFUEhnDeuk86obtO2D3njEZlvpDyYujhO/9i
E0sh3Hisn7I6N+MeI1XiK56IFkPVmqnvi8xIlRm8ez8v8tjRRhW7QXcz5D3qMb7qQOpYBNGjMUZz
vFgcEMo/FwUG8XHuqUdWVGA2k8RRjiBAkCZF+cBKbuXEooemiOcU3cz+E1NfRrvYloeGiSGnWSHY
VA+ssHnZn4Bv6yRvg9elwkRQEtghhwMz5OImY6XTqtGF+ie5Iyb/KpRI+jYvn3hLuitDESXduWWM
M+Ftioh8EI181aagItpbuIIYlHKQZpJHMpGe9bMqmGbWolRMuThup/WKodYxs9gXtpP62Q9FyV0g
SEHVlybPm1Vbxw0UG6cBKUDzDKXeIM4l9LnlsrWnM7saFE7jDCw7KeHfa13YtIA1ksaw+ZKDbzjy
gsjj5Lqvg4wIN4LVTVFrvY8BI6pgzRxOjYEQOOxbrM+Lb5u1fJoLFuqanCMNwjOe1G5T4zBCIQjx
ac1/EPcBd24KL+UGgH+U1YsS1aXvCSJzxsdV6YcFLDe3Y5aM3qpY9gRYO+HUXVc5OVWCLUiucTAW
hf5KMwncBR+OxULeX+SlCec2BwgVl+1wEzSWSEsisvU8pjBW4kgArqIhSyenI/tkEdUxHweMHbG1
ej91sOm46CqA3rNzFt6KosQKvYupWy7WadaXJbJ0b9P3wuLnmEihqA2eUrHT2JXuCMrDln5R3dQb
xKbJipqTtHP3uYuiHyOPVuwHeuICdfi9JDllfHclW+CZQdTmzrF2vIsOzTvqA6wFJteBIlmAvWaN
Sj+8NTorunGJTWm0NJkcf8NJybftVMGtZxEUv/0aV7TtLYBlbxmJL1y5SwszksDMk8GoBDFalnEY
mWKnjj0LWmXja24riBN29ASwYEkyb32vRP8l77dne6rqiwHta7wV6P6zQktWl8FtQPnFiJsl3bRu
vHBedjNKUntlCNtUBxEngnyMiHClLE/8/R9uS1w3cDod/8GYqW7L6o6FYZu0ZU8o5jrckpvs0BnZ
M6J2BuGXs6v6o1Lj1xwUaZbD9i3XLZnqIUhazZiz4KVVHX7hAgvfJaAjkiwEfIdSYuTZHiVacTJy
1zcBvLs3c9QbBdE7tZLvVW2UaYGLx9hJtMbknEJ3aShcygfV8SeTslzFC4xIZyTjOkI/61Q/R7cY
U1/pGmnbkEZzKyFadTezohF3V0iZFEj57uqx1hD5bZ5/bEW0Ug57kmz0fD07wdsU9OVJGNlrT/d5
lbG2cQ1O2aVVTF/1eM+F+ZrtIwnhtSXNhkeT6AKvVHSwTfjeNW9bT7HcRNvr3GX3VPZDPO8BnQgD
jmP5xJ7zwgeJFDvbhHgAMGs+U2qFzImzt8ZRZ9cTc1y7rUj0SKzOMF64TclEMoDobTg3NFVfG3Od
uV9arHUFnxmlj10iVaa5LIa7IogISbbpSB2bnHOjPOYeu5igsm76wbpncPbs56g0eUzwAhXBiQMS
53LONDAouSGcT9eBWIAMNi0avEBb6d92pnHldvIOQP27xFM7DPln1LL6cId7l3BvaAIHIJX3/qCS
2e9VTCc0FfNrC5Il4X+vzAr0vuc6hMgJLeF+cQyyf0wInLLN3zBzrhd2k101jXG3yOBLZ2kg8xY8
LMNqr+e21IxhErgVe5mdbg1fNeFSYR6Q7pFV73PZ+Wlf5Tc6kInDeol7+suwuGc5T+4Nm7mbje4C
Hbm46iIhTtDisajkN80SRKSjpJ7O9IVjZrdNZGwpHC2UFNm9WbR2TD1ERkN4UY37qdPfabOZLrkl
WeMG4YLksroK3bW8IH+A56t2jstm0cUrWAuKEIXGWnZrv6qoAGtCHNQnRHWeXoszPyoWhDUNds2+
r+IwDB44w95VPcfT8pQ1TA+kMBn8TpqqvRk/q3q+CWRwSZDUK5Mq+9Z1xTsEs3fm16DjG5YzvrY3
NNmCArtpEmuh9/c05WO3R6JRrTdJxEe/yReEe7QgxpEI9A8az/lIzNOrrYHVIlTrzi3JTeeachMt
oH0SnbcdJ2fnWJg/9f5vm8P4Q40+dFfl8JVqhCVmR9L57hYfyleiFYIbj8isuHM0vG/ED+wllms5
Ga/zDnhxAvzqxjAo3Eu9n1Rt9ewhKAskMVS+w7trULQ1SJUv8MOyJ9ch6rpvhiDJ2svIeq+HdFng
2Y6derNNXafDBnRY+Q4T7+xgRQryjeHwUnbcbSTPJ3Z5bSnmYIs/fiWbh4EYKBicK4GJFfqWTqvA
iqBnOswoT32PEHLIIiLJxno51OU0x91i35PlZZyrtq6SduE6czLPuZRA4eKlgiOqmRhXRUQAWcFu
FbU/idT5QhtFRJG91lyrBbWuYS9HVxk4vION+a/5yBxcGbvFSPflg01om+sHXyHAkViYFGRBHHxU
VKxEbWKruwAJITC1nCmYgXbq2hv66xLt9SY5DFCUYHquJhoWMgPv1wZpsJkbCG5YNWn5GmUL2fOF
wZ0aqrQOjJcAaAoq6OqdKts8ebNeJD29OexsTJK6POs2cNVtbTbDRWWiUCDQz4k3LI9VzZyCxjCI
Ve/e8EuHpzU3gpNtq8/Fr+rjYMg9KV1zzKwdo5SiZdDRjf7R9+x3r97cpI/ZmktAnuYDVwX0fZaP
KNdV6N+PbnlfFrhpQiRKDWIJ5nwpCp+GSQe71aHbTtqKLqoyWh8it7sKLE5iZ1nlQVlMylac6wdw
dzR3mXEbCMbVVX5HvFZ9NExPHQtdM4ds2urVbbwq6YL6q9jFQIPovxtJZkgZO4aF/N2hBPSiYxl6
sE3x2C7Bx+gTzBJJmdhb9Y4v42EZ3PGwj6e4RPS1g4OL6vnBgoCul/xsc3OUg9v+GCbQceog6ukV
IoA86JWNHatG55oT8hB6eklGfK/Gq02OkBFsPfsTpPZMr91dVa4vQ1Gde4eGaJwJii+GQ28r4KGl
B9kJ+Jtk1NkWLruSAeFcIH14tcVd3anTRjXCBkTOaRjqkzNM+4fMhMxrl9vas3446/gSlVRqqnb9
xDDXS0bvzyUPz62ty29d7b9yQfgpC8Q76XBV6J5XzAdHClmuSsC2jgnCRyZffYSvA7NQoQwLBaT/
XNbTDRITEAyT2xy0uikJmMgwaFqt4CwgoboZjS+qyb/WwUfmmnGEH4B9OEq3QLo4cTwqCBy8zItL
YDlZdG3OdyExPBymjXFRVealm8NHaDSiLh0Y993Ut8nU8zeEa/HRrvp2cpRxEZosMJoe3wrSrQqr
ecMubJQ/DQfLk2lUb7nJhLsBkcNr8KX2G4nm250Pw2x+Ey7Md1+G7z0ULmoZOv2t5G9ZIAQlFFg/
2Ng++bZBsGQTcTOJ/tAHLn6XPb2N9KJNcMsq7vEpEgrYyWBT6DC8bQPmtfU509GjN0zXQ3jq3IkS
mL/bNuRCId9SErrYpy0J/x2n3xh83fKcZ8Ilq1R8Vf7w2IpdOJJ5MKEsYDTzXIacnMjo2OCxCo3c
1xxp1aGdA+Ip3ZP2RuMZiTHcBXzKGMC0GkC3WGwGcOLF+UAeyYp61RxHdeV1EKe6iX65rHFaeU2J
CZiSM25dINgZbrjetZv/Y+zMdmRF0mz9Kq2+RweMudWnL9wdn8NjHm/QHsGYwRgMnr4/9hmkzDqq
OlIplTsrtkeEO2Bm61/rW7vUNopdI4zXmU17ElYuOLS6iKbKYubdsK7lSxM5GrmEpzckzBFE5Fy2
KLmsauPkUTQRLweLhwxEDiahdLQEwES0mewsj1mYu6Kr7D47z52XYMsj9qYHdQmBRsYKIP0wjT3z
V7nt0ik+oYvfO6l1Z9riQ1ZDc0mNRG8a138yuvahUM5IxM0vmMpk5j6bqNJo/HI/mY0R8Qw+jdZd
lvBUtpIZZgUrJr7dO/ql38sOfjr7GdcIs6uc3YM5h8m+dZjmZJP5vUMWPFo6yBAnCdsM6XDmEfct
gexICtSl+WLa6XVWEVP/ua20/gqc8WFo529xRe2zBQZ/wQG28UonvhGfQI1Sm64GsD8O4bs2WQBs
+2tQBtWGIV3fTOmPXpm4x5rsst8uR6h44Xnugx+9LF5EQB8kxSIcVyV9hgi9nKRoppYjoNjaP2GH
biPMFpe+x9mW9weLmRNICTRmVCMY1V0aAfKlb1ZAhA+J+VB4w86z0sHF82hWMablJZzaa1/6xmGy
pcsqXaEgy180RtYEK7zvbeb5bFmXWx4nn7rrwKRb0OB8blkSwwn7guB3m5YMgh1+OoZ36GaC5STA
J3vEA2keutR7jL10X2iDQqKuY8LgmTbGoYwD+HzP8QDwB9L1Ts1GvlfTxEINQd8CdkfqmFacuMlI
sLnDW0jO58kvjGuo55PqTPeGLHocLDQa113eRQC8PDG8TW+zPquZ3TMerTM0Zqx7TfHa1Ll/yAvr
tV9ai4YV8p614ty91D+dnMbYugEmsuYIc/21mPb3sBzYNoK0gAj0mdKocXSQnTYVTANvyFxmXs23
fIYmwEaL4hvnVAI+YYR2FA2nSSfxmGNU00seGFcj66JQBy9VyNA46A2kLbQHMGRc0yHbIAz95ETa
9Mr9xSMnY4ivA5HvdWi/ks4ju+R94ZFAhBjzZ51yVCm4WHhjiO+wabLqX4Eo36De9CxatX3q8+GB
xZOhcso0vY2Dmzc0gANgHBnsoYwMpvLg8lgIhlNdgvykcqrfipzxqZdSGqEpi6h/B3g8DmnnJhxj
hx9elrfXuIZwBT+PyH62jnQ4cy6vOu+dY5ZE0HTBiRcEQW3bIONCi4ODwkBo8mnAZLN1evt+aPov
0ogPeGBIt5oLmtusGYVxTO7S4KcJGBNgceGj+BKO21NU8pPxGNNc6A1WZ3+EZkPBh5/8hjhxDYll
HNkDoTyCBN+6IlAko06+tt2oWfmJmsGwB9xqO1LHuaVjdjcybmUhbveQQl5J6oV7FpC7NClXHrhg
3cu9BzZcFy24c/tAkBflAcKEgjlgP8Mvq1bd1rc4vRCIYrMZLA2jeUrMqwUgU+pkLzALyDH391gn
UYH+kMa8x6paR9JMKqOkXOaoaKfXjA2DdKAiLbL6aBys3FY96G0jUL668Giyid4sI+E6RyNGEZqM
CqtxTgXcGp+xPyBpe4d/ZR8AaJWZIbja6FiEKiyZ+RFDbSlcXJe6lJZEQwJd1zNpAdt4kio8WsFZ
svQDL8k3ecrMkZPfERb1J7yK30B4UubjilYT/ROz9+IyC7KDL9gRRMNgkm/s4g4565O/De2uM36r
pc42Mq2OoV62NXf7TAuIPyYD83OJkhHD+qMsE/WgjGzNtpqyaWS9gv9cea/cdYfB1PQxOvSljDrf
2/aHStWLOSBEZ/hFaXZmbFQW/mfcqgwcxO+qbvVnNzsnkvcvfTs75zgR33qVnPucIU1R62+tDXXQ
z0+6vVuQa1bDUAYVClGISVWWVF9FpqEiWbW9TZVzsuen0lDvGNR+rsXh26I8KKZTRy+DzeLYFqMo
UnM82VAEZ29GHUnGo26azwIjwMmWDeWhbOHW13BkmFMPYhw8MV59yyCo6Xy3aGTNkP1U5/ZYSKhi
iHu+Ps3yn61D8nCIU9ZW9dyFF4t/6zvwCzWJDnPqt6G6KMs8ZIt8cHVq7gwTpTz1Z5rNfbsglGQP
G9sqHju4+gMq5xbsaAXNl1NLGthYikb1k0XsO84xB9vvquExbXC/sAFtysyIeriCkSsMml67fj9N
7zDdIX1ZnMyGpTh0/Xd74r62GkU/M9NMstZJhGb/zAgfQ3ywM7tRXSFX1RKAObnXdMtI/CTD5WUu
zR9xtSYwrGArQbY/haVx4VHFfk9mb7BPPrJA/SAcSXMKReWJfB+D8DEfkItAKHubXNjbRc3+NrV5
J5z1hiu7xkaayJmwI3UxiOho60nVzrR/MH+yUF3idSrCMbnNALt5RYm6wpwTCktGK6g4cYrlyNOt
KebYC7fTTC4pTasoXWiHridnbdA45WaBFs5k01O0dONe3HgjbSamvW0FSogTJszuF/sjSyHXFwwF
ayNngOkFj/7EPpocA5rlxPQwtEsOTYjNQ5tGvA4zbpuPuHH0QM6gPTplOtBhN//A7tG7OX63OKdj
AtpBFtCirUqyDTP+3jxAkEo0wdBh5qzL8yUsIJr4s+BxjfQoV42QGfeZAByVKy6VJkE3t7Sd5S+F
NbqMJCrmcrH3mGhr5w4DAlpgK7Y09mEJvCvRaRyzU7O1J80HmC4/vLLe43ZGEsABtLOt3t214cJX
2RNTIlTOySGALhUldIs26YgJcYP1xSfYvIDrC9xjDzjRrlxuGVC6Q6ZYTk08tb0qwAIFMJB8fG4c
odlFC82Vk79OjMLRsawvzkdGL1mvPG7AaSjOIdaiSHfMjWRlvpUybqmsyjez5lnddoxiQHWVm7jM
783YfuP5e+gtSGJ5NX81dpjjx1r8HQ5Aqnz5PTeTixdWmIi9RRU80XY9H2IcI5xM1Yzo62EsGOqM
QSIiHWZ492mghjIUC5cWYHm2Zj3zgiLcq1DfaY9ScAxgd+UUvhLjAgIi293Sk9y3aW8ZcT7Jmh+1
4Ey05m4vqqGbo50+StJBW64r7mTUkU1j0ikSL2aU+GYaacNavxniuPq0C9eIGlr+6sJt8DSUOwBw
FZYkDIWjJXkcBPNWTQvqvWJy7XV8cfPOcDWhponJxsx0vGjfwL3XezZyBPCWCt2ww07VefkRPyoX
vcBPWXmsJb2BAOXghOvauTq09XgLNahUDlnWToPWwZJNmaugLyPRNkpxymIfk2It0QljD8uP53JK
iqk5hQsJ6m2oftlG8j7Zwa8y5khk9Ws5Sla/KMwytHk2nx7zBW0iqMjA2HuZ/eEUNX1GcxdNgCKY
wJvxtg7wj5XwpyLJHJw1y07IydebAgIKsHTev8SpgSKlYnXj9ePerUZciV7FMVlP8QofxfmC/dZo
5VEK7sE44DEzzjm7mvq+SIdyyzzMRUtongpRo/dw16ZgVPBnMFbtxvjWV+2Hn+DYSHLB0KDBwcYx
MMPwwaV5YvI2b1oMsnvBVHJj2a0Twfbjp3Z9GTWTfewmlETB3DdmILz786gM5MR9H2Y06MHMTlP3
15Sp42jnTNYpzLDr5R2pxdoO1Te/QFCbxmpdZSWfcpM3UZn71FRZUcWsEwomPYeaxyOdjGgWgwKJ
JW13BxaFcdF0Lzh+bUzfRm7gxM+jm52/67cnG38Gh7RhK+MB4XINgaesvBcuczZ6iPMbD6MVbl5K
W92+figlZaGpO186g2byMsHjYOPJqmpjl5csq1TgyNXvYhz7taU0dmvcKGI5ILhhPZN0/1UWnV1j
jhO7P+CYT7dhhzeOk8ee4X92xRtdhvkFM0N8JPH/7A2hgDCCQYYOi001pqglSlJob5vWJisBuWJQ
gVhTcJR2i4q5Nsn0yh7ivUiQoLwp35F04zBut+8G3lXef9SLWqifqSW+oBWM8IRnc5fgrXM771QN
PAT0xpMMhyGoyq2X1HepzqxN2WJU6IXCYYKZILIGcT/HNN1DS5QpBQiURxg4GjrISng6cCqoI8kJ
tat08q3AhFUaxEWtgTMsctWHsGdatip2acUqpNCmfsiCjqF/2+0S36g32kFo7S3B1AOrWkT0noWz
hgSJTXoXKN2dXcN87FTe3Tkh0M804RAomPljTf8QsB3roOgiK1DqROCZe9n9WvwJ2dZEmfYa/dJK
Dh2g83gbff3gjHrYaaxO4D97jiE2/ajWkxDYGSQL6cFT+ciawDYcHhNEIT3k66PnvQw4GM5W/xxO
ya7vwu8rsHrII5NSGm5se9rjYCVzvDS7MS72pkSpSKsOPagez4YRjuyRhx4Ec8juykJl1SOvB7eC
MwW7hZdJ08LE818MxsvC7NEdJiYSQDdymENBPR7NkNQY5N6C4wdnEny4HlPsTZ7jQMPp/pqr/L0H
r0BliTB3eZVgCQqqmwFrL3FDJhro0Gx004PhxwVD+JOVDD/ducFmtQq+brFaj6z6p1cuVMxoaFF5
G0014eTFWcKtJrvwZ3sThwBeIID226xqX7gcF7g1SDk1DGuWKw9TRffdV/NnEN/3HueuriS9VNG5
0CUhSiBz3boAytokdL6nL+Q7rEPRMgYoOFlQDYSgIo0emBRvK+xiDpb8qSDHUcw9bWqUKVPaZqJ0
S53uc39gDxMziC7j1sDmVl4Mo/lMqFhLPI6tiOXsAFlIGU0V/A7INdX0aih5dNiBRovG7hAXTn9u
vDTedIyxDXqONjK0q5084ad0trOdPM8KJchYXn2vyHYKW21LYo4VXezdvnEBskKNry27jwrNuuLl
gPQwAT0qHztHabhwaErJTrc8FGNLbToR06Pd1dw7dvkLozXclFz+QId7CTDo04zU3PlGc99q/4Nj
3m84tzh5GPxtxbAQMtSNGcl8iBBAiQcY7WuZWi99ivFzcKCzFqVLUVDGmDVTd7jF5NZKvJbDDpKv
0IhPLmKtsNUhxCa+UmyHLW8gpY3e8CQZCx2BI38rQven7wlqMN1Lm0/fqyJTO8GImgMC8RwLHRpz
9Dd++O6s8aFvONrjiBAugDXrd9cM6bWQ5ZcXIz/6ONvwjenlwQzp4LugfQT3TSEf0hHlLJCgTs0g
/4hnnMRjSfmoaXyzY3j/fchalhXruDavHtLMdV+8tLoRkvgtBeqMSyT02xiwBLqgDSvMz9FkTOfF
aMJD4uJEov/q1sqSamuzPQ1sbifP+Jkqq9yS1+8joDkoArL5mlrbvqBGI7+awT24D/dSwdIxMu0d
HecEzXTE88iochTjeElUdTCXFIQicm+d2QBoQIIRC36Sbo6Lqaa/D3cMTxD4JlROevfgDgjbrxno
EajrvT309xMGJBosGfMQamDij8PKXOHGeCUinlp0VnYeRbW8gHCHG9p8uAOOQxdtx4/BcHDvx/Z0
IkrcREtPQ0JK6oxOwwbXaezdVghBXai14ySQO+EynS2lgb2pR+WthpE4E69ct6y2Sju3PFfiMYzF
aSxpwRQMIfdazPl+8d5z34GnaRkSmixtZJpX3QSobDEuLQ96K907nGNXDchXh9mt/Qi3xm5UFWpK
Q9lFwhmpCkx1Km2epGVXeTQ+IBP59jtNUW5EJAkPHWc2pohdhNefNsZ0WXaNpJHYhbLZGNSs+7wU
22jWdg2haRububPrJPtmYcn0iN6MIpY/u6XpRAW0tO082tgZ+voK5fza29p4qb8ZmIIjXEDx+Q9e
Mm9veUrT9ZxOzykqykEsvr/3OsgaUprihEv0LjNjk23YAnOg7TOi6RhpIIf6THdZhcK2YyevNEbG
SrPzAuyemCTZcp9wUoZHrJHmSazY+kXaOK96HnJxleL912EI1rXdyYKZH/mFzWod27hke06xpc3I
H3rWRIg82CCBlzaCzX+6ZPIQxwVaiUNralt30I2y8Vqb1D8qgZjXKI9JAkVp7uTxhKinJXJEVr2k
obENrYeun7i3Vfglcwv+cJa8hVVnkwi2Psd5NPdB27wNgM1vpJRRfwL/IUeex654N8lZPxP2RjyF
d5awxXhz/OD5Dxe9dYPf4BuqrWDKm6DIXwchCDVCBRl1wDMh4WO1EgI1fYeglCU/c86/t6VmWyAG
LpcetlsUT1jzZytmNWc7+wGI/FRY3W3WIIMxmLKFXjhz5GvPFSad7EvS9lwZ6458aYNLkGAXCe3m
WNiW9z6pdItkF/9ycv1hZJwkPfvRsbGVmMSoN3NniftQVL/KlRCNaor9X5fDrSOeINcYNoo/LYul
+9RLajdaFHyLncHZX62PrGHWPX4mF9dGGkZNv1xhfZdv/GTmDa3vIAR4ySUIPjpGtOzUN8z7mGth
w7nUNZvAMbffqsF3tjqnhFsLPkQ2O/3NV2QXxAOVEOqhJJa6o3NL0eAa9JFX9vEGxbC+VEmyx6Ta
oAxOgnm+8+JNzriFu6uwiQ1Xw54ISUzGvgpSVL8hyCK7fiKhML6xg4Sm51Pyyvt7nQSD6RZDuNMg
Cg2vAE6ce3MsKavgtJho56MdmJw2cCY3TemHO47f5dui3K3vxvWTxAKn0sY8tEIWhzYbjbe0FLsQ
pv6S4SGITWaO5GGY8iHgGEcy9cEz1UvzbejXPZAf9hHuGOdiYVKYOQn+MNbogE9hbego89aHpbxP
a/wmY83iME11cizBrj0Ug0PdLWOZKFmMJysxxjuD/N4h0bLYhRU1m5jAY9bYaw73CsMoJ+Epdseo
Tioc7oYod8Jun/xFvC8qv1kVPYmjboGJrXdpSPyZmjB8cNPvAhE7CQfrkli/AvCmF4WbbxnwPfqT
be0KlwQej67uJOERIE1+UqBon+mIiIqxDz5KXNmNxUTTrMqWzmXnV1Pp9sHvR1J/vmNEeqp6ZCtX
Pw0ZO+nxMoXopk1hZg+IMCTF843VxdkZNUofXVo0YtPLnjCCXC1aCjccSEzgXePLbDuXnJPMQXdM
TGHDbUViWG8kvYZjAeDA8SbzgEn6aP7hqFBq4zBWwdNRLlE8z99aDOx35ONriq2lG6UZg/yxMz+l
Q+R/VRNdd8wf89oXG5Ga5dXvl4KjBeXNQZ7kJwH/in1QXB04gI3UzsrxLuQo1hihcWAExOHUYXCl
zPEyBjhLe04+ljCOE/fCUWCS75S3CxqXttvOEJG9Otm59faEGzDSJUFz/UPz7Nxs2AeepsgiKTCk
W7HNnqpJryCgTs3SfFbj2zTO8iEpx9tgQTTCC4NPle0z6ITxnZsh7+BmlExmJrmiANeLK5MK41Ud
W8+5ke7B3pyzvm0u3H1Hrxu6k3KYDbhxaDxoJoAUJc0J/XM8QSpHf9r5eA+O98y5CNR+D8Pc6N2A
m4j+eYJ/NZLkBQH+K8szrgJZOlgT1uhZ/tXFhs24m+uJ3Ar6b1h/903rFRgdt2tZfNCp655BxCPB
eXee1U53uEZ0FPur+tbjCOfRYj8YefVpClbymW6O68KafXTntay5H2+of/m1CuZ6L0Nxnp3Wv1Y1
BnAfbXFIZXcxJiCn2DfrLSwQam88+ZxnxXxqJwu3qa6qe/O7t1CggoY3XxPNhAhJijGbQYKjEWP6
3HVMmG05PTqOkZ99OEzn0mXKZSv0RqcqDIwBBKeyuEVIHEd2GMN1XLAxpHpK7gaoDodwIPHK5nsD
yGYAoV9lU7hPY2T70Pxq85KJRpvrhywOThUx+7cqJ0ZJAmBd9kjVjE32Wtr9HNkDQC9VMO+xxUpy
8xj0JfPY3yE5pNsyba4ps4CNh+CxqYhy5mpig1B71XGxl+aSlcEPzaZplzSEQ5YwC3dTSNcHgNtm
h9UeGL/HMQ6W7w+ozYQ7OBYpc8i/TdlbxhaL2JW0tgB8vysb3uyQxk40I8LiO0nZndvZI4VAxBQ5
23ErASBJVP9G6nwzaB/dLnMe3FDp27Bi3pq0xonHZt3nXDssc8bwN9A4UFBfgxmJnl6o8Vy+DkVt
/KoNeZZd9jsMxcCGxMBkWvbTpzFzmcXFOQ9gpQzqXbWFpkGHkQfsmF8msQqmJD7bjrlMdga5Pe4K
tsLzjDW9fvYNw32UnkYjEbxDzEjJIo3c4sGX6AFvW3m67J0AN3jYoczJ7MV19Hjv8Bt47XjPp/eS
dAhFVj9ge7RBgVrureOpvgEi8x0n3G4mkPnlsGCrxPvOlNt6NWb1PWWtJRv2nhJfeNc6fxnbJjy7
GNBIFwzM0f3gg2H9bi7xFMG5Xz6m9d/mxuLoEcfDOSliyP3eYhL14y9haeVxarBpMwly/DQ434wL
6d1qCvJbosbvsljYGM9riS5y58WpYWnDNNkZvhRfmHBOhVGfdTHNH0DfIgTcBSkoy2E2PKcixJnv
5upUh4xv6+aYxE15NQWqvOWDJZMJON5mdO9qhMvHhfHb1QQt4yHU0OjdJxUTw1Vo9FhxB7BXnbO6
zV32gYv+URi5i2mT2anRrHKhG54bQ6Yn+nrLjTwDyGWVVGD1FjZ3m9SiHED0wweH8RRXrA3kbW6b
E3DJj7gqcrqlgbK2StV7HG9XTvn81mVp7QV9XBvfb9DfGdIY1Zt0m4QqKB4yzAdIgqX9e5Ys1tWC
Ni7Z2dRFXXKSdDjuN20eLfQcmUgTgxGcsnYKLzY4c0Il1LmkyVOtXO9lwNaEWWttJ65mAALhQuOm
/a00PP+cYZkuPWnwFtZ3ZTw+93EMJTbmju2HiToMp/parCqIyMd28QwNA8Pt3JXG2aBhCbep7/Mu
qOZGsbrDhuWxtPg4fAeOZQZAvkKWOcoKgTXJzDu9MHTgo/R3dt7hbbPc7xRmYlGZUeOo2tiYVk2c
XAaEdv38xWjRzDl74g9sPkKa6Q4pi7UpIdgaAFj3JY+bjoQufsH0XOX2D64L5rnI/plw5l2vqsjN
U3+rhvfAIV0KuAmVgZ9kA5WaBpIh/R2wkTC72L15408BZGKbWXl5hPIPHkhS5xUqLMh2gO1F1y8D
NMJD6c2vHNeMvUtoazcxQaH4tybnC/B+P0+r4UXRCspKch2StIkm/O7wXHCHOzd7VvNxqcUXvGXi
LyJ8YHlBhgm64ZD0XG7a0j72+Ly9+OrTJ3F3C8SMMFvOZ4kdcd0FZ9vWNbA0sE+CBrg3TVPiLoGZ
6KfzpzHJ52Be3Ra9ZkaGkFo62DrKxItsryzOPYud2S3AvSao43+W9MJnIDqY4FD6+LiYf45MbAtx
CrwFfyqV/SrjImPgYnooZanF5TohjxzmUn2fAvAS6JvnwKpf7JgWMHOEaIsej5JuJu9ewHEKnlv5
ErBDQclb+S5qFvFRlra6DI0ST2aNe2PoSTin+B04UvOMqpmiyFk519nNkEoJCGhOCzudwcEBDvDn
Y+sGk8mJUT+3NbcJt27OyRgwu5cZ3NLYpy51Nu1tQPtPs8l7Z2ow0BJjFNm3rZ0N1bbjg99S1bU8
G3ImT5jukaFGTIM3bc7ONWvwR2BNTW/47hhVmPTqTUtqRKkV3NM8tNro/O61dSnZzuPXtOtuPIdC
B/O2khzyU04x28YzMLS6sYdYTKEaGQ9s10TeQ45NITXpBaUU2FczjXvKzqhh7l1jF2PkOriL8q6q
yE8j7TBGO9qPHV1S22Y+z17m/xhxg7ndF9PB+WdJunolVYBjYqvL3qmncSOOz0WallcrN8Z9273L
tuzvYsoAaVaie5zFFDnPxoVV5533VK/45Vn0YKUIks2EGJ/8nECo4Pq5wrAIrY+x76sHs0nzY6Gt
brVjPgyURDxPPkTCReNZalEp7zp5CewlgvOL93vdxwjvTC+J9T2YGD4ZfEO8fsZjvz4+MtNqb202
qXcfcxTIztl9GFMuFKMHnyvU01p1i69NkBdPy+TBSMqzkRUf1VRU32Uszl0BDMfUyaNVIZo0bght
mCrL9aDyz0FIf1h0f+GeYWe3fJNKGMGZ2bL/BinCWyp9nwDnlkke4g/z/qQK2SylEQCz+sxRND/Q
7cCDAINDQ3wjrgkldPN07C3vmFI3Fo3h+7yY7CLxXTYiOHQDnMlEzhazN+fmg4beTGvbBOvXrmfn
fW0wYUS9Uqy0bTn9i98o+IeeMx8jkWcHAg5NGJr+36pa8OOEVlYjS85m96yFf2+EJEkYdDoAP7a5
9hFPWb5PBt1lhVHteVTLA79aG7oZkCyzvYW0gMRVJHTm3FkZntBYIjLIAQ1fKZjb1WK/4mGxz5jt
oIwY2jgkpXDvk3Fcmwjrd7jfihAF/zAcxu92yVNgzpzqSo/gOTj1rl0/qjJpzqXNdUCBTHlhDvcV
YK48czJhAtOCUxn7EOEWCn0ye/ddSX7YxnK2K30nuUsNDQ7WBAfTlub30Sk0flUsogUIx6PkpzyL
WVz+fKlnf6kiUCfVktllOPrY5bO+YXVmal2H3sNC3sTFxH8tE9xXFshpelCintPIpXRr685XC43K
PY0NlH+Y9y7zqX3gVHShBeLUzlAF5wEn8T+/Lu1/YHbyKcLicwTEQnutxP0roatB88mQKOUW6NlD
b3fBMVlb9oiQXI2EVERMJ+hVBNUBhFa/71Nu/cqyV6oi+XHHhPLDmlGPeO8L2gJgQwaa52h+HMj9
32JKMBJJLy3CGS1oSwqZcPqcKueFDNe4l0OX7rQzPLc8MzobXqln9zj/FZw/hTvPWcr+3hTTAQ5h
8K/aTv5fl2/g03hkuiZUN/dvl6+nZieDY7p+2GTk2drUh6VpB5peZpsVnMfskqKt+oXDBnQKUb5d
jsf/4t0P10Kovz4WXOBldCQ7lifoPPobJpzYpDl5yYTjrct5+CQG0FncR0B8zdfVz4Tz9doVw9XX
nfnej8sbiQscalr/IjX+RjI8/Cz99IcWjXdYU3bQr1sC1hMgwBNuw3bTL4J4Guo2xvByCy4KSpTB
Bnwxhjcp6m/eQrbWd+iBnCCKO/RQke0kftrgeSNSji6+bvxUeGHdwzQR0y+YTeAGqvH3xBk+YssL
axbtpnII/uEEZAM2qBsOoY3yMtIhkwRbpqN2nqeTHRNYGXBpLcQxd25LL5MbEgW0WjQHgULHQczb
kkZ/LeTnnOCldYh8bvOMZE4fOu9BSk1Szn+OzTVDzyCtXxCi3Nr4tn6INV1Mm4H9+QZ/WYMESRR+
JlK+EBPMeQpQvfOUsH0EmQKTdzHvEfAYGKfMowmBk3V1j52CkzlYHI0YF8e1yUkgcGyU21cTL9XM
LxCVkrLWoUwxBsUA0yovjMbRUDtwMGu56zesz1mkOtSZNJw+BpeSJwj86PVNGJnSeyHtjWUI0otc
y5qVKre5mpN9v+7mk6S5Ymy9Egp7Ki0w5yqhKBU83IcbkABanyzstntIVbgGe3aDAc/7IcDIiSWo
A4B39nPy9p5Gh88CUBWi/N4I82E9UOdiCMD34C+KHV9zKYyE2g3vvIjqIeuCmbHPdHQX75vZQfRJ
xuZ+8im67ao3x2w/pUHiTk9QhG1c/skwya1w+b6CFA+23eZeQOdYOAkrUgzQa6otnNlnpS28cwKD
rrZubVlqnJ1pueckqgeft9abD7SBNHuySdgYIblqByLA6LYMkAd02onqIfIakHrqMu0ODFhxU9Py
wBrTB/d19up2TXkoByqikB6jssepPLT8bEFYL08cxZanwCGPOxdZdgbNjDcyfangoh+bBpdWY5jx
pRV8nhr1aY/voqbjO9ZwHAVUIZkflmQML+RMjZsQJLOdqT41XljeJfFS3o3ZY9YI/8xFb1762gYA
YdnsU72cy7PXaBqVRHwp0pypiyvEybVEcgtTLvvcaT4yC8zDVCOFDu52fYyGLFJAQT0+VY7fRY3l
qnFW7xeg1jVqxzZvIiSXhfcNx8n7dPSfa4UHIJ49bNerm8LMPUZuhboPHYwCElNMVNlOdZGJ82Jb
U3ov0vL3OJfBKSjYmCV9dd/T6ocCmW7dWdzyIW0OmeEBZ3HT6mBZmCIkUIQTMdo1nY3FOwQO68V0
UlQ4Lpi33c2FCeeZ0eSe0aQXBfb4kxg/tpsKMYkqEEFh46+xHDG7DA64fUd5wT7AZGBVdJ3QHO+N
G6Hn8VIBMIBAQNxg4ARhSSQVOgeeVIBUoVPvKsQatsKJtfVK8TUNrn0HdOTVmIrgXMkCq1cCWqtM
ne6E97Jv9Ekw3+RSYFPRj3N/DAK2QhhnEnpmqy/tdZQD4diDkYDgUy6xfKg6pm+xtK0rafTAHTxm
jw5Q+bL8rQZbnmRhNNsg7h8ym/MYjgwOaN7yQhS+u1S4gAlX6vEzq/c+vqMiHueHJvawc2cuQcGi
zy5y6udNPrT60QySqMc48QwkY+iy4o7V4RXConpQ7fK0wCTiidifjHrhLEzIZE2d8w4GcXknx+aT
fQUYUekWO99Mnrs++1rqGo6j/WWv4zH0WlINabOrMo8PbMqAJMiORqLRKhCJkIH/QCGbXN81DXuW
nKY1zcQz8lUABLCt3/vWUo8w2i5zx+VbeWm2yzTKLQ051XbQVX6SNbNbnIuAtA0XNapmWTEhkhyW
mf7C0SORhgM/fSdwHfkuSHJT2+FRNWjnYwPwqfKy98or7chofa5oWBIyw68B6DONKoHebUy4Iqs2
KF/atY58lVr/+fr7D31NPquv7XAcCjG70dX+183P1AczxcJjhokbjImieRKAdTGRCemsI7GlR0+y
BfrzPf/HD/0fya/64X8t7upPzeaPupmZM6b93/74Xy91yf/+c/07//dr/vo3/uvwq759K3+pf/pF
d/JHV6v6d//3r/rLK/Pd//dPt/vWf/vLH6Kql/38OPzq5ifwTkX/f+pB16/8//0//+3Xn1d5mZtf
//Pff9RD1a+vlsi6+vf/JutMduxGsiT6K43cM0HSSadzUZs3zzFP2hARihDnmc7p6/swUY2uRq+q
AGUqpRePzut2zY79+5eO3//6iz6i//jhLL//v39x+Wv+66+DLsLPZvp//8bPZ9v96y/b/lsRNfBM
+PESZPpy2Rh+ll+x5N/0gtIdRsOHA1vY4VeKsumif/3lqL9dsLD0SNoeIxYVpn/9V1vqf37J/dtz
aBQ1ub6YyjQ99df//M3/z0/wf3+i/1mUKkjA/N85DkiID3WaaxD/z3aFs8x5/0H+DhNqy5wCnHzW
p7CaKlHhtXXfHWlf86q+KwaHTSiwH60mbrSEU7c8bdTD67NRpuMurnBEJwFsuSV/hFKA+0hDq62V
ujfLgPN1ySuZNxqA98lIDqlgpJlcjeerBto502VNlCPoCXvVW1xGxO//mUZkR7Nyt9hh+QcweL9a
TppvWs8rNrRe4tCr6FTo8B36GQ9psiSv6iWD1eUTFnIwPMeQHvt16VqHkZrCFeMU8HhE+Y0LD0ul
wXHs4UKQ86oIfBUEv5A4621EFCxeMmEBQt2qX3Ji+ZIYgwlPdmxJkcVG/xSPLwHhMnNJmfXCfzFD
vEi00QF+pEi3ZpocMcxEXoR1249PToYRDKHY2KcpQTKzgNoZh/GvePAuZByGM2/hNRI0EGrrJAM8
HZ0xHEY2W6eyzqPDqIcPxa0MZOxlUGJbOj7iEswWTqkc8YJFTDYPBxWlP1k3PIsB43I5abyMIG0i
CVUG9zpZuR/l0U058XGwnv5k0IRZ6fp/MOjf+Bqydymno+/4lFvZ5h7WOFCtMMTUTL38pnLNj1n+
zkQSbIM82pPpLbAxwIOjA2UzFWczQLxsLA7LHM7pOotOmNm3VY130588vNUSC67Z6gd8NzvhUwxk
uZQolXXDpN55x1F5xxhyHe6VZrHfQjfWgJ7nnGVeKFDTxsh7EDpLV8PUvwlZBISwfDrqXFJFilUv
yzqUZV46xEVLgJEuk/eEb6gRfzhF1dpqopcus9+t4EMvzB8j+52IDg+4yfahUmo7BTbVfCtlGvnJ
7/a2W407qclY9z6juJVnq6Qjn8Qm7tU3hpfY8O+7Kn1OapgM08i+JNcAmkfxK6PxmEiyZ60Kk55J
iZEHjz0B666xtzpLLr7GxZhHEdKAPUFOhc7ajW9xoegD6v0bubIfDLfpZr7rcaHuMLJS6yy4n2I2
IUshxQauzwthjuzSLBsh4uXpva2/krHBXIRTbPG0bBxihNTw0gPHLXoPkf6aOh+2iQHfInRfmSWz
22hs6UQlkOgOwzbtWlYmstnNofVG9Swj2Egn6qQ6j2wQxICpqw8xbq1qHL6Uyu5tBTneSgpmDd9d
53aBSaTmpW18+wHriqSlCnRu2NNp+vYKd8x3ucUVYvRmY2dHGFbr0dyUfcykuJifLXsqDoi/ayun
KbHtYO1jW8uhgKqfLDUOdRdkm8mv4ZL6KUZ9dx5IZ1vVbgp9jH2+/EKjfwqSSu2kaSaY+khTqol2
r1ZV656lGpC1qD+ZPkt48eoUjAIdqDZOYnvLng2zd24+dCN7zSjZFjOync9ASHpu4ovRKqptVPTq
SMfC+l18Zkb2MYSKjaKnseKO3mdKv7hmbqgmUualpte58Zy7gCEGp26+81OjZgqG+ujGrD+riE95
+XpjeVuWyfUOIlYNjAAvBrF2MeHtxfI7g7PeWcnei0BE9ks9azGgzxY1ZdG6X04zyMo17eIFZZd8
O8kp9NxYnbj5JeBxrQXls7hTKbSz6aFjsYT+O7D0xHLFpsWQL4bozqm24deQXYsDi0QZlvhFSVRm
/D4VkGfmGFXBzdU+sMOZnyar4QBztvRUde6WTj4zo2C8Tz0IKvedF0yXtH9JY6l3NUtpQhBfc4rI
RzCK8EoJ20GzICu8e9eEsBUZR98i+6Zq5xj1EwpNm/E5QQ/aI/yAbMOFfnDi6EU7WDty4FAQigFC
P2hWdWt35LYl8Ietyx6lDCJEqDkDNIMj4UniCpP9UGfGbUx8eLIxANzGiF9Ah+/DglFXxSTK58J4
s7JiX/CQhux+lP3e2xdhaZKTngHThNS18nDEdbTdewejk8gTLp5TLwf1lpTqh8wGEqb7rY32GrOl
XdFCcpv1ybDJEgrXrdeEXYg+9reqwzCaB3gvDeoNQH2wXbXU2UfwwW42OptZxg/AdWPIhmsel3cl
NXfEkKd6wklb2pwLwg0RWlz7nZg8OWIMsHA/kYIGD2NkqR7GrkR36+VWi6Lc5MC9slE+wRdg6lXh
yarHM+/Jd4eGqlWrv8cgNzeD+sgoNN0qgAGVjXMV106zptTy1Ai+NxCBAB2MEalcUNnrNHsPIutJ
JcR3+gG8fFuQ9dY0lHKcZBvQQY820Rwuy2ibPMKZCQIy5RPjOOAbO+avSnbfoYtX3feASkbe78lq
EjLaNBNpKoND0tor3YY7Y6DyQhF6GvTIYc07PRtDxgW8EavKcA91NRxMB5wKRgE85Lq9Wj6/4UTN
omWSkakIapBPX1KAkGKSjMPRDeiPQOvPw1NcpQ82P0qolj0WheKlj1m/03sKSxJjadMF4mBkngsZ
tdzZFsiRWvVstnW0DUsZ4Fm3UVTiQ5HzluXKDxbCwndd+kPOaD7jVByCnYq6ixLxkzGLH99LuFmh
TgXNNWyad2fRDkx7CR/53SOtM4+2icDkNncDcwJPQYbEEMPTMggI+gVNOl2wzpyrdB2yySalcoD1
LPi2vxqJjSHE3wtCJvoiRXbnhYxMrGsEJsme0s6JCDm9AEmO0diBDDJUOLfHovngOFgPPSqENI+t
rrmeBV2zspvusQ3rCSkLm2NYkfzpj7SM8NAI7xWDgAOHTe7LCC+XoBFrEzXkA2TVrHX72A9hTxDc
CqDTjMfSzqY1l8eaFT9WAde4h2nC+d9YJ/ZR1cr2nROG9WRLzRarBSSkyacqoL3WBSOGLwKPtNQ2
W7gcHmaqouRA9iQI9i4LnupZ8/uKJTWu6Uog35wGxrFQpY13qLlzWbL4i4VzbiCsquFhIkoJ0H/D
PGxuqq65IHk/Tkv2u4tsOmDd3yVET67zSw82gK1AXWsVlys//2VnyR1UwBFujYvKXCK1FD6pjH7c
lW7Lgegae8RHVsiS1SD7NswaJQjTRzofa+KCfUXlVkeVCH45Y7mEGrlBU4t9xKCx7ebpHTIg+8bJ
NqCb8ElA0hudMbh4EMFWebiUg0wZgArbWw8JDq3mWOLKZ1qiLUjCbCDFSpTSeoZFqQiQlgeBufRu
Nn45nFRrFYavSudHiJQzAwe9TGSm1zCUL4t5VGhCFf30DZWZ72/76MNMRXTZgMP6oTcawZMzxIez
6Bq7sQ8+KJ1qtlNlnLCBVGtQcBFjr4cJz6qegiHeVMlnkZfTqoXftFnGGiiZtyIi7MgyOsF3go0p
g7zWARp0sR9EQ/eH5e5WLohMI8XuXo1nt5NfjGBMrVF7Cgcr3NqlxaeJHWmw/csYPGOIX+BV6ecs
kt1o2ofWm95MQP2sr60bhyT6cdOQX8s8tqZugQ/Xz8TPFKET+7HHlpuNdJznVC66uIXkk1exGSI5
GmyKUh1i7CYUUbM59qbkkEjj0iFcHSiafReYyltRpBiBeO7DMvnto6pMWfSLygGxZpBaqLTFYsAk
iq3bZ9bZHxm2Yspwsh33HVDewtu6kLn3sxgWM/a72WOj7XFEmVU/oCV4v9NieWdWxLxA9Pat9QmY
7inqUOICNX8nH5T9xEhowd70OBtrsvw8XzGoh1xjvzHbqxiDc4vsCj0yp8wq9EhXwgIJunjTBu7P
iLZJt1Ijju3AaxEvhpTM/JkLDCnjaDDK3yo0v13kA8x5FUm9gHY/lGw5BeSOYhcOVJzdoIfHu3Io
DqWJ52bIMRtZ8kuqyuRjZEfvGHqfOsiFQJl4C5XpsO2ZZe0pqmESZfRpZJp3JLaqCWf4hjwPu2qQ
ZzibpJHHbDejS+l7wwGeFQnbkY9JL4EQ3ebnaDzDQxV7ux3OIYg7PlY6hJykOg32c1K6tMdYAUTe
ti/3WeHB9lPzpzuVTNc18yJ4/jX72E09qDfB5EvNwv1guNu8YuNvywdrdP/kefNkkI3LbPAR9Bxx
H+AZdUkarVDA7lp+Civ2o95qyCgQSfthV6nhOzCcCvdscMUunmyGlg9P194xAIi6KZFbaQwmzBdT
TV+QiavHgG9Nd5lUgOTlEqpXpGZSO4b5yeUyihFty+ypzzgLRAnSD035CdjbfVTnL+ngs62Yh6Na
qp0q8zLOvoP3GTtEn1IDkFNV61cXOw/PieNek8p4br3irpzjXzb/nVWwrgKoZlaUG7u8Cg55SpK3
1Twbboxrp5dy5X7nMSRkT+bf7cIqUt78pISgBcEj288pKIffXHw5p9PyeVaAS5GovprB+xrVKFd2
6hE9jeBolBTRyGwzSG7do48eoIOQ3bod0eSTnN26vQwu7kxf8dzHTpEcPRLCmMfKFlyr1psp7BaA
lH2YqV8pZsAgPn8/6CWy3yV2CKLOBpGEHXXLilMR/3F564mLqrS3A29pbtsxplWgv+/C5tY0lbtO
YuluCcxwzuSklTGnBYbC7OSa9gb15sFaWln8tkH1zvdFz4vHiKoM5+PM16qw7jBCdWuqtX9pm+wm
vsYFcwSmvqUFlqzwh134X+GbEINgbo9i7HH1u6OZcFo5PFgNqUmv8Td+PvXHkWUzEz4RJwdC9prU
Lw5g9BG8i7DVUxfSZ8E3okj6B3t2qEWJHokls5ZBmuBdPdvQ7xIUeszmcfjqiPGgoBATuD1k/VkI
bCRpdm1KijZ5PKJHO8hYP3ElLwhL4vkZG2fP577m/HsU052vUMrpDuGK0Y5bE8CwzPxDM7qH69FJ
EVzJRNKGGRxbC0CR0W9n3T8M1iZo5ZM9ztc6UtfQ1X+k3tIY+kjEC6ML/RsracXHecD0Wp6UiaAj
y+pYEf3fSNleyWk953hY/DHa4GmkZ6KM3s2x/ApskGJlakJwRyQwlgIwtOa1MvyvWiuxtwJqUMe7
oeA6TLDEzLamXUNdWnrWurM/2r+6Osd366MsivGchR5eGfnHZ7ZlZbutR30eVf5QUEdnVNmpH/pj
yuuQgoLN7Hf3DU76KXisPAN7OqyNrP1hCry5XnGGsHcvA7SnJs1f6dO4xsPVF/3RFvgzezJvpvGA
tReP2s3zvQtnHHbHyuXdZ853rodZqquD3w41kuPMYFc15zQJjzUv/k02tjvWgw58tz7PH2uzPrth
DTWVTUReem+WEz1AjXlumH/nZDhUDjdMh832alIGlXvckXP4UDP88yI8ZwwJaXOOrL1ns8UJSrUn
GEPrtsN4ZBsKoCnvv8aWBJ4Nk+xamJPLNaF5OVBwSWbIrWtxqLdE9jT/j5E6OVu0tB/KMX3Mrxz5
DQiA6eIMj4I1bu5xAffK7uRL74Xy+QVvUnIx4LWFUSsOVmTVQjoOjC8zNr4Hm/ephHK+7jjyZvmt
W3EJy/ESYc0FbtlvGp1fBlowajMUcJDCDxZNVCfav0Y+/LLwuO/agMayaRdl3s6uux+vV8c5K84s
RHYJ/9U6Cr56P/8zmwg4Husy0+CPzOaOdnuxch8hrILrsqlnKrtzRUkJH4v1KtOzOdG5MFrqKluD
z4oJahPIYE/137Y34ocs9X5D2sXUbxy5uO0CSfqkL50P4tVHV0OSovNBkgUDhJZnKQsdQ2wFyLgp
mu8tZQEJjdlu0CSTtG/hQtSNzOEAdJ27Tw8Y2RHX1PiZs3cVPaZCbnvbe2M5ABiq6DfGXP6zWAaD
HcccQaZ6siuUSdxTkU/yBKLCFtjB6yjDyyTv8551bcTIT7AkPdF8Ms4QbjtFxiJgUSRK+qQaLoVJ
keN0UevIIuIuuGWZhP4VOBMIVg92arziuHaBE0zVvcpxTbWlsA8dglLsmH+wqnMW1+5bk/neNmdB
VaLBc0dBCGoCVBg1vmtuw0RnuZWD4luZeOC3LI5zNtBco9yiOmiLYsVwZv7knrhLE9bieKNeWwvP
jmK+Jhiyh0H2KOkp7wmNUBMwu8d5tI42wwEmYY/l8vIqEPUCnOUD5j63zuI3WbuHkZFgU7bDI1Up
u9JCLmrLqf+VBp+lhO9F3fdDK2JzpWriwD33E+ylcHj5w3ZEwtAjfVECnADvlfSfYFHY7+Nh5ADF
ZZJp2s165IHGR/EO+TuJ0X5pc/9WaC6fgfsHCQVXD/CJru1+N6Qnm5Aal9BhmqxKghI+qaAt7zFv
oxs9bogaQDyaioh1NkyfQIdY5FtkdZwRs8uPn0o9/mhlWayLovq20uZXgnR74M2x1c3ECcYRf58Z
LV1ywKES0d5LujL9VDxXWCspDkLjzn0iJXXivcE2Hq4mb7ra5TYUh+5dWzbFmbueQ7kLcg6swvgm
yefwQsf5o6vh6qoSUknKHwW3E42TDb5Sfhy3fExvbkapiZFVKMtUKcBPn6jvWvz0LjUSuKynO6t2
WbKZ43eMJhfO5PCaljdx4y5wFDRUfKlISW1FZbYW+5gERjLXp5Zh+75iM4xj0fwFie+rzPsAJxIi
sJ3433nt7ujJIOMGqqjhzDAklzqFTjRkQXMz2LMyKpOCsJlr26T9nkzruW05uQIpT2Wh0g17XnxT
pE5XVkyBD/Wj6JJcMLKEd4jbjsEqk3yobqMlDEwOsIKmRbbqNSFo4cPjC6xtUmzBNlyZ0P4k/XKF
TmcJPxohLwiwbCX0ewBbo+5WUJSE11jxM+JamyJQ7GucE6sqHRiB4gZmDaLJkC70CnNCfLRFRkR5
BoypGHJF/1KmkfNg8AWvZiC5U3gjb10tf/cRu6ZprBFW2YoiDBmoMmDJeEfUlPoZnZGR2GY5qwAj
RZj3dlkoP0OX4hU/mHZZVX3a5MaEyX9rnvAMxLHzoyXU6WoOZw7ziMUHeX+i+/PWreLnci6yQ6mJ
Jnd9n61s8E/lhNTQYr0WLd9IndFfkYa/6ySiJF12OwKNYk3P3byJ8f20avyS1BIgPhA2LjQR29gR
a78HqF4rpA9qF/S2dsI7yjP3JqGMHY8XX84JjcxtWrVOjQlfdNu6XEamb78IPaY3eaQ63OIizq0w
xc6ItHyLWAAgeCyw1TQiYkn7EqCCTRHpb0vKa1pHd0PNoDno4ih5+16ISJ/aCuaBkXUwQnG9U9nS
3ADn8UQh8W21VJdaRBeCpXdpwOCHT+qWuwteFn8YhoP10PJQI/3s+YBsa3ZW9iEv02AnuRCS5eED
GI0w2HV1di/q4VZWZFmblAUFJzw3WYNymsi8oKrQ1FPhctUnm1X3ZAKWZ9b2D5X1ENyZsdL3bM30
KuMHuCDRn4E0ik1WuWxLZudSuunvkJDuYfD3eBHwgPgPMUCVlTDjDyNleon1io4lfHY19qzZw/IZ
z6egq+t13Eu96SDfnGpppocUTuSdNUvorBYGYkZtgDzSOrZe/IAJaiDWiqxP1R3ow19xUNxKY5gu
pXWmQEbdQlqGKJ9SYMDYpSAsUFs0qY3r9yhAdnkzpIt9u6Reyl5GVQWYOg5iCvjYaq69jhnCauq9
1oW/9mKux01oQ7uADb7qgXJ22RNBXTZh03Siw3RVoapSpXsFVFSvheNuMY2nV+zOB2jz8jzx7OHG
6eDJo3p7iP+AA/SdazTmop3dt1F6gQIz8K/tVLiZrQBuUbGkcZuJQgKclJhR5mhd9zynOjIeXMGz
irFEMOAau95v0rXbs0yNUvdTU6tFcLGnFyr4DAUqPGrReMjNhtJbEswBfRhAePgjiZwOw2lliMnZ
9PMb5SCUtoWNjWLrARQQLAr4Eq/qMbvLKwiaWCPrzWhD2tbdcjX4STs5ApnJFoqv92lK+kEmX5Nw
7XF9DKVezzUKKXGFbxxrL1W8nOQMgQSK/XXC+3dsYOOMfnNoEkZx2AMfnCjUWFNET5Da71cWPnev
rdjzprVFvw3gFcfT1x6UqwXpZSTYEI4nLC44oVLnPQUGvJ9n+mZmj7hcPpkwgps7GDohJtXoOxWx
se+4gTV58oPfiQIvoj01gLN5om1dLNa9eaKHBQPiLaHBc81ytdoPKnoJvQoBsBd0IIErmCbncZJd
z+s497mG2zsCilzOEthadql+pVbL5Q5Q8RqMhAnLLKVoPQBVNHDbrpsrxUKwsRxYOACtCBYU0TkG
BURiixUE/sIkDMD3W6y/w57ggW3xUQ5qW6F1YUh7tyRvg6hF9xVcInVntqek6X4XHaoJlCEf4aZ9
iQNq6lorXHrERnq3eiBSEYMWG2P2lL3EBByyoaBpZTsVnUVcW7srEXEV4DsL2szhu1BxuwkR5t3m
QRAccFT94Q9Z99oY+llFIVf6IMe+yvBE4MnYiGLZVvP0HgIdnPjWYZbKScjHQUoTGaeBrlhJmHQF
95LJC7IYxa3SsDBDIk+SQoPXn1Hi/k8izzBOsrTk1axImwKrW9dYy3HXhidakZ9U2Er4m+pXn6HM
Krcv6EAMt1Do8UniZkFU8j5wWK0HVT73WXDnWtyKBvUCSRBC8fTiO/puKtJHL6LTpdnlNsVEfARb
swfYJT0OfgNA2IrO1hsNVX4lH0Pva1IulGJqU6FCxY/ksTV0GYwAuKcba7gnBh83THqRkbvbycM1
W8JbU57+XbaUfMflS6rUK91ZC+Ikp0KnP1NOeLay7rHPyQ2Vyc73o0PdFlfbhj0Y578r2f/B3PY9
WfUH8vSKurYnG9V+FRpoWo6c602N5AofM7uGAmmwcp1NV9HilwxEgmrb4uLGLYOZAOJ1zWlusUKL
QK6tjSY29yIj9hcUD6kZvo5zdYhUeh4abMzECgn3WY9JTZtUmy+Qvsn/odXrZE/cQTG2RU7A3Yz0
8r6vb8iqT9qeTILNzOBQwm3eztAKYTLM274DVZaxmV7XecXFEYBV7JHvpqfuuPZTPLpeOkCZSqR3
jASGAhtuEnZzsGhtHMXPbQ1nkLXLSeS9vxUey/McZerOKlj2lkYFqW6cunOLF1WaVKIG7dKnSkET
xsEevcuDSo096Z3wqrzgZH42AcIecl59xFgqY9dNsX8LTUlHA3cf/DI3SaYy77rhBFdM7Ts9PUOW
dW8cEHsaA4GahNADXD8IiKQuGzilxy0U9faYgIIT1Lcg1DKKeyKfLknczBTJ0/cRDvDCPPOFdpPc
mvZyGt+8iTmp9cCDoOc+siWad+YMPj6YnYNkl8FQ2u78nOFixvg56v6cxTBuSs98TCPu8YM3PHqL
u7KAps+3EghMQmEbwDa503rfBiwCke/ZUw3ILZMPthepsNLcHYjBrmItCFE0xmfiSba0IvqwGY48
7Tco7Tw90JS4Ty6Z5oUl09BB2Y9MqCIvsCLwZEJBImswYnTZ2k77RhaYWJODvBenIYaSJkt3odLv
fsoQuOymrC4u7gnyoiAVTzigjzV07bVlBtl+XEjjGGABR44YgnkoWIPzJoG34vp7Sc8cu9O+ycip
2+FzGHZvPjbSfTI46SZQ/UMZzyFi0fjMUgYZhgWCKtIdrD6cOlnpHmQWX4baLA6qkBOlxqNC1a72
fRvmr2X4Y8hxPmkgXbqe670F1m7Lb42NoBp6rtCATxRNnz36wLoeHDpazWzmuDGBCipdHxRMwrGB
MM4b+wjAAZ6J9jZwideR6txdY1RHUID1IfAZWRstHqus2mWt110Gx1lyehG2BQxcyOm4imBeBtsw
ZbPXjPVdkIBqrNtpvgld4jKk1OPczbxNE23lx1Bae0HwiXtceFHh8J0M7NOM2STitddQzxaLEA2s
loHq0iDOlvkwnseyejbJ7hJZH91TFiRrX4Y4qCaqgSuYKBSR4EKOomSXzcdUCONYFa9uML5Qafwi
APMs9BDek8J/DCsCcq5NCGwA1zQFnV670jGumtkBzA4XE9yPm5Ap+ZDK+IaM3e/HqKAoYebunITs
kqomqnbuHECxYpjI7eRsW3l4zU3PPThsWS9J782XsMeh5QjTYPOYzqce/Pw/ffKLy3MrA40s1bIx
90Adrswhx71vQuzT6I9J0s1Y0u7hW3MAtgQrhJhehoYFRFB3T7b4kQ19xomOSnh8YXJoqSBYFYBH
M8d4TQly4E1FVxyhqKYAhrc8V5owc/hKsxIkhjk2L/B+A2BTqwG99uDzbTtYb4anXskFJwfUXoPH
H4Va2/GRFlWFEQoLaonqM7F7Ngi37BoefwZ/ua/os1xlNcgKa3Dv3bDY4XM2KLsAE4MQHASAJSdb
0/aU33FAJPxj/MGNwPXWZo08XbsMsH1AhVcMeIXL19mDkoOamt1MGazqvvO2symPnV4SucQ/cCxN
CMoGZj2zvPdq8xIMxedotVsxSYis3nFyjMOkPEgA6iKYCDFftZ8z0CpkE/EZWryZ697Y4ls+jeCt
afcdV4mRvHnuG/Q2VCr3AjplPInKWYUQLXZJyATqL7YT26UMh66UL2qj9kORhXsz1y/k2IwKHVyU
4b0i1721Bp5XvLgm+WUo11NMn5DbZu2GLk/HgvU7DXa9y9w+OYW8nCmspzQBNRyQWfnSJjjRZzsG
iyc0qh/NkhlbfLM0/D3bqUOvx2PmvSecDHUc8hrhI+RbsylnkxadJMqPPjeo2cD7Z8eYmJOe1gqp
JjbI0buf8/Ky4bKs3G5UmxR00IZV455miH2AxW0dxQYFOSUl5A06F0wI4K4LEMf6YOqvQHqIPyZQ
y33opXfRiMBTTDMV3Ab2fxfdBSmusBI6r2W6kZ29x7Ez7YKCb6gZI+tRNYCcBIxspICR+ggkvBmu
lk4m1qdpQpY8vQzT5NKEOd2WJB1XL4aY5A7jDZ2VZKyEiQXHEu4pBdhw6js65/FfsyZiWKxcOmOT
bm+krNIBr22m0fjKWGBg/eEPoKfLBOyRuU3VG8cq/nTCfewLqGeJgxEO48SmncJLlPndTnfAmMwa
+m6Ge8XheIjkmwUh6pXoyVqlJQ+FOTqME/ZJNhCJnYRBtKDDI1K3tsnia8amd9Ob85WcJ/zQlqxt
TV8fRVixSo/CySB8aZ9YSQkivXG8NzAHiLDCusoCyp8bRe4h7aJTGrMwlgXYvK4iOMHxc2+GJXl1
Zr+Z1CSzTnfOpW2f/AaaZYmMynja1hiemninSaXmpDnWqi/OeVWe+LfSktu5JSBTAkZ/iJgo1rIf
T8r3X/NlbqXwnZtk2n/6PlOTTtnN4eJb2Xn0pjoW+Wbjs+6D5IYdooekNC7gsTt6HfrjgHNQcOqd
a/QSBo+KBquES8c6GNPsREXXp8qg2FPdymxaUp7lAuoFxhgfvI6gBFPMxswdcxcpeQvIiGOIQ26x
nYY3ugyfmYuhTYuWJTH9UUPdzVSaR8RBom+z8mI8hOU+tl8zWsKsCB4iiy0Iv039CGTpLuNE3bGb
PglkqXXqG+3WM0+BlkvQ1+/B3immKtZuG75a3x2EKiCZ1lJ8/t7AudwyLEI9UIxKcetZG0cw6Bm+
vU1mLGQ+W1i/scvt7C+JZkzm+ywQsFq5V+PXuFUohRga0HIrn/VajkJQmOGDzL1kXzQ42eMufrHq
IHyLVfFoUmjMX2qt+2GkSUeUe19qUjlsr2du4lt35GhSURGcZ8nWsxX/MB6Hj7SBRBDRykPuEA6r
iNxhMzERrvuSp6xMDVoY/X6b+7SYw529EJlhf4YLjjvlmVGlW5H50Bui4mSXq/7cBvCTsKRV03Ql
VNHvfDYWLu0pTOUI3MDt9uPgb9vJxG7DmiDV3QYiDbqYxZq6DCJ365RkRbI04DGeeVMMlXvLPZ1t
CgEz3hQZq4wxvzFIV5usA1qTJe/WYjRusUxJVx/glF8NvNorVrB3fl6NcHQZGqslOpsmo7sBTPUJ
j2paA7LZEsAqt3mjWDVx/IGce3S8vsc6I57SGceYQ5U0gmIvD0ZeAsOG45lz0gaVPMMM+aCIsNqM
wfALQgV8hRSTKbhitHmSU2b94IQ3M2S1UYz+Qy8ZbTOAsfuYLJrTwIttPT8B8tTtq+C1iPL64sUo
JKLP7lJdmuvYYrmGYhKnzn3Vqa8yXShnFsYA21Ub2eDBnVLsUElu7FnNp3saAHCX1Tb6g9iOdvnc
oLHjYiqQSPkurTK9FOBO4bOeAi7GACKwwkB6k1YDF9G6d4h8YA6e4rOT6+QxlNVDJXAPh4SkMiMB
ENUZ1a00O5vtArJEDLjc9Rgk4oU+5AM1n4CbW+G175LjVE3vrqU/W8T+1UgXGRLaZ7vQ0QlDP/O/
x3zhphfRH3/hqGcA1UUJWV20iq+q30JRKfTzjOvRwvKw0Ng7EwzBBKB9BtTeAWynXYlatq4y1uFC
cwdhAi8j4dvHT6jHcEfazd2TaiGJNK8jkPDNwobnRvDHFtDicwYem0zOQpGn2I+3n/o1kcek4wC6
5vjdgZ0fF/68A4ie8ZWW3QwDHXo3KRM+15l9mDpFrX+YQNlnC9N+iXQD+oZc3A/sogDfRwsBHxLK
0rGMURCeMf6Lb6PPdw7QfDC5PFnLtX7h6TeA9cVC2IfdWK/QVHLuBP6hBMNvLjx+Gg+MEw0w79HC
6jew+LiRfjEyaFRwHDK8EZD9s7yRDxmbSGNc9hzQ/2dv60W0AbCDh6BCQQCVsjQFLJ0BcmkPyJce
gXZpFMg7MHZ0SmHKXPoGBltic6aCIKCKINaI0uHSThBQU0BQlNI1igskBQZaGhyEVBrMAz5Q1A8b
W0uxLpfeA7k0IPARWQ02GbF0I+ilJUEtfQkhxQklBQpqaVIg4vFuGKDtHAbqsWy/qXvapR7tC63l
EXz6NCowlyZzWL70NAwUNoghRPmNmvtc9vTCuXfd0u3gUfLQLm0PObUPyeIQIVG/bjIYFcibXZk5
B52/dBRGWBRH+EuDhL90SbhLq0Q76d/h0jNBAcW8r52fbIRnQhEFvgbGkcXeDM+AhVM9MGHCMaJW
wYOrm6yX48ml2iKWwS2Q1XSw55H5gPoLZ+nBUOQagchXr4vi0w7ZJgdGkVKd8d/Uncd25EiWbX+l
f8DyQRjUlC7gWpAMMhgTLGYIaGXQ+Pre8Myqyqpe3W/VoAedA1+kM4N0OgEzu/ees88QoXsNCNMA
P18xezO/BXzHgbiN4ZG7sSRweEUzPRU6u2RaIDNYcjqwd/KWkdyRUkfwq3LIcYn1CIj3gHd5Dqnq
hxJFvr4kgEyYITMqIE3uuXIrpHFkhVS2+pxKZj7z2O7NJU+EcWO/g1/wDeYUF+5oMOgyiYMbv/Vo
BJKSVBIrNY9JrX4EJXklHW8d4x/9mBBlgtjAwfqffcFOX24s4k7QAMTbZklAEYHN6JJMFEk4CviA
cNsTl6IUuSkuASo2QSoo7uJn3Hhv3pKxki5pK1DOKghQna8GlIqQLdJtuqSzpEtOS0dgS8tszhS2
iYqRFnW6pLp43O11ZN+NJe/FWZJflIHLPFjSYDAkt9tqSYgpuaHLJTMGjam2CydGeh7GOq1JPhxD
v4ABZfBA5IxsyZ4RVfxTungdl1QagrMJfyKohlHUa6y70RmNKL3GSp57Zzfo4jUvGVUTdQOdMdqY
HWi0hANMFWKqaShbR5psjAiPqiG7qyzpCRGhExKl06ICnQi1Wk0V0u122gX5ZSyL17F1v1dw5w82
F0vJ89aS0sO4cSm3saQuCT6G+W3Az7TuOu9daHOyxQ/EZsbcyYrFhb8AknQCVDid1wxJpk9H9jfC
2L95S3YQjDu+bBHoZtmnEBy5H+XOJ/zYg1ySh7SRDKJ6SSOKB+33CrgphTRJRRGRRXLJLmqDb0ZE
mh+w4fd4STcKiTkql7wjbHN40M8znbAh4MZ1zYhqj4gkYla1bbGkJqWMgbaBqm8lgUr/Kya8/0v+
Ohtyw//7m4ntv9jrDp+qj5v/2DfZZ/Hjrya75Z/9fHjswCV5v5GDvuA8dKxsho5f7g+TndBt7TeN
QkiHXeLg5DPxt/3pshPab6Ztwnr0HNe2bAd73t9tdsvXXA06CNFyjschlqbhv2O0061/5iXg3HIs
Q9NdNOe8PNMzeIl/9dk5Efo2D5IrAetEAqF9ge09GfZuJF2xuZBNCBcUZM02fkdtTbCEydgLxwfH
VY5UxpU4jYBMZu1uuO917jtqt+QOtBslV8LdlSihf8yRr0fHvl8h+GYY4TKD1tae8ttqj4mWvdd4
G/wJZNt4hleHwNb+SRKjV60hMEzjXiJgF2u4/ShKchv87bq5k17bWZfEurr7mGaLdbY/7BWd2bNB
mIWGagR3UHHSxVcj+DEwv2OwONxi9y3uzirfz9F70797w7eWJeKSNget9aEaYmYS6XtCkiR6R/0X
RXhAXyT+1LpDPR17+Vp2h/EzFudJ3RtqNqO+q/oNZRRbQqbtBCmucP0+8+kl/BFAmO9x6aw6Qn1O
hHFfqs8I5SrvB6cUcGCowPZMG9474zb/ai/VIQuxLz15H1G4chLWoq3+o9/SXCjzPVFUlC7Y++fs
Gbg+CFvUjbnzWjmbQfplR5QRgUL++PHv39L/7f36T0bba/WzeGnVz5/t+bP6v+Cc1WGX/Pe39v77
z3+9qfXlX/ztrjZ/k56DKkBDRsPt6WBd/fOuNuRvCLcNA3si9Tg2WfzPf97Vtv2bJTW+hIyO2xti
0d9vaptvyFqg4ah1NBBAuv3v3NLGP3NYLEkOsWZrOkATy0KzaFr/fEcnMos8YiXVJqoq9x5J9+xN
Mj25ikYn5cnGs7rnqkp/ZHbqHIOpLS5qNrRtSyUwAIRExYZMtKVEOFkaYX9jWr/UriLkNUeONmPC
3f7lzf3T/PtXs6++EHH+cHUvNmZeMLxXm3cAMonlGs6/EnM8O7VtSqYUo585HKyqR81ox8dIam86
jp0n11ilfR+uHS/o1iiQ7a3j2Zc0hLEWJJbcOYSI/c8vafk7/ctLMqTG4ojBwwSH5iw+97+4j5lf
eekAqHcjeqxq0YwjSnf3tatfrbm4wvvqP0Tv7Cnh6RaE/RdhK/2CLOCta1x/TNzbDH3PNLoPOgNH
JAPTph+qeUuOwbHJbejJk0A6q8zP/8/rXqBX//xW4sI2HWnY/Gd4y4bz19fNHDTt5qoRa2ekcrNV
ce0mDkQA1OsPOeSwFbJXKfqWvien6FAO2V2XtOP0ElAt5HXE+3RQ+qx7lQskrjN+9bZ3slkLi0HM
zPOar1M8TMf/+WVL97++4YZuO1y53B2uzXv/rxdtV3tVnkGLa7l80bFZBKv+/SEsZLvHN7b/x1OT
E8uTtjzYBpRLCG58yIQwWEc0zClA/vYNxAi1jn3W49xWoy/x2vGYLwKpaskLf3z0eO7xaVslJPBG
Jcre5X95fIFuCALI+VoLM75VpVI4bQ4CN/TNWx4eT5vMBzZhX/4+9tpHG2jzHQ4lls0B4qEj83sj
0FVkZt9aOw/ysonx42jlNgN/LvY7c0vsZnMZfyt0XFJu57tRrX+lc0sGugHnRcb5sj0GBLN5/Vc9
no1T6tK+hebAOLzoYY3Ef/9c05PmTiflV93m+s5yRHdpYmQSxUw2axNWyFzGlsG0ljqHkWnSCaO9
epItJsnQLWvAfjwX0oOq4to+THrUnwJb60+Pj1jsAKtjzDsswyUPFBfmVFd6h7EFceJ6+rjmBm+O
Y0Jebdi3OH2X3me6PBgl7f+NCjPUl49ne1VAvMo4ODTIPKoc2p5OlH35lIxJfHw8WEJIWsiCeVIT
GUekGfpfHnoLeng4XZtaNde0JQcCL8S7iTZmI4g7/qYZr3HEKYAYgGFHcm65fTytE3zeun39Pmmm
tkvMn0mbauuOtIC3GeLcFrMaHGrNLt5ETesGOC/xnsun2IAClH49cT8WsL1AmSeY4OlaGV7tp7Fo
XkLW93PVJEzhVfvyeCqnibiwcbvj41OapMl+cBbhOt4AasPxOTCK8XlABcscgNP7H8/lOVi2Qa4f
n0XL/5ZE/ALDHEzrxz+gi21jUae9j1rvC+IfOMIa8/+xnuU5H4c/PmtJeDyYU/CuXA0dXBrO5IKD
Zj1WlBRrFTFNYKz6tGSC3bTck2cqmnW6TKgDKTB6djgKH5+GWsuau3xBCL55pOq18JaWeQKuyhmn
GtX6XKHkWj4MB+HDUQ13CbJOJrCxQVKrMeB6LUes9EhJRk45tDC95SEIBG+OIimncxS3XhSJQ5/I
gLzbOjpk8beWKeyRAnUR/+rhFUJp48sJ6hZFtBVyhCQyzygrArli/dS0zBegSKfHeSAvSLhyHYed
9Zxbiys/bO46zXp9KIFaewLpcgwoYvIGyDWSdlKVFNZ51N8GPXao5aR9CVWv7d28/N66beL3SRFu
hjAJv1gF5zgrwqSf2a17FLsiCSTgOcLPYltYKxu5+3FKDJp1jw/1iewlB6cqc+wGiEWfPYMYR29Q
lZe8RC3X5CmaSj0KtoVDbhhSL/EkB2ciLoD4Dkv/IqwGQ0szfSyRXr3NiTEju+YUWJj+VLUMoQxu
gdRMEoYzMqWpYAaXgh7bUxu6zrEK+mteSOeEtgjnkWxu4LDFTjNtxkiBZ70gTTGudeFglJHFBXUy
zoo2jkGyu8OZkCXSsQJ6fiEj58HVn0cj8ssG6zhQkHhPcFt/jip5Si3vGdZ2+YaGsWAN6C8hlMgb
VKol3+GQzrfGsIL1APM/GdIUqRMun9nxAEp6xlOmA/UEoL42FmtYW7WYu4xdFHPsh5fRbyajP7kC
BlY85CSw6tXoZ3r+3UTyWTLePRDHeDIFAgmDwAIFxHKT43FcDHSkBzLpvJVBsNZaae6hF0QbOITV
BoRbuvcgDHt5rd/qofrwSrvZGbQf6HK3/T7q4mEHSQy1TQ9W82jBKi2iJGaEFRtApYVd3J2YjoLM
5au2PHATrLhUM6TaLIS61wXvQSTXZItYr4oVqc7oMRHoiCUkmd60KX2v4SszI/WoXKLl8kCHe0h7
BE0NxpOqz5uzmyJHL4hq2sBm/L2mLUCOKx3LIGNmQWz871IM3cW2zRu3Rvz6eChCYxeAqUMoexIo
Car4bFS0YR1kHed6HsyBIk6+19M4vyaufXCXBpzeDC/ZOJ5BeSabaJysFUfG+hjM1kj8V2zsxCSe
xax8vZDT3R58PEn6KSg87YSdbhexv5NCxGBk3UR9eC474Bhpd/aSWr8EBmLuUo7uOU9swEkQvmlY
9SQhB4046wN1FPNbIGFw3YkKPJdFAEtbDd8DBPPK1NKTXgQfyjblVkOtChTYr5p8vpUDVVnvjU91
2weHyO4dkiFmUBLzNMWERGqYKLLhPCTjuoZENc+BdTRCD8icVcKna7To0iwPEzhVrBrxvBVyuk6l
Y7NSjhfG8gLXy4CRy5TNuvRo4KVORt/IbpCwSiBoE5VoQPSYAMR297w5mtb6GIhNsKD9CWJlCpGt
xfI79UgbmSGXAcBoNZ0AxXwHGknUMHolwGOE+DWCEIKgl6iO7GplmDcTdcy6kpW1L1N68UI10dK/
+x1M4cxJxpyOJEDVVXzi3KqOpfuikft+xgH3OTRYhI2kRq1hLA7Itmt2edEhnsuzwQcRcQMZja3X
TJONKPkppjm6vh53J72e34KxC9nbK8efIStvaLTrzwGHCQawP9JIj8+EDK1jCYqQHm46HB0dn85C
2O309m7pbYEoSxQMuScUvbP7K6ZLegvG0wJd6OLpa+Q49AVc5FZZ0uGn2KLDxgvhmDiqhT5Nx3Rg
TDePUbklY5UYDZbg2S6mp7yO5w3QDGeNfwP7R91+9+Iw30bqXUbzgrD11rpp21vKrZNdfdcMAiUj
eNjkAbXhUS/VKQJRBatLwcsm0ZOsrmIH1jJY5+ZgYDkp5anlhiAHYAl/iH2vLoEPyMg4tdJ6m9xM
HEVdfKll4yCsR5FYw0EJwfoXejivBAk2m4AUU5DyWHAm8dRGDUsFPduV3Tbellg2rPSROgxZH26d
MXtNzcmFhg/VbRkWEcxpNmdvDH6FtZf7Y+N0xy7S3ws7drbWRCJVxbmikvqF4qTAawo6A3hbsI0s
bGyZQ9Yakjl0VV0BtEMUFgoMxxAgSlBv1XrdbIL694FUJtFX37CBWEdoxx6MAylRR+CPDgwks27i
FK9egLk0GunI6w1RfM78i3yR9KiETI9V6eDCSHtvzRnTXFL7Vpbp2PswcgYfU8Rz/bhniYkkkbPb
tz2EpbZCO6ovN0EPJowu/M3Sq+ooMDAg56q/22ou2KrjAOYELjOUCbUmDAR0HCKRrSFacA55Qu+o
6qPjUtbibfM4PyIIdMqzCxb5MA99uvJYFNfpGAD8FM4+HRELPo4V7XK2iOXWzTILfUrdFVtCIuND
ZMR3TuHuZaSsfqpq4V7DeeMERfqJful3DGmQdq/VQJPc8fAaVVNSHKqoazayDjE4aTC7e31qdmbc
vU4EaLLBBqfM69WuBFhwbGwzXdUix561rJW6jdm4Llkr3WFGWOOSGwmZUSeQjpnPPx5gAo8MNROx
GidtbyHb3Wp6gD2krQbmuXBmkIiYZNRyA6WeOe/AKwCnQQPEcXj4hL9pn5ArvNL8i3em1pT70Zlu
oygE4YEbz0H3B2kPbZdh2P4w4KxJ5v41WJhXQxh9c8sRJpKjysuYM5RC74n53zHNG61s1PLurnYq
16+W9XfoxmZlMoSLERpOZ5D46hSnZ6uiGNOIR9vG6ZKoGeNWzcyr4KAoofC+Yh5Y17rEFSri7w12
Jx+ceYFBFS9OL5uvlSeQ0OHr5zTXMVap+FUoTm2YAqTgDOseMc9LGQbgyHUsh7I7ugYXfgyo2e+E
+qhUG/usGXrW4YJDUruvkuT9sR3lEI/OMJIIrhpr82Ca1lUjPus81AzZ5yaxfUXKKzU+iZ0knpMA
YsPYfpeG2X758x6TtnMPIJSSyW3P27rv40vWePmGzF06hXNDxmNxmDH0HfL8wxhoj0am/DSZSnhx
1x7CJAU17YWMLrKao88cNlfh4NidFu8Irq1jxE7Bn94EjBENBdmII5dMa3awRSGFr/VIhlsNCvNz
rVdfJyN0YV494wMZOX1Cbu7TOtmQjkXkcDOUV2s6OcNPWzbzNyvxDviS8YxYGuPWNN62DZ7suhXy
YhfIYmjdRLeYdK71XOXNe2O335E5ld8dNx2PISaXUxMQX1JawP0N1Pcs9gncUfaM8mwgNMSdNnvj
KgAktX+cEZy2fofbKX0TnP0pAOJS2iNeVg1ahhNPfor8mm5F1QDngsSxiZdCUIyISCAJ/oI2WWGS
CBCGQtbihoHLC5Sh3jlz4+1jAxNN4OLgsbd25Io3EXd4AkIW3LoKTi5vyA1xN1rNshfQQQiec9GO
8iex/ZYm/F6W7Qs1b0z/JnvFuYNMXOUsyMg6Omr3DQyv7OQGGW5X6FNdCsoCToNzbhDUr8lVwATX
1BHTcSALs8WaHC7OV7K9sNaoBamDLP5NWBKXlmPfQgLfsCDXWNSCjpqTgR36skLfZAat8t4MjSMs
iM8w1YvX0FKXcISzQOrXeGo0d1zLTPhzKs1b5nH3GGj1FtTvtu9ttS/arDx2Bo7xspYFRn/yTHrH
ynZxe2BZ0p8by+NMnbnbASfQk8HWfh8wYzHrhcZa9nV0ioBwxM2guAJxgZWl7Wxk3tRPRaXSEySx
x/YSGjmOzZZQ08KM0nXaqOiqzFg/1Nhp92PnWTs9/dLklr7pyuxXpySs1+VebLPCYx+2MHSo5uAl
zCKXFbBM0XjFJQIB25hhkOlzvYVNlqO4RuseAuiZhdMcWzfcmcJ0zjPGBDJ3l/VQGdMmm9xvpdEf
ElRw56DRzLMpokMvCgixxdCidegOleG156bTgutiKqtDOvcism99W2mHuvpRjIV7DzKEQXb3S0Wq
ejZC4H1qxMBRq7ACuzFavimYBBhT96SCmJlBko77iWTCrTnQBULblW7q5TwoGJNOfeoeHw96RHxF
GuBBNEEsPBPek6z1OiY0Q4ZyG7cEOmpj2h4zE+d6kqIhfTRyFG9uIIuDkWavWYHfFKUVOdzWlMN9
VWN21hIS39B0nbksXiCDNzs71NOXIVg6CfmgcLL3AW+tVq6JfWtWOdk+m9EcuB6NxDmnPT88NOJj
4RTiHDYjQ3YLVsjaJnwGDJ9AkQL09q2vX4QOM6hFbHmcpYFXs6zAJiNc96chfAGvkyHsnc+ZEYb3
vMF2ryu0znmNy0dvvxvC0n7X59YvrLS456l5L0cn2GGPIUh3DqqXmhl/1Yb2CoJrvnNJEHkFg7A4
fPLj40AQ4BFjF2BVyeDCoe48IzjOWGInzEBJBB4g171DGrbXx2YlaYsdam+6Gb1tfAlMaFLI/yZv
rD7MOj/Ek0lMS0ZzOenbo2qn7FRW9vtUNUR3Zg7f27HWBKQFu4jEKr9yvGGD3lhuq6B7BqaRrwtH
A/biptNRzfWraux6LxYyR2vizI6gSx5uj7tlTiB3g0Au91raA2tFPKZFMaObwIVMsyyVjlP+bErr
UmU5BUvKoAmn2asFlrf16j2y/vrPOxP3fc3M+By8ppiW7CIfz6lF1LYm7dYnDdC4D5Hn64KVmON0
fKjc0rxDMV6hRMf4mWlXIMQHIzTomqXlik3Y5jvr7cpDaRSOhOBR+LOI5CC6gA5yEJ+Kz45WF/u/
LHdhJeQLvN6BlIdmCyzzpsUnURvJ2SbN6cko+sL3IsdAnokJ0kxpQXt9qR2nL21NKEqPHZHASNOI
piM+RtKwInolXYorti0FlYnTXEPPLjZk/cXRU8FQ/Ik5aAAeONa/pgBxkxEMLMkkl15TGXjgsDtV
sQ5FynPOZVX7pPE4h3ZuI2KR0MTriTrHZLMdNeLtaFmMSMRL4+aot8fe36YNGH3EwIbmbYvaC7Yq
Ez85KFNIBjc10Esh2K+hlcjYbrYBEWqiURzVOSwZeatdqE2pZ9OXx+EOmwBGWCvEw9CzdnnOurXH
9tI64KRzlXar0GnEcSB5a+0OYLtFVkxbvKH8khm5CE8xso37gBEc6HIQXyzymlIj/Z6qzrvZk0dI
YjdiGF4A+gl3kYYFopyX1luqXB+T/JHe+iJmqQ65JtKVFMG4I6Lge25WHyWi75OnVHtI0B67Jeon
br5wWw3j9OoUjCOsIiPYiLS8pG4ObjVYRyIuaVzNef/q4RVE39efBlPj2mR3i63MXM8ZpsG6kOoe
YeY8pygqOjenBCijLR28/qIWxWawgHiyvoBpDAITAY3VnaDfgbuPytqnYp2ujwfQQNPV9N55v7Qn
j+w5eKjRdDKWAvlRJQPPo/faubCFi7Dnpuu50IZg3pPOE8Khs7WjKXJjbxf4qhtCjgo3NH0RpS+S
UDScV9gOiaQxcNLP0EPwpBAVKqZqbUsopyTHT2R4uvKaJjrG3mw20J4SdEX6/C1ZdvkuJ6ZIFRaH
FHzGHPPMS656/RLKfkCSNhwqyJV71nZ3H+qcD2InBOX3ONy59hfHAOMvuyEF4NCEN41sKmLthrOg
8xllev3sgRjBxx4/l2P+1pQ9rt9l3Zqi6VIZs9rVXO1L2Fd4NKPsDUl07NOVC08d53y4WNj/17Yn
fdGY7/84NBFqXaDPs763HCM4xE7DO2FDL2Z/yYrOuHcy9rZj4DirUNe7fbhkz4wW5HNdh9ieSq84
AD2lk9ltHgWLGQ5otcP+hhTcQd3+vbD0G3W1vBHEorYRM6fV2BrcGFyXqK7DKE9+uFn7Lqrg7upj
c5qnOmGddiwaCFI7kUaDx6kBQymWFrDtDPl2nAAsSEPZp1xaDdhAnAyWQ79ENtpzZqtfM2k1BzHX
BU2EHZ5UrUu+dBxI6XyFNEgB3NpuFL+AjEIP7w1i3diWdaCtumHUUB5azQkIn5QumLkmOyaauuA+
wzNYtswp4j7wbRPTfoVU0w+HHFOcIMBgYgRziMY6853eKtjpV/TbEdvIEpuogd4hoN2gD+5da5WG
bDFsyVpBVaC1L6ZTUX2Ev4qgeRZUMVu+iz6u2iiP6JLoW5AZsw8F2DyG21hbJ05CJKjdGRstowkS
Z406OwRFdVX1XkEI4XW6O9tW6Bzcfju7qX6JtRrlgC2vcFa1NzVb1tEa6DF6BdycIfc20k4SH5bR
8JSZsFmywDpgX/k2BwUIOTHvo+J11sAbeQO5GHEgT50w8FOiu183hLtSQ2v3HJTDZRY5B8sx2BmO
IpsbQ/tTqEdcRDH+8Ky4Pc4a3aTQVUG0vzndjI5pAd8hEFsbmps8D/11iCRxNEIWP59h4+ZUmsJ9
Et0yBwPwH7vx59RFvV/Y4s2ZTXtfWeBAIkJ+grSQT0rYnT9SWPl25v6u4vxWCaJ3zVrbFx1lV4fH
CUG1XnO4tpGWMluj/z+TPubazXEwS1AtlIiotSVA1yptdzOz7RgjxCphqu7HsgLEhZ/F7/E1zv1h
AhukVbTWMvgtmBznqzmP2F4F4Vp22dIj6fG+4LCMLm1XXrFAb0Ndybu+hJDYDUHYZGs2DSGfg2n5
Ue1ymRkz22VdxL451OUugUqLTwAzSJMAngUdS0jxNLL7siDtOrccnjiU77Ehkj01tG9geufn2hmJ
18lcRJSfndG9jogZnwo1dfsRtPXWyGK1i/IU4zdixdhEbxdV8VeESOhlgKtgAWISZMqx25D/ASJa
TO5TFaRUf2F2HFLLnx2HZC2DaovDleX/VCUer4ZzOmDNYN5GoGXQzxegZJYjIYwI4pixSK1Cm9nh
QIV+DKV6lnJy97pmaLzN6adtu82m7IlLpHcIGLSwdcA8WbZWZK6spsR7TgEureRA9khlISzOCB5d
DZknT4Q/aOto6erbhmbBWQCrk8CGWLvzmFy9dPG6WGG2Heci8BMmuEmfuHc30Y8V3u28VV+sGfEM
yvPUBzFdHmO9GDbKRcGL0rq5tDUzxBA+1cpOhoQrdqbpVoPCSuccK0GtUUsClLqN5R8nyrG86HPi
LvxsRapzvAdkPqMu1vV7Vas9jhuSAiYiYTn3n/JOMfiNTw1V70xELSuaA09vCt9FHAJ7DMFpJg7d
0zjd4wnGYGZ4O83uPwadAi0tgnvLsfhFPgwdrvtqjG+YVatTDgUA+xdReUWG9z1oynXndc2aXtB4
8KovnSAOUXFBbG17iP0Ufcc1aeSLSKyfqPstsjm6PekZJndaiKWsCmlThzonnaH1oIR4I8ZjzkEZ
7CU/ozwEUlQM+9hu9D3ith9VOKRkXgBlcPLkkET1TxIJfvZldDeqOFsoJc8tRaKvQvKgyxDCc2cN
l9BTJrHBiqC6qTrCrBZ+V8lbPvua3l+8KnuraWFRqcQDgkgi3HlDh8OopURfXWTb/IhwMR36nuCH
SAzhc2ETtmbV6VbZOmgFYpV2sRtARwjWj66D3jGDk7ZglbaGYxkrba+gBDe9xA06FOBHwjHz0XIg
dlEKtKuSe0Ms1tO6hsymTIfWv7YzGIJNiNAJDgvy7Jsah25rWkDYzRbwh5MN1abGwH1XnWnAIYJw
Rzusfe6Q8ptJi/fE1McTzgAGHmAZHUv7FNinYvLn7hXd4KeG1v3GaDP8xMzRD3qmIf7UYkA5LtYL
oiCnm5idAN/F3O+qInJoSUf6SqncgCXXm+ZWyvJb6eA7CXtxD5yQNvkUBReqEqI8CAvf0AxJzy22
EuDLzTFBgL6ysYkufaq1GcrWn4NR7Rhn0rbQ6PD1/bVgkniAh+E8CXZ1Qbwd07+OksvAJMActKZI
SZ177B4G2TlX9ETwBvATg8hsxMYm58vWKiy0EhossvCPvkjycx2j0dBytntWoZM2TPHVMIqrY1bG
85B6v7Ced6t6ipkNp1nIms6oLa2M/kjiU8wJriTqS8PTGoZOfy7t9uvYRN5JKvHujbLG9MoyCOtD
7UTQHIqyGi+JwuKJeniPpvZnC7WZcSDcLTdr5P5xFolcao4/Ko9ktGnEN9oh+aIhfKbppn/YahCr
zghG3hnvpIjkJWs8QutPF8qvNUDK9P7frUzn4DlXkBKI3DnMOcAVWK8cRJQOaIJGYD7lKQ4FZMhi
GF74IWAmu0mQEmJoh5mR6pMtyunQNOnWdCj784iTfYhb6NGbUWGCIyetIr8qcO2yaKIzzLA3QTfP
3XTBrkIukzoUpGAUxAYRVMpUABiBCgfFFvCiu7L6iOxS+TM9rTWJRqafYarf0MhrnmOcWZjdTmFW
vcRxIoBHVskzJjvnELu12M2wIpfon+ieMsqVjT7fC9JJHzWTSiaSM8OB3dkwsGMMvXWJJ+0N2Grx
ZSaKSU4LBJa+MrkX/V05ublTFjr+lArz9ji1ZKO1HcbYPqb4/1eekWrkhg0d2Aloa5mZnmnaNXeU
FR50FWefW2bwkuadP6X3JJTv2ISHS9ouaO4lsSeak2vV5mJj9EZ0iUqWysSGbBdFnk2Go1OdgtFU
jHSwIRn4gbq+NLZhLO8ZqPoNOgt8kDqkgZCizTe70OQPEZ2GcvSuEVmITHbCwWd6Kq9x+tGHFjle
qvvdSODzzEbbHHLitD5IlRVF92xpvbqnLYyeitSsLJ7XkbAN5A9ZQInkfLVoyd1WVqWsI/7LfOMw
k2NUU7Y3r950efXaLj/HjSwTsJTHnhvMAq1W0p2lFBO+LfK8IrBGVywxBnsO4/SpI7zKG5NklzmK
VkbAMkOLXDnxS2H0NAdGcD7E1MMX6RfPS1fm14zQ9qem4mSEji3ZkOBrEeBV69fQpSEXVAo5dD99
ozF5EuW7TcQX0NDwJqd+RiS/DVwA7yKJvg0YQr81LduFqf8gvFBsQxEZZ52180ycI7jXntoimsR5
oLf/5EVdScfCtd68utfxfID6Z0oLADBKv/SCYrMOu9HnjcGOt0hyOv5MGxz9Gtp7jQZD2oDxbtHD
tHY7XvORpHpiM1gVC3QjNiZPC4eXh4tgyy4P6L8KIjwmSXKcFV1zqt1cA9xfqWpaQ1c9qdroLgTl
EmcQyPPoocl152Q3S5E8ixbMlULDuU0rLTlFDXkTTTz86rV0eO5MbxdHWbFPOwOHh+N9d1FTvYTR
nK/DaCTbDe54kXqvYmbkEFoO8WIST5ipTcN3/9GQw2QYr2nBG/RcEFIJuwQlhRL96TFeajTyUIE/
0HXUYUnrOli6yp72sqeLk9aYNuBL5VuDHuCTM2sB+1gDgrxzFct3Xe6Z0Q77vOjhajtlwetJgRgt
c/22v7vxawXf46A53Y8pmPSXAgT6U5P2zwz6vKsAEbISCTapIbfFMTXD8QT67mLjm0AJkEN+g1F3
dDMDdQr4VGuTzU4Dp6EaiG/V6AeY9b3krx0oJa4O+x8napNMOGKjPgocS8c40/YVNPUb2+itDphT
EisKG3059LG4YE/scsRJTIguU9bAtlmmA8O9G5V3MO0OUq5T6k9aX9Ff0inqiYQw/Myl3WSZonrK
PC4QoTuFjwpXbYF60vHpgGaDgrAvj5FO0xYCUy5D3Fa2hzzIavxcHrKpbgZWbrg/cNH2F9ICyLLM
2VgJW/L/6IUj2Ps1Ls3eeXlAyJjukqE8Py6u+Q/lEnY/TxjmqQaFt9IjRtFy2YXrMl52LFF91IQ6
7m0jLy/m0H8ZR09s5TzZh4Y+Ihx2RgXEFJ/7uKSwYHBe7lvVYt+XzB5xFkYvZFTnF6+jQ+HMSDlH
jIsH16mmlZOBLyPp9T8pO48lyZEly/7KSO/xxkAMZNG9cAY4Dw+SkZkbSFJwzvH1c4Co7qlXT7p6
ZlGQiCRRnu6AmZrqvefWF8sw0nPR0Py1mp4hB2y/CnpdhHply8BQuUKAdVyCYfF7jkP/kjQNYhiq
lCUjTU4q7VkNMtHatpQ5v1TrmZeqNfi3pf2hDPjsuUcCKvVU3qaFeG8WcIscdsgbEZ/4XVEXVowU
L1Fp0HjChLaH9clZgINsowjYaFoHASwdzCunkGMbR+LcGOp3HTC8PqacFP0iP2Zhg8pjaByi0IyT
oyTxIfTn1BsdGzSH0kArbLAO5JF+KGc0iqMA3FvlofleW8HLLEm9wD4+uWkkqFUn61A4EgqwQooJ
bsCD02o/AxobwyaAULb2k7GQpmihhTgMtqVsLX0x1Q76dMMOR8JAFJD2E1dPdjMaRxoZjdeymG7T
bnBOTdZcMNpBnZXFa8nkNw0q40xDZhmnZ5xsum0M0exRzmqPJyg+pywm52FJTLZFZW39XM7XZgI4
12XJg8CVM1BcBBFxdxhi/aGO9vuAcuM9VMPgZCLfYNwPn7WyARLBw6oPRjxm9MMwwZJ4kx+yNn/W
cgF3sAjhJmVd+sToonWddDRcg7v/jFSBV0HWu2E11C1NF7tDUWE0Sxz4v07V8l4FnzuTg5LVyng/
ZsVBN0uXzOJTvqS8SgLiXYb9xVG1JmNTmchYyndlzGNqgrC4xdULTJ7kebBGb6ZRekCYZhAbRLKp
xnLkqgzU+RRA1A+O1wJA8pyKAa9stWGBRDp3p0uwE0q4qt1SYJv+UJJhHmkkag/uoKjhR8ucCRn4
XIf3WeV/fghHBGe5UlcuRhHVnI1br6tPXWEmFwIe6n1W5QmaJBMGP/+ScGRPqODsLHtGAINrN849
HBcrPRuLqk7T+s5VsAAfppDPEBCqczOT+hMqb/Cay/FT77B4CoMHqEb58fGSHJr88KaIDkQWYBfg
w5vejQMLjXXPFsbAvNnnHk2aaEtzGF69HRRnEaNwWEtAKekbwVCnP0PQaKGSArn0YHVYzDvGOiby
ldk8zsvdFqcIIeLy0dbzuDc/r0fABvTDxeyT4aL6ZgKvilGiFZTvoz8+AR4In6ZmEYAzsKSCky9t
Tu0R0P7U4hRN3kBTeVQABlm+fovUvbN0irGQniU0rY0ZAdWrLNiiutKpj44jZMyED75rUuxyA/MQ
61i1tRfxQ02Z4OoR289EcISa4IwtRfW75nbCA9gxOi8D7ZAWicetPV0MXSI4iZOnNaexDwErFNSC
uGN/UlOQyr5cmGvYe0lyHnw7YI3ulNvKFblUdam7ba6Di2tT+ULhdZDN5DwNhepqS1AqucUWbAlk
EkRwROcmD5Qnok6nrUSd5wolR8W8jFRj7udzIIJxN5VooACZxM+mhS4jTnuejXKR+6FZNJPwMRIT
Yfo04tQ0RcDGPvuVtjIyvmmbWaX/VBXaT9lQq7e2rmwrWq0bu/GrG3Rp3iCj//YRTi4gaSAl9M9Q
X+C4MHtylehCJm3+lEv/XQl17UrlSxKMXf3w0eoeAq0IYS129EVY/rdSlOiVqqqnKU1U9ix1tOXJ
0jvm2CB5+09pZkH9mWmSzUF95o/nLgD2H7Ng7jYul0pLKeWKDp0lxvRadohrhEPyJmYxxhDhhhQ2
3+tCMT5pBdpmOxmSzfgAO+WfaTSBBFc0BeKlZXhMBcWti3ga156TltB1VtTcOcSV/ntUyp9wXcTe
RnKxDzvVvIDehQDmV+WieG3hOxYvjWapi8V2/AnfPMQx7tM7m1rmDpltGZtIGMOO80dwnpdLtGi9
lKp8VjliIsCfBR2tKHjP6BOA3LihzwNpEeEfmO1uOrS0XcnxHOaHFYOKwAkXGIb9PhlTyGCraA6f
4SzJa+n/VEnGvBo1i4O2XDrdwOoG1uk1DnrbawNfuKQZwItaIkLXi5JYCLGFuAcQmu4hHF0qsnzw
VuFiRGt0YxiDc0Q5Uh/0XtD+WNbRqFZpKlUMUtLeRu9M/mpMgcI7aMOt1KIaAXY+oQ80iodu0yEr
w5dQUppHyh6ZrXGTZhd6bQeJOaLZoCrB+Mmke7F1Wj08G3UHflHVHVef6tYj+QM0QTkgnRiNUzdb
mRsQqknim6S3YxdvTM9Gd1Il8R1YSEBPaF9T6LNRbfveaJaZBzkaUHBfWe/d9I7Q7jsGV4kiRzMe
js74VdSdtReEKV3TFuXyBOweoiqHZLb5t0ZHoZEzktkzgTbd3tBcDWEXkj5pPLKBBoSRjy7ZBpnb
a4a1z8Z8Os0VvW+1xBjIrJTRfDXQV2N1fEokxSdeXGs7DtAaRvrnHjjYZSFy8guOANolzgzIXprD
tVflowvSl3QO1GOrQAxhKS7cGMEcwpZw2hTtoN7FgAObOLm32ZJ3U2Y6M6p2JFAU1kpd1wjCethL
s6GT3/PVNPTiGNPHA2f0SpWpumh5EpeEYh29FlqGbq5JluNowDOrzhtLE/6tqwZkOnUYneVkfCFh
RXmjpRsepgQ7uy/kOYTUcoHUke7HCYgY+JbhRylt60IQwkCsM29vafW/hqj7OlTS2THmAtAsk/FK
JbEDXkWTo5P79dxdOQr87WkaT2kjv4HdAE4CGejLnM9kCsYVKivpP2lO7tYy/WYR47VRzUI5DpF2
Z9o5PaezQ2pfXnhNxz7sG9Hw0gby96xY+ouBEAklgfE7S97wKrcXkjX8faGZLy1Torhfukuxrd2d
a5qahBZxhDuky/KchqaPp+eXDXE1EmLPDeTALeOQO2O53xaJOaL3IYJV1EI/TvS596yVG+jH5qs9
KxX4Us1AS96mJ5w0/YFWD7h1pZZI0afvDA8IpWKQvxlHFBuqM9qeFiNxXLTJRpV6PZWDllRgXUPb
bUyF1ns95sfYtoHSjGPkdj7Tw3pknsEePh6YeC4hTf50bIL5aYTddDeRLxGFRH+Os8+4L6tEfVYQ
shES1occNzTEu1+6alFvOsSwtY6iPKKie9UzuYQzYnkPg9xyi9QF+VmSJZxPb6Gsam7VeT7NYUmD
1fYf+LrekjlRd7pWwPZVUvN5yOiwcGZ6HakmziFUoKyZ/L0T+uIGh1zbrhKcFB3VDUCH8cakUJ7z
iEo0bqcb/3HmsYc3fwD202dKf1yF61Nbn+VM5Z1NbbR3OLHDJlm1jmYzXMzX3iiyS8ih/dK3DA+D
kZBybAPqRR/7CvRkXywpDOKmWizNjLIvXYgkBw72LbKd2YVDQop2PyE5sFOT6B+NDLj1Rm1mvCNM
Z09Q2YhVCWi5iwHifxbgdSiYd58/zl42S0YSwTpkgunv4gTjMa4p4+4MyBD4f8SL6970wNHf/Xqw
L5maNK4y1Sa0a1C5hgg4nctkelpPwhEwC3oqb3xCxTlrNa82BpgPLSZ6sD2k6sw4JOZkac4mnXM3
dcXLpgBNRI5LIo1puKdAGTZ1wlnJsdXrekGyZx3MEhqQ5RcqOU3tGJ0RnSGzGYdTxeFoNhxv6MPq
jr4gJOfG+VoZkfKcJ8ErDK/hpPRNA3SftWBo0aKFQntDR95uNbP6RvZ5Qty7rbxSCoqjQ5oLhi5g
g6lhZ/usHeGyyuKY6813oOnJswGofOt0udhZs9WzYljKqV4ueQB7q4cDdiRjlejoIHj52H6z+ypA
Tm3uhY8mKYnGnhJ0/YuGQ3ZvpV1Cc5/COoD4vyGy3NkNEqj3OrERc3DTa+Gfcht+BWryY9QChxJK
QNx9QKXdkhd3mrqk87RgD1rWNRZNWotCbD1WDkXiRhGS9EC3M2/9KgfO4eUDSWpdqSGUGSv6KXlX
vvtU85Ar2or+KXXt3B+d2qkvjhl9moRiu8pI9xHVF1nlkl5KXXXttV0uOjfZeWm7lUH7awIzf9Cn
DlHBf10CUxfnJNCjgxUREbv2GepkBjS0frlekEoM0B+ix0ROx85AtPAUqUF9TzCzlHY+3cy23HGK
k142NF9N8b1P1OjbYNbGWSsLsbEq+hq6WXHy94f3MqiQCXUlk3TmyQUMp48TW9JXCy6Mf1Y5spqy
+iCrqVFFa71lnsy8tU59qzObtQF49HWHhdWRWcJijUhDkZz1WbWsnTWUpLCkYX8NHKIJhwpcG3sF
Az84RLeoS99Stcmf0phQyI6RxB+eF8oE/31yXtGjmJXpe7Kf3FDrQZUsF5w4DZbAQe7zrI69fOnP
OpQnx2kRo0aGrR8Q4/1UFZoTZCnsNV/jEBw2X8qYtnnIaHOjY6IQeXmJYuqZVVWxtMcEwL1zT5qQ
AzznjeJil1GOfMb9BJOpfrXIfgKNHAIFhd911w3EbMMOqTh0r8wXT0NTqk99rO4AZM1biDvkLxhj
fNMDO76tXynQ1DfmoNtHu7tCWqseIZy7q0GURjIFPLp0aiw+a3Syijx1OhG6W7tgx1Uc5jN4LC/Q
QVS8nlxkMLD/CA1lA8tMacjkNFqqPPKQsskSZalwYLpxJFd4gCXNp9RxmUGTrqmH9TUfmreAA98U
j1hNe9rgCoIQ2FXJ99YKrkz3Dn1QNE8dDuZzpHc/OofnKtJKhvO+eu9ncDVRrzoH7r/w1qVVeNNG
65KWwXPfKdExpWfxMqQB3TMF4OAYE7dQaWjem8UT26QI+0phBuCRWEV1CJBB7SS7zkYRGC7VqzGb
2SlT7FvpkyiTZPR3P7RrIsdJBaUx2LJNlN8thhd2VgZeiWNuGy19PN0Jv9ek8rlRhlo/6fPnLBYd
svnmGdNPeASGXm0KqaMlGN0mKeQjYkp2tGPGAGWqOB6629HDROwAB1+YXAhudlNNrqTq8+nFEuxD
2sE817SXyI4fcDNtYpKwXK891taPxWlMs2mT5gnHB6X2wTWRUbSam2Y7HJ5QF/NIbGRQ18w4lea5
hRZ2GjJRkpHUNQf4ZyAcluOJ2tsUCwZ6A5qM8pqWCnhCnZuCauNKRDH7y0iJQNXlrWIeScMEHmQW
oHs1keKY/XwdsuDXhD2GI7edPTF/VvYfm5p0GPA0KYkNCb3Vl6AkzGmuIc7rnb4RNk80ErMIuscT
xmCyr3F8pYT/vDQAursJ74Rp9vql1dHx9vhtW/0twYniqklmXwy7t7GHkvpTK2dmIOpFVKzweL48
y+JU3scXddIGnJiKcVAY7+I3mUjRMJN7wjTU48D0vUxh36vOMGE1XyxdkYoJ07ApUQ05vBJYwdT/
zIGBOKSSzspq7ypt2/MDch0sGnakcw+FO2Ju5K9x/q1oATMeWjQ1/Qu2KpTUEEHmegmagGEUM5U9
x4gSzr1RBqz9ROtmAuYagXZae+4492GnVE8BZkSG8lXzKUgJFWsaFZsJSgKjaicwdT5iDLSjA8DQ
sr3a5dxe/eVSl6ibZULaHU2tHk5kK5E9N2WyB0q5M2RhndaLtnyVEJfBRsKUaSOL6M0ibuBUdoaD
n5YgYBm0XhhOvwoamTAYIqaqDlkFK3sBD+O0ZQ72Ocqk9WQZqQncGs1mqoa0QIvg1Wi04sSxlyMK
gjdSrZZbdek127DA8llrSAwjaqwNl8IvgMiV2sZMrJUqDgihlWsbkximz5pbyYjQP9V6k9WQYYoV
LzSlwfNZKHm4c8gRmygnlGOT1SMTQ6Kzq2WpdQJLfRA/Y5OOPcxeG9nqxphU4GsRAd9V2TAPb8j8
1DjxLboRx8/f2hjSswxm8aCfeAm01lvdl3hD4UQxZCedYQnl9jHDo+xTvqakl4Erm7ECsKqBZ6lw
ET0RZDqHffnUzqE3N+l0Dpei1Ky3xI0R4lwY8VGR+ZuQTXukNVl5uNUJqSa7U8e/+SzD+lkB1btd
taZ53ZpHxA/Dc62TVaTPZxWTCjpEUMSoBA8fa1H4ozBk+4Q94Uczl+GZplywFUbvuH6I5TyNmi9+
qTw05qOfEmF9Y+Oxbpw47w3i4m1eimMfWeKZ/gCYqRnHS4d3b0DUxCLRkkxCAXeNZnzN7B/zMSM5
i+KGpiId9R9jrR1CpTmGVaO4KIAMIhvsxCsI5bRY11TsVtpU42wdxaZ3ewEuPY1a7HmLnGztu7Wx
Xri2LDoGZvJz3sYZcoSO9QKT+57GCAZTNKxeMECiiSV2xLX6Xz81yF71LnEaw23jaXqeIF/2IURW
zVRSGhf9azoWWDy75AkpMta4YiRGRst1z2fJg7joz19IG7mEpqp84q0oDuu9Q5SZmG2fli90YZsh
wFjnv9HslodWt9CXVjTzZrO/zJHi2UU/n+ns/YhAanulJEkiSxr/Ni1Qrm5AbiLSJjpSTLq86dYG
RWJ7CJrMfnRovJekjIEWNIdtYgtGvQhfutDELY12JnEKRkl9XT8XQ/Ez9tF4tyNSq0zbmWrev5pT
MqBoowknVbNDPsGZ0ehMuWmB0z5Nywr8oQpCaP4jzXVEmoXGFF1Y9LhD67fakXPQ6iCGegDNhxAj
LyaX8guDhfyo+lmxN7QkPOSAqd0Jw+8WxvV0EkPyXVFSsmnDEHC64gxPHfZV2+AYZKBmJ0LPUC46
jNKtkXesusMSGOPDwmi6AtlYnak7R0cbZSb0v7IUE2pls7lXPZnSZD5VpD5lNQRBDVggYV1pe7Em
nmxlxHCUMMhyg35QvGYRB9ZlrFBE5OFJlAylFpA5LZzXRAbajanI5wQdLqEskUudi3hwYS6s9IU5
YINAg3gLZrV74uy8WTfwmnCYrVAygZG6xP9p4orFJnHV1QTqPiKT3Qg6g2glr05POUlqzxif5T6y
mvBULStuZw/nOLNHLCOo4Z0xiq/Tk+3XjCCUKD47Zhx5YzSc7bLHPJtU9R6oJz7phtMjAYvQkQik
vDFCW9BzSb20xahKW0KqREyE4TqDWy+agCOhW8MyH/1VDaXx7EyO/kxm3JtB+Ek5mYzy2/5ZI5xW
qGwIhCYl3oepSTYJz5JivEopbHIx6ICBUG1HAn1arL2a8pr5UfM6MZeei+EwZEbE6Jxwbp2y7ZKo
SL5LMQVuNMEjaVLxSdiNdAerx3pGV5wwJIfeWqG82GXUnNbuqdCUnBCBsdhG6i+A8nuGYsNnBbHv
Tveh3NXLyIRFYh/gb6Q50wrNTVRxExZmPbWhIuHkeIXGLpEd9Y8+VTAOofgQru+Lb3n/GDAc3XMT
9veQAVrf9Aw22S72cYfytssG4ySrgrzygpEbkSGg2iEFZtf1UpjOH1+pkocVS/8lbVuBv57PsElV
VCV8p8qWcJYM8U1sdO2ZnhS94Vj0L0qTRLeuLr5gEWFb+6m15FM1Bn8jpmTSQw0XnDlpF4TAB+Iz
jBfbpmzvUomKpbEwTw5281wqDRB2Ii2qJrjm7E7khyJP54Cy0Rq/fZaMu3ajAYWERxgP5bLA6LgZ
J1B5a99VzEK7LyFEU02XoE3AmRa9Wbxn7KlzgTsIIyLlvmmixM2Q81/WywrbX7+iS4aRiAfJWPq8
a20cMUPfaomFZpoD+RF9yJssi/HkT+nPdVIjtfZnpmfGYZ3P9suQNtJMZEMx8zMag48QGM9RH2ps
r8tRYk4bojPJa3a7CuBzPXFEta30e2lWnxOy2k/Gwu6IJhj6BU+ht9j375rComCEiHEG57r+u1cl
2Hqxa0tll+K1zS1JxIj/llS0fbo0q2SLIVcCItOFHx7EOAC+jmvPN+gW60VrnAeJAYIQbgTlrImj
1d+KadAPBeCS7ceyafFyQIYEzb0ZGDEGwGraiffcaa2npkt/hAxo9qkqERIRFFE4JdAQGsG3lBDN
XYNPlrpvmbxmxvOqyUSP+J8rcg/0cJWGS00rPUxbDKIy89IFluWVovw2O+muIa72ITT74nDePsSt
iI+ZBfzIaYQrEyRh+MjYMGkvkPxUHxjeMrLpomfLfp1HVf2CxZ0RNnwCAqyAYRrBD7+JQ/DSAGSD
Rqteauq6fcBgF8BDjIpNURoKaWZRH//8xuhcREcoKtr2R8ZooKSS1f15eIGqhAhBJbsPNz+sYbus
D3+IB5ZhvuiPGK/eVusiEd1A/u2pO5htbmBNp7acTKc6lEFB6dtPx9VvC4zCmwbHx0TK4gtU9mym
ymNaxkNkX3eoHFHvEqRI15JQxQNoj4QBAYEbiwSKBcQvOGvFyVLCE5AS5QhwNHFex93rlHaZrsuE
w5nFlHq59CS/czI/RbgCkLj4D8yW/UV30ivKPbxY6Dc3lTEkh7nErqoPGbGXHUlUamq+zkWau9w2
+FYWMzTGJdXL0IgtR+aRAquOFwX1EF7L6vv6J4CVVmd0pRvEI8WxrsdtOtos57yko85g6dQ7Bcqg
pqcXblh3QkVv60NdQGvaTInUvXhWGS+P6ezm7Vep6MkpaQn6qPqRxM2uV0BE2MPd18c/Ltws+X5o
J6SCwB8sUYE1SZ1pY1Ce7OG0OJfVTZ4kkHEREfE9G+C2iAzOjGXpv2Ps+9JnVfVJaIjL6Ei4EmUl
TijDvHULUGZYLp394mt19oGsaJEoLGfNEO2/tVfxQJ1XVYguPgEM26YFMk6aEm9KKT/xgmyPoA/a
sfyA8/qVZaF70YqE6KFlrLperNVdToadLuz8ZLfpot1aEB0DISFVHGku7TrztF5EqCMw0adnwHU0
vJchKJy6b0PX0PVQKJw3qmoMhzzGQLdYJkmZ35KG1e5qRHVIF5iA95P/2qJrvExOFZ8sTOkf39HV
PMSlQRsDpMeb7El/VQvUrVaTa4ccw9vWb4R+FYO0joapnjSFdsFgOj9NZ8bZkHS5Fxv6VwbK+ruv
kJebNACxEDf+WkeiVd7eKruZji0BH3srT3ME2oxKE/OBiQ0DEy0gs2MqkIIf30ndvkunJQ1snpD9
DEZ7QNKdkgrvkPWUx1/CElgejjTGz34AbdlIbyOf3qXzj0aNPS0iYn6nVMwqJGuGC6CZnAgyaHZW
7KsMGAhRbSIz2BFT9RJ3yEu1MP1uLaprXxTMW1nhGsM/JNyrG2Yxr5FgYLOuBkXVcnuLlgTlRFk4
ZwZEaJTVz+vv8vPU2zou7SYbAppB2rQS9TNWOcS7LCk7i3nevi9t+nsMf69DqGYHqWJMCeQ8PHq9
eJUIfsrYKK+JTgy23ZAcyiaq3QviHOzveLuxeFryMz60uxhRSCa9M33tPJ5I7B46ygZNH499wgNj
h+SFifGeogO+mgngsFKIFOpObZ5WBRXCD+rtpVUPRMKig0P5YKYhDi0JyV8uW5UtXENiORmtjt8n
zSZyJixyk+/VJpzdwBiZt4lewElJxdVWmWw2WApyoiqmzgr2gW9+TmnMgM3GVY19cZG4mzEMBzW9
S9Qhp6Cxn1uTlobvgOU1dNF5q0S1GaevFql2J3sgu7hNoP8rBJUaTTYdkyFT8XfV8hBLmsOdtL9W
TIOHVjafpozDg88M2iv9EgU4AXq0SYOjpREyudKrkKBFhzLhM8gGH5OqlWWL1bO7kPrB+2ETGN2N
SQ93hLFt2qMZcIJi4PlBPsXMDf6arv4Q0qjPNJW6Q6owAFWK8hc9WWdnCR66mKQaF+jTV/pH+sZq
2DURnAzkbGtX4BDbIZ44XhcYopqZ4t4HCVSN8260jE+N807HrkXM3Hj1UFhIIkfrPC2X9Vs9oe4b
DbrENj6uowNBA85QrD7AJKiPuibM0kJOFytS0GkInBeHFgtVnLx0g7xbYeQ8Eq11HgUnPcfnmOQ4
BEKFs6I/MrtEjww2+hDNtrYPCg7YDad89FYamT7LXSTJnMbpAs86RfqPESiD+z7RvJxmeE2uleup
2/UU/WLW4UEsprcp5xPKszn3RpUE0GQkzSdaXN8o897HiYFWheZgI6bxbHUOaQl1d5iWtaHOZhuv
CdpLjdPvRmQ+1hyCdy/+JYZzjqTQqgJSt2i9rXI5iNSbbE6y06qXLy0DASPCn8gwI2bGE29aJy6r
fHwMKDJD00HqH6aH9SiJqHhJBW/oebXGM47ddJdEALeYasUXMdYQYq2dWULuF0X8KoTUz7hrtqJE
gIzEEWkFRD3fYa6hktKRL2ZDpZmyg1My9u7IJ5xiS923vlM//CWbFUx3G7XPTF+3uEydZ0hB+6jC
vBQ+rfb6shHTAf3jF9KPYiwCXOjaLovyUjZmA7kUdXQPOkM8Kxo+A92o4W0Jkh64r+k0+IwNVTqt
JUov9vBBO+c0oLarcjswMQlbk6rdPioaemWfw45ULkoXnA+x2waW/VlTkv2YsG6D37mm/i9GDEyB
/BnboghfyTrbWKTKnDXkHLRhbLhMI7Qtq8I9xApw7hJ9uKNjSWisFj4TISu99E443pUiPtaSkecq
FeX9fQ7mMHCJpr21qq1tqgzn9Vp8O5C5PSsnx4Ezd3oNlQkseK2ejD4Ar6vn2sNgHl4OegXjZNAY
1ys4ghihHKSlGx4x49mZdU7ZEx2ZyvhYEuCAXTI0X8fkbs4Fvj4ta96EItrjyCAUDercvNmohE8S
teLGdGT9ppb5V0uw6+mlrFf5+1YnePVMl3WvJ014If1joyPURwbe1LvAQexgYDTfjQ6NSymHao/r
VyV/pMk9cGtgUBEX0XlhXOhAxguEuLTECusN3qts8XkZpUCSmRCSVanRk1MHoZumDuOusZUoTkmf
cDKIV2WoM381uwPHNGaMTeb1TinPGfUZMggNHLMaljetqnDRpkn8NOn5kThTfdEgKy41Al1W7J+g
j7axmmbQJg2xTUmErESrwBHQClw+RIJ13AhPIw/DYzTBkMKPJFJq4TtiYERLqFXYAYrIixvmLY21
rIeJH24t2q0TkwgkxuY3pkyYTWAjK5VXWOoZy0Z+dFQCAFSbMGQThfZuXNaK9cLrC0ikJU4qWwJ4
6FVeJuaj+mITyBnFcNDbN8uqnNnxkrZMtjn2o4HbvDV8En4V7HoMa4MMG0JbmhsTI/A5lJFzGpz3
gkHxbb2EjfgCQQGTKA/yWR8iooNAhCaTNK/9QlvQYs6/VcSplVRnqqmJ7qPI2NjSvFhkBepUP9GP
vxVZXd2apfdrh4BlbYc4B/zCFRQuBH80/fub/3WWdvEwhOyObPYbADFfNd9WD7aGukE3k/ESc367
qE4M/i4sADrpsXrXy8eYGZTSEGs/0SDaFWnzGTIYbXU8wMFG63K0KNXCP/KjN8QhhAPNHeEegf4r
mMqOEigrsL5wAYSYxBRaa7W3XnRFjF5NgJxpIlVa8ATVOhQ3Y57YqsnoW+bZYxzS+yzr4qLy1WP9
pcjyf2jaIj/Qgk+Eq7Tuqu2ugJedA4VSt8+C4/8dXXBLnEoHBVY6xe+gIoDP0bq/RU3srsWzWEAa
o4OAUwfXY2uoApEU7VA9Wnz26vjs6NuWc9H33ko9PyzVL+TS/fTb8nee5LeuJFSlGRHiIWKdPqfg
QHAWUrMowxXJX7pLO4sqcEIlo1RLHmqQFQTyjNHnrEkYyy5UcYr/HVVDfFdHAgf0Wn9OSfJ5xgTl
kMys+LRylugRh15gQ59L5OaCIWKGky+dUlnN9VGrROK2MwEKQoSdN0RYGLhBnBcs3MNDl9O2/Pgu
c14SAw+1nuHKFvXybVLqSIN5ate/MOeOfRum8rr+Zqgy+clE9S1OKx8kIOpZh2zDyW2LBetO1Opb
CnQDTE6q3eek/TaWat8jdmBw9MeXvg3lzKEjuf5i7E+Zq0XlFz/x7VNcYCGwwtw5wYQgKNRJhKvi
IHKrjFJwQi00WBybbYEdbWCqtjH1OQJgEOoevX5jGJKbgkb11jZWrXHapJpQrBraUCwEDd7//G1f
qJ9lF6meMdsV44QwTW95xFmqEAjo1p+w/loQmWT3Jgs+L7MJT2JTq7aKCjQD59aIErYqQEqhy7ys
36+XOC3vemh0XiLK79MKpIs0si6x4aNOM547yjlaUbD91rt+WE7G3XKpbfszxIoA2Vybeijrr+uJ
RJYOxxJ//uPycUpJ1faDo/2/Qa0Hv4o/QNrNGkjwoyCiCm1Y+5dv/8P9Vdy+Zb+av0LY/wnX/gol
o8j+9o/8t9z35dX8+f/+x6tb4hH+Y/2JvNTlm31OrTE9ul+wbH7R1mn/HKTw//qb/+vX+lPwg/36
93/7UXR5u/y0ICryPwcuqCqZBn9Dc2+/pdO//PkPlrtq/0MK0yZMwRZUIrYNB/wD5W7+w1QZOzqm
Tqab4VD8/hfJ3bD+IRypCUtTkR1LwwSy3RRdG/77v+nyHwgYHOGYwnSAhTnG/w/Jffl3/InmbWEi
0mm7SmEYVH9k2IOM/zPNu5BZNWNnw2pW6ATDyS8c8HwYvgNZ2cGMXjznnrP0VyLZrNwCXpshM0lN
07U6490WCES74aU2ZraN4FdDmv32T2/kHzfcP5Hb//ICNTrdmsGMAkKKZhqmsZDd/4RJJ7ZScxgM
sk2ZPSGihhZTXHFMioVKq98utW2hAeDdYC7f935zCov4R5On3UtUceQqkFqxAJH+TDiUcaLp6m+h
imnHomx+//0rlf8MdEc86QiSltFSqPoSeGEu/5I/vdIU7F3Xsq5+zGqKwPoCoHPEOwojLqw77KJB
/SDcHdgVoID32UdsSbHNaGiwU6LUC81T4ZyQfGkc+Vjyh0xTzxhmgje7cvqKvdLTWAEbGDyWKREN
6OjmSx0BeLcgS+KsAXvlTN8rjk5hSlMBVBgFFe7wfMdZtrvbzWdhmNSRVdweLJFcLZzzZ/LvlEOl
B1m4y2omG5bC4CTHcyzIojw1o/UbP1r39KEWz0ky5lBIq1GJaTVW6XxYTwdtF3f/AyB/uf3/fGsu
76djI4lanhwN7stfPvlZ0Uq1HVgUy1K5Dx1GeDYd2OmFMh4SG21j5DvHuPKP7cT2TL/wdQrz2ItV
Nd36sTk92MM///1nrP7rZ6ySXqjrtmkIfXl0/vkzrqiJcVpNNNwqY3waamW85PP8qRzn9ja0ILJy
kAnpbD73Sfl7rhKAsoubMSvEe9GpYvP3L0f7l4eDVUO1MboJYeqqMP6CtAfm0nR9Rjbe2ApK+TYM
rxlsgcOgEq8o2uJL+38IO6/l1o2t6z4RqhAaaOCWOVOkqLRvUDtoI+eMp/8GIP+/z9mnyr5hiZZt
UiTQ3WutOcfsxfgEDIdmYtBZCM9EUm+DPoXO46J51+2WQyQ8mgN6sX0Go8/uOuddhBlmwCb76ebC
OtY4m5a2lxBxNYb6QmP0uG9QZK61ZCAGckKcpPhi/i2y4X8/alszbG4reP0sQPKPjzotSkSyvdos
qiJ/FTY7NYeRSePg/SDoFJ8a2VZp0gwvtvtddApuJrDwm9SoJZN8Zjj//FFPaQx/px5MN7etCVXa
umHrOsvRHxejM7gWdfYk9HASeGV+q60x9KIEi9TkSWiQ+ntP7P/5Nf9cnHVNl2wBUtOnO8Dhi/7v
qw3LK90RQ6LoxN+sTBLrzChoU7UCokQ9NCPfIrEFfoDLgwTd9hnBN8B/Hf1gEL+bsZec5gZfIbR3
HTzN3ocnsUgspD3//E7nCJ///Hh4pzo3hG6wNwlpOH+EWaSDFqQ4s7LFYBpvBMZSj/Wacda09qNK
EVwtVAZpW+ahBlm50ar3HPdudbV7CJvmAzHBuEwr0REwr799aT/NOBrXkT1B5xLj0DCWvXDqutsT
dQKbxKEECXBFX/3q9Gp1IUKL1iStFIwUiPX/+Y+zxJ9fvsa9RUqSLqbkk2nT/u/vISDksY+MmtFK
GTl7OhfbrjbKpxj8wLEOXDzIg3y4iZ4+VwhsIDG7HqzT/FMdEv02/a7P8ZUAolWOmcQ8g8BTWXeE
Zq2rsi6eVJrHDZjE5yizPhssuifg7HLlazBQAEAd6MWiSTBLe+0o2bvrMJ9RrPBb53bVo7XhJoPK
dGO1f3FUjXnUqexBoCRycHaigYQK6RCAPfbIAxP89JmG1IVJodxVro7cQO/YN01m0L5afMwqg8jC
fpREZyVxM4gaEJkKEWl7muvGIzHPdLONl7irgNEa/jlLsJ/Na1zpIglMR0KlK62LdnnVtQfb6tiZ
cs6/ju7ne0oZ85mOwQOfibOJ0f/RQXSMN1Ut1m0kg0VeZPWdVXO8hm6+7zVL3+VZ6KxmuXxO2uVF
6ji1Igr8vm3VzThUREpQ0u9CsyfvCHHNGYkumr0SML/Ki+91YWCBCq4NOzfmUds75/rd0Wrj3Kgs
iEEe0SksY9DXhiv2Nq6DdWMJ+G8t8fR2QHHQThcfNpIMYlpHdkZUPWpdUq6QWXEavMRCsCeU/FCX
ir4TML3xibvdMR/0d7Ls3OMMWHBSmIvFJOfSzdK5zg/F2DtrxeVA0+MbXYVOv+rzVP3kUHZITZxK
HrDJOrsljmoT8Ms8vogKKJMuwtK2sNNXvWyuVeORHaCzAuimbpx95u7cbPUqqsHVt0bx0dgIIyFF
eacMfWFIivQRRsfI981P2VAh/muyWx1+VJ2TPCq9a2BwTwsM9it/6QSyvMG8K3ZmVoFcMEl+R2H9
7tl+Dx6wHJFQ0yKv4EwuyS7VD3XgGHvZ6t1G1hDqFWbS5eQetPMldXi8nXigz3EmkqujMPV1jb0+
Fu2HEJxaDKdmJqlWxZHRGR7eYPiRZ4b1KyHfPo6U83wj2Kbt3StCLwkoPFYE2+PQstc14quVOh+E
hAzkVYF+wsikg/reai+hB9pP7z0yLC3k6iZCe99zn0C0Y1Cc8q0PUeYyz6FuXNhEQRBwSUt9Igpa
qa2fpMosJxVptNdLG8zOpBPgsMqqNp3h5v+0QM17U2zXgDfpW/sihOquWPlr4KB0bHIChbLCtbaZ
Or57/sSTRvO47RnzIzQJPDxGJo05xzP51+QHKg7zaHFI9WDfJNPD4BvRpi9D6+S5uOeQrT/Pr01i
hnVK9LbgGoZ6qsRVtwgymv0NAtgNGplPbaJxRDbUS2Qp0DTtlO7g9BMqN5SB0381O+NRelm0mupP
POjdCglltg46khsz2tH0Qgmvnk8Mhq6DbxileG4p4BOtG+laWNF5xFOwLPUx3wiLpGOce6wok/m4
Lf0DJOHkEbVG8tzT/RUeLeyoNWEI8+l5TfPsVM1m9jZgCKH1banyCQ1uuBhN139N3Sl/DUfD2tCb
n8gz0Su1ZbVF1T4Ncsdjk5rladRTRF1ABJaeF9t7VwzVOtfg6ir+bdazZWnywwMj/EZv+6Pwgr2o
yuGpqULMTgoesdYn4bvC8FRkWCFsAO+Oq8aXMYMAEbqo4gIUQXev5uwJ62dXKUgXjaTHN1k7zc79
Sdamtc+DXF4n5bKbF+oxDpVvYdt2MD4QibR0S64RIUKbTiWlru/tjfQ6/4sy0/Um9ntP6z7mn6rE
717NYQri2ceqxGhLs/WCR3AiVU7kSjutLDyAlbb2ZYp6ZASiKD0nR9wdveQkrd+5+z6kOQzQ6mpM
a1gEwD+ROS9o6e1UElAX+URtnXFqEgTeqgzgT4GTTzYtNfJCl2xMRv8jMAVYjAnL6SMCFmgt93Oy
AW1/eO7ECS/qeYOPvAOdJOVAaYQoLTWLtYJhg7CT3jkbACsW1aSQw66E4y7v9moQ/S6SMUdXMNSk
t2jBRUW+uQKueo+U9lXlYLT3wk4nEB5FW2X33l0U4JO6xihfXRn9YEx0zvEdLzMzTzetkeaEaKBy
c8EVPmsKJsC+h2QCC8Yi4GJjHuYpgpMwSvWFMXwLlGvfdBc3a57KKuEm1yt/K4UKrAH62jEjekTE
Leugr2jVaa640Dk1C2haS/rK3VMVi7UWatVFV4MpiSiy0YvYO6dsoo8oUS7MmXcw91J0Xi0REopx
mREtPjvqBB7PNk2MU0mYRzQN7hq7L4mEbosnfXI8Y5BKlpZm9CsncYZNeOCGaJ4CjFpPCLvrja0C
dcPmvLVoRq8KkmIOiLoYC9lINWRt3HPqpFXsacxXwqzbNtBbmjrf+bKfBovRaX4AF4flonbFgk6W
D2Yw6XeGk0/h8HlEfE52xBEXnmOVeA2ULc46MSFKHtLQr0759GCqEt6k7PG5TWop03PgHMDGIvJd
Kf1V5bbGSxLm9i4x3OuXN9AptG0k0Kq1jeO9AOEanc67MBtbcBk61y6s2itvUG6qOh+fYRpfS6Xd
tZm30DLd+dFxeFra00fEyMAgZGyMTj4twFNJrq5n+CP82gStLo7PQKj+s9nhaR0LB+p0iBYz6RQy
Y+3k3JlkFEfs6A+7cOEclTF8NC1XVl/YXt8KYYbr+3lAjyiiPJWe+RNhS8K8R2GO04jnqss8oK9D
eRsV7wXpS7Uk212757Xs1hEWsF1ipREk/kbAspWlhk+z55RnMgQ0ouyoT/9bS5raMmzqesvAWDnA
ekFAkwBIqPqAGQir7LL33eYYhXb2xg29gdaS3N1AfcBISK6lm2uLzKim1Sb0bklgcB2ExgsWaTjf
+b3vreg2qvIZeU6ymqsBREImKCmPw3qXd7hWeAlOMeOqyQljaQh3ek00fRuiKg+ueP7HX0xEyfaQ
B842HHi9YVwmzLe+9G1G6t1n5HErAH8xIeL4U1gXO3TSqzu2D8K9kKiHvrczHad60o2rl8UbhTYT
NM2K/c4cknXuguUm6B1mydCTCuJ2hGoIZKfTtHGsXIX7D5lDKMZ3Oyx+QcdINzrzcH/RZlNi0mRu
Ik9+1RJ6sy4jbl1tQpuOcV/RQA0AnTTvRu/AAE/TRzXtRhXJ2lmNI94Z7qXq4+MO7AnTS6q9KVx9
33h8Xf9cR/yRmkgvz6JCUgXBDbY0mVZOyXr/0SAihJCmuYbVXwuCAzJmfZswHbtT5ZHyrfTfjKqH
i6HYh6Lww1VrV9F6pkzND14s17UpvFvVlD/mD9wPdAOiOJHROhT1MB7/pdkxVZf/VdNZkjmjKnnb
Oqv2n/0svSvU2LUxOxd9DGZkGqTr8NB3VSKrMwati2it9hKhwl5njDSf/vnTmnME/+vlHeKu6f6Z
jqERQSv/KCltXEAOM+J6EeXA4ro8QL/keC1C1aZE56qWO+EDTpeZ7cF6dqqLZKhob30UAgRiOadW
auOusdEr04GhzT8xQWbZqhsG9vaf36zx34GYfLWOJadejIMRWlP1P9+s5yaircOJYkO83LLFQbwI
Ob/0WXskqqQ9jn50L3QXwk/twd1BSwX+13ibTjmnKCX3SjIfWMyHSJZMUpY7LG56AvbdqUEI2tgY
lqLqhkOXt7+6oEqek6qa7AdugDxcNZGGO2ySpcIZZlQ2YFnEv7Xj/vdPdCh+yWQUdKZ1zf6jU9wp
PYiXyEatNZ0ox56dcjkoNJZspyM6NktrNIgMOxVZFWvEhc7SVN3wX2Ic/6cpqDmOIHMUKzEvA4dh
6hr9xz3kNx7FhJDjgqElBncFtPpCLX28aKF9+5JHzptDOJL0pdDZXrlGWRxMsPS+bRW/EHzELBpB
+i9XwP90Bqc3Zlm0qUCw0K6af/8fb2x0BqTUrKKLkk7ZiVzEU8ag8+J1wLGIQn/OtPhno+kUfGkQ
reIynKCAGCGTicGgSiP7l0+KJv4f96+u4qdjUGujPuJbM/64gTw/S63KneDjIUb3bBL3Tj0GZ8kU
NF+ZvYsrGKfB1gN7/FHbBBg5sn2umqTZp06cQgRYJDBKmF3l4aHW4/ig+BWBA47ZoHhUMN/G6Q1K
oXYGqbYk6KYpcZPpQLhV59VP40PUQKzwlGp8stzsM6hQpBa9/VwBSLvWiZdc5xa49a2dtFxhhgry
y5RtKmJX2DV2iUCzLqEfhbv5zpgLLVC4FWUot8fo+T++mktfZ2J8RAGKDaW8ydr54LO9xzVt2Uxz
O2rNo50if1ODQDwiy7nOnYZyrOObbr+rk7+fk96YMizNlVx7wD8j7aGGZDYXKb1m/ih7OOqGicsN
yf5Tlo/V3p1UkK7dxmA8N6j5xUWfHjKdqvqvWrT1jT2HNhM5VRitcxCz5FL30LUQ7mNLCCx3kVuy
/ynS3xVV2WfXkomjMvmkGE6CY+ZF9bW1WU4sR92jspxMrmbyxocuqL+CSK3v85+i4ltsbVc/WDrr
hWZCrgxQGq4Cw8yPdu3kd6N1f8duVZPe5GLURuO/6By1uKuxSpu/NS02G+njKNKwv/chqDAl/8Ti
uyTFk8iGIRFLMOfZGrVDcsbvfLdikucFAUULjqbOG+6ZeOmVSf/onLIimCytb0OyMnpqYoP2/ZpA
luHdw4m4wDofbdTRYsQ5XUN4gzi6TWdyzU4fQ0LrwxiLnR+pdIu4v3UO/pwYmnINwC97a2Qnl5ns
TgaC77Oo7KMR+8h4vXsziaJlHfcnzOs1Mx6nPNU1QWTccv3S0DI8oxwAENcmDwZBX5eNVNSNVqbG
y9QHPxUW4kLEa5gYfOdblAWcyLSfTq7lXwzPPuuIfkyAsZdBj+SRL28v8P6lk01VtYATijIkEbEq
bwHNntJp0ScPppjAcVwqvrFx5tSDjIb2UhTlz0K1sdmn2Nf//7OavI7FGAIXV0iAfqqG1lh0CLFf
7arhxsDfGwwavufpRVRFBwTVZTUX6gAyk3iQLs4+LcJLlpEbeEezN+5z5d5R9B78iaEAoAKY2tgo
m1KNxQak63escilWz1DZuga5eJGvdtjGRnsxNuZ4xRnkrb4W1zGzg7VUjTe0r2RP2j64aDypCSef
Rel3MTcgVm7uT20Zm6O5blO3fTMnPl8kyic3TCcZof6LmCf72Y+pnPNaeDj78CdOaI6kddm9HO1X
EZoPCn9xmfn2aha84TEh1A36xKAN6t1V2mrfag1TK6301oECPXuM4jNMiZ5ghcjZSAewzU6z/Idt
1NVRpvVAIipV3jFwrWXmRuNh1taNQn78dSUUsrmMpkaojc9JIgjQKOqg9mYLMtbfEjHVKYNgvkd8
hQ0SN+1sqR1IkFtqKHI3EK+9bahDzWpUclJ9r4LwbSGMGkV3m61H80NVFtkZXjFXkhPre9VKgmew
FkmCZ7pHckeBGv4ViIU2l75YlZvbtPF+I7/oz4wQ9b1mI8ANteVcmdsj45d5W7ZqlomOdD2rVdqN
qiDMmd99MqqPsCD1ZH6W2pcIV2s47Zluuw+B62yFLvtXW3cP+Sj01bzU4mCo1ky8vD0+UePQyi7e
jBa9V9u6xEaPfVJRtU1pErAzl8cJir66gV35tVr7g74QqVE8+XViLZpK384vXtm2AgcOhm9hGOMJ
yN12zMLj7AYofPD2ZigOlsAbXDp1uMuHYm0pDCDVSIwsW+CyU6OENROUy7pOii1gOHXlDNYAzmRY
q56ILqJqud0987s51vpLWLvJZRjl91FK/wjSBY3XrJSaAn4MDeGoTsIN+lDUm/EkoTDBGazDviHK
GYr33hdluqvNiNwxeiSkhnr5yY/MalWnzbCLIcquSlXxN0oFQpjrOrynmaQMmbnf80l96uYE6Imf
wtoYt4yX8o9csqaNZWMtnL5PjzZawsjsuRNmD3HNmZr5gPGsasbB5Zy7LST+VqEZx6GBe5oKejUI
pwgngGalZAiAlTb6rtLfXvdVqmzjPHo1O1df28S1kSMT4nD2rHiVMlU90nK/zockvwu1XaAX+q7q
KhIRxvEkOhFtBXvsxstRqxtNDqGq6H4aVOu3zNPqdWlRaIs4Npau7ao3nRYgqVLAbZ04jL/k5gas
0xXI5iV5SfFPMCjojfB37ubORmWQCPzlJMibd51I8IWESrvCa9q+teq7V/QXWMsVftHkhx3hco77
x9C2D8Re9XclHC9N+ivNGQFiJCzXyrxIGAUDcBGk1Uc9DBxGJqhEKautmVoRzFuVQdjYW3iKDefd
aoz7sAsx8dx1Ev2WEMn1cTcU1nV+Vw1/91ELo4XvxfC+0YadONyCZtNJuXE79SeWahs/Q+ccce2s
skqnG9O0DTmhqneULQmOLsSGyiq956GGuM8eMH6koffw/IVWoE4Tg9FumTm0S9shTUzaQJ6ddteY
QfCDAI2dyr1y+xIFIVMoNvG0j+lxW2+TAkYBwfBuZAZvqlHtB5VBZIpi76gIT+46KqplRKzJIglF
e0AKjtm46L6PLIU0VqGZ6ampEmrLVKYaBlrcWnWbBzoi9fexHRzwurQ7FRrKsMBCZC3rMuM44eBN
izrxO24ntvfIPs+4cZPkrqct9H5cdnGXQVQCK1pZYUJOmuo1e24HVM1TSVD6WDQyTsIbTlkWWQmK
tZxLMU8lidJvGG5yWCX7sfev5A2U1xQbGN/wlqjA7C3IJiYyN+ai8oBXG7hr7yCS3vo4aj9gXft4
raT/0CVyOiPrX0yV/pgoHP85y93iViBzV357mhqzS3MgZVgqwaIaQObUrNtpNSDSuWUSxq/SwhTV
DjL/iPMKJF+qpYe6sqWxTpKMLtvgP6VuxBCozADVst7tWziJu1Q7drHe08liNJZAHl1IbIREcbGY
IOR76I1T06iL3zD0x4fG7PqzH3jnEuD+Qzcn/kZXfCQ0oOf5m2YM3soaLVKbNCxvntN2+68o4Eh6
xhYEL5HmajRBtLwNpzSyl0sZbcPpVJM3XFlqU5z+ub4VwIr+t5qgkhBMySi+pP1n80IXSVQKzIOL
LzgsCXv9VKVywIrgmwOgpsfVlg1C6ylT1dLIdLEHY89KNhyROprND4Wm+OvYjP2ik9j20MiLS+f3
Kp6hdzUUCm7bxPteq+naF5jTtfHUt2VbrNLcXkjU3xtvSGpgH0i+aY0jZbWtejU/Jc/ur19QI2uc
xOvXphg9ChAt2Vu+q58ESdeb2knEVSYcRYNaj5g6JAUi8/iR99LedcQOPLrCCXeqv1RUQ0KYZH/Q
pgfausO6l2RKOBYTKmqe4jJkTvukJwBlOkG2GEmR3wLZfKISnaQenFBFbBQ3YyDBG33PZlTq7Pz3
A2mPqKwGtdhCgavvhjN2m7oBe7UngUyme9EM8qfTaeGyx6FnRHW0dynPl0iVxUsBzllG8YDfeoKT
TlWdqdgOloaRFGTypsDV9VByyPKYuzYpf1HgsX6PuJ6mOGF7mePpeiCjBFbkDk+QIQw2EC5Cp1Mh
/bd00eAOf5/t8vODYvjVOQBV1pFduVBjeld/fzxMsb7bRQfVf1oBTLL9Co7n+2QIv2w+ph1ae5LT
5M1Cym74gCzrvHoQk9E/iXCp/DRLHABSd7Nb1pr9UYe+ikkDAFKGXmU3t/KYStHp788JRt9jXhuf
CIXHp8EPf0YdW1QD3uaKvdn/GgvRD78w6ZsKb2IskgzQBwyfuUcw9qp18cPmBqydcDUnT1bcZSVe
urI8yLLfESTaxkL5VrVSAJ2KQHMMHR6con7IUDqvqRm8m72d79WM4TAjTfqoDvwTPYTcb4UFjPhe
nv1Oct0kDhl7tLb2ShKMu9CB2jZ/XfGvOYVsbuwlEVhI1QesWGkh2Bd6smfQooRZNYO38TNVPDth
rtPlcKKL3ajbeVJGRb2yhOIv3WaYoAGq/gJ/Cz9/SNwGo4QffV9HxM3Cw4Gz6WLdG7eZUKo1hNHo
Rvd9HOjvKq0+vOUl+KQwK9YarkXq8CleODF/tiyRC9P562w8OGrzVVD5nYBKaAqVSj+WhH1MrxHE
rXJgQTwbjvXpWPGEngngSUX7r1ly1I3dc25b72PQI+bytd/wotWThdZ+r6jJTsERSMaxKtVt3Tsd
DCxVQebNTwy5Jj9L4C7p63pLT03sY0sq84Y1O7o4pb1rNOIQdWWsjhDjhg3WKvOZ0yxhKtHAiYx4
qdsQ9MabWZcvcR0MbG+auTUVwP5kQr2pvfsuI+XZ8ZPxW4lDhqShAEBdpB2CgAq6hI1UMGp5gAdh
ksAp44qpEPvrYK5gppI7EJmfKuPtNh0IoUBCvlRgmnxqFuCl3D3rmRU89X3lPJRyBe58pZJIiTCZ
mMNNB6L2kNOyY2gb+uR4qPbODElLG0ZnPyfQVij2MLZ55hp5MA5Mw9EOlgPPIpronJ3twsyyBoyw
NBAxG2ARA7xh0flP7E0VAtZAL0jLLi7kIm5aAwHRblZhEObBmTFVvJ0QlXXIiCfdmiJouQ25h2Ns
w+mPODHXfA/De5SA/Ekx0IbRpA4tO4AhHCnRvQfWem6nN7LQdmPCIMnNp5vt/5HuaEsAfUabDGXh
e96X9d1SU0K6UvNeRkCUqqiRiwZoGpXmqDebr822mhBl9VQkVdxj5/mnQNfPhRDa14mC8G79khl7
iPfqcow8Z12DvHlqRuk9xf3IWEGHQDo/DdBjM+tMQQ1GWYMuYqBJ3NUPMV0nKsjmhZfA30E/SmwT
fNUdh9biCfyuu4zUYe+Xsn5khvljKBrQSiB0b2pVrwuTwGC1NlKqADILyhSpbIbpAiE9MfaALUyn
39HHAUbdNKg2y+idEBGS6r0uYOYBHC+vEu217taGCPI33S82etTY65LUTnyNAcEADF4fLvPwPA9f
5s19frDJjPAKeeZN+OdWVu3D9xJAr0HCyEh33iho4v0wH+AsQ9Qk46J8EF6wHRrkfRFJWXj8/dde
84t1TRIXPSg4iiZttZUUHdFQhmYA0FdYDfWWjDXHSZeBqSFWUPrqhpsqw73KwHVW43jZs14p+VmQ
KdgZ8DqJkAsPPmFVNdjLQ8zJbTEInyhCx/Pu2vBWurpA+9B5K91GlGOF3gkB1bBOVTte231Exjus
qZ0djfGVGOWVVrXGgYpDrEja4la3c+hJo8lwEG4VAdRQeaSiyXXmFSSfM/gj8WBQLq0XpwsJD30Z
YnG70DerTwKqJuAaxrt2PX7n/L4oW6f6KAmMoqq1f/eZGa09U82PIVIXF8mB9UvTDZNtD9KCatTZ
A5EbQv/zHHPFJoyvjdoMdn4UvgtT34Dpek4g1xznBlPvzVLgAXAJhNtVI/zkqehaQOwUoErfEOls
JcUHaTzcZcUdYH2CFyHEIR3V5qGN0q+IkSYZjHUQEowQ4sAbFM1+ifI4XKeRAv85qX6QkILeA6wO
OEJaRYtucuuJSP0Nt7Q41LAfncm5wq5UX21EJ8XkalH05jVM+WjqoMqWWH70K3gOQC34v7Kl2ifD
qosJRetVvMQVwuXNV30+EbkoqquVAB6zak3Q84PuP7fzHdxxnlkgCMPb7k2Y3yQaz/NPKGwmlkiN
ocmvjxYV21ufkKPX+MNGVi651G7inP3Rcut9beLp7qVhPKHj2RJl2p6n6cvFGbGqT/iYwYne9emg
zaFs3MvUfwMliI9UtwjNAAOmBSK8BdNhWCp1xPHZfGk7QrwIVg/v80NF/J8hVO1pflYXlmDNr94L
1ZerTCv9dTeENYU5g6Ll0Jna5ut5GmbjtdKbb1lHGl/nVG9sBi4+T7V2oJshkKduvqJXInpi+qko
XGXVp37HYLX0t9DfifQzDfO5szkWdIkzHstJEDfEoLHTTnnP2tRbJmBmXeJowAJaPbEQAfyH6a/V
vTTDQ+d/7fXcRwwZerh50rZWeQ5y9O9R4bwjW4MHrYMdigHnfDwoXGRNfT/ctbhKnnTSaJmIPXWG
a0y2NfcmXVc+acVzk8pg5/VwP4dpdSk1hlVwdJJDzLa1Uz3iF2oukoPuNpi6pw817cio0HJrQLAJ
DyxzP2uoOouQu7kflOEuwUpe4EJvvsRytWktRmxVz5WFtZwjqboiKtzeaSk+SAPyysYrQTpLpzZv
vU47VvaOoALSnH3U5t4GscYiyVzQeoRn7UYEKheR5JsqDp11pxYTE1OJzkYN6tYZw3dGRNWt7gmE
NC1OpKpMzWejyQ6qC7wjH9uc2nz4Fk5hvfODn4KZrBs6X6Ph00/yLBJ4yLZwoDV2Qh0XNCLFuX3T
tCx/1Wx3VdQpntEq3lpTQkY3FYTmEITsPqNzLYRjX8EgY6IA6QMyhszvSctjTttsROuVY15NuKDT
aMf5Qc+zcmfow8GKx+HQ9JcvlIU34sYuXGKJvvpKjU7LJHhBywq03FbDhUWMADbaieVR8rsFhf5F
SGXYfXmHJxdxWwNn8H/3lWywZWIVtwrFRvpg/mhQnh5LzRRg/8no0xP11moxLKK7HgxgI0k9LrTO
PM4PVah/Nzsbbp2nJ8MhI7FyvuLmC9BIkFXogxLufctmJcm4mJB3+yQ8mGIXNuyhuWIW98QO9J1s
C3NtRGQjThy2UQuGy/yTnavg0zKLblhfLObFYH7QSGBZMzfJVppsv4e2X5y7pu0ubdV8OPUYP5NH
ueR4U98lrOeikNE1Bu4j88g9DF7w60tniZebYKPR7J/QuyTrqCfxBfo889NK4vTWc5oaJez0MtWB
nLWkMoeV1z6Y3ZOmqZO5pqbfMRqI9+lotWwwASwNJlWrLqT/o9vkYA6lywqe9u9Grdqr2MrHq1SS
busbSYdkkV8Gg2suW5/CzC0lBe+YtwAoNHWZ2cTCzk+RPB098s5p/9CJTOOmv/NVwidkbjx6kUKX
ZYxWRoHU3WtFcyzi+i314+HRQvDedT7ubQlA/BWjxqlW447w9pTzx7LAagdMnDgTBKb+p9WFL2BG
5DenZVReBwY0rMAj3YR99EjwRo+ZFD3JX0/RSMxPo8aXOwPYeGFw3hVBIz+ckgDYRAbapY8BP41d
+8OtrWCdUOttQj1Kn/Iy8TdOI4zl/NQ2jOdAmPm5UBF+wcAtyJUO/UcbelxVLfCfOkrRExIZQWoG
whmdLB7auyMlJs2dnOD5bcQUqw2bioSrQdx74Gd3BvDvytCnp/kfVaNnrlq0m4ugSch0nP6WEnvz
MU6Lv55mtlmgy1bWg5OSHhaYlMGiRp80KiixRxRMvtqvgaXStS0TajN0Yplu2vjwe6JF69q6sbku
52cBVv4HDXAHwEQjSbvzidC4CrpJVy8NfjooE5BTcIFWBC0culG/jMN4lJVu/QoTa23VwSdpBe3d
shlYJ0RMHPHpHoaJPleoIRb1cZf0w+cQlSSAzYc80qWtpcOxg3WxJm1CZV2YF25vZPtJWWwWA22t
xbxlBoVpnjjUpF+DzHhs4XaFaHSm5boJhvciLvJ1Rnzqjpbe8A5TejuYeXmBOPgw+wQgBwX4knJd
+ZjoVAugne0VJk1JIU94TBVSsmYMhHZB4YNgGtgxQIYF754H0GNQop3WwT7iQOecNMxJEEaj6rtl
tqciAUHeVA2mXt9msqOXy/kgQ6OvvHHyTq9Jy+dapaR22rh457UWIwNVqxnX6wZU74Sw/PvBYKiB
ffW72dQKGzgtPe7f7aipyUsZN3AxHFkuezNQbpbkf0rc8WbWGnscx9jZNsEUyTfSn1r5liQksq6s
h+imJG1tXXJp+eR8Evojxvw3PN2HGlrVsx5VT4QhIKNsc/8WFKLd5UkBJAgD21MR9PeSCfMaYN+U
OMUNEU8PldcUZ8EApzG8bV0Y7Xm0LOPJ8hMxgZ199NlA5wY/2Qv22Hf8/4Uzktk+C88D/G+RO2Tn
pqMUWoBiJyXQqH7Wve2hKvMJecg0mhOk1fR713sLJqWcVRfRqfdtGzABbMvBirVTMjDmKQz3vadM
XpRBGj+ZQZcRf11fZ9aKFcQkKlSo0XOrWOFYu/n4kLcSdO7RLODiza2meGi91cCiHC4L+pmgQt1j
qiFo4Qhl7Gf5mUS0AVAeI8qY5sNeOuMGDxhwVrN3Ps91NQB2bMtiY4VSnlT1CiOBSDRC8pJGax+c
vdW7X5IU79kEk0wL8yBdot1TsD8kdC3xL6mn+bAKI1/uXAKTaT5CAtODhCQ7ai0+LyavGWx8rSb4
PHKalZUM0fGrU6FWdnTrptWnZz/aZ6SXT4UiDs9yV3b0n4cwOXqJPAkxFGdKd/eme1pKvFG3SNGl
0bVQguU8kzckPkU3r29JRoYJH2f5Pf4/os5jOW6kXaJPhAi4gtnCtGXTiqTEDYIUNfAFXzBPfw/4
L+5mIkYjjaRuoEx+mSeL/NxMzLzzqWhDaavXtWynJ2vDsf3TCeHApUANtB+rcjkBWS9vhfKtR8sc
DkJtyz1m3t9ypxlqy+Y+dYl0nyQ1CHTvDSdHkk/y9x9XDsIDA6Tzz8/6+aFiLUGlpszc2bYmLMkL
t1/gy8+j/5AmPpN2G8U6rTpK1NjycSan9FBi3P85P+VOc98ahcTjD7vB3Mfls855q1nBS//v0r7L
7z/DGHud7Pt9WQw4fLJMuVsbbQCd3l1T/NmKhoGMUfb3Ip0ycgl9c6vxL8YbZnMqglFbp4KsQYL6
zWsWUg/gHBKiRMMe8gPFygxY8sQpHQQOw0VYSkgf0azKqK44lf5Y5jM1Zicqdj+SwerP6+rk4ZhZ
yblD7wqTCuFFjDQC207+96dhJ5EasOJcPo6YNC9L3823fsYuiQp84JP9lBVeo2KoIPbtGM6xbR9+
MGCa3jvBbNgN3kYOwyTI1nsd6zO7UZ1eOPYQhHCmJ25H/2Ulc5QEE+fRNNu/dCpQeAi9CTKoG7it
kX3ZcmW+xt7I7P1NcvYMZeKSAylJFMqK98MQPdtJjsSLcudvwU+3Iap24iC8fDYTrXESw1xYq/QC
igDNXHwpZwU2VBrP9pyj7GXMd0aH2d+aQequD8maqJPvZ8g/UGgkgXkwOHjEZboVEb1RvzFDlj7E
JmBxoY+/crP0gqRB2R9Q8B8peuZMPUYOq3Y7UCzbzO6p5nYfKtGKeNM2uhx8MjY2O0Uy++uLWueM
8x9RAWG2kkh+S+92MvL/pgmZyhHCDjmKVFZRh07X8QFwBpe0/BNyFm3RiXjqHWpkzdJ1gpWKZ3Y7
5v9NZv7hSIpxZmNBz/orTQ8Y4b1n7zzW8ObHUfvNPAOfg2eecrKQ5zQpmd4AgDVLf4x0ru6Or+11
3cDRNYjCHWfKZVbMcK3xkpiyiee8uAwVLauLrL6NlvPVVr72OuKwhQAcY7xZGF/9zeYO+6tpnsQi
9oeyS+KypTjSoR51mr2og4b6iNwUmtv4yqj1N8UfH/kS1loBlNuSAzlLA/lQ/R2Sf1QjPyX59De1
Ztjpo+y4TOYRT04NferB0ZPmkFRagwLsy/O47TmDRPMPXKD/0VkMhayIujU70RpzQSeR93XuBVX1
e5yX5DDmCCRAEIGfLCV8jZSU8aat/5Wa3V4BLMHRoi7ILEquMb2+XB3teStou1EGmR5JhRnrrNcF
vQZ/aNiRMWNephRpTM+e6U43SmO9GN9QEy49Q5ZlrXO2+jq5DqBkjswqZgAg+euus985dUlfwfoh
UmQgz3KuUssYvng4PVofnVf5OlyEvEfknynMNnnOqhxsdeejESpWGX02/SNhZMMqTZoYnhevhl5q
ZU8qt/vjov9tbO8vjWwUb1qclVTW5DEEXwRH4Eh0uhxcva+DxCVJbC1UCmgO49+BP8FzD2M80nrt
s9Bpfa8BH9eJ+9k4tR2ht1GQBOpMnzhwzcP67Q9gsUld0YmAn4F8GnpVNhQjWFI84G5aHtMcKnW2
eu6FgplN+Nd+9HGVbG55ppvttarkSMcRp1gYvBIvResTIpFm4mN1y49pPd9pmwH1tFr/wcGgJBe9
kQxFmJoCcVPbyBAklP5NbMaOsOebPKfaQombJrMDjw0F1UJNjwk0Fy/bXeM1eT5FXM3N0jZgjuhH
esHoONVwz6B+vZBoqe78Qh5HbYILw0zJNIkLTRs9mbkv9dDgKBONeODpvA2dEvgb3XnrKDGar0N5
7qRg6cRaYXTay0qX+EyHed4NlyFleWo70Qak259H/sIYelkZzK5PA/TIk2ZPD3rjTxerPuNHQUQn
tlqQox9GAONCtAfvuzHSGm1uYQ3S6y7eOj6x2bHXg4EyteniW8BEosgFZ8OKnMlKZSExOgruE1S5
WIPqUybuCyfALsj09m/jOPgyZ8wsptM/GtMb/I8szEoMJ6NW3WMa/PD0eY/S5I9TbRT4+hO+To1J
ilE9bvgMfTugl6BinrQGJHK+wfltB9t7lm1WBvaW1SdgZtEysbMyKBmm7joBAaocN1xl1p3rhSJB
UXMjV7aOp78QAYrxi0biC2Nk8bYOWCJValfn3unyQ8+II5569x1nvPsg+M43DCzzTtPkG5dHpy3+
axdVxa6TYx7ulgOnMh/0GlHZoqM2B1cJEVJ4NoXO+g3h+mpN7p1TWi9Z0iBVGagUOCciJvoT5R4D
9NoptyLsGxYR8i9En9tWNc3BzegcMNMpveocMdgY2pPm4Z4XCWdQmQ1HSUGQs/nPEOu3sz5f1lzv
bwR8uwDx84E1C1ofX5Bpbkagb/O3SeiCO9tQRvZi/qsYStO4gzOz0eTNFBj7EKWhEWXgTdImr2lm
XJx47L7oW272uw8qHi2uARw8L7C9tQuA2FThnDGw4WpaMxeRNTbdGf43KlfDNAjyLinR1qWq0lQM
/pNUqcA3KJno7B7MbjLDWPS6FK0PNTal2Sty2/G+GnkJEluylDYHL5o2pgeOVlOKXXKpX+fBOFRU
orVpceo96UYqEcyj4f3njYqSGvMSDhovrPPcuRFy69L/tAFvQLJybE9ZkKJuplrTapmHZ4l3qKst
tjufosjit06/89abxpEdELYwPrWXvB//EM+j4tz5LUT6ho26ffC9GsgEDw7n5cjIIF84C6bB7I/O
4DdgFvhl0dYSDinHVxvqaZY64qlQn4rFKuqb/rM2Klq2shTYHmJNm6u/cqZxYbUW9thpH3sY26+c
6sqw8PNYePK5XieNK96sUKzzAL4SlQvYXJe8N+HvDG/ujkGzIHgsycNW2WvkVMyUqf6Fni7xFyPB
w3IeRxkX9relOGBwRk6iDPa7YeVMuUo2WTaSKrAmHC1Tqv0TvUeiMzHucSdKiqDve67BJ8JKcJXS
N/7aENX05dAWXF3oZyPAyZfFFW6WveQrys0I2c6HsvbH4RXFDwZfmbgkCxIjE84cBD0XAThETXy1
jBEIDQtgV1kddh372zqghKTLeK4BYoRjUXxhycLtS5Hikvif2Hlw7cHiLHy/h0c+3NWKBXWoUpwr
nyLnEOc5FGjL7q/n9u88+S9M96uYBnAS1UlGGmXW7ceeeloz55wGyDLAIUiadB0/Zk5YRxqRS3RJ
tlFsUZaaE/yN+aPjUSGQtC1Vw2ktY4ibVkCTH19lUhv3OOSxBHW/2i1FFNJkvFji0Shn6ojM6peE
ngoglc9h9T6xOMXZ4EWWPn5nY8ZTzS1G62tWYv+FWKwbYrHTLksL4LuUObWnlclJvAS3jX8LP9Pk
hNkAON8bYO1qBcd9QS8G6NktKmrq5jTJkJL6K/O1h8MPGP7sre63gt2tz4uKE3r/tH6aY5O2yGD2
JvM0oyySPBzviHgnKyIfHM73cWIjt9d6jjwfel4x42HqtHeh3ky7GYDb60+Y1mmb4LXHU31oYQFG
WcMZgrTjG0AFaFY54D7VkfeETcI9NVPzYSmz3wYbbl40l3XlrAWtUnJ6j82yeG5VNQaV0BnVE0xr
E40nUutRVfWqvdfWcz4YWOuaimh5wrrI2S/LqbmdTNoxndG722CwnHJGpvuLYLOb17nNMz74T3a6
J30r88iU+GPXhKqEJj7XCygYiRZlpqjGGwNXURC5nzmLw4nmGp3QH+bN3a2vU5/LTgUPsSr+Vjoe
zMbQDPKJ3mGedSdi3mUGhZM92daS3k3mPSOJ/LBJJL8RaOVq1MOFG5PPuUuR+m7dzwToLWIGi6mA
hx5pOn9Y2T/1ENUq6XSQ8v5mbaypqFOVAS2abrRsGSMyE6dRqfe264sjMjhHr2rlpSFUjeWghaXS
v6y+WR1ygjB5z/Zt+5kMNGt/WDzapub9RF35w5UzsAadl/eWXb1IudbzTdF3qneE6JM2sovx1yoV
ODAXbJelawcsxnt1qc/FmKv5tixHQYiK9Ih1YNhGk9B4FFv+PcJxP3WGe7Q7ZdAsDT4UNyQnnFJ3
Tt04nkmcTtFasBQ0mwPqxaBLw+eEVFypmS8SN+G1hzLEHnw/YGdHvRCUC5vWgQbJJhrp/WKSgPBZ
5lEtEKJ6fQonWVInTZppS8ZvPfOfddoqKKQ1icH289lKut+ABBDCLKICrukaob/So0oA3C2Gi6e5
IjJA+hWIESU+Kyz6/fgyChZTS1rQBa3xo/Kl9rwwQ8vhZjjul6wH/4/uYmIac8pVJzFyd6FYOKl7
cbSr1A1N0cM9cEDouGhqOeOXNEkchgRJzy3IAFJLrDlY5DIHgwQfV2pXZyySS2nlPj2s2LUEqvg4
wp1wtthKnDHIFyMFSJxkcYUHz1wlCjMWJbtWx5mv2IKRFcue3jlngsFI7u0yNXkVeD0cYqA1j42L
zaSbnUvuA83HalhHDTE0tbynmU3BcJ2puGZlzcCNxHW7fPpA1IOu8Ptj7v/joJUd68V9RPIPaIFj
bAJPPijyGlaGZzwOLMpHj0k64rAWt0Jd+LhvWenOoZiSJ2/BgVj1YGlt+nqyMd5wnwBNnTPoUxsG
oS4idwI2YLK+Ww/tYvXwvjPyChcsTIhrBXoi9eREbTzIgD0uOZO479YLh1OHp/hWzmWpv/UVZQ6Q
eYJCljs6EP6AavE5BjRnUizpI3DkRhnmNl7zmfRvNJb9h5URcGIgSnGT4dFoLTs8wrg3kO9Nj/cR
B23aDe+SoOeBiwoOmwLBjyB+PNBUpAGXPtnJRBMpF9XJozWK6GVM7m/5zEQ0Gig4PUbWqmbA0Zzt
BLoXBOR7vsHtpNYOn4L/Kjj5nXs6oGY3+XKH6dzC4omZGItwxgu9ezYZ+VQNxs1KE7ih+FcPPeE6
MhXEl/GtLMuOUMCp5Z6O5izNYw/GGTZOGjbbwmWf8Aw5/hXp9wa7/9rRERnrFLU+dusd9QV+ONgZ
t82xTFnSABCkurTuxkHK2Orbf80onxrCQKwPDE9c+QdvX3Fs8+1Pw9rCZwZqs3B2MzNfmzmwZ6Qp
jyxNP8LcopzrHFsha6Ctr0iflPS6gvs+pNaYeN7BonJ4wh58G9WSHXYEV5jXxpU2RZb0K/5D7wQg
fCWu4m2QErMqHJYeHfuzNA2KVkakWRaIEdXEuafGZw7HVs7XFDh5oc8w3D3/LsvXN2sTa9xrT4aW
fayu9eRKqm0gdpUHmgP6EOC4CHJrpyXaJlZrFjXTw/PV2X9LU8xPrea8Yu+zrtqmXvT+d24TuHYx
XDHwxOLRK0boWnLwOIdFXZ6xxU5+gEkLsLUOJxZzpmBJsBnYr/fLpNX3Quooomt3mYzCDTHpZLFv
W2hkxXuP2Tfm5Av+deHW1mELOfQ2B0HC2CcgbPfVks2Ecrn9ugCN5+UHL5CLo2HyVU4VY1D64rRa
Hx7xxGH4qpsmEGZ5STLlxn49bMy0l49eNi8+f/JgznE6KazQvRAiyH5Xeb3G6akJhyE3mQuMv3To
Avfkik9MK3Psfdlr3mLBEPZIT6ChA17BM9rZVjyBtOxg9FDttYT4rp4b1Oi4m782LLFxVpPQrKW8
Dh2ozGnaHsyCN9oXnIXt/pnxD+k3bwgEpuNA9V7OIzW/5n3rxK62jPFikKkDNxPpRs3G4tJesJa4
HoiFRqjmeMVpmK7Gz6It3TuDImWZ9IctWc4Djv4Qa3oXowXcbxnY2VakF2cycVrJIdKdljZgO8fg
ta3BXHR/2ml4s/vqsFYmb0ddTAdv6B/ctNE4Hqxn1tT2OOTT70RlxqnRyi8GuekFjdkKrBSbpZpt
bHOmFm/wL18m17lgs4Ux5utZsLnXHKgMIMXLZKu/oir+TZXFG+NPXBgWagAqcuv58MuXjYgrDM+x
X+n/qtl8RuaVEbe5hbuUi8e7+HJUPR3qLh3DIz2iHTpHt0Qj8DHwwVvYzSgZm12oi5jK14byBhyH
TRdBZ8ZF02sJheITrwC2Kj2vjq2Tj5Cc19O6U2Y5OInTKP3HIgPyvMtWjquWg5kKQbZjFCFhEKSE
AueCPbvHTFiUz3MmtGnUvOn1dLI8YdFJiRaeKKQmLqCMe/SpiPrWbY7JsvZMHhF6upYOD7U1Z3M0
f2Orm9B/Oj02rL+5ooXKyl9Wt2RaVCxv2Pu+Wzvj1wg8SzY6ST4SOHfMZ0BJt9Y1yFpvtRGu44b9
c/XX+7UntnNvDXyxE06WMKv4jkRuolJDkg6s+WvZhvuRyVpQzqQRYCCXgcRUS9wMQhOx+sCp1tPI
cDfojfEpwR7B8dmLBATSEFG4JQ9w1V35afbVndtWNiZe4zYp8d+QVSWuh/LBmTofUTOQGWqcTOCu
g6dBrmMSB53hY6nvugEXIndK1XO/zQaEL5dLR1Z2EjUoOSC9jcd0Y6IJOv9OuNVtVr9amRMhnTVK
VhLma6IW+NgbSr/6IruJGsOHMVUcKHg/YQmQVYxbr7BYODCQTb32b7XMN5Vp5oH7NykvEopey4DX
II4QWPzu2Gtu3CETjMQ8IzzWH1lCM0vFm1/jNG/OhYm413XadCnaXZgNmAuhDdFlcacb6+ekt/pl
8uQnYowOuAG1WBpr/5TJeyx1r8LXrVPTFx+m1cCGmZYvBY04RP/lLRimt0lqzp1XHC1ewwJ+TCyX
yUM93q7+MJr4TrJ3lEbKmCvQKEkO66BHnj8CvPsvW7vHjTFsZyzlNdFxI0yl2/I9aldX79S7VvUn
vbWTcNaUjB0753Uhf8ci+YzPSgu1Kf2c9dk+mTIlocj+GkoQGkz3dARtqru6Sn8qhUoOQwnm31+r
jxzKhgkVQq3cXJRF5CcBIFi4PIudNB6LSVbx0MkpXq3hpo3Zw6Q1f21M+dzjOEV6Ao9gvX7PiU6w
sGYLXRlpvWfuWDx0gWQYk5q9eUwEsdZ2KWgRJxIbTUId+oEeoF6pc23hHRttKgTdGoT8bL1D7lxB
llDV1HFULrnlctFBJJnm914b/tCJVAbWZqkd7B+KuapfUlqjS2UsN2lc2gHOziYIgigTL59jfQ8b
GDTypk9egmuopy6MRgWQEZZZRoJ8PmQ/TqeYLRwShRR79ZKaB/jy78rKr2tZqZMwcw58hWawxu1q
d6nyRy+nbs3FkTQyHb8mvbgf3UnnU5sU9/m+RPPp9jh/n3L5NaZwa5LPrEhUCIyKeFyi5ReaOp/n
ptAOte0C32kJ0RTG9mw2+WNf6xEPfPFUevPL6KLDTevbqqb2hdzpoVmnPyQZmjs8pW8OCSqqCm6L
TG51T5tng7fI6ZIXxhtc/MzPfEF/LwXnbfXZDRn6VGLIu+m3MnQu86RIqyznNjCmejx46xK4+VDS
H9Dh5VRUaYKAYXvltst6vf7rEqD/ZmHdTbizxdJ/GP6Kdk4XR1QXgNyUkXzLPh+uc8En5W/QWMqe
qUGuy4r21KT83z/4iIORkQ/l7CD6pzr923jFfubLvi0y6Eea1XeUuw9t2XPJL3FGlpS04FjnOsco
cxb9aWsHvvmyPpYWd36sgEBhv3oL714v2OQNjKB08zqmLkPZmB/F9G9BBKCdSjduw7SymbqZCDAb
fy2W+i+vufBYK6ZT+b2mA8aAGeGzsp3fhc+FuzS6YLa4PqjK+pCZ5cGno41wrzUWMkVVRIdtV06B
ZXFs9uIPcoombxPcPCwbcT7b2cnEbEFiqYixtU6htzm/KLrBBe1xHU8pzFbUNgWpotZtWgZ04Fk/
0YTKuJwQro4rINhmJERe0tlmn8NPo0VE4k2PezGmbO9UYheib9SOh976NzJt8A3ra+FqGWz6EP9U
mExopIwrFGf8LT2rVkfqwgzElcvKQpQqVPqFDaO3oNYv4hd29zfLSt9sjUWt6N7hgxJ/MtUP1vo1
0TY2fHp8Ymsy8dt7Bpf7drq4evFvzJLqUjfyk5vdm7e5OfWFVBnh5XgefK879gjZuU4tiLVQ0W7Y
CEPqc7UVsQlWdFEtr/OKR8n8l4nxm8/ciOjC4Y6Up91Hi5fZXJKEyxYVBiTljv5SiKfKptEu2w75
BCxka4+MlKB2Dl4a8wf9EC7DC0v47z7LVZ/v120sWqZGiSQenLG9kNyZWAf2kYIz9GfUtz9ei8gs
TO7FU7fGauHB07mE6aiBmaBI0XU4I7FUVlC+ys6+WYJjAb2rFUibajxwx/1I1hFO3PiRy3SB646K
twmgY8nC/ZrjHWC9tPAOzH/ZaYAAQfqI4Zs20SAatg6VMEzU7LuymPloOzOP8iGLbA+RRK3crPzM
ftl8VV08Y3mfvCyP07K5oKdVUVdj4ugU6rnrHIZkdW5UivFaMiJTmLViwzBwyg1HXZ/bGyQupmNT
tGW4qd0KB1k3bJRQGqw1Iqtec4VyAi7pgtkicPSK2dsiQQQJAlkJlapc4ukWcfhWqGqnYW0IfEVJ
RLnBZiOWcdZ6nvqhYUPSckQC33IQwhjkhu5Mm6CFVMCZaO+3yG4lOZ/YUl+m5du7g64m8WSUUdog
wjvtyk3IyJ47xzwy2U0OqiO5MHJkzPXa4FZPQ0VDo2tplkz+xXubzcD08HlbFsZmIpNn5h7kJrY9
ieq8yN6Gru9VZ7hWRCJDyH60S6Ti34Qn3p//JNwufN2tz0btvJhZ42PFMBBVOXwMCfFshgXtV8cV
f81/j3o/x5239kxxeRBTlhNdcThVHnYObV5DMJdxndlsAFASaNXA358QqU8E+rzrcS6dGpT1eaNu
A//NyuWLwyeQEH47VgMmaSoomcuFYI2QBUa6fkuPG9uwWk8oIzjtnJSL8/ReY59sRFI+9011msU4
xRRRc/JpvfOCAMBF3ueoBgyLJa08TtVHu/FUFon5JxVWffF3bXCXUZx+Jdkxdw3mLs9iQkr8qqUt
ZVT0aOKMCrCgWpHnlgGX3S5y4YBFfO5nT2o5MUuVh9lGq9sgzJBJeDD1kENHrlJhU6O0oQNmS1lR
AkfR79rwf3JdPgMCJIL1TjxrZH39nj3WW+6lk2IN0hHKR5wtebGRJB2Xv3VS0dZdT21oN0zzB/sd
4wWeTXcqb4g3kDashpes7hp6e7nBjejkM+0akS/k34IEut55tOzOK3gpPK0T7eCht0+NcAjIGz7y
qLPWjp9dSlQ7svxcpFP+o3ia/Px93v3Jtve0mVpDCO6IO+rJT+3kyaksJtkVRUmldzcsWtjoork6
QtuBYN1/lT9vIelkXih3q681RJs6lUjCvvaZAjqlQc5hBEUsmFQk0rPKt6tIk2fdBM1nACxb1k7j
/O/mqEHJjko0OEC0CeRTn0OE7l6YazYBzvFg88vpPENzERkaWp96mJk3SRFO/bXAC4gTaO9chPQB
um4e1FqCrknkpMbqflw5AwvOyfAmerKW8GpGRfHhlLTMLlyeItH/woBzNZzUibYNTBjAQ/fUgAjj
ufEu6zTsoJY18Ivmqe0yJ9IkR+10ND8ckwh58exNmnbgiCMOrHJBryDgTpYeLUu7HXYLnLd6r+zH
dAJxFOitzmJM5/fXjRXBojklNFKxnPOc4qp1/cdVjpYah6eW2wmtiQttdeuVGK8Td2qN7Z47iFJi
iGv24JFU1GWl8sgf2o5qa/nL6pybZXnbfb/XCqb+XIZokOe6yECia2sdcjABN4TukY7W85R1kDJa
UR5wBoyhcK+dna0BDsPYkZZ9IbvIq7CUSezNy8lW85c+1Rgx26bBw+Q8IDly3kQziOrFiGLm2dsd
nUJ7DYZFayMfbg9RZXQK67S9VlL/mEkEvSR7RGQpvzK/qh8An9335V9KRB6RKtRd6yAhAbknJLVU
RGwQdTDfXBrA2YdOuDaaefa7AHvDxPDPDBITiy3lwkSY0DdM5z8GagLBI3uwxZIcndFKodUYr1rh
38qivhlW0uLg1LUIX/NTSvAnL/L+atdopZVuvKlZD70V1Ioc1b8pHyiSqmZKsuh+3oY/cGdwpFj4
qVX/IUsmPQNr9ObwCOcVl3QffHPKu3Tqdlejs1kYFhCrp6GJzW79NXi6w12Cc0kpuQckbRVmhBjM
WuDGUQNSIgGuNBUNrMHtV5JmwHlBKsKfzUYd3G2LIukR2bFT5Bkce4eZIDw7UM71OSVBUP2zpe+G
OLk+tKYZo2QzDgKMFRfi9BfJWZzlVWWz45MW11VMyqsHkj8LRxxS7KlexqDBcPcK0JzAADUlDN4O
1d5DuTLoGLP5yWg08oG6hXEk9d2L1Tz3IGLc8Vi6WvGM9+LD/ynA2zqb7KIeSYUzXbeM3Qlc3BWc
qDzHOljLf1WJ/mtOL3raMxDmcV66nkuVbqVPpaOjPzxUWrEekeLudIwvgeFrbZRjiD3Uw3PryRX1
L88pvHYuRJmTA6GJIJkMeWoMcSCT4pzsLY0Z0NiRVesIANYai33vdqZa3Xk6t/3F0eKmAM/twufH
TzhDk1lrrY5NjQbQbHH35mKauJixbuoLxuEekB2b2F/JtXDgPJKCm1N49Gt+yasRTA0TZE9t1cG9
QOQZrp3Q3wxkRsiWKRYfToOK7NgdSbY3Gvcatj6TEjjy/L2B3tyr5mkZ1W3uTezsHB9aRCgswNmt
TjI/Srm1w29AxlgeRgkwVdtDJAj6XWAv9KVpyvhQW2jkLzPie8ovRvlG028o7BuAZRoDp6xq0dR9
iuZ4WfT22UprKtNnNE9FX9TSjI+GMXI9tVoqjJX7h+N0h/vkrivJbFAEBB8BRPGtw9oa9Ku619pJ
XFLbJpntjLeW7NvBLR5N7dEQGbRHHZ3NGryTxdkp2Fot5cLo6UTcgAGLpV35f3j+4Ydz0eg085h9
lj4S8hUBlgxcfj4Eij3YBymIrwNXHNYk+DoLD5y1bKB6M1BkjUjHhx8clywVe1fF7BMFz+/I7ENB
dq6uZmkIMRoXIOh/Vuc6J8+q00AKVx25POGypCbsvmbYj+jy68cXakiWLkhC9hH8Ob6UzL9mOOnD
FIc4A3wkvZ+fxumwvOIC9oKffPeuXe285bGYeQy3gURdjvUZr9or9iQAtOBdB8JTiIIw5PkUOZnl
RUyoivJdrma/mt7bTy7qawExZGveUeec+8S+NTzhwTYR2TL2y9qgDW3/ICwxI7luWAGxvsKJxLBe
Ymt2puVW5h6Vh61x7nG8vg6SmN3W2sEioFY0CTHLNINukGHlfQWgwn1g05+Vks8+LU0PpqbCn9/Z
EFRE9/2g7pKm8Ng5SmKZKpO/lP+Jm5mD59IMxx/qAOfmPAJ4IuKMX0JxHSQv6ga1zrfe+ybt8Tqa
RK4LWk5+vjEnp+wZIv+jWOb17seSCqvEDn9QcjMWCEo8rPRA1rEGljQifOPzfQAmYT8QZ+/3msmK
qNBKh21n4KekN8wMzU78/R9+rbZH+5fDkXmXcjnpcJonWQzGA7F0Aq3iu2TFOixloGr3FM3PP+SG
yJON1tGY+seNWcrL4h+HhaHzXEjtBHX7rFNC8twwBA4pqmCGqRELdqR7+/n1U4VFwLfcN7GQWUzx
IVkaJWeccRQSe/xDjnFXmEZzs8BqB1j087dVYktgmjT8NuZC+HBVxSthTkhhWYnJ9IfqpiuCmKA4
yOOyUXMmrURUIH+dOE/9kw1nCJgebGWNWo+pRq9F6onijuLyX/PQzoRY/YGEHUGc0iXkx8tjsYEN
hOb67hdr5B970PWzWDBRYQPxfw0U1u0xuwl49k83Sk21S1xOacIBCRQ7Ik0btOD5MU+XN0Mflsgm
/HC1Gxc87bokYT6yPs744TTViO+lski6oe9OoKzWml2pIigcGYb8txNAru0ewSOAAzdiWws8otly
Ayx+zIY2v8eliPs0g8fvbFX5PNveYS0MOEeb+2L8hCiHunuQ/NvQ48ptEgnRx9xCVxf915SgEeNW
yJ6ksVjYrPjqCodxy5KP2++l4MRXz48yU+3rCp2KD2lJb6X8jSw83+YdmF+ZMsEGOz0us/tHt2xu
MNPS1uGUNyDwxGDUd22yro9FxzG731JCN/V6Je4+PPU2h8UfehLVh/RkJQ3O2qpOD7bEbMXS41zr
7Vvjx+OVtCQBXZ4uLBwvLiSAiPbp5s1smihJVPNommUDV75mQxqVC1mm2CPu5FTx2DHGtlvvpGkp
ltl90m2K0SIxOq+PsPgZZ5Cr/8HD5Ao7lZMVN6MqlBHWWQFcgN03v2JX6+9MJgtUMdZa1I/6J2pT
fVkza6F8pX39Aay7aw7ysbLs+z7pNvYu91ETknXAMqrrOvRhIhFv1jXD/jgUNsGw2UAypaRW1H/6
aeH+WExwaWABzTgTgxzs2KGqADGTg7uULrUODa2oB9sACJ3aGU1nqV9chORIPLIAP1rMi/cM9M+H
ijUhbttir212sXySa/iJJfYZjAMLvTlseAFP3jqrE07cmmvy7hS0KTEb0KqyHaaaQsoyLPdh3sO6
oMmzQ2KRdp5dzYz1KuOivX8lSTYQWC9R5fl5ZEMY3N5rWuYf5I7HJApiLE57kyTFD1OfMEle50tj
CyP4YfVysPMDOc/yWSt69yAHfHn//6tTXf8Cd+A+9BNjDy7P1amysk+s5ueS2Hu+NP3RRoWMl8YA
Bw8M/J4fOJR+d/3BVXd73YTMEWxqec518dZk4+EHz9XbOOx/iHRLXeOMGLd93che/o+7M2luHNmy
9F8pe+tCGCbHYNZVC4KzSEmkJEqhDUwjZjjm6df3B0Z25YusruH1ohe1SFlGKBRBEoD79XvP+c6Q
kynrQsG5LogYKkFf5OnaqlOkAwXHH2IpOCRLh54VBs9+CH6h1GS2KrNOPVw3WxmZH6INO0gecX9o
5i+tigcKGrdGIuUdo5EDm/S8vv+fL5nz09alelf08tzTS6Be4lum5X8UPUih668mg2jxsu/bdbu9
xgoavlPhtm6QIxTcBGI0jbOS16uyqbrXvKHGRUxoHAOZRQc0DHyjo6EhEK1R91wa7ZoqPL4I/cbq
QneX263vTUEWv5BOyKjWUjhZVJZGU2KOaEm7j853jJ+RXR469WUo/egLog06Do0W9S9qUC0FPDX/
K1BDzBYWDgDSbS6KAkMcKcpPerydXeKqKYdgrSWoAEykhteo6AaBwEKjs25YZTvjHfUnMWqXJMuM
YxVd/oiodVNIavWLXcVkCZe2ezcUPi8iD+6hKYqzDsaiT8wVhF02/b7Mj4jKTjDplaVpBLy5md5J
GutrjwVkjwHS3+Yg/VZXdEIX9PfDbHKL47HYXQPH89E9j0DYb0cyT5+ICqTLZscA3RXSyI3ZDyfY
0ZuhpFSfWLgbocQ3DmrzoxySgt4brv6pBt6sdOBGC19DUWsTm9Kk1bDp4z45EfBM6LdJR3dkp9vF
ozj/YqPFPQSAIJjxKukGiQg0bp8WQVR2d1GFVV7R0BvM9p0pV29+bfil07ko2xlWYfRTGl7KYBDI
i7/918XBLyU5FHOtvQTIRJrbuLZBQ9Z5+xTTdETlNig3Q4hjBe1vfQhMWJJRcryuJ0qQD9DobBPH
CghChSpkkfGgbK+A9ml0px19Cg4OLSNGOymjd3AGJ5sVi7j4kQq/qZydqiYliY02dBRs50Q5V8Ox
TL+vFU7GvsbxFe6T3jf2Okm15ObX/i4Te7yXTnHpTOHSv2U1Ck2MgQg+yhWBpOeC9J1bR4/Nc8zs
dbIKokhUc6QsDXSaNe3OciumNY3h42UYbXqPo7/jpqy81vVTL8JgsmR4vFdRVN01vmQuPtuAmCU5
p18vAVGhgt6nK7aGHRTPI+LAWWwH1qUuir0Sz5kqqFz3VmhefMVPN1rE3BFtAEw8uEIFSvutS0rn
li2WxhMwIz7L+YeIWrknOWYOWZAnS8GIliU+whKWf3zEaKmq7MOERtDUrXwMKvWIBNCiB2TxKwp4
T8EZ/5j3nK2U2MTmVtSH2MrLO1xvnBl4HFhLxhc83nDY5vdk46pqO4XDGnb3Nd0C7VBIa9nranW4
cmNaUfyB9PmFJDP0eM7MDDIv7VExM+FnfCOIhCbgEuGV+VEzEuCxWl0hvwkTIaMxzFMXFGALMrFD
5nMbp2HhXTEyWheb90EXonpF6YfW/RugCE8H/9OLcINrGkxFJe6uL0WjyV5sOnxrLKu+sgpbjLm0
k1CfEUP9sw2Z3WZ1fYcLRzy4/ROkg82UxuFbkMrOS0yN/mRkuetEZZ4Cv2ZzxaS2XZStiYG+ly2h
e/YcO6DhjywxYANDjWe7/B9HFuwzHQZQydzcHuzdFWB8XfVFSK1cBvZOQ4mElzICxVPCPAYXCOCx
ppy8ntuKTtc9xBIIx+eTGmKqYFWnkdzMwRGYH6JvFaSfRP+/HjJKWjR+xhYXMsr2OXOg83tzF/cd
fijbQn5YNsOqI+t42V25A1qc7voEiiKas2hVm27MuYQS2Zq9xpAGGGiUw3utImrJE90jNIkonNyH
cvLrfxWcIfRfKrK7S3ExHEJh3DgSWxQO4tI5IXNXPX/Nazs55CCsWI1auWhzy1hqMwJTYFi68aPy
YzDxPl1pk2OFjkUlFHmhS8d+GGty56vqm1xGLKl6ypdCZ0wIotaj9dgzxOnQ0mL0WzuZGe8U338U
EIfuKtaea+gvclT+aEffRfaq+yuFis+HEh0xSITRO7aFuR6pEJFrUen0Pkqi65GgcGx1R+SIMjVI
TPtBO+e+SSc1Kd+LclQYw8PlEOA0FxVbznWtvK6arJ5F3uqMhG/AqEmPgyDpbz2FoCNpHPyKItbC
G0S9wbIpAGULG1ZSrxgurCt9q2rBd0fbeJ2OGcPVa7JPf0CIkm1d5Dyb0bUOUdFEj1lzoKIvXhoz
o/6prOgRIIj9a90xuQHmn2xmq0c0BfXaka7p8dja68qp832h5DxOlvFggkMpG3Kx7LD6wJV50FRm
5RFG7rved74xnek04iwiif3pvra65yky2zUURloDvuk/SmI+u9DaTAhZPJTR7Z1slC2pwiYAcCah
zI5weqYR3OuAA1kW+ki1W1BycwGvNMSRXBeVQHXYLUSz5NGdbgN9YpDIStbb3N1dOG7ykqJqtDA9
i5COb55buw6BzMF0h9eAwLsbW0zODWtkAgGGmVfKGvtQsJ75BGg/1jqHVCc1Lyxb8WeUticzyxy0
IcGeydq4LOjqb8dCq24dbttFUjE6G2RrL6+7/Tzkps02Hq6veWwecmco7rWqpDetURdcU04M2Pe7
qVF3181MzPbpylR5jEkt04lpmTNIrr87lsFP0mI68I5uzwdiO6soqM5S63WusuPuRdqfzFTflnOs
VVnop7pXMAFY3T7S8YI70wFkSbtCfZo9jv44AYqggko5/okZLgLhiAD06y0McfGsQWfd88Cgi5pa
anSD3BWhdtXpz28kqS+2JKrRlizDe39uKYyp/41cTKwxXH/QXjXWVS9FSq4JTEqBU9ezM8fZc6R8
65DbMBpn7VKMhKiqwkftN1cVYe7srQjsAsnEJyOPH/DDNfBmAmc2i7Gc1Fa4zFtYAdT7Iw3krvJy
Nd2FQ02mHMHGx9ZFXlQ6SXHfBIxkdTaNxhuK2lji/nxBWwliGsu2J4zye0KAsEvRBrJvBQ4nuXB5
jUPJXIXpL1lVuynGGsn+GGwE8QDHIu8oc5hmYEmAlF74IXK5Ya3KYdwqJRFvM6vtLqyyu19IYmG6
6zZMCFkDBDsfoJOK1iCcH5RMc9QqtJ1wditwsAZ1xVQlJkOpLJ+sZIxpwtERUbR4zwcDjaLFy3r9
rdFvnwR0Gk9kGvlcNifk2o1eyy7fpFn63DLivFVq8ZpY9AWLmHU/1x7QBvZPogMQJ9uZKHpdSGhZ
32YNXWFVCusxidVjFML1b3IBBTzrs90/U8LqQT8gwbS0B8c/hwMzp1tLvE8OzRovQXJX4iLb6GXF
5nOf+Leu86QpT7Z+qYxLbT6iUFlUurWwcd6bBqJqah7dUJast6TIePtc2xISbIBYaTZNvnWaZVuX
eNZfx/pUt6e50fvPqh7mNq0mQWVh3kmBy11J9xqhEvR5g8sQCPoe07Kk4hrwMUakkSDeLr+hDEVT
tENYs6XZ/aq6s2C2IgOgHoFtls4iNGhz9IQslUZ9IWuSOWiIeRBx+n3dmA/oNle4s9h5Yv2B0PP3
QrdWuYQrNMlC8ZJA3NdFc9ABidDD51WY8TbFKxrIDjSeLbIFk8sPFEpPZBNydec8JCcXO8OOseXr
JnrdpD+HLSnmKlt+7FcPHCphHzE1xh3duPKxxnEBjizBP9LQdBlXClZt5M69n+BqD8kpgpSqOUw2
S4MJ1kQugplpq0BD1I5yUzFUUsYcLh8potu8+i+yVPW/ZqnqqjA0VWM4amqWpv01tjavysJthrik
qy2XPe2u23H+kjj3SU25X5pjwfCKL7ZW8MWy//jl9feChuRL1UUGU6GDP9K93RsBQfKekqckOhgq
1iMhjNOvLwXVrew59vxtDtT+h5LH/6eFis+X6T8OFd9/VfXX+Fuq+PwDv1LFFf2HikTYIHRkTgM3
bZv0j/6rbv7lb3xLZ70ihMS2VF1nXkmwT06QH+HhpvtDt4husV0DAb3jqlB+51TqX9/SLFZZIAWO
dg0W/4dyxedwkT/TewQAYQJzbUe3XY1O9L8Lb7atqgRnZFMlIjhMp0uwVYq7GDG5XyFasb5mwmOr
72rzAdRelst9mmtrSz0bakBn+I+757fY+r9PERd/SRPi9RCRLObgXqFrtmqLv0Tp6kGVA6VCehRY
00OlHgIKvzF3vZC+bqH3NN8+BHsPQA2cBgfNnS0mydZX+/uqyS+Qno/J9B6BzVsUlrNjMLWwEYlF
seC8G51KYd0aCsgo15qJU+9jkNOXp/iS0NYH9xR2ZAJVl6QbtzBM6vZbQxBfTuWqNMgvz1vs3gVe
Akal2FUIXqMekt27QfhG2NJAWKjwJ9IoXAX1ZQayw2RBiLnIkGdpJgZzX6FVzPBTyxih8XE7O71t
PRIuvabf1HG0EBInK4tOj70yRw0B7tOb30PIT45qu0xxEVk0d1GjpBKZE9lzwAm9KOHfwu1jGp+Y
gL1CcKCtiIEesUK17TLWGtxzrF7AjhxNWem8KVcQMj18BsOikrmns2ZS5Zn9sptV/OhGARdgVwMF
xAE2I130zuHYYFeaV9Okp6EjYBNxqQgvQYQqiBRSMVUj0MRkya8qUAAho5HE/cQt4aFCRNq9EGCl
iU+cP79A3jWorBy0bgTdZPxTxpRukXyAX0iXLcPKGAuzM2orwSfuJJdoMrAmrfW49RTntXDqRU7Z
0MgL79lP7vuZGpx5jc3cPvgyh90wXlK0BRpvXekRVw/AK5A4iJo8xXkIjYQqQsVV8ekRSckA6BD1
zOTqFHQA/DelWAUbDYtzBweqeB3FZ+GkSOYMIMMqsNWW0QZ2Qc54fYQ2kBSXAj6+qjdexshoFpVq
EygrmMMuvKIAN3YdrBxT2cIdO81vd+J+mfxghbQQBZaOQa9ZhB22AOUznQ6yfu2jg9udk/I0n5hI
rCMHAys1wVRRufLLuwKWh8U5Lc8/O2QC2qgvbYW8OydfuP2dodzq8pXGGOgVHhQ/WU71BVUdwsxF
l3MnavCYgi+Ny26BCQTx13ObcF3gB3qWweUkO0+JxAJZvZdS8MUGeEm+12Mmnf/cfB0i3MoIumhD
n+v8TuGJtPwzt4QPsIuGzGLQ0TEY2koJwhUEzZVBZ22+TWzab+rADSeCFRzYVU6Ar+8kN3LYTOVE
+AATH2RFw0zTyBRMSDW72nl+h1r8FXKVMSTS1vehNymYF4NNoaZbk5JSFx5Aw7UpMf7yzGKMwNWU
LnEkejX0s7EJiLnkUYi/Km7irN4oPYA53mXUfWmSwvsT3wDSzcCLuPnwks8fZclBJsMB3AGjy1Xc
xAqfxOSvpF3cNgnzDAZ1sZkeSuFcWNFWQOSeIKd8aGhfsbcDxR2eDGnC5TePTWBuSkaEvq6jPsiW
dD81l6SKAsoECg5e7/xdVStWBQ9+Zf/sC7S83J6FQAukfyXkGieowAPY38UAOwP7fXnR6NYVLSRg
+UmSDkXvCs+Ho2krcy6sh5NtPmhcLunPYbq8qP5LbxqkfCQeZMS0pdxTXKWwZmpZbuKYCcxYYTux
ACtpOAGopuga8fpaKzmFAd2/UvPmdbHLVJa2eZeIFrRfaU2YPCvci+iK4Sohav5KKi6zSVn+Gidv
IdTMQqK1yJ13pHx70Vm3hNtcqyy/cDiLvKLCHLAGSYIXAQPM9+78oPIcqIbrqWrD1JUQRnYnJBoL
kyMdENyl0FjArATqU7tUwC+oAAI1nmpUxTyLaQlOkLTR4VIOl4qHKGIt1bOvkQfQphvEizX71qvh
qc/rOMJdPLusYOhXyoFzkL9KFYLzaL04xBLHFitgDj3BZFsk4lkfp4VSNZ5S3pVtsHZLfd0PuG+y
ENU7lOy1kxvrOgrWVTp8VDWNClvX10hO9z356hyH6xfXUpYtWsBZZTQwkp/FRCQy4ArAhcdrjbIv
joogILiDuSgGH0xmnyXw0VY/VzEfT383i4bx3y3xUxDSuZrXoIRr3Ddg3QJrp/fpdqZPpTVsGmIs
5w0oD1HbcuUS1jALIydrIs4OlwGcdOGbRdUOx9dWVYzVoGBZrdyfBVEqamMe2ozBqJnMt3bwX6Sz
zQHtf61GVMfBg2aD2DPtOdzg78LZ2jZshEtDfSHzLy29i5AdOe2iZlf0U3cx389/V6nd//qb/77e
+L/9expBcBRStmkYlvn7v5cMM8p9QM8WxiQTf/bq3dRdRv1zyG5g5v5/Lo2poj5kMVYR8/l/3XzJ
27fsq75W5n/+9u+/rP+tcF++NW+//YI1IGrGU/tVjeevuk2bf/1fv6q0+U/+d7/5T1/Xv+VxLL7+
5W8fss0JHD5/BZHMfy+HqXn/k/r5Lf+n49v49e9/5o8S2v7BvaBprnAsqmiBbOnfSmj3h2pTJ1NE
UwxDe9Aob/8ooW3th2apFNeOMFWWB/XPEtpWfziU1/P9ZWiOwdnvHymhjbmE/+2u5a83HYcKXiPu
0EKn/vtdlA8M6tIO46jBFqIoeJ+nCPcvyqRjPUmwwq6O8JcYxqrkjDorv+jf0qcY+2cjlQxYzWM1
+7SrwX+EvPDqF9Umbct1aWh3ZTKBHWC25VSYwUiZBRgLAjNkUQ3QbdfoHciwGm+m8Rau2m01hd+J
m977Qf5qlZvUj08cbW9Ly37Ug+EcK3CyRPKN+uo2Q4nErPFBs7BUx/gAOj/89nEZ4eI1TehCzbqt
UUqZxqTSe8UODNjsRZYf5gYe32NgDGdHqffTTP6tIkl0h9xMrokkzYcaBrtGOWI/XQWUB5x5U0gY
gt2mTZkQ6+ibmmNmCoM41JradZgSElo6ANqcK2A7WylO8JbjvsKZP7XFEVN6v5IdzPo8GIujE8ni
mBZByraMbEwGaJGbBHRwQE5CZrtkSlvZynaGF7tA1Den7PXmYK15q8em7vxFXvCqiVB6D4MvPdWW
lkXDt+qfk9mVL2R+7mHiwCPcKIPk3etkVEyM18kpyi65BmHXTaCShc6wm3o6BpkzopQzhifkceNB
h4R1sKozUdF0Yyq5scqKQnbiI7SxkaKDSNQFhg/FGx0GFRiYbno8PlvRZEThJgUpD9MLKPtPYOHC
Kwz9Hl2aDeh7nM0EyTZuFNZ1t2G47XplZ36CwsVBMGSvetWWy7R9YKqIo5WaTTLEAfCDHni4qRu2
xhDSvWDOGzIigH32OCUKchdV9XQVLEw8PKcNIuqQbBC3w7FcOuigW1qYURR9FKM8NEjxteLYBdYz
7OzSS53goyok7VBS2yZ3YQRUAYl7cfAHZMEn6NOt0XfPeqKrXhAKZDVywJtqlrDnEknq4KrTUb5p
owkIAZIvsJyOkmJIbyI83ssxCs7gs40lua2Qk9A+LlPbX7NrF0wnxNYhDjkh45IDxzLsxw+jowjs
VPXe0HwVUP6euHuTSoFTUZcI1IjIiC23QxZqsNBL7r1M6hGDY/OYm5m67mfSsz5zQSKnRBU8AlMI
caL66H8WhybmUNeX1sNQYwpRSBBaxGYPZE9mu6lWEwbTMb3yIV5bgXpm57UJdhl2dHSr7ai6F1P4
z5h2sbtQthJRUVxUfR4NuI+IHmnvxC6WaL881TOUp8g/WrW7s1kQdBenvRLiQ8hgnW9i4t6KVHsB
vPEaT1TgoHtRiZrBvpipIwgrNH4+wRqAZVquJrz86IfBSChRew4ILl4I9KPzf0NkKOt28u+NiIND
2jbxWmdpMbvCXRVI7osMQEwvT505aXsgLP2NGTtb+IMGmkoiSVUR3BgJdjR0o69tE3zbfr6yESsK
M73H9fThTryvzOcxFr3zoNggScrMBJtWwcsQJVdkgpiTg3TnaGbw6FmlC3tgV6mx4oX5NEA8KrKV
b+E0wgWNIU4Y6+gA+NhdxSB7Oh1zi2FAHXXN4rGnD06LHQ2qYqv3Db6ohRqqT3gxcEULVrbRbA88
x+eCkDVPFMpX3pvbMBifNF+7KUYPXw5ulBGeJV7QNzcY8IDUfF75UIFAtt8CHA54wGlJ4A3AkJZB
ZsUPaWYGrf1C56ASl+UySTn5oPxLUrJffN+BCoZLhB1in2UFIAekVvqTOeJImUzeB17PryF/SypN
XeAoZqWcnzU1fXUlD6yeZ48yzF+UjLw0vzCQLxQ/o9Jx/h+qk2P0Uclafje/lxHX0uDPGuN/WnvP
JEH5Py5PDm9NF739Vs/MP/CrNtGdHzoRNUJlk3SIFaa+/NXc09UfmGpU3RW2JgxDV+kI/lGYCOcH
D5xBSK/ORkBlQjnzR29PiB/8HY6wkfibFn0/7R8qTMhC+K0ymdt5ugB0YdAptAxeyl8qExWh6KgR
FLbkAd6EeVvcVEoK60NPh5ViNJDgRBLc4N2GSVPsJ/cEZ2IZOhCfoJRUo0fOQ9XCbSrOje/TEhS4
JxO4o7WjeBYSL0cCYYvr3IExw1HCRREQTK21gm2ooyDBEIyk3dqr4WNWZPdpmmqXzNLvTOKlJi15
mWoWfLObNbAt2uioPYyUNgKJqd8iLR9b4zmNJtVLg3BbFwGtnHZRjoIM0jy/D0NgIxANbsrYONoE
AyFQe0716Qp1wHyTCO04qv2hS2aawaxhBXrTquERXeKCiGkEbdJcu5XxYlvEKIpRNz1LbVcIXJjK
5stMuu95JN+Atk6x8RlQR5iMkg32BtOI1o3SPVlVsTP7ER1viOIZnspaDdJTZBq3lpUv6bB/ZdpP
dKGxVxCfgHEXBoUkN5hMlLcgLG6s4j3MO6Yz/m2vpydJA8cIpx0D2WVdPAM+WOtsO0pAzqftrEFf
bPKKxFtt3Fhwz41JOWIeXgXz2t1nxgF3/8zLE8xUEErJYKtl/sYFKVLaw6ocHZyis++3tjaxwNDk
d+91gEiVro5VrVVoVwBVSQFSs0uZN5cYW7z6Fdnyfv6QqxBZiju+Ny7AmZDAA78AyjFAVdJXCYdg
DXWiYljvHfSQ0k6h+hKxaB7NGR7AhoB7zH5OFXcnDJKjomE7u90bKHeVbZw68KY4Qen3ofGVmb1R
uOuwz/rOlmRc/EMg5/Ypf8hp8e86BJg3WncoR+ZV9iTOybObP5UUERPtrDC+Z+zsBeD0Aox3nc5f
lFpA+JN852YZXcmBfK2XIDYhG/UTNtHRoqOVsDfmb6k9QUkUwzIe3Ud0QPpNwf6Y6baDgw0Alqy0
m840n7ou2pPVlRS3GfY7quQPDiI44jB9Vm8JKuNk6D6rp0AGN009PBZqvJSlEyM0lUuloJHUGWq9
Bvx6J9T221fkykxQvQNTJh9GDqiEdFodabQxyFn1kUtCbFUx6AUECVDvNph4kpdwAKlZaeYrwccC
mJdLps5EeMRQhghAhYp+ICq8zKF/2khoKAVkiH7TFTl0A1Ro2R7QEP28jnQY1L7dmyFeEQF3/ntU
9xuZpfGuC+3oVhXZIVM1Y9e7EkNw242nvHSrnZo3xQo2ZgpoynfptGdrddCPak1tm1oU5bjoq1s7
jZ5UMzMfs2AeAMrZdd/cuGF3goCxUCtMqxCksCMV2tmFQoIHAoNmmrxO2qG2JMm1yc3QDrSkk0f8
ZrRIw49OnkP12JDBlmP1Em5yk5g4YWyYEEgDac4k2vAUMLfgh2DqR2yq36U9Rz6lIITg/7bjyuog
Q8CwpxPba+mBbCQPaPhtw7W3NKx4OSeJl15zV6O+BwHSBCM6dvWh6wayZsuFEG8gFNZtih4/+chz
uXPoKBYt6W8kbyPJWDoOMHeVxTGbjW7+fVcfraJfVTLaOGW7SDANDjAg2uxBK6fNkNebDsNkOvtu
9dOQv1g9B4P01ZBbHRWrPZVLv3tsphsiMjxgwqtYvfUD9X7KT8x1/RJEZrgXZAiYuMDwizMhDqpb
dKpoBpkRaMrGDtVNpik30M09ady5GMgVoyKy+Gc4aDxrI3IMTC5NAmujpTduNJscQ5smF1FxClXn
XuIHnBh0zB5rxAfErmZE64b5c14OKFBUjHUDCD6iWCnXFZKICrR2oBgWhoLcvXHNyxinaxVBwgBq
NkffmCJDCcZLpm07cDKT9V2ThaoQLz/VjHLjYjc0IUcSeD35CzDr1Vg9I12bgcMx3xigTsfrCn/h
GKW3Dt7cwYk2/RhcwCzcJ4O7Ix2xZfaTfJTOqqHRPMVikwnOGXNffGJS04deDQ0Nl4DHvuhR8i9s
JHDRMBv8sfTJXdrsEx9C5DyXyZ57J3poyKZBBbWc9OBn1r5BklyEGbROC7uNozED6IqlYR4C96UM
5KaLujXykpWqvQbhdzna3jR+1038UTKyGQdr00enSLMfq5zlcPZOufqp6hgv0+PkYORx4UF7S+TK
n3WfLRLbJIUtXprZ92RM7ABio+Qgc2g23+o1NLS4xXkb78panuKeVKNwGYwWt9VGNCNedt39jkX6
8/p77uSpUIbWbVzeW522Ru8+YTbDKzZbJ/2CqY0uF5npAKkx6GsS4eHpPU0MJbx0E+AFQPskBrMG
IYdvxsZTg+RBpP5GyZLbHh3zYL362k9fuxsgjej5e9OUYJwBe04EDhgSKfF7HV3yhqM1DjOhs5LS
c2PtWOgtBqcU6krZNMjRPRk/dLMCPxGHSj/jYoIhf7HiF56glcVUJ2lAARXraIBaEO6CHm2kJt+T
sOC83qyzOTiAg1EXXfwmO8iIOEmMY0Ofb0bHP3Tipz0fVplMtBEEUWY3DlZ+lwcov4sSbLGI+P2B
0xOqE7oRiJTgvVeDsSf0CggZG2mynYx60zbFOrOaO6K4ljaUDce6qZVPgLyLkAlKI75gdy0keh4H
KQ+eUUqJ8SWDVlQxRjRzQu95prV+7XDIDLJhZQbQEtRyy/a+waSyGYdim9bWWsqEkg0Xnix2md4d
6cXDQaiSd3STXdn9FOj1cIqUxHDW26Bzz3JAF2mxBwGOC6bOK9k9YwlkL3O/A3Pc+v4DGWNA2VSU
p/r5qPRgwAvTYuTrvoVj/2jl8XsP9QN0ernmRO2Fhu4es8TdYCIoPTN/SB1u1EwyTpxQGZKQrr5S
x1BI+mhTvaGGb2RgLzHCqOPIxBINE8OzFVKXZRDs7ZLjXf45xcNn6poBtn3xVAbmvU+eMYOi3lHH
bTZFCNaI5Em74YB+MV7kWncOItyAeGiIXDSD4JDaaCjTwnlRCqapjmPB852WAer+iFFPi28QUlC5
CMLxM+3qwHPbuZpzmHO5T3pc3lE9boOcJCw1PJip+zBPQLqhJ12vXydRfAMuoZy621K9aQz9OzCc
zybvVnYNuaoa9xXDu2pGdBcJwRLY52XJctDeyGJw6Ce8mD3AU+oaZ9+QjQN/wZrTlDtfMvv9ELFB
2ja2ylGfZS7PVvLZdsYWqzPQ1sHTaybAjqBa5i9oh1UroAekN0BUuWMxS4eIOpEahdndML4rdEfG
8JSOxcbPi5uW8VQBU6tltE9TNMTPy1ZOTwx6GVQZFcO4+Om739KVhwJoUZ9Eq0a9nQnO2Vgv45B7
wwaXTp6DMl2iUL/p+a0JGF9TFFsWaZ4CWhPQUNwZLO0bx97A3swbcBJv0KFTxCD1iSB0QTEpw8Wm
PoTEuY7ATqnkH0gNykF8DA3Lay9Ey3sdY+NUbuIe0w8522C69oH6WsbWynQLbptHnS7YUKY7XxvX
siHcncuYOQxIIBQ5ZfposW4ATVxE4k3m5kMod5PJ6oqRdkntzbQqXSbTgJv/gYRO26ELxpTUwTGi
517YoQQbEUKj+KOv+UhM3Z4fZLxmnciGpg9hVuveHpm5mV6hYs4wi5deKEs/+OAx3RPW6dUTPH54
MAplfGg0J7elfvBnVlYhdmVW3OkAyuZsma+kN5axM5xnjUDQs5kAtqGNQBUjRiZ8MYZSRQEK1iLg
PWEI6NbRnOsuCS9YxMI0iR9TXrrCxJNBkA8b/H05Gg+xVeCoEsRNzrPBMn1y5i5rTSny0ZiAtaa7
ANcDkCAcAgQuNDP1X1mEDZx9/2Iwk5PU1jL8tLADSU5xFDnuAG4Bke382bF0enAsBDiOoNe9UPnM
kydCyxYa3Z6pjAEShzu6OCY3b8LuhQ4mXKhkRjdw4nyTPUlDULbVy3OCi5C2L8EV9DZspuHjUZhY
qIkrhz4qnVurvC/VZKcQgg5O3osmfDV4Y5VZLNdQuiQ7ABmLRG2P3O0rmfOk0AaGmbOQsb50RxQj
043eIJE2OvQS/lM5dOvJ7REm2p7DEVfXAsgXOX02Jtqdup4iOtNHp7ljs5xj2hapH21VK7gZ1OfG
motfMiWat4RuUk2EbzQO50BoB1F8B/RyfX/fUW1INrWGxaLLv9O3iWcz4g1O8ePgB1sDgXwYA9gC
j1rlzi0JU8fAXSYKR06926Zas9UYeWf4U2qIzxrxtDlFSjbtbciQqX6JrGib2M8ah6XUf89c1CNg
MzUpnlSVW7VHaC6/4zRZRzK9Zei6svOzBhy6ghsEXKMwPiqSinT3jTj00Xc2GToF6v71tE6MR0cV
9zFu6jbeqcAa8uq+7S4FNRiBVAmMKeDlMFBeOmb6k8WOHSeLqeFTZTrZms7CdeioWp5DfOfQPHaU
zSoRDQFLRa080IHz+jmaqdDXGgLnDgxyim9MTZ8nooH7CLckEPNg+KkgpvW7u5HrE9vBelLtDbGg
66bA2Vv3nJYYqOLLKtRsUznHTHXfu4nSJbWXIE9XSb4lEIPZ7LFIAs/SHsVYe6ZxbPN3KyG8Xfs0
hLVWwFwZ9Taaqg0m+92Y9+vJTlcCA3WF0MhpjEUiz1Hf3qTg0yQx9MJdODo0yImQeLA41vRmU8Iz
PvAw0G4sCiw7z7YhOSGRU4DW5dRT1wfLpTBk2RkPTn4mxWCbMNYGBYlo/76q7CUj/1vk6QtBeIEb
uj9bFdaon7AlEwNC2TEqMOUGHZprtU64hq0kOLolbDyFlv1dQS4ZYU0ZSbUpZnmIKSm2okPX9lj8
WqhEGMR3ulvdESuTr6uSJJROeRdxdEqhSzKHAf2uiKUvTCbaiuKv4HQ+jHq8xIe9Gcru2RasBSWf
YGqzZNBv9ki+PgEF7Zd6DAO6b5S7se3Wqlp+ZPZTxHhq2zgo07XslOA9dJSS+lB98lPA2QJ+KKeX
oc32vvGNnnlBYbr+39Sdx27lTLpln4gFMmiCnB7vjXRkJ4RSUtK7oOfT92KiL3BxBw30pIGeCFV/
VeYvUYcRn9l7bYIO7+BzboqC04OvNMXJFhjhrh/AtNfFdXBw3xFG6TabksPPghsUoEuwe4+rRdtV
DuqGTN7n5CTVW9smof4e8zvzssX4XTf7aWZ/0l3VkJLRN2hwF9vC+HZtjLxJejBJuejwrQc8IXKZ
PnrOVhG4q4IewbOPxhyBNX2bKXZzOztYPiEk5tfAZ0PnuZUQcmnrA3/AcoCayjQvupa9cSZg/d+z
IvotZv+4Va0gViyquNsYRJlPXbss6+wY4hof4DprEG0aRDULMR3GNLz44zvwhHjRTfYqz9/1Bjsb
6s6yhmhmkQgoyaI1x8eUufvQBC7hg4u0H6nbblmsL/r+w7N+IWqMerz1x2QHmhj1bwIXE+F5S4qp
WHZQt2JRoAOpbpJpUJCzhSlckjraL+nBhmLIBbWKANWnVJfXlsQFNnDYUqP+q6d7VcYTwsLqgENg
l5QxfDg92/Q9A/4SuS7AUzBe/d+8kMEqJbp1letOh4etPYyWoR/PLC3iv12zDjR9/3AqLCA/8FqI
tKPsVKgAF5qD8gJv1jYUE7BKNmlOoI1g1pITaKtf0/o1Y4N42OQkabWHZtgU0C8IOKB7oO93polq
RN4cCE8VNXoW959Rob3izudmCDjZzcXA7aBgtDvGtu33RVofBrZzSVVuIKuV3YUKg0ViSVE8brVW
P2DOXURO9xcTP/U2JmHg+QCnA5MajGFon92iynomaZGH9zzlBbjLnzixt8omd8ohToeI+pnQ2304
Fu4xMns8757W0ZPDezBYXPKIeoIA8eNIjFeb53wf2EEd/eGLcpMGlLSp535iXlh5/kEnI8uSMz5s
+qFdXwxTvtJ776H8ZVXraBNXTnvSqreSa9/X/jrEeWf+u9DCDS32v5sSGvsbFuZtBDx5QENl5yY3
MBWE/UeQe4b6byP732iAtlVLqkS9gBc7bVrr79CdHQ3WpdEbs3hoS21/GdQ8kKVFk9O7T/fcUeYb
IlsRULCnHVoU9ZNIWcaJdcdfxKfh1hDPQJUBBzypXgKtGzi4+HcBTH8huurVjOsvlfS/FSIiU9GZ
TSSFl0czd5c2OzHMh9qW8eBK+OT9WICzDWvB1Vjxrvg1owwgJ8mUHXp7PCLIWwgKD8awqCPVW156
51lGzR8/Qpd/7WkZdQF/AYqMdxrj5iRHRtTNecBUPBqCghbisiImaYrulv8MBPVoUwOHzVuyxvhD
OV1JtGFZSiDZq0UoS/2DG+PSqUfmc3fS02ZEhjVyQuJvPWf9mXwUQgv8o8AJCiinAjItuiVpo2rp
lbAHMdftIAW+1Fjbg8y+4YE4skRdWil7vNz+gzDvqKXeyquKB9vSH6T0rKmL55y1sAWosT5X8Tdh
g3AeBkwCcmOwx6b6Ejk0MX0N/GkLo3nJg1gBAzwiu6DIU5TbbN0FBSwAm8wpWYMRUf1a6wXrq3Al
KpzXZPXl1WMoet6N78z+rImaLtMPHsexcbZj/mpbL4nNm4rxJ5VfWVGtR1wHbYxlP6zQQehrEXbn
ACVo7w3ELRz9voXnwjlBANSqd5ckzjgLkMibePIuri85OT9j556hQ3DVd8zQI8YfCHN0CyvjF9fG
Cmv1OIepovlyam9TK/dkG4TS8SsS3lNNNEyk9S9mt9XQqOopni+KEzSGJWTUVNJZRQCI4s8geZ3o
OUL700ML1bnG3QcTUse/OULVOJ02qZ1vWmwRvhs+e6X+E/URyQSt2reeAqtJ9NsqQSqAaWyharmt
gVq6bfIapsNhLMWZGv1WC5UsAPj3GGJ47c3SOeDUockVEykIKRQg3+RRGXVqbAANCHK72WgY5jl2
tUsVuI9w+mdoq3j7MuuqiMloydspyNZlmOfKU6sF5T52vDcDjg85vZwMUf4OQ/C1aaee8yW/Wclm
GKOQQcb4NVsAJqwCXJrjvR444N04epONYSHOxH+BdGqfpRJ/5DhscZFKpJekKjT8C1x8+ZSTJFly
THGh3rSCE7kNN+Qx9mFNEDUhKCra5hGKawYiuiqw13LXDEG3ZW+1DdzxAE5jkenBAVEZRgVjVUuT
BlS+MW2t1USgQUOwB3j9gJmejN9Hoe2tRpQLTA2MK9T0VmZYekMtxPHMF6apoPhj/cR2+I6ahGpB
nGylkl1gdtARoq1GMRrIdGP405ls7F3ShShtvntufNY0aGJUuW1DOGemLq6eUz4Az0eK1XoF5BPp
oqMs5CNDjWcELtUY/I073vzkWGb5u4q076TBIh5Q+zDBFYxEA40VBtoRbu94eBkG9w0EVbEU3ZwE
gbYzKMtV7jF0auodhN4NWNcqhDaPbKClIuViJZazHg6q5ZpT8TF0OIJKFuN+f+LBn0a82FH0nrNx
82J4N0W1NEOxjlogAwyfBZ+WSm+3CedQRziBajdDGuorW7NpflJiSqORF4IRz1nJCPsmDn/ydMAo
0CybSRLsxiE8kjk/62u7O2DDH19DdVi23F9a6PsniXGz0slW9y09Pbayvzaamna+0aDTTM4klhp4
5HiLByffMe5HpmifwYirRwJjMMR/z9HdsXgjwNzWAgzoHSlTxQBGmywW3oy0d3ZaZj7FcF43InPA
1jEwnCTfQBTq4SY4DbYPrjNph62tuOpH52kiPBI73TcCMFhJbJguyb6pfOvg+vlpHFA/hOMJ9lpW
Vf61mPyPoSbyAddVAD2J3l1Zx39f9ILXXSO/HApZ86RHunckMuzFSl6CUqbPutxXBbmZdmDfzdCK
t4a3crGyoXnpdqHb/W2QDi0aotzIZzJXdSvts1vhs+rbftdo/H4qj4kRuWxclF6nDlPtCVL/WFUQ
F3GE6nvoO2K5ajdfG/pEfEdRdkspMfEFjTkekqZddW7PaS+gLxF0hjOMZ7G05qCuhE/7IMsXO5TV
3uuqUwI8AXuV4O2VFtKmyt7yrb22TQsJhPyL0nRNaNIGwWSgCvlA81qndLUt0GqXArx3JhdkqapW
akSngJ+WBUtFNsJs/CMBud2nckg3nvnXLQaxRlQawX9zmDoOxdcsT4+zvMT33MuNa/ZXO2vcA9GI
0b7x42/P4wPZ1jyIohv4e/nYH93Ses88KyfdjqM8peBrEG2tac8mhpjnwKFWSqg2i66dblOhAa1g
eO67g1zLXn9NCxPrMsLB1YA/Ft46n+suFLtChvzmSCP0SrZ6Ejbk3pnfUsQ+jtUeyhjpbQrxgomz
521JUzsDQiHwY5qON3Jdwgvq5G08r7tIwvnjDJ658SvzpxNf/Cq81wTuB0vpf4rhHBLaTxpo3rMd
LPomo/zO1Exnf+9McSajgs6tfHU7MFxeGH9EnYEWuXVqkBp8Q0ncNTxOvtEqMm+R4py1YivZJS6b
y5aYyW1yRpXmZAwxvFi+RlmHbr85dpI9F+LHbuvV6Wtb8Od8XNLLembO1ok6DpCBUaIYqyQPf4o6
I/Gz8UCXUYMF0r8FXvgFuFWjG0Ie7ALUgqjrrytrjuQ1w2uaszjDenjzcPYuEb2h9i/Cl85su6XT
2mc2Lf6t8QTnftymO0A1IblkLNyCAPlyLXMEinUJW6f6iqTbftaYjUq7ZEuNZXjXCO3dlI3GRJqS
0kEiNcTtG5iLjWg7Svc65K2bnOfEtW8gCWJChafNEIh2H895Q+DO85XCILAoQ1SAdiuZg+mew95n
/OsbRP3xyd+nJcy+kZMlbM2/1hzvWoT9LTC1YlPWJWdnARG4Zxzx74sZIu1vh4oZrnXrjcE6NvOs
s43yby2o/w6kcJg45VlNRaF/UKqiLN3TO4Q7MyQMePQPLfc204kGYmLX4P+QQ7YCsXvvNWZVPkYR
/vbm3Dmrto3dNckroBay/BZjf1hGsSzIIltkBr5ejkPa2HZcZthol3GBqxYERr1uLIlOKscS0YPV
4udJBnLYTfK+ChgvO80pfutpkAzl8mqmeTJ/BGE86QGfNfxFG90pk0WYNK8m3CNmRslBAV6cKuIP
NXatiStpymzkrDhGhr6EPjw7knI0bViesmDrxgGFClkAHhZffqoZrD29FHZ3NQvf4z6pBNBS/dip
Y6olOSzgJFj3w7hm4pUdurbaxar48HW7XxFI+IfNEjUHOkeRZWDHLblBJ/KVlWAQ8ZDe/NDI1jrp
9kvWSeUSnCTlEo20IOcVTQOqcYcdlYlIZ4W4FAJfT9iKX4NvyrAaAEjjQZdusVY1tp8ktYnyCiJo
KyVGDU3tlXLf4L71i0S4xa7lJsv81r8aM8GPMQTqevlMYuVTgO+fv7HfBxlGImnm9A84SYPecTZe
YRK8lZEMmKqYbhHv7VKxSt9JseE5Rxc3afZ6OFbHKKrttaPc+d01jQcZh0SXg0K2gq7aaJZ8hhby
q3VJ+1RIIhflmPBIikDwXKS3yVwtfxaRbzzZNDDLqmE90IuWPKxCbL3cto9l5e15gtp29PE8c89c
QrfG7O02eFgzKOm5be5SVMq7gdMWuU5mH+QEObLOScLJcund4y5YVzYzdEYOxkOhiqIPTK6V0K21
Vk/2e06AceEPH8IjeyybTXYQ8r/9zg/Iks5Adf7IrgjP4wQiNK3ImCN0hwYtsl+bTsmHOXJmo/BD
WDP/1xIgAf1n26w1K3qOMpMTJospjQC17DrD1hiJsZ4r6/Cdt0ltFbxkonic/BFV/paimBWaUZcH
J0n40ZM+WRj4wG/lUBaEGnigQE2julEhryLJPVsIKzqHQxTD8PLHFeFw/dIZkfjl0O2XnhYah39f
5PyfIifTSGa92HYhD7rKmREbHWNBPzQ32ML/ZKII0Rvn7FxqVgCj216saYghmfhEVpEWIGOxG5g7
H4KMk0Cx2VpHlWEfwY50RxQ6CfWHzM+TG1RnY/6SwYxdmrEe7fyY27aNR+3i1FHz6EN/E1re+Ogt
5DW282VqcfjwLYvFtq/NIACzWGe5stFUJ4znncI4oEgAyDLakItsNR3zorp1hiYvNmuToSGqWIhD
qRgLjIrWMUKQfDdCsYUT8qN5lTonSXwoA1pNSSBD42jxKSJSDclMulMt4dYW3d3WrJKPifGaP4rs
lhk1cq0ZJTWVw1/CmcpVkAru6SjPX0k1LFaQjSWvhW3tgxAMSSY2Zjcx6ZMB8U3loB55ZX30ZkHj
ltsE+3GNvNoOMVdO3Bh7Z4b9EoD0pLQ4PnoN0yHXyZ9cUMFPLGUh3gBVUZaudrE9yIfLvbQxW7tb
5zJn+Oj36b6IwNwo4QaLOERBbRLFkyKg3jlMYTdFWdZr03EMTNRQjqw4PMbtLtKt/FqLalpl3XSO
hnHc4F+oDpRr96zvxWaouX1KvWTVBj7j4s5fnM78nAYxrkPWUjXRONeprLSrMX9JhgLxqWG9xLQG
y4ES6laH+nATscPsiU2SBZP39u+fu5IgqRKo4iYnxHMmpsk50oCZF+HYBn5Qz6XFt7MzqrUjv4vh
7jjdcLfdoD8KzXqF2+mtTZ1LJCm95mzlQ3suDYEmKsvQFzs1UGVt3AlHMg0pC++kJy3mSWqXtXAR
6i7jlnyWjkJ7oybbvHgOkZVUCAR05zp7+2aceQW+x3ws2+VlLG/mqP1KFqbcWqm4QrQgkBRya2F2
xefICLpqFb1hPJ7CwWtOJKTRDzD1ZMmWgXBIiL129Lq9GBH/Q5cGb2wY6k0vRu2joZuNp/pSWpSy
fU8UBJMXNvfoAyo/aNel1DIII3HwaJWNiGgEpUX1etaT3FugPGCoNtrxSiMQKHFrsTdIZ4ZCUfqI
78z3ZsAKW7jMuYIsceY0kP4EzgG3FGBZIm+KWi75yEyXymx3rWWRfoFu/QrTUSzRvUVXs/VXSUkw
IHj16SucijUHt/82wcTboh4jZtLy/uD4oUzri2viO/2rnLhGuIF2sekpVrq2vI1eI28efDAyZWFp
VDFYBQul3mzDsJ9FuiwSaAu+YUEfx3H+yGNrh/wb1RtYwrqhKkMgtnTqjt63TSkmCmIs0XEHNN0I
3dGidckmjB3BTLipbmPXV4B8wC6UocFyiAHQwexV+a7mpsxj3T0gpJyyaLzJhCkGf2W/HdzRPGfR
sK2JfzuQHWxsFSzD0DfNs8aGbp1IPJHCi7MXP5LqTkn+CCKtPJJqrm9I40rwOquUJHD4837L2Hr0
/WvUU5KmzEyGKo/Wjhlnuz4fnhPh3wOXnMoZNbSIrMR6jyKxjXNm8KNNqjEYQEY9wlcsRLsfWaXy
HVD4ufadK5Gi2CqhqaIMiJJdM4xY4hIb2k8V0ziuHTGNZ7ezcBbo3SZs3F+VWk+ZjTq+mma9udOt
Mq70RTHYt96b3rKS1tUJQHv2oPVWppaplRrY2zQoKMhLLTil+/FdH/rohT+I5RpCYBRZV8uQb8Iv
vnJf/4iIjOEBIT0PfNjQZOMBuVA4pVmNFWl/gcfuvTgZ/lWvtz7HDmczMy+5HnKm5QGxuHdHhzwE
uHfVgtNYWHXJz2+UewGthnok3HRuxGq76z5E0U4H5VswY1L7EcquXmpZb7Aqc84x36MWT8Qshbm9
xfvI4tU4uQkGlKHS0ZLVvUNfxPAi4zTQW8xzTU/7UebwoBqlo2sTena07TTd5rPyKwlDeoXW6je1
WWQni5CuLclcJ4sVGkgY9it2uKJ3V6T1Ek84JGW/FbqzJx72Urtdzz92k33iv3leY2NA/UJK+1rL
0d+VrXsa9aJ79lps5yE3pwqI9DEI/Rj6o4oJ34wTNDrtMIS3QUDlKTI87ggPZCPPSJD6xTgVzb50
MxS6ZGYTrYttgiEitizoRfyi1OzI8JgSJs2J3EU0Jf4b8WRkuMrE3IzARI81+/h1qjPhzrrOPCUk
dTE6zPsZi2cuhc/M166qI/FT04qkYXb7/t5FYnZGNPwUVrXBNJNmnegmwhBC8qgD15qlICY+/5CV
gRs+lPKL84BcgP1RZq+F3qMoC1sdzQsazlLCgbFJnoH+H12zMYivrXtpoKBvLUbDkKJtHAca1uAC
Ovo+Yl9pp4xrSLK9lJPrrkFUHtlTbGy+4VNkfI2FmV+SUvtqdafeNKMELtxLhYF7dDekD/0Z0kY/
ZM24T71hS+YNss78JHsPakPgMLnQg3JbQFbdewEpnd29G4jzSDSLxKZqT2zG1+SgAnWHz2KWzSSV
8QvZ2EZ3xAwzjtFANsQl8X+86klaHjWfLYJrkm4p2ImdZIW3PI0bouHTQR28QZ30zrtmhf7b6Pj2
/XG2pjOwHEbvgv1GoAPlYkQeZ0N9YcUUMvtwGOQQY9UyLQrdl9jlHPRJZiJGyd4mxJGx/h3MtRsZ
PDRj1J4ZPS1w58iFnVspGoFi1hwk9ZH5GVlWJdPcHs8Vnz3KbyYjlozYrE2Y6LOcqNE6px6lZ7/U
9VSx7XFWvu4Zm4k2eqcNprOpnPoFru/fqm2JQgit4aTNXzyhbcqSPOIqmGhFKO+Jxh4D3H+kCLuG
s4vSqCKd1Hx0ZnGiXIaaOtLP9FnJ9dlW4jIZYjrXybvlZWvCy+LNoCdP7AwGpDLjeFV9w5wgrq1t
UXvNOjalCeZi18W5OAdGefQDv94Nc3xRFZPdU1rjXyvV5H2yK/euFURwG/2AXkcbLi0u530vo3DB
jssiE1t3twwy9lnSG3tZ6suB4ebBfAT6pJ/stF0XVvshOgZPuQucvfzlIM83lVvP5L7hK3ZZrcel
+WM7LyF5QcAySHKc3H3cvId967CtcCHH1hQkKjLW6QgnxOngb7W6Nycy5cgSaY8HHVmFzD0m4lzh
VVlfOM4Jg8yHPWSMTeJQn0z+twuMfV8C7wDKg4srM/SlLqqasT79NlSqV9N6021EE6Jjk9Y6G9Fg
N7AY4UUO8vEW7JODAmJKBnpWCC9oBSnsbYvOilDoPRSEcckMkvmG8kkJmHBeFegNyUZZ+lqVHXsL
Z3ZlwdK08thnvkmDQ+oFg11Ag+tKFBZSgfjC2dWvoox1t6+dPJiTh39JN/kAzavEOq+noL77EG+G
WZL2l9XPrD/99WjBBrED2j8Tn2bj+o/SwbWEH8TBn74aHepILQyBEUR2fGu+iUpilC7OKXIXhrZL
V8phq2nTsK+c4tVlpLTtBQpNE/iahfibpzFf0hTu+YSSEsAp7xYQ0lMuspeusZ5EHDVXq++OJuBp
zv5PUQNp0WFJ+dR1xF6fADrNOw+Gucm8404KzeCFWfJUgVu6ETDpH45ZbQ3xPlqmnQMxIfFOBUOF
Q0fBguyZpZswJ8ZJKzwDCvl2hyARRTRanJh0Pn7PI/OlGmz7mnegw1lIKpKb/yjkfSBgCFBAymJF
XO9G1xNZ3m7b0un2dho8pb3i8jIy5v+Ela49KkWfVgfoRsEGHxAkgSDDFA5/ZfeRtwadcZw1Zy/4
DQqc8tjmqPRCnXQ1kWzIv5v1NpB0PerPuckc+ZWh65esEEbPrla1ew+zlGTqPHyBl0xvW/K6zn+M
I1KvixpnZsJ+zPR/I5HZK6ffcLsbKHPiTdk7eF8nc4BoXv/0M960FEQ6SEvTl8h7tW2dkcjTbt0m
QqlkTGAjI9jOQIaNdS/ZNRL/Tq6lNUGWqMkmp6Y6xmTRTcSU+XgZllb8qKKKnFMZYPakdyafjF/+
MBKMA7hHbvq6e5BUhP5cjiGZ3eUnYB60l0Vjr3QPzzA7s1VfguBKZFus4in47XA6pAxEDpZurIVD
7Hfglepcq2dQtEyDBLVL1tpX3XHSda+jDQKNSuHsoL9wmxffR5VK8dUt9K7YJhV5fVnPteH+dKYE
0mKFEafdd5lo9TquEF6w6aD3jjzjpE9BD+YimkWlb1XWuv8OATePdTqAuZ9lWBzGa8jdxUY/FD2a
mmgaH1ExgRRxGSkjvugXmUD0lKCLr0tYNxzFi8Fk2JcRQmYa05vfkRbuMSWgf/vQQtK6muC3dgJ1
0jQCt6HT9itL7/Yi6v40hkNkEFjk3fgkCoKNW6fol2HDuNdN2S7aNOABuyfow8Wh7TuWpTV8aF7e
T13ATXfJbl36/r1qKggqRD4ziODX7XW+xl6vzS6+25z6MKl3rl196aLGVlSS5yvaiTd/LB4WsEkU
/yYPqKuNi0SsZ9nf6BBeIy9VH4UZnYmRsX+lr+0985m4oPo21L58MLj703NQnQJcA0Of3qUGIi0N
soNI/JYdZJ88h1V/a3EBrGQLrXKoB7ljKkZSE+pwQG+PdojGe2NTA+UvrkrGh+OzdfDY3S5VbD/J
SBWnHKAR45Tij5XnS5I4BjIYSQjgt1/PG3S36ZE+0gqC5LNZDPNe8ithbOdlmCFMR9OZHDnGTqj0
NYE6QiKSZm8tT4ZLoSaUlwaP5J9f8P8ZEu3/W+6DhbPx/2CsjPCKf+X/01vJn/nf3krnP65p2xIX
pGvZkvyc/26utKCmsUizpRDOjMn7L3Ol8x+ckwAhOPB1R0Bq+C9rpfkf15OWq+sGXizHFO7/nbXS
/B+oPqyVhunYuk0xg47cM2aw2n9DlbiG0YgmrLHaJI61TF7jsP5ysjnwiJA/SGvEiXAnMobXi+Rr
llkOCSN3MbAT4RbmJrHVAT4rs4zH7DmPzHIjtOmkkVrHvh7RpvPrSjjf5uxxKZnkDbeCvDeY2q8u
vTtOBu519vhKfk+5uy8KeUFfloX9JYtw/bTVmcScJa65ewfWpiY80egt9gLWkz3d2vzYchZPQp2A
7DzC3t0Vfc1ZbpWHrhxPARRtHCrsnqW/qMwPxJFbiBpIDlLzvRoaxPJ3QBfbIvK/qr6+KFVDcvAR
YdQUbfWqwGETyKhamO61m4MLmUsn7Okb70deRRttAtStBT++7pP7/NQV3lMDgSIbsc5B5JIAzu0q
uOAFWDRQg9yueJ02wEJZlEh0lyiZuD+q2sSjEe/bMV/1XQQewl+RP7rz62HtOMhTGCMEaXarWPTl
wYGElXveJNeO8U6dO5s46v+Ynf4Ia0BBXrKvXg2WwRRzpIn5GSF0fsvkzzy5XbV2x/I+epbiZMxu
Kh43Sc4QVaTNJYRUEcSrNiOtzkrSVcoQuEhIbyLtkI/vhyCpoJijpjsuhDRCVmaYy5IqOUknlicU
Sr71kOkHdNjnEk14Qe1ESYX2yG5XRUwkrsvtoVuwrFN7aTFhs730DqAO2x22JdR7Z1i1zCgJnzN7
+VPYcq1l0YvJTzHhFAowAtK/tPGbb00nx8Ub1LlMHsnyQrwRqfbRzJnpWriUbf2noOsg6I7uD0lj
7Wn62ps81jHpvDA8dGF1U2G6N0lIHUkQk9NbZPsXu8ZKVeC6865SlQwIFdhwa22TKwXM/6Azph1x
PiBUPsbml7KzbZXCsWq/GFt+xgPobdFhqDGIdzLpZCPUYRVrTESA26iwD2H8ZJPHSOu8JL3hqJvB
RRr6qdBR0LJ8WnXWZupsfProIydCRVCQNiRK289MMhaF8B/dDI1XxEWSWEuEAlV6tbWGiLt0fB6r
U+hjuQHAxAKSFRKysmYirbUMjk7xhzEXWKqJjDGJnU+Lr6H54tXui5WOB2ILZghd9hSK9qVGeN9H
xyrYqaxC65Y5ey/K8UeiwEkQRTBii1P1Fdr0v7K+SeqJevwmmfPHjiQ43YmiEBdwVfvvmQMAA26k
+4iltukrtYfVgWNKINQZbQwKZqBeBpqMZeube69FPD++FE20NmV3MuvGX9T8ZnU7BVVXH4xGXmt7
uPtJzvwtoFtisVIr+73Iqp3bB3tNBjthwKRpok9RvtbYvZQTr7OseQXAGyKJGbZxSf2vvzqTxtrz
mgi51Ca20dpvSM4IoNRzwYq9jUG9EW/dxzs3DZ88QzCVJyFPM4M/ejt9NLPQ3gl+Q4dWjfKF3DyW
SyrqzrbvvDRO1SNPPzDBDBHjesZKJeRyju0PMON7pYIdbf93DuQXIoSiedQxzRL45pnqi1wy3FmV
c7GK8ruK96V0jjq5AND/4JTHzW6cA7O61v6YYFZEDW27qcMWNgHSxGO7E1n4QIyPNDg9ej0R2kBN
nhs/P1TVj+kne5HUZ92Cp6UfmCy+1Uly96r6Sfa4XHPZgcuAZZEUG2sAtpECni2wESTlcxKXLyPA
m1mTbsZki/agalT4lJgDLy7+B4Bv6GZ2ylxbWfdlsXpGfIED1kS9Gd1N2NdmN8I9YzDohyezSMFJ
lAsXP/nAdGjArrBC1WWSkek4GK0NZf7kLq9BgmOGBmeOayBSdgORHVE9cn9caB5lY/UnD368DiAL
eomaF2F85P2jgWjjd8Oa7GDU0dMGncixMvKDjjbd4VQSIrz3OH8XWUXmSqwfE2IZFkxs0Uo4ENjs
EcHXu+7ayzz+7DjZyP1Yhii1Rki6CmxMVtFT0ckrIHT9hNgWIZ9jl6dm0D9EPM44RftdSu1UNT6e
KnUYGvGsuqndxtTWUFL+lM74N2HdUBdcDBODg2XXi63043FFtMFehvMqPXSW5UDoFczEsW7PIiMG
NyzeMsIZYAjuek42jwUM8vWWHXs1GtsQd6cxA45A1ZlIwIMsugQpR/REEq0PWkUO6sN0i79amf4G
Mnsn++zXR8XfJ1izm6R61scaDlyYfhqqPDDC9jvzyY/SapGiVrEUts8ClVMTNl9FUP3xhEs+ctDt
rIgZY8QzLt0IkFDICDH/IFFmKTBs6w1Ra7G27TO+YS986SXJByLgQZtPytXPfln/bTEWunqGA/iR
oGVdhCwLFpVPo6uzadO1+ByN1AZV+N3W8HlSRSM6/sn6j7IhtIlcdyvA/kNb1/vhuhowp9VV/Eic
eeqVv/aYAOizOgdVZqUORXydsD0hhhsWeq19sevw0KyF6bSffH/b58lzYOCkn+rvfFa8BjY0bVc7
dQVhUKQ2CVp05kPwnUp1sGWASFzt5DDhzYDskunpuqzGpwobD0J9bE7iCxXiSVjg7kVy0SA9LRKN
FJrUOJJccBwxCkGQx2cerTC4bzhM7Y00TQSKxh/TMfBaVjbDQ5wVNuv9pmJ7WDdSQpBydg5pm4EZ
hKvSYQo+EmHeV/ZzhCbShXGb28WDmOar0s1dJ7KrLxWGoUyeUK+sOsXwb0JkY/lI+RoS0937CrT8
b6C5h7y7g0AfhMQOwgClUkcnU3x+fdIXo5TYLI0RZ6Knj/kgl/0zeALcBLaAXw8jNg5/3aDes3Rf
yR6lRv9U+P4rs+KV7ncXAzl6U/Exjq0CyVUhzgarNi/zTrHIPrS2xIVjPsyk/Qy9BP1zzl55PiZD
LXqh71niK8BitqKepY7ABcruiVjjZe69sD1mZ1gvhzRa6h6chF/HLbcRAXVW82ugibfAI41fEs/Y
OClurhR1iY+lTZ+uzAuuVkmuVujv2Bny0+Tx62AHm3BW55TTHnpi6r1UYwIcyyXjTBwV/Xrb+XzK
ta3HhymrWCTzMKbkUTni0mbxi4UdbrLFURPN/2LvTJYjR7Is+0UowQzF1gw20ozGmXRuICTdHYNi
hmL8+joalSLVnd0tLb3vTUhKZES402kEVN8799zHhhdJT0MqCsAr4dJzdl6SZ0MdhjY7un741EJ4
GkWPRHFJuKPT7lU/sFD75dLFugvjZO9zlAq68mY66a8+YUAp0t+p6vtTmDc7oTuSXGHs4ExDozR5
0NTfDVsqlmwYpypWZ7yGvZJtY9wfoMJoY2w++dEIOvkaON532c9woNzhDYYCyN9eWCCiaPVb4mcl
WQt+W7xFC5NdiXFm8P8aNgjplT8/IW49pxKlrEMXTEyuY+ews6EEd2KNswwEgJEPA/fiSNhXJe0J
QdMeidkAmqw85Fg1Fv59yTf8ZM9ETmHSgpWJT6WRntQhadQ78bsbr1vXQgRMZygzi+SlYNnRwQmb
cf2Eqp8PQe0c4gIvCjKuYiUlV1HGnUTzf5li/GYHE0dGmcnXwEqtnfOfuIq/sbWfpUUsL+uN81SM
6x2mrW0uRiIPWwjXmcKy9nkokLz2YLgIbim7wCZfeba2ym+dJgM9N5Ct2sGws2zG2uznKrY98YN1
TAPxWhNHiko6hIQc/iBw2LKmauflyoyfH3sQBzvEm5Y8LuQcaSTFNfu35XVDzwWO03DXr4xSmjY4
eTxzNv5k/3jLpJ1yXbWtbQindj5Yac/sCgdnKu/URzBUT8yRz0XpPWWcee0ufQlEfvEIuqUrqcbg
ZyTNGMSvxoAIe2IRO/fGSdpQvLzQ8Lq6VC3MScwgC/WcWjmZCrlpEFCXNviRnODjdVJHMfF3xo/Y
wa7ANcu4c/hHONHtqI+mVQ+YpG04lIKEmKo9qhI5QDeqs9GgtzIJH8IAcihfzlVGEIrVcglLHzDH
pKEcf5dxiBk8q5m5bPhhKWM/hj+MQS5y3q2tz/tIqDdJZNyYSemleK3M3UoBiRHwMkvRwfVl8prS
xLuSlF5oskYfzMdwLR5tf4W/HTJyJOPHkBI2qAnyCflLPiZpvWgT92MzQujlVv5CMZuO9lIfyB/h
S9AFZJ1cf5/ZfJb7KFTDue0qDijEVM+e9b1W3hGuPDjMs0d91pu91qc8pw0d99kTik6O+dAeXHJt
eiZc02AfcEx5HnkqOBPiC9Zs66vXIrFPKkxPrnxWUFF4Vtj4j/2um4lg6ZJmR94EG5uxbA5FDiaH
p5qPa2+qfcpujOQ2KUc/eSzK9dQT+2BUdDK1CpmHdbDjXaZYb8EpHtbAune7t56MQfhn8fgBYGb9
dxrzM7TFXcwHbrVTkDJ0ru6lHa91jyuWJ6Eda8VEujO9967gm8ZxdmCyG4ISeA5+MR7RI4nIhaGu
t1TbaXyBRg787yIwzwHDwnRInmkZ3RpmtXWH5dhYHA6KcR+MXkRp0cLYvEnpH/Eos7GQq8jlHpPH
EwVzzzFfwcDs1ZUyEvZdwIdq5WjhqTcu0WQyKS7KfiPLPMRBQ4cUq9Y5vfgeGeGksEbSzd4dBwM8
gy0HMCvjcTxGHdfPyhgO/L/ydxbMiuBlEqXym2GfU43ORo3GIzUgxHnXU+OZkrN+jE8Q6naqfgee
4tUw3ZWtf5sd57Nswts0l+dAVS+lh6tqtVk+1+0vqw8uFMpQaod/h80JVnXGej6NGpuVNBTfQqqs
Sabu03W80JAejWN8EJ7zwOjRJc7h3EwCveZQx1Gw/m6IYvpt8MKciOC/mX1CbJz6bKLqBMDMnp+G
2S3uylF9Axjw7S6LeaPShJdBIWDjrMhkH+wPpLOUA7pNC6VhcbJV7k+uB7Zpcyrc7qXDTOh6K1XA
HbnspX0fG/OXn9GsrdzIYoYdUrMrDOeY9RkXWLTI4XqgaO5YF+6zb80n9bCU4YpfWt2gbe6sgkPt
PG/VqD5Kph1UCfLUafhFHS+yO+cXzqqjvY7zpjWzCE7yqS0VR4nuWqQ8hLJZPdbVivaiVndxSHxJ
h+uVuwUqeVCIrDfk3R8CDgTseuOUdZH8mFL7BdsmRx7DLw/UAlPnoaWeCHLgiM/MB9xI9PFrOLqH
Zp7olTVz4AhO/eq8zuQ8fEEhSFfWy6YV5sMo/OCYgYNfBvQpKUkjMgQ3B0HKXGBAqBDewF5VeXE2
w4K4n3vX1/m3PQXPC2cNinlp3Qox0nDxz4ry6g4syQKiTp4oH8wDaDtn6dW5D9aBlAFLsCr8Iy25
d9ei2ctSHmice03q3z6aVCckygtJmNKE5Inm0+rpHwJFJHJ28BEo91BoHB+RmC6/AXUiOstZaF86
9WVgiJ984ynslBZLveWr4HPMNCxFaAH/o7aVY33nEuMUFMyWdz9bCT/qUmZ3s/fTz6oDcUCWYZfD
C1VyXEXt0+DwhDBd6ypN4wvYruEwojrYzEc7ZX3t7FLlXnt6UK30remWiB05MvkPxb4BFzR8cBbj
H0cdkB7q6ZKH6Z7j/86HWRfFRxN/NuZ7LUmpyKx6nqWte4SiOqTjzy4pZ3dNjp4mG0qe1t5+jM/C
SVmF053Df5EWHXd4xckpd94I7+pxAWw9tssebGJBtKZvWe/3oHW2f2aXlEWS64Rp1Se8sx9OH966
+N3ghMNl3HiV6RTuM8rtijj+yzqRiYUxwDRj0mN+J9cnx05/hDn8EQ0xtzZ3gXFyyUaP5xa1h1sj
INlT43JZmiXerOn6V3YJgz7nMjQPPJfx0DxQ4xsZLY044LR1z3Wa6eoqnEhOOLWC9mHIfO3t/mJ+
u7P48qgeSjjNBq9s1r+Lut869OeU2VligK2kbnu4qSGNhjG9Sk+8uHlxX4LbIUf7nWdcfgWnGnbv
pGtyFtkoO+mZpWgszj3Gk606YnJE+5Ses5a7kgKbWz0W79073+KrwfShoBEioyN8kfUdZzpBsI7w
wAHNxj7GZG+z81JE1QefbnfvCvlIExok5XqFb+QY0UZLytky+5E8//O0o+cUL38I8coNU8tg4ZRM
65lpDek/nhtuQvpvwlwWzqx+nmb2dooegnDlVShRrBQMNaAhib811aXMWaqVt5IGUbtw/9jVDG/B
2ReslmSWlNeYmbK9zGenZ9jbJDzXqU/dlmLd17PzR1cCLVM0iw8h48Oaa3GDfQr4JSWyiglFDTeP
Z6VOE8lsVM4cXPpdn6ijvM8oVpK71KeIvbgp2QDNTjolDX+cn+reOZqcFVtj2+BEMRri7q/j5KD4
KXdDHnJc2Y30DfckD7tTGOxZQI0rOKPaUnnDkb+hBu+YZSSD1jhSM5V5vb1t8AJPWb4Zhn5rMUYz
AK/6lN0n9PtAbfZMcKyy+93kGqQNhsPaba3Ei8iXRr0+iTC4cppnqx4Oo0u/K0FW8zCa1Y5EaMtE
gjfawclACAvkGcg0CGQA8bziOeEDefRi4y4x/a01L0Qk+31XTofFfJjNx4FfluAurYIIieESYhxy
nsn3bsZ99h3THZFXAGCTuDXjXSywLPb7hZJY9nEqK0+FTxxozcpri2ht7u3XtEAbXbVXTucrOYdm
xNEwEgaAdOJPgH7mOaqkPBSwgDZqehHO6BxB352/PZ20RvbSo4BNqmDHFSOqSCck6SsdOM8hSguj
5mnRPU0OdrsAUxEPkzINj4X8aOmSChqufGoPgOlmCIi+3fXeUK/tIK+MumBZHqAdDi2+R+WvL9Cf
gGXTZoK3M0n8ujyZ5dEeM6pGil+VqM/2/Fl2i3+wEolrkLl3VdCS0LnXumKms1Yvc8fOMHAeEDPe
x9K5xFMcxZ0xs5WldMQ3HfucEAyzbMQzddv/svzs3m1NO5oHHkfNIn/cgFd+0tRwPCsf9ip5gcTb
toy6Og5jhP/uqW6Md8mQNOeeQrKNwQKogcAN0viNXrGvMSUvUS4hwADO/xJrFMNNLntx+TP5GXcf
n8M3UVdIuOU4lqxG23DxL1zT8bTEG9dXeyVmgHZyDmyN1sWK8gZ/uLc+VXXM7jp2d/MPjX4kdUYE
Z59QZphmyn3D4yNRCs9Zv5/HX4a6CkTFjZAHSrB3klWJExwd9V6n/n5tzthY2AKPPrrtjEmBwOmy
ZYnOg/zqqyfxmXkfHCNOKTehsSdqnzUabMiZKbDgMpLDutaRzWQpLx7NpDyEVhvpBCr+DtlQn9XQ
KciWbLSCvTktJ9hcpprlrUogxuwCMcZuYj/lAQ1IQWY0j3P8anqSGKTLpnSgtjqjvRKTUJd8NDDd
Gc6b8PuncZq4ZHQWAh+dUQ/Is2ihKUf2iSJT9lc4eDlH8hG39F7X0RtegqdcHfXWt9D7X4dFcKA3
wq7eDcd6S9zpfTHnKwx5rWlFcUsmK9R7ZaU3zL7eNVPOvh5F/uCxhPb0NrpmLS30frpnUR3rjTUq
ZHbXeotdvw56pz3q7TbI78vEuhuGMIkWvQEXehc+6q14xnp80XtyR2/MS1bnQu/QwUaLx9QhMsB2
HfHX9/LPvl1v3mOHEjnj5JWB96dhNZ/rHX3Asj5laS/cKNU7fCiqhD8x9voDC35Hb/o7vfO39PYf
4uRr1jyAARgQ/kMIaFaAwBUdrDaShE6TBEb8SJqFx6JmDMhcfpaaOhg1fyA0iUBdIHUf3TXUjAKl
82g1NbfgaIJhfVo0zzBossEBcfBAHThJ6yQybCaVP91lAJVhAXrwACRiQAmmEVrEab8P9Otx1u+j
TlMVME5s5opyUwFcZJq8UJrBIPBC6qWfXiD8sQKdQvJl+wyRoqY3AjCOUPMcLXRXpwmPEtQDUPJs
afaD/kdEk8lZXqUmQ1rNiKzjj2uHZHV6BPur+h0L7Jlmjtuxqg6JIocVK87rMn3NNIESaBYFzqwg
XsG72p6c29ABMk0LSSbVPaeaZXE01YJGGNZSZuc8TtA9hr9Np+Eg1pSwMLLLItMfn0q38hhTQsz4
oDOpZmhsTdPMYDX4J4L9okkbpZkbV9M3seZwwBr5GOYvVHmihW0dBLCoQ3zXuuvM+sqfz8LjJLG2
9YBUv9asj62pn0nzP6EmgXK+3ao89ZoQEpoVajU1NGt+aAAksjRR1Gq2KAcymjVtFEx7po5eRDLn
T6x5JEuTSY53LbnO9ppY6jW7FAAxZZpmUuJx1XSTAHOK/+GdNPnEVirc5pqGmjXg1DC43FegUoiZ
TMbyLDti8CBNU9Waq8KcsWjOKl0vGdiVrfmr0p/HTdPxIMkXtGWa0io1r+UDbtnpMp6a6tCYfcBn
D7bL1pTXAu7VauwL/EuXGIWdMUQ9n+PdyrHZ0KxYo/K7StNjrtL1iS5HFR693AS/Eooft5NmzhpN
n5lgaLO/NOS+sGhlQRBzPvgxVi7I5YqJwNmaC+40QXCOL49sPF0SNMtIwRSFwy1tHyfm4t9hW352
fow2Ut2VvdPf8tZ+6gY9M0V3V6c4yPMcsVDtq10ZMrRyNHfXId+ql5LCyBDYd5lKQhfdfMJAOx/A
mLepR2u6cKwr4Kj36eH0eOjoqWDWu677sIoIU2j2FBZwAApcNR2IZOVAwoWblSYHOxDCQLOEsaYK
F80XDoCGjiYOGzbWJAwtZlsXDCLD1i35wI9zep+NofOwWAaOzkYXhfM/N8T8Q3osaHCemCshJ0vL
uxbjejFNKEF6dw/j3G8nzUhKTUvWmpvsNUGZ4ELrGY4RbeHtOazwAc6KHkWTl7ZmMB31HPB1OJrN
BBhhK/xOnTySSuBNS1OcpuY5A0126odAqFlPM/4p/mE/gUB9TYNmYKE+HOc4m5GRQc0r0uqRkZPE
CegZGjVVGmi+tNSkqaOZ07YrdkDjus+18Znsv1fmqeGP9maFyFNC9SrBV6XmWO3O/GrziQVMnNV7
1DUyZFAzLM6uAYL1gWGZt5kX92XRjKwAlrW5ZZ8ExrjU7QV84eruJoMenqH3DdDHiQ6Hnhjj2KAp
0EBusqzBo4rHv0tI9kCFXbKxW5sLBxDvpGnepjpKTfc2mvMNNPHba/Z31RRw/A8PDBica0LYAxVW
8sPU5PCgGeJZ08TMTj2+9oEiIlBj6qNfWiA9ki3eUa0rNKPSBWf5NO/9aZzYn8Pne0jFOk00N/ov
vi/ny+iMfxu/f4019TyaRnYsQ9vaLzNwIJ+LJ5ku96JCsRpbJZ2p5gy4qlnqTlPVHZ5ATVkXmrem
fIEGPc1gm5rG9jWXLTWhLUG1G81sh5reJpPi7HpzZrCs2W4DyJuLHQUEYN+D5r8DTYI3mgnnCrMb
BM+0cGCanGYDyxU7uF8s9pcxpXaz60E3jPMf4uW3VDSXfK5ZZHUVJHpHCjZuy/oiZlrSKB5hL5WJ
+m4qb4Nm2bHN5TvAPeAfTboXIO/0TizAEZ9UGKi72ii/5uwk1EqJu6bl3fExBp5vNEVPRrc5pJqs
F5qxH6pLq5l7bnCHCgh/+YfGB8t3NZ+fzJD6g2b2RxN6vwDjXzXPn1tfvub7JaA/H5Y7qqrEzicC
4OssQA71SRywIghHkTXnb1RFCueT18TyEEN3Mxi6LV5y83XOoP0ncaCzB5ZOIVB5G+xapkE7K+P8
Ww28dML0Rer0QqxzDKlONEidbRh1ykHqvAPXYbxBRCBCnYWwCEW0hCPyMORd5dT6Ibhup6Vk8i2o
fpET+7HSKxyi4Iy4RM7DJXMR2MscJMZUI0Pc+Z2EDI+J/DLBjO3GBh9U0+bIkyv+5spzftlajbB3
hZdhjlAJyQ+O80g48uDqNuF+UgmUsP086ryI1MkRno/dmYL0xSA4NZYA/nrCMWO6XEYxPBeOf5GC
cLXXqDdr/ky7zHs0p/cwRVko+o4QKWLesvBOVphOh4JaL67OJF1sIi+Gzr5wyty2hGE8nYrh6+ZJ
O5CUEUOIBdlQeVRQ3nJQVgdoHKLOC82VOMk4w0QZPh8FVezSFjGroVM5i87n0E2H8Le/pABeG7AU
9xAIruUsYV8X4V7zlZ+iQhuPkUW8IFzRsGyxnq1E/erKmHjYyNmlhOtgTt6c3LFmllhgLC9IUiMs
3kHOhI8WEWx9AiNhWpNGt+bM/WzhvkhQileyfPc86CVvN0y/9WRdnA6+ZGxaZvQ58bZh+WURenKs
4L3WKaiqW26DriLDPPOqsunDI7yP9IU1tNPwZ537zKNmnawKdMaq0mmrmdhVQ/yq0jksFAJR66W8
3vsqB2W3UZZ5PGTVuBf4NQHX2Br5dGCmT1YWUEqtoT0+3GC9QNV+QSaObN+Q8JeCka7K6dVdvJYA
fgbQy6Upql0UMGNufYyM7E9ebPHvxD9zhWezwDUlh/citf5iDLWWIdh6dYFPyC+f1kVmTFMYKs3L
yH2BVz4bdUzTdLINgXlXFFg6eLlfmRYkMvhgyA0oNKIPip26vk5k+kpCm2TDU8xgNZ3Ma7EfuM8w
brOekC+CAWT8rhsoMUybvFNTI1yjha00DFLl33HYT++k+eynTXPvu/1yTdu7peV+JRKbcPVc24/p
wl94LHDnk19h1bd3rSnsV6J296EV8xRGHwDoZMe3yWKU26EH/sJyxA96amB/H3WLQivjI7/H4FBX
2LgcT3drL00MHlPalDnYcVQkLI7CIkgvWOz/9b/+++9xQZrvZgAU/sAuASttvpH90VkIc/FQ5Dom
g3a5my3eFSYGb4ZxfPATe9qPzrTs/Gy2ThYkjtHDV5mjefV7t9qaWWfhDY7KeXZ3g2t1FxQjX1Wn
2xtJOpwgZEy2CFdl5vmTySK6R7VnkITkIIzk2Gm9+dT7GcXUNfyZZzWoBFA3K/EazlTQrpyvy55A
G/I4slwRBU+IXSTKiHikwcGqrdc1X1om18GnvuMf3AwE0k/QNCd9wm9s3S4EpK6l6DhrD+NyJa+q
iMSu56adrTNlplc3VfPZtFpCQeKxc+bwfpiqFq06Fwc3zJqz5c+70M6Hx8YfL31Wsfc02WpjdSIT
YuNRieN1vlBQcktYNRnCuo7SMa6jMje1x9GCjdih003x3diexpLt+FpXRtRYwj8kOFCZaYgVIM51
RbJvyvG0diry7RpYg9HrpoFc2SQ9Hah+jf2mFcgaSsfDnYYS8py7HX5ay46ExxeLWGSk5pWpupHF
YmfYC3asWKq9IYlKOl7gIuOsjq0oPqXBiTpdOv9oLzRoTZc1i927ucxD9izBpVHmca7jnHjiyaGP
XlvFvuzhtx0WBnNbc2IO03LUTuNHudbenqN9inJHG3LSyWMt3rwZppkASoLk1iK2DpJDxGYc2/Yx
ZjbBcfONaOV06tLubaYQ7tjr6jG/n1tGL8On6DkNJCmRzP5otn3wVhZmdR1MforDgeF0lWRP1fzY
Vgmy7zwxLjb+l4b1E/sE78lFLhbVqON159XA2KtkosYwG2MrYlxOmPl69Uh++SXk5FD4j561UoJY
gCEYY0HFQdx8rFP2h/x7VFvci20kD2SFuVd2zo9D2/SmnbJ3i+Yv1zG+jd5/m5j5ET2S10UaP6Hh
PKxhI48p2DwHc+/Z5bxjimnnoY5gu8U2janMNmwni3Wm8bdVSge5qZaSfbfh/F/ImA+5Io84tsCt
9oKZ0PedncEjd2tEZlYMZzad7TZwS/KzKW/X5BjWc7YPV9DXNEm+Epf++tCB0O9KrKUyQJZr+i9h
0VyoMCdsB45MaIQHZm9wEm4UQDEgSrbSbLV8NGW3XUGuxt45cerOE6cD9a/cncvwnrQdW86MRvm6
6r+80Y7ioQ+jsgJArKAyKYafiAF2er3DbaWKGzpi+TZ0brASgWMD37rzfkRM6VD1Bp0RPObp/ASl
PW1NoO4GtGHpbjNMrqO/Mf66pTVgM9kBay7evW0V6xT1W1yYt445d58PD4ubMtNd6xQirvzgjvzT
O5Rd2PP0nvSI+pu1/p3mU8DmkqtHWt2sbDBvFI3NIsp9qIKcvmkkXQK5hdODG224Xi24HzpgMTpQ
GV1Oew5yM6V0tFn6FuKJtqG7QBh76ih4/9ujtUGTJPap77+JOCNFMRCrTBcmLOPqbsmW7WomSxj2
aRTjzX2bykk8h4qAJvHvg2ERU86tW1CEDK5KSk4m1n4j1x+/kqQ+kvnBTUL2WlZ+Dnx5qmT3i28T
jfQtqBMmnt2SeTRpedOxLarnytGq8Czsd2DgsDXdPGy7biLvmEJUzHrLVqG9NjI9JWNYJboANbeW
g9chTeVpeuwqdNWYDVvMqPbBnojtNnaD7cHjMZwa9dkbAHTbjr0GDcRQYNSyFUOKY4rLd+RkD1Xm
TUxErbeeT6A9YPzrXVL7cU2HsQlHPMjiTydbCo17bz3g8aM71cTDln+bdIDtklR+jvz+WU7kO+gE
/P1GdktgLGsDx0Qkgp759lichCisg7CRyiatRNzYNccmrpn7ieaKdFQz6vbWrOw5Ss9pxua/aCcQ
aByT/Iz5t2ri66lY9m/siksQcM8UpYUKDs2UPIXu/QKa+hQ4KLO5I1344qaNNXTpLmjG+iqpw8Cy
Rm7U4fArcrln7MIHYYnbe9AogLr8MuZm8DCtrHWwWXjk5Ur2uyRZraaZT5VhcksMWg/lzbizV+k/
80OxmYUREqEP+AhWsHlGiHCPJbM0woPBUztYO3FwBwfYky/m1hsA2Ms7QqKGvgqENChU0j19cTo7
jsIrM9uT49rLA42DblfIS8dGWPKy+u0xaupF72/XgZZ3+aGq4IaXg0d7+6oQfuQr1ohfjcFxmvVa
vBhbB7tq92zlHI94lhpo8pkFtwEW11Diy/nq4i+k8elKUW8vIsH93wj/xgVg1bwLwhHh0srx9ixL
P1KUl0x8P5zgb9w9CYe6nPoPBoiNLIlUxYh9+YbxhyHC+jSH1NH0/blP8n1aunc+XggxynNpDcic
sm2b9qfHoeb9XwT7ni98jNmg1JCie/ACHzK7WF5U7W5N/1oGzi6E8MdDfHPhPrJfttvuPG6XUEZU
ptifgU2qSVPekkuS27z2CUxHbtwLz3zAFf2WUJEBmIBkt/J+rIVpopLfhtOdEzF++FAEK9P4fEx/
V/mAEe9hVPUtob8zm83TCsxbyvrZD5mvet2fsTuW3Zssfsz6gkF3Q5FLN96NDebq0HlrAr8lb8y+
qEoeLDLxYcoenDR1BX2Czr7IwZ4hkqmq7sV7PSRHOcR7GAgq/uTFXGS0SISQLfXPYDZOlA6Udo+6
gOYjAITpJbwMjfAdPUyh+DNl7UNSDFy6qJg2raOT9WfmAGcyN1eVsvI0DuVUX3WIwmWXkeF54OeF
8HdItAHqCKURXMJ9z3F0zh+r/qMKvldT7WyknsimkNdndrxJGRlafvwsOwbAilpHIZIT08iHvmjO
rosS4rmYOfS3nl5ae0wMqa8wVXYcFnVY6YPbmrn/qYS649ljn6fSuK9S8iGx4BAxGKWGv45zCG3V
r2RcBZpRm/1FaxqgE7747RQ2f3BuxIUPe+TFZBGtWGWuKNod56Zs69tveWQsIX0frHh9Z7xrOhO9
ZPkVA34b6sPjCNVwcrPTq++iDmhoesj0zqTckxLHt4mo2t+jc9kXvvs5V4DOdk9glinHwjo5Gszq
IzGKr6laHpzJ3E76WMJV2e6Lb2PIz2IpLnkfHkuLH6wR5jXzH0dOqAnSbrtP522YASBl7nEyAsGi
lCcOu8A78KGBwzpZdqAhYh8gAYjHeUUk4aNqG0KtKxS2ojyi86YTtUa7WiRnDCwHook3prT7AgrM
K5eHPk4/zXB5FcGA2w9+afLs7dx11xTRdi847tnMwVAdHBGPsilMTs3UbhvXeDfC/q9VAow6WKok
009gSU23dO0xbN2dD4FlZz2Cn3znewbcKjsO6R77nmfMMKot1ru7ujNO1VgRsuV+SzTBqF9L/8z8
9k5hECqH5FR5GYdhVraDVA8ZJ+ByDN6cinNuGOPgRKavOvdDLj85nVuYGk6ezXoR7UNsvcTddGe6
gLmL8UvOJUPBADVC8sQd9IPyABRzyM8OJpXV4I7bkpJJaiFo6TZwOQG7CtSmC8IHr9rK3D+7DqfI
UY33Jm/HrUCN39RfamZroJpFv8mtreizj/8hyfe/6dW2dHH2fxd56+JBF3qK1kFPOA7xkX8r1q6L
3F60ESRiKzUfi/w1wa4VtTGwVm08SZmh7eGbz+g3pB+zTIer0wRUCYV84s0li/757fz/BOb/rXnb
JbX4f05gUm4yfsl/D2Dyr/wrgGn/h+d7PmlJFuA6aEnE8b/aLS2imW4QEMeGp3dC4fLt/VcA0w3/
g8W55f4vAUw3+I+AXIMZuJ7tsHwI/t8CmJhw/u0jZru+Y+oWb88TwuL49D8HMJs1Cdaxw4Zqo1zZ
dDHDS7pzD3Oe+/eNZb7ktb4tSns6t023DWiyRdLA1nEMtqlU4b1jcdosBEDBWsvy6BfuS8YPzGUa
xo9uaXm0+yty3Jn+bRjsddNSKXffOyAt86Lu+FEWHNoyOyqEX99s/vsM0ymMW0vPPIvVOZhKZS8W
NTM6MMPQ0S3AwOdMnJx2rXnHjPVpH7QYLVhFXYqC34Hu1/WMccRs7U/bqnU43Cwk4qbZ4N/3meko
ezGPGDWeA/N+LVs6p90YLccIXsULVgzgFkv4R5W892SLT0lZTwWTQRLlCy8AgWFgpUPK5EwYV49u
kb9xdec/UlAlYitv27WJyeFGbdbZEgzzrIW5H/dkTypKRlwscopTbCfi4po1LWd+FnqTxtvLZcYA
aljPHnnRRapfST78Bq79mzj1z+CUu1Y21zhMjywm9wRarsy8nwBf74oUVWpYvwZjSVhGiDeos9em
D4B2hh9HwTUvqYUWW3m0vzH1bCRbg+UBWpymHB6U3OA+qL966opG8R2CQUnan1mJp3KK4DDuO029
ZNQcb3k/xxsrHqlytnlaImsDj5sr+STc4Wa7y+tQJfupeVMGQ8uhiG+jqIE4BRf94BeiM7n1ENEj
tyCa640VLHxts3UwPmW8+qAbzTNGp3PmBIhEM82qNu4fpJQATIZxtsb0WaYF+8BlzkA1iPsJ37D2
Ahsadl3AeYnNvOTmEpX0ZGzSWGdQK//QEbZlphCfJ9Z0RxtPPCJs1+CYRN0jdoiSNXkStcbw4q2L
enM79Wul0SDwuscssZ6LhDKh1eBU2RXbgLcAWnXMcYuYsO/hTsE2wuF+Le9kxaYlSdgJqnG2osWd
O9YtCQSgHlbgv3vlWsuq1lPZfkymHxQf/TlpmRsUKbctLn50szYfNZaoZRJkQBUXSljSxCqpw8u4
fvnc2sIWychC6WOMP38RIaB+3KDW7HmvthbVExwxIDZIh8yIooqCM4TJSBqZ0rpxavEp8kAgZ6QG
fTCdfVWpcE9dJvcH23+KqVi3OgD4hNjYppbyFRMSIZay0y695IYclN9/wmkD0Sca3pL5QGme/HUi
H0ZTaxr4j1z+6Zvo09+ipj11yrtbRSSZDkmde2GZxHwFhgvVWN8wCTImvq8t6wAW8HwgUrcYeYvN
+9wdUGnxj2g/6cbLWNlQt8runEzixlXNrza3822xtMeCRSNxzkFfCMiOFKbPZwewJp1fWZH/HlHM
w3hRTOQJZmV81x74B/meyPiLbDhxqJgZ/2L7fwi6aYP8F1stkL8GyWwzFzfTpjXBMZx0X9sBKobO
Zrnvym1evnc1FLLXcTwtP+YZfdYwcH/GBsbj1OiPllzmYxKAxvv9N4PqgXRnOZ1Zh31Z3CZ3QUq8
mLTUYbUDh+wOX89AjnuhvA/TPudo5CGkKxrM5dJB4VXZ7KdFAWO7h2uadpzVmUlWD9Y6shgwUMSu
ZIMWR4mDHxQKiW7HrUpRoMfRy+XIdA0CHzsXI6Wwu9L3gmyEh6i7LGc7S6EQluo5T3YqyKlYSWz+
+LMatmTgI9taXXvwFR7fno9S5pY+F8pUM6VcmeoRNlNXJvD9vEfoS2BkCaPMyhnYW4QtWsK+zCAo
XxE0NdGXVBkTisKYgPT0aU4YpVqmbI3CiGfSz1VamX0iHFFrCQA3FEc8ySVLb21PX1kjwvG8IEaN
Ymdot8pEKFJJ8vb8Ym1CIHuyyIkXLN7M7Ffe9uMG7Spc1cLfPDINC4+NJ3+c1b2UDT+TmU0jbyV7
8usok5watZ5ZVuMDpA7gA/Xl/8nbmfRGzqXZ+a8YvWeB0+UAdPUigmSMipBCCkmpDaEhxXm4nMlf
74eFtoG2YcDeuBYf6htSKUWS977DOc/ZszZUN0a8ruuI1XSat7ZpvNTUzlOX4/LA5uNFGTGAY4IU
Ip8voiofc6cMg6gnNMBeEFuWVRYGxh6KiblxUTFwv0b8UXkETkMlwakucCMB178wUiMuKdavc5ue
9SmEhwMYtjEHxkPV0lxq9GIpt6rn1AT1DorEWyvleXQq/NAVYpoCb7XqPKTm+MOGrUiJpAqzGIUl
Xx1EvsO1G8VXp2IbiokXqWmxGj8x96gl4ZaT9lPNswB9vI45cp6lcrHA/9kxB39MeGXbM5xWk2uS
hhAh1wxAmnNuYUI5il4lpjrK2HFnyDgbZ/qK+fkbwG3eFI2wLiNC1wq8ZKNIvjs6GL1Fg91YsVfO
uYnEQPWnjpAV4rVn9HZlvjdrVJI4yTUXV2uZxCs3gXFXZ9VruLv5twS5x9TKZOeESqO2m89lIV0C
1O0ui6zPqNOswF71MKQekcFNNGldD8zaVoEaK+9dYZWV19BdDNVAxmoTrWYr8hNWQaLVOvLUjG8m
ooqnxblz1LLflvxe+eBibTZ5V01LxODkmVXR7IMA4vG1Mk5jTBDZGhMOT4k8Yz0PCz+uG5JaCxys
LrIdj2xP9nSUZl42rPLZbvnV5/wB1RQXre47mY3vt+MQSjViHxNGrGZDHnhmtaBbGzyZdR3Np0Ei
Ym1BP+Iuh0i44nkdDbcyAUwQ+YHCO9C3iKQBNJy2P7TkiEyLfiR5L9kyASdWeJheGNRrG352iGUO
OWnWOnmFR5a6Pz2MVK8scBhqTfLV5epHNWBMbEBLPSaLPEKkRKXeU6K19XefsE+yG1Ioym78KpGd
bJWZCLuYN79Rpx9VChfxmjZfiY7l0e0GwjojfLBLzHY7r9UdkSxgeKaMF2i5RA2qfxCnYMVA9WM1
rByv7+vxgTCOZCsQWLdldFFqEwOcjszYa6qmxBolrrVA+rvwmCgQmR9gpr7lzApZ/rMrztmuMy0Q
LzPB5LhNHuMy/USrFnmvCD5I1+WBXHTLHxI9xRPUfdhu8zMMKOZDe41xAra+QTHFioqle5Hgqkh0
mOVuR8J4qXQeVHQCeF2VkIaxRdxPLgbpwAROAJ6D/WahwohHcAUkk3IHnKZQ/C40yBC5LkyS7lPU
FhAkWR6RD8T2QbZcaTPpRpAWsoQ7ynA/9couPRIgK9+yn+A/p9uY+8YVYPVXZ0dEOLnB0EBz7SfT
Wvfb7VfL6/fBCTTwDr+G7m1GIKAZHyRo5GgJTedKmZuq9JDxh+xfsEjE83ddPAhxrfLHr9T8SvNP
J34fm8elULcGx0aSskvfltxIZA+hmBMbU34OlDlVg39Q/64jBloxmXv+mP9I/TBqOIcgV2yNItB0
EusyE84Zc2DCBGB+9TTqCGDLtOALQHaMUHc39uMSOzvFwPwcEcWR3RqMKZ26HICJPLDwBWo57+1R
HOJs2I0uUaVrmNaFcEuVrwFNlZ+2481mlY8vNieVvesxkpxauFbDDC9vcAKhy6CTuFrTz26WJNq5
HjhTP7GwXkBht7QPsm6mcGdHX2nPwaV9KDZ1Z/vkCkJ88f5V1RcWcukOe6ldJYLtmtp+euzRNg2S
BNtk21hsGIkH7mp88cW9HCIEXg0xQMPWLUjkextMKtBCbC0lvvEnFbCl9cooe+hzhVV0tyVlcd/o
l7FhmQOZP+NmXq+HZDMVd7t3tiucwbHfy1XjzXab/HBZ/yJvoFzXbwlCQMNqfLeM91BwTMqbnARg
vtipUIZ9JXBpwuotu+WQLBQVFHkxhisHmVipats0nDeW8pik1D/zs7zpoEkfzV8SqSROtt5Lv+uU
dBYy18ZdsmyiHgPBNo99zJlLBPQbLpun2wGJlF2KToBk+QOKMixSnEz30PWRN1P1GQDEsPa4G/7K
1XVmNhV+WIzBb+BQKFXyftdiV7Y24KMnFh2wx9Oz81S+gx+AZTMquJOvEQprSLcJhVy5qwgvVPcD
JqDGi9ULuncCgFITdWuQHkbrlImBXKXDwJnd+k7hBIp9wHayqV6HnCLygZBXbs5Nh4avNjch9Zs6
3ar4Os4PBlO3xH6p0mMxQljABV0SVek1gI1LPvytUB4oCFoL4yjjeWx2b8UnD0uD6PIu6heO1iYP
4jyAIC+zvdHs69jDuML9DlvkmMfhWipGHZ1sYOCTyM49Wx1CTZbAWa5qflyiXdp6kb5ruKYhAsmf
KGE/+DdFzkeUKamSM/sbL1Zw29NLAOQ9JNAYvK7A2LzVJcnF/hL7DdEuOqgWf3IInmBTcJaf+tEh
muA5fxyuOWPcPxysidgw9gXZwXIOaD2HRDRvQ+dEFokQewkf0A7IuSYrT6pbXAsw+zl5XWwrjseq
KtylOp+WZz4xyh4lyYjkXkz+5OKa2LewcvD3p3sLXfCyJzl5lVThSpmxmxwFalrCo3mSRm0XakfV
5qiif5HLvpDfY/WT/qmvVbJHBInucmAzuDHvDC/BMPGOoCTb41cFoFmGJJpy6MBVPRXus5pDnFv2
kRp5mX7ksZLtV6btxhFj90/Njc3Z4Twl+bNBYk5W/uLkaub1u1rad4amm0I/8tRBsTXViUjUfZY/
69ou1xF2bLpHEh5xo5LDQZa2pDcKeP54RePunecMbS2emykICTIDclScwvKxKNkRmoHCd1OexuXA
lJdtImHMCQSl6bm4sCiu6Jqy54UNKZNzko/FqRc0hLtsxg8JlX7H0ta9iu8EhYW1wWfBjo4Chyl0
QE+7xn8gwGp8iCgWTlPj5qx/5YD/E+FSwXeFLJ27/zOMHgC9OYVfrVKRGwFMKDKLP4SZUfzh+SWt
xnjMp0v0ShJ1Q8zMkWVDygNmezZDd7aeKyzfj0pEIVtcxZNyxP8A9t/qP3nPDQgbkx+3R4OlLBny
ICt68sIOhKMhvcBEmy1ANpAgXSFoJ+gJ9W353RU3hJxgkvT42mjnefBk+dhEXo21F0AHdc87o5Pk
l7Ojei2o8JtApXBFYQyYBETT6PENEiCjtHDJPbIqHP70k0PUnq3y0iXe/Dmz8mRJwE7DweXA4T61
T3h3UVOQjZq4Kj6pgCLDFUhUt9WFH40/W/SAisBr70krGCfqkrPVn8dqV9UnayLym8deuZM2w1CN
wpU0IqhCquvP4imxiawIZI5e5JFo8jJinX50HWq0oEASvcnqU61v7KDaoNW7RYCWHE+Zg3LYLazl
KI+WgN0Lb3+kPNd8x3N4mTvkA8qDjRmalKrCs1GrcliUO0s/ZsZxcQkgeHWdA6+71Z11DSL3Ptth
CnMreIdIAE+jctM4q+PkxvMjU/ITlcc8pSqdntlM6fqLY3t4LhAKOYf2teOz1D3iI019p3IfxLu2
9HP8iiAr+jM3BC8pc4gMUGaHG+poMqf/o1qX7EMabE3YgLHs8RAajsgWAaBgS/IU9bmQ2PR2PdfK
DLWB9DAGeorPHwjiNnSrC0cqZ9lmpFkLPbE32hN/lz/b8RXTlVUGTNZa7hiMwYUWgB0blU04HjOK
K+wblYfPm8FJbu55NWaAPIJMYd48hkbbjtMd2cGH/mtRPJUbommr4aHorvHV1bYNQy1K3q2mbHml
qCRqkip5g+ls7aBwf7qZPKVnLDxu5cMvYpyUQSPCsf0Gph3hyMbBbmnstcVDGT0/oKKw2dctxMOu
P7uiXKfOpypqtQM399wGZF0K4acD9PeAj7eYPM3ZBNy6MeqJx0YN0BAUxm5EGm1WqNM3c47FOdMP
zrSF1m5dZoS3JPJKv/BTfmhylyhTlDe5+HVIXjakmNOiHOPolJq/A2heoAr5fhYBqKhWeypjv9Ke
qNApdr06+k7MHa+ZAqlbIaWBMFIEueEzd0/Lvdz5DILpwZndxEgIPLs7quperVDKwWM+Jahjw4dx
+JS49vMDMhu25O1bmp0JTVKQhuApdK7ZW6g+eV3PS+j3y6EEh0m0/WVtKy0EPNYeRSd1wEDMuLFT
lAdVOyj9sZk5PndGeoc7ROgkkTDTN69ijWa6cqG8BlZ6IaLTqP3pzXJOptxqL3wWU4MmDdzlfQ08
byEFrj+QRnzq8AULxuDtwo/ZIlnYc1ob7iYyXqrsEDLfagKOXD30ubG5vcfhrilBEj2YsNsbRC4B
P1LfBOj5KWgqfgvI9SZvgB+jBA85SB+wcjBAgU64EBZ2ELigSAu1H5BDkMTcmXet3X4x8jMW+v5t
/s2dq7rA86jrETcBINxozL+AfZ3zF6YwnE68N1y0vCFUCJr2bVjuthwv0fxQ6zeqWPKjn5XoLPh/
zCJ6KPJir+E66d+s6PDVODSb2+EajxPAIu4uptxxds2rwyCulnOuzb38UKNnLBJEnhMsSzCo1j7H
/ObZdTHuurhEjBs4vJic4i06kj/JOIZy7VuTD9ixLPdCeUVtkq/SlY01YuD1kuGK98j5G3ESy786
J6p26B/qwPygPMG9og3QGLAyH8l+wvEuzulyMjoiBx9KmkeCfJRLQVfOULM+VeYxNsHjMc9hpBWd
c9B+fMq5n2rPCsh+I5CVzzMi5reB2qg7zopfWAEDdvTY7M9Gd7sI1ABbDBVsoQ180P8qoRpchhx4
xKtsUFUxgUNh6MfFR9z5Jf8Z9wlZaci78Il/oteCjoEHQdNehfuAiRh9M8/xgBAH58Jq4O9L4in2
JnyXV5MMCZPmglMaLtc7lS3/Fd9MceOGboatppKYsqGJZ9DhKgyz1j/vGuYDvwJxwEV/NZnBngcs
2GQq75tvis5Jm39l0tdUkOZXyTuD1ozS0WVsljMTX1oVXE8DNAzCiHlV4Z0wcAKKkb9gQuUZd9pb
8klGq4H4T97CQ3+DFpcAgnyN3/liiKQ7n8fD+mRBTSWoZuQ6bea7+srg+Ygwnxkdd2IaXuUFgCZC
CUx724npp4A55+XefCdUGysa+vhoS5NR7eqakBC8oVh9qpPSsBiwJzrBm8YZsmioP0iZipD72ABQ
qh7eIcGnjlkBtEQNkbQHAydD5/ddQq3VwMBRHJ9PLAbKQ3QD5iQPPluzmdv8ocxrjntyX9pDVLBi
pkHs0XoCDlkhGhaENvNO/QVAS8Mig2Z+Yz3A/qzfjfE5XA5oQvjDc03/Nk2B9pO/k3OCLFN/WMEJ
r7N2XLKA4ql0MFBtQaDRx3FiFIpPgU8bTubE8J4mt/RP6ACRw/6y5sOPhAvD8itoaki62IIrscxA
rDBISD8ETkm0nZV+QJuGWtpwOWsAIXitBFB6HeSD+7w467fkEOqse3P9OEYIUPSWfj7dpMOzPbxV
zBuR0BID9Ntn7o5EJoz02M76uzakwathfLtTx7PGoXeBbYW0QNujEN3EpNgjeDWvznxbkl2MV3Fp
/zSsJ9SHlCcq9qbwSqQXjA2wFVuz/HVgZdZMr2RHNpoTbkt6ttRGbijYZaDGOnjq1G96VAWtMpyl
01xChD5wJGCaRkgAt9Lx++kPnBGKOTj/s/bVu5dxtF/kMpwqetUQfapCNutZUmigfKNQJSb5SR3i
J8Pi9YHQ8Zxcwrrfdk4GkG95mcjis7XwJJaTmyAZqga4puk5kulVa5zNIPqzmJqbkW9lnx4EhzW2
HERERIsSMsboksY/qC5gLIHYR9NN7TIbUZLn2nZ3wCQytnA2EXqkvqSiFCVjnSbLat8g/GSj6j3B
eC1BZdOtc4Hh5DK8JUXxSvYs14BQACT96fKwpMhxEaREFNuU3Y3FfoFtR4eiEsIT2Ss93PdBAO5D
326xh42U4qFexuwsTSqaUVfRP6V6vcNm/6vXhh242FOsH1SfqFd0MF8DbHCNsAQ7mX5qpyAsrn+s
etypaXzvZpRJs4ZGrJw/IpNLnXQbkKKEnnDwIC3ixJEfecdqhrOQKlavD5L5JWP+tfyxihPiTU0x
7mlS63vgEQrP/bAErJ18BnziRCqF5RszsaLVXLPjSf4OIuPQFOkdu4CA4Rhzl+iIS/Xi2dKjx0j5
bVJ5t0kPiY1TWfcPXf8ujOKx7wlYqBbiP5hMqoPUdyQJPGrgKIjHUnfUiVid41IJ+gx8h7mkBi0P
29audI91YTFcDDXWyxbBC2ZI+5nYHPMSrCShRaBxB3ymMn4Mh8717QHxdRq26bZwqYWhekhnggST
fY8F4D6LT4IlWf8bIzBd7SltjDoW4BgLXYfxSJvdc4OKqcNk1ckRTIfI9ou0/2ZxbSAGQnrU5xH7
0hGrHk5gosK0bYbScFvluCeWnPSMmgmqLFG+xJRIpk0Fq7mNuVPRwESmpzbuzR7dA0uEmd66OAym
TYJMHGOTaRG+szyiT5xnOq2moBofjr2evml2xXmtqMUmJV4P5RZrA72AfAmu6kWszlwSvEjoMZrL
4v6pDfFddKiaYL4ZW7/J0rNrMPdWWMzhRWMEWoKPMEPjQ8vE37wsGV0xdmdpU38sickVghCf3W7F
66X3e1kPT4YJ/LQPTYa5LF2VFcKy1muG/iUAVBSpCShi/hf2lnxg5BPQ+5hnlzHBmER+ANdnVu20
CKzi7BWR9j0Bszs6Jnab2cbANC0k1MUgXWZUmLJymfZV7auTIWyuKm4MhqV1V8RHabXc5wqP8+i8
jg7dgtvwmsle/Bmd+BAa6peaUE0AXJZwCg5ZN9IGCQImWfAEZa4sXgyqZGNb2j16tIAnbsopo9bA
RRXqTGxjoEXYo9STI5QCgMZSB2E3vYgsZDZczD95Q9S26LJj6pBbmGn27IHA/MlyrQzsSZJK0MbB
MMx10FQ5NUHPjKB0FLFlaX8Px8ahXgzpZLR32xGOp7KACTTbn7vpXPSdjtc5L4NxnM5i/dntqflY
CvCfTcpdXLU0H1xz2VDgGhLPEzjZyOWyr3AL6WOaeH0nPT22dbj28y+UXWR1Wc7NzFbZGkskdPbE
WoEPK0SpoLB/mDlQLCTpuPaLj1a56xVQCZn+QrU8aOiLwXXLYguEASYOCVBxlEMUGtJdO0fwJCiT
m/RqFjp248jCcrKwQ28rnjEM8AAoa3Imh0cnn6/TwJApI9Ru5OJOctvZG09akr8qpXXNczfG6cKI
Jpz5lgaiww03PVgRduZOm7+Q0+9GPFD8ZOpFDBGjlDm72O30a9rcHFi58ba3N7Gkp8YG/4abXQal
UrxbCYMCVvrhbL1CtyEHHizZRKlfZ5wk8cqsyLAMG7yFG2sgaTfWmRbbNmSE/jHMEZnG8ToHshPg
llRIBKaCjVYeiSh5D9MJf9dCloJaUVm7D1WohtRjbYPnl0fIamBmjHlyLp2M+Q72ccCoPTwO8qeL
msIiJtnck/i7s5psCzZDsYjfwYByamt4rNW6uS9ztetUZ6NO2bNizBWtPYNd0mN524XDqZovhJZy
B+rWeMXnxjh2JEGwE/UxmsvXtiLbw2FM05uQdGMuN9MiYnRmcAQx+uJYLDQMLQG4WDF5F6mvSqyB
ejOTAhnrz4qrfHQUrzpdd0hJgLeXbCIHYkRmvlZNdx0N7U/c9Z/CLo4p1g8xUQ8V5goS3hqOmZ5B
/exH460RTICbGD+EBKnnTE66W7muACO9eio/8Jph+qNZGNP2sSmZUGWyA+tR3+NM/Hw6aglGdmZL
pf0pYxghbgZzKa2ztymj5cf95pWDScYQhVoO3A0RMM22VckdsnSxB/U8k3qsSQiWqKAStczPY9K9
c4Us8Jmrr2Jw75EulWOPWrIjw1ytUBMDvuCVUdk2myJyWL7HByxADmQ6ELXuUJ5JfrB9d/7odbvy
hcEQV4hm348EkgkHl+uieEalZYfJcr9K0l/2LG+rBCJyNTbfczh2nNwDPXT6zB7yaZyjbzuL8Irk
zPcIr4aSszJ9O9valMbyXcQD7oqq8Yo47w+aGb02WobHawiZBpkYlEC+XWrMjNtiuGZcGKu9lC3h
wh0wOwKjV/09jeGhqRA+6ZI5VhENF7to+13J60MmSHOwMXA0SSMftbJ7XHTd03V+U2Hoyi6CgIQk
AjIV276onTvYWNo+oU8qGofmY4Eo2tvTfghjiMNESBEGj9qF92s24c2HKp289RGWCvB9Y9c19VsU
LX+RVOgsWFhYoKtyUP7PMpNbiWWfmF0+fQ3lT96x9ZD5M+oZRiQZgiZs7J/FZJoYRkfGenPQiApC
AmnpAUv3c67aP6MAc1fzk8jtYLMOVLHh4noUaGltIC5dbKT7QoS6ZznTixuxlupq/WuMtXgD8/JT
Ii7y24pBdTuPvrMAIW1bZrltEbJC53SbwsTy63IeWJ+Ur7AIjb0umhdTDlEwKdUFNA33pPxWy2zw
uebHLZrBN5MMdSIFWZVoKURRretPBc4+yZW2F2WjbMaxBKWAZHCt19jbAARNF6zdKz5RKuG9d05V
5PyGUX5b5HS2GwfRCViQLc5UT4nbk2aD5M+Wfl30dst2iO2dyaQ5Z/FiiOgjL38KUp/zqThE8h63
VbwmuU++ntcoA5VXO2NmqeKq4Krl2kaVi/xZt5wdUQViCwou7Rn9RdO+cmE2Yakjr3Ic0ZWULOfQ
SUe7/MvsrcIbk3IfJYkCLocwZdX4dOh7dUVLwH3w7hpElPOqOiMrlDGIxrJGRfzuahJA2RT91CsG
1IoMlQWiSYYSwz6CYU7zWTha5C0Z1ZLRuY+h0z/abqSxC3k351zzWYzSWZrhm1NbF9mpzCtS8ibc
u1Mybm267ks8uX1PJ5O0r0ssMPHOV5JDmZHqoC4mkqgtNSU7c28IwRM5dX9ArvNdhJCBUtZ/rdSG
vS2kP9fMm4zmDujt3FTlnyyxr6MVn5Em/Uil80dYy3l56kqmsdJkUhKJ4bXrKyCRmFimSL4bDtXk
kundNrfeazGg52FpCl4c5iYd+hTjhhADV7eSRtCrMF5EJhZ2O5bW1ubjann10mYsUCFCmy+J9zKQ
SFMJp7zvMMXq+M+4vGsAEfw2ROxVZ69xSaxvARlBZcFnC/b/ndpS9BoHKdYrvlJznIdgc9FTbsnx
gi9L5ZqVRETrEc4hZVlelmYCm+ricK5pnlNczsBPfJHoPUvaGr01cHDiNfBSZvNO7Y3nfh52xYI9
qwVmyQcvn+epvdeFfYx1WrbOZFlU6G1AEoeB7wHYtOqbSv0GMGCrI63igSA5TItm3P9kINYYm4XK
cqWRzknKPGTRMvtKxTConuigx5Fmwk0gm03GztBKb0jT9AJBlLsqbvxCYQ0jjPk4KH1zdkZM/rat
hN5iWkj3Ech03Axe20zfnbTDHTJgkndCly1NUbcnseLc0DYRKAHd2ira8hjaWNlLnaSGJv9chtr1
DKx0mRIeVGsQgaqVDNOLhoB7rJFbHIfKzoxFc5onpQ2WJjxj3JVXMDm0FQYwFEfE/QnWQ1TRn03p
SSWYPVNt+5R15c2sloNQ2to3Z7lVlZFQ1DFf+/CHVgN/x7f3ifCQ7O8WiXncQ+owRqXbtlZVB7S1
QTlm9hnnFxPgLHs0+7R8GJnSOW5xyRK1PZJTjiDLGpmpVGIHBe6syDg6yp5Vm2N9l10SAfltxn06
ExOk0YXEwk33gpATBhULwDNghlNEwR1zpG9rAzhnMbX7wZDuNppMTJM9gzadWJBb7NJrpXGiHpGk
9fk9qnuClaaU1k4s+d5yBoB1abwHt8mFWZs3yAzjHtkxvovBwEZdKg9GNLuB4zKWyBP6H9y7gAJU
sVcNdJ2VjmwqXbIcObHuV659DQ02/CzCdyS0ztd6fb4lx1JT4SbkvJZ+O1AqqmFKs6Ubu3/9FuXk
NoFIWEfSPBpBkZ0Vw1wYv6a47FaYZtuW0y5vtY+xhslet/K3C8n0Kqllo5FrKRXFEGg1fMQkryAS
LOyx4JYnvJUcVrq1YmL4lWx0UJOpjT+oLQCLYjpmM+Dx0m4OnJXyZPWuF61JvSUwSK+2a0qd3M72
1uB8yhDe8zClxHgCVpJj1G6rNBHbRbM7buZxONv6sI+skv5EKZgIwqhFma0zlOmqgzFkn07B+DbT
8JaqJBGoZJ8oK5WsqsJLJBZWkRmUI71KUWGA8DeBW2FJjw9jugZFr/3YsEpw5w6yRSg/lBWIOANZ
QZ84U4/oIabzEWvuCJdxtU6SUghrUdRl6RMGjoAX7phXTqzRrMS0XwTjg8J2IeKb3Wfb4xsZw53V
K9anZTCOKHXz00COUDRoxnCjj1cHo8+pjvBhR8z5Bi0zT0PeolgD7RVUjJfyYmaLTFIv7EoN3pxu
7vMW1O+4OPyzxHiZJ3V4Tsppj06fqhVTPq+O/LWxBjWt/aujSN+b3V4toDcbafdlKe6bWzAnzHUH
UKpJ3qQ0vkdktNkIXclU7ZOYImAlkYmsOjnyIaIvkJWzkc740pSwrxFgXXtEAmqUoifpxvdGzqWv
2wkEU9OG6wXDO6NWQWtUbdomOw9hNm+0iXWeaSy/loOzHS98xryRwqnqq984pEWcOfSCqD2YifJm
tiZkc5SEgFYcfyEXeiMxIG9DHf3/4Pb7riEkAs+8Qe2/Nazq6FrUxE3GQAzjG1gx81jjzNzlYyT3
CaV7bNnALPmGw2UZr6mJPsm2m+825t/BOGLOkZKv6sRljNUGA6auqaXXlmZgZ+y0VUYgUauTHM+k
ORpXa2Ron2iQm81inGwzIRWuKGCWumxI0gmLVqjhEtZbeGL2wpZXTzpW6EiFOwiJC1try62GqxNN
rFBYrDYmj5YbMtsoQx5Hkb+1Yb7v8TerPeAQjHBerrAhIMngcVFQnkErfbOYVVBqWXsH650Wc3Nb
7MWI9gv3ifUp1PVDq2ooYVF4Vov+L0Gp+QHmpcTip4QzzUrYXt0xnK8EHwHFD1W8UzZz0zknntFi
eIhwhYCYijqNYT+pjhBk+nMuZSB7YC8uikkAw3IvlfoQOZ0ITMXm6UN6lpVoulsrPnSM9mzWg4vT
y71YEw+kmi++VTj6ZgkdmFe0J0RjLoGIyPZJRpMJBlgEv5OLZG2Yb0JrWo5l9LdvCYrnMttphFts
7NJatYdquRf0qXpeiX0es4+0wbyWqcUza49Pgza9lMkSPbnO8MSXRiWs6RELvPaNez966ZmShzZN
Ru+VbhTu8AtAmlgTaPKJ3agTTwu7DJX8DjXMd3XLIdGpyaGZB9i7pAh2SfloE8/MqIdIIbt/dzG8
slyPCKQx2eLJUCFZ0mzfxph5eYbIkTauNr0l7Ro/HZkXhA00HbtGAodxgNoQ8zDLBKIHAB9pSEgG
Yg4SGzIJNrXPuOcxVYeayFzDBFQNOXfpaDVUw5c6xaRTuSgJtB0BBxZyEW6JMKFwEA0PRoJJfLDH
Wwq5fVPa6q2WNOpdMp2UugXUjqCuzKeWqA7IVtiF9m0oNl01kx1TFbfGDk3Gj4hXxTy92YU271gd
qHdlUK2Va0Fqd9IsO8uANbOwBYBRit1DQQwMfb09kPeK7ILcaLSoYfj/OZJvdZ59VzV0NoIk2v/4
9/90onmf3ed/+RufIqGbn/q/zXz72/Z59x//zq+M/lbrf/l/+y//299/fZWXuf77z3/7rvoSNecN
IGJV4tT61786/Pzz3zQTg9T/2et17qe/xRd5ytH/9ov+frbdP//N+ofQHdNSVR1rlm3Qwf8Pt5f4
h22YwnT5n27YKkzD/+n2Euo/COdzIQ1attBd3eV7+M/APYxgJjpim9Q914Th5fw/+b2E+F/tXhph
XqYwLEN3bBUfmfpf7V5zLeLI6HkQ9Ras6ZShCdI73q0CP/ZEvnaiZ9U+BZ4MjJDJlVYh7HHfpnos
9ilnll/UdLRmPBDHw+B/Cc0yyAz3WwmbtxjWGNJOZnltiIyqb3PJMD28ML1k7QrisapYSSoLqF1X
z/FDtE9j1nlQrLD5aEiwhAFSN5z+NKw2ZK3+RDXDvyZeNS5IscHSS1Ydjkh+S5VAmB5yaNZVvhav
niWDxajpfGmhtk10TT8AqX2qMf9a8Sg9EY3EbiftvV2n5FDtt4pSwv0NKYqBOjZ5+GivoZ5DnhL6
rl+pGv+4dnJJcvdAZ79LDbHHFPAAqOioLG557ULLx7U1wBIYyPsNoz99S276XNB1U8CUBvMfuFMb
0joqP4EFtMWu6fYCkmmFhEtBoVFGXJVDoaOjLwEPh0jDpxp9cV3ZP9pENrcTsRAmiQTBXWd+RRzY
VJmquye856snSIgAq8wAujgyrxHVLcpQ0xq/eULcntq8uLP6FRvmuGu6kWiN7MmYyNmgbhylVgS9
u2Jk7YRLJK4MhtxsnSHP/eQ9Ass+HisugsnCkrCqVec704Bznl5kFjGSKM33HK0BlHQ2/HLh+2xT
YkR+bVv9wvoEM0K5Eu5zzhL5QhbGEgA6eGkn61UtsNfXS4gei+WuH0U5q0t+0BH0RzD23TnTlp8m
LK+U5fuG8iShuSa/zrcMmw8QQyAbAucTg1L44/ZQRNo6rj3bfqFr+6GZU7e9OspAU523xGw+WbHx
8dj1I1RhAPs1vDCh8MwX+jI+lA0yD2oB8+bAfcAC1pmQpVG7umwIQbK0TJBASiQ1TrjRvpcqeWQO
Vz73H3IahpRBQ82GZ8BAbamm2NSaVfwwkKRga75FlJ/NZ64qLEresVCXwdItrzAklX2sQ2uB2xg0
5iEiXwWGyDGZwXu3or71k8YqdELe0dHKlcyX+2XY6e6wyqTG3VI12iYaEMs05l1OqMVF3bwaM8iU
YYDblX6X9fxk6+M+ceXdSGfqHmSbOWk9W7UXr1ZfvagAwLbgRo9ydIGTZbc8Hl519OTOiOdbaV7G
+kwsgW9m34jYte0wmFEA+yjREDPpIXxyU7cehrJ9cwbsLYV8dfWOvEb2n4ky75OQ3akZwlKL/zt7
57EjuZZd0S9i45K8dNPw3mVEZmROiLT03vPrtfgECdJAgDQX0OhG41W9qoygOffsvddW2zeDcnPO
nABltOKlUguEg6o91pPW6TPOgMSi/Kb6SvOpHYyxO2d2Maa/dmjHmHeJ4YgGV4ZTvJM6Wvc6Wy//
FOO4calfnIUxQR7WBMuGWnUaaeoPD2oKH89iNILPSGMNUREzzWkbprhHbDw72TU1/g3PG0A6O+pX
2VIHZAMB6CO5VLz0YXgVqSPakr22WA9N+JlFLEni3vhOYyiusAIF0zuv9sEypz2pc5ZR+Sy1VFvS
Z3c0slbbs3/Y1mOg0scFVaAenl6HA9jr8T3JaU6UcG77+DOE8gcU3X+jPKcntBlWS6ds3qNM7KbF
TYxhIUzaiyeZz5Sixc6MJN1aYtVQLQeEbzwMUtv5Izg43aG/IVAI5clOHplg/LOqlNEGABu7Rq4/
6iqoHMQAydyIobM3uI9j1qSEbwCddiN4EL9Pnsox4HZg1Q7fE1V/AXb7r+6AtDmdhPhpFi81RC/8
7IAfdIaxnHpjV8ErZ+Ed73uYwBQJl40yJ/3jzUjMaqcyqTG/ZZhUq11aZtfGVLHx8H1kXYamlf+h
YEEMSMF8jBzaXQXva2t/VMJ4jzzvi/fOwbWCK3QK3P/deK8wevBhDrxqKjc3oefJVTRKa6kzZoPg
zzeKiHDOlwT0Ro48s6yymLOwrBsFYm0YpeFhrpQr/iyzbEFxNxT9FaZ4SR0T9z+lCpBrxBsdgMyq
3qlmm6snKOkwmeZqZVVbmyqr1hEXM4TUArSQrm/h3mqfB7I6fg5hf1fVRmO8o6CUZAPppjB+gsgh
iOVjzYgY63gCuSvbbdcmWJxpDSU4nOWrzIAp69JxBiQoSuZ2kDUnHsoKs3twkBEdWIpabl2SaPlQ
4CcckYoVYpTr6J98JHWwRQ7VOcdoqFlIVlqf7vyy6056Ytk7XU8QTYW9we+OjczOSrYzeFIqfJGE
EuMzmiYOfaaTBSmdvaHSMtAKhmI9PJai6aCZF7tmwg1puZ9CnYbmenXt4BI4Xbjz/fxdOOZb6COe
FWnlrQsv3mq588er4ITUhVc4u7sJfomAXjY4xbQoqpIKHs359NLqbAbYz3TMIq9Z7O4bpblQcfMz
hva1jjRqFZp1ELCkUpvw6RUAwjQPg3bQjA+LIBPT+LbDWB5PBGXP5k1qUThg5Pp3UEkVLFa69JSa
GKzR3EZhJkiz4x51Fa9of3bA7UGM85Zllf5lMR4qOy7hsxDNRfgOjLVmud+hpRBSjNrJpvIJRBlK
NfCHTej/GZ73JCW6CFvz1VN0NGm9JaONUcipDxT4UozlYDHJnOrdcRuSbYKertDsbnGjHf6fz/C/
mtkNoAX/88yO6e8HQsN/G9in3/HvA7vO7M0AAYTBsKeB2PjPgV0z/2WqNpO3CXHBUA2T3/MfeAb7
X9IRKtOAZqjSlDbkhv8Y2I1/SdPWTEeX9jRs6+r/pSFb5e/iMJL/VwiIMSmEmkAx4Q8Suj398/9S
kT12vZebhcRugmoCqVVXGNkZO0mcJfgQc0I/elhgIS5JPDgNbCsdyGif4zTHilJNqodGPJPGJauk
HTbtWx1LAhEYLaA5zxzUVeXSkMxPRGCBc6pD+TcuDYQQUrZH0/dcSLzVgi4rEHBDjfNZsy4lowyP
fdb1JB/D3KmP5ROTlImCPOljVES5MrEQBGawTFNSC4gCVdtvFbcqdsKw8N5Cby89TOsU0bwpLxiJ
sFVHFqs1KSAdsDOcQyrkXJ57pOOhPvA9bZ1a6Td9VGxrnslmOzY4FupfaeABUvB7u2r6k8XqZAzJ
N6kTH1F9pq49mjoJjnh45syxvpu1czXV+jWglEtVfbqiQhcgpnvKx+HJ59nOa6WkTacIHiGbFMyz
9CS2w6yH2bacqrE9LV9B6AaEjfVjEZdkmqKpw08oTOTodZe48c6aTZWdToB9poTIUWjlWZg+Kz97
t8O8wCjYzn0LrUEbK4xTon22OdVbaUcS2IMkqzvmyndxiht9QaaBLpSs0Xap9SvtpTf6Pg00mHKa
fqPa5WuCq2SGC2GGiiGJiXflgv3AvcmLeAMQhuV3gfE8cQXetfJHdd2XXkn/dCpvibANX4Vdfw7V
8DOgEjP+by1XUN/g9iAOBPNuWbXRwmcJiEuVsHU34PrguIgojGMDGCH5RLbCPWmgGtZsyHlugXFT
2ARrdUod2wzxf+zB8wvAqoUBdqxEEolUWJFx4o1rIhkjuzY4g+aRHidANtXkGBdtso60ftuEo771
h5rYl0q5Y89qcpN5Hn8viHJgAXEhdRbsEmFq2oZkeDXTwpF26xwd2bE3dZ1oiy5DR7Jt62IWHcGu
MXpv9XHcYSghLpyVa0CRHE35seb1SOuBYr8Nw/iVGqhYtZoyaqagSoHCanOp5cMiCGFYGxSCLUuD
925tyH4eWhC+YlE/yoOH6TJPUjykZovpNKzfurH/DkWnnJOEfptE0sTXjxpKzRiXN+k2H5Lj1diT
RkXLyNCTuD4cbDvpQGeillqroIdi4TTlM6mT5+STLQQDBk4r9kJ98gZz+G0sS2chhqJcpMLfJdcC
BvFO4n/AtluOt3zImIApJZDdkDKqifCkt9o1E93ScpMbB/BXDS0tbAN9OWpT6W5tZavIpYzM70kD
mJl+UPP2UBbZn9Y1L8i80WIMsIboJtityOwOlk8krTMZNjDVrILA2CmGnW5R9ALORVulk8EJmtOK
AfTuhxS6xS71BBGkM5oTcRpRX5SmPKJsK4bZHTvNv/9XXZMItwabk7DExNng2NbS7FGn/msDLtDF
SqoO+l+T5A/VC35jN0rWYWsU2MxYs4eOzdkGgF0koIsnJQFt4CAfdebtuvIf2DGdN2ABGig9bJxx
Khbd2uWan5U9oXnZc7ox9fOYmy+O3QXzoSHpF6bJ0hwNJqp0IiLjUqhgo6M0nzPH+1SMalGJ/jCq
FEj4sfhsinYOPyRfFj9hBfulY8hZeOGUB9a6U0DWucqNV7cpvyxzeG0AcfDHRDvLrr0dJKCtJGjo
8vTQa/WLiI2esTuoNb/f5X58zgd/lUPkmFNaT/2L4m4SXk1z206IgSE3zV2idjFd3bM8pusG0EFL
Q2N0sGwwtD3SWp82CnsPuXOc5gyN4bMNXACCM0OdEAGBjyrBAbQ2kruvBR86EnSd1X8d9QE8waIt
OAS1Y7WRBrJZ+Pq4h5xx1DyPGJ2NLR7LVDNtNrE4EdTG46sTk9PD7zF08KWnfk01AfF1VQoUE6Q0
Wbe0FZMQVhZ9LPBUBVQ6DbW7Thrn3UaRnFsRpXEhjW3LAaVyJlvvAlFxmFc6NQkYYBHHPIZCL2jZ
Xkt2WTSxPyt4ru7IuVRPcONDZGD7BYeA7PYd7pjj9NnW9Up+qx2e6SRFShhJvbWEGAId6LmrYDzU
6uSvD7S7q5Nv6D2YN2QTdfdLCgzbZavRRcEzs05iAicO/ta8YJlrEa9JmquieeFdaeIDdYuACGSF
38FyR1CCtAe1voILVzNWVW695m1CO3uNZxzt56oSbAdsqIDiU8hEZdml+fW6nORY3CEpN7oKyNzC
EBzgChi0+l1pCVa0RYSL2vhG8ivYu1UI7gScrRArf4BWDRj5nudEq+n4gEhnwcXX9eegGtemwgQU
dPm1bsqHifkpm6YFyhOLPtkpQR/ObVlMOzSEkNwXW47T+kp23II2nTW177wBi2PNcun4gbk324Mc
xHcRlRuTH36DRhDQu5WxgSq/vAaotr9nJ4d5V/80PWT2KBFvKDfveQ2EvXVuZgIvM3FoW/gJobBu
g9b4snHF6iHrLNsH8ETbQr7k5StL/2LAmjwnQIJVLznjqpyjqc3SDgPkP6yHIidHkoNRZ+HeEKmw
6efQfLwFgJ9837r62ng2KPuF3m1t+vw+lOidGFLdOQuzyV4L18GpEVL0njMbAjsCpK278xY0UFHK
hG55hDg96e6oXcYOv9QK0iKJeX9rBrAePL1d+iP2V2W8KG1+CiX64XgyykCddR35drMdehYnJDOx
h630jvppP9IomO/CZQ5dysyqbFsNzcb2y2tdT29Yz3/LCvAMToTVEpnKcyGv1JD1JK+eqTWs8/Ru
08Z+MDO18eqZVBNHqq4uQ80AwqsnE3aHdkKjPKmDqrLf8+ddhUABheyulOpdVi38CiCxqZ2v+lp8
UU/4U44F9Mj2opnZDy0eOw/Hy6LA5uwE5VkZ8xuHWfT2emzmo1hHBW08UWzWWy/KLylfR+iyFqjp
kov9Yq61jbYxLGUftpgx+GirTepS8p3ay4KeQJAloEV01WS8LWXNbcNTGI8FL/RkoQFKGa0Hpi52
YLb/55TZuBpxapOk895zt10kIvwFzsRMaCshz/bm5g3IoeDkgT0grZF5UCWMw6y42IFC3Nvu3I0M
A7gD+mqwKzYL5Ew6x1iZbsHVajAJKl14PxsVQYpelQfgSGwxvTMvPbpwaVmcWd4g15Cw8I1qISZf
HxKnGFB0S/AbdU3aolQ6gs8WNqSsoNeze08Dh79dnj10qoDxGU+zFXtwpc1g4IfKT5Zi0amsR0M5
RVhmXGXFl1O/ehqneT2M3JleWYQf5aIpgI3Tbf7AcaPMys76M1MBQt/3V70FN2BqgjZS0jh+lLGt
5irJdUKt6bl5NEHOgiV7rzBJxgw8Rp+/dGlAs4n2ThFhSsdQ9zuyVTBraxY3IifgGfwYVu9Tt+rU
DLrcIEVIC6oXDs8cV/k2zL7Bxsf7UqXzVnD9UtpXHeIE/3TOEIO7etdlwx64uzM11gCG9PyVbNn1
ViJVUfaAepb5IhTUUfcqmlvuvjUaGYc8wMaEyeEeKzpZyrRr1wT/7OmdZMKZbzkfjFGjLpy+Y1uW
NuvQM9lfAN9siU/oQ/MJrp5WgruQwJNwheGL6cnsuAboFTm4887GQoTneW9DRugjyDc2P8NcCFov
SgsPIYQs/GZdsCwa9xvvR7IfqIbhT8Vv2fX+Uwbhy9DIRVjwUBgQEFelNvmsooy3O2YuZawi+v3C
h1uZBxaPCDBCfON87Mo0oxIbLzSQ4reQUxrPWwn+pSu2iVligqQhM1Kis+XoWyNEhvDN/pUOQJWW
i7kXtscS4NOstjk+YWRaUXFhbwl23OqesYU1LeNlELQLD/wYbOR8kWjDdyAnOJ8pVggEETY1Pu/O
5TsrEgl4yrG2okqBHHXD3ddjqoSC7tDpTkQkyFwCYk0vRu5DfWv63Wiw4stpYLDoBmdyNneakrNg
xE436bpooC2jUhPQcdNGf41zkc7wNXC9Z2OMLkxfamWxmPTi7FVoLKstOtcWOPXhy7ImLKsQ/TPO
72FO2plQAnEnu8SW2ADmL6YIrjzrOqXPddqD1tNf0oqXQzR65HbCfNvj8O+85qh4Tb0c2dR6ZURR
aeOjY4EEC6AIZyXTTjs6n614htGAMlKyRxySgGB6TuMeWtlcMTjpadjzWgIknclex46nyyFhZu86
0kRYE4yw3oxJJXigM//SaTP9CrXsfgVx8rxbG7K4jfbw6rJKE472HKZ/zajn6ODoQ4aujwsLqY6o
JNHTpujLFeEyVzq0fYdWMHdERBJ6+G0cvk4nJyvIamCW5Bm9rbjq55Uf7TF/N+sENoanwUzm3UqL
B1fbIo2js6Ok+cI2cebmg2mQkuEpqMN86ZAg9IyDOyma79ZWb0UJP6LjC511RNt9MmA5ADgOFZiP
cgssTTXiAMhwlcY1ebo6ax+DgQFC2uWxhpszH1KIBT5NIZ0/EGqqd9ImGDaWqyoa5EJjYps5/gjv
oSWFB7dvrifepxhwOjrI3kmWqURzSUROhSXSlTTl9PLRsAkcEKPYdhBnrhGTJtoZL/7iYIZ/cKh+
bQPbYI0ZsE8Iukf+vTatK6vvDf31WwtDmhO7P712t4bqFJXpZ4oNOEKc5ZmLez8ywKyH9m6wsnzN
kKYxdvKEDpXwnPQzaOxodkb0Fku23cCPVgXpAea0wdsWdfjLQoKHS/bqstwhjM1ph+xtyFYbWtw7
h1EcwV18y3BRRVIpSQGutbHktvNbuariZI2A8uht9XfwkeH8Lsyga9ZABLLvyNIWDSl+NwEzIqeo
Qls+4UKl5N+TuyKUZBFbtI+PpFXYhN/zenzgVoF7lL9PAm0SCHeTR6Lb2q25zmxibwQMFlEZA9Jm
YrAVMpdNfSnCtMNa3/wkSaDMBsZknysAq88MMhYXnOTL6LJpK05TSWlQ8JhCGVx4PKMK6N3EFnjW
0eJEH1gt+aVuvOvde8GDnABR5GNaYQceud/S1imFGz0ML7iVRstbhXc8N8mKl6NCOVG6MMPyWXsM
kioSaKSpV8x075lF5GLMyTl4tDWHWB7wjwusosSywgnqZxmUkvTuq17XOtB6xnFiNpcEy8W8a0HN
x/5eSXDYkCdICKRGC0NbhpagV0XXSU1wZNJyUDb6ngM7CsEQ/rmj/xJm7TKIKMPRBKgryh/A4WNn
VtMbsQTOreO24f5U3OYMXvHI6Xg2ekdfeXMpJ8Ckt0uJCSckErlxj6zCDk6H88mtsPIZor77LSDD
MTj6pU9EzCnOcsqaUCq1DBp0PNs+l0qMEVOkbHoqfHoYRZOlTQsj4aJRs5KNVbhXvfKGdavQSunh
jeqrPct5E4YEtzQz/2+DuJSqzBmZ6lFBMWF+bJ35/17jWV10mBf4Zfoj6kA30ANWdUmyKKsXNjVg
wWI+x87te0ZEYmsoFID+wS97JMEHeWoMlSdfGV+iRD5DBxl56Eq5DPkwYan++BVREEKKaGHhizlG
9C37aK6qJ1a5wVl6GCDXGHAQhIAinwnEVxMvczWmr3WoQwiT1IBjwEf8MoCNWEmzKHJn2cJdhYrY
kkv1pgyRZVwY9MFFtFQ8hiS2o9bUcEOZR/iGf307FEvCKkfyAn/EdDBPYoqPBvrW+9L5S9VvWJqf
ji4+c3P8VvMQvmUd3cHDb7yRQL8lCFpl2CmjBoabM3iHHIsciTx9aWXIhAU+RCUYHgOORUqqdr0m
LnVC0oIB0csRiLvEoe14isJGVb6uXPM7oFsGoAlRiRHjb5Z12qLk2c4dRJ7WuzWdxN2YPENbhGuV
Z0Pg7r0QSHZhvfpGAJa/wGCIKL12XYQ8w+bsmxjWdUoRkAPksqzLq5z89wQwhnJwl/WAd6PU6IDj
kPaXaNSsjpxRonCo5tDqxqUXeVdhmM7WzBSaCJxdHak/IKjvaszO1Iu7Z9AXZyOj0q2N1FeTNz21
fy6Lxqj9i8CDwf1/dKJ5wbTorwY2myu2eE8WTynhiLHdWgkw1Wmr4CQOVk7NOqeZfkcum0rm0Ir6
ArxOz6XI+Z0fKU6fgYStwUI6olDeXVkNI7AodfB2jsYlVOM5UBmzGp6/SY/BtxyIB0SgNckeq6sW
OoCVZdGcuhIm3xJBRqr1YRx0bV3pbAQTLfuUvUnSQHJkqZxO55XD2jAye96teEQNG++XnmYb0xW3
JicoUnOzogU324CPFbVIXRnTRNzTQEpTRXMrLN7+mLGjOjzaiAe7yNCuMMlwFKBCkv3JgLhWGciY
BJaA7l0I5fRbobE9Y5FOnIgXOab+Ykvn2rn1WKuEBd7IhOOmzUkMqB1Mxbgj6xy5Z4yu70nOlmjI
smAdq+Otm8BNfSOuJT/8kqYR8G+W9yxcYS9DtpDLrZ4kl4y9+BaTD0QkHR5T1WecifDFjZiwWNvo
6V7teZi6qKPr0dLjLcu3aKbSRM9+N1g7FTdDpHTvpplEZ9M3DxNb9iDLYZznBayoWBIcorGXrUgv
10rFOyEpfDJ1kpNAI9gep0FMj2XOQ8ZQAAlZXl6uPQJK8JWjKVR2BAbQ7BX/TILKmr4Ze97V6qFU
gDIRZ74gs3U7nCKcnQblSMp3G1L+SlsILlbuJ21BLKCqORwkRXGi9OSU2ST2OocXi+oo50b17/kQ
t4sKf72fxDcFQ6bCW0slcreoPMCMkS8IC/F5xDk5zSqJ4Is6MWGCCsVVGbotDXrLIPeLtdoD2Oqa
6fWgJtdAN9T14HSMv9mTnoBChHcnJWnZNmqPeqNw8iEzwZYKTzt/clTwghg6bNtpRgKnqb559s5d
x3eI2rBp7sr8FqjZrTW0vWjHJ48jkuSpeD3YRUSra2QEG6kyTPl+gswj7HSlTasHuNx0+Iy8HYX8
bqVIt00p/wjTDhuzKfajGsbLXkHyrCZfWGT1w2EgZNS66Uvrh5zxbNgyWUInYO9OxCbd2amJDzPI
qJYI4HOGqEKiD2UKrEJJkdLgE1P2hLbMPUgWEXlereQ6T3FKVxnAAK9l1FSU9rPxbYQD770YWOHk
BLxZ4lA4bMqG4jZr3UAEN3PH2yeEP7uc3k5HJ+cYSz2Ze6Z5KTP3gD1LMsGA3iQBt++1q5OS3e51
Ij+8MtkVsg6PgjrYRco214DfmESUmlpoq2J0fvUghPLQKCGgMgsXLntbhbrjVVnTXwldLFGASWKg
n4YQiXcqcDhKUKdh2MOp0xuGtsHephS7cvju12MvL3nDQ1p3hp0e1M2KU+OS+C2HElXH4Vwzh4pE
t8gtreKSlCymYWpN1RLcXs+rTwdq2xQXuscja7AWlc6T3sBtT0lhshahoSwCCf1tlJwPawlRRlgI
/mrT6xvh2ZiIC51jE/wPooepdlYHDXmabwlmJIeC3oI+kqZHrn/Em7T5FSqR2Zg4zorZAHXbt2YN
clawwtHKDasCKtC0XAeRmhyjZMJuOhQXOjC8tQS2iBfDMGTj3Hg2BpPp+6bqCIdPU70OJkuyJhAX
kQF4IxW2QkllUpymR4czeD5VMBTxojfz33rUv3uubzcqkEjcz0STD9DltyGEMU5MLEt4qbN4Bgg4
mrtRNZ5FreHfYIVmcZiEePqkaue1SnHlE0DDyZtRYTKM+YtPVBdqwQg3i1pQ/zsrX/BNGPXZFl+j
TQX6OYrOkh7BImcPY7872gvterjsLp52N6Od7q2j9tCRc2FTau0bqEYAsosTyf5215k0+NxiTqzA
powXXb3RyWchDZjetdPW/F7ughZVSTVutv0ygCdzmjc/e6h8zIRU1SnlPco5uPM5SgknWaLqPdpX
wab0yylumXkcm6WeXVNrmKEusBB5t30McTjjolfRmUfXreZslZa6+xjdLTlEHEdsGtxTGtwqlqDd
y5Ce4uKDCncyyN+phDg0Qje5p/LFHg6NfLjjnytfDesZlICO/I0zfpgdYp55UwgPjfumnUc9BMqD
We9d2ChlUK99+0BIoXD3UELcZO+Uz1LeBHV9JoSFkf7PKFkOwEbDaitqzmJvODBXjv6bR48QZBn4
q5p9T34R5l4j65i9WurvxI6GLoE3/TRUf039yMR1lDcv/wvla2qYPEBo1FNPdfrhe181jEPBAAFg
FmxcCjKH957J/3JJe+9G8iXcu6Z9uayAXPnQ1JvuZiuNZWVYLPihW8CdEaqWGsExM+YBD6kgAeVn
c5kZ8GhS1vAqHywqgUPjEgdcci2s6EiV5h9q5eDteSQgXK2Iu4xxvDd/UuWRUT6SbTXbmZFjI45F
FwIUL1nfivowEDsERhQd6YMMuNzkAUi+rczTXdQRfdq1+lvdHU2e2lFK6a+/tWlJDjZ9sNHpQJEn
fmdk7CzrPNrnlg0Ri4B2TkLTAaMXFMWGhNkix46osFjpug/ycujaHeQmBzs454sCMVv5MHi6C5b/
Dlgzio7nkvU1Zz+sNCaFK2AK6JlVWSCN9JRW7Jwszh5auKHmlWpatiDmJ24JJlIu6eK9B84YaNlM
ZZTyrXhZK3hpWbY7igWLgpmTJA3mTiga8wlEZA/1upiYoPY6HC8+1AeW/5N4thrVZ609fYaNswBA
FV3i8sMT/rq3DkW2rUHiUEfOhEbLc9icw3DfBqcCEIt6p5k8MbhJQabQxtfiqoQ8lx38/mr0d75n
o0DUftkY1EKG2lOUdMSzlfBDzEPazXNmBe2tpcs/2LnROb16pFE6AuFj8sUtoob7pHhRc2D5L734
S+I/VfuJkPOs8KMc2LKxbIj1P4EyCbtq0K9D99kXOa9YPhNe6LicwD2iHgQPXpwqtMThy4Zl4aPm
RDRnxtgrTPNj6C6YljEhwpta8ODThr+eWVrE/kJyXtFuvN/IVn2naNgkoWY8zRYO1uVA99c4Vzj/
0KUAwDlSHzCr7HugfcLZXPIxohMv+CgEoUprRxMcVsNXUMTMHf6sHrjku1/8JEsAMXYLZax3d+C2
5y4kONJH01We8yVN92XFM6fm/8P2mPsqYCMSLRRialDIZPtDh4VVPqziz7CftnjLqmNcvOYE5dR7
mJ68/k26nyWfhc+Gunfe8o7aH/Z2De6tahF4jFIZtt70yuXOsm7eqF/KewUPh3ozpqxxlj8sNCcr
nFagYqYJa6NxXk/BEY3wO0o8fx3nWrMNZ33LVfzZ1Z9o8Et2WzNGAnkbLCzVbLupWUfrgbGUftsJ
UkG5FgoOztKx74W+J8M388c3m8o66g0BKs/xCc4YtgBSTorhZ1D/xWgiMVFvrfiiy6tmC2xgE56e
PTZJOmEBueqdtY/7rhhuNeBBTi9u1c11/q4pD/ch7NA2GXNDSWLIpitxIrPhlw5+C/wgyMuZvmxJ
nXK7YSPLcgGiEXGDV7NXJxujgovH3YSpdKZANokJyNB6BGah4sKnIxIxqGlycERIzkPCwAfqBkwJ
DV2s2ecZs5CZbgYfk8JQw3KCaUUpoNIqy4agehQmWzrX57XVLqZagG5egDh04JsL8Ri0YSJEcOlj
p0Tvl4CQWtJeDaCOWn+LMkhnkvucbQNi0dKU5dzkrepm5dJ3WcXbbHTBgLGfWETZO76Sh6TowW4x
dVOKohTLkH8hCA4WG7wgFCu/JjVUzgQiD+WZ9FbAJzWideB3OJ3ePeCEvjVQGDjMMpYQcfRKQr8Z
aa39iGwM2BiQTfI9noH15aVj7jJdhaznQCSMq7c/DB7nbzTApPlxgr1lHUR47owPnfs4a38oRJhz
UiMHFC5HJqZB1hR9vw+SgvSRyrEtvQwbtnkLLn4voi2QVndnnAx+78Q/CHzxA/OiFTxAc7zEML3Z
lXyBhjCJBQoWrQkGdsfD5qTiGMW9Os0IcRhjza34NeYiyOH+AWbJCfZ2Ngk7NjTtZMYnNmdap4pP
pHdAxg1zO35SLkzq/J+Ptx68JenCTd1Y+H1YzTIYZ/90yPszRTtOxZLlS8T0GjJKOT9YjW1c/zbJ
vgxpXGst9FD8QRGXFu5Th0vKQA5s9Z88J5Zm3V3xJeRnlRzIWzC4eVwS7l+CvUnn0eyyRm54O7Ce
YwwFXcYFHnCKiackWarN0aLR42FTEwywwXtGqlxlbnOleH7uBeNV4VWBRMJSJybfXixhDE3j7AFD
1Uvn9acontS+J/WUvKtzfNhELZNXI9iJSjnSOjqnJ2Aek42dghF05YLQlguKNHceXYkZhv/GNC6N
E/KTJKCWsoh30HTPaavaIrScswDTcL8Z5oIMGIH6ZpdhgBAeZERqHKPcnBOj3mRtcFQsIB6Nfypz
sROJu3Fb1FX1WWlfI8Gxmq2bJvO10wd7F25IFGS7rOMqGnpK5nBIsa6BK0bsotgRHMC/f/M6zPmg
Pi11ZQb5uk+yrU9RZiuj9cCG1puSfpo82olztacuibL76Zphr1Bq0vHGpuRoNeKnE7VNiueFk/rJ
ntKteLwy2wKdTKloP66tNrpFbX7UfOWQecEFYK8k39vhEdrKyr2Zjrq2jOpE9OG01HL12LGnS8g5
1NWwalpyMch/xmjNAxeTlUiXkoyDTIeDGtqrvp9WajRk8JoxE3wGQfbI3e5Wi5ipPaUfIVEfvmie
hWahliZHKh5hsnl7i8Z7XdZr22ffa+tvhSreReScykq+CAPKV2qss/gjiJMvY9w4VnUq8m3lQIny
lb0aZnvNZ/HOYBoLmoq8ZHzVpHOJU/HXR6giHAKOUlEvCrJorFabeFeXxUephH+FQQ9J591jc2Hm
5a0wrd8KFG7iEZYJw6PnDltVxSJSmMVn7LBF5vFBfvSOS83Esjg92zv7vUhSTm+fKivfBHulqvM9
bwsCVFnxJaY0ayshd5562FRZ+1uGe7fauyMg/FWCx8phYWnv0hjXxHVwtpUPQ/0laFBH1tQ6hdo9
Y5SAFBG9BPI7oBGKROksrQ6t8Sy5XRJAL77H6gDiGsAt1j52/iFnCXIBWLdTFbyCqQN5RoaVTHvH
Qo1adczqETrqg2ftvCToZB/V3Uxdq9o7+5lFAgbH9W9t+pvPMLQhuCduN9egijyYVvqLaHepOIf6
FW11bvokV8/BCr3BnE9rCf8v7695x1sKPPBSAIirPrireRAfCeIsSC5ox5CXtlqz5NZPTnAxl2ym
1l514lZaj0xNskMox1CK5xM4Mo4m4Lsto4KNb0nHi6F7j0rbSOse8wBOaFNs9IdW7lQWpBFEhXXX
EFGd859AP5gGFvD+gw6zrVhxHMn+9OiNfphaoQ5xg+1gDLd+8cq7cjZhlMyzXRzLGXSCcp7PIboV
u24GIMY48nSxQUIv9Dkm/RJnnfodszrBDNuuC9iENQXHy3CZLfqOCmWcaosA3MgXLy/oKqeaBR7h
4jg/6lg71fYld3aENTHfEpgBTuJb83DOusZatvVC+dHYeTuLtAKLPXzp7RUa3SyxPiIeF8F1Whk0
XBW4+Pup22hvultHPUP94Y1xmSpUzXvZ7xL/vddeZPtajJwD74nyHpivnI/KcVmLzeA8csb5VD3+
G0nntdu6lYXhJyLAXm4lilSvlmT5hnBl751Pn48nwACTZCY+VuHea/21IsZ0YbLOrGH2sYhc+c2d
QDunMcViK/opB6ddEmJv5sdGvc7dMwZmlHo8icvGxmnMIjIOp7JwO3HXdw/+tVjZjNopM8+maGu1
o42n1tyINmJQHgTmdAKfVkQMyE7i8sXJNmGwH2Ap6XNRsu90+hW0W0lx7/I+IsL6DbxHLV2D8I9h
vbdcJbjEDVHFV8w8NCGqPz0hvtadORzn1UuXjrruCsMbh7FoXgxb4Hv/U9iEnBvHaNM4BBgb5cHn
d1kCuiU3fuayscgo+iW0ZCHlLx1gfHAaG6I4pAsAPifnym6L7159H5vfSnANEkzUozZshWg3kRW2
JMZSubfpoW13onfJlvcUp4/S9qum/ig0pqtNEW6b9rtjUDOaa4inIkMLZ3a3SD3I5Tq2Pnn/yWZH
CX0ZpM38Ubix0yNcjt6C0U1o0uHMMFcJhb+OtmAuhZf3iFtR82fnaLaZnScGVmPBeYTLvTRsMifI
pfAWlf5LbDhyG59hsbWeUkuqUXep2XJlytMmJEkCO6Sri2SvlHvNglBew+MsDMrbvFXKnEh41wxS
EAFJrGWIkShksUU60D292k1BJVAuL4xLTDs1Hd1SstZm+0Xg6ikFafzlIGeLAvRvqh5efRiCJz3i
8zctG4hHCrEeAdjrxLxGS/4pQ0lRfsjVLlQ2YGMLbfGDqnwupsvU8zR/YsSOnGYjTzZerP5U++dA
bheGsFrJ3qdfHViJ2Jty/me7LjdFfQyaY4vCst/n4m60rk0xzFlqeP1ghHOyJTaj8GegxagE0Pbw
pxd+6Q1yE+M1MmG2yrnJv+cX+DqL8qMq0dkisRzqa5Gdy3JjwLa7kuaaFqTlrqre6vJcMTa9o8bu
yG0tN7XwCGwOXFvuDuyLvOJjx6kbt5faxocuvXLvIFfvSG7Q+y2Ih1wwuXAUHQPSB1q3p3NoAbyl
PPz6EIEe8H4tiUpl07/SZwPO5iSsxaW3CYQj70Iwfv7jp+H0ZPwsn6a8V2Djo+TmK38UkHTXtnJR
hCbvOVgrmFWzCy1HJODZW4WO0TBIh2dP24YzKcNOzZQ8JzAu85FI3zepuwScLzr3XouAjYGbYS/X
t2G5mugNQ3MdqTvwadKNDBSlub5p2i+ZeKB2a/mXdtqNi0+xXCFtYDnZmvUuhXgb0/cudr0VRyty
c6eGoLLzlHYF5sP6r14VdhWQq4tiQ9CgXWtIT/k4Idsd94J21LWNnrLybEu2yF79YVcSgysGfd7L
q+m7BRWPKuThzkh2krfPtYcSA3Cth4yM7qOG707aimg+ulXvTPkuyl00/1J3wpUKDvSMq5m+3mbD
weKNz4WdWO8E9uYo+van7wxfj6A+Z+U4C8rSt2V28SenM0Zbb03syixH5QUMtuoy3i21PQZSBM2O
hhx1MumlqLnBcdZhJ1jO76ZyZ0D3if4rTgrsbjfcR7IZLPdTBxNnanOtTeGSXzJynuvuz53PrvA3
+JGs4mrlOFtXRn+XOc39Hkm12xVnEgUNaev77vHMqyY5ehk1DmFNFGsZBdw3IR08d7OKwQ0r11xR
FIFiWVh3/romIGx6lNrGqo4pkLK1YM5ZBBcAvpK1d6HlHxA0sMXYb20pe+vzLQ9uAxWkbdv4MIQu
aQrdN0KqBRYIZzIXw+LLtFVI1xNjdE05sGachnbdKcDoG8F6xBbtlOeIK8cnQ8+p93jYFqKDqsOD
DrIB69itonmYaM+Ssbc4iFFg8U7kJEMngLWnwQAFyUsSDp9Ncm67o8LAYzx1hQkJY1/jqOWraRhn
wdpdBCf/oyE1U6LZPWitBwckLzbHQzivsgLl3ZUbYkkzVxyLyZvBRLUmdB03R832vC60pQpZiojK
qVCcnSVOg3inN5TFrljYWWKQcx+T4WIUd4I44DP4XqZfpCQjU17n8qeEr90EhWu1rRi+EbrMAd+P
tshDrmwq84GCceDEyPZNeObJRF2fKj07+0O+asHOE/FLcrfxeKTlch41WuMlTDtyAql2M/ZadCz4
1caI03lHao5NBh9fyZjGUR5fE94WwecyJr081E7T8GYEWyHZBMmzeTDHrCprxVeabOt9RtgbzLDo
qM0NYhoUkKq3kXkG9EJEUKdj4AU/31IwFHM6YVJIjwIPjMYDAhGvMPoK4i6QbynzjpyR67jGR8LQ
S14GX8Y4ddCbdPnOHI69tSWjFBCAzHYQ8mXIO2sQn9nRg+YPP8awtQiiyqiwoZYZUzKcCgH5/K0+
6/QwCZWMSgiRyRJYlCrrbHLIn0jQLX1fU6AFJaqsFX6It9YLVxxw9Iq2DL8jejvSlkzkEhRBtcuy
IXP+RMIW7lg2a1ascuXhaP1VvO9BfjakfZuhuUULCB11TYdT45DVmlb4rlBWyekO+UjFa0heKRk8
xOOUkFyrAHvxD1e5rrl172SloxLmFNp6RoFX92n2T5FxVZmBMpgTVb3yyCx73zUJ3A5hV+K1IR6G
v4HTPPish5swHYzoOdrkmqW3eYibPvz6YgZQMA6ljItoNZZbOT3I0rgI+pOevXNcaup2fuB17yW2
wB/6x/xAtQ3+Azq88FzXJq5jiHydh8UD7OqeVrBPhI04XlXto4vnGbIUj6N4zuSt5h9084R5ShnX
hNYRG7gUvQNrwqIuIPNpZIuf/rLj2lukvgviaXKbZdMpIngrkA+IDRnTkxUp5pXLNGgnwNwcI8om
Up45K6MGidOGp3m3MoDfWRIiv2HyffbjwSxuAx/20B3MYU+enxLtWnUNQtWiP0mdhieLOLGxIWVF
QtnGa7NYoL2/kSgavmGht5bLjXaphHMsHotkPb+BqudgtPDpQei6l9VdtA1Po5xtjY7HvCW8p/2d
oVMBh/b03ZIZkAwvCKal3h5Ze1T5XghX5Ap4lPhW2mSr8trk9Xw5KMp1IIlM28X6uyq/ycxpXfZq
qvey/4iEzdRyYFI7Gp3q/siBy4yrsKLQ4QQzPy7b8ez5BJ/dLNx04zJbdGxE544tXtqzDNbedkCd
aARPEcLUBsEFaM9O09Y03Q4Dar0Bg17mCm4KioXIuuQAGsNTn/ybkOWWUOutn6D25x1o/yLmvTVc
qgyXrTFVPCR/0yQ7UV9NwpG6nUUrvPlOsOJ40ZlJW+GdhZddeVzCsqKnELamdUzw9ZWXQvlR4QBI
KV2MEhAfwmfZuqn5USYcNep3XvFVqOd4YqJ+InHO+pWUrLQMWG8Tml+VyFf3MUTb8ltfkNlQbUSD
BW9Xa4xKuBJE5RcosRcHxr12ESFRsPLfVPvN/aM14YFesqzhBOIqt/xfI/jR1fWA76zbJgVA/iWs
LmW8v88s6cFv1pVy0XDUxAnFakDE4z7sjlbwgxJA/FK5ISbJsYhBmylILgm1ZpOwW/M1KRqT5B4q
sU6QWZx00nwYSafkqfo7Wfiqa64ujsz8yvhQWgU4CgKHfC9XN0V854rKdMbRYa3WbjJbp/l2Cdf5
lkEzUKcbcr9NyIN7p+LCQRMuAmULw1EQ9335NXvvIpBB4gtB6q/qoGzU5Le0znH/XaVX3WRMwIZM
qJALuMxR/qmkqKhX9POw+NiUYzOYygviBwmeUvgl461X2xToLPEzcWjIVIsEBwxeq3zOAbgN/kbW
XEE/kz0GfwKjwxdJBEXF2wUjcafjjaY3PULztgOtatpDWjwJ2sLpwyEoIgpYgqOpxMDLr8lGTKLQ
AKRdwhXaTuvNS77i8t42H2bjtLoT+TtF+euzP7RKHeQic6ym/MwLW5psyd+kA4j0vEOfblXvWI23
uP7Syve6ffTSnQ9E8elmcINqLynbkFQUg/gLlnu4A1XErk5z+CNrMS2N97C5sAL5ObBJL6609JEW
m6nY98bWkz9J+sLUg2p0T/Y9etzvdsX3OLqTFsFtwZmhXGTCzUtJWEAaU+ZBqUj9K3d7vJ4Q/n89
ufvirtWZTgkJI6hlVfY/YWWulJamtP6H7Wo5kTkYL34E/TE4qNzlxwAK4q9117I2cki3OLyof8No
uvRZT+iLEPkX6CMgXiFQTx1PLPcJtFj8OYDEzr8GH4cUrBLStDTja8pfvnDupYsm7cuRM4sxHzvu
ogMzliY3xSHjzaKb5BwojkTnlPKlm9RP2tSXpF+xzvPwnDC3NxS7BfmVEGx3XtYUmZM1aJe0H7vp
4k+iaIlzxeMRO7bdw+TbkRNd4vUP00Ptkd2J1VKTPUsBMjiu5cuon1jzGZLn2PbV/E0qYQPL8C1V
D9Y6Kg4G4CJjMIILHZEppAz1dkF5YILJvV08/PBcZsObAEDHfq0Z51GxhT9zcuJXGrpjsa61DVF9
RCPaxLmU8rEx7ekvJfsgJ97vwJMgyduKnjPvxBnAqTBi0JDYWNm+SLFcKOW33O8M89YGV7M49Pq6
KtyEK9FQ3yugVkrH5lVOSNlltXcTJqvPT96w44cR5evr65FdrmQE9f9acGkCLYh0Q1ZmHABsSmcy
diNLf3GkkSGRNoV/QfCMTJZ8j/RFuaqu4ARaGEufwo+LYNhouIURbB/Ka1VV+38/HMPXQCTbWzQe
gvS7pPiHt1bzQzTVFBSidBvyu9a7MRRwkF0tLhiN9OB5yoclbxnWDbcf1w2zTcUhswD1IKCaKOVl
4HHO8jYJWzV1Q/NIjknSkfn3IYfIWZ6qvCo7t7bun5RTlSdOlGBFpY95YYukMGrdx+8TpFzGWWkk
X/1a106wmDltKymo4CZ+0xNnfs/hg0LzipllGYhULWHWHNeZf9O734bflXtjKaNmAwQIdC5Rys/7
J02R1NLz1vR3Md600DIEmHy0JIc0SGbeZfGLkb1TF3m75g4t4g3MHJ7tzfxtFuRdte0ewgenuZas
G+mk1AyZiot6miPZbXJ0gPsZ1jRkxIuOWW+m5BZIL2YFaVzL1N3k+6w9o1uCur13S1bF6qvVvk0K
oVK4kpnAQL04CKtGucx/sAh/EE0vPhkhvxnWHr54hAJVLoN4QmPOOwLkMp+yjYNiGdnVh4Ggp2k+
uAYHg67CjT85dA4sP0nywL6BzoBR1e6g6+xopHNrTvO4quopKu4AyrmBsnQ4YzYMhdM4gse5Y7ov
XORUHi1ylxlCKuN3wDpdORTEzksvKXt5hxzkoLokgeFIKCPr6SOCj5WqNzN+CtbJaCi3OVTdTsTJ
wYTco/EJh2Wq+fOjkgSHqPgZVbJ78ocCVJLUXyVWTiqOyaXa64tuqXNjfXBLoVR88rHr1I6x4yVH
EoqcsXzOm/MA3sZsEIA1oiXDTCgTlGhyrG4rLr10+KhJ3QZKEIjMyT49so4KjDkte7CxpUKQJ27d
DReua37YfHNWjr7qjDvLDv5fGt46Nh8KlnzxNB+PWrMO8kth0hDqO4Z1j2nV9M6NRB3kWsdm3RGb
7BRIJOPfMSagq93PqIsWEBwEGeAd0vBVtwtIM5FZR/is+Mdx+TLTD8TJ0JG7vDylwZeOwmqIDhkA
jeG/kbqM2OJbEDe5QGovKBo8CpOKWB9E+RranwOUJf66ZV0+a8JPloZN+DI9iPOdoE+bFGxoaulp
5EBXfj3tPfSeenu39E0pr5vkq/GZjrZD8TW1H4KA+JeLPPiHZdMnG4gfmncLMJzP6EAsPedVXlFv
frmt/BtQ8zKLduyHK3OWqX4iASNTsWagZK4QuXi4bdOehrfhBi5PswJ5aWPpepT9aoR/FXxvQo7+
IxnUG3yoxHzSbVQRk4KzumPS9cA9SH1lZPibOYV2YBy07uL41EUSzKJ9hdiGY6786gPyXIr7xmrP
TbGVA9Q2yZvA44pod4n9sRXcpkKd+RubM6MrLzR6ViNSJTyPNgOfryc/XvAPvQau5MiJQ2J6iNH5
0aHBp+b3LrFyzN+3Uf2Qi1taH/Psx/LyJUmUyJZvovjS8PN52oUv2oDoR/b5hbNrE5/jWzRdaKmy
gJppJBpz3Ds2udhEu9uzxs0HzeePL2TYEGASZOuce8M3amZoVeBNhItF5KrSnbbMOdccKcMTZRdj
wckIrqGIk3CDB2KVZJfA/ko8DCIEWwJ4dBzxyaoSjwaKJzKjVqri4+a1lppKiTGxluYSB8MQnAGG
2HJ1a5ewb1cU31Q9hkKCOcaDpHDW8LqGnZ+/5icxpxDXAsJj16yBTOPxSZDqsvaPqreZV+55SeCa
4IvInQ+QQw4bSkjMRuSqvqxyMwlO5JG+zAuQQUV16OZ+FoWP98had+MNqfJCKU7TyKGBxJcqlX2a
ulm0oq6kMPfpPBKgTSjak85VlctfSvwNbG/QypgdUgoPMDqKcmfPd0NHI8YQbEbpOoA3mKs5iu+Z
SU6i78UPkuqWcn1FuruyGGoLHDkpDzoTmqGv9XFT6Peugj/i7Y/Ti9I8FB2TpJMUR1P+m98JQ3lT
+nvmv1efoU7iW88VLRxYCTmpBGkD7yM/Y2EHOPn4G0JsXpfRyxdCT1WbweLh//jKusLzGifvU7bn
faPAiCp6GIBFj8CSytn3UnWC0WGyIDFP0F2pP1KDhe8RFZ9BIidDMXwcrSQVJt+GEoDtSE8dagai
dk3M6DFGITW88PFKaPhq1ge4+AnxZSa++9bFq26QDLaOcpl8MFILDubBqld1u2+MnzR8H97K8owR
n6ZsbYFBkX9bAtG4qLvhTsnR/FM6Zij2FCYlS2Yioxmh+kib2zBSDI9uakBzwPCasTu75brnYJ8/
d8SFM7aXG5Rptl+GgTWzuRjaQzR3aviXL7+ynsV3BF4YcCkfSpG+Q/x6h4BFvqIQU2KRTlh3DP/k
6a6568ac78+jmj4F5dXqf6jyvW4re1+Uu3PCg/5pT3m66t1j5nM87x14WNFh3pCkrPIb+ePRYDfl
T4HHCIk7N2ilIhIwDw0h7CFHlTqTeRQhVDZ3M2VfZei0DPDezosuKO5mzseIKWrcjivdRe8mEqmi
vg3pvQz/FKhhtP8W35A5E2uCBYkrHnOW74pw3ibTrkjMlpW0b7FtSxfS64pwlTgUsyVvOaEVc2OI
DmwmTnTjZB9Z8ZoPV735JOVr0V9kSh49EiBFzMNtTZMyR4aVUXwLEi0umgjdLOmtIRLoWOBYWAq2
4f00DndE/GdgYZ0ayzYpwmoIIx5OgfxTGgu5hfY5WB3EwecUME1xdI1EV3cZD6r3kshP0AjPtUji
sgAslRGn9933LowMkwmPgWMKO25Dlc9lzLuFUPxVwZvVH/i9ofgAlsETb4NT2UMcbmfHS4dJNOXh
aElq8bdxQ8U2LLlJFyXXK875nqJh41tG3pPrHF3FsTZo+vFckqgFKEnFbhB4YrmG+aQ7Cx+joTxb
mIhw1quAuiO64D+QYgZ1cTKwqaggNpmu5GN4sFmdNufYJaR9ZAQGbSXporJ2qt6HUH5VE9fkvrd7
J2r3ZIDZ3N+hw4Wi/dtlwL/IFGfDOMbdeRZoew1dMMWm1B+dNIHb0nU3PBPvOXbs8H+W8C5QBVjS
XoDsYk1xbzy5jMxrjK814qVxo7mtIyA/R4yBfYNH4PnJoav9ogKEM58LZwC2ZhvViPuL+vI1kiS1
eqpEPqPe08b3eS/EmWhVp3nvLKuv+i/mBNGAtCa0QlV+UkgzJagHQiK/SuUuqX417wgWlZMKlJ3U
+eqe71qz53Kr7dK4Qr9J5dVExLua25VvM1BlmAmY5LdMfqDkkzY/lMjS5wYW7HyIlhoFyV/37Ymf
prULFAmT21emH3ln2GFCzlocwPYs/wH1iybSzu4DirSA22BONJC3hJzQPG3LzzR0VOVUtAfP5yci
TfXyZ4iHPutyYgAYx0VusYAJkFC1KMc6O+5VfavIO7MCUncRxanoZXG6gyQqFMaFd6VntdO/YaiI
jfi9o0c13q3uM9R++hLZn/bTMmORBrMcPe4vmHttKbAjuyNp3fYkuGoC3boCoWS4IjaoQ8KuiYvD
o2lLuwBjM+B0vI7w7vKGnakxKJ52oOklrHroz9rpqAdXPlNzgpJjNIos0sobasaVRfnKOLGGiOKV
rnPK8VdHEZOAspbtuWLrb5HeSSZEbPJZpScvPQNmdgx5AWkUDVKofkC/RsBgNZ1nLix6a4Q/pfyc
/E3EhUgEI8c9CE3MuDHSdArKGknc0tTfZnz5/JJHVRuWvgRIuqvFY/7GHBQjKhFvdQexUqx74SUF
MMjsDxkJHvNFFeUcjC96StoC40BGt0U3riJO6qRkAqGnknpDkmsCfw2uThZXIFFsh8MAhZpy6YKa
s53KRLbHadbCmmgqIZyjZs8PckPPzUy7Tz4SDpKFhzdNIcZrOWrr+m1gpVUdAG5L2zUM3+HZwK83
aQeLga/EK04vlUDhy4KKVkpfWZD5XXDFLNGfMtipc5YJG4Y3HqX8PH/fE3I60vKt5MOnX2bBXUlY
AN8llw/fv8338qw3gbuSx8384bfesyYFLaSuNw2otUNXn4HsWDtZZGUP+BgNQB2mHa5q3XqJ014p
rqXwlhM3Q0Vt9uJQoJZIDh+EfRJczOhB5ZUFhFkE1PoZ/Dcjrpdjp32RjcCyhwAUMHN2veCgVYoz
djxbS3bz1BW02pIoSRAGaCyezolMsVmE3VezNYkXnhN0Q2ctobY2bj8to1TW11eU/QCPC+tCndws
rl21TiFkZ1IPQSscUEaWj4Kxnta/Rl5UXAXzlqW3dAXvMSYBjBWCvvPAUC1mpmFliXQBboC/YUHg
zKAhBQll9FV2DFf2d4X2RtVNtvwsK9dj2GlAQPFjLTLAesKYqUgiHW7+2oAoCsbmw8QNJOc/unQp
pwORTSr9MVGX2LMoNZH5jFBBl2a7TFxgO+rhkIapBNeUkMYb/ggc0VV6rtTtBKZridx++jerA2ol
gwe3M29N/OdzLUAdaGc/OTcqmCsaVbxMgfFRYtFXMKRY49csi+pbeiM27M9OLmxp+13ynSz805Su
w/E2WLcRWWLQQaWxD5xjjgDsqgjz/qalxYmwG6VHVRFHXX3nL6W8awXSEJA0fWDIRx5I/ciGVkU7
AxYTTTIhYp7yKLOHcxXADnm7DsysAyHODANhSgtWdk68Dw3YsadmkKo42dgmGqLUudrEwlic/XqJ
iH1qLXm3+TCdf1H7U6wrCB1xKUpULlgWkCHKKNRVKRw3ZylPtpqTavQpg8gL+ekLEzQtaUt5mZHe
ZNdLMzqP8UOVTiMs82wnCcy/hmwEIThz4UzBsPZpdxRwtlYftecoc9TVrUbhERKAI/a3cPYTQPeb
aCRAtpYakvgZAKvCatEsZaegaBrQYdQOdPOtKvnJQ7wurWOrv1eIM0ZCZyMf9TiPyEgFQRWNPHHh
Cq0BioQ/QWeG/wqyTwiIWl0zPQgelBKHSyJu6mFX80tIy5aZ+LOcITtjp/gsXdWyZ5XomReAn1T9
UvbfPMliYmOrloVl8o9au7fGRaMQWiSahVjZZaUyjE4JMHBv4yYkxAdjF1ydkcI7HGqDOBfUKmh0
CQqwaRXoVmi0Khugs3F761lFLAnUBlvcdjX1TryT8QdDZDjRiXrOtYOfQkbx7VCYaMgvtY2i/vYR
ZJt8gnFUEFH44618J8w23qc2ayl3Ddgyb2eEzA/Zi2gI4CUvAX2x4fMKPXuNPWHZCil9Rox8+FGU
HGab0PQEhqBfsQal+QKQEmniO2cgUesPolhkAPMz2XSTPTg0Yas85FD6k53NmNsuHtnvWZElQqwj
pkO6leC4Dmb7aHiphKVyGiWSxAptrWjHXEkAgHUpzG0YdlTsswmtyTe9c+jJhepII9ZC4OakAFfD
7FDk1eL7t6rPELP8rFeCA6TLH6N1iHGmxbcA4ZWJekNvt/NpLUcO19FClZYCphIc6tafQtQQUZcM
6/6YOZb3k4v3GR2SqpHJqnKsXF61KjcBv50YLGmuWkRYlPK90QECXnp6uKLaGWWQaMIhfzPjlXar
2vFdJTvPR0EQHMhzpICGZczpxq1MiEVwkUNbDI4zxIbHYtbHoIxcS1TD2OYqTF1wx4B/NNrduCuN
9xoIWI8Irkm2FhptM3tYGYoEPnwkTd6V1gc0hUyYB9m86PkmT65yRam7dI0NA+Ia/Qmi+V6hB4va
JRah4KS6BBQTjtTseUlsKqtWPqQcgTXzpJz8KcmnR6zGT8mVNn8ODOFLzGyU7UoSb2ZK8IotMaLn
p/ncaPKbVe7nN7aIXePF922+ApL2koqXRj4WVW8b5rQJinxjTFTtTBbRIRXPXu5QfQK8T3UaReqE
AJQqQxOKwFl0qv6Mq4F2SDiE3TT9VqjIDG1T++++8lYheI4bSpnTl6h8IDr799aBK6F4tUQyS8cN
e5uSf5aYU0iwEECmQ4KUI7ClwXiOzSXEZJSnb4a+zFweveLedr8CAqFRYVxqnLx49Kt2FQO+4SUh
Owu69FQU4mLQryq4RkFxF0BG+Yz8v6zl3EdHwhmdDo+Mhz0hC5MO0uUwIXWX1lW2Ks17Xm+l6BJ0
fwqu+NxvyJQguUdq7GYdsWrQX0PDYOiC0C7kUSd9kchueEil2ZOj7iQTno4Mtix3s3bfEVfNHsH9
KJik6NnQNUDi9YrwD2nR/pW1o4trEs1Mlrl2GUT3MvvRgzc/eR9xKkzgR13/FlG7HowXxgfrVxI/
xPFYoVMo7uQDoRZcm4S7/qm+G7635uUHS49y840LST2YPY71eM3jC8GUajvYNJovQ/TlXS06pQ6m
sPjRmO50HCnZgwtAErbAfRwWDmQcttydaZcEjfEQs27G05ZAjVz8sMyTR+dkfVIg3rEtY3ZhOxMR
Yt08D2e87GrRRq42CpQ/KnmEqrG6MXjpLTZYa3jXZBwJUGDz14tmya1Ktplu+vx/UVzMGy+VvCjF
kUJqaCbolR1FxNTkWZ3A4HrvrYKFLl6qcJgxK4tKLOQXUX7GxbYophPFFEgxZ7mQIDt+QCYMqaGX
+QQzvA9Rt1G1L+LZ7oFIgzXDYLjS8aRXHIFJ9FNR9snVTZUUyeAd0EOMC/gFF2v9Fsv7pJONsyqY
mCaUDEcL6YO+8+HXSvWnnM5G9sgwP5YU29U89B0nYMbUg8UbgJSZfGkSokqK1kHGzWSiu+BjIUsa
mQzbiZwCJe1QTlby1sAdBbPQ/pj1C9Lfwvi+YMoD/q+LbvlpcuYcCKpaNOV+/AKzNVSG3+pZYU1Q
FQp5B/Qq8INlao+QafMSqdd/Aa94quGABLrUpg0ZVFjg0MZwubbDGVtoclVaHB2oO9EGknbLwEke
gwEhrL0q6Nv5EOxKzGWIsfUt94wfbSz5Mdm005SUKSKVhtkfy++y+JbTdaDcTH6TAvgWf6NXHTrl
gDWQ241nBSkowh+ZwiKW+nTd1N8TNsoO8pYsQHrpcSPr1UdPl0W41vK1aVPQq7IFLTJEu068yQaE
RSNAz7/TbAAVGfJ6JWDWC7dQcfGA2rJlGJLeSpMSibO/kgegEUesPiUCXpL6H5Gq5VvdFpYtTMFK
tQuSiCpwan7sihwy8IMY9RaJeZh1aGO0kN4w5OBOBlcdmEk2GrKqNN+KWILjQ12fY2nb93vCgMlL
upOMc/DCy8CxWlI+zcJiMqBbuAgZ5XMJuWuLIQwSXQLv3k+1M/R3bPyLBDY/aPDiQkM4IeJ8qqvo
vHZS/txfGruoNX/NixBbUJStFVdbqYLjRftacBRCck22aeJKnAAAD8gIQlRsYR45tmDLcnOVB6+H
DPzMfsK214SPsnimyTu4YUa6PMuutOLi0/H7gspIFS+lhGvSmV1I2usgRGf9cs9wkVTfdzL3ZYql
lLeePeyz6z9T5c8i0m1cyafRJ6hrLbS/NSRepH3wSlaES9l7aPGb6V8BX+zAeJfNNVHuZJKuxCco
hiasq+CPrJtlL9ObdQv4PMrQFQNylP+i7kdETA8GlCq3Uj+3DN68IxQQbIYrrcEcaoBGziCuc6rW
qguxcaRrvo2AH/OsaMkH8nmXcX1DNMLdqOO7IjdXvGvKGfCPQr4RTS65vIQniwEKouDzkzJN/C36
N9sryFQwrBLgsvDo/zVQtJMw8KFgJEPTkIzvaet01iOIHkHw1+g3ob9m3n4UGQ1P5Pg7pbYr5H2b
Yr9k/CIDqQJ619k4WzgdAX5HXRXSPsSayr1GU+HoFvFZV0+yeO1rUoPORfCnWHvArbzczkHHX2Xp
EtuFsW7NGGvD0crRxkw5uQtKLa/NVOMq15Zechy7K+kipvksjL1Cyh+EJ7QSFsvpUehvFl2PCDm1
Nw2QSyt2Wv85AtyX8plW5vmFM4/12WWW8pHgW6jHSgFUuEocz0PwI0OlUsCRWCs6+HLKQpQlznAK
g5P2YWZvQvPZrai/AjKNuxElJSYxNm2V72lIYGs8EQunHibqN8nOdcaG77a/aHvXig9w1DZeRHRI
A+na9jwxxixmwC19AUhxGpI1Gim+5Vp4ntH4iXAAhj8lOMrtiO2qWoXY5NWdLJ+sEEfAViEiBoSz
uRIfC8h7i0AnJvmN98EW4KOZ8H+n5pSEPzIxT53wZ3VrhNKzJjoDsDH7Hy8FYdY+aJglsspWB9Jm
uCg87cPqXtJBUxcWqhmLeMGDSForkhbhI87mp2Q58VQzbdrAckgZKG9fzdR9i6cLCVUk/CVMB2Cz
S8P6ySkOrpatSjrzoRCFeXZBUSpzYMyxeM4YfObQrCjbKSYhhS++K+Y7EEkoPcPXODq94Pj5PSIN
Pfruif+xlDXuxBUmORJIf1Fp1E6xzpGKae9gV+jCaovZNDhkcGOMO+Sa1dUBISoPzED4BqWF/9Ip
xCN/RaZGXzKRbSLr5RWf0fQTTb88f7ZV73ygT7ldA/UuJe5kp8AGxgiAj3QObU/WM+bJI5R8iNqB
JsIlWzF8XUxIr1vSPx4wXfuzmFTyluSvIEncyMlbWXFk5uiek1PYbnJtXxLAQo/UpFz49aSDgUQe
zUFoXUQYdamnxgbmt4CgAYnQy50MM8GFRhMFCN5DhanSok/L/Oo7xmbMM/mKTNzUJJNgMXUHpJid
9soarmrxQVrUIpLWSkiTd3WQZLevDoQIIFXcZS7yeXVTriMXmr05GP+xdBbLsSvZGn4iRYhhWiAV
o6sME4VRzKyn7y/36cGd3OizbVdJmWv9qNWXRnnwuMDsx9pOiPgN53RRykspn+X0AxIJ8bnEkW0l
+wH4vpb+aOdcThLWSC4WBZ1xZb9Y0pZsTxzRmI33g2ajjO4RGH/rxm5IrmNBFeNK1xA+Y7Qai8/0
mDI3+8uWWIf0Jo6AKX7t/WNj0oC3NRzMkCtdWRNgAybO35bXl+rF1n8AOBKOno6nCHULitKlke5Y
FYQDzYPidt75n3sRKYE9Ot4iPVaqRgbONsFvUPAYAQiQ0y2lYJUzab1G5llbFv3CRXSc/enFRf3z
OWqdPVLJib4WKC5NYU9yrkn026R7LVoHhQfDEhTPDIH/PHKgV0zHIL5IU+kXCEC0rW8fuiGvsTXj
7NWNM0k+oRd7Mx76Fukb4nREJisohliF5FZ7N6BHMJBvOUOfNqI0G1wCIRUwOD7RgN3+JvVPhBXc
hC9oI1ea9uFQVaioXJOLxvgaIr7gDLRYcsWEMSUHCKdV9yMjDRQwxvRNvfmy87Frw14yziZ85GD7
KzzpicsM5LX6bwsMIDBPrg8c6A2EOGGisJgo0EN1Y/uPuv908p8EXN4AH12nEy3ZoCcQLDRPL4Jy
Ow1/nU4+OioAMl6SK/FcIRMFg0WPmmFGHYyrRycUX27BIoPaG9RtRLylfU3UL8W+mBm+YuL07RoE
2KeqKgK9Vk6B/OrUf5296DbTZhgPhOsksjfMx37Vw17cZPHVMtP1BBpQ50jXMMeNgX54XgHsh9QZ
Umb8F/1AqgnqRvfPM8Niep+wZQTACrZL4W7avgqfS5Ch8A/AB440APcgQ7OEEO40rKCMmm1v7dNq
X8W3OHjrBzgCKlmJGOOz9oNDOyBOCSl5XWJzWTP4M33ExDByUg372vxnC/E5mCDAgO/vOWwzsimu
AT5ztCNHZztsEOql8Vri0/MvCc86nb3DK0ugXawlkwAOUEEwl2Ji00i3lkllKGvzBtRCU4gl5yqU
uifI+tKsNu26wtK4h+frMSYnrENEDdOJuQhqTrBCWYVXhPFdu09hR6kp4kYI5f04XYTEMeaOC1uJ
euo/aPiw3ZF7T+IFuGqRb1UEzh0JLuy6kYPFhkjMHCk6apra2svWphldmlqFPplQtXbeNrZnBnQK
ZctIOnKlpNmrGt0A4JHFs13iVsyYdxZRdbdbBIRkLDca3/2GBTsd37LoXEq3Lnzv01PMu9HMBxCO
ZjNsGjqDuHeKdIXSq6+O6hJNe+7l2q/NKlO0n+0AH1nvU/KImOKbjdmra7M5Wh1/XOX60p6zG4qc
ZzP1HNl9I/R4IQHK80yCsy/CYBsSuq+sh+E5AHcNPXKN4CyyLDTz5JjEwu0S8vII0pz8bGWp7ykc
osEJOJI9UHBRl4vXdvpQmzfddTyEUkK0QjY/QCcaKyDyWNlPxq6v0S+a2drgx2OnhVcGG73WbNlz
FWC+3ATDDvjDkk54jQG5eORIqogbosSRU7WH+okHi6DDukVNTI/hqemIxOLg8uYnd5EYfkzQ6QKR
olyHkAK/DF64lIvXeMt/Va/CnzI36BGEcUVAhqXGQfrTrjJDmBx/hImJyP/sOPWXqHtN+28yAzEP
BECIvGfoKhvZX0jtR9w+xlnjEz/67Y45vr6Slz1w2dHtVzM2lJD/yeIv1FDjcSx6qheA3o7sYEH2
GnDeMLghcSel4hGv4B6QRvaX3MS3Km0ian5BwNiJ4jtDIzmnMf5F+9myp1MqzAY89BfNumAIFCUv
oacbv226S8FWFDYKsVdnWKAg04ga8ScIXGQtuf8MFU6IeRdyxuEtaj8qbLiaN2KQ5+7lzwiBJ7PN
1K9HlT+Ohasgov4Slut5XAeC5V7wBq5pPosE+6HfqfcQGo8+/a4qhvLwxGM+KEyz/bgYm3Hp0O6G
PkYmQPZHNjbsTlPNpjasOmfDmDA2D5yTHM+8AIjIyK9bRdIyLOHJ+RqxUZZd5aX2gX8R7ZBCICVA
lv1pt0eH2tvS8leTdmHDkWEQ8VwxawhQMAgPDg+BGA1JdVzVNZcE8SMRMG5f3MgRJIHklHX38aNN
Pf58Pb4xNKjNlve5Kt4llsu+/qooh+bCpbmSl2RcMBhk4Z7nS+zWandKTAuwiI/L/42+6DYREixp
4voor6Me03ISUvW7a7qLPfxhUZAQacSTFybeI7A84aecmw+VHCGCSDvmexu9N0NTY/71Wr5ILSIP
2IWEC4Bhl86yOr+pNgcQEcJN9C4EXJ9mlC3J1c6cc5js7Ox9ZOpuyhhtA17A9FWgDjlkMZ+EEWNG
DVZaRSTeQHVv9C3zOHBxVXfAY5z8afRKvc5icBLuMawK3DURbivlveb2anLWkOCqG4Q5kVQVYC4X
I6egwJBA6uUuxhas9sAqt7h6qOpDqg6KvZ/RXGrqirEqSz9yJu6Zpz8zbiUkUJG/wzeb5kZ2GJzl
VcrtxCCKyKD8gOE3tt1G6TaFswcWy5FIgaX2P1oFdGBQJAQ3NisgKWLMDstTVLICKDpm4BprLGt5
9zRXHTWLNs9MRScwJSCL2XzP7M9y/MghzhZwEQ348bSycgtNCCwxHfCczLw0pokXaTiKU54jT5iF
C66haaLEcMcMQ0wSvT6qG9PPq+04cxr9F9Om8MyMqr6qr9H42yGT5HUl8igq75zRS62x8LI5zFU3
bBoY/7L5T7wlqEgT+9ewB65/LisebpvUH/TSNRP7gMt8mQz7sN4zJ0wtMqUe8A48S4S9TiJXb+2v
JGY3gPFUuYotPdE57wi3ikDjA0QE5ZSsAxGLjJoD/8eS/7dASMSX2j/5FZkY/S9uZXiaqd19NngP
vRHRCbCK3wGgbGJzL/NATFxpSCo0XE6aA/lXX3mTo4uBCFzZMi8PGAdRRxEvbx6KCM7nJuacGETn
RQg99deR7Lwm39j6Tmd/RcWPqJOAvXiFnMXwAI8qRJ4MK2PgdcWFMPlWcefoO3Jw9nHQVCd0KDLW
I4TaeeHN9h5ac+gpsBOjrhC+hdJGLGXMXiAImBFZjfeUBibTGegfliv3oAo6eaV0q/fmrSCQRENO
ri5D502qMU4QyyCjcjRGxJBjyHNBXYDM43+JrZeOhLnoJ1S+fJv0dDd2G4LqYftXAtFQo1M3vkkB
KC0zCLLmAV78naNUyJJ5UrFGiiNOstZP+uux7SPAI7QuesZURJigbqFxN82z/irjDlC0fUaIVEwa
UFneQp7N+IiTu5KwsWzbeu9UJmFS3TqbPFtfVfHFjPbgiWQnLwbXWgIv8XvBvt7H/B7zV6uhvKSR
a7CylR6L4NJtFJxMALPlJ8OjgXzDcjvrJSZEB5jABIEk34Hxg1Sc1lXNm5T9zQabd7Ym5YVQioXG
0T1SEk8yOPEF0T9v8ox39TBMW2fWED0RM3LtYNxYLkCx1323i0X9gskZfbGli2y++RD/zhlSgMIU
Z9wNHGeTvISib7OTKcPJz3vOt8BA7CYLM2PM5v2Pi7Cojf106NUKBnBuYmhKz29OOjcrS5tINVwp
5UmKgSmUbJ3pBBUB5WFhRhnCo/GoHWmTDhQFzYcYEXfEBUe0W7hgTw7CW9tgjabJQFUPenFm1SLW
jouU0vXuLKMOyrcEE4hHTIfbh6osew5Yo1vW1joGp6EaVorxEUIC7HSPnuF4a3xPhu+WpHPEYCEx
8WopxER2kwXQy/k71HcZiC9EWHkj5iuQmGGSHx53uTwHzjnxH034VfQNxWzuSe/xCgBQGZcclCUp
KUPgd+lm/m/8bjC7qXsDNWpDB0DDzlqhAGe7x95XaQeDLw03benhJZo8ZNvd+CUO1pZah7A65xKu
DzorckbEAuka7S4HPLcmqQJl9ZNozwr78dMcXisL3TahG9r87kOZGfmPZsFNq/PqpLbKwpo+xKJa
WoZbq1dH3oFvWF6yhe9ol7pbOvaSudQYt+P4LmLb0oQdEUm57bIDIHrihXsO+dPHY5mZrG4KP1ZL
3ZCkBIlZV92EwzonzNsMlhWzW95+qJZFsBh/os/h6w7yClfgyBTEbj+aGbISgr3bXc5iQuUH/yh3
94PHDX5JxHlpw7uhvBHOw1tHNyp7n5CidTeQ6wVLHgeEQYoXf0rDhNGCr1q8CjYhNePHP0Q0u8cS
ZVxfGRHg09G0dtr0jsq0src4/Q3rHmTZYgqA/cROmH0G0bcmkN3gGSKB7BoHTz70d3bOumtXLhr6
BAoSLMQ/jc8Fy4HevCQT6jFmwaklrCVCvfLm6HeLxcm0XoTO18nOuvw+kH9EG2ZFcikxw4qr9Udq
6CTFgzeKzO+UM22KdPjlB0G6aFmyrdYzelev5g+Gep20/iaiIYjdegjoxUYfTYHZUmBJICgS45oi
v/EeipkMAAPdB/cTwWDUjpWYUCnaXNLqQVLdR6n+kS7i14emoYXT38z5ZwbhZGg9/w0wBtAhknbK
am5gZAyLnfCRbnt6Awu6dz5UpAaR8W3GH351nSZUvIxXHXOy7PUOcAqdbPhvXiP2xWogaXgB8dmt
iA6FvZk5EvTwVJl89eXrVHyWtL7F6BDVtjwr/XMQ/MhGnI4K/E44IIe1/oBRaGVEDRItmq8EX79P
XKyftutJpZgAN1LPybrvB/T8zFqnV8tPVxpCD/5X3CiIYa9Kua/lZQkWYwUb6cevmGDoJfNXwDGj
V9TbXKJ+OvjOY4eZGJEUgv5u06wcgNGjoMEcchLa8lLov8pIoxqdYnrvhezo/gzrWL0ktqde9P7a
6ucilxbfBWFU3Vb4mFSyvZ1XQLtFU5x5yy31atY9kXlgKHez3I0Suq9V2+yy7rMiri3LCr4nwsPR
TVIqVwgz+VoWkti90T0wfAgP8+4Vbl14+HU8zeMCCSBUcqB/wEwQt+sI89UO0lXn+y/H7wpFsC99
K/lGAMCA/2Fyn1zNC5iwXqjxEvR1HP5GwyV19r03xPg7zQqDDZvQorfW4ENNshk5ZWOTUd+LlKvq
XPT8xMqjIW9BwEzEAqoPncc3sn0ubZAupI4I5qGCyKi2yQjk0PVnEQfGxB2dVYK9aM9M0Hngi0JG
k3z0C+JHvoD0/GpVTS5+HjKBLprJ4lr/5tpb0YLvyp07SdE6wuGHoI2ICIYzBg6+9w7nWS2iw8u7
xNYhy3tNVXDs06nrPOWWdP+99AUKT4hM1NyC4pt2Sn4UH+HSwpVG5ieoWnuCJeLffJbZDwI4JAa0
LklkSZ0DlAw8TMy+zZ0VXBDQfnsR/GkAcDJGByf9LueX/+N9IbZr0SUce4QVSsmXqW0D+qNKLgXl
nVE53k6eNZ1ATEVH++yFptekl1x3lppxIFuum8G4GK28kO1UaVrX6YeVmZJloV6wtwF6ZwBiQhsk
mKM+4zO/oLUvJJ+5Ef1VtLMF9MvN3A0N396LZB+k9ETaBaynMDvjvdb3lXJXEZ/OQIV12a5jBEEq
T0iwjkkP4tllBet4B/4xhIMr6qPsVUlwlYQYtcSd2VZiQVqyRDMDQRvEQnoufROWiyCeDQg2OEOm
Z9lM+8kpvRLAn5IRkkB0Dneh4wPPURNSS1g5OI+FAauBw2ICRk2hcQHG12xxZYTQaL+JvkmJ4Qrv
Ews5J+p0kqD4fMVcCdZC7dpKqlaMq+ui2AtcmpZK4KXU/1IrXvjfcX4lHRdWiCSNlF+kyt6U6qGw
1zUUCMzCEsbFnRK1BeOa4x48qPzD9qklsVorPgrMmeUBRncsfo0GI6cHa9L4s+tnH4mMl5GlD5bO
4o3WZpGdSVmYibWYMKh+JPAQNalCGFZbcPOaLKzIV1Qunn8CTNDM8JUlnLOcU4JErtGSl6rOLEbT
TgKnEzifZfEdMUQ2+9Y8Zh4BXvmWejy3twji8wQXBxRDfzOUMrwzS8FEeE/OE4pUUHGFM8eQvEzb
zu0R1zs+Yfi18kh8Fh4Qs1jnIuqZSISDZCK1cbuKEINdit9DNm4hDiDSThGUOst+dFh0bxWpGRCm
QGmNtSWHClP+upn23R3fqM0alloXYtsXfrcHXTIwIdmcNZsY2Zb02wzNJiyTJT1j4DooyvFoYHUo
bhwsnfoSmW95am9VvsAYopyHE7jQ68qDLgMTGJ7OE2ChflLtZ4RVxYF4vnF2J1G20CzOk81jXo79
LQyJYv6ySdPOG3VFpde6UjntqDuQTQ6Yt6nZgDtFNq3YKuZ6nOLFt2yf5YF6cGTeq8R+qxmGu45n
TDuQPudWYHeMh25OWeua99J1umdc3qmkIAmvXZYkes4xPAxZN5syPw6OhH4UlJNwroqjkTjnrSM/
5n8qLnGj6M4ZqmjykRFxqApmHGGpJZJT1X2AI5bCdqrprhERqXaNGxfrNE4Q+VjHG022eMB+ElZA
idSZ+myOb01OstwbvLYUI8jW/3KNahsASOCpKHgbypP6GZYb4jaIb+caYBcpiMZzGykECDtg5Fn4
/f4dmcBXNF+gDCeI84aj0Ylg65rrVJ7t5DHYP3H/PcjzhnIAhrUyReZl3YyAc0Ahlukkdx5bduYz
mFMfouMIQLLy3wXT8/353I7SigeChIG40YjK5eaLlbVvhziLrp3LtOdfUIKnGpA1Mz3Eg9r/ZsS7
hPlXEb1LhMDVn0CkJMcZ1BeXoAlXa/Ez2ScS1ULlz6DD1bnH8ryKxg+D7PP2KDl/RndUzZ2KJ8B/
Otpdk/54UOf8FieIfrY2rtuzqq4xEmr4w9WVNQRbLWUIQIVIme6KwJEoP2vWe6DwhqMikqedtI7d
KvZYJMWFKrY6fnP0YGvJv88IN5oeTxZ6fUPQ7e2bLLnCJKFKO7h9FaRGSQjvPUtXzL6lMkKhv2Xq
QbYQ+hCpsS/HgeMXWgiBEk0TsLxb5HTRsnhXoSS7kGrQhQ1jUhPI8CFTYD94GtGQWfSjaBjRlZtZ
dxBmuKCmlxGWaPbGTeUhzig3PIjmdoDXj+KHAM4mhtEI2tNivZZnZLQ6KWWtWyINJsq3TQE7IoZL
swV5f5DxvIyU0yADQgEyOiMJB3eLm6DgUUnxznFLIqZhLGfcAutxttOGM1rsQFru4owWwZoNSAnT
a7njTuijDSB9Mr82DWGSx1y7ptm9I0sgOuC+kSrX4HGHzlk7Hlu5WI0Is2eSaMp7xsZMuQ/GuU89
T9DqbUrWbYWHEg5oRQgFcvWR/E2WuiZ+EO4yFn8jqIjFniGcKq0K2petbPpzFN4/A62ftm322bSp
6WMj9qe1ObvhTfz2K2u+e/MWLoPNOP+EIR0quA+StWN8Zqho65d/OXd79IGduIAYO23PT5k99ogY
KH4AiPwN2dVsui67U8NSZeubpHwLx5syF7x5u4qHL+4PSvA2h0f7TXe28hweTLVeOxOVWK8NGbeC
oIZJ5qAVcYlyg5rSPEkOwlqR5MaHPIjgJyHghNOiQYoxkmTO4DOjvazOmG86k+mcb4cKvRiCInRh
aw3qNMGyE0YLovZIFcD9jxemny49Kv4CRqysNyBGhurq8DtZV9OZXVCsCPLZbB7kgnZrvrKyuhgY
tEhLtw4d+nOVTzRjiZf7F5lYhAiF39Qe0bsue9ZR/yK2F9KRhbzZ7j3BttSUQtYGzyH3f62UwETD
IkGE36DUdeBkE4kXk7gn4MDZ5aMii0BvtjoVhcVPrRObISG84vqaeSQ0i/cy1GlJlzbfINzAzGsi
IP+LydGtL6GjayngQE8CDp2094RhKTC0BVs+EavLRsMgHGAiIhekGxFgsIZQltD27xqKofGqERge
UOwxjM+a+P4SR/BWexYEj8V3QwWHmy5qeVXYwUtGheRjJjIQjS9zJxru+jnTs8OcA06tcaY78Uav
12N70QURIQZE+/3CD9NIVNz3kLjqu8NLhmNO2QjiIOECI/7RNp4UQsI37+Hz2KuOlU3d/KoiL1Qg
F77OVstSp00vqb6HfJBptngJyvd/h488ofY8BDxJjkh4YH3mmyJeMNVdNQYEJWBx2Pq3Gke+m8t7
VLedfM277WS5fku25Kby+edW5AGAMmnpzrcSzyhPJbvIqMmon13g15m8rPzQ83mGeAGxh7B0Kyv5
OyVVkAwvEr6PQrKhiID60EDL57846ckajzt5cAneFXEviDNRaIQlPZGvAROMf60nalY3GVKUajM/
wGfoTxpXoO+cRyxycXjuePWa5MsavqN41WPcaoAdXurwKJu3pnzPK/RSngg5HFymtQ7uqWoGoviI
JKu8wnbJq6pKROeu7x8BQ4bkQxNe6wimGfOtJnPI/RnjbR6I25Ag9b40yA8FY+g2sbaC03aJQE3H
VaPWjAyA1+Fxal5szBpkqdN46vOYEMyQkiKxC3gQ9WPDNbgmpzP8BBxKIQKo4MAyhEyfQ0+HzhUR
N+UOk0zUvjTKadKfFmkVePtQhya+F/DC9kB526LczeMuj576lG5M/aNQHzydqoK9CiWn2GBnpEIV
d7uFK4WUmnHeEHtLXMkZ7onbVKxcM16YYUlryGJSv2oFX5fblVeH1uZIvY/Kp4rWpOHdjrrVbEZL
x36fGAQTSpM2vr9rw6OmvyvBlfhX2d+V+jE1d3F6NKOnY70gYOvIqHiflS1i5DC8J+D4inUJeAO0
HY916dxDYJUAUNT4hiua6qPUHgxGZ/IkZH+Lmbma6dCaFDcPkB7pE5AoqkvpzaY6dcSd6AJ06WQe
1ZTdrnQWohS5jK49R+kyz1tJf1MRw6QgV7IESpu+j8WzZNsq9oSmJZ2YL/owWEM/L+vHiFxYHn74
QKWOFol9jhxJJry+pgvCjkgCK15C+Y++biIcG3PXhxu/Whf6kqTqHbGQKeq+AgWnKV98Qm7brRB+
+eY5Gk4zQhPDy4vPSVlP9kuhM4mvuGRhuOx2ZysH+U4Qptq8a9GLWjxmorggWCQv0tcp2cPoZdf8
AIbdLiCk/B0cak4p8Ot8r+C7zkCSJ+T5Tv/lh7wJ6zmloOPdJpbAXMmZO5iYEvg9qx5vH1EOIFzx
cAvry4h3CqVmj5KGNZKwYXM6jJRW10SOAKxKHUZ6DFfxhXiDoBvx0q4d601JGbmOYYJjC49EQYaG
jXUx+NTVv5jfdcCAJ1tfQC1U5LjinS8tMvwuKQolwMa1rW0z+UFR5NReCH5ujCMw1mxe6FAEgcVL
Rdb9P+F2+JcOvMwzYbCfxfSTsvCZGVUZ8g35LFqa7pj77XLVSG8EJeESyYubTM5J9uysn5mnQGKC
z4SEcXigT4giJh1lR1Fyoj6FpM4mWvXBj6SHk4xlSDk4AUh6QljKfk3E+sofzoK2yLRsGau/oick
Vp5T+IKWWguQ55ICcOyVc50Cixz1die1TNoCqyt+MswtDPqmteFwEJRWFxHY+XDIROWjVua3rF04
zUBREAQN53cYchk4QLv2wW/39NDwbemdJ5Z69eUUZmQEkPbPv5hoB94cIlF8shrPIueKSKxWMA1p
tWgAyNLGWLZcK7FxAuEZCT1ShvcsNhapCMYI/rj+yPkZY7pJsifRn8Ec0dFwMtNrKr/pMyFf40u8
k/jjhl1Bgy0kdk1J+4HxKqwuE1hWy5JbmD8Ow9UQnP49OEB/7V4JAPJ55am7fEmRoo/+b86fNRBh
LwjuVnpC3Fdopu0KaQsbOThrry5GpQdoILzinrn1eKxy2qRctjiOq47R6h/M1606cI+MMDyCcAnb
2SewG3D1frmF9KAbdS4v9YCen5sQ7XWSfuD9ylLE2B6dO74uvqwqOOhkQER4v8V5F0Al8emp5llR
NiobGz5pTCc1mQYcHEdV/hVAMMFwdfym2SfOtoYQUTJ+nQ8VK2VTvIUS8Dsh7eN3qmM0JPgt3NTA
1c5e799sfjPlTVCTljg7jXNoLQ32anOfMa1hf252g8p5JxyXJx6TOdnCLnGwESLCRENbLmDORJQm
fTaIFMkYfmJoI+xTIdHJ5shxQKvznSLv+cCL8Ul/GlKgkE/9LUYLz3R/1IfPedwrNXWNawZAWwaI
o+4Bqq8e+LeHv2ogzdQD5PEr1IsQZLuEgWHcG4RqH+YRnQLjM9AmQImDyHBjbUNeuf5epL+Gch/7
Nbknzi/Iq1X8VsU5iW6juZ86r20PKO0HNIMNGjDpOOovDjAoBXHNi85rgSc3/lNkAMAC2Kl5zvnd
/zaGlR3BtB/s8AJi0ueblJmmAzSJaAoqvqmxhaZO2aPggXQdSSK50hAbPTlWKBuJHci2MaWDaeiq
GZrMXUx7iXJtJ+Aid849TAedhASH5EAkU9ojRxze3PvkEsXvE9KRJgFwmPtFbZxaCVHQS47sgUC/
AoLyLrpegHmk9lZNexHWztAzUlC0g/WzrJVdw4qfo+Dmy8+2+mq0W6T+SBFZ6Qjty33C9uXyI8P4
IuHXq/v13G8CfVNZvLYJafFHPye25ZFWKCaxaYJZ91teSDLDYMCJLCa+dmreRgb6mlCWzsOdgT0+
WLbiFzH7cFcTY2HLt56YHA6jCXTm5JckIm9Nurr5fsZFi2fCFc2+rT9ucoodgYigIAFhMO+qB5+W
B/kYRWhHqSmxNpb6EkuvDsc/UbNCbrhVQPWakZdm8CbKNJo/PS7dGr7EnDbwHBmuw4FwoI3qv4zF
upPp3PGSQSKs52hFvzN6uL50x4nHYFmWS+Y/vERluuX0NZ0vH2YyftipS1GLWe2orXdb7uKIFAFy
GJHbIgYrCTWIPivSbjDuD9Ux6jzdZFs8YEY1s9vYZLi0hFTPzUO3ZDu3mJOnR5t9DyoXsWWwNYlo
KLh+pq2YCnLQ1+Jo9XcTB3tTf0na2h6FThOxS03mhdlfTBUlTXyqdB4tG78nxqiDQjhAQuIy3kes
1URP8dL5aOF7JPX6lhxN1gedXocegSRWEGJdBOuYnSUppoPxMMKQdHiFo/7R8uvPBj7OFblV/SNO
KEIFCmyI6JstrydBu/L6cUcYVxC7iXXrHCYf5gsFZwkuwJ4MsRAxJqYW40h8b2Z5GskPfX+QtJey
+8oMAkMfQ7OTppTt/A3CMMYdw/2UnhDCttrRQF9j3aghgCAZODtJHs8iHjVmkj1FLvr0XZcHG4S5
5sPyhnGvzcdyPE/StyRavb9S2wW/p4N+ljd6/IlWx5IJNsHGTYbr2Zm8gvMxx2SgYeB2nlVzn/ZR
/jYAWoBRy6DvPFBm+0cmpEmwZr3mAkW/AWKUkiQ/vfJDQT4Iwo1kVsfhzy7esJN2IGDhl+/woO9S
AjJ0lF5uafIvkaPBYBmf6M+0YDvi4WyN17F6FMMz541pSpKNpi/JIoUR/30afWflmsRai+8s3Pnt
RlKBZqxv27wZwIroyFkZkM9QL1uyyK7U8DZ3nwbBLYryQuNBa+2Lee9oOz1vluhk5Wa1RDxElYyM
+F5AvgTMG/aZ4BqehhzJBUUvLSKJU0lQbwBcV7LgmfpzkO9z/k3dnphyBm0jcTmJWMEYWw78dQ0t
yp8E/Z4HL1PyMK0v8cqCxcavwkdN/eOyYl+BLAJrN+pbbewV9Urx1yzOCDwyVuFG0XuH1Crjhu/Y
/tMQXDR6F1MorgOWXzLOgg7FxZ/Pmk3KhXLqg9ds+k3NeDVEgCyjTene2eAlLtYjgVppRgj4pTSI
KLbr+zTdaHbNKPBIvvgGyNOmyGGApxlZrHDFoQohMxTlpumlBG3zX/FiI9eHriWnobQp090O1Boz
kCbBl4MUj2kUuTuPKwsRX0qtkg9j+cCedz50St2YnmE5Mv6mzoB3NkSlxGfjX0nmzRpOu23iPCqS
tkiRUX/q/FlCU1jIaeUX9saSEEiY9WLLA17qr/z2abSnBZ33tBrP5Ei3GA+D94wKMJ8UZVjsFyfA
+Y5L4KrhNif8VrAo8Xcz/PIxdsPFsvdR9pAdD1CUadOObpl64aOypSMAaRgQ7HHMHVKtj9gxJbeo
rhVYrz/sO+kMqjeBPtn1Ou99V2puRPx27FbFiaOYYmxwYMTCdSPoFszO4sEJsAVyBmg/HINs2AE1
qdGqMQhNrRadWu777HMGksSSFGzmgXiFQ2Q8FeCUDoJhIJwHT5zFDUZq2ilMiBR4k8xdFhSAISww
hPpqMA0QQ2v+IjJapfYx9PvZm+MdPzodH2L64g8kg0JknUDpVQTtb1X9UlOW3P8q08GXnqV1npxD
Ux7M/gqJQChqMl0i9ddIWt7Aa93c4uamys8yv6TDKgGnypE0rnhHgpGOiD/Ff5rZy8B1F3rSvCFk
vi5fi6Rn7YLWCgjvxUTSwgFqD7u4TfalBPGPs6sKBomOV/8KyX6a8VADy5Oz/9HP22RGtLRh+8G3
U8j3uDqJTl6DprkZXI2pCjUzKcsK6uWevNFNZz0MdLx8yhynabaTx4uqnCj4CeKH7s+eU5aumsSU
6Z4HpOsaCFrMpMDP4H8Tkig2VKCPKldRtCuMzzSzlv5gn9RmZDPcKYRja1uj+tCIsHd0aWt1IPPW
tYL7LjHLcfuxeaF1oaqXkwSWd/jrpRvBXXp4npCZYPNdV/W9HNKV1NoQ390WmNXsfwjvQ3yV9G4H
Nt4S/uUlBC5JdYuE6Wcsf0qNXAi31fYpDrppwor1pyMEyINfVPmSj/X+oy/fuxYcmD8dSPbM4G7A
aqGUSzwnfJPJ51NBhxkm13Pu1vGhJXHL5tUmZtQyWayvAVvptISgGMlJ1reywnKRgMb6VzI1teSE
DaCpD6n1pRtUpaBjTA9zuR3MUwUULatvCfEhZO+R2KmtU+Mrb2CxQBcRQzlk3DLOJ+9j+lQsUtTx
uulM+RPdd9AmSgwki4xeuYXD+6BunJFd6JF8FjYirZZTJyQsqvk2OoYW6XPGdKyjKbFEINCwp5cY
MZNdI95xI35lo+aerxH+fDfkrsaYhw4cQGWJ6g/NJYdMM5+C6loQkiQZrETSR5Z8oDRjUSlBLJDs
gcI4NA/AzWGwQ5VQxWsZ/kiuUo6u3UCr17BpNXfqduXwWQnspkWL190IOdScHpD5wN3nA1ynzG+d
9ukDg83gNst2gIBnjQqT54Qnw9/b2abuNrSrcClyqXJ/hTkCDQ2Fh8pjqLwaE4NicutInOHegloO
5JMwKeZIReBqeclUIHYq0V0R0M29Kc7XAM2+0NlnxjakmYIBQtuxI98G8ylcEfKGrDBybuBD+cuC
8WqOu7J6LRhMpB6Rz/glpDVx41KmCPrP1eCjax8A8U0E4n0ojL6vkojJkL5j/88CzirQHx2L/m3G
JCWBpnYcR/5419WnZd0LGTSDz04BkeEApHm0QigHpaSf6CoWMQE+P9ZyWsQ5iJBFShKlAOlbI9EL
t42z12x+haw+zdkmMEpW0fdWvzJToZpuuHvn2dU57UPSK4B/Qoei0M+5PkfmjodJiM2VABe3ybVL
65kt0TmO/LSmX5yHVmtFkEYF5PY3BB91BHSLQD8DV3ZchwIAOp0eaNbi6W0cdyxutn6Whusw/Y+6
M9uN3siy9asYvj50cwoGedBVFznPmqWUboiUfv2c5+D49Oejq7q6baAbVeeuAduQnMqJmQzu2Hut
b/2oq5sXffvsQSqH7AJ5yEvsHU8Ft5Mf0nkAnnU+OYSr81XMIaBiq6JjoC66caMNNvfEiJ5eGPti
vt23Vp4dEHOWIHJ702oD2Q97zRBIh0aziJkIE6v4+usv//bXf/+3r+H/Bt/FfZGOQZE3f/13fv8q
ypEXH6o//frXZ0ACRfb7ff7xN3+8x1/P0VddNMVP9T/+1fa7uNyy7+bPfzS/mn88Ms/+91e3uqnb
H35Z5ypS40P7XY+P302bqt9fBe9j/st/9sZfvn9/lOex/P7Lr19Fm6v50YKoyH/9+037H3/51XR+
P05/O0zzw//9tvn1/+VXfM1RF93+fIfvW6P+8qsm5G+2MD1SYg3b83TTsn/9pf/+/SbH+82xDUdK
Vzi2LUjk+vWXvKhVyN24yXE9yxOebgvb0A1eQlO0v99mmr+5nms6niMsCwAm9/uP9/6Hz/A/P9Nf
8pZweoAAzV9+FTYPVf7ts57fnGObwuDJHc/VeZnSNV1u/7o9RnnAnxv/x+272uwtqaMZrQcqAl26
uUOyme/QCwgis3/WzGTUDzLtNWwXYeFMq7ow7PFTjMr+DILSlx/KUDF7LE+DymE5Ds4H5eXKGZb6
WFgfynRI8+ibgel2Wc6bGhV7GHl0TTc43bx4wHSSuspb4nTrkfTUMI5PZRPXkmDFwHbrh5ZffpSh
bAtCBGsB6KwKI1ui2syCLtvo/hTIj1Bm7BpKe5yn7LbeRORrWroVMG3Q7AyhkcasxctQxa8aVwmE
ro7fl7subbpql1rKs+hmBT7Y6NAKGueFMYgxEw+dUObo8s1A6D+gjEMkIGRUaFy9Bz83L2Pp9MZZ
qVaLzrneZ8m+a0zGJHWsFYK+fBfK2GMU3hnuCC1G2USgyFF5brGOG3O+agYtBUHzFRWdYkAaSGSK
JqGLgdbT0+uVjgixqSHvrYomTcutaznUfspid37vFrpBnkDSmt6xnkIcgQVhqSV0Fz5s1gxmVHjn
+P7hS5xaqHqRol5qg0Q2SGtKP6U/YwG2aVDI+QH+FwsgHIjymMblkE5Nsc/Jfm4YuuZToLSZZ8OQ
Qe8rnKOupxCr+Tx2XwX1xhqdcxj5VXPqSy+v7pIwEROirmT0Pr2wAg7dGeG0rce2z+5D6dUd4kDX
wvvfG2pEnpC51CANPcX4mUPdok2xzAaNW9+j09cHh8XcTXrEJ61lzPdFbZG0Lrf1VhITcJcYDGqD
uqvx/YwmealJpyAiFF7dorEJEQk0VcJU2R/6BCVf0LXYFS13HtSNleVVb5ovs4gMF40mb+7wmPuh
mBC/DZUN+r/XOrMpiA/JEGNVDH5MuyeaNIyaKj1Yg1PG4A/FFCfA+3M9id6D0o4SiGYVAcSmp8fj
c1dUJiODPizDXVa2SUIcoR++FVFbadtmLGW2HorRrtZO7tREJvZce8rO6GBfxSgHnGEwUGo7kX3u
xEg8oGh87b20AzNCzmOO4ar3cqZiymT3l+U5e5ZaqAGIrm2Z3WokO2NfeUk6bFFkj+l7zggs3Oqe
xfA4k17jkO/VEDARa8P4GRK4CqUrzbHJ88eDsU3b1v+YfG1EpCF992Us26C+hYSuaCcv09pblLSd
2paj9MlCt9zB3RJfFn7HZZQ8+mVVYl/zHaXj8xlMuXbJ29S3MTrxG+2jnMtb5Qg+b+G0Iw42cjBB
GlnUYOOQsZRkGZ8RaCeKrU1pCoGr2Rld1hI/SutN24x8vLme2kRzqhaJVjdO3Qn6bn5r7CqGK5UO
KCh0MTjgo0mr6+E36aA3Jl3e6bVFe2RQY40CyZENMQRlorOZzNLAXYTZgFfIzzxXbduwn9KN3YXp
DxHE2NMCe6ZUT4hA8cLog/J2o9aET5leJvBpdKO5uWXpJU9OaDozdtNFP1AYs8a562wDqufUxvXP
OOOSTKtvIti9cyQ8ELLUE1wRMm/cVRYEonmpKhXTBMlDyhZN16IRKWND+cfnzEDd6wMht4Metkin
IpbQQ4cYH6WFXQlzNwV6jscdhVu8Njl5KRiTHkGWL4SHXM70tYQpfDZQecSjr+80oVf0bi0Qfcsy
D/1yo4lwDHdFPVOT/cLWnprcdN48EJhguvyGLrMkkZfwu0QhpYy6lPatIZzgLkn8JNz3/gxRI/U5
0fbDZOOqRIrEZ1j2Y1yzu3DG8uALkzkYJBjlbSxNY3/UxEU3LE2rh6cd+F1OXyTgDOySrEEKHY0J
mJlWsm9CYgAis2fs4SyiJsUordVZFpGyorsho47eri6OSjNYpNJIf1Rji3SusksUPBx0tGtNVFHW
9pnrtAc1JiFFaYaxLGOn2gVsFoXpFvf95JE6S5uprve2nucssI5BLGtqVkz+ZdeaKFXKFElR0QY9
UYwBDf3OVF0K0Hns/fU0ybxboZk14AeVDocygZjUbX2p2J1OWe7ViypsOibgPn2KIYK+gO4QGG0N
yjQrjO5R8H2P1x5os1PUOIMOEyOzWvS5NVJtLR86/aswAw1leR0AG9bysYm/BxGwtYjsMvhRdDq6
wkG6Wb9jk4GqlwQ7tuaJqTT6l1w5ramSBju7Og7PUZaN9GaNcMyf9TJnsQ500B9LLjf9uNT7nEq/
zDKTNkHfhfa6DiMOqdBTEZ2G0uTAqszPmtOgXL/9TnlFyUuZmzoQDQ8v1rK2BpU9wW3L3JMtrSy7
NRxeqvuBVWkBa1EM5AL3aX0bOXTRMWaZnqPuBnZ4aWdCBDb0EOGt7SMaDcqyg0MNBi9YB7aYJbAy
Y5wwKlNXh97IjO/ayfqMNpwTeOsBLDF7M88oaFW7ut/MUyHbC/snO0lKN71MdiQJQYml3kIKHHz8
a62l1ENeRVx/yj4a83XpSLZWmdd6qKFUP8EpsDw722s1F6W1DEvGB3HW5vlTVHkaJrykq60a9KFu
3eI6Sgm869HSLTOVFzoIA9nCdjNrdnRpKSR6fa4Bw5kLaTQcIqvLk7MW10jKgs7Nfip7kjYTMTE8
qaHWEIakxEEtajNPMMYW2ix+rKsuZ5qVjyA7W5ZtFIMFasKNP0pOUUtLaWAPIRUMnnKpuy9JkXmK
TBrgrBtZlCp9BDnFbD8pcv9pEM0Ati81JzarhCBEV2ACJPVNQRLTrstbRMUIhPLqGQa3Bo1A5QMa
7ZaA5LRZR/WYSFxAWRbgYsVPrkcOEfAqMCFPpqNoGe0pvXf7xyAbqRcayjnzC48me8uocxq6LOHk
5+5GcjUbzhhRy+DJ7UzJdI8ULfw9JiU1JaFsYERXRccyl1IMNneB5tKClEMH0IVAAcNDUBmkrJSq
yEihriYrr6+g2IafRu93KMg8hyWvQUntXIpyisPHprd1TCJpqXvrTpABAQM1lKSGV6qu133jG/Gx
nxpmumncRFe+3WjWfQv7fVwZqVyGhh12iG+GJP2ylU5j2rfyHMfCWNnQzUiwxzY5NXprXE3pYSfJ
U2Mw7t2xmN98m6cNo99aVemltIdBwJKRPSkLw5gYu9wzBeNetkn6Om1UIknEcZR/1LLR9olzmpxq
mQWeTTOt9xEr2nYPwsMNbMt79YzBHHeGW6D3IuAvSTv8bL3wkBYPrbrK2mXUw8caWTvTCOmvxH3v
RpuB62KWrvQkkNVrz7zR5dXnyjYEtaUundcCzQJXVBpX0ylIU7190puKO5ZtlBxDPtNppwwB9jH2
9SbYJ45yUE7Q9+sWzWhhVOl6B8ahaZvWW69xBzJcNMW5wcJlblNdGd4ylQENTdVMFuOxf32z+8/t
ZO/K7/xJ1d/f6nwr/xdsZw3BDo99/3+znz0X+e2r+K/b2d/v8Lf9LLtZy5PzNlE41GaGJf9jO8st
uscOUkjXFdI2De8fu1nb+k0Kw+VeBhZZNpjGPzaz800my7qnS1vqks3sv7KX9ean/y97WWnyLRMW
O1rTopy2TVP/415WhroY6Q0hiTIfGiYAq/b4IFZI1zYhptdudx7JIsNvw6qxxCi3RtS4jbaS/IXN
FEOUHhfH16Azl3h2ttZWrZHr0cmpFwfUurj4Nv2VcIADGq9DH+yEc9DbFVOT5vJKjsAi22U7itqN
QdZGaeF7Q3XwijIvY25BXMcCgzMNfQr3R2oFinE4EkBGV5AfUDAQ2vch4EU+tLyEBwaOawrRLbnD
2M2iFXqMY/hg9UvkO+0xIjp18QoA+aRfzIcUcat+EItuYx5oxMM7KFfiHQMZvqo1/vc3e1cfyNf7
jIiqaHevKJGfZpj1/AyQPOUd/gvrBL0WFw7l8WP3bp6xRC0eGBWvDXInFmLxenh4ffUW5+P8Cz7p
ExF/6w8WP1iI9ak+wao9gA3gtXMpXFw3z8/B4hN9wQkE5jp7RNmxSF4r+HWS3Ba5OOpbygY+iwhe
MIa813DDMUOUysN9RItnjtWC6RsmEAm4QX55mIocGOyLz/rdWiWPagU38JQtEKeAlYxeDDN/jBw0
+THtbAovfMQQbh6qr2mr78udOtoxHm22thuDJ+F+J8hT93iYts2Oft7dxBGN+ic4GBCveWfNMiCK
mLX5xK5hT6YqsOYBV+9LkB5h77gH86kiCD7y1m+OuTYeOu3YrJ33Yff8rO0MeDBbVmaCDaNDvI9X
7gou2j7cD9uZtLV+tcsNtrO3dGPskgPTto1zZlamkNWDpTlsbLDlErk8WvtkRT4YSiVv/s/A6IMd
0rBDMir4D5izt5eURXvYczeA1xUOzL391L8wIwZ4FCMpXQFiGXA4zSB8VLe7EEQCVCAF7KffVvpK
nhr6Pt0bVaBIL94DogP8qlDQzuHJPFtPzN63LePIe+3T+ywmfQWtmWblguQ0ftAPySVcaXf0YJex
du77NRq75FTQDRWbuSfqLvmZtjjoEqfc9icoSHA4BAiZte0haFubxtlq9i0lO96Mn4zFkVgabOfF
pnxub2iLxEndNTxGse/HQ9tCB9vRKD6E9xzYE6Tv9qf/wEOuPqdFt7i/P2EsZPKH1g6GRrwCZURR
EF7x15bPM04BNzVq4J/OB6ab4xwT7OOCJY9qbR2SjcY3qiaxW1uLr4Z7uytji3hZgr9Y+sUmeCBO
W0HP7QFeLoYrX7NKLKI34x5NuXhf4Zr0n/SveLNQKDC7bbtjk44yGR/xUnzxxggG3hDctLknIstb
LIPkSMeXo2NjqFsFF+vOf9HII51PWYLSRyquVQM04JPXhTuNbdhVsFDIZXf1H+L74Dj8cNx19a19
Ij8mmoe5YGNt+H4gQwzeyKcyx2e66sZuPOfka2zG9QhAdKH20+qu3Ijjp7Zozpwn1NQ/mCgd6M87
txxEQPLt5xwSvV+67+lnpi0QjKNgPns3PGB45uJ789G6j7wXK953BBQCiF8yND2b7+6pZP5EhEjf
Lr70vYHR+44QRbl1r6BbzhmoIwyMn+b93nrEamFcwp/Wxb3vltZ6fLIOl2of7wrsf2gNH2Wynw0m
r3bNG4Je1CwIzUXfH69vt3AX10sk9YsnNqT3B/C4y7c1hJXFZVytBUGD6y9zhaR72fwwT/xEFJh9
zW/vbImB3/LpjBuFhZXhyQ0sB5p1mpA4lWEX7mDRrPvTxdwYy0u+qF+bcGUTEMpbQKyCbaM4caqu
3bsC7Q/eBO6LlGnprCSNRf7G26aQhy4MfVa8IP55A+2P/4V5B9AZa29jADs777izmf7+FGLBj+nP
d9Ak86u4qNcRJf0x3RIS/yrX5MfTz0PF2JzAeG5a6KILQjG6n7F5wC3MOIC53RKAx6LCIcZ7yvb8
ePK2VJ2W4MKEZBHK+V2KzWKhjG2L8nfFfcjHgCWw0dIV25WBr6d+tr8CHR2n2Fjr4F5s37WzwXug
axlipl4wnUVwLrf4L1c36/aCv/TwtNz91PYIKs2jc3Q3LxcQGcjZfOaYN7FM9og9DvJsXBL6N/cR
h6jFpFKtrO38L76aB/jMRMxd55ePvMhcBM/5LckYtG7ZLiLGuWL1vcDNXMzgPWZgKKg+Rob1Pzp7
JdWKVm5k3/nrB28lZht7ipjyDuwF8Qv8n/eUl8wsnY4u9X0JpqKDTG4omIEgTT3t/6Nc/CdmI/+b
ph46xdN/XyY+Ftkt/9PYY77H3+pE0/uNcs60PEMYuq578h91oqn/xujCs102YpbQhcs44u9TD9vl
JiGYiEjvT0MP6kTHlKbruoZrcUcp/pU60aA3I/5UKdomMxf2IbYjbF6jYf2xUgyboTf9Tqc3nhnY
cFo3ZkJLjpzui31VZacsMdZe0CdL35s1Psg43IqM2CnB+TR21dYNoHRFAheOi/pvmMJj22aIMczs
3YzFtOm1Ec6PAF+Nh5n86KQx1lUwvVWZL18jimUuhW9N1cLhcnt3nZFQYdsUe+arJQEu5bkgfjb4
Gk0BDXXAQ1CbiFdTvcKG4ZWrZqLg0B2yMdi0L1ojPAfsMmFxdAVjWu/Z7NnAZQKxlG9Gy94WMFvT
x0xW9lkzCvp9Hert2ZGVDfWqw9mzVg6MKz4bwhRnAxnrSYIsuq7xKudJAdyiAISgM8vNO5MhpUWy
BtvfdRs0ND+bXTk0zkbWalh3jf4YWPE2DgOxrJwKSbtM5Kryn7yBqme2QPhD7S6CwQVFmnQGLj0f
ZD3zANAMFHqT1R88fDorC3+ozPiDKSHW1HPTz6Af1EOpFbu88oB3SQhSebRvi55F2yFGaDDstWUN
TFycem2mbX4G1I1+1ZcIVY2oQhAZGfpG8w+Crjq0IkodDKSbbNaV0t4FkObjs/THk+4S1oTEwrTb
01ik90bkWutu5Irt5JchrD+NiC9PKmSw8Rv7qcWytFSjTOD+d+8KYH/hFfvQah+Sojv6kT3uInE0
FT38WhnQvPsA+wd+HtqCiKGrzyFRwXI0Uvq13ndSo7sXfYn3QL4PpQWZ20ytlSXaE+0cqCMuqtmx
1K/V4KldRN2Ujzamq85vNoo+5VEf8Kc7vc1QOYCVA8bfGDRrryMlRUuDLoTg+9i2w12UTGdyy9yt
C/uIQRtD5Ao2gCoCLIzJbQyCZpeg1oXrGq5c5mGYkX6YbSJWsa3mJFq6nuFI2Itx0krDO7v2PB7J
fYQnA34t4MfERMT2MUjUe+8Dx5s697HP0nPgI0YxU/zOjdKvbSTDTRd1M3JEMtsWug8OcBVgGWK/
JmnS2z3SamGspjTlOLGfSm2aGmOXYbnBP2ihU43oMK+6ktZBC42xlYgz+jHPl51iiBIOqU/WLxjK
qq0hQ/nZpqoGeKAqwv7pVszUQZKkWniIe4r0se2uZtuOS7+1TaZbn4YWwLjUXYxDIr11OdEv2qDW
SPzxLrf21h0AwHnJdHXbBtyF7FgZautNbyzWEUlyZmju+0K9lBzZUMuC9VBCYvDT6H7oqw+/vGrG
QES3ywlV3OX+TJHhWtenOfDtiDrTSSNj9ZAPFgkAwBtBj6ZXRnDasW8onZPSZmqYRrsge6g8YG+5
9eqnYAynHHe/xxd7HGKSibz+UmcKHNkMgig0tO8gOGMHmXEEwDqy233TpbM5Ln1pShBXJI539Ij3
SWsANrH8TZGaH8xl+cBBvajiMAEN9wYA61G81+OYEEJXdKuJAzfkRUnmNeRrDTJA6gA2E5V9NQTl
VB/cj6zMO8ZMBDpB1YszBLO0rm0s8xjnC4k/uwO1ZXXObsS/IK0cVIsUX8GEx4Re3zwWRlfRaQO0
CtTA0eyuHnI+L0aM8PE9dzNY3aORIMROuxRzQqq/RibnDnN6iFoRNu80Gc+6qm4M6YZdb4zPWaIP
q15R5ofhaMMUjI4ihns91khsxISAzW0UxX+7KnsfMP2o4bxxIRUElOplRJxPZwP29vhK2TIiS1n/
yh2JWtGasNdHsFR8GFwiBfCVZc/T1Fn3aNCvqZWcQTliSnfJXq/x0jjeLDkOaKV5qcO31gA5nssU
XzVe5S4r8bpG7UNTGkj7XEhzDUlZbp95azuqhoditJJN0I8RwOuGZd7ImDMjeg4phEImhSQlhEja
6bUT/skBpB8bbQuJs22U+lMYybfYL3VUfYGO5Es+6HR3dp45aFutaj5FXTiAGPwBLlp7naYgXga+
Axbdor9cTcbVUgjMZFi8+UZQn7r2OUhVvGMQjOxPB1Dd2vDEIl6TEhRnRh+OB7trmx2qAQMGo9ec
AdDwvcvLChgRMcKMwAebC7BeBy9hZWXPVQ7WS9PAULke9pK4LjdJErSrIDPtvce3WmVceqwgcU9j
Nj3rBCudDbguXT2PkT1bXqyqfkusMThPYug5L6cnKUiF9Oy+5Pr1hiUsOKRGuLLkEF4cN7I2dfqA
jIp2siJrxGaQuiLj512ICS2Q32j3Jg5IzbXOtKlJsZzs9z4KPvSCoVYchR6Ah8LJrHUzJQ006vqk
JwMAMwGCTweek5c323ouRmS7ajQNtHKs9k1JmMJQTbSP+podz7Qxq8rd2FaXvTCNPunLIu7g9+rL
pE3tfZ4mBDo6X3440M2gRNmNKqnJmRnUvq8hDPiMpx8V5/lOq4mlUS37tikGGiWr/FEHIbwsGFB+
SCgXLTqQoJq6WyCBnIgqSs6IA9hTGBXc8YZkyLgO22tRi4c+ccWx0KEoU5dcOlTYbzlmBoY96xxD
1sm2rfgcWmO1MoY3LzWmm5uQpTuRQI8yImonf1eGGuwCywrvKz08l06V3w2lwhOuRLr7/dcmm2GF
yLqXTaEXZ1VXBZOamI5eETPyLtk8OL6FOMBh0fK6wDv2/QhuWzbvRGV0p1CHifD7TzbCEV1YfHx6
bcwaXI4VvEJ7m+dBcg7l52AM4ilRDGQ0PV0nAm9UZNbDErUclgXHWhVWjDNVAlo4IODZeKnFr+gF
AkDZ7o2QMCScJkDKSeOr4Re9vUkRqpwZUeiRKXZVQHaQlmXv1JX+Q8U+rokiGoTNHfJU3AVz3aUF
l84uip3IUEjobSY2agp2ToFgz2pnhECRs3xrsQmNjRA+Tc7pkGa0ryYPmUHaHx0IRRU+2JDg8pik
2sAejYNG/6jyCwZFdD1HE/1f+pKxauGVccJVRTOVFPF8YePkKmNvZtSJq2t6d35gp+hnu/fKuRqu
c29WRAy3xI77bPaSWaDb4BFIhPPcBsOMvaH9Qdm/juM7T3wMUCndqlrnBg27blzldPytaZUAKJ5q
ilmNNgCruaQ0K9F4xlbBwpesCx8dqNYZOlpPuoAWu3bNwqnjqdZa5m71FuZYelJhfOOb1zcx0wQv
M7EyW7+nlSQ0+p77/Ma8YtG7wbk1BhpkZneCo4aGNT1QyJ38QBJ0wwC5hGXT9ruscrdV1ewA5G5U
J3eV629r7doSqt543iZHKTEkBOuU4KO1CtErY8ouBG6uqY5PbeYaxbwzXCWcit1ySiuIvRNa4azI
vS2RddUUfjkVDH6UkQK5Sl0AfFeEakW0vDBcZCE+4uqzYjoWOd2q9O77kdQ7UME2/lRnIDDP7VZR
b62mQ6YFO4O2oSnc9bxw2rm5RnLJwVH2KgDtoqJiZTvDTuMdGhmvC+Uk6xEwDDJuRpSQNa1wmrtO
i28sm3DixUm6iTxkEKaydgDwvsTwFRtqIYZk1VG1T1QaOqLsDAlzE4HRvqUxPSfqsTrmG9gD/qNV
Xg68YYBqHZZfz+xwC6NImiWvJWChPPsYzIfMY7/huzH1GVp6w1F3qnfA7hcvUifseEQQrxcvY35q
iLmWE+AZy2Tm1gK9oksw3meNsYhOgUCslRSLEFt+3Y8720RQVnubuJSXimZfBYjTl96rM8QfDNkf
4pTOnq5oG1ArNk47bVPYXKusSqjPKwVT3zvwIRobmv7zbGGtf1U8RU24ld1W+9b8oSzoezSSGPIn
Cmil2e77gcZRZS0cbRYcREsm0FBpyD7hxJyRKzKAT09tM2Hqr9CLt8XWoVvRDPSoOlMsa8XcLBuO
NGZhb5kA7+aKO+BCyZYR9zObBs1T2tJoMX5kgNpE3KCOL0KYhGG/nLxxWCcutVWVjCepxFoL3+rW
ezJtQrhrABaFGhktU0lU7jkCaxzeCUlXsXLwh7G+7jvHeJkEXhobtcyiakzs2im41ASZu8A0MZWf
nh8a5OdiDyOEgrfpZvFdRIOsBO4bTviquVr2S+WUD3o/fvQ5ASClnT5oMBe1meBQ4xx3Rgquluq4
g+fboXgNPZ0RX0PvUwvunAA0ukzau1THUQVOfGzNWyzqsxyma4xBkevJ0kqtcN1W5hV4p3ttHWde
ETDwj02yMkbAx5qZfpSVfjW1rNnQuA803qJKOCuhjJqKBFcbndX8zHcZcc3Mt3vAptTvdjxBRY5Q
NxcSZFn2k80eXzZOw3hQzBp968uvK2dbkGJdN87Wmb9msoZr43pcvhSHx1MJQMnafwkiD8eQU36q
rFF7VAo/wwoF+ogTPy0rg52Zvo4NrIy2Jhhp+CmLiVOcTJVRoZExNTQawv0S/QfMjFAJ7WFMvHBn
aoB9Yo0oLLbo6MDMEODeiK4nos67d1jhze5+aBske6gE7ZrYiCpL8lnL5Kwr+A2DbOA+JcssxQKX
IIFCPYNIKnGSRxD59NMGNAK+TQBB8pBJlpkKS9EsINugcGTDkSIeKlEKjfJiG4ZLNpHqiUwoVj4B
LEaPnx8sCfGfcQ/4OkttBKTDuMoG3MSjqFYdGF9kB3chJ6WKry765Hzme2B7ZfKFcb/m3EqsNw9F
sz8rm1E4z34ec28iC2PIDS0dFsAtVJc2Orr9lgvMxO1e+TSwJ4egvAzg6ZT2XYKounwcJM74fKOh
t/aJVKhuw/gD4bpn39Xt/TgckvHa5XuMY6RZuSfD2zTMKxznqUHRPSDsnn6aqLxt1N6ICYAWBCsq
QfTrx4DdSok23Jw14lwuo/49Zg5YY6C5peNdx6glpCNTFM84N9gF79piyVsMk0eRfRQOF8J252qX
jQnaf3oL272aRetXLSKXqWLPTx8YXfssq6/8x5E1m7xOnnlkqCHZyH+HAuUWu9CA8ykvnoPkLfOf
WgMEMmQEq29ugXeN3bMgESp6TfyfcAID5I092ZL0bqTD5IKrD6cKeMR9zRBoItAa7haGveFzltXP
MryiehNwz/uHMl4TujPZa08dhLvrw6udv6Xy8TwER2KXIvuYi72FcyDEQYBgAU3M61ymhPFGnBjr
AAoN8ZpiZBLYn3r/MiLvCo4Z6gO9x+vLKC6+RjgXOvQuEVI21W90MGAgNJBDtlzTd7F/nLA+JK8x
PogWPwQS4gmTKroq65YhakJsh/btZ6cT/IP+3dsPzqNRQWcv6Rn5t8o6tNaGy/uA11IcGqI43aAB
xxitoXIFxkYwgtHxb2jtvdykLf2XrWke2vEjaG91U3HxYp5hPLjeJalexxlX6mLPdI9BdLaHm9ue
GvUjMu8QBEMPANZGMjwkfAWiB2HesSO6yIZsbJXuZupvSgAE9T67PiXCGc2/o9Z0ceKXgabSfDK/
h8Zj4xqLEYeLi9MlGrG77XIqI/oiyzF9Fcl7Gpz89NOP7jNqJJT44GI/5QBBbouL352Ok3kt+dJ2
DsLkfe4eDfxPwbQpm089OzlybScXeG2G/+Dj1TF4yZO9n8F0YsnqSLvI0u6DRuxLlHQEsQ8mM4Sj
nuM1YeFalCa2luPADCrZsn46jGLBE+NvRle9bdk7TPIKISem7LW3RfAtaPPo2k8NB1Lm3LcWoWGb
NDh69g/D/hFjVWM/iw+DyS1gsVXabSJt5/cH2f3IkouJ2yloXSJK01VdPyV4oSY8USK8Y6notcey
/+nMWZU9uIT2rgme2JpXqAZr3FVsXN3Za4XnysZ75TARtfamusMFZ+HN0vBoZXi1SnHToSWgLAo0
cIHMHUrmOAy2mLpMMV1KJpNNce/PkQstSc6FsbW7F/4mC+6M4V60h1Zbc2X3wOW2xWsb7blk+z2t
SK5kIurQMQKCqEoSB/jG6pc+ePayF00+8hy6d5ESvvGHLInUoMwzaCG4+ZdZPZFnFGUPBSX74GLu
fGysFwsfXEu5jUDPwx2X45IjmczzDpxkpMUUciOzZ9N/bbSf4fDtqaNmrjRm2ZCjjZUa75EZa9Zj
bmN3ZRsIwDX9iXwc3yphQKJ7wCc5eKdC3nkaogVq9e9KPhg2/uz9iAGcKOo5q3fZhg9pQ5nqY2Y/
51iP6VsfpfMC8TtJdzxfT7wWCF/CEyxMqMhzcMGV0zUgp8W8+Nmljw90UPv8aLL/K2FRV/h1SKnu
352Ay9xOj3mIW4fDcWSiqQhVyVe9uxrSDUeZBTBCRMFTu6BYhgHCJwLg3D4ZoH1q7gu98NLmR8Ss
0n6szf/H0nksN65da/iJUIUcpiRIgDmJosQJSlRAzhlPfz60PXBdX/u4WyKBvdf6o7A2CZQm7acI
v9rynOq7YnYGSJc8dQhEp88g2GfWwSoOaXGOy2NDrU5wEdtrUrum5PAb6eM9g7fsz0L42eDsiL6j
ku6l7qIq57G4PNDZQni+cY6QsJvJX4X/2XYXDpoxPSXmsYtoFtlN47VUH3WxF+CxyTdtl/1EstFd
7/eznacDmkp/Df860sVSvqfpNpUPUrBrvItafOXI67vZADsbtSyGPLIagJ0oEr0Vgo/9Faig/Cn9
9XwgU/mBrbYQH2b7kpAl+8WvPm3INlcIRxHGW0Kyfmd72hGFS6E7kmiDbcTq1st3je+AUSwnGl38
zRgd5fiVSbhcbH56q7r5q1I7qvE5Td9HzMF8Unqx9lrCzMzFgH04xUacjb+9/2h9mohuqUSDiw+a
T0Cw7ABbGoXN4sfHmKJN74A6MpzKHb9UFH6a+VrldHBECjRypwivSriXlKtFE6UiPLHOVwzNAgqd
ZHi0MTbWg06J4nCfaoJI6PI+1TiofRotWo5XWFU/4LjBZ12MPzEBOdm36r+F6aMJWmLBGLKtgUiM
I+8IMHzuu/hWx2FtDacU8DAasFrFBy5lpV/z/NjAvD0KEO4tPnUt3iu4i9GcsONn1lfbXKcaze8y
DrbGdOX+4pNp1KWZ3vhWJjSysuSqwdbsDpK3y4pVGn73EjMPuJ01vppiIFOKYJD+fSzv5nCJ+5PJ
NM6vxFdA4tbY3ZJ0nHMhuRRTf6uOW4/SqP6VcuXw/OYf3H0R7vlJd4ierRPU5w9N+ZV8xxK2A1UV
RKVJNGCvDfhmNlapOTbx24BDP8o+pl1V31rrXTWwgvA64ub3sEdIJ146P3UV0/XETT5+dQRgyRQj
LGITv+nLY84UvhPzZFgHVd/xlwoVKcX470l2+pZY/JvdVDtetgqEk4/aiUM0EvhDbwl69+DIxC4n
R55XBdivWg+gISQY5NJW7O4cp4n1muJ7pO2j+eWGG9edRjv0DCYJ1qGsWw8UUJAtE6LJ4XqNsxvz
hiK++mGblE7PAyESW8kPG4jLjoYZrPPFimhKdUJFM7r8v3KB7JnQWwTiPoEdvKi+wauOmw4uhaeB
wRox9dgdKnXTKzeB9AcdSLYiDUIiFSIhHYIJfFkWeys6xQg8+Of4vgzSJIzuXJMtEeEvoRCMkqph
JZpfeiVAZ90Mb89qHtPRxeDco198xsOiNPixSLBo0+9OIM6Bx6+4pEiiJBqbwS/IvdDSaz8Qo7dX
QXkkpxcP5UAVmPAY+6+Or8VnWyvwZ9tRd27J1RjJ1zDKbUPcXr3u+3s62Hr9LSZu02xoSCbKHRIE
OG0cL32xFsnuMMNfzThg8cJ94UAO8hQrHll8bt4jaCY4gjYH5hAuRALrh/pvCtb+4DQ8UDKLYcC5
RvZgsAq0lVJ/dNGdozjOViNcYuUdWgMHw0HuKVtzQEYyn0CCTUtOScv8BojWHkRGusAOZcebNh6y
EfMIt2hQFsIjLl5r5J0GKSiwLi2+7KWfLkyHPysrD1YDtah/lBk9OYdAQH5xMpKL329q343jVUri
ilfehezQDoch/qxIZAlUV+zcmnQbJuIwOkfKPUIFZFfjTtyaTlRtxoSD/lZorzR86NU1z89EpHbB
KhdXCpEww4YfRM+d0aBh4ToxKchA2reCpZA4GVJlzO6tFdxaO0I/kG1cYAMhrCL67ONzVN9yakyU
O5vZgv7gDp1eaCtEnfAeqAzHV8X4qimoT/dxsA7hJeV0kzU2YX3EePtI6JLewoaqkTJ9GgaaSW8y
kRXKd1A8G1jBeM7UyVyNYJ/gXOlEwu8TFDB/ykSC/7tIHo9MLk8d/dH8Qeyup77p5XkIr0ly94qj
2ezzCtXVolwEyl5nrIn2ZnMNp1On/kahTWhuUG7pKdKlmyr9RNEtxNC2qVwvcuiTtU2SH1C+MXmM
waHZe/ouVj4LYTtFe088JOEKQ33Vn6f+r+6p4lI5qSnZsUR6nZcD1ifmrnyXh18rGRKXmmTM38Vy
MBYNumGyGduzLO66DPMxGGMIMi3wx/qo4sTgfeD/9MpjQoLC0rRUxQ9STPknbMAe6MGNHm2C6Rha
x5z1LJS2PnSs9WiivVXZoYGJ/WTOOU78Eqn0YeFStz4GYoYGJh43SS4pCVDG8G1wQobCe5N/KGRE
GdazVByeczHbVdmpjD58Yd+gVWljikip2DkP45oqDrCKWXZPoIl+8md03h/5GvtlQFaVxu/l70OF
fYqQwXXSO3K798CFp2dr8BlxemZIrcSzKR3QZwrETjF/1dQnGTtWFXD96dSqCDC517umtD3yoElB
RVupk6CxrgfUX7V2G+FC5hwu8rgqFimZLNdyVWG3i9pHS3CXRHYsOV45mrvR+03ZBKrojQ887d9k
n9dwVxDZT3UWNpqiZzMufgePjRlxTyKdZfkNH3+uvvW54xtrVd366i7eesMbbjgS2j54JevkiFFs
4etHMX23CHIuw23S0HP7h7mJrVNbyP3nCHgc9edYO7YknKVz0hmJZwPJZ20EfpRf44CIjOQUZ1vo
dnydPvHXAu7xzybwlk8tvGN/92n8suieWwnNrjT3CalrIb+Wwt1RzZWaTMR4JOTpg/MfBNt5UQzE
RYvqM4/nx4Qrm5R7O1B/PB1hYxIte3k7lQeB48g/B/mBL0sldGO0p+BNoDmDI61Lf1sKHXjuAAtO
FH4uym4VroRVjmeEQhRmYvp7uZyXrxpAlELBdR09CsNVvK0+T7S1m1j3tM55EKE9+RcR53r6zjyS
E6WtHcRw1wgfC3BxSPfDDFxvI/FqkJYHFk3h0A+LKkmql5RAvT74E7kEBvJ2EuL2rA7cVj/n5p5b
dDA/p+Y8UUMi3tGjCStrmUKpivG5pH+YxP6R+XQtrsTy2wdjmo2Qagq83311bQkLDRgPxNkMj8w7
4DrRik+tWQUt6BHbV3RO20+fpIBU+KmJIhtJGjTGPUTe/OhUod3TbIgnKZHP8waELDRAzhZaH0Wk
LfPeWMQ0M1m2VW6V6FNM6PBayf1L817hnFGkYH9lp69Vwel0uI/oamRPuTx29kuGxtKoWSYcrfRW
RKMb1BgOeym/ywArNa2vG/MuCntR3gYedQAzBVGom8l8m5C05V+V5oj5V9QfBf1k8SHU0qZN3NC/
+MwYRYXrQFtrnrXluaLSoQ/chvjp7lI09OP9KQbWBgs4guor2FWjYt3IdtPs6nyX+p+Rr6LmBqaV
khzKuPqq5U0BszDwUbiS9G5OnxMAGFOELZFkaaSfgrGxKMdJHgXPQS6TlyvbU7fU/g3Q0INAYVa2
1YSPGRdTVfLRSM4MSNCs/iVpvvF24CtsKJKZFN56XpGZifpJwKMtbysVb81EUhgNVyvZOCcEdobB
bTQegrXJFyR1rYlMNo03LXwPk0Osb3P1wPmWKO9BfTHSZ0HxHt0VumuW7DyuSVwoqaEBQSacnxJZ
oj0wnXwzBZZv8YISOLPcSX6N5I9qnHkq6I1MQTEtBovBOxnIYhvD5cjKuEfDlDgp4ooH8QyzK3MH
SEv2hkK+G+qTaAuXj1QkfKLYotPuO3v22PA9UWWYma7SrPTkAbg2am/StK+KbSHsNMKFGsiLrpxn
Ll1eg0jyvkrfYCfDuqZVEEVUu+qJbiXBNY1439c6JD5jJSe99qZUB5yLdoz+dJBtDgha4cs/MdpW
xMNCy5eOkbw64Xfs6WQbrj7tLAacgBKRYEziF4kj6vjUuFSKo+I7VeEyvgIFRRRTE1BbEVTbQdQZ
xZbNoZRPnox79bdWPsX0llWHJLrn44p6JLon9P67il8NYbhhcGJ/1HkV5mhZe6BQfSHeo9JlLBUs
tx4vmXfpU7cOPpJx51NMSKVvgWEtcKR+fTKJo0Ps7b2FhLQhuZY/5vfegnTkqDqwaCOQ1vElLS36
lLxdi5M9y/YEb6Fmjug8kyUbaxIj4VGOUqdqt1LngMuJYJCenWUuu8pkrMns8/KLqd9zkeZjqumF
awnVXj8VAokDgokljiVhwe/FM2htc2NXBgfNF93UwNqtfGbJXVzFQMjqTh3fZqkUFv6FNB/iRCIb
o12ZW7E/ADhBEe0yzpE4e/Bg1yWOafY8fLhdcg+mmxU/jXZB1TEp0H/vovkZcbUoMyZKRDOi38qt
WJTTEmge6Is6d/W9HBXEsUhNieMlJycxXho1Uql00a1zUwIydje8nBGb7Ians7b2w0CrOfxCKpNi
clH93xYRWE84CFFxEonT84vak0A9h0DzcYaLc6AxVM/pn81NZk6pzOsw3aY1UbflN0V/c2GuvurW
vWX3CyYkgq8NArBlw6BsiiscWkWW6FqBCRuUn1wBgNikhaOo+1Jfo0o0i3vCFObN5ccEbicEb6OF
51wjMH5lkiOlMQMiYWFYi8nhXVKKx/e+GuyovBjyTzR7UwiyIjV94kWZ6IudX26ohYYwcDpi25Gh
aN1I52K8+eKqX71K0fUspooCZH8OFUc1zNumGEQQuL1C9woJ0VV2btn7xZfQv3fpIZlBAMLK9f5N
orcz4DldwhXbKtEs8dzI3OBDCdKlNjzDAb1hAe0QPSyixiv5NP86MRvI3IzIJagfJQLUQRBt0djV
0qGeL3TS5mTvoVkEtBGjnkf7PN3WX111KNoPPiq9A8dXtzKR7ZZ5TQpanlw4sUXX8nbQ0d6slfa3
wa6djh8qJZT+SmAN4q/v6B5CRd3vevVnEm7k1ZlonuNVOP76hMn30w+52zSYXVML/fyXQYRbQQYP
SQZgMBsyk3GkbHQC6udYdQv8mm2bXtZNv5qDXICtO5Av9U8abnF/94FvLRo05LdRvvAxlMnKkpYl
a3rnajOWL30JPBIZPgaqchSIGLJu7dIZ6XTZUJvHBlK507Cmayqv92204SszwqtfHmv5IPq4HlmZ
XdDWpthm9I5UO5/doKt2arZOlxhZ2FZdmstJqlNJ1cFtVC78eDNE3jLvkC7QFKCMt8F/4c9mPIS/
FahNw2zc3AMi3CzaBlpaB2og6TI9d4jPynwRkzglCOMC2nwRYq9uGNP17l6uVGcufnByF5k2lhFk
L05vXUg9V/HuaxVVJ9JVBLyYO+hT4L/eies96F4hH5HFgoBMtCko4adKEteS9ENS6ZbmtDBzhOz8
wPQwTBF2IHZw1xP2pvZhteOyLt+jN7U4B+NjPn26+C7TOePgZ8EeZnwknOJDPCfbxzwB5HpUb8Ma
NLy8FDYN1xjIKKuhFmE2WE3jVsf+LYjcIcanPlAz4XQ1Yzly/IgZFbXapscR3C0ibA/yihRFmdCk
DUkQYnbNhzdV+POUm+e9K+Ne0bd6i1Tyb2wOJKTq4VORKIHugVEeSfJH8UM4Hn8JFaa9iTjLCOHk
gZ2SGcMfwKg+w+xFlRsqul9koAsiKZEDO9AZ/OT5SnbC6GKBsASpvCoI480ClfCNP5AjZn1BPfUi
mrvFwKK5nbCFhOGhXQmoJc4i/JzkNOJRABYiZLQF18n6lY6lBccnq3Lmffv1rzjcS5HCwcuQEhvC
o1Jyu1M3D7N11vQXnjY4wx0Ax7Lv9xX8Zs3Ci7oFF9wM3S0t/Nxu+pkLh3F8qMk6ISumMmFZir+q
UOdOyjb7qLKrNnwQ30REpIkMQZF+ZMROQukCCWcc7FGzqdW3kmi9IL+IyAQDaB+JUhaBchZORqq6
sOLRxlAABNBBeOZGJh6CdehkMiLTqF5Q99JS+zLBx3TUwOTZIczd1tsN+SGZBRo12gkff0hxM9t3
fx04PrVfJML2P9bvQPmR1HBeAsHStlW31OHYHmqp3hGzc6d8i0K5mBrFDrOzTCOb6LZfJldYB/Rf
YV+OqbrJCUuuAcgm4SW1H41xZeKtWEbwiE0zeQKicaWcLZDWkvmus9UrHaOU5ih8gU2xj3WHegl4
bZkSF14QSd+U9YdXvCWZk591BhUqeySqe3Tc+j7UUNXXrkC/rnbwww3CeJ4ICdlpu0PzS7rU2ULF
zJPa3ThqKbWyJetk8tJ6LtQMSPs5yq4txULEryZUKJB0xl+f3ApY+BoyTv2EAkJ6M/h7zrFcJYF4
pXBWhZtC2McIOrBYLcSG7pAN+egBfVW+vBYamSiujC0iowypZmwYSFsdxBux/AsVZS6aM9ySaUYH
SOLU+qGtdwErk/KtVq9ZaSaiWmpbbiMJMHQgkwfG0+TY8R86dU3zDy6BnvQz9gvnF9A+XMzzc9ra
RkUdEruuz1UjoCuMZiNZVW1LoipksWXxeUulZx1La5BGdBiuZLwS9dfrr/EcPemo+bMwaHYbjq26
8sJ9aeGUQxN0nQETkZ6qhr4qOSI7trxX6UdKl1VL3F61nmvg00dr/LTGd9G9RNnucGbiasoF3D+k
lyU2nyIoji2sjCXH9GxZa2nSmsUbOo8Aj234rQbvaXu5PrroouJIiB3JDleMOhNLnh5vE+pUUo3o
OEZpgvNy89YoWK0Ml6UnvXArmMB7GbddQ/mXggFsgLBIhe8Ylhd1FgeuhU2WL0GjoJCroMLCbxnN
CqxHNZfooh2ErdBGyBE4fylGnL8hw/YoJgtPJQkNI3SKBM9dSLcsBFvfanDtlatKBz89wncAVncs
C/ylpFCi1Q63MgCPyshvNB/h1TDpWwP+qPEeov8mym4FxxyHF+KqKGLpbRkDQ8i0J4YO2Y8yVyE6
iH6fqhZw7tkH7KStzSCakFfuiAsWEmQvf5bMiAHaRwMdffKiAJGPl/aJ2S0sWZ8gBRDnb17yLVIU
N/jIIrKr0JxBvpahv2luI9Q3wy3XpHkZRuoJsHTQibqUpB+9eY8cTt/mWNFShRSdDQELbLwuiArx
tVfpX/mHmba8VynspuYkWe/ZXHpH+d0k7jyq8OriVnpklYpc85RxgD6I66JyEoQhUc9AEq6I+FgX
DXUVykdi/Bo1aKB4btjCQ4yZvQ1inL4AnBfRs8S8RoC/watRYf7rXS881Qi2rUlzcoT1REqxFfFE
8ENV/EsHRx8pT/RVKq8IBlXuufen+grqe7e3Du04s2IcLGmLbRWVsekEf72xQgFAaZGqkykFjNk7
QGszzhP8/v+CkcltX0YbsmN70uu5UCEbM5e8wILnLB++lUIl7XFrZruCYjce4vYvUJ/+AqrjxIpO
hQN/0dIqD+niZCGTqvwvybgjhUSz5vscN0SRu36Z8QFNtJlTOs0eLwtPLdoadCPwMBXb7mZZc105
F0B4DYNDPJ0IToJ4/kiTX3BsW0CuAU8OrY91Uj0p3UU6i8wRoF/oEy1UJL7ipIRAaXyqPu1E4H8Q
DfOF0oNpz3ZqJA28DUl3SCOLjNdvQyRMc9qkboLAlTYvdM1ENfu/pu/CjDpMXNq4G9i7eZpyHlyG
rs5I7XTxHP9xdShrYrhaO9I2E0iZQImmoPIm4gVqXgY0OB1HK8skPQyYFGHWYMC5rQfabjYdlQ4d
ibHFKaSvM6e3c8i/+uKBumWhBBT6onLlGtTsdjWyiYmwQ27ANaMXoKa4bBCnz0ZlA3ysJuUr9D9a
+RKOzzL/kbGvtMNTF98qbEog+oatV0emNg+fNjxphyhgBt90WhozNjsx+/IFt6lRHod7nUq/9K+T
aCEBAvQ92pwY08W/mkeAnI9lWz59VhjgLJk+A349bdqhYEWeqPAJI+AHtCOnbilSvdWDySTdQ/sZ
y4eM+bVON/2yGI998a4ryNRq0loKGtSXleVoAcz+oUd9wndNqSuUhy/ZavpZmEe6iWzDeBtcc+Op
NyH7kMPt1NDMQ0msmUDhaUikrgPnMqtQjgcGGJ6aZviqSz6cZkRYJstyVtlo/rtMHa0QfBPga0BA
DD5FhwlhNvkbnxQn8oy4jZ+GsQ3Hg6y9Td5LKU7JeJv/aEt4miAMGXKgwSQqjYNPCK4W7fMjS520
QVK1SPQrW4I6sL3aMq0IoLTShwq9DkUa+39D+PmCqdU3RHLDzcCTylsugE2DBEQDIUrarVUTSGwj
ESaFZqVwRKEwyJtn5QHQQR3lwS0kElZ2KyCCGe8YoYNJhclAsASy5Hv9bmTv7AKLNFpFGDHc2Elj
B1E7vBQj8UYQliWWFCTNyFYdcZtteuh4azv/KoGxTiE5Mpy5qBqfNQz1JDbLRPlpUYgZwXNiEx8p
7im9x/QBeVjHD4nvF6MRAu0kYMHZCfi9/XyNQWBqCHRO8lNO53JVH7vhNbJOj868H5F3wL5l86JX
9oAMdK40g7OEWhiJOsXrK+/4X3XDd4fkZF6EkkIAyQVf1s/z1a11xyfyOBWGPO5fcfXu5+daPLF8
q/FPgEVcjIiaubLrS8HnUN0SJEszfNGmVzhJAbcRNiDCy2iDHq11gtae9Igetm7LDgeXLQTrmEu8
5kjgbi07EZXrt1Z19vyzALCiX5OALdvTPNeXM2orzJxQ6x+IM1oWSHBValHJwYDSlDiZuzsMWzXt
5xovghrdF3ClxkTAm9irBIP3BJ6ScW7AvAQimrOVOeHyR/DqCPVRoqqtvagm6cIDYvjmy7Q7YrkW
/IxULO0lwOdAu8PFi+ZuLBg002MlvJWjuOR586gwok1ROTTjyWNWrD9E8SwKJ0KK0G4QLLnFlbxU
rVO3nMsALlT1epNCss6mAeKBzV1ElVPzW8J/zFjTisRjWNIUt9HcXYp6XP6T01slrr3PUriijDL4
nIfxGlOw3hlvirHWkS9DOQB3hOauJAqMIjlop5xqSCT3ssGRITKHTLduvM3no5o6824XWAu6xmwt
3BXR2aB9bXQMGiGwgoK97YRyU6aOTFJ1fWAQKotrTIN8htqC904agH8eBuVA2s1AshrTO++F74r5
2YY0kQBJnn1zldjQiD45uVw0NXf8doifMSoVe1iXIUnPvFgfUkgHOU7/ySa+sVqG606Zs2Z96SUE
P418Cw3Wm3MUPQWMcim5cjg0kBF5YL6oGXygvfIzQMDDEeHTkPSkuKoFwrCJ0cudtoDPWhMAbhAp
n+3AuGcOA7vE/JShxQLzWCUFb8kmBykpdkKyrzqHXsoYBjmuftgCeeIji8c9/MYlFpBwYJ0kDRFc
xBC67PKriX+fHlMqvZBpMWbbWGctddtk7mhRNKE+yFKpzLcgeouGfTNcc91N9T3IETwTVas8UZO1
wYwTXrNprcuXiP98oi1Gp6M6jN1YZWMnnLp2WzL9iTngZ0FvX6/4tvk8zc1gbYRXAZQ9EPr+zhSP
4mah0aHFIBzTlqRydlgj7W90jJQ0cOtmuoxZV+cDFz5WWMNKYyvhKxiwpJnzU4/VHYE8eYERFtCl
X+1qbWdxgGi4pr7wlWHE3bYpajoBWMOk5bdCn7geJNDt6Y+sBrj/0LpWvF5Vo7PhII8obn145EeM
1p0bDb/1RZI0hnTitPxDnP9F1qzniIeVTJeYMQIh8jKX2wl2hW0Migmd1W3SoUL7gzF3cKUHJgas
hlRdUp6H2HYmuHrWyxVcTLSXBNq+X6P+SXgpqw4tJ568aGrANkQ07zETXxHU2DKggg22yAl0CBPm
QpToLkIZoQ2uWtIy2v0YItYmouuPWG94cTtX33Sag1Mf9aAzrorhZo1sANlRDzcj7Kv0mTCfQVsr
bB4TU2ILwCqcAqIqBFrn0z2mMUW+xyxD01XpfijGoIpuO698erIbACJ6NJhKiLSdKoGoBmLm+0dk
F8TPSgF1sw6jAoKsJ3aIX2voHr7kkH6CgmmY3WaLPCTTH1auFNcslys92hH3QocMnwtbyMT8w0CS
UJ/RwWeLn1K9TfOzVX3MA1fxwxHXUGVvsGSb7H4Zr/wMww82pzC0xtBTvlOwjsCU+xHCMgo4fV49
1jvURGL9JGCVsk/nFcYO9xCKrpWmbZDwNPjchm3tET0295F550iAtCCYQsbC81K9XwQSuCiJ6mmP
c5YRF/gMWS9fBiyJWJK3OyNo9b7SX1WCkF/+VGLI8Q10V99deQxa8hGeWXur06OINLXPrxHaqwQN
f83BCTFFkCl4D02yAdkvyxqo9ToTRybVXy1ic+WcG4gPWT8Mih/Llzwuad6W9VmJQ3Zf2dJuRwTQ
PJqFxRr5i4gQwvIUdEsg3fMxR4ClDK0Gyjn7n21eZklzLfMnFLdBdvGa5wjbniHkn98Ty0QZxIpU
0nv1PYZ0WkBTqTdyWdYj3yO1vfq4QD+gkFdRrDTaspfYZSe7l+/0FskpzNp8nFJox1M9C0PY2Mfm
SV5nOCzDaTsT3rn3XvBACKQVTwW8Kr87rw0qOpIBnZlDCNptX/yVOV+VLZKtY5wH1D0aP1P/1qIf
sd55Yevsi92npBKoeAOlwgZkCBxgpC91ZxJnZY6+oLmb6tfXCFRNQqxKOZm09JW/dt2DytKmqRz9
xXfJkloHENF9vYRByjW7viTkxspbUQL9UyFH7377bJCS6AMfKOJzi18naeNl4X1D40/duUoPTUEE
3F+W/bQesfYFcvv2ZVobmemW+U2qaZb6yjiDNwpvxSNEco859FeChKIbfWWYoCu8DjxewgdnTkm7
W+tGyjHK12XzG/XbPj+yVCp7ZgXu1h9FhwK9VPPtt+vK0yDeZvY/dMXSh2UANSShEdOqVS51D1Gu
nq76CpGhto05SVT++xUPFe/QLNYAZCo2vtvqHxpdUBCDPS+wFQIo4P6FQlkK8bM0qJjWQWyUldBt
OfNU/Wi2GRj3adY2DDWPak+oHV3QK1bxDiKPW2WuiEj5+3kj1qljoBVahywTYKVhuRbC2VAByKiA
57gMp4A+UrXTLGQO3tOU/qaMfcxBw0GB8QEVGohLuvxuVEp4G5dcombax3it++TYBfMAkoWoIj/q
chOT08+RpJMYY7H2lzeib4f0MrMuQgbAaSLZgvd5oAooi2OJR7DsvgDcNGNThw8AtT5i31TXiKl4
m00KkgDr50M+sjh/kN0rRMIoAOXZJhttITtn06aJt4TB1PJv0nj8RyM0ib5osnMo7hLUWvonTPSi
a3ZMbeGlyiU7qGJ2Kuh5JPw+bVD9dOFDG6J9SS4Z0t8ZtfHadzFAoSHNhMkasUJQ22Qasw8X8DxF
hMKJW4iuWIvqGBaG8BEj0e1v+gi3Z7MG1B3Lk4duEcJudvoduZQnZFxC9ZaAnrCKEXE02t3oVkhp
5IsiOXqLbIrpg6lrnv1Ql/crwd9Dh86nPnrXKjURQn2E3bWYdnTB1yLLHcPheOwKEswqG1hZhN0F
bhKSFwkTuLYeBg3XJnUjS8KkkQDe0A4D/MvYhJL2Q/+TyahNNo3piPCNk61zDdCiOZf/uBEScAOP
s0jZhdJcqTBc9sXBrJ06Wg08Ylx9mJs04292SQjHWObnZ9uo4cEzagrGAMrOPCfyKzAvPJKDvCGz
YY7y5hgDw5zzf6KHQW0hw1fIYihCjsaX+Tzl4uoQK/R/QUGROgFW0qazBZ4kcXGQIIdruJlC+RGs
L7N6tyyX3Y/kKwrWGjpctOarQ2IPfByw8Wr5b7sm6MPjvB+WQB+o9D1gRGwBnWdyvFM2PH7jv3Rg
F1lPxhX3WrufdXFEaCvIG7qQyuL8W0EWQe4vSbKy8pwh+zZ60/lbvQ71+JWjn1wRhLM5+HQP9olR
YWYgxGtQJetUptlKRjXrz+DLZCxB4LKjaKHYBF/Tso2mnZQgxxuEtMec1XU/cIycwYa20fkTMyBD
caDntOGSNe4WYi6SRhnUk10U/voWmbDj4ot0CuXcWq4+7bz64H2zX7SEHO3inLHX5O8AzJs467DT
ezH5rqD7YMTMuug2K4Y8JsY+FulVZ+tzcOH/D/YDS2HXatotK9yCQIJ5Wa1RklrFW53/ju+VfM7L
dQ95ybMgrfTQJgVLQ+tff1SoNuV3Y8mOl1xBMSoP3dFXehhzYreCtaZA6Mc21swhvmgIyL1vyyKk
CjIUTgyXB6f2rylsGJVlvqYoQagimGzHEKICaz3zWbyLkLczMDMXmP/GKk08I1Y7VTxhgrCVkfd2
PBV3U6nOZnMYz7GDqlPd1E7uAKNw7WN1OTAzeBLW+GAJwdOVZE6J7+QgECbx5HcTu4NH5rS51sAL
cyIsWLaDr6B9NdLzHzpt3RtEa6SLUOW9oPOYiPgF5UDB2qI8y9qTa8H5dSGuD1PwUaI90GbUGIpT
ieCVmYkhQUtOgwcsWaF0TN64i2KgoVTylgEIMOE5i0pJZsBbwOY2S7p6VCcSFWnP0GKVx3cBgIF0
hiAKGz1ps9bpJFlh4GD/dlkG1mZN5bZP+iBugh+r+AqtzzHasisn4bWX3FI4zoAS/26OqJ9HzmYP
pZyTs5apywggpzow3WBW3o/Ntck+82yXuyIiByf4lUOoX86cL1NxyWRGrP8dtkchu4NxlNp6/BoJ
h2VMLT/z4d6zAc9M9azrDPsvpBocNwriNMD88iGp3tLft960NLtyqdqm9fNv9weRj4W/cEVkig6F
xcOHQp2hCuy7Xk3rDg4FGzlExX3k5RcusXgRisMYuwx4OgK1o9d9CtpTTgeo9XERmJ49+j+R9hTS
/Gb1P3kLRbgWSL+cOeZe+JsnQ7roRbL4fhl2odRadvAsuncAUUJ/a7mnJ+2KZpjGFEPfeuFRkU9i
R2HWJ/EmqGkGRw2Osr4ScT9PHrtbeIY94B5IGgI+Tr3yOZMnRP8vAsZuAtpJ1WAwSjczEmxStiY6
f6ikm09/TZ4n8CGW+pjLjRxvgoS4vBANtRavACBpyoo3C+yodanFN7YZQyOKw+lBnNAEFjY5GT6O
IaV7H4MfWZo14fhrHqV6tLLNPPwM2WUWgSE36rrtGFx01MmN8GWNu6QUF016DwlVGzCn3bvpXWC8
V+vRVsFqSvIUu0dNpHh0pfo6mTSgUd68/gq8iEMASthVhfV8BDAyWrA2VekML0ISi3JLjqNq7cvg
T+jPQ/1QUPeppzI++xM3n1t06yhnLNlTwgM3lFrICbpxmSGIa6GQVspSBryT6n3YI7fx1n5zmkQm
3L1hXlv9FgZ/YfTeQyW0yLuAL3lEKjJDLVZclX8ObvmY0jVEoy/BjAlQ+U/XrGDsOTC+agSKbcrp
XJ4nYcn7JkQXXTkL4l2F2jMQx8+K26S+6UznQXCcObl5GbLi/0g6j+XYjSWIfhEi4M12vPeO3CA4
NPDe4+t1+ipCi2ekK3IG6K7Kyjx1r3A0RtrZU1a1vbKGRTHnImFKfo0YrNBR1zmpA/MUa9d6oIiI
3kH7EzW4y09MAfA60bb1hN+MEiye/2dKq7baKpie0XmLqRqtnexDtOlydXGt68+LFRHs90WuMD7L
ALm5+cXLxvpF9UyMsVd3Cdd7KH1F/Vd2YMofaJTb03dufosRkoWGMzL2sljnHZVsmUIcFbHFBthB
4Gw1YbWYQzrJ8OKU2zR+lfmzIWSZ3Vu+Gk25n3L/w8rseYfGrlJrN3+NYYnnHNg7lbxF3ym6p2VF
LVPvkJjKRbgOMGvjaeVw8jyebnvueL+AJxaMt0t80TiTCRQSbqn/IHBPdAqQ2rnTO/U+Jfib1IzV
IGkrGC1EUD7/dIAJ2HEzKYjYDupBCs5OweSes0CIzR2G8E1dnfJoX6WLNNv4C6pTLoB+ibZhRvOB
+FzO1SI0Er1bkXUQA3J8m0JZ0fhClIg8P86kutu4iAXCpsEK5ai6ymo0G8sv2Zw3FRBLXz8VKc7y
exxS27DLmvEqqrnX3wYWuA8EdcTopyko6NAG1ZkoMRgV4kgWW+qp2dgRJfkr9COj/LTLnlLiR6G5
td6tKfD13xrrHIm85jAVgVEB+wV5b5AIG/0Dt5eDxuzjpEF5CzRcMavCfA/WW0MsUKMcRvyx5Z0x
8geyK5cjdtpiSu1b3P+BgpmN9Omn17Hok0NF4m8wTb5GpsKlvmOyy0KM/lTrFOoT4o9siNeLNQtX
2MKGDSAgrFD90SFgRZkoRTKzfJ9PpkdKBa1kTqXyaest9Jbt+Ob3F7KDw4VCry0HHc8BR2hJWzEx
jqpzAmHSND+ZfG/LVypt8nrlQ65AxsTex3zUhMywcBpzolF/9+ne9G6MD6YKY56Go6HMeakY4sgl
2jvmjJKUoiQ/Bvdkpr9eSbkT7Qxp0xREV7DUkC1cyCbNyFTIF97V455ouSkrdkdyWYQzACz9OQl/
RA9scQra0DYUBsNs4KB+/umRjSJl1nafrEyZMnFWtDWGbU9b+KwnXhIKR1l3j/8cFuMpoCwFNGOj
T2NGkrWPCn3HvTFKTWFEDTT48tzK/KnNER2m9dytGcyACOswp1s2wgl8s9E2NvGI25sldaaqcCy/
2rpZ0FPOYOIAwi0rEHD/ygCnXLM4uWFw7JnXUN4JS2EedUwxoTJXR1e7+MPRSz4NZxqOm0iSKJY5
nKYMq7GRTv15CQlvQjhCZT8EO0sZcsxMuZv8fpcmjpUKCok8Up2jLTa9+Fry6FyzNLM6ZCiqvnVu
tGsw+W2p/klRYxtCN1qA5F33+inO74W7jZwDTk0+eng4BH+jvhVCg7Bys3MF8OfL8m+B/l2rtxHb
nj5FLAjqlRkv1O+Yzm6GkSUh7jIzAYCAv2cYneMM7S6WttPapR/F+MRBAoPxKrUdbn888sR3aotx
GdetFixjmqYA4bXCUkvkhIFR6tVLVRkJDeJ55RjfFPmDr8J3uLU5X0q2shTYYgfknP5R4ADiixbb
FBg0UcDQCiL5dwh9SnNxuEW78tjNMJz4s8hi2DfrGOORzaKXYjiw8pZt+9vld5ajk++f5skttLCH
G2fMyWR/ZyEdryfOJ6rqUp7oGb3ynDYb2gQiFkobJkMK9465rPbZ66+IwVFba/OuuNlsFQbsKAcQ
WX4Tf5tSac3Z8p79DHWBMY+nNUVRoMSWI+SByRPYSqFmi9ovV+L5YknMPMiztW2Pa561WaMe1OzM
SISBP4XW2v7AWSEONLfgk712tE3qeMyBfPhiNuPnpInzV9Qexfnq4vwD5zj9lfBT6PGXq/xGIWcS
Ky2aas+nh8qLi29ngr5lIuT7R0xQ9bTXckbBLW77dh5b1qRVLlpJnrO/WNlas88EE0qiDp4Oa/GS
9sz9GIJYVyy40MU4+sMNyCSQbK+h5uoiwz2LHUiPQv9npYH45FJtxTs+t6mwxTFolwdygEyfufqQ
OZgXCF1Q59Yt9upyXFjDSVrIJLrmifWhxn9M583wCU7Aw64v62e7XQXZToJm2zUTx4FIbM5dro88
gfRfFQt/oEbATpnLd9f9YcPIoiVDiLlSl3505y/I7h5IBG5+PlctXAB+mwyAmvHcKA1nZneN6FAJ
E4/KQ1SNWvDJ5scJs5AfvGVZSQsSTKP+UjLJFoauuD8gXjQYROqfbFzizhFfRF2Q1NNVIDrQYQpn
niAcfksugWweCgc/V7tnzRnmYhL7oJtSXMsxoelxm3EG+pwszFrLOegXUYOl0ao7csIQanLHx4fP
Nmcotl8+zjUu0Rk7MKhxkLJze+Zwwhe2M2ulhBMgnq57Ee0up16BFu99KLh2ox4qYEbwgY5GZbH6
hrdc+uJp8ynOnf4nRndxELx8hFw7r77dEVm7Ai/EW+/DWRKxEaBaJX0IltEPKeKMj1d9fhhRAloW
mXrdEwe3NOUyYvQoAiuMjLuVGBzUwbu2RMLUTh6VJ/hEDlIG0Rhe9WoUtnlGhxjjiEMuTTddttZZ
T6Ebkk+z3Ok3oDfcNmJgaZ776NWLYQlnrZBvS/Ix8W7gW8z6L551Xl3EDnPLpMZkqldyhce+uFy1
gtnFV/r2LDS9+o/LiocomFchsH5bnWq4VCLCm0OP1kGFqlYvcziMS29dqU9pHixHYy+EjCJeuktu
XeZ7wiSkwPRhW84s4kpkfdLE5+qy7Wsgfgju+hQUHJqpu3DLTxUktq/huYS4UxLcOjUePhf7L6oB
NGh/HpJj9LDCE1/aDKCfy2WB8cOe3Ev30E5d7oEv3Xgj27NckxTX1p1hWVb5FBxIxMo4Dzp+HL4/
+Ifk+1bi0PCxljLIotiotV/+E5k7smDMPTVrYwfb3kCq7FDF1M9BO7Fxa5VZFo6HatmpBda4beVj
zzkhG87oi6eKzVHq406csYpzjNdajnOeh6O1U4DsBLOLu/7Vmt8iWW0Gz5SwH58MOz0I13BS8Ho+
ckfQqzEJ0ZqhcUBx5Sd1EHqrc4ufKMu24iQoLUhI8xiriz28xTKXnB1oLORLS+jhFY4l/S1FJ8c4
hfqBvUW5/GdlN03gjBh3eq+o+OlLD6YMz66/rZJTRV9P8wmhpNgY0S1NSP8uh2xHyYxAHci0o3yO
CV70iFcYKYf3/V7k+6I4N8Y3S3Amh3FcjzgIYkWIXtDCoxrjAhXwxJk2GkUWtyP/CpGaUjhaYiLB
23TtLr34OvoXQD4hRuV667bnWBPiKjxZn92pzJmUAsADth5vDRa8IRDEDVD5bFTAopiPEbu0tUnB
TCA8SEYKWaSceFU8t6yCg3JY2jIbAijRDRz5JscFv4IrwUvoHPoKansoVz0z/ppiXqa4yqbftlDJ
udsCCGLi/WEKNuC1xdAl1ssyQuTGmypYTEAkUYR9WG4GOxDTXsz2Xd6R0Unn2GpLdk0NgUIv8oAK
Z5QvV/lotE1WnhjU6/mFxIzlfEQxGxdKaTGENB6tP9HkqcPss154dJesjiF8NkxtBkxu9yRNiHCM
IvdJJwvNCoWRivFIfrgg5szP7BFuDhgDq+rNMKV/Hm9jRJI7lDhuM4Z0kdpOnJ3WwM+nY6ENMout
6IRcSOLdJo9xe05Blxp7E2sbM55KXeXhLpLXhrSA9Cs/RmMFr9e06X6xhvJM6uOnhRU0XqVr0hzq
DvCgaI4IGQ+gUjB31v7Cauu1E1z0CtMY26DxMPMjdlycpGaZdc878bPIHPkUd3aLAoorvs1jwr2z
1v6g3RPRg4xvWdTDqk+jKH1I+SpKfMrmWyVdwU91D9s9kNDsAhCZw7Rz8Hs74cQx8fqr+VyLmxne
3bmFEoTE7xqUX0QeZrK31ouvRvrLwxtyeJqdWrwcHkK5gVVQYRKLZDDv6r1rYSw/dPGXalNxgv+s
0GyIawpXlUVhWw6/1KZ8jfS7DHbNrzyl4dL2ksEvUXG1twESS0Ha7+LyfcSffohTBiWWfdLWLm7/
8uKq4vaAj8WzBeuzz2cnLm8gTbjXATtSajGFZaE9lg9p6ZCFxOXDt082iDoNeMlKdVlqxbcPgkK3
88mQkRj96skLTt5d+kfoHSXhp+RPGtq7NVzF11Gajy7Y58xh2EBdLnWVmNkmHXaspMLYjf+UWaMp
29OI47QE9hu2XIjZs4ScJHFHEYzEDpgGC+0Jb0Icpwobq52DA8cFdDY68iM1yIEcGpdJp0cmHq51
QVguX8M0zZV3oFFWOFtJ/irb70ZDfUxLLEoQeyuL2zSf5hYWUhyRnv9twxPjmsSaco3FdVxv1eLi
qvsivboYCVyAX2Ik63HVdvQV6RxIIF47w/xFaPXyC0KGzk0fzzXnAAUW25ZgPRoT+Xuwv+gkp1w5
iYvg920Or1D9MuR6ZpRPjckBgBxkyWHXOgGkAoQgzKtC9vTyP/GdBtIT9uS0J+YBeIgQ9ZrjmS+i
7jcy8ieJioRm3ljpwYJ1eG78sqVX7vyZ+pZTIZOeLr4KK5cnQ/rkk5HqmhAOCkV7ysKDmfPN13Q0
EUySZTQPFyEgBkYyGt55nDmBt9estWW8s/pLp3bJ/csoITiAw5khcKGLS5gSG+iq44XtQtDbEDdD
vI/hzU53/BUhA4X4EVsqBlt7qqHGe5tONJbvGJaPDjOz7JVSrSP6X3QZazxkrUYTw/LP8idIcI7j
6KB+iO19jOEsrrdMGSD/pIiOodRiGAmntcz/RL2mtldhY+KAD3QOtL1W3yzjL2Di4NdnhiyuBxYM
K6F9Crqd75696k4UDcF77tLmmDnr8qgMffcD5p1wpKAsMpjgKoiyL7fd++Zea04lQlDyE8E0HVbs
cIXkYc+0Kpiyi86egSx1fzBoTmPazTDIceYA+QmFJIDd2TjilxQdb1upxKgI97HVTKsxPJ9U0FmF
9KlV2qS0Xr3xMY7l2jA1LJXjPLXxh8Q3EN4EAmZI5klBfh0nHx0FnvDUuFS+SuCg2sUlWjV8e7a8
EY+geR8dhmu/efDnGDe1vMnu3fkbFsOMGQtFZD1hstQJ+c9xt9TqJQkyjo3JpQUJ+0bgKDYh2z8a
h7Xr9l5gMAIyDQzWBD7M+GnVmaltSEmE9NIT3dwxqJbcl3CvW+1DGy+q8RR5vpETS62/iWaJhp1+
OEw+Jf/tD49uIKq1lTBt83LwUKq4gys7pSIgSUb03rkGFcmkfd+frSGcJl03vTOtC/4qPKLVIw7O
aRnAzfjSE2BPk5wS+wouHDMIob4VeGu2kw9gZBiRMqrGCHhL66tcfiIsUIctRg0xbNlhsc/kF7s5
psPd2Nb2ueCK1nDtkUHEuc7FLB3riyo//erHjnZ+Oseju+u6ZdAK5dCbmzOpvPrOmT9FBm1R6OyV
4ZfBAECu0QjOsLdnNskSt2NsXnI1rRWV1ZQERJkNHURcg/tsyla5yReMbf8gdwcXRorFJJBBOAaJ
hd29KjKbXFTiXkYtwKK1kNNdzJZ0/GY+gE/vR7V6xHOCebwbvXkGJOhNTjoGWGmrPSEFlS5hr7fs
HuT8kOe8Owjr0rdVv0bnjnpaM2ux6cD68VCisbgo/484OXcIiV1JrGO8D8VaGlateksIs4XlxGBh
QTUbIbxeqJlm1Qc+L4CbwLyypTMXLo9RuQyEKpHZ1dqZKmo7cxj2pwZj4b2tbj1yYNF3rr4tmokC
6yP/1hT2GDF/9slm4RwEoRzukmqNk6nNt6F0AI49KQnTKqssxqvOaWmwjgEzoPjetcCZavrCCNZu
+lE1zmRwvJWFiiUMvyzQE+43PjhRdmUgB0TWHDOD9BSaFWmHic3oQXcP4pPw1I/E2mYjgEmm/sM+
C8pZ1X1UJvxNSi/L2brmjq938E9kH/AqlzjVQrzeNXMJ1r2C3Jxr2C2k/CBF86Z/WLhbYLRPIvfj
zug6PQ8ztjpH6yI/pirN1lH8AmHw1GQMaTMGvcqdkRjwYCYbHBkYW6z+u18FyEc081hjT8jJ0whS
YyGdKjIbuOMVoONjPvdt5gt0/7NoPMdMc05ocJrHne3wgCRfkgE4sWKt4keiXxKxEAx6lKd/p9VB
y6+j/uljYVPxxDV3Ciq8INIL3FvQzSiEgnqh84IX+3omT6URgYRFCRpoTQd8s8GLLmPRHZXfXLvU
5PrDeYqa7BJEiuIbS0fJOmzs5sTk6g5qd2IY70pmK/myqndDynnlvYbioeJ1FHetysOYajhsDazr
SNUts3W8CTjjOEwLrN5hvrayo4EnPFiymIKigSEzWECmN/42TGZ1fE1ktNrpl2OHwIk4yQeWM+HC
qtxPJ9xLvLnItnjtZuAO/GKj61dhXJGDl/hsnY7wUXmrgy8nIR+IZFeCnZlBdOVm/xzyt2JtGsA3
8btUV/2wDoL70D2T6iWlv2H9Zi35xGXeMJRri9spZHubd8RNRfpoWxfPDH2afQz/ukVFhdi97wq4
xdTH3O1ZcYJ86JU/NpnWtL6NaEk074OeMsB5e8oxK7aGPqDOfkb6R4u3SW7ecrZFcOACT4OP0nT3
LVYRfyOjx4f6jpMbz+pvYc/HgBDpwgKOqK580f2fquwodXfbmGf2OPeyc5ysbLYvZfkx0v8a2Zza
RAm/2drT3K05qyrZo8Hw1/V/uv6M2VPs6kqtTevcCoItbHxAXfniOSsKLMnW0g3oG/kYqo0Qhwx8
EmzsoMnS/AV+ikE87bgGimeIs3yID1W6MXMx8W6Hp3gRiX4M6JgEmBVoVHQgOuKt9Q55ICTlIZbQ
tfoP38woHxocNZ6Na08lI8HeKXGDbdVsryXLcDzK2iNnVR7Zhoj6GDsG06WFAhzRmCc7w3hl6Uc8
7i1tT6CwjF4JR1hun3HdwF5dUjHo6tK0MBid2nrV9yd2e+NLXUT5nRUIKU4I2vIK5vb/USwGJBz2
SbwR+n/N8aQbC7HxJWL7yLypP+0M8KT1KWyQOEkbc4FZqmNxCUgn6Uj2YCDqTMXk7ELlWnaAhz6q
ksdO+ETFLJLjaz4atCu0EVVYr9TspzffLNKdRYhv82yeNKc+Y0XKtjdXIskXfmqkj0n7gtJ1l8Kc
HPn7vl1K7dJpGTRC0cBZnHunGgsU1c+39Yq2nrYViX6l5t4Qvru1La88ddXpk7RcavKb9RhOfQog
YePaAbC7kG02kNxZWM9FlU9K/C9I5aG6+qXWrwkpiUOaOZ7V/mbeFe4+klsgM8Hhbgiyq21hSGVa
US2qh1WtQyQ2b5GqF8s4ktSI3xkIEhlFHAGq8P4pm479v+8AHVI+wrjFp/kY1KWhUqTQMyya8jPB
fguWuz8wqG3VDRsImHCsMehiZWDuNGXdFznlGbm7YqVpFCLbvvmlhMNIirLLDxuklzjEi9khWNzD
jIuGu8r0ggVaE4yMQ5B8cz34yc2C/CP9Y65ELBpHVK+I8cw7ZTnC0bp58j7nITYZDls9Kc2PATXD
gnGtlGfMU4m8SmWBU5WinbOgiamtvQWiMWxtWvFxqnt/ZXsQ5gCIENi1+Zz+XU9HoYGF6YfF7gWR
aRqB8xrE3pIPo0OJInJN5HPcJ/UlzW+uAeDquy4FwOqQY1I3Ue0qHfbO285PGtZqaWOxP8g/IGom
0ZqEjR9AFzvW+o5aKak4hAgmkeLNl/KXzIIg7BuOID4A/2EtBArgDRpA3P/k7tamEmchQ4mKJHPt
1Ax9ergeTKep7FJcKvsygEgkNBFef7yK5Gj5PBejeezBC+E8zc111u4sNraNd4eqAMpAThXnqFwF
DPu1Q8aD7WJC2SDw5/j3GrQxHeFMtDNxry+D7NJEGelIFqNVT1BibvIWD3TBRo9YQ9iaQ0u041NT
QYljCbZKON0g54acJlis5UBIpNp5BTLESTNfTvXmpZ/6hJWYdXNA1phDNeWzbAgFLJvmzyNkTbHk
zMYaxzJOB1K3YpqaeleNT8d3Tr2yHhb6wvGIy2d4h+q5Zz1+v2X+fjrDuPvRhVejtOdl9+MyA8Ml
OWtxznXytnM20KdDNjklmKqdn876Ez+DCdPCZTtgVZ2rDJlx7lIi3ooZnsfsW/SdDdCw9haiVUrq
FxxlOd+RT4dFpA6wchxeOW056Odeuo/AnC3tMcQbzzvjUbTlvaaJJDWSiLcNxJaLpe5t0O165V43
j9h5Vg7m02smHzx3nQd7C/FwWoKQW+NgYxfzT8T1PVaXQp/r2q+V/qUaeAZ29izq+jMs7k78Vp2b
PPHnXnNmY8N0WGjTKPuQmSoIn6OJr8HqU6otFoQynW/2GvCaYGuFtKUL0nVuem/RBpTS/PcYaTwa
IBemnnXSDIIY684HqjnDtDwD/MIpS5Rl9OYNmhSav19vdGoCrV4a34xcYdbgMYQGJALj5pwXwfpG
AkLNxZXDvgBzb9m3KrnE3XcwnDL1pwvUdV1d6lJjpAwOiCU8uvUVd7sxPVRMamNuvZERQa7c5KuJ
/yFZ/7s6mYx5V0G+Ssyngd+wXwGS5pE+ADnTyqud7Vrah9LJFwBvgGQhI4s+RW2+dQIbw1OwX+pu
WbXHOj7LgMCynYwEiphlzwyiH6GHpsdZ6aYCvmxQfPFSJkvu67A9tMNurPDbxhCOeaXQzWQwWAeO
AJMaDGNFcPGNPw4FmCmWvmKFjev9chpgqPsdMWn0iLoUKi5xSP23pWYeUQ87Bo+R+gFtwGAMWVVU
dt02ijbNuCZcMA3+4goT0bN1GWl999VaYVhHDr6b59jz9GfMH6yfhuAtJVuVw6IDMdhfWxSUQqaa
BbWgY7t10h/JPbHSsBqxIzH82omsq0pop1i3Eve1xZl9+Gejkm6oR9O0gL25aOKt6q1t6aEa7IlZ
EtVYR6S+DNwcDS9QfAbypzU45gWU9jwGxwwJmCZBMDzImYokQCcD69uxRyvdBQNQ0SX2yDnEibR9
dkTdq3RrKTtQcWW+t/JzM4FJiBcBPEx+U6sLU/+cyLmF35zN8QvuUHxSdXfow+PA/SI3LMihdmRQ
De3u1VAxZsWtql4D9Xx1scqLwyWqqSvYgQkiXYRHRwhVhXQx1Dv7gazmEPjlNOk/Wp0Da/xmzC+g
3TVuGez5dluRhNtAbzfXyN9d+8GGhSkphRSpD2GCdCAtoVacnas7kC9YhRiE+/ZsuX+2vh/xR+cd
5j5OLNnvJ35+VKtFrmFOoO5a6eHWaU5Ov4OtOTB4h9+Omhm1z8jjvKsONo28yo6JNjiaqPV5WmMf
emraWso2iX4QCeyxXKrzZE7sWXgWvIOE1yEUpgL6i2iRpEvo6CI3o/VPC5k1AkExxRKToTrDOu62
o7lyzJWZnpRiH2LVkk4mHVyO2fxhGJ/KcEnYaulsDfhdFQKpUi0kv4AGZQPYwPNHJLA+UBJOU/NT
4RSw3A8xLwPXizvVSl9BdwTSMdGS/VhsIkIlMd4dWu95p53tr38f4HAlUjtn/1/o7mXn2rVfkF64
YiR3j7U6VbD3YWVOl6Jl0qOryDOHvDgyUc7KfSrOV4DVpQKLzCvBydgtLIOM3tbzfwRxroQMkG1S
MpCO9vIqeYmf29lUNc4o2OeONc3nTXL0q0teibSQuWmIcgzqU3e/K/sX28ysxhBoYfcWp4peHxmD
2CFt7YwaGXoVGFutR00nsawARGQLk4vjeNNrDMovNS+MuUvsR/7sY+ipLJRW6C9kEHt82z4sHZ99
JA0GFpfHstehZRA4Sfmv1s7uN37/09kF6jQJGnpWImYMVUqYnCJCnWwr+zD22MNnVKURT5W7xPtD
Kol/t0aFwHQjUK+estVpuG3jZLLcSvj5MMpAx+XnZXswVLAYOd/cKOYmQXBIkccadLO8Yz8ZOEJz
4bHklbSbvRPHaOXMlQXjmVc9PMNmbdMe9TdYkbEE0t5grKQxBhgHjsc99UuC/obXPy5B1p8ZNEw5
X2Rrl7PtYYbzuLU+XNGoQ4Bi/DR3oCHLcGW32kUNHin5IIvYHVPG4AS1bwgOebOo7AceGmz3vI5E
Wp3hogQ36NIOuqnqu4dc/RLLWjiBGkoVWAINYinwp6Q/S81Bjh74VWc+OjOYqWiLrTQwT9XUXxAZ
NwiYG9PBXXn1DKXOX9QrWz/4tN0r3Z6H0ZGaPQG50WA2lnHCiFuiha7pkKHjitAb4IkkXDFHG7aP
RRjs4wdDMy0A6UA1Zj+xoXNHNfFJN55xxqtkYQeOjnF8w0gB01cFAeoCJbB2vhhcRIzhoVJRJAMT
/ucX8nmlo0NTL1Cs6PKSmDDBwnMfvQaU9zA0KzBQEY6mrlxZez3bW7M7/aE9GdlSK8Q9i7AM63OW
bYQWvAGqoVGsZ5vWv9lY3iVn1rlsVfrEZBhOESSDs+jl8ZSpCLPqoTSQyh811gdvxdAu73eiyieJ
KvG28cbzcI7tRhq2YGp5GDWYevDTDGv1+GRVIFxHucOcfYrbZSYIW1CJnHucLET6L790GbOiNbfG
+5dPYnRuKEO8OiCz4dr+A/Zh1wVqyyDSwj6TySC1535/grdAlNUz7GlKxD8DbC/b+tzkZjS0mlUG
E+roCa3kAm4ezTPPZOuwdm7VRmdGJk8NPjjNMyZGeBGe8cx4Q/zxOwpZrCdyDlA+ScO5LM7eD/4m
LumehSQLSak9Vhbmh6XWA0aCHcKqGtDzZOtJVyvNkl8bIk2XPIdwb8dbLOgumAN7ZWN0Mi8kR6ZV
zcRt5+GRhwieaJsAALHBksoDgwz0eFk9hBVKLzORDKRHmkNS5hdAIY5x+XcU98Osxg4j5EksKl20
HJNXCvDOqbbBsBEBZKWYizCzam/z6hxoGw6Z3MHcCcKGx7W8V+Rz9W1CkS6zvrKgXdg4Fn0a7oGB
zorRPkeV2p7ZxZEPl6wJp6PHLFKAKRhGSAbnBab5/63RCiUR314PYRSQej6XHqSU23I53iBFerhM
0/5a6uBKvH1Qv3tn2YrELPNH750mCyU/msmG5TBEJMmbYlG/jflMCC9uMpOo8dV9FD87hpqAClRl
qbA3k2aPXtEARSXM/INya4yXyGKFnxmub3s8i27OCg7SLJwq7d7DZuWxFOThFetRWdnuvX+kiK7S
UXKvZbG1nJ1sLMOQmDNwzHrAcHGJhZvbR4MJnw/AAkz+e+07cE4mg+bI+giX/hLS4Rj8FBJHW2ZO
e+kvhumXrYoGnCPG4ConvedcUnmrd+wOpIsDt3uQh7XD6nigEIPw+in7pn7v+Rhq6tKqPIE9zIZz
wS6fXj+G8Z7F45l+wvwSF/UEJUBcv6G25uUtik/20/BVRwwMPJZQCbyYz9PazUWuMqu+EtYOqhT9
nJrg0DIMBqi9BYWhly1rGljhn5SOFUYP6Sp+wQaSQCIvB/vpsco0IHqpJlhYoCJGKwzoTYm3cVgZ
LIdXHzpSAEtQhPBS7CysZDRCFjlHf80+uUlNE4jzrA24y9qn7kOEd49httTguPYOEQhiewp2NwCD
6IltzA1lH80ZpLzsKUXR1OYQRZgU4AKhJHGfJ8Qpg2HJaIyrFAVn2QQr9gZr5Zl4c09Hb5dvOHzC
CW9fR1GrtIxJjYvwMffOt2ixu3UBv6P61JtunhLXfPOWuOe22bbJXtHuIjaMYssmerPfqDr45xl7
V8b6Vy9ejfn2cDtkmG2VCgIz0odRLAZ9bpivgWEq6DtfXYq2LTAuIr2kFzPJ25fOgfH2ssJ5zFgH
TIGokxX73CkvxHsLb4AHjY8hMEdo8ciMRZf+Ft2dgii+UumGNdxT4esNgr9auQTuI/kdw+ObTcTd
At9mOv5mLW2NsLNuQ5Y3pOuQz0tmHRWym9ZscrFAnBSYzLB6A5gKIiRKRGafRi5txoCs2mwfdMdo
dmZyhDUSAdDEsyOnR3aULGIe0r66yO4eup/wdMFYo47mHwswryxQYNnFwaPGVyFKOU3lFdsLOhQy
dE5YxsDRzkj5mUoftXMjwWwgPKjX1P+ogLaaN3wGjbiBA5Ll+KM3us2Wh7scrRshDZi4aetzXGxS
rDNgi3Wq6uGdVZhQnRnzJe+3Y9+KBcoRP4+whoOIo+ix+L9YM9qHHDnMqKFoMR+Hp+UFB1FvyNGb
gT/sD1yr3RqRf86OhwFNq9kl2rJAYVYpOr8rf6PnWGXxdsUrpj+OsQcuOamLjcgrMr0WijYtvnku
QXAoIdBi7aGV67oR3GQjXrQJPxA7Rv7KmQ19Vl3H3pcp8CPenmKdvyC2Gw37I9c5YM6Oqew9VQRW
k0GAdatVoLo3y1OZoTGM4z72EJHDLJuqdOQmDOHOEQAuXFyLaE2r4OJapKEPTrJ2UGtetxTK584G
AoF04Rt7EZiOqk/xmEdz/vGim9P8wEZWM4YYIBfRj8sjGHchbmrBhQUFdLG1dnKA4GZUARoGB0hW
YrIQar9qfUk6Gh1G2JiW/PUs3wXpwbCOBBdZFXv3mMpRz0zbgpZLIvNr0axAvy6Dh6QdahdvYsdY
/VOPl6nHcCogCMXCaxANko4VCUVO2Q0mMxdEryL9aeEgqTskOS24+8Yli1amuimka5XhrdgYOF0g
R9obO8Hoo83RlUkrcmZU4TZvfwfq3yQ8xC1O8JR21PoqIw7pYt2zJohtZaLD0pSvMknByHzEXH0W
S7RaBqbQtvRgIF7iPkqz+FIVZp2sw17jB2Ps0pGMDLelCVIqL/kQZ1nn3UrDPlRS+NeUxSebS7ir
vFSfGZJyGkeROqJWTFL5T9Odk5+Mj0QGQFUqQBrQ89UQ/5gvbWsu4jJfs+75oFirQc/e3fjZsU3S
5svVevZyedLBhCU/ZuazSsCj+e3SRs/xC2+bwbgPk2RfUkkGcsNIVbnjF582pPjBxHQXGycp2FWs
heTf0oi9G4QsC+gX7rjrfJXLlBhIoa8chilNywNXRhyaw4LWeoH/f6oG2n7v982hlZuD5ShLL7cv
nZrIDFwazt95jjdQ8yV8MwRC2+ji9+NSUnRwo85Sjig3pf6oMovEkmFnDmQia9HW5qKnzxKszY6z
ppTrH1sPGTVYZ8sRsx16iZj95xjfHHxjQ5KtrYC8KJA/bOY+qpOZXwoVUuwAi87sgS/28zCDJmMN
y2zE58LuWdfGegVa0vXKZT4yAWYUVatvDmOp7VZKws5Bbdh0srSP/XSXtwGLw8ZVjE2wwfigeNyb
TBGGpGP3msNLhfVHTRZNri0bes4CwGug0xtn0WlM7HvrEPVoTeOUj93eD/Ol4QH2xY9sxcqsL8Ta
nJyGbsRrGGN8lPZmsNETnggqrITcGy2Yk7xi0ie91x88QkHQNncGDAE5Kua1BVMU7qMYY2Shcq7+
4+g8lhw3tiD6RYhAwWM7JEFvmqbdBsF2QMF79/U60GLekxQhNZskqq7JPOmCYSOjjHhiL+YxkmF5
6PlqUJgA0NPItCzXUW5jPANLBNoebrHXOYC0WF9MguT6WQRUkUUjuCkFnm+nOwjjqahfE0CVYj57
foQNwMYmgqCGp1Wz9GRi6lNRGFyAMZUSS1uQjh/+z1yWJMhWTPb6wyUKmZazWopQG4YmbRLKwNhh
UW6y9oPayN7CYG5sRCc3eS/oq0aXzpmgjeGkNOgfCIacLOg0oLUajM4mA1WLNfE4oRNrYD6n8TJq
6XAG8K6s1YvUWGhkUzjgwkbubI1yw326aJdK0sEEUsIegcL8cww6rML98Cn226JdhbH4Z2K44gQO
VHpjOk05ef60H5OPcqo9XuiKmM1VYiKvmyh0ux+jYabEmCQ6O/bBl/sM1wfDVCrlJdIkvWa3zvlh
41cY5m40vIfmxhZkgLG5JLaeivCzm64U3Wn8WuDxbckgkzYiO2YTyNCk0i+DMF3XpDs4vCMJXo+E
DIB/PoMyX3UiPHY2QoRxawBwC9JVjbbTYBCipOqDiWLLsTi/vdPMtSEKQYGBb6Outg3eNrTz84uT
NLRJzvmgv3VkGPWz/JL/YGFRqkT0obOkJSFtkMUYiSZjgOQdu8dITdXC2xuxX3Ndd/ky6JWVJtHb
+oOXIcGb8ArY2aYIWT/WjNdoKhFmF0gU5EhVAhpIQ8+eCYCpmChTIFDdXKnxVaqQa6EXgCCA5qHj
PTeyjQ7Uq/Djg1GJVVqNdBs0cAwGV6V1qwr2YPI3B3xsMcPQ+IbPdC+zSZcT69x8joB06aNr3kAO
d/CF1XiVDZ0xnYiwGbshM81JznCROhRo120odjYE45B6Gf1V82ekTwcr8UynqDXmwSwr54qV/b1I
3qoO5Ky+h+F1h1xf0wkDBKJEzL4VyaSYEbnoucSYaBc1paGNDmwY61UAbq95NuneBoA2MO+q2c2p
3No5r1UHRKKr9qbv1H9O1KCsiBaYsXA15TwpTYWK9rMTX2EASzTlbX7pHVJMaSXrlTZgC5kIB+i1
fVK9NxauMNYIffPV+2/dcHLDR+KeC/011461fBflB9AKp3ooyZEvv057KQaqFJOGhTE/0oRCox6s
wQzQfzS0BAN/nw9eWxtcGUgoBn/ndj7rqR+jBwPc/7aI1uYJ6jwTUaPXhHumsPkC4ad8yfhQ0vgy
lGz0tWfmMHtIxKOIwLvCHMFqsYwgKfgZZoOcUAJkGzkU8UH9nqkWLDNN6yggSo02sOORW/SRFYj6
JJ/d19RfbOszRQ2dTP5qNn+4hkRX8mVCVPkLtXvbCsgWzNxChrEQkxpcjlI+Zc3Unkgoog2yv75F
PGmhdhAfNUaDAnCI+BXxn8NUqvjMkIFGNHN3Nf3CpcAVQDrkixKfRQXT60Oiqp5NeNpVRmDXMe+J
Kl/GGmC29N92whFaPjvjYQ133okeLwgrY9BysUIgl1xk5m5QX4LinhKkC/wo2hMBKyxyhHgC2XqT
eJRvR8ZDarhO2czGFxGfO4ha/1rtXRW0/4oXshBM+IyAX9j0cToOtbJem+jZRn2RSn/hsAloqELD
En60SoiIUsARw0Cq8l7gqGzYFpjOO/8IoR/WJ+uZcsoMOVWLs9b50v8vxU7Q+mEy17mxWyf09MDa
Z/S7pl0sQ0ZxPiTbOKnZK0GMHD79bkYDJv8a9sAaQwWaQgTDhCKy0OZPMJJE4OebIS83cbWc80No
RGw27sgqzoyqlJgwlZNBDBttRroh7w1qNIjlf3ZK/9AfybkZkVD2Xr7D5zilHmzmuWLXHvybSr4q
x4sVHQJ5VcDroWlv9yruRVw9Rr7NXbh9j6T6mcC9KmA/W8YUprjPX/K0+KywpQS85Nwd+KOQrAtB
hH04EbKSqVNClxul0yZCHYSuQqN7SlRQ+hKFuvHQo3KpdxfDzz1dXBXjoZAuqWtfwr9b6ZcIPliV
T1b2/9FThzjBLcp2pFAFuqdmeBbmR1adWjuAf2QStEF7+KtzguQvMiPq7U8LTwaJpPNjmaW/qv3Q
7K962Gv+uQA+Y+8zhDBCZ7r4m1SFN2qvcXxQom3J+1sHK106nqWjiRB/HcNv/w3WGVDYyt/zXkrn
wDSBtR3LmGavugeiePDd186+wm6Z3sr5mpVPg75v1O+i+EhTRLZ//M7ueMiNG0/IOL3nXLPZ+N0j
5EvLT0C/SXxDYTjBxVRPhlMT0E1asra1h0dNHZCSfljrxtFhkcLMvxGciB8q10+Es71yL2rLjOro
l1er/c7KTTk4GHzpWyQmPkLjs4lrn81UWTy00OaJeWT52ziCg+pvZnOdKwShosX1cuyb4pLF6dIK
D5q4duatYYaSwC2+dhbpZjvH04JT1F01ivdxH5X0cicS0vl3S2fbg7aYLiHzEV+76c5HVYiFyZ2a
xGcMbewTXZVd4Lni9KpuY/idpk+RbthptsY1Rd9Ns25OZ63Z4sDTtb1KWoiI9r46Yqpdl+2bVBE7
HpL44uQ727+GDN6g2vX+vmJV2Z2K0jNq4Au71rzqLSJL9TFZ9x79gshOUNArWkZHMLypzzmGHd54
X7w12a4ujon4kNNJHW4GB0ErH3xlBMcA/ufS/dVc8yAmxGzcmPOvo9OL1tlXx1rXju8MTcCwy+BP
6V4Zy4vxKCMWp/8KsAiUZIF+sFjWYV5kiRJgOGR22ef3QtyJF0IAe7YiLEj4DqeLAhZyXlrcLWfb
MAwyDgle38grXNYV5oHd9ti+p2zkexw/dLaz3pW6MV775pm/qOKL6t4tRrGOyYgy40RHmpBczOph
W6ewgjn0Epb7NETFvx0mJJEb4HpOeAmRLxIZ4ernyHSWvkoVvuaSYy1uo/odoOX3/YuVfAF2SPhE
8xZdHlkuQ0GtxenZ3QjCLrLfBL5m+RNz/aXHMJCrFsWCE9pL4b/6xqar0KB4JZYl96lUX2PwnKI3
y8Gbqhzc9EJ3sFxTgYSwjSvO0lz/KbhrHDxYA2qaOkfL00cryXYrD57mQD40pR5pOGg78+Q0huTU
04HGrB9C8YzD17x7s6xHMbKAWVXZCjOQP+6b7qAlnwbb+ewchFeT/wYp2wwUtPZodHeVeyX65nCs
zaUW4ElYSNZSYPSac2EcGbDUTIoxECIzRZDwTFFQOv7VZYFW+9dIUD/B3dBumv+j8gHkD74RZXo1
Wj7Qv4JZGSJGPnodkS6Y23ZnICwP+NZenGEf+E+j3hWC+Vj+OQbfjbo2e8bfxbEfThFxMd02is7w
jGngnX5DRh3mag74+Hd+mtpL3R4D7aBV7/TYKkTPKHpT4G9SRhn6d9e+Ruq6RDXJWsPdJzkb4q3U
XvmuJsV3XW2R5Q0OmaPpvxwJEsESOElINWZ48iox2wiwduKlxDmZchZ3sCHB2UJqX1hwnlPoYYxC
l5SFhRMsIsdhVvU7P2Dz8KBomBUeI3OfiTVHW2u8FmQAoF8007+KNb4kY5IOcIESBbQOr6wQO8KQ
A2WrWky7UKRymjj9ru4+8EE0EzOunS8ODA9dXNVR8K4x46YC/lf3WIX5Mw3Gso3SBR01mapbpyVw
VP815kAFapoebV8Mv1Z1ZpU9J6ptvzjZ1WSwUOzC6D63abzYrvqiSw3guTuMYefCqEMxalfkZfio
rw5Z8qvjSOoY/0qMhaa89+M77V1O+RNdovSFoLbM98pyNj2kAVvtgxPfjOS3Faz31Y/B+C7M7zL/
KxH0ZwvRkyq4C/sfKx4WGFzn/rBVfubMw5Q+rKtuhvYGF6ymClEY5odXDKuM0T91FeEmXlKypJKt
7+zSZuvXoMzWgkAfG3jVepjIhr828c1xGHa/h+4pea3IXYCqqMK4Q2JHJZ/9Je6tRelbfHOL8sv3
wTWHgwOoZmbMQjK+FExFJMvEAy/XsjygBoRQWjxxFHb/eGjC8o1nINHPCsas/HVkrpdsNHMzZoSj
3mVwsGFCU6NUu4q/KMnSXT0MrLH1keuY+qMCN44Il2x0yGR8OiWOBDY07KP+scGDvqGREiTX/EVk
3yMGRJwTo41yZWuSL4k6rSmAfShbfcRFwcGYBAVrlJoLgUdmRAov7feNUYwrY4zQg7ifXTq9uZb2
WqgVQyaWldr0dPxuZh2+OFwCGgrnNs1OI3+SU/MaM3WTtnHsdGyjvQM2KNrVus4jmyPm+PYrkwpi
3JoxjDh3SLepU+6tgdqgyA8+KvrUYUvsANNTEH0jBRhAVeZJdbFs/3Io2vTQmvbsxlqFamai37Eu
kW2gnCPfij+Cfi+CFNBITdsk8UZP6/3Q64deifHQ/Zsc35vGwlMYUrp2BMIQFWUIISR8H3xaFBsz
INoCHK1r02zWaUcIRVUQX22KZdFdIZBtJjs8CT94qZ32pRkgcLgjLfehSW8BUOnu2bjTqaM4akJA
ArG6ailN22LYlfJTRTGQjtS18J1abZ3J5JgSyV5maFNMhMOEulnd2eesFzTranfDIFDY5zEYNimj
vSYEIoLUamSpo8MAipqnmr/M8l2JCyYmNS6LtX8lS0RFu8fVCAdsfIujDOfOdGjRcIgB02RzcKeH
TILllBGNlJPIQ55XbIwLtWhQJY/bOv7qcIUxsonJlMDqt+Gj9PIEo4o/W+Py7wAYMu1ogX0l/jMZ
hpAJCtVKQ14XrGN+UJoTUkujOwJRx0i8NDSEXYDrlW70XPLLLCK/TFpDk2KsQOhoa7iWkVXU5M10
JVB+e0U2M+cRHzSzWI260R9AT/jlxA6XAKKm726qgv2vTTh3aqu/YnLr0qtSTetcklTWBgddjDun
bm/4E6d8OCDPPKjJyAMlzlnWvNAArw1S6nDW4BqFFDGQUw8/IY+uKtl+paO8JWN/U5rfwZGb3jYf
4HVNZ7xqQbLvimBjkKPVYOxtEv1QGtVdKaNfJSHuyprlvXV/cB/2UDzLnpheq/+K6uxWCL471KXY
/HunvfTKcOqFOGXWdApjJMackk1IzB6bMNeabcL6+F3Dd2pJNpo1+OoK4UNGClJSJs+6KjhEWFsM
RDJQ0Dg3FzLYQIuOZK5zrwKaWGmyJIe1bGfyvSlZHR0BnT2ZEKyEkn6S9Iq5f9nL+D6G6l+i64C/
4u5Uu3+D6G+dY7zkhgmJtltaxrTpSf7OzH7pqsMZhxmqCBXamG4gxKO86HjRaWeyU0AFnSMBNWW8
9PlO95YCftb+QPGAkyd96v4BuAzbLXOWwBiQMWuX6CYBr0R502R5I9QGJrR+SIPy1rqYz1JDe8/H
uNtrZ6j73KZl/h70U4WN+ntQxp+hJxgFgeK2BDt34Mp0mcq7jA+Ttv1XlXO5gUgnyQlnK2NHHnx/
etgyJbthlC8EICJsUox/Oam+YYMjrucEzUoCdnX2rQJbDpE0azg0N6PaRFQvi6lgVWOY1a6I3nVC
qlyE9YAHyGuRG0cLN8bk73Sn2lYj5F5oK0g+myLaa7S0bYLqC/1J6rBud9LdFJqkG/XQ+oyNBZ3C
VY8daVO+jvsOBknBegR1Fe/Q2qnlNu+j5VTgtG+qF3XEOB6FgE+CBc6Sra33ByuAla8qSz+0PiRQ
rsRPF7LnOSP7Vu3rdWW1RGbiEK47urDoIGnYRpnvwOpcBQHufPlXk40l2RDIUO+l0W7GFutTq+5E
9DZ0fLlFJa5TO3yoYU3OB612FJ5VIb5LRLrZ3vF9lIVAhMthVSbtdpYCMJZvedOYO5K9BkB+iJ9W
wHLdYN8RVZegqHadnL4nEhJ4xi+uYW2HlrtyRrBZ3NBGscy6DrsS3njUMCKdjrXC521OByNU92ag
7VsbuoeErk+BYLPdN6LPHtpVAmMpRaYSjtTYFqSf/tAW0amM5K4HOTkIJLegEbAO+sV4HBg2hmaz
0cfWUwJoTWa+jiAEpI17oqvBn7UNlPI0/20HKLUrIlKEe1Yc8mS2/rlhJ18N0ypxFIZ8w7aOajRC
zW5iBegw9SxB4RMZ7wFVIopUWIsG1H4SiItWAdY5h/kuCT1fPxGfzP+Gxhb+Q9detJw2mjlLcyIL
tAJ7JOV3MaDPA3c+uj+1/lbNbWT6zJW17b8X6sM2X/DWiPA+SMEQGKCFf6iYf1fll2QcFcQdQ3YG
W9ZHU1nLhOHBeAk5x0JYk6VQFjakDjcUcFZZYELKwgasChwU7gX/bOvueg72QH62+mWG15s+MxR1
Z+Dy6rLXebIZuFeXfkEHrTHUl66ZX5DBZLQkebWuwJ/Zz4DDtmF2zoadBjtsyTmEZaLLlwb3GFVR
M6JvP5KehSefOugQEjwRAM42ShDEsVcrn/wQshfCVye7F1w8BX5bm5jdZuFySRq1i5j8kI4vdrlq
1c1EO0vl25CwbVSvsdjwcdTJTvHPInhWxp+mIy+/28azNG6WTu8KvVdFuavfNPnD9z0NIF5/pmAt
A/sNphu+o6lGM3bw5EySO+ZACctQLkH0twPTMmbzlodsHBOMyoo4jk8DKi8zhD7OoCDDwKDYpLG0
Bbl/POCu8s9q4RLiR2mgcDQ2tHWs2T2pulPyHllMkP74RRgBuQrj2J326EBHalxjzlFJ7jmzY6fD
ECLxxfUgm+vZH/1eEzaqUSBxWZfzrI2psDl96YAwCyZqRPYYxPgozqcdI0ZjX5QGSJz8avEVhQPH
crwMc2uVEMRTsZ6zlISManflXwadhVzsbuTYYsZDE86bi66UxAWeIvY5Q5OtTT/xomZ2zlaexfza
6egXxi3SDxLRWBCTzRHj4NX9d1DLpD6AhM2AFAc7sMkDE3Y/0tEiNYvAIkAD27t77Z3fMOVSVNmG
Qd4xGCWbwcDS6cHbH3kScVtLfFa+EcmLoj38KGVH8UyjX1V7Fy0NxcUftmTrul7EUeFYp8j5LEzg
QMG3MV6c9IzvhBUihfxUQCWWXzPaTcPS1h6H9pKxgxlZX/3fb9PJOelHIP/14jUD9jfRLXVwEJLy
NQtwfb9TRqXOT6C+WRo8kUfMUS1ubccWpsHTb6W0SEjN+1fLPth8DKFf7y3lJ2mIE34N45eJtpmg
jEl/8HQ4zj5UXuR0D2BTM0BJtGfM0iGY3oMc+yucarb6nDSLyDIXXKjMzNk8K++EQSFGv4Up7iYF
Ssj7wFLWQdjH4+g+21z1pljg4bpX6GSq5HcgnaUTHLryz0xNFn+svkcFI+dCMQiqYkZaJHd08A2K
F9P6jBJe2hQA0STPiqFs+xvbEO6RdrDOxO6CmH4pm2TJDs/LLfc6Nsl6/iq1YbmaGWSNWAXUGvPo
rXaKjRmgYRwgfImOPFigSTHqU4Sx2mrSwhVTJcwyITYe7H9atnILbesqpA6i5x0srlTRLkfT34VM
m/ze2A9xsbLYpxYKQDNyUC2XkaTRexFXcA8R14gGkkD4Z/Vsw9+JUj32Qf8ysI1LTB4WzM8pCZ5D
GG/pmUkvIsupc1hZ34KI83IyTtIoNgL5huKjmqfEsEXoOWrq8arJHM+8vKJW7st1FlmryUkQvoiP
QsI6KQeCwyHfOeuxN09BhVcrD9mAzAIIVjLBI4Bq4cQI9Rj79qg/KA+WRRCtmvJmhjGpjKTahWhu
pBdObPmwK/smCjsEvgkNtKoq0AZjT+NXiAaecN3fl9lZOtkBCzTIkVLxrMl95V/toXsSKorn1FpM
KqoADS6IBhGrjGFfE3MFKcQ0oMIBQkgBMk0aeuCBAxh5ZMLCKO9ZtWHBKZIV3KJFDRfMnEfPTbnM
KXGozcLmMJAAE2X9qZHTKkXlkUWQ7wK2/51Y9s246nt/pzABQpsrgEtV/LyhtzcShKeZtGtntIF6
smLX1XPLLG3y05W7qMgvMXxjpTjjanTJV6fLtoBU0uCszKLfjD22FxQZjSu9DnSkitRV2hripQkX
ztGyUK6z+85BvQWNsy6ZBDGyGJ1HJKJdWjob+pJWzZd2S/SbYr/XtbtUGUxSp/OHoAq+JtFmmOpd
6JD/uZiUg0VDZ1FWxSwfR2YgLuAflVoyIDj9t2cSZKA46WeL8p8Sv6kFU6d4WPb4YmOb/RBGRVdi
h+u+Spg0xRkyrcMOTrcW+byijluExex3iWgL43e7JKD4U7LcH3GK2u3ZaN8stkS5v62ta2x+G8pn
R88fq1Qz4qWKbxHeXcz5e1PEnv4SBscgj9kSTh2vqT4VpnKXUbVlPpOvYpKos1oe59awKKali19n
ICQlv+oAZTovic4dSIVEfmjDvRJfdnLUu18z2wzyTVW8SL87JHhm61i9VNV36mznsfuY91uVTk5X
DlG/BGHui1cfYnD5YrbxKiVZRZTfMTsz2SC4c56tOMymowBcOgpQ1fnKehThV5eNhonK0DdmyUmw
aNp85dqErn+EurnoGeXF7OZ681udvZkYmDwjbXdSwTcnKShfXfVRK2LB/wG8hxVhrg0XzRK2BPOl
zPAgpntLkL2AOo420II+SUliCRyCak14EUnhFRHGbMHmH5OmmCfskfWkS4MxT7w3UqI/1zty1m+6
exkjGPsUlw2wbxyIbCCQYqlW+tOyGxd6vW04QpXYZDUvvYRtZIfXSDnVAo1f3+yCihSWCLZBEDDA
hbsPKzKHjFFpzbLCv2cMrMOsR8Z9WLst+/d6LbJpPbj6qh9UtKmDVxT1TdE/fY5pm8ErmHLp9gvd
jVB/1Wu31L3O8pe6Lz3RGMsudryuKNFkf+ojbQlcHNc91fLha+G/yb0kuY1U34byOXgV3gPV8TlU
dXwPyXfTYniLefms8oaaOhC0utET5kMsdXLOY+PCaFgdE97wudTA7kHGXu8SnIKKuERGyiYX3CSs
erJJaKwzdC5pOK5Tn6F98JEhd4qQVQTGm4ZWGJVVSfrZVOabsXHBo5irIYbPhNpCTuQ7jsMqYHkc
YnYtSrLNSNQgpzfVEG1lGNbZXOWs4V2Ox05lMt2gQvkbqEB7Uo/m8ySCWz2w+8X/Nq/Zq27kFn5t
2BBlDmsWc1rVo78YiprYP4yUvLgGs0VLxmTC1lmiaNH2WsKjTHmtLEKNf8BVRyu6juVrEaF+w8hB
edco+64DJ/RTsCHLNYw36Z/WUHqLj6ltCU8KlijN5oFq4XWV/c+gA58GousUuSnsacWdRS7QoYHb
bZE0WgTtoeqdvVNjsdDatSQ4Y0xBhxqFYLnBHiY5dHFIElTbcQlMZ5BzH0hBUqbO5qjtcpEdNbs+
S144HXEV0evZZn1JDOM5puWxAAo2ibMhYMPYPBr/tBJfxHzRm4niTS3XTM2opBpOSd+ui5ZcpUSc
Aje8lZ14nZ1HukTkqEVy7yQ8FGqBLYSIeu00PwEi0jbdqP6Q33308wCcmbOp1JEHrYHxZYFZkydL
QL3Ly10/WZfJOPpu+DXF+c1nMJUq9RvzOibPOST+BqSE3/6AbAyb+pbkBgoKgHP8VEWM3/NgsG3a
U+zCV4pmXkB1CoivTh5uC2TLRbecPFI3WtnYouJoeG3zGswJ1Ur/ngBtqRVjm4zsyFFEIavCXBiP
Xh7UZy0sEKkn9Z4H6NAJC52JwZmGJNkUHwIhxmwzUKoP1WZ3ZfaQbqe9KOItg1QUWIjW3eoiLXpN
kxtsrKpjRSMqI7LsrOS9MyrEGYH+UzulZwbBmxGYr77orz67OFe9EwBwTXiTRgXUlss87Z9caxbn
ikPzSMDrd4+moTGYkiXW3hzxgUXxWq141Xl1MsX8PaDszMQ9dxHDiPHhKsS5DBptUyGTN3uK1o5B
ZWwZf32Qb9Wk9EQvvar3r0Nuv/Jjb7ERnHQUUUGJWLBHu6kksOpSin3L6s+ui02vpZRn4/VSyZpT
B9VvgOGwKiAvIuUO9e+wJjmsIjfIVg5F4nhO8QLDf+mQBxHzsEXsOeuyPthQsejU561ZcQ1Qj49s
0fS2xEt81afhMkVYxbDzKRUq8hlvGhImj4CIYXyUADthRdlxwwlNHvNuekcKR30+Hvnmo018V7E7
J4w3WVuuRlLkW5NmbrJvMQIKVYvAucZHfNSeA1DRym5pkK5xlivB+N4gUohCw0PjyqKXXHm/uk+M
8duA6EtNO4yxezQbJnEtU+J8708EhvcwTKErWmBFrQHhj86xWOpfE82cwJzl9+pfpSYr0ZubqNP3
Y6w/kkD1zNbcFgVbTzJaAf2jPPBSGdxF05zQQfwFubHUw2bbwI23e6/j69YRoQ6jPWnCbYlSJESb
FZEuFmuJN5nNV9g4Xm9fkfgtuzI5VdQ2Mj+MbsaCiIUHU1mY5VsbK9doBoxD00vekU1Q+o9xyJQl
Bcm5tw7CFUTGS8A/gqaN6ZVqtZTMZEmji9aH9ORE9cuQb4iRhSM5+MopzYCE6ghSvhxn2Og8v1OK
0xD4hmRr7BCNG3PZZxMSl0kcyh5bXKsi5DX3+LDfzNb+G/5sgk01h3mUcWQzKqBfMOFbGM656q3r
ONs3G/N3nq5psb/X2C+UYXkpJ/ug+uopV0esmOO6GQBxWSRj591lFg+UdFW9MsGEzi5OBl0vA0ll
OIqnW/VGFPUl6IEyYM4WbtJ4NCP/aoABIvCBFNpQGXWvAU0gxm4PTri1p2VnOG95hRXUZ3+Tx/WC
mQTKt2nlnLIM2bVDvRpgTsC3Ehvoopri5qJUkylqA7SF+rvZVd5A5gG3Feu+yFrETrvr2EHDsBdj
DLbGJfQcF0fsshFv/Wtb0kVEbb8s0/EwsBIi8f1ZNuTE1XsnSzemWx/0odsmOnRmZpadGR2qEGlm
S5i7cywHPHoHEaJPythf9SYBOcW2UaD6cukoEtWPxRy/0Rbkqaf4+nIuQTIPCtYFTduc/NcEwWI0
frdF6hWjuwAlpw/NJp1yL0Y7NUqDqCsHtoAOZkJbdJXlqWrnFeDXc5MPPmXX5ddr1UD8kg/LFAJ/
OqxpJrc1qbsNM36LmO+ajhwf5qEkmEqlKysxLOTxhw06scYABMbU+SwdKO7vSpTTSaGNECiSg3DJ
R+zJxGL6ly792TiJ4q+sG3ALHwPZDP6S6HkXv14DpXYEMz5X3QWDTZKjehpRk6mCORMXcNVJ5iT6
LFlDhF0+mwpVFvItSVOrk86aSRwbBWzHiTEYm3mJwVbQHKXkV08hDuou8t5sHa6OyoXduDBvSqyD
yFcRSVIzEJny3VWHjEW3E36O0Vc9vXfziCgFY2hh9IHnx6/5zJR2mVPkcnXh0svZN+aeo2PrtPYq
ayhZOcxnGLirJursuybDjSJeNIukvko20LQpEENdkLLTauQ+p3PYIBENeTvhQ3DpwIQB66tQim6b
1Tj6XIkMyGyBWFuw9of83a6ccGno1OvhWzpZX3rUfCQgYZZClUt7wvDbaCU/Pwo+dS2i9MrEWVZk
/NhOjKLUgX/SK7xawEdajJijNrQXqwRyljoMa3JAcyW/Qh6blIE2guxMjSHRpMVJlM2lhgQZlBLR
bpvZXtMcFJ8rTDMGZ2GnqDwVAlW7ad6qJHzJQgNeyiSdwsuIH9EToW0kuBO3LDjVBKJvJ0aHGRlZ
xL6YsnMwRbixuHxIQ6WYhPDrBzFxi0irBqu3GW3Hy9r260OOuVCzDZI7sTIrtvFV9jao1oEgRz+5
C5vMCiVuv4H2LbvE8mKhrRwNszIDpoVDg5BJZAPWj9XNcBApDzxJMwXZAmhb+BsthMdF/Yu1mUx6
x0UMKz8bOzvHhXKPDRPQTkDPnx/CvjlEZrlJ+oIq2kJIUE/jwcG/FSbdljdWeFFKzWMMF6exb1Hm
Q+jQ/A4UXXRzw/DFFukqTvHqT5ZOq96orEsQB+D5BzSJELBXkDMIh7C4YUaPEjwgLfghgbS3AZ5m
TeDYKBvnmMbgsBpQ9iqBG73G2FozQ1SB8/9kWcTK1AZQEAzcISqiXjNydlXLWjUsbtpg/unWC4kc
wBkVk+if4DKpcMcj660jxlazoPvzyqNbo6XwmIbnkBKZwCY5X2cGZDQ95EsSlHc9KrChmMPaSHi4
9LrfK3anr91sL5so3aetv3ZsxsipTY8VJGq/GdLgUBagV6T0kY0vHe7NxRDA+YxUoPhZQiDYlCSe
GENAH1IH/O53q6bCp+gwqV7oo9GuK56ick48MquvoLXjVRBOswY93cTmTK+B/jho07QcJzya1qxy
IpdLtLL3mkwZVk4x/PRl+t1oRHJYoqZFZ4qvMaZXo0dF6vc2mRwCuRL91wdLWVosq1ufna1epzu1
RCRmMz8snfIo4pKlegsNV8YAumK7gRaGk8JhIbDQXymhf4Imx8EST8gbxDPrkWj3xTLKmL1Vgfld
F0W/qkBCqiZvUwtfq4dUIiYyF1PiKeo00eDexGhHXfbvVvSBO/k+2a2GUT2lfyIITZ1Yc4/C/zAR
AuRT8F2lKFpjnaS6CPG2m6bvRRdZG136hyxnkWYBzypHwIuVbW18VizLLqOh0w3jpkKYY9e3FmSL
FjZgfcZo06Zo1F+UG1NyLyeEQ2MAfnGQk049PJ2cnplO3fW4awW1EJFCqXyaCYzW3r93GszckPWm
yBFZdiJYDSGhHgrPvdFYX5HW7aOKJIJsMolSxDihlX+97/+NgnnAQF0gC8RzZUxbinIgCySsZPtU
02otbRU5vqt++kx7hgFJT6RpS+M/9s5suXEly7K/ci2eG1kY3DGU1c2H4ChS8xAhxQtMISngGB2A
Y/76XlDkUJlt3VYf0GlpvCGJkiiScPdzzt5rz6ua2sW4nHrRqfHAnTtW8BLBzRsg0hjxkIcUE56M
P1hrSjYsGhXmXuI1cYb53fEaC7QJ8YJQs9wAVAQbWBHbCxORgjNJ9DQaroxq+pH52IyzhVxYRwRX
un7MaU/52eAg+eblEAHtP+ugORV/DQN/4+kEEL9NtLDVErLmWFV8mWBT8yDKhSuLbdElI59ifB6i
ZieBWcWlRcGGdrpPXE42usN7O9RoKkzDaeE+yvU5EICuDTHcWZ6CshlQz8Y6QIs07qdKMNCcM8AT
i3c5hdAt3FrdSPGSeuAA4hjkaLzqukNiIyAkZKCoHcGz0UDACILpvvPqS0+49rZZCDNlumUCKDYu
I+CQor8omu+MaW/KUAMFjq0LF6R21Iuz5hln5aTnZIr4YeDNA/MTKqvl4eCQptkuwXaKOcH7FvOz
Kr1yLbEQqXLXfD4Tjch2buud8p6+kWkJS+s7RB7Sum2Q1RUcu+if4lnoS+xdE7VNEMoePeh9Q4+h
QDyDha0n6EXiPRwbvO/rSSjv5LfIIO6MhgsnqfGdIn9vE7peTtvdFw5mH+NyWCnbBSYTuB5EV47Q
L0IlTNGmBFNdnlJGtVC/CB2al+7CS423rSxW9gZXnZxjErFpvVgV0psx/JEZRIqTXTGql6JBA3I1
LASCuGFEW96COIcEORlwIdrQutfnkRD6rY8KzPjtvUHvA2eJyZKI9HMVt0zBPBp06rYN7A+GAw9h
2xKwGO2J9kW8H40lelBcdL7P6h44KAfjIDmmTHK0IYcsL4l2SNv+xHWJWVFhSDMrUWdyoWDABZyz
CnXzEIVbFABPhd1dOp0EW0QkCGv1SSD+pVh7rrhMmY7lG5WS9VEbu93ZNjHDXfouB1ILZreh5gPH
y/St2bT0ixtLHrnimJRNvNXjCQz5wNy/yBLGDhiaXG3tdB7wdeGg4UP31szEGUXtG7JaOqsGjmMO
KVfp/Nvg0qW1fDyGkvopSGIkvfSGBi4fejT3oqiK7YD5lQO43owjxqIo6xOmEc4DGFEdpPZGtlFB
QDF9xYpsWhSLKKkzGvWNWxNv6UQAJJZhh8dwjkt72/Xvsoo5BIrhWbJKNQaOTc+cR7bioULkP3gV
oPJ58Hdzp2EhhHfJFKwB4wu0gYFpdYFkQxn7OfM4GQlnzBFCo8zrUdRy7l52btU9Y5zLRQb1wU/u
vNoIFjLkS7kKzn7P9DdmNNYvebvhTYope7jObFrarpT4tl0JZqs4EcOA2ZCB1mCZq8mV7/HC/GGQ
H9ZsbOatE93/gjaZ8OWxLi7KEYJ8Z95qC4HKEq2MfSqV3n5G/LowB5RRcbD88DsHBqhxKe9EURKW
a6VPTj5HNPeQM811dJ22d4XdrBkggKFUj29oHKbHGvaAyJl04yIndsjNls390uUFns8YG6FARitT
9SRDLzn6Hj3LdIj8Q2YKhloDHoioERcxW+qlBTWuKLMXr5K3c2sTd928K8OWaeUuP6P7mepa8k5b
oI6kT3XlzJdtdZvomFfDpk/TT7DVghCiFCXrkGjMVW5CRCY2CTtlILJUKf1AUJiTToj1hSvgzA3L
AbGZ4UKDLTfn0RVPJi4B8Qi8vWllV+tZkfcNE/isNzX+xQlP+qx/BNkawlgyZ3DxUEDcpZ1uJ/ee
W39n7jL7HOesDA7P0EoaivFdEXoxrgHn0Y3pdzb5dK2GkFiZ2BO7Ycyv8rajbRWmN24+4cXi3JWk
zB2K1gDP6HuCYOhP1/YPsijSjfbdmutywlU1tu+YF1HHLliN7Njb5YHqTnHh39Vd96qHnE4b6r2D
QdYw9D5V2eTfBgES4lFrbFGUIVEROoe45wRn022rWdSFJsO3y5K1t2ERvtqF6zYK+G6K0m+yV++B
1817u71ccixCPQflrz4DZiocQFOd5IqkGVD2FJNtd2Ut9c1kBbhbvTzcuhmBbDF0EUOFmMUlPaIR
U5Nn6DDkERrc+eR7HYk9TkS/JbRvcpsDvJfAW60ooNsCdSTmwDitGO0l/ZE0nG3uWZBcHOre3iVW
ecw2NTLtjTN5PyevZ0yK0SBaKDOtzNvVZjiBa391VYTRumUElVcR/WE2FKxDwqP87FYpXEv2gEhq
G3ig/xgL9N2pCr+GJsQSWC/l1rV2VTA/D+qn1ZQvldW8dBnNgjjCyaJT8xyqBHNbx8ufGPHkyMes
gu4N7ZW4wID1aOx2Tu7+Wji6chmzI2RWu1GknXYTDMO88yKkNOWhSPWxNAbSIS4DrJ/awgNnR85+
Jksay+NXo6BvxFf12MJthc25fn3UHBORGRLacTmuwXidoFOeI8zbgpaOI2i+prYuslVpoVZtsopx
68j1fL3QVa5Xg3tvzA8i198CNEz2Ep6dodiOvWzRq3EYob2y7QciLEPNCXkenYcpYUBOiju9gzch
Qwe4Fo+ujH765UQs4UwopUqRANGQhItBtG26HnnpIzJkIncgcG5M6P1ASfmzXpoH3+73Gf2lTTHe
Wd6wqiMNaED9vZpAGCjmWiZZkA0Uax04YZD2HPK6O5gpaXfoATegLjEjuMkyw0nij/sogeUxpxax
4T0D2ADUUu9ekuQ2gqhsMko/NVBCu4pxsck6aGsOUhNx4WZ1gBOlKneVxdMbZPia81AcHYtdZBzd
ifTZ5Bj2IYJr28MnFYb7pcYZh+jreSqrn0rTb1pahiRIJr+H2mA5Ewdrygj7DCNGHvQc0yo+ft6v
S5MdMc/3urQfvcR9ZILxhkH93EtO1q5HWVhWn1XSUamKp5lZ5LDmu7swKu3sV9L7N6Z5yGgUAKjh
TTYvw3NjLR+VhyrGxqIY50/TSO0j2u5Jezi6K45lZmEWlN+5jSAdsPihSXYMG72NFpgAFR2CvpRo
SiJ56CDKlvz0r/76mz0LOpTNbjIzDSEcY6FZtJJW8nxbOxb1rTseQouYAc/DgpdFaA5sm9WK76Jf
9dMo8VaiZk1T9azKCHLtgxzxcQq/8LeRRHanU9yTNTJDNi6Gvww7WQraPky2jTI/fOxllcI/3HjI
MpU/vI219WSiTB309z7OJrLXLvECvPpqocQ0QFoaxgZK04JK1AhTMco/SPFwV9WMm1L70EP/Rs16
zBFAInHKBce/Td9j7QSgcRbDkOwAvIIFCgQB8bYmufcSO+HH0Km7VNinLu8xd3OA0RJagdsbgRMZ
0VA+Rcmu9Nla1K7zSb0MMCPUcXRsIgqXegzLnZRs3MH6lurkI77dGzcezbYceM2isHvyBgRkS/Bm
W9JlugVxnLVKzj+6BC+pxK63STp+JbtPAQqqvPZyisu5d8pzM3bPZfRUJuKUV9WmQKc2+xm73VTQ
BsQUrpmBFpWed0tDJV5M9a++DZ6d5NjG3i2P6JwnGBQnH2EbhGL61+lezxNHj54WzZg7Hx5ppHHH
fG+J9CmN5rULCQ7NGoKjFyCOykeo6QuHwd5Lpm0Qc0j2Bg7bKomZR03bBq6pCPzndhTQVD2ht+xI
E+N9lzkmWxdzPdZcM8wbj4dEfzhJdkTRP0qbJiazzqcEmg9RKDNzjlXJJ4vnLqQ50k56ZD7dRpty
SHnHd7O1bajZl9qJkS+M767FWtcmFEPTMh/9GuRjG/Bu62sqf+Ez4uzVWRacPaY0bL4mdlHz168n
MGdfK+ubHXEOrFRNKeN4x06OK6UDVUdMPA2jmWxDZxnnsqN/LS1ijrJ0KOalefRz5EQIBo568q4i
FnUckzwzTcwz53sFVr9ytxDfAkJ0hNBZhzTOCzA+JR3RpknDQw0Dc6pxThVyP0Fz8JR9WwmE4nVs
wUuaCKvsOzgpNSzZ2mb20sl5N7WkxXIWdNJqF6g6Rlj4ozBPi+TYn+cejjkX6IGHZRU3KNeaZIZa
lUD1DRSNqtUIFrima6FPzkTIc5egPbJMcEFpvU1K3o6FoBcyZvCKVELHaOyYFtGKwxOxIt+SEAFj
NY/fQjcITjXFfpDRn6ZFni0oXX2s9KavsiszWPcd69ghn5pXr2Hc5gT8XOn3+jwxzjeZx+tla06s
zvyQBFpfRFNwbnq9CqxvKm0Hp5QB5kZq5zwr1qpaJe2R8+HRasmETiqavHZsUSqQAlUk0GnlLIL9
Yli+vGJ6iWy0rX7QqK+RDkMa+NjQEP7uZMblkbrQjnUPu2PkncnIy76Bd5BtpwrDWRsRYaHH96Xm
qNfFzW1vYWrKGWvqkKxHTdxMlaPHS/vOnEQv78J50A8VYjSG+D0jrGtqHcj6NjjkWOHy6A6s+PPO
rggVW+oXelscs7yQng1H9HnB5mkX+BnZ8IkubL+iuOEVrR9oQ4XUs+GLjJ1rOfNdSjoUym2w0YgU
NthnjrQkcbTuB0VoxmQ3PbISmkVLPaHjkqRa5hTok1JHV/oA+hz7xSjPQlnQn5a4/ahW7UJ2EWRU
mlUB6jdIV1DnyCnJ+xprl9PMHEMlqIddzFXp5Re5z8ehC0scJke7Q8/P+kWWaJOL7w5Kzd7iMrNT
OTOv7X/Rz1nQcIF9ZKmtEEVH5WVHtm44Ovuy1seu9N4XvRALWLLCR9YuyYN7uyTFRUwrqlHZb2MH
KEmP3tXoIPd1qo84qcfNNMFH9jAduoAepZMy+JkRwyoq4sbRBVm39aGWIdLY3DD0rNJzAQYEjDKO
mjoIHqXUzSEX0xZOSXI0nJARjES/cq603ZK8eFlbHZMhXx8yZTKl1l2deIxGR5EddOeRD07AA9Iu
y90aVZJT61nl0fMRuzXdVGxqAGwhbWOSfTkqz+EbxqpqcKDmhMUb7yoQYcvA2l8tmzkRwOclJriE
as8ZRxT3puSiNywurUHBz5VNFNCA32OiYLbkhNKWYgWGNRq3uATdkdNN+Rq2nGG8aiYQQOUG23e9
j/Puh91TG6WD+raooT2mxHJJeicmoEmbxvVViY9ONchkkwVZwTzP42ZsSMzJrcdionsTmsY7svcw
D3SqXUJ0eFtmy1UqHFzzyXKC97LDTUEuahW9ZeG3qYFA7dtoN+okv03S4bGcQyhW2mX8gpq3CliX
lmqVZxbla+20V0PKRMYpeds0bgYOpbpTBZp2N1qt9Mp76vzsMHnzt77y30qHeinOUWSKiZk9LKae
sJox443JDKRcwNZJhrkKyQDqp192DCm99EhgCZB0RNG0Wu36dJsxqDsk0QtLZrdxKL2w0tCc6qt8
E4Xti5zYvz3JUm8c/1l1tnNuAvR4rkExn7qv7FX7SQDwlAKGQK5qtFRI5gpLvTQJJ6982Huh0Vsd
bUeJfNKnjNUtB23CcUN2smgk/kZB30qAK1ot8wIVAm9f9xYcMXvBGJ8k1HNa9PNxoQrbcO8LWSHC
LFlPYHvIX8gQiwEQy1ihBJ869MvzU+PH/SHjWv0a9s1FLmN6gRHVL27J2yrwn5zC73ZyyZk5KrFT
CdyY3iJ8NUC43iVLtovgc0wqBv/oC6Z7SX+fF6hQsWBMeoaKGbxPHi1YE+l9KzFtzEn8OClJ0lLB
RiN69VG7RtKvtE5jEhNDn2GQIdZQtTG79UzzI5+I3nQ5WUOrp5Rre9qO0b1bUpbGXcGzr1D6DP7c
HJrpMo6CkR3dBoEvQoLYynDXN+sUry3iw7zQOJsrPBVhXjbH2N4Ner6aIzx9uhIXvtuPF4BObgb7
W7dUpKAPFUJ8zQaCGYsWQKD3oIJkzRXVEtRpCKcCefA2AbBtiuYXA8Zs5yXWUY4uDOCI3ir1kDhS
O+DMplmcpvIuMJAXakwA+OvRU843SjT+CRXlcLHM7UeG6gOWaWFt55HaTjlPdGBbFJYdKwJn4aGT
ZBna23hOSbzw1a4eO/Tr5BB7VhBzn+J20d2wT1F2B4CbuojnE/EYkRZjtfOU871UdbVj6mgFfkSQ
n7mfiFgzEGZIxSAZO0CFuhTdR8qp5+QEw51FSse2LaLnPI5/JqbNLr2OrIgkUPFFatUQUBDKFYJA
NPx0qPg0K7xy6X36TrJfCk1raKBAN8Ub2gXwpK4LvkFMzdEPo/d89C8yLkfWJXMzklXT2wU4Twsd
PSOOYNtH51LwO9xQnlUI1UTOqceEMQB6ZNng35bW2qkyfwxnF1j9DJJaq7d2QNZX5QPYMa72wpYR
EPHpwm/PSozJ7bTgzl44zSLEK9inyAlKcubNCU6YUlc3YrTL7aRoXMb4AU7t1OEfZAdz6WRh5ZuB
JqBeG2EkHIIBqHdXi2MQDuVWouAqBPwH142BDlU0qelN+AGUVr9uMZUyEMURlb/4DocI0bvj1g/M
tPdK/dy+pUt0SDw8LAaX7jDUu3K+X6I03YUIy7cuz2aYw1RIUvLikirdLjXyJTbkV677V4LDck7V
08csBPlNFv6ghfly5Fj1pbI4pFoQIXIGQLm7XFdtsO3e2kJ6e+mbR5FVlwv+zqVntI6difkgyWLi
p4NNdBeaHCq3Nd3Py1VoqBd1swC/KxAzTeitHQCMOnG8h4iqXihCHWQmL/OeAjMV41VnQcT1Vkn2
LJFRU1Z2ZDxzVuyRtNHCDNzNyg2x3Pdy7Wxj1AOzU/zMcIMjdgBHx8a/Ko9Riiq0mVFHF6bKkF8Z
3/OPVBoqwt0VmWY5scofs4CRKv1ROmKyujOud9UsHsfPESXGWsMUKDCxyFHK68ZdtgqWqnCmW7xX
L0IGmjVQ4S2XNeS7Fs3gCNs94onRZrgoY2fmmr4teiTvi4WBposF3NQYmXoHzHSVidlZGwMLnPZN
7ncISNUJjSs451jTUHdCXANjC+4dBXeUENYjkLz3Mc9b6eQVTvkWZmjmgF6EJJhLlgcUc4TRpNrs
s5blY1wMnYmwZLmImX/is9t7LfqppqHj2SkOorBpEX5SRtfTSH4gKrHAaZPDXHdPeQOhCbvnsC1b
/jUa96llbqKMqXZDUF1bAOO2bbZrkKhtkVWniC3YjtKoNJe22pM/nFwO0KVZuVoUjT2UtJbWjpUe
6oTVJ/LL8Zip7kYMActU5aOc9MPHOCkRsXe0RvoGbMvcTpe5GyxH32a4ixPZ+vrlj//463/9x9v0
n8mHvtUFg8bK/PW/+PgNM2GbJsgO//XDvz7qkv9/fs8/7vNvd7lK31pt9K/u/3mvw4e+fi0/zL/f
aX00//jJ/Pa/Pbrta/f6Lx/s2Em6+a7/AF/1Yfqi+3wU/B3rPf+nX/zj4/OnPM71x59f3tbqYv1p
SaqrL3/70sX7n19cR3w+Ub+fp/Xn/+2L6x/w55eH1+qPq9c2rfT/8U0fr6b784vj/kU6IS0n4dmI
4UPH//LH+PG3rwhbSJv/Bb4beZH88gdbXqf+/CK8v0SRiJwwdD0XkUMYfvnD6P5vXwojflToyoiS
jjnyl7//8f/yIv7zRf2j6pG5pVVn/vwS8Nvr36/1+sfhMhRhFEnf8YUUgRdEAV9/e71Pq4R7O/+r
y2TFIYdGc6QrDuUzcVg5OHv/5yLx0AUGezO8rXJNuI/y4TKbPyxKkqAi8WXyYX+XXbK3SIRMmDg5
zI1oiNb7xzbxkOCXVOJksrUfxLrt+qj+jun7rQmm9pgvkH5BnZVMDgJJIBjtBIo9/VYmr6PfvKmo
gWGcP8wmFCz5SNzN0l52VDtoOyeFR4gVhKq1kegdVmQ0+QXe1i3dXbDOYjym7P4qDLWDXwEMPSYj
JWK49Kwx9E7+vM9lCsS8DZjalwPsOecIaSUpr5hP/vIbOqkF+Hwu6/1srqOxP7stp0ufk0fpcYaS
9Z0fuzCX7e3/v8b+Z9cYbzsWo//bNVa/pv92TXL/35eX+IvH5YEkn3cB5AThR3+/vCwn/IsT2Osn
JYxRB9vLf7++giAAt+mL9T928M/ryw3+4tvC9sOAq8L2JNfr3x/Y/+D6Em7o/csVJn0uUc+hcxk4
rhuErAH/eoXVs23SnGDdtFkzFGD3ExEmW2T9RXdf4XJDIf+ATnDuquqJyrytRHsHkkputZd2u9oi
ZTGXYnG2S1q+GT+eTzMgi4te0gFWgHKulW3fZEgU9lE/eijGHrzQ8U74xcgDgpiWErDRt1MA8y5t
nhwHs2Jhed97y8E04k2EXvoMvPK0sF/d3EcoMBJvNlgcVGDhJl3j7Vo7dJ+EQ0jykMkc6syq1elp
lg4NwKBkEhjzLSrQRbxNLQiy2EjnJiFtt7Q4AXTltzwM0aksS3TTJOgVx6KGBZC56aloyDn1bLLO
CoiHZd3mcHxPoUb9Z8YAuGiLcqsLSOibBM0bdEOdd+rWqGuZ3w25t1zFk4w5xCfxO5M66EuOjm5U
Or7ZfTBeYIoiQzIdunPZjNBKsNrsIM7iiMa9QhyyjWpdo7lX2ZAdWKnxgq7fH1b6PVZ1f/H5kJGg
n41qpyMBruHR9sr6oq+7nIwFF2+Wld7UizVfq4y8s2gmYwnLKYF86aRzvHx0blqmgqcymq3T579o
d1inyRXEVHmGSFcGAYhLLAskhrEgJyDivfbreb7uvHC+tjtfniewwcJYLq6//jbHqE7RPD+PS1oc
QLKBZB0r+14kV6g+bLKEFxLikziSDzMdMZqlTXeUXq8eSmsEMyQ5aGWdw+Cy5j0lHJp41iLi8+dN
l1USrKUAMXdnVwsj7JRGUpiN3UGbGepl+JhZZHeyO4lDWsOuSV9EvHXnFv0X/Ut0BuvD9KL+sgkp
Wi3bJ3JIzMgr8hb0NW4IJEKND5YMhbWb0jWTqRvB88xd2p5puPl8Fb2oCm9+/zVhVELAc0x127XB
tCO80Wx8A+2XgX5MHn1vHfN4ic+fN3UmHRAx60MQ1EcoZy2iZKcZVGcz9PejIH1C45pPUAJRYO0r
YTk/Jze/gLnQ3ahJXOWZsE6x8G20bxjBE3fEa7LeBAKiX1/wHgyxd2+mNJtPvJ2yLb7PGOXx6NzK
5qqglH9vDTVhN53jscmeaMDCMDQoXEbgGCpbyjdBNILGn223gTovTA9umdJV224QQJak4BwdInXo
vzrv0m7Sy8QDLtkavz/9fkYssBhDHLV3i26CfeurjDFv/jLKIvxmDTT/rSF8o8McXv/+SGSkAIxL
jK1EW0RCQOWudE/ybuo85bLFRakaR57NHBHpyKxuF7gtvRG52A/jOJLLF/z+IFo/Pdj4GKwS8xut
/7CJnEdHy8cePQMDD6NuWarrl7D3f2Cw1oB3il/hBPRzWD+SeZjvrCwfj7//1LBIvpmpNzefN1Ed
3Abt/EA4tH2qssq/i1FjRhmJA2XNWSFKA2QSNeY7TL+5hYmVYJlbbTK0yQOEO6uNaEwtGmzAek/L
wq6aJsm8dfNGXw+IGfwCSi5kmY+w+qUSCbgtF+qabtv4g6EvInffiTkYcd36xQSLx6m/8xIVhyhG
1Gczx/jJ0iKr4WehtNwGTdVucQ1TQbeV92R1wbvKXMwdNVMjZ/Ddp76I3/0S2V8t5uk2ECRMWgK1
Bx1ROLuImxnOjd97Ap7iUd36qaOvJmeSD3ky/iK/nUrCHYazhh61YwiPMiqM6D/TL+vdpN7RGp+u
7Bolz+9nsyMU/NKwP2w4YKmLsfWZrCjgmBiHeNaWMwvlN6AO2YOV+KQqTc6pNYgN42JReJlb/0HT
dJnyPN+1asZgUIVwmnsVL1+pWcptIv1jFtENr9BhDAXW/X5BnJGmWQSowDU3S73M54WZUd0l7anI
u1/2epG3kv7T79V75NBJYtB8FCjCb/tGVXg6E6Sb+U05Y2Of+zklTCatv0eDbjaOZxsa5WLrNCHW
gfXG9ePwENnfK3vbC/96NgljY/SH2YkwcOz/6YUoanOTRYu5aSfW1EDLltBM+Gp5DRu/yaEND2jA
r8ce0sA0k8g7msR/KNv6SZbdcKon0L1BRyDG56NnhqBoQ0DlwtVKt7aAaATFcbmrQpscBu0RtVK1
6qqLXNJ3hb75fPOFZG5qlmQnMT/zvv+eIIuCPWFBdx4FAvmlNVzWCkqVwONXWN29RzJBmLceKyNL
I9w7XWJfr658ocWvvkMdQLc1QOgwuXQSahPM+7pFWp8LQPVeSFuhGWvvqabrvBlDmz5s2t52KNk2
Mqxn+JTEl6cYqoeC2Zca0+mYO5CMPS5eEbjByTSYrCRtywtrpXXWJFQ7/bW3vq7TgHpOxn57qOKA
Z0CTsZ0JdEF20OprfCv6Wi5WcTl7uFOWzvs2qfTVQWzwbIvhXNPzZKI9ZaccCew5n7wWxG8Od3pp
5odR2TjcmKZ/9bK5fbcJa1O4/hUn+YPJpbwGpH8y6LoDT32XIRG8dFynDRbOkGXODJdhURNZNUZE
IS1VdSTwt4E1OriXyRi+aSKQX//lH0kCjiHo3BaeEqrRr8Cb3TYe9pHSeAfWdV6tN0ykp0vHTfb5
PBNdrsjYzjyFcxE187ab3PFV+T96TYruqP3niB4O+iwDNzfjnmkxZmR1DIJW7lCswxlSMuVEXnve
Ni8y4jehpPxqeyg9EbF5NIIRQ1KVXMxW6x5cWNdEiHOzfiqbQ6K06/YuaiuyzRL/Oez1bU2okvJo
5vflMDy2oX/jRbQa4zh3af4E9akCfRh0VgdSYuluppJxHXan9BQo5oE2o9XbmRTkgSL73q3EK9dW
5J+SRZsL7RKYzfk04sxD4J/ouxrC3TLvTTzifYEOuFVjEFxhqhDnUdaPCR3S7ed6p9pEb0G0HD5X
ZmddnjtQwP1VpsrqOyT2frPM7nIXuUQzMdwSYQ71kiL3Ke3MWVj02+K+IkiB6vdyQXp3GbtmN6GP
xklKyOK0eMttals/YE8gw7Fi/71tho3thStCfiqvckn0ou5celh9XX8PnYygOy4IOXrOfsrm5iWb
7DNmCnn2y3wdr9YfDQr77ylKjIMzxs7ORUTyHdELE/N4LM5GEnXs42y2E4XkOjTOfd1l29EL81sv
TYZD2s8IpmfsIKbhwIFaQT0sY+9cKQtWeFZfB3kmv4UagnLTY6dh1N7d+5Uh5jd389dYeBe1so+j
CczrNDV7L0Eoy8Lf7gXZNRM9rveBT+t+UHdjDM8pXsAsDtWMdX4qSTuKm/jQkeWOqu/spZENklef
7VTNVyKu8crps/z87MAQYN1OELuXO5pfPsG/wZoSgbkZtpHELoFInze+YoU3y1ckNsPVZFqNqMuA
mdA8hU04vRQw3dkR/Dw9VcA9PrcKCxPIZUmNfIhdi5NT3w03bAvN1gxuBaC8IREkioibxyJxLEW0
QL2MptspIsfB4oB5LeZeXAc+OLdhlBWOKgfSYBT2Vwz/+eMNoWoBO8K2mHr91HdsGQ0BDOdO4fbo
HCFPamG2vB6aP2/mLg++ko7AWEgOu6JDL9WPWEsCHWFJ7CpxHUmv3ndOyMKjExoWyWgucS3H7+s/
pj4zz760CFXBdICD7ULEhbnxsgwhfGsTfVpUHYeODJwehRbjr+x9Md0vJk/do8/eBgGB7PmsnHyi
62u0Zv/41/rCjkuozp+f/+c9HMK12jC8aD2nv1eCDoeupvqaQx9Tcns1IjRz8hUd6S531ILwx0ah
93mEdsHqRDRxaMl4BCLVqwIBKrnmyDBgzSZaOjGpuZSAm36fExoUnD84Z3zNrQZsG3KK38dKuUSE
Y2XQ0bOBXXutQrOp+uUsYam2yltRE4a84WyBkjNbw6NrzwfbL9xbkQkgUa51+flSVmEWMgZjgMa6
P66cuM+bbnDVZbve/LfPdX5NCnT5rJg7khFTZafRauk9NZo0YOrIVPiXA9D9y2KmAyQnXlDfLfX1
502YZGpnYzVTRYOwc92/fm9i656VlonHbIZNDFtnt5nFBLVnjL2r2Nhr51qLq88PFRcYRjnY0G7k
HqJacD5hIPUIz+OtUniEfH7rPm3VD+1Q5bZ1tx6Ccphddlt+p+V3avAR/7RDgpLcMX6tc5XeoP42
O6OKgKSJaniYCyLFpdseOYb2Xeo8WsVcAmti8vZ5cFw/CnIccEYxLKs7uZF9390yzk0vWxyR7Wz8
Zldodzer+qKF8YCnlOzLDfNjPUz6Lo+H9BgD79r0rmeu80nufp+81teQ0e7vT312ExhYaiTJuX/u
EuZtHtKh+yQpfwwTQeMZC4DVpe1D7EXd0Q/grAhGrw+L47cPYUfEdM+AjWOQvrft2kGzCahlivJo
EwoeRhcU1F6B81gHvUNJYG/LaegvEZIXX4H/mQN8p/JeZXD26XjDc4mm+iUo8vmmMYu/HxOEEH0A
OmoAtWpPafNSet5FbLn+A+07NmuZ6wSoclHADE0gbSP1aa8LFDZ258q3uFjjDfKge6qqirXd+pVF
ETrSBvYVzdc9MtPpIoyrb3qxkzM0Ht7WpsPwHw1I+hXq7Gdh6Wthu9vKYz4mqjnYfJ6gvYLBWFQD
bfs8cyscTIAx0ZVV8dAcCEKwT7NrfcxJUhxsOVT72fnfLJ3XctvIFkW/CFUIjUbjlTmIIiVZwXpB
ybaEnGPj6+8C576wRh5blkmgccLea7c0zT1R9IS4XJOhwys2IX8HQqU3LdbvXThhonaSkYavjfzu
VI91tu8d8EbwIGIZtk9s/IergToxzWW1yQ20f/q5kMOXtBNIS6AXcotC1ffwulUs3JT1ooySuBzr
1bQBS3SU0Sv3x0MAlUTheySSlzxJXiuXTaOyt7iDMdLN9UPtz6Sr5LT7on0OcaQgkV7bwiNjCwGS
MlmCRM1zGyXOSiIFY3cGcuERVI4DLwvcEZawqKpJGYXB3ySvqISJlXIaiX0W6waiJT9Rr2bpPqvG
NNYxJXmA3bwc0J/BJXqAOI2AeexRpODYKisfM4ap243pt6gDpwQ10rSo1+r+DGJx2w1l8BsW3Abv
5Q+dhGCpzwQYEsCfIJcYMFtMNWnse5d5pJvtHG/FUN2GPEjCTVb/RZmSX0ykl1roT8+AuCpNvG5j
8tBHSHvn6tFHv7wtFAGE2rX3gbWYQlIHJ+1kPzmT9xjLO9U60HgedkXOOKrILRw5E+yAanFmhlgg
lYyLQ9nVjzJxazhK6FrtWmeHuAfblQTWM2MVro5AvsO9pee32o4E2ZGQJ5F+xjOcMrIF3sIFimAX
6S5AVn7qlREe0M3XOQn2qG6t62CYX62LeQfnwa7HUX0MNIxus0z6iwrB0tZgTtsyesA9GT3UjNum
2qqO4xJ0USASzlOMKQzHtuJvZpSIAFrwEZKnXcfU25G/2kYV5559e4lz/XWS7Xbu/Se2Vv6/trxm
qDu8XstrkXMTuQ3wVsN21wKox2QkwCcKBilN2KFyIl0pcaanjA38JkGZSNNqrvBnGGhynpUVAeBG
LbAGP3tkS0FkMl6RjQMlGvtWAVAOqwIZCyljfPWUxWz8VZHiFcN37cbzc5kyp8yDgLT25uh6UYOE
HD1GPcFYznP3V6pmdycWKFrti3LdIGdZ1Tr3L1jEWK2ewlqClqwcC74DFAi3wUHL7IoyxClY0U8/
9Bg/STKhFfMbJCGVTpgBIWsJOIOskdWpUVfnKMTQSgpSFQcIFfCIOBaZAPh06UR0+egReTFU1jbJ
Anpa8msph+OnLD21xL0dTROzEaaqEtYZiS9j6iiazlHsm2qgwinN8qKtB3Pg86jzaj4pi3dkBvCD
JozINljMje3yS/0EeWKBjulEl8chaPYkW/wgeO7XMSq2vWeZAtlS9FGp7gf+3FzCLzDLZ6WRL7n5
PhlJwAC7FGwSBn2e89aPDQGcDShAjvLT5DZbKWfkGR6jPtt0Dq0lztnYnf3OIA6CiBwnoMrnXGCe
XKBdx28e+HH7UtjxZxnh+vNbqEYe/++9aTCLtOnJDkln6YfqaobmzfPsfybB3Uj/H7XuAAGl5F4W
Rf6MLKnf9QbJeXPYwHI3AMgwdGOE7DHKcvLh5HnjY9hlD6kTuEfDJ8ND2uPJB5o9Jz1lkBr+8ojC
aznaV3dqX9QYW2cgPlsRoU0meC/uADTwnljr57jUJ9OKjM98bHl/EeGC3axRHJlMK7T0ToM5fjCx
zzbkYvw2TK8+V+jOB5hOjgVTpBa1oKgsU775qZ3tx7KZPwAwvAag65b3YON76bu29U9tgkyuI8xO
OuuuoTZ+HGJILoWDurdisHUZQvvJpfVgDmLEZby1soKkRQ7lhxQ9HMPO7Mg09uiULI9bX9j72QH3
DTMsfBY3vRAI4riK9lXnqZWv3atKiXsbS2XsRQWrGMhAhRkSDQERAqpFbzNF7UtTVfMu8t8iizjc
mT4h9/AVW7CW+5xseFLGy6QlpIbLoGktyKC4eLlhiz3DAW+lMi5N1DiUi+WSc2y/g4F7bzo23x4k
q9AhtqVJ8p+5J5CpKZlKdzUaDmHP47ZP+5nZ2mCvWq0C5tCZcSrH6jDnAaj1Uf+UMjwzDyRs2AMZ
7RiPiQ6s/TSNyVnFW5PC9QQ7Z4v9DBNWPRPzVCMZtIPq02lQ4Vjgl7OEbb8dkHuSZnSnIzLosqz1
h0Y5GAnsmY6/wLj8sF/lUXND0qf3cyEehlFee9PoT5Z7tMlCXNu9VVMWI4roavA9RpP+Y16P2AIF
3K6aCSlIHFnd8NQ8Uuv+yZHCUqEtMKxrutRSsYGGoW6H8Gy644TiZKiIEy42PNZLYIIZ8+7Gxx5e
ClKhsS3bOWpYa4SMi/LqOni/xhlNkZPZr3y79wJTATleuFPTabK2lYlGLq4kM38q57XdIQ3VkAY3
sVf84Uj5qtF1UXUhKtROT4T63AP2HL5nUX+P2IqwUWLJ6BKPa7jb261dftaz/xDQtNmen16vWZMy
zU+zXYbEioDG7mnOWDXkTculrz7Zsi0EVvEdToXE6Gjlm4qIuFAhS9Wx/VvyEGO209r8UcJl0JO9
Jwie9nX1Wlel+wbo+9thNrZrgnrviIZgiKoQO96z73pmilMGH+Zo+Udukldp1eUJxgDNDPCDNYW1
ImccgZvMg1Ndwjzs4RbgrkKdWmC6EANURbR3FrqXXSBJa/QslEAOlj9VMyR37G/pWn97e2IAwShn
m2oYY9I5gcxQkPoDKEdEGEQlPqY8TNFVjc0FLcivup6uPkRmfN+Z3ugepn8+/FNeaEHHTp/bcsKb
BqWzJlorRM4CPAnQGpKy1zZE11LJJySENDy5wcRVYuwOBiz4+TpKrFXZoYyEH6hOrsIowDODCWZP
3KeBkNvwy+E5jr4BMdE5qEMkpw6jKmzGQP0eIiYH1cTAj2M5o4gDzjzXwSZATAIE0TBBNeI86IZs
T492tdLRPypAxaqJemjAKPSGopPUwHrJYu2Cm/DavTBku1/4qn4kqewCM30dnVuFDfRUVMD2Iqtl
gZYEuzaacJmCktXSEZ8C3xKIAOdv4qVklqbmI+iYYAQ2Ktok2ObsFEmvwbDe5/WnpPDEBQBP2ov5
J1euOa5c1QLfmCYBlMLci748xpE305ww9BaLcC0vrpplFfYEdGbIv6GIcycMhuPDHwlvSI1RFwdo
7ecFCApcGMgiSp3efYg0D145jGjJ04qcl/phyrOjXFZJdNOXRAawQhhgZmGXP5HzdIrcxkF/qLmP
8uEg0a2hu2qqS+Cy34mr8fcM8mhbWhW6LkGIjFeHX17icZSgQw2sFtgZMSOmCwErq/JomzXItppq
7mB2k69YNP7vCWLDlU/zwW9qDBwjZNPY3as5r08S8zdRKjkhy6lPXhY6taC8Bf+ZocsrJIn6UXjm
Bms16H7l63XWlyj1k3/wjepbPFW7KtWKUUFDLJ2RZGvt6mgBzz0Hhvprhyaq+YIRW0bJ4wU13Euj
ezIixSwzl+U6wTQJO923+XMunngXqmvjLVpjLADsNfTHUivlLZHIxohckM3ZrVAhXntfd6vZhltn
oqAnVkGQDuxvfZuhXKU07hNLHD16arB26hCmfyI5Nzu2B0xs02CTx86jKVhhGZM7Ux2QHNcDc3AW
j13accfSIuYOQGhFT0mqjNmcxAJB03lysgmSWykbyprbwI6bbTPZz3nKhlC+N6bzg6F6nTbiNmSk
pyRB8hjFBjt05hNVBR0R0fhauljBAkpFM5uPVlO9GxRIKycAy3OUlvET6QmaTztwFipI2Lbb/sMQ
24JICuKT2WBm8E39wB6Zoc0U2GdsO9PDaMPkMZYH4+w6PHN5KXQ4nkOI1bNIie9CZnj/5SlJxTGd
h1dULc7NaTTx7wGCWKNg73v/tVLtZSWzAH8CBYNhktoQ+3JaQ6pbazvxLuz6qVfmiL6VryozgieY
wlI22qy83F/mtIeEL3D4hnaFDxvlZdgL8xm3VXuSC4jy/qVnT/PNYcVVxuNtzhSEsNkrtswvmGCZ
gCNC5Q3bVEVyldklC/UiZvsM7reiyiSklD4bKwxzOoMTRyTID7JyzM8zamJ+elOFZ3jP0XqopvRh
hg93rKwMao9ADFS5icWXatdDv9lYbgQKpMsqLFGlsw2WjXZTDsG5qsLtf9/O71AVpFPcAB2YhncP
n0aYsHC2UF8PicpvIgUM5RuOvVajCmFkAbmAUcBjGr7FsoEmjq64ATj8tHPtAZ7E/cP+D69QUFe/
GXcbND3OeIFrsi1CcUdCPqe5j999JOS59t3kmfHmk2waB6Zylj6rueO88kaRXsSQ6FvW9L+rqXFf
/Dmqn+0ADxjO0s5DYzDq5gn9M0wZTFLc+DtvrOrfjSaipPT6fRjdFz/9TGnntISN2uGNonoboXpC
HGj4Z0nEzFDRr91fol6dwxJZ1TIjCm0ZnkxwcDiwu4/QDPM/o4AWleHaDjqyyMirXTQcgKLQcv83
Ni365XFFgAjFs3dJlhdlDNm5DivyyirvbM8kLajUFS/GotUYY7Jf8HY+6GUD5odiseEn62SM6839
Krx/C3uBxlkDPVDIBfk4lmHPp6em9ThQ07l+g+ckcN2ziSa4oZpRULipWYId9gTrVLZhTQQNL2k4
V+TUTT2Z1nVkM5hmFEC+RyMBjKGI2CALjQGH5JKpCwt0mE3FIUdh8lh0U/Coa1vSTWLSyhZtgdY1
+gjZ/3NIKd0pxhNdYWcPmQcB35ILaXna567mEI9cwGFFq/E0eJW/uX/H+4vB2JNUz4ZCq7aygKWh
bz74Rp5yySTnSW+S3HYvorN7SNQ5FrVKZZtIWc1LEnczwtnlu3ckg9dua+3KNLBewoBI453pzWJD
5TGtZOUH5/vP65sBoMH7dCkTiL7v77u5vO/trtcOMG9RnUuzpTZfdCEzc0fpmdOp8BCR0Ojw6MqC
3aiL+lq1ANyEVyyjaVws7FZi0CNg1ckcqQvrBDCjvhKCOMA+DcWu08XU4ikkpzYfx79+siC8TMnd
Grb+WaDbXfWqHk5I7IhnaXAzLPPciZgJcAVa7gq3bZ6AAx2CjkwuqCfO6r9/ehZXmHzo+8+VKT/u
dwMkEgzxbNPXod9bZycVFqcl/1VFExHOPk4kfHQgDcXf+9+Ceny8hN6xWFRG9SI6oqlJH8qhef7v
tOxMExh/Dr8aMeN/LyHetKQktM7QM/8zTSlVwq6h7ArLCykBbOzv/5WEzqknW/L+Gdwvl/sHUaKZ
AEUltbUxU/q4msEc4TdcjpLJlD8oEpGBru3ud2HnujPPY6uzr02UI0OsxKNaXoaaIkou2ahCOU+G
64+HXKb9me0Y023beVcjkszJ6QU5PeLbNiFIsSGID+RmeSz0UuNCvQ5R3GGwNAPD2zPI1TBIigfl
QMQcWiU3VVICqGZm3WaLBhzlzP5+cTDNY7t/SmhfwD7Ja9YxCOzY6PAemRvMOBJhJcDwIsn3nFTF
V+Gpll6yoZBi1rvSmU7hRBXlSRkGKvJlcEs5+tCN7Gjuxy4NHdCd+/9QzfSdGqQAw7rGPdtlaJjg
KEd+KW4kETpu0j4Nw1wdEMWRwBBAYwvLvH+oLAmeu05Mkq0LQGVckDjfiSm3QDWtK+RuxwGM3BHQ
F+GEy/o/LvrF5mWsu66t9oaI1Suyi2fkETngTfh7993QENQfoyVowxyTqIy7QOe/h0kr6vBk1T72
C2ELHjUwpHwCXXCvBN2/JHiJ2qA7jFYKQdS0IJGWdNjdEIUUW8vkWS/DbzKjoIYKGT2RCYMz/2Jo
zdlYx/o/HdtdC1UNJKANBNQMI2oxGbHMuYsIKs8kRCHleGYb+R2SDfP+3y2vJhxDSfIPAKr+NGXB
3i2gTflvy+PbGIbvqiZn2WkNjnNLo+HB5AOFrkSwzV1CJqPiH3aVnUs6/DPqW+QtfBWOlObJ4CK9
YfH2itVsF0kfs5g5T4zSpwv+O7nLikLhq7c2gxjs11F61/vTEhkLBkH+WJUn095EaItdCAXL/YmJ
PX264BfDwG7YWOynMcZx6NifvvRA0xOzcC8IRodK735E3G8YKDB6pQxMlpmJr+p+yt1f5lDnm6Hn
sSHjAXxHbZLnshh+Jjt/xo8y/A3d8jmcmMTZM9D5SEDn71K0zNgD7t9/9nODnhOsp9WOBDKKEtjP
UpPpliE4OmS95038I1q2GibSKisjQqpvRPM2etCVU5aFy2zfbpKbdEOe46DD8JPAz4mz//7J+L1G
Ygr1139nmeXiEmJ/DQCZBzIcuu7QQ2BMBM7sQFXZ7zIenmbdj39pm3eO6KfXu6po2uLJPnVs0f42
xATxwGVoxCcy6CNHmX8cWwlEqQx+rDDr3lzPoFDJWTq7DeCIYqALUD6sz2QE1YQ+BQ1nt0Sh+m2u
OXIGfbIcmuOpxs4RO+O+o3HeWupUsLB+6DsAiEHWvBi2hVxNm7xd8cDZ24HS2o8z+FkgXka08zqn
OZEIS8s90bJx+HMAuyNCpxA+73J5xRNSosTzj9biw+0jcGMd4d77IEURU4e4ikLHRUXpKhCC4E7X
ZR7MO1WbRNqZRybt5Z/7OqkfcWG4OECmuKS3agOSMxmnVQc1pN5L44CkNJr6BR9dsZsApY+L3gqQ
8VcaS+fBsYYXO4vZEZtD85Rq4jqQAzY78NsfdZeNh4LZNZupjxwTNqVVlx6K5cssGl8005fL/WdI
pfxItUzPhZK/74tuYanq4gya/XoZf5VC6A+zLyZMKMHXfVMnqdE3Q6XoIpgj3cZm9BD8MGSIa69+
LFTQbNhVsG8ILfdxQGrAslMxM8fDjRLCLd3/a+gsFpGMsuyDkes/dOIOGrQewJYzck4200UNM+T3
zvRh6cqRz6f/I41wJkuAeRcJVGpbOSLjJeSICsAfgGKhJIgVobgiIcejAxCBMKTCWOQ//ndYkno/
jNkvJhKLL5gqtcRuxPae802NebQbq6F8DP7wU1sn3UbD9a54TBKByolNzz5hYnXxkxyhngimreFF
4VWW4q/F5OOdmYk4NiNclYjgqt6QDjmX5tso1LM198k/Iw9fq0Bmb3lR9DtPQRA3LS8jyMs/mElR
/b8KEnbX3CAyBmMSf6Djp/xjGWtbtkEEjX30BrEMwEaxu6+9OU38jQeMk+QHy0BMkT3eF3/3F4BH
04Vvf2qCONjgbb7Jro/J/gw482P9Gs35/GWivcHMCfZeI3LYMXwsnmU/kqZrVr+tKntsEwp7WH9i
ay074ImEgbFIXbCpcfyCeYn9JbkMe2aR8zlRED6V51W3Zvx9bzUQP5P2YgvzBooUqzXalIfUqq2H
3MCgfRdK+zmeZh0CpkMrdrE727vUHoWk7AHxaYh/p8kjSrOfrkVDL+wEi8WiZnTY54suMkyGVaus
a+Dla08HP2HooGowlH3rwbSNJlEUTdmxGUF6E5g5kXpe9NYK6KS018yE/f7JWdZVHjv6tjHARmbD
N2t2w6yLxyHEkjEE2OGN+uiEHpG24bO0fAaz7HYCNd4s2c8vU7ZzDQOVNPbzElvHtc04WhHR7EYG
diQylMwyGL8kcdnuW52ylWGViZWFJpttOVLPLCY3qo43Y+B/oYyeyL6V5zzP1EGyEjUqopsYC3Te
UfujzTwrvRQxmC85fVB/mLtU+ReuNGcfAt2jDkVHj76O01CWB1Ewf4Eil8WJuZ4UAi561K8FG7KJ
hP3d9s0PkD1/byagCSfYaSjtyNBBV8Tm4I+cyW4dPO+QtHDq4R/97ilfj1Ocnm0HPyl60RVi2epQ
OAPOYI+JZFeRJVH1GHclOg8WZ5s4iF/qLDpRPV+1Z58GtIjmHE8M9L7aPCYK2M/3VgZwOljC1Dom
zysrzR8ySjPEf8TX1gqF/CzXtQ9QoMYMmXwrC7NdaFm3ztcguen9XWEM+zH243WIVk7Ul/ZF2PZ0
5LP6XbtWsBJDkxxVNR7hFhnPxNks+uz33E2MB7fCWFN04RXps7GgKdnpHL2g/8onRu0DriQqTQBL
DWp7Rt1qOaaZglTzd5gRDGnauYMfMzmweyHVs2Z2DeuUyCrTOmZevU5y50WDn2BCBdA+OBpOi0E1
CQ9JQ5JrkDB/GKz0kcQ8oH7LTr9CujWCpELtSVWATWE3eYbYoiPKdkitua/lOnS5C/QI6mMwCd9A
YDIwrzkP/fQ1L0ihOiFZaaTGDbi6V6bS56axxDZRfMBJxdiPc5RpI7LmhPcdC1Lfk5NXLU7IjI8G
M4S5XLQzb1FUA3hO6gcd+S+yEDUIJWNLV4RmKZo/O4kfaYR5byFFsg25dyh8J6++aXPPHEuDEqs6
Fo0hoQ1sHEb1SM8RHfIcA2UoXkfMD+u85e8qQRxiJllMmJ28gC/lAkrS/hPRSrBuMSXg/HY3JqS6
YwEfY1xbqg4OLsl0jhT5E236VhQ2csG0IM6UzDLO+106EohpSrTvc+y+xRoLD3FWLFRImmzbf1kI
ZX0cApTnKaPqrh5PcZbffKIwJlJ+U8Zua2TyPyiinwimWAKKSaRncXvjEc/ZUyR/arf+OM+D/I07
fBUpqASOl/hbmwCxc98+CXfbtVIfqqYg0cXdAw9ERQykoR3712GxqZtIMayZ8w50wczEcklAFe73
SMWEISZ7doHS7EfPJuUj7987V7z2CWnc3fLYSHOktqGsD6hMgSPSu4FHWtdOD21xdpA9u/JLkX7E
eIdtizWuCEshSxqQ0n4ov0byPdOMya6qAXalaUbsmdJb7oAU5Lze8PlXA7nciccQQ2XNPgyNtSBS
uWsa46RL93ue551dslfm0Jmjhh39rAG0utBrStQJrMizXz6zwa2o0jfyqsotvuaz5+KC44p+E+T7
LjQ2j99ocj8Ib49w7BF6Ub01XGJXgNmhuzBhBSxfIce+1jUbdps4Zp7zggUmEQKeS+pr0x4L3X6Z
Jru+AjQhC0t8LatSO79mmDshC6yiVjsm09gCYQCv9SyPkxT+DlRcSvRwdwkQMZwt2V38sXku4XSe
qHDn+MYa+6WKAmqqOnqgnGlWRFL+McFGJZYPGnxshjWyBozdHcPJRokHeBoVy/d82o7SfoMxsunn
aUSHptgNgLENo6tBjjKraS72fKw3DUEwfp59Inzl6GyjGu9z/xLPsKdS27+JxvqumjDd+X584/pO
t15VfkQRaj+kWic4CElf0N39HieQGnH+w7WjQUMwZ0xwz7h9j2O5yMhEnG+llcvdXBNf3g7kvcAU
Yys6s2XqzkZF4q0yWEGxyuIXAVQ0hFvwPJAkWhsPIk4QLNDerBUQD3JyeXqVAfZ7O//NP2uh5rLJ
Kf3iRQdmiQjOXQNh87Z5Yk+AFhvjLIs3JJrets65Le0k3EnwZCRZdUTURueB79OSogDEbusM6fNU
xXC5bQY5rV3sqoCQVCQ/eBoCtlvdY4J6diURxoIAwy1eO9Auc4PgqGhJjuDcXNURgHlJJbncSK8o
ERJKofCZBF9CDhWE35IjQhLWVdaAeWprJq+Robo3IZDwGdchAiOcd0aH0hqb3EfAxyLzyQuzr4m4
G2dsLEj3Dy6UxI2J5Pjo+capM7elS9qmoUyGqSC9Ge8gd43rsgO70sVskmOUcRriR7CyEAXu24Gn
MHkF1VQTJKpGtqQ/ncsudLJY/ScD2EFgvsBU0xNNJnzUeP7nwUm5tmXDoxQbqKXjGtBDjIMueCzt
8FcKWYeFOqHs9qEz3R9iysetFuPWL+ccLZj90g7ewyJoO+S0lQncJxZ9CozvoCt0Rs7Gadh0qJJ+
x0mntafQjVQzpZC4zfjLtx2UBbY4EddLh6UhMIwVtarDZdIvuizBQeZYkER6pjQWgZhFh83H3BVt
cyyA9BzbcfgrwiDfC7EVub0DYP+dKjvGWIW0mrP/0eMtKhRYscnPN9pAYFvExbhuuuRIG2BQPNnl
pnvWkfUrMMf3LscdaHIHwx6ymZmP/A4xM7ZIfhUgyo85Mddpb7+w77E2bUs9iA5tJcceOVCZrAyd
f2CG+5c3Ubf2EIfBOIlgb6MfRA6o122QoLl4z6ySDnnReuUOOx3LU3tw56euSr2dEZPuxgbPagAN
DfmpQ5fR9VG7YavJzegz7AmbOd7YtvVVuvlbU6BZh7KLl97fK3fyjnmPGNnvINaW4JkQUbcOAdIN
kAVdX+TkHvicEZBUwQNaYRLWQ+tGCgB7rHjYjG0x/wswaaEAfU2lwyENPZ+0MjDUROV0KItWsraC
nbHou4u3NkBvlqTvYSOuKsjdDVP0g3TcV0MzbsIV9zn4MBSB01gKZgn4p3XlAs7pCdfKMhKmrJjc
goAfQ3nYHhU5SpmPyG4OkWxTPkWJ+cXBDiN0fMVTjjlgGp9lSR/IVaNXMsUQOLJ6hOGTO8+sUVJt
PFlTwDo5ePK8bZQOOakOXb51rIyNz/Tayja8Kelc+/bQTW70hq1mnTm2WpuxQtfD1n+nQ7ZhbfkP
tuOYEAYCpQvgbE1oRzFkRKTOxgUznOJEcuFLTvHZDMmxs+1dbppg5ZLpy7NJqfIU8RQ1gWOyTK++
/p354prZ4G1He8n2RBa49+L6k9OOragxZqcmNT/ZXJAX0VjrJATxC55l3pURgX5F/ZpjhFXu0JEj
wonGZBd4G/0S7yZDGZXLp2zwHyZ21LYpfjtmpfbhPLO/chHdIbnnUIq6beO3EgKZ3FbE1wcKfYY0
xi87j86MpElyrZRahKBbBz/LEUPjFRCNPqV6eBpNtqvoqylFGW+Q+81RlAuj3tZs4c36VmUEzcIf
B0EdD6wuwhl4am1fYhDYUHI9KPuGeKyKfHxo2PjyUJojwgcnr/xnKD7vInPbXRoydE5becqHPtmi
EJw2VuuVa6cqvwRUId42Nolh5TxPZvQ3ILB4ZabdfCBTDmp8eawEkrrZjflMsduuRgM2YjmUn75V
91hUiKYwgXtzZOG5FbgMRQ4QzA6bFfmRbPkXXfRsPBa0NAdNmrthv08VydrBOK5ES2hl3JN9lJFr
vIQQsDf1D1EwPMRz/R6kMDe8wdv1oaCmXmY8bO5ujlZnYUHRjA3nqqaKMPtBI0IlI8cfSOzkTcMn
RYgSzCj4lpFFHgZy58KsqbX8Eheqm4wH/6mtK8SO/MkSdh2omlWfTeBgHFRNNpSHXc26M4y4/QUN
mw+t4GwsLyN1EpghnGDH+F88d6wrranZtKY8IxcRO6BFnNk5MntkM8gBk3EvUS4Q4BGgKlIbaktK
T11Pm46Tr+5xPgoEH8QC8oTOKESIEmI8h2joSL9GAgYr47YXBeyk02iSt+3bPUciT4ecAycqxr+W
nyyHzinpCqLEZjblOEGBrSwBoQSFWWTBDtaUbRzP2Aa1CPE1En0++VsoKqSbwgiTvvNqOlDgdBf/
cnX5K2jFnhHjIWvxUBKLAzHnWIP8mYDCIlaZx53B9t9BCRGPwTWU+Wpqws+Zjrmv8ksd8RvicjG6
1CiXgg8eBOk6q0hCiIzqZJUAOGUw3HRXUQlPLcIeHoFcz3tGV9mmtJU8NG89PY4qwDAm8I1gYQ6I
V5Elb4vA4jRizsnat5eYRMY/MKCp/mcNkbiCbLcI6IPC6fjbXjwLH7GeomQ7GTeDHpM43dA8yY7K
uiNnHdkBF7u0qGe9L4v2bIUpXZ77/qQcyJOEm340vsXokbxjflaYamgzNTGG2sEKT+dAwBQ5xgsW
+phLthO26j6Lrnv1cm+Z78GVGZzhI6i6Dy+WoNAV/CeHWJWV8TXYskcZxsLMW9eavWCibU7wAdd3
xWxyVwwEsHlQe0nMRktttyz81Y9N4QChReTn5Swm+zuixKxeCIaFxocRvYaufbOcKXsYTeNg6948
94hY/3upJvuM4AhZRW7bawK1Awg9lH/iXEiAzwFG+u0QFQrEhrzh9fgTwiSBAdWQMhVBhzczuY14
AqTNtB8a5naWevbFfGHcCtSsC9ONlQkcukoTljzk+kJNsy3WQ8RTchhSf6MTipiySIkLiIJdGYN9
NCIGjNk0UH42ihKhRdPVtC3Tzvavn6IVqBnvrVr7HhT5d1hq6caoPgK/Ms6xV2JU9Zkuid5Z2y70
pioLCfdi5sm+c221LX5y2N6kWUC4d9v5MihWuQ5dqVu2b/GSHOk7L4kWT21SvHpaeYSs53+91HZ3
s55ehwTj59CZwBPdvCWKGIJ1Jwk6aKJvp4jzLSOxEZ4eLHENBc0tfeaknnNh8UIq6DjzVxT9rzYI
iZku2mvhT3/SIfP2qmynTVkPf9mLTmSH7PqeVB9hucwQrBKFT5wfQxxL4Ijn+hjF/yyDFW4Um3ti
Ob2tLA4pT4Zt2aKrcYw0vYAZijWjDe1nT/GAAMwUNUr35lfb1erqOxNPIToavyHBxbGeLRboiAp2
OQvdVHfMCLnPGAkgGu/s6ewGIdcmdwW2/xilQYzk0RL0y9WvdGrYt2ay56MS374Hhy+QU7iEG4+U
cA0m3DT77u25JXMjmY8DmaqyEw9+Fb801URgTmX9irodufJPRvLIsrymUK2J0chek/ZWYaa8VT2f
KVfJ1rCK9MM1GC0Jj+o6x4nhE8JNZiRY7jgj4pawguXRbbE9JzRG6PEd3P68c/OMzwDbExseUJtx
4WzjyAW0ruWPG7108QUi77ew3Q2iVCIyIuUy12teZ5JxlruUR3AiszXFICFlFE5Bqz6wZPNEQRq6
ksGut8bmRJZ2l0Cv1Z3VozQqvpx5oLLWfn+p7HLfIvaBQAUII5j7J/qUuJYzmgK+TWFR/gVu8TNn
OLiTGCjyUH6AvkCAGhqoBPnNM8NQvxcHvytxzY2h9VbRuO4C7c7rTpTHJg8+DWfmBk2ZXRbMzsn5
GAv7NDqsvonrcbU+wAuVa1lzXvr9c0Bm3L5xi2JrQafa8UTAnfQdk+DcWBixIZ2ugHrY2/5/zJ3Z
dp3Imq2fiBpAEAHcavWtesnSDcNOp+n7nqevD+TabvY+znFuatQNKUBeKSEgIv5/zm9ayL06vPZ9
MOSb9kAweqHuwiJ5sQV5S7GbvSctgSKawO8Z+2FLSK/PC6s76S2rB8rzX8Kg3aOGz9b5RNvVoxU3
piVOV953RE0EFpKR+OtU+YhAe5y7cJmhkLpD9YAP1CfvICIINBuf03zAf6cP3xScnQuM726rebCm
pQ85fgpYwg1R78Ixm4y9EbufB3pzTE2oqOoeeeUjkbmaWem3yRFmnH3fDSAOElRAhD/kb+3wt1YY
x6BndaVrNaFY9ls4tH/V4h3w6qoL+/WQUuZnEN31hfvWuAXmiufecEY4jfjOU/d2YGC8CWsL4cJL
1Pa0t439QPON3CASJccruLzPCRSTZiILrabJ5QixSwc8dvng3oGnudAKvVFIfkE3s1SeqA6MKapE
aIgVBSHEkF+G7NGoTe8O7eFc8EXqUWSEZIe6BPQlDjSxg9vCdE6etL5xP5ZPQd40OylYe0ViutBW
zd1+HdjycyXjF6h+VT8NG5GJBFRbsgEvzZp4bLN90Tc2AiGTGJaS2qFesabk0r6weDOwWhMYWKID
tmqEcbHF3IXu8l1j4hWCgn5UWTYd2sGFQ47dj8jzpuv4IHtXtvrTNCQPvINLnDoq2LrC10+0Gb8N
CEZNG7lARQtcM3nXBhO1ur7W1CYSIavnzD+3Flrg1JsH9KnbkRztl8xljTYvqKs3aOf84Gh1JC/n
wc5U5o2BzHoPDk+uipCsH1fazS4Y+XWY1B4aEuRXiatvUnOAFGnaz3gBPESU68DDad1yAqr/zSwG
vZq457b+XaC57sEslNiOSR5tS8JpoqF28LFA93W/1DWrYId+FkkSYp+VOWNLanNTdOa2tLD7VfVN
K0dnVUusEDKpoYH70bi31UjKc+gR45Hz59TK5BXJ5o7li3YTRuhaLXdGNGt9TispWBP5bN244Id1
jRqjNhb3YeZeEkICmLo+6yO/dzc9llG3s6atho1uJdLh2RzzZGYWYOUHcENONwg+xZ2IeBdDTvuK
in9WLpfvIa0PvJ+2dZCqfCwJzA6jT5rlvYCGwAkieQ/m8WNSloS/lCQqkB5LpnkQwgOY1A1qn3vL
0z5nQqshyjhXU6QGso4pWWdlDKdRzmb20mHcL8WuLsLPHddKs2tU0MldkHkbowyuTgN0UHrTu30o
eue2SEg8CMjWm/MMKGopa9cL0sM0k+AZ6rO7konUym66z63fEOWe91hqRE7qjAie/Xh87xEZc49y
pGEpVmvOt+bvKmVtPwj3E33QN1zSqWDun03qHY3wxnEpQVSMtvssvmo+VwVxHgTk8qtyob5IwqUw
077QDaJ0QcmWm3JYsZjZefVosW5z+MsVyCUWe6hNESqLXOuwOEYZhjSqYe0QkMhrv9SUCigDkuKz
D0BbG41dn/zKS48fSCKNMTjNA6LDcQvjzBjpwC2bim6Ei61tz5DA6rwf1amUrfZC+fzCWz66RxbH
ygDFOFoSHbswMUgLZUEErjyO+BA0Vo2PUkYMF0N8FVJIBo0e5Koip6SHgkn5jemFH1jxoelKB6At
wotl16IhRF0k1h79iAB5U8MyUWvpxcj14QSZMt7a0vR5Z3MrVei9QZcS/BCgKoeSbr3nE7kfoWl0
F3rA/i7ysOVNZk0uDe9ylRWUkBzIaBJHOJUXG72lZ0Vzk2mbVe14P9ThF2R14V0bNWSpZal9Hjyd
jr2z0oDzHR2QDrcfrWOriK4ec6hTKBhWoqkf31uzudYi28a2azyAG81283urXJrVjeT/GBchWp5q
xNk4t5+hHb+AZULmPQW38FkrXqWkgfIugwfjQ2HO5LZGx0fY9vieW4DfRUiIZRcSiVlOKbsi/kZt
L31a5qZ5UZtArAKHpYTs9jrxSmuVThaCQMpGKv3L9GgH6D5tPje7lK0jD/NF4u6uDgsgKTgaUTrH
B2Avz7xyzfiH237+Ssunsz3UFHvT8A3Han+k5YRgOJ5uPccb3z0EXmvVf5MqlWeJCvUQtEN6KAff
vkDyxulYU6kySzStkxPxTsqNuj18QFeYz+rwKmkGGYEb3pazAauLWNlOmpc/jDDpUVk70+dEZz5o
Rc54N/nHbu60UyyXXdReDEejyzfLTdsZrmoXiF8/PltjNUkt8Rwa5nvbjerO1Tt19ILGoLLLL/AT
9O07W+1nVqH5K6vwg6QmLSlho5NeaKvfWIUEmsKgEO7fhkuyAYvFYx4YtG0zeeojSx26KXmLgHUV
ZiCeIiQ7G4mcCrgIuRa8Zmdp7rJJ8cJjPRzOkUP7zK5FdCjLPLjnSQfXbiHJ8u7xO/QbR2X2Omxl
eviHXwTw3E/QxfkXgcBrCgWVWen2goT8GbroqI7BOZ/QypVwBZtK35lp+RA02qYAWbehhFUeZrm+
nvtPTtn6Mwbs2wCgF+MM0BcmhCwyETxkkumx1zHJh1DAsKbMWy3UTkPgf6d/fgD3/sO1t4Fe/voj
K9sSUnd010JrAF6b8z9xInvszH5Qkvsmk1l6a6VWuovLNNvVCfX8GAvQW9WYB2fUBI7y2D9kkxFf
8r6mTjoVJh5byjW7XBUDksnEO/o29Y5MGo+1HR3TWRKD5A81pGOe3Fl9vWwKMlmV55cEq3rekaGv
u+IaoCoKbpN4SGoCsCWqdThNau3Y8WOgT+bGtRRRO7MSxYroveguqKHG0s/1vFm+Uo14F0AuYO9Y
FJ1Ah10oRROV2eTk9nrArTImzhP16Ts6qrgiHNva+XJCv2DZzqesJZFC04Lb0taq1/kdFNRF/tjU
2slLQvSaKsJUpCculYrausZBP+yJ1+OHKtCDIajhSTRfqGprJwQ70UOnzOYuZxoUC1H9wzPj/tsz
49iO4GazBP+xwB3++ndjxhhQ9ZpjqRjiw7w8NAWhd2OjqktYjLcYLW7MQFPpztSKkCQQljiFTpNt
AciBiZCPvuNRzyZ9BbNtsetnalMjQbMjlx0Oy26rCtyBxQxz0JuHsk3igxZoGGOohz6UIVnbkW06
O8upGBoso990wE95E2GvK4fgsa6mRzXa8aUKJcrWifXrLNFMB8zKZP0SZ+Zm8gxkmOYd4qDldT3a
AyDOyUhOFggcGKJteJKWRcqP51Lxder0hChjHye6/eLAg9tXTsJtm3b4goJEo6qbwECCcdIRcTPv
y1Kco7KlI4Dt7bFSYbmfOud1SN37RYe6bJAX34NfQ7VjeURhp0w1vTFon3MNrbtQ+vDcVMadVwqW
7UOKasMyqcmMHlFCMqPZQeYWZKJoAg6cSRDM9FGKzJV/ObNKr2thkClih8je0xgScKZjmkhcMuKz
L0yp4/33Y7mvLn9+Ial/eyG5MwlTuo7DVFrCrfj1LtECxYLIAFKDN9Xd1misITKqeqtJqrxktun7
ZkK049skajh97V5gQ7ePYuRlNHKHiRskbiAauwL3rYPgzw6NtaGJ566dA5u1Mbid5CdbyfqhjCjK
+V7I7Kti2RMZ93rdpIBztORb0Sff3GK6oMzUTrJlKUu4CvWgqdcORSTqTRGgsV5gLFONkrM3xC4K
u2TT+8l462AlCisnf1w2ZLuBDEH99GQWzFnGYXBQkeqSLJJZwTm/CwZRoZuaovTQS+PvMAnrNy0P
UGjnzasP4A8GQypnJnbyAhZyXEHytHZ/vvCW+ftr1eX17+pSuC5DGtf+1wsvxNhKnFVzBq6L20QV
BQF1aZ7ubbHR0/490uMJll6gEyCcq7NHlupDkNWfKyuurpWOoitCYIeAK6dtg9aCGqftX4CJ3/kg
rh+iyIh5V7OutSrMnjM1kJerfbS94W0RXy8br6WoHhr+F1DvuIZU55rPkICIQqsIoqrbYeVBh6SQ
kcKfn8VmvdVPZ/i6iK5s6jFBfvUFYPc/XxtD//3igCmV9BccUs1MS7nOPCb9NObUkOkKr4znuNQg
2Gmjr+8B0TDdDor9Qpxy8AsqltyU+uyVzHTxzN+2jhlzPuYnhUFoCbX3x1SQVkysT3Wa2sE7C7t/
lcqnuQICyjgthMC2UX+zgDKgltakexr1s5bpzXHApATpzD9EtTeSLJcLYBI9YfdIGakeh59wPgWQ
nsx2TYkxvZi9Q/3cytNL2HrUOSfq4e7oBoc6yHyK4GQQacxPXlh3QDwevfWgx/2lS0TDmthV9/Qd
UdNwRXmLmmenJDAO/T/zug6kuUQ/ul4IZYmETolVANl2BpYoLgwqn51BMCeTBAG+6zacMHbHSdlv
jXl3OebQ99lrZQjiEduFX0awYKWaNi25bEhhrS+6pTasVslYHgy5ofPko1gYjPFUKg2nnRP0JJyy
LJSNsp4qUV3Dooai2drvaFG+EXFd3Osaq5o8Rgq8QEo1DPB0symDq+kOJ2X8UMw+KLSPX4Ezhqdl
zy/a8B+eLEPMI9sPsrVU3DS8yCTTLFPqlqnrv949sECnxA1ILcHBSDDc7AgrZ0cYms1pxc/t0FGy
+1MuW9oaVt5kn+PO+gvi+nsnZXVPu4cczriBcJZO7lo0aCUZKAjyqfT2NDSdfSR+KiDOGcOB0Vj3
vSIbLK9K/xyUIqUDM6upWyenq/a2HLF5y59kCo1q2R3DqLrVck//4sYtiV9Rsa2toj+Hg2EcHe7E
nRhlPc9d6MMYmKodpVwQDc0BlH72V92rB6uwr4zYE3xqVKSdbjOuRS4UxrKf9q5HRg1yoiSO8wCt
RHukCVV8CS0KXQFVtBec0PlNqE+3+Cy8s9W5Tx8+GA3N4sdN1xtI6FygBED4snhc95S4jyTxZo+6
Mr4ErR18maD2hOOwo2E4fqJVQxIGKS17enxE5th0XgO9NzcJJ1ZBS5YaJkQAi0MdgXcpMawmUM1o
C2rO9WOEDnPUnKVtlLcuStHZltejCFuNJbiV5c5fXv993dYnFkwztmW4o09Rr6aktbbLbjdjhxFq
3AsnPS9KXzHLffV1DiPwIrLC5Qpa2NRCt7kFzTqSbOvkL6406ORB6sRJzLpe1dpmWXbWJUl8iTaC
vSIWNxq4oqaG7oBh/jWiqL1Gl+jtoGXy6mwjvd7RfyMVou6ntyQZbpXorW8wt1YGY9wHk///OSs3
rPkm/vUmt2zGZkt3beaqSv42vZv8wUjtkiRdyhAxrMEyWUc8Ui8DIM8bzx79r0Br5kxGgv5sUJH0
0mu82mZ5byrjdjCN6LkdbxsgfreFHu2zKQBCQpOW0rOvxC7O0Wk0sBeAQQMhoaGLOFJCZ6VjMQUb
O9HNUxOR9TPp2ANtu4MiE4bMNGlWRGYt7zppt88E3d/UM5EvMVx5aXpuO4E6KMqeClqzD/ZAWOj8
yDTB0Nx9rBYqlxzBsMcxrQvr2JYieFQG0s8hq45G35C5rsIoPWdvdhMEl2WzcDhlwyyJR0qnaoaX
QSd+MmuL15Ga+ja1uYcs2y9e40Y9KRc7WGDB6+sQZtxoIfk7XU/DeTEJ8XMVa0nwy2ZRyi+b3pc2
U6BYfBzzjSFGKo/0TsKvO9K1Id2hFO6FFF8KiSACj1QhAuJrO/CNSY2yqurg8Eh6rjMG2G7wmY9Z
Z1+1cKRfBD6Mfuz9R3nCGLtLqn0eLDnupR47KPpN77ZKlU3gWBlAwEAPkRtGsnNAVMI5iGbgKaJT
O3sM214HvyTIimO2zVyWhkY9t7x5IVdHJuvWA5CSNcI089kUtn+tFAK4uPpwfiKd++QMQ3LyPNho
+qi/haDkrt2s9wxHA+pp1rvt3klj1maKEQs9Nb09We5az5yMnUnxvkPhjsbuiiBc2/95VmBCZv/p
jrdNXZn0JJU1v9p1C2DNr6/1oDfG0Yo9lEU4QBJT7u0Y1UE+PQSMOQWo1n1BbZjqJhbZwTkYVh7t
G/9OCLqfXvASoJyO4KmNRnay+1Y8kb14dX1n8zFUGuitjBo6w4DFFEwBeLyCOWdLDfegmmz751/G
/ZUNzy/DU6sk45NwleRizb/sTzOcia4qZaSanNZQQzKK9uTVKmiMLTYQs+B16c8wsFCUE6SKdmf1
JYaWedGkFyWixro/GrR8cRiwwvZTF03CYlzDpxseJuC2SAzH186GnUDocZEL9RW3At3nqHz/+E7V
NRoNPq0ApNiSweRVEEhKE7IhsduL22AceHJahpJwljuFoXEWZYIkbLE1kmtanypp7KTuRuc6hMBb
eKi4zBCGpE+384mKir1phtg6O8NjMtLMiTLuHK2Rj9hZ+ouxQLXL5BuuTfxcfUqAzVDiwOBRZ+ow
TkdUNET49bsuaIDb5rArDH9dm258GWu0Aaw3m03WS3MTWJTFG+9rEHs0hou+22uuPEygv1dDVIhX
FxTdCjV3duzTbLXMT6JnX3r9fnDorC6Q9DLR/wK75p4wD4VQTuO7xShXmVTMo8qX+2W3gJ/2Dze2
8+tK3cYjJQRBHwYNYoEOSsyz4Z/uBRko2Piq+ZrPbMw5T8u7MZdrU4iZNM3r5abQfe0umulQnmNe
bGzWhLUbYhV1xHEsFG1tpIo7U9cye0AG3mLUGEiJXeH6jC8iAKbdt82upB64jTKmEpgUyAKOqg5N
vDXewOzo7sZ2FqnSlTKYXB2Y7oHX8UhtzmM0hcstgXjshw2vyhJ/1434FkzHKt5moZ7kHWf2er/h
AZuOpptS0eYgJH+ArrqtEEqYJglLUp0RU2cs9cU6K4Z6lwxpfR9NwJTjqYRzvBimVXGraC3DLy2B
Qoc9oJ3Iq0kRuPfGcZV7Qr9ZajVo9cdzaKZPPe6Xo9bl9Dznr/xeWWvVtvnD5DDkZGdT1Q54Jx/y
iz+dGm9aOSGsj8T4FtSSJMYqohiPysv1PodJ9fTnZ14QSPHLC4y/s6MzKbUBKxvScX6bl4JasxOZ
J18H86UXdvexkmHxXawZU7t9mATVbTqxsGjj4MU2gz3Ix/HdIEkIcejdxy3Rh3hLoqZj7jhSlrIU
16ET5VvpUSZIkwqPzGgXb0gjYcvfV6mdfEZ/89eknPhRS7r4WAxSbGBkrHxeUl98vx9WsWBlxMqO
BPRsrU3CJ2GcjTMPsEDH/3wVWID922VwQOMbAmGxATPPnh+Hn253Sn4hS2Pql32VopozmDlGnTl9
lgk0ds9/zzJ92qZR8jpW/G0wg1lbm+wz9NvUdVBLEiedMXXRBaqwkF745zLbgeK7CKeu3iThnesk
sYCSBsWnImBAHtNwvFs2DkrQoxVMgLm8T0aaYwrkC71m/t0o/9O8M/3PUWZ7pEqp1z6rYnQ1YK5w
T5ZELjEhCef5ibK0J5pz+RVUSUqHbkK0Rb1wO/n+jifKoYUHBzlDTonaB5hWELUoFqEK55/HFIEJ
Hsjq4iv3xprbOE0XfmoHGWP8KP7qy6y9tYX2QLM+PmeD96kjfhCpXVJdrFBrdySEFujYsvpmqU6F
qZuf6lh8FeYE5ERh3EZNSS0+yvfYb63X0iNANVU4lqqqgnLvtfK5CyzAfxFUdByme1O9UnD4Ws0m
1EI0BWNIhrOaSPGVibrwOOcLzw+5W6yWOlnXCGu3PPbW2Jj7ZC7Z0fj/+CaJH/zot7MpLMrumvE7
Hpl4CYRLcDv3xoB4ZOi9v4cm3dcJjtSK+OQbXNH1ScwbVuf1CQeO7PX4ROnV3H+sUEwvt3dppsbn
UKVkghLwGM1+W7+K+4fF0zkN8tYdxNUL4+zSVb53IUWEOmRCk/rjM+LBvtXTqIKJ/1qgdX9FL3NB
LqhtEZgWGygawReIF4VbU2QeSxRRfsYErH0yqdc+p0GAtb519oWFV9kVWXdX5GoE4pZYx0Kp9mBa
PX0W1i+5PiW7rA38lVbZTyRC5/dCJM02pz+/T3PzMR1z7V42NmKjsrnMPSrov7F71IRO52YQhH3a
SBKnqW02oEittRzhs0L5SdZN1dpov0PCg82ACaEiISycDbya1PRLQQb6C3iKfi87O/lLZUjIl86Y
p//VAteEkUhkbVpOe1PI8eJNo3f1e/iflvTFLqut6WjpxIP6Xf5Xw2sLY8L4YjE/vtawzfbIXXaZ
P2I+Im/7NYFlvinrkr6mgphB/GJjDK/j6FUQFpl/iE6LQBJSgSpF9S0zuRxaBhzEFxY8x3yLvvQL
qZdXMLjNuZZ6s4vx7G691u/3tYyafTfq6H7K+uCreLj05DXrjZE8CAh/4Lnsh8qy+/UCbI1kOh4/
aMeWo/NicPpL5ukPfhS632nHpkzIxlX5U+7Bm4z7ZOP37vRSU9mnHA3XkHRkbCfYmweYYQAIH/XO
au6Xl+D/WqTa/8W0NJPh7A9JTt3n5Mvn6usvWWnzP/kIcxL6f0nmPmKpQ5tKzB2+/iMrTf8viym/
TZoT4DVekD+y0pz5lO4wfRZCumIuoX6PSrMJh7KlUIq51XLi/yPIyfm1RM6Hz41HfjK6KC5D+LIS
/2m80j1p5B5yv22PUGFKpX5cNoYcJkhQfpptRidojyGvNZRfsKBGAEHXNO3z2ziNjYPiKZnbi9Yu
EW0NhSJ5NdN4X5CnfWk95xNFzXyfCo/YpnHUR9K9FUiBUaciyGK6I/+cVYB3BLZA86wLxNaxVb4e
VP9EBkS/joj/uJO95m6SiZ5D6jiIwgkSJGNAe1/KfQZA45OG6V03pHvv4f7VWuy5Rurb2y5W2RMG
5GOTk03rNPvcai5+S2pzmHbIq/xYINmsyzWUK2bEOp7BwMVIkwaDe6DFDygwFGsUXOYhyIkdnw0K
q8pE5dYFMboimqwfGwIt13RQgoPhudHJ9MgpaE2gnFVE1TAUhX2j2STK4VWuThE17pPdxSyrI+Gt
KRT7Dz/dfHcfdZKfO8rWr3MxFlw6PiFdkqSHncGgS/brJCRq9IqcmAQgRVLPwi9IGwCJL8smld33
r5bdEque5TWQjnv9CCn0+0blKH6l391HTdyvdbzxt7KzrL0utP2QY2oY2w6Xp90VzEhFxujWWcVR
eE4GtacQVIxECdQ1Ay9SIgnIknnd30PUVIQhVZndXkY9J20U7wLgnco6siyxjufI0KK3BkcrXP+6
5iLWmnxilGiuJKkcCyAx5DJH4O/my5+SX7v685Uz9d+fB6VTJJDzxUOQxSTxt0tn4eVAh5+iVWJl
af2Lvb/kV03KInolsvXtciK37Te3TtqtQi50XDaNETcfXy271r9OYCHLYNFl6drI7OSiR0lKXFFl
HOmBbJZDFnOEj+M/dpevWNRIgjqpBS67y2aaP6SO9jqP6VFC5cJ/Qm/ntGwSC3YSFSDStjt7Og9q
+Hnz45hxW5tAUpbzRpToZ9/Ipj3pNLRuY+2Wjqi9Ngaig5fdsKxdHg+VHFPBmng5tmzcJnUOzJDe
EfsBxpimU1JrgDOysTfObR0FBZFkBKjCnMaliVrpHNdnr9bFRZIqGwomRIsOaTm06JOWzVyPpghi
vP52PJh598t3mAZMTLxF0ebHseXE8i+mqHK37ohpMZ9c/RgoXT9aLgRlllMom+uU538+tpz9sTv4
BS++Zf/jy9/OL7vLhvL593/98TklppSE0sYQ29HFUTmSy0ivprVO133VFkN0WTajifQIOwL7vonF
2UugLzEl+H56OUGccfzx3csuYixqGbV98MltWldFQhDOnDkwgd3daJ5u0kxh1/ZJ4KADnODoRTe4
TnLEIMp2hrPhK31l+TThlmM/TvzYjeZvDqTZMUsyk2OkOcHVTKqrSX5mXFfBbcbSHUNAwircgHK0
kxYcubymwADNLDwjfIiISpj2SZ9So2lEeF6OD/NXy66MiJE2K+SXvvqqWG7cjZpPIpcBVStzcxyn
VVZjFBmj6prPm7EhoafwmgD9Lh2VQLf2PljkU93n9km6QVsBBaktRJJ7dS1dkMegq8U6CWztLq1S
/z7WS3DhZPxQJeKY76Td7Z/fF2puZP4oVPOmNVwUCDQ4DZuenrR/q24YlIsMmcYWRIIKoi6pRhok
EGU9egO4L/JEJCkPqbevXB7ueW/ZuFMr0mOaWPgXB/RV3QClczlTdOgAeJm60dbUIqjqjGD7wiHQ
WqKhv+vrgqVvlk+3uvm47JitKC49ccGoTsVx2dS6Zh79YvjDbt8r+H+CB7yMnwZHJX8Hgsjk3mRG
y6VHjd646lo74/dNAQtdNGV3WQ5F/zqJiI3ZOk7um7RQt4rYmFPnxOOJvDkT/nnkOLDaifpLWLgh
voP/MGHLu7hlwpdeUg/HP/89xH/4ezBrMhXSFcoRpFv8OvKNVhOJnnnWLjTL7sp0wbz3+xr9LEi/
BHb6/XIIDP14ymTF7P5/DkW5Z+xD4DkQKvhHNT20Q+llOUvNvLh0c5tATzx6Bdxxh2Gil5qlMarx
+USZguRbRyEJ17VFevJPpxihKUl11gD7q2chgY1tHduJwZsUXdatW7mbP18Bax6gfrsjFdYp06D2
yrzO+O0KuDEDF3Ysa5eNd0GVfNUBI6JoZlNaoLCIyxu/7y8H7RguWQ0LDsaSHUCen92jvZ48y1HY
O0QyHbny826YawfHojAZSetZ9yLMOayDcyT22U26bJ3lgBp6QFozzGniDHHT9nE58dP3LAd/Oo9k
F2uznjkYQLJwV9IL21lp078lKXStPBDPCX6Ik333D5dqvhS/XSqbfpA1a+50WvG/lak9OcaG2ym5
Y4SMqAjK5HEAlnia9OQr5EkjX+kpF6aVxXmMsmojkww2cYk7/uyDsWCIszX6GLZIt8pyPqPTDepN
poW05IVYaarA2wYkZRjQQfJsyKszb8QYSQJ9oqtJE57ypm6vGgpnzno5a9wHoTP99J3zJ7hThJhU
xbdZEj0Hc3RPkPYJyXkcWjYGwqGbP1+d3wq3yp1LtxaFLNvVEftTvv31USoaJVpyF8HnNRmKtH8N
u8tgO7K/CjTZrPm74e3/MUgHQZBus6l70yN5zxvGQwEwvg/AkpGAT92TiwXyJg+j+rzsyhgmiRUQ
J7TsFga4lDi2xtWyaxTjdJ0/aMnmWQ41/uflw+SU/ucPS6L+5w+beNY/PozaC0n2iY0SmZ9jiEFG
FxpcO2oa9ICcsH4KHRLaezLJQPV29ZOuk3jllcZrXKqe1JjxmksyY5ZvbWuwVnFFkOXyrciOow10
Un27nE1zCN7O5Go3y1mro51bAuP5+KAMjJMy3exu+V6nEKTSU2M6LLvkNSlkdoQVLLuG1lVn0sdo
3cw/Eq0785EY9+WcXtTZ7s9/dTGvUn95KCxSQB0J3Q+BtUEJcz7/04LQqVI5dRIqQegMHrcnlD/H
1jd26xjPA70P65h7yvk0gTfeSTcrV4OrQzQb8pMHoq0cuuC5RtrESGHWNw9Rnur3uRx0YjIRZY8N
vg0nME6z3/MReu9MihzmApxBNxqfg9XJ4QGMMxTrDNywql3onLD9Qt0Z7vRhlQrRffHwPlVYZNFj
gAMqgt5aSZLro7R1Dn7kQHmo2t7eNrp4iYcRI79HfuShQHukZQAiGFzPxpzvl9odahAmUKs+a8W9
B9umba07tOsbE5v+XTdAXXRTAmJxy2PcEWF2J4322VGY4N0h3QWFjQSMHuM+GxO/WOWm9V7WyW2b
Rf2ct4WDvxPmIxgsw/AKmulAu4mNRZVYS/cmISL4bIxYaNUi2untpD2VejpsVf/cBDYkYd6H+0IY
68FurXViNTbYmqRY0XXLHks//FIkVrTTudtWaswpLZGFfmwJ4kIZ3XvIJ25qko+uDWEI27CXaNNT
8szHftCPIgtK5PtSro1CWKvlQi8g4Lq0U8q/cbT56KQJz1OXbhiCO0LToGG059bpe/4HxSciHbBB
DPGbcHrcux6xsb0OaTuSfXC9UPyO8NRRBtyWFSLs3q373TRfdzLryCCK4DRUdvmG0WkgQMNP142k
gREEIcSwykxpldV2eyKAAthmfbVb1n3KD8zNYD8tjNoSqOIZeMNKd2NwFhTet4nsPldt110H5pf8
8lqxroYOMDTTRijaaedAiDa7b1OqOTvMW81NP5CT6BkJUkY3RPE7/3X0xvl7ihMouPaMAQ0elu7Q
hPKE2hmJr/NIRd0k2iwtPNr2RLhpU72JaVrfBnFFCEPePSWVhyM+aDcidadzoW2chsBnSJDEWOC2
2Js9g8TSrbPRZ9A89+7L2GXtO/cFWbjWq850Uf8bTXvQw9Fc8ZPe+4VdnHuow3eeMD5RoHwBmTrs
F9ogKAJ/7XnYUUqc6MxWyF1NAbB0WGdZs98uG3htIFdYi+Hb9sDrtDLCSwJMiOhne0JXWAQJxnwt
aPcxwqiVXyXGrivc8Aq2U9sGnk3QZVBtMu6Ct7qBkF+4J+DOzYNMyTVSThheWQ/tKLV6Z7Pv/8a8
oW56uyI/B6L1WWZk+fhdGR7jAf4FMEH5ShP7MYqw0EzBfaVpxv1Ue/ruA18XRpDLhRYkJ6dQ2SrO
22dJsFVepPRALPDx8ybOKYIb85rHnQHEqrMhbLe4RukBW7K9p2pRP1QdV9OU5iqdcCZ5MxPcBuJ3
gTaPzGawWUbOAjV9vkOpNQMg89e9JdRtVVrpA/EzD1PS7fvYbEkSU8beDKWGwDPEGF4kxnZpoGYF
Yc4u3YlVg3BXqyTGQFxxCKrlpdx3ftdjVccNj01HPdLqlTcijJlZNoem0r5pgU2NK6/RpFnkte64
1tPaUiwQTES0sxrAPDppc21m23Q1b7xKH7dWnXwOSrKOnRabeNLGBHzWoNtbytbb5YIMUN3bVPSn
RvTdPzT7LWcxKPw8j7KkmqPo6fozs54NAL8OGSKFfj9OONwxMkCfFvalC7xiDhEvVtKuEKIO2nNk
ptE9fo3onryBV6psKboLH9QvMgIWBMV4QUxoQsSNk0lipqc+FmJUKbOIboRpelecQT2UAmLFF2Kh
R1XLZgZMGyijbTPH+i6pjaqA6SVapcNSatptgW7y2EoivSNL2zpt1B1NzUHuBo1oIwOEb55VnG1h
mhevSLgrO1yphXAkFa7qkwNMuonz/+bqvJbkxKJt+0VEwMa/piMzSVtW0guhklp4v7Fffweo7+kT
54XI6o6Wuqpgs8ycY5pPCq6sOWYhT0Sjx9Erz1PqKeDONqoBBDQNHLhUmnMeM/skCHe7Jwx2Luin
CUrPk+7AfJGw1SVbWf8FNqkghzhwfW7+rUU9fjAcwMA6e4KdzHOQdNIOYVBZ7UtM7GJm/uoqepha
0eMHr533Rje1E9Cd73DH4m+jygoDmYK5bZCrblTKfNA9MLSZzmVvYrq3aZTcA2KwNgQ5GAdCJZNH
yPI8MIc/q8RIa0fqOMdQARJh7OsKUZ0lqtst925ypXH5UBC1+ezZxEGtEcwUedYd28B6F04rb0Zt
tCcz409MrMWYrwb7OU1iXwm7WyqixC+UYryUBilTxIRulDIWvmU5j1XdF3cMFJRygJo8pdEBsAnE
KouKOhPgxyyI3DvT7T5EQjy9XZuXAKXGRohp5JVKrOEYlNlBYRyMeyE5xzmP92yUGaOlXge35iDo
sOPUU8+qKvW30Bk0LzLAu+SpFRALOvzugz66ZUp/zwt0jgN2qYeR584umBJc/PmknoFEQkBFzB22
ZfGO4OBZOwpvkzr+CkjyG1N1Y4nRvBbIbV40m6CsdCL4zVHtvZ0Cz2eLGmA1S6ndmOq4kmIPXqBP
kOghFcN0qkFTXvjPxAm6KuWBo6HgmTWf5Bj6rwjBPnqv8xQuTCyimRCva/E9BL+8pNyT0wxf2GP6
kW/oqNKruVww5idydr0wUfGBI2R/W0Q2iF033WyPZ/LaEIWZQ7uHbjbfGdimZ86aDEbJa1MG42tb
5cMmMJRxlzdS25stOoxMYQkHL8u8TaNub1N4kg/hDAvbZRoJ2UVho0zaJ65J92STj7I38gKRdsYe
MV2I1+pcvURNAogtc28MVea3pmzoJmMaZisYke9FbnjPES8yJnfBS1SM0+Btv6FVyrtmvNnwynPb
KEmfW7BP/ac1ieFHxyxlkxWw3Qwqr0dN6kJcmwcbS8pIyOXvDHpRcxlsaV+B9rrXiT3CpqKcP1n0
v4egJ39J0Rj5FUWa++h+dK80C+c2abMDvYrIL2skh5f8z1ssCl7veFuPQTBG28Go8X1otaBrzdpd
mI7Y/Ink+k46m+JViDevaZulTLtLOOQLmJ16L73knCAq4H294C9oLZhzxTo/m1PmZDDnNpUx4oAd
GOiRItJO+IsrAhk0h/wIdYar4cpgN7CM565D7SyCnpZeqS7Qzt/Rs4hzLsIQQFB9wpapkGABgUpd
MlXpQdyHrZxnmaOZ0hv7K7WcT/afug/LB9B0U/H/Wc7ztSShaY3hFUl8rScs/m3YoQfIqXDhNL9Z
IFjRJ9XxFrVke1fy5gNc1bQ1Bwf8tdqMB3aTJAEhQAcepLbvZHTf2r76I8CxMwpz1S0agYWTgt8m
cJkpdEH6p8uZa6JBz3wmZk8WmNGzkoFnaizLw/nUNBIEJ8gNgVcrdr00z0iAoOK+uNwHOBunX4nE
e1NUkJUs+4w6vaQiI+BRVSYU60NAIpQ1A1OYaa9r1+UHwXM1FB+iRPwl0KxdxQRkiemmBbA75tzK
2i/AFvZhXCwVHSfPpYcg26c4l9FVdLsamtGZDOXhkCbtj1BUT6BMynHdzCZy5Eajp2d7bEt/vbR0
BbxIHkFAvK1kt+dpJGfsZ43dMKkNHxoBU5t4FDrW+9TCLIPkkzMEN60R3aX7VdrdUv6o+1oiTVsd
a7U5giRcbix5qCLDJMRrcM7TkFmbvz+sKsuPweJqd6mv/Cm3rklgBOe863q/7s37WHX2pXT7Vyg9
pGO3I6YUvkc3m86VGYpzs1zwRMtNberl3pgKIoTCWB51p7gEnWuc3Vk1znlDFExJ8llPV1FCB5lR
c2/yLCBHekX3JhHPHKtR91IoCfinnr0h8Wji3uUaFt/mH+zO8pisarmV6gylCjSjBhoS3/OwVRbx
XK92lU/7ucNWoV3n1sBHMFnmjlfaPl0m2PFyaSCIEAFb3YraMBDb2AJ81vADXQvoDRqLa5+739yd
xgDfGyIl8hGjb3saLxqFTm4EHO3DuIRjtIxciZGCYzFE2rV07BcFJOI+y2X7wBxFVNNYyW224cnh
CCf/GzFgQQCua2RAA4Z2OkWZ7vjrBSAmfV403Av2NP1Qk0BaOGectFYBPgpt2miFdK7kKZwyMvNI
PExzYM9kDGyk1VInOBhWqsQRl/UyFK5zMKz6oSwJKZ1FPoWWV9Ac8SICrZkE29u4KTjXPZizbr8b
4T0jCNG8glkKaHX7Y2JlfQwbc6P2rOfUXsvvxTR5QW/SN0LW2rhRpQD2w2VfTExtRfdhyaG9VrzL
JsD4R3RDnuI4xklXkKbWVSz3fVHCso8MZY+PJujB2phGaV8VR/ms2qg8droBQRLiLP4nJOoL6Z+g
4iUqz2Aro2k9YSP/U4VjQvMK1O1bdS7R3it6/lpU7aVR6kMiZYF+JAHthn8Z6D2v2KhOcHgPd0RA
il83Q7VbO47J5LzEg3iaSV2CfVbdsC9EMHl/qWne3SKIN7H1vY6+ZwuORwzhuO/DJHy3pptZZDe7
sosnHs36ioH/e6aoh1WVpAOCeZXTHqgwko+8K5CgQHyPSJncJtP0MxVOtaW7ATUwRdyyKbcBLDZo
e85HGMmHRTrdQ/XWUlYrtfEqlpjMuDHPVjV3l4WRs9EoHY6NpsVPJiagW4fTsOYnDn3xWipafVRZ
zW+xWx9UTCcncuBa33F042iAePpvn6hO8iut6slLRwgxppiNPbgr1dfRQ4E2It0hLk3F2GTogbYy
AUXsiubTSWVwWA84hGoxEpdyh+HLuZilYh3NiJdVyOy/pQpE41XaZzgBDPxj5gsNbeFGS5ruliX4
LjtQentrSQcj/Jjg2rGc/h6c6x9eFhlQvoj3XCWoBB0ZkTM4UKX/FWVnDUEo+Nv0W4RGLcQnqQgL
0Vhh5FtJtZvGYXpd6CdXyvLfetsNBylkT+254HAFBzypcd3Rrb/a/4k1KajoQBItmu/WyunBc0t7
qCpJPJPUSfOTmX7MUjck6gk8HGMlxrdQkVsfGtzGaqL+pCQ8uRCarkVtDxczQYhEWbheDEJQzdCZ
r8AdcuSZRXOg0iPmQknlJa8Gc9cUBMwZVcyWdVB8FhbtLh5T8++RJoQ1EN6RNvvA4lvUOQRwoqnR
rSX3pcNI8Zop7Brk1EQeLsOfPasITlWzv9Gj9TclKOgeOF4rbabVwCmBLgwqMTDNuAQcBG8WlQQa
6QTaTkT2GxyREtVyoIEZ1Tlalsv6qXf7ZB8DKOe3GxiHDN/WZmXaF3YIhqflX6yTZwJf7ZNTDBHj
nhiVIs+o04/xHSRjOgLLasrEvtXpNN4KK76r37Ikq7/JWVX9sHeRkom3sObHL/tQfdI3qRtFTtC4
0CauSrygEvE97U3CwnA2VWrdn7p8rgipwY6hu+UtoSq7q2RV3ilL/bYZz42BI37V8YIzG0BT4UWf
bPXhOonmtVP+1WG4/kfQoZ4dq/4V1/lROJnrEb36RkyS9gi14KHkCFcV9rA7Vqnu1aioF+lgz6vT
vsmk4zUZcrmQeqte1m0Fi6RTaH5NfUAHhesZu1rGU5qXoK0WGV6WAok1eSttekA+W2jc5hVkvgWI
zB4ORF1PtAXNwKIBok85N8++0dIHrF904qOG2TSejtyJBL87uXIfUVg0qbyiNWLCVbq8odxBPTgl
fz5ZjSDU1JQkO8s2CUPq6pzYzTSN/DqaelyqFRTwjvU+wusYgy/cqINQp9ALjf6PgXj3og9omRnf
QW+eOuMGq824WTZZyilvJvw37j4mnPFMwUNDJlgtVRBvxiSxGO1xyZAuHkc7ghUPV6eoGRflqx8K
IbxV8sREKNwva+2GvYmgxFw7zqJQsSBlpKEu2VSZ+CTSifcUdjJPHcqPLKhKYqC4IAKxISCRM8qr
z1tDY9ZLEKQPO2oafpFdaW11tbukWdH+hZys6wueiaMqZkT3kjk90WfXaDaWEaaYD4OCVKLDSe4l
Wmhv6lJXoEnTRDpqr0w7qyQaO0S/iH2GwO8xlt9G6eZe4Ir8shT8C9sHfFAQJw+S2PNDigBqY/cK
aIGoRd876VAmtYbgdHVw/gyBpp67VjT7TJ+nfQfe7QVk+YmMxMov5mQ8B7PwO4TwcpzCJ0OznslP
Bte6jOLvjv5z+W0T2+R8uGr3w+KZ2tkhaDmnTXtW6KBZCyCMc63pRO6a/4hF2zkVjX4V88Op29Hc
ak28Jb1K3iw1kresJrOJYb5zqBYiKS9uSlAkybs4yXpv/U1Flvi2FH9HzRnLQ1QhFxOVyK5Bz5hb
LBuqIDPHranM4jRiK5tUOGPRYkQyG3LhkKOfuoHgxtgVS5UXnbIcpjERET86eQ5N4qJUrG4eHVDq
l9VnAOkYw+m1DFrlSsKW68EG+axYe56L5ZJ0jXYQhnhbHZDK5Dh7sNBkxFAwnWmIrnGk9DeVCfJV
AyEKmO9CM1VfYqesL4VoUp/oqo2EpuWzr2+gi/X93goIYcso8SPg2VfIMPEtKG4pSW+PIF2ixSEK
sDDgS9lKQtPdT5qx/hKE5XDJpGZgvcQt15eFV8kufUfzHj7Hgzkn10g2w2+FPBjqulF6ChUtNJO0
fpOxM7yIhcjJ8WUj7T7F8eReQNAswENoaaEqrVu8XBQKAXLt4a009WEq+RGu3dLYu3wz4wLDj6vy
wEA32osygVXauE+YG4M/zCQuOkp5ahUtumOl3A7c2uditDJepVwgW+SXetSpZIeoxJLDNzXAKDoE
NVmirvtTS/XUE1o0XcygyvkWqvrQIDh4IgcGcDzjXcjyHF8CucJODpKSU3B+N8PhDvz6VTLgfeiC
0CisVIhZo8Q99qL+ZZBUCG2itE9zor4T4B4+zCacwWlISIuKylZO51hi7NJdy0UzZhZjd521C4t5
048iZQ8qqb2nUcT2oRlsj/5DHBi6OQdMNfqHggSnNcNznVrjbz2LfwJCtV4m8sqj0MjpBi39A1UD
z4t6omYZya+vGPJp3Mu8se7QlZIXm9J/o48obNWlvku0AvCPrv+cc0e8g3oiJCk1uLUnYSK0c7/s
OK+vbYU9d2DKAIeuJrJlakkar+6O1kJunsh7EKbxj12PxUV12bkXtLkAuqNvyB5fCQrbppZWARpy
UzTahAbqqLZPiUlk8GL0nct43tcONxr6Ye1RL5fMns5Z3n2WhCqeuInL19nQgj1PcL8ti0T3JrN+
1DSb/nopOlorCzYwqR5kTsaVQbQDk8U9Vu2aKA7WVO0i4FsXK38v+JRyIFDry2597RWWoC9ELlhU
nb+Gz41Fzw6wU49DoHwpbUkOUd6HW5EjIfurBTLSgeOdKO3SsvL72GfFfaiT8GK4o4f47J2Xuf3z
ZLFKuzgMW4h/tHZG2SnfDHum5ie/Grcw/XVFjrKWjjf2eulzsprAd93sD8EW/cXojhUgs53OLb51
IzfzmerCaHZ6NfbKxn4tHae7DHrVXUwjgmUh6FiVQWlvcdzssFLxa+xSCIHYiKjAgxCAyxCdAVVE
L+gk2a7MVoNRPAnZvNvtDrGUsuuZpsBlruYrnJijY8DlWS9Zz6Y2tiM/N5LmChNMvhhQSLa6Gw3o
uDgnlNAcbnnHTygiho9dXGr7teJyTzjOM4HafOtk7/HUOE8XGPwmkh0S9iW9CKN+eLWD7E9CMtIm
NItgs/5AIwRYd4adnc/C5lxj+PWa0qK6X1UnIzrgbcu8aCewlTmQz0xEK60KawlDqa/R+votZ6Rv
w6XMlvtuCTIFmhxyMomkX1aPlbFtHPlpTrl6cPHY+ITcDX5QSuBTGhEGHe/MxvAjW+VoXI6S9ZO7
HJJpTLLAUBGvoi7Dl35o3DPgWYaIJsD5NeVsskbWaRPSvvVLYTU/ydEuvbXrVZEt4JvoGdMENdtF
6O4uskXaEiOT/36KYqs+1QRVxckOazM4svCaGW545Uf3Q8Je9gs82adOAfA9GkSopbVyZL9L3Plg
MEZNGCNdcPEO2KdAgkSx/g8ssXHH/Md9VbTyHip9+kMvRz9oeVWMo6XeO4geRxlgIwd8kl0LRfrN
pL9gTLtESjP6khkwhRhtQzMxmwIog+XLrF61JsiIynTfkmwxjYVUHrzArT3ahPDFmr7ZbWUy4gP+
lGbytTFii7FjZxGsYbavKiARhyTebC7Nr4FY63Zizm84cidSiKcJj9Z+XekWFrDbMivwL4aECSil
a58I99pky25qLlxjnzmMXJnJxldTnKj5VJ9vSPXXT5Gl80kr/7QCSpk2ByZBtlziZeVELs1dA4zq
xYvebEzIEg+iGQjlS+lIhXhmC/D3DAKCEJSJrS9Kk9ozRpuEBY3khCRivD+7jFQ0uwTFr1FajGj1
SImjJkQqYm5oNd0nNfJ0rF0iGpgC2NeyN//JIml661c2M1cCtcl7qaQ8xVlaHF0xgWUo5otr18kJ
OGe+EDrzq2tX0dGIo2+8rdtrsVxkCzUVBOxWwVq2V83JfJOA/w+J0ZKXGDvJtWpM9cK4+9WMTE6N
np8UjM3vAjwz7tpvZQoSFvfSR2ha6S3TqfwjtbkEBl+t/4iC/A0dBQDdUgTBPoDJS0ZnoVwKNz7Y
VtucoziAVAAbDv4iLmZGVyyvqxDT43KB5BAzWNZg4na0VF6RxA9L6aojSspkrC4EDNfgd/gk8dhV
cCqP7P+ii5PZEVpbPkEcybzJEl+jYjWnztDe2EWPcAQ5fJhDA06IiN4tFyqP0hBZPCfGZf1KYxax
taW5JE5x3EuUd7CyG94eZUg8ccNu2lcTYVQbuXw00sjZ1Mt5/19Y6JoYai0hrrnWXQ24jcOkk5+G
sCXaD83Am1t7F1CrfK3J3Vcx9kAd6Rt2+NrTbRcTB2d3knyn2kWmE5i5dRITmwtLOrChuZgz+Os0
Tr4S9NUsr2LD1wND9we33zJnA/imAKDY2A0BDZkkTSWRIZPLpXBXMtfcBRWLjXVNul6CaVYv6fQ1
YXX313NjvVTu0J3SrnmN3I5ar4D6N7bZBxFJ9FQ1+BAJx9ZOrWExSJDBVm9kkZbe3+BaxyJ7h+32
drbwgG+qQuv2U9QsYrxQEjdk2V4ihvZuVpV9wTo3aodYDdW904fu3+nhOkLkxLTbXkBTNStmCyPe
3dihSAhGQm20qvLXC9UeZ3gFMDvq0z//hQevn1qkplCR+5daZQtW5hjL1ovuKG8dudVEVAza01T2
/WT0T9wDMTwLeJLu4FZfRTAeY8BXuzar9IPJM/lmm6SvMwd8cdCyOgrEkcgaih2ZEf0+UGQLPRGV
4Cr4I+xEP8CX/abyN94cY0z+XhqENJ2m/FCb6IehBM1P2bAGtcPxvTCzYS9Ewu5fZLDZ4a+jn5jh
RFdgsWubhseKeuXZ8zoLLcQcc2eqwAbRSthtyG2vQBtKlpjaECD2BkmIeaY1zQoSG/J91VXmaVo0
CesFU0l5UViRtbp54oRU2VojmpBZsxQ0JAHz7eb7WEUu0nZB9Ybfrz0bsfGMIdOy9NbOGUC48/pp
vQz1ArwHzxK4Z+An7TXU2uTWCHaDbk+6eauw856n6BZFw/ACoo78GIctbmVL4ZUD2w63tuNnphmx
N5YIUwc5/Tv8LcBoAu53cvQOanGaquz038ulxpyDCnv24/e1UAqzAmR6WhJH11QA5E0AYcuKyMj/
KZza8hQ0gF44DRFLJhmeeUk1vhF1pzUymniHvwCewWlU4mXRrKYNjrcgEfjHqlAc7NwqvHXBVJoL
4Clhlav2tXLXqCzipf8jtI11aFSwFCua4FgrQF/mBOgIsbC/4+5LmoDz3IyFf8E8bpujmfJ1wgf8
sk4/Y4iA+6mf4se6Gq6q4BRCsw6D4hWmGvN185V8RJVwiGW6Kzrnt1nPzi3NkWfOtFJP4SIh61T3
2YEuOSdmuKjKqJpG/dojjvcboomaTTMVsKgoy3d/t3xW8qpZfXtmZkwjEDSCYSBkkCnu6jMi4eSM
rxEt9EJNDpYOggcVTggz2xVytKqc0tRigy6r6m/a5Fq06STrVlRLTMCJXHAiMUkO0YBp7RS8xrma
xrtgiPKtFWELKSdinXshv1a/pdEva2tXic8KG09TqeH8dVoN7bXNnk0efFmt1K/awC6KhD7e/vST
Vb0Mndhk/0z6milXYd07yX8tljlE2gFcc7TP/+4cfvDTmSCmhrTAIcm/MXWgIh19+INUdtnUf3a5
y4CenPYbaVCVh3LmBVx+tTH1IOdFaMHU/71uDg3wwRtmPvywQ6B1RW6y2ojK9jSObNKlmPoTlCGx
NWTbXu2aqXFmK4EXM+DZ02kPb2pVgl+xSLFD+L8fF2JfO5VfE6jko8PKzYtS8njW97/QpuCosXTZ
5Wr5vRnGfg/4gdVyZLcXPcvbTRWW4x3VKBFQXfrUjO4XmYSwTeIkfbpdzXiq0LR92gHbjhXnBW9q
8e5WiJUEwp50gliHHCK8u8JWbjnBmf6Inq0l9C2lIMVYPhJFYeTqH00j1LGq8eOwjBfAIt3+n6ET
n3rshH63DPJNQtf83GIDjp72rDKBP6+fkO5kIIkUd+uKU7CImNZLSB3kJzEivRB6fotbamOw7/pk
1EGAfDr4BmU9aWBgh0NTQn3q7N7vbfo3o08GkkhEdZ2dsAZ2ysXuigNh48WpTsPR1wIx+NjuPtx+
sGCKc9bvg+VNu16sBhUs/qUy3WMeDLwlbe+h9qrck58C6FoYL9IIpjMpDx3kskWzV+McPAcMGy9J
Ohx64LE3JMSAELsiQiaT1uTAqdWzUtBXalnZHuu0XwBwwSJOglO3Gyw6CFJAaWdSRd3WDJ3fmyzq
/ZmjbzMPjFYQMZzWEnq9ayswegBFQX0VKffF3OED3IYOoGBGDOdQS0+mGQSnbKCrIatv+1cNSh3f
7tp0IQIxROQsn31r6R6aQLjEVPOMMIHxJpnrbIAzSBu4tppFpGFpKtsJWFgDLpUSfLjicr4oSL80
nDU1kUah1NuP4qPndChibXq2GikiNHXxX3nYHLSpl0yLPw53+TaW0tlnQT89kDxph7BGKSea8ohQ
uaOajJiL2fq4h2NbbSNbI64nZxeuNgKQpZugvStTZdhWtapfpOiV7RRUdHRp2pxFRaO0d4hbOst8
AGm/3GjJzOa4DYBmJoIjVixFUj3EgsVP9NLBmtwB7ete0UJWL938UEpQtKDwSB8DWY0EwHGuOsf0
XUcUlYECX4nGSekol1qbz13QVK+FyOfdmAX5Nis6+RJoNrEwhAXJxoiuhN6qXjPBqZqRqtwm7sKd
lvxyO8N9gJQkYpAS4aTOFN9y5vVCIBNczy4xvaxzupeGlED+IOuoKqXkHIvlC1C6DRKbDHpJAKhZ
LeRr1beoiHRBkBLRAVetZdwrwOwXpZkc0Bl1i6qyR5fSL9zMmk2FGSivXWg696yMOOYEb891BWlL
sCq8m/S/ukC3extwtH0LDMYXgtPRkXoPQdD9ZFcnH3mipNsUpe3rgE1kk4zbrG/C3wHvRPiHqvqA
vDzsK1Q+f6nVTXg0bFV7DnXfvbCP9My42UISG96i2fEA3WvHrpcO06zAejRdnu8IpKnhD4NFnpcm
JWVtYNAM//1OaMHr20p6QRX5NKNeXl3FBuoHDA8Onqi5hbviH1PI34xHNut6pIVU8WgRX3RmeqkI
vr+Qrf3vp7ZVCDBgt+MNGeSFrix4EwXafb2kFn8ykNFuW6vR73kqtbe40q2XSpPLbzoHrdWar5Yw
JD+HyoFmQKWmYnZsZC2OCMzbT43EhQ4V6rssOYTs2bwpeuUrddkic+vsl0wyma7HcUcSkbOjoRLv
MfrSrezaH5Ol5kdsIdW7qrkvQ5DNX4OrACRwfo/5xMmz/I82escfQmCJGgiE0TP3bMgv5oXB6BFv
fXJHCSr2tBj13hoSYAppc18ZbJ2KJpRkzG2lsJOZc+wJq1AN6RKE6QU1RYrqe1+I6JCqRnezYXON
E2rAZAEDBlr3ikwUyPaIor1kxkAHW2TU00cdZtMerPD0Q2HHY0dGjC6a93+1WNUyBe26i6TKGhH7
TLn81CuzOGlu1O9qHcPHqJQlBySVOVE57k5mqbWvM9MmQXuwn0Il4qVP6oNKPORH7RTXbBDDi2SH
dnYU4qNI2Z55bB7F8peVeCKVGghB5UCClAna1DCK0KmM9bMS1e+e4XRjWNEryUxEDwc12w2w+b5b
SIoWJGmnmknsqbPy7xrK3q2ZK8EBiZTzhOGd+5lUflaxATE7p31wh6J4U/L8j2j1gXMKcGJBxbO1
FIzWcW8ZZ2to3Q9mBB8ZAKx70qC3N0l32ydt/2kH7I2BWpWvAS0IwF2ku7Fq4Ryfouht1Or4qTiE
jnV2eS9c7Thm/OAh9eN/qgaHLG6bnDYbuszWjWO236UjkEOtPQF3JYL2LmMqEWnDt6jA6YDgunuY
hDtuoppY2qmTr6ouFW89K0FripOjRCcjRQ2gaoSC1hFcFz2Ioa5jSz6Yoc0LGrE0MYPzk1FJ9doq
3eG/1bNLFb3BxNMww0JNvj6GpTAtT4VYvkFEN2xzx/yckK7BHSoj51JMKVNCEf8mHzbfFYGFZCkF
is2TeoKI1u7+/hmVck9G0z5Fi9AtirrP5eE5mlMQU+xPfwqpBvcaU/idtRSwqC7TD+s/q1gQItwQ
V1E51r0ySLVCXcA6IXPfbHZPFLVl/s4CaN5iGbS/J/WHUz+n7sFLaf4Z6V2xUwkWuFRj+qJNyg+3
cy20Vrn4QIu8i+VMiGgP5SRMlDthQulRJMN0UZdLH7X5cYr1V/6ySd1MqdMBmqf3gySMJQ3T3GYt
H6zUtr2Od+92HG3zYbqkcCz27/ViLhZ84mQgpzfNpWCqcl0vbDoVIijSD8yS23KcKi9ZfjJjXimL
9AhqYIZG3F0uqjueXXRPZ505+yEUpFgxJVJv+M7Stzws84POSmBPFVgdh3lutwakgUevZt9ZHKln
8AHmY72Q1XQtMlzLVnPRiBiRG4cRhCuz+LPTIVZNKTRnq6uE18Ui8l187SQARETucAxQHi9cgC4f
vTaNm9M61EkKG4gQlMNjljUWrIWRxCVHXsj0RvXACr4OpvZkL6VkvS7F0ro4EiPrZZkrfISWwl8/
KYMqadqZpiW5ZzZq07E7V6fLeuGtGW7HDLnM2rayMPm3i9VH5uOhA7X6vcVQSFa0cK5jX8wkPmzU
OURHFRhPnRGLt86p5sVkyBj4FY6LOLU4KS7dFJ+gY1n3CKSyXlN2UVFfFyn4ZnD0X5krR3+9pIn+
76d8+VQQdnbKSAm3FRR+5KTtjQ7FFOzYQ1fl7kPyoD2kpiNhm51XN+VhkWyPepQcT7tPJq+ZmTEj
HiG8JDQv/Mvkvm6bGHYZ1Ffqd9hSLHJK5dwv9vh00Xisl/VLtfzVDvjSK2xHcpOVTX/RjempjrTn
jM1/W800+P1oD77WReMRCsKxzsKZe4EGampFm2/WryvtFYlBe64cFfbmGPYJe91sE5VFu0Qz4Yy2
xiJfFh68QmzIcvFYpociJPpTZtL2++WCysn2E50WNJ9JbQPNqJxBId3dJBX3AMXnPWR4DLQQQeIc
asLL3JruZNmMkWSk33TrKHVnYs3eCgQad2uBGkSLn6wwPma8vCyVhTyaZv8Bo8TEmWabT8VgykOs
jmnFO1nJ9Ftuq4FHOP3PrNGS7YqbLFw2v7Iiv7gw8KjEQ4i0GUqoZ7Qsh9c9xLrnwRP7pP/UPaur
WTnAjeeHmA7nFs0NITlzQAxmnNM6E/w0DUZzUZfLOv0no8z2pjGG61EkKEb+/6XpA0R0E3HoxqjS
1CyrhgGgJGoEKmW+EK9oQhR/WoVxVlF+S4sImumqQpAirAiYDkHlFOMZQie7ZSq0/4UD6EThoZRm
q0iMYhYOLGGMfyH7o9GplxUXKEaGOXpz/QvW1LRoKyyiQtcvM9IpyZRFGOrqEmiEEZp4vrhd3Z50
ehLNllDzwF/HousnLCNAs2Di7v/Po9uh2tyyo0VFvewwVtXRekmm9E9YhYQIL/RhKKoL7ogHbB5c
enWn+zlkKAUYKr+iv/oIyUW8xEW+qdLGelFapT9WxOfAh5fkakQqXZJw9d1aAP5XD0YEONK1a6f1
VZTpkFKCuJr3TWN8BZEZ31ZhASHuX45qXPvBTc9dYc+7xi3EblgsEk7HVmutS3u6sA0hltXJHJpq
F2t5vpc5LK9RTSJgdq5+TANbRx5FoK1uSeMQDgWmeSyZ23g01Z3RiPnESOTJTEneiFhMDogQIDmT
DXSzSGXZKA5OPLC9Wvc7Y3ZcYap4URKC+HKnwfzFD/ABTdC9TMGfkhSlDdKb6F2E5sgzwoSfN/D6
wsHHnXjoPcJdZOvvs9qJr/VDGquQroOCImsNI5HwaUYAbltBJDBdXgj1ehhGc5ONF0bO1siOzoCA
hs/9brCShJaZbpTUIji2mEK8O3ZzHK3pzLY43cuJbKrR4ZzOyCj8qwhxwibaTS1u6NnJnReZ23vG
sOVxsqd4Z6VV6P1t3SGakLKwDPqLYC7OYLUECqNuuCSLbGC94IVkmj1OB51tilZY/SkPgMfuJOUt
yJtFl0PAgEveLKnePEMpGjpsVPSUy1+TjbXKtihRrlqhDG961BwmCKKL62u1VhkSo2TFKFjiKd46
psIysv1/hJ3HkhvJkkX/ZfZpllosZgOtgRKsYnGT1k2RWkTqzK+fE1F8zXlvMbMJA9Ds7mIBiAh3
v/fcwvLOT+TsZUf17VHfmbJhdu02CYmRVR2diS2K0NyzjILA6CgX+a5d0MAHYxNhvvaSwyICHf9W
Wl+N1MONZ8Xzqaq+KwHjxOacGvzGhmD+ltEoWCv2XGBXI24CN0ADwjJFVrQhTz7YVFPZ7iofcA3a
E/8GBtp/9afsy/UoJLxbLQ3BXGvNy6jLG7JnKmbO9LQXcbIW+9BIJbdaogoLR+YFt0+WYwax8zzq
+nCb/1lyUhzGqN8QDP0dfUVB2cjPcw+JDVr7/qSxBTXOHaS6dgoGuhcZndRLRhvpiDnnEHdZvk5R
YqA1okulFhNu/Lo3UCdDPaGloqe0AGOsxb0wgquosh/0r91D64jwCR+e9gSW6fAkRI06Ez/Mdewd
65pFdnEs0KAdVT86uYRGEF5NEfCx9DNE7wnpAFNiZyt3aX0atQLjW2ibe2ucJimjp/+tmhdyYJEJ
fz5Euih3DkYRZltxGZxaa5VzZUILQPM7Mdj+etgxm0oPiM3FAPzZfsBoQBXD39uWgnW16PQopx9c
1PSXZhH1FhmkfZvrISdTqlz5o+9deF2/Nh39Ma38Qr7UeAx7cWGYEF/Icf69hPJpQiWEvTAZkBA7
OonBGqGB5ZJvudfJbcD5bkXOo7YDSpQ2F6+1Vt2ENdbPnkdgzoh8AfmuBegwdo1tQ1dOI8zjVFEN
gXWRXT8Q8BzLsXWodeuvUWjOk4/w/JoF6UU9y/jJzuA4f5VG4276nNhz0+msLyIreOoF1t6zsMsw
fyjkPF+JK7uMIPS43xG6WvFLnKe/p/o287+oG1kL+i+Me4yj17NXQHTf2TNRQatk5DjTm/3EcOi1
1MNTmdreXT0TopVemQbzHDmH6r3sUKY9ugXKP33TvVXiUpiSqiWlIY2SE35iJFTy7jou7XxkCz3E
yMfJfqv+XrJ2nlcTftedX6MatsZ4Nlazm7M1ox8K5WtQm/2dumGoO0eVNIwK0Zvjj5/OPufMIfcC
dpuZbXhpNFLQ7cEls90HAO0FtNVHh/AyP/G2+HqYn9DJWPW5HT5RBWBsnbv7ZIzQGitgsS1YmB9k
6kyh/B4UQ3JwcpDPml0DX8AwX1IzkFPMo7mP0eMbkfOikcLo9WH4Qcw0Y6C4Wxm4Mh9qoS0bYEWK
vvR+QrCKbO5rwbPQfBujqN3cUtn0EL+IKSsOSl3Wad8Ks9OeUZTEq5aMtBcrML+WHhKqacAYYDdY
rvHIj9vFX5gM1pqVklENFVb3RaQw2tcFcdM2rn4uae+eq86KnsdqiFZ2NjR/tRW5kHn25sS5fcjm
ZXouKWcpkuQxKaVA4L+aHQlWGy3nM+tQ9z9RS5P7riV3wmxKCJUhEZS1NX/VIUpW1i/8E+7HgPdx
5+aDcUjB0NitsTxha/5uR115pJJZzlqvZw9duvCKQjFYteyhXvP87Dxx6ThUZcDYI3as/DS1aP+1
SN/0GSxM0pTDl7wKm0uVeD/1pWMeSmhZz9CbqVI+0FGjIjcb4V5N5i3XDqQ7qm9z2nmirS/U3vVl
WeBCxsEw7ayYaUHlRxEVftNeC/8lE3gveqkWTix6WfVscbuOyq0TJoR6/GOeE6YNZaLiaN3y+RXQ
kgFB2hlIlNLkGjLwsUTymp2EZ/qoqRftYGYGs79/hu5+7NtQp4dxHRgtvvdk/oTyG26YXbDnXRCd
kxnXds1WbcFZv8ZWo1/7zJJG1EIj0Z37AdfjcA2iVcO/kYdnZNk5tnZTILeWmQ0F/kPHYZomh5Jl
ZnAy9PNP9LzXT0FE3sopQgm8gO5rt9FcGhkZoF2yqN+tzEXOjRfK2JKky14nd5HMSGIqYB7p8J7W
gZejZZOloSoSC318ZoZt7LQxeDB+rPbuUAXkwhIrtf5EGPhwaHdqNJDIgUIMNpYxQiGt9WG2J/4o
xSPWdvuJ9uIB7h9KVwqhHWE+OSFHHLxC2u91i9wUe25ITpVP+0HGtPRNs4rTbsZbl8w4Q3NGuOD1
ypS2a8e0LUZix89hCiZLsciLfRETQY2jyL9Q/riXHt6cSf9bLsrrUHVMeRYzfYoK/iB9YJptVoL0
JZeJgfTPXw0NZhHgU2PnwfPfABIUHiTRDHJp3b0VPZ2XACz2qllwGAyj7nBhZXsCu51V/EKqeKOl
pn3EWXMsKnpkqzb4QigdEbidBSTXc/MvRKdwvy8qVKt0ubYIHdKNYiDZST+fvbgb15YF6nCW2phY
qmRyibpr2vwjyAhCVDUeUHpEVpUNnczfj+gcpsmAeD/U5QuacW1tFjl3tc40X+bMGjZ+qifbthc/
CQ63nwc91Q9TQnd0xvDyPOvMuEzrG+l1yTEewlNldcmejKcfmKPcZG9wtIga15PQO3FJZ4LnDD4S
jlSRqKVwn3JQjCdfN1EvYwsyNqOnDQgBuKPlfa+dzKK8O6qDXoLi3qd5uZuaWX9r0uCBsiU/VjKn
zLODnw065p0u4Y4+X7JjGcY4nDSmTQVn4meb3aCmRyenzUl7M9WRglAAQdbIEVXnuBbAnOVQVS/N
YJgbC3PBTmh5/la0IUKVbn4q2PMe0TQcp7x9632mtiCgEJzKxc7t4SRwzdUmt+rQMDFCoah9JAHN
UNcUf7FxpaeyDb9oNi7iWUoSqVxZPPPYDfl8HkNwvIE57AGMoW8MtZ54s65clymuDuXVGaSYsAjT
727cv1RUH+eh9C4O1+u1adU3FQWDsImNu4bcgsL2e0Fk2SXtRHM2cE3jdrO/MvBG1zhMG6vEbza2
Rngm5MVDyNBWe2NB/ljFLsJzLE9HE57GtcGj04ne9cj1G9amOQRbkBrI+Qt4ngA8+vLcj5W1nbr5
V1jNobO1kyJcc+BTfi9ENayEbexdaN6nROrA8ixFk2a3xaZwkfo0Oq6GWi6lqKmgaEJD+Ggt9HHS
9ICNOGcwRUHTxY59csiWRS2pDwiOA2eH7cc50ep2TtRZALnrjFQfVTR5qYPsz/+JnNc85QgaTuqR
QYF8nBUwc3Kfh9Zqdgw7dUDAGfwpPdHptqC4XwL3iUiYn0aDhVVo4XysXDDnMRDj5xpVgNNaDxNE
yCqESbNTEh+1MBsVayfV4y2tNmjJ8wLTvx5MBH+av/ZgeWywAZrXblcsXnexnL+VjZoba3Yd8Oad
TM1+UOmgY0Xpx+e5jW6hm1LvWH1+oNI7pHbnPYXj7BzpIjfcMnZDLSwix9wvQY9DzBKJcFFO6cVZ
oK5snHXbOn+bRlTvx6gQA1lM8xcdguJeBnvg/Wb5fBTuOosQN10OcGe5BEGKxQxJ6BryR+1uLTif
dWTwc/CTck1GwQO6GDNCgj4D1UjFdqIN/ht9goPRMXICi2I80dzLtq7r/GLKKlaDHN4F9pjdhe8c
/Tp6CG3sb4U8zPUYB57d6HxDi2DLFI7tr/fbvdfQOf9spVt1Mx1pkBYQUqe9BwbvC6xIspuL2oEK
2FdfPc8bnwO5tKlzSha4LpF7FqaX3IdxsfG+MIcsKK8uf5bY7XHDNgMSLa+wz38WMj3dlYiQ42jB
UlzVMmDav8SJmAhMc1+jUYtwBqbWk+3zkdDw4bWSZNnIXuRAM/yEBuoxxQjEA1PXnlEO0gUJmdXh
Qrl2qtsj7b6tXLQ2/6Ehaj+iPyqfG3dgDu250zbChQXQu26YuNvzsUcjrn74Osx6hsksKfCpHQyx
n/ESYE5iUHuuppjADmmJI4bNvwjEDDQtcOQ/d0OGML8tSj71oroGmKq2o2gbRtVe+9R31iXrnGw1
kU5y+Lx666QvXjoBDRJc/llRQeKYcdScxyfGXpze8ggn1DA+V6bLlyUhFKMqLHdDCh8uJfkUx3F3
WozeY+NonUNlJstdUQEMe3jGgKONaQu8235z58U4/Vm61jdORSpHiV551ZD/o3kwxi+QjiOI98Ob
ostVQv+KFHdE8O7nlwQswK0x2oHZaP2TUZB/RkXVMMvzw93A8O9jpljUg9474bfMN3z86M9mKEky
NL1fDAJjsTCrxe1n/4ilez3FyVIiv0SigCx/pRPJdMuHQbwJUV7igDc+Tyqm7HafbF1E7S8jNSqX
lHT+Sg9yBVK+2OQdSninDTKZ4lEnt5HcRzqh+zjx3HMGbYdGao5gRj5idrhinElOop0Y0CWlmTbX
au1kFJOP/DDqi7WRMpdRqkGjCpilZXMZX213UyR+i1KQewBRV88WCsMdqSjIHQ3/4RAJyYWzwoDI
x7vl8rTMm4DpL2YchwBquahHRvXathFmgiC4sn9SNMwOOZv8HAcui7B1SngVvTkgWqPHqp6VmWle
mSHhaoq1k6t8ynLBjY+KiYv9WmThj8/MS5mDCfHIjVAOaXFsnSytK1+Hjixwv3fe8qR5kFnFN7us
brObRFi/nGWT6EZ9N/eq6QwLEIBn+VCpZHSijkxAsoNrCbpa5Yj1sWKmqaSWnoL1ZLQnbMYyDbMg
wouH/glzd7Kh5QP02UXgmQ1pfaAOIoUb97Fapky8ZANUG7MijsMTdo+2ckQjx5sw47xbLMADgfUe
tChp/WTRrr8HZW7cxOxUNhg/GQbQxiSkB8SRY/0MvpA/XT3rdlHfROJhL8PuGeg6vawIlufQ8jls
oMNenbYUp05CZELTpiVCXO2hSMu/3DQs/rKb4zzW2X40CaKm4Es4kLzg0Lg2XmZa9oiveKcPDTC5
fNYcIh+sW5W1HpRBvKt4LGTEQSHyw2RWBSUuAYorJpV/DzNuae4OSMpkZyftTXBRzMn4wqP4ihCD
ITdAwj5rXnfMDe66UnojCC3azW738EX9/bOkZRIzHBfDfChB9GAnJXiivrh2zWSuZhpVq1RzFlyj
5AL4cql03bq2xY+lQ39aVgVavRrrO8il4qnxjOoMikCOFIrYgVQADHBPHTrfmAROt6mBu0mkPJS4
FkoMIi8v3ggPJ7vfTnQf5uy9nCJz3mRJPNNRaexNXSwWqo+ESEMqvpRdRsv86Thm4nf324kM+zwH
P4BgkqcgF18an6dASAZIHW07bazBjbETXP6lbhg/avL7OHP+JXJQ+obPRmkLi/HQVXM7YQQKxVWD
+oILdXmF+sV3oHPssybPH7UwrOpoeVDfbv2ko01Ma/4CR7y4kHT0peiHfm9JPm/lMLC5m50zSIFS
+9IvZnJmmy45bwxSQKf6FbDRbzmnsjYsktUMkxgpl21EyeuS0J1Mh7+gFEwEJ/AG57Apb0WH+K5b
uMwOqYtct1hkYGJs/N135bdfi7tcCglUUkta4CTzgnMUckr+WZrWXDYutVGGdE1JQ+KRQsqP8WYU
yGgvjV2Ce/AD44XGAKobPtGFC9FoctHIYBcxpuaUDOVzL6dwauFzml/aJr1xTXEfjhyQEr6aPSZ7
Z+Vkq7mhHexyMPO3cm5Cg2a1xymXi6MaDk+29mZxT4QpZtx7buu3ASG7r1TOXlrStI6qH5/+AQzm
BhhkpuwSCdZodnZ2tZLswSDO39yI20csTamVptkXN3WRs3ruju40t1201Rud8TOG72ok+STVP+tc
3p9+z4fukZg9aaAzJOKAyFviys2dPQ75GZ5kfkankuBdKhsmp2FSrYbc30aT6x8Axf32zYx0FI6A
qIDG4x4kBTe7Rk0CRnbh2o9JrCe3soleqKaPs2+jq7MmjObDMF8Lof0g2LQ8GS5Ui5qblxuVaBBi
qz6R5jnYA15jUFJBXNwqbWB2iBqdu5ExRo9s33mE81o5vWckaAgnJ+yqQ9DCaoT+1jNBfXGcCYI6
Cap2IrYY5dJrphXjnR9gvC8YtHedhv9DvTahg/mU89EIQuv/D79CadFR0IhVJH2WfPqblarZSKXC
PCWXZrmS3YL90sq5iGbV8GG0Tg+Lh2mpwPtOnjnW5cG4ZwbsoRh75C1ssnqvF4m49ot7r+wge+XU
p6e5JIw0Uq75S1AXt95qwjU3kWinER0LOawvCP3r527dCFO8DMXyw9b7fEU3CamdzMLzp+SGc1F/
go/cb0nQybeLh+vddEi3yYJJI+gVg6iSNVp1ysXWJxm9tnjPkiE7GxHpYwmaTMfzmC+g3+ZeUkD+
GYN3KMlki1KWrv6Uf2CLsO6kGNSGAONczQG/ztGSUXUAHQqkIwxCyk5Uwt0sejfccKxbG/Yof70k
E8RFVQuJAdNa4afRNvNC62YX+a6JcbdZ9AXXvVmIbST9emrJ66C5uHr4HfaUtRddkt4cgNK3kBzU
ZYkAWzpAigKM/09qyVPnmA79dIZ9BUyMrWq4en5EAiu66Yap45la0j9XXM22qYn3Mp2Q/omxRf8n
H6nFlxSqxRqXjSHF9JZcAj4nIFszD2Fame+xl3PmOojQj58vDtb0eRlS16AkyqfzINtVcqo+GwDo
Q0hMn48Y+MRbjbff9bD6pHLg+ceBsQQtkSqply9vfskoW/019LZfzwM5nwoRhwMrWvkoDw7q5Mr9
XBDYFWIMzaaUN8U6d2U43tRi14N+REHwnARls56NyGb8NkYXtegTze8h44MjJ3XoRaIzyYnR2ZZL
4zf9KTPBmDM0DqJWP/keyKKVh3RkQ/8I/9tAANfUkauYIPHaWExZ+UGGGdUEWk239lOwDA0bGzsf
7iPATBhoaMQdU+FtgnmKz55cQJPh3G+1ljTiMHm1OuiVZt8u/HrlQ5Q8hhwom2sXfds6l3U5EmzY
3xGD56rxXxJXNzcgs9Aw/PMP1SOvc2EWq2tsPJkH/q0OiQ5GzgnTxjlos3vWNd2ejgdtrnGy8zMd
TW9lj2GxsaSNzZHLWGWwuQQtabtGLdHV05UP5HJUwVHEudE2aGJwOJEA82rFsB0ERliX/tkXxg7e
2kVS9KI1kQn6ndn/4gX99nPsX4SEyFNdSiFAbNl/IUdqdibWZv7+LEafYO8bIsKeyvh7SjRSiAkZ
OTSk/BYDgaiY3CGecglYwRRVIKZapux9HBKqZOkhLrkQOylwgE55i9MoPn8e6lMSP2ZpFldLjqHm
QoiquAh4Z/tqTp6WPfI+LGNa3S/nKs1JO8Cg75Eyv1duRk+SpdQj5XDURjc7YFoCiW25J5/0k8/F
xrKMZSpEC8Bf1bL03wvaBGC6i/EqTYaf55s65NRxpy3NGmu9ezK8BJpK2rSnim+repZIpMISmSug
H90xk50VpeQppSnFRVnk1GI8KHW27rjy26W5vyaAG4dBM52dQXAdxMNyfIACGOiSd/M9Cu4IxcTa
hF6ztY00vgxOT4/GgZd1guixUnPdP4IIMVt8RBhsbf7MSUUFNDSI3W8D0MNj4MzvsepKNPQdd7iN
idkiSmUr3NSmyWhZDytJ7Qck4JgRSkVH0yN4hgngsUOaQM/dWHY1b7kt3U7VZFWfyyAtT2gB6jMf
WHZQ7rIb+MbzRS1NsyyHqWtu7FspPa2OI7DyzkWVMDOhO7NRT0fRa1udynvl2/ggrWNmcEhUhIOj
9hY5yXsowST4s17Zad2dUYfyTQG0dDJTkFoRwCXk5axwbf/mPq9ZDkqYccxoarIY0vRUGbHsVrbR
c5u0EpI2XiM/meBgzfVumRE4ikBku5RR8OtgNy73pLg4DQ4Nf0T01mqW386cMqWmkc63lb263/gL
15Y/PX71SG8QlC0znqKPIoe3XVrZdOZwm86jVC25TmkcMUdjv9Bzzv32ngI7QGZRYPPHjPjUYhDZ
O9BUmKQJyY4CL9TAEcQtg/2M39dBPYs864mUDIuxbWpfezljjmurPUMo3CgbWmXPv11paVne2W07
NNLWtyh6jpIaMHNAP/CQCYQLHtyyTZP55n5oB9zH/gntvfssUvqBeV5958gWG1Gn37KKX/ymEszA
LJ/NlYtc/ywqRBnzC8yA4UqW2PRSDcTBlbSMDnpP71QzkLdh5RcPw/A6Ji1LC70qLK4kz27UoEON
PIgWHc9BilEC14uZhBW4SXQzs/dWEiJKT9DYgDNHwjoS6GmM1R5coX0E/nSsZE9/kaW9LGLI94z0
dUAkZVqEpBZJsnUuT93Qi0iFnhOxUxqezo7ni99sI4+KazEFwe2t2d3aDh4U7EFtV/azcUEHEx/m
d6LNuq1H0XsP5GLQqcO0DXa89cIH52X6XjYypsyHqlMn8S4OnOU+hm0DPpHhG+Tg+E6HhqUGRVab
BVm5QXuvZE3UwMPmcAMR4XFE3QIGu5ulaL/Ujmbw3+7JD17yaV1BAc3dGhM9BONtXdvLJbE752yY
72PGLJjkO/tTZaD0BlPb/4qTRBw13TVQ7C6AATt4zjAh3Ws2IszxjN2gEh2z7rWdvfI5iBNAn7GO
N6PtTm1qED3FXRBgn58wzdKcz9mKGrAMlYZ20sU3zBQA7qHc6RStTl2rCqp+qmF8ebHKepJLZ1k9
oaj00hcXHkjN8CosbS7oPBMGASulFmCFMUjZvVFgG3dHY6Kpp1+qobE/0NJ7q1GS+9G1doduQB6b
5MR1VBUBtH3yARz9dTGkDx0d9IN8SJLqK+Q+s7RL83HTMNkgeo4Fxul0Nr+j/dT3tYgq+HSLThiE
XUFCbNu16jQh+0s+e065E9WrxHP8XTQ1+zS289OyBAmKGJfNycbPCvZZIuKUmMvTnRKl3vKqy7+8
+oXUUtNZAhQ6zfOxXXx4QXYGra0yDUzvijsHrlSc+6zeZV53/7y4AbBId3BR6E57ERIlZnJIYyWa
VC12P1NwR1PJQEuIA3HA7o7RwxP4jemICwEYX5TXR+SE32Lm5ncauWLLzU0/GDZtrSZbuCdCODHW
E5P3tZrzRZVAaSP8vdFpv5IE9bqK1nPm2NsMhT5tHKi6kWv07yHXEUWyy2UHTj0qZBtOeCAua2ai
VKvDQUEqzBgO/xiOQJLk7Ygvx04kY35WhYsqYRh9OsfGzJ7y0aMTGWsGl1xfs1axRoM40yk56TaR
ZuEAyqo7xihz0iEMmgbSEGPHQxVv0JBuo6cCtsLDc7n402f1uFHGzileFudEI9eT0jSgY0uIpxnW
ilU48yt729kHgbKmXvZf5thOn7R23AAx8F8i2gd4Hz1v7Uj/tAIjqSXxPpIoYbKXDe9wgP0DlOuR
CSgfxptbHKtKNvIz+0P4uArU4D6iwifJrc1XkUt409DE215bkm0CmO6tdt0PJ2+XbeoZ/D3IK/qk
iTG58i9ymmQ1SMVaf0HMRvf4MHFfd+1Bu6vFrttgFTQi3eHe9DajZfMRt6H5wV1EWj+aUDGYuV3V
oyoTMP9GZ61rBqfJ4i1HrE/Q33q9HGmmt3ii4fHtewcabcuYS++K+q7rwaNLK0yeDJY/z82mLjHI
Rsuyc23f3OoeFqyAztrjbRxDNDrVWJ8mBZ6sreZDjjxuy2gYt6Ebgk09rhzoZGtPNiDxYbfsq4hX
FZ5JLf7Uky45MfDV+vgH+cTu7vO8j93i/4msUSkjFZdCLDM//vu/3EDSsx3Txv7hmAYlw38kjqUW
et9xNoLtXFIQJ2WU33HpvxbkVvbYmpH2KSS5GpYSyIf+BH0JRYt/4jrtbANT/CC2ExGZnnecdvGz
iRjkNhkwM0fb5TPsopgP2MKvbWve5t53UIOV9anvMeDlINWD0Vgrg9jc4BJjOsLQyIMIjRCzOqtF
A8K+8aomXqvcvEWGZ6lHxm0sQ6LdZL4f0yHSiznJANBxaLZcWxhGzdqmJAxjZ1X611aOExewQScP
9uR+WlD954330O1j52r6CaozTssp0Rj/s0Wao/jLpOqlo+a6F4H/9sRb1a2Xitxj28+3pT4UR/WF
MIyX/zsHI/jPGB0SdDzPsGzdI46UIeV/MM2hEzTeNEXgwPoSfY3fA2SWS0orEOt28tG5lYnto5FW
fzOzjTOUoec6ye1b1S4ZjWOLPp3bVUTRhmuUnOlXH5PaiU3UXZfacgjQl7jQJvvVILk1KjJCPRpc
MLGkA53N1NdpOeUvbjcNd7XQOwIg6nNXK40cJaX8B8SvDSS4snRt/T3xxCZhdzsqG1VDvMptFJhM
A9dDyoSzqgZ3uzFKciM8+Rp2m/JKtiqVMWC2TJ/GC+CK6fLnqSjSGHRgXa+FPEY+33d5tKinyjOg
tx/dIvb8xtJ134j6jZLcBaTU1ghglheE/9VlqIR9i8DOrewubN6zQG8AI1XJNp+wjgl7eO+lpZIu
+EcTFP6uT4p234JpJyQydtaepGYEcvHL2KX/JBDLJCN+22S24dOY0IsWDEoo72nPnHCJ/F7KBCbF
//3hcP495JmvLMI/z6L1YxuO7fHl/Xfg/eIPtmZCEN9aNU6G3Bu22EE6hBgspRidXRQyLofW8fs1
A2ws++oYAkzijwRt3N/lv5XnUAwLwl3WXUvQYd61wG6HKd8N8mnHGXRIB834/KeWN/qXqMijlS79
f/as6VeCD54Ti+H8RsnOozBFhoWYDXS+fNGThGj1In6Kf17Et7gyZSqaFTbsxjRiUOzX7ZMSbfx5
TZ28nUy2Va9ZzdCAJUDXof7wnz+nXlN/WL0W6279//y+TXZrfqP/e5N0AicwLIPWdWDovmn+R1ST
bSY9xYMV7TVozvvMgXelFl9QccWOFm3VLS+dJtRU0NRiH8O4hY9Leff08D1px/FZvhBbEfAN3yQI
JjQb2GgJasykzTZIyZaHgZ4M4DSE015Hwe+RmunOuM3LIv5OPh26HSQsx9GffrftKGJ+Lgs3yj9w
uZEm1qpx6R639BymBvqWS1jRsbTz7wwq5mdTT9q1jxX1wvsdg7oYnoMo7CCY2tpzjHUI1KhqqEQa
aRDCrE7qAlnKqbeVFJB9Yh2sVZOhtgc0ZqLtmFZ1rbRM1teqsKnR2x4ybO+YKBYkQA8ASrDRZ7qN
Y9hNN9Lj6c9BMpqZfqKi8gn8mN+TKM7vTe+Bk4XFuuUKyTesqgQ8NqbgGeR1BYLUoxI2AUa6lS63
cuqd8pi45lrd0yEfeVt/TAZ+UnM5GXIhRKwDnedwfJAtUx78ser3TQAsxC0W95S6gHSizO03eJZr
gH/bYSETy06wZhqaa98N38huAzdd4rWGOx2pBEF/bh74nw73BS/q0deNXwv23T2GSA09ezLfTS5e
yhyTgBcCaaZP+4KdYUWvedzXuPWYwic1rESEiLXDlyMogCALSZnzykTbATsj8k7iqvslB6XY68ER
NvYenWZ07rp4k8qOtyWtCElm7H34PvtJhNNuKYfmagTNlkyt+SY8UezL+O9SEyTMVE57h02TrkL6
TPc2vhLBtLbStv8J4vK7VdbJKgFte7ScpL/DrUIPgBi4tQ0wxZYhHqEbYmaz3udaT/e+bCpDWKM/
XRsiWA+Z+VdVVR3IH2QUtQB7XGdkmPQNc2nLrgirrDvnOao4nRARhCA3tWvM+4VhQFR3uHV3B2T4
0bVa7dIj97ukwZjT/aEWiidcDmkxkgczkvgtRhwDc9fSosd9wZAspH4d9XLZj0YDuS5jQNNGCbNP
pz92UTe+9LGUq4TeG+KQnfDK6EKXboH+zxcgoLpU+R1aYM8bLtDGRpfA+qYN+31fVz+Wggaz/y+G
U/br814H7xLWeDyTKlJODSrHhHklszIfV80ZgcR0mKf21EiYmVqUpgZEwUew2ISaTXl6ERb48sZ0
V6H0R1p3g/fmMbKtk3r11ojwF7P0h9u4C8OomlaVy68hnpJXN8CKrZW+uXY6IsV9/uor9v0CfHr+
kUnxU4FabL8YgfhO329cK9JW55LukmDA3aJYrQioARWO9p3kPVHbN5euzo5sYg0hJzqC1hIXda1S
i+cO07Fi2AUnLTz9WQTsmbiq5oNqi+ZeNuwNFOOmFKWQX4OfMGUaobkfEnPY09PpclPcoXFMmyhp
5r1BN30d4sdYY9eId4OcAIQ9EG4vlu5npyWFyCwSQgpsbFCnePwxZpX5bA+v1YAaHeqceTVi48Um
0WmFoE3w6WHsDCc03wQj0TgoaW5eFQ7PgwHaCJ3mlVOMpcK8OBZWR4pHapOOov3qGsKf/iwiNr5U
ujXv3MHANfnPgifAgg1JzvDCpMHaLr7/keq4/g+BrQUb34QGg/mO/J6sGa2Dzgh+YQKOQ2Hyc2Tt
wH3f0rjtdyZSw5NaFofDYExlWFuNCT2RAqzE92LaDzoT/xYnesO2QoMD8J18Oiwko9l4cTcgG8oK
D9qEPbmaUVsm/n0W1gEjjbhUbRWsWhowh94N/Wc4c2RrFgEwlPTMrsQwQgqCUCRYZwl9LEEdH1vg
MFSo1nDq5SPhoyoDbnDQUdKwBQNMB2Zwi9P4vbCDfj9I2pUtQQ69vJd6lvkx9sGbXXDnqWN698hU
i0tKT3oPw0V/7ZP6yUrnrTNrf4OVFttwfo2CqN9H5JuhrkjOjjNbR5P9u5HyPU3y/d14NfI5PwcG
GRTE+dq0qpZwY2BlhCU1dQkHXV6tiBFJaJYvya6R6UOGZxAOgtDIxbuZw+Kum/nisUcAkG2vfwhy
uW4jWDLK/RLv63B8bRIbC1PLsT7oWnP0uWCTGFCiMs0we5Wj8TU3wu8zY058E4RRaSXxeY1sE2q5
f/WzYl6H3QiKo7G7c1UBa9TZwLel1vqrDqjqsoxFCLCGPm7TwLEtvXvXpN3D7XtkEtxakxgQO4Dq
XcIo7wEuG+MEcrwNnMuRmS1BjZpInKfexmDscu+3BbkFnYEHPCo/UAzO2ZrMmTclI2jsMd0pVYHT
i/c6RiS1ZGVz6fhlbehE/57PmV3CJsxUua7u9tgbH1FlfBMlUQlMay5dQfc1yJY9VvANcQ7xUbUV
proDkh7xhdWj4BEuNInBi4H8a7AadUaBR2tkEyGLbK32G7UMWfcWWkEdbqrqVZktNc/1dlVlfEem
5x1dLt34wee7KAvrQjXD/dTIAAeO+E78BHzDHE5ct0eCUQRkvjWu6mnjMYtZMy11SQA3k42jufl+
bM0ZXouTn23w/gFZ8fcxsWH5M1bdRRKFNRpyXqDjQulaGHSpaaWfaMta5otFaX50pIp1QfCxHuUR
reDbNEMnZuT+e1Ki61fmutwz+xXuOps7VufvF7aT9RCRbA70PD+GTPacqC0e84wzUTch2I3/w9h5
7UiOZNn2Vwb1fNlD0oxqMD0Prt3D3UOLjBciMzKTWmt+/V3GqNtZVQ3UXKBAhFeIdEEaj52z99pz
+q1qMWsuYDKPMUI1Is8UU2jduYPznTB01nNzemcXd41xrcM06k+EtXAh9Mkd0HX/kPcBnN103tG/
Kw8EqJJ7B1b9vsjC+ZS0+W02zuNxNs3gZlSHkKaEqc/5eTGi65X7oNKF9wYJ3kfMkJtfUNWmrz7A
hePddvCW1AmC/lFFMXYkq1D7+ytHM7lGVdJ8Ac5iVwzuu632bL5qulVmjhTD2Dh4jb2W/Ep0TtcZ
S8WmSDFTLEr3DErhgWGPovrvpdoqlV0SQ75EwN7l1JUiHjQcwkBVln6Bm4JDS+JitQy8hB59r2mR
74IWSUVXYSWtrZgISMu67ztKIwsC+Q7pc7jWNDyb7lwEZ1ef9hlZDa+acBDYR0Xy3IT5dwCmJEaR
AFOTFIqTqsm3mBMZCCnlVGljp0VL95rRPF+5XXDSrGk4mug/cJeAQ6Bsdzb2KPT7yTe0DTOGfdSE
CuFG2NnKxbWSOW12r6UQpLJgRGZWJIcFYoZCBXCmaa5wqkb4Dgb9KvUvuFKYEpmFhXzyGsPbUMru
BqETPpgRDPDM7E3rBax+Junr0jcY8DIjOZBhOu8soLAkMEY9PUuGY41F7hQAEEXMQGiQlsGHhqZr
XVOZUyEhrEps8PKy0vFPkQmTxq71Ehn+Q5j5x0bN46N8nmvG8OLi5UFy8IL8DcG12MU5MuFSzI/g
YghFiNkdj8z20oqhRaPITrktdpPHZmVhOOoFbQQYTkRIU9OC/eG8kbC0gSlYu1INdZjoQvjPta8C
+BFK2OkzuDqz6zsrs8yDrprNA8L7k4MjU5pGP65G7U1wxe682vq29C70FplpBBBVU2EziQqYQO4c
sOto4pVu9Cm4s/p+pvV4buMsRgxKzN1Yjda+n/S9Z43uJS4EfGCaUlvE/EukYQPkZjATOHkkX21S
soe6Pv8JGy8BHHwfOn301lTdiWkqQeiJ7A9do43rPJsB0cBl5ZaWR9D/zU3hdAZbZsSmVtNt/dIw
9lmX3bCCORdZVD+YPrFlQY2yzmpsQVkvf8a5kOeqT9imm/0jJna6lIwittVQimcXsd7E7vAsM0/f
xqL7iEYtWBsw+bhbAVE1C1rKmAh3TUFCdGBxwzQ1WDxR4B0KBbYq9AAXxOiepQepC3VktM6YY97k
0xBvRNrlZ0GoAEpZ6BnLAXfmpgsNyUXA9DtNSJaaYMkCbsID1nfNCpfmDBepuBU2CjTfIqmSgeu+
ZZj1QFDArhd1t6tQNG01t6m2Xck/5M3GtM6AOCFcyPpzqeDIsUDGr/vBkWytCM7JM3ZuOG6ME/jH
ANXPgNqMuJ8PtZ7rJzrm84kwtbT/KtCZHgYbTl1VjPEjOr/+B4PdeFUSWnXA20OYlWI2WN743KOB
fswGTB6YGrPcegvlE6bRO/gsBGQjfiEDEj+XiBHlMKLt8/KrhTwGqXo0XzT65BvZu3Do/X6+MZ0O
E0AgniI4PBeCqSZISkl/aDO7QyHgp1u62yiQcK9kdv9oTTQqCwh7EMC7bzW8n7VbQ/IYojB9jCts
c/qU9+s1I9f40qlD0pCkGMdNg1VCD1bcvLRD6vUwqsbK+hbPkufFBOfcN2a3X2YOTg+P3dZgxUrl
q2lVnEsYi2jnuzMyX72Yt8ksrWuv8hKc0SZzhSC0HfuHTV3azbmxWHHVabIMLYnhi4EFuLfC+VL1
Zsj5BFzWUi4z3Dm4aeir3bTqEGBI3Avd+obegeHNiC977pOGCOYocVakRG+RF5lMk5Ig4S7FZCdB
B7FxMVqAdM2YyMVWftIbosysrKoepRN9mAQjHrK+F2er658TjWgpnmPLL3keEgX721B45n0U5Ls6
ReqtwyO+97GlGL53Z1kk2Q+CSb5ukTTCCl08iTlwN1FpPmiKaRa3xOM1rbzgUDJu2jB2VKjfvgtB
vGRqrkft/sIb7O0aNbVn6hRv5nYe159+aUeZpkNklmNatZuOXzjT56jPJJFJ7J+bwqhYHs2DZlMI
a27WnHvUpsoqvBzIpZl2VRigM1Ny0+UQCLLXArHmFNb6lvHibA53QYv7fKk9uFsFzIWRAM5VBmSb
Q8lciLsnwSWud1pi4r2oKC+Vi7qndyJvS1uJUKUoMf1jpuIj1D4DUAJlsS3rr6PdKhymZpCvDB3j
pKutyfJV6t3xAss7Lc9wweMzCbRkWJNhrTHNx5mZUdCvMC2JXWci4CBFkHakGyGAzNN7nQiFA5s7
wBQ1gX8wKb5XqgO/VBqagjNX83wjZViduky/sUBQ3KadR2qDZz7NDo49pRVYVAOGJBIuLgWQDmUp
6CMABJpwn3QXpXGFzmrT04s+OEmsH6GnI0PGuD7bym3vJF8Sp3wPizE5F6KOXqUbnX6gzm+vpVux
Wahhobt04K+C5PQ580FyWM3rck/JNdDTVFbug2RqPLvNDajT5CQNo3xA7+bg0CXtM7/p66S9uM4L
3iPrGNZznXE5jneTGxLikWKB4wbnnwyzz9eDgQPwFxTXLJIW8ad9F0qLzaE1D59KlyRGcKip4Lil
6AQ1ysx12c7L2F91Sungx3I8gvy8XTZobVF+SeYQkmg9dnsStS4thUWmRHq62n26RENPMEkX0qDV
ARqdGowkidH3FKzB8wLqrhOUoj1QcLLbiAAaGnYItKXybU2M887oEveuKIj3tAl53aBfSTfI3miV
eVAfIm4IvsohtQy7g/bNFmMPmrTZzqqfCNrO4+U149Fzn8lFZViXMvtZigHYnUiN6vLSof7CWuIW
YLtrfWN6AZJtPB64GpvcirYlOnEiIzn9I2ErXRAN+17I+uJrtNPacuDNbsc7F57nNuSJ8Wm9R8P4
rTLaiU0h7ASsVl/bhvglTuGYyEV+t7FN/Tq6uD8DN9G2YdtgvASTXWrjmx1lxzIcnWP0k6aNf2MB
cwWdCkQVxNpH7JGw5Lo0trpB5wVBskF/M18cr/+oRHcMlSQqN+wV3IfyFCci3QXyJ0iM+jwWea5t
q0wL71s9+VYPLKIDd6TV7BjB1cL1VUEWS1w7upFzzNomesYZ020uEAlgBDOgOeUT11oNl0W3wvsm
VwZNVAK7JE2Otq8RKgNPuCoJdG6zvti0Nm9bRWhnnc/1np1/v5m1+NRNFumk0fiNp2Lu2JtuPckI
JhzC5qLXhUuad7YnXraA5dbigNdbQkuiVq7Co62uV6l7TEmcjhJracbSHTwlkODQpTUEg97EFV2K
KJmAkuvQVOLm1oWVR3XUpeeRmues17QlIj+L2Arzu0MIVnKQjJzZbfc3eSHZ0h0Wj49kO3ykeJ6Z
A4E3xHfTb91PoSozzAvg7WerCaaLMIc33wvp0lSzuXVV9HHRdY+a2aYHc+6iYxX4jNGgcRHZ/d0r
Bu1o1Lq+Yebhb+iirNIp0b6E6APJG+Cdkshmdf7cHKI2jBr6ZU2LdY8p2IxuuXH3xLbdVQR57qsE
MTHguufGpDeC1ffn5GrNq1V0r3RUaYZY1rybVWvRF/NtgaLoaCbUAkKRnXHhzSevMDCzhwg7mJd7
+whhyXU55HyCM+gXIkWydRhX4nZsdBOWEryyVEduMBjTDwBI8UlLK3FlX77GNlZcGl03tsXIpZah
LFkF5dDT+qak0Ct9Nyms8aBhmPKQDKzrUBkPbCCdltKuJWZwcTV9PEBvL85pKMV2mCTiZcUJq5GI
7F3de0lEO1y0OT9EJpUV6UDtAWFtBnzDSB6yTLJRDELyjHQM8Cn2qh2dVpud9IPTQLLTxERAyFhb
jwfiHx8CHyctbz9ZXRkd7gm2NoYoslFtUAhBFCMk46vcvBmdbrguodTIII6AIQyUlL2+Z6PA7MHk
g0767Ak/KDIPPLRxnNtrJyyVXR15TGWUR3Kvn0AABtt6RzstRNepJJ351fcyxIl5Vt6ldnFxCStS
ejOyaU0H+JduiI2fmOzwini4D9zs2YWWsMtnPthR6X7rtvu6yBIRye19ncGMSmSCqE/MlAbMmpZH
ezKR1a69GGSGcn1sXdN70vtQ7iMQJjiIcHSgycau5uOsLGDhkzKPqve0EKbbpUVKdtpen9iBWIi9
Jhi86BOLteNJKdeB5iAltqGPIFXnjjUgrVoOyKXqQwIP51c7ZvlKt2vyuXwMELVDpubAEOuQ1vOE
0P4h9XTrbeLMidlebvrhd7EitHUy0DMGeeiNIbu6LoMHkqB0klROKA6OHRac9VBQxnotwLblUMVk
1ZY9yvRF9GJ6KWFEgcNAXY+p0WstwSRWD7t0PC2dDGs2xgMUg3aFeX6E9dSzybVzLChMaRboLEp5
8kGaeD/ljKBYWC8jU9tbupLWXkrjDpso8GjXvZZi9K6OG2l8ol90F/a1RQsJr4aUF0szv2kJLqY8
y3xYZJp8JHtunUP/3tRmghGlUvRStbFN1Ba3H/0n0euTtZapW+4mfQiuHhkUuzwHP94FjyjRKaws
7T6x0F1lwfyiMJN7ESS8EKUijeNn/CigTDwtOTfU/ztv8vOz6w+QOmR/n8QwTPuMS2P2EhguCdV/
mhXvpTI/wVv1T8tXY3+jL9oVNSIBDTeytuMpA0x6bKhIbknWTWGoztUN8Ub9I0153uWcMR06sYEQ
YOLMRz/CiNBh/GxSQBGiNYfzwLV3KmNna6GO7qWn7zvH9OtVUPgOkzn9rZ7C7Kb912HGAMw1nJZY
9BKMc59+YpGjj9EmzaNhJ16IIBN3JPPaD3WcrhqEr7Mo6qvb+NV1+ao1rFVXYJ33gHNWKPRkuEIp
Y+18W5ZgXcbE2dYeDXAJ84ydvN/sySHyuagYoPzL7zrDFiDfN7vzYEQfTNLtRlOC7gGt3x0LQTCp
a9iozCZ6c1E4JPsxGp4GvKGn5dAMxMEkcnzJodjsAmU9WQ6hTd+2SlPES+r/eSoVIaY0DeOYvrZa
OJbVw1DScM/Krm5OTxnBjYU4TgbxTvpoNEAYsBGgwFsvuvlFQT8B72JHi2MbmAAag7x3kYbJRw3k
JO+w3tFC7LJkk7AdJ/vIj6PDYuKtVOMevSIh0CIpNgCdf3drt23q7ilRrxSckn89rLJLmLZf63Ro
cKRVFvzl3LtOHmLJzhpOrS4sTmh8ZkiZwjUnwrBeGKSBLIydPQCRWR52nIF1M/envHRJ5122Pv0a
BIN1Soyz7JPsFJW+kIinmLW2EbIfU5V9vw7GmACsmlLYQsyoRvWe94t11sCKOlims9ekM3V86HTe
pUcVaaWHwWvDB4lfiCHe7LK9a79KAjj2Y0McLDRKZ8N4BTyjoibQosqudfeFj3prkAt+G+dt9cDw
/GfeJHJfcx85MTDYFkGLR23k1abEG21iL81h/7QuSTpscjbYeKaT18BR7KqBuIdIY4iwJDjVRgR2
IMXUl4TjZqSjueXu1Z+MsEn3i8coBHdAsZ0cRyoiugxMjItIJ/+j907jMjhLY41L0GjI93Kjc6EO
dldubTCfR0upugPF9eoMMpAp7zFz0WvWY4noT4CrCpW/1g8QbRZkY5YInxqiIC50qdd63A03n/bB
TBh0wBPuqyrjhU0+/3bTHUcdOXmXux5+UwQrRjfOd84QiZvI1G8bN3I3sG3JGNQhbNdKwDcDTNmg
pHbXC0hr4ccQws4kJUWwFpqZ5ZLG5JQ30Em142gOfXZQY5xlR9qp5YHNLfftkD9Dv284LYc4s4eT
PQ8PFQywPwzBKBy9NX5BJF6qvtCUHDQWdOaMInwbsrol+MS01qhAZnzemrz2XjbufLwA29KCcgcI
k2kKZ94uKHGqNYqljtSCIbI6pKbTbySeIS77cu+omnDOiR+wBb26VSmGFxzZ/g686sk20uDOVQcg
hpBZglk/5DMtvBRz9IaIJfc2TuxmzWwb6+4onNsO1LNwaBfA1g+3UYvyYfHCu/CHmXou3vjAGfaJ
PT3YZi7PcTZbO55RuHJGnL2ZZj4E7MhuvGTg4IwOM+HXJQdmsSlb0MqJga28rYXK+cDeYRU6QXwm
mUzs01A8ToQP9KtJfcCDOvgj4hpAHdmW2A46xkzMFsuWobos9WAOjIvIAkAkcErmWDv6KQxsBUzu
GTzcNpXvMVF38l0uuBaZfuQPKEHDQ54N+doP7dferO+JOqgJsDibzMtuFuxAZWvAVToiT93Cf4s0
19jNFSpZJwBZgI/Vd6G/wlG01Cx1ORiS55oXLuOVGXGxqby0C10nEkhIPm8ptUnATFlhCWUFddvt
FFQkS/cRRshh9o29bwx3C4zvV8a4dKfvqZqu0DDroAHCXLcCLoPlgGCG9WscsG133Cm2jBawVaUp
8HQHQwKGG2KyNSFwtQjvZmCaeSOIIGOGvV0iuX8pYQM3psXmz9HaX1wZ1Fj2xi/o44ZcINzA7RkG
hkzfIEwxkbGQDLEHUiLcFrS6j6wq8et3n3vDrlTmRChTA02Z4jA2gjxAVg26Yy52WFJktC61t6aJ
xtapyvYS4MkiuoX4ZLuX5Ja4LDVgi+gCOi65nXSVn4kTdXZZCZJlLTtcGi0wq5zYzTT8SJGxwGWJ
7OtQROan1jGsEDwmDY72ahDBwVAuGE3bRyJ6SJ25vx2kRUNqMJ9NtpTn3ubEKHwzuOW0fW796q0O
pPFgW2YOTkm34VIDUmjRRqA8jMTemvPv08TZ2hPDjEy/Qmg+VcroVwd7Q2NtWFz1aacT0ahzlS6F
SBQG4zkIXVz1gyk3s9fh+2c0vZ1LrGozLDv0204JPaAfwWTpOe0hWdTzwXeiXSlxfiwHW61RVp2/
GB0Kh6wJ1YvM+LE5arZM4bxzA93o6EfhcXnEh3QfS1h0wgecGZkKM0inpJ3xw7QpF32qdeWdoXX+
rUseGBJW9Pa0y0tyOdcUUCNtXfxKZkxfQDVvYeVmB2JW7xcMUWtOBK7rxdaBa3KtOlTUQRlDngdB
X/ekH4DaDCH1MLmYVT0hUU3cOJW4Cej/HxY+klAd3dEYb/5eVSitf9O4CdOWQoAR0YGtGn+RnCIB
4+nWVbovcYoOzAIODvlUCCrJU5rK5i6V+vc8qJ+os/tVuQTHz1C0NqGbEmdeVTeon6ZTUxBs0PV0
lKseGl6qJ1zYWG3CRK6HkX47Oxh/xw6Tt1SyLfNDvEyc6rYxHsVA3eVwia5sBO6QCuDUI0hC/gqg
m94N8IKgT09JfCiUlwgNJ3PX0Cb2nfDl0+iwB1AmLBgnzdZj5gPHk2V5eZv+82P8r+BHcfcp+mv+
5795/FGUE7xNWj5/fvg/l+ijRj3xs/1v9Wv/+rG//NRTkfHfX3/kT7/BH/79H958bb/+6cE2p48y
3Xc/6unhR9Ol7fLXeYrqJ/9/v/kfP5a/8jSVP/7520fR5a36a0FU5L/9/i2lATdN5I7/+ce///s3
r18zfu9x+PH9x7//wo+vTcvvyn8gGgdDYaBE4FLy0KoOP9R3DOMfuuvgpdBdgXLSc9FMouVsQyU6
/4dum5x/TcE89p+/WdY/hLCk4ZI4gS7Ddazf/t+z+dMH8usD+g/AXndFlLfNP38T4k8nsqPrLDTS
lIap/qaOWvbP8liADrGTeKLe1MwAVgar1TOXXY/Im8QflObi2fbS4lCJgEstJIm1Q7vAN1kP3NoH
gqKvGjVk6zxHEk7v1Dk26kHeJqg29gM8e7y0XcSdzQUd3RruzJKvGLa1gyxynPsXbIrBwdflsNfl
90H2xkVvsu4wT6k8zhAULpjutM0fPpPf34U/vmpp/vVVm7YlXUvYlusKUJF/uXyNsSqk7Zrhtg30
/Nxl2njnjWl3JlX5kut3OMLzD3hIJtMI0V75P4YXeYzPRfgYpEH+ME9IHTwFyiqItU5d/cwNDmWc
QWt0kTn0zeQftSJ9gPIbXMKGnkdAwPTGDjSD5BlPHqIyomtd5MOGHg3BEDR/YJPvEXR7SI9oSMQt
2tQAnr6Y5njd8M2XgjcPNeSmDzKLIJ+q/1+U9LZ63b+ku5wN+F8s3QZiA05eN2y17H18fcDIwLlj
/B87N71xbKtx0+TACTFLadDSPRD8aN+nqwxd7WWemAyORLy1EvK2IbTmgUUI2x71cFb7uyRu7Pup
zrC/9pW1h00TIlnBvA6OZXyPEyJtVDtuGxpI8twqCy/+YCtKeTZuSN3AMzX77Z7xNxNh+rZn6bTF
Km8MAeoLIuscjr8/jC2aXb7zqnf2jWxN52KqQ2KglAoxR60NQ3NnfP7kiHhV9WTpFr0w5JMICM35
CcVgzVDa3C6P/L7XnyAnbs0kre6BRuhPfYOHBXcqDir1MGRrvglnjCjeSERSMpsCuACLeziL+bI8
bF5T0mUOf3+qin87VW3bQBfr2BaXp2Prf/lImiYZe2lozYaOwLQfIh3VkIEsaW4aAQjGqzb0KJ2d
CLG/tcRogez22aQphULgEP0caZCkcShldzOmhmMRph1VfJ8EB6t0rkkSnay5pVap6/SeKKejP+FC
JPPOv1omfsjRzpvHQRakiSZehRjERJoR59qJEdyMz2v01n//gs1/OwdtxxTqqrQYOKKT1v98Dsal
7jC8alpCdAbsgoT6nGnOsBd2gT9asV8dh6B8jsLJfW+c8Zj0rvtcGUI/eAkF2JBAs5jN9pyHbYux
JQaRgvEDH6l6vBzIJIkYD9rua+UZP3L8kw9R1Jioo+EYm2WW/C+vaHnGf7qqbCo13AemDeLGNZY1
+A9XFRG24ygtSa4OnnbhtDQV2sg8xkXp7CdBj8bvQsz5eeqvpczUrsW57ZlDfMalq2HK8lXZu+9x
qWk3UOmITJEkB1hkvrhNxK09CLF2xlN4Ccemf2BYt8GvEtzVM0A7w+u7VUjL9VK0TOStOrrWDv3N
dO4eZDjNn8mXmo8kx+7Lt19cUi8/fS7ZRTuIKwDXFeZv9x1vp78BKmIdhqI4EfvtXzIL+B+dkhxb
Zl28NKm3ytu833RFZVymyIrO7tA122SstNcyMi+zJprvJOy9GuRU/v0JJP/tBLJYw4QDxt62hIOO
8s8nUDjGmPRSIrLQE5rl/L03Df917O16nwkqrKyItVerZZ6eeZ68hLUdv3bxUTOr8CUNnzVjmm7k
Euuq94RkNEmvpMOi3fjn0dPNa9dV5nX5qlcPRdFqmyrI8YMHmnsoyqYkhcItVgGtRizWbfsazFeD
ZsALCXSkQAjxrsMCewm4nxJTftFncTuJInzszPQLn963OeOOUNpUaF7Qts+JYwWXrtr//btk2t5f
13rbdaRuCuEYnkch8Zc7v1aOqZOHqNmwGk3rAmLRFkdRW67nnsqzIev+qOfF+BCN7k3l9OI15XZw
rDITaUsnvKdOwmlpi7TYJ4yL8B4S40Tsiz4eA9LNp7nXz6Aio8fSa/CMzSmgGJUw6WrmEw7I59JN
nBs7gnRWq5nGAAVFMmKIlZDTIXN7NeDLYHMFgnRFrjC9MyTssi7RT6uqxEvYP4WlgWOawcOqV6GD
RhgPx0YfkZ5GKx1uhA3eqo7XYxJGW4/a5L5gNA5qyDtGVspw0GuI3Jnc6m6Iu7WN3ecmaQmphHw2
bpviezw3yTHwpEkuUyyOo5V+kGMxHz9xcRb5ly6zRqSQEIONwrtdDiR5e7cqQot2t8y798LwQQB3
HqbqIfimWeTmVoNXrTud0AI3KSmIdKSxva657ipLoYs22aWKYvEMMs9EvVZ6GGmwcDeRzRBt7onm
M2DeL7VZJswKXKxBJgHzkHUJvGYtYP3/1JrmMcwGnU6dX5VfIssP93FtPXcM846DN8ordwi0k6F2
lFqdXT3YY5kdvvll42/NWHH1w5xNeJvxJ8ocuwVesvpc+s3OzR6brixfTcSIVxOT06rr+ulWn3AJ
kA1uf2GwjYx1pPSLC6IksxCQnJAC63xb2nfccm2X7ExyntD2diR+ntJkvk87OikFQUWbKfLqh8Iu
34rRzd4Jwss3AZrxG2wn8qlm81+p/5+zU932NhFiY4DpfR9isVmDtoONDrD85EKHf6GhzO1et2ry
DgNUH1iBpjfbeh3tcsCzbncHDbvbQxKCqh0QjE3sMvGYeOvfFz2ji3DzMtSqfP19jpxiHTGdeqiL
G72drU3dV/OrFYb3pPCBSintlFj3MkI4o1ie8SBAvMSFRPGV9He0HOTz3Icw4/0sforCBiohCCIr
EeUx8tzgSqRBusHrNXxlbcOTSGxkRk7ZCcUGsoNEQuJW1fny0Jzv/CChYFKXQv6vH4A70d1a+oQi
xNG2QZO2+1JduV1uHms8iO405e+SnBhukVm0piHCJZvWYXJD5Ep6og/0GDNjPtrMJyntdKwUypO4
WHOdIErfUgnkt4xEfNtKDVIP/gsmCyzuekNILjuESToEoGMZXcGzRTUw0E5e2BmGAPnQlVAZmHYw
umD6f0fkpb5p8OchX9Xjj8JuA8ajIrgAgnSObeiQpaS4QqMXVGtXr0xaRKwgY1iugVUgXlAJ1tJz
bzt1zc1o2Nc195Udu2p3s/xEWKYm/Do42j+0qfMZIyHa+sVmW76iS1lsGNCr7Djj+PerLJ12Va78
8eZv2K4ACGlatmEajiX/Us50dAoc9ALG2lne7TCxxdlkeLLXKxaGKp77p3S2qwsUkql/nutqunP1
BWTIIoZOF3pd277pFXrmoEt+ekAni6namqgzL+jT87syLR8/w4j0oRWbxWO7tN9a3RM3CIHnyJJX
LUrk1bB8dIM+GwhlFTQGPbvAEjlNbNYOhYwAr7WaRScof64xDEUEbKlUxbqlv/36+VSSCuFb1mlr
FQPwmFYlCoQ+sdY1epvdPLL++oyNd2be22/zkG6H2ey/hVF/V3nt99xvCYiziKyExP/uokEBkQxu
JR7yJ+kz1wySLgFcA2B6hpOApkU8m4JOcmWY18YWchvUw/TWzCU9a48MSi8D+Oi3hBEjM90sdpYs
ns/KC7yLPa89FggpDp/rYBvrLqcd2Iw2YmAG7RVGieZ5NEyL9iGrMntXx+SgyZR5X5RFD4k7mcfI
zbqtnna3dtR35+X99nUHnMGMargHNjtxr7p8LpNkhK3LDOIus+T53eqxm3qIuWjBFXKnQ6vZFth1
7oMeOGVmlPa6IV9gVVhBeysdk+TtOH4xgzG7dTX/YwGj0aTQDmPu3pcT0U1H9DP3VQM3ZLkdx1n+
mkzIagbgHqeYhXvTt6Z5xZpoH3K7ro+2A0DZ06NDZcr4cXLHj5CK6a6x5++iMlxgKERbDaweMKc0
UECfZ5ERiLflOutTShmvQfjIthcrAawSddosNtPWFD6dR3V3yIlKW+smPGXa6slraLbVIVNU+6Ax
vDWZPghpZjvpPwPax4GOVRW46OxaFV1R19N7WjO/yQeGcOjzpzV+au+2jCzvNrbpJhP3e83znp21
nc7xFngZWh4Rfi2slPweGeNfmyJMJAkLhaoC6jmYD6CIaesrr5alDjUyhu2nFW0qEbKlJgWFSnVa
DshOHfBeIBuxcPbFMY+VwoPSZEd2ULP1TbKz8qgLD4Hev2qxOwJEa/M3vEFoQHoQ4HFfV4cKwPmW
YjzAQNHqe5TQt8bkim1gtuEXG0o2CU3ZR0adXGMOXszFnwdzAtJclLioO8WMFNV6LsfwapqSlIQS
HJcs5M/AEtc25qaGNWglHDQlxADtHYdQS3twSY/mJB7ZGJzbI0RrBDRFZz6EzAqfUVwaW7pOm7AN
26PeOO1d046EXcgfutHmX6vqezM7OCsNp8cm8C213OY9CKHS+Fmbbh2yx0I2EzU5QHBp17HdN98E
OkBtkNEBZX/2qStCDUTlQATfOh4I2A4T09ixX0aoPckLoc7T1fVTkmWQrKvMGrH2Qad+cb1arf7L
ez8EzdG0uN7qbBoPSYP2ChzBtKPSe0F33RORWD59Svwcu9hqyMYIMU8gnEJbNGqHeEVXbCDBRpsR
s91hEX9Dqn2Op/p7n6HXJ99phiiRxvaKVJnmNgtbgmaiHDIDQR+ONooHyjIAs40FNN71ioNVmdoW
mVj1Je2d+9kBpJn1h9Apppc+AR4GYfubpnUf3M5ocXSAV2x3+EaPtkbG3iBYZpUp8/eRPLdjUnmM
Y8Kovs0tSztmbcswMjdc3gDZaMRA5UM53RdGDUikbO8NV5Z4AdUlZsXNdGepKgdsyNe8SggHbN6W
e8fcKGJtA9v281Yy8LbHJMzGK54QFmK9e1zW0SxhN5Y5GAdhDa+XpdLoX2Z9HI9j7Lv3TcTuuhhC
QZ+dM3BMGvs0cJVvSVL/XEA73QnOxM+Fe83Glg3qbK2PUfVlssILNBf9EZtcdIhLCQm1N7asaPKF
6HcqdWeP69W8Dmr16LAjTsVXaWbO92nUVxK56o5ZJhq4wE9WHafMLX5K/N+udefIwnuD/m/tQrbO
e/Rx7tsUmBd7wEaWYQ4qCzc6ipF8VMNyqtu+EDwL7hp+YOk3U+iwvfNmBhNFnlH+yvhphJnEtZya
Z+gF2oumM7AEYLqfbavfBHWxDma7/uKhdNuBi7ZhDqH0kSbyMjQKVGd0oLKqJ3F6jsxNXVsPvK24
vswfHW7Au0niH/fHj6QNhq3WSvFKEECMLLUAs1JqUPS63MY0ourywSFpumUU/IBG59aQ8xNF12OD
/PFVS2DhJh7bEScEh9wZHZVVm2nV3p0pQtESFceysfxtxgLg+h9uCmkjyUzBCZ3Oh1yLtoHL3bKW
vfauF2cbFOQ9NTvFlxPbL/4M8QiFP6Ab2LWe8tq50l71AdqIdVKjUi4kfa5IaPFmFFF+49V29iK0
ZMuURf8yzoUJK7G3/ZvMAD6vtioiYA9bdG8EKZDDEWER23qQ/vGJMRGSnu8dAJH+qGvnvTGqaO0C
qbwLZq67X18NqG22zMh/UPqPF1MGxq4Gf3wD4PTngrvWMA89BJax0mWsPZmt6P4vV+ex3DbXNtsr
QhU2MqYkwExKorInKAcZOacNXP1ZgPzV+9eZsEjKli0R4Qndq7GzKlzll4NEczrUnfpgnTQRi4/0
1Q5b87ls08eZ8bSPmpaopQwRjDlN5YZ1cn02yU8nr3eZayuorTarfx0f5lImt86WFRUIKa5vhQ93
/DeVlnMWqO63uUp7U/Q9nefC9y2Xh7WQFDmpDOAiot333TB8K1kmExa5KZ0ofV+fzXNP/EZpHhzy
QkhrmREu6Wl4xrRW+N93tOWiWVdTGj9VmaIfxwWeEc5G4ZLjBr1HZo7lO2nUvDpm9EeWes8UmitF
FdhPXZdUkdew0/arUbE8w2x9xTXJKCITyW8XomPqDMYtmTl5EzwDWysAtubGb3psdy84HRCU4xQ4
kANk3NRA+XIMpTvAz76A2YDCbnEtqq33UguNDdvt7KTG07mfTWXbx8LLiRXGO4f6Dt3IjbCJ9lnl
RAWF6FWqecn0RVQwgokGLstDGT815sAqNYzExbQj3f++2rUFNH000OnFsuf0kk4VpEQp7/hFdxbw
n01uKwWXKbW8Mei1TgAo7znT9WuqM82IK7f/WYbhduzS4J5PgnxkgGSbQYuVNycpEvbQg/FoJSLd
I3gkxFdP7NtQ44aQrLhORt00d5KDHglZaycV809rwb5lsGukeUc57ITHqNbzl07pwkM15L+QLqbb
2iAZcZxr+wNqkgYM7TLNvN01RnO2VAfkJ3K8t6rFrAlJMMUacK4tcydLM3+aM9Saa9E4aGpBF8uQ
ozOGTwf0wbVj5Om1mU0rl9GocKewD5WJar7JDeWUDunDGllcI6I/DuN0ln1YXteHyrkBBNtU3dh5
4ZBbnDzY+AUNUmOa9WGt8exAwzJtKMiNKlSRYZ/zSZTzhsVEdWzcOEUovfRnk0kOp7WgwxPT+tXI
kf/hElRazm5+m9WWKQRjxWsJ/NrLApmgxUKfpU7T73nhgs5NUvpZQlv8XfXlNlIsa6wHv8NWxIPp
UiHTy9ZVAOBuvFL0vloBdWBdleZbXb2OHMavTlFl995FMhkhUkdmeAutEIUwu35jRrKNFmxfL9Mk
Gu3w3A/okVaNoqFF9fX7VK9S0d+DzCpeGlyBq9OstcXLGFePaqecnLJRHuO0KncUKtrZUDCmESZE
bew0I/kPKkok1tle0Jj2Q6y6nUdlRXeVOeG2rSMmTo6NAjRyO+M6EXS03vMcy3wlLW4gn4Y7oCFd
eUnDEhVY1TOXZl+7bxpYOwnf/VpZ4mMdiIUE0Dyby0/FivYhjG08ryMewu/hU+mSVWDyTb4HUm6N
7SZLntMFfI96ub23I1bwrgVgZEW1sluPrqg99A6IRA26oapH83MVUvIWch6PitvNzyMZf6hccg3U
Gy9JBtM3/dxFO8EsoNglGaIl5QKALIT9tRuJYTknVHZLxjNPcU3yVFpEc46Idg/EuR6VBeyPVatA
2NURlITba/2YDWqrvZs1viDsYpngRNOmytCmAPIvLGhHyPUwUlHzT6nAIFLZPzvbzo9BlB/HcnLJ
iAIysZwMlE1NbxY+7WN40qyQVKmgpRNYpl5Da7xZZodAVe/Md8iz6hlKxs5FCLiJOzhuak2Hkpaz
vAj4XIc2AT6bSj7DKHDvTunkm0BJy1uADJ2dFwuqqMmmezSzops5Qg/GYMq7asvwKY0BddC95Nu0
yvutEZFjX0c1fKkk9vF39q+drSN0HfX4D+qrbdGOBOGRGnOpayN/rOvhh+OmoMtjMMijHpnPFEhb
XFQEm66/B9KVcqR3goQxyiGLbv69lMGr2oKPqkb3Gccfku208+q4JSCIC+de2mkDXkErb2SRfBlE
LT9+FwF6bcjHNId13Vo/24yUe60kN0a0TCmEQVAZVlqSmtXqGo+F+OwCsmT6VJMHbpEp+R25fnVC
QuwbkwMWShz9VaT8Cl0wKaFSvbAFQNMeyodvTG+WE1jSr5lhOK0mZEPuM4UmsbJII1+sgSVDjXKa
gRmmOsdJE38N9zQwxG4apBJ8dQ38tD1hAdXtFIS8GxPoAxf+AlVnxkjAllwaG9Sxpzmui22rBbh1
w0FDnc/x1VHS2Ppo/J1YVvId1Yc00e1tEuXUVgHjGBRffiWDCT4ryGmd8Yq9xlQE3G3Qc0iDlq30
87UJXf/I8jLNsHZoRUyS5rKiWTV/OhXqMQqLY0dq7zFGJbgbG6X8iRFicLr5J7E8LywNfgLj3zhV
RsLW8owivXiz0wKB9sSPP9tgJeWS//kfqjUGuroXGCtrMZpntNLmeX3WT27mI7urt9WCe1p/wV2m
BLtk6Bw0cDBBggWctz6UtnMI4sU6UUcnMYIz3FpjKekEMUJGBfMvrsCNo+SHCeK2ZxYq239NlP8a
isKQrBjtjWww+UKMJjha2MpG1/XYx03JrGbiINtmreSK0T2qLPEeZdDKrYZ4m5B0trFV0MubG8/l
PW/bV2nXyedavEyzLT/Iv4TvqkdvKVPeS95O5bZ1VeWDHoz0oxpJp40Jq3CaQ1FklNVBEV8AseZX
qZT2zima6Gp30b+HFI1WkJXhQ5wOP7A8BV/ccjdtG8yP35uBQILyGlGRjwQU/pY4rNAo6M0b6zPE
EOZykrlTt0GSXp6ZcHEIrU+1kT77gNpSbPQoSH7ZNgo1ik222nLwOpcI5VkNsrNskx6vA/q1asb8
9z1RDsMwZSP+VDoT+nKeJBojJ0q6p2Qso5NquvqWzwbkp80EbyEW1+fpuwzE+aOB4tkqc5g9alqS
nVuzGf0u6Z3TzAdHxFYKRaA1AQIulw+z2TOVTkklMtn36jj5r+Fb8R7MpnzsZ8WvnHa+RiYpizgY
/3y3JKHQ31YVZeDkVGRaj9JoZD7fTYzgiH560TRuEKUQb3Yxzrv1ymFrP90yVD7AmheH9W2Uehb0
42EMdvpkLpJApOcy6b8MgYlb2ONnhmzea6xSHrEq2tsasbfKne6mG72BVJtOH8/EfMxDnN/pGNd3
wIPWxlTr8I9Q7rHjYK/DCPnfAEdG2ObzWqQgLG37SmQVR0urJt76UkzlBTJgt3HXsOMhi4jUUKbW
0wTnX5wBFkNglS6T5rKynr+nirDGFKhZCXm2mFKjpY+ZOGDkSPVWaIHj5YPT7GCkBFcY+PZSqLJJ
Tgj8hHQUL8WrE9pojcRMd6Gom3VAw8oHX1ffPbOj77fCxgjRLaPrdXGUD0m6/d6i6aRJ4D6sFcD5
prFZ5w8tvsttQ7M7tk9hM0S+Y4bD9zMUtKh9Wd1d8vRA3W+85lmu35042muykG9dU6i3LrB+k0Fl
3JgBisMaO7k+WDO6NUuYuafE5NwWuCw363hAr4sBzYX4cLVJuYd+pjb5ddBoLqchqt6rvH4lZ6D/
Svg84tHqsAJzz606gaZiuWtO9aVCRPtsDc4nFVR5pTLr74gnt2GliZcS1fz/fSYlHCocbl7QqvpV
qITTbNJcD88Dv6X1PcU9xXJpKot+fNRlwoCzaR7QnmUP2nBTGqd/6nWFrORYlunOnOwzwobyhtlq
U054xX3ywFs/AwXgzXpQHexwhgO+NB/o2hZwjfrbdlukpst9qS5wxs7NiEJUJXTDsCGO4xjqjk3I
Tms1j+SqVW6/11jOqPAP5sZWp1jDNGe0FM+F8jSGYIDCyKr2+jwGT8gP4I+v05lKSy8wvAtfUFp7
axjT+qDaE7m7k0Xl2iyzPbd4FMvax8jHmxWJ4CEn7Pc1iTUcj4H6sM52lldTn86X70PXMZ4tqz+n
ScSsIapwBvDPrBdztD25x/rnaX3L1gXegZSYo3Wu7WbGPZia7GR3V8THKBMl4g+u7IiR5BTEx9xU
MNHo+w7W6uM6ak3dYPZCI3WBKLrmszuxnEDUdo6NAL1mE/xvk7bWHhPxGMwTGnHRWkn2IUSMHV5N
6K6Qv2RjfRnpi2wjrqR8Eg9OppvA5QTTpmVz0WpWtEtkAfOhT76EEg43y8KNSCKR41VDKD7Lqvys
nEI/M3H5aMMiuBRuj1MU5fbPzhCXIS3kK54UcmxYJwNigXdr5fs5bqojDKr0naLP07Q03wLRVA92
TjTQPnDljvDGwzqoVdOovAIEftDoJ/1hJIHXsWbThx/ZXsy8hdqwLiTiFtT5vEYoguHN/t09v6+I
hQsSccrIgmvQIlzCDjohvSejlWWVY0dG4YMRx/MwY8XaoPn+vlklisGBW/HW3DgPuaW0z87IfJRz
Pj8MAUOFyUEklqRmBG0FFGFgj+abaVkRcEQB+wZY/D+5bOzespAJPwYvsGZQL0t1WCJX5dD4+gK9
Y2cZPKEGlo+WDH/GnXT25gIKY0wdPTDQQfItt/pCDQuZuQymwvQ1oQyfCNh6gE1IttwS6tLi9wJp
OT+Tb8Jqce0ivw99zZmKw3rgUrkT3TV2p8LIoQ4sbs98wiBvombexZF6ZP85fahh2x4cTHJ+JLmz
oqSAD9+38ZHZG9oy15WPihF3u6Lssyv9nrpXEsu8AILapGaN2X/J2cX1PxzteJrxNaUWP0NHia1M
cq9VxGuKqftSzML6o0iCzAz5gvK5I0bEfSDFy2AfCpszNyIuxSmMxVUvWI/JlxpW9rHpG2s3N5F7
HJE1bQdmwxdTlTCjXG6SXHI+2aLi0bU6gkQWmcCqEMjJpsQg5F6SSvsZjBrXsIJDshH1CJDFCZ4Q
l+2MGQ5CYYRfyxPZduI9DMvnYDGrrg92Nfx7Jj9FfYqTJD4hxm2fJie9R1ZbpDs2sxwX6M+PVj8c
88Yyj7kYDuvRl9fJF47Hebe+csFOfvfIrP+xm4CNpbg/rYc+cYsjvRB5TkzTzB0emcKzR9JugqH6
jTjsw5xC5Dzd+Bwg5GB5XbL1w7WNJACG0jKNnqJI+xZOBHpLRGxoVTt0S/j4FSKJSWys/fVz6oe4
3zGMCLwUd9vVIDJg/98zI2kZUaY6tLXqbe3e14c4R9rFwv0hF4blp05U+VFLbosJXeVZHzkzu2B4
NcvZ8jPsEfdk7nA6BfNLbhJxz7rdNztVfl/T3G4/uW6GEyCGUL6MY4kiuDJMEg8EVV3DLrK2hhRz
vjUU592sWLlYgEaOyshb3ysH1dFe8VYS5GuJ0DMb9a0sIswMy/J6yrRkgWvhk4kK5ohkoHxPveYh
5woo1B0U0Qn74qfdWNFnqGFIIc3gb6I5PTe9nD1y7jTPfRICcEdaOrB73mrCRFpaKljzyuZEUDg8
WTEN+T5ELsJgV5bkPZnQiIJR8XpBTqVas4msIsQJMSTbqz21NpVDn58iQ8f1F4e91/Tafq1O1uM1
wgjodTXCExc9JEC5WL1W7pNFhu69VkcLToP9XDhKf3CWg3I1VDvZbOwNMYqd1ERGskmt++0YhM/V
UL+ayxnIfLt+KKU4jarrW6RqXINFGJCLtnhcUCabJNCCw2Q25Z6snxmQXy6vlSIav3Zac8Nbgny2
lLFi7bZf+CGXpSr+niYf5L1osemTIDmBOgrpB9dhQTl2Xzg5snMoSS9Yn82iXp518UFG+gc8vpSt
Xmy324kM7DJrWdsGUOVHtfESV1MBH47QEdGFYKOu812P+A4x3mc5GV/dwLmhWX8s/I+ZouDb03Ru
8eum83ss1o6MfIJcXua60XyZ1PpTplHcunVFKCNKTnaaQzVF5yCfVHgFoX2gAS0Yoju9Vzl1snel
y+hZJA0ob3J/xt78quYOOENdEotXzxGN4jIQzgIM6KsCC/s9vJGxwFOyDKCYM8GgXS7wY7TIkhbM
sTGT6qiMZJ+nvfmxjjz7jNuaYUlCZKgY1lm0mmrTVUlUlqyje4OUS5W6yl7WiQI5RaA9afq3ZtHq
Oydgp+0mTn2chMxuih0C9M3S6YMshogacsAm2xNnpRKEZaQMC5fLv4hMTB4sUckSY49TArF0etzp
/164Q5y/aMsWhq8YLOcPI6wFOPlMASWXCcIi0IZwCJyKkS3FepMhhxTM1vISN+GI3WL+RxpO+bFh
s5LeZv5xugBkoywvppNDmAsBVI/d/DrP6I5jOWfbbNLDTw1ewtbQcZhx+9TJ+wL8hje/2JGW2hw7
Ugw93ObkuZMGvf8+resBVKah4kDE76KNx3Io/e+wX1Yr7elbFLLWR9jIP5Lg7xpBDcIkvTcz0JKu
iIZN0JPEEcbEGapBReZtPrgwlPKdEbrpqzlySNmGYftJ1GX4vUITzxqbfblk9BiLO8loxuIhBOZx
0Soto0tus+v6DHjw/565UESiLBp2aRtKFjkRoJdE/dn36kymr7R9IoqyPX7DwUsYJkP6Fp85BI7T
2izmVuwX9lTjSV6mDROAJRulEp+irD5Hq980GuTLjbHkpXUNU611Y1IO1XWs8eglSvg3wgL+Vcon
oF4S6V0tN8o8iWdkHHKXSlQq+uR9HyOIPVCOz40fTXbysE5LNXPainIZv9W2PEUIArDx6dOPosUW
T9b3e2aRXDwMwSGCsHEStTttYemjOEkyCnRdey57EMskIK9DEFMt/v6r0wcnemIY/ovGuaKNZz24
0dXmqXJzfc/f89N8zkGKzMYzyozNeqAOCXVAmbNSTvW3KciKj15Xsd9VcjHJ1vmlAqK5mQwlucue
2k+g7PHXl5VjYalT3eZKZ957UxH0RwNk6T4VJOOVLEk2LLpbJh6zg3OXsxz03Lop6WpKyqwo7mYV
ZYjSC+tEISKvhULDhoubiSe4Cg9I6B0kCFDTVPmXrN7MRbvTEjltY1atjw1TayTYyWtvxiwyuuY1
0xQ4RkuZJeNJ2YvliBqXYyuKiZ4JKoAcU8e0CXgS6i7cSii05JEQ9/Gk5Ol1wdguy3WciyWHDc7E
D+TnlDqFnB7juEc9O6XN3sqm4rGIW7DhFb+df2NuPun1Dkd1nG9JDeSfYo+zSckZ90HTz2dT2LZP
8oK7IVKE/WYUtRuB/ZSLDpcTJ+pqrySQZluqdYxIeqh/hEQD0xDCu1mfre99f3WkziwrA6Pzktja
d6wPwlQsLM1YeWrNOniyHMeTiV9om1pCKhlNMKNKmZQ3wn8Y9c21eGBJB+SiF+IBDTvEQ1upPr83
uBoA8G65F+dVATSTk8pTwl55khoxl204vMSsw16UObtMC15gWfxn2p/edDNPX+8gY5I0G8Qp1g3A
xHME1OKFi3e/yVA8duBwcuGVluEeUuN1Vb99T3ubKuCcA9cHi6XJDlYj5rOwkr+pjB9j2bsPiBOK
UwsycBPmLpgmK3aqa5g+r3WD1WqTT2YnjPYYZDfr6AJOqAdY7BCTabdzUf/4JSqcF2iK+j5UiGcs
EHrdq57//wTHA3U7Q5B6/CV0S3px73KNKvVjxQ8K/3/odsJy37tx0ratZUEx1/hAgSxuVA6cDQ4L
lCCBwGgk0JNqkv0K2haVhAPCjZ4qVlee0llI2MsDwF4UKIHBPjsvnw14EJxtRc1MuX6GnUfOg9uG
WwvYAq7oyIMPNG+CXMwb/AC/olT3upH0dRtqT4uk92qyxWKkH/hKnBxaN2KsUYu70rraiZ8nKup5
Uza0Etz8o13Y8FkLvKYMmqMJYXfubGXcHc0KnpSqVYx4pHVw9HqBfGyq1mXB35bKBtvAby0jQmGI
TK/q4EpoC6bGVZsZ0RRIP/5Mtcj3w9DVyQmsB37/Vz2BKZWS2CSIG9rQ+ZpvjrnKb6ZdpNB9ZsuR
JMkl3IV0Lt0QjvgO4i1GE+Fjy76YitGeBSKtHat6hsAzmRV9/MlN0muqJdwlqrEUop3xx9j86czV
TyNiEBXaxH2k2R9Afre5iCF1IprkwoV/n/wzNQn3hslvpFHt46QrgZ9Ar7qq4VdrQv8bJF0qRqdt
WLzT4+Y7Oy8xFmNI3fTGsAixmYPEOAtQmGMq03Rop5Xc5QZqQ0NXv/S5eRsCpGqTY2HT177YMuWP
TP9Nb31QOtZHulQWcpF7nKUeXaSaPuhQPfwgnH+xL4xvzmQ+NNOuHWjcZhiOnq3lSNj6AcZlOZ56
Q6F4DMd2Z+gR5L3mp+jkrQY0sDGn9msImP1gBfg7Fjb5184wbqXBJE8VrvSHdLzL2fDTyaVjJlN6
i1+22c4m14N4MH/IEstxmlo+BBeOs/ZdhgSMIaj5qTfcVEKVxFLXyn3Ye7XXKu+9FIehaGM/Mipa
QaE+Rp0K7hNSNBfw9mWykF2qJSL4wNmZnRRnmapbUjrgfjFDvVXR51ggTpOByO4YxD28IzYbuYFi
RnXemnpUtnXXO9D0Z4OG2PkT5rNNGA0+77bdj21onHdppbxEko80C11PqMNvd9wFU4783C72rs20
LMiE8KcxfXFRNOyPNiP1I+rRZwQM9hMEah9yZV8V2k7Cpfa4XlVbwHCN3yexuS27DvJxqu4YlHW+
plC/Nulj181vHCHTIUbctNV0RNwFwQQPPRnru7EH5YiHbd6ng+iOQYnlmzta79eq/RzS+NMjx/qh
k8rPgDkqF+pE+qCsWw9wyMiStoV21TnmvrJBF7fJxLpS08rjaHHdGXsvHoaKY9Ee9wVW9WML6Svq
NY+cv9IfgnQ/5epPBoG/R6PcM2PMmBs2L6HKElfWODtE+jTKDuxhAEVfq7Eml3Pt7tsiuk8F5Kwy
bXSvUtxtbNbtsQzlD80m06Fusr/5qLRQUOVpyMt0OxL6wL0G5A/nw19BhpTf2f1eulq0cTp+JlFR
b7CIyP2iSlktTrrq2UyfOeXjP07PsYDHWHgZnvkE+hKcbGF7gIESFheUbgBu/Tassc+pBoTN2tcV
IAt9EBHWEALucyP7mgXc6UaDraLJ2QOQmc87zvXqag+/MfZpZ1bj/KimEFjUGTFoxQW15YnpR3DT
QAd3TpPewjrYZwNaRcciKDAvTkqD0jjJ6NXI3d7kljbfyohdBtymfjsg7FmFsT5B12RhtMjPAPsQ
0hHoe4FqQCAbPLSlekMfKAiv4hSz9IV2YZV4oRL+w0qYo8TDVKnr1iO5RgR5ng3thXtB4OE5G3wR
pPq2ikn3YlfF3fMgBhvhUBD8EF0vDpSq2m7QkF2MRv81KdDC7SiM4dVzGUim9yzpE7+KE4Q8fYIj
D2AgSHhghcU5GD9LluuMXuTCf61vk32J818quR5HvW9z0IttuosnDSP+HD6yKTL8uISQ1pQaabYZ
CZEa+YklbNUWAQaQfgJqezc+VCmhACjA5K4PZHWChAGD495rg+PhNY4wWXyUfSNvLVlBcPHKx6wq
3pUMNJNRRa9don+VdfAnpJ3xJIwnZ0k+5UzyyqrJH8pIhTo2ud3BUeSnasJBtqgHNl0HZC0qfARq
3TEfMagbuDfbajIPattvDAhxe82sUhy/GYKpdoLLEsZXe3kw4vZ1VuMfnTkNn9nUbno13Ddmq95T
NbugE8uP/QJOLht2uGabwHVFibzRWt26L3oafelMzDal8Y+1j8gOfzpRnF+5OZnbtOjes9R1rjGF
NMGIL3ZAdh18rk0h1PGpfq064Hxm7X5OZfu7aIInDdqsh2FtyyUDM2uOpiCcyWSUTH2SsUYk0zbE
0C2xSp3lXjPRN+dSjPyy2rzwoFo+hsj1D2ImLA6/4DOBCsFjq3XlnjwZbuVNoTw2jJx8nZp4EyAR
csYsOEC3UnYdhsKwBU5nAxzaMiis9mGKw8sIuHX3oemFmTvuw9qcL7My8ltHyXhy0uHbY5amtenZ
FsmEse6y2mILj0koP2cyI37Z2JdGqxJVSJHfZiMwyCn9VVgYlu3CBsT8iF9I30uN3kfliup1Tf1a
mil614hiViuKa9zGiFLtyEHWH5TXFWRbn5pu4RQTaukGPaOwMbtYulMfBnvAuNTTiVDhAQGJOWwM
OLVk+tbLHeGmjMWJ2jndqTFiTit0jvrUozfLTEIGmDvsmkrjZqUjI1DRID9C5DB8jB447KzSvDkJ
lboQTuQPNnR8tjagS9XWfrAYH25mJcZeDHMyA5hHT6094qSnGHJo4jufkIMiM3xRT6VHbmuImnOs
mINDgWFT/tpkpNHZCYTbYhw++j5rLhZUxEOvB+c5C/NTquyHWLXTzYj6LDTltC9G/arLat5EElrJ
aLs7oS/z6gSLFOyE3cx/D0UnjFh9BmofKI7ppeES7Kzf7bEjuZI5/6bXKWpNLf3tGsoM5Ss1NqwW
XOBBpFFAvv9Fw3EMtd58jQCwQr0ygbnm97IhkAK0ZLefce+gKzcJYZMcGGB46fpTFjewOAdTdTZm
IxTPGIfsXITDonQQBAJZHfngZK6nOmzxAt/WtqcAIxtMNbeJ4/KLosJE1faus2PxMkW2GMyavzat
XgAE3EqAhwrzLcfeUSB8GowcW1iOuhZUR1Ut6LK2ZYIL0tFV82w7JO1O9pBhcsxpRxhoJCSB6o+q
Z4Vu9tSApaomZOPOdChDe0nXIbd96jRoQ2xIUoI1Ni7kOHqn4YV9yB8iYSKkVYG4O4s6G00SZF89
ZKo5cwXSpp/24GaHmKFZNFrqYRzenbqtLmpamF5MKNC2oU8gUweRbJYOhAoQz2kDlA/r7msMsge0
R8a2JKPKiObSD8zxs9Os+OQGSGbYbYc4PrVm3zLwogerw7NiwJLUiIHBLkWnXFnku/aKMNkYNQzw
IPk1iUK1JLJDDROF7h17aZg5J/ZZB6vN0qsrufIMNS2TbMEdFqnDZxk9zB1xwjY8q01gIXwprHMV
aQtaikRL/BP5jtX2j0h2v/rl/laAcNlPyteYPLZxbV/1LAG6MKbdJYTiXDqIG7CkjsX0VmVFskXP
WOyRwXCGz0DQA4h2mwE51rZpLbDwak5zjPnGh+t7tDk8N/EADzLkI/crgKrkt9JLEDvjQU3q6O06
LKKuecn7NCbdHaw+OiQNxUKZXA3TfO3KvHtgmt+X5jasgWK3kZTblhsfEpCmOq0PQu9gp1b1Mc1y
locdqqWgp1WzBbIbQ9HdDQrqcpcP/bOZhpzV+fDOsifbBhr3T8d0qlOsVJxT61M9U8HF9hknxvKV
9eX6jKS2kljK5c3/87pc36XzrnwIgl/fLxlvpKcOWvgLQ3blJUX4CdE3eIqWV3ldfHAuJrf1a0lG
e6OokFadugpf055hgdWG7n79KjA55r/TIP0M2tmdqFXkVFq/s1pWa1UNqUV2Aaegs23nsNz1HXjr
xIluAqnLtROEd+kpEQxgjk/gmsA3O7dCf8EgoL5DaQG7AFD4rSeiSAvblyWG6wYxW9uQPF9vIUI/
GZh4rwPYIL/B4UCab/ag5yxMQEA1fukQlZDnNMdV55HrEx8dJux+kM+JhxYGbxTD1Y/GOqNWz+Ef
yXFvOp3FWSoybh7lgzsN4jHJVIhHUfSj6rvfTdZeTTtBEBFX/SLSeKspFy61o/Z3hW7ORDkB8r++
6E5xg0QfPa0P/QSNNQu+kOhMPotKJndmTiS7WrAmCgQ/uS7IL2AMcav7YbiNFbixODMH+sTYBQvh
Ku+aYv1yg8fQCLVX9mbihbEK2PC3PpzoOBMQjsVc0ez3xIZXUbmnBVafgoi4AHwD0aZQZQZfdOyO
c1Eh/B1ZGxkyTw6Fxvh6RpzMaZnf3rtKG09VrtwiZiz7sQqNq+gz8OYG8D9JwCOOpUJD9jpdJ6YQ
R6HP5rSxXUdc1y+QiqWe9XHxhvPH/nuwY6nBPuaPKZJ9F+rLcbO+998fWZ+t7wUDXqts6oX/31fX
L6iTYsBXQfTRMec8/X/fYH0pGsH12hD772+3/Iv/5692MGd9maEq/+/v/vefX98D642HR8zNbv0O
lE7yoEFT7UO1KjaNE1qnqIp5GhqVdVpfQ1DoSF9avhTovGlEPcOMYEKIvby3/sH1C1KFjFp1brJl
d11GBuNbtgLMcogp2IYqpg2WE85fkY75eZVa4oGIGLXN50LiU3Td/LmbQoJWdMvjcuNcVG2ZwVbm
UF+/n+aGoSHVBIhpuR20pkSZ/MEcfwSUdaxQ//cwVGNxzUc3OJhGe3V6sP+jaxdbEVUTooA6bHzZ
mcY2QBodMOI0HULEsRc0vbhp3amCmgjTPqt/gX5CMI2EgdsHKAGz/6rA493KpPlNjIvpgaJPnprJ
1ZB9tPXDqJH+ocpBXNOocPYNTKkLoTXpsS5t9TQ6FlJ6ra+OaRe75xCB28HAxnpNhE7m5piQLMro
4Ngtk8mq4xIokX66y7DSKoSOe65fiJT5aWqI7Mqd4aFZHuaBVAm7pC1f37PY/D+sWaUsuJONkZbv
XNkbL0ISwCnFQ0C3eVtfRlK5W44UXsIIfqPhjrtJo2hvRIr9ezZGv0eCPI4Gg98hq8nIzdqMaU6r
Rjer6T+yjAog0rGpo42TCL/LPX7v4GUZgSUa8xyJiVqpQqLS4NyRTtjbj5y2t2yuEPZUZNVLiQ2p
dYLnOC1P9AQuQ14eTJeme9LEuPvvvbY1/o7RoJ0SrXNRyCQ/CKYrzrX7AH7MvcOxde8KBFioOAHp
yqzLvuOUKjKVZsVmaYHiZm+VDZXfmg1P1NxDvjzAxKkezJ5UWLt7jjHNfxoa0kczRN+ldHX+Qv17
Wt9H2zzvmP2RqONk3acxQ4RX0+A1g3N7xmyob4IJm+xUur8VG6iGyZh8SPJdmXS7forzV87gfWgj
nasBs5AV7mwj5/8xd2a7jSPbtv2V+wOxEezJl/ugvrPcyU36hbDTTrbBvv/6O6gsIKvy1q7CeTtI
gLBoKWVRZDBirTnHRLEXeXW2cEfPfwIrRtWO6tlCUyWWON9RG+EntFKLS+EQ59M7ZrG0qOFphhc/
uujop1AWOyNmspj2nbcOfUiVmTnG2YbU7QbPMPl2i5Dg3BTTymb0RXO8bsjvWtesjJ+8Ik2XTkx4
hAqNZmf3rbHLvMa+k9FULqPZ1l6y/B+z4HtjhDuBMvy1rUaY3Eh3Dq2fuvdRZWM+HfTgu4MSeaCp
+4zmJ9gOoBH3YZ/nj4jrwp//h6umJxlH6dNAtZ9eSJ/sIPjpl8YpXq9vYnjupzRLl8gzwq6i3pmO
Re0KJqjzjwkhERvlqX1aDO2ydpSx1KJI24AHzu5rkeb3UU0YrVvlt6ZJShQsnvqhDNv6QfPlRuKF
vL3uolRYHGXbf14fibae6Jt00NBtmEiCzjawTtVdEqyfay12UgzFU8f9O4WLbKVEMbbgi0GWWG+F
/g2cQoRyKbNuoeI/+GGgPfrV8D4JOvZZElh3tmeIUxfkLN0iM39XbXsOBhbzlWztFdZhFKc66Z6h
qSXvXk9AZ5mqbwWO/rnrP20F/P3XSBsWUx1/o5PXQQ4gjq/XvehBr+1yl7BI3kWigQKsOcwVYVks
fN+Kvue1PEaj89mOiSCbw4c3IeQqDTVrR6LEsbWc9pFlPWZ6lnyQ69wHSjLlYyTz9pCTxr24PixK
vXz07XQDf4z5fmqcVZL6j6YP5N4zEPlQu/cefV+yEh6Yqtma9mFOVrmskELtYnd8p3VqnIVlfDb4
TlaEFAHK4dCeq2KivUbIXWt43tP8LRst+a+JU762Q/eZRmSQ+UH3hCWGNrKy+j3gz/WYV7gLEDHe
wQRZphTVV3w7j3055XflvD4ZYi1etPPD6z6HfM670M6fSq7AA2qR/O66i9z0YMfXzm1+fsavFwyg
huxB+cfry6/70eJzQgfc3dqG7tji+pugCDdORYvl+nqapMS25cRodU0vD9eNVJY8jPPm18PrT+So
I1n8r7/2ijmRSh821ydX1ydf/5vrK647rxtTOe9T12RHhcJUEqJ3isCpEGShDfGqi31rLapau7tu
vDGt9zWz9AWxZbBs7XItuia9mzTattSnzEMgh/FA6AuuaGRq9w6XWK8Pxi2ALzo1ia99qyrbWVpS
6FyeQbY0k9jdjIbpgV+32yfDI+7CGpp0WVqlwyJXoTELdEl2SOTODef05roZAu2Pn64PtRqmN3Sh
2RwbHdHN/7GpOr6WxfXxkNrh0SFwdY8i9K3JY2CSg8ovysAmTsP4+sDxR/aYuDHayGpP/Ws5TMNu
qnPjAR+Wces7FWIFV3+4blwis3EeZ8N6som2KB1z3BDSSNCDD8zUduvqzjHGFHw/DueRENf3qUgx
pgXtU1uKcj80DvbAeb8Gd6vO3pMJtBZZPMk+6VvzycktYHCT9xyb2c72FM2ZKpG3PkBxdJkGQqVK
01+CmsiBpra/ewlv7SpDgNUBAClh5e0wangPnolg/fqU+T9qo957rVw65hWDNM1PKsFj0lU3AgjP
7JuoX8c0OzMbCb6cYLwVVR+9guEln9cy4pvIBjrlSFNbdwbEvso1Xq5PBTS7a3oveIMLna3QBQ3n
1uF2y+1j3JCVprPWaVzWp8wDMkJmwoCLda1czD1x5CS4u53yzkZedTfA4jvm1E1Gj7Idtl5+oXTK
EQ0SiOszrs8N2n4HpMthDvlWJqFxwn1vE7BUVDjW5h/B2xTrcaAFRO3gKBsP3EVmyGUUIM0mEI8E
9+vOMLe7bHX9kePfnEgImJ9r4ZVaZW4ilhRCVzbrozlYoTrXXvpZscj8CGmlsJjXPy1V7F1oKHh4
cOgXYWTi4MsIRJPU17P+vQ3rKVx0sGMBEaTPXaOO1BrF6cqZvm6m+eF1H8u2ba9R0iGSwusQxTh/
ft7Pl+nWU4ATa0f6Rcc636UMl3QB0pwGUe51E9gRUUcWm4kAI6CfFt0FWn15Mr0GUxRvh8aITkJS
uby//qLvXW1lqk5gcON5mVU8ZYz0W/w6FLMqeKRoFJ3xnOG6J7oyZ/D3i3BbrHO9M25t56lnLL8j
TkLcFVEp7lQ5bGNLDDe/9qt8ZmDMKejj1GyrMSb5pqvvdRmqe/cRjcq0MS1Jy0yvjJupRP9oOLn2
ga6GBUnVvDmWTX/d7a0Dwqvy3u2Bdl2f4aQF11nkPilCIrZxONxlo2mtepy1T52tIZKum4+YlCYW
eTmBUGFOcp7NuX79BTw8Qc9ZJ96YAFHs553mbqXResusjKqd5qK565FqPnOHomOktNkMVbYrD1f5
vVlhmy2FvfGKSLugdlEbvwxJ2Z69hINZJAdyQASWNX5rRLhG9fqNtf1j1hT5a9aN1rZPERyi18le
ca/h9gq99tzYlX6rFa2+yMshug9Zx2wo6dE9KGQPG4PTjeU3c+o6qTYNrcEtS5OQDqPWrga0p48t
Gh/CTobqWdnYLDEgWiw6m/GkRouYxEz8cBuL7nZcfgahKhaybOoT2c+I6PMoWUdt3N85TFI2rHFQ
CAslKAir5iYaTG53goYVHWqDeQz3Ts68Q+Ji06j53s4T+ZCUN9zmIoaO4iZgovdwGm+i0PCCBdpw
5D4RGTxIBPoimtCl1QrnJaWSUFY1Fg3QPXGhLoIA0CMx4P0sXZRveqLd1HWnXbQ+sjmmtM2u+9t4
OGJ8zJaNL+c0lXTr1rZxBxGjuSAPdBd+mZKKZvfNxZmaYoO3o1mbrBwoEnbDihuVtxZMlLdtZ04v
LhW7BSjObqYdpqDplsJL5YteFyThBF2NgsEnKduh85Z51haMs/OG1XiimirrO0+n05iWQAQ0IyG5
XVFPQdGzzGScf0hRHFXvT89J15jbqWmYuZqqfWb+cLo+gRiKaNkibL4l8i66obEV8ufJ7COhsYVG
Tp0odPbcOJ1qo01ps0+jON+hO2D2o7ff/JxitRYk+dHhIxjBdN8obSQQw7HPpfRWv3bh/uE8sPPb
6xOu++OARANENKwLec1149SDtnBRzCybgX5NyNeKzEokyQlJ320/puF9O29gb1i3mfb2a0+c28E9
MRArB6nN+brfdqLwWOuKxJ3IaDfBVHQvGopWYu3s7oQAvXup6rk61JgXGtHOXVpzicy7G1zYe8Ot
itX1RbGnemQBRba/voim6bNqp/qur+ziyajNRWTnLkkk8YjzgNgKeGesVgDF4Aslvn0ZxAVWiHlV
g1zxy3KYjFYYWTfcVoe3sb0rB9t6R3bPKZxQrsU4Mz4oK/hx3d+HJMG5kwzvo0RFpxKZ06qeX1BW
Yoka2njF+hVt/VirdsLrymdOooPlVtY7Sb346mqDhKeQSQ1LQesJRJLCiRUFN03omU+dB/FI7/Ly
xoL/+0Rl4YdWKe3nL4tuhnDm64oYwFennbOAVBJtm/khOq6LrUWETikr2sASAZDmhcPaq5tdkEM/
sWWLf3zczZloGLGrt96B9lVoDcLWPGThrqXfUxgfs//cidV6gLITqvhD9QbZby0troaSsY6FdB52
V402fph+Uy8qY5Kw2OJ1DH8RHTBcdRVmBAxtAhZnxzZg4Y+dhJpehVgrCZ1lazY3Y93oO51+GGRc
c1pJXMQ+5+hucqxu33VU983Sw0QljiR+hCTi8KgzStJISbZd+ejXzwEpjmfJjWBpeGO8nglqh27K
3IcZw6MnzCn0qF2lpkaWcKGBl1HZN26yrKfRlBNTdCmy0OPSjPOTq4ZX0mKQJKDQb3yTjlIyPMJZ
XDvt+MFU2NJHOky6f8b2WSzIESHNgKhTzzIg4wi1sfLyzbXjadNR7FlGwjlVDJEvWhLcB6GIN+FI
lXxmW7xZdod5BNOY5vrZISP3o7MDe+XosXiCXHGM+lR/11sssXZP9pPlBzdWG6Q0g9SDE6FLrM1w
a6RRtk1r/eJkwwPExqXZhE92PNyYQh2RHZyisb6IUCzT1P+YbPkDVyc+fjkd/Ul+YMy4ceqkuPGQ
f6U2h97Vkno3d7MthDzHSpewWaJ8LyQsmtE3d31bIM3rEGgoyVfe5Mi13Dimnd1TmeDjgt9Qu5JI
X0gOtJYkFNlF7RqE5Q7VakR8ip3UT5e5QEGZC4ICEYSNuDto/GWQG1QAXn/2bCfIQmps37o3Qs3A
Rku0aXh0LaIPpKAUA3qSoFNByIUxJNS+mQnCHjK2ssJrgiRk4mYdNIsRqdQht60VlkCb9msBUF1Z
q1DLCUxqG6D6YAbIg++/Kq8fb1gsfye0aq83Vrft4egU3P6WUWjKdWT1lxja4BM5D5fswacPcPAF
twxHAl8YmpzcrtrttpT3Xuji6TeBQ9Eg5sPAIky3aB6mbaVT7UxXY4DxxokNkGiJccnRPC5iLkj4
7ZO10F1Jm8+Y4n0JgmMRvre5TeDhyKRHl762tsrvfdaKRWBE5N+MGeoWRW6Aa6N446oAcryuTOx1
dlagodTdpdH1JxZN7lLm4cj/POy9FBgF9VOgDA9hZiCiCqyYBi1rc62f8oPexw+Gh/NA+uN+yIJm
VQT0kcByrbjXtF1IP0HKkwwJnUPxCiMD8R9qmAPZsBdXT0OInPq0pQD+mADr2gZGyx1rBqU6nv2D
yVZG+Fj3peaPjFJ9ZYQJ8SjVMhxoFdqh91qX8Q/TEjsZxs+4ThPmm3Taikhs6HbayO5Kd52mj47m
00aT2cWVZbgLS2xnOpGKhUNcdV+ojVvGL0aZfFDXQWrcxZTH1kkUnOn/sVr9HhTlsUYGlmmJvjYl
qdDp1J+6fpWOwEYNoMC4Y0jLTUEWRJ565l7XLGrHzkiT7Pey8PcwlxdhKLZNE33JqUcx0vVPsp/E
giojmTbeIDeeo1fESA9Hxep/OSXOkp5ztHELQnGzpDnTuVkNInz0tMCnAWjceIJ0q76R37ixM4Lp
d+PYu1C+kGMUNkpBVdBqjNtgAQn7bFI2NzsStvQD+gV8Dj6BzbEkN8j8aFiqLFPVPEVRvAyGZEB5
kIbLmiIbA/1xagsCaAJNX+ojgdZJcT9/yDGN3m3/BtjlKSTAT5v6ism2nu3ydnzTdHPc4kM8FW1c
MGjHCcbBDIOgDjjVtCIdBtgprhVqt2ox9TZl/gjlX52pBX2RZukLmxM89v1F2DJaHaTbv1T99Om3
E3PaAno8ljy79364mgS2pkHNAJNLBI3JRepwdieT9s7AihJQN8O9CIZs25XaUU/TilAZmAOkOpc3
jnnuLQL4dkbO3zGG3qXJ+5ONIRztYfbYnFMTkGBOl11302quXHwvSbJdJDZUuI4xmEXfPF3YA4La
GahtMUitU5hbRM+/uw5i4qEx4U1lKbaRUL0XCKgukdGcLZewmXy8r53ihoAkekAlQS4DqUjcNYIl
in4uKjPZFVpO+78Ln82ekYXafrwQkfNgy/JzEN6pDyUCqPTF9vRd19SSAHscHWipQx9vQpElAF+E
jxnYXxTGNwOoIMBB4GFqrJFBmAhdDJvAs9L+ElNJRFxE+win8DLp/WPZpMMKw9k3gUhCb5J9mIwg
t9qTjQ166Pivit5dYVzZUzQ8pZO6nWgXN/R3zaa9G6kKLkG5LKmurCI7CRdFIDCxwQQNMW6nwWlw
8pswGe5ts+keuOY6+nESrLj6hHQZbzmBiEgMlyoaH2OEGohrZcTi3GZXmAUr0zYOzjQxbsN7LYVP
Fl4G562I0k1dAmHVgBLUno9lsZYo2KpPVBjUQz10l2NdbKO+PffKeiauOl6gCOYiBZVvzLKHxn9n
un107S1iSL6YBwhay7AaD74+abAqcP0OHSxq9J4tkYGU5MalnsWXtjWRG+WsVUxRfvR6je/UDi9h
1R39GPqLR0YV8XcFsJ0guSvntlDRfzlK3FSifNemh6A0by2MEFbU71Skb4UVoKJ/n/T6BuTYl1Wo
W9mF7ykq3rTzwk2dAD0OvhDBe7g1yjn4zH8WlMgQM+/503qkvRVk3fxYaYy9wCGCLdL8KF/JEYCO
MJAj1yNrbb4HNCIdzpZRhA7QO5QcXoDQmTQWtZgM9OtpX12Dejl8hElQ/kGCZA0ZRnEqHZEcJtwy
7XoizJa6g9SJmyOIrcK2JSV5x8n0BbYCNIstifr0YhNUAUBdUX3rEqb2nih+FGa6ckiFXEpXVkuP
uK2yRHhBXWldKCog1NT24FlXBXOyXe3QTUoZ5U1XfNRTh5rNy06JCtBKU/ZJ426VUQs+QnxjIt+p
cWlCWrq1ZVatvKz1XnxTkY9X1T+SvlxYbd6+/TSWts54R6smxFOcLseBPGC+wh3HQsyJlWo/uYht
hIJqRogVcyelipWNxRfHK8vMDppR4Lr0j2a3StazKI9MFGnCdJ2nYP4p04U8XL0sShhvkaZvbds0
fkxZs9MRQL0zx1qEdU6zUfroa0dxFPFgf+t19EJUYEe+zfRLn31LRomVM1Oce6J3P7LIqOD5UTIn
AYobYn8zFrrc1zXcCj3J7q6bPuiWuvbwB0KisNrbxvbHQzFOYlUNTr3TUKw8By7AJvjJ73nXQaR8
8uqAuJnRcj6GH3EQq+++8Ggjg+V7K0z/ddRcYxUbNlaymabVBerhp/lTjwqUhglc6YQsXD4VvLSr
m+Bn2g7shuzkiew5nvrxLbasm58A36obq5OlZd3WHCgWm/Y0EEff5Ju6yl1OG6HuBKjgGzWzPpUc
1ihcxleXMXqR4kgAQ9rH3ioD8be1KwdsdU31WNNa+7MwWeR53bNbOkxmQEL92lTd/USAOndwJz9m
Nty4bvwW0m2ae/sY6YpB8lWOCTmZV4uEi5RTiOzYCp3e4ZUGUTRgfUZK1o1vbaK2Hr9lTD5dctre
gwZ4a0dnclW0U3BPVhkCGdGKG0Bv7968mB2I2X7B9sTNA0AZttDoVhVVcmIhpW/qwvt+Ndaa6nPA
uyhq1nuAR8cTLWH7MrSTzRBObkHe19YFQVK9IdTQ4q6IsD52InPhzshyS0d5ZUm1Gt0sgorENPfO
sEDSABevN8zrgCTVuXNTNcOF/A71VFnTax9k491QTrhEiLOLjLF+xgkBJdOlMNtH00H6VXE0rF4s
UjwrTWADtZwhCKn0bqxsTjt0wa82KZ0PVGn7Ns4eEj7M6fqkCj3pAl/UKp+ZM6Zy9UMhu410inM1
04SYTkiE8Xa9HccYCSrnaWk5zl0dxvK+NYFULzsD2eE1NWMo0RF1pkc3AtDAhDJmM0B/2MkqGXGL
4Bkk/ZJbt0SwB8j+rc4w9v60zYEeWhBGjZtn/ju6aLCIQAqh6vVVfwO2+LmWBE5nVk3Sh4vx+sqZ
9Xv9DYtte6d5RQUdFuyEfQOKU57Ab9J9ilve1mKVGY3mA5xmCwNDJZe934QfU61tHRqblv9w5YrV
YWQ8YuxjMs+FT2GJTgD1OEOvV0HcRTh++QtZzGQMKuF86v3IJ+o7FX+ymYvpM5APY2w+Z23Tf9DO
fxad+Yo3r3oAt2AvoRaktFtN8GtZUgyQjly5a8qiv9cpX8V1166TXCG1up4DSWAirxRIbrJ0aG59
mv9XM5rnf2VGkV5++im7L+oX6ABYu5czKK0tGd2CLNynjS1uAntWJ6rWhdxKgIp044frhjZwuG81
5yuFCS970T+Ota0DVi4aymJRfs6RzDE7aQ7d6BTfptCz0VqmJUZUAXT1arxViSduzMB6RyznL4CG
aCu7+aHno4uEwioQUchk3fbi5JSOdWodnygrcp75VnY9MQGXnwci6JWJ0ymzHlXKbIKeZ7QValqO
Db7RKx8dJf63a7S5SUzJ+ic8q0JeDa9Q0RwZHYCLcc8xxYYaHAp4RjQ2xsdJozlqsDo+xi58D6cz
XsgtULtm8tayH0aAOpAv/JLWh26/q4LUWTln35TVRLktnyCIEnyW+XFxPzZ9yLfevma2PTwghwgX
TF3GZ4NEpbqY4Zx2Nm4wFKgLkCDjgHXvDH3KvQxF1EPgdQklRwW19qPAo7Aq4R3NVIwr+bbLscQQ
lQZqKMLU09qd2IVjrp1+3h1GDIl+npmLOjEaAtsGeNs11c2Fo5OlKK8/DrbTU0UvCY6ZL1YIllS5
3rRSdFvdc5ZZMAS7LGjJWRM7AC/eXUFYyBKvjdpk6fcpKV0WmbE9bIOWc2ACkgkn2n4viNdcelal
n2sXvU4PcXNd9r39LFrrocthtYacYS1BXg8uwyZu2bPXebO5Dh3A9VBCzmvx3nMLllqU0iTOq8d+
lra56MxFaBKwntfabmRWumwxmZ/LklwPc8Y2B0olD3hsYxSpMCzHNDFXfHC5dOaAoWaK7J2uZZC2
+qkAotpDSpJ5s1HGTuJEypedOybrHKbuT9udCw/MGMrwXtSjDSbCpeTeOhhMFeQICdGRchi9NLhm
ujSd10lDuVeHHz31yKXrdlis0nFPUz147uSA5DtdFpMvXkCumbhRMVlTVYIaC4XlUmhMBkPVobAO
E2763F4CCi+wgE3q69eL36b3tZ39+2fUFUj8X3FSPMWutnXhYx6swR4IRezrnVlz3/THtr3AXdTW
Io6LTXBl4cQ+eOkgQoBUaTnnRRrVJM0Y+boNBvzdbk3YkvCt507nZgL9ATvA9SbrBubF2LucR7sr
0fvXBpyNtZWx/R7GKNszwwiXLFsIpjcR7qOk8NXin0n6uvZ7rAshkiZracN053/a7yk6HmdeMuqO
WFq+VxxGQcllxGtxta9LbJ9HGt6f3CLQ5A+jwJNRTlgRNAp1oU7QuYyrnSepxCiPeB0ELBrUePQ1
sHbgCvR+9e4m1Vaal3ZO+bpuDIv6VKXbYh9XcfQ4wuU91eP47dczZO4Pi06rgkNPTAe33+6UdJ5+
chwukto3i7fBl8HC1ouHEX3B2TP99aQSeRYZuR9NOkHbt76ufCei0s1d5RfTGlBf+U1z1HOljdhQ
DSO71Wuyl4Z5v+s72WoCV3woRX0w4lmC/KCiNKXoIcszw8XG7bRuY8tBp42DdcvxqT4VOvz1eZOY
g8AL2G6ipOnmntgqsKJjkXcg+Lm0NyhyikOfzNJRul/LslbBuyc6AsxL8ekO0yeE3+rJ8groLlYb
kVsrs7OG0WclIaV8S/RgD3LP/1R9+2INYf8cRFAfkskhSHVIN35q6XcFra8WO8IB8050DmSAxWco
z60bgX0f18oM8i/M628tUMLGtL0dcFq0zjPDLCSspQ2YiHV1xtR6tNUX/g/LtHIsKXLaOQ4adGPG
x3SEr9XzbT03iZ+Wwwt6q0Z26t1noF4TIFrvPRveHSwrPoSv3lvXj6B+PGaRSoFOyeRo4jz6ubnu
s70Qoz2mzDM95YefUnWjilEhabwz8Rq6nUbPqkdsG5h2dNN5vjo6FOG59Ei/6MKUmUMbNJ+DcWks
KpxoZD/7gdWDZ7nP7SDtVVHrKfXqOmQxGWsEMZft/QTTY8nqn7p9hgm1BTzddSPraZI8YSNO1svg
KFTW/viReDERBGmr7oUZwMyZXHvnaVF+jHISIFsh6Bak1m4wZXeZdOeZcN72Y3BYPZdC2fdjVMrD
0Ap0eQThzRPYaoWxn9M5sYBk+dSQp7A5JxPkoyE3tJ01dBEWJ+5VECOsByM3mqU95SYc51JQ4QiI
cmgd6md12j6aOpUokBUrlufdLb4hfVfUXz3c3CNW3PBYzBsBOYMjM/8oTYMfr7+HJR8eDa//cR1T
/kiJ/CMH8Lc8yt8e/t/L3wZP/iWpcvuVz+GO9e/plH950n+NufxfmGFpMrT+9wjLZRilX3+OvJyf
/jPAUtj2f0zNdbjmTFfnC5tDo34mWApNev8xoZBw37ClQRAKr/ojwlJozn/4DWoshnDGcEnuZZ1f
0yyFZf+H53q2a+i6YxkEvv1P4iznzKpfYSs2f5jteg4FdN3RLN225rTLPyWtmRPM4KDw7b3XELgA
J6s6DQWVCk2Z+HpnXk6EJYzSQtlE/3KD+v/f2pGGpumsN23Dw5D817cWQdnpdOGcfaGm9qEYM6b+
KEhwANGM8cDxNzbaTmpg5tlnzdL/S8jcX9O85k/OKKN5zFU1h9K19VtMoInngyg36E4I2LBVeP4r
wiPrwxrFbU6u0U53KrmJ3a44cMsq/+Wzz//5Xw/7X9/8tyixsgbaE1ILoKSIO24x0DUpF8DIBAVf
IJ/hv3xW82/eznI8TZoekYj6fH7++Vt2g0jhgPCt/SQdMvOowQr4qkpNyfpPJ/4f48P/+VM6qka2
618+mMXhlJZlWwRHMZPTf4uSIwgssLrQF/sJBv4ujZ1bPPr12RkNlAQs5ZlCW3ADtPCiyRYMJCvB
BeLm/l/+jr85tzRpG0jYwfbryJH/+oF9E9lc3JnWvjVj/T4aQuXTR+VGAw4OM+rGGfL6ccqYWCww
lhDS/c+H4e/eHtedzbWtWZanzd/Hn64qRPtCmWVs7RudNtZKTiqVtIR0KCex5ZgPRK4p4zC1oLzW
WH70u39++787uzTTsyXeNqldA3j//PaeA9EsJaNob4quew+oJ48orfNqNsIVU/sv2bDzsfz9XLYQ
FjGQGORPar9dx2GsjYHlDta+UlO665GEnVQcwdcNECrl4fBSJJHxL9fP372nzein6eiX54Hrrwc4
RSHj2+Qy7S3SxsEUWRO019AIbntiO9Y5hV2gymXy+s/H9e+GDGfO/mNoZuzS5+P+p6+1GltPqU5y
1XbRM5RLfKSKhqSVpfjs+rK4VLRlV32etwBNaab/87szNs6H8rdDrWOAYsVka65nOb+N1iTmWvbA
RH+PjAj7YK21u64zacdKFX/3YOYACJAtfY20KceLIH3hHgzMdGD577KkBQFEHYUl0jIiymfb0VO9
1KPhZCxeSCHD/oBGmlxkwOlNC//GCckEcTxUwrEO1Yv4LUjDEfWdOibMPipyvOhdunXQky50ZHen
tOpZKssxHqnMjHNTwfYpVFH2SgrukAt8htaTD6kfsFHmZkQq0Izs164umrfYhuWPsgg4Kg5YsaKT
/CGnarwDuZ5HizKzqU/i1MUOO2miU4vZ/tQums51qzWS1Qgqxqx9IbpV6viTQVIVu7YfgCZ0nVdT
PDOZZC7qyg89JHYTcs8yCoajjqvBx8Nqi13VQmwEVUrEq5p0OORFOlJqznJhv0yBjvgIpop1CgfL
9ZZG6o+8LhBU+gOn7R8nNcTGqq4o7KKEDIcbjzyFXRv2ENQV5Rvak2EfsIZHb0O7DPPztrRInNoE
XjydNUPRgyT+Dc4ZGNEtFSQT6FNLWWpjYud7bxoDyXg24k6xO0yEcFM5jKFjVU9d50csSjsMaYuI
wb1f5JOuLl02kvSUun68cPWB3ip5S99jEaKur6JGPUP+aM6T5dsX1an0FtTGSLvUVfJTIwCSXHor
f3fM2rwPsjyOTmPr6HsrNxhECQqIVlUmzSW8vlAtwgpNxpTSpUo4iRaJD0DfLHr5rOkiX0RSN1su
0iFd607DcYBh06yt3HPWrEw9f226RfYwcIqQnhXK2ZDaanSM9bk7iFy0JCVUxYN600eEsH6dAxOw
Jn3ZD/QdKAibL7UGRbxMbP+W9EB9aQRhCoIVWyvWENZhC7Oc9G1GgO13UPTmnYOeUG2V3ziPdQM9
P4SY8mrJSRy7uIQMUYMKGFekweWSs4a4vhV/q46W1CtiVpUSyT/jjtK3Vk0r9QydNCWlUFR4vigM
+7O1y4j3hB1kX5xXxn2ngVVx+gSeN/5T5xW9NX5QTELmK90VcqKIvwDem1s+iV6ySwkELfxGIofq
ezymoeFOxiyCzJ7tIGoNenhttFF1RR70OAQ2kgijct5zUaZ30Vh09+boe29ku5jf6XeTpqKVTvsp
TF/xTWHJSDek0gRLz0RPRkUJ0gC+vgUnWfWlpybtzJRwQ9LzqOYRbhDoL5pedztJ2MJZ+F5yjwPT
EAQ32tlmkCL/lkS+uaqlLe6j2A7CBQ0Q7eR6EO0aLamgARHwohUg1qPaIzulZj64YmLWP4honufl
WhNta5c5160Ucrrvp9auVth8IyIzcJMfjawmnVc1fnJf1xqMLcqIK6+VZLXUfFUOJ10va0AYXszs
FYHfS6z7wGjiVun1YXDt5DWNY4H7x4S44Dr0wZGuegc/ExA1kPYs9BKjHAmcjI2HIMooFOUY3EMH
aUJCp3ALzwpDaqjEjt4k/eDSwimfaVOwNSwz3SWaqb5rtew1Wqex9xUM0lyUMoE0Nfi69yAjA2Jn
R5LpQsfHbRGEh24vr5xhr0pX7L2s+SI5TEeSI+MP6kN0kWWUeHtmiWDvHQwgopT5pvDk26C7YT7r
QggW13tEuniUoLtYLSt2J9xpLF6fDdtIN1jBYwTAbQlfMpkztWK7X4x04RjhvFD0m4ILa2WZ7FiG
ObUBh7joVRoGzYvlBc62M1pUFIEudpR3aAoxYqLC7IhmLQprB1IatLbnIPylakNBEpp+/Ejheq5m
6BAgx25HkxTJRApCDlh5Sa0za4Ojb5IGtIgiU211O+4gWpkGqqk2jc5R2+q3nijL+3zoAK45NThL
tFhrVdHR6tvg/3F0HsuRIlEU/SIigMRugbJSyZuWNoRaamESm5gEvn5OTcyqJ7plqqjMZ+49d9v5
AZCYFrFJVNgzavlrhEOarmYsXCbukTEaaMQ5ozUrKoWVpyBDJi7o1/ezTPUzCHccNAwjHrs0LW85
GlGsDEIeFeSP26pZ0m/sbYxCwtSESOTpC4SRGpfbYtqxZD10sGq0inJVnEh9SShqMZrdiYt2vhj5
gBDL7szdUKA/Ca8sD6ua/JecI47liHCM45oH9l3NDD62Ks1vIybWtuHKf3EZWsbT/66KGo3MbeON
w12FgmbfWbMVB1XRHrmT/T1hDvqFzbN1LtvS+5y3NkQHnXezf/bzvvlZl8HEvEseBcWemYEGCcOD
yvvltBaOx5KovzPQjcWGaaeHvhQBvBrzujGrSWUOSWN4XoFew5stJnRDi48gMixZQ3Hu5uE/ExXT
WZtuGfs+Ngzb3vrPrQonOx41TIUpRZ/cc3q++oWekX56vRfutEL9ff0HuRHpNg2/ZDEi26aA1qfS
bm2C7SzrT8nemCl1IxxUGbibe9VYLJm3/G6DTlYy+zOQzFk5FIKCVVe0rKvk/mMVs5O+VyQNe4Wr
uaJ/X3s5JT5y3OeRqPi3Fb2jR5mfCiuaVNbsUAIprKMK9BjUou/NpmzNC4K0uso3E/ZeBag46YLY
wJOwl30LnJWNaJG6DMSFryEcGU0d4m6iAItWwXBnGxArdysaUc0mCkCSKScUPh4vlF5Qx00u+pSo
Reb2aOYk1CebOcOQQuZCbIBjoyWgpSoTA7HlbwFP5iRpE6JAAJ2jg4mAGW2vFnbWOtLXgW7gQjEL
cibs3JYZZ6GVMjjvvTmZt745GAV3wmwtBuoPih2tcGBym7rbX2LjzKN9hW5tiOBRexK0FckOLAcJ
3PMj0uD81ZrA3/VtCr0M3SWjx46NgirV3p0wJxAxP3yFsvuQPkTIXm9iZ/iL/PElhq2oR0d8Vh1i
us3rsI7oPI/tLWixjQs57nUQTuGNNWzrq9241H92OpCzHHh2gPGJ4aU/2cZdtgoYa4FfBruyx4M2
ZBruFK48xNu9/4x/hvdhBtP0zhGFgsMjBhIg/AZXjHEHLiuKiiZe1rKFCZ/3MKhNjsCoMQ33Cauc
zUKE+OrIbEZiZToocXkth/wqoHLR2WNXkzuSiar+hO3LOCOJV4mEKPyj4QoclyE1WJKxgxDraMCe
6VAMrxISg9isHWGINuqwRq4n8u4IJvWo1xyfqBCMMEFM9mOfUGRu9P0eCuOtVfWZn9ZY4S8ZZNQW
XlVGWzs8hm3wVI1kSwZd+qzW4aEmjuvNyFJtRuvmVAMhtYCetZp7dhnTBjUMXezeclXzUIbLCyAL
/Y3qCC9pStQupsbKoZTVrOThUFPablo7d11NRt0I2XFMGkgNcNCCjNkm4R15op2r1qWUV9BGpzwj
XrNFXKjyS27T4nVYhDyRSLAzZ30ZRGskTGrqm7ri9bdHT95z5nP9tVeuq4lOrTOMl6zLnkJF3Key
noWTAitcySUMO0Ny/xdfs3Qxf6BHZTzy5AmLe3kauCtaoA+pum3ShZ1+B93Vt6zxrl9XHuDFHK8h
gs+LbSfUV86uIWOMvT/eTeuB5w5aLQTcaCPvQZNf5GYo0DvXSUa/fuRzDwMXlWxYiH+Woz98y/gi
aATxCEueW+wOvC2zQanDptmSiNz6mlUzlU3eotdIyTIY7PY+tfM6JouPTFdy4SlGgvJghcQ+91Pz
CwJ8js1w8xh8aNZgyvoQVvkPK0Zz6NL5jyG8XxrZMMLUv2vI2q04rE59geuZhPuLvqZ4XmXVRju+
uZqQ6aFYvioZVHutYdXOofQjT0w4hoxs6081Ro0dglYLhAUIARMFsT+JQxXOUGTGcmdlxZys9fLt
lOhSPflMKffQj9kYLxm5u3OQHYkvuPE2/4OC7IZyAZ1YQEhXGgrQnLBRE6sT7mXhE7sXdVHeg/7G
M0AKQYQBsItlt955KXrXhTwYY8oBZy3Ppd4oY+zq2TGrb3eDOCZWDR6MFMFkmej6TAjkXH6dnehF
fZhY3RKb78iZ4B1Lz3rvJiw5iNl0gYhtC3nLelyIibss23Eo8ABp6f2hp/3a8vITNo1CFdcfNhGK
B42Dlc11qY9SS3nQzkqeyBzG6ioabKt2x7skke4LB0EmdRe0Wcg6gDFQ+t41C+y4nK1MNDn5c2AV
LCItkDCetshgMkcvIRDL3CNcQ60StN6t70BindAVjOzVzoE5qxurIWC0HkxBrdfeZKXz27KYRYPG
dqUgDbrLm5nCJXPOsg3bv4zU0mfwXkbcepU8MqMLd0tGfLvR/IPCRbk86+yhCTDbz2W38xFmEejs
V2yYdRPDRwsfhqF5Q0dAG9Qm2m5+LRCErslzSAb0aer0d++NJYllLE0mO7gf+w01z1KjbuVA0yMC
RcIPOHGr1oBONOo4tI2XYJu5XhubvJnaOg+DhpzWfIwWivLRnvtdanJxp/4q3w3yUt+ISCfizw9e
HZFeNbj5S6azb+w8X4PvY/RUfCta08fa3Z5QEDK9mb0dZg7gE01/i6Ov3Y1dg/FBAHIOahiIYWaS
pFCa/Ih+SBaeRCXV9c5j30siZ5bgCTZTTs0zvMPcxYI9bN09ep4gynRb3Y1k/G3W9lmzQYSCLv75
a/E/QhcHcxBcHHDzx8XoXg2PPoHZoTq07eDsc2EWMSIPLxpNkGBrGrz32RUMK1Bezpb7Rwe+TvTY
YWd3nO2zywIEh3mOn7qjEWbyT9z7dq8lgTrEq1CEJmIIH8cNkW3Typ+O53VIdXlwcJ1EVJhmVCss
9DbI+Xu86NATLK76rGrLExvE+ejTeuxTsnnYNnao3B1NXIPRZqfes6afBtlGDO0cUJqXknPlGcVp
QUVF0HSdfaqagnWkiiK7/bDVY7sLm+KhbJGvpar8cWB3v4sWr3dP9Fo0GN16ZAiF6N96b+viL63W
eLKyZacM+wTXPI+cao3lRpyFGq3Hpb2+eVn+2NWUs3nplXuYqdXB0+KrhLVjjOhFwgzVgdnUP4bs
fzrNS6rwuCb+2JWJCq8YLeg413ne45qiRTG3V5bSVdQZJWGOPJhGV4MPdvhD9jEb6W0/bGwYW0g3
uEq74yDQXlpUzHFNPB9XJH0DYvWFICP0sA61SW4Y5y7vD0Zfv3mjdw9U/0GFdeL7VAjMa35xUZAt
6ejCOhYzGjrDv7HqZYtcjfnDC09Gvtz5geYbrunfrkSbW/P0Am0rwZHxgTSy4mWtyocZxf4un3Eb
++ZCkhJnKCYFKsdJH8qxu6QLFb228reJ593k+IkzQZxXNRhnO4Bg15XGcxsYD03rHjfwpXsP2EvP
bk6WA0JLnpGmkSm2bfvU9eGfwJiTxZwRBCr3s03lAzuXQ911B2xVb8S4nhc9Xzi7/urZSijQz37g
QOCCqOHrdykrIphK87gGaeIE29Mc+EcXpReaB25jQP9RkbkA1bWPQa9+k0JfKlOGjHyKm9lxHorc
+Lb93rpzluHQWGGxV3158afsYCFUcuz2l5EWMuVKargow62db79moYfEEJTMa9rd2UL+1sMc88u9
WFWNJt4hN9lGUJ/4BQzF/PrcKkKPQbLSwHa8ruTu3bRh9z7ZoxGPIQKUovhkYnyQObCMtt51LOpZ
qtCiasf5bHOfdHAyz5tivOAL4d6suyfF0xRlENXSgtmdPxsJAqEbFLcszEPrOslp8Stkf0eiRaMG
ZGhCrMDtSBJXJgA6TCByI0zICSQWwg519YQxitz1orrNrQVp+hLetb46OjOveDGQ1j3SatR/6pEA
6Sq9zGn/tokSlbdqH1aGl9IgYh3bBrLOi7nNZ18Hb52UL/1Q3W0p8x13fkUI0IEWLQ/exHCnwNJB
AvB5stb3tu/eaKPQprROe0Ns3M+2YgVebM1HTH5BFnmUU7jf5rzBMp7u3KB/Yy95HQ6cNIjrpJmc
v1aWgZhN1Xkcq8feFm8p4wPTJJLEDtwD+LCn1nLYm4CAZSD3pTq6/zw3/3EH47KTl3zqGHWKHM6m
wbVk229TrY6cdH+HGV60aIIphqW650CFBtWnnw4K2agKkAEzHSHPzXB/7L55KTHalan3mtMHBGWK
vjkYbARjHWdKPoTx4HYowSenuoWVc8y6AHJgeoN9w4ixft0PdvCZmmQTcB03H4FMb1M0zLjGMeEy
XraIDoc7lcYDkmWSS3DlZgGkm1W/pS21f0picOTO2W4eZp9riIqBuO14dPP0xqLJ4grIxpvObgku
IWBWN3PIHVndhh3HDVoMvfNVf87W8Y807OdsztmrY3BvjPwaTBCEe39cQJpghlx9CcOofilWfbK7
bXjAmpkDwQj2Ru7dj4WN8noJCeHkMbFM2P7KYdKAlHwfZOa7RzHk8VMdvA6Gszc+5n1Id1QQA19P
4s9oNFNihgI1X1BQaPlw4bTd81p1CmC1lZWxUan6aYbn5YZ1lTjdgs9YO29OG3BTtjxMc9jdpj5i
dT0RHK+R5kOyGUFHT9mtiS8gpc0Gp9aPKMS7f8xl7JiE+Bsllhs1I4Tx7NPgulPSThvw0KZd/yjf
NQ4MaXukXkhlCDNQd7mZ7rVP2DjPnyB7fG0e5s14zNJ2+8xVQEBU4YLac/1F0ctqaH+4pfP7Lm2d
JNNaMiORwBO1KB7mJWSo59VIpbeZwPY4Jx4nynF/7puybi/E3Ho7bD7bS+lAnYYuT5bK6qxxMJj2
q5hUk6xe1oYMf+0KsKpFBuc6/e1y2Vxs52ryC9cmsmb55AzpU8bxZS55AeGDz1k/gPCNbAjhlyGb
shdL4AxF3LSnaXvUVXPhqlsShml7Oo27AHX4Do5Sc0CMQ/XiYC3AupW4Jp5elILM3RjL4kzuZvSr
6Z5x4g9TwJ7bGRwHrJDrKrPCBe0s3ct1Jgd6FGEpqRskSBfNXZhViOXSBYCkk54R4cGMIL8y7czH
inDrXQcUhjQZgl/TR9kh57EhBUFvfV9IsYwCK2WBUTJlXzvjTjJaxJPmoWHvHr1FEm21uXvfCTim
r9VQZ14Yv7BgcOhNFEP99ctqyndSkVDRl/ZDsMn7kTFH4vb4bIR1y/oS+1GgPzo0XD4Ovssq+XDX
a4CPxcn/lAA4UNyviHbXW/NqMsgxovJs239qA5SfM+5Fj+1UumfShZ96rGqqmI6cDcsxgEh0gGwi
4dKxSIlEmxLcAoMMwVKw4Z4AP6EzG5wlks6DkAG25dz661fqWTXTnrAYhttKNgmr48SgxVW18UKh
/LvaI/y8GWu9j0UJ2U9cV+LezSA4oYgM5HQwlb7z7coFo5aiXC8fhbHe0aN+towrmcOk/aNqPBlb
dssNLa7Bnlay9TCdsmA6sDq9dZioJKYKTBDdCxYTwS/bcTXbRKcK2T+r1tyt14wodmanisTl49L6
d1Wh/621f5fWguH8fDMpslfkuvYolNAA4zszbjAc05tR7IhEqWGKp7bu9mi+2tutMsuHXgRclqb3
Oc21+WeyoNRhIhdPxTizq+vydbcUxXCHm5J8Ritd3qm3th2pVHwlt8O5rCDQ+SMGg2nFdggXydjD
7tIg13njSilEVOv82S9pK+uWqIplyb4ZKF29K/lygEHwBEiSWhqyENPu7D0vNk6/zSAMh0mSrhQY
TclTlwbDo2COxLhmKw+rzV0RKcvx7pdJD6/ZdC2SlTGi+2IKpTFzJIjzhpgkSQOv9uLEPiONq3vM
OdgLD9fUVTjplvlB2+A9VNc6e3N2jY9NbWGsrZbnxFHZwUNGuKusyjy7DhlwgbuVf0Z32S4VEITz
VPCINg4DlN7H0LlK8ADh5LYxgsSBXIJrJFwPC6OiLN9ZNg3slvpVuBum3v3aqgyfdjVsCdPPtyod
f0vu4t5XORdEBYvZqBUmh433tuKiMvwqOwQz4TAtgQM0hV6xT6X8ZBXBKrw26GnDbgA7HeiQDgfl
KlFUdeyuLOoWWAGR6JrngkziXTpA+bCk8Tbnk7qr27x4mdrFePYmVbw4wSxj9BXmnsgqVmi44eMq
G6hsYI9bsY2n8IBom+aabfiOUKJr90tcRLpSbAlVGfAv3eBPNuOhxulcPumQ2fJUtOLQpwTjZI3/
MSIbj1KcvRwMvCnZOOCPHvzpzl18gkQrW+5Q53CBzaxsF9/8TmeZ76XqxLn3zJFJNVtrzL1vtr0C
vYW8uU89AjbIdBEpmbR0rAzTJUo8USWzzEi6aYZyvjip6e8sP8RGWwuYzxbndpbCq0boWR9yoLE9
ZdTJrfC/algI5Lh45UOeuXQQXvYxIn+5r9ly4wil61hGsmaRc12YiSO+NtM/njC2vZ7n48y4hh2b
8aLcAHiQDTc8QibxNhgEziVGOha3pTfCNjYayhgNR3s451UZJL1DDpvh3npbTYyLM+xGh4xNS+OG
qNR479ce/l3EpA1f2mOr65Xlzp6aXcXpvMe00sfk8zLNKMItCcwWyS2ayMqcbzZpN3HD9zVbXlME
iMk6rnVSi1RFIwyG2J3JcbbDjUdSC8qfkV2Kt0AjJPgiCrrw77bNSa/c780jfdhul53vzRfTK29V
isebcOzbkMCpYhA46sblZrUwCmdX1FwoCizDdXbilpGxw2I5yq/68D6/Tlqq21akF9fFX9+3eJpK
Bp3GAmpq9cZTXjk3aTcC/5PDI4ltN8pteKJdBu3EiNES8Nys14eno1YfrPIknau7NM3x2kmC2xrb
LDjUF4gfXf9tb/NDYWburhhTFoJq/NdbbKV52e0g/DH77jCEA35rJNoj9X+4OZdWdzSQ9VNuMrPq
YNjE1kieUZF9FmP1RHnx7HoSoUHHKUrA9w1sU0wPFfBI5ObxpNUtnZ3/B+20zxnj+Rwl1LYF5otY
+f4SKY2fUXrludTg8LO2e0TU/FCNDZST7qXpGPql4XFQ5aVy2NjmyJcnBGqRA+yjHL13YHQ7lKpo
svGTtvQY8earFvp7DddO/JhSnwzae5JKMScijEBCEVxQjjZ0PsYf3ynfGGmcUlmYbG7aB3aOVtSX
/ae1THeVJ3e+r8+bqf6GQjh7xPx+xKF2EBl9UjU0pEQYLdID+Mv7rq98UOJiI4th25U8+JeM0gKI
T1pEk2dgGBnUTRW071vuzDvfoSG57ieaunsg1eGw8mOCaBXRVA37cpyeMFt4EXfk45hZb47gla7K
J7RVDyABfo2FkUyqJlbPBdN94M5lQJWGz4Y3FEND7Jgw9wH7Twhdmi8Y4qfGJo3eTWkar7iyBoMZ
BPDhUyjxhcqHZ1L2IMrmBjtr2WKm0vapJ4dqbiqWsnPGq5vRlA4BmP/UjG0VtDE41AUWnwMyMJND
lJFGu3VO4m+aa0roEXMC/ajnEi/MmZMBk4pJXGqhTPS3w7KdrXzA3FC+WHYYe6U+ZXwErT7cd4Mk
0dBjq8Tf3gvlXGhpW6Q1RM0ucLzslQBiOp0zQWxfyrNupSAQSW32ORvbIkmt8NTNATElQFma9Ei1
u69mQX/PkqizOEtWmtzY9ogZ0dX9UPIHqsZ/s20whpppD5DEs7ekc2sBRzBVQrC229br6+OK+6LA
wsf8n9PL26eZezSC5quuqht6AWYHsz5MCpoGK7uot9JH5kdffT/fwx069CtFirG8MOL6C0rny1/r
+/7aAbIqPQy+2KdsddmMha+bnonKsM9B4wM2Sr/AzP3v4bubxuY+bTzrqjnakinI3rPJYCAyXaVF
4mb0oK62gZ2I1PgGo/QeCovCiqFGVlDeV8V0yfm99cLptCmbrdi4mPHYjn8Usr02mH4xiXHjTQp8
xNW1qF2LjbGPtazOLXJg+sechCf0L8aOvKSDzLLz4Gn1YKNuuV3b7j4cs/ren9U7AXd86DwkAaGe
TjkLltAIHsRGP7Z6qDMy6GuIGOxM/zMLbKQbPNJQuvD/l6Pv1UdFgke8Fh6Q7fHkepS0eZi/2b3a
k4FATnyTuztdgwWfxmDDwjd/sd5itpAy0p6JpM7bmdZi7Q/Y3enkh3R94TPi7mVgPKlsovRe64gP
FRs+MX13LeFc14e6Q4Tkrg3m2PCzKeweULZooM7bIL3S3NvjXlsjb+heTW/6xS71NhQSbDqnoCBP
Yan1W5757z5OoST0GOuvBrFmdJB0x7zwvHi0x+Km77kSfd+9B1bPWL9vPjzHAqDlyCc0GQRbmj8h
YDXL9y7Kh1Lt+MGb4ZBrJaA8xY2BsMWFhxAO6avpjry7Y/BszpScdoMQaM0Ae4ZMUwmUWBd29CE1
e/nidt5tsPR4I01VxKFEzVWwzBvHlfglgA7b9K/37Cmqh/qtCPQhdEyfhFQwKFPb3Jh9xnuJQofE
9cn68tz2E8gMk+EAwQIOXiAKjoD9w9aIRE5YOzQBzqhPHhh0AC3tSYr1feqtL4cu2vVN9BfSpBUu
rE9JLBmsT8LzRP4hZj4QOEph/CmOY2lUzc4wyzzpiduI8pmhK5fOTSC8s0UuAtzpM4bI7kQm0o/I
sge/Yc+ojOm4yD7EYxrWO7nY/0qHsXw1X+sBYJscyyvDajArQwWhps/3xQhKtbGXiLXuc7G6UT/2
H+SYERjDTi1vHeu8LkiH0pStIirNIWb7PbJo8Qv24BQVa6u/jLC9o+v7tNrp2zayPwEIN1gFAcww
S3X7vmcL65U4vidoYU7RfFYEXm8FMplw0vRsDnq0cqyPdZADo9JMsSdc1m7qnj3Fg9p6FqDkenkv
qhz42EDAkTOoGL26igM1XRjOvFWT++uFM1Gqa1xn9e9ooQ2EdWnFlI5JXwanMN/MmKy+YzO6H1NR
7ZiTWGfsyV8umwoiItURMdGFDxHjsSJ/Gi1BhJmYTvRJF5LKf4K1eFvCdoxSwAvBZHyBiR0JFEuZ
gnjHtGURQls6Jq234KfKd85QYNROh33LPbQF+bnySeQCRzxRVHObM4C59QgS2s1Z+Ul3cYOE6GT4
zaUp1y1pBzYnHmMV4kleCHLF6V3VZ9NQ8JjhgpMPe4XPCzch2tVi2gc1qOv10wZcLaIXKQ6M2ff0
9d9cN1hd8iaue4YumfLfM1jZcDKWi+qcl8rK1qgkZIQ9ef3UcQJD1kb7tLLMjNqR+ULt0BYZbIwZ
h5gXO/ebe4FdeR3m4UgpdXSq8lnb2VM1CDywnB2npV8P3Pe/XcaHRhVit/Vdv+fGuSeKCfFAuJxT
z3531uqD+xdY+jIfxCqwhLV3c1E9NYqUWEDa4b4KyUyeg+cN2tO5lVC0BDepaZp6h5UagBSVXinl
U9UUv9yRu6Cr3vACQjcc/S8tmf83jY77Lg+TdtE3JV8mGrnstGU0Cdf0X5vEvHiCZbSuLFMcFrvx
1m2frOPrnVfk7KcXFr7FVt9VI2MsBJS/bTFfI1W8I7KzkKELdm+T9p4e/YkZCgO3CfGbZdJ/cvUw
YC2Ypy3vvfLAVTmQ/IfrD73S16NjdfbXzXlScsli/X/Az/tolCkKKfAWoiSmuDbRbSjWYIZ6bzpC
J9w0vRvRK4DrpOOb3fm368yTZCwVTOJhs/OLU05WUtQNvI2F+Ze1snF0048aPskRcDRTKl/eSbSK
kVO6+K7FU9rU3nnSpHgL9pkcr2zubGRjfDz5nXJ0xGtv32aiOWHou1m3/NMOJpfzyGe61YurX1a/
pinBwJmB0Y8EyAuLiwo6fmYgsVuaBL0QM9yUGZITLmhRiZ3ULKNlUB67Llw4RTyb8UuYLI7eaaIC
Dh3ikTPe2zT2XIj2vflUrOwTJYd6MxXHbA3gzUhMntW1ovQe7G74FsK46x3ryNUVHv3FTZYOaYhe
BnJ2ICkUYEQjE8uob+MyYdG3bxznvhRQPa+FkiF5fpS8KlIY5E/eil98TBRAFUaA7oedlgDYvRF5
YYtLtF4yJjarc+BMsk7l0jADGFpmBQbPPKnwB1wJzABhvtiLOlububPwn7JuOlCzJtkq+bG76b6Q
fs84vAovObmPj3a/PfZuZsSEKh3Q8z90xGOXzlU0WnvfHVLWo0RPfs2/eQ23fIorBkBFjx42914a
oKqjFPkJGh0g73wgIzcEVOGs34Su0W35SVXWnz4jz6jMpqccYholrfWsh+lMFQdDqHR2vc+uivRj
oHF8Zee27afnqZfntTCOY2EAOLTu1aYpiuYfe6tJFZfXjlB8zpAW4y4lmZeqkEubOmfaV9pA/VMx
GZo4mMZmeWC58FhBgeUyKAXgId5PfrCO6pfwFegutRdGTbee29b6VZZ9p5DHJ4DdD5YtP4mDuGtm
1gM8I33U8ngX12DOpQ2PuWRYVbCiEZA/IiHI/hquC0OOjv4CRUsmWkE8DNm6UaLYFZpr+95YSdab
r2RwweIQg9feq22RUG4cwDh8pWZ5sQr0OvQVqBPDHxUwT2w1SgvWtYeczikmIaF6lf68xmNvH0bG
EFNtsZfdsr9p1942Tq9jMhaQrKU+Xnggx5bcohGNMrp87Py2u0Pvxf9pFiSV6jbMMv2VzVodlxKl
k5E61glYCdnqA7Zk7f82qruXZn8JG3mcQGHXI6eBPTsftibWftE4mgdhVch74FzvB3j8om5w94ru
k70iuSbBY3el8qxKACkr8ou9GL8I357tcHi0ZHGrywAxfNVZT8ZSP8CWfUP0yRMYUic6HvFDkAS+
WkFIlWjIompRCnrpYe2sG9BwjBmGtcSzmL+iAwTamxGqQNCOZpNPIikBSbdLy4eFpSz5YWEGCw0k
j12ZDspjUvSqUTGy0GawgwfDTr5S//yZdNdtBKWjUqf4C49k2qdu3x4rZd/WDJAQyCE1qVfyxgwR
I/94cLvlGvO87UimPwypvQuB71BWuB7nJhdrIyh5uqw9MCRWUan7j5KQ+mAYmV4aJirCFbU2W3N5
sFJ0IKilb0ffK+NeDtcBTqiLXRFgth/DF9TxYWRJC7KFWclo9sAel1ZtHQFvc3kBT1FoZyJtBC+t
U3zZkF/6kn8CjebVbVE9pLXvXmugAn1HwDSmatmtBs69FtadaeGmMBzSERnX8agQMbn452FU3ZFu
iHgmHq4M/xxahJRppFnfNwb39mTrJxucCTIb4rqqEThHTqXq2hDL0JW8StLmmoGechtTETszG06W
SAQA5EgvDEFQjVwgOFIOWlv3bynk09wY/0L9P7ccN0LA9vOaG7DrhPXboYCRuf7Q5vhXq+oVCxpc
BzRcW2YiOrP+ToItbmaH36jzMowLzTEn3BZUDl++Wz/nGm5rOjThvghghpUhCZMlusRzn/K2zrS9
UWrBznAUbVPR/pD+8yKgfbKF4eFjmzhPlM75wlHumusniKcTEBWmfXn3ZbchC6Ruyn42VA0RdJhf
MYvu6K49FP3yhJT/wyn6n0K45ylsL4PtHR1Z3ASZ/URjYR82RmjXe/KIAYb+f+1eEW/Q9KTilSC/
jLJUk+o95ocsDM6a05YuDXqaMJ7gbCcjvmqAXgwlg7n9TomgE7ymdesgLZr13jPMp2DyjpjITjNr
+Ki+Zgb2yj9aYYmqz0iGia0SksqfcgjHuGzK/dBS2HpA6JJiKf9CXwWdUQbwyvCpRIMj2ZAKMO9O
RQovwAyqVQOuF3TQMDYUgUXKKhbIcd1dkdJO4p3ch/NCp1Kn99WMAGAz6S8NFAorojKgoayXu+pH
M3jb0vYZCgTijGC4t2gMwiX7KPr2PIZUNex/TxtS0Xt7ku9Mf2LDo37rFnCzy4g8Yw5J2kzngZiI
+WBtFqMVtaBaW7xTM4ojDyr5atiqy8b+GlMCc4zgPqQ7j7zVP64c4tGGaPVg42UwrbSLB4dQArfv
b1QHex8m2sFiNk+Ua3kerqNHqRAcubZ7cSqThtxHSLFV61fHghFw3UW4xjXEczmVDuNghhuHZmUj
MDkZl4cFknnHoHVCociBVoFBPNMZ6m8bBhmoY5m9jGE2x8qVJRpy+0kNy50uFkVhmS7hzFHJfWGA
UD71MzPjbVSSZHKloZ9ZocRnzO8VOs56XhwomcRT+IQ+gJ1Ed5+ydMUtw3Nhdj+lcsh7Ib0k9okf
/c762r9UfV0/MYZHpVRnzxVjiCNdDVy6gFw2Qe584rFUO6VuWB6IL1ueQlkAXurbMUz0wBAT8y28
/9WayNrGrG7iye9p7qGplaiFzdvSbHFHsYcrk1wx5cpYdZ5cX+lX5qJ5Mme2ePfntDxXLqnoq0Kq
l9t2/5FveX3S0zifhoJWoreHMW4nQupIrnFvrFmXMO8I+kC2WV8Tf9dB3ni0IW4cgBP8Vk5Gv1Vl
LDm7sv3apKr360zG0qTG4ZC7Q//dpui1o82abCcuRMq+188fJNko4EEIVsKaUt5UPbptGizopaxH
Ke758KJ6zK+zM6ysCBX+o+xMluREti36RZiB4+7ANPom+0ZS5gRTplL0PU739W9xR/eqyqrsWc1K
MkVAgLufc/Zee/L2DYeXQx9O8raZ1UdQWtBQY9opeZkhOBdRc4d2nz5ZpwnGKYllC0K34JZ1CErd
KDt4SvZbWUQ0XatBTafZcT9UAPTVaiC82GPT81x1QNVG0vGoFVefQgeS99h287BlVWCYTiwr+ABG
EzVt7jNNyZajejwwLkTWSAtxes4ZyOwl+yGY0DEiKyYsjmmRZDYNWIIN9NLh6+ia/sFHssBZOmgO
RVLLpwxXC/BeFRFr7QDq1sM6rTHJL72QDbAZB6tn94hZmhRDtl0k0efRfpJP49J1V1Ie2kfwa+BT
JT7DJq+iO2thkJMRxULnKF4tJDB190rl6ICrqr+b03C584bp15QSYeq5lb+qLDjzxWTG9FLR1hSy
fRhVNN7LjACBtAmLckOPfHVDw+dntoOK+j8Dq0sdUjaSSG6bfg+p0b/Y9ER3+LsqVsNh+rBy6MLk
+pYHGWBEK6UhaGJcFu8gcOi/DSpFCW5KRNOWzxjYztP2y8p0+wqILDrEJnsGkoq0KJHEitZN+Dxz
Dbs6T3h7/9nI+Tf2XA+rrOY/G+v9nx5pu3WTHNRfcHYxU34xtefY2IQgBkf59s+f5Kx26z8Moy7d
F195jhaSO/q/jtVao7HoqtI/p/j7uacyin90UYNoKfeGSr0vSdw8Ep8w/kIm4TN47ZiMlEPqP/dZ
VFMuz0Gm/+XyV2/un98Jyg8vmXKlcu0/LeIWFZ7qjH/2hE3/1Q5GsrgcSKRD2rFh4y6p4n+xCzt/
2tKl50k/cAKthSu10Ouf/7dztxx66M0yvogZ5YDLFPuMRuHFDub+GhbVb9Nnzlmsbz/HjEtYJz0u
Hr//l6/xF1s4LUzWEoEp21G8JH/4hxMrE2owbBq0JcP2GM1YEK6xiKtbJOWrbEOV1c9uDiIKKCAh
//Lpf7nvfLondMAz52n4EX96pn0OVMYH4aVETHlP5k8SyOomBx0MWI455T8/e3/3cZxCXddBXSRA
NfzvLTcCuUOLX+vigiWnER3HP/IFER5dFxR4m3jqkvd//sS/2qO5QsmnaYd3y9Z/Yg5CqGUuoW/J
pc4bDdJVU7OrirS7RFkwNyX0Sve4VOlF1+zmJmOw88/f4O+umSt1HS05Qqjgjx+4k65cZIqjj6LH
wvbPFL7HedtseQ80HYWwuvzzB/7dg608iWeOB1w76j+35L8e7FXU6PWpZ52FKEe9c1u7IbAv9613
pMDipimMVTC2H3FAVSXBXXSZi9LaY4id7hyn1cn+n7/QuqD8z8u9PmRa4o7HAw2A6g8YAAHVkAKF
iS7MBFDgrqs1LSlbJOpfPuhvf2wGjbbW9KUdT/3xSR7yO830nnu9ehqRTvjhG57LqYLLKvJz3DOy
Pbgc738PYTeTKO3meEIBXEL8+edr/rtfnav2158d7ELwhyu/cLLapp/NNbdBeIBrMp7C2X1zQPzv
nIkz+b88ZX+zjACM0Y5USsCA+fMpayPZpSKNAZZPIbtpoCx6ajUx9y1SPMteQxLReNpR9Mr+S0z8
//tqebc8G9QygAvH/uNqW5cmK8Cs6BL75e++VxkSAQy8c1fiJnYRjP3zx/3dE479j0cJpQaMCf8P
lAdJagUhkCxbQSnMfaY1+l9i9SDEKlSNVQFDvVmbPiVOkm0DhmDFfjF3Hrvi377KX/ALnqeFA0qN
BWYVhvyxguLg5VwwKdhlVTvTxsza+K3syMdC3YWvqFfO40Cu6ONQTQsRE45gSlcpZaX/8hP83bPP
RgaJgucAoIv3x9rq9wJYIKe5i2djfYs64jkmO7Qf2O2To7FMdbGCtGdumSHgYP68yZ22+bdNVf31
VdcuU2J61rzq9p+Qkz4FOjxPfXQRk+wOQRrG3zz64FuuPbr/54fg7554+DVM5lzfZ4X/4xjThGhs
SVQLznGJBKfrZ70l0RhjX+0NhyzXhxbz9VUkXv3wzx/8d9eIx8FxfYJeJfv2/25i6ez6lZiYoA9x
AeMP9YmSBG4AjWNTMUX2b4gPm+PIX28rzD7gMbBjOLSoFULyXyt6To8odnQSnHHRjWbXOEQlTImL
xinIUlrfsUFtZ1OkHFd8zc5Ys/0Dx5fAzCkp3AncgZy+HtAHuB7V6DinzuCcsf0Mk1guk9cqZQDn
qYKgToYNdxFb2c2Q+O1zzzjmEix98wgqjuMICDWcIWEn0XfD//2NfJ+hYZ2b6heVdoYrA/9GF1nM
WwfL3RMjFELzF/VBMZ57G3hR7pGU1e6WYXttdnEhSWdzw0QeNVnY75IRGaEwAl8ftr5kfC5HJ4QU
Z/X0vrBi/CTvJbvDickLT9hSgsQ0rDHn1VirgPJWEM/mWsa3SYMWqR3C/jZNjHMylBgXv/clItmo
qx7rZDUHz61Fozih8deZ4AjAA75rJ7/SOMyuSTgRbYeLINlYqAGv0omXZ6ThJAklOGvKnn4jdHki
QRM8zx42jgPct/gQ9CK7g3dR7vE+PVsL2hzjepLhZuJ9uczCzi3kt88sWEbYGwQ6YFwLN/1E87kc
EMNYzeT/ogyV3+bSU48cF9yfTTrMt8xMNcR8Ve9zy6bptQaQ07avfolA1jBGfVudcmENzya08Mnr
avrsbG84u8RWZ5tmaavfsumse1tUzgvtWZiMfeHfQNLoyY/E1gEYl/ZR3n9RA3g7Q8rclgMgcXyD
Do5hhcGkbNCdlaNQVzm73s0gAPSTEtOSOM9gZh/3NAKxQmcHRRzzKSiotQfAN1twocE2QQ61G0oz
PYdlVN+DsnbvIGJY32NJTjGMnGmTx5VTHsPELJeuMPJlsB3z3ZpW9Ru0goclz+NDixKBihepAbkZ
xaUMzAv6nugsvREBE5I0oueQk25bKP4HmRTpI40QtTNThhdmWvwdAzkemg5ZI2iZiYjuMH0IlHKs
56zGBLRtJ93cY+aHxte2OQOLkUSmMKU0JqEdbmCgn+KA0Rb2wmLeJK3Mz1DbkCHrgl3Pi9NXhwnf
w9yxAnmcANAnDwwwIoeYy9llTqJITf02k5pM/B2yGj2h5a6wRh0LJ46I9GMKVc9q2mV9uxq6ncg7
xvRuX0umb6+RR3tbhXF2F3F7H1BDotMeIpSzok0vpT0NIGKDctmODeaIIMQ+35YBKuEwpV02Ys8p
jbf87ArkxYGHZskZC5v4bqfdpkVgbUAaB/Bep3GsbhsJ1YV4re9y6XDJkK5Rexa9o64gr65GgxdZ
zia3hH8K/XF1O4AHSoOuPhEeRVkpULHovIt2aaWe8RW+ZzYtxYq5PY2JxT+oujpAcnquxVreNzhy
ED2H+6Gwhhts29GpFQpP/CzIzyKl6KKAhbNYOX0JN2EI3vtAybvETXt7VwyowQKfUhnvTOyeZdr5
T7NXWmR6KOszc6sp2ZemdF8mLMCo7kAW3BUoIHl8Z1uiuWJuvEcnDRtsCiQZAuBsmWhWC5AL+psm
30b+hGB4bts+Ovh9jE1pyHSUb7hdwGUqKwHpWXe3qZx/FrNlznaraAWl3DRaMe2+MEF9GxOaLjcV
38Z5sMGQPvvBVI63FQZKEiHwc9i/lqkJypNFP969Td1KoSkcLEAT6dlE1KUlXwSJyh7uS3QfYDO9
V3YMJdbu4/mnrL1gi44UFADAf8CoOqAtF0kE7WnXEDCipIUVekAI6faxfRvlbDT7chwVA/IAkXo6
tZgaCGf7DOLavBjONZyqTP4ySviqfTt0jwjfaJj4DSEYOmfG4bd0bRZaWpuWffEhbnP1Unm6PtBE
nZ4T4TSHPqjNPgcdfhmCVX1ju83P1pnLdpPI0tqhGkk/CVBeoyR4ocE+5+eaQSq4bj2g8OXwpVGI
W5Y6diVCwWjOQUZoneZshjOZM5jVkt0KU7vxwQ7hMvId714TOLdsCmmqtzTr9Xm0yu4ytLq9qIUv
axEVe/LTBkRJI/qXuJacUVIHMaVkwPWJk7dhhhkVPyBR47fAPE/7XjDLu8fj2L2Gxrrz6bav2dYO
OYEI+pkn2q2F26bPgw9rJARny9DH3SYcvBnO+t69Alz8XkS1eyFGSyEm5O1LswjFidVYGOJGMq6o
1JqnnMiNW78vs1uFxPlUI7b/nlrJ+M2Z4H2z7hkCQXqsz/UKRaxw78rlW4rx4lxXyux1x3gpjET5
sLB/vbQ+ew72RevaVp53iSd/Io3BCk/TjBO3M2rtMQxTdkpptvmHCgDdSKew5X/nk+XfkLWRPPqp
sY6qzecnx3IYMpnQkHjkxKeUMQNbQlS91LGvdl1ZYStWLefPHJsH8doW0TcU18Bsk0scslZMq4d0
XyhSucQYpsCaChBJIuvWmZYBWU2pRrJtHWTBru365N51ZusxJtsGAabq559MJ3DE5vyWCCcFkJDY
IwwBYFeJDLqMUPqH9D49BIkbaMd5zRisbW8Whi+c/4viBMad12Cwb50xim6QTol78F+UwlW9gp+b
fEdoCGE2zqjPeUHHmZtBGlxYvbgMqO/TXGjsXbN7ggtlf49p/2O+mrtb6MHVEyltI2ydqnrqbSW+
19JCRVYWmPoGXtPa4Np3bWoyp+iRRbeWOjiMsJ6WaIqeojz/jMZsuXdp1jz5mEH3HcGcBxjW2bOq
6/bHvDjz7QS/YddmjXqGk7IcJawXts/M/qgAWbM0JjW2PdOfbGd2zxbAtXkXZh7KVrdxVy1JKQ6g
fKyt6QKNW+g/WuDUJzSNzDDLjdd3aQyuhjgl9OmRv52qIbmtQTi8ZCb/HZQIihDRBidrUOiWIuww
CwjtF+pOtZ1zr98LAqCw0pPOE0BCOzbAlR4Ke663OcLDfdPMLQK0pNhm9tiB4SiLr4A55n4qTH2W
SstD7/bqKBB1/ww52hDIjlra8L1R7hH+1C2q+j4bnd01WQNA3lHtdPG7Ee5SojjgjdAQ7uN1ltkI
NpyGs91+CFx9dSvxlWUglHGUrdAmpY4S+fdV263zXkGj5PBmM2HJEq9Jd6ONpsV20mzXEEqEgXvM
Lawv5YixjbEOmt5dZ2Xhu9e/WO6Xj22xHnLYhk3X7HDjY8TsFkSVZe5izMvY7AbG1flY7ESWo0NO
GrovI4iMJ5JWGUxERXBQkUHKBLMBmzsZXKFs1E3oD6TVIav+HMhCv7Xbvt8W5OE9REMYksimWgSH
U2mf7cKQ0FaRmzGuKTgL55q7qp/aw6Q7TObMzZhpS6/9kmyJnCHmsnxAyrt8Lq6G+NfzVPtTXl2V
RXtuyVB3g6ryka2IJoGjPYJCQjbz07gOI0tVNh/AcFB2RyOZIDsYAD4rcRUMaiNjJ/kGJQ0R/9wq
zZfMQjkT9i1nooFb9lWJcdAmYI7pFglKQrOKTtFtx5Qz32SOn+w1AOyLqFX2lvr58kNgnEL4kdqw
TgjuZUN0wRVMfJYFQekAg4yxEqgpdQoqJoGzNZLROIi+uCW11NvzJ2xcOFDeo0ICtQVlc841WZWa
cckNgHlx782We+LRlqe5VPKNKCi+VJTpt7nl1z/0SZM80LXJnzXRqvd+u6h9ZQn31Npte9ug97w0
xumv5B2zihnqu9cssuq7FKvQh4uTB0tb11THJrc8LI4j3u/GTGiQYm94LE2NIDuZuAa7ncDBlRC0
0M+NXfuwuKhKU1/horN4VLe4fMf3GVYQiVJaDS9+mTZ7zvJkM2O1e4iYVlCQAORg5EHCEg/sQ913
1UvSutaRkbIgN5bz3YB2YUIXFGKjo6Nxaxie3yzU7lvdCPkzjtruU7tD/z1HBIIkVBLk1nnMTvMp
a9/dICHug6RjIbgM1nXLql2ULjPwJY6JrUFZXTf7lPyQu4mHGHV5s+wAo5U3y1gTfwF09UmhSHvS
sTceWi9PvhOSM+yE1CPJXI5ANZAC7T60Q6FuncobHx1ADlgURcDSgrvD+QYoz9m7tBZf1pYy640O
WmbiLMx6W8i2J/0prn6WWTwcTJwlu46A86uulvTRMpG6iXxRPpLWmJxmcKgfsYkYrgkPC5xDHjMK
BPg7rDk20CUOCEhH2U/wEjXBqWw9HgirK4/A8dAdJMV4Txp0eY5TY/JdAzUdb6aDdipxBGqVaB6a
dhsx2/QwZ2AtcXAgLqeRCC+Ss5oxf+hNnzJSJbyazNBgYXPPc5H+Xnw5C+KW5uXTq0gggxQrFDlt
0ACY1PQ8+E4T+xdfTdE59rBQRvOI+wLgUwK1g0yr0guH+8qN63Mf9PP3yAaCZ+kGv4etAeYIUSPE
WRCdRTQvbvqChD2SUMS+YcSKL5eEE9Q2zRY8jPiVxWLCcSzaz7asiutM++MlTrr8bHTc77Du94e+
ztk2VJGidwokmA22h8Kdf5m6mhT6IkZmTqHtD0fM00PUBc6hXh3RNIzD00o+o/jsi4nJ6RS1W37z
4LNOEi3XFgJOBOlzqiJ63cnnNekd3ZedwyrqUB/VgghfAb/G2AXheU3psuDaovlKxjK6qq5krtlZ
eBcRYpRHFll55RrAQLmedVoWZqkhGX4fCwql25buMgmrprh0fswzbClJUCrulpBwuHCK3U+aIO2x
KSPc4hytoPPNaxhple5IhzA7sFRkXS/+40Q9fhxJzLqSE0+KXQAk3xmsDwfW0aPIGqw7hZ19s1rh
vwz54nwuIJS3GUKyY8TFbh0ZGwI5kvh7GsXeF0UkooU+6K6R7ng+Ea9gj/2PuBR1LwHI0NF46Rs8
vQOQsBFg5w/4ILDUeg+aCPIgHGdD9M0Zg/bdw0j3FBGAe9vkumDxRrEOeSTvXzGZgqidsC18+a5l
kwxvqcfEtiAlGOyZbtCgP52ZKnIglwa3HAolhCiTQ+GIT0QNOL/laqh1YPbs8jEzWGC8PN0zGPD2
bkBuSKzc8ZPll+wWNHDXRSzypWTQe2BMjYub0GTxyOCTvyh1e1eVptq5VCg7huFmj9Byvqlw9sDd
NAQsOqgzf9gxoj+aweFNEVLuk5X5DZFLtqkEei4X2/cGx/mPHBzovtX0Gpjvv0ETecbMibe5624k
B1gGzCM51mg9g0GKrTaZswO9rXdTlgeHFq0H2dvpA1UdW0vmvOfCwAGNkCVJY1/8rLrrlvIRScJn
YRTdmfrszW1IhofzRGrv/Whje+JEUxNWNYHAisB0EFVJxKoPSMFDS7W3eLCLsPbR73dHYApmK0ZU
rMibb905KDmMDeV+9RxS4zlkvyo6AU3KSly4Fio4s9wnK10rSP13n1PeidyBAG942x6DJT/Y5fKc
EyS/E5hmqf881qSlRVPhP7tO85qk7rc0AgOiQjJkAY97OxZMIob9N6Qfv+M6hHq5YpSzoIPvUpcv
AGofcQ5/STt0URyba91Gp3qa3muNEjGTS7bxIpIvvUi99q2Ee5ObfpPYGEHHJe4OytefYQJTJreG
T+K+7mqiozdDj0skzAWWZzTHvJyoN8fsR6BR0Ex1CQCLFDaYOMhXGhOb3ezWb3OVv3K+3QVVwz+A
t3Xr+f55QjwVxeFN4tu/dQTpNi6SdR0GQ1TNRIOW0Xw0DjCKxnHG4xinv7IEL1g7LhqBpNdvCp3e
94gK8NaSKZEZ5ZGySZcqA7Sz8eqZCMC8PDeFLXdEtn8QaHvbaAzJ4D98Mm5Zq7yhIdBOusBWk666
Cabgh+dbKBUaW5/bKmXZ8oxqPwD8zifjV84PZlL11xD65UdQ1OYEtRgtpVf2Ev+T0MNr5cmK3qOV
HXRDuMCmohh5hEXr3IMhqPbhmFdH2D3d1RfjqhDNW7RDRrvXJVnc+zYF5LTpcr9HsKr1xTe+vQPc
Gn5NTjFsB7KOb1ScUtbWpZc/MNR0sIgGDk5XAu+J1ONkVqnpO1nD45UozaUEipV0L5gs+1NNPXYT
GwBCasjN82AlGeGaU94j8pLh1mW0rje0ePt+YyGiuSyMBN917g5XcmbkDx58B1O9twZuOalzHvHE
YNFrrFOJhvw41n2LApSfyw5Ihs6aRr8MZprvkgJuV0Py0J0Z2PhS8lNQ0hXJftXRPJooiTmSu8ET
tAXQUCNjbbuIOeqa2n5TfcwGOwzOt8IPIQoBUpC/ohQ5aWdZ7c6fTXz2IQtsCe27MEsZd1ioSc5J
nEcOQh9Jn90inzlVoQf1zumoJkK4tOYNPAMoEJy7m7J03xpCwdnGA3BRvvOEaJ4eS6zSjTvK357l
fw0y1TdS0WlSUphtP5u3lCgV4Cfgy3AwbaBjYDZkvd0W1Yj3AUm329Izq3v5GsWWQhVTfp8nIlsW
7ednN8zepmGeMPs6Dtni5HsKb3RJ7kpJR+QezQapbYmCycZge/T8ASpYoTEVlMU90bdrOHb9RlbM
L2SgxaEe5Svmn8e24DgK9lb7SYeZMTwN3nJCnHFWfcPYLyUbActnmY1PEBw4iWGwsxyQwFVaPg/d
Akevf+4T997u8xbvUXLby+B2HKLHSaN6cyv9ULDo4aEjlStAl2WzIuNYbUi+2aMyQwo9mF9Z3vxw
upomsdVoKtP2pRD9G1HYd34Xx4fZXy1lyCh2cdZ6e1yKzt6vVmtRjycOd7p4WgSRRU3cfDW4LbaN
q0awVPbTggb5SP7NN9FyqoXofYi9XBxi3mV8ObXL6cTO7PCWstO7sypL3viUFm8iL8MH0zZyt7SB
t5GBAYxtGr0nlzWjU0PcNNDmF1nEOI3dpgAaCm2dEM+nUGDWUNUAKc0ODuw2730ffq9ySrcGZ/Bm
qKJ7TtAPgmStjbVMxxzG6C4LqQYTuDeAbujtda3xuRUd9QRpMtMvkg7lbRzY/iulG2TJJbHPjFzU
vqz76aUiu/baVwaUUdCrZ7pVzm0+j1h64n4OFQ1tr37mHEV3BPvCgcZVdEA5WewRi+HeMTOdkSkJ
N7bqPvEcf6HFIqzBp5vhMaw9LmIGJsJCj9UU+MB6JEKJMH8nsTw4FxPyDlHpbld4ZYduGK85WEyy
zBOiChEVU+ZTEG68oSCUeAC82VhXlRScmVfcqqtvc80/aFUA+pTK8iM5dPVFNeIH1qf6NNuuOVQr
+1xlnOe8hEZ/35f2gejXNavRv11U11GgVgFZSLgMurQozk5RP3fL8lX21XuupmNveeGT6EyxNwjg
r1mJPjL7j6MQrfFhCI1NLym/F3TUGJ2NT6if+y2z2OjaaJhXDg6JVFBXMoT9SeMweg3asjyUftfh
oJ8YDk0x/VyG9MspstY0w9a9Dvk8rVS/L2IUIGNh1jmNc0SqVj6uDQycAsr0UMbWgMZIt+aQ8fNu
lRyfs8jzd92oMkAsttlFBNK9NoxzXgGi9wdl1dGx74diNT0wjENWtM1phO0xO4FwZjF4pPvkAfwW
NGaq5kQK2Ds2xOiajPpl7ttot8RAMhvSnTYhB70nFM4GA3/nvuWDUGC+sDwIMKjdrPQZxle6g/Y2
UnQuyc4B/hchUdn6ft5cUZXBvY8CZn7ji6MsBn5DeR/nXJKOU7yWtfNFhmlzrMXsH32u+kzaW7Sn
J8h62OtfQyfAKI42Nnq/a5ibuflLwKSUNa2IQTlPwcsSeb+nrvkSHU1dGEjjxhET0mOdvGeqILKJ
dohFXXJqQWMAz/cnBNCppqpCFeSUsb2zEutWeJN/wv5DZ3Z2nlO/dHF44bNAInoj0NHs7L6edknE
CVw0Nlagjmmr7pLiXJt1eUzMxkN0jRJeMa9symCntRn3YW/o5Q2DIJNgBpnUs9gXlXIO5MjzMrhj
AirZ3Jms+ZEWWXjnxHlyGHPxmgNp3rB9mT3FVrLrNbMrv63Uvlci2HvZ8s64lCrOtNOR20BEWCdI
EPC87pjNfXgAF2r2Qw9VsrTnLfYE53Xp4KBMtQE7bibC5HtyACPjvMt0ird2ksi9MY1/wacMu6ym
n4aEmKqqTT6Ar4Fv8d1PV/aQQJx44/QYqozfeZQmc3jIevZYgNPAVyYXrb4mxcZJcGX3hIKiKId5
CI3iSKOUvAS7aekFCvweltrjPolu2MIIyfUhBqe4XnHcoZAno4bg+1LC8KAdf0r86ldgvJFWGgEG
Wq+nZb3QTCcodN95Wc04bSa2vnGnk3I57coWkWqc2yfL681t5eP5nbS95SGAM+LPHT5fHBSJVT9Z
KY8IrsW6PRVOmm9Lr2IElZYxRqa+PWtprdjPTkc+GZK8GJWjERhF4/zg6Qx/qytiPgmyeDZTccfB
+KJ5rdCV5l+Y6fKtQmO2yoDzkwNzbJ8S/fw7UEV5SdwiPtUQoHZxhJhVY8vbdQ49AwSRNuurM12i
ifDjEdeOEWIi25JXCXBEtouXzMkpS1fqLmFmB/Dj/SkF6nXjdIJGoI0Zc8ioaUzgZ5cEjP/jOPvm
unS5uLULx34tyFAgtQKBbOLSO5LZyu8HBdNsjBWnB8d07TmZy3kvSSV7KN2c870NiR9fDfzZBuiM
GatPp1lwKHZV1bzSpKzxQKLLhQ+9gHIXzMJB7ULSW5hZ74ZaYXsUdGtLgSOSRtuyl5ZFO7DBwVb6
voWkgQNf7Yxrku9kfrO+52/zlNnbxcnbexDQ1RnxyUTfj+BU/LvJmaq9PEdN6r4SNyvf8lzS2SZ0
4VjbDJ82GLrX2FhLMhYB3kYrgq3JE0C2Givf0W5ApO1PeKB0mO2bAhVPaCRt4nTR9wyFeZ7qITwP
LCg7cEXxNtDs9ZXPQ4KdZzqTysXgcy5T8AJoNjeQydnt4SnSaxiDnzMMqIOKq+IcwofawFQG9WWr
ZpvYWUWNTNfNZ+r1GFMi7jCwDfjLeJBTYk2wl0SAzJzhgaYh1qNh6vYJtI41vdM7yjyUMLMkrtsW
OXxvOw3U9KHZRZF9N7QtzWRiLMe9gLNE+w3vfMP7R4KBWz0uJTmrlBR0NVonCjauNa7rPDOHc06z
80StFUP54gVhDw52ca9bjDgc+yMniVm6dXTbWuQ6Nv6UXWOyPHajadu7vobBFwG6oqpK7Q9aN/F2
IQ+W9UoWu9hdMFyzoR+DYS6eFobFaLXnZO/1wlz6bJ4uBjvnNUnj5jTGbXODgDG9ElwhHdT+Htmh
NTsYu/i0jUaUK3EBW2jA777vjJnPElvqyV5I7G5XPIYdzy1G+7ileVDjwp/AloAG6fJ9nuDS2BpW
tgeFEuQZ7EB7qGUaYPo1HD/H3u6ZftkIM7RGZON2Jr4ZYwiUbjeSCFimabpTS/vKllR/A9VanlWj
DGa1ZXmYc9V+b+O4OQjW2zsiKil2TdN8TpmRR/xs1o+0Q3kBer681gU+dGHG9Em0+BpsDRJVU/oT
E9I8REFBwKE7F/MenH5zxSGqvysVRo/hBDiazVAgdEDB8u5VPueVbGbSYYa1VyDdAoLF2N6LRdvf
UewVe0/AWhOp9s7MB5xHKqCMIsRvko8KBN2uBpxyauY4va0QaR8yUgkfmjkzd1Ts3pX6BLzAJBta
NJq5/31DQ+o9XbM06lJSJmJN2hU+4HeiYzBh2aUsvmeWIWFArjOw3M/EjQLLuzHEmlygGSz3rVTd
bze29VNh4ainqk/8u94S4TcVZjOFqvEUDoRAUdYTKwkt1y+Gn3ZYBwMHQVxefdI1FyUm9z1H075N
JI39obKXh9Jy8hdtFhvyXhKfGomruHAsc+/aPZaeBe3YpsTvUmy4jQWB75aFS0asjBLybTazgnLb
1/jmRlSqmLmL4Q6w34jHKI2wrnXpN0UCxGXqnOVmAG7x1Wmw1TS9oqjACeh3IHIsCzkEbGBx0zZW
f2/T6zz3oWPd+1A5kLWX+qPt3Pne9ctZYxp2U6zVGGCqKZ4e3XKNHyhLPEK8OfvCdvRtYUbxZEpN
aPPQQ2NKup6RrlnuGt7Ji8WYf0eDvz/rhcVqrCVZYmG+kuPhB7yVNZYTEo4onmHlmQEkU1peLA53
30ri/i6l8Oxnu7NIIEE/xYbtku+NmeZIn9l5bgaHkdGUNC0VcKXf4H3GB38cxqd2WEZ+U7QQAERl
cso8P6BtmSc/A8YaN02t+qtDjWxNI4dnqxdHxrQ12GK/oMWRqicBXuq7y474yrkm/+LHrE8Fov9H
opaIKWCGRlu/x2Vz4wkhH+bA6y8sY8Uz+peEMtZkEo5+H1c7YKbNgR8evzeJPB08giF+Lul57Ym/
guPR1wbUAI9xeGZBGU40irxHZ2iDTyscypuuwuLFUVSwCMQ0zkWCnNXJ8/atm+2Vm1okr83sJXuE
nNk+r2T2yBbFgdwrdfXslzVFmPJU/0QW93I18Nx+5q6YPzC9oT33sBKUJBpdkkxaAFJkehrqIL0O
MG4J+V6ZWpXyvuysGG/rRNlHUnKdp5atFz+8SRiHCtCgxm587Pvau5GijR9KmkdXNBsudIAkBVmr
R/8jwpR8YRHMSMBYx6Ot7eZPk1+ikwpDlxNhErzXLKHXGdDnrTtpZ1O3zvIzy6S7j6Ka390J02eT
NuM3QjO6byMS6XtXRCkEgd4vweXM9kdmLJAqfRNX+9qGUxR1Xf/D8ZvoWHkoGubZfKR1N/6YyeA+
WWMK1q+pM/eb2/ds1waBUkjPJmZV78Jr66iOjhwhqUcb1y1MJ9mxWrRoa2H4JHKn4glZb6YdGyTm
EN3WbVN9LmiQFM25JMAUH7nzsZAjnGgkd+2xM2NwcSZQfETEy4wM9Ih2YKLFdCLdApoXVrKtQ8zP
Dg1efkdw1P9xdF7LsSJbEP0iIvDmtWloL7W8eSGkIwlvCyior5/V83ZvzMwx6qaonTtzZftGYxug
32A2X0agdFHGpe19qhbm5iRfvxrMJh/rjPNOLpX7qNQCPU825k+r8FMiwRgVN1OzOQdWrT2YOF3e
XYy3x2XECAONxuHc8RLtmszmjakPTlca1ry3PMs4IJ3p+2Dum7uZTc/eEEV/KYIgDZNkDA4D28fP
mlK0h64tpi+tTxIGCks/Ku5u28Zk8q3XBPKastatzqi8nzw9P/vofLzwEQSmehzu8nExDiqxA07D
YTrlZpZ+1UCXtp0UkttWV8eT1/knj8tqTDgoPfu8JraDXxLFNA2riphImeHdzpmPla9bsaDY7uLP
dC1uZuEH+yIVTuTppfvPLjR17X2zu7qePVw8O6muICrTk8dmiAthRTUeW0/KNdvK2ul8gnHtr022
YQ08k4vojX4nuG8f/N5eH3Xl/s+TbVgLuSgvV0eU5XGpajYwHAyPI25AtkHWKHcLREjQPsD5oqBq
MlYIwfIkOuKbmSjny2jU4xZ0nwFkyIMh1gZy+AwySaLZFwOrJ6/1cKk0Okea6RvruVIaxGoWO5Te
5MkukelwhRbkg7jRUN9Hu7+CP3tfjFxejYZOHbduUOFmzX/Va9t8w2vnntPGrU+WTxX4Jk+a9TvJ
3f7E35eEJSIcoBzb13hgGv+pnTGGuYVLenfmHrLLhkaeEmOSX22/jHd0G7cvHQU3Txgk1DGfSywE
tCObW11bhx3XBJfXBXm6ssNEgicrPdse6oItB4/CFBp9eDsWLKgd3QqiukvMgyY03HOVv0SaI/HT
aPS3MR3krQiTynK+bYrJL2vgd4+rrzXH1vFxfGZzY8cpWT7sS22QsLIfW2gmKWYq9B9UBoOVIFPa
sgVUispCK8vD7WF9WShaudB4Kfe41MZlQ4HRdCeFpk5Jb6YXhdWToOIA1shRSfoPtUhnL2p19t8t
TRH6lMMWkWy5iEdLAXdDg1B5bmv7JvuXFKRs0rLuvgqWoUittXZeJnz3btGUv4Hvi1Ou6VA4CQfu
CicF/ZDPPVs+JNrQzg0fYvJaaHswn/N+GDP3Kkxpc+jwcqAzxKzxOw+34q1y6ehbEvW/YBmLLzfV
2SqYonX+egffPaICzvuQwhGuGKWcyz8/X9pH5TXWSdjrcqZdBRKkUNODVzg0cUzIMeMdKV7/w4Oo
uO1WXtoI1YSKS4oLDyNI/hic/FpudXOqXmzSBlATa8pk8t4gFOwN5rvp6A78Ca06Zn3At7vvVQCV
oZH1TzIxjyMMy+mtHJIKuWzCE8q0ns3H0fVIFHdlVQP8mZfMuAhLp66QK2i6AtNM0+kgRJeDBoNP
cErYWSdnE7fDjye7jrNAmmLc6DeLWyjqCqDVRA48B7fdBOJo5DwqJ9lR6fOdmOuKs8su+UJtSzC8
XtyzTcquig7YRxcMXRN5VKupx4ZeiTRi547TGs/yoOKuEOuzdOfF3laY/1Bnu5EKBZ/KDyuyV8Jc
YTPAEiCyrfxpm9tMSdh6vT49pLrPZr0pvHFk0UsXILtKJmFYIIjJvAlSzXqxnbH+tkXZAJ92gtm6
rF5PsbuRVtKC4I4D68yzStccXr3keeFhsPejKegtKFVOXdI0Fe3C8nJc0wsuAgwMLB5uiGQmdHBN
WJnQ5mo3GU5F76lPybknztJCa71ZPPADZZOU8tx2nZ5AqtG6JWIPxyzlTYHJJ63a+toZkDRQ7hgd
d0yXPUbnXBWga2kVHfcscsdqw9U1M166WQdTW5Ncrfawr5vuxC7bIUtNWrk+Ed1hDekiWisePvIi
ETrKJEK0JSlPdmnaTTgMXeGfZICJNRZdMbNVhZpe7Quwucm9kL6PSlLrUDtZ6fYG7UFVWRzxohpM
jYSjk4jcu25FWlLT2owDH50otyasPd2EVYNEsSjTqCmrpn/RkRceExyU9AEZcmDdwRXiDphUPvzp
a+YZIf5I1LHN2mOujEppDEHYzS3vIcquWIcaOLCWXVK4LkhRpVhIsSse9KPWmgoWeGpWv5hGKWJc
jXw1YtaQNIP1jUAXWRORQ4IIvGIN3czKPuvcxZ6WAyNy9tyciiCqeocUgY6Jh8xWw647mkDmBTQB
ORbUnaLiNQdPA0esWiuK9CpZCCMGYVp/DOmAISHBHVpCN8uLrn3x57ksSC30piZvSLjJ4k9hpEnP
1bZisPO4C7qglclovJPh7t9FJQU7dxPL+e3N1BnsjgXKckLL2rlJpfk6dbUdRIquDy+si7HOdjnS
jWA323j6fkB+nm/vUC7HOeoRB24r1j9pakPBeV5JHc/3+FmaHC7w6NqKthvDbfsHfcK/j9JnF8ad
iX/AXg7LbeUqQ9Oj+5SQh4sHB8tP74zggyARFHYD7Z3iPwAYdbY0bchoCqoSlHRr7ryFoM6GuKHf
kROHCJAMJvWPVRcEI++MceBHB+LFiIKgw0juJAVCfgAOTlFvN5SnAIxBFk/uYjVPUgGU2dOCU/ps
kZLJPWX4Y6ctfUkdsjwjM53rG+5RJR1NtqTaDKO6EMCnXC2d5kgWQZnEzdpCSc+E1NZ3rHxUnftL
42PRM30KNzH95yy0dH583murGnRn6mBp5GlwyiQ0Hgk4TMrpvORHka7CTl0n+C10MVV6FHDhs45Y
9ABWsEtgKggwa6DY9sqTp1qB+R9C+CKgt2m84YWcE41JUp9n32i6iF0oozt5BzvADNcbrOM0w+x+
9FKhYEBV2dh5q4KDnItWOzjYGdXLUmkZ2PalG9pI8p9kj6MyBuPggz2QGxw5uRsXKtHeieYvf/zM
zP7dK0wdt68FsLDmVOwcl234rKwHvHRd9lY3mRAX5RaZG5lwJwp+q4yYv0FJeH2CSD17TJO6sPkA
W1Tq39JdxzWcvSGDitlas/oYHcKwcMoFf0NStS1dweCSeBchHLHULnBc7TJ3NuQ/S0lB56dgpKVi
dAwIWhwBt8v5rOllPuMRSdgx6klhbE1dG8ojndlcAEKjQdf8Xvn4noOF68+hz2Qb3Ki3t7aDKrH8
H2oIOOq47Omfwdx6L3pBdxEV2DK/oSyStdmNYmq+sLo7BZw5CHNM7gZozZI1mn00ZKexAyqZZaOe
Hy/tgJXtQODTRo0iipGixSuXK7Yd5S2GE2qab8ygo93e0fAcQQP+XdsMfpRcHAm3Gvdjf17QUgw2
pRbCqDcgJmPccWpzb5m15Z1kfkN56zIN5NFFv292kqaf+9zTsgEkQKEU72Q8miSUGi7cbYvzJu4t
ubiYPW7hGHruZgiGNBP+dMqdsUzJfLJjVQbGH2UL+XhWmod4zO1m6T86CqEc4JVdi5hnS/sb/xv9
mXiOCuruOU46YHDCIShIa5TZvNSVYc9bH/aYfsfGZJB7PHhBdgYLDbLWKhNCEJXhldMTCCxXe0JJ
5YAdYDB85wM379hAySke0Hvw2I4+qyS4KT0dBdZIJyLX0JXwkSWEfdcPwfIvpRAaWmcgGwO1Cj4Y
dDCLJP2NE0Ygfxe4s6iOpKmWaetM9rpGhXubWFIa3PMwy7RmvjNxwIK8QDIqoSlp0Hssy5TVA627
wsVyb7X/pBOYFLOA7tejAgULM2/Pyj6cKUkz+ZYurncJ+pmWXGmpBAN0P3g+VtnSgLJJFs2PXU+b
WL+ULBxvlTZmTgKznKYDtkyuMSyjCG9E0qhata0n5AbwKLyKhqoOdKx3mCEB+Qd6yV5gMgr6RewZ
RmOubmYWrLzcjuhaQVVi+Z5HlESM+YkS+xLnTROs5TUznGR9EIHJV7NRIEObLh++h7bxzBBvOaPS
gOnUCuc6p3ZPjpDgPqyqzQS7lblZKOoyKOnEpSKWcA50o4tap1iXT034SbqFcslWU9Sl3cf6lHdc
/FuIJJuqnWnhYR3b/WWra79OtAXKbSt8tyb/Obj+tvSsZY6A2uIYa2uHeAnSKccpW3C9PCxYueeQ
ACPmxUBTTvlTIWFqv65Ii/ybLfBQ8K8i0cgHcK6M8Sva6JBxARS5usy9h/2dB0dYD5WTI5kHECmH
zYCPt4yrUWW/vmkSMMhnkZS7plrR2Vju2uxi5lYO32OfDmBNyiRlvUFmNQhv+YPuUEzUixyh1jTP
li+ND0HZuLen86BLYv1/i60MtODNneBsbwuuMGS8cKJ/F6CrMs7SZlwuZInolqCenGffHbgJ7ShP
SGs+gCZhOUDr9s2oUMvktIgJ5rLqdC15YX7yukNeJvo7tvXR/FytIAgiZv/S2ytD1NpRSxqWGXhF
9aeqaljOpJp4pu2hOniJJ5+ErVvfsna8H17J4sm3XbwjXZ1PAHmJJhwWyBpnNQiMrk2+Djx8eJ2B
gNau8T6VonqdsnxZtuDzVLdpRXoLK9tO+pcovOIbN+i5/ZmNkvuhgpoMV22+mlXRvBZMZXFLh0NP
Qdds2jGVQiVF7AKKFm/eiozFuvJ+XeWQYAU3UmfblmPCvk9auKObZQG367HHxC2MFRq/bq2xLGFD
aQPqo8OnomOJOyz1wsR7I75Pt0UDvNpdzhiFV+YGYU1891JSoYPEqZC5+OM2WrINglV9tnXAL+c6
fXpt5wJkUZqmLl2C/kSdZpFUb6jmPqzStsFuogITMUI37PHo4AxXu8lu9B/LDtLX0feWn3bAznXE
o2/dG+CnYj8zBVe0tVv5htraa0GX3q4fe/3o9nAnw4TJU5AWUFoaE0dNhkM9qGCnTTbmkqWatKty
qu4RY2C1RR3XTRzXhhs1LWYPFWjY5nT+gvFiT0NcGdI4oNqXx9qphp8yCVoA6lKLhW93X/yvcKHh
xgKQDtPLZpdKkvbe5BqAlHVSy8XxpsjGg3LbGA/rw1i5lNWStdW+cG5v1gYaWPbKyb1P3XONqyu7
d8jjUUTN7dY8Z/Ny1NfLnLZ3FN3vRQm3OSieVJrHOU+XOYh3ByeeE7y6U7cbDJ3St/GGRD2JnJL0
hDoHIruUADh2eUD/uhEH43xhlma7NYyx65Yf5VieO2jDXXW/5Fg7BLXKRhsGUIVYILwXztWmXS7N
8W26/YHNDainpt6w8/0FTH0s0+zDn6qn0g1ei6SMR3859PJ9sLjclWsEi/ee7edTkcxxOqhXVZUP
fOOjvKTcHf49+boqWhLvbcYyNXS4uNW1qsgKdNQsC7Taud+7y/g0ZVpUZ/QEab9+QOkxYQxOrdBE
JdXWAI8Iu+xckIwQ9y4zV9kRqs6So9nbj2OwvJJd/ra4LOPoXjABGtHqfja4d+c2u47LV8mtBerz
Zhx+gMcFIMs3hgVpnjok7kIQ/MuwK+hw0nogRS/AcjeedmlpWc0N5nLZ0ot2q8aVaiYt7B7WoH5s
sFVs5ChDXY185CaW7LbeDjhsEAo3LFw2U+qFOO7PzMwFN2jKzrA5NEtMUURtX290L1HckRHZYvKi
1Ddn5PA2nvXVgvU3Mj+UOQ+NerDmdwNyvgWRTpcVFY3oag5iW7XnjN+58HBJoWL0jnyv/Q7sjP8L
E9GlQgLmV2vFdvLaomv1W8X87Z5RrXRCH0BLwjx9cuHM5dwhwcDqFZ402luljKt1D+xxS1/71ZRU
igmfmI1lHYLbz+Fmv5xZP9NNQNVWqbDPESbARiW9Jz17dyacvbdIcJN/LoNzzBvvhB3k2tjysQvu
F5rzzGO7/Egy4JbOskVhLjO3iX4gdT33XAKOuZgJHZMfIeHFx71OcABSxPJxs5R3RldA21UIT96e
EXmazjRbkFFN0s+GX4dvO7XHCs3W37Z0paJAcPiNxI35lNLTSLvid8ZLTAS3gvDujw50haBgERJu
2MA3cR/s0vxcPq+ggTGeWeaDi+NPG+BYfWnJh+XuhuQ+o32Bf+5wZ8VSsN6z066CpyrF04ufm0Z1
UJc0KaMi6FGXbDGltMupq3ZsfZR16Nme1d/KDAvtrPVX2wU8D+k9MkHWVSeDcrIcRhwvl/SRl4Rh
3bfBBQOZm/wqvGUe1S7osR+tsUtoySpe2/XV6a7r8qpUOJWM+Hc8A4Gx4eR1aaN14sXZk/DHXPNW
dfdt9cqeZhDnRoQEzaL8k6i96HE0hXwGuX3qOe8d+8/3rjllH60Oz5iNb96RdL84jcaUF7GAI9Nc
RvNKhEZ0EV2/YG0zsoA3h04bc/JZzh7cHcI6AE+R3030szZNju/gH1kcvTuqe7vZrQ+gIqlMoLwQ
0CP424CKCqiaa8B5OscMLsPGHpvQ1/JP5yLq8YdV6UYzsDzk3ogb4TFL2bdQd4+zurxUXXbsev6m
QeBcG+6iaUsHOf8yANItNfSP2eAdaG+lM6m9W5xXQ/tsFSG7lJqqkX5T6x8SIFLQwqzeveeo5Lxd
tnZO3HXtk40kA8wR9N0txltWcCWq0vOg/XSeG6n8TpQOqQoQopq7mxHbvIS1UB9abRXTrRJmNvQ8
DTRjn4IVR2iueJ6Nztn1fRMbevrT5dRD4h9m6mTnXgAjZ/WZuaTqk0O2UDM6GifP/0f4k0ol/KuJ
F7FejLnZPsq5OzuUOQmKSeuGVtXJuI4QGt3MPcAEfyWBfbuLh6h924mXKtoPiz5+8mNCJkeEyzpu
c4XZ0MDlke5I+kSjjgporgeDR9GdUbFwTGfzeaTYCjGMXOgbreebRedKCvXX5rLIazU2xikE2ATq
fooh+W3V9I+k88HVf3v5mw3XvE7Djm4ctYchBLAhWQ1errwVyv9bBvjODmQ9IOzgrvZi+IlZ+bCI
jKr0sp1NWiXGBXCAo1N3dLVWtazPjORggANt7WCiZGuqRSwK6JHnPE6HfTp0Tv8Z5Jr4062RVUhX
pMq5dIlqhrvGU91y0uaKQIDTY+TF+1TYlCeTFO3ag5G2fRYR7RPWjnqFtPlz/cCGWEwjqH2DCMsA
5gAfZ61heU1nYm0d1XYQ07F0er2uODF7TJ8WgZfa/Wea+rMiuyWNmVe7A0C0esptPy4miq1GvtxZ
MYceC2QMSyg0ffsFafGZCPe+kRhjAuW9NIE83IJBTU+RFlBtAAyaim73MO7J9YY5Rw9r1Rv41XDN
yHrm2Op9yhdrJoR5rENjIZvkk6EqA2vv+vq5SvX+nxaA2x0T+2eAZrQRS35uTf+RHeqpaMR97qav
ix88dtyQww5MC6Er0mA+DLtw8pmAJN6mdNbJH9A9rk3HYRkfNCzwjmZojJP6XlLfI3T3fSy7cavw
b4WedXPiLLRngUEOW2WfF8tgRrYw0emW+KQG9NPBi7UBZdlvWtc41NgZuScbZ8cfvwfTxUkHmGFa
QWfXXGXN2cVAluJdDExLHJoAPkZDfs/wFbWT2QsExHeHbTE5ERx6vt+fySyUFObdUntJekTx+53o
fXE9/4JFHoCpNDIokXRSeJQI24ZjUp42HNia8vkX/aPObgpp4qmx7C0WAsAUM21EK5j+EongiOmB
QbjL7qjQuwqbluHM+uociLyGd8fVft/25n5izbXJu+GaGOOnXmibW6iiNc6Za+25uX5m7RSzFcXU
PP1LwYlZmhd5k/8GKwIHVkMC4BFd4NOhusteyGbb9qbxJONCcD+1+TtPcShJpZgFnAmQWamntrZP
ewROHdUs92iFkLrW8ZBWAS/Cz6CiRGtNkFycRzxEoSJ6cVv8jdAtGLd05MmJ/gCzWU6mSxiJat1w
5UPA1MtY7259GkpteQUDfG8P/9C/z7jhQwk7HOJH5DXrndsmXyY8ynXI7C3rrbA1nV+D7yUL325T
JAcWOrjHuq2XHfT14HrvBUhovcFzbtHRYKJk0T/jetxDCNYMSR2hcW7H9a+mg6/DC4dp5ZEz7rZW
p2+yj3zb2WGWvsjknfRZ7Jdm6LhLXMjnmeBf783Hkr+o7SC6+9tG29vetSyHONHnsKXazMbw5QJF
xiOQgrMzgXImMav9qB9jL+3CRuzQ7ajCePTnb0GsljCIRh+Y1rynRuyZZcg6AnBKnOIMwcbRTJfV
fe+4w8HZgTt/SoN3KrHjLN3XtGksXCFng4rNmqMD6GoDlcH6cJJ9fwsXJlcU5fAW3LLc92Se6U04
2nRIadUFkvGxJSqhDfYV/ArmqENQrjtbLu+KvFiiqXt6KrbcPJ2AK1atnlrU5UK+Od5wNyEJYFoM
SadFLhnXlBLCga9C72EUI+R4+3uOHzoXj6TJHld3fR75JjBvEejnF6mdZ7EAPBlxrlvNztPa7dAb
x9ZLMNFxN+5ATRTPlflTk7o02AyWW4xB5wST1PCZI26sL1pzl7rbimHRhztOIkOyf9TaIFqJc7mF
f9vNbGVfcz5UUUdcLJueh+4Mb+kS+HRHygcTmMTEXCupODYPWQvou0nfChM3YGU9eG17LIvujuF+
BgCz9jyu2aWks20sGDCqd/bqnnilKXr1/3nTPhA4HNvgl8bQMMnuF4OYjZBxo9m0lOLH5WIn1H3X
3hoIk41DLLvusBdimGjqUzb7x8l4s7hB476KYEtEpc4GsLzLMEKxDQvcKRqoP1L7oDvj+GfHCuk5
ybZ1cHWtgzCu+fiRqru06AnKA41IneSA1P04dBWCIu9AnOMFjsoMlghbIZdB7i61IgsgIqu3Lczk
Q5J89/mLhzBJa8koWR7YX/TFbwQge2fBfkB1gw8a143AKk3Vg6t+ZPsxqIemY7bgZT/xzsD0+1aU
ZxOfxfIENwya0HYuYvaFer/LzKfMO6UomiPX4dcGITnj0KQ7+xHLymJMaFzbYYwgifhtVDdRQaya
Tuz0LOqTM0dpyeyFRHkGb44EDPlp271L78I/8i06z3kVj/dKHIPywDot008FDrr07JHxyIv7urjS
UrLpsx97eRvzv+JVSMjz29GkyRTD3LslfljGj86JIT72XQsvJPW1+BAfRPmg2dEsX+uUEP6uVDGM
9HkkIxrhktrcsulpWOf3nWsebv0Z1nBcqBq232o+m/VfY11QOaoecXGXpHvKkxf/Q6pjmxJtBT11
4fnVtZ0GTJlmAR1XxktvvlLrlQnWgUQSI7Pgjb2znatZ7lakQxUCOYBanbtvrXnCl+nz0rE59buP
ysco78PiYiBIjnX+NStvow/0Hu698dMv7+r6FSMXjephBR2fZlR8IctAxkdfozV7SbrPQv4iP+gt
nWxAsDlAZuqIAEMX29nVdh3Xza676lNkGMeM8IiwVIyCHmblX4JLLt8t3W+37pbiYNqvDlfgfDaA
B638fn8NGrNTXulq62261MqvFBuHaOSGBc8pWLTNYlyMJKqGE9kD7pI3WkKG2R7Pp/wybiWSKhyC
84IX0uPaod3T3G3VO9KlbvAFcH1DvXczAYv/dJiu2vmi4Tlbx/u8c0LscRFx97oFSUNsNNdPev5I
0rcaQdiv955HycWP6MZY98qdx511ze6wbWHMjhGdt9geEAqgtr+JwOMXu45UzZck5YKC18GK2isv
2XLs+4v+bMu/m5OZyNNHkETcWXoqVKyXsVLhSHJzYKtgDnpcEf1Y6vGlAx9hF+9eGlcDJbxZGonK
3loOEQ3mZn4SNH8V2wlkjjerqGn+jJmfcMNKZN5XVnex6mfXW3caDBIJStlqfzEE78y1iHysIH6d
RawHtvSFbJDNmUrPpn3wwKTrC4ISzDMDhycYP7ImX5muWJBQySeItRQ017aIv1l+3xpsGJ1658Oo
5jWGyNRSdKvOeTPEcqWcUijtr+CD1mkHUs1HavvPVv5JTGyDz+oUjFM8ZizbVwk73Nuv+EgTrvW4
3flJb63V3vtGc8gNvtmtvS2rs4FgRlh9LN604D2ptU2+WHtxuyvhsoKd+VtOdTjJMc6W9Wm1KmLy
gKkojjgMrghXBlEqZLdt/+j2Picys0tqnrCGcbpgftCfMGBty57satbRmxBsV/9rsJ9Thm42gPzB
cOUSsWNQIvoO05A3iCtpqqb/klDPMSO8anlJTExx58x1nBiPVU41SzWyJwX2SoAIWw77V17pvXm0
B95yNSUVSRtXaXBprJ2d3QXGYQQ3xHqJX+se1tOCOhY4WzaAYQOz27fFRmnVRq8rJvOjZyYbVezm
YJ96/bZO1YPmPxi6+rKxJQh18YL7JHtMLSA6C/z8/pCLI6l3rt6fMn+vgcG3MSxGxUXcNO8C+WtB
dvbTZeNM/mbVWIwlz8b6biAjqKk86n370pLwV0vwgd0fj/zv4PyljtwQiOuUvSu1ILbtbG/hSi/L
4t5PGRToUVnJVy/MdD2H58TcYINRS4tbSVCyQUPcWiPpAvvNnOVGzMghJFJnTOwCB3J/ku1XWb+t
KLm1fq+Z+5S7SNnep0g5tww5QI3NMGn4otZD4SfXjofzFvFMyDjoHRcR/PMjvep+zTg1kQXA/5Qs
/m5wXwVw957KatpkopyQpOCyOP5juXywFv859WhHCu5nG3gotvNbHZ+bQOth7aWvLwlCWMudc+UW
A3B+V+fJtkcnpgmKAtN8a0305tACzEQRdrodQmdp+BYNwfrgoZ66Zf840EVlc1J4+rOnffv1iOWE
y4dPwpIOmEor4MI+sO4JtfrarvSHlaGbaFtrLnfEeA4pmnKPfKAJd5ev11FDMfoobH67Wx9p9mYM
Z/qXdjQuQBOCq6yZ/E7mqQYpyBJrbyyvwfLoc3URo9yq8shIRftJCtzK2LesYfuEoZvkwnAAKbJv
vPnSDm+CwGF+wIBM6IMTinlBv42WyIETJY8L+zDGSFAcmwZj1pzvHUAnNDDCDUBC/O7MD1oyAmBg
Mv30JQ3gBw4Mtr3k+qnwue2KqJL9xzaM1H7l0ie8cM33uIK3Qrvqhrlv+W3KbjrWRfkOoMzdNKM4
jZ64mI33kA7pXWe6L1numIgRoghphAUcYI4PSzNuPS2PrQxV3CNnC2TC24jSuhLfxArot6jMTCLT
sNpw5BnPPMukm0Kb75aJWctTv9mY7tcpfSIK+IEbtkcK8d7TW8YE1wNQAJXsltWFCyftnebUx6VF
EDVqe+egnuXuEGXKeUybOnbJxxuDy9lPHBpZ4iEQjPr6ZBPdsN9yl7il0fYsOfv1aNySZaonHmVh
qtKI1hF85HGcRh2MLiltot+QXko0lo2XA4/VdfYLmukWQLb8ezrTxJ4kFl9/3N6RNwyfFLAhylNd
Db8xbgv9z0BFm4zluaDT5TZnJ6t+LJb0KrriQSdV1YIp3kDXasg1sCPyGd6Eie0jwJcyo/xgXrVZ
5bsPRZE/2AVQEOCPkdNPGAGksZuH8joARYgNBG/fY/CwreBaVwjLpt890CWNB7K22Aq5NQkQ0pml
Wb2aLV6cOkArN62gOYhsfs3QzSK7WUDnKbxUtGMjH7Q8XkPF+T2pniYbTezT1HwWAvNHb/kvlP9s
syV4zA35RZ3AV9Vj4kuT4r4tq9c84XYw6uLq9JzjidUep6T6bshhtSvX3tYgnskTbII8HW1mt6D7
8AvrzxlBthXTN3ghsvm5+ddX6t4Z6IkrYDm0Vf/PYGgdNFQL8F68xc1vB/WopXtDrWxbatP8TlG9
wjWTL7gsY135ZDvmty6p77De/Ba2Zx/nhcPJha+UZPYSjia749yzKfKUxW8HB1UnTou7+rHL9Z+k
za8gkA8dLXGwce5w/m1hNP4AAbqniBvP7vjARX1AW6bT3pNIerivMK7pNh6/2aeIqTj1TeIA52EF
hW/TDTH/wH2DsRlM+m5e1FvXB9/2bS1cregkKCR1v88Guqvhxj0tdCPznnfQZ0FjiGk6dqi8UqFT
lx5BRm1JmIHJoNE0Ot5pTi53mVQnVXd3FIix57w5B8a8PGADAAviixdPcTJlFnbzxTmuQMcieqYQ
xBf/raBTPpN+1HXeHaSdg6kFr1j7Dq7GFyVgUVHwFU1Ng4Al1bJ+3r0XQ/Em6CpH8hUfebbsQc3d
Kcmp1Rm3lYnz7jY+FrCS+AQjtHt2VhOopkl7YPBn4DScF3K3mDGiqhS0slEbhkE838wBd6GyaP6g
ER68LthhCf9rCvva2dMzrg1m+HR5MFoSYxCWUABcEoiCyGzQXCA/s7807ymMX6OFlzkP93Nq+hHE
1XljMztTqGG+lCNcPwidaYgTC0VULF+5sF/TtXnW7OSF4hxxpJrzZCv1kYzDcU7HnV+bsXsLJmfq
JvgnOzP3P2fb7zbNCjhggD4TdMRvHSee5+FETB9psfgHbPGcSXxNrNAKeHOB2X2RNmXfZOt/Papa
WKRIfGaFb89xM9qvUo25DNrSBnzYGyttxlghz7zfXllL/xaF9uU106NYifeOg9+/aXQbcXHlybBS
EavMeG8G6jtHtFS/pLvKwYERCrd94c8ZNoaF5p+jK0yJsa2t5hlU2cvq9qdMaS+iVy9szq/47Ntt
sqrdsmCebHBTbtJ2easawSOhuNNwPhM2/h0ZWDY++xYrXQ6dAbSuASfMDIECAdCAmvM8f8gLmgGx
uB5wWbzjLtJ5vZiP/3F0HrvNI2sQfSICjM3mVqJIZUu2LIcN4fCbOWc+/RzN6g5wZ2wrsPsLVafY
lIJwaS+4/Y/jqL/OuvBEBvwWTG1lhweRDN9pS3UNy5Xdd//aTMLtKVYAFyM2ntSDZurxys6VXQS2
FhJQ41o2f76irDW12E5lBw2YYgt5+CZxnIM+KDshlF/C02b+bV58N/BXzPQTUbkCgX3IjVGsYsnE
iXGzvRGD+ewkA9HgGSUmWYk388GoDbCkcCtUV82etgYXTRlX9Ds4u+dBX9aKM5zawXrpdaQXzQA5
FqVLvC5M5dCGyHBzk8wpER1waWFAUb6XkK98rTuX0ZG6Nwd15SZJeMNv9w7x471z6vde42IZ2Xkq
xJD5UT7u+4ixTGptrTB1EXmQ04lRcsUf4s5AF9em0l30vHrrs8fJ1Jn7rpyfkM7jAXB80+RBDlJe
iY04IwvCW8A0ns2X89MMKD/09Et2VDhT9ZWH8U2R9r7o5ElMAbWi1kmmXXyE+WD8y+fhg3uKuTaT
ShY1nWeQbxyG9maomm+NWUYXFhgt8t3M/rS01B1KUoKyknlVxOVB1tXsLcoPFChGDnjMNXYwTOOY
B6+w3u7aIsGFeQxAVCTTVadJb0372OMuTrh6FQItoEPtGiXfSgFjsg6Y5kENic01niUgzaobFdU+
wE9oxcbPVLeJF0Sz+xge2ioD3YT+tWceH4NlNfoftNieUkUBbJcMiEjhnOO6uIrZoWS2/ynlqyUl
IbF8Q5ZgU9m2h7lgHUOEmrKfANnvQnOpgOIHSuCpmYKm+g81sBvHjT+l7EsKnp+wwH1jTezzT4ip
zvgX3hw2KjIE3VTLU2wR5gWvrGaPnLxWisG0D8mT35nQuYw+fBbLw0TU+9yURCei6LXV3NUojkNm
LCELlRW8NoRXz1pk7aamOTQFMaQd1+Xigf50oRsyamGDpt+ASnNpfij2L6Q0t3OMS7IYL4bCkFfo
XrgI3+7rNWS4b1tqrl1n+8rM2Qi2l6LHRIXv1mHQtfAHC07kLARiZFuvRv63lPaqMz4Yrl/leNcL
rN0LzUnPMch0Fk2814mWY66uUU0bm0hmb8nogfQCYjgzZueCTpicttNKT5jns7sGIraeGYbMl4Rz
AYxmp0kEFJxjQ0udErn2zN5R/9OWvwooEYN0tDSz+JrUsyBkrejfScwkJO11SaBhfiqGpxQsPPPq
OJIsl6B5q4vSD1DzhDz2iZ4zbkatNr70vXYgq2jb6jbD6GatqAwg4xqZcHsCu8pQhNhBuzkNdN8q
Cb2aGaOrKCgh64Kwhugty+GN1IaNzjJbvuZsRqIZPy0m4t/QuYOR+I4ZXKt9c4CH+5KRPxeH7XUw
9H1HkJdk76oW547ow5okqDlhedrZ5lHB1FsAZ0sqog7MLcA2IYWrcydkpElj9iiJCsvNHI759JlP
n5GabBI2k5P4DWyv7zntotSvkLz35O8lMTyGKHNjIDptKbdtwDjVtICYhLtYItqunuwONLgiDrpj
Elrb+n3PqcmHVo65l4+lOyAG5M7cVbzQLkyvdhidgwm5GIHR8TD8dgSAqIvBntq2LmFmuGZr+hAh
9ng+weteQbWiCQN/TUDjmBZ+Gfc7PDCbQmXUMI/ytZzU01SYaBPlE8/pLpSxTlMYXBHxP6ZW6zK7
xFCynCy5dA4hoQwdguRZokJg04LW6x+foKAv6rMTjjIS6exXc75VyUuafwfmZ4G9oGOMNDLsiQrk
QGN6LAcGg7l2SlOeF63/ovb0aHEP6nSK0vsMSD9nI74as2obFM3eEOAQ66dG3ufsWYdlWuUXdTDc
ORQ0vqRlsmdJ0SNEUmyt0rpaLCZoK7Ph5DQ/XCduEjnI8IxjnPyE01vTd7e+Uq9O8ygkA2hqr80Q
H1LtkjnI1FS7+GLU/wTadY6irVwsVvMqqlpl3lOmPwNCYkWCJcPOUlcElYfjhYLnC5+yNX6rbCC5
NTa1UXySScDAONoiafbpq2BqRM8JecipwaxyEfS/KVLwDvCtVNiioWfG8g45jHkJQYLbWCNDLuuB
4NkcLptiRkGIWNgZWKDm/4ql3w5jwbSFkaOYrkunwxP4SUaOdHN0M2uTTY2PQPnfYGfXGSFA1Ucu
bqCQ2W8UEjExjdsuothAVDGwgtHUN5sRBXLVlVL9JTLeYdIZSOpjA8bgrt0wVUGKxEQJyj+Secgw
pCzGR1xYIJPRhYsj5DrEs/vY2iVZ6xbRvou+nO4AOIZbidUUM+9s3Muk2OisyJr8bsOw0h1tY5vI
J7TEB15PaD17z4iSEs/7gFbIpLcI+PLH4ZqrbQ3ZYTP2aAAKc11DQ8knZB4VeyuBMgMQk/bBCp8f
9JYoOu2wfUjK1wQ0feuYDcGP45u0ee0DzShLiC0MmRtZbfu+C9xAYkKKVX0NfsQjT524v3Q8hTOS
MVPfKrQ2ZrKvLNMz2pc5fUlwhynZNWLVH3yJ5imRV9FWXjL8cwrrqJK2V5ivZvMuCWru/RFgDD0u
/KQNMDUGiBh+JISfWfBGiE+eVCMO7npA1vYS7BbnB3Mgb6ZdfzhK6jpNSeyUUDcp5TmhzM4KbwTR
y1ARylId9lMOzK6o+/Mi8dFZXb0LyscxMLtxSvazXv/qFhtL+2XM/prx1On48jCvg1SsvoM5X0Ud
q4zo0BmbnpdNgMYPM+IC8OKnjiol5QZ0WlJ1ofXgWlpP9oQOGSmRcoDahitip2Yu5ckYHvDIIlwF
PmyNflj4otukEVrdQts3ccnJTInyNL0PyNmW7TJtx/EfpKJVYW6y8DBVNxoqht2t/T2krsaGhWRr
+8w2UjJ6TdZWe+zMz6HwI2Rus9dc6Y5WkBxXo/nV1t+k8MKLGgaOIY7hap2HHpb3DOa04rfpzZrO
sBLZB/Y3h5GlZb5IY4fSdSaBPV4nwT5pTo3B8Pvaj9447IT1rU97yXZr8Crtq5OoULFaSIbD2V3L
lnOZPIGWG1jbhMUhlng/Q3gUHxViLPZk+CAaHRuw1zUJj/SfmF2n+ABuvOQ+bNTJvCjJ0VYA4blB
x2RQ072ChmXYz9WOHAZuKE81fEjWo/ToT7QGYMMF2RGonowZORtz5dJjYvqHMKhEYOngYV6yT0JA
j3iOfH38qrQzOQHnqXKVYW3wJCbNNclfTTQvNgqVvVYzo4dddeOpYp/L7LDhiXplQdZU0y7UT0x0
g+Voci70mzx5gr4JMCHun9RHDIG2ruavAL9C9cT3cK3QgCofkX4U0ze+NFgxLFWmDaaEjS7+uprJ
PIcLE8rG8itA9oyLOpVMbGfeFRU6NV5Yf0M6tzL1+iA6ZZcs6WbOxqcs1a6R8qICy43Fq9O+6RyP
IKrhHukbhuxAACqlJHtR9Yb8zzE+G9PTp7dKew/5yksHLQAOeShsB6u55ERbQiTV/BIlxfJcw3B8
pMB6mr5ncjOI1Ldi7pGBQZ7xzG39jJPcWXgEj3n2qRGvwXHZPTMO0qcDlROtdauda3YBDL7zrdr7
1SEXWON3Qidxo99MKFGZy4ODr7CA7MsGQQhmp3VS7Sze7O4kWEjx4djoLXFv+zOQeFANLBgaV2UC
kSVXOXnwMCNn00ysi/exfrajI7zIykFZ6oWghVIiQ/Fwb+3iODcn/RF1+rAUk4QMH/DOGtEC8UI1
1vesg9wp8eb+VM2rFONhcuvMkxV/jPqL5PkudyZcmJmV4o8A3siJNgPqHPkc1kl3Q0GgFZuWXE3z
JLR71P3ZXwa6fXysUoC6/sWJHCE+TG956SXGifnvqma3ZWwYALM01MMNfoiu3docLc8Ge29sKxbr
LU8nbiI9O/MPhyblwkjCPMut+J8mbxF7zeYZf3qc3vTPUXWz/LvVn5PSt+TxQaLgeBoYhDCn2Ur9
MCQc2nsE0yi63f/XpUAR2CihnXet6WgHF6s/sl7mXuW8h+O2V0OcqIfa2BR/FNv4Po32UNmUrsDE
/QwYHB7vxq/iHQ2S1hzCHH3pdNQYVmQBw6x9A9wBwd28UZKftiIgwXfkJoz9vH62u7MOOBm5JWzb
cN0/yNlYPnp0eqSh5ztzfJvHjaZ+5ALx4gbLRPTgIzHMQbFEKcC1i9kz2Bvk2i5HTa67h9ztxMme
LofCfi/llRQ+TdnXw2Yxt5nFb0QMe5zaK490jiBWe+oLNkybSngW4yXCZYsT7I1e86iGIL5a8a5Q
4EPByj5FMXX1inRMfOBWfaYRNeaLMTLlYqe1aiD+oaodKEzXFsuLjgUcSa5vSr1ToftN26DfCt0P
DBKCiLRY4clEry/XUb9GhMcWnYu2MVGtgsvYBSRLwTSZ9km3QXRv5AxBfQAVJGwAuKSeI2RwS6K1
AP3I7AAgLcI/u2B28odO7WEvWTc1KfPmfUHUBy+mOQZi2lB7IUp5D83T3JHS8qfClKSw6fAPmozi
6MdXYfdeGGfdeZY2t90umE4qGLKx99i+r2FRJrwX4GtxLGi+oqfYSdL83JmvHfzYBSyfGhlHwLfb
blkOEL/WVrLLum0LozFAbd+xiExVy80045zo/Zdo+21QEm4Qq8+GOpObk28YEZ7KjnwgLM7HsZLP
VEaPI6f6NXMgvUKr9nakNT4wDPb+krdHDZfXtqOrd7Txry8VbzRV3DJGW63HB4Y4aKKH/WKkOMNd
JqPBz6bAy40ZiWq5m1GmOI8d5URctrR+JcVYQpU5JwXd3GlwYs+GMNQ8tbWE4l0R03QVHXYILCgG
4KJk+o36S52TKpGvxvgYKW+PAcckXfOBKSDnw0uyPaReRXlxZmacUHXTYiWVV8c4aPG7ySeLaBnd
LLqJeoeIXzWI6a64dI+yOqnmrxGd7ObXVF6Lmqa8cDsumfkvnP5NxTeCCBD1i7JC6YlepOT9pd+h
xN2T3N2slw0j0fcHNmN0kXwBfzYLOgkvQPYVbuNbw740WSN1Vr8Zo/B1AixvxS8oeIPiGoE+sJ6W
e9yxKvZIAobpOlZo2DzqmwAMEG9YselQl/1gvLL6tTihpIVqWq6qjfgo5jUDfYEJ6E89xN82smc0
gq+SQZG2Rk/W2Aey7of7cOV7x49DXNV8BjZ195Xik8lBAV0ARHt9fJQDNlgMt3pVPFHuwu5AS8Fe
IsZlfwjBxpLDjA7pMIVbiiGN4Z5v0P4kuwhFycLH7vX/OBSQYJBr1bsUHBaIy3qnENvx0H8DZFBP
yQuyO5AulJjzc/6Hks1mvlqCGeLbzihrhYeJpzW5Kb/BSS1cMHDjvqIXVF4oZHQUH8fkSH+0cNm3
iFpW4Kcg7CWr8Dx9EijhQ/mQvCSwpLtQY45CXNylms59wy2Mm34rv6eP7I60VqxRX3+1iM2KVeKP
e2CH0AmLzxz1NIw/JhOEzZ/mXfba85rtrzE6ERpGy8L6eV62WcxxuC0Q5rBZIXjgjKcs2mUX6FDw
qztE8+/JP705Yn2Ii51RYotlEe7NWN4dEu/cTN9qe2LcrC1BW8k9VmiYfLa4zJ+s8jL5zgVGtU65
/I2ZZMDy/apJr0NDyxTVoMdiPPM89R578ZJbAHVuDSwG5N0untb6U3oTLu+X8+Zs9T88w/UfLoVl
gfW4756QRyMWGnGzXigQEN5qL8VnQJmSbKgcdsV3SFf9G70gczDBa5zCX4QxEfMh/pDJlQjrWC9e
EG3M6gW8Gx7eahU8OXDaf6azzWmbgSVZcbEBSac7NYy3Zt+J9UIxbh/QcOhIV0DhEL18w4kwWJfk
gOxQQ3HHaCHa6ekKtSGWdARGI8hToAFHvrytBd3sZlcbGd+bGEfcIcquS3/Ox9Vyb775nxCZU3O3
pjUldXXXR7+9gInIPR1pt/DH9jCwal+n5lPJKmpNaFHIIJiyuFw9cLHPJtI3v/Pys7NlcY04mAdE
UVb429AHHcSm8yOYc2BdyLFBf7yy39tv+x9bRRbfL/iiaiTz3FugthHaEEijoV/fJvXrcIUeqJUe
gzFY9lG6cTiPn9m1x/OT85M5X+lzOjylQEbyFdEEmF9gqa6ZHP1xw1NWFRs2v4W9p3KoPxlAO9+Z
ts4ZnId7bKqMJFfLO54nJfyrY6+a94pX36dHu4j0f2UepskPh0tvoUdfR9s88+L21PLTwp04sz+c
nRgJxKFM/dC3/eEcKwjU1qRns4oBGn2Lb8Uh/9Xfm28SBPEH6D8CLwNS9ddR8yIe9h0j5BazBTw8
lggk7C2CVnmdZ7praw+ygT8mByt/r0FMmzPnluWpCjRhgCv4bdcNzrZY/qk6nCTrLA02ZoL9II9F
227Q8ZLmzMN4ZxrFoXsuIs9gzAQ72el/K67DEUE98QyN/TlYBsO0byxDVHc+Dl1Ya/cqYBPIAJeZ
9kqkxyQlpithhtbt7AJv+8WOb6wIq+JUEBA38XX/MdqzUfEZGeU5Iy2nyX0rOCryhX+w239qI1eQ
ScEIfpnFEUqMKzqH+pK2jcdbo0FxGQMU+l5rPDowsgM+GsCO2OvLjaysNwdaa1fJb3P6y6LfAj2K
YrxYJsSA/MsieirxTe2sdLfF8KCwKiwsH7R45j/mHkTlCR4Alc1Pv0WUgqOBsxNZHc3DkDIUzh/1
V303e4AjxT90jwCtbgVS5U7+2ZwRRRq6WClRjh5mFH5sUMZklVgHpX1OGVmZn6DmOoEtZiSSMPyx
6MhJY/OjRtvgMZ/zg8S1tyCLmmmrBueetVBnZXevhBs/ZbwxdECkMd+kbrBof1SjUIa71wjh1oj9
IWP8Df+nNbbqtJ0afGAIMBSNJtJ/sCzJLgkNGPzzma1Uw3XL/20iOMwmDjhaPfsyFHtzgQsLUrhX
twUdLMw4tOkZGZHNLRmW8/SgZLfVe6RlR3IGB3oc3SpfGtJp85LMPxMVMNw/ja2xYTLjd/JNJj4z
+MQhSvgB1uzS8lPjxJPa1ZyOnarcW52CdoxPsa6vA/MAzYH9QLsF10Jfnx8CnW/8sGg77PHuNCzY
aztcO3BhxgRUs+SJI1csQPfG/dcfO2ad5O9RTWanVJj7pVOe67ZBhMcphKnErYME/bta9fy34sPE
aOlUlHUs4wXgwlVksHykekHv5eO1V2H9LJ8QVx40ams3DDpQ7cU6G2W5iZB02V39ktDslYq6nqE2
mIPcyo74BHCZUK0YYyGMAjai4gqK2OYhPm84inXx1M/fJpeMkiC0A0Znq0j3sLeqOMRsQn16JsAM
T6mCWHYYPaW5PebvVmh4BV8sTfvtG36tYgpk0eNvK6lrEoWKqnPewuRDhNTWVbytRnFSHGQdfKGq
ZNk7o5ltIke5lXF7I9nnDmZ6HeLRxdHC08cWtVS4YwNYElGHZ6zTYABk2JBRnRe1iqcWQo/8RW/P
YPMhW4y1U1PGuD14AtXWb/JmHzr1xtKBj6TGoQO9riro73hgm85CDzQzgyt+CaHBDMS4Vwbe2Mdr
mbCLp6OH5HqBzGACEKpvYBh2DUkdHLI53gYHnMqw7KUi93JJ9qoxvZo6gL7APHVBu3OMbCvsautM
OpxJ7TwVrbtAlCZyF8sZuhkMERBn39EausAgqSooAar6vgSzN6UaCycadNSn7F80uEwzDZltvAiS
vqCnpLKjoXOObZf/hMMpS98yp1mN/XOYo82p0iNQPWjdjLfhlLPm1cdzaVJoxSbrNKSGcWwqHKHh
5FuGhrbdMKAemLRCUZQ8WVWk7VJA9qtZH+550LkZ42ZHna5Dj0mxmajNQPhPLdI6vBw9iAh+qvP0
yHXR0eNLec/1f5wCXhvabhqxbs3ZEr/ho1nLrtgbfb5lJ7+CWvkWI+IxyHBJSxqb+RzO11q/JqEC
QxE94SJ6nmWNTSWecZL+zggsKPyqEgD32WHkmNRQwXEf9L1FD03MDk9LRfDE1BLeKaEnrfIaCTzW
eZIxSbBaaS2X3tC8BVO+V7X5UD1MBFbI4Hl0dMxaQmKyKl77wvkhjGUXZ6mfZZ+C19tamm/wqGYF
AxjhKdigxkwDdk4GTKci+ikQ/fSPkVqnHauYlDprEpyrbfUTa4qDAXfxjTC21hA9PnMGNT6eWt1r
0nFn5+YzpJCWLmJvVgfABRZdooQvMeLXUxh1deGA80Y5OHmPZXBBRz78tom4tgYxtl2/aakmFSC2
QdMizJCbCCz+SuqcTD3B1eCA631AxyVj+6TFyi5rzZPZxacgzE8j77d9D8LuxMKOATiaKV4la5Wn
LjFvtt7f4S6+Tglp3PZXFjMyqjJuN7l6GDgWsg0K3jKWmAKXJclIP12TPzuL82bmwb8yGr2qRjqC
Gn6PzPUCTR0YUnXTAOo1YGRs0IcaMuVaR3i+tGtVMzZ1L84zI2HE55QXyONwktHGo8bUflWG6FOA
qMb6AePSjPTgLGEsJpNKbiO5dQ6VdaMX3AQVT2g3AyDVBjydgwVB3WS9KAom/Y2rIycmxutpnHNf
t2HAjyZog+gY6hSCZP24rcj9QUQvI+QYlBN3kSc70oN/U5q6ZCYUko9NGRhntwzeoDy/F47cDnJ5
bhDPZzbyYTyxBIo96SxEGwbPLREjc1S+FBruX8hFyky6SPSiVNMPX5N9ptGCFZDZ2qvSjh0ldPqk
KCBW2cVIKGklfuE5WjW4EDRWo5JDY55uZLBtevSiQenPeswMW/eIhqVMN6jBHM4aBaMAPjJnPEMw
8Wup+CleoKkLVn1JtZ8StmJieqPIi+4xLkWrPPTxh+jZn+YfDo5IUZ3y6UuV52n8VvIjecQ8Udo2
w4cDOtgvaKqR720rybyDNQvqx7XJ1ksOpRcNYp+YbwCx5ojgLr3EqsJbjQSK3jBENQ+5ahWFCn07
JwVpvyjlqJ+4EWOJtR2vQsCVI603wZyB+22flc2W28+tq4uVVy6mQrcYZ3R1Aa54pNypehAMfVJI
Dqmefic96vSqN6+QUR8PxGYEsygsx58jww2tjqh7CdKtip8JkoQBiwt/VVJ8TTCBogUAwYTdrqIw
13IcuHFzNDCfAdc6W3brRnV1VnlPEgcBPicim5CVw6QRNyJ6kfSZQAnXAuQ8OcW1RIthOQ8dSgL6
f/JiNT486sjgNwXiw6Jj7It+RZQo6LV0ASvwDwPwNnGMPbXcodaJMdKXzRA9hvA6+3uu3pStE1eq
mE/IlDcjm7J0nslFQ2xJIpEgAilS91nPuBW9275lWCLacYdAAay+uo/wJ46l7lGt4+6Z2WoM7b/H
WpFNi1s7p9jmBGPjUwjW1GX2ks3KwdDKU1c7b2md3Jdx3k1D5zZa8lQxOx+S8SQYCVoqGJweOik+
7nTJXm1Nfg8xNbvsXiVQG53+YkTCmRnRQdrVNazyZ9K2djajVJGM+yxId8XEpRV161TvLDdHs9Dq
wk8CzkFZU5a3cociZd92lZuyR+OvAE1uE4HiEph7B9x7SOIMhfiwjYl1VDlf5qLfRWxz8VocYQ5A
2LIvQh8/LBAwmEfHE9uLh5IsSIMPoVQIi9PsIAad7U+Y78lEpdJK+3ueINPG+lgDtm8QJYL/Q0v/
ET6m7VX7r6LKc5i0/b8NmbEmRNshCtZhp+2AHADOZLaXwtZFjCESfb88wBZL+ZLZP23LZ5pCM6Cn
CrsvFal/2v8uIU/vwhcEfQWGvNn5aGglH6HOc80yvkQyCvw5urUPF+AC0Ab0Djofj2BqTLfgHjrG
guzo9Yk9AENl8kr4sQyIROX3ZFEF4/TV9tUK+aAfdYRk8Q6aXbRTyAJfy6ElcDun50FS5dQUkOZZ
PlQLFwR567muPoKAiZwEnYn5MDZ2eStcs/qXat85wx4NDwqUBw7SlNgbocNaxaHALGaIrL0U/IXR
QEXDpFG6wmpMEhqSSwY+/ytvVL78U+xcqkH8LFpUvWbIuO5zWmnXBknPJS7zeW3Mw+TV89yec0Ib
XaoQEzHXiIa0Hs1za9ksKwc7fJOBjejd7p1PA3wcQ4wF0LeGcGwUOnkEfMOgwzxkKgqeUvQoEYrf
VBvNvdVUNlniiBmf85I3oiEKYDdV8dsg6ezBu9DpZnHo663+ZGGL3uRiEdsM5Os5UczhEyUYe/6u
YbieLPpJ7xgZGUFZ7IeIa8FunZDe1qSjD6eBwXB7mEr0kNZyLaLwHgnCz+ZGvIGS1ja8N1wsBoEY
CHkdWPp6/zpCOEY1Dgtrs5SkylmpLjYa+UUv9sLp4LRtdsxmy/BGUT3S2G0JqygC1YgKbD7Vtnpf
quRTF5xnU9dat2GeFpfEM7E3JrLS8tbcmllITUeH6TEmDtiv2DOLiYGr2jFihnRGY4S4ogJxjMjx
OseQE8mWQTlphsTPJNMcHFV7+kns2iBD48FWlUn41g+CHbmyFHRqzIwGwF7caW1nbR2CF1dt1wv8
RHW1CbR8XBsgEvHVgworokn45JfmHKiGJm52GmBBtETPwK5QMSVV058l2CAqcEj9BubVExZ1BdOe
RvebkmKEV71/AQ2EnipXGgYaaFMdvwm1Ya+kISesYqY+WsLqFWJ1dmmWFOM7KmwGlZlpBheHKOh1
tbSBb8bOBL1kCrDUZW3uZnbDIrtEJkCZ95oGWOtr1uWbtI55D5KhpmKZcGS1hiRBwYIhlLVdc9X0
calRreHDNgJZnp0pjgfP7LiL0ebiI5kph/AYD5w0gbbRlokxEZ/+ntdlegFFH/dM+MUvwPQL03ht
cTVt0jj+bruU2ZCEqkbEwyHsUQrEqIU/0nbgF1b8h3TN1UcdGCnY+64mtK8z+MJF2TZXBXDv3hgI
xcGislTz+MIBwOAkzOsnvsojEVEDGB2gnKtW7d5xl9crSdLXRpVVd5yx/LLpEgwMVZ2yO6rQszVG
89Rx922C9iGta5IfM4vs7yTRQGyoonqZOeYRudLeV3Nc7g0I8sApdWVXjIC4soEI3gGmKdqyQfUB
uzO0hW45fzhd2t4KJbYOxFBB/OKW5AXOBqffhKOWVA7DVyprOvQpak9ryvIfmbfZE/ncwQE1P+57
s50TDw0HynXCfz6C0GImWQNDfXcUviTWKFtmi3GJkk7q+IcW3C8xJoi3vKs1r49ZXc/9gGe5TLmi
Z5PuWkt5qWozfk4BDtIFmO+riKJwLQlSPhAC7iuzdcJye+yNyfDlYj9aqTD/iXUFf3jcfo4JPZSI
h3kVGw6QkJB/N4tmh28DggJasVUQNumqa4biPEODXI1J/zEZ8VGAjuVE6RHTkAx5hJyFKT5mt5Xj
FsApDUOsHy99a/PscChi4FKKv35meUN8AWY82VungazuHR/AHmznIWVApdeEXwr7BZI82ODwVWDf
GxP41kMFluIhNSep9AUNy2eYqT9TJV6Myr6PQXZqlh68t5qFvslo4Dev4vxagl/Fc8+fP+cjipc2
cNak/Im14Ri3lHx114b0u4LRGK0rBCduUOgfQeyMwBjoAPJQ69ZVn38Yof0eAL/J7DLCqWlN6Noe
eRowJ1ZBUzC8NkY+3kG2yioSve9EPfrSOhFPeh7JUyExs9vF+GyrswJgDl3YoGFRlz3V05gimEmJ
g+KXTataYw3bG/EHYOM/UghyBrENy/SoXGjPzdBzNBgmpgU4jhp+WZNN8PAmsewUhr0hdbbxWuwu
m3pO7FPtsLDiSVHXhE5FW6vrwETZw1unDa0/RJQWA4GQhzouv0BNtGQUFoD9oULji8++Et0uV03X
ItEq+Na0Kh9tpvIhO+RFNVDlRHMc6lDFulbUiC3sJwBpy2EyFe4saIC+McwW9B0L/+9Y/lvGpVtx
ZL9g87f8Zeyz4zQy8V9AfGyZF5GBTbOmBVrtavOifw124XCHTkB3ojBg4L9A/wkARsSE3qzJg9fc
ZUCgmkqrYB4VCYZXWa18J7PxbRRy9oa0PwWL9ZJny6YqxS3HDXCp8R9tNXXAXW8542axOhS6i9yy
a5R7JG9cw2G0VUpkgya8WobflgPPxdBvWROUZATI8jh32peuRRscGyVDXwcoZjh89URmr0odwkfY
Fc8VMzeD7mFFETdQOelQlawOpJqKCkclBHzXFeyNjUcQUBiGfEFBEawHJaNPyMYtE9CfwKGjMcby
qOjKr2o2t8VmBlQbpHYwXCk8NQ+vkcVhEEwTqvFQfgQtrsVlinpWjuiRYG+HxKlJsGSEMSJEsi5Y
OKBOaw82BxtY7EzTSpggAmGTfqoj8cQKYAxpMZVCv1nAoGliOgcN+S3s5ItTUdeaeX8hjUOuhEY0
YCe7rxYRv9t106vtqOEWSlO+BsCWYKhGZcv6GLXSjC+8TLC7E1v0g8rdgboUENlR1ZML4f+AsZjB
F7AK5J1J2Zwz62ENjEbAedYQr5COP6XlTO6H1l0ci/YfPRVjpVG8qWKgJqomjh77r8LFsc7y3PK5
hhoY1t0tNSBo5bOtrpF+YtEfQh4fiYwLiTvi/wR8U/U4G+YxxfBSmclvTw44+gxydpR6KbeYjx59
afqtLnr+pS7tZ9xx7lolJgLI7fG2kOOBoD9OuqpAGy35LIYhp3WrzGPCqvkw2lB20N++xqz5Q6Ep
dCS18qTAXOE7ZD8AwVOSHJRFbhZVXpJp+NfE091obEYcBXvHuDxTThksupdnSyifIw/lOtWmPz2y
jqQCHgto3HGh/SPBRL1FrYKmqEKHZPZsQTkTvsuh0PyMpAdgF6RHCoYz65lf/VdVukIHjdEgV6yr
kUR7oTLXD5T/ODqP5eZxNYg+EatAAkxbK0tWcA4bln8H5pxAPv0czmI2987YViDwhe7Ti5Gge5iH
kscvDwnHrIjfUkkCBbwjOGXSV7dBDzX2HYt1Z/6QDe2xQBXNctR/6HFbA2W3GzbRmuZ/mhCpWS4j
aqU/bYctU0Tg8EAUFiNJKpDRu58B1yPSRAEh5HAtEpIjUoQoJLC8uXhR98MgfrI6euf3CwTjgDv7
2jkYtvXqBG3FBsa3Nsox3pA/ZGelkdLLyV1IRrPkCgXJkOd5jEsqfwnHkH5HP0ZwAOIgfPJFz0vj
pI+V9kl4tOnb7dovXwmFTPdKpekmD+bp6AGqeFBtbd/8pJ+udkpDVwt9hC0PUNT9M2VHlkANqgYQ
AxshUE3dr+MUBLCYZbOW3sS2petzSK9xR2MbBGfDq7wjLa+7bQX621GN3cpajIboM/Grz9FYXBxj
oDJY/Hv2UOEctI49iYPSqd6KyEeeZhcfkczCrZl1zaZ32TNBPsoe/DGuTmSGTStqqRXRhDQcnN22
y/qeb7K9dSY+v76IWW63FJ9VlH4KxyfELrOqdVyykS2IH/REC0RKCJc4KA/mWBotxWv4blPH14b4
mVqWrWBN2DPlGvTLEnfEHV24uywKt3l5sVwYs6jNOr58rn4DXHfvWHz70AZ3fsl15p3iqT5gvpk2
XTRd27Q8klNxp2TCUpujKc6d+65rnh3cFa336sv+a5qNa4iuZNAS3aG+2fO0y2xCfqcSq8WcfA7x
zFa73LVucVmAwaNNzkSTUmKpqdq1JugoKwEmov9H7VzHcn4ZuP35Qyh2kFQDWaLsz6d6OyTRp4zS
IzDC57C9VriVW7ElyGkd1i0mK3PVd0eN0mC2yf6NWBXCZmitzaSZuZvdr4d+TooHDaWjDH7INwN7
+DhMKOKY5YH7AOy9MfOfBL6f70IAaz6K6intilNB7KNyPwA+rQLTuYmBIkP/sua7jNGfluy+p2pN
fbnr83ZluOUJyfXZt84da+XC2xpMzsww31HhsrV378seC80r8B6UiJiR1nb3L5e7qtpRFV6i/BVJ
QKLCT8v+7tVXR9pfJj+hla5A6DOWJ4HNSN8SiGlGT38+6rXv+P9MZigBy56pcG8N3YDM6Fs27SBX
mjzsVO6r9rWxiQsMxDZld+ugC9IoykV/87OTRXOXoZQkR4jePHvREFdUrS4FqKUyl/fUvqscz1OH
mxu03Kp2gGDwKHD2HfD73mkEktFIdQrdUtS0nQKYkdnvbHOf0oUadO8BujZ9Iv+AH0ROsneIrAOu
6gUwfw3tp8l8TnlORdXgPjeWl4YEpTpWEEHm9GLUqFDgFsWvZe/SlSVMjf+1fYCatL/nMWdmCEFb
zpvAUbugNldymdTbCg/nAr9FB0iBV7uYR0DczCjhuZtD4HGw81c1UlXC49gjoJQyft1505iYT3be
8JT6x1lKUBA/qc+ssor4ikBS009EpPGa6fYohlImvADs8Rh9LHD/Ag+d1ZqwLTDnpkfFVjsPvsb5
FZ/VCdATw3J0gKr6KIn3bNhdDFl4UMReER7CK9Q5H89VZsHWGOtt5bfA6/5pFz8QoWwJwz3XOXbF
NWiv7shAKHXvPJaJCe+5le1icXODU9aPLCKex+kMDRll0FPA+W75Ia98PFQcQG7+Oae8Fts7OSVk
TMLEjTdI0Ou0uRgVpCWkL6L4Jv18RUTuXQJUTJXdaRbcP/aXUVFNOdnWJ0BCe8Z5Vjcf7MJcfoBZ
6b2njvo0nXD6T/+gsW+zEpGd+hMB/TqjywGU+LAo9ED7UICe5pSFZc5wCo6iY3NRIQQInA/ispHK
pDvJF9Dtn/3JXFdJROcW/j/VhPsLlPObIuJSCrZWFhy+fDGa3A1utE265L1rKuSMw2fqtqvMNTda
bJv43kbABmLHlO3Oi/lqE1Jhwbuwe4RVNNlxPB7n6Uf3r9I9VpIBbOicx2UGQkCi6QA6a9hHc/6m
bbgdVL9nA8HZg8rc+YbHfetyfGR8Tobzk+tn0gxYIj8pi1p5fsgHxATqAyTiHQ6J9Tj0jwRU2QKi
Iw8NmVfvFudSnfAyynw314d+vHi4C033t5HuvhEpMtMerRZGnAZFRmlcmBisBbPVGT0vsgvSptlC
jcjw1LH2FJl9oINNuqOAQ7G8N4XahFF7l5h6R4DFAW48yJFpTfDg3cCIMEY1YWbGSXVvEUaHUf9p
XJBeG71ifd620sAlzrmhXtL84KqnEey/GxKf3bRMQW12QeG6HCBRIKwgEQWZAyUhVdnIwgQNOTVW
2TAUTdyHoQPxUZ7j9smFe1Z5t64adyBL70KPwaUBl65kqoay15l++nECdYKSyoxfRExK9hwhpgqw
ZTR3efDRj+Yq0swHaS0tUW9TxeTCDY+YjokHhGBSGQfYy4+Z2+MN8Q/4exlFEM0hnVVhv8dWfhbG
gqCk0mkRRLXfNr8/Y9NkiPfAb/ZdDaCKwy8Jf9nc7yW4gtRqD5370kAmS5vsfh6fiTcjM/wXxYdp
ckEV+5ophmqQjd+Uv2/dJ4smM8ckOjKgY+YZ2gcYFUFynw6nAJSmPBE806tDVu5StELq2uU/Y/Ih
rFuI0sinaLXP9YChhrkaOt0cNxjcoPhBB79V/GSHP7olRbBZFzRb6hMLqB8is2N8zqzfnf5NFroh
+ZXhoK2JDrklycdkIc9+kfZ9xDBaTnwTj56HPYTDztV/LhmFM8uGTV9e+vreB6EFQE09IwSS6bHy
9ibbSO9p1m/j+BwH6H34qEli9uHwgSx67ML3vnvHEX0X1k/9ODxL71IGv0h5iE+4mybwJDRatCNY
1hSwXzal/qUgc3H6Nzj8qDc6ApkbYEt2LACm+rkKfhamVoUWLgHJnh7qaZ0iNh4HqiwK4trw2DMW
lx6LXT/tKtPmHKHoi1AKTJ/V+GqZhLTmj3G71gQQ18kejjH/N9Ehzr4o/rUT88hrC5t1oKOhgEVz
MR6lRzALnxz+DWMwj15orG1f7yf2zhxg/VKJklnKN5wm/BDmm8lE0Ioa9eQnCKMfsuDXBCEN8ngU
B9XtG+9lbHApretl1IJJ7Ga4N8vbItbS1Z7vmOhgTeA6mo6CKBY/e1HGt5t9CUQ2wabDxcnMG79W
l3IV0SvWTInS8SLEc4ayKPWeyZpdm1hFrBLRJXMeUT/55mtTpvsKPLXI3xWc3/RqUoBMewrCgtsq
Du9jjdQ6O9msp+duF6fflrnv9W/kwvTJ+UmQds1Ifgxo2fKESKyaY6Su4nXp01HbVX0Ya8TgEEhO
dsHWNh3KvR8hmyzjplxXYwqVGhVsGvoHitwU4woQNLd/0iHDnkCA4v+fxhHbJCETcxMiZo07sVak
EccMKLMkvrVGtmHyBjqE0gt1AmJDcxgbttAKWgHqDbiR9IJrzcSZDxjJvzoq5EpJ8Bm5/q5y0Wg3
1Ms2yCAvIUUuQWSDL7BDT0urcjQqDAqtDXIQn4zwriN9tmc/0cEzE/gOnfkh8cbtkJmbMBAnw0am
Ejn7OM6Ogl7Gd9VtnqLzoAeUzMgOaF3Wlvdtzx+EbDBSCY/w5J5zNFOmOe2cVuyIGNwPrDxXJsLe
csBlNsRbAokZnU4b8KZEL9G2BwdL5CcBQMyLT5YFdKCY1zAEVxxKUKTbVV5uhLDvvNkh7ifajnP5
4EdfRBrwS3/rUVy85sdFRBwwr5Bt4oES9LDtTifwa+/wblZk3zJ2Lh4FboXYbN9TqjOvf7NnH4Xi
fNXSeakS8x5v7Z3Vl19CsFW1fZLH0Pcbo0HWc8rbpsbmPSKiXVj92hXszsYPzaPdWPWWNuvZB4TC
lGldaxeML0n2YxnsMmWRKTivclh2sdwFoLSy/JXaibiVgSF6s881OchYLar6JbeqbVBgWkIaZgEH
wKbAboKSU7bXMagvbelcbFZpgsvJQfbMDOyxi58Sg39MWszmhc9wszwWXvdH9jv0hukR1sHRqqrN
zAUVlO7Otup9FY6ahY98k4lzIhRqXYv3kPdt8uq1SJqjmv7IeiP/Y1Xl3UPPUxLa1q9ACApFGkZg
aq6B76whoNwJRHBIeja9CTDJvPS4PMoSNIkKdo7tQJnB1oOsWdRcNSVLoC6+rxB35j5NNz0p4iuk
Mwyq0oSzrBqfIvbhKjFXlpJsqDMymLoNCTjkUQcDCYH1upnCXdNbbxrVo2Ayh0ABiTMaWY8aojc+
TIzBSDKPTphQzeHQCcOXbBkv+MZ6wcdyR+15A1fx4Fw8+Fcqwr4zEM2g6GsJwiAgiWi7E6Fadw3p
Ik7jXBpYmPpi2jygORwUZxsFf3aKl2B+cY1mi0RjGzF2yGFMusH8FAPoKLt+LxBrefJRcaAMFF8N
2Nw8aNZO/DgN/d5qSQzu8nfssIyIqZUgCk0t6wFOPbjuLOIJDP32/C8/aC4pOmvI0CNtfYe2m+Lc
A6jImbFZqvlmbKnYXslgxnHHNoSjhkpJM+Br+O/CALI1X+jCExuZUPvI9yqOYT+h5o1tfCLNIcu7
HRS/VVyJN1F5mwRbXw3VgkCiVTGGW4m2neQba++XWcf3H0GEB3QzQPtbuxdZwwKc0F5ETXCOHXUf
dRm1L3QqhC0EMhCK8NGhJIX8IWG8C/AS60qWp9LPHkm4ug2Tty9T2B9mwMCieshahsFRM+U4wi1x
Z1mkFHhg+WarRBj0l8Z86p22OvbD5U8WkR74UJcg/jjE/SojaotSKm2B1LqPAYW5XyrWssUuxCYc
emR60soha3T0faT+dH8aEexrdpXZ1cbojE6JWSro9Wgvo5fWAJo9YpOKz516Tqsn1eJIWdZX+4Z1
qodmr4nf/TG6DeK9Kn4juSzk+nPuoKwu23NeOtfJiyHfbwJu2KQJ750J92hLDkN2tfhrvEzsYKVu
mBji2ksvU6g2nnec+j/LxdgxfRYKWZgpH4uB6bvj7VJCcTBzpAs+LZyOUk3nPDaApCW8zCXMIPxp
EL+aZBuCA1KtexhY2N25ERKHGm3JtWhOQ/RQBd668RWnFcVr6RkJE10UvOkPE6sPGAybCPekzSgf
McOnZaSvYxk+pL69gzN3QPrClex+WH2zKplwOZkkZRQtXUeuyTvZQUCrTFym+pSk1aZ3mqNTEWKe
npz2GAhCc+busY6BTTKbEf0hdLhFBfNNR6NZBtxaNvWDM070LXCWsVvn2uCZxpDdoX81HwK8ckWV
3AclgI84+AhkcDUFzk0vWOtGHjxRbPNufgQNgbYy2aLa3mlMog59k98G0EaOXd9TqyAbz9CBhk+e
IP68fWd9hpqAj5AnOUZwMkcvPUPnTGG7I2OOmI1NVn258AJGSv/QvfaUlVlgQOO6lu3bEGwG2Pz2
2wgGOWDNorn1a2SZQfZR9lcne2t545RLb+5tveRz9N9zSIcmIEJj5QPXqdqLMq8DyNzKRQNtP6fW
C/l2AA/fq9RgQ/k2URi1Pe+Uje0fHT+VVzmtkunLj/Gn/2umo99bK7ZpaLI3U/mp22sMoMQtiS2+
hW2I8BQu18HKzmHwUJs3YuCwEAJrxqWDXiFGljsbb4l3DdzHFs9CazKv69W6ChBnuVeTJ7MZojVO
cmJY1gTZkOFFXzmkqwhtHLRwiJE2nBkWy0y6e0LEAv7icX7DlrTSeBSRXVbdXiO78tVfOLzQ3g2M
jqGUQJZCvef9wV8ePJYe1D3yw8mdjSF+Q8RLPHcU8w8d+TLhEVX1nUGLLSENUnExNOybcxHgkuSN
cbxjEFeQOyntkjCAewvgGlvba7/wv1FUp6fW+A4I8gqROdwRtcrH/V1UD7Zxa9MzG+i7Rh9mUaKN
hekBoJBR/l1qg5uzQQbT8TFsk/qR/Dwq1HFtgheE1iq9I1je2Hm0pyPkErW4Q5PVpIdtT+z8cAsn
j4w/DiYoiGiOVx25r+FSr0HsLVxn3bXI6Fjm++5rETnrBcjlzPxq+LVDtC0pEkP/HzBh6a0RkObN
VY0bKftNr4FrrerZaPM7nMA2qdFV8rXs+f5cmEK0/u6wEJ2s4hLNFvbOjnCx19pnt75O5oUNZVG4
nTsSnyH0wlrfR10RP7Y2tC+Wn9GfGbqei6NojH8KN54A9KGORHypk3DXxy7CBvlrYyvN9WK2HZ76
8CHDGlI5/1TCopb0AIcBWTmIQ5h9Cw9MoW6ILk7WkREQXZQf2rA9EOOGWq0/zNzrhZrQoJO8QnGB
YRbNCXOdhmcXhxafRF71JwFFqZBHtYwVC3VLifRKbTzDxUusfSw3JakdepvzmbHwX9Z3GwOPBk6+
VVNqUvdmFhKsS9FzB9AZHXzBLSqOmLpo4CtvDJ9t+dFmydeQNrtUnQf7zVMk/8QY4OTNtrq1Me2z
VKPw7s5d8dsLrDPFnwA+6ZOPBK3pRomzYhH56ELilXgTRrWECZoQArN1qBULvoHnkqPSp/DCOBUt
OfDMJ0b9gwNgitib+O7ZLV7IYIfBgAUF/q/B935SWCPeMg/GELutQJ4F0tx+/lHM1mtvKdR58eVj
JhsIIPCVQiI2ChSCABLHbNOxNJhxBuVvXHxl2566dgTpF53CJYJ0mbXJn56hFaliXL2cwVT5eWW/
kpZ+mmDjTWoFKxXh1QMUnztbvbW5/dBUHrudB6medcNCmyXFmD53zr8RQV9TRueKmjTm7AgU/kKY
T9P44zi/ZvWadL9UihmipJH8g0qQoeff0oi7rVr6pI9e/o2ucS/ZYuryySE9wcEVJklsDGKq8ObL
QRhW4SlgA1LlTwPAw8Dw17CHg8LdTg5Cf9QbfnS2k+80hHOwGPime7d5yI3viu1BaO9yKvGOGmPc
hA6kAdRZroQln25E+TBwvlYUiB3VaP9RW8UR2c7zPFwr40Y6xRuX/R0CD6pQHEaAOTr+huw1ygWa
miX4JccEKN6TKeDGYUorntr4E73a3azcOxf3EWnvDcM5DzJNVG38ln1FTPRHwOxr349niICZz97g
TfgXhdHDwvdtUMdCRy7meRMntMkeABkCpW1mMRZOOH+qb1Myojse0fuNjOklfhhUopqRIoXAorVM
wlf8pxscux6TkCm/9gjh/eKWe+j4FOAA3Gd1E2Jbz/DUrlIv4k5kbZ6Znw1+XPIbHorguSKl0WOV
afIzkPM1Ott5BK4gZGOsfehtPtx823U4iTTTEDKwpvEPZhqD4K9I9n9j12wNAsTtkKXDxGwEXXmD
zh3d9cqsfseQMb3/6VavBjcKV/lRq3uJiFThBM7VYbQ+/Owji0BweW67CvvuHsE7e5D7bn4frN/G
o1Fa3geSHSgFV/mE7798bLixGwxACWFPmao2rQz418rlo99krnUt5+ze7oJtNQ6bNpR3lXy1reaN
9M67anZ3xINRXKMiJdXMnJI31mKsGPQGef3WLvV1JrbGpipyk1dTz/fu8KHF/B00uLRaATbgN3U/
mv4TwuDJCv8ZIU9sdGInaFSPnoHH0X4hhxiajd40uMJKFJrlTOp16Zy1fM0aQujKx5AxhOEHhySv
NwoOV8sCRMRq24LSTKg7q2Gvp/FD8EjYwoMi/xP6ckP0M4KDfzlDLD9rqTejdRUepfxbvulm99HH
3VpN5Ubb4KzCcGUZ/boel0xhmw+P1dOgdhUFBLtowjV4RMAVn/tqX2MUQMNwQgGAaBTVByTbZMZT
FP+b2ULkuD0TL7y4aCXrBK6b/awYMIXL5pWIdBTvLv67hsaubYvPuDZAY7CvAveLHpHao3UwAMhd
vQwRnBLcdjTiH8CbUCQ/fgtFQZtXKzHeAXPtjZidn+NHt0kmiwSNPLfhB87vJg12IIbp54Brgl6p
G3O/qDwhTvqUGcnMSJ4HcVD64vgge2mpcjXt8BZA9W9XyI7ZhRZvhTVvPfWZT08CwzlZtjvT+2R2
fBjYrJTdReDqzOjxc94T1NMGG2Vjz/77IIGiWlH4Nhfpq0GafJibBMdRcRrFZlp0Qtlz5z+aMQoA
1tVR99GUPyVWCV2Nh7E9uSTg0f0hgiIqoALc1GAwjkrJ0NY5kb23L0wLlrRzmIFx5Hl3yPBW5JX3
XbYJ5pPuWdZSb9ORDruOZm6B0n8w22yP6hAfNBMD2bX/VyAU9elAgFt28aPgPpH51s2AEdAVwvVn
QTyiVmQVw9KYoFPeSX2WPSesWVuYTef6V5TWza9xpQyQ6mh963tnoecVOZdtBBdBu7uchCuEbbhL
6rdJladhmC1O7C7Z9yKVpOgUuKpdDLrNAE+YzfwVseEmdivSO6JLKHwmzfFPl09nr1zWaETTmaJ8
jsf8GFeQm3IkdKW4SFe7iJDFXzpX0b5mUWQ1ySmKS8TbYQCOLHge8Ihycrj4jKI/gZp67Q/NNlTz
kRgcEi38M7G/SMrQwLU65ISX0ynuOiDOTXBCmvE9eVj9LD9Bpd7+pAby8BKkp2OV/xBtfrYOd6g3
AaTP6h5ZH83bwGI58hkNAqVBFDL3r8Rp3LKGKMEikHR/1TqPypMDQmetye3E6MZ1UxDTVBY3FgFc
07WB6lPjsBq5f2m71d4w2H4EOUFMib6F+chUsUBKMtZ0/XbOgBonS2IC/m2Ma9JSXUpqwC33sLEu
zPi5MtmvtlZ37TTobVDwLaoiRXRE6jookvKzUvJtgj1JhqAmxmvadr17GGV/GA19nIT4E43+nmPr
SrzlNXe8kwKamDGcMANSaZvgvenJIOy9k5TcMUp0CP3Na9roj7iRTwrhGgxnPHCNQAKboqFBvh7U
8VmJ6lnZBNorni+fqDi+/8VCQ2BkMhHC5zhfWTitg8HeeGMFQZDMVckV12oOGmb86F0iGp8xS38L
SQVfxzPr66K0qb26+3FiOlr56d4ciK9JJvvVN8Ka8bC1rfBBo+qD9GKsM1KV72plnTD8vMdJghsW
CizPISF5pXbJpQjufWiINr2xLCZ0+oVb7QSYA99v973nfRGjRQShwuNeHyEx+4jRCb5t8leTWWdm
xhJ0oHdrTa4NxaLJKHzW+VmOsFFyXtmCHgJYh+m5JD61iyavYpEp+uBNO9mmjJ9qHmo0pw0CruEd
KcOLSfK2mfpXYG3bSnrbWgD9iBc0I2ECIj+6YvyQBfOtBaMA99Frw6PFVp8+HNWevynCDlJHuq7+
7+Eg+SYOSJBYwezI4rUqxfvMnhRNC7e0rZFgNG2l1l3lfwWLm69kMg2+s91YeXFEKkXUD7aZCcFe
PqlTHKGiYh9M/Ee1gbENaAnhRtyGf4Wk8rZqJlTKP0ei+iknjV3Hp+bBV4mPbChu8cgC0Vu6nLrw
f5WVfUeIFRDuvxO+fCCF+dzayH1bJoiAob6HKdeb2e2vFjBX2V/qzt+5iYcNR0EfLehFyOptXdgU
zsByGOK9srx8W5QOyWoB/RdUflUjAs5TH/c08AfNRMfiu4Hz1/MZgPCIIc22Nrkkw0Tib0SDDHQr
eK9mD5IVc786MmEDTNvAh5AgnJfW9V9zMZ8sPk8d0eG4bV4ffOYe1LQQHsN85lrPPm1ytU3kmb5j
3/eGINGCxIy4yzdKZb+uWf/hyYF0MAM1ih0aOLdqdviSIpKL6oe6a74MP95ZTf6DVPhNC9pw7pOv
pOm3ch6wYspPwxJXHS2XSp4vjdZ4Zhx3rWZuf1EYb15PrFwfGpfR54Iq7eLPb6oHf0KZOzGfWxtV
IQCVjU/LXcQ/224U29AJXscZTTSBO8j2nixQkTA+p18wK8ugFhp130jianh3ZsJ16O1Y9DdcH9tY
Zd16Er616hIY28PAXSqVB9kqcF/RkZIK7dnlh13jOWpNJ9yqdPx2C9z/erLBGRSsmsPYO9iKljvR
kEwKKxJ4BW1+dPzqJfG/WIyvBHEpYEHpqencjcU41Swl0hS/RDwP87VBqzRzDjEitj39UM1AAD20
ILDNLcJMDJ6GIOgJW8GENE6jInDBAomA6yhM4Ku0/TOBRTWCZ75aQU5ZIZf4o8nCnR3TH9td6oCF
TqI9oZ/ybup7JoHlfTcEehPFSCMKpFRwE921ZAo4GuU/o9YwMKn6tLhT5szSCR0HDhM8favQ4TCf
a4bazCRSe1OI+AclFsJ1BnRAuJhM3LnkF6AoOxbMI7WB+TNljx/4NjIgbtfcPFZdDXB5cPBYbGwZ
IJLKM2SUVHKU6EdaZdIHRNDGHjL6dB62ppkwjzQ7y/9tZ0m3irUkuZU4AzemayTT0WZgBnK0yoDH
ak+Pr47fcwKEsZ/b32maZsUOt4VjsPOoVHDiD56ui+T5kif1P+GwsfMKhN3aayHLuIa7FRrXxFQ2
j70aOkz7hA0dq8F4Nh1SAmEbdPKzSgrrWZfE01eFjH/zzLa+qAbyW6SHYSdUB4S/R36aRSBH2pbu
UiJ6iRLepF72dOQOI4rC6NTWSgjK4nH8i2eGbJW1PL6j7XHSSvjuJo/4kCTjPda7U+7VydUpWqA1
JodE3FZMIFgRYeuGAhn4KSPmLPT5k9jedYOw2QabzsbCQHkRRfxtB8AhqlQu/Fyyvw3XCGD2kafp
Z9zfqQPQDH1Tia27z7+K1JCrIstx1vpjt9OFpU59oPuV51JPWnHEbq0dhuJTzchyC2m4YIMQJE0j
QZNlgkhfmnwKHsnoK62d7hEARflVKxneB66z8BpNWMRYmQ69slFz2wkhcXFQw/8Tw6spySUY5GNv
9TvRc0BEIeZ53DKGGzAvtNXzrIurYcdM0WPzhBn1BWbUqlMdzgY61RHAijXWT7Nn3hOLq8jOJKAo
1qBQGjrSMvV40/tsG+XDW5bWdPKGAa02OFWkmbQQ6lpyhRXn4Hpq/Pc2gbRgsMRd/DPcUjOMtuQS
m8GumxbgQcUUcI58WDbgmXJLHwoM9GGTfHQLYEGP6870nmqMIWY7fRS8xetxATghx8coiEdeRhwh
XJV3SWWuzIzpiDNnVzMe3gIDgHifxMfBIngzJJoCyqNLPwZBMoeI2w/YnxrJUkBWnOhs7h48S28t
s7wGWsJXQnzLrsk5tKV4w5tC6RLR0sluvh/sGjmzzdigENMx5U/Rrn1vBcWxdcJ/7FIntmX5Lewk
m/cSA2VDzTMWOcabWu1n0qOy3HiykTcXjkFcxAiMpCxggc3VJqrUs28MhymZXhiz7wKX5Z9y1yQW
A9cYmPy49j/p5ntMLbfGyb7bVBKpQJR9Gjv3pE4gVaBUU85haIlCayrCP7JjLNtn2SWHNKtPssQA
mbBcMwRK3yjtHnJyZ0fmKnbMRN0DEIZwYR7cc5cgwO6yX6fLaQ/nvdbdjqMcTXz6oGpj09Xjvq+z
p2LEZwU5oYIS5s9sPJFBZgzLckZYK993nzupujsf1wYbm4iVTcJiBjaoZQNpTe1h2M42yz1bJHCQ
Yrs5hDo5h3CbKKJAZxFdwESY1834xF0X2OfTYrpHNoxbQIGKxZc5iPTqt+ytcUMCvRGoMeKgwjKb
jNhzoRH0jnNI+RdIEPU3FXZCheyRQEgGBGnymfT1v6SbnobRn+GsF1S4MeNvDUBwI/Eqp4FcMI2q
PuaOYEDo0yf7BkRh8nFIIGJgo1KnOHKAfboacGjNIGUVtVTCqUVpOFvBZ5c7ybGuDEDllc+CM2T8
qlwFnzsgSqeemf0M/VvT8RehoOJGmsZszWT3u+89Y904yj3AQsfigcuAxpUxpUjhN3NUfeHJJyIF
noWNQtbze2g1Ho4nOQi9cK2fdTyeXdnolV3GqKqqyAaLUbH3WEbjTOSY9nw2DhkytkOrx22c2d22
087jZJLl49fB1hsai5GrQwSbe5uJNUtrG2Y3TY+VYaK1iAdBSReH1iGevKs96D0BS8d+FscmzzHk
FUty9nTy4uxXq35euR0ScP5nwjvIDWMjtmdh9FAjpmMNNr5j/djLRpxtSXVYVv0hsauNSTYQOIUM
sAT4+cZ2OY9C4pIRjPXu9M9wpod20vcIdyI0E0z4WsYsbAeRNA/R+GFaKYLs5NLwKm91aCcXG65L
FRGQI8eDSWwoW225ROpZHjuCylgNtnqRNe+P21bVWuQmsHwaoHaMv+uU0StE+k2YR4+MuGxm1tSH
c5zc0oZ7thvZEoyZ3W5mCnLGr0znkgihUGAj6EsazqKxQT4z2s/JlL/2sgPaxYHcmP6RlIbfdCCw
ssXnGbT8xiT5LczsAxfEpWnN01xTbsV1jmBuwunXWx0+ymTalE1PNke29OAHIjIeXc6WRb0CYwLe
yw4KhLMsan/4be915Dw5LQM4XOC28H8lazHCuFZ9hLrS9i+WJtrH7PiAOky8d6Vr7qahvMa6PaTC
OAGWEUdfT79K2vueNTExi0QutGIztsmucfGATUa2a5dJrJEBRWc4jLH/15vjpy61nlPwh50dHZCO
rrHeozFL/hjUofR1n6OUSC6DdBiEC+c21J+m7gOq4OjBshGsOWA++xpbuQnTNywkW/puP1glRp7y
3ofGQiPB28NzHHbQqhz3YA3GDjzKF7lAHylqX8ziAMwCaA9SD7iuABvOSJZcy/4nrPatXKCCNbs5
shc/IIzv5qzaatdnL18B65nDr0aR9cFiAdL4Z4eqYnbFwe+Btqlu2GGFaBj3RvypcIu7QgKEZs5F
CdYzW24og/aMYsF6+WhMi2C4JNTkQSeORYOQoq4xxqFoCW75PNWM7xJn/x9H57EcN5YF0S9CBLzZ
VsGU96wiuUHQiPDe4+v7oHczEz1qiQLw7subeZIYDAI6iSogKT5A48VihcsJgZh3dK1X4ptBeUnG
QkKHsNDniddnAtKxpp51Q9OcwAr+iUyQ6PZe2y5VUeEhU+vNSIhHxL4aWPp9kTy0Wfw3BRIBxuSv
rf7pUbjvo+5WjulFHMEaSSa+Xn5Kroi/VpzTDy2yvBzPK9Midl1QuiEE3ghM1b+QLtEe8Uiu8McM
1bZgJWHp8FNnZqfUdHO8vCXpGHXiOy/mj17EL5qrm5Lqy7lJnnrsP2Zd84EtWCdeIdjV1A5ifVVD
8ZyiWbPTVM5VJnKr5ZqeItFFdfNFc+0CpXAGbgJDmn0UBvZsBTACz9sl7bRdNaofQUM3x4wAmU4R
9aJs9PPyS5gaA9FcgMli7YpYgajrh4ewYMWhJm4SMx6zOUUAx3cnrBr1Xw45U8NTWD6EDvcuWICe
oKakfvbpcK/C6Z4L441bLg9FoT20ynRrVX4aMZ1kAlmKgbO57nR7HhVH6Cvo+H77JnfaozGVna9O
S1aTFhnFQWf/Mfn6KSLAdZWSXSJphoXdKhDHrZROnkg7g0n/GeYsvNPNNjVV2n7BRxccT2ViHYW0
2ZWNZhOT2oXQWqqs2wFaOozc4UZ8ge1SRp9M/KoWXZaUm+NXmSJ8auwBoMNTu8Ji3pT4ugbWZta4
hBqlfrQ6Pnqj0NgpmxhRgnyT49DTBbiyhbQNfNbclWlrpn/TKYFxpggveqqVto6ZYpC0gxQzCU+c
NVE2b1Teh5ZGuTE1nnIIwGrGXU4VEpAtm/iQTdaG+5q21oPqgzjhmkPX67XmtnTEGsG/OHkRZSdp
1Kw77UtCSeeH4vg40KWAz7CMrouxvDZKeyhFUC1B/9Ka9tqzfRMJKuRQZopiBMvELQIdetchipsQ
tIdo4BlLievREUC3SLsdYiT0Qfwh2+cGoDwzK+AzlW/6snBkCd1mvEQ4s3x0nhkm0AwbvBYWQrXu
WTUW/DqAzI6LoaaGAL16NKPKyQ3xH9IS11byVgR8hV0kA60bk+gfSb5XpecqlXuy4HRJ+tFkQuAU
SfT0YwKtY4hgi1yMxjSwoTYU6yYWDRRgwqRjBTY5pCDJyoevIc/DS0bNqhBXnA8TnQ/kHvGWEkId
65neA+urMupNI45OPk8fmcmaq+GXYCHF73NIZULIfnUMY3ErpPKtL6EcDFOBJ5ZpRzE4twsBO0ZY
CdWNfDa0BwRvOiuDMPyc+gRceoaUDJ/GVpb26lLAvykUJJb8GLElzClTKVXhKmn+pUhnj3DXWSXv
swJbYRD3wmOaALAVxnw89BG4mQKvXRrV+Qbo09ay4G9RaK40GFAFsWy588BoxO1fmoWXdfpWItqw
rsFSjzmJRKlPzjXPnSsJLIh60s22lHbRjrv4XxbinfC7PPCaIRE26Iy49oz0J+77K1IfM2OCEl0p
Yk8VUqRj0O7bTZCC3Zr9nokxS+ge7LVticvHLgiZr3SerZWssLsm8lIhG5cm4wYSfpVQCjUQQ2A0
bhiml5ECe1tIB1DSbphyFRI9SrnNxKPA5TV7ttUxULzZ8AlYs3rM3qixX1XcQgoG/KFjw77gb08T
AiYz5QIq6jCkT/FfxRoeRIwP4NGvf+pwD8aLoO5PR7NVU4Hk4szWbnDAAApcrOaqYJqivs42iXi1
0ndC1HUYb3JzDeH9IfiU+tZodgBw+ulFS1lZnin14g46kfRLP8fBhQI5q+yyjqHGGVhSv3guRQzT
74nspOFPLxxxRlQQfWmdMMtTUL8J6fKfNsLwRruYJsFNr3maCI68AGWlJSOvcTDIO6RByJ8lLO1U
xIkJS606F3cWWbgjxBRztC1QnwLSEZxhwMCP4clRwkusIICgJhBoVyRcNavpOu1JpyR8z9+oh1Sn
bQapFSqJtqG6I0i9ik1h7fa6w0++22oFdlynqg9DuIl/+T+21DNN3kxmUV+X5Rs7/2kJxpOZ3Wgl
HeJua+xjcReQxjU2wyEi2WFxF1hnf5A8QQpqXI4EuwltkMAMuj21qCBqtOJg6NuUWGrs0WDCriHM
P5bCAYG4Q3wcaprRH4yXMf191q8eP7QOC/JJb4G4Ryd4Syqbd9ZOlAald/Ws0E7BZIohRrOZ5Fhk
w+uQKXW/ACaDft9Fl0BA4/5uqCtkFSG7KQYa2abRiBQRf3yjZp47AN014CTI402nFS9BI+MK1Fjn
KfqWVA81u8tXSu+E2UhtsFPpx7j+bJ/qXQrPoXilmX24sLEa3/R0zWvOAVNvBPzyEcfWIcRlxsYo
c2ZCbiN8BxdYbaa9j9QDYNdBLagzaKsvuFppcqjmY3tRCDvAfaleCd+M/l+i38lJr9uS1LlS4/dh
a8O/9NFVn1l+k/SzaLDTjn7GDudcefRjPr22EeFgYXx08tGeBQS7tTY5FD1J7A7JykU38FQvvTiq
PwMURQzUMq6EdUUmGgTcxJXwlZPWDiGKr5MX66YZrOVtED2x/JmepKk4ErIMxx8LKSLoSFl2+2hf
tUWZLCzplfrbHXWOsWKNU0rjud7m/YZ1CqgUsbf52wOgS7KcLYKCN8/lbRT/GrilxKlGuzFIW1Ih
4sIZI905g2nEfErbMngbcd3XnD4O9/omdwWsq/b4Y70XBCK4PKtHjEGQktFtrV/jzDvS/1vew6cC
SQQPmoeZVrJW3c3HzfLJiqkCt0o4sbXx7xPtt0xPuQBkBloj+uyl+et09XibUUnr6Xi2cQQALrsn
31Wy1f/lL3JeZnaOT8vJzncQdwq/JA11lMD/NW8A2VXc85ad/4WULnMU0L364C8LC1bT2uUTS3DX
7EiIsUW70/OOljUYHMw8zrsBh9dTwKYy20j9cei0uPCwmxhYLWH+ugL9kN8WXh+MLLwiZzJeAjh/
3LqDE0NoHghH4sXbh1/0kOg66C+bsgPmbHVy07uAavECNwNKib7mRrBRMelyrAIXdRftFfocnhq0
rbXJ6h8E2zX07ehQE9gU9zzwQvMVhTuuyXUIf38dHlgeFo6Krx9OdrGrqJGuPqfr2G+0iL4QZ8G4
d2vW4ZlOjT3RNozam5BqehXrOtfzPa4YBpcYTCVTEyweLBawtuYVXshP6yMI3aUiATBIQomxDROq
ucG9x1IxQbxy8GYvhO3M6S07c3ji5oda8G7zlKF3kqJxW9kmR6+L7hSudcqOchIUL/QR5SW8tQV/
hB1MMLCt/Mopf7r4ACceXMgptRB8PbE5N8NBTq7a5JU/w0LZPhQwm3AsFzuZFgMdGylumlV66Jd/
s1we6CktYV+BOVqZUKuXx0MYHpSUsB3gpQ/247dKMb2/xhGtxcSD8CWthANuJVyUfWznP7m8Vz/h
kyXJJtVdiacnXBMtx8YYfVezPb/zq4P5G5d4ptP+oNcA26vf8KE12rYw3RnT/jcliOm4niGB7LRq
Y6kn/EaoB/wbEx6WaRm+GekREQ96s1EPkJtLRvdX/k60ilgkPl6VE4mjpjowbCwRlmYb9me15elQ
qIVRvbGnKbj6jiB06jjngGqajnk1HrwomnICbUrhPLbr4dMQfgs8sS2fF07uAyC8TCVEthCTcRmw
8os1B2nNuHR/7IdgrGMjUdO/Qd5KxONr/w+iiqd1VwET7TJ+nUoubDU5AhJlr6zaGB9UhDl0FmZL
l+uqpw5PPCrVQ+IVFrl7XZTyYr4U7Lrs4yRHDDnzsHVdc9zVtMzwWGUL5RhZ0usGzz9TcreU2BSb
FlwNbm8fQySP/lX0Nzq0w4hL0Edjfkz6IRt3QrarNKdMDxOXRQ37Ec/0l0Qy1Njx84k/WZORbCKa
BAqNhmi2TxWa/q9EIoYrUEQHZeEKNMGV6iXAi8qTXoo3jQq48ZYr21Fywm6VTTuknFMUbSK0fUX9
kvhcav1Fj/dTdBI4udrpu1FoqO8erakgJy1dBw5VOobvKAn1Vvv8OOyWWom7ovxUsFuEtcbehxRo
tpLeERuzp/jGBKHzegJYPgZ/CTEsoOntjoeh/AP3UgZH9RdJLEcQJKe/0AxWImECpi1UqjcVP9Qv
pUfV4KrhDpGV2gmytss6iPv6xH5kVSLvZ3Z9G17WnwBOvTkHlmvc/VNDXW55iF5F40K2KljEXizz
FCgrtcNxuuIhIMDRAmdp9mXr5dV13gJbT9StPJ+TzFbSN5KHYnvrYcc8E3/bmDyRHjQ3pSTI6gr7
noYqDEygLzMn+EbbmrbE/nKG2LducqWnpO91tgjxfrlmyZuoeHawlEGE/EYzCIx1TmBicmmPmXm8
NK/qjkm3Y+NgasdcOhT1vvkgFKZiGYNTwJ4hgMC+Bg3Qys9i+BTNOwb/sN1NDL3tp/w++xxPyV22
dqXGjWgfdzyi9x6WTPis+2fzzu9FK38MqCHiX3bp1eXTDRSNTfdQOxpHuYt5OVmR3kSBZak3vwXa
kVgogn/L6kN+FEQLz7hRGZCMLxIvypfh3wxKcs4a1XbCq+x2wPzkeisf5tSOW3gXRxCwwm+a8pv+
1xguj8cC3hOIyDFJBvJOnI+QKFaKfFKXAuH5NkI+L19qdM0wBZmA4nd9clT4wLb8EbKvwjxH5lt9
muDR8KlRmLL4vfG77giqsIOcAOXQLjh8+/+qWV9jBlS1Q57uq3ZbCvVKeprLrQJ9+ZAbP6wAOVko
lxzjgykfDHVH4jAqCmzhcH13dX+U+Dhw0U8AftbnjmV97qIYo8FPposxXe5c4McRj4z+UVTvo74b
6RKJHUpRsSqCgVDkB3mklNOox8cnQS708vEtD9fMTfAlyt5e/Ajyw2RVGz0DAAKGbWHTAjIwuSFU
BvWX5DZ9ASw7OZ3ISNTJpv/qrRMTMxEpPO0DQdsZHyK8GRv/aIbL1yIScNYjQsa2pF4KbS+DtsQo
jlYRND9lm20ieVdgi5/m/j0k2ifH2zHYWzPxK7T39r1AGZnOMZ607ouNM/przTrFJWG8sNmkXSxv
MHqSZYkU+SLV7aqkTupJXph5Gd8nqxCw4Z+G8Q2wu+ea1e40tBWx4juQHLXlDkILxT3HVaf8GvKp
LDH92yn/I6OKfGAEb1jnFF9NeFGB+NNiYUy7FHsKRgIE7af1NIx1jWW04JDeRHcerJ7kLYwcTheZ
7mNm96j/bINv1prAjvSTxTA4W3dDeozliTSU9s8gg0ggasvXqp+BwYkH9Y/FbMEdEGI4oSFW67xK
OnfHNvPSWxW78I5JHbDn5aCRIi/nDcc2O96r3AOTxTwmLY5rd+RbJiA1C1Bs/kC1DjP/hgt9twaH
3E9hXMkjyyQV2oNEFwXFOvJhooxjSfF4c/kkTk2jB4YshkPtKE3MZfIXs61seEwrMJiC91z4m0UX
Vj+FvjSwFA+mBTk+S/FJ9fkT0L6CgDiex+AH0AitAo307Kyb5R90hn0s69yxjZg+3IdM3NcHsukX
b2L4LJinivzNqBKnkaR1Uz6YAxVjX00nWNoJBmZp+l5EsjiC5w1Ea2kZpTi8QJ28sdtUam5Re/oc
FMgH/ntBNGdyItFWJDeLbOZC4Y1qrhWz6+IWCAaGNJZ13vTRxw8+UGoI1HHCFMdT0q0K/5j5nxSu
YraxDDttTr0Cyojt2fvAicuzB9tJYzQDpVIdBXU3/cg1fLB9IuxGZg6aWAMbAIR55xIxt6eRcxLb
g3ZXlXXED1j8JtZKz/BUX8dkUxAnCiTIOHaZ2SLw8QfVXub4EpGURenQyDajeRDdUFz64F2UTpR6
9MqZdoVG4pqbf6JTIV+D18GQj6ivdwR7xXSDD3TVocU6zQsJSW4sQknAZ3M76SIQpwzi3VmkBhzD
PpJoY5f5a0TbLGrkVCVkMJ2Ywo9jtFElumzwlM7tX0OdYNYfywWLeGe9fcfTcSrryyhsjPIhZR29
S3QpDd4wsE3qSjfJP+pwUzO1UCjrSX27GsDaLj7mgWZ1YQZhUWLq4KOfK8a64lWpjGqdV+0hpdvQ
bB4aAC6r/pKtmfMCKnu2bzB84J7Or6r/mfvRWZHyTSApdok+aUJnX+lmdZ1iCryne6J+GZppL0to
sRRwnaRHvSVPvsSVsQSZNcHAX80nfD4tw+RNb/eDBL5SuqgEJCMip2BKW6B8ZFZmMv9BTiJNehp1
9xcAb0unsyp9VeOJJmGj5V4wb4U+26aMPRbrXOtUdJvAIKZJec4g26VI3DkS/4Rw5i3zf9Ks82hr
dyyq5+QyuZXTuVTg7/oGFU8FRkXJRgZb6cpLr9Sz2g2PCVzkqonrbz3tWBtPV2KuPPNctcuuw/Bb
s4ASq+y3D8ttkocpl2/tFUcJ/WZhyu2Btl9J1z/FQHuCc+I6mjxHzPQ4blSvKeXtDFemN7FDhz5f
czBGbX1IzSVDHz7ZYtLNNBCknWT1QxHEi1D4bje2yV7tRnGtdAUqCFJbVZY/Yjefuw7YjWXSHDUM
iuyytJOfHTTGNG7x+NNRxDIgD6lK7hkhr5PZbJYCYZ85kjxLskqwPqVyuAdCdxGG3hUws2t1Bk+k
8QY8FQFyvdjuO55i7RtPDB3dEAbYVP0M4TETS167xCHSVHFKwpiqMneq4QPvciiyREQIAad1vhoR
29Ms2USLsfygtzvOLkAijo9reRKvoWH734EkHrrFpAsLgeUt8mmzLVVaE880skgSMiYMiHk9UPs0
tV/xqDkzPAYZhpFd518dmxWyg9olF0/CcDf6N134GIRzKnh5QlHNld19pZ9Dc5/2TocPamHjbLhs
lMXbPF2K6TbHbhSX9tw8Gn+bYEcfwZBnXzRBYVrayQTGqAKFLVfcEu6Bhd5vC8mCX896FRMDBUss
UoTkEnEdS0QX2gmmtPcGWXuk1HWfsWbVzoq2z9Ut73HHVLz8wbyRLZMSgdq/T9a97m5p3G9y9V4j
o42eUrn6tG/Mr6Z9zYIDciYS+MvdA/OORCc2RbAM/wjTMxBswg4B999w0PCDY+USfyxcvuZWhEXG
sdkMwMjcuV9b/HdLOfhUsRrxVq/oHnFRXnu3+qLC784KM1zR3/xZ/YF+uZXv7ICAR+vHqvSEwVOv
GC0RYLZwgP70o7gbz/puuGniinv7ZxyvqWR3CVaPu+IJezHdtm70mq7avdxKB3TEC1Atu/tgbuI9
1j8o7nn3H8WebIK5rr5xBtoTeApqLe1kD0b2Ozmy3rnD6nnRBO+JeyDiTvGHp8hmZsFacR6ehrKW
GYDXeImav7BxQoY7apgyqlTt4g/tBF13JrS4xi7xCfWT/kvrFh0l9ZiBKIj3/beO7OeaP/GXciTY
tx7s/JbZdCg4xjItQhK8to5y7OzoUt7Sz2HPPdElMuDEd/+RbJQ9Zqld9yT5IpxNFM9ddUQLflN/
K1uZyIpwKM635MAjYWO4tc0VstBhOkoHUHlraoyiFeXyCMWeSuvUuM+/IwA8D/Rl88EGB7Q8gkTw
nX3XNqfsXbgYv/U7baDtVvwH55jPo7YmfL8l8XPXNmhIr/hKLI4I9am1AQu6Zblj9iKqZ2zoA5v8
O79NBiX/i7F3nyFt4Ii8qGcwko2rXRn/6FDJQf7DqfsJHsYnW9A1wfy38G7aTX6m6WiXbYHB/QWP
aHKnd9mtPV4ytziK29KBEp6VD8RNJFr/XF2Gw+CaK5ORQnet3fA7HtG4IZfyXfDaY/ER4YfHZbgf
Qoc+spyTdqW7xY6ib5s3tFuXp+pC0OKiQ86o1hgrt8aeOhPNqQ/CnZmMv9Zinayl04KW+OGnrS3y
q3833znmD+3R/ClPM2AoWkhWFODZ1lt8kthAoh+sfPYxjnakY/IsfKIqaHTF0cJyRaREd1kyx4ca
xraD6Ay4A+/JzI/KIw3ptAfFxp0Z2sQW15bbvWWbmSZoL39VNnIjqdniQIOpzi3hND1n5mpEUUZw
uzlFNzp4HIbLZ/WjI364KGgv6ht/5vdiI3qDE37of9NXs66OrCLYepV74SkcA0f/HM+sJ+3pM3Ki
TfgD09ebbUxnLqO5tKu2+j49FvuKsNCKH8gO1tbOOBWb7NlvU5vD12OY4k+6pq3H47qFNBd/846e
KMOx4+sc25i15U3AEX0IHpJT4+1cU7S9xYTMdp3tyr+RH7iT/nY3qjEdGYG0+prfxwPwLJaWn6b9
Y54VD8PnZnGhObNjXZWn7C6VMLiH7njyETlWFdfUNbFGdavdwq15xeU3v7P4hvf2rrwr9+DEY1rd
CMSD01U2EcWYG2iWiqvY0p53A9PqLj4l29oZV5qNSQDzkZu74R3C14Z2Sye0wz8mLnaLbPJ2ghc8
skf65F90E3cmHybNTV3tMnnNptrwNh/Ld+OQb5E7ju2H9cvHHBVxMta0XrvlLwK8Xd/HbXnP1uYj
cABq+Kjj++XG9mZu6a3/WxoL1pFjOVStRStGNxexiKCQxysM8fVUn6tb5Pg2kyJTNlZGjBCdPfwM
F8vpN4YDlua32BCQei8fPFhoyN1qvEjIdId0m5yICbnaN6ikPXLixt9ilMKWvUL51J3OCZb97Kap
1slmWGLS25l4Dc+xRHb7OMqO4PBzYhGK3e89/axXl/yuUdFpBx6zBs1xSITlhfjLcAg3OtefX0Ip
MbWmNs8zJz2TKjuiT4N/HJxJ6Kj5vtwWlbuoVrv+1fRHo39SOYbCi9juP9A6ot24j/4VHpnsz+BI
ehco8o3h2bTFM7I8Vy3+wY/0u92rW8NY1Xt/w98Wsu5RuCIPc3Gm/wInOruF9bBJN/zWtX/y4Moy
i22Cxzi/riKXl28CvEbkjPw8Tqw9TsAz+aHfZzfaVJ7glMiQDPt7fetvKb0IPArFOFbAtTQb6EPz
jiR780xkj8PBeOc45cY2ggHB76XZ7O66t44XTXAwQcmqo+7EHZl6mjGwbfEZouCOQHGABrvt99qN
Zy3fB1sJf5eLb0MElsT9DiHpjx8ntIkgdKA17XKn/yegFvebAZlYWqceqvHiV7InO7PHCrFsFTrw
tL55yNccbKv+21qnCNlfxcOE/rwbn83F2FGsGFlYX9bJTWmccltzCcZEtM5goepH3XCoNT+ThMey
yydPfuCY30CHBuxdHRcJkNOD9bC6bhsbSkjIw4t468h3hYKQFQs4d97gWU7ekJURRpmVveCLjyKC
93txKi/jvfnUKb/gb8l0ZP4ZYaUi6hzlrX8QiBNhYP/OX9I+vg/IxuuB90Hm1d8SqPjgit31a0L7
1l/3y6WRtLuMbNtucCchv9scDA1tHh4X3whLDRH8Ld4hr1I2huSOsZN62lKWcOIjxyOzq6/9iSMD
/XAr2+0n1yXe1PFeXiz2Fl+axBJsJTNRdF9DupocXKjpJXuquyBwcTbEWDQJCT/D5V96o1IqU3fg
Rrm+oq2t8nNB7cFxeCvWOOfefGWlnfJzeNYvzVt2ZOfGWjF7Y9+F/WWsPL6nyHziJToYqc2979be
RidYo1yFnuqh23xgX9lWB1zBJIE80cX/o9nTJrvkLJnX1pZH3IWGjJ/UhVbdj+vSG71EtMVXtydn
OS1D04pGEyaCt3TXbYtHf+Wq++g4Dmkd5eB7Ss6Lk+Y2u+VBOYfsjVyJz+a8GZgd1wmPxcxyRaZp
flX+Wi+ALH64m7BlXbObAcqJ0vXEbq4c8lB+zsiAq5ahY6I3eg06n1gJ914PzXQ+8HVGG/phWFsL
G3CpvsfqmXOlONJUvRzdCkrDG/ONg6jDJ0/weB92mmf+wO46LCUuZPUe48n8JX+Gb2uC1ngwbuE3
HwfNUekVWiV7sNR2u09dcCn4aJhyP+EWusqO65dsMnNA6GP5fim9zFaxIm94EOY3pAHIPDAF2ZxR
MvKIthQmbbhLRzaxTL7He4tpZV0oDopAhoYOPGRl0QS2qvaiR6jA5SQMPeHSvpF5x6eGgYJgA2hB
iY36Cki99AqWkYNP2ZYE80ai3vjo4ztfJXz5qHTL3qDurAabX7/z4NRcgf9/TcvRWZ/Jce6hC+GJ
ZMaAaLbiIYTQxc/IHTd8QDJ6YpYSXO4NbFcRo/wfWm5wTkrStvmN3vPZU78B/Qh8FOb020cyXLCc
bEMx/mZXceKXZf2e7Nn/GjTDGg46psHEjkZf763OCTGgiGwN7H70RuOAcA2kt+dUfaXhFio/W0QW
TlGH2c6O+SC9DaxONvUJtbjNPXqEp/cZOi5r+Mzu/6S/gvf5gSkRdgokAoIOJV9eLmTrJRdAuzYl
SuFlRtXm1ZDYHi2VvV2ypo3oRlWv/s7YWcUH2pPp3OhoUL1i/+c46r985m/S7e9AlaNyN7KIJ2Nv
KHdS+iodrHA/DfNdbLYRBumQ+7ySMllnOx7oGmFt8otdR65IkSAvZhyTMh1d5rita3Qq9ldaaaxQ
z/NbaB3RRooBrZoIBwsUIEPaKK2padWC05Df/MHjv6bRd5//4JOf6N7M/6SQabKwiQqV8tFQydCt
+L9OGGMr5QmPkojqIU4vUXNqxlM0XYv5HW1nneabSPhLNExmDnhXoYeFLHhmxQHFng1LOIuc6mU1
pM3ZRWg0YFOyppmuxkZbmsqfue3eekgEWXP3EYbVAKNBCidEyrwEylZFKWcn/C0Ol8qa7sGowyiT
VhmMsp4VIj415FT1PUxJQcwXmZmo2Qw11y2yOu2pZyFIOZBXiPWHSFneykrGkExNqiNeERBRBnyO
mhX/TKKxK8Ty01Kqz3lGsKutDL8SzsNMok6b8NE+FJudIraevMimOGQCma6AyaSS1aSmfEI/bSwS
VU0/a/gkMJlYQnlSGiCKU4JPU+yUX9GA+2WMiuCCP72BTFo3o+zBkeIljTrhRJOm8pcq/NNxWp5y
uKNZNf4KIpBEISJNEPrvZtm8cpFeZqF9630aWxuNMGkoF5BOJEgUWX+IqREtaUuKFByumlbjV4z0
LyNj5VuYg1fg8FqN6gz0aWo56ExcDsqQOR3UFj8MjS+9ZismTkln02WW21Wv331KNUCZ9JwJpMe0
lpGsIwUyEclUG+1bGJpFAZUwfVItFA2XlJ89IX66TYedKArXWOeUIh236SaCW/U84TjxOY5NP97N
+FzHwqSg0rwmavqdyaghfqJ89vRDCnF71cppP4Mq0uMA8U/zMYLq04hVkm9AQebtlIZ6uTf1EDRe
39CKHbG2sqxdQoWaX5vfMVlfiQKVUer/qcrwSqQemrOImBsLd4D8O6tBmckAwCy4nxGL0fL+9dit
A5ZPAX6PdK7gNqJjh5+NRmB4BiLcitJ21P5KfkxN9NcHcOQ50IVuQU6g+Wv3ok2p0w34RrXnUOXE
LIBwphy4PFQxm7Gk1dBeLpPG/V2XVqmsbIfoUwnoRqrKTW/1kDY/OvrGIu1bpCSmHa3NMGoYW8Ez
QPyKZi4Z7DoD8aIIn5nJUdgKOxFeT9JY2CJ9Qu8VOYHf2EQmIBIxselIGjZb1cKRJU6m8VdJEn6S
TWBaJu8l7BPN4PUoPHzYdLRHEA65iHWFQ4wRyovOtZFdfpveJtaTGCNx+qMAo+JgA7PAYKt4LI16
tvuYyj0jWKfJRg/+lSmf8FjgK1zdk2lk5DlllbmZ5n0huRLb71LEiYRmUG5jMhkiu+PAf9V8UmS2
KDHbEyFDw9K+gBK9Vf4CoLMA3PnVn2LG/BBmsgdyUXll1Z2NBIpMFSnFGgvze5XGbEXMM9+2YzNO
m3oSjgMN9UTf4kMmVGdFF+xWbvdx06wlLbzLI6ZRDsuAdrMsC98nTX7iisQ6Mb5KqfskPsynm9ki
NV9tRYI7/79Uim0DZwBy9zVVKTQeQDCApd3nRKSaXKSMmvz0uE8miIjm1mcm8cEP+p3GULTP6xM0
YTV/zBDDrT51VeifuIn04HfiTiQsXwk8p2lofRlm9WXwAnbGT0BMSIP+QGnfKVIhbTHZYFukbuso
+bz/fUJBHwNkWJ3S6lLxG0i1e00RJo5/LsUAbFXtQnIqazGusNJOhI+RXBE4VOIzWz3h75C99KzO
l37h6UK4nRmO6fhGgiUiSYvLqgyNtSFQBN1XVOShihXckGNpUxk4UvRNoBPfg7yo5ceaPB53jrx7
gotzi1KB0rP1udz4yq+fWXsd04GoHyUuIinrtrmj2vgnLcgU8xUongsNqebaloz9OsB/mIwdX2Cm
8/okYtKLaNaWpI+Yo7WtOXszpDZr0W2Dt1JZjsUbWCAhVuwq+1RYDTCJZW99A62CKy7SoN6zcT2L
PV6KioJ15uf+QwuJfLdvIlsDgyLrTuSJDbe027BLBN15nrhl5IeBW5uCFM3rK4esRDOFUpkPiXNO
wJEsKbuM1VWqP+MEiwbflmT4J+vgk7XzspgtcZsu5eTEhbnrBhXKRIq40j4SIiICw61gdJ8y2FBh
yNaKxCCRwqBm3zHe83CXjsVDom7Rt+RNPGAsKPhrUViXkP/fFfCpmvhLQj1ECpPDHxFwrhFfB0aG
Uevx2x8FNCjIC2jhW4VbnVHU5wYC4xjkBODAQLJoHIvL1Mdkhb7l2ZOwxQnBR6QALWxPZgu3ojvC
aXXECraY+Z6OgU0wAVyGxns3IVgl1Uzsmf4ykVicWgngBxBVy2Vn4vdOW9Mm2s/byuDEYZnY3bO4
vgwTPlQCIWUQfpoq45Ogv2S1I7NWYq7QomPC/Nh3Mlk48lInqu34GglwAxdbf0C+LLHbQWLJnw9Q
eOTgUJRceIgq482N4n0xmrsyGZ6SbH2ADvCizJxXVkZsusiQVELsY3n0TNQc2hlxTLDdLCUJeWzi
xIe9/F4N1DdoBoXI4SYtpwNIjruaTz9dVH6rmrKVcr7NsLlXMB33RtmL9mC1j9oguUaUTQ2qV5jU
34PPdVLWIldkviwAmLTcFubhM8H1sDBZcxom6EmgqUHMG0ejH7FEPgLbgYmjvgAVoJ/2YeEMIrR7
ayFjlSGKa9xEWHEPlIRhgVkiQTpwQ0mBrfnDDahWuNPVEUB6aEWEZk/9nPP2fmvhX62ox5j17n8c
ncdy48gWRL8IEfBmSwOA3kiU2yBESV3w3n/9HMzmrdTzJBKouibzZIlj3hkNXK+UYTD22/ITIC3S
tGoDuIC+eDNwiXBm5TxEQUyygG+RYpTaPzNIKll7HVPEoi2nFR1Hhe4D72N71/kAhTu1e+QauDuI
BSbpou3c0r7N3Yup3aPgLySGiwsNeCbLVgNz/o55LbjfUWD0R5gFElBho8O6b6/zXi752gDW9onj
kS0fID9i7BVfKtzAxofsoD3yAPStGiq4kZIWteh8gcHBZwpGK+hzqi6WBvHrbJ9j/SKYOFMxqSPc
6MvEHml23mESBRpYIsKRl7z5YXwtBGCCzKH+WHcT6M8rKWtUKZu+RJa8b4Jj7ngkLeChKNg1orUd
X3MO3Zx1pL7PPsxsD+Z+KI+JA4d2HXL9z8/a/J3LfQ6Ila7erRgfopBQGR5/oy1owz0di6W+jTAG
jbVUubpxSdgJsE8wPR2YjA3OijfLND2Jv1OIja39RtD10ZgqHktDvSP3INkm3THQjgR9by31YBQP
oghWbUGwgHPQpfdavycTJn9faQkvOgCSHZp/KkPcPCPUEeVLaKJ8hZuU8/iwcIFF5XAbtzPstGQB
0jpLtRrw3RhrZTz00hemy4W9PLkDHyIH5oQW1xh8xEczdWVF0cOKLmR1wCFe/lQINekoZ7qEwqeR
aWCqpUG2yYuLwuogOUahr9I8ZeSbEr6ItxtjzXcDuLBm7up0GG71DcHFGwxjq6E+N6m+pmVipyyN
f0NI6R+cI4EnealIEN8QbWvyLMDlGF0xbzP1FTGmODT8GhTq9HbgUFbo87QdSkOe6W7izWPk12yl
8TwYB2s4yMaCJwWJTFWTvWk7+V/8BdokuKEC1kM0N3DCdvo+PM0fEeqgM3YeJ8E9dcbTMZ3h9qhM
qFFVIIOs/GT2Ae6YPi6qih6aEXwGX4nZLx8Pv7buzVekxomHyLHbI8amtLQ29r9sn79j6iBaFBUf
BIB425f34WlsEhOJ3NZq/FZ54/dBAwRdltNBpYr4wjttRx7RVlgYbIE1YdX85oheNnSypsePMEiz
+RiZvILPnHcN9DJ803iESH1a1Y4XlOtM2uJmILLulJIcgEe8WU+f4tqdlZ/6Yv+CZWeR/IhOfDvS
rUBsmF8Ib7uZ/8oO0jTz3/APARNBU0c0mYgj5gtYj3aX3TSuWQ/bkbNVvPED/q2xUa4KzEpmFEck
34yEpxnJ/Bc777ne9VQ7efolSZfM3ujZtuy2huERljoj4ieT/t9ACIH8mSd7VT2mBWXgypL3C7WK
cnk1nlR8bGuHfQ2xwBmsOY/VudjMSAiYpzA0/iJVu/xENNhKW9KUUQg5q0U+MG4AoivSd0Y4IXjx
akXUkwAX6XLIiswnRhDe+J7TdAGQ7hdn+7mG64i6dFt8hNI2So65OLWGWyf7OPck6VrLF+LNGUYk
nEyBh1QL6lfL7hd6xtv4uVQorOzSHYg+lZ5EpnAk6PqMuRptZ0HCge3ZX5px1zgUz/KEOoUAVJCC
W8cncZqCMiZUwjP/hcLjPcGGtaGtqe7h1XghIlmsCXzwlI9F+P3D/sf+65/KUdqVG2ZIKU5rhugM
lMRHcon+BTd6ruYf1b6NFl8nt2JNCmbhMfCGzMFXPcSr5g/hJp0a8X4YBc2dtm+fGmHaUPxiN1DW
mYZAl2MEfYkEguune+PETPYGK4ZnRflCxvp9poZONoCOdvVn9cftaDC+f4bfRGl6iKpu4SOD0P8v
9MNb5Ta/nbxC0gtL/SrfgwsgWoi4Z9QTDOmqz8nXdjbyvS3xjfIt9nOCd9f8NtY220WUxdjFxJbW
yLgNu/zRf9sHssaYiDsoPVYIATlXCJ0huXp8mpdmJ044DChdbdLw+M+fFT63E4s6565d7Ue4UAvZ
Byi3BEPpWviazz9AAVMtQ1MyGIkKpZilEfPUi/YB4e2NyQr/7/NR8ec7Ajv7vXitT9nfwNXlGRgh
mN7DFv3p/pFFeGi3tHg+DmPig5+ChVsOiX1YtVs+iq/xITzppJyGp+ls4i++UeXFeYXnbRY7uABH
XtXg2rjUFdGBeL4bVUj43d7ppxxz3b2PzF85EuZHytZzwtyz1f0AIal2SB4WdyuNOw8Az6J+0vcj
rRomCpzLW0rulAN0wzva/6BEY85Angb8wYDlpq+TaLC3r0N0NOY1MYhuureugd+xvqr29Wt5yU78
7Qc2Bg0HBzrXC09nDDmjWGHC4RRFj4qq+0Ls+S56hm+YYBfpafDJMkdF+b2fjtGFFYK0Dg/NvGl+
QIlB7j+13+ZTQgjKdfFJotPsl09Gysi4tNpVvPx7+MBdHCIxrrbFrf5dIM17B7cZtpPruJgCVwiw
o1NKxhmU7OAU/paudW4v9lVKAF6t2YY1k0siK488c3PAgLO1kaJXjSqNWdXv8Ew4uDhqmbcTXfEI
0eqvOrJticQOULJ52GkU2DerCDCtvWd2yrTVZMxYehSq2rQRxR09Vpm/ZsuDw4hjVU73NqFN9CFU
bEjAJUGpmo5QaaLBXmlM/cGTYcHvlFvar2u8NSFRWL2GrNpzHB+Bb+Lczd4r658hctlQiMqVUSA8
iL1ehTpH8T6xH1n5B7kuKEd8E0C1XBQ7s+0BjNn00Q+02rhyjYGvO90Qf76415jEsMhNNgbupO5s
hn/9olaBXPol5p0eXhYicC8hplt0057ZnAwCvnMUpZRWjM+dV7l/0ZQHBHY9OwWp16UfSs4ZwWEY
nho42xDk+l1mXiJcAh235ljfqy6mHNkoDK2ZkK30ztiOncyoCbcauyD2N5OOtPgf9F7PqqoNbuyx
YAvVUzoyyi2TK25ZwWJPVYgq6jDSoRBhDZjeA6mkGjrp1jv0ByScJ8m511187oj0U9qHor2CnEuY
jeY54w9mEy2uDo2uTApCdBrbXvwAZsnHgyU3m0wbNgVpFUONuniiy9Yq/AhKue7+aMus1Jvo5mrP
qLBy76LWI35ofCdSgDtXUK2h5saYs2WqHT3tAjHYh634UgMDfatO25pB5pJjwDtgfsvGa46ROfA6
KvHmqsc+kqlU5kbPXrpb/0xMn0J8lLcRKyy2bu0IhY90IxYR4hRUB4fL2K6PhXJTZqSmLPwW4Boe
PFPj9CyAsSPXjlh5gSQnpzWcOPry4Hcm+SHUs83AH4pdnLOSxRQp4MQ877PmU4OUbqSbMpq3oOG9
1qYPt3JfdshzIoszRb/Qlk9R70vmtt1Z0q8aRAhkvnW+CX4W38XPlLnM9n7wowIz57Y2dnSFgeI1
X+MRPxDEb4xySDOKDE2J196cVwT2AbOzZWLiaYiqo420q12ZRJY3Vte8cNU/6YN4hfyW482CYGC/
UKWmX4654aWfWFbRMF4RPWK24RePdyGPHdPcP15xtjkvI5mjD3qVgqP+BnuRVWi8GLVW4tQc01u3
jx8CRx5l3IFaChlYtWu9zmfEGGkEaoMZ3zUTLmCIDigqrLfxHftJtpPuGgNxvD4PoW6cL4El8bbs
y/3Sowofz7JvbPQb3sNeWnGlgbHAV+mZ++Kg71m0YFvYdoYnE2xz7tzgo/fQaY7Apl7EgVUXIsWc
ChJnw6LzZW8wb8Q+P7CCAgW5F2/FO3ql5Fni9jHFavxDRYDRX9kA6KHLCFYMjJJoLd+yIyKz5oe9
Xfapsxm5tm+9l56W3DIka4xo7BVpacEWlRgC3Y5twsE+tz89fM+zvdU9VfZRdTe4flfpo2lcrg3i
nhqu/e/Kw2iPQejCrJl1aY0bfVqXV3Q1u5LL5Y0zbuZZv5GoCcYpRofumVsooAi8uJL2jZ8f4SQ0
T54Hy9NfzJ/stBgkIcF1CDfUJ+1frLvOKc+3wwejgHZl3rRP0hnuPPcuJ3rUY7rC87Csc9Dv7Qvm
Klv11HsRiruVQHcLP30zfMC5RxLsBQe72KRH6Ri/TifRbXiyim07roMHJf+tBF1xac+BK66wImkk
d83Zhrmxrl70U8L9/yzPEZrndXRjPZgcjT0Zchgs8S1eeiAOn6R9QCFyWVVJfsVmfqX+YxtO9uAu
2CC+ucVXpT30LzIB9uvuiBmRDPDT/x/Cp0pnTekxv4+78NLhMdy2+/CHURTrc/2W+hMj8HWznweA
p+sG6wajkuRK9dk+DOKFwElT8jxi7QCyA+K1VmJS8Dqb1bIbPvBxxn/9LT2nPvpcxgSQxSpew366
aYVxbXWC/xj1hJSGBlTAorLP9jx7CebwGC9DJD5NeDZDpR9lFAmBrXhaMj4q/RQFt6aU3Gj54Ypt
o0F/GAWuSs9hFclRgldlC4TkGshClHt296YChJyKnYqVu4fG0VI6jj0L1F5Q6EPFHbT6bKvWmy1S
NyiRUiS0s9DRCjcNuVhX9bWihQKWtSw/TXtbMnpExxHuB/yU0HbxFFpKykbg04wJ8uChi91aRmx7
jHgwhu0AmQ5NUfYRFr4wzl1q4UnggKStaggd2XR3y/ZU/RYjzgozt6f1m/EBOBeayCTbRnRHBtfb
ZsqFm5RvRc3ot9zXzV6WaI4O0KC0Zhd2W7l5YL8v1bXBfA4uisTjVG7sSsIfD4DZT6I9loHBYJJ9
l3VwDWRSXPr0YpdElvTnsNqPMoOK/WRi0gOBvVYfCKypuhfpqrIG2FEDrKd31A/ZuCsWeNotQteF
iBGYeTDSLlk7yfLAMW7LYL8EvzQCRbGHtBrgAJGuEysAel1mtE3OrgBxLi7qNciKNPDy2cVQ7xIw
CrXzA2KEk7oUkTRSGPkYPKgUSA7hmUckznqyuFrmJQebbbztnJsZqvLKEN9CuWHqqVi2ZhmhGQed
At7xRiYOCG2Ykgz1M42PkoYnEHuVVt0w7ZfgHIbhkaCgI4wiMd1I9h3iXe2YrAPfAoHrdg7jIEVD
Xaol6m/nTCRFtJvIBvSbh7qXLBkHbBMgoUuIYzJq96I6kZ+x7pBYBw5rnTHT2K9EBLguK189/KkV
09gEisp6Br5tBM5AqUz+UL36jtJWJde0aX+6YS6ftQRKX0jC+U2JHXg6QVHvhoG3Ih6c5FqoDWEZ
if4Q9RTt+o5YassS4AvMJkAty7J3isu/eJp0TO29AQxKFyCnJypzyxCkgFW6gdGrzIoPInICTx5J
AKuLqcLWBCN0iQh33JAohpdmZAEZlbXyO2ZdTZ5vR3CdQoHYyXrvqqJCAhNh4UoTmYg5q7Nf23bC
cF+AElGqqL2OWcF5l0mdYJ7ZEgmhqKp+tLJBDKvIQl0NVtzZ9VUBBH8uQgjzDkIbzaL9CkaeBaPV
yKmN5GlmG8/x36mz9JZlyjLdKiC5MQS0sF6nXfiRxH1GvuLQvLVxLdMzTpbtagS0ba0htS9xZWSQ
k1IL27gOIr6x7K+oSbllLL2Ud1FGkmFoRgzyylwhCtY2GmrRNE9i+9B2BTMyo1AvtdkiWAJwzJiW
aRX3qM2QSR2jWxw46TXVCAkxFU0q1gLeHVuvRveJKmcD0AkszSNJPkMEj36MlfxFznomBwMDOdHh
oW0XdKSatNOudEIoTsb0AJQ8RlxqPYCKLCteuzGyaMgUeqkpYbRB3EF1CFtN5pfq8uJDTRPwt0bS
4JPX9B61YD7dC6VE4S+DDGZQnec/kuCRRFwwhvwH5IW6NBpSU3mF7ljPaJzSqxhaXDdTCQlajRNq
klJ2qK4nK35pzZQ2q9SI9wDiIVdftSEtpkjd8huo8k4hUyUopUPRkGr0J/wPzpOkzTh3q2rA4Rh0
O1AoNk511lBvjagkBo8psDzV7jD7zvgcs9Q0T1PeRI9ZEP+YjslvIA8/U8XyVOit9kIaFNP5uog3
WtHdtbBXD3NgdxJ+yrLKNqTkDGjLY06LPDEXih+pqJ+5znptVkjrreMWMMMo8bdSHsaF7E+qUjX7
iECCI2RJTqs4BptK+5NMDBDUIt3ats1VqmsM/8KGPRVcQ/UqGWVwy4uSeV81V9M95EneNnJLSmiL
EzmYASOxrwU4OLBaBEX9znfHRkYGab1LJSAnTI81l8zSYNPYeXwNSycgETQF/5RPgni9/lnpbFTg
B7J2LZzWLZMZ1Rcom5HIs1c5gh6bBBDiefxrICtLUqHRyOd+aqJLLYA5WMXgMHFPiPRQzZx06Imp
g2i0+VQVU7rEaBObQ6LjUYKLjCnMYSwI3jc59DLfvDOZ2nNolPypBIK8eMVk6oYhhWTeqlz01E6a
+oQNcT2aPbLlTiIYTuaguBLILs6WnA6nIbaUfQYDH3MpJjw9agZPCqoGPSavm2bYw740yYVrTLs/
aLXUnYnYa1/tRivQrUSqdXCcoUN3P+EphIOF8oVaNVAJWWNyZwCqASFF8hvQOi0oVYaBevAxKUCT
5FFhAGHRUytWYpM4Zi4/Q0bSE5UCPAVe7JtCxt9aHcBBkJHESG1wSFaMJg0ZJUEc9a5hLQ9AN07v
ThuNL9DjGofLseMBqhGQlEVBwdDFi1WnDNVdT244qj2yqy21Ke5tWYizPKOdCdgMb0Y2aHduAMXr
O7DvsHtJF+l6ZderEborcLT6PjWjwRVJr5/yctS/R11FvulY+KqHWWzzbBqecT3xVBdhYDG3rntk
eJpN3VlY873X5vpkdhNE2SlHI5UYCW1Vp/h229g2Mg10IEbVZOcqLQCXTwJ+Q5kuRrMhw7KqSHV6
yoaRCRNuSnAyQCNjP6uQ6s0DfMdI14lMKGXoYZEuPrNiYow6qh/hmAbbhCCv7SRPqFiCHvtuGkYV
JmGE872mQ8ro4UW0dQOHT6hiz9HJIDGfoC2tqlYkuKLnGA6U1FMkOkAsAnWJEkxKDY1h6FyLUCpp
W6JsuFeGQLk26JycbUrU45AQY8YlQSFYM7Ltp8BGYhcWEaxvEhtALZaM66pUumhlb7KzJwddS1pk
CChIplGkf3UbFYkLZGvwQzOD+VGQ42aURXiTZBNNr0lynKUHI61OC/uFK0SAvhoL/R2m0YKlMW2m
QW1cjlu1D5PTaIYOqpqUVe/olOaBKrfE7FykF2oYtpcNacK9arAPMRNYaKI3WEQmg8pCh3qpu06K
nFoQ5JvGc8KmdZtUxjWYQQbIemIe17DdIQ5YE7vKFQAnujwpAXvThzGtMtRf1NGJhLQmqk0kgoFa
eYOG9barAX0hbSgAEzCNidFZHYNaIF0bhPCGpC+9qobMS4iAxCk1IfdTR1aoTsJbKVIsRkM54z1H
whIxasvs8GRDdN5mg4Y1oBfNMe87LONFUx4hYPNqzqTxkms+yN9pEdzhbyUPLbD0H8Lb2w+g7+FO
luD0hwb1t6Ak8AIF7VEld/xbzWZp6BghDv6UQAQ8fPClV0oDEG6VkFYVrupCrSC2duGjjnMD40s4
VAeldsI3NRD/BnRQS2mGPzFN+enKYX0mouGz1Y1J8ixtoFM3WaBMpPqkOPZNxmRCPOMuyl0Rx5Gn
kDbjxpbNhDiuIXOpcu88iGZy9rVWf9lG6xxJFxW+3of9UTcjfFidw7KEiYgpgkdUzTZjF9shgbTV
bMxsY4a2oB8UdaOM9aJ0dBw+6aKd+qNWxv2v2vCurislJcZmRA/yh8gq3jql9RWHRrXphgF0mtwb
dNMcL2ctmp3CD2Ah4QRMyKNse7Y+MrikOMTR1dJg6BvUXlx01B4sCFU8il1XZsdg1hpXLwv5WhSw
51juRamnOsRQzgICb2qnLDyzkeSJdVArqheHLD3VJrR3jNgsnZA3BfGmMNJ+14wGJpoSSXkRZ91l
RIO0MkuSInm8hxuwYfVWqW3nWSKP91Y/MMqIB1qROpwfZVlmvBhZPGDeGiZk4Qg7u6IlB9ZJIvIx
4mAr64azNaGNA/1TpWPgACPJ4yD0G8Oyr3HOQgz6VeGOQKVdvvtlg5C0X4o5dsAxhOHPEYMS1TYG
tji5dJh1mBXmVPDBT6b5QxhV8aanBXysfNT/6XGlnYnoyjxUO+lXMzIRSnXRn7igVU9pAFrZadJv
yqHO9s7QpN7cDO2rmU6IjsOxXRtgUNE5jc5JtpRkn+lNclBKlqpWNzC2IZW8ofgeZzcUKpRi7Jnv
5oBPLyCebs3j0b/MyvBdGQO6FC6jZ7nMzEzNUPZGvbQ5On8XmDjrKRnMAyvVRio6m6ogUttptqIm
calSAc3UEngMLdGrzWCoJtkz1dIKqMRPo2tcx4WkgBEbggvHByKUGI1ymbDPU2NSGMc4kR7yqDlo
15r0vU+IGUwUWzqMapLfZoiAa1IsXgSimEMrh+FW0xLhJ5MlHWQiXN1mUmmpq9TU3zsnDD+Idh1f
U0RqnmTb1jOMJnLChRP4vJJwabWSr6ofUeG2Yzb5TjkFfzAdlYtZL0tuJ+8ACVXJ3kYW605WbzFh
L+n2GQu85rVBdqCqDawc1E7nSa7GkWuFTf6Ux1zoYdnrT0fE5iWfDV7zkN04eZ50vlgapYtT1A2x
TRkMwDmzkayiBpOlmebRhPYKDqVhzyOLMGXRWNfSPTcA8yPFSKxt4zAJREczHMZOnUDfGgt6UhvR
UuBXdoyqPYQVutTYiIK9KTVvUziVp0FEI22/NVuwtsN+l6cg1MIQfKWs6IMLy10lxTKljJqG/Iei
bY+2koi73K9FdyVBbPD6OgKV3lWjfSPRbIJDkf/2eS1tB2u2f5M8FZ4MWvRQh4OyZ2byYgZSepc6
Y/T7tKANVrjRb1HrZM8hTlompQ6aqpKGtWKK2/7VYRsi2LVsJvFNEX3UVgx7gUb4m7MF+Igc5OeA
LuydR2feWHylmBz0AWWZvthm9KzfE0JZHmMSAzYtTcqHlhbWYSwiVvkU9hOi3hKMkTPhUy37ZS1i
K8tor6N6Yu9hmtfKqOLXkJar41l0jTYKcT4rwWsQ44uQ9EAne1ctL7Miqbuxy8RZLx3WVbFcAzGS
IXqMYj4Es8I8i9BOMB1x9m7r8myw/5THe9gW44dp06aY2lx4Q4XzrdMXoMqkKczZdPE+myYJOD1R
66CwWcWVEuuxSEEGGahM2qpGdwGvYUyyTcWv9YLQMEUO/0QQkRQWNWCAtLr9x9eu0WxBrapqjfWf
1aXMXqoEx7vDELoizmId2gbpqaYuEKLl1YfeSIkfy7NOCLfguiyN+UdS8um1qViR5loJxNwo5ltu
wu3HZ932BgJVGZDMOPesQ80CaJcSNNNLmqnWvuwc9crFeVZLY/xnJ1lwsmHmMhufZDS8lC3a1LH6
HxOE4S61Qeoy3CJSNFIwyqMdT+88Yw0C+flvTBF7AfLFqDqTBaLOISYJ5LPHInKmu2lnrCDlPCT1
BlhH3wXWKegj/SMbh/wQD0p4suRe8eOiRKYZZ0s4AZWBsbEnklsHMuq3VmfVB1nrOARaVJ9awV9Y
G1P9aY9VDKx1kRAbQYBDWQPky4nM2GCCAcLEX7It9acfOvEK5dp8d1rDuXStAOKzSLbzpq/eKLIM
r6l6HHyOZTiEEOnFQ7P16CxriLS6UEAqzcPaHeoudKtEnn1HMzDTwOYti43UlyCY7DgtPuyhKZEf
5do35zkDl6pUd1WCN6RKMVcAl2Cs3CpcuOh/MX/reHbDWf/NaQTXU0pSYDwO5q6eAlx6ef2TiMLe
dGMFjlC0w1PSCSdNYmp8jl9oaQ0AoaC0eaqdmc2niTipaVk8q+VEfW2lB3DVzp8ph8ZDctTuENh1
jcEFKgZ5X6Rc8i3DwjGZrMmKpB1TR2QYXtMRQsdCCQXq3bL00ohgK1vnJ04M7cAIwtqR64Cx1XZI
zmguvRO+ZEb/p0X1rzwrPBrktJV1MkDTQzczF6hCHZamZiK8rJXXhdW5Y839aKVESYK5Xsm9wDOm
uVTq6xTm1agl79lssbCXSYuDQkmYKhIPzibXludX0h4oJOrxaNYTiJyyu+VS9104KF0K07UEzsI5
1G5F2kGdG6gtKKOqbT/EBGANTbI1WdIozNX0JjibRMo3SfJqEAqw1lp0Q1MeXNoo/wlURK08iJ0x
v6iE3ZgKh5lkQ6SR9ymsYr7C8SiF0xG0ApQ63SdcbBtg4DBqBJ+GRCVo72yTtPUYL6aquopV7fAt
vAYi2rUOw7FSee9MfKezs5POI1JFIUX+gOqFYoe4B8QSqu1FknJK5o6rZzj2FlLPhpXDlBLPniCX
moyWJogVVwgRMeivQZndqwzL4sTqjRWbzjK55B3VOu3Wtrqfy9VBSnELWjWjdQeyJ7IJy+OVxjIE
8oScobM5crxroXqQy/mR6AaawngdmMYTdaJHU7N25valWFo0m62VhZ0knNwO0a+OgY2Jjcscofu2
QnsNC3jH6IsKdtGFBMOlxTWgpe0lC7s9TeCLotV/piGuCcICOcVCPqZ3dRYCd2mAPVTHiut8DWGD
uyDGY9QCRVXky7ws0Jw/LVzQeNWuS3uwRte41TyyGvEsM151VZBVIuw8CRVTCb8YWa/K7LuHQar1
5t4cSUTSH+TzhPIVjGSDZUMy25OMIs8x552lsdMkq6N/ZVwBU0PnDXA2I5qJ+UMx3hv5aeZEESFR
3EOpkbJja28hXcDM9DvS1/vZN+kremuLeYQlF9mX2EUUJg3Z+DfWvzVMNeuW5g+AkZJzsAluINg4
FNBGdfurRk2ko2NqK+0zZFks5w4klHmVtkAjCdSUk9lzyJHN5K/IJizzU42ZQJu3OYMstpFlvxVb
8otWZvpNAY1K7FIqryrrgZgJdLrFUqXK94IgD2pX0u/KnwKsafRTld/mzAUxXuISg4XEa1sqiDbg
Az8Tlc1VX7I1jv1Zzj5VyKIU8duuDpB9616M7E7g7WXsTU1CKNvaGJgMOCysxuyfFLVbNqWygGeJ
epwxzd4xuqMSIBFkbVx8hqSmRzDL2KoO9wIwCtWP8s5Bv4oI5y3HkuKZNQCgutEgW6h6qspwqvHM
jwJV4cAgcrY8E1U3A69YRWo2LI62qvOjjBp42XCgcdXFORzBvj2Bf3vYcDYKCMY+QJWx3GfpQqX+
ttFtBBIraV2/xOGPNeAtQvlgXxa0xRIF0A4LNx4WPtWWyL+1Wd3nYEAE21u7CDw1SzRP7io24I5L
SYIiWvicShkHEQPMps7/5ko/TxG4H/xEJ8HXaZjdLoI8bNrDdwRrIYjVTSCx3ERmZ3UR69WIWFHe
YSvAckCWV8gQI+EaYlxN+9xxzQUg4nTSHZyAsQECGUyx44SLRzX2mZPvLHU4O5Tww6xtMhkFuNVR
42fTh4Yda7RtJtXqiVjDz1lRT05kHxwZR2wz97vOGdw2ZGgw8a9V8ZU5Cr9DYnzSGV/nBfHHTYpA
iWl3h2B/TYGube3S1A+CbHi4SfYbGe/o1owW5A7lM2Zw/TNsQBMlqU5DMnNQKpWEHZSNBpjYucRs
mQbzgdziZVZMtx2ugxanrJ2DtY7Mk2rZXJWm+qorizrU7BFUcT/2hmatpCmoEZoZB7NtWF4b9XlI
iREUvb3qe2quTM/81rbYMlc1YkrCDJboIY69EYhalIIAsasZeq/5Pcmxb9Ow5BoG6NC4SaPwymlg
C8XcKBq1xSv0qLAS2gPHa2gZDGZDB2Yn3VPQ2+FO5BWE9PYWFDDf6vajH0Dhjsn0llvaSSvbfUCq
IM0n/H0taBtuD2PLyfRTKPHFEfa1ncJ75zSH3iBoipmI3wAKjlp2cLKmXdVY2sVOsg1p1qkYfEOq
zswajpqFpCoiqZn0TauokHaWGDDLQDwDmKoDpB9Ziz9TPXsVvfYWE6yxGvPWM+XS11rsSsHom3p0
JLVtw2xtY5I8Iuv550B5wXNaXHUghROGgzLBT2TmqU+q8c7qAd1SR62Xu6uy+k2iTae+R12OQajl
2eE+cRCcJjZIQC4lpw9cjXs3ZeMZL2oW1UKTRB4lYxPyk9PXUeBuLsqXkGxEagBzxw7At3msVlI/
P+254NPSXguVuXhA6LcstJxJrMEMMdioIxkptL280VpW/qLVQWCtCZfdi0uS5uvclXsa89tc2hD4
ECXrjLRNXJkxKGFTNV5G2TwmBs4QhcjI0jmTQOxpfbzrYyhYdXFsDIQEZehlGUA5Kgz6q52Z5bsm
IWInhzfTzEvC70IMaAIWXfUjdBjHTqhpqpnhcal+9ZF1ovJzGZx9M5Nep5r6QwXlm830CFLhOw4r
TiZA2yZNnxrHl6FVGydQ9nWILiFgEdOAb6euLwDsavUC3O3aP9tJXgwwfGMgI/ueb6XKD9pc80Rp
krRebAdinfaJDnrTYYrIrVZeiOZCIzomNzsvfqKJbECpr18UNGw0QuGmn7SFyln4XRp+SAZOl1h2
9qqByI/w7pGIrFVjU2qn8paKcEutcpCkYZcKEoNznpSEnDc6/m9VIkCJnLsdMYLUPApp7Ul1IzyH
gkhGLwBDm7XaTrHEMx0wVuFD4y7Lik0hst80ns90qI/M6u5lE+C/lqCUDTghrAi9c8iAIi1JRCM0
zg8TZVU2V2fC8CoG2EGafpsp6EujgNbAQaapH4Yy/Zvz/JomKHxJxfCLOB/BTtZPtV+2SpO2J0F3
bzf1w4gD/VTWkD90tn/r0GAiUncMUUUQlt7AScIHMm0Tme9IY5iEsY9BQtPF9JH1QXXGUxvpm0JD
VmJNql9NEVWJbf+R4JUSesXhz4LsP47OY7d1JYuiX0SgSBbTVDlLtpwnhO3rx5yKxfj1vdSTxgP6
Jktk1Ql7r420A0dGm5Dkp8yro0W/HmbnksUpnS378/HR+jriMwjgRAURDObI4Xojh3JYRLYH27E6
ml7O/q8ensaCgblIjEPXVOg9TKBGEcJSH6p2m7L3VZgGUgndPiyMbTBzIDeVtbag/5BTdE4YUHD6
tNEzvYz5M8wdV2bLj1tmLFI9uCnwjLIo6Zl81de8d19ST2yxpLJ06IdvJnzX0QzwiEVGvKL14e5O
ar0sRfqOrXdpJpCriD+fomDtePWPy+vnRtaGDNaPFGmXFMOzj/dnGdtjvqkZAYE9HfTZDfDfpxim
Hc2flnoMXjBpsKP3eVXn8egL5KOyeXydk3MejIe1ecC6FYNyGNLxXaXCWBVuchtzQFVZfKb9+JVF
8mHKKVv2FXrghko/kwTS8P/0dvpbWOV/Y6sCRsD9r/bbm+3gQyAUjs9L+mQ81BS0Dzi3NVz7kADX
CRc4eZRgl1DRUlzDPJjVncnBeWoHY1F4jIAeCNByGnDHzPOTYwuE/vq7q129Y6Zl8hv6a56j+cgm
m+36tAsHQGuSSVcYoU+su8s4cotLM/ksoS0aBpoN2Zx5YK9RZr5VWQM52zIuZjSbdDrzmZzF8sfQ
iNVIbNizL1qBb9tUyDKV8hGcuPOxtzBltk4wA8Drt9koDtoyjyaWRAEomKb7xTaAVoUc4ZZCD55U
fo8DuPgpjOiHDww1KkpOFcwnw8h3IT7S1sUxSSkzOdlWGJhTCzX9MZFa2868kYlvcks/RrFjyrTH
kNiEZPZE6XtosLzks/uPlNJrW8l9H4N/cmMqodx7mLknHAOVDzSB3hmsCCCSLO6slTGyXlRm+l2b
tMSGKfxrMDOaYB+K2yD7DvsakFsr78SnHz34dEtFhZONw9Yj9oAZMmzV6YEtt9o3x0PWOcv+tSRi
RrUPvn/j4MWwMTIwTl16Ln733vc2cyL6M2+9t4p81GhpG69ThUNDQVgFqZibQ7J2XATH7dyqY1W2
e8m2sOlCADiZcSwssJlOUPzloXszmN5utQw/U8Q9JDvfwlm/Go+jqJr0OxnIex8RB0/clQUDR0GQ
vGHYBNYhguSJSIlfjG3wlrC1tz3i+EKTNZrBFCEvsZqJ1CmCpzEODqEaPqQuf9TDy67pXcu6PbL8
v80QVaG3jSeR24eEUtWp2XZbNdYfcQmz/IdtzLHVzHcUcwu4g3EC2q8N1SpBwJxV+DfVdOUwe/jw
TUjGMn+KOMAXLoYzM4pOInhYCRtEPrX1qgL/HowkmBEUYKHMmzWiytqosTZoRKXVLmj1UTXiPR2c
37xN9kYIM3JK3/MC4o9vcEAX1q/ANlVjs9S+czFIVmUlvNPDcAjzced17hfO8bWqjK/abaurq70M
hY6OPloTTLMJzXWReo+VMqypkZiLrFsX2oSnSLRmaqGmhu4RuIzUm1JumD6hb9QdLkasbHEf/Li9
+mcEciICj3+72wBkpyVlTYUsDlKAXBqODeyR8XvnoyH2Z7lu2WV7efNSB84rpQ8UGT20SLNGeEA5
mjqSChY2+YQyKI9+0R3ZFpmLmLhSCAHPlXIvvjtfc4V4cSii3wJVoRoFhDgwnLiuasoCpA+0PTiC
2LgeA0yzZhG9OqgDhY/jMLU+fEkNn8cPU43J5CpAnz0w/0odY9WkxBKRJ5C4Npsk9Zx28O2J9Cs0
J3iKRRJ/svkd4c7M0wjNq7+0O7JnlH+pnOKbuKSvyvS2jBp/5eCBbPS/ytS8THO3nilikho9lh9f
fAdwqaqfbKN5taO3zLeAmGJb8s2fpIPsPnG7ddVdkwfnickjamvciVYfRDAca3R8FcDCkOhqQ9r7
qmie3PzhG8OOKbFdzyNThL55TozpKUDgo4gzQE2yJoFlmYKWmdAl9UG7sujlFA9ObCcb2tIt0zZe
1PhiifpT586J6NHtjGczqiXhcsZRtdM749UPb8QpltHT0giixjCIFxvis11JDCs59JnEuwhCEUOi
aVo6/zpSy3nEkmg0T6kabUSixj5T2feUhL+tzQo4SUBOuMEi7fTbDDa7KKtd31MEmz0tcVljDGqG
o2GbZ/o+HCF98ISDeVgOmHILVbPudSRhgeKePfIvqujUjdY5H8RBJmhyBVyyONoPVOmsNV7CHn95
iTBkmWBg6Nv2ZnJmFFb8OuF8GgVlSfDYtLuC89LFeiJMjzgQhQvHBATUPkx0NdusPWuiNQohfj6e
7tGcmg3Bzck2gKVf5hmMa4w+dp29pcxwhENFOPKgIDPC5zjkRJpqL+ZjSONn1jLpPtd2u7W1fxYO
DKzGzZuPlH+9jQ1qIKns6HZQ/CaBoaKeo/2c8s+MG9T2DqaYuudEysZSouim8Q9M548bIjnkEmx/
mZDybut9VyMKJpwzZ0hhPD5z406/R7JEJPqD9uRCWfVpthssmSiPYPc6EdkTQbVWUtDTxMx9/i8p
krK8exo/dm7WR8+kjtRp9m0QjyPHHheYB9vHs8HhtvQNDknZGfeU6sp739KvyWeUeYzAOuRV3YQp
i+ngXibpp402IkkyABtYL0LIMhhhachryqm5nc6TobYE+qCC4EoJuNfGQX913fBK9skupp/L+mHv
MpAYJju8J16+y+fpb2wG3Ic+c5ZUB4x9KiSgWiNrf+jqxfQ6+pZipOy+m34MNqOPTqhyLk452pfG
Y1ufYllmOW6CUJoAnsyRgRA4fU0VcsyisQ55g4HJN/FxTt5XVzkX2+t3yVSdckwpvp+duHTh26eg
WBIYLlE8/4vToFgS8OVchhGEHu/AgWz5ZJ2XuPfKwNhFI9RB7eQnSwDVscr8MiOlAuuwjQR7XoaK
i0oy9GLi17r5l9QkMLe+eRhz55l7/uomDDFLVAIbQwXGIfVzIoYDGIvaLN5Y9tX7WLo3UpEsdvA4
3mWtzymRPYRRbrts/ozR/3AQY26wlNWuAhuzWD4G48YxjGUgXLBNWgG8d59rNa0eAffSDuDZtOba
bvC318xP49G5FFq+B2b3GmDajVgdbBJklS3KRjK1jxR7FIU9pZZSchd7yKa9Loa3baJgh7SKuXzC
W0AbrRQJt11BX1iREVaLox+UzRfSl5Xp4Lgi23lp6Tq/sS5xt3A89iHmYQ8H0BQ0T9wYX9Rrn6MZ
UQME95Jf7RtesW8Cv8dLwjraJBqTs52VqMP/2Cy6cRwlZD3Z0VNeRUgdjdrfxHVe40VGw9b7TIzd
UVRL9gXUadNzm+nh2CRus1GWes9sfF2ZEePEQfJO8vRfQ48BLohMoSrLidQtyXcaaJzDpiZ2NSH4
im0mm3mEyYCSMRvlG3S1a9GiBuiAOHvevWmoObO+cnZxG7wpF4daHKAZgZmwtyexbvr0L2vZsbTR
ADi4eJI5WwRKH2wS+Flr654iD6NHaFZ1A0NG2j2HYY1j2J14gYs25ZNGNvoUDSF/NKGTs6ee/IwY
nDTbz3b/6gvMYE1ufSuNliIrNwgO8dhK49XLvPcKrFtXkJfhV/rVcuo9nJFpJdVwsOr2kape5MBP
dLly7frsBd2t6tjWjC4O9SyjFFfKeRmz4cV3IlKbcjeGK2qefJdZlmcJuJCeW6+K2f8qZs69qeLw
7lv/ngj3Xhrp1mDbkETMOmhP6d2GaVd6PhrtAbXu2IUfHGjrmDk7XgwyiRU/KaIV/ZQL8xoP/cVl
9kWUlH3qOqEJWSrGIy1QALCm9UjULb9L39ori7G95FLgp7EvZYAJvSQ4IlD2mr9V7VlEW2cUT99O
MH5ElgX5Opy3hL57a48d8cqMqZTn/uTi+SEXWzBEqgd0oBxD+9noDcrOGrI87745q2Azu/N/c/JR
TcEtBxOTuCMLlZkJvk80LFoXhiKOI3ZDyvERj93BYWygGpacJWbrqvA/6hlTdBqlnyYlqIgTnyu+
f6FL3Dk5SO2pBTUXOPM6e3i+4niIroXTZlvPEADcZmiORezb4DDkcYbp7ENEp0QQV8qu7cxxC66c
rEKmMGzYUFhTkKRbaBGcdSR/VJm7DkoXkERVFMtKIq1NC5wrTCkp1SMks7H5nhvyxWy7V/X/QbsZ
vY1TcvRD+dqaabAVidqnGezJ8DRXsDwZHURBOq1ordv/fHDrsqzvfY4hMZA2U7T20tg+7CFU5Ys8
4GANPOPP83rswiT6hKpmnM1Ov00RpkUoRs5R4lIzhEx5xtIMQXJLzbrMcpEr8xuCjvWnLa0/zRex
sMLwq67A+AXYCBP30nUZuG5Mh8pJ343K1EglwLAVD3oiwX7bzJ2/ibR9SUePh4MLKw741sfq0ysx
szgx3mT1uE8H6XGkEi0Qx8y0JAsCZ44O8SNFPCwQ2mGjm/q700S7WJW7Noi/as1ShjXvbYhHJPrm
wMLQkBCzrVPtR+8Fu7htYaBub7KKkaPXvPZ+6ZO/kJhrPQ275nHSechKywGiIeK6Ze0EKHutjfAM
iFUI0SPZbq3YexgnOot0uJipQKnm3cQXm2YZWJkJtl3b3ns9nBOMKU5V3O3S4HsuXnU7XUvPI/Kv
xLiYpOzoYZgvcjK5YRWaBy0nouJhQoXwV0bnI82da/mg//jYMBTMv6rpb5zpx1pC/7CJhIr8AWUv
XjxvsndZ5UdPkymBAsuXjGxFvmvoiM588MnxyeitIh+roxmXx74rvE2j8s1s8ieJ20QSpFH8GMYE
/psdtIVGe1XlkGakFRCL4Y/PGSLGbqrWk90SGRYCSc165IGqC5MlqeO/qd+8ISP74VNHk5XtshRY
AYjrLIhe087TLGMQ1tVMMMLivSVERA+E+9Xe68TKCE+PlLtHr9Bl4zZV6d4Y25zDyL50mXiyKn7E
srMoMjj+GMAiEWa2mKGQBbHgTnW2skDCPJfMz1a9dp/N9v8Qb3ILJ9gMVQ3llOKB8mDnkENcRhRP
jJFuvjnRJdLI+WZ+iIF+u86MD87ahohn4sh5Z+jxgX4uA8llrEg9JtcmsMslAm8EZAMWebxlDggh
hFgbV9KV+TJdhSO/eG7jn7lQgELZUkUgLtphWLe2WHoB2xgFr8H01Caoh78y/9cCXpCWt6l7tW8M
UKY6ummG89JXK7/jDZ4hVMjgRnWNBVVICjUeV41aiLQKcexYHyWT3oc2rrwh6T+8LL90EyrFkrqD
+Ua0baL5vybqNxI5em9FRDwSI5o20Xdvxji+mzJfpwYZDk3PyKTuGEM2ec15xqLSQ3TMNQtD8V+p
eGebEse2bKFMKhOCfo+3t+radel7xIfhAe2gZoR9cK4a9WWYjzFUbB4sjwozU2dpMYCzBfxiXzLj
MhsTGo3THsYkvMyW8SprXufJX5Ujk9sCFIE3kto8slz3vpr+mEQkwXZ5UeNzlMA7DjacqKF80sm0
Qg2lBhzS3ZkeHAsY1S1Y1r7/Nqex/lfHlf+LWkeSDDoYmwFtH1MW1f3lSZw+I3elsY3CLCL3zalg
zuIvAdCW+/09R2azzobQeGvLavrJ/RRzryiM9lSEhvhK0QwcnXEe9yOn2sXqE/06WiNw47ltlkZd
wBPpbQvzpynwXMmqJ7lZm9XaTELo0A5W8ECE4R5KEndGjCm3ctgP+TngjD7pu9uMBWedKjTmXVD+
JxyZrVlmTlh7dfxbVg7+sgqFYdsV0Jm1STxL3L23BfBbY1wnPk6SNCbAsiQVeymNACRcrzBQTVV1
61tqhahT6KagvVkGfJOBUTPD/2gM3pMx/dDI506przBjGxPNKT4ZtprwM9j1JTs+EJfFM592i0qc
eyxGjty10XTs5pksOjR7t6TCp5Q/opzLBGpIVVA3WQ4kvIgAbM6YGqZhWmv0Hw0jNZ/fuCgCggBd
5dg8hENDsCJxPF3nMMlkqU/jZj6kA3GerPl8/hzHn29iMO345NqPP7szAjpqqH9eFsDWr4wI6qcw
kmxa6mGeLpHkKkVMDdOHQsiHq8cIwU0fpEth0C8igCP/VncCyYL4NDili5A6cTIY1zaPFYr2qEwU
U5C6YyBu+puW3OttVjLyl+ksPuuROoKZR3WZCvM5aW29zrR3TYb6y0IWn/f2PtDepQfV2Xcxou3K
+8W5g7tHMvWq53iPgPIlLIhViDBIjPZwq4q+2tCdwPpQJNklWLE7v8DhLj8dJAOTqE3Wz8WNLuJ3
8tmlgBIkRKom1drJokvijPswgbvZWfd8Du+zTL+CtKMI1rs4yu+Jj3iPgPNsY+p+p/qYC7pcc8sk
W4HCNBbWhv7oVOOPU379VvpwRDz/bGXErvRsG6ehus4IPNHVfhS2dRNm+ecigMJo1DxJ3dBnNZz3
/r2ZGb2npvUWZhJplXVRJaihzKJIGBL2A233xC5ufq+Cdm8nPhodK3xt0boRUAWHGnBHErSA4id7
WpcUaKtQBk+GYYRbr/bug8lOlb7uLYvGdd9a70NPEEzS3kvKqEVn43kWOSd+GpEflyCZPTnMkLiY
2OPPCb6cpPYtdAl9vchCVCRD+cw9sghZ15ikOyunQnxisdq1Hm9YFaYMYTHqlD0l6OCsPbK+VF3w
RcuTkXUBNa6xRAH7L/LFD0eJ/9jmWpuYiNO4g1xr9U+GrUDoiITNmCm6e+Z0EKHi9NUAOzIidBfs
/+hTU0yoHno7TASrfObJNBMT/S2ZS0XXjW9Z5jF5byVoedM6eFHlbflMdlnQ/0dqcXNqPP08EOfI
2LFdofGCpKA2MDl3tSSeAPPZKoUtKUuD2VAKAszgkQoSzVSl3yeWv8pr+SmG+IIelXKjdPc6y/sL
ytMlzsGApTHRmY8OrhRo7aKAvzDv5aq1GYdGqXfBa4e43CjjrajSvyniJIj1AK6rw/Oq7Wjpz3Az
chwI3kRJVKEHG1zxJTv1XyeptTnx1LE3w/8mR978iAkIPkiMmPPDeG8X9soRNVxe0BZzLz8Slz/V
Ls+O3+OPj6pFoseVEZhgPyzzIzBRkrgWWmayWQqPv47YVm1y+OfRa+dompRhH+cYpIL4HD4UpYBX
12EOzrvJ3CedJht7rNZM4z+HeoQg1OCHHtyGtqKthwPF/7pHSD7nWByExGVXMSMzhOHumqgUzGK0
uJuhgYqpKrur1fLW5+JhhzDbS8rB1bAbGIp5GfOYkpmyoIpaC2UtLbJlnErfHQfwhU/8keQp6Jij
sIRZmiI7KSRWtRn9OOl0KsOazZm5SRMbBuinD21D27sm7P4qv0mXNpuDiqEtN/ctx3bK+wUqMPjJ
ELZocbNmGOlkac1lepaoTn35VVFSpRHAqcAHtOI8wi1Br4ADZ0VJDO7HhBEQEfi+lLjkIfxNfnNF
E7amLFprDSMhdBepa2609582iDu0flUtXyQaotT9ZgfzOHQjFxKAPJS1u4GFeKkGzMcwRgwPrbE1
wjFFFMMWsAvJ7yAWDWMEtwEs7hGWPPCpqQR17YwnXQDBkuAceIrqiuOgI4TK1qdIxWz0m1USM6XF
1hnDFmAoFhDnaQfmqUHEFA7fHhl9VBwLi0I4doHM8suqPvz2ppJbFKe6g9VZo+gLEMhajVop2a+n
2iRXQP4MBuV+wB0q7HVfqVsLmoCndVPg5cgavejTYulYCgDwMz8zu+BVhdEc0Vfb/bOAa2F6fMjI
Nw20LCw+C88Xm7hcoXKHDgWeki4B1Tv6I3FwM2KRenffutvEf2EXxj5s2nilwwBnXOdwv/Wr57DB
qF8bB62/hZhkXmFmo1g+i7J+jadlonhMLaKKQMiwWg8YCViHIsZ+EF0R8z48rlwGME1gNVOulWBD
UDLX80szfNWEd0lc69OMSp2/DnXuxs4N8k2N99Cp3iOoRdGDO8OpFbXuEuzhJqQOYN25JXobnT32
TLAVOjc3fvCJTW73SOR2K+PbrU8Qhw0ujz4kNheQnkQRlkEHmXF35tKC6gvFkMVDhSCU/CdIbc7S
LjQSBRKUmldJ4iA7pYos2WjmE52zS6kF9E33m9t5W3gXZ9pP/tGEKmejbHU7aFsw4lg9YWoOyAxO
h0tTZPtUzew0GMLEe21/mTPQlLnYp3N3bCfB6ARd1UfI4sUhe8k7GB2j91WAbiObXnLeThghLhYG
qz5oKKD+i5ovPnQPj7juHG4rchS3uTRKLBt2oXL4DNK3uuy4fpZp/Wpi9PDYKZNa6W1nEBuZ+Jlg
RPH4PeBEQAYiUoGCBgfDM6eM6B+bS2LIerVtH1ZWcr3MN1OWEKCPEVhMWT1VUJlQO+jyX05iH19Y
/niGQ5Bl8Kb/683nmIrTBn0Gi3XJHlJ1L2FMmwMYSxkPcS+wc06/roEp+YeQa4FeazEXA0vsB6Ki
3PpQzRXoLQt+EXY9nPvRshxNarzu6nriKaid89h3x37sjnHyN9M8tOm8GhOIWFxGON1Iwo1uCcI9
A38DbuJtnz+PLkmFKct85xJFPEU0dmgYeMaR2BFZmvkdI1fczADgHPGUwBPmVc7lXwpeYZInCZFZ
WGpdo6MIaPusydvWQwTxbHoOumDfGlzu7XNUJ6RpwVhNWHmCEy6IfzZy46scg11d3KnXz0oD0mFW
reFTxD171Lc8/VdHJkp+RxIbnFKc2cHb5APxQhK01S43FchnpKd6z4rqMEfDx1AXf0Ur1zihgchG
Zy8Ehjm+TAlRZZieDDRsSEnO8/B/OmIS1kziIcEwiowmwGDuH8XIYqz/qsRc2C1zKHNYTnH8o1p7
Y8TZXzRUJ2kDjOYjoQ1aoLc7CxdUO3KXeRxuY8r0w2mW6OkZgPz19nBqknfV/hmzPGYoJUZ0u8hG
iDUVuxFdXRFHx8n2165i75j8awz0aAPeWbu4RD5BMAmFStD++Do+DkBze0Yxdpf+m9NpIwlH9osv
U2uIY9nK1fsg73cG5AhHPMTMkKEs8y2A9af7L0qY4xwHO5sSI05r0snCtYUBmR+Lf4V4KDZdit7Y
xgb7VBvp2kqfJ5BiHtNvNWDH6f5qFttW6W5q59/o/ORc/5ITwplvjDqfoR7X0XMei+1YnalIuDjY
U/uvHYLtvP8oiwtmsdEmTnRV6k3D3JmH/2LZZzdHbwGxtjeeDIA1Us+LOXtAXMcjQ3F4FtVi9v+b
1auorln+rWK8jqTR2ckqHsHfPhXsGwgJUpStOcR+l6FUxXwyiE8+1OoEyiD8jfplhunkB2xxkSHb
7hpr2TJrziYE7yIhrLxGYhySmGtuO8H6yQ/Ae0HYjZAbg4iAu4uIz1+O+DkWUjHgC7sUXjd8SRor
tO+7xs9Z3zfsKuy9Q/E5U10v8SLAmwd3EVNpBwOUQLY/VN5+9M8H0N3pJ0HzT6OwQL/iUaI732n0
XSTfZc5IN6kXDnPqMgXOsq2CUwibuHUeya5QPaaeGmtEK9Q61wY/LrqSmsVOwFedYTsDlxcBcSET
VqsvHQI7EdlWZsGTqVgXxqn6jUk2mdzsakYvXhEtG2daYf7CFcdCgjK8ghexqHWyS32UZGzSFZ7q
GTJABckmnoNn29546Q97Ouidxa2uxQYUwtpnjiGD/vBgTAvz0xz/iwmDsfFfI831x30EyqWxD5hg
VzO6TrwjHEW88j0EZ5LQmKFt2gKJcm8uQ9FtBjQQEnSCgRugZshnhu9RBN9aBsQ14qaid8OWYrIV
pVpN3zuX7UehAKH1akdqJdM1OyRozE3YK9X86hq5i3YtFvrFfPeCiQYy/ZQ9GbtoR6yRBtPyi2VM
uijf1joe/6QI/ym0Rw2fgCN+yUCEK/VS2K95h/obcIIRXzLXXhRhvx+La90c5+Qt4CCLwdKUPkS5
DEYqlRf297YfF8wJy4mu5KW3YFVbgNr4lulKliODJC9lRAezNFDuGRRPoYHcwQTAn6rJnlcPW6Op
v3oFdSCwiUYR+O5Ix83C86Dba1t8KsQzc92eTNKkx+heV+lrYQwbZOJg97Y+Nx123U3aZPiUiGmQ
BmJRZmvJDrsQ+1x7kznxP4OJfC9RgohgazhsGf1izVmSAk60vmsrqWBa9fG9hatgR8W9dIuzxsnn
MfxyRXr3u1trkXtcgqPEf4Qe8Byi/8E2dqrFR+dDTo6sp7pT51S8jPY/myK8bd6VwE3r39r0AyMb
49F1Xh+lTm4d4cZOamxN6WwdjSmSFiIhkDB7pBk5xqmPCATku5hICzZS+WFWvDVp+xu2yYbJHlkA
efA6oA6mwd+CMgGwTx0ZMSsh0MLGpV1e6vk+IzLqx+pqEMDWNua68PtyETIm6/t4ZSa3qHsvw/8Q
42nrWAqS1VJiNLGY9V67oexf9WAfZnG15R0ODK/9sE8qvRao5HvX2AGn38jC3EpvWvUsOdA6VKSS
nDQKdeWH71NqbMQs9g5TzKr5m5pvFDjrDLNZa00HlQm2Fh86unvF6VHuRojq5oEIXkIM0W8avODw
MqVEL6+TYxHRnilYr4qXbqZRkQF1H5I/yCQLCZWhjn4RwK/YLOGzTBGzMnkfnsceqRhjuMI+aZKo
pPNvmn+h6O9lT7IT0g4dv7WkkuSIJz1WGS5GgmRmL9i23PHAE1qh6B/Q/3uKfzKZQN3Zg0BUPgJ0
/GSbed01deHEjnm1t6P7DA1N8d1NDRWceK1BVBXiWxPqh9PFe5qZA9oMLTemz/L7r8jAj+o34QFu
mr4sce3Hs99Fe4aO/ArAu+U1Kbzz0D6BrKdAWyj42V3+PDe8mzb0SyjeHrQGFMjJyERxwHm0N1mV
cBR4GL+8b5I0ZyvbxwaGnAzDhzdiGpaL0mxezCrBY6Y3mLqWCvmFKy5kJOOoVf4tEucMmyfJSO0H
r3ro8M2sDe/N5X0TI6sfYsOMk59+VeqzpcOyalhXXH1Nt+naHwFEjVJoYBQec0dRbIUXSoG6f6ez
0YwiUELCFJiQAh/RvAnWnOhfIWTz34xsAjYXOLkakPM+moogxJuGa7DxavDaemMgOWUQeNAu0UQY
LMf2mTHeMgZ66TEF7g3SjAp3V2J0wEuOjZDmJsxuAoKFKW5t9FBrxyiR4k3m0m2AinfaH3pWFd+a
+oaHct2Q6C2gWYlNxetU8we75UvkXBGkweltoUpxmUfD4yk4Oj5aBbhK/HppnIiQcKyjrOETT3LT
8/yiqE1539KLPcKEsbJNaaxnxu6QxIYSZegxbO86O/TVGu+FU55cVM2IlEAqP9ONrPS0HUWxtdsn
NgWy+Db5bGJU7QN/rUTgJU0yuFGxTixfCCNetpS4xvCWV5dMUR/pfoVsfp8Wj5hXdgjWdzjTgsiZ
Den7qMtN0Bxm6MIzw5W4JN/Pw18zkNQb8APy4eUlOnIueSdH11+TBnYk9IUV3i7gkSjzgPOwWnaI
YGOUjCQKmF7/l8dHIapNz3J5Ql2fZ1AFcB+AbDN9QkCykeV/apMmEJ0a57mu9pqMHZXA7y3lky4K
rGSkNVFi50DsQ7kXKFxGp4BrNN1Mo8Nfq5GBjudoWmUPu4HAg/Otx2CPBXljcWGTWpkYwcoJ+ULD
CODwDB6rewEqtDYS9M7S52L3hgv19MJ2uODJrRK7NnJYV79MzQdKK/aSiwZyqnDGVWzjyAZ+kIMj
FzbGHtxIgjgfDArc02o5jPOXR3TtVJDWxBYkTINr4pyz8PX/ACANC31uCDCWa6t+t2f0CNS+oXcs
mMxbEZ/t2F1SevRSQsO5lvUVUItF0A2plqgJDy4xBAH+1BRXDwvULdLBFUNHHsGTA3IftIDTu2eK
Asi5+ZkBPwlL2dVynmUEnGwGljfKEDBqsCnLjvgLC4HXuFFR8xPNBh/QAf2DAKqjxoLgKpRhWBCg
sKcDL5lzdl0nXmGpCBjFRyc3yBm65017GcvkkYoyqIvKDTKwsvwPAtBnEqb9unjERscFyjsDNeQS
uACyiIHxGsIVPLU2x2wsH9h58aIb5zYOYJDqkESUAF5gy2LHa2O0c8hINN5WU4stQtnHrt8/ijH8
xMVNZiQbFZ3b285ODo6M9inqhqAjSxQmDfDFgLg7ERdXRHu8cMmh87qtDAbKSQmz0Z71dZwn3iSF
8zRQE5R/F/lln8zH1MmxchQNqYBWXa67wvhisLOrHCa800MKMLnkh0UehSZR48Jl66+FjcWsLjB1
gXJhmmaF++LRUxrW0TKdQ2xN38bE5MsjRLuz5beHtxV5HCUXQ7SCCxtDyIjdJK+BrFoHq+LEKrJV
LL97CM1mH65spMwVvS2+IMJFa/vGovJqVcHHOEbsbJDd5LaIkaLH0HUN5L/zY5E9TL8+c0qMCs60
GYLhl4HqW+D7P2E8aXRFCDT9h8drRkeXIe1cRgETZcQGF1wJV1o984eHgbTznLSwSLVfTedCx8Bm
FjRkaQ4ITfwuI+NMB4+qCK+BQonBDjmfIZBnsl0Jabw1sOBZziSNd65i8ct6dNvSxXoooEppgWOp
N0OSvDSuwSWBiYOYE2kypcH9MobOPkY1bnvQIVDLpv5VGBANS/91JOQLTTqeDHSHwH9iQdi0QbE1
RxenkMeuvyU4FmTNC/uwB5m94LBDPq/H5j6GqPKxSnnsUIx/MTnahpvvGLJ/ayUgd4IpQynqP4PJ
sxjv6f9xdF7bkSJbEP0i1sIm8KryTiVVyb+wJE0LSFziIb/+bu7rdI+kLkGaExE7dkHgwCyUa1/w
ZAYjrXB+9xFF/naAF4cp2kZ8xJoLg9GnDcKREkP0/DR4/s2Gs58U3sXIuRcz707yV6IWhzGDFGEM
nBSxzDrTI1eqddq0J9t7MWFr4PKkQYGKBRwvKRd4EnqcRByEKC5c4VdWV4fcTXbVrN48onk5W+K0
iOqtewDMQ1SNoToQTMn1r239zahIGuURnWEJblh7XSxp2HBiunOnSYmTYL+243SfUerC1ZATy3ju
eWmrmpmN2Bj8NgLb38zt29DduvgVmkBIKplrYVRevek0p092e2mASefgpSomlVQVzQIKP6ItEusW
NsOuxmae4c+xGDROBcGSEA49fmYJ21ZAkvYYbg3ut4KGUb9ZuOIi0W5w+mzqMb9oDou58bNwHwMc
Js14kkzAEdgf7AIMPg7Gthx3M1Uv3P9PqvkejW4jom/RsiwQ1IXjplMOhzICjry3GMPQHMFlCBdF
D4kvwc1QePOXZnjs0qHZL0EPkldlxbvabNMmo94GyGi3zI0WSz9hrLYjRJRw+2GQWxpbKwpv4JZ4
dnXynpvdtSA1tLzRpSavuCCAgvLAk3hozP6lJDTtoQYX/rjHrn4K5v8UDPCh/sMu/yAg1moF56Wm
rhQtuCURnfVQjrC8WoplyJw2NMas0pKXxt5buO1r239W4RJY0erJrXdz9zOn7/VIwrsLHo2UYOM1
4FFLW4Ft2z1P/VeWXhP41xgyH6TXbsK445tNW0sM+0KawJC7tUe8z0EAASRD4KBf9V74FrdLI55b
OnzKHChFMP7XOPQ+T1UL9DeOT66rdnHn/BtljkPSPEs/fWsVjaI58cQsYm2r7V6v+6nYTbbLjLm2
4FxwcKxmjkuspczRxiPojXunxEXhbkgYaknw62Gf791J/vmwMVnI/VseTU8BtLk46uxVQlTCwGaE
x9m8JLVFOtMxWAPMjUmqPGEua+YVutGw0R5stWSmHHvJUzhnx1PEpI3vEAILMyGOPmlam+Au8hO4
SE5OabpDYeK0nZXHzEDwtbHCPkDagLSc9xciut5KZOZAWAoSlmsq2MG0VYSTexyWrTWw8eNnyvgv
tsa923U03WcbAEgBzl1kmLRO3gkz/qjIXXAgX8JebHzaf88hcq4GK4gowYIS4qFSAmqLWP9s4rk0
gzWYSruAofVMimLvlc1X7UHMdGb+Th6/iAkjURH9qXg8Nr2H+5o1d6TVJ43nfQvyvS+dN6+Ir3VC
hjMSP53TkUqrXrNq+AabNx36LqLl1qyvlfo2GOpW3sivHHMjmVHB28/grIIVP9rXMqO1zAKQHM+P
ei7uFUYfL6e/XdlbXyWrdppuMb98QozrSHKINAMAvWrh31t42ixH7lCCtkmntsplz8ytZztoe6I8
TPDzBOdBXpdfdg59oHVPzUSFgEzGm2IghQkovnrCeUmN9GTBGnLi8jLUahn7IbLBojAZq1cRaR1p
P3W9IPlhbBDtjkZc/XX0KYRBvDN50SUuSsb2jPOSCGWcR9lY9bjPkegASvoFtd01QUpRExsPin9a
9N8K7GeajVSwRVoBdYfJXCMp9V36aTqQphtW6FA+1X2IqJnraeNZOVQCb3yuB8z+ZkeBUSGd+mDY
/bbIZqTJvnpPHHY32WwrEq2rylzCUx40XLUc6POu/8SahvEPA+sOZtm5HkPystlPZIC8T/B46Ywi
VqfR/iVPuX65qt3FBpUFRuQ+zRHg3GgpP6K7cKtnuC6+Q01iVV/bwZq4ttkzXxXPZ5twEK+FtSZo
SxYd8tJsGNwCXabEPHeyO5dN8TW7yYHsPDrM+BEiJkZx+55ntKgbmALJNR29Qg7oAyFrk7FrfBo/
o5ikfB84f8JzrqnTPOFJcN/5Ajc/Zw0YC3WzJqBeCZFN5q3ghZ3CyulBIOg81NmmtIdyP1jNDx2Q
l1wV/9mJOtmxfXGs2V3noZXtApybsiveycccO99fpnbLtj/8YX/bxsL+FJOB9UCcqw6lZlLRlsz+
lujcWqO5isA7Tco6TQ2cYqN6LLT3Zw7+cztEx9auPwOb06+RtDYAeK5Z42i8s3bsgmYEMJUcI7jk
rlm8NUHLAwBZUPvpo5mm304xMyQVa4vaC0OKw5C3u9xk0udH2CY9+TEPfIJ56eJsDxwQlHH9Hxo1
qeFFdbGeGqtvHv06vYS92Pmm/QVYpCCGJL/wIB2nWK0N11qgzw9DRMAmfg0GKjVDTKJ1JXf4ftbt
kO1TwM5hhemfetSqnj9xVa2LKHqznaUuIThSs0mS2mVaICPkhIK5TNQY6ySxzxTw3cFH2ivRhOtC
0VDTsxIC+H3CN3ihaRK9hXPeoAAtyErv85D7W2VBneew4Mjs1Ib5CC6+uE1t9zhDQjfEEmQrofKG
bbutJjxz5KIKlmDzz+/IVSikQjINBN0Mk0oDC/Y2UEXctYIVWQnw+jF45ny+zRPYmD49KSXvaSUv
c9Ie/cFfprowVwTqjj+Hj0nivoJQoP+8t+5FMjz2JjR1191UbrLvfcHpQ62sML00JkVFY2yihcDE
4kiafnl+g7WIrS+VjB4dhV+wni28ChlRF209dqO65FGar4kTgloKHY78dpCusYZSAOK481H7xn9G
HzSgGbqnMfT5MWz4a4Sn5JDyOVT12U2569qaJpCBkD7u43vjjW/OSP9EBd14hQ3wm9zcBW7gRchu
aQntf1wLqTVv9Vsm6o8S+bpK6MEAMPKcuikWGWvdKRT73BanPqysjcWqCvENY/wUSCySMvs1PbpB
PGfcxIqcVmYWF6Pr8UeiauEqICzhlp69AQ7HdaD+GPGQMdFGqDPm31j5x5T+hX0q5gZ918m2Y770
onKbkKV4xbVabxrmATh4Mobd5jewWWoMvLh7xd0/rPCM8+8gtbO2KnSquacJq2pIlRnGR1I0rECz
PqsWsymv2EMJi25F/o5VxUmaHe/Ca6o4N1mMHJA1suvkTk/1xNmr8vCaC2c4mE1CaszYs/AdgqB5
1hGVcwGyLmCnpTiHj+sgMiJCGSbHjZcT124IIW57iCDsAN2pmWkGd6a1hY98JWbv2BhZvGm1NNeE
npbCmfg2RX5KNVPPDBTpycGWscFpCcGHd80TDXbekNqWrntJUp8zuQ+XgMuZjEdAB553s+lI9gyu
Yy3y80NXxLtuRA4n1cJBUnD8ivkeScws1IqYBtOW6zyYI+J4Wo2v3ogHmu/44TUodZgldpFJo1XS
zzPyUWteZFzQaCVN966dhHKjZW7FwCh6wpPNCSb913BHzAIHJLK6sA/QXp6CJHR0C5MAWGDJd7Nl
mW+r0CgXLOGH1G3HP7B8DxIksdSlGDq0dbET0USENg7hYo3CfhjM4c2tNDv/QB1DPKDPcrYfc7B0
5jnqi31g9T66OlfYyIPZiHAniR9XwTWdyiVHP6pbPBg7Nx2BPunxPyu1v3UCsqTQkvWED8Yap/vE
wtXWfgyLg23VVvKisIS8gdphOR99HkRX82eUIcTY3rF9y1fPdF4nyBhIdPgGPav4mySwFgsiHC8V
Wl1sIA+EY92v2Cm4gNccE5qBJuoK6cNkO3rwhoLadOuzCSm08Qt4kFMTvIdB91pWvtySRTl3VQHU
YC7eSSGctDvuLK988a1ml+fRSybmF7fUj/FQ3QbySi7cWci2n2DmrrXnbY2YvmtrRGD3jWBTC1Cl
UU1W0w+e4zbad2W1Lc3kPrsLJyXDGymDx4aUcxFypoIvvh2nhuWIPa/mnkfU4A96qrHC1H9VtHtH
A1vzqLN9LyycNiNz/Sw4QLY9lRagDMRnNpdcbpN60UmW6PIUGz45/5BRH6W2Mx9+mNFMNiwJk955
xEL6FBrjb5MUJRMH72pWPoZSbo9QQLJfSkW5rDJ2qHvr5AP8CkhmADDWDM2i7dTDL3a5nDisOyTZ
/1J2GjIlxQ+5picZRZ/OSHFh0EoWYf9fGzRX8KKv4M85lrlnEZGJTUtGm7G6ZhmskSF4mmaaukDW
00Ro47nn2SMpg/3AAkQ5pQ2DeNtl/SscbAhqJPgQo1pGJv7TwOCVb1vFhDLbke/n/CIH/FFFgtqR
cwN05nCPsnvw5uTS5MPNCjwSXpzMkSFWRUKfD46859rNTm6VF3s3p/pTDPMFr25Jp6l5h4WwE/Zw
AOb/VOr5ty7nD47MfDJYiFDhx4gWiwJYZzmvHCsxTorlhvOpZ4xPJpnhD3i98b0HDrxvlnaAsEY6
SVNdcZymXHk7WTCvoTYXZ8fK7nPhyMcyzZpV1SMUdQE0rAQkM5jI69z37kYwRmHZ4c43mUx2jJAd
RxsEKynu3kWt+ZqaxbdHEosscct1X5n/sLmjEHjdoWpHxnZTs/c8r7oP1DKT+SMJrSQdjP2Qd8z+
TNo+W9UcQhV8jIkJoizHewuLdS9qrkJMMldtjbbZW+FdtiSSUowmD1k+nWs9Lkn/HM9p+BkmPvuM
2E4u/pm8BQ6kl7WZ3nFkoeDddvwnvSxahvUfc6gnFcwQUZKQVvhm5Dukw43U/Eka4y0qzVPkeo+M
6b/iyXzlUMfKRvCrt1H0NPy4iBz5g5qZRM7a+9EdBRxQWC8wQP4jqfvWlBxBCoqkxsZ6B16CjhJT
+hFE7V+ZMxl7AAeZQG3K3OM8DD+JH3gbNql+j8l5PVJKyVs60XrVzxsDItcQ9z6LLbIY+0L7EFuE
BVq7Y4Y+OjhFqHyQa6NTsMvc+lzW5SkNgUB4TEs53cLZKGf3q+B2tmmh1DDjl1xguFbVtSaJIXDS
DsH8FRXUfvLnZPVorgm8XRPiboPA+Mlu8yH5l4OAeYWQ8OhC0TNse9xPJVstYPztKBlHJrxC/czu
PgVgB8pXS2dUtMHVK5T/KDwux7i/uEC+RFHPEksTS9q8gMEgmGYz9YmNp557nrT7i5kHXxaMACQh
IP3QldZuZN2c0nxWjks7xaw2ESdvBMvmSWT00YzmPz3HTBlMHLpQbyxkPx1Tv5eJg9+6qCTza874
nZMvwxep56vvu/exX0oLjOgfkzFm/+QbRSe+gm7c8BnssgDIjhs8sQQ8pKVNbLC24i3Mle6Mk/p5
qhHzJrwSG2bSlF41qXHqO0YbYUB0tWaAtO1srFnIhGpXaP2S8fblIb6HXhIUjMV8ZX7lATmDjJU1
mJCcApuTcMzuwTTUvIPMTf4gjN6lATOlDPFxdDwPkRCkPux8J+ioXTgzbGGHJmt2gwEvXlv6Oxj9
kxvcvISjc5mKrwG89zrgddm70A45SC0LnwJLaKLzQXanpQu4QiyPEcFEjliM3Ag4o7uZ7CxJro0j
qD+gKbCbc8Jwkw9sLElIGZOyN0+dW/svXdJMOL9Ybgd8NJxBlckks8CcbzvhajKxqBjjUhzWIKwQ
/+bJWpTQ8Lf0nGhl4D20lXsmSvjRWGaBEbv5h75NoI1Mf5VhZkvjU8HDsEocJrptT3TfBmXi8H4T
HJUrI+ZCGuXiM6OOegW29JDAC6XijA/NwxDFa05RRxp7Wxs7Ex+jWnGIwWKAO2SNJRgCa5M5xw6X
b262/wmZ/Ge6+cKnvzcxfd/83a3b9FvJfKVJKVRrl8qGYdzMFotv5twtjZ12VNF/ds5B1sgXSloQ
7YIJRwDYWRJ1Bo6DIF0EYpe0SDIufUKti58YR5nLftwJjcnNALo00VGIfr3AlBZ+jdrS54xnsFwo
VfZ00yGVSJP3ImegJnbEWyih2MEng5la7lPXeUqadKNG+1b26hev8hFCLF4xVX61rTkvj9+fbFBM
EppfqOTTWbgvB4pFk8Aq96rN3qZKH8O6e4+d6V/f82ZnXngH5H8txpaaozTBytLolTf8H47IEa+t
qxc6Ibg/dlsPhXVKUVtJKECCCaotauVfSyczPyP3ZIqJUo6yJq17UOv3RIxRo9mHN9Gofkt2+1WK
kn8riumc5n4Jx4tmHnAKv6C4X8g3/oG/+enHNqLhzjnUpoAlHdLUItUlHKt9Isstl3GuoZ33WJo+
lImwU5fai5rnJDEvYLCuRdJA84ybA7vU2kkbhmd8beJD967DvTun6QLI/01tI9pUgXPwsT+jZ5g8
8UH7X8i1c54wLIoelb+cuLDTCtZ0tGnik1tySe9+fOlH+8QYhwO6yb8hoj8cpr/a56NYcCPhiVGn
fQgieqrnvqGgMSu8MwZZVn8/vEkQCCSfWYMm0kktYKVHQ5T1zvGwczqW9Rb49fOczYzBKQqHUcej
odHjKFtyfw03vIFL33aDewTdwVwcV9l+yS5pRtvbIkIeDLEyuhWEwTRjImLDRwOQZRcdhVbW+9w4
X8GAJSqvvWtgGJ/KqC2GmqrbZogYD6msvmHIp6gZGWZOwqjxeDOm7M1P5odaBQeHQ7UmzUvKL7rL
uH5JPb3zzP47de3vmTII1GOPeb77K6fkhvnnRl/FuyqHE5gLmqATcxVkwCMlXbuz3nSEyzK+bGLi
7NHeLizSda045ucDkaBmSG+9ZxNTLIGHeJvWrE/lNO/8CNXBHmam5MQTQ9+7NmP13Q0JqLWYu5Ee
0fBAU/VSvwWTfYysCQNLan9o6GyFE22SItxlqX6TUXbzE7qtyp/AwHDs+SedyevMGHP06eDp4bVO
4h6De4SERfuez+ZI/2Kusf+Gu5Y3NFLdl9nzItrU0BkcJhEHMcrQJaXYIhGa5ewjLWJJijsE+19z
/CaexZGzOxgtmVFwuQRQjmwedGBWNNv3l6qYr3K2maKqd50yFi/YfhDY66rYK6elnLz/CgJ5DnV2
U9RURb539FJz09GbnmflqaeGgIPGIaeko6nt9wwVtqWYyGQaTBVt+y/V/zIY2ihpzyFjXSXpLqPq
d14E6SynHw3tbKcCa1uVXNvsQNx6C4+ATf3lbCTXSMfvSdXvC5bouqAfuCXcqpyjHDjkm/ABAsfc
1tWfVX1XIEurOLuMGf6vtpa8gTypm6ryL6Fvb2Vv/c7ztPU5uwU+99vaauj+jOi84Qbb5n994O6r
JGOctYz437hpPHTKveWYsir0iVQ/hwxOopoeXx5QYg1PddtvRTDsq27atJUgrztjJnVX9Wi/ztW0
VsWQr42e3MZSN+50r5SxvafpfLXS8LWK00uExZvl9zGkihvJF1KNAT9EHoNUbaiwuUdJCPRgIW+w
JlObltNhoDpKR73euvbNPO1lwX3MmdgSMzi1tre1BuQveiQeDRu1xqRWe0r0T0GRnI0RBQwT5swm
aVZRWv+wxj7qkPFEO/E5+P78J/Ppn5f4OXgvAwySpAG7TjHaF3CQYnjXlw4N4eAQRCQrkYcnPwQR
UE/VM2PkcJsNw8Xwgi+timZF9ucWFKSPbXyHUV49zxV++5gKUQ6TLvsmkorhQNVoIIT7MehM3eoP
HofvHtoAbQ1bblb4w2dCj4Aj6d+RLlxYU24RHbZTITdC4hmDbn6hgitdGw14BcUgzU/6K1eGh95U
xxBTn4d41IviJAmlB1FxgJ98cio630BN2T3oCweKLbUYBHJKGlakp9aQ6LEFE+5IYZM/1En8AVyZ
bdUUNsNyg7/posi7GawifNlMqU0oEwwbInonZqjtISUbnVWTagG5lxHIfllWYc308sEW8CfdmcPL
7AQ4qqZXm7NOY2Gl1MWRC8B1mZdJn5jZFPpkhNotZ4pja0AkQvzqHPxfsgafTZ2UuZYTY7ys5f/g
INat3VyByoTBj4EpMikdthr7kk1cnxrmLbVDdVSOKdNgJyfE4Z2aJapcmhFBIu6eeAGH9Kxs6xTr
kU+YuuapPAhuHZOhz3azNKS7r9YsXiNhn/IWu4AO0VF11ayxDaBjOcNuyCiTxVGAkOnVtMGJatg7
XfNHLBd8YYknoTbZDe0tPLfzUA+PhQcBoqcWQjdLnAJ9KxX2ten8e6IRg6JaHxAy9hPYb+aFW0Ym
1Ek4p0HqchOIEI3JLv7Bu1j1AnFRzm8mfo7OSOK1i0MmbYDf4zdCWV35Edj+VG/B+1101D75NP36
rv5GlNpbQfUG57snVdwc7FG+dEH3D5wVnm8zoqQcJyuPEzs4tkVxollq05n9Tz5xBFe9c880gOHJ
+RuT5DPEaS4Kb8f5jur5rCnW5hyyc9CFHg3H1gEuWYmXxkQR6ocPS0C7cFv7NdbT2XFSyEj+YWkS
6/y+eWhpoMApaF3asgn4MRY/mUMTYFobVzPosdrH1WeUOb9xmyya7dJjqPwbE59o1VrtjhAeF44M
jqujnxyzvIFu+6kq/lk1I5WNGLDPcIW4h3713LVZsR1LcRuAIaARlPE1puPHcViO/RQCGwkK103J
1lH8hF5a/sxN/s8I+fllSAweTC+RwUVGrGS7LkWyy9p5gwIDSiu7ewxPjBzr64T7cCwIIfy1y23I
DZsPD7lVJPPJLOp713Ia5A787EIg60BH27YBLTwjw5XN+1oOW/IMx1bUj/ic76WLHSXhaoqPBalA
byjOYm6idgqGBGdjbJZFUSL45OsMEODEKXzVNzBxE2flI0PJoT62Casc6bT9lFRHv9I35Vof0hou
Ln9pCpFxa/ez5ndZiRBhNXqWWXFNiNTocfzSE/VLvVdy8XRnF5NA+Mxd9XPM3a3Z4S+cG0wHPeq8
tN27uUQCvfa9b8Qmb8mNU5WI84LAl5Nx8LVPqe1ga2QanMTuI8Lumx1XT07gfVANBxGNbvWJKSCW
6SyadlCif/MxPIIGeLLihMBdfTbs/FVLjnmRcatwzfozwsJUHBk674U3Pg3lcIu8Zg9d9OjQOqNi
Vg48N1NHVYYRF4d5HA+SgVXY2+wT9A+O9t1zS8wePcOE7tgrl2qU5Ggk+CbM5tZC7ygL45tmqE/F
0MGkS0AAi0S2jpb9H7XRyz45tNzVkD9ZY3zPRngjvVs8dWW5TrJqVeM6lJX5rwuhz3qtA3lrsZxa
JrxGtgaLqRlOZUED3kxVMDMtPCQdJFw/+yTYQ0Bz6HibMBLASKvkuGt4cAotzrHlX5JofnIE2SrP
/4vz8LdH6kBu957FgF5ENYOL8SRzOW2RCQxNeuMAMFYQo0EfPZpjfEYEXJqv/zPU9GxheqVs5KR7
fgI9xusKp1wdT0t14ybJCCZQn4iDO4EJq6Jzzvd04whtb3oGab2ricaXAYORIdrpbLq7EQLC0KrD
2PmXvnQvoBu/JfpbyD27ctKT4bTnTIXGUnKDpWQ8izjZ+wMI1EDtosx4cUwemZj+25T0F8CSh5FZ
40PGJhVzjcG0T7eQlFSmVxuvMwCh6XmAER+94Hv2dlYMCSlbkGBWrQVtjclhwjYQ1SmAWDZn7FXB
kRhiysSieNM+inoY0qGCld9gCcJysPGjjOENNKra7S0EDSoOBkO/I5+e5opRlBxRwaazGp3tnM/v
k+m+B5N8YqqzTtLxPDfjxizBdNGkSF8bTmGQYf6ccnPnwoexFm5rQCsfaLSMLgH0G/fN65a5Qoq/
KATkualyD8TmwChoXRVueoUIphZsIxR56aWfoAuq9RzMzRWPRUzTE8YFx8YPKfC+n3y4BSsT2/aT
hvVxZkSxhL0m+Ym3Nvi1K4zkmnX7H+14NlKyTc4lF0Owjkc5fwaC/JfdByweyl+iuIXTQtfQnbPR
Lgu8p4jw+6BXzmUWeEfgY+I6mr75HrtJlC9J4+CkocGuqRbzNwrgCG4q3oLYs4gmDPNdlKj3VJQL
j7E2URrsvTO8QE72mttTSIaN+3nrMPppjBW0vVWdTW/kLrY1vtGEcL3Zddcgfbbo6+6FeTWxj2pH
HcyQ2OP4kVdID/0C/cXw4y4NSZDB+W9TBOdnrB/CFD0G3zcYCnag6GEEYrk4sbm6YRkL208uNFiy
3T2xYvR+e6trXtiOCQQGjKIQ4IiLh3AwH/qCMV/orGkyvJb0iQuTkkFVvBmxPBGpO7p5cRgiEMq8
w70xcu7yTlJMX8UIPKp1nwbesNh/VUF8TGtku5H1EsIsNYHbuftrM70pQUOgn6FF0IbIVKqLqK4e
fljD9x7H2JZ9Mm+/PHwLefgGv3JrQnnxPecVS9a6Dbt/2prPyi2eY0UeT6cb+rTutNCtl2EZif+9
1/dM/uNLPf4pM923VgdIZFpZzQX7ysrTFEpUVKNXIadJhPIHzGGnmUJlTJoPQTTS5wNJWolVIO/Q
S5j00TCqqo2TEqzzwjNezBWCE1azKbvYRvHq1a13jAY2FMP05YkY91bK+SMDaPs65JSzKmUuBhei
g8QWmCATGO7m+WJX+uI69UmmYAVGTK08j468K4E92MnfXewAJ9lmkgbRpLjgi+p3UWKaPD0xVz3k
CsxkU/sc4LRj0J7/jGn+LwREBIJnQoC2OfATwH4YJ1rWYFgYd1n3w48eigR5fjiNZXrQwp1PTWb3
GzybV67xvK3LRyISRwLWbV6apB6/g6r9ttvh1578e9OAnk16tI45JsKGRVaM7j/GnAS6BpAJlkmj
nOCWa1WEnX2/y1/qOK939gCNKqGAYsnEBdFwR0I5+B4la03Q4bwMAjE8hkaYvOAGMb6CcRRHsy/e
asfLPgIDRwlbb3VKciqVdGkDUrUFAEQWfceU9bpIlDh2XfVLndXNNhRek8DLDzKdxCua9j+Y3P/l
Zh4C8JRQLsOIJmRaztqK8D9JqfLIJHg8NRzDD6ooS8jp5IMQf8SXMQ4ZI9UYDrhe6MJskxIzPHl/
NU+gp5U3MdaMgNjjY/ipUprf4Qqc2DfVCoLeH0Rx8c49gq+eV8G5D/Rvnk5/aUVeOVCvpUMxFcsD
9rSJ8yyv4s7Aurcvpt741HXi7UVat1RpZd0lqNvxuUlCSpF7O11VDTN7abM1VtWMtywOf6HnERJL
fe4iHCpmxtlUDOQCDGHlkgwSptc8lUHbXR2gzKui4nqXVGB/1DClF3pd0l0sYAe52bGuNDOHegGM
idKav4ug/Gcqy7tmfdOcZTg+j47rYD/Iir/AGVmtJqtBMHRw7tcDmpwTE5YQFnZOLXnyPQ8Liq7j
JWaBD6eqLdwZI32SEI4ZT1XVSfBrYztELas0K4ZfgbQBxNRu6f/qkcpCtFJL1lvs3DapcKt9RWcR
G+oXAf/XDcPiMCwSYpuxe9W1GxDLDg9WZKlNCUHzJju7P/gh5W0Mee+pdOmaiEEp8Ge8kXXy2urx
sw8J43SRbT15JhFBFxQIx9Gh38iw7cmfuf2pkQVgD6st5ksMlHibzMmJMDWOFNgSYN17fQmU262x
yX77hpc/zr4JFDcx5WsQeimPVyepobPf64Uf3utm/mh03sDXY7kEU4A3KdLUQRJD4gAZ6YvV4iLL
Ta7us4NBdQp5gFQCtNuLTk5b2JDzc/K8vfMCwxeZs3ahuhWUbItYt99dKTlyzEwWZj9yXgJNGgzi
pmbAGN6SbhF7QvicJh1RB0uj7LgTlzrLmP0VvqNlySQuUTP+aWysKRTZAyAAk7pLCGytm5KKWjG2
FoEN4PmNNd5N/CR0XQZ991/k44aBHFQuEeiGUL9dv8QcDfelkagNtY4/gNVDyk5qaD8Z59/er/1N
YhfpA1nnmWEdl0YR13g68E3uOuUUFzUHyTawWg8/XPUVw52FXR9QsaQHluSk4IgeNsNV1AwJtdem
GzPL43sIaXFjTTRipgZu2YC2ggd+tetMeOFDY3afoiuvYckAr7TJxQMp6fe+PTpQMV1xsnKr2GUW
rrjIt8ng1wHWnFTCM69RIdIJoOqQeV+dGzt72er6o9Blj1e5+fSFu4XNcRqKHP0r4820wvMw1p+G
w7g/j9EEK4P0cQYL6hBY9EC2Jk6UAdogTR3iapQSSSus/nwNNXwEWvaA/Gw9CtW/dNiL9rmSB/xb
XI8IowMVgy8SxP1t1DiKGUT9w3P4oermwzGCF66qdwQD+6FitoM5HhzUMNMfbmYCYCeJp9FZQMB9
3PxC3CwY86UQ+PqFadDMep3bnEnbcqI1dAA9CNWv3rqATBhNGM7W5euBLeLG29PLaAZkdpuE8MmQ
B8fBzSlMXI7POMofqqJJzy5O7Aeugt6PHTmQdOYWZoCm4wdKlr3BRoWQanXID9M7n9JFOVhJBxuf
fVi4hIaqAieo24b/CYPq3chaNsWAmbyevfoYdhq3SibTo7DmL5aN6MGs+emg1hkfLXsygfZy5UwJ
4S5VrSg/uqOEvNUgQFYBzzbwgfmTCyDibzl/dkYlNvHMWCVlDHWME+4ftsOtt1iaCnOm1CHzlpU7
QduYUxprTSi2G10Gz8w0zW1MzQZPpIt22TiHyneKjTGx8TClErjBLE7ZFT1GCVYCCozIogTB25CO
eu+47oEzGE9JNz9itVBklaFVqlaj4FVgzNv+CffTOeV4vsPx3u87if8zEHHDU+Ea26jgNEfzBWdR
ORZAtDkphWZqbVkzvDNF6+O2a8MAyICO3UNZRdU5iwd7V029Tw1GjrVAqRm0N6acQ54S3pWmjdPP
4A/8yUdiGxPx1hPsJyPqhXsmbROdZQJ5LIQBhf3Kr7a+RwitqQpCJTgrtkPo/Y+jM1mSFNeC6Bdh
BkKA2MY85DxnbbDMrCzmSSCmr+9DL97idZt1dUcEQtev+/HoEiz1so/tjBWxY18DFVLhGU4xWZ0E
6wBudmfVjb+9cfWTx/mPU7Ax44wa9o4u3YOnuvkIx5mvnI5wmPwuNlfSGfw2UtM9WR7BQ4GwUwTT
g09eBYJPxQLOlGDCclvKu0K53m/jle0Z72u/JbFCUCtfyh1jK3mIaZR4lsLivDRz+uREy9/GZMQK
cYu+jMOSPPp2y4tJr6NWYiKb0wKXMATI9NgyaXHrJ1XRWjb39JCOrSD1MdYE4/AhJ1p967aioyM2
3j9X9j+OyJJj1kXwaihz2dCkDNcT9hrDjaNYvmbF1Q2hrRQV/zdLcTLRdqX3s8pR7EQ+Jpe8o53V
b0t5aKB9bTJaXvZEKtJXv+lAM2YeoTonfEsSl/IqoA+CMW41Bs1FdLRyEPnwxqnF4CSh2exgl7Bw
U94WDI/Ze2dqWOb1QKSvwttJaPRzaG06wK3Aex2EYgsd2ijCDH0bFTQpNzQwVwZo4BK1X9S8MRm2
PZEHP8b3D6F877duvQPISb3aUJuLM4affhMNX24Dtl0J/6/HKpnyD+/ZjtXHDL5pww3uFXuyB8QM
4qY75bxSMJDfUgKLhEaX0GYyZKvZarsn0m3WfR+3v85KfS49lZ35sx5NnD7SCsnmRrL1E8TonxlD
u4NfJCca6b6VQk4bBuAYmesAIiwSHhRyw/HgFP/SMp7OsoqePSRbYEUsDSTgeTqx5vGZlk/gt8Cb
zmU0kedWgBQa+OE4fMXd0PUfle1AERsA+lSgK/iRfPvpyJaJARYnn4QxT4fGDhv3m1omqKppO+Kt
cDGnTmzyqXrTUCPEep5l8escqguS2oglLGtOuqRxrQ45GILav5t4wZcVGZV5IsZQ6zbhNMZCgc2G
VXdhDnMeP+Zh8BNRTIoPYYFenEecpK1DPstXh1pW7Qklvd4zqIMuldSq9UP05CknQgihCXHSQcUb
baRqR8zjR+90D9Sqeih6Up2nhQajvCSR1ZIK3OmAIF7hNtiNJ+6CtYqsfeVNwB7dTgefKl2Qass8
vgERzDMLeO6t9nRP95F6XcZWbuZJg5WtKh7NuNIf+Qi5nLX3dGn45j4FDqWFJSsvvihmQ9/X3DBt
U9fPtQfrhCJKHE1TfAXMJzmTKhbzOsJW6UZXKKsXj637+4I1G4hDx/jj/SXuRkV5b99xYFDuIcmq
FVgiO96r3KZQOukQnsMXO2JkLADen+HLQjZIaMIEMltdEpl+23SDP04LmWOhzTOGbWhHxkYNc8uX
fGi4e4gRls8Y2Sw5kvSP647RAUGChdMa082bIiSPCVAl95PiLUCIo55r3M3OeMsA+O1ELNBT3npA
dVaNYJhI4TRTdCmroiYd5d9nRf4jXa42wdQi6mUJi6Mu1gJXd4IqUDcN07XNq8uCUrYVmRf8wAj5
o5WDo3J+QvbTJ+kW047SBriyHHN37dh9t0XyWZo5fkyqntYbx9yWWf+TeeKlSpN/tq6o/YH2FhHf
2Ya9IemT/nV6/7kv7Ee7rCkwGso7Lt6r45wvjMXUfYm55YzWy0/M9g8sylkIlW1I8XHjXfzY/+HF
Ex+Ji2OR4zK2i0K4EV0xvRmU9DBZHkTg3ALeJzg9wsOovbdmCD6qAOzNXABSHoNbPxhxU2N73vQz
7mwdBDQKWBEst6iovvKEAG/CoiLVrf8rBjme+Z/cJPNEKTYvElAGa5WTl4lHKy6GYzVXGgaZTdDe
KykSstN1umXrguKim1Pk9KC/i6muLpAY/LMFdf80Lw1lu9aSk1yNsHMTlcyPMz7zDJlq21sVqA4h
CDk7E9qMQ7hBNuF0cerps679P2gW/1JBfeOKZxEise4HbrZev8JcM8wOvNbE/n+rNG2kR8vD2eEV
bFjizK9IJpM/sgfzkZdEN4l4jXP4qGZ11/pEcrXEyIa/429Yd5f/gbipUz/51LSxmgQiMKTdF0aU
ZDvpnv5FPTzWefA3qKj/EG5MQmxu2wfL1uxDBcpK0XjP1lrtmWoPizjFdGcc2s4T3zKDjPCSE61F
pwRW/3agdQPjfYYvXNhmO9diOVTTND3HuHJYs8t0i9kcZUNZjxQj2AczdTXlUDwHddF+YUOqX9Ol
wsuN3wXFhqZQEQ9wSFXYnlNsvO0GsnH6ZudGwTe25IWgsvMV5nBzPFXzalfB/DqMmJo2Dj2Ju9jv
pqeIXMjGKtlMMKuy37TBaUnpczxNK0dX+IBRfd8yp6mghgy51n3GwCH2Hhms3coA3FkAmclkYC2B
8cY2MOJwSa0Si2Eyt94D6vYj6a0JxznZ7TDBnV2xH9vo2ha/C36vu2zsSP7AyWUr17rQAOUgcz6H
JrKAitM9FLqWBX8EYe9njrujZzzvy3Kaiae5e9A9ORjUzI6dj792qXHKdQpvSJjVKaeKqRbeU16H
cMwPjb8PXqgK5uecYZRIJg7ZBAs/FXbV8NxqYGlM/hg0dcz3IXMxPMY0DLFxLG4TTWWfPcf2M95Q
ijJiC3bNXBMmnTLryTdUOWdO2VDexMayWJKeV8nQHtgfs88wAQE26gS2rPpfOvoX9q7wIRS5zDuy
h/lvpaD+YArrIxqGta+HgYOlxc4Sso/osJ5hHwzv5zA/VW53lXbw1lc9sMAOP66QizpmNgQCmI18
cinYhM6Dh8P8zbSs63w3rhz2cp27Sx97hPYmaD9ee+6oLeAxpVI1kzfGNdERpd05Yne7Y8Qvn1Km
991YAqEso/l1ClSLCZCOFp7enRvl/mn0RXkRaj1uiGATVaqRcj0QsBsV+n8Dn5KXoV5FcgezTxti
sc/VeA1IQ1AvgImsDbKY9TXYTk/IX0pB/RvY2DSiUEgEm9m59To7OjatlC/oozyfUh4WF+dgTUb1
QjZpeUxT82mJ9L2yyFoo0iXo9BwKqD/WA4W606GUyAoF0temBKrP0lXAchaGptiYcIjweNuNbbLs
4q4VtCWRGiIck4Fvj/9ZPo0WbmAFNzz+9BUkcB2DLPxQSMwsWehfQR5Rtx2UYGKJ/Am1u7xnEfsj
vkVcbHNsbgp2IIgi1d+pUU+RdJ9Nk9nITGVBcj2zrl4cI3OI3sK5HaZ4foLmOov+a3Q8Hx8RcHQ+
WANROPkuWoL3Ou5/kjZvdl000YPKTu3B+G1946pwJUzI6pq4fneycxuMqYchJbecnoWICzzLYv09
LLk5mraVHmqnZ1/H3i4PSpQUBnvVfGisuX3pyGPuO1SKbVUxRjYG/G6GpS91Z4BIYU+WvsGiYZmS
WqZpLK+y6M8UkOgM/1Hq3ggRgG5IpBSPzWAcUDI1UqGfcwEmoWk+I0f3j17l12sFR7hvXWgYVVwP
7M3j4mTXfvAhLY80jdD2fV1Y3QXfbXWa8q4/V6CJiPeNaltypcXNgG/NpF54r5NSQXmsg+css8xL
YMvyHNGEemQ7Eu/d1ld0iBbJKxdIc+RtzFUF17yNU6E3/cfswqbLcU3CEoko9506PAqyq49R7bDV
JbJzMm26vnhajBBI2fue+rLIL6gNXvRv1SXWQfvAS+YYidISfNzTelMl160eMj2tUha/NIbg8mZu
5IT9hmSmoPF4V+n4o29BEuUeiS/+FeQZdQRsREUwqigX4olp/VKFsdqn8/I2+PVDVlgN5B0vAkTQ
0TvIfoykh0AKGKp5zx7R21UjFVdNjxRYEmCdAzylc9HulNVHuDuhygPGfJqV9zWMmLkoyyPDQMgQ
YtDwOEzqPIfmx05Vt+1dda8bBpFRNTuowfmb7q3wMQqIAMX9iAFUdR0HGvjVHtH6aNnOyhnFQMIv
n12p3bXfxYCtB4w7UpKT5YeYdwcUJoJ4BJ3MoRhTa9+rLjmUzM0rbygFwRK1N90i6md/8Oa7nvYB
D18NAz8xVQtWy+RKl7pK0dzlKg6fC6oxuB3Gyv1DJwp3Cp/eF0IQeLX/kazVP7wjgRMqPD6HeKC7
hgy2472oMcXvFZEbs/YD0Juelde8IO5YYfGCHTRhU9qRF6KTlhAnHNLGvC70ih1dokinKJpeZLy4
gKOX6lmILocVQ0nQsdbW/4kS98SbZNz7TRNfGdc8kCVWdGsLLGVpmHu73Az3LYm/bcNq4IIXJT9F
07DwAhkoQEzJyUbIzRunt+u3TmpSc1Zg+PZxC/gW3xjNMeg6GDrvCz+K9qUNRjiowM9bGTKs13ND
iGuLDIzH0xsKnz2dxXo/FUBYnUg7+8aR9qM1ssWmSyI9qWwEIMfbwv2lYsa89b37r1KKX6tJzXWy
slXvQKRWYTfsujwQ25ZP9OBaERXBZUlNHWQIBKGkL48iDpp7okhkgnuMsFyuMwJTbULU1U3ODX0G
O7viBcg/9T1NkoJdhm+uEnwrAa3mFvtGtLFUYl+En8Ps8pzgEDm8dTu7px83Q48Kw+BlksONVK75
La0guS9nX712XQkt0+ocuCoF/bQ4AxNsWzBzyFhTQpxOcbKPkfAUHyzxhmbgLCRk5R+RahPYkv4d
1Xf+odB0aVhMuLdJ0zlQXHr3KjUBsDQPgXZExeMgXdLp1PXggIu3Q5O+YNF9JkXH1hM0AZUbRcpX
Zdk0GWq13MSN6DbS07/p1PwTYRPf0El/O1Mf8Ixrct5y0S32AUhxgBzmFOfdXRQTPJbsZvd2J7E6
zXnKAmtReyHDmW5Rm6Cvg5GqQJ/bsf5vT8UEA99hD7hbADE/0vRnraK1U8J4svtL4mWMBkZcpj56
ZS0BYSTPAsw+NB7yuTziZ/8WErUh6+38nMb5U5ML/51hAnf/Sq/RMm7OfTk4m44FLNfF8GB1QK0j
6qk4D4Jov2j1DZOfWm5X7idWKe8oQslRBl13JHJFii5AaleEeutgTbTpqvsMpWtRbm651zwJ/sHl
yg6czDeUFP/kZeCcwsUAmgTf86/xol9+psyk8paGg+TojPTD+7r4aiPEc4Ybm/jWYo5Fko0nPpfm
6CI/UjTnVSd+rCP6DztccFZqG4QhO9KOoxRX0LxzKWLYlT6MiW4Gvi2hdHtue4Bf1BytMep3UzNH
b25qqM4acIKPtrLIdXf2U6YlGQbeYxiQu7J6aMPhoagiHgKOZwIW1an1QLBYTvHV99kfCJgFKTwO
F5Yz3a6uPGqd6Oh5HRoPt8DQ1pd01vLaxtqjNQ4eVuGDzwf/8RsknndsUlRUen30ZZpbsysRyNfZ
qN+1He6YgfrhG4984LGOeSyzFVRrpkQ9Z+5Sczt3vxocAWeREwfQBQTc0S65D7JqcPyyuFoqtQFs
gYiPZ+JglXqn55W0zVSQ2Jkr5+rRz7WbIxVc6zFhixe39ISH2GezZhwgu5R7v+dhs33Uaq6l0Lkb
/8ZHjif0HZyquH9y/WjAqVl8+jMJh3Fomh2Brac4jOROVYytc1G8FaoDAB0035OsvzSINsav9MHz
NKCFAoXVW2k22Q/ECbNVCYjbYaJfy8vl7xim/4QFHZDN3n3aRvC5ALk/WS166KKJxoHsio85UGlw
8ND5hkXTjEP7CYUJ0wf3wBcAV59yNOqY4ndl2QeVJENxYSPAmiJFqENrkPogISueXXzNGyp60flD
xH4ThNfcX33wbK9PdYStz14aDIBFH93VOiOTlcB8sds2PnRdCk4aSoNVMcaU7qNIBJKrSLHMdu57
judfSJy9AIewVZSk4yd64Mj2fqH644ZEDxlLBfRbB6AYO30ERXHXTOM3OSoAIyCmKXBkS1XV/U9r
PD5S9jiYn4dzmRd7T4SvQdXKS+RJ/qwB2bKXOO19KgVltBrCbpHV5UnL1YjfhcEuWvg2q6l4S9Ad
P9UcN+xmMfQHxOu2iwkf4l6EDFOF+MkX9ymkGuqF24V6pwwoOMgBUX6mm2iPc6XjzKS6ewyi20yV
3Q4cC7URsXxjL0T+UDThjrEAX0ZXhC+L777HhDw2Mqa53Bkx0+RtXl7Tnim1DVt+cexgbmwX+2Vm
c2IK11Q3Mh/vKargwoCu5HNC469UuBVhnSxN/1uFfXtWLEwOYa6B5Pk203Vn/cFOsWKCYUGgReK0
yeGsRfyeCUcSU45sin0NVqHBW25SFWP7yeB2+d6rodnbEt1459pIFZGdUtkrzCu0pXeVuaA/Qv6Z
TNjLYQmj6cbvV4ouxINDXs39hl6P70FUD4mXAyaquRK00h9PpaWI07W4vMUCmpeyiTYNLoGHXIpl
PzssdfRNlzQbSi4GzBoY4OqJFbfFVXnbttz3GXz5GOqxfOHWioSRkrXLJ32h1SW9dCZ9h4j7t7Zg
5Di2fKIWyH7i3kFQn0oFugOg1jhYk92+m59C6f8tuVHRY8K7bY7E2s/cDp/NhKwbmxQVNqN5ihov
wc/dJ0CtfdiIOfkRwh+YYTILdSsvrT0nMtt7r7eflU/iZbKspuU9rcddpbhF4BcpHloJbzJeBhdE
pAZSZD/kGh0bdMZ+HId3XScnN/aeGGTo+p4L9zrlBOGGvsp3ARGUe79of70Zw0sgan9rWSGLfven
q7nSS5uqjo5FhperV7uPBXxwj3hOwTxfhEFAbLCJt3kFjGapbiLyFzj6yod57R2qrGbEtdUMLOZQ
uNpAXYtan7VfpAfkiEM1dNae1WB5gLo8bZIeaJxYa0pVkVxEWoE/TFuIXDmiAuaL99lU3wBW9mUQ
RA9e0PzR04LBKUabuaggoyIyRYSeQ8wW7ZRVZ9kAAlhas5yaMAYgFk6VfmDIZ5fZZyVVFPb4PYZJ
d+tQKI4ZWeovLVHSOdGrP4tG6y1i/FxMQlh7wuzfgKUItg1IqaKo+52irofHrOpOGfmaA12g3AvK
OrwyoA8nqbU+O5C6aKvDMlxVzofNDYcCxeqfSesETg0+x9JOnLdJztFHylpqO5cEQXpXF6dRdO4d
IzqFiSUVFE2Cm6+MUwsuX2CxM+3sxywTGEdtE3+6rPWcuH1xg5VNrmkRTDTY2MmaNWA3hqwJKfcE
foQKbd1le6R7b9cm4i5xzYebVc8FOtdWYOm+jm1MBi6b1GkiDbTPUzh4qcyCa8+/224SoUNPsAdp
mFMHsMWvhTaxY+VYnUJR1tdGsYWuEt51uYk+jaGRxk1tnN855ellQRUN34OjNN2HNsvHkjz6hqYf
eT9QcgLRRjsnkfVf9ZJ7lxQnGEEP7052XYU8Y9ev7NGuDvtMrnN99uymarrLHS7QSR8mpzKRNXYf
8seOYBfZy9A9pFNH0Ctz790qHa/x3KnjBOeU/pfgiwcY1mOEetmTCxoi914EyQkF/sud1BMm7adA
xH+1RXCvXUSFHAv4x15oflsH/6InBiHK6Hsy1M4keevcj9DSznYwPTFA/zCvTjt3zvDse+6eghbr
7GCe2idLf7LD5C5NOHbQprMby89/F34yB1vUQMer0lww5uDJyzty7EhOeKHxpo4wyxN4pe/GF+59
YqX0hzHH9XHW72JZhPcZ62/OByd/6laXHHIjFhmHXHrMpb0VQ08/Uwz6aYDicUszIi/VBGxuq9nG
k+mgMiF7dTz7UcbyIcfiv4c94m3qMTpPAmSugrIFZIV9aOy71omNIE3PqrsRrXxZsvE9UhxU3bik
Zxx22A4hd/PGnY5NKPnNRC43qJZbR9k3+ymsnimxp08EA/G6d0XZEryfxvWa3BTBt6qjgDV5cqG6
by0aI2prYjz7Nuvbpu0p9cUyEkbOi+yjq59Pl7ph/d8XdBkgjBWbLsLIMcbk/x26pMJA0TaYquBi
KdVvxdjeY8Zy0CbmI+vMmxEBizpGYt/d2D+7YS73I7CEbeWlH4Otn/28nm+CNoQeE3R/RW2Rk1gN
q+ic2bFakOT6pv9XD2yYZluAJmB1jDgLirrGv73t55AinyiZ7kd/PHZTOt/U8fyYze4nBkHUzwiP
QeADC8wrw6ObARyPIY4j2/as7L0nz69fs8B+SmoM1Rx2MCBN8MwvBntF0DT3zMKMGFzU0Hdxg4CJ
tQltjvw1wAY7p1Nc43TwB2rqjYW4vs2beT8NLQNq04zbyKrdk3Hns01udpN6PZoiVuFr3hAKnias
mDiQ1oUhC/3YZnDU7kfLkpP/zPrdgWqy4kfS7dxawSnXHM8VlIENczwNPqjUG3ZuqwIoz1MuX/Ne
Q60ruXJpAS8oBaa0CwvUVn81MxTNZw3JALFWMDek3SN4b2QCwmQhP0jWFgsBaXLyx2I1BAWZ+yM9
B8vMoIFJ2N6H0dWPQ157W0iOGeXGx8a0T+w0Pnx3wTu9FPY286oroHtyQeO86wushksVCAjvGIsi
4uCuP+W066AN+aF1O8nuuy7CO3YjOGodfaOXEXdhPt3Xqi/v/Jo2UdpA2KSxtqY58s8YlZ915Nw3
DmgZd1Ecwnl5sSIgoiQ+xJ4VP8JVT76TAAzU88XwO1LqdxL6Ls5T/koM7mlIwJcO7nQsY1mRImlP
HlcT2jmo5/D0jxvkLxnrHsrgnd+hd9E2nW82q6QeF4/XoAE3FmlmDdeO3xpb4sazKGQqhWblsIxv
YMpu6cb+7BT5qHZie7hao4Y59k/ab14X6ESIgNwEyoSCZUnTiE+Vop/07d7M6kTFBrxdwZHYpeGe
xOWDTjCvQ4u/NInzsrRWe4s0DUWQ+jOHXyQP5lUF9p/KkHEs4/E+Jc7g+TMoYcxtRCXhrELPwQYU
sOHAZzFpUzAepnBDI78+Jg61PhgeHHoPuKc19njfWMlnOuo37ccQIVM8Adlk/jWFefcD51nFywsQ
tDeSzjfkDcodULlna8EUOyi0xKWevVPpKDYXUeqeLc/c6dQ/apF8habiOQza/uwmPZ1VjniJV/8V
xk60IZ3+Q6SkvMOCrh1wK/+1OR952Er2Cr6KuWjImCCGbW6TrvtpdPrOOfs1Ci7qS10iTcNez2mR
kai+pzQBus5RT/iEB8hk/MkObkDyXZQpD/Y701K0y9rC0EEy0D9eBPVdlsYWnhdqNBP2yOcY+fnS
km/aEf+iuDpnoxHofsaE7dwhl91qab7sOX3GAUsLhQn2ue8v+1LHzj4kDbTFiLtXKjirTKYPtbT9
iwv36UgeB15/yNaxwg1MT2YeHtkVdBjODUOMmN8BGP9zDIwipz7PXWwdF9jvJ+JG/tZZElQkpEg5
rGc87NBLlAVEhWvfsET1/tpDhxTi+a86Jm662H2281X4p0G5uh8q67XCf7PLR+evIT2O1ad4NriG
70MX/4MsAT4us/zoE4Qa/LHze59kb2DCUADz0geyD//PJY3QRNk1wvm4478W+2BC7IR9MOdWrlDX
kynsNkXt1b8xHiNqbVj0Lclt5szy6qjqtkW/5zfbXxp/dM+KVTLTGm1uY49XIzCTeZNpeZpLWExp
5F7GwKWza60rXL9CMTnBduhtCCBJt2eXSc0iWFx/Dp5l337TLUh/WaKbh6Vp0VZ6GjUxvrBqtt0b
W0yHdKAOavLoThuJQm+sLoHNMXr+TaNM98lF6hT2WfPTFUZTYJ9Mj4MT4PCTtfsuFkNzlhsslxTn
+xFbcfjJmYkvsNNj9bw4VnGERcB+S7d4gFLqCaqeYJ+fyQIgEcTMGD/LASoKZP9Gty/oaFTaYUlE
nSsl/nqf76zR7nwoXEWPvNOr9xwQwm0HKYgKYMwIlrAfGZm7n6kxyHh5Juo//uSIfT45P2Np612b
CzK/DXWqxeTLVz+J8nM4yuZX59hbKZF4oZbSvmgkkg3D8/KLfoDhYmJx07AIgBThYePXReJ/eqUI
brjuA77lc5p20QyU02ubHwqPV9slpEoGRCieNW2DoyTum8zzS1zU+TVgi3Bjea56xN8N9NWqCcHV
tpNi/InzL2diK5HULqz9FuRFKUx4LxN+7BvhTQhjrNJRCIPExpVnOvPrF4L8RTToerwwCXJbdYe/
mXGD5ypjHBvGycf2Q0VxbdIFxxeZqQwuHDoTOyFDZAu1mdJZfpgOKDSMYn7GLXiC2KZXITd2c4Ex
F3OIkzZUUTSaZz1YLeGyFLQ0F/MjZYfxH14gAW5bFmAVtZK5S8dNwH73YFP3l9Ssw6QdayBUFdFH
ae1YpUL6TjVym/Xosup/EGtp7hDMdHI2zUmVwZqbsxKIFaXxbvVs42+M11J42/nndpgvKukprEDz
QXn6HkuK2ISLxdw+kg3YlA3TAKPiQqLTOOagqWbcMc6otY6yBK5KQOJQJ2Crwi5lcA9x03D3nrPk
vqsshtMkXfYyLqYN7++ajxexL4RCRnCJpDqZGt7qLxakyNgtSUijNl3zmJ0C54sFQqzKN7M7s34v
w9c4CM3XPFfcVlJue0uy7oTb9DI3y1tPrJ/Y8blSIXp9HKILLvqzoq8Vt3V7W6vyXce+OkdhEn6a
2GHOkQQFHqi1xWOH5ssR7CTpX7cj1ujmfcTOW+dnKIJMDVB+KGj0aovEiPsXXCWGTk9gWh2LzdjR
7tcl0U/nmf5pwitM6RFdv1unm8qTDVfMfBUgMaHCzjXM6KAtx/pYhS5AQYNf7LnXc8LlpH3IwcBx
s+3LXWM4gaF7ENVc6AQYyynbDz01klWXh/gHi9uw98UOdMlRJzEM1oRcMJt+ynJicVcrH3Svhhcv
exiibu3d2qmEp1hayP3pfSGZP8YG0qMW7qtIbOzYSZ5YvHYpRMF8B45NsL7j6tuxjtaCNCB2rcnw
Mim69zLtmXI7pEnwA41mxjAJaU/geh3fEsR/r2NR0vuQeaXfamKfXf4NheMGGCkysG87T2x05pdJ
RwY7o/892OE7ARtMkCFjEwtIs5IfRgKUbMQl2xSAvba/g7qgkZvlh2zGc1XhXmtV+9wKdErDN8ED
WXYnZ4DBSMx7JCdNVLd18ZwsErubHFkexnzWgG5C0noFwzNMgzBYw0jQzL2eAnm2KR0xNfSB5BTz
O7HshOxnOHe7GPEBoQiYgMJnuDdNCzCQ6BI8+qg5GFO86LS/B0AzU75LzDVidqZMgpcogajHIeKW
oVbRZm4KXKTjyBVC4h/qLLYJnFwN7C8Sq9k5Xpz7whqINuD76gqicHlXf9eOpg8oCJ4qzlnwwNeq
8Cl7zkZ+ZbLu1h6kdSmVfRum461qml+2es4uEbxUNe0JiZiH+3EsvvKi+IeRaW8cn9sT1m/MpKlZ
RL+Fclzh0bJd2nKbpSVkhra5fIlUZyFgWLFATmg85oEpJyrFzNCq55zRWO7DrMSVGHZYd/c43uZn
yCuIuK1bylsUExqSOGGbdz8zNEkp2Yc4o/CJdw+LXWowMoU9fmC76wj7ApvMcCtlI2bBih94FroU
DpQ0u8FZkMXMbg3f2XZoObhaJ3m2ExM8OF76d3Ld12bqHxhiPF680sOuwytaNLjXm7CAGav+9inr
jiGQxVesOpw9ffHmVmrcNpZTXu1Zrjc0TLDxOijKjmVFgeyyXeBj33mtN72FXITOAAFwcvVM16iX
CElVZH1X9kBKwCVLd5wE2TDCyzVwNlaZZ0IaMa1HdESjQE0WtfAjVSVshAL2tvRg6Xtfs3MkV5vt
DFTDDREBKhpTnKd4K9MPQMPFlyvo8cZbaRPRxeWhcB9sygyDXxri3vAC8s2Z2xRPoqggK9St/MM+
LKcezvAfHtHa50YSoJlXc/Cj2DCEWU0B/zQW0cZjrX/gvpYBry7rW5dP4C+3Qec30F1wpG56OVCv
FP/mrj//jFEYPzgTbo3Co5uYvbh3VK0iv4M0QiU4CyuettEP924eF7cpbsDPnhDLI6JO++yNTr+V
ScmWN6iDiioT7HLjwWG+flViofQQ0VEfFG3ygIcTXz9WZdO9zElY3SsWgfghRuJQXl/nTxFHzDvf
oL633XR9B3UICm1ueYcmETiaaruk7SEKeOE0GTeLtl9AxZvCEfeL3+NNa+gLFptSAFZY+qUdds5K
9ixFKC7gLigqnhYA/KVnsTfSULqTvLsshAw2xlgcRYVKsKvBbvQGDE+NGSWjvI6vig8R7hzTazSG
8cGDH7vpq/SzHhrYLCuMPS5Xvvo6SPlmKrZJDrOoMnZwDVrYbumIoJyltTm6jrp1CN8gJyLnL07G
hFG5r2NDc2rGMs4tBoPnGAHI6IGMlItfPEUfbfyEToIEITEbGPKLbAo3auKQCyyuAYAGV7Q5bosx
ac6tDwDDXYl9pSNHymOweev/R0m/UP9sPP47r44fAenTxBfn79ApqI7LqItK05pLsrXSG1mWpqRK
Fh4CVt1JuYXcDiV2rjv6DdIGbbh/NNUcYmYY2ckFbDQpesc5HjW0swcLVd9hKsMXyuCqP9W6uKrW
ao5gyr/nan5RHftDU71l5ViQZun5eDxrjVnqn8pGBkCTicnBcr8uEwuUsMXDEQTFA8f4h/a7S7YQ
81VzglzcDZjYRfnsq+ptKRtS5mnc75PWmJsA+D9TAQ+l4/VHp0+sbZhj/WT8Sl6FMG9jTF8pasN2
cpx3buuGl6OTx5eiJuzAgjIvz44VsTE3DNZHBvTiLlQriatDr8j6Wh1MLgADF4O+AdEwbY3Fuc2D
2fwpsdzTPsvhMIryr6xjeLLz+BgRpcPPar6iCGmpXGT4AJwyfaSYuN0NU/aSVXDEWC9BLVyjuv9x
dF7LkSpbEP2hSwRFQQGv7Z261S2vF2Lk8B4K8/V39XmciDNzpDbUrtyZKwfuOLvIHoKtWfOre/Hd
l1+OyOHK1dsQ5sMyivhZhcEeiGsIu/FSsEydrEeMMk+z31FS08zNlgJmf6Fl91sWxk/hwLBRLnzO
MOazxgzEmJUFx8CbqNHqD7nLHO/mUGCSwfqHawKhN8s/65i4YGNO1rIK5rdhdLDK1c8sdiCQ2OGf
RvoGgp5Tuj5o6+wkHZIZWN+1Vxv7slfGxjKMZy/APzt47C5HeccrW1a8nv3qHLrOHfKc0mFh0cOg
eQh2+FMdCzrxGOkfRZclkEUynconqxm33BzNwXoJ2F2x3RtegzF/phbK4X1jMeyk1V8+tw91gO7l
edkVK0jDpZMST0p4t7qdKHEbuWfZ2OkoHhvoD8KZ2rvin7D9ejfhGye5HX0XogTgLoQC31a8ggts
tsJrB2JWeMQHnwrAOiTYXwWIVpwW3KpdquZdZCk8zaRNy0Z8dm7MrWmkjCv9SwOJax+32wEbJMzi
ADyHcIyzY5eXLiHlX3gKPJ5ERL8Dmm1S/KlH9Z8xBfBGWbJj6LF8GJvTXpVpuG/c8C/rNTC1socb
Cv7zWhoarHdgJ1z6h2HX1VCt8hkZK4qz5KizKdnFPbowIFJgGkHVQ/uAM7nsTJe3QBT+juD+wQ+D
cQGQ2OJB3Hg4v/J3p+6oSKhra8u6T6DXE3XNm8c5dIqz27nfc8N3INfyzivwkYHrPy/lPoVX9z0O
6seotczTFOWKGapm9rErfNILQ2m8hk3ffDIdER5XlvNDWsH9DIFKEkBnuV4O9bDGJzIdqJrHDsr9
mH7a1H/klom6zm2VbKKQLLGEe0hRXzdFXZorHL0AmhOyDvHdQhu1/ls1hXdrJYou4e3wrGIuQA2B
BiJG6g2/X3ru4ko/JkOfnQY7fvJc3owMW83eM+sPPRQ9K1cX1S6IsuUQ+9mlULLGtk03PXFr818d
0VBjKUtdY3f8MAqN/6NmF1V3u56nDNtZfmIYcLR28FUOpRututJEWHP8gTu6RqplIp63acghk3VD
zYU8Uo/+EJEpom52ZxqG9apoDd8pfAKLPK5+huHOmC0cd6/9/LukCmIJDfhaEfFPG//LYTu1Ztzi
OZ1L1ON0wi6TeUtlN7/YLHF92g3cbp3VpzzFJu2PwMkQ1pryXqZ0v9eMk7aW+EwilNYZz0wNwg54
k3EPK88rp+LBKqb81ZLDDkU/BHyi82tkWOqDO3W50nUz7SyyqVd7bP+6CouuX9f1tpEhi8So8kAG
0kLQM7CaKVEqI7WjJRPqF9eTduGM6meqaR6P+eStY2m8N24c75VU/2z2mEABvHnv8tldj5gnVqPy
/9FV9d2FMX0rLmqlixsKla16VU0iT7njDWunv8/XLVnQJpTDQXZe/En6bm2FHfZ7f25WQ1MN20iZ
X3kGFAMoc73328K9sHE4Qi+l7ck1gm0fIF21KhJ4zSf3mKWGsbAll3w5hF9e72DmdYZ3LOJXp/bc
Xc2Xa8s75gL8KsQhCCOsQJjHcZF+ae19oUCzK5no7/Hbrjy7wmFHZHjvPkLXhdV7t4+NGgJYHwW/
kR0NZ+W2eFeGoVsxXaslbd2a8UdHcAUGum9ydhgx4YbNMHkn2Qm+4orOhRgHGfdUo1Bk82gY0auY
HxF8OpJJVVhklS1bgMOcDwBBd5JiV4L5R2mN18Jw3ny/VOne8JW4t2kPsn/kQ3DxJ3+b4EmiEA5W
0hQ92fmdeWxssyI52Ub0bJbyIlJVrkJq5IYYGrqweOb0pXGJOLcX+QiEGKb9OMw3JEXkfGybUfxq
UaeiipKDzSb34OFedcDk34MGsMjbCA1hiuEIKAANgc82pM317U6wqOCpgxgL0aCFf0vn6NObrYO8
o45nZISaL37W0YRbiB8v5asIw2BZZlCxoeuq2VyHiX50qvhTpCStouaZkY6tWDG+UEu1G3MWcZjC
eAyX65lmWQksFvevfXAcc52W0bvfd//+Y8/gkiN/pvuErWYIxJSDjXtn9K+fVIuhwyWGCZ/O8c2z
ZlcFVcOjNFOaZy8rTzOW9RV+a7RHnHjLuyX2uxgDLhyRPjqKNWfIAbvAKILVkJll2+qKgHKBYfAT
GZJy7XaCXOskj/SOXzr6ozUgfAQBc1FV3bh19YARQrLrfWcX/NeodJfHzHPz3H8QwN6WnTxUfvpR
NPrZKvJdytLChT8HJCh8tYjJpoJLbZ67+9wM9oP2Xq0qB5VsAgPSQwYPI03GtcKzu+P4ZYhgAFgI
czIeRRlcMbZfZqf/niig2xFtS+gsG3mG98+t6UreV/KMIOwfnSYXC0eyToKY/AfZGZogUbCt3drm
wgFsvmTztMXnIlaTE9drksrJZoirG4k4/qP4y03zFxq6gg0OKn7BmYm2egxLwhk0SUHfT0mClQkR
uoky8hVlOTQGdJP6DkHnvPGEPmLcumDPjADDqk+USPPkQULO5fijUOrtrKrIplHS5KLQmSiDnnZ3
c2Z9xHp+dzQkFI0zxHCNX5V7iJeq+jOrMFgjpMKB7XlNDDHBJ46ba9+Ef00SPve5y5rcfzPpEl7e
2XIyuJ8gfNMWNt3RyYArw8dqtpIme0yEPDL9M0k+o/gmFJGvJs21OBXDU56wXOYVfAKPZvANMbcm
BdfNxB2EieA1DBtSec2/MCbYTSCanz3AOjowBS/NqD2adv9dda5akHz8M3oiAk6dPI8xJ7Pd3+2d
MRSwqX9zxJRuHGeE88m1cwVVHA8KoasIZYgoQvKA4b2AesNISyfytZxG4gg5lhNhW6ythvuPk9pP
xGkBZLebPrsPzk7ZbuMYQTWobGc9sWa6ka2Fc+Fn7ybhxdArUWrEvDSc5q0U9lnYzsZRTUVYTF+I
wT7ELXcuGM908zlsMGueOomwyWsGBeUaE/GOsnP3bl+v/U5z7zHhn3VnLBpPklwpWY/3yHLWmeEd
hGMxsNYDmjIPuci92+Wqka2hZV7Yd56n2bj1fbG2GMfIp/PzjS9GAGdEBxxmPI0/yRjomz2xZMQo
zN6m9/nle2PtGiwARWeBOhQZCduiOUhRnacBodQej7UEfjIULyT5nlSfr1LDroC4NnhYIXNYc7Cj
M7BfhU7aHluR3ILSwuJXj5zzzMKin09eVcjlkDanIJvwMZbE2obo3DMPGC7EGfdOgUrC+V/dwBDz
jGAztAAO8rR6jM341vjWlV0gQjUWpxy93x6iG00Laxfv5sLq9VOQeN95L3mD0h9qF3/itvvIgSu0
kXwka3RpfQ4PH0S941Oea5Ajayhva/hd5YQqy8iMI6FYeiKln8I/mrAt+IyenQijdpYlZ5LGd+Mg
K5cpMx88brZbyrBXA/zztUvGrZ29i6LWkpavdRQYT3MiPI7ulo98+V31Hp2zPuao2WRPbU1HGdnH
vCBFH3MRCeJhm+XJn5oBEvb+E4Pam1Lui6mmX5IqG1q8rSUOkHk5jyAKzaB8l2WHm61pvn3baf/N
bswYB2qRXybcZrWQOwm7fFVLth5dFUZnxFS5l4N+BQu30RmejlbwVbXM8CK5l3Ou1XDLk/xZI7I7
NWEGPUT3NJY60QMZrnq2v0Ba/GMo25trZKzMZbxv0IOXletTRR+5Z343wJBl822FNAAk4687sdUD
+dus69b9NcmdkFS6JQ5/2R7fnBH8Om6kHU6UbanNLcWxX6bhEJrIvvlunMZxhoDFe5cjRC5l6V97
M0p3aRetm1puDQJWRJleZhW81nXzFYe+R2lg+qIG+6xEBU0i6R9Ms6A/sJuO+E3/YoxyeBwsOG51
tbaEfpnm9Avq4SUgsXDvtUHYk+4RUMhjVk8DE2zyGnORwS0TnzOiB1OINlJY/RtfQLobvOHcmCV3
uCl6jDqHphSevvSofCZIJxj8o31ajuea/l6v6NHNTH0zFTucIO0/BTjtJVeCz1E6f64PvdeHo3wM
iM45Jl7AbK4OvZlT18VnalHbydvcUYvNmLiOTM9bwBsbkJ9KTF9UC4QMiy3g9vZgKKxzXUEMOlYh
IkXEQmQ8253Baiz2P3jz84WJ/znGAO961aNmdMDIMVIJjH3ChaXgWQbMNVW9gymgT49oU1EZHA2R
9ZDo9KVD5KT4AWgY4I4ruP+ljGOgoRZk3OIQNuO/QNKm6CjzceqHY2TJx7Fn6RF1O8DnP3cplGaw
DreJU54HI1nnrd4zyKyEyL5Cpl/e9MIgFY47xLeo0ACPwUBLsxT6QrjX5kiFSdM+haOAfj/gnOjr
UzL532kZMyVJgrf+eyxZUMvpyfUowLMGfxd6yZZPyHgZfTPZqUYay7CNgyWQza95vHv77Lje5LwZ
GxA8zsJHSl+KLM/x+kIum9xuU6c9zigG4GHGhpcUD2bpvQWi3rRwJLiGMPxyE12B3F7Jnhe1DuaV
jVt5jWljE3bFa52VLzmd08vUL148E3nWKaOD8CEc1ckblidsVKEDNwHBK63nzRSUEHOoPrGnYkNA
uVpXsOzA6Jwxi/5rnXI5TtSLepNxkhVfvkTrM3A6NB/X5bWLsTgLIgd+1tP7AJEfGMYlQGDuNGbk
rK6OwIKzZeA58ljn4dEeHVTIbN6SEP5Xdtgh8F5RAeFlP6GfrvUo36xcrNioBssBE9liohWKhG+f
bNxGvJDbx+FU8H523ikV9q4CMIRzPjnYdRE9hD7taM4EBsTIe0Aa/HXDBX6CsgoRa964pb9ygfW6
Mb9An7MUyfL+bQizdTBlnGOKAvrS41mVOe2VJzHdFvcC7pYoxWrQ8igh6iyUFKCDao/r5B0xTbAj
K3+SESK5136kcbQnHHeUjgZm7lGs1GHsxQtFgZVvqhR0Km62mErsyWH1uJDexIMz/TdE80s09URL
GIQWyb3zIBDWMTAEKVLvme7a/dy60X4CDt2NwfuMOQb4dB9s8FBgce2ohUBqXqVxfvBa8Ze2HOdF
sO8K4y0ra0lTITba9I6P6ROPHxNk9ajVRfnctGEi+6q+AbHZ+4Z6x597ZC97dXFDLAs9v4jWnWBQ
Jc8CwkfBVEt884DKh0tAuGy7inI14neRReQCeNXPYJdIM0/GgxD+3u6ceiU6jRQe7RP2+vlErUTk
cxGLMwdnee0dcT2d7Ur8+pZ1scvyq5tJbQcEC/O8tZeDoXYcZie74l6TD89zEIjd/N9wD8Bprvp/
+BRou/QmLKz8p9ByycrT+Vqfa3nvf8HOiphkruiYuNZZQYo+/w24JA0J4kxL9rMIkyftqQ+ANjhg
dXgbkug4RMxmft+8eG23Qfm8xfj51k3Hfgzf6w+fGPa9QGKVlAdRZC+mSFg0uMySVtIAQaQDdupj
c+vNFUxp/DGGxCjE9rtYUKm2m3V2civ6nH1UR5f7p0YL5uYQ3GZg7bS4cCJ0fGB4HXdz4v3iOX2t
ZHoKDOfQsrZgwMMLZFVcCqEFYoro4tdK44CeBqp7wXigVjcEZjB9s4nyEQeF2FFl/i2zkG1qyrJw
YCzFPmoTxlyxU4SgUpx8Ia65N32FTnWmWeG3YnvHnTVexVi9LRDsInAecDdh+S7yH7gS1WIiY6YK
6ynxalqYe5+Sk7sxGghXN8BtZdA7jro8icQ5CYog5oIropNgaY3rfZXQBTw1+olR+zp4YldX7jW0
c/hwTBEpEIchwaCa8q+W4UhlqUctRhNHX43v7lMrujmpPrgQybY0u3FDnJN/oSj5EWJ5xM+4N21S
qE3o1MsRmvJyBHaV+lP13fhc6CKBxI1gccTgox8iQftLpvSXqNnChndIYZ1Xcus3KcbZpj+yJ/kd
dfEG+YqcRak9ppXoIFvlgjWyz4DLvaUdT39u1gbH3LW3dto+E/QHK59SsICYbhxYx0ZLFEuK8QzG
pW4aD05MA2bkH2207K6wUHxpL4jhBC6MeXzuRHdBCOdp0yY72yiBdBrdn4mPqQvSDUyPHdLEKwDx
ZpEYOPS4w3zEpXm27jB/cV+3JJG7nqX8bLGg9hGxXayDodM+Gkb3wnLuUinj1Lv3rgGKF5u+/YLU
+lt3NhYmW1NYTR4faMuOz8G0NA3/yfSCcUOFM4drbJ8D9rEia/6EiSPXp3d8MVT1xTcnc2HRqRb7
XHeLJHvokztqHYB+Hh+GtvjSjuctLbPy98RKGmxREUees+TdfsWWshl6+7f38myj+jLYwG69Zrlq
sOeSoQsJG3L3RxeP4bUviY/ScRx0kPtqHr5uddNR84J7EJrDEJZ0lJQOBlU0GHYMq8F2+OjyBKDS
YN4i9hZ452AXS3zvmzET2yD3IdZSzS3z4uASrveFQaKAgiNWFiueoMtRdT99qtJ1xwJpw+IYxhI8
t21tBrh2XJD7kNw5qYEDVf+JYvczyb70VfRUBsW5pZK5k3IrZ3NDYUKzSv0RvIL5bUme5NFg/qSC
LYqrfWCOfbPlenpp78Bxw93TfTmzPiE/PCTh1m2xkEQiXo9WB5uA5OXaxC+5BPU5LHVMoiafg3Az
OARNLL5nVUgh49QkO7T+l7hN6Zkck402rQ0izHvpO0czzFbtNLzOKW2ipbhaYf7iW9MvB+uLP01f
aWphDdW2s50lNGYBE7QP7JOOsrXn/Pf8LYo1KZ0efywWnEAzuCbVM18v5pCuI/PkERDqj25YQVKu
Sd+kcC4s6yMpoN1h7jmTS99kecB8RwtXlBan1HE/CjN98iwzOuD3Z+oroscslRd2EtfOhg7JYbXu
OFwXs2dsstHeBl35aXRMpFb0FynnIY1sTka9nYv8NKYmiBqCK0AA3H86o4+PLJ8omfpkdsW+vKIB
ak9Zx83UPi4q67eVnPpjhm3l7h0QKjtYwn0PpmE3iPLiZLriYGV7atLlm+d5t4PKsiprjNQOGdm0
6Z79oLngBt3CJZPssVK2hClQnAjZa+nhg30Udb9NcbqUiflodhCHrO7YR+U/o60fndHBy0l2jmpO
OgIxEQ/5CdH5j86slQ6S09DBjnFV+NS0olq4s/kR1DSB3wtBUVffM0yz86jedSKqi+a7TWYZKYnL
KSM5MW2yZjQqZALx02JvgJbhOp8WZmV+gzV1gHttRT8tJY7L2K7SpZvWlxmlG28aRxTPqqOby20f
NV9TrzA/KgFpKq8cVAbucyHYDU6jcakt6zlClLOqaM0DJNp2CvY1dQcOSzqWF+4jRu9gNZikdAku
gJSvM7nMeoog+iRo8c9MGWIyMSHPnw+ZqRwMZM2GOxKQXTTIwIu+VF1tWdHPEMZq/TBN+oxN3aA/
lSuG5Xv2PXn4aia2ufE1XNWqt64mK8G9E3jwLaF3PNcqPpqt/DJGeTTyiSbfAkRFMfEwjiqQZG7e
sLPBRzo1J8YqBNtopYj4qWneOAY+OmltWfB9TU30S6VKgsuLJ0cC8sQjMr/QyMqgSV+Tshr3fuNd
YJ7Qkc7/J7WmXVRPiNNDeOtTE7IBEVhGXbp5VXsvd4a9ngTQGoLSOBZGsI/HmaiBotcIRRcGavRo
NuPNs/2971FF1pXZMWDSXzYz8TSgeG/RhHzSaOuWQqDPyunTC+ZL3Fuf+J13OTmmBZ2FyXIS7dOQ
Gm+GjUht97yj1PiCt1GkGoMw+DJZWeEth5sadvdWVgBe+PH6XQOGck1Ql5OfYDzLB2yldUmhZiZo
ChmCLzexFJ2c98CWIgo2B0D4Gtf6wKdMN0poPeDc30AVKZflnSBOFmvkbtayGGm6dqVL+2mCmrFq
DBqIMFV7GD5x2VdP3IcBWfDStaO6I9VVuB0r9QKu9hNXBHdP9U5y+ssWxa83hwRY+c9rJnfZfLCY
RcCkAjWo/JvOws85x6zSU3Wn7h/lMuieKaB48VFa6VKiP6p1odsT4VilM3CoZqxoY7CDjTY6pET/
r/ZY0E0RXguf+6PXIn22rB5DLz2BaOxIR7NGkbxFltmNRC+6QzDSA98iM+jCYxlcDQe3ZVcoZcYZ
3/xiu8Gbozm75p7LUOWORKjrbgAtD5t9oGvJM+prMXLWjZFIVhRSrGqzpvM1SEhGORVmKbydayhY
66wpX5XsUVHdej2o6cds9duYj8OigLPJCErLsNvA5a5NHgaYVcQSm4aJUUwgGchyK9PxT0gJIIO6
kxhcuTWpr3AiOJ+M3KF7HeAb8mIaNSgwW44VPpLZzD6NyNy3AbBn+DlT0b0OfQSmURdbhOlL6Zhn
2+4YSM3p4tgukn+J9qsohkDifwgGC/GQZAj6M1ej/tGuJbJE0vPRoYIw6Ya3KZbk2TUrPNkZn6ph
kQiRcYXKs60tKAR+fihAuJK79ekjLOxDrc0D9eHrvJ4fuB686CJit8+JiVF73lqEAPCwXovagTrf
gsoMSXzNmf1XjdaBAMCELjE/sLUDGuQ6i6Rw3zBc45aJ/PcwLB5mpF2qKTABme6p9ppwCy3/UzLF
TCJPlqozX0SJ81IQM/SwTtJ1Ex5gs+zGOXhLyxbFi+IMV6CeeoceKueiH4JwJf12BZqOnFZKoV5Q
0zvSbRjCfgiATTxRuaIbebgeSnfbuKROvY6C2yZTTxH2U5aN/DxososZHg+0A1R4dNSGt5C9dIPa
22rz1bfrbyeZ9C2Iaf6tev8BwyEwSLjXyvwg0L6Z+nHnKe6anREc/FrCMWYjA980wdGA/tXMx5JO
DaxMlHg5M7DfuK9WAX69hZelv0Xl3YxMU1TXDw9hK//czt/Qe7Wjo+Fss4/pcsLIPbvQQZcUf/d0
dRRifqVlV/JCix+Rtk92r8eTbRHF7UyjWjRqks9tXL52Da+Qoz3uGcAWGJ7qJTf8q2oQ9VPIuY7b
/1DH/THD2SHJb7H/xNZl8rm2Op5E0ZDCwmqdRyjYe5+mJ98l3y567zfM2ewHMzWhgPINJ3gbDf0Y
U0yEfopJY6z3FFY/Ie5FqzoTJ+mlbxhysWlP5adXiyf+MQnjsP2XUJMRWrROUAlxHDgxYjU92g6r
3dqdYyj1+Zvl618JgpOk5AioVN5BMIXzDRqZZFN+7GphHDoH2weWuXo9ivTLjLgVTRYMhoTtNXbB
dB9OCObVgNc6HFoWTV721uTJu2vFw80mV7lp/TjYtTVGJ7fgq2cVqMzhBKnRGuhuvdvDTjlaxC4a
OHONqniDkP8IHuYyxCkqU1xPW9MKfe6KnbdrZrv7NHoshXc1XbhtzfXWzI5hywvSCrinoJO/mdRJ
5ccAFmJfhlQw9O0aorQBR6QS26YF6jMlYt8P0D1KwqtnpM5y00p+WiPp+b1G7IuKIqBTyIJgg78F
JPlU1P8iO4hw95gvKNzyAbxEvbVpMx0BsM3PXSUM9qKS4HmZC2uXTY5kFU5T5p7+k/xVJB165Ox+
tSTTQLg4BxhmAdf7YVhHWLHfoVFbR9B50871u+a9cob22vDe3ygu7enTFPWTrediqx2KapOhJU/m
J+cE+QpWGo0DuBuebFbPl1wXFSVHHitV0tXcpoHk8vkUBjm+AqtXri99yUSZTbS/+X6b7zRXaV4x
95XQUH/z+v4PLu/3AFJmq20V7YOEmyRLF+NgzUb5QLFYsC5ktw2c6ZdqdfwCSf8ma0mtKncj2sCj
N5INpEkrItEzVHLaQdGiayd76eF1Ys4uSFI2zxXqCvkZYI4aPN66cYmllJBfRMxzK+5WaSbfs3Yq
t13vhEsKM7ZwX9kFjra4exRrd9WpVhZLFYc/tE22BwwX1GjZJqKd5Qc4XXq7uema6caLiOJFWSFP
NrHudWBBNxNO0O1TpzBvlJlXK89toT+zknktI39GTqUjeKANhtGek7qpkvlmJCnwsKx8NQH7LFSu
fEQ3xQWOxqYGuS96DebxohP5HNABRssdgitGfqoQZYNc0hnYeKVw4EMlzEC+wgDnIAHaTfkNRZvV
TKvHY8NstsIH/cQ5DmOjw1bRxWjGczoUp75SyYtDUBmziGbikcYlzRlqot4U4Cvydxh+HPdmfTQm
yGZgHiNipdQ+YLLjo5Cjh3Mr/W6cAUMFcExUyz54GAuO4bQYuu00McJlaciGtMvg9Ppib00JYIS2
P2iBNFIPaUDYSm+FZqE0NwauFDV/kqkDgqPjM9QAeoWE8xVIUCGjL+eDZLVPfMdM420FYeFBZT1p
Y+8lNWNn5eJc3g4BGnxgjKzlimHY5LMeFm4YcSmdbYsJX9Fa5VUvqpRHkzD7uirap6zNPwmuzg9g
8F4rEkwra3aB2NuwzDJhpi8yHuvN6HXxI1A+cz00sC0qEmW7DDFz68Y+WOKA1IPt2F8OOOq1a4Hz
kNoOfuAN+lsjhL/fsqOtwTicXRtCUIukhhyAqDFChORE56XuM+rDI/6Iw+BAxvjdzNvncpqfXVm+
pLWjt0aT16i3SU/PJ7d+u1A+KgSVHGE63trGrFeRkmfL1eIsepMepFiQgTeoQWvLbG80brozW2ZA
n6YFEuAMiL07cXLlAxREzNIJ9scGZw1lMkuLbQ5KiGRf1DBWpAGkpyiawG33txzbiEefQR7i2VZJ
bGCy59jDB5XTXavgP0TVcxg60LgFszAB+f7aSufGoZ2uaQkq8GfXF37eeziTiWIeblWV7TLwjUuZ
JHszKCYGIRZ7ASjvowc+bdk5IGj8Cu1EKRNLlMDPtpO2lmvH7AL+qK85oKx1Lu+o7T6j1kb1b6in
08OQlPMuLjO9rOLgeWw9CmNNGkCmu5V+Trr7w4YVYVGT9m8Sao05Ob0Vh1xHeq/j+9lTQ7vG3HMH
8CTG28iJxhQvytMkG/adGPYZnKjRmqsbvNTmaGqyJ8TKnyjm5U7cCHuB9EFdXy4hD7pEiBm4WLb1
PIIU921MbyONhjhMWeg2Bw1kbOlH3S+U3nJX1mGxrIPkW7S63hm+YcFm87qzJW1z2VkF5d9O/CRD
IG1hQH+q8kr9mbnGB6FG5wjnKd0Z7KpoKLMwAHlxDvh0QFjGLMmfeyPBjukZpPR4uDRl6L6IiTkm
h+c9pmpeIjffq2PL+jRHmlbKBHqCU7Pq5OlM7xwj89g+xTiB313VCGrsTcL1RTGdJNSlFY/HbF36
kJOHZLZeCKfYX8j77jtg4b+K+8iOqSzek18w90LD5MBpXF+6mMIm6OZQjXILQygpbyIiWD/1RzJw
H9oCxnBPmin0G0iQrnGdWoQAirqhEsBLJRdOxYdPhU7wyU5QPKuAbB3TqxtpUgRcqvHmiDdZAKzG
Qx489L5mC5AaEj94qCgO066xT+e4fWA/6bP38D2YPr2vqIS2keESJeQT15LhRwCdvHphxptuAWPg
cpsAnutb9e41HVvAQXb/Ki+Z2Gg36euokfYjs+uuRpmqQz03Ns4ol+RvMgYOF36TDWNXSC7hiZU1
B9eYfqzYFntqpjrQZxPtey1IKnLi5fBdNlCTKlbxJFE6auBoiHcf/XbEtST95l3nHv+6FBAgqNMm
BGtUzH6yzQdmVmBytn0X0SJa89r7AEExBGMPiOWlBfzwlNdcpR0QJWcvVn/k57xNVNnUB5iKe4Nn
cUNsWHzic6Cxi2kiTEB0KWbP1TAbzrqO4t9+rH4d4rf7SHqEKTutr6I1HhDY+mtsog6pgt0VbJl8
I1PGWSJm39UE0SEqfNYvPuuggLKgpV/r8WMuQ/nGBw6CphPOW5ME1w4NKdzxJdLhpjMHCqWBpSxi
GNQbltTNWgyZs4FtEuyqPFQbG8QJnkmJBpsGLfLr6LxPOMw/SIzkD0RyuPUafgkFhezCPhu8eN81
sDtVE8e7ZqQWgsd8eAeEgxV+99LGOGq6V69DV7FMgFUHzYRHCnAv/m9UgEVj9YiYp+C+WtN2YJV/
dYxanQM+QWcHdXLZg9nhjR6Ouur1sXLc6ItlORa0GtNg1rfTZe75HyM5ZeahczUNcLMpAV9hMbs3
+6LBluXMU6vsuT572Vw8tqXi8j05TJ8eOZNOOdyyS7qUACSq/Ri1cP2mMPwmchnvBxm+jBQ67xUd
vrc2cvgLM9cmrLq8hOZEqaDljidjCJn09Ii2kZV5tOUjgN7lhIJRp0UttZJJ3L35wzG36+Zyj/OC
dCOw53JNcPFQX1jyUvBkuU20Tt2ZKq22SbES+CQxAjt0jhWfQp61hjMeemg76wBq8iHxYv3Qd9ZV
keVczoNVcf0lCiGADzOFEGMeTcteOxbGosg2Wfeh7xJ37gh01NKFIt/Tw7sUMtdH2E7xImD+x03p
dOyuihxX7kCQJqgmi8+U4amjMrV1BOrJcRKazPp5nkFViMyQW09njjUdJ7Mwz5DkYfwbWOWPgt77
ZS+hp5soloyyif3GxjN4tDoRo/h0ZH4CxBIqcu102TJJsT3BIY1toTd3DeFlvdIZOdYFXSTK23Ir
tanJwm3AV7SlWxfvGfTElm9bgrFiQf7cP7kc6JQtAspoj+WU4U4fCZ7WpBsdSLIQkop0p2pyAxyK
pdFtGSPGzf/oQOzKAVo95twcyNBcvtSYyUeYdSWQ45VO2t/GKN5aZ3iIq/9TdibLkeNYm32Vslo3
rQmQIMjfunrhs7tmKRSDNrSYxHme+fR9GNWLkEeYy9IqF5WZlgE6CAIX997vfOwRc4KPSY4zNLaW
iThhM86eEeq+In0/y/7h3//63//3/3wf/yf4WdwX6UTG4V95l90XUd42//m3+ve/yv/+0+OP//zb
0bb2qAm7WknTMV2pXf7996+PEVvwf/4t/hcLRA30Hccsc5ncTItlzBV5EZWTC4xxqL482vKnvRmN
LkfPRTCqQAUrU5hvR9OoSMOqnNPTVI/FA66NkL8ddlxqIuLrmAW0geH5tO9U7O8ujyysvw3tYUxm
ucI1hTwbOgfIOgdjvBjdhkThECrYdD1wbwENa5OZYFxT9+aNWRbmAXYehomzZMcibAPJ3AXJiWyp
v778UN5fn8mWjqc9aB/m8nJ+m/wsoCuRwmp2wgyaYpJP5WEUrn2DZHdrGe79ZA04THOtb14vD/y3
2dAgWy0peOsaetrbkRGtaJcaQXoK4sbZFk6bHuQ4ZrvUn15oDwI14lreOjMGSutQGinM5Pi6SbDd
971cQFuySt95Q3+ZDE0p0jWBIyx/OW8fqeUuZ1RNnp5q9oCHsKXJ1UMd/ezH2ZewLV8Mz+zXVbE0
CIfse5cn5I/PwDU137iUdIbSgmmeDW6ndelEsU5O6STc67zt510sTWLMGoHv5aGk/vOtayG059gs
GU+Ls0+u7n3ltNHAiqp8WhwcZ2RDi6aOqmFnQ9Sj0YFitq8oqTshWnOzyuSzKoMcIBAsyCPocCyx
c49kFEYDHAj2WIPuabgL0vwkD2QV+oVcHxc72/klRHTLbwCDubPQMZ0cWu7dO46v5hkXKec6Q+Nd
v/Mb//oTNewGh8u48Nyz6XRnK2fLDtJTabTt1cDfkRbKWvphRvPZHPEKNmA07S9PrLD/MrFU01jR
JrQT2CVvV5DTaWUPnp+cAPNjSWIEtCwEtPP3La3rvM5pNU4F1w7cV8oF6hFj0BP1P6iHEq5Brr41
6xhgs6nlO6vrL9seM2E5juva2iS18PbBssZLenq9I2DA7XBHymxYx12I+0I1LBuQHXHk9WglY2Sr
78zJ8pvPdlztCta0Bg7h2vbZFkN3LugT5SUnbpwUe1UyIDgbXrWsCMlIQ1zFHZ/30LThFZV1G5/1
yw/w54cl+KAFbnD0j+HEfrbY08EygHCm8ug06HNf6OQvm+90UvvH2Qynp386GHOsLOXxP4F8+Gww
ALm9SZrHPdKn7x2ankg+NALitqTRHy8P9ecKZyiHOgelQMfmgH/7SuMUU8VJBe6xSqNhR71L3Td9
ZNGZ6NdfC8hfu5ZLxPbyoH9Z4ZZrQwAQpnQ0Z/bZd2XAhsrGSVO2I7e1KSNTrqlpF1QEbYdAv22+
12VTPQdjJalsqJS6CPmiwE67W1wEUY/25GUEpajT5Qf7czZsaXKxpLFeewozkbezAf9uRD9mal6q
mL9aXlWQ9KWXlGR60j+VKJDvE+mg1L087J+Li2GBwqIcc5TSztniBjBJRY2k0bHLsa2YhtAhV9jQ
Kd9m+Ts72p+nE0Nh30Wt2DFpLTv7hEE8kjxTtXv0FF1muCrmlO8RX85+3dwCBY5PtZsl90HtVhsQ
fNY7e9tffimBi80OQqxgcXS8neBWOQV1qSA4ua2ubuHx2IQmQ5nfOooA8p1p/XMftS1CNMWOJdmv
1FlwQIaYO7BRGmSu6L4eZCTuXVtw0b/89v7cFW3bhoEhiXzI2thnUzqWtHS2Zu0d58lxwkNeuelL
HXbuq+VA7tlFnqe+ioHGUgXAXL2zJS9fytt9kcG1thhZa9tzzwYXdUMrlDNg29pUN7roo10pkuiQ
yNTf1YN+5/v4FdieD6cUlFHBYIox374/D55tqUs6HGc6jdmPkLT5QxNsPIinJ7tPqOAlHjRHK9tb
9bjUdvzsnen+2y9WnD4EHoQfprms8N+CzanBnUlOkkeIeu9znLqPDmTDz1zT6/W8qEovv92/rNjl
5ZrLtsAHap0dxvbMPpz2uJYOUuEdkFty+tbFjfc00PXy8/JYf1mwjnS5WzjcK2xC6bc/DWFqkeVT
b7APeMa1qq36ni7c/uUfj8J+75gWXfmEbepslDrTBjSz0Ts6NL7A0Gtl6e9HP/ReL49z9l3wNQgE
cdQOBC2vDHa2VqSfTPOIWebJ9y0cDXUtDz3uB7sghZaEeIx2CHzdjqUGynB55PNlugztEIPThWpa
2pP67MtXtLiVsVLTIcYgZT10OyfOih9ZX1SgZgkWbG11dNVPJFyw0LzLlSPe2ejOXuWvJyA45vZh
u/yNeb7RZU3bjEAODh0pOmDLyl9C3Dwqgvd+69n38N+RPIfgCDtmTYD0dtE0TACGYuN0SEKgzWPb
y3E/s7HeGW1J51WEI/bWBzS+KXMT7hdebbdJNe69tgTFZDI9Fr1CD8FQY5w9lagegjaz1eHyG/nz
IflWOXg43Bz6Yc73SIuHaBDaBMd2tLpH3zS6a9PI9M+UUscHLMvpxbg84F8WHwuP6xd2Iorj7mxf
LJti8Bq7mg4VRZZd3o5wJayCTmejKOcPMiwFnqSgsEVF4eDy0Gc7xq8XQvLcEUJ5xItimYvfNqgu
ttA+OCw+x6ISTZM7lh1JwTV0Inv7Tlj668D8bUP+/4O5pg1BgayHexa/dUUdUbiaJ0rMlfUD+v19
XIB+iGnZXlURLbRVmBZ3WeM+FmP61Lfddir9xdDzCGbwGh0MOC4SMgrP5AzRlhOU2942bmawasOA
XX2BqHrSB98rrxFtPPlyuotG9URheGOm2Q2EHbgFeGJTcp/Ta3NOtpQ6V3HGR1Xrkw19yMZs3Ax2
tCZxRfOpCNJsG9RU1Ezn2BhARpvCvwW5tZPwoXL5NbDIoIbGRlULNbqEwUm1PujX7gSWCMnf2JcQ
0VDH5SPg45omEjJkX4xuTHaX36NYdonzubUIUU2WDxvmeZRal4WbdZ2HjI0DZ9V29KtXE8CBxKaD
ivx7DInO9p5khOdW7sFMbSYj3RXFCNX+8qP8ZUmRSuDUI1bm9vHrSX9bUg1lYUVNyz+w3cQaoT5l
wd1Qh7gCYAkILfSfDiel9kzsMfhYleOcHbGwaCJEKfzcZpynmyRwbBwIsAmZ5vTr5ZHkn9/pMpIl
KLjYrpb22fotR8olyDHnYzS3xXjjDZmXrTuRzV+UoUBa0dOSYCJH5jM8lQk1tVXvTh6hx5DAotUK
Eg53JESOeddk6Yn8lEA6PmD4AwgHAx/MMCgzHQxd0Y9TioDqv2CxeVvss7LsZAZT/xT0SjwDOaF5
WTmqhRPczHiIGaAuYYc53DAv/+g/fzNNXVwmTWQOSnE8vt0gaPZqQteWwyHv7CjYuzWlilUnxPzS
kqBGn+wBQtgYs4VkK3ehg18e/i/rGrEr8ZtHKzzL2jt7vQjK3SLx7eHg9E627d2lsD9Dtzyo0Mg+
+wMfJk1P3k1TGcgQVZfCnUQEl8kwv7/8KH+eksuT8Fu1bXF0nV90KXGWSJQETcXYTvWr0TG701CW
iIwvj/Mrcnr7KTOQR1KFXj3pCvssioOfRyFW9gNKuWo/TGg/2ijxcdsp7oeMxjq4G9tsRocIewiS
8Q1WSpC9BhxrXHHKKVfuzHn6POXZ1yJNveuuS75dfsK/zASN85J4yeRezOp4uyasqcRsNk6GQ+Pj
Y4OzAJZbKTiQH5eH+fMcprLI/sFF37H+PBZxlTM7z0j0ARfE8OC2MygHkx4AL4q3Y4Wo558Px7mE
OAR4KfzRZV/7bd8CgZx5VL+6I+g18zrygvbJkWbVHyZgAQms6x4L1stDij/3Sm58v83k2Zh9VybZ
QOP0yVV0fJll1e26IqS90KeDHls1gG40zSUqrujTWFQzgx1/rXXX7mJ8mTBLqXPAAs28yhokjpcf
7i/P5tjLbJDMJGutz768FER5aNl6OtQ0PeJWbs1UM2N35zd1/I+nno3bWfZx7fB5yWXB/Tb1NEcC
FjcG6gSZTvieceSVNK5DuJnCG6fwkg+Xf9pfYm4uhYrYjguMII1x9olB1y/oti2Sk0Cwc+xkLAG+
gNVoMpxe4pbuotm2MBMLsaiIJDFRMFjd98sP8ef8kobmCyIWZoMjin/7oyHsZRU1VZecmTSvIuFV
a2xKqTj2pfNPo7xfIQHFQZMpJpcl3w5l9wPdUVGXHq3OMe9UnCGSHlI8iUqv3F7+VWfnBbln06LS
RLe+JltGIuPtUIi7JRlWDb4axt4n/M1L7qGJiVcQ+E1s56NQ0SmWjeG2zWug05dHP5tT6lx8t2Re
LZdbPzjq8x86xipOx3qAw2o1x8QP5bYaAvtJhOAGLw91voYYi3YCtSRhhONRYj37pfBYLVoG2u4I
mChUt37INzsvyC4MJR0nW5uTE3+AmS27U+wXhNhmQCWUUDJL/nHqn0S3ori3ZEaly8t+O+kIpXSZ
deaMRUZGt45d9mvomv0q8exw7xhhd6yxjLy7PAHLXe23Y2r5/VRuPDw9uDc72j3bH0CSlZDMgZy2
oS0gsbM1R/il/GSuMcYrtUlvV+ZeXx70PB5YRiWnLrnkopbCmuHsDdNf50RVlszHQSE13kQ6H18D
OLfWSuAuC8HMLWESIFC576SbY34mhuKFJGKBWGmK5/fyaed3muV5XDIgxFo8kLDMs/iocVq0sGaH
ZJmDzF33RRTd0gyTY+Hi1wYYH6t2y3hLp2Z2RQtL5962WiD8SgY7mR7sCM2VO4ZW/TTRIQeVNxvs
z2XgDPkXRY1qbfadpk24dHv/W2VXfnIfyWlWhwBd6T04EJFvKycAwthqhNgb8LIBXqCJwuQNOTkd
QJLcwj0g1Kpdg1aOvE06qIo+7Alk2KJ06vETVbYxbkCKZZjrhtj5oDNJvB9hh2Py3kphCHWFtH0o
Tl72qkoLAnvi5HR0kjCggYkj4rEgTMT2XLT0X6VLf2ePSFfexWEqBzwLFoBwBNbqBWV49ESXfTyv
KiUolrkIcHFuRBIK+027Sh47gM3JlnS2/8Hh++sOWtZZuvFyZdpPlxfT2QomiCPoXvKhpF14dfrs
FBgLgm5HBNZxtAIUjbHQhzHW8y0NnOa6szM0TlPbb/7RoL8WMNuFYseg5OqcX4LbCjdKuGrjUYna
+tgGjruuGheSfxQjZEeDcZqhvr+zL57vyqxSYndiG3YIQkrvLO8yzKGwkwRiLMgGeNpIAd1FhBfh
Ap5avtoGZgUrYRbzooLupf3PjrrlN1MwcARJHzoRxK/q7G/n+4yjbT/5k3nsDdw5M7QgT40Q0dM4
te+V98WyAZxtS4rImUsmwRzb09m2bDh2Yk+OPR9l6ULQAPvg3NpY4D3DbJmco7Ti4lSxeWOKWjrq
IDGhQ6JKh5W1Kgs6Ylc8Xf5PT8VlAjQmBUs0y+H0qzXgtwlA8S6wzK3nIwXD9oEAemlGScHiEG9a
Pz3aI6iGjuXgbkHf+z8vr7hfCauzKYE3uKSEidYp0p69fVrBOMZMNaPkpVkOWxOD4zgZiqhfQYAB
eWYbQ05nbjn4r1mrcOIFjOBnm2KK4udK+B7NemHXGJtWdRiSgIiwMZnC4ALBU+W7X6xRIUjG1q3a
xI2oAJYWZTChDes1RG6D1iJ6sY0x3bbcFen5sxOgHW4U0OQaFD5iwdmk4bajf5WW88Lh/wtddfSA
0y+JJ3EtO7rfuXqDZsLEiC51tMWrwTBxctQATm5p56RhsOhguPeRUwHU61yC5cuz+LeFpbmze0wk
TTt/BFH0PtL5PXfd0euw84XekyDWBQg9HXBKs9ttOy54UgRhbKCTgcnoNuibFJpVx9Xhg4FOBhfl
Xn67/FjLKXv+biXBB2G6xdPZZ+fP0MX17AameUTbQNhq4qexa/oDLYwvljk+GvgWR/T50OlUvDPy
3wIgiuskRFxImEtS5G3UMYbllGEy2h/xFVUHaHTVj37oW16QiWpzXSHF77eVnJS6pZ+QVMcSTi0k
Vtvy3wlwf5V+f5sG1Ak2MTQSY2Epqh/nl7cyxVmN0zY7VHF1Lab0CKzoEfsWuvhMbkbWiL0Xzgmb
NvFC2qvLD03s35pJvQF5uTcVyoDObFCH8jJ1tclxr4EUj89sUO2b0jthV4+6Fm+qd17e2b7838fm
GKOYTQWA8sPbKbQl3g6pL7ODSBaPBhLN2n5KTfA/sdZg87H/XA8REr0aVa4OY5jcYBEqGx/vgpqE
hTEhduDwJnSywdj0MA9iXA2VCTAIq1syBcV1KOaDUKAw0/zGiQFgRfrb5FnPgW8NOAfaB09lCCSM
awa8And8ohZhQgCo7pzc2A0ZjJwp9PFhcylGomOPNtXU4SChnJ120uu8zA5BJmHjIXFMgdusSzbf
Nb7NV0kqaJmW1mvog0SD3p1t9BzYmzK0PlbQOVcglp6kHaPpdh/M0hxgGCXetYzGu9IyPxFHIhUa
GrGXsTNv5ky/0px3D0cLrW9AO701SYyA8yMyzccyQw1F79ih9ZpFkoV+L4n7aZW4LiqlcQBH4V+H
9fSlku46nYsvVoPvRaG4Z45XvZXfBHa1S/zsprDCO3Bp88qMQlowcUOvFA284rOW8d5Ng3cW7q/Q
/M3CJbXBBdTWgrOK1buskN9OBlIfYTjYQhxLEVs/ZR/ojzMqt2nTTWaGaKeL2p9ehwBj5QWBfsHV
C/UlEZvb7agW9PhweTNSzJ6L2bpz2uY2atljEZWo9iVE446LXxE2zSFqcwwLXJHhfxbGCmkhCVn3
e2L1vIhiKMxvVuyg8EQIMG1j5JoNSpuU3mw4YHwYngquET15n8B1SBuSeR7+s+vEEoyRaKSHiK+Y
A/y8VJqFQW1whszH0YFOEI/DdAqMNN1Dk8WSsGrM1YABx/ryB3iWYloGXapvHIykF+kROrvDIFTK
vchl94yM2loH4yJbVZgRYnRjbCYRmu+UQJbg4+3bttkuqWjatiA0EWdbpq1iJdoeTOxo4HhEb29/
U2AEssGqV75TETg7GH79NHtpctTkkRnw7KcFtdXRfK/NYxaZCU3DMbeOXSCLBJSGlP4TYYL/EqFj
aAE9qzjcp7YwrHfm98+eRyaY/ivC7OUhuCu9Xd6DysC+GOAMxw5d7Bbj+v5gVRPc1KISJYEGGUZw
bBjmtavI8eJ6l0vd5lsnCnH/IYpwH8HoNMUGs7TxnyV0lxmiRE7hk/ZOhwmy3j5b0NijnVeOOCI6
ibjBcooBKJp69/PlRcY9b0lgnb13qSy+bm7M1vLq3w5FiWmOyX/JI41qcPdoqgZ32tUobZqifO51
kezRWA/Yd2bWA7BOUtnCiLaYAIMoLyEhpVmLQ1ZO02Dp4/ltJlz8prwb96y3fgu6zL6bPQhBwo0f
JxfOBZ5h1ALkULk716q8fRjYgE9CHS5Iq0J/RgwjD0WQtccSsf5Vbyr3E5mJaN+SY91RLKxARiFo
EwYK77Z3vrUBbnBQJPpttHSeJzUpy/WQGROshWG+d71Ub2Oznu8JY71jIUaJnhoVRGAjzrS8wr2a
JET3kS6uh96yPvtorLEuiiv3kFUSDwaR5niOTALArjVV6xpd2XXlywqRplDVtqdgtcYTwfhGG3O4
g5NHfTRwnM3Q2fKZbsOB9vUZZAnKe2+tOnRIsp7ML7Dkgu9CkkDXoLXZGWmDZglq6yG0UPuvM+ma
x2nSSKFolkJ8N2m9o/7TrS05DB+qwvMQOYgARhRtdeT9e5guXdzPsMt8qV9yzC4+zFHXb3Gz8Hck
afwZCHsHoc9VNninYt4Wts4fIms0ThU3jW+9ht2MC0ZB9SQcH+0sAr8TioNfhBx2kTneZSlqIS+L
vUfLAgks8SNYrCu5z0R+Uez6BhL7Kqxwzcz8DMiGG/Kx5Hb21BrWdDI873OeTP1PPUpxZ6BMhw+c
lHjqajXjStum4gfccP1t0J5xbEb1sx4AktqG/THHVfx1CCt1y4djfgx13UFmzt2boFRJScI56L6z
JFA1mvYryNPqI4ibwd9URhPtlZqHj3mkymffsjnNTQEEurLvobZF/WZqUlgyURqFHmzmmc7P3tPg
PTPndULSihqUij4VMwhxA05A68AWP1SDED6IY5BSbt9/AT8K+8dLpq1NYhU6oqnh2OAELErAs3Zq
RU9zGi3UQ3lnOFXyOUMbM6xzHz/XQbQftLSQ2BN79Js01N8Ltyox8elJlW0G8jfDamzin0Evy3Xm
QGayfRQkVZBOV0Mwyg0sKLUy9YJOQHT5xaknDFw0dcJNTqKL9ow2Mj/kGKlmq8SSZb9tdV/2m4TI
eTcnFW2DA94vKEGx3qqm6Qge5RPrO9zlvtrhLxqvi74299wZ8hP0Vvkco+Q48V0hrC7zLy5YuWe6
3K6Vgf23CX4EfLO+jeruOZ54QXWqT6LPguup5DnhaFefMuJzytQFJg80UCh0h9wQ3NThmlAinusK
Z29lafc85CPuIMhCBVkr7Hr3kRD1R4h0/nUR18ogES7xBJ5Uc21nrvFJVMwVid563Sez/NbQgLiS
yFXAmHgErCOJhRWKjcBbZZQzdrJAPZNW0Vcq8/FnV/kosHLDqR04e8H02fMDoIHoDyiiF1aXbmO3
T25QbEGUaEgjr+NZZ+sM0cS9I7HDZQrjtF7xxyS4ftHxdBVNrXPPCoSzjTwWIcfQrOVkVV/cWnOt
bxc7iIY2Y0xQ4wewqTBZbKS8Wd+bG62weus8/DrYXLyTC0dzBYtp+h4Ow3c6jTDHXqzUsqmoX2pl
AsvqNfSGQg9fe1OMXE9jQHlYFe26EZFhWDP52ahhz/U1oROYT8/b9fHk3KUB/vYuLqRwIhLmVEBG
Qh/qYFIzo3zaULwsIHuHWO8OsF3uBRaFDkCDsrql6VvcGp2NhAz8XnMgm1JvfbdXhNXlx8H0X5iu
7KYcne6rMXTz1WTiTxR3VYOPY6G3gBoEFl4D+FGhxh0tiO5XEo7DicvRlwy20qeJvBHynBlRWRz4
FZ5l7rxhb0vWg7BwMcyjERK7h8NHYiTj9RRjgtIaprnCrQtaSC6mI5JFMOqZiq5Z+IuUBpnUyl54
c5mR31oyv0EvdgqA2K0DiOcrNx4J3tN+WJMGwm8+YFKGrrkecS/e6MACa5fDMo8hTNf8inVTW+M6
ioW/i5fmcnNSWHfIIDmQCW4R5Jb1KgCdsyezWsJNtDFMCBARQiRuh3WTBuladBW2VSqv97WXqS2c
sGDFqh9uWZEVdT8LyzxoLNkqjBp3a5MQvMmqgVuEmsN9F8/UXnOuORxN952VgfAsECrLPB03kPSj
1xTF3jW5h+qa3kkTmzj7XkQaTGMNNmxm6CzU3RbJlo8K2ZpfALvOa/T72S1Uf+/FGiWG6W5tMF/y
Y+s4+CnRwX2M2aHJKIwI1jrexNRO/oLzxIC1Z6RUfZ1L+WJO+tUJDTQsGgJSW1qw73q9HvzhNNIk
W63bts6/1XrRmdvll8rpky3FXbnxhfdlWjrhe8P7jgIiuWlKZT04i/FZEphqh0PQDoBQcWhwub0C
NfuKO1R1Ow7tq+Ijh7lJGANKrthXourXRhq+cEr7L7JzKaGNQ90ziUX6LR5m9GNgPrch6f0NAQ6d
Eb2CENK6sCbclg3dc8qt1ycP0pTtKkUltK4s9bl123vuds26itSHGA3flk64E/2/+da3x77faHzw
btMkfcx8dmc/s4Nd5S2u5LbGOCcyg6uxnD6AYPKAL+JZ46Klg5ru22tdetlnjED0sRpb80GOFrc8
EWKk3FPISSZgqPOEFTB9AY9K9o95WX2KS7Amps+/inwkmvbsQqgS9RWWILD8iVxZaKR/74xYBnua
a9vTMPRU6PnKNxyJ/ExlfO6jadrmXvpA+OxsJySim1CkC9wDKSoJF1xuBz4Fk1YmbXwuItrlogyP
9dyqH+Zqbq5gj3gA7kB4mfFofRMxtlaNIHdWx+rrVHtc7jtl7UvwfP+lm+ZmHG4RYXZHNlmI+aX5
HQwk34x2sEwE2Cn6VyvifKw5YWEzqs9JP7PSoGYabf7Tc7gSimLq10Uk+4caY1doJP26dRGU6cL6
ILpJfDcXs2k0wBUwekoOnWczs2mJPgZWGfvXBNxjxm47iA1YlxFxfbHsC50GjZnZnJhcT0E7AfbX
mbsJYmCg2umsY+wlnxpY9TeNi1kohYi9DIdqF8rxm+1Az2hwFV8lmBHzTmbrtusD/tnk97uOA2WZ
CayIpPrS2Xmz595RHKZ8/FkObC1souGTMIN9g0vp1kmqXZXL4FQPRs2BPd84ugIfV8Bqt+hAyPyZ
/2SojjJuKA+kjQOvjz4dRNy33iw+DDTKrrrKEOsU7AUWGM1+BoW9mb0CkIRHRQel57GwrWU9VNOa
bjMUMnm3Swcb3AElf0Ao7Jjh4EdXhsnQopnqqwhTnrVokR8FdWevAe98K62oWlngxu/xtUWNbIPh
xh/GfEy48fLnGthqzt1TaVh6JRMqY3nFnzEX/VOReHJNOeTUjAmtcIv0kQ5E64rY3tiGA+dTYZQA
/9hDaG6CRTKyf+LkZn8NqBuc4ggoUiZ9bxUhJ11bQWGxGvigNBfsF3ekuZwvxF+3VfxMOb2/tbsk
+Y7rSPChnsMH0ys/ZRzO67pzr0oa1eAfw7UUnay3usrvdeuIdeNJ0r9z6YO0ax/bxnfXNIhDVxBt
gFuzvhrG4mYYYRc5A0nbTWCgqJvbSpFuBs/rOQWW3wpucV+MIOldw32ydWqsCZv1YShhZjcZFi0d
mLhNnEWoCWpkrqiLg2OnvJ9OIH/i+eSv8FJBae1gyGlDerpFsle94Jg0mRvhd9ancpxOdI6PW7ee
X7MSbInGSrpa+XFVb+OqgoRhIJFWXo59Wj724qk2ZH5Ixq5dhfDmqgUjDk4+oMN4s4R1OB/EYjOU
Ex1hjiJVXmMZvcsHepKVSacYryFJ0jXX5Vcrgf6eNIzhJxByg0x/HkscnSMFa2YGugwljPgs5092
u7njB2Ns6qadfZvYab6bjPrKjuxxq7ik4R/OlZMUWXHNVSzZ4dAM97Ay7WMVpVCMezx0ej6tpJPo
Ilsf9b36nnvlY0UqEsqP+uSWVQbtw/gBPPYelwpN5BcZOFAOLxnWaB9ghtzUHSJr1FIBgmKnUesi
MeTOpwXzdsjgzdFtUm8s0z9FYpqv63jA7D5tH1yJcVdB6mzjmhanfh5JsK9xiTXlPJ80Kn3DmJ8T
keEYx52MBpL4qfllsNDCQVs7ni+u3aiGHDl7ButffKrLej+l3fC10oO6SRGYXy2ywS3Wc4v5XkOG
sCFZuQImYN8WwZwc+ojqZju1wDZmnGy6yoEsmEp364AzQMBFayPOlmCSpDLuMg/ASdgRf/Gyi73r
tp98PwKI6s16Z7REzjOwRgLBmc6INDOuZeFdYX4DnIdr3tpOiKeC2YgOhWt222oU9hU1YCD2IruT
3K8hESQfcsOq73q7og5iU1KxQh8kvd8QFBHyjbr4mNnC2rSu9eKVBhuVJbrbqLC3Vuk4zykad0zt
/GEDsyZaY+JH8On5WG35aZSCPgpdwi7MpeKx8tZuCKqbIqy7mw3/g+3DteJKHG6ruuy2XhF7R6MA
QIGhabcTFheY0h39veOrlzIOvfVQMpUN3b3bHhb4A3aI2b6dSv6DJkb5ncwemM3qIIfkNcOEoqid
fmNz9m3SgP3KkjXw99LCiJ7Ij5AM0KMkoQpsA2ll38ftdhyHcTuHmL+6E04zJq5rR5kaxjZw4hfq
fP6OS8l13XPY6InQCd1UuDML5yWu4mIdmBy/roOxg7eAjFJoXpiqu8WG/fjVKDpzhfANx0e3eci6
LDzYbGNK13eaCtl17lDyCBJ1VSXRazLDCaFTpLo1Y5w/ptxpN9qZT5zfeiUMZwCDOuP4ZFUdmKSi
pH8Tcxmii2Y9dd6jDOLvnd/lG7OZzdXs+d+QBAU8Xyg2kpAnGEq1Y1RzW9kQqm0KyVuRq1va6fEl
USlZWy9tN4VGviqdEZZli0hpcmS6m4fxFCnudq5DDsUqEnUMUpoVkqbF8AAYBHRHQKmVzq8LC4NC
UO23GrznrqbJfkXL51WHUhiaRvMptOPrHDMkdmP3ugJuj3kJAbxqO5Tl9Sda/72VkGHCecbP7AoL
dEppEqXmd/MvrlUtPdxXvEc/wacGysIXuu07nKMs4htjYRYaaEmJO42jlfncufPOOGQ5JBE0H8mm
cFS0xWzu0+BwXIYjblU1+DxJFQe5PkYmPOwDyvFyH9rGQwW1Y49sERBjbA1HmOr+IwVMkzN/EEci
aq6hubKfjWmcV2NcP4wcx586Uj7HSk3qoe1Zhh1dF+SpMmqTpAavGtcgSupOjaflDjGVs8YEq14b
coY605gh8UpmNDfjAu/FISXn4mHN1xrMBo1k3ks4BYu6u6Au00HcwaJZYRpDmgHDiGXdI8TvB+Mx
9wKK4+jjMzbxZ8KMewNDnTF2AXGx47PIPnReBV+ocr+5EHz2kRMC4c2/AR0ABQHJCnvZAhJiYhQn
MTrBys9aHMFczDAUl3OniLtTXfZ8M02XrYOyeO46TibIDw1AxTE8DEVmPlmWUa6DMJs2UhgLxjX0
dr5LlEpfPtZDA6eqoHzQ1s3iyl7ejIOH9ciC+hyClrrRMH9K29G4sXvdHJBAENaF7G6TtiTnpsVl
Vk1QM6K533epZ92noXyy7fR2mmxnY03j1zzMv3hu660okr2ISAChS61vmbLlKuEKv1I49q25mZMM
S0qyB2rEOyvrm2MVyuYmiAxuCYncBqn31TSafpVOdOCT+sP0NDqA4Am2tRp/9E6BmXkScay1D325
JB+HttvMRuw8imwydlEts71TS5Js2l5cWfHwMevmPgeTvKeRcDw5dg/AZQKp2uG9OrbxfQpMDwAL
Llwz6/fJmdLPCSUcSmjlDzmAByB1UTxM2PTddVH+2dZOsjbd/k6SvqTdEFxml/YnNyFIzMNm2tAw
4e11LB6kbwQciHmzMqvitmvF92ZaHsquqQORvub7iz/F1O+6CLfTiJezxjn9I8YBV9gjPnOE/CDD
dQvdnFSYduDae1UObUNTIv1/hJ3XjuPItm2/iAB9kK8SKcorvXshymTRezJovv4O9sEFunMXqh43
enczJQUjVqw155jSGg4wkEmERcl2VGpKWNlqr8CH3h1wRpt66Nh17aImm7gunGDC00BuepeQ6UWO
oyRjbTt10Mcciwz6ttBTvxlG964FA31UnJjfEFlap8IaJ7QVgzKQ2W3SLgkEpeE6imnx1b60/5ng
6qnSwwPlgo0yBlCf0mzrIt3ZJnjIyS2/pwJ+4WhTy4VADblKzgnVYPrQxh0e2KbDL5MtZ8XszR+5
W9GO6bU4MKup3ckiCwF9jBoXg9a4YwcGzKpNj07ZjOC88pwwE+d7Jtij50oJKrfgel3f0qV4Qb4K
xcZu6iu3lHNfJZ+EikebGE4K9XnX+Glad4FiLlmAQW7m31Xve5Dz5KY4WybYVAYFF2sjA9TZ9ADT
R8ucPQUdmCeRgwao2p7Ayi2bxV4e2rFliafKsncnsH34jxtulsTEE3BCpNocA7ob0hvgEPClxDW0
bdxuJoMqyA65oroQRGF+ldjriwVCpns/2nK5DEpinuGrNwc+KV/B2uVvHS3kPQpvSlNrfjcab+6U
zBtZ6pZXDsbHlMcteQ2qs3Wt0CTPQNf3CJwWvyB81pud+A1yd7xPmnR6mEVERrUwhjuocnTk0Okc
oBrNZ/Sf81WPtJmN1Ky3lsOEOiEYcecq4QvbzzdyZ/RtJxJQfVYSdEvzjBYFZQPfzMYpSoHGwGUv
bmRaPc1zRxYMEM6zaRNTKMb+oMDdAfBH9I3uLm+KNi3XxWYgjaqH+N4BntUUPmpVE1Jlq5Fvj+NM
+I1USL918WSoNAaKVHY3wxXVjngkogDDUTsmYIE4ViV4Xdvd4uVoPbsjDg+t3d1UOWKb1ONZNHPj
4fGmU2tcmxhrTUqdsVNGkkLgiJGnYiZp/JoNRO/wyXvnIrJp2o4tT1FnmDfbdp6nx45G66lXonoP
OyXctuQcPVURnStusPljkYQMaZJ/uH6EqFZAg/cLJpwt4uryELcMgtMyyfd07sNbm4ccOQhA+RhN
jZ8Pwj5dMovum1bbRFT3RnrjHLQor6QIplGV+6hlCuVXyPA+08wsL7q9mC80uUhOq8fmUrnwhUUC
+9OqXhttrl9nqdPtXupYICLqObDoSQ2ESi6TnjyEbvPJUFDdxgJ0bJI4igcmzfDMOs3XSBtQN5sR
P8d0TDuG61MMMtZhAPYjUmvzbeQt20V2GL0tNGpoFUdI+JA+pP33pDUvpuhqn+tgfNIL4uFIi1S3
7lBJFpMIXyslboFgw029n/Bnndpx0R9CGbkaZLWy2RdTRC1OQvZHjzb0GNFD2FT9LAmzqLprDO3C
zysiIjX6WvuwDR2P6zzc4bHpbiRqyHfuUDkI+Wk4Eose7t00hq86ImIkuDQ7ssssflSgUooKBZ6Y
C6U1DxVP1ZM4CE2Di2JhyXoXIW3ntqdkPqN8ZddPLo3CuElg6qvD05jFPf2LODrFVM6gV438THjq
WwEWz7caxThRznY+iZLtNkRbfJeHMoG9tZDXmhM4T0mOMkKr7Ge62wrUcXpFtV1wEhOCvhtdKzmW
0jI2eqhlTyqzDjpQJuIJOurvYqJDHA7dAd3/vB/bFrFowjCSOLxPpGCG7wBu32L6oOlglNo2Ce0n
rUJCYxDW7FGc/jRr2B8SQsG2HijkbfJNPUWvVXDeQg+yNQGramsyIgVEHHfCLBX3LWDAlgVrJit/
OQTaTccAKizfrAc0Mz809rIccIXUW9Mo6Y0v2uTZkWDLmrBMtW4NRbnok6uGKHbrFjCje9jGB0Cg
8Qv2uGjt/NEXUeoQFQTGIh/jqwZfTWu4yrlJsIBp3EfGqLLEVwmJlesvEcQXT9Jf4/7Tr1+8W96Z
nU7SrJKDIEdbv8UClm7c0flBNQRy1GLOBYWZY4GYujusPOo+kiY3gUydTi6w8JOGcOdpGUHUKk3Z
gL1Zq7vQWp5LOry+kkEyn5bWPvdY2LexYsR/EQf8RodgokbEEEbVoCNp++88GpYyFM02Vw95A0KS
0zK1GRTR8sdKZijm/V8G4KuQ9sv4G3UuEmmykRB5fdVkqnVW0ymQ2qFrEnnkZUFtEpf0MQgf3yiM
d+84koVPEUu+ANemviVF4s9/w2/kEOg4kKwjv8RkbX2ZwNs4x9Dqp+aBhAd5KVu9PWREckFAX3oG
BzUkie8mKZJYPYqYtCJjBtHzF7HPV8XcqjgAY8EXgcxF4Pv+ojio+hCSha7RVmlTHg3vVAV8bIiZ
K0mqGDvX4syjd28/Mtol22mgfrT9lpF/+BcV8lc1I3+KwJ2JMmP1TeLV/PKn1GY5qnDB7IMN6K3x
S2cIA91Kub6VE8XELbKEPM86CLhOI37AapruyS0z94XsJFpvahP+DQe1al/+vUiYPGGBRLOLqwq1
rPtlTWbuKAdOE2VfCVXxBsivZGEyn02j5mYARY9StF5/XhRf5T9fH7m+Jv8SXxVzLjI0mfkeLTuc
bdOurNdw6EvtojuJwN9m9wSE/fmZX6Ug6zN57/BqrG571JP/fWYlciO23So7pGUeHkd7xeBHSP//
8pivb/j/PQaiF44QfXVb//cxk1ySniFle6j1CoJeYacmDP/FWbivTGDu//yh/mc58ThAdujomaux
qL6q2kG7T+UoZXjorTFMfd40FRlwxJZOu8tqwvo2TaH+kg199JJ0EDFQ/hfreU9RdVvSEKXspiUq
MvX//If9ZlH95+/6IrhKehHaso2SY+7m4QHrNN2xhKFCaS3hjWHRtI36xv3Ly/Wb7x4bjrbaVTUH
dee67P61rEozSzQCYcJ9pjtjy73fonFfTW70Q2RZ2Pzlab/7iKvIajVdq9iuvyiAAZxA3jL66GAJ
XEAIfyAibKJGtW+dXKz4IPS40LysTqB1//nL/c3rA90KCgj+H378r5wrBsOFWrRg+uxoVC/m3DHs
yBdn30RGtlFtWht/ft5Xu6RYVxk+AtSNwmTP+soeCisSrxRHJsdBEmtoAIAcEfWTGanaF0HsKSfn
PG/N1sq9kpAgMnR0zevKelNpasUsFhoX4yowZdbyNzvYb15rh0sNwCLeAMH+9d/fnH3NQGOhpce4
DVEmgV4Z702SvP6mqPvdd267zCcNkI7wC788Z2w02ZVcX458LPOSg1X3I5cyqiK585uj9385un/7
sTB/4gPVUHlb6z//11LuYlwbbkkatoHIvNpwMxoISOnURdv9+bf93TuzMnr+/4O+7FdmH3UxFV51
HLppPQ4dtXvWYjr6W3Zo+p1/ftpXj/X/rSRHaGDEXMqCr1yZbDJqd1Aq5WDCQD3aSTv6rkrsk4Ik
0FMrlC19TWpi1Ghv3IYTmtEd0gx0/L1hix2aRij3UMFocyfhaS5pdoXdqqltS/svi/5r4fLPmneR
8XFkCIEj+r+/AAgnTSytLg4apoqNFlf5Fjw9wI5l4B6TuCQeCvC6TjVh3YkU9S+P/93vghrXwV6I
MPd/9jJMHcTxyUI/iJLLPNnjc2BYxGCGSaX/5TRef+IvBQC/iImDEykkO9n6p/xrrQEGzUi3NYoD
lGrisyVwjY2SmsOxDCe4vTHi4HPHDfk6aHPh/3lB/Gadsw7wE2LN0lkQX16rypBa2OdDfjSNkdnE
GCf6z57Uy8c/P+afSvfLZyRFlGYeFoXVrfnlaMizlNQVQ8+OUU7ftdJMOk/K8qDOyfdIJfrQ4KwG
g3ypk+6MuwINWdntLWU+IUH/lYfLoROiJ/OPIIsGHRAze+SSSng3rmL3xM0yqkUHYWRtQv+tw5F8
XSRgf/4Q/7sFYfnE22vgf1Xxh3+xzckqt9yF3PlD3w/OPZJAsdM6zGuxSxuFplb/F9H0/x5waIdp
Ca+1Bc6br+Y1Y3VroccBuyEZAV47ksvFtuiWltg4wmxshGf2g+it7C+u9P8p16Fo4m3B7oOIGrG2
+uWDtkk5E06TFgclFkq7d51sdS/VWCf9mAs6nAUjyqXvTEZzYztB/MPkhF1SQ0eb/eU9/N2Xjvge
lw+bMKymLwunk/yQloKHq+e4D4qEhosV00bPQ/dNcfT2L4+jVlnrhv8uVReHLQeuBhQBv6L+39eR
lq3SVbGweSL6N0S+LMZwcGEUt+4OzROobjciz2Nqck9rFRMhULQXC/HPxG9i8iID1iki46WkvfTs
suaxt+sMPxCB/ZCLPpP6WaMpcnaGrg1+Na0KAn3WNgzrt+CwgH3ALqxjxbpWqCtZ15hMKgjfTc88
TfbmAfd6zDkP7qZgprgkIcB3BxejDK8oM0l4LeX3bCQq14TNQivbYYbupNuaQDCylpanVsMNoyTM
bsbbbOcIcIr+RjuUEWI1v3TOvFeMaa/XqPbQFxT7ogMAUYflXaHUh9CZVtXBpyuSm1ODfBfMpQu9
D6o+h20cRTwtnKsdMNofWV1khEknTm1tJrvQfBI4yAqNKnPPH2P/KvJOJ6+Bnki96UDRr+1kk1GY
HTEiWlSVSRdApJMr8jfeOOVeHagwJj2Lfs6jlaUMxMjt5JZGip0rmZzFWcNvZZXomNux2muxQKtG
EyGHX8jqfZiTpkVx1cV24zMFoFOcTPmxGcLsFNK+9nOd0Oq0I06vg3SzNSCpBkj8GVYKfQhSg5u7
VNTyDR6O/pKEk0EKSQXXO6+z57EPP5gaMVWmcCStdXgwx/5VMAzZIuH6HBfjFdGtm66A/semM+IX
J6tGwgrLyt63hkC2FBFZNeZ9jSySjCUDHLyCWzWeLNdvkhL3ZjQQ/tvEMY0cE5oRXeOf6hBJr8V3
dkjKMj8UC3QDckHLGzIWmz9sqHR0YQ2+JZIkglqby3PfW/Jclc17QVTJE2Lt6uioSR6MdjN62oL+
xl5a7YgM9KTXyudMlzuQzNeJ6MsE7d2G7s2EjJUG3lLvjMgs/TrV0YZCbZZMaCYQQWPVfOoJkWw4
ocmrq3MlOyq6oTOeLAm+1DSfrCpn7cW22zlUyUMpaS3f6jzRnyhFuiCf5bTraAi9q3QXN9No/kD6
otCJjIZtiNn3TSLWxmop4p1I6FEZHAkXOcfOXR05yr4ckawbDGI8FHDuVmIEBkgr+IAkT16kEX3o
cLexCAxZyYJttVui4drTzRi9XGb2L52dhM+DIV4jumugOQjrsqauewghmJ/7BX8JwgcnsJGHPwBH
ajwG1muoD0HUZpnQHUQ4vAGaSq6imaXfmG90N9Vl8GjlNaHX6Lbf6b6S/BnpcbRDwTgTJRmWo+PF
A/qyPYs+Kz25QNTaqIzjTwBg1RMpwHhHmGYj7kZaezKqguIN77vxbC2piwiyHPCpsheRxVlueb/q
O4zm+ptCrPQ+b+L6E/ltMTF5b9Wtrcd0QJRVQ18X2BgKXjnULm2yPEe6GpLCwwJ8QHBFvg6EtovW
2stNKIMI5joaH8OF0JKBDKf73o2SIO5USHayVw4hoCK/5n7KBLtWvk/g8b+pcUiU1hib4z3Yqmkn
sQl9d0DMPssuXvwWf/KuIoTgLsqM6IHe40h/dhXTVlH3I6RbcLLk4Jy7QZvOegQq3CIRjmFHoWyt
ErP9oBHdYDKdDhJzzG9pPWK4y5K1i2R8w72a7q0oUp7pwSXXbIz0q2GwwLEP215vR+mR21X7M2WM
3G8Lo5FYNQjxtJc+vrgp3ABMCOKd8d107NCpeO2gjTsjRUGG4KV4AGtFdIksRb1ttRkJFvKODAE6
rVpQNb23lHXpMQFnKDNBvfEYUSyfbZoguDUheOlTFe3rvhN76TjxL/CrVxV1Do4VazLfIkfmV0NW
DNtNSKKbPsvjXzAgfsX5lN001oyfTGUBLAuNwNLYw06qTvQwLWaxHyNXqX0lGRhygPnW/Nqy6gdu
mp5EmPEJqpgGjAlBAsEsrsMSq925RQquemutSGpJO5GPgfYxzev7ubWspz4hupGQbHwlUOIYf6ul
ulP0SPB6gPhClDXDkxkj9lhSIUPyd7mkzz9Cd4o4Qq2x9GNbVhR8UHPZ7BtW0NTXxzxWxFGtMqaa
aUc8ydTb7j1dzX6fVg6JK2bJwKbNdPqjRtzkyl6Tqr2nnzbv8GMnz4VUe83LE+zgXt8XPfqqvveG
xFA3WCS1S2IQFxZ1kgCFgjo13xRVKhDEttFM/6CMPHsh/5O5GsKd0SIOz3QVT7Rsy1ZkcbCVTSF+
0ibs9tGitc2ml5JDLZ6kfl6scHnnrqB/jEw+LiLsyLEpzQQaBHrzfAtfZ9h3JlQ/tAwQMWgAr+O/
2Nd7LTxbekZpJ0ReeIR+FT0bAhl/Wd25pDUZeMU22ZAgWW7s8aGdm+mcAJrbKsiOJ0KnU50oVofJ
Cw0A/c1mxEkCTE7CplEvnbMdm1oc9UqUe2buGUnDIR+obcIO00Mpox9xFGdPwDW0rTnj1F0z4LHD
DInmj8jbidqIHpoVqrLIlLj0qQ8mMtvzMPyMFrM5p0MRqOWUPUwVCrY4GuNdFLXvhH0UwcDt6Ufn
dh/akD21eniGV7dn6C431UIbOk1PZief8to6xIPsTniCxF2IVGgGZm2k+X6YcfUiDbq3JRnRZYmB
SbbtmzFw3NJvsTYKuR0btEDs3ix7/H0m2tE40FLzeTGaQwQ3kksjpEwl6SaEQespVFuenlX7eDIh
3etrxP3C1jao5kKgc/ZoyPnaDMqqaYtvZR+9kojEl6zNJ61FOjLMqMzGb+0UjVuXtKyUhBKZjC+x
5AdNnfrFSsTz2Cov6RqNxlT1iqeUkdTkJNumgD5hmwxsQbYgRu4XUrND1Cm9eSNjBadx+83JjUcB
ltIfOlyxRonihMlRHJ8NuchTH0/bPjKIQlRjkisdiTKsUhdQe7EIfyhzWXuFYKPIW0u8FJod3mwd
X3zXxERUDrZEbhI3gWwn5lxEWks13CnYjs9xVKCkJO95l+gZEZ3Sek9VGWRhEhT1tJ9dQThxeo+Q
aRcL6zwQHrEak8CSdd+KxfxAXXoaVcO408O8xvFinTN7PMXCmYMaOTHheD2yXfuljZUd0M1veUsQ
XW5rzTU0uOdqqdWQAYK5e7Kax6kny7fLq3qPkPNpkqtNR160QVnJBoEtG2gzBb/xGEib/iLRwxuH
ngRbL74Yxgl77Aj2rrDEXdyqpReJKTBatAcFecP8GsUBz8Kb6YwPCZe3DSq9DVLoNZjr1iZ2oIri
m9IWQZMa97IpHk09I7OoeGQX+5kTujWz01H0ozBdik9BkhMGp09jMntPA0pTY8qp9ZZQUTxcZJBx
sE5bI4t8zALs88aApJfsEdLqmXmEAdfgGx+ePL7+QmDXz3K0rzOhVU5OZmBY/zTy4TG2tGumUAXA
/nXi5q4kFXgDAplwcHmox+QmC8VnKPjW1B35WBO59awOpIbpN3UaH5xpGDc9nVrkiculzMnR7MVw
MgeTiKQ8m3cd1e8YEQNBrUAmR46Maq5xnOo3jrs3C6noZkGaeS2myQpGBTNiIR0+cXyoRvuI1UVy
dpg3YqCOfZkjaZ92RPjtEDJ74eSeY5H4NgGnSdVws0kzsVGXbiYPmBQ4IrU3YcyEtqdoQGL/qFld
7tlxQVAlSouNNSPIT4HT75QSC9ecmGLfxxF8K/uTthBTywjBU8p1ZLxQ//tt6jTbqKzeK332yZu7
AqAytqOj3Y9iDNyQmGXBhm0KRtqNHL/Dr9/im9/FDuKh1rnaefqx6MOOsC7i1sP7Xrf8JM3OwwoI
0RJ4RgmxHXge0osyu2QnTl7YN8HcxT+mLP0e9+HN6bkhTQWpwXq3jegibCGOS39BzrRzsUSwgyh8
Py73BYdh9FjW764a9r+yrkS+7dQNor852aYkPsdIekStWwTtsdXpq9/LbcUVkd8x0tIPM+2eyyr9
nkrxkbpcgSp98czYokpxL7WCLnBQ0KrEhzaHsEC6FYpyJ+hJT0fA5HPp17ZwXD/LRe0CVyBTbYwc
JMvc7IrY9EuMGF1uPxkVneTSpLorXIF1l7cZg4wO37XfygF3AfBKTCwJk1+nLQ9LiIxbLzR323SE
LTlZ/4LbD7KSVeAcmWO+Tuo8pcGdW7fyu1G4KhFdto7EEL4x2WwfDkwx8nmKTe1KLLXRPhrxcPR1
4fpjDgCX1EjygHWFDbxBf6nM17ByCaYEfGAJLUWw190hVPdajEUTUWluxs1kqX9qzvA4Gir/zx7d
UUVGn9HOtxmP3S4z6ovV5++dwWZMXfzZaA7Ap7Z+qAxkdoTYGxuzoJIe1eI5N+qTqTW8xK4T5HnZ
+bER4/aNmydwuw+1HUPT4LjyqrBa1ojq7w2stk27ECaL76Hr5t7rlJEYMat9KoEXcuhm5zLBxNVp
/DBu2u8jS9nnZnUxk9ZDqAIQOjdJO64f1nGNnwBnQmDbHOa0uUMcm/qJnA+KwnLK03nP0PzAp7po
WrFRu0nfpgnHxNTEiCuX8idl+NaMyp8CTxzXCuVSO3BC4F3X6OGiC2lR3zGkpqjx+HFtzE1Zxp2R
kAN+HoTB81K7nM3TOWTssVHHuPLtVBU+3eQS6weBfGu4KfHCiAi3BvrjM9cx9Sp7oBJEflgHPSsv
5O2U/LsZwwr7LtWSw9w3+ww72NiVr+zSm6nSdnkadl4oJ8DxqoGLAb+e1IdfAi3mAVmitln05Gio
8xOew23U2K9pG/WXseu1rSW4R6k5hJq+rI/6WtlirpofkddgFcC2YVfNXpowRPIWaZMKu2fbKfRJ
tA5NOe2gwdPk8NJ0eBdFg+nQuoALOjdD9YR6jyK6btSNYqDgVkQHuLlGAQ7wmcGaWiErpFWcLMpl
pEFFwXkwzORURcpFpZAl2RWrNMDabdxjLkEUjge7MfeAZPB3DNV+oee0VzXeqVFlMt+a4/Pgdlz/
Wiwc3hByephK8k6B8pp37AiZMO8mt0npd852gK2U7Un252IkE9iQ7Fqz7i96g1F2Qr/iwuAl8WUc
s03dESm4ZHi0CmMvhPbiVA4BE+olk+g3qOl1BYu7qjVkg5r8z04AlxUuiIgl2ue1OOhI7PN4eHKq
9FnX5x1R9CQuJuFmWPWGEe8yMYxasavJCdpqYhQ+cAB9n1BXY1U6xXG5Q9+JM2DK5o3e2e+JMty3
nfaZhtGLrNayQAv9uk7eqO+9sLYeYnJKOTdeZxT7Of4A1P8LvmJXsbxxmi5SmZ8lBWPZKQ+uWQ2H
Tg/Rks/yIPHAmUN3JX5tq3TL5On2t2ahy94bgZtO99C5XqSB+dPKwmBY9dDmMLG2Rt8pkoc+G5Oz
mOLUU3tuKmoS4ccVHLyJW9RkdfedXyb9VVkgcs89JzsQLtXXKzzDOT9mOCq/nFI96H36ajSmxrUR
RWe81IdmNH5qdjGeSlq7G4EcnWTBu1SWJzIrb3HZXOau/pWmI4069TpXJf9pLf5mEBrs6Wr0ibrl
1BFp5hckd4kZ6jOyJ/Ba7zhKgybrHyp4Vht0i3juEx810o9CL4N0ST6Eori7mZqBOUO/1Zb+I1rd
Y7nNgUyR03vkFD/WaJz6pX2IKJVoeJv7wso+ZKfAiI0T2hp4YcBWIaZz0jan1xJdhNWF3pLHB/J3
kJLI3tpbnX1Ltf5o2MM1s53HJYyGQ4bVayMafk5zmbh/LK8NQmTKPtsrVq5WY04sreXBnPXnZcgQ
hTcXbTJTX5tyLpudeC7T1YheyydpZ+VV6vJRNRPrRQMCoLA503FanG2tlwcyhs8ytL2l67ojhjR9
W41ToHXGKywkNIYdzLdW9IHRucvZnOIPoEAXhxI9XnRvMNrEM4V1KNTQ9fQ2sv2yNHAh2j4ye/A8
yY4YJX8K32h/PzXOQnlZ+m1T36Q1vmbC+pka+c/Q7m9qYdan2ujNzVAuO4QdOzk0EMEpYpwOUS4J
28TBhavMFduDpU5Xbu9YXOwPI8MpoOX7immql5vqCWOSubrSfNytdxhEC3aRIagQxqskldkj2Ylq
xZx/2S29/YrE95tDmK8Y3dNSjUGjDl7XqTRh5hQvFO7FfO5RpBFA64kSp4kdtYTM2yhjDQqueL+E
hRKMJeGghBY7HfiNLAozgqQy3x3FAQ6ZP2Gb2LQ1OvnMCqIsPtiRqm26AWLZujyGNH2ajCRI2+7U
pgIZpoiuEkr5JmNaUpk6ziGuIPmgb1IlDConenRiJG9CPBH7HIhoOS55Sr8dKFqqYrhxukBa1tbt
EU2l+p4N5OxY7b6tJ3ydsCIadSJRHEgBVpZgWf0kWnEMyXPIk3InTStAQ47BSTEPwP9pz7k2Vcx8
5Bgn7S07rU5IS1d8ozPOutZ6UzXuEuCtLsPfjkRGGqrpSVBi9EV+Fw4ggo3woWrsYIT2yvsYmNAT
8DFeq7k/prm4aHZ9llixc8aHOXeCuDPpf0xQrrQrqv4dPeRzPjg72TZemKTsGn21h+Wf7kCKB4YL
MmHuigsWrACF0PdSG+z1/gbDSPXmdjjz/gYx/U0cbDulRgeQz15ZZhsRqruCWwbJp6RS6d/NJQwW
u7yo5fABcvIwV/0bWZQVVSI1VyeeWjpvJVzK1UvFPflStGj7p+UEhM4nQOHa65mvc1UZqzIoc3sv
e9Ubc+Vg9fKq9/1h0NSLrqIhrLC2mkg6M/1UzpG2gRnjFVN5hpX9jyRhX81i37TZgVxpbz2Z1XHY
s/q2S5Q/VtXsI/nc5VTfqVIme0gj7S2D6bFtp/ZBmAUnSX6MReUvEBRINp6U3dKE5mGIWOSZfo/+
/VJE832vhndOrn4bFcSUxYDitmqGH9Ka9mFM5S9iT1HnQ1l2ZzWuHgAFBrYxXCkVRj9X86BKTeHH
taGdraY9KSPGUQVTNzax8CoXM/JJmLoLcy6kMMduePaGR9Tyx1HUGZYUOlv4WRMnC+peBmGTPJus
BwdObq2N585MGJgsnpzak5WPO0URvi4hIBAA+ypRadPQ8jD5bwqT4rKudk22hNu6s/Y0e/1oqa5V
DwfGdfkvWHu14nIsm3cVNwzsfJUYZOGVE30mTOSODtQBm8mv1WJILETBBqA8TensU4siY0Xw66M0
xgzSGhctH0MSQN0Z/SwkM6dcob36wHVFhsyGIjdlK8X5MmREwgJg3bQxuFChFK+lymmbt/G5zuS+
U9nPmJVciiH71nbTj1ZZyEIP6Y6HtQrSShnuLHxfKBPXfh0kCHvmvdIeKsvdWQNvW5lNR7Ocr7VT
P9HR1Y6NTF5oV1Zntjpab1pfoKA0EZEXtDYWwa1TUe6JWP1mRTm0Ha5TTeNcpzj+iDDRkPZcntDH
4HKJb9HiBoNBbmGfBjGNMeZao0e/E0cHn2icsNg3CoJV5S1nYdDzWg6xiievoKBMojsjolBD4qpv
pqU6ljaOHzB0F2iuuwUlr9ppH6mxNgIYe8BURdLZGTON3ExXPhqNyTcRK8umbUP7GGrTQXHpwgj1
1sw6+Lqx3JkWXkI2Hwcrh0nTH5tD4WUU/DY+gsXKjWvawnmpSXUv1hDHTGlviSnfpaH/aGVhPSPy
hlbjOkSq9lPJV1lQONnlQ0X0cqjOuKHT+eBYBfWFs5tRf4xFtYum0TrFrnyL1dTZEwxoebVR06qz
qWVNOqP30p1PUbwWhEPlMe2hbKNF77HW/DxKn1RZv3foSWnbqplXqMZrCLcvtzRSqpfoyvhnH+aE
PPczqdHKkjhUhbBhtHqfqcY9eesLVbryMpsoPZre8uXU7Zk8l57VlP6UkTzXoo/1GgpjWip44jgH
umIst4ZF1Zt0zF0T/HwHArwUz5lGr2nov+vZ9DoNIWOmoWCdhUSjW52GY4Y+lwCx4dEd3Rl2y2VE
TBcatM8c+L3XdHXq2U35mZvL7BE2t7EZiG3m2ACa6j7bNdPKpg7fI6MhmIkm11Z3iwcJbGjTWYpf
4BgprTgok/mtlqDHk+jsTIzIqWA2wCiTefJdRfk+LupNJWFzbtJXt+bGleqM14twTWrMl1Onj9+t
1HUPA6ZCdIOMoMw1SJNY4UX/1sD5vmBc1b7N9fgj01Cp05GwshbShF7dxJS+ZHl+HpL5nBC1rC8M
GSKs5XYOCVqkgo4kjsgBDwpB2kdyKn8lWXaxGDEdY4e3VU0/3dYIrBxfktm8avpUrFACF+kuPg0I
PBkJwtVIfJmV+8aS70cRfdTRWtxkGSMkNJfZ2uc2YCvUWf6RWM2HnSqBoo0PRds8auRhZ/TjOj1/
7sfcJ4Ddx+Ki0+bI7qIyeswisDUVsfB2mRzjeoZFQtiDqUVPwKzJqS6eK7ynxAs20dZZ6hN+T5Up
AYYRNT2KtntJe45s1zqZ2NypG+VjqUGZNTNldZT13zsijHdojzucF43uWX35LR7Ud9p97WqacINR
wKtQeI+EvVqKkk/TqQ6uTDKg1BHtM2k0zIbj4VomJY1oLT+ZC87UnDptG9dputUr58GJc3Ltox+5
FvnjoE4H0A+PsmkCjvitobR3Su1cYj3kE1a3ql88HOC3KW2308CKM4B763rTbHRH/3+kncdy3Mi2
Rb8IEQDSAJiWd/RGpCYISi3Be4+vf6vuqFlkkNHxRj2QWkABicxj9ln70KO+7+b2n5KcS40B0EMz
+aXm/pXBZMqYBYdWNrgz26m/aQN3nQVAafDV3RQII/kXilU/UF3KkC8tlD2/OS0lCP0SMpC+yv1k
O7rzo+FMv7yWntmIqtKU2W+m+9JFOcIvcRntoGAW/PQY3Fv5OK4uxrCGy1kE9FmNwtt6ZvdiqG7b
eOmurNR12/TBz76sqZP7e8+Qj0w7MWkRxtWOXufJb038xmz/XpmMY2t3HwReemg0PnVGa76UzbAa
M3Y4lSEDQH2IuQ1VB5S14yKIql8DDQr8EI2rxBme6xk7UWLvfT51D3GIbFpOa7Aa42mEaIoa0urX
4JCPVRquelv9A4ieDox55LhazaIDvPOjEDFFODkX1N+MU+OOr2Y0bTHDfZgRdGz9yXpWk3fLdBo6
nPxAFYtj0swPJpJLphs3AIi2TFNtdcO4ngqmTV/BegmD8l75w41thNMKbTwAJBQAgWhvJz5tZtqM
VT6lWypQJ6eOiSU8i8k2rDNDO1wMfsWkhyeTXenKF7sOxTahgkZB6I4Pf8107lXYJ9fDFDJXLUvn
hb9KlOPdJLLeYOUxrouJlWoCjmdSUD+kJQlAxuAhQ5QoSS2LwMELg4VTZHsGmzbhaFwXvQx2zH08
c/pVizxKNrqdb3q8PmXh33am8SJRjiz0nLzOYXkdxN1tl/g3E064SzVw8LHL/6ny7LXM1KYezdsZ
mcpu6vHBpdM/kBf3edEs8xHsSqA2HdMXzL1TLmDEZOnMb3Vk3Zu2fRUUoMjyeaWy0Sbynu4x11rJ
kfo4lmF8zrTFLG6erTJ8aWX4yxnpSpo0qZ9nimIVs8urKvBWY2Tvbdn+VBVgE/ZagCP/MDaEWYz5
Z/TPX+qk7lEW34TSuwnqel0J8qBoDk32npL/lVk0jr4d9Sa4HbO77bz8LykLc53+KcZRavLMN20T
kFOJXDB+vQ+j8gjq7XZyGdpyxPCDmiU8h85l6oJusBXm/2jDJMeiY9A2kVz6QJHMSLxasmNTrakw
+cnb4A33uVuSco7psnJSnCSG6wR2CGLbX307/NBt80xOecxVsmqijtIao+0xQw1Z92gjxazc6eAh
w1nEY7KtpxI9kH7A+2OrBH5KfnA95CQdbnqAEJoufH960m68EgliugBK7RjRaXE6GhRylWIezxpL
gOZD61PeI1vkmu7svknCq64w35pzK7KF9saW3+9Dq3lo5vIe3vc+COOdL6aVLvoTOImV1RU/A6EO
wifpc/QmLuUpseTKa7tj1VvboScpM3q1d2KiXb+R1COjdSghzrQF08lMBb2oIv9rSpv+df0W2s5p
toqVbYx3oo127ki7oMlObWlt4FvuGA1GzRDSAfVPrrSeYlcdZ2lUYBlKKqShnpdjNt3UHVD/yDx5
OUU41m6etlcMCJJdOIexE/eON66cSj0EbUQLecxAKzvbpouPdV/g2pdsw7A/kZ8s3TjBSq5lVdAp
oX87hibm5nSqxi4jr0m2MaWAUUHjCP3r0gwZlZsfAqb9TXgzdKQNj5lwA3pTtqogNLqZ9SQCf5cH
5UFO0cas6pu2k0So7A514zE+y2YeT8AQU3+VGZQkKqQuhiE3Ttg8dc5EA4SPrQaYkk/5MZuCW2Mm
erGUzlYcw5QEEqj0OUyh5ESeu+5jCHE6PkL0BIPiU8nqWc050MSWOHU8ZrN7Fyh9SNqKgtfULa2E
AvO5HNiS4FJePwCre0KPcSKj2/dRdLA0oUzYt8tyzm9Eb1z5DiCFYd5LL8FVLuj/5JI6b5GfeIl7
DyqI6tQ27akrOw27gx9bJ4PCXxXP+8IFspmjLsg1U4FZ2S1r6T9kZ45PD69rPMN+Btd/DGI4SkEi
7yyT6VADkz26ANfGOG7txPhbluFPqrik2in6sgRhXNp67Sm0o80wW7SjTRq1VBA5LDaW0Rgbijt0
SLDJPFTSuZ8Bd00w3U4ZyYMehyVdzB0qUFaZoRhtknylDGHuRzc8TWF4n2bTdQ88vpwcmhHA7Pro
jhHYs1iy2ZXSIncJn80Q0hP36YcZ6b1yF9Iurtui3nEnvLuk/30mCc5t8jrO3S41o2s6E8s+9R9m
Gw4AozST3VNFDW9GxnohOK9q1ziltr2VjbzOzugB03+xUR+kZ0LTrJ6rajo1drapB7EJaqLtEOI2
J1SwHG3nIYttMCXBXW9Y3EJ5isZmmfXz7wbwENZNJ20NznUCW1yVJnlg4wDurJddPGzofXHQxbs6
JS50yTdUY1ypnD41a+1RxMl1oNAXAiw4j9Y6y5SAlOzKOdD4OCKE7UD8UTVAr0K9MJqeAMFxCKZq
D9Vab3tH/C6EaW17rnGkYrDwqu5ZhBGeDkDBRDkvAfMnKyMqn2apr8XQXLkzSW5oAZYGtQ2KXW9z
zz6lLpQC1QtxNZqc2rP/2AgaLK5Rg3smq7GrYV0n6Y1CLL9oWRdWG5nLUvu3ZKa7yKgPIsq3nfR+
N3a09mrjRmvmPw06TqFPTo1t51RCDDlbm3Ti2a+nZwT0yaLq+yOjI4+BE177UXMcswSXEWfhUNCk
e3eHDDhcZnU4La20ecC9YI/Aa51mNR1WJEdxIP+Mjj6YdnOXBt55ge4cjkgqoHqB5xC5yiDAc+n7
qiaVIhRCWAFyx3gqxngPKPKWFwQiZbB/yybcOnMM/3cySIPO2RSzFBu7rAmj0nUQoVUzoMovTXLB
bWD45jKa5R/fw6+0UWg1GVqcRoyGWNV0d/EBaJhdT+1lN7WM8Zv5EQhS9RCF0caOSdRH3e+DGWwZ
ypRV76R/WTb2EmXWbTmpFbCYYOkM80Srj1hESdYTQjB7Q018eGZo31vJuWVuuk7WbtQYC0QxJdDJ
oYGphBR09ucbsIC3VU6BzhOHoRW/NMMU6xyE+EZb5aYY0LZJa7ZuGEQ8hAnKD2Xo6BCHivHXZEAO
S8l8cGNasAzIrWramHz2+cqewnuzqF7cRJySmWLhSH8o6X7Q0/rZSagc6M2uiTaWHQijTUSL9USr
p1v3jfm7ggYRu+0tuvjnuUX0gO8KuxsUIndcjjFWt7BHR/DQxXVP6a6EQQoC2rqm2w8DPcrvs5lc
zaytnRVFSJkmaYKGCDdiSA82CGv6LPGtSGkZdU0ES6i3V3B390lRQ+Vsn5nKlOtYp7vaq7k/pW48
HVwFRnlyBiArVBFp1wTuRAxI8yLKNPXeientTolko4ZqXIdT/MN0x+fRyP/atf1mJsyEOOVdLdkH
McfZBF12P+vuDt7JrhTqR01FGBlCAJsZKVVurCu4WhIMVeNRaZw7b+UNyU9rUHhyNU8FPE8Wb+ee
ddbXVS+XaFw3vjc9ZN7/krl2GUQhWItkfHFzkpGRHrFVMU1uTuHesCzqEN39BF5uHMWxPMPZSl9v
5smGcBM9TXiatvoV82+goFPwlNYdS71RJcMHNmkhxo2bCv3xkpkLjvK+emJHgF7HEE64wLLSW8oy
B7fgmeUbnBT7NJiwBgxtML+sccgpZfuik+I5dhN/hR7CWhTwMDd1X8ab2g9/iCDZtkGZrr2pc1cz
DI7j3KtNU/qrukHXEeImj1SHJMDvdpnj35GzwJCgbokU8mB37NM9gw5MeIU//clfD6Bq4jrcWU36
j6BDtJjdxLmaUwTQlR+v8Jm1tqEVZjdpH8MzRKTRCPVr7Kf2HpnHTmS1pkwsHmq+aHeAbpCr+ICh
XnI0ZgLDWsfpIejDR5a5ee021bQ32wIqhXPVsu0v6P7fdOPwNLvYjgh/LEhw6KgJ52FsinUEYpGW
CaSpvshu2zN6wwqviikHHCaqYxHO1xnynWVgAN0MtKC83z6mcuKvuo9zZyk80hpQ2zEdJl0Y7Rqo
EjWoPPvhJ9hSVFbzU6h4rYvm6FLORNOzUEM4UP2MDriArRuEHtSCNV4R9HnTzKUPxfOH+BQcUy85
qBaxYBljeUFbD63g5D1OrdzF2qUSoiOwjGa7tl2EIaW034ywfNB2/WAxl7XGEOzAhAolpbZJVmqI
3NN5hn/ZReGdhwYfqvlLYpKHaSIc2I34our7Pp/UFSpACK0AKEkHH/oclidpx7DEnSGiW8qWO0fF
ZqKRCq01ANKN2G/jiXwiSEvm33RtxcJEk3UddfO9QHjaEdD5DT0ic6B/kejpabLSH47KDgXS+rAc
D+iVsWCrt4HVmcuUbmLWqXUa61UyZv3GQeae+cU2yiCUhN7TOOTNwbHAV4fpzzQb/sZnKI4YvMM8
IP+JCQDsyXsm9Toabrb3GuqIKDxhFnh7L7dR/jZ3McjnIux22CsccmkD0s36m6mx0UjotSghFZWT
2a6yArMOOIGSLCi+Cad8U1ruUZkZI6LWrxSmRbmgMtUs09JeSarmK5CRiBBCs9zaNhMosyugZQvr
GV+NgxUMx9iCjKUkIlwjoDkYJvN900K+GH2xhEl/DKYwX8Vm5p+yfKChPOF10U4aMKPaqnlEktEG
CW1xTqceRzBA/Oapkh1qDrnNYlTRsexXbhY/xLX1wy7zdT44h9xl5rJjeMGQNtK0+cFgDgmmEQo0
NA/JgSqLBsEAhu0cLHtI/FmYV2bF76kbCVe7hPnXGWCkapoCOkaL5VVes7ZHf1oVLm31FrOYQSSk
NDNVFhMjXR1rajkZstD2xknZYBOnynZJUnDwDdD58nnIV8Lt3mohNjmAx6oGIQc8KR3V3zjJjr6T
xsupIb0bCyBRMNVAZDX3Ey5nUOetXZWIP9rxo4NhMleKnR1masKPFiWQN7RVIDw4HPBj7az+OnIY
qC0Kd+FGiK8HYN07hxKYTaSZNMNrWJW/qe0PvG/dLeLcetB1zqam6Sy2Wv3pJ8iQ2uJLzlyHsk0L
fLh0zZewnR5zMhWzRm2nvK1ra0Ry4cmI9D+Yrv72Ae44cbcVot6kTLKgJAH75xf9GzC8YwMoGflq
nD361nyX0DQ3DWujO3Wqc20/JmZyslPzxs2p6MUU6Y68HXvF09/NEWL6MWUkgbm7AHAcIHFlPLd5
cBcO6ZXD0UyR98TqilbCxE4vL0cgwP4vOFwPhmMc454vBoPuFHhdRtJTvPK81rXrZoCY3JrBTgtS
UHJikiladVo8ExY9WY17M0bGntwcTriAJplk3p7SQrhy0FtREfPNR0vRSBXkb1Q2/Yb75j2Q1+5j
p0Ks3zYPQgL+82W0y2fjYGBkHo+o4GN7vGci9i2f9FVHCxtx0q5U7e08RJhYReRdoQNMs9XFLYkQ
SZB/Jr6c7VRKDlOzbwldGsJW+yULKupDMCoA4Frwn1vCLQa5d9aU3Pi0pvZtB7vcnCJqCGF0Mpt4
l3CcRXD78cLKtrkof2or/TOo3IKsHYNRssdqkyJyp7A1bJMu39Eu+dll5j7x0vsoRylRRNWEvi+i
NBe8tj3PqHB3NJWgZwYGjEdvGRGd8Gm/2IZ87ULEkSH2m4s5sPAObLmVtDqhJSMoApmdd0BMqniN
qQlUTrnr7OmxV1UHWJoCJPBvrJ2zp1a2f0iRf7TWeExb9Tgw3gYUC58txzwiQNxrjZyFrksMjHsl
gupRMVKGHJAVU0JjoSFbACh09K0jB7k0CBndVte00pmiIJg9iQiFZtt512VEZz7of7t9xf9F74pB
Nhh8kVwPOqTvTkKw6tr6WacWvcpCsfV1NKWgii69NHgORPY3tor7nIBs0SflPXXZLRPYkKai6zFq
d8ZgJZsegj1FuvxHk06Yu+PVvCS++sl8ydnXhglJzcx4k5I/5IxzJVPEX6qdbYwwJw+mI/gcRL8M
4cj2ij87ZS5k2jGmXVEtuzJizsm/6xnFcufoWLkh5cWo3DtlcWQEwH+Qmd8vK8t+jbShNwht7RVn
0VJh7QBTk0S/AWI6aP7ca39ZsYMNj/C2Ld5EUx1dGxF7U6flb81gDILR8s1x1MqIRXsYG0QU0uiP
zG5hBeKpl8Yag6Wuh2WY0bMJyVInL3j1MB+Ad6oXeYHc3+k4fVMK58i1JzP6waG0Uk1+dl1cxra+
V+AfN2GBkCL2xKsMwl8aC142LiG3ttNYJytlkjQqSMmoGun1IOq7yh8wRibs3dQoAmgBWvve8x/h
9Zxcp+URM0+C2+yyDeOj3/i8urLdjcAxw7q6LQCF4xcVL0KMUldDVl21qGoWZtm9pM3srWOaRDb/
LuTa4keVuXQJtVzRyLvyXKrjgxHvoyR/a0W18uizFP70V/ndIwzFhyoFxldqTAUAbBuBdau77pT6
ehdb5tZXLkZWcbxQOUN2CVMDaCgr8M5kdEiM+20rQDthwo2awH/G9P3QJRTgHRsovkhOSSt2oxpW
skZr2jirnkAJbjAq4/yvIdkGrDDYNVLfhr3qeeoTZ7FY1U55oIHwgnAB4jYwViNCQmJYIQqU4aCB
sewiUb62jdwypsxzThPGa8WN7VhbqOrZGi78oVDVQSDotDSFSzHfwm9elUJcjxlTcGK+Ju3ZlIb6
C8i54+NMNtRXburQ5F9y6NtPd6CbF9Kv3yoh1+Zg35TBvOpm7axYGzcqQk80plezJn2G7rdn97ph
tPY0t5V5IkEV29A1gTeWqMjGnwD0j3Vi3nUWX0CinaNP0pU54Q/u4pmh0tMIcYd5epcYRkCilIhn
imLcW7l/oxjYZJSqxSMMKOQpLPyj3SN38AEq1amgUMU5trYpsR8RV1Q019EvTaN4rvGyRZ/O0BAt
JxBnXQh6vLj33Qpn4UYARHZc4h1S7+thIITK7DHi7dh/Z787zLyVlQOnMWmys3AgIBZvkctClQe4
6BC3BftiNIAB6XCjR+svQJNV0lqnYIyvxsl9BsbDBtIy9jJGSbxhZ89QTkHfQgDw5sLSsWkiYWu4
NeV0LWZNwReQTV6A9JnvRGChpUnhCzL8wTdwZthPW76ziUoBydbEFMJBVNMrsv3VaAQH5dv3RuRQ
ZGnrK8V04L1NyIR0KDd3iGWxKmjmK1Z/xDRKGG9KaEaUVSLMKCKoOTJVS+WNB88tb1rEsW1innRk
/jWc4o9Tln+0aP+yKQdb2+v3Kmtp+5FF1+qerQuDA1rd5S/kYXeKajodxlM6jpC2fgFXWzUFmHAD
mNv504D6FzCdRI58lAag0CI09u4sQVS3qxJnuUSBSgzpOMfeW5e4u3GIxCLoiPEQSzySiN3QilsM
tN8WMeAzQofbORK/PFo8izwE+9MZAAwrk1ZECytuWWLZgaKT6UBzO2OVEOrg0RDJW+sZ7nquix9p
Qh1LZK/Ig67noj7ZlbkuDLaZikXRdd6vGs/1BYQtZtLyHOFgxZBFfSiNZk/0QBks21Fru+p9WpNF
B2Jxdt1rAdj5LOW+Qum7zPvoF6S1mwj/KkYzD4gL1sqdH/AkhcFLnbYMlyGeRH6Zn1CehETkaGU9
1jbGLNyHpHtoUkqlzMXQyYgWGa5BWJziMgwoYJbb0ZSHfCjuC777rKxvumpg5ji50zk2SM5Ia6w+
t1EjhpfmTT7KJypeQBWL8F6lLM7O9657WZwE9zdSdfdT+y1xRwpkyasRB1d2b7jkGs1PSVsIyAA9
XhRYSbNRefvgjsZLxBwW3g+0ocHStYugHX52aft7KKZ7GRlXoTtu3YxiYhKsikSgHmesdZG0xh+z
QbjEgn9OSMqXM9r6KuL5oPCVqIwEd8x4MF7F00TfdaKpOQYvGIidyoLaZGSb14EVHb0Onm3nsDd3
Nco1ZyjRRJoCQXUjXvOY3QFbG2TNqqC2CG+0DUxahk083M3YMh3Ssc8Obmy/eLn1VLWMNGAf0Jry
ahLIqhPIf8sxkj+DnFHxsUJQ6k/N2nXmNU3E+5q0+JpcDiT0oN9CRkWOX7MTrI88Dc/yYANhcon/
r7zEP8HqmAbdp/BbWiWecTFyxUIzduyjVWSE5orpI4LAlnGXAyc0lb6yiMydYyUwQdnXEHDJ1Iz/
EaEynuJcnas3vYVD1de3+cFPE/QBtynpztlAWbjf98P/VcBIMhrU5OBXUJZRLIn8ubZN8iFzzAH3
VuyhTA4NyEJ/tZYJQxUmYx+a3YMcDfBSTRkNwNiLgMpnfE7ye4FpAkqujAIEFnvPbeqZjy5IPo/+
cUP9jH/ld2nUvth21ugP3/A9PsEn4PVmwkhyHQ046AJm4DGtW7UIhPeN5SbpKtTFODFcEzJ30WZV
UywTy03zbyAK1mdXBQNlWjSKgDzpC3pOrYx+YHdIDzWO1y/dELoYYWQhaW3UkuUrLCLGJQgfdoMp
jM+lqjSJkAnl2Q6ofHgDSD/L1zQ1Z+dNKzLARVjWgsorZPVv3vgnkA3b0uDJIXQ7ln1JX2OrHpmm
7vO9hcINPCPTLF4s6LvFem1HzpvB9PLj14vsI++FsqvpSKVMDbdKXiB/Ur9uJp0n0cHvsnhblh7N
nzAhDexRsOJWbZP9peKpheW++/rKn3yEeOZqAf/OPUOzLpBZvtKq10yBH9wgG15hmaAULTj3pD3b
3wCUrI9kGZInhxVgAe/AfvkCIlK0GCrIII0PRZ2gZ5UZ6FgKLMZzQc9qbwUjGUhOEWVhQ+7dxkbA
ID5CkvKBETnvmjyrG9Y2RexbggyIqP/5QQgb5BKQWIuuknfxmVthUjhuV3n7nLN5zYAa0u4ZnyDP
mpxvaCr2JQTyTFPRUuLoqKX2oP6+31JEMEia4u64t6tM/hWGYR3qvI3uSyqKwTI33einLLMIHx9/
OFhlYj02NR4Bq1T1MSZw6RQ8RGaBsiuGbr+PeyAJ6M4reXQafwjXOKw5T8g6ehQKKXZ8118/qU8W
q6SfDiFIW7Zpq4tPuUnjIqNpAoZI8LfIWN3h72g1EdzPMKpu+tlXP9BqMUYv+aC/g0B9spEI8Jk2
OZ4nNf95/+wQ31pVhkZw3/sdGuyCgaKcnlGfVGsx0crH3aka8//+lQhNBcpVytIWwe37iyIRjdCy
ELJ6IMc3gZWH14ZZEu7itmzcf/14P/uBLiBKycGoBXC399fyTXwprIJUhaR1KDZ1ogvvNmRWXu1V
3eb1efIqevn6mh+hhcLlZUFIlGeiHNCp9xfFmIQSidsHWB47ZB+1fjVnvAWnxGdQgpya6vDor8YG
UUIzF+06Sjj/QmGda4xB881h8WFP4mY0v9+RWoMGvXwCzOdWZZSW4x4zUk2m1IOFjdwfM9vk6evf
/eFZn6/kMZVowrsxuej7nw3qA4/yrq32dDTBzNMxsq7SAdy3SDHBBSX93U/7CFLiigCjpBK0GjFc
vdxmxgCx5mSEB+nH1CcagsrOC01qVSLPKON5hGIqNW7moUpviINwjkit4r8/YJ6u5TqOON+HvljO
0ZxTFcZu+dDn+DZiJZnnywxwVbtAehp/E+d92PXFmQZIuAHxlqjDPb/tf7HM6PgwGMjS2jtGbDMe
YM+ps2ndPHC+Obc/WTbK0bRwbUdAs7sEihHO0DFyJSjnqDVvB8r2u4nO7JU7MeH7n9eNos4neISm
4uS82AJxQIrmrHHtnTJouZ2jrB+yZ+gDmlF3183S+eYZfrJOOSkkDw9dIzbAF9fDLEtGmVOMuwAf
rsfO6cKX2s5xvzBV9TZaUffNFv/J9RybLh07HZGBrc9HwL/eGSc1qPCC2coRO/WNrSyxDhwKVsSk
54tG30EIP5D9zk7Q54VoC5fo8BKwZZnzyAwdllPVyECeVwAjtZ26PtUFFZkWffsGqDk8E7OpV4Hf
frdy/hfDvwN8cXFl24Ql2Nk6fBrvf68zNNhJELzsxyrQHprMyvIWXgGpnAwzUu4h0ufyCXei1AbA
K1AOr+foBeuAuclZvn7ugTnlqTYo3HwTLnyyrj2wnXDyzmH7h4cT+5y1adrThzXpR8PfL5k11SqH
8p43yTc74sc3gf2ckOChWNYAqs9//q83X2ERSB7MRHWZVuWI6kaNjBejuMnnsXo0uxgxI0kWXVE7
+9kPkor515/Wx1/rmUTAbJKcs8D1Lpae2USRM6Q1Qweyt25ShbbMNfLpjlrPd3HYJ6ce1D4g1Gfk
GxuUuNz+ORIZLjOzQ+lImwmpcw2tjhkljYJnqZEEa+NMl0HFtMix6KT24kGUglz74noFI5Jf//Lz
L3u/CLkbYXESWZqQXF+cwS2qxlomUwjPNBq2IWK9dVNnxUNTCWPnwhpcEtz9Knvf3H594Y8IUHFe
YC78T6EtYKoX24spfKuiwkAoadSdvbZspHnowzROvkE8iWMaJiaNDmbO8p3RDvOAFbBNUXXoaCGE
jEC5G2/KvGiBKhZUaNvzp8wAylmCrMZEexkUQKwXU99T6P763s+v6OKhWdY5pQRWa/ETLm69Q2ZR
AmkLaMYHM0GZn10xezStaHEjMgFUtEIHZXzzwD55U+SFihhe41oDfvb9R+JTJavxLggPVSvHYxig
uYwkA9KuAr0FY+VmSmas3HNbfPN1fvJxkESDfpT8aNjSFxeOvckXfSqDvaEYhSsmI8buwaEG2c3z
N7/x00uREfIFOhoB3cWDDXpZxb2NIcHkzUy31laEFan1AzMr++brV/jZlVj3GPcqJWCdXkQjdFsZ
rwFBtCtJzZJFmM4S5yWylz8OrYHv9vqPRxs7qORgY6Gfj9KLAMzDadOeasPYD4aJqoxkYm0HRvbP
0EX9lR7D7673yVoRRFlkLJ4W9odQIXIkWk/YX3vdWdsiF2JdOpBjohSQfWn1ZC1BNf6iybD++qme
38/Fh8EHYZ1LPRgNAK58v0ZDSTwPKtPdObpw1BJxYwKMp1N59t8XirBIViySI88W9sXro1EVxBUo
in0/Goo+o2WieaWgcS1nK/qGf3r58oiBAGxTqfCwLZDSuzin/XmOZKUatfdwiX2Sozk8NbKu5tXU
NoiXPFIF85td+XKDOV+SWMh1zsDRc+x+8RxnFbWuk8D+dCdx4Ns8G/Sm2ZIxyJR5WAxGm7j+5t19
vCYLkxoESFl4r8Rg769ZD4nTUv+irW/UwaGFq2GueNUhxUYvzidkFkwYLBoL5uU3scbl8Y8hw7sr
X7zMAGFnZ4J72fdxIzY2Zd9jRut4O/Z5cw/nELhnFTpbrArzNa2jcPX1or3YClwubpnK8axzms1B
dBF9JLZLYpLEzs63fLSCZT5tG4wQ6GCCv/z6Up89YxvTBq4lyTEvz/6kH4yqLSuxB56V7pRwYMAQ
zi0aCpI/a0XXP3Kxcfz6ohe/j4RWMavisBMQZrrUft6/WHdOstipR7GfwYxcGRhRMQecprdea4uX
ry/18VPhUuyqVNY1B6O8eJN1OkdNXzdir2uHWQgP2kfuIXBKzxqTKI6/2wYu95vzT3M4mzgtGBbw
Lg/imWIFoJ7O3FcpzTQG/sGDrGLKJfn26x/22RI9b6UsEEwj2MrfP8NcF7qJqsDchzlC7ABRxB3r
hOHYSXp3wkATlZ5NEjnU6p2CMPDNF/LJ77Qs7CoAK/BLSWjfX96YEx21ZBB7/PowcIxCb8S4BKyD
8Z83HmUp0hEqkuc8U15s4HncOWx3jdwHAn7lZuRJFju7YEC1KTK0UhBSaAdFeEu3y6+f8Cc/0T6H
F9IDW3Teg97/xHmWHQph9LhVyrQfXp1p9tvuZfb63y9DzEl3BQYCO+vFZm4HzPUGdS32CQW/M+7E
rsC1jWwL3/yej5+CdjU7i8UBBUH50iuBzk6rncLWe1mrFp9To2EQEm6H8ojRLI+OA2NC6Tdb2WcX
9Xh/SmN4wCo9xwX/SqTIq91yBrS4H5VdHcnf6sc0dCWmqw7dNWNobfObK36INCzE22cFu1DnB+qc
X+u/rlg0HaxzuyFzat0ZRL/2xdETCHSSuZu3eau8Iz1q9yw9iP9/l76MS5246rDU1SE6Qobg0f4N
S1qU09YCT7GiVMi4vAjDLVAE55t3e7mjno2UBE0TDzgs/Rrz4jHPbl4jBDJcHNjr8qrq2WGR5Hb9
CZ/Apvnmk7zcev53MXkuzGImAyL/YsXyqVViaoWxn6zGB78NorPAwLCy9a3RePZ10DBCsWzkNOkl
Ez1hesrV2br36+/m8uQ63wXfDackexBb0MV7VmaSz63ZYgaLk2m57ZEKYwGdyFAuE10Vv4zeZhp/
tqXyN19f+WP18nxp1jPSEWJa85J3301GOYAeDg/0dNsCLpyaAOamw9+kbqEwU8Ms91EGynoJiqdi
djsArgU3aNK/v76Tj69dWWe7rrNvkLDxK3i/1mHVWWd1NCpACGH4IDqB8VfJunYAXvXIvP/71Vhk
lERNm6jMuThLTcXIGNwMJvMBAyHBcdqbvkOb4g9j/s0j/vhyeb3E7AKjCVLay2ppPlfKq7uOSQbs
l5GMiWjPgJf7kPvTqwqz7NZlE/smAfu4rLkmDlgU+uQ5k744aSy7ssrccrOD4XXN3ahyGtF5BZIm
9O6xuZfrcmCmfsod58FO3Pabh/tJW5CDjgAEd6ZzFV5eHDd4brvDpKj49JFo8r1udfKn9uOUaRQq
j8E2Nqc+BHCUZdEtHxgAdD0N20lSFtp0zByhWB+yv4L+10vdMnn7zd72yaLn/ngZ7vm34th28dUb
EwRBCZ13bzFzsh/RH2CibEIWooy1yks4HQgZEPDPWfUESxr0oAimb9b7pzehASwTqoKco1H8fsGH
2H5klhHSIQ5s0A7azXZTCo9QdT2TJ24F/l8HNRrYPjxzbZishdf0zZv6bJ3QGpKcaSRE1D/e34Mn
Geq2chu/LoI9xOOho1HgMH9v4eFYqHZT0UWN0YjGzi/Ql1b7OIbGt6v1s09fs0pdCxmBY1+e5hRA
5lixYA8uXsSMO/fjKk57a+O6vbX7+rv/eKKSh9j/R9mZ7MaNZAv0iwgwyCAZ3OY8KpVSatwQtmxz
nmd+/TuszWvLBQu1aDTQ6CoqOUTcuMM5rikcivIEtZ8+DAfDJhktqe3GEehrA3J+xSCLly6RW9RP
k0MHKvWygHtgf7XV/Puv/P9Lf3redANk3tTWzT6pmHuBLS53ScIAv+nb6r8mlebTFqcEjl5Ymyz3
0xZqBqh/dQ7wuyFRHendmddNo6xOR3lXT17/xQr3r9+7IywCMXcu0xifvvepIIufWAhmbCtQrwxE
Gk/VqLN0Q0Ov7utG0y+T30r70S1qcp2eGxTajqS7/62KyrJZRtAE0TVmFZSzsRnobf37U5/3z98y
J6xGBL3WLDoxiBk/3Y8I7Hvj9oba1XQVf4+GRP6iFzJc//0q5r9choWeJY87QWD6T8fM/4RrJfz9
ri4dxARdOeanUi9g7FtWeRozM1wr8tAwNMmhmhBQ3OjkNHH4gSmA8YyuoNVxZRc6/chmrom7YZib
3AfwfXTwJVmbQWMT+RMNViGQoqAA9jNvbBsSBnQKN2POLHransrYrc6aFFa/KEqrRWEcVvRL9gz+
x+hLVHese9s7CZNp7XvPMdyj3kQRMveR2OCL2/FHT4Sk5M1pg9wc2W9b6fPG+D+3o9EAsxelq/ZT
HloQeSzda2cpNSNQeV70D7GdguhMG3wOsJQC/yMzpuyXzJoyuItKk8xEWHa1uQjbqnlyoRc30H58
g2EpV5Lji9kCH/OgUMdcDYpvqY6+yETPQcD/vjb8gPmwBECFjA0L5KcvtrV66XWidvcmpICLrcOH
YiMftowAgX5Jsy/3zTnG+XRB7hhpU5KzfMKf4/2yRrQBiEDtU6OMHibhc7Zoonrpom9YB/k09fSo
E+pLswiOImSiozCcrz6W+Vd9+iOot1oKPw5iBLoHfn9sU2vyOQO2Yap+1IZFNw3tNmA+XqKBsL7Y
BP/tWjTNOES9HP7pI/r9WjLptdQOI3dfIhU+lnEpoUlzX/Y4wyf/q21/3s0+/7JZMMTqT1uE8bkc
Q+yd0B+g0xAkIRJSkRJPnQ1/B32vvSMm1ZaI7HO6o2lJnXomg5VehfSxI6xlWCo78p/2i7/pc3A4
v2LcZ+gJlAE5x3662SXBzli0obtXZQuNm5LqJQW8sy6kD+43Rd3RDEbxxZf5zw/9dCNw1dpkzElE
kOb5tO2rwE5hbfhq34DrlYtBQCe0pzB9MaNputZh2v4Mc85gOyspwyPzGVq0pkfJPEVyqC7DOJKI
6cshPPmlq1/JQ0OfiXPTfoC4Jt6twPe/BZBr7XPTC/0WZGMKhCCznRmYRbbwOtCFYu4rtCrJip7p
QHtxEwhqq9QPGQn3eQNBtFaFTuM4433vet11ZxyRxXgndKJpphCMfh/oZvVeJIHslnpnMp2U6QbD
UBQeQmelqDl6Gxk6DF6YSXQZDdu8wLYaWGq8Ea5PoVrgZ0xHRvqBeceauajU0gHd+M0DYix60W2n
AwOSTROQiVoO/P/6LpLA25u6SZbRJKsWNwQTOZ7mVT9ac8roiW8qo/ti8/ojUOQdcclt0RxFiER7
7ad3hOZREASB5u4FC88Od3271GjjAuJC2c6vhXdfuSI5V2MoNp3namvKy1+l6f9tMXdpLkHOSAmX
NNKnV8YUAS3dcerBPrHbI01k8qfB1kITP34PkPOeWreUsGD1ydjmbytNPV2axDvDkvB/umeDy+mr
CAC77horRQnFVELyaml0Li/9sbMh5GhBRwV8BNfac1/FF/fxc+hHAoVoiFO2JWiNRNT8+1pTOrS4
y3zejjCyftO63P7AmVI+T1GMQAR8VDDthrh33w2ZIrj6e2zwLwsdj0936SKmJYuj4O8X1zI6UOO+
VnsVhyBbSiurGBiKwoFZ3gxe4xeX+/O3OrMdlwoHLGlB/f/3y2UV1ER8XQwb+sbATJPu+K+xSzi9
j8oMpzdnT6DlOs0Y79wzPdj9/df+6+WpsVDWJN/4RzyomrGosxienVHBHYfz3MIdCGhxsHsdepoZ
3uNoAD/RSvnFlf9cT6kBspDO3Q70neifHjJk2ABbvHL3wNqmPTolfAgtVLf61GMEMzc1to9smfkm
iMC//+Z/vTIdJ8KmcEa/0qcru8PEPK6NJBiznn3kvc635VQwL1mZLayQTl4Zgv1qbfgzQpl73ASb
NP9FN/2n10qUg2qztPb2HC9JkwWdo65TYkL1CphM7WX2RV7hj+txbGJSjF1DJx7i4PjpvZpI7xqU
xA9ZW1vbGgRFtCz7IXjEWMigQijSrFv+/b7O/8rf9ypiME4xRER0ElEq/P2SdVcGWk+kuS+bQb1H
k2KGxagaa/jiEPPnF6o4LdEKSuaRJgD16ZNxjdKsWyPmkyFR8o5PiPpDDL920Ug9f/r7b/rjWuSB
KBWxHBhz1ejzio4QAZ+NWyQHlWfeSYZ6vW8CYe/wHnyV4Pvj9nEpanA6n4TAafm5lmsUrfAzt6bo
n4nw3RcW0PghI5L5r68/16EGpgsquTRSfK7hpI2uco0U6qHSA3cF1yxc+YGrgdVh1iUaqp+ZqPov
rvlvt9ERlBsUdVwabD8dO/PKHCWQ/PiALEpemqRXr8loOCjC7JT5+//+zMhNOOyAFHB4HX9/Dwu3
D4oaAwo+XVIV66IJwndSqoHDdPyUf/v7xT7nZSR3ky2KDYONf64u/n4xu6tgZfSYVMF0YxBA2PAo
fR1tx8AIVNBWat3YcBFMxlcOirLAFxWxP9ZvLs+qPR+ZeXGsz/m7zKgD8Bp+ckDr3R6bzGQc2wco
ofkOg/ItVB3Z6QiZxvA/18nn9YwuNTLhc5guPy1otUd/CALo/FC4dawtmEek5dMpBRqRqQL83g9o
gHAX2sXr3+/4H8s3FybvzKlHcGK1PjtypXJD5jGs5BDbFeTTRgOKx3lsO8aQc5JZf6waJEN/v6iY
F5XfFjeSowT/PGqaAXmvjN+fc6x15GO0KTlEyg73GJ19znauyzR3cFVl6N2asLkaMpNbMqrhQ9h5
6pR18v7vf8Yfqzp/hTl3YdCrIzDRfvorzM6adN+q0oPRO1G4otyrP+FStK8BJVvgqE6E4urvl/yX
282ZjxyxqROLsXD8/sMVgx9C9U16CA2v+VFL0OpQKdp1L8IBScaEeM4dy/1/vyjJH1JUbCfWH2kg
ilZj7XtM0LmRZS6BCqpFZCXNoQ3qYuVqhrVXdv3VOM4fQ3F8ywTuTN1wyJvz4Z/uLiegENCJkbIC
p+1WTphDNWnQb9/HxVJOHchbx1kO9QMALFjP0zoZTj1M9xI2oDMCxwkY5nPd5qsBLvMf5/Snt4/S
gE27G7XFuRTy+0Ng1NO0yj4NDnqi9GZB3R3ta6LxFJKM7qXUKkDYgUX2YXr486Ci7PDnJVaEKgTt
BboAlXubHMjmLwW8iw7foeeW+p58S3TLAxzHDGutz3SyzhzFu29b7X1LR/V25Evs190syZWqaI8M
LcXVMhwa+cvtJEwSSJI1aPMkHxm3gzHybDJae9+3wtspq9AOAfgNTmWuRF0xQ7kZ9XGSZe3ImtHi
GjBWHYToZUVi3dP6CxaxsQQD4DN/azId9/vAoepJVQGmzbHg6gtpBcnPJgud9ZhZzq0sMSVCgza9
ddMg7G50K9S3ALSGJRGJ+X0wFcY5zJleucBkMx60MYx60P8jqHYZTXzDlJIYXB0yB6xmoqWQ/9oe
J8cCi1X/plIvgq89VOqH3ckap5Acq2SBriKEIzLq+ylLrBXp+ABDhucdO+KDlT0G/Sp3y2ojBF2u
ID2b6CrcSj22vV//COsohpBYps0trz3w+NVolavBAi1AnqgXPgOiot7PI1Mj04s0KcDmt6OfY0tf
NmkImPJB2aAIiCsmjFuwwmApgG7R/zLPwzLoH3myv/Ud+UhENw51EdeZcKopR6MXFPYbZN3BTtJn
L2m7/TgSkzwreF0g/1MwIrlR3urYZ52ryvbedAvvNe0BLPFz5T6SSXcNGd7dj2TjlhTTnYPFcnef
09GztUM5HLRQtHs/xNS0wSsLTQVAYPHNyJohJQeRd3zDbRY3G/zm1Y2hsjynaw2Iw0I38gxcQljV
NXAGj+fhTQPqO2dGhra5VqzGMR3WJVWha1anAiZMRi20zTCzLl1rzlI6iUpf6t6sAes6bpggELDr
Ewl9M9oOJtnlvWP5GoiFaOrzhQUz7OhrlnsJQEzt7CGdDo7tQyk3g77bl5Y+bBkeTt7L0q8etKnt
T5Rpk0Mm/GLLt1f/sMxhwhCWdiczEFBvEsAa4dJPBl2sNWkBtrfCHi5Vn43gcksdIIVSFU5KY+rs
vd+KoUZD5aTrMQzFkVwqurx8bAFDFaxQ67GDEnJSrkD2AMG+PphmD24vl8U7WoDgRCqg23W8+S+5
1bEB2o1HklYVQXMnM0dc3dQUTGhXvn62qgrga1AYyQMWOshRCXPGnPcmO33q68oFOzwbkYu27O4q
CL4mUpioFzMcLEI74JveLoiNHhoqq4l1o2O0pTdbx+O7sobJCR69tvAoQZc6qIQ46H9VNJKtBNYO
CYM7mLm5ANseKdWZt9GFdhs3nbvEoEYqAl1ftIxTA1xgYbUwE/O+3lR1ISy6NR1rzdAsQgByJsVS
+YN7ECkCsS5UIzzaAF1VQyOODkH3KSwceA+GZRA8G15/04iqH1jY6VN0kkTg0m47tFYpddZgKOQy
MdP0DeuzASRC2emhDpzsSnthOiPOupG+kb5e8iJ13zJPhRcuhDEL0GLCq1lG+cnDpPDuw/b1lyx8
01NaEh7kzsxvHFRcV7sx9f1j5Yhxp0pMlmCJ2zG9tqOFEVk2mTw54Jf3rt7FZ6O0/YMSWn50ZVs8
+XFn7glHmj1HRmNfm27y6g1FsQ4DGT86gEkvEP/Vea4t73zR6+FWQ2qzC4C6brwW4FJm5pQsCpBL
39qUyapek69FC2DFN2PQF1MfdSYsIdM5uRXAXkGMe+6yMpthgzP0B+5igbeAXHZoyhuBCeiVIDKA
ljR+Avo70qL8aMcNzfHeyqQJ20EXstBzxwcOTxdpsLUKBveEk8bo97K222Vur+iCIasklszbNgfX
7ESxDKMGIJ4WlcAzswkyE6UEIseVrBr7GDZhvXGIMi4D9ald0sOlSSmIH5og814DzrfANqXPDtZy
QFvqsQ7JtCEh6ixTZtfIMPYDwMEkLpc2EVyyqOhpuJWDI49TgrJKqM47t7rItsLUuH2d4MDcqvJa
qSZ98vO+oQDkOb9MJ7EZA1b2RUenc5Xe6IqVCB3je2Lq7U53Cm2Zd1qCHANyL4cNxK6rtNTIWflt
BFSvrIYt8j5rNwiMwGHn+hnsBJOGKM5NwfrvIRTDSXO88ilqoEt+DmgcmjWIl3+PGjrXxgJSwaak
krWC8HZtzfGtr8VHVwFC1pxk31vFuWu6J0Tka+GoZ02wixg5/trgqjEO1xsDxFZ/KYz8nHX6T7bp
S57FT62PXSV1t57T/uil5SyNuRSfee5PN2veR8c+yazd6375ko7FZRRGsp0SEr+Sds+odt8GJ1gm
7fjulQhWMXWjbneZ6Rir7jjmE2A3pCUY/S5GwoISZpfY125IAU/kdteR6T5WtX40xshYZgmIGTsZ
VnXdvWSJe619i3AoWBa8dAvNQzoc5WdiaeSE5sY1klVdWavJMFZxxFsmpVo5Qw5PVT8BxLtRXP9h
Ou2hoqSVufhVk2aH7HpdTcUvtwB7A/cpzcP71AV8wpHyzWMiaJlb8dWyx6VTA7Jwxg+9HB+xmR3w
Ob+W7vSzTuKPUouZbYmrS1EFJbPDNPj5U7MIkUvxRS3rtngQAUOfkTiOM18RBAE0QuhWrjMeENAf
RU2oD0u61RAdNjCEAXjh2dAanGRil9bBCSnJTCvaoKY4I5Pfo5HtV42pTn2pVpqJODiqMXrIGj1G
Gh+bERum3k58MNjrcAbzV01bQCawPMo9NESxGJ3uoaY7r8oNQD1A7BqpvYkZlpSw7K8xcx9aq3zt
mue+MNd01T8WJP2WHl0ja5LLC2a2tsyU7wY9fp8aBQ5K8u2Tu6fnFp84n6KP98Ni0jPTy4+xF+uo
9bVtE4P+YsbqxPkP4YEvTIIYt2K6I4HWBhXW1haQrLcecQHicf1chFRGm968aB6eW59UFxSxu7gJ
v9FM5VLPTXBjjeZutKIlQKbVMMPAoIpWxPPy6oyIGtjoDk0JlDdzyxUdB0+xzr8qjg8dYRo+tnbm
l+wpnk+Lzq+fQmDlpjctyYV9NxwMYp3TXgORnIJeew9l96tz7B9+oG1rPf8xZhqM/eTMbDSS6kw+
tzlQ4tR617Nx38KGnws0Jj98gNq1iORsQ3f9pczD8xTkx1QyHpv344H2h33QDzSaYP8D+n8uS28F
u2InkdfUnbxBbVzXQ3+IJxjEaXaf98EPxtSeLUK0pjPf6EC4HxMdakv14WrRRlTdhsrvrpxhl+kE
zDbSr31g7G36XKTFtDWDz04HTdjVAFVQaFopATYswtgCKF5rq02kAkikauKPyjmZxZDXSTSm6OhB
kCsF5B85jMGZysJH41n6qkYeEkXz+ov2XlOHzqjvlDbdxrZHJ2uum0pBfXH6nQ0IlqnSaDHxlMdM
fmh2dMn05hWJ0MEvjadS4+O0kNJbhQ9d2a+2XU25yM9PYF4Wdta8wX86lMYA8M7cxJ1/9CDVGen0
hsdnW8Xjj67gIODGILLTn0mQ3WsApFnUl/SyfZOjzTyMDsmOI+jPUZWvrRNtUZ3ttbi7L8N8a0QF
FSWKJ/o03kAtg+wNDFBZwWbkQwMPUz6MsXYXuCZBfDyWvLPZnSnzFb1kdxasmmQoz07HOYwSclFX
ByPr3hW991GMHIPvS1Pst5gwF05W3by82KihurPy9i4Nw1sIdTMI+xcrNzampT00zI7nfrgZooaG
T/g+XbKuJ86tFuKFvl97DQAHPf/l1IDsGGoLGtZYhileTEPbEvHe9V6A60yuxCjuof8hmKmv1LQZ
xAOpBajSXE2wmck7ZDs4zLsIAl1RVOBLaYzR+13qx+i0RXM02uTJs7krqthjIcIrqfxTUHPrwWKL
fW2DrmUtPSdjfgkTDgc+QuoFj456jz5FC70Ft+pk8cqg6UE0+UOYxnstz6eF54IYrwaIpUP+YJf6
qqMTvUCNl4fJqx54FNa070QyhHJdfAs6Y2nA6TLMej2i/2XQasFD3mrpcBcJJu2GamuV5lIOxima
v8zMkkt8ZhvonXPldKmMFsApvIHF2HR71ymviBHXWhRtAg2l8uwq9priAzrBfcn0jQrSg92kIMp8
5BXhkmwd5mnI24uqTh+LOHOXuSt3DrDe3K/3wew78PvsGmT9dwEAMIA8AAp8yBZMiD67Qtu0Oa+s
Xm5qLIy6qE9+aF5NUW5JfT4Gbg5rV6M2RP9bvghqC1FoZfIOlvbGCJsNQqsHgsWdMfj3IOi3bIr4
dY1VmWcXPA6PXc0kuNtcva6A/1Nvkjz7RospJ8dpl6r0VLveE/gfbVE0eOim7N1q3X5dKqxBdbD3
/AaVsUKBMbaHQVcfrj2EBx+3umVGbxXvz0INeYelgwYX1ENXH6QpeHrWK4OZRHIrpCqG4sltEQsB
OnuN0mgX5vpGTzLwWP6uqsyTo7ItWq1VoScxOCm2i0BzAKB7D6Bm2YvEbbLNQ9zzcEvN3wQeu2Iw
TEwEmPue+KMWzmukB49ZKcFrahhl9GHZp8nMPMNrb5QElBLaNhaiRVkW7z0Luj0N68Sprh2Y4ibl
R+rD0azDFRr0VWx052IMGFhBLOFEKyMpL55ds0W1OLb7xt7nLMDoEQ+hp5OiaAF2kS7rZPfkROYW
Lw7kqb754AC/L7qM+CRuzoFvvnlxfI/I55WTFuX5tHuZSj9eDL63EZ51RwuOvSTlBhkuOgQ2rFAh
gLvh9KRQD7d4wGKajSN1Wsze6yhrsi070rnK47PbyPXUYy2JBAq6NCTChUSrm+Rl6+c0j1derf9i
/mo9NO6xmtUmfcVKYOqXvFNvSoyXOpXPSMdZ4w35bPXqEpfhjgGTdV6le3vUaRxt9l5UdYvS0kj7
+KuJFTlOCmxX5mOd4c/IQrZrOL2oVpujkxc7bTI2TqxvaRt/4f5xcQ+EChy8pFjZort60v9ZzZlz
ckQ1xy3S7htf7x7NvN6E0M+NNkB0FtdnwYqcA4QeLJLdU7vjD78vyviIPek9KHgb2kn97LziabKb
95LkjGaNv1gDVnpdNIu0BTM06AiTYm0ltPE+bmI+j5LQwNV2Mk+TRRi1+6Tpln0c3+ygMXbVAL+U
cE5jEHztiZ6MM7h75SaPAL9eTXt8iBUQ7CIZ3iul73NNndlo1mIKtjEHtIVlJmoxmu0+xw+6cAnD
BtIcqC9R9kVdd+81rKKcro8NeqyxMtejVbQLxs+KBUI+kjlmfo0idzhlJWfJXpn+xm3G976J72rH
eYtjsamFdsfo2mvh48b29M7Bwaqv/CFfV2nwXCOiI3c57EPPemaM9qNtAhYXf1uavEtlm63yBHAk
8W+jc72kk+ukBHYo6/tAbzdZ1R46YZ790c8vdAEGK1tDeJKBiedL6ZYpsnsMWFtUIoxYEeC34U83
dt/GnPjBnsBs0Tp3BfuLbZCn6TX2SpRsRFh9lxFcCs6k1ZrT+SLuhg9czYz6uS/OvAZzAoNHNpgA
MlOxoB33uXCBV9Gl+qurY9SUyBc5iiz4YlhoARghRHQQs6TUWbXER+SR31e+ebWt6OqA17esKl+k
Rr4bS8jFadjxAJr4VoXhOU8gcWWKTjVFcpXg5R1c7EuR5VuGaO8bussWjdHvTLMWy7zqr8DwgEpO
1rrtoXhyJLhrxv6jGMCBjo3O4qxbZEhox0GAlg3WPgcy6vb985CnG4Q/KztT266KIfblnFMLc8UH
Py0DEOxdnj/qcfFUM7i3BNe0kiUgXQZRbiAAACIGS0M0OwBp93UU7DnmMWUylYehMV8Y3QNUC7Ft
wQwItN/w6jHQDjHRvGVZeo56eDNpyeE3x7ynJXKlYrVP6jJflLq4q+dxPBXJgxPhuavlJXWLWzZF
V3Apsy62PU66/AZJ4GY7/s3s7YURuc6KIliyVHFrXGg4uDUFaHmrRKbXTcadk8J6d6v5f3L6o4/a
YZHa1nfOBCD+SzQYGaLmheLVFIV+ruNKW9bIyGTjvI9AdFsZ0PTvhHsLATgyohXpu2+JwYauTBiC
JhlLqx12km+mHv0HfOKHfARK3xTFQzl6l86YQAYDU0hH4a76ybq3jWJlRXyBYCw37eBod9KO3I1K
s1cnFdXBDtiu2D4h3ydnXKiHMo/Og1Eh/a2ArPL3xTJSiwFmOnXMEIk4fgWtznetgqCV3eKweA71
+GUe5gaLWK4pswRUjQgHaU04G1HVrOUYMC4XObg5JeMbmlrkQx9vcpX/agL9ovngtXF+1QujdU4W
BAq7jznd+MV93AEbxei7KbV/BN/FRQ/oQ60sf8W+TKdOLtiHUFrJ1L4UdObrmscJtX3NrXRjivw9
KWzOsAYpfh8pqx2jEXSN/kGz4hbTbvkBNHzbMm+DshUOuXKWftN86zWbHglGY1cUfXiARpiSCwr5
l/mX3h/udW38GWHlYwR6Jx3w4FW7aTp1cyZvz8E9X1TC6Rf03z6Wk3+OcmigJrEiTIZTh5Att0J+
VNy9DKIoeRI4QuqZaW2kjBtOZKmXdoniBDfDIsUKumqi5hyN48UMjK2WCaxpZnqMeDnGiMMq7O8c
wXuPUSytyUAZXYtdSH/hcHXBQWt/lLa8by1iNTPlYDzkql4IS0NuDOvTmapt6U13HNVR6EbBKYzM
NS16B5BBsOu9t9Kv8SFl7xGFz7hSHUz2QKMygurd1gi5o61HlnLlTvAmFXkrwOF3OeD+wJZEOjD0
ms5asTauRjlB8g9eMlNDUqWij9Zhb80mDiIaljS4fHObMqdYJMGa+JBdQ44N8/oQTNfWD87+UF7o
sL0LarWcSFIkk3/Q1XgXjiD+rHJ89URxMrJqK2EGMy2PlGtamRPiCopWvFGjak8uCrlEWT8sr+qW
yYA1wvHddIV9cGUo/Y10JgFwt2xLZ5XwsSduViw5Kp9IsH8PPRMGox9uWTJXdqcfZvNvFI4dRlN3
EVv+aeKlWoBPu5EZIPQR403wttPNBZJbKawBnUmWz4KeXEY7oWk35WTHTrmE/IF8r1pxZGL7OQWG
ShRfTsvKtI8GVN6mxJbbWPEBetw2GvxTanj3JKtPRtr+qhuDfnVHPoVWdtek6qCxFgK3/JGHUMCH
kjRTxnuE3eFOVPWmqdJukTkJ2FVC0iwNkWU0gNNNf2IDHodzrwWvSKV+WrL7bmFbW8AYP5M73LWV
G2/MPnifaijDTbypA+1aquwaGTQuDqbahChOvMqoVhPuPI2UFQNmq1Iie2aS6xZFxiO7Ubqy22CV
1NqEahgBqpIn2Q6bvCqX+D/2tkvKOQryD8E45ZLu4+c2EgeVOSe2BJbnpqQGj9JR5kp/R06EkrIS
AfEz4UXYG5R+qKiVFqcGPyHkqoYN2G36/uItOZIN38xd4JkfoChZzKJobUTBTwZy+GfTFChgYL1p
lbmhMfTRbsRCt+lVqxs84Lpu/GL4BVYv7rMCa1DuDZfQh8lj4f/KuuGl1tG9QMjT9l3+ava5tdSU
OiuhVl5LkWYQ2dVJJm1nZIZaDbH3Qw+dF7/kg29pSl9HjGsTARb2wfbNnzPbc9EExqEmpUrGPnjX
4qRe+lVBNDWxAKqWQ0mBzC0bUY5ObYzAeE4QiyradUZ/Hlh6XKMYzwOdSQvZA3SWNYxim6GaZCJO
yEBMoilyb9qYtBtPkvh0RYiqFdZlWBb5ukn84xj2G7OIKZ4UzQcHv/OkxGMUerRbJOpONgMR75Df
2gC7rLAydDy6XABL/uYZ7o4KBIXbyMA2VIErt0R7MmW3/yfPaFn4UEeW0g7uNSqugt0WuC0Sj6lj
XS+Z1mg4QiNxiXJibsuUIOdzEOw2yZrWfnBoMZvj2bvaxuSbOT+MMTwWiI9ly9HCSI1166UnKTs4
5PneRg+cdeNWDxzaqMVFH6rn3gw4eBpX0WR7YHdPQ4rQJGWtm8rwVRfWnTGRkcgtbVcL2lyc/o5p
pdvosziVNQd+3jlC4LXSwxUiwwOjrw7CN2MbOs2tJ/eW5dWzw3WroKAMWDlnPWof/Dr+ETK/xII6
/Yy8eNciRwsT+A56QNJeo+VX3UUmWGvHWJu4XaCme9dYL4+1mJ0Ibo21Qz2K8i1ykmEZU69M2NPI
XHAdn+PQCO485lTcgyJalqXxmGbaZSioDJtYEUVZfSBUG1c002grJxPTOhoxMjmTCYN8whjhIJ/d
U3nd8M/gy2infONGzk9vqtulmkVfsaQKKEnVmvpr3USroevJZzv9LfCMm1ZoiCON5KS6+iHSwvNI
A3AS90fLI0TNwebTEKjtC705xIW6KFW+MSq0HOT4ELTJLZhwirTOg8v+IHL34MbWKTPEsQ26tc1I
mABTt7EFxwAXrFyqP42SjGRU4AMZhPxWRjCKZdTvi4TSV9T9U1POv5HLp0pk0YEow1fa+3fFPNRj
h7a54KH9EwzI5WiOa1+OL1RZtkWHmCBI0Rn2HvFeYm+NwcHlw/8am869Sbf1YlAOooc+fS7saG/M
vjrN2Tlhf/Wn6KEpGNBw46NRuYehonyNAQuW5qMnq1+G4T2nTnHMc3lHSx+aHCyPg7Vy+FR7emms
aaJrwEeTU8Q7G0tPlOQvuu9Dnu9O5GWWIe3Kg9H+Ku2e89c0vEQ6btLSsW6+h1erzyWtznCvo7E9
6oyG1PiufLYbTY7+ysp9ON+RjyQnczhwEikzw03hy87DF0/HGhIgf5E0NPrVbG1BT4Dch3pG5157
iwKhYQ7UvRjDTQjI8eYQpMkMs5ChM7DMaRJMWUoAH+wyDaOxlHeipYIQSm4GBGzdrwlfmreUpDaK
DRebuHnn597ecfnRVbfKI2+djBXvmiF/xEoWByvJ5CZxm6Oopq2vCC49I0MVMFtNgYKuXSQTCECv
QYA0AlanzMtLYJI/7orZVKR96C7Q6TDwEZVoT4VW/CAPdjd7TXqsyouCHE+H/2TRGcYl5rONCoyP
9UQupD8GoxALBZo3Cn0C0nKrj80TZVfmVHHVL9KC7ECaX8aRsLkyfzQ6ScSsxsY6uLtZMBR1hkYP
i7oJzds1PEdHl0/eQK13yK2HNMIsmBHWh9baidynLnd/tWb0PaE+VXrpTkwo0VydOTnqhHvReB/S
yO6wqOpLmcS3hBmJhRt23+OWuFFM7x0zyjoZtCGXmyDQz3nYrVPHuNPKELlJcJ3cYNN1BY4Jic5b
z5J3VUe/qmn6P8rOY1d25Gqz79LjJkBvBj3JZHp7vJkQx9KTwSAZNE//r1RPpNsFXfRAQAGS6qRh
Ruz92WfX4rYswKzrCEmKxwhGIvJNajZrMfGG0yqVzO36D2KPTTSQfpPiVVxVFBDgbHwqaSQse3p7
weZuyFXx4WjanptM4KJLeVxionRqP1gw/12R5uhLNLULvdPjpUwIMFet2FeJC9fSiifDnA6+Gx9m
FnzVA+9jxtFC8L93q1VUf1DLDfVCNbBYR0kEjti1O220A/qG1Tc+veNYmzfF/gzdb+8MM70kdaGo
fIUxcyh4HIMQgPySRzGUjL/okAuq0VrPI+m4ZuxTkzUfkX6tevrph8pazcCQjqK0MU2mgyGS/Zxp
S8Srm8F+RvB41+jsPxONmZW+MJS3neLyU2pqW5rmKrO9pXKCL8IDGK9wOiatB0oWBBekdefU7r+g
cZ8H7UP4BrAShyof2gGKmF4oSMmFN6Xewmm9VdVaBPt73JjNLeSbNHkVMLLywzJHon0Dgu3Taita
gEPF8tOVxaOM6rM+aGv6nqGvqbT3g+wEu35CusclpkFGeZQLJc/IdMhTmkItcl50OZwIC2ZWVWGb
D98sCm/+4J8DSR+Hf6PHuo0MPNo1BQHKWozOQ0vWVUYlViU/+OV/GUp9tlPKM5gv+zjetIRrL/lw
9YXpZ28uP4HccHelpT1y6S2oCN8Ykhr2YMb6N625otaIWLZDZVwVNEvjtBSkonrouSR9GXpaQc9G
hh2KKsKWjg2CRTuF/qnNvpxahlk6ID5IP5PC3/fz+NGV3yKn6IUa8GedtmQb+Ih1JH1WRQ1fUpyp
tjlEgC+ClmAlcopk6JuP5uNkRSdrGEJTyqXe9ity1V+URV9Laq5pszyR17QUdv0814qIlIFCFLUK
UsqjZR1RczRb9wTibNsSrdlATELVRQunZmiyKmcLYsNF7g3HiJ4/s/KtFWFH/+qLObiDsybDfUEx
MbWT4Ab0ZJ4kl7QelEsv7l8cTey6qdqZSLdol3iI4vG3o+gsICiipTy1n14rEZ8IwjSoFKHbZzLO
w2ze1+l88siSWRi6udFN7O5+sR685DDo3hmzhVzBWu78TNtQSvuS0LCL3GjJOXHX5p9RpZ3BAaJ2
WCHjeMg94xglP9VgHsysjDBAaqHZaXe9Np0nFkM4sXdHfwKOGK8DXntYAedgefk2mveWLMslfeW7
sRPXFrKVtQ5uZnhlkEy5AllO+6Z7g3po1ghYWpSG3tnM2M8hJmI//x17/71Iq2hf1RSCdMEN8ttP
1AY7k30KSvea2+19Y2kn0y04XrrqWkQdfeH1T5MDhExqU+D7zLwBhEaor4TCgyToL17jrwmN26Nx
RGj0Rj1kKBu1spRDt7xXY0czwQFGipuc/tFr7S+AeqC0cacmYjun9D6mM7jWNBasnrOpCI3uudYs
7ksfXEMX3rLRGYNxWT+Yfv000Iqb0og5Y0JLbHEd/eBhHjQCW+KtorKrNbCFDJDkNa7wxDy1SfxE
vvDVAhI3LXF0zOGxZxBv6CI2hLzQfbLI0GQuKGJc9+50QTe5nyldih0Qb/AevZEPkV6vgFDS0HTe
mqi62o7cTaaFu9kP87p9yufuSTfz+1n4S0t5e4BfqBDxMGUxQAglljWhYEHdv3UuDeF2uyaaKIXy
iMhpTLZtLB5gyTje9PyOQ3CFQ0KyE2IKYzoSxJe2YYyyjj6KF6Mq6o2dcIZNc2weiZumsybdU1KE
xS5wPlEJ4teitVCjq60FhUsm/1RHNIWPA5NHlDnDwbOamy6N3ShPSr5YQGQ4PqC16TCBJ04Fgwbg
pt+2n63vfU9acGBQpZC3dJDg3Wx8dnL0aPyLlPaRz85uqH36iihB73vnHI1gBhFFzy01Xkk/TZuy
dHkkQItN4ZyInqQIMqjuZyvYlkN+3xXRknhPWuTafJ/RkSdt6lPRjXhR1yJgwPDcmlWYdPKemNur
XhmbSatpQ6VCZrrFSOFW1LTqoUgpmhTOfTACE0X9GYh7I/3GukP+hMTGqeENAs4DUWVoNAKKlbpJ
X8B2H1pp0sBXQQRoi8alh7C2N/QhhlQM3HtTzKBhrSThurWbP0QucHMzhoTOXeNbu2kG/1aVrlzp
1rAaSk77urE7DjN6AoaiRwcr0jQ4lI4j7kxst4+KktJdgUpto/uQHXyicxbOvqzoWNK4/aBqeG3o
uFihkaL8y/vg2wU1OVOAYE2pNPmwiTZwFpHn8ZOjK4YMfPmjIXGNS7F2s8mgCJWbgapXlas9GM3J
T0bcofAUg027Zn0svzRb2+UGnacSlYVlvpDpTc+N3bwaWFXtmlGIlJiFmcaXtqiOmkwWWosSrn0m
k21dBdHLpLqQU2SF1Y66G7WYhbhqyJSSwLyaTrmIugbaAbjG7eFs6T1t3Y2VGrsCefRtUG5Ff9d3
nFoGcTVOYV1d+psN+mZMfykjYH8Kfya3XiElOgcafXY9qoYEPNMoqOzrk8fM2bD4wG2VPFEalcvm
UK1iUYc6LRYt3GNvf6YNDnyZHRsrp2AV8D3rj2np0H403nJirnnD9YJVqKBbVKe5keQnXPDWQjr1
flRsjE1lnPObYC332cI8GOilbSHjzk3n2o3zpXWCna60hT7Ma94AjviAkkzPbRaCLr7BPyDJ+mZp
uE7IDXqtoPRKneuKL9K5Ac/Cz3YRztOgRGJT5ico8Dk0rIoNmG3UFNlLmmuPmmnQoFwuiyw9IE/m
Hq71d42m1chjcJ9pBwx697W04BFJ876YtEmqQZzjYFrHeXudKUil2Id+SC/YBrNcTjVsrTmyq7K/
Wuy+1BrTTMegNpF+6WsBqul+Bywy/nDss7h2FTUIMlYeHYNtwBhMDmhMxbxm/4Jllj+N3+UfViDH
k+O1EkRumPLXIanktIinyPtpA8ff2m4U24sCplK+q97nn7VhaugoqgxxLhkUT15We/TAVZ5bHOSM
ZGvhadq8N5Qw9wbVGszg5HjShDr4IyShDUhGmkL1rCjAnRfBjx98WNM1Kt1NmppbO4p+RPBcyDQU
YOpz6e+8ARrNiTu25kEtO1qW3JkRRPY23SYJH8KofkHpv926p1H0RmjK7sCUdMq75llH14vYFPgm
6XBDTZeqcpY6LRJcHQjPXQMg0JuNdSNGupX4YZd2SBjjucVx37gqRGi88ixtOc3BvQGsa9gdPxxL
X+NuotswBimaKNM2ahoEGv3TA/ihF5Isx5IbLOsuRiLRVAbDobf7Z852QJ1miwy7QiVn1ks5yFOs
a59QHvTN0g83ugg6gnzTcxhPGgy0zjot0V9pwAditleQv1Q7m+WHMelvTUA4DUyA8oeS2sr8S47q
munFVxIbJfm1zgFcFjAp/qW2kD/bL4YqXs4YprhdVshm+TbtdVTOYSO0hRlEZy/hIPdnIO52OErV
XpqZFShiX/SpMgNVXiOGDBuIaVSfMO0W69O0oXwqZJl+jEkLlob14vTk6JbBARvRyqjEh5HK96mS
q0IWZ35B3xIBLcyx5a8QaC8IAt3QunxXjNpT3EkazDh50qmjhGrOzkMqFj0UTyP9j1Ez126a7tyc
dc0zHhNfe7YI7qXL/p53tcVMvEwKc6GzErV2tR7m/FaZ/lVU80qb3OMAuM01zcVWXFFEWmAm8T4V
DYYC0naGZONXEc0BWbNyiiJsguocOGKDfWDTZdrDKLhf2iw+DDWjdYm6G7RATcgQ9B7/NH+iBMDv
mwty35AbLjvHhIwuqTzlt69CM++25qBCg4CShcM84Truaar0Hyv2GbYhuiv5SaL2mcqwdcAPYDKa
sIFdh/MMB798mlhac9Xu3JZuX6/jo4jFrrCQAtqou20IZKs2npoOU0DqU3pm2vKQza0eJjnl1iKy
z8hE10XP8aOxoNFrv8/Q+bQziuiCTmUd7U8ZvfOunquxRO8BKzl79Ox5j0Und6DI16lNl7mHXrdB
BFgAUzf0kYLeIMHA83DskSkEc3DnW9FbjjkujeUqclNyy6KfvkBDT8XXMmvkTs/pAbw5zQWapumO
2ClUg9rSIIImHoKDT800Yl+IE1AHn8O5nMxDPlthyU9iiRrEP841gH7t3Q1CHlxZHlOL1rwBVWIh
P+2sePJFRsFX05KoGgcoTW7UVVqt7bkM7SzfpbBEC6xIm2lEnpLEd+3of+hltUHEtDSs4Y77Yz20
TaiQdmgeY1eANcgfB3IN1SUCAVD+qdWqq1I+JjyPH6+/FZ2/MgsKMf3YePELTvYo01bTTNc82y3+
sifGeooty5Mnr5igHkWdxTwX1QtT/E0uhfCp5mrrmGTn2BnWQjgonHq1cG9lZDgcoNIugRKPsU7V
r5u0S2P0IMaDu2bg3utHh2Aa7iDl06JqZ+yvwSXSXmvX29RRivSm2bJmknJjm2s5TY8Dmpi5g9iK
A32gqbYkuGHZ2Bn+EA0ZvpyKjT7kFxIl9mmsb0u3oRQbNEgT3LsutzcoEP9RPnEQxt7BHJwGxp3V
ayFKxn3fIxaM+lXWFmpJ5NMLxhOKwdUWwVE49vHVri2q1p3PpkF5HaAe7DTGW+J2BFxCimRwtN58
E6F7GfNvGM0shEE4qxHiIxvaUFojoGF04TbZNLdaaGbvcUx3gv5xOfibBlSGWzgccZ7E+vjkGQNc
tGg/obU2tiIORzYv82Bi6oDncpgXlJqWQZwtQf521RjtJ5mFjdJe7cx+AILaeJh/oqDYBMyQtulQ
3sr/L0reEiZGtPlIw/p6m9ykdrQGLwNF7FAfIZTtv0qJ1K7Ppuvkp2uiq0MSDB8Ldr+FkvYhGyQ6
mOEUNPSfSXkpuvJ+Hrf8wNKNGn2Dw1bYEMw6SOOj7K13xxg//RgeRIGy6G2JVDh9NJzm3GBgQL5J
wHdqeTNfdHwOhHbNJud3RDS2FBotEO48nZuJPZ0k2wbRbbXTe/dQC3ujUu9QtcY3LUWUX98Esjcl
aaTiTUFKJsAG8xA6rgIOB86V/r4uW+m6uBOZ9lKZ3SpvKrrI2h2lxgsY21Ohy3Of6OvOcBbgC99Z
am24RpcdThp9yrZDiorOC4RcDBMcbeUX1PP5VzO6iW+ZfVS3H+yuXViWephU/OZlCiLS3YHP7Q2G
ESJE3iuNlmHHop6xN4OXxrGvVVJTkU3np+wPKR60QvQfmMH5QxiwHI0fc0zD9oJK2MXY2xRo81wA
iX7m6H6WQ1zAA2R5SkISA4Hf8Dnd9pB+8B9To9rFZrR1gXN51Y8wPJ/KBVf3WsUtZTBEI8iXeK61
3HosgUeXjiZfUz85VNZ4zXqgpoJ+5dY8En1yxGXB5uEkIIHCPY3Cj5Zmgd+vMrRH2eVvvRPAwcSH
1gQZAM6+T2/+D0Pe+W281J3+jrImVsqWH0iEwiKJo1WTqqVfEVQ6juBAmOz1tSd7fZvcJH1doh3s
FmHkjLSpbZEYNmaTrAkBe7AGn0VBJTIUdXVr07OnTSScjUSMinIGOX7zW0BeT0kxLNqpL5cGzViJ
jdy7GSlaxByzZEbcBzJQS6etWSWReDiq/p4z/dcb7t0AlQbaPd6H9+gU5gPzzzG28988mM+EHSzw
f62CVrFt279ZzU+cU+ISoRhI6wxNIJo3aUxi1SCZs1V1MAkgWKuUcrNA/iQVFUqEU3FZxE688K1q
iZgwjHlp/G+mJ5ck8xXheUc1Vk9T7gYAet6Kupzb3UUZozZ2t6n+johVumP9O1G7MRzasLdjt9gI
0zsEyQQA6Z/giJdaqTGC8t2WAhzCtlS+tLp8P3S3cuyOwL4sOkjuGDihs8lJFmGZZJMa8ZFVazOP
zkakv+exXYWIqTZUJT2PygfrDN4JJVgNrbVXVI8Z9YwepKndsOjbb1AQqEJqHVXlnmtjHpcyrbeu
MFDYp9FNK4bOVVYBljcPw+GN+kqJqoJUorRbvE5W+UxENuB8bd5nzLiFyJ/sIQsVnhA+yV1VWovZ
nx+q3rFD4Zb6Os8gTgK64MkQsWpbQ/E0LbWuuBld5EYrqChHZIsqGeeRgs0egofM7O1lkwAzJuWn
xR2OzGqVsiXl/q1X1vhKyuGEqX6dudm94t9CHdamn7u1ZsrHwch+ukTunLg5EZZ38aL24iYVG4hz
xzAIw29y05IMP2nxqs/7b6Gm34oU9XbIz9WU3Q8NanrbEy8eZFlhAKjhsA9NPmuOrhOZiYcehXQ3
TI+YVdZVO6wnI8bBU/NzTTL9U7r1SU/LO5jKsJtyCnULvq16nxIHCxMKAqcf5sx7yX2HoJwCMa0d
H24bUDRZF4mCv5H6m0lfh8Bc6in7yeV28OfhVAvnw5DaI4EvJ73zfyPEX9fZhmMt4i/M9LsZhJEo
4/NIG2yvz81C9/sUM2eGum9yaI62BZdZ9RAoeSTOctiVOg8Ioi0aMur+aRiaekVY8hrDLn7LGmW6
jaCvLX9iXs6qG7p9XSUbLRIHt3XPua8dNWQ5WaOhf3CanRnXb80UwFrP+daxzTu6xAekCZCXswhg
MHX10fEy9Zt3zi3rg9EQJBMI/7cs1C3F8aPVxytpJx/aPMzsmbkOhjXWOytj3DMlZ//cJKtyzlFS
dfZrzGOw6DSq7HpWV9Lw17Ye/+LuOo558VPTmhZiOH2qDDwyGgxXphvXIcbkVmHPtZrIWrQKxYZA
GenMnyysT5VdPyR6bYZaO1wjS/ueJvu56EcmodzZdDCT09T+tjWwfK/bL4IowAIsyJU1tkGJdblq
HqMKHfzUEaPCio+D5x49d7eakzzHUWWPKyJLPHrs3S9VqksVWK/xrShZz2GPEjm/2mV/pq58M2T1
S11qOMjzTzwofHlal62pw/nxq+Axx43GYZ2GZA6cIktuZnpyIkeGaWI89ar46lsPvUC0K1Wv1kRy
rhRynQdDcCfRI1/B5TRr6VOpXI6jvxKj2o7gFY5J03A6MmBHsp4WGK33g+9roaTBddV7DUKTlG55
Wdt70+7u08QKjWH0cAkZKxkVHF/ydx6GTaMoke+58Ewk8JPSQODmvUiQzXgcDCzgNldjlPAKGvSe
0tnahbfQKXV0Jvkwe/FL6xOVJwh5WshebcxarTURcLxiRjQl7Tdq2Kbc82CPz7VdNZtKsuqhqtvy
/xm3fpROGxezErtH/tuMbrVAoYHoBLGmGDuTQ717bdv4oGNthfiW+6zPV0PsYO2jqhqReWTC59UJ
4NaExpesMWT++neGKGvS63MJ2zFI9WITpsYcwycVjdV+iPKTMaoNt39Ow424kFe7Iqr3J7upfrxh
7cmUmmRLsOJwXXOseT7MghuRkOYUbX5Avvnq1P45T7Jv3Zl85mZvX4poDM04aA6IXlepzsqWYBJI
a++GthF9pLnmwSiHl6nsrmZnbTKrv89zFVZ5cXbLid/ECPJXPHg0OBcx2HiahkTIdqgSmF4zCA86
AqHjDCZUYaHNtLRFqiPPwdr7YpvRuimto1XCH0NAAcGtTdSXsL3+Lk+Sey82xTrT5/YBrYWJS7Tg
+OLkqXnm+b33YW9bR73Ot6zJ7Zp6ACZBt0PbhlgtnJrulGdAfp2XkRPLP1QmC18XbWuWNLjz7FCg
u1kQ/faNc51+D0JPtWTbmJnDEGxtpYGiIE3UHrVbsE5HtdDV8KS7zZ3HU7ywU5hPMqi/KGMOJ6Kx
7NvBBujxHoD8mZ35GBNThjW/qraYDQfKv/sKwW7+4U/J1SdPEjALmWtvz5coGO5roV3sCbhHm12O
veDg6aJGNDisKgfFyZjO58KjXliYiynD0mzrlzg2DkQPYn3D5J+KuVnG5tgsRWKzr5FUx8BzDsZh
MbJljXlyqXEQyByOGEm83VfbGiHnmFZPVaEtKMra0qyyMYrxgJHjpe0gxBzHO3jmeAO1t42G28WR
57aP1rot+UrURiX5tXJ9zCpIhZZJTDYFfTcL8lMuKcIBHu782Z0hguaBmjyJthjvwJVEwWhlUhvK
Lzf/zAJCMi23d5fE0YpQtsm6McbQ6tgOVfrUGjUGX1d/UK64fXOoqqaC36jcEP2JCbvpIMltwh+8
+MNz650xFVs1w/vmSc90hMOrs1YeFKZCH2pN/b3BOR4WefzMwnipKG5LqVtnNdSOyil+IR2oPZhx
dArsCopLFr+7N/hJ6Df2zSFabcsZobmv7okn7/ZWDl/IybTm/twII30Q1NHAGtv6DnUGv129TtaY
AjSgHDj2KDG3ecSbYGTj0UtcsXQr58hnuXOksXHy7tHvxm5VogDx22ovzIm1yDyiYfmmf+bVmsC/
TYFLJ2/1V6ugh15w2FqMpVGZPk5oLZYT6pvcNjaewyZLdOe6hB+dFfu5Zb+7yDlTvb1zFc1Visp3
BBAbFd8AvaEblkEnv2qBZDqK5vVooJiN9VgsKi3uFoi7hoUGeCJVf6oaIj8L0iLCDm8pJ++Iemq2
0hA/fXXNavFjC+6sFPZvWSWxu4zzadoMHZOma6s3h+t30UHF9IaHWJhETT+Xl5JfSR1zmYN4virb
e6iSmSGwf507JoLBX+Zmf41vzlkZd2dcpH2oD+WKcO4NQnsSHVMLKylcX9Y+V5WPRUjto2h8tnpv
nYO9e6pDimQWb16iXbSsWyr0cK45Hp0x/eqr9NhN0zbC14ro/jQlJbJ/36F77/Z5eOUG39S8NuPy
vcjajV5qxxpGY5MwCqDPU086ou9lI4k2pKv308mMbVNhkU2m12xUYR8otWozvVk0SfZMeDFlZagY
7ZykSY0YV86hD4oOvqO4Rk3WTz/OaL0w+r3H5kS4ypCelFTbNDMe1Ax8PNbDN1xXj89v/NVHCw+Z
/dR4TNMDfiVgQhoRMNbgoDsQoY67QcNq60k8X7pkUSlvD2w0nFtTrYiufelUfup0sYlbdRF5TQD8
pGeIUrUI/QhrSyRscxkYNlKdZt04E4Io9aGj+ivhhhwu71VTRdfM5AlJDYl51NOgeAakPI2dPBXC
eqRo/TUz9Q0Y8mbk1RnFTUaXiGjJ7IH1YzaeEysb6bdnNDDJvxmKI+wR1GWisXfctFNp1VxQlQBi
jJvZNi7KyY5tqcuwRdEJ7n8wIvNeD9hU+5Z62rx290GVPw52z4g1ifu5TTa0ip3nko69EgmaFJQb
thBGzjQvu9y/w2q0T9QIUOXFh6TJNq5hvY9m5a2IibzkyKTRngJQBENx54ufpEZaQ0LGm5XgbpYo
gll5nYz0X2cG6Mh/ArsqQ73W7yNM1cu8t7mgagQiLYRvcJOtKG5zGTFpui3Iud0D42ZXi70H7got
lZ8HW6CfPenrj1NVvZgu9GSUhx5xBZPONZMJQgorHUJHilfJdJwY5t5ptcWo21d3JlMgAOAu+OUp
43Oyy8McEEliW+9W625r2/ievPJ5TPXfJiL6oFLnNsuOWjm/Vn5/5fl60Lg6nCY76sEAIqStZrwM
edBf25bLdtaS89gbX83g8J22W8OEzK6it8SBeKfZ8yoR2ywCz/6NU84CtnU2jAMSN4TROgR1v4UB
2Kct52FARnUg0dHNAlYmX7XEGilM34u2DEJNGl+Wik8RDO04fPYc92ZdnBglnzy/vJIfzW+uraHL
goe+00h4ExfXtpZsh4BSoJLO3L9GRcVgUG4h6sIx8K6x+xPU5UUFYmvQtxPOfPoW41/S4Eb2B/VS
m8ZVsqeUESbosXpP4+5kYsHGqdkitoS8aoFjKGNxlnGJpVZ275lXrZLKfYxStYF3P4HZxLcz8ESW
7IPVWI9NUDcUKzZXbZoemNHHZdo0fNkpkRHkNoOFiKvlmdeqGD59yEbdzi5RZKyJgoCQ9rAqFTOh
sgP66byHJ5bt0eq8C8/KMRbGJjbd9ODTn7cO0qFfN2P5VHIbeLnYWGa7QjywnL181SXNdzRLvvFo
eHDtjtkllt8lsljLp+XSVPj8YCJ9Q+zHASG6UGcXzdhq4FxiEAY4QOhliPFYJG3oRjwppQ+Qkbho
kIJ3DXhWk+a9ZTctYDTeexuqOHHR9LjPhkFScl0EJ6XH5iL25n1C7u6SAIePrs+3hSPAfGkPmQnx
rs384vfcAPE0LOMIZWeZHvFb0GY1IZrAOpIix6hn/0Np9Z4CuGbRMtk3alwFRvfZCzAiDJVENMTd
poyTi+e3F3LFF+5U/8YYqnjCOiynxnB0e/Vo8fJJUwYGxAfaWQefPkyZgVLFbo4ZtNniacfOSNhc
0jxIlgD+DUcj51xozHenc9aJFZ/wRa+ockfxiX/Bz26xFAUerE4yyGbVZ3uDN7iWEE8lhMgSexEH
r8GQvoyldimieYXvbzfR/JEbcD7RdEZM9QrvedC9Yd/5ABE3VVDMed70qxjKrygQt5JmusDiuSPj
+KsxqrXe2xtAx6sD6adLI1g6w+0DyPOQ+qN9bgxhppJtnkW49ZyLNLjcp7ZdWYEXo3q111ri3OdF
/4Jj7wWX+C6xDRHi7D9jP9oapRc2LuFrsOS5iUvdt9Vz60RL1fD8lgW4aLDgGX7VG+2nJwsjaZMV
z+W8SDyF1cpjsyKxrYlwFpf6vSnweYgRuH7isZlIPwODZoALvQ7UVa+NTVCKHX/4LRgLvBfNdLqJ
/RpdbbPgO/OmX09P4dXiU2sb5GfhofXmw2jqr2Np79PSR5BkbSOydLoauW4yHrKMbU7k1JkPzodr
8L3NvHKPNgJyJXx0FwMzlujNfYBR7JbevszRTKAtRo3d+mjP/IGXr3VHZRGoxRg3++VZ51XH8MC2
Si+143JGaZzjwXIa1OpfEsBWn5YCvtQz67upMllzWVhlq8IImtiSyVlk/UseeUxm/r3KrY0GGWQQ
hzWrDgV5zYlTfk+Qj3Wdb4rRu6ZxtZvmgf34VmHpWM4Lv+jkOZrxnZvjk8/Quojbwlh27nhtGh5V
D47GD8TKYDuMM/jVVPDTY6Tmya0UygT9laWQ9AP9fHMhEFOyi6WORtEMnQAPuJvgUtcHTtA8dJvg
rS+Kx2yKoam41/Qm55OP2gXT4ZmWensU28wwQqeP8O7M10qbN6OYPiY17YKb0RiPPXKGDst21b+k
hs1ibS9lZf8lr/Efsj+JD9QJhYXnJUL99t9/fdynVdz+n/9l/O+UPbFwdTvfT+i5lsICXAenNx4q
yWHw3zNv/iEekXw83eH2pU2aEu3//FNRLIh0zji1Y6/AfqBXJg9zh2NSM9BLoYD4ay3LP6Qj3tq+
dEP3dM9x/4xvjl1JHGOlF3vtdhyatT2thqppHpzM5xjxlXsqau1v7QP/9IkyiZJsQmOxQQ7kf75N
qoF1s6DcF5cXyTm56d2MYpCcrfSizf//J0rZjE7Krk7N75+lkFUvJOL0vNzbAcZ3vSmGPd6slgmm
ICOm18a/pEL/QwguUaZs+rZO2CTZFP/51gioMjipCff007H4QONp3DlxXf0lG+n/CWp3DPoL+fTo
TaVGUP8zI72OnU5Db1qCv5jNmqQOTgDRu7+Ba7ShWfcQI5PItnYXVAhak3qNKjn9S4zxP70IImp5
k8So6jTd3LJd/+2HoWRZFI6Z5ftcx7w7tujUU88wCV2fBeJqIpJMOeP8r0fzLgDv3Dd95P4laPPP
R4kPIjCIE7UM71Zm4f4REWUXZCQOQ4JtJFflTR0aUTeqJ3vPRFL93x8l488I1T//1u239G/vtyXy
JOKGJUKVGex+sOL0XJhZ/5X3fbxBz86uMnoWMW9tnZolomBbv9XBT8kZgVP2t1zT26f77+FYf7ya
P8OxGkIeEmFBlvdCRO1xQpNkhKWfdcUK94eYl2nlR3eNKFKJIVLZ9//90/inP2/qDvnjtk1TgPNH
brDZawAdjeeB6pcntvaAD0N3s01H+eaSb0w7T1Fn/+1NG39Ggt3etUl7Gx0WTP2B90eQKAOhPU82
MF4+ojVjDCyvhTOKEIe0werH9XYJ8nm+oJX3yBkdMPrmss+enDGurrFvptlfnoo/j+z/+4Ic23Is
j9TVP/OTg0zYVVtb2b5THnowUQbYEeretVH1Rm6Ngh6W6i9/858eeroFbNszaWlw/D8OGd+fwbZS
bvZxcrgfI2BWpPcxfAg70H//mv88z/719mgMJ+OedFnH+SM9F7lCGk+kq+1a7oJvQi7YywbEXn85
0P7pHZkkMd9Sr6ke+bOSD6qREUivRtSYXo1RnOy7BJmCpqyVnxt4t//7u/rz1ru9K88DXrt1xvGm
bi/n337JadkB2fVNuv8fzs5sN1Jki6JfhAQEBPCa82CnZ5ddL6hGZgjm4evvop7stOVU31ZL/VDq
IoEghnP2XjtJ8y5YFLNpZVHXWQMwQmvNn7030dkfYSleirz5dLi8udGzORPNqqZZeUSiNzRZtLBj
Eh17IftTrlptVyJL+z9eoGUahJe6mBv5Wt/fqhh8t0SbFB0qafX0XWIkrm1Vef8Vp22T/aBDmqfR
QC2XTvb764BtmPdD1bhvAj9d66p7aA0dMoeeWluPQ/xhNK0L2WMfnyXhIDYhPS6MQAOY9/tLJumQ
4rINqfTDobntffIpOJ/b6odref5CKQIZvh42Hz8GAPAew4bkXgcs4fyD3gwb267DCr1dvrdoqhQo
xbMqW3BqHP/75+DN2evMcSQiO9I6uzPQTNJOLMIPupSHafhj9Ej3Ml4OWisvjA/z46rGU+QqhIaY
zOPn19JGKHSY4tIDY6/FO91V/hNYToz1GbCk+FoMdXOVp5OzATaZ/nCo6yE96JEjDESohwADyklD
ixNPf6dM+I8WmwKAGMlYP7RuMj7GbSbcpYQlh9JsUogcOtjD5oUpkYmPh/9+PZxTDuS8qUS3bNln
A7DzDbPtdS06wIYFZmQ2WKHzwdykGcigzG+LVWWXxcrwE+TnGiibMaxwz2YhxM2sFVcyHr77hMVu
VUs/L+ZAtU7n1nMTJtZhKjMkS/z/zBJdfwjDHjS8XSVrfyi0pV528kRh1d+alQt82ac73hQuRYQo
T/4obWzX0dT5B7cM/B3JOhiQSkqSYV761yll3TU+RFwEpYGMQ0+oSlhaf5sr6rr2aDaHMp1lImMR
PhYJuI/U7/RdNcz0xzF3/4iWhk2YRT4KJWvclMKCFagiOJWY9Hd0K19qhe3CF7qaa5AUPjEo0esJ
3bvENOCAu2LAsYpPu4m8+mhY5UDTwI6PYWuxcZ1gOWysxghxY+I1GDzvh56q+jYqbLGKfJRMNRW+
RSrnw6KOib/U4mGp0tY5ef6cHxSWhFrWc4hPaOvsQ1EQqZFaJkzDBhPsqG9YxPL7gVgMRg1NaaQA
1VF4bbvMWQP3dVMNj9L2dDgist+ZIQbxQQHEg1HzUw/B7dguLU7sCbwhQnWBM9KTWYYN1N+FlC3p
o6lXQsdBoQHgFd/9oppAeeJDKa9xsBXHIuThVSGBHE47iBMpWfa1rhcR2IAhbME6puWp6q1q1c2U
IwJLcCARA62WZKiNGou94TzQRDLoKej6fvC6Z42K79KOBnVTGFR8AzQla1v65a5V7rhTfT8Bqcnr
q6KOQCpRNNlA0HJukrgxKEHa/hYqj02lCGtZnjgSB31QXVuxYLZhO7AyR6+78dRcZIgRyjkgjenF
J7tawwmi2XX7IEcR/m36SkIotVDFxoUQ3xKUWw/dGN32deTfpxSGjvidok2kxuNg4/wso+anW3v+
oU2AiMBKpi8fe8ZW2Qh0aKnY40IPXSgMI/nTeYgJto5qfT9Cgds3ua6WASI16tuJRDLYFhgPMP3J
pnQw4AlqJsZYWPsq5MRC8BahDvUottaAIDGSMKZwyyBm73u1NhN9eAGWwt5mdI21Zevl68iadVVU
sY900jN+GJnywlUW6+Yz5dJxH0+Ds0poMh/8uAmuEh9hME/DfnJKB+dkoLskWoTih9cmiIorNe4m
29Po3AmJx1zVeCEHHZxsi4SU5vW1zqC+DcnCvmlTB5gcoLobpCLyzqecdaLeVa58Sg6PoWiQ8IdT
sWe9KY8tGvylVZlUF2EXIltpnE1Xx69JQaLDYBgYTz23+JNr3g2YC/OUu45zbDQW5kT2eO/L+khe
7IC0C4qXVrn5erRw7MjJoakhZnO/Bq9tTcHRuc7x1n0rKkdeu16rNk4nDHiXunsXxF15SoCkLKaM
WXAYp2+Rix3VEbm5G0TBvBRm2UMYoTKtehkuJ1tgXO99axebGlZnN6QbYrbjDf1m40WOpnopHVcd
Y1w+i7KqkeGE2itazd913LwSRuSeADDVyB0NxTPMjI0GWX4W9kOSDzBk1bkFxVRHYX5h2v+wbxR4
GNh2sO8mZo8swfcrMlI09iJ2WuwzZBQ72jsAmQPTXuBUbp++XvzFh9V/vhYp6aQSWexyzmN7DDdK
Qnuorf3Y4fveJBaO8a2y3J7ZHYGwtdanCWlBrRDEPWNr/TW0YwKsAXcrxdzQwsKRZbRUUapMOirm
CK0kyukmvRszw7C3uaiScG+LbHxI+zy5z3SaAj/J6dPGG8NKaYbHRkejWXKyx6ucJL25zCSH/YPH
YfC1iqR1RYRkylm0QN3dkVyZrnKqaDiFgM28BCplovj6oXzYgvEoJLUj1zU4jojzyCR/akwd37vc
1/1U7JAvR1emp2aKSKoWuqbqu6+vZ3z2Eth/CTIkXCKG9LOjT4+nFU8ynOJhsM3pJg1db0TuWFDx
F0qOr10+VdquqqcE9V2Pt1hDfQbwSsVGdaoIjq0p6HfdtNXMzEs3utYbD1//xA9nCx7Jm1/47w7e
bBI9RoHGCjnu80Ybf1pugPFLL5+1rApXo9DBUCFCu5Ci89ln4Fm6ROOim8itzk7FZW5lhAz6JYC5
IN5OZV696ApZuBJ+cWG/+MntcXqaa0/kIemGN7+gN7enx81gp1QWsGeYw8Yo/QeRVMnzUM20JdS8
gITG/1ovhAJjm+QMuhyyCSb8lxj45popTrw8DCkDU4otD8RLYHKA739DDdG+MKA/lDXeX+rfJPDm
UqqydLtplL0n8aIGNIxepd8beTR8i/IhGVd+HgwY3OGwyY1wbaClX4+eD7tYri+o6rHxN0Gee2cV
4DQz9C6GxbK3XeTMnePoULj1BHSm94zRRSKWr6e5DachHOa4+vXVPxlHtiCah8MNZw8Sdd+/3Cpl
zOrGyNVjUdzIYtBXvTFA6ArKS1/yZw+ajbq0dZtRy5H//aUKeCmOkBZUNZvHmlFjml25/UZLgZyJ
HlnV5KcV9QBtDP6fu7SJDnMRhnMaOJtDhoRoxpC81YMieHxpd1TvnAyMy1g7F+vrn8xXNidvZkmT
/35oHiSNMfG9J+0eOTae1WTy4AinRNA6x69f3cdz3Dxy3lzp7MzoRbVfN5Gy9qqxHOjF2AWudD9H
ltzFftatgzld9jQYjfpjI07MV5gW2mxnG8QDpIZn0i117LbYGNnkcUppyfw9Qo/W7okJHv8Yvjtp
V63mGJAqqtAebwlR0m6rxOlfvr4R2+TNvzvIcSN85xy1dIfGy3lZOcHuFdIIBTPZeGo49bSW7vwS
H8/syZzAjZAyM95WehpmVxQJxXOKHDa80u0M11nSIryA+mOAAiIMGHVFGzRutoVlaZgYUOrpKhRA
cdaeGmu0lGBTaR76jL5M6Wp8gejVHVm4YHJVMld/sMxk5gLoS7LG2T+HSvvR9xzZG/6sKRDgGxLA
kcuY1lF4VZiDH6/yoGLIapmd3XUo7OtrTWFIZ3/YqL8OuTkvrEWZvuwQSD12KEkFAHskm0tygch1
zbwSHeZUW5itAifQxyclO+O7NuZwq+M4lO7CUAZptipq9e7C5P6xvMqzdygS0btgM8qm6v1X2TdA
AWUIuMfSGlR00qLzrKHFB5ud6ks+JU56fXXrogs8tIbHwXOowztETBzlSC65sNp/Nhm6ggIdc760
vPN6i4YaCDGdhz1cm+DNHEI9Trf1yEGvSiJtiW2yX5URzQ7OneXp62H4yc7GprNg2eROmJicziYJ
0siySpOOu5eRBa2kQYNJaNSdFyfuwquJQv/Pl5NAMymymuQLUo15/+AdtLrVMKdF0Bnr/jqmaF47
z/Af3LQNrskxoWn/9QU/meqlyT+sNJagpn62jhNr5MShkbiQG2dUf5mrfSKIgZNuEl+Ymj67FOPK
swnzNXXzXx/pzZoaC18zlWeM+0QVw8lQXb0eRGNua3cQF5bvT3YntDMNyYjxPN0+ryP3ketkbUV0
IvAkWH6J1wXlakpmXRP7IToC7ZAENxPb1ubClT92wwTvjgXNMLlVT8j5Kby5yzBVyghVM+5tT7YH
t0Pzn6dwX0dt8jbl5DvXWo+lPbQTufFFODxlNIievn6pHwetdBmyDFdK6Rwdz2pgY+xHNrOztQds
ALMqdDlrr2o9DbQFzGXUxhiOsvDCpPHpRdHxCqGbHMbk2UgqUmGx8AywIOEi8mZb9cNSIn4e6gpk
IZi/CxvsjzsHiQ/FJe6XDjl5o/MYePOgW1W2rQhVcCA/i1MGIKC8O2SOVvwA1gqwg7IThWePOMVH
GedY+L5+xh/bgHTmPXZJ/4qMBv2D99d3mmEUIILjQ+8Vd4zmDnumGQRkH/e9KTaa5uf9Eiu5tmHz
kjxoRJpAb3C06k4vstsLP2Z+uO8Xy/c/5uxhpNJP7HGMQxzKqgSw6w00fROMobmIvw8DqoFRpe5S
89Cb51Y1w7AxcZo2SqdgqiJwaoEEmUG78usf9vFD5MHQD3OI+7M5lZwNirgYtMzIh36fk5JKpSyc
NVkZ0u0BPo1co2qYujXY6cK/UKP/ONlwPCehFVUB05qun61guYVVKW8Qg5QIGJGGKERKK4DsxQBZ
ydKKC/P2x/t0WCsZiJxPzDlx+/1gGA2ZFFNAsCE0CH9rOIpTvw9voCkafBQIllHGX1qlP7lFgr3Z
v7JA2bRczq5pFboO5IS8M1U77YpKNX5YzJhL2j/B49ev8eO3Tbq3wPJjGOxhOei/vz2oOmmR1BGT
muWHv9lWAddVY3EImtg90Ze7NGw+fttUvQRLveXSUnXO9x/G5GdNE4N/IUIiWHlh6+yx+KecR3oT
BwYa9nh2gWU6m7f/eqdkthvmv/BMhzbW2UMVk0NIpVPCDIVnH+I2bAI26jqz91pEffY3oFVYrr++
5tmLdFmfmDVd15kPXbRXzw57KpHl4OoyPwhFnBz9iUFtlVZUKbCngHyGr6/28V0i0xA0zynX0B45
31djoi1Q4dOpNpUSh1CYCKzj0SVRg2C+BxIP7OrCJPDJdtI1hI5miZ0h0eHnGzgZ91rmS1/b95Ed
H5C0JCtOs6cyKVwShWV5LwMv+YFUddjUqZuctMYOH7vK0LeaU7mX5sr5cb6fK6kFsq+lD2jRxzuf
k4Tbpl0ywBvV8JbT/9FiktMHQ5LQoQN2ipDlGt6NFakBfJRpa4+kUOAA9ulc3vQhoIYFO4kY17Bl
NhdamWcjgQHAvk9nA4g+hHKmO5+J3qxpGupHGymWtjOanoAo3/Tt1yg3IfEFk4Gn6uuR8NnV6PhR
KWKzz5g42yZUU9E2ee2Hh6xEMmn5kugsTWp4jLHqfX2pD8dSbmYecbqkVct+2ju7s3FyW5IpC498
J5/eXzuM6akf1KEigkYL6/ZX1Bo1oQNSeISpSOcI6bz5WXYEY678uFfJKu3G4lfXh3a8NeDb/jEZ
yYeMXtPMeg/g1aRZ2S1CKTEQTV493X99B+cPa74BEyIHJViTctd5ZDH5AfVoh7q3j3TR/SSOxQjx
zU/9i5+FoNC+vtj5/PfvYpy+2F2wkeM7fT8OUoM9hMf6th/SoEORnNUWbgUJ3DbLzemXQXBBSFYM
hWBiBlV7YQ787FYtWvcsKdwre+j3V4fEFvW1GxKkKYPkOrZR2+ZRge/dt8V44Xz1ybUocFku/Srp
OBRH3l9LobQf4rgz0Lt2BG9lfXCvxb53cKCbf//6oc4P7e13zxLJp2WxIRb/qvfzT3nzcfVxppmO
NMGGQk9/naYRajL2HzosX1/HOJ9huRCFEkoXHAAcNDNnNS0S54rcG3K5d6DCQMJNWMMXER12KM5x
KgdgAgF40QCCAIrg0oSGW6fAFHtHexziiKP9gBEBFZ1fEa6TDQCWMja5OEv0ZKp/ff1rPw41fiwj
jJ4/5XsEku+fSsmn4svOsvdQputt7bXGMsfjA3MCvGhngSDsU3vamgnUr6+vzKp6/kYczguzao+0
ag5qzvwg37wRPTKTHiMo2QyJ7p/CBtpibSEExwLS57PdYewQ4VfJ7yotbdJQOViZC/ZgpBfrjZwh
3KMwT3Fi5L/jMJavVPEnubJAqhtY6QL2fZru6/bScr3yh+w79yZ2bSCGRafVwKF8hwryLC8bF24W
9gi89TaLj5wPjROSDtNb1FqIpQSWsw80kfoSs2QyjHBDmuQxdsxW7BB6k4jWgJSkCAIYuqfcNMhm
Nm6jyzLDzjxM5FLEbPrhIVAgqjh92jo7YN2GCScqb0LbpHuQJRySfv40hcI1YuGkfTWNds4nczw/
XIq6tAjGsmP/aqxMgguDOJk2elub2homgRi32FbUiIkvBB2B8s0IbspUjN8mPQa5pDLjGrOJ4y1r
xHq/ioowt0U+NPV1W8MNXmnMN9HSSPy22sHhJVWZXJz2EUh7G68sQuPoHbFmbVXWTsckC1HuT3Y3
1nurjaPDjM8o1qIfzBs97jHw+nEMm6evREXPsiXqaUHLbvyrCR/CgkVhEpKiL8zf/JbsmAwW1uIW
/81VO3XJ34Z1lkwDG28LG03/D0RhRTJ5bmHWmSTQw3UfGTQ/6zIBq9WmZvYNC3R1nWsWzC6ZQWJc
UGDQs7UVa+F1kicDQSTCLdJNEGsYVI02Id88hZD8oGFJhiGA/qZdCLcmnci2cjWxO4mJBKpEDzZH
Myj6rNyu8w66o0LC/Jqg/iUFkneCY8WluueHyQP5NTX3WRVNA0meKxuJUc0y26LJ4btG46yy1MWb
1vQAPMpKpU9NU+eXNkTnhxcibKWNahHpIu009N/vP0MrGUNrGCt/r4UZ/KwuVoTd2agEFn5OJQGy
jz0eAVbRto2GKPvjkGT75EaB/NarfvLxbQw4edBV+ISdVtLf9ML35YpWf/kyuKZ/YZP0YR7n53Lu
sShssHLo51t06dZj5jJH7VkPpbUn/5vQtCFqLjYIjE/mJ5DdNo0ueowmR5H3DyYlu7cc5qgPTm/o
WjhWAyagypy3r+DwB+87QpNULc0pIpKjdyEzbVjMO+C9xD71a/SZ+auduqRDZ5ajE5hFjwFySxYG
+YU155NRwxYbISgJuyjq/93Jm5nUUn6HfZDAFGov+hHIcH2FdXG6U6lVLZQnLh2v52PQu7XUoWtC
gYnJm4MhR+33T8bLA0xtkx8cBAjcFYZPUu4mo7opevECWaRdOBxi0FvwZfdQJC+tHJ+M2HkVp9NB
s9/l3/eXz/tWGlQNtb0XVN0BHywJhU084WD08EsE6bhrpC+2YZ7Eq5hd7iIjhWgzJJByyOrMTmmK
9xFc43LMsgWJJAuSKOMLVWvj/JxhOfigKXkweGj4sOl9/yNVnQg7pwaFvcGLX6dAykfCsqMGSAO8
ybAO7C3uRUjlfqqhDVagKr9FJMEce9qgB0zUHVkPVXxhw/VxpMy6WsaJzlaH0sjZhivJzXSKolHb
F4i6d32l+ztAlMXUwnGNpkuFqY8viqtRCmV/Rwmd6ez9MwCyG4UcbslMmZoCNBA6qaYmKg9xEFGN
kV2ua9v6+/W+4vwOGf1YWZCDCmuWpZ/X0JvMN2Mz9yEHWmUAuqzLfTK+9VB4aqt1djMcgEQ7av/1
VT8WfhHX6tg9DIEGlarF2SdR6pZQ5UAtDdghiT8RouwC2VtDtCmSOfPYJnGAhypOfGCDUUIkDQ53
+6mLKMte2tOdT1zzI2A+QOzrSjwR5yLIIhJzZ9PP9pppJwQFeRZKM61274uynHZYKIK7IEuNBweS
7SOEDexkMq/Lvz5EhQ0tP1yhuWUAbM4QCAJ7jYNuiVFXOoshzYO7qBiNA/sXcYWzU90XdSuQdpXV
85jX+bObSf++1Ifm3uj98okso+mbSTUHEocc9kGRaKT6RqG1IzW7WRkAzte2JlDks+9K0RhONmgg
MnzMunZ2AXWeBshHFhOXWth84lkJbYEN14/QrhWUKI24OQBFqv1rpgkJN1QU4SUaWXYzIsYDgxZ1
pDchG2t3Y0GtaaGcjAgoH5wG4X1Z0ZEFb1RjsjHSCDloSD/hKcri+p5fNpC2yPZ32amKhBmDNvyu
ZGN5hYvAQr/nF1em1crTgHf+MSEDbZ2kRbTtkY4eDSNskVXF2TZn3T3knRcABsKMfa9c0RzloHKS
Lu1a7Gh5iW+6yYmLBF3Nv8rqqrqN4qYvNxeGqMnX9nbW/jcs6KHZfBqoQL3zaVPp7NHiQtvDW1WP
QP6J41Cibr+FumutCQMPHvKObFXXL9KbVDe0G7uXxS2sgf73WCa+deEHfTZMPdNhxcLIwVA723hE
ldSsJBXTPoiaehM0prmM4hmxXOXGhSXjk0uheePgTneGy517zfIkKiaL4MaDL83uppOx+WPex27A
Gk0PFx7zfL47e8xvr3WuaTCiCI6Sn2j7AUUXqNTMXRclDnThJwasuWBYRTWt+UzOQelYqGenuPtf
m23zbEQlDU2Fo7MjOJt4+cKRsCi72c9H0Uf2vWDpG5uCamyP66/v97NHi+Jg9qcjpEBU/36O7weK
iXrYxJyrc1Bzg0hJ6AFFayRRdOFS59sOBrBncXpHus1Rntb0+0tVvhlSSDVQdvmh89CpEjhD5l2h
L7W3Nii/heEyJYwAnUHLI6z9+kbPj8r/rj73MxDGIEk4r4J7PnyD3OyyQ1lxwutzp94SuT6s8gp9
QdlBzdKndFj1Xacu3Pdnj5i9Do5QQUlGP/eekhOEKjMdowMTND2twtZfbSNtlgZe30vblvMle77L
t9eal9c3W0l04CBX3Tzcm1IS1DSVBuu1ZVi49Ouqha7jjHZgLtNE8+agi6SmVu6TUr6cgI88Uxix
49uxnMCyEAbTt9tGWXR3IF7T/5miwsMJ6BG8+PL1u/n0CbHFYLPBBE0x6f2vpoTo2qnlRnsOj+a+
cWN1G2oeXEAvjb99fan5rzr/vOeyhUmBB+PQeTXbLd2xUppBIVszx0dRWrAUzDlo3MjljcisYvn1
9T69tbkqPDdzKdacfV9O0td67Wsj04lZOY8NqMPhuiUo5Zeqs+7164vNu5QPN4f3mL4SQ9zTz54j
xjoimG2q9HbbK5IhKqRE65GELv/CieXDMOO0gs+L4jOHFrzOZxeycRXEdOfJGs9Sn+hWL7BIDlIO
EBpbsZWPeh+gPvyxobxw5Y87tbNLn82NVmlNNozuYu+J8Dmz9Q5MuQ2ecdStk+jYKyJddBc0NMU1
FlZC3HVM/18/5k9aIpxdmSz/SZbhks4v/c1XpsaR6qHM8UnZubXSZ/uuygBMJkUyO2xAYyNW+O6O
hbMChB1svZrdCqZ6G9aY6C9MbB9GGKVkpAKcmSy+T0rc73+MqEhcDxqOUwMKqpMPgumH1It243qR
eWEd/uS1syVlsXBmgw5WnfeXaoeuqwPG+X5StUdCUXE/ICAldXj4WxRAOOTQmxfqvhQVzwc194c/
FfEQSiXaEPO+6M3DJrqzNIVo3b1Q+sFtpt9EET6HA+EQWf2ILfSYGAPBXeNz4Jn7XKu9hRem+5zl
ZUl++E8CUEhtFT4619CzCcuoWWn8ybi389DbWj1QvxThLZ6gDE5I5xEOH/enVve/qxy+bZvPvslQ
01ZWOAEMtzRv0aNOB0ei9CUWFsDjyltGdV7ctARZrnRBBFDfHtPBvPfqYiuyGv//GKK5Kl4bYueJ
qknXysjuPeqVZJxpu9ZggxoGcXXMzQI4voQBWObuXdhRSJ0o7QyTvKuBbfRTKdfkIZDyabkFcdry
0JtdxQ00qNNd4LCjCrY9idBYXZZo9Y+yqCXMChLCZ1CV1E6ifWgad2t2ROSN+PqWRHARtJyv88Bb
tXq5Qgeyb2DVRrNLo8/zP16p/qi6ufGBoUgNFphuV+tCmmufDKnA1X5bUw1QClsDEPpyLQv/oOXJ
wcuS8ClT6kZ4Icyo9qkrWGYGrV6S4vzsAckFl+UdPJ2tBzYmiEQgVuAPLnQFjNc1/nRuuVdEC7sy
3E81fc1R1x9sd7zHZvoAzWJd6dbSGyjAazZummqVQ8qvU1IfQ20P9lMAvEuf6kk+gP245tGdSn28
BoIIfxRzI/GQuSYewkrDvZPFFLysa5GDqUaeB7AxNB+DWj+2fX6Y0uxFc4J1n+R/sjQ/5nTtJxhP
8KZ7gHPiINL0No/nGMtsIHOZAPtRT37heQJgH98SyHtVF9O1EP4Px4q/0aRdCr960Rp/5QosQYPz
oCSMMD0Mf0ahuQH9vdNdzkVeI3/3OkmBofmjIkJnnWfBDqnCbQYbij9t1rqvffNTKp8WATGNFTz3
aIaWblXe0RC4rTTxwwHXiwLxmgNkvuiGiS4hAopllBhgWjB0pHRvYqc4cVRYEgNGChtpFPOc7uTm
XVFScQ0de9FbybZLtOeQrjqk9efZsCD74Sc+0TXJN8sWdjcclV3mOivdd5ZJaj+6c+w8mQIWMOhC
1eQhwrkk7HfjDaDVbGPbOea1pkVQudJh3RFmOjZyI7Nmn7kZ33D+Usp8HWvepsZ9lvUEiRvTZppC
yP/1nUjxvbQAhCDy5MT+NtI8gDIg6Ca/5u94wEhBjrdn7vyiO2mF+BWm05OhtesuzYnsIjohHG5K
jEN6VK7bGcI8tC9DW64jNk8hnPWMoJewzY5+q/2kIZ8Ddq9PMe06g2G0sIlrjXENQeg+9HI44Zc5
qFasPfq9C0PrvtsE+rlxumpEfTum49Lx+nXfq11P/s/UBS+VVRH11l4ZyOEXGvakhRgkmVQeH4qj
HTKvvau7YUFtf+MYIHbcau2MNUFP2snRSCRx03u2Evva9DZtJ4BdpvYd4IrVGOgrUdhHBx4ro+QP
Hs8M68jwkKjhGE0EYkf2E92XbV3Or0MSa+E3W4Clp1KFT5Mf3zaq38Z+uGZ2AYRc3E/0WfxC/bI0
QOge8ExjjHFLlrsin75pVtgvxxhyjqLPQoJUR8QsxKK1N6OThoiMGFBZJbhbCm49gb5RR8Xefgi1
nhwkh6jh1NDW6G5NyGntDaY68iezn0MrYYy3P5oCCJVFvvlYN/iQhbVhmd25lLUpkqwNO1tnSbKr
XH3tcouQhTapUPeVRINObbNasiI+wFK7aSrzCW4qCLFgY7vY/fx0p3T3bwBAn/4sCUyo+to4wPcJ
RXipV/aVGQe/OgWiR3bdE5TPZe36YK86uU6zqSa2oN07MqDV1FF98Z4aW50ij8RarbsqATYvHZfc
gU51s61yDiibvqvOusssZG1WJm77yJzrMdr3aCICIy0rUpDrta2MQ2FYTIBmRFyhq+M5QmUc1WvS
gTiiWde9M7BXTXlaPem55Qo/30GRv60bAcUylR5To5LA1iAau3A7CrrBROyFOwtfau2M4BnDcA/i
cs9bXBWNuS+ncS95VqtC2rekSoAhyyqauelwoBIHl6s4irCmQOK+kPi+t5uwWdqBvOp6a12KYCOL
fmvHGYaofpXV5L6rfm81CFJ8Mj6MisfcLsvYPcjWIOu62id29Z3X+5CEGmo2tKuFxRCOfeYY7RC2
EeksnnsEGP2doGBzMaXOTx9kLoNZ/+tqKQnt2R97So2FB+1/lMyhEbhlu3sZekDUdYWTd8Z5pCK7
GhOm89EAVDp1+67qT1DiwXSNx8idHJihxEgk7fSbYjTZqrYdrqWOP44zjgF/w1cgoOsGljYhawSQ
FId/LRJf/pRD+QM79srugp1letViptJIFg1gBKSkTWRyOm1fE9Qy6Ztaxz1NKuQweldtnD2D4Vgy
LzyqsSTgo0qXGkXWo5Vw8gWrfZ1a/bPvkg8Vde2udvK/OtBYmP62BV7Yb1Z96tz6pHqUUT7fgWKY
11eB/leo9Hef6z+FItal0+xlKetj1pKnZlm7ZihWbD7XRk/Qm1+2BJET71rVCYvdNHxvW8HTL8Zb
WycJ2iOh20uydWR4yOAJaWa7E75ycn+i07SRklVIkYYCpGMXT8Z6kBqccmZ3fSIHQqvvTBBlHB0e
yjTsF510d1U+3Jp0AzDclKvR1U6mq1glrT8NgbF5lt+OVgE3flw3pfw7dfVxJA+bbPPbnvAEnf4s
uu11EjzVnX3jphG+fReKrlcTyg340tHcpdm0G9Ovtk5u3Yto3Ji1c3L7aTXwzYD9etTqEOy9FV5n
WbMMmvomMfybUhu/QeRc6n6yTQDUVqV9N6TxrW8RRO5gEiJ6EN8mzDLn1SMOx4NKUzvGSQOe7Yzy
2q7aU0KwW4sCcxGG6d8urX4nffdYZeMVpu4bBWoT/aS1BDZ1KtC0OuCRFn1kbQbTf3SAnmQkrMRJ
cdWnapVl/k0nQAf38J6xn/HxDWRqDXuqm6cS47Qrm10es557r5GpvhNwcF3Y8j7w0hu/zF70qMCa
OAbkLSS7RAufzKHZ6i0IuqgKcADDWbaMEXmh+9QWLsuR961qRmzTGXEgUWgshspvF7LNH6ZW3IRG
+xKV5sYjTmlVtcyvWq5tpxYWmwFanzQuDSVqsiwwxhGEQK5ksZSs0FnCHpHzH5KAbWdCOR2g53Rt
zx6ZQrDKEqDO2sYE0ZZJ/bcZj39dc2IUhOm95zXBomxCi9fZX5kGWs8wcv9QEWTjUGySwDhZ7XRw
ewKJc/0Y2lgiO6365cWRuRw8/UYzg0PQ+ZtgDL8VDS8FcfkyjMq/Hf1+ep07p3WWOVDTMcUBnoGA
WFAPesBbeSogTQ9t/kyYxaGB6prxfue9LGFnDFtn2sXJJdnghzoECpO5DUpvEok7G4j3p5oaW4Z0
Ywf1hK5xpLA4KftztXv6axaF2a5z0wovVBU/OTrTlnYo19LOwdd2zlkiWZEmu9YaGLICXOlxTroR
WEJrQ1OEHGXP5UigWp/T+yQOk0XFeGjC8EIL6+Nxjh+BDQRkGNYUxtn7GzdE6HhxJc29C1WXpNau
j8dtnMZimPMi9OxC/WX+696VRHjO4Fnp6NDdQcp8dnrUMl1Uej7KfWF0zsPQs+h0elqTmtnIu5jd
y3EQMtpaeRhvB0GQ49elAuuz9yxpxtFIM6jMuWdFzyYfZjdOadFYip0uXwwYs9BiKTu7rRuPYPmR
LhNRAXYdm6s0FG65Ul40lutCy+VvFYigXhVeEr4YekcpT2T/4+y8diNHsi36RQTozSuZPmVLplT1
QpSl92SQjK+/i7oPt0QJSvQFpgc904WOpAtzzt5rJ5D1cz0hknnoRWshctSzDCioSisEcjIS9jF1
XOm3MUxlVqNhRDRhNcP0aBpNdNUMhhXtMDA0hKCULsKcLtRYS4DxhuXeyQZazk1P93bLrICPfAoV
j1mLWCSXXmdBJN3vbkyMrzbHJN0naFA3SD1WRAOhMOm1XVvLGshCqnovSiKrRzxnKXxstIWWr2Yi
Ny5UP96VdVGmL1ZdhMZUVimxvn2d5mYwXYGD7Dij2w7AVmpBXZcQOC0iEkuhkAPClhC6WTcfLjza
928WpSgWejoyVMHWXhEl1nG0ZrpxbNJsIr5kyKZHC3ju/vNhPnqBuTtL+RiYDLK+txeos50Y6bc5
aLqm7g7aQv6AgKkBxoyyC7GCE7kELNCa8tspTo4d0suvn/+Cd1VFPqFXTZyN6JgPdvnn/xRgvCSu
tDhxLGKmDLjfoTaYP7VBQ2fy+Tjvq0uUsQyqisyGFn7S1aN0SrajoJRwM5VudR9qoB98g7bgvVyK
kT7QMHGnlT0sjs/H/WBGWuwNaC90Lk5fdwYcpwPuIrjDWJjzfpvXgEE2bpljvmmHCInRfxqOFgvd
Mtt8Nb/jbTBXt5P2SJ4Xg8dOeB6IQu+ESZIRSlkCQ71Oby9NgKurex0O5yrGfhP/IrS1t08vNyPR
kPoQHqIyyb/atmD6qIT1PLh89Z9fmbZ6U/53LMsGa0Z51UWV9HasAtcxRe0ixgCnEqZdxD9z06k2
ivA4/au9DCbm6A3gF4+qABwiak1f23Fw9+7QamczKQm/w4Z4YQlYTcGLQn8pj/KM+QtB7nKH/nl/
aV6D1kCLfzCGJeEIfCSiqHQ4Ob1DqIxU9d3nt2E1Jb3eBdppCGuAJjA5rb7YJoZiTjJ0dPL0KgNl
DyikhpjiWWdpkYYOyG8iH8Pow+jKcfieL0wY6wfO5dK9x9fP9oIFb10v9WTb6GgAHJD2TXVXdcI7
TJxlTtgDlQvIgvWdXV5lwF2LTAY8GdC3t3e2ibuyHwwtOXEnqq94XP9YJSbPxg4tHHTzfOHGrq9s
GQ77g40HgeYGOv63w1XCnsJq5Hoqsh59Z+AUa4c9wO+4sbafP8MPh+KqkEEshhJtecb/vDP4jQBF
mUl2qpypsPw5GawnvVRyOgudAOPy+Wj6RzcStQf7QfgIyI5WV4YfhmTLpFcgu4RmyXa9BgbTmb31
daGi9sTGaiLamfABf3l5AhJK60NNPpkqKSyENEbNXdc6G9spKZN3bi7EpoqSiaN858oG2D4XeIp5
gBDmS1mNwTRky5F6huBMIcwa/+ajNmoAVVPzJ8G9trubWpGP//GmLm+mbXs0X2Ge6ua6EerGAnmD
V7kHzr3aRo8dEmFzdu9ZWF9aNdc3dBnK4Stg58eHgKvx7fMLZTO4o2Uph3iB+aM5tHa2khK1jTz+
rpTFcOGj+3C8Re3PIoJPZq26n8cxhfkr02OtGM7I1kwnVLrRlJ0iiKZg76L/x09vuUB6mIBbMJvQ
9F29MZZNDTgtI6JwZhqlblM0+54YxZTIGVUnEja9ZFh7N7kvI+Jy4g3F5rQ4zN/e0tIa886sTe+g
y3TAkujOuR2gsfWe1U6Q3Yceyn7pw6llJ5Iy0fvU+otbD8gHwdJAnxyqPIO+cPONxg50RzHrC/dk
mW7+2esvEz0bFXqt+HD463Uv/s9Hm1OHF12mKBSECwO4eULgklcM34beonxn1+0+y+ro6fNvd7nR
nw26mikoEZYF70NxQvhDnBJczbMcc7rYBkWxylV+hGNbEL3rIItuOaZ+Pvr6qaCQw2+EvNW0gWFi
+1g9lR5DmxxNJ0ZcMPZP/JfxoDkjPoAuyu3fcaL0CukvE6qZKm5/FLJ1j7mrKL9LS8S/Y4Crf+08
M78h7qZceeG3rT4KtgELgeT1W8dk/86ORxAof4RJ+6jiHi9OedVTtFXVbqQoFLk1JW9vqMYtobca
8DIUfkvUSpMLErDm3rCfG6eKwVQNc1LeuyP2T8zYpE8SDlOBqDdCR5svfMavjet/nuZyO3E/8yEv
/6GxvbqdZe7UFILq5GTXSyCBO2TZbzdLHAJRQZkRw94bMQA1FtXa74gJpjyMfKwh/mO2fuWpjRUr
KuoJ8ERkOY9Z74bRtmT1SIO+jTBedkKwoYR3nlNvtjrlDKRUoyKYOYPiY4CYXwAazs0eagLBH6Fl
yW5X9aaVbeNIzEXQg3Bg0xKDVEAK18SETPbVeDsVIo0J2UrGJ8kJ04CZJ8vv7GbLytfAcBQbScAd
NVNJipiPbLRtzyYXwf9jtl24G+K4+BGFyRK3gBT52Hkcnai/ZBW5QZ4rICMbRb9JRhqUwaBZpGyy
sIw2V6W2d848Fl/sEjbJVuJ1uGTJWa3FyzOBecoRmjdoUYcur9k/n7XVaWE0qlNyagyr2oASqchi
dQBYOvp4iU28fmWXsWDnYKx0DZrca6NYQUgRVn+ZgOMKjWMf6lgTTJKN+nz2Hpi5Hi98Imu1GeOh
HV+slUuR4N0+IxSp1Y16ZB9NtyeybEht40etMnEGahlnhq+aUU68Yg4d7uDkGetkWhS5ja+ojZsL
P+aVErp6+R0NTT4IThSo77T54dwh7pk8+yiNXG9PmjQBhxigWUmIbzcOTsobb0iNcj+MhcHGNp+b
ZosPtTWoTrrkbZR1ROycaAbd+YkbTGjPSi+U7+CX6olk3mQBfKn9pP4k6YT+o0em9ERgWig3fDQZ
FOomfsZ1xWmB9zc3yB9wx2xrYaNw8IpINEhkAiF8nUjfOxhw8pJ7OzfLedO2w6xuWLzo00daEYcY
IjPN+t7RqMwIsqjiX+2QqNMmK62sO2pJ3TUBvELrNuHglOxMJbHqjapX87D3piIiG0bDk/M3le6s
XdrtvYMP8NCXnaXHE+dcxhHh7QtdGwS1KFWjHGco/VdzRMsuN5LhANTsMSxC7SDNVN8B1CyJZqwG
wtpow8qQRv/nb9/qoMKHtei7wVzwqFmc17IrgjmHQgsVapACnzS7aJJwa6O8axGabmdHE9vBwxCk
j8qlpWG1Uv/vyK8nfarOsDZW02yuoCMvbakcKW/QHlSJZiyIZtlWwH2CUsoROXt7CTO/Op2+DkoR
DtD+Qhfg83572y179tpobKNTnJuKTsBeUixQBV3+f+4rizJ208UUCebi7UAdtjUqXUp0Ggwl24D3
fAidfPxhK1rLeVOvgzzRDpNd0Vv5/IF+dFvRzgO2QEzHvmB1hSS4O5acXOrgbq/gBIRWR9eWwn1W
NzuhEzZDoJNx/HzQ99Mzt3PxCCxZF+y91tOzSoGT8lx0qpCnmmQWVJIPbPEjOpVSVJvPR9NexVVv
Zyl0lLAMdIsdHnmEq7sr5tTFVCfJsLXyJNyRG2LCJrUGK7lrmNSea/IaWO+iIUcXX6MbJqi6H8jA
ipjdcbTNIGVzEYWEnqOpQoM658hv6kkbn2fLa38LvSXFO7F1+TiMTTP7EwvlX5WqxdGgkBuTa4jB
L3DoH59cTmOPE+5AyL8oGNLNWCkjTVuqsUTZmMg/gnHuipFYKRleJ7DQu01iFPJPU8XalaXXVYZH
UtI6NWWS9RtPax0TFRKQpLPW6ek1VeHpR9FTWQ5mbTLgThIQifnALs2E1QI4jO92Wgvldi7tux5n
zW1Dfd0nQYliMwnqMXKolp0wnY8ZZ2CBePBbT44xTRcNlicRyCkui8bVpm9MEU14TGABfJHq5JGF
NTbagw0PlwxhJbNrvJSS5nwUQcfYcL7TH/mmwDEzPdu3XQU9ErStnDRydtXhG1GoE8NaaVvtCVE2
06NiFFa3JSmPRMsq5Bjrd/HsKOyYXPpxlTBfsjyl/8mm1b0Kk94sdmk5VComkLJ8ztvRNY9pHEGF
NdTQ/YFiSLl3WbB6zrlk921Koc33ORetEoxHVBk9zE7LDgX43tzXdFmzT8uFmT0lSlsTQZ2RP7hT
+9r7RqbNBRv2+42EQ4kPJoTLmVAFUfd2DqjntEIIWCpHiel7H3uj84jvqUKZ2fVbQbzly+ffxXo8
quCcy5BPM9jCbFkVTxFfKEJolXIwBZog7ld/rVhJ9KTPlkCLhRb48/HWX/3reM7C1cJ2vHz9b68v
7KoKoScK0FDU8oq/K33XHmfo94VxYaj1MrUMBZEJWTNVYQ55q8VCaPFk0vVITgnuWax6C6zHVtri
VhpGRKpiq9xOFTURrCSXAFvvlurXsVmoOBZADFLXdQTRKYgh9aQ4yYIzZFmB9rewdD8lRpMsYY49
VRp0gK5a0O/PtO77WBTmLX2kS5aA98275S5wOKHVYALoX5sEYfO6iH4092ApRfpz1qHlddDGNqSu
0/7BiB8YrWNtGrNzD7HnUMdu6Hp//tBfu1X/zr3L7cBmukB6l1rcGs1FvXqK0Q1FJ4Cs8sVTIhjw
iAVcQByWCWsbKdpARpY9TISmiHro7ukQV85dDDGZUGEXp46fQjEfNrY7MKclVjgAyDdL9Re56t19
WDVahZRoyDMIHSjbsNtxNGVeBNzpK0jJNL9pIuNoDmr6GKbRdB+zFhL13YWqwMMdhT+1csahqTmy
fAlHXcZLqvWUbtSuNSm6CpsovmHoaZaB7iLJOLEfM6I0cxJBU5xURVyGc1CMmafuIzmPdcBmk6RN
p6q9LnCk4GyIbJJq3KyR1RzERlc4QQwMcTp2U1/+nJP8kdRsVCvKFBUbQbV/2nbTGF3ZHNYfxhmO
Gr3yUrHpTCnGcj3k9m4mNC0GDtxG7QNSva3HtnPixbgPzj8pxXwVujgY/NSk0qD3tvMTmD9xlZ0j
lOJhmtWpfWb7a18TVe2GW2joNoyTIhNXHD/Mao9xyGsDZIaWvXMSqwcL7YxfPJmh1an0fvf5e7Le
hyyvCU4DpiLABJRkln/+z4lNjF6jOlkfHYGA30ABcc9GETpXWTwpuywb7GPmYDf+fMz17u51TFwz
tDp0nX3BakKyjKSykIPnJ5bW/plsYwK1qwRS9va/j7N4WCh4M+9xOnh7bXYjJ9FWQ3zScYI9DBGC
L7zFIr+UD/PhB48sBscTTaKFyvZ2oAHmqlXPA+mPKHSjaOkST6ZZvhiVbX8fZirGQVc24p7TVmUf
jLDeqoWz//xi2R4zyuqLh7eB0J3kNFoaa5jJoM7lTPYTbKwmb88Tc+QelAJqpLQZkVGD4wlyMRKg
auTESFRVv5lstdxUCllJKgyIDemq1ZYQVedX7DRkTZoJBDvZdhv00OrZMqhKJE42neJo5PjRQYxi
dR78PivSrezr+ugpfX1SU8vwa+k1+zjKf+c2KrjQ4sDsIPPb0FRxtqXdp/tRzvHJ1mt5Kg38gn48
1PFNg6N9G2ZVfN8zSey0GaMi7jF+eVGK0iItBqRBmluhSdx9HgF4RkeJA+zbHOFrVGJzpkJdRQ8F
Hfi9Tn7pTiTAuzMmvp1uxQi20T/xMyv72YwWfGlJwAPUBv0uTXgTqQ1vUgttRRLn+T1pXsxFvV7f
UOIxDmkUO6e0a9U93mGCAoBeb3LKXptGG4lpHUGN6HVJCCm1ci+eXYj9kxZQuEKT0tYE35s1SdW5
HSXfEkUaV4gcXJIIh+bAdr/8oieaSLeiUJHFZH0cKELJ75p0zIKpaJnVgH13Sym23hXKWF9ZIwU6
3G3Ae/PJ/aEKaUF1sZUz4WtkCSj0y5wi1reyov9cuyZuaNGHAQeLGcyxDUp2rtIXI1KAzqSJRVCj
qSbG1vTIp13gFuRkR+igpGedwnz+c+FdXddSmAGo/tJQVWkj2KzYbz8YvZqqMHO96NTahfPTCott
TmwAWfNWeHbsof/bIMV+EJ1ODLhrlf1VS3rPJYvEB/swurscqql9cgBcJ7EQsqEPgx4Wp7LN9D9G
l8rnMKfqbajz+KtzKoIAPr/sD+baRRUAno9WEKvhaj5qZDUj6+ndwzxpE6GmkWc/J3ps53s1KxUi
QjmI6oGYvSi7MDl8eKl0H1AF0GqkD/j2fie6KlyDWKKTpLgIg9mk9ec1tkF71cQSj4OwvLCuvHPl
L48YByyMetQQKJhWZz86U3McRrN3GMcy3bZOHyJKs7UgThPV14UO8zZrJ1i8CLq9HIQikbBaUPXz
327WKmTMsv2vcqbXX7SwdyxKOZSM396EqLdUUmE43Lg4sdHbZsJpvrC/H75WYtDtCx2O97d88VzR
VaaNtpTqVg/bNnR2I3GdHkuzqoN5tp9UOjIbpu05EIK0m8/frQ+GY9ONHAMByoLSWK2poyvbKkkx
cudpk+1hNuT7whNfG4TSpMNI7fCfh1u8a5CMOFTAK1xt9Nt6pHJSVOGhn53kl6s0qjx1dsRbncci
l1tbKYnY+XzM5RLerm/Uaf5vzHfrG3UC0VEwBJZdKN8VacZ/WllLAPwwHy+ZbV9PYe9HQ/2mLm1C
bV35sxX4UMVkJVguMr32jXkSh7rspekPXtO19GLFdKdBdZP7vEzt5iYty8h69iCSUOkYaOReE49t
3hWjroWIOcsSXqUJidavm7q/DuM+0wK6AzYWz9QEnYHh3lGpY2tDfXQMRbGgHTnZhSbU+wMafkqa
nuBWFrrL2pleleY8NnrhHoRalvNhKpkJDp4tdVz/pCYf25yf70P1tsegisv8kpbyg/GpoHMyWspB
3NTVe6O4htDziWbvnPbW7z5O68dJdJqyj4jqwM81k/gRAEMnNL6wW6JMPn+FXrez66f6f9dPw+vt
HIDtoEUdMaCzsNRyV6l5CgsvnruSIlG26MMtaUZgwVzjuZsUevXTMjHruokuXDiFCVsJuXNty8bc
JKYWlYdyhI4Z6CmP8xCZY33hpV/rDWi7LeAu0h84wlGf8Fa/uBzo7Eiq1AfBDoMt26AX13a7eILC
CQ/WoZq07Iva5q17xr2MNj3r5mFi8VczZwuIFVLWJOZdFw4AFRNc7N+paaMriDFu491pkFgGTUn1
OCBcXbXPugBC75M21Q7brBss+1TJvkwguKTDY8WVP7px5/1HIc7rVeL3XhS2i35tLX2yBOAow6so
+CJz7v2oMZwZA4nVRlxgOX9To2h8Skj6+WV2hjVeWB7f75xZpUxCZF24kIjaVnO1E1pAe9lCIn4E
KXGojFDemW7TE14fW3Z9VtoWAJI1pt7glykNfbpzczZdeNQfzW///opl+/DPUaysQkxQUZeemAhM
yhbdfBO1LlCM3I4vXDAf/QeTKUZnYJQUhNDnrAZzTJHXvVekJzFUIKSm+Y6e51/+x1GG5p62wnBE
54w4JVEfwqg/0/PSfNyDbPc17adja1e8EPvMq7B69XsNybleyG+21qRB64UNH1WPlW4+49Sxfazc
0KMdhL2uLyrKC64aEqqE40Sx003R2jauzJYPbNyGrQqE3W390dAKOinzQ4EevG1wgs4yOeuDOBaz
9thN2tHOEI7nwxbR5V2cTWym23LXdt5TF9bnsbEOAA/3bTQ7uP+m/ZjgG4IJcR6ReFHp+BUhNvPl
HB30obiSVfFXZgtfP/5STNVTUw/zDf+OeyibtZ8WNT9BPkvMnS4hUXljbFC5Q6ZshXEaSu8OyWLN
nEY5l8omxKNZ9d1syILezK4Kp/mjJ+5TqY+h7xW46NrEoxim1xy2xsgvBm309ULbOhogcxCuyM7C
Z7ezzmnTH6Vmfmms5tAp9uBPToQRluglxVNypqzpAUENWyxnmhO/UPIyyAuicPKuCR9bpbihd3/2
4In4eDef0gx7rZd0nF/w2UzWVknKk+ZJfD7N2SvUY2wO5SaNOfohu/6CBm03uvO57rVb5Kqu39vq
4wQrVpv0zu/b+UVR5S6KEWCKYl+70c3gqDu6e3dehfmooL1ISXfXl/bBo1cnHfxCqQWAkuYOefFd
4+PO+dra3S5JzNBHY0SQLnzxOqpPEVYRKlgc6SLjLDJ9CoCPqVdRbPxUI8GhrLZvQL7sLE4q1Kos
cuhFfMzIAWxAGapd/ATfLzt4RkVwbXSlo7sp9eKcm/P1VBk6eYrpjzDllYGw/EviMen8OSuOSYw2
lzP6TdRY3yEo4D7WwWZT1bKEvRmV8qa2MzqY9o+mz6+TYrrV4Y9txtbYJgJojyPjft9a0YHQhpb7
VZ6Goj2LyvO1WX8WmVNvRLsoccJTh8PBJlDdKrIfblG3z/oEh7aGeTPWbkCpYWfGU3lMvejrCOUm
TMwvuHxr7hnIyMJ8EZbym/01rZLnJpRfyhJvTxzemw35nxCHUtxUeXcccvMH595diAMs6kV6bGrv
hmy1koZ8RRXemW4TSBPM/r9VafNQXRkMhrMBsXOYoqEPUBvsGmWpHET6VZsPYuPOmI+BShG4jYew
3LR2S1YdOTo+CEeqdksO5Lz4bOYm38k6uXKFjjuD1PtIBijVjub0Q8YVJmnjyB/cQMG4ixK5hyz0
N5Og78YiPWRj80fM7UEVw6NszWuIcFtb1j/6qXlwE/k11Y2nKoq/mxYxb2n6JcM6bPfWT52YUDu2
z0anvqSZva3KeLHAKDun7/cOAEZiWu7tKJ38fjJ2VSO2ZqZurT459kIPak5fUst/FmxvN1Sv/qiy
2eXTIDHvFsc4ss5lVd3BV91XsvlRdcbV1OqnoUJiVXXdTm0RaaDueBHoT/ZwpbVzOMlbHEHfG3xO
ZBm1d3Om3IqEXWGHWWAiyBK7ZPZdM4anMolfRpF9g8NZbiDsBGMn9l3m3I9lv+WwtRFhFcCFfZxL
/JVm0d6ao/vkjfq1TVAh+4L4jryisz2XeHPc9BHImOKHlRpoLs0eG5Sb3zttSrWGGYTyPLmB4zlX
IEzCFd8IgLshMJ3ASoevkoNiG3fattHMOwyvQa2X+1QRiyEXSqn5S+uqK2uRWxd18afs+5Net6d6
nHgGzVJHuIW/9gPr7IOqNedCG4hkNBvsesNdoqBupDTk6kPGVNkcekf/pfbeAzRrcJ2Wr9d9S5yZ
M+OzUeEFgPbqyi9AOO+MkKTOUUEXKHYg3/AbltPJ8DofC/STGOXBhkmzEUumUG+Pt6oi9whuvkKb
gA9vxmQ+uuE50pKdHY8/oqq41bLqOrS7O9bce0UZUb4Nh0HXrjLVuJ5T81fvOXtv6A5h7iGecbaV
NT0MibeZEjuI1PI210cnwI7zvZ2KK7ZhQ2DyqIYBy9ZohX6XqV90Rx6rWX0utMK+nRJrA+Xw4E4h
plruRy4e8Rr+Krtum+nNt7EIv2Hpu62s+V51mpvCi360uNEJqXpqB31vxtgn3W6ogskY9W3WVjtT
L0o022Gg5uXXEn8n9Tq6nhUKIyW3eP2nfTLLA0jVP1U0RIGhRzjFJfJU3ovEIppT1dF7D/RqLHc8
xmm7qUtta/RtTMsy/d1HiBvQPAAppEUpeuHnVXpTlvkhtu2zFlqHoR1O7SjYHNEoTCIQNeXOtsqt
IZLzEEtf0ZlbIyPeYOp5plwIkkAZWZWpAWRDEiDTBNVEfPuWcv8DdqoH5u09UobDOIynMByVo4Xr
Nkq986Ta/ca1COLKhlMqaFpnxXA2lHDLEvgLg+NzqObf3N6o2QgIgzhK5UfcFM9VrW7iuf/SedUT
krTnIjauewsLe85UPlvGuSRZ3Z+XubjLMEePfaCOjbIbWuWUKuMXS3Vvsll9MSsbl+E0+WZpfBs7
A/8fi4/Sk1eUOQIXatdsPHeud7Bc9yHGx7ZhEYjCF3eAsj04t82IUzsyt3U03FrltJ1EhTUEBVga
FdY+t5xnHfo9oTT14vwM2sbYa6yZii0cX9UN1W8iDOj0Ba5s2EjoaPxQQHJ3CrnXcO62XX/qK7nN
XP2ogeVpCZuteIVTs/iFYvCqiz2XWNox8zt1upUWM3KqB1XV3MKw+u7hb+vHEPGZEsg6vlfBydGr
HTcJadKEKsY/KA2eGzWEsCwzhY/F3DgEB5CvfeUp07mq48xvcgm9TZQHakImPT/rGvUwjI1p9qnT
P6hzfnb6wY9N3lpSI7ZIo19mQAa6Gf0pVBANs9MScKze0EkOTCW8KcE82ZGx0UMMsDUPRY64NEWj
Pw5d9ZuWRaBgssnq6RDOVRCbOpzd/txo7qPWtldNNO+HqAn0SoGPi/jJR+N3Ms3kNwk5x6EgXMHQ
YLT1RjC4ctcX9VXiJg/ok/zUSZ419gdtRX6uOhJarqbNHHhecdJMcelUupzh1qdSIjRw7Jhg+2kM
v935h0rDjQ3j5MRxLUe7F49hd7+05pornHf6uM2mUD5TtRbaLrQytf5uYunUcad2aUL9ORXZBQPi
sv1f/SKQr85C4MIZYa/Bn0DRBzdx0hyMfN2dYr3RN4LcE4RtZUL4dE8lH0Ho3een83cHoMX3wSF3
8SmQk7QGPtWxKbBa9LyIrvoUz3wNdPqUmC9x6v5+PtRSYH5zfQxFd5YwFwpYCxnp7R2fZ9Ib6Wo6
x5RiyF2eagTHyFm/UCV7d66kD4MTAk0kE6qOX+ntKLARO2lMJr4zR51r4OKqtVHnSHwRZltG+47z
rPFiKoWRbtU4KqYN7jXvz+dX+q4wyG+AOuxQc1kosms6qhQcbcSkOUcxuyVdSaYBNm5eC2oagWDx
ELWVnlxo8H3wIAkvWeqCLuUL5EZvr9uy21iYEU7OiPDrTaVqw3Es2yaQsLm3n1/eB4Any8SMQYQI
1QP8fcuT/ufUnM6ScruCAo1GNsLccJwMzmdF7NChadycKTHqi0MSGhpUj9kjrxxdkc4Un9EVI0AK
CsY0hqQUf/67ProFlG0QwS7BSVR73/6sUYym0O3EPvZmOgaukPW5yGW8RfXeXDjMv28/UtCmn2Au
tUoV+e1SdPvnFpQpN1tmhn2EkGMctLxkoyjnGxtw77XeLI0FSkiwAejIG2O7kBJn50Lt4l1dj5+A
BhdkIM0cMg1WM5ieGrYXidqmgFiQUqw62F/jn6NRpYSCy0HdNS7WuTBM7QsFzQ9e70WYa/FuO2yr
11GsKk93Tq3UO44NyX61bOs/lTbaHpJXq78GxXPJ2fTBlUIkNAx0/BSM3lUQoR0SHtJgfZzNwZab
GXnaH2+GGePjjxffHRWKvY8uilQiy1Ga4sL1fjA8OBzeKwCFFMvWTStt7uhd1KrDlKKddSXSdp7d
djsMikQTDfOwcbve2IRoXD5/n19pvqsZE88nUWe6TjQsCu+3L5lJpxAbCIrjsi9xk1BXtB9A66Rz
IAESCUTmPaVbM1YA7oaFZx90wLh+RGcgIwq+mbStohEGkNdx/8D2VdvFJYiLqVblNydXCFBWOEzt
28bTHwiOb77kk5OqfkdL8GeW5upumGqUJp1bN9T7tYKq2FJZ4pAQ8VY7EyQVhibUAiT4747YQI7Z
UunJkKm1/KhIhd1tSLt4GzlmtctBrVNLdeBmbyCPFN6tFsVs2W3Lmjd2BfR/5+ZT8TjSe0a4Uecn
z8aSuLWEkd+q/QKq1yRkEpqvKoWMtM7ULMgyajbguSfj9xguDCdZJQvKPYyMKYioep6KNCeSxbPa
Q0ryhK+BzQiSJBvv5h60DhqVZjentX2XRRzKlV6d9w1li9PclOXXfKj1fVIp5kvhTtYO7lEeqKLX
r8kHj4Gdk4bXB2XvNRxrFetC6+yDhQwEo023dBGJsJK8ffhTuwTbeCHad7WsfoeJYW/bkI476nG6
WbWMjmZRl4BbarFBgO5dmF0++Mg54S5MRsIGCRdZzS5uU7hzz7GL8MR62koXMpkCp+q+d7XsiZDK
8cLu56MZFdE30jx10V2zer69XsDK/TDh/juyYiWHPKRA58ZwnC3dbfdub8Z3g0vgHHZyLYCeYm4A
PBmXVrZ3TXLcDVTDXe43HRvW8Lc/IjMRixQdgjY9KZFyjJZ2mpYXaKKhvYkt4rRTz9NeMOyIgJkG
fFc4Xgob/GC6YVOqGzZryxLLs/oNQz9DqBms7NROWjhtJkWiMHVrKsrsXlL31tALNvdIprJvo27z
Hn4+66xWURSEb/3A60knLXj2Q2gfBtyOupePV9IiBjvUVO/+85FWr9jrSMt+EJ/esuNdC8Fp7WT2
xBt+wN7gnjygcT6po+ZXlVTxg6jjS42wj8bDxL7YV9if4Yp/+3CpAFOKgo5yoPU9b7OMiiElUA+M
ITMDWKssBg/x+SW+fib/TOGv1wi+ByOwwRWyiqzGzIlKVKLIPvQatUmfP2oULFIq5D4RaUa7AaPP
NkF17voy0sVZm73Q2jDNhY6vTwZ0MvpTys85tNLnz3/a8hqtf5lBzMTSGVywlatNnJeIqUavbB8K
kBdPE0pDUHNuI6/LuvCuPe7hTodx8R8tRK83BNUvizkaFPwVq2mtJTGmcfSBYVPLupGA9X09acUt
U3YWjBZwo88v86PX2TQWBgWKMzTAq8ske6WkiJHmlIWL6kZDs77IciqKXQgz3Z+fD7b8y1b3lNON
9Rrux7K9ftp56qQzrgb3wJmyxRHtokIFInJhqvzgPWYU4g2whrDVXctMURahzIZRcooywf4S6mVP
cdmjiojfdPxlyi798/l1rSfn5anhmkCyw9cDSGQNnwD/og5ksSoH3VTv1JTKfCV096lOkvHaS29m
68zyDyulvzWHSwLnDwfHIoF6UcXkxurw9hsqRjtLB7OMjlUE9mswVBijqZLtoa3Q/HAUeWxyirUO
ZiU8gRq8o6q81MT/4J5zsrDZbuOYxhC0mpSN0gkjOOfmYVI5xe61EEAEaGToNH5ZxSAmwXbKS2vw
B6+TwRGDFRhtt+WslQNFNitmo2vZ0Yoi/U85JfGul0Z04aX96NJYvpZTM+PgYX57ezvIciWbXgB6
WTofKuS+17VFF2nox+EwYl/57wsMsA120kAKkAStJaJeaLZaT8LMYQBshQW5NzfNrNb3EhfwhaE+
uIGLFhy5GedBi73U20trJTbAvsNcW8a12Wz6wX3Na5LeJTjLWrqyfCAciZH06rymi7P+7UhIplPh
apFyVItJfdaa2fQtUxloEE3TtxjCEikdHXXkbUJz++ekq9WpQy1+laQkTGxa8Gl3Weoit4zpPP+e
bRWswRKzS3TWhEEb4UGR1hujVoDLZbXsv8RhQr3zfzg7jx45mXYN/yIkctjSuSfZY3scNsjpJUOR
C379uZizmWZajfxtLEuWXE3FJ9xBg6Umtvo0oSd9+8gvopD5g0jyZ3oGeCOdnX/5QRXUs8LOo+6E
/EvwYYCS8V3Ksdj0kaadIdtY3wd3kBsRyG57e+Qr+xHpaJPuwytacbk/BK4VqCD2Cjy/sv+YV6DF
/Y4rwDv2YxB9h17jqvt/H5LLBcIhRAbCv3kfvcnmh1rxCjwsovPQR9m+1FKwOfAD2qM9JOEOesoa
c2IR3L/OLqkd9kKcbHR1FteJSgmH1C1N0FIdnIb6CEZhSKFkwR9bR5s58QHOljsTieVy09d9qZwV
o9DXQNRX3kaM8Sh+Mhw8Q33xKyJJ7Q/QUHKuITDfuRE4VAUhvV81Yq4rgdCVoZhaDgbA8FmoenGH
l7ig6I0X42rUUy/3ethnDlY1X/Q0SFYW80pgY6MZB83P5uDjb3a5mLy8QyDtxDnVXfGxkCNSxGlt
uMjZheEjDeQEcALWRCujLnYt9EkKySBpDMCtRNDLumPXhyhbpFZ8Dk0tQkRI4zQfILNVUMyR4Xqp
VRl9ur1rF3P6/0NCKtTgNM552vKIIpOUNiJOzqwjjE3AvdhzobTs/bImNK9WLoQrHzij12aOObe2
s0Q7joiL2SBlAOxgQJpsrAiXuX1vomqTJ5MD+imoyIduf+FiKV+/8NWlkzd9Bj4uzqVEQgy4OoiZ
cUBaWQfbf7KrBhrK6FX3yaBOf8Y60T/fHnRxNl8HpYCLVInKPWQbi/cQzTItQ4UqPndurcFPzYNN
bUSqj0RTvNOF3pxsJXT/BgECO6Nm/WsbYN5IXELcufyB5dnipOQlDmdKXDLPuYv4t+JhkNtLOrUy
/uyEZAxOanfH2598xQ0OLgWg2ZmXQpzxGoK9uQCB1iGj3CpAk6LErQ6NbpWwlvKEJHNnq6n1FTR7
+BN5/XgmBsIGAHWADWM40F6qEOv9DbSmcfy6sLisG0qGiNcia/vz9s+8sgVp2UD3oM7tAq2e//3N
r6RqH2bUyrB3di1EIXvpIP6LDg8wCw/siuKuvESvgNM38fzrVgBGpLHbZ92hZTyfSKkMppalZ2zR
2105JNhW0zLZdHkFbpFaws42kv5YceVtRwVu6tTLHF1tRfXNin5uJgtrm5vBmtvRtXPhzmeCcBtd
qeXjrE9h40yhTM4xQvFfg9CO72tPWsJvGzFpj1FkF3KT4ffc7m6vwNWNMic4zkwjogK+2J39CJBG
Td3kXBRGeqjB7u0CVTsPVic3fVrZPtJm+F4qDSBCgvmNUAC+9Gb+YlgRrb0Q2UHbbKk80vlfuaDm
y2CxWDMDcgZsEl2+659FyZjHVl7RbYjgAmDDVWrZLp+kXA32Xl1ul0MhDUAmQEoE12958yY9WJao
j84w8vsHSRWm2kJfCTdOANk4mcz+TIkxecmFnd9rYJDaraEkWKzqlsx+yrA1Dz2VyI+uhdjIRgcQ
40Kk6wXdRU85uUmjPOs5DHnppgiHWaOK6iR+nscEtZL/DKdVP6sxOkotZesNzWL3Y85/+XcwbO1Q
tBiJ2YZsfuLYoO2r2ql+0UBA7JLqrvMphoq+STXC08g2sg8Wpmk49UnzLHBF3RrcLQqyzk0s/d5D
R7alPX/Qo/AnVX4k6JQyRHyGRj4qatUTojPtXW+35aMx2s3RcqMK4HtlgREctSL8lJeV/ZQ1uTgB
tShPfeuUL2QX9baWsvmGQUjyo3Y88TtWR2cTDK7yAA0acX/QODkWA9Q1uwnHECsvkiMEced+kJ7u
54NlbpsCGX0vmBBTJkHauu5kHQaTYkbaC3GPpZqVbHJDi3bAHKhr4PqTHkORZn8Dpa0/qYDz9W3i
aFF4IibszQ3aHma+S3jXsWiok/ILNzDJLlZ89/S59L/j0JhYqJMG4jChB8nBqIcR99zKTM9ul1s/
SC86DT3RcTpMMQVDNeqNfdU1xkEJbeWj2dTJx9EV+McGtjJ3/BPTLwc9hjElpocyBTzoIWa9HYSl
PszMaBXT1lCCg6zwnvNKx5h7+K33c1DK/ps9Cmdr5abtZ1Rn/6h2hvyoBnriBJtG36Zu1t1pU58c
7Kg0tngGAwfjUf8vdbLySLtIoBOTJ5+sUgfghA634vd4zUWgsZzpYbYB/lRKa3gczNp6NJQ4+16Y
lXanpQr9+Fc7XSVBYV+Vffih0VP7vhBEDhul6ByAzWHhGhtM5ooT6KvhqEI72mEbnZ5R/WqUw2Dp
cKBtV3ac0WJq71AcYi8D50Bvu87J4d2pwQhEiXv1VwjQNPPbuPC2do9lCUl4vyNAyY5aUIjNAIbo
GNihO221dhq+1Y3S3cdeQI5kqsles2FjtUPT4ZlgIQ9UCXu0N1mQtc2uCxMBZ2DMMRDI7M+dOQZP
SlODzMwq99T11fS7LnR72yuyC5ENC7t9YE/qU9A75S6H/w+Ow7WBLRBbQrmv2lAZ/cmWWr0pPGg2
fjR0k9/yfmyJj6y7svCGB4Ciwa9yhJuo45u4K2JvfIiYoMPoGJhCp7gZYuGgK2KTkvFDxQUFhpBP
57X7uB3S+8bMeV+xsh2/Ng3a36kgric5ipxNiGDlo5mHFeD6MbYQJ1aybtgpVef9zpsCs+CqLfYW
lwXbpUtPubDMo1mGw2OcWhKXPD7I7DDfmgbH6wh7evfRi9r2d1gkTYrUUzBirohQDSRnzFGcdHYD
00dvE05VewTGFj4oMJh3bBn5n65Vtb0So1x582gC8hjTDgOLuZQv86I0L/I2jc8AU5J0246afaAR
/jX2OmNv9rX2NWn0NcmQKyG2xYOC1QdIecoVy4ijl7KtqX6dBcTvEwoQ+hGPifjY6EawEmxcCW4s
8iMiDfo91NIWaYsulMHJ9Z7vm3I33Ay5bX7IVIOQLEi0z0Lz0v9hQPRIiDdn8THDnSf8TTTl9VEZ
wAhGzMkabV9DdPkT4HSq0zT1DzAn5VrsML+Kb19NskxMkXB2AP0OQmGpFhCnI0ZpRs9k5rn90enz
YF8pCL9hwYzHLZI2OyUbHA6NFONPOKwCeCvV2tsRzHJF5x+hWTqcL9oASEotvrrt8K3s+8g7lfTI
dwPgbr8VcjiEgRmt0NGWO/Z1KI9kd96u1IUWnZRhcIRXa/gylsIBGzEhgPii9UDQDsEAKRZkdk/H
Ui/VYmXgeassJ5rkhV4aQqvkhovwBCu1GWDU0kHlQvmooZi9qVHj2Y6F0n5pGhBvYZojJkt0uzK7
y008fzIdFoLSOQGne3i5p9QBvyUrjtpTNkYI8bfOHt6LtU01YT4Dl5lWPvTaYpJtc2SoKBAMz//+
Zgs3Y2poRWSkJ8XOpnMrpUfSr2cfg9oKVhRLrg4FecvGdHZGMC3mtMgntSUsTk9Yu4E5NgdYSsgj
DZkK0EXt1X88nPNEvh4SkjK0YpYCIvqAP0qV6/E5l2zTwOr0XRNZYB9hZOyd1Pz276eCD+Oz4KgB
c1hMZOAJJGLw70VAhjh2D3lb5ttAdZr0gGRGuJLHXWPCgNBCLpt2HJalzhzKv1m3NMsjSu1mdOJp
LHPAd66CyXZZO79Ht3b3cAOK2RzBGe6iOAmfIycaT02IfE3Zes620c3pSaQAiTCR1rUfhFWJcaRt
XG8G01G2fZjbXwDly2ozoCT9kSqm/jRUcfI77M3JOjbQvG0/bFolO6WKMXUvAFCrbWPE1kNhoK6l
uhDQybH60rfsNrqv8umnW+lhSkZcserATmdHpfqkhDXc+TACkzI1uBcRLU8bDqa6o81Xn+ix6QFU
wxivRoFp2GR1uetLUoe7CX7Jf1lqDdU2UDQj9fFomIClSnP08xQjF0OV2r3aZ9XJEgSrXux5+3oc
c7TX8qQAv9lXzvdk6vNHJ2vd76MOHcizu/pOcYXy1XC6vNwDPDMe4B5SNHUUJBXpTOF2oRsdKI/b
++fajUMln2cLl1TNMRa3KvANOpZ4c5xFRbg9BjwoVRv/0TNKYcin9UeQBHw5VjLfbw+8bA7NLDYP
IpmKDTmmgu+wQR3hlyEsD7sVs2keNTxvD54Xqduxk/mHAWbnKW7xq6pDM9plnpNskmRyd7d/xNWv
f/MbFlFCFAX4d+i6c/I0jJpz55EEQ9+WwSj9sWvq/ZSP8LaSNYb5a1Nhec/PHVyPsZGyXj6oTjeW
YDIGpB+RiLvvvQf4I9G2Rskcus6U7ToB2FzZOl71Df+zuB/+sTz3OvegVamy0l6haHV5jPu2TPp8
olJfeU6FuddgC3QPUmtjjkTYBj5Bh6KL1tzIr70xcy2Q8hg1T/p5l6OG7HmlrazwLOwaPGFB3Qpx
IVUFg69bSFtl6tp1xX+4nOa5z0o/lxIvPgOXA7aNnBoTI5UzDtjNqScm38FMtr8rdu2RRrvpQWbN
mrbItfeGNgGteXdW91x25SYDpbG6xkao7gmMqs727qwYvbh6aoP/4RWlfoz69CyX/U66GIdvNmiW
BMc0j6uvhYqF0DZXpPdsyiiJVh62q5v2zWjuYvnEmGGpXAXFmQCvOFvZAMSg7jvQNhjB/nHj2bop
iifAEmMcWD/MoLXqTZl13Cc+rbDV2uf7w4u8NBhd4iSwR+ryLUID0wyTcIjOrjGb6qSBPLvCGAY/
xzJj2/eKAmMgsv3JGMa1uZirZZc7i1OLTQaQI65NdSnYUBPy1xry8+exVB36Xba4R/3e3EBy/mH0
DuZSowGbQLVetBa7uxTgLfyidNhKkw5N4g7uy+2b7H3IStTmgvua42PulcU9nnQYtBcahUWvHYt7
HAelHyZlhuhLM95XrZMfZD+sVbzfrwA6yIiQU05Bv4Km4+X5Gun8F1qeYEtp67m5p7amPfX5OD6N
bhp+ctNaQQawJJo+VBK7j5VFeH+dEKITnoOAn0GWS3SnDBqkDegUY1TS5V+iUg47YeB42istspvl
uMYuv/JiMeAsq8CoaNsutckpYZCtUm05O402nhxdKhvOebSr3MnYRkGu7kripo2ZlfFRGjlWU41c
E2S/+iNISQyqPvp8wSwWutZANPKB4bmlENt9oZdWPSiT3uCxOLgxlUA3J/WiOoiZO8Go9xOO0ky9
0XDWWokdrv4Wk6UHegDSkQbE5foLz02pAObx2W0Ql/0Gd7BS91Y5lbC7oijRUH/UhetTiNGfR+Yi
37exDsFuFEU3HW4fgDnyvDyRILBQDLddbgLNW1YZLKdIw76ojVNmxfU5y4tQ+AoKT8nK03lt1xkO
mRJ7z1V5yC6/OdP0qARiiLGWQuUc17T8iOOu4sdDT3EoFurKd71/TugqqWieUhwD1blUCewyGAFu
5JmnwnGFu6W2Lf+UBNLUc91G0VbO1LVZnAP4WfqGeo29WFG7Vcek88bwjHao8VmgdKdQxDNAetxe
rWuz+GbnuIsApJpUI1KSwDlBnnVqeg/CGzdhEtR/VK1wUz9LGlwPb495bSaBkfFWOvTn0P66XLka
irTqBq51imxEZoa4cTCAYm79ouMNXRnsPdWCPQj4BmMIBzgoGdrlaEnk4fGn4uctFaN8gZ+EtiFF
R0tWlW9l6PhYGs52noYLhyYc87mFlLcp4sLYePVgr0F3vPnjlseDtJSY5BW+s1RoKbxKolsRaada
TnqeoU7glgkEF2T2NzxhtB70UQxfNaVgGxciUb4reDLuMcbtVH6gO2xAL2sPkI+98RgOWYtfQjFB
hdTGMn8J+S8af+p67IwjI+s+iGbqvzUlNiSbTK3yo9F60x2pcfVVU6UZPIR5MDRndEwtKsx598Ht
xmDauTjnUZdMBEDyzjWiZAsJqHxMB617xtceh6QhGKC9Z23mfo4dpBA3WpVa6abWB/0cW2XzbRKl
/jnzpvIg1YiIgOZIUm7VMQiyO6PXQIBNXte3XNfU1uhE6ikS9tIwFF80qqLhCjz3CqvCDr9l+MXN
8DAHMo5pUPJFGs2sX1wnURpAkLGUp7pPsaDsMB/aOMiDqZsCqtJzYw0y2+hYVo0+Fcrib6PV8ALV
TB//1LUZ6LtYUIxGo556lj+aGGpunAK/XqdO2xcUmcD6a+NYoyM54saYFQUJGWXFeMsd2v+xSk8c
WysdHxSMzlwYippbH43ByT61Dk7ZWB5qaum7fWdiSNk53r09RcOTLmUt97eP1BIlSxLH7UT1k0SG
agdB9uUud8qy15KJjLnO6+xJYsnkY9pd7DRbyQ80FONDldCY0nMnPjm0Dw/QyKZd1moe6Jg4eq6N
RK7A7+crarnTbXq/1JpnA8IlCltVRk9FSJIeXGeNod+EY3EArB04W1yilT9919DuBawzrczF1XGJ
CubwC03BpYuPHpbR2IM5OGFIZG6mycQbWPFQQ8gjbYu1bv9spW704fYCLAelBgx8A20g3gew2Msy
t9QEYqmAOc80MtMdRbUvepu296OFMDSUYfvJbntr5QVc3qOMyaUGnpO6E4UDY35D3tSAyLN6fM6K
5GyKOnzK1HostkaEPhlHv6ORfPsLly/FPBohF2QBqutgmhY7rCo8CfOVwFaMcnpQ9VE/49MSHGw0
6HYJzcfft8d7t6VfB8SqkzTVgwy4/Dy46XZLPSZBhEWIn4Qugetj+ouKKQ6gxg9sRwmro6ZPO7+U
sv8vpQv6KzaT5JM+qbDflSosn7o6K9cg6cto+/WHcV+wtWbc17LUZzsT/R70pZEbgKouXVM5oHiT
+aGDjkwhpPscxR6cnXyo/7s9J/Nr/PZIzSPDqeAe8XQAE0sR5sjrC34PaJ4Aes9LHWa/JUXVratJ
00/LLH+pogzvbHNwdkk9Vcfbo1/7btezYFbQe5g9ES/3W9PXRuP0Y3yGU/tHqxzUIVusof3Kiqb7
ElFJnzpRuMsHsQZMuHK6qFFRHFaxrwKdsHjDcydC+3uWOrIHl0aLYsktrgrFsbIr++DQJfddR6wh
DK8cL8YDPg/Yfg7wF5X4xii6yshY5naCwHLM+lH/Al1dWtvQzFZlFpcBH0s723fqs/sYeIhX2Mib
wwxHRozunE5UCpETpVth4v2CDPbaXL4bCI36uXDssov4y/KmyjCSwh1Gg4uvGMjOjM1YD/6giO7z
7d1yZc3o91HSRB95bt/M//7mgxQ3DRqIcfF5GITip7rabDulkCfKYLPadTruKmdaq2W++zgSAi4M
Ggx83jz2YlCiyixW6/SMsbb3qaMDjvyQ0rkqyndZeV8FKIkCn3F6rNP7DCxGjhFb76cxL7cfJGZ8
7ilwlBsRTe7XyJg09fRvszLLhbmgSAhIPQxq9XnTvZkVgR507yIQdSohVRwHkYx7cxDxXdmp3lMr
UrHJMar5envQdygsi34dTQneYUwbqDUutnKPXUJaFKI9lXUbKFtLD2waMNUgfuDgjLw9Jdbmw4TH
GBgIKgbOLpss4e4soQTVTnGs7kUdipQ81hPtcEqQrljZLMvHZf6BcLUA6vN0GqRzl9OCahDazW7u
HdU419Himqb7vs/LB5nowXPZ5trh9oxcO9vwwmi1UfiFvr+4ymbzF0uADkS5Xnc+dq0n544NtEoo
6Su35vLTONjQ/6gHzUgz2EmLoVq9cMqiG5Nz68QcbEwcwn6TSmEPvlLU+gNgHGWtUXztGMxJI0ko
CnTcJ5fTqRr5iKa9mp6zoCq/QJs3Z3J1huTKv08jLCTqTsAFaewt7mXUaiYh4zE92yXA+zKtzccp
CsrDCPJthbJz7ToBlGbgdMAj+K5ROUpdyTPUfwk66njnQj9CFjarNoo6C5h3OJ+PUbiW8y8HBWDO
HfkK1ePsAOe/nEeTTDXMTODdYxNrPnYWqH3JX20ubXxVlUae7aQ2q5VAa7k3XwedP5PmOkX6Jabc
mKRQMGVKz2anAAQsEvp7pTr2xwF3gGJlBZe7cx4MQ6o5gET54B1uv4JiHOszMiVu3R4F/DoAi1Jr
o0tMYw8TAi0BBmL/wxci9gpmgoyFYtHiOqrJvVzEtei6kGYCITJQ/gkGz93bessVdHuPXrn8VLYm
hp4ogwAPWdp7NWFnllalq8faGzGJLxs5pt/zsgjSDd6J6MWleAd221jzaoK2vhqHTYIbWHLQi6xV
d+rQDvUpCDPxeegs76emC6mvrMK1fYbiLjVCUF40ZBbnaNCToYvNnJ+oxcFGCT33IQbD9KWJYCXr
okOPCQ+UlabF1UEd8jI4GzpAg8UqoJaqlWYFBBMdYaO/G0Bekf66ufHSFmZG3txF4QvQF/nt9oIs
L6d5y1GL0fkTnWV96RJfFs3kaG2anru26n4HHU2Bmnx5RZ7GuLazyT6hvCGvAeB5/vc3L+3kDKOM
Klzd+HgQm1I4+ufKwQ4GjLUX4FWQkhWjPKjbX+jpI7sWeo33ScctizKKYcUt5LQKFLYcszE88EFD
c+ycgWpmJyS+O/ZYxuXBDif9JUsj7a4YFfETLD36jLSTUdwNYsuNd11VdR89OTTuJkr1ouaWhMOR
jVZdH0SE6hjvg/cStEhybado1F4cEYzOTg+dIdhU6ADSdO608t+lkPHaBEVOK51iJrfq5ezYkzlA
35URAJcRCCXzzw8rRwCcZXsfeGF8uL3o1y41aqbAPkDxEOguHngDiHME5DI64/Ad/ZZxqzY7IcVA
YcaRa9HElcEoLOrQD7hleJ/mnf9m6R1i5xakGxx0w+VqCzUZehsbqGHsK5VQ1mp68+l8m5WxoQHT
g4bSXCRJyRQuhys8O3baRGjHrukBV8SZTId9E+Wmh6cSrmObKqAs75PZlZ/BrZLG3p7bKweZ8VFG
dnDmgqO3uD0MvPo0SFDKMR9gEAAey/4i5JDeaZoSPqM4oR5z/ly5st5/tE27j1ITXXmEfF8B3m/m
GNgJLtSxHZ3DQHgbISrj6CEXM43PUx77zqgnT2iXJp9uf+r7Q01KhmAKdoa0/CgtXU51LxHwy8rc
OxVD4YSbrrZHlO0Ar1K/wkqgUZuPtwd8v5UYEHoQdB3CAEpKlwNKu+LVHLT4NBq5+J7IrPvrlFkT
bgnkzQ+3x3p/MTIWm3aWtnWJcRbb1s0j160E9ZyYV8hAosFCP7bHBHulMPd+6RiH3j81FTqVtE0v
v6kHMo75WJGeJfDyH7Fd6/M3Gb5e1SHiYkl4qlppH0IrD7e3v/DqyNSsgJvNRJll7plT60XXyEtP
olcDc5+1FG/uM3gz3oZGhDo9DZ0QmV86YLa/6LEHS+b2D7g6xbPBEKAHbKyW+vZWrKroZ/aIddFL
OePyqEYYOJT5mkPf+yOJNwPIA2IOELfvSiWxiQRbFOPOVatlxKXqBL4Tj9ouRSvuGAksm5PENFeO
5LWPe9OHX0bjruI1mppb+ck1ZYO6t65Yqp+jWmyvDHTtFL5pui8b/nYGXSYSRggV0VIPnTHR0Wwp
CxpbPLErmjmBXHvOr+0cum/0w+bcGTWCyz2LCqXlgjfLzoHdhmgA99UdkpAILqNnjBMDL1eNpBIS
3Mkag+5VVe3yeqfHSNoOzA6Q5LsEDuHAdhRVNZ6KWNejLdhFY/xQVaYa3NsWNOyvmMVN1mZCAoNg
Q8sqb1fmZvGFMnQrfdsZjecx6JD+RMHV83x1zCEBu1VTNXuDTZHcq0LvDqWN3jDZd6d9b/OkHp9c
DH31lerDtR1CBwwjdiiP5KTG5SwixdkQKbewbpASzfzUtJR+X5ciNFair2vXJnWfuUkPpgwV+MuB
Ak1RVNebFCSfa+1sYJR+kFaHRGRhWSuv37WdwYEGzo4aI7n24taUosI6uLC6U6WkfXGOotjyjgCF
nR9JH83K364qPyalbvyMqOcebt8nV07CbLQwkw2BkeEGf/mdptogBo5n7TkwhPOEgIH8oswdJTMV
X1w9Sne3h7v6rRCeaTHQUqHAdTkc1DEEvTOkOKBqNLtAOtPHUTemO7vImjtClOjQprg3YsmZrSzo
XDFYHgLDhZuP3AAFymU/2pBO04lcwvaxinTj4YxHbFPUOCCK4gEOSQ9bjExYOij06XFrr2CH9fc7
FyTBXB3lFZ6paYuKhu0kvVVK7CMRdKl+YPuZKnP5xP2cxjpGXJrVhajAZHCDtmZDKu+3gVNgqNdI
uFT12BV/oVGVP+w01QC+tvHXeKjMr64myvvBVvNhM0QK3b6AuD/Zq1oSlwiJKo31SxnQON7agms8
zDpl5bve7x+OIh1+l3sbTUdvEc/Q3cyFo9YdgumhsQdYqT/XYiyeAsN6nsPple16ZRYB/IHUUsm/
KKcvopmyCyU4U5rP8GFa11fbWnkYSW/X9A2vjqOh0U+9EQbJMp/Nu84MBR6dp8nTocx0dXqUGWr9
t0/D+z2JRSBpM/x/Qpl3EgC57uVdPDnINAIMg7xm2I+lOX1TXaVEX7lsYyzQ3bTbpqWAaOZY4z8z
IXBOQ3ALeoKKXgUyQJfHMRYBXXHkpk+16NIe8RboQvVk21+Hwdafb3/su53yOhZ0xDl9IiJdBG2I
QhtR0WPogDwcJhe9ZynZHaZ+NeLWnd2MT1WidCvPxbsJhv9AcYBoFMEBnY7X5fdNQxwEkyfwyxGh
/TNILSh0Vg/zUW8j5+SidX4KM3h5fqVXwR0CF9pa8ebdO8IvsDXeByqZhODLXq5NSdp1qjg+lbTu
P8OoRi9jGOPHHh7d8fYEz4t1ccMxFMJWvI3IBNI8WCwmINEmckSunBK1Foj/R8o2q8zEn5RYHrD/
nU4hMsQrofiV78Ofml41YKlZz2kR1ohE7b0WTug5H7TyFEnlN5SP9EsoFHN/+/PetVPJuemHEMLQ
P5wBk4uhAhuJjhS8LaUkSs9aFiRbChLNJquE/mQHMdRnd/L8RBHJtg6G/ugEETqNZjftQWRrMLab
eOU3Xft6izsdQSAPfM5rCedNDjlETSgQ1YlOoW6kYGWRdFcaY/xmA2P51yiB2Z31q+gLzSC5pY5N
lOKJY8USISDRYtMzsY2RQMLZ3Y1HtBnjob6rqWXvm9Zda5u+L0AyKgrJ9DdwraQRsLjkDUOC5rVC
7xR3drJnzquda0HAK0wTQEvRuhtolj27Dahwo2nNbqqtCm5TXB8sPPE+lmoa7PXOXbulr0z/XLaY
+9i0KND3uTzeZWs3GagCABqJklR+lEzK78RD7z3Mqr+3d9/r/C5OF9EDazxXtYmXFqeLokcNYT3C
Ct4Np0euGoyp0cgbNdRPC/VRtSi77uJJui9Ipnk/ggAjMsIMa3bwkF6JQVBckGX0ylCfyzRDFHyy
8Z3Y2NAu0/2kqiHS12lkfFFjZfxVFTmNtRiJ9tPgOEgAsb+xuId73P0KMLDQEN+gGrO9/ZFXbhBw
XQjBGJApwJ0v1pnmD+4jaZOeRSe/ORTPYeNSXEtMJzhUOGfdNU1hH26P+Qq7uJxYIBkoySIvwWvI
ub5cxBj6luVC3jpDAHLjTdemyGppWK5mOxugM1n9GLntHlvYgD1VU6DcwOQdH5C+tLxHxJXDP3hF
9B+NoE6mjTAs+ZJolhPs82ZAKjQA2XCXlK7bbpwo/tHUkWNuI6Jp4XvSydx9DCStogHTRiec2a1n
BCfJ4BEsRJRJBkTkuzHGQ9NPDPy3N0bjhb/ICUBomcZQP/QKYPx7z4jwssjcODynqdXHP9Dqp7k/
lHl0pO2jPtomHBUw3USo+8DTlA+jgZTFPu91+BIhmLJmj8Kidu6xd/heQc6RfoB5MgYgFM6e2tQI
gk2QhtEhCC2NAHVy0vyoj7n2VRmN6GPuGVO7zVUsPP2hT9YASe/PGQ8YyCzaf+x/dsblElVhMKHW
2gdHR4TTPbC16WPfmtV+sid35UZ9F3iR3dGxIhsiygOWvBgq6+3caIqpOE/CzOKd2mP841Nsr9bs
uee7YbHtXFqaoCJAVvI0L8IRRBAaIEKDghC9NfyZBixmdpzH6CTwAn8RgW43K6frFUb+dsi5kQqT
mGCEGjLY4sW3EVT2ap574IHCkCJDkLjQ1bqydvG5E/34uesb52ucFuA6C5zsdFjeHS9dUiGMu+Ga
++sWk/toVRWpQ2OqIvYbXQ5/pDC8wjdtvIz9EqrCnTWMzWPIaubbUNHVz25cIYBkzqb2UNWj/tGJ
kqHFhVXpxYOJDan049ooMG9OOUl+28Xuc9m48QNycWW662l1HeDfNzOXvVJeYpngCxOpOXJ/fVCE
oA+CAtcUqxhj1HdzBAd2XURu44+JzcCJTMtqj1peZfiU6b2fY98lHwykN1dKncslZX5n9XzWEvqZ
zUN1uU3DnD6ZkzThOR6kem7dfDrnfdrsyrJw9plSOCtVpGV0OSNeZptC5Gg8letr8fxIWBhGZAc0
QyTmxkFpRQevHbRdJwPvmLVBshlTp78zrF7uUuFGL7dvzneg+Xn8Wf97lnunFLlMaUnmQ6Ap2Lmq
QlZig64VFmkyb9Ei6GN1elaGyNK3QZJVna+45RhtRUWL+xRNebAmVTzP7WJvz9AHgiFw0VQSFrd4
F9qFSDUs6BPDrI+NCPKnTkMN2q6sZtMXagR3tYy+wQyOd7enYXk5zbMAnp0rHWAKhfzFKvSNbJrZ
u/gc9U1/RouuSdE+t/qDSGS3Eu0ub6d5LAIKUEEcX5jsi0ujzhIZCHBiZ7p16Qe71cqfIhzCf8yp
51HezuViH5tj3AOhQv6p7Mxsx2GjLJkZ8R0s0XrTuM6Xf59Azg2kr9kekiTi8th0hluWCUoxZ/q6
mEM1LsYjZW8dYlXvV67A1yPxbpuwUrSx55hyCYnU0DT2Ep1tkiq5duxTO3iUKu5Rddt327Y34Ixy
4O5p3Ca7ztMRb8GD7pA2WPAgYJOzjYv/Wqh2vI5177ftWlPo3QJj96gj2sRLR4kKl+LLueAaTKN4
yMJzgA7KYymKAs+1CFPdf706QAjpM2GVuglxz5I26TZ4vmNdnp6NEaE9vLXJ9qFhJDFBZYClvW+P
YS23iLM3Lx46Mr+nLBXPt9f9XUJFzsbTB8d8Xnr6mvNkvMleRBWhLJYjTiCSJrG5M7ToXgcmW2+5
cCBNFFU2PrhoTBYHF8m+l6gu8M82iuyrWueThrlMPwz7Qm/rfCUofHemqfGAleQ4Q5Ay6e9e/rIe
URQXuXmEdVypfqJEo++5xOIvTYgvye1Z0N/d4q9jmfwfVyOOyJHSzAIPCFBhaX8TwwrOWpK0m2mo
Swv/zRiN+wwOeYTdmoI2RuV09l3g4bOgu834Kze66Wz3XRptrNbJPggDreeNF7cKZjtCjyi9Ob38
k/VT/2nIOrfceFLt/rpGivaFhoXB1xyxGG+jNoOqofRch6h+ap191hpR4YRnWZFY2XzvGCUsPAEW
FTsCktcG8+X0xl6FbznehGczrtydmrd/I4QFXqJSfWqp/s+0R93XuYNmz8Jmn+j616HBr7KPy39W
V+GnEP8jtU4fDwLg4q4r87EhrQqSc1TYUNLLyXI/1pnzf5yd2XKcypaGn4gI5uEWqEmSZVkeJOuG
8CSmTGZI4On7wyei2yopVHH6dnvbFJBkrvWvf8BT19Xn5sKJ+carZmC+kUVYWVD1zna6oG47C7PU
8srMho7MhsTDPt61q2TEOXEo7tLWHz/7S9I9WImtPs3prC4cIOfH5N9JO1XtlttBj3gOlzpjognd
7YaTS1sQsSCLOHAXcrxAoU6152fHgAyTT1Oh5IWt9/ze/3Nl4t+9jS8Ii+jlO09zeB628r2jtZqI
zCrsnIawS8rui1OX+CkqvXKeq7rLBHN+tqAQK/T5EoniL8j37/7/91dseyt0rY0NffYGMDQyC0HC
0RUkWqRJysDhyGmD4bjoE8MvW04IPjJ5MHQwq7GdXaIobH0/Gcnw35OHML35319yXrz5ybyMpoKW
Ioa/0Rd1Fg96OYz7tB6w1c7Wnczhk72/2Zzva/+5fQbuYFkctucE9KQVE1V3MZwSH9YhSdNDrp/A
Lzs6AGZrzYV7fGu1UaGyW5uUSDCzXr5zwRRZQQnQjo0n1hOmffJLXgn/4Fd48CH2WPfL5MxRxd8V
F+70zUsDRjrwWNhl3PNLz7NHpKgifLvFACvsgCtJyVuMNTuSVB3cp/1M/tFKBV2GXjuDKL3/pF9f
H04shSgscZS2YFYvbx3ZuNUZdZKeWG/jB7RZZCmTzO7f93lWNeRPDq6782hqb3RBTOeFHfatq8Px
gLll087invzy6rq7emuH/wZ1YloTxFqNA3lH0GjvAJfGu8Fck8dynkjV80bDuzBV2G7t5TfGlJd0
AwQ1SC1eHZ6FW0u/q73g2OcsY1xCEt/+QOQ4CU2qTuc0ZMfxH+DFaOaFY/uVNeQWJMYYYdNWWPBq
zkGyjNtOpZHbRxxa6UgqQvBwheWDWkJCiMApfH26sTAlJMECZxSC8tz+t+5U67d8kOMfDL7KT5kq
vTuJf9HerKz/3lPHQN+Nc769DVwgNrx8MZkIRqLrMR73MxJgwqZBejfWZHMqn2RMLKa9C7X8qyZt
eySbtRbmWoTVAKC8vGLnJ5lsREUegLKMmwxNY1ROJbZ8q+Ht1z6p+SoEoYZWIsOSTj8s16b7/d9/
DOy2iOs38OZVoVcleiFnInNIL2rXAQPbQvsxtKb84bq9iWDQbrAtyZJsnzqT0V74Ft6gH2CKbKA2
QvbB1mefPfO8FFPflKY4ZaPX3OasgzZcrKRCIyIEaoY2q1f7mMzZaN3wGFJFyoxgbkHquVMeTLv3
f85Gm8VWSiB5TqJn23ck16rVQmygNdmIPXfTeQL0tS4T4pxL3ziiwTQv7Kavvyv8Xzk7N38CeM3n
fRIsI1NUGVxq6Q/+fW6kxXgSVa+1UVFRPPheIo6TYUwXBcBbV/nvB21vhqbMjJEcg5S+Ih0leub1
quuD01T0w340nV/tmDbf2nQMbkjkvsM/oL4yp3H9mObFT2TlK0/Wv0R9Or/97VewKWBOB8yytQwv
F7K0Kj9VqwqoVYLhviEcMGIu+dPwldoZaz5daVK7RI1445pbb0+hxIOnaDvrt4mMdTKMhIPTqAA1
PJj5ob8U6tCWi9iZ6zTHib1e2rxfjTv+w01gJIq6m5nL3z//py8STkf+s14w7iiXOvuwerWL32Mn
hIy5eO9RMmjtZ1TNvRV5HYaRUTrbrX2SdTfZhyJPq8+pP/c7r9Oqaz3p00spd29sKjrJTxhVbNMI
kPMzdkqeB1ndJ768Up4xof7QukMySA+lcCf2Zj8qtKJOHuYDWPHM7X4apiS7cMKf1zL8tQ1vo5QE
Gg6YDb1cDyhuyrIGcjrNGHTtWKKYZ0rT/5Augfnl/f1r2yFefgAb1Z5NdNOVQeDYjtt/XojyCs/v
co0gqoJz1B7wpUZbk8KaGC1nv/S+iI3JsGIdHultkCSXUoq2Rvjf65M1i6MVfBXOVB9e3NkONm0E
ATu1kiPaAtycyx50N7a6Nr1QtLx1HebwnNk2Ei5a0pf3meQZuQ7rnByZV5DmUOJ1Ga1JS1bt+8/z
zfUDum0SVrH1/uedf8rM1iDKFRmb33UQp+HGXJuphg+/1LIGFYW7lBXRtsLHeXVCkYC9gD2QmjM0
xoVkve38e/Fs6Ui2ceY2xEMSem5UGKDGD2qyRlCELtOXjly/uAlmdw9xnAPCLy8ZVp0vW0pwrkd4
BnwHB+7K2VoKeG0S0wjvqMEZv0VE4R9sQQK3Iez1wrH71xDw/N4QrekbroanyLmCcAL5HSvDFFfY
wWFp+7X1reG6IzN8Z3Pm43lX/RpND5F1jWspxU4a5xKCgHL08sFePzM0JG0ucCp+6xoz+wbErzI9
1ILiUhv+CpjbHguNIW73GHqz8Z3tKFgvYLaw2NATK9u7DTDawW203Jm2kE+2X6uDMaspaqZkJnxP
WMdhWqqdqRcOJr38gV+yB8ieJ8ptyAiXgou249v5cv4wccvZuCPI817JPhUbr5O2zAlVktwzvMFb
oRN4QWdK/FzIQz76UuT3hpyeE7PUHlubYaIPVeBDnfHg3v+A/jZqr36MzaAUMvdm1rqtsn92JEcM
TtM1CZFSeLyLGIscKw8Nu1myUFeF9dnuawqpxU6Wry4aCHy6e+yOI4KGg+RejL36goujd4OMYMpP
FawG/8RUJ33OU82dCBHvy98g3rm/7/BVbggzZAYfBVoiv84KMwm8d1PxOxts8Y1pS3Fb9qL7BYbn
lJt9IMSoJF8XRceRpT/fv/M3Px8smgBI4XvBxHh545oB8NXoARbSup2TaIY/Fgm6y24tDe0CMndh
ZzinYMpx6Rh2EsQnzHQ84WO0Rm3QEm/BdoWcyTUuFKrnp8zfnYFudQsoISn7fPfF0KWbJ1PjEyjW
/AazjuKqgFQfVoFGgGZpLvi7e8510trWpxE92oU19eaT/b+N6S+B8J8lVRBbrGYIdGQiCcuP7IFV
xwLO6kdLVcuF1/j2s2X7gzDE8PN8VLYwBl/HLvOPOkS9vTfk41EUPp7ThSNieBX+7v1l8+b1GJ1A
FWKffzWkobmgSlC2fxQEZn00EIyGue5PVyiWejYPuMXvX++Nd8mZjHgKvwds7c5lFoM1OSVfhrjy
vKb0j3WKQQqiOMMeo2mcS8nktBJTlFaaUYWqxeEkzqSFqPr9n/H6nXLA8LVQtEAihgD38muZ+k2t
3EHJMk1S5KPOGYV7ytdOzFHbNe307f3LnZfLiJC5WRsuDo0ey2N7C/8sobFqJjUwTz7avvan6aXL
UhbYiLWYgy9pZu0Mr/Y+v3/NV2AyF+WLgR/EHSKoOb8ouVaGh3W8cZyNUR92bm1MXkTqMRZTbqWA
xT1z0JPjtA6qDkvNJKJiLlr8z4VNwiopEKT+xUZWZiq+8MtelVM8jn+fvvnycagxk44/juKqTrwH
PVH1cZuzhDkWRpGJ8DWyNN2ghbOfcHb9DDg3Xvc2ltNeaU1taMNaumag7x/e/1lvrAlKZgyhHfQ/
lCLbr/7nJQ3CdEUDJ/dq1pKOoY/OeSlWq7i1c3Hps3uj0NuINcx5sEfeDJvOHoEzIzAM1jY9ZTgy
90yVNj8kRbLbdhzxIkYxPcnhw6p3u3H4CiYxXSJ0vHW7qGQxrtryY+hhX97uOlY4FlppekpmO7B3
muR7DJt17P19QYbOJZOXty4HvgNjn80NSrv18nJZNtQaJtP+0Z1XrHyDhYx3v/fjxOguSWRe72l4
EjB2Bk1i6v1KtTY01ExWoJwjIHYyhfPk4wCVTxKU1bcHqOxtI7tLIVpvrOmNkLwZNfO4XnV++gLN
UgmVHJ3V7psd9CzJkMgyU3HhNHzjQcI4xDaEWSi643M2KfGka1dUrBxSX9P9Qot0XYxd/XFJZ/8C
Nf9Vw81TpObcziKgWgCG81Wqkpx4bWdjdj6jcewPQalmdPLGghuN8y0V0Ctcb9QiZef6NwrTJRrx
Xd5DJ/bDUfnpBw7PC1u3fY66bD8KU06gHuaLYB7bA/rnO016v6994kGu5tYO1H6COxv5QqWfzRkF
2K5tRG/vqz4oD4tMrN8LHBAIMp4JTa+vRfrcY1D4fdSTWRDR409PzdS06ug4Xl0cl95ZP2HrneJw
qvxk2rUSINIXTf5t6bOm3luNmVC/BdAZ4Lf6CU0RvdPPAQTkY8PYNQ3r3KkmAkxUCt2/8ZZnPWiN
jTWmo9Qc8JxX8cDw3OGgKYNPVC6a/9mbq+JHPRbrl0mzGi9ya6/NLqybN84gl+0N1cxWWbyygRmD
1euDzNJOeR2YB8NUUzz5NJammJPHeUUqixFOdf/+nvrGRWlnN0d7WknmB9uf//OuilRH1GTPxanK
zPIjB5DPDHsdVwI7iNgjpZPFjMnChjdeuN03NgH6pQBwgnEDdihnJzyGMFrgYyqN/fywjPvZH82f
tUrXDwNhfTpzj664FIb6Vw77svkACUQZDC7GB4OF1su7NdYa5sm6YnlfB4MTlgVLM9TX3Jr2izUt
T0RTz8kJxgBjvczu0myPPV4mIiqczo7yrO39XTUai3Zf24TURGS3Kdym4GpdCZ/kwwNBbCSxSKFh
++WVg38aUmdVR49F6h0GqjczhkjU/BoyKe9wX9B+e54246O0BKzoEVn6JUzujcfMCQLFgxpqk16e
ISOqJ2rJaEwypxDS7UXiu7siN5Jdj736sR3d/4c5Kh6HiMtJRgR6osJ5+YzHIXdtul11CuxOTHuc
BzswLruZQwvnheykaU3XkQTe1Cvef8Oqx0OVWPdO0Pne0/uL+41DHHG+jy6ageG20M52opTBuGmN
Upz0dvgVpG6ywxZpDQlXU5FjIYOzhhXieZBV17i/m8fV6uaH93/D6+ePYsnF1J3DByD/vMgjZ28h
G5MoUNge037mZIjN0s8f6cWbsPf6aff+9d66Z3ATbJ42WjDMrrPvyuw1O0iUXp5U1uTzEdpyBcat
jwI7pCpBpD5L4T8OoJxFOEIINO7dLWHjKw1icAmWe0WUwSONUR5H1CagZKx3VlSMhRSbpVhyNCcc
8uKJKvaPnLVehMxdkTizY89TmJv2eEsiWFZAeLOsjzpc4fVm5GBzjwWFWMbItfLVBfzs9TkN+khg
Kfx3aOn++Tm96hkubUEhT0IuXR2hmyq0iMgrxst2tdTP77+XS1c7exJt51m4/COwxmbCjVbLXj75
2lQd9Sq3/ku/HB46YC+Y1Oa9BWH2DKhrh3HyB2MmC23VrN2sedptAxfmtDbTuK/F/IBpufv4/u29
PkeoeLBAhAWHnoUsgZdffdKmxlwPpK4x5sE9ChUJ0Q09fdOKATnZZUU0MoC6cIS8fVH2mY2NQLj0
2VLXMAJmDq2SE0NTE4NJG/dpPEFDw+312CBkc5+k3XDh6b5ukLlTmvGttEOQfD6WRPk4lnjYFFel
VRUihKlX7YS0ntOp8X5pk5uElXBElOC/dqwkgPv7D/rNy2/7K4qhDRs9u+esknCFmyZBzWKZH/B9
HP4oICTq2c75mNhSe+wdV56KytXyEMrlJb/712U0XzF8UcjfbC5od16+aJ89HIIQt98kwGX7EVvX
9CbtbP1SGb2t0pdnNcW6Te+F9pvi5Nzp25KJN+NqIU4rHQgSpLw8cFZC5x7cJ1fIZOekVru36kWe
3n/Cb90hKBZzBNazThn78g5lnai5FEtyJF+UPA69J2Tua564s3/3/oXeepWE4sDhAkG2cCx5eaG+
tQdDy/otoNXzlnAy3HX90MvJTo/SS5Nrh1xseJwN3iFEo+R731jmC5PZv+Sls6dMk/LXQWRLBj1v
IPJUH5NBG4rTNNHrx7J3WyAeH3fLyMJdt75aHS8LCIZouwOWNdocTz2U4ahrYEWHzFYJaFrFOIbt
6tjJFcJn93cx+30f+sYYBGhrV+V8f/+5vfHZoxrDPIoOw+KoO2t6hknrGqvED0zCldDiXgvGe8NQ
DQaKuj5+JyvEwPyAA+MSNef12QrLd/MkBRlge6V2ePnGtFmuWpU4ySmfIfKXydTEzHbNWyhbsLGC
4Y/fatmp8xCXzUsRfKwHPHzev/nXRDB+AxwVWMDMyhggnu3uejWMqgj65VS02DAneA0zGlp31mD5
x6mV7gevT++DwWUEsnq72h4Prd+L+P1f8ffgfrFutl+BOQLHJ5UeANbLJ4HUqO7qvJRXXmIZZdzm
TtIdyyFzv/glsuK9sttyPfVty0vAB958wrCdbIqFmfVwWNwcQ+Ay68f7IWEsHdVmk5BwI2Bto8Kh
egx7YmGmiJT07pdL1NcXze8x6hrAyVTM9uM8e7M7xJ3mJbHbCY0kz0EKF4Vo21qxKtPuStrN+FBW
srvJfFvc5G7tPrtJWf4cuoK0wRSRgw5LtjR+Y9bkHcrKM9FdrGPw2c4X2kS4HsSKA702bShbtzDu
6sXzC6yLBFyTgRQmLWSo3/7Ql5KMMJEnRh6C/lf3K2lJFdok3VKhcFrc9/XCY8Myl1ZlO+nMG1Lc
Jcv3DMlKsRvo7eajW2qGAcqHSVGYKtAmVG4o2EOQPnPap5oFum4YhbPPUtGdploOczQPQvc/tLh8
/C6UMvXIaV31zVlb/bkJSr85pnrtOqQktM5TWyTWTDJhhoYfcrb722pJy4i6jP07dCeLo8yHcXOh
vXy1l7JMcCba4GQYGMy6Xy4T19YQZLEPnBygzIO5uMVvWWXiwobwqrbiKhyJ23wZpR1798ur+IZs
e3NcnVNB0A+QoONEqNzN41z2wbf3F/7rina7FvXNpujSkUaffX5DOg2J1Q3raV0QkF3Z81hdoasf
vyu9mL6ruUvuPa/3rtxAuB9XU7X3trW6DxNd5p2wevXLL4Lp54Uf9Qpx4Udhdc9htXlf6+ecvdT1
akfR2J563fZu8ny0NlQt7X/DA8V8bOraG+Gvw6HyzZ+2N/WR6lwifxLCGC/8krdeOBZCTKQ3a2pa
7ZevwjILN7HL1jnlWmF+thi4xpUsv08YKD450qyBVsr2iLtCSgILdlx5N/5RgYVU0B6sb5nhdIce
dvwF8vBbC4TMNJBGjroNcn/5q4YWA4+GEcbJDJIl7kfH/gA0ppBRML9+/wm8eSlOJkANnwud6xOI
ZFxxjGmWk92QwSuyAoy6bubjZObehU34P6XI+S7MesfEzd2iKc6puGbWepvYzzoFqz/Zz+maZySa
tgU77fb//ynIGcecupkRgFjLMg5RZg34Lpa2MY1RNbVze8wW5TxbeOujNxOF2exWpJtrxNy0OaHa
QaOl6fmHnHhNFQUDBPidaS/ex2Fwkj6c1lnqACAeSmZh9rVJFDHx7m2hkj96106/cmXY2PMnpfbA
wEgwORg054N0qJU7bexF5GlpjhENYOwVKjTNDPEn7uZdw0zICj1fuR97u9e+BhjmkeipN84errHK
91lpyRYnX7uXxALr6+NE6pMRuQKQA4NQ2c5ROdQgWl29T1vSDUS17FBv6dXjLKRrYglpDDJCtZT8
RqcB4t0M86e1d5c/zSz7H7Icxy7CzVv8NnsjEMdMa21QMd2TX7F9WZ24tTP7d0CAhh0lXlqvOzW4
Kt8p4oe/dRBJ4a1iWPTg9Rx6kTEHVnqgTkCZYOn9MuIznGRj1GulNoRZoHhP9Tp54+fK0xr91vHV
Up1wmRqco9a03vdqnmftsQbN6FAs1qsMcb/BR1D47a5H1tjlWB9rFgkE/DGwTDzDj/hiNTiZRL2T
w/GRbSc/d7me44gcdGV6g0hlkAyFLbcAssISMLQ702fMgwCiDAfZi13j19NBGP2SXWtu2krYQjMi
DeEufRJLbJfMKPPFJHaJJwn5zbHb6/i3zETfjwp+Br497XrdW232w7VH49M45taDslakj+9/dob7
xodHBQt5dss0oRc8q828spg0J2m10ybqhGZhW/XNKnrUNkRwG06I2YLEnUez3M+AdqgrE4Los0ib
V42IrFIvbjnIsutOW10iuAlEh3sdZEnFwFNlBCUHg7zNu1zcmBKhcNjJwWro/lxenArK3oWIihqM
s5vieW+vXQLGgRffHfLJqoD6kfsgP5XLpFRWc/M8VSr4oZH850X1qk9fDHwh7XAkt/KzXgcB2stl
9JNonqbAjROCy54xuMY4UpQ5lmlDtlb0mKlfuuFoLw6lUmu1yx5W13INebht4rVaW/TOc6bBnsBz
7UelvNELKQhWhgNd5n6EI6QX0SrS5rq2J/lHVAO8wBJS+4cl60BnktVbllNpLzj8rhV64n3jS6By
Ix9H9hmLmRdxhQLeKT5IW+nm9DoHTzl6Vtg6WM7uGpI/PuupbnxM29nAdmq1G44ijqaI5LDcP2ol
cfeHvNHGIjQaP7/r1CS/e96snsdM0VSaZu5/Zu6H+R6zsJw7V959lnnpXVp5y5/OXsDJi0wj9Jpj
ufowZWNOWYNL0IKJAH79YbcG8olYBlZ22vRKRRXQD5Zc+C0QTjYSuhjzH7yn2VL158JV06NlT+pp
zkFOQvJIiE6zgsJOo7WuDS+ajf6+mIovlTdkC9CGtB5GAOMdXJW+DvXSVqhD3C7vQ4vcbytMA25o
WheDzLHAKSEhVVp+RWbcAU1UF81zTzK3x1IJ/VRbQ1SGV4M2sbXqdgNANvpudcuQsMmI5hQ0Z+Vk
eAO5kF0+RsT+BqjXNfxhwmWya9hmGJ/quzLItpaMHewmR4Y2xgUxfPcrUuU/lC1iiJLWL746fSGe
sMEtHyF+e1foksk8ZHbWeKdemShiA1csBwqOJgkDOZp+VKTQe8PEnbSvknfoRMPAYIlpMIYhYVcQ
wUP1hYlDTGvUiYjvpNtx+AG05jnf1YWj9vX0i3OPGgwdHh88EMFWjPwzvOhFBRqTT95pMzhPI39I
lxjPZoGLhoveM+3wMF58aGoFeRx4Qg3YxVUSB2kD74k5+ZkKvzsMYvY/vb8ZvVEEEeDEkIFAFiad
51L8MajqrJwL7wRhLpvDqR/JGJ2K4BK/+VUjjFSBB4AXJg6Jm8Hqy/t3Zs+dKFFHguv9+UO1FnY8
9NBrssbIoNpO+Q5v7r65sNW+gi0sMF0oxZuel4Lz/KoMFJpVLxb/tMjBDX188KLJN9U+XRx526j5
zu8rdNTCmw+4zKb/jwoTAhfAEP7cEDbOaYhMSoJejanDIEHr++vKEe4cAU14SzR3olspHRJT/yP7
mVG2YRW/gqSaFSvQaZZPmm/NxjdHFW56FHbPkbe4lXHJHOqtHh1Yh9N5a0g2IPbli8kqtBL+lLun
duH86G5ip1cLSvZWj3v0y9eBTuRTV84+3e7+/bX31+rxrCbkwjwZ3g4A9/k5WLQe9sRml11hJt49
DGk+YIOLj9Z9N7XOT5RahscGTl20G9whHyI9bbpi3/FvLfukrqZbI0D2HwdKUlNpn5KMJnY6pKbb
FbE7S03EKpOJscuT1CZDWIeaSZfstU5Yzclw7U+ZHa5J6rHNu1YfSqTG+k7roO/F/ugSxMi/pARC
aTfXEZN0Kv9glDXfa5MMrrNTZd8SmdgWfR77GChmYZkqg2hUYDAyX5ymf0aMt+Kgr9gB2cWdhQIQ
Ayy2aepPKSKnN1M/muvJDAcjWA2sT7TgMzOv+tS7jftEaSFvfakF+IcghWoj6eiwDQBsZAe7I4GY
V/Yy+DroqUVrbOotdD1/ICtBW3DmiSqVcqBnfpubMaMs0UeVX+giXIKMh0AE3SUdyBuf+Vbcw4RC
jUbHedbedqPuFyIT+kmYJSNZi0z7uFz8rEBnXH9SSBsONa31/fsL6TXYtUFcDlgT2zYf3PnsxqNs
FdmG9DLEtX4BhXsPZp9Yz7LThivyNUTC2vGS5igdWwMjYRzR7XqmKL/e/yF/UbUXK3r7IaxkPJZx
4kT++fJrGgatcXMrwHBkC0UJdV8uD32R2ux2BFcsIDWmWmPVr1LGMi1nL7KCxnmSRmp8brCdzPg/
lg5IkCCmO1nb/Vet1jHcKFv6lNCDrsQkLFgGb1fKeXjsaTDaEAZ3JuNMnyyMRoDTLmyiG0x+fk9w
hjGQ2wxpX8lZm0bD8DcfmlPe0jP0jevGQ53PN2ZXt/dmki6HCw9xQ1peXXCLwqMkRTZ8ztHEdVtf
cF4nm1GZc/IDM5Vc23nJUnW304iki8PeCv705qDS2AkSyWdRuN0OcWVxhIlt75tCgootDcDTTs2e
NYdqtJKRXDEpdtmQrmnY9IW8xo4Z63SJOPiSY+IGrZzfArNlgBe8SriTs+Mu5UTopFqAXmj1jkYw
+DH0xOzjrKWKmITMucl6k/xkzEwuvK1XvcVm8oC7ExPMzUXsXIiVqZS83boVV4tWWrcpMmu6P3e8
UyrQLhQ1f9Hrl3fJpgMRA+wENQO7+MvV3oy1AvsUsLXdAHGnpVKwEg0a0RhCldZX2q5Ao6ftJ+dx
6EvnZh0614rKdTLlla8Xwr7KEg9xqjYlxk+U2A2FWJdbkVrpsdd2Sp8a4iTqOHM9JMuEL2Kem5Dj
dN3O0/oTxtAWpc7el0WDk+pN3KZmsIRdlxp7ieDNDA07C36R3mWpj6VwGnUNDhG4EeOy2dy5hqu+
50Hh+/FcJEF+DcVickMYSYKEQSrqpHKbaFbl+pBmturDAFWbFi+L65ZkKNvdz0lN9f2yZJudU9d+
S/R0/kP93A+hCcb/kKkcRsb7X8fr9wtQgy0mZh4Wi+ucmw05SVJHqeUkMmyA9hC0jTkmLXVtwkzz
oS+9fznKtFdLGe81coCAboAkMad7+ZJNshJpINnS7CGYmrAo8xGIAwA6q1oV6rWnHyZ/7Mjnlj55
RYD+V/ww7xdpoO2Ka1Am/ZBBoPmAPJdAAnsym8jvA/9QdvKX0NQfPS9UQeu6QWxW+dNKjOZHWhvL
blgG41BUnGZBXo/fraTwQqri5asxttUHKTUbmRoOeQapjkXImGUgQ1BX1zOg6MmAZR9VifdLdtW6
85gE7mfDa/edHMt47lR/El4wwu0ygzCVtQH9fnkeKQyvLEMr6aYqGYyhvSzDp7qyfyPeQLjozdN+
xX5pj2kZUgArIdLLLnMs05oxDVvDr3YoBPGxsKyiC60kA9kh/JW8Crou3MjqfZsUerRKn8U1NWWE
0kOdMOF3475Y6X3K3qQcLYbb1ij6bzzlKrL08lflWksYjIKDYcy6a0taftzq2jNDRi3GT2796HqJ
9smdTOPGGtB9jx1+12E2rZ+CbYJQLUN1qDszO9RABjvTqMt4VEQlSVm016JJ530itCTOSYkDrDH7
uJ3N57RK5r2/uoROjkh808r17w2rEdeKUQH9ckYWKG7wUTKO6b4oV/fj6AZDGa91izpkDvJPSQ0j
29DbEsdGs8ziQM7lDUTKltflJE3UT+lwM2dOtcvKCXbLqjs3NKta3I2TsS+6UcYjfz1MZFZebRGp
O7se2QhEYu9w9scCcq2KU+MaZEZ2ujzgGakO+tLMX9U85PduPSxXPPryfmmb/NYMjOEwLQnZ2kLY
h1aT5bfEEWMUkOlE0a0FYQm7OnTydtlNZaqzt8xp1Oa6RrFVcwbxpYeZkF5or6kfM5BQMVld06GG
LnWDXlW/0waoS5MC3vO6xrjTyzSIazhFh8IbhihPZHkvhOHuVr6120BgURpqHtI2qRtlG0FkgyyL
mJ1XqA1NcFp1c44lldvJmqb5Rtj+99UHzBFBYt2t5eLxWpRfxHOwykdGP82+WmsvyvUmrbgtlZ2q
wWBf7Oj/yOxynWM5me1dzqF1g6Gu9kPrqCxCXBAQ6mcVBiFxm9ArkKSqL1dFOwxfpSeDyFjTMsw1
MwutqpvvJwZAh8xO6RrWJbiVTPR2jiO03ToAIIJ45KcNP4qdEouL3KzBTq15udbKVQdqqLQw45uK
Fl1Lj2k6GcCGQLqMk8fHNA3oeplvIYNqxVNbdhQ4MLAeltQrT+QNQcfUTKjdXU4erocY8+PQ8Zdt
zLVja0jEHtwiJyxnAa1iMupEgcuYzeOCoZFtJllDWpnioHdrkcM3tZMqJuDDZUwsqymFaDq6pxpC
QaR5njgaXbOeAGGY5/m5xctOk6+w5ObYW2watdlX+gPEjeYDiDW9fanbX7pmTo9WuVhfg2L+DoaJ
pA6bmeLRa8cJKBR602PW6/09vDp53Q9NE89q8IKwLhY0PxXrhy1TxUEaKJS/utwRHY91x9rzETli
/eGMpfejX4P5udB71BymUIc1GTJKwt4IJeObXWU26gZdp/mN2JbNdTDTdz1fZTyzx8dKm760mKpH
a2OUkEylCRhtQO2jolX7pWzrKynNR2VQtaxVYERFa3RXiJR4+5aaDkkxZlFaSv4BrUcO7BW1/tvD
OGdnmGQ0S023HqZu/t0lU7FbZLXZEwTak8IR62BKqz0EKisJAdbWk2uWzp3jF/5dj4kdx3BNLrzo
nCi13ZyIocTfWdnMbhLMzU5ppvmnaCfHCtcpaPZ+p49Hq1n0U1909Y3NbDJ0NdJ6jQ6kBIVLrXbr
PHDR3Cljc0Ze3lXjU2p369dM4Ohj9cnTMgbWHuS/wrNfrw+taBMgUcyneifIwtpvdHTsGrdmpWBR
ytUOeqv7d1QX063WJ95O08bk2Ilh/ahB2r7TSKPb5aOnaaEriiqDBi8ey6y8yFd7NUhjegZmA4GJ
Sg9fnbMSE5xVBvlqjKe8yJqPhd7MhxWYP8I8PN9r1v9wdmY9cirZFv5FSAzB9ArkWLPLZZfPCyoP
h3keAvj198N9da8zK1Upd0v90DrqQ5FAxI691/qWM3kcDY0NdUvozxahxMuk2l4qzGtstvctBPz+
qzAX8jGRHThhTiuEwbZDqEhxeIhCvfdb21ICS8tafyHu3XONscLXJeptH7Lps3rFfhzSg24LaoqP
i5VLpcp/Jrj0tChKzwQ/7TAwBMqa5cByyBnf0Ov2JtWqsed03ctpU2ix9qUPZ3Hluufnz1W/SP8M
Q+WaJc/PcNZESSNnUGVmLvsut7Qb2Vmc6iGrzWT6uiQMo8EupOGbqEzNLWz38XE2yyp5VEJl2Hz8
E1woDzmhcfy2Vj898SWnzyKtJ81qEsdiHgMiN6uc6oveReXBLLHDXTlqvOsdgrjhya1sQvpr0JZO
r8UsYHGSXCbHbp7DbtOmHFq3A/FQ18JA359AaekwmMdkhCfUOTcJso+J2hq17hBNCKLV2jY/Q0Cs
K/oYtrOZ1FC9Yla48CvaOFBXhhQ36Jwf411893HUR85hEAb7zySLDFeLkEpOSbAM11hdZ5dbNZ0M
70i84ENiWH9ON5zHSaG1oYqtRYm4GfJowislum3WiWtqmPeX4nSAyJdGNK3Jdy77fCDYR6U9vRUO
ohCoLfFLao0ZU1Vgtx+/imdPjbtihaJfgPAQZSENkdPXo0N1zsZWiG3UjsMtjFdzW3Dg9au56W6E
29p/99DILifHFecwMVeIeIE6nF6Pjt6wRIMbbeNhUrY5y1VgzG23HbAabz++td/T6j9OvuDFwEag
aKRhDvyHifbptRgixxDFmn6HAcD1+kRDOlG/yXJ4EdnU+oqCWF0s1s0kqk0u7L2ZDFttgXZjaj+i
pWVk6cgqyMlovPJNnj9fe51/mICL14Y+dJ71n/8xZ6hGLEV2PC03NS0lMdN67ET2DzgyR30RjGmu
aTzPnYEOPzkfyeqRRn+N1uus42e3DE6KBKUU5zRjYxjLccool3TSTjyEd5+hKN8XlnIfR/J2YMLr
OUN9HKuuvCIP/H1nfz4SajLYIRxUUdDT8T9fg6WZ512/VO4Bx2u+UVz7vk4xAhIreki6xwE5ZqmX
e2Fkr3AygnZUt0qe3w2Ffcis3h/HWPPjSvtRKASjT8W+jqe9UkHJnPIXRbTHXqhBZHVP1sRh9eO3
6eyZsV/8pruuby8oLcwep88sLpERGLFOKsw8qI90aStcc3p0w7jRfP5vLoX6hqkItsbz8KXKGdtQ
zLglO5AlALATt/wBoxcx+1RNf/f9/+9t/d+13LPGgZVENenn+rJvZ6hkoBaX8c7onPrJ7e2OXrkQ
yrWMucu/JMOW1TyH4vLss2wrWbhR0WOcI4fJR3KZ7lOny3wFfv8VbfW7WuP3Q/u/S52vAFQCA0BN
8k8bDN03MJQZMEtLzivLwWUaSo9r+dUW9JKC/+IRYn2kvYcGg0/u9G1R8Id0WTRmx4rW3I/MHKg0
MXMMMdk2nXYtkeBsEf/PQ6SwIecNjAgumdOr0acOh6ognC9tuxk0DkqSNzLBWhe1n9B+jED5/1pq
zNcAawbgMW5jdKOnV4R9nmfYZfV9mpZIEy2jSicP9YFVbfHg1YuvJ3QQvJlgS/iRur7kt6o2N8vm
45/5XXGDLgzlPPoTBHQr8vj0z0DeWZYKYT6HTMZxhg9HY2xLHJp+TSV74RemT4vdCS8E+PXztKS8
As8SamZ2hJpNvOdiqPuZ4yoZkMNwq9MQunJjF6+3RtoS4UpNZZ4JzJaK87fVFTmSZGzdQQ99IWaE
oA5vfZ2m3x3EoGL38W954VthVEjlRq3INPb8FknYinRlpiddFba9LaPO3rhhFH3lkMz0FTQ7UQDa
NQzlpftkEAUEBpwW09/1n/+xE+Jb1JKEpMs9Gj25V8h435VWr2+1Ute30nHS7x/f5AUvKZcCi7dy
V1lfz+0OKXu+U1lsbCn+pAyNTc3Z0QwTnQAcmjT+jL7+wdCAS3spuZ/fZjMavoJeTV962xwrLwXF
+TXKlsj0YtTrhjdWAOz9UlESGxP3yNQilEDJUKhN9OFs/THNlYxuWOFMiIobF56qYpoAN9dT2BqD
0C/dk1bNveqt4uZvBPsu2aYZW/deaKV1nGqtjIIoi4qbdDKZ1JnMqZUgqmzrhnlPl/hYyw3QAmRY
3I74uPcf/2KXnhAHWCbPrGWIb8/exMZw8YR0Y07a6ixVL2yMeMsGNXhJMRY/UHtc40X+rgH+qBHW
1Ywyk6PKqvlk2n22mpWibTI9o5E00e3c1UWkIw7k0sIk1IRPb/SRDqqbUluK23hybehMnfASNFk+
NezPwkrTF2t08wez1K4d6Ne96fxvg9KEAw0PpPvOrMMooavmlNS0tB+mb7ZaxL6+MPL3WHjtb1Oq
NQ9LbttB1rjXrBWXvs8/H8RZ5WzbSxXFWhseKgK+kHdHxWOUrSrrbHQDlx7r3tSG8Iqn7dL9Qpqj
cYEhynp3v42lDSlK+3rPPEXrgprljpmoncTz1lAJNmMWPjZ3aRu7uRcbU3zN1Ht+aP/9MhDxSR0E
eI+j0Nldz1k8u0mXF0ctLg1/6qb6IBS20WUe54gnL7EUTzqHlsFRPZkRplDOpCl+/A2832bYpUnm
pfCnbCXe/HSValuXkbCZx8euV7Ii0Oc5f2JoJ40rVcP7Jg1zceiQbGSU6Xhszy6EbxzsGoe+4zCP
xaZLdS8ZzY7AWBAZXUs/Ji3w3idihEqDKdOvhiryZDy+fHy/7795WNRrthGmmN9jw9P7xWOqMgRE
kaMDJ77DMZnvl7p0USrUS5DXVndl61mrhdOvymSMx5qMNICf2D3bBaRGegJHRaTBMh1+tFPTJ76o
hPKiMCT9L5B9wC84qnOa4jCC6+z07sawTxSDrWZvZs7wWIn0YDFu3E0L1O8mn97yJhqDWJt/1lH2
SM/yrzsyK3xjjcZAgEH76xzNynzCcuRYxseMqawMOKIayl2LZ1W7ctq6sJJyJToFPMzV2XfeIamL
TneKUsXypulD57MboRRk8GuB4emGN6Onhc9JMNeHT02xOFh2F+zL/TRKl8yeWnw262ZB15C2687I
rml5pGHW9vbj1+3S4+d1g/VEhYUt9vzxM0fUMDrmB6D/6UMhmoi4Gbad0OsHYoA+vthvYcL5y8aL
jchkteSh4T99/DSvVDFJPdw7eootHxVCpu3cicSgTWNBI9/ltlMTua6EKrCSQidORYLVT/Kmv6/G
VZNJOy3+FC3atC2iPGPwRZ9A7iBUFHPQq0X12W4MDUXJbN2n2RR2bNmaKXfoyDIUunpcBrLo2u8h
sRyJz0G8upkshqCealCp+xEwlhAFN0ojz2ii5e8PssAZVtK+Cw+XNX1d7P4ouWh+thpSW1KeQhuA
qnAfjaEOA1WG8dePf+r3QpuVA0HPjKMCbJZ3bDa9dbOUqJv8UJgDqL2ehCYO+K0xlH5nCQOFrlmP
yhZcw/jDyRhSe07MMG1n64OdMQmq3cdMJIijxYINHX5G2sIEytXpaJd2KG7H1JRHInPnHzq10Rez
Mph+2DKvmy142Li/JbcxvXbmQLN0Ybla31M+Knoq7xrJEd8uKYNmeuSv774btePcj5YsfsRi0Zj8
jdFnban1I4u2u9cr3dkIHY1L7bb1tq7nBnalRovHNHpBelvnjkQOSNUIjCItgA6Xqv5TOpW9JZHA
CDQ9WQKE8kCzzaquhU87aT1SybC4axlwbhMXA6W3ogx/DiRz/RgpNyvaoLWuHifU2hIVmzEe7cog
qjNGeTcnYRd6UeaI1qMENu6nJLZuRr2b79O51ACFgKPE3RH1B7dq5VHSWCVkGN3Iq0Vu38GJI/cu
0svpW49E5imSXfalXuJVtiZJjPJIzOyAiyEO9Ih5nF7sphm+z4lV7OJlqZ1N3sfZa6uX4lZoM7mq
IqE+Dpau7r5I1ZWaD/+Qc1Yf85gX16SM6xr7JSkFs1Tbzv5ppTAPsboeiFgz1H0+ovLyMbrpzxO5
GWWQZ3jkPBtY75ETs7o3XMbf0BzDf3QrLm7T1IkeyigJg5KS5iHpSF8Ym7nZWs4wvkwiloPfA5xZ
vHrIw2CsrfSt1NosRjCAleUn7cpoI6y+266awskr3LhdbhDxVzPjaSZQ92llSUoVnp4+Ntj3dH0o
rrRt3heDJrxZLKsOVEuD5u3pR1zI0MQUFceHNUjT2Fdd1P1SHdx4ZMVkQwn6kOzg16WpKv37xx/1
xZefLiKWdYozGBinV16ocfNKd5U9VULpc38w7UG433PsUq5c6rxtyb+fdGC+sRUAjE/2/OyBuSOq
nBl7rN1Pxv3qYUhfZxpWPhofSJfLmO5NaxLbXubpM72xdgO7r99icdCuVGYXfm/WzP+HkJy1yfSl
i9EADs4eJpC6N0PXeq6jLgtsE7kLlD7kwPVQXyGWX7zoWnoTIroSu85+arW1MQNUbn5cFgdQPtT6
B/QZ0GMIO/RpBRH3NU79FWvbhdqPhY0OB9AHmB/i7E7JypohUUXRkT5duIt68cj6kW/LAqNDqknX
+/vXiaEUA0mYdWilzo6XWdHSAalKrNYlXYduLNBRytmqj1FepFceorb+7edb/8qvZuDB2Igp+um7
OzdNlLl6xhEqy+p+l/apnaJ5wTvh0bROIc2RwzPcCgOg087UymJlL1gIGRAlN8iBo9H46ur0BZD/
JGDT/v6nwP68hjFRqtGwP/3rlIJZDZjL/BD1sGO8plPte8fq+nln09ubNx9f7f3Jbk0mIC2WT2xF
8J6tICFTwTDp+v4wN5b7PKoxu4EVm0S3av3yiemTuqZWKyXLcVX+5SiWD5uL82HzaTMUZzp5equa
tKwqzVQehLvMd2nH4JvAv4Ywn65Ofc1RmrsMCi6SQrTecWLYR6Gn0ZU19P1KdvJHnPfY+qobrHmA
TGmGofNUEea5YZBkb+Zpvho+THvp3bu3jt9ZyphV2gYD8NNbnvQloUI00qNstGpjJihyXT1H/B7C
ULVnlYgp0hx3lWGMvxSnHYNeG7+l82R+bqtiOWAAQ6uGyi/ICuhmZqa5n/R0gNnZWWWPzcfKdDoD
rnPfVm33kCEh9CvVyu90LUqeczXOn5Fnib3bhXITm9lyLEXZfk9zR9tIRsM3hZu5QUIMPBKf+Z80
y1PfHsN7ZstakIjhKMwmDYZ2IvA2SdeEy97ADDMadLYa8W2pNAVFR6sHbaeoB63VomDq5/DQFt24
zyxXCYylafDrTQlqGAM/GOE2st2MBQZDGbUIvlnt6peKJcmPbKiPFMrkrRNTo/xyYKR6ToOBfwpz
FDADOSZabQ5I5mr7iN4n8uiHjZRRosPjacgXfVLKFzCy2XcEIin+ZHucj0lpgWKvCc/aYpnPZKCm
pRoQEpr4iTSBso2dwY/cSe0+VrL6RYa1i+5/mbAlJao/LQg6o7BskHun2t0wk4SpulF1SOp2IAdt
cZa9WuX11lLDfyNYcnfzAoyzmG0oySwgW5QickTX7mif7NFY/pXO3ASSMIM7kaG/bFfhkK+QqY4Z
IarUILUKEHdT8zyoenxDaMX0Nkv6L/hihi8y7eX3GOEyLCZ0G5XRrS06Xo3Qynq/iqGsWUmGgDJL
ZSDLKQ/o1/e3qqyq577DsmcTyT15dRmOO1Ek6m7JSqPwishMHu1anzacxXJE3ML2BgNzp62Y01Yb
S2dnQlQ8ZgmwBSZVGVC8bgwSE7cwB46Dg1DwEFpFcYwnsmrNKLkFz18EqpkaBxGarj8WaueVlH7f
67ZrX7E9svLA/EAIlvGUi4ZOktnXPnW17dVJUWyMfGJ9SKPskxuSX+HVdVzvrb78NRho3TRMuD7t
bNtL5jDZuDQpHqN+bCCQKM4PQzEF6IOCUBPfrAd5G2HGe1FkOqNzVNwn9KWFoLNt09XXsL5mcSif
6ko0R6sDMSaVZrx3KJk3Wt++zSoVfdWuAIY2TQ9DS8+XIPFyu9AQPoh8ghI0ZNIb7aJ84DMcd043
1F4LKCWIE2iDY+OUD7lRTA9tGFvc8mKSE5nU1cM4mcamHOceEaOofD0PO79O4BGqbmcSFqoXpldF
WRYkitr/Gscm9fGxLF+UIsKoOA9doOXmRCE4ElaoxW8wE3/gcx52VkyGnjnV06MudWVra+HyaERC
vUev9iNOnS9xVpU7mLTJIa+7YTtEWrHtWQgaaMDd6JOOnhzFAsqqKvG7cjyJfmQcOQKjhu8yhCWg
WVX+U5tl9wn/Gy2rTLSKTw2ebcq+j29EaNu0vBd9UzUKLTtZz17eaxgZNVY6okaCZYleiKkSG6h2
qwm1fktU7sPLnJEUbUFPr0rj4Rb1t8YKVOb7qtd7xKlq8pJ2zJKXoZF+rxgoLNM5vHfTVH63XAm/
3ewcZYPYrAtGbZZbMBprgF6oBPhVo6DOUst3cPw9Too0CW6ljeJPUUd8AUkGW9F3vwSkqUdRpIPH
JGoIytr4So6M9n0ps/AhLpLQW8m1N5ZDg64YU/vVlh148Ch/BbFc+imOBjxGMxa6PCPQij7AnVUj
MNQjo4dgtRQ76SbNITRG4ZWCfwnB6vWGocP0Kazq9GHRwBRFgCM3OgST0iuz0dl0RKkeR3vSPg3a
KI+lDNttbKDjxmhlbMuQGViW6CRPmORKlaG+hmUgr8Rflfha1zzZBa2Vdoh0X1FjQHkTOnFmCv2n
so7MTdc51U8nHY1Pg83bqcukPqCXTv1GUcSmIRv6CHeCz1ALAezRuRv8KCb/JOoJPgZlVaIi0UBV
AdAhUKfst8zItI1Zypeq7ELNwyoTb+0+QgQXLzq8snQ4FkncbofJJfVAWklgiDDZ43Lsg24Jxc00
8JKIJe6OtYbJynARFltQZbfoJhC3G32yxyJu7OtBcQIlm9Ujmo3qjrlVfospF2V6yMrdroqCZeyW
vVFokv85fedzXp8Rr9Uytd2uNtsSartLJJMBhtfMicOstaoFNpqrzwiLFFDEdECxBnafygEUV9sY
+pb0j3RvwUQA32i2z4ZT1LSICQpOkijFTZQiInGUejZ8zuRib+D98hcUd9tGkc1WVokdeQmtC9y3
lRIsqSrvHczN3rSOGp16Vry8MtUNQgERFCMH3LkBla2Y/G5dnOp7V1tmj3CJf82l5hAei5QfsDIq
nxDzfmvPffsypqRKahGgONdUym1Df8wD8OUGI9zJb7M2a6/tiKa3TOSz1o/lLaPOL7ziySOS4v6z
Y3DuV2sl31rEjDy2WlltiHvJt24/Z35DChBgA1yvGsqp26Qb00+i0LrXvtTIFyqT+UjPVwu9muPD
fjSjut7oVgbIQ6rJjhP7RDhymLG1slINFayTyjLK13xK9VeARVnMlG7VQeDhjh8TW8ZfrURgKhra
OZCSHT1jRhS0mDU3MsnaXYEtGp8g2b/3KN11T+TGTB/FAeuqjZ9jETd3STWLDcMz6TlssjfTAsC1
JouLjgKlaBZxa1M5GXtJEbsvQonmOFnzuhrGJDdOv+g/xaSVx0Edy204N9MuQir9leah2BqaGm/T
wYp3SDhQW44xxm0XV1lag9L11KlrcYc1KRVDE7uQuTsdmm1ij8ghhvbJxS32QnGoPSppG90sUWh6
1hCV2xypMaGrM14D/s8bN1e0TW4t9U0qFbCgwEEPCJbloxtbVCkSE/tEK4q1tcG2aBMuRewHRnc0
p1szTpV9l4UzLdCu2DNNmzeqtMzAAoTlzdXKKCD8+0FOUXkHJlp5lEbOmadj/rlM5RBY9Bw8VSzF
oUgscYNozgn0yHT31qCmh3T1uDl6qPnM39ptpuT6bdbr09c6EiWmgaI4ZHas37cT5U89Wmjv4Ss/
W7PJn+aG1SMxK+bGcYZml0z9EiBbHX1DX7722PI8FMgqPIWpgjs6wwqJ0qJ/EFJEG9CVyibDv0no
sObiLU107Em1RWSvzDftkuU71oD+ta0FOUFNbXpKq/dbV83FU9gUWUDAbf08ziQk582kbhtDsK10
RuI3o2X5eqnOgZ230V5k1fjCIUW7wY6d6F6JPJ7zSy0fUlKothKbz8Z2Sqf2zFqD3orW3B/bzHgd
xy7eMT2sCIfABXFDG2fcynKJj1qNAHthuOZnJFEEkNjRi5CDshkB8QSVZnSfdMqNO3r1zqOsZXzD
QlD5Bt/ApkI87HUNPIDcHaM3K2H39PRchHe/cfO26F4qZqfqZnaLcNdWy7KNafZSRuXmvmi15Bib
yniw6wQz7aw7g+a3DdyjxFhYcJZB/zw6dvTAOz3u5OzUt5MYeTns2TkOjO42REprPq6jYR9BXUix
w8fR11opiQZC/7sjGwNzQL8G1qowcuOpVDe5HlfbweK0uapTKYEGQm6Y/cBPMdNwx88y3yWtLh4Q
zmAgiGw2+aVTN65aut9YUENCWCa18xvdqg7ks7ebNQJkPzsYIHJ2VTTu0Hh6SdERm220U/Ae7jVl
cT4pAEQ9KjBCJSG8vmT6enaIct5BPDu3DbEnN6Yk5AxT0eIc4nls/Nq0oPqG8cIqx8/4kOil5JPu
hs80Z92YSVw/7Ru77Y5Z1i+I1KZ5Z7UZMShGm79VipS0JHtzp/VZfrcoixGsOXNoOlzLs8xqxj1T
WM+TOcZHGTbt1lZzvBE1jJ8+LL8MIJjWksq5cdaOyGzO5RYbXbjLlhTQGcwK3FpF92/e9sPRMc10
Y42x+qwI47Zhi3ogls3Zh4U9vCHSCQM5zmIbxuEMGoTEeHhJFQ6Btu/2c9NCTs26X1XBNMwZ+nDH
wNncFJUVbyRLRmArfGWGHPs3OZGJzQwjhYJSLZ/ZoPXPkOrGrxInN/buQT5CO1Ye8NS0MTQMToN4
zh57wsk8y8LWY1W1faf0c/ESjbBzkL6zh+v0W2BDpLtJWvWT0isWuyN6xTnDIULH4KEpsQsEVZfG
hyIzjMcqS/GNZzpiBGQdfp/nHBvDaLypUwwbWsdZsTLK8gfHJ9df8AU9t5rKyYT5FlAaEwpFIouN
m6KlkQqAaG/pfweyqq9Z1ohlb5cuXet4HL3FZbRtAiK50oV534MAV2+TSkRPCXTjOZRSaQuRVusn
SGJMtFPrsnp1eqncJ8N11emFWfp6MdRaGLBJmT6ffA2VM+V1STlPEjW2sJmUKR//nLiLm1Q90IVJ
HqjaEOUPc957KdYj/Gdu//Zx4+l9gxElAYEAqKhWvfg56c+II9tcwOQe7ZZ9p7fb/F5fTPVu1NJm
j9zkr722+B7+vN5Zo0sbxUiw+hgfOB+pb3jZon8jMb21WXhtfP++pQZEFevyfzpbCIxOWzxLTDUI
vYCokxL/Gwrf5JYJsPM4EmjB4o4Pph0TIvNi5cff/6QIJFSVF4jJ9jkjrAN/haOAELGEcvGtzmIz
3qgjvT8vhbDwqZ9a48po+X1rGuUy/QpOPYhC6Gud3mqc903PBuDsoWBQRVV2TKCtmOaeL7E3X1rZ
r4fYKLTTKx/MhbfHRnyDdQT9DaDT9YP6Y3rpujmx9RNjbAwG9lPUjNVdlSX213Zo2YTQe19pyq5i
o9OWMd06sXIC1v/QMT29HgdfrHkUmcfO7dM9RJwd9I9gacRmaqtq58yteSfCThwaWnreXz9Wm+8D
heyqbYTlf3Zttng3p4ux72et4vDZS33LHN/6YYLeszlBXtOlX3qqSNIZ2AomPLZ9pryyhgyh5sAK
aegVTjWq+SdK3+4BG+hrXrBPD234twHzwAoo4tcFyVkFPr+dzX880JKRmrTspjgOcNuODDTCzypV
WlBMAqbWxz/ohQ+UNB7mGoyiLWIMz37Q2Z2xmSZ1d7DKdAQ560zYEDBEZmZX7hbqu+0I2nPbNen8
+eMrr//m89eID5Qpwhp0R/P19FFCz65rU43dPbJuIpcXrf2VdMtyu6Ry/ufjS11a5m3+Q4d+XQ7Q
rJ5ei74VTul4ipj5WpM3Ye/8adQDBbFdx0+h0g0bY4Goqpej/aRnVbbDUO9c6a2vIoLz+8W6guvC
4kUin+z0b7CVcSa0ZEqOSlUPoycTmoBbZ67mdvfx3b7/YXmeuKKgOOiM489dOeYMQgs1hbsfJlkG
TJKsYz7BcbblVan8xUv91jIgwQI2tt7zH2+qOgI2pJEdHohSBn6vjmr6GdJ/Wfq6omTXuDsXryZW
rSryZphYZ79gnNGfp7+UHDm2q//0sem+TYOwOo8CebkyaHy/yPGHo4dBkk+jlCLx9M5wBlWSeS/Q
ZqC2QdR34aGHC+cLFaUd7mBk7CFm9Fxqzl42UDevfJcX7pXNC5Uf65xG1s06t/vjl3XMZoY6lYer
CrhtAhVuBCWnM6q6t1b85ZXL/aYhnL6dCFpZ1THgYK9Cq3F6PRvasDpltXNIk6EllbCBorZkbFn3
idCK58KaIfX2I7ieDccYKloEQflX0naLTwZjicaHKDHrIDH17iGeZxl7cWZlATni7b9Jbkz9Ph4a
CDYioR6tVfGS5RwvSxeVhdn4iRMXW0iO912pVPfxIKT5NYvKWjvMmhbrt04+1PYvmESx7js1oZxe
bUzZ21wRZRsM47yeg6SbNxz3ZJQdZuhTKl2mSf8yWLn+uXUcvfTcsrcdqv2hSXzdlELekYpT/ppy
e7C8vLXjb9lLinzEoA24pTHRMuSZlh1RVOjdakhxz5zbqnvTyND+xbA0yB3tI1w3ijZ/BxMgzE1F
dxeugFhzS5saWB6ucW3lIMZLdk9yn1HvCjQwMS3IKOo3iawdESjQYmxvqQu1pJVdNVgUEES5G6uW
7RdDymkOcGvlb2W1/raVO95X1tI98oYMoPJmlNfeqBb23QJ365rI//32d/Ja/CZC/vEaRnScNNGG
4YHiQ9nWc6zsorRSnrj9L70jSs9BFnllobz46uMD09gCUbieLyowLhLaSRK6Fp22h7xT5H4RzrQv
SOm7Mtm/eHuCmT6CkVV8eFbKjHbSMIxNlH1R4v72TX3BfpMlY1v4OnAchy/dAtE5RYq4dpfvN15+
WZwFFt8bRkP77APPVW0serPOjvRpHROJf2g9VMOS/urheQrPxsr9hHKOUaOWT3TgPt4j3teMwHZW
fhoHLc4C5zdedVVr5AAr6ORN1U1Ns69+UBozb/ZTAploM+nlsFzRGly8Ywfdxrqu6vTWTpcYiiiZ
ZRPQ/5yMOyQbQqTQ65rmRjCy890yheMB/evXhDTiyqUv3S5CcRLCEY1w6bPnHHfKmPe5yA5NaowA
xIDePnVZZs4+WtEczgtDhOHKu/V+v0fAiZ1Kp7RBqHPuB8KtUA8i7AGJE4PFpE1PrDZImQldgwVe
+l25L20tLLDGnJeojPgoaFpCitOxHFgCtWa6tRalSiDOdc2/xFsyr8l0xCp9aQ9fP36RLnxBjC7E
Ks5AMsFLdfpQR+Y3uG/gfISKPWzRpUfsyU68VerODYiMp286zP+FIAfXOid3fY2Z4rh1elFb6iVh
kUt/KAq7fS0rDaeI2+AadXUgTHCWh6eP7/LS+0M8KBUOHuT3KShOV9Ahhet3jGvEVl5rMKIiM1nm
v5iUD58YDXVX9PUX6o/1dUUiCnZylZyf3iKBRthBGOcdXeoAbROanXmz9Lr4bBArtDosusV4Qm4P
6zjrtfBbx5t1Laf0wkLM+mQIvGSGBtv7rLqztQWPXtVnB/6GEDiMHoabOA3jzs9o5ldXKq7334sN
gm89w65ILs6zp3fcqrkWKnUIYbktauugFI6z+Gwv7TUu3PvvBY07xRW2Vf4LbuDsQkud4DjESKZq
Q3JXO73+VFVL+kXVc/OZAmL+t5f1CCdq0qYr5sv3vyhkgzUsELM33vnzyNVWBaitjq19iDRLfSH7
ZiL3Q1oMEiNh//r4nb30e3IF9hfC7rBpnH0kI0xlsxzK8MDZZ3mlVW0LWOLobK+Uju/fVLTMIGLt
9dbg4p+tACIeUd84ErlaHUd+NSnTxlwSZjlpM1RfK3TVSDfmYlvH3VfZdFPw8W2+/zSRQyK/IyiH
+AMgAKdPU4yaEScseYdUFuON3jrzxtGEcifkmlsx08r7L67Hng3ZAfsAW/fp9cw2kSqxDs7BYNLo
ubVMJR4rGe2ZahmvWc0w9e8vSE+J0whcPow2Zxd0pdqiGyE+kH82Z5uuAA26J4wgdYJ+qrUiCBcL
usvHF73w8nB6BJCHK4Dmx7nwrtJhUEd6Gh5Itpqp9rCNQDMalGsEid8o2dNzBz0r+p6/3yH6LGfr
nDKB1bW5p2NlSAcRQjOkv0TqiPtIN/KbUHO6Gyzf1T2AKzW+B96ePzMKKzbhYA1PZTQ1HpSmClUO
o8XPrarJ5DGLhECCXJivlOfuNavK+w2P/AeYcmvXgvL0vKPZuaG79G6LE92aE2BZojomTUISTDx9
74ay84lpya8sGxf6F1hWEGfyjgOLeHdRtSw7tR+K+QAsXnmC7QEUq5afGn3W91EmDYatablXSjsB
yazZm5EDxJXP/IJzZgVs4JJgU3Jw/J6tzwMtBTOp9fiIV3MJN0Br3du8hDm9z5I4RvfsVCGDZxJY
Eoi0Dc+kTJv5uUQiU/kL8XeEo5cjiWmpqYPmZw+QwTzqMruyILxfYzkzI2cV0PJ0QZfw9AMd4jSx
wsGZD0m+9HWgApX/Es0qSF5iY9X52s+y/utOX2CcmfBdOKOjPn+nSKYJkxjF2CuHrlDjz2Wk1B44
uOZL3szTjwX9FPh2ZLRWqMHCguru0zWctqZEZjuO+fzy8Xd74e1kb8P4jckELMa5pBIIRJwVhk6T
qayzHTgtZTOrWCimJnudCssAV9hnV97OSz+4q64UGFDh7GtnL4YDHrqMWfcPMV6150XP6DprTMiR
iFyjcb/fa2iJCviqcGfWhve6bP1xHGXUwCg/n/NDBZbtlZcseYzpRnh6uYpxmqW9MxUXsGxqla9h
pRbfP/51L9zpn8/6vClkAwZD/Ves4ntYikOeVHubxuymdKOraKZ31zJYYtYSDxo9Z9DzyRSc/Rhc
ZEsStwP8VdQxUvDO+MnMBJdGHBa3YW3r90li/fM/lJ3HctxKtkW/CBHwSExhypEsGtGJE4QMBe+R
cF//FtSD1yoxxOhBT/ryXlShgMyT5+y9dlS6z4ui0sMQDLxTVxvDeIHLXrQMoScl7z55wf7acelZ
bKBkoiAcSsPLHXBqcbOMcTdTFlpOOLiGcugmvdytSRYHGSPP13/f9b816iRO0DfdBkO0M5k3//mr
4z+Z9WVW06N0wL7vEZlmMGjcdKy3fomoDok7jK+KqXSoI1Scx7IyncFHaBXrB0QuognqqEl/FBld
jE8O0n9tlNtnYxKBLR8/7F8Vna1FWmTHOdja2KzfRi1BMEDtLufwk5vw15vNhVjPmBFuB0pe7z9v
gjYMoFpJ9TqtVZcda6e3w2VCQzOgxwsXJrI+viwbvWT7Iidr8hvNkPsssfXAsRdyouEO+rbS80RY
PBZxlAy+IJTzk+Xwb38bY1uqIxq02yCMSNg/PyZQOb3J8XOeaCYkZ5kyydZ1zGdu7RphPevFlYxa
dEGtG4XQONNTaoliN8nJ/tohiWICW+dPJV6oI4oq+zBtEbZKOstdZqbIKnnQUo/+9vIDipwa2oBt
250URfzJge+jn5WPv1GJEGRw2Pzza9Ab7lu0aM4RyU3xpZ/btQ8MrVmN/b9/1r/OItwu0AsQPLdz
JVzcP6/Tz+NsxKKaj4qWOm/ZJJslNETtPrlzr9X7iTyJOzvv49yvm6I2PnmoPniTOWhZJO1xdKd/
cLGcZpFSzV3sCOSiNhif2nGVLzONqdnn92haH8vcJ5OYv1c1VKvUk4bDTHZrQP35fUvcZovJ+OWY
zVF7zJjI7+esmQMbDcr/vkxhFIITAmuGu3sZ4reqealLCeVNm/R1CsE2V08WSYw/ZTKP1+ucTv/z
wdLgxM5CAKiMtdG65An2aKxmsxQVHM6SPvLUTnlDBMI4ZAEfUZh+I6TzioJELwKtzFL9+d8P0wcP
LZoJzgn61jIg4/zPm1uTsZSWXYGoHK/b0bKL4j7FPvi/zbnBcPHTIVMgAFdwBLp0Q/HpHa1IdCwM
kCmf+15mQYHNbr+4UffmmGn9LW6U6enfX+0vcNl2VcpfGgRbY9i+pDk3AHRUQVzNwbGmAQYno7pX
tXRJAo9GKG05bbEXN7LGJ+zf+ouBIUn1W9m6r0PqmBOi9cygeVPuDHyMCZVp5NChl2n7WeCodvEj
0LvYuGKINyGMmCQ/X/R1nTXtHJvUl1NlK9NVPOeoU0dJ6zHi5R7JMZggXOprZrzRjSsOVWEktY8t
W7lxldY29vaypR5uHmmLiKTRTj75+S7eQIHbhgXNhqBHuYqp7WLFmc1ZqaUylFSIo3VsY6iTmoYK
VqMb+smlLqq130+KYH0ziLHcLnexiMYNoiwgXdMBE+78KARSt2p2EKLSL1TDLC7b21ikbFWKKvCY
FO4npI4Prs9roFlcfVvDL9+HLJJjURBScZiBP+NKJR65Dqp4Wa8X0UE4LeiLs1sbyyyPbU0obCBB
CRmfbImXN5wnl+AcqhYVThLc+YsHopwa5mq2Iw+NkSBvE4njgPRV9AHqTTSWny1CH31pEoI2MqNK
gvHl89fYuTunyygPYlbbB7No3NsxAmGNOEQ/5zyyOF9s22vE2l91Lnajf7+oFxsajz86CRagbfPf
2kEX37bTyUErATXtTYRVx1JdwYeucR1QlyV3eFXmH5aoBelB5WepNb8X9P86iW1vnoPUB4gR85yt
X/Ln8hfl9tTL0XUPihmp3QEbyFJjHAR2dmcnom7eYmcBiNsmyNp+Fobe3ykctq8mKx5ywM44PH1j
7ouDZDiIhLzv1no/02yxrlwL5+E9f6DvldUsu5Ms884guVTPrOF7gWqsClSYFUSGEFbGga8g3smW
pR6mq2EPYZEWuLr1MVtealclB32RP0FnNnlgNvlsHiLKIYLOhFNU+95Wm69VZus/8QhCENZR265E
r6rVe24pcRNqLPOM3Soxhm2/Ogra+3ScAuy4BNaiqpphttx2iWmf6l7QRk03FrL0sujGQe7gya7c
CbN8xFMVNs16srK3gokI3jb69l6TaQfAXuPyO1Vc7Ot2lACMnY3/sbJlNVejaXeEGDOH+D6NkXvv
VG32rU9N/bUihPMxZk79c6hIn+O1Jm0w6OEtHKVlJi+oUPtt8jmahZ87WksIKxWr7jtZC+Qbv7y8
Uas1ja/7rrIyT8ROWx+UHiDvPIn21sn1rDyapmy/rP1cgogUBqpqtsL8VuhxvzzNg5bcxIKNz2/w
0ymfvMgfrewb4m0bOtCVv8x8X0e1K9Bn56elGbV725rEzWBPn6k3Lur83/sHxvBN5LQ1bi/bqVOh
mMW0TMqBsYlM/ahT9YMS1ROescEJLLcWX4B8fgYG/WuRYtdC3Etg3CZA1I3tn//Xwbo2SbmbUH0e
RqNXzjIa09ZvDal+A0Sg7v69RFx62H9/RZKdkecxQ2VmdPGiLuqytGSPJyd7UL8ket37ZZERhaYt
cGd6xSCxsTSJiZPRe5KR32LNtFdTbFpwz0d6TP/+OB99dZP1SqUsRV98SR4lmg/hbYIiuILNHlZV
p93OESEucWvmn3zzj35brkJlAPmagcrFF6dR29R5ZTkHu+217lhmMJ9385wU7+1cpb+kpcfFvk2T
9TNG10cXBiRDfwZ9IMPmi7J7SMXSDwlqSPpDxRfV6atdreV5KFdh+VE6v2HOaT/5sn+XbFsltAl5
maEyzrh8phC2lM6iITpvnErcyiZLQ2teGf+mTXM9tY7Y1TPO1sm1zoZg/UnKWcGRsz0JE3262FLs
G9HoS+gqCcKbWfn57x/e/OCu/G5lQln63VW6qJdLJSmxD9vJkZmFdltrI+fPDgfogI5DQxjuiBVP
3mxEEJtTUajfyrpdHkutRBYdrVGiHxVoDPdEUYsfda5lpmcvlfwRZdPw0NMSxYVIdvG9woqvIzK7
Qwiw7u1eBou9TKUnHKlfD637ItCG/UJmMwMmcWgxIfunZxoYWepcVaOoyjPLJYyFqLCr6VgP87Zc
ohIsNj550VxFkuBSbzSZTYRIb8BdDlHr5GHXcyTxbcOIqisMA7N53cw9dmCy+iJyqnsn1Z8KNor5
+O8be3lff5eYxOU6Km1BuAIXiwmamHaGZ68cVMbOIU6Q7Kpm8PVgrASJQFrJn83CrsN/X/TiNcY/
v+k4EDSYgKJpUF0UHj3qOq1DLn+k7CHcHDYuk66saWMZILv/LH7uosz5fTUmeDQiqfE5W9p/rpfM
Q2tXXwznsFpL/m7NS3e/wk/AiF3SHsMWoPevEyQy/H5533zWdLpcQbfLb+gNA23Y70H49gv813Id
t4I8maFTDhqdEzCxqNW+REDiz1lftG+5Omc/jToXmgcrATRLvrAA+COhJ7anaivjeeIbcF79+xfY
vvN/1V8c0GDmUmrzw7M7MiD780PpcAoanCwuScnlCO1FFtZdCzZqAqfwpsyt85lG7rek+o8rbrcB
TgO7JDZBRJV/XtGliO8SpAmHccC/6ee9U3ydtrhKXJYifZKGVOiKTtpEMeJO8/dCL7uWJL1xIRlZ
zz45blwe/f7zq7ChQQvlAfxrgm0lY1MCf8xINlAmGURLB6Kod6dVeZjaoozOA7AfbHmLs1QPDjxN
0iMsFsgHsiYGdWdJNf9CyUfQTtGzJEDfodL4pLG1bTF/3TIsD9R6+A2Ytv95ywTp5pOjM02kcXqc
21FlKGNr5A2a1aFEz3xTQnrAd67Eb0VdfvKOXiwM/7lB/3/xy25XnSQYQ218Mo2bRk8FoitmtUb6
ZeozZ6fqWBZZ9xb/34/lB8Mz2lsMqGkdbz3rS/GPvWRmkiumADwl3IdO7xrNbwl70P1ZON1bpFvu
Pc0i+Z4VXXZP0shd1af/O+F5I8kjWaFdTIPIvHg5umRwZjHrzsFZlfKgwgu6UZu53ZWpa37yhS/q
1N93GZQbXPlthMvs4M+f2MlS8iJ0iIlxURUkjpuiX/B0K/KzUeiHyxDQQF53jnpInLZP8l/LUGcQ
viQ1AABt1uqxt8YYZzOYRKrWm0HMeOQ4xJw/iokoqbRD+KTNdnLbV6V2HOjafPJ0fbgcsCRT5Ah0
szTl//w4cKGgD3SS4dcYm/dLVjEIqXWGyopT4mxX5kAnjqtIaLgUzSrCKG2dIC2NX/9+4C6J7r9/
APqqtFWRenBzLqqtETl9VzdGecJjaM5ebZYgRIpmEDDErGhYr+OlXbKg1tvxrSIYK/WKTItuyAXr
S88p28XyW9OufkF6rG44yqMbU1Kzbglk2ihpfYGiNCYNekdDmZC5PNPtM+gl8xtvVGp5ulO6v6hz
xYPuZOKTRe6jh2uTCW/jN4Fp4OLhiqJUkmyHVanCKvltUN25DFwi8urg3zfxo6XCJBFhC+qzEOpc
3MNIY3pLAz46rDMl6mBaNbHTGz9hwdBtmQNRTHIoPhFdfbCr09H8/4te1OcjAzcy1pv0mMRV+Vyk
nenPTirQgq6tl6uK9CugKmHTTcYnJdP2aF4uyxbjWjhHm9778rayYCRK6irx0TWKhCZVZKAMkjHB
5vtWU+eCsMeNz/Hve/zhhmUh3+OXROSBpv3PF4ZdNcKBJ0D3ZisdCyn0G6vu52OrYudE1ie8FBP0
5jbOfFnKwSNwF8FSD1e8sMTomZX1hRTwT9avvyo5UEDYqLZumc0duazkFEgkRcNw9MDIojoOUZR5
q7baT1OVGZ/84B9eisLBoZqiVXY5ABkrWgwVsYsnCnLTE1r23JaJfKF1ND/++17/9QNvX4oJCwoB
jud/0em2F3xN+N0PCzXsDb79IlD0MjtrDTGgcCKS/b+v99f7s10PGD1FGZ1X/XIWsWTTlOXVTLLs
zApYL3Hs0182zpFSRLuMGQ+tWOMzjuxfxQUX5Wp02MnU1MzLbIGEnqIJBiM/9j0tNWMukn2R9PYu
qsr1TltrPPWGQr5Bp3113Nh4+PdX/mtpMghRYTCNwM6hJLzsbOPiUTikCZbdJZ++rmUEyQhYFF6F
f1/ng29JcYsuChuPBYXvooM+IHCYQB+np8LKrzPSBAMEhfYupXK47mtrvCr12XlsIkTNneN81q74
a43iWzLVgv/HvBlN6sUmN4BPxdydJkerpfH9XqH8nR7gJDG0S3EYtFBBiiLeOyD/f+EvaO1PdtmP
ro+dk3wculT0Wi+uX1ZdBe6yLY9ZpaR7GhrTQujenLU3kePmyRHrfSV3LdLj9Loa0/+xm87zzNfH
k0PzExci//tzySqLgn8U46Ia11bSth0QHOtW1u4NI8l//PuH/uirIjPmW6LFwHR0cbwo7ZGsvjnP
jp1qLc3OoWHr7u1CkE6XjU1/AIYAmIRtYn1qi9pcdv++/AeLE/04BMD045gPX75NBn3lNtJFfGyr
CQe5VnKeFVV/5i5/FkHEwrp9mT92IG4sc2C6UxwMNq3ZnzfWraRKJ6aACbBarTdWM1mwKVwhQwbE
A1zpVn9uVCBjFZkonj1bV/FaP5aO3MC9QOJc3vllpyr4792vRWZ/VesKmgToJQNWyHluhiA2kGb0
qvUUx8+mlr/WLtGMVnIwFZgOtkPHR61fGdbt6lV6MpK/Grdu/Y4g6WNWqg/I9c9pPYZD/1PMPfJL
7b43qmPTlNfwmv3a6MJkEj+sTn2zzCrx2828SLLR5K3d+sVUQdDQdsW8X+RXzVJKb5yy71KtU4K4
ukczLsK4t+45juxJW/6lJGsJqEXSv0Bv5BGZeZ3k7qlYqnu6D8QhasMN4tJgtgkOKstrK61CwIin
qFGvieF6XQfnvoitnal3u6IVJVwhJ4FRl89epbfw3KIqw+TRVFexNefeUuQPCoHA5GtCj8AOhGru
y7rW94uRv/U5Mo+6Po7WGqJ9PA5UApX1SlzQIUk50BKz7gMFeonn+caO1fs0kneVVft5u1nG1Bki
gfbsMKklUH4626IHvZE9xWXz1Vi7MNcB67nlASsGmnZHxa+cmSFqlKOipkG2JMbBSswX+oo5vF0D
4I++hmnR1JT0ycntld1kqGcJHiAs5rEBBzo+0Jdq/aVwHka1JoKA12VXVYD4EtUJCiO91wiX24sK
x31h4sLEfnFqzRaeyrLuChERtu4AfBbO9NzPyatUrCs1SXNPaktz1HHkeUPVWh6RINNd3g1vmkhf
zXq+I6H0y9JN56peo+OSESBb5DakDS09WwRtR1Oih12bHBAlH7JVCfucvERZVTzQTXzSqyQmPtfu
d03Ur76hFwxBOI6mOlgj9ulfazKSvs7rzyjiVVXs67SoD6XooPdZ6q+VINhFn75Gon4awFYx6blf
4U5pbhzY9ngSnXuy+ezosmAywKH2x8RtuGdRWOWLHab1urOX7qkw4oc5lmkAlJjpJLQ3Tyl556Jq
XfZlvzAWHuazkUfgsQbeUm0uNB+C9Ys1baCVeg8KaHyYQIbv6mrCk7GQSeFOOlcx010EgpIHbIAw
KLJ916q6bxjLuevzO22KTqjti0fykL/FTll4Q0YgrpWPa6DGeugaM8KQJS6ge8eTV0RD6a2V4vcR
CbMdQb8zm5OHzpMYQ+RIU9PdJ2vihiWzHv4V0nFXaFp8aH5RwIu+KmV7bVj0Cds1IgfeHdSrSOns
s0bIrKfmqx4QTxjES17uFvD7B6tBSVGbJqhmRBQeGKg+YPksdqmuNAdXBQe5dN2W5Lh8V+uRmlXy
8OP1udPK9LU2tdtEDCcLyTRFMS5Onf+DYK+sWJ9TIw4GeHpepDrPFtvoDplhT6Qw2yrHx3vNXCDf
xdEQIv3O31URP1mol4KZFg24rPiLqTiBmOxjxic22/lXkSb3woZ6FYGHNCvjR6PrR7MlMmZiBgPD
yvgRZwWAoqrRQ1RISZAYGJFcO300C80MiKxP9nmj3sksag7OpKLvQlt+7l2yqFXk9LLW7ss6O1Ki
/Gr1Gq5TBjxcK392G02lTO7XWl7HuXYVxZB6ptQyfRV2aZCt49UyFkDs0hCKbeVDaFG8BWtrVGbX
9VLfrGWc+RQO0iOV7ZwClPaKdjMPDML1JpU7h4eJ8XL/A41pjBI7e+ktdC1Nfx/1xqM7Q84QFXwf
tF+xqE8oRlrgmKDCdHaCRCPOFcyh7SN8Wv3JJCaZTjfPBXuHiRcztEh/vAGEc2C86K+xGcKUPuVR
OYaaO+2GxLkqyuRHMSzBmFtHox3JhO7Mn4MDi0ed4PEgsnXySA9cBCPHtsTuiarsex8hoe8jspaL
Yy+yxus7VFVDnN23CRxfN7qpFrriEVjyrr0TVYunE7jxOt7RQCdpqJHfTBs7PA0c5ITjd0JiH91s
/NJFa3vqhZP4+WhXgaH0j7MAsJOLFDCbyUJkOhW3OrmiBXFfRCnKnPVNoycSOBaL2rBGV+scf3Pa
5lRlcX+qHPOlGunQLyk8o9WNIF1FWe1pFVAxyEL6wWysu03LkLX5dRq7L8RyY6dzmQ46tL+XkkTk
9JuBCJyZWnuXpGjKuvqLMJYD28Ghs/U7ozNfSM25M4flzEv56vb619HRHmuJWJgmO6HQ3U28Vg9D
TRsdAi+5hOnV1Oh3aj++SNlDru+BQjXAZ2w7uXYbcn+WFRxbPUJk0Kc9Kn3hDZinQ30h2Hh2qoe0
7Hdd4fxMTEbllhUfGN32HgXkw9y7806OJAbkLeTA4apIOuHLyRS+1oEWXNRnaepnXUXcqy7QJjJh
v6q5+ajUcReMnJCBiTiTF88D443GZHEgXZMIGI1uNBMqv14R6xdDmrxC3TM8ppqzb4wLMJyctnRd
5hmkjIaY2dqV/mpvxPJmLnWMgdSVHsfV0YfbaQUFJ6m9mUfxjhnHuKODmXzVy9rEgi4i+J7VtaQ+
3c0EaXuqtY6gR7VHzUkaGIuMdzoi6zxRARwzycXxqrFi7K6Ln0XVAThVYGYbY7JTAYgE5J3DEwd1
ZgHdvIIoOsBvbxY45oMy+a4+L76Lnsw3B3GnVYPY2WXzjMYPf7ZhPjJUfSaL2vAkECSvdXlYjK58
SZ35Vu+be4D40N1y5Tbrc4mdLbf9yOh1T0tXi1YhUv25ZXYBsWrwE5GZgW0O2k3HzAGnUnI1qMq1
0agvY5QsXkJ2ez1JQithrwGw4+/sHJyZeW5b607Ts9dWrDcYEq9GheZfPJxjtTkroJDsprljH5Ne
r+mPkgk+cOMx7E3zu704O5byvV0C/SpSnRVoNOUV/opbs4p3ekKW4YjAdA+PcOcozT6SmORJIHy2
y+gn1Y0Wxqr1rTXqByvrrh2RvUilOI9Tcwtx4asd6QRraO8QsqC2Fu+dSxmk9L1XxPYBUOu+ieMd
hf4Nw9oe/iT0+LzrvrIevRsYVDzDXZ4LkydKaBLMWTWc8raw/VXTnlc+VJXQsHGGksoz4o8Ma05Y
vCcCnNvvS0KHzlrFLk+yfZzP71IxM1/XsnkHSh8ZllNCcW9PuaB9N7s4YMZ37P5TSJybetbJVMBe
Lr8mQvIQqEkZoma8iWWbeO2SvGpRqZEcae7aBJYbSvqcYCqbzcjV/caWh4VieWTwMxUzuMSqxnau
GWW46EANkJkMR7WyvpEu9LNtp4ehkrNndLEdVKn2NErXCrYH1hMzb22P3tkn//Xa0BSWcuKwgn60
rRewtbj+9fFrJIno1gwmvUl/z0HugfCcc6t026LhvKnOBp8Fy3SIi+nYrG0WNmU2BiVi8tJYTkmt
R8BrnSNdhiNW7AenJVrI7qIt2yc7qCt+L3fi0W2XAc6pC91igeLMUlTt46K2fUuJfox2zE2KFoJa
qvwZpt2dXSZHFvIdZLhzP2u/0mV1mDa7pEewBNwkjvYTtqt7aFIJq4ABH5Z3QwTW2pOp5GjHNa+J
VIon7q0Fz0iHHB1MfQwwL4Hi1RbPllONnrGM8H8acs+HwQB9a8J9yw3l3NnpW22JlyG2viixBpfY
knun1YOlYuEcok47tsbyEsFMOBsxoinRrdQFbn3TJvzRYOVbVfRIG8wgnjphDQVQalHpeEOH007D
FxqNttyh/it9NrLx1tZGBUxYoe0HQ3/HOtrv4GDae9rJt6tdZQEFqXZDm7j1BqN7MRxiLqzK3XP3
em9ANOmV4Mj9IpGvYyPh6m06jdSenqpCbN2NNfYXip8+V3/ZlXLfLa7rx2Od7BNjOOSz3dH8Thco
vcNhIo/ULsb3FmJHOPdC3aEA0TyztG/akqREG6Q68edoIZVBeFDzKgZoyathpvcxNtSgsJTVU1GM
hLVaacdesR1+bo4CdTolrxDPCoitZi/OBgrKsF8yJyRZl4PZPAmsSK6IXgqyu+5ohZp+2ifxaZlF
fBCqk58ieHxvRjOp+rXC7uP6NXTdfTwjnpews0m409/X3PmZIl3epTSW9gMKkbML1fcFw48erJNU
77V0ml6Japv2RZbrdL7yNUThzHM86M7esPs5lNkyQnQvYfLhsNNu5mlOOVBpYoT1x/HitnMtGebO
CHFMyFkEySCnr8mgty1h9uRcrbNiWF6WFsNNwzDtoDbjeD/avVHfzvZMQV7o+ninEV1yS4ZAvJda
/G7x3/Bzgt6fSgxit0zmky+W1Rdk1Wv5m5EpnAWjiL2KSEdcI1Gb+8jSMiKC7emgi2HY1QrY01Qm
9fOcWpCRh3zZQ33VueGx/dClsbMzqkUEBeKNkyki1Ycna5+QcWkB0Dt3l7hTH+bm8GiBq6COjxos
ajHSbFDkvwx9KM52KcdHYv3oGwIlyw/Mxvpb6ERT2FWde6VCX3Y4qSjzDapkUgMzCsVxcF8tYLkh
Pcf51Ki1HlLVuucotdyAo1v0aPVRszMSUHqw/RRg9vBID3qrRqGuxg6cjS20slQ0n8T58sguGrPX
A/wlj8oKu0Fqe8LWZCh71kzF0chgWtxvwFNT8PSuDAAlx5xHc2B4eBw8hrz1gYOwjcp3zCDRCotz
3mo8rD3pK8TjFpBEh3ZnkRPIe2/YQW8qlldI8uXVxkz3LOHG8+K2ZD9TSd/1ZLAcq9gQYTpX47FA
URUw+XBPWqs3QVcXTsB5rX6BGWxS69jLPVO++j6B59R6q00HQu8d46jQxbtzHGzbdjsOVzIVxm4A
OXwtZ2xL7tQQgT5I+w79hAAqrhJVOle0GNZBkodDucx5J5Pt1zVNzB2BVdlNKsZij41jGtg/WMhZ
KKIQlB6ALAP8eQ+nPGiqHokttkR5miuKF9g9yVc3yvKj5ZTmET025O1e6Z8nnKZv6dCuTLZsi7D7
RJbgV7TlSraAXqAXnMifD6xZ0QisXimY2uie5QxYuRnAjrxeleVLNpTHyRWs4/l0S3nwXejtU53b
L03bUs8XZ678Yk/rr9aS9/2iraEaiWdlbX8Virgqm0wQXcxJpC/HFyXTn+bKMryynB40x3yuhDv4
Rh8/mZO9qyflnoMFUHxe9LRKjjpSAq/nhQpUUf2yR9bf1NgRS/luCeWxVtRnqJQnrQPBbqc3Rk+a
21KHU9HeLSASHJWCLxs4YyFMr4JmboxwLOonfVX2Mxl/QtHv8h44DtIiLy7dMMrAt+ZGtXMoRf2R
9B+UBYE6jUVQNto1Z5nbMa6+FlpybvP2aE/KbcqrpQ7g9CX/eQ/8LksQTyuSDE9vZ1C/5sHJlr2O
6MlvV0cPUls8Kaveel2tHaPIPi12+WgPdRinnPDHeT7KOroyQcVSyqSH1GjfHZWjCKMtD7XDvl11
AgJW61snqvOyusGaEpkcWxWxIaBgKTh7lzoTZix4zWxIvsXAeRv6Od3sZ6B+Al26z26u3sQdHcHI
hMwyzS9F6cARd6cHc87X4wq/Fzv9oU3Bc8aS/q9+3U0W8EsdGK42TSdtcR7HMnl2jJnqVtJGiWdA
Cs6Nqk/XTlyHad9/00athDpO6V8tPK+xY7/DdbiC/hSkGocJC7wbPQdcnVGuPdQImADJPHVi+OmW
xlHK+QZq+C5fzbuEw6DnjInlo+RavUoUoACZCXGCSX/YUDqv1Lptdq1ZPUIsxLeQye7YgBXyOo6Q
Ppa1HJC+eIN0TIzTnO3yfg1m2XK4VXajRVeqqe/qGfAE/Grdn2rlBos6wt5MhEnrnDrDZPBtHdiD
X4hoI6tC0xghxkHe6b4tOVuYuL5OelSk7CU0I6Oy9GPXGcN8LA8lIe9JPgdDWdwYQ3vS42byYOJ4
c6RdNbwZFOuTN8+cCubVfS3bGcjttBNG+tJN6mPcJV9BgFMvbPx2qw+TheJBMfCg5kS9dg0eYJlU
TG1dsDYlpjRj4EjHgXZIq2tltkmXK2pOnXnoSut+pSqQdRtKNpC+bMPBjDEVJ2npL6vBoqOPr/S+
brtcC0twyAkObL+2nR/Cyr8QmPLoKOT59SK0J+1Fd+RPdVZPUgHfP1XnVbM4vMUPkD93Y8VKmTAa
5PNOX6xsQgNChmaWKFcOwrsgH7VqSx+gs6zCkreNtzhe7gh1vlIz87pO9XCUxR1xazd9oz4pLCVZ
od3P0ewvqIOtpP7WqtmeAAeontaisWQxZsRBagTKtifFonzZuiWL2x2wGJu+Uiq+dJsfXS52Rqrf
LpHzXYtA+aYFrAFtvRFU+PsCWGjQFC545NG9bcrqzRAxz/hcAszIurvFXVdv3gJD6jG/Hjpe9rLr
0CGur/TcboZGkSzupDjEbnGPMKoKx25MPFudfhJtHqOBNO90sOGBcMrk0JOFEtDCPZEMFDb18h3J
4GuTEkVjSlSMiFh7P66cJiAzxj63VVwc8iW+rSf3RbjKN8rWcC4VMgKUlyIqdtKNsXulFOwD7cSq
FTe6Tohiq1nvLuNFGusQse2ieyOU5DgZRNysHZiw5DefyYBULNh6yTbDRBEb0qYk1Sqe4F4NGkHI
gsyNXR0zUx3t9kE1+aIFi62BSBLtm1DUXzkNY4+J9jU6oF/VVO/isX9SVXXXuAQcudNVAqwcPdY3
haCGKKnviDXqPDGYyta5C+n736ZKsoTNml6nTtL5ERQuxP+7MY1Phan90iF8eWJZT02R3mJMPthR
9CNq8p4p7HqXihSsq3Ky2mhHhku5g1AQgGc/Upx+c2MgzhWVdw7XfIV+D118WEhdU+aXfChJa19Y
kusQIdNV1SJqzMzmVnMjyi0AbEW2YzTKG2YGZLMeVBkdutQNDdvmj40rPeIYAjwYOocG9Jw9K6Zv
YyrHsbGOJcDtUa93ljGEyD5+Wgmhjm210MAv93Kogpkut+zOQyzvslK71uPxPamW90Stg1ITZUBg
6a4B51oZcZuTHk2MpOu+KVYaiqr4kVikQa66dZJ6khFYbD2ozC36olY8BhZQqWFfwbWhS2w/1pbB
0TBar5GD3yyzsnf4zJ3Ts6hb6etS4H7IVSYicTL+6kWz7438Ch59CLrNH+r8KjUb6dly+j/Ozms5
biZN07cy8Z+jF95sTM9B+So6OYrSf4KQoeBdIhPu6vcBu3dHhWKwVnMmBSUmgHSfeY2JUDfMUniU
68Au7rQqwGm+rm4RnlsZ2Eqvxlq1O/z4okMe47VSh6o9doN/6+bYCxrYi2VT9hDL6jCFnBKpbT6F
FltOJzqpYe/nEBFg8d8ZY/iZkvuObPV7lIqTEPELdOPZbhNkK4I99/SGKgwwZuM2QQ2eqZ3BvdHG
txwK0OFnKMRrL7JpT2G7UgzfO5Oak1ZrxBqSj2TtU9t6sJPwQffEbeCUd+7gGh8Uy7LM8INAVmVq
bm2Uj4xOhx/3URfao5654LHG02hmW5t8CTciyoJ1hnq691Q2DRWePH1ADpo1Qy8gsDZB1h1SYr+g
UdsJ08ghSk+yV18UzmMc9R9qLCYKrKUHfGRAVAA41u0vdsP/Lmevgegx5NDS3eZTO+ofEq9JEfNH
v3nOATG0nMzxgGrGsUyHD9y2H8J8/Iqy/ZEq4g518FOcYCdu1xBuXMTY6BN62C5i+TVkZIRdfgXF
tMSmv7SR0YcAvwtaDOutufX7G3LNa73IqHQjPGbKavbF5NU7OY3eyrSphCjsCx/dAeACKJV4U6iU
lEufS2hhF29cPfiZOvTBCl+z10Hm96uQhvyV5u8FfoPUhyYtMkUusBTPnMEOvz1gFLpplTuOdgwA
G6yM1v0amdgNT3ocrqB9m7gUtd7+7Ybz3Lo/awHPY9oOkkjoPUEXWAAbVBkZZeA2PfzRzHa+REPt
fo6L1kCn0c+Meo/p0XXW1itjeoD2wD7NGKQlM0EpFYxBG2QnUheo3ehJNqvaG3Uwy5CeGw/vswG8
+S5NLR9rRTu8Aja6AI0s3nkBgRokZ7AckpyKU9gPG9tQk72ybbw6r6hkXIIJUH0CN8fnBQUEQ+58
Qr2WspcKMvcYxW1yV9iRdmMlLtcbhunhgyjI2VcjE1CsKmWK9k8xK7wma8k2gUvP0MQFsm2cyiIw
qT9xQ1njg6ROvoZ5MFJPohFnydpZd2FYrHlxQTnCGN69vbIuoAznwzuLl+cMHloYgMWRGyyCnoA+
5weOW99b0edAIuXt0V7bO1TZ0UFBrQPy52JO8TXxp7RC4Avh909NgmVFOJjd0SziYD8OeKYbnZdf
WUevviFQK8tATXHmuJ9P7xAKqOWVk5zGMbOrVWT70dwB7/MnL6+NaxaRr2CamU8kA4Af+fMJMT/O
b8eDZSRosY62dfQoMYpNP7nt9zHFv2ZW4Yqr94jVQWr18C4ob920wMwYpyHC8t4vkqsekubFHp61
x1Hi01lj5Hjzz39/mHjMLexgc1y2KMbUfWds3ciID1lgkMQmVbH3JnA0q3q2pgdymAB9qzBpipNg
1+LK9vHt6b+cCpCDWMCCzIKrB9nq/HGqlBwBrGZ01OwGKP1sz4G/krxNgRVdOTFfG2rWHYPwDe8e
qOT5UDk+vbHs4DT1qqysVQhBRcNuKJDvqiRTP99+rwvcGYhICJEAz5BC0VEfPR+stRqXXApZ8HbI
o486ZpXvBpLlB9xZIPXEsaeO8y4/hhSFgPA3XV3+D1535jZ4AJttHRGA8ydQ0RCMhpv5B4Xj+TG0
K6ZzsLQZJtFt3n7Zyz0MQnkWcYLrD3t6ifNSZlSMFb5Rp9R0KJ4pF6bHDd7HYpb+oV6PKV0HWBPl
xysDX6rNGCCgoPTgeY4wOho8i5fMq8ZFaldDksOM/V2M+5XxGNufpsgRfwe9NTdzVEkWak/KcOjh
Rna/CfI47ef+9HjCpDN6wtuHVv/bn+S1J0MHhwMGxRlCguX9bCk/pf5PWJ+wpjsQT21GA91T4UPk
lZG3Hn0chZyksZotwXHySW9asCeysi36kJ0R6Vs8dQoPhbIGZNLbD/faTnBsBCEgOIBWcxbnH1KD
YdMwYQejsdq9anW1bwowNy36s9dmaL4tzuOUGb3ONWayI2Ze/fkMBcIrxGSHOIk7tl5veorgBNNB
3n/OBXcqYKrE+SINshcDHvRI0TUlIXYLrzC2f/rWrBKOGTjMQDLBJJ8/CTOF7jMgiNOI29S7KW3E
HTbt40MVUAt9e6iL+IF4jMjMM3TIVbPwxvlQiR+UdldpqLz6ql2Pw9CtEIOTu1Am5prh7HVIkrqa
8T1Xdv3lVpxHnuW9AEMio7A4T4vAjpOpDIujUweUVfTO3QUhxYUpGTYxReEV/EjzytteLicgvByq
4MDtWS5z8WFLgWiAP4TeIS4MSk52UU4s+Fo4AoCBRrfz7Y877+nzFXU23AtQ/rcbrNNcVorlovE+
iqxYgbtvbx2zcA9vD/MKYYZtCymHHMFBm2G5ci1aGYaH99rRr9o8/WyWHuaGqxbNkGwbU4JD3F1E
6Y7pUF8z2dTFFpNEF6WKtBrv2yxggs2gD90rO+q1r+35wJlNANQskMWRV5t9FAk9gJcVVQ1tHBTk
qI0Julqr0dWGayJRr0QvWDqjyQGbHkkXoqbztTzj/Uh63PIEmAaybT2k27TEfy8rpfVu6Ny/EzUB
SanidUwVaJeZKKO/PROvTfhsD8MiAxMBveL8CQYLuKg5ujRHQuUocmiugvU4an51ZfO8/KbF0nrR
eJrdyvHYWMoQeQWZt+/Q9oDugyB+Tq9uLk/nGJTxCIjqp5mb5HQ2I1rFHoC5agVE1wfGEjsmUAL5
qAs5V0DCMsB2EQ0FCghUFfVt2Ey9fWf7efYugyZt7NOynrKtNLoQfaGpdR/IN4phpZzEh3fsimm6
sktfOZNmJSBuy5lzxWl8/hX7pGxCq7H0Y9zlsL7MuRLWw6sLAVqsDZrFWx2u0JYjRbuyk145k2aE
P6QVLBouV6zTUXiuMvABiWHYR9ekNxQGqXvMXDE86ar33rexoR3fXjSvvC7Af5aMSdkezvjideEG
+Y4iHIAf01R0Ct1J388KzsTWwtzXukuz0nDGm74bzCvpxWVqDqvsv4densGZrpt6jYHmqdYM/Neo
S4vtNDSUtGojBxFoj3mXXTkUXx/TIcOw4NKBSjyfXTNrkqZXeXY0NBtrmMr8kfVS+4K6ZbspDTvc
vf11L8Pb2fSG2sN8KPCBF9dMEw5O0KZtimXcpDmnxDXwObRgVWwyPXaMXag3EkZ9O+Elx8k0drtW
KO/X2w/xyroi3JzvOzgsxNqLc2FkSU3wDhChNjC462LVgyoK4+0ApmdthYZ9AM/QX5ncV45fPrBB
HkFZAEOc+ee/3T4IMYHJHvLwGPLN7w2nFx+6CVnJIfW7K0O9cu7hKGRjDwPri5ldnLxDMkR4XiMU
k9s4w61B5c69RZPA/sq598o7echsz2IXbE9OwPN3GuxGWqmdoZhuTxSns1b8QjFgfNKssv/y9py9
NpSvz8QqmLoUrhZDNYORaYlEFBRZm2CHGmZuwrYspveWWXjf/gdjwTr3wGTAf1kqeIgMv+S0QrZQ
w0zyvpa6uU2xo6L5XV/zwXtlP4AtmeVm0DVCiWoR5Tp91/YhdcqT7fVbgAwnDzE3+k6VezMJcElH
XxfetjTqaxSbV4455GyRyZklnALUVs+njvgSWA36eCeCUBpbmM4ckwYTRjGNivqRh3e4OX4OHSD+
b3/cVwZG59REHQXRU5TgFwO34Gdaq3d7VMmkehC20PetEu6nZiyADdvDAaIMNiBePV056V4CnMUl
DTePTJ4qJFnMkp0dYCaZCzMYjpGXgE1QWboDO1dtRqsu3tl0L9earDt3pRKtLjYZSiqfZZWqd5Os
3V8OZnLtDoR9AlYQTc4rhcNXljdaex4MIJY4eiqLczFz8tq2UdQ7zt7Vn8qprneD44l3mlTmFW3z
y/iU3J7dSm2BKUBqenHkR06kikDiAjQNVgbEQGbWuz7uQsx0fFkkK7h9Ni6whTb9tPVJs+CHBsH3
XHRZvlWtBtIuNIfimnPWPOpvs4OOnE5CibwXDCUEypbOAFll0safYvswRTlNaDGW/qNjRWoCWGZQ
HLBEV3x9eym+kPh+G5NVQJXjRRSIk9LkdD7fBHGWTrEYqvHYk2l9zkkecSfR2jratI41YQeP4Iva
JAn4WQxa4OyC9Yvo8QWVZ5Xo7BfajZ2X6h6clfM1d2qTSnqi3cStHxQrXdQpvJIxpGsbRBkMRZeu
VEEQXPg/ARAhDdfjlI3XUZPSE0pGe/xeuujsb9EoUtbWqscQC+8cUDNQ5tKvrpRrL5n0vD3WYVRP
8YQDObG4JioHdRM3xEQ5mRDoapIoXvcj/H0/1rcWpqFUPepiLzsHMopRNhsazv5uxPH509vTcFny
4EHIFXDnsTD7u2gPwKAKYktN5dFVKCVuY8CyUHik3yB/HKlDGMVJvh90B3zm2LRptI3dxKgOkLfg
kWFaHZQ709JyskZYRdforot1yRoxOajQ5J0Z1JQjFrvFHDQ7mTptOurtoE4qB9FtmTi0ot6RAOsG
Kvv211icjxxLpCyzYpGNnwP1zfnG+C1OwPysM7UxdA7QWhKg6m59jMil1u1I+xIN8nQ7KmntWhq8
14Zengzz2MhneAhvu3BfkX8/H7usygxJidQ7JJ1PKzwabHjfjuiibFNHwMdomrVNt3G9Sq/m1iHI
HgyXjN3QBWDoEnGPH2n2Z2KyL+cCsSKbc+6REbOdP9Pg5PlIJcg6aJPUvzlRBhcpUFB3sDa+QhRf
xIX/GooliJQlt57nL0K0MR5mcTlhHabALXZDQI/bRDVzh/L3hxjM1a5Nh+FKCHU5JuBmwhnkADj+
qLCfv57TDNbchBwPqdnUtz51/k8IK5qf0pK2udcr8TEEv3xN5W5x3fCmhDfIoM33AHYMS91xyyuL
3KlQ9W85F57HIQ+eEk3kT8WYyCv6oNeGWsyfW0YxYL9YP/S5P+0Eh859FxvuoQ6waryydxZ79eW1
AiyvOEVmXYFlPFpIbwQ80kwH1HdsRL1cq33y4Q/ulFNNXweC/Gv03VdGJN+nVMfXpGauz9P7226d
HKcG+TVbJhtBtYmGvtqHntLe667eHZQx8wj+8HggReR6JOhGWhki/GJATtF8UE7eHaIkKhsw3D3j
GqkHABuohv4LLyqY2a2mtSkE0JFs9e3xF7kFnxg1KrTJEZSg3Wcut6MpUmt03LY7hE3QfufgLu/J
pevd26NcHIJkicTeCNmZto7bzGInAhqcgs7OJEI6ObZomd9WR7N24U62FVBTcyo2ANHsE6lkdCU+
vZzRWZqDuSQ/9SnmLD4wgAsqrNJUB1fPuFi6GvPZKemTx1jvLHubwPAtrszpIgl4kUqE7G5xCxOM
EP6dL6I6j1oP2ox3qHsn+dSpKrmPsTJ+J4qwzlfI/Ef3tptYOJ971Wenm+Bcv/25F+8MUAIuJKVt
BLSxlbhYVJNsiPDgnpwkmsUGgmqhB7xnslZZCJF2lKGW7f98RIvlQ8RL+sjGOX/lULdLcso2OlEW
RirHSrRdgFIewqGehTl8B2r17QGRLuBXngV786lOo9g1XbQjLG/+CL9tVdsZoVTYKj/Zbm/ddkZm
bgaZQIIu3HodK098hA3pb1pDmjvHSJJHO5w8Z9X5dbyvpkneD7nTb/D1SNalkVrbXnrRRte77GEA
0H8n0ZC/oXU8HYiTyr8xSUvpEvnAKrIqP/hJHoFvz0An1tZzN3jBrrHc9EZk0bhKWtu7jatygqmh
UwIO9GbXSydau9QVj6Ymqh2wem9H6S2oN1gBtKfADOlEclkLWh6Rvi6mDjhRBNdo6zQBPH2Kc0DV
O+c0ycH+ntbCQC0vtPetCZ0IzIm5rYPSvS2nAW6TgEw0mAFWR32Rjqh1piks7jzYp5NRs/pNDfzP
VLTvaAt0x8wAopuMY3yc8tGr96ICwKk1mb+KmzqBHj1Gt1WZyFswENOqESawOR0MXgEy6bbL9HLd
9CNgpdzoTnlc/qq06LlTcXvw6v45TpLqhkZ7dkpEod8KM0KQRldo8upgKbs6BrENuXilWq/daJyQ
MzU6Xo+NjejvEMClDpsUrGldHmNZTLsCHfq1Y3UcJfZQbkcN+cQ0Qi/AyrP2XcoBea9XAA77MRRw
lQZzk3teg/qrMcR7qXTnfTpMyX1fFNCQaUhtc7Ijc2MXErq54G5b6d0AbNQZlc7XRGtsn/dwcQdP
UfbN86S5y+yxX7mpZxz0akjSld251jbxUnnvaTDPoqnQAauJsd93yCSZG/p2zgnDMHvvFVCGhQlr
QwPcykfvgmg3Trr/xYtSZz3VUoEKLKDnGvqN0bgA1wYIfhaCnGuyB7UuegQ4395Ir5wVBKg4ZQMC
oFZpLnKmwIugrNcz/7ubqJ5BmDQAHZuQ0Fd+qk1f4sKMgs2fjonXD82bOWmdD+dFkAQirmwSwBfH
0jaLB86jLl47ynf7XePa6qFEN6u9kiVfvqaLiBySsZQo5sx8eQNFVlqPSZ+fyA6c+yieqttBeqiL
2bVyvrpJ1KdXLp5l9M0pjGc0QRk6JBRGcGo7P6AmO86Rdyy0AzcT0u246/j9bZKlgYBnWN8lkXOr
K5fiNNSgKqU1bXmwc8YwkOyoIQeLN7Ei+itB8UsaeH5u0siam75Yj3FSL51/asLyqpVTfhqiDnhc
MwErZ3V5sb2BKCBY5GyOmwwxIHGU7mD83XqmMjYSsc4bq7fRvI4kxqPgutkmXcqa3XoB5966BW/9
MFSaelZR2BYwzQJ7WEfJmH1XaYqOOSk3vc5UeUdLmZgNazqDbHjY6jYuXPtuTEI3vLLUFvHNyyQ4
pF7IN9HrQPbzfBJyvqlqgmQ8xlXaPHqlnYcQfSr6/m8v6flOX3xVZH1sTBcJ/Okrm+fjpMrVBRdF
dKo9C4CkPg5gq/3G+zS0jXlPhqc+mLQK9SvX4KvDzq+Gvg5iyMtLUAoPPBFc42PQBPdEinKTFXaz
HSuk8wfXyA+gxq65Z70cCW+8q70oNISUbkc1yeCYoyRRrVtwJ/0jkwuMv3f8vyWuBOFqTMfG2UpJ
LwKe/iROsXTdYgO4OYwPXSPs+wydwbtE98VKtGYq10baIGEe6EMBBxPLAzxk4JZ8yGVgn4yq6q5p
Hb/UfZfv8fvaWMRpBrknAG7wrKhWR+qutY0YYYmCHXlT91n+Pc80kYEixxUdIpnigtTIANz9SGU1
WtkVculI/5anOpy50li4fS/jftRXjlHBRMVecJrw+TMre9O7sk+2Wq7cFips50WrXLqjtokciIy5
ZhX92u7S4KR0hfZUFcb0TkMqqFy3EGvVCjQNeBUhPNWtFGr2t1Ffhzvd6xLnnS4DhJeHUZ8+yt5t
EFdHEjNa2xkffYvmT56teh/RjqjQol+5kakveR2XDyiVJ0iTt4HJpZqa/acQmhyck2yERarhR1VB
XwqR+ERLqf4QpqV4AH2LVkKnD4YPzLwHl9ykMNl8fZC/YvC38vHtPTWfyRfzgwcIRU2KNsSP53uK
Zk8ayloFxw5b0UOjEPhIJxHBn0OU7O2hLoNJF64GWQoxLKf2soYajmVtQ3YIjpMwvV8N6huo95Xc
uElqfB2YoR3pyfcsVVRPAyKVt0d/7ZAiVke/adZ/o1CzeNGkGgovi9hQgSeMLcSEqTyY+Jz/MSpk
rgRR+AL4Rr3e9ReXPVHOxHFBidDEdniXCwdtGYsWtvRIL5tQJDBU0LB9++0uvy2DotdAnZ7zkf7S
+dt1hivxUa7CIyJklPPQDszXKW3YraYFyTtLDs02ppJyjLm44coG3ZUz8rJRwFuDb5qhhZQS0Pg9
f4Awgh4uvCY+9S6O8m6btKvBqO2bwC+ctVGazhrrmU+tKNQhybJsBbjFgAyCykwu579yoIeAW7wr
z3UZkvBYwNawiKBVhP3F+WP1ehZJQ4AWr100mUbR6J8bu+m3DSz8LZVz88rN/xp+/mzAxX6yk5Rk
KIyzIwi85KMmxnEtxnTaNCNBJrLXNG2dAZEZg3gcRwh9U9j5xwHq3AZXjHGdRSCOWarpbu6drLXU
uWbTeom7YKYAy9GoJ60jeZ5PhN9yuqIvnGkMkV/pqx5hK9J0q1yHmhFwcVADecStCBkuLw2seuX6
VfVl8FP/KXebxIdhnrblRgyZJfambKBK1ziSgWuQw7zq/ETgCe9CWTjWfevjLlIbEbKYBbxUE6l7
243BHvtwqjd+Ku1r+LfLs4xCFiEodSOPPvUShdnJ2K4K4YQHEsnmEESJ7NdeCast8GBiX1lZr+04
9BzBQlICBua7WPCZbpZ2gLPnsUhwT5oaGj3mMPUbI46Kdasb0cZTcjxqXVPtNDT59m9v+Mvj7Pxd
F+F966NJ6vhTcEwyWoYIsvnax3xI0/qPD232NIG1hU70DDhbbKAoaUrYa7xmjyDTHW4EKHC0enZn
i5IWDWnYSmWqfjInaWIjKo3jn78mmFpOUYfgnt7r+WJttXpyhF9pB2sk8VtroIl7Cg+q1K80Ey+D
vBmlTPBKB4GOxcv59tuu6MKe6z+Dj4zbkVXv6beW76chqu6qrEi9le9USJzpRudes2m+FEXGId6e
3T5IFsCvLlOYVvVqGn0/OWpjOSETKWrMfluioRrSktA/j3zbpyKDsHqSeqKOdQ5FbBdldWevZWsU
7w1JHrOZaiH8ezuqo+CUUtYsDqEpQ8Rz0giyviTM2GaOtIN1kFKTgYlcC++L5ddrofIcImoFEvzw
9uS9lBzPgwtezZo5M5zBVOkWt5JpZcinJUNz7JtYHNxYyzdRaX3r4AmuETT5hUblk+4b4qQHRKXa
gN6cMSB/jVcQgPgKhuK6BDR8zAvfvEb8uMTa8d1nMzLwhlSjKXKdLy1cMRW6oH52GqrMPk2GjiF4
HCS3SIPOlkRG4/EEvbsK4t56QKYBJQGv/8Omwky3ons94wloLwB/XGxjbeoKoStM0YZo8G98qGSr
VtfznasP2pXe5UuespiN2TfVDICkAVpdQkcNBosdhWjkGPg1agOagWCXRpg9YaaTmY+GNyY/JHC6
YmWag4eRj/Ioh6TDLG0CJflXCdSqRZmSFulOBF4lNli0NC2cBh9JnzaMvXgTaO5Pj07K10G3pLGl
KTsGq7atw595LjQYr9Ba8D0vpwkuqBarZhsisBmsNepiH8x2GO+5M+vvIhbRD7MewufGGaJwa+go
ErPxkyFFf7lGgg8zF/3vIZz8H15YTE9hJiqYwHFeDzhAZ1D20C2C/8qx9iHjwhPrIlDWE5Tv4pcn
ulrfDemIwFAqRzPetJBxJehWiVYHbWpUEaLIzKEe6/LvusQMbOO36Bj5ev4OtZEnuyn9XRf4031i
2sL46vqp+zG0srTbOsjJG2tvCsR7F6ZDsUFHKOXj1HWNhgnSoGtT0h29gTuNEGVIHRAhtllkr/Ka
WTHPknV9JfJ9bRsGNgwUC2wO7J+lE7zfVxZOMfqEOWoNVmuKHlvd7HY4uqxCbS6AfIbTzklBKXSj
O/37yn0UViH2pTVjCHBVXWeV5Xy+cjhcIglY+wRlHO+Ey85F2aAeozrloJuOTWbhTDHlVJJVlWb7
Pq37H9Ke2q825lcIPAZO86NuvUagFlUNJ2BGwTe3Q7VgHadEXLsUdY0BskXoww7v4cqi6Bdkd4XZ
D8UuHJ1qXDWt5nxhRbQ/zRwv8haxHTwWqpYKsPDd4jGoR/d+qgNzR+UUmEE5ttHHyjXZ8b094NoK
ej1bRb0WZdu5y4EoQ+5b36t21nQpdeQyfH2Wk27sHfYDyMEWMK+xbwqaUx5FqkXSyKp3xVT+TMwk
fde0GL5VtExRKgldRdxHrC4NOT4NaKue0P5rP488yU3uGPQzpt6vNsCBk62y0FFKUuF+TQKwE27d
ixu9IMq0ODfWUyrZrMRq07YUCJmYQGQ2QxW7jwhDJmsYUMkXKSWicJbKP4mycm7tDLqM0balu/Uc
KmmAfYP4xjBCDS/aThycshoFrbq+Krei6Cy476m8tdGE++xGTX9rAWR9p+EKBEnZ99sdl3m3l9bk
34RZ2u7wAfBvVWVnz1Uof8lBeQ/Ioeg3btFMN+zZDHJGM0IsLMa9ohTxN6Zt4U0O1KZalfx467Hz
45WM+DVOptp8U3NUrKu2mE6dI+R7hXzhvktDlm6eTX/T3SpvReObtyV5mI/aRM8u1Xzj3qsHbz+v
p7VpJf5RR3lh2isPO4KN20t1F0WwcsMS/UnlxOO4ok+nbc00yD5WTk+74O3lvwgffaiZRI3g+ElJ
4YctHbODwbKKQHQ+uphBiqhl6GwpijvvvFAPDr2hEByx+mnnDW15DF3tmouA8er4WGCQEjkYoi7b
vj7qBB0el8XRBTnt75MMHR0DY5Onqqut910PEGddeyLqtrHdKHOdWZl6AEdoP42VniUojnl1sIaj
Hh8gf0cc5kbSiVVLjY6aUt0Rz7i5jc6nFs+KtG9/vEWwNn88aIwkLxS26f8t8XCVK8OoCEdcfgw/
oMr7otonqQxK9PjKSGydSlq/WuwHP7498DJoeBk5INEGXQGq0lyWOtGy7oogKOKTQEMNTY+gWMvB
zfZN17sHMuB+3cFoB/NhjOuW/iQ5QaC/v/IQcwXht4v84iEWMblueYORUFc4BnmKd27bWt9QfbI2
SW8ZO1zYq40Tq5H6dvA81n2zSWoMGrqyC64UHRbJ9b+eg4Isn4PG9gUVWxMd7W7ZeUcEW91dKxP5
yXMyioyRE28ppDZ/CItg2imowNWdETf0EBbvDXOsJMHDPsRqMFCc1WVDOFuaRM5Tlm5xzQR6kWLN
r4ftBFkUFSvS5SWKqR5i+m4T27GNFYR7K9UxEwu60L+GJ19e0C8jsZ6pjmEb75vL4snoe4mRiTQ4
RHVefMgSO4bRbVabOAzLT0qN93Y2tus0Vv6913AEj41JZ1N6w77uo0/jiDNFXVvGIULb40oCNn/T
xVqDUxlQrpuh/fgmnEfJQaSNCC7gP9hEmku1oLWx28Q8nRZqFX/IDbfeIotbfyPQbq7UUhbp/PxV
SMl8gBPY9cx+F+dD142yelOZ6IQMevtU5XRuKUNk/kdReaHx4cqmem00QGuzIRJNG9OaF/tvCWAw
UpN1sN49iaZy7izelqABwZiIa1k53wtX0hSN61LWhwz1Sh2WlxE9BV1aPMR0gmIQAAguB10MyhHt
ipnqXKTTH1qAvHwT4ms4JR54Tw6/xVMishXnvYxPXsQ+AE/i3qcAJTf2gOb/21/ktQ8CJH7mmlpc
UMs6phH2ei+S2j1iHuaf0ixHBSZNNOT4aBa/PdRrxyoICoqyWNTNcepilSWGoBXhTunJ93okDE30
4UQX4LWK1s+GKzu9I4ua2UiGAWTHK7YhzfI/fl8D8AyMZcAkvLazqNsmbq3QhM3mUmFUPA4+hS6J
cF1CbSVVV8YyL28wAxgZrWBq7gA6ltD8llA9hsHRHRWIhu6h56owVg1l/4DbLLLnNveIgG+aJmVy
ClFOgeahhmra0KnQvE1l62X0UBLn1Ju6Rt5+VcVOmbzvJDW/bZPrwVMfN0IiPZTmPpIRWpzF6ERF
kGJouzupdaO3TdkeYEDp7QEci6+tK9X3w6PWezlQAWWH12qjl+cpDnCID+BOgf2huQw56Ix7cI9a
/TDpIdJX1jjK7oSIbn6tD315ZpHdwqPjzJmB0cuKCm8RKR2PuRPIXG2nNZN1wkwGO6bRareBFN3B
r0SIeKt35bC8vBDntiRSIbOtJwz7xRmCJYTnZ0IVp4RCE3oxTrErci06pNgS3qAgBEb77Y3zyjJy
IJqxc+aSOxjY8+Og8UrybTtBq7HMh6+4FhPdQkpNP2eDyWndeSVJMaed+Poy7v/6Mfzv6BmxNLS8
kD34r//k7z+qekSoEr+Q87/+10P9XH6U4vlZ3n2r/3P+r//vny7+5V3yQ1Rt9Usu/9XZf+L3/3v8
zTf57ewv25LYYXyvnsX44blVuXwZgCed/+X/7w//4/nlt3wa6+d//vWjUthA8tuipCr/+vePjj//
+Rc3zW9TMP/+f//w/lvB//vYJ3J6Fvm38ufF/3r+1sp//mXo/7CJpwnrKbXQEJkpE/3z/BPnH6xG
ij3gcqk4gdLjJ2UlZPzPv2zvH/iogCGeAw62xsxlAJX38iPnH1RyARkThlAtQt7gr//79mfz9N/z
9h+lKpBRKGXL6/wLJvbfNzroVcAHmP2Re1MO4PctCtdW0kaNkZjmakKREihKTve1ipHy5U+5UveT
9l1K4h3ph8Yp9zvAQ3ZM0yg0x1Wn3yf2JxR4p3scWIZVginw2hgc6Lluf+eZHxBsnIVyaSVwi20b
G3hUpvs//XT4PHkcQXbycezc8DBUP+Kp0bdlZ6mVJc0vbQdsS9SK5J8lq+EbSs3Eq/a5PqVkdpQD
lR+pFVItwZ6UxkIPSh0cW013Kpp2hgNozIGCgzRSuddEMWDqiVschusOGqHmsDM1c5Y+6/GH1d7V
CVjxyVDRitzz0LiJvGkb5Lzy5K6JjGzXaZm2cWYwUNXIZtNrVbwyzOKx7NruBJqetHLMJ/IjurgY
IWziOBKrG9Mk9kW1Ue2mqPgON/QBX4RhH7kDKmGT/WEIzee6CfMt9WuUVO1Pyi0wmUAk1a11fWMO
Liqdefrc2d2PAkbhKbG/atktrT2cBVoPqon0T53rYgtp+Nq27np7Y1O882RvITZegIvQgIE0tXHw
u/7L4CL/LULoUBGw6KAVD7JIeTbUUsGn57tGtZ9xJ/oaRzhUuHz0thmjU49w1ti78VrWyUmPdQM3
vvCe/jTVb7sv152cjoOTtTt0nWGaeLeO9y0xO+tmnJKPUWOGmyEL7kjf5MZPEn3ttikSaHm5gy4t
t7Go3W3g949KIJNs12GzghfbUo5A57jP2g9srDV3NHJszvSQmeCB3eomKjA1HwPECMf4uy2KcZsZ
9ofGQaq+icMbOus7NCe3SW/sCkOPUdstrV1MOEZbMX4MjSY55EXPhCfGPdWPT6JFn7BcU6lBtHAb
fcEvylkpC5GzpPARnxMdrXdsAdrhb79AazIATbC1TbiPeUVYN+oRlhB6+06bVehy40Y3NQqYVeLs
OyAV+8aL0JArghtMX/st+Ol7iywZhSZoQr0V7zib0xWClvHe6kt72/VPtfKMlR6SNUlgyWvHHxv8
Y8yPqISX902t37exu8NG2dlCbeAJehuLuQz95BxOvp71ycYstXDXiO4pAc29TmjDr2I7um+dL0D4
Pk7oWt3IKnjMinx470TejwJ4vFSx2uO6to4RJd40/4e581iOHFuT9As17kCLLYDQEdR6AyOTJDQO
DsSBePr+om7PdN07NovejVkZyywrs5iMCBzhv7t/gwkhEbUPc11Tbq3RXk+zZ93rWvYhtXsTni+E
If2FyFFyhn73qF2Dpm1DL+DKnK0CTzI1y7B3BgXBuZ8p6XvTr1KbmoIyojmf0OqowdtUg7+fDozK
csDWximve1iwas62wygaKrftvVGXW04R9rVwT2ySf8oyy33dUBye2QSaHZNqy+4Bw3Zo9KirNU0k
kesk+DKkCy/Dd3ciX98T3Sp2Wivf1eqeICqovT20917R/8z10GxScgTn1lnbrTGU1IHYmb/pmJcz
sD2T7G3wEi8DP3N6ouVcXICQWCWQmXad49GkSIYm3BjtztwlBiWrfrqljtGODeu7bU0KyalIPPW9
S9e9RvUGDchXFcukKlT3WRTTDpblpJUbvx8Ps5d8WW4V498eDszXnwtb3NSOtuwHY73hDJdF9iAO
PbX2vGYbh25kkAuz1OfPdkSk8iW1NuaUbByWrHQd8v0Ao6WzUey6QYZ+O9Bnn6M/2sb4WhftV8Yf
OWSYUERK0Z6SPPZULbtOfbvqeRBnxvAhUheCxWBY0cKYNwuAiTh+4sQjb9vSPTg9vGDaCshAXRvz
FdXzo/kiy2M9V9NR86liKFI/2QTLjAg4L344Ysya3cLZGPWCrHxdGybeNmMwiz3qxTct0gXrH0QU
f914IImOfMJoeKCcWggnXuxKj71ZvNpjcp+W3hRxnLwYcj7mNT2zHj9MFwTdLveNuzyvm20msJD2
leoIYdElPXt3XWdQwB78tNgDd7Ph0PLrrZ9YvtSmCrqjX2dqo6V2yd1jfqWfMluGOpYt02ow0dBH
6AhXrnbncdiJcJkjyw7j0SWQxouf51uvKpONbeRc/wbuSmyPCQxybNFhwIdhg7mFAtWOfJrngqvi
lwXU90ho8kp+CljGiwSf0mlo9HIHygNBviq0kFoRM048G4gXg9iwATCFUWqIA7eKLKdD66pouNGY
e+/0fmFeQ/8353yK9b1ZCwu8V++u/LNoNB6m6lIHjfaQNNNHp3lO1FojV/rOGh5LATqVLvgzDaph
wH9jQN8f7ZVG9wQgFanpaEqQ1+bW6KKiH958Zz6wLNLtnLD/9pX2oIwJXEfP8t1VezUoqoWTbFei
FWq5jgvAsOEn9RVpuPziaeUU20tgbwvV48HWxCG3mQEsveGFibBeRMIsUOf8vk2Nqdi4a1PFvYVa
KuJhsS6qRgiuJH34Y02PzSAWA1YGT7NY9Mgs/dgsoKESAFBvVrfuvI76U+/V7FY9mgua1Lu2i2Rn
+TcwnUMGTPxgPUMoexmbg7aCE6jAPazdtKWce93hufwhhgg7xwVG4E+xYNjfJEYbXhGTOz1PsaAB
jszN6SUTvkm3JKVevtn9ONKb9vjDQ5rXfwvUasdb9sQVw6BtGgBx7AMONb0Q3Fd0RKuOGIMDXGGT
irKUumd+6xe8wn0nViyuYIVvhI8nvmJqYVgyJTzT3M9G0cWW5+DqHoYdZJLxabEHkACrdoU/VNHV
/B6N83Fo6+RCzShSrV2DzUjd3QjezNQmtWWt6UPXoO9UaNCC8vVxSed3xcvFhIZko93RNCXOfOci
qiaTNy+RTjRPdOqYGWeicqAJ0vucWHtii9MBYxOv0o61P1HH4OvPvWKUiD/vmPXmuNGocGTfAz/j
FlO2qyvjbnUuMPKuG7s8S8dQeP7Ni1/7d8GSURYfnKze9xnLU81XeCJhibLpA1+8/bhmfuheN8h6
CDY5K1NRTyfsqJ8MPJm2ZUUWe+beqfUvAGpz1K3sw1UnOCF4n06zws1oSxpWR4hO+MWPpr+cXXOe
9wCs9nq2yIM11TzNeaQ8a2uabX8ypqyLIaEaEWnWqGiudDlNnKW2X5Wr0/pDteeMeSCcFOs9Qk62
8+tBsQxAZ0nTVoXzme98x7PIEtuqIuRoBXdimHd9jbs079toQYAOqxrsRGV6B9cb8oeu0p+U0r7G
xJ4Ow6qt0VLjtHUaqGm26u/a1WLUihI7afIXB7D/4GGHxvuemnHDFNZWWXXPGS8PO2sBOJTxKGXl
JSjPmeFnB5COHMWt6ZtSozuYHt80Plz7lPzXMamanU5Eqmynxx6I88EUjA7T6pX5XEMKTj3azc7K
dsb1Ka0y7airZecytuD9HP4YTh9SEQLb3HmXQHUxNFvwTMybInf8qPevwzLXom27scI0WI2z6+Gu
5WkIC7PpYjcR7c5zj0JMm8ZOn52pEZg9+VOWq9JN3lh7CoWNsGOrtJMPLudswkySY64+GxybVVTO
+JwghRQx0XArmgCBRmq1o9JdyhMzjZFzm3PQ07SPiLUzAaOrD5b9jsNovRMNGJE08T9p3aG7hUH0
KcDPthHoZtvWCUTYcnumZVasUVozBXApZFq9bokx02QbwCj9g2ydh76txlNNWJfAiq9v5s5JL0x4
QAZV/r12M4AvbKVTnuzF4Mgkxh09afeZsYAL97wTmEg22ZpuG2td9mVh/dE5KHK/f/Nd7Sfwqp1T
dy1Lkfg0lJTHrm9ue71aTnayUH3ffHkEdXaFHtx1aV/DjpaftBmoLUHLYTePy9PgaGUsxiibroPI
cVyPMtf2xK6PyLvpnZSSQgdb3BPG+lhLheDULuxLE1UZbXHTwheknD+2PVrek9Tg5jU5y3HlCO4X
Rn8IZncOWywse3a03LO/r9fFsRMnSbnv0kz3tlfrXJJGbjRMHve6sVy0doBBaFnfsoFQ5BqcgRLz
zhhWjy5xbLXc1AdGHnB/AC2913zMaQkS+sZXmhdhGKE5mwopf+SHBQeptd45pZ8F3TTlgsPffcph
AFUSA9NU3nVC34uAdtFMdLjh6KnHpbk+d3yMUqW7XHz1lwz7dZw0KZY5NqeRS3NID1+wWb2IMh51
VEB1ykXKvaySDwq5zE2vGCQ76guBxd1qLbmjCfQ6yc4VUIHJiQDf8KhIJaX4cuCHWzsDTyCOZWot
ehWNTfGbDXyT4gQ94qxgMnOOgeUwMMyheMDZFK4lwizlWkevcMzUst913XQk8VAflzegI7QV5zMe
S29+HfXp6K33ZsWy19kxUmMAhEvDQl/R6I8/zhJUVfe1uK1drz4k1nAifMvfglfdGcdkO5r5gGHX
7c7Z4r0IPsn51DPwYp+J2nKiCdrhc2Guybu0U3mGnIFgwEIxyg50GPNhY2hvrVnPDnPibIkTPPh6
9ppjHRm4uW/bjvm/mIcjtAiOh49plRk7x5+1qKqKo+tPdKJq/p9Z0zV2korcTsMnoa2+tZRMte/I
glDWcFg6PugdiAFmSCd27ufU44Sg2FFVR1B/7q2/eoKB0vHitH5uR/7gSOh/XrcRgmVS0mIf6l35
p++yYgtIcHF+DBB8hTncAu8rtYYQ2TLvHGfKYuvqW+cEBE2xKk5jZ98K6VDFnutvXT0+ddQgREbm
caYa3V9KtNgEmM5vKjd705IrAFTojMjn41Sld0vDLq27F7chwTTKObKVgQ7e0qG4FOQcdYuP9Kmy
qv5EmcJHWT/0wQ8N8VnXTwe3H1nxcm4a7bBShyDW74Ia8QMmBTtmTo6kazs+l34kZ/05UNZ371u/
NQu7uXZ4IPTylyETjdoW2zOgkQgWSMpqMOPwnM4+fplmUusWmEqoazOmCjeIpiF44uWmQdA1NNyf
so/pj73YZj5vRELaJp0tj8Kt4tb35r1o04dp3hWBM1xMaR8bpX0vtvFuaf7TiEOHOBeed3ACKBFL
ckST3Lb18GfR68/AxKbGo1QMBk92+1E59p0winznp7F0zDvRanGbaVuz707L6PMXIvuFifyXm3R+
7Z8APJPkQbgCQLLH9pHnEu8Z9XF6rlSs+cMWqux6ZVwAEcvrn153/9DhVURN+Yprib6jxbrxuGY0
qSm3Wnc9m7JZW846bKc1+TWS5U9fFx+0QsW+cJ+AoyXcQE1at7ID58R2y0CdhvqC0xLohyhNE2MD
srLlZy1pw9swebilLHZf5SzBudtzEmbOsyfAcy6hiVUzl94mfw78vAm9XIM+VlcvUFLpX5rUt5uu
VUzvI+3u/YfVW1NcmfI812MZL/RZdj2zIXRCbVNoZ7IV7hk9TCA58l/Bl2nyo7P9u3RoLoFWXC1I
QO0ZLppxkWCUAWmJocQEDWH/qRofD4s1ngm63SkKDS4LmUU2bVi+lNSpyr6V5ne1tE+zZpaQ3MTG
HRb7vLRAc2D/SicNNphJKUY3mijPxifK0TByEDJnmUu1zZTau2VBf7Fpno/SrjhMk15FJvmV1ZdP
a1X3Id6uZlu31V3leh9suz9VNxP7BLAeTU5625LHZRpieJFL8zCpDkIGhyyfOMmWXLk17cyxS49z
4URjysTOU/0Bn2c865HmJkZU6NXLSLMNpK3108FAqWrLOKNH7TRMmVbr0VvvKPNYBeq46El7LB2t
2rRpcfIcOVAMTwkEuc+N8IaPzO6WnZcTCm4s3n/qs7gCm8nXmiV347Kz13Z8xFPDRW62a/QEMUM4
gDRd5pYVqYKTUmJM0Zp7oWbagitB+juz/efXBucyf8j60d/Nth3SEqDt7W49ZOz5MZgjViCFpGTq
3YOck7vEGJONp5CdpCN+LXbrXfElK3M9IvthlYj1ckzi0oCkY0oRnFOWqUYLbknInoNqBGBig/fS
PNZc2ufd5qmQw3okOGp6TXMpi5M7NPQ0lgmxUd16W+emC8GaYdPpGtpXp+l30LyPtXEfMp3BiDk+
NuitMXYbuIqv4M5CukLzENAxeRvsTmLwH4JE7sCtT3dXbSjsZsuJTX/eGbWuoA+y+Ux678UaJths
BjaBS5aHhsetZZIZzdUSxA2hBxa6LmwDjKdWlT7RXglE0LDSYzPpj5nvo1pyQqd4OYkT8oFcNjvY
3IVp7DHp3efTa2a1sRjaaosErqJ3bv0i8j0x/fW5MvpSxkPZW6FuuVFa1QgBS3ZjVG5xbiSsyKaY
2F3w8gir4EMJLZwEz3xLHQ7RpsF2yClBualXXWwMOgq503mKkV1LObOnwRA2x2ZPk9YVpnJ9N21q
9KY039YllOKxhe4FNqTVnWQbzDAvBOUq8CUeYBQ8GUF+MuXQoNHQxW+koo4LcsZp2dwZlupZOMli
BkW366eSo07avviJ/FNn7utqTNt5mZywz7ijL6LeM0q4eBLx3sxtHnZlX0S9zTv/DfmHkYF8GJMG
BqsXRFK2C9pf9s6wPA1NtT4w2eXmeD3s+LecVaCNAQHNJuPDNZCq1sZsQ04OsbeupBhrtUZ1Zr2V
8p4b7qVZrRJDiUIM5rgzKYvt0vudZ6DeZuq/jUbyuPSeFVcapS/QJ8h0+VvyW5u2nfVYG31OnPp2
DQDHGpe0d83bda7PKVi80FF1eqp75yZBFG3BO+2HwvstAdHokgXN9YeEO5n2uqaAMBwjCbmm5vu6
e6tX/8Pum892UaEiYRfrmnqXY7A1g7qAbuqzHRty4HboQfdyf8TgjGHbKTLxOmUoJOQp6eJ8Nt5w
bRdIHXCHPJ791oG7QVsLPu61x4yMq3ZlPw5tLHlbS0fZnqa2iioxodiy8ijDn+GRhm1lN1GaESrT
quqBrjx1SpX/UAqP7vORo8pkJ6w15Elme9V5O9tHIzXJyYLEBPViSRtLizhazUkKxQd28k/aYi1v
ujtA2yq+Zed7j7qnUWPTYBHtUI/IULkx7y3yV2FGDiGLLwS00a42FBbFCQmBs7KzFGspUSerwc/p
Td5LTi8uHAX2Pp8lrVk/irnL0Zam21S22MuM8cXF/cNOO+dsHDzyVurCCi9QlHQNpCSXxfVWtS+S
pqvdZGYvfVHz8fb68sEpcbQ23df8q2fetqMbYq/nz21g1efGIwG/Gi04xtoX0LK7B8Mo+vsucLOt
oyuCtsFwCsbxtRus/KhxGdzQ57Ct3Ul7XfL5BBDA2dipsLeNlmWR1dvTBWwaT7Sj4sSZ6r03rw6c
HYhshoaEbqfj/FY7LqOu/FM02n6yq5+1N1HAJr+/VQm071x+1MKIkb7qc9sb21y1+1avnZ00kuFS
0XRoO3Epe3Wf1JPYVGmiXaoU1JrgJSnKxMeOhzO9Q8YKW+Zoe1VZL52atosjLz2I96wWP2UwU8RH
0T4Qk8SP687Qubn01mYIFJi+4ibxhpT51eQem25A6QExVWUyQaav7EPfwExqPj19tm9bcpXW8jkD
gtiS1PjCPsDSpTQ6VOjs6iVYmlKWRtR1s86VpN+7ANepiiDIvFDDeZ0hGcsv2g1eWkfgWsnMyCzQ
hXVdLpFXoTHnxuhuaSvdI57Iy6iGxypD5vM4OFCrNeOP7V5s0f0p28bGJCys0CkQWCTmxVCWnFPK
ub2hggN6i1u+JNXyaKnGOTgFEqM7sQblSesxtblvbXXrtc1Tx+MYBongiima9mgxUL3FVLFsW9Pg
CDaYz2W175RKYhKiRuS0Hm8Xe3CTWZjc2+Qdx0a90VTSREIB4nKYJzU8TDOntNwAA6vbUDF5gq3C
mlj1GqDbxMDGWsKk9w7ZCK5KFtaTWS9uVM/rq+W1MpK/pdU+ZI68aepasDRSaGGU3tfUfhdX4U9T
LMt5CRyvefCUi97f3OhX8J95NkX1AJn5R7n9thkE858xeTdguzMNYvSJ5TXU3ckIae57GqkED/N1
HCKm2BQooZ4EqXrpYTtiKbi471xATMInif8zGqgKXJSX5kFJ5490BYd1YrFUAgbucvDccj9kyYxX
1/4DMDe3XCccNtbK4aC3609yA298pBdoxK0JGtBybgbdGDe5Ep8J9EBgjf6N0W7sgKCu2xHiXr+M
JYtbvbgRjTFeUYO/1TpTp+bezWtz17srC2rA8ms15cGHFnszeVyXmc70JcTASrX5vnQ67S65/pCD
DwBPc9g6fHBSFj3AL15ynFULgrdWDhI2U++51ZdjWg7vqpXxWkCoHODOLUiVl5G/6E6viwMDxMNS
exm1wv27DrDnmHHF6Kcl2GpuFsQDsyFu9rnYkj2Oab4HFyLSfq+ChGN87yCN8Crp6GWnDvjfqS/B
BHtDQoGi1bpHS4k29vA3cXXx+qNL5jeyHbuLeykBPbmPWSo+iS+tW0rsnwoPf6W72jfOovdb2865
fiLLhaVZ9judGNeBQdCJWMuF46obgojRdusmIImzyRx9BK9WHrtlvgVPcW/rnI3BQIwHGYx3k6ve
Vz8iR16EoK5cZB5C9gKI6bZ39mplpIIjnSuVgCs3eQmHGruMTQJFlU7jzrwSi9fWTWbhf2VKT8hA
5+rZ1eKmoT7oTD9AigLqjUeSnw1HBU5b6Af7Vuh49jO2+d59AJZRxnjhQVWnDL2DYjgSi3gG8HPk
MKVvda0BpTn7Wpx0tF4qT8PGQLVph2EzUst4wvhA6rLjeVrYGk4cBmleGxtqSnQrKiY+4WXL/DPJ
Ei/0CvMZYxWTg7KjumdKY1K9rCnzHOe+WZ5TUzFfgP9X6Qxd5TQwsfHLTc29mlsM0GN9grypsNff
wOdzOd5Dp/Lrx1wHGNO53PGpkUk3hutTk+joX3hYxQYPf00/xeTt+VDsrUpjy9OSS6KZ6VFjIeGU
vbeX2thezQXemrUbQ8gk7Ef5QnvMY4bRdiUsHztO9pW/ynpgympRiUv5fR+nOnfuqvyyTYZDXpvX
pGLMd6fvDvTNbhIdE4YZ9e0RW4T7bWi/kJv9WHX5wkP+bTrBK/OCkhnQ+jH2frohHUjZebvLRqL4
SbZuMwN/camce3sedtY4d7E5FLjHpnlDNaP8cAuOg2NlAfVT0/dS/wpZ/rjV/Ew7TLjatDEPyWfL
+WItGTW6tJFEaiy2HDepgVH9g57wQvdGURAILl8oGvp01hrPb1//EC04ihFEJLZQmOiatfLz8NPo
lnhOTIV8XaDC5vIVWYZbrpW+dHrzUjrek1Z6LCGl4YYJkE6vszLOkAWmTZSnEKtKetALjQ298+Oh
Suvbxhx4z9i+EsP6Gn2P7mX3J7DpsikHG09779M4wqSQqaM/2lpsX+X+hdetmauN7rR2yK0FcphD
PdBsY3lzdIata7ktBMRMDbFz8EskSmXyEVzdJ6e0qaVZAQkaGo7DNM33SFAbO5uZi8jaZKjdc2kr
YKYxLpfkpPG5M/uXQ4lqRQiVYPeeF/1DWTyiWkHjYk7vTWkzhJ+uufMar4Jlfk+M9I9gbyh/WH6h
g38JFNuwGzn5qlQ3LtPkVIS9fmphfsiEs2Vz1VwDu2E4GEqryK/6y9fYJPcIRRctKevd0vZodQz+
2wRRzRxpwR2jwqjyvaenDOiCZAu8uA/5VNU76F3fU93Oce3lf1Kv0pnDNinKchHSx1Cd//rCuas6
96orr4QrGympRtodu/4EEfXHzJjfrMQTuCjZ82bIxw/TSQ+GWVhnaO6xmRs/gWlUWz2h88sZ+Y22
YuSnTUZ5LsGP8MSiozMnGzbQgfDxlpBhKNbXmrMEsEaf/CenmXDxVXJKhfOp00fgyeQxE3h6m27m
ZJLetBbPK5iHySlfisFk/VjGd+l621WhL6nlZfRqkNH+9NiYdnHf84Zz+7kbCmN9mFpxk9R5s7Ur
qW0ry3+AX8GeY0rqmenPiSAtf1GzNnJzpmRi5LwUr3IqSYmsCvApQ8yx8W4cpdJTMPGHSiQAkL75
nZmiTisnx45li3WT+1geOlmeTK18xVVUHGfZj5vWXRnOe1zGgpXofQFfNV4oVol1ICEx9+69cqr7
a5yCCYn1PY0uimmdjtthImrFIqyATQsaM5jts9DJCi6mp1jkedXUyHXIXV5pCuPhWMt07y6RmVsz
ZHkiCZR+vZZezWZi64+VpTOB54x1kD3Ch6O2hdMsMewgFdWmC5YWzh3ySbr/rJqiuO3qV22+F+jF
9O52cVYv34mOjlRBQBQkzDajrP8Ui3YjNXnRuwwOtpFVGwYzd6rJjQgWDHdqZq7jgryDqTsiDnXL
Q159dKUV9oS5t4Rr76XVDGFr6Zu609RBKLQYPqM80fpk75Mx/SxyeJq2+UBviBs6NlUHSlPNZm2B
sCUVQVddqlfnOsovvZapX2pwCp7L0yLbTbrIO66nv1Jk+S7I7YTUYYZEVcOdFGv26vdUqU3Neqrn
0cdNlgwbE7OWV+wGOi7PvH8vwK/1eMRkRx5y/qotLo14dj/wwFn7ZBXPw3xTG0t3X8ox3422DkHZ
bz4Jo+tcLJfP1R+qc5EsVtTqbZhjIJbaeMzNomcIjmAcaddrvbHIvaemD0Yq5RbOJZpdsF5M9lSd
mHvotYxMswQmYDLU+6K1zW0+6C/j4v/M3UCXDEV2mymmRYCfTcOTVRsjk2j41k5XZJeeakm7dpAD
Em86qklr9xi6tVipJ/uqIF/RtxhHyEcujKcGVpBSAj/lu6e9YKHrmJYlyAwe+nQVnARm6g8uaQi8
zkdB2RbODHfcajj4aWSL0PFvAf6U0aCcX0oUL1o14DLqqvPqNdzRHP2k8hu7qFrOIL4fB7KKpTHc
94Hi/a2WPQQzvFvXMfp/CIfg2hAwXhokthzNDr4bhp3WOD0y3sXn5L5mpb+rhEK9m2jusaiF9qyn
ImjOa7qinis+7PN1gFp273iTg/A/Rq9Yi5VAaJi6uDhmmNeK+ywf8zwaOf4VE1q6pqfvIxIO9ecI
FFr+1evFY+1XdxihlzDweS+tvD56FWkAhxviyFQ9LKjFYNMGs2nO96ZeDceyeddLCij+537gJ1Hz
z79bfP/FFvz/NAL/y+/a/Yir2bb/9//V/49uYZuUwP/6337c/8st/Fx2n3nz8y9O4euf+KdT2Nb/
QX2ES5CJ+lyCJ9dmgH86hU3zH0h9nAmJ55lXpxtW+v9yCjvmP/BykFC5+sstmzTlfzuF7X9QkGDC
0dGhd+JBNv4nTuGrV/3vNmGqLYh9BGaAnT2gN/XfIhlSdUkAD6GJ04R+Vs38I0V3R5HpprPMP397
Uf7LpPx3UzIP/1+Rvb99O5M+WAqtSV3Q5oZ5Xr+GB/4WvwGtKKvKySlKbvL+nj1gYw6mf++Bwrv3
My5SDfeA0NeXlBhItXo739FeAoYep8Zbxu2MrRB1yu7uO+vbqSjZ07yg2ftZn90l1y+VhSPNtcYD
pU4Aotahu3DuvjVz+tSa1q+3TavM/dgY9YteHBM6o7f6RIvcJEzmF//nS8D0la6DaW+1uvkCahQ9
Sy8OzeStcQHP5phAZ9sRWAmoQ08+ORi/d5lb3Bnd8AtAY47WqSt3zMvSPUYMI7IYUDL7FvuJo3Vk
jHp7walkoZOU2bGAqbK13erkSGU8UbLswqcndQmSe91LDx+iokdmPy8OfgYhjYeSNPKDN+xUS0at
s5ls6Fexq6yqS+qJ9bwyswm7sphwo4ryXrftO6PMzdPM2xP3KbmaZp1M7thmHQXOYsUmItJx9avl
aFy/ZGqejhhUKq29t7SDlVT9VTSpDubkBggK87Rz8HAfOT1VSXn2Vp3929QeqQSyz9zmg33nNM/z
iP5UFk4dVbY41N1S7YzJfGrmUn+sO5Qv7ZEIpvbci854HDkQQ4g36mfF+hv68zSe4UYvh8Lpvf1S
x+O0uFuFB/2xWdEePOyP9F7qT0aXyIO+QZtNz8bs6Wfy0RatlkGGjytF5avzvRLZeocugYnGNqe9
Pxv9UyHOQ+uqRy1JTtQWdki/EJldqY8vhKTfqcVRp3L0xxMDtTYkgLWf1DQ9oKO3D1Oh3L1mY3JC
UhplsuC90nGWePqb4IR/7nO92S2j42HqdY5SX9v9MrtWCIZNPbUyc+8Mu9yZzWkKZH3bw6C/HYrF
u6XPgNke8+bthAnolLqWzggYn0TZodRVNkOS65exl8cxb5bzf/9SrriHOaqhrLOElG6YzfLcFqkW
OtwM3/gOsSctsU+q8s8s8rNlLv2Nn3Z7fxgO1IDSUVpcjWWZj+9H/LFLn0tNVaqNa4jg1sGtvK84
8kEdLIYYr4Z3MzrOuFWo5I6nXZy2Xd4Sqf0UMq/2EOShAopKQ3SsBa2mjRPziOUQdGznrKryUqyw
6/AOu6dhfEq5H54nVNmzPbKJGnPxnPnJo1al00temGFio7Pbiz4w9hZZFZvLYm15PoA/U656mEyD
G48fLPd5v2AezlZGcuhfch7MSydjeOxrjYtj0o84fEqMn4jcma/mI6LfnTthLGXkukLa7bY+gwOE
s+JAddMj/XNz5FTu+4Jlkdm/jUmBaIRB4XGUOVo0L5RP6Hb52w3j3q5onGcQO9ylATJaVusPdS91
jHtxBp4l7AfM7o0fGrkYor5IEqDK5qnL+i+p1flGlNMjgQ72dzPVdgr5B7bTs3Dz+d3QUp56xZl7
ls56Z8n+qfYsiUPNouW01nB9S23PLLl4ww/JJA3dGXwI0SSr/9uXv36t6HBAEAFKd6Vm64dGH5YN
NBzxQDnsvWYNS1jmY4WYnhRnMeY//Lz3ldLLk+KyERcSWVgyRpK09m5VEBTbduL8iQ5/6horP8yl
8Vignj8NGaInvaM7LILcZDzLuuts/Wy6zY5+xSzMWByjRojh7JVGf57MpD/bq/BOLcCTiX83tQaz
/fqFgVrUr/28waIKSEu55nPNojeP9qtSWbGfAzjNAudMye/e6Mr3Pht/mcnG0VlLJwAZE7+V1FTJ
B9+eixtvNNxIkCvfZh1NJI6TpGErMeskKjil3iQfDZtT5JjkBGS8dFN143lamHkV/fwJycfZNYor
j5CBvvFkg2Qy2d25qoeX0ce4VqRFEDqWVKfBw7rNTZGoSO8QFS3M7Fmo4WBlffBO/Rcb32pv/dIT
e9E3r+QzR0YIhD0n1XTAHageHrzpLNS8XjS9vE8Mhp7Uma6XNHee/pOo81iOG8mi6BchIpHw20Kh
vKOnuEFQahHeJTy+fg60mQ1DrZmRpguFzGfuPXcmmOmkYYp7AOKjHV9kC4iZMz0GkvZgfJeh8LB2
BdGIw2L9yYU1vFv9WJwB8ia+7izjO6nP1UHOqOjW9I7Ay3L9GAvtO5cyf00i1aGiH8XeiET/Jq3q
NR/AxrjFgr9wrCpgCWoMlhLOYhhOl0YiygzNtHhVM3ngZmKaf6YOEi1jmB/mkesMnKA3Mf1R4/TF
vWa95hhB92a+6AdEAsmLiGo2e+ymvDB3393UjIg7zLWXeSbSzRk87ZYuJrdp6ZgnrPD6uWwFUrFC
/mLEQNsLS20z8c7dBjZuH82EhMpaFMN6qz+Hbozet8uhrTEj/Ea9AbFF/xo6Y97qYXOJ4QOilKj6
t2IqtR2otCb494+ishGjpmh109kNei3Pnv79GA2IFaNwbN9xcziPsp42Wd8312L9wUZv8ZnBqy3A
F31fd8XTLK/SmnxZG9F1MhWQDwXQwOZ4o2HKvnTJvpn0Dtu39fmPY6XOVbcPlpzNKxQC6/rvV8kw
5VeZHAUHTGYwtZBzb94ao6bFqGR9HEkt8lFO6Kei4btHUENPe9NqD89i3+mU1gs8ZAaqOhYaU8Qv
y9jr1zRl1l45N6LUkmc7F/CCPPXhFHH2H4L4E3xS+x0/6SZrtc8RtUcQoja6mmnZ+WmSiUM0JW3A
PckItjWOk9nlQZgNyS6fSmvnktkCxBUiXsTJmUwFY70qwf+gG/meBBW1zae2vtNrnRbP8LZRa7Hh
59NGl4uuH9mfltGRFe2RWQeZl1baHhkkxgdILQvCG8Rh2tDqL8hQ2x0LNnE2VNNd5Gg6gdIWtQ/d
HGa0xlx4bjPrb3U06sUXisEfqQvT498PJ83eB0PynpJ174sl8q5DL93rCua7ZtM5CbkelV6rE2PJ
5iMvaJHNwvjFpuCrQpiJMBUzJpfoji9kddZCsC/e+iPpSxWYmKm4sjJ716d9w5vX5E9GB6g/tu0/
//6pMLOnJZ3Cy7Qw42F67nwhrHq0bCFRTFrvRO2S3jIXDQ7wzDtZDXPZoVWnvPb6F7OfSGsfSvk7
F2UQFrX+05vjJaS73sddb+2rVZ9QREXzqq0DuIpQgnvsZt6+cR335LmsjvvOTrbVGCEahgeF9GUx
frf1eEvT1KVsaxJ/0UygOVH5TdDQshfDMPrNUpnXsBXG1cmHiumxfmNCLtiUGPF7ByT4ZFuMFdWc
jc+6mx1tXQzbynKMu2mUGpVb0Z2WzBYXQ7Cv1dp6vtlx8dm39nWmon0uccY9pzNopwrNw1bVDGf4
jr6SHumclhotZWrH1UurfidllN9zMAr7KedbZvAJ39cP9j41Ze27xopW7fvposXmdFnU/MVbXO8X
x62ODOAvebS02wQbRjCu99SYiitCQve4Bt5d//2YjXXmS9hhEDfZocCwp8XeeNc1e3lSYIK6Gdlx
aTIhNGe+pEMxnqJK73feYmu83sxGvdlS15r7CghWOVyFF8dnQtpQgzjROs/xkK+r9J411o10pJn1
vWfeLcMK3LKvTzzM5Ih4GSUcBb2r7GCODHU09e43KZDzfYrKR7JY3ovsnsuSsly1GCQnlZ17q55/
+K/svFglv3UcXeiFpPOcD7HA2JfM59jC9xnrANyFXSpeD4yP7DXnE+AVZkQ93vwi8ia/tdhQxmRv
f9SyNXZQWdQuRQhzNeLuB/1ieachYojO9eRmUXlnu1vey/VHYU13Obnz6f+/FXs52lKJ5BaB6gnF
Hlg2pYpjqdEo4fykPOVHLUUUaAZ79ESZ47kQHDlVnkefpQ1xCc1ChHzxGWvZIyu15BO/reV3MU+n
j/ZaLI2rSqOJFi3bEh+K4BUNyg5dBKsutAdBp2LrGTz8bpZRvi1NU3+pG2ad9dyMfz+TdgFN1uVP
5HvGp8JIm62bJeoTltCah7BEF/ze7d6uC/AvpuD3BPqEiEe2S7B+MtHBNmoyhX1XyHL6ysh/VfOC
JwwL7KFUh7JO5juW2+nOXeMxdfXSw1g1C0VltOzH9QWIp3Z4VvUrBa270ZTHgYg39AaEkVmTiTai
b+tlG8lXO1nVYWK0r/UYM6cTKlw2WdPgphmAxTQlpYCYstfZRQjbzoXtJ7LWwcWDoxogpJ/rrP89
OPPrsLbOIQcZZrsTFFrxt8jR+pv5+NusmFVZQ70EGd+OXWnFyZY8Ke05LnOdwaJcnkYyvgItATlP
nhebkN4VyW4IZXJ3JFvqah6WjeuWywEbS39LZ8Q2CM1QOrWYtfJwCijbnninzHuBWM1M0XEbYboc
jMT8hCAtCQHjTbYGHaZaqmv73ItPHsrpcy/1s3Lml7wdh71Y0DrYY22cHGgxVirMB3uR6pmxgLln
4MkmyDV9uUTxXmPWvnHgEeZtV96Svs+eKiJ4juD9q01SWM6jT6xT36EeS20ZU5uGv6w0LL4X0Nsc
bv9xWfFnuv1piczpiIZrJ6NFp64qsSJUCas0N2ZRpDdGIKLkqCcGpU6d9PuItJ2bipD3OJHdvJmu
faC7TZ/GXhlgHvI56OMZK28Xz2/sA+Dq5uVy1J0iD8wugdYK2fZQEcdgL9+jrdBvCOu9dcyXUoGt
pEfXNjEmhHTRPcaQiky6qkJYWuUOUkjtc7C6Y55DEXNmV9L4sSPrNH3eVD+ToT7cxg79KaOTBHMA
ewdLV1lF/2l9/0QLYyLQ4DCobpp1KdrWPZnXLuvgBrZx5Y+egx+7QGQ3jo22kcjVLaVfE4CbGxNH
WVBL8wMnwslgBLRHO8RGwZb91uGkxuuAQiucnDPiUrnCpez8Xa7raa3WSWALEVdG/MLunDfyXhAi
1K3ai05/wqh1AQk3bwpcr5swG/eVrd9Dziq2Ba+LbnNsjBeL5damTRGuZ/H8q78Z4fhaNfm1cKyg
cL27l81/ZZkgscuJ2451ZAqic49zH8EKb3DeKfM7MefMbwTUHii4rNtzcTKMOAxILb1Ndp0fo3W5
PLO3mzG11IXA256zD0N7HCt2cUR1sZaeom06IqZmns9Fn23Jd1kOs/rdWoJPcEHQwUx+O9uE3QH4
+KyX/CVZMJC3ZNA1BiJ/16kliJRblzMSZ0N6t6dqQk/WX4wIv4OKUQjoErO3STjXJh9Z0+ZUd37B
TbOpmXkgT+BZYJqo21rtukyiQNVquzr9+2F6SX2qRuUxwg+cxUL9mWFG1mpZBK1TX6bWe5tFzhE8
YASrUfd78pfW8zBrdBmF6V2yJWJcL9SpqPFdd1b4YAeNodg7QruHmIw3IgtFfwrpb1lSN8OuxsKW
ECWwnet1xYzKrPtPdcm3mNkRL7p6S5MRnpzz6mU9rnhLbEyvecEiwPB9S9vzTbIqE0WEkdT3HPiL
dZwmDed5mrZ+0RjHNBLpAVAlXq3pMK/yBmUxn3cy4kIYp7Cc+ekat6S2tphAvORjs2NEdqyn8Xls
mq8lce+spp7iuX7xKO4u7D4uY5RyPGjnrKu3kdtdqkZmfh1qL1Y/7KcW+0U9/icX+W7mbOtU/Hfq
or8l35hNn443yerG92TM0iEKRhoUdBQFWzoDl1fIZsPRWUIrVb3aSC/82LXg2YUiPYuqnXaiNt7i
wV5O3oidQYdSz+uC016auPg0fGB53tcbMaXnyJD3vEZZjH8Io6Vi21awQnDtfkDXX71k82/QyUgY
ctiF3EW8wHPcoDbmoy2M5WW0xsAm9MhXExKosFXLFvNniYb3d+qK0G+VQ0hNfGWXcnJc75UZBVoJ
jSCOWKS9P9boobmLzO1S0kMZ356eF8gW4j9kqQ4nlII/44QyoCzizqfUX1KUGWhhdD/OmNCo/FcO
7NnnYvsAyomne9A3vciIviCObht5T4jjv7PQI9arxf1paKuuPPsRS4Z0b6nXOBD3c1nslyXpr7FW
pTjkzK+xR3GBfKevkdhnqf5dl0mFrd181QSocKCo0s/xz2mNg/ygtRo27RWSRTgQuWEjsjLVI2N0
z1czMQIzM18cGSY4jRZS8ZLGDVbMCkvQLglkbv4aTPlJdmGJ5ggVku0kuxQb/6axtdX20R7yWvZX
TgSCvfKdoQC6ZIOzYat3yEsWZr1ofZQMTOhV/xzq7bUpcTsMWpX7lv1mjYvaVLb1F0XZX2U88owX
EPHswYjO1iz/qx0Hdl2nuRtnJjhxLi5G0SEy7pv+CSMxttgZ/5xJZBjGjGGTTRg4U+Jr/IygU6Ke
eh+o4l4wDdyUudbtC6Mdd9rkHMtCNBwIxXwgZekpnwbOmrgvt2lebpkiV/cGKcw8heFRikaeiwGt
qyR/yQessFkHof0Qy9PCemJTlam2z9I9lS4dkDxV3nCtWmd5ScqeBdzobSatqb/QZWzRE1uIJHqY
ZAYflCPQ4FV4KJnsju4Rt5kRO5BBtNbEIIP0GJEUg4RJffXGlYkUTRzppYxv0CGFZodfs5HoV9BZ
4I6NtyODNrxJGPeLUERbxD20Td1qeYgXYiFkQiTI+xA1pCwr3HwxPImhn83dEqOEJFlIHDQLLko0
/BH5Ii/wHayHSj7Iq7OPvESHxAPh0RrecvYS+BUtBtfJwu3tUrSdCOP7FRqCFp1/az+yatwbRer6
HW2B0aNtm+J2uCsxdFsW93qQMzHbax5UlMgqg5ytd0AC603M7q52HazAoroPaldAHU5aUpbMYdcP
yER1Q/10cnjNOu0WOdwsVPl/oY39dTPcU1wuts/O4qWPsXIqMuSEgycnahkCUAzv9JxFsG6NAEB5
q9VUZHuzZQO7yG887+GlGZ9nT/z1OvMHJuxTjf5EJjUBNTbKnMboLsqp9YullcyL4NNv0wkdmTsp
G2yTPNtIyCjI+qdWS46QP/rNqDnhjUxezkcx6dwm5jehVkTzUqyOsmDHuqzWbQzuZclAebI1fce2
J8edj3Ja1fW+tVN3a7gtMppyhGGPPAW144U5O8kELD6QzUdOEC3hFo0ACWsJ5JkFIcuQIXRcsKZi
Pk/BVOM1RzdQBmZqfofpqkyo4u+QeniTJ+3BbHvv1HkFSl2Gw3HaU1XB0tt35IEgph+fBqc1/VFJ
LJOLdbA7Rtk97R5GnExympN1vitjG6247rzyVbR1Hn0VAY5dDd7gY4DvlKo48KUOD3qMRy3MOl5q
SLoPY6xpQcwU89a/34yKSN4kJmS12uc8yg9Z5qgNZLttl2I6L0BQ9jLE+UE0mCCFLT7TyrPPCWUU
RE57gXWJW0IRtJR6LJZHg0tAjh84H/VHYwy/hJvtBQa4j7pIUzwZjC0jvVcfGo3MfVlAKuBT4+Uf
ddgC3Xz1ZnGceijr1LDRWcYYHFNANbmL4auQ7W82NSFsk24nLBtURhj/TvPwyQbdvElF8t7N5XmO
xpM7CfVrLIw/VV44R2996Iy/NqiuvV2ZvcR4yI9AEhl4tHX8tKLQE6G/W2njrCDbNrDGH118ZDIJ
FIPZrY0B0x3maDtM9neRzfulYyredaB7qlj0W7WyUxp5QwaykHw9PCdW7W0XvcVF1FoR+xYmnEyh
xF6sf1c7ex6SsUtmhN0JHlR3QivvWom9pXFjBAbYkIQ0Lt/VdhlRtZwLVZzjBu1YWIVOUPUS4REq
D/pWuekl+RpuIu9GEV1jKZO/TYbpL5pXWEieHdB/obyxEnHOsTb5ymDZPy5j+9qO6KzH8uEU3XhN
UG6frXI6WLM57rVS5PuO1su3ezLVKYmvZFgAonFiVAspQxXNVJRk5vSexjRteVhXZ7NoEYoKd9hR
XgIkKVgUjRlRPW6Kz6iIr7gYJtZsXhMAHedONMrAdhzS5bx+iyvWubdMue9mQXOZTTySVoXHSX/r
62VgBj5yjobwmgAqstbRHUx77vLt6Iyp07k3TsAh3pXM4zXX/lsOprYfnbTZxF2j75Xh/Ge2mPMG
c/XSIvC4A1/fS6toXxxvbl+MmVUhMjP9+O8fKyxBqGTHXw5VE7AUay3tqd8m94keDoiC9p2wzHxq
hfmZMQwCYg59pMyvKHey2pY312Y1tGJgBoOMhN4+6WIUq45TbWn/kNyiLwaqgeA1N7atyy2qocY4
Wrj96worYCbLl0rOyxUhj7ZhdMyCQt0KoMZd1WDuVB68CqIAt21lyMufJXb6W5NIRIRMXgVkOSwK
U/xeDuZeDq52yZPiGrl1cYKUG2/gD+pXi0FtnON6Z/+L2gqy0JNR2r5hs6CpVIrkBKsJXR84CrOc
95nXIDQ1EP9KQ4fLaAoOv47NJOI+J6OJILkH0FCCbsYc6K+HxuQALCsay9k9C9A0fKA1UzqW63vL
Gz8Rx/bPiwIYIVYFS5Qle22yrXMtE3wd2VjfXKpwlnpPZV3m57Qf6R69RNu7okpx/kCZKUaNFQI1
8WOapvihR+2nN1ROIGvY1qzDAt2Yhl9OPD8SGmOOYeWcdA1rDC8CxrJHXI5b/tz3rq9dX9PkHSPd
1z9XtdWECOoa4I+FABowcn2k3a3TWEhjKfHtPyk4nKDHxPkat7jEoRyX2AXT5T46Gdtv8d5WtkEz
GUeAs4YWTTxjzelkTbBzZhSdY3v3ePZXZ0FZXhpgCYUqz8vYePgMcd4bMZdVXVsvXhQjjrQbVKFV
eBBZzqLGReG41cgDObXsUAr+Kl8IZl11tFpTdbXskil8bcy5Pve6hA1BUiSefoaxZiJPWLDvKrGG
QOnoGaYoO8K6b7cEhtS7sHrLDPK32oRdDVgv/Vl41rFs1CaG70pwGAo9+D5zMHXDPfJ6GcSLNe8a
O0tvbYh70iwxnjVQU7ylui3evMt05/cQaQY7tsncztoO0FO8c8f+J2rKAinHEB4qWEcIUL3iZrgz
z9Ywk31OxYYKkQ1xzpxhXObuzLd1i2GH5SIdvA/FnDHtP7BV235VMzcbkzfHF2k130CUrySuwGJu
iVKqNn17XcGRtffUaETBDmnHPAj1leUesMXQVGLKD52TPQ9fGjLRQmhkZzhedUcvFxj27BA8gcx9
1sZd7FbNpgNCX7r3ugZC4hi0y0X27dV8RRtUH0HfylvJDAgXOs0QhJEFy+qcge/0zkWJC1UPi4ma
GMlpvBlZd94iVQEOQHzsszwwTkmX4150wKdnif3BzZeiAONScvGPhhOd4ZBp/1kpPsds8KwtyQJn
Z7bxktWQXwZ5LznEbdeL9vFsdn4jp0MzolNw1knisFoOO0bdbKL8ZImGXUcaU9ia/UZU2ceS3ysG
3xA1WCxkqXZqRUkqUUwiGNfND97eXTGyWxwALuti3g0SoNJkGg8znXEiBmLhz9xYdYGUBLWEKGh0
K8gSTqjZ/thQYin01Qj9xmynl4WzoY7EUZBFj7HguxNOdf4653r7ZCzsdcCfnwxWSeCqZvcG0kv4
aa2KbQzjnmnnnP9XMWhaco6qmcXdBVFDtXWt2b2mvZFf6jEsgqFM9SCNWecvtdwXjCOPHIp/wjr6
jKWgZ+DS2mYSvFWtzyYbN5Z0dmN96y6a71GafpJNlLHW3AZQFlfpIrEJZHmdPK/hodMf5jL5zx1N
lDthfEQc8cZUaTlmrIznCWu66eCBMmW59qc2zr31R1VIvDelGs4ofLXNnKewJvpB7tjwXY3S1HeE
Z/21eXUY/MTlwfG6YBKFSyU6/cr7+SzdesYON+sBwXHzI63GnUU7EI5Tfx17IFkjl3Da89Vz23VK
lpDkhgvktzNkHRYVEnj7VtmUnYiNorga/Ab32WYS6T6pve4J/yHWDordQ8dD9Dh4NzbyqodWaF9N
ZHQno0b+YJfTqf0TT9I5RxR3AZGSxsYIExd4RnkpyYNlD2hkFAODDpeLH2UUljvEwl+N47GuosHF
kqj6U7qOHZhl4DqhxDDzju4I/dHsdc6DK+RfuZsdE9zHGu0FCCyzZ+ejpg6DZa6NezYp2j10aLPd
HpIVe1EkK8hterwvUw0ewCh/sI+9mkVhfaaE2I6WerI7yDzI5QUzQb0JJpn3gSAfZ8O4KrvQWFGD
2QtBRnwGRjUO7FKgqnZ1YLRVuTO0/gHTTEMnBHbGFiAzF2YjYws1JcqKi2VN9u4PctXoJ3Gyc9Oa
8xkm3a5nYPvqdVnD8zebs+Jb+aJ/JSCXDlUl3sBMzu8GMXTcSiMBlt2XUE5+8Zp42vQkrWQV9qJ0
wYEfG1G+IbjnCzeqv9i28dDXHyxtiOHVAbTNMp2pLGCSqHmxb1nLLKzIq73W4xUrln1ZNwUDafGl
GCBty6LDuZLmHLD/aBrZ6pIZHB8H+nthrk9RG+JTXBXiCeNMtzWi5S3iCWym0gbSUynwPg7OAAqw
yE8bTd9SJbiXil2CX+m4UFp3KBC26S/WwBp14E3fjpMznlmMTud/v+rZn+4KT/ttOpigerLhqgXn
a4iVwx04WMMcMErbTbulp1JG7erLWfttGWo3x0CwmbJtu8LJYSOHybs7h3UwkHwH0DRaI48t69nr
iktWEP2muctfw7HRVjvhPiNv9yIatsamlrz1qol3ItWxMrqBazMlDaVl/DFtRLRa+2zwSSMk9O4x
79Q+7T68qZfbJCWtpYjoJ5H095ce7QCtW4qAIEt2DaCnu8YFkBTI0TuxmoXPQH2Mzxlqfw4mCcZQ
De1Fj+3XEgglQh7vbNNyQJhAvZA6ZeOXk2buiNlCbkECizMweGMOz8EPErQadlguyBmwkEOMuthX
1Wpayif1CnIUpE3jHYTDt0R0AAGQY10c2U9nU1SUDylW6caduw07cLaW/S7vp8IXrVbt3L462hDC
rKKK6HHK+agP8a+5souDympx9SL9faCM3tVO+qJpIxpwZ/1OopTyRVVkN1N+FLqUL6rcZEUIFyaJ
vysj4xdN0R6m0fmbF7VB2QZSBzZVRqLSgUiv99nu8tOQ8FePRdUcVZEbfue0x/Sep8v4ZA1C8RwB
BMZJeUzys5O33GNmDS2uDostS03tiAuBGE67+mOj8eE7TS3Gh2ltLdFVfPsMcXTwrg9/PBprllFA
y5YyMGoGM53Lv24/z/3WYxCGRKxkb4MLA2+IV+/R4XIApPXJZudnAWIaqlPpRtlhIUm3xvhNy2Aj
4TpZWT/tc2x4XVPeGMySM6zuadKTHFpDcJFTuk3m8qnsx9AXuKwCN42djYwnRg0GIKk+HczNUpX9
LWmyRzTn0c4Rq8HV49HJGsYTaWgoHMNoHWDs2E1/c12dCjJL/NjTwAv1/O/nId1PRfxj1dxNFgV/
3Ap1M0znrzMu2V282Rzzm5nwvk0ZMz7p2K9jgUIOmVaHOd1HQ0JMusu0aLLb8bK4DDuSqYPKeQiT
xL2YqrmWptg4Y3RyDV5kaGVRptQZAsd2WtAnLoRXXTih6UbKrPsF5EW88hHtiTcjazyOlsuAEd8s
kX3ZevFNnId7ZvwN3kvTz1JwRisxRizVxp+pDYdjlyzqlmrI+wc1XUXc4oyFlInDp8dabFHh5+zV
AzwaGRNIQzvkeNFQvHk7AAjpkOdBj2YaXwMGXBhF23IFMOlR/FwvlbVrFvtRdmZ6adj7yYoDR+lm
zYUx8FT0zPd0MF5NiLsgLMJhR9jVJh8G49LHbz3L1CFi6UjeubOx44l0mtx5dkOisXp3fM9b5kws
Z9rnulrdulBbNq7nXnFg/EoWrE0EdQX1DGWm7/hk2z4NKkBAQn5k+LmOiaao+BHPFd74XHSoDdPK
gV5lgMqaYgeGambgNCg7Hts6h+7au6tXKsgHrQ5QIA4fkz59w3UDooruOHB5QDAlF0A0/IVo5xQJ
2OyWpn3RmAxocRzFE/aKKBWPEOf3yUiL1T1lKIBL7QsB03j0C942A75lDc3SswCnpCE7mMEb3qNw
+LQoZLc0vyt8MUPonGWaX4JHGOabjgqVqrBBpaItd/Z2jOicn7HtMBLpMCBKYh78sLGLmzvY7+RA
fWjj6DytS7Sa62Eb1l5gmUaFKrfdFMninhFzfaTGW9RE3iHNGrraCeFWau/zAvZtVjjrTC5inNME
Y22yE7NG+lZToXD00CeuibM060kwNqY6zh3FNWkXEJ/misVnBBSZKRaDVHRW/37wolpX+I5/jakr
drk1qpNyjkBzW5XdSOLbVE5q3SiJdHQ+5rvTVl1Q5tZN9hmkk6i5IxgzTqhJuiNk441g/Q9/pXvD
EwdBrVOnPq1vdQy5CuRnYJfxNU+RxdAT1qXFodb+8ghpqtsm3i8SnY8HndbO6m7vpV7lU8NycnAJ
4f7Cd3JKNOsnaQr32BqTd5NV+1/vqofVyIGBGlvcKM047lafcSsFtq8c5pNZTnTnT9Y8zf7ckHfl
mJQIeZPdpzbd2SE75kwHlOThWfJHySw5ThcqWDKm02L4GELWSFMSM0yLkzP6QgxMlB1t9WR72jFz
VMvBJL8WzxwCZx6vTVfSDjUNZ4mbDFfcxE7S65th8diJNhRtGifDboiiFyvqm51KF2xXxbhX04TH
ZZDhCdgrtPFPPZfm3TWq5yrFWsfmOEr7/yZDxyfXITnPScpWFYWNAL2j81RQpX7NXLIE0IZ/rVYd
cOwad7qNnellRZB6mI3oOPZOmTyE0WLBzEv2z84qA0k1jrCe0nduNTiSpU+L3x4cMNGi07yDBiPR
z0q+qw53On54AfcsHjd6IY1z/KK108dEYllYatr2mIdFfOBtSGCUU3akhTs/2tk59e0IRdYp2oCN
Emm6M7EbIm2gHHQVU2enq/jzqpfJiiSFC2v2WjwxF072bWfXG3oI9DKEEAdNfCgNxv9LkYxbbBBQ
xDKJYZN+jE0chCxNA7bl5PF2KCuA8JhRhWNFJyxv8Dk7xgUR54oCSn4BZRP6eeaGnIdjvVGzzQwT
NbUXYanAhLtObqoTG7hncJ9Psje5FJaJVVwXc5wjKAj6HPkEc8o3NCt3K0XnD8ceJIVR/JIUlP6g
myB84UxJCAk5mGBYm1tRMM20YhvXhTYXTAnacyYGEXCBnKeINGeZCoqCUHs2V34H7XkbjBYwmd5I
yGVhMQNArg1UHOZ7SfwZq07Wi1GVfug6ZHfTYRnQrf/vuuLoevxHuQmscyrCbSeNhZMq+vYW8FlK
F+xgwyFE5VP9h72u8VvQI2cHGqxoaECSTBv9sPTExUXP5S96r/Pxg7saQYn7yvGsG6Ra1vwt57ab
wlllglRO+r2VrLE8m6Q9Xvt1OTjou7zCsMHUJXa0rxZhFnuzjnM0jj+dMHuA4HgZ8EZuZfglbDtj
OjroWyI2jde6XHwqo3G3rD1+kSTEXyjvDwY8fd+N7H8lzkdpXPjo6kdCVY4+LdWvWUL/jNoEqoM6
RXllvDhLKQ4G30NO2n67AB9Brt0yQJ+XT9sYqZaYUKUtx2BJ/dQyd/GRtG4pcQm0G9Qe3PcHSAjX
Z981+0v9kNN5QDDPnLKbglTKXzYgl40Jqj/QiDnHyk6wK1uo784GHay88o9GlQw3GThngm07k3I1
xTW+w9u0xcLySGK0b17Wfk4zRU7URerNJn4HCCAscSfU0eBjp46nmh5PB+cOeE5Dd9htZZPBa1ic
6OEk0Gl1q9i3rRnovNp+4RR1MDFmnHS39kOZPiUh3sepLL8ylnmbOXUZdZtmeohk+aacsb0uHosC
zAQnRPMIIrvjotVhIEX6bLu/61bqWzNhI4rJdJ4RVoO5P7CY4LZgcEDXzrXTOdMxHUEqCpwAIIHC
fdOgPeiRUx00D3S2V2FxnRL5Q9B95A+klm4l9e2uamx9UzbIEPWo3glE4Dt4rZ8l6AGZ5Ht7BlxE
fGdAPFcLhQeI3pTd6KMfug//7QXPgbFr+xiiVINwS1tzG1Lzc7EnHhEC881kvk5dAlxtti6SkwSD
Bhv+pTzKJkXgPYn+0ODsAFzk5YDzIG+AonukACy8RFD4KNTqLYEQDWLxfT8U72Am3yhHo4OHygdY
pvkTQehhngJCWCzbxZijfboA1hSp/F5YhINvWtjq1NkeeO11lqV1NZba2mF/K0F2qTcm1NqmH3CG
Tm5mHBw3fZmw3W+TEDIGpVG8qfIlvcWxOhvifxyd1ZasSBREv4i1sERei4JyaZcXVsttnMTt62cz
j6O3uwrJEydih/EgBGDUXhnvyyI/JeBfGPrIMQUExi6C1ppLkEahjfcRAXXXnbRWPMUkl46EfQC9
S0IKuDGBRMSdQN9nhSdFmvkavOV5TqMzJckBJVzFDZ1IHtH/HjSOyRow/23dsyrPeaDzjsbLuaS4
hzl7HVvEyTNmpUNv9FAF4lE5EQtMPSGMFnhiKIAZl9Yp18d301TE1hWZny6LOAopvpcOjppdOi8L
3pXnyuHlFC0RZ/L+ZNEISp7LfAunZoPwL66LvXDG1NxbL/6VPcPPTDkGSL5TYc+wGgfjtvIXracU
Qiu6XjPu6kZ71pBRgzVBP5asPJ3GeJgUZ/LwEEnPTZTCG40SjJ9WPpjdpJ2rElrOMKbbtpkx7FiJ
vIs4KFUbYT82tib+Fo8GV3WnySPHPg44y7ItDNMNkl4lT1Pk+rXpCt/W0ZrqXBjn+l1oGAWSHA4u
8aufke7twOqJXeOkjgNTUb5h/y6gZNAIMj1c/M4qCLejexD7Bp1XmTtVjNi95leNMlSvQSIBA9fs
SZb1DxXxIcYhcFBRiCwd8vJQBsH7G/AwnxAhocaxzi2TPOngjphbmTwbQ9xvcmDEMw2JXu1Ev0V3
aNMfXWUD4qTlVwmxau5Bluozpx4zdN6zWHzQskZUyolVSDGvk5Kh7s2MKJmZe64bO5uukK5X2Wwz
Rskqomt3XcztV2D7OHcNmARA/9u45nHZ1/aEN5vNiBXfqRdmra2l37rJvxgWA4fgWLmG/fg9zVPO
28X21S76sRJBQQqGV+LREH4kMP7NcrUn2wFpqFyKiPMhPmtAnegVbihoLsUiQUmKpSZ8H7UE3O3e
2S2NG87glCSDiE1ncDCioeW0dLu9Y+tfbjr5tkF6h7NRoRjP4zwymyCCEXJfOChNz4YKIplIucvl
7Zx6s3zERfhGVBvol6VqBJanbvs1T2BjE9V9xuyPz7tpvZIJx793dTWdWPTCMsQSpVRGvZMg7+v6
LOoi9Ie4G4O8uQ9sPlcz4B335E2dSBvqffdHuNq3uYoLCXm6YCDBdjD+hcOrrusqPIiTrPtPBQoW
uNTkOE7khAQBU3B/9p+Whvuhkm+gwfZi5dnCbOdwk6ql6c1EUtiXW/8yGkL6hZeXxm4+nY8svCqf
vBENCxRzKBFrXraIO/CAPgedc8U1HxB9e7XnOVibE8oaGY8PF3eLAX9qIvMw4rVppXuMDM2fFjeE
AUzpHsYFP034VGlHHqz12Fx+k0y4VyJ9sdLmt42BGU2AOTvoXROGzSrcmVOyY9+m7xuC/rPJOqF6
yOzhVwdI5xfsovToE2vsraYMz6MfDKmj6GocuNhvKBh4jXkKGG7KPkdr3+wBhSNn6WI5UGcxPrC2
IaZI1gZuqg5lN8ISwo3lUAbEccRfJvtJtBJ+IpuXLZz5brfyLDgoHZXiuzOajrtN+Wa6RSinqoa6
MuwHcNN6sW5QVr6N7T5mbG63bdjdbQrv129kiQFCL8bw1P31RdMFDOrIFzOeXKvyGKv1U55yfBRt
Qg06fO2JxRq8Iw5d5cj3FJYP9soIJxsSUezH4i2c8PBnDveBeGQlOfkf1jJgba/lqYtyd1MNPwjs
aA70Cu9prY3iJgzIHFxHp9JZGyanEJJvJzLdb8j+8Coj1OEOAx5fwFDaTPPZwvzCNurPsNpD1y8J
FQTVGUEbJ4rN6oTd4cVdSm5ycRnG6FUuHPhdRIxpfCvE4gQ0xPm2GcMmHPAzaOwM6oltuGFeHTY5
keh2XascILcmeyONJx+S3Ipojv8Y/FBE8NBsHKOz2belX2pZPPWdZr6wT6k24QF0jngmN3nP2EwE
9Bc3vG2Sa2x01cecnuBwYdRrJhpYSgRO2SX2zamxllE5vzNEE25cV/wadsPZjNYgDF2jyd9K2EJj
5gbMDp2z1JInKe0bKfCJFwLXKCPmd2WgSPWuAuVYfyIwGhQr/aPnUW1WjknH0kLYLjU1LtR43jcW
FmCjH9OTKQfI5kN8wQNY7jExA++bujPlbqMVPZU0hO8tFrNBrFQoM1zAFFBt0RmAT6iD9Ip5+mX8
G/duigableNhsThy1QaDB/x9nmHG+GooOoy6RqMsSuGWd7gjE+ixN1kkH2XvACRS4/zAdaIxHFKh
IynH9NLiYlAXwVILFGWkdsx1YHZq03VuqjE9dYIfF9ftJznYgy05AAxO77MUo6RBhU+WRDyG9QKx
L7UwkExwuLHqwXDFOVQT7Ex2bE9p9Ak/DENxj5KZXi0ww0WYJvTWhnust1C4ud5qBGdCibFJt7n+
2oYhsr9i4uMs+79BWMmx6aBZLURV9pyFnOQkVUXs2nL8TWj5wr7gHuKiw9yjdr6dmVyqzfPMQ3kw
RY8ZGGd9lkHeEYXgbGM7B/Re0zNcMzqG88PESu5cJtGHswC9WsYquROpZL6SB8oN2QICHcY2A9FU
taLRz6LA7TPngA/zEzHOc3MT9SEzTkauqxvKKPiIFNxQdaQeiJHxeysxL6gweWpU3gAl+T7c2I+I
PDjbsm4JIkt54Ry6iWPEUWUCP6Wryocl8Eg7TnhKp+QShzRa6tJ61i1cDBYSLXdHe7LUiHBeYaz2
H2/BfXLJl+WXumhha2vyqLQueU6pyPSlAFL7jCPHRrawWQWXmra1euAfCtSiDaFAorPtZdSQtSwb
QhvT/5qraYN6toMxI0ceokL4DTvjzZRmL7Oj9Lhq7KvLiuw6qNGRVifzplTmk6SCKXY7faeMRX1U
ex699prTYjIioDp9OPlnzSfxXoeC4cduSHCD9wbMar6o+S2LLNCtOVM/h8sEBg50R5plEihCnj2F
7m4srHgt7qo3ede3HkH/xC9t7SC60t4aGqcXsPe7QmhnmnFBZ68EI9KBo69MtbJ1eqRCM4nkLkk5
VHFaOuoh3xgFKwfYK90jdgayO07C1dw7fipQGSzRb5IOa5JBjWUwoAjUABspyZqps2Um0FwChnr7
bVTmVc0W9IGKiSNemojXFFzv0cqD1ElfcXCsH97aQKXq0a5WutDLQNiecaE+FgTDTsCX9uaCR9OI
3YdujfJxuLE3zH7qoTC1b7Ma5P8cV09d48Rmol0kKz8Fszn4dlDSVFUR1d91VSYuSaY/jz3iW5KN
97bQ6isgf2/J7F3CWeMnZFewaVy78vkIAZyRx97oUyT2eY45T48jyBb1L68h4qi5zVo2TmrA36tD
i35JliDY152q3FYly4PJnPeGwweqE49oXJCDhLht39b4+26ocFnjtp/yZTw14n12LISmjNs+VGkW
1zPd2YUhet26TyOw8KYZ1j/TsSKOGxUuM1Lm8GcMv8UDi2LJUWO5RpXQmYfZ7Oh0hGoLMOWqpxyg
W+o/I2o+Dfop0GuWr0RN57UEQvdcGyldH6IPRBblaCmWspaUrsfshFoIB3m5cXh2KXZ1DRv0P0Gd
fF/Z5qX/LFyzPaI3k4GOqpqLcrB3RMpirzWZh5MmlIeJ8JRvsRIvI5shnP9gh8DxkJfS8cVkHm3p
vrlEPyl+wkYZ1ydQjdD6nJFN0XxzWayg/ivZxe0iFyWNQbhwPobECc+ms6NvaQ5WIadRDCbTR1xi
4TZi+bm6DqkJw3p4TUhBpBl/tAOVyMwyEgnEvbdVGu/j3GWXGlluUEy219HXtIlqdThOtiCF68Kw
BG/gQyWnOyttWw8LNCOT6HyayaidqeXV1QjUgtHAKyYgk1Gcwcmaa6IvOFxMymnFciluE9LZI8Yt
1CwCnRgx44mq4WFk76NGlnmn5mUf1p/AfcwH2mMfcyzQWzzoA6kdmODiKQ/jT7VD9G2t6mBGIye0
Sjs6qvlTa8uvCyl0mVxnI75xBjioiMayczqAvZgmQfHNT7PprM/3wzwXbD9q45QXeNMmFLQxHTCH
IwLsqaAh0+X2hr8I6pEmlEOSUFt9yti3Lfa9r2oLvVpSp5X//e/8NCe9vKCo/3IF2J5R5x3/uxiM
dIMn0e37L5sGQOA46B64l2E5URxGuzIBOq46kxmXmD7TchpeIMzvShefIueO6QJrfYf99cWUneVD
IMNgr06/ijuyglK0BFy3+jI13EsDXW/g09JtFLEVzo5ocROuZBgsTtUcCn2xfStX3ukcMI+cdAlQ
17yJVEMkXqWPFJPptUISS/kNnVIh80OBApOq3Ah3SbB90E2hYWQyMw3B0wLahWiSDcBV8wGzptn/
wr2x/CmxXxcsLmKIKTVUjEeMuWiqbOy2OU7kGsrKi66JfRvR5yZZCvntgGrfEPXfkk2ZNmPO2d6M
cYMiNjH6PZPvU3nSpRbsSGV8s+z45v5v/Y1ZpwtGLcJGaWBk2Wubpc8Y87DnSIhWDvt0r0iJnMCh
ijxKOMC3RM4plM4Pp2kMtUvFgFe03EgNaYXGye+pkqQnJ/mGhMWbCFfmto5K/YKDnw0tHEe9/knx
zdwQP3oET4Z2G8tAr2XTxtZhg3IRc9ZKevwrA/JbUjeUZsAKKYAIKmbYvNF/FYhkFN6saSE+Ezxy
eg2SLTdbGajYNmywbOz/VG8xS+IoC3BhGmBDulFwuU2O+sUWy97Wq5+ooBt4X0XmpZEEPKrOr3Js
x7FDv7UN0bJzClLJ5Qv6g3mOKkjio5IDOC6qG1H0OGBx+kJg3dhZSh35YqmfebyYm54BdFvaH47O
SjVmWNhr5g2/VHjF2rNIkGmVzokLGJxvLk7p6e4EcoNLCfb/SkxJDj1tzZyZGPyw5xol5vwmP1SO
nPy8VBYq4EhSwR7ZZWYcYt4xThqxwg2RpjoYpXmCX+izEA33LaCQfnZ9Dn10PQs5b7HTYNY2wteS
LfIe/qmXDFi7ExWgPxZC+G5ZRcMBcwBB/JQY9I7cO7IHm3oEJKgAWU6Rg6IQFgo5cLlELVdKedSQ
OIioy5jGlJDu7O5nwG2XReSfkI+LnRtX41FngTSr1XTOtfAHui/Gx3sVzjYVoTZmTN3Zm2FkbztB
5CtZlDvIPgpGZfXBymhG3v2bYtzIhcixgJAbn5hOvKGVuzlJmgNddAsUjZPaP2g1ABwqQk1YsEnj
2UBItzImJJ0MLUZnHINLVgSLhQYsI5Ttuj604YLoriV0rYEp9jnGUxNoTqCBepGeGBKQxCsm9Fdr
XOipTK6FqscIaKy12TEBhCtx/9dZ5BwbaQy3etR3XNr9YVb4fnOOQve+GQ9zOInTDC4EYPFr5mjW
iQPFNs5La190Myh2p539pMeEmcbRdC4Bo7Cxk7zihweoEcqxbA3lCNeGBbMM5ZbKvgwPUQpymmKj
DYQ8T8e/e1gkzwldEW4wDTBxYiTRE0rofSbFsp/mGNq+vrT7tnKQLGJ32rczCto6noFJhOsJWbfA
lkc/aSj7P47g1H82LPNJmXxnWpoFzYKVaJMT4vMchChokQ2EQ6tigw0PG06e9Wl1lX3C2PmThLNg
MBP0mHWLszMsaOdMriVeHuDqakrGUDNDcWsT+/hFmD07DISqu5yp29Cqejdo5CxU1GC/KnoLj7A5
3Qhhkp+Nw+iHUj02KuzbnPx5KgrjMTGbfaon0dtMQcs5k2Sm/v/LsNGcnetWko0D/1QwanKiyvID
7SaUlOaKvMTVIDYkVoYT6OpjjDPu2MfORVFiHA+SuaCQYXSUobEdCBVfllL5UmLjD/5FEnTiYGjh
ElShfJ8wjkHvbL8SxaRn4WXm5TtY83yjRufaIaAc9YaxRV/6LgCpXXed+mKz6fQK2snDlgcpRjly
/RC5TXnKI9GCQMaRNc/z4FUcoAi+AXDP7cT1CxMDGqjpGQehtR0Atz6UA+F6taeQaNKU01Tnz5lk
BdKZJKB6m2f11DOuZcqFkBfs2Pm0DHn36tgs81m1WaxA5IjxqHDD4lK7g76OS/+DMvVjy4w9T+Bf
bRKsTrXmzUQZXekWwSjw2dVNe1OlEuIstF6y+i1xPuY4CgqHmmiQQ2gjdskJQRLAY1A0rYeoKaiy
ci5tk+xNLQkq+THRMqFS/hCpxYnzyC7Ckls7z2MI6jVNyNu5s1eTpGo5D9p8m0kGTubO5mxXTKNX
FNCtMEeM1MMSjHqpMAEsk7O1IICW+rHj2atq7rPGiq/toQZM9WGimiAziPJMDelvdgTTm9bOm77t
PMeJXkOqrwYsUxFlkDZO7eSoAeXvxi0Frvg0iUUWbCymzji1A4kCrAIIUOeSDJtcom3Bb6SnlufU
by4KWA2AY21sqTFxT9MWdclI8TtV1zH5djrTr6He15R/hKw/FZBW2vyhOMhMEVRmTt+TmInzSToR
mM7VBaGw+YgFd+IMFhokY2HpLIjZS/SMUJjnVDgqPbyLsmnPleueGD2IZXwptfXId78Vne0P5ps6
LUfgwXQ59uSn5jsLeyB23Yum4Ho2I37nm/IapfpTH70IUe7gYvkQWUPlu4K6tyd6UCZvOhVj4H3s
iEKNmjFCYV6o2fUzUxn0D9WsCWXlh91fQVQTlzMYBG9uKMQFp51lFe5giVnz23ae8hpYA8GccAv2
F9Ko8mLTPhVlF0AHeUoUP/102G2YGX0NHd6GxfEY7yM8VXiP3brfKLIKFuSQ3GG8gGY61cA+K0bu
6ZQ2zRYkjccG4g1w4GbAvq2oza4zcBKUd7Y5JLav2GuDjGw8J6BJ/SDntpaBwgJXEa+eKuITVXHS
kNLgS7BPQnqnDoXtaGmNfm2cCX1RYUXMFjQ25cVAWxNq1MziMkHRHgNciJ4iMLlTGanyMS60wRXV
IbXFcUILs0OOygRTEcAuGCx3C0CGBQv6Alo3bX9CpBaX1/BQPuUmXw+2QCpyN2a4s7PmEweHT6os
iKfwpdKH3QDKqwMBDW1eN60AaNmifZmsniv00Gz5l0jrBB55E4kLG32FkvSetZ8+EC5tYu57fpZ5
fOrZADkAps1qley8zKG+ItQBl4fnGBZaakD9QEPOLDoQ42OVnEiZ7S2D89f0jut8H3H6B57BWcc4
QOzdDdZ3VD9l2lcnll1XPKqIvJn7rHf/WpH8GlyzZfojCDKp1RHYm2BEs7qvSj0pY46fqNn3fFTW
E8PvFhSGl18mHCUSwAzEro1GcIQNI7uFQ8MFp4bXsgaLcE64ljLLZnmf7kaCbVHqK2RMdfehb/uP
vGQyQiRgnb2nEPBgJK9d/oPje0PCV2UhnFQ3tbhU3cCTj0CEzlY/uVKSBCiEG118tuVzgWdFER2k
rlvevIIPg5k7XFVxVLGohuXdobpSy2dWLZdaOXKDeBltmwgFgz55xbNZsVufG39IJOBgzWutg5NT
MrenSWJr0iGb9e/rGjzKzgobStybqrhQLcYmGcvrMZuyo40TvnB537XIYPxsMWHpmohlAg0+/cKG
miTdhcZMxuJgYKU9QI/WqAFr811Zthu9xzyL1le/6TlFe7sCm0NJrlLj+9g72D5THosKQeNeJ7be
7tPG9ev5Z10HdpCeu/61I4HkjvNWQxe1+y25xz1N7xvMm1sCnQHLzW0XL3uRvpFFrikQMtDMp77e
jfrgTz2TVAnWo/mXsI1wEWUj99pTbONIIIQwr1VxohBhU8HUm7KOCNplbKgqZHJu2VmgPCAZEwa1
/HwkzInxObsCLzna/a0JuenymOqig5KdO9K0+nyDy0NWod9onCCH1G+gIYnm2OWIiTS8yk73pJsE
fcFGOGIcb4MeiCapSh7wQTuYyBZgLzK//McJyLPYBqjxile2WfHwfbdBrtonzjiQt1aHDdStEKIE
wBEsi/XYPZaxfEjA/vGm9sYEJ4GB/Sq79RNPkrA9csz1XBIxkdEgVTKUsFid8/jwMM3pA2nmncpw
gwUBo34D8YyuM3xfDiR0/EqRi1JHEDq0PuhOpVqJsz3bekhJtKE9FA3z7EA9NTbTFGu2zvmKwAT7
hg569z9tel7REym+bJZrbECCEpgebXodeyqutIklU4WlNNd+1JA/p3yrtTQoqeoyW1IjIPGbmh0o
ufU0nBgnHoD6bCwDoinPrTJ+gGHAULJdojDI29DDBLJVy9UDg34xo9nLDVyUTWtqcFMUsFi/azaB
YPhFGu2B1sSgy7QDXY3+qL2ppGQW/TRETwpFdQr9iPRUXFznqUigJHOfP67hcGu+N8DQXUN5gSTB
VoqXiLPBEjbyqgWNbqjHuKBA04wvzbrVWm1W/bif8Ppg2RuB7q09UZwu90BINkj0uwZgV5aZBbUP
8O77IzMynZCXgtgBIzFf8c24C3lR19V9CqYhYJPBCC4eBh7jEzf13B5Z2vZFSyYq3yq6xKUycG5l
QNPxm6Vw/+v4TVXeMWvZRKH7clfPh7xkPwY4lv0/Cthz1F37+idsf4zxLWnQ717sSX3CrBbEEbsX
xnbqWGjIIQwfz99UbPPX+8b9EwNmcm5TOTREqcbnxvoeVSyOEu1Dfcz5HU3u1LhFTz/pi3zSxL0c
j2OL4iyKU2vc8MytNCq/CO/A9x+cEuh6eEqcxIf4tS3j6pyF9o6j/bFM9pVQ3xPrN7FMr/NC58Fp
rxaGJDrCcK9NsD7pRdPrY0rXWMiKhdZUflwO+329NzoE6oyCIwhx8kXvTrgq95GTY6pHMoOx6fyY
5UUr+4MNfcXK80DrqczgAOTW6QaUQWNSrEgENUkhwnZ+xO1GO/xd53EfF/YVYthHrEPnyFziK999
jg69Uk1nTDeXAsGZKLrixEGWzQ+tqR8VBBwxHZvpEBYpjel4q8Jra2YYtf+UhQZrQSdn8663/0zQ
PhH65hBTSCLec70MJmN8uBfkqYDC2nqGEL7mfUkIy6tIsZcTEp15jbeP1LRstcE+GILGDQdBBAsA
T3WHduwZJLieMf681w3nJuwHCGzdrTXRNSYMc9MbfXJBjx9s3U5CD7kwbPr0g7Fwbwu/TgkjNoHs
Go33mDzI1PS5nn7cBhxDZByYfwJ1pi9aP5W9fNDrhBnEpRFzXEMlLneIecq4OUX4R493gvJUp8ax
Wd5H6zk3f8cQk6ICbAfuHbg3CUOVktmydB5Gt9xQ0uJTXvVrRvWpWNitKi941J9HpBAWK7+0dGwy
QcV1gQl4RFADnPBiEWx0iQObbCOIYDHn8I6cLwWl9wid1DklGo3GygUiVO5Mp9g2PxemMU5M8Il4
rlvqWUqdpCH9Tuwe1IQjPucuQn9Z3NyclEKYOXvHTcXpFGKnyZnftJ/NxxnL4jxz3gHth31ESV+5
K+gcrM8SP5RhNQ9LHCF+5ti6URJC+k1s5u+6faLnAFlIPoHCxRZq4C7ArKcrnkJ9p2PSpGw1OxKZ
QpwbER/kNB+I/XR0B1B9w71/ZlDZzVLbKxALqTmI8yDf19BV50qc4Zj6UcGBMHSi7yRVbzZKASuq
A/DRXWO+d+7VjdsNJLONzbQvOWK4lcI7kBXO4Igg7+Su598U2d6lL3ly633HgrJu3S0N82ynWwB3
ys+yGqVSNOOexdxJq8ItDXw7Me8X0fqVjiq8HiyUln27fLUc6aUSDUgLQnwYXCxGsc8HAxLnt0IK
ujL157wsn0Cd+irDXwHZvuByV6EaWQPoMv04mQdVuvg9+VnSjKqQee/QPGIrve+CuDLs53QYnkOg
QOu8qUJ/bT2pWsjlUE5MTGuoySsItD+YenxDyOcQOG7H8raWtAtz2XQYq7v8PV1/1O4Ozoy1cgy9
rwb2Rhuc6F8MlXhFYzPlWrelf1wdIdrwZdnGSay7xehzNpg+adWt7AexkNWeyarhc34vi5RnOf1G
KHiJhQmEcam9VERtw9Q6GgkH0uWwdNcczGNGT+oMqZbVvqu8VbAyiNcEPH4WeXIVuaPZ9K1lEUWJ
TUjX9ELUoKyKA5I7zTZir0MPTnkOz8ploWV9nMrHJAuZM0ChLxSIgMuN63Yv7THoIzJTqNgJ3dPE
SKgf2eg67nmb7xr4xm8DBRhCznYE693WyXFqQUeNuyVpAo34j5N8AKw8R+h77XLoaZezzXvbPjbN
w4p/gTCsmHfbuC4MSLgWcijstC6qseWnE+S4iCQQi/5aVW6WhLHu+GXIBAyQKVuBrVSv67iw1XR5
dU38Nz2WrByssYpLVzUlSCIMdKnt7HlC+xOnCY5xJSfpKuy8eSXFsctL+N107VDM2ibmHqh4NiAG
Bboebcf0VWpiFxmY8eOXUHAo1yCMPDCpe80utd4GjcbL8mJ3QFlJ7TvnjKOKWz0QYR37L96j6Zot
IPFItpMWb6jKrMr6TYdbJ+r/NZXgoJRi/7IIeP6qCt1QBQhQZnUNIbqf/CgLyuanwO88UImhZWs3
5wP224NjrDtUXG0jSATqidCIoCZgzBrTIxOj7yLI9vKWdBWwNhzwtMZPtKjRJhc1zV1T96wrodIf
ibWcat5kbVIEHHGA0lFoaLxz4MevrBl4zQIIpQcrPCdr7lUdr1gMgEY4R05eiQihUxDJropta35Y
iMOqctVILFB8y5HQvbPZZSWsSaxZJ0OhDsPWOeRxTl0eI+1oQJxS2eQkCCvIhEEX31m8mZum9Vuw
xnqsUPTBLUdjXV2XQRPuR2jAEeDKuXtkTNBrC7DXYdatTaLOXlNlz3p0BxKRNWxbrhJMRGh9kt3A
JgjpIq/e+gkHyGMvo5PFBopVj1fWp9YhekiqPs+COiEL8UZFOcO67ZmiDYr1IGMC8o2CBvtr0RVf
IGI/J/NkMdHlJS1sJH/s2tyPEWRvpM9K2l8Lo95QlnuXPawtoYihs8ijJDlVoaXB3umsuwtVjett
LVvOB26UueTdfbXVv0qJ9koBKPSAB6akrat1OSbxzHWsx6h9ygqS2BXish2wg0xpr1KAofxk8ad0
D2Mjb8BUtiGCf7MgUI2oPP1t0Hjo+5XzFWnqAbjQpgDqmVNsrG9ltM2U3tOadd3meIhTIJcOWXPu
ur2dnDWOkwNYQSknHK/A4NhnQlmJrX3MkoDVVCCGZru0Goj5YVf3DhhX9ytP5udF74KezF2VhT3N
usPZVDiDWaI5SyCe3mgOQJR69clofsUwpAFkgGOow40yxrVgV9WGYKggb7ijaK+gFujJgbyRrTKL
OCZAJShMcF8yYfbgZ1kXQ9NDnAmz6CCqcU8xe4a/2DAZZGKwii15id5I1W21RrIo3MvO8KxQ96+D
2+JTjI1sN0XmU1bVyaEmEp1gwPDndO0CzRxz38b609S04w3fJZU8FobJBcHRSM2IJyoeTow8lMeT
YSml6rdF8QtXYeBZTldhLVGGDCQWgw1ayvY2xK5AP2l6dYz0Gg2TudP6tdx1cNAjDTw647aCAbrv
MaweFtZNZmE4W9ed33J+wQuy3WtLL6xXNNsiU5JjxiKGJf46C5Kort36p5fYeBJS12Y0xxcIWK/l
SHixc+r+RA/xkRfAeDCpdLQXxj47T5yXFJVy15spKCDZbi2LmcHtDJ9Y+W1KrGkPTobM+jCU+4Qr
R7QU8XTuG/uGx2EtvlY19QU5/5XCCaxQtEFA1uolJtGueNaow8L7gIrpEGaY8L6Vdvdd1SPqG03X
pbRfmBJ6H0h1UCGBUvg2aF7VhhM1TZfYVIedTiHXbU0z0KRECgOyOlwE65EH+WM2UaVHy7Jz6FWe
icVo/mmY0q9A4w0rhI3Psz8EFtHZy3xlka+llMKTb/+H/7s/4l+MaSMz+t00EdDSaA19QOL+DuPm
obPs6icH4Qxh6yB6rTgMOWebIY3ZJ4nYn3mHy18JUHc/ugy2xZzeHWBeo2bomzb8aATAot1c81M1
Iyq3XNc1Vkh5Fcj4Tbudk/ifZissphbitHq8VD5ECndU/mkhqYeS3xRULnYAvTi6yK8SQqJ5SwXU
5EUpmV5TCD5NT99cr5eelUTp9is2OLyMdAnDGgXwSsPJYsl7keG5XcBa/MisdffaoPzD6s18yrZm
Y4fhezWmvJPgzgBcp9tNzLwgCXLxaHiwRMRDx0iQYzCTjbo6etXCdqPN2n9x7K4Hn4HXyjT7laor
W1Y87H9mqgcdhe/QGLiEFFCSy5ODl229LurBNfeLCaCu0Nx6R5vhy6jA4qJt8ejE1imJFFDVyBKa
SF7xhNtHk0xvn7BcXurkx9bftYkjv1fyElKaizZb085YaGqcsVEN+DnBUgPFbLKDKZGgw/VEPAHm
MoT1bLpjcZ01+5JX7VF3M55+5HFlpaEbQiHfDAmuHFCIGHW7rA/SSlvI4/PenGJLQ3LIho1VEvzD
iTB28Rc4cB5Y0yjPevc+QBAPjfE7N+q9k/Dmq/WIN7tywnu6MTKKEhEV3dYO+sW4KHW9M4CJGCI/
zv2CRxjCGuXBjnEz4hrR9KHI2i3Ru6NMXrrUOWp672eYXqMhDxqbwsnqu7EMSJMapib6/bBtwQ6w
dYU/9p8AONvo1dEpiZUyuqXXEr6MF0sQhbyg98SOfM7rgYngm0ZPSDekpCmp5b1W5zP+e17b8oXg
SICBHBQuBTOsxRXqYUXyKBP3m/m4AFNiqZI81vdESWt7REX9LFf1ggvLTalTa3cZPu2lIr7wZTs3
rcG66h5peGApUWyisn+z4mwHSYpcD2Xdw1u0zHt9bQcNf1DTnrNQ7uvEPjUaxSH+3NQeQaIgaUM+
WjZbMEGzjPyVZZySWN25bRYMlARY7t3qup2uv9TLX6Z/Tfg9R7BUFUNkiH4cIlhrNQXBUXjVPoqK
08NVcR3f0F5NQjMTuPf1YyrRWSrntVU5lPWXZicIQRo7tafFD7kVf4husm/NqGXIBg82yJ2+ZNLG
TBYgB9PmP47OY8lVpA2iT0QE3myFhJB3rXYbos1tvKdwTz+HWfw27sx0S1D1mcyTm4jDb8b8L2t/
oCGQo3M7jUi56C9iGr+4QXectntFf0kjQDjIqQY+bmx3OPyce8/YJk3ZDiISF8W4gra515KVan9a
+bZIdsTSkUAWBzeteR3tIwmBIlqw27+FPe8qSGJk2dCsJMeMaZVE4xbnm5CqoYDeaMfjNVOOs7iA
ZHHDqnCrgUxTDUi9uKm6cR20p+2QU/ry/9TX8mFlMIthxdxQbC56CluYrhPce3wqRqqh6EBMOo2n
NJ/XcRi4lvmwy7Oa14gi5r3eQb1Ji1MB7n5S4L/wRI3aQ/gFI8Y0qoFDIbzTEE4X6q5G3EFrlgUD
NjR2cLwGcnKi0ablAQzPe8kQBQ0ZeUNRzJDDcqtI2s0O6htkYLpm8bQjP5d2wDwuUzn72GPYPOXr
VKc1ocQnyk9/I1qEXhDMWQf/hCBnB4nEhpdJGCSepp8JOqVMe8Mtv9VoMVpEyqtGkln9aFDWgYwy
X+y7bcn2Yp7wdRqMWSkDcpob5TiKckWRvQn1o5iYaNjKfU5tzxnEv4omvkDMlOEM2AuYvT3zJCic
7siuOUUgOR7a/APGwjygSLL3SC4w1S0KPWTwhAWiaCQWukRQB/3TEQy/PT3D0Vl9AatZRkfirohL
idpz6ICTEO8yoPBKqrXN4i7PTqiebAN/QcQ7Eq710p+DaxST9pDwIDeEjpIRCWW8Zla58KDOpX2L
TTIicGERKbDi04rDLTW0NZ4UianL/DizH7iX9ZtV3VVklkAoyR3+aMB7NRr2JwRmdoCIeicl7RHw
/QokScKmDlDVhlU1xODfhAN0bCFIx7xRiF3lL4kKLxOE0QWfEnqnLuPiRL459jjzWWY4KNlL5Wwq
X3X2mfOKyMEWmZGrqiXRJ4pbA/kggUUa+NlPIvuoFcNzqF/GEqQIQ6FERdVVA53JqLjsHznE68JM
Qk6jDevbFUGL0Ih5nQyMMNAimmQJsVAeqS3z5ZR0Ic2hjtrLPOm0A86pS6xzR780y+FRzx9w/zzu
GebOIIxi/HIVCZ3Ks1f7X6Wur8CCozbdx9b40mRL8CpJx2SUNl3w3ieFa6Tj2ayi316N3qxkSZth
vsOHODiUVJGGnmiyxN8IjjjOSSwCSxIcrBEQb2ARgFxqxDyT1Et20C3AYCsTUEkuuyj0T8jmt26h
YlLRRWcrtD1L2bA4v9sCB13guEVLSCh+IY5Wk/l8X4/HyUmodYbi/1VRTzQlwGKqaYIdNXwEWfcU
iBsBvbylCHMU9atXyu8eLnLWZcSM0yFypxLvuTDm2S/F+0j7VJU3swqv5pfS3RrMZ0H7S5xloEXf
eivvW5VQ4cr+GKTRU+flqEw/SGM/NHwyHOAfrWDYRE1r8TQvNl/WIT1Q+SBvEL+l1wIXN/tbhv4N
DU0f2diEyn0Yx2sRIthxGKZXlcMjbO5CR98KYJ+OXO3qho2MvixKPmQlQ2E8vQ1Z+iLa8i4Nli/z
1hXaVwuNwlAFHYt9mMcvRYDq0aBGlcMuhrtdgCcw7ZmKZSWvyt/h2Jpwet1so/YEreYIb0kGtWx2
y/FujkBZV/cGe57aoOAX0SV3Iv6KbldFoKLqg7R45/DeEmb/giZv71TCrY8vg07vSJMj99LVVGb8
ckvW5oaPQLKIDbvkLAzZaWG4OJSV8RJM7IimbwpDhf543YEcshmqw5djBa7PlOZsWO3mTBopUUkx
BWu34hmCOxctZMYK5RD/0jnPTfTwCre9jLsl1P+hIiiw0qPAU+ZL5LhasAnrk5bs5fYjc+ybTALp
dEcCTj0bK4e5Ib5aUvwEGH95jNASRByzc/lz5X3zpuhJ7tAaJfFBmNZWyv+6QvGXl6KP36LqYeDY
KYBahbnGcX9BqArfwpg2gI0MKIqnPL80tccCBBmbpfhkzuJwwTxu1nid4EQK7k6S9DoZq80aNi9W
IouLRPM4GkGiss7CzUpugQaA5pa8cnjjWJeArGOFMZhdooDkFnMteUvlWqAWJqvgwWLYPPIINOSM
v6q/Tu0BN9gQBCELV6XOSx8OItBVfERwwkZa3SGHaP4STX1mqgFoi6G/CnfEwQhvgyURCnvl6pqY
BRmvyclqAOU1OUvK1rp1ue7+ZGwCI1veqQrfDKbbDb51ud7ZUeWSHrDLSsxUYmAIyl0vsl2eIqeE
9Goo4VphVOKw+OFGYVAwVD7xflkXr2P86D6fh3KiVUATOj5T1PNr1KRZ4wbBKr9qf8XXhB7/QqZo
A2BE2se7ade+jE8Mp3O6timFq3X9wVTAQc7cux/he/nC67Yojq/Orr6C3l1haZkwKd6RE+PJ1rOX
EN3CwE3O93jJ4Az0ORKifiL1LWN2gmeJbSK15MTibFS+46BkdG71f1K/1j4Hlrf1enadPUIB8aIf
FW4hAm4Vgs5c5x8NhwOhHYkpkw+WI0BIfvMrkjrMczR+hfQG+5zVrjJt9PpkPkqMMPaWr61L92PF
zbpqNhUWUZzlqAPm04gceALavir+pneoBOiU8V1Qhs7Y4YuNo33ki3PFZ+6Ldjhc4cYtbBvxG88u
RRA5yC7PPT9aPxPMww/Ij4LnXMxezYow25NR12X8TKgOMd55QbWWygeeGuQBeDiH8JjJG0fxaUk3
Q7/Xw4NkH/KIWNpzNe0oisOOubEvVQdUQuhgBHyjfQmtji8QMjzX5nvpdSdMEioh79YvJl/rH3lw
KGZLKGODz+aEMQr7PUh49XxWWKeHp9r6bmwmp+PBFPCI1jU8nB1qV8U4T9qTrXKYvcjtQ6s8o342
3F00o+Gj+ix137CPwrik5S5ML23NjzCiWYeZIy5By+1xehKoPYg3OfFyw+9QBQDGoGoL+EXNh+C/
leqdDOgcWr2JDFj5CTJP+qs6T5WB8W3acBXdOYkQSDNmw8BHMRi7KNZRsbFtSX8UlIpAgOzNE2VB
qz9pBjom09aJwg/FSWtwYG0NqMpbtgd2ftLR4+NBhtY0u/hviErn/OZaDlICEelQvTTzcG/X6tFg
yxk/lWCTpD6aTr3b1pmntjuoNkP9wkHB4x1giOA5IymIxQUTs/AbTHYQoeDhsSdNxSu0F1u4XbKz
lO30GHJ3mg/Dm8pIPkKZcjakzaCT2NQjxF47nylnLV4DPGjaC49IUR34dtuOv/gU9NumhGPJsouT
1jer08zrEgYnAwX1Nm92PMSo0BiH37K3CHVCsmua5VfSSEB8m4m6s11jWxucqtGXIZ/M8WCVh7b1
ZWlvE4ma7TnVFdtN1tQ+06JtXOYSBWks04NfSI5o484zuVk5kH19W4c/s+UqpNTr1W221naFO2tt
TphetirxQOmuKP8yba+pezA7ARTT+VJ3Gx1kyR8fBd8h92S9sZdc9rVmnuG28PV0u/GM9rdCkRRt
dYfKDBxstGWGWKiXQb2OZ1cGa9Csab9Y40rFVpk3VfPLJNuCINftmhAw5CYBhcEplLAK2PQYvVHK
nSg5WcgG2PoLV+P7YnPQvhH4kVCGgkBBrFeyjXSr/tFSzji/lIN6y9qNlfYaWK5Tr2SqoRRn1Kq+
YDwMLxl87P6EfYuFN09A8NN/zuR/EA1tuiRmiWJVodJTIaWxuECgiyvOXRhHOixP5ir7HqE6YWqK
B+qtoR1CzGAURHhhw76kD3xVanvgrwsQW1LQrxqTecoa9Y35Jv3F3CjzDlQEBfym6wGybDNuxPLB
W8OvTi5Nv2WuX8ANzfgGXyvNSz4XjN+7BknO2SPXk6lSOhe9Xc5/gX6ZrIiD5WsGPMinS85NgxeW
jRVKhZduMHcdIzwOO1K+jBp102Mc6Qtl2m6mQgD01dsiKOmlu0UgBPohfCywBbZW76vNqUZ0hPlI
RsH8LNQtK7dY7G3OYF6QDE4BsZskV64b5TQxSovlc8cho08PnWWmsRkZyeuYbvyk3DYtx8ca8EF6
HdYfGl3hKg0PIR/Wez56HMRqsMvJqEZiOF7BnLFNqWVwALeZrQxbq2bPPNGpXeYDxJc66tY04WtD
OYh4u48EzfIeTshwx7U1b+ochxiDidVwXDxb80YBuEucUylDZ+XE9vDOZdEtooUAiIPEZq2imOq3
8cfouJNzGmIqPB8pZ0BKp75GqdLJrlbh/lyHlg+SpwI/QoBF6qliFb4wX6t/FKLrnrxjFHB8siAU
a5uTdK01Ry26tDw4DLbzu/NVTK6okMjglruQKZUu54FrNoz4SbfzUatJiR8hi3fOHchlDIGVC1Ks
Dr+IcjQJOlP3lezzq5XRJtU3JSwCdvn/BmXNz0eee8Sq5jNEJvmQmrN+NbCPgUNhUUnMpMHdvm6+
0pjVxI4WCjErLh79negZ6iXuTHBBnf5elD9yve6bO1EzPX+k2Qy/LZk31CcbXideC762dsfDQxRJ
9hWdZ+RnbCLI+muX0xauiTwcUr7q+QotYtIZQpFCuBJHKX2Y/JrCZbHCOq5sdmmwZ5Fh0kPw6Af2
RXf2QOWZ23ab3PI5qA2CC6Q3BvZjjvLWS9jgV6sOv+yKXd145jQYGboIbN134IIsQbF2HVUkA93e
gCwlBW+T5SPE0yev1f7NpBXEWLov/R++POgBP2Wztrvt5HzZ1q4Fza5DeGj8tiYYaXhoxSHqjoyx
EpnJJQglpGV+iqCgsR5M3rQnx8Vw4WbO8X3EfnnRXkvjJ7e+p8YfcAS3FSNu/qYC9BfyDyAuEFHt
XYmiy0J77zWwcRrfDPa1ve1ZcFOro9SYT9gxWXoOXAt55urIx7FvrFTGGRveIa5Y7GUtNAbsTOjC
5xW9QMm7ggLGWKpEdT7gx+JIQ59aA1/hiMT6Sn2suuk7JbW4VGfrtmAgd+a7tu+IVUoGN5sRRsJo
uEsWD/wGEhgdFHWJBcDrGtrUH+j/1pl8oUAVPfMfLOErZsVF9Y+iJLZ+sFZw6/DmS/marLPU2aXV
ZW5B39IweJZJ5hRYlc3ADjH4wnrrCjI5LkRdsD3n+koZtJMx7nFvU9EjbuycR5o8YUBFrvoOCc4c
mAoewHs03HfKCbtCyMCkXzfZ2ij2DeKFYjjqZGkg5CBObehOVXRRxruUoPutONeJEcE1alEjqccE
TcrLjAx+htkbWh6PGXVVSQsJhLkcD1h7iLHlveC446Wrzjx+1kBn6YMOA1CDTgzu1TZsTpFMRuXC
k+Chs548WftyLFgFQJNaylceq6jYUtBSAcRXk+n/u+6s+n16JDmSg4N/Z9xCKcNLrmqs0p7DsCdL
g4XMzsQsiHPb2mjL+pD5sqvh4QmhMJG3y+lzhCkK1EdJNyULgfjHEWvwAqQihb/jmduhvs75Yxpg
zspXqSIuAVkNHFqaW1bMsrSKyWRqgnEXOfIurOK9mIUfQqcdK0KVaU7RBiKxRTdSb0zWqmYn35c0
j8n4x6U9JANSBUJhxDsp4VRlFnHhL7GNBmu4SAMyvGynM3ZhSqIpvrtMtMF00krGJ2grCyiNwZbE
SJQMPMZhyAlHcnd55kq5Xs26hKz6pa2IxzBwBDvFWrYI7ZbQaNMhiP4K43NdX6f6Mo2CPuNUlN8E
0nC8o7OLbg0ne1l8as28KaavDPs2Ws/is+XkncifSkh5kBQb9QsCGeXTaDtw1pVnl3zOvbKRkRcM
O4OhWAUqIRUJX31GnQF7DftRanGs8LLU55nTX+/fO6uDTKTvWuKjjJpd1qCcxmzCzoJww7iFxAIm
M5MmDddjY1ztDGoQD4I1MnPOrNUgCDCcjxkTH1a8Tc8kWwKIHnpCRwG31utLLNhl/fIhdyln+fyM
1Z+iIXUiJNy6/tIhuLRV6ub9wOwLGh91HN9dy+wzvLbym6Zixfp+FtlVN4AVsGD8afUTE/ug/+wr
Y9U5jPauI7CprH6XtU+ysdC73+foFdGHRyDiPUN1DHHS9Mf+LdNrxp2hAQxkiQnXaXciKlTRET42
kaVglLOxEzUJUoZNhII+3IUymlsWbo2C48fWHep9vPR9JLxQpzFQE05nxS780GHjIo1tzu5rKMg3
G6kDbc7ETiBlGXGzy85aSkeOGWx9iK5IqmfXsqlrNncNA1p2j39twW6o61XfyjmVzBnMFbUHKrdU
YjsF50OrIQXUrChrN1QayrjAZiyG+p1A7llKuK4CiWZ8YjlKgLabGtvIzNK9BBGV1X91HE0evfAY
2+I1huoSOkaACsS4BRN+BSN4kHARIgSW2M6bcNZq1N2mY6OvUq239n8Gz31CkiT9C3TtVJqpH9h8
B6E8YHKkhYjbtxIpRSlyVrK2AktLuepFh9FQ2wQj463O7Dd5XD0NTiXik/Ax70Spf+B66+mGes/Q
nF02NedK6D+NFN5Igt04ZrBVOgYG8Uz3sxis5kmLNoBQsHq8lh1u9KDsDrIdvuRKmrj6nUJbr6Hg
zhI5vK3FYGySnatw8j+ztb57Mk2TQvP6KTtgxt4pdfevCwzM5LQRFauvorDcYYqwJ6i0muq+zZKP
Sg41Vi9LqGB5DHoNlU1lE+Q7HlUFkkDzO3JmGlU5oxRKoU6qzm+dS99JxeC+JMUL/Qb+HqcrwXWF
qF1sk7C/stsHZNeyX1hi2u6jNR0NHLvr7FSM6V0OhoQFeHIAs4Hns6Vo6EgYUCsGfiDTda+3JE9I
wMMUQzeZtzKwIQgabfxSC42czpkmGiBS+MPraNF4b5u0OaSQ0wpqV7z2rCHx666ROMrozyfizHRS
rvp+BBLE56ioL7Ie3bLSektHKIICHwHIh4PI87smi8OiDqZIrm2FBPUkxOLeHByZdUSt+GMY/aJJ
h1UOIJARIYS1hsgbnDVHNoBnskkwW3O4gBUlHdnW+l00nAyGbDUxVEbAp19aJk9/fpAK86w64p/Z
8P5b0vsY3OtpqXO7q5qAFQ8Z9cM5n41kT0r9PrORbo+C3y/bGIxBi8T8Gxvj0MH5lazh1kJxXtkj
p0rRHxQSN1LkxClfnmB1WzDanedLxXIoUbRt21jfAAWxsBBYA6kLhVOZYqdhrJ8G2bewgreUU3cV
IeDiR/SguL4Azj8ps8R7YxY7iADsD8u91oaeocS7yiGlJQJJy2AwvBsCGav4Y+R5CvTxJCb7gY9U
67ob4HSyLiQQbwG9pUqPz2PkbzQaOkoP32a7KQO/1Rgza9ma9mN2LtBsH7bC+LrRt03HFbtMx2Ly
DSrmjN1dVPu6ZKtp5acmMrZpf2im3k/z9qJpOCkN5xkrwalO3rUFBbms/TXUxpi/8i72Y+2l0bBh
d0woctq1nkFZckyRTdrQ4iaKMZNA8iXkNkF/Jkh8JCuqpJy59XnOzDFDIfQ+Jt/p8DknPbzxY6H9
wN2EEzWvWla+UJ78oSMoaWauxYYQnxaK1IJ1ej4am4oCJG4RjVKJ99il1GoknMjGXxK4CYa0epEl
cKXo9VeFdqzlc1FiaV2NEZ4ltjsZa0ZAaMRkotNKmI/PrekKOXEDqXDlaa+Q5hb/WuFH02J7olPm
MPMkpGZQB9nKtIBMkFcrpSs4ZsO03IzDe2N/avYn6DOixjd29KjSD0IPGPUM9FkoMvv82LYxQkN9
3Yrw2MQcMF22y8Brh91FXWItdeBEQbtNcsMrQJCVglmlTJJZY0KMhQxAsoPSO6yCSWkjuJVQNE+F
Yq0D7eEF6Co4KNMPTK6V8WxFdy610IuNz6JAjdw6jH7/wGCSuRNt4RpuiDpBw6lt1KDiVUPIDhpr
BBDUTsdqfJdt56RkLJczF+fwMZmDfarNe3XsiUURpL0VdHXs5NS9PgRfCnBpVhDHspvZnRbEhU3o
NmQQc9LInhKQeRQQp6wcWadsE2JkQ7yEg2ARPwyMkcAaCs1416nFMBKQyKKPzUPmBGY3vB7CCQcF
2IHC2tBEMmgBgeKGTuuq1Lsl/kA3yZiuGvK65q8m8qvKp3Mf6GByrKvKor3rsGYPjEGGll5DIEMP
xI5T84oIyQ/TaFsVBRsJOllQU1ed4WZs83dntjwV4zWuzwaAuZUTy9tQYP8I5HNDmDZn9FWdyaE0
pEPN+sPI7X81kiBptu8UIAHGfVm1gHyBXTvhiCaor/QRHGdV8CeZwxthRAdlVh9mNO+xoB4tlJbE
nUB1J6VFAgBvKdcCBqlaQha2Rz+Uv9voFNShNwTSudg6Pbdw6UMsvaljfnZybZvOzWU2GWmzs3EU
5z7FDfxTeN+9eYww+48jkB5Ins8C40qINCdGpqyRdANYbWdB0y5oekcHs3951OYU9EtxFkODBvnh
zFAluuEbqx9TDIXPFmsDjsK0i3baYDNX/hVMdc3BYz98VqNuJxX62gjKP7lDNhyHL1OXeVSlF3q8
jk6kk9DpM6czLfmpmQp4F93nn8lASv6TW/s8xZPb1RoQNdk3AJQYoNaSVn1rhupdiPZsDPWBPExC
gt/HFA2zqh6hXRKoPnBFihfTsIizApkVoaxG/tXM/TuLIkrzrWnd20jz41EifSI9zWygIfuAobMe
OcvJug/uDXNZI0e1ZOE+dqr3qv/o+uk0p/Wj6Od3WY1PgjQm/PewNtMfMV47Ek7D8VWijUtqpkh4
+cEx5yd15glKHgkf7hhSpefx2oqqOzwz1jhhz/6oPcK9AqJLnnyXbjIgZK1y4331UEOdBG6HjNfQ
iLQfewwYOVbwYuJvuWtXddx6YRjfOtUhl5akR8McLhniddbINEMDtjfyhJ8qUQwoBc+jlD262Xkt
5PBhMAZXGNRB+9nlivUnCzykVkpVVQARZoQEnbvCoixDDHIeudBeVNBKsIShaHTntmTRn5CFyF6+
zEwg+fGpR1acB+LHIn5VgeO6ZsVj0U/wT12GQoAGjPE+LkLm+QFt+T401qvTxG+NXXtVqP02Lcqc
pCzfIyQDhJN7Y9OcIFyST2w6Z8NprpOhujE7eLlCW2XNh3pZIljc4UHzgQhCli3fMJSPqLMvNGGc
6PaxKcujpS86iybEhNddbN3rsCTnmemsDIG/BjHJLmJ9QZhXirugK9tX6LKvXF7bDMOGPj5hQL1V
xNKVIntKx3FoznadPttK8fNy4ClFTdYoP1XmRtHop6WOGKRrH1VwDwLxS4GEorHf6MvXTYo65ukR
bVv5QNn0PeknRInXoaz3hpK+q3xIYFoREm7rpWODTuUHc3BIJx62Sf4FH+tLYYy+/zyQOlIDdkp7
dmhJfFCXlAgDpWzVK7QF0aPOlHMpFDcdxHZoxnPUdv8mUVz0TPIKs/5fSol0jPlo2DF7zkaNNKW1
GdD+N9YXBJertswWHMKojfFDsdpLoRQnfUK8CcdvmlCulx9EzV1UkA7enOKdsvMjdUWoam/mXBF7
ZTOzlPqtXS5VR3AoQ3GEjwQHInM750i6olcy2RwkDiCIDGGm+A3Kl4Z9ahWni42IN2+xN6WfeQIX
SP0rsftB4YGH9St6r5UOA1VEW72Bmwca+ZpmTGpwxYVIMVoEA7yySvZN+AJh3RAgth234MJazsGQ
0wCuhqr1Guw1MuPUHBVDG7Ohsl9rJlMSdrpJ67HawDCBWWJm63DBt3RQGts/gmEpFb7skRksRdgU
9ODBYB50KCEM0JYVBE3sjswlJCAu6TSSL4aMTI78AcRSRHjfiMEcb41fwYxUFfQIJRLdtzhFssAP
Z4cfUAXJl522eVKRZBT6ov+tmmk9MC2vAJF16LN6h9j5mm0g2ybNsd15yiDokwypX9NLkFA1Ds0B
rMduaEN6sgC2W43FhHWzVaBv0zcz4pgaBZ2C4MEiDy4trZ1U3gRWrLR/juVFgsrTJABtpU+LqV6D
PtZoDZRReEmXkJARy/bUbROulwnnb6cjBmetjMQs0MAQwxDANtmPMvJUQuGX3FIIV3aM14wGUS5e
9dZyJZZjtdqtyapgGzii5LQ3ZhhekqT3pZoR2tDtKXs3wVmg9Uw5VpY3IICF3MJJlTFSco2sZzP/
1cIncyqkeRuq83Fi/81cN6luVv+oqnFPPojXNT5nHH0VH0LPlHGRKBIs0GDxT8i1rVrGw2q3MWtE
ZXAjYvYaFixP5d+EO3cm5IojUTduyCU0x2RfYmwrdjgYyBrKXP5jEK9avYtV8xjq/R5dt/qBs83T
y9/lHzMs41JsJQ0C/vwywgRSwSAGDHAJ4F5FzKEKZDnwDpsfrsTV0B7RN65ybM3N94TgSQ4ZHhs/
oqDQ6zM2ILcg5wF5S50Hao25OoE+gPA47ha0q5rue/Onla6d2PInteQJ+d/p3/TCV/t/2EVq5Rt/
bBp/CGxwaXIhL1dtAX3dgTNxJnplRU4dN1zexifCyk4RpgrsnM3OCVlF1uKc2uMTgBMylurE8Jjp
YmgpB/KSUe0gUbjLUuuDNaeG/WrL3xZxUr63mIsZ4s0Wl9me/y+7s+yLd1wX+fuEhFbR73XcA1x3
kHxZuBI2lnDN+WLySjroPE3kB0wgKaYHBBRFPK1lJPvN9Nayf6JWYFn0LBead/YHOp2l0LMCEoWw
llRZZuP0qkiWIShAMqW4UZiFGrUPMIXxq4IoWzvDv0vhpKmLIko4a4GUDHcnokq/z1DKVq8OBrvY
eJdQ7WN7Zv0OsYarpEGTlM7HCIfJjJNfQHBrsVy3kQIag4cGTwBcF/6osQ4j21sOFGJWNxo6j1oe
tjbiEuarAtKAJl+iwGE6ytaPAy1q8JQPlk8bThZRQz96DBAp9kOw70GzCybYJRa/GZqCAO5joAiV
oolyC6W5eqTz0WVz19YMEBh3t4Dw7HF0ZSZNAg3eXLL1CaFa1rivkHlOqp/BhDFR5+j88woCtEr2
HUOd7m1YaLYAeIEdNmQyCirLLSPMOJiSA+m1RhY6sqS+mTBf44kGEhct5yNjMEBtqTfLLEUR5SoI
KBzu6ogxIXJb5JxeFAFTiBkLYoog2quEZzCByepxpZgJutwUsFzFeiB86in+3wAKehszaXP8uGVq
kPptS2TUQMRJjIJgUD4mOztxY2xoGrcFxpJALzz1wACNNRnNiFexjJnDeQ3onRjhCj6ufpbIrYVZ
oeG7mSZofYBqhijdZam2rfgVUoPdGOIlLq0bKaAnUrpqthBBBJ0sG9aLpjSukgO0Js9wlv9vIXjC
0aq07YBtyhn0w+LYJf163ymYEUOiLMqc3JABCopMdhbyWCTFMDGJqWXXBk8SU8tmBjmt+AUaV6H0
a3LO1zraBvQRPuEpeK3rFX/ImORNF9UwRqU17eQWfOgdMogXdeiLuOmjId7Byl5WvYn12op/WcrO
oL9ZixSYM1Q3P1tmzLz5ZfbSYulq8gX/7DL/Q9Q/rfUc/3v8J8BkDrXwJPlfndJ9WS8TYyPAgF7x
08DI4SXrSDMwio++voEy/N95hDrGBHQp6/Th1KLEkCPPxyYD3xn/i1Swi31PGNahk+7aT4keK5pf
Qukmz4h9uYERLB0mDENheivs17S7GtJvGAAxRQJjWOSTvYqcPwd8RGJX3rHbm3Gbqre8fY3j2xC9
q80/IsOz5sPq3ivtdWZgq7F2bSSilOI3UJC2/FHSk/doqkZWKjny70FcDXFS4u1IPeXE3xMabeCN
uoWHYyuPlzC4gh3HQL6K0UObqA3VFaD34YGwSsuusnjM6nuW/DN1qOE57DwYpTdB5ze+RBHpsh5J
xZPyVAiTHWCTWEhPK8gPChvb3v5H06bnfpiXWOE610l4ghDGxv2/Ltxzyvk6iXjEsXELvydK/mtQ
7ec4gDuWRja8D6t/iXsoMlPtaZOKAAAAXpZvA3I5JvYNE8KCfObKwxoWgYKxUswjWnVyriO5LoYE
0MeBKM2jFJYmIuKUEmxwn3LQuFgIPdlhZZuySWTSQSct+BocRoxqetPn70UhDDAcjAPvlWqsmvi1
n977FqAdTJacbs7Cwln0TLqzl9ymkb3MzMKUJ4Y5Wzo4pWfWm3r4i81PBsp9y6J2qe8spjc2wl5E
MyCzkWKiLkd0OIsK3alw85LqozeQvhrrxWydpOcZdNGgbgBE2rOXyszbKU5yQoi4MgIiVYcTUE1+
mGMRvozVN1euZL6R4Maj/pmFQCDuSvw7aw8ZRbze/zM0yPD6g69Tm1/y9taXf9UEUfxi27vMXreM
X4Ln2IdeamAm5uptfX6RbLqJ5hgu8amRA2YGUD+zCum9ZIXWyi9J9FpuwuRhd1854hgARQPmzW5I
QUJRXewtS+eLOlWmXymvBov7rrwV1CQZJagj3krqgUhzS2lCu/Jts8Q2kWITYLQyjRuv49BeifpE
RwESJ3mkwEhm+bUsKbVRMOH+CQfU3M61HD4HhT12fnCai1HeZhRtdgj/g1l4m1NyqmxxcSiADQnL
RcrIW3JNTVbVNUIb88NAHF46Pbm0yCSNbyLpXWARHe9uljGPjF7s9osfCGO4GbwX0tbJv2pUaI32
Njq/MSiKkpVIFP8wkVp3yVXvzs3SPZZHIa7CuoX6ztHOUXLl39PIC8t9ql/Q5o8SAhwJUDiyQp0u
HcM1Dw+aeGuxRekViz2qxgSpZzLuMAIx45s3rTztdBFcbEEr2g1+gtbUGnBNltJ5MfnN7W608ufy
PyWRHuaoZseNepJOlF7dH6KGU3c6AWEAkk72RHQfKl7SGcsrpCUlmY5qbO/VBG2Gbu7H9BiOxM5N
n6aqbGuQEARjeWKg1VI0YkYVkhOVI4hn4H8y4QQKGDAwLQDVDQWEYqpv7UCwKabbKW3kmckVav4Z
UPhPiAY0iJh0W909jpUbu54vPWu242LJwg8rOtPjhq0ysYuZbcoMnGwB7M0pD/G5bXTIS/HFGkjh
iFoUo+OH2ih3pPq4IMY3OVTJLJk8+L9+nz5jTWVNCVGoTBhwFlttSO5Ede6nQdprS7hoOB5SyqrC
7jfpAmhvyuOULc0ax82SFzPaHyWXmhljuhPT0RI1uUrYNYbkvdXDF9JNbz351QM2s9ZEJ6YGWzI+
/ZzxVab+SAjZBtJ44SIs8zVlNnwrGHBbmfsCYFaQ5Ns5NXYBJY4JcxJABnp0aw/4XorsXdJ0O42p
paVGfhiQ4gJ2MKLkU4kaKRlqg8jROhyWks7qaZj9xA4ehokTT8ufqjr+x9F5bTWORFH0i7SWVCWp
Sq84GwMGbDD9okVUzllfP1vz0BN6ehratqpuOGcf4044vcL6fAhaFqT5MFznis1kwNafFLHnXvIl
RS6u7sKDDUsGdz6fAIRH7DvZ4S5iLg7HcTOspqFDKlIjsyWyibrM+ilJ4nTE0qNUt2aAkiWeC9n2
90uua+YzVUmD6lUa9snt2p0VVWzhDMgo8pFv8hCjlClYGa56Ewb7XDzYWfnZmP1+Bpu+OC6zZWG0
8LUGh3Z48r46iHoTUVJ3QUNUsXTPCbWuIuOBS2B+qiWFhQ+vkRYcqP4aZPoJe+PzYA2wqf76pH9M
JGvGMTT/eih1lLwl2EzTyP7NOR9SW38alG7GjwvOYyY/qgL0MQqSiBcrEQbHYfzS1X3ylmnj4iDO
81Gv1XX5hJfpM8M2UmSkd5N/xSqQtQBOCaexvkcPUpfb801XEYsFZhH++Fhb1qPN9w7X53FQw7lx
zXPInrCPoYuUr6Kbv6ouPGP4+CxvKpqoRVn354tKAqSn67cXqPunkXNMZtBF6azZ99zbenppoOwr
5zroaO+3vwm0sFIb742pz3aVvjj0gSgFNq6b3jseFkt358zM6Yv+eXblE1zJkyvj08Tyr4ED23Rk
hZrHiil/Hs0nv553RZ+9QOVxCcPNCDg3jYBhjTW+RnF48zVr067DZC+YGefg2jNaOZWLDW6UTTnW
G0nshad2EsZ0iogmjfVDi5Y3MoLdSJoukcNAxn2iJyBSDwVrUVwGHOwgNs5mSxQoufQdFw+ZWsDC
27vS/LOSrcd8E4f2LL9zH/BTzmSqY2FQWO0+DiiE1aUDN1InX1E/HWZUOrENljNyN7Jot0tvGAJ9
0fPVZcrqsM3lCzmTdTLD8ixz610n82qOr25vHGO26xqy1RQgxpd368R8luozBhIGBpzcgAiXE/tQ
MJ0gKPZu5j0hYlKvpWfjbGYATuA3xqO1E0EVsZkuABhys4dBLvu4uw7mg274gA//fHc6AttFB2lt
wrbbzw0qQttievhpz08j+lFCiZBnhzBOG294dvzoGU7oI1iVPRGXJmKkfvbRsCKAbiPiIEMsGVm3
1QZlFIXE2N/i1EMaQuZfnGKgAeopqbRi0OwInvOMIRM8FBfSYr3n1hb7HDJoyENfanGO+SFd9+w7
+py2qPdBb4nEQMDOAvnmquA5oMSFPXkEWvcvJueuLaNDxoah6+y9MMrTBE1ALOhXIz+kkvZMTfPB
j9SpqH5apLxN6WDXSI+N5+FFwEpuug96lCfnFp7doHwU/ADJ9kxaAvR2+axDnBKl+KxQNRfg/sbU
eZsn6z0yjX/BmJ6DZt6AkFO3YkoenSbZpR0KSFK5HJcBHcbyzAqOuVO/00jaIcyiQ4Tci6a/hwim
LqLY0A3xs/wDIBUAZWTN4BJCsJSfZ3WY9afPgZQHO7t9IQG4EA94T74KEgarUzPsrfoYRQDT+Die
7OEy5xzaexCmUbJURT5HCmgC/yWo3uP4OwSk5vCjzZZpfIR8DIXLdAqPBS2CZ59FdqiRutK+Zpui
eQEVNRPrZ3932B/LiyX/pjK6i+pzHH/W4yuj1/Fm5U9z9sEKZKS4t19atWf2Rs9X9jfl7TLr0FkH
Qx+N9lCA6qm8lfIfzOnfgH+T9arKPxrGDbp9k+K9q8EcUuDhE2mNHzBNHGc/GK6Qvf4kRB4My7c7
Eblj/6bVd1siPvsQgJ4K8aPtF4uPLQr0xVq2RbZeIdfInucYmNWl7j6osu3oQlo37jKKK9yFyvxF
gsC6tG/SzbyMLFAOJngRh5SysnzjD99HJ0h03GZoko62ca/yF1fhv3xoSczLz0mFtRbTTU23VHg+
Nqc/vBKbuT7AkH8kUG4loYQnDU8uP1BjU/ZCwWtvDrRII38SxgnGRjN/dc193X+o4RhQ+DUcEQz+
DFbYw33qH8fpEXRGhZCLTWTy0GKFxZMq/saOl2p+Fek7qOkZKWF0Uu1D0T5aXoA1NrqT+jfS+pji
ZqL+9UHw+LbDZnVhua7IMGQ9T3oPsvQKJuoYvkB6Wd5ePt6FOIQBelLQkQlarDKDfn+ivjMxrtrf
jmbf/W7VB76zwbvv6vsS8LQCTfIW5D+t/pwhE/fDu8ksr82JHLvZxqnu2A2ckUTHv/QWsDTb8UEN
+8zbGuTQk5ndHUL5EuhHCvoUC7ejgD18q+KfRdsHzsJuvhIIw9bZrx7teYNtswxJNuEEvxQlI+/2
19F/sruU2QuZTmFxZWBv+T+peG2polkv8gxoJq/Kf0kNlkriM3MeAtrm2gfnN30V9sPYPjEbTh2Y
LSsYpLWDKfPKQzPHuDcuVvfQCCj3mHoX9t3LMCFxP/rzv9A5Zfoe4VXeMlUlN+fJZWyr3+leAusz
xtJc88SNDNjzFIHOkwf6ijkXY54nu/uc2M1nY7LRmApakESsTe6sMVnZ2e/Sby/nBN88kE2GFNPZ
Kx4mznqo7lEPHv8ra74iSDHL5fZocPz5bx4qYpKDUMtEmz57SMdt6P6M47snfmPx56rXjo/XyMhd
aPJrsGeXZG5GtMhf/QC4q1y7NSKv8l34JwPajLuO0GHjeDcWRTRWxvCsbdAt+9Z/6ttDVz+m871q
nlvrUbuPbn3N0rNq3mMEWZ4j7xTWE8u7NMkZ4LvhPPnJjn9IORgtnBn5nx+AHdA3DXUkgj5sMUqH
4QT45yF0f6v0SEa7iYTUPCfGeRIXIM+0CGyrR5xxV956E8MJ/AOLt0SUb5W42MFDjc3aSreYtqYG
XdCDOyA8eguDP0++MkBxMQ525BjlX4Jpk42h0mbmZrKjZKoEN/e3ac5jgP2geMsYlHIJaO918h7L
+F8zP0i4NdZ7Wv1bHjA8pubifbOAp1p/TBQHDBaTe0kYdgf5XZe+BvJoi4eq2s79I5u2EZO5eI0w
DWj/xSuOWXL2JoQ967p7JwoEPDjCuHuLRact7hVFu3Ww/CcWHz7z2g6XwfjYL+ACTJRth/h7nEtw
KNB6Ur9w14kRuMQ4O28k2t8CjUoZIcN5mrHVTf4tpCEIRITmkmijJXeZNpXQ6Ua9ZIZ7zfPwy0iq
7ylNNh3FjjU1v4pKc+31twT3310pmGFolosNub8zAXIs6c3z6FIej13z1mcDuvvAhDgSgBnXSq8J
ESFHOyP0ynPJ0i5jtckI6aza7MESJSgqC1C7FSCCBajNO1IZCQuEMl5DvrdR6y7oNWP4TaoSERG8
biVDZ1PYDYJ0HxsFW5Y/KB9sw8J0QR2QG48DyUWbP8q9pRj5dHbBGNfGgxHbMa1c7BhrHr5s57bF
gULfv0+ZIKNX3xlddXZlt44Huf5/4UncBirAumL1GW7nDAGuasOQCYfLB22Gj4ebFbL43G3r3jym
xKgw2nXPpi5ZR5VAZ+aJ3qocd62jp0c4rrYJsd+JGRi3E+r81EC/jnacF8NZ+10otkQ0r8ciardt
x4EoIhqocvZ+M6sV2wSqWSFY4sbGQU9WBI6lWXdRBgXCdLFM2uHEM/wy9vI+M0MCGtOGebVhnGyK
KJalGdUgXTp5mVwMbDIUfRj5atWTH3o7nWtyShqSLDVD3b6qFrJP8NFh8W6n6bMw8LPUCxvXyfOR
aqO41wlaySLgCFnebyj9B004N8Il7ouhImnc+1EMy80cgJwDWq4CgMvrHh2GGOiS0fDdDuyvV4qW
bWwhL6tx4n6AXkGiiXE3WZhg2NrfR5U97dva/qu1zol8+rGzdKF0lMaq683wMBN9vk2HEtV3zYid
xDbAtVEttkw6c/PNtsB2zugQOkfch1bxUg11+WLxAWetDC4Wd9fglN8ObBuifJp7tiTNsS+44m2a
zr5IYBsYoHtRsq7CFldE5aaXHFVQU99mDEGhdKwd2YicmpZch+hLV1NTVDtijTZTrgj1GuIty0iN
4GSZ+i33OhnRzOFVbm4b1/orBROGTlX4ERkL8JV1gy94wqgseuPVMbwnMCw5hkVy13Ivf9RZVZGQ
2e/88r2dEVUqDXI0yuz80JHHNfXaeIhgCvimGI5xROkT4gCG7H9qJF6xVMUIyUOu2rS7t+rpIVm0
D2bvozct651t0MF7JSnvGSNvvC/sZiDSEwVVhWLjNzE8nBFT9hjxxNpMd4oKzYSsgdzxG1MfhO5p
ynT81HXzh27SfDvraGcatly3AArxxcv04OWeuws7gqkyHZDugpbzbir4JW4zUhPNEtQyMDh7omYX
WXbeR0RHbkrfxBetgtuY4YMCZqRQ1cTmc9/MSOnnl5Gp3S4tWSY7nfFhJ/4ThZd/PxYDEJYW90gW
GawxWosJH5izQT1NCgDBXIDWEp5S1FXqqMjEogYJznDYEOY3xT2fanNlRAl0/mTxVrv2M/kyeAOS
9KHPXHYZMTaCsH+x8nid2qyYHDcW26jGhJ4gJRc2ppXStzHMmsS6FLRPrX9XjkO7Hix4GOhx17XH
uGuw524lRxexsSg+azmkd3lBqIRt1LhnUPlDzg9WJLYgNurJ4sgZhWkicpGbMuA12TlnqbGPK9ok
p/eguLA1SmIU9W5Xg1Wr/K1gXIdUmrfBTnPWCWyUu9JlRxb246ohjIMYxGhT9w4uCu9p7JDIN3oC
k4+0CpB2f+inHB1tPN+ikIwuA0z6lsnKa5y5Vz5pO0q2PybPAFdnm/FoP7wB35dYEIongFc3J25Y
H+uOSsD68SHMOAW+DDJ4DmirnhOf9ziOp4YHKDykwhiYEgV/lcDA1UxsJUckCKCnupVN52t27XOa
YSGOswF6nPfsZTDdDB8LFnMLDncEiimZ0puuUm9xG558adwzdzMUp7RXlLd+sC8ghV46THRN4q8H
YQnA+RW5ory4bgc+rzG97xS2787u4mMhWXwZzCZQCwVPTcYtYolzJPrjxOoTsMU15sxeuZiAAldu
ipaNgJ6CkxhChkkT2hZC5HnJauyNrNLSNrlA8SeNxJ2/tTQ/San4zKzvgTFSPLlE10N2IGW43oh6
/Fue06GfKv6lgsKsHxo3kodIQhToCHEpyaJbaeWcVcCtrtKe8OgUPrwL3LaGBInjg3UEx8mdtBEH
N7E0d/Wcvy3QeQjLaL1Nc9wkBtEcQS/WXrSsp9CbzSGTcWdmU4pE49WBNu2NDuWuI34iuM8IfKCk
L+y8OLNv6Vyn5xYp5mg/DnN69JLpOyw6QVwL873eX7apqUfuQhY4W6ipHL2YhZJJkUR0pHqnkuOj
yFnlc0lfJVFnpb1kUvHEb2uvwl9Hr1hWv1nPnDYIS3c7NPdscFFxN5qNPNJHt/KfJ6GyPUJ2xQ1J
tmW2mRrVchiy9u7TCn5ffnYrky0kyaVeBFMqdpunCFUvbK6H1nYAz5vtxW9hI4XQvpDbdiePFUwr
sYIsHE7Qz/7A9rG59VhPWLQz63xAwPTU0nEpNdPn8nxJLpmBstCr935P504SnVznGXjTGbnrFP/R
kHF33vsz209f8moaQr5GygxP1rBp8bULhStJtWSKlTbeNJaSkCQb/HLV2R55HUXbyjtn9N+M2Vr1
ksO0CwkC7FxE1kWB58+ZuKcmPNSK59iX9oc25+fCsAW9cXuaRHGryP+Ixx7NSIgb13jWXhdsgc3z
krHVndiD6059B5a3LcDPHsrYTNGDXno/PTotVqYhzDQPD3cCql3eHb+GG4bexchcylLMW0GMPxXi
DWt/jXGAaDr0UzxdufGa5cAL7Kb+qZoFstPX52xyh7VF2RgbLjIjqGYFWV9J5uxSXQ8Mb6DPjhj2
U3WLlAB1hB0GuezFm2PcuowZfOas68aLL1GmydmKyluDbnzd/I8WqXETW2uzyL4nbFzBEINOD9nC
DNr67QzvYnrJThTUnEJRHNjuLubcBegSfjZd/GKbfCw9D31356xb0cWYp159Y9CrSl29GDgoOS+/
k6qCw9SCkWM9vvCZfXxRCaNRhy0IL5IRP7mJt6TgAZofFeEA7EFix8GD0acEs3rCI4dFnvK++ezb
7jGNr8x2f8Og30dGfyD9be+gqtHmq1VhmBnbgeWxU+E77n6d+M9LJIOvjpVSgUc7WaYGHqmgnUpv
metekVDwyeC9iCVOx7QoeFRj/OIJ8FmRkZ/VA9vq8fCAZTCPncGyNjElbO9piykBQDOroj6cjgHl
b9PRkFeCd0Pq+mF0UKvEQXt1iIMngoDRDca6fUuRB1FmsPCdsA5gB3nolxTiFJrKVEIpVIZkmux9
q+V/yweagDmhtR/sdTG5Di4aLLEahdk6S5Mnx2dyGWem5D+2xipzxMNs92h2TEL+7ASVUclFHsc0
+ax7Sb0hV9eefsFOYZEIZES4DR0nMhLfrmpSXAJrR7UPXklKkuc9dqMSwlbV4OQwyVEUNpZ6Pb3Z
dvWSljuu/Y1ZD78qhasdPLYzIJbeRYfZ9t1e5M69M5MUXiXt+v9fUSy/zVzEZz+e3tRQ0DW1FZe3
xDufITkYfXD7IMbZ2pi3YfY+A8E9WzEVv2NOO3s5V0WFMXcamgPyFz6wTv+QAi62SK/RJTqH2MdG
bRjitcmx0cgpp/46dwbau6DpmpVlltewpLSLSkFiaVpeqgZMkIU7p+wIH3SNmHQegQPKSKBnKGI/
swxTWdHGF5e2FR3OVzbRbod/nqOGbS0BHoZ0kw3ZTosBC1ZN7h5dVY1QonK9JQf80BjdeLTLEOt6
j6q7dpllesgwouEEoRuLQTlczJmPwty64GDnAWm6DYTExb1XTD3QXXPe0nzONBXDt894PghRLVUc
BaGB3A/mcI7zqwtefLfXTFDjbaOzGC17wmY66hHBAtRQ7rVNzDdvxHGTk9HUqOxpWIJt/LR7bzij
+GOjeekEb6Q9vSOapsJhLwoA4DyY5rcdLAr2xj0lZniNQ2aDY1AhnC4w80P6Ycc7GFtJ93k39Yhx
/ODVTox3w8chHgU2gjiLLXFlq28noJpChIEUqQWsOfqwTxhSrJo0iHcaA6bROvcB9EcGEKgra+15
d1OyOHJEvjebGXZaeSFleWXK+bNoaEbJrGGm4x513u30OAAtTDpr3UGJRqGO0lSjvEHfmEMCSAxs
cdC/L1ZBDCe7iJa76GYtiDTixRAoC5ITfPVsGjFvZeJhjw/CbQwJGLWX8jZ9Md2XTZcfs7LiEOas
GJsTiEr4CiLCjz2F2T0+FAJg64PNh3iKmUDUCXhW0qk6TBROuO/n9GeUVMSBi/1gyo9ROvzmxFau
vEqQJp08JWX6aolarhP5htbqo43KS3vNnqhKFloN7P0pRNakSJxiWLkdFNJq6REgSIf3ghjrLxnD
AH9/fW0rBrepvRaNAjYdJwsDmluAmTJ8u6/cye9ErbZT7FxL9FtzbPyoGvm00xW7XKC0mE1u/JLI
gSzihC6HD6tg2kr4O9iI2hj2TesSU9IhyDInKgub5HVtkHmRUU338GkZdRus16RXbQLx6ObQYAfL
PtnN2K6OcR1eaNfBnwZReB9Ie6vKWMANxkYQSLYi0RajIMQs0sOYZBTVubctnDSDozfw1yZeHtJh
ZPbmdUzLNWQJoyLIstMBYpd+DYH1ZrpFt/WXoMQah+GcUnPI7trJ8MQlbwZIFXrFstGu7RYhLWii
dFqEag6jmS7XxDrAFR7NZh/1yNw8yPV15ou9lYZwrFoSn3www4s4Di8pxp720LgIXA0oJi1dy1BE
OHWc9mU2mqcSWZ8hCT2gcmO4lf3EumfmW536LvgdWvMrI2vJal0sAfBP4nS+WNq6AI+lZchDLEUW
mi+nfqx6UGduhDE+xVHVjLAFDWcmOlbMz11KVU1EKcuo0NtLPieUysbBICjbHGEJJ9RzeRV9dUH4
TjfHnyFq6TC4R1uzOFQ26hjDIiA5TLj7hoXmUmwDi5STKeBrDSjaWEDwoWfkZ+jxNW2rx9iYz4sQ
rwlGvgeagbhLwkNkPFUlmXl57hzjoLvUHs97pbvsRFL2qtCSLbZSCGbG0bzLS2S3aRJRaXhAIp0c
UUNljfwxyZiqErXnZnz3yLprDft5XuJdtQhfcRhiHeBar2TtciTkeNgEqQhKtA2VPQ8WZS3JZCmC
j1eRhRGa/vAcLVoDrEbJZA0rtXwlD29b3JPm52vj8EtaGUykrO03g/dStZwRbWUT4mC+q4AryJGf
pBLheq7u7SC+z8buiyMGx1qCKYPZwR435B5B3bfv96ciUMFKNf2Z9yLsjHePIHAH4zBLUkiM2CcB
3WTL4JASPohHuqQgRZnRPAWl2E5LrEZWXqc+f24bDCaRKbGuWjc/NGm9NN9Mm5TbqhovijAj5tqc
LhMflrJo/mH4rNZkYH6jvLzULezeKcfiEAmizWZBlRNrJtvpoDZGXwbr9rcsirM09MFRBuKdgtgX
aH3PGq3N4g5oVqZvo54jE2NIFd3mUL/bkZiPrcAmnA8gGcC6QoUwI8bQw3Or0r1TVhgLKyryLls8
sSOWbEIdHBTXa0P6X57NgMgbgxdD7qdIXFBS/BF8oTfTAK9eNeQE2uiwQ7JN7hwGJ0ZAi+t7I3Sm
8trh2b/M47fSATs7k9FwsgSHjGxm+za8xXaEsanMZgbMjLpbayS/mTgxoCcJU5k+OHNXgb3IFHQO
E/lWVYpplXfeRzi1VGIRzNvU1NtgI0kKRjxIKVESoyInYKgDKCwmwqRuxNAF7Pi7l659J1rra+jj
GjnZYhRk9F65zpsVBM9MtR4IDb7PIpv7mjOGIfO6BaM0Sq4lp6v+6l6smD7/a5yMgAhOeIuNd1rD
6lp6SNTaKD0+aUIYdtvHISesDwNOdOfq/jCVyISahvWI5XIGU6EuM8QVgAdIkxrspI/iZ2UaPuRB
kqAIbsNbQDeTpvFTaNjDsU4X9k2/mp3py4jzm8OcSNvOQWvkgjPe1x41OkNT601E3Vdiqjc3Clfw
A0c0TzyAugLqE6GpJt+hX15iATgDfvSnSWwu3uLxhNxozUz1M0Xm0CB4arE4CjshdrbyKKWpXOYu
yNe+5hg2S/d1MOYnhxABGmiQ1O5y18kdhVwP0ySytzmanMYhDqEmdgAU/tFv43+Cxh8pq0XA1MB2
ynOF3mjCwvoMiWvmJxkpZ9HvKJKratw/7fMM0rU3OYb+vLh2ncZqTvUtesAzXQsXoko9sjSWv5Bm
Ar8iX3aieP/Y7kMatVwMHI7YWWWabbxSXvDD4klAF5bPMA/wbsWCIKdokMeYd3o7uuAkQyyKOl5Y
hSQrThHmt9aBp7loZEhz+xtnnGaIH7wZNrvpI2srPbPYkmu6DJ612Ajzb8y6N9fPXnKS5UUvnkER
x49yIPbEUPBdiwkkalLPLzL0mfcEy/Qd/mx4nCeuKMCy3rrK/Hd7zN79GCHp5DMCXEB7WZBAyQzr
W0WgU6qAf+B25vg1vAZfBRVmHCP5mMf4E+C79Lt/85zW6PzZx5AMu1DIQNVIwp6feh5KMkbe4+V9
87RPpgtkRHnMmry9SvYzTgEVvG8LRKwlyT8Vc6SNXSfT2ivZn+Q2NU/pwHSvu6JevsGvaXLfG0I9
cH0FbH5wWhBzXe8SBVJbzjMb4uTDqRgKKq3OfVGisTACsQ6tfd9B7sy8InisGt3cUYWLfSHRayUx
bvocWTL6SYTX5JJF+56AMd5KPp++rOShyRlRTiisYW+yn3QnDejSxkKP/BUOEonEE6Wqkd+ZCYyq
dJwk0tZjj+CXoSXa5RirIoNTXtp63WtQ4UUvvDu/bGs2Zgk3erStCrbLXu9BsBPshGXG/y5tKBWk
kYwmTI+KiFy08aa1xSA5hmkHPWr6KRF85sX0JZZsrsEA7Te7rzwrP/3kmih5U7FOWZNmhAfu43K6
FAL3ZTeiUPNSmHO5rZiAlEwg95Xmd7CLPNygEZrr30GbRwfgqhWwPLEUUO8YaI2R6+moICkpkbRb
P2tvvpulm9RmgZAbBMjPfEDrsPiAUXArih5MVcecgFelNEIK2C5YvHRnTUQBEzasUVkNyqUWuJ9n
9g2rjFDfwNF7r5cAKTXAws55kU3qbm3FctQA+p5yh66sFH+d+TjU0tqWmggelwrTres3RPwE0bQX
I8HJUM17RsgfqXLBheE3U2MJD85iJWrlP74/HKWTGxSVbMT7uXtsaBGGhNaxNUZy/RQIqBSmCqQM
zCDRmpC5ahUbHQbKViyb5Z5k7me7c9+rgBmYZQC28yeXDGCrOtb9eOhcUMDwXfP1+JcFkVoh6vcp
6CxMW6wYjatRzu1DQyY2VtFx10hjz2DubExts6qZIWK7Jx+QyLKVbQDtlpjOeRKtjVDDi/IklC4f
PbCarK2M5vYoM6STBautrV5EG3mHW2S2mVs4cc1OT5NkDnJYIfxaAJgybeA1YYJqepJGa68g39Kt
TCbco7GuWR/fWy2jnQJVQlUdm4nEzHTsl/aWpzND9xHFA/WDkxFWPUDC8IiayqqCKQTULGmxRBnV
Y2pKTPI2GeBBaF6ynMe0pIhMle6xyCbPdeHbz2473jkB+aNuglKaWShhOQrFL8FdJJLSzbDfy+El
ucrdlFmSr2XtJ5shxbMwAHIxpOjPDo7zKToPkyP2jiBl0WHIyCzJNfcWMcXUuh6qzdYxnmOr3Gso
aANW9WM45W9Wm/WH1C1Org94RhoOST2WJKpiNDcEaBA2MrHWCirjk0neX5NBLdRu+WWEHhipyr9q
oDNMBHixk5os3JaPQjROMEuFgtQe/XQ2eJfQdL97ZRJ+ja6zHDDSIDGYlA+wvoumjRPP+4FGmLAm
MaxyDAiRZ6KghjcqF6NPCuYW0TeWD47qNZJmg4C81BY3OvJ/ZTyPYDrRp88VW55sIFr2sxm5J8TN
RgRH3BYzNhpEPc63xAFaFzqfY3waJ65JGQ5PcHxZDwRPXWPDcPVMHGR9ANiqZ68535ypUsRCVW8E
MLsrVHkvhZ0+DwZZMmZo/Wvc8pncKqYUvGBc2cxj2dH6TBwgDwEL9pJlye0vL89cfkXO9BI2SNdb
O3+ZRvvVmeae8RcsmsG1rp2THijg2Vv3OCorlMV82dh/oDOHsI9uhIAUXF3zc9V5r3X/bpBp6brz
iWQSccfoDqYFgLNOM91t1dzvM5atoUOEZ+1iPykhRgprOjJpCtjSkxvMdJFulCyeziVJJGAqthjq
RgGEYh6RDJe7foanJ+5atm3S77kxidwmK7cbp10BIC1Gvk3uM28IQJgag0Q6HBoeyhkko5V9hCyP
/PQ38OpD3sWPFUdx85d43N+qY9bRs5uqjaPou5bBWwpXqi7WCcvyHVVbQ5mEYqMwNmbiPEdR9s/P
gne2gHA/ena7HlonfxvQ0Pd6Zl/GlAx5WMCXcB98IvQK7+wZgvMTS50UGxedZk2dOuanubiOJV5I
E+Z0XVybwbVRKcNR9YgmkURH+5rYEtbkrSz+pXh3Cmogpx3QK44PMcz9DLmShfIoYA6TAGjNBX/X
4Ijj6s7JPuvonHY9AzrMrBhgOmp2clrXEZYfMvWY235brdwTWR/ygCMDmjuI0FForcRyMFWa2SUK
IH7/uZjWDFvuTFD8yyxQQj5vaOoGWtOazjqI7BUmVrmJGBVnngdqgIVwGe1zYm1h8jIqdzvaSsZW
7KDYfcNERUloD5AiqQvtLxJiVj2rQJMGGrPTuiqslY3WJUtWTsWWqJzD79ZhDJx7u3Geu7spZZRH
TkO/oqY5DzG2r4TEcipAWJMhIbKIFVKjcshvcgCQGYvnfld7Hpe2u6+MW4lJtukVFo9oWxJKlgK2
Szoa9DJ5XBLZPYSyo0nzpNNjh0+Os+1Ew9LyHgcPAfKDPv801cVhOpoumak6I5go4p5DJ23iGLF+
g9yEd6yrd912kvKl8LauLLCLwvP0e4v+2kcl4wXJZslVXcL9XFy/JuCWyUCkCw84ZoAJNCCjs0/7
CddMfmL2jLO6OmnnHwK0zNEuqbBoIwOOtpggEtngh/cSoqlx8y5HNj4HoA/IJKfmZpXth/A5FhNH
PYlW3orYg5pv0RkBNymFMFehZLSalhG7biO9drbcuka+bvP2tTXpYeQEFtD2F+X8zhGgJrERVuTj
eusyLpyrIAxN1E34YReYRN0OJALLXOOlyZDtjGk/n2YHpXDvuh2qJbs9ZmSIgnuBx0PaNy2kxzXc
S+MziLv+IntAM81AjzO+c9mY3XR15zh4/v8vKMOn+55KzlfGNU3H8NFUAzYapP1PgQZn2WfjiS1J
dT9b0JhU7uenYmDXNek+ObM99u4aFZg7bdQOsQNQOGaFe1nHb3ZZDy9Gq+W6l5M6BH1PkufoPEZO
qVEjlSUBD7wLDGPSY1mi/eFBOeL+mf55SmjeWjkcVdAV1+XnCasYJGJc11/8wmHy40+zeWLb3x8U
MZ8y1sXNbsIXo5H2c9FmWNz41f//9Jy4Lkknld5Efcf2qy0rGs843GcOgvKG8cF1QaU0eUY+pOzU
MTB5QqQ7JzfXLshbqtSjXRvTln138R7O+Yu0lD6z7aquAzzP/3+aiQ1z/hLXT96oaiVFqD/+n+vH
o5/vhwKD7qgo0JsRgTymcA++6lKPTbmzoa+GZ9UbYluibnotCvjijVQtn/xNOIb2jxhLhrW61S+R
h8gkH5mwtU0UPKkWoPrQyfrO9Ib61M7IfWrC4q7RkDgr/R9757XcOLZl21+pyOeLamDD7htd50H0
pGgkijL5gkgplfB2w3/9HVAdHx0d3e834hyWlJQoEITZa605x8SJcXUbFAeOMr73yopPtNsIKbBG
51PQo2suurT1By+p5TlW9cUWINL4yy91BOxa973mvsGvVac9hVpQj69ROX2Udlhd6P51j1U2niV3
XMtlPD0FGwUXBHLXaN5PmgdrzGgfU/Kvlp5mv5YVgt8sxxo3lXWy8Uz0OibqBQohTR2gy9xFICi2
I6Lyq0ZWoguPLDTKYqdEM3DswD0qkqbcxE5wnQccW9cK5XEM2zfXbNShwtoKj2nYA2kL7YBnGqGd
Wq7kCc3F45ikDfGWw35UqUAVFeEQyrTv6dTzncM9AzYY6pkgPdcSvlzdEsXSAk84JxmgcsX6l2QF
gN9fD5mLRGhKMm9D7Xt0dA553Rf9wYm7aR1MHmh8jqDLYImPAFjbjwHJH5BA62TGBBfSRWVI5/rm
KcJjNXC20o9S3crxy5TjRFj3RVkiA3H0tacTVJjW1dvgkxkgBqjoEwzQkXtVWADmraOBMABdwC/p
pzUgDHjGRv/uGBsrZ3V4N0XuemLEvdItp9n0HR/n4ErwafEmHHvMUFHzw4paTn8vGQ+hAwMZPkq8
mKC66XdOWaudCefNnYftIS2sKShO0kCnzlIbGI4GJaBmVr42rDmxW7BUpWe0LWWISKjtIhclGzrX
XjcQyEyiXrEuf2z6PDgODlhsL2UJnNXjnruGs3cTAGyh24xvqPzwy5UR5G8lJIix6YfeiPopLzEh
qQbgr+OltBx1sejpVd+PI/fxom+qgwk30sv8iWWhTqkiNARiBdgK7me7ahAUXKNxcOGs4Y06S77u
PIHAzkngLZHc1BSutwcikb/QHGMVkDRvLRh6BLr0o4F6anX4OLawn1TrFquQuSUjYb1ZxLoBuRyZ
bzlkxlWYCAcDjocPXeTn1I6X2ohc2rK1/hhDW2EMi1hbjdpAO6tCREORs+Zl431lrc3Sce4p7zHh
asJdVXwcu9SKdo3Xq1dhwt7QMVnYXCFgCNnp0ZsBNc5sbYddkLvU00HXsD6xo2pLUwWZianHG2eM
vW01WExrO70uT2MIPskAcgbuo2ay+/WAmwIi1JSjvPvOvAZhP7PpMxYobqnpCGGsSZFszQ+qYaKu
TSjLUb54e3MEaE2I37FIkXRGbXdgZkYdWcY1wY6dfrT06KEte2sbu21yhPXZ3IVVXay/vrW0JDne
TRZEKJOT5G4CODnrNGlYNHQHc1cQW6ipJyyE1cWzsf0ZXop/jKP14lrGhahu/EtuUx+a+UGvUkhQ
uthGVWbvPc/wd0hQ4p+QArBy1en4KNAcbHpl/mx0+yOps+ogpdNgJJE6KTt5wppE7UJWsktgRM0T
Ie/9RpRNw5APSrdVOMHRQalwpxzNOEthwptKCUNpZTyeskGAufDWarC9z9xHNJqIUVvVEgpq0Pgk
V03mtBbPqJkimuAfgjKy15RzcERWnPqWelYOJmvtHhcXwA37voGNGdUUO62BTi4ZcvpTUhFC7Og3
2c/SQAeKdEGhva+dqF1FYYF5R0OOmGuIATXgfG0tD4UdWM8leU5dzhGY+yN0mBifxuTT3QoF8Kq2
xxlb1MiaAqU/tP6sGSHsVtfWhZPRYbJjA20c6VChkRwanFCHpJLrNvf7+bJ2l+uuw8TaSg6B1iUH
vUt53YyyRyD3eR5sYnamzCi2HE7vDSyY0yDorjoqA7GfcOPzrILwednuksJrr7I0yovveBSCIev4
JNhTBIQHJ2XQVGyCUumnkrLsmpU5v0p4FarF8c7rXXFohD8cPI0kuQai19cDIwRSVejWerTj7wN6
sSWQjD00TgDXpHwZr2Jo/IemNQ62FXfXGXrUhmaLwsv0t018aLnIHkt6JcwHu/zqVaSZ5FF/4YJ7
mDBPHg2rErjt6OSQy5VKxzlMvgZOan7g/aBTCfNxSby0yU0oppTjIiOWkcnwrah08z6bH5oovo34
kjatHvotfGn+7evZuM8AdsX+A1VePjtcn2i4Ae2HBnD6evj696+vGjF9H1tW3//271/fmvocQiRa
ArZl7TP4raqYpEeW9lkyeicFgRZ3a7wthLEaur6DNcwVoMgpaEjeFVhQBAoKn9PH88rL5ARY+ic/
PA25hhx9Sox05aVzgoLSw5MBd/D09RU7QB4MpcD/cPGIWYIdalPqe+bCNv30CFVfzTxq3VkaFLuw
O2k6LTNbzWfPF9xpfmCsPK29AI9E1OXtMaUfWwUse+q2hqCax/I8Ja085zaK6Vi6XCNF9WThYtsG
3UvtGP1eq5N+T99cB/mU2m+d7rEKbKUP0yN2j27qvzoG+7kv9QbcRPiAaoyl8PwJfn3VzN9+fVUL
WjlMa0AV8j7L2Q5ZtMFOF+UEqpqHNEnwDU/49SL0F4GdVLxOo5+/HkCG4rFV1mHU9Z0Z+OUW46gN
5D9o9pAGy9Q27+v5Ia7qeqMLRlu2nf+SsTXslF3GIHPELysum8M/HkpcrlsvNkhxrr1OnxmnSO2g
DxB8wmWNMoYxcqvkh9QVORbcULCJ/hqiQDy7NMi4CczzRUlarcTsGpb4N0LltUhyJB4ho9Ju0YTt
MgoBHWd9fZ0VNi2F7KD57aEbdfv49cB4JVpZUwVVZQqyd3jFDmEJLVNsAeEwJ0iX+9ISVcmImWyk
24FMopic5ldKzVUrDEGO5+drF9XEHhWMd8/wdu9l1L+iLs5l3Z1izASc01xNkwHf09iPNGnsMypj
eGwa6gorDf3riIpzIRq6A2bKelzX7HQ+fbynROaMgkhBhNzxo6K/+hg4oIgyS4EkarmlAdvQCkJC
JlytJ/olhHrpNsRTzXydutE71GkqUcBTqeGwBH/mO6SuuUH5EutmyXnDOqeGYJghQVgztt83Hnz7
AUu4RpG1NHJovy4IryURQZSKpmfs9JMuC/J6rUR/6hMUHh2NJn/8XqGGWeDriE4OiIxDVOuP/OJL
3HnjToyQ9H0GOShSVqmbQX5StKVqSK0rH2bmKlf3zEYJ7Q5pepQwK7PIAaTo6jguQuORTsnSKN2f
sayoaTppXoaE3CY/USmhG4FNGJ9JtyU05UNcEPWQDTVllW4e6X2SATQfFJB9ciagASbSjo/MN8SH
FdNQ6pnhxt3gb82hEsc89a5xdI0+/cnSVjJvhjWYpuhZZzNW+aSTzk1e2qpsYsmVw0bH5O8L+6cu
vTk1bza95eFTkIjXzs6ZbqfiqfCgT4VEo+6HOTbYEcW+aTEXZUI/uxFVm5WTI8KqLtzECSVDNmHA
HRmpCSQsq05VAD08MiJjadVHTyLIVpGnQ85qKYaz7kkXuOj1mrxEAJI5FjDaIaHlGCc/S8WpEojy
Jt9fx/MlSdC0kyjCEbViDMJDBHtJ5N/T0Axxiklv2TntcESLUrAmRU86hVvcAfqqD7VyN4AA0iJz
DkxoxtdU09eaVhnXwO9mOlRBoYIj+YSw8AEkZrYtjBYyTBtET33nosSoom3ve7S7u7RZ94Yb3Uzj
TXc6cc3rIr6BAT5UUIfvyoaUawSd41M4WkjRg/7XZELtR7Um9kzikNhI8P188qzyWr/dyDYcl2YK
20zKgt5FFJpPE9U0wCbGQmWvi6csRCWaV7Sq7YL5uvarL49WKNS5STW8c+l8MWF1tokiPX70+oLG
Zain2ESgxKBwH/Zh1A4bZFgx3QAZPAsf9gOQ52Ctevc8MN54hHbx5hta9yH0uailXrfndsHkixep
WtqhrANXjZba6w4NDth4YlJlqRW49jvSXbrhkwDR7s9769cttNSw0/U93tvUc4qzyhNFQoKvrb6+
zca0PGcvBkjAVUA0His/g66ldiFbIgflYAevOWlD3uTjBW2djbIytSs9bNx4rwgoYAVCgQHDUARe
fNLnBzQh49qoKfWwMALdtaBz1EwfH+NMsx8L98FD5kbve8CRYVVMSkQltjIjoRBCJCIU1JAIylTx
oNfTc9pr/RPXrU99AAPS2WGwzXUzuLra3UTYNGe+lX/K8uaa+Lp6qzH3yaCx8JsXncPMoZR3kwa/
C6K0dvGLAJXkgHvSDY2XrPCZ6ObNxa1gRxW5rm21AmVKberogTM0nEZTGpvOHx/isXXvPe81DJAu
i5HsH1clZJw6AxEqFMT0BcnxMcf3Ku5/oEN0r1OXrSWs17XhWv46VWHywiX9QJah/T7UhIm4NmCK
kWkJOpYK4RfSwJfCcTNc1AQUB30+Pgaa2iEdz5cRJeSmJmfwKaxRcgV9r9Y4mrk6TwqrVT9Qn0V3
Pzwd+KMFg/lEi5dZa+QSwhlGOJKMTt82jo2xLiL6FSooOgTseR7kU0312ItBNizcVh9fwRRFo1nf
53GoQMwhuKziGA1LBNMWKK4AYCLkh64aa+fVg1q5qVettAAcyQysP8oM/08WfSdrbCMtYAjYgKjR
YYtHVnxEOEsu9SCGpV08F0j24IYQ4VApBUHIM/uVq3VyGzhUHdOIX2twkprzHNqSxRc046zXn6qv
sg8EoCVtoohWvywuOsfATnqzrbB2HvUSuQL6TLUNtVAchwzqvhOE1hnNiFjatoVQpYlvlL4asDir
OmoFZ7uobQKPVBHe9zL+yDMG+kMJDpfOLxghRUHqeumVHVycXEtVq2+//cdf/vM/Pob/G3wWF4pE
XAjqL//J9x/s+zoKwubfvv3LU5Hxv6/f+fvP/Otv/OUYfdSFKn41/+1PbT6L04/sU/37D81b8/dX
5q//deuWP5of//LNKqf5MT60n/X4+KnatPnaCt7H/JP/0yd/+/x6laex/Pzj2wcJBc38akFU5N/+
+tTu5x/fpAR348mvnfXnvpr/xl9/YH4Tf3w78Ia74r/8pc8fqvnjmzB+50JtwktwDMu1HJ2X6z+/
ntF/1y3D1KVpO/wVyza//ZYXRKP88c0yfxcO54PrIUqyDFe6335TRfv11J+vx3O651q6MK1vf9sB
//JB/uOD/S1vswtOwEb98Y3T2f72W/nnJz6/RVcYnusIExOtx0tanunw/MePR1pq88//n6bDnZNZ
aKtNENCm48r7rFandkSu3AoIPVP1c8r6nhSKoxWVcGc8OT4ETL02fYooz3KdrUo9aOBQeXUN6oxe
qSOcN43ePlF3UR4pSBfTe4ZJ89m1sNUm2bL1mb25p16AQc+Lo50mzvcsE8fOQEclVMVg3gnbu7Vj
EeQeMLupcLLeGfqLnfnpfdzLYOdO4ys7qF0TMIFGseLHRW+utLQOt7mygcOxRjh9PSQ4W+4MI2HS
Ra94MGH3L5opu6mV1hDhOcqLLkcHuAFGTEMKEG4EE0gw7CTLI5oy9LBF9kY+dkwC8TQeNMO/WkZI
oI0ngxVjM26wDez+4k0AHiocIH3AMiOGUqhlZitu5bpkubsgEdKOsrkG09HE8SHx7AOAbHkWBsR/
LJXrUseu4kW4E5BnrAx7KHcYIwK21nePab+akI80XR8xnfCZzPbBBBatS7fmZH0OpYLAR4uRQoNb
rdc6K1YUr6pA9c3uu+sXicAi6zYGNNggemaqikS/9wn1TatdJqS+ihxIz3hB5rDcA5rCddGVz9xX
jwmTv8BxUWtGtbGoK0LshHfPktHdxQP3w5TDx86b7WgQN5cGpOk5jqnNDGt63WmE0SjDcN/nsJF0
nZnvWGMERt7QrjwYaNN8d4wys974wA8XPpIhq8Mvo1v0CCcq7rIvrqa6okWI7sqky+CaNt8t1kgO
qbyOicMgc9OHsfAfzJbIrKQI8Re68FoqzNaQB9p+7yuu8ppr3VCP6PiVK+MOF9TSr8NhaYQssjPP
fTODEkRTCYzdT6oJ4SsgGTSF0WPF+gkY+1YWxFsO07JkasuSe5kSl8b8YoPtfGl3kISsdDdG2OcI
gqoS7OjBcE2iDNcnmHKEjloKbqE811V9lnZ5CH1vOasM1ahvMPRsCxeIXdGdvNrbTCi9KW9WhW1R
+BnLNH3S9WoDO8POkcZl24qsPezLS4pzmrhq4zbFGilkqGtLHzNOrsiUea8xyAZzDBgGqdZ5DfXq
UNCkNolfHJllmu60JceZVLR2WTfgTYzi2NNM7cL8iD/ijDdg4xSELsrkxR7AiuNwTmO4Hnm/9kEb
DbbcR+Q49zAsSS25ExisvJ4oJt9i/SwOAWjQuIP3yag6AdOeRjj4/eGmU4LZhTxRQhxm+Jc+R6Mp
BlQ1gVwmvsWBm2oX3ze8JwcQdwFkxK/KZRfCn+1XxUDGAB+DI/XNqHtMJsftPAeTY7eCutK33Xb+
p5n20rb6pWNqZlTyzlAlKJpxWVOFOvXzCKPfc+w1f3RbtuMiMsNTZfTEhg8P879nwj4bWvQwWnJX
EoblibdWjGsz1VaiNUkfY3TJfzNVrnG67GMVbYTDq4fRD0MCsEPPGSFxZMC0tFzcY+WiI/9AxHii
CRhEf7bgbNqEEXkI5J9LlhuEMZ5BfaBAhsYsSeL2N0E07kyQZPMnXUAA7cNiu553B5XOsk3drTSR
FCf2xdmXabmVUY5/mA9jDE+N/0MZHHtuN4vdsIZTJjoLayhW9LR3cfLdLiM+WeOQTPbrvJXIOq9T
q2Ads6Qeq7knikg14qa70yr5aaMunGhNyiE7mvauwkgqK7kPB3dnvneo2OMp2bt59pJIaPehWkZj
gLYBMwUdRAkPyRDdc9TTetCmrUnwcJeu2yy+9wy2qMl2RTashsxaoWK6szK67ci6Gw0HdFwv3am6
iyJKPhTWBuF78cDijd0kkM3Bf8gJ4pmyiEuf3AUp7CZwg4nl3FcTahtexYTuGjVv86E873NzALg4
d6kfEc/c2X24wgka5+sKHnUSXg1fblgMwkgCj2WUZ5Rr2xqqf0lgE1U1+aZny/L3kxY+BPtRhoex
4ChS1j3L6suI1Mh2xVkD2z3VxTYIXWRT7wVe834CcafR9A9OzG83dMR3Fl6/gA5kRoXfNf6qy+sF
Qvz5n11It37qbc24X5u0oxtkIK3Qjvx/UVirDo0sdzVfslDeTJzLKurWWYn4gjRtP9KwYk8v9EkJ
3NAW8/ctYmqbu7VWA0thdV8EKX4+1IUUUHmRHrmhrkeBCnRYuHaGeSn5etpANe+UPae+fhSJtiEC
+VKjaw9IQ2A26HcJbiuyMlLnfogBPMqMsC5IbWRQYMZy0nGv6XKTVMOHhwfOUHDie3EOjeDZJGFA
Msy5c8P6UQWLwedswMmDf5EBDFFtuItZQO/JIbulBdOxxLmXyt157C8bU3bHLCMJcFa5M8qK63Ti
7UnnLgmrfzc0sD4Ms46AW+9Nh+smOzstXyry7nsa/wDaqLcUncLhSS9GZkktPFXGTuuKrfaSd42p
fdmUb5o7XKaT14qXHgl04sWrxH/ME+tNoxNZhMmlycq3wMo3WBTQ+0WPasI7NSprzbVuby1LR660
ZDpOXrVhdPGsF94jhhXEbqQUBhwyBvpYBFDkftd0taR15CsEdzAftZU3aSsLgngb/tQaLrLEoA+A
uLNyNeg/U+LPqgKiBJdbK1nr40pZ49JDRqm14Qob611PSAtkraLjI0n1rd6hexsjSsZ8F2jlvo/F
uZ76XQ83NonZjzEXaiZTGZJWctIOpjctk3DizoP/9axEutQ4qcuYMYjdKRr7ZJySOIbsd4Fnw5O7
ekRM2RhHt+JChNlxtONN3Xo7ZZjrCOUqDFdArPOVeWYY5dbMPvYQcoPJEDd2CoooSCsNKUdEd7Yu
uU1oY/ruwURCVyP3SVg0MGG8GzDExAjFRM0UPg7WFozRgdnV/O8h4bpdE+wyXy608QhmDWr0jO+9
N9RnCxtfMR0uCDWcjxzv3pc/S6Ld5k/BhRvBqbmwFZ0FR37OG5N65QGe3NJ7G9uzbl37MGdcNx6V
Fm1iv33MRwyuiUxe6/cwzS6JGT+M1STgaSnM5LxmSaRcgbIka24i1B6sHPdP92E7EBq5GISG3FA9
k9CpUDCSXvo5H9+MEC5ZR1xjGxIMg5qh3PR06WhUPrht9JhI9Rh79ntYb5wuOfnluDc7eSgnyuA4
2xsyuO9mxJ+7cwm0LZNhXRn+YgS7X0f6XqXVPiuggcnq7JiEGkJV0uzPLMaTCMTc5B7PHNPRg5sP
7S4n6Upy6BVBvijISMrH54nQUEOgsIqwXAtizVmUtBO2/qC72gH3YALZGgpze7LAxa/jM5LqzH4x
IlQJ5Is0/U8thMrMIrDVD+Us7gLMEcT2fVg09ySGbCvMk4v0xF02IU9ZCfNsjoSCssljfa9VE9NM
OHVJsiT35hLnzT1nI4SCgSntsLyr0XLPF4gpJzsqo/XQWPdW3GwkuIi6nbYeJ9Bkgpcotxq22dBA
u4o+Esis1+/1aoCoUBBhmL5qjkvKMZdPBu4o+x99HBMYdCvT25h0wBOI85rVPRk4qOf9PGryMU/P
Td+dc9Ml3mt4Hq38nT7BkyNYl2ngnWLj55CjcikulsuRGJbZUbOxhwrrLDSaHoMTPNMW2UQzHzhW
H0pmWxM6YdbHD9WU7KjrFrIb1zp9APxNBwupuD7JJy1iJ7DC17iWmmAVm0nbjLRjXaBdOULqFimd
JlmlIs/jgGyqftEMOfkx2mM3JqCDbYI+g2dXeTBbVHDBe7xsS/VhQWNy4pUpqkdhQcwNwptX3AwG
BA5KH0cDkoJdX9btTTneFg/gyCU0necHdg/DYexO840wU+rmL2FqLux+OrStf6sbfmNw3lAXvJmh
/pJYyesYBE9EHF2xtZ9sB3OIeHAboHlFdukQglndfVQFjwAAfgb9U8iQ0JE9p4L/bJs0KrP83ZI0
Hg0D/AEBHEnbXucnhr69UX3AYmL5uQ/U8Oin4y1HU9N7MG8hXsfZK+Kla5WVx6YcH3oKBpUd6eaf
2Fs3BnwXw2pBm4WPObaz0R3OOWLaQruNG3eqH6oXHMTf+yp5b0tOttheDHVGngynTBI8zXeueTvn
dyF1uN+avZ83qy/GvRN8dlQWiPmeaMs9sOJ9hE4CqyHbzL+W6+1t/rWEsOcGV7KtqSNeSTC8kCJS
fGEyuQQcRH7nvIX29GL2zSMr5tcyra9e7B/yfqL7GNBpxahP5EGtmps7NDdSvS6tBVcc5aJXaQ9O
31y7JL0UpvGuj81V+hcRDofcCE9EpbpF+zRE04vwqtNQppcp9d5UQlZ9jHq8f8nQRAmWEbVPdJrz
gYZum3TF95EVZ9ig9rdfU8iZWmYgjPKurt3tIzfFf6UuEpYQsPSqtt8ona+50m4ZvUsTFh0HhZX6
N4Qfb/PHqGUtfqvhoRYERfaX0YoQQ7ls3ABZon/BNnbrRHosiVK2/K0h22vXOoD3+pvwWkRpw0M0
5Huca5T2zK9BCXgTloy0e/QA2bh18GiOHFilOAcp/e06vjTqoxTOsW/ynWX319Bx3jKt/j4x+12I
MXj2nfQV9sddGUX3nTm8YGa6DYoRtRk8usXG96tj6KtT1GosBL0r0NOTaI0XOD7HQDtqwl5JQauP
DW8z7RpXPsD24Hl+Uwyy97XxPSyD+957zMb4AmAGWEq276MWatldaRgEhMnr1+sTJU9qqSvETfFB
zh/y5M6m5f5icGQPk2Lw/aHF5nH+U/5kn5gKXaYoeCkH7WblLUTCl7DjvO+bk6tzY9GDx1rRS2qC
x6y3IbbNdOo/D5sKwHDjqJM1AKWYxYO8A8IS41N6CnK1mLdHp3GdM8emrHqbfzQIp4tmazcdvxuN
ZGRx4WM5Q10R8Kaqvx+TtUNGdurMgGuv3g+IbQXGCSe/SXWhdMAIdhzleX5jRs1l8jIvTc3xrH+g
A75xk+jJ7YAY2oc0M/xz0rwWuG/mXOMeJqsG0E17GMLgllaL0m0eDUwqX+yKgPLOYBs799Qa2oOL
11PABg1Dtst0Ti7XrSEcXxLOSC0mewwX1pSTOBHoF9Npj1O88hP9JeME7XWOBq6gtUVAFdoxtAoo
x28ktD1Whrp6nnvPsblrSHmbD775iGLSf6rt5jnuQ8Z9Keeif5FHvGBvvpmwGtwjf+4d/yp1Tpg0
vQiIjfPWj2O8RpRHS8c4z8+Hk3fFD/syWMXJzi9Qlm5uGax0lMpe07/k3gRbUL9zgxT8uGQIpV/G
prl61rRtdJBv5nC1zPoJ2M4FAeWLZzYrUDIAvtgL5LN+H3VQ64TKuFaPuC1bzGfpJMaXUe8eEcst
skw/aKBPm191Kh+mMnwFiWAQL4DguQybpVkk7zJS37EXb+a7gzm8Y5I75ryEoPVioJKYsWOKejVI
PeYt2mHy9ItWNbd5m0LXBRhFKUpnxnOrmyP86/we5yMbxBqL3nE/n6vY0DGjij3STt5nf1Mjt8yY
MPpCu+agD3Mh74ltqNLqoDi0Yw5xc0AcO2SXCuLdbPpqaEoZ0XwMGC/z3g3d/mLL7LUs2lsj6+9W
39M0Sr6+p2lDwqNIMdZXL1FdkzI4bcPkdaKxw02PuZHjH/VhI7SfKoY1zdo8yimw3eDkJSTWFRih
5Fh+1LPvwQAm2Ej8DkV5pnG6LQfC0WkqhgSO1wzSWaAOjbVsUJfPV9QcBenXGUDmn2XR8kwIBB7D
ex3VEsm4KevB+aCZgnCDd3GVECmT2PIJQDSep/Fg+y81XQggJm6jfc9abgtog+f/tt5AyhXRDJm2
ypnSAZ9ahe64TS3QDvm+950ZLIaLx91B9Fo1othFNhG5IHHmS2fByFiLL6UTL2V88LpfBKoeyxya
Bt7sRpuVUvUhss6jGcGObnKYs9y3HEocjP37ymCzmYc1LIGLoTk5gmzVwJk/FXoiwUklYPHzWX+n
baY0xw1PnGReHBB10YqmY9SROSbOUKC388tx+hFRYi2tPjoZGPlYem7KSCMPQwclAe+gfDVzOhDO
shvgNPv4mWk7OeVbaD0NOmU9Gers56p6sILwkNUggGu8uABQaOMtbNqN895qdD6WFBOyzLeZW9/7
AHm4SxEIPfXZzu976G4AKoM5urK5rxoBR1Q+zb/JdSqohi1/vwQ+4IV0QRmvOSU22pHqjHJqxMWk
9GjTi2pZBiQzpNaqwFafjxULz9O8T3pHbnTSE50ClBgp7srN94liZNr16ySZITPlQiT34K2OjrYf
bO2Xn1cXYks+0ygBK2VkG80idktX3YvWDcZ9wUwM49pwDMmzTTqsoz5NqRYMBxkl7yIugDJZ7SEl
+znSPQLu6cRHgCBbUR4jOaM0EsBfeXLIyhIJVRyAQieaFR+8QX1HikxsFU+2Lz8ZtVcrSBLOko4f
Snb7AeFMtY1jeW3L4Kr8tS8ZAPvKhvgI6NSeLX1+USxjHdR+ZSfBojLtJ1/1Z5W0v9rIJxdj1Xg4
2JOsh6NkUeaOhYfyOiWQqOx/oqriC10AAofzW5BrKJ1roNBSAS8I5TEtaBGB2PDwlC060zgxHj01
fZwvyANp73LNI2SHWlrL/VnPHcKrM3+mKv4VUCIEw85KU5jWlzAme9WdlQZYL1fWrCH1Z+f+1L5W
XQKUeoYuNm/QCGF/S5/FhX2NE5yzpYGprY6JFHK1ZJshUfQjU8cUSdMwJ/SvJzQuT1oEbCUoT3PO
j7WqlQWCYF1JErzGxjkURmouAuBIo9DIUTfYGzBUvEOMxNUET1wNQNh6nx9KiuTVnvJrpHokiAIh
h2/S0QiHDysvSV4NMbmKKtmMfm2hle7xj8Vptu5jYjGkhngeZRC2ibHjSZTXGT7wqsV4mDnDr74P
trUUsIFoKMDSmuB78ukhx17VTvOjt9pb4vUby1fUl5ShpKc4PXHsGdwBbrwDQXezKcV2n2TZk64m
5nAOjMNOWHiLiI8al/FVOKinC3iLBobUxm3zhVWVG2VjXhMmPcLMSn9yVKJnwK9Ucf8STtAsnHT6
VRvjjUBz4DVvuZGA7bWUCYsZkiSOKAwoDa4c2n+q1492lxwj2w6wklXO3f+fpf5PZqnCEv/dHPWW
R83nz98OjB1/Ftk/z1O/fvHPWerX6JN7phSQSx1BF+xvs1TN+90xdbSJhuMK0zGFZ/x9mOrov3vW
PNw0LJZ4hu2wIX8bpsrfYQK63GsMhqAO6OP/3TD1X0aptmXbwrFc2zPYNs8Sjv6vo1SdwAfHKcN+
kbbFL0JPO1pSzYNlJiuWPL7duPeCbE1Swb8eBhwI27K2MxYpTb8Iu7DHbFPYcwzru+lP7eafduhf
Z7//POsV9jzK/ceod94+x+MuLU3XNYRpmuyIfx71JgnNs5yu5yIsu2aHTz5fZCbGZhwdF5KiLC4G
iiCG+duvh0JAh6ty7bXqoY3RONcutUGDsCqJmywrMinpwJk3egMoGZuypMifSi7VyfQdCM8DislN
pnU1mUB69oSwtiSBW+Y7Ft5nRoQfQa/0XQG1Zh87SC7DzMTM24ASpYkBe7iy+w2yxOhd+THa7VwV
pMpZ7wimiUIl0r7DRiICpnqZIJcDj2e4CywMFApV1LOQ2sWpEbKkjSLwwh3/H2Fntty2km3bL0JE
AplAAq/sKYqiqM6WXxDuhL7v8fVngD5x7y7VCe8XBGm7dkkkkLlyrTnHpJodO2fEnVkmE/ST5FTM
A9zeBDukjdHpUkWE0Lq9+S2JnehHXLoNvBotTwiNyrUXQNRQQfScuXRBTdWfIidHUEyG7lvmjdHK
Cge9KVsc87ICoIA8CSfBIonBKWyv7U4yUf7zu9W4a7U9eNBl0+6bpGn16DhfSdwN7lRXT/uyW9iZ
PemmY+/tvCoyfiyEQLuqu9/o3T6EonvimiTUzEN7DLXE3Oeaj4Fm0w+SCi19JbOXTATJy7T1sP2s
w4lJlS0NBEpIf4+zU2coeCjcqnzgS+Dw67XTwQzJmnFa5yV1ezyvCr5TTsDIvVWU+a4YcnffwKfp
PcrLDhE+fW9jfBwNB9daVVwy+lTApCPzhel6eoeb1UD3xdvECbLLymgZcveO9Uosnn9xauPPu04Y
pBwIwhWn4C6eyiU5rPBQjo6MSeiPa5PyHwJVeEqs/MjwmxHVPL/GDQm3SuXVphhOeH7nh2QOmsvt
ks/9AEooOo9NwNgPcYO8K9uiPGQ0lM9OF0E/TQeEfXNrbWiYLSLelFO0qV/UODTXQk3ERMV4q2w6
zsU8umflp81laphRF5FhH42g/N2aLlbiNiVgTCcZHEVyo3+ZJbVfK1w4rsue56ebZmISZlrqOWEr
vJR3N+3ShEDinq9nvjMGeTCY1GYVjTteDLnmBT50oyc9s4daxleGGv/U+pLqEd92rVfo6ofKueYq
nn5OvDDiYX43yENTPcoiHOPoURVLSaTsftuUuOWDaCwSPB2LaCiJ9LXE0uQkFd7UVl+dLKZ5YnMK
q4z20SKnnqTcgrZoT86jGVhPNo2E0+27A5L2y4leZ5H592L5MnP+IKaxevS65sEtS32itj4jvhL3
3XLxcpKIOs0sWFLlnHwCezgOkXZXaF1u265Ov8d9yZNcVy9ijE+xG7AvG0K8jgy7oHmRZ4Gh5jFI
s/DHvyyG/70Wam/ZMqRpS0mP5NNa7SdAKxjuM20z4SVN8VDcByG+bkPqM7ynROM99S3Lfg36JyZm
xlvlll/KCI+feSU7zrtUVNCXQOEuVVluMSssYatwJvo56eA5abGKuqlfEb2XHH0ksduqGEbE7Nnq
77+IaapPq7rjArWRytLsOMrRrvufq7rQlDpZRHDUWJRMDiVmmcCGAmS3YFcRS/zAB0dkTFfCgjC6
fDtM2R3Z6PljMQuX8rzDHllbIdI+m1iAWAdBzECiDw8IJeJV51fyC34EQnrEE5m/3T5HUfSE+3Vv
5KQCVF74nFVj+MzYBJhzqjjOYZL6s+KFaRXt66L3oaoq/zTTTjuAe4YBQ+R0Zw7+fW2W4sVbMkrV
hEhvtCzK22EgX8Y+kSpzmEIWuUR5ONMypCUIqtoD6mq6sjF5AoxG4f2X8cg0Ze7OWWch502T6h3r
PiV9WUBs6IvvUSjyDTqake49GXug736kIwdEduv6wW4IvWi6y4SA/ilhA9sKHSFgror5Qqopqs30
6hrzc6bi5DhUYf5S8LHtQXuQHUIg+9hE0bNNJu9GgvI7kBr6wpSmuoReuBCRnOzqK9Tt6GvBkMDO
qHZBxIzfr3Syi0Kbju0cHOOidr+nprB2oA6JToTVWvi/+4LKOq3zbwzjX30FgrdsLh52KbML+ZWX
RzDqdHgUpfLWgzNxQNVG+Z511VPt8UW7KRXIhE/1jx7wj8Tt/6gk3M8Pz3LLOdLTpmcS5geH+T9v
uaCY3K7QFexZL33p7OK98v3x2JA4cME4QawwlRCfYLDzLKU+8nG8Q/DRnrwK8a5F7NkaQV5zKfoA
JUswujvkqszLyCkfpHecTZNc7JqU4rZOzKvRkJaXwnG/r1TMsV3r786YuSeLI+Ee33P4iH0EyknD
wcEPCxs0QoXHwmqjQ6FMxklmffLHYDrd7iKjHLCm5HSPuhY8Y2YiWvUIuDFJXRrdzn4bzQnLg2V+
pFWLuxAg9Bv0IXZNuwIP3prGG+C482ylKOLmcDiRqRc+wYjGHp+a83e6gtxzQ/Ja25FgpgQ9m29r
qo/gquQZzrw+mjZu9L5w/WtsJP61q1uxFbjKcAczVaP8eS1ibhCvHivan2P5zqW5G24Xs3BWIET6
lzQ2wsfxEaqCfaoX3HwaEpw2LW9jX03Hvy8y1vKF/rNy5At3bYUHx6O4ldr8JBL06iEIbCUSkDR1
e64sNH1BIzg50qC6dl3zq3WIdZZ4W18WxhCAT+MooadDcSwKlA5yEJvC77JjIPkJncT6hv4/YW49
1ziS8+8gLfWjBednjc06/5fC1xTOf4oc+cld5SjUeJimXUiQnytfYY4OECaaO6wk3yJt0eEJp/ja
LBdXedNxELTSY+RLVwmv+Fqj4iAEyLzc/sXtj8p+dNcdPhcspySFjpIWQT7GYD9Jl390tSmPHv32
27vJ9O8nUNdLZ6vczzPhd5V67mZke5N8lPXXYfn6eUaN6+QV7p19setLOSPdMSJyAP06pl3H5fbq
dik1ZN9aIMxRwq1fooC895xAI8vYRwbGTt1NyZuR0E/KCLVfx8mIxGYEbuW2hib5GU/JoOsP/IBt
5JNzCkBurUdt7xqkl29Q6x7yvnO3/JvmYDm53NuF62zS7rEeQutYgjvFtChhGHryMWsqCxz0HNHu
Bx0m+rbizoN9QYvFpQFePigrzl88k8B2tt7liUYEVFLdbohfrh7hwrrXmNjkKNHZS947BnNgpPWT
j+ePb4mEpTRCkDjKL0lSveRW/MHx/zGA5PgzJ7Mm7xJ44m2EJHGiGwEr/kmKQu4xzCP/JMPOSL3y
3XfQOoZ5R8YEvAh3gGmBMRbOgUf3TNlNBd25n36UcQeYwrG/wiW0N3kv1h1onReL2dlKdWW0zRJb
HS0U8luWWTJlO40x0fHebcIHYAC1F2MgdKRumU2bFKHUyRm3IlYzEnLmiUzfUOjfol8yChiImy5z
FpL49pEHLGmcO/MQEnpwbEs7OVaGzemLWAAPrc52dmbvy6DJVla9V6Eds9s7s42zSxyyxIoxyJ44
O8Vr0k1LBHZOcTbiBsimobtXq6S5gSyXRpATXstpGI9Dk4EF5RlmIkkmmZWByumWt67/u7UWn7Rl
xugrRlBV7WLLu12k6GBF4tAUS8XQJCj16wVkc3s7LX/m0x5Ee2XJJSlmQy1XXwJDQljs03HjG7a6
73EY3wfRVUSk+Xi5qh8Cr60f3CliSLS8yoWHJDVMepxI/K1eLjXA1l27bKuVQH/qK/U1Lno0Y4Im
aDBJ82B4U3TqIdntGpGpK/wlpKMWToYaFBmBPSV5cKb36Bo9sQ22JQgN6PwzVIqoSJo3HUORl135
A1UrTcUIxmHfLdMenqFNCxrsB3XsytQ+eAygvSR/h/PJilhCnNA13vKS5Xusf/mCOHKHUW9ghMlT
o9iXhqE+ZYGDMrf0ogcOmU9dSfxIjUja9yUqxELP2yEp7tu+1i91hXXFgb39ZIJLekJIGB8YIRPr
vrxduqFPJp6oFQET1aHDM4Ws6wnokPl8u8R1+sYRpzzf3nkc3XZIn8gZr6rnzgf6L4JsXEfCpGfY
lsNDHBqY9ZbLVBFeP5dWR+oe+rYwauZ9FqvqpR+ruwjKYF4u5o5Blt39n5edhUFUU1nqsCyPRWUc
Y+meJtabV/jc4lj1tcWDMHzYohgx6ZTipFoUAW02o/QYaWBT0kN4ggzpkb82a3uNZ2tXlI3xEEoh
dgXEI+hZkXu+XcjMHOMKsKmbfvcyc1N1cfUh4+5RMGZ8hxJhrPHCrPxoPBjaUpusHMwH5CnmQzeP
84MDnQpNutliteuXuk1VgLdqC7KIDwIBpV+665n5P6ulPeEM4DqRApWngkwEgh58ethkXjDbg9AQ
lcH0KvMaxXja+bsxhkwyd7NNY1v0zCb0RzXr76pquFGW/ArQhfhuRoKfFI8kA/XyLjHC12l6rKRp
PJo0lE3KvrZK4ncCDryYwyKwyEs36O5uTNx0SWbYFgYST+BcMI+ga6oC0RXAoYg7CGpOUGGHFCUZ
9zoqqT1jWMZ8c5APn+rk6AbNG9uZ3jQdJEg8K9t8tDUrXX3oU/FcRt1P4cWHuHUbFKQgUGRRRrvG
JckBVxux1fL7DLanqjVwHuWsLJPkDm8+ZlNOlHQ0EA9Hk18DowcJoeMSR6Gc93R1vhOjyRSWg+CR
lgBtr9lXCE9qCRUJxCVJmG6K1c6oShoyffE7jRe5Y5mg1nGrL15spduuCS9kRH0XKdmnRhKcesrF
VTpQk9F44oXxNNbpqwx0uvc9fc35b50IS33s+4jbvyp+tbB97wSHAFrnstlijwp2rQQLqSqPgy4x
3J7kZOKd5SzIHk9ktOXEn6wKA3g3pJd5LZ/o4LBFNj7VNjC+LdEC5rosZPmQssaveg9WkCPUK/aO
Zu0Je94NgowFq2G8AqY5KOgcz9gC6GWcRtV/zyqbxBFtfyHenERwU13jsP3NM/jD7g+dugzSuQLj
2akRqBZnDoBnRr107a012wVdcjFvSR1KEQuqZDsmMSGARs6c1fXvwna+JxomPhc5rYxp0m8LtdrO
LYUEJG02Daj6Dijgypkc2MCnOBU2sw673LU5noEwPZU1zZSmpPuvYKuuYQHZTN1OLYNmHc3usZ/Z
H6ffTgNcoMYIa7vRvg3rDzMgHh3E572fQBuEU8QGooh99T11NzO9cEPJPLGVb0OLpkio7soHz9Zm
MjOCm4sWfDjReEJHTJaZaQHLhWKiN5pvdFOVDfrptltjm+NwNYTBJunjb22DqNgrcHp5frk2wosf
+fFpyl8HC2AG+ID21NlWjER25ndzQJGY9YKM8bJ14HvfvPYDQwzWz1Sg6EGQlsbO97bDci5kaIFa
OsoyRl9/cBxcyiDqIlPDLB+jqyx+A78qt6R7kLQQcTvMUC8wWhBAmtdEMYC/pYIQxu8xLl9QzH3P
R7Epu+Sj9iTQLP+R88WBJyw/pAH2WJnooyOKrzLokTMiErMpDFgv6HKRp4whTj504RP+G2+lyo5/
Dkxl6vsfBhDZ9cyzCG1t2s+2vY+XtIaprYkK6Uu5a1O0YF0xYj/URnGfNrIn1O+r605YJzUrZm4T
EZwATwmzziBfmuTYne9sQIzk66bMAGW6O5rXl95PPsgexPdat5qgg+joTDTMUFBSWnXY0yeaM0Vq
HaiAuMu6CTaslfPDVd4WacfZ1WG6UWK+IwiMPIEGXF5Nb9mtzWMaijX77dYZcWO0Gu+ixdQqtvRd
lQUXi4MB5J+y30E72GdTMe0yhyTPuSEVcoKaOXKGwggs7pj+fMOjkGeOhRqxYrm3nhPP+rA71R3S
ufxaiqXSM3M62bE4BWKpXcqawx6JIYnjjVuYHa8WzDePrQrwAwOidLirYK/d9SUBCFOLfjEnZ97P
diHNNEsTZQxKPgEj7LZd8RA4WHUH/DEyoN7V4iM2drNSRI/yaRazcg6ySzfjqKZTWiC0iEmcqLxh
pwoSnPGWMuzHpKMIYkpm1mu/QdZnDgvwz94mA+RZqCLOoZfWERHMQ1M2mCIlHnN0o/VpmCykTcZz
Wut2PdcEuIyYQRm5jvW6Cqp+o0IHClhZffi6gl/BEWmdT+6vsRr6s1k5R0xOIPgXe3OGdlDmHwlu
kJwjW4SOVuQ1YNHS3XSQ8APlvg0NnmEV0qFNwoqQmrlt8Yemz7AlHWT5BSkxVvW9sCVxI9FQ4TXI
F06zRN6eZQxUlc9aJCqQLBRtVvMWmaHzBd/MZhwmQORTEuD8gF0Uh8W1q4h4tVwibx1GhTr6PeN4
XI01hqw4A+EI2uLiheVHWyAxbRoQ1N2OjDpYdZ71lnf4jlufrJW8oKbAablLBp81JSPyeDQgH9Qg
Y7zBu6N2G8nCDn5EU3rO8vQa+tNj4qpHaogX3QaoqQf71WYN7FoSN5wmgIONDqkbgi9+7n03Z7xP
nvxKyt3WNIJD7/pfoKDARIv0q1EEPwvJxmMy1OKR7OcV8ymy7VwH5E74K6rarU2YxtFqU2SZDV5s
z7/LHfs5xPexckdNmyywWGZZBrER8ZU+OYV8tkxD3Id+fB/RnE6goBSEwpiMbAcWtKlpr51u9/Hw
0UTlnaO6iRiOtf1EviKx2tjRBotkcqcim64gtXTU0ReBh2kKYjq55T7D/AMFPT6DGjsNjbsx2z2l
muXEwaahSYaYZqJfHmZogNCqMWlZ+eM2EkTAtX0AolrCj8/gQa1URa5wVNEDFtFv6kt7K43iYlEI
42eDVaM+4N3yUXZN9Tj1oJMn1zzVUHoPAUxwa8E5Jh3qDBV2AANxbMka4GzIUZC/nqp0RxtmOrBg
7as5/FLNrsIvrBcjnk0+UoK3mp7bwVQ8AXmm92zXVFzsPNbI4ZOkbcd6q5v0XY8evPOR9mUsmEDF
zXvmUnDY4Lg38Bn5tpiuy4FExIG0qGaWoMNDNmoAy9KXyHY8kK3xZC0F/7vGugHqbMaQO9EbyMzv
Rmr65N24awrdYO2TCFV2mY9Pu4GPQkLeiri7j75NnghIm2ZrXvcVKV6s0RLJNeAwZByYFlPngWpU
3gcqID01wT7UQGiJCBxxCTDBGnCyHJa0LreZI0CVdiR02sqsqtUYIanJs+HP5xJ2rLNyJIjbtMXH
XATfeGTDbWOT6R3Vi0gyoIUWw0VgkrjvK1fv1MGPwBYhwGTTzieU+8Byot/SPjURQD0H7Z7XUbIG
/iz3vuNsuxLlIH3A8G6Q1RfcryisF5oJ0IucGFNvXYIuRlvPniOKn+FM21lzDFvp/jky6DkzyDxZ
ov9d993Gxbm/nRi99H68DSpEGqqyv3rEaWy0GL9A85EIGXR0LIkYS+tMPNv0uXs8RWvAImjbyY+L
JIlFIYwIKudebpkVrYHrm6dgKAFRaMPc6Pjb7X8iPRrQ3VYgnm0iQuhV19c7/PN6F0/+Y0DXbgdw
kpwZpzzmzZJHaBQ/fe3A5uMeRYYRwlkDb+Jk5mFubIdTLXUPZviPzjDzlYMwm7mpiTf1pS3z4MIS
TPiW820ZLkm3xSUqBnpTMPGAUdbi6I69g5GQt8Vy8eEbVfmxiER4zRh0v4xOW9LbcC5/7/eZahka
/LPhZ9suSgvFSN3FM/xfHd45ciCFiqlmU/EyVGLxHbbZ6SAjkwOHL+S+sov5vl7YUzIm3pW2BSq7
XtBkcRZfXwgLInT6+DUAw7NScGa3YeNjkJiCc51RMvtta1LCKSjYbYobrfXcQ83nCxPO7DZDlMun
2yszZg2PvQ35q94e3AVGEeb8mywJzJ2mCKYamr7l5ETVloie/0w5avdbSv9f12Z9vV2E4Xgnwmk8
6DkZa2bfeUCFp5+s92CNGdAKEb/nYWS+myULnixL48huFn8do+8AwTRJHPFw6eEoEXCce29d0XH2
NGkQhGlOm5fh7Nqt5+5tKKkNsyir7hnL/KAdhsI4F9mxUTznynyr4WB1dJu+pEMzb4Q7uWdOGQ5F
o8VpiErCgqu9iSF+M/cA0V/44V3k+vpAm3yZXXOLgB4OgcuooSVxokMV7ic7IldxpcEDXrkd41aM
Vvu6tNTRiKDwtVk67bypwzkqh2jj0MNb9zqj1BTddGdDYlsJnettbqRgAtH+GeapIowJ7wIM21gb
7C2kBm7JU5PbHDbwI3YItkUmxwgJgvRcKbo0gesGhyKOm0s10CZDhMRgDP7dY9hlGlcg60hQ0xoU
jckrCipZMfTJPLnuhc/YYBltJOlFGEn9Ri4p7InIeMKeGtOzAqSDPVjtjFaaL8BsXHKaA4BQbmW+
lKnv7Sx0xhy8i5PhawWLjjhHwirazRy7m78/GQodyacHA/mEtMVi3Zfa/azx6CrHKGVDedVyPAl9
G1DfZLj3c93Xxy6ah9U8qPpelam7qQv3KAQtBOU2PUgOH9tizmmC6W7yNZT2u2OzDwu/fneiRH2J
OdvGpFu8Kn8aL06jUIoCoI6sO23Z4zcrx2LueE2+7TP1jEQJVl7pODujYaVLnO5HZ/L0uBNGSvQM
V8sK5vsA5yhR0c67XzoXu3fDQ14G0d3fPxL5X2sFqhqGQQxDNfMBPho+sn8QBEbhVECFAs6oaXso
aJW+50O1m0DS3M+zL/cAk6HoYjmHh55s0iGVJ8Gutemq2aFky+N7AfZ9J4V90JHlkkdMGZDYqTyC
rvOuTFM4VdpDTvTnsK9CJGNMzKv7NMVGFxfqMI5wxhE29lu/bxxgMC7dJTAp91bO7N9u/VPgkWOv
AygkhZmYq6QExw4k2b3/+yeBYujz3eEIST1h025SjmO6nz4K/L324MQgoJm6G7IliXbuX6osLLdo
SfoduSL2A7jgdzdpyQrH9HkRruz2tTc9jqSYbm56mrzX3uH21kWhd4qkMW48hhEs9Hl5LBdc61gH
ZytoyK5bJlLA5OFtF4Rx3976ZbkDxf/mTDRfwWzCt55Lb+P7qofvSLOGkiCjHHHqcMcM7/8rkgIR
fs9AfGlL+ztdKdSOTqaegsSAkIr29VUhL8nqdoc+iwa7Of3uTIfscOid1b5eTJ+zM61JqQ1Bf4Kl
E8hIH1wDyR8CirY2fsnOnw63FbmasmA3Dh4n0t7/XZWVUXNYL6Oj4Uj/dLvkxsjQGYXJipxm8KH5
gN8wLIovibu1fKbOWaA+lgbgBEP3V1k6YBG7LTSY9H2ki8Jgm0yTOeQYPIIBOnbUMjTRo5wwbiCb
ufSypwxscoVf/QndfbRAkUoXXHoLyWkzIiV6imMYCL1B6RKYIc3mip0ezUpI00sxeJ6CLrhntgJb
YQjVWzqh10j1mF6zlAOHypBnljNdxkjLx7gJ+pdJN/1LZ0DjmTJC6vvugBI1PaQOul/din5f+4rM
ugWaZzG0Rs8dQxde3gIdICBAmBfMqsa+rZ2dKYfq3nOmo9ZGcB3bj8KIxZYoLmwiWWiyLt1+Rp3V
fMVuXz4WLqasqbPF+xTS4w4GKz6JDIFuVgy//gxH59S//7PcOohvVHC+XeKy/OmHbbcypEcewZj1
MARJaBeVy0Qi9/V22RQf+87/SnrsmyAC4k0E4SUr4+DdToyH3u7vjXbBHrTFS2TzFdD+horfND8N
2x6+RkF1FUHqPHd5880MNR7EMPM37e3mur3vG/fCWgxg4Pb7ufZobM3lJjRL9ZSVTGqdGnSTnprN
jUwY/T88IXthv85mWmmNZ+gdlozq6CV0M6Zu2BpOU3yxR8jy5ABM6D5BXaVj1a/LOrKI2HXF4TZL
MuCxtktuIFD9+osdHKQwgt/xrO8sAm4R9IuLYejkUgNoXHUjp/DbntVxHx+nxLRQyxpkj41NuiW3
WtHXIQTBSRd1DLHz3E4FDhER0ANQbZscogR1BZ2KY2Vblwx33K7wCvTrt/9oEsGglsuxLw4UvMMS
qD+JSbhdTTJ10PSWj6FliAM25DcoZU9GgQwqcMXwljdVyrPECPPORPx2qv1cX6OExymffE7Ey1un
culDJl21Noj4XnPQjDbEKRl3bZKY900s6ezkJqSXCNSCbyfj2WxHlmfj1Xz3+1nTKyHlbRWv/76y
/ve26wh2GZtaFJ0mDtTPioMAo1IQhuUa3tK4oMvXxJS4DxBW9Kam1IptKY7QK7AL4Z7cWMjmtqYk
zU4jiNomDUnfdaWKJ+XXK0Vf/JdN2bky6+yhGLPq3PBf1o7dPPkSdvwIauJ9AWBFjeiuyWAf/mgt
KnjhrdFW6zRyvqV2FB4B4ZMvqdNh188cV9M7Z6k54zGqV6Q4pltbFfrceJM+T76Z/NuH8lmGYfOh
oAeiQicgRmtnUQb9Y+Ntkqr1rZqqsSEhaW22ujnNyyWaab9yXpmWNWz0w/5oegUUfCtP1o3HPNd0
7PCaLpbZuFXPtSC4ME2jq3L6Oxt+2evt7/kMD0NGW7PF8uog8L/HFX3VdvM4JFVwjrIW/MA+MZwe
D4WmYd3oGrD3JmlBPja+RJghhH8u52JbMeggjjbOfka+82jHInuTJnGzsZQPbQYIxRnN7GSV4byH
75j8i3pB/h+7sqY2gZ1FkWLZn6f/8HuERVJfsQ61JX5MoVWyDjKLRBEYPaWiJ8M5oHb3RvWQTUS2
jFGHSnBIx8cyKreekTuE+GTFCa8qihsHjN5gS/dYgTqtq7q59D3MTjd2DikLzXaIG2/HRhzs0NQT
U2VgR4RVg3hA8agGbhYeIKUMMmteSa2QBPPAe81AUGQlkPKw65/TBJNy0TG0pVX5L3oxC430fxaw
jtCuhKaquGuQPX+6afrcJqFNM2C0e0fuinYs7v12YhNNTb5gLlLZm7mrjC+9W/4SLsYsbgCalyaj
FkZxGQkrJDvDUrfdwNl6HTZxJvP0+By7JW4uOodD6QMVyJr73iBN7e8rgfws5aBdsOi1bVtp7SFD
+vTzzzPtBC1Ym+gn2aeyBM6nyKW7CdFsUMDPtnetR3erDF0kMCLK/GQlVfFAhZHczWPTXG43olp+
e3SSy4CP2LO+goMMDS5/YBE6MZZ/JcDGfeor5y1ZuKQloq91ODa004XYE4mQPhXC36Ey2k6pYoU3
1YCjy7R2UTFHJ7O3p9Pff3Hz8y+uedTZ0zh7OC7ALv1pCZyCtmb+LBRgmXNQ+pKHF/MYrGzCRlrb
3SPiNA6NrB8Moso2Q2A3Z3rq/M4zHOG5N+BfhM6Bnfpfql7z8x2lLZpJHh0ay9NIzO1PP1jilLEH
XRjpQRJ1h64ARo42AmduXUM1n4q7YPTZGEBs3Kk82tuMJ+pV3PjcgWD08ZY55b/cJObyf/nP9gU/
ksstztyNOwWt+ye9EppFR4cs3Eh6Uro4U6ceiPwl2xUTT6rn4UUMzU9h6rskrR9H1G5nKSK5nlOS
Cv/+tSlLfD4faWXSSvE4ECjsCcr6JNDsfT8MprGibQhFKhH1+NDzPQxdsWvbRSpbz/1dHcCE6UVz
msAKnQKTEDIvDdXVTVEhC9pXhLfgrImEv406rzlXuSawAr2dlTnN0VLmN7sdiKifdLi1C7u53P5S
KhZ8itIkDwgaj6Q8Ee0uX/VMd/z2NjXMNzDqQIqAT+44blFgzsvK5ZfujnTJL//76Ezh2nY0CU5L
JV/1VYEfqkjIx8lpOYBzhaRK9SrSkFvThF2DI+3Pv2VyNNB+J8+2GfpyW0PG3qrMWwfoFn94XY9G
mpUQZ5+X7QrbyLex3SGuarJpW1Yq3FTELz/9Ec6PJlrsaWFJi+WSdQnm4Yz6za6uJINdrTij0ml9
PldzZpXdBJb77NBoXTwKVJ4xSpdtUZfQkf90FKykOUHEM0+Tm4YH0URnPcwodyhS7Vm29+zg5ovr
dE9K1ebDNBXmC81u7FRTdqLr5G4a6PGbULhiZ/soQUGOoOsc7GlrCLIjfIY/TCGRk89mTlbsWNvP
ka0ObVqTXkY2ThfUr2ZBpc74zMN3F5uHUmD8rGWLhtQ2zi6k7QuO7IVxt5w3ZleGxKAamowFb+M6
QMvrUMl9T1861+3vtI7V0bdM9xH7TASZCA4cABeSNqBH9ysSGoyVkkNzngPcB22Q3zdumd/Lev7f
VyGhIuH9LNH8r2Y/C1ceOcX3vlPO57FoOLbICKVaZx95fKilAjN/2t2uswqKJy9BHT/ERBy1eTwc
dDhm+9Jrv03sohfVT/AiQlv94QOTDV1RPMujArjizOO5kZN96MnPYkXz4FFYkUWAOLWy4Zf1zvVy
9ygnl0oWxNremAbCniM72MaWy6lJuNZr3c7Yn8sq29ftNllEwEPcPdGfmp/Q8pKJVdFxiCITptjy
0C2vDDWBaxHF4fZHptFujFYPb6MXf53LAhqf1yOhL0RxbuuqOHst9ZNqKOLTCAWcXQnsd+RceARb
xzUQ7pn9dLLbx2q5DJl798d84kNKWwdDMpxHN2uvaWq/RdWznUwBw4aKXoUXlUuwvJwe5gkslpOh
g0xK78Rpw8SlwWUyQOIXTpXQA1OC+pdLpyKi64fp8fZO2PT7SYEHjI25YUFPI/zzH26v2DnAPfni
2W2ci1P43kuCwnQzErJzmG3n3brVNfXzRJT8idag3gqRGfciqeRpyEnF4fjinw3ZqLWlC/OHM33D
9N6D+C4KCauGVttTI0k3VKOaL27TER2V1tHRP6Mvwx3ZF165atseN0OW4tijB0s6SrKvlsLYch06
mdmE6KJgwrlRVYtmNo6DfjeboAK82R4hPvTYyGf2Owy2wcXvv+lgnu4iW093jJDp8d/eCx7+FcE/
v26FDIGDoiO8DJIBBtpVqnr7gf2VVkLKzM/RcBEbJR6DqJ6AWwfMu2FP3WTyduVr+pIptnubyV6d
XnOpXv/8XZBE3wJrQOmXLQQ6rNVQAAdkXVZERjE8m9v/rh5Vdh2nx3SRrmv6zLuI8oifgbckC4Xn
2kzgZpAFvSXIpsWGOn6nijZf+tpOn6v892RnLEyLsK0df9V+NBEaUzS7rmmMn37O2HOCG1mqtH8g
977a+SOOiv/h6sya2miyLfqLMqLm4VXzjIRAgF8qjLGz5nn+9b2qcLdv3IdWqISbD4QqM885e68d
TnpKomeGk54bv1WnQeTELU8Er0ry0TXrhvIGYhC3ucMnd3j+96ogJOmcsxQXnwyMjYWV0mAIK3Wf
5i7dzJk/bvj5NufktdOz3l2CAPtw+cu/gzdd2L1i/kBF7TM1uEcmmVh42/pnEALBmiQ2YtAVMk5L
QvnYzNp8IKgkW2sp+SCp0S1J6UAaPza9Q9HSdt7G8tzm+77zenp24J9Qm0x3YNbSnkFa4y5k4uJR
qZkDHZDjEdNgc8IriIrpvCxlRuJ0Z6MbOGI4AnEUf6ozzec+26omb2Q/ND9ScmSXbupOLhUe7P89
cw3dYJVpJzxXqp3D2JVbxLUp2S66zjm5LvHC90FEvE1+9zxN7nrc7wn3N6nbPIDUvxYagephWaM4
Yid/yV2B6al1EACMiO7ovVnA1XQUYX+6ngy21nGug7D+QD1vT57MuhOa32Yd6wAc5sv5C5VXvziV
qhG/h0IJl74anRxajeTEiHM9IqH0E444ZMfyzjAQ9LfCgfMyGHwIch/iDlhy7MZ69fS9/6XGoBCK
+++XAlhJvl+K8dBiKnTuWXSGxfxUax6M0NbxGOq4yk35CDL3yyHtff9tF6mHnPWYJoBscvVzeqJE
OunnnpmtUocsImk1rzX4pafazLeNGBgE47PpCrMhaA/dy1J0xKbGqRwZciQS+VuefXKQzoCyKagt
wrDMn7I/pfHld13xUQetugtLbp52dJnAjiVLlgs+NnXHF+KnDFQDYR5tjCIezxR+2lqpNbmumoK6
WCkZVE97gN+E/aonXWuJF2MXwKR9m6LjVtFgOsfEaBxcLsOrhw+/EUV6sLjLqRn/PR1cNBCFYr+L
3CbsWbqNeuwSwzxINOys1FXV7Mx5NasU2Gdj5bhrCfBpOyC0J6kQF8s8IaoEUBMj/1mEifpAoTfu
yU1q1v2xkqK6mipNN7r94To2DUabKrG6LN2KMa7SGl++0qJUji+TtMTyN5WBGEudzkdz2zBK8Ju0
URCsY2toCA43adYQycncLC/9O/0BosV93T1Z81Gcg7x6TIgwtXIXjH4FCS+X3SGeuml+12usiQWn
STXwvzuD/3qEtf3hOW9DGzmk08P5KxSW8vkytmpm05FBuT/GqiC7sYq3FpnKGyw09iqMwZlKNfo9
J139y7zKNLs/KkFM+aWpJ9Uuo2fDpfM8HeaqQY+eLa4qt38aBoaOttX2t6JqvH1eIRqcL4PS7m+u
Ora7HMqhGsfJe6Eqf4Iebt33xwOlAvNYMyacqYyRxKrOheL+jjDO9o7FFJU0clBXg9I8lDkSCOB4
Z0iK4brFAfMDqD4brqtyvO2czdxiyuIKr1viR9+XndGVu0AzGFWPMr8PWfvp9qXzpjIJArInDvND
ND0bgvatKX39zCQnvLqe/F34+vAu2UD5FDfa1sxzeMfBcAmVQENCzr+i9feZaWc/zIJzoUbrxESo
SI5QFBKkWdCN8ti4MhjXe9cGBaiojvMqh/rVHxELEdSNatySxVMIISqDq8z8JokeWDeWBkk0t5pu
xW4kl3ybZ37w4jE4YjGwTmWdGBepusCMIv9WxOSNlUO5xh6lnnML+l+smcp5viR1JF50cfET+1r6
lAZNiss257SsI1SaL+cviOr2PQAgt3A3ALdZ6nJIfo3NEnyp9gn86XdJ4T3PZ8sseDiUTs9h0hcX
Dmj6AklsiLtxsq0xHyzWAKT0J6bQ5Q5LcwZXw1KYGlWEt9TDuC6iTkfqzphNXLIUjhmnOJSo5QSV
t8kcHDPtwI36XT9xKqiIaBvUpSei7IKfyNh6tsYpHyo4ZOaMWFIpu4npW28zqXRnzlX11he9vYnU
/tfIXQbiUoyggbTyZ+ZOyOhcvrZBrKJhgwSlw0Eo8HK++DkkwQTrNMS3adKSWFCyU4XL6XA2f9Ws
q3GHeVdsGqIy1mZLMigne6yepqc+RGB9pcioL6pXag/EkSsjKft7mfXNroyQEUyNxKMzVTi4rLCb
VtFhvppft/tIL2gr80/oh//3qYNiX67mf1UrPyW43YM11M6qxceycIlrP84P9vQsC5PUWs5PoV38
/+8/f4/CrX6LrmOINzVaGHVmlzwSsOEyUJZ9Gyb7AuQPJvW/fsEBQUtlOdZTYkfOVWViNEu16xEd
mKgBRAV2efOmBzPp0yWl1yJJsuI59ENkV5X/6WUmQRAwegd7jDfK1BuVSf73Yb7k6AgML4P5H0/B
f6UW3+pEEXtG1yUM6VwcaXvJtakW7ZbdWX+NMjYSI8nWtnCTM8eyjNwnq1vSGYeWMxagS8PGXFuO
QQ61oQ8/IuK3uHeGVzPJd2Uak5bIJozAK4EAGHnWl1Nj1bDr+s2kZ00AerHrDUdZUu6ad1NJXiOl
cI+omW5ISf1TiTmCKGvEy3nHZ19Vhwu8lfECWX64GEmNTq1wr9P/0ti6WpHeHzLpiUejVg/SvcST
k5X2uZTJTw+7DIJm68swwj9lFPmvkbS6TV1YKkDJjWvb/avdXg2o728pw9OL3wYvvLVrBe/i77yi
XPAxA4yO9mSZBMJ6uZB72yxAfEdKxey2c1/MBnZoEkMqmr1huurGMMJ7gDHQPfOpIvaLnIJJorKJ
8gQVxSRl7bT8neiNcFvrTfISVyBN7ch31m6Xpi8jXcHjAMtnkmAmLxBRiJxIB6aJCVKKoDeTX7CE
kHw6/iv0oV+5X775cURR5A5gjd1O0oFKirtkNA+lS8HBWXSEpDpO8AMNy9ztm192Rp1OH/kZwjPb
V6LO3ru+E0+IiYzXb0u1Sp9pj6DR2DtZ8JzS539yxZYpKt7akJ069qorQguwsa1ANSNp7QZW4D1b
vps9MKC27LUGNVWQ+h/cFt5CjHbGeg6KxMrQsZVdH9FvJHtc4AP5STLkzukK5aHUtAo0jh9Lmed/
pCmUJ4adqH+nZ0xr5Wb0FOWJYpvXcoUqPEIkwACClbWQ0c9KuFiwY/sLKR4uJ7fQtnkR1bswE2dV
z/wnPexxRNgthcBQLVu34YBZxc0BJFCCpk0KlMWF3JmmYMWrGd6VrMixhHhMC77bNaYabiMimQDK
TOkz6qppjfBUx3G8Rfb6k88qlmvVb2k1xJuwrw89tptHlIDPqfuxPbI8+w/NRtsU6Ezp568CV/js
MjM9SRR8znRcR36pnGSv5ijBUHNGLvWR6/f1NuJb01UIgEFOHxFBDLg3BPdhTBAMWFmyx+s8NXVT
slS3vp63W6cjqQ45vbce8iHcDo7Z7FK6ua893TqVku8T0QY0gXRInhRlOPcY8Da4u8Z9lnXWQeYc
2khA2qSA80kHMfJzbvfGmig95e65vrPITfEeQkC/ONPnIZ4+D2L6PPhTv59Z/6JPALA5BpXg5MrX
Iltc6x7ealCT+imqHhIE/x/LTXb/TnfzES/V8mM7owKqCEtXETI7QEoQpEutiQLGlox5g7Y1njVP
4KHNohfbUWHoBG4JBQoV4iJOM21ZlmYG2rb+WVZu+eK6TbwzWNO2VPk7Hz3kU+MmnIfUNP/t8ycL
yecQUbvQEk9ujbxKN31G4LclwvgrAUGX4KYMjORnhdMGJrSbnMYkdy8Rk+il6UbJ298NW3HOmN3E
kzWkEwkNFpYbRNY9HXXvLl31JWG7PjdStOcsM0hEcU6174NcTMvkZFlM7QqvVB5qrDItbh4z2YHE
LaK4SfEb9ES9D3793FSm82KHIEQTOyZaXmUFqNRnv2hu5uRfh+Jfk149rAuiR15au4EG1WbHlvoW
v2SJLzKrhQe7RouP0sCfKsyQRGXLr5dBpNTPsyRDEe4uK7tth4qvoFVEnwt5Um0GwzoN03wzX+qz
UKkFJ/aZWXl/xiovocXoFv64LENDNtGhvdGFuaoV576omxVrK1jqycnN36TbirJBY5TSCTPhomzm
IXgbRb9sJEVmiBgjHHTuTJQ/CwWbqjM2wzfAIon1L3hNLc0z4plztSZyIihf+uYS5jirFtK80MSt
9rJXigMX/vzq2MDoz61XGgIhuhlS6CVR6meIDfmDSOMXEbNuWHkToE6QCHSHCtSvq0+HVqdFFNbj
Ew7HU9EmyqrRImIMjMjdpOjcTfSi4PDJDtLfMIf3yza1xSa0SsTQLb+t2mGQDLXgC8MLdjbSPxua
XvMDd4GyYuXMNl4ztM/uBceSBxHAAoTPz9RaeXqrAH1jAhCrwGAnH3pydGHf8t27ovpVQhnZkK1X
7zTV7h898RtV65BmGxgr0eqKteVkiNyGs9L8kLU6uRsDiRrzpacGh76yw2Wjd8N6oAS7970mrySR
bRrTbu4q/PTZil8R60fJQBszU8LywoghTvXuPJb468gFd1cYB/pzYCXmoZ6RImYHe4pJVYHYwvf2
hWuGz7KDg/z9Y+FYMLjFM4K7nTKARYZ/mqRNPExl3i6/RYJUbBGtzenOToYkOlVIA5UOP85IkhhH
0w7Gw5T2Oj+dQ15jNSJeoWO5Bf+o72SQaN+ECJbaZpUPQFT2N5W+nr/Ux5J+ilaKde255U0xqwbE
MOqaiQYzP7ghwHKTH37577XacodznBO0pdBCpbnOEKBFHbIygylOPRnKjcm+umJBh9QMEe6Y9FoJ
Yq/8zGvdP83ondao8gNTB0hEhuLfU7XpVrANim3mYLaYqiWCQNDIB2Gx0nU/PZWuS0kwVfq9Xqqn
3PD/MAfxOFV4yC1H1XsxKqE1y2iAUTQTMUbNqaDCyYzMTKyttTpGOyA03sLyvXKjNx2hfXYD1KYk
CAdvAOv60Ka3vIOcnoXagORUtp9U1VDPNOsdXEa1qacxWOoD0gZSNhy7KdD530OltdeEmI/TWCm/
4trwfivhry7onyt2qENTRqucRfkYqJxg0HosRgJ+2MmBYWzGfmB/7rNgpyiM86ugWcV1bN4dDMv3
uoL5EWNR3OOZ4kAmFOT8Fo4NmqnzA+Kpm1Jp+DMAIgMPDOmOTIQQKzLg+0+HzMZ8N2M7vtZmCYZO
SxbsfvLoTGd92+rC7Pv679McuVeE4IyM3uxcjQPJfSTjLSJiUw8BsamLoKkVECUSPUlDSYZLdTJL
F9VWzUrrUFVUfXOJWwwKzp5ORCeGXXe/JJxHDU9NxtzWx8/ZYoQ1/jB+wAuVNv6pb4rgFJXep5OW
VKRNNaxLWwVeuIPGo/0uXCiqQhlfayPfZkrze/7zVRyPnh3ccdbUcZ0+1zc3Z5X1V3pPsOEiF9bR
dqv6U0VuuahkGL8hj9D4oNjRoYNStAptRi/T1CECswMvWzu2lUZxgPNpInQ769GpW1xkJDN4CXVV
5WTHufcLGYhBjOC3hXvrnarUBkAUSf9jBBeyTArdOHrIoe61S31pyeqm5J5/Slr5pvJ7PDiuM9SF
SDJfQZTu+yx5xJ7SHGWApMOJf/mOG355MerHIRJvgR6OawOZON5Gs7gg6LWsKoA4jS6xK4zPwO4H
hLk4W6IsN49jgQTDUWvvAlCzXRuD2UI1zwnx8cb2AbQd6FGaMs2I9XiNL6s42na9ms+B835Wmq8F
QeevqqL8Eok7nRoCitn2nDs3yFHDV19DYVG7gjjEQtKJL7qU0L50W5I0eTKAzJ5C253QSph9lu1I
WMj84vxlqZrOKaP1sTDGGurV/0hq87MMT4btNNWuL0wRf2HiS0QuDp3Ghk1FMT2C/aDnMr1qdb5D
YkfziDRozamhgNro2VSskmTl+XL+wqBoBRRcq0AhVBB1kznxev7qv39CrqG1KwEqd4aH4gYtzV6k
2AJTfC8otnjN0Umw588Ih5SXLKVBHqXIfGvnY3PqJnv1/CypP5j+1ECQXAYFmeM0ZGoAhBFDjiED
WwBmHVx4kmH8a4xodl/5tOFBOX8xX8GvFeQ2MjbY56lp+Ufhasnp3wPYmxITs/01NxxlQi6VsBDj
Fh3ZJbp27GxLX5qD1URvmq83Tx3HhhUB295mXk3MDOg3Ars/hdI3+7YiSSSWfEh8P/yaESkpyrB9
EKFgNRT0LIPZlNt5H2oaMzp1sYazsjkDw4iJa2r8Oz2yfYqu9zTrZ/yh7mGEaB0WOFYFF1tI9Vb7
vbNrtUNtkHFpsqh/9MK4Zn068ku8saYcpI3fe6BeuQcuC3U30FvviRCVmQmHPPO0vd20+w6w9rKk
cjhUkWjWvsuIAtB5vNSruvxwZAwCVbFWo5UTNi/G/OY01mrm/MAIgqTRIdC0+/DcqW750xQZ90Kh
ynPI3ns1Be953OneXgdPty6nscNI9bPQLSYYf3u/1PDrRmfOh1vHpnPUj0hui+oYAk5dN16HPJkU
tDDXuyd1wCzt2sjw571zboBrHTlPo579Eq0g5cFyjk3IgI0OqkmU0/AZV2TFzlc5gDrwAEbxpAY/
vaDsr0NEMgacloMytU3LgVBnsB6MDRuGAiritE+R8SsWXfab7vafxm+KV9bGcFOYoG1o/zdnYawL
mS4CDf/xt+lgtGjyogbg9DPto0PtMw/2f+XDE2GT+2/ZcKVkCtPPgP5Wd+mmTsa8NXVYcBq9sj+k
mTarFr//qRQUH+pAzpuZBa993zXb72F3E7fBMdMPTVJaj3oIMKvhRYE4qB19qq89HkJm4HTHjqxs
dNcTdIyVhgR6+q95GRv0kNDAjqYtcX4tNH+xTxJFZib+pUKXsuyG1nqtiFeMcEeuyW2iXA5N82Xq
Nu9L8laxdXEZDF50NkPOfHq1GWpED3CPckSek1ONjqfx3Gl++zR91bFjedRB0zI519V7ZrcEorjB
uwsyhaQ0/EyMILRDAC5pZcIgjyw7Ii2+S7YGCQR7hpPWDbLcSBC89B6WNHbCiNUlYF9nTdi8iNa6
0z51rTDXXaO/iYmq5U4P87PW0UNsrqB/GeI9kG6Mt8q2omth6hIQlic/ROqn65T8DI/G0TlVPZR6
qME+XBhVyw4XyrFu3eBVwUQAiEc9zDKHb8qWYmvDjm2NSCiSSK6tL65Me8RDK4ePPolIdfBCxhGS
GD4LroprcfPEefq30Atc+DX/DtRzz1GkQb+FgPBaOQMjq7YS3T61wPoHBKBNWVO0rTeoyTlQTMO/
+VlrFT8ah8HV3K4bbVVeLOXYW4JId0SbTFYW4eiPC44F5onskz1u/nLVTBhJv3VQv6vprVYVdV9P
s2f6wygzx/S1seAcIBP40RXgGUtPHbdz+Hho1/Y5UEc0b2labbRegXVjhL26xEyQTS6ka6OWIzcB
66UURYZtTo7FKUiVo1N4+FZMOwf3HLqsy3kZnUCpHrO81nZWm3iHikK8QMJ+mr+WIFk65UV1yb1S
b6iHvJEVgVgcuPLNwanQr9dO429jgXeNjfPFUb0pW2Xq+geOPi7t71mZXWsAKIlTEE77HvoqK6Lz
KYb4GboEIlmiu0AWwg6qUO0nBCfrwUBJVrj9wsyH4aIUNXKEMMpDfJ3S2OsFiMoBYXMrEv/gptFB
xccAVFyo2j5S/L/Vqe2MZOfNQLZv5TmifbIAp3JniIkK0Eddruowt/EdlSVjUo07tGFwDqFgo01C
SAmw6Hm60pHiX79/r4b+xc2Syq3qEb+bJMd810k04fvt7CvoLAlsUVP8lT9N5XX6eidPB3Vu9EO8
9DzOJwzygxOYL5NDF3MTL38R2ZC+EaRTIXKA643VXCe8Woq914QvccfH2qy6jaxV/TgP1R1JG0ZC
2dvnefSSxuWPQTrGkxqHtEByhWA/xoWUjlW1w4qeHK3cwsZc6jeRav57ZQlKe6qFMWaoODnHZxmW
V7rBMq9rMAd+8ZlrtE8NKkFinKM7OffZ3uVMtdUTD1UUzVEifWrtVYnBo87vcr3Lp4F+Po7KEz/H
CtZK894FpI3MXx49i08KqZVpThqxPtrVXoTjN3q2tsUDg7a39bG4GjLdW5VmfYHUQKmzl64XbwsU
/nQXAcMgki1wuFXjWkCrf3Q9hhYgj06tYZFWq2umnIxJwKNPObWI78V6RKPhLZAluN/1uNWZ/rbg
nViNsJVWYaTInZpGj9gPxIV2j7kU2eithYEDtWsZM3XhND/AvN1qyLAcxE4X+hgPhWSWa+6Iq5N2
w4GmDmKRLi8+NNS1i/nBzxp7/W0bcIPLQFvsW/SAJgs3FWefhd97LVhyU93Pcu/OZULkMZvEGOXR
vyidTD0bYssOkF0qS9ubNAD33zBLmP+mzLbCawzYIsphnj6YSlveGK9G0uVWnsYabdL2wK6cYRsh
zFgHdVGsyr4H3JWhCNIDf91JD5cSA/XvVkyBhGjvl1DHEf+8e/YQr3O//WsxaSVwdMOHOJPrb35G
RzYXDj4YUxvuyJq3RjliZYphRsyjCKWKwRtJH2s7zUuRmG+dSMIvP0aJ0oIntXPmhLN820Nuuqn5
zOPzrasjnK7qWJm5uZIFpwizsurT/OAryg+NkQhHcrBtLK5RvQ90pHeBh3k360BatgzxhwQ47Cyf
VEJrUFdhydKnUqAUjUJAxZBvmL7F3G2JQX65cmXvtG7zreVVBjtjCtDdW9mm4j/bDfD57w/kb6cJ
uy8CRqZvJrob4LAR4zyOxO/PmFREuEh0TOHsnmTrTS0JqSUxibR4fAuWawIIGBeMeq7vgtKt1l0/
5rhskmJvKnZ1E9jwWO65VHOQKbNrzJe+egpquI2InRdV2VkPtAF7mvF0gYthNTP5KuqQtWA8eKN/
pS3n9yYv+Z2ipNny1lSl+2SrCUP0WZVICOFzU7ju/7nkD0BK08T36xLS97yAs24X44fNWis8jmXx
Z/6EZkivmGoQi4ezCftDOSWoQXkmF5r0HIeZfqfX3j4clHU8aXVmpB49r4Y4hGc2AHitrMNMrHUa
fQ7MIUfDJuL2vnsVRDzRlNl2El2L7fr2McybT83y4C1Op6ZOchvHsZ2uoLdmp7CN5TPD1Y0o9K/a
hFoQGvp/hWtRZKCpY6CZlhqj5rgnTzfow+AYFDpmzzDAm2okCczbUg0XbRu/5CkNWdyU5r63SABN
PLV5a/tkzcgxevGrNL6D0ltGMPD3BO/Q/JikU2HUyOP39pLkxfjSdJD2gLj77Ozs1H8PqBn9hiIW
+l7vYDoDe88upepjSc/7kF59fO+82v8UckqHbfUJU+GQTKSboLBG7WGXHM5S14VubEOln0UM/x5m
OcN8mXbGq5jc0aosIF1NUE8cmPKlqcjYC4qWHd9orI2vsc3aIdC5maA3atmiqjDpYsPVr26NJqR0
WDFw+eHNjVPtMpRgtIj5fq/pMOzCJgs2rYaVclqSXD8xl2kQ+msfJyfO9zKXSwZ1NrrPvJi8vSOl
wTRUZq045pGXbas8Tj6i4qUkRmGTZX3MsCW4q3YmfutA7Soq7YWaGggrEFrRy5+aVIJUAMEEMkRE
YOCtF610AA/p3DWTDMFHb+/kKttGDpFNdpW7I3463WqxQRhT697C2lDRTqQZBb5P0ERWyeI42qmx
pYx4womH7Ls1fA+0EqQE02+zrWuRwFF4H3nVKr+lJb56/ugXgXSYk2tVLFMQ4a/zM/DoJd0MBNd7
Uyu6xWyZaIgOGEpjuMWJ1d7tmiWCUOkrH1WBIJIhreyt9zJ3tV09jZ19Lbkhchj23zqyApUFd7w8
gmo0F1mhDT/GCImp0gusd0VDUJCVmnQBl1rl2OwHvrLH9ydWURZ++LjJyWtzinfHLp2TDdaitAaI
TFaerUPOI5u56WTYo73rlELFbMINaZg0XhCw51dsJ+itqRts+Gk4qtV4k04qLYlFTrZhvZ41W4KQ
h838TOp2vOkYni5lMf5oraYnATQOtp4fQdELfUaibXn3cvRmQwWklm6IfcBYqG0H4o0WfsqgQniZ
esuSUL1F2kNELHa6V2vbCqzRsmK32AcuwPR5AQp6+2dTWuWaaYj1nBBQaY/ZLwU/9lOI2wzBb8Tt
kiL6jgzb29WNca/HUBxjv01gevENldjN3o2o/JUZjLtx1S39yPafA8AYWwb0+H5sZYcxq6DCC65a
bLbgyeOvcjT1S2sZP5WwMnc9ZSwiQKzsJHHAdgmi5FfUOjtIC9G75zVIbvoyA/WdE/FIdgPTHxoD
tTn+bBQvQHMXDquo7+MM8ie5vRFYhnnxHRy8YGlYXrGanFuj1V5jEYWrShf2nuF5coTvYix70IKg
CZqcUTgCkNWou+bOAtd+pwNN5gqqKg3Q6akz4/oa5KBEMOFYa5Qp+qsIYNkn/jvefejmXX6Za3sW
eIqo7i7S392kJkrU6UezE/q0jU1LWRdbR8i7jKvoJY4VbsyqxsM468CtRnudW+JFHGKEI29mO7fE
Ibgv4bRtVaVo9k1QOw8rGtYoxIcflkRiibhN7EWj47pMHSbAinG1pFOuNCzrRw5R/ovBGwEz4KpI
LXpL4uCRJ2H/QTR5CJcvHO+GE1frdgg2Xtsc7NYkGjbQf5goU2hC1/6FFdO/NJ5aU8Ba2TZVCPBG
xt+g4k7aFz9C4ADI9L1vEH0pbHYrxR0v7BPPRV/QSoBedUukgzrYtttto5vBPYYVR+Vw1rSANG43
ZqiUio9ZVv/dJxiInAEy0yINbpJk4wz9hYZiskEBDku9cbAThFVjXsa+WPZubV8to/eX8YBLsEjA
6iSo/89A641bXI5f898i+9/rHaM6ICgBEwBJIMDsHEKPeAzCrnhryYrWLe+nUafGJfYc/aJoZHUq
akUOiYmIkVRiOnx8OlacOtG1ZtJqae+iV/HGN51ZYYBG9z0E/b8Mkza7g7H11n3gsjr42pvwVUY4
QWkR8XQk4mYguYVhfJt1u7auw22uad4lQXd2aegEhXlyKfqgXndGxaY1bRZ6QqsUXba76QJN2/et
9tOPBYyJgtsTZWD67qqrsavUN9UkJdNGGI6xrU4f0iUhM6F9hXMnzZ5V5Mtkr2r9oc2AU+t5Wp1C
L7mFXlVehworvt0kFeGwjliJInbWkdubB53Ce9kHnvkASgcF3Dbsde5W6Bss600tnPJEs6Q69Voe
k1YdwNEnYXpyrujTQwJWe8HHxzuCSPDAumwxh8eEoevDtQj1BxrY/KbEWGE1zf1F4LC78yS6w7kP
8q8t0mpikyviNJo5/cle38ZqodKPpGEk2rR9AlA1zTFilOq2zN9cuDUhjS5MiPorVau9ixyiu6uB
7O4kS8bd3JKXIaLbsH1kknIgmE6LcVYa+8Hru6WTWf0mG1uW0ckZqPkWwTROhmuH4DLh2/4HCFrS
xIjCEtXfJySTKmpEzp+omycf7gsUmIbqD9EbYP+FSgPpFg71h+tM7S0Xyab0QuIr51M5alfvlqZ2
tggKQ1+WitltLMYYm97P4nvFKdXV5SWfckXgN+SnciSedr5Usf7tRqbbK3sPsaNIs4cxUTh6T0MQ
CdS+2Y6sqS/M8Rl+Jkb2m7zQgc1++e3H+V6LjIB1jkhg5dTGSbIihVZ50b3sxY4YNSAt+WETcoUO
gy5NUSCaaKP8Pr81SODWCPL2rJ3VraUnh/EwfjC9019HfYJztQ0fOBFMOpq62bJYoXnuA/+l4q+z
toXlbAh2hOg0ZuIUEAhi4EK/zpYJShKP1CYAUJEeoC0O03ZCnJh3UZv7uGr7J6zy5t3CVMv8WUEk
XUG1qTEvXLPUQGNDd1hhnr8fkmC4cqy3V3VruliViGNL2O+2tu0w6bcguJVdM9y+R2ceJKaVzMr+
XMc0v1A9kGc9+NaGc/ewnk0WAEL/Xjb12LyO19kbrMYo58KR+YMfuPY5lGk0scTwCiXoIPCw0dcg
/+TkWEZynJseMid0jfzmbpnMul6kTcXSCQIOo1OnF7GVvggw2h1DHXwO6Qaw7kCzVLQDL93sflK0
jt/bAwHhaTZqnJgBWCVthdj08Ifu+JjhB/2LTfdsBED87Ew/xdNfyivAWJSjc9FLPIdpOoDJg7I+
QCHYQGBxnoVC+ZabrI4NKczfVbWc0tB0y+Q/mB2Mzg9vCv4bBPYKsXaJgfCJ4dPj+1mIfGle3lWt
jBa5zBBPxqX1HHHgX83l9vxzxJ2EAiTXI0QHVC9qZx6ZrZX7WhYvWaasO7SqxGFY44rVLvjKR+K/
jKLtDjZRDzQ9XRaMNnvXMtdZJzWD3blLzQly9f3+NI5RbeedRw0lsiF2k0OveptSLarHiBB075R9
xTGcvOGgA4MdasXaMqX3uyy051yxX2Q+FC+GG3/Rtol+Yon66vpiA6u++xBWcmB3M97CAfAJo0Zm
8r0fLoFzrGDtxbdW92liDy4mnbpXtmlmmfB+8S5P9aIX9fFTixrwUKJHYpoms41wkj/dBNJx/dLY
uZULrTVMrlo/IuSnwv7umikybfiwBwacQq99k1TjyCOfy3ny6zTXXCdd27fG+EE5zTuXpuVTA0B/
p4UTVROAt+DgfS9crzxIwi4WxSThm1+T7W/CYtdqZdoPgu0NHNDhQ2I5w5FX6FMWJbRaTYQntYkp
Kwvi2raIgQkGR7a3MqehEDkVEKbmVQ0iUngmHrd+JmzU2sJrO8rM6RfTZv2r6z68RnKwG0ZthRmf
kzWwuxztS6K1dGrVSLv3Nt37KCaUJ6ppwgcgoTemi8dAwdZyo7JBuDi9l8Clnxy0Ksc2r/y1kv2H
ufNakhvLsuyvlOU7qoF7Icc668G1Dq34AguSQWit8fWzAGd1JsmezOmXsaksgwEeguHu8CvO2Xvt
TnxqCWNrmjjbshtGaT8JNCwTYmjvynYn52kCO5nMPHk/JJm6lG4b7b3yAXKafHI9KD4RPeoVFiRr
W3ohu/pgiE66zXPVUqu508uOHpKen4kzVFZu3uFe0ux4OFxPXZrFa8p15FdAVimD8itqNIC1Rbqt
ideAMkavdvokqmJosI1crCZXLwWt/G0Xp9i35xewsxD1W+EUEYlO+OoMMsidKU2pr/PpUMbt8KmD
WKrKnUMlZv+TAD8Sarq+6hxHf7gkSoRs3hHD+o9eUk3HA6M2nZzJKpU0PWAaFqmI/WncNdV9IkN2
TrndLGLHpsY0/2WEfSzcAQnS7Lup/DEFUqm2K3suXscqrFbgS7vOj62FV/bypOuxt4voZV7P5o0Q
bpeKFXFe3fm2rx0Fi0vbEc137oaTItHy/WEqW+YHZqT2wVUBEnse3ORQS1BbFC2lXBM+M6m+3gu4
kGTBjsn47CLkc5hNn9q8ewWgXqHQ8az1H+NO64pqVfTW59HAKtIajUG6cxwvifdkrtPlJQhVdama
dJAyiWlBQyZU4cIg1GPM72UiQaFrE4zQHUhnTh35leSb+pB4Ub0KkyrYxrKsqB9G1SmGL8M+m/iL
QJDgzi9XLhXWYNbW7PIpLhyVzEw+ppO0MrCMRfWROSmdH/nxSwpM8vl75m+m3kXbF2RWphH6FY6p
eev5MRVNuuJrZJwVw0NobGWm9Ce8LUizKEK9cUth+wW7fePYoXVDTSynp2EpbwMy5PzOreLs/MfB
ytvsHFprO7uxFVz2IWXGG2OKJ0GpX50kOSlPqAF9yBOtf8Yr5R7rNPvksl8+zocwEC7tBZLfXQbb
1s8xbxWuvscJQy2yZuVeIll4iiygwbXJWE+aY3yeLyNLfXV7EhTWpcnyDT5L+qaHLvos5JODqrj7
eJKN4NBsFkMIypuIV3nKBWKPsNS7bdwAP3UmxX+VtM9xkzj35B6Wq0St7J3VNi/hmPeHSLNDyiWq
eg+bHe8/RXPRr2cACBXY+MANGUHpLv0HxUB/QaF23dSheZyryZYFEa/BM879CAbfRLKUWInkBs6X
oFVoxotWT6hHu58G2UIzQLMslwXFjW1b5t8cHHKfBqXDsg3U5mozbUzNo9lLQQ21mrUC11u8obv6
5sb8LR3Z1mpJ6o7fYfLAhhkvM+xjRZA89dOF0vLw/A1eZ4TXsz++Vc2b/kZWab/CblW8YCZehWM3
AFMW5jou+3jfkDtO+a5beRp1XJwCHcxNRESapLMamJAek7RlhP7lutHz9UOVwPVrohulcZqVJWt5
W1oDzAJ//JINKuNFrqi3VpRVBwUG7ybUEOmQJlLuerWLF02F19QrG22JUSNwm/wcq/44oVi8ddaw
yCV+InxRC6tYiKodzkGRhC9+AHZH0gqyRV2gjc0OheNFL7mbsjcqQYbO3+UW6efGtdNt3sHm1Z0y
XWrTBDIfatd7zLlzjl7Ufn8ol/V97dPSj0nqnbJCvTucGNFp/v7Ioj1w9YbVPrejRsnzAYzMEl3N
SrgCnmIadRfTNFqEOm17SWy6kqx7opU+PcaC8FNXxsArSyLmUqy99Mcp20UUfWhxojvsirJbtiau
I9i37UNWoeERRsVHpS83s/RjPtQTl9CWOAbDJBo2afN+7Th2ZBAuhry2v8Ie1qkkfxQhOi9equ6R
tHY4E6oIdkqPvsSZDkonQYUYHuUYnFNRypIhH7SbICEpWFCTPMQeWo6uaa1P0VjtJDDM51L0PQXd
VlsneLAPauFiugmaSSNnhRa6P9M8wiSialR3znK+xLpXEeQ7CMC5TrnJwng89jFFQdTHGU0Ms3pT
8mbkbQhXrIHvMjvsbp0wpcsdUIkBOgyEipGoFCmmzMK7mvIrXfjr0Pf6k16L7jSf+fOlydQg2uSO
6rlxr5nKJ92Lt7VzXxWqZBPDoZX5eDSLg02zZ1nIjL2N9CAO4Ji+i/C7bkvf65B+Zdrb0N6K0bQ/
hcZI58W8q0HYni26+xhoMP4sujLyN/ODil/620FB1BvlBQAtROckXI8L1YnTjZBxv+jqKjsk+oAl
OXbY7evnIG+1Ffp9ujq6nFCyk1Os62kVVQuBCOwtUmxrl4FLWwa5GW1dInzHdYuVv9AZMuskMe8z
OFQbvyzkoXLd4WyKErdgKMdneNLvQleUj0rnPbIo/JKV9UVQBR2yFGsxjvsXJwM40SXOTd+YE6By
amZ7DuyP3trX2HUX2pRS1VsamYsTCiGsDbqtdFKGMme3TJv/okiTeaUN3IuwcjaXXVgdBotYBUpF
w9Js6/gQVBZZWl28jihUPEi9SrdeTkAUu7XPWhDhR2gosNXJIA9jrle318pQLsxFO0W1JbBTsb9N
YW/TpdIhvLXiTG5rD7CXEG1xdHWfV48wkR0WUnVHJIW6qTINnltArdo19fSW8I1gnVfwe/WoLd+D
1NgbHX6/hg7WNgNBuh06r9+jzTJv1aEKlq1mFl/BlxplirLMiZ0TtF9I9gTd7/Hu2Vs1HYyjVt9P
Bvn3clDd1Yhm4EgwKNgwMe4rC2mWGtGeK8PboMk7JtS+fhCedyNT2b8xSw0l8d5zmRFhYXnAS4iX
3vaIp5OCJz6d1Zb+JWkJLBvN02QEfCaJ7Og3vg0PVBhPlKi8DMcSTrKSmpwrljHt27u0adONp5nB
OdLEsBdwOUigGIat1rTZYm5Fo4+SJyCxNF+nN9ljL9n1XnbTL+Ms8O9ngh59MlbfbrtSjKDAdNB6
j/NBRTCL8/JhvrBwwuHh0fSNV0zdxQRiuJW12saLxLC4xhFS+qalgIp0/We3rWC/1rCpJnNavpll
IF/KXMt2Cn1tZmIuJUX4JTHo6pHgyRPpbhbKWqSzzI1kmBV7Txkoy+if50l5Ti4s1CElyG9orgLD
pp0shdiVF+bkiZ2tsMNQuMeUIUB17PRAkMdzVDj6Td+Oxa61aiBvnuUu5+69ElnG0QpRpMwvmTCj
4KhX/srRe9L0iILFpV6cyuFmxg/i35HnrC+O8xUbIyI55orv1bFtyVI/ZtNPDWCqMPRF2WY2rpst
otzO1N8SRXyau5L+pB2NFcwX5HRglMylvm3ShmrsNCsTWi/NOHkoYVVXo5q/BQTvbNzEuTSD7pyG
Ngx3g21X+1RTilUhWlrVVJGKIvdeWlPViHMHTG8Rjn0PDmk9O54C6W2ats7PVRzcKmNv7UJFBW3l
VvVKn6l9vmYyCZjZt+sljJep4U4IYAoxGLQ/8tZGIsv0G9Ls64rY1kxrH+ZCN2R8exk6VXstdAOB
4omMAVV2qjqdBONGJ2hLjNVdjk+GfTFPkjJheYsMPEThdVLgQFO/nU5t6r8ndzrQWbe3Mq6eW8el
c2GFOIcd3YOrjZSo0jr2nWl0U4uKvUZcekfKbPix5KisoDMsY1tX9v20zUhiXUD+SCTVJGraNvk6
N6CRi91QK822sjKyT6L0NiCjdpFbg77DOPRk2lNjWql9UutIU9EQIpeY0dKA9uzQxLm+kDVECdQB
U4e6GV3SZhd5SdcrqeyXqxhsCPx47RPvvQDGu597AFqNqhDnFgIibSTj/Er17fTztAVQMjX/EtjK
vWfW7rvmPrOROSPrCb8aon7HHxw+xVbgbWksBavrlOaMxEa1Fcusio3qFz5Utz4uzWd+76Eeu2zZ
Flb5FA8dnAa1ND90HJMWfrqR/uYqZS7Ew0W0/XE+tOSLXc8sVzxQYhy3GfsE42z7QXVyMoPCuRM4
a8wpOEDyrn1uuEF283bXiHId/ieBHrws3/AcaLd61oR4v2zrOJjyJRSecdIFyAF9FOBkx+57xFoI
ZyG1WIJeXxZUDpTzJ1TgfEDo424xC3aLpHe/PzZ/YbBiTLMIM5aN331i5EG/bhXpMUp77zJvdjML
BatmYLKFqzz3jnoRGXdBjOF4EocXcfdcgatGR+1QVnRMeZzP1MZ4HOCwlGvyCu1jlEGYxlervYjY
/6gJDfhg97rEUbJKjbHHvYg1KTRQNKLc74jwmKzObmBEy/nflA0hAVUMBoh/fd20tE/SNLDQFpBT
cy3tNANZlH6cfMomVyx7Aew1aSWORdLDtvATQCNjcsRfZGSL+ZSRjM6XeiDBRJ5bWDHUYqrTLA8r
7HRgX6T362TiqztWZALN94cpJcXC3FX1656tjA7uuiPHZzpUwj9WePmPNBh9YW7rOt1gA6I+2EiF
dyquI3Rg5Fdam05V24vlN/WB5CHq6gVBVdND/hRZ5TFqrupRDkuahVM+zqkI2uFUTYe2iaeDAaMz
U811bwwlsx0NhlQ33nVNyRaZymzrBRD7VQJSj1k1MukofKiixMxeAjV9JC+kvxUJ6c604Oj1TgWd
IGrcpVqizYooZzzAzFkE0yiCIcw7IZN494im3MxXfzyuaD0pd5q1QKKDGy63p+3WIIlOySMbvS9N
B4W6+Zc+JGs4L60vLSd+yCM4yg2mssRS+9taJMm9Ynl3szCoBG68hSlZb9AmJARWlq8q0iPKxl96
QCVLmyr5RU1HoDZ82mWrZ2KBxC9f946HDGd61+pwcBaETsIvzRLjhlwhmqZTS1SgklxWbQbRerLW
KCGYYmA/BLqQf5p27CgL6T/4lhxQbGgvGRqhRW7mmHzxf5EsVRD5oyEv8Bo2HOZINaagX3fsHLaB
jpau+kRmZ62zq/tQo7HJ/b+nbDtFDGm0/ydZW+Yw1rlBjsqsYcCD+KJcUqs900Zwn3v2vhtSh3sk
+8Fm1ojbQ3nvxRRZZoGh2aX7lKCw3Olfoe67K7JIvnq2UhyiSTUCfZKS3pACr7JtEro0JTmbinLK
aVA8FJb/Xmiafb3SVAQZNtZ0imR8MfKD/oy063m+mg8tEjkDyPfNfGUlGhExJKGbRgBXK477u7wv
vmmUrsMQNDFlkJe5aKsSYDaBnc++giCsYMX/ifXwMp8CAROl40CQKHIERVsULlr0ZecrzUqk1C31
yKXxSySiro3NIbCMZiOgnYlxy6os5r429GNhvXUSM8wqnJLSaqMzqUvCamtD+g8MWHT2khRFl2rc
jaOt7nXdecFaGmOPI/eNpWd3ru3kFd26fcB/lWwk/dZF37fe1qwIoYBQWd6OdV/eNq0q/iZuwPoF
bajbwgFEYem6KhzmGXB+fwKZBr0mKGRws8C7xjvt5wDz0Y2W6DZvY+spmHoqgJTLo2hjGOrRa0DS
1BF6vnlOExfesebsuilScx70cwKedpj15GJ+rFFigsnKS+a2NRZpKqbzWab39FfQwV7NWL3MiqtD
CxHRCKoPeW/TWwkmKgyKeqeEW6G0WMKm4O/Y7Va5DvG0EPnnNkvoTA89/V44+dTwESKF02EQoXW2
7Mg6AMj6k57YNaniGCH0biw5tLLsMGTuRv7UwHygXJuzQpx8abVHG4uqm7xNasBVlYWuP9RvSWmK
1mwk9Cu+KOpdc0FCWLrO0YBV0CPehFnkpM24wyPqiFXdJXJd+bm6rSHF/DXdEJAhb82fSYuGqfLO
GZRkgXLSlv8J/qjFQoeIOuUvlDROMQYHx/lQdNX3sz8eM1rqJ/T4aWz5DiaH2uhXeBmMy7xeqzRP
35QtKcZJCCjRD1jImOzwWdqV1aEN09tZxi/lV9Msyvv5oiVphQ2+i+tnkv2Tb1YeZMlkV3Ratr+u
YAywhx5uiB3FSe3GjrtsVYrcvgEkiinQ7y+WXXmnpA4UkjZd4DeG/YbOMNjNyO7Ur136QPTAfKmw
qYkK2zxEKGxZyTXPsdLl3qJfqDMKIYnNp4ra22tjEf84fYLuCLyh/V47oBbKItjggQan1XvLzhPy
0A7a61XIaPdi1ypNear7m6LxhmPq1fZWcfT3eRdFlopyF+znXYEsqCgzitJrmQZUvUs+D+ipjmZH
KGtJX3mu488HDxI8aYuivyt6VNHwi5oN9IeYu6RJHoGgXMBPbRUR6M6uiXC2tHmZLw1knYiyHQ2S
RQ1vRlFic0WRZatgWr02BGxfX/qCyDh1hPWwTXwA3CmhV9dNTtJN9Ti1cZbqtC9se5JiS4Ot/bxN
JPIMxodD0biisq3gF7rLuBuWblBUrwVoOZmBEBBzlyj0g+GQANc7z4euq8leTIDKVEVW9Qt6qxjZ
XdDGWgMof4z1LzLrxmRJHka7TEOz2QQp+xRQXxhmW9/kLkqYy+x+f1WX64jzTwgd4NLp6hEKP2J/
Wfgbb0RnUobkzDoxgWCZJe1VAppioUqluhdY9d2ub24SBB1/84ESP5NLDbrOmgSTYAlpoEH9mVyq
pFFUdSk9njnhtkqBLbFLmrC73scMwHCIc73JxuZIyibKK5h3ayqJCDpYxQxhmh69MfvU2qwoihTE
RUNUsJYMFsZ6kW9nIPXcZW5M8e2vB4OZqvrjWACQV8OaDnIVSu3PkO5W7wJzEBEDYQJm4hDgZD9I
XX2BSIE+yCS9OyspLcxnHty4TZgId6PFw9qd6hIS0vnF8qxgYbfdN5s+aVr3SFwmmCFVSbF2ckQ7
szQ1pjwDidF8NGUZIn1mZFcS1DKaLIF/NuHXomIpm0tf3wj0JgvufBReZlKe8yzddISIOovBldHf
oHD1X0dDR+PdMwxdtw3+99O711FaQlXLfInO+H3Qa1iYUVesW3VTq4p58AfVWKFhsFdR5E6yDZo5
lIvTHT32YksjANk86fM7YnbrjQXp4Iy85pGF6pTqbRvczR22Kg/x+XwmQLht6Xr0NEpCPbrphxYC
iRnf60hQ7+g+PSsd6t2yImXN9hL8+2yIgZY+D/CXwvn+Upjl1bGIjEXbAeAMnOSbqMbkJu1fB9PM
1xC1qyMVeUip05lgpb7567vmvwFSM+M7KuImSzimof38mnm55RltGy0zyPJE1+H6b4lSXPhIJcMM
+MLIZg8fkCGxvob6WXOceEs/kSyeHtPoEISvctKttL6ln+sMOrffRc3WCKLLTyHaTOrhURnc579+
BubPgF8DYw2lMstm1WQ7zs/vemjrLfqYLl6iuOBzWgb2a++TGNnj8LI17ZPs1G7Xka53X6Ut6Kpc
XeRZX9+WbZjdZ/pkwk4CSiN6ujZZS57sCgKBgQRuCqqN7vNAM1fm0Opr11GV3eCzYp/rVV00eRY1
9zPdf+3UWHV2iPXhGBoOG5XCfafzu+iJPrz38aaBOPS3lS1BJCL5OrAPq+4hxD5WCNVMMimFU1lv
pq1iL6ehcpO0dbqv9fy+FwCvAzqYy+soVEHc9yLkMzUxiPBPi3x1Harq0fwy13/ngxWTC9dXsFhB
FsKlnu7heSGMaOdVCZtuSz463iESpZZDbKNvjvq/u7W0X8DvvDG2pAAgiNLBBf/T4iSYwDG6mQNj
YK+6tkdbf4qkt++H7ktbjmTvaGb5ZPvyi9X1nzrVDzZxoBGxbLWScD/CyF1/RZnSW0Q4SR+GsJA7
w2ImFEH9N3Rv45dcIQRM8NiF6VAGMKyfPwWuSbRoSsAUiWGMVN20KZuUPN6o5fituNRtJ9t2DUXs
amLX6pbz1ah06toTT3M+1P4UP5ZaT9C6CWzAbnwco0LbkmtQ3Yz0PYYW/ypibKrJHd50mo1EC1PF
O4e6ZxFTH1Em4cpWNFxZ6VDDRwffg/rIuVgy1u6Q3Ow75FZL8rWp+XU3Rsg+yMwydiW+iUawK8tz
2SPmizQEUOX0MuYZAUgxwoTdfEmR8ilgTXlW7breK4pY//VnUUyjxQ9z0PQ62oYE3GGruvh5DqLB
l0uBaZKbasKyU5CbUgvzFTegf24ykewUVJjLFn7pou/6/D6kFLVDh81CKK0es8ZVlrOP13KKHWUO
ZT9vIUPjCGuVD/cIV0EKS78PO7Jivw+inqXfpoB6lym7/N3//BkZmi5VDegm//38jFIlA3xQJHCn
5x5TVytHMGLk6PkRxeAaxVYaw3iAdr+PI+xX0dSZ5a0Gjn3nB3GwLoFxLMp8VA6yV403A0C7rdbY
9q3GX89rMt/YNMR4fh++WI/rCFSrUX/7m6fyy+LG0lSTPZ4mHYm2/efwLL8cHTcQbHxEHb5RgQUp
2iJT90yivlUjsZZO5JGYmW7btkPaE5kseiaq5rXkj0t33/VH0QRoxTxZrqwhs26ItmKfrBAnTYPo
JD0n5dlp4d98PoU+RTf9eGNpGhsdKSghMpKIn6KdiLvrPKtUJhug3WwQ3EWnORTDfOZWil9a4pKb
vtgpdeJvk94h9jHQL2mb0gDF871sJ29SZ4UPZAYtAtqwVOfj+JYMnGzhoN44Ivs1N7PkKU91j04d
kE431dJbN9b6lcY4tpy1S4M1HPJIpmcz3MkiSVmI4/RjJiT1sG6DPUEd1XJe4Mum7m57StNT3MZQ
JaeWpOZtj11QlFj4qCAY517gMHOS2oV2PlZn+nSE+rJYxJ1gHuHcJI90oleIty84GeBRARIEZzSO
yxlcAz3v1AWavGANiO4az920lWI81tPBiSAbBuGzEpafyWWt7iozxlJY+tnWzoCBkjUvNoNOQonh
40bvbSg2MdZfvcADxj4+3iaY3KYU6lnA008qHmOKDU5oISzHzhp3s+FzVkemwrVXPg1ReyqXz/pS
yvHKJsXosOwk7mzWR9vya4uzBKFzSh/EkoTftMXOzZTozJJNrPMuzR6TLhuJkg2UzzbBJWFHCO1Y
FycFVtHB9dPvBzw1yk4ZkpNMzWxVF3p5m+ddtbX0gHht4GurYRzym3GQMPnd3Nn77bjTCz2+CULv
uXZSmm47aZD1WIHrfB2gCq4CAyKJH8WU3LJwVXh++qZiYQX0Rnq54TTpW1Hq94E93hD9G8A/gv8W
lfbH3NLPBrIWypbgL60sdtAbMCKPV9GnkYXOwyx2s11hPjeIPsHrDtml29QTtadOB5yidsc/LjSx
m33UfqETVa2Hd3HU+EfG/FXfFhHwG7R0mhkbMBPqZ9UEZdEjq0DXAmTHNmjG2W7EfsVRvHhdTv4N
T0fxEpTtwndktteCSfbPZO8Ie5UW5mXeT33fVGH7xNru2fo9Qr32UtMvXgRB/0pCfHyqwc8dQ1N7
zGIqeEpo40eBVrBLe5NG9CRly6bsMc8e5Z7OOYiD0qv3ulF/RpuR3WQJ9q8MPSNBrBW5BZM2u0nJ
Lqf8W2hNupl7J4oXdHeSWPLO6e7SjGLtuoaR0KcuO045hI9KA/CwRREw10MbSkZAUKt7g1djXeEM
kuvADtKrShVyfnFg9vs2a8dsS4POofbGEh8PjE2ipY6jg6zB9j39wF6HDGcfG5XjDK8ZLea/HniN
KRTlx8GLHSWVNWmZzCC6Pn39TwW21BFKamo0MLzW6BaNknardjSDU9bVHx7cgx3BdOI0n3lekK/K
okH5ZuKiUiBLv+G72ViIMClqx4htx5HEBrccVvN+tDH8hyajKYh1bD8lOJ08wnzPLav0GfE5u2JF
YRcrTYTYjbVBUIoY84WhECvhkB5yaGX5JmH8rARZsCv4h+YFVl+9wlHg7Yl3eQA4arz6CcmPqlHt
LcdGq64tmzwYPumlFm0N8/Y6O+ZYDzdJHfMpbMmDnM/i6Qyq09+8qOLXJRvrC8Ngx8ekrNGL//FF
JfaQXbmasWSb4yZmFJvqqsbRtaZwIVP/XFiqc/ILmTympfIijYHQDsWlYY52WB4MggSIgjzSr7BJ
HOvlWW9AWA5Dm93OaTsp2LRFkHt/V2+d56ofbwfLcSaXqOUwlanzRv5Pt0OudE4ic+zxUYpoMp8s
uq27lfSGL42ErNOQLZwj85gKmIQOW2fqMM73KkRa1e2ucow34FZyT8gvxiqnwkOOuWjDqpAyXZIs
/vr+lT+/1CbbJPThmsoOC8KV89MeEfhcStRBT1Ukbm6UFgS4BzlxQWXJvVjiOde8/lCCs99FkcmN
6Bm3Im/paJsmIneWa08WOI0hrOy9KQh1n4lsailM1PQHDDOb6yoo9qL76So2MIq3af42FuVGnyCX
UaQgUzWaci3NaOpPgm3666eoab/UDuYFq2ZZrItQ8qs/fUbLWpJ9XLHOy1pLf3IEix8dstTdfCY8
8vfgD1zqolTRq3bqeuTyqER5daksRFRliLSgymV1KabDIKFA9LUllvd4HTCraF5yj4dyR8DMhQI/
CXg2YfDDZEMr1BgFlcgPnhoTZUx3ijBxA6Ei8QnQRNJbo09STIk8NtZaS/XRtlf6gLon8Oth2dXR
I39Cebp29/wpfS7310XfuR+1WUASzO0721WXtteP9zA3D4ru17RFSm+F/D495JPYzQvIMhCyJGEs
YQyfrubHW0uG29gqoW/GsKNwytiHedyx2m4n1aLU9kFrEF+XBcVLW5bLDp3AuskLn0UROOPc0Av6
61m8wlGRLRkanFtX5OHqunYPvHuJ/B/8IcIrnSjXlZPE3anqzZveI+CP9C9ymyfdaoyHa+Ek4W07
lZorRJ+ruifPaN7VisucORApmoHXmkiQ2WZKmye6dAcbefTiOkgYJtnHc1X76jw12dBtBkjrO7UN
JxMIa3crjV/RQE8BsiFbmKQg1CPwcCsZyESjhiq0GmT+fRwOf5Pkav3yMXMsVQiLAryta84vxUel
ZNB2KcAtrwKqNreXkYT8xkIyPcxrtbhF09wkazaSPmKoOjxFYTrsiM0k1JqSO5C5APmF3Z0VywRb
q11IatI3TYa9LZ4cjI2Su2u3d+TG9o3qUErWQHOjdb4s3H5xJYN2zsmNI5QmSv+YZ4pz8UeyMKGZ
B4trxmVjNski7SwNy/sim8zg5SBWsbS9B2OCPNRqHh3mdiZCnzvYQQTvxmq4V/LavI1aHMwNZj10
b1ggJjn9xR8idd3H3fA6lPrbtXFO9CW4gMbX99gZjC0mVrHLDeWNNUN/aZr8zS8M41To3eusd/6T
/DlFZ1pL87oZ/I8v/f/yPrLb6xhd/es/uf6S5UOJe6z+6fJfj1nC//9z+pn/+p4ff+Jf5+BLmVXZ
t/ovv2v7kV3ek4/q52/64Tfzr3//61bv9fsPF2tgNfVwB+l1uP+omrie/wqex/Sd/7df/MfH/Fse
h/zj99++ZA0pXPw2aKfpb9+/tP/6+2/CIHTsP/78+79/cXoCv//2/F4HX97Tfyz5e375sY/3qv79
N038UzdsHdOVSpmOghBTSPfx76/oJPY6gnqtZQrGZQDEtf/7b7r2Tz4EFFYsDB5MQFNyV5Xh7v7+
JVXQSRTEL0rCxn7791/3w7v4x7v6j7RJbjN88BU//ePm0hKa4bBAM2ypmSzRfvngwRkXHrJNDWwU
I3lzF+h3bv3uusUCfE2VIlrfWv2Dilrc2d3QRbp3ghshvbXrC7wzeAmTfCNpRihOwdriMS2eZf5s
DE9+96SOF7+4beAWhVsUpxiN8B4sB/vOzL7YFr54wkbuDe1hfv3/n92o/z/egxbv2v/5Hjzjff1I
P7wy++EOnH7oegcK9Z/S1ih7YKpgLTh1Ur/fgDa3JhVKVbUo8qg6t/q/b0D5T0NXTRZr3BicCBrn
f9yAWE/putItouPADfo/uQFJD+Rf+dMWgVvQllJ3NARu/CV8PqZa6p/WhG7ddhQ/42jZROEDoeKn
vI+OatqucvWlxRAqLPOsKdYOLf8zLpKd7ed3Tgy7J8GeQlGsNfNzIYNqYQr1Jud+hyunonzT8WGp
6RPJXKzSZbrAPbvzbJ8gkObJJjFsTTEEVKkSvNh+u250pV54ZLXVDYqirvZzmMLpZVTIsyhG/aHR
2hThtIar1mF1AhTmmCU5Siu5T8wCDKwlFn4COyNh7mpaddUZ0a2Z9ndtlXw4Dh7Szh3jZce6PBqh
dSUBFl4ze4+9OAJWpUOYTg5YSugCO3R2Azt7S6s34n7uUZ2H9CyZLsCGH2indJjY7DfQA+96WR2j
tnw12/ShindhkLA8HR4z4dRLGIIFqlFYt3YStm8oj8rFAEXGK9rgBIw8glYQ+8c4SF68OnXxzrlQ
DGFn3Wh+P8n/6upcu1a+c/P0AdWny6z76AfRJ6VMnwoHwE1UvnkOTqZGAdard7yYJgSjEe/hECCM
ZjFNhlbrLSpoD/ognoY+11gZgn5rqyq8ib0OFz4r+YaxAyguaJGkb9icUVNsMvgporXfhtrJN43j
3mv5CAVcPkvzs2USn2PpsVwVRr7soZrxxhA4OPqVvdKAz/Bd2rRG7A1yq6IM4dSoYpSRGeyweEOa
n4L5nrFntN6DGmeeUZ19u/cXHoHHqe24LLb6fhMY6cqlF7WqXeCm44sZJCrki9sAJNbK7rR8WUf9
V4nnArMhqpvY2FbmJJEJsDm2leZg1bsJS1MFPf0xKlrCwtl96av6jLNvQ7ge8mU4KLocXx2TKBod
8+8Qv8A9WPBLs33mRd7e178ZWuQccHmlhKKYS592JKvletNYzrtlJmfsfvhZ0SpVUDhUs/6aa/LG
maJwO7Vf6o77taX9uAgJpAPHWz8VPSEWAXKvNs49tJbp61gRLOL3j1kULS0TVnpfvJSM/TaRW/4w
np3efZexvAwF4lE9PzuhVhxkmIWLUFd3IS6wJlXIexwE+UHymOuQtEeU4hRHlq6pfWlHktC1FPMp
RpgY+CgFLxhnlXcua4JUi/jVJsKMNPDkXTfPhYPUJqHBsPIqS0dsNy6mP6aNx4fcDwnytOmgssgm
7xmD2GB+Un1xW0a8moEObKnO7c8d9/+6bsRLWCNEJDYvd7qjFm3I5fraaw41FwBxUUBJJc36D5tm
hOU/jYV9cgtafxOPCJ4XVYUlhD1oLcHG4bPTJ+JFRmyGIvetFMo3b/olSAcWvR9v0ak+hQR8E826
ojdRrwL6H6vUNG81M4NPJbixscR/jYYvMCIKlhPVg0Jt0x7ahwg1FqL7d63lpfrf5J3XcuNYe0Vf
xS+AKeRwCxBMIkVRJJVuUIrIGQfp6b2gGXt+xyrfuMrli+npbqm7JRI4+MLea0/jBaoDGFaEiHrG
Pjd+5sXrcsVb+i+vzPqdggeQfHY/K4p3xp/zWmrU9zYKs5WDKcNjFeKpg3WtAGErA1d16nCNR7lC
21/y3bGvHK1ns0RDXh5zcXCU2sMfuzdkqLh9CDa62FtG4FvIkuDtbUcAQrYT3rMiLwEKQQvdZtnC
5iQUZW5WtkVqAQWBhLPT6HEoOr0rQaxgl0srgp7JIQ5z2g7Vg2pOqzYJb+iM4ZP0hxYLsQ5jSpXG
XR8Uu95C+fgU2ME6H7sDt/U20uT9OBur5U9CZfdtxM+wP1ZGw/qAtISBwFtTOeMj9HQoj510UtKb
qb3q+rRNi2ZjMUvi39cZhSfVyyjTSkTyAwndm8LYqKJsXGOIiYPRV1FBqFUMZzcA/YrMTO53uo1w
h06H2SwjHRO0FNvyivMNwXqXRv7ymohKQAFC36tmKAe7ezG0LDEJ0lQa9NTO3nI0PxQFinmw/LOG
RibRTyw574RkHLJ5IoEHtkCeH53+J0juajNhw/mwWOz1KXzkNl8lBqkWarmbyhKegrVjzYruznKt
fk9kJdeADONx8JuUB0hF/EbE2JdXK1iUJmzglv/3UvQuyuFeCv2ufelBRtENu0wJb3Kqw6eByEsz
OZrBZazaTSjMjZ08DwUNVj2sl9c1wRw60m4vr/OEv5uN+Aq79cpmeu4QGypHja9GpxLlfdBb26qs
TmZHqAL+jbtaJp9tqj5hQoQuRroHmqz7qGBUQsRDk9TgBr7mcUP20rE28MdPUsZk80XGKBCx06s5
iVQekLZRERxbilupZS/aMNyQ7r4tv8aK+ULC2AP+hVNgLls/6cK74hkIb5ouP5IR/6CP6UMqh48d
FL8mq++c1uMJeQBIex+K6DrjK2qdYsto+oap4b5CIOXALZ2qjEW5vM+xYEfLdGnsbxOYrZRDNNPG
VdmBjAccpQLYIEn3JlnqgzJHh5DI4dYsyTpNOGXQ/RBQ3MTKs6wE6Ag+GpNLrCP3JW7fINN9OEG3
GokBCpXwPALcSl4KNFcwvRh5P2KtvJPI/5i08ZGFNdPv4MLuxYMofG98xhMYAgHJfJxwB8r7pG1X
FdprDeW30M941vyEgCOBolZPp51Tydt6HqjXiV3LoGPmex0nqdqKR7bhtQdWZN1ovqxnhNLg/a+g
f1QONub+cQ4xbzvhkxMuSgEs/mGyDhTZxwhylzeDP4W4jiIoXxUxvsW3/GpXKXMC+x6f7s6sp3dd
Hx6z7j6uuncpjZ5V3Xxt2rRyh1h+yOWXqFp1mIhhNR4tHMsoh0qipieiLKTH3BqfJzs5L/eMqbQr
s9S/Ay67PCzvIllh/jpCE5nvUtQE2qUjmq41lSOr+Y+sHsk5FKuAIIiqmgGsRbA3M5xs4o0lLfNC
1wklUNjFMS6JLNEMjQnd4gdgasLFHQ3Txmon5L0kL9UEdvftfTLLL+XA0uxd7TbdfAzIYk9h/plg
GHNQwfVA0ld5100gS6rpiDZxj8t/ky1QLUMaWeKVaGaLo7C4rLE8kIkonixCkLysH3/SLHirsw+b
GKRG8RgijdAEZMiUE7NoWPnnUJ5fqpmUczWREb1ZO8nKsKxv4VN5otE+kPht0kS9dpHE98Q9x/qI
yjghmIiH46yLxzhC51LbOH5D4sFC0C16QzUAGLtzJSv9qKvb4uVSSoIHzeHEMT5D81ENyg5L9eMg
fQnZF4RthRsbeWfVkvPwSOCKhrhjFanipjTxYyxSkOTmNkHHGka8epGzk1tsJ6l2lzrNvUTi3TSn
D0Np7qTuwmMM6v54i2obvSlvt+RiGr/wALxlrXQrzf6mj9wUBejR8qeNpMugKKuJHLwmsg5OYt04
QC6Eq557a9xBR2HSFVyS2b4g8HtW7eRBqMiZo5mQYko2+BTjwNmBkpUs3PtsSBOvgMTiV9UnzYq8
i2v1nZQk2zW6Cqd+nVFypBulvaqBBfeR6Bm3XFg8YXTIFv5bap8bfbJJVrYOYFqOrTgPYpuW0Vc0
1YXPXhNVtFnZ0Dz0NbpBxYPqvu5GBqXJON2RC7FjhnzEn8grNe+MzDwGcrMtQuMsB3xWWZps4YN5
PdvoYowGgXRE8CN34OhGyFhgMLnU3DKXAPYBJ57J+6pVcpipdaQx3ptWw0VqAZ8iJMuKLOzhrWCT
B9jZdTomX1J9GPsM77nZSHgHGmsNs9vtjZoRUzocIKbje66IndUqTVnJXEo4hlFtFgeiNg8KZrpV
OfS6NxunKqxfhRE+4rLSsBR0gas2txHtkEsLirs51HwL0itqT4J+jOHWmsURwoq9QYBEmBjsiQTb
6tqIkm2JkJ1sLp+R07TCPY9KtafL0uL7kVCfta1n+bJ2vCsUq/BovPze4oGMjyXFOox4Zlb6d/Qt
61ijRmdrgrUX/4DikM0X2cKrYBSVquzLRfsJuW2j9TrbpaS471Ju1qgXr80MpmAmGBNK4AygCUwI
K+TMneX63RlQp5I/Dx7atsm3JASVuLCRh3pGxvRWtsr1aPW2F4u692butuxD1WLVJ6JCWfei4mb0
erV+SgLtR+mjbxY4eIpMyVVtR3DwDbRDhvUwWykJ6hIpcr9Q/XQJz06aRvEHm1OKhfi8KkciWLru
JyZ1lFDWej4NDillfCc4d3tL2VQVrDjLCkve38HXraEFfGpChx4Llsx5EG+ReQRrVWFBBJeTxy0G
cS/HqbtuDeFpGmdoM1bqSWcrXDVG7ltBTj1jDXguiIjXy975U4Fda+o1680UDbIWM0aufRn0zSFW
Hs2qTm9lm1A/m2O/hSim+0yZyV/Jp3Q9SRr+e7b2iCMFQbXFJHuc2p2XOx9SxaWoaeZ30Io7wBjt
njTpnMmTZnOpJxVdJ9cim0XTNygH3AzXowc6Z0kchgigRaDJUQ+v5KEb3CHd8SYEa5kgDz/mtlGs
NDtU7DV8rUy/QpJWV0gQYLnM3S6d7Bp9sr2r1RQfpXJ2chl8uh2nq9Bx6JcUGr00vM090wStl9wc
xTvzAYfmUUWFZnfYn5dkGdkMO4+OUHtI8Feh5463naG3u6DZpepiyeMAwsqcjuA5MbEkRNoWWP8s
pGpE54o8UTHBFe8YYPds+AbX4nHKe5/lq7qvjtSVP3iS0eJWaLDJ8wTk92RW2nePCeOdLPvMDhAC
BM3odaNoT0lAg0qUQMhqtTTgxMXTJnPib87U6cS7UdD6OGtIfjCr7X0zmVAcm/avn1XkQ+wUrDVK
a8e8/XK2/rX8Tzrp62JQUT+DI+xBX7lOIk13Ob4KQnE0LhK2aNoyVwnCqH8yiobMtErlIgmVddSm
/SXJHszcVrEk1JOHLeIDsYNxsZx7Qw682sFGaZrpp1Sygw0RYYdqc4q4Nvf9CCcsROH6iF+DMWQe
yqfUATBcO+RJVkuSEROteWtPphtP5G22ETqHScif4ZyzK2A33C36rLwE6JRHiXM3zVHnpbq+non3
OZqkFD3Sce0nRMQ70JPz2inql9HR820S1nAWRXW21e/ZmqUzfzWpipwZ224caoY+dDamVnu8rI9R
9DyoFZoHK/ossGW/GobypHXEjNbqjA1qfjK1ZDdhLyVhLCT+LovoUIJ9UadbdKB3MUhTKgHYwGUL
WNE4l7FElY7nL3uLqvybWscFdPzGLu+p0uM9t/cat9mmVDvyBR10dLoOyhJzbAuwpO+PU9QQw9sY
W9R3vlWRKYEkwMxDhEHOtZUmx6vJvsxZMVAb2WT3Dgv7oDTIG+MvgItpQOqjYyAUYio2RkVCuCXt
Y5MxcdJ+KzNLPVkv+bdFtqpy8sPGkFlxQKiK6/bsLKCDA0Ffkk6F3+fTwXC4a2aOFJyP9nqYna35
VpNxi637R3LKN3vUUIcd8bLXWf/lZPFXUzUvPDh8HVN8qFu7usku2bjtJ/AlAZmYCsMkqDekWk0h
f6saXoMZCltQHKI5O4QJum6jHK4S4wVvxGjpZpPs9kQU5GP+gQ5ooxqzH5fOcqpszLUWHxlG+UER
7CFxP5MilElkWNravW41EASUvVSIL6EnRzkpdpakNK4ShI+cJlsC6t7CZCRYu4UnhVTedZroZ8iA
3vBQPcdWcF3+rwUqW6/wMcvOehl/mBrlG3XPsQkIvetqRXYL7nEvjc37wMoOrdFSLW1mw9XAupJG
xnOVWWf1weoTtCFePTLRbaW5DXJx6IR1ZRBzcUC3DCTKNp1ztI0TtomamxUHY96EP4FN15wknyUA
yswsajJvZib6HXd2zNVTZm9ZSXxZTo5HZDBMBRDoI676UGdjF7c0wmGQvoUAWYglvGf3GANLsMC/
BAQkRSQg4sJYOfItqxnsECfntzOvSZFnFerH/irJdgKuq9KojSMyhVu8hONE+sTMHjaua3COlhfI
ClWxnl1m4ex6Ob5EsXWbSFGqG0FRw5uBHwBVT/ahZQF8NX1jOcVDGjeXJm9ehqxBiul8KZP5mvPm
o0WQ9sLS6dgZdKr2dWykfc9LJaBguHAV11bJaI8MZSWS7jBsbBOlPwMpmFWuOcC+JmncJsEtbpvn
B0YEn07JtzRVGF4Hw8/U6cfiM/qB16YwzHXcRrtSwbfCz+15XAixnnWaxnBdT/uiMc+ynXPwmMzk
OnAzsWFsMSzTydnvK7sl58UGQivD0KioFEXyOIA5JNnQb01xLIR2DgzzvitAMgBYbFhRxjIAhJGv
tcB3k0i4HOr0nNraVulgNBJkyv1s2yRX6OQA8oUWSBN6jX+Z0FMyuPiqA+YdoBv7rZSF18TgtBwg
/wL3x8y5S2I4zrUSbaMCtZXFPNjJzR32EZmxdk2zbkEnee66/BLoGePu8TQ39Usoc5UVUn4pS+2c
ljrFbLfM+m3nIkJenECRMq8DZtckNCcjLHBmvJjrFLIligR/4JKWNZq71KQHK1ns2+OHFVM/dPgY
q4o/E8Mz9nr9MzStdTXzshuFW082xp8CCNTgdlh5PZD99ygFVlKcQo6llZoilanQiBK16l6mNv0x
QVD7KOifRjk7MU/bJAjcQKsp6Y9qidUg9ceaFx528Y/WFZqLkXElB8mua/iSJ8E5IxnbWm70leJ8
ayJmBVAXD7ApP9oPIG5sNiQaRmcfSfFHONok9WW+3s1PikrioUBap77KibUueTh0iKtDydnXoniL
Q/UMftxHPeDXBtfpZKYfbcvpiubweFeikae31vZZ0mD1lHzsObyhxvTIuMFDpXzoexNebnFpVP3M
8/DihPZOCCB9KCSLmTNNLt/tgUgSrulx0R4nXf1C3Fe8IfL04wctttbNNAU6EeKpes65mDNZKlyj
4LUPW/Vs6yaBWxUBj7N4teyn+lkpnF1e0nIMaB1XlCt4UNL4KxPjBn04QkwYmUF410zVC3KEJ51k
gpEkyTagTx9tizZFKx80OkkzHp4sBgp17LjLi9ExCB2ljK+VXM4xaSpqOcOHEnOZ2+KiC20bl8Cq
Sm7xIvDLUvrsCaJwcU4etHrwxAhLx4qPXZLv414ijSSOP5jy5kiJXUsbnvro0xRNurZaDmNtMK8E
faJRbXe9xiPNRAOD4xcTp8ZzzVD6g3SdJoIXh/KC9Wtdt5KfxebmPQRmDEhvWzOKsNP5qSwzXwvM
3XLJEu78Mc0Ka1Yel6PRe/Y0eFVt3VeauatC+xo3+mZ5fMdBBxjT2A6FeuaMpx6wOTGlfpdDsCIm
4kEhiBpnjbIoNx6mSCNTtjuaQx65esM5P4bTM+Uw96TZuoNoX0ag+oUcsk6ruXrrjhx36zFW54ee
5BaGkzbheYWxLjrBCm0VjFwBRW1s0WG0GBaXg1pfYiiYI7o68x0mWTRYeJPJXJdCOcX+RoJXgmEq
CREAzoFF8RQRRZcVXriQUvWxzbdtgpSuJLW4B9oSkhmcomqFqQu/RqTaqnWY6vTcm36SDdFqUAvV
pyr7/t9dHf8bXcT/IY2D4qDN/O82zPeLKuGfju+f318olN//cc3815/9a9Gs/SGzaUZjr2uqqViL
LebPTTMraN3U2Sdbii0rFo6lv1fN6h9kfCwubEfXMIho/6B1kP+wgbpgbbJ03L6aZfyPVs3qr537
b/nhsmp2dMVE5sbCWePr+3dqPqEkWk8gH12yM/q9GU7gSzrTtewYtRMbPEzmAWuUIXnA63EH+OKG
LmvDBlG4ImHTIzt7SNEEA3Sos+1SnNBEvRnqPSvLm9HNL71FDN4gSXtUf/fdaK2ZFjUTZknu3pp5
uPliz/WBNV9HuBJxIYNbTNEdHqENaNIWyEh2XIpeZ2AHWaaJ4/csrWRz9oXFdClzxvtALrvfiX4T
t9cBjZwvB0q5Vg1ykUK1GlbSnD91I4gtQ+4kF9yw6uUMrAPTeUdITNJDxKpA4UjEDW254MuIuxqd
qwXBLpqUT7mujig3fyrHOrNuG/f5eIhL+ItN8BhoVkc1WMLeMAhL18HEEHGAZl+CUIViurBckLrs
EF+Jqpy4150CSQlwMOMiRhhd7BFfY8YWCP3pjKqY3VrjDtWQu3CxmNZ8ghehgjDHIzLqwVyyNMas
WxgYCnjv7dCpT1oGnlRBQ51KGfP95FwoYwmt037QDLbm5WzfWXT5KUVBEfcPCfk+ALCrhXoh+a1e
csAWtD+aJt5Mq3+Xhyb0gmGOvFKshxSBt8IzIdDrayLqu65PT5n0phA+ZGQhRzc/xDGgp+ajjsMD
PiTGNAUQhTJiH1xcDJKfjfmoELLoogI/9a04SDDAVXr+PMl+9Mq4wxJw3ytWSMXFXIcHzNWoEe3h
YDOC/im20tY19JwDfbyT6V2Q5RBQl4dHaXk3ZQhjeaZsI11/Qh14Bhd97oiAc42J+BZ5YB9cM6pt
zZWyuC6BBrKDY3hGIZbfqj69mFaGNF0Bm9diFRkeaCiZE1XyQchssNlgXSpI/sQQxGhzNVb8kZ9H
OR3bYF/kgjGRB5XkN4uHdWZHfUW8JUOPMbnLZTYmqtxfijLe5LHyhnXS9Cp0diX2bg0/NakHF4UQ
Eq8ISHiI8576poLr2w/P9E3PtaqvmN4dB83cBG2+Ic7mKghSl+viAIAB+uVrG5Iyl5rhO+E5u7lU
UVKq9gde1ltusYBkpOXKcX81iCAHJjPsDTKnm9BcZZxubh1iVMDUhsS0OLURkgOz1j8lVqtu1xfN
CmO5CVXQi9vqoXTwMIXD7fejRkeuZEuDqrYO2Y0E8K0CTduIMd/j+4k8UchfYmLiCF8lQnTi6u2w
r2SE1Wr2MVjtq2z3P7Y+fWCmfGH2xEaSp94AkGinlnvinoHtpvlDiCaCZ/l4MlySmPaYw1gXRO7c
4MddavDe5JvQBV2GlnK3yb1YT0aGlnXy8z44DKStqsZw1q32SAbyWiEeLcKzWzGZN3rEMU/lbHEN
q+mB9F52U+jkI3unZ2QTtMNSjD2xYhjoIgHOLxvqoo8iV6WOIVcuBtga6sCh1FUwaM+Q1FsGntmz
TVC2KAJg4cvdXYFNCCQ2/Dp07Ia+mNBdTHwjVDbEcTznUaKwDWsma0PqHxVOkgNHKXufrOnWBTB0
q4yIdPoZGXCAPWTuGzxykek2C+kt6/ZlBs2sF/JTGtr0Inx3iEmkDUEOLStSf04yhttAL8KpupFF
i7E/+1FHU6ZbGCa3hQ+UA3FKy2W4m1LsVEWxtWZ9n5jJD+udkQO6PkANpjfIcSzMMqODVMGVR+nZ
tdM3RiwKEK15ZNum1vd5z+Jwno2JtVdyKtSOvXtPvMVUAGNtIQH3lbwBBm97phY+F1X1Nuus9bC7
toQfGJuU4QcvEba/6lXkMl9m/UrGx/dY4IJsLtKYEQHc9u8U0xUXlQYovjwBo78vbOZCHFZ3fWio
ROUl351B0ohTQbziGeBKGjeYEstPScLGZVYLjyRpeZEnn6e6djibVNUfTZZmrBbADJBLVkL41t8Q
CzEhlaeEVXpyp4te2tkVo0fWlTxJMsGSyOsEyhJzaGmXJLxzFbd9XMjfgZ7eij67WHP/NS05GhOd
e0NEC26gehE/F0xaOVtstX3KZ1NZGwQ/pO14y/jBbUdCMaVYBr0aPzpVS+krjxv2l/w37HWTerF3
uN6D0p+CvPF6Ajdc3rKrbQQKI97kVamJBGfvUzlLkIz1kuTw64nTgGlDC6ySGEElX11sHS6Fxqq0
NZQTDz8GvQ67GUf7QGZarExwdysSoZlOpJKr96QR1+lBs7likPb49ZAcmsA+2J38TojTp4j2uhx/
W/Wp07SXObUexMLatHPV1fX6TTE63hUjf7bEcDVUMPfmK7kwT02VvyqE2qDAiQNuP5spW7pKpepa
BdmX6mAki0p86JbaoIoZYwYNzSEhUKVWiNZtQCOF3TJa7KtdVRU4DMivdejT4EONT0kktn3LOrG0
2i9zrCvPLGWkmiji0OGoLMbYjZs2NlrNWsbMBN0MpHsDagBBx0I2kxijV/Z71M63JWaLcV93NfWe
da9CG6br9xVGJlLk6Av6TD8Kkt7dmljjVdJ29LbKXTYzqdXyDux1YH8RLkh3BIAxuzPYezFSG7y6
JbkMV3HhypmYmFixemxgmrkKrm1Ou5PVIoLqLb5mxxjfOlO+I07IjOZroaJVd6ToEHTgwaRTODvn
EHuVqxhcYaIfnxzCtwsSQT3Hzh8ZNB857jZjiDwKqVJrPGmlcjVNfY+hGV1+B/bGq6zomuvMRZpI
2ThSew50/ZY8g/UBBVcxphpMvP1k3W102dpDTGH2YtMaprYoVnLSnVh2cAkXXGIxteUE0g45leNx
pR7pZZ71tFY3VlpAiZcXmrt0N7QC5qm+g220c4j8tBGwh+rLb1GWezWYVB/KksCGKa/LikiZxDqU
WfNF4tzjKBPLbJLMFxTjZ2tnl1pG21KnX3b8ZMTA5ETy07VG7fWgAFZK1Zy6eWJ+GyOxaoyjlrd4
rKlhwTX8QIriKWyby5lveyPgwlUQ9IHLCMZwC5V8FbV+rAVkhFyRep8EC07ZmrhYtsDNUJxKIQW+
KJqBPLAYyCnqRT28xCJ8GGTjmFXsTTsUhZi/wAQbjPls/VXSk5PShT88+dykYfExq9VH4CjXAd/i
UibmsUl2snlFAcR+1HA4PeqShLHadjmkP5LFcUivAD2NUS3fn09eyg2yGrMKaxkCAChyiQHz58j8
6lA39jor+G7RzUTzt90wkKAV9YvIflO1NW7PYCwfGRpC7cjpjwNoBaivjEdQ+kj2o8KzMxIEgip5
tniwK8U+6fpsozpi26ZMXqW5/h4nKfYjcxAggQPATXqIv03jEJsJkpOpfRlMqrGnhkHm21rwKiV5
TKoudsg+kq2tjk9Q1b6gF8JFbiXHz2ZnYykK10C/Hcl98wXVnBXOgKPxRPmVoVEPFAraI1Sh64pZ
wCx7M1q6NMuheOk44uWOlXVCvmNjoZlCabGqwWyspGyc/XBIr+E4ohMJVKy7AbHQISe7gyd9Ytfp
joJZdqtMXxLQIVfJxnvWPJuCMJEt+qijQ8m9KqxmWMVBvjWpRJCEJLcwCr4te/SQ/lVE9UTcu8pr
PnOlASJZFaPgQUqFwh4i2Y5V6BCcrF+WbB2XfjJFTROSl1RtG7Ufd6AKNsHBSnHpa+pZJlLOI/Th
1A9sXGxBZYFm/rkPOcsRkXCvsWxKK2bgep/H3jyVX6bVNp4w8lVDvgNljD6t2SrMqyVhtJEtsVXS
vRpLBOlqnMMG6ey9lkAVAqgMIHl0RTORNzQfx2ApgHJ0lHNVedJoR/5GRumw1kmUcCm8bi0ZLxwi
DwnZySwca4b3m7GxVcRpylcrmAjOhI96YkLQyYZjMsWZgJpgYt9AcK1M8mQ0bESLOx7rMcNr7tku
KoF81Qrzv0j2k1m94U4kmFQMe7h8E0JgoiVMGsSS203oL8iJz8wuz3EUEr5Chp8+Yc4mKrYDJb7i
sqLoaC/LOIrlqjuzVvD0mvdFRZoPghPzT641y7fF3qdMvVQSwp8bIigVorXc0OTrtY1UsBN1GJal
lYEUYYLFIE2jH2vMqZsk7Iib5oGA+K+eYiIdJPOgkV5XC5SLZSz3W5tTk33pkaiIp0Bk7MbFnVGQ
kWcODTNyOFWQaHbpwMndEyHgVZp002Ky5tKGt5JcToeLOspMX9bSF8kWjK57WaOaMpXNVLW+PiOy
rXsmuEY8o5INqC37Id7JaUqHArQgwEw4JKGnGmO1QxXjA/7DUipb807uGn2NZBjBbu+cMtu4K7ok
uesiZ6PnZbSJQWv7sW76MRda4QgkcIj53LJrhBsU8a0wX6qpcFbzlJ8iPPS+DpP21NA0FSyv79A2
6GbvR5TwmxzfsFsBcAevDkG7suUzDnrKi0xAlp2QxzE/bFdjk94QXzIwbBGWrCORbOyCViVU2uT+
94c5UfFoAGDfkp/np4HTIVbB1tpnDHGLfHjReiVELiiz3S6e6zAZEGMsqc/S4CFv59GWO0m5Fgpa
wCxXj3qWmm95eexV7qiKTNgg2/Wo8WAHHlSty55abfjgrW022PGrdRFmEorf+mh3NUEHoUjWMuGy
Yc9kEtE5nZZDNko7TWewA82etrjQCJtpgNN+BfVZNYvqpg71fYK/k+RC4zsSzuxCBEM9ekvD5BrL
PKAbLdBQmShrDRh4XbfXpFkKnxSJGOCtYSVibrqBXI9BlmvEaF4mEOhmgpJOqAWwm/C5JcPZNQRJ
Z00tHkGErDDt3ZJMATlYPnZyTmI6xvG+Ds9tnX9pRfylD9ZjbluHTgNTkLRn0l37M5oxWOijAE1d
XoxQvZUcvYzCtqlMT7tIy/U6ZgWqShv4j4xLpW69jClDezo3EA5XlpUbPncU8H+WNRRv7MT6ivwL
E7Hc1PoSlnh/0q3HoiZmsuoS2Usyc1vYlEmNaAzmINk6CUrNk3iMxyRSEcdsg5IZ1Zcx4vwOsdFS
4yXvdjpo++KsTizcbVn7kQxWboWCvbzVrYg63EdYQhJOmMHwLQkB65Cb9VZzr8nT0VINEjawGKCC
5MrDlM1BaJSvulXxlM+mZj3Y4QdZvESgLag557Nj48wqhBRh/XOS6lell1JXL8QPqdZdQFAGPTN8
9vdoQHerblKUweA28gGVMtVHtZyG6N937TSgQMjaLc1JAjGz7Dn5bcs1cxDYQVJenbo6aHPx1dPi
ILFYtKfLYkCOX8O59xWnXSF3UGhXi9kvGAxQDUBI1mlU+rL0jJixuMaG1SVclC4zWEviZBQ9KtKQ
YnRIrTUTNJltTIICJIowTDepB58iYcgTMUCSG9767jJm8iXRiZKtBdylBgRwm7CPtmqWIYqg6YSx
AJJ3aldlkgN5CKyb0SbyGtJ/M9tfOE2I7JO0VVQxhpkgJKB1p0wiTY0lRBSr67wFLx8zmjTLJVzV
MN8DrAX7XNYPapnrbBpt2pxu+upTCRA4m0FbLAD20Llic3gekRW2hUmMXkJgN9aU99BsfmbVetBt
ba0Es75yUs7sltxYLxLBsohBlMPmWKw6a3ITg04KZSi9dGaTLS8Znc9vdZH1Cb4F3SCSQgaZIPoY
OcVD9dhQ/Q1oY8Qif4JddDWF9aa0s0C1FiCHhgcd9rJOfMolbevqMU3SXdHY82ru0G6kDufPZDTG
xiLnRGjmlzU7lV8EzVOvR36jIXxKbXOjDyWg2JiFM5bgc2ZPxtrq1c9gqluvMNprHI1vPViLtdLh
SmtHEMcjodYZG/4/QT//nw1mGnP6/9pf5r0X71//Zui/fP6fE3/JUP8wYRFYMh6yhVDz98hfUnRc
vn/5yWztD0WXbRtVNxP4xVD2j34yzI+oKgEQ/uk0+x/4GRXld4b/94xfh4UGbILf1g2NZ/9/gCPk
eFvh2Njhs8Roke05ZJg4vv0yrVSySP71F//yEaU3VchQ61RTopu8oK+a6a9PG2GztFaEpIhUrocO
oDJOmRzdp9plKyYeySavx+jSdSaLcj76+yujdqJLqWD7/vsz0rb/8zN+P/j7aYM2ZSvmUUxLl7/j
918oc4iy4P9Nybob+8m+q4IqE2ubuKK/fhrV4SbWNGQUqKJheNijRbkUyrupD8i+ctAG9AkISw/S
bOKRpIcM6ffXvYT33oHM7wzNHec5OQf0jWQfiOp5qAJnMxk1jIElZCwOKzz6oZHtfz+atcYj/Y0C
fYeHEGNB+2KVDk8WJP1ggxXrUtVhvnNEm//50YEu+FESx9+P/X6+U3ISVyXz8kHv7Isd8++phsLR
11nZCfXqWmtAJgsiDPdSUy+6oN9fK9Z/8tPfDzVkaux/fzZRxdH0Lb/+86eE0jV75/dv+f3p798K
/BpmTTs5q55c+q1cz7LbqqX+UC8/4L8e7iuerMkSjf37A4g4t6pJDs2yEkdinDk7A/Pgrszi8uiU
U7tGtJucmQ+WK4OJHxzpAY95WAqScsQVwaXzbdN6pV3DWKCCq6SI/hSbhCNYuEPOrOrbg9yMp99f
MaNvKeEZ8yy/9Zv1+fv7GrMw6uj+3//Wv/5BXe20Qz1P3T0S2N6XKWEOJXrn44TNHvTY0L8oIj2a
rYr3yJQeE/wQz39/ar18apENzirC/ffPrL3JdtvI0rV9RVgLfTOVSFEiRTW2VW4mWGX7FPq+x9V/
DwKyQOu4zvsP/kmuzIjIACyTIDKavb8ElDdxkHB+1rr3Ic7d5MEgD1z2WUMC2a3PupXZhzpt/5bV
Jm/oUKVdk8S+PUerqTqXw8gvL1vFzkzHf8YloDcCcUNshyMXyD6QJ/cFyHB2bnoPdjlEZ6P04t0w
6/33FijhJqpp87D5GlocnI4A9xEepA3lit6X/rsd1l9IgxSfUgP+Z9Jxzo3Ztt7notQOYrD57vnJ
O9slHAn/03cFN+tVl0bU9tDlftPG1BXDhpU+duTr7ycr73YLUPZ3m9y0ZqbfM6+2d3M8eCc3s6nf
5Phy1cH6/ECOg3InXhOP2Vzqx2QZZCYyGcDEsuDZ+oMNP+Hd3VwPj2BK6XthmkjDKXyoBut5oMTj
o4jIvzzXnHcfhFJUBQ9530amTh5EtT5WpBUevNF5DhfAxKIc5iMV8g9uw2v1FSgJHDVS/VhQBgXY
9ILqNxq1du8Ii/uizjJDP65LUWupAaP8m0Zkq3r1MeQgIZNjC75rRbububdvUJ/0RBe09kzZ93xf
D74HhoQ2fAWw/dDUUGMqPqk/qxg7Kj8t/xDBnXXrT3r3oXMzCgQWk9+9qY3SnhtaIO4DYEx3QWeR
FPLKQ0KN8XkywvIAOdPtjKPvihfTEEF4+Kwye7AtnfqyAfqf2A1PfReOf0VlTd1cZo0kEPR7Gpa0
c2O07f1kQGqYtXDkgdSonROqo/0iKJ5jV82f2zkLHk3OtI5Wv4piI2+e7OQseniQeZ51w22cWTRd
giRKg6OX2yeZyaBkKjmXIKQCdfatC4UsLc/5oYcRDM0OQN5Jl+W7OAc6U1vAcIxlKMO0oz1jmZ7n
BSdHLEW1GclGP5kyyici93WPGFrg9DYVICgWET6zL7/HVjGBcGK7jyEn37thiuAwnFTzY6RAjxTY
uf2Tiu7VNiiSS9uIdhwabKvHPCwoNoWvUgYewOOZvgZS0pMxBsdFKzLRCqZ6KFow6oLjNGTr3mjK
Ul7YiQBMRLfQ+GO5aqyoJtA+wDDFifNYhU519DuQAnlhZpoqSqntRSWDmsAFfbWaEu5f7Tf1hflq
SUlVtW86eE+EW0MoJdWMk75jkXSSJRUA8CDZ6rWsZKih7j24FeVuxIoiGrRCKqLCyH4EUoUoOrgN
X1M9BiPcSdp7N8mjT33ankctS74aFclXUhk8aaOjkeYNraPlydAU+xvdrcPOD4fiNGs0MxGh+Shy
LeY3OS264R5s9vhDW6k/rMVeLRWyO65Cv4g7TE/FSK+hTl3ct2GIjKtwzvJHsGjix4wnLPld50OZ
F3duDyORpQTlnTrpEPUG/r2/iBy6V++3pcxElpjgZmfNaiW7xV6GzQoI7Q9JQNuKyL2iNk52Nu89
hQx2DFPed1/pb6nQhPKisycAoUf/QNXH9JcT+scoqw9DYBxsI+uyH/FnH6pX2orteORXJ9wnPeFQ
RYHIN/Dc7ptOb4VnpX/r6pjcQBMd3/EWl0GGRE61oY3YduGSaCtIHIYfNPZwI61mfhiHIr33xv5r
X4fWh3YZgokE6FR24U1dKjurrDga6gplnsLkLQPdTst5cTZJ7ypNvM8qMorestxsLgxJqWNOy1t9
SM3qBywI5Cz1Obl1Vfjbr0Ba1fluuxyglAoYgCqnPr73SO+GUQMrHNYdmZBX67nP9IOiBQ44MyHk
Mcaj9RBNYfHATXjUSPEaJ0vNgXW9cSeOv50Ke907zbyoxaaG8Jw3xPpRLJyshDHmna9cmJNlS9nz
jiaWq5DHvnHFz7d3B7fSjd076Q8VpieOZBPlYrXGKTVXjL3BIfErT8UbslTZauGDrXRK/OIe3t72
Q9mTwnDhW77TFlhzlRT7M21MRk5PENC3tE5l1UD39aL804Zp2RDTRFUr6nkcvdvMpmM4b5z2fp6h
hqXuH5rCZSkKGSo/6dblpkgXEy21qbfPHU7Mb15EsS0H1zaIly1qzSpOmhZ5t5u/zU62tXpHdGcq
z7WlPrlkk08cnvifd3w+xwt5746o7vjkOpNFmR7PFIjR4S5JYL7ystr9bJFbCYuwf9KULPoUuAOZ
N8/5nJmJerRbggPOYuVWVk300NPuRAsc1smnsudDPQf6s+LNTySM1b80y81Olm9Zp2rhqZah7Nuf
mpYAIFCAkCgiKhT4sRI7ek8d/oCLNTdMvYpZ/QydEbTfyf+Y6V11CLs57u7EYp5Lqpa8sHg1ETd0
6vS3cQUr4jTRN+AY38ooN+F902xq7s3cI3Ze2/dzqsNxPIQdv4VZBUyj232PI37MRTsSaat2Q/mt
qIfXvau7VSs74PwmhQtGl9mNJGYiPbjrNULby0qGwYvGdRZn9v+QhYtWTAD3jOiu4BkEZCB1RCIs
+NYTeY2gLKURa5knhUMR7tLe2MMVZMYpGJRa+JetB+ZBVptcX5TvZNSkUMURQTO3KXqzU++3bTIT
mT3VFKQ6kLb+fzAuEnIjjg45phi/u/jUlsCF1PpN6Mc0unRp/E31w+oaWKsUJABV/TBo3ktlhcm3
qbL7XWL1zjELdPOpJFuhOhQPGSm8hw3vT7yWvi5LK6Vwu16ALfVfMrOi8v1KQJwtc163/UkmjDoA
G1DPlZK3J4lY3ti0p+2TIm3X78lULzhxOn9FULKPLjSFPuUZlIc05fDJUdPgJF8nGWRr3VPDusl8
iB7uR95CZFNRtRRegIl6XXAo3UN81B5KB7ToeUFzKEqT/lN4XP+iLlZQo126zO7JcZBxXUj9tk2y
1HX13Sb26YDEEI0jX3RVNEF1cuGMje76yvw5ljYMD1pX/NKMUwUbFDYydKBqk+Zox537u2J1s8jW
zUpXVidix782mwTMWjBeiNPm5nVpJvTnDI31KdeoDPTaXN2HsWV9MiJ/ujMNk7DfsiwjWpucwP0q
tlqjax/qlJqJZedqMFl7PwOYdHU2UI9nm/w5ZPn/x6U6A9jUVuPICfa3DFU4vc6IGzwUCZxzF6I3
M7i7CPZqbUwa8tfWbb+V8L4JAeVpU1odjBDU92MclfHqeNNuW39Q7QY1Up6R0sxVRb8yps58oFeH
HEUd8aQGWLaj+9e4kimERuP1UATdXuzWLUnieveKF1yLTOxkCOj9fbCBHrlOsqZbQWo3RV8veZBf
1xBbwYp8dx1RBG37LdDb+MEAP+yqKa3xfv2w6v/4ahL9pVRh/Oj0ZJXkU1qr7ngwKd7cixU/Jn/a
FFTxAOTM8J965E02aoL+kzaZ5tmhHTuqrf7T6DT9J8e46ow6Xhf10HzvMiM9i4qX92IXE4M5yFIn
KEaDKb5Wbd+tvmQlDvGVEkT+JNfKkv5779ItFerewZ/Lyjpq3LZq8Gh2nYXpzdqlja58olGHB0VI
C2vZdsnL0NFdrtEee8iMMHnpzdq+sSzIx9JQi18czni3/QD+gSxVIuUnUma06C5aJXTKhy7vPsvW
ytT7Z6KKN7JyA5BKxhuxkwsBOXwzlnVxrsEZnJ0heDI7CvZaVYMJvgCExCHlSfr0QV1EIve7PDzq
TrBk43+Z8TAA+sF0C3qRkSX0H53zGU7SqXB3M63Z+3J5QxJk4knXT2WZeWcRdW1R3msBFNnyzrQM
ssmlt4GkKEs+4wwwdUaJ656nbvDOUddFZF9it5ivqRjgTG+D1CC0rbLkToC3jGLjZV26CVRxCye2
H2sPF0HjV+i5S6g5/R3DzBKZpeJah6nCNDXLpOj7d6CvOmktO42H+q8oqKe9aUHrHHbdl9qMxtsi
hyi6qPTpW8nZ3zGc7ouv2MOtpYGEGqvJ/M3Gvnuz3+S/21eLnz4opm8tv9/v7MX/23XFPzXpr/aL
f6d0kp3hqiO5+prWnZgkHWXixRcYEubdQAE2ZHxz/mW0ykM8uumnzI7Gx9qj4FfkvgarNdTW0UF2
6XP5tzPo1VNf2sXHsB2PFGYXS0uUf2tOfHBlqViKAyNA6XFMLLrPXn0rm8MQ1kB4fcmAL5csp7He
8YKvUganuUdevJSzDFVZ2KekocHyTUSuisedrIcp+Ubau7mV1YVC5z9iP2stTZGJ8epKz0bt2so5
EwSqysuqNdOl3hvZZ0slUgMXaPRAMC7/zGGXE9BM8Z7d2E+9Vn4Qsd4vBMqEK6ggnvLPtPRRfO0G
80F8EP4droIsTM6irRNK3syfSd2DBTMVnFwErlkG88pRiozmwYXjCW6nZeEshFwrQy8tbVDMPazs
Sn/aUMKMzEnT/CendJE6vgTySntQyeF7aadcVQbHscI3KX7UIudJ2uxdTj1nvSatuYjijioTqmum
a5Kb2sO6nLoivRpqlQP3FNI95LUOaMlYi/+S7P5+k23XEPdiF/hjSOK2uttEsmG5TjQP2sN6e+t1
huH1XsTYcaiTA8HyISYIlS5cXpCk1/f5MuvcFM5SWYOE0wEKQArkNsRws9m2iGw1fnPThUl0q6rl
uuHC32aXW1kK63gL4SZF9td6Q/mP6lu8sGhleQpUk1RuT+XPSQbogV5nfZ+huVgvNqu57BRzc/Ex
UuvmKb15+04uFjNHkP8DRVszaSy5AB7keWQ5fFUsXoddy7b+i98issBS88aRGh7Vs+Gkd4v4uwVc
K6/1pAEkMxBNCgRqJlnSLTXglZp3nBRKLd+yBTIr9f94fIIeN7HdDxyrxKPlEcoy7+uxtsAlabqD
SeJ9F5SK+THrKvcp8rydDfdAfQ0oYLYU3PcnMlx/Nm49UJDFOKXu88I4z+/MrlbvCCCSvhim+lkG
4EySI7+ZrzIisfVzbbbJEWjV8Iryhvr5nUyWopC9Yieu/iTb9so1hiKs9rQBhrsuB+gaAgngzYhT
FhK43AgKXdXNr20SJHtRz/CmzLvRa9YtF9bwIrbzlZh7OSgtRNOMeSd0h79fQXyvG8XldoXVhQj1
JXIq+3BzLVt6X/2m+913I1ao/23zBpyRkKi94xsPMtCCQz/fbCs3IHpNkPKgSGEzN9Yp9BvrDnvy
LWdndkVwiG1qzvlSRwuwSXMPwol+tMS/N4QBDcm//KzO6qF7iJrrmd6W27SCYMGicO2jDIVa3VtV
WT/ISizgmXm1oNgv/NgTWHlnkXXNCqxK09qfoWINYYD7LbNq8QeztaWRi/6pBXn2N6DO2R0i+uUb
58X2/P9YmdX2d6o9OqeqpKuFptFiuCqBu9tDPe6c6qFwTqLuwAkifrBZqnRwt9NwMiFSqK9EMS3a
dS0bxcW6JoRCUoMI1tV6HVFFdt73d9s10sT8B7Tl8mauVD3cbXdQT+qva2zWakh2o6YYKicYUl/x
jhQBsGYfJgD37mtDTfjvql9n72S+MrVX9NTMVJ1iLHZ5H1U3c89LAIEv9eS/DXrfKOWNrHs94P1x
sdnUMjMVfV5q6Ur1xNtqD1BBOlDjtM5DeB5Cy4cHUoTeYMyre7EPhzk9mvCPOBDYndOxdK+sBeqT
UvD6WitqiBdr1fjU6tHdmOfdV+hMrJvUSLuDLOO82Q80XL/UoWKc8jq6J6jzNC6EzDD6PRXwIhy6
GTpmysqykzKQNb6yu4WpWaTFNJgOpaXUE66CC50YNMteCqIoTAscZad7FPveiC+5BhlvXG3r7VIy
ExvRyvLCY0N+yvLBovvfdtu2d9cQhcjWf4JcSYRBmZDwdZp/ZLVqZbr+0y4EqwEoONdZ3/k3cdLt
Ort1/o77stz1FH7f6zPhP1OnxW/sXedvshV/66UOwECWV8fGzqj16szsHraV+kCd7Xe7y9y7cGEx
UOZlUIriLjJM2OgW2aagTeF7HEJIJKJMa3JCiUFxl6qUdpE9y1ZbUSx+4TZPKYB1YXE3W+d5SiLn
mX/OXVDGyllWcVy2T7RJXIGB1IJDU/PT40beF7GPl00egbTDkEN4IhtEUfq8Adik4PebX6MHubIL
8uGOn/32UYtzCoH1lBrBJj1rbWccIm3+pi2iTU4IJ7tYVqoRXms5rLKbnRgPjkufg7iKE5L5jkMh
w+JqsxNlQTMWYAsAFYa7+h8YWSiG7a1uP/WT8xi6jfsBipHgNqoJOGWi5TjylHvxcIYcwf0wtZBE
6x08oWIsA5gaYIW6XX2SJRAiEBL07Q/ZUNA6/0E3VN5aIzB9xMIjJ3Om2RRcWS4oQzN7MMgnkXZQ
HGQRgDlP5K2vNwszD9wdx8L4hoYC9TnQ7rNQb4+p4bfHJuKLCzjNr7XMtuH/sBG1WK9+tvU7F9tS
Zv9qpwHDqKUU0f7JrKzb17ueATVQagfMM0Ux72VQtNK6H82A4jRZj0r7uQsn4/DOJKhbAE9CHetm
VgCs6mPy1b+8bK7eydRkqq7NqVN3m0IuuS23vWb1ZdA5L8tVNvF6aVnz/XX3YW283uxmSJF0Q3Fl
URxyBYDZCTqMgy6VRGBkrcvK7DSiBRU5zdhPH+tuTh9NQ3Huuxoi4GUl8qqiuu9/H7U1c8HM/u2n
msSZ5qi8IarUVsHv8ftPNbU1JpFOAC3zInbvFCg6azpvvtIfOl33WV48+1XWH9SsmUA+MeKzGarq
8qUZP7kk0684bBo/QqO9LmPT/MdMTTAIf2Q09gHbubOa1D76UZadwqQnqzMF5IllKkIxe7dU+o5n
vQhFve0WmRLjB880bwGD1AVUQi4lUDL0SeaFO0dKoBQrpP4WMB3AqcbvVIHxei2azbwUm004mfMz
oLnqQUzmbA6uWw30NKWoP4ZWmx3X6PMcNI8Swl7keq1nlGwgkkHC2G/2m0hmb3LxIy7e5JufXGLk
U9t+jJdrioXYyq5FTu4b8Im4p3/CVpb+ryoHhJhByX/N3sniqAXILknBRbqashBzk0Long7b3SpM
FHvptaYJZfX05/VqK77Fi9i7Xu/dmbzpXLp/uyUxWS+5yLysLBdiDZqwgiI6QUQLcdcydDmotcR4
mII+/Wu66XMv/7vtB1rc37a0kR6e3rkR7TtZJ04jWhv/j2+O945TlVOhA+CAQVEjhYS6Sk3j71+d
rNbMLpyN4MXO7G7yP02zTmGbnTYddI5qcW7riir5vn/p/Km8VbScvjCRJe0wHIra+zE3VfVq7Cdx
OPLKN74oMFzfioPQAdvKjGle6RvfIghK4eE1cKTlDX2ZsA4njQ8GLbNSi9LbkGQNeF/0/FyJUNQO
tbf97IFStRi/dyN26xba59LbNsRcAwX3WBXeI/SRxtlvVOOsqTkAzYrxI0m06f5CJCYuaclDRKoH
+PvCPIts2ysyGgEdenZ4RG6K1amss/wncI7T/SoqupkqwNGGgl688g5Kb6KflSfKv4GYVslOeGYT
Pg6KCSBblc5fRt9/EjIfbahuqMab/s5V8lW633J+bSL/MNf6dGen0eumJJrnLxDyPbWG9iNJDbD+
llQj5QsgZRb3QUcKUiSDpBdl6oZzvssChfTzYis2gxLa98q4pC97YPmBIwzrXe+OAB2ZlOqffJox
X6f6shahAhXwOttkFA7t6T/I70Q5t05zktnqS9b/NX1nKr6drnpoDLg4LraIQi5VTfS+jUFfHVI1
LSlktEtCVmQgIrDS95nflw+8gs4GjUUVnamZ2t9UYGdqV2Iuev5twFu0I4HLwHmmFau+IwAFQkFO
wPhBDyx7R2zGoG+pGKlNchX1zk+qx3UJZVL4AMniboLtG8Z7VutmaNuhrs3A4l0C+EO39BgSbNjV
eTnCfgA06i0UcFUV0MIe3OUc6YBLbJeAQJ04u3UdjJz4Y7gfdnqcDeH1tgaCqeZj06i7oB+/xWNa
f4iUTr9XSWWtzHxD23yjurb+QLOFfk8rN914TjB9y/3uwp7TyYW9uvTzBUpYt8S3mlvbqHg1sRyK
eczoPDnd65D7RTVcyXqA6xqIOJ069kX9znBb6k5b7pqaFN07u6TU6K0Qw7EFUYBoWLZfhReXEb06
1hF9TbDRb7eyXWGTEeek/M988Wc1g9Kgrp8CRa95y08KYKCD+Mqh3GSViTZK0wffi8xTZ8+dRzcS
BAN1Qi5M7BTVo50QsOESrPzH1aT1Ev7DJ4gyxbPv475VK5AqnPkQaLFzS3eXtk872sXKrpy+eY3x
JRgL9YNPFys51cRawIdXOahv84cgR77ZQ/L2JdSQi33H9/SacsqqNJuHXLH9v4rk1qPQ4zN4mHzC
ItgrqyWRm9lwUfKpAtfarszPFJ/yu6RG7dsmsbIDmBNkU261tN0qentLkv0KVNKYY7wJjK0RuV9n
FRTowvH856QCQkxV64mfu4DaCCPRb7pYyT7AhAERhO9DyFGNd5bSUm5Z2NZH8J6/DTw9KLRClGaE
QEi9B3tnWdIRkz9WcXRKQ1vZ2W3pHnK1qM+w0lfnfmnHcSYTbJRIAVhXhPRNUTNAe/Wt7offZ7dz
77JpgX+Sw1+8HP62g+J6WuTwJ3bboVBsqxG8qs1WtMuh0nw7gK7bIQW/E1s5j24b3g6rPAO5vvJm
16sK6zd/ckiVY+g7f2JRVwDwtiXdK4mT8YhehgCCT2YgRAyvEtMueAbPCWgsuwackmuFv9Vu25GX
Lvpt/W8exKPtE0jhL8+rFkfd7IdvDC+TEowniWlKdHMTaTbPomXpWMZwCq34dTksG7al7Kej+VW7
uvt9r6YNYGymbUIerijc28hJ+/OgUnK7UNBGkRp/0EjwHMLQ04CXYSkKSpGTa9MmUyEyGeLUhRuB
NPIq+uVo2/SvjsaS+qo2Nv5DhlE9FmHiPBDUJlDmxS5YcuNe1Tr7p9e0/+TdELwYFHndRE6sraYh
bOabqRL7q2ljkSPdTNOJhs+Gqq5dB87e717F1Kca9EZuIIqi+pbfgOF6OyjMWRhdZY2q7eWIkOSW
5VzLyeDi9HBx2PjzVPwVJR/xzdV6LJFjivjLtmnTAI1ilDzowGcwH/yClt+FZE8G3sv/6qjMPydt
an3MXDu+mQ1Sy6IEstx4sELtwn6O67+8MmrO8R3IKksrRVLHL6qhtk860FQvkfmZbHD52aYm9MF3
CfOLkduk2W3rmMk+XLox6sEIdlbXu3cj9LefgWh4SVUiNKFVuC9z+kX2zMP46qJTtO6u0fz60Aag
DBiD+U/rtbeEGse/Kf4OgEhOzQ9N0U83eraws5S1S0yeRkY1L5QPStP4APQ51t81271f2/0wnt5v
N9xZu8k7EFoV4hdJADCtplUg0uaNW9zWPtBDcwJk5Cp8s+liN3uCgTl/ErumBkxrwRdq6d0NjJec
T+/D6GjUzbACRmh+GErzixGq+qpbVqtl1q46WRk66fAA2okURIv3RZBj4GYgs+vXUvQotYybid6n
+T1U89cVIfy1nFLMxEKUqmpcR45hUjtOILy+dlp+fCg+MAy6SAegBTT9qzv2lAnxnmlbgf+ftP6h
hl78My34HSrHvv7YG7BM80fgGGQqxTn1pnxPvcjFnrKFoKBJfsIQqfKbXpCjrTqVh9MQhfNTHSTZ
3jPD/CZdPn2D3WdnHv+f3cQyP4qIGCg1Ua33MCyf2AiuYIpWild72ndX+4gaeIjAZzrpVSqElSr5
NCyfK5WG7GNXlT60m3zqPKBraLJwwHhatBYfuysvMZWzaLvhp1Xl+subC5FaHNWPvGn417JHA/Fy
H44NqcQc5EOoG+6GzjI4MPXGOScVtANnfwZt0eMcIEJRa2Nsnpvc+kgDi3MrchGJUoZM891jRbnc
O/lmG+kDNE16Djv42xXX68h68U7DiHNLX6Z6C69E9UkFdSUhaBNeLbMA3PD3M0VVX2Uk3V9nQOsW
n7qh+0ZxQ3MC0KY5kdtoTk7eciCQ9ToV6QCCYklOAAMFNEOrULU7WcmwufjzFjGiH7WBoistb6qK
blKQXppH/rHNY2V33qHwkhoQh7R57DlaPMpsU4id7NgUfQbpjSw3VxRIewdRbMbvrrEZb67k4tt1
DQ1YVj02mxMYrfry7aUNO34ZLhd9D0ZVa7y0ALUuGk2+8mYXv7BnXhbFsvhNs+xZKLHAqg9n3rhb
eps9JSke0tkqHnw70yCdmp66si8eNrnMxt77mTdlf5dwRg+AbO+0kwxGX0KLZvqmui/KJgdRy3zV
vLdZzX9XT139ASQ5zQx/FKMd34VVOx/jt2Eak/loDc2x9JrxQJUrbfuiFbt1rYOvuW4R6039zo3Y
/dnFaM4dpA/LxWSTmMoy6atoT99gd/CsILuGtEQBcTxRnpvM8sEph8epVOOzrMJRa55AqQDeGoN8
GSiC/xnQsJT+HevRAw+OhigsnzhgE4GOX2ZFDJbDEI3GrShEJtpNUdApTgHossXxzVfrcRioFN2E
pW8at7KUQfwYSfSkajoPvbo6GJRnglXnTc65XgYjMLM7354p0yqcs8ipfaAbRtalaidXcK+CEb0Y
X6gbr1/3iaxs/7HcfPimwcNgxaX3JaPaed+rnbFUDepPap2A9rOUrrs27dil415YWEBc/28L8WGk
BVjzI2+ZtUmEp5zDY+zl7hHCC/fY69brbO582Ni2tajF8J3Mz4cpvxK1DACpvLoIikUj63UqejqL
zGu3DbPri8uGEZ1zF+u327iQiY24uLjkxW1eXG67G5nJHftVX92kafl5Fb274mZ34VGt90pL5WvS
dQWNgYA7nNsyKscrT7H7Y+U5NyKDia+kSLmrzsQCHMChcvifQa08W56rnUuwpdDGYCel3knkQGZq
54GAABzGg08XkmUdwyQm7S7G6zTIXGtv6Zpz9c6XLGXIioIXdzIU+00mHuTCRq5cV6qS3VlzBwyV
C4zHUYYO0KX9mAGcrYWGzf95Bj2KTDebhMoh7VaEMCTYx4t14bol7spw4P9xcbr67yPOhhPIQemz
U9v1scnN+hn29PrZX+DztcS5FxEt8fVzS9sdeBjOvaxEvlg1/y2SjbMG1oWYLlbbxjf3q4hOpLu+
oEyBtkz1IfF1uEdCOhjKOdAeVIf+yisaM7WHMt6bqpU+zGaq6lf5onUTeEiCCcynUYSyRdy49QLW
ZZl3snX1AibZcAeswyfZu7oRY5WDNw1wSXFzcTn6wewzNaarSLaI+67ry31n5ep1pc3dfV8Y1q1B
6PHYKsu7VttPKflRpy+P6jKsa6M3f01FJWvZJUsZqJXIqNcYJtq++L9z5P+/pvYKLCIDlAVnAjxH
/m+nOkC4qi7NLufiQwYgSbFe96h8B9aP06YX2cUlZT162rQzmqK73irfbUjL7gG9uxdRIO1GJvBD
Opwip7WQPo+rZJ/plgoi/9Kjok1Gdu+xZW1ZoQsDoPCU1zWV9mZKah3lKauz4LlLwM+wk6GlrhaZ
DGZPYaxWxf/IqljMFB6e55Rwo2zaTHXzW+5U5uNm2eawoVuZDpkY+0ReKQHghm5e3spSFCrfB0Ca
uBfxL4o5zJR/vZc66hVK9ep5vQ/oCYJgvWfuwdTgIPYzkPABcYNsvXQD+9jRjwxdWmBaR3sZZttf
eNiXqWdbpQmUYW8dLzaIal3ntKBSnpl9FtkkTlfNe1erTqTbcHEpuf56K3JXYnRxUbmJugahZHSS
z40fwscyRtXXdqKzw+dh8xioBb/4rfci8rTqARGePeO2mdXya57/AzLg/DmoavsIp1u+m5fd/bLb
suvX3ZquvIj50Gigi4YftMmHZ8lW4BMgdzacapmqvr5ESFiXCcGRrAd2ChofhJvGS039AF7bw8WW
NlI0yAP/dffqKPXC//ADnd6Ic7nMqtjW9hTVPAsWR9tl3654cafVFDZ7v4MmZyoN8g5LH8XU8xG7
0isO8yTpDiLLl56MzUSW27CZlFXF3m39zqaKvfGqsGNC2YtDGTy1o/1jHeUKm2rzYwFPtI+DsDnU
NXXzVPWQRArB4ztkXhMqVPrO/m40jHi36g1Nix9tkC9vXXZdhSEBfJqnODHqvADqkLw8womWPDax
3cIi3E8wyfLGu24GpY8YQWTc5WkLULKZOWTqTDqpTlVmdTtboQ1iFdKxh0HvVml4U4rxumUdVavL
wpvVsh2a6KQmw08j0919MhLplGH1sNr8967VwyoXD729S3pXO15e/nLzehPrDckdJxwvdrOSzLQA
tbQK3XizBZCsAt9eNJMsiMblA9AkX/vY746ilMGPR3M/1nW8cy2F52ANFdDS1XAA3pq2zGWHM7QR
f9OU7s+9mjTkdaAL2AcJbcPzYNb3MrhE1e+XTs77qnapxJXpqlmslTpd4JKjob3YI2qt7anhXbcv
lmGD5Z8dLd5lz+pc9dL1LoAcMfZeHPTKx6hoXysTqQo0H5xlkDLDcHBubDIQFOZR0CgiGXTdyG66
Ad6szVYUYteUEN+o9OHRwfIfz519end5/w4jzznLzLYBqyvdsbjZFLq8u+tVORz1OLwjVsl7erO8
mK9T2TM1fHFFWC2a0c1uKyUalI/NGMfnWotvBZ1lVmF5zYOQlIJqvPRjrD3rVXQrmC4+fXTPQG/d
CnQLAOKrbtv3Zvm2z82sE52v+0wpI5IxFFjDC8tgud3rbMw880JWhmoCafIiFJvOSbR9Q5LqWneM
bgSCy6jPuU/PJOcHzmSsRFTP7etsk/HM++xqbnyr9GFzFot3Zh3UfTuKgkf6jdh/cYm5LL7UBf1x
2lXdmh/MOATmvaoBftKUiWBTBtBlDZLGCDMIv1OG8s1QyzW0u9mmdTaTyfCm1TbXBuM6c05Z1DdP
VRuDhFh2ADn7efnVhak3jOfsB5isHric/8OicCfvChSBf/exWUStzUt4MxjV94EOC44kis5fLiKD
Q1TqRZYBZ9Sr3uz1ly4tjffaViVkthnXy3IzFu22FM/1UBovtkpHzbY3+Tl7mX6zfQ3k004XXsNP
f7Z+Pd59gawIKOKoKnIo3X77BjVR2B6NLHmI3TF+oOLSXvoVgiz+biRZe6tKK8OyzJy2vQ1BM1QP
1gRcxqLtyYuBsZnCWbuYVEv7wjuZbLOkT2LI+vHKzsGXE1CFiejkjeFD+BFq9FUdu4kuQ7UEjWbF
YUjj3eg23kfikS5UgYl9Kxkwqoc+ebrjPjVxHEDqQ9Pvkj6rIag7GTNlQrL8t02jElh7AmEg3pl9
/tEhgC7BnEqP849NAO+3MdDjXfTUcGngmF8Pts1Pmhkp52wy4fpNbAfoPm1sbzV1+CoyGTaTdDEe
p/4m6a3ktG7Y7KzSowq0yubdJtv2qtC736mjc79umw0lvWsg2DNo/rqPSju476I2hAaI5SqDpWnf
mmpzxU/ppUK0m/Gf9lJL8lwo/4+zL+myFFea/C+9bs5BCBAsenPnMW5MlRGZG04OVcyDGAW/vk1O
VBIZla/e173RQe4ucUdAcnOzwt7/x6E0ajkZTQeguLdXvLv/7ZT6RVDY74amjsAWOq48EDDEW/nw
Eo3WhUauWTb7RDb2hruJuzc1Ms12lL3pOg/S17pLXuoyTXq1dMm7BP8/jc2K2D3lRvZnwUXa/Fm4
lgUFidqDXGNWAzk2OYd3tgYlloA34lYAKbCu5Ke+R31qC7QNhkUx6LxHFEKsQcHUTp9H7BNMcXIN
IEMLjlSOx6gcSPVdYfbmNXEBXlsNY2Zeqe+lYAuysetCJjEI8E/qOOrmfoY9BmcO73wwlcyH5Jwy
MYAH1J1DP4ykbh2P7U7zJa1iL4vXEW8hAK5r5d+V0VN5/NIsJfhVM0ZHyTrURMVQG/xdyDxNpJR1
LCR2HSw1Xc2wQP4dUONN2tTRLRHqEaDc6FRMQ46tE22bUnCR+G5YbaGXEd3IRk3ZO+7eywwoHyzR
BsdHEvXYQcwCNzykdv8YdnV0WobRLF4jHIhlQ1q1KUBX2mMjBWBnkT9Xo3hCLiy+ox5qxntQSAHK
TN3SLe0j/nThuuFd/mwr3j7kfQ9Vik4ANQll3w9Dq7Gv9xTbQ4393VDUO3Y0lJw/zzzWRnQHyY3i
Gftg3ebDcBM3u/nMXA+voV66nNnvpNilRv6l99LxTI0dd29H1C0toaCA+YuNukxZ3x1w+O/+49Aw
qDSs6+fMy/R1AIHt/4JVE86vKE8PWUPTck3sh7rQ3TGtDyhPX4G9NLZ59JBNkHHpmg5aNk1aJCfH
tP+o0gRYDbJhqyLaK1mK1QiIYbJtkRjciMRlYAWNh6OXRo5MdrENDWnHaOJ78OC4NxAzh0XACvDs
AuBlGMqZnRRRGjy+5wEWXF4fnMlEDQ9kcMiwq4CiPUw0RZq1ezQ1q/cYy8MSCA58ftE6Gqjnxznc
si9BaGytFbNSKL+WxScwj+KIxD6VAizdlPUn5MghmSBU8wn8QT98DgoMXeREBUiqz6HlGI7Glrrk
IBsQP8Z2ztGjZg5qtRZA64CCIWc/1BAepzEU7kDN+mGxfZgnrG1jS3EZdO9QF5pLJNxydZUlyFg6
EUgAm7zh+q4pBzV3KSSyHLmx9QgKobHTAEqlVduCaIVm8AkqtUxBA1Ev+svA3gRFUq0nR8lnuDZ8
ljfxHmTy4o6nk7mzfSR1B14WtwIU3TejmaDF1YAnxW7kD7JTQ/aoKsdzhpqxzDI8cF2Dz/jCIFUX
Ib+xao0qOdh6n6+3avOuLCPzzitjDgTctPtgp25g4y16Rg3mLz2AmvbnUWixrWzM4GwO0CyDwmG8
ElSZPxf5I8G9izzZzIX6VJWfQ7kCy4YItACzlQ7fuWoNXGtjIXZkhCLSCAoDiBAZuJs/NhLb6+BV
UHg0G9hj7/XZXT92ZwgkTMiMtAyMjr6MQfeo+y64gFo77O9p7ABt3IMcJ9SLypRBj9Oq/wtM+2NB
Ff6/lumidgDyVp5roRLxV6hpI008LRa5c++Mo2qsdR969lwiCJW+ZmOxqNhTiWAJ5vTz4CLDRgWE
ZOvtcIeHwPSkgKLC4ET1R6bq5kiYGwLZQJWCH9NWfScEzoLFab0Cckvg/thA19hFMe841GAM14wS
zAiLHagAvs1UE2RDOfJPMotfmSne0VwQScXCVIFVfH5C+mfHYiO5p9xebBh4MJbpPT0phuiRjzKC
hhvdLGBfZp/uNbbt7D2BhLGRuj6uUcZwMBtoe7p5nWxr11bPBRgTQWMSt19LCJVPXSawHEruof/T
/yUC9cIL7kOyELuUrUy7R6y80t2kKuOC5+Tk8O8X44+Ie/1dup7nutgo1VyoH4vbUcMr27IN+ocC
TAERENwquAEIwLaBl3RX28nEMQ9R212jgvGGJc20YSip/eQ7kCzw/ab6gVvUurex+wuYV3EqVQwA
BpBkUE9X7lMIItQtG81vQkCQGxqp/XbwfXDLpwmgUQRvKsDyLDdpEeFXEZYQTdHQKYJGzUEZoFJb
CPJdwADufy1je5ulWfk57Li5zSDTfvItowEVFWBKkQHJgipV/UbFBYjD66gPr56c1EVGu9mUCzu8
cvHp3z9Fbv3zlmYLm0N7BBpxQMbYH9DXfqjCqQYjwEOTZOWmkaCG6fCwE5S5PJVO2N78oVPnJpu+
j2773XFt/tcV2T/7rzJPvrdgbXipAlR7B3aT3gZp+gc3N4MDFkDJzfQqtXG7IHwZMBQfN1iXXckP
gel9B89t95mBumvTgvX9KGthvUJxpnPL7nOGgtaj38tuS1Ep1CYgupU9Zoll3/kWpERz5aq70AZL
NAQEpr3dx9Wm8KviOS+D9q6quodm0EKricqfpWduWyyfHqjnAoK7HmveHcHWkD9DfGTaCygVbGiA
MZXd3VAiK6MnowECcsSsbECF0Ga4butCVNMp67s82YDGB8QkZGJ6ccqiqtgMpWduyLY4jC6AehH2
uuL9OOJy5zpO+oAnA6jCZuZG4e5/14B8I1zLNL1PsA67kBMZ5fQBdECgHEfC7Ai8CUIAIAtWlgsA
Y6LdFANltQjZdT/d8WYaQ5C8TM02Djy2md36dJY3GTvPBzn0PI83AZ4RRNAOpRg64Qgag1Niuq/z
q4mmtkLWuj72qlP3TBkGpIDBtnIAyR8o1+oSTyKdVYcH5gA7r3tkWprf2eaxP4eBHjs4u14WnHls
QnvFBTVDAnWCP2JIUNhVNb5ayuNHU9NBtCMIpuMRygyl09VXCkN+Yk32CEimo3Jj/CRydepwM7oA
9aBBf+B5KkMtNWeLotxbxvCVvI6CEuFOgPTlCNTISxlbPwSe+h4KSB1dmY3MDthsxy/azo3a/p09
b8Pf2gOBlT/ra74mDiRKB5nQL5AD9oTnTE/qohYbxYv4TohhaUxr/zCB2GQ19/vcUPfgI4PeK0tv
s01E0PgYojreNKn1A9SDxmsx8EvhGeWfhjHdlf44vIKFnG1Sp/WuEJqKzjFz2l0RSxMCJFa6UiDy
+dRY1hewlIg/ACXSOoO9/33w4o1qogYS7k0E4t3Y/xr62NOc8jF9Rq3vsK2D0rq2AH8fIcKhDr7v
xbdE86p7g1secwHdaygtnGvNvZmg6GA+IpsXgmpFDhCPWBxublX1KtVD5kOKpP67eUaZrV3koXGV
/RlYyzg52ZApfMf4WTcB1nYL5WdbQA86Ld1wm2GXEioupv1iQtFvh3oF56SwJD/FEkVV1E1BDFBg
j+nvfoISE2AEdNAc+XNMRB4yLm7qtk4L1HPzuYHk7gFqg9VLMDnf0xp0kETx/CPOgvwldkV18/38
O9ksFHEfAYdUG0Jz8dQbN3bLjQN5PYwXTORv40fXLl6cRFW3oEy/V/3VhooU70/gswY9dli1J2qQ
AIbIL1Dhb/3UUu2pqEoYyV99iFxGfnAvDpqCusu0EEAZ/9viyqJbzS81dMK1UScn8IwGTUTL/HAr
itzAbIDYaz+xHqCGoU+9M4jAXlDKFu6jDCXugQV2vm8jU+4+jKN7r7Eg0lAaNaRCzOgJVM/pnegh
Zql7ipeo02+zco1vQh3I5ukIgOHnCGaH8ZPw8T8UeMjFtdAsz2/EFONaZYl3F0jxF2SmqpcW38sh
b7C7Q13s2zcbA9qAR/DVATGaDl9Qu8FuLPWcT9LDLxNW12q9u9Fi8wypyfhBCGwIkZNm8KZcHrMK
NFANcNTz7mEfIKEiIdS3njcXqZ+zXkATGHSvnQXelqELOR7IQPjfaNBMAqWvnBvDC48luMujThx5
kogHlEe9ReQMpYPcih94Y546fWWxx4kfrUr+ZVVJ0myrvNlUIQiujEBzZDoQ/l07vi6y12RwSjdV
UfNjlbQfR1j5sHv71KbWl3ujYMat943qYqbQHqyN4EYN2VvwL4Jt1TA3ZBsraczeIHKQtSjDy2L3
gIY6FUX7auqoru8hGpHkOcoRZQb5aqjoFJaQjzxN5aOJCx5SaKZzBPIIAloxxF6Dkt2NmZHfo3ZG
ACKadPugYEDL5pADB7QUlKNudKGIxd6mSqxCLrs9hUEpm4Pz1nG3LcCOEFyzwA1VVtmlaKMCTOW+
+1oPkIf1veTH2INkcJza+Hmy+mnf2poJK078B+g9Y7Nch0CJaR0GbvOVZrMgDHZ1rTG7gBSk2BZ6
tgqzQfsm+cEbH+QhZRQ/Zw7kMLNc/mC8+dIbRXZT08Q+xfiJ5HFuPJUND58nZq/LLmefQv9iQXcR
N3cUi8QjfoG6GXRTDJoONEaxD/VU4d0Zk/cWkVppgkryDnI+5EXhBV+FIfabqxhwBJqAPLERPQMa
5J2IdcVC3tRUIDxeOFiquMcORFpzcO66kJgCxSjKRx1sdbA41X2oo1zGPMCiQHd/TuNDK+U624Ks
9lad6/D9Mm1dBMhAuMbeAhHwQxigCAToHfNrnBY7YYTGn1MEcdpejq/NAGEp2bfhrfX5BEWU1Nfk
IB8H5aUK/nQjCLraIwptape5+2Qs/moqXh+JmDjsQVBm+NeFg1gJlAeoBheVuENaYy3wm1ulcRTh
B5lBZjuzb/iC7BvEKLNzAOVIkD7ZN9m4fLYrUFrvWits14uDvGAFA1VtFhjvJiFH2zqHEYxQl2Vy
ALacC/LgOwpYJhokuBWNHhKTSyyFsNJmIFxVYvvBEbD20QOXG/56f79MXLnUneN9/TC3GeHylcRa
Z6hqwY5L7qju1Aa0VLpS7O/x9PYn6f1Z8zo7frCbyQFp8OS2mCsjzk6syT8tJpoBN+NhGwrPf/dB
kaN3QXrS29LdLyPmN+n1mzgb5HV5jyAct85lAjCw/k4WO69DE7j6MHs3Oc0B1oVsLctm+vgtTLl5
9qqcnZdJcmyGXVFCtFk+KbDkJjuZeekaxbLW1Qv8r2aXhoe8jiCGR7ZoYDisX4FAHq5kGaLGus4R
To2KVRSevpIN0AnramEnf9xMlVluLKjKbubxNJD8//FEyxTBH3QyMsyvQb84OqIT1ly8LhOqCipQ
qR/hsudX6VXG2OdfFexT5OuFrDZxQHmxjunBMlq57TVFVrbdJHGYXvM+UgOQkZCCYQ4EaN+5yE+N
wP98VaeOuXWQinwbubh7EZ5R96CO85mZ3YLEjNyc5Rx3sWbuZYG/RlrwT9e3sz1d9OlGMClvy5At
vHX6PqB1iM72PXST5KmS1eckNdr7xC/fGtOZ7guvapFm/9uuep6i0k+Ap4jCtCPzDX7LQbGrLUOI
4pJRN0EF/Q0/Bi5rcdCZSqf+vJyEBugzdeGEM/08eehjuTboM9Fs5IiwCt5FJXAMEThjXL+cHrPY
Hx8BqVNbHoQlPlfzzRZGUO1TznBHEYU7TidDgJuKutSo0MnxeNRJrM8wyrOC4aESD0sA4EnhHuQu
4WaxIQH8wrq4vJDJqFHemZdYAuiXQS+oisE66aG6YLcMSjzg5wqNS9NhveNYB8Bsgfv6OWqQgMH7
RQSZI21LAxHelDXslzmW97i8b9GPxzjr37/H3AAIexkVOBD45D6TBxpl5FI94KK9nLhiVrg30ih6
9x5VYr57j1ZkWxfZHyFYIEWHJex3Rzy5FhA0tDYFQs95W+sua9V5iZuqKd7k5TPjLrSfiYZ8jqbA
DvMdLN446RUC4M8N8rdj3Vf3UdT1Ty3+Z9jLBgyauj70HqF8Hh9yVFM+BSLqn3A3hKYwRNZP1PUj
4Ryz1rWhIB/71drMxZZVaXVvhJgOCsIdKj8t8MfqsTSdV6UHctIZaLquf3tBDeQ+oZQcNtA5AWxc
RFm4J2aEmTch/mkcRpQIb1nYvwXN3MNp58hVOdfOsH4EvcPd4NnRvtB7VKIY/GNrtodGb2KRiZqU
xdG7LoV5qMH5YM/0HMsoCXrLI54r34VBLwFbZDSMTpF2AMWg8gNa2mPcrQrPS060a1sm5nSw3apf
UxdS0ewRPz7azCULaPygdIZN4RMIP8H85ot/xMfFI4VSE9tQM0MN5u/jA4kdb8TbmkVunj+CvhC9
Hs+NkouXJI9dYgcnR2bMWbt2hZqfrm8F4I7vjgHXCU7UDDo4dbpxJeNu2rwP+udxEUXGPOy9b5ls
PlFkCi0DSy341b7hNogqMuGCr8CU1tnRlRdWE1lzY/48Iht5Ke5Dl/vQeks4Q+mIHvG7OHL8+zlA
HAaxzbTd02kbZ7QldDQx3//gZVBc1WAfL6us4/I2fnfG39noFNjeiM9tcvofvIklpK4y/Bvmt5zw
6ZD55fE/noGGUROG5c4yW3mcNBMb002jGdxCvdAFeObUBnw8kImcH8LI0RDX2jIWW35yj7rw59n7
c7plFjqiUywhy/RBAlHLoraa7eyl6f99MM1lmwAvmvlteSUfXu1yCjqyURi0GafG28Us2mOvCtuH
moQX9fDybLHqxzvGXatHJTLI63aLjbfhPg0L43eDSpkba8NJxCpzK3UtdGM7xnAt2/rQMxu6JrqH
Ol91tYbJHjbcbg6DNf0B+o3kPjHL5B7MbVU+yAdwbMqH1C/M+xiIZd0hczUO2YM81z9DyNoOa7/k
/j3F8WqSO6fHvcnmEE7tInta0QY+Nam+xIWWLJrN79zScv9OAYiEJzswm4NY2o29ndfk6mWKmiMT
JfvWJiOY2bGEu01jYpybqHQ2bVNU39psRQGDiY35wvdayGnx+gaQGvBzhgPlebfal0zmrxXulyDJ
c9qjyoP8CXV6f9HIOM2/ZVbgPHmonz3SuQvDHujcLuf/OHehYmeD6s7l3KAFfDs3aNzrW+PhaZu1
TXwTAjurIbZGw0ryr4ZkAMPVbX/LkPQ72awA0UJTlM/ugN3KMEXhMxusORYUAhxMsPFbrCEcyDmb
wSPBZ4IejIhTnIoDdTPQF2zKsAEpwtSCXFl7l+7YRPG74GUsoI39HZIFAeQhSmRD/CL8okywoHjc
Alerm2GfPvOAqoSdg+kUwo9mfed5Xv/QG/l3qe24nEOJDpTjZ6z78z/AB4NNCdil33pbCGY6hwz1
qZ/zHjhMmG2ohO1T21VQoUNFKOiE5DqZbOfOB4nEBtvQYKePO+euKQZIGwPHWF9LIHHmLnkyHQ1Q
ArTPDNMAbkQHkgdgBJCy++xEE1Lc7A1scAgGjLM99CoqD+z9wjtgb+nrPFddYMN2dOtn2VrT0Q2x
7FMVC8/V2mPYcunauH1kbexA977ykRhBlxqQvgSrPkytg29KG4KYwtq0fmQdmz4a1/TFlKCEPna6
SzCnpUvfE3XbMH8frAKtca0BVIt3CaapyFvrE/0PxjZhthn6yH6wSlkfBsdLoB8rm9deBZscQjFf
UTSvBUmVeZmiEttHICQGFBMOw6lehHL9J+Vk9rECY9DWykrxJR4B5oQfwrjxNsiG8Cz8In9MFN9C
V/QONFHjF9OBNp05Nvw6YqvlQRQNhAw0S0dZQKceS7s3h5X1b442DIt5hBdiF4qjmAaKOdBTjUDb
bXLoEgWQBtBH1FhtjRRiWzbrxZGZ8h9xc3Cq/ool8+eZKOx3c86x/jn2VXShqKApDeiM/jwrHYGY
xtiDGeTZjv0W+FVoFdoAUwkUEg4gYg3YoWgBT1uZaeff4nLMt84AWEgdO/6NmhR/9Ntk8IdhqsRp
sTeBZOfe7C9kouF0lBUmfl2st1YxdhPaesCFTUhprgxkSI6QOvbTtdNdJajVsAuaFI8oNoYemwVe
iLmrbS4SsRs3mfztYhvwFCgG2V2ctC8enSqPb6i42C0BoRGj5j/pkRzKpHPsnDpcA4Ghznj1AeDD
ifW5dSMoWYVQp2tKq7t3m1ZLBjP2Oa5YDvhMm5wTxqpPRWBsyG5OdrIfkTvcV3p8jQU4MAHDpzwu
jFPWc3DXabtAeRGqJKE0A1Jx+1ZLEwCeBPlqXoMEP5tAQVrmY3ljXeFDt0KEW2zD8C8OZMessc6/
//9FMD0H/2WOVj20cmxnIbXUqZF5mbMspKdmh9NnTzjOztRia6aX/fXvGWvmig8gLBNrei4AvgKY
wgXl3oc0QZXbHDRLTvrUNXyXA/W2tlShPrlGaO+irIx2DjPVp7JB8jkAw/GBvL2NxGKdMTycam8Q
yNcSJFM3cpaTtQnGcHgqpyF4dvNwNZuHBsv2pLqnIRNup5fCUJDzq7zh0cO6B3hYP3pKpY2dZsVO
uJlGT9RIW/broHJS6CrB5tuxhVrpaY6gQQLwvLWBK81hDH216VkFsb5fV0idTkOpvBh3i4MWPNgo
h7704q7pgYHWTMMU5tspxLLG9FN5bsNOnnvdULfyK+BK+tG5tzmr9ksIHS1xNIxsQ+fGB2O0Tkvs
h7Ca5iS3N/J73EjeJl7i3k6rX4Yt5M4TnTiAzhF44uVE9JpT0413lRVPN1S6TbeI4V5ou1G5c824
S7YR8pwg7E5w6UXIEjcpUG3Y9XixskCs28EMtpDYg1Q8+JDyy4hkw9QNzk6CieZCjR15j1j4aBrn
0FnHuk4Ya2fvZPiOuedpcR7LzrCh7oKaX+w45QF47BEzUPEwWQuGRNDqY8AYQlD2QFYaoLC73vS5
+1TzJr4mZvK1ADj92ZZ29uxDFEOZYfVIprLDX4zbXn7qUWr6HEoP2i/gaOSDF90z3VQiarF1XLfr
QanonppwKOJ7I/YeyikGnCRjhQcNvT46Cbv+/CEMgE8DzOPd7d//jr6GPC5JO4cQkeB1F8x2PW7+
A1LVDaxvwnzIrpUwAzzi6bKaSdfnVBzpz01rpnvLbqcj2aiChvvyDzw8qIsx4btE3fcIIvjRfTYM
7CECUfJnqNVybDDoPrSu2giWuc++bqCbt86SEYWrOsAXEHszXXmde2ro1z0kO44U6uOr2+YRC3fU
BcZx3Fr28DluvQyc2TF/gAwJB6ddk+8V0DdrslEDzjb8FWvRbRcbABwp6laE2ONyyh/IkWCdAtZa
4P+5AEiyQfl8FoRgg9Oz502RP5TADOmzkGWqmbwGETsvM/A+C0/LK0odJ9o4U1icJtNooGXUOPd5
MA0X0JBDeMcrpq9j1+yzJshe/CSOD3Ufl3tZmdZrFphrCkD5mbVRjt+dFZ6UH4FhBee2HklTCm9t
gGgNrHrAgIjjv/8SsPf0j5+CxsZaQIzbthDAMfyKrpM9eI2SPjAukRM2K6kBIaTT51T1xYmK5kC9
xb7o/n2wOZBw3HgQskBNjZeuohySFlSe0VLdhi70oG5UAjNr+vY4e6kCZImzcuNt7OLgVNBBHifG
7nOK+hnikiSiyJk8kg7tsoh3vh1q4hTQT75jneyK5IhENPStMq/HdXE8hXlpVK+VVQfQkXeKXdn1
d2VnNz9Cp/5woF0qqZof09R+cClYJu36JSZ08IPljpKHeuv6spoZUr1CgNhBbsgyd2aK0y0rwur2
iyWIR/BZmm25yksfUP9WgfJS5G9NMbnsklT4o7rQWlo1FigiAGKzvsnSEId3cXqYsAxr2zNIyIGa
3lmxGryuQ+zwMx+Po/7P90ZXo9yjwg625rGb+2Skxqqi7TQAzi159BRUNfj2h/biNIW8m3sqbA9B
O0n8kzsA8TwvBrfBFJyHBKuRFR1SU2gjHXmeFidOsMj+6OjH/8LH7/J//L4FLnCOy12fce58RBy6
zWQBRBeYlwLAINB0Kv+PobRfq8QCUfdjH7DsGQvQ/LkrWI40SOKcW43GT5PKxVOxdLbUNQ3IxwAz
A5ISBnnNtvON9hi0PN5AuQ5MgAp8Ggv5Wxm76SWSyXkBmZLTrMrjUISpejCzBPWBcWe01UqBNCEy
fqgWlyVc/b6GRKMWVzlqRH52yetP/GurdSjAZlE/pH9HtITSpojGYA9QJl+ZI4MC+xDXbOUZgLeS
KILHC3YZ/OwFYpDIhva8Qz2i2b95IXrNLh280jfCy3+7zOjnu1/vONAvtn0LoGgGnRDu/nqZqV0t
LwJM+SXtU3via2Q3OagK076JgGg3ZSJXoaO+y9FM7uqmb56sDOyOfdjeSyQDn4wq4pp8pN/KUvrH
EQzpW2IUTwpI0KpCcCRSNN9WZfSX1K1fJr0wX0++TNYe960DBRcmeGAh/3zoU0CewfkC5d+qCIPd
FJjiscq4s+tYK8yvU1yYDza4y7GBVXXQSg7GVzlhAZ/145coqtodChq7Q1gPyFzDDo7vN/sSn0Xv
7b/G0zxFl/4YvMA+E5uECRgK9Mf8CM+noNZdL31yF3nMseK0gk0QK1B6AVR0gaJ6dakmF01iDMey
zFAsBxM5lzALzEjtiuKsGJBEDzLd53JwgFTXDQTa2V1Xms+Q7eqPQ5ZUe6cAi3oQIve1QgVec/Ho
ULVZsu/G+uvczUWARxgZ7sasMXXlUs9QaOObp7HJcWT7MFL/3eG70PnwXcA8TE+wTDUPJU+EGo1d
KrtPaYX1ZRx3qMOP+K5NWoYN59FASx4V4Xb9rj+H6zF0BJLyZjXgwgXqUNhqGj5P4gwTO+M2++8/
fd/XP+33P33X4sw3PWG6wHG5HlEpf/+KpELY/J//xf5365j9wN1yvIJDw9tYqofUTx175ZmaMc0q
FIGjyVo/wT9XH46s2yqIOx8pxMi76uyWNbwf+3O0HkKepdsEQbuzAwMMf6haX8eglt2WQpa3RLHy
RkcteIw2ZRRkmw8OLEe6XYRHdZB6YkSq7050VKbQ3EWCHwqfP6fK9HzRGMSnhKunZXaK8B3ARiBD
s3s3hx7pos4REoFQB/v7xdA0NKYeCmwugnUxVCk7J4VSdxJr+l0pygiyP7m6y7Qts5rMWoUjvvfK
c+Uf2FnA0jof+Q/lxKARASN7XBVP5tADoONgicEkU/cgC/T3Db51pMeAXh3ShgPVVH5JhmF8qzf9
TReV4eNhLivN3WBtjAB1RXnF9sq3TDzLuMAquQys0W47MFwkrGnfcSvPtxBEFaN3myOA7GT7rppM
IKEDxNKAn6NAQgr8ESpS78A/oen0OP8uSGk+CKcJW6isAOoaAFnL8Xt3R9ry1F/cZJs16A3URHUr
3nXTOuiHAjT/WsN+FrafR3lCnitlqM9N3gOwYRvBVQBOdJW8AItzPKlvHfYBsaf8vdMBpg7Iczs4
siT0zlKX8DRdIHa+QmpKKRRzrcg4N7rqJpq42IUcjOeL413g4uZUHqRnNKnOJ7Ez6HCwBITiJL4V
Ri9GNHX7D/JcswLXHCIK52CF2c1XXDxmdRE/AJgPltUCNwE1ZnKr5AAxmiHxHinEml44bhWr2LGx
9EPqL/BsA8zlQ7cDE7LzFKlJXIaq+cJJQAqseCc8W3abRLrummjf4gzaHSj0m07K7e/JFPnD5Kwq
FCGfbJ89pGU4RdtcWOUp6fzHZRQdjR0ykn2WPn+wdw2KckHy9ce7KXk5Oke39T7RSStiDatxwTmC
kfaVbPMkmnZsGIL+aKb2ZycKx2jbNK482kx+RcbyjRSPYoGPyI6eHXwDO3C4z7J8WhErwUIzAJCE
c64Md/3BThFkS0k0xBc1NNo1b8FCa9AzNo99R2WwTOO4LcRG9LiFHAE8fwLc4mVx6ov45EKw5RsP
nW7lQ3H3jzbqsU1qh8ZtAKh9r/okx2of6yXklCVgYrK6V6FCYqYNQkA5oXeAjAr7BmrLQxiAJ3LV
SWwiZoPxp1/w13SAbMsIBUTIauXyzlJyq7eF70ok4Y7dCHJkTRdPDdnpaPTznYmy8wv1Zi75uoFW
iVFoJu4yMuYRsxvyYkcUu77McWT7OUvR9W+zOCno2qHlDgkr0wM2txcCWu+6K6DDdgdqrCP1kG+C
UDuE499FgJ8iuAvT7lhjr+WJwpYIsv06R83j6Kmyqh8OKmGxTk7PIEy+NKprbmbKASfIRTbbeOk0
0EXF7vXktwIAzREofGOczMvALTAe8OxkeDm7+C3qKd/cQeHP7lwZ1hpogK+mAB6/0RLIaW7FZ55g
r4HkHfLa2IxJ414G/YMsA4OvBiOGPLVmwaOGHAlIEldRiOKLifjwIv3bXowzc55VjJs6MdoTS5BC
3CxrFuwmvXBQT+xB44plDTnspPHYjlY82Bd6Ae1cvX83LjEyATcGMj1wjs4s3OtUHERrt4+jxxac
XIOMiudONwI8o1FiqSvHo85za+f2xjAHY1fztniuGZQqTIZSUxrQZl30KFuI42onDfh1uBEDbwqJ
nc1kDdkWZID+oYPA8auR2jsAWs3noDObO9wFIB2k7UyHeTps0N2mdnaxn5rPiZRriM0OFzuHMEVk
GuMr1pvZFjvS/iHK0nnGRM9YucHbjGSnE1OYkVuvYzaYe2zF9M9JHG2IcpcZTnhNsTKdCXmtEGy6
ouvdLXHtCsmxe5pM4jTT9ab+FUxpFhTrMUeZg0hSA+xHJ4muuZ6DOH5pjrjEUqs2XOQiS+NCq1da
73ZlSzf92bTYsVXD1yxAXSnZ5jWwypv2CG6il7k7Re5WukhkpNjlAkv5MQ+c/q6ohWlsklCBY22y
TiHIDAHNcd3sNrb4LbuNrfZWIyZjk5VDsgHVKjj3GSpg+6hrdh1gboA0owEhRHSoGtSkyTwqgw3g
fvgkrUPvDW8RfpOn4BBK3a+1nYfHuUtjGXhJNn6aaqkERPdxHs2TJkYHRShc5ClssVN3av9KbTDA
shE6JkAvT8g+OkCVhyJKj0FjPPea2TPQjJ+zw0eZyrq3QDusNdoy3YydiypQJ7TXQVeVp3e2HLNc
kPj8O4ZcNPBnNPWsBhl0DzSz/paPWfWO7JL+nm9W3Lya28xi+X8Zu7IluW1l+UWMADcQfGXve88u
zQtDkm3u+wp+/U1Uj8VR20e+LwiiUABbmm4SqMrKdFd+MZSXIHIQeaDfNV/mA6KqUWS/BEhLLeuW
B6c0GBIZelFjdaAbBmOm0KPuJPMORz7Flk6HZzPu+gVXAdUbpTqiuTef+ZBtgZFzg8N+A1XXCd9V
yw1OAN4GkIBFl5pCDAfh+PVuNtFVKwbk7zn0JwFG891G4js7uY9xl3jUQz2DfB5sECukyXAhEwcm
eAGpgWBPgyDW8lfYqvEVjYLmulv6bf4HEgoob0Ju6msDFr1lYbPgUBSd+9rbxaK1Zf81LjR308ZF
vSa3WASA4QMfnkCB7IRocXJz09wGZd1tX57q0edPSc6PPMcXuESd5T5J4+4xqPSXHvVgeK4rdWQE
Q04Oc45gTGkfUQnQPmrIt63AdBCtZpthNI+QrkCaRHmkQm8WOSALCys/DAazX0aHtc9C/0qdvkr9
p1BrPerZ+Js8NbxEDi3kL1Go+4/IkS5vnqLpH/FEwi/b589F4FfJ4BVR7PmAD0+QKCvyHpt41AUm
0yDfE2bg24xH2KV1tOkCjYzB8wtTvOBU8UKlX9TcasKoPGxwEvDSbale7FYWhjOgubE1d/J637qy
JMxf40KHxIFVh7tK2tqj3baJFwdx9gMghasZs+wVZU4fHqVMg6cKRbD/Xw91F2AZ3YORgEBI1hC6
TO2MbaK46YQH+YnwBGzt2k5GgEAzvMSXWeXLFQC38dUKs/jahCK+druxaVF9oazUFLlrrpiBTffH
QmpExv2miip+/OQX+/ZGQ22k1+HXU6xkzL+mXRruadmbH4+L/aDzt5tHGaWmlw0aqicjBfinjzjU
/fpj2C4/PuKtr+2LLtIu83IJpBVX9chQhU93hM7AplAfykCRI/RFHFSSFP27o+NVRXLZqseq6lMv
CbXmTNrZ4E65jTWAcoDSuPm3eT/HWlT5elGsIXvr4DvXDt9jt6+P1DOQzNgKCGAsqDvaxSvoZZMT
5LNzH0EhGbP+qW+KbBn7dbnp/bx/klA/B12u9uwmhsAXOJy+Jw0ECVs1GAfpx4K30cFaRa4SvSvZ
gAIWnm5QyjkcEi6vVCY4FwyigvYUAex5pFJAsldmaoKNEUrRs+/UpyMqWYYruc32n9NRVMDBElcO
azEOiWdBFegrOEM/rmbb3RUYdIP3SU5/+6Eu2AGmpZ1K6zSM0ngFfcEmdbTxsUhxZi7GN6dOjVf1
6r+CvuupUz4dOPsPKWSxgF+K8xPE3ZuVhWz0Y2GMRx2MgW8gSHF2UObGidSvzDegmdKl7pfAfKou
ekcej91jVvcXwzK4Z7EIDOqIbvSHEf9y/yXooajth8IHayv++73azJFTdYrX2ElLr6pZe+Lqgw3M
3fGIh49AR2ovKAYiaxzW9rVutAv1mnSoj6EJoR7qgkiTbUs8rZfUBbZEX+E/v7hNze0S0fSoZHsA
kcRW4zhkWpVmoGzGlNhQNIm5AGU9kkkNU4XcSEffurU5uufQcP+MEnfc4pmH1C/qsfa9G8jDUDfD
xZThcImDJtiUDMUWnbLNAxJ/wtXIUPEz2+gqrYZmqQfQNLwbEGyoF1K06ZoG5lHTAro/cRBMoFvS
AN0NWaLvboICN7KjbnE6CVR6gLD+q4+aOny3nfxIVw3ITFqPLlE9VBxDF0F8cE5nyUKHYNaSjDRM
DRgaMUyXfWZDXSjvAWphRQI0XndtRAWyWNULBpmc8lo9u6lvjg5QDVMAamEM0GhqT/ry9xE2w/lV
x882uOnitCuYbbu2q1v3kruoOAmtoZTRidWKHJml7WM2+OMSG7x8PRcCtdAV4YC4nalQSE6DeWiZ
+T47/K9JAOnxdashchjhDAiAQqs4AiA4Sg1iJciyhD9my83809XvJ0d45OaGP5ymXMR2tjQkZBmC
1gmeSwEGyWmESqJr5uEz8iJsD4i39Gh0slz/SS4cNUQGcHIhtKE11p7cGZQx8EyL8c9Vi9URtA6q
lp+oR7O0Lj717pRuOt9EIWIAPZIJQUvPHnIfAr998NLECcp10yHatqqbg/F2LazBWJGzHgsONmBp
L6g7stI5RGovSc5lY1SXKY9RZYGF9aaqnrIBcH+NB8OiS/EWQ77ukW4DruIXW/OHM7n2On6zeO0n
B1qHh6Dl6TQArprJv7EW4pUaLOWvXRrVFbKMRrXa+exct/Xn7r/NrQrpgXBNaXEwbO2Tnj0FQ2Uf
3MipHxAQax6Uyc5CG2ycWfNA9pIZN5MLxpEc7OlIuqHQ1wOq3b0MAbQ1hNqdK6zUpJowKjLwjIi/
yGG246zWL4wCnJs0cFvk5/zZOWyYsxon1i1vIhaiFsdkiN9jpXJBJgN7VQ3EkBeSukgaGayaFGXj
sz9S8+/Uq2pQQUJfwatVjI0TLw4R7BC3jt/rbJHKUF/eWHbIKQfVzrrH2WfRFWF2sbtSfXFQWQ89
OZRyJZ1EuSgYcNs00j0wMcp3SAXjp6cGaEbE8cedZ0S+JVEEnXHE4EK2IW0ShDew2XKfScSkzT91
/h4ht0rbktvfcyCd8Yh8tguNHLCYSnsw3/RYFvsqQQCIzvg4EBQfNRPxxL7Q6592BkPjrjXO/Av1
8syZVtRQlwaUB20BaJOQazhi1Q0LAfDAtoCuQECoQ/NDbRp+Lkd3AP3Hx3LkHOGLfhE+nhugrQFJ
aY9fZaiLHdinUkivTuLZiavplJnjN+qZfZZcbYuB4610/B3qN6PnXoMkZxEBgUZdK8nKS4jNRV52
VbNIpuiUmk50MacsegYPdAlpuWzY9CAHfZ5qFEjECTj6aSoQLPkR9DlL6fLiEIThsa/KIVyZWlxS
F5TASE5reZ5tfv90hnzHff7D4Y7uIgNr6brhgszn19QfSs9KHdELvKQDrdybBo4uotT+cFE3qQ3A
+HqThpp9S0Re29meXVspaHfM6oCqoeEHHg/fLM0F5NbC98tOXfu1YTEiDblmP8lem5Y52OMfyqoP
1qVounM8+tMma3mMl3fV7YJqCvaoX+8PTezH235kEGmM8m4toR19tbQwWJl1iNLOrEcWG9vNhVOP
/ZsQeITlAthoOw1OqBKSAZCfjwyc+8QIsarcLPrT5MMbMLzYcum+6RmR07wgvQplUSj+Pci2z9cR
+KNPWqHpW6UhgdTYMB26adQ3VhBrZ5w525UBeRX8yk1AtlGDdYhl43oQKjJerRE6M47ZathboQtI
MzKi3WhvqJsXSbToETQ7UBc0N69g6TAu1IsFqA+L1nrmdZ881WG8JnNg1uV5Su3gdoOhUKTB3Kq+
27ZlQ9oa5dKg5AkBN6u7pFoRYBfMf6Du4BMw/uqh2/zsDiHCrggyPvl+9tCNALmn41Cthm5qj5UT
iaNRBNHKBtvnFyQHzrqSzkKA6wEp9uHNx6lg1YOt4tjHtnPkEfgvUAi0AMXSsDFUsbdMWHY1ARo8
VJDd7E3QCnmjqgzX3AzwyTIZNtQl559+sYkqcKb5kZfKeFyBb9JZG0pMhbpWMzpr4lWaR4l0SbC6
9xwtSo7Elhta2sIMyvCJeh22qXOPT8GytBHSFAmzFlOSeO3EcZ608LbDARjYMTDuHcfG5MsROMBv
TP9/e8Sl6BcyK91/WwNlUdZ/ZOVN/R4Hxl3kvg3UNnHdBfkHUW99Sk0yn6W9VmHh2hycXTsm/YGz
0S29zmj7Q5ToySoGMdOt2yibU2nYr9PwzZMm6bqJGunRMfoD9WkmTvid92lNN/UjyApr+dI3A5Tm
qgYHyulAXeCN+goasH8baThB7nrJc14syBH7QPjQ5Tzxbh0auNksrfLAaRoseY9wzsTwDSLprQ7F
DZ4bJf2WuqOS4xoTae6VX0V+pMRFfgMiyNubkXxAgfEM1iq1oQNd2UIM6ojgy79ilkzvo9nUC0MP
2hNLU6A8kuFmlxGyDWSfdHt4UP6A1Mt3HSrLn+zK32i19xAb8S0vc/2k1aN+oisHIfZT2K3cUWaf
zCCZmBBMjdx+F2b1mVwDzW+PielcAWV6ALvO6ACX1opLhmzp0jFsa0ldasquybaBJg8WOGmfkcqa
lghOpYiMD+gayPfFrg+uq8oEMxNOdw9tjCI45UsTgCd7QQiUn+bpSSXSDfnLNNR2mcY/pushgh+o
ush2ndK6GjvbPKGWdpmlXYNqsRHaDMaIXRToedstAltv5NaTEJaW6L70TJxCsRFukhVNpuaTE7ap
t8XIRmvNfrSqqIw3suvMaXbAHh9ZX4Do3lACUnNjxqgvnrs2ddlYIWhoLGc7XZHvzUMtcjeVXO7v
QT6g7RErO4fySZ8brPTmiS31Gy2GlRamIRmF2NRE0IeLyu4RhE7mDopovQemrO6xUc0EeBGUW0F2
QF0aQNkOqqHDR5qUBZ2xLU0bUnZG0N9skx9aHgDXyY78UYTVPNjNbUxUUGYCg+7ZxG7Us6am+ZYY
5h6iOaBfEwxnxdzt/ggY0H4d68vXwLDHpW6g1ieq3ALESEA64mNvA44jCTBB2iK0Cu2dKY039TaA
AOFfLoSIn6FaMa1z7GFx7IHroIi5ecX992lC9bRyFVHutapEdABBdVZq8sxq8YXYq3nCIHjXm1/m
sdG1vxDvtWaU0+z5L/OUJ17P7hWKAZvAsZDMcSJ5ik1ZrzsferNkmwdsNUpd0UoJVU7fR/5/xJGC
jF2giVVV1yDh1TOxBv7K2Vd5NZxQ6BGvWOFPr02rf2ub0v+zi0povVvWDwDNTQ+6I9GTb/JL3g8v
oYim1JNahx2DakKwiOyjEYlssFf/eknjGoMxofHbJEUldDf9kw9dRq3/H0gX+/5tomD93ACbsMt1
h/N7jH8vuV07sWiOKCRGLleAeBdV6d5NoZj6BQQ0PvpVhm11qcalUtRhqjHTaNw6jeHVhhlsKakp
NOmc+9rZQdwCmDVL8nGRVW61AAG+i72j1jgx6Cjt9XwysqEm7iWJpuEVDRXAzI/B+hknw+0oFVhT
cRUjsmo4I5txjexJWoAhFA0P6WStLp0xkGuZmaXnILFyEp9GVP82J7KOmhY1uya22OH3u+Z/hDQc
ROcBPDB1FEu4uqPf4eUMVNbpHcIER5SI2Ebl6QlEqW/vMAF6wkXuZv76piEpJzCmCchVfHp1Ib+y
5wPKcqwLjxLrzQdVyTHBC81LJ8N8C4wEjAllg6iYGm1cM/EyHAHP0u2n139OykDABhKzsdgS26tv
QA8UGq/FjoheyWY3GqR4lY34YWkgMH/xIwXZ2daWRg0+ibCo82VviXbtOIhHukH2CBxhcM6rUXig
WHK+Znnie40pBDKtbfU4VNMr2bsstZeITuZ7u8mKN7fDkazz+Ve9Uf8wxDQ31GUMcoqFHb25Iav2
qEkAf7xaVt2OZXr62INp4HY78q9TsCnR7TIfWM/f/2HxIrk7DjmM29h2Cd02IUqA8oBfj0PQnYOy
qT2UR7cevMm1FikpemtgTrqM6EJ4or79HNz/YfKhx2CQzDd5qDXoN0Qz8cuJL8qDekMFDDL+zgds
p4u95nfJ2gDi60vcIxSGc9APEwz9HhdB9RCPNTzAo4IjWP6Fh+xhCqvmYQA10FNkhFv64rilwfCr
nXDHuDTfOpnrS6Sokx1149j4NAms1NvChLBQIwHdi6HGckh/bSCYoxDCytiMU7a1wa/yb36zrWI5
YEetxd+RhBq8CHmPcwx6y22VT2AZRO9OrjRUg9hzfSF5U92pP7RMyY1mThi82X3zYQRIxBPdmfb0
YuoU5lKrz8iumUdWmiNYvsrg+5TcHBpAaxchr+pzCB3u3zpwvyp3k+suI8DwWfYfvKr/wBg6pm4I
09ZtXeH4TfvucZEjftNKoYcHCclwZNeGqN9nXaK/tpbjiZh1z05STE9+bCzD0mSvg5TuGcXM3/24
Yq+oQnQBVsiLBc1xM1eCVDYBPkf5yirzl7hDvL2taMca8pnTCHpjzFUHT+b77PLzdsx3lubYTscZ
EB0V47R0tThYzbbUNfjFZQuyEBEvXUEG7bMrDZBrMywo09sPVQGoEXFHTBBH9HKrqpZ9yZodcfBB
z/xr2+MZFg/49yMxR1YNpdDnoEcsmnj7ABvWt5Me8CWNpr8uUTr6bYlOH2kJFOaVb2Cj+1iC5rDG
YbclSOZ1/hSJqP8CbXCwm/FQiBZdIfUCUNAs8HIbdY0ULycr80jaZcZWGWHyH4EYcY9DdfBeFkBe
g1mFg61Pv+NR5lVo8amcmj3iTSD7Uaf5Th34C1fgcK/UDZpfu8CjfoySoszs3NTWd5fpAjUIVr5q
GUvXge/aT67mF6fGSt5ICnpUgrs2Ys+O3TpnMrHY//CnwcQtylPcRm/U++mfY5txvi1Y1cMCkiiL
wi94py9qy4+2VDRhpBrAWqP5TgwotWLAJbtZ5w3ZqTfYaXl2+2hhtgKMY4ORPFUTjjNJbKAuB4gN
Xlr+X5kEcSEr+u9+bysVp8R5MrQEiky8R2iic9geCdpuk0EjTD0OjYXPZfzVzORjDuK9v5r0PSzi
7M8RD2HPNpv4NY04X6auOwFn0gS7kINlJ6+tL22pOV9Y5cdrFjFnU/Sj8yVF9ZOWj8lzEKOm/Pcv
G/O++EHouoPniYUUieFaqL68e9eMkGGecmSoRC8QBgI/eKcDEZ+GLVtJUJCeyDY3PkiZQZoQ/TGb
6EpDyH9pAKQPplz5OoyT/Wfv+p7pIvHvuWWzbGPu/yFr/d0P2vCrMWKHAvyy9TRFIlk1HWiGa03Y
m74b00PYlvFBhmaG4D8gk8V/PAsRVrx7wwrdMJmDL6DpWA42T3df9MQ2e4REi/pgoULtiLIAZ9sB
1Yo68yI4j8JWu3O9fdZcRHITw4i/s1bfVlXZIS5WgvDXnbQfOcTmPaMBntAwwXzIuqa6gJei3kop
xA773OqE+i0L6IZuehrxxPSizECockK8ilYKOxwehiL4cyoylAW2tniVgV0uTfwXX5kxOBujj/s9
gnEG6qyibM2bzn70Ez+FKkyevQtHv9iZ3aKsVbv2wg//ctPsexgy+01CAm9BS0R5VtcX/BL7faKN
clMIEAqQEmWjdhGaUf3GRi7kTH5llAFwqxQxzdIQi6oO+Vobh/oRGEV7qo0H30rqR3D1jruEtaNH
Y+EIjsJ0RBQMf8ryNUSmw8u47L/h/+BS9cB9ebr74uuRg++JRBq9Ef0fsrC/+RW+JzhORwuBPNF5
qsGyGGbR+7x5BH0zAAhG8k5bSdo7/mrKE2DPCp8XmyBEGXXF8F389So2E5TSjUWFQhMdV59GVzi3
AQtj1EPzSMdI1ctT8alHY3SozItpZSlPOlT+nNcoHSY1RvNorETv/zfv5yo/59EqhWW4O7czxxUE
VOTB0bXxUOYs9aauNG62AIWXh7khv7lLV2SDxiuK4Wx/OwwamH7IVqRj6lmyN1Y3P1n9IZgjd8wZ
80cHRU4b8CI2iCKg208uivB1oO5DMbVbsrXKhp+A50Lt5EomxIfKQ2Q1P6jXBTEqAZjONrkBEj8z
AAOSilxRY1Cwii4bpBg3HeLEOGCpOFc6sROjYep3egi4umyi5ac580JBgkos4aTRxkKJ0w6hdYQT
gQU+cRTUHMCJDJmyOrzVnkFdKZC7tivZGlQp+iJxwWrgO225k4ptNglEeury8ilUBLSpKYKn2YNs
mfIAoPiJ/KnBc+df14idAvSl4UtnR9F302wgHzJaX6DFY68HYdnbstaTl9LPH8ghjCHRO+oI2uex
I46TBu28KWLh90pvlyiJsr5kkcFxptGLHTYfqL4LOn+NkFuBXSS6xIWbAXsh6gwQdGXCU/HDgwbJ
9qsHrSEtu1gCfF6fa8afgBkdNq4eIYQYt/U1Bp4GXBCm+F5C3CJUdC6iQW2r68ryCVGID99ShvZx
bLNtlNbjQjrYk1tpu9UK0HqWlgWkqA+lTbcNl2Nuy0uD2pQdsoCgV3NL65qoSYOa1KKQyjay9pED
8Iw/TJI8F1AKZjm3v/Q89TeJDT3cGkFGMB5O73LSnKsZ8fJBaNYbmVGGpQHTaCI9nbGLmw6L1Kyc
ByPW+ENb2M6+LOw/wDfRxAsA44DX13RIpsZiF6La6WtyFaC1/mpk1rTTdaCT0zSpvrIaZN0QILhq
Zd8gXtAj4qXcfDnZS7NqxA5VbBEm51PSv/3+ta1b95EU6CTgkGjZrgPJOFU89Ot727f9ciwMPT60
LmhEwQw0yPhLHKYrRvINSFutRDiKHzzxE6+2GuOVtUOGY20yXk03RAWXCYl5f+rRIIixqQGUv7ZW
usXvDGk2kNi+gGE93je6kS9QZNK8OP2EgH8egxlVdSsHUNzaBvcG6G7al5Z14xn77jeaKsAMci1E
cKKZGriZHvwWjBxqYsdC8ZQPf7TI5iybMHSWJUidUWmCppuC8tBHAwJfc9/IItQ1zX3Nbo8Morl1
6nVhry/6WGTXLhqza8uNbINKAM0j29wYSb0327hELgm+1HzytTsLh0Lta5BprhfXESTlstYI12EC
Tn5kLZnEtlJqHyIOYmTmocLzltQciPkpVgwPdDU3EzIrB9CgfiKIogl3vuRmB4m3BKMQ0zy/1sVV
6uapKfTiKLB3AJduVUFxKB/FhlOfA2KwwnNDfsxx/E6D3mMCqvQOnxOM06V+Qkx+TYvd5uBwuAgc
U55dFrhXGoDoKihMotwEKOvRalFPQFQs04AIbsuHx8RJgV8gGyTAoDqWDTHimT+N3TCg/JRriBwo
PIPCOQC6f5s7m8he+RZIj8Ab9J/s4vcbOezjsIEV6ufg6Ca/Iw0ZUBEXmBDrPThZhnrbCsFkhJAz
nFPD6hK6efTYqaLkQovCdZbbOF260/JWYMtpxu9/l9b9CUoYCGw6BnOR0WYowrrbWMaRDUG9HmT0
kcPSowTEAV9VNHQ1d7OiAj5ElgixqVE8abq1K8Ccr+Ug2xigKXiuofBFvbkREJ3OolCC+BZe1MQo
j1xAaxCqU5mJSPOg8XKbo+bIi3rXvCYVWKKstM9AddmO4G9KLNR5Rn6/poIr+2dZ1VxgZVmQ2765
qBKtuTDrdqVsQ2g+/v7/DbnYX/6QlmAuan8Fd10GAIDumHf/cVNUGnYko/plqkIXoA3H3IWovyN2
dGr0Qh9PczfIp5tHJLMUlBuKRZ0aEmukUYh5HoDXgsQT2Wg0KurxBBSquasqMOn0xQAZ2i6E2BgN
f3InT5RtoIbCCYrFvMS8DtkqUKCtULxS3JjcaRoN3NaaV7j/B6hPQmuRC6SKP1b4tzuRy3wTmta2
5qEEuzuE4AvjoW8linVy8+TGzHhwVGNCgXeH7XbmIYX3DBDu2ZnS5LFy7fgxAny7cEznQr1Cd7sj
0rhPrKn6ZNGFNsjf7TRbzhNS3A65JtPf0gwa+B+LkEOF09wWmaFhU8qm34wN+KVspZ1sKI1laqog
FQfoX26cX+3kBs0h6GgAmD/7RwCIX/KaR94UW/V2HqAJdgft7tDCKXRejgbm+6OeL17EVlGuaYD8
HPyc6UP0eEtbXkM60RmCo6m6OfnNN5pvDi2sCKWxSN/f7jn70BVHZfimV/9musk09THYPzrIlAi7
ATMe0mz7oSgcIEiURCP1UYtm7Kk76rZ08YqBqOMIHoSdrQuvhYBd5tXUktPsroMkeBFKPiykrPwD
GBTtTc30K/UyUIf0a7oEpgWUt3RJjQV447YyxO7TAMVRZ5c4D/0D2RKaPES+sZN2uBrUnWY/MKQg
TEv9+ylxN1iobowgDYkpt2VujhTpxQbv74mqTyP1YDgH59M98iDHXgEpyXEZNTIDpkKpNfUy6LzR
zAMoz2b8SA3Yswt3Dej2gHjztEMIuI+fEg0ABUQdgnWfpLl7cyetJyeESCWIo3bmyM3yPGJLIYQW
HCYzQbIhxYEQTNXY2JaOyI+aiUfNki5vVl3rz02HBy6vJ2Cnsh4MgZ8uwUMHZZJy/GWRWq1ETrQQ
Xc025K7OJnDn20+meVnLDACynT8bTc54dRUTCsHdsEYCXGuYecoBQj3lACzOpmjwzZMPbsYTjm/Z
Og0A18vHwJBLmkHNANy6B22WdEOOOugLV0HbxCun7syj0BPzGAeOcbsKwD3tg7V5O5uwn+9L0CXk
gPeIr0KgRgFBsgentp2HQfJoj1RK5lF3mgYBIk6tXEucF5dko8YdkL7zQai8mW0ib96rJES0BnC3
eCFBpcdw8ruSBweMFCRF9m7271obXK0TSMtnGxhJjFXYlNZy/ky9VSaLOgmDLfkFfEiOPjL+VeO0
h2zSum3MxZZ6hTLZ44h0H0rCO/UGbg80Qo1JI3QpeWwBoK78yUkUZq7Owv2KJs4Dc/d+CepT8+m2
+Fa028DK8FVVn4KGcRAO/2tHdbeFsRAasyG+5oDzQmAXw9jdlmq0Bw2BhMp46kLRraAmfe176f8B
jeNtVAUQvOuR27HcEXlasPIFBvivvLE7g/K8iLykUoj/3v+Lx1AUEjgilbnxEANV+t2s++9AZpdn
oed/FkObn1nc7XC8AQdTY/TBBrlvsRCKoc8UHPzMfjl5blVVO8ay4pEGUNob5pZ8uHXAt7k3wFnu
zZO4gEhpVKbFOjFq7gGVam6TzvAfaqv6ltqiPBiD4PEC9P0B9hwPtzEQvRxjTT7qeAbUUEk6kVnv
2bApiqxblHxCDhlU3RrwdK0BwGblA/UbaQ9VVnzjTlodhrrO12wo62WkbvfP9VOsf7s3yFc/1uXG
U2VMzpWmzMvT3eke6lPnSsQpQUId0qK5H9vYu/h2Fjxo3PS9ilk98vhO+KKYiZYNcvaoySyiFyOQ
OepMBZjIVRdiax3qQKFUiABH9ALtkvDQ+9wAWgCjQQcZWDZpXzSmemPaP4AeZk1j1IgzYPDima79
6qm1imzfjQjqyGHc1KFt7VvV2GBigb5uCi1Nu8Yfs8vw7KeRop58cyEClIt4ydDXbEtjnVACMZCp
EdBSxQK3y2TqvzU8dVe39W6ef99tnvfpltB0Bfzj5k5mp4PE1O/3qAgR3+1RIQ8LgCpHBo0x7PHv
aTqgp4c04VQNTw5/caLUiZe+od4TSPh5ZSKiIzUjd2u8MVT/0yWH8tARVOXIs7pXizojigzW/zoP
WMInCc6bDZIK8W3Vf/W7rW/FiFnZWHtBTrQ4iIg49Mrpoxgach9e0trlJuEj4CUSAT/AUY8UMdUU
7hYI5MucqHf/NoXEM0RdYBYvc+SVTD0m0RI089d1yFW41W1puy4AhHBJXRXInXOb4Ddc5YbYQ+/4
O/X41MgHpJtVGZ6G2r8a5/DFaCfNxo1akJ/SjGIsdiiaySDOyyyomOk2NJG07IlbOLpvCtC8dzGq
rgCtHNxl4ALXl6FWcAncgn+OtQZBTB7jFQ14xCU0a3apTIgk5WEA/J+yzQOoY8oWpZn2a7JFkRzx
tZZq54Z3RCqzz81sK9r0W9BjhzGbZt/ZVqhFmmBEfQQyZiCBrqNuPTuGKAj+D7AIKH7/8d11DXBc
4Utr2TjC3T/VgQ0Bjhd5h6eyGczqOzaXh1A21hFnB+tIV6mmfe7SgGy7bx0IfTa3nvKN4inqvXlu
gVL/A0hTP5nulotBCNd7jc6zFRtQM0ZrsaCHsHpQWNh8p/4prPIvbaPZz51muI92NCB/LO1nbKHt
5wnQLx41xQOZXAshp0ivxiN10146i1rDn566EBIHqU1XDyuATfgzy0cLAG8w19JKvW1GAO+zUctW
jhFBK6HKcFRXDV1RAwZLa1+nvb2vJUtysIvich6hK7KR4zyPlsGDMc29eYl53t0yWuRUitwCRDRq
/Xktg1ageSCaGjdWNjYnV8k/pDk4lEbspW49CUFKHnbGmrrtkGRnE0Ry1AtIjMJqY5AuheMhVfIT
LR7pWw0U9gsadcsKOmocPNAAopz03vwGhEywHaUGJRsR9KlcJm9GXqAcRDlQUwa5ccJmHDozOrJy
VqN9IbtsER/zGLXWkCP4nOOdNc+jK5pHV1XC/+vZ/A/2WDyTAZQxLG7ja27dROg+4ZTjpGuRjjKb
J2lPoNqJNffUlqV/yod0OuS9uSx9Blmun3a6ooaNBk7Iws43s232c8tQwcUhpDCP0sJz1wnZasrS
+nBnpzsibVUqhQc8dtS954Xpyje66dAMxm1wnj9/2BLqth7KSH/z6UZoh376F89z6Rbq0/Gyqw/z
/ecPARafcqnZ3ceno6nzp3Cgs3VAKcKSTGOlYW+DHV8aut92kKN0vjmg4V8BY1rtU+4kTz0S5BPI
QL6xNANLKzQ/IW0O1VNh5R1CCU2/5CidWDlO0I7rLAUbRo56PS+xiiL64U6RCybJcTfQe9E1ZHS8
eVbqVdqBY7AKAmfHmaWnb2QDsg4l4KjpWDmDW0U/ZMTaFSgQew/yobX2AKHiesVkyXGosattE9Tf
R63Izk0xZeAzQ0NdGeIAiF3Rw2wie4uk7RkyY86+aewtmYBs5Axqm1jETd38qKMahHp3SzYNDlpB
s6KxednZKxhADFIlp3J0rHVe18M6aCx5cqtOnnz8mE5RqU2ejmL6dVVAbH1DI6ix/JON9rTxtaGS
XhNlgJYnhryI1sp35JK2EWo6cTAYIRIrV9pghKAtF+Xf3hYkAsAdggqXtJbIbefO6j+2SeZ9KA8A
I/DFM8dSUVC8bu5DebKoob054VUTW91RT8SWgSh35+JcgONVMRx5yXFyp74T57gsLIl9qlV9GMmJ
hvGXGY43H6iNDh/TTb7FQ7PZkd9sv78Brdr6OPvf35WWnd3p6ufnLP+Pse9ajhvnun0iVjGBIG87
Z7WCLdk3LIcxcwQT+PT/wqYstns83zk3KGAnSnaLTe6wVu9au4BFMZps3V+88L2XVDfkJmPVeNA1
z71YYLhbgbnW/yqAG8WE6fyMYWpjLgJpNldu8ArxbgpUSDyEWIn/1cjqde9nzk/koCJgAKzkKPhK
GzEjSl1NCQY0r97U/TRLcxbbkyUZUXtT2oHR4t2yI/SL2crXvMt751NXohqk5XG5nKuSzAzPhYsP
PokcNmLAwcTsBB2plFlp2unOokDPzjKWJeAi/6KlK4DxKCmWf4lOvoXdZWd88yfrQPtkc7DlLlGH
khhODfAmjwGrJwBIBE9JFvB1XFvjAol75Gale0zHPtn4EeoUdHST0j0Witl6Ot9sUaaIImCFxEsb
mdQDmQ+O7xuPtJ2WaBBLL1E1VBW8XfzvTz6aM//1lIXhYoYMNjfxFm249/3NfeoWIsm88tk2Chdt
8IXtLBqMVGCWOkdmNjEfaEG5djzlnrMJ8XX2MJkZpeZvgSjSoM+/KzC/wON+1THkM8nF99t3ZxHj
Harnot3NAUmrLoTM2L8uBJLkjfvhTk50MR2cpAs61s73GBMRJ8orU/4Zt9vimOCLiUS03CTajRzQ
H0o756pRjQK+G50/tDce1hiPq8Ey4yXwYtjBGvoC72tqi/y5c0Cp0Jl2rsNKezLKdKlvUSy80Y5x
g9d9zyqdQ1NoBcgxleMkpUDS8WEwx0zG4lMQxw76fIPiTIscvHrBRrvZ+HqoxZMGD/zBoZDASlJ2
LRkPHC8idMa4/j+9XQB6S+u2QMZNAb4+FBeCLaYd6o7FRSmbOMoAzw4lRnhBQtMU+abPMfbJfW/c
Aly8fLVSQJj3gxBnOmYuuq1Y5b0AnbV4tMBTA3Tn8rXph+GQ9aGBgjScKIbWC32KEQt00cwxxjFZ
Jo3lvZRcOw8Bpvwb9FfWA1ATgNhDi0z95FSmITo2WQ6qQoLyUbJMAf84VSPFgmzoTGrQfwMIyBds
GUQ5EMwqfGEMhBBEajR+vse+C0ZHconVpe6i2nQpsrlZahsIccC3Kh007dFvXEr/S9Sl1kPANPMz
bpX0zxKDsuwS1CC0JiM0URo7XdhsBU7I7AFzLBg519yvwdjlX5ifBktRls2LzkwLHDp9cg1jTdvo
PBYn5EnZHuO2yb7X6wSs2mG3KesmeLS6olqlY958ssvWRF0oqb8mBn9pitj5J2hqAFIkIHEd0N3m
olXrl4dUGfIepygA0TDhBmTAeNgBahw3+lbRiXZZYy/wBxbvCUiA8cp9bDMgFykUgnZonqKuEztw
acQgvoGMlpw7P0D8YiXneODFtiukXBEqSog5WBRhhFwRgEppNrfH3Kwxz+hFGQb+e/Hil/k3gmj0
c/cNjBL2Cysqf4u582T3p0Fffhm62gJ6E7r8F7pqg8bDWYQBiO83olA1UA8STft2i+Qti793QYBE
hdTz+Czld9LHJh43XDS3bOh+gPuCJwC2Pd1FVNkLPWEQ0vm3crpX3NTfoPDBj3lT1JtvRaDKs/fo
0j10ZqKNYP8OC9AZWkjUYzosP7GoLjAwWi0qcNYdElIkyoa0ua4H69KKHTyBeMjYszAbVvmIfBH5
jU3n6mfauo0Lmmnd3nAbZNQhxr8/5finBeC2m/9ae47IfnVDiY5OmY+f4s5CLsECyXzKSvfgVrG2
MTIbSUX8gy9GYYUPSS2qjYW8JGZIkfJk3SkYbWQLgtZwTiSvcUNaAVGeLY1Bb1TPcr82MjVFQbNe
JjcxhPaxjDSTpo4jWtsWkUiBkGYNQBsmm7/63OhvtmTvtPUvYfF+UfH0F4qHY7GoNDs56qloo42l
helR87vkSEJaSCbCpgYwo1JXtMWc/4NrGzXurF4I/ML2FyFwSs2LTMxwaX2jRsOiEyAeMUzQZHiU
UrLJKBTYiqEMkIBvFijnKA3pJ39gh2NiEG8R0snE6VaDTmGQweTpEvOP1TEGvRbQlWn9916MLmgq
AsC4HL0awNAYSduhyw1pXCeAm5umVbkgdRrnWxGjVx6AYx4+1YWbgdDDSFbIhFtnV1Vb+srh+OpT
Z70tnwo9CvfCQx/RNi+s7pgGgGjoW1eiFoi3gmkbltwCYhDefqZzTAZ4J0cBt9Tyhe8Y+BoDUvGS
kFpaBRVDO+B/6YuRgU2Pjh6+mhzkG/JfgYu0HtlJgPqyBTqqrh36bQ+TCVmjKLEZy3Q4zfFIrslr
0Up5mcVNhq+wqvwROWb3MIvNGi89YEveVs6Avs0GKBfEiBgDyvpiRxiXV0ipxMTYhtmzEdfOmQyi
3nDWuR7KNR0LQJ5e6rC6kik5fdiTCKgFQEmTfFiTkuxVfIfAVq20eJZa8B47+YhNtrUpCjxp2071
3cTIDAZfAKgRetqwnQrTqvzdB91hBOnOmUTI2pcXp0YxVOmotK0VubPVyr5azk7/FagqMu9MXh+B
8DiLuQHwiqxbP9gZw8BQjkPfLC1KBNg3ht4KdOBSj60SAVLIPmvS/ombJn46Ne0W69rWVZZk9OE8
x1OIRK2Fd8bpxaBM8HybgnOMXhZoqYSegbK4mkTzEIWjg1JKcMywaYQ9YwBx5IxWzg1Fmv1TFbNS
dpkERSbqToinsXLTOJZWrF0Vhi45+5GJCkVRpjcUCvM3OxVq9AOFuH/xFPwTT9p11ebZ3i9kd5zA
n1hXYOLcR7kR07M+gKJoO0nJic7KcxgwPDwpbpzeoxjuXgcb65GFJpBCa1SsDT91tz3QkkK8ePw+
62YvQQGHpPlDYuBZEYTifDsJQ9aeBrQBHv0y+ZSarD1IxWKfNUAMqWVnHHt3nLjuS4DaPdRqSV08
yOPvGUiG6jgrYqPeBcLoTrPIZZG1t1r+jUxtieYEpIjNZulpbrWhy5i5jlciwLljohbfIA369k60
ax3R44fLxcbtdCAKKAUze7xek3ra2gVubHaMNCgJRdufk8bRd6r97yYWOd/JpN2Ija9CR+gtB1VW
3Ov9F5tn4DBGLeTo5l52BaEMfrAwzH9EfbIGQuithVP4zW6UVXjSR6D6Af+a/ywDjBz54oeVWDlQ
o2ILd6ISRc4gs7eZdPlTDTCIRVFYzocpSp85mOM2DeBlekyONxVfCYx3StF8HyougKloBGcvSqOL
VxYukBlk9uMPA5ZraCxxjId3stu44ybuFsn4BkbH+hTU4c8CnSSb0tIG67UMk58lMH42IJEAo4aF
8fKVLJBHJWPft0GN8+FHhnQCSkN9GlyQ0U7abt6qiFnK5QYNdWPM5TUqs/FKuyz4aSS8fKADLWCJ
C9A8W4ttoKwmU69Ldn2IXszJrh3Gq3Q8cWVPcygyB0xmD9rpUexmSzfiyTZHZgsvHqCdUT2APhoZ
gHWtLlC1XQ26PySSFi7qsvsODb0oeoOKgxtliX5zLEitvO9GzwUe26y5U3ejcVVP6ts7OR3vfeeo
czyS+R6y0WZSGOiI42fcX1BKwzOZv7BNIBOFfdXhbwNo1AtjGPnWY7mzmM6ohIQXcCfjbVqZD5i2
BKQibvsqBJ1omcNMYfVEvIdpLc3ZATiWYYY7sD51AVpBAW3wTFBDzR8nFy1Vjt3lz1aom5+Qsp0s
6aT8eCeeB9F1u1Bl+vDzjWfa+SrnF9dpiT8ucEOTgmSkpUVTGcEE1Tzgu1ftcg5wZ5cHGUNfNu9X
s+8coMOImTbmr04iUITxc3MnWJE9sV7PnroGJVvHS68kirvSOsatcS5DoJXHIGExbfeBMKMVD+o2
G5HVouFrAo3G8+7aQQPpA4lmC3Ig2UeM2SLvm/cYHxYU429XIYv/eZWyRXuaCSRZ9LrpxYW34Rc7
tIFloE4d2CSB0qS26BKbFDUmqsFzYbqbYmz1pdPrxurmtWR6HRFNqi8bnxmr6cUE5dBF4UZxFmEc
JXYxVdJsQxPNR8OusOMVmPH8tZax4AvoJDfAXwg+OTLC129uYx4Stc0vPlAvlkPuD0eMwuevRRwD
mANyoJ2Ve+CQxJO7MaIHG0lhD8BNtvPI3fYThQVScbJhaetvyevjKty007OBaa0FmXUWOt3HP65C
croKXp7XpuftwYH5ZcRE5pPfRclTgAekdYtX2BUdJ8UYom1KH/Q9yUyZXu0+9E6N+8P0Q3Yl6dAm
5lHFCjXZI6/3EWc6D0HaLgADpO+dvnHWmgdC0kSE10zjxkvetABydzNAlkQ8/xYbA24kfvBFDnoH
vjagNAGOzn4DUduCDNDBXq29keWHtGjbF+ZlgArys29IBI2YSy3LsxaAwUEbW4AYK4XUAAYzurp9
jbw4PttdsrYKZBmqUeTf/vwxDCTU1iRXP4aLHPcp6/t+Y7vBIU778QHzLv4z8/pmlaOFcDsdez0E
Bg4TCzq6fAQOn/Yc8pg9kaSObfSaZFWzp6MADfcOKZ5+SccyiexHvDFOJxJJxuOFrnMQ0gLoqu+T
i6UW2mntT+kF/okOeL59F6NgmFy0IX5wgFyO+YnfcjKjRXR6tUB/IFBsle2dv2YMAKcTnbeaFbOd
luGZXaLGu5wjd+EwgJTTaL0td8xf84VmEw1/j8CySvfTTxc6Up9+HS2twku0nS2jyu/Owj9Mj7gS
s5lahnZcThQ3+ccZKBi5XzToAS5KzDZMWOyd1tZ43FIA7qwbwiWGM+wVCWmZsN48vHMnRbzuu2RA
EcKxPmuBD9hCQNX5gPNYSyXnf8gDF3KyF4A/Az0EMjvKiWDsuCMHFCvEsMeUwxSM5LPTx0VyAH4e
UyarbeQVDdgZy71gjnHqAr3BRxKiwRcVwEejZhUBhWWSATarugwB7vPxaGJqUNlFpTTACGp6UyQy
5gBR3PsyShaJ6xregqKqa4QJeJomNxVURHm1bniOa1AotXi1Xl101oIlEScGUGp8fEA0HaJC/2aF
3T9oe0RhgnXeY+s4zwUgVt/KkI8bq+TlVhthlRXtOcT0KEg1R+M8RM3ZS4bkQvdvkWXDrh3Qhm9I
RTOFVshzBDaZC93J77UhgHbvtB1aRoCcrUioPiJXwjvZeZGevL4FO8uI3lua5JAKnYl2Uf4F/A5A
S1fDICSuOpQEZ1OyClIgIaYj58vWa/QeOGBRerZ0lLQXuNc/2nis2jmNSM9ek43RdjCQjHBt5ASV
3Y0xj8YvDaBwNymeF44YMhXHIuADmDiRV9izwFixvJHIJgBY8Xiz7bT4ZzeAaQAJpe4Ucix6VRgb
3cF4aYGXvxMpBtn4zXQGcnGTg9TO/hxnmNcklyECEVuwLzmgCVeZ/QP92f25BtnbxZKYZzG4FEcA
ouBuYRaLRHjuDs9iGPFRy4BP2DbUnWBJR1KglJXjYwasMhjMph4yvoAWCc3trEDYfueBL27h4Oa6
RW9OhO9OAPzmHEOcORC88dckYgyGgR7GDZNFbm6MUaSQMCQMUjVoWSN/6RY9gPySjG9rpzH/qZPy
NHhe8TMt7ceq09zvxZC/2bk+fCtq/o/d1/lXxwA/Z9NZHj6NLfLbgRRLYNr7m95r4hcXvbaUFKXT
CGJdQof+0FH+dD4pVOkPy/8/vxrgfo7IxVEhpVTfxxA0pAIpKTTbZz9QlATHF160llUGzPoxt3yS
J8T9peRodA//U+7KerKnOMwGoMqfcUhuBF636IZ4q9nRg6lG9JlsY/ypRg9Evc3V6U9d4AUPhpre
J0t1mv0A4PbAxsb8ZEoWX5UOGH3WyUAf5RIIkcYSvFnJa530+UKEsv6O2/UxSSOAUoG4o82lA3DG
wUF6OjN+ZF7+S9hj9YZvvXKpaax/RokeqbFUXK0etJVG474lQJJYallaXi27zhVoLEYvU7e99Cit
reImHj8Xfv6Pg++dX8USxBrdL9Zkv/Cm3n7ufA9D5nWaXYJHfNzx8DUw66qjEXOZFabzKhz5Td2s
fwEnCmTwqBKkSfs4stb6AnqBagn8vupp7ABnHttedqrBT43nD+s2DsOU0quX9x9xjG5AnArZGIOj
2WaMmnEXtg3GbRvOvwR9ny4GtYuVLBhK98usnXf/2+5O+5/xyA487M666Zwa5B6uAnH0UtDfAvQq
8I3b46yt1RRyXYMrh4zpOGu1SpqAKwWEYTTGqbtH3r4+VDU63entF2z2a6dJ8LFH2X+b2g1/pAUJ
/0+gpNeOdJJJxB+d9gxGLg13XnVwzPbMmxHTYeqkesAzwI7uRYRWoRufwDDWQa2hyq3sSFHoPF3S
5ciNFF2XfmrRYH4TLuInuhz51E7QnW2GXif1Ezaew/YGWigX1mDYD/qXAJ+zB9eo7AcSuE7a7eue
fa/jLuaTUZvj84divlxlodCSNfjXfmGUNNkPQAxO1u8x+BhHwEv57T+Zzq69BvJxZ2z2+I2SIy0Y
xUyPDqXTAw3pczrP6jFwkGj3hwK3yMLakWK2yxvhHoS1IPFkemcxR6LdHJ2C3Mm6HnN4ftN0Vyes
VpSAwYc6wtBjMLxEPYaQvS6uDoHt5g+orfBlOg7Nt1CrAPmHDEzWgDgt4WP/AmjRfoVa85J6GVEe
K5IVbamNscoVhYhdO5OaZKQFfGtyol1L7Y/zOYzACAg4Oy3QjLe8Qv8Q7QKrfN9FatcXg/FGu1kr
lezObo4CWLtD37k/uZviJpGZJh7HNXz3UnbGp4SOHYTasu1BS0R5mynLg+IJyOICFFy5ImCTjVYu
igxjR0wdSWaXACGJok8kqTDdNon1qkYD6JiCplGZ9qjKV8wQZ/LxUmBjhq72Hoe8gL/IVRw6RF3+
gk6A4UV7dFjggxibg0Om74NPUaU56w69/6csbrQjcKlCjHHY8qXMUbLoPMP4R3ssh/7Wpx5SvvbB
g3LI+3FBXR4A0RwXHNDv03D7iC/h0+jini1Vg0f9pxbDC2i95SlozLwaryrdC77PjSPqVcDFbht8
ZtSR+n9pyfXxRkROAlaGDvizuXtYWVVNdyv6MxYXCfqeQsNAD1N8IeCZMQ2qa4VsDp3wwD2dCKPG
zevpRCA0f1p+nEj3YYmKj7uKgT97ETVQCsY2euENq4/A1RQrL8zGr0reFFH0giHSz6EbptsBkxyX
QhPvi2xRlEY2li2LPtD0xaxxmJOvc8/slrNsdtZEZKx1BloB0pIiqEH4tNBK5GVTkXgApPh9KdwT
3q8Hou9+I70/rlQksdjnvv5MPEe5CWaWaIjZRHs0UwLbUc92fiB+TGaK85d2tJT4Pg6R9zoFDLSw
Q+kNO39kwzW2GzzDR2ByoSPuZ/JKuzR6wIir/kCSkEEsLXwchERmaDaVWgoWBOVOJjcKPKEGCQbV
JxLDskk/3fABIfN3KVjuHUITHEETsxeDjEiFJk4vogD7kDl15u7L2PjKTPRXgqr6yB0mnmhpPI+v
vb7DTOCHzLKLz26aF0iao9T+pxOJTIDGTE4Cn4OjAEhN1awKFKNBNoguAfznoA162nJQi62qLEcX
4CzEGKu17r0WDz6qwzr6WLQxeTRTEGaTscGBDkjKu6NhdNo+KL0NycliutpduPniEXVYz7Emc7oA
yjWPHt4CN2nJBsy6BsC4PWQVYyvNcrwNgbIWBpDfylQw5FMB22oaLHlKPIApFzmGkCtRv7Wa14Ks
C4CvFgO6geTjrasEKtLkmoBO8pq04mdnY6pActG9uFyaq2RIsy0dAQOKfkBbSKS0obX8UL80oflI
J1r0/JsPeOZntDhBj+faxRwsr+z3YLEAadjfghlAqzMGTcPr3YiGHMwIoEsBnwy9DdFZVqkuYDqn
NiqYzPWNrWdXyAh/KGgHwE9tIyvc9G+cR0yG4N4pkC7hgXecIpK+NdBs0/Mm2/i8DpDiKV9tKYVx
KVnkLlMtz9DE54L0AoOhydlyC2xttbUjG7SPUb8TPXpw0CgMWeOVyRlf1PaR+dWCTkFvWN3BaTBQ
yENgPZa6l5zJuAyzGhgnOni8ZBy06+ky0xUwqgKgN7wNbuqhqA9jlpjdocZswL4NwBb5ca3p2ngU
ytZRa/iLGJw4O6NmD2ZZyxMGvIoWGD26PDEjfF9Ioys1z362KHEfuxqY8wsSkZJs5yNaOYCuU+M1
txrRjryYQ7V8fApA3XoAsxz4XvtSW9gBR65RLXHQp1e/dU8lMBOPs0hDLXLbY/AVTEywmB0Umw/6
3r3DLCrA1rCLQ7dYdGGW3cTlbvC1jNPo4KeO5QK9vW/2vSl/merKQaZktSIEt5mb77u8t91Fikfe
Q5s3bxSe4tEPAMLjeuEO6KekIyky8OMepSsfAQGOUCRzG448DurUgHfHRSa7QGhHT9GKN060HGXa
banUW/Y17rQYRZ5yYUDmi8CcgBkUQoMkrTqSLZWLMasyOUwWdJSAfiQLWijGHPIjBuvlS2L6QP2z
kDvthB1+5iAhXoFuTb+KfABloeIcK3LRHSK9y3cs7u0Lhp/ydQ/wrGfU4pFL0DVwioLhQ9O9/muS
gdTMccWwMaLYvvaq9AJmArY1AomiJtVj2gIleAYSt7oKrQbTIeWZc5mdJq3h5uOSImBIGNUbrYB3
qZUAO/Hx1mXJAeTOui8ebhYTT/OyTf1N4I0o38rhzXGrfjkaYYcOIaRW8LO0JzrSjmS1450LDMzt
Ui9wG7T3wG7akuGgnLtC4Z5V+dPsdmOSibI/FugPEajTIlGE/jJd6AUYxhoDoBw8/K7X7CXGVPhL
m3jZPq6bdtM1VffFCMJlBbieqoq8x06RRvZteOIuis+KH/slymwHKTCj2JESlI3WTjahXMZDkb3Y
MgyvVoaAdFIOH+5kbwGmculVSbkLkXpHEh5NuFXMj64WuU+oELjXOLY+m6ORvIVNbGzrNtbWdASg
J4bG8iq/dCb4mHhnAd8ZZgW6OI4W4DaW9LgeF0hnA9oLV7ASVp+A13PscKe9dnXVoe8pcc8BeF5A
SgYZCHL1K+ZtkYkUyPrTkRRSw/3JDI2vmbIYtCrc12n8VVONntTMGZSgal6AxA1to+YonQNu/7W9
pE5QsgrA8YR2JeTC8rEU9pKEpJ6cJHpBvPUUhiLOBrSjpaKgf78KIDeQtwhyNOQN1NykMfx1qwVs
kdGx/zimHXcwGJh3uDVBEYO69FiBfbQAXLOyjpzf2wRZ5209lK8cACC7gidoFM6c4tUMnHbVVsie
R+qISs63ZhTtQwmK+tf8s+aI4jXowgjvG/E/5KEFOr8JkJdauxIqAGmlzqcAgQ0mWh+4hyBuTdAj
hakjd6kNAJgcPf7YBm11FGohLS13ssmDNPgA4bVjtpyEKhYoeZ5m+eTCE/sAzAR3G1oYOlq6uPEV
gHsbwiOzkPUcy8FYT8KqQN0M03Bd+m5w6zHtyW+ycAcnPOo2N7eYiz2+y+bgpL6VTtHRqRkeKcp0
5uoHmX8a0VjISSibG39S05k0kyMJyduni06/AtiZhLPMkAgLY2Q/ZwY3V5rOUfrDBQhduY8Mmj6A
HjAAFaZhHyeZkIA/iTSdr4gajnz/y63PhX0kC7IdNO4iD+vwFQWmxXM154iJkcssIlt1VXJnXaiD
9z6c7ol066MUNN35GrfaWrqGSW51S5zlpKQkNe1IwUo2bgB+Hk4p61lBvvNx9o0xXIhEYbId89x7
v+3O15jDJ7iT7dHejJ6o33fxyYOM7340MGK6qIIiOTkH+FtQktlegzEAZ3f30/kCCEs3vwZdouaV
WJWoEE5fJoDf2gi0U50ahSg1BtHwAAqsqb5A3A/c89sVmoCTdUl8ETK3enybA7mvADMEFSdmE/Ir
7VhbMsHsJX15hUOObgA3GbZ0pIW+6XxutYsEBENbOhac8WOXAyLKcPoHxwPfeO44GbAofy8uKHwW
mAPzt7OMdtIRA7q3pLWeFX2X5g/GGOfrIUp8gC3gSFpSlGB92XpOLxd3Him6VtBOnX+6k4+6zU4j
WJjnGFqP73cMrD3aQPsCLj8uMIL/uQQNrx2UNRgfwO3ut/5D5jK0T6md3zZyjUKhtpR6P2brTNOf
8RuPh9muFNV4rCsPRH+vQJkbB36oBLKAN5DtM4670bJ4YRiphio9ns62pAEIjrsL0CThZ+wdwD0s
WICi9Aege9CZ737kAfjnH2XPgq1hYPJ+oRfWugwxo6Y7EaDGcBtne9vpCkBA4exkjbZE+6KxRH9v
cZoVraHBeT6T2gOXysG2dJQMRoznoScqXzGnxCBr5yGH6AuJqg6asQCZBvSeHW1p8SJL38dgCCLD
RgPR0LSdTWiHXrTfIawuqbiiOUuOtJAn7exegyaOdLyG1PaeZJP1jTtJR3xvRJvZfbIa1A9LQrCD
X2UIXszJcL6EhnZSb3fzW4F66mqgX26bcTyoaHrV4+V1cJwjLZoeu4fUfCUl5qZrjALhjxIY4cpE
mMHv7aRLdb/YBJb5i9SskyOYlJTl6NrrHgCCeytOqhNTi3oxmZYWj4xuVPaHO3mFnuwbs8lByQa0
0S4CByheJLuL6QAdsm39ZOfyzD6KSreOXm7g3S4cgRGH2RG8aQf9gRS0zHZ0zNCvBrgw5XenttMC
w0yyrpakoHhT6DvD2Zls5mONz3OKpEmsfpSbn+omCnmQntwyNAysRiM92QGarbu0l2/AoIwx89sM
wM6P5JtZvQqtSF/BwtmevLROMQcBMdJT71Ycf7YAs7T7pXDxvMxqEX4JEsWlYRndxc94/cwL1GSV
3G5zf1PkSbQlsywrToyXEqicfXVJkZQChi56RlKpWLWSbDzwsNXfEnMSA4YqOnRMMT0qKwB/1YvI
tcvl4HfV0vCYAOdZ/2n0c0zWdHFzqtRCclqAg3x7JJnu44lcvY/PZv9p61SYv6xBrDfb0hXoWn+T
dfkQ79oxfvzPkHc/UjHoxhpJw24xK3Q7zsFzg8ff8bkENNMBoATxkZa683Gvbfv4SDsMl1s7Jw03
pPTb32Z0bAHBW6ANHsI7N5L9zWW2izVbvDsPQA7asTKaLnIXbz7GEo2tGlgq9Eb3Dl1fA3Fe7aRa
aFfjrpgv6Dxt7/Tkwyvv1ltHGmkRG5W1ulOQsWnhSR2T678vSDZ3x+lS/21+o+dDUSIHEuRr9PcD
PAllYBArBdWxo7mCgVbA61RHkoZoFJh2k/6v51xFaioLwDvkntBMQ2C0uBQ5UDwPnN2H3tmlGuh8
VxwTza0ozb0jGOi2b/jLPzSTIWnMwgPgggm8LPIhGS06KdLcT7aAwIgXcTNIDCo7wHwfgsjdGlqx
rzB6TCCkGGa1/X+peZU+NaGPPqZEYjazFt0mUq/m8zMNugnA6ha7w/TOPityvQ+WGLPVJ0XaCLRl
g1LLx522sjZFUAgMtYfhKg6DNwx4+4/Id6FfJc3whV5pxpKOpOBoYln6peOCalvzJjt8A3z1q7E+
khnJxQDy2yp6pEOcSPtkVv7DAFDLGP10MYiRyzGdwpKJrlvNyvS9eAobdWWBjm6ZA2ROf/CbQgDM
C/MQ+E/o1n3igPhnqNkzwEqsM94mn0ErZD+T6MO+UAYgSrm1RxIbgAuSP1OwD3se+fWFTmRvWvjP
TvvpEgUfTLqETMoMhFgeeIeZFMi0tmCqk427sofEQpdVPxpHWsYgM49IxPbLRsuc5ay4MRS1FQcr
Ut1IZycdc+FHq/MwvRTJYJXWpSaRiwVhV6PovLoOD1126pUYDGLWeVbQEVVe5+SXz3Qg+9mKdn4I
kF98ThQRs/9jrEdtQ+XDGThlglSZy5CEuML94VB6mr2bq5CT3exXKIgHLoEBbza/+etuqOtutoM1
VKsw8cBYokz1SKbsRF56OQLieKLWKE0Tj1MKzg5goD5AYAGZsqKtEV55EqVHUtqpBvlsRzvMLqHB
4sMXDqXAP1uTJ9kGGdah2FYA0zqDTv6S5bXYg1mQoRLrZZjPlM26t6z0BP5xhbLc3u6iJmonWfCx
u7OTf/r2RotXihxA7aANW2mAF8UTuOLD9VqgvOm998e5dlTiKM1bpLOUfdSB96Q4ERpJyZFirVFF
pJNWDahyxWG2no6cITs4NqtYdzx0jUQBuj2LFLycCsME/KrmoXWCBsjsOJKHrJNDauFtAUDVIJ7R
8NxJ4cii19spHGGegE0KWIUc/zqVADM8moreakx18wWh0rZe7S2zFLDuBFerf8DYDpUOUmjNOSFf
+Y5s++FPnrN8jkGKZsSTxzusqDdUoFhR47U06JrmwQhcqCL7HPas3pLsbjaWjqSY3UimvKQeiO2d
/GYcl+w4188dmqx2FMTj1WezVug9atB3sqXtHMUM8GiUiQFJ/5uBuTQ1VW9PsKcROFpuhuro7N5P
y02Tc7OOdipQnlfBfpqom2y4ms9LMWrqYZpXe/7fQ/j8XyBdrqmbIHYAhJ1uMs+8g6+r0sro0SUY
Pk1AR+gXlOvAM36V9WB/VRukPu2vsWX/QkaXvSS6glGWLN/j3cF6CgcQraDNOPvRgDYhGMLh89g4
FWho621VleUy5wDPoKXGQ2+Ppqju/exEtbNqwrRcJgoOejak3Syb7Xwgt64N3LWXncfbhWg8d1OB
huRiywIN67TlNtCWbKN716BtAnN5yoarkfOoBsRoZIN0CEBaqxgQmC8JbrMnZ2A/QnUiUVG91h5g
lehgZhjnMIOKg/sXBpigaTdor0vXhVFri6IDBlAKwqxrVXKxAYNdp6AfMPgVKDbzEsBKpmk3KJe5
9fl//8857B6iygXYH2aKgQTsguvPvYM0ryJexChyd49aYbqnXkNhxurLcpPVFn8tMw1DQRjksRIx
LAzXBDydXjjJmXEX7cCCP01gZTnwYI7oZH1qqUfBHAP32DHxGCZmcPVCtJ7TzqxHTGTQKBXwMK+u
WkjB0PdkRyMq3MjJLvwU1+l5nS9J6TQywb9EFb2yEXzS09FyQu1QAZrZV0F4K5A6ApbsAo3qwxV4
Ic2Wdx0ooxjgeBclEEcf4m5PStBlSDBwYtELBoQsdLruJjNyEz3+Q4AZAa6xMBLOA9cmt9nXVG4s
r5od70pEr5vC+3+AWni696//Fs8BPrOug/3VY+z+D8pF+korANrxnDdxt4tUloC3NRZhZ3w5bdV5
1rBYveclxZ6Us5yOtgcUt8XslvoOzg5Jp/2smy7xf5R915LcONPsEzGCBnS37e30OGnMDUNuSYKg
BS2e/k8WR8PeXu1+59wggKoC0CN1kzBZmbkBegNu6QCofU5+3Yvi7fEj/HkUy/NFvKEAiEFBv0Kr
pr8AaQls71X2IVVmcJG4/3xI4vZbMrL7N12XQqcDaGpqRrhJDsrhtbPC7KB3GsixxijwZIJdv4+0
SwhR6rk3L02QnY29KxdYncDH9h43+sZCRaG/HUb4dzcWyBPN9trgYWk94rBnRyAqnBRmxmm25xYD
VLz25YpsVGiVqu68Bpf0RgoEONmmeXyA8+c4gav8faqwkOAjInx2ZNDE8mxfP832cpynSMEmSR+R
PlNrBiXNA54bzEO2HtfhiwFsd9M8dfkEruHyLjRwEjnyq3yLTfdpzAJ59pJE7lOcVWx0w0vfJf9B
/tpGBhpEWyF1ge/VqE0RjoWsUnNperq9JVsSmgJq7O1ulqsoxwh8ZT8iND1ML0bd7HqVqEVie+B/
IsJOq/mFKYb7ia4T53Tn0B/uGBGAemLQtsjnQbr4yONJlJssDcuVzLR8M3F4jkSetWb+xQew2lME
2X8PO1ksPP953N/NwwBH+DH0zBM6Dz2P8/ehyY69OTdAFOnFrQK6mkqNAdK7EGkdnep4X8eQcpxM
kxtSd/qJCqwTo1NXQj8elsIGuQv2guba9WJx6pAZFcWFe8BSOsH14mgaa/Zn7cYW4Pjg6EPD8TNq
DiAba1r9w03toSrqQwqqRlBO+TupOv29AoVJHAzVe9G0CiwYmnUvyjjdSc2u9x7S5C+hiuQK6Q/i
Fbctz8ZQINE2A4MfZLvEtkMiBFgXdOeLkrmzQa6Svk69yP0yaGazQRJdMHmlbfFNrQ3FRgsQjIs+
e10VTN9Q30DDtf1gd/0KCuYHU4TpGepF4lxzxpCDOlbJqGrmLSU2jysrKtPJRt6yShBIMdD53jLb
SA76OMw81lQbu3UuWHqt1H6anTRcrTrrYxBA8dOlVS2bHwOYUNc1DkcuOpeBAwoB4yVXmYZr2ta6
UJEMZnPBRfoUQLENAPF75bJvljR9Z0FhSjCxBltMtroy1g2uRLVIQih6HA+j+2dhIWkiSb1VnoX9
QbhZ9sWCiBJlw6RD6K0A3exBhKNnX1Ico1jY0h2RvpSvfCnVarBS/5hHgXMvASVZyK6Pv4e9etVV
AQxAo+t7JN3xjWqb9N1vgb4fA6inwl899dQGvLOAI42Bve1fwdfoTT0j7Ac3sYnnw9iTAqhn0fBm
wzTrwZMAKS9SqSHhqCj2zZBG91RYBVDIbpseKylktraQyrFiUE5bzyFUw95kPGA07vBgxUhSRtl2
AF04SIaV8BZTTK5/r5Qw923ffwwvStEdayc4k2n6FILb9hLsIS4Amb/jgtBNsGyA8jFE43ILd+nK
0aBSXHv6sTKEcWQujqEWhuyRjVWMBrKS3ymgrGF2zX42TdG37ak3WWkIkQkoXIANgkwKBOFrYFmw
QBqzUayxKJ3CWw49johnGyDvoxwSij/Z9JFWBBCaYxW6wRZ5Q8hhoTjqMQ+qXByhzrb/Ho+8c/DN
eNRMuHpN8Go6FQXH00+Rbobw9BNWsvyQpv56GFtkt7pBP1GTCn10UK0xeHIABdc6sPsFRD884YaQ
xxrCIyTIoqlGNmd0UM30gzhf3Lj/1OXG5iKjLl8Utlcu48EwluSmEWks5eocu34wdOOSsz5S4Y+0
4SFzjDEJH0ZqE0343Jyjcb6eAADDkxXFIXPMOhRYRL9j9/PDiqLuSVoBfglIF92AETV9BZc5EJgM
R1o+A3U3BOYh8zk4jw5g4FuuIK+k64F1zzwAt3netT967Z7Esym0BljgKtR1IcJEoYmIbkPNBAxA
HJTOqWlB4saC6KLUjAgcJYAgUa1wImSz9rm2vHGAt5TtndJ9pthcdSlkF8a+pv+CFOfgPJmGuLsD
vak69Ays9PMMFDrPkDa4VZttVKMZxOA/z/b5c2EWU1fBmXyuLTK2uPkbUhmFyyADn/amLKwErxbv
PObbHojciJiRhpEeiWqBcCfnbJrDoIExOSl0tlPs34clZyFAi0K1T+fEvTR3/RxyNs1dx15qCMJD
qwNBi3vE9ISXHjL1NUBu8qYY3jvmXpDbljxLNy6R1Qa2BLKD1+hS9HV/xh2dvwS6sDyGfAR4UPW2
XY8gERCb/vZT2wtcHRp4iiMREW7qQw6qka2gLp7TJHtm83WYtKb+hfpVyKpf+E7F4z2zou9At/RJ
vKxjnE7QcqYHEO0UGtpSAD19mNY/tBSava6M9Wbh+f4UMy2h5OfqiEZIvFrbWm3hLVgbyU0/KhRn
oBgA4W1cnuNR+Frh6BXX3y+xJ/F/AdjigqK8uAi3f+pEXlzB/KlTMHYyx5kUw7q98boO0GwcIFAh
gaw8OEG+7qGq1U06UYFR4ryePDYSb0gsKgGxZ7h1ceIPGih7J6SDhVbMmwPVqJCJhp/h3KYaHwMr
VsMTcrXNfe5uqd9ku6pS+M2QqdnXh9txp/ZUTqPMXaX0TAFm7j98Eho6gWb9cogyf5UmMrirLBPK
aWZ6aGVgWwuydaCDxyPTSqcQsk0OEFUc+7w/zKZeHrSUBQfgC+pgqVyzPeaFGSCBESx3yAbnoN0N
w+5YkpH8/RgkikAGS3IZUWavzCFq76y022ZRHoUL0yiwydICpI4VaolfCqjeGLLIzcCEEmFf3HtR
jhRte0B2owVW4CJ0gn0QB+lB2fZ18SebRCouMjGMjzhqzt3IcWPzsfoBBgNHRDcO6nYzxxwyzZGb
p0CztY0HCPeBm7w6QGxRQuJkbE9VGbnlIccCQiwoYA6l5mxztTrRl+TWI51/VKdBKOp2kKsos/W3
Xa7ZwCq44T14G/M9zsnCRUNrp9FGjsTieBOUEF2oaG03OjytQJ5ybCwcWrPVoyO1bDCt1aBuowGQ
jI6Tmk6pQxiBbDgUGhAbuFa+4Nzqgp298WZX5gBAoJY+1HXfbqtU9Ad9SMQZ7KRqbYBZ75m7Dp4d
WWb/CIsSLzUk9DG9ezLb8C8J8O4OKXmAkzYubqCQBPVDiZbvpyZ5wK/9jWdDeW3jrHqr7Kzfc79T
uLga8xl8T754Vc6QU4bxyBRjZ3ephfyi7Er76E82v22eJHgoDhRLRTv2ElgLV6lbT/a8zA7/fQ7H
zH8Q+OL0zTBdyAtCCNp3bjWBuZN2duzX1aPbshFppCV3PVbBd9LV5IqB6QrCkGjafVGbK7vMxMbt
QxcIFqZAjjy6yF/avNhprfGdRmBl3pgrPzXYQTnAcyFxCEqC49hdxnA/nvrgaFh3nf2LjfnLusnu
XVlFB3NsaXHCcCqKWp2n/VZ4QwlYXRBaC/JQTGE69yYO8g6Tg2xBW/dbR+H3m7sNsKGfQzf5VyTw
+jw9GxUE4RwjeRv8AmKxVaUOFSg+HvIElAVKt8IfYcwPbhybyIJNwdPMAmMPlGv5GIZuPkXkQ3iP
Z0v+tXKsDNwGgmMzZta4LmT7wcV+kXha5oL4XLQiGc4a5G153ztHcpIdzHSgTxSZ3p79NWMV2AnJ
ThEt93Fh524cpcmzEVu9v8JZL5goB9lscO8EHp+8wOPU5b62bf0QzOajcX5sUs2P32UrnDM1qs8A
Ggmyxs3mJr5U0DOh0aYpye3ob/MgjOVfdCN49sqC3Qk3sO7c6FJ2vXd2RstsBnkxQIo5uF+ubGM8
xQ1y6kQjUIF0DnY3gIlxxcdOZGNW8loPmdiTk0zoCAEW70wNiKJ5hyTOj9SiGcMKjDUU3liBZi7I
U1m3s9FnotlwbfAxG4WS4/dHjKKgQzpVmiSA9IQ4A/2UVUsy73vatDkW4GCS88OmeEiNqUEWsHGB
TqQHBxc1qShqJDUbhsJJzb+MEyM74lLF2ISP1AsuENWxaO9sw2nucLLS3pWVXu/N2n1qINJiLMhL
hVEV2TphgNFTHF7Av92G7uN5F9nRdh4rqiVOKD1PrKE15B2TKR2y9nm1MkKwwFF25ERoRdmT1DYK
pIJLW4BzbqTOmkiu8pH6aqqSlQpHZNeRVwMZegsyDSa3czBNQGO3DVIIgOASYMKz3mkVhy0VmHCq
6dSLLDdLQVoUkq3C8/ozlMzzijAHMXK+gi63JX5FihtYcPZ5rZ9cAZoYUXxgFAitAD1C+4RMEfAK
mr298Iuq2XhWmiBbAw4wG6zbsgCJ3CBLZJoq/UiAzlLPskPuuK/UmoCflm++4T4GRzcvrKyQ5gkM
4bNYUt0cDXEevRhi8M6GE3TPgQSjky3FsMvKZFdgx3lhJTCSOk/vTbAigjsmkPkqSBK2sdPOeJTc
Mx5xN2FBa+iBLAMEDragBFFLapZjgGDGm9mK+EQm08jkyUyjFzdSFnRPWMOWramaLXmRfGCsLQU5
n9TToq0F2p8FoR/9ERY5YyMnoGWt49GpZfbuFjpJXeYR5n7koGIageniwYhDe5f58TfLw/1vAubN
R7dLh5VRgC6QmvFoq+xh2aVJcd+n/fDYtJD9AgeJtSAn2dKSqUXN834P5isoowowRIhGQLBgLLq4
+ajZss8FNsu/23MM/4yeuzQGJKamcW7cc8w8gmd7xUH13FxDAjnbe3kAjPyg18uQ5HWiErlxV21Z
yXTbiK5GBjUf8yo/23k3VA9MFvJhHgOUCNWDtMpkowPMvNYEGN0bR30BkygOC1pPgZWKZe+xSh9L
wGKfUmFUJ5aOBFGjHR/rL01AKjnMfH5X+UizIXvt4MxT4NjoAhZ07eKWDQCIyJp8H/D/APi+3511
4UD/ygy/sajLTv+9BjFw8H9z7WTiwgliCr7n6Y7lslsqdcMZk54d0Tz2lcR5rutqh2IsepMFEGWh
doOcHaB2N6k/aAcyQT0a7Km37anP5Jvqg52AYfazG9VE66Hv5KepGoP18/g3XabRaFLqfdsmD/X5
5+w0eldCW8fp640GcvRNGFThQvMaA9SSICP8qKZZEZ7JSkXj5xoE29nXuDJxlMhAJ3U0QDkXnqla
Ozl6Rin3tyrld9RFFE1YPUy9C9yHDE67mZAAbbn3Uqs/1mmKa9XfLQIOYCf/bjdxemnd1Fgjizbf
WWE1vPZNdSiqXH8Cv0t+aSP8CMhOYdVn2KDJgwlg9ROWQ9dhlpksIU2EMwp6iiYMwGm/LE5sfNjy
ERUGdV550TowJ492rTTkzgQ0ExnW+ObnSZQeLKixLmq626U2yG7DxfRDmdsUTr8Mwyw++lCTHGTD
3X+4oN/SPDaNRU1ylGm9jobul2kOLRRDRfQUV03+AHWyRWs5SJaPulpf2aDO2qSg6n1KRq+RAhNg
xvDy0Ut9QxfHvkkJAUGzDJ8sK4l3Q1930EtAMzDNENdk4A6qHbzUR1M/RM3O7cxiSU6yuW18l9qW
diYTwNj2Dm8v0OnTkB1b9gBLG6mRLQs361+ACTDXYYOMrrAw+hdXtDhDE7y5Y46sHvHlWecq3Fu4
AH9FJo7YmLzPDn4VVw/gPFL4X8VX4v8tQoROtBukpp8y3P4lkOd85SANW5tFCyw+9+QJCP9qjby4
9iXO9QdmgvXTE/kUGhsyWme9uA7FM3sKLUbOiTG0AdvlYDUvAOIZG8epumgZZwOD7tPf21GfI2ct
Kg4aFmdL0OuaD+YQOtvQdBUyqr0E+ZNpugKnc/KGE7Jz4bjsVwuOy9JsyndzYGxZ2Hl8zzXL3zXS
bnZGPBLMhF67lMhO/SY8b1NVULR3AJpehRXAyJFpR5BRyIxi74h0RzZ7BP1TzRpr1NQpRYCMVDht
+N0Cp/WGQsgEYUfQytigiGQldJqhdsn3JLBGRAp9AGHmyUZf/7lNbgokG4jkkn0det45dhvsetet
rYOlqQvGr0AtLl5SWk/gV96b42865G65y7VC4c7M719xuwU4ehdfhbExLIBe1VUYKNeBkxnidYgX
527QwYIQW677xWW5vXNM7M2VnntfYnBL4p+k71dIMfe+1JowtlgbBqtyMLwveg35habI5Zr66kmi
b2zZOmvqm4UV8MBQwNiQN82xDJFlam+or+1gaesDMbYlL1JJnNXQgbaTmhVE41aODmCE8NtibRVQ
bqx5jfN/Fo+3aeNVgGnov6sF5JuQbTbeCOSasZIi0HYUToFTn9vu1OZjigcHvBtn8KAPJqVcQbq2
YxFbVrbBwV80KeOSw5JAt1+1yQiAuFyQGgtRdFhZt2lN27hQqw3yZluCS32Z9D340EZv/entR69h
FP6VhkseQ9+7h9jI3N8aIyaKj8/RheWFTzLprvv/fX5ShIlZbG8KJLF4ub4FgKZ5idoMt8lIfMch
uqpfSnEGU4n8mpZquKS99o2sNQPnhMkdtqIm0sg4GIW4s5/6xOqxb5vgXmXSeWagR6WRE99dRnUo
82SfQuaoHCUmshFBR0UuOY6DXYiIzA7sAyGjR22trcFCQ5G9mX9Epm6UnOZwalLIbAtLGxo9Akui
oWJvlKqQmiDR5mmQbanpec1j3ozsXHZn349RlPbggxzzKipy5BQ1RJ59D/2GaSyK8jgOBmLfH14/
oz7H6scUCpqRoqj5zyjqnHnRpR+6rTPiSucvGqkm/8nWpoCFWVUCiZHPbyV9SafvKxklfXVnv+e7
zSpo8G6hYafIWFgC4NvEWXRAyj4ByvgIgKV1ziNdPSGNFdu/KHVW5KyVa9+3mVpFDZKykMDU6CAx
xHuYvF0EyAm2W+Gyi8ZbSSspAW4Q3gMNZYP7eKUAat1ScJnY9il1urdpqHFaWSTsbDvZv087OceI
BqeJV1O7mQfRqEHTpj+CZhinb3NwHdtF0hyo658+Q1uoN4p3x3E//3yvK+K7PDT3TZ+00J10myPV
5Nj8b1sXIdMeC0zk2Y3d/r/6/mmOQuJ3UCRptr6Z3Ck1cA5Rl9LrgQDSaiRKuRzLJreO73FOFj3i
EOApZZ7zqvRMx3mxKsB244E3oswSbG19C5rZeITq2Jw+UgFgXLI0Wcx3dcxxSynL6GCBgfpcMBU9
VhFUspgWb6qxRSacAmFPmAQMRLgYRMSthryTIl754S7jDmjk7LbcQtvR/VG09a88curXIZU5zm29
4Unz8TkykZUXq7ahAQz097EzkG/UK0Cda1zg3nkOXhyNqNNHaWPP3KSV+5X3OmjjjZB/V71/qkD2
Hi7+13x5kKunOI2TdR2XUPO1G1CEjvdhgVR47FEVlO4/QBQnNr7jFkcqyE41K4t+x81uqrmf0dNY
0or7dYHkeBOSnUsjj8S9Y0b2DtLaxg6gk+K+ySxz2ZS5fIcE2R5vO/9XXqpTWbH+DVp62jKChPcF
f2Gy11UHcV89CrdVl21wo+RfqDBGVHNra+YaEoku1k1/c6gkfgdDlQsN+N/2qguC09/HCMZDyMiv
i1WXRf1ZIJX1PIw1T0DVqGjYT1zhsG5FNgqJfENtdeH+FF3AoQH02U0WOBOx5YgIRtcxgnxNWyJs
Ht0H2IcGprlme9wPyPiaRx8/CYVkrgEc/OfnoR4ZzT2P8NktCSoQu2DbOwBkh4nGj+EPXWEfPgeY
xkt0L1tWWFIsQw9SMrrDXooaDHc6t4N7t+2KSwjgLrXIjm9tcG/a3cY3oE4BQiJXW2DHEgNsYpp7
iqPCwXNtaeng6q9lhhhIe5YbbBjc5RwTd4Pa90rjIHbBbOQwe+R1+IG/mVo0vulmC4P39YUmp49R
iujF5io8TmGeHHZMh5JB0tmKLVo3EHcZezSQm4PvSHhdaH22bzyIUt7YvQTPkIJbWF+NHTK70ZHC
60LWMm99JKx/jkKDAm7gbKowdhazA0xS3bZOA3ZWBuB7KmP8TuisO0d5oi15nVjfdfbTZ1XwXjlG
vnarID0io9289xJuLobOML8DS3bisrW/it5KtwHIe3ZNnuXPutW+ReMIuVaBWrQX2Fb1vNsj+RMM
znUrXkHhvC2G8i9sSh4tUHjcxyXyBHgLsXklTbUJxybZ+t4YtkLhIKTtbXZPwZpRtueSJ1tqWTYQ
ZUZngRdRtMEB2PyPYvAtOxsR/sGBPOzTTU2zGsJtPLD7m25Aov3LKCpG6idSZjDLVXUaLNMZmFD/
3pU8PXWiatqHDxz4rg3F6Vb+y1OiX4fB0B6An28P7liAUwNbA6qC5x1V8nOqUhS1yU+1ufsUM7vn
6CvPNObVTPPM1PN2onk4qjmW+gWBRidwH0TMnPWcnVZ7Ha7Nu1qwhZ2bw+TJAhWer7LaEuaH5zlm
SnUjY2QUyHr7d/88EdVoDOtzntlrKNAJMjB9L8saaOBiwLfPZFW0F7nBtxbX068Q4ASTEU9//GfE
oCkxRQxF9YXhFbQrEx9ZrYNs3w3XfzS9tn3iYR0cfRC1rnBn2b5bSn6VTPcewxJbbdeu7CXZi0S8
D5KXj5Az807S0foljaMc+TO3XeshCcDJnEGVcrIbuQ1K1zQTD4Oh3oC9TxegmqsOVLiftT/Z3Iw1
+P6MMUlS/PgfJ4GG84+DQOZ4JkPuGGhK8clu5EQ5YPF+MDT+A1YD9Qna6vwMMQx+phoYVj5qKcBL
AtKJO7L/a5iZ/xBDBb6lcQihWxJa46nJQVyKgXJRyUNd4r5hbM32m9EMZAFuc2n8NYVBNa5bUMjc
zXC4vsoyEMPdOOYm1Yzx25tGSl9ffRaor2RLoDWKldebxdZC7udq4sLOQ3vN+/GFbtb9o4DAXGnY
RyqMUOv2qVasDcgQTCZhVxnSnceQJLVTZMp/uvI4rI+xsbIgNY+T3SIcjqLOOnxTxioVUd5E28zQ
nlVbfJjIXgZsG9lGfKiwLgFDhWWX51qDnjgDGo5aVPQa0gVWBVZ1SFarfuEt32wFBKHO5JWNDsY0
altQwoDaJ5RupgH7PKm2nCNDPBiKH0OdFpdWpPnLznLD4iXB6+7CA/NH16n8hdVZuIc2+ABVFjhL
y0Q2UwsReWpW1v9ILmLuP76Lro7DaIfZroOMiFsV9bx0VDgAPvvgcVeor23taQfHRCIOqUBWGpYV
2Ibl29kWpj5SeSAe+eGZ5CIVRCaTxjPPMjcNHKyDNxqHnd3CZoG69HoqLn9yQJC+2vGqKrBpwslv
6OO0mApqdnT6a4+eG7cZYgcP5rzX2Q7ttxA5cUW073CLc9eMRYGrFKQQ9PqWmuBjrjb//WO2b5Oz
TN21bNNAxqrrM1v3b37LdtE5cccUe3BC/yHBd+JcgWzz6FQNLrnGTGUxPq6paAz8u4GBRCyrxIrX
EFs1vnZuA7GHUPsVYDXiGSGDajR4qSJWRE+aDLyN2erOobXj/uymYN7yGPI+r3BsE/6MoGjMAknf
gvBpM1yNkGquG9W7OLN2t3GKmSHw1Za9jKy8B3wNGIAg5NnRiwo8OwoNWsCm4F+zJv4V1yz4pRVf
Is7kzxqk7SDVS4YnZISojcexufjvf1hsCG6/mYblGv741fQhhOk5N8lTIoqzvgII5sEpv7acJ3dY
HpSHOAJbf1zgyDephmDhVoX3HRn2IMLGP6IIg6+yLJoXr8eZn6snQCwDdbBI+sA7sVjHOXeQgW4+
scU72ai4ipmqpf7W2OopQOIF7tegDY4cY2wnNOMr0jSiXe44couLJO+laVNAw0d5cGRUL7EsCU4Z
yJovnmuyRZZaf0EoKN8myZCbS267w8EL1XCw8nLA6qcw250ztslIBTauHhR0a9xSWNlHF1DElSnQ
fAhs0qDC03IcyJXIhV/6XSjW+PpZC69p5DGr6rvScrSLgTxEwL9rK8b+IWvXQNgG6bpKDVyRBc7Z
xZkrmLYEUEp+l+8AipSLKaQbSoglhkgkoXEoxiiDXVZrCtPXFrgpkL961oO2XRd8iJeGZxlnKsgx
xeSgy1uwMpCb2T3HUK0qQ3xyLz/e2Knp93V6qDpnT2OSiQpRRUA26k6or4uy15A0h8lvYsiGRY1a
IPUGFNRjSNV2xr7ukp+eqzMo39Q2kiWq8GgpyLbjEj9/jsIgX/CeN79ACuPGafMTZLHWwobw7DEH
Q78mlkoHfBHXiXq/AD0kcrbzzoPye2C10CYCdiUoi/o8ki+ukfubL/1C1ecwsfR06+NfYgd2zi9B
V9fmQRta6xQZh6mlkvxnHEdvpR8nyOQxO1x78uEiC1CbBm0fP8Q61MB8S9ORyikTnGPZxTN0Ftul
gLLMV+Y0EAyrfHXW7NbZDFpQb5vMtE6VZQy7Hte6R4gAO3vm9v6+EHl65A4fNxniV2i2zQICL/lh
LnC/D3bpKO11YDd+e/D15/lublMNCSy4gKcqdbpxzzYGinAspsbRMhZwsZhdtwNdhV5Vr3pN1dtu
84BXn3yqzq6rzzt/1KtZrqqc/l7qejXhVcBVlcaaZ0kqFX/8U83Gq6mvel79WX/8QPPISHDz9v/9
eMW76fbxanm46LZ1y0dqKQS+b15cPogWcTHD24coDkv8GEsHWblQCf2OBNFVOZJu91b2XKeu/6LK
ZFhxZWsQlTG30CoPkeaEgnnle4788L0rzA8T2W0JFKo0u2x14xBNER6wn3m8sXsgLL+Akn7V+6AX
pjHqWF9bkbnD3ayOOy5gKwMkwr6aXtFsOlzPb6mZuP2Lb0gfQjS8ecxc/S7yq/K1jXChpUSq1tQs
oR698PAfc2c2YfslbwOoZyJMgpX9MDQJmGUGu3wte+QwJUXhHMlr82Vh+e5L3UQNKLiibctjpbJV
7PUPPOZ825sDiK2R/qUfedregRawuE8h3jgVDcQgFo7RdLvSyYW/SI3O34MZ7DuFTLbIZe9eVcRI
th1DEsj77AD+rBdiHGseUNgQHijzZGd4+nPcOkAQRNpj7LDqXCeFwMWscN+0GIcKhYt8QBzDDA8J
t79ZZuS9hQC6rlygaw+dKuVXD1mgpVLuGwgHbKio1xvcjHbLeX03a4CHAm8ex1DtltZ4s4OCydvi
kHJLjpsB8PZOFymPcUKCdc4+NtVdPSLX8W9snCBsb5yoOdXawgFwUs/Xs40ccoyjGhW96PudCbZr
uU5AzPbYcVU+ap2f74NxSeo1A4iZ+qZrl5Wemtupbaft0sugIELRwGO1uzy9B3sK9CAAGQNtmWvh
urOOsqMRVvZuarY1y0+VB5X7BQVRm2p+IPDO9UooGLjlSJE2jjFFRkajdmURKei5G9o6iET32tvu
lu6eE2WYizJqo4ey5C0U3vUKFPdIKEU2E/4HuebegS7UwGYiMSHwmMTfvV5sIwGUJo7kq63EPe/O
7zPxNa/UiQJUG6ZI1IG21twz1kP+BDwwX+QhWChbK/rLkPI1a0XwGoi2Ai+NbT1WLqhbcJ/Wnq3a
q/a6F4o9trzszFJlrWvkLz61Llhf7K4s3+Jefi3buP0LcuydModtHnFvD/zMym5U9lqFuItVRTVs
gTSXrwlO1W1Pb761eM2u9NxIj3pUGbihx1FAlTbf+lxZCx1YpmWqh+2yDNIY+cMAFNS8iMyVx3p+
51egKgPU7xC3ws+OWPLVVYfD2dEXyzI0VzXr710PKDs7Qpoe5B40HwdsEAkvGu2iIEr3rYV4y7Kz
zOZOmiColCmAYFicmd9ciANngak9C4Dr962CoL2t+fq7y0+aLc1v3MPtZFAvMyBYcvwUwXZKlKdu
y8N1ZQq5iJBG2dyTR7QQaHt3goofk0givs0yZ2cpA8sjsLItuzo4dBBL2Bo9svBwpuBK0D/Fmvyp
R2Ad0sDktWyMpEbmYiOcJ/I7Hg61Fo2T3kuVhosUh/ZOH+NOg9v2s56pn4XwBNQXhPMMTEq/LEJo
vk9OXEKscQHqr0HI7TwblpfuM1l1S38MtmMtP6ve+EFdXVYljw5SsagnmXB1+d8zeT6e9jSW/m8z
0WgxNKf/baYpQOA2+/NvAin+TxuQaWE5+gZS6/LIxkIDimaqBaAugpLG2KZias9BCjDyq/B8WDaD
jK8s1OsqCgRLy4ltgVf2swO4zzovzeG9jQsAYJPwKyRYw8Pf7SK2tC99KaM/2SV4mw5WEWVrowp/
4CuqLSKnBGuvF2DUQHvNa7d/9GXcn/hoT1QHtTYZvyGPffiTPRra/lECjDDFNzx5MHCeD+SHHrFw
mSL7fxHrwD41EOxCYrQZio3BoLE9tY2uaU5Nl+HlRtWQWKLrXiDvIC82ZLOyRHy4hXIwiF3FYPOL
r/tNDgqnorKCal2CCB4ZOOCdJtsUQzTS04ypir5B7TDZTp+FIiu7BIWbASDzNpPB43SLjTeThDbt
oaI7b7JRIcYb8rl5ZRPxNuw0uU9BXA2enHeZ8wp6Eb589UAlr2xTAbFdsjs8+fIF2VmdWmvPLPku
1av61a9c8MwDV1rXsr3HJdE3HObUr7mJK8HAYMGGOpWtehX94EA/zCwejcG5FI2MAU2ts03OhTpS
AR3kYdfhJ0GtqMQtQ9KkABb2oEIA4q2AgazICkfb66yPjmTMSh+5+q2WrKZOZPQsCU5QGg9v8WJr
Y68Gav3ME++GMoqLLTsDO1vwyiOtygrXLRi6lkLPUojtwD0XoBnzl/UgC1CRSxauw7w1VrwuWqSf
STtcd9hDL3Nwaa2C8cg8AcBoW3rZycMV6v9RdiXLjePK9l/e+jGCAzgt7oaaJ1vyUC7XhlHl6uI8
gyTAr38HKbfp0u3b/e6GQSQSkCxLJIE8A1v58MfaW1CtZivqBk8CyHvtNjrkdfRECTTAE64GSM7E
VyH37Y3udsNFd9kvKKmKb3ketQtdavxE/Ly+bKvliKLt0om99l4K91tj99oXgEuSvddBbpiaHMyl
FSphgOnCZOZLb4FyFVYMLCiVbE/5/eCXxUVOif8M+zBbJdGEZWR/oxZNaOuls6CmidLTdUJqajWE
L+DrF9CkFFKTVgBzX2C97T+X7I5e+fd3Ofp4aqNJb94lNWHdlH56l7oFjDMQOdcJGRbpTR29/P4u
k3gKF1lSDFCYz8NDWvK3McunNciv4aHFI+uB4nT2DzHR3A6dx+OaC41x29ZWml9J8O0AuuyNBiCc
XgAzLiN2yBXyb+7V8lEZphSptlywcqhfR9dhu6YL3WWTtQ1cwupfqNTibpxIeU5rbBJBEO217nN4
+8LpGSawaG5xaXwfOoQpSPlqKJYDv+w+F1BRj8YdZLLqLT4AYz8fJsDh9nUz2M6KgvhJQluUTmOu
Vy3E5P/MNwxUr0MuXix9SCyQy+DirkFzBO5cKIKWQWVoYEcrWeysw8/giKs/dCwhNRmtoxxI6Ub6
5UaUbnsPsku5hVASvhMxTNYCcmepm6LZjjn4gLGiPYkpR08lbL4FkDN7D9LoMO/u6xR8ClyM0+Ca
SFOI0Z1Au4phODXm8lBn5iUv6+Zl7EcAtLBhmjiGs0p1lu+gj/0pnk4AAqCymO8cFZ86gM/gX/8t
V3HK752k2aNK6wWkysQB3UtMzdqRltMs1CRxuUOBSIk5faSQlpOVQRTUyjmeHCA7G0MlcwnRP2MD
sKOz9FLDW+JZiJ95bPEzGDrdSUmKhH4CM0/q8DhEarG/pG9zq4OcSmLk7dLtYACUiPrIi6rAHUqd
DjUHl9dJV9cYkyW6G3ysy0+ZcSiP2D6ZttRdTQ6As2rwbfbg5f2COVW5jErsjgbU/+mUBtFwo8KG
nDR/MI3bgEJIuWCT7LfUnFxZYwfE1gNqlpVjP0beN8e1+cNNPp6m7Ud9cN/zsU2SLIBDbbpkM8Hq
cpf7crqPMqZBzS2+ryx/uqcQHTwG/JcHaHIwxyhlMmGDnUC7YEkd8zBcHWEArkX+eo4ValJRGs/9
4KX7eSYuKv3eBOUP7obR3TxRmzjeMamH1Ryis8i1crgUWj/nqSkOy+xsPRktX1BzSgBCgRkCLsdS
2PI6C/XQC1qDqqpx1m8pRnPRO6xlsnMhUHWcp/f0QruLsfr6+FgoM3dA7E6Y/PRJ0dQa9Mg32K+a
QGIEnUhvI3+fFjnq5sC+fncmYzeMCQxvwLZf9F00/UxqLQksDbu0hgt7Nxe16XPsASs7dhqEQQY2
HjuTN+vYzIB988YGHq7wO9V766Hp5BgFYMcBnJ6AJ+tgpzetna8gz0hs5Bn2ZUgrc+2MLlzK6gHK
+qLmGw0V07Nos2RZYqll1ExsigH638wcUyOg004UG3iQV4dPsUzlSAj46XXJDpTWKpY8xXsO13Qd
WrZYVU4L34Nam2lzGRR1p70auf0tFNx4m9JuX7lyigJsRAQ6nndgeBf94thuBN93iPchNBTfwqH8
5mPh9o1DiQQAzdi8a0GL0RX/zNXgYF91SR9wYo9RMFOsNd3Q77RsavYuAE53tjr0lW7/AyXTNW63
nxhIEIwZ+BmZpqXfkiEcO44m5mb84jXaMydwmdKf7NSB5CfzJEoh0SbtFfUS03nO+6vYPNZnWXsI
CyArq5/kDSm8Njx9tAbV0rLiJ5lMUp9qFXBwhYcRx8vWkDE1AQhZSm+w1q2SMPVLvT8CQPE2kQAp
aFLbqjesewaR3wU3Cn3lwAfBO0aycVedevOfKpFzDfIaTIxIh6hera3S0Okh3axlcB527cvEqp9Q
iTUuMKrKAjzt1EeJPZYVvEHj58HE7Yd3uMXG3/pM0/+oi74O0gZsX521ybpLzfAQFYW3+PvNQudW
MM1kLiT3YYhkG7ZvON6NAiGos0mqdUN96cBw8fEUV+r6YzcY3+DnXLylnv469aPxZOPv2IzlkG6N
Ih6f/i4Ba4f0TupWcyzhAL9ApaLHDxM3VjJOo9ulxTgQ75nH13OswQb+rm76c+EAuFkWFXiJSWo9
lxDOCwrIsIH7YZrX5twLyQMnwHa42o7jZ007CqalD0mipw+eZ4a7IrZrMKzQpI6QTc4SjuXWao5p
Y/XD4k1zoFDIWxC5s4UbxyhH+6VtH0aROBA/wVmoTwj2H+25u+34Q1zGALtCg/vw9/8jZv1bvcxG
ocxxoA7IXB/+gzf/pJizNDWmZjhnOnZpTUUtrnuUYMKqgSBQr2ceCgPJNubWcOBND1ONuTvMp9gK
eNIZR2xdLOGFBHXGrh6XItWHx3h08gdpvGLPanjsw3IAW8ZAfbPNhi01DUPYB7PzQYBXvQ4Eax+h
hQZtrNg/0aisqr112ulfkmpIAwpVZVE8mPZXatDryA4WvfOsMW6ty9wAUTbO8UWpOG940GFhdUSh
tD3SWap6/CJ7SO0s3FDrmkdDqE157lh/q+KhxVVWk+s6h3pMjZ2bV9NiKNLn3YsR1/2+K3S55NIz
XiNNvtlGm1+sJm7u5YTNCTb2xmsqRmvRQp74AOpY/pxZ5ZbmoWl1QAY34fDslvvRzLRpnU4QjJUp
K4+aVm1g8zvsOkgyGCeK0aHEAg93AsVNU8nXcdRDg8vK0rpAjS4zv4eXl5q2Tkt3O7nwHJO5gN8S
9gplxfsA22vaWWt7G67d+C9Sh1f8iCagLc2ki9dWaVs7n6XW418M7AzLPtiSY/e/tsZv/vgG/npg
N1NyR1DKRinHor7kb0cX+L8ZXkkdEFeDdFKOX+tNx++TUKfj9+HtJK1lZ4fKy75ZWKgJsCpe+gmA
WjxMY0NLPRyr+KDio4p7v8XnfJSCP+WbI9Nf6snStpqba6tcuVb/xfxOwWK87WJcXu1TI1ZucE2A
i3OMq+KauL9XD1XVE7NR7ojXm/EBamS9ha306Mhir37pRCzXIrfMXRnX8UMRWV2QCLt4+8jwXSDL
KSPERs5DaUBBlzIgdXHEruLfzFFZ6TIS+TGFZ/SOLpGAV8JUSy04ClF+AaDQ3Y2GNsQr1cxVmhhH
sHs/Uj7F6KL6MezqQ+lhJb4K8Rw1Abhhw+z8avQC17J6mQIHuYrICCbXmuK+YQ9EAibfF7KnD1Va
rNJyLuwTlCEiELJTX6K6zOWdrHyuPTalE21By/Kxuppqbe/9fmCee0JhutvMcdilIzk1I9AlQX3a
O00OFaZuHxNjkFTCCDISKqqhQ4pkFKQ2nXnVaZSDc4IPQWgZ2R15yqd41oPYgh+xpWu22ZKCdECZ
HT0Qg7eHNruLUgg1UDxUkg00ILeG7dAncH5XC/N5TW5Iy26DOIbsT3A9p6V6YWsF+Pmju/r7Nbys
oS3VDuDbxUauQMGy7ZeTpTuLdEgaG2pNaDfaALcpM9QCoN+gqwfVWvDVBhFMnuatzKyCTwS1qWuQ
sj3RGa6F/cHzxSKhXuqAcOR7LzUBWX5onRDojwzCdYn64atDaQ2KdBCO+gKQ1XBJQcupkruh9nFI
gxGPibj+23mQpHj0WqCWDSkk7J6RmLsxsRJEmYpvqKl3jTiY+MkGMQTQH0LrFIY5b6FnAb7ffMDm
fLMsQztbRNpHN885OIGNckehTGpfzyY4gQW4pzxpQ9RufGjd7KVpjEaFPXYX+uORddQlN/G8kbQQ
+1an2MyrllVjTAsTRoVAPc/9bWWZxwawuKAOB331qR+4gz/HV3ny4May3H7qpoGf2qhCBiOEJA+5
TcBq9RJgAZrXN0OvCCOSfh/5DFXXj6mv73KAatzGHZ3XmxHUrOkPQUEzWpllGy1kB9lwy3LMACqf
xj0dLL0PT2nLAi5q8xqieOaa0a4psNaZO2DbZiolrWo1VWA2efrEHCCPEXRLH8AlOQBZoGYGoLn5
B01e999gaI4Hd1zYRJqOw3TjFhIpciczu7ruz+DcAlwPf6l7y6667Wh7IxaSDnwByslfZqxLvxS+
leBuWep/RHDTAc7ylxz6Fyw1oq+mEeXLsccVMLLibJFnKA0xyfNTqoSwhAUVz87/oguP3/XCxY9S
he2RpUAxy2pNTRqU/PEu2NXtGuU1L93mwJPcPbfKl/6jRX3xAHFB1Vd5MLDGQxVAiKhU3NMB/h6v
eCwYdolVOfuQF+KA7WZIgYI9ippND4FeB2I/mcHTn1X1B+C49Q9DMB9SzrW8SyZfArhuyVXvhtoL
vs/HwffSn1rUvsW65jz1lnySTlyKC3Dl4842JLS2Eq9fhF5hAG446Ue/9PXjTRMSMdP27x9AzdtF
AnNcD2sDz3Jc02MmafC8fX8AHr771/8Y/xsaAl9xPFc8CfCvoFlpHONxhKCwNYp170/gJIikedW5
tYpK3Xh2epkfYa0wLrQBaa6juUGepzB58HWQOTHcrqedKwqz+aFHLZ5lBaD6rrCWAxvM54IdIfjW
vQLjsEcZpX72RTLu89KBEcRkeP/w/TTM2/UqVkBAokG5HwR+w7d0HevZT38dzBCdqAr76Mmt25UF
c+3esxJwo0v+GOnWFpuk7ksPDYW92bMEBEHhvkRQgFtyaEzvqTfxkl3SyuZRdMAk6+DkUFY78Wkr
QwhuPPUQ4Th31lTAuLrsl3qixz8sdwrg0s5e3Spq1kDzdjsRAbCkJc0XSqh0bJFYsDs5Qyy3WPIc
wrK1yLCAKaoHy3PKhy6Po61b6dVijmFjIV04+gCPS5VCHXJIFz4z8rOZx+0mdjsDXkjAP0G19o0S
qryUILtWRuBDvvvoe01irgF4EGtIJsYBLkgjD6By8AJNviJEzcJ5hWDOCo+9KIHp0Lp1Tbgg2K30
vjg62LkqXg5sWnk+73eisPN9Ewuw5cQ+Uz9MOVUpvg7YTKGma7Tl2pc1fMuVyl0TddACckAxhyuG
8wXwIhs36BcJANzBxB8biuwHMJtRvYotFgehEulKnPBt9LMSy7DunBiQX7EhDhHUdaY/dZPmLYdK
tvctwPkbLXb9fT8l0yHCNsHGLZLibGTaITLhkxS1TXoc5bLX7eHYO90I722cAeb8fkYxEGywdc5M
KGn6BQcxDOKjf/+jg+3jzT4Kg/CXZyk8uY4Lp0v9n76Xnci5rKoifgLMoziUuW2eYKa3rcnXgpoy
hbRPHMLGIixT61R0fFuIortkAPXdR1G1iKJkOFeFJ1ZVxYZzlOF/RmcU+9TbOXCmaQdvwc3Cf8wr
vmIKowz1XHmcYOMamKrZgT6+6ZI2XVNv38l60bhQEKJeqfeHomDFAxDnABBIZm/Cwth3iWnctcyJ
H/NszLZ11Q8Lx+rjx7gt5dFpvB9hUwb5oBfPYd86l9yIjiigaF8yHU6PGVxSA2rmdtdvTEikrKjZ
olwEdF4y7agZJ+MfTakxyHBiqJoRQtje/gp9HmE8LS7wGQ35rgqVdE/dr+iOUAgnW3j25B0c+oaN
3WJ0yuJ5lIl7z1vnO2U5osPqWg2yDR5MbqPxXeeOLDsBvPJYMoiDRSEU2+Aa1OyxjoLHh2FWXw38
/C3ZQpxANwFywm4mfATc+ms1AZSlh2O31r0BSHcba5MDENX2wRgSbDB0U1WDgw4dvdDwi3g591el
8WamdRq0hj+0Bx7ZG9gTgC2h/ut+4rYXN/O+G4ULmfiPUCjs7+Bn4PGaxAhKzbw2aRClfYSkYECp
Yk8lA2XOg5hdPchdDfMi4GzxCpQ8RSWYaFJZoqoXrBiz1z30BuD4UkFE2Rt++prdBLLLomcdaCd4
NeTtqY/ifo8KmthAtrq8tKFyBWaJ95r1+Z1X1MYvsIcAwIrLt6wIYVxeaCG0lrGNxrDOAbZI5IcS
l+n1BODEg+02gMfg+/s9b+xdljL3JXbKPf7L7BTz3D71tYsz1RR66QZYR/srijlR12CpNRp4YPZW
zmQZXx2RNtgXTy0lfjc+iF91iFo6pNXtnxCQWUzW6HxvG9uE3AIT91ZcJHu8Obgxosb+RLllnDZB
45qQyhhZe9TVoW69ngeD1mM7AxejNtXTDbWuKRNQDWMZZeISehZAoFFvrkVh9Uv6pdDvw+TFQm8b
7wwqZnPh9H2DkPz0vlQDQ2wVTvlwmtdqmuW3a3BxxgWt2hp5l462teqBKniJG2iJqy8jy1AYNH2t
ghZzLXZaV3tLE1/XcuNFTbu+vo5tJ/oOrtqQ1Y/AOeRQWFpGTT49FKjtMa15ojt1zl5rr5gbINU3
T/TghDTqgR9Yd3SKQv1gEt/95msPED6ATGUXQwNcTM0vxrDAnsCk9d3yi130/Xe7NSHalKX5ax5+
6c3jbAvthODUi6IN10aDnLFPpy+VkfTLyjbM+3GS2J6E5/EeXlXJCbUAb5UMIX/sqy4MYHKQfO+w
Na6+XfWQZ5dabS/GeQHloT9bUs/2VeHrECqfcHdQu5YmBGdWXhjFy0Q1LbUknzsmL4+XuJ+gYjio
FfucTYk0JAfXJUkbsRpRBdzD7QU6e+osaoZ2OSlJMtqGKJQO2Swqdt2V6PWDk8HsiuJebpYL/IEs
0EZc0od+jHZj5Oqvv3xvnF6FPiY7synGlRbXxmuWN5fJqpLHzkv0E8TewCRXyXkLF29bVuKEjbH8
ERcGWI0gHz57YuXldRa4WWQv8x4lkNiM68U0gYfUiS+aXTo/4w5a6kYTRY9jlJmbYZDVzsFaq6x0
ftBSlkOlPHJPUQqEG51RbFSxRMXojGKJBx8bLaou/4/cv59TG5vPr0jzaan2pShisayVuJ2TyPE+
gW/TtaWk61jcmNushG0UxegApY14aSgG+RzDvvHZUu5qYxVPS6NMaqjXofoimHgKsUzcckuLtmZm
TU8F91+7EXY8/5iQA7AKembglGb6Ezu2u7hBTQpyJsAYGW52NEHLPOlRUy5lmvLvGtzoBq1If7ot
apkTnrIuZTWCkz5200YUVfLkF2DEdVbM7nmo24HRchsLD1Qrk6Ksnss4snC5ZBk8utHUYSq6hBnn
sEGxon4u8jDFxTuP1tTLCmfa2DArWlKvE0K/fsAm7qJMQNquCidENRW3whrP1PjNCYmCvKh+QLEy
GMLC+QnbNoiWhJnzWAGruxGQzNpRrp9B2dQFVvcmty6F89io3EHl+n7j/gOVx7ldg2L73LJh9mEb
nuf4tn5DOOm5keh+3JuP13sbqtmbGo5Ca93u46cGcIMAirnZHzJ9a9KxfYMAMj7wklUXkYViC7DI
uNUb0VzShqcLt3f5m9d+uw5RPHvPzrRHu+Dg9Ai721u4ddwxePUuE96m37yh21KuJst7iR/tD5HA
NcBrvfbREIa9BRtnmxkGxKSh6qdDAvI75M+fBsMon8I69nc+lokripuwFsuN8vvYyxh3wnLY9b57
hMBifBhDwVZQNUrPGmvfz1C1Yqsx0pJzmTG2kuosCl8r0wIcg5vpigRD8N3tgxZ0G5QObfZkFh0s
RWCBmozYXaW0Kdb7f3i89X9fU9qGz1wGEXgdS0sLnue3T7cmysgQ067E2bDiHUr2zh60OmdPZ8bH
2RzjeAsQHiq3f5U7p83j/6sYwNUoG0BqN1Iul1d7MXIRozaZgPVp/iRLHq5v4pRBseswal8txOh0
7qdprrZiarIh00OI0cJfjFJy8jS7+o310Q/bTzmHwF2pR8sSxfF9/fshwxPDfuw8gGhUB+8mG2um
jxzqARnT2Qn+PIdvRlEHxegMqGY4is3t/zhuTvHAFrxabdJGauZl3SqFKtfiarrpNHYQu6DOlW3x
D7J7pkk8MaVlCv+fn//6HxvrIpgTOq6FvQnTcPRbHhkTk+lVrHXPpWFhO1csy8EufqZlGOGZPmog
+JfbW5ivZVsR2tWD6QCnDSYXrlG4uBVN8VNOA3TO2IkAohFPsWpoe/1coO8uCeMYOAIgR8HiA8go
T987cg2a3dQRwzwV+KBwPKNUMHUo2BaZvoPMRQcFjqLTUW6p3LMtJvfMutLbxi3oWHOsabl2SuS0
Avq91wLKg/nLmpm5daIWHVw4GgSmbAzQDUL3TONzcLZXU9x7S0qx1EtYveZeX4JilDe4wyVS+o9T
bqwzzfAeoyjWzn4bAyItrJchM9ztCN/sJTVTLZ7gGifCPTX/fZBMUh6Uufc2K8/BKUm6mX3OU54f
K3f4Ck1rwJuhSoLtWWz/NHg2WzYMGFqQFNyvWbMY4dX7KiFTAOadSFa0eWSFzRswR/65CovijKpY
AiA5NpVotNJTAOfLYsvWb+SpsjUAVcs6fbbwwBkUDiDXI0w4QGtnv7zWvzg8S18nQ4PoGiScz3C1
YpuhKYp970Xvw7Hv+T58ctuHNCtOcYkKDYQnLpCbjS4icfPnNDNgvohwwgd5Qv2pDa4LXyuxN80E
+h31tm7EIPJqtnvq5SG/WGqO4c85gAIKwmT0LQjHOKCtWr2+HIwB+EhFx8WzGCgOReNWd2NT40vD
mmhpA12xuXoOakYJ1SFI8SoLPNiLFE8CgMtASIsfO6svnixfU7SJvFxTSo6t8kOBSxX8s5AMmjx/
NLG4UQ3Kb6IKu8Nmq+9CMjXsmDeu+1Rk1308d4CUnN8BO93k7tHUynJB/wrXjvIFDFu04ziN0xP+
kh39g8HmizZ52mQb2hVUw5k+sLsYEvjEH7nyjVNVaQKEYjkzTuIwKeE58UIfQ6sSrAYW29Skw5WQ
7JXsfejYghroTN2w0+xMgBeHg8nict9Mxa53+vcQxUfVzOIEn7fDwZ5l2NsH3Wna0AdhlMWAIiBY
JfSRtK0WXxjUc6hFGSwUF90T/I5aNLxIfHkdXgz9sGuxnAh8b1hNnr8v+gqWnzDUu4c/fQo6iCW/
1hqQBkCD51u7ruVXuKAcytrrHyvQUu7jJoSLBMumrwW8Uv5jWtTEGfSeMLxVs2G5kcswxDcptqJi
XXlRdbD7pvEWaViDcqmPUR3k6vS23bEkrgMacD3Fo8Vz1kuYE6tJrjEamdUDbHjo9NMgajsl5D0c
KPNI2zlNDpTNQcL11i5HDc5WBzoza+h1O7zy9sLINnMcGqUwZuIy4ouiC9MV5aFmjVoMjQNLRJws
VZDA7MJNEKcUajOQrpc9ajrAZmBJuEyyuIKsvBCbMCx+znLUTYItIsj4QbdPPfpTx9jrZdB0Zran
GB06sbGKfLhcG2GYHv7TPH30k09h++KaE37nmm4cMq9uv3RhvAT4oHlVELNt5otibasm9pnvGdeS
R9AxSwjGgzQ/Srd+nYd7eEp8hJ/AJurLP4rMlUD6w9+sjkZA42WRwTPNRGl1btMZ5agRcKuZ1pRH
8cxwnADSg3I5mqguZFoYPtIZr1vtetZ+nNVxFu+m0IFmU5SVIOh3zQaPH9YLvjgbssByfNNcgPWi
n0Q9eXf9BBdp2o62G3a0+i4DjtsrriOhjWq9xNmTENASUe/+5u+Ym9RrSifZChBa86k294Cqm3s/
gWzUompLPHjkGSqHEzzfsTeH/mvQDhm6KNdQkOFr+33AxzSelULAS/CfJHVCuiotqvbwCRfdepY/
IQGVm2Yfp2fmwrJNA0NF9BA7oEMHgYfrGTV7s4NFpBxON/GbXKZ4RTGIjWswrT6P99qObe1m4Oex
k9Uis0cLetZZ+GR14YYuo7wPi43X9uGarrZ+CUN06fRP0EtPTwWsaq5X4Xl44o7hE8hOmzj8XnqG
eCDMm4vnAq3OnztVzfqzQUg5NDLAzJ7/TAMK66uovRWgIzpEvb0vuSuLiwFUygO2ASSsmsCHpiYd
ak22C4/noar18geKYZBwsL0BWDXqciMLF0OdYOc/jb9U+hg/gpWUHcFiR9w1sVWew4I8wlM8hE+B
ljm28FnscA0U2OcNo3oZmRFMlVVTl4nCm3n38HZECsUoj3X5b+3CfAmxAD5QBk16nU5NfxO7vhrE
Ymqo1PhZMFWOtkWdRB7o0GYT1EXmtklqI3NbM+R7pgSUc5040x/UOcevM/hhtcC29HfUZuE4Vfb8
YeAJf5BgdgR+ald7ava6W51ZUi2oRQd4ODSbm1GW033LYmDw9WDEjRxQjSzJNg6KZSspsOJuyiSz
7wxrXCeaGPcab7ncowK/gqRLfUmd0ntUpBWUV6znj5Y5OOa1BUFk/MWfW3Pffzeu6hsdVSfNX/S6
mXx1YacVW8MLT43ilMcuKtcq3AFbvwJ/ALaKqmlP/gMMlvoLVk7Dg5PxE2XhodXb6jbXUIRBFmRT
EiAF4haVmOvUTK+HF6aF71ODzpg/mpoUB+kU/G5UB5gyhoEOXM06jxrdwJO5upMPXndXwfmhMaJq
p7yUzI3PUd5q3fREGdfkMMr7g/T9dTkBXb68jm0mF5vtRgIHrlg3gV+GW7dpaOYi7ycDL6Dmptcv
R/f9pa+v8PGClFKMLfCMjaVt8Ni3iaLIwQZdkVyaeHy0YZcC0rPnb30jtJfS6NjLaA36ooYRxR4m
R9ZLDc08GgQDt+RSDiYUFL86WBdsDe5uXS8H91SHbsVhwML7esAvxkeleZrASlXBiE6dxjwCIVO9
j5nTb+e4tssw9hcsEWJBmTQnnVl5AZj0PHzu+XhX1xecU+jsOi2dXvvbweUHHYRNP7/zQ6ZtZgGg
RKkCkVTQTYw6bmIf4xu/dK7aQpQG+PdD5KWQYXQt6+wJ+GN7vR9tqGkC3XKuIqdCcRTYVIrRwUhl
efL9ZIsqH2TWKBZ55s40C+8oXHwJlQH8+1Q0SwNDhAPYNhfbr6x1H0NKYYji9DI0TQJ2OXY7UMUH
itQwkkunDn7hsAOQAtcMiiul+TuW48NWg+hA8SR5a6bIvp/DQ6Id2eiL4xyqddiTAUgIjoianjpk
X0K3Io3rzfy6et3YS/gWVSvfS5poYan3a0/AzMxz0fvFr64L5lg2pvYhTZzL/GcNlQuqHgd9MuUv
YT3mr2YPap4ZWyhQqqbT1ws9HqcvRl2xAwe+a+GpeM25F6AqJE5wnC6fakxB8Wzi2aaBusaahsf1
CElL+HaCSORiIeawgOLg6ToLFrFxVw9hoFlivNewnXgPLna7iL2mWIejh9hHB4fYWWAMjbahDk/1
0lk9Ws92Cd+8OZfiiYO6CLwujjdxGPtAJcO/m8PRlPSnninzJryN6+uq94JLSnTwG35nCrM/mZYf
uLaRQxaz+3ygmKsMbqnDs5Z9ObLDX6VWfzHSk0BU9F6znqed08DUNrrbVx1RD9m08fR68xI3TUlj
adYCJbElfK8coFHx3sXUefsY5BvBinYHRG8a9LEuznTghSbOE/QLurySd3Ncb0HhB9F2wg8DubDZ
FecMZd/b8QVDpQfiGCV0eQ3nGANnBqqMzKL1aOR9EElZY0/EbJ0j+ziIqGgGYOaNnYA2w446aPQ1
+9oeGhDA+PiDtKO1ybcesE9BDdKP7lq7XZlgDK0o1omaPeT5NYEiZT9BH97U9BXlM1yTHxpQyZU8
da1zBwv1DJ7qXMDHyAuzbSLgl830Nsf1DCSWxujw9AsIBXyHcChUXjO1KOCPWr2mWOdM8ESq1OBI
DYZBBtrYTU0gJWpilR90QF+ysMgO88H8vUkdfjhkh6ZzvvZ91K3n0DzKCH3QUVTaHKOz/zgdjZiT
aWzMYbfi9sCNdnqJJ54BPiAh64ZN70KQFKsG4BMGDVIT0PMsF6XdtZeuZBDv/4hRkzooxtt1mlfb
NnFPE9wv94Y6VKEF3XY6pYMlMmiJJlYT7q+nc9c1tXQjB4s+6b1P8ClLTn27UdPTGFzFzW2vd+vC
ZiCr4Z6Kb61tHQH0wsYbndZJ4tTLBt7beA6vt4abAKPksQilMDpV6ZGEwImDQuk+hZ67PeToTbEG
WZsjth+Ii0cHHnvwiOq9bWs6oOxRjHh7xOj7PYXiFHJhbLExEufB12IsguRkoJreGJA8RJPOKtWk
s79q/j+GWaIwCmixjC99WD0OpWVsORZrd543asvW0OtnoPxwHYGxx5tptbhrVPgiDmkBiQgpfmge
cK3wSzaeRtutVkYPzVS/L2p4yHTeVmqlfp0JZMz6GeZOHQT+KzgoDri5QISfHWsu3g+QqjBXSefK
gGLU6wLsVi+pXapEDpWboJW5vdbhxwpubeoy4HUar15CcxCC4939tUUdNIXo6gSJv09+DWowPd0C
DQShdWArTH3J60g/xkU0HLTuV1mCIRBQiA46r1JoxsZrQ8MFOwlr/Ujxa16m2qEPrfogRgXdF9G0
p5gNO6dkT5kZtlFC9O7gmcvafp/wGGtfENvHPRbj0BCxS863HTwh90CnhBbcA6RKUH3/FqVAP/Wu
caCEeZo5f4Q7nrGgTEjyZgvpoaLds7KDdovfXg/DaN7xCSzOmzg1c2xDlXCsO835FLftlB891i9u
4tSEMR9KVIn1cG1BwC2ohv8j7cu25MSBbb+ItUDMr0nOQ83lsv3CsrttBGIW89ffraBcpLPd5/S9
90VLigiJtCsTkCL23hbo2wO84ucXrk3NACowVHIdtGLsTkDm3aP2sd+FSdmdPNVQz6yBg4diutZe
j8kPgvt72QJQaOtxGQYUToG0YIR8ZxgsC5EHMhc+yLF/TfRTUA+tKGbu0kyK9Ay32eZu2sxPgBCy
9jVg/Hf0KJhaXu8npwfxilmgnAmkZM+2pZ2kOWZBH0L3MYza7jkqM7HTxqpCkRjvnlNeTk8jvp+Q
YXyeLSleEWNLggNGBUAnMzmjGv5vGqFsBmFlhXQ7XpLmEWp45wVpiLP/4QQg5OcuhG4Kypg4+AO8
/mLnGQ7TVENDavoI7COeChkAI+whoI7AqgD/CnkGgffhsYeaIDaWv5ZYJi5rL97lAssKw6BuBfPa
ahmKGdWllxWEbnweGgiPE2uQN8ThfsBb1sIIdEMQRPRBFMsHsNap2MVEs2hIPQqj4Ucs2WlJgZ/d
8f0I1WnBu1zE8gWnPqhjnDyOQpzQPw1WWD67bvmSE3HIh70wxvJZxbvMBjPMwIEPdZCQd6YiaEpr
V0tsYbBUA3V39KxetPhKa6xcLWPqzUbyL3NoOI1mBSI+HdwOH4uRw4Hgyvs6pfKQezYuYzJSuDAH
Y+9pbP5Mi/3249CnnZexB/wqdN+0AANMjMpAH0zyRCy5SCOTDXV0QahX+oFGS3PFXklGmZjVaSav
XMZL+EJoqRaUbe8Emv5Zw439kz/6m0zP7S9uF5rbSsuMHQ1jSM1khWW+SS2LjnYDJgKyjyz9NOE9
9EnqSQTtT+wqyJ7nBQhVoJNy8VyDPfEiemF24nxxPRRISPWs6A3jzgOL0V05RcZd3Oh/l3be7SPc
B13UW+fG0YT0nKMiZlvrWA2Qw/mI3b+jM+jP/FohCYyQT+9hVs70zeRoODNTc3F0iBwWdRvgBOrE
gD5wj/O4FV0X1XYjdHravyakZe5avfHKAXky99xpdnyKwdV7GgUrwUH0MSZjnhR4+6QuNeSeI2mM
HUUVJPGoyj/+6xrLQmaEkzVTR/F8Dv3ZdtLGlcCp2AaFb0WA6pAQ3Lc9UB6Ow770OV7ZQqmbFyF8
cwS1ANdPMTQTKKKaCutCPQqhXjdm70vRkJq8fIzZJ0JiNp28K/mYXgi5WUrG74E92pCPmgpPr30+
DlGw2OTYOkHDOd8ttt8XAtlxfzFyZ4eKNzCMCaSuUMB86jtfnJwOuZuAuq0WjsWKuuT32lqcJh+l
c/aY+esxs3Uc5PXXzf+VDQmJ97k0rTmOY4hn/8eK/2GxEsoeGcrO8CFoNd3D/rvOu0vjNu224DEg
YyJ0HpuwbVexgvNWUoDvyu7fsiJvt06oM3B0GTj/YpAbhKw0P8Yy6l5EGObbCKp+m7i2MSyiGNjj
aliRVwf90KMP+dsBHDAv1IBA9oCsQ/JA8bpRo9SMYS9NThuvCfNq0KduDlEWgnkub0D65IIY4TRp
kBOj3jJEAUELWa843pCNuUyedNXkkJ8UVXyRow2FX9U4UBlCDv2p9Brk5shUJ+kKu1bnPNs6UR8A
dTGPvlni7c7LAcRyjfhEjL5XFL4DNGjBeXMke6GY2Rcnzz2Qi0rfCGINP/DW5d+lGHnAI5nfe+lQ
XXKA6ALcL+PvYLra5BCb/dzmOZ7TjgAXrIfjVy7GOwpwY2yIaGaISt7Y16tLqVgCig5iWrJPv+Fd
FGruIy/uRtVzzWI8vKeCUf1ja6umbcE0QrxO6q9xxqs/CJhA39ue/XT0d5MlnmmkxTA1xCJ1FdiP
XhlE5tStr1xhM1T7pEieCpWIpiaJUKg5SNvZUXJ6cVCvM+ofnleL/TyKhl+z9LS8M6X7rdFEOzsT
ZbIrYUCFDKl76YwjHpqJf8xtV750tukqtlVnM1adfEHJfYi0EB9X5E3BH/yIWw3U2NOpCVCDeeeV
LLkP86J5gbLxEJiD6+0pVrfTbleh5niNpCTOXCp+iFCWW60mydmJZAdvx7x20wMO/rfkXeImu8GD
mIxz45dgiXAEP4eFLvBcbbrihYlKIUYg8aogbZelyUBgMw9bHLaeHAgnk3Ox38Z2YLXrhLXLLHwd
/hT2H65lNchIgm0IEoSTPaysqYo3C4v2Hxm4F0buG3elVmBqBXJoJf03glIK9YUDZNpivX4TSGeA
WdRx/bOUHQiScxsZf5ltQO5sQXdwSsPz3AVVTnimsTCgzKPF/tH38Oa8psnv4d70A+KKYjcPacXZ
rSZTz/C4GVRRVaxpQTc0yrMO7h6f9cUKyB1xarDtKsCDhps1a+3kREZDeUYKIiO5U3v6YRTCVYgf
3P7/uMTVanOXYuMINwPgmdMtlPg+EdSl4swHRLrKzrzJtadSyk9CIZK7bPij/Q/xtE7xsU5qTvWh
AkMndL6Gtco4vAJqZCOX1K8nPzKXkaFG2TjNPlCKvI9+n4fKiZtVlnnKl+60OpqWVZcrKu8Sq66/
jD589NlcFIp0LM+jFS+rtSm0dpXIyg0BzauyU6saw86TZNuM4FEf9Ck7Uc9rUxvQgY8gaEKOIFKY
Lg45XAnqjNUSroPSCDDZoVh7TS8vhdm1W4GaAlR1Z/JCNuoN0pEX6skxqk9ajY2gmuCohnpuBdXY
eZpeTScTMgmH2basQr0a6rc42QKA8saxXIM+hpv5SNurj7E4aAZd8+Nj1D4o47qyBXRp0q2jIe1K
31PXpK7f+tYRyNny3Uoup9NiVJvZtXV00wGlatS1J70G3yeoE4Kh8IaApnq1ZkM1Qq0yL6h7hlgB
UWuDdoXnD50nsn1Wjx1Uc0sPTOjKCNQvqPs0MOCAiOuBTLgdv8fRkBry8hq0DB7jp8VOa/peizUN
mc/zyatiM2TZTuGEq5AJ+8Nf11exYQedcDBdv8ct853ST/eGbXQruuri+Ihd7MuaAjfsDVOqRdqK
CVZvekLKG3aDL0DulptuBtKH6mTgajyqtMmQhmuUjWzwzxlPVtyOJ+rNw2GC+s/i0QywchkVJK2H
1rOPokqdY6waGv7JRiG9Nb7qmg46hY/Ym6k0pPkUIiKn3YFDzW+TgyijdKWBagx7L+fi5TVHyQ2/
bq5svR8duOnNEVYyQSsDUk64N+PXaZv2c5EV+gOYjzeE3qbGY4VY1XHOTrOt76DpgVcUIJjBlKOR
Hh5wmZWnZQq/Xl+QWGRQSUJpOFPoEvGMYt/w++IvS6iCvZPLjKFmrXueF/c5pLV2zlC3Z48l9SEW
dXjwOs08GUlj7UYDpMsdGI43hV/0j6xjqA3IM/eFxx7IPb2++1xYIgZLTNJ+Hztx14w9+9lAK4+5
w4C6w/6Toyn9ND3KjkavD39V2vBd99z+C7S6zVUOXgtQCrp+wPEZnng5NpvlY6HqT9EBudX8sQwL
GStppe8fS4a5h+JDBgwTuJoOmaidJ8tQWPqenaEG4jw1sek8VUoHxSiBaEwz3LbtJGKPWfJCPopK
cD6yESCt21AAOaxqWIM1NnmgiAhIqb1mFTKgi5CN2/0rkwDFUDzeZb3j5KKWgdagiFaJiDsDFLxo
2LQQ/Ytxurpcxc69aB0WMWRh1McdjZo9+uwZyfARcIMR3BggDeZvbAyxD0/0R65YLnQO3uEuRKId
z3xQfGjQ/f6IsNouDYA887e9l3aoUbemGsfnwLNQr4AQGMo6Ki2gIfLzcnYscS1gef8LtZGBevLf
EJSoD3ZR9I8qYdOC00HhEvzXCErdB10xNggPtZ1A9xUAc+al/arjafoNoh4PE0R0fzoVCJWnxOOo
E5zWzM/iH6Grf+6qVP+CbKO3qvzWfHHrblq3k1U/ZGAqQoE8QGmCj8g1QdT0wLxAVAnfUwEk6lRX
SZnGb26cZKeUO9Ga7HUNvQpDONbdWPMOqoLpM1X66EXobgzJIOSBw6TMgTSlNWXjFx8AzgbHhd9b
MM+vNRRU4/c+FvdDYsdBrRwZm04oF5s+5WAExF5JPxopyH5QSOIgldrk965m3ida7rx4Q9W8dFmQ
qgFZOoufcZwb3hfStV/8WD61/bTqK56/OHqU3qVF+UyjVpnYyNbI7daPuBdkL72IUZHhcHaozSZ/
mdK02enAua9pgivqcZuMdXxKJ7u4Sy2zR02xnW0cvPyba18TxV0ElrYgVUYzm74VXv5TCotn7SoD
gdeqGzttpTe1vmdUm2QfKkBhn0pVd2SFprNPqtJb6apSiRqKt/NJ3zc6Ry1TdSqNrHjKJhyqjEgB
2pkbAHWYoNRY4FhOERBTQ8NIKAJiVE9gL1ozdPNu/NkWLZCHKnBSDvLezPvX4bwUTaP1gIX+6es/
WkOxyUE1j9mFezR8zblqFhty5g74Hv+nEJr7H+L+Q4gH5pYdNrDn/xC7XFZOeGyv5vHvn/Rmmao/
Q/jSPLoGWLFAldycqEeNcBhUnVRDPbKVo+VvU5m9LqabqYvjZirF4XGPw9ZlZTsC3Ytr/N3FCVdk
uIB2KP44rhrq/f/Y6tJfm4abHSq3+cdydpY6oOtO+o3h6n1Qt9z/2nV46ymG8Efr8LvCr4svHrDn
625oh3trMLIDbq/lPtVj5yEf27usl2dhd9vaZaDfiktUPleaomfie3/SHHDZcXzfW2WBb44yw35b
VmCGN1PnBD6y/G8QmT6lEe++V/b4bcQN76uf83SFOkPxhLeWYRsiRX9ZGhfqShdPRPFl+HJjXYbU
a7VUC3rcxtYeb/iwopm8sKNh9T4fZGiwW2C8DUQjDQeJiZ47GxBXAmYHlrsj4Yy6/MnBhuENPI7V
WceraEBmivIs7yfecJ0Zi2a4kReEJpAUQgHXAFYO1x3+4jtbNuWrNoBEQFiZv0HWsng1XNfYtWCb
mOfKwnnHsdFc0GcnJ8ixQI5PzTV8nCqFlovzDjUXRBgxbozO13zK/b8sw76H3F38JmyebieAKI84
7fJwd7VKcLNY3l/GuB2jXPzVdgNU2ZvOviulDh0ykLeucdYV4ME54LEKNllfx3MHB6f+A/KD2R33
+GYxhT7sylTnIrujKHKGeivUw3c4LDatRTmgn+IlApqh/gPFZRWeyg5z8oDiaDnFlX/yC+dlmeol
TvnAk50tvL8aDyeeDMct2LYM06XzLQsvfFMvN3g/gkyGMlLTank/rJvKBgFvEeJNocpwj/K6Hi/8
btpubyPBr/rCHd/Yz4GAR6xrYHJOFGeBL/fCSt3ad7btqKP1pi/WNl9zILU/W0mHLy9rWogl1Ept
GipWadyKEw2dbO07Bf+sm9w9jUXZotqyhP5H7YBlJO7EUfYACON5XgCfGQpQJgG2auFjR81ofsvB
ex04tt/eL7GQlXqPBemf8Sa5cZhJFqCZkqxlColaX0HdGarhjwMKkMVFH8vz4PXfYki8QUgQjZs3
700XaddD8lIchfxpSA4KcTRhH2JgcIcWpAMggQvFuXOwUfbyT5liTk9x6IvMuerWSnCcItJ8APM6
yoQH1wfT00rz/OSRh26y9nsvulDjCHDFrQ1TL7eW16H+TI5NtCsrER54Jz1UVBWZjbJJAQpB1nSn
2q2rEHQQ6HqLKPPVuCw8ttFdfFaaNAeR/2oMcHaL1OqEJJnB6g6wCOGeWw58mJkB6XFl9K3GPZNb
61gDvT7OnJ3nhuxgMP+Zqo2xBWmeKhfIpzpsjU1Lz3pU4l9aoG8vFBL5/XhWE0x6cViCyTtqeEPN
a+O41IH3osJBrwDJVmIU4ZVgJ1WJU9wsw1kmxbCqOtST1p4TIJ9fnEqFm1gasjECYPzJDXzfe3To
tuYqKSaAk9UKSzCyHacer9e7G/vtopm6+tW0WM+2ad+Lh7wBh35XWD9LdLTeMn9aoB3AX37u8AGW
jxjl6l3HeMvAq+VWW6+zvNVcUdnVPxNhgTVpEWUkx01J5U3l5cfcCFq22N3+Ktq8WgXJfZTfYcth
3FmTVh1xMDCcqClNMZzSxHwfjpCwx2aXb27sNKQJFHszXFaqoQlSrcgNncJg6DT9QF7kIN4vQcM/
2ZYQpxyDiDnFUarfWtKCcixxUTJPw1z9CMcuBsMcjefuUBk/WdV0W7LpA9t7Mu73vAOutHOiEhUQ
ErdBGlMPJBfV6V9tDJw2J/f1T5HLxNr0283g2A1uG8AvLBAFAZGJTaPkKm8cNFxsIOLZyCQycXLx
23xNJHiAx2qVCvCjeZVlLlJG9X7wsgaCZl6fGgFK2aDrKgx5HsuQbc0w/EGmpQHNmDwvQ+rZaoIs
Nb4BXAA17WqRxbEMb+ZOqNYAYWcEsJxagC67BJONhosjwk5qBXq6dpPnlbZO2sk91sCVHoxedFvG
qw4vIfXJ7tz0rzrDbgTsit5jm0NkLfT8douNYPfGoKIuFcqfIlBY3+/ff0BGDl2dj4JhKhWeq4b/
tWC4owLim7pjqiKmMmQpeL0B3al3CrvIh3Z76Z9o6EIUCWyEH54Q53+HHmxNSwjNoAYFzfmu8CEl
iONaJ2AGNDSaxMd792gYG2By7Df8Uy6mxeK/pT98byCT8cIBTtlZZt4fRuygH1MrRZ2uirC0Hy2K
EL/j6CEMnAYHNXEvwyOLum5d5Dx7HUtX2zPfsAIaJqBlPMnEZqDz1tNXJqB3OZbR3+Ssxz59kB4y
WGqmHzXxc2s6oG5sslcyFWBzTk2wCGjgUBdO+GLjvPISKyijVQ54C+nTbNcoEKSX+dqBGwIM9crb
Z6AScqYuwGMQyk2qMhGye9G2Q5p6Pdco9l37PqbSQzDASCSfva/vLJm+h+IvQo8hmTjsR2QDcRTw
C1GmSUAdNDd0t2Sjxhmse5SOhGcaxTyr7gtPu4Kh3SxEYaIQ4dVCPd7+7FkYBCw0OYrL82kVM5E/
QCTAx6bXCe/7LqlP8xCnSCHqLKv3mJp1OM5VMbafgca/JL7PuuvexrQfP/fA/aPONH0pat2+m8SA
Kihll4UuN9ooJ8ggYDj+CoMgp33H2+ErTrO7U9nqeM0SVXEXWyH29VliHtPBPpDd4iKGcIzw36RM
0lPr5AIkiwUEDBV+NrFdts26rpmJoyDzmAQC9OEzcVSdiEMJkrYnfxDVc25kO8LRdoAIgnxK+jPo
ltbgMWu2g1LTNX2RBIlv8aMB8BnecotsvVCoOIbsd3ndfgpDCwdSRJ8yU75S1yjBZzOivp6nkH4J
ket6oAaanqDgB5G0JcYHbqMhs2VXEDlocJpwFQo05Q4AnhgnW7/iGHLQ95Y1TyKzbYP7tvb7O7ec
2rOEMJkWj80R/HftmUz4k+Db7+EnkHg+buA0xonEtNOb/BONbuIWGzloKaF1cZA3Nk5X1XpWNEDy
h9xzd5njt2L+CP+IWS5Dl9eS9BOtPX8u+ojLMtx9yRO/4iFqnctc3xpx/hDrlbhk7dA8NcnILyME
6Ts9BfxJNWHUV5siruWGho5jy6eMlw+2Fb1PYqh3u3CHzZPqBAzRjt/5q16dxFNjq+N46pU45z0Z
0FUze43tyB5pZgJ5MgoZoMM6z+NgL/mt+zFpWTH0JF+NfYi3P7Xs1RSKWQJ7WpcuIYSDKqPM3F3Z
5i6FA6CLD7PMbJFIR8Y/RNJeNAds54HGMoUZGNh8zkOo+ZhQjoLXVLk+Gi5eCv5/nAtKIhdYt2LP
UKqzGSgXkigqI0AbQI+qjDNFMFEJp1IC/wHo2mZhIF4cFM3VZLL9q6NUSAo5gRQtRqquBgKtRyHm
hmCk2YUB7ALiLkduak3oR7vNuycTR4cAscbx98jTkhWqnXE8IfF8tmv+MXFIDfdbXETNPLEAWPzB
lN6Lru2SQrYXqwAEo0/cqF/TuBv5bmwySPLqEdLZgOK2qChXXSb53zHEZoExVLbU1yD1qpZIhgxY
yLjLN3PgbPxY3JjAkttJtw7oWstVl7gc1axA7uOfU0w6LqXOeHZO7/9ooeh2osb0Q1T7J6IrNyJB
xrB2hI7EEiRGTja5qMs4uHe2DQjC4wbU3POQ5gNwNGnBsp7T69j16UVZbhyU467IMxuXoA41tKer
Rfw4xiScSe0KHAbtKfDquhRORh2ihtt+mL4OHNlBpmrCqNfGSAAuNoYSlMll4kCmxb4MOzV/Gf4p
hGz/IY4+hbpiYbf/uGJWRgUSxupqNsQTgtbmyQY4Uv3iZF9qoClm0mdT8ejT0ABbCpRGfGgAKu/i
oEm+9XmxOLmuMagHyQAKbcBy8gZMDol1IPo+aoitz/2g9FtsNyE0BMRlzUrXnOe3KCufiQCXWFHa
LZTGO38PxDcUQo3pqUbC4KLreDCmpsa+QEmOB2CLHC9eNWlPso2fyD5ldrURfV0fxizSQMa/I7NX
9d3ebUD3lKFW4AtI2E4xdgwvInK7M76JOJenVeu2X+FELbr3cEb0OCUmKptwNRyuApnjuD2Q2HX8
BtDTHO8NYbODEDxgOmpZHTx1yH4ln8QUpsDLy3Q9Ffg5a3YJ+kdRZ9uxjLW1N7r5c2jVqBC35sFg
5MWz1fB+XWuVtaUAjlfEe0DU9tKaimcyCQZtibzVvD0NjUT0Z9d0vtCImlzJfXiA65xoyWkyvUNh
g3GUvMXQVw9lgTfI1P+Se6CUnoiEhUuQ0UONpdzOYzcGEC1jNRhWWY6sRFPirQVHT4/EsdKAf1kM
Lr8nspVIkRCDZHWhaVGLO/o4HclPdiEguKMKibdkmxle1EUYqn6CxUYXwu1xneKw1C6BaBDhFJ5A
FxSeaNgYE7jIa2rJNfsdX2y0Wp/AGfFrzs1EGjKzGXe6Hb10zYhsomqgP2fjsAZlLKDTkBsHhMXv
tshKwKE9+01VtN1qzRtN1LlvAY5FfuifjCtfa/21zHrr6OHJMjcT0P3HDHuRHNxl6JKHYvwCtJmz
8cp/1Y2hT2MGy1IexLqAA3DeuG55a4ejLLXO7q16SFHT6aaXSTXUW4Y6rgnCO9QuUVzZOSYkzNUU
DqYzTw+z4+zQwn1XQTRkWW5ZhHoo9IPeQCvu9STN5svE3jOL/Px8E3lzTYpflqVeAobdIa+xdfKc
ZlpJf3RRNdJbe+R9X2lkW4V76W3dQuYxG36GDt513LRr34PJ7YF/k2bMwbUYL3gLBE1D84RSknJF
ydtUty9tlXqfcm5bW5237YEiyggiM7SX/Yiw8tHaugW7jqD9MF4HLkliubdr6Bryp/awozP71GXO
2q11eaAhdNDWhjXJ1ypK7IujKLvJDv0nBxh8D4THar+hp1C0+D2sU3bfwsH/v4VZajWaTqv9ftF+
iJr5ouAGfL/o8tlocXVRCqs1JBVMD7oIQqbDKjSK8TEZDQ4i1xI/Urty31zbPzSxyHBajkPAIfUh
E/0R4aTgbqqyyFtToXLNcjBRODjcWyqQB4ZTcshpgwdSSdFQE4LpXM/N6YFmjQNkVno9+bwEZPiv
+l8WGlgKbHgD6j+bedMh03XFzQcdNEc1rQh458pnsnRDlgeaBoZIUkFb4kn4jEKMYo7vGuPEo3Ta
i6ltlLyJuZb4F3zrim/0XXFQSRLEEPS9+5cALdPGgFv1e4CDDXcBHhi/6lE4gJTAk2mDOKcBPetf
hTcdHVlrb140aRthF8ZRz4v6YcoghEoRkB4IxlaET1AufkjNJDmXJtiP6BPTP0VLil2HF+QHMqEC
F4LmqPDZ8hCSShHy/xtXAEkbupl14i3o1cFv+WtMRmpMuw/BgNwaq8VGPa1RU6j7p3mQBbHxNglh
SRAKQLsTFSjspz/Iek+SW7PulpLl8jMtOWRO/5lMqPdViXoXqlyuYf/ETqHek1DXrNkVlbmgYJZC
CgavONGW7tqQr8A9f7mzX42LGjLXSXxHD4j5Fi8z958PiJ5BLsvu/WNpmAGYx/ndUtbljIIDhOqa
IHHQftWFqThwZEVAJShbXUDJECm3Ck//oMWTUr+TIXQtEqePt0bNS1Bou6245P6wjfpOHmdb0gB5
L6HI2AtwLcw21GOnWw1bYZSMmQ//M302cqCK1PE3djjf9AxdN13fZbru3/K6W7wBgdXQRPddh8LE
3NW6lShQE5YxJ9s06tw/MyNN2zpgM8WDw2eBq42goILcX49CMKad5y75bctCGSS3u2A2+gyv7YPm
5QXBkndUJkAlAUutwL+WDrS9Ha+RyxXBMuNmgbkU4WYtv4Y8ruXxSwTsPp7UU/blpmeZXf6FSxx9
55AOuPXKKn8e4jzdMo1rJ03pjwKDUXfbSomdkLHUSpQfiGhF3sVOQ2osY7iXVcYe2AiFSjF97Suf
76zGMXe25ntfXGuD0x97NXKJbZhVAsusSseofoznTyB1MZ7IYjp4FQQpMI7nVEDmQfVQ8MxcUW1a
r4RHrLb9YY9RDNrMtATt7aC7gYYE8IaMVVbH9+D8jO+RPjR2HCWzuBHDNkendRpfdNkGZBt8H4dR
qQAdEKpo7qgBptoKJtD4b1AeU7IVjvvfPQBe4sjUbU8TOSha9+V4EEX9PNvwpxvvaAbO0MIAQDB3
fbuMB1qEVAhUwvAKSqJaKfegU47uOr98b2ps7MJWIvEKSxxhS4oMNLpqX7pSB3vrsuQHLlArjxfj
16Sp+iMSK94aufDxqzW4R13qxSt4zfpj3IMPkJSQlL3z8YYskf7fkcidZwFsjBNU/YhcKJQy9QKs
iD0IrchbRnX4WLB+pduh9sQA2NDznh3Cxh3XbqTHgVMChbBNYhCGOHgBouwYN8q4X5l5bYIwowE4
V4EmGq/Hhco4hAJ6pMl9OrVZoKWZfeBK43xo4x68ELLZ0nA0omnPXPxZi17aL0wf+zOwwKjIUkPQ
KeaPg6bPsVqM+enYriTyuk8U0LPkc1fq4YUWo0tlZQPdL929kHocNaMfTcm6RcLXsdcC+NtAgsHg
HpUKzb3HkHECx8qRTDrrR3xusASeIMA322zOQPusmgJ6fCekGo5kylvc4YYmzvahrwckl5cJlFjp
Y2rcl5ExAgk45RswyDoQg4V0g+Na+sroU2CnUFb3FnbmdHYUEb6bg8R8ysEib6DysQg8c7jy2spL
c/UBepPgzh/e8N89nYkpfJnr9azHU9diK83IU7EDyhbEY53vbuyQIYvTKEIranDcW1yKYixQeYzT
M/JGpRXvYscGbUbCp52bx6Cl0hL9U5jZR1fhWnSA+QLOqv5ODwdg7OJ6CAgJM0pj7wxj/tY2WYYq
+G7aznuTWG1Y6FFEjZVqqGOTkH3ZmI26fdLWxTTHOxcy1nsbibQDygwvCzBndBhy1gTD0SHWdEAh
4uxd4DllLwQE1iw/ulQqQztxfHnaFkQMErDwe1PdPKhXVjFS6VG3de00t2YvOVogkEMPlV5LLNlD
owYRjAPcMQ2Xhhe5BcI2XEKdOh94AR6/cOoaVgQaA3mZJKkI1fSFvgVvkXPoAGo5d6QooeylUfc5
CD7Qzdys29iZNq2WGJ/EJZYx6t4gmMu0JshxALYeIMn3bNoxjpqZDq4LjKix7Oa7lN50RqUwXgFD
e9rmcf03b7NXN+7wlHVkrGODRy1hYWHTTOTjdCnA8dbm4dnT8A1IzHx4NQDjwqmCPrwir/Tem5St
QdHqsRHM2y7AuAUnl0bDBDoMBalb3J3ZgpN60PC3VI4rbJ0dgg3tPXyZCbA7vgoW20xGDKWcBBJj
U8y7TZJD/iadZMWAZ1NG5a4m8RVcmM6eTMIycSMHmjo989BaL2HUC4ESMBJcUH1fqJFZ/Vz2Rb1P
lKmlmxc5lm/hR8j8XVu+exTXA+9Stx1YnHOXHSHZwY6Z6rWt5mRQrUJXLl3yN1yYyDs2f/BPMWkX
qVWuuvNaV8suyxRZfh/Fjra9vdLVdIoGt/exw0L78Hf5INIQggyUfm7d8RWl/85uMVGPGtIboqmz
d+xvY/kIGhCbZxAx1EBFjAL35E4OOZI/4qsEQdAr6/v2Af9nL2RFQtWH3mcWgV7LKd6qyUo3sVel
e/LqLsTAewDUcZqL0nLff2JQo1txvC5gf4ttMW2Q580wmMsfBjeBwoDaQpN3iWP2hJ0HQClQ0c3F
hic1bkEZnc2G9zlxlVS/DyFHp05uw3uWABEZqODGddIV1FNtcSkTVEk7YVx4B9AUW8gsOenmXUEQ
Mhd8UgxtQT9Capl4O4jUg2g8SMObW1xuWFLgtkbudw4QMCpiJbjISM1C/bHYdLv3Vr2Ry80s970s
Po8BOb5eZzbSQnjPBcTNRuZ7tEWEiotRO9auq6EAAz2y1Un8ppVWg3pD2JGPe48YmBXmIPb45zRr
rLQchYeIvOouay9rdE3N8SsnOW08l4CcUi+cKKLbJMbYH/K80VHhrN5Hl2Y2MuE86ZGodyZv5crk
Y7lZKPlu+PcWx8LJ96eQXqK0SuBsMW5BTCg1+0Uzuvw8iDGDBi+GWcL9hzJ2dyVUoLog7X6ggr58
1u0RldJW9Cmuwd9PkXK0YuS5NSifq4kQ3qk2ICue8MyonRczEXJvW0m0TpNpvBcOP8TDCG4ElOz1
l1gXKJqM43I75uA97VWD6q1kRKIC3VrgcUZuiqbGkV0C2LjxGkHm9uTqOEYFuZ7xGrrmN1cycEbY
/U4b7OQrS2S5RqF9eecXOAiovOatgmK2AsE6QG+gtzRXNnP0g17YUWBHln0bfBX3sQC4Y6+X+tM1
RifEz2+53J9ilqWhiffXO1ykLoDXxf8HtLDVPgMZ/jJI+ra/ZF6TPcbHWVunjEABMPGvYcvKzQCG
l1NXNPa9ZUC82TRrICI1UQZNC4LVVHGrAqrC9qPMoKSq6FZVQz1qJi8Z5WoZ0zRm2Chj/DXjT9Nu
bGUSPQjwTd1HWZ+fKggQBsyprDfwHEWb0M31vQaRibd6zD6ZvTBwrKEVL1BYw8eX/L6FfMBOKAJL
L3XBjKl61EgwK60Hk3UzR+ZMhUl0lwvT5TJvdrfajg0uavg+lrpi1NRTJ8aZCHAyvB8fvPjUomT0
sezH+vGXhQa2LOVjgzysiiFLrwLH91k0+D+kfVdz5LbW7S9iFQnmV3ZSB4UZTbD9wrLHNnMmQYK/
/lvY0DRabfncc+o+CAXsRHZLIhH2XovEYeVrm3dxwjz4GnKnT5hcdeDNXkzhM1HGznxtz8IXT5YU
aTkIeNk2rltnO2GVjeqBJHxsWDKCNmf1gHTv2McQs2WkkANQkQ5NaRiiwgErSFRBjsKslZYOXEnr
lSCXJm2OOq82BGyNZJXOl7Y8elYabNSCARkux24QAKnL/XL9ZgDAewtACPeZLZajGoeln1BpDNqC
qzwE++Cj06YbstLyZazDQyEKIJZJd63Ip9TdiGywd0NQew+sMX4ZY5ulez/u83NQNW71dfFYvwGU
Iu6Fxm1Z1hvhx3VRPIAcoEOxqzmdlsDxy8jKAGo4l3GzWxIPaWNunESA3wJo8WKkx7h3kXDsAlIs
Lpb0+zyCbNdObL4N5JDhUbNraoaSIz9Pv+ct4IuCJq0eaWgseFQj3evVBnf06wwq3B4UFpn1JbVQ
8w8YOM62TY60zr5C+THnfroJ5f5/v1jh+jDK8wC5JY4ZSJ8HO+rixjxbWZFemZIqp11/6jqJX0WB
42Q7If0n7IUFOwpN6hRoNcjoavNd7M2Y2HW1SM4pWGW8zX03IIOw9JOz6nZI7Dr6OPv/2JI5xvdQ
ZH5jfzaSpQbuQ4rUpTrB5udqcmODqXhTbEef2RuUatrn1vwshhSIWKvtPXtg8vptxpQae5fdik0P
s9uDj2W8MDCVnFA7vB5irEdfzAqUglWyzt+Ngv8wkeD1F+J4VYcUV387ZqCuykAnaMmMATmakTyp
R4IVKH8DRIkpS2EynNo84B4BFCyHVC0DphEnQi1adiSZg+ypTwHINofWel6x/1RiRojT8RTv8Waw
jRM1akyqm/HkIAM9UjqHeWzDC/y1kdWIHbSzttcycteKBiTLx6BIAVewr2OgXpamtR8kVyAL8mln
p2BXXg2Xf/tAPsc8fvaTojsUlJSayvRSscbuGehw7pmGNxoar/V+rABBQ2ZZXL8KJ0Gl0tWe5B96
/nSfsDFycwHXmj8PIDH2fLBAp2YE5G/vktgN/QODVio03Ra4FBC67noAa054ZEvugJms8JKTZdR7
qoJuWz4dRGc/eVbwVhgNoLvqTE2ztl4TkR2pSUhD6pEsXUChit8FfKgumnrUBNxNN/7S1em2X2og
B0dhL/JtvuTZmZpuHt56d7J48dIzqONwdN41Ldo7c9KXzET2uRsDXF3GuTFUnmGf/9KgIlaSD4gg
BIdDhRk9yuPuqMOtYin3abDMSqEf/XOb/53lC/gckV/0jDrN8LmqVutRxqiM6TTmPWZAEm0Bu+39
4zDE/YIdXYwBhLd1BrzQbmRkQ1p7DprNmoFRd2xARh+NcwdH0nMjKB98u/xOhoKBYxgHAb/r9NqF
0nbXqV4ADvKSWFODczWZz6tNKD83wN67yuSloZYpF/y/7Mexyo7AJr7LTyKBSjzq2zg4LeF9xhPl
ErHY/wPgOj9Q8hqcqSm98a13L8sMF9ANqBjXdvV743/3pfAmP+EJjgI6ObqzdUVY7pK4mdRTg/7D
1ZNBPSXo/76SDxSLni1k0O9ng4cn/TggAzK9fbao/t0jxU/AR9WXOCcFAiz2vqkIW3U9h6EWsXaO
JAuLKkeFAxVu07cacKTj1B77AW5QcQgqsE9qcq/cNLuNhU2Pg7eCE4wUaek92ODDeyJRunrhYx33
J+w68GJDQUCWumltcLHZkhQTBdBgTy+C+DDLvEQgzstTV8t7JC2wz0AdM/KvgTE5L5VtfE5kQqTl
gItAFAHqEoMu3zW5nSTTs+GCGIQ2Ink6/+g6bHnRxmMIShYX6DvjjYzMaCNSyscBm2daRL2rnKxI
RI2Mre21U82wQZb1J9vj7p7Os+8OtenYuhH+egn9w91JO+n0MXfnjekeazsAyL8/ltd2pAhR4xzR
BRMry47O4H/Dj/UlLxpnh6lEtvfkMEHpNiBi53ZD2iF1hidLAC/Yn6wvHLSFXwSoWaQlSRbPewGZ
a/hEztUkso0ALecxDUbzZbDAIdWleANN5ryjAtYc6cGXIE9AKYg167AZB+AtxuYrlbMOU45TtK4D
X6OshMXmWL53q/6Ue625Uzmlir/PAy58VKWuAKAhittxf+6jzkhNnVkpKAE17Nz2WJq2PM+PQdKW
dsZuLGeU5QRjvCVhavrAL6XulDsxQB9g2YEYTvVWHBkaO625CURCoMMvx7kPFC+DJmfQvBF3ssYL
+20bAJKeFLVcGFGPGpMWRnpMzA5Iwrh1Ia0/ld42AKDD1s/7Ojg68YRUt4QBb1/SYtYyub/NWOU+
4pS23WMyUEQdcWWS3nM9bK1wPGKVygTAGZAGpOvciNDak1djiCJSY0/yFTsJjhtEgaRerHOSs09T
PUC0YaqnxyzEtk2kdCQmgwWkf2fzN6TdeaeEJo7az5POyo0cQOn2F5Iwsn0Sd3iY0wOH01Mmyz9Z
leucQkr8vFE4Ztxu+tav9nlo83M6JoADXqb+lZqwyL6WLq8eaTSIIDgMfWxvaMikGcdulGWv/icS
gQA53Q0dqhCNMcNBFBien0HAsCflannYy0RuYTSlrD2SjC5qYpuYcbFPsOOIHd/UWS4iDj1n73IP
9aYOduXGInCwVQ1NndZGvU3GHDQPJmC9pOxG0U0TioWtVFzqNp5A3JH2W5L1ZYLTsjyIfKSt/wKO
2pewCbPP49LzT5XDX1H70vyC94l3GA3gPRXVWmOmYONfK+bdk7GM5tcmnTF1gXfThQLUvQDboCFW
eFgopGt6VsO0j7IsaL8VpXAf4wW1WxQtcQTO+pOkfqChvAVkyoMr1xfrPnE8VBnKpm5nFB9xlNqD
881TCgObBzg3KVEIPXg4y5MmuefYLFLWdt5umyZesBTNIdRx1sGKXHNJH/2qZCo0Kauk5nvQUPnR
NPq5v0XRuvU0GdWrWGcLzwc5olDuMNTHtcm+04VIQaEYeDcFm54bZ9p1cZY/2i1+15ZsYpScnpbS
+ESiGdTi4LAMkOI44l2y1XbUc6bmD95b4pgBafV5wh7yM2C8+RNDDgUZaLkxhuthTgfky0hbHSgH
cecmiFNrr41Je725NF6eFlQCP9gx68+AX3xrsIcvM4yuY+ppG2vB5l8AYgEt0rYkw+HUbbw7O9Le
yShA0gX41aEEENzJPwN8ZOe4Lj82PdgVZfGHMbjuruAyJZO2fvVYbRQDANEF43gBkl6JX00+4Mn6
h4zsRsy2tkbOh09kTLG0r7heT8v+c7wcOZEbnGCizAvc0B67odEiQi3PtdtzssR7Is4iwDZFLEaK
3DH2ykwyjmkGLg7OX+2lXan3XkkhrSB5WPqwPenTxKaeQRxWm9gmf3/CiBlTNwGPDHxsrcUetFad
ONIYBeG3zqzlKDsijfRD/hF7wLFeP21J5iX+32C0HTqAFebh45z5HQjKeAwcHwkwkEswAeplrRkA
QUpcAPp9KyclNVWQAyngzk2rKRQ5kyxGAVMUxyNSi67X0MaevLge2gRCQON/vTzKlIwZR2Ha6sZL
h7q7jY8uPgZLiMpphkTz97ehjf11scBN+P7O74b6Tq2weFmLZjroeGSrvw1SkKyhb/Ff1YX8NTj4
NZDHCgQMLN2GyOGAXxzl+tHOFsCX0thgowPoTiml5mZskZWyNfrJ3FTCHjbMwaEfCtTjNwc19mTs
ODcAlarcSOAvXpvuqasvjmldt0jKUemioisX4XRYl4rF38UV/nj9en3q8pV/sa1AbAA06ONvEkNR
oDCNsQ7shnJYlGy4gKMlA1iVwb84WZi/YiOedNTIYD0fQWYF6CZg7M5CwjZMjf2JmtWLv5tIOj5r
US5Zt90kfzaEYX+ava57ydnfWu9jHoR5a/miRf1o9Md1DEdgH5lvkRmwZ/dYdqFgTcYhY2CB8W01
ByEOL3EHpHCCwIsAPcAfSAbygw7UjrTTGIKRVKBEpsOeXwauuQCvajWe6sw527GDDTAgrHWRHpMw
Y9w+h+liQFNu26YdzjciMqHGkhGop4zJaBWJc3jbL7LC0I6S5pvbryEmeA3mHcinAAfL4i5Irmxm
K/LAzbbD8j24OIXXtKcAuBh7QGokqKpiVvVaWsrbXIF/aYDoYgu4OoDKC5D8XFK8VS/ByIJdNUlM
A8N4k2ltPVc5j8gwSVZgOfg2UmKQNsUjMsqR29BunZA3F2SuUwSl7VEWH9nO4u0mmsPyAJ/FTDiI
xeXslWa3AEDoZI6sZ0coVKx21ohyOTVnJn08ZukRM42ntmziF2vEqWPfVmrkTGv8IgY8gjuToSBP
WlBjW8issULMs7WsCBnqRDvH2pBb4Afhi28sxYnN+V8kIluH48/eZcZGjeQVqJeMxc7jFfv5Vwze
pSDS77lqAR7vNGIiS689es/5i5VsLAPPAv3edK+yTIBwgRehi2NV1wVx5eCBkCur+4jGdmahu7jG
JazlBIOGpOGyWsLomR2FyCHce6WoXziYW1FGNfp7HOEiW9FpOWD893XOrF9de+42XmYNn73ZGvar
aIZL6E72qW1b82D2g3lEBq7YeIt5oLwclZzTVe5mrWwT1bDI1QHj5PBsNeuNRYYd8M0iLcjhapEM
XrEZVyBZ61QOj80J8rpk5gelg4RmnCHrp5j3ZPOW+SETRW4sczsGMKwjnnQcrGIWUGtT5TWAI9jG
AjXVOZjXt8ZdCsCX6rHw2XRGojaZ2VfbGy8bp+1GRhylC7J1d9PogNUgy6zL6IJc06yWE4moAZEB
8gVkYzg+MrLIrgWh4LG1+OlGprrA8qwOc4uE309YtP1OK+CqAdlZlYijj79j95Fk7xVJmWTj50Wi
hUljoHqA43LC72wwUZzmzukOJAIgaPX78UieajFuIXuTh2AMuan3RHIOVpHZiAxQH3wgqlp0CsH3
WVfhgnrj1UCRqG/yS4gax/Nspe9kSTNfSBuPMcdDAg31VlBUorrImbc0BN0jfrnasEu/iqZvLu3i
t9M2xOwoyjPw8BoScafEYhIURzOIyKzEfIxrV06WWnMPVDUPVNRW9sR828e7Lih/tP0B/xv9HyiD
HsGBKdxDw8YMgQC33WK6KUCH1AF522oPOXKpkAkIVG7SJg2ArCOBkuAH8Ex9zmiIb/BNTTaoy7aA
0JU4W1KEIMB4eEtkwJIF6cYSBstHisWRunOwYIsLG1NLlDJgYasxqQokbVZYuI8ggBumfcLrHOTW
aGL8yQN62hmaiMbT1MUezkYq8ziZXkTqOC5x9NXLF7rqak/xHLuAB6EEw7rz50sZ794SDWXOoTe4
NRIqpEIUePD61XCbjPhTQe4K0mOJywH4hZ19SJGh4gVlfLYAoLJnSZVHaRoiy5qEvcxTuB/HKxIV
SFMk2AwiHxpqhXa+k6lYs+2Ibeqyvl1fUXIlWWT65jVM2d71i+qUZSK8uNbY9SgiQNdSELuSaqBl
bHejAUkL49FkeevONEcGLkU765R/YmO6NQ2oHpQhqKmwER35/tTsaDNf7d6rjXva7Ffdf+gMK44P
+HZO/zCSszWrXARO22R37e2TzCd+0Fkcofyu9BBLUQcA69iyJQUm+fimKfHYbTt0yZLGKkNEejeZ
54B1bmWbO4U2rnwgI7hvCW7E9QAwyD+cAosLg1lIertNgCN9YWY/lgJow7d60tSg9cVeEo4d6Qnt
+zgysoX1i3ogq6f2XYIePc87d/iOFfR80E9p/Zy/k4WFtZl9jsOwEifIA5uBzdBZ7Xbuk76OSEjN
/zo2Jaqcdv9/xbAk1hwZ0S0Uc/uA/T8sTWJjOmsWlDtOFdL+F7KpGsSmLXJLkbIQwYp2o97/JMP7
+y2e4maR7DBVWWHfd3SPtP2pN0tFDLjKNnDHnVYA2ernhuqHm6e0t3qvcZYOtFP9JPZBzctjWLTB
2ZdN5xn+TfORLMuQG4gqPOAG/Zvxf47Hg2zPe38AEPTPiy0gJlkq1v0x18XnThIhNbKhns+A80m9
NmQgF3eYv9EylJSD/ejO0CyR/cnj5EhyaiieRZxKNAbNSXcEi+FJh6JeCSz6fT+VEwrMAdU+sG0m
j2Rrt8d87QYZKMD7Z+6LfFeShoxUlxgdiwqb6bf2Mkh2ddKBbgIrH6TIo/oyRS6Xl60lXovAYR8A
Z/KOFSyTBGFtGa5v3GE0JlIw3nyvlwrwEZJdTPnddD/0Iz05u2st3I0mFwNG1HQCwxIK2MU2C5HF
T6DjBDeuoMP7UCKTk4CamRDHkbLIQTNBfRKTGyDbjN28eD9IRKDjJFfW2k5FRvlgmu219B8xvTJ/
ChocOet7opjaZZEv3RdDngBjiYazX+omnV2/dWlMDfILQEhCmhjotWcaJ4tp7Ool+3FnVzcMiDNa
WAFr9PCGSmLZzosPhJDnacyCpwHsp3LQOSGA9agXVPF+5lg6kMIKPdOP8hKHf34J4iUSVjG4gKxx
dQf8n3hOC9T3Brg+Scu3dHN56yfpXn2ksEcWfkS3q29IfyTq3Xxi9RHJvKgWhvRRBCWjCmmLb1Nv
v8IGssGLMwfHAqjgswFVy06BdyKqsJXGXIZlvJCULB0jLc8iA+rqhoQgrEEiOdjl1h4Fz6BHns+V
EwuwJmMKF6Y9/ntokuYl8XRoShC/K6Ge4tHUr6sWD/B3ebi7d6RxF/w+Ds16MZqy26wocdxmqPM6
L/Jstwhcjh3165h61NhTD+6dEEDIUqkbclul751MD2tvqXcgCEW55NUOXNw44fJHpPZ6Jue7Mje9
Cmm+HZJO/TL4DsCImr/QBBCFRCPyEFpJ0oN1OZXl553jgBAO3NqYswHXk4RBFhfnImcAkJlc7LNn
BeB1cXChDHMyJCG2DYHEIuw3wwm02rtYgKAwAEDsAxiUX27KV2ZZHaZB4t6baDl5mDjmmCPUAA+H
vNiu3Vj9utb81DS29ydyM7+x2pq/catwd9zx2Bkg5uZjyoW5FSEArlFLWqu1VoMz5AYFUwJ7ZH11
1OuvxZnMi4WtFbOs+0uaMLZ1UDX3rUzLvxkSSP5uO2DTA9kN3+NvgzHz79VU99tiGvnzuNQWJv7A
Fu3XKgXRUbNNFg7WvQ/IwQBIPT92OL/e8NSSxHxYDKO65yeBGLl0zJuV+l5xJfpqK2Pe0EUo4IdX
khfR96EufA1AQ4pC90FDRUqmbkEa1vIiWq0iSB4zHUvfB92q9iUTkmkTrb37XHShTH5lWnF/tet3
oiPreMr4+oFpqLUUFPD+1nH1sFC8fip9MfVr6OizXS9087vRsfSt3nxbOpD+sECGBo1RL8FOr4gc
CXJLUImGDFopKjSChgLTILwN1VU61efAo35D2iC/O3AQILXgRM9DhhxgUx5XDkpTZH+j6FCCGHSc
dXxPY5cqg97b/ENNlkkYPFoyjnIhGeo/UcJIMd/bIJsuPvsgNAKFSajKQ1Q9yIyao1J8XhgW3rpC
ZJXiIW7ZofKmKrqvMyn7CgB4hY+dI/K3wRNtmgIYFnYXLgANaEtMcYChre7n5oNRlxoy6iqksdC9
JXmOiijqknqqis8m+Gv2sYUCPldCKzM5o6fenczI3RFJidIGwLLTYXRHJJ1hpO1oiESxt1A0/P+R
OaDk3PbYecIyc3nLSQY0rXFKxR8kUSnHhlRqix4gKsONR1Iic6YYQCmQJH2FRPxrfjPO2NPLTQw7
B0PF3OJ7tSX5U5/13SFc0k8BjyWtimSPUl1S30hnjkJevCdjYxcCqjjK+M5B2vdz2gKqI0mqyon8
pv21Rb35kWSkpSaOWbP1UGy6vVPk67g8VNiTirQx9Qxb1ii9XcECvHEeeF2bflqqbN0RHqqRgM4t
Kpvwh4ndrD3JlsGfzpNEW6XenQxAz/BQfkELKuRFODiSCAX23/sZmUYCqeA7GvuuHR/WgU/pbi1B
dXSvvx/zYar368CSr/E6xDvfmroHZ267X4EgDAoRAZCIxmzPNQrDNjW3u1/BEDKjjsk2n3oB6krA
pH7GwWLw5AfdMou9MTfIkMYuoH+oS6c65264NbFRfqRRDewgZNpIhahQoD67zG8ipZLCWQpJQzIc
dsSYF3nm8jAl00ENSWPUXX02WPHTmxxvohuAivVRH4eYq9OC17zzAfh0F700sMVDV1ORSZ/RNZUp
3d3a4PG4Dkm1UxeRMW/CK1d9z2Sk7kx9RHlR/Qnl95Fjen1UIVI7w/n6gAmKwUfkDysQUQL7LSWe
aFiEGVK602ZPGmpIAWI7rHQqPwWungQj1eqh8rKoBR/WXtmQps/jX7re9vd6D5h6tOOLJHM8puIB
z67rjrHeCr7ZO24ygT8prSJz7X2n0Bf4KGwMvrKoNZNla4bgldTkj8D2/6uzbWNH8nsOSW1H6jtf
PaQekVVSTwZd5QPgTq6ZLLUtyXCoDWxWrdZ+JAvN/LWfm+QSFK7zCoaDDqkFfXuYqfyycq2zXdWA
Qu6Lspe5Kjv8m4YnHlufLGSLP5ppt0OFvNHshgkIS2GSYsVCeAre2il1Kkl4qKkkKY62MziyqSLk
KnNQivUbS6Sr1f9eAH8yBEjXST0L8mB9vRmCSOoVHBU4zDIyEKwDLpg7ACyMNGiwwhQGITGk9/jC
agx+oWNQh/WDhjimnlM1v3FUuKEuD/WoEyoMfi7ZAJMWb7Mgn7d3aznXMV9KthonLQcaiH2OU8wD
pHuXdf2ecWTTJBWOCC3abbblxjOr5uXU568kN4lQAaXrXg64U2RXVwk4LeZY1kyxwtiWYOPZUKVU
2vTLI/VUSVXaS8BXqaZiq5s6K1V89d6bCrDIm7SpX1abt2Wr0fN2b9jgF+3W5QkABeOLJxtmNO2W
t2LaWQ6KHqKEgXoPQFfIlMjHF2rIOM6ABThYfDhqReFzB2nppSMPCeFLhkkWAOLBBPKMhw0R2hWR
zeI4QEPPgdJHMmMRA1bA9h9hZnWnAAjSD2mHXGkkJQkkqI3gJ22rNcL+ByAuvbF5yUDPIoEtA9eo
Y4Cw5GbEAYsFSgFYlDEH5OW0sEOWA4eVZEtiJTvbRBK5jcStx8wf/ccAPAQ7X2IrCOCiruD9cIFK
1OPXN+R5e2nTEkNz9JrNDJyQRyMvIgEU8CxCIf5bT8pmcIW94HedY5EImOORODeTuSqxMMVYN+Hi
9T5AnCEk9Yoil4glQbXVsg+tgwyPU0DK9idRMmOLLND5wIDZ+5WGmL3NB4t7wFuUWpStLjdD0tpi
7b+2P3TwQlYw001Uflxt1qEO1I2l+CoxF5b3SDZ3d1ZReTM5fvg55xHEqqC+WNSSS0/racUwB3ij
AuD55aP1A8nqGOxQYD9/+Zh9+ae/Wjn4wAFa5/A4VaP/xG3bf3IIIw/UCptRDklG2jDI+0fkW0Qk
1w40DIE0JnfdjT0pEnfgNuBqKuvBdbM/74wp5pzgUKKYgRArLy0abP2EwPo+cJF1eA6B+M2pkCKJ
7ar0CWe7pRnFsmuGqM5um29pVqZPrh06MxKQkR3ZrsWRZCHqHt4cMC92Nk4n3C0J/XAdra0OXWF6
tsHspt7Qd0wLJPWtzEkLdAsefr/78tVyirQBtPR163WVNraGtAEctqEsyKyVoMFpyy5gCfLP4MgB
VZsJyOQUKXiJbKjHrdHc1yzDP6vUWmM7P2k7E4g5m3JsQ+QEQEEeWhumzcnGlPNEch14KoZ1b+UV
R3mUjeJikCESJTaRY6sjEnl+qzABaHy1u5HddJX3z1gUJl8bVGOQ89C9XaQpZpxQCbEMbDPWfvHQ
twbwefOgehllQz3Ac/0aJ3l5ohEqu+sXBxnXD6zLQHJ/NSPFvHS/GgIvuilbqhcStWEGiGlpu1rt
l1h4yVE9xXUJ7dIj93JofHun3wT0QKeGnu9kYo2pIxk0ZvWyIEWtXihzguqrtX5TvwnlFchcX4CG
dBW81Z/XNnguDAMTLBYAhD+ewyZS4xR0GI9Fa7M1agxwQrWNd87NHpYoSwWEiVQHrEsBU2ePWxqS
QrnY01yc3Xrc3waj62Q2jqtF2q+Hm2jC56hbCP/O2t9oJnMzrWpppkPTH8e2UctyM/8hWxonfow/
LP7jxsTNsQnVIQ8U9UnlaGInd2m9qAiw99vQEz+X74ZUNvMCDox8bA4g1QNu3FVOPZKZdvJs4rjc
RHJocAnzkW0yCSybyGbiwJkpnL4C9DWGNk5rbxS9j+U5yajhoFp67v25edAKikK+WlEbyBdWfnfx
yRqQjL/McQECWcDCJ9tx7h1koqEBN70DXFa7Pg/mP5QT4PnOg2zIFqtHZCfTmDQmzgIioN0Ue1Jr
Qz30Gx8uekw9agy/n3arkwwqoFZoY+WchOJPcOG4u9mP1xM1+O5nbK3KMQC/eQVIHBBOzz5D187Y
Kn85Pw3eVDB1zG6IeI9izhu1cppUaOlPUbUThdPDm8uTRrnfX/7OfqIbI1dq/HgPtPP2FEsOS18x
XyIR5xRKvsybscvK5QD6vrOSBXfm5E4+1CM19bTCKUCShtNoxMWkBhgT1FVS7YQ8d1QqOuyLTmrL
mzDZ1A2ygQUlxv17GpvSU2LcvLr9qe5m/F0jL45cdMLchwl0MwVvXH8CuGh5BvDEd9HihYkcFX4x
JfszMT1TQ3TP1CNFDFiZU9+JzZ38I1sKx1MWbEGBY0T/GvPO93o7IIWoL6giHY0JCH1FkF2wsz0v
e+o6S5lfhsq+gDVpfPCyes5krWu2MYdVbFckQ4I1VfoIax5wnCfNfZwl5NvZSkoAdoU5gKns1fik
w7kh/p7BIxJlldVZR2e2rQhprjGwXWbsryGJz976LQoH1PjuEZRaX0pm+5eb5xY9lcgNZWr2Rj+4
qAeCPf9R9dKvN67ajFwHs7KRpgBbdVl6GKprv11R34iywMkjNirw4jDwMN10qTAea7++beY5d07e
2j9ouTul8RrRuHfnT1gltMePXPvRsLZ9tnpI73kXk4yBaGLrwOXVQmTIY4hs3/xkoETnqF3VZUcZ
NOum26CXHvUP2IhkwLQpPcZOqLhjp8VCoSBqB9FVqiqZgJHj2oO/E1hqPPhdtWOBO9iAT4MRqal3
4xMskxmetUrZo4I2SrohDTswUFs26iwSEJAnWDCdO5fvAB/TIHsRTTcG9RMNr0oy1XLqkRKIXrs7
OcUgJV4kSnnnboDNLFqCqUeWqR8Vdpi9pGOQfK7BSH/xXPFsZk36WYnWZjwIYwDvgLSgxsiWFQsI
ICriUPDNLvOsF5FaNtikYTYURfsSWnOknQpLxMc5L7Cgt/ui2ACnrd2xQVQAhvkZhE14W6PMxz2S
Hyms1I981uQvnHMTz5Kinjlou2XSI1IoL1ySBxjYy3qozfoTjcRQtvaetDaxCnTOMGzmNB+wb/3T
xTU4Dx7tYNnbKFQ8KkPlMwZZvRW92+2HOAFLReX6LxZq+F+aEeU0oNAadiRTim6uHgwX82AtaxyW
A1QhP2rREo4+8DVcFHIu6xPJScQA0QrqObs/JvIyPhCvrBk4e/Ivw5yXEg+FcTkkFchTIl3qwKQG
h2XLgQxv1K4w3/mYxpqg3OcqHWXgu6oK0upodBkVkjRWhSXmTfmFjEA2OupP6wZ3SXftWuYCVrf3
dRvS8TZiO0aBkQzIVLoCnmGLBqTeeCYTdJlWAPnafqwZdiHeI6TREEXVryg8io80atYZe+WAsEMe
IhD8dyQsjHp9GFQOOysnFzCwCea9TvMUjl5wciRUHjLoZ5BNr52S1S6IQiLksyk7p8vDE3lR84Gc
RNe4ZE8iHZdkakhXBFwiUJTO2B1rzuBdNJ+pCZFN/jztqW/F45vUBgfWOQiXJ21ISsbT6QC8bWxj
XCOs0subpxVvE4tt7xQDKtXwHMrFQUcnDwObfi2AR8844e4e+zHYCrtJX1ejRb5bM80nGg4mYH8r
Pv+ZOmb6SiKgUSINzmC3FmW1/klKEP4krwNDwgzFIK+0b9zz1YLM+iZ9GVEt2gIEhAMD7uiWeBZR
08XsradlGe9TYHYgRYdkw9Xkzrjp4nrfZg0QaK/xdNB1dCRRdwZEax+5neSrQ2k77Yuj8pvbW5fl
+1uuf5kl0xFA83hX0AtDNrlswAgBaDESggcb75q4RZIjeOXViBQu0tjw1r866jiNfEeRgmQ3wQYd
F+eInb25MyWnGyN1ocp/znpQyoGa1z6ZKKM4pe3PnpZZgBjZ9tYEXh5pohW9N4WVEpLmTv0/yXRU
cit4Ev9XoS0wCcxGiiTiFiAcGfKh0yz+5lTeeGy4ae4qd3ga2669gDflQtg4fjAvL9cRwBzViGB0
0gTP6bJCnhzL5qY5qjpY4AadPc6yYwiSORLdlM+2g/17AYrIrjhnWBkjyQzPucQE+FRrNEca6Tcy
vYwth7tIRe+Qsvbzza5f9Fclie7c/zWsGa9H/J8a4zFOwuHgrAJVQbKxOOqDVtnQME+Wv5a0tHY0
MrHFoOQ0JDNyoOF/IUucsgOiigz/diEbY3LUcfTVmYvpyQpkIBA8LcjdAWVIWJYxcH0cK90KKRtN
G/xIOKfwz9QIb2oO4VB91SLkM7J0qyJQV6uKGgVJazKJrZbdmM+9sMY9XQdp69vODrA3bQLivciQ
mKNgSwiDRGOX3OCU3EGdaBvtQj0exg+17TcPZEGiO1eSEexJdweVol0+tLmGJu3dHfSTh4pd2/md
4Ft8m2NiSV1qamBP+SK70KBpg5ajetbzLqo72X2/XWpUh2kP6t2HyUBT2WCdo83uLawFPAUfhaLL
de762kjSvSFsi0cxcRy6rsmvLYp1soPtrAXgD9GwVKRbxs1k22BD5zEsrQXIvkEjZtAMwLHyl197
hlQ8stZ+pNSyX7Iacy8S3sShcbxOAgxemElsGt/pTnOfGd73EnS6TRGulyzFs0O44/R1tXE4iYPi
+C+g/mElUv5VZsEQuWlYfmnXoNkPAHBGhr05HpIlW4GdaJQo4QE41A48PSWQrisG2KMRXOPAwP3d
axxAgSFdHowOSe/v1Fhax26OPF2nybdVMcRPyJOPn6iXGTmKrZDAtifZ0LQu2DdbzMPqBpCC2lBp
JgBdVf301MsASkQRDJzH7NWYwooZM0aKoIQ6TiZ2YNYDf7O8D7pQJgCWvm378OCZQ3YBVdoACnMU
q1lAHLks2ff7ZSitIAuUFuLUaXGAgDtjSauXoBMTNdaMqYj8PkEZhZxZ0FxgaoZDgUnMM4mwmbUe
CtN3N3p6kQLdpqwH0N/KqQRZ6BjkJWPk0oJGfVADDVhexbIlv+CKE7S7BLh8yqwTA4oJySl1jhLj
qNG27820BVbMBcCQUMAxhRzYWmB13iN1Y0K1c+auqOxdgr1p2B3AqtxlfiiBG3KoW/fBE6t1omZY
1nBRY9NukV04DoEFANYsA5LC1Urbk/rGUnVJTyptSb3QntvgrIV2h/cKMJIS/5Aw74Fc7NXxIq8D
qq8++wlELcaLHuuDLQAaIf2TNOrUaBBtsSstpHeoYyJegeea9/EWIILY0fCr+Ek3LY4SHnPxC0lE
XaP+VyzIg2djZxxIOHigMYqmHJSVQI+Lozipnqa4PnkS1JEaHOR6N8M72VjiFfufTchD5COQHXXU
uzA0dK7X5HHZH43/4+zLmhvHlS7/yo37PIwBN5D4Yr55ELVYsiTLdlXZ1S8M19Lc9x2/fg6SLlOt
W90zMS8o5AJQZVEkgMw8p3TmAX87fRqgsKgeC7AMqRM/8MlYh1p9IBINrMzy1WKhHpnJkURqIjV4
EcmKpBYMXhxvxrEeJ9m9zf5YPG6mqieGE8Ll09jNm23iCI4ydJeqKq4bq3RCNsdcfTUXXTVjxXeG
U/2gfN1ZN9ubGknOtezAmES1XC1gE0ARhHhyScAovdbVOOorQsAMFThiGFD4uSalFeNO3yI+BRZx
RZ0aa6mjbx1VVDp70Sjg1DmrK/95vq6atomB5fRQAvcBiNQZysQQfUqLqj+HKjZFom4wUGdjjbgh
HVkXP5O1T1FjSLCE/hpKvSkDqEmnB/OUi5HmWC7Y1TxAJmKR7cAEyo99kuZiW8eOC0bWaSeTuKvW
qMThx7nLy0SuqikyN/rIzfI8KIA1BvJrP5xG5GfgWbXSW9BS0xiaso5alKBP/dPVV9fFUnc3y5d8
dU9dmWwRfeVSInupwnvNoy99nuTmprgaM99ghQ0Iaj2YxLpWaClWmgN2hU/1T9vlznYWycJ5Mh6p
5yuYFRLTIMPLrEhBRPKhI5c6w/ZrnjGIACVTRX+Qhw483Q515LjSMqJqUWfV+mzUMrzOWL5nCkEn
xFOnjbX2MN8ndB8ADhulkTEsDZLQDle3yaSGkJzg42xCEG374G1EISNrAw+5MNFumvzGQwwYsoZw
wh6YR2AfJ9mIal1F8J8GXTSB1+tDd859ex2YZvxo1k38OARh/FjH+C+V+mWI6i4AGiTbAQydnchG
rswdXv2R+YfZo+vZhHc2m+5oDmqQ1I6Ar2jG7XytGnuITY1kifliGr6Jsx+KlVEaYIhCrQNOTp0a
6XIBuAiVzmkbGJRIPdKVFQ4+JnO6v3EjI1Oj2tQad0PCvv3tHGRIBumvIsbOdpx1+DtoyNwzx6hY
a8kILsEbeUqTH27UyePIq+7SyPJkKCxTqaSxrrG0Aztk4+uzjdchOyb4i4K6Uu92SYqfcydww+4c
V9biIW10pLIFIAvQJqnKea0jEsbdO6xzgf3uK9RvapDmw47Sj9OtP4AnGJQQ9cqsSvNOUJYIoKHT
nQk4G08jGbDd7UNmvjjRCMxqznH22YfWp6xw681ChztWI2qQxv6BVLYR8WOKg02SiFc3N0Zra3Yt
9hKKV5cabtsOnggcGQSGjkXHlJbbDnl1l1alTEUDa7HGhkg6JEYFl6x3nrNwwAtf6UnVWeB8DLj+
iVxnlTIWyFfwTK3Ha7ERibuSru0/JB459OMYXjQtSk9xVG9a0ygOTleeWIn71hTpdePHQb3tAQq7
ujHoyk8XAOiNgOW1WaxkIBH0Ny+mafh3NLE7Ou3V7K11qm3GTrdq9WFA/XIyOSgcUxSfT0nkgJO5
dR6BkrTtUft7JollUj744LUFKk0be5EfIArbaT/In9e289jpfbDDRk/FRTCcDG0LUtgyGbptjqP/
GD9tMCdNKYsPNAR8Cdg3cMfe+HGP96dlVvaBmtENgf0qpQ38WfRIV5fun8jyGjfG4oY6JWC3K79l
GPVuxt6I5LJMs4z926lclrrYw2cJwHFFBahFKrFZmmHoPZAmdPsoKVA/TQaR25a4o7IcjpPNYkVa
i7pFg2Rso8u/BAPylfMmQjGTKt6eq7WpS02NI8bYR3yLqrhJhS1iccIGv1p3qEJZVSg+EtPODFC4
jLdXVH11uhFIUAw4xI1k5VeRlT+BCKNfJJ6UlyHz/yS1zmy+DrqB7+3CTL/2G+GybI9sFuROgFRm
XdS5ommxzBcA05/sXiZPopr0J7Mt7lu/Ml+SpI5AsQqYWdspqs8CpIiSp/pxSl12REUlm3ukcxJj
uGfi+2Iz/LraCKHroGhq8otRviAtGnw7KlfRl2gM0242o8TjjHTUYH/z05SDvSsBxrUPpx4sF1aA
XScaFJCAHmaRx3yYXcBLBEPy4fgbl0VFvViPwlMd9u8z00wDysxlCRATACy0qukUloJNqAskz10+
1H/WtaKXpEreTtFzkOcyhnQ5YpWK8/kyjw0API2UkmJjGjVwX6WF1UojUN5g4BcDjPeJl+dEAK8A
CMzkois/jvjLBjtFY6OpnEWAZWT6c161rN9kxYEW7ICFGXGoKrNd1o7Xa/0QRIM7ObBxNS/0r5b3
1CX3vsxXTIyPGhAqwE0J7F/NEeAnNoYdgQCTKkLV+LaMZbMmkQxNmnzvcPC1mZop3PRm0Wy7JNdf
gHF3MKY6+54OPcJr0jEfszD29/93D4DMFJ7FdLmzEku/p0Y2oTH3/lnXyegZQf/qaqjua98tzWWA
w43eq6b+WmCFbfwXo+/HL1PvWxtwSZv3gav/nEtkhW9Hh6FSVcgGgAqxl+LHpUHZF77DacJRzoiq
gqNsQHUO1Y0HkLOvdeYQIV8naPJdF7IReCPaeJkAh7JrApuvWiWSAXQb+QXoFCQEWlX4yMBAVDUP
RXwHtPFPiAo+Gx9o4r1dcKR6aKhx/9BRLxwsBP4MzQaM+y/ocep1eesVoHI6gTsLwNBOJYAjmUaX
nkTphyuzRuJ6JMPiOAKC+JjbbYGIQLhOlIr0SEPK0/VVF9ssZ8VASrkWrYCJXOMy0QDaxPUabA09
EgFDAB12CtJ77qlH/5WoDFXqh2unsdzZuaglQA3J266KGFkCf52iViLpXGYAsrZTU/bcEiCiU90r
bUVTLQNYBlSNd5Ai7gO7k8725nPHv4VPXs4Jb44WlzNBrcACOtH8yvud81Abntul1WsTIzIhGv1F
pBYf1kUUhdss8AcgC5XT/Q0NRZ1IVK/moCxGzZAtVrNMnrJCJfgWsR8Jbl02HQye/hDZ5D8jAb+9
Y5Ol7xo3zD73fvElDuLsO+rqf0Sj//cOKDEA2nBq73K/3/V2hxocS4/DY9MbKLJRvSBwE6QWfcik
ZDX4XBPH7DY3hjFqQ8DDoiG/kWYkuU+wv0Dm8K5vmu6uD92DOzCczVVgSp5D+rNMgf05ek/RfK1i
relRF8EC4C1Qd84OmLsqAtQylVMwD+tb5HcMOvOxRPkYMHc7vdXvuszH8ifo+mfgIQKXA6T0IJUH
9mQje5CcJ9aGjHyszAdh2jsyBiH888QCdy3u+QPpcqE7+6JxTRydwMqx5DLKcHO1p/Zj7MQlR8bJ
EQ9cHcQ3bvg57LfELUBCV2yJd+CXhSkM918CWbgE1kIegXPRyVsULCG7D23p6CZgwhGFCQTAVKjM
iQqcUhwdx/u+b5JNIU1/paMGCERwIPEtV9J57iXiYDbKZla2wucmcVII4d0UIs6mrNS0H73FQH6i
SwEq/s9DaP7ICvd1XvTI8Aym19hNcCBbF+cIoddz4yJxATAluXWvDAAJRci8At3lbB6wqbxPYUjA
7LArRZCsHCDN3pvpTypzXapeZ+SgBW3ol9sVuBAZaRjhD5GIw4FezWY6Xoml0+k2WaOT00mb9r8L
D2nKVjlXQadlcID42MmJDxRzAjngd9nGAExVOBkLpEUetxubmdl+US0oFyI1VElXMfXgvfnLMNLV
wmYeE6YFYLhqGEOFqFA/SgUTaXbl29Ahw9fBOXfo8aC5FmPZvemT5GCdwv3gfThXOSAqQThSL+NL
I4ke/RRVXpGx7wXAlae2K/4wzJ9h54TfJgm2aSOqnPsOCS+XjiF3uDCb8NvgB19DYC48Wzir34vH
qu47ZGaBdyxr4/hi4MA4xZPmmVSa1P+0iwZkK0rVoixrOyBYgIRCiBrAlBd/8og668q/0Zi/tX1k
hbngUbofqqnZOGPwMvROfWwSnT1Jp8mPUZa8FraYMq8zS9vzkZSy04NQfwqBv/CEmATZBisCbJSq
tKeR1AAS/cXkYvQKt7pzVPUTiKT1e+otIpsCVA1aur25MSzi4jxEaXEIweBEmeA4B5kQKf0UGw6I
MX5JdV6OBVJP1M8iKD3C0qSUjiWvIw6sFTcBrr1klCxuQW2u+iZlimxgAskDELylFA+9agwAKQD6
WDtwBZtA+hHnv/e+od2TatFXAfPBwdYNa9KJibOdBFHo+JgwYRxQL+ZsIj1lBxd4bJfR8K1VK3n2
3efhrmZFc3I7PLJnmgXwHLdrn4MFlsgSiEvhd9QKZF1cplyXXpsge2xBBQoIBojk1sI3jcN1Bbtk
aM66awzw637QlS6oQItuRg5aZDfm7+MWgCDqASNX5RH2bG/XdnwJRLuVMeufcTTeP0vAMSlkZn8/
Kh13kXFuJ1yuZqvSRWO7s0Ak+0CqzECiO9ZD44bEtK1tPIbr8q4NcUDd+OyJml7U7RacccO6DQuW
eblenUtUOJ76otKfOssEwrRVR1cjKmFkng5EqzuaABup8FHNOdlS9xqXfQ3cwVg7oandR/6QXOwx
46sBZRLfND9EuM5qvmhZjAWDLKM7QNLrn+OivZADaADlKmSVdckt0d03qQw2OXPDbw0KbdUMNPU0
RmI9Np3E3+mblkbRZX62BOLtb6VIvFVpG12mLsQzCuN0s/3mAq1h25Rg0wSEa4GTKLUoIpkaPvmj
ewSoyllmtrkjXdW1lMJZbxrfyl/S4RNxfAdmKA8hNyOAq4jp1XGc1OtypzmOYJR/sdwrr8h24dVF
06sRojps8WrLz6RG1u10KK0wnr1knrx7ZQLsRQ7LtqMue1AgRyhXr8bw2TdM41x204E5QRquK4Vs
j60nbULnbWvPsmnHuvRt2aLebnTJRQbFlQvtXUGmjfWdFhxDRXiB+AzOMNIHEkrFfqGXIGpFiBX4
dMphMbCyQZUZzjp2iZPqzsqPq1WMssepQOqM3m+W3OCb9F+JOl6UuI9fb1KIaUCCKk1cKkbxGslO
lgkAUo4B0KWBaLy6mevKXZOhh0M2fqBxy9wIxORrFMNhOZqWw8oOuugCMDEX4euu8iZuxW+gO3pp
ZFY++xlYtnKd60hngD6Zil3cu/YXF6kWdwYwebYpmLHfZOe5smd/AHnP3rbMKe9AQ2S+4JRkTXYw
AkYbDYfEhz6vk0+D2z7RfFaQATy2z7JTXlv8og0a1jvqQgZrUOMc2NEFxbOHPOsB8iQRuLbLcnrN
2oZvgDga3Qkrka9Oxe4N6ZfPVWuND6iLRnw7NN/dpnqI7kj8qxtL7UerztZYA2xxKGl/6sawPOPA
oJs57CMf8dNgyIM93aIW3EArqiMJty/WVmRqzzyvv4S5tN9KB+TKwkrNh6EZstMk8Cglgx2md23d
xi9uJcUuA6b5bgLQ7EswWhtyiMsoQQ1kKY8AVmkuVoEA8jQl9huyfN8iFFg/G2bcHBqOcDrpOUoR
kZzzFmQa35R26exbq9Ke7bH94iPQHuZ4m49gontqLTl6pYu09OiD4H5Kkns2gAOBVG0educSD6Q4
NsCjkdcIhvf4fr0E9McJAveYIAOB8dUEOCX7f5mApvfbtjlHVrptFAZ11GJdnbnTPbLSi1OnVKQn
kZq4Qjlo64yFt+iot/hNMq2PIwN3b712fX84LItMUK07xZrWm9R8uDjErcqJbXVZnX744BxvPBRW
+GeQcBzbfizEaUkeEacPrclpDU7mRaTe7LOs4IPUj7zeGcP14kjjLO6DdmuO/xgaIA2cHPXCgdtU
m1BV1FiqoiZWPVsZHA2MU2QgHVkXw6AKbEi3GJDE8T4iiByV6hkn2JU1VoHEPyoQMszE8WLQHR4S
rXYvdZOgulWdKRkjTngGTX9NilBsfucR8npXohD21dQ4KpgjrV77vmXswAGzH5pEgmS497V14obO
JgSOZoY1cbnOHDe81FWiP/VFHu2npkLeCHkjFbJCLk9XHILOYk+BFo9nNVcw5YhjlXmzddVh7XKc
O5/pxoa51UecXPsfVidsgWi0OE52fuYd8t1I5VpD7OUjDkS5hRB9pMhKqWfh5mkRMVrUIG5ARkeT
ZdO6w2rbG1FBJBEt+TUMI1BBhxiTojQFpTLKacnYj/X7iFpZyEwGnsnX9+0D1u36Gt+HdSaEJOTc
mOvQ1pI1tse/YJMIEgnRlzoChjC5zZhKiXJ27SRdk/JqBJwn209nZ32I4vN7QXRW7dvG6HbYgWPh
FsuLm1niz3Z4c9zAVknG/QbV1uMPoD292a6uvdYofPaydgg+BVjmgV6cywc7jbCJ6Eob9d5Jc2Cg
criTRokyiKx2N31S9Fu7yhA8TXTQhygOEQBZuftS8zeLivTUjJYztqsrue0lXqLZaVER8jKNDRnK
wpDxNqKkHFn2QcqiMz55+rnTErBF2cPrqMXN3rFqvu7GenhlQHsGDHQsTwy8Q5/dEaFW5ZY5NliI
Yhc0EVo2vhauQAmiZtU4v0Ol297nhe8VQF04xQWSZFmEh13X6EClQu6vm+bJ3mc1yjrIhRotDnD4
XyWm1/DG6nc0Dvia6uHO2TocjHNhiS9ViOe92+Gtaaha5lTi2UqiriqdF5GshXL2lTNTzjdjyRom
yRqYLYjklg7gH+Y2RNbLr/7Ai49+BvYOzgzkwohOv6fGVEe/i7jorseR9mPwfI3/sJNTXGPLM4XJ
fZgH5kkfe5wfsiDcCR0AKFgVQUmNqyBwUyRHtvqsWLSUcpGUIDVJEbwHle9vRraDg7NPVJrjZflr
SkrpyLD5npBdD9p2G5BndJnFBdXE0SawUPYz2H7hOUDPQ1QBzB1pGfYPsWqGDtF8EQDDmAzUoOKn
f8gToIiHpdvd3YyIpvg1xmt/fzMgQGjczbExXuagnjbUWz+ahiNJTYzA5ipykhXHkcB58c0NHRlC
yMBpI4WarxqckQGiF+vZWSSdn2YKp1cpyXzljQVc64CO/oMtK2AiB4EkYodEnkWGzhDPXR/WR1Kh
+jpeiygAPk3NnY1pIZgEUJ7ihLgIHqbUXRq9Yzs91YrDoqKeo57Bsy5m17OQQShrkt9FOMN5En6P
375WIyKsNnbYv/T7LMNaBnSaIOMRol/rKOe80N6P4fB+w0MH7AAgcX229CB/yKTYh30HttmbqVhZ
9fu+MMSqHfHzyBKD77LGv0MOUPgMksXw2Wo5jnHA17OrLI50/yaLHlLNnT2m4Csq4XgK7CnfB5Bf
Cc4wkN/4wG1iHKnzBfOPJOcpvr9OBP2GRAMMqdqWzBMWwWsc7VYeiW4eYqCjBi6jnWL8bllafbek
JFIyozAMfHtJUezwMkVyStayeDc4qMqZilCb0xWbAKxZxZC+Rm2Kd0WfmtYZez7rbIvsTySUNXck
LfqsH6M9fg1fmd5YZ0M1PnhhT0HlZF8Kp/uSIOiFNKDVSNyYhWt+rrEyePVbTXqGEU2PAM4Q+M/5
8r6L7QFcAbm2rTHyEWXG2O9Ohfmaj82XMQwrNU9fj/yr1IxnOlJAPsJLZQ3+lqSlWZgdSVeKnM8U
kTcuVStux3Nkp3aAVKWtHEfgaVjN27061lZ5jdQSsixbQBzSOZ4PIhhFw9E8GBbSIW2ciy3MaihO
1Y+gJt5lBiArtDpzdzMtxIT6+AAsrWtArPef+JTopzibXlkR+a2HN0jK80/EJoHsDiC+FOWJxglp
/n6a3lVcUrVI907SDHeRHsodYk/1Z6OrwR+aIG6gxT/1xOLPswPv8RrhOOJjZrzTRf2deN4dSg8h
Unhie6eGLB9+pGqQHLaWWW3jbVAVVQjKjdi6mKrJ9emnBQCe/eCY5oX0fle46zKS2nrRTQVemcLE
N4vDA81fscxnFxd1zBg0OBY0VqtfTeTawNkcsYIAM7QhnU0rI3EYDNs9UK/+jbi4kB8gKN9HLMOK
uFnVocn2i68z1C+I21ZbbMcZkm3/eonFj664iNS7+RQ09sZvBAHcyuzrwuMKYLFtEMXKcpdvLSWC
N22YG7KSbnHBdwa8m1ohAi6O0QS8TJqBhjStbPb4YkFGMrrybtLKac9qG/klou03jWAgsrOwijHN
NPzmxMZd5wSgrrUE8u1c3f4O6mTwNo2O+bnCJ12LVGhnmgnQodM+7WNQVYi83xhIfjuLMM3u6MnP
fREj+Vt+pic/NYU1lVu78Ov1zKDoqFRm0JQjJc0Oh8QbQ3NlalFxIW+zyZNlAj0G3JoGnGFbA8AV
b0F/h/90mE/DaU3wGtRcAZ4EpfOH0aXOOdEC/QnU7V1lhs/UlNgGbuzYMjYx0pmesQZtHsr8rchT
jtUo1j3r1geq/CxPNkDZR8A1HcAbCjuwE1dTwv0HN4q0x8nBp3Bbibr/yn+MO8N/dAtw7+YmojIk
kkHITK7TxhYbGmXVTvyAGkmGlDzEXcOjL5z0Htvho1nYzUMzdu9N4drpRmTJNugK/ehU7rTuRey+
jcNjM1TZdwGgd3zivDsLywcNg4HPnoXIDdSdtNqOjovHPBfYoPpOzb0lfQ3wYoglU04aNTkSM4Sc
6n0lB/PdAG7bbM6EM4ZJ3+Lr+MIqA+sIw7lHvYdK9Epb557jQ/X7nAOVmmQL3CPrqdMbr2iQidz3
KOt0/D9KM8GZh1R5hETTR70aNKt74JidgjT+AWLl+nPV+/VWk5OL4/ISWHpDla65Ewx/5Gm/1WKf
/1CutsWr2TXqC4kcsdg+ILLVn4cYmAQcwK8v5ciSnUimfJtKw3yRAicoUhbxiaz4NrNc8C/LoITZ
xUXKMkQhsgLcA+6cKFed0fb3OAc6ZkDURMb+h65VcH2zfO0/90cgGNyHGTjxTLe2jwN+Y14Uy+x7
lXx2Jtd4MySW7EWUj8ch1sdzCkwsrwJM/ZYlIeCKVUxIKEhzuy/wIUj2VbSIeqAXBQH4qI/eYnAp
orTI1LudoqyCaavL6jv+KiGK0gGjszSkEwoEN2hSd4138LuVDDGLHsO+De90N54Q9u9sBHWASHLs
phKUUxWyDkiHddO7gXqSvKlbTHirZHYCxvE+AlBYlSN+qZjjESOpH1Um6qyzFL/8osPSON63Okc4
a/Ehc+Fm2tnOA2Q1+eMzMJumbTn4CGwmSXzSKrcCY5MWfYl5/LNWNSea8am3tOZHiRq0FXKxpmcQ
8kxbY8zz+yRBXBm5/Z8NbWhOEwJ/y0dLw3xWLZ+MVCV39wLLtvO///U///f/+j7+V/CzuBTpFBT5
v/Iuu+DrbZv//rfO3H//q5z1+x///W+kMoKXxxKOi39NUIBbyv797SnKA+X+P8K0rvO8LcxzhszX
HUHtEKyObqZbpqPGcVER8s4izug7EXha8CzfOkkbzYA85HED9tMLAYBX3TKQ3ecnR5sD5yBCZNHD
6zQ54owZXzN1QeKQIC8MPiRSA6qLxOsS9hhNluUViFe+gaPcw5+f/5jAH7TKSq38pCEGtWWNnR6M
bGofTCvBM8EA/BtR/2g2Tvex1wvuZkY9krGzDO5Sil4u8szAh5WMvwp4FN4ROd7kb6RYz++/OEji
bakxBs6IEgmJJNdKnnhmD2skS2vHBA83FF0+5q5rPEYhqNDryXkgycyi8aFvO88JEDDwekC63aNs
/NPibw6JfQeeRZR8k0vWhNk2436xpgmoAcdQvDbGsdk2H9dhIDRfGaET7Oepo9x6AshZeqSpmW5F
50FEQKgS4TPFF/qqOKdYyZ5Iikumg+0HoQvHHwrvn+80h/3HjYbsUhf5AlxYjm6Y/K83Wp3awZQE
Qp6ZYwT3xKPE67EMZ/KlmV2pQHVfFOF4ZTaDeeYeSLp5N8thrxfh+q8+TJZ+s0VNJp5uBGHI8Hrd
t1MbrPzJyC6EaEiGpB2/AzrM3CNcALqmKdI3E26qrRassnhyvuXqRWa0VnkKQV1/ErqJz4LES6Q3
2tsZ49sOu+jMq30xoiRrF5hApgsa11q3QA/fmsA1QrVXFWseRZuACoqUdAot1VYKRtEpe+Apwiyz
BDxhuauDtDqCOLQ6twaSBWkzp3ZvhZlXHkhG23n79uHBJj0rvDRsYLWid2tg//HPXxV++rffFQh+
8DAwkfAhgDzqKPvVQ6HvtbHILHc8Iy3T90bpHh1haM9G1bhH6VqlV/aB/hWbUHOF0t3y3JlJ+cQN
7TPp/VCLN7Iw5R6nhMZrqB2sodO/oqRvuJsiw9+QF8f2k1epswm6pr2z0rJ5yJF3slGBVo/EWMjm
IVRNl5jXhhKVeadOIoJc67EXqzeuD+a7TR6Uwd0Ul+bLEAGXUCDZJm94+Zl1wGpUXlM9auCKwSC/
k6960LQoDU6QPsXw3FlrZi08WvIWwsUJbCiydaO7R19nw9eu03yvcQbzIXLrcA/GOfz5sZu96HqF
2rFKyj+KMNqX6uFf5PbRmvJNrIWwD27zJHiYrAq31Q8k6mKyHsasx8Eo8tG92s2CHYpZfFA6ldpe
ix2cmEfG61T68TfVAR5v8i1CZ1Aa1SHNhylncvGBaafnaXVPu8WloX0jTiKcNZh7Co8MJh4123++
eyzHur17TM6RoQAaBdPAW4VeOVd3z2QkThKEdnzWkHHnVdy1TrYx4SclwL3cmvqPURUkkYqMpCcx
j1l2b4Zsc6MnkZpw6Nu10xXaPO/v/Fo92Y8MFSWFuvIylK4wjSAJchL95UZPn8HJ3f4Ql8HO7mL3
YKqGZYiNofKHO4dRG9El09wlLcnUA8aEe1h0tz403WKmHooN7wJU996lQ/iMn5Oxfb/e30519SGW
uW6mvr0yOdKnm2cn9+VzZwCYzdS1F/2V33KVZZpFN2rRZ963zdbHV3cQSQJCOOpSE4M76YDtHTss
Ourd6BBdH4GooKag5kqmKWbZqSIgNLU4hvrdHL/T0WWQDIhV+o05BEjdqtLqfKsL5Dfohf8TOXcI
Rwr5pU1r4FFY5XDio3QOSMcEp5+jRc8IAwAnERkD3xV1Stpa/k+91N+Amyq/cHf4NUgtUqpy7Ldt
6Zywhk+BRaqnuefkjUT9Cw7stFwLz8lgn3R6nk/KWnTJuzXry4isiBSHzzRAduH1ePKIMJ4hILcd
3CTajkirODqGmXpFD+jsOsJbfDQS0G/pnfGp60ykHJXVV6wPo11iomZ7mJzyq5HzOz7q+icaPrnI
bbCV2zJc4P9MwxHFCkGyjH3dnGina0ysQSqO/+tHjt2cc0cWVze2lZN3694q0lfW9GenMfgPBFof
dS0ZXiwA82yG3GqBKZ27x8w0w03WGOmrGNvFtYpBWdGG7me3Kq2zaBwA8rTA/VRS6vgmgJYkDgv5
pDMPSfHVhvzIQg3Kx1CTjhE3egmucY9NtdwYA3LxtSlo5yjXEjlbAlwDt7EizbAoUUGyOX5Gfr2J
TLzOj9/H0oib4JgaizcMCDi0cEdUgUmmoXCSuj3Ca+1Kt4NN00bxgXRFKVD6RobSkdoe7w0ObhYp
SiTeqIriyq70A/VsJVJvMXSq/rin+mPqkrdFZcPkhFJqVBAvI7sqLVeTaJBgLWS/dbL2u61WXZU+
vDeyj8CqRDLDGV+96hT55WIfixSZDRnyY3JVQUFNo0ojaqq3IHlEytrK8BnfJCp9ZXFEBaG2D3Dw
Pv+P6T8fuVjccDw4Zq7ETP1B5j+aHr9b6C+FfBTdi1uVFdZ3xX3epu9N5QsgSy8ymSdDJauSkmSQ
uxgbLASj1Wz5/5ljno039TbWmJmc3KxMcWwMIFpNCHHBWelw0LE+3Uw6kjmQqbGjBGryqPBbuRgu
4HjIgwFAc1XWebZGZoB9BOTqfhB9tyeJGqH0i4hiwu5QBTXyXFEpWFpBgfoQNm4ms6uqFWGd8Kib
7meZumFl5+WWutRkiHOzqjC3AI/tij3paDbqRX6pUsbV7DbAfXHMyttj3mBTHjfIlXkky3IdGoNj
6hoJfoMWe/WgF3tKs5wAIbCvHHCIU5Ym6YZtY/vsmfo2w+6O3F0FcI4aqGv3oOkbj/tp6QE2WnBj
1fX9D6mbuBLW6zsqUYwk4MdI1FWms9lY2aZVVqlEshpxWuyognHK/AzY5MY/jF2caaxrG4ciSN1V
jTLf+0TdZxZO5MEejSg+Kn6UlpUyR2gMdYgeySmqK1HPpUzUxEbWb4bARpBQeZJuyKMg2ZJMky7e
8xB/6Nf/vDTTmX67NLNcVAEaBgdvoy5MrpZuV0szh4Uax7GEcUL6Vtzu3a8sfjWdyluyS2+SUpdk
0791QWxY26tJQgO/2tYHd7DfP+BsqTj1LG1R/+yKYyKGx6wb2ydSdUZZbOyu6TYkkuE3g3J/eiQH
aho1yFGDlok+Bg1WX62wYE/nbV9pAX2uSN1vtP/LwCQB2HQZhis8h6s9KXUDD/147HsUx2WuFmz+
g8YDbxuB5+VhIFIPSofPKROeugZ41baOFZd4oeWI1yXuD6t0sCIoppciAIyCAUyQRxMg39sk6IJj
A0xC8GO21i6Wpv3QY++OJFadfw7GqUYIbnC/dRzg0jhEDpBh767EsBPYYdyjTBAErUssMo0TsbYa
7BDDwg7G1RKgnOXWQMxXDYxAvv3PN5D4j42h5XKLu4wz3UHti3FzWhT7RVvhp9ufAgHQn8BEhe+q
khVqXovUM80AolZlYKF23BywX6g4AdJ3CSK1NLPWpKRGwy+T4XhJ+msQtzaeX+jmxrFNiUUScPxW
FMCKO2Aod7mUHomgfUXOkGrIezHgj9A+kMtiID8asUwVKuouVtr5H35TIOiJSpTnIdJAr+xGIBrj
HAVUKMryfGaj/ix7BSJCeWcjbOc16vi1+6BMoR7pUGeS7LhWPBOVyqL/ne+VS+ob237o5Sqepsib
mowdS265XxrzJ1d5fym4SQ+5g4hdOznjK3nV4cCOKMT5P5RdV3PjOJf9RaxiDq+icrIlOfYLq8M0
QBKMYP71e3DpsTy9s9/uvrCEC4CWbQkE7j0heHHyv2w1qhoBmWMOCnI0CkcxJWuKe9Eo3IvC91E0
ie5lQGvr+J8/Ga7zx8oCZQnb8XFM8MCIsXVTpX++rCxIMXaGI4A7qoecT6hcAgsL94ISbluG/Zx8
vipG/hG7v/ofxxW23UDYLeouefRUW5p4nzJgY4O4M9fp1I/f/Oq5gGjru6HCMdJOa41b1alLcygr
FiyC34GvHd3Sbl7sTkeJBODcqOPx3hhtuUwUotes/R9+7JjpSejV+OBM2OiGLIL1jKex+sQyGMUF
Rms9RtCCPHfg9iDjgB8dFCUE4SAS+dgCMPmlg2ZAE/9jxmhDWohmAN2QwYQYHRPYt/OMCH6T30SS
4FY4Zvzn/4lh//lPMVC+dw3L8GzPtwzsuf/5TzEh4tnywG5P9iT9cFJq53ThiQGbRxe6RfcYvcrG
IYQsTnLmQwTrDxpnYOfxZRxOxdmjV49IEsrk3Pox2/WtLRdFKbIb1l+CPhCkwUd2I4zNxN1QDHwJ
/eh1ybcZDTG59auG/+mRxjYGZJEEvpJLGlvnVXXLj/PInrMgbOvamu/TYtt9lEnz7qcAtYZjnL35
HpS86T56a06bymw0KA959bLAv3knIWEPsLkR7EZPS1+Q+9oUlTl+61v+NV6CskbxoMy/xtX4RE+n
b5EY3zVH3hrHPkMOoLkiNxA9+kbxGiOF9+ZKr9goRci1MJrqzWL26QOollg2oHzsVwEhjRNhoVRr
Yiw6EVDqs8+ZGvP5s0Uwqc/W5zzIOn65C93zcx4UMKITtXKWzD8hSwG2ZQzAYnWr/2mywPD/9Pbo
zX6+BRr5+fYmX4ZD3oKkJzxH54vKLD2Y+Prag9b1GdyxnfLGcNJFOrUpb7nufsTuvfdXNE7rpPW/
rU+ebv2xQgUeHlmuZzmG7+iGT8+2LyuUlNFQBaypoBDcxtxZ+Bl0BVy9P0lYjjz7nY+UsWqSoKBV
Iy9sQVfpBM916zkH1w0WNn4PFzIJB6OG81ORNKFXW9nBz2sO/Q6E8DEBlZzabqZd9XTwL7yMAojR
d/mqdlrtxdTHZpmC27ujpubp6QIUwORMTQHgSRn49VMl4XiFAsfW5b72Utu6fuwLOKZQ04eINbDV
W5vXIkwkA4ADufuHooSOtSe7p6R2uqce7PCYt9qFBrCulEDbVN2BOpPGQHpSNMOaeicjhZA1voIL
mWuLAdQNVDS1aA1HTLG2PVa+QlgzD9ukkwfqNXtvH5eivrI0t2927q1MNSpNIqD3S0XeSRLrwIWJ
Z3sK9/WfKFf8Snq4aiLhLFcjZUXq10TU7pUyHBYIlKsuQta1aq2l2wj+LlrxwlzLvKRdzh950XNI
G1nsHSZZYjXqLNv5apiGPbjZZcmr7GLjUNamEdL0Jkg41DTr+AQNVfEMZ/Y1AOj83Rw0tu36CHRZ
CMsebUVznrQs2rZxL1DSQXFg3i8aMn33xzLbp7R9RA4mXiSun0CmIYBmsujHNz+1Lzo4NFfQtsxH
rRm+URgY0m5tx6La0AOny9yLFbP4OqpRvB2+9Wqyl9kdhCBwr5aPmyhgsKgAaW3jSojKaIr9yRVB
1GyWto0PEzVQthBLu+/qDTU1OeanZGifU90FaGxote99bzXHSHFPW0NfOS7KHBM2CsvGarOnChqq
Zzcxrjh5grEc+doSBrD5JYVs0ZMeFEnI4R23C2CP89TIstuMPSAosT+eZ/kVSEbbSKv2L1AmgKuP
usB0dnyELdIWQDf/OA/LYqtYDg0fVwIZtE1hxU7MFnVcvXgBrJvzCMg98J3cd4j3/VUESXoB0gUw
D2kPIEJJ793WcdRnNh7djSWaG9xtHwHt9t7jyMDKXEftLhviDvnxZ7pNDEX8jWa5w5qazMJfPzD8
56YvYInj2QAojO4Yct0Vi74YA2MNP4lg3Qf5z7nJmpKDBGCY8JdoWGPsjBa2WaXg45qnSI9ZbRds
4yia4DpUGE++5PrJLIJ3atmQgL7x8llLMJIi+NodAVEwH2iyYwtnIfJq2s/DM6cGxhlyIE1uru6S
CIaLnAnKiCcK6S4bjrlePJm5o6NCkMIKiSYELnQ9Gs9+YaPTLfTGwE9hefxQmpO5gFTU+I06vIJZ
DyOY2w+6tL52mGqGpgEd+MeMe0etbpXiXPRNJhD3Dmre7oDM2/DU89cQWi3ORaH/t1fJZ+/gig5/
7MKFUKStxyEYTz8tPZIvVYSDuluZ1YmlNTukUGVY47RT4h+cQucDuNVfnvbXoLKxPM5/Qhj4Y45V
YCdmQZz3APUIGwQViTkO1Bkiad/npE36sxslBJsiZCIa32/W2F558L+r3Qs+P+2CUCyNzw8mxERf
7yPskrkXPY7+HFE7oG9DaeF3PQAoBpoCUBWO7TVrlKzYwjPGm4aT0kPKKuPUujWgOq2jv0smsfK0
SCCPfp3drGh61LocBbAoH1cuwD1b3qMJt0JwM98hrpjsfAPgKJoMuYkLClfs1kPQocdGZi2k1a5T
EGpuzMC/vMI56ZcrTvRnEhI4JT3wnOcs4ABt9qC1TZC0PMisgDbfuIWqj1gAveHcOnWRwJyCSeM8
UihoqwImCKbcsChwblbNkTDyLLFweuMnzESTFbw9oDU09bCWK6ztAHvAWzXUzk03eA1/1c7bUpNH
YK3rXb91AhzPUBXDdvATmzG3wWiGiyDBNkAvSBeR1QvIBEwS76dPphczsWG55kBxSouuBlgvT5Su
ya2b2Y4fjbi+RX2toKo6fOhL2VsVIGQeXCDjtihf8gwnX6e1+ClVxb66wP6R2S9d7gxnt0PuhcKe
CWETAAyyNbBHA941B9jDwhLnluN4znJIbad2kkBkHk1bXegVXRp7fOzTANJvIlbgJNXL4Ra+r2Eu
NcdqABh2Tj+0WyNyjIUe6/xHzM2nRsNv0WqQKrM8qCPqTdK9Jy5ObGqABDdzCasakAvcpHjsAjMc
hgRPY61qb33WQxOh0Opz3UbD1jC9WB23+yNc93SAh5viUkkN9WUA1V6Qz4WaXgHm7NRAgjOROdC+
Rrrw7Sz5zYT2oqGK8m6LRISZKOBaPA4RkFvYNMRp2YeoTGjbWG0fdIlKQa+lzpJ6cYDPQQGOU9h8
ojfVquDKOtgPqKmdunDPeuyYZp+HCd67zAd0Ap6ExgnSYAfR1el1VHwtG4ZKm0riUE/NucMH7ZQm
UIwu5jRukAAez9QaBGDhPrgfyNJ7SG/KxjinDauehGFvuK7hUFdO5tbLC1CDRDq+2UbzV+G8GtyJ
bn7uBqsMpfOjDXmC/Zi2IC7WhnNBTq4O7aKQ35K8PQKQY/82QEJp64z/7N0K+A5ISO6N2P3paI1z
834UdTPc6HXAehH6Ac92nurq4qHfxU2BRIdqlr3ehnqrDRsiZisfmrAsufenk7Ndt4DK+kgtshyq
bKyMwb6v8o9XMWK9bSNppSXlElUlvLqP+2dvbNf2wuad3HiVtLeN0B7uYCt6RcAqwlnhKGPtas/Z
sgw41rgGjxrknkxHXSj7R7uL4JYhLfzsAPyXCR5RVcZPQe/DoRyi/ic3nQq5hBIb9rKudwK446cR
JfXr4ExPVqMXtwJ/70OKjRuY33iaAF31pPdY7gHMjyAcD+1ocHTgp+h4VujFIwvwMSj4NxuaLuJ5
qMzvkxc1zQ2VC8DsAlgvwdkSqgIMuAiYXcH2y0mA1GqhfLEFNAi6o6q7VAivLzFCc9EcGkO38GOg
UplihlaJC2Q3K3Cer0C5tgAoBlTS4VsXsOBlHWX2IWuWmQKflWpFaxUW7Y8mddxj5RCxRW50Owly
LQo0vfYcyGIr1bPZkcg+d7HF9v0QfIlHI3LW97jP8y39ye7jAydWEEfoFyMDRpktFg3v0q/6HYXu
OTIVH5Ad2VHIjEWDTFutLU3DSxZJ3TAgosz0Yjjm9y4Zq3egqMWqFqzepeCovOty3QvgCbAnzva+
pk/LQY1CQlCZJfZIaqMQ6tRGGYJGnj62IvkeuyUyazUOFyQ1IobGWhgZ7w4kNkK91CSJknuTemnw
qOZaHAKD1OyjuoG0gjuFtDFNpER2MIVnPTUnpLYPtDGlJqjt8ZO7KxPTlSEyeQKWwRm8X1hrhdD3
zFZxBfNKpBqdw6Qu1KRLmVewIBuDCe7ZNYpc9x4aSFMEwyM3yQobO0Or1GucucAAenXiPjhpgbbw
gq5auhm2jAQwqUbnZMdJcmUVs66uyw8ER+limeyzKImXNMpRk8qkegT8KRsu81Yp1X2Fl5zyU1lD
yLmME/PJyPxmgfp18LPlInTxNPttWe6DXtrDe9OCxzBIJ7nwZhw2stVaMPeK7yCvOVvdQxGaSI/B
eISsT/yjAkkHEsGoR3pDXAKE9fcAWR7jpE9+TLb8xwAzvQ6Ti1UlCOAqnBT5E0+7B/pU6hYKu/8S
N7q4XeJzAx8MEwcKNZ4+9QbUN5bcx5OmiHw4QIejDynyXusPEExAPVAJjpBgiApZogDDnUB5n01S
I0kdGZybNoBYfpu1+WkAZxufkin6gTrMQjda91fTKTcSGBHcWg0Gm3AlboGaZPl2ZJkLiTHIOwID
DYVSJTKcf32ym6Jf51I3D/eHPT37UxyAUC8oXihuMevvxz7q+GaIR7lY0Z1yIKCxANuQCFXrD0ji
2N6BQrKalyO1MP0Ro4XI/RxHTRr8ZwxbzK3JgFgt+FDspkr7TnzZqe+RKc9UbLT8f439QZ9NqkLf
RNaty/HJ6WBt9aPBRpXq8s44AOUyTMGNQWwTOmgoQDauaT+gaDuFjl/unM6xHrO6lMt8rJpHlvp4
iropAHpIdO0t3dVwJB3TB030bFW0lXwSVguhomhsvjWFealjtYU2nI89SS7ZobW75Ec74jfjvPee
h0m8DJGNLO0gWlBCULvjDWABElCrudBHTeqlveG9SYU+mQQfg/9fc2nPef9B97n8n2+Dfi7+hP55
3nhKz/ZBpZLtGk4s3skkXq0NgO9pirYUkiruKNCARzzaAZmdMB7qYUnBwISx+Gg3Wyk152kyunVV
teVlckbnSbpVssj9YDi2qjOBNkLYNZO+pSaKK1ikhxKmDGpw0DF7Z0dlHlLT6LPgJBqs4KqzSXL/
KqJhQTPpRynOXA/+3wcZzPWeyG6XzHnplS/c72Vni73XlbDqdfRaW6UV2NoRibC6VjqegHZey053
9lBgckK4dQxLpnZemWdBj9zNwWqGhecLSM74qA3jG1Jy7k6k7nL+6+FhfyEvgq5iWAwh/+LueYSf
AD2Z5JYXSufXh9XvbHNAI0VwskGRKks2bIA/SB+BRoGmoMPzF3/E/jAHUuInUr3r3g0g7ty08dKr
WPOrgMYevjtm+ppUcL+EfVvwOHgddGVsaR56w4oPdE+/A9FSaoF3zCM4Zecusk5w1zJ3RoVMjoj0
6ZYaabVwFZDFAG+BmwWKmsEUhU4DIR8v784ErTXNskQxArkvgtXSxQAH3ZJOetJ4WT0HqburO5Zf
ZGaaz73u7fzYyC5SpRp7w577kD2v1nHD+rAZcPoXrgOHeWabF9e1YN6hzg114P/S+i66WpKVe8/r
9RW8P8vvGiwDnTj+oUvUHjJPXKyiMeavFCiG2IeqJn3wqTmOOprq8Xtv0leqEQlkvnhTrQvIRxIQ
nqDqVexeIgvSIXfgOp5Nl3YY+XGGy6tFUIWMtOTHRi1/NFSFaCJShuVDbcSgOhtd6Lp1z0NTFskG
Z7J/tKHS1C00GEX/0pJNLmHmvMjHjxefka8vNDhGJNgyb7TCBk86HQANMpUOsQ5DLvVG6N1QCHlg
8K3VHjIyMEI1778jijpAjPsMsuDcXAJoVR8dZDK9JRgF7qphqBROvQEcsCmmJVIyTj9PJuC+TKDy
zLp+/ol0UxWqXQgA3P9AKkQT738gHldziKt/U6Xp2z6qhhDHLYBaowAYdGQHt9SE88YzsnjuYwTo
/VPpizWFUf+PD0vhJ+1DA6413m16nbIW5y+srVsI7/mKE5Fe6SLwOA1bVPbW95hfDY8xdCaONCvn
SfEA6vOqw9cACpvQRgoHv6w3mRKoCcBXegg0ptJkwWLeyLSFuEAwCB/4qZTbbMjkJVWX1hs+YkHs
1RegFKEwltRITs0VQ4mtjqUBjTUhQQtDhvq9SR4pDVUPmTOHs0HU71CppTCNRjLPpxSADo2T2DB+
SdSt4rYEp0yv5UFjWvYdWvYBUmXjcIt8KKo0OIWfShh07YMizrZ2DBmAytO7pV3q3YscjQSa9Y57
NvX0twZ2z3l0AyQPusjbULMjNQOmafrO7P2bPbagqqpxdJkiG4qsqf7kF8F0Ceo0RPkqxUETDIlF
z6pgP58gjR46JI4Dw3R1ZET9kS3nTAjOLmviLBipF2xdcKSgKmvXF7q4YvqI4W3KC5ETeF5/xKiJ
nDcKXCngejXcjKCIZzt4Hv0tcx3pyVKYkz5rY0ca5Lclty93beymR4p26FG+vcesPC2gNWMuhZv2
6zhpwJVSF9C3Pl516SlnMSRXbCAmFtRpVsa48cE+n5s0VgQxursShYBc3cqxkyEUvVA72QjOEXku
hmMyGstSmaCM0urBFpbl98Su2I5sTSS5qGQ811deXPchBdN0dNcdkHHbwIuTrV1i02JMen3zO7jK
DSDSWmU1XASOSzcrxhEsQrIOgA90Vl6UPI6wX6BOmqQVMg4dacU7GgGTT+uAfAB2L5+3zPzoxRw4
EOzqHrBvTbb49xyLCrq8nhnrC8/3dOg1NTCPr5AiP3iStQ0EG7k4+CT7TFG6UJAmWUXZhR+Soklf
6Tuo4OIXrFYCitFx1qxiG8wW+N2FPHWiv8rMeXVsvXhNnMFdamXCzg3Tmz0snJDh8rXu6mcQn08b
5DPcvgxbWUZ/2aP3ajZ58QqzsY9Jub2FkvpitBx7KQFVfUwG1CLoorf43hX6AzWoz8apcpUJv1j6
SBp8GWoM4I4VtXG+34ILFqy417sgkGFsxBxrWxkZQFypSG5F54VAx5jPgxi+tD77TKUhMZr2L2yD
sKtv8fWRaWc+weJ7WrnBmJwG4M/3k1bUG7DO+4tTxG1oZHX+LTPMY6Ez47cO9wjLyp0fOodNeAA5
TXwahFhPVVKgFt21ByjjWOukzcbrUPs8DGyz/y6dcht57vQMiNCr1/ltCB1ZfYvcM5QIiyTZT4FO
WvXOrVaxJr34gWZeqXEfz0rNvsHzMtnHBrIT1DtZwU2aOvT+LRRmZBo92AoR7BS83BiCgw2jmoT8
rVC/6cFQfKBQJNxiI5OMo5ahSCD/0lup3hlwrO4O6VFt4Rbyu0Dadl2nMnnJ6vEtyCbzF8BP+xLZ
7PfCwebIHxp4M2MrAh/rznrNwIxMs8h6hHpw+lRDOLxUYQk+KhQkuz6E9J716nM3WiLX5+BxkDUu
ak0Vtiq5Xb0ShDiDrwdW2tzfEtLYEW9F2XuvcIU09vgyVUsKw7emXGSNLx+wWtoQlq9eXad8Ayn2
lSSvCjd+GAA2uLYRUAdgzvwiiSuAjzIQd6Jp0xVcLkRmQVCvO2cmd6+0nKLY2+C91OaWmpnH+B76
vDacUrlzKwrXuWF83q8zK6pOqakUE2UnsmUqZbIwBRT56JfUyzZdw6yy2NCfoERCdFG1OSwVnF5/
iaczhVHFjI40CeoSaw8P0H6EYdERJ+rHyuyAPausDkbzdgXfJByDtkJ38JTCXqY8qDEQzIKTqkzg
yGjI/BGuTy5gVHq/IQoTsZeg/+UfWj7NJCcY1ZS7uTBTuzU+EcCxdmrDNyUaEK1MK65wKLX3mY0y
FmWYwWaOcvZDaPj2Fqlu7pHKrK80kZmoN3o5lItk7dfXKzL6zdVQYt6tzq2tBR7sAl8hVKHsqocA
BfZVW9eZnIvD147iT5Z2iWQaQGFzPk41wb3uT3SandzWXpYTdDU9ZbB3lz/FYTkNYwuWKvcYiZzS
OOqFbjwSP2ravYMGU6+neqmDLnfJ1Hvv/c66y3dWhyRKXPRvvtniGxQlQCUzW/o74mXLqOqPaQk/
j9poF1pm1wdagbLJthdtxVGdUAuSV/v23EtrFzXvvTT4/zC3S44a1Fo/q6gci3srbPvk04mLC80F
XLZK1lRepXGt72u7HiQ2agHGlgL2Ky+Q+AesrYTRC8TwfaiLEjfN1zlyZ8BdkpgSFHOzlWg1QPRk
BpFLEU3RQRpA4CyGFiU+v0DlXxucaNgNhVeHHxK7Q5K+QFQoe5TZ1IBNC5NhagZtgU9v2cDzFBir
4zzEzMDEEs24NY0aAKymfC/NHMAQAM4Wrm+UVyoqTx1Sg1Vkyz3l7hgSUuugx1aXevG12cUSpRTy
DAFFrV3mwIyEmp8Zs48IeYbQhYxDYkjobaVnXeCdGSF1E0QHuNVBJTMLcGDDL3mPV51ZdWsKQpys
WKeRkU4vg1k8tHkVrQyWRPBIwPpYRsbRxFHg5tcgaQFHyxaAoaGkwDRn0UO55kRfSLOEZr4HjOCC
vrMUo69rKau9+n4eHa/Kt7bfxYs/EsSUQ6ZY4ftvqG4l8Cv4O7d8Hzs0job8FsxkhiCDlg/3PhLe
EbbjD1BM/Wh62CI5axdwSeQEGERsFTiwLvXnMS3bS1PrJdj7zQuFSyS0lx7y5Qlk29xnvbGym/RZ
9xgUYu1SnS/hTrwoRs9VtVY877AqbmoXiqsQyDE2Ogqqjrd7y1pXf64hxUfrcZwFA2hrmbUsAHN/
azKsn8MQjScDZQ/lEAPrtqKKT6VehKUxgA6rlxl7CExPO5fR+Ax3In13DzV+zx4iz+uW+KL2SxpG
vdRh9RM23kb/bAOyA6SJGkxDelnOP4bGArnBkCnFBYcGiNq4wllTbJ4mVbtQPV+Cn2+SbgpedNga
cA1L4cJWKsmBSUkQXOjlPUjNf4v9McR2XBNfSmhq3Tv8z1vfY3/cDzv0YYtT/THuvGhR+b29mtNJ
c8ZJ6NDahwY/GEtINM2xuZ/G89iy5645SDkpmoN6/Yorobh5zj1jdf85SHWPa7iM6QvZDQZ2MT3b
RLrtXrFEOgD81e1P04XTgNpXupx906sJINYIOitNkVunWBpZ2CXYF9ZVyV59g281Y3KuqQcXgsyE
/5ICRE2ZiE42lqAFNevRCrZJhlw0NYeqSVdVF+AwowbnXTYi0ZO4IFhzb89AMFsxuNAc6OLrHl55
WQqUJTp6iPOVSAcjOL+cBwmBtD+99IaxOgTq8uUefmuApl+wJb7NoG1/Hpw85VWTNPG0Jgsh6mhN
eYUf9XCkEE+Z/RAIOBB/Tmp6bIDoRpPNLzGgKEd6KrIESYy+llmo2Sr/cG+3VK+idikKFMQghXzG
4WVJCWJet+OG4vd8MY2FQWEW0q3/uD/VxPw6QQ4c5foNMrMGTg9VveZkDYECr7GbtOD3UFfj4xyT
nlgaXBPnNgMGgS5QAD5Da0U9KksNggZ0dZwhDdMsaFZ960AAjYJY3KwTtc2sCTlS0AdqzRPngSZY
JJ3hQ0wcY1kMUIiVdSxscqRHThJcp0XNfGeVuV7MV3HnDvD+svXVn8ACAhPkeILvofofkkDElyE5
5J22hWP8Nl1nBCS0jDY1Fu0XIwigxgjVcT2xFGeh6s96NLCzNXZDGKRV/AN18a3la/lrkRUJcjbB
o2soV4s8DZ5sMKYfoRqDCksfPFFo7LZNEaRPFPHS7AyAwPhAXT0s1RbAQOoH6nTAvoNJKGDl1Csd
t15PqMKuqNeQZQFFFLMPqbfCAnUE95Av5htbO0Amysi7wK5aWw0uzF4yd2wbbGEey64cDsSUImrU
4CtiGbW7Crer1cMFj8NNqqWArYCmpANKi7av41TrFFZpLYMUuTvLakCsQWp/N/qt8wJ9Ygjv4UMO
IAuaSdduc6YPVw3/mGf8s7CDRbiOk/EBzKQ3JAudlzSQwR56XQDmqk7OM7Epq8ZZUTNu23LJYj3d
+Zw/sTRJcFzU03UqAMUlTEoDuYoz9DmAbwFehSlcSsTHl7ppFRa7ag92LAHgh4rbnfdATZwSQYof
68M9/kXnrcp4Chm4WGCf/ffcrHPKnaUPh26woBFtK77U/JJ4TXE1NFvAyGYz6SZBxX03j4H982FO
Y1tTO6wZhPEvkZ8mm6bscICXDMnMexvoCOscwVFEU5VzKp/TJbNEsgfzdXMvq1McZgiRIthHywkJ
h4fGM0ObtIDgTc72zHYh8q2Uf+jim5G1KmRpL+PPGBdIwXey1rc0hDqaiu+TbkKVXg1LksKFZ0Xz
F2TlwL9X0qTqAr+6STGnsg9x01GLNgPKdmfqjSon2HlG2i3uMxoBcJkmvXpXKv3Tfoz0h75oVwkz
k0OcGM+0J6Nd15dN572NdenoZYnc/jHOaR1/BbxHtdCLAOkb0x+qZa0JM7x7uwKAh57W9N5gJISi
YAH2ya6yA//BU3L0dcxxzp/sPoQpWDDHqNf3+e+INcXuHkfizjhpSQD3X0zHwxblDX04Z1lv4Jya
l+ccMqv7voZXMIDn6dVNTRYO8Mz8ocPvOC+G6C94pjwHRu489N1ohbQTpI2hCWjZMrE7Z3nfIlIH
7KmQExmr4GgAcIIEVeBs7aa3z9PUwFfVz7tngYLzYnB599Po+QrA3ZoB42BtUGWXP1rNBKmyzYYn
rYVvXF4X7GwnDsQveg4FXgPbroQBA6b4x06Jv6YX+3MqwdfGauMKGFUAwTOgQmAHZr8zo1LPoQFu
QeLawNarzWsr35MnUdqjgq4Pb9Qgq6JeQoOnypDKmY2/AafzoFzUQYhV5FAigj0DAEkq+MXGe355
d/jWVb/uptuoirUtxb/YiH8ZPTC4qpmwsHZ1X9bQ2fy8r5OBm9AOvF6aKgsLJk8XMjzJVpSKpRi9
ijNwBsC4ChvK3c4p21r8NBNTLnun7VfeIMd3v2WrlvP8J54PLCyFLx6B/ksP/zJi8AQLzXQQj3Fm
prA8mNzQrJr8PHhQkKtroeGhBgkRatJFh84WTkzW1VQydff4BFtI04Bt1j2OpPuwaIBb3tKwqkjP
4HI7+0z58Q7w2tb79Jwrwy6K0MUX8AgDpd1Yu/gsBssSJYMNSjewaCGn3iYbvs2HnqSPYKnqldhh
2XhFBRCN/Uvb7aB7M29IWhzhlmkTPY94HMyPFvCE4QY7P2WyoMgA6f3FdbAjOw7YgKFjfwmo0Q5f
XWuP/VFtLemcjjVtp6uYoU1waLlnBUwMxsplzVYnFJ9oiJpBd4mtrLLmPMLnne/H/n/eaf4RluaH
lYkfDbIOiMZ46ptA5oRmxsXZ6p36LHTwS+mpb2Vir1cdHlmV6270rjU3QSfi185Ld+3oH3RpVhcr
cs1znGZgDankZAcd3MRKvrRyPAdB6DK3lhLR1AzlLp3Y8KrUnR4MUuJEp6VVHcf8YcY9DHDJjuIJ
20oyWRFYL+Y2eEhgIrWf/TMmwnHMj/GEmEi7qXiMzLNPwonu3V2TjtA2z4NNHlhPdGRuWxDeUR6B
JodpWoB1G82WzFrojdxj1CTIBcUa0Tbb+b2qMoTTQPWFYvQG7nM92baouip8xgSq076pphLGoHG/
pjMikPHfsskHAB6/2JWVwSUbISX/gcwoTByza0APiI9QIe255UkzIBsO0JgxGeYZqOJLr1oUGrVf
zI+0KzWwyAObNBXlTH8QPLWXvIY/gSbzPaBK3dGfEqTvoRT45QHh1YMDN+thfj7cHxwMGoVrt8cq
Rg+Ie0cjr0mR7Xo8d66FLdzL4NuPUJKI39CCkEc0IpXSBPGbW8CRrcshllNDEP412xWw53qr4NZ0
jBtouNIcOFiBxhAzfUu9KOnjyYk7R+XTXEdrvN5OT558g3WjtgHtynhyrO4dULbsJ74m33oARZ4m
qOpswWibwsxqv+dqB2ZEolgMDU7ftCFrUYVJPcO+AgTmPbUjEv1qY+ZEdf2Qxv47zYmxzux7b5Lz
rs2sON9YTeDPuzY24Nsdl2a5w/LLsP1r4WkXaepDDYRB22NfMDCkMBuFVcjiPD3DseGlU61IdOnN
TMWCeRpUEUdZbWLI/1+oU4AAviiKGooHamyKdHjYQ/8HzuZoWp7Wr+nHANc5hr4AKoSWQxPb7QUb
PGNuUmzMB0g5+agm3VdRq4IScIz/PhBZ9uM97hU+aqzSOVGIVmnZWd6SpNT5VH3PktzakDI7NN7T
FGden28H036lEREJAhMpd8BBcYldlRfyTnyPcDjYfDHipNFdimMvS7xXj38quM9jGC++cw/uaLNn
ICx6FqYJTvnuQ8eeDm2wIrn0rZ4c52V6sMWlBnIH23lUsv0ARemg8g8ZwARACyu7gfklAAPlSoOx
7BeXAchQfrgRzGMgjwXNhhjPLr8Th9rXp4e+4sEmAONxW0hRP8GV5Du5MXJreqvHxn0CNBIFb6f5
MoBseqB38hYJkV/7IIP3llKCEJ9yEONssKmkHwbYMcGh+whyFeNZ8gv1A2Si8+HNyDWod0TAi9oG
Pj+FV6ZLzRDm9wDMgLI0kl+gygLhGZTGBcmBdOcWertxcwi/Zab22wza6BGSBajxeOyFNcDPA3Is
jg5820I9Mdk3gVMrXG3OMtVRi2l6Z9ijEHimWDZyPEk/L17bH+O2grHVZ4iGNYEml9ALHoAHxQSr
B8nAMDeuDTcRGfwXZee1HDeyrOsnQgS8uW3PNvQiJd0gpNEMvPd4+vMhm6Pm0l57R5wbBKoqC2ST
aKAq8zd58lca/ejRR/+lVcu3bPTjFwWFi30AQ/4OU3US/dFckc0EZ13Z/aWZ/PIFxeU77N+ir3kP
zUKvwFtKk7R7vXYHH/73Mlr1P+K4n95yPfQuPqdw0OiGZOBtDQUXSIlyfP/dNnrtEdUQFhDO/P7f
DMGkr4/790FF5kpalhrxh5JTihL96ZNnGA7HyamLIMEGWXmofADza+QuLDRB2v9o56QVNlEP9Lgb
TIx3eg8XkQVUEmKhc7KsBQ0voK7fTQGASrCMVllgsM6JvkxGEb7EnvIas1w7hyYq9cmA7KdfkHuX
QTmE/0ZIy1Si4c421I+IMG27QzIiQNUH8083qYaTY1vNsxL25r0aWftu0SaQLqAA9a4q7XZz61sm
lZ296Zt33UvN997svpHCSR9Rk7ZfsyaHp4rHbark6smbsB5VWtN4N2HObfVwLA95qDmo5iPPJ6Za
gd+GO01Fg9BC8lpbBdA1OC69S2YCBPJYULzlIGcxPAN7SoN9Hc8Wz3JNedOQy94XEytVaRbLI7nK
rPZOmnYF3sFRwctfg5GND8mGv8J6iJ6nTjlqfh+815jnnnl84eKCSYdW9X/5RqLsq4X/2E2eukEQ
298L4bFXIu2juUCUpDmiu7GadbWYQP1V6fNtwSVnPWsRkh3WvJN1nikf9DaC4qRKbZxiToqLya4r
cu2E//s8B8MP2/fHLU8VNLviznr20ugfWayZxpBBoQjcpzIFpjXjIbzNexbqdYqmD1kHdFPeOivT
7pXOTaiZgZKxKcnvB7Tqr3CYoUwMkG6Df5ZRJtl96e4if3ERWcyEcfgy7mMzA71C67ZJ81s0bQqL
JdO1bymsxRpO70sF0S8U7c4OsNK8gjsGfAuMqbqSA2wPQQjdDsK7rvpRGl67R6NQuSjisSCn5Mvb
dV/36bZLDOUifXph4NJaUvc7hMr8/tFcJt5iFKSE7KwbTkXoBzvXCXroal11qr2STKecqixmgWFz
QI+wOv23vqGj4pCa0/MfsaVcRTr97FxWtQs0v/bXoklQTirZ9SxOznhjzogiHssl1e9alb7FCN06
x3qSP5YYdlf5MN1LK5UupdC3tlUGG+lDJWnJIvUUnDrytkUTVKdRErW3tnQmwcxnktNrUFQba54u
mM8ucwINys8KZOHHNaSzSnYVFPaHsnPQbS6a7FMFVdcTtBar/Ci7b9mgk0gbdiSzvJW87Id8jf+C
d5b3thyk+9bsgi7fBIgDrm8D13d5OKJZ/AFu9sw82nYVzsnRgjyXwx/Ic+m7gs6vKHPBnyd1yQ2x
TATra+bUzfow3qaqoTvFCqubaTV7SbT9vGCVxWmfgIOsUzfaSvN2cHCwVRwM7dQoVR1cA3LrqJbx
8xwmNWLtIXvdf52EPa39pU2Oe3czEm6VNoWeh0iAhIHRnx6TxnQu9r8z58Hu70xgXt4eXZTkW2BD
DAeZWGwT7LdB1oTvmCFpyFz69t4fHPNN8dOjIBczFmBrQA/NfWOPyf00dkhmC2QxSe5Y+M5bJYyT
vRv37akzZnUtYhZhw0IXUt5wGhS9/2qvGkspXlULw289Gh69Ef7rQq1NFDKr+QBuWPi4s6c9DkVe
PFtoFvCqTmeeh7rvvile+9O0KW7i3lDvh4UGcjbtbvhuL53IXdb7fFEK+Cad2agOmAzBr0Udq73A
iFZgypXVt97lsm0DwCcc2/qLjffcFfTgNt1+UCPj2qzy4uR0dfwC/+ZaQ8jY9QSxjW3xUjGIkcR8
cu5v5YWxMfsjS4wY3PSiWA7zAO2iwq23Et8Y5vivF05EBajXUvs4k/C9FUhv9VLZD0ohVfqqJcUT
1s6dYMRuP1LnlkOTxVdBNfMrycCCDxOgmHSR5tcerACX5cWKQ7oEYiYX6ocQJ08BuiYue6IqxAjp
zQ+C4BkGyPXdHc7TLgYv+CCv7boyuj0Cp976+k5fXvbx/xIhK4EKxbEzi4bzFW6c1z/c0puQbtHT
5ynJnqTbpoK0b+uh3Q2FCkuD/9WmQ2TwcVo0MKC6GF0zPEjlWnrmOEy3SqOiV7cUvDNe3jmSyZck
GN8QgNS+uX4UbfMq0+9U8Jtfu/4yd1A9ayXsDqVZBztpFli+V0keveqThfBbZsFiXmZ3oIFhxKj1
Pd4a2fNy1TL8ltdtlvwaeEQjJ1xj3xg4rC9h++1Zh+evnYNfZDmg6iJNcyzKJ711N0PpwN0GZvTs
Fqxga6PNX1urPQ1CJsl823gIWgVrKs8d74qYTaKl8+pN9SndiomDGnjTCf38eiWjWqXGzyWbs6sz
xDIBhfPzyM794Wr6YC14WnMb6bOhnbs2nU6irieieiBMYF8V8T/S9aHHV6HPZ1rZt9TWw7tpDNpT
ECqvQRAV1Rd43NXa35f42n4HfF3th87s9kZidN/9fcBb9Du1rGo/q8pHLwmtoP97VhoK/I7X7Io2
cp5g866H0K+DR5S9kOmJsBQAjd6fuzwezs1yiMYk2DWNCl9wGejtZjjLGYADOAfSvp5WyO2kjh7f
2fqAiK9c4jZnJJmT2Wb1cwhj50ntjF+CqHEwEl65bqCT+q/zE8/ZYCsYHMvdGe5Q/AA8rW1jyyiO
DQDSY28lZHmbpFwJ4wJ9GMxwqvrn2OojRKXUf5jM0bzzW4TLYM0YLxJbdvd+NzRnRIncs55kuFZm
dlBvsmEdV/N4ttCtOBvLwZ7Vwt81LvpbQPuA5rRW2Nyn3jjstJDlTW/1Y4+GBcQ01fMPuKCk+pk1
u43kggISwGlQoS6b03XAKKfmZC0HvzaOEfnJfeST/Vq7fh2fCrx23YOcWn6I/4NVJ/Wh6cNDqkTx
iRy1Hu7k1PLSjpfXXLd3lEI/Ze8RrelOk6avrmn8ZNGHD7WSjL6c/h6WfL8cqMkjriGnKZzFLJgn
vJ5MVOLH/mtmWNXldmCr24wraU8eZdu0p2Jj9Z9DEJuprzNQH8fYLWZt+Wna7VpwsFDfpo7QOSkM
zMXerGh6gOBGVb5rZlLcfXIsS70sx9KCQOkUt7MrRGeJVlU3vzOWTLWMymEYuvxQK1A/ZUAPrbsa
oPdxUlUcBpaDGxiLbVnpbVMEPO5vA3Lmh8UxaditymAYKv29nLWqYp8sBQ2GZZL0S7w0sUxTKT2i
MC5NGXCrkK9lCM2vBvH2AMf/zU3U8S5p6vBBDtKf4zADPLdAuuuPAVUtDlZSxqtbsJwZMVZv+NXl
85CZ10Hpd6b8AN9zh+mbcfgjjytbiLRTv6ZUJA7SksNtz9EFaDfZqbsfSzIIr6YXoVs+ZhDDEz96
chsn2QSzFd0rSRmccTEot6TEMNHU46Pb+NEvrWPLBFi0eKWI2mOL08R3XT3pT5036isJyUF+ubU2
/5CrkYit1+3sF/sicLSN7RnKF22OcwyGuvhXFVprqNFUaFpgVDYU/h9mBgi+srHQRHNi2rpFPaF9
qaJAPnq8Gksje0hVDCWAL94FeIus4lxzYe6z32ongQpGn5udWwNDWfZqEgyN73MTVesRu3OrP7p5
q60DC57Y2JdrYasAPGR/Y3Xhq+0H0T4AFXPk8RAd9YDq4jRmlIO67mTZVn9vLAc5c7U+O6Uzm/w8
Ge6rrv/ol8G6Q/S/VqldSPM2KvMDDd2Axpzr3W30dpXfP7Bmu9mxLn+x7VbZNE7b3SWLxEtdo2KB
SmzGa/zkd429lm6LZwVrCK++wAi2XoGb7K1FAsYbR2sPEBxU1zLbTaNXpVXD56ZC68J0OqzelzCr
QCwBl/gHsUEX8/P/Zoj+v/bJQK4jWeqU9upTnmTonsI5xjZ8DY3Earihi/FIRYc1tx2zZmQNkO7+
SCbrSEUmaaddbv15imbmUp2UFXxgKTuKd9VxTuKuwumsdg5F6KJtlgIyh49a9qt6Guxz3o3QgtNy
3F0jdQtnLn9EAsNftFnQ7XxCJ6s9CbVLDnmeJ1vdCjFrtIiQPmrI2dn00Y5ZJl2JXgVTMYRtT9J3
m6rhBb2JE54B7M8+psnoLW75qa1aHkokZ07CqSv9MF5ZcVJepFn/bgrxKPHw6pBRaX4aXSQhVMXH
Evf3XAlWM7u4CEvpFpxoZbed1YlPN6XlA/6NmtKHW68Yygdr86kR7qde6cKtG1OiI/HA9j3BOvB2
mJtQ/9zktwAh8DsmK0gZTYX31ywDKiq5mxzfTwiBKjWKp1Af/aMJg3mDDsj0PQ6Gi9rhy9LEdb2X
reofO1fZ/IYLkklG5WA3WbptWw8bx98DvWyVb20JlMk4UyERA9p2Zf92cmpm3z+wiYA74g4X6f/D
5kkieqN9msbFqeRm6yRxyqz7h94an2xxfrrNraZ+ByXZuSMb9CpoddsAt87rji9Gk7Qk4miSsQ0v
oVO9SksOShFQGpkR3pdZbdGGl+Uatwi5BrogH9eQiOUat59yu8btpyzXgJzinKbS/FvNteDVS90v
NiCISzsBNYkqCPZTj1y2DEZgZU+ajpyFjEqfAlKzoLbxLF1IMIZYGKGG1C/z60pJyJgBy5XRKiya
x6pJ9zIo0+GG7HFfWglLO8UPxsqx2x145Gha0L+psWZSpG7V+0KZSrZd3gTIqJwf+DJSifUy7T2e
528eKcOjiRRI9bMJIBkurpKG8+4WJumtRSuwMqjiz1PyGld+eWrnGDWxRY6wod9RfPrTpqSqXiAb
laAZoBl+jlXNVD+lMbxPQ9PQ0hOMGXmw/2jLuGsPHs4qXv1k5sEzGnpYXAwhRGO/ysbjVAZPpl/w
xemjnkccGsZ8BvXL4KTslGvbWKdNHf20PYvnfm+/K8g+7tOhKw5ZbIVv7GQvEtAC7kfRL1bucRaa
LqYe3DktDBWXf9OlC4f5hDiWs01dr35z4/l9mFrnV2fYd1iHNd8cpZs2/hKqYT57mjr/U2iYkID/
z1BemVjTkPsouCnPboEaoOqX2tcBEkSitfEv1zECWMdd/orL17B3/RkjB8swn0DooIS0hJSJu0pD
Z/yBEXbK8mcI71kIhuSKvjZmjjg7CiXZGgel70oTeqemVcbnTHXLS1gpDxZv/mfpUhAT3JSOHe3+
nZBvgeCpDzIKchFpmQL4edGrOTu4Efsxqq/GQYZNw87Zf/y4TlU8LQRZ5SprGQzaRSiVGjVOPBiG
dzM637qmxQ9N3fNMSNJePbeNs5E+07F68zqsetmO5EF+7qwmUngWcguHRm/u+zn5NybKVJXVHjrk
nybKj1F6pDkUrziECNOdXVWFLkyG6Q5DQedsDxr78gVDmLRmiW+aPWwVv+KtkausV13g5X6F66Vf
OtFD7BXtI4pPWPlpXncnzQk20yMiOfreTFvA19Jc4mQgwb8NKWP1/tYfqFGxiTKYJ7HrQkhUuYHO
uYNd1zL1Gtc3oBub3AVc33deuqsm1z9q6uwfO1ShFq8H2p43X4a0blid/O6LjOojUKIl7tMwfraV
spWh26HwDdVae83i5VzxNG8Wm8CpTBzVXfWLs58dYEp+DmGS+dzkex72o3EghUEighf9etJjALqK
4VzkLNJsHxWm+eXWnyKvPVNRbp1LG9nhKksR0rST3Jg38dKpadN1irQ+DQyKG64szx/2MiJXHDp2
QnZBHZvkGVZ/sM+KsbsMeTherj1pbgzXNhCP3OkumHuNl1SiZUwOPRBGxmTerdedu/Jk+d62ddNp
XSsWRdZ+Up9bpQoQBtoZBYwkgHOqv/MDJYKlvLQVtX8psd48S6yKwtCpGJ0fiJar2ZodyARutGn3
8bCRTI7kb4oQo0vDTtSVJH3KGfnBFYogD1PbtScJaZc8j9W17j7LQ/VKbLjlg5bYtkw/YiGxn/gs
3mVsk2Zl6HZylF9GtwbtnkrOXdz46rN0DRaMM946JuxCPtqARsqzaY2bxC7x8Fu6AgdAiQukdXWb
RRn2r8b8lbczBRw99Z/qJvzqtZP6jeSGv7EGGxWzqSu+ZvGXYrHe6RuNZ2oDOalamiQ5EFtMq9d8
LOezFhntWmb7RkGdBK7cfZ52D/gx+hMOfYKWI1fLjRk47pEttLISHVJolB9NUfq8NWX0FiwCo06U
2QCBZwM00Gzss7RVKU3jtNPDHfuhmM2WNyFGaPH03Jtz/rUMAkRDhpTqW9JbdyMqKetiBigxs1c5
9qNVX6IEnnHQW86rnRbNKtG9+BeSASvHLMx/4lh7dAal+pZrnrauukCBUOWoe8dTVCgNDXx8J+iO
vPmwFEjN9s+zBLzesa8D5e7/jmO5VOwGZKb2dq3VT345wu77OQqoE6PGpRGW5XhhvW+w4g8ay0C8
SjnXYL6O16LX9di07rnz5vQTnslayl+yhdUS/1wuM24b2iseahlAPzbe4Xy5/Lf8MvwCb3EX6oH1
TxrGx5gK9w9rQPmzt7rquS0ie6eGVnOCLJuf80rJdhq5rZfZd60Vfr31z2W6A/Z5S8Up36k2pI9f
dpw/226+K2bPurMRWofQRzNF4HKVUgi4Z3VXHyJePqtgqYvdDtrQvQStA/h+6S9T099lnuniZgbK
wwLKd12U35qy3JdmlYTRRWQHbs1PoxShL7L6l9G+UP/54MI2jkK928k8f5u7pnd0UmgsBzlNl/aA
q4+1llM/i92PqADdnGNSslmKjflpQMA6X0nfYIX+EdCGvSuG4eWma2+OCYv8/6Z4f+sbFOObXrb6
7jattSNY+maQjk81q5KjjVbA1vLm9jQmrf1QKSkU8BFN8chhk6BWGJk4+k9guNqDaypIQLqQzmzI
iTZgVjqHga1bkNjurh5L/UH65GDNwb1rsye3qpLvDV5W+r1tP0lU+zu0UCKIw+b8/TZbBlvLobxY
2c9FV5MgBckl0K2kxeEqT9rzFW4mzSUiq4uHtkD8BmlQ2BbLQXab142nn+YU0vp4J323kLykMra6
tW2lg+8Fk2crgVWVKpSIJw9JMB+YpIt+9lFXYRq6eZFthwSz1shM4q2WdN7DvBzAjngP/Twf8zJX
TugKQciJPbYlGGab0Cx5/P6dQWQbBMMdimvFwFbmJIdP7U+nMuQUenEcF9mnEdiONwybwsRca0yS
Va8ATbFc8JSaMlawUpPmrnTIy46arr2aOFBIhOPACPKd5GsOIgUjjkIn84k5qqNpylrDdmZRTQWY
5mDvA8etPENur9/t5GlcalS1MWjHOOMvIc3/GRVBI/iKVOpHVLRol0sUdbnqDOZYriXd/mBpx6yo
w02/XPoWVXWPKTS2uyQa4mcFgBVuAVr4080B4NhU11mjRjMGB3677ZPW+lF/UYMk+mkYCfLAuuEe
zXlTR+z2od9Ci3PiDr5ejmaAHCKlhZidKt721idmzRItfUj0zt1KAuMel1u/SJz9WPhf6sUjRjzI
4gUYdLMpy3sVqLePStStT84Qcg0uo2CJogrNGImRyd0Q1JjEisFtagzAhMhPhztnSVWDNSc/bUqW
WjpCSWNHJTh2K2ZBrKKIcGolY50syevrBEfXoNTGug6Musr1MyKCe6Xv1INW6xOQ2iVdjkAUOfIO
1BlaSTUajbVlH2CXsb4Zp6+8iOK7GXXJbaAiUOhVybCK2jy9Rw92vB8bjxyF0e/DQc/XohkiuiC3
vptWSYvhwjVOQiT4Fid9Eix9E5sEsn8LqegWc7v+7VrxYI/rMmt1ionoFN3EiuZEizctAuwboZTJ
wJU8Vumqeol+3kLNys9WoxVku25iuwvtC28gN0IN3lesdisujtJ383NUxbBR2lfPx1t4oOdFvZIh
DWfnbpFU+5tlSrXDhMG6uqgnUimXNiJ0fHvFbx3E5ysvjWovA59i6sYn5jZdzm4W7b/nXaewCfj4
MU42/lWMvDrYBXL/yq2MKJZzXPAHcotL13X0alouvTAonGMG8el631/H+WI1ZOFbrDqMtjnhrsgd
9Ol0tI2nMvJwpEEz6CQDRpgV+llOtdDOjsEYzSw2Jqf2+KuEGW6pvR6eh6hFXef3mcs6WIFKd/dH
fywzbnG3ubHHfVsNSyrx91VucfgfOAfkWA6fxSryGSmQRdJCTZsuwvrI8XZ6ozwXS58MfNK6QC+K
cDaC47qXN2TIN2LzJ0On0/DEIfd95eYIQScR4GWnNfF6APC6lU5X18D/XNXboa6X60aBZtAGfX6Q
QiVqhdY+NNRiI82hmFL8/9qf4nEfYJ34yp7wVuVUKu3dG2Y8Apeap1wr8pVX1cWMpOtj5d2uirUo
/8OajnfjhLlrCh5T7UZ9D9nUWkXLZjTEgNJbxexGeWip99LXL/tNBSTEJlx2o5HsRudlN5qxG00Q
7MX9bNnslp3WAZ4lWuZNvy/t8QbHx8e60/HPeJADH8BelX3PjbL0OVplPsxtYD14vrnFQB0Ngt+x
KTIbp9YcT7cuOTNSUmBO39VraQKRKTdtbPUbWHhAJAGA6Wt04KYNmjzjRQ5tHFjnvNR6dsR6tBI5
eKrU/QG/F5+MALrvfYa6f2yP0500Y9N7H7sseIycuHnD/TrMu/Idl8sO5B02ft9tNyLXmKHNPCUU
c3ujB9PudazUzNbhfcthquN/hig1jtKS/nLy1knusotbJqEG6NyTcdg2ltXG61SHvRJqBbJmy3SZ
QM143EU6sosyw217ipZJaLH1T3t8gHCZwLBmjGFlyuHaNuCTWwoMciCVebqRketpMocFK2wc46wq
/JUUaCSgKUxfRNDOLHOdtxbaEoAAlnyrseRhA92qNk2MeNqtT87kIPqwEoJvrLeexUDYHZ9DsmfH
2IWFKpLe4BK/gFNJX4JiDs+ZArEn6VFU/d2fOshs/Zd+VLbCc9gm9+UYoKrmQNbtXH0rYrA3gdhG
KqvSNj0f96CS954CAj7Y3yJlts8ifAN5wCUXpLKXFk6mB25Sb3FO5XvDTDC2otED24CKRWr+lD7R
6elF5Kf2wfaak36260rfxOVkHrER+KvA/fVHaJXXk/jfk99Dy8k41NUP6dHx8bGc76U/XA0b8LFu
H5eWoBnz/2j9HsugZ64x6o7vrkAFIx//UVDHP9ii7FXEqNFOsflVsAyRayf3bX4QtcVYH5oHoDVd
DaHc9FPA+iwBrmf/dkuMREsA6X6JHodFqPF/XkAimxF8glPk/9TJXFJhgIKIv256UPtyOinaNJ3k
zDQCRq8xuE2kylq6mzwxD8WgQFchXGcymZL0UJfBdPq44KeJEnQ73K4ufRDsECPNvk5+Wx8j1EA3
UkxrIx2QYYWEduehnqSr5UX6wzFTwAglIbcINTfTcM6NjxA+u//+vrZH6vhLfxL09caYq/aIULLy
9Zd0GiG/MUXuPcrwMcRFFraspbGysNiHLKCW90L/It35BCUkgf58/bzyi14/mJxe/yy3D3L902gI
968dgw8kQT3KTFutavJVNkQD7mSDWZ+NGKfEneFVX5SpVvduGDXntGR3YqOczzp/hwoKiuiWgda5
4Tkr0DPWncI77mWqIajnjl2uZbSNIDh05ZaEvu3VawSpfjuYa5Zvrn2/sa4u57cBcTWXZpoHc7OK
MmM+OIF2DJSgsNdlPgWn/+vURTQfNPMQFytw/vNx7rbSZS/9ciaXkLMKWdwdGp1IA81ocn/wX5po
B4JOOUulUSqQkdHbd2iJfzfNgS2WDPSYXQKfLo3ttbNI4kezbO9DyINRtUGhd5XHmzwrlPOMFIa5
ChFufojn8ScfPbhrxjR9qJaDxVfpQVNr9BSswN1K02ktsNoFPibbBDAfhQqHGvAUG+7BNv2//phM
WcEGvYPeYwKAfyWjcplq9NbyG0gXKZs79CzUs+Hp4cko7MXGQnvsx0LzV65vbnBxDu9baaY51stl
Uqb7IvPVRxMRxEckpCywjOz8+mWeTE5z179HTuejS+aWZfsjdYbyKGFycMl/bOGRaJtbH/XU628B
SmbhTHlvY1Oj1esZOS5wVG1qdBPS8rv0Yrjyu9ew9eJ7oqLrK71dGS2xs94rT/jX16umQOClGQf9
e9nXlxajW+hTCPdrgZ393UegEECh+m85RnubOMaJJ7J7b99VXX0Ma9U5O3oN7gLngRe5koml4yrt
06qJQMyCpA6XkkmCTc3OVNz0le1NuljDWL/aYl7n3Wz9GBRWCl4Wjw/NIrobxf3PdmSjWNs6iqiL
cy2XKJ/SokP8KELhaikI4rqCtNsSIc3fEdKSSUNiqJsmjx4bTFGuj4ZS8d/Mds6e+PoNT1ESXh8N
eos3Qh2p1k42ymNpv5lZlT9FwEP/iEK5ytp5CP5uszhlNbY8y8MseNaSHAe1pSVdxvJYp3jy3PV+
/ak/61HAagbMBgZVU/fTFNjDZrC78YK+8HjxMjRc88gm4Yni5BaXoTH8shD1u8AorvuT2wbk04Yk
zizsVGUzcj3NksWshbL2yksUvCTgvj/WLnk7FQLdVmREzaQng8y7tvLCF7PuEkQSwnkfTsq4zQ3N
OgyLVnc8/tDG0XiP3Nk42r1WAIBC2Tu0eYe4SVtSQNScp8gE4JPp5bc2sUAJDMqrYYOvMMgTPSX6
ouTjkgLUssB/UvnIV93TFIUif/6F6MJHZOylH5EoCwFfNck6CuYEhwq3VX8180Yn3XC58h6uFAft
bbCb/GIv2dBAmBBX/oP2FvpRjgvKWB8R3bsIpkA1v8eFUz247CX8VelWvCdYb+2vEAWlCyzwVkve
7qpVG8fKHrlPUBienZ6FvQQev4Z66cTPkZlqd5k9zDsYZdk7yRq84Sz2nJISR9WAvGBRvGcQis8Q
OtRnboTi3BfOO/6f1CIwY7HWyCM0exm1LXV+/iWnciBhW4GgSpx13ySEJ2r1TpoGJmStnGMTwMUq
GeYcj9h83npKAtvD65z1oPaLsAa13pxEziNsx/BeM8xoLWu/pJ0/BnSqHfcDa+e1WZvR2xVmW1So
7+e+9kKlBoNbJ3V+tQNJ/yJtfyow6NZ9lFGBDELzrtDmYh+x1tvAypw3Wj4MJ1Mdy408XsyketID
w3mR/pb9DUkfCs6/+8FYXlAWq/9yzTR/L4teye9ahyKVo7b5BbA0wmmLnB+ZuPwy1uDApGzQTysL
4Zh7gCL+SWELJTiuP+Fey2DgwjoP4MDckF7R4JVHFCUyFK62w8KtUhtKskbulc+VmseHsUztQ2M0
8IKRnkNDhlrPS+2XyHsNo3bvuLZ9KQ1Ko0oL+bewHLzdi+4dO4t+X6OBtNw7zZuDy21azPkjuINh
1U9psYHbbgJVt7V3rfqrmdXyW+U11iHDrZMqHk0DTSUSxu5TsYhI1T7+o9oYAQZfZjcRwkQWVJgP
0m4ECQWKSne4ZllVK/9oX0m/PL4/2p/idUPtDno2GOuxLacDGu1gMYCkb3od7TmnK4Jd4tT2bnI8
9c2INcoQvInvZJQcQ4Jye25dZNSJzYPRJ+VzNjg2QtsHCYJ05TxqVfUgLcOOJjDVmMVJM+trcqwp
2rs5vIjOcjpsG7zsRf0LgGr/0i8HM0feUkenai/NvnZnkNnFd2nJFLeJ3h1TDXBRIx4IU7+PkVnc
RIVnHHD/ogq61OEqo4A+kYTVWup1tzrc4NlAFtCIv/UrSqjtlhQo0kJMlYOM5gnA2yVWuvLUB3Nb
TWz++ZuvQc5/qfJxOl0LOYAYr007whOKysEIIj/3762yeZMSBBVK/95VyjcpV7ih58mYVCusJdIh
UtBH/2XechWJ9AuIqxb1sV2kZntZPsqi0VdQrHfsMD7LMjP0w2Dv5RjCyiir0vRxNt4HHdedBbkh
hxJZ64uvDftbws9Gj0+6rvk+vCC8SwyW0a89FGwwPz9gzf7uL8y0NDSHQ9+OMShIeGtWCIS8CbWa
zCdNCLJbs4n619yM+kcLS4kq+sbix//bHf5OgG78wrVcXYWzVb6gUW3sInDsJzZAKL0F1uJckTZv
vl3+5cXTvHEDnBiQBS+Ar5ohOx/N3jsiOgN+/D/aMp4u412q8xWuoIv8S3+d675YCSGvCrvmGQ8V
nj7ldJGuWimQV4z1FyHwySFYKq+kIdGFXXh+18P/56QypNg4LhhSilsPXjHz62Sxs42bzr1zRe9A
79x288HQ7QFx75zYY3eHLy7AlUn5YsGhlvyvjZPuHao606aZWLNgxhDNb3UIOjAlMbQRDRSRp7sK
7/XThhrtxLLesPYw6V/EbT5aBLrkTNzl24qHf1i20/aPAQkZqLPg3+RspJVnOMulIyIh6WTa2xB5
tq0QKFLDDV48c4fgSAPCB76FVmqHhnLhUcMwbVrdYF5j7t95QRkdBRc2y+gNSkYaAHD/+B+j1yss
IzJPLjU4sbo1lXRmte/wklIVsPxO1Wf62ej/Gnm5IyJP5vNqwGzI6ZIobbUCKUA2GQ2gTW3VBNDD
s37SN9ebSdqjZ+ibAgC3ur+NX2+mIenvr4IX2ejBPdEQ8gj6VjnFs6buusQMnlU16eDiGs23wXCf
Y1GN5u+XFJb6j+/031Skib+mYQ6/u46CpxT7vP04OMNhtPS/5rF7aQVJ1dgN5iI0r99DK9atU6cP
L1GprHH0vOoIXPGgI3+vFf9Lnq2yz3KVOLr3W9KSi/LMtS9NsGxhtVMjMG4Avgya12Ec1fduw/PT
eKdYp+OZkXdASjzjvWC7s4uMxtjJaO1is2WGFrARqwOjbZZoKnRehHKcid3Awqw1tSk82W2UruS/
L319HccrwwYmL01DdT5CpCkHucoeKPFw0GY1Ufd1aH+f8aX/QL3ySTTyX8m6SrJxU6UIWaFR3QZ7
oYPL4TZy65OzQco6cqp1GCQgdgyNKdKO+uDcxSFcLAxu/9YV9ZxUdvArT4DAwOAEaZb87FNF/25X
OP6SCE6+1QFU+LkFNaY1QI1gjMVvgY+U30hi+3UodW9tdylUTZ3lRpqyo5pDHotZOd5rnpXdUwCj
/FoH5o+0d/dphudKinpa1NXqj95jXa5njf0McGncVfzCp2L6f5Sd15LbSramX6Wjrwcx8ObEnLmg
N0UWybLSDUK7JMF7j6efDwm1WFvT0xFzg41cmQlSu0Agc63f8Iw3S0rCwvKslppoL6n9TuiRiZA4
4BUbPdxN0eaxk5mQGNfpWrJv42gnNM1EqJCGV7+zW6gzTfs0QJVtIsm6OJO1I4SnaO36LiiBqQmj
PHyM/fbgUkZAeAvUNKVkidxpYrZP6PmVe1eZisrTlXKyIOwTtcnlA8ir8hvoeoe8eoWlFosQDN5G
t9Mvd9irOPs0LuK+qhHfGF/JmGjTDs9BpbJMJf8qtnRRi1wefDVuh2lHKGIqwpWqPfpXEeJGRWIw
4dUnOgcE1R8g2L4iqZo+B1Y6knaCN98GvK9sNdoMA2sWwYdKcWZZgpEo9pojJ88B+NdtP+KGLcmd
tFELM1tmkudk8L4C1EPdZuNiYnuYY25cPqVtpz1ai1zTM4R/EgMLDZNy4LSGMzXlZ1pkHehGbbx0
hvFDhKmWOTylLXWvpZn/3BbFFjcx59GfatTiYAQKTBtvhMP7O4YcTnvu/WiRB8bnsfiiq5um1NDV
1ZIWiNpkUWORM3oQMmCzu5YtlzjMkGZbCpUwzwh4iptpumgQd6B+DrM+z8pTM1rehaegfymng54F
zlI3ABeIDhETvQHYenlCd0zjxSVMT+YBoYHj/+MaUSb/1WeOshcTRaemdi9I8mk7pYWJk9k4+Im6
zHxIjOx0b0ZmZQEssfb3kDi7135EszPUn6V7gzKc7uYdnuJH4zb1ensxI8yVfgguqb4yMRqr1mjE
IAA5jW6tavvLslNjAwPuOjWeusoznwL/va7c7iYicdr1oCuqbif6vHxID1Jukwj3QFjOeyiwz+NG
1m1MPLpROabBwO1/b4vgJ3BIXaWvFJ287X2I2hco5fG22AtDPHQgDaDoT4jZolfjZR6WfL78IPpS
1+pXQz5WW9Eb2KjWB/6A4x/A8WfJkIvzECjz1HJQykVSTVjo3tOX6EikFG8mTxaTnMY+saMfProY
1ZpUDoD8UDrN/w8xzlzHI9qmZaaY1J8B6sRgHi+5l5fnENa6CN3jMv8SOGiMdVAF+TSWTMinse5k
jnsfO+T9TyDewI+RmNKyM1zsfisNUsbykJSu4iYfldcXl1IPmxs4ykcRDsrw1yiBe1DH/PMoTX0U
YZ8qhYvg+Mov8IIerN45qC4epCxvNfATebUk451/9Sr9IYkw7qvbbqWpUvjhZ/bIjyPwn5Oosdd4
EWbLckBdEjXb+mai2rj3G6earCaqmzj0vFxxcmrlLZwRVK5DG2IkyteXcEKzN6apz/U2M2QjHurj
uBNFN1E/EzW4BuBqj37XPTzqroc/cvsmBt3jWWDFawXzqtW9o00H7V9FzaJyIcTlmb1yQVUsUUDC
ALHDY2E+U4LhjEPsLTaQy73HRafKPuTocpv7+uTAIGLiENpwRhtL/cnetnlMLZCKuQmrizzTWy+3
45H0TLTEgyN/K3p0QU0pwGzDrLI3GHL2wor15EH0eqO+cZQhvDYxmpzGKs7caC1SNGPnfzf8wt0L
/ofglIywLzeG5RjL+Y60Pck8wduYJ4ghcY/zsoRsMWbHmEmlpmudxFmAd/ip8xT0m8LRPg3TGYkH
+3NvqL+Sb/KWVtjr7yiRrITfjctadeWVvf3QK4X6aLtk7gXdvJcwBiyV6KWzccNwq9rYeEC0l2Zb
W3twdPrSkyp363q8IHkt1A8dVsri3SremUEwvqBPl55ES5v8l5UeXqF4v2qTOzPfQPSJg43hFfCs
1OeX0UWk30vD37Zpo13r6WDaTopBtmzuvZE36LJK8LMH7nuam460pwzoXsRYI+Pl4RrdRkzPgHZe
x9z3jobS//VreDD5WZO2XCpNzfaAnNSwVkpko91hunosufJSfAMx2yzat0FTHUhdlCgTEmRLq869
tWiKiqWoSd6b9yG2FZH4FD1AbagEiHqnrVTKahgLdUqytVrx5sfdlTUCGelyOGCinf8clfpbnfdo
IBW6iyx/pCMClk9YBfw4A7NIKL9CKElTLb9B8S2WeWOBknKyB2XsJqdB0rwmiypjOw7WnxXtocuC
VeTxEBS/qfsB7soz28TiIELil2p5/N/U3O8iQoEHEUOvxNRPHZ1sIYKlJa06x0UMS+thXaWj6+za
uDxpamk+IOdatIv5dO7WMKVsuR9QBZmGwyCnSheimO3llv+ojX65kKRc3WoIOD526PTpi3FAOCvU
JNzjpuA8cDrTqP4eJDW9fhosTisDoccxqk/3sZYtGbvKtl4EpElAmMLEs5cdf8FlKiBPCHyFR9Et
DjOsSSCc7nM+waLuw+eguKYYnlTId/MP+4aD8HdT7OMDsr4o+Pbf5WmXH6JxiUgTuYZzj32I6JjH
Rf8aZxdjsNPk/nv3Wx645mY5KRTOT1KgfdeBNG5FZyhkhMXpEKjxQ13Li/vYP+ZbPpZXRp7iFvb7
wkPo7xVzYoFbrfSIg4l4Rt35aY1f9IvccPPdvaNidbHNwS0sRKyxHCyBopO41zPYJNh5DTeXCq1x
0EqJptLcStybs63pp8rDP//xP//3//ro/8v7kV2ymBd++o+0SS4Z4vXVf//TNP75j3wO77//9z8N
1bHZzliGqqKmZeu6KtP/8e2GQg6jlf8BKLrPAi+ND2C7k7URRFDobH7kU25UZNBF5lyDoUu6Wn3q
cXqp1Lh/Vnl773ENs9fYrI/fxIFypb0mRaHsw7Qcnh2jRF5norQqSrzsKb6fFRd8eNn1SOPqofwN
9dNb3zfqTo1GEz5bB63hgH6efkDQ7phb5PWwLze0c4pP+AJrendjprKkYvWXeg+oQ24oaVNGwh13
ztB5vYtdQAEDXEmDFqzE1Axi5JZknCKszAiXpCJCHCs4RAP66MDK4i1wh2iOBUNwMiXufzEiK0bz
3ON8fJ8EgjTZiQvFMc7z//mvYat//2tosuwgzU62xrANTeHv8fe/RhxppF3AXRziCJzPYHjlJbbL
koKhUq1w283XIiYO+Ecop7wK5xA6crC2GuDXql6FKyqu6LvERfcIn6adDxhypGBFM967AKsRd4n9
DpRyo2yHoKuCdV0V39HtXbk52mGw3+3KPkt17y19mewyoljQG+9tCg1UsEaveiynM9GhFuQHRMxO
LYAITY23ngjOs3OjVlEM2MaG5kJFZsM4bzFTFDPG7NeGU6p518eK9mvDiVxgCOqoPIihYtKgV2w6
/UY7iFcgnIpqf7/kHOOScemYF9ESl2yyPtyIJnp+4SOKRfOeVVxXXBKstDZ/jLiko0ouGm9selV+
QLv//KfWZO2Pv7XiWBY/OdLEmgFyXP7jlydJtobZWOrvglxWDn1sk7evcIdQYzSAcTCwV7U/gOdx
M9J1oj00sQk35kkdQuPc6DmGeRX+uUskrcr13HYCqXpwEHazguZfY8qKv0Ifoperpbl19kF/70ol
6cikR87z4ERfsckbP7QxecZEyXkZECnbaFLT7sfCM68863mG2Y384dU13AC/+uL6VApHMpJHrHRc
hB8qjDvHbvxAbq7uhuDDdE1nmZRNelbdHqdx7ncoNkYJpRCSn86nRV5lLhyjky5jlMaI0iPtoTvx
E9Ko3kGDDPcoDnJJusFPowpx0tGGQwt9S8REb68GzaZpNG9Ztm092R4yz8/IRmB1d5pjaT8xL1tV
3Xtd366iLgp4+8dmuHTVmjwUtz78dNRwxEH1rUVlsq0VrdHq+pNp9Me74LWBdB7+yjy954v0NmXm
ikXE+n4RI0MDAwhCOF84LopiTw4swU0wVEgO4nTA412hjBQq+TmJ8SXqIjXH9qTIz/kUq2Gj85qz
zR9+HYS7ebTo0evwzbUaYCFi7jRDTBNNGLmPUgeQT4Tmi4hTJbP2SltrEFU0Lixi4iqOqr1mZrA1
2jA8tiOAhf73QTUzJA1QlAdLTBn9jw7R9L0aFk0BrFg0xYz7ON2UtH2Cbu0f8XuzQenMcnAz+3fT
O3OANZYAgBQTrEYdV76PZO2d5iWX1sqW/OToIUdLoVwQxCba2NThTh330EwqM06JzRZS/iplSf+t
CQpjUVV5/6josX4qC7tdio4xGc+I06cvljEW+7COI/Tk8uQbwpmiH4P4ZqHk2k5GdORMErI+W73F
AfD7WgeVvzSmpg0gQkeEnpK2DHBiY3ggy1dijlykjxpe2XvdtlVlIYYbATtyUE7T5URg7nOL0tzr
Zn2ZB4lr4EWQbmBz2gsxuoW/vWNjTPafjG74lLc7S8V4L2/Uh4ocM0r+tn6NNASElGBuhGTtT1oT
70VXMw0yW358FPoS3M9oipjO/ovSImxk0RQd+qTojJdGTGqbcSKmkv3Axb5L5+uJi+aKxzJtguxM
ny7GdiFINa++ltpogETWxlPuITxlAgEZyFr6koqaQwPVDr/ZEQvbsNAeW1fWHsVZkejjwlTtYRsg
S2cCBaHbkbNNNVj6wxyzpLB+iFnAi8451lUUKCDdAhsSHyC6KqNXIRHj/iCanz4lJjnSR+Whnz5Y
xJOxgzfaTr5sDoCdKZ5nA/nA1v8+x4B3nv7zK0K1nT9eESpcQQe/NstwONWNabnwaXHG8161SGJp
W4w/JsRXbCrxpq/0Jn9392FfdAdkuNyLLiFGWndF8qHL8rbA2ui91HmVFNn4eQSpnv49TzAxS0vF
4XlAAb1oezTY7Qou8KQyPfp1sxS9QnRa9I4NTGEjlbVPgx0LRV9+Whd7lOpNFXQBbyIbCng05NMz
1kY/pujVazgdeg1AVIhX907E/KB8DbpSPfa2+VcEnfOApLF6nQ+ytMWBPTyLlhguzsR1lKimgxEI
7pgXVrn5UZnk2TXHb8rFGKIVXUjK9E7MrGM1yATn06ntxTBo/m0PKo3OqH4eMI0XVx6ny4tJoinO
REw0G9aea9f1sKz5/QkoZfCe/fRh/69rGWp3pYQgb+/Xm7/dNOHzl7//OzI/rXa1phzvX2uech8i
vlechHs1AeIXOqZ7YpukLXrFSr7YeNEtYdt0RxCJ1uvggCRnYY+6zNBvlImaIlSWPmkvzapLPOEy
AG1s8e4HZP205WDYBXt+iCyi436J3kGdYvNHj9FW+G82nrVs4PdfzFb7QNXC3Q9qjusbJJgSoyxV
XlrS5AI36jH5qKReIPvXZrX9Tk4k3w2h3G9QrEK4q/0RNZI1h+0uSldmYbrbROm0djEmEU6+fi85
D0FXZJtWmZgZUzOcDuJsHmnmuftQK9QLG7PUj+LNUlkF4vK+sp3fM4JvbDQqMPJAVX+4g9z/6ple
NGJMYGjVsmwMJPtYd2212sJvVQvjN9O2ts2Q6d9Mx7KX2B56J6x0vUsRkhXOcSH95sIy7VC/eaqN
HksErPLWIs6v1Gu68puBCdbaL1JjH2t69BxJCX6Jo7ceS8pDbIMnYnqEVZ7sNRUYDVc7z0GbX9ax
RfNGxHBW18+15rJ1GgLZWfAorGBnEhTdReiAMXGA5S/0+T990ETbvJTco61V4SEqMnITrVxS6UvL
jQYy8soDP1+B+6hesibRsIdQo69mUryCWcLso49X2Pz1x97HH7WRJOVspir18j5jKefI6nmOJWxJ
F0HX7kOe/se6KX51lNOZnmIiD7mRu0+ME0Exj0rShxfgOlI0vncOwwfhUOuhJC67hn9WJ64bmFlp
I5rAGKEolVmwHXlen4Vzrc+beu+GXis9zYl5xdFrID3VRYAl+0gqV1GYVkeNKc9TXCCXRDyssst/
ftQrtjNt7T5txEmDKaZsAepTDDYDhvnH1k/usphNeqtu+oZCsQvcb6/UlUdFCESRSdH6G0JWq6oN
4x+mEf6I9Lp5CXUfVnaRIMiXxcrJBi2/kuyhex/j9Mwb8fs4shxBT7BeDZRz3vDlCNaoqyY70dQt
9lE+xQ3ynvRqvr5Kcf57ypVOuekg6kXYr/TiQe9MHRk7/qp5n4z7avjqKY35oth9e2kCDbFuOX/D
eNXda50tLcMp4+tLOW5LsRztRG/eBm+q9NQgGPckXBAV6bHuO/8mInWRo1rcc2cjIJdmlFHmTrkv
kp3vgfF21DgCTPqvQ5/3bwU/7K0doWrg5XY4d2pot/Hb+d0W3WIariMI12qetS6MzFjoijOeU6fS
l5XtZy/dkCTLZDTsV3IKKtrJ8YgJCbiQHMudr1LdfcgACf/KEvmpwUz1Ow+Ooy+7wU/QaxtV7kP0
ECzAcKzLwkUIIK+Xk9dajssFfh3dm40EHZTUBk5+Jt0QtNqLMJYKPuBl6VU2qoe2bbtsa5gjKgdu
ouynWDq2JELVENqUEWURu52tlCvuB/rl5F/jMbxCLHN2IQrOO9kmVWQXmoyuRYM0uIIcePJ/DbX7
JFyYig7OfRoPO+GP8ZYPXV5cWoVMtFP9+tel/zYUNSPj2Wvsj2As5Qc/aYa1DMDtRUq1n5lTmD+M
7hXHi/R71pCxC2M5foIy1S7yMXjpfY3sl6U6e5aC0XNmoMoYjBpwMz2On1u8aM4gxh9lXR1Qn2SL
XElefsmB0y1VkHfbqm8gRUjdw5S6OoqWpfiDscjz9sFMam1LbfNLHEvyK+DUbwbO3D9MrL7s0tc/
0jJjo102wZMeFvamkRPr4Ge4gRkm0KR0moTt1TdrmgS0cJH33a9Jndeaq7hGT1iAFCJkMZGBT09z
C1bd3vFHvFYn4MPfR6gRxlaBVFwGTVJYnLanGXz3uzlj8/w6h6kCzldG2Bv8ea5K7TkLlPyqU4xS
to3UJvCBCovfhmw+ukjHHlsreRChWGtLShBxNazBiDjLoJFMshwcxODU4g6NkxiRzC6urEUnld5B
bWBQQ/i+ig1uZ2cH2fAonkwhSYIg7vPwuW9+dQ8dt8qmJHyfpAyOvi69RluJmFzHq6jXkHCvmpOs
u8ajOh3EWaHWJr+9SluSp1J2vQJDQjwJgtpjE91bOEDnpf9kq35x1QLUMadnhTjEZqysHIcMq5jg
2UV+dRGvuY8Q10iyzFi3CWw2R3m20a47FL2J5Y1o1nXy2PbVY8Ut2iwdf90URvQs+nQzemnQljmL
llUinY8T2L52leLShLm7lr1CWaVdjTIuOkO8KMi07+d2nX4xxsi+DLoUguvRx2PYGl/mvvtc0Rtj
FHC7zxcxAFrDI/o+CxkSzzCwJu4yvnIIz/hWR0GxrTFxO4yjNrnwUJtOsSp9GwvjVdygKKkv5d+T
Ek0ubm4M+h5NsMdCTZKzmUuoc7v6TRwSO8xWo5SyPDea8qw0cfTq22zJsCB4qvrCfwV73QzRa+JL
8lOn1Es2iNFr6g31dcT8TkyQwQk8mrwnIPAhMIyIFl73OZKCIyJHopmTaz6WefRdtPppRGdkCSok
hXcMDepmeClvahuUaY9q/JWsY7jEO9H6MMK9eHb1KarrWmm0t3RUpa0YajamPw/Nstz+cMZdU8Og
113rqZqkCmHt+1Dj7WZbT7qGKdAjQPhKM4vOi957M0E76fPgaS76UqeYvfqxbNmwJ9RNvmiaGy15
BGcnO8jLJ/bMFxGXlL5bl3YKHRus7heMW9FLDddyliHJidrUshj88lufSTuMudWfBbaAuEEY36qo
kBZpX1i33imHjdGH6tGagGJNj/9f4MW7wDXindhu6bbbrqjWJDuxGYNg1K36cvjVG1OLXqWUBGCV
q9FqSPFthF2rvfRpEu2kvv3cdKZmKdvqS2bUv3rvTTE3x1fmKct5OXa+zaonoWJi+t0KPJz7JWiL
rVd0w3fw6T8GN7aeXcc3N0GWUTgoS7AtDRXOBLGEv8LuhxipxshKjhn1ghRloq1Tsfov9bw4kLTD
UrwJ6mU+NUXMA487n/3nWE5ZfPTYsrLKMPFfB4Eroxfrbcfp1DbMYtmlPdbyVe9TQI2DkzgThwTY
ztoaanUld5MMhIqihZxm712BSSJeoe26zpXs3QJrsggLSsBJUgavmqYtxDAPXbRDXLX2sh2iL+xc
aumpK3JlY6Atz/bF6L/WAdUGCUzQWc3lDMUfOoTQtwwOEq066VcHFIBiIcS+Rcd9huhwDHI6o55c
fRLwNwikexZn9lm0XLhGO9drw6VoioNU1a8sHV8HHvOL0k9+mpMkMg9I/Sy4heLQ2T6g8ibY3+NV
EF0yCwSFLOnSWpIt9RmlqmwRyyZpx9WgZO4Pw3CTRdDq9rMstf1aCzZ6kpkXp3V0pJB86R0/npvS
dNZPp/9eYK323TTteFHy/+pF6i0czmxywJlm9HsVGzvohs3BSNLkFHi+zZo0Gd/hxj3MaPsuB12W
RW84VBVLJTAPmp8jIpHl6cfYZrt6AJXDG+yU6x0oFz3qLkMeu19bRZEXLna6LxkOyKuB9cgl6WE4
qLX6VqHncxGHsi3whIiLcnmPibMRQ4UxAc58j/dGo6xT4Kqr4vd80asHRxxmukdMrkNnAXvCmXjk
C1b76lKRchSJHCf+K5E77YgW6HhzA2jhkk7GTTPHmwjJPcrfhuq1G9EUHUWgLhq8/C7KNKwMK3Nn
6CRNKs1vkQvmOZQ0QA7zUL7I7M+OjgvcMgSy9pf/7Btp+1fQB8ZK0mzr6PdFful01GQ7KFx/yZ15
6l1TPpRxVWz00MV6RWiLzqfw28JdOSCV9Ycpi7BnuauTzt1CxnS2a9FiL9p5UnpskIFcp0DxTpJf
WMshRothjPKpVPS7DfoU2JAF5r8A4rFIHGoUTWaGb2grY08aO7fUGeSnCnsH3n3hG2qZ3slq/X4h
mlakUK+t4mqdDmn0hq84RXjovLhjMVjVtK8YZraPotMyqJH3Equb0L+mMLwWMkaoL2kl9/CApewS
sTjbDr0aPbipEh8Q45B3cZvjfBGaxlqRh/qWjL6MO2PSv6FEGS7koco/JD3dhb1FQjqOKRHl3SS1
mDyqg5J/M5O4X/R+oL8ElZStuqy1LqPhwBzoOvlhHFHh7Tzb3/OXa05hxiIeKrx5DX3TWvaasy+a
okIe3a8evESmWDKd3Q+WaxUbNBuLReW0uMth8FZT3QnTVct+S962rHfndt7IGRDGaZAIFnGWrsop
yI6hfqjK+NmTc/7fuLJ1k33HvLWImwVJx0aGcv9ttLT2GBnRT9ESh7oqDVhaAB/F+DAN6rOrxfN4
ScqsW4exKjS7PthC2kaLws77QxUWw0ou5OyQynr7blS7aOKEVYaa7Z2+TtetYI5lwTckKNOrFSbZ
su6NYePix7Rg75B9UXrWe40JM7CHdfke4Fw1hUeE8PGLRadsbsr1T69120s7ShpPpfI7Oa78i9kk
VDersN17dZV9aY01oGz5PdVK5KthIa1EuHTrZKG3lkLdXh6uWdS9R42Me3hvdw82Atnr0W+VXcJW
/N118cKhCP/CzwvDzogcsFmMxntn2clKtZDgRWDBfB8QbbC9DAclOTvaENkQKCNcuTCXGh3GShBB
L+pTKV67mGy89rzsX3P0xa7mWOBCTojUevigsrdaiKY9uuEu9TNvnhBUAcrvvPp3oleMM6kObclZ
1WC0x/fA9/tj2KvcX9MhKtJF6jXZhbKXdTUbTCN99NXvA/ISVJKVwx68x1xymJvBbpNVHFHFWipw
jxDyBIUoriIGwm7/maH8eBAtEff1cpWq+LXVuh6vNN/s0pXrZR28NxOpe7jMynqI426hm2qfYj3l
tg9KStZhg4ryTjHGHncqYqPiDtJ8Kua4IUQp0SOuJs46QKdhwg4msPvm4iXQkwfJ775qRkISukj9
s9cp7iVVdJyDpw4r4CazFAlSR+W3V7JKPzUkub7aSd4sVVeKTqWdS9cyUP+aLzRJ6MrJEy6dsW+P
5zaF2GCFeB0kY09tCMSduhCnYV6/TgDh/aeYJyXGQbW9o5iLXk1vrvCA9leGpeorMc3TWnvjlHAb
hQSqgrGbUiX+o9BP/R2SDct7NKq8uoq4TPZUjBKh0agUyusQnVzDyFiOV8pCrUb4EHacP5WyER81
FcFm21JCgE1G9qpIBuqPYrBFMhkWf720/CbKkZpVkapM2ovoTXLLQyOxiNa+VmdPiR/GN12/zUPB
y/8VDN0b2oT5/MmJVjZnPcCGYvpgcYUyy399mfmCSpDMX0Y0xSELy09fqIy9agchAyPv6SPFlf7+
pRqrefBq7zT6TnRBij6+hLLO4oF0FthvaEy/402lUIhO3Hxz77Appp+DjOLfNEzE41gO4cvbE56E
R2Khqlg1SDa2MVMTdE5yIut9y2ArAZwoWXaSDwp2ohemmfuI9Sx09fqYpV15oI6LZRVepGsDbTF9
nxRlv/ZDnwwwWNaVm/nBRmihiUNP9WxVYIfxKRY7Cv4B+IVuMt8EUoiJRqn35abWyurVrNWnwvKC
73qggPMNUrIruHkkLHcOjh0GF8DSrKunER3/oDyTP5SKjLSh1s2jo5LkoJwbbAJTlV6zULuUYYcw
vWG/GWQlX1qsfzZmUpYbNdAuBVLJkGBz/LPx43lPA+OCCq37o9TKjYQX7LfOhD+nsqS4KnHhboc4
GfZiUuhiuh2r4/geM0m4Fbd1voG9NXyalGiBu+2mSSmCXI9dIEMdnyb9/iRrQDVgVQ96/AUJKGWt
ShFafCq/9QL6DG4WUfLRech7/scRAyOQJPv314AfHn8g4TtfA/75ajS9+OQWX/pYSi7ioMLyvhQQ
hVcZNOV1okSIe+pt4z8yLBwb1vtiXOInztIqYTyHVG6b3l7pWR2/SnESLFJJUX6E8SFJde2nodhv
tZG5b8Yoo/eig1RWAOntFKlo92K29Xu2M82W5Vj9PduxodMNpD14/OG73JjWQvBm0zwAuz1q8UXx
jPEsOkQaO+9l7llcTQSUTmpCY+1blGBrQYFTb1WAomakbnyjinayUkdfbPtFbFnKngVMlk40kcGK
vpifw38bLfYxYnTYKeaiq4ovjVcb+p7nafpQTwc9m4RKHYs1aZVNNG+HDZPH44P1XRTflLDStlQ/
jG0x7VBHJfuwZJ7grd6qL4hKfmqptGBBeGDI2OlOI0XLL5v+I5WeHLYi4EaU/MVBdWhkD/HmeZGK
mduQzc2mi6M1xYJ+J3rRkaJe3oE8QrP5SW3Sbas65lugKcMBMTZq3nFI3rI3lWU3fV9B4BfcfXGQ
66De1YqGjJ8yib/nmkmFbmrfmf5qnlZo9LB6NbwmJH0YGyS4nBCie4bSvqE/iZA5DNmizJL8CNjA
eJKTFsOBv0+A/bjqhFO94ZdI5lXRqsiQfdd9eXzwXL+FyY1cqbiv6+Sp02LjG+DZcVVjj4uWUNWe
uQF4Y/jJFxy+Jvg2hDzSFtAGNaffiJSlis7CFRemRTjkvDHvvbasBmsT8tdWofzDTqrpt02t5e9F
0z0DayuvfSJLV9tyL72e5+9gjimCSZKxFqNUtkeLtnX7c6VH8ATRkjh2g7YSnWZqSHvZskE7TVeM
YokCAIWeo+i1rg4XOxTKNJws4SGnRjofChZP6eLeVjLzV08Jc3wBzzNZs/m3Dvd5aeXbZIT6s5oi
OIqysrlHIby8teyArk5yc9H9uYlIDJtol1pZuBRN0TH6HsIAaaDuREwc0mwDGR9jmgj+eWI3w7JL
isxbjqic7jFEyRegyoOrOHS2Gz10afEY2l7ukSWqukdVZfElmqhRZxugf9lS1itjpQUGWiVqoPeL
MHfqkzgUWdqcxqkICVbruwi5+VifPo2z3DA4ZgVA62msGBKTy9mHkKPDTLEP7BRHVKIj1z6Ig/37
7M8eMdw3h3iJyijCWdNAERNn8+ghaLSth7qv5mXBEUpccBRn/675/xVzwhZpCssIV/frwRCHagqx
QEqG7iQOpCS6UzZBzHMwlTxn7fW90/k9TMQGeWiPMWAWMV7MhF2D/LQ4lbsifEgQBhRjxdTO8H7j
66mpa+teKxWAwrr84GmjuwKqgnF2AO3LrAK5WVhBi4ifpCqciwHkB715gF5Qmv4laJW69YmNTXIL
ZCm66tXNQ0U8QspPTvaubMoLVUfVPOS9n2MCuA2GSlvbeIq/I1ZNrbp0UMYmkfqGiW3FD/O99JTw
IVOnZKWfB+9tBjZQBqCxF0236R9iCY2JBkjotYuUJyOpk9dKB/nXAxFNqcuYJUAr0TSwwDUXbiO9
o8ap7EXM6uzuEa4Yg7V8L1HmOIqWiEM4S84aPqDC9jIICv849ohli2ZT2vYql21jx0JVowQpPztA
ki8ZHgeZJa+UIbbPTZshpYnxkYvARHUrcSwhPQS1ZhUg/qpOdKlPpKjE1OTjNSrbt6aVDFiknXcb
ZRcqQA0s3vZuaRB7N+w9fSTAk++iv5sGFU0Ub1obVrUYITr88Owo1zy0XshY5hdb7bzXrH8SnBUV
q91zJWcx2V0KmoNcZ7sBW5y1aDpTIgIchDETXKZLWKYMtwDizzookELRG115l6J+Xj2h9wCscmi/
9ZVWLI1gzK5u70mU2et+H6ha8Bj9noSX9TwpA5shJmmkdVJWXtMLQLwxEtQNVcdPrqKlxWBwakhq
1EN5pxg29FpZj0EWThNELC2DTxMGsMU17ofRqdGTl9oLPxKM7r+WkdsuTZCRJ09vjCuprO95gS0h
0tfYiEqob7SVLl8bX/shxv8fvs5rOW5kScNPhAh4cwu0b3Y3vUjdICSNBFvw/un3Q5FzeGY2di+E
QBmAZAuNqsz8jd5pTRAZlLcWnDYfahfzczkQq5h4VlM7XbSkqlYTtRh+TGhe4sL1dpq0F1sPxRQh
UtxTZ1ydxb76ZbO1ynFAJKPoNniRYbj9zzkJCF20oUZY3bZwUfLlfgKHyuMnVWxytZ/z0r2qkyne
+tFe80bslGsNRXN3GNWjSBRxjZyYIE9LwxfRQ510F7f93alskE3zzz+vdhoz/rg6ts3/vnroosYn
6pg3MgmDzVB5TXCvuMKq0wMFs8jN0A8Qy2U6pu5iewuQ51eHDmEw16FzQz4HmraA7s2GiZK6EbNO
62317E3WdcZcD1QX6diluctjT3tv1guXbqEQ6DifF8b9PNx7KWHr5HrlucRHOmgkmz2eY34TpHZG
UtDHj72fZFOsff3a97E/5BP+aMpB/Ia9Y2Sm49YutsCRnXvbboBVpHh/frV6dwOs3L3PJtE+oOnW
PtAzG/23dkyqG1Dc9EZsIXwjauY3UnMomtgjgd7a7ENMB8m8P8lpYUnVsDRNhIhxEwkiBDElRM0S
fLaxMY93sgxi/LMpR/FHGu+mrIi2utGzAgjzdVar7IV6LztL0OKHrEjj56owfkkLcTEtr0atf07Q
FRvyXmJsFStqH2pqWfdz92Q3KLJ/9Qzx04echxynJYdarQ/3xjgrvps4TLdJDCVDXBzy9ZOw1OGz
r0qq4iCb4X/myT49Ucle1VeEuN3HpM9PY0XxW7YwyVEOzZSwBHbIrQfW6L4voRB3clR32gqZLJ10
rj3McGbYOQ/qrB1lU26kZTN2GP1qytHC3n1gXgxDv7diHRw/P+bsNCCbVyy/7JJnsdcoZxF1BzK1
3SrPUvOqTuNDxSJzSOxweva08nsfx0gq5u570XnLs5ygjnGCggwsEMK8jwm5Fr7X7vg5Qd4hHvXM
X10I7/73rEmp4wNR5+dtHH6OgTrrr//c5muC/EVa0XzXDVE9EVnZu6ZVrIZc7RKe8WYgMtMt8Bo2
26+z7MwmfVcVVn38V78clH0fl8l26Or7pUAhdd8LTXvQBOByiNaKb0yt8155ULuEjrOsN2AExtby
bSQl//8DhHTVc/9F1TEdz9McGDqGBUlEtXX3n2hQcFuFbWuVdWStWw4x5gxL4GmiOLVEH/PHac5/
AzWTtZfE6XCsYNVoeh/tTMwdttpUe89tHK61kQWEgGqbJPfoi7uivGunqvCpSHnPAndEMobWqXew
xAiED7bLfZYzkyU5OxrGpvo6se3cAqUNaJtyEHE9i8qUax5kk9qJsiUppWzl5GTC2sWN3HcH6d4A
WoP9bNkzoUtHll02DYuyF5ynXT00lBjXGRq/bFfGOTbYtJIie8UjqrzKFvbocZDoZnrq+xlOIqny
kxl503EisbWJkdM99CMoJS8t6w0fEVoaHZpEomHdLpfU+xjVI8+G9ddXRzl5qYxAczFdK9ErO/bd
0r0MiK5v7KQSFJxpeirW2PxeOSRe0b2Az4h28dgjTL2O6nkf7kox1sQ9NBVDCfdTlE2bVFMTGHlo
ZpL1Sy/OemCvnF4WW/VOs9dvZAuZtM9+Oe2rj+AQmF9GOOE65e++VMuLPNhJWX2cffVpmn4/JY5z
+Ooi4YSH2XqQfUhFwunhHUQC4x8DclSZwwRli6Q5kcawjh99IeKjXgS8dbGypwSO96XIoxDQN0zi
nZECjZed/zXy1R4hynuOHcFm47qvw8cdDLGKP5v9vTbpn6NL6SJnFOE6oi9CfZzjoKjN8lE2Ml52
+zk250A21XVCbte/NMw/zrJL1t1KK3uwVhsU2VWgVLGBJEnRfe3ruji+L4dqU/GAke282dAl7qJ4
HB9JRwGKF/BJZFMeMlMHXdQ4yRH10PHRtgnohMBReb1AHpDVQnaJtRz9J/og/4yPSVL9tqYFB/G1
S8cW+lrjmihb8j4Twg9bx0nLrexDXIYUcWV5O1EuFweBo4tIqv4xbqzmDvGIF9mqXBWYF/bY8GMR
5pJ98oBY1HFABuAqWx3k3LOXNT/lfNmFnQm4/cZ5NbKRopHqtt8H8y9l7I23SYmWA142nS9gV/O0
6/Cca1d9yZ3J2EyaHm96V3y3mlI54SVb7J0ym4JC9BUCdHEfaIt2n4zsFBRjIVvWNer7oCUXzRXe
U4LnFe4+yw8w4O2+gQHHDxmXLUomw2Ga2hjhhgL7x6k7kUPA+WZKD2oR2ZfICtP9xKYaj6XBuTae
8VI2aDG4HSGGxy/haW1+bPGu2nojjMGxEfvaNts7pbjgWiLWcMsbMD3Q+I1G+6Dl6S4zquyQ1lYK
jDxHjSOa/WpeoKEUsf2ghrheG6oynYo4oSLpaq+1M3U/kGjm/VKZ6rVSagtQTcQ+yK2ivek02rab
cvMGKjeoZj16lAdEEtTjAsiBm//dB9Iy2zaV1QDB/Ltv9HCWj5U8POLkHn9cG7UGKYY8v5fTVKBs
d1S3b18XqbUy8u4Je3SQ/74og3wZaJqT7mXfjOrYXRh758EEo+Eb7VyfKIlifiPb5Yq8kG15sBWg
stGs3tUoyuX+x1HHLO6kIQFxypRBU7eyrQ9mdZJnUM6ZuqzjrbxK9n5eqlaTHwrqP3IlkotUlIZo
y68H2ffV/Or717xUrmVy+OP0a/zrFnxZnc8F7+NUiAFhOgg1uKeeprb7PCQRFhzZekgdK8592ZbD
slOeffV9DWRJg3jR1/C/b/F19edM9M73Ncy+IKwTf4ws90FBPvQpyYcjKhF/AR9cbuqAP4w5RPqm
BeQDPF2ET0suKl8hi/PbMn9X0QToYcRmlrd4/MB70DxUXlvBBIvNh2EUuGEmXfZX4R5SQ0t/12Ia
0LoKxZPSVe2+1HLzaCi5DkETrT4XoO+PdHY2i4p9muUBUY8QNNhYaEOejaXKX3AXOlq4S7zH+ZDs
3KgB9TdiocYF1IujNHrRer6ZfZv+7KgDvuiD2DqmMCh35t17tmTbqTeVl7Fd6kOiWH43OePZxofl
jAh/fm7MrS66+ejlxVpyJeNBorLYGHbjHSy9OCZLahz7CKEHMGT1ubKNtxX0IF/s6Zp3dAkEN+EL
q+e8F3aHcpqiJe9pQ8GOD/QxTapDjPLYlbQpJihmjiPTMu+Lakz3rlg2s9K121qshfGqQ9wIcNne
iCKVAhiIaZ6b7DgrCPI40GIRNXBzvNDTR6XR+oM5s8MJUxL9YLDtn4jtH9KSYnw8xeNdnwHFZF0J
hIIlmDY7v5cofTA9xaSGkAbmmL3kCFb8IMTappHb+qSl82tZReM1RFYyQDtP+VG6yjlM+uLVRlv4
UKDjt18cQvgBIJvXUFd3k/5XBSbBn9xmeICq6R7zOZ12aagpryAOruD/6ztI2cVGhIUZ4FjSnAHA
52/qvOUtqAWL4IFBN87bWDEE31ov9209FefcpZjt1OWNWBEr5i7Kg1Y3zI1GKek2aKa3mdAg9exq
M7a2se8T07vauvoG7g8Nig5JxRqzkmNKuSyII/0vx56yEwJjUNDMJ5fXmJOVxWlIwVMrlbpi6qLq
WBqGixZoUpNiqtSDrYiTOdZa0NqV7yV5t/H0ot6USCZfHTvJTzYbOmgfvtLVvqfa4MYmN/zW14h+
dsJzntJjwr4SmTDy/I3H5sQSpHsToJ+qa+zndH4x+rp4Ko7WmDwMnY3BNrI2eAuAz4nJO+3srGEr
vyjuthHswmb9hkGxcgqNluqOmID2rcQ/gXhS6qWkP9Xmrk+nB91OYVI/KLhi+bOYE173WX8HgSUK
02P4u09nbdfiJnqSh9pr8s2Mfd5cuqmPOE53qis03mvhId9VZAdLMXeNmev21s7qPqgG+11lgqNj
BTTGT+yEul2tT+VJHnQvqT7OZFOp7PLkrQfZjHC45TX+n9n/Gs7J0FHzH32DmPLUrD6BhHZz8dFu
i/JnbP10aovnIHYC/On0Uyly/bSYsUWIzv42h2bYVaEPYPk7blJ+hl4BSTKyiyfIRN4SyFNQzy+2
Hle7uJqM05jaxsmZoWlCGpnAvx3DLPH8Mh7IkIwYgKVC2ScWJXbfc7lD2VRBmvas+g0Y4tpFiBoH
jtlBNsdDFjrgHQ/QiNe7kVKmnsSDPao836qv6nN2bBq70IIpF6+OcLA0W38DWGm2p1bHuXupq2I6
edE4nZT14KmbvI7RXSyH4hSuB7nWyDNUcGJIPKQwfTtStM04on6mpmN/IgmECdx6NljDr6opn3Hg
sP1azfgE6nWJJStn7WdWBIzjGh7zMdwtSXZFulw5Nav5ozyECbIiSm6S9s9Q92vno5Xwh8n/P82s
Xy3QvNuONMtpnJfixAaoV/Lh1OqFeTQtAB62JojRHKp5g9EXW1PtUUNBVvRUeuK7UbbWtlDTmWJG
2eGiUhevkeY1J76l8Oz4YM1JOdspRp79DF3Ic/byD4tRJguKSoD/SPTllNTdcrI6FKNIn6Md5lYn
8hX1ib28u3fShA1JoZ6y1UdONFX/8TF93oiPSZ7lRT18nGXoPR87g7gvRMYDOL4ugqh0wZCqzbJr
bevBKAWaeZGHiL4Styd5cNW6PfUZ1CwsO8BWQtLwq7L0Iaa3J5GE33F7emhq8IBVVHdBqmsbUGhn
t+l9NXTPmjWdokQ8pjUoNAMcyHGImlNdkJbXHOu9sZXwkk7DEnRp8VCmYsLVRPuJajxi5+14FpRr
UYOPkMW0Cxe2B+KyNpCETO0e66yNNrbNjqip8naXICsdwNOl8lqbiGmBmwS8+Drrodgh8ZJuEAdo
tpGFJ4WSjBGRHyxhpeILZ+a7InR/ZAoJcMvunuaymjZTFblc4oVBo+uxby9dvouJ7CFwjU+xQ3V1
mgdQ6GsCbC2uZpaNYbqDuBS4OnxQnZW3nzr+vOpDdJa+1bBO2CGXA9qKsGrDlwouoNtYB7DI6q71
OjYHlttsYy9mkRAPgD7xyFRH2NHRZB0gIN28aKM0VQS7he+EFhbTHr0hgx896ajG8fek8UK+c9L8
iDc+xsE6f2XPXoYskwjv8yxCnjX3lH2U5PdTanUH1+7u7FCxz1lcHVPWrFMSJvtepB0f5eAgc4CF
ao6VmI8dl9g2S7lsoYngdaZE1ywRVZA1jbrl3WpvsUMB5uXkr/hCqls7hVyUKjWuRhOKBkmcb0dP
x7AeycVt5kavwoQ9N1L4iZxuurLY3fgONecixnraGe7WZdWHdP+uooS3SSjpBIVrgB1h171xVYdq
paZ9H1yo8l3XxCeA24HV2DO2yC0aNUOSbZ2+6zdeVF+bODkWsQFCwDNvGMRCFio9E5ZNrgduC5S8
z9s930/0idvyQS8rGApNu+U/aznYrrD2uT1sp1FvYcGYjU8RiYda2GcrTvh/VdL0cTF45HTjuJA8
3BFMXNfd/127anrk81QeNWMgNBhUapXsxrNlBrrfs9BT2QjGCmlDC7Wsc64mf9K5F2D1V+WkAYVq
8rKYCpo4q6nIBwHVxfM0Y/HzxluUzY5vKQtKEaDf7/L+vl2w9lIr/v5uzv6yqrrYaq5iXBQL118y
MH88M0U7K29eCKbOS6uj3W1BWh5d9ZamiCVU3rLXFe9i5nEZZFrnnSwNyHuloSOTpe4uQ9X82nmX
KdIidKTj5MkpppDwJ7cOrjI4G3JIFpSf7j41XTT9iM902/NOWoLaebwmsr0wvECpxoiDFNm1rhvl
tlj4ZQHt1ct6Pil5v+whV38vS033XbbF9+P4UuY5Xg4jbtNs+LQt+6gxaBrrzs5j64CgPSqvWvNr
mtmuIMYRnlmNrmlu1Yd5uiGbZ/kWVO19Yznp2c5VyuPxxfGGdlNQGW6Gyr3FE64TRtOl+24EkWSQ
g/fTMHMu9aLy1l96G4a1qWHzxY5qHIS7iTyhB11vVL4GAG43VZ6PRprzCONIAyVfbgZPOOvCbUHi
d+qgHvBfimqMLEltIXELZg/iFXKjvbX+Uuk1Hop7Ci7oDEZhiyQJiq+Zx3MibEqTSpZElPoce9sv
J7TS+PMhFi+1GwfKAj8focjC113Scpo5bJbKe50znSUaAbh9tFQ77DG/69C9NuFCuTbRQIWWVZLf
ygmsIXjoIFKnjp9XAPMvrCoYY+AISH9mwUjqJphHZzqNQrvXo77ZCZbnm/AKWBUWjCEWgfg+isoX
TC3vkLu79qSXryjHzpiLUeirxl3oDt6DaQ37fGb9qUVtbG1VRUq0TsRtVmbD96Z+/XvYiha1Pe8a
tXwC+N9uXaPuN6XS/8gK0e1st8LxSYC4MCK8/bIYiTjDnEAFEjnxH0GwHy7qCFapRPOuSkZo4nAN
M/dlKU3l2UuVe3DSZx1V+Qupj2GnqykBkN2OVy3udm5Waed4bfVdMl5tYYxXVYmsk40LC3xnZiQx
aGfeEEEO43MRCgQlT78m8aJfBey1TYvcUCCbvLRP05y2mI60E7j1pX6LTPDVXVW3b1U1jn5v9P3b
BJPf92xjeCOnOwCcjKa3iDXbh8cIG5KIxE8QgnnTirkH7kBx08M4E0DrYLy1vQ1Zmwf6zcSUDsmQ
xnkDLtX6CAi6b2w/iH5gNm+mTkMA3SQ3U4H2fyPe4YlqOu1b2i6AXg0z/rbaCPhGKIbXKo7R/EdP
4KVJFICdmJ82ff1iwywOOrWznuO+MJDaiKrnRPBWnm3qZo4XFoepbVEAQgvlEQocEaBpRiAwLjCD
ExTrQGhbGrCypXH0m2eP9S7SYYPCRsSQJ2nmi5cm5j7Nu/mudJrxYGIPfSbLXh87p9VOPbB8lD2x
FnYBD8CvcsODMuf449lpfpjH2jh1gCm3QthBnVrOER6hs8FngV8J9jE6JW2+7RKVMDbpH/JZ3ZdR
K+5BaDeHDkm4lf9hob1UPDcZpo7pUn0roTtvAAmpQWniO1aYZzsx73AW04iCtF9Da7yC2v1T2AqJ
Fzb/ql4fM/YPgIDFZqphU0wE4n3MF3yJx8/DkCmngt/FN2bX21A5vbO8eNo3zvyKYuG4sUJ7fe9N
5i4ZEXqpclGfiU78tIBeoTnadCgQGAsmdAB919CnYMb2N3DWUCK1jPFojuLR9N5dR4WOpcy/44HI
3OR5jZVDr0TprckLggnPeQuhJ/qVZfUvbgTzC1Y84KGm3qURKV2l0YGdKwbBeNtdh2R0d5FX6L5j
z9imkr8d9Duo9WgQrWIMqZu9aeDHN7UnjpZHbt0YeKEmIo53AulQJDmTx5lyu6/l8WvltBAPfGNc
wNv0pypRtEOsJA8sXJvRTKdAm1EJ0tXmD9LLmt2UYEO6PyRkR1bzDpSbmiS+FZnWSSzasF2KvsCD
vTnHupPty1B7o/ce1niLdFb3ZCnKXe7kO6sCP6mwCfyo2oxr1JiXLyQACCmRhCQh6JICLXbNkCd7
3XzXS2HseD8+10NRBLpIx0vPA0/Z0Yg2CJXvnb7JzsIAqDpWIyxJe3yZ8treR2HYYV0zfFfbkpSC
KbaLHfPum8LhkpAasMMWxT1Yr1uq9O/C6uADGf1LFM4JCA8/X+D59Q0qDUrCyqRU1bbsNGebOyz8
dY8GQ4wvDISdLYSO+Ll1d3WOeWSpDh72Ngg7eeZ1qXrquii8pLG33JfspO10+KXoSJBpboYyZYiU
ju08Cf3n5JA0oxbOjnPq3x+cOHf/8uCkpZgYgGSFOFFEp7DVMohOE57e4+I9oOlonzp9/t3MhbHP
xvUDSdzmNjuo/QVtQtITXd9b5CX6biyW9tTiVQhoDrnbcc0ViLodSRWRohBN0GX21NxUXeUBTzzi
jmom5CgqXMEBVPdHNsLDfpbDcqSB9IRva5syX3Z83OC/xuRddKGezETMe9v5k9Vhcxx6hbpJ4wYq
NJSTgbM97jxQ07RKtQ8Y5AQV7PSgQtpVi1N7b8zbjCLWI5o31xwN0SDpemBcBdq0E+XHF6ireOQM
cJaKbDt2UMOVrOBlCVqI/M1eKWznV5RS+8eilIWgXDb2UpLDD3HaSJB5VklC+VlrEOdX47mKu00/
9PeU1yofU0s4qBoAU9voH/pFGMBDKhMiWbeNo2McoZNj5LjGzplZI0Ox+kOKTGxnMEHIqMWPZc56
haaZgjfw7NkdEkSWgR5fE27CMH7uBeqzunPqhkF76fNnFVQOygtRc+3L8bdJzXc/LHV6qNWY8pnG
+rYAbcL4bAtV0wjKCZiDoszX0EPip2ralyRsqMyFf8KxKJ7VcPhBfNcjQN7u5ihcFa35LlZVdrWx
cjlikhsFnm1vkfR5Jw5H+1r0y7Z3QoLd1v2OW2h+WBS8bYx0oHRkhIsvaifysd7huWpeM9OOiJ/a
382I/ZSTLs9Wle2y4q0uY/NHWHcXu6mxs0D3VszfIiFKH81xrC3n8hHHrH7nJM6jMeXfygIX+KR9
zybtJey730XOPrWPfqjJ/MdNmoIdhddTOYgi6nKJenY1lI+s5NjW/V61++VHnaDLFmLwq+cDDqi1
X3akUpRCq3dabXTb1Crg4Sd/dbisUbgqu8s4oE4p1DwFLFij5emNWy1p242in6gjiAynZmGFf9oV
m2U5EAmQfVbvh57MG09u4lxWNC3+p24HB5ndxwBkw1sch9g6/K52o7GprNn1e7F8z/lgsJsnHunv
y9rwdpOo4vtwMi0Qc9fSszcJgfOb005Hyx5D34Q4t0f/+EVxRXJbaaT7NFRYojrvQDra27Pw/lAQ
tSlVIzoWYVg+Rk32C73HyXc1vO51Qzn/dHhBsH1wylNEqc9Hmh87ZW/IA3fiBX9g150ds8y8ji47
r5KUWlBiWUlKoQAcqxp8JXB8q42q2CTooPH6J6BKwN/sFlIuG1U3kXArzekqz4yOdKsDI00dS3gl
YTNA4WmSB/zLj1FbOQfbtpWgTCvlapT8qQ5+Mxa2NDzCuXGtk9m6UJYqfDZIyqs3A5iz8mxZ90vK
q7Go0NUjOz/oVhvfK2mZQjSNbWSKvVy7AYtuyat4pLWjdGm29tzxk7Aq755AEqDlnfd3XRRS48mW
DmmLEiTSpw2WyIC2D/FFHXgLm0ue37mpDYUHKmtQOkt4gbO/6ewYzdt6TH+rEMXYrcfk/jSkR3E6
S0wIhTXuB/FMQYr8hYLnRGr5EqzTRKI5zxlsJsloLj23Pvc4W/kS2aOmJKq/JstR2WRDGVgp9m85
idy1MDxgPRQ1YpOo8bgTU+jdbK38PIwhegegVr66dUPD9HEBOdYti3R0/5zaKBjfpzO0FRTT0eXu
dUqFZAp5QcJHh+8wv7XI8VNac29zAy+xmZGFWLvlLNtlC4E/2scslzDrtrSW+6hbw0V2IyR1dTwq
fxkcOawgmwepNdOP6LvmWXZm90nc6TRqdilBycpBqVwju9YZpItwEJLN9R5Gph+h7Mcs1ZZzLw+6
+F1jSnZDcZw1ROX/BMRAcvqaIBw0FhfCri1bLkAqZu5O+3jSIoQc1ksorOIzhsiEvKSolmpjpxmF
JDt9Y1c1P1Xd3JxU0i4f0q5aeGlQNf/uxHO7q9EZPmpWNOMRO1x49pYf8ayOpIVU81JobXdzutHx
5QAkkje3ai/9BKBj9nCVyNuM+iQA573ipd+GwYv3S6pSJJpATIZFXLwaSfMmzf/SBBTfYg7vpc5W
CwZxf5eH33jxwcdBVSCw7R5GZqoPGeWAbpfnpnOVo1HZNxcrby+ZHvYZZKIw22ueirPVqs9gIvl/
BcXzPKj2RgGe+VivyKkSCWvZkryCtTU3mf4oGQj/mfmJsbI3ppvNm7QzbqhLo8a1ulp82FgsVoc7
nECia9a14vDZuY7/y/oinezkuPoJSgdy0Lr2+cOhHD+zdk8K/UkOwD8syTHCljp/GJaXSwId/MOg
ux5d5+5DJ1tziiBuG+P8KRv8dxO9ajx2bGfXNgfHcb37EIeCnaEvWuCtTXmAppad5lL8/uqKEmR6
4Y0HKHGYCkotzMXZd+s0lQCs+feVU6vGvlv01pFKenivkvm/X1wydfhLVzs5Tw6g7OcSC5OG+ZEa
kECqWEwPmUj0y7gM3UaQQd3ocZPeNE1Lb/JsSgyk8N259v81MNtLcZdZ+U72j0s2mB9TWmLwugBO
JG/SNUNv+uGwILqpRgnpNW7/dVBstdtU8Ef8vp9+SwX6YlqsbeUOLfKLq1z9rE9+DQPnIkfrOAxs
Rxmey6VVH9w+vSbrrIx8/ykaGoAxIHaJ4rx5W8LP39Uj8vbS3KwrSJ0mlsKeb/VSwygCx3rTSi6y
yedzp/dq/yBbM8ujPb5q+aA91MBGZGfbNeUlbdESkP5qBETj0WjjaNNPqfoaz8VAko8Km+nav3QP
exLRDjX/oeBXEJoSz1k8C/AzqIHrFWZZY2y8lSV4XTlXdReySX3i7uRcyxCflw6rKYq8lNDy89Jh
sD4uTadSPDudZVNCdpzdx1yyJhDhG4qQa9G4dnrtGWuC7Oa5061cW16VaM+L2KI4n3w0RKG+8IrK
r3KIQxsgoNcc5cV6D6RqHjt1K0eTIs5OcBoVP+5h4kWkCG+O0V7HeszfhNBi4L+dyxci6u6AMzbb
eZmGbxVPmoukx1//nGq7+ufUQXXrf00d5/6KBmudHZK4Aj7XR/U9ODobuFD5l7p6tljLHG2Jgefj
2EME6/8gJhe9VwPyVwV7mo2cJC8OMZG+h+Nq31tm/l8XwzOdj3JaQxxq4ZXydbW8pw4D3JdXWw0Z
u6HOlCCcAKm1qJoetCT07t1Y6YMxpL5cL/reJtP9e9KNq7eUyXuDusPKrWlvKmZ7Pt7x1FFW1xJ1
GEmOLKMeyOYslOTRwgZUtniPWE9DNk4YYC3wuCOFEm7q5Mtrlt+gnLVIJRr1wYzUHNaqjsKz7IRm
AqsLywzfwC3jY+LcmFi3jR1rOCRHP+qL5K4ZPfGsjLm67dJO2cpm0WrwlSNQMHo6iWfEaNwnF/rD
2pATzIosHfW+u7lo25Ol4sQD62Z56yI23m1j6ie5QNtQnNuu+8ZKUgPE6/R7lei+0BblCmDfeEmH
9JXVSoG5S2sdw7RWuSatlR1rDMM3UWb5/At/18vyrk9ayNbeCMnuDyYrWK6e5naJ93jTmY/WjFlH
rvTtL4OXjFa091UrLVvT6d50NhFv3cwv9E08Upqk0Ey6VnycKKgCYs5DKeR/zVGxLttVnYejkzOq
h6El9d6uLDfMIdWDWldiM3tFdf74Uaa96iLiZ2OQJJIeRYsZ/YQ1F11kV4Eq7pZ0CRi/9Yus21Ji
2l5gYXPBSmB6RK0HM9J4FQ3vvifaSosXbXHnZV10j5oszkll3P6cehchlTh/La3e3VNgt/Z251Wv
hSgu5DTbn60DDKAwFffW5k191xEgb2rT68/FABVAEmWw0BoOrZY/Dr0gQ+5Uf0arOJR6U/9RyZf9
82SdI3smTkYHurgSIYPn4FC7EQiIH5E8nNEdmTd1hQRep1JTyICI+fIxmIfU3qRj3B9l85/ToJ99
TpvaNz3xvo2dNcZbdcowqFIWVMGmkVyJQgS8qiZIFL88c7rI2ZiaiuQMkg4bqgfNEeF4D3PTQn/4
1xm/3mefUYzV2fXi/D5Sot1C3PXYrspEa6s11PIRaokOvVy3IGEAsInZ5yiYNZvOM5seC3lyEDbl
yr6Im/lOxOBuDJ7XS+eGykGa7Gg6PtcJApA7ljowKj1k2wspoZ3020lUFHUzRTWyS6HGWOUg8Dj7
HfyyfTvz3kH5AeZTUXUJIAswfcA1OvWgjBOhTuxSYkeVWdwhHJX6lKXtap7RkHRn4G+cyQNxzbSz
K9RGzP/0fY1OLZxGlZBsL/sqXJE/bmBMg30xkjssrHWUSUZUIZIoeRRLNZ87+2DWHdniZqRYDd55
8Pl64oqt6yGOBIV1Al4Dy4MueRhaZDSBl6TXxlzm09dceaYuy7SZ19VeNoEyeYfeKbEaKN3woTDa
nTYSAPZrK6HifcVykUIgLXmAsFIdDZtE2Fcf2KoCWUMO8io54JKy8dVC1GiScC3SD/nNGYqtO5bk
uAbjxq+rPi7IbB079HzJXpWqCNq+J+ZqRgWF01p7zE1kfhDkOXRyNIYhvhW6gp8hYawI1vtlejzc
MuDbueIghdU7d2Bqb8q0OPAWCuch1xR4wVkCCGFtyoEJi1ouDNOtlfddGihx6OHaB9s+wiacIqYZ
IldiTndytrfey37ICXA/bpkUiRHAmsh2UESVsnOuoznwrbGy/7vF3gfwArkUuXYkypzclSXufftM
ceJNWyKa0bIn/B/OzmvLbSVZ00+EteDNLb0ny1fpBkslbcF7j6c/HxLVovbunjM9cwMhIzMpkkUA
mRG/WVk9Sg0rC5Ea6opYiyWqW8yHPqmXPGXb4z3eUQFoV3k+2VI6WsZXw+A6Gyho3Oe5emlt80T9
dg+Js/llwrWpb/yy9G61+td9fyYimJnP27Om8rxbkvyKhWromGJnYZgeJs+gN6R6rSpo/Rh+J62E
MwbqiXtyju4OU7+RvL2Kw2lUF5tKHxDynppR4GLBEyjFJVdU722wN1hhaG8arJkTgt7ldqgR9RDS
XTywn+cbwWwr7Rl9jT68/ZJkqnmafe0MY9i3cY/W8WR1DuKAa59s1UrRveBpJHW9Cr0u2QYTtzco
9eCGk8c6EGRec9JqgZX01asVYXhz+YWKsXGM6k3raM0fDEfgVu1G8SBpCIZjNdEcxZk4iHt7mXwk
3mCtJXLdh17R1HMd2xI8K4Q0k8T/JnhLNVgd1mntj6hryQwErvkYkjfbIhF3rKvQXXnc3Z90hCL3
vQdULZoo0P1EXKu1ZQpM8ElEyOOnS5Pd7x4F3EOQedorCb3OG/rPUOsRR+XznasUMZ+SYj1luYku
wrrQ8oY/BrT1KJ11j2qRXA71Y4XuxDI1dPKmntdG++TSQEe+jrbO5hEUwo+IhDLcD/8bqor5mpxT
e4RM4a+kHqNeF7EgVidK+eSzqN85o0lpd1DMl6ExHvOxj052zR48VLvqqlpNOymLyVt9cn8Xh//U
IWKJgcoiFXJzY6cO+pqaXC98eZi2yTRFTJyJgzSM8in2dBmgecrdnmLWazjh0S3zX/a0kawspTwI
bsLTtm+b+hBYoLnECBGzMHtYGhOsXLLcD0/Xhm9uG1/Kyu+eJS8JjrDW+hWEw/EbesRz3J4AIlEl
fcVtxtfTeHOKJ1M8RD11n1g1UhaOFy4AgVmXHHHdVz1+gzSjvfldYKAQgCCrFUvwQ9UWr2nU+bbG
1JR750HOvXR8JedhrrDnho4mzB/VwnvCKtGJ0Q4qyZzXDQzFPWgaB2CM1NceVV3bPEGKG8nq5QjW
Gur3DA/xx7JKrD/idSLP8UBmfteCSzdTE0MTx1niDSV/2BLW7dPqWu1qsI5e9y3RCsRh1Ky76Y3c
7gazlHYY2mM6Zhn87xoqMZEZVlcQXuYhsY0LKscdDnk9sqUawgciRuGNBbRW5ShdyBEWDHou/dT4
ZdXPllYbj2rHIq1p6pldCjBDPg6yFC7F9jRO3HJTjo3Od8U+lNIfynNpnJxE00rsjWKUzlmq9SeF
a/FU5U64Er7kSDqwcqIkm0aUlBBQpNCUdd6LnFkPdlQEn7LaT24FvXFV4iz4YorB8Bp2nlprazZB
mPJYeIgt5VjPF2jCSHtFtsNHcSidkyFrwKfKLHpsHDc/mkr7KbpEyLDqqdQB5URYZ/sqwjk4nfrc
Yfovh+0hgl4EqeZTUQob7gmSK06EEG/QD2QzUFnpzjaliFzG2XaOjRlcAT8IDpkM79mLFOPhfjYm
ub3y+9x48FjCrrAVGA/hkFwCxUgQTXEQ3FatcAU5O72FavR1cKAE5JJnXkR8kqRdqk7pItjFijQI
I+VhaBEt8GOt2Li6o705EzB+uuPcR8Re/zVCy0r9LcqyeYRKkWWRVfKxTVLQ1oIxbv5xZCfdbRQn
iYAyN/IJ05/KkslauTi3j9rg7b2m/ShHQ7ugrKlfwjSnA6fnv5COaXZFUGPzYLd/oQ/TnivsGWtT
k7J1LEnt0mYXhVqBiozlZNJYKxiSKAnah2EJY8zStBv+3PpNnQ6Di3limPNYrgOccNArAjjTqCWM
DMaJQ1AX7ia1dcRgphki5kq9DnM9PcS6CwwSOQq2ly6p3q09aRKSfeLdSpa0SAbZPYmYkCgUsoV5
1ddrUtPDUsRUfFb0xNSLz6itv9sBrnpSwPcRY3HgoR2GwFfirkRTomJNMkrn3m74CNSOUnaoVMzO
S4ThlhAccLKssMu5Bi5+6MLgk4IFRYGitXdzd9kj8Y4UXwI/Gy616qzFGkEK2+rhHrtnbbNpXNVO
sFKRtsXl4qt9X1uIeW1e4uYjK/ZN3LsUR7oYw2id9elOljmdDpcy53oSd7PB8K+iV4z1/Vzf1W6N
7iwwBfApFGBzpzz5OlxgcUimZgQCb4kQZre6d/RmUs1DlLYf122DOkCndg3SWMO6cZ3ywY8kSgjz
LdMvAmrHFWtpDVOnA/D09HnMNHMDh9JaadN+nLJCcR7K6qOZNvLVdEiKcWFUVY6CH+N9Ba8BUEnb
UG0k2Dvg/n2ECW7jGH+diVg4xfopFnZGtumBIP4oKjDBldP7B6Nw/CdsRIsTAPSPpOj9J8uoL50h
43DdddwzcSQezjKFhraTPH5qLghQWMWbYtraK5ZtIrXi4xPw96YQhYXib62HnrqmU8O3aKVoQXWi
fWgmpWF2U4gtIbKzEs0QrvgTkgFUOmIE1iaq/Jezug7qwqnjscHRl4vKAPO2olCF9e/0IBaPZPxo
6Kbu/xdLT2tBnu17oIz2tZD86AWA0yyOYJg5JoMD9mjO5K/dUPhbG5JCtXPSSsD/Yp5UK83/06TB
S5VjW04fsEDwRawtPaBEe9EUwq/4m3w1Ra8//K0ZYYQzD45UCWSUF74mpV6schvNRLT4h3czqxZx
UI6vsmRY8JPAnUh9kGx0ZfT2icTu0sm18jHrSdAoDsqrOo7InxlbTB4x+G/mcEIlHdk8I3t0BlYG
ztThQF6V8MQRb3FE7/mCD8O7eIdZO8oXa4REDkXhBT3wf/YNjPTLHj/EwKKYaVRUX3JIiXqeQtUX
i/nO9wC5j628FxpcYkyL4/Z/jNlTIUcM8Vuz3rYdOEd/NQYKasxJcSXHYV+NqQolzqKAJHYags37
RwcO6+cGcZLjPZ6BNDvqQ7hL0MwQuVSRQTW06oDiLmWFKW0bRiDLUPnudiJRG6p2swPHoy3FhEFq
lGsyaIcxjfIDit7dUokj5NFNz98bUm08pa6q7Nm3oC9Hwfkpy0zjCaXTXE4KpIGI8Nz+DAHueegS
fAYmxl0YyPgdAqFykDpnCtzxOQ67YmWl1FFq8fuvVb7jaS1r5kVwprKJbBctsZQV8TqS57gI9eJy
/XtMDBOzfr+GGNuBrJpfCBmdNTicG+hakLtB+qNjG77ojbqk8Nl5R36b4zrRMc6YRrS2dp1zYqVS
r2Gl9WdxCLKyP3vTQTTJfW9DA/h5DwZ0oQMiRwTxkFcJiJRuKB/a6X7ogpLzu+GmT4J7IkzETqzh
Vk/d/4pohb1FnIE0MTQnVkgYGi3n/Iuc59rOgpa5EOkZkYURh95woeqEzcEdnDelG/xjrpPQSwNn
tqMQVUDVilcuxfGLeHyIQwBNKjaqr5B49PyeOG9Xp2alVodaLQGmJVJ/68tiuKlVBj0QTMVGxMxO
GW7QDqDfRDXbuWncXLa1QNZoSMBd1PKzH/COCHwW7IWs4DMSZAf2VcFa5KCmuNKkX/HIioM1DOvx
29/Hi3jCKv8GRi5cRL58qmNff+q9VjlLA7h5kfU2JR2FPseKTwjAqS8yC8s5aV5Sw0bspt+ILPhY
kPeSsLirU+CUdYHi2aqtDoC1/MvcMuopL2iiKS5NayG7iB/nW3Ul1y+oHssPSGbis3o/IxOOsHmx
7nGlJCM5dMuxV+T3IE4/lFANf5nth9zEE8QDmFwah9r3TgXBEfeG+Vw1mbTKsFW5SBJYvX50wglp
oFFP9Qqw6S1AEhum6y8+TMR+LTOjczWOQNVaxXj1ndDdYGMBKV40cVFZOY1d7UWv3lloLSe2ei7y
zHidsO95UjqPre2rzy3GiWISSNXkmnjGNzEH/tN4kPO2WRrwNi6Oj1ajlbgXtrLFqu1wy61UF8C8
CMo1Cu5hVF5FSxzQ8iONNs2wtf5YhK10uMf1PlEpSIOTKMHKG8DGN8HkNF8EhnMVZx7uM8HApu8e
N2rN2uENGi5EDHioc1Wmg3iRwi6pZXjBjfT0ULAMnLAnUhzv7lLDiXyMBls+9rZSbNHzfy9LG6Gu
odPLUyjFUCpaqSlPjefM3VFHUXIlYnoIYXfjgeZYDUObIx+y6lRZPzSSSyIybOXoOJ/G02nXOtFR
nImD0QFpXs5trx+5gqdBcxR3AsUq9YM7mrzd0TkWU21fPEOAwWGmFDz8e2R+5OS/2mAIHwbsKv0l
g0VLPFX+L9MlivW7IKoxaKhK/+rECNKGI5Vb0SwlxSepSAckmvwQ6uBy9NHwdpRFFmOCkH06djgA
z3OzqAI0pI7b+zTREcvoUpp+ssROtQeILvc3cdB8ss8dClH1dJ+4x43G21P8sE6eNCE+PA+FyPtU
MVhMtcLoVcwapluROPs91aKCg4RahE6kmGrXyrDPuOJY1jkaKXHJomoQhvu5KSnZ1cW5R7SMWtEf
eecISjmyR5E11x+z6YBrQpOzShejbKBzOCD46lL0iVEg+J6gCNgn0ZLRoD/KagOEcZotZkXG8CuB
IUnqQd93QmavtODm1cgYCfkkUpLxE/pRok9EMKuABvT/Mz5uOxeGbdDvLAA7a7PrjI06+bGZrj1A
asn/bN57xWDRK0+D7Wnwvfc+V5m83CRbBY9UaMbGGGv15R9z7837/+t7IKUL1dqGU7a6iGX2gLWy
qEQ62hqsdFPXUC2zTh8SoPnuqXIq+2xPcgp6aBgHrMWihSaS1blThEvkd4Zdh/rug259alqa7hSb
ipRQjFSGb2gcSe9N5P0ZDvzvDWaD7/fRQo3S87//Y7QI9+13mBfuPFr3bW2NhiG/6EnnObSzNzg6
j0XuTOpEQfHiwQ8QYbOJ1DOyr8WibvL8DWy4tR1cp8J6qMnepMQ3l/NrJN+sEodnHVGrECkNfu21
DtPCqPXwgl0HjhGdYrzoI6tWxO6zv4z4Sah8por60np++V4EEfnuvItuEhnYXUlCeG/9nq38nm3m
ffqX3T+lcab/mmaHiJG9hx5pxjG3olsCbW3XtdbXbE+B5ujW+ZNidPjluD4YRsvtPywFEyZdlf+q
YO1xq0Uvv8c0alRK5yd3sm8SuqHvdY/RUScD9OkMihgVia6LoqfSFhV051DrYLKsUBu3vq7VV5lt
1qqqo/g5Gt4cYGaLUKnDn6gILAC9St+tQPJWU9bzkraqfsTEsFlHuZ+963Z9tCsXuCFmVWhU9c9I
2uTbAi9s2MvYiYSgCYBCRuHeBGZNzS73j2GEHcmEdIqVwLqBCVZv/SHAfw4NJKcmrObPvjVmxzmG
LG+7HCsuFtE7z9TRNck6xEMiMa/oYReZHnqW0tmWAv2b5yi/xAl+avMJmJRfiixr36aT/3rMNH2c
Zv3tdf59+u8x8pCsW833Hg3XalFX89+VsGPPjEblc8UuCwnv8FG0zAiWUGiZ6UFXw/SZDDLLBuhi
K9vt2zOA82ilRVg0TZ6Mmd02T64FSXO6I4SU7Z5+91FsnvsEFk/0KcwTrd/zkN8An9IH2dFIimib
uqSQQFPoL+ZYXcSmbMxdf5njLHGNKK+cM2TKlh5ahJ8y6iPkZqpXJMsW48Q+jLMevEVG8jWczkDP
fp2JmOgV45A9+F96769CUgfykj/U+wHSOJocykfrWCRM1aDc6UGnfFTaQxHK9bvvS/reHfifxahi
aN7wag/IS6jtxYuhIYo4hZsKFctSPak4Zj/X8LM6xwlQiiqVR6fDdNvMmupmqKWE7GAqY20g5x9e
rqAKgr9TlbXSGpnece00ebkTNWbqHfuuJNHa4ipwLdoimUvRPtC6eZioWE/DWGZrT6OJfU6J4Mk8
bHQQh47sZClLvjbBMLNthtbz//nsfx9nx4p81F13aVVatiWX8d+/UiVj3+4jUoRsYHWt8BVZVqit
bbK6wlorhqG4qAb8LATEwvOTdis+v+rXN6mVise4i5sb4oqftmLXJ62gzqnJlXKCq/spCjyiiOPJ
5t5XNCiDU80nn5itGgiTjSj3IN7YLHzAVluoCkA1dTndiDKbQKuKM9DX2QWaj4kfRvNnr3CrF+OU
Sl8PLerCk5WWoxhkjSUj6s+ibUnkAGR4YpvYykiI4l+1w87ZO4tD5o7emVTJUvYcFGl+xzsS3DtF
K6lsBNVpnBajhViXZuGulRTzKELioNRtW2N9LnsrK8PO0bKAmmLSVj7pCt8ZaQz09go1vymNX0Mv
Ka1PCfJLK7nmz3Z4UlP1UXyvsIfJjTnhMH/NgaFc2c41j1kLpAiywI9CVcdFajYTDQy8tLO51+Cr
UJ18iJRfovAuivYyrH914cpltCzMDMxs/q8i/n0MpsJ4VGfOSZTqMfKrVq4cmVvDbV/UxtJex7JU
12Ac8VPNuRV1QaVRWFeld2BoR5wtk++KjXRoDnMHmcdkaWRGdbW7wBqe62ej6FBF8V0Wwrope9sK
ydGlkAwU4oEiFhdpv2wHfwPNvznJw5gZ56gtIJGK8g6qCFDe2BHstDEpWdI72k0cOrdsrqP+I+nh
6M9xdFFfU7W34dFn+jxKnladWgak7B6r6tDeZRS7s+KX0LyT1Y6fuxYZ/s73qxwmJQJ52nQQ3aIj
mODkMhyrZY5U5lb4elWNquxUDfj7MCFNRSx3Wh6PgUKZRkBVwR/fEssxTmJIgGXbtbOQDpkm4CgE
9FwAiVCnq6/z9n4YSyAbeheOr0WwL+vIqTb4xg77sUrXuAy1SDaObFRq5ZRAijiViDOfhhguqdI4
zzhmdVvYjH21EDExxBTwiqR0g13fWE+DSNKokqUebG1A9mNSsnaMSDsYZndtp7RMoWKFEyoRMjHL
3nL8pfgmpm/MRWh2Fg0UIfFdTXGnQHzsHvo9/p/xAPSiSTp4iScG37rbVuMlcieqHW/id2t6D30v
hQt8gDrUoIDiKDeRsQkD6rM9du2KicXnv1pUAap1kE3ZeZYsV9NEj0BqEnyhpmaSxPURYMlx/uSy
O0C48N290OzGHO02wxYStT2LHEyjwAnwSYXtZiNRx8WzNKmtdvcFGJj6awWMk8jP8KdCSr8t/cka
KDubfg3RUpz24RitbK0FyTf1WHmbncXZ/SBiAI9lhzTaNEiG87z5usgr3/kQwfk1UVRB3drGw0AE
//FyoulM/4Xc6EufhOnxPmxoinIfQH8ItsrkCRsq8qEz1V7dTwYV6zRTqXTfUrSvyMf+/rfjQTC1
h69/f/fb6L8hjsP7UXekqu0Zqd4moCSDJHVWMxCdpIC1az2lIsvBGk8MRHbfOTu1vp7h7N7U4QHB
GSh7nEOxgnNGfZJSVjC+Ql13iQumuQJSo3bfTTX+FqhWt2nUuj3WfdQeYWsWLlJxSQ49KMc1phsV
dHDRDxZn94PkUlg1rWF3D/2nYSIGAKgFFzaEMxJJIInUzOXWDkB2KZr3Q5oONc+GYH0PCegSyg3u
Ja4yqDBliBQU+KXG0809khagHFz+CqHuGEu9gFBnDq5hrdSa+l3t/JoNff2x9Nd2IsmrpOkxKUK6
TtZ689rKcf04apl8kNMxWohOEXMiHfKKbftb0SwG+R0PK5v69Og03YxRVT13bbjQbAxNTjEdQrdA
pOEaHzBZgkr4OdVwBvTs/OR3XUFiTAKjrOFm53qDuzBMy9iKB7KHIvSuGKO3+4P6/jz+e+c9XnTl
xqXwdWghZ84MEQ3RtrOKV8YXf4SU2ln0Cnty0tx/9jZT8z5X9KJh9DR6ef1dxSID+iScc7H8YvVN
2swbHnuJ6rIXhD/DAaPasu36o9ezdTi1XRhdDNwEl6wU906G/adcuRBLg/6jmeC3tmpp+B5CgPAq
t97JYT3eMN8aSZ/68rdpktu1R0UhAy3yq51rjefel2AZT1mQ36lZ344/exelJBESBy+cltLJiKmN
lneXyOlWQY6/KhXKL1pKR1nFMPAbEWuDXpUwgajs7KJZ1TxMfEqvCz2kgsd/GyblvXIpJsCliy6l
1T+IR07YR5OhmftTtMQhIuW6bvJJEXkyqxSxEpfVhSWryeHL8VJf5zr2MS4U9TmVLD5E6KdvSZio
B19khxIEltajTQL7/jnDQJNOmY7q3/SV6OXgrFzJslfiGQ4D7gpEAvNBLvn5gZ060Its8q8bMUI8
tTM98HegcLT5MS9incKisETg8b4iUGs7RxtRUak+l0o0blvkSi7gM6hnTQbibggsKxpaZxsX9l/i
wdC0w66kzH4UrXkdUIf9HzGxDID9WS47nU3FQwmxEALEQtNLG0+hztwPJk80nrXtm51hHj0BAv7T
CDzs2jeIK3+MqKpJR9SoUeqaljVBKNmnTJH3WhCxpBEfMx3DXRWjwX3/mHkCTslpgHTeY3Bj/K1h
udjBTEufiGfdfrRDeMNS/dl1afmiDmTYYZpTDmmq8krtFowf1g9k0YYF/Kz+51DZ/MLMGnYTBq6k
32xzx1faP9T8weYhk2OmnDo/xEt3qjoVHWy4CZrpLbIoeE9UBB3xsqsPJRfkwSy8amPhIIo0X9I+
t37bHxM8uRZFOLbPJdrbj6OHBWoWuPXSjetTpdTDtTIiB3K+PKxMnV+bF+rxQwnH7dAogFPSUC5g
WtY7USdChv5rRD2NqP67EVGTFOgYNH+8hjPm9VrGKW4J5iLa2koYL1MTjgtgWbe8SuFHM1gw4qIB
Wqzrh/pu7m1gU6/0ItokakYar9a1Nwml0GXomcFJdWL9Taf4lAxZ8zIATb+STfshRmVe7mwNrWES
H4GPNhxxSGRJl3n4CIhTs5X42WPzBMdl8hZAO2PTBhM3fRIblzPJWTVejvDL1Lzjl4UKeawYDgJX
kb68d5QNEGeDpNnKtZxk5XQwhONY21tG5wDoBkUC2Tn1WDdihgNJeRIEwQwHy0UkB1P9RVOado9G
Bir3lpe/dSnIm2yIh52fNvmbHIKLUwJNvohe34C+OXav8Bbta6ub740d4FOD+cFCLvAJNSXf+W64
6kE3ErxUk+5jcOL4V6WM75jMGe9jHTSsPPX60WcDswFI65/tVDH3dirLu6DtOigkWrySYRmE+Fxu
hFuWMMlS45S76hRD+4A1YupVX+1uqumJgSJmYjcxzxMx1+zQk1DVZiOgEnUMJkWtDRbSlu2exmB0
T0OheivotNISoQizZbebSCfRnaioiSM9uhxk+xtKcNb1fiiNMlqZHRYuImY37KzAL/gnjOGV430c
KubjMQ1rxOaYH8emv8hce6zUpRuiSuLJbXhuzHxdkJW5InpkXMVZ15XRll2sPYnMfcWcXG0PZWj8
HAJjqSIh/UI2AxeRMdDRq3L692ZAIlVvDXmvT8LsDiqCCH89fYF3pkqxqB+LwrIWqlsuBe8mWoYS
yCu8YpyNKCqXPYjxRAp/iZI0Fo7fqY5ZZ2U6iDO5lt/dxKl3Pvm/essO3d/JlfMZWPXXiFouhg1S
Xew9narbRWwhWTB2kCzMbKCa3SnbAEzmeW6iLU/eNsvKlRiT5lZ1M8saZ50E6+zUtXgCI1DX+2by
kQ6JgeDB2B/LqDNf8x4VzahKPiDRDruxQ8xHVzHUoPzUL6DrVLtRY+pQeZA2kSEt5zaZSn5Grqo9
6a7yMeiG+tqn44tVqViut+GRC9D7iCJXXUWAQ85GH1vH0U1VqjeobMmOpjt4kJqFBJasb4pV72PJ
nNXaoUlLDRAWtN4Tt4lo7TUaZW8xRldL8wRzpttyKxyhCcjIIal6ANE7e2bd+JW9uOcrSDlH6PsB
lj658vNgoBxmhWsUttq9GXMdbUdLDkBKRNjW6Jl1noPQITAVZ8wmgiK0yLH2OQsTj45LVNfKN2AH
wSVqyJyLcC5DHFNaq92IppjkK1W5NNreXorNU2oVku0sev4mG7JtzX6MlaeYW/xTXPLFZDpyKBNA
95tZaE8D7pB/xKvpOf338SM74VXcOnN8QK0oTLdq5ELuF7vceNoDp78PqH9PW19xhLkB4QWzjQ38
NOR2zfalgbJycNEcW4n/SqndfWeN3QsKlcUf8Wm8T01kwk5X57Rk0665+oNh2f5Trg97cWevdQfq
XGMBGqWG/4Z+dMuek12GmcfRwxfICq14UESKEcPNwkGmDgBUS7qFmk5cUdDqAMvOmD/RLQ5mnBoA
5RO1+HRzy90XaB+srCTpts4kcDD6+JQPpQEuNLLgT+V2/BDhL1lrDdS/KRQrBUUy1j5ivIxWs1rm
h5hEwemfzxjRRphNIQFUorbpSuFGVitp2QWlekE/FMlFJSQtbWgATKSm20Gnxda5L42n2Kj7R9fm
qqIxQpw/RLL6I7V07xw0WbUcShwGRfN+iCj+n0UTf1s0PcA2blF26iAK2HwTBlvzTUElaU9N5s3q
g5gLpQi35gSbSyU/vcmOxUZmwgBnkvrZmI2MLj6QDwESvR/KuAaxUVrf7yFxhkFOf0Z7oz+bWoyK
oa7PI1ACefJ1Ez+3PNnXSjV89LDiVkCL7XPVtGwzFdT0g1ROXl1dfsdEzvxJxYrChn9SpepN0aTq
sejLmtKi9yvzwvgoQhmWbte6TzfjNECETMOVN2EkJavUbzQk67pq7fV5hKuE4S0FRjYfZVznwsHc
41FVnQJEDuyFlv6UEAtXSsV6YOth7YvAajZjX+HLGOdHgVwHTtYszKk4gIQbd1jPv0RpBUnU015K
WUU0j5ZGxX5uIe/0Q/OR6undAcEtAfip2M0uejk8+r6qPg4BMF87VSdcMWg11DD3JQJaAItpBn0T
rJTYDg7iApgmGYOBWoVuozfc+QD3RsfMjmyoTrNDMFkv3qnvn5DlSa6NyPB1ygapyEnXjm9PfEOq
5Q5LzZH67f1rNfIeiLI93kQIsR/v4EXIHQ5VWJC6BbWT4jwCctoo1t1g5R9SNX44klY/+KWiXi2e
BAsRRzsRfXDXrw91aKbvVXu2urz4sOznVsXj2o+j4T3WeOsSJJEzdF/3BXmsOW5Ehb6nxoBGQ2it
+kwuL2kPPvZV3FY8xCkE+kEKMottGvIXoCBERCAjQkVxNuMQ+st/dKQ5CkttKZc70aE6rrdzDVc/
qOir9V7xIuo3Rrz0BxpiX0wPepfFC5KU40VRgLtMmW9Tf1A8G58qLr1s22m4lFRKodyqoognNd3k
rxKrh8TTf8lS92Lyy3vv0VtBdlKNbw5aTbta07U9HgHhpYuxfcGkQ7r2KZpUBsoYZwqr1Snvihe2
h4iySrrvrsaqNNYttniP4qCQVTCj0DwnaYNIpu36Ozsw1OgMkkPZ6on9AF1DvopfZBibD/z8ZHKt
/AanPtEC8uY8jsq49rpkUxrc+QdLwnK4Z22pRKl5SFGH2qi6n75AWvrZuYn5cxra6VWyzPzILD4x
+In2LamwS6aEr0aRe3ML19fsIuL91GmU/qtLvXAv4hEwYmVhRj9LTX8rncEiFcNB4xkKi3I67QAt
Dp7M98wDVHTacduMAJzkYqXimbrK0KrZzHCkmYZnReUrburFKnBYAok/pFUPfzbvvaKgp2HHt2x7
76SmER/3b78gVLq1FeBdVIP+3pGq+aV1vPJ4j1epXR6n13CGMtsUI6Z2bWNo5346JGUuoWwaUrCI
4ZD8EZvHVFay8wbpQ3SIQyRmiFNkIdJlGlr5uinbrxcMtpiTgwryNWP8tBpD37mTwpHfVihMTpdj
4FuYQzkyrJXK9l9kf9iKOOl7ilZ4eG1EE6WuQ5hG5TMeBPFZTC8t73UWEHBy7yx3qm99DL7z5ABR
yvFePkZunh3ZontIF9kyQN+2AYrASj0AvUp/TfogX4jTP9rzhD/6HFtWF5qWZzskNe2rJdU38buM
/Ma+Anm7KZgwnvqwSxDvQ8wuSfL8XPUpO6GyXNqFYTzjrFk95NaIQjgUjaHw5INJSm2p2XL+5qII
vK6xeNiKSc0vtQFcMB4FhjlUHeNWRJAh3ZYSbzMYt999npuZc4tXYEei+Jcuhzpal1J0QD5dI/Gg
HECBG+jc9t5jmCSXWPDQCmvcay5QZacZq5tdoOygj3javUtonlYoCl7c0ehvoZm03ML9D0mPhpsI
zfGo2VZsCc8+BbU5zkcNV9ztyQchAHKeazR+lx6U1t1h7CW9G2MUr8M0zE4OgqhnFOrzlU6x+buh
I5DrJ0AJanhzjsY7ZTdi73gcKlvNkHCNSGyU1XQ1+Gnb0o7Vlbufl0G1pTlrFnPuoU79p3pA/W+t
tqgvaXqd7/7YqgbkZnv9ONZsjA55r8IENVLjpIWIUStyeBG3KGp04UnOhjdxixKhTFYgQZFrne9k
ihkW566pTmWo7kiwaR/1GDQkrirvYmdOeWQ2BjsQHl8xP/wQG4HfQwvQs6ioB19DK9f1Nr0W+a9o
zd+HOm1hnUYt+kusiDCo9uZlkaVLF1j41u6+UhLLpcFUoKcMEez634yVXHouPDe6Cg6LYK2Ullau
rcHJQOnCa8lT5SJJtb0rXRXInOUVSDVjyLT2KwvcXN5J7QHpo29Dx1/V95v2aXDV8MkGPpiYLSAD
v32anq3LeAzsrWg6kYyz4OB9Fy0xp8qq1yEcwrOY5CRujdhcEq4oZ8rYx4zymry0d65HOC5kLXDv
nEqu4iA6xBlpO/9kJgmMrsEZFq4Rqj/btTets/SwQPSv1eyHXIfDajuAqEYZS7o4Zlmkd2m8jkpQ
6rgKPcMQ8n787QQzD19E2GnMJ3ZeWG9GnGzzBm927jbGQ2TXwAPxWl93bu1/lvB4mxoHBYO6v8GS
4qAaiKs2ev+X6BcTTfSxlnmlxleEevcWa8NHy+uaJ2WSThXX/8izMMcWZiGZVfbWjBPkq0GsQPRm
MfKmZp1wA+iD4CWT9XWdgkeChAfzzN+WLR65Wlc7H6o/h2VkWLdyFH+FGT1KLkZtrtIhg/ZSTXcO
9grN8/+wdl7LjetaGn4iVjGHW0XLkpxj37A6MufMp58PkNtye/fsM6dqblgEsEDKtkwCa/2BhlRA
kI3IREkTlkQf63JE8tF/NwK/RpoSr6LbE8/c6gqAdDaEHGxSv7gpggsJO5wrR+dRBgAQkC5amw9u
0/5CIHn6amk+GZjxucFM6WKmengsBtDq24m+jtdRQvL8YQKbBGMyLI4SpSab6DYXR4lSm2vExeQo
e1N908VJtjIt7JsGXe32Dp6y91ms3FTcU3mI6u7U1BJn/CLDCu+bOoOBmUs0ZkXylT/VKxVe7SGK
eqwW9S6+CGsV8Ua/HS9sUxtvB/hAckchD6mXWCu9sspNLfi1CEdPZHnfImrTZuMhInJ7KlFqZB8S
OtUDes/5rWGiTdIYUXNkvRU/2C5Sw0IsBIcVc9N0abttZrAkoW1tXFY9EFX67hBnNfJ1vd2gNSQS
yoWuXYFhC+8Tkz2A7yPPdTLinRplFdSYwsjRSIwGCqPSwzc13OB+boL1XNnJzWQ3+S7xyXk/UalP
LsIUsRhDxa3gBEktEPujZkHbkbQl2UY+9Xd77s1VN6PSDBfcBQAJFzcoFbROM5SdZFNCIC3sjvAZ
uJc9mVciaCniYxFvadhCnONliNv+Nd7I8mQRhdiB1sLCtXcMfaXkzUzCwpv6zQlDXSRDRFpU1Hi1
SDnMaT4dcAuU+9tc9dKLksrWMhLbXaN1cngZzkHugOWe18lnXEmq9EbGW5gFsmAx7Qsbads9BeVX
BJYEhlitHuIKL1uvAEGLRGODB+OU1Otc1eal3bCWO30EPbNnaBisUmSGER0nGHMIAPDEWwVs4W8x
BapvXURIrvrUEdA2PrfiR6emHJRhMkLJrFUNU3pbGzXcfbGwHGsMKbzMNNZR5JGbeV9fyjP+i/K9
75lw2Vl3npacp2lTs9OT2abC10TIj/HbbKcA2vDcjBsTRXTK2fR9OBQDKmC515xCzgPTiMLVgu+/
cTBT85ufUeuWNZHCCtoTDKKLNMT7xYCs+Ts5hFE4nHQ6fjScomW1RA57ongqBzwNk62fhZtWOB1j
eXONAoi5HSyoD/IP1mKvexUX0Q18Fwd1S6fcoCRonf50CsjOZRZO5W5IxuBmCjERGabpR6gqyKyL
NXyEor+x0vMMsebnKAYr9Q1M4gTTgk1+yBdkFasUkT/lAU4sUjncUFM8DZ+TAzK6ymZ16SIzdtoe
TKFS73tem/K2H3YMuLKwIogQv5EfxTUXWKfE2MojCuzmlbIxbYTl0FUVW2xn/A7uic0u5p6aBUc5
qOwnFGeC9Zg28W5AhHAdC90dCclKUzc4grldDVWJAoNsKkq9khEpYH/XzYR2bGReycNQ9b9y0hcX
5y4VbNRVMIXxDmrli+zPMw0OgV0LQ9/g6FZZeJRniHvNazNDOOrcJwdM3YqWZVlOmzQPsr0e9S/n
73STIVuHENxLJP4RInTKIalKTjaEGf57ld7do2yZUE8vKAL5aO+O7OZ/2oiLF6P/M7Kg5KmDmzwO
Rm6t9cJoDqoGVLQxvRmbdTQBNGNC0MK14xNmzEM26jjH9ZMElEkYmY97Wpaj5gFRdlykXWlv8nsE
8EOwvkV3nQ3RN9OMxFI9THcoZfQr2WxB6qzyoHQvZNPxlR+OO0XXspXfz56FF6FMi8w9wlCtjTBP
ZuiYnwndpLkoDPTlbgxjSOplJbSTMq2PLqWyEmXEfNmF+kYV0DHJVpCMBnl2OlQWLtpK9CD7z2GK
7tdrI69qCF5Fc4Wn/fpUyPjUTIP6YjC9bNlnTXDPAyVeUjKYviCdd5yasIH0OoQLB9jUz9kYf6X8
azxjnF5AdFUiCjyts0XctL00Es/EPw2nNL1Uso091D/TLvfSnZ2ROk2s+muvT+PwdQYYj0IU7EiB
rmAZ+XY4N4toIlEs27k/4SrCDuNvcbJP79YoKARH+ZyyxcMKyrnOA7B0F/LBdH6AyVHZDLxAX2MG
8RZyHmgs1EM08zqopmLtQ5VdoUSbnzjP8iyOrpXIKa/P3TyGPoYqM/G/QzsrrT6Etml0Awb0ClPU
6TbpFXUzuFZ+UOZhugzV1ue9jSVC1xb6ihJv/9j3Q7eYWZF9a3nEn8hFvqUtDDsvUbgdv7v4yz3X
Q2Uuu9rFLYCkIJ4Olb0MwRd8UxDmSAeSkDXgw40f9f5OL3Tzjk0xe2oRAZ/pOyr5w33ild3O82cE
oPXOeOlMaiMiYIphnOLRUV6hg6cfHZtnGXBy5eDy0DwqAmh0PnTta9dM2eHcI88+hMLqWuE7Ni7P
fWSpVg41wZuobspN5wFWsex8vu/xdrzx0OgEzjzfD6oz3ZeN1bPz1MZL2bRLJdzprG1ABYZttTT6
J00f6js5aIq9yJiS7ZZNVm084Gbr2ynUb9HpVOAfycHaYU3WZsEeQC/mlSS8rpDwQtg5ilv0gfGv
hptK0lu0Zi3iIELieegu5iT5IftPBzkLw5xiOc+JyapKzS8LMFMLu2AL6Oped93xH7mCYdM/I2YN
CimwfqXJ0lLU/Bcq5IjH+POT55k6iaDavAKmh697rPbrU/prJh2Z+6tEOFl5Q+UizA7aNva86YWC
PKLxOHPu4y6aXtx4nYmoycFy/RQluk0yJX9GKVGlfLzWe9TcI+Utr/X7jnUUrvwMnqMyrdwM6dx5
jM27rojjLXrJUA5EcwYsdNfDVMcRdj5GfU/LmTBW0+xygWcNbHEFD3M8cHV9F4jhMBj6K61vL+X8
04yiwcQHjt0mRcmSGdNq6PHAOfGoxwLUS9ljmpOMIzn8mHyPkH4vsHSXS2Cg++jToMQth1MxHPrh
2zAZH1iUYrY7YXQT69Vtj5WrhtBdC61yoCT5qRYA3ndv2621+/RqP9cCsBnZl7lu7eR6QYZVsTJc
jijq/K1skWjGzdzb6kWNG9iwkCHAXnBRkBv292E5oMdFgc2HqIjIUYQqT5MnEsK/Z+C7ihI7O3O0
apP9HKDTfTqV7VJ0yrPuFddJ5VKem0qYnnptJSf+HCWHP8XIZqD0kNvS5DXLvPr0ow19/tOIUQWn
PviWfvjbjyyyFGra56dJ8gc55yvkhCHL0YF2JpQgy0C4M6kuqISg2HWRHu4BRL0dsOdgFNmHINyc
e2u30vCtFaGnADkkFGMyB8NPo7S2jQBCLbs5f1LNwgal3Tq3UxJx8FEbZ7F4akR8b2PXujyF+2OQ
75CpRtNexMfioDYGqas20ldyhhwIAiVfOuI2faX0F36pCOMccAvC8UBv9k7eYhHj9j7S0K7RgvER
vZmdBDi1KN7684gl4yFZUAMaVn7SlNdtYlRgQuLse03pP49L/csA5Go9x5kLHYHSqQe0eFcY+qJS
vfgWS1MDkBH2Upu39b0yfEW+IHn2k77c9cLCRErcqPjMO8GYLSrKHJt8cHwwNXXmXOhTejmXPbVQ
zbXWU5TgPjdia1bW2NsVts0X1pELv7bjmzi4yD7wQjcWwkREJBJYuCaYRELLJncQ+zqrs2otcwdy
hMZ55HfY7zlwAEmBJLlB+aoX3NB2XEjsrqRTVxN80SFCiNw3BTxjfI+Rw5KJbev5P+YhQYJ1uNHc
+6T0HuzAedGnOvvuTQV671XzkPXUL8BQeduiKYKFVYDYo+4VXYLRww6undznKbd475AjyNHHWLi2
Ndz+54jOyh6bOm6xuOya65OGzwh/qe9BhbhaCIhZSv+IPkR1lcOnOFX05Ri1b0O1YXMPen+Ta2Vw
CJWxOLCodtZ9UisPhgGPBPtz/6eFk7dm/DRGF5VOrVIfUjFnCufggBZPcfAH0wEq7fsPsCXe5nSH
T3PkfbwBz8nYjZ40HvBHMKraGv0ODD5FEaAbPYoA6OYa5Dppz0P+MxwT9mai5SMwMi3kPDbz+WEq
MI95j5X9pxDTH65QAd15bn+haZ39I9Gt1wIhIDQ3tXDTVGq174whxBsAlAa1WvNVhFb5PC/8NPtF
Zc5rcF52+naLsuu05m2N3YSGkg5Pxfo+rq2vueaG30rc5RfDqJW3WO0O+wB1xpVMx0XaDaUB60vc
GK9R3JvglrTpQvURlonESxHXs5I0Bk4KSDTFD7lH/lCJm12gOiaUVMpvvLGQgm80p1rZYcVS1J7M
p7YDCw3yG2XCIkBXMZ0yxBXBHSarRCdrPkcK+r8MtJ2VHIRj23J2S2sfauZ9Y/jR3QDd75o0Pu4t
qPi/DiGGPZU/dTvZtMtXXydPFlQ5mugpUpM8UcLXcCCp6VpGc4xi13jAJ2cr+9Go4zmYeGyixcXE
TVxQUAtE0+2Luuj9vTzYbuojCm2+NasphuHT6ZhrvYfUoDailTuOi4FPvp5Kv7tveHRctiNOcrKp
z3rPQg6vmCBRrsCs9PdaUWZY0GGmIwexCyIpZ9lLOSgnJb0eYCmmFDvf7NjBmNXIV2nGIM/pnTul
GpId9IpwG1ZJ82TXbEGqvHnsXX24bIR7ndAvLMXBtf3okgdGyqvCtW/lQK4qYMQ99Cw0X2/iZShE
ChF9CbenduZqP5Kicy59KWco5iHevDTbWL2WV0HxTL8a4mIzKF2x6aHJXuIm9aONkuw7jgNPoV/k
j2ZfadvW5skRx7N/XxvF3wKqMesu8p7MpOYkm9TEFhaa38/I98FPemAhzd6HyZ8a36IB7HsXRPrj
0GDDGmR8IWLeW9uyzXWkP8b4gLw6XBFjaG5nyOaA1XT9GZ2UH4gVDFelqPjI53HYd2sj9rqTnqg1
DagnDN1tPD6iqR9h9aMXIKtT97m37Z38oWCisBNOkUPuc5xFWJ3lB1WgEFzYSYUaGjeylVeWt3Mj
G3F8MQiYo71DoGFcjmWobs99mAV+nmUZerOQE2SYNdr4AbF++V9n9TklHQjBjYCTUkA+zzi1xT3q
qdvztPAPgCPD+6Hw5o3lwZhRh5QFI55X/DM5fPXYD4AIidVNSC6FBayAhIyMkskLbhttPZCQfLZ6
9h2hOuCU1HmH0EXUqhdKUnOqUhQz0gRHSx4QBmFGGo4fwmS/DOsyJB+o3k4vFQBZGRZoydvVxver
OeJqsinCSvDmixl48dE32cOnsgLJC+PZpmC0GR1EtMDjsRVQQmHD6wbXGvYFj76eLmW/lfTNfkJQ
aJmErPLbdtJW+lQWOzk68sNUqFXe2dNo3tr+CCyGi+kxdVdIX8FaNsuZerji1v5eNoP+F561FfgV
PpAfWCtE0OxFHaPGPAdZ/IKaGtIOZv00Iax2hSh3i1RgFb3UI+K1eV9MW+QkohfdTV41xexvnNyl
XlQmO9ndatW0y0acXOSkKhjhEpb+uJejf15bjQuW7OKeTWZ9vDYy+6+d0/Y3SVsMf7u2Lj5BPwue
4vu1u/xFHcixGcZhdowQhRYOqtq+nRklzxHHUKSIWXiVjTmejTIQEQx/lRoJwn4iGoFVRuTs0U2b
XdR1tzBvoytTazttJafACVooQ2geBrOyLhByfYpQ/UTmU0kpHyKX1Ku1hbdQW+YXSlGy+/dbbSVj
LM9yj/qhw4g92xua+4pnFnIPYro8JO9n5mynKzIveWaOm1xIL4Uua5feCW8dc9BuzVS5Z/eMLlLY
IJNQ4pIkIZ3U1j5FyckySkXdHh1Ux1ymPLMu3ar+kQ9W/FWclL9PTFIFskeezGH3Q55ov09E8H8V
859uIS8IuvTI75QlooIWljKU0wULgPGlyMeLNG+jhy4TFSgtKheyX4b5BkIDNounF14uF6Gfxg/g
1P4R5omryTC17z6EVb3CpilEVvp8tfebThNq9eOfV3M9tV3Lm1qUuValgn1xGGFElkzwG2QhSzYt
s1UOssyV8ng5jUq5hfOoFHKYFPv/da78GPJG8srUxZXD+b7nD3m+rxwd3j/GFLX9Fl6hs0wsF8yE
5x2teDCvVcU2r+VZ3OCF4ifmiFGLGOi7yFlUnq4u8rkdtzJQl51NXa1Su26O58n/14uKuwVFal6f
L9zmCUa28p7vFz71/TcXlfNTgHWnT/vhohpIYtUJP37a0EBxIDCU06/gFPv5x3//vciLurY6buUH
P//M/3bhD/fPfTtbG91KCuD3YfLclbGKbSHye4qLhy7ZznArm5DhAHxkNc6Vg5DjK1v/toyojwgl
PhlR6OGH6dh9/mO6W+Ufpzd2sZQXe5+OA8m8KONGPQYdSUxbgJwT42s2T9F3qqRsY1GkRjPShU6I
geO29PvkPqDs/JfQxG7eQkcbPo4MnbTqZzIMS9OJ0kejMM11OkP9wIvV3QP8A36KW93DLHJvdT0N
7EgWLQ/7nwV6UPRk2bZlebTQRFljFgej7P2lPpiYi4k6iFX3aBShBmji9Hovw2S/E1jY7Cg6JdMe
u5YOVda9PDsfDDwQqDm6byHngU/Bsum7RrnMHLCAVIGHY+LXMB4C7xsKww3CKL+bMXDuAvyqg99f
r8zrgooCGiIpiKEon4Qd5HDJ4tG691ESAyqHA7cpxNwQkEzvSMpDRv6FRmL8AAW4faiVJ7ntlo1S
eZIb8gKV2j9HkulD2Oc5Eg3A9++fc+RC0zSN5kFtnuWl7TxwN57ioHs/Pf03E//6mfAH05fhiJOn
qnbFUr6dMCxQlsj6m5fyHYaYJwuy/hkYWnbw3Ilvp2ArhKX5MUrTjnBq+2e2L29R6lx/S9s5BwWn
RghYjtrOU33rPh78FwpK4bdOBbI1G4OL0ilk9mlGvE+K38bFz1F1iy+jmAgfU9s1iB/cu6H7IsdB
snycGAcVejjiin3+S04cQMFuIuOpma3+skl8zMzRVgI3o0Gssnhljv6T/AYrkfejLYPkiRJBtdbd
ITmyW8Ki8y9zqvFJWlO8z+nFnDbMk+NYFdneaY15oxcXjanoGxYdFW5CrrXvs94U8gnIudf8j4VU
1V5TFSkXKCjBwqsXZVn44vv0UqIn8ILNvLns1S67NeY42c4JPshGJsRXwfKG95h8euvZFL6Q45hc
N86oUQQf4u+luZNILiVK42UUj9MNy35v16Eru8mwd3q0S+9FRmiWfl0YIDXL7quST8ZNIphuc4kh
G1YAFG9pyf4iLDAmmHmtlmrLMl3BZ3Jjppq/lMPyYKsG1ftMua1lSBw/jzbG3oAi4qPRFPau6gP1
glLHdGV5Zrp2nbh5aCZscUJQe18RHjoWtdifJezjTVP9VRbTk9Mn8es0afUyBdl/Fxj8NdvMxayk
6+uN/N+Wh9wuR4Rm+Vd3im9WlLeHEgW2ncoCYhGQlGjvpwnVf+9a6UnlfUOetEClHo7mQuraxnG3
jTR33juS6YsaXrlxuljBB3M2rygrayi1RsE+rgFHTl37WAdAJBNHHy9iFM3uDVf7iUBGcRMkybQs
9H4JtZXy3p9nhTmhABQkHZ6x4uzPUZaL9LGJfBv9M65QGx5PLn6pYtbn2JBZsZz/5zU/3/F/iwvK
Q+YEavUNgHUK0cVU73ibI7LXDCPqxjRtK+uuxwKf+xQ70KVfzf06Yk29HpqENl5p24ZN4LUMHqoA
zS6VxGJdJdodQl3Z1kBodV1SY0EY8SvJPW9dJEa/C7OwfNRn6wjDpvlquQkC88hWHW34iDf4PXUL
OZBmPGyn0e5uc3xRD6WN9bm8kuKUO1DgDXrkpXXRVma/aVLH+GKaq7YCxIdmTLUdbd45kPgeycAi
oZBWPyQkPg81Z1tk1ryWjBG7CUKxv0sPEj8vJjUgpoqQqh6yUTOrsdNZUNbwo2P6RtkXgGX9MJo4
DXUbVwNnp49rtXYbID/g1nEk2M2zb99bFkVs2MgozjR+dY83GcY41c/cTuzvWqAcq6rhCV+Z/Iv1
BiiFCYhrnHosJQIVT6l4PxolKBDf9pb4QdZX1hyA2SeBte5so3otzXCbZ7HzfdYVKBNOOd85M6rF
7KO0bazV1QNe3j+tOfZvnDBD5jiG1aHr1rcmqMk7e7X74Ad6uh6qprzS1SDd6a4S7AZ77NiZ2tHa
yvXo0SoNbGT5lXxXZh+7zoGKtrhSk+bzm/h7hAEHqmpNstSN3iZRNYZXRTihg2mO9leLra/LI/OJ
Knl3Yc0jdohB47yElKPMCy87SujtMJbGg2cfpVqwbABjkyMzgmpi5ENYdpQA3fFt5I85OmRMGGI8
EZMRbZTS6taUWvRX0uoryc4Y6ipcVlh43vzniDkq8j3I+jpsEY5a4A+LWUiOYXSAVebA7wRBjI3L
pV8muBCbZIDXpOVmC5QxG08RaTXs1SosnyvM7Dek2DpWbKN2pxhK+hZR2LdtXrqP2I9326Qla6rV
pn/vBvn30026+bUN5+FBo5h70QBS3CKM7iwtwR4E5HeTGU54Fzhpc9sawwO12/JF1ZASIznB21Q0
Nfh6iyFPvKvMDa2HmgSv7C/0ytkNitbCILHKF1QLKCGxRjvIUe+lQM/vpdMAg1QqLvGh6xUvnSXl
6tpxJ+dAJ9vog1I9sE0srxUXTWFsrbPHQhtNSJMFstm3vEXXBR6W+J9yNusDZ2Fuf+iLkwY79hKp
uHOhDt/rcpUVE4+K99KYLHzJpj0W4aHrHjSoSYdKn0ni5dlDN5YQVkQXYOaWuos4PYecm/LMVXCy
7uC1rT4NpGoxoK2OyTZGt/BC8qoc94hYj/smCca95cI2PHVGdbasNN3dyYFziJxxipMjjpxyHj+H
gxx1kXQIhtWHa8tTL028BYqL0yqqNGvPQ8Xay7Pz4dyXhPEjiVvqiFad14u/hZz7msb/HdNawWne
NI4/WvibLzWWXBW+hl+KNFOvS/M2VkbwNaVh7nKkME8wrbnLMKBPMvzBgHidS7nyTPaJCBvU1UHW
c2W/PLx5B/wePQ98Lht7N2+sTcs30h05IeOkdI/LJZY8rauuzn0d/CFI78pX/V0QXw422sYbleSk
rC974AslPJCbdjf3QkCYzO2mcVGxhibVp1tKWtXi1I6msLjSnLq4Gt9HZB9s9EDDpVAvruSc2MR+
8tQZwvJdxx0a67jLXPtNF764zhCv1Rapi7HrBtzYEsjDYJieLd+6kah1+L7XCCi9hbbJgDNHSELb
gSP6l9BaU+wle114s8LQJNaH5toKLWvpxLjFn4WeT/rOpLzIFTBwDv40IC+QFvG8bPopQXwftKLE
+QxAw5bzAO4WbiDIRNl5hitaejMu7aACSPkXgKPsO1/hfFUJFxqcadyzR1yZZdpt8xHgqeba+R08
n/wugXaLf5ti8y7Lijs36fO7ev7W2IF3IxvV4FmXVYalhWPpyOvrFNeBzofueig7JVlSyb+3M2M4
yMtFgDuvoMNtZEte4HzXFLj7uuohnZ8V/KW0/7npFQLj55nx8iztL0cbVCizzO8uQ6/2YNtKxnrd
W9/x3kh3bWDYCy9PtY3U9u2wdzlp/lpBY26RVSoXZ9FfeXaK646WOiSn0HO3CbZ1QXlKvuxGQKrL
ZNIw0hbGZrLp1W2zky9Jc5jfRs/NSAQ3uWrtHF0s/fwaC5Rw/Anu6VtqtMlLlDnacpoz89bTWoFb
JR3g1257qft4AYdYDaJJZZv4onXlIy6Hw2KexuLbVGOwqcEkXpQ1ZYM0ws9HQtl7YAFO0z+kc9mt
9S5DSqQJekDrFB+g6VOjEqMaPLibTqn512XwNIGkeOc302m6VgUDBUqYnFkYZje6ApemyiuUnO0R
Gl+Bs2Wd+xfgcualbAKP0466pb3KVofV933rkskgMkg07aEwevSMVf36FJ0An839frqMxKDehdW6
bkZzHVERkBIKFi4Jy9Jp60vZxBLi1lC94BajoOwxdmbeY+guVH08H7uCysk4zMVzjqP01pvDft3z
/jgYQ/0rD4FQyYNRuO1uzNg29qgMnPvT9wjZJ0cRLsVWU/X9dT1XPJfeZ8iBT83zNEB0JOdh9K8+
xcmQ840cG+TNIhu1Vx8qwPb8Wc43P19UXurUbECX5A0y3eIj//stLPHTdjDZkDTt8LMDDdIotf2Q
Tbm97IxJu+gbxSKxotYbHfubtQp79SGIFH2X8yxYyiZcffeo6PaLbOHOaN8lvbqQM1sxXQ1A0Qdu
dSsDFN8HsWTa0yGaLfQDS34blTLVRyDrawz7MFqcsvCmE4cEwNVqNkNtJZtyQIboc78xXbB65wmh
BvWaUivkNnGR02FEBq1u8xYTlDi/kH3ySsXvG+pOuO5PLgZj0h4QmYqWp3Kp52LGRlVpXJ/apcdb
iHW1d3GunzaqdgARjqCZqKaSWchukRE4xecKenNVrN/L4qwMCBr080jTI1Nq6coVFKMle+P6IIGt
6CYLSW+yH5dt5Z7Eu+Wo3vZoJ8rTU4w8fQ+U0NhaTj4NCDBtkOCv4cyBuepHMy43oA5QbmiDS8MI
MM1tymDad+YclRt5CnR32oeKBoke8TESagiSbqB6bgvXhd41KTwTUFyxbCzmC4RMqnhRQKuNECoB
wt636GOe+0aEG8+j57P/S1z/l7niekMAAkNaJAeJjtoq27agLLTXT2dFk+ivo2pmi7nS/zE6ir5Z
jP57nBwlYfEW9+ke5/t+jovQYCsQ4he5SqkDMlrtCluDiDo7+Uq815MVrG60K0WzyRvYP52DuX3Y
ZfVSBDu5Ht5KVZFzsLwcFOW3YDmqt19YcHU3pWbudHy9n+J6GK9gbnwv3al5ivC+26v2hCaRGIxw
wdupmptC9mQ0tROHkrzmrOVo7lnY9mU2YgAiuBtngQkIy0uWlPVTHisgPNUx4LEtRuP2zkST90a2
hiaH4m2N96HntI/gdWRvkbf2rY9qTje5HjxapGwUo442Sh51Bwq02R5jMxySKFTeqVHBnsZojS/o
7OwdYzB/GV2/ztGm/QaJHmsn8k73ptVF6ya4E2J5WJgH+SHX0CARLV1BRAV8Afxj2Y4nvaWiO8Xr
U1MoqMizYVScyyYytqfsUqAM06qdBgTjBg3mHtrReOp1V2Y0I9M5o+sYLd3QuPecxAahplXhhvQB
y1C51vKV+Vemat4la512wT4z2UsHEkstik09zPVaNoNW6bEKHX7NOG1AabL2WuaX99K7ZJ6ubQja
X22PpUNUlfZjnBnjqvEM6zosWxO+p2ZdKkUXHKwQrH6rmwW0rMpdtoUzPlep/3NAPvdHExRL1xPW
DJozbP2ytR+GgSW1607wbqZiJ/MoXqrfIGA73qJcWt7PuX4RdsgTzK47QHMANitzMXJSjjNxUgO7
rZdhleLcXjYwvFvdOXZT4B7PzcKtFn5it4e5UswZXCNxVRwE68QyhmUd5sM6KVR3gWFZffAD9YcR
BTj3jTOm9z774YMtTydbLzFOTqt16vA56tE5AvDhbuKsqIN+Fr9g3jVe0ECnptNWU144YQOt3OOL
i3iCs/Rd+4vdVuNl2Mz+bUHl5GpoTNBWlXIru8Lecy5mqBMLM1D8WzngpJ230oOG/bbok4eysqtF
4gODG6nrxMIwcZVVcX0dIL29zFS+5fVEIjMofzZ41C46u7cftQSr7apqkysDrchd3Fhs4ELys6vQ
nasXt3QeLdfNf/U14PedEkPZRGVwRr9CHcmnoiVWWtjlaVYc3jZ+jCUV2QSkpwAWgxY7hzppoPBv
GisXWdKHeJH+DuWqhuKmD5E5T4uk8IdNVODH1I91pkKxi5YokdzbWLRhYKLWa73SpmNLjQWps87a
Apo1eOsm1tL3SfVCer2FR2X+UhAe9iOl/ZEKSkqSl9W2qbRuhT9ZxT4eV1qndmtIsFjey/RNptl3
qsNPe44IkFn5EGGZ7l3LH+sxH3SWbviCbD/whKgKwPdgl4juI74NpIWfc80xkCCqlFUbpnhCjZn1
0PUR/1dC4xGZVOPI1+OQCf1H2dUYirZCQn0Zal6whhI53hlFPd2FikLawbGOsgt0Zbd3jfYHX8Qi
Q9MKdSfb9ZqtjJUhqLBrLa912QjiqbowdDT+ZVMeFHCrKDRiLC8neX0dXzvYMpwj8hrOqlnF4elz
6J37HAuABLDSHjSwnV5ZmlJdNbATl70VRd8CX9mpaEM8QYOwt0Vv6VtefcFz6gJpFQFy5uADDm7V
ceHxH/+vqqnoFlnL2farlYyThw/iq6RVjYNebv3WVjbgNnEmzqMPTqMlXjYIBRbdpZSpbhDouoAA
qS4lo6jBT+cuhm+RBRSAemB8KDkho4K0CwB9nMm3umiWuJOufZ4nPNKQVTmPSu0AOYqKDena92DZ
TLKm2JIMxZLXLY6uOus/xEkO2laeBEEW3OeJTe5tEbHhsK1V0c3uk2Ha1NYxezjOblQfQOnE6z5q
4tcGPMSgwK4fY9zTHY3aZ6v7xhYUin1R1nlyZ/eY3ckQdqV4tM/OQ66ztjEM3V1F1B6eDc8xVlNg
TReyObWQeTqImEfZ9Mx2zXNXvS90vbr3zIa/kqY8zXg/HmN83xey6Zt9cyEvWRv8et90bCPDHQ42
hAWwgGp3a6dZu88GF+fGDlV5RQcLqytfLGRG1vGgRGQyq/zeNLxvJYIMLyl+DWhbdy8xrvaUmtT2
ZhCHzqqRYHTL/bnfzOuctXOsQ60gVh76MXKvk2Jz7pFnYxojl1jB8TwPpJRELvW5fMk7fVrxy26X
eqA5c75Iaw37kzoAzo9HO1YeoRltC6S8h2kDLtVaSCVghFKmfeAUj7I1aXFz+2dXLWxklGE+RcnW
nxP1mDT78n2SIpwIp3JUr7L4zdEaWb27fNL9nRSZPWvOut7sr6oMiSA50BQlzn6pDZwudcLPwWVm
61fZ/DUOSbgb6v4kCCBfZgDk6mzFkjRBqmaTuMMvPNXsve561r4WZ00NYnXx4VQORcNg732qgxeF
2RxlV6AAGbUGVjNhomLvG3XZDnUAhGNimoHNq0Z9Iqtv38uOue0CNCmxpRvGjIUH3m1juDLrsliY
2KzuEzbvqEL8cYa19VsfAJt/jJ5nBH6KZKM6gc79S9xQ3vS1GVF6JODfQ+UNz3GfPo68YWBYLwgb
jJeF3yhHeag85Is0pZ2wXwVWch44NcORFWNSALB8n/EpjtcpHpf68dyN0bizrHE64wlR1bECvKCs
/oey81pyW1nW9BMhAt7c0rv26pa5QWhJWvDe4+nnQ7K32FtHE3PmBoGqygLZEghUZf6GQu1UneUs
DuYSz8OlfT29jWOG0K6N2DKuc2TATUkQr+RUDpMeuYeo0A7tPHsPZW/W9zAZViEczWyb4nq4m6IB
b+bFDk9C5CwcEftEgtU43AaapLvO7Zcr3frlIqVT5+s/BrK+Bhu1XEQG5OpVn5K1QNHamdWvlYNV
Ypw15SGpw3IrRopzohTrJo7UswjTeVa2CZXU/mSYMOj/MkmifAf4C7/e/+ukwKrNp9J2f1FHwabA
9VAvoZozYkH+LYZdsfFsp7rT1dG41Oja8MsLta/G6O3UuYt/hjUPjj7CB0BDHPyQqA6C4vA5nksj
AUmqOQ06Idl87AYsW4blEVk3mfmQo+O+GvV5kTHq77rATt9UvfSBgXv63mr76c3y7LMEtEEWrtMs
6h6qcLIvql5kLLKT6h/kilY5H/qNMruynaC4HLVhDF54XP6SmdZCJbSqWX1u+wLn1rG10K9O+m8m
sj0SQbKrRuuSQZje6AQV4ad4tK4OGLkWjQdNx/qlWkB0s47blu7CwbIHNfzUJeZB+iVsMvCxshao
nupqoO463Gd82wnkan+EiaSxtlztv8P0NPvC4hRTaHYvD8mEsJxajf0GJzHoF5JUvnVKUlly0bcB
A0A7Yn7krG9Jai/GRDqrIMObKqq3/FSmfWHVxr5KQ/tz1Blb0v3zd8VHvamDsHVRFaV8ssKsWIXN
pH6nCoQgQYFCbqebaBiDiNvIjKnD3Z3f5BeKkxXqNqfIsXwUTGz9FVKFd22KjNeteVWGMth1eZbn
X7WwxyZuTv3w0uDutepiN3u00yl/nBe3ZDDdr0laT6dbv4FL4kFi+W9FP278r7hrX6cb7zFDVk1Q
yIxo648WuHsVKk7Bu+dya8aY7knTixzetMshGbPmiZt7baZ19gCR2nliwW4dywmKlJV2sLRSMsc7
y8urTdCmXbyeCyCDOD+U+2tbqfTvyoAfJuIRzhMLLucpw4J3rMLwUS4I27y6RzZpL2MaT6JtEVT+
vtDavVqU87/LyZha15P+Pyf/c0h61N7YzuMQfXBfz8KxOLKv+y43xCxuCL/75O7BUBT3bj7jQ5wE
D63DLeQV/4t+oClAPjynvhYvpPYQ6f7yKtYepSZx3X5LaSOFWHH09fnR7ilxr+pFp2FWxmEX9IW2
7odsWqkOhkapFaavYVyizAaMXQyRa+RirobItq5ux9A/2SfZr1RYVW5621Hv/E5r7zAkYWsadeGP
+oj8Xbt6f3kUsBAOMQCeYuVFWXYG+rNUJqMWHZKlM0j67CwHLJ3fz6T5YfjD9Fu4rYXzzmyAxIWT
codCNS8x7CCVu9kj7RLkpbKTEdfG0mDjLCKwQQZnQWKu4TJe+IZ2R+VcGtcew10FCKI8+ihUIanj
3AsBIQSIerat7seNk1Cj3rzh36rbScQcjOXJ7bJ7vUQjCb18dCuWMgYqaP9pLuS3LJrfm4K2uzUF
Ifch+PfcfDGcUnMzR+00Ssl0Qh1KKxiNZTFP6UaL/AKLAH6DO7zw9FVSUfppwaTZR3PKywuF4ARI
/Bx4OyQs/rk29WUEfafUPqL7huaAn+8dt3J2URBZr87sUwECg5Hp3Wtfu85r7IX2DjSRcYT7nT5F
/O+t4gXPkcNv9EARfA/aBh2cVsvuNOiLKDKN4yZA1/hbOzZreuwf5dTiWu9r+VM1ZPrRNUZnN5fW
eBxaKCFVl3+zSRz8tNviMNi+/bVWEKdwIDuhNaqW56YjFYZwpvf6OxSg0zW0M82/hxp+eb1qaL2H
NktoN6jvVy3t8cNVU1JV7EFAOhTzeHEQ8zmwAnhGVNXLN9HSJwNyGNVyvKDaOl4y29hqzQhTZunS
gwR65Z+nU7K4XkbZuJHJf7vWdaLLrvWAHc4adTts5/vV5AbpYjRovKb4m7Bl7JJLv7gW30bF4FhG
y85ILmwi3oNHv4w3vYPa3fJDU0A+AhxLzezsL79G6czNYVw5JZvAW18iP04ZloOM/DHvQwx4+X6F
n33YHd1SN/blAptKINDs3axm8diZ6vP1YALWs9v5Ii28IJRzYyTfrqCsqQcC2OnatJdRlPOLZ0Qm
5WLSk+YZQqZVpqwR71AzEIjpa/3fV6u42hXSdbuaXKDsJojp8ToW/FfBxnrXuk9uMtT7uqjax7RG
uyKK3PFtMuDmemFl/IirdttKEdAO7Y1tVcFPzceItS51600NixRxdlV9zHMn21uJ2p9LwyvPlAnq
fevYMD/GAgNDthoPcqjSycF5ts+3t76gdMKHwlPcvR0jnvzHAHeTzvOVbfTvi8gEaWpe+hLatn+U
lvS3U3gogNScssR+CqGlNOuuCg56BLhnrBADmdvUZBfkVQfYyNEnT1fi4+zY5VpGO9+pnvS5ZcNe
x58iZYo++ZPyJYvsAmAo8fHEl8forN7JYGe541kv+d5JZzYYoYUANLv+5ToIehmOj6/CN2VqZ+rB
XrepOEvT6VEQRqHvSVp1GH1NFuH2iIrVzk/T+Wki77BBHBdtcVLGKxuRhG+slT+hwTP/cjRvDUwJ
TlEWRistHfx/065+KMtM/z5XZrUqEMR5wzFNB3/uT8+sPcetp9bGPRYcNnLmqOzV7jyfBtbZh8Hz
nbtg+eTYgOPUJyH7Q4Uip9GXzj2S6ea+MswOQztSvmYPaNJsLfMuK8x4h+17/9SHcbpxm057bZME
vX23q745xfwaNHP3yy9zZHgDvms7/kw8JQpWimreT1ppf0cflYWNnoSfY3AP6zLW9Gf55CID8apo
mb7pyI0Zm5KVORIevCDVpjvXrRc+Wj3FY2VIfArmRvDVjAqbzAwc9bxse+D788HCKflrphQqOjAF
WitLWI40mKpa1XNf590D9GAWmUs/GC1nk+mxenSWWaPFXa3Zn9uF1GZoIXiltDPWwlubCgSvJm3Q
z0Vo519sXIYXmpvj9cVZ60tjLSQ4ieohIkJHyosvFga+v6OomRlrYbPdouRabnZl0IEtLMDPE4Ue
pboPuzHlngQOkleqtS5ii/+bZbkth35ZNdkT2brbgAQHy4zbwCRLMeks/3KZGHbwGT7/o+wmbCtx
VoODNwZQwuStQE5E+v3Odo6N7Q+ohmMZgqhji2Fv0H8yPfarnpE9wyjuPw1ZCNlVVbWzDDo64NHA
tbSdQAFQauuPaF0iUbFMrc2sfTDt/E4Gg0JRDijkaGuWd84175Wbfrf3a2feShpsTHmop742HaVZ
K/qvqk+se2kZabFSmjBjIac6TzOEXUmwDVUXXsrQRHKtsKnuV47F8itvw+pVi199qm/BaginhxbF
um8a3tHrtqm1Zw3iwK4xy+GiIQV4QplX3fMHto9GO8ebmuXBZ6MPfjpZln9xSG/hkEMmCQ33Ncmc
uelXrq62mz6GEWUHU7RSCq9DBS/KdpSXiouDANCZhK2zq/GieJ5x36GCViqI8pYnTzfNfx09RtLQ
bf/hotbK60pl68y2Cje6dHdZSVpbdiwUJbCZGIvsUDWxeZHdiQxInIPizjWukM3LNOeHULfg9C27
GNn31CPG33noHtseQxJRGXNEhKzmpbD7a2dXx+7qGiTxt8ih5gbxlLw95RACHzo0C//b9kIvEG9A
PJXs7mKFYSApd4rj4WuEferB7dnadZWBXGAdRy/zPF36yCvvpavWjPeI0FyEMaJKvTTm9D5qhF5w
6HXbPDthZOHelGhvWVf0h9oySO2XhvqWT5W6jXCr2ctoF5JPdwyzP8loFpX/og7R3stgiedNEBvB
i5Egqxspv65XKJqMPUbxcm1pvMTRkuDTVOpxTo1FO3Ig/UnxsnQtaexbU9LYjsanyaiksT80Jcn9
l7lZzO9PktwfgkOVpfVyqWQZlQ/KsfHeh3wVJwvtc65QnpDqXIaLwBb8bnKQkp4WZ9+TxvEeVLWK
Xp2aVceise96JVu/MA52gIrMz33snAHEDhRdxvJZHRfvptH47EclLluBm28saj+fHddJEOY3/WNb
RydsTaEaqsbRsa3mGVZ4+5zmYbzz50SDu0qfHGwz+KpGqneWlmrZCCwzKc35EeZF96i4/vTtU6un
47dQGRA6NIx6P2XpebYL/NNxDEHdqrU+2XgBrSpr9H7xNkLtbEqHfGWVgfMpgmO3TfI5vaBunVwW
NUN3mh+m1Om2WQlEZRBLPGmXIRJB101pGfvpPknDcm3b+RNO5N29iBwOBUbIU8uzWJpW7LXH3FPS
tYjs5dh6Pvm2vi1j3vAoLZZPibdQj01MN93fDpc3r8t5AVpoAs4IZkPbupaDotWtU07JY5EqltOc
leE16HYNR8VHwMRAG/HOYjvGpfFZ58G49gt1PkszSosNkkLWp6FEgVzty69WlJifXdUoD17gHabJ
faEqeYoXnohYG8lZNE/7MO7qu1t/pgI88Yy6/uCKVJqqv/NrBc7aMl8OMCrMSx8XJzfDii2MlxTO
ol9JRcfcOKFt7ERUzuyQ6mwm70fmunC10J7DCgRaopSGbrEyVZ0p2C2xMihdIYpygWsbD55RTY9X
bEcytd5Fkghm5tn7eW6a1fW/OLS197YMdwYQPlSZfopqPDSzdEt1prpqfqcOBN5VbccvNa//U6M7
NMMsjS4atmoyo4os76Euagh3jVkf+i+1lyswfAb/iQKLdubN82UoXP8J1Jj/1COvuYP7aq2lT2IB
B6HGWdj5XvrkgN7ea+C1IYIFXGgKVePJ/xYGiO9eJdfRlEnWYVfxn1JrAwsCzorJHfbxcoY6zfuZ
9N1GwfLEiFEmztlv2Xg1c91uyfg7jzU2Bo8OLhHUtXudBT191NQZqNToLqiKo3QhAtIqvLjw6O50
9f4ascQaJUw715qb462vNOsRs3Cexhj74awKGTqu7zLDqjB5UGvkEpY2xTP91LOR/dAnMZXEVEH8
ydVRvJS+uiqacXWNDArX3Nyuaxm4bldIIakdW2NTSZUHb2TH2A5V9sPHkC/pVOtrmWc4T/0lQhmw
Exki+xrRqNwBIYvOp66Lv3qRrrxVNp5tXpwjww2r6TTpAXB4vSteKgOaq1dgGOEhL5JNzq+q0tmn
DceVVpru1ZJAlOKNmqWnUrvwcOS+kk5PjbWVZVkzhDDk5+WekoHr7Ostd5sp4xJ5m93obo/wkF+/
6UG2qZBV+pxqbnRsfAyHOy9e5KFEtpRtTAldL0TUpgWwupliM7+AryZjjEbkqskr5Eyl88O4xGM3
RUqlCvamrQ9HCblGNxaQ+MQKQVM67VkO5gifZTXbsVmupCNTEVW2jcXEWjptCbiGXc+DYmrP5pB0
549jMjliG1IWenD8GB8VHSpnoETa81Cz8V1UjjYC2U6A5aCQjrSXA55bQN3SLyDuplf3GZCW8x/9
EqGZaAYtM2XwNr0dscZQLO9n4HXa2UgwkZKzvzWlTykdSrlyWiaet4lDbhCZp6QDDkOT/8ibtz+P
vE3OLZC865n0NcvAbfRvfZruYLVRjLs/YlV0TnRyWGNlkyFW20Myg6pmbZk/dOZgHHRWjRfL7d0L
6oSFvytbEEsZLl9rq7VClC/tYTriuGmRCcin6FfmqjHie/oXoVPyrltjZZf9sOYFC8aP6RlANyxG
cx5OdT27d3DR3A22Fjm/IzPflJ4VP88t9kP+XKm7uWFFvi6L4FlpjJmvkGJ+iMHJQ1XCNV1i5aAF
g30Ar2ytpIkDs7sJe8D9KFzyDB7rB5AYxmtlDS9szusHfVn0LGPSkjEYlh9av8ckcplnVs5d348p
AExjuLtxFm78BkRhfgWzOsKrIUION706aS4RbQ0Pn6Siv0t0NzimTnPP40d/rVUV45ygvq+XpFM0
l/nj77EyceIL9gDQLkjSWjqOxJ3qFFT3WtRXpTN3cuVOr5NyP5K3hCVD8zZgSV5XxYXNanI07Bm8
dslpEwXsqI+i3zTomzKy2u/dPE7b0Hbqk4d1x7MyqL9k3MsWgecgt58CmJtnPAmjbTlA9sHFwlw7
qBCeR9dFUzxuHuSAdWTzIP1sT85XZS4Z+N0nEbcJlQInC4kTDFIQbM0xPv1SaejyeJXdcoPSdBz7
mEQqMLYg0x5LdDeGEGPDVg30vROPHsrQRKH2vWybOm4xPYYYrX4jk4YwSd7qZ7m0jTz3oRu7eWMt
BdKiN86AQMxzZXo4SyxdHvpdJ1f3EbKhSw7dUh+tA7XH80ihlP87lgyyujbZZq9AsRbbOFCAYEbR
YknWWl/nzPiUpdb0b129saGjfFfN1oF1qvXPEGbUdNupfRuHYEmFue6jYfKaGIo+uxRNWJ9KB+gP
RVjtXq5d9lG0nuwwH59GJ2wfkNn0DwEGM9uBJ+I3MuZrqqraZ+4R/1AqDls93Rq/KfTHRZ3cIc32
pWsxumqWg5zJwemVVZe6ykkMsKRrNDsVxVEqY1Otpjv560OEyD1WcXfyx8u/XelXwzGKhh/ShZ+Q
iuqElWrrMomUrXTKwbSmcWVH2asBFPChboKN66TpXbRoKUsXVgkA0Sb/gEKl6Wx6a3iE+MmGgK2n
AzQ4GvaKBuqPlG2Nu+IuGgcLk2KVLE3WDl89alX4S35BFyQ6NaaP5nSm9F8bI/ypjYPyqKo1qhV1
x+p+CUcpM904UxCdUWQ332x7WqOdPXwlf2PuZ/SbdjK9CJuTXqvdJ7NSjAskqmot05Gx5ZmG/ddd
0SnRi+5jPLtcVr6Ukrsz2um2zi2GNdiitbzGFQ1vrkXBSQ4wS2fsI5/FVGmMc+WQRAkuCr8D/jZp
dq6TJMqPFRw93Px9klzIcWbKzT0ret2LPys4Op6buK+eWcT9Sous+d51Do7mnaY+4Njh3nnc9OuG
ndH3OOmfU7WpPsERT05lFfVbmWDNPxQf4DIQsGAf9Vp2ADzffM67dCfzrDAaNyo6E+ewhWs+o+F4
EFdKNKxtSgSxRenrv+wqq5WDLsvjFDfV5Voyxo8TX8fl5asuh9jxzx5A2JO0AtV1Lg2KWGEes9bx
cmc7DQE+UEuzltV1ltrfO0/VjtLHI8x7cHU9vTPTditd07JMYjvLJns2cPRSEICSLykHSR/Y3fTs
JIpykm97/QuCoDgkiAYaCAWkofkqlJki8IOH3616LsKHqLJfhWwjLbwFrq0hm0OJnEF/4BdX5Wi8
6o1C5bfQJ/RECvOLpKu6ugLBToHpIrksP/a0jWci+ymjFjXcQ4uF+TXTVWLrcG+XwJEXkowcyD22
mZO8ZN0cnO0i7FctqCBSbwq7qL5Aoa8krSQD0gQIUb0kTndnGhMv8VmtX+yxDqmFwgqRQQlL9iVC
2YjYcQU7KNrN7OGPJeFOEU/3XjNebteTjyxiyncKerNDFGaPRkKWe8jNGbHsxPukJVZ+jGPc6aS5
yHFf0LEmM7+MmmPlPjZ6eZCWHDxz71h45kmDWuk9stTzg7Qs22kxzKpZXS2TLX2KNn7bAZJcmvLB
07i3zC+9myPTPauJuu8LfDMW3DsgyjpW9w7U8q05xvUa61+T5VZhI4jTKCd+2lQvICYVCKBlON50
DfINLSwxpWpgpvZVhjGIV5yHBV/HC/zRVx330dHa/K2G850WylsxWfAjR+uLtPpsLk6G1etraXZd
uDimkn27xi4XjMb6gqxef9+Hc3mfK9hiIu7VbFs7BuIY51gKhsaIwD4Hrwy7nYWVFXJr0fRotdF0
p1Pko37ESgcCALkNwCs8BGhC/3tvSqqoq5X/0TQj7T34j7kSLKN9HlsYupn1lq1tdoeebnrX+FZ6
59a1eZnUjXRLz22sWwKkj/s+2WmYtq9k9I9r3OIAuGXoDff67o+4QW1A4yvDPgsVp2etbMczFL6p
2bcaRRIp+1/zL7fOD+ATPbSbPRX+eXmAdiFbYmQLhNFRdo6Pd8h2sPzwbpizFqO691Y+qrW0KtVL
ENYYtyXSrXcQutyN41jzlyGfL9ZSbk1z7aWrmuhz7nrD1q21+FIo2bRpXPNXv1ivubo5bLE3h2O0
NMXYKI7r5yZ3rIt0GVDd7oLQuJcxzw2xAxK3naboPjcKWNcOH7TZ8dS3Air/HQXndNXpg/pWVhmZ
M0Uz1zLaNYa13Ffhzg5q7a1SDQxNG0c5yGgZzryFZ3e+jMulZi15CLzMe5TBLDl4ae++/v64HlYh
j/RT5noBuohD+bn75emD8pZOfv9ARum7uYj2zxamjLHadhtpKpOpwZouQby3WvHZ6YZfjqU4R8rZ
yrYcU3vjFAOlx9nMEYTuNJvl3lT2qxB5Wzad+BHirEg2Ngjsjd4dDfJ6QP0ziEQDJhhnK+qgCwXx
yN5kOXW8FtOVlkya52kUyEr9s5izXs1bwbTWW9juNkmM5fNkaETKnQWiUuK/ai/q2J112UtuwZ1w
e7SLNFh/yB7IqRwmsgdnVt4raRkqehd7OU2U6p8JdOH1KtL1ITtBcQsYz1W32Obhs2nx0H1SR9d8
6jLMkDNd1Xdl2oAbt5ucPL+XOMdrO3PSU9fO2p1E913ZwChYBzUo57VTToiZFc7dNTRvgcOULXVk
iZUDklfFzrPyAlNOPs3O3H9QL/k+ei2JmhBfdJR77mIv7Vj+hbwW1SDTD1qXuI8SErhGsI34inj5
Ws5jsBwWQsthqE18UZeryEDnzv5iQbm9dUm/FrIw3fpUpj63U1zt4AyE/DnV/IRD57DSArR+wzw9
SUQWV9WO32NwAuAwPyUqBi7k1vP/n4gwg50QZWy4LVfj3lWdTepoAFuux8mMoqOlaC8f0C7XU34J
+yI3gvMV7SIwltTukZAy4ZMpxY7HfvrJNkCjWUg//WojUtyF/6stLBTSm7x7ZW0KvMcnd49YmXau
a6vYBUWcfeKZ/T7JRhy2Nf1fXg17rcxUTMfZXW2DypwvQ6m9T9IVKztbMEmuTH3ktMpdRoL6xtH/
k8evLfR/4fvjr5nVqwR5fn6ByoWnWr3xw9J663oo0aahBL90pJL5RyZPDoDiUpW1+831FGU1eUH5
kve8LQDhoE6X+kjsu0NwwAbVeZArwQfCeyRo1VMMQPlUhtr3cpjqJ2E3p0sXgirXLrHylqilS1oS
Kl16hzVVw60sXVOW/5OPuE/CENlJoiqXZFdvKfo25/6m7sQC7to5J9G3OG2d4y33NZT8pW2e7gKv
PhW2rw8AAO0IyOdVmwNvteSAmfFeS/v5O+/dCOf1fr5Emak/OgM0VxmIkiiE6O8nz24TkVuqVQPp
C2akPk7nEEu/ZAPqZjlE5kM92dHnlp2ChgbVqm2KGPNzo3+s5/4orNN+oZ4WOPOQxn6RHruqXlJK
effCQ50SdEKgU9cnGawGhACqzHR2MjHqnOiA3zpg0YUQy9PXPZsZimsyFzmOfOt4MbZqsfujiZTo
eE1b/6b8p631of/6HmwM/dp3xdMJzJInxo92mj/lCkQmpw3DOzlEkfKlqgprf+tiGRXeTYmG4Ele
gJxBDwBMhVp46JTf7OIKQ9lZXZudksVQTvp7p/hl+zzOhtlVt3OheRsUVuJnOWQtD7skieOTs2R3
pC81DlYTtE/SmAItPYeD9eM2ZzKHVwd6R/hvgkrCahCTLqXUPmsQDV8iPaVCAL0GQbSSBZxplQAe
Ox5Tphq+wEM1MLNNOjJ/y2g6VZBJDBs1CcqerdjdspbLgFwWLiorI+q0Tm/9TI1LtRgCjVUfrFqr
M19VJxq2oASci+rC5dGLoNtlYQvYMvLv0YzTN2lcTzt97OAfdXXyYM9AyZaWHIo0MVZdR4VDmo4R
eycYjuVKmjJLs/VHpUmcO+nqrbDbu5UL3n65iNJGNbZrx8nv5udZs+sXV61I35T6tgv0aS+uk7lr
PfqZMjylc1JRaZwP4jrpt8l40loKVtKsUrh69SJd+/+c5KZw9aalTHSblFN15lWla+sKnX1ccsE/
iPs0CmjRcdDTHBB8jTe11zQvkLbtGSWcP2OHpo+OMyqJ6wCnhJcutCQ2jk3SQJ7NkxDxVmWjgtqr
8kcgiu42Rn9xB5ui5+GLV0riYhiydxbvlNTASzyt7eOffCNpU3/Mdgo0z5UdtlQa/wziW5+Khnyo
n1n/uezts9Qas07DHVUl29YKMAGHffrhinc3std+Du3HckCe1DeSnXRbbhGfMz8c1wKDT6fY39gN
ZIffk9Rax0w0x6BOm+M/J0mUm6KaJZMis9LWqdqP59ABQK+NCL5ie0Iqv0xe6oWfl+WZcTAotT71
MI5ZUxGC7MJKo7D5j6cOxrrBTPih0COe33qR7wwYVm99770OStD85N1M7q6bPnsjBr9J3ejnMjIw
qQX/tInxK/q+fDBVue7glLzQnSyBw+SV2dbS1PFt6hOMByqA2vqYI5FnY/GSNWp/ktG5RwHIjAL/
TkYrNTg1nu4+yaC9L6exRea7Tp5Zix8lxKya5D6M0dpylsvPWaOdcp8tm0yRDw87VV9XZn4w3dT4
VvrIqS+mlK7V/UooLL8Wbo6Ki+8Yp07BfyqGcLv5HTpMrfPTJ9Qha/LXUCdXP1z1d2g8dO9XVfph
0cmzP1w1R/tX15PyGSOLYqe3ubInK4mHNahVPYzKN7BUxhlbdQOjwaH6miUdWd0wTO/RxMleuIkf
JP42PRwIQ43+r9Nre3yfbphWKtPlsr7nwLVKoIQ3xSZvx3eNEREO8YzOxcgzfZFWo/umAZKFkKgy
YG10w1kGWnuGpDQWLR7UE7/AXtrvgTjyoZrw8mGyzPl9hT8+UseVdBOAhrt+FzOD+jdT8V/F40w1
PTJb1PX+PE3GYlhhRWtuZDzTlOAsZ7Ouv5/d+j7MlmHPRVPg/X0FbnZTufl0n/iBhw2ztpXW7WAB
kb+HjVtuU9uYeEIRC1aY35CcOhXsSWsKj9xP0/2HabGPsIc7kGkGKiXvYX9Eo8ZDaWInTRkQ1DqG
9B8Hru/lvGFv4qUwjD7sV6XTjUx/d7usXMJdrv2/GJDgiKfc6GXKOdP96k5JWSGVoX6SlhxytaC8
ugzKoZmCHps01dz8MZCbanUnfQkXPiCp/IJMFPXYtoBps5LJfYHVyuTGqC0uVa/b4Vb/GuyCMtet
fYuBeYq0dBjX18lKXTU7mNpIxyxWtLKaQD5pMfFZFhZZzv9SbYQkPGQBIp254mTwdeoG22st9a8z
e79ITubQ7yDbNpTp8IURc5irBYwPNStUs/DkVH2mX2T4aiZzHa/L6L6DYo17WKqHQP3zmI1nhGmG
QWbzDFDLs9d+R68MVUiUlDFuD11X+cBBlnAJ1MlVHouxXlnj0No7ya6bSoPaJ1IHO8m4g46eupXT
RCqw5yXxfgtKe5ugMHcKHHvr72mlJMjUGJiVxR674bnVX29NkbaWZuZBYtQXTsttVKStb82rv2sU
glrPyaMgqVnk7jPU1vTNfbbtoXnTMqd7jttqX5px80YePsY62/tyHVPt5YuYKn8GgzP6CceUmgiJ
K2Y2gQE6YRxZJS2j5UjGRdGHfi+jZeLy7HMmlg7LaG5gAhSGfneRUdgkb8gn9giMMbhI0MsXi43C
O861MryLckkNNuoa5DYjP9lem4sw17tG1zLilOb7SBlpoED5S987/xTyuo1I4Veu9tcLychMlnN9
9cxSYpj3uFqb+ndPdZ8m2wYKU7vlxpjQlZQmnCTzMWss9xCjRLMylqYMqKnawe3/IY1bKFaob8BX
nZN0jbOFeaKNx4xFhu8AtNc/24Prn3WrREDRiAfgESTBIKaPGCEvfah+HlWr/In6y1qAPKqSK2c2
d4i/LACedEa80+nZ3CHRY3zO7fGf0tKMh1Zty9dl0lC1zdoe2/LFKtWN747F9wqs8lpD2G1ZPADL
o0K809mTflJjN1xh2+MuChyETHZHzhQ3F/x/m2eYOuwqEaWMYJZvi2roD/2E4XyDQFIXlunnulfi
cxzb4Ub6ZXoCgyZ3Yh3x5mZRXA7HABlqC7k1bG8RM3PS+c33bPu+r/RTrBYaJ4D9/EFLDlqUQG+X
9O3vUR9U2QtavclhXkYlOLDGhqXHSIsXchjHUJzelHqA/8/JtYehsFl6PsYMAKW3fargRJIp4yPJ
mpQSiK8Bj4Y8wr4e1lcyx1+6UB0f3crP/FUNOj029PhO+qyK0gXwl3NPXm7r+IbKAuY/VcZrscxE
5ZPF7fHWH/PEuIMoiREwZchbv+N3mwks0Ywle9Ah15UlZrJrA3bvaT5WqL+o86pZIC1/iVhsFJ98
fCxuEZqJEriehhrCvll119doH/wmhgrhM/ELf4u2kX5ll97YoVYc/FCjdjoKiVT6qdxPwGLy8D42
i59Rr8/f2bhCoCqr4tEIeuUSxIqzpo41f/eH4Tgm5Yj+MgYvhpF6u9py6q+uPq4kQAmxsy6jOjyT
alGftSB+6GTPBtIGhHZVdS+aX30XqQLI7A1LfCV7KmPKYL6JFl27aBgMynPihPo33Qy8bdmP3hEp
8/3Vxz41qJ9TdhrWSE6kX7MOCL8oM5MtNEvT+9eqsy99ZjZfmhYBiYzszhMSGwmYNguWu97Z51jF
LqbzPPuq8FyOCRqvxYz2IiXnl3zU641iJfYuXPajJtJij5Uqqs3VXRoP7bazrAMc5i5ce6M/3znI
iEBRhPsH3eavTbfVdwOvmdcEsCiCxP68BwCTfMuRkkow4SY9mrK0RvNTurkZQ+o+3/6IXu5RKqwv
CgTU9ZDVD6oV4n8++p0HtIOH+rVtmuzFMMPqDzcAxv9h7Lx25Mahdf1EApTDbeXqCh3dDjeCxzNW
zllPfz5SPZbHZ++DAwOCSC6qut0liVzrD3FQ7HWc4B5lVzNawU1cIFNjZZMounr0Jj17CoTbJ5C1
N7fjlk21Jl+6Er3vT+6AQpw/5lQkuTsToBOo6ogXfUwKECcaZS+b64BsRijAoZHlaYehbMLHmMXN
BtsiqMc6hQIjA8okm26FS7aS6NMVLwrjc2b+PZNtePdybW/bgdUgBhRpyL1DnxynBMgJ9jpH2bTU
/qMvF32+CIkada+T69sNwvm2HRQf7hX6Am5ima+yD1nRWmncF9lTDy4P0oJdolWET1rfh1e4YPWD
DdwMyYhy+mbZ8UMbD+GxManyvTcDChK6iu8rIIbpiJBthAasrm5nI+6/hnXylGaB+XOMo60eev4P
f+zQ52pC861SynHv2zBNDMeMtnnT4tFplvdYtXEZozSRbALfaC6eE/avQWtap6FSi61fgozeDsBH
B9D2z2lm969QP42dZzkw/kLYKEOIToi4lI+X+Gbw4UKu5IHIDtw9bjTDVhID5MDCNJhsZx84I3cT
7/Bb5o1blNR5bTUZpEuI7/7lt3at+pQV7OQo++TBKj28shK+IHrpP3qzxeO0s8qH0Jq/BVYyPTl9
yQPXHbRDSNrpJiOWsJodS5zmLlazxA12pB9jU8WzWA/6i9OjUi2+j/JrKL+esck6JtEThwT+v19N
MGfdJWvyRxmx9ruxpm5ikL3LN1sODKaVXCb95EXaA3n14Fbpwn4yE+q0Iwg8yrF6N5zJ8z/IPnlI
xOj/FDJQK7yCSGepGFOuV4v7wmHRkI+6gtPb9F34FwQd7VBGeikUcYJPyM57+BuRoI0Ra37rJ8EO
yu33ULSoRqYvLrQkOSbj9fGHiRb2axMOypszpY85uv6PcshpkDrIddSZZbhqUm+3h9wD8M+1VA0a
qy1E+eToZGfhyc2ccqeMZCI/BEXmqQ5RTsoxbFDwYtnFah/sKqjGNxT/jeWAYAr+doqb3fGhmM5y
wG9U47bGuSGgWaNSH5bYdW7QFsc2ty6ygKqWKmkgx+fBIyqyzhgf66wFlaE6Do9cE9g13WPU6re5
74uNbM5oM5+iDpsB2UxHwJrKmOeANDLtbtlga/yqLTZyfc8yF3malDzgZEN8XprrAv+39m/7g+UU
bhCuwbp1wTIqucqDmUZTs3HHikJQ2yJ4JttyaOaNRKWzd819FTvm0dNSyHK4/l2k3VYYwVgC7RNv
ZHNw4AEiWu6c+wd3HmeMvRPzHudlYGwKHFUAKvG+kZ1BzEjNbv4OtKK4LabZI6kd9kCl72Di5jyH
Qkp4ErUEeRbLWoJsL6eyt5b6wOD2x6OYo1Oq230wleMwBGHB8y7H5PO9Rjnk6Pilt09FExfmdOdP
WXWeuInfMYjPRZ1qvslm3+BFB1rqpXQRhfAaPEHFpMmuq8cgCr/JIGj2aKGLDwgRhTsXIJ0PHnAg
bEeq/KY3KMduo6a2YAJ0nyWyThmsctdHfnfqYZ2h+uJ/NNfRota7E+DQYJsnFS+Dyavtk1zYRfoV
TRX9cVnWDYMWbLkB66Ncw30s5Jz+ZNVdt5ETerEclANMja3E4HYSqz9wAMG2nJMaFllVIFPD6vvk
k8jdOHLF6PJUepymS27XPMj6hmos7uU4BXY7K5uSozQzN/XBJT8CHsGQdubUP/BfKIK9o6YBU/vo
JPjLGISKj5A/Rf6zhkL7tHyIUZAtdywszeWPKX/gddbyg2IMysPyB/dlufweMirobYsCbGguv7mc
TmksOnlW85ya3TmGiMQLW8jgSUU8KXmHH8MmgfJ2LeDZ/6uPJwLZ3Cu7SHGHrQGW5RQ5nUE2tVQQ
BYvSAAqaoZTnRuAi16b8c+WdYy6jEie5NuXoGmzzCv3s+u63zqscNDqag2+Z2GsYVnIoh9n/Cxwj
6zlgRBDJ4Q/VttncUaaNznrlxueiG6q7Hrp4FcSm9xa0DlBp3OvOup+ChbZhjpuJG98kdNS31YQn
XJrcJFpUjsrmLLAXgcPoGmwF6jPESWy/G+sRwfb6mW3iN7nraclUANoIsrM9lNXXwX6gjse7DQXQ
YSe7Srw3N4Yd22ddSd291jl9cYTfhQluRtmbTfvEHB/u4FTjWyO/WPJbkA47JGvjj68BzjYuhad8
/u1rrIACZlPGNK0O9qFawD0HfZ+FO6tyklMygYXnNa4jq8X6BemweeChWemgaVBLQhCvu9amfgPt
0B4iEPrLbkaNUqCA5NKhmPqVf1racd5Fd7DiJHRBWS59ciLcpEs0fc+EgIWUspiM7vPUASqVLSDV
zXMWVJ/zMa4uixyGU4NEE01f0dIz4nAqgB2EZgB3t+4uU0p1IxEDf4IHQB6hx+N2xrx3B1RIo7o6
tWEBKtyvsSXJdEXd9yjYvSSNr744EHY1t8c7RLSGkieYYugo+RXARbZtWHcbntTKOaAI8hLlpnMX
18uxot85w4Cjxw7vBABuiaM+sTmAM6b1b/IABfbQx6r3JFuOaekbJXbVB9kMJtXam23l72Uzr6vu
YTZm7mEvHN70pmkO8dCYDzqmcI+sf4PtGJLpBhqWgHGmTx4ALOr7IlKHraZp8WMT27itsMwczn3U
fZZ9a3CgKN09q3mbWzbv9CF5BFY9PiyTyA9o1wTbO4kq6sfRfCgsJVhYYxIeJJsLyKixfx9t/tvs
RLNEM3mbG055TXwtmd+pZ2p7FO541ys+uRV0d4Sake8cSqG5tB46IdCUgLE5ACjreXcxqqg1JX55
ag6qfbPuv/XIbjlLXlOd4OtoA8UNyMzggbLEv0Wh7d2wqNJxMKmoi8sR2ZkqCkF1ghQGpLCLUc6t
yu1EeBuFww4IkQLspvdu63XkqKmydOWNjA4Zsb9dSp5WflttQocMsWzKuVPZnGzFaI7m5MGocxpk
Iakj2GabnRvL9ne1MFryB/A7AwoLD7rZsmebxmh51i8P8LTttvyhuru88+VBTbyB26IcD8t7LPKC
jscr1dsozD9/yOizDbJupallWzC5+akTICV5gFRJ8md+TvOufUkqp0BsX4efLQISKnbXqutdSqJz
eK4mS3mx2jYRuaDsR6DoTzP4vneryONjgXB2mnvuUYna5hazD95PqW2Cw7BsoZzSf7eb7mF5Tusx
nshZ2Pzd4MQCe5drhK0qfOqN5rFLubmGRKX2YCvY3juoYlVJjFWxinVw6nXgQy0XClmdug8ZBYlj
N/jqM1y8Fu9WL/s2GNFN7qBaNCwKk7yIpYMLAzP4VR3aZq8kAb+bk003V/eGU2DO9XUGnjN39WFq
M4M1MWhxUTBZzmRTDvzRV/q2gvYVf6B1oFJqn7+8uIKcR1GZ9nrZ9dpDycf6ZnpaB+VlNHVQH5zm
ZxlgbJwJx+NOuBvPvdces2lAB/c//X0wsp6UIYWfCbnB7M2Jg+hm9ml/nslQsySkxCL75KFgP3iT
Z2nsGVgODl9l67e4NUQZqKYmaoU2yh+XWa9lBZ6zs/W+IG/HB68DfzS1qTW2naOUu3VADYZoayaZ
uaMq4YMEiNBRx0cIzQsd1QLdMx/kgDyosBQQwpdH2WGJQHnGE6a4VMhlu5O9hafdby2VDXSB/ThA
AaGis2p0yLP/XahDDiP79yH9sc5bp5D6jrZlCCbVrsqtWfBdDxo0QwWdLyD5+2w651hJ0HydoepF
lplftNj/LluyP9RV9aAj77eTffIwZ2m7BSYyAWTlOrIvgzcoL40lX7BxXEAK08GyfPcBFkF98UtK
wfrMZoBtnXmXPlceYB4sRZLhYMkR0vbRddZVAKuXzsLupIrvZkkKYMEX5+rPcexYzQqWfarrAwxo
v12QyZrvzKdMx4RFjlLKLe66pywzY8Hhj/qbFlnGri8Ld4dfV3+3bau/o3Y53M3Y/Mdxrfwku0zR
vwyKsLTcl7YWLJHrxJ4Fzkkdyy/yCprPv42c5FP629nZnOzWayjdO9YprOjFHmo7KSUCIQaWxbmF
Xkje+Cdt0sCAFGpD+tVwt4bxLBeSfWFu2QAnr3LL4POllC2/V9yNqQUm/8Wj3lbbAM1hyC7D6C2n
1PHR2JK9y2kT6/pe9WoUjdcoyozNhaXndDJ6o9iuMPQu1/tDjq3C1sgAOawDeo65UlhWtzbsXnsN
vp0sKw6tA81mgrOqhvoinbb2a5XhXZVIW/plMVAWEn/1y662HlF4LYG0raXannWvA1UHN7DMv6/9
U081BajOuF/7ZIiORg3gHuXr2u+5JIhwLtG4rwQ+Fp15Hdm0PPlqe/gkZ7U73krNMS/mrBh7Px1n
VErTd5Ms4t8iVIB9fgsd/MS6ANH8CEWD7L0sDFuGBiCrD9wZZf+O4V5cacVVYs0kIg0+zXF0Kvv2
3y5TYYkgkWey31K9JWrt+jVxBamJLjlxTrFTCeu+3E8jcNTNpIzVeVTV+2qBAtB4vEkFMdnnJXZ1
7qyJbzN14mWWPJWHqorq8+gP91poiq39CfYYF3iAO6XWU3XjF314n9l17Vqj7H7vdMWIq5jhKerT
v5dohHaEi7IQ5vJb+NxEeECI7mGUIigqJ4hD66VfNJbBp7U/9rP+UIqswNgFxW1uS9BNSrGdGtLr
O9nnJbEw/QSqsG2sKkIVgMClM6t54WyKCVFTlUmBnqfJUY7LwxCAdId4g546vNzbOvAx26y8Uz74
UG+CbRIFyY18c3Ir+3Ck8vurHbuYjEGQKDatVyY3OTBaIQwFedp3uZDTgqG1TKxF0JQnebvTxV2E
dMHZT+EELZd05anSiN/zPx+L7kOdFfVDTyH6MqlzdummMLvIpjyTfSxR0IP6n2LwziB/brTgnrlA
NBrEydP1Crqruci7mznFLhvB8nnQLmrfdPciheM4ZGnyVwO81G386G8r92w0fNTymTpJcyaRmx9t
vdDfIif9W0bYuX8p9Sz5ghQ5SjSsgWTOYxR6Vcji4NPFnlr/b1MVTVAYH6Oe4X4EG3bdn1EK1bmH
I1eP9xqo8wcXMaxjmZcD8LyUKltkBN/UwblZFinpqFW2NnpjP9pEG/EPz8u3CsPy/dSl3lWfKoAC
y/Uaoy63vQpQ1U3FbipGQ1dK7co+NlQVOg5ipzmKGKWivejyisCmBiUg+3IZI+eQPsIqfRFbtShP
blOvCZUdNUl9AyJQOehi9xP5FXsjcTahf7hP/Mj9CDSQGz2p+vSDRf5HiIxTi0a/RX0GDNDqzY3s
k4eY3WrW9vlFtqJZh37apPa+baHVjWCqrl0Usd4o2jN2MJi6/OqSEXIQY5KMsvhLxprnkHmWuZtH
8gxbs0P509TG51KwbsamE4YJYCqhjn+DfqRvIyeonqoWL81BRfjA7xpsS6LI2QZp5H4lhYrIXuD/
A1pvFyTTNZ+VGqduiKlhUY+3rq9QMJQs1hitrqjMG3HT/dsnA+VBGfR3OXdlvC5zl8tkCKGIK6tz
ybcNdtlW4jAkYmNIqg/8p+xjx+Cweoc/B5pjhXSsTXmm/h71G7JjDUP7br2O/IwoQSY1GvR578mi
2Qie/8yOxWa3wS/cqeE2IQl4ka319wBlOz/Aaf4RmddI14v3puqjJzNvPmexW3xOyJefAwAzOxC2
xWe7GRWQuDkEadHsrCbe6OxL7rLphDcWRzHlNUfZoMmKFJ4VWUep1aRNFpYRtf3CM1x59Mvsp+zu
YTMexl9RyBL9FqUN8W9RdksWOPK86QsvwBuY5I9rdUbwU+o/LdfSR/VQGj5mRZWRvRUYs+7MLIyP
rVdlKJD54UOUFS6Ackb7rnKePUwY5WAgulK3fXcdcjhl9U8LzOJYJPlw7GCCvzXmHGx6oVw+jSGa
M7H2BbJ6uZ/nKrwWWhABGWv5j7LH6Tu0hSUUqQAUQ5PcfJ56Exho1/gs1MRizI37dFOJuhdsTcDU
IeK5U4pPq5ujFFz8DNBZxFm1fy6SMNyPg/dxNv86W0fXMySKhucRVPv+/yOumEBB8Bo++plZ6p/d
Md5SFZrAMoL9VpGA2MboGX3ttexlwcl71XF2xv5nPjTfagUzNj30XXAVgftUoveObzY0UqwBInQL
uU6hqNXGzIRNb4s5x6bugfE+dvbrUmTu2SFbZteiGpo0187rmk/ICx1Y2WPcOZjdsTdr/eACj/sq
QEtt5QVvEdrUN7v2KXaJfjWdeatPVQWcthjOBrYpz/OUX/Wist4NN1KvKLILgWGDvPtUDCd0TUEH
iyY2n7BelMI4yuCpGqjS2ji2yNGgHF/yPuye5KCpHzr+8O9NX2BX5YZvyEqrV7Of3IKVQH8ee4cX
Ue6pV9sw544SOWjfua6Vqt0VkJemv4NkrPeBqp6KOtcPrQGbL/Ww1IIApm2ixMnebM0aX6o828hB
KY0DDea7FZBhlV2aB+6wngN24GZw6Mum+pKxdXPrfvoGDpelhK9bF3IjzWMzTmy3XD84GBBN9gsB
Z0xJMpNMfV21RCQ9p7R6Su6/9EVIjB1yhBAffhcMkYFWnw3bpE8N7HMskHLiIOf5qc8ahsKqxS4d
G9NdMTTWm2FrymWw0hJTCst6y+tmfkIu8CRbSkQX5tNF1M2vskfN4jcVJ1BA4wzpGmIpjh0WD/Ja
Wk86ssY38CCb8pPaMILuhJUdFcU4t9X9RLl4NWlK8PTM2HCBnSuydD5Ad6uvwKhchNOEOhDeuaJe
LMZHt0YlXHTKoFiBI3NQRVt26l38EbPMWSPz1CbRMydHvPWSS9rrfUvFm9M54PsIKFA7630Zn0wl
pylH5MHLLdM7aabunFSK82HVzRc4HhiMy1MoyTD7tB4f7Tirz38O/xa5nA6Ro/B6nKbN0vYHY76g
1TApW3nqV9hfYOJ1zq1ftpfGkBfhrkhrwG6NjqKeKHlRZS3DxUhTtuVhiZSndQ9xzWzmeCOJNrIP
zVO3OSBd8C8hIoDFvWDQOiWeT+6UfJNIsT+EQ/RGneTggi1bR38NrPCzdTDM3OmUxvm3xUpSXljG
eYqOqUvW8j1AzQp8EMt+tUP/k/yZkuzdJuXeabqbMWrmo9oG1iNMtZzkU3lfInQnCQ5Yvk/bNcTV
KvNxvRRqB1tgFjtrztjSj3r0YJJj2HiT0r85g5M+xcV8loOyqxuLvevZzXMVz/2bF9jIxHgQq+Tg
NGTjvkC/4NCN6nDvdYhnpi3kw7wk3MtSN/6pxR3oK8kEcWal12CMoP1sgzF3HqXLSu8BixnKyUMo
DH0wab8SeCU6i7qnn5YQObDxsm54+LCBmJxQO/eYGUvVsTghoV4EibuVTcNOxl1cBPUyqvbpk28P
2nMRKfqzWQrujfOvvrMfIvIgpBjNPkTmSOg7y2Y/txNGfBBDB8j+6GwjBR3meykFvYRO0F8A4k9f
3BCpTkOzfHKRhP1xRRGGB9L0ZRWWLjVEgIzY5n5DZT0blOpmWob1iq1XAsma6pGkWfQdwpioxCyD
gWBT2O7wXnZlfZMBMh4MIABaQctAwsC8e/NwQ5LZepVd2kTixNPCTVNw6VDgLLi3pyeohCaaeqjo
+AKJIQ+mqjnnLon+WbvkGXpHu8bs/JtsyWuUfNLWcgT7QlxNDuC+55ytRvlbdsmwX9ONicT88sGI
IhdaWS8wZoSfbPQL4YRKQPKCQ17RzGqZVNdJ//wbMnkFOCcC6oygDQr6fp0dl7kr1jnJKMCWfDGA
SJH1TfJrpM3apSg9FElSkRbWvEsiuuS49AL1ihkcvGwzqLrVwar/4pWhXZZime/Wb380OwMS6TJa
DflbZzjJOR0N/bnpYOGUAgwva4tlxbercaL/NGt4O7LUKIPlqCw11iJYzkWN0H9RNSyQAbcBsKCg
hmpDFH0TKRSYF7F5U5tRm3aT3easjoOKHTwjCmL302aZkzX+FhVcTaZdljkZK6ttmNWIAJ/LqHiV
GaSk7yDopEl8WHjVa1vmomSMPMvtqd6y64o+AmVbTpTDa+YKGjWAN5k6slOys6VLMWiRH5JyRL5q
uVdfc/MHxKIOiRQsGjz1RVB6T4aUJTIt3NWWeWixnQHuPcjUjkzmpE1rwI8su9Oa7qni8aMvtGK2
nZotvl1d2J0UU7SbX+OdZtNer/Fne+E5ZoiI2aFnHEqLBVLZuu9+h8+sPIRkw++K4jr3SQ8fG1Or
H7CmQwc1A/52nzBa2bsa+WkZLPvkWVOQXI3G4zpdni3XbRBvYatYH5KKpCKIFT5MfjTqZO+91z1m
g2oO4a4pSwOjOisoSfilxYW/VnGRZ+uh8r3wY/iPmNquGQl6LXnohciiuMIaYkSYpOlNepXvpvUF
1bXOq6oGxfk3Z2Q5KgYMkjjnD5C1AG7/GsAZ7t8Z66UUQBFyhnwvojtQnGod4OBQaD6u5EmE73KX
fporNKLIo92dDi3+OVX1F6zotlofahjD5WeRoX2TkVVDfjCZs2fZAonzORvLepmHoQg64cjIXOQg
BlADyjpoNsqrdlbo7NweUQE5qlQI2HsCFyWbuok6dGKiuFvIHyiqELzSa3aHoil/3HpGdTl0ZzSf
ovwK3wmkEXJs8aXzDagGmT//2+E2418+tMLDb0Gar8aXpb1Eej5v3C1WaDE5LrXaOnpuXqt2NK9m
ijFfRBGnEC1N0fi1wE//eypjdPD36Ea30V4218lTU0b9Zu304moL2CC4yK5ldI1WVKB+iqfx9T86
E0lKD/u1a+ioPeJxfr+crX1mU8NnclKMouMcr7f/NVBONvsLBT4cjMSVBoRGzpPSTKj1dwhLWdY5
JMk/IQuR4Mtg2cNy+DXqa7zGqFExEMtAkKAXGOlXHhBGc0AstIHVUoSvrv2XXsTas4TnllqXH1SY
mzs5Jg9e+UMVAbKBNuxHgIwPtP6THZLtbXeCI75Zf+sWL5ad2WX4won/DlC2iB6v/xUy0BW/mTyb
dXejo2/wsPYvM9a2NgS7OsiSl8F2tenkTX11bvP5uVcE981o7ulUZ1/SDGfASAu8q+ME7dVti3pf
zHhZlgiR9WjjbA18x2+la1kv/WS/IuDsfKXUGoCJmd3zAN//MwZVm2aena9Z0Y3HjEoJuAPCbHB1
Xo7ZTZdp2gMcaUzqRVhUaN8KC/VJ9G5JZOooHcl4qJwxSovJcMM+ZzdZYMB7P7os1JrfTrvRC7el
gliO7FygdeCb499Dl14WQOM+GVTlZJgYCQ7wEA6GKJoravvTVXX/UQtr54Uc0c31uvq5cVA7vQVu
5MOkyezrnIFuAO4FQ34a49cmyt2N4anFHmPEOX9Q8RY+LOiE3p+ofo3GZ1XfTBArP8dOEqNUhJst
CVfjs9FW7qEDqUrqmmYwGMPG1nAHGmKLkhov9/0UG4J3T0o37Fysp2KEwLCXczFyDzZJyf/X5JFe
QNBr01R1zceZwb7vjPjRc9LgFFO6edBC17qA30uOPlhxwTKpd4hvOp8Q6GhRXLYVuGG5tYMYbbEW
6cmeVhrZLyRccASTp/IQN3rFHsmPdmufnBM5nrGpKrfb+hhFPw2Jpt97nkQrWlaeDaof7gY8JNnb
/wuj7bVKvw+IVMuuFTKrTHH0WyzawOa5An9wkvpzQYFjshdO11WwboqEsp3Z4bIzITWPa31vqzs5
HlU+kMjQ+fmHxp1spnOc7bOpxoF1hYNI8IeHot4WjHe3l015WGKmLiwENPB7azdmTyIHMElo61tf
wDfSCrB0zB5aCpTKQ/45zX31ae2wgK5MVa+Q0UAOVSqeIvAwb0NfnZZ5ptBEBehoH/Sw7+DU0JR9
mZlWl8RRXmWXnArf8FtmxsgSZQGo8dBV3gdk6A/z1DUH2ex0cNZVjwKDbLqN9snI/OhJtrwXBJfN
98SvuqdM615rq1Pe42b0HuT1EEtBrSxEVD8ZnuemV3+Ik6IIlpPx/+r5f8QEQ9N+icihzW6ABn9c
vdsAAPcGdPlrag351U0i8GGAsT41bvhj8JDxN+AuowRe/dXllMVnww+wNeqhEwazfvKbDgXgQmm2
JtrM30u+2WGVdP9Etf+tdvPubnSgrieXTXjs6tl3H8Y35k6G9ajY7KLUyAE0ghHgdzWwP/ng51G4
6tGjcIX5Tp3m36fI3I1AyT7bVBdPFhjZY4Xaw1fTepIXrBXV2ZtzPpxR6x4/xSHkNvFBpWoEqJ/U
HR6I1fhse0CyPSSi3pJgPLe2YZ/C0G42UzqylW060D6dYu7ln1N+J+Rfl033IY8787b8rcV3xYqG
DqG8UT+tfXWYBHtzogqvysvVvy5vzTOFHj86L/5Da60xHmB5ubN2lJXDtX8pM4rRYSLRKkeDznwE
dlXsmkAtb1Majvs4Lcw3p8DOT9Xj4O+MDCMPJPPn3KRPQel1Xw3dVLc5i6dnahUgn7lFHjrbTLaJ
oemPpuVnm7A33bcAdM8+9ubsmlVZdEXsRtm7qqO/FW5FFbiqnH+CHTJG2SfUTu6eSBr6Ips4t+hW
RSQX926bkkP03UxbRlBUp+3IyE6IoYigdSJ5oh4uZWUehazPWpqbPDs5t6MKa4my21prK+eSUtYa
J0fWGNnEAPbfYt5a4ZMjOQW5DYCHr8PYBlsJvpAwjIxbaDe5ecg9asGuy4sSv3CU5x5kjERzVIkK
RtNOnmTXGDXNbSIph2Oeg5kK75sTr58AP4gyOSqmVt3zQs37v5VY0b8Zmd7vsVQMYWNNxpM8lPA2
b3qWH2sk5JYu2Z8600PFCu8aCTVt2WWbGCnjPYF0mZguByovaY/ykjzKMA+BhxaMvuNuSnfYkxFv
bwhcZU+T0PUfJr859ORat100Zk/rwH9j5aBqAA70MWfZyjCtz6ErKsl8RWRRcEbsvwuhnjMoZomo
nNIf87Dvz0YzVk+JS9I9RXnwRXW0136ovYfaa/R841QepIZmdPy92qr/nsqApVcGLLEtyVAKpHG/
k50yqPL92tpiBV6cU2Rf2jABvqdVln8t3Vd4Vd4NdzTvNgZ45e4MIa46abz0c6fELaIeq+E0G9UX
GehRnAaCIS4w1u4lqNsI4z0Rl05DtLcM/pNkzAyRkvdXPj4oVq4eaiitYpEyfM37CG3QOPsxIoeF
JniePTnoQeBHGshlzBIhwXO2o/0eUYIJ3hjA4EOnj75EjtkJRW3vhnXv8O56aDLQzYse7XANfTu3
9aIvfm9Nu8obu7MctXTjzHereu3STn3qzPhLUUTRF1y6tGPpuFC3LYwYPwQZtegyOE3wWFd6cnXr
0d2Z7IS/92DtpCCTAtWNXXEIz5Pnx15649VdBFw3du780vgqxcHnbgALqwkGsmolf4y1Suvc/1/z
8OYYDhprcRwAneIemsFjG0Qu+buxuNt6Vtxlvzz772CQeSGwIBEiBpDNcc+tmLVOHZpMO41j+tXJ
UaIZtBI5d9ARnsBEhEaMrZU4QzQVZl4Ters/BmRwNBTdESukZLPOWK8ifr9rkv2z9vCF6DWSzOnL
XLflGQW1YlfWfnHGuRGRzCSZH8Mm149zU8aXcurbS6KW3XHEFxzNQ0RwVX6TT2qMxbY79cP3Ms5v
2JAIOdn3CnONYFNbyWOZq8F3jOn0jQ0C/q034beATWZPXG963dcel0Oj6o/4yk07Re/M3R8DCQhw
KBXkUyLFM2zIZSLajffGAH5v6Qt637i6qLCicKo/OuqMTUGi1NFJfpLsnIzsB3iccgt4GgiaEiXd
3efnanPzvnSlvosgR5OWuzgKZuxYaCIIPyEWjQ4cy+N0Ah4mwDSa7v8ACq7zrBetoWA3t77wsJL4
YSRgmWSXnLC+CGMz/ewGSXWUafvQ0H9GGmbDskUCkHWxPF0Pf4prxXnzUblz2pdayABZWE8WaWR/
z2yVrIdiDc+m61rHCXXVsz13zh0AbMMe0K2/DK3yjDuUj1W2b54DwFB5M/Q/FLSzxQaoetM9DBB7
TKiuqtfrD9hLwTBJ/faZJDtqDIgmfg2yHFlA0/gZ4wKA+PZLWo/6bZD2E32kbf5oNlWYHz1Vz8go
IKgek54/teKRLp/LsTClbDTzk3zAr4/1NVYOrLGoPX2SrbVfxiYRPpJuhPfSTfORT0IdAF+aLJy3
TgWNSjYdbY6ujRP8I1sTLLBX2OsvbaxOt97P+1fDyuKjAz0cZXkGezsfX+JgGXPhQm1nIJ9HJTXs
R4zBdqs+rt9YMCYn29tS41dTeCHC0a9O1IdqrNuXuX+frLC9J3OA2LDpRyfStvgUhzqgOdG3Dtgs
eDZ1VX/0teKsyo3oFOL4vVmDeVm4fjJeJXSpKywbF5/g24J4+gPOJIFNzRzwlwv9Bf80SfwUCYg9
68l8I6vuip0osDHnZDMVuYMS71sJMOHVoq73FgzYmHpzrF5k6GgmHmQFRRN0H32PVay1l38UW+3f
HXvuH2RLHgDAaCff5rda/8STcvCaKUBBwOLtcf4NkAgOFRatBphrQS2GCcpZG0PAFCWWUXNGJz6T
oXQw4hjmh8rM1K2LGOQRXQi8gxwUhTOtHp9gdLcvamlGD60TcFclKk1vMh9LHzWMqAVwtQLj5J06
y/vYapvqQHVjwL7k1329LF/lkJxpaUhWJxZUQVE0Vufu52i1w1VWiJGtrfexaxZLgblOiuQCvRZS
lqg31wXiV5p/KVI7eaYEtOtwQwMV5KT+LstDIEu/sLErSjadXsZCt24SMktiKTz2UmeMpayhQeZK
hSWJJPtmV91v51fZoaRqsu3cBplbMe5HEesbEa6j7gTlXRSixWvJEYeqdXM0LvdpMlo3cyp4Z8ku
eUjxcBb9shHg47xAB2qPu6kMpst6mPsS4lhsjJei7ooK6iBte6gR7S6LBxknu9YZ8swbVSpJ5X1o
jOjSOWEFDhTx8Q7EFJYwefglzLNvgMMG/p8/6FOmU7+MZjZ8DV3BwPOD5GWsp+nQayHi8m0XXVqv
P7WVaW4wOUdsSBxSSDN3pXf8Qx2V2jIg++RoYbnT/f+Qdl5NbiL7339FVJHDrbI0I41mPGHtG8ph
l0yT06v/f2h5jXeOfWqf59xQnWgQCOju3ze0OA9FeDJvZFHjWayMEYnfC9PLD1CDsNiy6upR+CZO
xz1x61voROaTqvg7H1d9fpJ5pwRBtc7m9jJfzyyl0uxwGqmDcjeqhFBMq/M/1m6BmCd6jHHanTwi
CJ+GetYlQS77OohJw8cOQ2XFnKLrP3caZuXHeaeMNb1P07yT94udBtS5sUqIG5RJWQGvdEW/sFK3
Lgv8T1Q9Z9k+ZhKJCENwhrjEnHDetF4KYNsOksNSFgBPRLCo6jeyTHZgQdE6dhas7nKeT8oyLZ8t
Rh2CCDUWChBp2ciU3ASZgWWjXfLF0NTvFdoQqMAZ/s6ypjgrD/ez0wv7ygrZZOmlsLJ01ZgAO5ey
d70UdY+wSNHA8/+746UTJ+hdaLT3S4nsZznXslKSY2RM13flSc/kfyri+FjOd9S0Z1AKXJfb/Xb9
4eeswWSm76v2Itu2+p+j0aePgBK7UwEBdnXzy/RtNOsis3PgTuK3aetDdTWUYX3zv+zhFO56s3Y2
i4EmVK4TQonFhcm0+sRc5miI1DreIBISPHFDYJQbgRTRDVlR9RVLBZ52mLQIjanM01ax1uhYyTbj
ZdlMvTFehLMtPRFdZFNZJ4snsEL7uIQssrSPsD7UAZzTXeRl4GPm/Zdq2cMQ7mR3S7FMCa36ubt3
B1u6BJV/5ZmIT7fIUux6zlGJjKd30SkZiwIM+pTKBnN0awlPtYmpbIPQy9ZLOGupvUWrlrwMjUVz
a6P1la08kKx1qjWi3/5Vsf0vdtprp1usbZYfJQT+VRbJkJ7czEVNjQHTLUKHgMYtuwC6oQ0rjnbN
gjx4mBQnfDF7ZqdE+p27SBPRS1Jh7GzAkDnKWieeym0QV+ZOZnFmJ/YzaNZGNtYmAtmKU4m1rO0h
kAHB4u8azF11Va+Au7AIJ5Mrw1T7UFifZNWtMxxVvIlvjsyVZv0kzyrVQLOzQPk28O+CxFOG30yj
V0FrzFk8bKP7WxJ7JpIoF97LFFqU0T1iIA3r2AAmhfVFCw37BJ34+8aYs9bUljkAXApVT7GRenWL
7/m+Cqr/TMqmt71kB7/ML0eSbTSgKWtknzsWIf4+BUceWOYdZ1SxgqxWjeIH90lNzNozh/B+yUZz
WTGNCWRAfbh2Wu/u3zUh6JjWq1sb2YXcxxmMGDcWrEHmruUusvJd17JsqZDtWCn6khiusVvKCxZr
69tZFlk37VwtQ0MUJM0pxgjxJFO/yv4vZe96/u9dhb87jbQO/WS1nOB/7ybJer4nv2rz27Px9ALW
6The5V63w926gQbwj0P/XPer7t6f6s/tf6qTu96O8FOpPPrtiLiIweyVBf9xTv/+uD8fXXYjd62T
Fj+Dpe+lZil7f1Y/9/Q/HD9LAT28v0E/5X867E9JeVq/zlf6xPvK8UumpFF+KuaNTPWWlb3P/qqJ
bDfjyU4y9dt9lyZLu3dH+21X/2Lfd10tZ7oc7bfdv9v3Xxzt/72r316XVlEeEehG9Hy+9L8926Xi
fz5bBTeVBKbCP+70v/jRv72muPuxAvZvr8nSzXJNfrXv/+f1+G1Xvz3aL6/HcpbLlf9t179tslS8
u9xLVzaaZFESIOrSYnvnrkYGEJeR2fPa6mu8R8GVa8AOKQxndEzXQrdPROZtZUNZttT2XQzXYa5d
Km49gGSlxrBA3M7dINb8vUOZDVDqWSO1h5vEVOBYUVeb0hjUsxLkw30iAgX5CWf86BLgbvJIf/Ew
GAY+pxoP3bzxItu9j1MH5XtychNBY2fSn437PIhnVaVasW97BCNgtsRstVtr2VDuwhoEUUlRnJYO
bKUPHpByftevZ0woqKX4gPqDF7zWtWav8n5q78reCF8JAZfEk3P7Ph7K8NV2x6+oNeMpNOfyGDEH
aIcPMgcOHuVACEUyVxgTK1BoBsleg/SD2nvRSqBPsCuqcjaaQgzr9FPS9INKXw/Ah76XdktStmX5
o0ZMLkYwJgJXCDjcQqcZlYmNa/vK3v8jcFvjNcPMmbhQ8aFTk+BtaFz3FIYxPvCVgZCRz/TaGLJm
J2vrYujWUaJoJ1mrD9HLQEDtavs2+AuCmtocDhVIvK4y0O2fIbZ9RXxJewrVGBX1MJq9EPL+s5MP
a0IT0T6r8MDyjaF/cFCwfcCE4RR1uXnnqYUebQ0FaQGkZi5LiwJhmEutfZYlNg1s5Jw7765pMESd
+ym6WUeYpe4Dlh7emYXJVx8YBK5Sav/sIwykiOjZYeUBk7t7FhucnYnp+YPtmWD3GnT0JhZknFDY
Lxid6Yg19hkGgWRtm+VoZKIAFc3ZMnT9PbBzfYO0vPViW9hkYtDif69FV3I/BUkOKYjGxoCObgYK
dysb5yNcGSSUrO+141Tu4m6IdrJxPkEf0FBo2cnGpmkaW1QM9FstMNR2q3ldgCSsSs+qlm5TJED2
srEQpbcxR1Xby59gsKiFn5ISHGTPqe7VG6bN9UHuaxpgs0VnGQdbwbXLKkNW/DldfJu6/L5gPeHN
s3FtcZlmTnmifPAUC4vEuTg0i3NsDsRspyl+M/o6OlhJmW5lbahiNa+gPn+UtUjofYNt419MUfRn
r/EvajfEG8fVfAzAleq5hax5cI0e4Z05K4xGu+SZe1WGsXo22qp+7sZsHcQieYor5dUEanYHTW3a
myIR664xB5zoemzJu7w/JZ6dYzmWfUULMHlqgInvsxk8n+oFrL1o7OMdGH90VjxLe+sStJEmPavu
ZbY1TGwb+CSas4eOP4pnAZe0cAB4F7Uini01QTEUEYRTmsDM4nnxd6UYbKB/xmVMKxMtIt18NMD4
HjsbcSVZFkIxfnTUoNuVARrdskxuRIYeVZN4LAjN+8p2esmqPMHxFCFbupIVeuU91F2n3kdeHM4O
Z0+T0SNtocG6SJyT3kb8nX17YHHZE2wd1P7v5EZWRTy6t2yjZp/HGluyEGBSNGGeaMVl+AGINrM/
p25f00EQ+sD08pNoxUdklhDqGS0ceGrRbJvAHHdEFkpYM6dloyd1jX/1XNj49fcan3XqVdKiHzcY
oroE3bc27JIzru4fh8rL9naFctoU+SYIUH0TIsOjufo9ho/TNbaGTdTa6SEd62rviCZ4ZOpvrXWl
MK8iVS85vNNNCC5736X2qTJraLbgJNZGUk+H1hWn1GycR7uynEclAc6sT6z7yjJNmEhh8spZ1eEY
P2qas4/RGTxnXOChT/0jGpIKcnhsKjMo94oTZCtUFJSzY9ndbojbegXqqmnQ24ajcksKQZS56Lpk
26AMct/ObBeZkm1c1oi3jZon6y5kPUkD9JD35kOWR+pVlrDEMBuahA5oOBrIispTB0QIUZeWZaaj
JYTncswr5oj4YH7NsYW8LLb3doOvWATmZSPL5CbPvfxqOC/4qicPLmGsa26sc0zCn93EfI6RQ7iU
aVO99DMM1IKQdlbqoHpBSw+mNxwgJIOYnPsiEI+eVolHph37MVbss4ukAVgA5BR56J5mAcinwpn0
jVOoyiaco4FTMeTHJACDYYZRO8v9roASVlu/cu21GwT9ndvEp7Qc3MfW9QbYEqG+9eso/dgpyR9N
qfSP4VhxKREuJQpaZStNUYgY5caIIuX42ez9dm8BlnkiBhya6qYLJvtPV7Gv2Pcgv5HNEcPKQMZe
N4dj6rIEYTZx/kGWge06d3qJGmLBNzBNRH4wonK6V0fF3BMWib0QLEdmGde2EmKDNmL06tR9vcKp
rga5U587pzdWlav3BEJG515u1BqPwCUrU6ZwsgOr0h/yskUGXZZ11hz4s41hkxqWsxtxJVtDqB7v
Rxev78DTcYR0tPQPPJnWXqLkawRtnUNS2toL3mPxpjcQ1AhMxXr0U2WNSdR06uz5ClW4wW1LJc1W
Shu/jOG8Sk14V6+G4S9rbD4bdqu/icADb9ek0QHZlnxnAxi2hwesUIeHkPHX0WyaAUP1UNuIIjHW
Nur1ZyOr/NNYI1g/6fcI+SKG4hYfItXcdkoNbmG0P5mdkd5bEyuVfoDtkCOK/DxAUtz2XT+9KQ12
DtqeL4murPLc8K7OJrEG+yrTsGK9a2lpV6EMNjhacoFf0SY2vRWIYnO/lI2VU2wDrdY2ci9ZocWT
ehg01C2XMhTyig20x4+Fyky5AJj14qfpn2nUan9aXrWaRFsT/uy9FVSU/KmNEDkdPBWvd52VONEp
UPgSDyfVPP+YY95ZeLF57YiGXN3U+XN0tfxj02rBVje7/mhWHdGDouF15gsIvV3+1DiW+Vy1Ltgq
0G9O5zaXhmEFotug6aw+gm+eNGIja3MfN/NwKvW90jfpWS8Ha9UB3axNJDbt7qRpTX1NERB6ngSs
TTuyBrBJjnsI+zLYuiBCNoPa2A8DOpJ7dYoFLsWejUsbJKNmqA9aX4u9U4rsMYRaiJhbHnzNAvtU
5l37lqQVa3mZ2R/VPBuf3J7Xo2yhRuOjFfTeixo2mL5AKjpEWhE8Iw38JfWQ1XOybrxgOR9v07qN
7zSrth8b12G0iYjdl6zu//TM3nnq8IRhNIkIeaXa5ee82Dk4pK00nAyfjX48B16v/aFZubYZJ8M6
868Xd0gn5Ts3jwDOh0jmBQKrq0IM66x2ki85lJ5ZWaG+ujFqHM5Q3RVpI1jMj9td0Wn1kx0aBWJT
jfNxDO3rVIcQBTL7rNlZ/Ndk1V9gfulvk+MGm57QzzXW8Z93akXdo9iGgEaETmNI8EVpE8jshgb8
zKguqJYXf3XGLE+vIqE2WqhUFdkHTa3sP63E2jqOoX0WXl+ucYzKHlU7jg+q5ZTHQujpti3aZN34
/FH11jIPMwPpGlWtsW60vMZKagAcATiNIR8KtWn1kXsZbaLAa/DArqpj29EbWENIApVV8tA/JkiM
PcN+dJA/iBCEKxux1dCCeNDF6KPmL9z7IIfnmHHnTjnEeF64JSjTPriiXQ1cXWO2FONu/VAm1rjz
IuTjA9+u9qVfBWdHL7IDBu/enSeS+GiHoXsqi+gv20Y2Rh2U+xnripqCjvB7UR5lTpbLTT+3WJq1
of05SYxuvxQtzcKga7deMvCRrR3rOdPzdTll/VM+5/Ce/GyE+njurRYjq1Cv1gYwsKPMuqN6Rzjv
y6Sb2QVvt+KKB0qwbkWd7WU2VdrimurgW22TJfa5hSySlUT0wQwqrQ8oIS3BGCNIlEdBtynHvlkl
teHe91HXv3Tmh6GN678g4K35IAEmiT5qwpUqXMhHEMG7TnHzJe81sFGe8a1FPdvJGrSuY+shq8er
6EPvFPQXC2L+Wo3tJ+EGmAsSF3TXHebyM+wNvHI2l96SfCrGdRZMxQ6v0/ZoGcALxOCWr7rjoXth
gMyVWW/Iu+1QM2cOdWdYOYwqHnVIFo8uxLpVp1njcSkTU/KlHRznNI1+/yjLEzN8tOxKwM7gI73u
B+eQojB4lpV4735DrjcDWpsjPN/X3WuKMMhpQOlwjcNxzQw+fum7FJd2f3zxHZFv3LD+JKGRKJxp
iDUp2EjIvNwAUKOwCIN9ERqY0tNElkusJbaN7lHz2nOptuGdoYDWVnzevYxqhpWld/3FKXLlyR/t
B57p7KNoUf7F7ga4y5z1Wm/rMyoV5r1iZxGjqXgYj1MUPGFlkd+H3p8ii+O7Ljbz+8Gqrlpc1Oc8
0Bw8TjW46pr6olZe+tCK6rmwkQzp3eI69cUfnTNqZ2EJ7Qz51drGilKt2yCMH/3EeCpKVbvr55zc
xGPK73O7k4RbudiZYcU947iKtD1Zmo4hrSXgLaQO9xNLYsfiiW+S/lphW/9FK9xoFWD88ZD77R9t
ZNi7MW8H/gOp+TamNX6Ko3fnW1G+LUv/ZJrJcEiYOdwJy3L2dYOB3JCwFuAQPyoy19kEXXbwGu8x
FsL7C4hPp1pQDoMezgXkyq+DazCzBgb0ZsMEXHfEmPY2xwEZgiau5pvtFzO335QKiS6k9ld5IZDK
DfAL0bV2+uz46kPNC/LJ9XykpSy+sCvUfYF4jmWw7sQEd1ewqDgrTWwV166BaIw40RlqdRcIn7Bo
VHp/TAaOuPouF1H3l9L125z5Z7BSxGczfYCnbd3JTT9E9h0+1byI4vJx6JEwn5o+XOuwS74mmbFJ
/FH/GNjF2UZnnrkXQvdw/v39lLr2GzAYCNhd9dkuHGbqGpa5ZTsaT2NZfYE46h8Yy2mHUNSr1O+i
bzhc9KsuKoJdpEdcz7bsPgxD9SmNKkCkIC0/+JOuoD+F9S/vmiOcGP+A15S4YMRabMHFICFWx1dD
LdEH0MPxzciAKHpG7X1sy+pbA+7nSxZ3j9HkwGMqM/2iRtjXeGWkXDq7yZBiS7+JpLE+GlFUMdn2
vVOCj8DVCcNnF01iHPq01yq0tQfgfa8yV/ZlzeAjbVaFLuaIYvWwYIkiFTHUqM7j3ZgxalZH3Kmy
UH0uzMFdqZHX3LWYd2ya3LdwqRH+Lq+hcAiM7DYofg27OUx7FHOI0/s2YJ38iOqlbxnORQS2t0pY
y9p5ucOghVd1/bAUWnPWD1t7Q1i0WNlI+mE/hooexCncp1ukezvga2rZfwI5an8Gc3FLzCU/qoQz
Wf9soyaD/dmhMXo0wxrPhvwy6EO44nkTYEds55qV5te+9cuPqhqH20Cvh6O0soKkb1coma3MLjQ3
/ARWeAzQURhdd/4xxJrgoRogCCHeF34JmRWKsfRebM8uob2b2b6MXO8t82Dc11X0hQU0c42vVneu
YG5U1UYqDksZYpmSKsSK0dv3uXh9V7w0ZfC0RiMNifsuWnnh7OehByzRdGO9HWbTcjdzIv6aaXoc
EzW76lmZX5PIwm03KT/LFsxwZ+p76IJWhJ6Y7wIjgJ+BcdDVL3WNxcup3Ie5N37wywrr+lm2bMBV
UM9G8YWBJiRRVs/7SbyNHgtcnhOx7uYExVuiZ/HGDwrzKGtNtX1V6obpZ5TGr2n/KEt9vSwviYvG
sN8KcB9IbjRHrwG1Bos233SZATll1tCEhmF+BdXJQJBbOip8uBRfSfecqHiSm8ow92MXaxeZy/Wo
3mEhfUhD7MA8y+aviPneJz04KErYfJ4sHfiZoWlHK/S95yLpHhA7bz6DXhvWkFv6szsGzv00ZtEm
cJvkoyOCnQQ26xocKw2gEC5+hsPThTztP1tMFn/RPhLWCfLhi65E+h3cSWMjjDr8kipvEAL6T4YZ
KVsIqPYRecd8W0WttaqgTzJZy611h431B4EM4uOILKypNNaH1mkY0hv1Z0NYAAL1qtxmSg7JmV+5
Gg2IPkWqFowFXPS6JMm3TupdWYcnDYWEy+R59Wthh3dAUoZHpurNa2Y+5EFevjgscn7gCYNUQamt
J/7D5I8fipyrENhpt9GDocR0Xs2KVaMpYt+5pXWHN3MO/xMLKNgoT3KjeUhV1DEyWYwNu2TtQtXc
BOWQ7uwJc0zZpuxdcI0qOl/zbv2otde5k7DDvh0PSywYfvCxLBVA5OS2AZcIjpbcgKqLT37ifbxZ
crT2gyJiAR055JIrVvQWJT5WGQi2vsmyXMfT+l1K1ubC/rmdIuD5CDdf6aPyRyRdG43KvFO8Pn4A
jmmxdpnE2xAmxc6YRQumPg7Pc1sQGvG60PtkZ0m2xzJmkeQQJ2UAFtWmu5YViqqzVMBQThk2oPO6
J5lyWNm9pbwfqV/Voph8duQj0gUqQ0dnZaNN+C3LWbRT/cT+gG53th8LJnCFbeJ4OyGK4UyR+DK3
hXFuMi+cHToUKDBGa4IxNwwQ1609PSA/3PNeRdWot5CxMueK6p8Vcg89Uh/iLn4NnQZQURQbLxHa
YXuZrTNdf2G+o+9LQTQdvuBmwr36pIChvSpNWKxFocXf0j+twjC/WrAncJNn2tFMkX6KQObtXMdQ
X/1kelIC5JoMv3/JJ14XdWN26Lq09dbP3JeoVJ0ChmSIpbmiGsk5z+PwYqRF/cC9aY9KFXzqVJ+c
LJo3AVOFY+RGn2RRFpbFITRxF+B/yYMZFF+xK4jOiRaZd3ouWtYqr73dDudIUm2hpA1nPG/Igx45
IeRrZzxs+xDjLITcWEuvYNSutYYJ4o6Xx3QaQUt2M2Ek0hGBNguv/OBoUbfXAxyCMsj713gG1bkj
9KJeGXNEC3h5QxPUXwq9czZ9bmp76YQ2Ilm8UR18uaXXmawd5sbq3LiaG9c1EHk9GaIHT/j1tQ70
w+DUCJ3MiqfZ4OMFm6aPUYWcKf/Y2bOqdE6yEtQzcNyayIGsbXovP011gcrWvKvXEcVBoXZd+53x
knVKumvSOsWxg7uO8GK2m4Kq2AorXeGSyfvKa607uJY4ZM5Z+Q5TlWCHFnd/lUVZ0NWbJHT5kzqz
9oyAGqRqcf2oduaGj51+WZT05qIgSI1L4Xj9NQmStWrDLGWpJn8eGKs9xgbWtxJ1bKT+q9K46tmc
cccmf8BNURvhXmYHO0pOcldlQHkuh127CmEQsVo8JfeqYaIuvOQzo5k24HGQP5irl4rIyAoII8ho
qw5eHXUcj3cWC2gvlsZLGE1k1i6MDANUAp6FU4TfpuAvzRHKnynkQSNXsIhrGjCxRlCdjTEK7lIH
JJZVh8WHTCQESSc7+Fb3fzV1ge7d3/uY2ZRt8fSuzmoljGOUPHa+Vz0yrSvW+MLU+9ubXuY1D0Rc
M1d7pjMwLJmGjVGP2UY17WgnEahyQ9AOeaVa/V4msaWyXQ/qajfNt0O28wVTS92oLR4wYqdrRQEL
mvuNeA5M8KcyFf1ILbVKT1TCjFWWVuHSNX3rPhSW8Bg9Bd2X1HRYTKj117iBPzW1kWAIbVcvbeWz
5E6DwcFID43A4HFIesHKEL54oxUZfPZ2soHp6yPKcLlyMp3ncbbVhgVOgMM44mWY3TKymNhEfDCE
SZBpbrU0bUzTXcVRke5lBTr5uPal+GIWhoN5iPIkx6vyQnM73Tujg5Y6X1dZLoui2nm6XXqZtWgh
K83ZEtzzG+fOh9WQGM69HAtFnhmefE/z1jKrO7XY1ggZHOQgyBjwkDZHOKCy1m3/ysxAe9FKb7qO
rfUhS5XumHsRzO+0R3UMVoFgtR3PYP9HKmtUAi+VcSfL5WZpJrNZnCCAVOfleqlAEjLdG9GUrqQQ
btD63ZkA5+pmiCrLpCYu38qI+DdSx7JsqXBDFttsEPPrpYxFW/XYx/Fnga6n5q3Uxn0wG1ZXJBRd
ItQlYD2CqHfCL/Iii2SlLJepHmoF8j3QQH6Sf/6xh2yS6SI0Vkvrcm4t+zK6fFfN9DWpuzj4aXky
kIteJB1leSL9udBeA/8Nmw3cJ0BZFne/oS8w7Qc8WvetGQxvZjvtb8uSQM7XQZRY57ytzItjtKDa
Cw0fIye4n0CRvarhFB+8CWKg2Xk7BkjqXdQK95CPvXqndMF/pJhCu4dftQus4L6R3+oRqanhkcE3
mj3iXhHoIckBiTPHJXxr9I9yQGJHhXkIfK1ey9pecVCf84YHzLdctMz4VjCchBQ/Z+WnAwphyxyT
rPywDHncresamwUjDaOZggL8X8F2GS23+F4ewopUZZd6vFtkreGV6TVSs71ZBOaDRTDspoA6muew
qbX77wKoZBUwDveyUk+RAB/RWNuzUlA/tV4DuSr1QtTUyKLg1DyJ5JHAXvUoS5Kmmb/nqNvLOiXL
EKr1bKTmUlyBU/NjTQxfbDt9noS4WXCUpP/cnpSdFuUtjFQCJE7ioyTemMabiEJU0KLuuVQNCOZW
99b4pfHm9LPAYGrE26ClVVU1LSuKvVF+uX3SWVpXkTiIWv/xVpwbxkNW6uOnkmnqxs+88m5qsb8O
y/iqCuuu/K7jms76Bdbk5RfNb5V96Yz2LiYI/MnFB7LHY9oeCmOXjfc3d8O4wx2mRdgsrjLr3oOh
uhFx7L0IE9WjlhPAIfxZCivhFEUsxIxvublO5nSrMV5+tJQiS0vu7zpds0wsYhARkg5MxmgP6yHD
SLM0bQwoW+Fc2gpRq1lpXG56RqvfW8DgxKIS/Z+2Nm8t5E5LH3IHR0G+50cfY2Ia10EneqhBF4Aw
lJyUWNOeq6ietr4y5DsWQDTUIsbyCDSkXstauxiSS9f5L2FCWxV/xGfN2coq2bypige1c9KHW2sN
bRoDreaT6q+DcNYlwm9x1ThDenDk+kJpQY3VWrXeWTMBz5g35axm3YfucMeAai1z5SxhfUvNlbIZ
63jDHST67y3m8qSM2lWUY4U7RoW7LsMSNXoVq73OATAwutVnZOWmsxXk6mHsved2TNWzLHJgKwwb
K4w9pPZii/fNCHWl7OYFg+IRd5gRqmKhqtlZPgDTKJR7RliP8v8vi1B8Q7tUJ+6zPDS/2ImwyO0Z
kq08LC+3vjo0Wz1naXb933YI/al+Wo6yHPnHTk4iukNd8gLqsrw4mTBBT7XdFSeZNVQdy+k8qteE
E0zMmgcGiPWYb23+eRsL97RtEaIkwkLtWkCvzLY9T+DKqY3uoA+D7rAYGU0XxfvzljPMMbt3++6o
sgi3C/SM05+/6PLrLT/+VqRlqzKruNg/Koa+by8dLwzZwkwRUIpsL961xLauwzAEO/5s2npSiWpU
YxZeZcVoWFdcWqM7bfSii8iIu3djdHXrWDl6KoKIkcHweJjLaqL5mpd56w4FnnWp18I9oa1A7C0T
zS5Q0ZPdxIavnrOZQhKJ+M5hEIGUg5GvrIC5+iZVS+O+VpH9ha3md5jx9R8Fr6Z7E/Lxxg5S4scF
Aj7EEBxWcJPyIjcKBpS3VNPoeyeAY6iP7rCGiV1dxtxiRSX0ochEBUKRDtO5DeSt6tIEeOZARkLE
ulOmTThU5Qe9LrF59tXiRdGNeB2YZvUmLGaCDHSbc5JG4TpsMGaIgb0B/Wj5I5sjlu8u8p4sHBFM
8j+NGAZtelMrXpUCN4Wy/upb/nQ1GlPduwhl7IC0uSt3Mttz4jkfEhsCcT0UxT5niWiT18k6DMQI
Z5JNkmnDTo0wPZdlGE8NT5k/PKciVolJYbNaQsSNlBisodpU9QNj+yKInXyL/UO7jVwl2ZSKwWzT
j+LbJqy83eB0/v3o431uefhzqaion+QmBUCMXmcmzgG8v43aZgNKPJb3WrIUstKSKjvrQe6/xlq2
R2g1gNnIK9j3wo1sFZisrHSwHVeGwPwx0AZx7MQobrUmhB1cmOKB4QN9VInmrpx+KFeZnuprR8vy
U4BY/Qm9qe+ppUxWxGImZ8tqRwdKB4aJ5nIjWy47LmVLE5lCWj8HkuiM21bvPo3GYLPUFtGLKO1/
JolCcSpuBLp2mtHTMi+bypQsU8YGou8LlONmr3tRcfLKoTvaTfFs+J6+W04/SsJhXY3oUjUCEOKg
3Jn6bPEFfOHUz0B/Y4aC25P1TWh2AXgjtFaeFShrXhbN/MZoTmXtssi35OPaRpIiz7NjD9SBZV4c
BCuVGLakB8hO+0mP6z+0uWsicUSNGzAop0IbLzURfeCl5bYywxbRtTY+ODHjuliA/VhbUw5nwA4K
mL9YC+S3OyIvnbzEcnNr5Dc6t+SWlsWy/dKUeaF9GBRcw5Iuzw71jFMeNSvLDvICCl6tDbRKbkDf
EvTF1HS+7GhE5Lha5UZ5HY1zH7XECOby5fLLmynLbrdoqV5qljKZWjbyvizZd+3aSOWeN6HtH0xk
GfCwIJzPDV6aKfJfIfMtqKLxdtIpyM9xTWSnRJUm7cCwcsbLZjl3WRa0rft9R5mXV2ZpLVPvdnmX
/emHL/tpXcXJY0fIzDUZnmPTcKet/Ac0jp5O6w5e/wZZDVahGmtIt/J2sdidn5YbvWRl2XJHl6yi
FADSlhsua97v57neJi+gTEWBLsDVqIVKiLURyH+wqYjR8X/OlHpaywLeRM33pJkBbcaZ5XnsWBYc
xMni3X2qCN/z55yTcoPzbPlzPouQhG4b5Ejl/Vku10+P+S15u7p5ZW87z986+tfRZbDfBXy15008
Xw9jPs6vsr8qk3vICrnbkpVlrIh970rtCQ6rSv9Xl3j3tydVPpNy084vAplyJGlH5uWD/Ks2vypD
SoLbstS8P4Kskd3ejjBmYAOrMl6DtGMVaP7Zyz2VD7G8se/KlqxMvdvtV2W/7Wrp/t1uoeeULNkE
3Sqa35GRiufk9+Sc7+Z/kHxn/lRTMKlO0bagaswyknJXmb91Inv6sfsI3AI3tx+FMqV35bSv2/Qg
Oy9RDN1MxlZB7vL2PMvHVL66lo/Cu7LlSV7a/apMaDNzQ/4VZcOlG1m2ZJdu5F96ycrU7YlfCt8d
aunmV0fqNB3FwOAlNRrUmOev6e3t9z4p9/2p8PYlfl8qG/zUSiaXRmFUdtPtRd7Ld+xPx5Kt3vfK
yCs/dv7X5aVhzaCwJZvMLxb5dpFlMitT/7ad3FfulpjpZor1+nB7rS6nfnuty/P7j6S8H5F8k8tk
ANQJAM/n5ULIT438b7cazj9GB/ldDQL+zPIVlhJQa+7kS0LmM2CLM4DyxyuuxGmkbV6WV6vs65ev
2/lDvTxossm7dsszJiviwFOIb4/q7SP/7jl+t6+fKaxiqafbydv517FQxXEevE9rxENQtOsJXOhT
ujNZaCGNi/3fg7WfhgehHGDIE1k28qydIMZV3NjaBDd28mIsb36ZfVemy6sIek0OzuowVLfymc1l
0gUefTBZ/dorg/lpBNg+reVoCxchBbrf/NTL5r7XPv8fY2fWHCnO5vuv0lHXh3dYBZyYngsgV+92
uaq7boha2fedT39+KKvLbk/POyfCQSChJDEpkPQ8/2WKUVVNOufVHPRy9fJ37EZN+TnVzOUE9PKb
ygmo3L105pdfusOWVwkHcZSdBrG+PFDWckE89Ncdkf/x5aeUla/Kv35G8HxGu86nl8506WO/5rzy
9PJrX3qr3JN18ug/FWXdP50q1zsT2ZTA3Nb28uJk0z6r/ohAw7JmaILL69ZoWOEhLOCC4mUJl42L
h3zK92Gb3ck3kdzDNeJ1sYqLYicK7Udk6M05G4hCgsxrziGKmscwIdJwMzYO6jsxORhNWdFMGJvj
qyGNWTGj28soKYfGuUqz1Z+qCpIreQQP9MHXlxsj9+Sms0D/G2W/7/S7IYW9/zJGKwCZ9yAVb2VD
Zba0AN9e1kHQqTn1NirnoAqPHVQnFLnAGmOUkCTiselcqORzc5DvnLXNmcpUMMh3I7dM9l75ZLvW
wGC0CsE6f4j+VFCtw4KzLryh66xANtE6tP2RQWQAvmzMlu/vZy2Qd1JumAuhnWGf5FXKX+byqlow
yEU1z3mSdU2auB4hlnthLd9iWDUnPvfmh8knpSAn/k0+4nkV77R07LkQ11dn/Swfk9YdjtlAiGhd
5ysmSgVROR33zeoLI0a2I9yImvz2c79cnwLueYfIxWf8kJ4Bdyi7DsuI1e+xoTilKuE6PMFyDynb
P2fXNXZWtzRnJnrmjg7wh7z4V6u6y8T6Ve3lUZPT7Zf+PXVOs0EliCz8mrO93EXNzsiM9P1RPl6X
W7atLWXflid58w66PN+y8s1HaoW0bVwjj8hafMHsCcsbOTENy31log6NOxa5Q8yleMnD/vKKyRn2
y1w/mKNJHAiUKLT9ozUVDyTOPA0tmyIKr0Wa+cXaP4jivkpceye/NUPSc8s4esil76OadTc9iM6y
PVzISnmWVWPcpx+VqmN5kpsnM26NyyL1soq9zCzkgyif85fJwZs6Q64WZJvL7pvjsvg/TzAun5Hd
gPTtXs2q8NAl0x4WmX1ZLv2Psw9htOhul93h8qI1uI35H20fW4eXvloK0wczNB1lFRl1xhP5Trns
ylpZlntyIyKFRhEOFswfp72pr4hv4Odjdtbu5cVxmQbL3vtryq1Xoj1l7VzhT0v041ccQnaTORWR
N2DtDWsmf/UAvrxF5UN5mc+4q5oeeacQXrR8t4jno+yRAGAWqAa6j9BEeNC0fC8fP/mLk2nz9DFx
jrLr9et4aSC/OyfoFpRVu16mivLK3nzvP9XFg7ulZpPrfmRk9utZqHtQXHeX11k7jXu0K+/lZcuz
iS6qDkX/M5wiz2jPnUoIKf6kx6W27mxlJZufH1Z0kuXxVyO8vO7LQHl5euSodnmc5H9oaV1yXp9E
awZ9q1THl8hHMRp6MKxa6b2aEKs6Dpi1aZaXbv2qC77alRdvZmUVRL0xCK9DBe5YFTaDBJiDfZ7S
C+UYL9e/nU5MTSGbHdXJHt5lf0rHp2ZNxCHvzL1R2sxNZW+yuzyGeNMjnd5/CdvNg6RpdNTmt5W1
fCLkF2NTuZL4AYz30v1kx3rbRbtpeCyqMMCe9ri28ca8+ytq9eoOXu7oNvjLPXkXVYDeXjf3+Of+
em2ZQ7UEVZPw2vs1UwCNdB7N4iNvemJBKKxtUyKrFMlxBlCAfyRvYbkGvezKid5sxoJ0w3aOV7tr
WBMkaMIEI7/kaKJoGcjWsgfHUcOtleUeEfmN9XaZ4sjve/XSeXnqW6Z7QTFH+uUmyVvTxUkf1KWO
vLVc1VsEEpYmO42w5VbfTPV5r5PAlo+rUfRPlpkChLmM/RMhBLwpPr2aci3A13bZgPoXMedF+C6J
YEK9esfNEDiCbf/hz1s1fO7XFoVcOQeV3VLeZq7qHKO9vzkKuMPh5f67GomkdBvvXuouc9l++78Q
R9QvMZBSa75Z6HnvcuJsp7K4k11C9gbFXVYe68mfVkhCR/xbQAPxRpLfLGY72cU2So+vnhq5e9lU
lpfrjX0sth5DRM7dNbjfnGrki7cJrNKqB0ODDDQvhN2xnTcva3/LLmBTxiqzsu0lJ38Ouae3qDIi
WP/rTXq5KHns0mm0TF13cldWyo381eSeQS7bD787fWE/1EMVkAH/E5ck/bKocxKzBK6m1BOgUDPE
fWv6K2ZnD71y6Ox60P0JKUp5Zy4zO/k+MhuA60e5ewlUyh//sjs7XXS2zC99mE+nl7UejgdMxEzR
eG8WgUsfIsq65qhoausT/M9iF+WLl4sC2B0hpVj9YcbvZxKex+Vgbb8j0j6ACGQ/ka+ty09sg8P1
sqvB3MIPcg64xVHzbVNumxURvF0S5R9kldyYzdWIG8BJNi/je9flkvNtFjxvT6ToW8wmimd1/TzG
13N7p0MBDdJyP9bm3dgbIFsU0qq2DTai02ZfE9BcmCxEeXM0wYMjuxl7ZkvnEST6diy2Bk9pNbwz
QRPeGY7I7obVME7orN5HmxNXkpbrIVSSb4DZRFAqoxK4DWrAEcAkgvl2R6o9qt6jnWr5vdn+LNY1
ySy0iAw/iawAXn5+TgcnPhqGoRxEmBTQa0lUVKtjPAx1WzNeJiRQtyJOOx8T3Wr3+pp4mISG9+vy
fjXwyivB/d0XOXAn1S1s3HhIv43KwgkB5rn7BMriU7b86MBN39djLe6tnr6i5O0AdTtBqdlJ3A8d
FNYA1K3KG07xLn6gTRTSpRZ4qEoEFbNfrvGpvipZPHQq4io6KgCJoprgFKxbJ11dLjRI3DnerYNx
VKI2/VSbH1cjVg/Y/oogm5RHLYvQiFPgzRhdUJa18VHEf44wh7ptPoyDElYBW1ITW1sS/z+6qTgg
fwnXe2x/GNjKKX6qMbUFaRkA+FwDJM0iv8nTJliXvZbp61l10g/JMENqKrBEQs9d9dq0mvbCNNPr
UcO5evP0KRXBs1qJ2zKKvHrh5TgIBzF/K+0PGtaIQZ7WBsbFUXkqV+0912OcZ2AFZzck9cjzV4Uj
DMxCboHCKfCCLBeDtZbvk2REuZlygMnNqo++2M4gT2PL1k7/bS1hKmDZnj+71ee5hpizuJP9nHTN
B0vv4Y/2aXHXTzMIyXh1bsW0lL6ZWN3uZYC/LKMQwc+CFfaDPyCuag91eYuWmz9F3AScf6/07Sc1
NsGKyI7zQI7bgxm6fiGMxReDO9/msRb6IXKRgbMVVUO9h51QA/HRT0qBFzyuh6S7En3ZYfKj+10G
LQvqwgCauNb2eomG5IptQ3Mo3dzLnUHDLzMbjkU9IkGfzFkQDZkI7LWFZqomHg6+0e3LZoB7dXbL
ApAav25jkjNjfbpxzm6W0NKw4UHLbVTaB4wg4PG1s4FNmY96d+LrrhV7vSMe3KFMr8iuhB6wXJDU
yggfwe4yYtsPYa+lsDvmFDnE234CbXvZLKbALba6T3Pdwmkr+dCPOcbZfW15jVOcMjvDBCCy8UXF
oQRYvRLfOnXUP6xm2z90absbR0TpZMkoZ+26mIxTUbfZdbZtchtZ/Ha5XyvoPKY7g8WNvoMNKR/W
NTu2lT2f50zbfbfQFAVQ5pxSfTSuEMRvjojte/PcVD6U4BgDZosxiMzNfnHoUA7iGIEZ1rOnNKt1
a7XjQdhFd2qnClAZA9+V3HvZ1GECU8jIdmLAO3WaZ89BrPI+pNSHqhm0tlWhx+u8rzALAsmQ37pW
1fqtg7qutWbuUWvULkCCEGqjVUTn2Bj9qHaUr1nlnh2cRxckO3q1D78icJ8BQWjhzFRLbx7SND0Y
VQVL1xqcP9IsedIqPDSVNRpxretI6tloDUxYWCCwXKte38RIiW8i+EpZW0c8+EhVoeTn91UZkaxb
ECBMatwqhRKd8yHyy3L91PZa6OU55IJ4Qrq0MZ9Mq63fw4eFlO5CQq35GYtBRDs7DA2vHoZPY1jh
ZpRnn5Q23alibpDgSAgLZEPCv+1e1+nw2UyqBMWMEGeZkL4kBDn3pBSnuUFYmC5anbJC77Apch/j
or9bhqU/DpD8/AmLg2tYbo/NSBJaUVwvJc9/KzRV8YoBVCys3k0WgPc0URPVtzCC7TPF9jNBdWKQ
+Gxh5Pbfe63wNRZ8sNOAi6Whc+i3eUCHlDCphY0iAQji6DRQ4FzwLqjiYeZp9lhCZqoR1FHsuSmS
n9pgQxraOiM40MHTEe31gd673tpEj40+LAe36FtPVGBZdLxws9K2SIpz+7SyeAZTXyAtj/OdFfRF
1uMKNT8Qap1NW9x0ZohSYQehB03txNN1a/YtE/BZV9zYRlp/iJX+qwad7SqkbD4z/eVa8eBr+Heb
kJdZ2ytoz3bKBEocrlSkR+EuKz3SAl6pmNZOekGvxl8e0SNMxUGfUVBoO3/MTFaBWR0M00jAtKh4
ZWeV7Q8KtG8FQsCYN7pnqpp1r0Xio+ua1lnpGuset/Efo5p2e1uY+BpmvtEk5rEtiCakybcJRWbs
MYqPopnao7XcF6aj7U0cSHzSXzymIJ49GEfGudZX3e/V+7yue5/XoXOdD9qXZFxQgxhSwGthl++q
tkqfxRqy3iD9TxxDIyGmGfW1JvCvzjXnBIyVmIWxRGcbNta1qikNFvIoHWsjdKUVWktBWEjXHpdN
zmYY2tu5arTHco7aM9DcHxkCEZXlz9CvDoNQbrXic9MK9Rlh3eUUF1UTCE2ZDplG8NHqR3Fjb5vS
HB7aobmqwlg/dW0MqyPTFzB96pe6jmxoPJqxG0qS7Yh2emqbkSgHJHdldchAWEoKdLNN/AbPez83
EGo1qtL1eZZh5Fric2yJL1UY5fvMLbWdqznT3kj74yrqyrdGM4aLN82APfomcIrZPRVtfehaZmUt
JD5WYkcFWfdrJquhn+rLfS7mHkfsbMAvXHN3aopCCjTr/trmSTw2injux6Z5ELFCWGjWgxyazU6Z
cPdae/1jhnkrI9sCdtIE6Wa0WbejH7TnqRfZMSqNnU5kVIksfefm+lM1j+uVjimUl1uz+pBH5FnD
Sr8uWwwerFWZ6GGY3uX1FJ9t/RtyxMptb+Uh60YV7Y1MnRkFxo/QZuH0Js4ZaDkeCL82qVOvLVNP
KhcXzSTOA6l8fV8mH8JpGT2jS9V9EUbGtbXgytotU+E72Y0ad+79Oj7UJpjcDpoD4FqiNphOBGPD
L7TOxrBnSpGXS4+gvYFHGt7Ce6hX5OwsXKfG2HlymLtWCgHRpENeRjee8xHD9mGcnNNmexmAJ1Do
xPmpMtRbpbXbIG+U2rNwyuHXiY6J6s8tj92KAVqg1caVpcbWDliPD78f28/WTg4VWa+hq2aoCdqP
yZ3MfT4MyhlzqCXQEgcp0W57zaZ64RXuJwASfmeWZErwuw+KEf9gteGNOFftCa8Q2E14dDE7OmY4
ifm5VT1pXboEBZFZ222+pJqJjBAkFc+txxsFv7DWCOEKi+Zjbqokocv8uq075wbLOwdnq6zfxx3a
OPh2AadUpxrc066JgLktUXHjzC0E69ac6vMyGc9WG49ciTlD9Rf17QrG+BQvNhB6q+ieNE20Txnz
XrXQ0ztZNTJfQ54b+2N5cKyz6TG0EPmJR5Qa3FTxo86ZCVHxSatY1htFax/NeWifwD4ZO3eJmFG5
kDQircz2Va3gaYINRTMP4Yk3Gl8MUn7D4ytXwzSrt10aAup3GuSp+PkC2VjWGVogZsMFDAoLDaHk
B6NX2pNj1WR9+5xbbnU9AhxNGgd91H6ZRYm+9uwWt6IZbdWb1QgrjCp9fFUnd+08X89GXJ1lSX6M
hxyPJrFcY6tF6mKcxgNEB/VRqP38aAdyX26sqENHdyJ091LXaOKPIQrTaxcM12OTqDPyo9PzS4Np
7KMgbxHgeqkTw/4bVumAx0cw8I6qhmfdzb4jxBA9AoSKHgdcsfcZfOzgpc5oG8hrHcC9Us8TkGCt
c5hCp7uVn1grY71lrnWQJbnpu4mo8qKb9FcnehSOE+h2mdyPLXIcujCykw7H5bEKc+NmEMudLMlN
Z6Ft28A6OMqiWqbL7bxykVt7XW+ip36AtIADs32QdbAJhjsoDAdm8VsLmi0NTkpwcKtLi0Yr2vvO
xMHscg5aAMAeAnPC61vW5aXSBGWhhLtm+FErg/0IIdR+dIdx3jlF0mH2jt8MiPwZfx0lfpBNkgJl
3pIB21d7HYw5+NvrrmSaK0C6PerdRDIH/zNPNr5spmkTES/DYx3Bua4G42nS8VtmEjD69lac7SJ5
qtODOgnjKWM+86SubeRjhTGcZIOJRdQpXRXMu7f2sgnqKVnosuCNZvNUCD15VGq3PGsL8gd51iaP
6bapN2hpaxYVkSqKcuPErFAbYJVnImJ1hq0MUhoQ7kfVrHwAheb7GvMWvzB0ZoxtabxnMjftLA0H
UHmUG+QeN2q9X7mr8T7KRHVTzfVX2RaLo/kxbOLLsWz6pnJbljVusPQW2XXZpz8yFBsgSLfxuQ3t
7o4Ul/40p3GxiyGy5hif+OlSD0+dNWV3is2CfyvJjVttrplhPV3qwsg0ILCy9gh1/MicbdPr1R7u
d3p/+RTmSDte0MtOHlSx5b1v8Hl/OeXglsIDT6qdZB2uXss53tT95QdkXThC8I9hcF1aOKQHSmwq
d7I4m0n9MIew3barLLHOvCuU5KgPbuoL5PNOg2aqT3UPJF41WJi1TqY9EfLSnmaXvjUa/YOsEonA
aH0VxUF+IJzFeD0a8xcmRdqTrMpT98aseTBkydFtAYBJGXeymAhultqMu6ZKj43eajeu2U2P5jSj
9FHrfzI4To9yszopzjBWr20D5s+62nX8tdKS+0uLpXLIK4CzN8gFHFIbAbp4wKJa08L4uzHeSMWU
alG/QMw2PnADnEAxy+zWbCwk/mJNO0DD7h+UHpe5qtfdT0sTn8x1rX/gXH2eSyW5mdz0a7hpMbtM
s6/tbSMaO/QaWMV3hkHepGmq7mmo0z+XWuG2RcZKLy+R4mhEoLhJHJRQk28zT4YI4hYVj1krmr2q
mK1nWoVydFq/nPXbZtQQk2sT92g/DUOxc5VP4BTNO+wWWxK0EM1noVUfOtM98WxGeztUGs9G2GEs
tUfbQaCi/9rlWDpNqHQhDm0T/oidh3JE/MV0jRpp6Mg9qh/LDuBwpAYLpslP/Ov7VhPJfcX7cc30
RwCeSwD51mXp6M431tpou2yxUApZU9+JjezTmE1iP7Up4YaqJP1q2TtclTVMHIm59nNsXhlwRY02
+T4NunqOavur02VXa+UmO31dYdDoTf4xEgfV0ZnbYZZVEQX23bRRP6i5rezjNLHJ+RbZXZ8o32A8
oibTJCj92WAs4688G/qHKpzvzaF5NrVieV91uYKXYvOlngv1lG0mEKwncdnERfKk2T2SZUijMRkd
dC/NsvS+hDIGZlsNP7vTORQCqYcxLy4bDePgRpnRFUvq1ZPT6dxoS+wxSBcm8/p+MtE1tDF/zeYy
vcVzJ2WGKMqd1mvd/ojIaPLNRtzDV+tE3JWIZGwJYMG0rf5mLPH8oVvsx8yyom9akX4oLQd7qQL9
L6glZB7MJr7Smjk822ObH1tzrm+Raq/IoCDDyTw0etIKq/QTAMB/urbybI/1+kNDeMbenI/KMCft
jDYB7u6LN6V1/uw0ixmsSdwdURLQPIulAYasTdeekR5kahapmJJkNZ6CcTjeD+PQv+9D0b9fNoqY
KMZHWcr1kiVprK5XsjjrWr2r9XrYy+KEedgphyHgDX05vM/ENqDBH305W1Mq+0y3rXvZXktsgUWt
VaPVx1dZZlbs4ymdd7Lowh+9wl+DteN2NG4Z+i1rQbuIktzgM3brmBMhtK2K9j0cAQTqZVH0E5Q8
MO2BLGKFs15HRPB/ns0uzG0Ek8fk9Vm1/XEVpX4jrz2cRBqMJN8vLZaiZRXuLkQptq+qGC9uc6t8
lqV+XKIgNrPci5YwvhtxVrsDtJB5RdqXRB2ok5t0DLVAWyIgH61QggU2Pb6GanSHOTCa+yio3imq
Up7txrx/Uy+LMUxUa1yX67EnSODJumjsmakAbN/Lz0/kfsDYu+luGBv3dpkb9dDOxB07w6ZDy0q5
wVvOG1Ue7JcqAoTubQWg3u/n1L6cQB6VBwyI8ac8H//Alf5WbeuRhZVeGWTQY3Hbx8v7xVHX06u6
BY7SnhUtggNbk1Jvxa3WxXzEBtxgM+++vhRZneBUVEzxcRt+SAJ1lg+so2H1tX3G6Krxlni+LMgN
4j8cRJIEg7mlJ+Eiy/KQvizFVQIjSS90cWtum8upABcX3qRr9kFWDujzwU/vxn3a5OstSrf6GbYa
FqeUZJXe6sdotNb7OV5OUCwbdHYm8xnKPvOgQb2UsPM7MOsLH/rYNZ8zK903q6geZctWK3ZrPq+X
UrI0QZes7qVUg8TFrap6ki1xAvfatV2ekrC2ngedhaM5uJdjeftND1mcrq7lXCEHVD/Xhba341l7
yCenelbgYg9Z2t3JY0iQolGGd/ZNm9fF3sxIN5hO+1jh9TtaXqKDUzSEA7ZTyTrSACSo88gOkrF+
Sldc7bp4NR7BtLNiSNUt9Lm0R6QqSh+9f/o/XS9ncXfUR+Iqy6hFnuFgdGTUVXNyh4Uh0FDFPQwk
7dqauxtj409nixOdpxntTlnUqkpHVkYwWbOAeaSYC84I1fgoKzpBDHT0kCFjdlCWT23aJl8j5n8+
OmXdvYuyoAefP0OE0K4PPEAfnA5NwUpJy12trYNfFhu5pSyvavjiqC2hDZI+NdpgfaV/nFhUWc+j
SUwhgh8b55nyEYA/PD+8Std5KBNiyouX3jq6Y0beiENk6+jq90xRbtzQaL8WbvpHI2XIFnyzugK7
PgKrxhFjrK+YlzxakZ6gOtxkYAS07C4yQuPGrenYW1W6beSeo6bGASJI6oUwvVBVCp9gcHnK3LkH
3KzX93PV349uU31OySXCiCk0z0BcybdzpUdNT+uvdb21g9WwES22mwXUoJIQnW8/2sK9K8KDKLIW
RAybBFMpuElBVSoKpltG6cdj8ZQvkF2qGvvx3Bz2g+bUu4J3nx+N03RUy8j2a5HqCIdU7b6dMa2d
yjB+LsdMOwod+r5YxgyzjOaQF0OyE8aprqf2PcJSjDEDopVIrD7IUu+GHwZl7m+FLfLnJUEWCjYS
hO2tmCnx4JvavJzmhQhkH/H2nHL1Y5iNxqFci+FZR8xj1xnCAhs5iacMSV2CHduKuQWjPj4UiZ6/
1+coOUT2mO9E3u3f/fYf//WfX+f/G32v0GZdoqr8rRw2bFDZd7+/M8x3v9WX6tO3399ZzOJNmKi2
gbmkram2vh3/+vkxKSNaa/+HPDNcizROjoO9fMxVcZZSps2qOtxBfQ49BpcK09ytPEdxeb210ZPq
z8haGdfqRnuIePEHVbGqlz1ZV5lFCIyCozF+e/ySuI7KdogVogkM1/mitrNsGjs1+rcszaziKPV1
5IbJA5OOonuULTpHePIf/4+//eedvBNfq3phzINB+/fifx2+V7efi+/df26f+tXqTaP3VcHfv21y
k3xtq6760b9t9bfz8u0/ry743H/+WwH5qqRfHobv7fL4nee//+sX3Fr+/x787bs8y/ul/v77u6+E
3vvtbFFSle9+Htp+cdd41UG20/88tt2I398d2u/fy/xz+e3tR75/7vrf38Hu+5dJj9FdR3UtWzU0
/d1v03d5yNb/xZtJ1RwoibauC0u8+w3MUR///s4x/mXZhq3alkPIVJgqhzroshyy3H+hOq05m66o
Yxq29e6vf/1n5738Zv/cmV33752ZkU24qrqdiGC4rok3nbkS/eKqVooS0fpnju3X1VIb9RUUJ9Zj
CmjKsmnK2pOVcqMuieH4cjcuh/rq5TOybto+/dJa7tUCT++un67LcayPlTpHcLXKBTVC1DSuLrsd
z8JVWi4YCUbNsrsUlVq9shUiobxXOfxq9/KhXCBYOFkbgLZp0r3IEZZzNrVbubEsfHMv5QLBQsSk
yGagirJcoaerVmdtU8NVEjzceRamQH6m6Y2lwgxb0096LI5vz9OXk8WXzeJPAe6E93VSBQvX64+b
nnIimFOTUT/LktzoPWlCEiTb0boeejCkSDIr2+R7ayh9sOrW4YBsYzXJfugHYo71QnJRR55fHW/U
CDfMYU3rT6GZojCRALSIHHFlMwQHcOCrT4jIfLIhcT/2ztgeZiVE4CgbiytlSp1zDl4uKYorWZMB
wzi/6u7/8D6kM/+3PmSblq3RfVSN6PLbF6KNoXPHelK7ERkwo8II+3O2bbpBN0gJx3p/rpn4n+UR
WZR7RKCWwEWwz+MpqM9yo8NYPedZRFBbll/tyrJb1YIUZtLvioggqJXteS3nd3IzTFp+V6EuhzSi
c5p0yzk7/ZBZfpqQno3sg2sR4C4jtHKiBbvXYjg5s2p9ArfsaYmm/tEuU3bsctUC0yfKZ6Gv+3Qa
Pi99Zh6gUsNcLZwQDZzCubac0bkGiuhcvxRlHcgGC60C/aMsvRx8aatYOpH+MEHbNW3hNRQLpO5h
OevoX59VK+Sheylrw1QAbtyOXw7JVmGHyPRY9381NbbjLx+Se6/a9JhcnVgawJES5l3XjcVN3jkB
T71515cZqk2DwOs6XR3CfZND4A+xay+fSQou6/RdgIZ56GuW16RkEHqbhbh62RRghl4VbZv5S7KA
l5NNptUgfR/DvhbmuFokbftPJWsgHtYxPPepGZJ3Y6MT7fBDG/yzIEeyg02fPcRLzpAXDcuDZQ5O
gGaochnR/jagvR7KTd69r4dyXXMMUxe8nBFjMSzLcf4+lI+zaoezZeQY5/I4iinqDlYWXrWjuRN2
ZhLWTD9FU708ZVg6HOspyuH1hFsMWAmmyfjcbB4h1lgS3ui23RVp1+MaDt8udYih2kmrkS54IMnc
PqlGiYUxcQU/FBpoiXWKR5xsM3ZBG2q7Uh9nD02Mx6bN+xsjmuMPON3/0eXFbWkCLkVCuo8OqH1H
N0lBFJqcNULwlOig//6htux/uDPMbxgXQHzwWL8ZF4wFca3ZyfObba4fukp8DS6qNbKyxy5022a2
hm1fq9SYi25luRuNxscsy9pDZNQZkMBk8m28/zxzgQjQpMOXLEF7c17UbzMSx+9npbtCQwTlrNVw
77Ox8XN3Uc6FUitn0PEhMJttdzZs8u5yt8OLnDzX1uqy+6oB7s8THPXZa+eVSbDTt7coxqOLrE+9
5s16avlrYl0NqMbtXcce7hAvEBaSLNFzGREJRoM1I7TSecCEUGStM+XnrlRo1WpUHSDMJV4NvOv0
72+3q7653aaqAwvSLcNRTYs7/qYjhiC9dfKT25AwmaBzdGgBvza1qvwszhVy7d5LWbYZZeWb5peW
stKwxD6ZNWR1fp1R7r05zTJUxuVLOy729bfULSgCtTegEW2rja7PWuJkTbozh1HFqX6wsutJq3mv
akUxnru28C3UWLJAHkkXhyMWvNSfjWYky082ONpLnfz0tjFB0f38zMsRVgAJCWFxF8vT2PI0W2sl
VVzilnWy+UmsjOY6NjLEgtazLIutUhZ5JLGQ1IAejf3aP+s5PBGrv2IWj72tgVAyQdLEOjnaWgYI
pusf5Z6sG+r1g6OzzB6T5W6AadL0qXvdVpN5VDfJvq2kbIOA3OsSEMH/S794O7TSLxwGV83VhW4Y
qru9wF6tNWbo6jB5UICcSHMEaCXq9yzINFLIXXa0SV8Tq6QO02aS7AC9fLVcEb0AwQHz1EWzurCa
+hZStH0dI7mUbaU+tDIsZrfdysQ2sGNOU44RJreZjh9MFf0otqTt0BDDlHsEjV3LR+yMR/PvR0ZU
SXEjgEiB9Ot60go8eEGTFGqA4PPkuc7kmH6LZ9O5XYR9FgPzERCBNBqrjy6WIRi1re6VImr3Cvme
0NP1VA1k8WXTzs7PJi91zB3cqzY5rQM6Q0jbWDV520Y4GBM483VeGSWXtO32C5qe+xqdvhnsDa9w
I4rP1nakVLvsUGvmp3YOU7gMzUcLJdurDAI04tcRbosv5Xlpfh55qUsJtvi25RJ2dXCdX7Sikik2
F0sntNPQtRnncNwj74+DuamfagwdQDw15J3/fSex345iltB4TwvdQb4bIIe5vVxedRIgGMR7Q8M+
DQKY9hLkQ9zuFiQpDhUwShJAxmB4s6Ncz3UW+V213vaG7X5YiYFcATFgwboV0X8dDsDplt3laNmU
G9y5Oc0uInmJi59U1RI0Wpv4zBu1vJUlZcCFR3PrD7I0ZxXLT6uOdnqNXYaskxvWNrulqpa/TGij
oG0LFyORcYxx2/inkpSMk660mwy+Orv36mQE47K6H4qIPI4df0EyOCKuPpVXONdrD5oDkEvqnzrq
9C2feuURtfb3cZlci6mvbxAnO7irNd/LDfCZBena9U87RCLspZ5YL1r5EyAHoYAd/Pe/laGzcPvb
lIM1oKNZriNQmdQM9+1kuTeUtdVVbT0BTUOTwtWL6ypyeMHKXdhQ7DLKl9fow4S7Gp0PD8XpEudo
Nm+bO6lOnKrBkfQapQzIHlEc7982kp+U5xjNxmYSSCB13dYh5kqgCkDitSaXKbJOboopQWL+/1F2
HktuK1mYfiJEwJstvSmS5VRGG4TMFbz3ePr5MqkuSmr1nZmFMpCWJRog85zfyEs7jJq70GyMXVRm
d7chst24zZP16wyxKuy56+B8rps7JevRUy2Ndew3zTnLieHgQe9xu+35rcmq7LFtLzlN6Q9ZqUqj
OTeikFUl9cw9yKF7A7uHa9OtE218rKvGAaDVx4TbfA6PGgQZAA+yV3bINWV10omzWg57UtlRIKmw
ABjeHwoEv8hy1e5uLof+dYrc96IvvQugQ+dTkP+QrY7e1SdSQbiyi0FR5oXbcu5QrRTV2mwB5yU5
zji96R6yQXfu9REY5FwTge/Z3CpspHoH6myBy5XolmNKYDHkYsID7vTOyU37biaaj9S+Muj45Iiq
7Gm9yTmBGnFOc4vgTxSgKAlKbO3nnnonC1dcOQMikSur64hrZi7qYBopRWLMpMH86pSrRX2a2dnA
7cgQ2SOTR+xP9MiiLdjNL+TlOGk26H7n87VtMpx6h2p8sEiBmj/o2JTNWqg/IyelPfdWtHJFbkbW
SrvC2R3pfMSOhQyXUmUrkiXBTlah9TZbrW1UsNz06t27Xw3pxQSlbWnGcOSXQiytrE2OVnOnLUKh
1NurimhsQSeKMZnW5Pey45dxXXRWMq++DwFHgAXqhoUt7E04L6U7NM3Dtax6fQienI3ZTlY1g7cy
s0zzJKuc71eaiomKN6CHlorHgywqeT9Hhik6KuEzRHSeGJE+PBpE1uaXKOWGl1ppt48qzTqS9kMm
KeosZzGAXEfTVv0ah3Oz63OnvnQ4cF8LYucJarCXP5od1FLGSj+Pv48ey1e94tgh56fDQMK/bQ83
ae9YO+BQg6CjOWCrItW+ZWeQd9OqLixHsFacn91oQfC1Yoo55+lJjvvZJMbgqvQQ1tylLARqZ8se
rkVgUwVziz0Jv1s9MsjZt8E+muFi7g3Xs44xj6RwlWoAs/Vyvq+7Zlo04BEfZaGODap79TDvZdUf
zOqCnv2mqVoV+zM8ntZdhc54YZGoWY6BvalqfdybTk+eJnmWrvR51/5jkYJ/AelYr3FbiU5+rOXH
uHanjW4V81PhAjVK8qXhp81FFn3LqUOzDWHNlPpr2caHx0lEFLcO2SZ7ZYdZEC66zShykCWeh6zz
F0zrAP40NsJRWRpakA4GnR1IFLvbVMWEOw+/RJiK3kkvSdWpi7Nne6tGxU/ILIwSzK44P4o2XNft
Y4E6lbGSg0VbJ8bJmrS0lPPDBDDSvz+dNOuPcwhRbQN5NMOzdctS9f+KbStW7GV1BAdjTNlBclop
8WMqMdxrC6BVvYOq0LyOM7sAWBlNoIpBVTdjXr7mrR1sXQfoWtiHJAGSIlqb4u1mv/0aBQFcFsJe
eFz9p82rC3MfindbNsXiKrfT18hLFUL7/bVPNn/MkesM4qOTTR/tvJ0mEPr/rPXRbhsDPF75oaM9
u0sVeIXEE1uUblpwrWpWPLooKD16vT6ukG1JNrIqOyxH2Ggb3h0UoPyxRCzqnGCOI2tyFLkejBix
gFjeFsIMCEHWLMj2coifJ88i/LtVvaQ6yqIPwN22ouiSPlhmg4V0ruhtYiCjpK7CaC/rYItmbvfF
OjTV8Ml0YcWRAdX2k1FQnTPjjuzqC2Adtp0w1ZAdZD+6l4OB4ysbHTrMwm8QYHSjSHlgk+8/WB3q
rCTFQBGJthiXwAcUqqqFmVTWXlZlx9DBbk+y+iJnQbZNOCmYO8ep0s3QZ+VKCtV2QIjvypEYkhSC
/6jKTikRnLrGdURgxezz4v9UC2HVIIfJJnfWL1LTdmSnVuMjxym4SCa0YJFB0AowPRaQbb6OQk7x
2tWgIXftko11Xo7FVjY2w/yMHtPnNJ7AbWK74h+t7iGYbS0/9B3ixf/+kzHEyfyXbJDhmC5bOt2A
UUUAlFD/75vv0jIiTs56L+zY5o3F/+XofBS4JZ46MD6HLACR2WUDQAEnuDTtPC+zNLUfs9nBDMEO
k0VhG0D+2xFcUhK9KCGbuRF6YwNZrR/uutRJV7pCvITkISpYxLXuPOi5KyVzN4M/+FtPWEUSKv6e
jM7Fx+R+59r9+CCLIPgyzGV5X84ci3K+9rt/fxP+DF/wJnieo6qWrms6W17zj2gRaosD9jpkBo2m
TJVV7c75chLBrVCg7FUEPRd5TkwhLsyZMFtm4GaicqtWu1Nf5uyy7HELVIk0WWjYh9FxT7WTGdve
TaajZ0RsyMhMbrsMaT1rdtdKb6cLY/SBz8XtALc3hw0geEx2kXxKRg9jHT34J7D9YTuWhXeXVur7
EHfpGgfD/jF2m3JRTDitOI37qGkE9LGdcUhd3Kldbu4auCRYyBz7oMaf15sezVzRL5auuHsnzd/C
uDIueq598sZmPDQOJCLNxJlUHdO7NGyRfBhL/VKGQOb6wP4sRTevOp1CrNMnyLFMA1zSdI5Di7zx
ldewx2JTZ+d4ENZWb2aDAU7HvRY4UH0/J9O7bIa7pKFTXLlrOYlY3LRQG308ZZOSvybdNrMH5bWD
K7Lh4LHrSwuwaTULD5hFaij6e5o6zjo36/j/cv7880jDLc/Cn8okyWUYJidQkWP65fzpuGlTNP7U
bqZYzTaD60zH6aOwcyRg5tiDKqAj2BHrTbwkLlivbfFr1kcnPxU4xtiKc7wVeujw0Y3etxJG2NHX
SJjnhv/SJhNvbwrIZvaV4OwaWnCuTeQv/v3rLIObv/6mXZtftEtwWHd4FBIf+/0/1KYGYPgh7DY1
EICFD8b7JIswCgDjB9Az+KLZG9k2Jl2AE7C9xssrf0JBFl/osPM3dTVmT0Yfgu4to53aeNkT0Y8B
dlCf7N0qnpZAI71VFHnO6Y+9vHCBY0+LXAFsKW3RuWZ0SvvvczS5ZzYR7lledX6kYMMAakNWZZHD
JV86E5oXs5waxrMNGAyeqjJY4Xn41pgx4Fswy/ds8twjH0nwMHhdsfEFowDQYvVk4meFIWSBP1cP
6tMoOKDiapWs5KUses+Ml3gPTb+0iR0F/pM5fsH//mk4f4Si+XoRFMXamBuYDdvA+ePT8PV4SAaD
PP5sq97FSR/jKUvussSLr0XpIQuBnRNwlKAJHvoWFpdTjnDG+M+pU4r4+4yni62YNlSDhqOs6U4a
Oq2rPHT8F30wXdTiEZJtKpsftB8N67D0j2qM0KiaCeEXF78oA1vqKV4powdTcsQBAwtY5zmOg2kb
tpwfPLfSdkGD+FMp7vVF6Ti7UGu/toFiwDwTbbKwahfKX9fdyZqioWGQQKcmCAIzJYgbrNMSXT+l
Stmv4QTFy4hH3d2M1eY4ox8MD8sH4jXAotDM6ZRngEEyqAZwYwrOhERIEE+N7oaq7x7h56xzQK9g
+hPSElmrr2sUnBeQ5opNPwFCLeCCzCJDB1e+7dVtAhVwXiF2w6FgUt7//YP8y8+KxCmoTYiZJLQt
T3zQv9wnoO+ag1c09SZwq20sInhws4A1NSLAJ+ttVtdb7jPPVR+XuyGJj0jd1sIJ16kOzu0y1OP6
IBtLNwcmm9TTSonD6lAIAqm8kkWjeM7Gd+dTENqkFK8dQg/FIxE9meU2tEvwXDWP2kmcA2bXHS+1
n/VEdBEzRVvgThaj5mR3QwEhAHeoYzrBRtftryOs+BazorrH000FOYNnw52s2jVE8gliq+Zmx1sx
+0aLzoBJ+kdxioVvoJfhgW11BEW40jVoZa2PsTUf+KBnxV2ZajNEAuiQ//5JOH9u8/lJsbnnge1y
n3NRTf/9kzBhXEAgDTA/G4EndcFMvMLy81XZherKUtzgwTfcnsOgpe8iz25OyhSiq2oDjS779Kw0
eJQ3QVit7Zns0UI21mGaomVc26t46K0luCJkJC2YECpHhUvrNc2i4Z77ieOQVd6RJ0X/HdKkcIyx
N72Li30rCifTyrOIOnZBcYJOWpyyOZiOue5UeMikK42n+rOOisGz4UQHwDzBIuyA17YiXF2IGHUn
g9KzGuISJ+lHshWqOFsJOzqGwsjBhKfnNrl2V0bWT28HD/DXIdbG11onMXYVdB5bUuwQg7kjiFm3
wR/zkdvBy4/z9Hay2uI+i9XTv39W/7W34rOyVFAgfF6Wyfnsjw0mCMIu1rEz3ShIai9sj0iXNpnD
c1fMwV6p0NKfRTUOglPhujsZDeJWoa+VKYANhuRVF1rmYXRD66AbFTxInkyH0XtnZ+t9rUsUvrVE
ebLTSNnJXKwssjAUibfM3EQ2YQ9wD96jYZneEbWBr6Ea7ZsJpTpjRpl3LDnICoBGkhsbdor1i8XH
woamXaWKMu/snvyFGyrNGgv1/uA56a9FnmDysrg1yjF+G+1B3M3bSOwfR5kmFYWs3tqSbHAALX6M
uXWnbfIjbEqYTCM2WfHIM81uixZjgahdNhk0EN3UkmXXan2BtehKS/gaOFGSrwqOVWs3jNV9i2M9
/jpe/cDx0t8QXIYiabPT0zDJ3Dtq7p9RvnkjyJMv2Zg4KIe72qOdCBGZ/PO/fwvgUrjig/5lV2Kq
nuaIvbWmaWCCQO38/qP1dcjvcCxjbJBgus9leFRm7SvYZevhWmiDtg3MulwiUJuAxvc1ZZWYYCVc
zM3ipTkgBlAEJn7Psl+tnJdmqPXjbYk6wuCq8JyLbEJcAACQ6xo7rSwucaOZ8L9wzJO2eU2FMHaW
VZdsbMxDYQXtRTZ9tEc5suyIysNj/b1tQoG96yNtH2mhf0HYAlkaFdVt06xgY4rqrWNSEpgQvQK1
T/cuelJY+6Dsn1RM1Y6y6I1APzZDjpS5vMR1Wq8W49TdQ92at7ItUQ9opt0rvR/gt2tM68RHMV9W
CyReFKNJX/hfV3f4eNXLObfDdw+fgOXU681dYI7RS1/EK71uwnd9LKddOSKLKKePFTEQ+7s6he2T
orftE4CCVa/r431oUHNtZVyT71XXcoQeZO19aJVr2SmbYF8EyEh1+V62OelIsKWeCE6IJa9FFj60
Q+ac5AtYk5JtDQ/bOtnp22b1NK9qv1dReU5QqLH0CCs98epRGBsnFKrZA7GWpyONT2j03rWUzzM5
DjKoqvUEQ23YYIjtI3IU2E/2aNaXVBthVJVpDeEz+vK3sXKqoddfZ1dz0NHq0RICQP0CRvhRnbv4
u2vqn0xvil4CC+kyWCzlAaGn+J5dRbGUI/g/9tpgflOzlZHYKWzuzL0XwOgdJGPEfUQ1MtAi8PMp
/WrrwQoXk/YfX4uhLM7JS2EL2VPYlHelKPhD5rXs4LD5NVZjEEARLJY6ido9VsIjVrrAe/gBV/0q
mft0A5g0ecRPM3msveg1x0H0KGtsuvv7jhR3EGjLIcnWiefOD2pnZU8ErPcKMg6vgatwW8pnZymr
ajKNEK3jap8F4RksVHU0Ub/3791eUQ+x0VTxj5E/UkMP5Cm1u2I5uam9k9U2aaBfRxxi0HbwcX/K
y/MYOGjsC1/P0MH6uHRyE3k8qjq+fVjHYwMlf1Lyh8idFcLJCL1/nMimce/6vR6S/952JA8Wt99t
ohTGukYlENKLBWcDYrwm3FtEzQaLc2/lqvEJo5drnw55TvaVRMmvfe1k/H/Mk2uqYpV/mydeXb7C
x+vJv4ywOy4cdvdlth7dLi+/AhRBVpb49QlPaBOkBgarcD7Mz62DsYyhat+CyHUWfey69+2kRCic
a/3GV23jxUrqezmiGYvvjlHVz2OlYOlYWRO79TB60rsYbpZYo/B6WDZ9+maas7U2yvrTHA3sW81+
PCp1jA4cN7IHK/FUAISV+WbO7YsOOz9YvPlugdCgaimf7LG330ITcR0lHMeHWLG8jeJl81EuY3eu
f12mMkPttgw5Y5Y53ZYpapQDBrX2jlmaQVfEiOF/r+XV2c+1XKV4Eb8h1moUxV9lcUpKKTWME/7o
T2HC71/+konTX2bFrs+qk1tPehyhR4XFiL4oMP9FYdIL7yphx1a7ORb2g/qzKntltXFGV6R3hINU
E+wnfNIXujVhATJnPUeVMOt3yGa0GBJTmPPSGLKvJnQUU9gcWtyfDjaUDcDRivlUC1cglU2HWvnF
I5TR6KmOsnfEZ5B4aiYYjVmi3nt1qN/VTRKuZAc48F2v6MrL3EfZrrDHZEvOx3vrPB6HYqapRNaq
GlCHtPL4dI3ra0jKOpV6krH9Ww6AEDmgEuw0pmHg6SU7qhqJSCj6yxZiwQ7cCXdyJSafBNboC/Sc
H2WfF4+K18aLcB6CY8aX5Slp4oWnDsknRRTxQJwDQc0n24+pWRWcdN2/yAFdTgiqCePgJDvhYoXo
9rr1QVaxPatXg75NCgBpjX7P84u8YaDa35SU4G2Ir3uejyVHoEYHbFDZJioIVv05bkdk6RP7m7CI
WWRFbzyEOpJLvknompNT8QkqxrscYYfjo5G1bCHt/hNC92B0u0j/PH5cBZbyQzZ9XMhRoTXonz+a
rheXBMO2y5y54SekQha6MGqFojKc2pxsNcTD8pUdorEtZrmx7srXtnOEhGPg7RNzXc+WcRZY7bVX
uTM+IJVIosCuy5M+OqFxh4MPIk32WS2DfH4h0ZKRcm1rLFDin0UZF8TCtfZ4a08N3nA54tbW2POd
rZb9vkcimhznx/xoyJRtmag/uK3497KAv6CtB7WrV4rV/mxDj1jZ5U5HZECMkx0eT/mTitHbrUle
lcnXISu1S54DdZMjc9t/qdIq4ETivPZD7CExpb+5FoJIuIH592Va+PcR4fllriLvMbod+7ea7P26
xcaEhBHdcmCqO2ABq75c6Kg7ojTjKs0p8pOd67jedRmlGtj2pdg/+O5Z9fruPpfQC2q6qF1ttP5T
02NoV0tqnpV099I7cRKOff10dmFVbRNFJ45qJ653qbBBu09ypM+6gSBurCf5vSway7MxA/fu1Fld
1khqmY2jPQex3TxaI3RJUSudTuMGnO0gLun3soZXeQ8EErNoWc2dwl6lXppuZVV3iOaooPBWiAO+
o5MxrCorS/DSbsbnUld+2EpZY01d79BobN69wEB8LJuVO6/B6ypRAu6BQZ6866h7yaG1l//TKZn1
7PYwSxEHsPduVLX3nsKmfsS49nu+TV1CpqZmwLb3kgEzOX0balHNaUpUK93YYsSFa2dRwwoVV+E4
EZv9GAz7qbEOWub2B4VnjRwCh3NjVhN6Tbrun0tR+Cj6rAu1hAOVND/b5FVedS7YeIQefm+XVcsM
X6TsSI9ANrlHMeS2ktQnkW3XDhXhkY+Vpi4wN1Vo6Zum979kxej/MyEYmkS+9W3mrePun8VPM7GP
TQ5T+FCi5nkaTSte92M1v3xMaiFOtXw5kYDyxCODSS7Y+k0XRumaO9J3o1axYiyKBRaT0xvOzMVB
TfpyRU5peoPUjUJA2lh3fxmmi2HZ78OGMTReCp0UvWh3EKI4ZF3wKmj93HrN5mU2snxRZ/7wrYr9
dQFSCCGkCskPRE2/jz5AwDgZg1du2tGqKw2LtIgbbx3Vmo8wjtPjiCmgb81R65ITdLt7eH/YzNrN
D7VEKC9o7a9oNWBK5abx06gr0wbAY3801ay7w/LHW8e1UT+rxIUXYRI238MCMSa9an7YQfOqhoX+
OhRph+t0FF7i2FQ2do6YrZVMmxypzc+u9Q0Gp/tmtVqxm2J/3Ax4Fn2Oy++y2Q+9P5oJkweLeZzb
R2TCmrViD80O9n7+VqfqmTB5/dhMdvYQjBGur1b25jUxx0S9DzayCnCuXPQcVLCx6ivUisKVnI2P
oHj6aNGqQRTpzcugnXl9XBz7xMgfm8jkwaONxBWQy3stzGE7O436BJY7e2hR+bOixHyNSHvvo7Iz
VpgnfdJwMzoMwRyvs9xQlqaDGBB5Fi2+REUKY87U/5G1pu47tL/6tD8ZjXYdITtkAbgMNYXQAkE6
dUfZ5Igm2d6noQqVYlOpC2eq2kPURdMbNqkBN+oXoxmnuyptCamK5i4Is5VezO2hT4fpLZm+/c9R
s+/8XCuavhlaqLzkeqgsjboJdnqqOA+B44ZbGHA8xPBKwao5SNNVGVrt5lpHaDZbBBWxNqnIUvm5
8xBN9cbTB+3sCZGW3ui0y9B2SGPRh/LgqnTm+U5x5nKrcdQ+tnbfHvPBKLY8QKf7NuyyVcWv9MXX
0HoNq8L7Zg/RmocCX3dOkGvod863DNUWzDt2QASzT3U8KkJrviBMF6j73mnK3cx+7d6eu3hlZUP6
lmrqC9kI80dcXiyO3FDGhVxJ7gVE4LR2rxTqf11NH73/c5zSm2+gspunqOpeO3uuHvss1k8hAlTL
EVmT9zwGot1mqXmu5jJ5MCb3nwTk5vukT+FKSdXp6Hdx8GlChUeOt13TXhuNa/PLMYv3Nt0EUO4/
l04VIurEkTPtVfepK4Yz6cr1aE3JyzRHuLlGUb1q5tl5L9T2W5xG9QNxIItHIkJ0hh6670M3YLg5
uOkp9cngsBd+qMR4nnjZmj913rc6WUC9+maGivmeoVYUuecxbfk40PEgI2I48ABEmyh8IzKPgV+B
q6UmO22r+XnVlLD2o8ZKd7LtCtRMo7lFM7ppryvf5snJOuLFhIaXZdrqO7OcmuOt4J7T/u+qBm7i
OItCziji1NrPQ77OvOibOwzqiX9wNS1IIKBwkyNuouknhC/tpaPX7k72BrAy19E8IUcoei0QvJsa
E9S1rOpm7O5cxUVg087TT7zzMei+xGB3JFYWr0E89du1Vg0dsKzkKIdOljk8BXVyHZnmYfYpKeNF
QOh74wfIvEmhJM4S2hJ5m2AnqxXOrafOKl5kTRdSSin08UXfeepRtnlhg7A4PPMlvuOYgFpGs6mn
OkC0iME6RjSboArTNRwNfYE4nXqJVPvR9CPvDa8g4VkXq/dOlrvbWOlEnLzTT83UlmRgi/KTkyAj
m+OB8d3gzCh/NZrh/jKdzdh8D+bt53TF4ytPxLBEgibqthhIewslCq07x+LwDtV0fNFRGNpj/qos
LVHNps7cgGxFzENUjdpCkt8K5p3s7U0cwOpUA3AgesumfSvyEAHcMR9fRiCPJcopT35leM9sSheD
ygmQtEaFEluRnxFpRQdcgBS1isRy5ivq2ta9/jWunGpZOBVuo6J3DstdAHXuCTxI/agTEpDNUaRp
hzDhpCknBUGek3NUSDOJSQVIcAL7PSLBY/qYxGF+GBTUT+RpUxbz/Ipr3/goKyPm8uAhXIjG4gAa
lNPP8ZEVZjUJrlcIx+OjlYRPQ6hXSgpuLdx7XgBRPSePRgbUMs8DtKW7HLHqX9oUHkPkTPV2KUeb
vKFnXRSyozZN9a4xrKVs1/pKPTYztPQqxP27tc5d17rn2mjz56DMolXuT95WdlbqHO/TkWih7J2S
zNr3thAS7ob4SG7I2aRK8TR3VnyUTYqQKJVXsu1W9T23xZdZTJONf5tC4kndDXXJV7t+1qNBe0eR
r9y5WpFsTFENtP7Yx3b5HI65StZobpd5GGnvXUBypprU6Vyhq/yQFsqrnK55Y7osE7vhDFUjOlwG
w7Js4/SYzLrxiqfkeij19BmjXON+SuZP8mHuTJG+QwyemLIYJSe5jZ0cZe9/T5KjMty8I0ENIOlm
HgDAUIhExK0qr2rRK6/0MEh2Nso7cqyFChAGq/+Pc/9YSq7wRxuyrsm6zJpq4fWBd7TyXkU8R1y6
o4s0XwV0fc5KfW/zNEQDVDZeu36ZgGBjvMwr7D1koyzAPs/F6bpgp4E8yQv3sSwVFOonaNxrC5bO
oolgAQixX/WchS6yYx6y03mK8Wuf/WyS7Y2JrYEdFN9u7depYcdvfnC4jxltRlq/7MrhPBw0WZFT
HSTaSO7CpSB1wYvVHyuTGfjSaYm5k4te1zN0iH9ToD9GCUI/dcv3JfGU5EweYlYXghgyIVhwrckO
WdRttdfywDhEYuyt3SGTdM5683uI+vHOlGvchti8uUs09l0iqh8vIS8bLMFXpgli+Db6OpszTbNJ
DCSir3X5Cmh7pucmtx8HG1G7DjDfulfT9jHrxvYxaTx0FRyIa6LJcKrgZJrBg+yTTaEG7l5OasNU
S5fI/l0IQGd/TGjFdDnBHsxy3Tpus74t8vEqdsxmJua2OhX7WFPNTVx67alK/bdo9KPdtVbkHaoX
kQmwQvRGDl+fImHVRvTINllkcG/HxaxmIJVUPVsa+fhrtxxdiSkw6NxtFKMRKFeVbXIFOSQK3eoY
puhP315YXsreBsfQRYS98roFBWEaTncMxV/lKzj3Ij8xtydUKtuTNU0/yomvh1Q3N0zX7Feyd55z
F1VeFys5wEzYwzPYdvDQXMg6rD9rM3VQMa6Nsv/n4hFQ2Jmjrxw4BMkLWU+ArcGEamvh35G1bM++
m5ZPbQ6IFIcoABd5lpbLvnye55p4vewcnWQN/S/YeBaikK2VD4IBtZKdcjF/KLplYA9QF8UENwkF
YzJ5kZ1ykq+QdVTqtxZk605mtVCmJ9hH4vx9wmV4/0dGq2+sa7sce4u+f4z/ZY32P2Nvw+TVR/st
EC/bM9e5ri1r179DL5dul12iKouvpuYyCoMqycNfmmbXjUjn9M0D+zW4uk73IJtkTUZuOL7+baJc
S678MTHr57+uJZf5GHVbXr6sZVXX5X9faxR/1+9NcqJc6+M/1M/GZ2So2FOKGNNHsxwpax//g7+s
97/ejb+s9f/xBvWjCm7DDr/YfbG1Wse8KC38XV8IlduBGazlBlLpLe8hyf+RfbLFKhRzaYcDckJi
h9knNYqC0/QsazN5qqcal2TQQGF33aFiMOutszYMUYBulj7RvVNJMB3lF7Ud+5WeG3dNwrdR9kzA
V9E5FR1tCxyebSsPMzk8RVzs50wI9fOGtFG1kI256HHH4pTMWn+nFbZ6SjX7gOaP9+CEEUXH7h6l
d13oAP1sG1P29GWJVJEcIjtqO8c7LGxsonVimiigWh5Lr5xOsha6RAux5EZnWncf5CS95SQB4uPr
rWkEy7+BBmwvZZuc2TUZxKQEdZ1b22w++oF/6twgv8h0lIntgazJVNVHTfYpDYAIMVKmjkStyvX8
8vvIa4qrTx9bZE6z6Bndyulz5BrRqlJm96gVWv0005723q/tSYybsTcnJ8PV43OTqfnSU9phHaBG
e5aFmoTJ9SoAZLAOWrNc/tkhBpd1xO7bMr/8MkG0yyrahd5xDtHL/9u6os1rkN/v+UnJP+Q6LEj7
o0JKsyBhkS2K2VMPc5Nxl83dyV4HnJh+XsrWOM7QF5SjolaZbWBzTLi2ygGBUfv6ErzAjv8hOuli
qUi2OYFLUKWJzVVvO+5RFk2aesdJV7tuc2tEiJR4S9Ft/L5VMRfJuXEvuixiOxXMON7hDD8gtiRa
r31yletl6kMNDtth13JaONclzvfoHxwro46dVVbP3bYDCYaMXOPY28TJvpcc13fX7rEF2K+E6qkv
dCD3Y1AIUF2Au4uc3VaYQsz1sYTlquOVItavPHNtGqPDD3JI7gp9iDY+okGLThCMZRsIsJ9XiqlP
zaJQk7ckRh22rrVwp6sFYZ0gy0xiYUN4ycPBO9nt+y9N8PnCS1WPz10+WXs5aswQmUNlDdU4c2ic
VReAN7TbNRIVLUYBdXcOGp6DlhF018JMcxfJbVCaf3TIwa6mnBI7SgH3DKa2kG2eXphgtvZyDdly
W62x7HCvuubL4FTRPgnVT0qjGidZBIWC2lXpTF/1SPG3v7TJy3qCr5eMyVLWvI9psqoUbrZCqk1Z
dg0baAcp7NKfA9SX2YIlphecZPVWyGG4KF2H3dqdNrOwvDO7pd26NSnDrSbJtRn6HmuV7RrqUrBr
ZeeAorLs5B2YFk7QfEmbaXnNX+jINVxE9ZrqkFVLmX+tuvgy/dL7x1yfXg1hFiT6w+RAbm9+Ilms
L6sMZ2/VCDHC0TPt6PCMXshe2TakzTFBFucimyAemGu1tUGQ+cwPQ6O79EO1v43PhjJfIApcHK/T
Ta/d+TFHpLZ/twjgawubgM85qxyMBHxsLwOzJHwcjFRvHeJK9qZB363smXzZSnb3QZytYtkoxvw5
7/cFE/JRy1Af526VRIqx0czUQ8Rqans8ILpkfa0HFvpic7mLsBwH+y6GIIX1c4hM/li5G6wNMKlL
DfwpkTGl+RYOrrtBdbq5iyejvhYB8oELjF+mdV4NIbE6q0Jbo8I7Js8dFCGRjscmwnj153RYmE0w
ndwIzU7XjRFod4kGxXpgkr5NrTPS5tkyburoayAotUVJ6nt2k10UKM120M3k2fO/SUKBLMyom463
6t/abkM6Yxw2bhF8UW3A06CUrIbDz587RH1Gh6Y0rhgpuZWTBcnnX9rJKmSrGWmLQ154pxjVT3xt
Sc56upZ80iDGrgCh2Hx3qnGrTzUCS2mTHwn2Tdu20Y2LlvlIpfukVvteYMNrI/tCNvocxvqzqkHq
6Wpt2mR5a21kZN72kZENu94/ac44vDr319M6xO7TYMMkkad0OaflZ7eJxNH+NqcoleHVPRMRm3Ek
KP1znGbznRUh4QQtpQeD2DdPKhF/UbkWRvWkREEjsgn0V4G+nHQ0E1XC4oc6mPVV4pUPgYtcMKSr
lhR5sZN/aEyo+/B/GDuv5biRJko/ESLgzW17yyYpyt4gRtIMvPd4+v2QrVFr9Gs39qaiMisLlJpN
oJB58hzNCq21/JMWym/EM830KKYFCk82RVPaviuN8iBuYIc/Nmm8c1+6OKHBC0WXc2iMH8MW7m60
PcLXCnrMXQXl0kZ8MkSpFtPqaiSHh6+EpNnwRvcqu2KXVh1gANvHhfzQUA56EOr0ZHNxGXQ31DZ1
yYPm4WtT9Z+59ygRBiUUKH2QbausCS7k7UJA8pMWXMQm8U7jQEwBbYJqkE7uJcgxs2Y+PoKMMspo
ODD97S9BahggbSTxEhlmPIoLDhfeJhu/NEbZnQezH8KtFyVnMeHU4f3G7N5DFpTC1FHlzzL4uZY/
Z+hkkcwZruKaa6s9BePwUlpRZV3tvLB2ITg3hGTcTdJoB7SIkkMG8eiuWGpWjvsejG36ucxT1G2s
8Yc7j993Tsfdr4ZAw1HJjGbaKz0kHd861T/ai9l3ivukTMlBItr+1tZwGbUQyCLmMfb8238b6G85
WCg8DHmw7/qd4zTG3/bwgbYqIDfDnN/8vM6/2HmQgZDXL6oy5ttR+1sdjfoqg8IZ9j4LvSDaWNCr
07GRtuchBQlHF86vN9zaI18OQdQurvv4QuPNenJ670ofBwfV9Bpak9nt8xxdiIp2vq0slqZRqRs1
0jqwrvNRfEpgezz/In1euT5YcqfzNpyDzC+dWxtreMn5l+p18Eo15nsRKOaX0eMMSf8tpFpZDmAg
AugqG2K18+DGSukd7EzQWkGrwm7lXdOhpMXupzk1ASX8FD0JWY1lVUyrVK5382dwRGnyJRjiAEA+
vHJq5EFbMQTbkZ6Gt843w/OE6BlSywaCWI1TPHuqc5RFBM0o6qOYWo6t/SquLIm+V0aeXMVyWxrZ
2YJ4mBptHO6kFMfsQN2FXVpcnL7J041M+2Y/q6lxvq8GcQ/dVKTyYEh4ZI91bF+sNMlB2FR/yflc
B+y37hd/3dPhnRrF+zQ3Bj4Hn1bBXMawJTWETkK0lqXc0ayB4+t8SekJWPO31x3bIKqfBz9r1naf
eV8p+a80rbO/ew3sP6ZhF5SsKoqbP2NzinEoiRmuxFZGZ74vVZKUedNe8qWGDpDpSAKl/0LxAKiW
P/XPKmIQhyh3/YMd+/atMSlQp0Pev/h2Q5ETVNZK8FWGrfdXPadbrvV7472Ystpmun43fSUPV2Nj
VNeoBylR6Um9KMMqRx/6s5eZdCAMWlH+rfCbkwXZ6Mc/RWShRYfK3CO2s+TH0+EjHwC1icWQQfLh
lp4FEFB0IGT/uyAJ9FH7IJs4JIXG/Tp6GP7YYEXUO1s7VmiZWcrDNU9fy/KfIZL13vU5MqLLc8YM
fP+UqrDmxIupjJOzofvGoez96ybDyLx3Tav+smmEmEdJ61u5NJJaDVIQng1yKPGyfhNKr2kV1P9r
Kyn6lbJnWGDdJEmNrfi6xRTf4zrQIKAICa8KOphBCvqrMZ/KBsGJsMrHG0q4ib2qgg4oWzFclRLf
fUEpjad0vNw3+YM73AYDVvgxnQ9RWNvRdhob7dh44ee2QTNla2jKuK8ThdzbEnzfZ0P2vDU6ekPk
yqDU+GkulbYNjeHhNoun8SbhMgSd9mHM6FZK1ewgH4f8J1U1ctgEXk1M+U8aPUKBmulkd58ES5z4
5COQYHq/fsTdP0+xjWXf47N67JMtcq38a8Mt/RAl0cWEpvkSdpp9CaaJRO3Dlple2EiKulO1E3MM
MihNZRqtx4x2a451/RGMxzvVqKgdmbbVP9nLkCqhssloKF1PsiJOGRpAN3A6eca+zpPhqe76HkW7
ZbfhfC5pQVnDogfxhqpHn+ruuaEtD4BkrUKfwecv7pki9LYpK/ceRRb/fZekCmXAWXlVg/QsUbQn
5TSZIgZaI2C8CfsU3mTbNp7tMDOf+8bTLvSYncRlLi7x1162H5q0u4pfhlJxw7U3ju2eqrC+TqJu
3sH5QbckojtQOY58tSOHKvVPXzJmzUu2DOJrmglWmyVEhiRNeiSDkPhz3aCynxaaxLcqalUoGBqV
VstRPxvhaG09pBE/TKn5oSoM+3uZNieAB9nn/2toOdgfFAjTvvNuSg63/RGK7PyvV80g3f2whBbL
Vev/vWrZDh68mihBgXp41mNT3zh1n2+rsuBsuviKKWoPdBFPFGP+9dnegB4gFI7GEiFhMkTViGKD
Uj5Vtu88G1kYnMcieR1nw9nFCcSlKSy618wqtGtTVfMErQdTbxq8taHm7abu/H+dmaaSGVvCpxj0
I7mAcS/R4vtld5dS84w9DeokKmsAsZfrpjrNy72m76jqaGeblNIP7KhjXQraD49j0J9UFyaBpI3z
V2OofMoamrcWUxY0XZ1XnVGWR/FxxslfU+3M62Hz4iwGLYU0PMMOspI1iUoDT9voXQpz+hIiC5mK
2iYc7heJ8Ar6VGgN3j1+Oly1014bk+H+02WTb84+zSHtdHj8dLqLV4NWxyfVC9/CQZ+vMtQmeJlV
Bbi3GhdaimVB50PgV+EsNFl0TN7NaQzU+5a4UeyDN4fvIH9Vr40Ni6aXBxevM+Bi663THM7jkwyi
SRkV1AmgDSUd9h+/XQVbNUocKBbJRUo6L4/N/jxBlrGSzF/kd/3Zz3h2G0GcXkYltBdibPvSFab1
i+nnvbdxIjg9JeRPcQ9fTblBnz0Q/8vlZOiXmds5Ozjl4K9PYZaxSDOdatMO34VDVFzaavxyz1Ms
yYp5iQg4KJzE9zOiplvhnRd47TEKs2GRQtSezdzIVl6YzV+qFhgwLffpU4pO3qHqldZFaozM+AqE
JmSnBp3yjve3GM2YpjeZuTaKFbS87iAgKy4Pl8zmIv6nr0Lj8JvfHapurfjGi16FYLfpwqEuWXK/
HIZdCRLopgMNO0wwj+9tr67WtWUDmLQS69kOBuvZixV/Z2ZetaZbDaJOF0qJi1/Re7+EyACQMIZs
aNjraUAzDpq68M3xDiskmtEUFk9GHNF50RvHLtUrhLTg9XhSCRafhIUgJaGmqFxIwkm49W1tHyO/
efs94xZVX2aVb3nsTMYrYI1yVTez/gGCXYRtoVt+8ZbGL+gI8msYd8URebdgr6o1PT8zL+iZaX2f
uJ8uR4728hiyNOguIP1QxoNb3/UN9SyLnE/VXaRPX1taHE/9MgR+w69RpvY0/3BmWaqDdMfkH83y
pIflzkmzD85gcKok/X9u6oqO1prC+Y+pV3+m6gs1wsKmA29rsI+qASIePi+tb5IPbhfYezcyvL1B
Bvm9q6U3pw76r17Ja2rWJONzBbvt2Xfh/nDcsv6KGOayHni0ajpza50LCg5Um4IJmvx4uPSqRRtr
+znvp/7sDeS6eTLi6u3mx+IjzIfIfROGqAZIyGMBpd1yVrtTqkTx2fXr+AyqMD4/TPHZy4LMZMj8
GTAEEGLSo4hhbgqxfwsaZsRg0d04k0oJXv00+ludPP8k1ry87dNJoeX9/CKeoe9VJJu9T7J0D4p5
0YunJt089kRGHq6HOiCptVxVhlhrjtTMoyexVDS1nnyt2D0uRI+Mc4Al7GPmNPuWSuatXgaZWcuB
jnqWeV9wRx8Nsjn5BPZNJ1FX27fIDJ0blHTtkWalb79tnyAA2zj5BG/uEnvf7hrGc0gL9enH1Rzo
J6MYDIgRwFRbRRBKbIoGjhZh/lKm+QcHmOJm2uVhUlB6G8NbFuUwXLmBOW9y9bsZq4jYUky6zuQ4
503hIt1q8SDbCiTHayz/KUfoQfA64nJ9F3CQn16R2jX23PeWPo+JXHRXcEhsiq9iyZA6mj+vZDr5
PegwPYQHwVWujxCZxXqYQRg7052pwdZazc0nE9EG0SaYatd4sRerD1NnPdBoc5BFZEQtKGOHa96P
zbos0U7KOELE4NehiuXJ5x1ry8JuMgUgs90jP9s6LygEOLeK++s92OMl7OwmybdEFpPIeeElJIXt
rHrX+9GHxIHCaqUmHegCeoSlWXhaLGkMllbinG8B/RQ50uhLgylf5WBz3yYxWaj+cdvSSuzkPm++
ln6sfN3jRbcFNu/Xeg+3JFPdVEDp54ji/uKTqYQ7GrdjD7XOjUTL4AcA4e92mavkY7qCY8NyMRkc
WmVATlC/gCXuFDldcnVpNzk4ExC4xTKUJAGnwCxYhokKBs8viHE3If2ea3E+AnvSq/do2Rf3IPm6
IHYAZbL5ESezPIQAdFVw90MnyzorxUJNNsN+TIsSjUXmTgnN8QJj+3jRtZBv3E8zD3MlB/Rqxyvg
kf090FuWJYY+3AyN2597LB8R2XSCwQOBYohv5JKQS1V+Vdxg4PHQyFDfbGvuTwhneTcZpiYuL46e
HEEk8gsXX28iFJl1PBd+cTae/haSFTr1y5X+tBfs7UYxUNuKnuJGLTczvRnvnTB/T1d1dfOtWnlP
T+2171CTKcucc8sUIRw2ZStpkLSHDFWoLm1eqt6sj9U4FPvOibW3utS/SwSdiGfKaNmnMPP6LVQS
xtnOUHJCqthB09b3GmSUVfjoB4hWdcMHMy/2fSremppijsav9yPqj/G205BuDz2eH/8NnGOn2lZe
3FKdiud93FpfFejerjK4Zf9j9vD1TUe3AhzZD9dvsZ5fzXsYu7/K9ogcO7Xw5ZqPy+n6AOQTRgvx
5/7w1IwdRNJNqT0jpaltmsJPtmLSgqY9Z1D70IRZ/fVwyaweJ2jYOR2H8MzB+FOgzmEDXtmXma8+
S0iQLbcA3u7WYsqCmvFIcBVjIxc3pmyfQZgMuC9XjlEcP1sLdz+8U+NT5eYg75aBG1uygRtZ26io
5uorWZZAYypP+Vi4p9AJvkxhAnWaENA6bnVQvYlMFXyD00I/WwnfYIbwPJ1JC3RvDK3x0pXhp4aq
EkpsWf/ml2GwMeYhO1Tx3L9F42Tvi8zJN7Kaw8lw1VP/L1msuD1eNCX6S6vhMtYVO76ZyzDwUsbt
3y43jwWZjfWUH+KJv20x0ZxObjILR8W+zDxP5SIQEwHfl0t1c7iH6CK8gC6wrl38qcyn4OymTnC2
l0Fmf/L9KWRE9Ps4xfPm/7117AZ6CXR9K9QPD1aIhymzO0mELD84IoQoIls4JGT2WMjUGkHRWdNW
jwXZG6sTQhluR9cfgpEQLalucQz7AjRbZjvrUZ0zzmzonx26ucrOEPlmZ5nNywo8ZTvTAcPtaTYq
6yq0a5XTWXRU56n+RKfZknfL6sS5QMwBSWGZv07a9KZQQPycOGg0D8nStzpgkoxfdalX0WjXB8ij
RckGeirvNZ+tfZu487lehjjLp/IotjWoPZV0fdhFgx4dHTElSAttv9xJ0H1aN/kHw06mo6ZV1PrS
0qcOPyDUW3DGdjnV5Plz1WQw1lr+eVwscT3ixLQ6K10rdl+ey8w9NqXVfQCw2B+UaGkwasz+sw7m
3eUg8tcACnTbqrVyihrfeOVz/+ZBhfJX1hY8K8IxfabWtFLzJnyeHZ9Wd1XPUTAN1HkTBDHayUvV
tF0qpFLujAuO/6gWXMQSf8Ar2oqepWK9KKCtDTtIDwFKT+8KtZnP9OvGq0z1PsXRiMpgwRl5gud7
BSNY+4HkQkT5NsiowWKiAmzsarpAwMCn5tpyJ2OXSheWipB5kWftIZtC/0l8Mssy7WNgejDGhoCK
neXRYy1DZXruzfLHD2mGuuTDrxjOcFGQgJeAEmrUY69D7mfWivcS+IAKYwhwSBQGw8ptBgg8l6ba
NgrRtzaVzzSU32B9MhGHKiP7osH9SpXBn3c8MMKNvrR9lwUSkmpIA5M1t/r7yQebIeZjte9dJKaW
YFkVU23ptukKO4n/oYeiomsCbVhL0edNiDTMR9fNhg1Aohi6Tlo+i8j4OkZufdPyLvnYH8ZhLj7a
mqkg6d2YPFq/zQ74IWGeAJxKP5I57x7UFC3FgJM+gCsfpgB2C4jZSugXoT9xvNa6M2CkwaBv8iCG
aFgYLsK6tjh2DjMUP7BkWCn3vyA0n8fYC2nHpVs8sMroPXgtSFQWXxAEyGj+XJWZ+ApfoQPCofUx
0VEpdxt9WE/jPO5c+OsgZAqgO63DOYJeUsF2v/cmvFmhOddwyrX6se20ne+biMGIL6N3qV1lpVff
Y8SpWcjO9AT+5h9qJwazzB89Uhow5+6NhUagbOaX0Q67beZnKjxVTngFPJRsAyjx10qQRle7Uaia
o0gUndokIsGY1/0uz9T03ZwjOKlSn/jqKdHWb8PxH88xru3oxeAMTJNHCD+hcmk6pzbZHmKKiNdY
L9J134b5Bm596GPLpLT2E5Udk4PyaUojEGT28uxz+UaA8vZhGXenp8HN8gOiQck8rOjhGXjLMpVb
3LbKbXTCT1Eew7qzWOIP88Q+xby5Qg5YQIrqWfErYIbkdY4h6kcXjJ4V9BuSdeS+GYiBPtd5/xSo
lnYIF5rdxKp5eZbpL0NYfMw93psfLoRMLDjDc2dpbTjDFD7fkCCkNhcrw95Soy7ehu700sAFcYqX
VQnh3YoEnxqCSejAObeuc0wC8tSGPqkUx0KV1o35zexIzQbtjpul8mIGiv8C5xWQEF37Ipb4syoy
d1Ph+Ouwmf17mNWPPQLoOSLay66+avxbT28zN3P3nWlBKoq2sLYzJ7/8FE8IvlNh/xoqUDHZkTk/
KZ5XX+keVtbyep/07irh2/i5KaD9M6B4OnVIs53pPfkUKPAuZeZo/FXAc9NI6TSdzXU7aPH3Nkqp
TvlV8EGLTW0zAeuhKGF1h7kvTehHI50mNuN9Y5rhiuT+wt8exvGpBemxutcKvIlM2O92v6wr5sID
miTkwWQ/8GV7W85+hnQA9ehIS59c3krOuZbwYLE7X9/XNeWlzomQG3XH4HQvNyHT8M6mE/nYVp3t
bCDfIjVc2dFqqgage9qQbaDjhHuTAxlZxrYAsKkbn8zYOA5KFn/vDZJcbZAlb7USTPsAQOYxi+dg
U1q8XDjIrXMTHWdO4pmlnsSWWU499YdTbBngsY634HluFQ3nU4Gw4h04ZZZqsVG0ON7kYwBX3uTe
VF6Ej6rdt6AixmQ+DcsgMxk8A9ZoG8X41Z0st9JIWnZOeGfSHejduhPftg038txBuVmH83YUloKf
vkeYMN+Kf7kG0AIXqGC3K38KOajCkSW2DHc7tBsoNpP2mzVDYVbBC5Gv9N6xUffD1jiOnHQ+wB9O
Pnr75Fc9n90E0yNoFwQInFLbmFM43Pq6GSDbYhaT5l+DflK24gsqNbDhIp2mVUu/3v4RKNFeWHzL
myQ//uYn03StzB49QW9+LuzyS6PlLS/HgfHeKfMvxZggB6gJ/aLXnIM4GPfplOo3qmPWRgkj4w08
ASiILB72Q6+pu6CLw5VLfeGLzHIaye+zh698+IzGoYSgQKzbldqLl4xP6EQ0Hz2fWn/vQOwmJmQs
0PYmcXyoM6v5CIgigVE+65/ENHxAUYn7wWuz8kYC77vsqQ2be1jt2hsJslR0ZgOf252Yjda9ywDc
h3qpPLVI2aAKrmbAJJpPYsmQN7kPEtAwD4HSe6iYmd4pXQaPmiIPln5PkwIFfNJcOy8uF+CJpr2Z
C3OVa6TJWlbzULWe8kB9Eeu+4Sl1m/4t9BBfh6tt2JowuD13QHJ2Gd3Oi44tICOAybG3r0H2w5nK
oCMqfIBruliNNiJcK5Ke5c1Q4/HY9OqnLIfTRVxV7nnHVDO+2FWKmpoZJXsrqyrgferwlGrapaGA
/05cvT9BFu664clr0wg4yYW+kUTfumrVnGSwLNPe8y4NTUoen9y6/DjUar8DJdSsu0wZn2EWmJ6R
Unmfl5pHPxIuGXhwddvAChruG//6yhqS5TLRj7JpXnbKYsn2IfP/ZzvlknpDLpLX5Bh6zzaG0FkG
ZOTqclWFyOBk/MKhb2AF1Bs0tE4XsHQPELdDdrPXwU9KP0FnJTxZYLzgJRTiLcGT/bbQB/RKu4Zy
HLIGBjd5w5ibqOov8vIh7xmzUbnciex+NbXk1UqEdSMrn54rp6bpL9dJeNs0Dq/g3w6vVpkf2smJ
IF33+4/1zInoXkqEb049WqlifLQ5vIQmorQ5beC3SVf+Frc6kwgELmFsZ3Octloexht1yeHnsH0d
aBb9DCM7J/NwyfU/Fuy0+yyW+IUHXWayy2VRrF+Iz5ftsggNyjqY2gOkpMOJ1ujh1AbBj5nWjb+a
Xj+QoY+jV7eeHe+g8MU5R3b9Kayn6pj6/fRc9m/UsPqbIyc6OwIeNlczj9/J5WlmN29NmUfqkcRj
fYyrgFJkYQy7DlAOTyYzPtGmegR/EJwHLSpXLZTIz0Xnf3JptPwEUnLa05TCH17rRZ9CR0dAK8lC
WhOT9kMFpIO6afTJRY74PIZhC3CZXR48BZveBUg7ReGb4SfZZtLH/jyPBTWvZaYuw8P3MNM698rV
w2a/a+b6auaw3+TtLVHKksd9lX1rRqhczWn8QjIrhmffBWyjJhzs+JNPO7RzfB/AQdwE/VvSgqzr
MhW0mqzC+vua2d5KFsWlobydpFb25ANiglDWiutqT5N7Xr+gx9WudCOotu5AiVQGB1whvMkOP3Oq
/olBqn4DuPbWqO3wviiA3SA43e4d3ahP/kK7VcbfZ9dOkKrxAh5784KTqYyPxtwN+8zIvW2rxdHW
g8Bu089O8FwXmwY+xJvdeAklM3vSdonS5utuysJnp8txqn38sRqVgjQeG2TQUlM52Xb/svwi820e
8yyr6/zkrcHTKeFr3k7FfsjavwJARmetNveNu3ytpYQlw8+FWb79pf9vlSvmgHWe2SGlrTlV60Pv
Wt/vT/uyKb/xc5LjgAZ0SGPHf80qP7WV2ZTw4NDV7Ci1dbWWQWaJG1rUtRFegn7GWqfDnM4rcT4C
ezc71CEoS/H/EgJ7sbMHO/ldjXXrKqu/hPRa1a5qGxGtx0pgUkEZZ26xbTp3K5LPKtLO5WEsIK0X
y+gnt9jcFwxEOzhJFYcGRNeRG358mdR9e+f2BE8N42cHOweCSitxwjzFFKan8TJGl7slC5E5fYQk
A+gW9F0c85Pu7yI5O3ZVfw+dmqRT7IyvzqANe9+PrONkusXN5+a1aas0/GI4zVH2pHH1kpQVf2/D
sE395O+qm/pXj9vda2K433NyKWdxWWRXn1zbPYo1xdXw6tvQACGaHW2rsYlfYIEFh6u+6HXvbzXq
sxsxbU6VK8VAoi9aOPajKwd06yVZ5uOQK2etNffK6G8zo44+DvHsnKxm4K++7Lu1F2jWiZpxs7MQ
tYDTTuGkil7AXT5Aq6m/Ju7Nh1Li5BV9DmVsvbMszTz6WZStVc0vjxr0f0hnjzNZwSi+qgkNod6h
saMPk+nU22wpaoKfbS+z7zoLW3uEGjOoX3RUeYmSYV7ekB7mwxc0t6lMwvuatkT9X0N/21551DTL
cMmnhGdPcZ4QfHe5g5MAS7bTorkXz2FxkVleGNTwxQZfVlx4t57PTn6SRb/1QA0+Fu97LYO3CEv5
a6CDvg+Sbxqqf4D7J0S3Kzc616HK/SGz84+ALW/yFgDN3ieHr9r7CBmHXRjE/hEighYJAgR7tHRC
8yfg7g7TXHX1J6X/mFvBqusH+30PVd+t66fPEmWYjXeIHVjoxLR4qd64tPMcxewTwEOOVr5MTksX
4+Tdoyi31ju7DZ/zAMKymKzj0W7N+CmvgmirzKiScygD81mO+d9j9cYzz/rHjaf3Ve3Wn+oI3jPk
edP7bnVUjSPpm/iJY+aP3bUepdyng2LZnaVQekT2ypzLj0mexW80K8Oln8XWrrZ4IGUzrKL0Ln8t
O5r/naq3njQ4J6+J5oYA6lho+ItEBbz4gjq8CUtnWZ8ct/YO45jQHZXq+qaazP6Wdr2yLwJnJAGQ
lBcbpd2dB0DkJUMtHTpg3f/oJPU3UFjV3yGw9zs7z6hS2+qM6GQE00KrUnBGtlFjPfejM5wV3qAo
BM9HsSywWxVNN2VcQW77b8zdvq+hjDmeZanRNKhnQggCxLwHyVX8En6EZvBSsLcQo8vAX1P4ZI83
xY3yqxgPdwg04SmcYZdoMlff/7YgwaPR65vRQ2HLXS7pWFWmUo2KwmOdxD28znobGWueJtc0dq0P
QRE3lyigY2ciD/khNarqYBu9s5FVD0qvbRnP3l5Wo7Z2VwH3ibOsNo77rHeu/tx4KBxFYZEcEocv
TQm7b9Lo4bUPd60FKQ/QoNDZei3dpHmS95egrK8eBFcB9MyIFPgeUJAqeuk0LSLZwZDAkhHDbvl0
j8qt8oXkoHOO8obm7VmBFlNpjPgowbKXl6BpjQ6PuXtcxaCItR163d7YE6xu3IrCfN/z9V9TAWyv
1FrBHy0ppnlI3S0c9fXWh8jgnQNR7/MU9FvK9/D2TRYVsHRw9aMEK7zqnQwVFr0S+sKLX9JADV/G
99apwqMcjWWQk/LiN20++4dLZj/92dDVZy92D2ZiamcZ5iakjPMHMzBjnZceN1vd46wWUdvfp79s
fKyjZatvQdtlK7m4WsDeUqmqh0QfCotSQeC1yl7HY5ytpbQgw+/c1X+2JVSqFfdihthqhqpOSoK9
iALKvq4l+pzG1eoar95Po9OutAGwikYt9+onGu1eMkWq07gm6NXnOsjiOj3bvOjR2f2DUC/4oIMv
+h/+vKqANk+3rZbWq6TZPQj0HjvFR8P+vCtG/nBloVaRXB69QjsWnHZvXeS8F/RWnTQ8Hizzbsna
T0vWlkiBfcGaeo+U7s+fkXWU2VsQFt5WenJDqOWmJhpv0n9rpEO184zQ28iinWXZK6RYsnYf+ONa
Gzp0qdKqa/t9f/Xt6J0syp7EQdA698z8jJLrF26u77rEUAD2Nz8GjnYkyZuruHPFt1Xy0Zq6iv22
WVQolateGFANyTpsw8OuhXWco9NdafOXhIwobf5i/5KgkSWx8yWVcxfh/GVdprR7+KspyGzOES0U
Y6SiKvgqm4rD3jq2eJ2JNBtyGWTCncIhmyJTL0IpvFOnBZpL+dtp7Ra2FSruCY9BfSpXwiJkLrxD
QiX0MMX3YCBSNMBUaRI6aNrQQiHBoNl8MIP+tJG2biMzwmfD/JYLE6FYavnt0aUt9Z2g+H7nJrR+
REsL+n/2/+bhGvf+P7kiZYVOc6HBUHt3FzmtA7TBcMAkMOuSyEXf2D4hIZ6dHv6hslBCG/QOTVU1
GVeP4McFtOUqy17yJxkIin8vnHuduzJVspyZk/lPSG+Ua6pZNHkvZt6OgDGXWeZN6qG2k7/pdBvp
2Vl8ad6uwQqHp9wPoiFZlX4YPAWdqb6m+YzgTeXqp7JKtNd6WQjV6lIvlkS4JoI2ae5DhLVskIGS
xqrsqGX3Y+qu67Qf70kQu9HfJwGk7EWJ0AVNR3q/VSuj2rgqpOYrsDpwJXr1kSIFKd4CTfferwBm
CTfNfcpnE9/5bIS65ncWmz8x3Qi9jU0z07roaFRr10FJPxa8kC03lsJYOBL/tWZ3tocN8rYZh3zP
vd9X0sbc8mppneQW8ic6Ty+e2nULIHMjN53f7kHimykxHfzCeROL0PKA9uAimuqEerL6hQdUds/T
swFi6SLRf7ooTLcIfk29d79XNnJDlMBkIROlKwA1CgDStUpPnpM8PQD2i6tYXPcc+mKGypA8qRmE
kn4Ut7THJ+1lapvv9/qels+HTtOtm5T3TJ4lG1gJeRdHSoFO6ti7zQseKZvAqaFOJJ6H2zY7b9F9
DGFHIlSGrJ3+mlXF3QvqPll+92pAj62YAtyXmQx3eH4aVGT/tXrzi6+uoAlTTI3zIBrCMIdxEFiq
AmKGRbq7J/1/mvcagUM77D5QR8gYW35rk6nErzJYiI3CLqLp+xQY0d1n06iDrkDyJBGhYUZP9B4f
aaTwn7xiRB9maSjnCCzEmzz21bNh0JIlX6qfppN2/qaHDGrdKFp4k8GYguiWBKSEC0e3dr8t5GmY
7UKDutdvCwPsJ6QwqGL8vJJC99LKG03IQX+mt+ymPVFwn0+S3sokDyB5LJeFmALMsRi+pYvSpgxk
Vur7TMxA7b4VyHTsf/OLmZlqdTV9zkrDAHL7T/vrqYjXU0JGB9hQsF6OId8cH+H6MZ0+Z1Y6bDUd
zid6tNNnzcn/vyNc39/YBUqsZeBeldkEn5KVlBb7Bi0uX1dXZd7S6xWPKSX2Go5Rc+FNkMGqLeNc
t9ZGpbvh7hI/ZLE9++gsrzUU5e/mY5tdWp/8zqDB5b/btIV3AaL4BMCnpW4fGx5xhRmU24FqxlpW
ZaHR3GcX4OTxQdlaDDZV6iw+3ZldFxPBvOh0vxMJZWuw8Lvy2npfQMqNNjPxyarvmdD+lmtvyI+g
GBGh8UP9Wtutdq2z1phWcwW7GBy4a9U18C0LOtyraHgtttZr4T4bdUBxPcnjjazLJUxVNda1iyy2
BMowFmk0LXQ3n8K5qHmMcDFZuF/xbpdrjQPM1qhG74iuXPBqu/6bWw7p58K0vK0+jgUIqij9PBX5
RqPYQh4yitHOnqjRIhSwy9Qy3VdF0KyLdlTOKMjbH2cI0BfyTJhxFeiKjQ+dmb+MDsBUPYrRFkir
+ejmVbQSnwx+qLbPJtS0LZQCd79m+9+8gSKhBGiIermWa9GAQhpJBGutIqRRi/MS7P//+mRG4p9c
kgBaxZZA37V+BP6GdP1t8+OqOsnCI2J+e0nX5Y8E3ZT9NfRjTLM0aWtZlBSemP+u3bN9j4j0/1B2
XUuS4tr2i4hACAS8kt5UVdtq80LM9MzBeyPg6+/SprqUnVM9MfdFIW0jKJOJ2GYt9sfUoLSdzLWY
HKGj/bTun/tJs0QugZcHZnsvgVGKjtIyM90k2tI07MFlBILI04RS1Gavw6hv+WktyGVu3Zwpw9sL
qfuWo8WNpqGdTDsP+Q+QsXqI7qM1tb3OagD+QXtN6hpCWtsZ4gqow6z2ZENqbUjLdRDG8zzGfD8h
ZoqgNgYrAlcuzQAt/g/Zf7WLwfMDpAxxoO2i3vtrcR1vj4qW4mHocHAIaEqDjULCihXzoRZ+8aDl
NCPZ0oY4fxfRkUT3/mTSJwLw/UhfIiGHa2hfmkm6JI5TQZ7a5sXBOwdSYcC58+Zl2/AcrwooDQSE
CWYoXPGrgKY0IKsAjBWAB1dKq+VvGtM2viogI7Xe9bcyK+JxYCaohdPG5EseFWfF2Rl/4BBqGhtA
3iwXEJkFU1qMZ4tKwAZVMpaDL7Q+0ZRsLDzlt06DCpxWglwBLbi5CS5TWI6g2A3QQFvtVFP2WZNa
EbMVDZXiuNLLt2TajXYhkzsZiCJVaqEAOpEizjJDdJKDa/ef19SXM7y22gG7QAauQsFwDH6MCiCu
N71XPqLKQ0EpqHqxZgEdmFLcypTN0DnHrps8gIAqMyWinWimlCyegKTTBmLMEAKSo4/AdCb6RCHR
ZpcGvIcv0zyaFkBhg6sOWLExeki7FGgKJuDFTWMGfH9cGQxlOyUg7Ippmg+C538CZRoa3uKk7Kjh
xbKLDTQVxe1u9SG9a5dAdlaIeXR/RgIGQCPsBWBm/nnjpAX4ogAwKH4iGmyqnrNRWIF6fmjWtf6J
9Y73mtxIQfGJeuA9EKv7S9u5gKOV2bDO0tqw6oDW65T0i0jtGs/Rn/aGM/zVO2m+Jy3JVxNatxJk
FJt1qnZHv0J/mbz0NM9Tch58N9pGXthsJxXNGCcfTYQGxThaZp15iUQeaYZ2BKihioDQEmiN88nL
cRRX8ipBNwmQM3cNk85FD07ooFp9zL6gGCY63Ml/u0SJu3MhVzLx4R+jgG3113Lw1AE/wkKXrFwy
wGIn9oj/AddpD207opzWitv0CX3vIIzEb3B7I2RIPRxzGyDjZAPyqPSJq8FCbvEhmhq8fsKX5MLw
zEuUlYf1+9xrHOSLkHHa6K9twHF163c+ydanAU199EZu59RIN3cPh6XCyxyrxmY7m/V05bgA8AAa
EfjICp8BFjXhULFMyPlA6+C8WG5pjaoCL6iGLN2lSk2yGzWZT2ZUH/J0+k7askP1Sg00UcJmKhVo
E81Q1zl1KC5SCE3LPLcboCLiIiC9z3BqQqtPQGY0EKITesnKjWdbICY3GCpB0RECyg5mRBeaLZYV
XZDfUuClSnMzrbwyRZkveZGDEdkgtjPRrp26aHawVeOEgptZZyRbiiQ8T2g9v5PHykF71RMv0ESW
Azf+VwWZaN8ZuRHkBcZ6py8mnTo9ogn5O9X8dKZKwwn5leqD0OgiwcGlZGa1fCWLhWqGXu1+K6MN
iKUbMd2bPclhzoHuMbMUHFeAQ8Oxb/nUm7MEaKH5P+qSBkNKuB8zuezNuE6+hkBwCGqG6DICDyWK
B+JtV2bpVyOK7HM8dAKxgNT4PFZf/FwxEeDlQY0xjkehGtCH8LfZ5XxHq9XGRV7R2ZBAD4IcaY1E
/4u3VpNs3VzbGFnorZfRshR4DAcDzfwkcloQZ+7Wy/oTKMuCdU7K3BjG4yzE3qhdEJBF/sAuXMWS
aUYD2H6+g4Fn2ZNciuqn3Y3LP6avTqs9uTq/7qsvc2NDV+x95ztSVSijVbdzs/ebLqv3NEQRWhQ/
Wi6Krwxj+lS2VvQQI0e38Qqr/gbcHCTQBXOu9lSKT2iyPpK8DA30q3uTtwVhD2qBvkvQmqBrGIXV
Ll7YFbJK/S1MvXeNB2BcwDl0YHlkoPxRctEN7iaspbw43cfc5dnWKFPzTIMXdeY5KSZZBPdrUmlL
rc4A8vHio23WPfSazF2eTC8ba3e9ZaSve2PeZJG3idHBsIlAYAy2ltRDvycvt5HoHKCWQ0ZDPQv3
LL1mKFchrUnTKg3NYgZOq3sfvYXdD4Dp0Ovfb0k2YGZBNZGJcIn201fV29xclW7lzmZVL8IfT0i8
BUU0WOdcWNYZZOgd39C0Ny0wekvAGherAVmVyor0ekmzxjQs0KBjIxpWP7IO2bS1h44fyY1EHQA3
8Cr86kJCt3NaVNmB19BEEaavijSpMpNmVIlJs8pp2FkvV+uaCje1T0h7rLp7W70fbaWX2t1d+KEZ
2wh116gP1WaRJZDFd+1xM6OcpgokoqVIxckuuYSpUQPoe2TJRaiBhCyZmioA6i1Q9klgIZq8L+3x
+42n9kGdDn8xXPe/2blGl+IFpSkcJS7T1z5Caqtzm3f4OFcP6CkGjWqLx2Sg1yU+pIgbJsZey25s
aAew9aw7kIlPJRo0pWEJUSyLb5UQDCi4QN4NfxfD3By8vssfkNVDo5BqAqTlyJal3yLpmD/wFk/7
qTjRginJ7Ho43pId2r0L9CJyAwjI9YxjMtQmyqqAtml5QV+Z1cOUIFQtncnZ6Bun2Xr3dC8qfOHl
/Kpv9ubmwxKllGnSO5sb4dw1zbAti8MsZ+tqgeSnKyfZgHYVxeJbZD/nS9EOVRPQlAYURM+XSgtp
TZqgTvl00UZ3PrRcHYGJPa+GJOQ8qpvgxv1GerfJ6h+xASEZc/xqAbrxwFVPT7agRoMGWxUNOoAB
WhU1kXG2ADC6EZJhr2R3Ci0jE71/nLNdv6CroHa9EsUSGES7vAzoRY4U6yzWCPUvaFoywaDegMyY
ZHMxonRDmwOoctr2AlSsFp3T3jytoZ8vwrf5jIYbdc6jY9ww/ALRqZdohnNOCN4L+yhLUFy0SOFc
Z1T54H9BwJumkexxNBxrwJyWbb7aIIaZgWb0pzXNVhcb8N5doKy7PH2xvt8xKZp63gu0XJKNlxUN
Ov7UlgCantCE13/2xYDGsJKhJDZpASQcje4CetHajx+XYVg2Vo4O05gDTTXIimq5jnPkOHtEWnoE
am00V0SCA9UPjHPXYohhZbY9UpVyfF43IU1fOsO55JNCicTGdA1S1MU3G2g7AAxTuySKpW/Om1Mq
JgAcqGH0OQhxZ1RudyBZ6AMS3kxZNzBIQ3TOMBPReeVTVdWLd4Y3MQADjg7oBJSQT4847rELmZHy
xV+56Yva4E079lF2IafVn6zvth97YESD3WCPQkFk04ults6gwMXD5NcByQTr3DrRi6IpvJ/W/+5C
WlRA2XjqkM86p+1IdyudMvsi3JEduPoir/IeX+yd+o6nNc30oGUuPQFIs/polaM2mv3aQw1QEWj5
W9uQ7D+Y3FzurW28HCircsj+R8ob47enb21x72nS04ykrczDwJfg66Yl3e7vf1E3l5QtOmVLr3aD
MgfiCjqfh7MDQo0cyIWAkxCvA/pQINRrspxHhE0CmpI7qRML8P7rdrQmNc30JfQ+N/veXZFs7mR3
l2JD7e6dFggP6j71Lfz2kmSy3iC53FxdX279+e8u1SFTD4wBs7OjJOCG3RxBUiwuQsUbFhO03MKR
AI/ASg88YWiPojUZ968e5phA86vfam0uCMPvV/0qISuXj+vukVVWbYCXBNSAgC1st/4rRwynH5rS
UKnDSaMGi/5HaL3QEUnrUWcX76xctqvjrPeo+qSL92TZssoRG+1Es3Un2vRm/xEFMAIsWBveuKgl
TJGdoqER7GX27zLWxADeJBs+hf/J5b9ufWd3t/x/3eWd791Sb2WCw2+TJKa5FWm0R6AbTc7mCHCs
wsHTAuDUFWDaygAVwEDQ9lP0xtOUbDJgUx0X6X9aMoBeBeOcI6WtnGkQDsiEuw6wT1q27opc9Aim
Ksvb0l5G5FogMKIrdOX/EJIqt2UCsgd1eqShU+e7tRIYx7AWdTjW3yQblKJJcebZOs6fODY7l5Qn
aMhFTFM3+goV222XMUQWCRgRSkkWJgV4O2CYXAUUZEYKmhGyMnn9uuXaRvyqkEO5HLgsfgAfBQFd
NbDM7PZdJ74C9h88OEaJwC4p6lKOyZ6aDFYpN+J89SF92FzCBiRHQ8Pjj4i3GqfJGGcFLQz0qNhx
DxlQLQ4ATCquAwJW18hoEJPMiwDFdvhfJhlp0VX3YkKyVS1dP9uFUlgB2fizAdpVvRn56CU5Lkv9
Z5fl3p7kmYkg1MBR5C1TFxWK3M+HRwfpsqFe6osJ0PVHD5VkjySPOjleDaB138lJaToeCNkS0E9p
h9YdHaagWq1th4aT7WqoNnUd52xGMRCBf80Z6XQRKXQeiZaeDZRb1HwBmBf5JW17Z6ZdnaJ8Ahdh
f4jHurmAqrkB99LP2SQioEWBDOmTaIpwT1qy0yY3sh7HYA90wXxiNvpZO2NvWWO4Ls0+cp5IIaqu
AJJ4Oe9pqRW8sU8yt6KrFpluulw9UDoiLRpkFfPOFACjGQ0UqPJVtIpmWnFnF9neAoBPZUg2dy56
G70rDigxEoBxjSYDaifnnlHviY9ZAjrroRYMAEYSxPBWCEAKlN09DY2VI+JQyr0x+PY5a1CgY1Vo
vwpoSgM4OlCX+jqQIaqRXmTar2pBLNO2U7whWWkgKxZotd4LvdU/NbQP6g+qc52cWjwCLjSEqixB
ePnLkmQWt9p9Jef/sZk7LWDUYEIKbfeW7NXt323XKyLsjQesui6o64at3yXenmDdo6Lur3UZ/aAV
ob+jK+VJAM8PCJWAki/w9og3cTNegeIzNCG8Q7f76k32EUP1qGk405kcmiZNTk3aA5skE8vHfAGv
nZvXB1DYZe9D9NM+JaGFeDg6lL4Br5ZvuqjDbYFP57PXAhpAluxblnnzfrSBUkVmeDMIqmpqv9hd
P6DOasucEXTbr/06lGiukhmBSxLKmP/MJd+klVEvHG3Nwmw2ZHSj+ccU7zmnsBPRyQHRypUG/jqz
WJf0AQqmweEaoexCKZi0+hy4VK9Tt+hBOFB75qYHlkkfRC1eNW/0NI3RD3EGqfsmtpy4D0jWRAtO
p2RuNnj4kXBBh3pgDawG8AD2WW3MIV9Ojmwb1LmDmfDBb3xUoiQW/lcV3lU5imSPKh+xAlyRbAW8
ypw8vKJtgEQ03IFeoUskBd8u2l9vELL+P5t6SCCb257Ff4x+gfItW8rPZZ9Xlyb0Y5ATqikNrcCn
+madjUN1Qc6s34DzGFXpr4akoGUdAqIpR7/C2i8icumjT1B1jaDgKEX7W/OH4TSOf6oVKB7gDjn6
u5YQbKF1mqyGpdLMjuWiHRuNXVfypsFD52mD6vzDQnh7ZEj7pMCa3DM+J8FKRbIoBhIaVoaTJe8Q
/CNek9pF9xjQxku0A8GIuEpWNa1X7hMyf3FVVpohhewBqfGTNuVf7IULnL/cATYPa6czDbYz+mgv
6VBrjcLMrMCvSulEZ74YaFOSgSABltpmXSuSSSaB7LVuh/q8F2/fsbi9W41+u+fdJfRyvSEAGE7A
GRxMMKXIU0mvzOr1mGY0SHqZ1uvsVd2pV+iW3oS1mma52odmQCXCy/Wc/wGILb7uT26k1FvdedFS
m6QLqBWMagDTqN8juKYKCUyrRjWBKkigmZskiGoJm/kHYQ4PdybZLMaX8gVeWNLYrBv1yn0ZZjvo
UiCjpTx28KFm4wAMDaW6taWryG/epFLVdBtkQlvo25jnQgAWRzmTcE4BIZrYCYq7aXMS3t0cdwpr
1zZAPmidMua7OkkBCm+DS+Op6ER/Dv00kX+RFG1CqC3nDrokbZFPW1CI91b0RDrUZQ1nZo/+aTa6
eCxQRgXUm3NYN/whQQnEQ18DKqdGY/RK4GKgOhIgXBgAWgbsWct6ILKWhOhdVpsh5jFoVfG1JSMH
HNRJegY+cuAghFwDLdnqLuBo6C5MzfTyXk02CcsnMDrxBGW0JjJ7998zaTp+ySIXBNfqa0Z/w9x8
MxX0fWQ5UR1ovc/rz8CtLw7ASo+uAMeOrjS7WyY5nrlpPyy7PAlBr6BtaBZK5Bi32sdHgas9z0D9
wKarx4AzD/y0t8RR7lLPx76X5hmZPhMgDb1x6Hz7QCuSj69KLaPZW0vEaQHsptVv2dzJaH99B9r3
32XrbbEBnA7cRIEpylDANEnRXArkUpgX5UZABDEfSUIDxYrT8oJO2WUV6wAwNvFACvM4Vi3qBVh7
prcEN0/QCgma7cCgNwz9LqJfLu7eNXpkAoO8xKHy5kXm5s1Fv9i0XswvnrknCQ1WlgOvDHhuboIX
sbtgeJwW7alsMnTr/ibwTg4Uoce3i0JeBXwQ/eC5U30OJ4C30c9rNxLJ8iZuV5n+/ZD21Zbk+nf6
KtcisIm2B2sAQRTA9M2LlYOud7NOGzNqTjSVfX6NAWdznNx2Qk+RspzcxjE2wNhHqUYT/pSGtZoC
KkNs+FzJdadYAIB2UgVY5AmO4qQ5ITKpGO6X8Ii3/fQD+IoNYCPnw3FSNdYkG3i/y6o2f6JV1jnJ
Q26Ej7QC9Xb9EI/onfdn9wHd0+4DzWyDz2dQN2NX330A2/GL3MtHNEuwvAKDsrlx3/vcRGpHURAX
A6pbpTH3V6aW+Mb9YFtu/s4CG9Izc8wgb8XwiVlT+DGKTXAqwCjvc3DcGNNncsmlG11ZtnC8UEGJ
+h7grcqp3ZLWDpejN6DfvwKy4xiwznOvQFJwryLFG2mSop0BCxI7QvS3FqQZUAUGZJlw3GlXUmg/
mlmOUR2LzPlAK6E21WZ3tixzQepjece7Le2EnTMbJF0NHRnd0nhYEiDBOA06s2KAo5ZKRINkIL3n
KA7Yky2gTNEvRFNADSM91XdAXpn2nKf9k5e4gIvw4+Y9WGzjcIg3vQHebMds/siihYFa4n0B9jDn
4MVevy9yIByis2B+pCEHkhKY0DLEvAerYwdjHuaLrNgZuOvOs6jaU2SG1QdgzeDDMICKPRHPXh47
T8PCnsnGQBngxZhjEKaPzHmePL8+9LaF0im1A/hPUdjbG+HRdMynKVqyU6kSIjQAryoDnhi7mniO
HkkkKT9zZ4Ia/hcPUsTOcq1ddwDn26vcSkZgOgsEIB1zbNHHWJXOgyfwEWsBQDHmdrddAQCou7+3
+qMILXklEIBOIQHkTekdZ/QuAZdRYQKQsPAAcm576IzXyAC8XNyHinHwTFXmAeWAICxPKtR0o/8h
u9BQq1mYt40FChdQsIrCiDb9hEKo5sfsKoRX5IA8b7FwoPStC7qmhmhL01StaUbqzo09UDiSUYVX
ySxnRnAjJCPt4zQjiPHu16Udfep4WR30vnfXGtrUPzUF38x9Vs17O5Xzbs58HELyCV3Q+F5EPmhN
hEqDnTjIvgrUEiGXj/dETJeh4uf79aoi6Y3DzZRU5Oqwud0BAyEObva78e8ACP9yQZ7vHFAFoGg8
XG6GTj2eJ9caCxSXQ/Oyfsvmp+zfTWyw9Kz7/7udHzqoSVmvCfiBrW+BI+etW6ANKwbkWZ6HH3nn
5vs8KfhRIN618xLH2Zh4EUZhnvdYJ84LpHCs2nTGvGRoZgIWVj/Gxzy3C1ihY4/a9GgGcmn0ANE0
yzha2dKDowDnE69/36A95IFWrBmTE55IqBtTylcLXtl/T7Zctujiji8aiZNmJLNQzQMIn1f12Awf
09rGe+PYzxevymb09tnOZgiPUYfIFZqT+iGgKeuTB5AGO0dAMkfJGaw0PXq7y2rbKparOekGgNL6
Aa30YCtyrN8uSYH/QUBk5iMqDBPVEwUcCoAcTmBq7Ti66KV7EWUxPVhjH53R8QyaNxk9mXURPeXN
ZB1saeIl4FVGMwOMNSC9vt6JS8uLdywHOBL1VK6dllUvxaaY0LG7rqkdE0xnqCBUXb1kOUXdPvZx
Rgcw9XAKHdSEIyf9YKEwEXi2arqucdkH5/uNOFNUzIkayCDHwd4tLOekRWRBSpJZtVGDsLJiqDz7
uS0p+qaPr20ePYv0D8S70BnmRf4TX1i4NUK8efvD7ALHVpqbTOb9zs37gaOv3ncfzRpdXlPtX2lF
dsmYpEeAaPlbwNL5h34al3Nj57jAsTB6JAu6pTHx5MPZKWeOt2OK5yFXlBqkkKwPN44dgrEljtkl
rRt2oZlAawm+Ze1kp2WkSPIKf6WMRhIU7nToa/ts25MA/1TH3wFbNvLFu2gBN0LgVflzGHvRhWRg
VBAoNEMHKwJYW1eYbDcSqIorEKCwQsHQNiVBhyaQLwIuoOvgQ4QeR3wSZ0AvPLTeAclmcHQvy/wF
XG6/TRTd5IjI5madTWC73tx5ArMz2+YVj8ByB1gLlCCXV8PKqj3alDNUbvyUkaIFFkSPgnzY0OAk
bXXlLEKlzZQfpQzDJuAhQKBnmjI1tWsO9PUJoIaq1KrrFryi01QPmSrRQgQVdVrKhpZ8BljA4KNA
yBulHUgvzvGdEKUbnBn5psoj/LlfBw7oKuTJX9c04361nIENgENiZ/1U12DcSWruHGPGu7NhYshQ
0w5gCmPozjN+vDPNViHpyZKEsZeg63Wd3rmTUUI7aXvaDp9ybK8vF8V7s0KQPmwzeabkGM3oz0Kz
+DUvqBW/lZFJ5Y3xS17wzkUv3zTUl39THXWev2nsxkNxr8+OhosKlQg8nhv6M9l2U7k7mjZUeaf/
oDdW9MckTUsldG+ukfzDfwWpCirXU/8GiOY0fKPXIkZxCc5Np9WaFKvNnWOZ7bswdS9SFB3YPsC7
EPHoiBrliX95XRpZlPQfDGZ/t8IWzTqOmSLo6KEizOU+4gsYRhPdEus6KuNwFc6JBWjaKUMIJ+zw
GNTmJfAt2nVttCmMyGm1t8bU3nuy+aNsw00/D6C7Rof7GHAFgL9Omx7kCQKYRDnwDE+0MpCsus5e
xkawb2NKwnSss43ry3A7hUazB0xjPiCHKUNjQ02d1M5JsxJ/vr0zgQtPK3QrqNZqgDPQs9TH0XVr
4A+DPnWahmYXm970rmB+iDg+WgLL0ALamJi/EHKw7EIHjXQKTpgB1IehU+XaVvVPGb6Z0ds6oB+E
wIZ5bP/w+rbeo6JXnicFjzaqgWYku1tqE8PC3uiIgZ+lcNT0DloWdfl1bJdnECEPV6DNgE5SMY50
ckr+TIr+0zza0ycBdL/9MKbuBojtFfBujG8Sz9oLgBlREJBWqH5MFUMIrfVANvOroQ2aXUCrpNOm
aar4/cHE4+U9TV1zid+j4+CEznckiJXWV6Kk7f7Ck7/o2+qAQzz3P/TCA/Ub4mhdxS0UO6Wtuwea
fbZrYkSt8agB1Ob6vp2G0TbuCrQT0+s1vZnjkARC9Zf3c/Wqvur8Cxrw27M+AdDDXx8D7M48cCtv
jnfyFddB292dHgjW4c6FZENyKHsOODqXl9aGV818Bu5IjVNktMyAkSgbRKOVlNZCCVc9CfVQJECn
WS1XPZm65O/O9nTMWmdLMtpoRmcKKEjVdrSmjW7ugTSm09qb2QR9MYL3fbeg2kBlL4Uqju7b7mWm
ZaFdDFuPGSZSw3ifB/QXbIDkadgb8rmR0npVkRWzUziEBQ6dOF4YO+6x78Lz04PVeO0VtQcby0Bj
MBLfqMFpolOJsgNata5rALGhMcqApr1R7g0WTRcPNDYZCgaueOvxgN6PoxENKWeK3W0yt7QMy2Tk
Qdra/iXJUFavTkvrwQmpKtSoVrO7yVB7UwiUuCJj0ryjIff8ZD+VgAfXsrJCdW45oYzYtJ5IbNVf
xtgfrlMHABGxRN4uAb8HymJl94AoaPdACpqRDNTtE2rIPXyqYHFnZvXTNIHYYTxII38Eg6I4RAos
NlEDD3OgeHXFBxz8Wmzxtrw08hmZbWULRHt8gPCfTisaaCO1B8nBWzduim6wt50RRldg0LMFDbY+
cg/O/IFkKAQzugeahpUA53lWnrsBjEd2gTgzDbRsS0Cl4BD255opKF3U8qm8RCN61IT3a0WfElCK
4WYNymjrvK5XW3KjXWQ54zkKvMZlOxrhj9wWX4shY89AcK8vjWknm7jm5vNoTt5hcZt0l3nDdxs4
1tdyAOLfxD5ziaZxWtQAd0O+PvxMqw5AWh+ytF72bi8RZlbmJIsmwwBUTNodI7P6JFD1Aur5GaST
GSuCEASBJ1oSmyLQuYqgTNiLjEAiwE31ItOYEXPlfKgydwSyAUPxSxG1l0FhiY4KH04QlKhek5o0
b8n8amjqdYvMkGyDBrlx4xNQqfZZt/z9mjQ1uJ5dKzrZlgQLQWdkQCs2o93YpN12XTeum4DgmgtQ
Biu9Z6CrTWZPluMh6pqGTzGaQNBKEGf8nNLUUc2ctKZhXbYKgelmrcxpeePODEsc0YK61XYgskVX
Tht+CA3b3LEBuaQ1V/9rdcBbMpvS+WVqmLuu6JqAKgDuDUW1bJcWMCC+Y4N9Epn3EqdN8KFsaOor
jD60z4ChhNaJx8uzZ3h82d2Yzp60tz7QYjZ9ysDdkply29Sl/SwQhtrNeH3btwDGehch7PceFBdR
kPsoiuZtl76noZCLETShsA9aZjRxveWgmdqVc+xuUV/qg9jDCZ+cxGjQ4h7vepEZTySiARhR/Q4Q
AcBbk5EHfgdlPNvsXeUBso+MHb8cj7bw3WAaGzMAeM14rVW0r8uNKyvE8J7VbvW8IPqqQoL9IoG3
G5vvBa3cMj/7Zfi5iMTO5s587St1YLqZRlHYov55CIPW88IzGAmXK+MNZDjlLVdfDWROy1Ya3yZ3
AOD2q/xmx3WvdAAEj9O5KImmve/2We1d4E/sUpkg5Kdva7UnAV13MQz8aXK09mkbfS83F7YegU2G
nDj9cPrWcpEVhww4m4g3yod2duftYE4WGkYywN2QUGvA8mNtHIpjSBx8ZW/xPZAm+3eIRvSnTrA4
AEY681EDB6GQ8lwWvL8mftW/w8t3/64r8ERCTXm1JRkNvEiWxzp2V6ea4aAZTBJg8BGqvw/arp9N
kBhHMg4SAKa+0wp9nVe5W5S/XEcpjBI1TS2AMdBwLRHVL8O/SzAaf0wNNh9FnE2Hhcfj57m3PwGD
p/hRDO6bBilwmx0PqJZmucmnUfwVJUjXA7Uy+iTsOTnESwTg40ayJzcE7Vs3cTOIc2BHOImKZXuI
Tg1t3O+TovuTVlpOSxrisEbPBU0RXK+2tQgBlKRwvcLZlds2LoyNYbYI0mucLx/09mfPdtAYDzst
pxnJFmt+sqxqPtlVWW1wxkj3FEim4DK6c1Ci44B0aQHqLImqOGnOViqeSaSD0+hGLjfM40iFqVg1
aaMqNJ86uVnD1ZMLxAMVh/sVspOWzdJ+U63cSM/+RPYkGE69pNmdq5Yp/zYHUJgWTYkbHmIDqVlF
mlxYi6N4drcr6M9UhM6jlMP9cgX9CcH5S8b06LPTpb+whH+gbESrSH3rDAeo+wxFkvKPMufylNho
B1oTGH2eI0Fr4FAzAx9EAAFmjQCWZZzt8smrUAaAz1gGRKhtOeYzeBVQ42OpIeTAUsERHrDHaqmL
f2hJZUBOlx5G0aRXVACaT7ED4MKuAcwqLWd3YU80K0dQ2DgIbbpRzZ58NZR156MGqZ07f5PECcCI
Uf1aowYBfcm8unQdyiHRKv3JLFn0ySin7DFmzQd87carSLbVKavATIcAV7tJxkrsQDQvr5MA9yKx
K8ZZDgqtHLWYiquR5DRkqEIA+xnOs0BJP/NCDgFPbHmZxur53xPGlFieVSNbU/fxxqyqbnuDs6KJ
A2cXhKBeUSxbAmkhdBUaMiAPH3A6/RpVTYmGCISplyJGivnX5Y3MADxxZJR8SzIaMimzve9JgKKr
g7NMc3V6buXOQY8vmkpwXCYFMnH+k29uRhEDyN/vMsBIgYlKD33S7vxYAO3yVe4YILZquCKHnkBh
fadoO8VdNaCcgxRuHveH0nBl4LeyebIBB70TLkqlQitrAGSfuM1TWudsn4ylsdqQoed2zQ7dyDMe
fbP5YSnzftMM7bJr1UOsrSPzypIWfTt6TbNhQk1yN4J+cyG1MC2Yv/pYdfxDzrzc0+uiV9kMFApF
MqCpFzk2HBmcTabizrZlI5NAr4lzO/jH2Jy3DqKl5yiW05m/zmhJCpLJpEfxkl6TWrvoHbSMZn0G
HiLT/PtOrO3vrmjKeF5vhTy0m/YAIvLPW7mzoeVb90gyyxvEyWyfeObjB1WDOQ5tACZmEeIldDI3
jJn9BuyWSBiD2+BjXFb46p1YG9SxuXwkWWtbAKoyMvQ7duZHuQB6uXPnek9KMyrzoB09YGobZv4x
Y9131qfzHx4OXEEH0KMnYPOZKMO52oVloqCz/nOxB+PIFUmtHmRoDeg6QyebltEs5qM4Wnb4Q8uj
2o2f7NrzHxE9ALnYUREtAIInCd8ZTh++6+VoACXEZMgIWxzT1q13eMaybR31toGWkEIeRVUAAUOZ
kyOoROdrWybXkkxIphjnCnzUZOp9LtMiP1KoWUeik9eYtOPhK3i0gD+kItIkJ7O0zoDVTOuiUrDN
TuQ5ON4BK3bq8xC9gignjsy4fEdDD9DeM8+7Z3+2ilVEclu9kNiI1R9DPOQAogjYAjDNlM8568p3
uUinsyzxG0aHDxoM3ak94xsV5fLoNr/ks/9nOtdFtbFHFIFqbTWDkmxwvZ0bNji2grwZuE5EHawH
3w4TpDQRi9OyWP32pfpKqEoj3d4puhJPo84On0kuJx7v7SZDAcTrqUOfLkAjkwHTuMvFNm9Q9042
teVO6/FkFmzZL2HybZjj4jI3oMsCq0abBlNszbuISOVINRG9Q69Y5EY14ON0BUQlqt5T9YUNaPhH
VxUelK4dAbc5iR/ABjdEB6VonBAJbpb20UGrvRx8tl3+VFuAnViAnSG2XNTTZYnrgxO1PnjjBpyk
fNtptgIpUaAqCmt5rJb6WM5435wHPomtiXTB0ZUoAqRlWcXmI5OAHgWxbLnv5TKChFj50WCfBtcZ
H2/EKYKbKPeWG86q/IS/wvyEz268BTQn4AJM52FmVfh3JDvc/yS+h141bdLRwYMD7GLBDRw4TQkr
PO8BvBw6YBp4U01CAg8fRwT5wijb87LYuvN3z66X56wJPaTSivrkVIb5wbFqQFAswIOb47zauF2i
+lmHeUBZFcDAe9u8TugJu/ZJwhD2sIC97+f4e4+NB8CsGIUovbCjYAImxt4fivHaeB5qYpVitXGV
kDSD6Kuz53OEmiDScvJ4SwauOMDJNcAi+A/GdEl8HWznKW7Od7eiL0EzY0Ctq2e1f7NuBPFgLIxP
iTkFHIiFl3Sqik8cWG47vyvNnYX62U+LHyXXqWQ45Vi1AHzjHAjE1z6KJ9sMksS1joYRZV/TxkBB
MQiaBPJHe1Ds3sjBRixRJOWXqBy38/rLUvQgre1iwAiCaOOAgHt7xDvy87pkXl9eugWs6elS/ADL
TBD9H2Nfthw3Diz7RYwAF3B57b3Vm1qSbckvDNsz5gLuC0ji60+iqDF1NHPj3BcEUChAdktNAlVZ
mVpCxgEsS8e+g5OXSDAeVbaCZhr4IXdj6/WnfhTyBNCGnHuLrQlYGSIfAaYFy4L68DKjvMk7pHZb
p7+zEezvzICElt3x8Jmn7iM0zabvg2XWG7JzbUe4c7ZDMffdHtqZAQUb6xA29b4x2v7i6ix83xnJ
sbVAikeq8WRLw/FOHmSydNoedx9jRZPURIG8O3iPfN5jgv6y40IndNLhw9KLBjDoeVm7cuNQ7lja
gaGz7tNiqwJUWyNY1V4C3dhzoFB3ZQKKl94NT7EdYrU7NO1eZvXv3AZMiRqhe0WSVDuUSskV6rbA
/7xMUy9QRXwpg8/mTPOhtr1mfobMWLkKmG/uyFhxWV8+bJXp/TO9P+1HPtSbV0f9GF86/nn/UcQx
YBXQ2JkLFD6R4vFRoFQhHeM9GAcisGPrIobP9Qyz06d6BxpCl2hfV5BRoiVFLgDdjf2jX4OvC4Rc
Z1zQzEtkxNalJ7bHVvXNEdGuW9bEDii29fR7N4wiRMjAE5Fo9w9ryCnR8K6QN9GehihQgzJGDvj2
H+jsRChZt1Lt1uzAuLbgZRcf6lFDwNpPLp/85g0Xn//amrb5tI6Gkay+Q2642gW5MCF4OjrZae6m
cZ8jmlUFuEtXzFtLPTV3W/2u+2B1aztEgFw7OIPMTlWp5L5g5XUx/Wt7mmpp57mr9xyhgg20it5o
/nEQWE2VaUKm4J+988Tj6yhqm/UUGt0pQ+letYrTqj+ZvpcVO7IimRCF60BWDxWKFA/lOPJqRTPU
fBjPnmRN9SYp7QdxSrXGYV6t5/Ey/3n9h628HvRfjgECkIqlBtg7IV4gwra9GsDKXC288M1VGIt+
xa0o3i8zifahoRjsW6O4d6QVTWW/r6VJk71VPaooaW5ZHSjDPSG+v11M848y2tw84D76fZmgnxRy
FFvFyPMnFlDUmtDolDmveQXQlPI9hCF0M/7p1dDDq1ezG6DH9YrmaUy9ZASZQDwmt2XJss0HN/3D
xkwiCrtML/8Cu2vERvhVvqbZ2ZGmaUz7zP+SZU3Ph2wNCBZecApVwoEJBDmpNc/CzFDwtBB2izdu
2LRnss3izQwlFYcuT3+mNq/2oajNizM40W7yQu/oNn7xbEf2L3AbFT+NZtCYfhe4W5ubDzJMQZiF
ANkPOwUDHByg+oxzoTDNU1kVYLQPgMnP2S/FJ/6SAZH4NPBk07YGfyFTZbUbFoPLlUZCMYQS7exC
I0+N49r2pTg2RuPindwYW8Nog22vl+PgVByj2lh3OPo/0EtciCLbsrgHc28dFy8yTVxUX7rA4+h3
Ogez5hPnrzQg/yQffllO4Z7pnT82cbZVJtTVyAMRZQgESmtc0WZ4n0LL1gtWyIBX32y/QETIgN4d
Eo/8kKBO8yirMrw6pY1gAhvcry1nf5XTOPwOHksxOL976f5wwXQ8r4VcS3VLjcj9sNb0R7XxvGBe
iz/KcAVECCKWGvWcIPm8HcI82i6oZ8cF6gGX6xxl4BYkROt26wT5dKcF3Yi687ThP0yZKqDnyu8g
Kot/QhkHZKjBmNxxIbfwfIltMHhgoole07YxXkCtaK9NxZpnUH4Ep6hy/s4HraIxpu1rMZXO2Qdq
/pnZ0M6OEfh899U2q/NXeT/U96z162cjUogegAdrSwtMnB4eU9FsediJdcnCcMsr1Z893Qy6mKrU
B0nqkS10C3M96dIrmkj9AKoMTjS63Wrukxfy3scpH6vjsg/1lr1ZzKdjgrwh/sUViF+RHJV4+iQh
QmVZgqsXdWUmRQf19LE605hrZ9sqolXatwAn6yHZ/rWGplBNilMWR4jlw2q9ph8lVNo660C8e8TD
h+qV6EQ9si0sfabTV5D2814/2cn3v5Z+sjnZmz6lnjoQeQ8IpjsIGwH9vhpEjRuUE0TQaggSqI2A
IXseLz5kM+MMV37grf4vZjWiX+v74CvypeEOmvIJoIMMhO8OA1Izn8RDlHoQ59P3WWqM0vgOfGR+
zmw/AlzTFQ9gCH338Ixsz9yyFj8Y9HJWJXCjEE6sUpyuGvew3EaszEbgl8Z/ZumaAu1qSEDEto+/
f3zTIde6s5AEfaRvbmR0CJ6OZgnGdUymg+3sI5FlAP7hIWGFg3kFiuYmgcJu13+Wkm+Bv/e16Lry
OD8D8D3eG6LONqXpQvTQ6B7KxMr5BWeGbdpIb1/6ah94fvBIDbMbEHd14RubxneTDcTbLXPkihwg
C4bAhiG7feAY4OLWK8l3hDQMNJmD8lhCxnDebQpFBhpty0fyC9QEuZ/0WypmopIlqmgKOK9xEmSb
xUQ9cvOoEIrGDI/RuRqKpXiESTcC90zUQoEuTLeIIae4fYM/iWxUXaP+TMzlJFRb4zpOum1cKFfH
Q7Gu3bq4BSIqbmCwKG7DAJmDLgIPve2lgbMq9bRdgaO8KNKf5IcILSaMvLFORhcdl7XUy3V9jvD3
i3neCNrEm5wrfqYdl59qGPlzAvE7iIPi37DYJ1W0K9vkwIf+mYhlKPZGDlVD02bGKRdVsI1El6Os
pDHAtA8bTdBwachGs2SjYW9U09qJ+mBNNpRgGc28DY0b6CS9j5eFNUq2m65ud/+1NdiV+m2Vm+Br
FwCRO5XbvVo+S9ahyqaXLgl6xPqj5G7jALhzm8C/QCq7gNa7AhcJilgOodncSjP0VpUti8fY5Pkj
+FiKR7d1Tzau7meyczxst1BDgiAXqdkFmpY8shkKjqH4uZ2NouPttmEAjBE4okehzFX8gzzF296/
omBqApkqMMV6VHlb4Du9WWMF6q3bZFA/SEdl0Uz5MPykv0IzrUI8Bv9r6LGgwrwEckb5myQpJtBF
CUQiZTW2a5sj2Sythl3JRo2jZ/HPkZ4rZjM5FGBCvoIaAESkYAhZLbZ5N71HHSNQKKCaSb4ALSZr
D1kPRILAhkaNqgNR7dqHdKKrtpNWO1niBuC7VQY64d65oroJUako/GGmoE42EuFcF7sKgX4UdvKL
TDRJ/tTrVPTT1osWE7mVlb3zPBeyCjr0lesgWBPLaO6RDb+cfSlAAUyT1Cy+NAwq65tVyr/wIiqO
qs9LSPPZm5Kl4hlUWw+gD3DPEfJcZ0Rq5aE1zUcyLXbqGeOEczz5qRzKnqkLTiCaGaK8BghRb7Os
8SJbHjxm/197tbVAFSkYbjeGUZxmPKXiKF5yp/S1cZDiisYQYVOZ+vnjCL5nKwRLyySK4rEHxeWj
8LxyR36VYkgok1/Z89kPtAh8ExqTjsX9w4SxsGPgiQdOjE8sGPVQ1dswDCHEqGk0lnVEjwFa3ycR
onbrayQAnoys9mZFY21vYlZyyIma/dHFI+XoQ3gC5Uymc6NGac6MxkbatUYqcPNpwrD9HxaLpiPZ
PbN2bmWOWtoe397J/jEIw9jXDk6w5uC3T0ADdk/MEQ2Q5zzck42ayPgyiUjcwS8oQIS2p4+CPqk4
kiB79eIjmehzI3s9hAlguOpfvuAXnH0HFLQBVy8CyGB4+bbpo/bgNon9zTPZK1TWy8fG8swXqKIi
KiPtb0VTGHsU00P6ZHrsB4hecCL2RnT7MrN5g6AhuwAyEO1VB5mU2TgTf5MrNXkcIuM9Qv1tnjfU
0D80RXuyuB2fcwFFyBj1gK9lGPBNHAlxLMskea2VBo1X3hOzhuTeSfGFvIAECvepCUllGtp1qUBV
1w8XKUa8k4wsPHpm4QDYUon9fM7Wh21Ahy4xDrIXOmv7ju1f867eCSvsoSpddeWhjoprEQxXsEeD
+tytQWuxnCWbplZsRwdBAWHXncmCYrWcIDthJNXTik8MMpDkCqjdqohcfvx/MrwQ1wsxwSwuEzQT
jKFmM7nMYv8vX7JJaNOFFejOwbxemc7J6xDitUdQjPMWKEAEeryrtG3vyiFEs4JMab+fysS/0gQ1
dSfEAaGmdHZeVnR6Gbg3UYThakld7EQNrQ+j4Irrk2qtNQPkEo2VbFEzgALGSkBCzSEFRE9rHyb1
aEJOnMz9CK1Ess5jyEHuvH5KjmSr8+p9dl5D3mRkUNTdIiyHOL2O7gVukh6bJr+BjU6xB7LJIj16
loofPkTp5q6laTgHZHM25OiVCaKuzH+2cInbCM9ojmD7sb8FfXAbS2nepTTFs5dWs7n2WPswOCOY
NLRXNlUfF+Wjdwua3LqHXTUviowyWUGAIM+CPXiU1ibC6m8oXOtXbuv4IDscqqc0jV9axao3CGvx
rYt480FpNz71K8jnsnuEJOOE0+1od1fhqd0A1Ob3EAzE28HjJqTIu+FrYU7vdg/kVSjiZZs25s5D
rxuZQ91h7vkx/zjUE/KT7dPwj8unrf4/ticXZGtb/Mg9TwfnRg0zXOfWdTidCVyrDp8mIvuvqq/l
dTFDKKl+GBvvhUw9oqE3tz58kvAQmaj2TcFfFz74mTN+8WsaLRRSABu0t9PwlTjiK7JRlxqrk7Jb
UZccB9ObHTv9rWoN2e+V0cV3fPr86ihzneDtfR+1iXoJuNUjBD1ui8m3kzveU5Ck/OMqmIOcjPAR
WdA2aqbECda4ypQ7GtJPqafB35a9nSOpILNojerW5tC7KLd12odWuieZ9uXeH/zosjRenceIlPe4
IqrE+SvKzXJPttJ1cTkkx6YU3yh9SalKymumLUClrBEx0AnIfNLEaADJ4XUZ6mph6pmB13Bb4aya
1k0MTVGd9XQngJBBmHLElwHToYLnshdyU82li6yNKXL/HOgqBceX/jlOqh4iwMNTX5aHwnXzG8Ko
xY1605hlt78WY5QN+TzDVLBXLbDMi4ncgAL55fEQuGm9EzXkMXZIOYNOCEQOemJZlUTxuIGuxbRZ
bPQPENk07JpORutlq0yvZa4VHsKW/xpyjhQ6OQNY5J4gNnL4tMn8H3D6HpVs43RsdeWe0tV8vuUZ
V1kLlLuXQX2whfQPldO+yBjIUGqiJFA4ZBOmVBJ+1NHI0sVhso6jG5cZQ2DIRC2AU4r7APW5A9Qa
cOtMmbiTzbUyrTpTvwZm1j0I4fwqtStKUMaLCMWBt0F6b+MpvcvI6x+75gDR1T4C7hD23AuBCk/F
Om8lYmZArElnAqV6XF6XYhAqGhH2+1xo3/Ok+erWvnuveOI91urRyfouBZQBf/vAs3yZh0NYu/vG
Loo1+TZh4d2bJrI3YSXtLQ1pApWzI9Klfna0QbYM8HVWbsq+N2+2C3rgrm87SDFgaJTcvMUVGn/o
1aY1M3vDC4jqmC2IPRpdO5GHkY00pusDyaLHOEPlh9genoDd9Y+Jr2pINIkst1Z1ErUnYJvGgzk2
ByOr2hP4TYDwsfSFhcbUkF/nj2M1L/mv6cWWs3uVoxQhgxRIHyKuHyJjdok0urzozPdelGQjJvq1
kYNiBgWpmAUuD13yaSDMh9u2d7RaQAyhkfWG0tD4uUrEt0gF3kOgj1xcCVQHoE5OjXZz4Z7djyvq
mno81Ga09m3RblGUhBkyIieJLJduwOpk7KABJlAa+Y+tdfRvgcYxQ5asiNc0ANASyPg/bjRMnRhJ
9GTKcCtE4KCC8P1KmbE852Ujz9RbmsUGWr1il4gcBZGABBZW9hv4AxxMopafBt1Qz3B7reRbARNY
2AlH1aBwthwBHpyrWAY6T22cGxrPy7sYU9SlqQ6fDfgd+mpL9YGRke6LQtP91QOKS8hm8hCFI1QV
GOjSQOo5rJ8eUnxPrRx19wvixReJ2kH0EAA6jb6gCY2b30JyO92YtcrWaZVYB5zw42dc7sILsMhX
qmVuTehrInMC7q5wOoB3KwXsNHFPQQH+02rk3Va5NpRwtc3JDeDSiwu99wMLJdwykOaj5Vm4CMeg
UABj+vSdJjwok0JtKdl3rQ+aO6Epe2IE11Eyq7tlwqX33AAXvVJ2H+EyHxtgn0XA4GFppqT3QY+p
S6nIiGtjsipMUyLhUpWnyo8+Np2TgKdrMX7yyfUSJT0f+HbgXFCNph4y7k0Pcd0pcNRguNig3YFP
hMalKG9djFKR//JbbKKp7WPp/6gKr790ZdFf2DjhOkXjJkWA3W1AfVyMyD7rBm/m4gL6WWDqIYaH
xzwQOk2MJh4vBQnkZUDKXELb4/vRLe9tInd+MEHiITHaZ4nTAgQn0+FINqDEIYnsIDWcT9U2g9Dp
RXQGBJLsBLrZQQ8QfiA4S7ahwOl7hFpjk4/NFQgsgP96ma0628sOzAwRVpyelnAHhSlQOdc8uMq+
fIqA0LDWAKBxZIfJRyynBh0Kssv5UN5QazNs2jpmm2Hy8AsOxpRv8d4f1k3pos7PcIpjlhv8iRd+
tAnLJEOEoXGfeBpZdyVfaEAOKYDdWwHoxbaRNV7wAVj/NFw3zXmO75Tuxhqh6+OMsHfs7nEx5bwB
NW8GHd4j7mI74g+lJhbgxZ3HbeW/FEEkHlIrTwEgQM0TFMRbTRvy/loShQ/ggt+80EuK7GYRT4ck
gGYTiwZcYuoQOkKIeosJjybqdZn1g9utcwToINjaAfhaLWmIOyRN8V4sc2ttRcN3xG0rwFDEeDdd
Z7h7vLBB/phdOzOwD6gLHNYFc/Od37IcaIRoMPdgeQ+PgRE+5M3E1q4TvAReLjWI/afveOy1qEGR
IC3D3EPcM3sKE3GCnrC5KcCHs9GiLLdYN1PcyhuEHVAJZzYmYCqwpYZdnYSB+gGZmsfcCPPXSQFi
5MWuuLAkz+5t5IlVbOHMDEITVK0Uzrmsmf2h6aDlcQ7xoXPHa07LJPmakRn2q3zwaug+RFt6pga+
+s2yEMlj/YSlhyM9Wyd6Yi6P2c/T2rsR7tWRYgOtUnNvRX56VWUurtSjBjddlJIIGW2ZnrWHBihW
lxd7JKPGSznkA865QGd19CUU+gtHspRNg1I42+zDW1XkOr2rwhM1/gjg0JG60GgG3zyb7Yn2CJdJ
VCGHpzrC+bQf09eOVS9UVtriuA2xOwHt1akM96KX5olKUqkhex3awdpHTeiWbIX2pQnUptpHx21e
yD629hBsBmyS603IY9lp2aT25aZmQffESxNFngMECKEPa3yJgbA+J0U5rXI9RBVy8FAYoA9teaqQ
1gDFDqAZo26o5wC5DaKwNN8utoQV2blEFQaYMv84kjEf3excO9MdZxxvT5OLnXoOw+PSaFDKjLhc
v0blvNyAhIOfRYqCVwaCxKIKGvDdoKHqaOrhu//b9w1z98mOv+ahW+EkgJam8rR/84VV7Je1y5LE
tbejicpmqhiJJokbTFEegGQbL2T60IAy6UIelZ8fZjswVRtk7JvN8qrFHxYSxtFUQZgZr1/DyHJn
xRwU/vTMOg1QqHaQGBjeX8yGl24HDbJeTEM+fudj0hz5CJ2n0Bz6w1IpSEWGkPt9n6AAOc3SBK1A
733FXHlIxiAs/7UNTfhengEKIAOoMGm2HXthX6an40jEPH6NGCMw+iDxcD08e22Bu4LZt0fooNun
WAX2iXq4a7nNrkJkFWxczYFsLvgkmh3Hn+zsI4sEHxoCG2sqxASknG0R/vBWc63lp+rMqqigCy7A
TxJWSXgd62CLeCB/gGoQ/kyoWpPqNvPEUausBYQUp6anyLKqgy0nZPQA44caatwCb5h49q5BZe2R
0g6hn5vneZbUUGlMM//b70OmgmY3Uh9sam88on6G4duT5w/FN4na213vF2W+7QBaqZChv5haSJrU
pFPfzo7QLwPUkVxCO5JrJgDtJJ/Mg8jaanIQfMZr8z/X1U0gNkMDNkuqF8k8p7tknXmcK0JoiEfR
cS4foSEO6MdZMxpg1X8567W0E7C3K/DirpQOcbvZVDwyJNdq5ZVXMlGTl7W/ZR331jQEOC9/pN5Q
ZR98yZ6WNoStwNTk6eQOfWTz561/EfQhpw2y4ZXxiz785WOn4eyqfzVuC4YejyPPFYQ/Y+gqXqap
NF+mGvD8yPDUgYYeNKqgUaOSLQ3NsAkBNhoRzQUa5IUbTDwOQwf1cIzIQ9UFtCLDm8kbxM+b5GeW
VesSb6g3JathF2VZdsQvV72EZvZCDiBAwR3MqoObU1y5BEfukmShZAo1ETCaTobT1pJRGYscSCQR
GlvfGeNz2pYxSmEcgAmXcRyCkrzt/6JJw6jxbqfu53FJ69IyK9Yj4yvgOMHTzNXwiGrEah2nWfZL
WW8mHmV/eXigrcqwBuEkNyJAqoP4WZkOkAI4oGzpgpZmkXkOAqMUeLZmKAvRQGpJdV44UsWZwfc0
oiaiwq5l7Gh4Ng1jNoDzHrVCa0r8mBKn8y5wcIn4d96IbIvbgAfvkjcakyDag0AbxTbSaM99qJ6n
P1LmqDyQ4HzKwXI/dINYo3zQQsCsgfSK9iF9c8QjIEQo7iYrs/OgU+y+yuo1a0V+7PXQtkpvb0ZB
Cp505OOTkvNrnLc3GlnmG08sf58KMd3syIk3lW1Wb2PnXzwjMv4u/Oag/ML7XjbJuEaQ1NgFUKfG
fuC7rEBvfBhRqodHaJKMBx/h0VU9cdQPktFTKD5iOE5MeQgfKDi5m8TM/A3v++4RKNL+sbZwRyhQ
2pab7bY1kC3QqdMPTS/2IwuNc2VJRLP8b5WZfoPgZPqadolE4qVJd3i7JK+JQh5YAUJz5XmXf42R
1AQOPXnV3PCnHHCuNbll2dRvTB/F0zSbBuNBRsaJZ76zMVVyx73cPIMF0TwDAIwohEtwbTJEWVIf
tA+4LfBInefJPwQxdIbLEhRvAqhwKXEORBab4BG1kitIkwznL8c2b61jRY9uCZCzz7riAt1M+0tV
IbZPQ16wj0OaXZyZdl6GcWiLPU6OalONTfdUsXFAzYJiR2Yb7VMwoKg3dL7THLgB2ycxRCFI46La
vbo54lBJXG7BUCpfeGj3p0gC9ErDuDeC+5C7axolDZcvSQ2qAoXKNCS65MtoJ9m6x0Pn8J515qaL
P7Y/mVvqmTWo9BKQSWxRszSdoOiE8kgUbiKcAMyXAeE7f9oWQditYii6Xqip3Lq+IBQg1zHoGjdk
Y/gHXybdLENemN6xsI0j2cmDJj8NUZrzBgXdELrN2Jc8lj3ItwOX2k61+OA+TdAwzCuQeEKcbQSO
tKvSdVTw4holvbUxzFR9y+MYeUke/u25EPLDbe1nkESI1hVlf5tE8n1w6pdJvwSJhY3pXimqApLk
U7kl2zIBZusjnlLFebYzthXZYB7Bq2GeFO+AOqbuPG5j62QzFxBolWlqDrhoU1Rr0cjPSz6vHmqU
ZId19kBrHDPKtrrEe122oJ4AyOF7C0zOTgCZcaBhhCS+DN+i1qoPBjPKXWb1yXfhRrt0iMuvoLqY
HkD8i3uVtpdcvUSTUV8TNe0bnpqPdQjwYe0huciM3nw0Mtd85OANOE4FF7j9/mOjHm7KPQSsHmkl
cx3cDUuGYg5RbbomgsRx2pkPmnDlB85NCJyBA+7ZBu3dzgRc8QzixuhUQRp2bwtR3fPIY+vCLOSG
oQxwTR8MjoePosmR4fWgOFZbPc4rk49Xnh5BbibbBFpmTJHCWB7JfAtOONTkkCAZedF8h18T6oHj
fOOnTrfpczu69hlrTk0YRjtkUKKvde9AkdJy/3JrhRO1b7+NTfDumiVNA722DMc17cpD860RVbvx
667ddpoELtPFeCaLwTGStzZUVnTTOzL8OFY0T66WxfM9AMg3clyW0OTsx0eoredp/CUwgr8zQxZP
o0rM09jjYuQHov0xtt1uDLzqGyhBykMUjFp21XHeVPOd5qWNOkrsBR6sRHYvURPevV61PxT0A9ai
Ufu04B0Kb9QvFxyXD9mYt3ci00yE9WsKXcTgmobtHT74CJ4n0JVIg8J/oHFcsVfLSuUGlJ5H0Tbx
TXmyDzfBdFAtEMjzaOoAzZyKvMOfJh4feDs1l3JSXy0mwqduLIpzCdnttWHZ5rX11S+KhlDDRY4/
UwuRrCVgkmR2t6mQQMUHD8C/FgIOSf2Xup3WhqMenvTlaaqeaVBVMjsO3P7SlabzZcoMcMxLK/k9
fOt40v5Oe/a7hpLFVyRsYzzfJv8ie549dJ1S+wZKeve4x6dlisT6PkgA8vQiVIAcFOQofuDzKNe1
jNy7Hcao2ysspG8rA2K1jt+iZMlHFbrqxuaRGl8m9qmA4nYZhH2wIhsKjRJETev62A7+ux+o3xtw
p4EiYbGRcxrmkPtV3nmxF9XAwDVugnmhzptHmhhK9lM1FWBh4A84cgnccgrC1eegReEC57km6mNd
vUGW9EvfcGtVAdCLm0ec39Ja6GIyZRwA04hveSOQ3WFe+FV2zi/bKdlvtS780vga9ybY2cEKjYhQ
295VlwEMPuUng0ftneyWW3wwoeasQqIF3NSUZmgncxPIDKKPqbBuoW5EbExnEwG+gJeOuyI30Bwi
sOcim0h+ZJubDEnjOOMuvs9YOztnPMb/dJD7ckAlXeAI3InFcK17iYCxiwo0sDCYx7JInhBJeTct
kw2DJrUHKpG1smsDZLx/fEyJEDlDmHDf8xwEy6H4m97SvMfPqnNUmtIbnBoB7U+gw9zkgYYStJGP
zLJXNKJVNQQ99qjj+LiqykHjaiCAAK7lxN+jDNzbV6YojiMSSivP5e0TNQqZmXVZA1vRs6ybbUNz
SL3MupMDsur50VJ4ArooMczW+cSzdWdl7wuyKf07rSA6bzmxJoPTFHAfupWmB5zHbsNQ+2q/gb9X
PeWdg/uux7Jf8ZCsUSiA2jzWvcY4R+DVlD1aMZSLwAdXWQiUd5Ae18MEabg1XufOev5SktJjrr+0
tZ9vswIEbBCnB4aCvrgmTVcp6EHHwl5XYxiilKv4i/U4a+KXbV4nNzOv+HM3r4gg9LvQVbiDatvs
WyTsi+fXj35rQuMQDwqUYCKBVpXeYxVXE7KvFiiS/9i4qLJ9E0R3y1fdfkBQ+ZvTgRSy9+KfNur7
1k7MnAsYpO1rVLUghbTb+GflG6caVLrruOuCB6NmuE6wNrmFloHvmDqmMku2eOA4Yg01FKgfuSNY
sHDjfspLxE7D6t7oAVkgn9WAMVugUrdm1RqKAuzJ/q0sZ/o7tUEeIGJ3eAFzdrIL8OVah86UD1fT
K8AOXNr9rjOG/Nga04C7gfOiEgZwemWZiErIAfUbyescTUk4GEMijvLamQkTEdB4ZYbTv8f4jzyF
HEAZN/Wcs6sDpKqtUI5VdKNztsCOlgeh/VDpkYdrb7UhH/JOfRwLPfWD46uL8IxV1Q+TJYtjl6FO
zDNwDa2bcsusEWxRelj3qPKhHjUsG3G+Kju5tkVdXs3QBte3alCA6/rTARGlYmMGkf0FCpMfh10M
WpFlNkb59zbtpx+9bORq8Gz70UxS5zEXY3QbwTywmGxtr2v+jEDXeOgy372Yrh1/qfNdzXzrSzKI
5EuZ71o9gHyqehrll7YtTq4h/EeuOuuLMsp5ZEnX+lLw7MPoz5whbPEyoQqiBHqqsY2v1VR5N3dA
/IWJ6JuUcf/gmxKBXj05lGkJspfE2aGq+KfV++4GMEvjjpruX8yLpu/cMXQUaoguZHdr8UvI4KNd
Baj6G8ZgwIMMyTP9oRVRYTwBbL6xYmZ9mSIvpBGKN3Fz0XN/PGlOjyycX78whMDOavL3cvTMdefj
ABQBh/bKDk3Tda+qL6ZTBTZgTI3Tq9MJE7QHvAWuHkMkPISQr8pKxpMohFpHmZheLQNXFt+Mor3d
GrjgQXUD9VVACJ1orPD3caogQg0lCj3/YdxZ8UuGtx+Ue5o3OxHlZWkY8B4fhiiIeOuiGA/R/23H
jSrBywJahfTCQgBOoppY2YjP/fMSW2zLW0yNIDb2inHtgA/krQm05oTV/BjA37jtk755gES98Rzz
8oWOXHE9lGvmutkVBNYNAN6Ru6IJKzZ+QlGWPbn4XE8sRMV+qM9w0EvfpqH92ClgCjuEKi9Dz98b
EyX3l7TBjRblINMuayoD+nzUklN5KqeIzQtoaWPjCGS0cn6k0mNXWio9n6i7HJA+PHc/dGsRwDWb
8vdj1OLPwQfjMQfKLJH/lieDvJQpEl157KQoTGLRodbDYGwjVLsgZkGzbuL3SLfG32kyNdPi4kwM
h6N1oVJoiXlQv9IpAmokcVyqBlHfQuH2OSBzu6KZsIPUk5Ok8ZaGpew8YAwNVFQ5bFwPjkwPkSWz
59Iv4qtTsCvK6LLnAFnB51B03irB6/JINq7i7qwi8R3JgA1vY/9pCABfLCQEC4w6sL+5edjsPPwv
9jREKT4KVqMJeA0nfQVncQIVE78+Jyw4uGYZ3FjgMg+PFVlvgWOEwLE2Lg0qWr9EhuVskhTs/LZh
e5fE6zwAEhJ/7mWFYiC+Ed5mqDn0FGiaHLMhfc3BcbxOc5WdWxDtnfrIcnaorG+fOGhA1xnn6Q/u
2kfPKZ3fYS53jVWXPyctJVvUI0MJtC3BukyAE2qEzcyj5PJxYS9d0Ch9WvLDYMjfblQWqViNDGrZ
svUb9wowSIoyTYTbULIs76HSIB5V1fx/OPuyJblxLMtfaavnoQ0AAgTQNj0Pvu/hsSkUeqFJkUru
G7jz6+cQrsqQorJL1lNWxiQWusLpXC7uPcth8qb7liIkKgKd7qppgj7AzGbx8SBLaMrvLJHF0bre
jiNEWd+pLrSA7Rn++rtwJsPYGbmb+cubnMNfx98+jbN6+2FUxh4IfCiSLd9hvA5FUazIXLOxEN7b
wCS6czCU63dor92rIDFzm2ubTtg2O2AvuiX8wUCfQbS4iPqIPHpI41972u1VGx97XpSfWjnVOz9I
w22vfP5ZabmsBk989YKmXSHuCE4TJGTvA2nMAhJEwcZDhm5Vz9kpm5GyG5XF+7AKu/176qqZRQXs
oO17b85zU6Q09u9ddpr9yN7QP02G5R9K2TOvo4xgPQcvF7nwJSgOAkQwsQh1UG1rkRDEP3NbJ8bc
wcqVb+HD2dyaap5uBwony3cNPIwWtk/aQ6KRMizsvODnj1AJyfZ4nH2zE+0/aD+hqT22R9r15f1D
bX/u8vwgpuDx9pm2rxtjaFn0d0iKZF/CEskLgIb+aDniiE744lE07bBFHJDuh24s7lH/0QtaReYP
0hxoK6o3ZOpa0O5ycedCr/TgQEEHXDLSPcvMfAnmD8PC7tRnU/XZv3M2VrvEqpZMSlW7Bjnyd9WT
n6S37RQ8f3Mgb5CeW4RAVS96FyKVt7YdApSvWo6TFrsqHR8bfIcH2YT+uRgQL0tnIq9QVEqXTi6z
s1Dj8BhCYdT2jwzwkLDO+A4KYPQVIUBBc4SgxrszNZLm9vnezm+C21PftiFM8yUKcae9vyJub4Mi
0fTYUXU77NbnFd6mFMQ/lWaOCRynW1rNOKvqRgsJXaWVGD1eIZukm2XoFDhvVlpumow4AHPybAXl
7Hw/T6OTE4K1OeOL3jfvdgC270PzvW8wcQi8aPqs/C1EEJeZaGpy9coivSCUhB+chEALficEf3/t
9WOw9MDRO33or1JWXIoU6gjzoJ2fln5AF3ZXSIgzadHdBgwfnHXGPboElj25RL44dW7K8mVSNQzY
uYptB1HpByMpVjEpWd1GS8jKrQqR13hGYTSFbu7DKEFdROPWUw58XSgTrp2vVtqln4sRdnNrDhDL
vYnLfRi2c6QratAfdLHuHNhx4/1/DGdRWSiMyIvjKKDEKdShHAmMoe3LZn1auxcFaQsbJI0rcj7C
TrYDtpkXzlJCXOaUVC7gMnagdeJ8FavIBYUEn8zb9G5sPHUqq4wAVVS+8aynD0HLyUNCoDKqYim3
thmExrsPwTGax+zGBTp7AweZdAWgDn0gGlreXQid3ZBP5tSE0EhFoTSbS9+2x258n2MBH8rxOUCJ
jUIHk0DXyo/L7uj4iPPsHrwd52CQwURSQ5F4aTvVPOempfbe9ij7RlkJ2Jkt2zD4/oAfV+x6WFbv
4ZMGKAvwwHDVQVHnfWP7/poWxsA38IFWayjxTUvSoshhvdLePdTsnu0zMKQiMVAGtss6r1kPNttU
jfR2U6ce3/tJ2QBPDgiOQ7IAWpnTeOlhU/lpAGSBkt5/UpDYeRiQLxzn7oyB8YkYCRpjc7MErXur
BtWtnRLQqMh3+r2Z+cXwnDmBIcofR1arDU9dsqoGIx77vHfuvFBubQusL/H46/xQwuHXzreDgfF8
RCn6Nt8eNM9P5s+3rff5ckqiTdYVsLqZM/K5bsthAcDgG+aSre3LOIGMxzzKOTgGi5YBTAXxILro
CEPbDr1vvB5Eqh9hYCEOTZ5zFIDi8Uc6z8apP7VvWQHwmSFaOk+147eQdQLkJ0FhHnqoDXRlAKop
9h6HOHwg4i7EiurXdtOH5R5PabNoqIfx9/l+FyHAdh1v587ZgZoG0TngEAKaW0OK32kxJ2tSDY6c
TSdUni+vaQyO/5RBlNP22cm6yYYVGYZmbfsGRc8FYHrXpsHrrVDPOEH5/QCUBYI951NLKmBVB1yI
tklGyHyn3uiDW4rRMB08yLr14WHMOAC0Y1P+UJg3EENE2H9615vP7OOvC4CP0xCR+4AutjHePCiy
ipw6n6VbIFeRmR9iiLH3NWTZ5z278QGLvvUNORm2UR+e3wf/27l/N0XpYtiEbZIBIKMRu7clyC4R
qXdlRJHlggDkqSe52SRlGT60HFitTOfmc2hgWzI07Duf2UBVBkdkIJD3U63oloc1O+heQUSGjK9V
p+DCDSVnKCe69VNkqmcSJNG3uIHHmJvr6lr4XXVKY8es7ICPyKEg2fjqwuhhU7teAXZL3LwfqTgl
sFhE1szUpDo4YrZvJkH2JS+bu0YGdQDjkGcwZeGek+d/1Iw0L7X24lXoF/XV8IZuh8EhB6wHoCQX
Oocg0ygoxjmDjnBIjnEPNiSvYQAeRE2/LwNYTZUzWy1KCDbCrfCWApfN9tlNWj81OZ4j4PugDNc2
9xCVDtYmGg3UsCIE4DnEadZI8v6z/T4+CQ+IMC8ZzqQHWkZSPFUq1g9ww/TyLUdJ63PMyoexGPz7
EhrJuKDVq+1+n9VA+vEz4+bBmVL/3ovGSxhX5M1AK+/Oc4m+iuWj75vgE4SSqjPTWOva1T9FbmCF
4ozYk97tVynpp2PTk+8h+J+P3B+Rcqn1sI0d0jx7jgZfN8ne/mZC5vHZKJUgh44832lMFdi3PVIZ
eedD9WBu2gG3H8kpzfSLQ2KY4vnDuCaI4MFWJuIx6zJ5hr78Qz1J/jjJXDx6VXd1Ca7H0ipFERh1
7WCKG8L5RiX1AlpyIfBj2HAahydmfAVB3IGvPgzYpp1iJ3eiBVTCtqHvURwCF4DRyoNaMkg1g0zC
je7z/KlBHf0YMOTxkkRmT5WX8ceYLu2Y7cliBpVvHacn2+eQcFyzzIQo8WH+++G3Txs993GC3YXb
Zk80brvHKF4jbkxOXVhvIC027rN5QY+LLTnZftsEJAGP3GwAQxj8m25RzVm9oWbdCs/Jdgl7Hn6i
DnDntxE5pwRv7Vq59wCJVTvbZ48bbZpQzhlD2051ER0EUN32Y2xXOMxCeLBtWJVTDjBY5fiQ8CuB
UGd+gYpAmN6PDdCbLZaJf7g55Ou6/k2StlnmI4AsAQdoaYp8uglCap4nN/nqACP1R1nXR6Q/u8/e
UGVrSGaZE+qNDaQG4qvvYcE5cQowapU0r9B6S6HB8iqIjndjicqZbUZ1uImR1fvU1Q0HMBX8tXie
BnXMz30kU4APR3FWogmWdj5opmz2W5suDuhk90D6/2H7TQm30ZjlZENpjMV+PgAmU0/dHl4XP/bE
3Ad5xG4PVcDfjYp5nv0UIvg5rRhEWuZ8Vp3DEyOOByjn/ZUFA0s+hEzbe7v/1oCDebI9bQygT+6V
wSlrCnehy7S5FrLhR6xqvFWceO23Vyn9+ltDMrXCSochFC2Ayk1BJrfDvNYApxrnGSKXapuyBjDt
qUGiMlbHfGzuRuTIr3YjwoxfVVKtqGxK5Ov/2Y+7zEW42oe79z6kkCvovnZ82Rl2LtPx1dL60jR4
iQtP3DPUFO+0Q6GiO9P6dN+WIJF37JB1k3hJ2avt5lktdynz+rVtzkdnMvXusQozdxWY+z8dLfH3
H3TVm1PCpldR0vo5ld0GaO3qdShjWCYkHds4qS5f+7w5QhwhgEw1B97dBNCfmPvjmjZL6aJybQ8H
tRmpWhxexar96XDg6I8QXgieJlojKkbioHAkNEtIsk1GN3hVRh95KshjnbHykkcVGMlzf9e6xap2
/eHgyJ5/rr/Z3kyO2UEjAbCyzciXoADoyr1MuK6hpAJNMZvRhKOmOsflCElenOolYhZ1zsZp+57L
tDOMJFsxjWA8UL6oClVCJ5JdPSgFHYHteZEVn8kQcVceFTcvdc7NfS5qc2+7fHRVc9ckS38Bxg9g
TC3ICbIfi6MWIVgMdjedfDy0af36U5+d+FP7tmt7RZYYtVSjLI6inhYFB6FCTx57C9sV6cfoLXYr
tYxQcb8EkEc6+RkIAaTOxGtNIajfGvZW+HJcaBT97r2saQAUqsMtyFfOU+MtYfNlABYW8T3QcgFW
gIATpWkjvmYQURyjQHxOCPI5MQp5AGiE21bT7JmR6AGKeOU3raB474d6vOZF5R0TDzKUdgBXSwjg
7Vc5pAZss5k/hBj1Pm5wFuyENGGvkkv1iD/E7CPclJu47pzPDW1vn5D5tbf0u2w8wwEaArJ+ZcCJ
NReJJ+8WMHwQ5wUszrZjiaKil5UpfGXmtghQLry1R1RRt+7cvkWB8DcDIH0AM6+tFPhb/jTd9SRL
78CdooggUUZ4HwBUIr2L/ZYuTNr9GOBJOd2l88CHI+xA4EsMlIZCgA6VB/tRKmroykBzYp8y+jw6
jvdKgaFfQfUGCSkUbV44UDZu1MrXti/NNu6LaBtlSr52I3KCsG77ZCCQfDCNJivbz6vhc9n4wUNd
5ekF5ANvYcoRvDTH6XfE5c4OhLdx2auKPjlSszP3k1fb8hsxPBLAoeYhuyldfcLpJ3dO49KnHKL7
iyLWcAXDS3LfMjXOT8fhTDupj54CxH1u3fQmQRmAIRV4Dbfmr/O4cPozLE5f6nFqLkMf8V0081QI
yDyfKS7hRWa6/sTmJspgfqMhMwGvVpD7fSCs525ALOo1UlXVzjaHXt2HnjQbuLR128wyaSymH4qr
Syzd+2OX0b7YRgXohx40R4E+w1LDL485AR6IID330IN7Bfl/WZyxNKd7LKX5rq38+oJncLkGejN9
Eh78YD138r/UsXOWGtDkhRm3aVnW13REChQUQBAjO99cM63KU18m9Wpyx+ib70nEN9H06ij6I/YO
6ti9zmdhDMCXKkIKdAjOy/smiKvxVArg74oB53cYQKj3Uly9867nKlx6fWpQdM6bBWWtc9+wge99
DQapBrDghXlAoSvjfouh8psBTQPVdP7UQp1/zeCxcDJOkJ1aNul1HGbySadFvhhm8dg/B8gof9cm
LBbM8WCMHgKANZTOpzTwnU/g/nWHIsVFZJtwroGWYR+7G9tM3Bba71FbbZA3SZeMpP3a0Sp6jR31
Nati/xp3errKOP/DZTx+jZumWkvk2HZ4a6CJKpHssviF4UKGm/3El/Zo3ZdqAZWw/tzKvH0a5I/5
jXGb7VAmZGMPpyS9q/DSecx7wyCagqKZ9zAi4fgQdh1/6GAs43S1d7KtKihAk5kgEm2bTosZg+IK
L6wu3Nujhl5Cz5wrPBb++RmI1/XKaSBxPtaS3z58gFuDyaoNC0NIxfHpczz14xcS5WLpeUV3goIg
eUj/2T/O/eqv/nm+r/zxywC0+3Joxh/zW9zJKbyRDgjWzWroGviScQXNbbd3PsV4iyxDwcNjPv8m
cOd7QNl/uramGj+ViLjm3gIiSXejr26/2zB2F5rjHhZQj3lpFUlAQGPAABA6fspjaLAy94VR45/i
NgIhaW5GpQ/sFzRz4PyNptGgA/w3B7WuP+s546PtQaL1CrxFyr87CCUP79Gncper0dl2IoT+VZw5
d10VuMseL8AvpWSbaIjb71A+fS7bIXtp4wiiC0mSnrMimo5xyuNNnbDoWQ9VtHBR6P+euOmiLR1n
LfIQJRJHCqhXYyOazjsB3AVSGigmy5Gl3kkHpqpWdpjMbYdIQPkBuIs48zYa+a2HyfTgkwLg+Y2P
w5oAdgJF2+RigER8NQ6sqdqsH66lyNOd64oBGPuaXvqiZwvtx/cqzc1dJt1gD0V7uiuQSb2DMna4
CkuPfU4orKTIWP/ZUxR4ZVa8jTEO9BlrH1HiwhMCSeQFbaFFNNaBCpcyHZYTnk0woZqbiYQGXtXC
3KLv7gUzxT10/4ho76Mk7e5dmLBecz/A0mtuzf0xgZ2OWzUI0rwdJ8o8galnnmre7CAeU11vXRPw
3Q4gXXs7GCr48wFkJVd2lMscC0kS/GkHPfBenv6wAzBrNfiA7Og3/h4qos2nkOb9rnZiOWu7wOSo
r8GGaKavOXxtoRBC/QMWFvyBY0Vs+/WUwd1gCFLgFXmyB8gCyj3N8HTLNxHCyTEj049m2XS35i1b
FSpU6ubJQkHdZuj7lSt8/5CSkZ5i1uh1wgbnsfEQifCKgqefsZXnQjCx1LjRuDFftIJzBA2L77Cf
Lha1wso55C4kLih9cTrHfZipLifbX7Tl+GVsvRedc7GRdZ+txlRj8RN7X1p4N8CuzE+w5u/0poeL
yRHhr4HwO24il6jxUTcBX3CHsIchJrB7zzUUvFnTHSm0vkAqmXebWW55zEAvb1KnXXSF/2prVu8l
rJ8w2nYkIaRZgbDaLm3zffaHCpltZvNkl8U/T/6pwsbqCrqTcb20bDdLaCs7qCrPFXQkxZ3aWQ3g
Pd74b3Y4KPoWnuwz9S2f56h5Tk8zGA57Q7JEVsadFmHo6bPdVA28gZ1EDmusrf1zTAyG7W5LZb2H
YPb1p77bbsP7B2Tlk/3HD0NAy0FzyIOl/ey0HPtzF6+dWb/fhdAOnFWr71a0326mBk7uRoUgMrj6
JvBv+ysVrYsozi/vU/sQVj5lHnt7+2H2gMxFNlemotzYPlZzJFEzSMmD3++B+zifAtxUPuIgrDSl
W+kfpEE7wlNnilbv4z8dBCVmsSxUzcENbF3E17V/LEmYXbnmYgFqSffNo+XZherFJ8dD4WWETNaO
m9Z9FmVytRMa0DoXCg/uq59nEK5RvrOquz8DWrM1cxO1GQxDmS8mMHj2pgMBSO1gmyLkakl1/GdZ
jcmijGL3eSB5crZNH7fMEx3ukfYBVRbWWisa5eHrFPj1AopQ3kW6PRQYI3rxwRl77U3pbRpGsq1t
Jl2PKgkiH+LDnvR2cuGFEiRFfTvV9rTyHGQpZMf8fTTFYtbLUHw56dmEyLbxtwsKrb5hpOAt50EK
2wpfLr2EAtM/99kNlVV6F8TJuAkH7S/eB+wRCG2TA1agD7bfb3KxaE0+bjqseC6eEAcQR+hhmFu2
y+5NGZyKsmJlG1E2NJcIidOLbfZZ7OxL1INs/23GX4M4M2wDH0VIuf/VZ/fsZDzrkpXOISz/3mf3
0hp2rg7+kBWsAfKFB3HWrUVSEh/Sxguk5QDDlPlCezo6W/DlbQCMVbZH+fF+JlWKlR3BxyRrwWNA
ajU0T/7xH//7//6ft+E/g+/FtUBlvcj/I2+zawGH8fq//kE98o//QEFx7t//8V//EK7ylKSMa+lx
BZMEzTD+9vUhyoN5+v9qzZiOslHtJotzfymj1t01Evi/deWqI4xxUPhKywL6nB5fxnQKkcWFVnDc
VW+IVPpDoSIzx4dPcOXqD7QIh11g8OzN6vEBABioy4zVAUqE4SEEVZQDE2c3ESvajayS11A2w6Up
i2aTgAGF4sp0VumU0aWUaXfoSXSAk0zLGyBE2BAsOm+YTkDO/9jYZub2eHtO0OGo+/o0zla8rjDX
0ImirWdtPfs0fRgoFCRB343gquzSQ0phf5pO7BuWW8OammU1Q4TAvVghMtX7AI4yO2zWE1IrIs29
nQITPq1S7+ClYJ4imIG/+oQgY8CavUi67uBmpDuDNbBlbTkdAoR6q8CnGcJG3a6HLoJIcw58VBgW
iFRBvDUuSU63/om2W8r9YOlnsVm1Ecq41huRRs4JEWO2b5JmyFYwpKphlwA4eA7G9NYrYFrcEGZw
7bv5sYEVeAH2LFZxecBOHeRWqgI6WKMPgZ0G4I0s0P4hD0CT6EISAoI2m/XNmxCYsgPVI0p4KlhG
UI078iRAqcXIxhyTud3J0d2bBg9XIeunsHK+OH5RzoWd+slMzKxAH522AR4OqPOjCufgVz72RiWL
vuZ1uYxrA4ER0pwJ9czjVIPeDqEKtYRmG/SCVf9IgMswQ1A9Bh5025qwnvYaXNANEocrsCQq2P1h
E7msOtim7rN7PL+68+imX/FABCg2kc1TE37KZzchXKioHP9ljDf5jsT6EP4eoQfp+yBjR7spYvD8
/v0d5Yp/vaGUEBL/w0ZIrn69oYJqdIA6F8g712P9VvLpAQFheyDzxjR5e7DNYLgDU8AFaSA41UO1
JnCy2U5Bh+IoSB1bCFX3iwKeEOdwkOo8yE6fbZNOICU74MR2oKcd84GtmFeNm0IacAyb3KyrWMRr
TkACjySgFu2kd9EkolMyzlIdpUTRmsAHXi1/87Xp331tJRgSP55innZ//dqNKgK83YDJBUK023gT
77EumKJTLM13DhVbkVdw2JbJNuajt9QOFsl2I+e9yeFyTxjocTAu4zOPO0zJN6RtIJ0wO+/CQI/u
m4Gp5wlEBKTscdEKOIY0yOOfaJICnxJ4XwFrjLcMiSRQarAJYEj3m2/Jvb/5llISRSQEcjme079+
S5mzxocYHKQoBups3ZRHFzFvqrGT277S34yftKcxCfMN+BXZwjZpALHrQrmXsjBk6aJEZEGkyzbv
73sQvy9x4Dq7TKIEIfhE9noCcr+oGwVaDDaBGx4FlvFH2yrbEUqE4BIuorTKXnowGCLkjC5uq7Hq
MKJdhGC2PPdqpJeJ3NXRJo701yZn46ewVvE67VoAPyJUqWiJfxoac8UlrBZCIeD7n18SmnGKC8KF
0qNW86vnp1dL4aYBd1TfQE6OgUWRBxAQnjdQ50RNETCyTQ4Wz6EE738BTKm3RTcYn3JdAtJ2JANy
9jDqgZpCFsOC3O3UlbdAHmMQEXV9Qj0cTuEura4TPHuusYEA+2Dwq3BRLEvSflbxZz67VbZJXaxd
iIIBIfWb78jn1+OH16dGtURw5roEVz7/9TvSaihhUVk2G19ruWVImQgsOaoeXuTITTVtitT3vAHP
DuvtFt/5vQ9i23RJRMqWQZ+lR3fQdK2UxMu2NfV5xqznlQcEWOSDX3EZ01gARemh8g3xsugMghdu
ABSYrBK5zKEd1EMbFGqJkLxjwVit/CBH9XyueRmvyFeDbJt14gGzrqum3bEZsh0G6a5IqkvA/XXs
+OL/437RHk4yFy4lBCfo19NTJEmbD6MGhAj5rROA0uzEC4iN1RXtlr2kd5NT9UfYlhXLVHrBRaDq
vWv87AWSrSEq2BkM54WbVZA/me644PAHoWUGw+y0E4dIJUiGKn6flagJiuGtiEv5ODTP4GaMiEXg
BT5Bqh1ASPpcJ6Cvo1zW7BR19n5Yr6sx9VeQIkayPuzoNe+H17gSa+Rx0zdOc6z6FP/eJcWlYlgS
wtj14DSvWNkquUj56je3ivyby0gKPDUZ5+CkfLxVQBzHtwr7eoOEYAAJV/z9fHatI/OXsHu2DzmC
mSTRw9ggOXggRj+2gM24eKSs7qZgDs6SadrlwF0dlZeufXgPHKxcO4BTKOs6B5dUDIF80+z6lB9K
lC+PJcydtrzIn1AP8Q5UFFcq+2iRGqRRJqfcMaWnOwMXXJBNoPffwJJl9++/PfvXbw+wgiaMUU2U
RBj661UylTkpjUgRmAQgWwN7LbEgH5HaZcnd7ObziMz/fZgkCIE4K/YmK8KD48I0oUINo6XwB7D1
VV7DU7kvhq1fdOEljNLwgtrohQTtnz2LxSmv224X4hcE/6LokYQBacwbMueiAO3e/PvvZN8Evz4Y
gOJylcvwnmCCsA9hQDTRyLCprDeggvFlw9UadbzsYFLhnuqiUIcChIABBm6nBkTVU5uKHxsNC8+l
K8I9kQI1qMwZrhNSgVdTR+zsRCc8DOHzMOrT+0a1Yj15EHxjkJIhGs4ICdxYQqgpAhCStgu7C9T5
ALQJNnD8QJknGrZEg2c0wyuBqApOvciwqI3TQ1e21TIK2rPoXLGz6LQ6reWqZQWyoIYXD3UCBReT
nGYE5VqzHpik3EXuo5bL0G/6+atC64047OD4MoOSHljPYeaGl8Sh0LCCYvwipH1wZe0U3zamDd8o
kgC/eT67c9jx8WdgjOP/Sin858PP0EKUE+w5oAASnK5hlWQQboJyO4SBUsjxdG9s6j6H0jgApzHn
ojn3D06rTlHdA43YDshBTGo/4WW/h6rFt6lgIATNm+GvvbaBilVFKrkWzI0PgNYj7dLGJ6jDxafY
jE9YGsdnQG5awN1NuGhyusXPW0Clrrr/zUX3N9+WeooSBJ9aMGYXez+9cXkWyhb2O2bTuxAUNQFK
v62WPXKiKtkExzH3oeuosz/HILwf863I3OoUV0gFjLgSHIDJ9jHIB6GBuJKR+94pssvkeR0SAW2x
r6E053dFvgwyr91C+E8DzDO8yDiFiQ7kdJd5Ycxy6jq91W4WryLIq2OhSJJjOm+YixqtC/DZcoQS
yKGfN8jT640sULGIsJqwmwLZyLMqwZ6fxll0v4SjRt9A4WEcAcIzyUMAOW7Zq+4K7cXZ77xJVsW8
ZvB036y8fPpEGUzDoqkosdRk3d4LHQgUekV0KUrprfMK3vQJgJS/udL4vwbAGrZU80kHwI5wMUcK
P537MsQalEOScjP1cDubIWRkEv0u9LzNWOh0qWs6bKUHNjgdyrdGqu4ucsHx89QGbP/sJYf2xaoq
YMxZl/Jr6RbuHN4uctKRszMhIQ7RFbXpUSzUoqoX0odFokPGfaevJPI5jBH03oXR4R4AI3i9tKQ9
uKhOVF3h7oQzuMsK7DRX6PVYeLA5SDOcGoevKuPlu24I3/7nlyKeelKCMkZxUj7mFaBl2JVlmZkN
cMf4A2AIY7L2a8IrQDoZXD9Sok6BH8R31E/pEhRBtVVaxY9QkGlPBpr6Acl3Vn+0KatwJzObl/O8
U62xnp6mvFz2wLhVpVc8CziWLmBBE6wGUHiDfPzWSMJ2NgxA0Tw9oNo/RqN7kG5xr1PAorBOjs2i
0NB3c5MUCcSWYiUJ0gYKkfW2qiE6WadA1PoMbOQ5uoQL7RcYw8NTxIoaz5tqgKU5oNXnqBzcA6Bm
zhpcvGShKwdSC4yO26Iv23UGKYp1K0f1AMipepjidQ1SKRYM7NgB6HOGcl75m7BLzFHnh6eeoJxS
VIHn597HsEuX8QiUtjOXsQDhFEP2IAPzRzaAoBe1JZ7WIaoyHBXFMyqZZO/65GhS3u5qKfgC+Z3o
Kkz3hBrfKco0oHhRBlM6zXak9/odhJ1i5Dirz/D8S1Z4n02rCLET4+5jjpu0y/m3rBDROQnIVaBe
uBoV0Np4B72YNpWHLpUxipElHNKCCnCwkkO4dgpAJFX+0gsqvPuzb3xIBiArkO+QCa1Pagz0ccq7
xxDQp5NGkkTGHGKBfpYA6YYNAyURKSMX6UaG9My/v5bt6fpwOiX3iKuERPyNB9Wvt3ZYZG0FIxHc
2o2H5XQP26wWZKa2rSYkwLEKiyrn+6Cq16KnMdYfMc5wJ5tNlc6AGvzGrNdPqKfhkVxUDGmgT0Ea
b9ts6pDoy5MNxfGABBq4sPJ1jXh35Rvjf86wrFoUU4UwDAxUlw4h3tazy1MzeHdVUp8bFzhvE1D8
qkCwRyY+/vsvLua34y9fXCIuo65wNfLTknwMzHA3FeXQ4TryJrGhsD49wprJRR0M5j9VFG0aFECW
Sa+7ZT32cHYocX/GQIovkSFOVtUAyi4Ig+5jMj5NqMduwfHNdk0Aol/Sk0UP2AZEpFMotLEessM6
STYQHtsMEqrNFUoQl9EZNrFA4oIHkdjAeRWWkHieNmXAKxT0oE2n9fiGf5C9DBOD2wlbCpydt9rI
ewgeOtAUGNMNeKzdOnT6/DETCzYrsOZKZAeOwkYf6w1sX8DrrsK1PxRYcg7GhUhpDCF4pTvknoon
g+rsASVCfmgqaX4T/Kp/yRdhbexJe7t6Ao+eDyvIubIdA9uRwtMa2Q5e6XPpE332WoRWPtLwS9tE
ZEKRTY0dfQYKgZ8Z8KqYBW9LNsGlCbt244s6BYsl79e3PsgFrUtEj8tIxPl9zoC99R3Rbty0y+9t
H3B+qKZizbhGnO+fW9pm4crhMKCIC0CIvDafrokGWQRxJ3njwQEqKEjVVR2/6tTtVgAOhaBDQbCX
NEQfut7og91rh+kuUV68fe9nKCxDQ2CeN3r1n6zj/d2IV8gCCmzZIyp1YtNkjj4A9NKcQwGTtVxM
3ac8aL8VTZ3sTQ8tiSuWEHh/RUBrlHRs144by09j10EcCSSkncl8+QnaeECWdgy+nuFQnIBe/KQM
cbeByONl6sjhkANYtYAcQ3FWXBxKrSiSKl1xBmssSbb4lWDzOcv8eGEDWCGCWPqbhwp1/2XVIxnK
jVQKAkQNc9WH0BQ6GaXjelm0GUceAmyPEmtTpS/AsBpIUwErN+K9/upVzy6gRl+1l02QSzP+vgT8
4MmBF3btuuYrB75y6f4/xs5ryXEk2ba/MtbvmIuAhtmd80BCUCSTTKaoynqBZSlorfH1d4HV3dWV
faznvtAICpAEgQgP9+1rrw7cSr5AAaj0XZBEEEvLljad2iy2AqO1V1aOT3MT4tub1fzTq9zFShds
A4T+yYhitL2yEj6FHSIuU7Kro9A7lIZG9RjRfavlcY1JDVuUGkrfFh3AmbFszgSb3tDTYEnviRa7
uCbJ22pta8cmjuZ6yQjdBHiwwErtibSX+rxusVxKT7jrfphrKX7CFOGzNdGJ82NrFD2LWBwxb5vS
NNhHGKvp5rY5WmTM6nzY2sWsXmw1DAKiojcdr+ZzmKtsIdVpNmpjxwjBJNSiZOF/KKb1bGRZEiUQ
LW46aZsE0WZYsDfuFQ/2lvUAkLMmCaEPn6RYOnac1997KXCMVLI+q2QIUHWTXUjaVnJTpvO7LiAv
pwX0K5jwJt69PU9XHz/eHiW9/VlrkYpZeZDt8taQUAnE1FXTIrw0cWyQ4m6DO8Muwr3Sp8VhXOzp
yJhu+iC++vvaHAxXB8D1wLWeOWrbV8+ZDg0p7+fytdaqL5GczF+oke85HfDc6fnyEvUnfmjmCJC8
3wKjvoIaae4Mtf+ct1GW0yIRT4dYNNPhdi/9894U0uXxz7OIMP52plsCrRvhIJkyYdvau0RgYURw
mzU5cBFhjY4e6aiTYuAet17mH13ObUy9zyBK4mQhEeZk+SwB4r3eXjIac7Sva+upXcmVP2/qddO2
1fYQzN3m5+M3tiUtmb+/9rap0Jxc/3jNbfvnq8cqibZouTrn3RNyZZsbGo5np1sb24Y/b37C9N49
lkmhcqj6p+HW+ZYDYneErrxlgZLsGgDr3pDMRAlVd7EUJbhKZtbcG1orA+zlcZ1s51bN6XJQx3C6
r2YmubAQsBLLZv46DuphEoVCvZZz6kukhqV/W4TfbsbeACJyu5uvsVPVKi0gadbowJ2rQ9wSW615
dVxzuy1YwsBJFZMOxxQIGw0XMNaWka5GeJYsHmZWeK1XABHZBOH8Uip2cTesqJWgKyWcbrojebkO
DRYPdQJjibmjezuphOIPs2bTnqDuMJ9XPgUxaIRUrsWFFWC7a0kv7NWmFuchSUNHkhlo6qR/Q0Da
7upYfpEH02BlKOM7TvORQRmX+Tnr4PdFYQx/YW2RyJsnqy+1N9RmshOMXbgbogThm1qSzSQ8NclF
jlxeXeJSmwO8p3Z/ONitXnZlaE6gFUylPYr15va0WXTrYnPdHrLoMAKZ292eEM2CHj8vqMVy0LGv
U/E3nwy1uo+sGKW/M1B8sL0Oj3sKfVZNEj3PaL6UTYGnZmVQdvpxV2B8t09601vyhGeMlHz+7em/
vOZ2N0vjIHLUiWLApOHjfntQnyj//vNV+ffpxxKqIjAntFTTMAhsfw1qmStjpQ1lDNx0eXEFPUdn
QV+9tjGw+ZELxaJoR/b1PTs0cFUlULysVvsdSKzgeLtJpRlZtyQRMMRY5CLFIzS+3QVBFmWbSplI
VgNhPdwevN2b5JIRWDedTMt8VmXUNtcbOk7vOMLho5yssOpAV17kpskdaubTRcD98G8H4v/8UgNv
bzXxL2U1NxhydO82/+cJ3/Yy/7/re/58za/v+B//W3n/ln9r//FFp/hLU7bl9+79q37ZM5/++7dz
3rq3XzbcouOSeOi/NfP1W9tn3R+1/PWV/79P/uvbbS9Pc/XtP799KfuiW/cWxmXx2+9PraV/YbCM
+VMrsO7/9yfXn/mf307fpvhL+bc3fHtru//8JlnGv01FqJzSlkLOmsTtb/8av92eEsL6N1B7zZIN
XVhkP5kNyPx00X9+U5V/kw8wddZQa3DO4vS3f7Vlvz4ltH/rqqqRJ5BJm0L0MX/746dffqxIfvxn
/7usQX+napBNAirVkFkMCJJ+8vuyTKMOqFuKqD6VeaW64Ujb0jpY3YattFUJEcxLxLx90sx4/nFj
/HlPRSbMuiWUEMIP/pzeJ8MSf4kk2vNIdPTnha7TA9FH7RHKZi+jFjyHGZRxVBT2plVI0+rCjI4w
1svNmDfdo6UX4yXXdGeqsAXOSYe56vppQdXAKM3qYbv06UoJ174l2bQfClrczbgFUFgzfESc/Pps
osg3UTKF9kLf2SBXXjnFxRaTl/ZMovL6l//69wP6iy5EfpfOIrms8QdhG6jplk0F792aN4Y0HqHS
He5iI15gOlBWOhdSEzl9NFm7TmnzE6JrfCXQHG5UucsvQUpAmefEknTF9A4a2IgihRFSCre+KkH0
GdVBcQlmJb/YWj4cUs3y03U9X9FU5yDDWJPObMZaX24oTRTHWRvMYxrLcDuDWv0g1zEezuay6SAe
fpTiM84E1WuhFPG+XqzGzXPU3Ymew5LvdGtjporAdAuxPF0O4OWiqD52dVKRfkeUuLTdjhKdBDQx
ni9zpE4X2Y4LJ5iUBVH1CISjHDYSSMaHsJsn30rLAevvqjipvB9jEqyDeqJuSZvgX/XNeL3diyt1
vBazP+SBte1qQ3npMi3dKEpofwED4/5QmqsxNnnKMh4CFO3bisre2ZRzb0mk5Vi0c0nxGGHs2ul2
uyE7tW/UBBAnBdBNN5itH6+K93ZJQDNW8fxpCMN9Uj9LAWpvzaJ3rZlifPMwFO2VUXxfsvaCQLd7
yzoEnPUwi5chXiXKxjT+l1LW3y895hNFt2TdlKln/e3EQZagExPQqagulSJvWY91m75Wo8fB6JJz
t2RecHOUChQ7PkplIH9WJ6lF5pz3B9uYkHOhI3gSakjQkChkSdjSbFE7WjJMThgVZC/lwTKeswF2
smziviFnM87d2UAivmSpchzcOk6MbyQgS0QgQqGD6SzHQ7xtxkp9Vo21qwyjTYyIB+U5AbG/hzwj
tmPnjgpzEqhIIWrbYv428drSqy+jqQow2hK7oGOjdAytmLc/SdjCfPnny09Xf0286Jqt6qwOiVUQ
KbO2f5cU0EEwNsbQAP0wO92JpWx6SOFMbou6jT4hxTpReNe+c1Y5cq+0X1BkTBtbD6snfYyoYVb1
4ABh6hyAoGtJ08TivInmjann7ZcebVo/YU0c9WF1MnR2C2heOTWZbJ5LeB3UH7v2De8P2o7LOrm2
WqUfFSzj4bkhZsUvp3srS8Uz9DD4VpfFZYqTBA95oL4X3RoKNBsxmdkVG5bYknL8uSl1s3qcumD5
8SzqIZkEFwWNbV6O2e4GT05XjPIQR+RRlea/JOnN96Ma0AudwgiJet0QCp4cvwY96Mo1pcK6/vdR
TYD3vBZUopwaPsNpyeTqBCO6dLpSU050SFMk69QAo7zYlK+9NNlbEDa5bwa5uN4eMz9PbUwUTFlD
SZbiLNdAujFNOJkNQC1dGSmnYovQerMVvdkDZGtlrbvj10sXdFJS2C4SOG15pz81mvwxVueMwdWO
3UiT7MuobfnzmodgvWmKeNmKbmFnqO2pk8Y/AuJlSZmpRHIdEMoeS6VESDvS+ymnFm28tTFdpmlp
9iTdGwcgX4UAP8MQc8ZOKEUgMCJseGmKBbVmHH/G1qV3yHjnGLFpu1QOh1Mm0T8rJR20Q8bvm8Pb
7V5pDd9KhAZ70tynfz7/3xdThKwgF7GICGxBAUG1380+opwFNteKOAaiAafUzK/a2OXfTVLHqJLT
r0B8541l5fqj1GHSo4SducG2vPL496sPmYBwnwTxfERjVn7oGmmv1BRH9eE8tqHxuCyjcLq2ND1d
K89QfWSZ6kh0vHH4Okt71IVa7qkSaJYavNJcghkd/Yn3Kl1Rh4g+3G0ldoalB/eIHhcwEtxEVpng
Sid25mDyUNob/yVReBOO/SUZSzLfEjpmyxYZI3O98+u5W8RRQAOxwPky+1r0anwyQnnYZq22OLVV
Gtum04H4qpH+OJZDjORQUAekB8kVJV0fjMrqs15GH6KmzS+MbDQKZn11QgMJ88t0U9p4OtuadtKa
FAO1Hk4ba82IWf2o7RfFWJ4zA8G0Pegt2oq8vqzJbiRdqfFltl/NsM4+UwJJHKmNQYc1BPcgwsZT
VnLRqBiVfM57ZTPVkAQq+ibcphnRTOqlTSM1UsOx1afPZLCeVcn8LzPSe43OeuAoRhpgyEivKqTC
3h24pZSMIpm7I5qj7DwFCpNMO2UFjn2d+DxnNVaEqiQ55WqD1qTasGVKzak9AiSfyVlugYuFKyik
u9qm9mG008Ih11Lfg8uunNEc7Wegeaw05xZVgQ5ygAix3Gk0RmysKYViaakL1ZQ58iLMi+8aQhFX
7/XEyyYZ470Q13kbwOSdjddmACXo7taiM/TWJsIX/dmYu5n1cKu6izaHlOGN4PM/X2/Ku/mGQ4SE
yba41Jix0bW9GxfzQiuGthjro2FRj6g6a7wi07gry0T6oIxZCXYrQ2pI+WdTT3nu2CVTdrr0wZf4
oGpy+hUcQgVuRI4vRhhVzJ90BVdG9mxALbMaNQSjqqXlYSbKg/IUJrL3z79A+19+ATGHYFhfNWe2
xYLkr+VXdYZLHdVVfrRk4mlcZV15GuprlyvKc0BjHK4a9TXTuwOWS919ZltP8IvnT1ZI1TDr1dlp
DE7nJpmWh1qGaiKyAUPyEDWW6JriwS6y7A7pSuXQcLyF7bCxKZ7fKzGC2V+5/4SCCEwEBueR0HNG
f0dtZOn+R6Buts+itTGAmqPaQSbY+akZqPfAZiRPz2md0etKuw+7/vmfD4+6/vy/Dh4YnqwTnmUr
DB/rMuvXw1PT12ChZybxPY6C9PLUPqizGtHJTlvmgMiuZdCAN2qgull7F9terTBNbpu9Be9y03WN
+dKkcbPty6R7koqgcEpJt8gatfk51ZNdmSXqVwrBj0DL5zeKLQS98D4+FnEGftDOOr8gL+MKmhnK
JtE+LmY/e3xSvp+qMn8Qduz3inn3g9aZM2mtWzdaZ4BJ73+JA5R3RReykZqG16PGqa5waLR3Ok7J
gASEGVt9MGDiT7i9xuH9rCF/wdCsirBntWaS2gaaI6+0gK2IFcgFEuy7YgprM8qZus2QfvvEUt01
A0pyzduUGQbwFGrAD2WpGl/pHFa2A7oWcH7koXppfh4y3GP++Z8V75Kr608xTJbMq3ZfGH/TfCAB
4F9Si+oQ9KN4qOK3UVaX14meNXLFsd+sdKQwnqQjzaVUyWvQd2mYh9tqGot+u1hKtTcYrjYthBDA
O+RjevzS/ku2SQhFXufsv56C5AqEEDYJTy4xWdx+yF8EEi1l8qCUqsHXg2yTTaqT6PbzSCNyM12U
Weyi7tSXj1ZceXUsdo1JO/UCAituMAfI7gfgD9E8HWpB2VEuHfTpp8QMd6qVbZKle2zUCug984hy
5K13HYrwiPR5TBNP1fafykh9PkMTXxUIuLEH+0jpTskIHEAwonbwTZYN0nDjdS3Zl6lxn6HXDDDr
TgrrY0fltqObYMlDvxsCn2IXOuC7ohYnUYMX1DeNpB7SbvQqU/LirnSVYTxE5jOQ/+2sMWaI4WlR
as78nIPNpTFX2FAkxQZ2pEPX3plynJ+qqps2IanLbzbtszBG52c1dkwSkOoR+3Edd9jJraft9Gim
2+QLUoPccOT8Pmhn4rxzdin5sejeY/mp0b+PNL5HLIAQyYbMMlH70EjnSXuRbB/sVWN/lqXHoKGK
bR0xbUw6ZFrRjjAi1UnI7WjJTyrH1LEELjfBNGzM0PZUQGftNi7nXTLxZ0UsVifFmxbpw1Cne3nl
oKbyvtL4hPYYKeMO2sODIdd+FWcuqOdrYJRPA3ozMed+pYE3wF4vNXcxZbwxocbNlLeLB0qGZvvQ
ZstBWVrW/9q+jM0n3CFJFwZo2FNWzDiWtK0HGK2Nuq1ufgol6RIpBdqBj1UAL1Asvp30D2GuOVVC
Ud1kSMej4VEmNT5MO11Vdk2qbnVZg/AoKVCZVKxDY0yHW4K7eaOXH+2y2tLNr+GgKj4xvW0wEdhI
ymVagC+G+aYKL23zgkkZaEn43VqIkJSdxePHcE5dC35AQmtXH9xFlyAMX8JFvQujGMPfdPye9WSQ
bONzHA770NI2tP+7mQU03J36QNpopcmnLQ70FoKC/jjPnC7hMXhpww8W3l+qfpg0OsbOsKQJI5Rn
DbSA9pbTlBqr4Vaav1Ic4uwwPTssNynOjSkd3KX42BcxuabHAcqSnVm0wrgqeRPtqWte04nV2q4K
P7XGZeieBtWxXsYw84DE6PRaSJE3x4euI8HiRlDg7IYujXtl9e94BnvnqHCJR7vzFRM4OK1C9n4J
UN4eTA4mwqaCSuZrGR40FT/oV+aLBpvUT0O6bUsf2Wu3Er2FvYWxQdxURhtNn9fvEuSd05nRNpbi
vZoVjBWhE0NgrFKbnefOoDebRq5cGUWh0bUXKVb8anzBWOHe7NOt9U1Zm8pTGV/U2UsUkvfrUiyg
XNBhtarGu7TTYRTF/MTeGYrCpb3A4TDMCsUVDbk0QVe78KrYVbDKwfXS0bN+T7C0JT/mp9BDOwJJ
upH3yD6cNCANmDyUdX0o6sFHG79NjMKd2gHMIhk7u99LmeyaA33n4FRSFBsmzX6zOBFt7NukurcK
AYbE2OPxsYkwu2075QCx0tM67TGcSvoFNeqvtTPmzN2ZvF0v7VAqHCmBE1kAYwMGqXm90Am1XSvd
Z9I5jx6a3g0REpSHMtrVgCaxHq/3Seuz1m/Cu0rehNFB4apY7iL709hMYH5elPRLLMTBgPyMFIPa
KcQNVXIGTVtzoyd6R0F+ragOIpw5H1Dtc9EdJyquO37XS47ADeFnELwWeHzEolQcKq8t9OPuWwYh
7IkwVngMM9moq65S50TekYHzM3VZBaQLU1Tq2/mQekt1Bq0+eU1GvDLSrr2vB9ghaHY/p+WcXWJh
jI/2NO7rhCVYEumMD4MW7IUtxY5s5YieG+1a0QCzaQN5P8WLuZewb3DVhCK1uUTkhu0YDI7Wn2vT
3qsI+cUg1x9zq548nBVTvyntdF817coGGl5J8QlyoWdEzb2nAX7axpbkR7XuK4PdfOyIlfe2iG2n
yZr2o2wMQA1r4KdyXigvmR5ubi+rrME8zBJNULfNcMrJgsQt2atOIoVqTkww8zFRou7DWDRYT5fE
mmYyvlB/yh/KiRQPwZu9nxTQTxpR9diOxvNkLQvGmBoWTqk8fhztyXKmVb1JrvR+ksV0bdvQm6Ou
cZZ+QFu5lmvatTBzu1GTgf7SPAElvp4tiy1hdnOr4Cwtahtr1omHWpTDc7XXBq06JGGCuETSY4Q3
f+ypwSGnVhSOWJt+CuRZdi0pgPRtkVxrepwDjTB9K9eK0O0zb2+83dwe+7l5e/bnY7Nh+ZRUFb/T
SsC4USyTpc8NPBuRKC+umlkw5fR1kZHnrDcoZ5bL1mzgHORGYTm3p+L1+dsNNUe+ye1u0a3rk7LF
23bq+wTDEpXOOCmTfCVW7w2p8EH1exndE2UWuKW2qmQfDHaeRxgbU9CfDLppkMF0YvKIsVl9hC7s
HydtJneoEtdouPbD7n5UVCbW1knoheqVGcGs6mnluKfatpeU114mJhKnEfJoL4n7PCAC6fUNVKV+
Vvwg+pQoJCI6zRuyzMPJy9NrzdOi+YlGwP2Y8xcUYrOgIqtC+9qWC/Y7kV8Xka8ODBi24shz45dt
eihhBfRK43Mwd21NLABZmuEKQz23lhUnp/ZoVOYWTsMJIIHbasfMiu5mJfYGNXHLxGAQbD3IGb6J
8TXG7k5IXaNIlpNMtp3ikUMCyi0jw8fdFcTYuGnSfrMUOl2OqZ8nwpcCza8qtKjbBUoAfcyfKp2q
8ojPQ1871YDXTJKclkUCHSYxr0pOFBsXCORnY9KAbTUoGKYtse95VS6jmznkUnHSZPVxWJq3mmVX
03zIeuapYHkJzeWznj33ZucTnd+Zbbsa5fm5gtu71CHArC6x0e/DEqfKzO9MfOr58/rBcujkc4dc
2UmJdDe2zBot041ibxEtecpMmT/zcr11qMG4ej56eae46DpdEQao4vVtVUmAjdJdYy0Hrv0zlcmt
HaUf7WR+LItuJ4rWl2U/CnV0bMzIVHJGlJbfICEeTK5ZcHs+Pr9+HMhe2qt3ZgNsKQt9kO+R1R1I
Lu4Rjx5MBjScPNwZWHmjWp7UoiIhDVwSV+i2nxWVm+Mg3aGKKfK7RSYcUoG1K68kdzeJjvH4aDha
3zglIBpZlV2sYvy+lDbhfJAK6EuK5GA35UCTsMv+oISRbwSDb+ayZ3cqgjDG5o+jsC61UW2w/SDe
LH06ANCMTp48Jo+CLzjKXEKAo5My5yrzlSn2pCQ9oviAqZd5ZkQJqGJoEKVPsmmz/mwUZG5hvchE
GKJMXLsvXGSazPU4nuexY3TSZlijVWv0hNXC0ZkAjklOkdJpaE67pr8sFj1mie10NuMD8bfe9o6S
pW4cKdtg0TwkFg64d0ewnIWO6AUDpzVY/qDxmzx0zWXk6KV7I3X4S32wk6DTZB/98h2sEmJN+Vor
8bGpy7sBqYdRMLTHtl8S3BOh7rVPKb7SxlKdlnDeYBO+RQb4zMpoT3f6MZCF14MrYJx2l1E+LNPk
Gcj65uYwVpPbgSGs+0+2acLrKZ3ZQCobmPczoHhWFB/lsjtXZfScl1vSr2cD97BBa7jay+cyahyS
TTtZK2EA8pUHxTfHx7KOdzSjO0aW+zmAzYYqZBjPO0UrCeGFB8ROxlc9wgAc8gFoTXOLop1a3oMk
M0y1+j5f59hI9sssO+iNgtPF6A5IuS01vJZdBZ3lg7Rod8l43yq5t9bRtAXiGyIGRdUJfCxY5TRI
DDNBDy2gMqwoGfhhMt+RenqqtcUvluowlC90bYORWa7hMn3JjGZv9/Exh2XKPzSYudcHukO/yb7S
AxTvAFpxkYtQfAKiDgDQiUuUhr6STvytDYbi6SlWDCdfQncQiSvbZC6Kz2ucv/rNYsTiKFrvB6m0
W0ivy7iKr+RnW/IkixGmQq4eY44pMj8nQMonb6gwB7TaPWwHLzEfKAW4opbeajvY2ctqgBLsFY3u
34zrv+R/ZGyes3Yrex3eBlkWbRQ6r6ZNF9RvlKNe60Y7lP18Wjv/56BgLjlkmF4zvbhTvm0NQOPS
yIjY+mYjb5YpgGn0ka4INy+2LU0545h4jTkfylE9F/M5WvRv4/ioQQFitUr7fXGdI30fW3s0FT4F
mlqDgznL+0YbvSXWHVP+LDfGbm4nOFmlU6q5SwLBRdvt1yWcHqt1JAvFXXs1zPCc0lCWV+Oe+r2j
G/1VN1dc9V2isSigfEPlQaNy4MEv8oJmJCb2MEvYQeb1w5wTmAKJpVWfmoCmVHiw2KMDGmO5LegP
LJ0mUDeDFG0NqBNFYSJh1Ldm0J2gb1DyWwXXdXayMWXtZBlWlno32RH+eNKW9PdqI/OcTioqUuQm
gYqUeqQicz8TeGjkG4wEzFSePBEPPmi1dk01kvS0RpX2FS3BWUeSn0/3YXCwRuZDT+k+ySGuKNUd
VEVb2vKNp/RsNc/252B8SFiGCt1vkqdAOUKis+T2JKPkS434To7LZ8nMr62gIcbMqE0uRwbkfSxb
B63LP2bC/DqY4auG208L14RmGy/LSuhg3XGq+8Oaa8jKGdhDtzMNvkyknYRuXot+PE7tY8XIIbnY
2bgVlPPV3IpGf9Yi+q591KR2DzXSWaTZ15Zur4/Z1WzQsNbjvo9Ml/bHJ6N9FcniSMO8V7pyL8sz
GRD4HG3qLGbnBvpw0CF354BEA9aWEdSiID5jHPgyK8M9uXVPGqg3wMBsguUw5Q9hO+zy6bUEMCeW
km6xbKcr4Q58lxfRbpNmWGIQbJrqSwYpgLmdngFLORbZGrok+SYMy+cFotI0JseKroHJxmHe0v10
THdDEJ8SYd2nfHSzTPeCRU6cx+6AxtVSYK4zfWZkSAplR5rmHqbFldL2vomGa0XbXNVFUNbpHbnC
htUAodCMFm1qFZB5Fbgkfg/gnQngY868tcshPxkpwAJwiZIU4LwpdtVCv2hY7HSrwL03eJKE9aLY
6oUaz3UV4cd1eq+pCQlkgzZdPGyk7iHP7ROtbrtF7Q5lZTiSCHdWkviZJC7Vul5uZC/QlwsM0V1t
zvehKJ7nYHlIk+VOzTeZ1F1obnhCW3GX6cRwmbrXRlZBNMHEJKogSvW2sR/N8NqP8ym2yjtL0feA
560BwZxk+aIUOyCKz3bevVjBlywcN2FLNiBsz8Jwhmn0sco4ZkVIu8d0xEZtP8J81AZ9K4aUeX/+
ABZvl2bdJsiL1yrRP1A6fsjl4LkVtP5ZxF7rSBnLp5w141zKkPCmF5uoTq8DJ5dSx6CQYAftq7EE
lzDs9wKrNpb6StkesLZ6kDtxtKLvWTG+xahrlqq/4N/uxwNxRVSdhEL3DTTAsXCGsN+FOCH3lD/r
UjukYcJAoB1EbV7RH7GX5qXD9FrpNReNwyZL9p1m7MZa9vokfKBhClxodt+gKW9j8dBAQwom3U3K
+Y5y3SaTi2tYRJ8gVhwMQv31FJeT8FNmDHv4Pa4YzWtfa8cJq/uBysECrM8ej/AzL5ZpHFsWhdP0
LDM19nBcC/ZAlvDLUoSHqiYXoQDDmLZ63zmCy8uuhaeagRcrzV2f4Eg4fc76l0ox95YWXke9xS3d
PJJBbsf4jimAKB2jQrKpsAAkFT+A18ZSPXSKd9SwD4OmHPs5Izvf0S+eYLISfRja+KOWqo9mCIAD
hADVonNlPmWWfjT7+FRayr5VsztKPKdBN+9keh0DG4rk7M9yuzUnCXtc2ZGFP6j0yQnDtWs61r7Q
6ujNo+rC+MdnJnGbdDn39PYkXMY0l3OioztRT2FEuRU0YVVWENzbPfWqx142j2Ghe7oVnFJJcWNA
PaHxoTTMQxVNvt2xxP8gsFQKptqXieAVK6MzbDlIIGEbe3roWciyxtsmCfk6Izna83SvWozaiR/L
BK0L2Q8YclTjXiSut7EfHanGickkBJQU4hwEiV1GVUEc0rtinD2asHfkcIoMGaeL37snxgD5as1V
E+1Z+0qmuJjduK3jnmmlR6denPOUU7ilfRKRTamqXwfAuJRurrjNbtrU3NDVsC1j+dLaMoYy6nOW
Ccbp8dswmQywNvqmbNfD8JleMlnbZzmd7HJ66uOBPBxsuDqqd3aeuWNePkiL9Uxz55WS4EWMkgcU
6YrtMNrfXZ7dr73hQ5cepGRk4U62ORe7Ye7WTOadRs9HSmuXmRNrt9rB0DEHz5crPKgza/H7LIzu
tH7ay83bFEcQ8LXXOZ+f9F75YtJzb2jzbqQPOS20nTr0dCebOywBjuOsHxLgaT1EzJxBjB9QqdQ9
eoRxSctI1R33mJkf4QofTaWi3mE5plT7GlLXDC5HgumiJFOXnj7ii/cwWcXrUkgf4z68SEHoklud
fbQFLumuaSLemtzqe69PTjWfTZJuqqzD9ly8mmEvnomBtMTvFIO1W39vG+DfDPIKtbRrh8gr1W9S
/r3VAB/IMvDWgQBD94w69WLWQaQ6JNOHMONPQesB2dwB1nID2fJbgmCBTCV9oN3wDdXL3pJKzkIb
zZfslPEL1+CRAYpG5XYXl+KK9Zdvpta9PBcsHu+Rz5GPlDwR6C5gvV0YTjtlIodUMBUZhBjLcJfY
YqeLt6kOzmaanwLwFelIsDIvrMlY1DckUArgKXR7QzkNI74ZsIc+PEuDSlb0z9TKLRti6z35ituD
t+13WZRb6ub27O2mbytU6Fk3YeBG28wfSZrbm+o/Ez+3zdR2gioYdqZM1nhUIlIBbUQWAvayINCk
ElC2cUFagZsK3P9GAljmJFL9+2O3ezDL7PTHC2l5Iw8Z03BfiQHxSkqr1aEOJbBAvShYsVjTgSC8
BmMR1bBoySfJbcPULExOVMQ4BzE1v99U2HtSlb1tkzNYA6s/ng8o0SP2nHa3hzQ7rg69WfHqny+5
PXh78+/7+bmLpZ36DXZDrXM7Brfkz+0w5fR8bvIiYUReDxO88A84KsSevPKjbjdJqQYbjRlya64c
pXDlKBUjXf63exnKSQ7dXGPFY3zo14PWrYfqdq9fD4UEcHWfBYSaq0b65788F5ipUZn7mmlBQuU8
m8igDErpkGTg2N52UCjrEf2xr3XXlp58AYrduVFY85fV1Rbhob2HmlTQm0q72+2lt3u3x2phIa8O
4L/tk4yVBLv4+YrbvdtjCeKJ+cfH3N6btInJ0i19bFMOf0d/2iHQ1mPdNVXj4cR5hbP4/+g6s+Y2
gXbr/iKqmIdbhCZrsDw7uaGS2GGmoaGZfv1ZKO85b30X343KwoodWRJ072fvtWn1zefr0HT7Zm53
am52HrpRbFIx2sMRxow5/u3ZJ1Uz9IBh2GjKYX9At0XXbiun2uYkpdWooAhPm2KaX9s5+K01l9jY
GoMfJo8yn3ejC4Jv+IvT62aZkCOacSvQxPVVVyjm6/y3j5kALstRV92pytWOuonI8VCAigfawyMP
uuCMr40R2HGpvCeCfo9MZ/fWMWMQmtGfysXsJhbzBL/v5Ij6Ukp9m/b1XrM2hrUZOhbVs3tMVbCr
NYqnFUCwDorKegkqiqs4jU1yKDXelZR4NEKPlGfS8jMBfmtfkVP+OtpujMVpmDATKCle8BE8qIbX
TTW7DPCC3Jd5FvVDDq5n3qSDCjX+HmUm9gziT1IuZ8HigW7sg9kFD7b2Ix7cJytlBTt8rX+GJXa3
bgV1bKQVqkSjWwgU9mZU6P4O0+N+9BUL4+9Ol1Rwn9DXDvBrdxZBSKXOzsCqUc+iUiNi5ZA7MpKN
zuJk7iq2XcmhcbRNw9KjwNxKC1LULyTw2+2XQVi0WNgDgGhTVkGkxo/GhJUcHZqtQZyGgCw1mUSo
cFcFMCYHsWuQMntv3idjGoEzjdldFXm3W/uLU34F7VDH2Xcfc4vZfPNsedOrXi0Hu8hee3tAqi+j
eWFvmxpPeZud151jX1r8kfiTQ9YvOrqlTbpFklSFMJG30KBZQDI6WRhpUYPuDuPBho3eByVXDGNP
CTvp79V740Q5K6CCQaveahtaMzZ6Ym9KFMqirncpT28Q7WY1pDKyObjaB8gL2GwoZirZFOmr4T8b
7FGGOohGK9im0OurS35ERQ71ygxL39zMc8lZ9JBpzzYUDfYMsL+/MufTLf9a0FZMn4X7JKMYkHhR
71zIwTQKHRqr32ilijJ8bnG7opwGFutQxMZqmwF/ad0xwkMUee2TUCWe8TFcx6cuMWtIzZuJWq6F
EGU7g8XlmekKhkLSnEyTIsXJ3bagHbVCRbXjbseYFO429VAyix4Ubfsjq4N9xy/L42GbBd7WLpxf
i2D4sTrt/TbMoQfT2RXpwBEzLikJkp5afrXITR6zLxcTgqGFVg83D108yV/RELQ0i4qAyaXLADoJ
Qm20ERFKdGYZUekeKpu5uOZg4K1QGBd4uqSYpgkj8Pzgpd5vNm9Y0bR9mzTvXuZtlU9QdWBK0Jj4
O4EvUJ+pcbI28AFqalotyKjHdAZ4ZpQnTgSW7GsmBubJi5n42zJetk2qGFJe/BSIhc6L5Ug0Odw/
DjYAcc7AfIyxySV63NdzQDdLfGMet7V6Pj4+C5uRJ5HTPqEffC3ZpwE6JcbMAldxzw5JDX8sfiiJ
zG2KAmo18sEKAkh8+qbwq43Xd/uAMYs3OBAkEa7iJTIAnVHNnVMYIc3DNKebqpWRM/JuwyZRLFid
mVB0o3NnRKDLRUPVohB864T+DEUBK1Ml/myqBM36kEwZedmcAQhYQ5TQPmkOdHBuvEIdlqw/yoZ1
iKc2Sfx3ljABDB3ljDrImtcUuiSGh+VxmSvgUT2tzMUWRupmMtJzUMzbDq3YdlhGcT7O0YvK8q+K
m+eJ4aPf9oeU/YSKu4ehY8FtncwSAwoyZlqVD00dXBPv05pSyoLptoubQxy/O1XDAN/bNQz1Uhy5
JZcMZ3BDeAwbEBY7YvuR8Ojz8bRI41TZQXpsPODN2kAoozrGbF7aMtizw36gyHTvN3+qkRSBFRDh
71ZvT4jHVLXbeUQ4qU50J72muoPurT+QOtzZjFLVlDwQEWStS0+782R4TCPa5qVzycyptjsRiw9n
2gy51qBeFUsADLHdgvihi/Jd6M5OC/ptk6N9c/Kk8/ZgwNgZGpz+7c2e5Kapus0AxUSbZxCu0NZp
L0ak4ZwrNj7/d5f+Wwnu3XX80+wOG8nO0kAQ9FS3rzjxlqnFe8DfL7hh4SLux5EQvkii2ntU7ENb
OkLpe35qOdNnbopsQMuf6V/b3NoGS4AEarMNaA4lzp8Aio83i41LGZvqUGPMBAXTeNIyh2Zw84h/
+2/agRl5sRoqGztvHUA5Dyq13h2r31ZDcrT5S2flhBGdfh3zksDONjiDaHL+bFT2NvX1zbLFZyIw
s/fyIffqY134n4xnN6LijKiz+1h3xG6RoNZZpCmoWuCJ2eZVAAQXXNLd3jkNmJ0a47ZM2tGgID2r
XsxguOTZ/JIGww8zc74WyS5IOG8yYSMOgDJcFuecmvpzp7nkVypol9NGsruznqhqvdoqZ2HDgmmg
sTnVNs4c7xthXJIgg2boPMo4+SE07RXHOi4p9drVOW2l3sHMqGLnjRA7u8qbI69XCFTJxuEcShnq
Hufly7IjEHkbJ9rGxBIhAG2hSkcWmdC4nbZsOSPAglshuVzSEunTWAndrLa1SArEXSM4zQB/1z+D
OR9THb1i5Nu8+Jm5Mg/xi8snf4Fo5B0TxQohSbE8NOd05mIx5BciBhdOh+vHfkdh8WaYb+hgG4uR
SjLNB015jw6DyCQj+x5rx8LsH1qBaOJe0DrfpGme6wCCZmM8jLDBVO5fczjAUmcc1uRRoCDULT+n
mFy/yI+ZqYDYIi4mXO0sfyuRw0eE7yIPWEmec+3naMFZILNR9mkUu6wu2PUoSqdq+w8pq3CwujBp
AIq/zOLmGe8VK/S6xKK21W2cSPLTNV6N5QYdB3MCvhtKMUoElvwUe09i+LvYt/agpTelviEVhew1
Q3vIeeyrNe478xCYvO+fau/d0rA0Hed3I6ZGM5KvZrYpqev6rjbxo/jMJrxGUYflWd+Q4f4VfHBO
AVyIee3aXCHrHO1wesUTwCKj5WVj0P6iOFXaJMV3itlHmKrN+HcA3YF+XnB9YhPt5pLr3djfCm9Y
GLQV9okK1uQqNKp9MMUbr6oYqVGUTLX1mnMMzWhIxe0DEBesqK7RhVliukxysNvxi8yQbDR4+NlT
hFhI2Rjwjw99WkIFX++WWT4fZM1/yi7pDVPK++qE/uJUBIw1D4pvmypWXrHljdt5knVoG0Ijd+sP
fBj67eg0GlV4yaWie4joh2mCBdAcFql15u3ygqVtIQuwUmjL8a4YLLGZ1jxVPTFQB7Z/czzqFQYI
yvs8KWrOelr+HizmudTR3OiH87f+QFYd+OzwVszzsuUEDeElJQJGTV0V5msi7E59ud9oQGrNymDP
Es+41N1ARJmzeCy2GnG5HyvWLHGsFrk33KWlrpXgDtCV+adZNMdugZ1bTsarELJ4uvtqzIA+lPVQ
YTTR3NcxHyMG1brbio1cUQYZvliuhNrJRLu83m/stMjQpbAKGWdKpcSZ/CM48jxZrqZhzNfFi1FR
Wvvn/RBTYfaxVXYdxGwBPETAXV+Z+6vFfpK9K31bMZjTXbvGk3TWphHxuuQw9dr0ks8G1kzmaZnP
zOX+L+83Tf4rM0zrKS5oUVWzHuyM1pdnmmm68/0rB169O5XXFrz2w/0nY0JBZTCU3Lp6863luvOi
+pZpoEhJCrFuvNgZy+w1Fqk5dObRpZFtTF7cQVHfZQeLdyIZHe+0RuRPja7Fm2ZkzO5ZDT2KPiu4
Iah4tPRLglh6nzHFhZD9q0h/2e6s/Wj1ZdnpdWAf8maM33A7nMqp2qZV1Tzrlowv0rZkWJqT9VFV
DMjH7Bs3S5jQFJFRj0kj0igvKPKujVIVPOmT4RzYPnQvbLLSMM+X6g955GfwEizioDxGnT08aLKy
zvSUWLeWYMytsPhkaR0Tnm69G8z1sRl0+xZ7OR0cfXct0X5CVoVFVNn2/JlaI7r12I5nT6X5h1b+
DGRhXmqagvDFlO6xUuUIvjMZt4nw8hNRTcNQ7pdqHZOJb4z1cxkr/ibSro/39tXefZoXmukSXbvp
fdeAQhrAbXh5fhXx2EVTN2XbftRxz2TTDWO+9ddSNM4whvmaUvrqeLZlmOXag6EDjYy8zs3hmmh/
GaRcEqe1vsRYXISOFVYqRK3qQA1YevFrmV4WOOZNVTLwJ3lURbkqHjUZOPusz8aT47ZEsTuZ/W6a
x4W9HkN+s9je3yYtRRpTXr7YauBTPtHsUsw1JT52kFwKsA+77BnNX2wDjNtniRp/LlJZbEWb/nSB
2x8tj065MBhHzGiIaIUAXRv5Qc5g3shvwL8Yhw7W2zhSIL1OvDvAn3uqaxjoIke5a7d7ClwAKcn7
5fZtHNZzZUUL2kF0f2cnhzz3sVd3pvWGRj5W43NiiS2t8eaLQCee6Dx+lwT/rklAmWbsjc57apqY
p4aBSbTdGvsFmCMX65oxty3JtShjeE3q2Hk0BepmkI6vPROg0JgBj9FTO7yywrzhMXKuwawNrySy
iccBq0QQKIYI4nt8Sp4LTiBp2OT1xUvS8ddkmIQVgUm9WTVTNFlPXIDKgasiRLlNkPAO7vSDvqj8
iyavfNMpfby5HQYzpxHFBnhOjrmgSF7hO3PinQb3y2a3gPKd/paSy1TVwXCXsLCY3o0ZQq5R0gVe
Z5d6agNY5nr3slQ8CxODRu85ZFmF0z0S43Bo1xsIxajuUSRF/6iqOAOyKpaj7dbTNsDxhtYqaVST
wsMts0aCqSnEgIHDWNk1s5NSq24uqGMmd7Me5mso4n6jJwYFdC4giNnHGGZJKrjX1ykPcvGSrJ+e
xfPDfC49BoZlwpoZd7PfVumFFBqBTlB9TwlOl6RR5Tm//2YPclAkdFP8rAJMFebokMJpmVeMPu9H
a04u4zhh0l1mErxBJ65dT4mjb9YWzZE4PyhgPt9vbL2uQ+CXza7KAmAXa/RzzimuHxfzQ0xjclgA
vmyHdRaqK4Z32UQu0OxYUdzzHASUi0j2bKs5m3+2o2N/2LReRk3mGY+AP8eDX+7+nQHMPiZ/ujiE
PQYQ8Ig9eBeUfc2XZYpMiYR5D16VRrKw6YAEtWav7ofuN4NvHEoaP86eExcPta3+kM9ktc2AlpVm
9lDXnAdRTk4WPn4ZojpS0wCUIYotpTaDTyl56C2TiJiwsCox6fPQtax9SN24PMlFEJfJ6/6jzBJc
SlX+lSubJj7317/8dmVqCfR+N33xNXeip825uZZKX+43nMiTDSFH7dBjN1yBhzW1pMWNshc8p7nP
QMB1umfEqn01F/bVKlOchLmR74Q5i4bIboBkDzF862YD25x4BrIW2PkZuAAnuMAdGZrdo5gAnqao
9ev5er8xoFwebIfcWTP/59CkgAu3I+twVnxbj6bjn47dLBFNUdWlxAJ65ve6ERmZgCFsbBzwkWr5
8NOQ1HAyx2n3YyJodItM2EQRjd8Up5N4rB8ccIupIft9jqPGkVN50ZnuX5KxLi/3u/evmJ5AoGXN
/d9DiqhJRMgHBizR0fNkK/2sevs/N5olRDilXr2DgD6r0OtW/+tkQP3t6NKUsODPzXpjaJ2/dzT/
6X7IJRnx7/j9q/8cMyEoFhXVBjnXybpMMMX4UWU57QWHUofx3RlaRtPc7zVBuqWMMYbJNupb2T0W
C/Ph+00QcGofhERB+t9D90dQVpleBI+/H4c11AHbTTDlx4D5GqAKReaMT/d7JnGzSAiKJUdVZs++
+xvuavvos4O8UxbvN1z97E0gqQK43y3WR8Q8YiCuH5HLEoeyYcnRmBXru7H0flAawQSAlO3NHWr3
sQ3KJszWbyRqMDbVUH27UrP3KtXb8zBLPHlTSpOIJ88Yc7wDnRqcv1lPgq819OdxXVD7VBCBbOWY
lYp6JQgkBaPJBPkMYxzbpAX903Xa8mwV44VCD+tmd4Z/xC4JimHAZp5M5pbgc/zUW6wdlZ8PRy9l
mnU/lvplc26C+XJfvBZGSye9tPgQ6/MXEXYVkDBITG13L9XLzfydJIG9a4Fxs75HE8H2Ho2T7Xcb
234fpql7HZc+YS7VG2RTi2IboI2cvExqN0cfwJzGtvqd5cuTTPT+LVjs6mD/MQtHHtyhNB/l7NUI
39L+0HP/0+Ma9OB3UkR231CXqNiL4kiy3oI4+7+7WWSLqbp6lRX2lRiu97BbYECNMRLrX2CWcrTv
3EDNXpaYKFVavZolszr4YrPG6cZUm3xRnOLZSOOm9gvs8CbsNcNBOmGx857YI/sl3Uz3Az48VrBV
fJx5X6x+ne7ilabYIZl1KJksGEqrXt6qIaTRpA9HcvJ/+iDfsDm0/9IdTcM4GG/808smEAuL1FEx
Zaa086FsVH2J7YBfqfLnonLFh7CQISn3ik/Zerfo4n0NROUBMwYVQEtvvpnLrW7G5fUe2eZOapvv
lkcLdFnFOBzrShxa/Dvv2ZxTaMjTIUfvPWTUFT1jfexCmoXxCucm3gf/hRG0V1vzvx8WxLe5Mfw9
O7uWmhtC+mZdN1etleVhzCjGneyKgbOuFwcYBM21xJ2+hXyaPS81wim1DujTItAg5TYv2uCbN0tz
xjd4T+H9uRXCv/TmbB6VYj0rp7r56Nta2y8w57ea2/F0i59Ybc1dMSO7erQG8z6vCxMG0AUPFnXs
AfMcz6zgn/d+fb1/lSQLI5wAi2PeD3AbTIX705T1Ied6dwh6wGX46Uw8g6o9tU1tRi38qlAPCsgb
6zEZNE0T5gOBI5m/iC5pKTX43xufSMG/u0arSNpUFRbW9buNktDMYD7uxnv1Y5Mb1lavyMjU93pI
kYFwS/3xdL8qJEIbH1oqZ8V6odDbvjFDbTYexympDk7sOKfWGJn7CJTPziZj663HjEaSU9Ht4tWL
X+6cqb6WxmbyjZFCpMk4FRoVVB04dIfmcFoz/Q/lUe5sdelv395qrU5FwZyKvSFr662hhWIrRh55
f+uUjIGhMmKtBh7MzM1GOhHDf25cvwSiJKutzdRAo1m3w+PXNQkUMCtpWiIvCrne6YMaXR5h7T0Q
vZa/NqZeHZ3Frkk/ZfkVUvfu3lC7GHn31NJzc+3/n0NLII9ewzticMXVXsb4KdeK+MnyluRg09e2
uR+73/CHfzUX1l5abZfbbN08FeuNl7bDUS9wm2grf8+JF/3UBvqlrK3xks34AKV/HRnEXtgcTP8O
zzDPWIHgNczRd2ZXxLTEAiHfE0PmWi8Wgq8qc8hUjhTNLXo/bAmUtC9M7p59n8GS4SPtCJdaGxmg
YI+NnV6mzvsuU1iJTKGqqBBZddOsNX7hAQ4UKvte8KkcbM/MnmCOkKoyMvGrCV71ggDSFBSP3RhU
r7Gm2MFymcWgZtVP5up0NEb70jX14R+9ofFoJu00C4BNVQYnrHuCSVdhNeHkMAhKV6+svmIN2RzK
E7XAzGZZy3id6X51TCohAdS/lz44GYRIUbOX9oHpTfbpDUijNBq8cj4eMZHpf7u6yD/5d0SLtcSx
D26Z5tGUWs/8BPegu5XDFcnFahh39XeKX7ANxxVH57rW09BjjLjfY/FT7ZfS/XWH7FR4V26wE9N9
1tnZJl3pDfdjrUdurpbZs5H80GVSPaepGl5ylY6RPi3+7n53CWofm1D6xG4ggPjy0bTJvGeATYHc
TE1zUdpPNk1Rz27qt4+5Q81V6fn9ibwFRaktfCI7R8a//yHvN/M81FFgUzVbdAjQ9y0gvXwtITTN
ZwrSlwnq7LpZDiykJnOavA9nio/UfDSH+f4NFCSoO6kgW0Cp3e3+Vd42+m1KIbyKNvlMXeEePHZX
D7QUGzuRlvbFl9k3dvLXbm33bQs3jZbe4CMXV2xT4CNEvqiHq+frAU2ZRMK5CGTMz1tNbkXz7PaG
fuvWLrURONn93uQYeN1U4m2sYaSyQxEhb62hvpmExknPkP+mFFoe/HmQG7xUXMidODmbRS/Pji83
1Wh6Nwo//dskvb1ND/vlfuh+A4cEr3gDnSiOa+cs2+UNdZkIUjoX53Sh+SAZRv8w5e148XxZ7VJd
HxHJC67URZW/00S4ShNxlLCkpbeh657sikEBlekBgeY5jmTSpVdBjezW0emkLQMribo21t4sG0XV
CEbzZ400lM+u9z2awyafYBQZc5M+Ozne8KYq/ibD6l0R489xMI3QdGv15pasDGOqDG5s80ZiCuYh
Yfv7kKum3k/9YLNWHuu9IBz476tlPZau300mx778fx8nxKbTFuNA3MT6gMf3jOJWP83Qasi0EfVP
Cjtjg98sJM+p5UsaY3kB2Pyfr9L/O3b/7n8fBwTdeRAuyc37Q5b1B/z7ah7yZ3uYiQOmfztv4OKt
m/qwnSUqeyNF8TxaMaeKjApOVdu/stZ2TncgDFMD58z48GU0GsbheJYiVbLQFmR9DvdTTmNhKFWx
TzfqAE2VTBid8vISOEigIIust/tdb73br+AC7A4sWYtsioaY3ETKDuZTA88d5RKT3MgV8zNxXqTy
nWO7BvU0FhEFBbNiPGlToqsoNlrsbXfC1f1mQs2WSHsCpBAM3OzvXUskItx6RYfXEV2ycOc1BuSU
W0ACu3+SXmkyA7Tq/iIhP/2EQBNgd82tl2rqlm3qVzRIVEoBghk9rGy+upbgfLaOGvXXpgUXrAs/
/iWx5sZx+sLIRrz1BrnaJnPiF2lI1p2CYanyC+fU6QJ7FufFl3RKTXKg/fBuzu57+ahV9BJqfS0e
FhBh0f3uSJNNOMjeuMKarl8o47igX4OQFllx6Od82Q3GACi4kO0Pw4y3XNPnt3F267OkXowmg6D5
Uck0CHNXLQyEAiNq9ZSQa+m458mbFvrbDfDTPb2zC2LpENo6GQWdomSrh/LjrDctILawFwURgabz
LmWjqZ0qzSbd2WXTPSbFxFTQEWCzXU5snKmxoze6YNVPYuOfoCk9N0xMRGVqivByrKK0HZN5qaXG
dX2Vp505YbcaFMzA03LejwYThf8oe3Y+stRkypc5AWfcVe4bFyveDpRy04Bq9p0ZibFvT7Be2hNP
I/A39y+lsNO92WlmS/LdzMgxoCCzI+rOeHbe6lHp+/uh+81/lWXTogALf3ASgoIa2zCzCp0qCI84
eNzrp+HLCnJ1Qjwa2vB+5P6A+w3O4jk0l4Ix4VLZ9PTNMQNGC7YnZzzga2VFUSqkY6LS1fplANz+
fL8/JuwrKtzci6+cQ6AH155VP5/SsTQvnOX8EJHe2SYFZGhCHzaAHk++FN07nXQq3SS5Ud+490/E
ctL2fq+Yqu5p9isqqkRmR9o8ILxAvvunxIMHqHYypzqjW7dFKkWFv39X3tFW63f/3TWZMQRlMuyD
ldNE3goUfd88VutPvx/qNGp7yrx5vN+70zfWR+XmhLNWLk/CLvJrajAVGxOV/ihoKI8YvdrsGAL1
WU0RTJPuNhXm7zIxHdzB+sDYWtMZjffFkbVvHc3mrL/b7UAiLRgNPkHrdxG+Q49AAYHQ8SGvtewz
Xlz2ZJr/Cg5RPOpIOuG/4y7/CEcfwnWy/fdH0jpRQuzl/v0/TKEYVYgmOkKrE+fPE+1/H3i/39H6
DkJRY+mqU9Kw3oAH+89X/z0mrTTSIS7tFkxv2Aps/D3SZuFoEG/qfraq2hnJvJmyyUSPgTY20lWC
RERZvGempKkRP4N6rxvoybWehSSB34Ni2fuZ0Ww1FSxhvRwnyfI7sWEh9yMWDTC2tuGuPEAgUei/
u077w/qS6WcP+yWWJ0EDddUtdLZSRb9I40aBSxbaMPg3wdT5G9dvr6qxnsrGz0Mnrc+WSmhzzdsP
zWJ928SHVVDHYsMWD49ToFmPXPpJnLJ65yRslM0volXdWTdNhkqt+aZyoHhUIDBEFAgl2HeDOGZ4
nT75NqcbuE5MqIjQ6JhwRVDh3Cx+kZR5ZpC8M+NFMIRsSANSYpKNON/x3E7BeK5McpGVXz87AVYX
iPkXB08hLxfzmUz07Lfy4QAM+tFPUekr/00H38WnzX9Jq+mc5qgW8RjkYYc/OONUA+U9+BELecx6
4209l+z1OIiqXny4EyynoaifHN5+Dq0LVfG7g2c9QWpfX9LcslhFCsLhOq4iJoBJ+Nm7fJ5HFy1j
XrxrPmpkP5R5nn0KyToCsBQJH4I8fl8G4xWm7iMzNmIjxcQC0U1/m+3wyfmsDg1teiIbLfaVZUSK
+XVrm99W6n5p4pPumDmsWkVGsX2WMfWjBK+Q975Gob5arTw31AyFwUIiwu/7Hb9p5ybIKVpx7Iac
N1OZ7AqUp1Cy1A5Nx7QiixG3jb2xWGkYGkm2TroPY5lv1shzzDy8lMteL0YMz7LbVW75LBbrJa7d
K5pZvnHRrtqW4Fc/Za+tND+yYEq2hj0/DB426n59c3uVe1sra9qkrHYWqMd8VLts1B/9fHqEbv1Y
ig5XFXRyH612Jl2AWYeshf/OBM6f+1/dEHw3tuNgxCFpTurL8OD8pxbjU8ILKrF++xpZyKTetdas
kU4uXHx4jR+asZxZBPaHdhKPSEa/nBRXJe5KLnNGQo13+ZWY4I7aPrmhjylcN+02zYfPxvE/zEBD
YaNRhFEynF4/PxpN/6BxZt3m1YyPiS3btPrRmjgIG6WSqEELEA0ear/ZJ62bRF7ChXLRjZPQH9sG
ML09QwKe6A7Sp4B4S1btU4z24eCIJ9Yb54waSDBnPWGFYunCTjoXMpEJI2eFjStiKdqv3pXBRNJs
br1RvgZOZmznDroEEtvGEbZ/SpYRkhFkeuqJSPUYvGq1ia/Khfrn8F4XlOu4U/LdOLsY23TE1aNB
IaNMomMmAtPrgc9yw8mDTUvXPut+1u6aQrC+D0jrUoUxVoS2ccYQey9z0AdehjJaUvPFYKvI0gvd
F0bY9AkWfZk+kFV/yqX3p8y6LMqW4GJM/OQaSa1evgI8bDgsSCSn0BA6BPWdwiscunJLEfQYziQZ
TSLMkwFvm7DZ1OrGZsbq3laPcZNYG+F1H1oqv30GrivmYcTPWK8dTouhfWuu9lljQhGQxH1XPsyI
ZUo+qMk9AWE+gkspI9EnTC8rzQ1lbf9wCs6GpTn/TvzYIpioOyEZgxZ6NFtzz7ZwI+oaT27hghsk
+wztitUvwuRSDHsr1zBiuD0n1bl7acv+g8XTN8HDZy+Nv1j57n2hc8UnGG9PZs8mSAaR+5t81DMw
7zeNNJcc/iJfssfSHAOrCcGSHFa2wGpjajiWkoTob5EzU7bEOu7ofiqpit3Y8KLorRnKzOAJpgsp
xeK3XXW/5gBCCKFqR2kYlYzmJ2Fc3gtDiVvENo7AUvdCfjkefcR1lT3FdrrrOft6Lo7OIvXnnem2
kWX3/ZnR1S/lgf/101NNteBuLrAaDnA3l+IraXqm1273YRWWQiKwvgFDOJuaQO40k5YM5CFZFuMy
VDS2Dh1BYqgwo3UIig4Ye+xa29zLYQSBFtA9KsRyoqfw7rRNGU91CC/8FBTYAOFXWC68xtr51qb5
Ayc7eqnBI3zgdoBD/XAZYio41XFRLFYTxukDfg5tXLYxwlNhR+U1EP4PZUFVYdj3yJLzwfIcXIYQ
G0KEv1cj5meKwADiWsYbHTSBn5tfhoEpKyXsbq5yeZtPb7HAtURd0hH/PCmOBIcnOK8+MK2Nbxl4
JwYaEazF++O4E6Ya2b9pQbr1Ze+HJXj52Vevyt10BZPEyWre2npOiEble8Pr563rB1RDgq/23cDZ
aillVvWwsePg4Cnzy+/w6/qcgIgoT5sZXlPI9ftd8/tHafh/kyq2Q1VXkJ0c6kuK2DIIiQ63oRz/
jgjlvs1pk4qET5Ya77x71M605NOM389YdJ2Muvo2UTE3DXXXk1ZQXqyXWDFLnHxMmx4w1F/GLL7W
eC9LidPUgIbuDnDe5BwRCv82S62jb6Xi8q/tUtYbZU34KrYAQbEeeByTbTYBKWrbmk1Z99NmKh8W
yniHPFhtBB+McOrVb71bGKrG81mO+WOiCAx7NF9g3YMKulMBQEW8WvJqUCpGhAHRv3SfPS1V11rF
9XZGgQ3BupFFJjILAWrCD+9jAnZAd7Huwa2D7QOESEJNyFLWV9MlqJ4X04Jsp14HDBFHzFrjYvN/
COpL01UkwSUyQZphLnOW4IO3J4xR62CaprfpG6SlPNM/CpXlMPvXMWwzsm/QZ/J56YK9GkxEb1J4
Wvtp2HvxhHO+819Ra6LRMdOrV7Z/0hV1XWsB3rduueZ38PV6wzBn2WPI6MO8kN0VmpLPmveqT/Wf
sZvka+JcQVPpOZCbQ98jWuSV9gfQVZUIhfi2QBQSXMyz1mKPqwdso/o0Z+dAL9PSfNVB3tzMnlq2
JRdYayAKdJSpMpDPmCHzxxtoOsrAb7mp+hVMNpMa6TKk3Gb9OF7Nlneo5c6ccJvghOkIDMb/cHUe
y40rSRT9IkTAFExt6a1EyksbhFrqhveugK+fA2rm9YvZMCiKlCGBQmXmveeyqCYp+8BGxofGty6E
UeZLr0x3ZDGAb8o2TWmnW8cmMD1CfYyqsH0gyTrDgFWQu4goYaGK9FfKym3a4JNyZ9jZgogzvZ5+
NWH12xsxgJhUxYtSGjMjCfdnEpo03sO2QryXcjgD1WpCdzwGXJzDdviknMP47UOIaxv7WXitsy7N
FIEseGWi+p6q2EvphlfsAbrvFInDItQhBodA1+zmXTXad41oPCitfEki2dFy4+i+30dS4+qtPOqa
OSVx6NVrHBHzJSWhGlYfXdrG+gNNLXX790TOXcFmIg0vMtEJ1lzlB+TKfeTQb2eBEJBwXGnuciob
f8ycTeOxUU/1TVZGj0Glbb0AEkWhVA0BzV1GOt7Bvs+nw4gYHFURIMZCF0ujYgoyBWiTONYB1vEf
o2xfyp7ExGzyvkB7eetJawtodIhoScv21o0KSYUZZvX1SkEvdrWhv8vi6W4sy2ataQgQ2GyUsJw3
ZcnPBo796fG6flL6IXWLiypxLefVlezIb50dWju5n3ZpfDtCvy/xImGJ3pSKXbA9UlbX2gnJ3Nwx
DhBl5IIYUP/AIGcX0r5YFXGGuCfI+3UW9t5O+t6LO0zEyqj0YrVsTSen/A5HGtymrGGT0OcIN57X
HSThTisj8z/tTJsWg/ZnjCZ/rTftPUB0ouNxUW5bPy7IDHT7Z4ENdYjHVxJH1oCUYRx31WcZhv3K
78+CDJeNahcW2o+toSFMthXN8CRAraNzcFsmkwOTRv9CVPTozHLcaI5/L5qagQKn1kKbh5ykEmNw
BXAXFldZtuqoJ8R5hwGXYK9/hZewGQMH5lIC2Kq2Uw8cAnrOXL0MMh9nzsdEG8FADOkYJB6K+DW0
qxO8RGst0toGYlUp3BMYfQ1+d9Gw47WtvUPey5I9FauOXOaKYJSOcnFZpd5LtM5b+hE4IwJ0HkcC
qHCudYwkOpFiZHMBKPcGPVK3xudhN2RnmILrHFwjPLrOhEczAl6RNDgq+r1doFAubBZZlkj8AJCg
WstkDIRPvO8py8Cezy4e5LTuCOSjyqNToVv1srH6TRk7Rwyu2SEr+I+1qIkPsxoyKCb6RCzXay94
ZpoIWjbBVeoV5U6F9iIMRHNElka5Z1L9ukm+1qvYpYaGZqx31cYvhQXmR7+Pp+g8uaa7y91sWNCn
29Qdhm56mcgReyrhnm2/q1fl3sTPtmhtmnVoE04DUnW63GdnKJDJN6ximSTgj3XtyrUahS7sEd9i
rxo0NA+Z+w6LvsIU7NKz3nvkXMEOQzsuQ5htKEPdZX3pdYiEVLsFc0mKPQ697sqKgzylOXi1ieDW
ZHeVtTs4FmCaO/8DAKAy7V8GHaKl3ioSGif4vI4Dr98pzHcKFCD5KX7eovI3qIS0RdfVlPtt/tno
k1qPCRv/LqNzaIm9mdoSIxosqUYygUrj6qLs8lsMAKRKudBDhfslY7KjoflKHcdYg4LlsNDomquW
KJmWtMchAMSgzfuzfCCkSYfLaHjOp2ABI9NYHBOVLg27Tra65txZpVYdLIS8g8mrICo5/EU9Cytw
ocTVdxF6XvbZDjE/rr6EFrI1MowDgxG8BQxyVm3m0ZvVs1cQ0U9uL+7sjmIIDg19Xnvr0G1cyASk
cCoLnGO68ZqmM0feRoAnY0XNMO+KoFcRPoGW2AroSCKM15Cic0l/Ybb4WEVevobPgsNgQr3cWCir
gz/x6J59iK5hKy0KFEHjiH0d8e8l5jQD/TakvWhqzpqV/fFUjEE4Y5NLz+ENJTr5rUG9ZptK1J7L
mskZiaEhCTEmBSHr8M7XOWCKXvyGu7Efa0YI5dgyq+AU7nuYLT1MpILTft3Wlrmw9WBY6oqhG41n
xjbEik12erVxUzTKRkDoet+pyYUycO+bUoBy8/ZFIPFalSgMlYtdarrPhffg5ukJr1oOgBnNkRvC
lfJeWO2Fw2QqJjB6XVscleTonH2kGX5y10nz1Rt0h4FpdGKEuE/GCkMjwTmRNL883/2KXCiWoXaM
XAEX0quQ0ed3ksijJY0ZTiYE69g4yDMQ3TL3/V8umjSAdHCmB+N3Of+6AFf3oo3S90SH7Kg3LKEd
43v2Dsan5454sf0/tkHQLrytfexQl/YtOEfK+M80ah8HsvEaFHEMVdmkU2tsReO8NJnBHqITnBPg
ASWOZc/qtJ0pnIIeBB5Bz/0o3SxZ1nLcu66CaJ9hSZYiQvii3rKQLpNL/JvptvCz89I8e2nEcKSZ
w6T8P4GW7UbDyh5uN2T3NNsAxeHy9mVDpYVXx0PIO8pqz+ZymxERR3mPqQ4sSLAJst44TPyNh2oE
PRPbI5pXVlLM8zNnh4zIkGSmMEvuKz1r920f3hdhJndQ7J7KWVyaaF9o3SmVuEbQI2ci4ce7dCqn
ZdsqSRFokeeayYzEBKL1YC2vpKW/lm6p3eUjF9xID076iHlP0zGmS6hf/WiTVG/gyQokI34jqE/4
lPUFJN9u39vuu1OeQNK8iXzyV15JqhpdpT2TlKc0yr4UDam+VY+wt8tdqJs1O/0hXAx59Cjpwq4l
TKppKLdQSriWKTYjNJjfM5E9plZ1tBsTTzy47S5kKlC42b3mtnfeML31rrd10vhOSAAwcY130vIw
EyY5Mhn2v6xT1VuUFhdAXCuRvhhoHM8T1ndLs8LFiMKSK49EklUf0gaYbMTsIiUEbuG6kFy83m1W
Rohdocdr1LnWsobOOHk5O+yOyEy2PJ6WUwzrwdrnwycpN9z6+QyaoldnurBy0leHIXrsY/wITXVf
FcVHaSafWm0fSdaON82kgPjzlyCYDcpgy6zMh+ArrJU+uMhEiKOw3D5ftoX3WpmYG00LzG+BKBT2
Ir247DFDqn90lQtGg8Mb7oFbHd16ajfzP9W5mb0xaZj5RnbNzNhnYB//qgnxQKSe1pBJh+hN5aBu
DIO9LPhFgVffwuoWUckQ+8FwZzh5OnbauBWslgREIKVLG5RJdh4xAQ8/AstcswQc4iybQXVFuAo0
mIidyZpkYhJpy1ZgJQzxHepAxfuShqMU/UePDTkpG5RjhvPZ+cEnxfFj1HTnpOjumiFfFlaN0zAH
MT0Z/asXph8dAQiLMqeHMNQEBNrBYx80+1iMXxPRRqtqMO8CLqYspb25dGGSkYnSe8GTBR5Sz7Wn
zOZqos3ux8F6iJN7AgTCRe1TIieyO1kFYOXwHgfrsYnsdeTnjPutXyjuIVvQO1v3jOCShNaQYX5y
1IMBlf2hqdI9cie1BLp+N0bbwO2CDd3ychV5ODqb1vyuonADW/HAGILOaEpq1kQhUFnGGiLZ7zGm
IaHXVAQBH3SX1fZCkDiH0U0ckYs/ypi8NTROWEj661DVv9BQHpCTkpOXF3Jn0vfL/eZs6DjJZy+r
h0wfxTbLcDXIF0YDm2BovpqSnXpUVyeOH3rywUmrmas2rfEeTn6KW04SPivOdXdnEBPuTREOvph3
uzaGOZZWgK6LgPNyZe5b+5dejm+Vp3aDlSJbr1+z8ZAC+qSbPKLJDs4+K4sTOo+2bb60OiDXrnkJ
HP+z/B5H61H5zort1En44B85Rzh7Lfivbn+awugyxiLdAP55qrwMYnWDdaAa36CuQhHD1wlFgZ5u
0F7FZJw63qxKrKvffhhcQbtduoL1IJ/LQ8HQwuOSo2quTj4EByZgq7BEqTjbZgJbPBX2xNvQetPa
ng+QGKOkqoy3mIJ75XbGFeiLuxijGqR5pfFGWC8Qxz/Ee107m0iFqGPZvi3Mon+3K5BqCY5Q49j6
XH8k7duZF0eRip2dxNanaDBeVfLahd9QL662mfiLS1yLbRMoaI5SPYNH3ucTfWFsRIsGcYkoR6pO
1gMEsDFFoda+2DpXsTAaf4VoyjY289O1MQ6naYRLOtpYAui7IQxkd1SLz9KqyV9xy+WEO5XzWx27
xH4pcUei4DxTc/aLrs7vfK35g6hpE4/Jp2OCCpDdh3dpQrlrLXWv0/CvPI2zNqD2Hj0Nbk4BbmXs
Pvsx+qabacM1LL8nmXHM4FvDabILrPFDsdBuJ95jk5pYTd/MiF3qCBqRuVXtemuuvxvGt2SNEnjr
p6cw+k7IzFppGqTnOf0ZfyNoIodmZk6D18xJhxlHX1uUegbWc0MrnsOmzRd2arEBTd1o7ReSt84a
is2YD+CZqi+jZKdK6OgmHOUuHaZfodbjXLKjTRNQBWb5XUXHHOXklyq9g5EjeqUzANsaNGXBp0sL
CYLkSLWMsSx6prdw17hbOLmJHBDue1DVmtGk00RfQHr0TnQkcvj2ujc7hikINLFuEq6Ec5KnCQEZ
1se6T+ECduPe7ztS6Bus2rJhdthpr3oWfmesCktpyTe3EOznGwCPBebeoI/kEm/gErpSSadxZ7Xd
vdFjdKdf5lKCBenWWFeViXmzxm5cfQWz1DSnj4ffC3V3wYoc5ibGjvggPPWWmoAB6A2ImTEzlKyC
QYnQbh+HNCXx4GXYB8aInR7754qgxzUkRpZztnKtKQ98sFgUzs0cw1Z3WzuMaMxah9zOSWfyNI6C
29oSH7kkqGWBZnnhOpq1cOUDaOe3ro99gBIMQgb7KvU5pd7vH/SuyDddJp99MTwjG8VPkg9IicKj
Zdr3kcFEQEcvx9alXSS2OBFrczZcf4VLFGf7xNbdR1mzzaKHStOfLKsM0dvL96BnkwLd4TzF2Tmi
g7hwI/vaJOaj1y2apiHLGc/+hsgWfHfEFhShFGAhpw8SzJawVTlY2y+62u8YHa5DSKeRCOF4NWrO
lyy+kZy95TTgKIV5zNc2JBDPO1ZgJ3pBeFCNkVGG9iFvebtk9lwXaEfiVN5b2KS1jDz6pn7TZdYs
CrZIy96uKcvTYWfZNP6lTn66iUMsIn/Ys01gnwnDFKSaBjvCZYREaRWbxgNAXLk0IcwPbb53YjAa
ksCvPNc/IVrBeXZnpThLlJPSMPWN6RoRObRkqwtBxgNZaNe/mUTA5UisP10U4sIC9RLCc2prZsKl
Nso1sVyggGugAKOLPBLNWIwKyl9nY/vICQWBJLR+ibB5N6kFjxXIj3xCbONpG3xnLFzo6LSKRVhg
ZmXwhN1Ae3SJP0HnsbHIIY3atyJmwhwof9km9qtddedaBVyEcKotQpWd7UHcdQYiZb+sAKO4VGl+
1Tzr6hA76oPJ17ZvGMfRMk9xEMox+pOKiMZWWA4EmWR3DKROgRqeBigmbAxmulIM/043P2uaGGRx
7bTIhZKI131Z5XjHRXxkkhUtarbCXpszeyj950q4ZOGAGjVqpqu10ADp9+WHbhUHmmsPYx2zjFTv
oNDhjvfBZSbRTnjwGPWNq1jB28CBJ82DnzW/tcwldsU++0PM/+wtdTuAVZox//BDuq95Sc1Z4YkJ
gRw6llrERbLvlP3JCM2r5TkyKmJWk6oCfNFXSzcMfple/kxxw7VXwwYc9lsEc8PSzeR9DJ5p6w3D
L5cOuhPEl0Cpcu92F2Yp03KaR1o2ZkNaBsPaVMOzb8OTdYp5u5U2x3pNU+u3C6WQKpuoLidlQWQ+
w8IzMawEXGlWHD5O9RqEMTFbtrgOtFwwvH+anlpJ2S1Tr1d3k523C91UX05Afrt0KJZ9J39hW/aS
sI1xJBWBxP6L+NsZcFAid/bd/Jx55EIjIENNgSgjdCc6L/kvWuJ3qfWMbSZYekzpF9R4f3pRn8ws
27ZdAX7WbF2S35B2JigUpri7t7ViW8TRyYnxseYjH3ebnOk/fZdcgxa09fFGvOZT7+27DOKirmdI
SQKiGGk/17SiloWu7cqYxmfjsXCEjMAlUI8BahY9L4e8XCQJQ/fBJTlCpVwvTC6n04D0pxH1E/12
e2fbDRK+pDv53/40eNeMdqbTPlFbO9gNH8gkmqGLMGAyroH54xAPGcZA7M29yUQtN+hhg9ubOA+H
CBaTBa4FNIEMyNnNEzj+ffMqNHRFKYZ+WrNpdOK06jDKrQQHjdf0ZzerNlyCzA0F2WpuIYmGsVER
9McpRMvpWYouty4fmlDfx3aX7mrZPZtmxVllsh+gBv2NHv/JmxAgOF0AeyTmKtEGKGhSj2OipQHT
v4KsZjvgcJqGkN/xlRHNgV4E1NO+Htst5SbiKrWu2WCykQ1ficdyFrrD5leg+WzhBi7yKCHkL3MA
oYbxey/DHAlBHswT+A+vw11DF96S7cXhQ5/S8pXKl8CeqT8Msfc7GPVh0RKCkUHeWaRF8TjKk9GM
DgEnCJlJfd/1eAmikbdRuV70EfeaWrBKdcukYlvZDvmGNlvhk6uhdiISIF06ehXBXd+5J9YqFs6k
JzREOxpj+hKXCY2R8pWdWbdP9eFNH1CP4Sh3k2Nd0vSz/Y7GHm5dH5BhnXbwtcGsRVG0cSFJLowh
mVNo2HNEHi24Kaf+WbSVtrel3JrTYK/TYMayduW187NTneskdtHFgidDRYzUoW8T/hFyXhnWNhPd
OPd34ZGhVOZOvA677tp6DT+MMgttT2pY3aqc0AnbNPe35KQ9ggqGJhNpyCSQHWV68TAhW1z2InvS
+2g/BBZ9UHAq1fRbVCBO4/S5zZKvLjLfW4+TzUu157ChLTu16kME9oc0AbfGgwPtYEQ51hTDwrLT
3ZeoNUDbWr1KSxMyOel72Ui/k+475TU7ekoyaUzNRqc8pY5/p0u0S/ThhTbRwi05b4L0KZrqj/FT
rweabNoqdrZ64RrM3Js923yXQC66hyCukHl7GBQrxGzwJhgxr90Awx6IkM0AAqQYr2iIXo3A/CrG
7mma6FbmdvpSy/ipbRpcs96CmiFT8WHgMj3q7t1Upe96igjJNlIgewoUeVk+YxRgCCC2XpuJrU3a
ysSkrXMid2uPw1FE1trAArMFennSLO0rcHJFdgI5ZkwhWScGfJNz5xM7KQrqgXp51dWA3j2A+oMP
OtZvISEZbP4h8yIYSbMVo89LG5XrunI+c8vdm7L6U6XFnde4atFkjJvk3qCoXpZVDH8ucaBoMWYt
ie6pArXHl3lhcw3vm4QcXS/v2c7Ag2rpy6BapnnHVXkg1Ew0YPJkZjHlnU5RBug0ru7UyLmEwYwu
awRrIXiTyIoXsUHPXYLpZ+dMmBVo6m3PFY1xNtiyFq+9b4mvUku+E0d8jyDtohZ3j0OruX0dFJ4H
NzavrUaPZg4KaNBxL0jcYC5vTCtC3GfC+bhKe8datk32ys4EjhUyQ5qaHbDxlAjcfP6DSXFyFb7z
ST5D4GDPEk5wgDLbvyIXiZoCl5brnWoRwizZRsKolpUirCDAqkiMsMHa2xvoWuJPy2vIq4kEpKt6
WJl5t677nHi3CauDBuYacAxmRaYybPVXRjtezC6H2GUNH1NSPEXkivzCnBfuCGKja0MILksu2a+A
bKecddAFNyR0PhICN8/YhoLlkMpTkapXS7fuOt15L1J95frmn4Q4aSysnbtsgmWHHmZlOL389MFE
z/smA8JRkx9lFT5j0jKikOtDGn7pZjJQ1b8hDf82LZoLiHE+s3R8VQN7yCbksuEZAfEFJbA84GAZ
uePgqREFIm4AufsyVMaDIzSdujyE1kjV5QcFqC5DzZGolbGET8NpQMtrWfi2tSQf9EUfYc8JRvNm
i4cANbHPVKitWUbapHrua4wsBte5islHr3/m9bgPJtmsHWu6Vy1jQz0kJxgpRwFxLd80RImtnBhp
foSUG27XyxSm5UavVLfSpdtt8HZ/pT1XJE0w99SotCIAo5MBuDTsn5BPrfSWH+jH+lXwD8D8saK9
J2kdm+xmxM6vRh1rxfRWKrhWgUnfnC3IN1gnlgfqDmVYiIn6VYdkZDn1KBT04LNKafbrlfdrMihm
gdxd+4pdbmefewV/q2inntYTcyCcIOJjopXs5xGcFod2e5SY7CfaVycza66TDMKJiMJsJBINDHG2
sZtGrRqHwihpAOfR1LP1WJDxQxk/joQVm8MMUKE3vazBDS9Ls/vqNNe/q8VH0dBFd0w3ZVsy/WY1
ac/MrjaNAqZOezfS/nR8k8+5w2caMITuA8NaiNClsCw3Ro5AwQN2Ms7TA9kY+mmM2Imm3jUkfndn
iZxqeBzKtd2moMuNYYstrd5UmpPwuJftWq7Pa89PPnozIAwk8+mxAuYUMJweimQLYltF5rTwfUCL
XnTJ2ua7rfQCwzbY6dEdX6SCmK4EPbZYAJELsPh2Zjjrdcp2x4gWUAQ4Z51NWIL6eon6aarD18xC
7231ekhYiH6ieFdYEWO6kSmr/5jEDB/lSdNiYyF7+d66QMzSXv1pvZFmLAeVhi9BL+lVQh9dwm0B
Ct5aO1WJippARBsDoT/HtjFfaPE5xODz8jopaBF0J6otIywKxE+zbCLAV1K23cmBEmUyqF+X5PFs
6qE6xI14TwF70Iivz0KkeyJSn7WYUY1pbQj8nBucYOVs03CWoRHfly0AbZNmSIB6bjtBy1jg22JB
CjZqHsKgM2XCVLf4Ut1X4bDD1gfKRs8xd/TE9euoM0JFaLm3k9a/mnhfELNDJnNyAO2ysle5gY5Q
jbTXsOyRicaaGfPGFFMZnvBcM/0GVrEIEy6VHEKT4fPP6Lm9yAYmYS5dB7OUoJpS9ZQb+ndh6v7W
8IjPAIY2cr3kvesKNpETGV6gj0jQ1WLG2Y1LDnNEBdBo7N6OJodkEsX5WjRjdagF5NPbze1Lp6zL
ORfvwaOPDG/aYuhtzxE7P3dxbtWo1AtkPD0GAmx2qFLrfuR2Cjz8mr5N8d60BfLE5oRATtvEgYmb
dX7odoN0nJJN2EenQ/Yv5ricvzfhHIwT39JxyLXeYXtddjM6FAc0YNDbvRkR+vfLYgZdWXCauQKq
7FByhiY/d/WZNjrON37mM/3GeEmVChr1dqNF/7t3+9KbwanEiLZA7PZawfWmzIAHsnnm7u2GMAjy
PURxETO7NpmzeWIubgualmT6zrPU203r5/XPvcyTvbG+PYjJrkHIOz8pNcyKP2j8yOaTrg6dARa5
+u+NEBFF9XCyslDD6GN+yRTAoctfSJlhLF2aYmwQJNBIX9Nr/gin56NKFWlTTEZEVtBtbRA9+gND
rNoBSWUOE8EB8ztz+4dv99jq8Ca08b2u2WANsIROQQoU7pBg2z6gaN04tjpm86fbi+e6QTQWBijx
RmfpWkUJwz+xwAIEgjEN4YjQ8Y+DxruuRyRf/P1kbp/W7aaZPze/JdIB8RERPh+34yAahVx3hviI
G3T4+VH7LQJ6EYo3yTEeR6Ssq6yomM9Ri1vGNw3R32TXaXjNMbq2/JRJ65oD+Cl8XdVMfY7/730R
jM9I1d3d3qufbzPf5qJlSzaBVauYxc+Q3lq34cfd7g6km6eLKhsaohOdr5/HenQ6P9/ubneDyikO
t5shm9nPlYOw4EYTjtzWSzjJ5gN2Pkxtc3KJeEtezYbC8+dg+v/j6nZw+UnmbyDYnbhG+tXb7ZBs
ewPkbQHxxVBxjOAq3AcIHLa3t9S7EXhvb7b659T4OT/++TJvMqSqiDAcPtYMVMDhdq8IJtp2NXNG
hBG0RKumPvzc6PK/927vGNMExr01E/ywaqdDysbpMKoEHdN8k9hai0SQLUmOLoaKGyhhX1XRtZ1v
GCt0Sw9Czka4PnXjKIgirHKuk+CawqscYz5cs4oZZNPWjSpaI0JNLlZK6VyYIdmnIRoPbWZZy06G
LWomcC/17Yb+fsg4+u7v8w10aguzjZv97eW3b5ihRzxETpvg9qrbN8oxanfxROK0ERnW0bbkxdcD
ealckzEtjeEs5yGS0FDVuEBfLTfr72/PCP1aXoTVfSADnyOU/vfKrIMVHpSs1qOZrkrazldb84Kr
Uw36mpZQ+/PYYKjgqnk5MS9VYaL15svbDXG46mjBn7m96vZ6rEfN/chFovvnWT9PxWOUl1l3F2bR
xdML5xhXnbiQbIkxAVs0dXIsLuH82IgPep0x9F5NIg1h47ATZyGs329P+fs8JzpCgNTubz9omCiO
OQCmNZoP9LvqEpW2+fNLbk/AhSNISZwo4PBJsgry63S79LZaGhCeimASXUCIJl4vfHrtkbNOdfKq
Fqmd2BehdYdq8q3TOL+W9d2+aGQALDPMuNvbY7cbLr82WxwaAX8fM8Y4Pc37wTGq/L2q1B96kdG1
dJPxUpZrRd/r6kHcdJDf3YGzNS+OMz7GiZ4f2za0LreHupGpoEtK1EpD6nF76PbNGOX63jEpBm6P
3W6kNTZ82P9+RKuo+QJKKmESj/P3qfnQQHcqFTP8+Sm3b8Q2WVStI17//vbb4zCNFkntEmLyz18l
2XzRkmYuf3vGOP/xWdvWm87RwAOVbnWBupx7tn9fzje1B69WkDzXTxiAvGCwL0bh2hedFXlZOGOF
9JDHwD/ZFxjnaiaVMgmbH7vdSEgRxzkbHHTE38Mr1uz0zhGSgdtxoDG1SKrOXWsTkNKqJx0Sufyz
cuL4qFDPMxVGPNC5zIcVO1HY3sOlrR5FOD3WLfv1yVUrTH+fTZtol2q+yWsVbkLTD+fWuX+5fUMv
yFs2XWQ7NjpaHA0qTc5K9fvbU34eq/1jRc1/+fkq1owrORfHwRTmlrj0cFdqBG1gN57ukAUspoL4
mXnSFRXDKajtT65YL01DxJZPmRWrCOV9wzg9ubPRYiyUZkQr2QzEvNfrKTKe4t6Ui6JiFqsM77k0
/V0DMLXx+YNZNRZ27SwcFyVJI88D/qQRp1urgu9SwmqMSjdaNYWzqMjYaTJfbqK0/faHbh8bGMaq
yK8XnZnUC1mkXyohZBRXb26q306V6oDA90Fu0fVyetLV/fJTSMPaWUFE9Afibc7oM0u1fZjYrJf8
mHOmpl+BRh4p5/5xRMNRYdLl7u3GaT2d/d3gasvbXTF/ffuOnRaghSA/t8n91CiWjdsTZBr7/33u
7evSSA2gpryq/ueen0/jYcq+ySchbuz2zf977s93bq/w4obw+EzfV5oGdf3vs39+aQeFGjXN/LP5
b17SsvU3t9f964ffvvvzh02AG9w2Jq54/pNobFqLejTFavT8//3Zt2f/68f+vDC22nJVlxHep/mV
f/9e4+///vMr//7HMoxrLLvy6+9D//rH/v+dsvXR2wnSwtBq8xn8fY2CDrbEfAdIc1SPlW3HW1Du
dinUtSjL/kGLlNwFo+8uSCOYGbsCySo8t3hvxUb/IPShvPZ0Y+Yvbo/Ebq22pReSJx9hpGRWvXfT
Hl1CwwpyHvtuPJbFcLHGbUdYx4tytPoOMT2BwLFyH0Ta04SYfbJHe6pHpkDJaDMMjeiaWpThYy2R
HvH8lSam/uF2L8jR7zJ9jo/o22u67LLb6JbWPDhUeLS3AM9QaBiUXbnTP0pUpHO8d50a2LBKoowN
b5DLCSnp9vaq242W5aukEXuvgpDqEH93MgXTGenaBzvpk5PNubyoDI8kGNumv52jBwsFgUK9VNO+
Ajpx+4r0hIkBAlqTvMGoFgAfuI9gdG/yMcfkPN/TiiDeD8yLfGZ7nmS81D2khHU9gvc0iHyacYV6
hykPCwaXzvGj9If3MOOf93IKfF1HLlrajX9EEkIUoFm7L1nubnGvklYXKcKdBuvMyDVYQtdx3z2L
OTFz4OxOJI521XL5NjBZeK9K7y4z0xff88cPESMDYrzxKCkLjqltlnQaS3mH/gGjUqG90NJ1r9U0
Vve8GJ9KShOHeoA2mz29mUGGDcivrFeXFWjURPQgtZxE7LybobYGaAdv9ltrDGPPRUrUHQEyFe2T
NgFe2R3t2zGQRozuOQxpJmJ5v7fZle5K2npAfcLN7a+EiLOcTJNonG7aaUqjj0/LC7Vsg6Uj1/2n
ElTBPKQbzgHBpAdn1IOlyIzvxM7HCz1f9XNTJXTmiEzfDqr5Aw2rttCrK3fn6rRgckKz/WnsAJfj
vnC1cVvpijm+68bge5sWfwJCIA29vSRa6u7vjTZ/WQ/NJSvSZTdjzFqAJbhRIkYL85d1qwuOKKku
QDBpKpTPaRaIP7idnmFSNG8MQeG352W78SMSEQpnC6XBbZah8jCRE0Z7MrHvL9qRMS3BPdjuDSqx
o+9Y/rHtO//nXiJ+xfmgncJkLK1VhYyNiCOjfLBnFB0y7+fa1+S1YsbCKYSkT+scyJ6VMrA5xOwt
fd+zodYgqO1jLzuYmT+caUA0eOn8DZqBdo9SqHzlDYN7TZCiKbhulomAuYb8e9DS6tpY5Zc3JuEr
VEW1QhYd33c+Qju7ZAxmleorQuNAJAGAldAxN2IoK5rnAFeHkE6i2TAfEAZmmKihDzImnbwfLOqs
ZGLbps9f3h4De3KQZUVUxswjibhuiKZ9HySA+5QN3iZhR8WaEoZ0zWqCkjChDQQPXf51k9b3gVd6
RyHpTWZKQLSdl5Eq4gzLJ/2SOnF57qvggQgBgiF1xlzH0QIqbpEGe08wsntgSBxteqhOL1pUXJMI
MTK0Rx/UUPdmCMN57USZr8rKtO7r1iZ8IEhgO5iAaEu/O9WxogpmBLQh1pnYaCu0H72wCM44dvDc
jPtchu+Wn86WnnRkmFMJdXus062z0cKY2LDn9K6BhtjYxoCs8DacpEXfStieeQg8YsHTGXET+r+Z
u3h3rWCLAiIpZCfkui38MZr1QmvtR9+u67WHFH9DbeeeyjD6QutdHDDhgWbRQk5o0IifnvKRY9L6
uFo1iluK+uBDHwA6/Ieu81huHIm27RchIuGBqei9RPmaIEqqapiE98DXv5VQ39txB2/CICh1tUSB
mSfP2XvtIjBpVDrZKSrZFYUjfpPgi/NLi9qn3nouZ4/b1kolYhO3GTjd8VfDMoLpV3cOiSlbtShS
17b9qy6DicLf+55I1yDSVO8Q1/DpdQoS5dmy5GH5RE+9Ue8xn/UPo+JqGhm8ggwebcGsfj3FqoAT
ff3kKd5AkfW0SfsAPZK6xPlhXzkV3Pw0cC+xFpavLNPsMT1FrBuKAyBofs7cfm5m13o2g+ofgopy
S+rnRnENbBtWtl72+aVSl666jEQ8rjBYEEtUOPEVTBKmrlhm33a+k+1Uf00KjRqht6t0x/9E/X1d
yLWQqlcakNhnjTefFpVgSevy4h/0K0r8hxD/IbYTeghY1s6B38XbqG/0Z3+WJnHBYbcKmpHwMbOI
nsvRjGnU+wW3KZcxmsOTIIsNjDkfb01f6aJeebatiJHCjXeBGP+YnoPxsm6Y81qOSoFl14bIkRIp
P1jy4nyypVX1RvAjrHS3Lq5AJsatGyM4hl8/Dv1z3IJ0KYUPDJyrqGH8qYX4nwduo7iWzz/rewKM
/QBjLQTk6bSflV1eXEtCoZfMf/O857fmzl/xeURru6zA2fLoD0RPDHRGf1ZDTBuotVPzaZ6Yf5iE
qm0arI5PoemeKyyqb+SUYa3KcOQulzh7tAfUlVCxEj65yzJYWUA6U984JHHhXUnUzfbRFGV4K/oz
XjTxCS7D5/9iObc5tZkFmI0tUVPO9kuO54GZtWr3KveDY/z7TAuncYX5DwSrQkh5MJP2tcN4IplK
hvTLi6RVvcci2knS9Qa76ba6iKh6x1FfRSEW6yh3801jdtlLjkwYOrDzZ/DIBdLDUt+gqGgfS/RK
KFGM1+VKVD4z5K026uJ1yOrs7Nh0JAuFcWk1fDyDgft5QAp4m51pheZr+mhrlJqIpMtDbInoOREu
AaxTsk1GsbP6Bhn4sqNqHFn7gv7E8prVlIAFh6l+6mXkb+uJTBANTOFQZd9677wU1pAeLaIptrnA
SFPVDgRLxzEflwfIMUSJ0GxCNcVr0YiRwSOreSnKhGW6e0OP6tWUdDjldXLxoj4lMgNj9mZUP/Lg
FEgMUwop/I36oxliuueecf44EyjKPvxu5WvaASYodC/66kwiUPU5Lu7GPNpHiC94A5cdM2DuQKKb
Xz9BL/W3y2+2XOoChmjr+iBKEZUKzpDPZmS+2xbunhz28k4DUvvk6h4NJ/TKq5iPygtZwG07OM9x
bfcv/E//GG0dnAeNqOVYxl5/H2RMJkroNZfSx4WWl5r74htEPbRxXt0Is0XT63b3PPeHm8Gp/FW3
mntvT+Nt+QO3wXAv9Lk+VWn1CLI2fuxCSanTu+l3ENEZtXL903Ai/G1+nJ9CwXfUGgBawsZBPnUM
EjRWM7Lx+u4Umqn+1bqc3SPN65F0OPlHUMKRH71C7rW6yT8adn3XojKQfiae3FS/W2aQfbCJ+Lus
SremgyosRuJIoF2zKSyW2TgvT7NdbActIHix6L97B11Q28O5yvOBlLQqtK4C+yM9GXyIcdXcJ5H/
8n0afIgZoEEGhbzCMH6j9aG/AK6MXkAvaerCwXt1g2gEHzg9oTZsn/sq725ofBJ0CI9DXad/q/Qp
wHT01+Cfodw2vFcopmvHGpRlKS7fw1gQLpL5TJzUZUMVAD6iZeZVYYO12wpUWOXLs+POxB6m+Dx/
lp3Y8h1mN7DyS5187jLhLLJcLg8LP5/8S8yXXu2A+gQL3daje9FK3zvOVIkhYnVYFuo1skHZXdho
L31t4FWSUoOaVJMfiQd97U2QcB807Rkui3vD/8qV2U2vqeWmJ5fWwmOH8+Oo6/MXrUy8NGUNn1pt
dct+xzAwgyRY4kBh4yvrpDmZVfgqRN6ds0EpdNXWZPzfy/++qkUXapx/+jEZ783s1Qd9ZsJToqmj
mw5db7kN3VEw6E90wn3j2D072kySWWxcjZKxVbFs6U1UslU6U7ExLXpgWT0lb0FCOjTMj6R1kYSK
JqIPhwSit5Pias6lQf3aGdSk9L0fZAHW6QddJwok97UnejoHrFM6g7YP2U/9GqWtOJjqsg/tPdnd
8z2XN+KF3FtucwrhfDh9ZIN8ZOsrmc2O9rNlmO8jYjQcfOFfFPoVglCwZE1cF0iSoZ7UC7WslXAo
GmaF/eSWn7GQ8E3M/t22De+YRQzNszGvNqPb9hS/hXahfb4D8lA/OQmB902+DUlwu8aVC4HKmRtq
Cg6G6FHRrVuAP/Ui1C+uYKKu5WHyErFMEcjjbUGMitXYEObFOITrJinFyoHy9aRl3HfLG1t0ESJZ
UidWDhbZdVjU48XViC6hw/SFcAA9sftLS4K///tE08avyq6s8/IvTbp4z8VYnJb1q0F9he03FRcp
rRDHPZ4pgjVa2ATl8AudMqvwXYJ1XKPEBuDl1azrSf1Sl/KFgzoRvuqlwaVVVtkmXhP1xbEpO3g0
2EiXryae95skhXRbhshUpSIgZgKxxaD77nmGSfJKmtdmed1Wizwka//nMgztd0HbgM5zR4YkgtPl
u7zZKjYFoEzamm21rWObWOfe+giBrP7JZo79utqASe6qcxu5Bubufexk9nfRye8k0+UnE2t6h0Md
rdNksg5jUqMfCX1c6F1/TQ3eCiZDW4vceVxtANT9sfO/evJKE8t9ll7kffeDv8k0N0cKBxo5MJLu
r68BwUha+4Mkh5LAMASttDUoiIdw1zpagpWxG84K/gQtisF1ijYBdFBF3Ae8G5BpgBZ5cNdAZEPO
kUH5MrwbsUnjzfWam691aOFry6PjWDSXogS3EemVRwKta2wVUS4FRRlJXX/xneGTDHn9MpEI8jJB
PFhxZg/2wi23M/c2NF/cVs7I7Smb0XkTUuMYbiXPgcRglM0Svb1tcby1TeKXlm8hh/zKiDNE09gY
x7Qao2fcxpSgzvS0XIEdwb/i0c3syapZXrIqP3q2xn9C9U2eFPNjMxsIov/neMqvALpV14H/qtPq
jPx5W9ooilNZkktlOhRZReD8poHKVEIx/oTrORutdnA4qsupQg/kwUKVWS4/I7d46ciBCB9C4DQU
eP/4RfiBP+Q8B/54zmQhX8elw5IaTU291Tl4+IH6/nyw0t67jBWBcqzCwUfTfUVxp79TCnLw5k/s
yyr+ajvt1md5+xoYpthXZfcy9A6OuipHszin4pZnkVi1o7mWbWo/Qwiw+Yvw44Ri1DjFZMZqJv/u
Ee8UxH9uO3AsWy9scYSBWfjtVN9JxSEAIJi+LdnycKjL+M2KhpXW6peZyh2VILE2CP/Ni2cymyBI
l/wiZAmw1iKFVCDDZCbyLO7DHNFyCENLhPG+zxCFwwl1idIpx0tQkHnVdqW/TUfNvZaaRy/HMF7L
2sEGYLHWa67SPGV194j7CcGhGzL+xdnPPAClk6yMHXXv+KhRqz+Ofi/3Y05qjyhNaxOEHsWG3fVs
79oe55si+c19K/bj3H+XjsNBOpwNkNHL/4k8uY0VhKRaxG0Q7U1uN3BReOXHICI42syLD/gnRW8i
lG7abcZSwC1qF1e9HUwmxu2z0Mv2AAXM3npF4hzpDFmI45rmqReKcWErG+j8jK+12UAh02DQ2M39
5wHgO6ZaAxzQYFX1tkjWVkzsRN/G7X15GNOSAEnZzrsoT79CmdX3UKZQl8zyL5ionyfqlVBCLJ2N
OEBOX0xbDonFXuAkfS+GfeH5nL88+BxhyXBCr3k2ck8VVXtrare49TJroXAF4mvg99iTlUqoWhKe
F/AsARrQxRxjhnDQxVfQIRfy+iKVtEdDSuOtAuld67cYeZnTB9r1p3valiJdw3FBC9FDI+PcGg1b
1HI7IqEU2Nps6CuOBR6NITz8/CnwPk+bOIQ90kpKFy/Tz9y36WGgGoF6SPUbdo/0CqanJsuLu/rN
cF6Eg3C+1ZPCm9zvUA700yAVjl3/4jhC9R9ba2eWrv8WmdNBNPmffk7MR11vs13jQwJKm8xb/dAy
tZD9x83LW9WgZFignWbpQw3L7FP0jbhyvKIEROmv/OI/t08u0ksVaxqpAuW1i3S5SoG+nqAA+6c4
xGW4pNGUATjHLvWjE+R4dBw5+hs59ABB9IIszbGWhGwG0/Qo/qYVFQHjKvJpK6Hvl9tgmoApIDCK
Nohs6HvQGVkedLg3aLlxdpk5PGHmO9vQHOXdVLV7ENb4hFv2NsM2CJCa1qGCZhpZ7e1iqErblNCT
C6g+pNlou/20ivj/8taMiFKYgjxF0g7+tsM/GLOiP7mGDKtskGH9ZIgk6HZrHMHZupNJsSf16GnU
+ep/P5yZ0bwn4PVnGYAcKMRqiOk5yaZvTiAmOdfbcfzl6SdTQ5lXSzigrYjveHD1OzPytW8P2dXz
xpcu6/uXyIz7F0n0EPzl58A362NRcBoihCKlAjWN5qUW7Hy6g0Eljjo0kupjxLhcZyIGvMlqlDDc
OvbFSBRghdGgazKWCoG8N/Q6cf35xczOjHa4G13UXv64q5C57FIfwV8iMW0UqePtLFW60w2pSADP
rEtLgA9yu8KRFzHsaxcqKsg/e2+ktvbejZimOLocpkrRj7sUEMz/+aIs/N/mLLzrgpGtKT8uFYrh
BXCZDnRRUSSd3b6tVwVYL5BIKVrOSaTkEYTG4/KXTkCwtkJGDN1qYzpFRTUc9YTD6RgPf5dPTm4y
Y0qS/NCEnn+prMSDQONJBFndR5sV2p7ILbzmgfbYgQb4TFmUcNVG/iMeLGNnaeZj2UXz2lTH/EoQ
9ekHjIENRdCuaLouUHmKWMgry9IFyZREA9c/NhodY3+08ULl3VwdaI/nTaeYDHQs+kHhRHgllE9R
5nLHYixfa641ncYwxHkocZ3TkJ9/e3SqHroZ1brmpRiPW0M7WW05bzzfqB6BWvInxG8RY8kBSFwU
OuuhJ//+90RuosBg0ijLjySQ4aa0Zozjvvgz5vG0SZAJHOjfVyxxWbenRdTcl9N7okKVZqOBQNTR
R4NoiVwLyPpDikHjywjjrW8O1j/cY0ffSYudAyRvY/vZdMF3FT40eur9ptgm8gbf0SnySmtPRVEw
jfYZMbLj6Ra6TL/tdj/rDyhAgg0yu3tzSfZMhJx/BQ6RCNYo6aoGY8DQXuDHt2yTJqBPXERuYHAy
/ee2xjwxqEYC/dcONeV0KFVzhISMdV2BgZD1DHjS4D524+xpWeyrOHwqGt2+EtqlLMF19p2Mf4UQ
ze8SHfkaLvSqH4MJYiGV1KBz/5bEw4BIatbLZwsgWXsfUlJSdTfuEN6gw1OgY44bxjodkpm8Q43g
SILQLTummzCJiOE6fCzX1rfLSuGqtWyYZwzuyG9/wmLmcfxHsC4+WWL8rlLY30ABh1UQTTsw/9Q7
WpG+d/5bn3nzHl4G5E8jGI+Fga2tzSfjAvAA96E2vGbOrL8jNtLXlhdWVwibHTSr6tKhWcI3Aj4P
x3pVA78Kg9U4ODP2tuLFARH/T61/0a+zt/BMi80IAvdCU31tq9SlsZyyi9mjMR1ILVoemsn1T3R+
yfS1VyAK4ltjZ98/73JUGZelHmhM9KtDCyCCDtAf6nJtVXSjYpH3+nlyUtLzQgJH4KIfY4M9SNWY
PXP3S4MsXggAMmWpiceePIWj7K2TM/V0r4syHp7h4NsoVbP6kmEvfSBCZ3p0BSjAjMDtwk3dP15k
Is4qR8joWQDBIiyfA1IOcUeBlJzQUqHogsmr1/0K93VI5A6kGwNbzW7MMbnOQ0qwYY5D2MMw302t
OLbRCKMXVBNWu5EVs2p3y6qahJDCDHu++HGjg8dxEX+HJpwdb/afZwJX0KQPz5rjx7vlLqqtbjxK
d0AOyQT4+rOvFqyUl1EyhAAs5V9nrfzjU5dTLA/gIvOG9n1mH10CtJ5lYTwv2T92gdcx9eVT7adP
icmwJnIb//HnH6xjuiNhXG91oknXsUP3jOaGubGdmqZsmzDAKX8lcXjyQr075K4VXuhcmah0KVYw
iT1IJ2luneeMD20XYBIiD8i9ef480yx9K7uKRIK5cNw1CA/maKqY8gbWLyoYUgGdDChJEJU6XVwX
W3BVvUd9QYBNHE9rUCfik7Pqd2IxSy1SSFFY/e5e0Pgc2iARp118HHV7QOyF166o4g7vGs8Ss//3
WfS/z2bEJqMorNf///cOoOjxjuHSqlmQxrmAFqDCDZgiaViD6TcvoQa0kmEies9Nbu7GLjMOePmL
rWEJ+RkTIoaPt//KOwNxfW9pl8ozyR9pQLDRlzEDXf5qU3lIRk6m6MafcjMNPxwXPW+EP/BCHl6w
pVF4CTCuHxDPMTvNuvlqt9DHZZO0L1ZUKCEIOKtJI+qUBsI2V1qppe5fHgAvMi6hOwqN5TuoCv6y
KUk/dgL7wdJADqNb4XDb4HeZLEGql9LhRCIdNvRU640kO4gwaB6quRwOTmV61S5K7Aq4M5z2TJ0x
sw4+VFvPuO6zEh5sTINlMmgSMQc2HiLOkkBScQ3pIGuPaZbj6MKK8tZPqJ+xroS75RIGFEIm/u4x
p1dCtAKI0S5jY2FO8ZcMKX897c9PbAEmqHrvFsZA2x8P4YRR6WQPXnAqAzX0R6O+8M2EZxaX5dny
ENAkJdyczLCosuKNYQLFM2dLHA0sscuvuDxM2Rtjs+Ij0eeTq/YtE0FzDsf4ywIjNYWAHLa5MVhr
0ZvsoEF6EASX4a0PjVOvHpbXm+zfFLk8Mp0tEcUzDVcGt9xBI4cPbqsloG0p34Oy+xgbgp9tOBq2
tNJH3Fs2OOMO95oMcSAYcCMipmhF4KPPKZxin9MsPo8VOnKpYTUAs0XugtpolsVijPy3n5/UrIl5
IifQg9iAOLerk9NkZ+yXI13wOjUgdPGAu04/NWUpNikYfaC70n7SsOAxX9feopBwUODdEMjVJV7K
YM04296MgTFi4IpNbHEzyrT9z9QHSP4hRlcOYKWBBeQuMyuCq2LikjOASS2sz4LuwH8KDostgR/0
1yJEMMBnYygBmhWNZfY0WhIZxUTZSXZ2It3sRfPsaB1NKQr1loS32Leadd54T9qQjt//90lI6TRr
UXC2yLRg4IvxcmlOGQbuA6XovroOk4BQZKe+dpSCX4dlZgucJdoyV++iJt6ZYT191HgLTj+LZGWk
P7eVK0z0X4ng/siDaPy56/J5GFdtjT1rzNLTWJXZa84bxYnXcoku8J6I8FD9C6bVblUl+7DEMhFF
FocPokIfYjyY29wby9vSo9SKWL/qBUM72RwsNB2bRVhCkbcxa097CzhCHxLA7ivQeQWkKp02O/3A
4ABeiXNUlTvrxHXf9ZmafpnimBTjj3HjwHrzh3Fjq0sZiaNoCvuYzmaz8b5zF5qwqcon19eMe0Ic
XpWbh1nj5SnS62fGhfsxKc13v8mnY0RnEfXUN6ElwcloVEAfWUc8xW8Ijjmmq0GSJB2ktCBTokPt
tyg9KmWW4ONNLL0HkigXXrh18ri9BCV96oZ+UqjqJNCH3UGrGCVyCAFSYii0qhHh+gepdWT6V1xF
jH+DCe9AOzc2iMHVpi09Rhr0ubfRBka0mE5plf3kn5kxy6DGPKecc/Nm4Emi3lLriJo7/5zLozJz
cW8k+UvYyXHbdoIjUGVmROzk4Rp1PX+jtmGsPwkz2o+Of7arhnqEUMhSJaXY3FsXFo1T3iQFhGYz
DvAfw68xwXdBpOinLaG3xutyWUeusUnBGAR1VQYrwB7nnLn8HmVhtcubRlzoDv77jJv832f5ZTSh
UfqaZK4rUJ1glfi0bA3fonrI/QrCVKokWnGVn4k1KW9pJV+EkArN1k6436Ng2Axqx8SWCzZOkI77
8w5VfNPK1dFHAF3R1pYfRed8CC1OI0Vc83Mm8mKpIm/Z7tOI3ntZYu/tAKRIS++ecQAXSrmV8LG4
27q3o8cm1bvz8xblkXW2+uHUl+nHlEzaLfW05k3ah2Xcg3qsuxqnOWj+6F0cYBtASMQEv9BXeFXX
JFlC+NAKAWMii397mXx2+q1b6tGXXXP4RzyenYZRmk84knfox5lGUbQL07qWYHs5fsSzSXNLyhfN
YLpmZy3+t87ti52rm9aBPO0Ab2bsrFp1Uqi63Ns3QYbncqn4GPdfoFBUu9Y2KC76RHvtynaF3ZLu
7lwzcPId3mn2RWeMrCPKCORiI50V2GRDhRtVii9FtorCTega4ivp8s9FxdGag/lMtIJna5efw2Dh
DzTkg1w7+9hifZyyDaQjv4/Mu+877Z5aPNlzrstp/DAA6jWCLYNuXOv5aplak+yYPS7Pcgh5nr5p
Z4d6W7KvlDVHbNp/9jWMy1cc9fabISzwRZmFPsunKw7SoGMZ3/ZkTb2Gnv4XneohNNkL0voRoig9
PDPn7lpOtZ0Xt8cwTZpNS9VxwBhTYTeUu0UqotN1XdHH3lFfpHedyIFV7KTTZzLLe+uG9IKTiZpC
dhtG7/4BFYPcjQZG3MRnxukP6jxAk2e7fE6Wj81y6Xk01ycr39pjrt3wbUa3boiQokAtglJKO1Id
7Wo18vaKIN39zMfrCbNgaN2CvDL2S+t9cEdri4lJbpZLL6rcYwuEg3hz9oZu+kN+ExHZSjfnJwmK
7jC2bklgNE9C+J9lilA3q7Xf7ACnoWaoqZ5Mszc9ErIgV7OwAjUDJ9xEHfqXB7kGibtP0GF/hbX3
6uST/jbWjrEhv885SbMcLm0+G1hPIaObJaMqTXf9tWZo8SWwh/wMzOmeCdzhki70i0YyIE2NnOzg
oDyMTaS666ggajQ/hE3UaLwGGplSuiSbJX3zZBg9Qg2DZiX4Ljqw/Cs7EMHZsW2tp2UTlgVKncZs
dQ6o2DHzouiB6POBbrTmhDY7vVmM2KBv2/7aULnhMXEuV5SY8OvnKtrwycwPVlQj8RJ8bAV865ve
kEcmRtG+TzkdTUOcq17zDrZVuKQgKtkp+g+aQqIjVcqKTp5ZRddln5wzpFGYVd6bESrr8oGyKwiP
DfaGt9A1SRnC6hrNwDTl8vFUH9RatVN+FkDa//HdNjp9x3FyXC1/A280/HWuJH0zUMAN0YA5IiPH
eEXEbp8pyG96S1rz6I3mZbApkbEtiDdGmj53mG8hzlaXM2ffUEd4xa8VE+Tcdmsy5WY6hy5danVq
N1j2d7XZ4fRWfbbWMt8nYUWHVGn89LrOjp7ZNWtpsGRWrjbfSGNNb4ng/ls+PMsXgGrDBJ0gSBoM
Ty6tBi1itnxaPtwM/ZC4r63GhpFl8EW8mh/WDS26/UqDQUDcSe8gGkZeh3HfRUZnKotFiVixw2B5
6SiLGY5lB59c0gdPryvithkYIPubHu0OBs3spiRbGGDskBrwVaWSCWYeppwRedF9hr4UkMEH7bF1
baXhQLw6am+6VtyX9yAvHPu5AzCfBEl1mJwAOjge10MgLP8cuihr20Rv7l1JeySmp/rRJPY74QlK
p9W5YMIdmsnWVHkXZD1OXYEiUYtqPWIuoExNHzEHmvs+nsy90OvoOkbFZkg68WBHlEgm8Xs71Q+E
plSG76bpN2u27fggkt5akyGTbGpyrK9aiG/M94bDT8UKzxKTWCr/TJ3ZYgfHcWvqQ3T778EvmWhP
Wvfnv5cwWW2ruK/OXgo6dSnVioExpkihoIaUM+vci/tdvHh51bNweTblTFKSBC8bt8dQ1CAlugZy
3tA9lXSkMUxb/YtOO93XDffeeI08xL1XrzUHH+/gIZ8mAPzi2tCF1RUZZAR49JjtuvoCOG/+3diY
sl1Qc8dc1mTP59q7TTzuJcBatLIHt+Q3HY01cgosCzgtT0NHQYR3XX+xBt+DLFATY6Z5DyWn39VI
kOPDT/3i0viHpvXPj85qGvR4I/X/iYEdjNE79GazN9V0Kafw3wO3LuDZc6nbTA4r2j4cpMqJUxMP
0/8+m62Zlb8T+6T1URi5+gcVINk8RIWAbTWTZJcggf6YUgebhYi+GrorKPS8tdn63bvu6G8tfLy/
iLFWYzqRY6rn6LU9ZmMm/ugLPZry3aP5ONP8enVcGuu27VfYI7Tdj4inDY2nsA73GXfrJW1Ze5S6
rlIPwWQ65KL0u2XpkrYh1kZAUE4S1cg3agwjnq/aAyGeZ4Z7aL/QOTJ7sa69uooJuHxMDZAP5G8x
ylGXyxfCxH8g73fYRJLYseXH8BhVb5dLXXWRFdGDLmlyy2oFyVCnIchV6SVrjV/Llc36ygEa/VJO
+3qrhXN/+++Zlqi+Otm467JJIASWboBnav4o6Afewz56n9o2WfG5q5Di8YzeM9u4ehar17Rh/Per
cc+vlg/lz/cury/fsXxvHkOplqP7t6F1sbe9WW50P7XezcSih5hCmR0K53FRNiSDjfhzehtMsPQ6
0d/bpXCqyKvdCqYRqfRmlREFKFc1OAN/unUagY+uGxeH5VvbpqtomneSzxSBhYHRR6d4KuXJNcBf
pBqnoYkDwGvfFto6wyt8BeLBvpfBlYlE82XHTfM+mizASq8/9SoovLTkgQDRmFTg+dlvAV5mfZQ+
RvXUn70qJ85HuNlbXehHDd2xLdrqXlpJ88aIyk197TWNzfDZox2yvBr2oHi9qXt1dKN+Swc5n5G8
9A8TWeCvs3UNaUFsi1mps53eveseKyhxct4XzIfXJonTV+A12g6qk7ZbLsc2eV2+ofWVpMp2XTJ5
+M+Xf2iohhmRvYKx9d7X6OE3C7063PpehFxQ14OzNpbIUshb+R37/uM4x+1LHhXNcWyRUZbAS3+j
LQDgEkYfPhbEvavhtiTTr3qzI7pRCZqldvg0odsfiC1lLKwuNdm+EKXS3vN27K4dmZIQL3k9CpoJ
WkOVnSf6q696RpMM6S6N1/BSqelvNxva4Yjrloq4ZOploNY4dHnc7WuAZGfLyXZpYfDeoMRbL8vj
2FEP1hqJiRbyIs527X1KbSBDupB/eiJCDNH+5b1VJIC+fXHikbShqGhXYyJAVbX0N9LOD7b+EeEn
Y5UurNtngITinGeUaj/XWojnIYAjXnbjq1aVtPKp/h9FNLmcNLT6nMtAO/DL2nuSAJzLNFOMVWN4
WmqLtKiTx5DGy3KFgwz3V9u7J/JL0Y1QpA8GXgWnmOp749b6njvf2w0zK1jJuXFHOebuGq/3DoZl
5dexgHmVDpr+lpvjdweR45+ESBcO738nNC0PMEiidIheB6tHZF+x+Rj8nU+1OxKVkackMhfsRbPV
ib/+5yisedPLSjtTBVDLdqJ+6liOzznpWevaNOvfma4fBiJA3mIMaHv6qDCioVwgSQ053HNb6KQF
K4FQ7NnIcoySTbRNo0+G8yRj8XgWccKozCZHrMEAgpgxecHHqEKprOgPXFZ463FDGon5Gto0PO0K
Swl40/HBapnwxcw1WvRiHZyYE5P9BvYIl7QCxnWAyO1AUleLdoNg2y6A74apZ9w7qtbSbXpclYNs
Zyk7lteq6c3zITpEhZ1udeEl92EU88HCe0r0MEPk5bW6qn6VcYrOL8cP3zNIiTbQN3SGXlzDGVWS
NqXZ7/LyY3EVdUYbHbxB22uRjvepzpQczFCJORQxHSC3YtWW6amqnOlKEJHGdMqvjmB7MNx12VvZ
C0joSWVuXUjynybQoKIpx1uR+Eq0THEmK8/aLYpgOHAbsDXBq+Oo7AWX6W4IuL5o8qfMldqTUxnd
GWnJvVZQnOWhs2q842lwHcFOvXEDXXKGw1+5x5E1DtMSm63lniJbA0WS+9lZyyYiX4bCfzAQRqks
UnE3o6TAZQk7r5L6nSGyfpcS1RGiXjx4fvVLPi8VKvVzsSsv6X0uw3lrZNJ8z01IjIH0BAlZbbtr
x4jZB1bNaUc4ZKQjwym9MxnFKICynOjkJFaKwT3piNWZW4l5SFtrzRGx9is1CHLFqZyusqXmC0fP
3Vt4KR4TaYA+DNlah8JIj2TVF9ewND+iPg4eelO6b8t/gP7QfeMkFjwwgvMezHK0bpGiCIVJ9m3S
w1q5vdnePNnSY22ibT2HzhlIs9gwN8tWju+/dm4yXoh27l9a7bmGVvmaUPkdizjvz2loPZmlV5/4
cXDAwEjq1zWqinW2RHczGV1RjQ5PlfE7MwN4V2OoHZf6xwLW0dook2ODDUmSf7Z208iCv+HtjMFE
G+qKZqeHwT2uqc4Nj6TEpEAwNPcqi9scQFCicFzrY1x9diUghaA3sluqdtJQ6pcyQ2bxVMWp0p+k
/YCbC22lPZS/ZeyYZ7sh74MgxmjfDw7UzcJ9ldTS+6IhlWx5FtMDwc3gVrseV9suwvXyC0FL0Q0r
f7Yi6Jvi3y91GqtFjcCPKnFZ3wDmSUhfZvfYF2F01AzdABc2yReIcJE82vk9M+bplmppjqpiBNs8
i18ueuKLhURyP/v2neDMbO+hH35ARqO/Fk71N6xk99c2mFDZjfk154wvCWYvnyR8xr1LNdIQqbXj
M10+iQLFtSB9+48xr4vCdP6MGrI2I5w8BLbo0SWErQIe80aAL/1d/wUSVf4mUjDcGvMwHIxOoZf7
ID/GJlxMt8zy350FRVkNBIrE2qLG/MWQebpnVk/UGjgawmD86SNCJVk0g/Zi2IgpnWl+Q1/bnJNG
R3ivWghlTe3MVtVdfEhppHnZnAVdNJcutsFtPIAzXhE58+rpw54+m7gKw/cu5QSyAQNS/FWlqFcL
8dQanfmcV128we5n7Ts1mjL6/8fYeTVHbnRp+q8o+nrxDbyZGM0FWd6RLDbb3SDaCd57/Pp9Moti
NSmttBEdCOTJBNhkFZCZ57ymPZm8vM6mCxI8y+wHps3wFupjsZO791QhVwmZLDFZ8PYGfKLEGhJo
ISQyBTsrA4IBCwAtrByzacRx5w9KMAR4DNbqhzwAWagUX/mbgxW2Z9xJDFDgvQbHuvSs+KxZIqul
P9hzymvVqP1dOpIoqCIWkrlLijXVb8mLC91CO/3EPi7YJ375wVNT6wAwgPWwqBPmDUbLMWAKXESC
p4os27H2cbJG9GFhqs5BZgQ8FM9INtancqzbcznzWrNnfViwWmdNP3q8fck+IB9hTSRzylnd5JkP
1HXUPDGV+pe/V82jrgAGPHuBXT5opfFYKJ76EA/J2dYb3r6YRqyiLoLJkDo/1TEL7ms3t86+7x/h
QX4OMrEqriBxsf34nFSkBZLEMu476vw3lQ6YJANaBJOPbWcZ4VaCIq+Htq7YlKIjASs7V/ZN+tAN
tXHXdi7YIz7VJyB1yNy7pvmtSx3SlXX+RWYKka180MIG7w1cnu782jfWfZSF+ywFdj1MabPu/Cm8
N3UE98ceZ6IKEbWVHo/Ze9YVJCYDOJCySUqN/6qBaoyNkJ/cyekGY69NVTTNuslQ2TG9dTe3CkLz
PlaxkPyW8ssUkSUmveohh9Vq28sfXdNZ783FpKwlUaeZ4a0FWD5K7k7NXFIGBSr0wtWrFD4uTq9i
Ha1YHcwSEVRhxVNKKPGQFE1dseM7UsPH2ij950wRKp54q+s7uRUzyyE5NDi4lZgl3CtV/MQfVvmA
+42+63188SoLXlHQ4Tjppv03sl3QRGa1fmzLRj21c3owWYWWt72OJ1ljq/mONHD9GLCW2uk16pAq
zvI6yOlTRZ7AQXEqytBaT6bNpY1HGMAYrKpuSwtbn7gDjq4j5mGu6hy9HURKjJ3PJGvCvgLKUaZL
pVDMR710lVOAiZaHqKjcAF4OicJW0Mk+24ojCltsDOX+0S1Gf5V5MB3nER0FTJfSVQQtLOpatMY6
z3NAXJHcSxwMZY0ocj9TGNw4UYQKv0AR6g5Ptdc7EB/7ZZhTxecNSubAwQq0SRt7G6ZqvZCvkKAg
y5CGUblvxBtF61Xev3F+BuJJrtevwDTFdrdxzcZfyGT96FBUG3Ci3vaeM947rfGjCKfbzm6sj1Rs
3U0Mgnt1yYQwc4RV6O79Zs5BLIApxgPI3EjIe5S9n/hKL1BksT5UJm4hue1pW9lsqMQg4ycyO3pk
f6hDa1mr3b60xminsUw/6rwUR0Coy7JmPohajKjMiFeFyxccJK1iFtAz6jzdyfyXN4FeQS10L1ua
yIa56BsvfFiqiCmaO7n8kQdEbXd9WdYn2cI4rt3N7IqQoU9bZk+WSrFmFCRqVfWuyPwRT/i62laN
pmzr2ng0VVHwFPC9IW94ulz/Y+I3GUCBCoEqUZupYgXFZ+rDDzYqazsqE/DORFMegGeZ2AEiGGdO
GAZ7OnU++SilzXSM8f8+XR6zweMn23Z+6ZQjOgr6DrWRk2wFCZuLqcNRIZqpyap6DrVuDLHdGNgU
1dQmuyUQu70/UqbQq+cvn/wGFtCcqMfOOQiMP7MXeOFCJMG4I1EhuVlZ7t2GrRucU7xFDk6J+CQA
3bMMBX3TrSlP8dGLEbLDVHIVhNNcrGVMHkBH3JsQZ1G5LVPEP/XW22SI4Y2VTgUTcbLFDDfTwEot
8094guV7vn47BeIUWzYX+5Aet5mBAs8TQuMQ5RB3e8pVqCiygNZP5lHmugXCTJ/iem+hJwxjsPpq
eTritoJCAvoqXUR17O/6Mew+5swfXYVfQpS7Zwn8z/Jh79cUD3iU+vdebbGMNIx2iabio9MjOMya
F0gg6jQFajMgr5Fn3mW+PW8quwYyTxobtUpxiPvu+axBNG2LID/ESX9d+/oAXJyZWJKlPSw7drM1
fIiarNq4uIvcVMUwHi/VU0GWl2d6lZ3VgCqVxYLwEopSTGZnNmvL1qz0k/hfoYrr3+dSichq/Xu1
7Jet7kUnGZcHRdEidqCsYEvNRxAkogShapFHcl//ECaFsqVQqX5TirFfY54OzDAe08/yDLuK7HJ2
iem8eUnU3Kh53TxYEVnuhsXeCuZW9Akq8rYytHpDiUcF69ivlSnvPs+R5wso9HTI9bo/Go7bLRKz
URdWUoFc8OcvRg7DQr7Q+xgMDNrd7OnSh6gEwjk4u0zz3d3QWcaxEwd5BoknO9rl+tIYY/OIPBBG
RBEQN12yZyOz9DDjgGUps3n1lHxx6qE4Wm7RrtHm7pe4AVKemTVrQeKvpF5vqB8m23Nu/KK19vHo
KoesrDVSC5hITGn3YY4HY2tEDW8IkVQKc4v8jgHKviDR74NK3PQ21a2wCX1YBN/q3iWRD4UGPk3g
bc3ojhdz+dEC8O5RPbnQ9O3UfpjnNDgPdbfCDk/bDyzVqpU+MSs06ld2AliFeGyQEtQDbrTWATws
DiYb6L1sImbKt2x00LwQ9doxT74EsZmsPK8Cta5DD0V2FtNicXOVauG+67th21PhuYYMD1NGuRFW
KxuCnVj2ATM3tkNERlAu/GRsSFw8UhGuAIyD3xiEoS4ojG0WlfGpT7FMJXOkIuxnmzvfgiw/4qZ9
cynQyTYvLjK1Kh9VHobWRvOM+WA5QUwyl5qGkzLnZNPQ7MwiHU4WStn1svHb5DawQB9W7XCPBlh6
BOh8706pcTR78/aXBS5Vxng139cjTmth5KGhImpQMsErz3LXmKBJgLrRxWHCuXphqZ7AfpUC/ZNV
AZsYP3Ie4dDqT64j2ImW92jlqvE0l8+tQpSUTLUfD3bxg8oVyguOE5y0YM4RJqLJKuUumzTnrIot
XFZYe9gA/qNRVMEuyQEW5r4QjKxidw0upb5N6kFf+ukMhaTXhQGaGlkrLVUgUtiFxkIvg5NmdvZz
22XdsrJKq7/VusS9dzM2fJnid4uRnOa9jKH3OWxVUinYgolYEYys6RGPVOMCzDpTJn/SszlXUJpN
Ndgkivd8NgzKT5cCxYZqULMgJeh9DilGazkGBiwc+rsgLvflYBZfp8xxmS+j+TFyZ/Rhpq5fKUBl
yUP06h2AV6AClQ561UTvOfXs+yRLQGOC9cZEyY4tTIMqUNldvAI+iL5NX+KGBLxk74mDbMrDHDWo
48/+PaK2w8Fr/R5dac5wzUS5qTTGvZ9DVyUcquNwUHwHUInUzlAwwUgajLTVCkx/4Td4orwc2sRQ
jhHCaIeWahNmkqhFCvm7vBwRngfOjOC3tri8ee2wOMzk2i4LLqhBzLEqNDG55Grxz91MAlDI+l67
BUFm7ySEptJYEGjs5kyM/R4a/OlkOOlzdmvsMrxu+jpV7EsUp9AeSr5ft4XrQiK0RvVBdthCKc+s
Wmd7jY32fG+6QUemEiM3AEb6bTE69Z2BMt1NFGv+DgREc5sUWCriL2d8DH0qzEk2vGcyau/tDDdb
Ea5xQ4blAyMcYPXKYDb9iALvVkci4FtrkTCaDDe4Zw3lAPfJnQXon+Rb04AeYgoNYxBQI7owrhAX
cdndrquic3e1LV7zrkhQ4v76qBgVb1N7cr+abYClLqwwm2Klm2GNFA4jxW3LpPScYBw+VmwBAxMW
uFEl95ojCkFGriDDw8q+gQH7o0jeh22r/6TACMYzC2vQwaW9tFuS0CjnlIeKLdoSh6/hieqm4BB6
+s+5/4x4SvBD11xoK2Xzyc/YdadUMqE5JfODgWnxMjTZzo5UV9Y8Rd7Bn21906LEuKM6O+4QZ1E2
mImOgJTtah37GD2wFXMpfozpg9OzuwubScxm2gPVawQ+w0b9XBs6Ve2k/enFeGcikRPemAjFg6fT
f2Zp9QE7APezGvlkxKgEv4/cVl/kvhfekz0DJcHi9eCgoLeDcK1vnP6YF4q/V2IggdNUmgd5xjLc
OASYBq3l2TUWvY4FiWXvSGbigzvm254M1saK7fE0jQ52NrOWPYVUuAED+Ml3xNcplIyoQM6IywTJ
qH1j0zve6MpY3FWGfRfDx1uAKevvjJiCuOHAZuGh8Xbky4MN8iIuHtKIxE+hF95VEI4nC0a827Tj
jlQXAsMO69QBcAvffxW2EEyjtvSCs1rx1UWdIbvU/dj1DEqkPLz77b/+93/+6/v438HP4r5IJ7aZ
zf/+D+3v2HSAamZL/br5v8cI166m+KOVl70MezNq/bM4fc1+Nv846H2R8e/tEPG/ebktP/35f7f4
2n591cCUNWqnh+5nPZ1/Nl3ayv8Cv4cY+f/b+dtPeZf3U/nz93dwaPNW3C2Iivzdc9f2x+/vqCfI
P9Tl7yTu/9wpfsff3z0Bvvv547fH9mv7s/nLdT8R3/v9nWLb//EAPnqkECAeu4717rfhp+jRHP0/
ICMcz3Ys3dM923v3W47Sefj7O0f7j4GFs2EbuqvpXNEUnYhr7n9QvLE0T9S1YRrrzrs/f/lXH+L1
Q/0t77J7Mq9t8/s7Q+O3KS8ftvjtTDRbNV31bM3QHdszXN2l//vXc4SoNz/s/0AkrBFnT6yflcEK
T8zWY5XqizKcvbWcyqle6AtQXGRpRK/qKtqlV69zyq+iFzOa596/u1beSg7+u2s172sUCDs9MYnJ
g5uy37m5tuWkJqe3N7E4EAuLS1BpDja1p00gVMyuh7T0fm1GZqbsBYCq8oyPQZlmB8P2yOCJZjXl
6nIYQmet25X5EcvLH0neDnfBCC4WDF3h1PEqETo/VlkhpaF52GCMFJ3itkUxHt7NAmajv58EzFOe
2aXn73M/sGshAePvZTvxNWMHgOwG89xgSTYEG5DaQKMVUWttP8oVrCaWmrId2t2dpASUiEijVmHm
h3hmSmXFUxxCZL5Y8ZQs5F53yKY82HCrDkmZKKxExWm58QLSQ7IvHfG5DcIRGGcw9avRmN0TvKV+
RUrOPYXiDELNeFN7VsH2Z100BgVdtQLSkqJ1nijCGqDsi1MvDr4AXfoOCEurpJLXws7sgI5m+PSU
VeCtjbZlndfOFCTI9mhFJGR//WBVCwhVGIDvCsrmCY4Ur0gUj3oKKzEVWICwgvXaqWl75vfoNzlm
Ir8wYcWzcuNR6N7KcWQ8g/M/XSRvlFr9xoB0tmUihYtnRaj6DW7y60HGSt0B9vHSIWPIcz89f+au
cZrifmNqYL9qIwof0Um01o1pg/gSmjwjYss3/QAvONaHdl3hs7jXNL3blc6A76ZWRSfUxOxl7s4I
vIyuAUETnTEA//DAISfvyxwGCNknkvpDE3+QZ+nLGSn16BK7njmGrm/iNLTx4qDOokHnXXtIn5Px
Fu0h7601ZM5g02vUQPoZyLDSDOGjMyb5Zq77ahOMqnsuGxBusmwRjsOyhawIEH3SFqEJ3M5qdf8Q
GIlJ8RkyRtGZaKbDsweCrKo4d8HwW5WpXpwuOGTSfKdJHCpnoNbjofEjO2oX2DTPDT2IagGzqsrv
Tsdm3U+/XNbtpVcpO9G86CkVzkydqCu+8HjyC700pYBFM281Y84Eo0AIPoC43cd5CmGnTYp2aQwz
LnAieOmn9vDNphq0wTk0WhYwSzCdR414bSnflZaMQUKW8pSJzE/spPMH1IZS7BCiADUnaO8YjVkl
CqICEyaTGvKQm8hreNGvEUpzrOSZySVybEzH29HUp3XqBNEDWmNUXwQMNxoCkOPd+BGbtJOTV2sJ
GpcHiRm3xHtENjP5Mrm2+QDv/BnNCErmMDlxKj+GNZh6ppv5U+CryPTr9o+QjYY5W9HHzCVvpVp+
fChmlPCpzjwPxdXrEKNp/vGXqfB5tvl1doGm+2Z28VRPNz3LRmSG1CRw2dezi6NlURfaofszsaOU
clCC5DcZlnKnlAh7s36jLU/ftt8O/aX9l9O31zZADxAeGM2lCT/2qUPyrhJSRFkUAROBD5g1GWaZ
GLul4mOWB2isJu+wTGjntJd4pqM2QHKNIa64YlRqfynHXS97ueIaRxsKaJ684t9/BgIMZKeG/HFy
4bY2PWXRSK/rg2+H8cKyWwpwSb8LRiP4kJEY35IERoezdsuv/b5FMeZrkxXNqkXtYQMhr/mgKBnM
veRmmNvHkV31vWK31jkLu2MwOd2nCVmRzWzb5lJz2u5T3lfZTVY34V1mNcGmDhw01Wockrx6Cr/0
AqiSqep4oFQ1YcFb3Tsi3rhjuFSz2d8Ckc4/zqxFZbzzYlyWW2i/IMPDL1p7N7BM/uSDLt6gBY/A
gggHvblt4zJ6Cjy33bcmwBo0Y6Ivhh4v/uXb5+pvv32OY/DGMw3XYIXDV/H1tw9KuksBw45+xFpi
CDSKch8LaqwJJRJOrs6aofSNcze7TOXF9AXPI8TrghYpimYyzmGgfJx4YFfagMAC7JrkUBtqIlJb
z2cyBmHpPslncHGv43IsYh0jNApx7bU7tqv72gBJ93e3kzG1iddl2D04JF+WY4f+itpmFsxtJCqy
Yg4+tVSBHPFwW751X9mm+lEO1UPzeWg/678MlUxOanf3cZlpH20ffSMNdgC0jTbAw04xgR+g80Zy
i0dyNcTQPPHtiFeoxiUgp7vw+ex179txCrvXEbmSy7XX3sJtNGpHeLK4uacelGn+9eCV2jY27Hr7
Jn4dS0lUPcimbZF0GDN/EyWYBd1ch1yvlTGryO90yE8beanslPG3l2WeelYSqqRjgdXHDDKIyRPT
RzC/n+wJ96WodYdvQdkeZ2h/oPLxi4wisBM35O3A7Hj1WQPqfqtY+ZMGZ/Eid/bSojBikHyvnvQ+
i+8kXlH0yZaUSXsZKaGNL63/x3XAoX65y/XnBfwE2Xr9E2RL9L3+6XKkhUTYNgFdjKxHFB5dqMG3
o6UXi0wQWGVMnl0PiewIUKa3tfF53N8NDkeUQP75Sbbs1w8yeydDbJN03RKlfcN58yAD+C0cvr3u
D8x2NJjullbpS7mlKLR12ulgC8RmJEk2g1Uq78vILh6j6WufORTW4uBo2zV5wJdmKVUpYzQSZK8n
NDRhUAv37I01k9kzzDTYNCgVHSxxZoiYPJOxa29R+iAQX8bJsyEazlo+RwcqyqxeTR2uVFXDC5qD
54PsKDpvZDvxZ0wOmXk9w+ymA5sFeIS1uA5Q8PNt5Gg50Esm7+af/8aO89e/sWG67AFtDdlzNpav
X5ZjGEF9hc34I4rVx3au3QeXVNKxSfz+Vr41WXZ974AxPbC8jI7VS9wlDtX3Od7PmLzL7KUYPzqR
98t4GTcC53vqf41q7+y1qaCkCcGWC/dTvBkuZyKGDE61BEto3ngkhhj40i3HyCdansmBrECAPBgm
d5TBy81dzc9vq1noQ4gycwUX/CbvvXwvC/ZZAR8qBPm+kE0VAM0DIMtLS9K1DJ/aZjSi5h9ZX/DO
u0Vh2kKDtG3uBh2AjdRErfiIYgikX5AvjPGH+nOEbf3wrV3Tu/YWlgHpGk0oPF/bsAX/+VO0//op
OmwOTYQMhSQue/rXn2JgYW6ojqHxw8rb4BZhfezDXw42tkfomYg2tBZWh4AKjDZqYDX9GcI4hIpI
1BvkkizzhJmXeUow1IEV3xzNqTNPujjIeIRGFbYvmnn7pkP2gjhhZ6tHy7bzlHZboAKVnvB5jheR
nn2qxggIhODLNWPX3BniTMQLE/z+ZWxCJebORBKnN3s4KHrh3QNy3ku0mZFM7r3oq4Qq4EufVLM1
zeF9UaTTstCVatsMZbyXZ/EwPZ9RMHk+u/ZezwKIKvtER2rrnz8b9y9vMUu3TfRoXduyeZUZb56w
FptQDMhz/3sygVHTHLT1kA5hz6KycbE1N9vLZmX5GtylGJTWzCr5Rna/GRi7oePcXobLQQA4n290
HS5vKZvylm5p3aW45K0Qy4A8bBqlftP6aXcq9zIyDwaIQhl2ypgM5gAAJOUR1EmOc4XsJ4/V3ThO
mqxnLZpOl+7nu2jsq2+g71jLAqGU2gWF2ytdfUD3jcqJPJWHRkn9PbbhsqEOkKp/GXwdNomeUHW9
vZLCli+5nQxdTn10VVatY/grv0mLY5PnE9Jj+E04ZCOOMiYPlMii8UaeugNC0OpUb+0QCYpL7Dow
9NrnO8gYakve7p+/AJrxl2+A4aL0ZtqWq3rkA0319dMZOqGPcJ9a/0ggszXmEqrIqg4n5Zi61X2p
4MohW5eQoyGuXOdCfslwkaa7tMVo2R8n2PYMTr2dSGHjYRZa/Xryil9uIzvk2MjGxwGEVIuvdE2F
vpiVz5aenwuKtMENGbIJ0iG6+kg46Xn1BbH44DZtc/VRDedxKRLox6pU462O2uvWtUPjCMVeX2pD
XD8CV41xIQuDL+KOYeKo4o4ooyVn1whrNIBKA59Z1HVNVV3jv4XWao/d4aw4iA2ltn8vR6Q1vvNp
HCObIN9X4v2EUoZKLl+8tIaKEi5Kjemqe+m5Dix07DENtJdu88FoHryxADMB3VQq+YG81GHIuqBN
ROxlRDtWCVBR/1wJBUy01fOV7vvYi4imjEUgK1aVx+LfkSmH4KUNHLF+kANlTIEFuUDxqHmQHdd7
ZblQgs7B4mmN0u5MeIBV6+anLhhJiIgzR8+KU2nl1l6rwDS/jssRslNcKYdeL7LElbW48uW2coSM
y2EIK1xuK0NvLn9928Yr/mXRpplvNv+OankoHsv9P19Qw33zbQ/gYlhe2SrfEsxhQCqzLVZqt1po
iNcs5BxxnUtcnCdO7hcZQIpXktuYZ6bMqBbJjGCoHC/nGXk2R/N4QqT3clcxS13u9fr+lx8axc4f
+FCepCQK/mzQO51zqJrV/WXlJ5Z/bMGvkYBa+30J1aKDKsVb6EGqInpKHywaszDXUh8xn228NSod
EKHQTLzItHKB6fM1kCEyrlwwzDdp0+RruUJVvKRbMEMUG9kMsgrQRaohuSfWr6H/Z6/MvF97ZeZd
9qpi8JtrNQyYngqUHLZzOf7hC4azFOCTB7TLf8xloqGoJDiKorMD97eN9fqPTGjppyp4YKjNBr9J
VuQdkpzBohdK7/Bik9tJn6w7LES7Pah8jDEbP/jSYHlTY9/+aZ79RRBUxdofuxAmQh0+9pURPmpw
572gVe5kSCghscgqw8UAtXBbd9Tska7K0W+OAG8h2HRXYVF854gzQIMBUmxzur12jIlnHitlvpXD
rnF5kw6Pn186yBXON4aqsNiIfHNGxKIiu5GwJo/L4l5V7O/t5IyfoDXlK0ez4L6X5fTJ74o7u3OH
cxKG//IcONRwfq2wOGTFVNNUTUtDnIrl9ZscWDf4bq1W8/gNXC6b+5t8VLBcQX4DMRvjobAyH8B9
i6hKH3p7EOT9I2nbZgOTDfso0ZSHvnxv53N1lg094ntjOoAZZDPUcusYxNaDbHV+3j+C+P8jSatu
T+W4PJFbNS95rgkLzgKkwl7msC65qtT1sI3q0+T2Os6QWSzEXJdIyAOW38lFGPLTyjop8eyV6y7A
Nb82vcnDxR2tVspe1tFIi0eZ3JeHMoF2j2zQSbZ8PoJlajgQQGU1IK7t6/hCm4zbngXqzoxRJJVn
mT2676upPki9JhnH5s7cAV5w37du+TZuDCqzYYwCzKCpgf8vKzlIMn/5TG3HtA3V9qCLmeQ3X0/k
bqU37dTYxbdmGlyqz369bTGMi8cJTY8xD8ejFDiWZ0WSN1u7bk7sNRoYCmKwaF7oEJ5xTtXUOXpF
lG1Kzwt38JazoxPP9tIBvPbIOsoDcBdlX51s3Cd4KzO/Aplw+kT/4UwTdgOqddLJCSJ7hUZrrLoT
dSUmpEoCRpAVyO+R4L/xnHndZT7yQ9iuRj+RGm4XOUYBt7NYaF0PdoibqCsO11ifl8IUGXSy7mlL
j9m9PRe9vc39GkjiaMBkDIsF5XVra6WK8bG13YOve+W5S6fhHLf+nldgAgj5zhH65PxXkoM8kwdX
eiXFPXY0TaptZKz2EE3U9UBdX7Z0FJ7eQ8ryQca92iNem9c94ctYGZIjbKVc+lbfbpsymND1+fMw
C3ptBhgrgzC6MYygrG6uvZe2E1Kwsn0QYfFg3s32sOjAOx0N0ZKhlllnr7bjUbZ4xzzH+wI15ilW
h9trTA6hhvNF66ZmPZDjrb/FBno5QzvaW9Q42X6VE1LTRm7ckruc9sWU5R+1Or7EC98vtlMYY6xN
RuqzATnlJrM1D/WB3H7QzPYJmbLwM2orVCu9EbVa1J4pIk3hPABWFuieHpGMx9wooqcWWa4QZUaz
0WRDZoyQVQpFj2ykYljQ/zIM7cIqxgX5n9fGCDD/5ZHi3QgF1QGEpVq2LR65XwrRsHeAQuSz8S0L
eV4cU3UP8qCgb76qprS9ucbMsIUuqpMIv4zJ01Q98ORZL1fJsW+acjxWYgg9ZPxKTtU+hso87eLe
IzEqDpOFqYvJSuQasqMG365KzzeVXuCnKIahX5WsbLVxb2XMgIMMxM6rVkgs4lc9NtlWGyvvfWUr
eFoZZbWSzXI2600CsZNVJ70xKnJ7LCLaG9nsXEu761XzKFuYXxbvUVKQDXnI7H7jx7FzH3jR91jN
8j2Ek2DTmSO0f7FkncT6801MAnyT1+OuMQXU682l1vbmus5wp701YDcxK8HnDvwZsJteWWp6yJQy
Bf7RntV+geGk+lmdA0QzOvvH66GJw+xjiqFW1fcLJGiGtYteCZWXPjy54lCppHNVpB1DhJlOtlVl
KghSOmR7cEcMflRzq9R6qt7ImNdb4QlHdIyiwylf/nJdpejOWmjmHKowTO+Muf0yO576IbZZppkg
jG9lsy4Hc+0kYb6UzUZPo6XhDj4yw2Jw6oe3etrXe9kMlOqTA2jrzg5qDbhvc+sa1s/Ox9gWyKr1
OFlVdCxt7ZOcxWSI2tye7U105+C2dggS82xOBXVOuR7X8A68KTUygteF+nVVLnv1iuzfm+U6cP5i
C67JRXzP5+3TdlO8qyJzG46Y08c6rtgC0WqIQ5CVzV425yIpeNt5iPf+GZJncpgcIZvyoApYrO9r
zZqqe3QTBx2EO98xlkURRZ9sJIKECNd8TIbA/wDjPHT66JPqW4if+3l+K5u6l5kLx1YzINH0QqDf
97nmnxF5/Ow39tdEm5xFYKO36YVF9tSG6V4y2GU8EnEdbsDfxZH01neRYsw3shw62h5ek6Ipa6Ky
Gio7rmXTawyWzgau01ZpVOPoq2GxYvJTKXrTvB68l6avWtkNmoEA2kQsYOs7XUbXsJeQMt/6ZWUc
Yy+ulsFo5ktjNtBfZxd2EwxD9Zl943wbhba/78kvP5Wdf2EjmvAH17GetqtmVsvPlW4eI2b2R9cM
vcvls0C8vrk8Q2lKxlkqmUsLZFsEFPEX+INRYBATZ46xk/AHVgLaXTNrfA6AJtAiaW+tmVUisg7J
ndM9RaMP8pQcFBZaFBsXYwRKuBei7jJm2fiy686T1xWvhuXWp2Rg53MTlniqmNP5mdnk5coCwbJo
JQkVqlf5olPyL/zevvvnGUKzRH6MPB24NAlVYm7QUInwbFUzLNuiqvx6hnAyBWNlQMCI35n4M7L+
QiIjQsLeiDSOl3MbR8N972BAoQPNu7Vk12WA7Locaqtcx0OEN3MTwtjM8vRSTihF0+W7uZRbLugV
JZS3Jl3KDZndF8+9cZ8VDyjlrCR+QeIZ5FnXdE+10yGkInANMn6FQgx/dsq4xERch3mAL+O5ORcg
pOc8iZ6gpyydPsOQUEt5pqJMIcOB6p43zOONR473lHjDZZgyA3PMRmFkK+prrC5UPIpgLlwz5NeV
0Jts+3Ww7Lgup940r3dmnsL3Q/yg6031sT+0RuzeeWN7knVJoNUPmpIMH80aozgzTtsDJDHvgMJA
uIQbmn1qjPoUNZRpOpkgzrETOPvMpTfI4ld3psXad9CRohS/tIEq7qaZaqo+oimHISI9HEoN3abC
nyrS2mOGh++f3+Vgyp76clR3ly+zAelpY+CDjUUzQ+ShFWehXTx1Q6HurvHrWHnPy0OjWMXlfqjk
o3s+Y/Iksf1kogEDIyazlCh/edCz6MucoUYtW/6guaiDfZINeU3oYG1stPg8XmNv7gMVQf2XJZYl
UINvHiBD98jKADLCB+0vu5ZkxGPHD4vySxvq2Y4sdHhMhTgUQCVkoth8LKzGypuFDP5dt+xoS+tz
05jlXm40W5hzdtCfZSOpa5DvqHFDu2QTqoydBuNgPF82uUmi/qyQjj/0tYtKkIbYqD+O1rCIvS5Y
GFVZCA1cGx5h9zFi67MsohAAzzx7d5aJtjbZcuOjm5vxTsZskS5AKY86kV+tZWueTBROpL/AgJPN
eSqKxoQz4JkPbjgv5X8KBlW+UhM7XMrdso8xzQOl6lvs+IZHOaLGyvu2yNNiK5uVY0OiEYke2dSM
FH3ZJBrWqTnnBzw+Fy2rpZNdTuTIq5asuhaqwxKJ0PYWhSnUJmVXo6hfvNI1N5MXzLd4voQbvGD6
RTCO2hm94X4xk9zBpUE4BImzWMQK39WPF1C+k2gec2REKT0N761Qp2wiDk1FlVDG2fTdyxb6P0tp
JODaiXM/K/1n+epo8KNf9aWSraGSCmGOGJ5j7j+06QifVEDWWj1PtqGHsrEtHDblQcn8B4TSmqNs
XUdIyJu86uUeckQUjBOeVSB7ru9F+bLTtSY8tv6PN2HZdHqM4UlVycb1lSnfj7LP735cX5byrDKR
DXZxrRKTVenGyQGZbASKCW4gSQyw2wrAMshOke8LI/6oVvyhC80e0llVfK2y9t5LTf8Pu/3W55MN
CkIrlwUIwh9Nq32Bapl/DhI7gHQZGrtSZ0OtKwYewHrsHGMH/YjIaoptjqKAC69/RjOamOzI3Ucb
73hW8wqMDXuEpJNDZVxfU3Njnq4Krz/yLXhwg9D8/nKSBvElghrDtavFUgvDjGRvq6l7VMIGabih
JrXYWUrNVoSgp4HgXFStX67ywYkeotiydiU8GkT7BCe2gXi0UNTEW8nFAW+f+iEWggMYSIBfO1zf
fw5/jRXrvez28urrm3MLhXjpaMAshyhJ3zP+k+ab3bcusrObHnGFs2V6zc5RS2NZ1ZQQHLwU5Iii
w/67rWtk0LvOOdm+Wd4mlaNvFbdg0nU9KD7sXPe1OMjm9VBX6now0lAoPViXzs5OhjWK89H8Qauh
UVLeWZJ8C6FewlkdhZYbXsq4u42zg0iD0HEr3LhfhZWNRZXoNsXACPkNdh4BhcwqXrsRcjRGb3hr
7MzmHcYN+SFNWm3VaTVfHtM0Yaz6zsfKsb6Ps5X/LDGrdDxgfPC1po1S1eO3BOfjG72DA4yWHfiv
/0vZeS25jSxb+4kQAW9u6dlNtmFb6QYhzYzgvcfT/x+SmqG2zsQ+/7lBIKuyCmg2CVRlrlxrqZku
lBAlKt1+Thu3eilimAnULkl20mlErfOIei0yInRKU6BBxNgSkDyKqUA5fW9Rv7VCDKwtidOkb2ls
wLRbLSqsMD40u6pBiyjKSP6FKalE1bQXKeflVBrlkCzd1zNVt1BFy0k13nzE5HFr711zVO4SP9Qh
Xzfr6C6M4s/xH9ELkb+oqM1cq0k5baVjSIoRToaFvyGbnXXiw4PeweX0qeskTkbno+x1/z4Yy2ad
QwmDVGsM/UOuqnxx9fgihwC2UL/ynxSCzpcW5pp7baq/3vqN2nS3QwkXm7TpqAxQ/Q0jwcoZpnGf
ThF5waD81lqZvfFsvTghUuI8oM80XLUJ/sWjDCDPHErz02B7dgmIfxpLHESsGMaLm7X0sdIwrn2F
pmxv1tJHZUvyV0YQ9x4akPipAzN3/b1VKUH/kUjodbkuwOO86e99VKT5kWYPE4Tn75bbrOt67l99
pekvqpYf07RQ3k2qlk4VQoerYfGKy8HZx1VYbqU3pU6GypkSdHEJEESm1os0fdLa7pfNQT/A3wrB
+M87iAMj27eUPa+axDVO46xfusyBhzSfonTb22T6hCpPDqTLHkbqziEvbR4tAVXUDfngMEIXxlsW
f9dGdHxRpdDJpPkwxGxmW2Fv9g/nrzcrA8rCR2m5Nd9cQ82CFXzxTzNtXFxVB5rrvqQ24gDrub4l
Rt6sQJemfzWAy7QCArsMdnzNbts3K/WA7GvdfBrh8bp3qC3r1iwSlc0VaJJGqGvM/ZsaOPVdH7i/
tJujEZ+LufieBZlx4eWDQKrhvUqkBSaxtUdh1kWs2Heo+YfeQiydIOi676riTsw+aL0Naed0L2Zk
2O0eMhCKhJfZ7Kme7hxdcVYWnPy7XitiQpoeqUK/tk6qSWaldjR7Nfht+J3f3nOvJcGbafACK/UM
IuioqM7TkjdjN71vaiX600kNCLGTtHuB0FPZd+E0HUDI9Jd0hl9IXOKEaAsokK+wevAf6UPAa3rW
/y8xcPNfFpOO6jhUf5m8MAztt92YAa4z0Lwy/RpFycruq+5JWwi8k1ZP7somQeJm4SGRttJpNB76
abcXUzpmw/l91Khoh6nwYBSy7H6VUyI3UtG1ooj9nxNS69kz9Xo6TCgKGWHHaBso6Tn4mVXtCkv9
NivwseaBQ9Gh7ujNvbocxEVMM28ZJ6e3wb+MkXnGqf7yv+xeJbdf/Lp7hTEAilIXHDTKw//j82pq
tQmHzBi+wDSb7bIABS9jWU9oy0HOyjDltR6p7aWOnPgobdGyqBio8J5X5AGaPcIV8UoaO4RZz5mO
UHDSO2yBioDNqK09/nbW66l+bRv/Ofu/+w16vWutYN5LntICELwKTQJrsi0WMzDj5F4Sk2Im5hj/
Ykrvzfk2ti16F3HJ/3C+mZDIcKFUWUhyNefkFkUBb2ByyERjYTkQrzfWmWcYewKwyCDPXv5oO8ba
1NXqe51MClJ/eftMnYZ+KBM2kaFrJuwLDGh4x97+M4HBlf/2n3bSKSsIP+O7UuORbJcNjBZjmn8G
E498JRy1vZj56LwqhZOjn0MyDuTYg+EZ2WeUFs0hVDpKDcSM53llD/50HuJ+ejfyv+JszqHMyReO
BnR5ZC4qDaJN4arNnfROaDF4YV4DGFVHthPcgUymZlGwkzu4mqb3Wrh9/tx5eXVpoKvOAtg/LCuO
jh3wSLi2HIuURulTgrpgZBcBQH4ccNMVxouhxsbRjrRw11hx/dV1viutg9Dwfw70URD8X77/hmn8
5xPDArvpOrpHRY5qAFJzf4/wq2qVF04UNiA2Sd11I6qC2RApd+pgBZ9R5oE9J5HtOjWwL5N1q7QH
cefsCO1oOyXK4V9UC6QsYst+ADoyvWXwRYlbXljoBocechLLbDwIuk0TD+rRdqN43Y5tCcnc8L2A
G/RHVj54lkmdZg7gxYHH8UuWQXijk4y/mD4hugyZFUjXeudOa6ph39bm/FRUGlrfk6Z/LPP0rR/9
mOef8+gKK0p7he56SY1TaPNeLuL+wUfYxA2Sgk0b7KsryOs64B5Bh1LCWz103YN4SbOYU1fNB7NX
v0m7NEmnHKYesiettWyozJYrSGOzTNloY7/q8jzYS9svF3Md+BqQOL7/pS3j6XNq1WpjDRXV5TJE
LmXlnbrX0xpN+mXWa5v4KFZdbHp0zzfS+Ntd10NPxBjAEzRVQYVgePNkQKmQ72ITsrTBTck+Jaw7
T3Gp9/dQ5iG1VnVKfy924cKg1QZw5EIwgDQgOVXQmsm0hmI3Ojh2m704XeicZ9N/tFHlfpGmLgUi
17SqdYw8K3tRx8C8V8zsx81jsNQfVR7DAtSZvJ6WkbqdOceWSpmVzAFbfPaSEjPq7M46i4eJGsCh
YlHJIopOaaPOadvkSghH7XKlzENGYZpmIqx4eFF19OMZKH69j5pkvEir3rg5Jc6as73OUPjVswGW
6zapg6b3poBnYy+zmnPpP0RpcOdaZETWaFvHaw+FjwOJdhnUBr55GtvsQ9ylaZz5HFu3XyK/3InP
c+1O0XjpiSmHKqDIMbX1k4wK3EA51CX/E7kraTP0/C53IJgU/8iM6j3gw5BVNFNOo/91SS/Czdp1
j3W1JAFN8hnLwZhHItOa4W1b2wpzamNYjUdO9iwuzewYvKmWSLiuF1s9RpjXQ73batJvVFKluxEu
oqOp6OV7OvsHjeqEb2btNxu7LfR7Y+jHiwI1o1b5ybcAkYV1Srnlgwun9iOqMWzulo7cHn/0laM8
RyhmU7DRphu5QG9l96CJPqeinx6cFKEMh3fHVi6S+q9F6RlfoIxK92k5ePsG8NknKLg1qDx/p6cN
nAqeZ16UFgWYaq7W3QgtME+X+KgBbXtR4CK/K4ecPM4YqRW1RARdtSB/ll7NjvqNHS26ZotzqHjm
iVL0r9epar7DFRCyB3gL1RddRUvCRw8ELTpMKoHgVo2sw9UXfsh0VWlzAbzR+ENmc0pH2XsmLL28
hLUXysrNS0YGcbnStYUs/zqrwuR6q3AW5HdE5tUVfI/qi5HOPCY89rcGq7Exgirzes+libYZ5OV7
uY+uUE3w7/nPex5sFxq2NL/e8/J1oHrPonpkmTK1qvlxdpyDWHIVuW9TH4brff23e5ZBYwON+2/3
DGGUSm1FET62+bhbVOj3Xe0dywQw+VbpSvtOQXQjX8kp7DK1CassJcuRYx0AadEDux9cIHmqoQUi
ni3Ji9hyAdhBsHInAwe1zZHIdT8SIyx/TqbmTRuepPvayvYV7tGEcLeCRlLEC8CA4rOpCA3U1bip
1Th9ARiZvlTZh8v36VkcOkc3tqpb1FsxSzXRLwwWRxmSpZO7GcIh30lbA6SS+PWa2sXpCDfu+ucw
5m3CNtnYXZXtI71PX9TAah8nzd7fPLJq6vgzu+Igc5Hw8ojlEXBaV2VJrpYblqF1MDorsOHNUdry
UYVXyYy/QFrYQeJYpRsNKti9CYHvHZIu2TkY6wZdxI2fE49IivptVvNslYbl9Fc479LcaX5M6fzH
oGb6u1sMziau/fyBcjD3CLbV2WuISD0jhjstwa/sK0vj+3wZRBhkzxNB/xZbBljUds4ucuVxQm0n
jkFBUI69L10brWOoJO7bOPzLGPRqCzerCk+Qa0E+wmrXLAMNIXLf2kzwDK5V33XflGZbmWYDgn3Q
vrmB+lBkJaQJo/qEVhQfcjxWuzDSiz+VLvijUnv7E9qhZG0iBvHSBAGEfnOiPrrG/PPaQa6Xd79d
FzEU99m3Zm/thOHwDhdis9I1/7frDUiQIbLdlDtvKrWdzcZtV7cEu/3UT6lA0JyNNfXaN6WDLLDX
my/IBjm7sJ7Gg5oUxbsHF0qVLbPWnramQrg7G2OvPaJLY62uIxfcWlhNSJpq5Z1jJv1WBiA7Su2X
+xWmDeh926E5LhC01xkeGekHt5gjjVQNDyHhwQdHIdB3HegFz7NmOq/87NojNC3JDmUh/6tf764D
Dbff6t3M3lft5pchrD+vN4Ks8UohYfGYTEN/1p1KQ1yVW48GBUrYLn+f3XA66C5hxaztui+Ej1bi
oBi1S12Gli3lrdXFcyk7k0s1FrR90O1ZT0EwdCe7RxNYOhQIhz2emh8d+9K9W9bIpCSj8gFny/Wv
R2e62szoOJ5QVY+fbaWnwHv5oFnyEyhi2XexFbe797XauE5Zxxk/uCb8ghRMsB/nsj7Ygzu9z4WO
rCcjk8ywWKlm0GbNiveYJ7G+mnklvcHy9lZNQ76K3Co7FEGCLPJSzSAHq21zeG3s7HArc9ACh6SI
qx+Xt2mtxNalXA5uytoOrU1iS8vLNQLlcCndP0JKB68v1DKL5j2pXgOWb/zFq0/Dl4nl5Fkse+y8
u9FdgmJFoe9Z5mp3KIhAeFyGb6mpKM9JUN5rfh98jE7Bh5Nk9gqa3eCjrjV0GVXSLdJrZzA7KfCI
E7Sht4fcNS1dNG4Xa5lRH9zgLV9m7GcYG5Zmq+K6c1Zb5EhAciRb0+3dE5ko99RZPavTvhr1w+B0
j/rSUfuuUm1+6YZ/fWEJtMGvxuB6tCQDPWbB7Hc9nUJit+08/hloXwcziA9+12driHYMuKqcEC0b
3pH7ChQmZb9Butd7KvMRrMsuc62GQOPhVLo65wrgirHLkONcBuuwh6+g9muPoDWwm/wlsNX4OY28
9DJYVnBvhd5fnZ0uvjDqbfW24WsmFyId/kdXthrhQEA+MKKCWSzs+CMNFBtOKY+o2GJWg2/xLUjK
k5ijoR8i6ncuZuFbL/lMwmHKE0QZiY8bpdovC+nkw7Vcd79oEl9743RMqE3zp6P09qrzzSzC+lGG
KgESxur4XkOa8QRw5E2uk+UmhIXLTWXL/JTy/PtNSW8G37rclAJpD4sFRD58AdktNVgS6xMzHyL0
ytjJXON/0uaGS12WK2Vc4hkoqPqKk3OtxPpnoquTv8wZLU5WhnxIhYT8NKM/k3nxS2Bl8xswsC3B
7u4iljoULNEi61ksV4NEblaTqwVM7mTAZAWtPON8EpGoWriPYoEbfAEuWlwt3zCQU3a0B+nLg+y7
FlrRgzPP85vqgzdu0O85Xy+h1umK3wacjUuvlkEinXtTe7pepCvGVYQ477305rznCXyb9f2117Z8
flOpcwfeQkVCw0upnz63dp0cqQkrXmdUNeDNULWNmEGqtme39j8dcH58i6tkFUy+in4nvmrLpQqj
8e5ytJBfx6Qvdnk8IkW39A6+kZ2oUabyX8a2Gydx01dxJXuRrAhSs3BfXMNu6LcG9Z476fUaYpfg
YtN6aB5Sw0SxKMm0DaXEzQMcTDBWdMtpHLroMcQRdGnSWIUUeq1g8XyKMyq49SCf4DtZ5lCrYJUR
AqHC8kjSBbZiSEBfNA8F7ipCrUhB82ZdpzMbNg2GaemF67699yfiuH5WFS/SRgD7q0Vy9iRNkQfV
kmyESPAywaQ1h0YvkExZZh+10t75IWKiYsoIHV6JpFcv0qKFrPUmC20P6QunZHjq+unqLh7D6PC1
K63kIKYbtv05LvrL7Ixfc79vIQnjQi0hnRVf0B6RGMyggQoVxdBqJaYchlp/Ndo0PcuVkEdtDiQG
2/XNQ7U2I+x8fFGQsTRhzTLUrt/ypKlQzCucjQzsSS1chr+uf21DRm4zAXHaySwUsuuPSRqjwzLl
L+Ju5XO+1tVZ/3n7bmCyB7I+qC8IyBTNNnRxwVpyXZL1SoC3AcBw725NcoYoyY6agPEs1rVpgAgV
wd9xH1bdz5xak0QGyCW4VseABHE5OtvUDLorlOiWOfQb96JGuf8TdJE1FDqMY/7Tz/C6Ydc5Trf1
wjLaDEmgnTUrbc9WEqJCOabhH/5RKoVu/arZ/9d+Gc+rOWPzh8hsBmvppooKk+S2Oa8E3Hozpaz6
ZgrAtVicW1vFmeX3261XxjadW2xq0DZH5Ce9x8bQflShgYSUG6LiUNf23ipZhrFqO0916l1aVqHi
5SNAhfQPqLBs8HZAGRmja299F7XPsERVz6mRvocIOHyWceDunJJKsI5X52fIh0XkcBU6agFgjMxI
tagnIlSenUK2PkkSkQa6uURLBiUZw2ozhj2KhaIq6XiUeih6fLTI652vbcKLao8tAA2vDrsjTGXq
Vgchs+9t1eVDQzQ6RHhl7+a9u4EU0HiT3sSBBqV0dZRnhmA3wh6zLpUBsjZNL9RzmHhbrW6nJ2M5
TEilPoEo/D7pdXInlrS7sMpdh0qbHFRbGUGMRw7pJeQvo5Ga3AnIw6uVdGjmVWGzGxbTROjtaMcI
qEtvYcLVXNUmpW90SlMJvNQzVO1ZLPQw+pU3UbAbN8Gvs5Hxi4Lafpb0g5KcOxRHniUhMUBvdfR8
NA9vOQs7UNAViAYCQv/kMbzk3NadTqo8e7gNtCcEhsSUw22gkVvk3Rm0aJsQppibi1xJBsSLqESh
wwD/kLNOyAcSWIoZOAcEOnVYowb7f5yxwqe0wn+fUWwhw5VoRCkQpbAhUBqq3jqJ1Y0KgvGa8U0s
OTimNq2RZDX2RjZol76HdLgnnroMlmn8qFWWX3e0oeJnUXhgxja0rBOFIuHFDqHpTvMTGeR3Xf6k
eIKA2Axtd6suKR85xHV9nxoQQ4pFVUR2GgftXawavqNTjYz3PqUA5qqdLMLCINVZDSwHK/K6fZtU
X8Qj1dDLknYxkfFcW2YZn6l6blfCwYXuKlXhqeI8DFUKN/DSkS3kXIXpmytXJQGMxoT32I/azxFx
7P2YS/3Q+1Z67NuovRjabD6byd6f9eYiSsEOj3bq/gmjiMNVpn6sqFszy5+DGqrInx2IYZ2zbY1r
O9Gjk9XmJuy7HGCdpjh6joNdX0/c9NIWugk8MtPSYyJWOxqE1MRPepWhee1zn/+2lYxIlNrQCtnu
/WBDheRpMAytpEPspVfxgz+gZeyfw5CSK4io9ZfbWaBM4aZc2pSAXjPxfu29+Y2FdSLR9j1cIKsE
Z8fVwL//wdMi/VKV3rO01xTMEzZryoOQsYZskzJoI9/7jgUPeTq23Atk9TY8L/uA8mwneWp18jYz
tXkfbCRclkic1UubnEmb9Iofaorh770QFf0cW9R+vfaGUN8rsxGcwWYCWgvr8W4CgyBNt3Y5K+w2
OHewsSOwmsyvZoowQVmNfy4nCfBpOQmrny1OjYizFwe98uLzn+jiDm2OWntKffYQkfzn5LTx5gqQ
0TQQIOF/ai8H6TBmHczR3yNc/tIHO8soeIdurz64DpgcxIba/eBW2iv/SmU/pEG+ETNtrPZkEbZZ
iQnpJds0VgpBHend2lD03TDE8bN0ekqxUKNP+j0kqtqrTFzHFYHVxQxtJvZyYu0+Ed5XlETcJ0Sm
t2Wojw9S5SjFjyoQoB7J2rS8CkepcTzfN0lWrkWOTLHhi9dB2R5E8bIumy+TZaRPAfHP138ZpGiT
uskL3T7DHa0A6kxYK1EQiE4gvxgExJeTAXlaXlwH27CtXabo+X7KUNOQl6+YKCKxs1pevmK2rVet
5yysnqcpNcG6ecpaQJ+q2hWk3lH0I+TSf2jaOTfN6VO8wpLkWV1646fnTkTQFy+jV8RLBv+bl6FU
2gYZ+ZBoSNJ/oEUvM5Rt9/OyYv52WbyadCh2lTJom0nXwXH8c4iNfUFMBYjY382Zxnt8Rc0bIA+r
PEkHZRL5Q9MV3QnCcUiYMn7LvGfeoja1D9lUWTuIha3PHihliljO99gBQQUFjXuKHUd/HHvTWcHT
F31fRqKHkrzBRvFzpEb6WkaKAyXjP0dWemZcRxaaG6KYQkq0aA8ROmTfFpiK5Yc/gPIRfSl7+81q
kEYs+iE611CW39fKqO+AYxcvRFrIbTk9RCCwbMiopJi+dOEcfbQE45HyHajeMP3yTrOI3/kOyLC4
oagigLn1e0StHLH76EfigwxQ4JSF4RxlEwsGqgK14aNbF19Y9Gfwb5jEosCQroN2cr+y4DxEUxf9
0CztlMS1/iXPtKWSxIrAvPj6wXUT+1AYGkmiiFigpQ/jF9MuzmgCxx/oIXzpeCF0SLM++JVWvPZO
5K/LKUkPmlew1yJVdeBtMa9LMyxfh2lQH1vAdvxki1fxsEb3EMxTiioCTXbtNevYdcOj+M8BrHpV
pqUb6SWID9Xh6DzLpaTJDccNtHnds1htaHirJFKDO5k7implZxextRETYc/i3AflV/Edi6x+yCJL
XbmUPICtQhSC0BWM4XnxFUJ1BGAo4r2rXbd615CQaBqt+Dr5cJvxLeZLUebqZ6l+F3dFc6M9RLbj
XkxX2zkFgnSF0VUHCCUBqCyTTn26ac04g+w/048FquJbmbRX0Hfix0gZauttY8M8lotWGGzJDgql
OQsIp++TddH7vAor3tVEky9lW6SP4dRvicIPyZo6mu7g9oNCgnSx/z8HX6darvavE2hB367itkCm
Gl0avx3Wsd57b7GWN+dOK62VtOdAAjdlAA+9mHU+/uLWuumvbqieGEeoiOrzFBmsN1YkEf+MkhZt
EEfrTl07mx8g8IkMNNG7qkLXC79xuJo9NB1ZH/R7L85hOFhMu0KILyFQcBLTN976wG7fQ1BtD2MW
QPq2TNYjg+VQ/J2Ucb+ys6n7o2nqjarnBCdY/t/H8MF+NQ0nXngK1UtpOxB2Jq1y73tUWdXE5HZG
VCoAOjUEJbsk/mr1CIbL+DlxV90Q1X+WOeC/0WmHt9Gooy3CO9APlBNK8lEEishHFjxDu3VTJqH/
ToLoryzuwx+BerB0g/uoNHjdU3f8dJbfnlIWxlMcV9reMO3urg3n8Nz0ubWNIDN9VZcHBWnM8bsC
O7xSERMzA68/JIbqow9LXXzb6MZCruseyooghJiTwRMQZon4aipIiB50r0muJmLr2iHLlXSjIjf1
lqoj2XIjz3m/YrZWPGLaxdXZIV2NxERcXXvtOmgPkJPymS7OYeGwzkvD9tpb2mRPIOvsrmMNf8wO
vgl4SmbOrDY5dK4Kznu5Z88ro0OgKdO1F3ExZR/0mnrtndPY35NiBwG2XKh2SIRElWFce6kPRx1T
L6yrGUaqsVdb276avNu0/dw17nVsPg7zXrfgIJfrar0+wt1Zmat0ao6NW7YHIFhvWjvC0Vr1WXOW
A//en2exAUPcPJ5+9xC3MITcjEReuhezKRsVXQEr3aCr4z1mpg6geG7XaV/6j1RcANYKSW7uqiCc
r43iJ4egiCG6trSjWDLCVnxCvyilx8v4m2uMdPYW9CLbl+Uyt0Orq696ng53MlzamzlS7pHovGuo
4wfgtAzw4xxlitqHUXWZWMt4+ADwKR4yK2hQEPn7YshQRPeVUjwlrfrr9YeElyqo/XgrvreLOXpy
BIpZnm7tCPpmd7avvMuVb3NHue4isuYjhLhcz3nxHa0kpp1014MSmd0JBm9YdktYEv5uTtPQQlZm
sfVSvZ1apNIKXrwQaCB7owILOV1PxbUtU2UVoih17fkv07VpRMleQGphucS0zGMHHbsisc1JcddB
7sHZEruszZKZOiLNO1YB33IxbStx2DeFxZkCkuC9pthR2jV4aY9VrbKMHab5U2taSLYatzuHZWe+
ZUQDpD3JvPE4h9TrXyeHu5ocSTSsiIGwoKXC/iSHso29U70cxGxbUHuqD22PtA1VRZKaHD/V5pCJ
Epn6G2ufpM2mQ/LinpewSWxs6bB9B3p0ZL3ZhS0AfMHeS49Gabt43zD5t6k8X/s5TAZcx9aBhXIG
bPasjRqI4nXlBKQhdU2UjpfDZEb5eVgOciZtEQmjTeCokAz8Z0fIK/mXYbECF4FaFne/tcskMpQ0
ub+rWS5fr/hvF5OxWu2BE1WXyByh3xSA2U5diveFF+nGnHSlU0JbyTvagbqthYrp5jMYgbpWPWXY
6w1k8RaFOC+KXgdHp8zS/RAG6Tvc8s8GJVR/zI0f87Vof/XwwvZ/8fCVqt1Mcwvnp6dnJ69rCV61
QX7SVQdS1tg83pocdMBB+P7jchtR60l3gKD57C6TSPvV2ZlUZ9Nnlbq2uq59mkre0IAviTUSO/FI
99WItEIDtaomq326NpY51fY6JZzSViwdTU3xL3ts9HSWaa4dmgMuldrl7Y1Ha1Qm6PZTNEBubVcC
LrF/Z+n6ndnrl37xbxoYU3+b7veJxP7vnF5C/iUUX/zqeLHLEDevxnW/gxoKEA8ZF+RzgwliiEnL
yOwUlXpfxZCVGyGm9HR+o3ebAGr8FarN0U4a7Rr5DHJARrxJavSPjKG5VOBSUfGInKPrJYRLhjp5
1t1P6ZOWyvNjqBs8lBoWf2mzrQhx1TxdwDNWfQnBClyKa5f0A5Jm2a66zvUa0maGarxOnLA56IU7
HLRMBQOTZVQ9IAR+boh9HMJu+qj8Qhv47iIKuZIe8aHKvF03Wm9stMVbOhxKUHZFb0wkpVP9rkCr
tnn1szjbWpVKxYAbvMACPX7RsoRtmpW15KGrGjlLygunvJnupiqx9ywcgycIM2uIzEztPWHrvBqo
8fvTWPRSPWtApgv6VGc0PDBLJjpgadS9Kj5JvN6o04fBUdOjmibxUVnWXWpRFVtjnMbXsoETJrIB
YWpucrzOBIckwRW/RbyZn1+a5Q/+jMq50Zb3hqWTx3WmtCQ79LctZ3JooqY4mI3xYFYBvJf/HAit
BWdqKBBmilx9r7rNF+m8tf/mO49VuGDb/nWO29Awcfu7NtO3MvetXc5ubXPpRqfIfbm13FxvbXIz
yXzWFZfCuuVmxYuSv2hf2blD8sFqzm7oFSvFCYzdCMvyFqK8YjNnz56D3LFStO5rmetPpTMljyqJ
1Nem0+bV7LTpfT9k3uvsozhF3MXhM6DXbAZ7Z7D8pxQJ05sm70i9XIqqJzPFfa2dvTD8Jp0WVWQX
n58La+5TnVjlEUlwym3QqOLoRxlVNUkPlkFsOc34Et2BaG3vrXH03jLf+cqPEn2mxdI77SXL1eHx
aoUmgS13fLpatnNAC0R9FstLiJDYqXlBjupD1Yt5mw0tSknLgfJgKOR9QwWigIm0/c+OGkQllMeu
u21Vq7NXqfRodbgK4B483GaokhjoWRDuc4gf0YL9e+ZuKL1tboC+9IYKrbs2M7ctnDhPLaCbJ/Sh
UCQwkYJv+hJoyXIwiIqcs4xElc9uhFUpbZ0R7I16hth9scQ3jkx9VdtRcrC7uH/quo0dKyMa2RNy
pUS2vscb9s7297pru42aZBCyKqXzMPWk1aSjsngyGWjF9Chmk0BGKyajjm1CzB5xuR4hh19OYwsI
LmndZl7HgQ7ruGaXWzYo/nGhjGippXiyrbp8hQEJiVTqyY8E98rXjAXOvm7sdiO9mTNa53rI3glG
p+26o/bO7aIGqnyys0MUzivLGWArCrxsX/Qw7qLBl6t3DSR+10OSD7+a35XZzta5pgT3RIWCeznz
5yL8xZSO39rSZUTp5nGxkiHa3G55tliHmjwUmmFkPKYMrrhQre/7IIqfNavuV2HVVN+b3n71RtV4
TbrRhF/K9Hdp2fsfsJ4TFijr79WcIQ7YT+0D/CLGeSTbuaa2LUfhJ1SbPTWr0zYH5fVkD4N/1BqI
ns1G95/05cCuqXoYDHNTxYT7t2BgWaQ3w4N0ihuv6L8IX8d3MoccYJIFBB7sSFOBSwvN+b2eq11g
GtNXoyyHbUci/Tg6XbyPehDh/kL/ERtx9FBUYbCGjMwmEoF56wgXMzNboE/GBPTinxEK/CJnBeCm
U+UQeeSN82kE/sCup3aQ5ijLj6H7bi/NML7ax24JDpIlqFYgmIODpmbKyW0H5VRC0XNqQF5vhwC+
EumQNum1NLa5VNjhAxy2WnswlyiUxj16LQhx1zGj7+qUXpqqgqYYaNehmSEYT6tc+YR5dS0OsM0k
m65K0CpaRvo5UJ2g4wWhqKhEayr53SvWxmst6jrhNn+MbUt/JCI57IJMQf3unzY5q+OwWi/hjN3k
TX2yTdgZ9dPo8sVkrBysOtUfvOJVDKPgAbHKAP0dx8L506mnLtmy7k63Zutmm9uoahkfGGW/aibf
2UuH3IoP9mFFBjpaCR0UJCqgNZvwfSrb5LEvIZ0koW9+KPU87Z2qcbbi5vqkCNAS4L279P6fR0F+
W711HUrBht4/oQTTP1GN0D9BwXP0yCSdbu1dhDBXNc8u20HcpCNJVegmKU2VQdLO34tCWTssIS7H
eIQ4gwj74NofqqV+Zmlh/oi9PdTxzl9K0KDfprnlu9Mo9qb3wNcZQQjhVO72B5BZxqNVNj9H84l+
gh7+YQTdX0wXnGGyi4eVu5w6i+Z3aNXuOvLTBFkY2m4dbT8+omuhLqyBgIEb9yy0P8LpQ43LPlCp
ChJL2pcm8fLm0N9fE796XgD4W6q9ywlVVSW7ABIOX+RA+YyyiSHn3YkJXJSIgF9N+yqmRpFq9lOj
tdOjNWf9a0fWfe2CBDxKZ4REz24OYdaRXsQbx3tkEJekBUPrrAsvEzgu6ZQmKi2A2prTo1iWT4zB
b04+25scwaEhuxO2gR5A6QZefmIRC1XBjZUAtj4+MrHHxaepqLeffTNfqY47HmuYrl5cF+ZIXdHd
HUve+UVRoe1yvfFtWixpUnX9Pa+K9Cz+DV/ZPSQ9vHUWDxcY0XMfmgTwmcyjmKLWNyDF/h9dZ7bc
qLJG6Scignm4BY3Ili3LdrnqhqhpM0OSzDx9f+B92idOdN8QygTJsiRyWP8aiCUjdfdqY5UzlhOj
jyhus2qzejTTR+pS6o43NN4Wi4QPzE8ZN2+THATkSh1DxXLGLlEZPqBbf8RYyD/noc1gc3NwFCrm
mWprUTpH/AHxbSE56kCgIyQBoUDSt5UgoTx5ohx7VhyZ3ryIwZ14gvGHC9BtduqMRZNpkO9uTtft
kWJBN2qEThiizdeaYS4XSAP9cEFZH/yJWRooFuSMKXlUozoY28jcubUOipuvTPKTM91mb10ReZjA
xfx9v4KqGxq6XII3PY0ubpYVIfc/6lCZ/14Nyl6EasRnbDS/e0P8M8li7xilmocbvwK2xXaYWTLl
V7S8WcSDHu2V8OC20zmTgv/Vs3dueoXeTgR7KZJnJF7eIemfdeTFCLm1197QfpA24voqjLCd2Ueg
nYgsJeEwgTpD/CF7KBhG7h5QgirZLV2bETPSq8+epxLkQp3Q1xfs/GHXdHtIz44SCmy7dlQ6iIDq
mZfVIrtM0Bb9pO4ee+B4Mg3SP7lVaRAGybeNa6054G1a+qMJwRTPqEAXKUSn9Ltm98vPrumPkZWe
28V6MoRULx4+9D6T07D3UlJ0MU/+J+p/yqpMA/a+f7NJ47Nov1fEv2Re9W0oIZPooj8Y6JN12Gr+
KEVNlty3mABKC2W8zx77UdaJ+ROVmi3yg8EnU3mSuozT/lVZJuws8x01QBNCOWZ3IlPVN5GjHVRF
GQOSCQsIVtYPPdUXCN+sKT0SigMu+I631V5UTLBzObTnRuTX1IZZvcTU7ay8PcipRsoZDT+Vsape
++ifxssBEmX7poCOsk5YCKEHQEK4hofdVDB5LM5O1fQrfEz+k6XJTnj5zlAkx79FFsurNhvjbihe
+2HQ3gwnHGBQBkqUvGroQnY11lpYlNor4mmeCX+/mssU1jiavix5eR3xn95rSGT2S86XQaF3OJKN
IsM0PntNt3d0YZ6jWhooX8YbfgQEGNtdc0ztRPjD0D9D/diZch5hIZuhVpM8rOK3CNOuvztLTcFy
rpcd5h8yTLLxLHu4uSpRA5gVB5nSq6dxRGNWmxXEV3hd0ZoASc31La6RvWeE2IflYPUM5/bVdaA5
O+Y+6Rv72PXok6tUxUhmCpLKtU/Lgo7BxJcF74RKC9mWu8GIMBF+8OoZyXKr6WZYHGqY4YgfsopI
9X0zNzi45/Yk8WnlYYPurfD/69yiq3RUtT0cYWueawHQBTuSS7dX0bbTny8QVxIje90vp2U8Ivao
wlGakjQvXE4mLKvDxEv1g9WrT6oumhAi+cIdlrryqWB/vGuxtDv2+vyXScxGJrN4NwIos0BhZeAz
+8WhrR9ypYqDSDh7NyncPy/V1H/PXDZws9OkfqX/wiLwTmSVr1PTO8cGpglONvwWLV9P4i3PwrTT
UBWY/FOBx6UlgDbrPcmCfJfOPcB+TV6rdGn2RQ8RWfZ/Cd8EwsBAA88wIfaLkrpPg4zO5eKuNX8/
ieb0ohn9W2VhepgJ8b2rCswuIhI7s1KD8xANj6qdDJTwKVRrbX1v0+FHLM3uUFipfcxtCipi7A/R
IKuA95tfynI6eikfSClKz9dLa3hsaj4srUhey5G6vt6wdYmSY56VhwVA+WQn7UNZ1vJAjNrbiHtV
kkVluLgU14rYE1Q080NXRw9SyPtMnNte1YZnEWkfqe4A1bTyorLfCPplIMO6GKxQ0TGfSLTcPBeJ
Ou5k1/yTaHXtm1jnqfIfnaAeTB6yKWjaYudF8a2rDO2UlaGMe2snG7922rtaJO+Nqaa+Z0xsfd3y
mjo2mW3GiKF1DDdVeuUZSXyxI5b9o5MehiS5OwdO+yBIyXLt2fYTr9J9pxTuoabcc+2hLMq47a4V
mubLUopDNLGGQnej+p6CQxaYfoZFqfVh1DGKLCCnp0T1TmMRdCD0Ya3Mfwlb1Alh+26N5QvJpeMZ
XwVI+AnlYibnKZgt6Hw1SSIBMDQZMBU/f2dVpBdlc8nGjjHYncyDHdm63yvTuMNo4b0oxAR3Fevy
2fV2mRgKf8wRpyZjdtkOQ2JlF6qjl6KUdggFqoTGO9zdHIEFyBIunIrfd/KfzLDerXH+LfWOGlhq
PkDGvghUiJi1Yi9p44BtRPJbi9UwDq/Fq5v21hUfpIi4hEKeRNyWz+UMDw9HkVuC8Nvsy2Jfsqjb
6QizdgRME9uljXBpS3LLtLbcN/pqUVO7+UmWbvyQJVTZ2tFIL4tXWueIlRpeHrkWZqOBQjOtlkud
5eOpmrKZXBPbOBJwOD8OaRmzmEXWCj2mOQzjqEOpbrW9yHARKrs43cfEVfXIeszEppg699aLJ1gS
V41RnVJcIXBfKLygy1Xq5ibsc4uo6lfb8MZgJGvurW1Pg2KnQVVl7ltH0T6QjtW/yyxVfFwVk2/G
PFh+BqP+29Kwc9Kaof5QGmqiXt5NZ2GZ1g5xaut3DJcfk4XSJ0XX8oGsuIOcDPcBnip+mj3e1Exg
vd8h1fqY7L7HMyFRP+rU6vFigMAJYRt+c72MH+DpbNjyZvjQvAhvIFhSH57Vgi0urvyIa4aIKSqa
DyRkk68NpnyOFSNMZ1ZIxBR6ABJOtNuaGWG110pBRTQR6d7lq9ENkSTxHHeHxpyYZE0zTG32xFFs
DteuS8dry/96mVx5gHDGXpkJaCe8Eqll4ViPrLVBlLxnZZHKa0d+eDeawWDzLkWU5UGfT6MvFC3f
97GxoqA9JM1EQvuNW34hk6kFNpTxg6oq7YFUq5/uUFBibjHWbVTMmdVlPgxZ3GFILuygASLFysco
yJMfHX9OcmOfAwH7BsECep17NzxzxsMirkPezKe+zaLrwv+C284DnMU38miTZ4BUDLjYRLDcUNQn
Le4lt/3ybJszE3YtMUdRW9h1ybqojtjJqkPWB4gZuoPhWkHckyVgqkb+ZI99ffYWzQ21dDF2o1h+
1H196GS9HJt2ZEUhvHfIwbtejhnCF+7/aIHxOzduwr9iww1xR0QjsLVxmY7yNPajAqCVVMuZIR8x
VpYhGUoiJCvkNz7jW3LV16E7LgCu7LKXq8nvThHSYuJOED4ACARVH1lB75WOr5Y1hUimh47cl5dR
kINtWOWh7Q3hjzWgRu3F7i6vY9tvqSzv21TYO0LehhBvQ/sxS7B/EPkCb6EFLtNMBtSKJTS2odlD
ZZDuDWFgVjrCwS2yStB2NOQMORbv7EkZpuakzfk1Udro0nGr+k4sfpvO0gcWVcbToBoPaZoBIc+O
tiedlFTuOCkCM3trba15judJ90HUfjB6U2EekznEvnKYiVdP21h5wnqgv072pPgV5fpHbCswRSV1
s/dULySXFzksME/eyWfQbsgNPcSfWnrmqbJEdHQ0DR8GjDF8gfxd1fIr8sYDP4np2rVUG3NYiWEc
uVVQluRJq6wCY6XwB1fF86+N9oY9z77WKWHn1W9JYjsPVaf8lRNf1GRpxqMpmmrfzvmf1oC/I0ld
2OX9c93L7KEYxslXshn7Im986pj3HaTnmCXaZViqZrSfyWHcJQNK6T6KwmoUJa5dyl9zMscLvv3G
cRJpkPaTFbQJv5NeYJOH7RYSUANgdJ7qszsPIyKdunnAke6qSrZUBlQRA4soXckyyLKsyJLSvsjJ
m0IyCKWvyaE9IrLdpxMeoG6TLKfSKlqoleK1a+ubgnFm4PaUHZ22/a4lhR4YUjO5wwpuPg/H6X5C
JYfLrhs3V3vFRHuskvbjyl9COj9jNjMEwkuTEI2SSvVq+dG2Blw5lgU7bgriOWZG5WWakp3de9+L
qDL9zhnAOrrDOBXyMrU2nq7ddJ0gGVYMsIfCjd8dbJL3k6eLIMMQc5lim83wwAdEpsXBJl5ynzjF
e11O064BMtsXEkZ5kcImrJX4upS6eKimdNm3EVNUaeOK5URecVCywQm6MsMdL0qPYHBFmC/V2VZ1
+8Ian3BaqzuZWNkZmqYcBTeSH83PBQSOscySW8t+NrYoNBM4wZyPrqRrWnasKuaQjs7OThjxdCyF
re0yCDZ+4gaOlT0RdGuxvGkxDoUhubOc/JZ6yYWoFrnvvA5rNLNUD4SAWqfFUT0Uvw2RKUTO+vqQ
lwesp/ZLb9eHlMqzHyt8ctGs7lvHlT5y5eIQeRYjSZTE+y7rvmurv2DTt+NdK4GF8BdFSkmQuep5
UdAZNthTlE27Qpd3vip3tfn7CfxZEIkgdvFs7JwCjkwMKAdb35H7sZDZbtIJfyR2PXlPwWfQuQYK
3EBI7Z0MBpYUh8bC0bTBCQJ2eN29NMUDLFYKgR41fznBoC8mc/ZVVtJmrxXr+PMLm4XxQib9TYma
JRhULXpMWuO7bVKHXwYRZn2enHGJN31Tgc5VU80QzsVhl4n09DIY6k5bgMObRlMZ9yKkcxE8pbwN
O3xMcQwrfKj7DUn2lnpU8a0Lh8aSnwdrgQVh1uWww0PgFnn5ckCjOQXk7ZYsZBV26lOZQQTwmrOW
jX04jckQbo++DrFt9iGJlyA2PXfm5AC3w28/zlXhHvlyRWgUqght8K5Dt5BEO+VLmDRMDFnJps1D
lxRsr+Z2FAP6Yjo2FBhN17uAXrg+UP810TwZ5k31Lt0SAKUyR3laUlKOmKh/6G4xh5iNzOFo9NV+
IK3Gr22txETYqnw+BPM8KMUAvHCc5qUKmUUqNkFTtLf6+t1OYQV0ZE/y+kAtrYV/s1kHSloTQzO7
UbgdWL6yDk3zqwXsfogUVYZLT7BOMVpHyXAYSlz98FpgWeo3sn4lpPB321X952e1Pdo+pnSxNFYq
0eL6AI/JMcLojh0t+4ztkbs2J3YcfN87KaqJN83BnqIxtOM3RE2CgW6v9bXB7oKqrOdkWNvElRa0
apOfu26h4L7sSBO/aYqX7auJf4zim6WJ1QmCFXzbRlHAILW+geZpqNtrrjBcJBnn8znC2UqNsOIu
mtPYNqubbeT62NqMHbpEhcUaNNjJCLd3gJkHdWFneaNsJ0ImhtVVZ32Ilb1g+xsZZDdCosQqBPn3
a115bK1GE7ymdbUQooMeJmjMA+GgY2t+uUvxC9zF5ZONJn65uuWyO6Zd6YNPNl6CaQ7fldCnOpTr
YWtuBxMzD37m/7/TkSDp9utqwv/aw0zksgsTWhNj0Az2dzYnPQaNhW7vbcXEYKTKT2SzehR1uCAW
XbjgYuiTYutLT8LPTJwGyh2HAcbfYf6TRPhFYXCoKd0DkV7puVDK1LefeoErfZ8OtyoSDznjQFiV
RhEUovw5l8Q5KHiN+RgzKuGiP7WlR6rIorh7J5c4+tkJ5YQ4W16ipqwYu5eSJNT45lAVi8p76gxv
UnWN47DCBKplleEUe/4kpX6ZtWWHhN8bnXsvuYe9wYUvWdav3iaDdIAQY4SUw3hWajvn1sE/NZlT
TGkcpWXVBM7oYd7QDEWIZ7d6IkqGZRVirAsfzRkvGMXyF6rOvjJB0nIN3c+92LxPll8JkYdevfzh
y3aCGdLq2Rxxq3L1rNullMj0sfOuY7IYR0BlgWosyNhC7CzZ1k9qiahxYBsVJAW+2n0R109WRsW5
rskL7KsjQvsFD01IaEOdRr4xJVqgtpSOl/wD1r+8RBVOshHeGrtWWZqHHOMMQ8PPTzDMHpxJuuei
Q7vhKeyUF2vpfk95cnSW7jhAlrk7TlIfuQWqUwSO/l5XxMdXmfKzX00zTVcbYIwmxVVR2fe03rAX
RZr8jMnSBUkKamcyvw/4idpR6vwtE/A05gW9UuynImL5UsVZ40t1PjVma/8CmXfBAhijHLXrT4Al
L5QG0bj0DUIr0JJdHbf5WVeoaTqluZz6yFuOC6WDHSxNY7coXbtn+birxZgd1WbFOzAAbSuQ1i7p
7StEf4wxk+GFVIebkdXp94icZpTgFBP0ey7UehWvYIhp2MtLO6rfu1b7qMauuUQDgkmq/dRh6hLJ
c+bhAzRWuzhH+ZtkeYm4NZ8ZpPbdXBaXphS4ZK7o3QzVdzRkc/IGqbypc7ZPPANIFcXeLuqLPT6s
8RtMwV9J5y6PpiQ21FCJO5wH7HrdvoTZaNXpoZCT+12CX0vPhVvfRvMF4DPGFRk7pYEK8smYQagr
NlStNxqBkzvaEzsA4yxF2h5btGf31OxQvVMJ/yvVk2l52R8584MBYjFuXl0IHFNK8+QR+XMzSDgP
OiWpfhfiL7YCKTXSVPiLtL07bGNy+FIHwXCzVCyo8+UJiOHPrHfnZU66+9h27q3H2CKt4DPPA9NC
kUqGo63+XfBmw63mnVNLK/yv9ufp7cqtc2tvh+3yr2d/9f0/X2I7bS/RNs5HeqmcSadwUH+kzCqf
D+tRYxG9trdH23wzpCoXbe3/evh1/uvyrW87/E/f9jpb36x11c5QxeSztysKH0qwYFJdH6oOSxjg
1P/0GoPJgmA9XyhQdvf6en5rfz7185jMlAEVSznEedKE20Gs0+xoEivpb22znf/TVhKPVeRApvqs
xy+WpnI7uKURQCKKX7Y+UdqM7pk5Hre+7aCiTVfTMXr47Crt/DlmGPt6Ujd63tnUofl8PalqF0l9
hw3/f/VlCk672qCev/rYcRKrZRtPtVlo+9QV8dESMZ7WSmNdVWGq14igUqa+qfspXe29hIh811Vl
CpcoKfd2ldi3el7YPsWzj8N4/T2FcXHMDJGfKIygWkadOGI1p+nesBtkAZYSVY92PbQP+D4fXebY
i7QnlkhLXpxRjh1ztvyXSjrtEXOXt0oWzprtoe4Vtl0MK7H9OHZTxgpffcynLsQMpbx4I2vPhs3N
CRbVgrMeVpmzUuIfVy8/E8eIAz5o7w6g/1h1Uv2O31q1S0a72quLhhNr0rPF7EVg1/lEFGpTHU1Z
U+lRMWTSdIRyLL13+TCob40zQhjt8lVNAZJUlBZ8eDM2PjLxx2j7lp0yhMY+tt6X0RS7Eu3cS5Fi
UiCm+hdYPhFCa5eM9f7q4da/tbYDQuH40CL93m3Xb31dr7951iAfttaQ1gsVpumx62YPnlqX7Ooy
H1+qJKqQwabjXiFZ4mXrS2sWu5CjrlvL65vmkjblX2xo/r1gmSwHO4wBDsr6Gtuh1P9JRyu5bS/j
iSU9qwTU+l8XDL1Yl/eyOG99DfftQ6dEV4/c13omJQL17rO2lOqLgqPiwXHjFZ5g2N768Ce+lRUV
1K3LqocFb+H69zaub13puMyBKjT9uDWzua1fcK399xWq/KDoEJU2zutGcoUO+pyJzDllLeMrli3/
Id1+XtISemNq0bev/v+9DoifDAXV0A/b631dOGjpfaIax86GbDUcnOpHLAPNszGt/jkNOaFb33YY
arV+7NZDnCkEterzcvifE18Xa/niYNmqPn91bY/Ifa8fv/rcrPyrepLVj0w935UtFrQ6JeNkSv99
9NVnKx0kAumF2xUKFabPy6q4KU6KDhmm0yOs84UZre4t3VsMELSPWDMctqaWYH7OngTdtWO1RAtG
K8lnxQrXi9MxKU9Zgo3w1hyTXpynFJ4JVk3svRL7zfAK+G3E8X42TYrqJ72Fud+Nvf02VXI8Ed/X
7LaL8Y/PT50U8y420coPne2EkWRRYuegc6qiJZikFfarM1RswbzkfWtZpZbf1zrB1krdyH4law2X
pK68bV11H7OaKMXysDVhTJlBPlnfG3wedvpEhpKVEkqk9KmytzzPfdVYGp3UikXd1qyxesF/jUXO
drHBcPGMguGynYxgdLx+0/lZD8E4G9xXQjyr64vmHcvdzvOqh+3CBkPXIJp7jxvLLvytb2Tm2Sf4
6R889vdeKgZENExx0zaxbXOTqzsRcOe6veoG5CKBYevLySnaA/k4BdzPOD1WuIW8xuNNCFkePKXJ
D8W4+l6O9h2QwKL4q/X7GlbWm5IPoFOF+o0kF2b3uSrfLG2aWeczynmOXbAWN5zLkiJ3dtbmoJDE
0XvRO7a7xRsUYfJKevO4tRoxylfHODM6pnt7aY4OrCCMinUP+VaunaYqSt7aCSSraChJIaPRTxqW
ukFCTWBF+ZxggOmyTwuzPwBjrdiYy3Iez8DeqPBeLeOTp+/sVYVqq4O8bQe9OBmm8mRU8luvKynO
/M38xJvGhqOewKsL9i6KgSwyo3gcxLZAaqjjIYhrVv2zq4bnKGrU1yzGaRLGjS9NL7qX4Fp5w1pd
VRo+n1mDXbQetkfJusawa/MxruLis0ubojRUjOEla4vfwnaNU2sYSMUt/OFmlriXsik/WHu3v10z
uQ5Tqf2V+DfkXmuxWXpq58VnQV5Rw+466BIWqXo67lPxyr/GutWPXc16M7P2nELk/a2VGMMpz4Vn
4dlk1xepqdWh1sBpKyWr9hBYBEXv9BuLPkJoMKYNks5L/Ahl17OJgTxAgJ3+lslPNV7so9dqKzu/
cnGYByOsSNwjsNYFtFVhxpJbQPzjWL2OfbaqC4sk3JpkQD5SetEeUN7bz1E/U4fqxwathjE9p9Jc
9WVZe4AVnJ3aBo8QS6lOxpBXQVbY8gToJ/fmKitnZ268sPTnzy/UIClQ7CBB7TOFQj9FLSLC9S4F
vLF9U7+NSvcSL4xABkPtIY70GifcCtYXGQtvutO1T/j93yx2a2/D4mq3rtUP2znMRb1LT5yuP9l/
egbnNzNxvDsRVr5t69bbYBnzfcHVfzs3YQQH1qwGW0vFb/GlGUDu1+eRprm8VHq131qzLMVL6+WH
JBIW6XaNcgPfP27nes9Sbw5Jhp8tYTa3blzOppqr2Frop7wplmu5Hjp1JKGz04FraIm+HQ6Dq9h4
Gen2ddI1hz3vXPogOngGbJ1EztjXzGKOmefyUurEVaijxtlo7pa9mRKA+tneTm0HCphmWw/XrfH5
UmXTYuLe1sCo5ZicxgFbbAbjmpwBSyYIhnAO25r1+gcoAtg8e6U9U7WATkRz6nSuXlx1OeMZ/vrZ
3M5oUgxhauXXshg+zDqrzyWI13UYmn8POGA6e5HbTfA/J0bVmx513srXtZ3haIbfTlrjQyDHWmR9
lbQDDJr0DMMAgiOfjNydDsmAmFIr1PiJOwmRgD0s80MKvWrr265zZxE/bU23MZ9R3IEyrM//6l+a
FvsiaSv4MsaSpVyk7ZI5SlCccqiyroJgjMRyLARF5LUvNRk9MQKKoXPY3WtpVW8iapLr1vK8OVqp
lRWbXU6OXaYcldHO2EhX/atqV/qjLZxvMEY6SC9cQXQEJE+T1BgaiaTGVMp8ediaWgeVAzFeQRQO
Z8VcZedo9GAOr01sPMunZUw///DWZVtzkMoiJkmHC6xyBGId8UTZmulIGpRtrkD09rdsS4RoMWwi
abi40B3rWSLB3Vrb++ti/VTYpXze3nu58rwmK1NItOH6ZiUWzTpxJ1tTJOrCT7NaA27W92aX2CBl
GEGtre3V0mh4LgQQL4VlSmuWVqmB0rQytCkWACTPDWO1iQW2alMZim2teHMmxugsjp2fEIgvkkcJ
CpNngpyWf8At3meQ0O8CD+uAonxyr/B184lUrf2B/coVBkdxErUdhZ2xJETTKemJOmR1qjHxfNLL
7L3Anu0PUb7k6yXTu+OKP1VZ235t5lOoidR+cjPYN2A/6Z8zhfgWBJ+NgRa72bWYqgwmThxfKJEe
s2l5tZfK8LHjhL4hCvuxW/p68ctG4+fNnToU5dN2UIgheAINNSBU/XRweAyGHAW6OzbU0+JmgHAF
9RwNnYrHZo+KxeumC2T55Szb5pdoC+VsaeX8avUNP7vpWYuk/m4vye9qcclAzB+HWUSHxE7+Nn2Z
P6UkCey1wlEOyPTVd2FlGovW7qC5uv2W2EdKYsU3Y1nGg6Gk2d5VikuseL9Zrqsh8R1/zbT+1U+J
SXmncU4ajFGqbO4+ExiNTTIrcGBC/OAlRv5jpEhElIMLFamhWOlwY+fN5O30hPJSAxHgpa6PIPIZ
JT8yL7oquxcd7sRUCbRvzRJ7J8uj8gnxvdg3CfaYpgNZaYQL37ZD9GD9cFF9X8dKezGwO0eI3hDT
VOFYX4OIWdhdArxM4L0qa3PpGE/T9EPvWCTd6s52T3PZY384QVCWATijctIU6mpompoD2nkde5DI
CH9D9VCvBQjYDn8le1fZlW/gVnlmesRi046/N6Ur74vOpE2X/uRQuIfc7SQgphwUc0oeJi/7PVdK
+jiNeOcui/hnQQYjOt37EfdxG1ikKdwo3mrYzVtJGFsVqHwq3F1cqcY7zM9fRFyLf0xcMKkF/U37
nnhwJwGsrwXmEGPX+yomdeTmxuOLWmvpcwNLZWtth8YidQbhPODYesV2iIQO02Xy1uSQ8QUbFQ3a
X3aCG7HP7JEFj2aq95nS6t7TqXVvTQsjxWuZeY9ba4BdeB8NxNiTPTxsXQbqg6OT2s2udXPt7g1G
B8sTAtHa2roI4cPwrSvycHvCOvucDWZm1i7pqdai1e1T9Pc5gtJqpuK2tepSi/eFG1WHrTmxs6Fe
3ZE1xqWervX3VClgCDjD/Nmnz552HrzKhsnLJduBRcmBW6N83p4Qu8q8zxvi0LaTrKpJWdGpPqyv
pqyHaQT4UxANnLcrgLrHMKpxgfp6SVKgQsxX88/3TDZdHaTefJ8z4I7Z0vR7Gzl4y8kkLMqEma7u
sn/szsZXmrXTi5PYL8X4R3iL8QqmGcyGNb0wTxivYhK/kxyjie0cEK0aYE7pnWCMmq+21sHnGrxx
v11bGXocNiRqBtvZUaXSo7apdYzMZ+Z7ARlGzmXoJawgkKKlL9sBc5R63+RRvc//b58+p6UfNx7m
3baevszxBMsr8vD+No9Fkhp3t+6Ne74oDPpwWs5bM1O8/qwt0EO2S7TRNu5MYLNTpp/XVy1l5AmX
1pO9Pr2J5QG6e4QhOtq2Rumdl+2QZy2jXTtOZyfOnJcOb/TrlCnIzAlWgwUZo44uF3Ce9RkggskN
Lzn2NFFXBbB+2z0f0LSH2Pzv68n+n7pUoj3KfohR+qy8oKXTD4rW9p/Nra8z5U5qzGdbS43b+rg0
EOw+m3rEs5byGEHceNq6yMKinNdnakCufXzf+uYlCrWKG2NryU4ZTp0la67gj26HwZ6fBOSQx88u
VJDnkfW/bzhV+uy43OYd3ln2rJs+tV0qxcYYv2wHT02Oam0s1601RcTnpNI91nqR5sHSriiwbBx/
O1unzPKFpQOdtXl2+OozvPyvp6pMeoNob1qKquyv0x+sqVVftgO/Ixw8BqrVX32ROb5JEiMeIgC1
lyGOsgep2R9fF+TsU3DeaNvjV5+7A/afPl+0HUYMK7ARCqzJnh8I0nruCF65MgeWJJqX4YAIItxa
NvFSRDetJ7wiedE6szv/V9/2NKutf8kuineaaEpIPpVz2w6uBCV0EASgUKdPqAokXWoxctzlaFTv
MovEPcoF8JqXpcetr0wrsMoMinlS1SKYm4gs5rSMztvFpuH+iGtcig0T+o9Q7W5fMMySvJfKu1zE
SwdQ+IjfK0lcOSa3ZrIGiSAHJethvDi9OfABcDKBPrWjkApTSrPlXZ1l9tRm7nk7uXURgqMB3rfe
WZtHcZ3N6WLLhNiVZTTeWnMUoTfJHlbQHJePMhb7SuwVdRS7tnXkTiM4BeIRCUDmmvUyrMEt2RDl
D6Wp7i27+dYaUY0efniIxPBoDTGO7Qk1KXQJv6I+O1gJhge5xU6nZgXgCa05TSlxy24Fg02e1SFG
OaEkcLrVQd91rEGCltVH5f1oM730F1jCAUmvCEkjZvOt2gc/BnW9CQddVcYQxsSbJp30GDMhAHCr
UNIhKQ+DflEXvOaIoDIoLqBOcpVjMenv7LsYbGAv7IShXsu+OM+Kozw0vUAeO4zuuRwQwBnGW9aO
Gds/l30ybM9ySNz7UlpaOFPRBu/oABON2i+ruUMz5auT0eNJA1qPnKjdeWLI/W5hjmQz/KgONy1p
vefVhG9GxGDPjYnuMTYezJa8U2XELrhO33FtfaUitEs7TRxqu3Mv/4ex81iSFInS9RNhhhbb0BGp
RWWJDVYSrTVPPx8nupucvN3XZoPhAogAx3E//os+wy+OQAC762Ya7As9YHWDaNlnEBbj2Vfb/lA6
ob8BqeHf9/kvThNekFsxNug+D1sHY6bDVCjabcZYNbNG9clIOfNQZTM2beoLNiz6PlPmfZHocPLw
qWm0ob7UnV/vVdMddo2D+WXq1vNObfXPwYh/AIipbh/g2Fupc/lkAf94qnTzkxJH1SlDrfEWmURw
JXxT9mnjtLdlURAl0Qf4W7O/DaqpvwVIcOpqBBnbOtnmdXn0stE758ZU4c8NIMruzRCLXLgRdd+d
rGpBBAadtjcHXMwBCP9Aquk7vVx2Mlkl33K3+i1wuG6LOhsRPNqN3SjA9ZK2vdHYopMAXAstCWbs
ncHX3rBh26g/qkSf4NWZ9c0A0OCsLAEPo3mSEbW2DKsZotCMOtZB8Kas0GJFMiIaWvWTnn3vbeU+
TeH5Io6yTeMn0Mt/ZteoLqy/qXwJkxrNNfUyFZX2bMLwMGn2LPfa9ZCAv3GqrZGH0W2XV8ElGBlh
ZBrv7xQWW+idJXJ7w9J6S6zyGHqgSeFEnyb8AfZGQgzVrur6GNrTD3exjx9d3MUJBbYhodAr2KGB
4Fb3tnMO+hBHiAAyjYYup1bUS6TkM0SAfDvE0a8mKy+Ekc0T3/I+AbGCvFV94Ib+qVMsYkbC8Kw+
YMrRVtYjgRF9E4Mu2/lx84LfGhwztzF4iY3iHNb0g7Fi4vnXN9uyIyZQ549omqq3fRRpt+2ycczJ
Yqkeake+CfXA35sdSL1Q05mhKE5H32s1+yBJ3C2grENUBL8UVh5QYohQFCKU8bO3hvKtRdacj/ap
y318T1w4TXrAGog6Qk/1GB7fBQ1AnvmJGUm7Zd2zKs37ekyzjUoMMo3VkMs71gKh3k2Qix9GjwB7
rXcTq8LBM8IqfD7bCoSSj1J0ibLU7QjyEitpsFkEYwGMq3B4zJbg9ZwGB9tb1Ger/lfg+hkCZQbw
RldPATGYOcBD/xjODnr7EOY3nQaVqf09QBqMgP3uGw84X207RJ2dDT5f6hah6WKvFh0I5U7BgEVT
FeQj0YsJAp+FhdJ9marpeQzt5pZQY7aduwlRtKx9gL38TKS52VjoyZ+9CRe/SPet82IFq/i9d1ES
371YC04Ht9rvjevdlhHdrNkodGNpVZ1mFJZaLfw2AEQ9Vl33De8DA06wHeyVMpnuBryKbh2Cx8VC
IA5S/SV13BvwDxOj7NHnDg7fRmbtRDcC4EsxznFGh1lVAYkiiysCFW1gsupWWqfKrYqNlWA9B3S9
ABTnWYBu+BgcIDNfnJxFKb1Acwvp2JfS6lyiPIW2S+L4WE6teezryvuSeq9wmTq19X/Odr2D8863
1FsgMsrPyOi3uZUFF30Mxq1eqc2Ombp36gGeHS1woOBOWJJSfCZvHYR7B0vAzlfNHSPAOw+D38d0
QKPIIYWYTLJvzeA1zxT7Zt1UQ+FckzYj/7NdQxGrZ+ve8hk7eoMFjtHNAHpWnnfwA9/bhh7qaxpd
35Yp80ZXA15F3zRu5jpm2ZTRx6801/c5broXdUa+CaGoJ+xLf1uLQxRUnVss0KUxMjvjQ7xsFvEc
Mx+xEzbr9mno2+m+jZeem5RXBu1THTHUrer0WAaOGm5Th8cIJuystMw/uj5l5GFFb0mqo3NoFo+W
MdqHMY+Yfy8b372bvQ4eWqvF+6Z7Sp0muYRMDy6p70Q7o4AAABs7urFs80kPDNgb3kiLwsJ9AHFF
fC/eD0r9NOs+wTViMLR/BM607CQYMHtZkYYqDCzRtBavKxCY/2yUjvUizMtPhYddhhEiqeWXIDXG
zGsJs+DX4CB7viwEKDMW2/5FqTDcgiPR7RMPjnXQg8aagmFixulzLKGRWwSlzzTU4qYxp0c1nEeo
Hb69G1Gl2U5LEpmCadubPCwzdQGaOWEKr6RDenLWQBd5ZnEDIuM0TDBSgCvdd2b3pLT4P+HwnOz0
rsIBUDBz4ULgt8Cf7Z1hyuEUzO79mGoaQ8Eue/BYmrvETfU2Azf6hNcGaMPie4i5+yc1xwvGa3+5
hU/jliiBs4QK6llnppPSoBzP1e5kM/EJA2DlKTtfaqMBHjColK0C2NMHKTDVuXmR0xSz9hrVQX7O
4pIue+ycXW3FwENYUgAEV8zbAsW0yClwJ1bsLf525t2gQemtAQooHcCqpOF6SI74dzEB1lMyh28h
UnCIjx6mwC93joPR5IKc2wHQ3iUaTxf931RBfav+w7ymvWmH7FiPNZ9JUIGJk/hHFW9Zwo5QBeuz
E34t8tL4jIQ8ipzjs54E1ikdlOeZIMBCb1WPlbkYD8Tf1M44xd4Yslq/8+LZw2zeuo9ZStumOrJK
rZoj/GeAGLdvXFOfbrU0fh1VZqlhFSCjGEIZXkyaKh9dm6ThekCB3q4KEEFWdwebBW+wXKV9FY5I
pz/d4GgvwHZdpLGViYmAST+tLbj6PO2bXZHa3iMsAOdBnV5nEHyPBmAEOw/wu42TzyUDA+QrI6CV
JYupkpxTPWPMV2YANBXlmHRuyPjJSIG/WLs86Iwt9uL9CXZE8dqZdXMaYYtsJanjbQ3euLY2YaM0
mOtW/J+2s3d6GfyabGU6FnE63yD88djPgL1NTLUfAqRcHoJGq1kZRgrT6Z10b9V2dSyhgRsB7Awl
QWIu4+ctTA13QCrYCVlkLIKNM4/Znln0g0Gcg158l2UPXQhYDE+rV0zL2nO2YGbKBVcXgrA4m85D
tOBGa2NSzwAjwgVJKptJj94UxfD38T9Zki/Vs+W1qy9lwH31Wuh0m6xI2QrQs9FBTmt1Fez8w6Qa
DAzD17gBKeC/jE2QHgLovHZrwC0axheEylE3xPPuqqshGCHBDWUmEwY3dlDyXrQ3pKDzU0iS44/J
bYILuCxr3jNY5ZfIrrzRVgWX7CS7yUwECRYWf2+oC9C+bqujIFQqx2mBFDKWBTjUA7cOGrwe/E2i
aEscgdwALNaeVZWvjpLvEjxen6ZfZj+AYl5uXLOcUfZWfKKtJeq8F6iiZI5zNmUnqYmlJncGWUS8
2aWsXU4ie7i5TxvbydKd/MoErWkWYBE+W1z9jkGjHkVhxPG2kNyHMxjOn93y/EYzck45atSyBiyb
RO6/7MZMkVnSwvhOkllWHcNS0fGfWX5TDu4zwGHjJJeUn+EFD2FUDYiT9NXeK8tfclw6BnDMl8d4
fcKSKXgpXO9jZpeQRte8sdS7I1IreDIB+rhif6U1QLtlhXqc0nGv6vV3wQPLZgBG3dXw64inIjmS
VYONGVHlpPTxbrOXRe8rzitUg289zMW914Q8URsJ0UObNC/y7O3EfRiI+xzm2qBbt3ARPxOOW1bK
ikvqMP1rcRYGNPn3QwM7rAOhboKdPC55GrJXai7LurIrrcAKdZ915W7jFX1+wdfRA30mu8sGIgJt
QzlWGrMo9AWTGSACMOeUGc28f7crRzs4UoBEdo38ct2d0x40lB2d5Hpj0xCjbnZxm3yeR/0id+56
l6CWbgornXZyr+WuJG3B/L/VEF9ZMADyTOQI2ZO8a3OQtGyMFMeQpguBaCL6OHTP8uCvTVNuzdoa
pKQm8rmpwLDv5FbIj9T7mvvTBoW+JYLOKNeqfrSLbQhyl9f7a+ZOPwO8Mg4ZowFa3YtW5S1M2/CQ
zxCdW3161peuQz7bWWw7xzmYQQLjurdRoXOihNugJ2QlefH/XPjdb5BdbK8gu+uhfq15fXqoyeQg
TQx9J12AfN875MZPNoCs8TmFy3u9uVc4xbu35h2o4uMdNFjGKyJYk3ODfXeuzfvYDb8pXabu1ztM
J3jRHRdK99q5qP1jhonlQX5L71cPqT2rBzQa+3nbZOFtO+gKMI+lH1peazlS9v4zz+vKGeGAMNlJ
S+jj9MAQhqnL0hD0EWknE4712nyWCnY1U8HUtwMSbCdpwWNnDacpt5iWVPvcGTA+chdw5X9e1y7S
sx+CFfZyA7jCAkhZ294c37n6AmA0Crte5G3o3pZuWVqSJNe8gujP0iNZ+uzsfacawKykj06g0EdK
fdmsb+u7JnrdlfK58oaT15hbaQnXQ7AVOCpvbcMCgfSFTNibIwrd5/UNX9uy5EkyWFqh2veHBpDe
MXSig5SZ0tilxnr8xyYoaXlqsnc9RtLX3Q/lkvyQd222ZYXX+7XrwVaOBf7UPAdw5TYp8JgiBeTW
2yCclw+H7kE0DXQmqpN+wIeCdXrGBfLEB1vHGNR5yOf2yWFswPzwVidiMavFpoU6kQNKGeruxlqw
qvNYPuWD2x1Mc2Yo0ejqTg0KYjc9AjMbFngPwiyY8sUu0pyHehdE5YOTVe8evFxV2sH1dVrTkrk2
k7WtSJViSNtTj/2gNEbZ1Et3LXt6An3JjOE8yd2XkxTgGScwKzS73odWv5W3BFY7ubL7LndwjS+5
hYiSzFsmXIP3kOq+2sKlCLlhXaykZ+LgUEPiBd8wJvqnqAfujozJXu6xbOSxx8vwBKFc5shT+iOf
9IsXG9lBncebxCwRKPO6k3QyGr12C2e3RD13FxbB9QtgtL8g5WdnOaE8edmjp28XNowdDb/mwXvE
f869Ypb9xH7x8Tw75NIi1s5A1VTnzHHr79PbUdv1E8T79S6WmUNPmiyfmczNrJ1vQRcSUgm8gC/g
kg1G4h7yo1KFtTUoJwa6KKNm7a86ZjLYAq9bHSfXOU8Ac1jPPUKPRKM4srcZjmHX0dV1FhVpQcGa
m65dO2G41Pe1kRgHOb/8Lt+OxnOrP8xG3h5U03iSp7o+WtnLu+5nbEzRZiwKlP6hkP81QVs7DkW+
/ZK+DuyYnpZFMjF9AOO/1zI7h53f5sMdguzmCWhadRHWzhB11YW28KcMs+z6fOVJrH3M+mD4QP9O
oWeak1fvLAjSyGJg+R2rBS+BSw++QyFwX3LL5MlIsw5UYo8W8GC/wDfkn85cKqw9+vokrw166e/X
m7CWyp5U+f+firHaCHvpTt4nGSnIj5HkdSy+pmXvmjlH2H4woEWYQQa6SmefVDwWpYpc9jrkkl0c
NnnVrrusa/8Fq79+KOV3vhtlXI8tc3cLLOCWBUHsMfjQy/iVxRFC1/KazAVyMNtgMr+htUI8OeyT
U9GEobqX6tddf/mCRoBB8A6/juOkpcqIbt2sedOcseSgoRSpARNbBmHyd9bNFSUp6Xdj2euvL+cR
Js7dWKDr1rPfAE8/2KxSzVv0egsWoX648kPM+qK7unqWmy2DOtlb7/2ax0IQmtcBBJC1slx9Ta7H
yt76GNeC9Xwfjo3yTx1CHfRh9JnScSLhBrZI0vLmcccTpvFL+fXHz6VWbCJlUN8NI+URXlve/D2A
aH+W5hrpqgNoenkGYdchuSEt5d935ehrVwUopzm5Zbr7SAUJYIqsU7gPnBAheEjpWrDOAaVANms9
SQ7+z0Gr8/P11y8t+Ur2WN+Z63jm2pgl19PzjvWTf9472bvWkt2PaTnoetZ3tT5e4ONRisbCRmu/
ajNSs9KvrKMHOfbf8tYqUnodZ8vuupHnsSZlT477z7O+m85Iban44VL/lvfhrB+uFCwdPkZzdRfC
6FtecTycWauo5utcVV542RBKgZwJjYjJ+xJmWzdr3pzhCQr9jjpVa7B7rSTdrZx8rfquRHZ9MwAh
xBL8tUXLy7K+8R9eqvUFWl80yVsPkyP+M+/DYf92+uvrOucLub+IQfuNOxeHNoa1y1hYPlzr5jqT
XdPvYhX/Vv1D3nU+sZz2egU5z4c61ysMiXerKcMftfPCrXQNMgeVvfUbLX3ImpS9dUC2Vv6Q9yEp
9fwewYD+p1YjiZAUNkQ+Xk7W3hneShO+7kqupGdC2Uyrsyo76F7xsnbvgKmgja9pZV5o5JKWnp+x
UEBEycos9xo68gOrnbfSPRD9R5K1QRn4L7ratdOwVWII0rsU5QwJE/G3nTxJ2azdrSSlKTgy6V/r
rM1gzfvQhNbTjEGTErJwYXoN6mzuOkdP563MfxMABoSLkvE1aIfocH3j5aasm2u3uqbldv1nUgrW
V1eSAYGUv7pvSX84g+TNWQJ2Qkt4jdbO/jqwvpbL81mPbPAqYfKWnS0CI8YSIXk3c1yrybGykYHB
mpS9D/WkE13z3v1xKflwyOBVyn427kAFPtZQKXANkBpEyg0NJMfy4SpxxGtfpOvysyTLTnJnyqTP
s9OsOpsmc6yTPOH1iV7f/XfBzHdDhbWq7MnDj4qeiN610jXIlTuInhhxhEyKjlb2MHslyzGouWjT
vbyi1ziltIBx1uPmi7zIf0W1ajXYY53N0knD4mCeZ+cEiWBY4pDWZFM3rFZu1rRvBQr6Z6G1KRfd
YWe2MCCjQ14jH5auBUdT92+Es22xABCpaNfIXZXnUmdQmfSqeC1jeCbCJ9eXBzy3iO6013jmh9sv
N/XdI7pOXa93XeYssnt9zSMWJ2fPnPZyl+Wy60Z+wJqUG/sh7zqrk5KPZM61phSvf0kPQ31rDyOa
XImGVVyQ+29dEY9HAyHAvQ5jliTUMwRIizM+k5RaOmtnhoNMz1LqecA89STBu6kOXiItO2rLOdSk
zu7KoG43UmvusvGkzKW5U/sMkN4wFJsm4lWXjZe55tb2AHhqYIpu08Q9qFFo5XskgzBcZma/JyoJ
anhyzo0eNA9wslhrRjQW4nnm4F4Uq7epP74uiPbnAFLKM/ybeodq3IgqB0nJyxA8yhKWJ+oRFYjY
rtLn2HNQFjS7uylGC8EBtnDQWds/epY/P6ZV8xO+46k3tfJtzE1ctVL/W14yJK/xgb/4gQpSPGte
e2+2vntE61nZ9QMWHLQWdZxh2ARNXX+uZzC9TMnLT7qa2lsUdYBXRch2qcViC2ASSp5zq0K/SVWR
MopZZGpKcNwYMVb341JCKAkzgQFHgTDRjk1hl/fzlFT3siebrCgcdM/yHGFhgvBWEQe7skJ+yJ+G
ryaLZ8dWXaT8MrUysCNBiWO3BIA3rs/MLS5iVK9VCJ+Gj5GoioLhrs0KMEFeOzAfbgr3AlKD5TWP
YHuL6tfUT9HjsGwgukSPvpp8Q1ZTOUtWmWHSje4iqlwFwmeGxWqNEzw2qGE/qqyEPqaKpm2ncQyY
QVAQ2x7QqtTmXuZYiuIhu5mGobvXks57mJdNnQHbs2lbsKupsRaEepZutdLBFW1gdcacMJsbRx1d
GP/3lETz/TUFmgPlX4c2tx5fRZb3gMpMtK3CdoPuqbF3NMvcTVOTo/EGmL4wNPNiO0CdgbVqO93W
k3aDFTwyGDiAl15Y3lZQ7W6bZbMmaZ/HpCCGOiBtZMNNK/VLPpupsdVMQ7vIppiCvzOLvlK2kwfL
3QtTgs2IGrz2PoBR1x77r8mQfzFYSgcXDt2fd8uEzwwyEbRCUaES08+/We78HOaJ/nVqEtAKCOK8
BmMG7BodrIdZYy3ZmhLrpnLz/qL3cXtK07i45xFoUP5b9bkZFRpXlpp3qtG/1qgG3blR8jDYVQP1
Vamf456FIwexx70kpYCl0E/Ir+f7etz0GHdspqV6rKWY8sVguZbjWMEmy1Gg3dJn7N4dbOXfnHQ2
b+RUdWNq944XniCH4dSZIYt24INT7dZf0AbJnzCck+t5a2NuH5qu3ecqsjZbH4vlPsheMCqcCdoX
DXNl27yBaNE8wz3v7wkdnyWF0W77jGkdZKhsRKxpqSF5jlF+PChxX1UXPS5cAwFqQ/shYrHsKjDo
btFP62/rgbBymaJ2IgUOShZnZDAT0GzcCt1U2iNim9pWknJ7slRdPlUOmLDl/tjjCNClWgZ68dEe
/1z/Tprk/tEuajhny/1DcBpEXjZ5ONDTZsbBRDlFdmVTBTMM9zUtrW1skZB8lynFUtJB7tgNDwBn
QOAF6FwTq/+Ofiidkl5/qesgPPX2EKDxHlbfyvIg5fEQ1odUR7WpmhWHgLXi4hZOPPDcBFFw2y2b
IUH3xDX847uCvk+xk3kLfDveQ2GIb8oxw8Nw2cie5JnMsrFssFFUi7WowW/wPyrKIdfa69HdiDng
/+WQ1B3AV6ja8eNp2q5A5PZpvC9VooHbD79OastFpqLUm9u0XXgULDuaVgsDFkXKu2jZ5AhM3Ely
8n0UCyN/gLyuxgTXl+JSRbl8s1aSPRz0bvjwdawjc3DsElUJy8rDE2NSlIvzZgHFR1lKSj8cKkm5
cIvq6MlBCPx6qFzt3RGZbu67EoDGx4LlV01lDNnxaS7sLyn2pCCXZje9aacqvXHHCMCJhvJml7HO
qLJasU+KUHtRy3C4dfX6Rx5q6stgF+qLHtb3HR3sPWvTMF0QHeTr1xvofzl1q9/YQEve3IxTsZhT
3qWoGbxFlfIZPnLwIIVmGdz5RWw/ShlI4X0Koe45X2qO9VsyaOar5kfFJy05SxW+OdmL2jTQL+/D
Op1u+0BL78Zlg7ifPmzMpGbXbuYNfTZovCUpdSCaspDju7/VZMC91CV2CXMpfcu8Gh1tzWi3kjT6
ZjgZuKbuStNCEX9jW13/jOkV0kXWqO8jCJVvTY8tggpf77jwK9+AgpU7O/PN04hl5mNpj69AaLqv
Vvl9dhv3s6W47SUrI6STbL372swAKVTHyh8R0UFLN+z/BI7dfgWype/mGBdxu/FfNcBnaNi2A3hP
9uKw3c9Yw8IX/jsLWuRfhR/ydMsBFZvNt+Xg1Xv82koU5pziNVMs+9Kk3YTmdl+86jCmn7F+30ih
AoztFQTGZ5i86p1k2X7D+oI7lEdJjqhJnDVvSraSrGPXfJxZpZOUnLEb1DsVrTcdRvRNMM3gEgor
NG5qtGKgRdc+Kmx2fkfQPe52YPGQ9URadl/5g3ORkr71vb2pDRbtDreT2afnQTAmeuvVqt/C8Yku
knQi1QamEPU3krQxIsIHUvdvJTkr03eXb/69pKY+e6S/zh+NGHyPPwanMBqUpzRr1bvIh0Yc+thV
DXn1CNBnj+xE/1R67ackbtUbwArDk663vCoxqvJV4t5KBclHF/FQKnV2L1myMVE5imwIDHWnY7ha
4B6b2cGTVI+hoz3m5lPTFAe3cysMC+s9MubljT05xU3UQZZbxILLG0Vl03SVi8ysOu1iDxct3Y6a
h1BzsAKfrFcUwtKvqlV5e3Qzy5Mk4egAqdeLt9IckaQ0erAESzWtn/wNmn6gavIRd2W1BShepV9B
UWdH6PjOQWft46ttGTe5q1gvZpg5d2ViAbBYqrWT+nsCLXnm06bdMazTcCNiz102s5b6WyJ4Dfjd
v/PWKrJnKe3vqte1478dr7cAYDo7fqjHubkflQq4dOEifQeqy+RL9DtX/U/mONhvjTOiD5TrxW0W
GjbKxlUKIm6YP/eV+yRVRyO9rSPD+1I3ubpz69i6S0sPA5a6Ri0FXdhP0JF+Kohf7eNi6wIbulVL
Xip3jL93GgAxy3CbB8/sgotiO8kxSkP1BVWVeiOnd+Yvauk1PzvWjYARmTE6jJNxImZborpbWk+e
jeY4r7uDsKWWb5KsLlDGRaPqtqRPvbXLcNf7enypESf/q+BaR4rLNRceCeBnZPx36hyo8U7KQ3CP
t3K22HHJtCvohJVjnq9JKdY9LRkPvNrRtWag6U+WmVhH1R7gbq+nsBzzxgZefnFCS9mnWqFjSzU4
Jwu87xmvm+ZWM0znYCfZ9Djh47LrW7X5xNuoAv1xnW+MnZ/Q5lH+NN6rOyQMScfCOjy92G1h/oST
iFikST9P6+OlzRIHkkow7+uqqu9jva1PplENl8htLdx9/RJbgs5BHwuwKh0fzEy9RBbL7/2vcTB+
SiJT+a2AtLxeKMs1pOIK69eUDt9DRXG+aHaToXaszS+hjTY4Q5TgAQq1e8wWUXFV8dObPo2tI+GA
9MGFCgTGubGIn9GR2f4cfqUD/gb5UPmlB/ggg05ihM0gPAlc83eGMrLe9a8B1hxN+9x3YJbRKW5e
vZY5YddX2gO4jQ54Dg5L8K6cHcE13z/puoEH1egskgZqmt3MWpfdyJ7j1CwBIoFw1yXIuuBf86w5
g/eap94XbYqVO7P3PO4B8r11mNYXSXYGynO5E3dnPe4RptIYl527Eqhb0bjepwBC+qYaQvWur0r/
U1TPX3Ur0O8lNS8IcEe3HqSqpzk3kWb5j5IK++DYpmX6bBa6/8mfWUssrOalNBznk38c/cz5GvOp
PLaj2h6ddgi+FfqxHmr7WwkiC8ucqj4NwVB8weZu21uR+8w88haTh+K+9hXE8wPIG10faptr3lIQ
Faw446y7MFnGI2JHEy8RwmtGZPwWu0MLMbXQCbpPa4XGqI1dZXfWYcBS8L5bNjSMadfgjbyTpBSw
YFvcNzNuW1hW3wB24spBV4FuwHB0Q+yuuDeWjY0U742rGHe5U83PRAG+dGU0fZuiBejRwudABwrJ
vVT/Es/D9G2sI2s7LvnRkv+/67tILq31fdfnPMDTtk3gIvj29/nX/P86//+uL9fVqwHmtmfuzdyK
twMT9qdymOon3TH1o73kIZdRP0lBzuT3midVEIpsnsol78OxfDmRs1K8Y6zzTZSNtbAtvapRD7SM
7K88FftoLzcPazUpHGPP29Q1fIOgfFCy1oIwCedr1Ooh2Du867seHZtdNmrFg2xGk+dV9G/6Rmuq
vR4m6m1QQcSjk5IECu3qbbtsJGkbCqT7azqrdj3TNbQe/y6V/DUpR0ge2nY3eQSgbc26nmlNp3R6
8+g+lNyu7z32HyiSeV8T+Ew0qjI/ez5cUn10nie7974bCNARLfSGB8t1MRxN0FspUjVi9RU2McTj
c1MqB0P35s8oMgzHjrOK4OkbtKyzXCPMgPP1VWvd4YTt3fudxkLXcm7MKx507toncCMWrgOGcdCb
drzodYhm9z8OO1dzHSssIOcy+ZIC2fRode9dQFYw0XvnbKZmibhO6z9lTqI8IRDd7fSTh41YMs9o
uhhoxyBC7pgbhiDwYuKxPipV1h+Z/CGLb/ypzPYbEiPD5yjGCT7p2v4hanrtpMZtdvbH1LwPAx1P
DKWc39Iw/QPoMPvDwSF28BfFNFHHwvr3CT+ZozF2wX1VNM1TsWwMleFhWCCXuFQw9IWK1ADZsNry
XkvhxSOZrO4Hr+jupb5Uw+Bpj2nkhAEa4jTJ4skOZB4v2T55ChDr2ONLmT4iOoRBhIUxmtGp4wEf
tPreCrrkWEGtuUsySBXGaM63jguyGHa8feNkQ3QukDK+8czIOhP2KC7eNA+XrBrHs6JG5U1mFBj7
+H10mzQ+Ek+D494m5YTXa02QJOoS/xC3rYoDg1ofXK8YIboiuowAVP/I+kS5T2One/JRe0I3GOwg
PQ5ooKrvX+YOqx/MncfXyEIeuTM3fRcSlAoK9VPDGvQ2HFXjbXRdtLzRPf2M90y/qaJpvPPxoUKC
Ok931RRGKGGhH8e3CcKHn84/ksbd+/iRfWH1ukHXJlq49nP0Apb0T2Sr8w8lMX4Q+IVebgUEygNX
P2QtH2d/MI/9cgY3xr8DHFiJxcPIhMqeEOkEYvKjAJeod+Z3D6wBU8BsuEEbdXysE0df1PhnRNfq
O8+aOqSQeQOYGZWnrNEQkkG8b7yPUWthUD6eclOJXn3Fc+4dDTatOL+HZg/lzvKHU58O0xfTZu6k
acGrW/CmaFNeIBugjl8iAID7oBz6kxylx8m5NgbtkjvasCOWWFxgBMVMVRdksOVhyOG3m2uWOSGI
KFVk712mvZRI5seStfqYiT4hF1jPI3lV5cJDYwFvm+EYeG+VLVaOrdK9dRhYXkZfzZCv4JZk6G0T
txxgeixJFO28/dQW+FwuSd2cIC2ZVnGWpJ/W2gZ2YrzB5AGSnO0wKVg2eh7i91SaU3kzekmFgwV7
slnryJ7k4TRO7UYHojTkoLH+D8fNCEaVENT/17kl+e7SDj4CZ0ZCm3d56yFy/TEq50uWfmmmMHyl
z/U3RexYZ92HW9HnxovqOf7RGEJlO+c8Zscr4ke7Kk6SkoNMw3tpu8y7syzlhHTRfO91DZTCNm8/
96NTbYzBCb63gfIKocj7ZWraIXfpDtAB3wZarkdUQJS3y+I/BDMeUAeJf1RRHfPZadovi939NrG6
8o44942KiPsdRIHqLteq8ICc6bxJTLW6WwuklAHWX/VMLHmK1tmq3RsQGZyblzPIIVJxTfb26Gyc
oWbN8p+LfDi1MibwhXT/LQWjimDmcpH1BJJMB/XE4ld82bmD4tx2Y4ABEdahOL4ofQiFRHceTZQc
H1N76X21AoSBGbrXPJi+WCql7skhVHDnqBiXxCpS/9fkkodT93AXLRvJA4Kp7fFFYxVkKV0LpJ7k
VbWaHcwBVwBJtraR7yNkYXZdPBHer+ofEcQFr1Drr1owQX/ry+nNKZm011Pjv+Rz3u+AivVPehej
humM2YNrIKoSI+J2N1n9cCpA1aLgGIHZx7bqbKUemiBLLz44anSfp2p1yJjrPqpo7RIxIHqdWrVC
YL3IPvHrwi0xb/dzYqOAYs2m+Q1P0S9+k9o/S8u/qAQyA5Rw4DUldcJQ+lNRtjbyfQQZWNDo/oyT
d+vnefHTaOLvikmUmt4SAD2oIcvqccMykVqwkPTM5mz45NdDg6Y5EwgpHZ2wvAkzqIBSmmPheev3
c7OR0jgNMzwv0ZST0qm10/taMb8ly5lY8cgf0rp6kbLYdIk5IbTEmDx6KFtVuY9xEmI/sOboQfZk
o2bB11lXq/OaJXu4oYa7GB+f61FrqepkzjFmIWojeU4TIjfpNvBOEQfdrvXW66hDdteYhX3xZ526
c4wrFUyklzHxSpaIfBZPtFS78dxOu1HhUcFZj7RjOiMVIwWyGV1Ug7bKUqdWlKk6rMdovvKznEuU
7f45zbsqlhPDIZOTr2frsenY9s5U7q7nlWI/jbnEu5qzrShb7LDMnWF7EMGW0ytDDUUQBuu7A6Xg
ekn5gWGm+gfPNN+ueYb8gvXik5fQBH2nU89N2O7+9T+ttf86r/YrC9BtuP6G5S7I3rsfu/y462+S
kutFuzJ7iBF2hSp+tFpXvSmWalLBN2vCPLIrJbKZ5PbLrul2SDcMPzxWhO6Ubjgw2sBObWzumiSq
tjUGFkEE1Sxo8u9W0Uxo6IFp7NWzHf4PW+ex5CqwZdEvIgKTuCkgr1J5OyHqlsH7xH59L3Rf932D
nihUKo8gOXnO3muHy852+x9kuXOQA1ZUk69Bz4iOFBZ5FC58MHfsD3Euv9sidLfUTCcHhGnS6Emg
WfOKsnW/LIWI7LT3lJaFHNCsAIfvuPQYO9KtnDZ7YZ+5x4T3LLrB9QYuO7ge81MbNoiL+2ctmvhh
2PwgYmeXQe3Odor/skH1RENnk9PdqoT+GVfjWWHqOVdEIs4gGOp14FcpDB0y/L57fMRsU93slCja
fSsz5U5N2fLW5BndNeFJUIsQL7e+NE4DNqk8u/n7mkaIi7dUY3H4910RnbygaEEukZuq3F0/gQft
Uy44rho5YOVcHrvmscvFeDdSCEm7hYVesiUfFyQjwMtS/pDoWakJWSEhh9iDprchO8jJm7CaChe9
oZlfBm0iAWx9mPPwvh3x8RfVyY5GE9U/DxXdYh+P2bTVK1hj19dKCAy7hZQ1Gqb/+1q/UEiANNV3
DSl6lWOGt8X6AI7Cre3mTlrgmnIJF2eihrlb1ockN+q9M9uzd/2QFcS4S6FRYBjq/r707/XOEq+J
KY3j9SVHaXS4ZNNCXGhXba6vXR8MPdQZE8FsvH7Jf30CYp4xd39/8fVlU6+Y785Vebj+4utrYTx6
liuNQM4tE+v1j7x+MsnU8mRaAAjXl0za6hfbVoIxitP7qt5UGILvpKYl98zMf6ekCQ+jZtwAIs/P
E2FVd9cHZ4H1D9bK3P57LZ+HkhA3yPyZqqQKlsbQIPO6P2ZmZt7R7Df/fm+fWJulCkk/imXnl6XD
pi3MyRhazNrZ/f2YhKRm21a58NH58vm4NvXTWjynnXO7uFQHw9IwK2p6cee6mXJrJqdo/cBI0v88
TGb73tO1PM4iX7eF+H1I/0OY8e/rpgzKUb6w9F5/kK1WFtkVyR2Bd/2lrubg7xm11EmE1lh6UJG7
26otontBk+xeT6vHOoym0/XLrg+UZLpHLFC9v354/VoNynpgNijHr991fQ1HRY4lIbthDzf5rhq5
d3lpuHdwuZejYfQfUdhCCVlf1+1iIEkq9cLUwfl//TIImAcm9/HN9Suo/O7URDNOycL5V82J3CuR
a91hFrXvSBBrNlrskGUwLfbd9ROaBO6p1gxnrh9ePwEwRVyanIKR5A0FcmwsGSUbhj8krL/ZYJ7/
fW1M75Qws87e5XqTbp0ZxQQ4y/i+xg0REM+SbQwbMppvyybcGq4BORx+yz2o5+ReyA5vqJHRP5jo
hzpGTqjQmmVyfaB2WUjLIs1TXyaqjToiDk8hLCRcSX0h4OH/PFs/hK/3Wkqy/MjWcNHfrdEqIeHQ
x+sz4poL5tdHubqE+lXCeH12fRivQsn1gU0twsnri6Br+52rM/GeUoAv1fwU/xVerTpvlbK7fVP1
hTaLZBe7Gh/+PVAjY3W4flxcXQ+DKF7FajzqVydNu/4JZBPhPLKu/iOzAewGDZKmANzd4/VBb+S0
EHDUrvyN/3uq5+5XkukwMLoS7OP108Ow4BC9Pk3BzoD8z1LGHIDzGdpB2ft7xJyZCJIMzkjqWIwQ
r0fx76eBvZzWrswO9glxBzjMsC+IjTIbCha7/mfuxXcILSKvmt1E/Fdgao8RuY7Hqh/ebA7rKSEO
bCs18RHPwt1Mq6o248dU7okVp9hc/99/R/v67PoOMMOKNyLiWCmkpJ3UXg/aLBJ7SVDb0TKq+mCx
SciatPUUtd+NwnrO+a9Nc8Khj6lD5R3mFNBaanIHIP2imEHaYmJeTWnlqri21zfr+qwA2rBpwIJw
3x20YwfZImosBl1GDYkvy6fzfx0YLMocN8vtQCjamq8oRUi/n4ZbE5tfooiVjWGeq7Gdjl1sjX8f
DJFMx1Bfj1wxfxSa3hyx/DZHt2yAjl+flo47aJvr02v06vXZ9SGzwwa1kwsNY9XOV2scS200GHQo
Ov7fE6t27fKQFIAAVo/o+m9eH67/8L8P+8KALKORmxmuHqZl1SheD0d19Zxen8qFhldZ2HPw7525
nqf/Prw+c7WReCsMvCzeFZxAHoxV9vfvwexFvOuFecpW7f31PLg+JOuHIyOO7ZJ05+tLdWgS7hA5
VCPXWIPhmmhgKQPv71BVD7nWtaSPGiUesNU19vep3evjIQPyhUmeY7ryIRpBjMH14fphmkAh1hLl
t6WkHE8EQ0pv6eyBVBQlnU62UwUGMV2ymmYvKojWjcmnDlSnYRejq+GO3s+3m09PWr2CdalHyI2t
CJzDSj8zOt/oxYBvNLspqib2YJQxKF3q+GyhhbmJwt5n3t5541xcCo1bROk2ZuBCWT2pjfRZMmpG
6HQW66Y/gBtYt7aLeo/7Xt8vIwlClkMmrf0qW1luBUMYVOz9QBZLF20TSRAlSeDKUDAfQSYYcMNl
0Uhvha5Z/qzNyiZUJLEwg76F/Q+ebnk2RH4o65r+HZFESSfem7Ehs3DOt+CXko2J0a+S/TmOWtXj
5ogzOa6qoMOQEfdnwK/oSVJGuorK6DVKaargpfKBsiXbsVkzoqWBCpcWBcNpf6n1kXxjpwtqEBWd
Q69xmH47mwPjDC5RKXz/MrjnaM5SPyFgKyxTFa4pEaWJRrt6UAHfGuSfz4RmNsNvGuLIVlFS+dNi
OrsQ1o1Sy73UYw4CHLpEWBxpEeMV70aBLmZ8cZ21dUkQJPVY921z617XFk2DHWNbhzLbGcqMEVhB
79+Pyo6KYvGZP35QPMcbZ8a/XytWBpsImY6zUHsKvDkOeDTkm/zjUenO+8y5n0Ag7Zl4qmfEtKRn
OCQwqCVvdI1LF898HwEMdiJHJWurFzCncD3Fyq8MyZZpp5v1DNJTS97k8fJj8km/7LhRNmyyFTu8
VHr/1RTQkXQuUV8bB8Ka5pF5Y2yTmKOmIqAheq6yjgRcC58YDu4gp51gCEzhS6bmviVXpAisZW/S
5WvI/SKA8uqRy0w+aMEIx+F3WY2bwIRYBh9VzgzRy7zpG2VbRF14P0NcXxrnT52Tqhep0ec8KFvp
sBEctSFYC8DBMuITWrmt6cbfChxWr5rIJtam5c1taFjQgNSUH5uIRLhGRnIwNDp5bqreQ1xwfGPO
gzAenmbN2RKEi3wkRoqlCJVpKzskJfvKGq3fLs3UB3Oc11vFeYmVsvTMtAg3bV7SnxnKrWkp1XmJ
+YGjpDOYaNptNKUSNOV86NVPdv6x7872sOnbxy4jqrUlr4t+/sZy63dNDuBZACQ5BqHHcnhBkWsA
O0pjnxTPwqMa1PwF/qrnEpjqyXkqvNSO96ZQVG8A2WWl4gWQWCMQSYL5yqmPGjUoU9JXHIihqtbv
NSMy+dz8GrnDZxg1LVCn6jtd3hY9A76Wx1+Ic4ug05+JUHwe0EsydYGWOp5ckKnrbENOvRPQa5vm
3qZlhgjYCvVf2jcgTKz3dDQv1cTQPnfPQufLCm28MVSqf9b0dDOQOizr7hwuPQGy5bwjntciXbaM
9/MfkrPpVz9lZf+h9QTKq3K+EymVf7+suN6KRiDR6Az6BCt0CWSyRzMM2DDinPDbqgcIln4OHCSv
rQkFVgzlUE8UWbHQGl/uOPZqkNs0/IkUOBn1ti3M8J5sQ7lhtJP6U2M/W1MRGGXPQqCAoc3zNzLu
80BzGXh3rUy8rite0YticpTsoacsIS8J9abVEiS85sSijJ42nZK/APO/B53meN3rYEGga5IM3/14
cBL9u1Ky7yLRv7rGICywhcyvsoeiw70rx37eOgXDgkRDy+7k6IjiOXrT6IJOBbC/ca4e1bS5NGuj
qpzXQeyP0dlEL4z8wTFS2W4QHty7djMp1mp3rm+HOPWSyqJbsgp1m2g6VBo3hQKNkAW8D9YLq6YV
+al2aIvk1kaI4dV5dSmy6rcw7EPTWJ9dwsZrEnexkxeBUPM9QhX6QaEkr2UM8dU741GSZhaBqg4a
FOib3kgh8oxDFlgKafS6ImdPMcspCA3ly4FsFIcDQvTE2AhCpXRpW7t5ap+IeWMMXYgdXYCdudDJ
jMvnclK3glTvrRNb6IfRrCQmp5lSvblqlR4HP4qdlSH2MBgxtPH8ZV5kHsCfARe+fFWT9apX8/1g
+XphNVsrmm4W0JyZBXmuI39Ss6ybCoy1U3VwBiudiZroDlkYItO2dmOiBE5C1v37nNQfbpQ/WXV/
niw0jer4Est836HBySbOiVR2W5BsoGmGcww4EEEbYLQ2N4OsZgeutIHRcn1ClTfzfdNVI03cGWYc
fGigAWRXRObHLKcPsqkLz86V584BZCMT/b0rsq8RnJ7RTO/4y36Q7aKLNXbLkBx6UTzN2Mj9XK0e
6h54eQKHachQVHM8HgUhYruKMQCaP4PeUbfsGEACU+sOUd/fk2lEhqBDf3yU9k8nOtAU3GHJ2Cbq
vRQgfwEoe4oYibxUS7BN+VmX5X0GmsfTltHcCNfdTZZ7eC86AH3Qhg7VZEp4+xli+Rl5REyOJmns
J0Ixqgu+YSR8Nth0nSuyDuns0BWW5pdayHOmjm89fxRbv9cEEQakz/zFbZUTK98j4rLa63ubQx9d
NJLpK1PfyXTcT1W47fbdWG47DguLBDt/ZoeTx2wvof4fQQHb9SWhS7WX5KmpHcFik3vOKlifvZEx
Tym3Y8LVOzrhT54ToZyhTyun9tXq5Vl35V3v5D55Dve1jD7Mgn0jFjKiG8b83cZTD5+0GnxGM6Q8
CKI/F84NJgJg40vKhlYbqWimjWOoCIz7nWCfcXDZLVfFhejRljogUelVcbn0r5akqbzkzuTB4bnN
06nzGhsioCoQHBlF9FRZ+U8tp9YrZD4GjduTGInpsI3Vw6C6D7ZBETnHkLPLaDgZHVV23YcfveS6
W3p9awHztrvhxqB7BzklC0DcWUrONLQJQYminQK5+wqDEKFTRAvNoHfYDgYH2eYwEnmysKBrRdDr
tovh33G8IR2LoHjsChhRQ6aoW92A2dC1yQMB8DKEbc8Njkry3v1Wp74/a4DI2I2ZeyeUT4qYwW66
/YeQkMZnJUH30n+0nbuNBpCiXUJGsZu5QU6LoGXAkSOMD0pV4eKhCGtE6jcRHYFeVQs61tm+WAbn
QMjkq50A7+EO3g/1tyapjeeRy7OCr5MmZ6FUJMyNMBRTTpcmedBYfgLcSaiayO9ZkuYcJdUvIaOx
J7SesZLxHHYOQSXlHw1ynbO0uCQ0EsHCxCGfs7zpo+ZkUSxGsrwMLkND8kVAXd1gIHqh1n5xGFr4
ZrRmRejT12yyA8icYbo4Lrcaaw4yp18TBrmbWwRIpR0c1eY10xuujtG32kW9NYdiohjPM0841GBW
jm4jSn4H+tnyZFYrIcuc4L1N47NZjRtNNycKK0IzEhu2g9XfKeNUHxIluzMiCnIyaUvdLHcGnamm
WUYK2njYYdI2OqsIaAg9W3H0B74V7NQMzV6sNVwBnDTKL02/z6TKDqFlTCQDS6aVl6IGYwbiXng5
atv9YkZt0EHEdMfUTxfzpu1dtKn9j6kciVo+JwSzljShAT6ivcvqDVbGu3QQYquWzTuQhWNfLhCf
qxXR/NEIgqsnV8OsX8XPtbCphNBAOTQJvEaNqDurBMwkEvTS2SFaMomGtEc/tTD3WDOuEPMz7UFA
DuNMZrulb4UxP+mqdW5SrsCYI5wJQiWYSv6YdjgEuYQ4XGxizdol1vSxTEeUM885ilSPXJBmU2gc
J6LELzgxkI0s7NctvEpyXlvw5qsCmW/VtvnQQ9707qRoW4vAI881lUdRie0A4HZdpCoPDipWqBkB
9W6ly5H+kbGwKcYJdOD7EBt/dEuZt6E+AEvGQgrRkO1pnoO3oyI0Xc7+SsE7QGFCbGKMf4UaXyYx
jKTM+DUsWXrWRLvfhJrEukkL0QQvqKv3iaPqUOXsICPl1FNczhLb1D9puPyQoVyfhoyptc7gfiaq
KNO1B4B9RYBUBgOloQVqVpnrN2wSesSBrjPYd7KdMOHSatO0t7XBoQ5Iax/UXAc9Rb6lWgOOWp6U
hLOtaoXX5fVzmpfYkawjYMxgqaifR+mS6kuTwrPyeDeSOA61c7lYSNhr8T1r7lddLGmAkK3mNO3v
7XJ8t7vxC5Lofpln39K1j2pKTGjJI4hezBfh1JrwScbSZw6i1uJxyOz7vnOwZaTFzeD0DFAalUG2
+56akkT7wngK5UMvVFDdMERJECNxR7XDYIrLm9wUZ6FZXLqRJM+JOUar2rc1u46hKscgTtQ7Akee
9YFUTLcvt1E8P8ShOaAFtO8ZqBDgkoYwm5c3x31wLAWRiL6y+Ao5+VKmFNgUmODroiDVq2CGYkvM
uTe0PfOGeKfU5U2ZP4PNcxl2hnvOSb+tY2MzpRo7sUHjS/Wk3Ci6ZfjOsYsAdtL0Q7tANrjbozkp
7c3YqG9KnjNq6fVdOMHcm0LC8HIwaI3d+9Egv+IG6b1pHKgvujKnwBhtz6SqZPc13qrZgUrahDqc
k1KVuL5WDRa/hjyE3FX8EG1u2Ria7zjp92zHbzFzynnuC18ZYAOmrj4f7Pm1Ekm+CfVdLhhIl/hQ
8aBGG4scmEr0b1kZrR1qdv5hyrvmWq3PDYFZSavRaSWvTtmlmEhnK3ueJu7eJqne23qk5BgsyZiw
YzwcExLt2i4M5e86JCMji+uLjOKtQZDI1p2nU53pf3IFw26cQn5feUON/EKR9MxAvNoqaFS8hit+
4yo2e0OXS2kcu0s5b10owPNMux09VxOEWQSdrcIW2OBEyJlqpR3evzykF5Ik31WYn1VbAWqe1iQL
hSajp6TbxwA2PERLttdW+vdogJ3KnzXLLknc0j5sTdnby0T/xEXNY9TfVQXqFF73N7yZTyrqcdvo
8WUBOQzZN8t80mChECy3bUyE693E3ZRLEcNh+YkkBun38Eu+5SV0iVhOWKM0gs6LwX5xtek0t8BI
4MyRJW+0t0MrPkveLJAo90nm6jtljVyO6/mcmyrU96Tst0nCPk2l9q/r8YVrFBkIovp1ObQ2bTTv
+D6m4H0E+DY+ECv0nGm6EpCAtXvBSBp6YxOiHvp2p9fGMV7pbT/ZRU+1iTDVXFCcEV2NdeKUZy7b
VJao0KDg5dpEZEuvt2mR17yrlv7RaGipCjQTNGwfKg6eV47GvZJntAyF8TYwt9SicQhI/1l5Km50
jk3xFC3WXssp0EVEKB+rExUApD32sI4Ou7XpDYTGkIRpWN25cXRf/7Dwhkx+RpyVUzzc54KdmtXi
p0lHYlGE+ha3BDXMekUe1PgEgDTfouG6S+3hzFgBo5+SX0QeyYBN4Hlcya2z8ah9RqXzaffdS6dy
YmbmC9kXj7pVBiIip5AIYCjgBMnOx67lasHWhUJ83xnqWy/NP4o90FdG6dYZZNelKs2YlPu/vSQG
jonh0PSXrIEDzgKADG6FN2vv4bp5dZTovEAqBKl9znRroXHXfdXNtG1s5SUnktizY2P0x4rCWzVR
M4ScLVQxfVm5WMWF6pkiP1ah/FMKLBRxvwClRP7U9o92Lk5GYXW+rvTUVCXyexVA9ZQqSiDWfN7e
1TZYwYmiT6uvuIj3gCuObRJv1cz8jp2WPlXLFJAkVaIUk50+15fMIlC0bfJDPRCZ2qv1BlX4Z6Z1
yEV1ErrNZJNmDJ5Tif4tLAEHmxv+hFMf39pJiUh4PJeKBt/J0mIP02M4Gg+hxEIRhr9LqTzpRAlN
VhU/KdkHzMTSXHRfiVTUWKN+mWGPBYbUvuxeHnQ3eaxGJus4AL9luB7sOP+YteE1K/FVk7YA/ari
f07Gy5yNN1WKPC+MPikhPglWjT27GrZmPX/09erLU7mRK4WLInCpYI/rqO2ozddO5bRjihcHxkxr
Vk10AuB1ugnxh2uSSJF15bnIiVOqzIfCGQUTdOV9icaz2oCQdssbnSVc2M5OVpXjFyOQu1JukjF5
S/JW+L+NWX+ZRv4nrGu0lnp1X0BrlHbB4mK1pC2ZEjzeaSnHTUh+PConvNpafcJn9KgrA+J0nL+4
LPbzCJYwJhs0TVWaen05cDaiOV+EEajMVGFwRXhBytFXfblMKUmJSbZdIvuEg/LTEs1Hviy3A5wv
xmrWDVfIq5VBa1P6wC0rNJhOtNPb1LfHHsGxQlpUulwwLx2h1i67xjQ2JngD7j8aeZS57+hcXcOi
DnsyHaDoIwOfnB7IOv9UbbgPk03zxqaf4hlUdJzF5Y2Rv/QiCwhQvWtj+RYPjMDXU3CZiZhCWKJu
I4sTBf/EZcnDHR3xt9CWFzq3tyGgfHYJ+NDyRtuQQnTKRfEoY/29mCzBRi+mrMVP5bhQnoTkxlgm
j1epQKTSlKF5XO/ZjT0Sqv1Wy/SL3e8TLlB5AJtPpvISBvhe3sz63NbhO+UBeoyYEiWkUX9WGOS0
GmEr/WxmG6fQ96iMaOuls0HJ0ETkQyrnyq6VC3vN16mgt7v09pa87DKoTGtkTz+522IBRbOIPNuX
7U1ZKQwI+AEbJ1O+2Pd6M14IkYTOfloUfJMFyEpCsqLJiY5DMrJphJzAbF/x69Qktng2d3NXaEcl
Z4LV4ERgEmGzUXNiFXuGtptntzlgj0u8diaDadKM4kGZO6Dxdtbtrh/+fQ0Mfcp12eVhYGPhAMRf
69yrJGHjdlGRZbCmP01vjkiAcRNgYdnT7DfufKhsLOmYnD4s+siaQH9qG72y5//ZLhqFai9COn1A
7NnavCx52+0GKvR25B42tDQgE/lIvvBnL/PV2cXdZ1HGg9AGd2eHvzaZnf6ca5/oyLjXdMjdUlVE
5Bzn70oPULUyKO2tUfsJS4eLhgq7CMM/Rip6nxaRE4ANEK4BxFkt+Z8sliWnOSbjWrLFyim20fCF
9lfs6l9Dh3x7ZhEO+/AAiRlAOh0r6eqvbgb029zWs3LTrL8uWScwhoV8aoR87zov8PPAHpYkSyyl
P8zpeVGth6K+rVMxeGk+PpYR0+fccQ5tLWhp2reZjpvcdr7byQTiHzV3s5nfp+vowFUK2oZTexJq
NPpda3BFuKTA4yo7ko9RBk3UTMzwZUBxPXJZG4dyEATqmOze9kYUC2ATKDtUCyKBZtcwUTPDhtAY
tZvUrG/bdHibijVocUqHXWgUv2OydDcS0kZEe1s12SkbkcsNdjaYDxjGxo3Vt2S2b9zoV+8MZrIt
eWgOG846cUqWx/SxGF9CI4Eu5LBHiyMj8rBYe5OE5TBVk++4KXtn2xw9Zqq7NFG118xltYYdy+6W
FstUkA+lJSfR032xBnFhj/1kqcVrVzj5RmlFgtAieoMxgoXd0Xe4mVQfoQfL4Co6tIkdonNIk6r3
17bnZtAxq+u8x/o6bV0UgiHNLNsRZMp36SeDWdhWdazPBSd/MdKqDAeGKyBUsLgzcR/lxB5OIXfJ
KXPHzyxLw9E0PGk5QEDVAPkyVDWyKhpWZv2dpQ3sl3Lc5zN9Zi033YMuDrKQvTdHDKa6heaTbWef
PU0+7jaV4pWIHrq8ig9ROqwFtP5uYnHx6FZG4E6m9k4tCgYruvmnWkdP4UdDh8XXMoXaVZ47epbI
ZNtjhDWwpxi5Dy3OyrKi2dmr+E6Gy4C/zkejUm/c0oSSPjP2sNbEmr6h45cs/ci8jBMGMkK2a2Mo
FZR33tRm/X1DZnrQEW+0AvlP9OVvIrPx856+zQRRQxtpa1JL1Yd0aCB+cEeIGxH6TZ+oN3JUtwU1
pTfbOKeThcRyod66tTB2Qu2bLYTIw9Kktmdl5SbWCWxZIm4OUSS600i/PXMQuKfZ9GKViExV+czU
jPe/XJD+0JENky495hVtdfatcGpTi+iVYQuLAYpEUyZnaTM/bVqa9rUxKZhi4UHmbrFZpMHNeOze
QPRsSnOtPyuscctwMDNW0jypXkprMfa2XqFmFtV8FN06E2qR0xC/gYbPzlrq2pw8cbwbGxFzWiij
wIDd0QjkQmObZZkvRd4Wvq2VoQ9ypUTLieu1Tn0i20oAUOsleZtP/Ips5hI28tb0hRBrnkJzNkX6
Ki2ObahJa58mGQImLntsPi+txX/cmPxK/ER0YiKLZY2RjOUMr6ZrIizOijOoz+kUVfcqLRTOqNIL
eVc2cdaB++5atnv8bq2etwSNDEydqbJsZj0by6krP42GvWDjTrxwQcRqL8odw2IDRszWHW6qmPAW
vLKfqiXkQ6GHmyGdX40R1+VgD89diNcTGVC7KwmiYYmWt1Oy8EXKryAliLZO9Kc2rD6wnf4YMUOl
cejqgFGimba5VX/Db+YQzendoPYK4dMODpjBIXajxJjQ1OhpdTp0OmEjPQmbJWeyGYJb40LC9V/f
iFmy3EylfgBUUi2UFSbnnKi17ykyP1X9d5iWb9AzhFsACjebu6WzVMg4IX3o8BP4Ft8tdGur5jgo
GBlCr+kwmdD3UMbhMjJjtkjxSeNh08XKu9sKZ9NrLYFrSVbdMPmzN/nikI4nmOkw9vJVjUqHfQ7m
XipW9rU7wD7Ch4mRBdy2D6kRzkcrVJltsPURJZIcO6qmrQILHh3yo1Rydds6dzAuKAzV+WWYtP3S
qXSFp/ZZDkxErFH6elR2/jS6GoVivvDXRzdxJ99zixGZ8asPyZ3Dbp9NMHfFYZiQGrEd6CcG0LGr
ULPvW3zjtxF5JEpFmDXhTsHYKd9tNbwbEbleeXiT9WgrRf89OjT065QWPOrKJ0lTgLw3F+5vadH8
MJ6HkO1hCr1hg0HnU1nda7E9nyab6IIiTe8VUUPPN2dOuaWuvAopSqAN7PnslYnf1eWPaox/5KBS
sVjjXmPt2a3Q7bHK/6DdIL0S+inzXnbGut0+8B+lnFVxSvvFzHcxCFzEhkGmpPtCJdC5DY27pnPT
Y9VxbhtNEHGQvbl2kQcyBNca19zEchwvtbMxUM8GziRI2+g/57m65Q6bUgUbnqixz7VViQ6k3s7p
atiV7DsIbUMgv9TfKSYrtgrpo666oR83tF7jykx4RuMkj6r+trRw5ipf9NrHDyXaM31VQTuJy9Ax
Zlum8su2VzaLYGvUdgjrBt4VTV12kbt0t8n6YNJ9K1DSHq8vWXlDlBGdhzqz+G+7NYImnPYF8kc0
uTprKcHqjuJC8W+HOagb1uGw1p7SPkk5D9TXDrxEoOm67UfG3rEsMxCL+xolscDlRk+76opx04Zs
ZIoRH0TqtVPVHJqpexrsetnpqZFshja/TEjGmB0znTPavNlx8RBs7PQZHOGJWS2TOEo41lhc+mAq
6A5vjLbrL0PtPOQlB7Rccq+otfYiXVmT4b11uOk7NUwWyXgD6thtG840+Wkzynj6M/YaFHGbsXza
ay+GhbKw7j7qBpILji5KoWLjtvZtwUQsqBfR+RStmxDr4MCIFWbOGrQx/qTtHITWIIkvPGZtP20B
f6NcDC/uEt1EFnsVtmXbTK9jf1Qy+jHaeNTIH6DImX5YcoFH2c6dZrT3TZ/RhrGil3xm/im4L0UQ
pFtl/p3ID05DQ7skpjEEsiyirZKTjNBozq9totEs5Mskh9ATYJB9e1Z9u5tZn43lW0zOvjWIyU5/
bYsTdCnyr2bCW6vaktpPIcSonKPTaNTPbYaYQnJy6d0TPo6T26LwicJ4EyYtFI9e92xXfK2OEwpx
6CSdqxt+qNtnHeV1zvxlM0TWwUXyc8So+KytMeNRrTBtrzgAtvjucsyW+Igqmq/bKXSA2qQ5ecnM
qXWbjCJYIEermm8Hg+mBKcL3+A4FCquKH47LpteR7g/tzdxn+Q5ZxmEewlviQrC+0IvItAmpjs3P
jOb5tSjNn3aZboTob6lSwRbHpyzkKzg7FQRB3TYTPWf3Wp0xR7m10lhQznYFnRNj35jyoE3koBfT
ozIv2k2PFkhHB7ytkn3RUuJK1/jRM6P3Sqt7VSq50OfKuBlw3HScmQ2ip9aJT5JZGj23T11IedYI
i01jZ94qUrpBt1S+K2LOluQ+h8zgR6z1VbsDq3RAM8mtPFN1/P31R24RJxZOBonTyk9k9p+ZyP7I
Nl44+/Xd2PC+iITwQvLWt9bSfUQGTcg0Xe30KRM0g4wnvXIiX4Aoo8PAxNbkMA/tsEX4xAp7TGX6
zPv/YP9p69YNIvoFtGlp+neu6ikj2yoz+pm66aHT7Z86l6/O3D0yhQh9PVXg5NsEZ7kQpZqQ7YDQ
VvUOc1SF1GBLIMkm8sDx+mJp2PKrTJ3t0DgBSvujhaPjNyU6sXWaVUrs+ezU8oDYncMwWcAfjrMx
72yuoDL6H77OYzlyJUvTr1JW64Y1lEOMTc8iNEMwBFUyN7AUTGit8fTzwZk3mTerujYwuIxgMMLh
fs4v8m3Kwu1ZyiejDX8gbpYReS6Hba4Ca4P+HlRvmV2/4DNFNDrLz6W50TyenKzpqCu7u9TsUD/O
vuqxAzZ9WLdOCKRONQt8GeCdFrP9jDICsPO077b+RkLTWQeTexqApK0yDWkEoNdhqYLpdYP9ICZt
EYXBqcgVXCuN9GjBVouzMt02o1DXwOYEu4t+2WbWVusHH7WxosSCpbzpTIzCGj//2NxXHEp9GJ24
OwYQr92yYYXfjkX0FuTlLDrV3BmZwt+NK6dpEcVhe8shbPZAG/tnbQrcA5GN5VDjPe6IUFsPdvYY
FNXFaDGCQKaatxGu+hSsq0O0HL63OFkxR6GSdPkyHFWMq4z4iKbeFfg3on9DQcZqIIkxYO4Ecmpb
Nkqx7otzM6naIUu7TZ8p/qqM2ZQV9S7PNPatxITDLOS/N2RrJ5hOYcoC5AVltlaLZu87GLf7KrYL
II40V6nXbqJAV+4+JUO1rrqaLUDjXxSNTX+f5d99EnplhBml6yvhShn1L1ZTnk212aVuMq4bjf1u
0sQW8SADslCCIovXXxrf+FqYB99g1cQn0CYd9sMF45CbApp7577hkfKF4JdZOs9kULYDNnBwWg4G
h9LAZxsx+PoZwso56NVz2LegPbS7wk/SjUZ4wEqty6C7M5SH7WhRYqQ4gnUtKv2lHsJHEJZsR9Gh
Ek0HUSOz7rPJePCM6Gaypmwcu93G1bR1C23v8SSHLLpscxJkWFOuo4hoJI6dUVgt9HIwVsAoKTk+
m50CXEydEjWHyx3mwXbstI3dNOxKCDa6eBYsCiU5mkP13Yu673FNriKaFlp5S8q25UcD5c/LP+mB
9T0cxFvb5ej16ytDTYot4vfky0aEFUpO7VbwlZAsCfsiqwieKWcjnx4DYT9H9rBTdeOuDNiqKo1+
RH4HuocJRqflgShqp10cf2imsi7VggcG0hCda25EyRNW7b9WGbKB8VfTMPFhi+8I6l4tm0hc0uQv
k+euqnEyt0GjPbn4sJal+xq0MyI+DI5KD5ACoB0uEOlwFCm+p7lOgDt1nlRU3FovPyN41IG86h7K
jlhM40OGzW3rBHEMQzuvuKUQGRbuNB6z1l2Fk8BFiS5kTI4GOimkWZ2NcKqbIdIvVY1XmaLaaO0D
SFO7R9ckvGy40AqE89A3Ghs2sWLJJQONRgIwXPMpxqATugnyYsKovmRqu1JAqZa4hg6hfrY0G89Q
dAMjYu5t4e3mRx55gZcpi8XCDDK46VB9vFJcS6O+F9XgLMk1cuzGtG6hlMYlaa16nYHp6R2Qj0Nz
0FuywT7plEr5hpIDVo/EVhd9hYIkuFTd5l/bky9PEo1zqX1HCJ61MdQKnmvTttXa51QlBIYq0sxI
3yoQu2vXYlPCRrGHrTKnAdGTCpGdUP2R4AC7X6/+XDrapq3MY2vb6KEUOEPGrNkIWtg5Ac22OfWF
2Zy0PGxPBCAm0nq9sgM+0i9qpRju0tosbpGpxDeO1fO9rMhr+I/oFPHYtDy0IL3A15aVUOvtz2Y6
KkO3xtawPMsq4ADkIYT5+jFJ1PsR67gzrMVUFzfiMOUNuNhDoSLeIasM7F3vS1fdvXeYeyUYmG54
t8HqYyIC6bD0e125k/0AWw/XocS+fp5VXuCW7AIIlaSteWeyrrbqZgnCTiDj8lddEjpLDVGfs+yB
dtcI2iUioC3i/mwO3c8LZ7urY2b9/o96k70BUjo9Ca2/+mulhYqFeSRPqt9/VCdYq937IIzkpLI+
yUespwJx4SyyKfTSu0R4ej6WHsCpvOibvSxabh7PHnDTOhyi9tGt/OSgl8QSM79veXI0zhUPhGUC
/aZZZvZw6lUWXzl0rNx66QPWu5PFKHGjLcQGc/U+se/1R7wKCZrNL1slqM7F2ntX+VKOW7yQdTFP
8pX6EMvGyXN8AhJ079sy3XGcVpayGMI8PfWu/pSWCu9DVc9GqdUPch6NkYQyqvIoJxIZoL4yc72N
bG0isRzB9MKqSfKrvIikrDZxxU8LqawgWLZWjtZFn9ZL2QyiOb/yguGuwoOZVXzuk4ZTAOqKpNbH
PHE9DpwHsi1BCn3TNEZ4JsQebPJ+SC6k4GfkQFFckaizV7kfdrcYSc1VjarCw1iV1tKDffPI3qta
+r2VPDdE3/jdif4lmNCzsxNhf8oGkS0Spc0/m1XxhqksdMkqe3G6KP02FBm0wcj4nk0A2RMn/9EM
7ChScipkOPJlpxYsHJN68QZ2NIvqSLQKSG6KCo1pRcAPsCZmu9PRe8q3AbmQNxIRB6OZyu9JZV9t
EP5fwz56dbKg+qJyJmD3VruvOrnbRRwl4yYsfKxRXK28YiaPrmZiswTNhsuyzo8LKJWTwuanK8ur
bNB8zWaR8Iq1LMqGKiQ4FPmJwnaHqd77Ff6wtoCYrWSxmSfIbd1Zd4ODot6v18DrOQc+TR5N9GUe
LKfKVjeKoaFCPPeR87vkBLdDKbr3tyobstprt1lNTkt2kfMPigrOvwvI9+cleDYY6bupi7GLJAV6
xi0o3bWliLAELYITPzNl3ShD9ICIQbisNNF8ThPlXhdF75Mjvk6OF/woU/EFgLf70lu6gwVyA222
txOiKm55ULLcONh672w4vHb8/lOdvLjRfeq97pPIkXIJxBr2AP+gKZ6umV1Yr4Ol50vf76ebq4X5
xrVS5HbSutuD7ne2uDZ7Z2xN65VRxuoziMIIwaTgUqrxLZt0/d4oUoQWDKsnNUEusI2D8p4vDoki
P4/vY45OWwOthVMcm8m2LVFJSTISXGncj6dYGM3WyEAVZCbJ/9bU0pPWjvoWZRv/pLm6teWHYh/j
GCJAzoLLr2yfATrZFlD7d4aIgiu7EbZ0mm1985M9uhLW94Zz+KJu/PEmu4ZiUojK/NV16Oo/uhrQ
nG8qHt/brhGsvm38AHoqOuJ9tu09tE1RWyacIesIeG67suiDdY9d6KqoVLJ+Xn9N9Rpn5cib1no4
9Vd5wV7WXhrISWxkUZv7aR1MXN8oxLZgacO4OyKWjaqPf6eH5fA+LogIKju6V+1Jgn+fcPNDqIpI
P1j/S1O4yN7AU+I06OxyXFTAWPaQgeElXA1UhVeAdoa1rOtzx7uyuwejj+ImOSH6yTq7N1b9iDyT
LPWBl94jUbaTJTkR/DR3F+GeB5yZOeRFmMLDuJnf0EcdeM6KVK6l37W/+pH/WOlI251lVeE6GZJu
1S6vsFAfkqRZqXoPuoIASrNRIpP/HXaQwRo2InxMZYqJZen12eaxABBgriQ2GS/fy3VZIcBHHPe9
pywinE+oab58TCEbcuE3Z4uUOprTDjIwfX3WvFHdycB9piS8Cb6Y/0ulLyx1p2iE+OVA2VFeZAM8
VNLB8+BpKoCPx651588H0DKojPuO+M/ZT0tgLagGfiZqWJPkEflFLxCqEBN8nLwl4WjY2Vum5+41
9CHeuCXxdFmf2u4Dch/qgztvd8sSWowStPTP8kNeoAolRtymvTEr17K+DTgR9W3xQhbHRpxowF41
InWZCixntaBXDrXNt2khb5sR59Js6JAyF8pBVlVRTKssv9/K2o/2zoW4lqTKjz/qZfGPOqE72l1a
xuveIYaK79V4CPTx50VV62vY8rdOJnjxNLDFJy2CfKAWcfGZpN13YRbWF8XOnhtNa+5MyzC3jhYF
azc1UP1AA/7ZzDXSZzA8Mt1hPfU1dJmqJHzB8RJTYxZMUBnKujbGg4PKljdGxgpUOOtfNtyPZZm+
jQWinm2tf/JFrYIgzR1O7L2y7192utYhK6qSul+oveHvvDTjaN1A7XL09Evhaq/4kys3BLPzQ6Yj
MxjaE4CEod2UaZG8dCpJtFFJtI0Cheuz5S2ZIF23L13lF3utrJKNCkHsLm/99NkZxzuCkdkXrTdy
WE+ed0iDLrp5pv9DvtykO/wHyyE/23na3Xs+WYZhHjC/DxCU5LQisIGZ5Ztb5CS/RkiSnuTFyIb2
VJot8FrhIHGgcEovAUieDD00h4XsA5dzvgWmDQfOPPws/ppCdk+L4iVNk3z3MXViAAs2la5ZtyXU
gGGY7tBtce9lKYshoNkdsveyGFWgWICn3vVOfW+TEGzuaiIgoMPUcJmXSvUyduRVo8wsX+2JvHU4
JPWXPElfgHn037BoPrXsR9/qzoKSlfk42OfTInegCSwUDvJzONr14bekAwgZxzdnun0KT7yBpzyL
y+V2icKcrhWLEGvprSx+NMSJkuKDDM6yI9x9Dp+VDhtxA0Hqo2MFpbupCyC+/WDVd4HR7mVJXmQX
MfeTxXJmF5m9T7yssa/hoCp3mQOvK4Wlzim9Q0RBh3y1Cudm2adSPHWZJMREKyHow2P1G0d6Zf8+
RNeSZaX74vzemf/TvYazhKiEfYUwxCS/XuN9fO+lFd8sXqMGUnAYiqbfLBtw2Dc/TrObNx85QrUC
q/OrzqnbZhUTAgO6gyQczBX9UqmOcyz1qDrCZXnhTCweVWhV6I1Zl6K2kZSNwJPbfBGPslGgar8C
B1Ls1AKcYNMZxTazwbsmjeE/hV5ur4sOcQQ9GuBRQe/EPKeD6jak1uOUgLJxc19525Bf896yji2p
UTXiMWWuNQDZ+DgII1gVUQKBCKTAA9HM9cBcF0MY4mGqPAKnts4JE5IdZ3NE3Q2ziRay1TbIdI6N
7R1JzyMwGobJfVFb1b0NYo0UehV+Le10X2WReK6MwoZT4SMHMqXhS6EQQJg72H8fSS61JqjuBF/B
i7yPtFixlsVY6xdyS0Tc7TJ57BMYSgh4htfI89CN0pqcFElib/vR0g8RzwjgMGlLRjvKj6xvzXZM
Vfve5PNZ23FsXPME+7tQVezHYZYsQo93UZams61bbxoX6ezB0NqjdiLVmRC4RHVrrspA8J+K+fLe
r6nMHG8L5ecI2dKMIw7JvelhQQi5nRz3GkRie7OMNngoLDQrQoTe1rIoL3Qwbau9sbOfWUAID310
kHV00EzCgURA+jvPbU2caTv/YGVJdeqDPl3HadI862H0Tf6rNeNHKPrge8R3lWD6iNHFPMZBquhg
zmMSm5hCFZn182TM6YPeezOz9zGZm2gL3Ul/jiktcClxkh2gVLkHrRndAylP8lu9TkKijDJ/E/Ns
qHDDpimTTX/esgk2VkobbpKhTFtMCkx4fLjqLmr+elSe8VEffUQYFkJ1uGZzxcelSUIMgEG9Pk4Q
adftgON6HQ7GMc/0eB2KSHmBJH/u+RZ+F2F3MeveeIG3kJEWr/+lq5e2Z7l1NYPhUrjhz65/zGpO
Kh7reRkTRvyiV5nxpHpV8eh3vxXC7ovWWfp7i+b+1vLnmMIt+m1deYBQprLDWbxWB56xMP5JiKrm
Wt7GGoIA4Xwp3AiFSeesott1qOL5vCZvMzRoFTxV/14ryyjDV/vJIGTtjso+E/4Byoi5TUgV78nK
K3tZD/Gd4Kms1NLBQRd57k3Sz80Wsldraa3YyQ61rJW38lI6glyZ3UaLAuWMn/1ly6j5n1u3Cg4j
6/zF56exSwYCc1paZhcv07KLvGMX+tyQTN1/1A+er+0cg8S9HPr3vqBNf/Zt0O5doHHQIjvs+Cd5
EQh98j1KzbVdpmiXNC3cb3n70aceSXf82Uc2W6pArKXDWCYEZug/Koi/H7KsUYlPz7e6AuJL3slL
7fPsAp4ULD7qOt0Zy9NHObameBOl6JjJwVAcUWr6Yx7ClSRp6tpiuXLIkf02Bxsne5mNgwq+poCr
hVxf54YXhAyyi68G2aVMRhuOuGes3FFPf2/YNR0Cfh+1hWHYKzKtxkoOlBeklbNLvavmnrKi7sGH
WWw5tvA0UpxmXibSjSfMEMqFLEJlyre1gdKSLOomlFEFruZRFkMrXPGA1B8LV9cvcWo+yuo+RLu1
MfGQi8ZsfKk1Ur0cIew72aoI9YyT5nTFKNt8qLPpfWo3MdtDH7UFekoMIuMxrtEV4jw6vy0tQU0w
F4px3+Or9KJ7OJP867s153fLNizYkEkaXj7erZwy5t2mNQLNJSz9rVRCT3lcbJrcBxc9i6W/q6PP
euofxbIOYKK5QGhkq2yYhoSVXZYTNXtNtCTbydKYlgeWSig+ibZ2I/a60ALD8IK227CqiWevh9oe
gTIF6dJDqOA+ZyuEdZInSD9UyGfJ3u8DbSMAO106s69HeBFKHV7Am/kcLfprjP/FEQH5Q6sMzouq
8/KjO8A6ct1L2cVP9VydufBsqph0etPGzsvQGNGSQHx4lK2NFeGJMcbPvgZ6ujGx2Bl6xXmpII1t
sioaNnKUrveEI9souneVxH2eoqN8SUfp1CNKr2QA55fyoohEbpUpW1kc4/F1wncWDau6eKx9by1f
0m3IjWkTztdtl+jPJqyxOHROTWKQ8VBVyMUYWZ1wyrZPfSnIvUSa5YELNR/GMTGRG/rVPChgGD6G
TNM0sogisS94tBoC1knQPfhB2z1gtEToMAEc6vkUkbzBQKYfv3z00FrvqY+M5CT743pSb40OoqUs
VvOEcxZ3nkuO6atULNEUcbeuIbZNO1bnIYNvzwYAqH2l8GtVEclsDcv/HlzboMu/4+GUghP0Z68B
E7bt1DgQ/fvoSVj1V9dQsu+xpwN/scpPhi7KdYMy4ZFopHUqJq3EA8m1P0dKuZJdS4c8n96rzm1K
8IYb1ZAniaj621S43UK+ngVJMems8otXAFVUyoHNmBKLQw2pcp2HlvMCcOAkuzaR/to5KhxE3dJ4
U0R05N+Qe325tDlH/fU3xJyh3v+GPGVPJf+GCtbQU5iVX4HvdhuvjM1NosbTDnBAutIR9niSxa6K
s5UeqPqT2dQ/WyfXN34rqrFe7kgapRvYzuRJDCV6VvFJX6mjWt0Dhu/vSi2ud8gmoyOqhMnKRjfv
0zh2L0CgzR9OfagTZXprSpYJRMgjCOWMnlyvuq+JZ+Ytggu9kX3p0zLYopeVIn+X9MWRyByWUfPd
H8UWkWdshs1myTmA3mXZj7AjsIH2mtS6TzRj7Q1KeCRt5CwT4q5rWV86OlggiM7Z0RD5Om96LCP8
lhGGG2L84g7O+wT9nWGbuGpps72ebatH0wQLOpfKyAfFk1fje2NXBdq6qjoUCeYG2UW2up2eH0gg
oKIfkaBCCWyTVL44mcQ3T9Z8kcUg6a3DhLmkLMl62UNLyR+R9LFRps4iqO/z2D7H4ygQ6SbA9WYp
Bdhhuj4VCP0/hD6AyVoDZyGF0O2pfrJcJ34gnR681xeJvWw1vf6M2gZs8+47auM8w4C/XP3C9HY+
0kFbJ0iyh7gnydEoavfd6NUlAtDtFxXVphUyjto90qk4oLVJuBlKpX6uVO3Jr+IeSR2MssbMfRER
HiqRZsfHtih7PECMEdX+0b9wxoCMnflXaOX90dAb6yrmi6mDWxT5dYxCa1YUa09AMA/w/8BaVmZc
3ekT24qP/m1dhxu14cgm6+SwLgCFP4ZtupVF2aCG1Ruy9WL/0c0GSWXXeXqGvGldk9Krz06nLD86
oCzD1iwav31MUxt2uW0mSH1ykGxo23BYxUngQblgIlmnNdmA2XWY3slil3vWJgsL0BAq3jiuL14c
jnSH3gUEIIv1OAZrlGrUnSzacf7UkO66QKbyHmCob+qmFS/F6ENgc2/aEJknUhdI8PvqD2BY6jaq
Co40sk5ewjCrj3CuoC3TV51yY+NNVXHXdNkrWGCo566nrzTViW79mImLqX9tiS1AnMGu4g4ZMyiv
c2Ne5fFNNUN1pZIdWsu69waveDVGXTvIElKK4uJmX2V3WRMKTb1j0/r7PFGSq6AiGmVd2V0HkbSp
X304VO9zcLgArl1Or5BfnGXlkpmOSP1r8wIUovf68FHyvPeSXKsGVC4+2rq/lX6Nk4vcr55yHDmn
/kHvyVXPC+Cvnu+vN7fNgjv/Zpw7+KAf/f7O78f4BLMxPonYu7Xp2O2QY4lPH/Xy7r2uHEiY9SAb
6P5RnVWs9AtZrqfuW+IDzMef4eSlIj/JO3mpyxFNFT1pMRD7q8HT1HD4rWza4S5X/XQf9fhQvk/z
MUNXK+Nai2btvnl+eZFzsSnoFv/8x3//v//7bfg//lt+yZPRz7N/wFa85Ohp1f/zT0v75z+K9+q7
7//zTxt0o2u5pqMbqgqJVGgW7d++3MLMp7f2X5naBF40FO43NdKF9XnwBvgK89GrW1Vloz4JcN1P
IwQ07uVhjbiYO5x1K4YpDvTi1Zu3zMG8jU7nDTU0s0eX0N8+lnvtTO86HjDAa2UXeXHS0llmFXjf
cqGEvctGBZOAZONHsXlfTcJ4v6STdm+ytO7JDfNZo5Zk3oPKL7aK5reLj36ygZwbBpp5iGRyERIU
FdmuzJz+JLJ0OMk749fd3APllIxtHLjTgKPJydO1uyZs82sRAqX1zPG3kpupdyJwx81//uSF++cn
b5uGZZmOKwzH1g3H+fsnH4oRHJ8f2t8rbFxPlp7m932rJve4W8z3sLdr8htzTbkWI85kwDYGpEPm
y8/qqHKRDSxr76SQ3FylpioQvBnqqxvaFRIK1A2eJYCTql0Aq++vctFW38qkanGfCZ5L4PrnkGz4
s6o/J3HTPhmQpm4xWG5Z67RNdNI8KIaymGgkVQZDQTx/HiPgHqz9pK4g77fiGaxFspzsLDnI1iyP
f5t/KH6bXzHUu76tIFp6Gq6nntcg1lF3J6LP//mDdo1/+aAtTeV7bpuOBuXLNP/+QbdO5rBh9bM3
IiI9ejF8fvIT9lOXD1UgZQGxD7U8+Rl/NPc5sqh1lu3f+wV1C1MYHdF9YE7VkbAOfNiYL1xqjS2m
mXNl58z4YXnreeZ8a+s/exXCeutK9l2lX7h3aFYZ685ppi9Nsxhr4uETBjEbNdXbuzY1nUfhaRfZ
nnLKIWKuFzA5Peu+Qt54WXfO9MWr48eBGPMja8AfEybAD26qawA0XA4JuqWTGC6dbQfHti9OsoRI
4Hj5Wd9d8HlGga8rMm/RGSg/AnMxVp750YWhjZm9D9UVs1pN7E92eQTKI0A6BAn7cLipXvk4DpqG
wVtHLMlp5r/FVz7Z9npshfqqov6/AyxkvRetMbzP4LA+GA4mQWEuUgxTGf3vZp2HVwZaCP/5q6Fb
6t++G6Zt2JbFz8zSha7qpmP8sfyRU0ZbjVzxM56n6fRsao65qYMIWIifrNqu9Q6KZXiHoCuvAQSZ
rSzJ+iZtbdQv51ZZjkhXA5sujF3fm2wmUCFbZOBgoKIAjyPiPNV3RieGW1laxQX6zBLZm/Emq0jw
dptOQX9WFmWDqbsPVtXqR1ll2313rPH2kiV5GTytgGMfqRvyve460j1/w/7R3uYEWaEEFMZL7syi
aSqRBcHq+TJAjVacdHwKO7xYy8jm6NpBK9+aOJ6AibUdckGcE4sg4Zwoj5Fhk29Nszr4LWIZIvXT
bTQnkYmX/7yAzARSm0AB+GiAuk0acx5hzyNk56ywvmqGZ7GHKghKdX5bHtTZjqH5dVfJFlnGfchx
0E+wgXLgnCs7KoN6j7baRVrDxGMWnOTdx0XWoZUzcRg+yurcA1b+0bXB+OoAIRySAMANdCUc5RlF
0s8mofmzLLXNGbcU5wl+TXpV7eCM2YCCMVYwHFR2VsCuWuVZG9twCx1lXfea1d1K9vC3CfzwteYf
gu+PeMDmWDyUAa6f0F3Kg6xLC3ebN+m49TDWPiie0sL5GLuDm+hOsfgoy7uPPs7cWxb92LoP3Hit
I1mMn7hCJCsA97wPvOLp4/kr78ygBaSZ40ny/hT23fq3fiInbg5hcNoi42OeNZ6FqOs0+tqYi/Ki
NmRuMrO45iQt9mMlQnvRdHhcVODm/+gWlWiaqQjOdDd18sxDXFfBWV7QjorvnfEiCxMUOW/lmMFz
3urTXTb1qbmQLXboBCuNJDOm0Ax1+TIdHJ45sCWiG6EdMmZABmSpwKrt6MfhkyzJS5q45QZqWTmz
K6KbvJgFcL62gP4dd8Epq8bvtdcZTwi9ObIkn/KRMv1WCv4q1chtP+Fx/Vtb52FYyUYoXfmFNe0h
vah7edf0w/R+J+viqUd7oE84LbdJubeFg+Rgrnnq2rJbOGPv9zDb4m2K7gv0+U6/c0pyqGg4ICiG
FtS2VEbvvu3TCbcL17/Bvw9XZhY0T5lgQ+j1VfQ6dOFb5CjRN5FpfJ0HmFcQdFBjDUek+aB82rGf
grRJUAotFeerFdQ/UKByPmVujixloaVPOev/yoNys/7PCypwob8vqI5hIJujz4sqiynN84L7234y
trwg68vafkJ9WV3IHWNftKR5YS/s5WZyUBC4IMyU7OU+U7amYf2zVdVQspKtH2NlK1JOd9D1i+u/
G/8xINAbn+hCpY+HrEQjMmsgf6a26Z8iDQy6vLNabJeQY+2wVi8HjSR75ALI08N6qYRt/1SQllui
zN0/mRHyZe24UhT9bJph8TI54bTHY1SFM0jRQxp77fgg72XR8m22/WVTnqZGy1+EyJdgXMELCdJ+
fhNYO8OpMavudOsJLvPNGKv029hgxOc0Yf2AaqTY1T5kNb+J7CfYFbdQsZqdLwJzB+V5r9Z59ioU
BBzZv2sn00C/FtK0WLu51T0Thn22a936/qtrOjtEyq7QDLX3rg6iI3lfKCvR6PbJJOM8rRAVhD+f
twfw+vPKj/zvSdej9GQ0vfNVT6ebxY/yK6TbNzsYrFfAUu3CTb3pxWN/siwsq3tCYAB+nau3D0kE
Y7Jsq+GqKtA0UdA0z1lGMKu3q+CeXI+6HVqzOVq9ae90ZXD3rkM20lByvEf6XsUsEcec0UKf1g3z
cNsOhX0Pz14h3jBOF1TK/HWe4zqVRXkCotJpHmtC00vADP0zC5cBgWLQPoU2gll10StAV6ZP/CXV
NzYAJ5L09pvocXlp82Dvs03blT1/Tkfy7jzmY3nNivIrjDoNhxdThbqulXsy7HO4vCdYRX06NDYa
tWm/GYABvAa+2EFFDR779owLXMyRfIx2hHemK1YqkNHqLv5mltBTES5/G0tAiK3VFiSXE3+jE34/
QKsn9+KLdI39i49vsPXcu1P7psTRpm1hCFt5pO9GfN9QqInbW5p7xsZo1e5gR2PMgugX4I6DAv05
aL0JZLyvopw2WkHgAlkwNMsAUBNDV+z3iyxCPQOjWokAw0EaNFsjKC1v1TTiVnZ6v3Xn4aAfs0Mc
/jaN7OyEDYqpap7c6QrOzkPPHtebVTta1JUhjDjpIy4qELAVM3szgtd+CqZvGQ9mdrWZetXLKdsB
oHJ2puLrFwURlFmFqfxa+xWhUcZkjvOj1dX8qUjNeNPy1TsIo+hPipbZK2iewyr3KpXHYpSCbxge
JMpNcvWMeZci66t2evio+qivJ+1Blt4BcklYv8/xv9bJSeQrDF3yKTVIbluhI1a2aviPbVfW900K
a1SJgkdZZYlmX8faeMZqIXh03CpdCYQOt7IxEk66NyMUD2QRpmj5kFtb01ajelkD6YbLcG8kE/iv
RmmQ18A8AWmfTyB8EM7UkADpnGH8xPkkIt/l1ucSS4IHvfV/69aOHdg798WI7XFXEJDHNYXjil46
nGHE+PMii2k88v/jYLwaLcu4eFqOHF24V4UHN01Wwcz9bKhu87MOn2bofCgSQbtmALuM4vCfnye6
/vdTsumYwiE4QehB8OPUCEf9/XlScmyf8ihDiLcJjJIQqDEW+35ytlYr9Gs5H9cnpDddp/lZmts+
SnOb7NnMj/Xhbz3/dZzsSXbWePr1Cr/GhbFSbfsqmxao2hVoc7U491nuUa07cRoca8T4kBp5GZNi
3CqE0BZ/NNRWwilgrMLp2XFSdQVEGrCn8E7QYaMbP3AElCpvJ0vyYtZoMrBQVEtNBIT8usZpYY04
I6hkVJAt28HYqHXP9hh6+9CIrmEWuWdZJe8UDA5XrT8hPvWrQRMgbaBFgsB06zUYNh0/Czas5Nmw
944VjFbsTDwEYJMO7B9iFBT1r9XUJ4+h5rxNkFyfKg39rRH+117zYnEPfT5Y6Ylf3xV57yI27d/Z
RiNuqLkUD3GRbePUyl+srI+OosUKRxaBK+usWujtVENWvIyTHi6xUrXyor1XkoxkBym7FXIKFj/z
XuTIhGLeVZv3Sa3APiByBXVM6/PtOE1fhA4PfYyBdPkidJ7aQr9Jj9W0s2bT3qh6wJrd2pEU4+H6
rz0SVHQRfNWAz/SFtplwwDkQI0hPEToxa3Qd02eeZd8lmEPXX9umrS8AX21z59moO+tmISCVJOLS
J7m2j6rQRuCgFp9UCLDBINJvmgKWR/bg3av7dgRXZFs2WokF1KAgjdmCF8X4qSf+QtbAFge9CMNP
o7EMFac/eHKb4gWtf/z/tJ1Xc+NIlkZ/ESLgzStJ0XtJpVK9IMrCe49fvwdJdVGj7p7pid19KAQy
8yZAqUQg85rzIZW472WvAMVMDnstVROPGYJnNHTqL0/Rj51sRd9K4Gvg+h33xaZGd86iNHoa2kBZ
uPww5zhw6mXqSO3B8JNh3deyuh2Qod65vZGtM5tsQhJh42VYesGF/7Fm0WoDicFeYlZL1uDjQSuG
cZGpmbbxZGn4DPR5buW989y4bnnoieZBJ6dfdwHpan6P2fTg6gsKbn+byVFB4d/0BCMAwdVqeHvC
LIrAOkfOL17t0YvOr1DRxvLVi7v4ITZtXBEhAsuxErlzL27Ub3C8Yk82vwcyfPkRiZGT6TnqtqrL
gA+rFi9oOh4TMzK/J3H8M5W68skqivw/LX2Nf/UzTY8qR9F0VQH/DuZF0T88quo+UizgvsOzbCQO
+UafbK3hwZtSAWe0k+BoHBWvSRDmM1Oqm1MLTe3Sq8qL6I/GiJor+Il5CWov76ON2IiIZlAZ75ti
1MzqXRHkF2e0472rBN3SL3tKdvBpznu8Ha9aMpKlmlPt5dib3LCKX5WZf6VM0X6RbIVQf6ckG6rS
f9V1Je8kuUoXeQOcy7fSa6U76mM59fv4dCnd14YvLaBQCsk6meCL2NGTbYDoKbCUudjvi+0/mPn+
EFD9uzGRoa3JB5CpwTS0cGXFLStLg1zyA0JW5arNKVBaWx0a0bXbIn+V4tRFmLPbi7brZd3e641m
Wbuwsz4MCBMzN5kiDGsqah8SuycQY57hilWXMtXLSwOUAb+VeZbCtrr41K3uMxCji1xW5YNt1RTZ
ytNmSJYnacig/1EjOR2QtPjLsotr6NrS54QsgnkUlsp5tKb8N8BT2/t00gPfpvObu003DU//VVLR
MmqDd4K61K2tAPFWsBXkWgAG/1yWAVWJZCyuJBTcP/uW+dq4SGoFBXKmDkpYontwUnsdRyiSiknp
wO5PV0t3D769fgmyta65yWeHROrdYPoldBOavTQ8SmN+ErHEtHSPVmgUTx5snV2nUAwv+r3UO7lK
VTxpwNtTh+JcahyXel2zBGclv6+G7v3h3kcRfPegZ6U2Eyb3AdFsbGRccrQhFmlXETpUk/jiUGz0
wHJD5kU5scORSkUUGfwM8qzJNkFqZafxBV1rYdMc/JIKDNlrqQgLAc8OSdhf4ca489xOq2coRe4M
92DzWfahqSRwkb6qbnWt/TyjOKdaDpDKqcsjFmp4EFS1wcWD5UG0Bdy9gy5Vf2+84FFrxzT8BeKR
5eoUrOqraEulTHSRp1ZmBwAIzOgixhJaYkybgk6/x7Qp6P7neU5UInzfpSo6ruRywhykjCnDS6pP
mZ5TBGab5T6aqiINFKo06bZxXrsz/iKbRwSiNizjvV8WJ76bBa/4QqgJR0PzGDuxtpU1EgGSULUe
7ZJ47FTA9RNWNt9+AggKbLRRTaWrrZCrA38n2Paeax+9gvVmocbDa1Z4u8CJ60MlR9rKwpM3w/Hp
/SLnPpmkkRHweM2iWnmxmihfFHYznjQrH9ajpuYbzSXBMZJisAAhAeTYr5SdVirBgXq3+EFGX+IF
TVKKavhM49BQPKP7X4fIUtgZDj7iBT1PmoIsXK9stYvlRzBmgR5/s7ovLJkhmSCWhRwnbBaoGX3e
7SxEjbrU76mxYQBX39uZrgz9rDZIoJYHwzy3Xf1a5k7/uSUPfWmlOr5Grxw+14q+gGLjPA1xB9PH
zoK5XOvB5yZDRkHjz2Mtms5YkpvtdVegvDXVIdEj8uwB3yktXic1WR3CCucdnk/J/54aXXPUiVEt
oxwoVT6t2Mwxjq4jWC4y8gKVgDB94gA/bgGrtjuJFmUflMyB87UzCpviqDe2qWc5Kz2veDLI1HeR
ztU8kXxlzqjY7b7UXn4J+evwKFp+oGwo82fAU3eD1nrf6lFBd9AL9Gd5PN4WBuhy8KD+5ML8fMlr
ZVw3SQqJYmo6DjguCW7g7jbKj9Wlnnn89+t080/vPlPTcBCj2GwpjqxaH/zoCqgSczAL6YncN0Cv
LoJkQzG2J7lLom3VlZMSl589uejJ8RhLrB852nxezZf4bjsYRD8Giq0KA3PS3agV9+NZnmnm3TyR
kSQWl44l6DI32+nSBmRG1BdrdQ7l34qpKgeoGsfxrsbj+5PI9bZvsuhLXbX6nJz29EyKgrrO2Hes
4c2SumdPblCgjV+SIdx5LMrFJMC/EV5QU0bDyr+FmHMjCZ4oL5yJ0LSPsutThOqpCEaLsd8tsNgf
x6Z5tVNZ/yGSof15o0QZiWbw5jI1/unyhygX7htXN/PeetJUCaZ1M0T5S2yA7fHHaNUVILjJSBpz
GK6clo1U7erpcBtJ0aydi84urkAEjYM99xKjR+tkPKiEMHd5kpo7cVb+PvurZtcZAAnHGp2Zmm/T
Rm8mmZystR+puWbRabfNTpEKaw+VAJiTqejPQQKNddoF/UxywI2Z8UNMSqSASRZkYpgRb5NQP+dr
6dvasxXnLPXjkwor5kfTdQ+2WvEtKZC+Jb8h/RkAM7SooPsMT5pkeU02ruTlGQ9ZFJiHmiLr9ZhH
8iaSI/9gDEa21EfKZxxf/+QjqfYQQ5fa46JDKG1ywkjJ2D2lCdILMjLeP0EfhbXOH0iGV5fIDEgQ
SL0PqA+9TcIRHtwmsW0tfk8alMz9aZVAbUtSL2+TwOmU+2nbdLuTq0rdk+yahEjsIF61OuA0Ctv9
4NNYe18Vw1b2nRaF2zEPHRa7eBkrl7Vs1ffeWvggC3IYZkYxODcfZIJmyrTffM7R3+jkSIZ0ooAS
b39VcTt8IR2nX5b4U9a2EVpTd6GF2dnTo88g5NwjweFyU1XqS1r37lF0iYNoOkm8xPEe7j/065Wq
zpukKx/S4Ro1VDGJkCgRkHIvzu4H0Rd5bb6O0j1PKLtl3yY/pnC6EYBwjb0yJYhbZou2i52aiFGR
miBGh0Y29qXz6JV9tVGTSHuJRmdJkM58lBEqvpR+9xirPUEwKnPXCpmt5B+r2oPU9MEyy8t03eF/
X4hvrWIP6doZ0JQVTTGamBReKcPKyOtfxrQ1Q/OcCK0UmnTRlELlUFCweXWzH9pgSfsKRaODWOD6
yjKw5OJwW/OqNnIWeOfVdoFzmuUM9O2HDng5kRL/WSzJ2GV6YMl8f5+HfvJojOH7fjjS+z41ksfJ
3kA6/FVX9/Gg2YekltPnqEGqT3yiIMk3LP3tRae18tocDf4DEp8StbomITTys2ephjA+2Q5pk28S
/MPzLlKbx6H381Vua+FSBArdKNFIVdZRB+FX9pKG51xWhil4/3Rbt49Fri1GDZ0L1sbWNnEbCS2x
mu1lWBefjTo6e5Ovsw3zrQle6LWLqDKl0CQ4FcjdbQCbVKvAc/RrnMZgpXJp/FGjSBBVv1JXNl7T
7IozGETf7xMK1j70vB8iyySlnOqdTVrU1iuw0U8i5EA29RQjImdRBBXSipCRGsBYFqNtuamLbPhm
Q88e2Ku7/HfOyYurjzF41n1DEvJDDKf8tUlKcpChIScZlRaOQrp1zCJpw/8waYJksjwndfskLJAQ
YsMaxM91DpyLFIQADHhTXJvJ+SYsLEBrudEOh5xn2gI5qepUTodONjvU3hJlYSs+xZ2RGdJpmRr0
Ryt8TvrgqKlxcRYvH0D/7PeJJ4u/22ns3qJ+6V3r9zyove1/ePk4svXn979lGhqRH4VAneJY6r+6
6TRDIhVX7oen0UFFU0FAOUh6b+44ersgMd7cJUMFpWg68xqXDZCuxsEirFxp1pEcv2xS19giolIs
FHwTuwISF9Fz+SmyIgiQPKpWFLaES9NFnfteLxuOXnVCwAWUZ056ijxWO5Mn6yeSQT6ldgRZZGrJ
HpjHNHyKKJg8K2bqbnluQz5MLeN1IJPYSozkkjuVdIzGtp/qTQFfOxJoqqi/+HVbfUv85ocBEey1
xLOGbEg7vISglZCgiM/R4HXHDKYrdUV2diwdy12HSldtSnan0J0lsh2K9rFX5XEfB2h6jShZDEWq
zkP0PpamQ1Qh5133w4FiqfG7W0dKiLSLW38bgOhdEz2helb3yAVSnPKrwrc9VXPrRR90mMy6ma7M
Im8uvpkfYnKxXuMELM4UV5Lrzp8PXeafrbC4dJIfbvo+MHduahi3A69PL/8KwoN1pscrNMuC9len
8r4lQhMUzmefjOWHWpPLHRWw9YmQGK/SJhgeKKBE9zdy9VPJ04kUnsJeokRC8MF2fIASTWRdbRcU
hdKMXxWPwqNs0h50LaDbLC6WmWy/ALZsv9l2kM2KrqwewrEJV9SnKXOeAN2LY1LuUep++90zhlXp
FZ0/a7SnNtWdX0YrXdhJr2ui84vBcpChidR5XSsgWRLfXlFy6OwyIFxr05bQdc8QnqSAaozRb5Ap
iYArA3quDTRzmbkNO/C0Pqm5jR8tHYJvTdSdbYKtPwk54bOxnDlYNwRuIJFtyULfOq3hHzFI4FFn
rY8cwtiS7Ybs8iTNLA5FAQBKirRrO3VFklQCIaTyTFSwdaLwrcs/93Z+Rl82f2qz8kkpnfhEApP8
nEnKp8xTrKMa5tVhMMpzF+rpPgfiyBbuZyg36V4OvCs432HjWQmC5WWQ6XsJ37PzMKIN9tqZeI0R
RSuXoikN5snO2R6aatsdGxM9bg/RvlddCif1jsbfqU5zUOrG3pAeouzd1JH3vsNZ4Ws/otz3VqQ+
vvWLwQgnJu6ayUS0Hb/6IllwGlt3eCYykp6KOHxmdVIdBwou5yyflC3o1/aTbPOkNuU4WeEk+cF7
t7skdqsd+t5aG7HuwxIwSxx6un8Rg2i+dJe2t6xtPkbfiDFi0SnGsHGCCJSlaAcqWm1UMMaQ38CV
5niWP7GMaR40y+G1NjVNzQTp4SjNJvXGfBk4+TDv6krKCMVp6e52Su442yRWXOgWTr0o3l5jW5Xm
PtX3ne9s02o4F0NonOykXrH7RPVL+4HMGyu8sP7W6UZ7HmsEPSlRKZdl8DqWfA9DdjpDE1a/Ov2R
cvLuuYp8Z1+4I+hNeJOLPkKVpgl5pAdS467lLkhmOV/nM1JB+TmdzixdOSc89HeiSwy2cCJXHfXd
c9EkuSk5Skr5jbS9XTbVuZaR3G46ykUhStK0Am/E8xZ9DaXUfAqaobsmwO7iqZVnyCoGXgvZQO4l
sNkcMit9O4sjDUVC3/x677qb3W0dLS8IbXD33zMtZAiGIP4F1MTe9kUVbuzGdXb4L5N1oCveoQuC
auWXWnQklAgVN9eK02iXFpXyMnVLnXd2eDOvsyRLdqk91lufr/+6CTJ7r2UDqh4Dgh99UcPqIu/j
ClYQHI/eyU95fAHfRtaBPSagTsJw3epluQk9pz6Rbg6lzonLV9VNDzIa2T8BYm8aJa2+hCUCLaal
JUDh2BiSSCWv27yJ5uiFxw8KXtSNgsz9ujOk6ZVBOYcN3fErybAPqlyaP+08eVRYQ8wrnIrnDp3m
Djj+L10rjz7Pwlev5RN2fpSdkTJo1uVQH22+SqtItbsVOonDWbZsfAumr77IRvVNNZPwV2oeZMgl
sE5882wSe361fEhsRatU1xHyxrIAEba3gZWj40EFhSdVZzhLDeqlRAIK0N+wEuOfMtQLQGisSUyA
SssWRuBuHDXjQDmjsvCdTvmsAzPBB2ITqHQUHtnLSqbgJfCNERCCXGxxU1rXtOp+KuTgfAP+kLAj
rsxLUjXhTgtATNlJOxwTZ9q+GMa3UMm9J4eS1TWau83K9FgiKcFwaYbU++6QJgfANBmuQ0IpShwD
ISnTtnnBPUGABItgWjjbRZZcoF5Qg9ZXa9ny4o01AqpQRmqP+b+MVoNcmydHpzQl6AqPIlYSVAc1
gGWWdxSZBo77ZOh6dbao/4zykJIVqF7FxOXo6/gQjIW6IoJcP4jkLiii2cLsgmIjUr+acErOIBPz
KEarhtosy9CfZLlNSXhEaDkHYW2UbTzX9LbbNA0Ko6OtpK9ObP0k6tKfCyfUz5nm/wimZ66BMkze
Soj+qvhhqaI0N23QDqu+jdKrp3YO/sqm+m46UG6BTPxEp+hnIQfWcyHrI8yb6NUeUAjJJhX6ZDoM
CtWZasgfKsBHVYJjAsJlLK38wZ+06YWh45ggKELdmd37cglsZGnwYJmuIsxiozfP9u3at4vFprLy
yGpou/EFWgdavFmekmyMAxDXF+vnVov3Tuh8sSLNOQQa+2u/ehw1FD3VUd2PlbPTk9LdWo5NZXce
afMRWT5ST+p+7cSVCjQ/Hk75dAjW6ZCkSzbHwTpnp7Ag91t9MSERamXf/yI+N1KMzUKF3XYpxagl
1U720OH75nEZeyPaCzyodcm49DxH1vIghYu4MJVnM/SstRuhoMGfPN9XJf5Mzky8GO2KBZeMrs/o
kj2SaIa1DFFzW3QIaFPPPaDlWzRNOyMk92hQL78WffeDUtl/mFS2il8NIA3U1woYdlW92BXSwKml
B5/aEunmNjG0c+T4bFHJhSCdfxVq47jvtTYlvyf21p1adMj4wIgrNbaAeKgeE+JMswJ0wkb0Ifhg
ztoREA7Jf2c4wNZPYlELcPa169lXT2OVHKjyV1mSBpKUs3GrSywEAYDxdB8m10QhdSwEo8+UPcav
neyrJBCQJAifw8YB7m9lS213zaiZ86i3ywcTMQHDDwhIeglCDHmPrjkatezXZAkQ7wge0Xfc62B1
V8/0Do5henCmQgkHS9Ss4I5lF/xp2YW1NMRApZYWo8mqyau98hl0bXhAbo9FXlyXz1Ge2Ucn0p/4
+wGsMMxhSKdnu/Gik9Xg7BnScxvaye1QsItbFC0B4GGyEgMhWfDHOv8uGqbvyw+Z1UUTxGA8R56L
ToBS96vG18bzrU82zJUa2+ReTCZigN2CfjKkvejJO4BMsoEOTC01pEk4VrFvmvjtLNby6CFribtS
wVBN6DNsbqc8ifi7iuV2GfMmPJQGohOwXGFFKY57EAf+DJxNU1sn4ILjwShNXgBJeAFuirJBxmNR
QDOUsYcdzW9mY0zUDNFX29lWjSj4y0JbRfqxQsMmNonC9yg2ynCds4LSN93VzvIwGHMNWODF51Ov
BmuI1xJby0L1xrMNKhQXwokM1kVryDqvaTI3nVyFyRrqqO610cFvfwxaRqC1oaDFsXHc5kFkbSu3
Yi02nVE7WCHNOJ3eD7V1JMo7LNsmqB9wmxKiyC171knxqxv50RdDwskP1K/+xPNemdeh6z2SixI8
QKh0T6bMH0UQfWVzRQC+gTmqNgavlqkpDoDuyKo1HLwDMzGk9pa5RXdO6mL1rFXXQK+8cC6bsYw7
yTqFTgiiXEbhD6VG5GrSUYFJlo/4A/TIiEFdStpFHApfYVngm80SLv9bX1k3VJr0arHp41K/2XUK
ZOkeVxT0GmeZQ2eD4KHoW0Cc48xxh+xJ8c3q2lWIf/RJ9qQjc+1EsnSZFupuUykvGhmrexwE7q1p
5AlQ7aELl4mahyAa2l56yDMfEL0cx8Ris++w1rNdmFLgz3ctYMes9xeDWjLE0eJxZTiuvYtK6ZMf
UgDWIUuhN2X1BNG0fMrIRspBCR5zTyqfHA1F1xYpOp6wNG3iwCulxTXj1u4Rzm53aHPST9PQ/KGM
Y/jiJWG5CWRwu4XjRegTEe7RuypYi9FI72Ef+3pO9gqjrmQs8LhIQJ90+cr7gzQWunurTfexT6WA
yUZzZ0kjCYOtoa0NraKO1pXNZ4M45zohgQnt8cx8TnAlrMnElxf49RmFvLvKM17vUmQZuFj8Eh0L
JX4Qc1Wn9Va5kjcPt7kNSWe87fHzTcas8CrkCMiMF6Po3gdLnSrWW5M0LV5YgAGWwjjtYuKbPUI5
wlj2kMcoYQ2vbnP7Hk0eAtorYay1tQrk1HZvo7FZoa2ArixaenxmOUAOtmgJCYkfIRoBeRNhjVZA
wdeG5bSn1husJejEfG9HO7JPgieUq1tF7p4kxWqfkrL/5FOjfMj0tF8XrU7mvtZ3J/R5NoA4nJ2l
SYF566uVr7AE8+Otq6Vw6KgTbHYB2qANxo6ZRHN/C5yhO4lrpCWlvuyfg5Wd9vMEAUmWeIEFryWM
d57XK9dE6b+nOKe+5rmvzsjyME6Ja4TroLe3dT0m58aInhs58l5MJ6XUS0eTMKTW7qWMIO7iax+W
YpTkAciRRexsxWiml49JlbVnL7C1T83Xqki8tepTaJh3QMwhPKCXKhVwvUOCnMCQxmHr5FB1kMyx
/jiF/ThsdUAX6vydwbtTPVEgqA+4Dzzj6g6d98nkxyMgSxpv73ifNP7aLm6cbUVLMjr9FALZE61w
TLMjml3fRavkh95rVoDWUA+0ayyLZmf3xOjEVcN6pFCTzJRFiIrlaXDlt4MubSyp8073bhb8+TZ2
vWdhdO+HzqA8+AOR4g8DmRfKIMKpFrgbCxP8Eex1TBsRvT9u57ZsGI1SUZ6jyFoGXT282qPpLsaa
pOZBSeWDrOLuInd6YYfskf2h9MFZ+9lRHIoY1T5xBhbL5uud8g63yrc+ZBL/GM0S0EUtBSXC+D4g
jONptGsk791oTLEUIeyuwiuB7/V21aqCSF0Bygob8Pk4WIYxBXYbvB2oyE+38XQQZ/eBu9194IPd
PzC5X34kIT4CUcuN7/NE825zv9M/MPlwqfvcv/2Uf3u3+ye4m3y4fAUg9e3j/+2d7pe5m3y4zN3k
v/t9/O1l/v2dxDTx+1DaoVg2fnAVXfePcW/+7S3+1uQ+8OFX/t9f6v5jfLjUX33SDyZ/dbcPff+H
n/RvL/XvP6ntkTOkuVo2z4dJ/yWYvobi8G/a74YIRTELXa63Wbc2coLZ7Sq39m3Cu2l/eQfRKS71
ftbff6L7Xe82MnHnEQHZf/08/zf3ZzPD1rvTQ1bn9zverv3x9/C+93/7c9/u+KffSU0NhFF0KG79
/mnvn+pD37358YP+7RQx8O6j3y8hRuLpph/6xMA/6PsHJv/9pcipb6C5AM3Tw6E6Nr1vPZRkxCPh
QRMNq+rY62lF5g5NcrRgYxa2u5DsKkN7GZYjJVMOK8ppWBj2g0dOHMkrYEjqcqtmda8vxLCH5hgi
ugdyfqmgE13t6MS7wmEVmKu5imArfCidoBJKTcWcMAOplzindwYO113XQz2bQagnHo7Mzdup0Y8R
KnNTrzio1tvEe9dt9mThopMgzcsq/ooKm7SBIW7M0ySJVsSk8EfJSXYlK3OtF2l91GwzvUp4X/aG
U5/FmLAq+OaCRy77hTJZCDMVdsjMx9myFSagHlkipSxNuaowiPOMHC49JFlwuokY+Id3h3B6tgzV
xYn6F3d2Bm/fqu43L9XwwE0l+yOZWOSBTeX6oo2InU8Zs/M2fB/Qf5uYuoRJ1mMCYfw2TcwVB2Hn
/L6KgTDjMtMp3kWymQTEMiQKIE7FAS+hFVI6w9D9cDOKbBut9npYvZtD5ukf5u96qdZHKK7XZBT+
Kj9lr6mbR8TJYSROZ3EVz9oWlumHfhZEwYL1KX9DHyb0tb9vI295v4awEIec7e2sQVZpde8TZ35s
tWvKIH9+6BcXySt7V+ajuRWDosuKu2UiDxMWqDPImSROaEwHrYSfZpbOrV8Min5xdj+QXmfuRHNs
g5RaoukqNsEUtwzf5oppFcKqi0ArUSpKkn5JCgBwy3BUnZmJxPqZeThJACNK/NWSQo3bzuyXoZPV
586T63Op5NbWau0n0XXvr8fxCaiQzV4DU3FISEdemrqHeOk0U/Td7iGudO8U97Etb7jdRwzI+fgZ
JlAFm5MyXXHmD/7lrV73Q+muSa59PruN3c5Fza6o3vXrgWyHeuEUqFoTw93KtabFsOCKpNpKBSry
xcyV5PJfzmtEruS5MHfrsu13tQJKAEACfNRQe6udjqQGNVl5KqO+H7S86pcG3nzR9c7kY+W1GPdC
m3Lsd6aa5HZiuijELhzQ0W4TfMF7l5NkTKF0Fdvmzp+SIoDjy1+STEJ7pKDE4beFbyoKWjwdSnGb
D0k/UULy+VJ0WqOf7al/NXCALFDyfMsNqgxwgaZH5Gjy7fFNuQZEUXd375+lZMnajOt2JvryEeIr
W4r4WhMNu9mRatEhDVtXC6PKqwsS5MkyqMtw4RshIAwyBVPSQVDt6VynvOTdUMKQp0+Z+hqKuv15
hY/21hbDH67Ty+EJRqm3ac2q27fUPu+dbgLxiHbo+trOVpF9QRFxcRvA+UQ+QG8133ytDgjcq+1c
lrx8cb9Ck4Zv1/rQhyCXtnPV44duUw6klaSiTfP75fHuvXJ721BNNM7xISjv3jDixfJv3ki3l0zn
BvLcI+kJPe/amrsSEdMERDW4jgw9ozIivMIh/n02kG5fze5tMdx20W3Gh37RZAfdrsj8/1x1jQ0U
WWe/i3Iekut6IB3uh9St3pq6V88a0kT2YlD03+a2VOPMvbEcH+7T8Kq7izYvlLku0B5o/wClJTt9
oepaEJAErIAet6pXbYBTsa1TC6n0MGVjGlTFJhzjYhNpsS1fOwPfgQzUcy5syskwEqUKw4R+bYi6
7dT+KLpsHxkCFqOd5M4rRU7mDqic2dhb45rXnHKimFU9iTOk8hbqiBTMvV81+BYkqrESXY5MUu1M
6XNjhZJ7R4kf8+8H3Hr8JGR9LwLJmSID03Cgowmk/L6b6KumW/YZku/T3e4fwC/hTqG3fLvbu/40
Rq4R3RoqWNXNGAfFCj81HPcmQSxaQppAhWbkN0n3zYaqNy8p6j8jOvdmG2jW+MG2sz6X3CYu/KPp
KYQAmkr2yWuvcCel3loDYt/dhgszwCNJpsNbX0ZhVdYX8VLMuE0W1wH3j1Ov8GFBTtcqM/IoF+KK
Zu+vhcnHKdO1Ka0NdmKGGAVAvohVy+pNONUTf75C/YP/OvOHiUpjrkTFV98M4XoYVXwqyqja9qqP
ZBN1Lk/CNuzbj7ZyOxqEaUh9kFTAnpbCK0nUDFRqK1EME9GcCgpk1Mpuo6LaQIxaNokOYlTMzRri
kG8gF5frzHXi5Cix2SrFwzoe+IL8qXtTjBYgSG6jSZbvglInoalSViEpHuB+YP0DKqGCZzq7D9z7
/GmUDA5lhcwfwqOTnTh0tfU2QO3Gj5EI39h1BFHvE8QtPlxJ3GKYxILFgDC+3zuePhTZV9WhIK1J
s3TETwbS8QKzD1+pg3LqQX71+AUQLAz0BxLwldfCUEiyyofHIeuoz5OimEi4B3QmlS2Cn7J78OJR
vioBf7DTdHHVtE7LTY+/959d1UXXSeklybKQhk02RmcjjO22VGaTn4VMltTuAzXwXqDXbbwCb39t
h+NTVmTzvlakT9TPZUcVvCfqrFhRtMja2USdRYw6YBn5UbikGBWXpCqv24vRQJffXTJFKlXcya6z
H4QUECZ3kVPWVau5ylJUbxrbN5cJDvtP0hgcxXv4bhGT+LnJA8tY+pUBc1FvJQhmkLOKlVgnjwgI
7XR06j+slSmqZAU+yrK2M8K30bc+MRJU5buRoef1M7st1Qn4rNEhQc0I1gJKbVB09GqLupnUHX83
CYp6B3EYU2tDcXR+MCWHXLXeztaVYgdXcXBI8MgjcvFEC7aFihxAvdNavULxekj6VdJ0LQ9ZJox8
/68WnO55HQTKKgupEZoPtbzN68Y6CJNBdbujaY+r+wQVrvCaJyhV9WICpcyoVRpFcLO53XeMTnmW
+beLaEpZnfyBwKf4FBZp+GuncI2ZsBUHsqbjBblN3VKfLj9KNvwmPfIepXghh3L7mDVV94gOvDoP
OsNfi76ejNs9WVE/QIx3j6KryHRQQYl8sKaujux0hJlMVpFTM2fThxjbZzEmzHWA43MnoWSnll19
OyTuK+yQbucgibMb3J4sdHEqDjzeJane3Q0+WqEE8TZV2Iimm9VeMRNtmb/cB9VAgF5MvNskWTig
Qv57thg2yuHtYrdLiHaeWE9yV3qrDyZmJfNG9Zxn3yj1rdM4+tZupYDcwVHmVBzubTEuLMWwFQMT
vVmKtnm3vA0JUwISA+LbcEaEkbiGOLvf0hw9SZv/5d2EJXtUf+aDcFuhadefLFOKFogyRA+i2To+
fa3WnwB1oToHg2L5YcDtYgi2Ybz52J/1Wz9PFCS2S1SkxUV6+1Ed8u7oqV5NclJiLR12lhdTTsqZ
W47dRjTFIWpsCJBtuBetAv2US2P0izTy/VM2tRzd8y4UZt6nFFA4Dg1ocneAEjt3mhrKgJN8VSj/
DuYwXka+Iir4VTF9unGv+92yChLylIoSuFjdXUpL9h8pBCCv0n0UBy00azKIDHcbT312RaLqOEKN
E6NE65tT6qnbQnfeJqgtKQxIwvAlp4tStOTBGtt8KezJvU33bWb9uttTGkh6l1ldhEHRFsPca/1h
LZpjnTcko5nBXDQlO9auaf4pieK3u8EBL3BfmtZGQx+TrJtMw2ljT7xFNSBzJIcLu5CqODuIvgAV
np6t/B9tfaNRKHcQHe40SViJpjhogRmSR5N5iw8D9yYUZn3pG0gPlZ80xc4PPSqZF6qKCTbBdZsb
JD4u6q4al0Th/UcXDdaLHNgzGObJn0bFXL1xZsI21mzvUcynuP/jfGHh6/x/fbjD7/uLwfs1SApe
EpevTo4RUB/gw/CKgA+7M5PinYMt1Q9UZniABIzue1mH3jaccqxnwroxA9RFfa0/i0Otlfohd6sH
tayHc2pS5JGELvDX6SeMhvbVrYxyf2vZhNEqCaGWSPw6fo+KT5f8xWiMS+zd3GaaiyqN/5iCu18T
q0bStUEutIzycku6IGwpEmCvvT+PgyngP/VkcuhszT79JYZuRpPiU1zYwcN9joco+mxovbfriAE5
/v+8zv3e/X/+PE07ynNUxYqHIjbQcqjUVQvdc1O7GuutuG3/h7UvW25cV5b9IkaQAMdXSdQsy7Lc
ttsvjJ4WwXkewK8/iaLbcnv13ufciPvCIKoKoNotkURVViY/ygrL4NUr5cfU5vF+RAtwrhxkGsg7
x1B4haYc32g99JKoKRRJa9NQGycdEIEQhE9tUkmfjOSer0jhI5qQfDRfQcbLjaDMS/fRUgLnsyhN
Lrfd1Pq6CY3EJZIa5j6CQByg27jntyEeeUcae3R/Jz9yOdL1y6ptt2/vNcEY7ZDl0+7wAwnPbpe6
0BVoQdL6btOVw45qdObUbLbnYN4x59OsmF56ZpU7mk+zaIKBr88K3xTQoqj55Bj6zD3aTGqQJRjR
zwGqa2AlquP0znz9aUgOssnJggDyhNba/z2WFk6j8JtjgxGttq8lSLyXdGYCtDKf5cpWppp1pbP/
Q5zruNAVB+mocFP/EzcWDRlgvFoeATD7zplF9lr04QcerRTQghSqCQkozk+GE5bP6DVemGYGjPNo
cgCY4ytXZgiDJJB5QUqUhlaF1ntwJGkAME/FMzOQhEcWyDmRF2/08xqQZDTvY0dcQzQrPeOQ4GcL
2VjPQ1IPUlX6piidhyaw692HIbTVdj1UHYHTaLzZG4Ks7BLbpnUkxktoeVwsybsDkWAGiuayibTI
16uIrWYWzDG2kyO0YuYJNIsOLk/nqTSi+aOVxL4DKM2qdCuos9ad3BRGxC8lGq38rkSezLQsSOIo
W6CB+7ws7GYOIYfEAlAR8vJ9yeSvLoTgOFLD/KLX+V6PhX4yutaF1tSzRK/YpVUu2bXaybDHbcsd
L1riFir3icb+mSNNNGsBnW4WS7rm7cOkYQdACGAxJTDsB7KnraeUWadmMy91+zDkpg8YO+n8QW7L
Fc+Glzi7PIbMcKR2jKQi50ZavwXUH31bN106MhpyAu6W9osUDsw3IiWD0pHaYN6WuDluttvak1pm
wu8UgjfjE1Joz2io1B7bQkJZtjPLbZvVKRRHwFkG4OOPPwPGyL0P6hBpGaICkjr6ZDiIvIgMUBc2
X9lV9nFoqiEFk5eCb0Pyfppb2ICnt8BYL4nYO0uABxoD9wX4ViPYh0ZboncBDZ1pXYIBnOi+kdvl
J4puRohZ1Xw4FO0/aWGZewGKpwM6SfFfVWklCHa0oQCPsrK6HEUlpITIK1UIndGhbtAkNXs+j+2o
5Xu7/1FCdht90SqOlqMxkkgdWqHBtyxDu1iESZ+hDRoHPhlC244VEvYTniPL3gKh8j9pambQ8ctL
pD6jLDs0QEQtoSQDWQc1qXFTz4+6LsK7Ve5o5qkqdXStDxIdgIqMWA3BGiXPngg6sXQgJ0NeS+/r
y9Tq6QkNeM/YdRYvXaaEuosoeO46wJGMvpDPQRVZC1Cy58+Bk7qLogi9p0400FGx0LPbcXQ0oWzg
7Q1HCVwrxgYzjoN5aBDVQwneOfLS8Oal4P/r3DQNo6UzYEvequ5P3gEew2uISUWR55xsxXaC8hlQ
7BI1w8MQVj7ZRkAuJ6i3KLeakvUF5AjUCiYaunzPYLXv1lq5BX2K6ydo2/3KkvipQYvBRe8rdobi
QrogO2TmzVUGub+dp0C9aH/Gq5nxEkxVu8cfoFkBrpV8RXdbs2hCL7gDFnB6KLX2QvaQZRVklE0L
iTFcJGradWcCTtSCZ/M5euUiHn8OUxgsCtzWLn3ZTtsIhL9b3czCB2wHgaG3cyimv7IW/CcUCXoz
ebFj0MK8vVmDbxKdT7kUK1BYpOiBSpE1qpUEJhnRapD6UjrpCWg855xX0EjQQgtPs/ezMEeqlGzR
+9nNO5/FY3HqcpBjRaF9EXh73eG7yO/ogCZ2886KA31jp7xQckcfHTSE5umlLDN3R7G3CMGRO7Mt
YE6hr/cAcr/8atRp7Ac6YP9Fg8axWCvLpdU76Y92jJeTKcfXEKKB/lRDHOQW0agSyX+NIJ6oFGKq
WSTkqxlqaPjIQbW5AbtNhl+RpotzoHYgjfCclQU2ZSj5tgKZWNqcOGobQv4AgvdAB1oHD5yhHYSN
4CCvl7r40UCiTGpljaYQtaf5ME2tjRrweGjqUxsl2Q/WI+HLK698kAAmQgFRY+txKrUnZLDmCI6m
n0UmQTxkx2iJylEfNrjWPIDA/BtKz8YBzLrtA3gU5V3ojFue42Mv9UIWa7CfDyuKpQPX02+gsIO8
gJpeddGEnkpw9GNTeo/N5bKfIM4GQJy5aqUzvrQN8nAFR3Zkalr5BQp6K2qBBj0qtsOdMFfU5ewy
x1i4tg2Cd1DOQ2a7165RIKUfulpho1MGtLh0ELau7zVLHYA1z3AXwSmwtSZDS0H3PcO9EZUC5aFw
1dP+n07zUILkBe2w6Hut5HiJ1P0aZF8WajjQTcYtt2nzX1PQ5tBmDCUIXHGYgLs9TBCsSF3pbMnE
eYi/7aeQPObjIZXCXExg4Vjd5t7i6CxMmk38vtSnsMQ9a56RQZ8LlCssXrWZtYLYcH5vlSk2mmYC
SUcGjZuGRdhp6ika5zt92llm/X0oM2/Nen1aEsN8MmbNhWyt10/LG/X8f7Tpai46/NCaeouhtdK6
GZYdGMBXVHi8EUTPZcsPdUzR5fY6GIYvVLWc3TN39L/P5/KmyTmahGnJrujsdV90X9xoBfLLhcXG
9DTIvhd+oqHVE9T1n4eJ6jKG3kZ2BLv7hkbvoa26j9HN7N1OK9KI7BTxHk926Ko25/d4uiSFeq92
BQKmUrFW06EoA9tv+nqCMNxvG50p/swTKzzQ2FKM5YKXEP36b/Nad0BTEEUOSRWexiFxfCjufYy5
rdiCeG2DatRPu6/sfVVZd/Pfg4ZgvUJbNP4At38RqmxzGJlckjh+nzoPyfPJhozvtyCEBpoBoSW/
aXFnI3aBsuE/AajvzyGgxcCwgpJfkZU3YZVBvwc8oRRFk5ywB/uC8v57Utskp7dSiREZUJ83c7S7
lYk81WZYyEVS2iO0NDAOJ9T5e4lSItk0ZfsYiK5rH3crJb8BD7mREzZQWUT+DdhrDuKh+JeJyttO
yyW/p8PU9s7KGSBGdrPVaK9DCVEPF1kOKcIMeuWrAcz5ZzogWw2MRI2cdz4GYHA0Cu8s7ITf1eMr
BXwwd72xBp1ttiTbbQ3k5IB7ahxnXoMcdm54JxbiVVNdqnu/HlBA6XqaTCgu/OnAO8cPlF576Cnj
c5Cz8vAzKM0OXz6PbcGgBEoYRasGUsP6wlmBPmvHPDc5SNYqdVABZKIAOsTORxOFqokAK1vzxD/X
ui3/51qyaF+8KDb2LhMLx7aaBzrERmFuQiPoIL6Gl8VlW4AUiU2euev0tH3o+8y77zOhclRTuhzC
wdwEOqLnMRJXqMXnxlu0g3ac+wJbmc/Rt+vRDF2tTzZpjt79iPVp1JXGc5SJZ9K1HQe87lUJFzsa
UuuONzlQTQXbI/XwZLEHMSXjQAMKEmCmRy+j+RhB0G9u9EF0sEl6oKZqC81gy84FWNpo8MuhGTQX
Hchvl7otpS7lIIl7ojAo8YlLUKPPT62ho/PqOOAymacqW5BxhqKUAMgCOP17kfXQXUnlgUx0KMHq
tHGmhIHMEWGzemKMON3q5CHRnGpfjWbsVGuj6O0tbSUSesTRKR3A4RisWghsLWibQjbaltDZzXab
8clGC5io+i10t+h8gQZQQIZAC/aBNAzNos6u1lMoMSg6MbS7vhGGFbL2LYuBIrMXLFtr6J9c16pA
OiVltkabQbKuVDX15pUh+zEaQNCgpBct0afk+J9g8jQkb4mS4+y9oeEJTo8qrZjnfnLMSylvMuGb
7Hl42HnoIioL6wkS7N0yMMDo7/aG9RR07DUA69KZnF3LFiDJY49VBm0PycSGzCJz2YkP6MMdWWQ/
jYXe7HLokK/Ia4WN5odejDqaukDgVG8XmJccnU8XQDHxwwUit3HXoDIF6hVtLu3REskSQ6RdaJhZ
APRJgy3TpN9rMnePXSCjVWNFkCVGI8fEwH/aWZq5Hlhhg9SiSL6MWn2hAAAoHZBdhPx8mzmh0eh7
ZWAT7AXmSzpl1rq1QnytLLDWQ/UU/DARvna9ArvcDmTLR2R5Yy/f3OxeVA/rCkBJ5LkiNN/8OZWG
GoEp1Vz06RYf5sqHOMKXyerCulx0Sp+CDnbRIVFFp3UMCFarDjc32eQUQk56QCKIHJ+XmNeBKOVy
RBZ6xVltQ1Ht92Ho+mbfl4AuvZtCoJGOfATR3ur3KVoO+6n5EFO00bhJWu87adeAK5mdam3WuZml
a2ylJ0T2KttQEFnojDSFIDXETni3uZlDg6fgtEOR9Y9FP6x3s/+xaAiRtz5vItdZMnROqT0FbUCs
wLU345i8zlsUZaezT/sPNAq/9PYEPK2KAL6MraN4RLZYDW+xjlqtEtHrvAMi77yf6athBYCTe4h5
ViGlk9fXJkUDn65NaEbJKgc8wpXzKG10poOw5p+kLd0vBu6fyOEZwXGK6/rAOICQSe/wK/7mw0Jo
rf5Ta89QYw9+qTlWxd7mBIYWHCElWh+mpIBo1yCXMiuwK0ZG+7XF/XnRg8TlXDc96Dz0ELsvkU2v
jQPuB/BFymXagMvRGWSxQkUlPgN6PO5sV2obBrm7i2t4FXY+6MPiHuiW1eVlNNyPfcNePk0y2loD
26pZXNoavAeuZM7OHDyZQXUCL5DoD6qddWLl/Cmpx7tUuumPhCfopMTb2wP4NWv0mCJCaDp/qof+
jvJnf4t4X+M/RqCJDfJe6AJeuV3yBbwUEC5WMIjO11HderJkU6MBTDwSoKIQur0fwbE1wxyykgPq
CTWMNR/BXtWBb3dT8ryHmqHJ9oSEiPNoXpTmtytaVAItSYsShgKNnc68aGdAFiyGaAmgxXhN0Z0B
Er1VfoS2AXYgUKyah+ihby7EG2vAhNwJGFaUiezKVMd6fqQl3tchU2yB9zjWDPyZQd9vA/SIxiuQ
fITHyWbJubHcZtkJkf/o1D699bxXCfXrVYqN1hxhtXq/EADpeEDare0mRgPVez4VdADNuShTAw5H
W0jKn96MFniwF72hYetCs1G0qRYMnA/qgRzaq2KckF6TWXaGNrKBPmvwvXVVPAJQ9W9HbWvYSyhH
iIzaPCPpPXyLlSOMS/PIOHiITyNSVVnR6M31Lb8zcCdbjyhQH8fSAANYL/VvbfIchzE4iHqhLyNP
QmIT+KYjGthvAXkf+XWqAc+nxe5Gtt3a0lvnYMvAclZIlyTrHESKQBkZ0eyONOYcIvx7QD+UJOsU
rXe7lKGJnf5lgFn7HOj/524E08fNDm4c30wT8fyXeFvZWeQVQDY24CIrQO+RJjV+pSonSWPdDesF
ysbWVj0Tll5pjAvTzlqIXVb8uUHlpW6RhERy4E7UXbkglk3pJqC00sB3SEPTNv/7pMowAc7L5QlJ
qgL0t+qggacS8ELoZ7TTb5tyxMK0oQgzAPakQ0kL7Mal4VbHGLKUF6EO+Wj5TVmA3V2N6ADAvxk1
eOlUFg8y8ecOtWIagcMRfBxA9p30IDzcTPFYZ4eh17+SiQ525xU7V2ftPLOJarHLa+sXJHq6A7g/
IWPUjUl/sMKiW4II3UKNaSiRb1dG8lAknc3hNDbD7Fee6jrwMsl4xJbJ8KupHxaEtTQGdN/gvRwe
GlMMndEBLGngLUiONzPoewHgLLvubULdlOifnfRzwhxIGWmt5+CerDH85bo68GUVuqs44fKx6QXy
qJZ3YTqwXGIswR5qG9qBnNOg62ioLKoNeV3XqrZZIIIleV08ak62dL6hs1g+WuCCvkIOoKjrulsW
tXauBnCLUWRhoTu7klAUpHVYjZ9OYw3SJy9rOsiyo98VbJj4RMBxxPcxK/e0LEUACQnCPq16oFGU
g4gSW87qSKshZ9WBxL6SoNGyi2NkQkjaMnpswybBvgRoZkXBIwJNVDTo2wFf5B0Hje4JXdm4Nddh
+ViBHGOhD1X0vcAfLUDCJ4RcULPSw3jcdmEOwIVKnWI7DXXUSFRgxcMwY4XgC6AZkhMeSuBrKU00
22ims4rb2FimQfZHoHAgAhBU2VrPq2ghlA6dpkpwgRKpS5ED8vqxvSMTOe0GBDa6Zw4QRUUEOewO
RE40n2y3RQyrA0Y36+7IrjfaAEkaaGahX9841l2Vb0sRXIJJM0H9RZRWYcZAZGWAI3UK4h8ZnuUg
V1Ee0Xg4hRZMsrbrHMAnZQR3M8LpdA4FdSWk7jqUpbw6WHnesyhaeb6lAKRmoi0giLQtJQ7IETXm
6INEuV7hBsvvyZGyBjXvwngGQUa6d4oix43PYxsz67y7soWuQWZFEFQIpmmp10783A5usXCmLPhW
udXdMCAhvxin1xIbPvxVixYdJH31KzGzJ2tI8tdOw38t+pflF+wHMoheps2l6wskBEwLwuxinLYy
dLp9pXvDIUKB7POVi9H8eGVLXVkT5V0pC+RZivQVRfuPV+675CkuM30Z52Z/nqJ8DRIzsHFPprYx
C6l94wO+516XsCvoQFwfFP/eET3//R51dGPDh1i/T0BotnSaqnyxmu5ZgbYx/x9QG6HSOSXfNEPT
n8PeSVYMP/r7MA20Dfq3432UxM1pbKGebnlT8eiIAITRwjS+Q0jj7WMY+BhaEIbfO44k4KePISfv
Xx8jMt3ij49R48XmxPGevOxG/J6rAfIVKEJkj6CCLS68xW1FjUxPxwFYvhwS9XdkwttWs/Ia3m1o
SNPFBKwSDVs+ztPR1+00SzUVjQHoMQcpsjOZ0arnwroGhZFdsNUCMKG1rtATsK59qJIwEEE6kK0O
Q4X6VVxXIDm+AmGUXezgbTokwVBPjCxkE8xOP3at+XZo1FkC+Lut9UCXqpEd9RNyKylH4lR5QM4D
1R4oButgqVyRYINpILuAEsh0BBssNPX0H2RuID24pyjSqaGofJLyWFb6Be8twTIqS/BhysGsj71i
UKEDa3tIZ0JJaheB/nF3c0AaAdH6e7Qca79og21bYOfMkT/bUfEuTcB9BYYJF2SowFmTF5zX3o4q
fRmbuiUkCBbokQ/8GTgwDUIsICPsborIqPkKfT7FnaGM0FRwN7qDJnipDnRGXgYWt0WrvFUL7Ew3
tMUuB0nYeRL8kRFLrRpJW38kClvyqdHNpyL198g/542/Vyl5zdFIBlhYMFjST1pwKNEr4Pw2SMYx
KqETol4WqVROhznabDm6fFFhvx08CXVhWeLtdxD2NjY1DpBCJF8B7FqVqZc8y6gu0eoHO3HTJpEH
Josqne2uVAxjbiBflf0WbzDzF17fBtzDkHsZFWM7HdqEoVtk6CKk22C7eUMVlzntBLAD7RbzNBN3
oYEHV9sO6LRQZR7PC8LVyDO2p+qOU9xPk2yeP0UNTqxqi/sUu/+Lhv+0jtsoXLiRY67cXKDAWak9
Pm/GSyXxX0pljZ5hz0blNWjZOpfU1PkVLDu+hucNNFOs7qil2K+RUg1LDbzOMYEmIqVjA9mXHNB0
0RzI20KqXIK24iEMhUlrkLmHtOhRZFiDluTIgwGPlGSLTBQJFKw6cS1lVYF+B0ClikfiWoC4H2Qt
7nIawT67rHgPTcMgcNaVab95E2yraSqZ/jZfRZDTQYOdb0GTBiKwtdOW6p/SzATmTmFWR/xTmpmz
XLdEfSTvpCrj5EV1HMGqbn7z0q+JhsJhH+f+LZh+a7irJcfhkEfOuMxtT3vUQvmvMzmyN9vwfvYp
TotDbTE29bhp8oQfxOiCdEd9aYGDeJDlKK9W3/JD2UmokqsvZw26b47dywc7fZmD3/FDDC7QqS8G
W/dL20GCCCQmh6kR7CBZa0NKOeYLst0cfxsilwAVa5p3c/N8sletgGj1J4eh1k/xxF21LofEl2aI
Mx2yIn1E/6oDxONvE52B181bglM+9QvSyyRjGTegTbFdUKD9GR0JgN1T+/vNzGUY3a6QOcXbFRwL
2C3FGuctWShSn2bcgm0tu4ZDttM0sGyieyleVNkYr6GijC2Q47JdO+nVna5KtZrIvIPeAWKgKr14
0jYPDWSVIbNQQbdVRZAja8ydgR6yeRLai7tVA3EzaUzBHeRI24WWeuXXtkQ50mKZOGRBXz5Dj2y2
1xIqRRAkMv0qqauvJd5VDaMoHngegK0ok0AaK3uvpqMDKrxNryC5eg3t7gkiF8UK2nvJddCRbqEz
sg3KJpWNzv7/xGkF0gu5DurycRTG0uMT6PbVHc3aTL1sX0wm5EHqwCyTNUkzYzkOuKOUgkO/wu8m
kGB7EOHRQJC3rpvY2JDQxeTwO8so9IckG5P7qGE/yUxRbuTqm9w05YuK0j1nwzPgYQrNvOJdE93M
Fm4CqMdbV7IVQqxGNDleuAV9ktgCFawD1PWGImiCKZHuVAKwV7KpCb0N9tY5D+CyMAKIL/HB2i2e
AZeud0FfM1+o1JcDu9VaH+0FtkWvKv5v9mFKoT5bBQsxiu4uyQd3nbC+8ItcZF9AY8i30KX0liJo
sy+DqNG07ITOQvMwjKcASQmlc0TBBgefT58Nd+RMynh6SEBCFuLVaYDO1ioLC/bIuiG6DE47bPvE
dnWk4ex2X+JhmS4GIwx2Jt8YVtP0P8mhFaC7OmRsbPdzOGT7oDcDESqgpyqwsEzleGdGRffcruzR
HJ51rWkhODWmUDPBMCw7xTCpQQZWDaFKWkJcAa0sNMxGKJiF1nBFZdq7uJ19IjP+umAoCgFyL5Ma
S7pQQcsgBLMlr2PIV6jUt+skxf7u9rhFdiSViwgZEmgBfHgM09P29vANRl819X4IIJ8gBRY4J8i8
zM9qmsiQg45AhnQ0we6OPaQBFXVVZcu6sX2IpmDddiI8k6nTXegdi/on+ch0m3Sz/TmpHafqYHTD
T4r/f50UUQGQrtI1LvKkznj24hBQj7IZePVd1uFBi/G2ec2DtnjMk+AfQ711VU4dLVy8TJ5AJ8jn
of3nkLy3YGSsmtNtOCToODPSsFp52i4wVWfxyN3pHqOQ+oz7v464k+eLIbWrB0BC2NLKBLu4zJBr
yErXRxDB9fuhgViO57jNGfllvtIAmPgyVRDSkEVVf3crsWsM4G0XBeDcICmAUGjGv0N5R7zYzGHL
BOW2ecleU7SPTv625DABsNQN1tuSaCk/hvjuRm0zvGgF60HNiDOJHrwFdA6Gl7zBNelsULa/xhV8
Ak2sB8LS5dhmYk3aYAHSKifbAcVFBeJkn4Z1V0MoHIqcpBRGmmFlxpzTu52kxWwkMPAwTmK8C57c
HLLBC5yYAZ4/C0h1zCcfXf8lRgfgZ99PEV+HHe9WYnKCXeR58sWBnHU3FOVTYxTxKQVD9GKErscL
hUVQetyBIxg6m6azKFnvbeOEBRuBZsUVGpNNPxpK/F+X6dSteJFC94PGsjU70IqYpj9CVAi6oPbk
c93ZAMv0M7BkuCPeeoCu2jOdvdtvJrJPljHHcwUTIZOlzkbY8VQNd2QnEzn/V/un9fEd//B5/lyf
PqdHiI73tQdmrT10ta0NzYZa+PuhB5GtZN25yxPwvleDi9JFHn+vuRMkPrDtyP/UHUhG1IQ5hk8x
hF5iB6owMe7S/17qZnlfbp4eg9LXHjMohCs1BLOw1LeoKZee4aZrspF2Qgfm07sh1Re8Z+DFxqOU
m6GxQ2lUn3Fjg5uaC6txu5MDlvkvUcXfHsBx+RY2w8hUmNcW3QmsIfaX5HfY1I7/Wu3PMJpeBCH+
32x8+/mEjTEUmM5taUGTnlfOJWoi8wK054D+YXzRC/2YtmC2oMjG5O3WtrkLrkSGTYmKr6cIVIei
BtctxUjNshd1AzQdQ41ljlFXAPuy9eEK+moOT4dgOoI24p6iadnRw32Lz8UhvRn3owPUihlo2TaF
DuaTXqIkEThBeKIhqP42ddZGVw2KdNdM8pVUPa5JytnJLZtiQcNpMvgWZMz67E1HASDMmOdb8tKS
AoIbJxqqJWUKTj5aMge9TtqF7ckKA9CiaB6SFWLJKG+iDk2dASYOObgj5VK6sJygiReFaxoaiRgO
TIdmUV+J/DFE3ehqpnMqhQLqCpTPt+lNU+lLz+l8o+VQKQxj7zJWaFVjocx+lEMP2gmnBdC468H+
8O+IwW0P9YhH/acIIKeQFlclj7+s4WD/vhojDn14vLNkzAcSBykVm5s4Top2v4+1NRHpz7bZD1J9
kOxXNVhgrVwzNlZloirBwGqKclp1dGiIksk8JIQNYWrEYM2mG6bmfRKhdSjq3UQjCn2fyNCOcBQh
WqljVpy7NDlAftC5AhrsXB3GntDGVZ9AEutAsrxyfeS3R5+craN5J4mUVaucZMrz9K5wUgZWWsxO
Iiv20VJfr2m6qzcGdqL193m2mgQpjQ3g/dE9mXS3x0sViJ839AnG3u0OAnrAC/LSGgw1uFxn/YVM
Q6mhg2hwki19BKhrV3uL2ToAIL8/EZh9oPqlPZCl1TOoPk3fgzjqd5SAa0CQu5mqrpwTeEPE2zs8
aC/kpC8ZqrEQfY/Fhb5gImnR9vHn9CYry5WwGeib88TdRXgOALvr7lqvyh4tFuePGd6T+JiM57Di
+I5bzFxaTDRbcgIhPW05iBKWNOF9Ou5XGUhcpeO7dhHfcX4l0ATDQ2gFSO8E9h3w3ScVisr1MEbf
QYP7ze6g7wOiEW+XCagxOmlqvGIi+WmiLDV3ZcUAzeQrTY/ZzlIQfEOr5BZlcUNBL5oL6sLWIijr
dO2CtWCADNJLl0QcbKcpKhiqstgqKRdlB7KWfbD/GY+a4Yl5teh2aF0eAWFNgFRQmb9POcDSicol
j1DQuDk+JAtrygQ6A1g18wj38L4vwKUxBBeoeAUX20CVBa/H3qaHjO0FHAHI+dto/Rpc70gRLIiN
+7H7NknLipepJ2xFH/4rcAY7XlqKHbhWS1IsrUFLWlUNzT51hapnSN52UO8OejS9qZ0d7ks2ZPzC
dkfDmukrAVbYLxF2Hnht+XcYPSp6CwraXtb+NaxSqxGQ+T1M7WPm1chOF9U6s7ldlFbrejAq98kA
4ASEyTbtlCQH6IKlh8zQzI0ECuEshgIw9sJwr12A1HXFrOIri8TXSAzlryqG3l3ijGLBR0Cga1H8
6rzqq9RE/jWr8hjSOIlzlQw/5lIT6RkCFW9XqYzx41VsM4p91MFq0B+/Vlx/Y42B0vRwAGaLOGI+
mKENOdPK/M1GkxQFhxsakNjwXD9F7u0KkZhib6E6A2Eey7ySLWxe2sHsHwYDjwPPguxwPYEL6xYP
6StAGhsdb6m1UV/mw3PfThAtLcx7S472nquXVRvYjbWRyBhl7Kk5o9g+WotPxlk8noxcRca+uR8b
1/1ZJPpRB8vJ7cSxjdni/T75I6aIPfkUtdUrvSPT2zK9KMseYvNNoO/IPnjuWXAX2Id0+tqFkB24
pXcpDazsJoPYuWmHa+o8kMNTGUKpAlIRxipCnRGSc/F0x4NGX1KA5T0lbWUuRY5m9boJ02Uz6eF6
iizzTgPidj4YHhNHrzH9PguQ3iIHhQyQW1rm+JGtydaj/2+lW1EIYbquOfcD6EJaKxnXRd7g71cV
GhKQjdzjpVG+gD3XgUSlpe07NWRsXXmj81yCvOZguVDvE0o72sgmZ9k1oPCfHC0HE1b5q5Rce1Un
blK+nRjgx00aCIJYBqqLuZEaT5XbtivRNeZ5MKAtkNRRtkfBAIwOweT5JYMqQmwE+TItQb4TmlON
byDOOhdobwB5MNYNFP3iUTf8/xxDgXSIY7CdCBV9W4zORPYtz1sP2y1+pC1nX4jpnmnTkWTIkpjJ
e+WjHSb5aoZvi9qcvvv+2zzwoYDlfjRfa8gyLEB8JK6CB+5ausDYDKAxPLHYi/yuaoynQuu+ZcUY
/GIRePDwVvcDdM98MapJGvs9CeDb8YSGnhjMmpr+NI3jPAmyqvOkukBCC3ATLeiTQ1RZ2jKdhniJ
nFNyCIMRJO3kaYNYvp2Sa0p0JFCsbNrzEQW0XLVVFhoawSMDwuvQAouOXgAGDS1r6gfNjMtlUTbi
VWbD2bHQ67Xoh29947a/0DL1j3At98lJOXiY3dE8J46eQPepEXv8ZctTIjnzG9N1rixunqMg3Eyq
fkSHoZAesDUCfeM0TjnKxYk17g2qQH2IeXcLV8g9jVodivOt9KYNQYKKETrlfY2M3owQUvAhULL8
3dbYYKAgUWoKprjxfS6hjmg9ivuP64HbKzy5SXsE/wbaU3RHW90yLL2pP4IlHZgblaTJTYACC8sG
VZlCR6sDTQqg7eTfbFPs3Rnaa4Vt9z5yvRK7ZF0b8TcMV/NwHDL7LIcsRudu5CFdAOKkSB3IASa7
YMGtXGw+RONteVXLtD/dgi1HEXsn5fVDGITcI3+0shpc4M8giPFOTVFafNEiH7DzePBcMhbcyQb7
lhXg92ubg3xsDkHP1bSIo0DD3UVmK+CJIGpwuz+NLC1BcO3Tjakluyk78y5P22w1qGDyBCkqcAu9
AUAwbubgTzc/Wj1j3ADZItrSFduhregRQ5ajL5NOdSI+vLnIOBixCVQfsBlqCmngfYgTvVGIFQVa
kYH2IF46fMfMYbbNK3BZbmvItJlikZUZ5CYMw7yPkqnaWlGb7nJuyfMEIUhoxMXV1xFyj44War/c
odraBXNeWycblzQps+NqO6QGmEe8Tp45lpwnZbp9ojuCmbdb5IjseVIAXNu9F0ufQaFvkakOAVt1
KtChHKslklbeiZuDAVyN2tqDa0OA/gqtByBkfIvDrgnMJU1ZAW+OlM/ifbJeRMMG+miQN0Y55wzM
8HjOkqE6MRsK9Q3LbIjvgEdFj2q5Lzz9QiNbmegMvCXptrNVe4KaSouQI9fCZK2XgN85QZ2/reKl
abtiHTKpkeEGkZ+b2GiOCQMh4e1SqC3h0wBBs6XVRhlvgzhu7hqQKviuO0Q+/aIK9bPSo/yqDyU7
0qgOvPaUVx14/+Cjg1fpg28DceHHhfdmQ+fqJSg0d/4toqs2P5UTP1M8/RRBHt/4oRgq/7bQEDT3
HLLFJ1oHyeH/Ye3LmivllS3/yonz3EQzC270vQ97nr09l/1ClMtVzGIUAn59LyX+jL86de6NjugX
AqVSYm97A1LmyrVAvzGwBEEmUKqUiv/KSONfjUzY1ekg3t0EYK0ne+M6bGnUhnmsQ94/mkm0bQfP
eMmkASVrXg9bckuRQs8MbOzrsTMP/27a0dTKhStBw0XT5oHkB4tggbUmrB2qBoN17ozthljIqJkg
tv6lGakmUZbpdRWs595AIiih818hXguPHTSFDk2Kb0lNO0K0vHA9FCKo3sRRHJFRCVyiauoJsIeN
oumnJlIG8Tkt23RqhoPUz2Gp/ZxmQsbjkoT8O7XCxnEuXas/sXEcH1vetDcadMSoLzKs6Fpn/oX6
eiAXr/VggTMAVwSjRnWLBdYuAMHKY6yNGjBFw4b68s407lwQBtI44Yj6fmjjJfWVYxg/uPmvEr+8
rUyAdRcB7+5lzlPQcmXd0VXkToANW7vEtEto6YAvanJBNU1lOc4ttRKemcAAxsaGmp3RFxee+hdq
0SCOBfoCAYLuSE2aknnilqXJw6BoT7KuTu80FbXlZWRvscDoIHcTlfsetfsXckFSJrpAg2I/D2jz
Rt+iEAAICjUJHUQeN9MkYV51ewvQ5QUYJnykskt3kVQ+0MylbWsLU3MiiGw1/soWY3AtsyK4oloy
28WQN1ro5FOZKLPjpbhQLx3IeThwP3Svk1Na4+FS4zcwzZv6YErSnTTczYPma3F1GSMBha2fcmeF
gitgSPxQN48O/jifa4FcxkBrU/vL27+Ph2wtGILgZatvE5F1OxfVQvdh5LxHyZj/4LqPzAErHnPQ
pf3JIa3Zoz8U5eSAF2+3KwdsutQMGTZLdww8MovYhaY9N8LyzDLNejabzRjk8XNZ9dWlj0PgtJVZ
cBltUwDHN0hGWc/zoI8mVusJIlnjWBynN2Nv+rhH4qhAeR/kkb4cRADAW9QNUPlFR63erXQGmXd2
wYYntnp/RRbfNLHOSYtiG2QcaniO7UPWNWvWTmMmj02OpWDchu17gViVZtr2rwZprJINyYvTIqiR
AZ+NnbbA9hDL74NR1ii2U8MDiN1Mw0dPrx+R8ujWSYbVfq2wEK7CRzS1jdclExdqMR1sCmObNktj
MIDvUL3Ckx+9YYhy+copgJhSQz/H+17PN7oPBtMYFNaIBaAQvlM1KpkFWhXcIPfI23vgisJeoGOm
/irkA/UH4HZbmZY/Hmlgpga2VNwy9g9VFg8HpsoqqtbjF0edUTN0A9ynQXcyRmhtg4UD/IxVIU/k
Rh6jFhbbVoAsdg/wkVh6Tl4h4zloU21AkCXFIjZ0eTU6r7wA+6IBzYrUqSvLAr/PUomT/jXCClP/
FoSA4DDP7B+s8ZojvZxEHfsXyKBt2whv+mVtht0GTHr1al7qqQGuzNojmSRo+ja6ZwEkjfBok7j9
a5CVexDvaD8NxzhBuHR8acAssGSo978Bb5a2c4Te7VBeCtSmGsQc1C0merUf+6i4GQObL9KBR+dM
VaWmMeDREpJAU+vT7jQOb1a5zA/cApfiTDIDWCh0fTTBwK6q8wN1ZPh5rYvMRo7fDKDkKvThXIEh
7Vn8KqUhnkOzD8GRC1Y0v/Kt5wb8X5vEkP2GnMDa+jHGdCv72fhhh9lOVjy+FZUV3Zu5BWB8poO+
qk7i+6wp6hOeOC/UOUZReQZF9Zn3bnayhjRbQRkXAouq6Qu8ARd0SodAS/AIUz1Dn6KHQbhTCfW4
azJ2zhsgcdmtPbDqkgE/umg7X/8W1b22KiqT76mZImMBdUz5mBpqCwac7SICM8y3IKl6YCt0b88i
Lzmi6tRdYjm0EGnTPI15GJ11bfBBoAsYAIRk25VWeOGhUE3l1ig3PayiM+KV0EQLayTDgMJagcom
OlDz081QswEsBm40AhWM9RsqO8CwVRbffRcxdRUxT/RaAmklvEvv8+KEijh39emBlARKABIpl67y
CFpQypMHNImK72H1MQd5aFCcAxcROJLxQNLvWiTT1mOFGpC+qIw7lNIbd1njb2pEKW/II48TC4gD
v18gOgWeXZa44wJPm2FPzraFwuxmqIG5wlAaUas5EY6s13Yhx3xZutqm75wXE5pa+xR0TItWMcM4
Y1AeqQmRGuvREc1HM+yHeBOjVHnVV427KzkEw2iv7uJb75pCxivayFMvNWm3PjvbrQyOCOokC8pq
tXYLquCEd5u49jSAlHNxaGzLO+pAbU3ZsTQAJVePDCsNIDulzuqhj7cDMEDTTPOA3+dEpAiqhKs0
wrLHzAB0i/Iuvfop3mj9yG6rgMMEDMGxN73X2dQlLiQR7FwuwzYTyZJFebNKtDbdTO0yHBVneWzt
p7YR4OVbFfxCUxS5m16HXmB/qAYDbzfNn6HEFiR1/SGLj3ko0xNWOx+H0UsA9vm9HRUlmNfrI9lp
RBv4FmhUdaKasS5Mgc3HLoBgMEMtpRVo5oJsjurAv79YcoCi1jMNCJ0hjI40KpB2UZzfj87gPPQN
YDJDfCNAOfdAFksb96CPENdGmTpLrxZJKdiRPDgyEqu6gRJardUuVlQolWwqcEjR0AhSsgcUY/kL
aqIk1rj8D1diViWuMSAuNbLwvsgcVEqPVX5s1SHuLbTFEOXADI35kc6ou7BFD3Jiqwdv4+eYkNyp
nzzLsQSfz++n1K/VXbWGlFa8tbMwXZFu+D5X1WElficrs9blWQCAf3ayLF1lumkde7f42QSpOBlS
fBzCxBYnsrke+PUcOztS56g8BNgaEEf7dKGeHhV0oHQGr1qu3c5pqrFj0VEfqpfms7LcRpqBTJSm
ooPWgqJSeVGLXGngGLXTwCmj9ddc8/R/n4vsn1ec5zL/uiLNbHJuHVGLjccnHkZVispbQvB6n01s
d8zHpMVjZe7FcuJrk3qREI8ysz7bjibPvdkEe7zaDq2ZALFDtunUA0BlnxjGgWx04G6JemZ1QJkB
SEqfoxY7CPB2NWx41AC/9xLtuWyr4o1b3rOHH8IbqKCnE+BJp5O/delBz54glXFQ3VyN/B+m+P/u
AwkwVHmBv3vtCMc5Vb1rL4joIY+yaFNDp3Zih7AYlF3KUncuLb7yk+k9xKNpPf9pUOCZ9cQO8a+D
+qS0nkPLjk+So/hS5Fp/pUMbswxamcvZMiIQd3VjtSBPIyX6qis2S14aWyPGHtWVxvBlaCaWWlAV
wTRlZ4CrQ+9VUEJdQcX0rlUQGds0ABEs2WxkKBd1yzioQXm57sBEug9Ykz0N2rjllQlQq7LrVurP
dhkWH3YGxrZ9BXzdk1NgD/lpn/3/bi8q1K9R9mpKfKnsFSgvock8TMmyCrS1J+HXD3P+LOvMats5
Xr+c82cSKUxEYWNvMyfFhB2+ZKHdH8k02aNlEaCijHJuoxakp8gqH+ZLCzxwtlUVDct5mjrovk5N
HYORTVPTRDqonK/CNZejgQrBxh0RGMwASblkpesutbrJUQfQB5epB0+oYY+6lsdc2civNgMoKAJB
sqUZprE0wecsEuw+KGhSk34esDydZppN85xVnG7xvmFH6gQO7C5xMnHqUMa/6nOGFbdayEwrD7z4
ysFGalaZPPBM74psAFWXatJyxeEhcm0ySI9kcz0QHAAUfkOdk5ua10UqfDPbuPlrnlYbvK/T0iBf
QzArkU2KfRSWQTRtB0Zr6qRD+zlt0GCrMJRYVfWt5uzLFis7Ws94IXAQ1KT1DDVdr5MoREJqYm5S
L2rZcL+kJy/ErqdDBfE26MfvfostUcj07gRCcazxqM2Ukc7oEAccErFpvaWhAVjW8dpQQ6g9zxAU
IPi3uvruN/s085eLDJkfL5jH5QYhjm7fs/DetDv9lUGI1Q+c+Ecukm5Z94l3gQRwewKNB8oJh8L/
blRncnCgSrwsGDjlq74szxw6IivqcLcWNKbeoOxcrdxKxmc/CvNLNAJ7gNRW/MM1H7rSGL9bKEpf
QceWq2VzsEWKGLGHBsKdeOcOr7luN4s4tcIr5659oQ5sAVBboTo0lNhNHaUG/uXARB1FXx2YEQ2g
LVIQqL6Rd2STrQOU3dANdxUigxsr1ORNkEXmjVHrt41a1CZIJVFLtlq00cCYD0VgFLSEjJkHRFX2
VNQyF7pQE+rOzgHk51Mn+ZOdDgNSSwcndne/29W0YIfWDoXR7r74f9bPpKMWHVGQM3X+NhzVu8gf
63L6eHO9DbkBEsmPY5lt52lNYOrPiSeXldb0Z9dFQqcHJv+mC/C6RqFZfNekPmC/BRQb+trnS8M2
ymfW1Cjjk3X26nlAAUjJf/gpyJO4K34Jm6/SNGfQD71DMijBLiVrlqVvBb+QOgOMO0vf+vgdNXrV
oy3EsI7waDxVOi+OBrKrm9GzsagE+cAizL32h2WGS23M8l/g4H4SzmA/+1qP4D4i7xdX0/U9VFG1
LcOe7DbhXreUrW68Dna3l66R/dLZeBCDX70CtAmBLrAfMtEsItmN97rJk21gV+mhYk16Y3tRuDL8
Tr4CSb8dyjT7qQ/RN5Elw1Mn+wG7T4OffEPYJ9zZxZp1rHhmAuFA5Wq14z5mXnSs6thZlmEiQIHt
NMfYM8b7tjHuwdPhvEKjGWpOgd2eoB9W3oGm7Y3s+DKIynSVPHPQ1t3WTQQgdeytNB/FdSDADC9a
zuNzZUTY7FtW91Y7azeJ+Q+AayCTpRzMxh22qKGM1omZ8iuKX/i1CFDghYBDiXi9k18NaK95izLH
Jx6zGzKhhktDZlr6VrTotWIXam2ykQr0gX+1dmt6WbxA2FgeLPXemzoCVAuMQXGlVuQGxTk3o/M8
KCvw1h+iGCSenxNxJIxXuJmSjUYQESyoPyYmHxYZzSL36h9E9jYqPs4yFcOxzRfcUZRvE/HbdCQf
Onxpl304HhtgXYXhHSBhs3BcsHgUmXWZMAsjpDEQHEg2hHEIudmcUaDxRJ1kciPjbFrdh38DhDvS
ZKFz1GrPWRIdhV3U34rYNu5MBM1Of7B3Ff9qT8z2m5M1H/4VAEBLYq/A7+abHyTmXR+immqKZPGg
az74XZEEOTEX3KCESaBStRz8C23dgnsisK/4wxSPHSSZdi1KuDftYBnfRjx4Q8GiN7zCQJ/SpNpp
EM54A5VqD0QZKEhWI5HTLR57NbIpEBgK3XIaSQ5OgCIwGmkBUXEjEoiOs79G0jV1BogijXQiT//W
AHxEDljpofYiXOdhbd8BIZ5s8M/wTzKNwTcM8eqd1Vgl8gKRBbVwoUOP2gK9qmWmPyBdtBlKNoao
SYzW4OgyfiQ2KguBmE2enFGXK9+U5k0hQ23bjV17cKt2OCHPDvFxVlR3FR7zKM/r+AuWEQ9BCnDv
IrobRQ3GsJKVSlXEfmk0nS//9NlGYf3LZwtL/ctnizUNIruq9otKt6K+yZeNFbWHqThLNQHobw9U
9tWY2h3qSJp9KdNULhBZBYUcheu8mlVrKwZjwGR0kbZde32kLZDG5ti1tmzTQ8xsGfUB/upkbIoY
7+jQOY1KxatXBy50tmlCiJ2zst9aPeMHDZCQs3RFf6YzOoikAENZ4LqruaOqgre40YNFXrN+YyWh
tfdYGd15gyppG0D1C+TJCSWe5TN5DLZlIr9pPaL6Ry6hxx4eejxKrDmt/yXGP52S0wgnSgGwJHY2
so+w7Qcb3YDgrsM81KAE2bpSsOLGatqF0QIZ2AEW9OA6gEjb6fiN3AIdNKdOWSIC12GvEcdte2mV
Wxeilk8N/5Nbjzt/ywFFhIwVE491nm9Ryo28Hu68jelE4zZXTZmVywS6Ic8pr/RDarqQHddG/UV3
+p9D4ntXJJr7G7Bpo2Jd+VuG7y4bwZC5UtPmgm/Jf0jYx7QF4sa7MUdlO6i1wbC78YAZWyK7GO9p
a0vNUk+S/bTxVb2o2Ii/NBHLjPdJpSMTXaG61CPgahg73cIwOmftc18/OYR2xUuiczcoz7h+XBHq
NMewRZwmG832hCIT0EvkIKo+QaAzMDdhiaLygvVyQ/100Fj8PXFLc9tzU6CGBYeYh925aKoCpfyZ
AwYZz+0XZIyL5sPHcoVYlk2D7K/ypg7Bwh78l1BaSEskb6G1Ls5CBgATQl8KpHKQaJQp0PxI3eMU
K692A8a3duEhNNkvyFirHjrzgJTZFxW7me2lYYL6Y+oV1sooATTssTJw8Bo/NnSj4RaKzm1q456j
08i7L60sgcIZ4uZ0QI4qkwjp/tVuwS/EwetPli8jqT2msQHN8iXNNY+BkBBC8epg5sxa233mZhfQ
g7UbHVzgl9IIrLMuHg0F96IDmelsjKS1dJOBr2OsVBj2IIF3GsN8SS4p2Qaf19Dviez1PEMd64/Y
nUSg6fMEX2hQJTv46kBnYeq0HEwKLozYz/lrsrZjbQO+q7wcZkPpvBl25EMm2yn+Gk1Tzm3yoWZR
5I69nHtcgxUrw4WgZC2RMJI8/jgkiEbWqJdHO+u9CoRD4c/JllEPuTs1KzZdrv2iCOSXIGUax1D5
iUCe3gLNfsLe8Ws087fgJg32nPBRi7UnoKCts6mBH1Ba0QCl+CE5V0PGwb0ktFsUoZnLqo1MxHiy
cAHGSP7eh+kaIEUO7EcM4RoniH6KpHorQrf9Vg/I22tupN9hweOBe7LR8X8s0j1eWh1YcGpU87N0
7eLlivvB4fhbJHI4TaeaJbSDUWNNxdMKlUSqhw6uBDJrAC1ej91gG5so2gMdxguAl7cQ66zvvbH0
TygWrJdk1wTIF4s6qm7SwBqvvtNj/aIGROAKQMaocI426osfvAJyulLnj2Ex1osejHwnOgxSy0+6
Osw2agopmqWTmZtiBCBc8ubcuGHx6AMFe9d4wVI36wi4llXt8uzR6dviEZFXwBtLcUeOYZFdgJLy
bqhVJ/V7z6thmgR6daBVzSLch2rOQm1o8SCSe2pmozOugAWyt9RsvRLpQQS4N9Qc4qDBbqz2Vpa6
KLhC4z2yG9aSepGJ1w5VAXoL6vXcLj63LVao1Kv3Zn2DkMEtdWLpGi9KZ9B3uaZZI9iW0xoFGfWh
xeIAoaQ8Dc74bQVnOtNk+Q182XJnGoUzLswq6BCAH8AEb+TYGOZQZlZndAihCnAIYhzm5p/85mE0
glxo2Nz8f59qvuRvU/32CeZr/OZHHayRYt8Z90EEkWUNKiHFgk7nA4g/nFVhlf0CQgnZce5gMSjp
qyL/awi1525PzTg36ez3C2QtMpIGA8vhfz9NVH1+MLoKfZLJOF+VjG5d2cXCtY3bUcTYu6kPMQ+h
5uRCpzSkLJNnKG9We82Ki2sLaUgHqaATV4yddCgHBygQLSiXg2l92CSdJelGg6jReVB3ALDRotnU
IkWtxOdYGlEkQMv1zDzP9lFH7faY4UlEV507BtDrSFemF+5FWJmLqHPXaRn7y+mKnxMjSoXCbXB4
S7p2Jjh2yZWRrKapaHAkXjImo5tpqkwY5TqKtWpy8TX/YoGEaAuGCXFwhS4O0xnLuo+zP9jIpfds
luHGxjg68M+z2eaqaeZZqWO2VWAJXSY27njQu/l3ZcfATRWBSZ2agZP6d8KEhLZMzZtIeVSQV9tF
rdMtqbOyPf+uQLwlr6R+ngZJAaVAFPEg8gWIKBcNv/Es6wKalOq9HJ2L5urluy3YJWI44bB4QdKc
WJyBm8nXgz2r+0cCpBMMPVRYdEQCJvtsIg+y59V4gyrzhT5gQ5A5yRUEevZtEifsggfSmlp00Eaw
OWdW+94NYYpMXwtEXulXzdJzA7AYsDw81pmt9vOV+9J+nqWJ8WGjsy6z3ZcoGrKFXuTsZeoNt7rh
36dCpLeO46S34L12T007HskEcYj0tgUQ/ybAswyqeX24JLeuu41AxnQlLzq0dbNLrUKeqdXHSXpb
8+K5YBxMGmpmMvUNOCtczQz3s60rrHrpJXq6JRfqyESOoosCRTxkozmjCnKiYWunq/mqIRPWNu3B
QD3PF1qZuWdGD7yW4eEDJ8XoHW23vaVh9JWAi6ggc1p+md2oQMObTB9h/gopdpQS7F+X2cSD+tr7
LDrNn0ywIF4YoElETSr+YOTbuHWw0DSXfflWlRkARmqCropc6OCP4ABpjMaYvhVNyjofont5Lpbz
ZfWWezutAm59/qZd3WkH3ZPf5j8cAqTg/RfZfv50PXf8myJ8obmm/6HflyrqOtxMzbG0D2DYkKqY
Ru6ZCZEErcj770nTPphZnj4kkGw8MF0HQlfZoWdnaUV7GbEOB/jTazYtqIz2Xl7ajwJEd+Sku6ax
bF29PseWo600p8gXAgJ8911vPMl24GepWm7pjxtgRcCcXPnGfe329dUD6VXrpcY9mToD1F5hHsZH
svVdWO7yuNCX0wDHDO97YxMIYYCJExA9rKu7ZE+TgxM3PSAqYiyoSQN8/Fg01+hvydSNCCVmfVdv
aXJUm+SnxOI/qZM+rhYbR6Rww5vp6q0lgTaL3TVN5rFUXnS7vJA/Hfwk+V6kzDhRq8fycBswswOd
CL7QqPXhLZAqK+okUwGJzIVdB/2BmulYWjsWI1hHLvQRJCrj9PGeDBqDxotfjfqOPgBoPfRDKHps
JbGnkvGzHlvd7WgzcS1H+R5I3/8GafdhDUXAYRf2aEZCW4F0CxjNxPdPZZ1DgQ8V1N/AU2iDEjdv
j2UXA7pm3k7mDgp8oqrAF4IYzfJjxw0Ktd2E05ux+SlSH8eOl4svQD0raSAmblh3Gj52GQbPlL8O
df4mGlE8lEiy7UQDiR9Eaf0H5UCpbawB3+zmVUOQ8y1xAIBMpf0rtbKbNhvMF5G0A/RATX7rWnG3
9SqzPwSVmyJOkepgDbT7h3SAMi6HQOcPNRwapfavGMNZjmAwfqLBJrAy/DQyHSUJqo489jQwWxgp
is+yqH+CRgW4nGGf3aSqPs98hjQiAmqTm4vae3JDdcTHbINym2eLkx8BER1A8ngAzTfKO7RFPrzn
LAK61DefITtcAZRo5Lumb9OnqrNPrDSiN9TzZMsS8OiLYKZ+LowBqTVriN8+R8oMYhQ0snBDwLYt
S19pSYIEUcizJzrjoZtOZ/IPtj/5hbqh47lZZl/ybJprDUcwg+2+ZPWmHJsz3GvO6O4pvTb1MmTJ
1o5WoczkM0dHzjRLVjU7svdJtuAjEruXsivLrQv6gWczLyc+KzfzjHVqefUeKCSI82bFxGeFtTTs
SQsCbdPXnpS/hzgZqtQAU3BIQNwspblW2Pll5Prgwa6i9N+05TIRiyAWwdFPITsCqExaXPLRQcLF
kCvqQJ6wuMTQELRWydivgKEKjrNbMDjRZggztuxtVHNKADWOIu+6h0iafA2Wsn4zNUcQsdlujY9k
su5BSGMEgWt2ok46SAbCMBR13VKLZutT42M225Afs4WWFm46wVtEvDwzXRBnFuSHTtIz6gu1Gj1r
domf10tq0gFBXhBzhs3FrnwANpVHAwKxpa2kRMj2hzkmDzXg73P86SpWBe3XsgP3ZDTY5b2WGkfi
ZgigTrpLUWu17tVNAY2+WMWi5U0F0e57W45HHeKvazwc2TFqwmjZeqN9atLCetJBlz7R1gleHMBC
Wa5CoOa+kVuQVfbJ0MOtZxYdiurdN7pjmgbCFRViFretrrfHNuy8lR6m8ZvIz0Vl+a9dCtrVsR3j
g55n/F4NpP46LaChYwIuZMWpu08zzOM2pvseIuATRa18Q7ZULjvbj66pZxgQcx3BMmoVI0SU0w9f
B4osAnKMfGUgedqBoRfcH7a+6unMwlZVcuEhXICzqVedWdF3p+2h4u6hTEgdQIopwm0DQO/WaW0k
ZQWeRC2WEeD3Z+PWx3PmtmJIrSu+tOmfEbXDqnERdKX/ZRZ1yS2U5ZQG19Xxdec1A9cuxBTlqzn2
+lKkiYSWXih3rdtpOx2ZzhuJkvAl8nLjS9X3J+LQ9jnYO+NCvupVBjlI1F9oMskfOErvUbqNs7Au
IRuKR/KDlogP29xLZ1zXm7XkNZiBbDwoUaKRH+gjB26Wndyq/j59YvVV3BJkX+SRR2IHxYLk0c/L
U1Fo/kMCwqcDnijqLpTDq7JnOt4WZhTZB5eBKuXv9hGJjEVhNNUOj7/+jAV/fx4dV0If2i62qVnG
i0rvIUJAPSyKx0VbOdG2kAN0zTToIHi+Cmqp5mxjaTbsgG2rbzt1aECsj+wFbNSkjtlWNKzZVIHZ
LQnlRng37IFvme0Ge8K3zXaNJeNWB3Z4kRFN66xs5Vv1LXJrzZoLPD1CzTBveOpo61idhe7wcUa2
P/UCWAr6HGAltwl+PQcPqYNNM7Lysa75u4Uo43tcNRsE4uSrkQfpCvip4SI8D5E9o2g2PGPu0uSj
tgi83Dh5xIhAgWJqO4jIYZ0THshEB6aiyHSGNAW0XMsRQrQAr24SJlCtrAruCMRFNhAAQP/Gcs8I
5BQXXz1+uTBfTCjL7RLbwSO51Pp0b+sa3hJVCg30rgltiOkYyXuAu8IzXed76UfJynCc/OKnuneM
xqJZ94IL1HqjXhxqnu92k/8aiq598KK43QZBke/D3IFSmpqMPEYLiutx43xHaD9ZBWzkK6Z7ww4U
goRRp4PPebUOmGOuqSlRvHfnfjjYlrN18xxw8aG9H3mA0v40zvfIaaDAEAoPt1AG+bBV7KwFyZ5H
7vpPmhWBhVet6hxVKp7xSF8Bsii1e0TX8FeQcViuqPY/Repqh1yviVcYq29BpFjfRgjGTDZqUgfQ
7e3OWmoMBAid3ZmPKAPvDrZZKm5qD+HDGtIQc9MFgSL+rtY5sUIgpD3XX6aKYRxSrU9uU4f3zGmz
UzekwZIYvd2/7KKwslNhKXkmRODX4PLNIEpYLnDbGm/g2xDA/JvZlQl3ANcL/hGZE3f3uleDcEg9
aofow7eLwGhsmSK6iwyQV4sAiSzsDcdXW4cyTy+GZ8jFfNgJiAGOzMlO/iNPgnWojagxaNt0Z8s4
2iDJgbyeN+K5iFw52G1QFJJm2c5I8/YbeURtbG8TiPMtsNjKlxP1fKvp/faPbSKeR74MVTKO5+9M
F9RwkdtA/Yz+pKL+2qReRPzlnv7+VSz/pfe3sbNzp6aqPE1sx3A8yAFJV0ihV8ceEYANrw3rngMS
BpljPr4XwU3Zy+CnNVa/LMfzHkVmYGcZ9sEJKPB6GiPyUlvzAZVKdL/pg11vEy0qEHtSayChFjxS
HTJ/tJa6/n2umZ7rqkuQSezzCuI+NiqvpZs3ECgexEcl9uwHTQaszbv80dYbHb9TWYObJrc2mQNw
cZxW5RlF8HwN2FP1VDPjB5U2au4PPLbS93mMHo/RSgucF+Hin0lVa0AYV5u56Td9tYE8crTJWBie
nAGlV07/TOj3ouggTRcFw8WzPXkyBTYycRUY35t0crD6e703FsgWVECI4JYosMJEWNguTyRDk6um
o5rUa3Wo7aRe7BXNR+r909jUjZC5yDkIVDV+wTIB60oI0JpV7x0roWOpqeyydkEYMLQvlfAK65dI
mXcHPdoVGG7D/DYKVQGDiE9g6nbsHxw1xCvQatg3WgnVv0Fj6WOYFfUaSlLjGSVf2cEtU3c7loV1
tZLSWXaOG710Jr/Ls8L+hcJ+4Bt98R5Vfw1nkQB8o0tNEPnjXQF+BB+hGD8/OW0XAD3QP9HtT3bT
5u6WlfWkPuQPZn5FbfeRcwgjzYJEeRm1W0dEIMMdIUg0dxilDcEP7QoGGzBRlUDtI7iyqJxYHqnZ
DsVHk0oP8Xb42jv8vUm9iY7ysH87thiB0al4vgK17clpGN/7aoEFNCIU2bwqj87UpoNyCYqR75OU
xScDi0/iM0iE/Bk4RXR1ZW/f6WN6ITIEi0trC9hosiGvIR9/okovvGJtO3mR2RwsePUZvNTK9XMu
8FdMXrwp3Y3wGmuNCCUAwn2tP8cWuOFwXwe3PGrAx42H/xk1MshBBV2EoIu0ziOg4hBHbKy7tmja
ZWHw/lviW987n6U/zarFcJWHcrIKWyU9fXd9CK32oaNDkC3EPR024EaRA9IknRGfA0P7nmmBPS0o
u9TIT0USfadlGm0QPFS5LjyrSw+0WPNt/AZRDF+uic2LeL1EH2RnrcarQjF/kb3tBUo7lN2W3nJ2
JTtkOjO8GPxqAcLecYuimfyZQV6cG170lgcog2bgYrskWSQvHgqoATVoo7cE0gCODu4Nk8XB9u8j
UyMerzy3njlWNmdQMPEzVr38jB1IsnN67cmz4vhoJfEmNPPqPsuS7uqmDIAWCWXQHjGXZR3o+o56
tc5pT2HovU69+uC+Nyj+OGJxhF2La2uQvESEjHzpAOK6jSO5dkOtuPLd1T//8b//6//86P8j/Flc
ASMNC/4PLvJrEfO2+c9/uvo//1FO5v37f/7T9j3LcxwbHBaOD/YR1/XQ/+P7HZLg8Db+V9SCbwxq
ROa93RTNfWuuIECQvyc8CFGbFlYI3fr2zvIVqwIq6e/adPi/pJ3XcuNalqZfpeLcowZ2A4jo6gvQ
gJT3mcobhNLBe4+nnw/QqUqJ4ojdMRWnFEkAJNw2a6/1G2i4bWv+pHRO+Tz70Unr13Ws3wfxOYwV
N14irN4wuh1QMyO5ElOQutaiK4ddqu4EYxm6ry6Dcdi8+wyP+CoACPMnzIhiI1pTjUkxCEGZaPnj
x97bbcvBZZqsZdr4GfbEoGfnP0aWDpfa/GeImmqbM+ihyPTvvUnVfkVMP90ZnUzEbqSiAo9kda+H
LN9dDl5+ADcF2fn80evqx0cvhC5oWYZBDVro7x898ni51NemuG/6cNxRBPZBTSnTJtWl8rmKKZrM
4UQ/wYMuLb26WY4QcJ6gasvAxI4fVWWedJYG1pvf6eVZZkMbWsyKpTPDqIPnJKzUdaTF/aWJJeZ5
WaCTMVKbepoQfebxip/zoehPg/GeD5U9nEb8ZLxYuplSjddtEGlnuq4y5kJpME+0S1s7fDi6TNaX
p6MDDRGGMN4/nN6KSwvofHb/GqSLwoCXn+tPVCjyWxxlu1uo+o/LcBjWmbRdhrzl43wUcK3sdizw
KlYD+4UccLsRRpqhmsbAFGQ1Zg2G0XxV2+rSnGNEJsW7LJLzL4ZUYBlU9Bw65vp5bd4EUl7dALTf
UrA37vNZTb9E2xa5g9g7X7YhGRa7TYH+47J3+UIVDltj1uUna4ZrbRXq8Pa0dEVyKtpPZoZqv5dB
eRw8NDO0Pq5WtQeLMGju8a437g+O1ZWbWqh7C+eOg9B+cZhTW8M+m3cu9nNT58NO6kl6EP7KF4oe
/qp6O31o5j9kCovKiBAA40Mais7poB6epXaRPaitUm0lZco3y97l232fvH47R7z3+jXfqBeqvFH1
Jn4jLt815jwqK8122VGqcnCiRej2uxZhyLKl8J+BY7YJDdnU5u70ZqRiZFFHpGT8e4MpCvs4ebjq
FeSVF55hWD4pdq2+LEGYLnXDhW94w5UU2IRoUoUVZBRfLhawry6xi3nsqz3s8s/KLorCaWa3txAQ
IN47ZYS5TFyeL19adiwf/5/bXn/Ml2PPrWsLlM2oWcnO7CflXNYt5Xz5lz7EWulk4QjaikKRvNOt
aP9n94djXjfoVeueGHveD/vzw0QASuiysGwVITpbvH+YcVDJSpLK3p051COl2NR2FPgLN2oo2YC+
U2XTJXb2nMvGZol1lyOqKoCl1+s9CrcIz1JGLCy4x12xq6kzzONsNY+ub/5AMrrsWszbOGDZjMcH
SSclIJ3mT9mqihXkXVU5vVXsOHSWZMuyQ06lv3dQnQnJEiDrLulttoqKAi0bz05uBTiXz5+KbX5o
YppuyoapqEjuyrp28FSIqHQ/axJxJ2OXe6nNhhlIm8RA2Ex0qxZNVF9E0XoobkMxJes30ss5hgaL
XPKyDf08iLEWUvKLtLJnjuDgBtGs6yqS0OJO69UCBcwN5DmwQvbPjRkxGPmu2Rbmlz9H1QJ0milj
3djPqaHCixDFCCV/t3xs5229BUMpGLUP25bjijnV9HrwfNyybawtQm1deq5meW/H9Cf9nmEYXxHV
j1DqEuV+2ROWeGx5FTZcy943R9t6XWOQq9sXQavOTWD8RnMqtpFaT7vMAKgyb5fzQTBGkFRENYUV
P4L9FmB8w3K62h7u1ZlAUkBEpnTLSmn+NO/rRxyUkoa0HBZhgZ8hOt8r3h5z7+KqbUJk5qfGO7dS
82uStc3dsiln6lon1DC2y8dlh5JAoZKVl8/biGp86Do2fhu2grmAbeiswuf9b8ah0ZaZ7katvAsC
Zc46Z1+iugq/Zz2gQ28Q8g2VnxB4HgBg9PWC7wWKGNT3veeCstIW31RUMkwRPrz/pl11MguY8cJO
pRCOK1osoo8qclLI1S4frXDaBEU73XeBiaqIn23D2VivyKX8EplYoKbzR1YYzc4yZ5Wb+WNaIT5a
WsawWz5CNPr7J5ePWCFvQqBmG0ujlS+MoNBT6004ieYN9Rq2OJFRVb0Sh0hUTftEh+r2Sr02UoQk
cAJTXqnXuM3l155mvKFeF/5Qb9o+bV9PsZxnhJgD7luNzWdVNdtbodr+ddzBfx0g8TxrrYpTuCyn
FyAUzAfFL/deUCjPqIo0W8ZUz10OiyL0zwtqXX1jgXfqWEEs24XevPz5Wc2fyADPX19+tmhzn1R8
cVG3+gRuFOvGseyCBzTXdfA5ZOsqs96PNRUBaAXmCvWL8CfhU+akU+k9xt2krj1pSK4zsKG7Nu/U
/fJLRkMF8M8v9XLq39nFADkZn6zOG1YqpnEkp+EmW/OfZbtRNeOmNrR2pYjp723LjuW4gW9psqy9
/oYVuphY1deWTwYl09v0GwLwZ4szZBM158Yw2c+AGMUqMscA/gT2qWZTKbshJGGvqJrGFVjpNyus
z2ove4TMEF/LDIe3IwsjPC8wuDby7oE6l4+dnZ8/5OlUYxNQdO7yUZRJu687gOPLR0yYtZu6lrdR
q+W3ZNiVdS4n5p1a5sm1XJquMg7m3bJpCL1m7anetNXmbape1jh3vB7u9Ul2pRbZfknWYhqEumEi
9kvCKFgqZPO2ZjDBRncyhHCCJQvptmcpU27DyiCpl9d7zavK350av2jRZMF5rb0Vy3T9plS02tWT
WgIPNCHXAItzW4Rtfnfsd5J4P6RF6ZKw6DZlhyVeFhZ3xcxGAQaJS/JMRMmkHNPGOsnoUmxb/hgY
ByzHiolRygpLavLD+NXK8/U05uNjFEPQsEqhUGthxU50q0PQyJlIZ3FDIynWEIuGs75qKipwfdfH
l3WUl6take1b9EkDV7OKEMeZfLyIVbLzQBLNe6FSKBB5YH2HU7VJUl//7bf2eddQkVm+DhzAvtX9
IHQBNE3bz0dC7XC2JGrQZU1mYhCKojCmvB8ISUOVjTpIHYbxCinW3qO8tFAGkJu6sYNW2SEVRkZk
2dbhHRU03cPUiBLDG1TyhVkot1GXEQ/0Zfojp1UCLtO//DkCDL9PodoLd+YssbLorLSIrLL+6ezN
IqrS+ogfLf/CwhFj3JVf1+lrHKGBPl61+hhftUGj3iw7ZCogN58/BuUwLp0fgyETN8z/E2JZYb+Z
D8xhAOdtye3V35h2056ZpHR5GedjRLxIA2jqhF7mn06f+NpaH7TycDBYvlEkgPyX3h8U6NlRKYtW
n1+yrhzEOaZiKZbFm7MYPPQPK0+YpgpGg2F09RrQT55ZoYTuh9/ICSdzUh61ndgtbU92/715meMr
BSjVx80+uo2vm2WtDb9htfHn6DpqzLURlhkaTZslzZmadvioGmi55MlmDGqEgyl5rLNYCe4kv/z7
Xxgh6Ou+heaR+Yq+Hud//TkuwyLvxHJ8WT/8yYQYzOksg3UWFpqwdZnP75tzP05DWE1GvBs9qF7G
SsOUpZuw2jYJNEkgmXf91GOoOxNO+ja+AfRWPf05wpP0ifqQOji97+HaqEJlCIcBK6cAgemEOQcW
aB7cG3JanvXz3uXj8senEDyKwb8IdBmvqv98P+uNGJ6wonyX+/PP24A6Zxfe3y6d1zJRCdFV04ST
9f52oVqkI5Usf/fK4dKK1WtGhty+fan6GYVLNFSq+U88+TU64GzvxgxOGwLVTixQcfTbDmE+2SRt
7auaO6LlHLBegLr75vOf/QsnzKpeW/P/eZfDqpec1o+8GKvQD5qDj//t/sqvXtJf9X/N3/rPUe+/
899MV/z36SGX4Y+KCf93c3jUu9/l7H9f3fqleXn3YZMRgY637a9qvPtVt0nz71zcfOT/dOc/fi2/
ApPx17/++pEDu5h/jfAj++vvXXPubn6j/0n1zT//9775QfzrL+cXCNtfh8f/eqmbf/0lWeY/ESdn
JW0LlWbPAvCvf/S/XnfZ/1RVwxS2jIKdsEz2oF/ZBCQDLb7E12zVErpto/bx1z8gzC27jH9SulXI
JiqyaSuyIv76933/nYN8fWHHc5JzaudNy0RCzLYtTqNqlm3asnnQEZECxeJNk2sXsvLe65FQLNoz
vzw1fx2M26+nUQTZN0s3DEuZM1Bvxm1sVbFYmsbaxTfiHJV7x9KDbQaAvjR3uldhyeuMqX5iiake
PSvTBVBKS+NxHpw15tYUT51q1zSAayUdevh1+5Uy07kxogprh6gvklX3gxI95LVfaK5tGVd+F9zw
BmSY4+PKjtpHtZOu1VR9CbsE2m/4rW2la29ETqD4AX75C4n5h1wDN+6B6TXrs6aWnt60pr9f2tvE
sXYwfrw+PgpbZGR4U4p5MH4oveapgz3Ubm9Fv4jgAf5xQwQE2yZwqWSR10LfCv4tf/LRWHutdqvg
yOQEdngxr+SLutlOrXjwzequHO9LVd8W5jaP9PMp11Y6vtNdeI72GeUA41aN7rRkOz8GtapZdU0R
tI/cBZSXOo1trE/c3PwWDpugrdiKaciCHIkxhz5v2kYAcGGKRVm7IjGvmhw+PfTuttpqInooEu3W
yqOfsWVeaTzjPEk2adRfkgJzOxj+nV7sU0tsK9MGTlHs1KSFtyuAtqcXOmyxqSj2vXVGLh65Mlg+
iVE+h4PuWvFw3o/GVTj014EdPct9dvX5bdENj9yWNncqer8pizkueHNbkmFqZkLGx1Uz1RkjD8xQ
DT+ZsTwmKdNeSUaxUQ01c7TWdxBVhi6m3TTaWeQFVxpFhFWjxTFw/27z+YUda0u2kElHgVJhSpo7
zZvrklurELFX1G5ShS4m6ns4As+fn2IeNN6+UVJeiqzOvU4g1qkt2cW3p4AdmcdARt0w26SyhYpS
vVOLh7q0VkkybmNZORVPHA5jyxk1fGllerolWwcdRDRKOkbU2lwKOJtUfZgm+dk04nsMTe76AFGv
UX72ldsWokUgKtQ+b7XEBtmg7aU8eRRheO9VzS6vx3Xup3dWl183YXJjJMrKzNO150V3dmog0ncR
j7prlC1y6v7W9u1zRRpRczciRzdiDCbbr6jB/vj8aSrWYVOa746YR2ZKkCli6AfBP8l0vCRiqXI7
S/KdOsX+G8DAt1HTv2TKaO771rsIvcpfo4KQbHrd3ieg0LaBsCTS4flFn95Lw3keytoNEC4f+pm9
AcMerIKp3KNzhdtcrH/zYH5dkDIHdBVVyXoc/WiXUf4OMNeDytJ6TgNYzMmU6mfj4/2p0B8zzDkc
kbV31mA9i64GDQoFZkPR7moCOx0kFe3ZfkDdol8rWm86eDVeDeYsMVslTpSH7qRY37rR+pV4+c4b
1BRRq3IbaNZjYaB+2YV3eYaej5cVUJLrl2jS0DMAQjfTJJ1Rhu2IX9uTEZTrQonXukgBMmyZ8X+3
eHEGZrJqWSuvulR8izEHXeOAKiE8MrhT1L3EadCstOauN5FcS8xucErNQst2kAxQGek3WXLjNL7M
BDCEvLYcqR1urL4OVnVo/jBmWCIe0Y6KPqGDGVW0njYKLcdRqNaVEXuCuq7Xlhn+jNroaxNeyF3f
OklIrcDOE6dUnoZI+oYPASw5wJG2rjvVPKYlQ4Hz3kYV/c9hcETh3YtKw/nDxqc0eWyN1thEZnod
3whE2zZhwZkis6pXMdpNDujMwoEd10Spq0jgQsW01uWBxkD5qRwiZC06ysdq2KJfCb11RvQF46y8
UQe3yI4+CSxKAFdZKzHUqMpdg6cc1ijQZjD3y8SZ5MYlEXQOUA4ukpnvh6IsV7EmrG1XPGbSFxsw
0xZ49EZU7aWEptcqsvEm6gaIJ3L83Sc9tS49iYbmlK2xG0dzm+b5y9DZP+LUvszlZm97eAZB+xlU
5ToQ4PwtE1L8F00Md1PuIaIf5sgq0bzGqpslAMo7hQT2553OPli2GXOfo1ZL2tFUFCpjB8MkcH5c
CRDFdxNUpTZ5n/2Ke4wqQsCveUIXSfQbn3TFgDlzaciOifxJliDGAZkoJgxAQyLwdznqEes21lfV
mH9VTDRrpmCCoGs7WQSkJGGAz3JgKKjltpZ8Pw3tjSf5IZY71nNdo2oHbvTCJz7DcRG6v5Y8DxFF
6tRX1pOMa4rf8V7kEIlmhNH6VrOdWg9e1KCvnbpmWpE7j5xdgnW9lsNGiJ4zaMhCKn+oEunUDJqP
6cdQXMEttIW1aiT1uep5pmMy3VOL34UoXduTgQ79sIsLB9WGVsxyjCvUp6+VYce17iTbvopFd1n1
3rOR2oEzBltIsP5qqPLRKSofrnuS/EAw9y4O6Xihf9ca+NCORfsYOaakpHjVqajcW2dTPVloRfI4
06p9/PyFKgcZlNcXCopUIY8sE1AfppJ9xMKmOqncUke7oB/v4kgClHUOlQ70fywhP9BPO6m1zmqe
tWpDR89RGgFMZvbGmR+FNZVhY1e2ya/Pr2w58+F0adiGrckq/9eX3M+b6bJXLLsi9q/c1moeKupt
eYWP5t5oY21NXnyG1nlbg1gAAdnVMCnqyrT3YRXQNDPG/CobV/i9nWV6AkW/2XVaem3HAs4DlmFZ
Hq+VzELg2k+kldx9bXXb29RwPBg44TpE6EGjPBKcmJCVYxOyUDWdGhPJe6bkgyhDy2EfNEXlqlNk
rINC3uURKmct1VenSRJXQsS78ac1NsEJAmM5EMw8/ibZX0vK4KsWaQ+YH9efP+gjLYDylqzZlk5U
8uGaMMwF9SgDo50y88ZoywDuon7vs/jRJzT+veLn5+dT5ps8eLFChZdEjYtqqj2v/N6GWopdSmkD
M8z15fwHCdzQqTXzTK5hCKgzEzB+9Aoqb/FsW5u5n5/8yM1ybhJl5J/UuWG9P7eU11EygNVjxQXe
WXSPEu8AMdkLvQ9GB62EUzmdY69cqCpvnKqeohL2vT+j0UuWXcYlr9wsftXBgMMDsu5Rv4nJMm5s
CK3RACXSZ+QvhulqStxam9ZM6L8ahS+k8Ym46egT0PR5HW2qpnrYrURpdSalZqKm+kxGLzUlMsxM
CvX2VRSM288ftzJXxD+8a123ZBb5Og3/4O4RBcVP08sqtzDk59gG2NDnFxojyWRJPycjvTOV5Evf
p1+sNPjeDOEOkpS1+vwitPmlfrgIJE1UIQxyxMZhg1PKCmEViaR6hSGVP6ih07XdzzjY6eCtV5po
4CJCqyyFfh+ZSCfW0RPSOi+ZhASppZazsUQ0yyqykh3lfaEUsyO9ch9byRcd4SWK29GZPtP3/Rx+
0Xgppgpz76TBMWGEIulD+As1BspEGhxgbmCLeO2f3+TxdmbjSigM1fy4qhetVFiwk+hVhX6PHtRs
eK/clxqeYN0FycKEsnmI0GcR/NDl9obY4EGMNHnP3zTBdJUrZXbikg7zDMwnlMwwDKSAqZiWmNvG
mwGc/DPstN4uWX1Ed40N58OuEaNUwSHmz31TUtniIkXYnDjv3KYOX7dmzsllMA4kmObm8Oa8o5Dg
eRlG6SaTfUYlCG/o7sQpjizlhMbIRR8StqocrhapwLeJN/WlK8fSlZUr/lpvuoyCOkrWtcj2sOsZ
v1Nt//lL1o8NnW/Oax7MH74dZAMTW+n6WQx6WSDxZuVfrM6jbDZdNEDX1zXi3sj5K9dh1P6ohIEU
HsLSpoH/laZqW5H37aYPEHbUQMPmOrJZOSSYjWHFWxC4aN+00m1FTsqJvHJdp0lEmS/ZS6n/rTaj
H6Hv04b0psYc5ro10icVSXqnWFn5eBsrlr9ShvqyTJnXPPBKepCcWEMfmUCpo2uEnkKZs3MH6YOx
VjA171q6skQfTRBv0sorvANvP3/Qx5ru29McNF3IxIEQLUqhpGbu0iwqnTy8H6antks26G9vxChC
pwemeSJAONau3p73oOnmSWWHhLt0ma67yUg8Dd6mG72tWUR7Lxu2gVWdeKBHx41l/jfBUdrKMlu/
6S29KasBxcnSzfOYkaw+y5vgoR9Z4Vquco5WJqvd7Lqu8E8S+dcBcHAcF7vOAsBsGv7d589dPbK+
AACqs1ZdUHfGwQPAMzLsZeQm3NQsVm3nNyy4iYZB9JDnQ/5rdNvUO5dEAQVwVZZOZU41IRvR9KgN
w2oe2ZqY5W8zZb8KTD5jFRUOun9R14+fX+qxUebtlR7MbHkTDmrgQ28FrwkATNlAlrz4/BQfMrXz
CGrpNvBDpk+DQuv7kQwxSHWYEGJzO93ADahz6gZIB3B7RPmgB0virqm8nRl551qv/QoMljVjD44v
ZoVhXZaRv8HAY50HInU80a9sPPE0vbw3qul+rOnIVYB4eal/SUu8tUdW73SkUo7OK/3m8zv5kPZb
7sRk2KXApbLaOMjVRMNIFgONNjctlG8MOF8MqdgWgFECX7kA07BrpeAHoMiNMVWr2Bi/jTY8xZkT
6pSmfKEJrO5r9cTzfc0QH0wV5CBtYFaCS/tQOM1DmmKM2rGrFzys2VsM09mINX0N6a82r6t0vLDM
XF2jd3EjaQVjQD04lsJiFCem3xESU5tqsrdG1xM8VsUqwyR9HQTatErhj3UyS+AOWGWgkw5QcAlw
BrN48mtMPuWIgiQaByvDy79JbX2fRVW+7iu2+rq8D7HvlLEAdYZmkJ25Ct3E+otZhC+WAu0bDq6m
erteJa3RnJWV8s0wcCnOcg4uzBR2OAMUPDMU7SE7t/nejNPZ2xgTnxGbskqArZf7Fej0vegmkkhg
BkREymv2dkmmy8Qf1W0qWedRI2+AWyTrWsrjreGla1PJwBmk6hpIV+7aTbeV2vTZaxu3aLMHAMNU
5gwguY3gSZZ51O/SUr6ZBggxguxch3pDh4BQV94D3qJ7A3kO8QBLMG9n5bEFFOuAALrQJMutTB5p
XqbkBjCqxw3zt28YGwz4nKAqf9axE2fRFXLpV1EGTVYptnLQ8a7aXSJRtO1BZtoM0k7Yfk0ncKZK
wA2Ggp9rRy1aTR2qZoXZ7jUdhcqeG04iUj5db7WO3HuRM3kK5in2XgCW3GptRwL9rk/y3x5uWUwK
67JSv5uG5K9B3GyxKzEerbZ3svpJmWzVSc3y2Q8zXqdInzovvpJk87zp62Jl6oG96QfVmTTzXJuZ
enppXaVUF2pP+u534vswe4h7uu+MPo0it9rnmJuPK9ypaqRKU2MV1vEVvAWW4s0qUr8mpYmwDwny
TRp3z6XR2SvceRCQChwz+KnoUbmygghvPcDlJ7r2kYHQkjW6D1U5m5T+wVw52F7p1SVeL6GOkFcO
iDuSCPdSByLxnVJHN3LaXWrtE3nhewsdmJcmTqnU0IVOXMh8ooPObAElsBQT5CTh38GI7EWZZqfy
WLi5gnZqaprnLAPPcyCLlXHutcGZ0j3n+POMbX5WoBEiDV9PXMGR8IzeRxlfEPPO6+n347VpmYMU
BWXhAkm/xR7lW46wbNHoD6gOboLM28ahdaeFxc++yU6stPQj6zoLzKgGLpvw3xAH59arIBljUqZu
PpXqeohZPpNkqpwWUJ/cDs++VvzOC82p1Pp3GKqzvsg5GnyRU7+Mcpw6Y7nSn9UaGIXoYnuTBIgn
dnoPVk/378ZO/I5kHBgGo7rLjRRgpZZvEex+TNTyAvUGew1097clFffylGjnntDuPLgSZ3otqnUW
ibWKPmYFah2/EGNPQ3JD1DSBY22arhjdMtIvNWmEYBFRBJ2zoifezLGno6lMPkyilLWWdeqbKGe0
0ni0bb9w6yK9QGP8ZyVLqw7iuhPV+TdRVl9To7xXDWqB4/R1Wui1KFgG6cYuZvuLcBUmwfeEh3Zi
JXHswgyZUNYkP0A9Y97/5sL0vsQroDUxyIKaaSSsior2KupRE5ave18bTzyII/GzJUDdsGThaVB6
fn86rS6Kts+H3JV8az8pyaYqxda0tVNlvjlOO+yLTKlC1S3APeC735+nCeyyjaoud2UYB34bnudK
/Ihawn0cA/Wv/cdp6i5brDrxXNAv04XDj0bfyRn+WI8Uc/wkGwvU6DCCiqPE1gY5d4sKuSgP9wAg
xDehfmbU6c0IhQ9o3KarGobtqDuRLD+W6LJYqCC7yZJcCPPg3cZWZVEYUHLIt3KCfdJwrgqgYka6
6RTlOtehENjJ70xK73WvP3HyIysYC+yCRjUThMWH7Gk7UjkacFCFiixuEDGIV4A154rEOWCicyiX
91op7pF4+3aipx174iAmELVG2ZIo/qCFGT31F0lXChTFo5Wiy09hgstiC/0h1FwdwqpTlMrGGFWM
WuL4y+dnX0r+B+1uRk5ZtmWplCnkg1RPTKiCo1dQuHZvPJEEE05YjNekP2+6GdYIsvY7sI5HUd/b
/ldfbXcgS7fGpDmjQSUPJGFIPQvazmCuGvNHLWTU95JaXXda8tR7ZbIZSvQlRQ82a1cEtrqtNZs8
uWLsywLfaKurn02dgAy5NlBK5veAjLtDgil1jMhbTThIhIXyJR0yIpOfRTU94We6Kxp/q8Xdi1JX
92ZsfLfj5hnDEXDw1vj7XjUlBqdrLW4NJ+xrwynSKF+vJ5tIIh8ZwFVUiVZSbJ117aNv6ntZXhcD
luuCYK/Lgf7RN6jucUEZnnpa22Iz7v00ZA2SvhjWXVjef/4WtCONb872gZsh+6KaC+3szaBmoMVW
2IPHoGbilB4nzVNd6tI2qIPK6ZAJgXtZoOaTbieoKqjgq+siMfYRlj8rRaqfGxJ2DpiZc7loANpW
0t5oCiqrsvG9mjIXX4b8UqWS6zfMJ3Lbsjbo7evQqHbCjK9ZL70MxRzKFmqztSjxhPp3f0SgS+oi
B/XnMRmtVZfRJDDzWLUmzoyf3/+x1Y5NvstCQU/HL0s/aIWNb4RBXBW5q4Xp9zZUz2I9gtRXPVJ5
Qoiiodhbhihrjd8KK5bJgYk7MKYXASxThmK1EuOqRnHhxGUdqagoYEkAzNhgRG1WY+8H5QTQnAq8
kPEoNYl4a+2qHWjoHuH5WJMIBeX4vURLCYnXNHBUWmPW5x0kzKnepKP3e4q1SyPNUfOnoj0+BBw+
DfV9pONhbYl0nbc8Sjm2XLXunydEqM+6rnlWBKmC4akEP7nSk9Zen3jYH6e0OdoDMkmGV7MZUd7f
FRgevzTxTCC727ip0UqrMM+r1ezWHldhhO9g9EUkiOB0PHMlYRUddLQmwCZfmkR7CnFQXZFUOPGw
jwz+WCAThdo8bXA8h2t3KI1lY1t95rbk2RLVw7yHgEKBbNMEOD5H8t7PAQqMuGd1p9JIH9PugGot
2QReSSaY2XfOM73pgGC5ArivYe5aZ0mLIkw9jhsImz267krAuqMR+7o0LlJDe2zmxIDVnygqfUhk
HVzAwbxbknQMUjnJ3Spuz0IFC8mgdeqBwT/FODgw9rHu/W9Dm/enPKxkWp2aBGYZEwDb3WUEminO
mHBRejnR3j4MbvN5FBCrzDIMb4eoVQykRQvZGg9Nr9xbOkPWEPFYUQg1pAHmrFhb3vDF6g2EBccn
XAJfmk6HZWeuo9K1pX6D4tcjIhGrTLrr9PT5xOUdffKAvRUwVioLgoN1gDpZrbCUiMgrkc4spFpn
pxEgKm4dpKvEkzZyKG06276ZUD5Soh1DwbrS5uK2fx7E+VavL9Ks3tr19xMX9qGfzs8NuDdQX4Ul
inYwKBZJ14C2wHu0LKSzrNVukcfDMFasg6Hc61pBUfwMj4+VUocPZYPneh095/XtIOLHiozoiav5
sGo9uJqDxxRJ+CkE1GtcPwQ6YBMIi+GSBPom8M4Q815rQnskU3ADbPEMRPA2CPMdQl1ueQIEfbQ1
6YoJJIzSFLXu9z3Vh9Y39bGdAWL6HkBsb2t8KZRN7l8lSuFYElVtAA+f3/x8b++CpPne35xTe3/O
RslSs+/MDMB8t+os1RGYi/QGLDrsGv7/TnW4Jpc9nFB9K3NrGbH1nrUA7idKd6eeLIDN2N8jd2Uo
kEqFon+QEdD0toDdQr+cBmavwWrWUTWcVQ3w1vJFC5VrPZ8ukSnW0xix5gspLX+E5Xge4/3eeoKs
V/osd/7PwTS22vRMcL0yI/9B6sbzuilPLUjVOfb/8A7AApLohgdrWgdzMS4RsQHoMHMBkuwGtXCH
ydxLcb0taghGDCJ9icKJkM8DvHk6c18E3mZMWD6n6qposqXbJoF3g3vnF79dafSp0QBJNtHrkz6I
YMTjFeN5G60l0da2J2bdo6PMm8s/aLbQtrpWTWlCwqB2SLq5XgmU8TrcSjI53vho7H7ekI6ccMaq
APciuYPY48HzCqJQzvD0yClbt2fAuTa1ij5XjPUzqf+h3hrKKfTkx8rIHBgDPGEsnRex5sEcpuew
HxuTU/Z+u7WH3vGQse7aHF2t0g1qsUIAbNshFGMF4K26/i7MrQszHjZV933Sxs3nD+DoQMGUo2sG
S8oPOIJopA6ZRF7m5qN0NgOyC0u/qrwaB0XtAoj0OqVAgrrPqenuQ0VmHiyom1MxlUltHapz1IDV
ALXxpkNMRh0h0k0wzSqAF5Mnr3Itx5ST9YbxlQz/KmyD/ed3fSySefsSDhEzeVp5WdgwnRG1nxcl
q66SLHycXTVesW9VE0HrOcsgm2tMjB2LhV9R7z6/huNN7z/t4LCr1tIgVWmPh3nfl9eadx1Ez8ht
Me1X21Il/zw0Z5+f8Mj4zD0zJpBBwd3xEKIxwAAaioy5SUK2PGm8jUc/9qtsRSL4RJx29FQK0isg
U2jlh+tlX83hfEbcW1kLgJsGWQIEDWuYuJJ5qtpyJAAwqOrB1AMLo8Kcez/t6KTc5MZjyBvbcBXo
gUPAnkBMM9YgsfZaSURVpptWmlZZNjqSnl6UQYkJWoJ1WGPe4/twIkt16oIOJqdWL/RexjbaLUNB
fk8QpNVbMMJ3n7/O423YIBVGvRpcgnqwQklAm4oQuyG3i3HYssPUkXMUZUI5vgpNY09NHYkyaigo
fn6dsEkus01NKezEVRzpyDPbRoPZYs6COwcj6P+l7ryW69ayLPsr/QPIgDevMMcfelKiXhASJcJu
eP/1NcC8nZLOZYqdWU8dUaW8EiWCwNnYZq05x0RnaYpw5lAaDeGpSRCd27Nb2s/NHHsTIUwZXoMZ
9X2kj7vCST+6PLW/vy959DJtjqCcihWKg79//gNFlUJKqQqQ+8QNq0idi/J6kujxdUbPIQUBFTJu
ZasJ3V0UfhksddeyGatqYxfp9YOk3YdDk2ywiX1SKsP2m5Y2V6VoR+ws+mpVWXxJMXNXqUmvU6+7
2r5Wl9CHiIFKZ4EAUec0tsWMXqPX9gT0Pkp5RPqAcdadutzBPdmUjtNiHgSZPd8XmRXIGtEopaYe
FKO5RrX2GMcTe2sbr396VfXq1ur0YwLTCusXdXYW3ko5tLVIgqjPz2QX2cS46gfKj7SrGvYZTfKg
CzTJcRVfYdH/SjriE4n18VaFk8Laou3NSf5WpceJjtZ2Lhvkcb29l6v2quzVp3BGnt/P9v2MGDio
ZAC54zx5UHa1bURKb1rM54xIwmXsqmMMi6rv8/jAE//ejCni/PieTIrFlWYt2eW9KQOonH6YW0VN
v2iSEd8O9W1u4G+e6x+W2Tkb5vTSg6i7jaX8xcZGyRk2XiUgbJmLsUWqiFdo0IMiFF/hhQedRCHN
mkgxaxrtpop1Mkry5hspr6oPcKL2+prYxqbbG60iXQup/JQQ0OkVIH9tjLW+OSnwdht/KkNjM2ef
6lH/hnHjXlOifFdr6fM0jR7CLMVrOV27zty+Lpzm24LUHj9VnNnFFTl5IV/0ELc7oI+DLtVrjJHO
D7JyXuv+zpLsoM/WEt3UDS7xX3ikJx1WH/yEukwMvwunXb9Mu0E3v3XKE6b5mv5rTpQoZ/Xedq6S
EE1IsgyzV4019AlEjIwBCAwemqhXrPnTudXkb44wSb7s3WLWD71U/qiy8Kob0q95WH+Tdso83DQd
8KrSJBM0eY7Hh5h2oGsUXC5KWM8sa+YZWAcrVPa9lTFWuKze8ks6tQ+paTwkJb+Rs9iViu4+kcIr
IxG6X1XDs1LRj+uTZsa5iqJ6zowDEzCycuQQGqQZqeIzckJkj5rWMMPqGdqKmZZjhsZALCHtYp0z
wTLSgYz0+G6u9fssPAG9R3oeQZHuHGU/jTLBg2WnH8h9g+hiukbZ3WRN9sIJOd0IhfFSC6Rf8gAm
J0+eQ0M5geVFpNu0PmxqtNctTfGOtyVeKE6gOpbt+KVaPQRDbnhSrV+bAg1K5CUE3vj8nvQqus4u
ZaX7PowzsPgBZu7ERTyD/kgqPplS2rhQ0Z+6or+ZFQJh5+yhSGQzgH5KShTDf3TITzNEPu7rJDyV
nX0/atNdoSn3s24+O1f9MEWQwknccGIyFnAojZZxPVbFS2FRQZKs8Jsjdy5Q+5cChrMJiRvpBRDP
pWgfS1PbdsZLn4tAo8ul1IK+fz+e35SHRMRXxGdRC+rb1cGRvcRN0VMFQvGrdONn5L8IgmugmyYw
3uhzhcjejeppB3PoQN39MWnvAB9hIrGIjwdFzALJEJhEdi85w9bsUDdScLniTINuICceusniazAg
Byy4u2qQi7OWFEeF/YSvzvLkFWF/0zdXjSlwupPwSEVU9pnFd5XAhZ0gKbOFZhPHMvKoU+AocjSf
a4miHrEg1LMRnMg2wXqKjo26uVFTgsGHB21n9rXmib49wkoKLCKeRf41J+fQn2wAjdmyXZpIxqMh
lI2Vi9uIoE403z5FNcUt1X1sE2hFLqpHpOiNnKqmO5YSeS4MofrHNChn3r7CnWoWAHyUwz8nDzBY
X0sm0DCafXmpPvG/nySmT1dSmwHlp/aNFuFOSZiLteZ58CG5fqP3fr3Shk0CV/ZqqDxp3QRs3wms
Wn4o7TYnjrHeW4750jj2naCwxWmHwPtw5oPBt0WATutnpsPxXQ8sVGO+2sKYqRCEum073FRJ62yy
OdlNlboEnaW6VdKtsxVxhnH2nFmw/CujGTZDu/hVb3KQsx2SixOEC+ssM006FO6ymBj2HALB0xBJ
t+0s+xEi8+jbisraNlg+xfDIw8Yk1WnsRSV/r67KI5l7864ap6tEAf2qzSNve/YSRZHhp20DYT4a
t6NQSr459DCp11VcEQLqZlmnjFDOy2WnKBRlHPkgJTqkBAfBHys0aVJzl53JhpKCLLcc5o3Ivobf
GrrjwgseopJwwywmNRj+/cak4ePlaTIFtTaqNFfSs8KqcrAJrUrr+XVRmnHbCnQjYjaWna2i2+g0
63sjYV+fLd4sau00cIanNNS/lFL+qcwQa2sGdnAx0l6GGdMx/CKeH8SeFxH1j5XJ38iZi1TBy6dV
PyzHt6fVAiVPhGICBnImIncV022j5rEKZfS9BbFq9pw4m1ZfXze/n8xzlrY3rTKf0zI9qRlCYKW4
dQzSukOH6apRLfZz89lSTDswoWDYWEtdFfxNhBcEl0SCprLFctV+LR09Dgqab7S+7qRMf6poDOxS
LQ6yofohO6xIAxl/rtIHldL3Xqeq+5zFaQjV26RnkBOuPLF1Tl6JUDRcks2ZYcqQhU7Qp++yr5hz
gGMu2hpKkZ7NQed4BPx2hy3CHSsp3Y2O8mXSoLQm5AxYzgsq/Ri3kSOx48wR2IEG36Kh+TZYE0nA
eTP41RJq+zEhHLbV55M52yyOMtV9W97Q1UZJ3TS3adwRiolhORf8MHZmnUb+Ecfzx3nuqOg19o9Y
JHuNOAhaNS6u13WFhWQ8+4XxVNoSDFLyfux6druZC5MqyRtFy6TR5GdRhAteGAnYo5ldmzWvRJ9X
t3KbZv6syYu3jO2npmueOl3skqg4DaF4klYWcluKozK2D1HL5iqb6mCeQz8fjZ0QCW/TMiSbJpQS
z7HSB6svX0deFk825uY00DHdCrkqWeOToFiYWBEynUIpP1mGkA9Lf1SKeD6Aq4V2XUrklDs/zDz2
bD4IzEylH3YIcwjHeyCX20HOucXHykKtC3Mj5xMpyoW0imZJCiwID9M0CS5oXL46YrrPl7DnLSC5
ZGI91yux46iteTFHNSJzJiDnlbJNsMEGjVWdFmVdRsw5CsKl+SE4oHuj1tn+9GpVXXeFiQ/5GbHm
Oz3hvbNqMLqEEcd81n2yl2YWMUsBZC61vQdP7LmpXnLib70wAVirqhOR0gPyMJop5ZDf6DaOcObc
z+qYd+wyMgpOUXsElt4GKyPGjdWBXYZ5ayZC87Ml/+7UQ0V9LX41jGLY9PKxY23zq2i+MdKWt9OC
Zpzhfkd6AePLnPpDaKSvUwvBI5RfjcqMr/JCnDvZ8gSiNRmb837pE1qbFH7SvCL8pjN71HiOP6Rv
XU/dR+OB83vo2Hb1VzQXezPvvAWpqLsUueJPzqPFO4d0ajiU6VRdJQLF19ISN4+I66YvQ/BVbHi7
JXOYvIpjgv6NFODibMYhbTHrVXPC+2qI0QGn3+WxNaH2UVyP4gkKlXlwmuwwiuGgEs3lRpH0iLgl
xXaGnJPyEZCFm2Yn6zfV8CpZMIuOIvOXxTcAgzOR9+5U3tTVQxF+mplTte8aryWRxq5WPs3OtRjv
I/PbkrWuJWY3rV7UqXEt1cDQmdH1jXwF22WU0nMev4TJCTelqU1+seAbX6xAicSZKMz9XHSEbcf7
iACnHERz254xh5LX0KBes4+s8lfTiKOPk0zpWMdWVU/SVFxP6iMw2etcBTgeSvs4yba52QNqM66j
nKmuQy2DimW6nbKR5my8SfWUpoh6VrT4rOTKDiLQSVKkrcZgQwxCr1DdK9JNP5Ad3ydbi1MXlUUO
xtYhV2eIJ+6SyodKcY4Qsg6lLuHIfWU55dgqbfTG8iVWVLsb2RVOgZ5km4p8STJbgqbE3wk7SWjp
jg0dGibzPhkwdxedL9jnUFLahfbE4UXf9MM67W1UxdiRq3MKo/ahc+6tvn6VhhBjmHYdGdF9Nyxn
WEKc/EJPs4ajveQwg+P7zEqvQNWsx55gDkdvpsGcCePszPMdzZBTB3HKlQgBXiT1UdOIPWnU707X
PRfOcM/W5oxLuBrasxaHexHniOgyz0n6O92sQeVXm1hXrxKj9Kpo3/GSGVl0OxjtztY4EZv2XabV
51Q1Phed2Ft2dYj08HlpxOecl1UR0aNka59kLM/qo2jPGbnRCc6jciZRKJZ2OWtmqMpPeLAOsjw+
IEOymHj0wEkhYVmvwHf2jaFt62y5DUtp17Xkc7HumDNEmdL2MpvCM32RMFFfKtn2q1QLetW+mp3F
n5PoPPfxcUniW+rWLGUhkrzrqeS4PcqeKUkbTZCauNhbSNleSLz4ILAJEUFZMxdOJqLq3DrWgmZV
R96tZSElgtaIRVK1hkB2cq8xmDPr3JP1H4Z6KI2apE9zj5yB3m+6yxdpqxAsgXMw0DudeGTpUe49
3a4CfCHIz1Y/HZO1rQWjQtCAWh+zirXXITwltvWbobLAKQU18qQ+lvbjWCFstDZ5vhwAl/jTPD/o
Dg2raRs6FXBB2VUt1HaYTUEturb5LaqLrTxNh5ofXfRq0ErZPsbD26Gey8C8hWSpapbkFxSGaG37
hsQPOUaePphMo6DRWTTyMjo0lrUJ7XbfsSA0NCJ0cq/72HeSYqM01pWipCQJFuztAHyX6rHJ9pgm
D06sbFqp2dHxI6GruNM062HhZN0Yzn5spZ09r0ykKehAyiMLhlKVBiN2aa3Id8BBr82KrSSLLToT
wwX2S70dswmzWMgaWVcmJYFub2b9zmxSr1KKndFqmxlbdTVT+VBivx8OvbPr+86zsXuFtH9t6au8
/OgFJQAOFdgavGY0iDbryEUqXccSCNTB2rW1P1KSsht1Z6b1Rs7SQD7Z8XqMlXxt1H26iFtosVuy
X5cDxPiDpVdk+JoYnyWyqBV3GF5iNgcZ1+VBBwlwDhn5SSdxrq2eW0jBiFDIyokCA6AhjbkbvstG
1frtFKr+SteURoLSiD7nZQ/50BNZZYsd7SA3eWs2URZCHuUnEokvxec4J9OSxV2Nnmcg+MLaWa25
bSoob2yfQ40UuU7yBKlNpXqX9zklmVba24kVQJl/Cgd43yH5FR1qClhGIp/RtHR8IMwbNBb0zPBU
W/Ike3LzFN80G9Sl1jbAid00Ilqb6Qw+qQ/9IE4fjDLaLB4AusOAkZNQx6DugxCvUFds08zxlYUn
n2R+UakcYms3FGoghVSOZvUrUragsPugETXPzNoi33sWormBrjfT0pGvmGio+ZB2K8j2wW/fFyrp
r5wl+8zH1Ml2B+JKSVgUYgvYzB7LzRbjipbwk9go7EJU5LLi40D0e6c42phpHK5VseiR/UcbJ/Oa
smNr2HLkVnZJVW5sKd/0DIqlJlygdJtF9XS0p0DJwpdZ69bxwHJHXQ+PeTjfKcVXe4JwB7ohwiAc
SkAdjoPm8KM6vvwGwrjDUZ5zVB3GxM++C+LGk9nYNWt6ALS7SMt8ORGbeKr8TACUJ5hF4dbQ1rpF
PCJ3h2UJ9CDPqoBRsJWrYjX6BRaS9kXv/EhLNmote/ZE6GArBaVMDNfU3OVtwVZ50PFmyH4swAYg
v83q5JRFy21Sq1sVik6vD1sjSx4Usew0Vdl3JqeGanpebPN6RDYLFtitxnQdBhsJ0X6rs7WF1JmR
BKbIG1mu6GRjXO5Z8Gh7hl2ybRQLmqmNJoLoppk9EvdnlssJEOHO1BQQuJjN66BfhKcg8s/1jI0V
sAYnJA9dWneZJ2WQPB3iXe9kAB/gt65ifWTkYXZa6oi8jXkzEeXOcj/M40EOf0x2f8foZGdhb+ZQ
ATNXBWwVfTHyavaJP1hGEDGvB5WdBNJg3hrSM2a0gyLSXaVa+7ZZyMlKjsQgbgn/81R95UPMXj/g
RYNMWmzMlErGUm/UuEb8nh2GprwnPQUxKQl5FUvCMtuvBMiR3jRdUUQmiFeGUcRJUZp2mp4g2P9S
xTa5l6MfU2mPwnCfysUuL+xNmKBPHvUgVwkBhbGg7gDxBM6Yn2s5PlaLeuSMc5O2yt62xW7oXgXS
o2oQ11Jm3LLR3SeUowe4sVXGW9EXu7D1u7zahOwxMqs+QlvcV6l8Zb6kNemKPLaItXCs0IXQUAqt
+JpDtuxMbJbmTXwNkMUNhyCNztT2v7X1+LAQqdVh4ivacdvreaC1daDby5aQVHTURMCyUilphPLt
Tpp7d+RE3/ftdtCSQO3KTdfByMUmSprpVTpzbk/H/q5tqmbTjk11+PlLk8nVwZaz+0Ep6w2mw/aQ
ODH9xvW/fv42jsVEIf/fffntCxf/5O3bzMXy1zecVXlET/av3799+ee/++DLb3/RAqxQ6rO5p0A2
HB2izY5v//Xzl4s/q8IEz9jbl5uOooOSNov/8+/oy0iV7ufv/+33ufgrOlxaGxPd7uLPf7ncxbf6
55Xe/vDt3yR5Le9nBIo//+jtv/7596iDd2XUIaHJWe3M+FTrxpMyGv3WyKWO/BeiuzS85nWVTcRP
dT9maXhQRyr0f24mvdc5W7E7lkphhXVh/fov+jIQgTVwIbqyo2HubWXwogyqlGR8oDJ4r3Nmg75a
AXFo6eif/X4dGWIGYU5duQ0bEaDAd015AFuVfyLUeGMVyxOhhQZHO/R8sYW5obV5yU3rIxP/O713
ro6xwtY1hx/nQu1QsA8qCngsW1lNHA6cnPjq2vkqN/kp7Yv73oDJaC+fc5msoT8/6L8bIjUZ0vMq
DFLxtsjOhQhhJjkumRp6o/mUB73RbVXJWdlsJETbphIxYfhZic1My41dm60K71F2lcymh7KekIe5
ul8WwLctx3n4ujd9oeOyKlDREu7jEj3ygU5j7Zle6Fp++XkV+aLXWUkF+g2LR2W19n6VnIe2/oF2
652e9SqDYFQ4DmSBy0ERLUCA4aaUW2PujoXJWehKk3TfoOr+54f/jkYH2yW2QAU1M1jOi/6wMJ0m
DkdWITtrqMPDkMr025LeUd1GR/Z4H2gd3r0cMEAT7TA0jkudwcIOryEXlUdXcojOz3NZ+M78yC46
Qs3451t75xk6Kk5yKCS6jlj/4gVuknyZSRhc3UIs3UvIGS93DZiShn775yu9MyAcFbUkekQQXihq
fn+Fp7xY5IoXg6RowAiC0r/a2Q//u2tcdJYjdYLI5SCYSHHG5VSEsZgFf77E+mNejGtuA0GGgXMG
EdLFFIDhiyV6kIpt58hPNjTuodJ3sTx/FMny7gdDm3x1KZmAHC4e10BzZJJNrlNYy9Mg0m+Iiq5W
vh8gkf/qln5e6uKpWXo01EaF/KHKbcldssEfbfuhJgngz4/u/RHw8zrruP9lsZDGWZusmluSdeNW
trRbScQfSRrfvYYBA06DYeMY6sVj62ezMZ1wlcxYYdCHKvHN6gdT8bufDK4+Bw2DxeRzIV+p7Nmm
Tc9t1ONCQYkE98LYKPMLu/oPBEfvLDeItvELAbY0uKWLOVQenCJngkDqteSv8Tz4CwZuPT5C6RRk
9dStOC3OR6aNd2/PQs6soVNR/iZrVpowNxkPBQyi6r5eaPit5iwtD9Jh+MCb9N6lsGRp0EF4ntYb
F/iXAUGAHRCezGTgLQ7RmJwWIwWFI3SntDQ/0Pi8I95yVgUf0EUL8I91+d6OXW44RABvx/xJ9MrR
taM7a4lusugDedN7E4SOzszSjdUL+zehmtIQVG0Mqz6PbMlJeik5IAkr+cBf9d5lcDcBv8Xlymd1
MTaolws7oji/1SzoiuXk1U3kmdpfROPfgMa/slUvkeK45dhrIEDDlcjmC1Pt7y9tXUxMdgXXIXiY
Wgw1Jq5lhvdlPl7hDAERlhOVl2xC6mhmW1MTMX9wdht0bav2YmfXGNYV6zgagw8H5YNX8c2/cDkb
O/DO39SQQH8vppSl7RY7zBmsPeXFBdZiVAUSZE2rMjZkg/sIFkE8GmhMiLKPwKi1zxmNYik16NAi
Jcm9rLNdvRbuojrbrCQHQDSHPtXdSYsOBQc+4gd3DY3jtexl69Xmz1Pi390h6+P95QYuNrYEOxh2
u+KtogGrChtbulfqVle/TxpGIY1yk94Eutp8sOyvz+Vvz83A/ylreGyRdf7+qUqq6M2y5s3TiDC0
F+ou4DUk2o5T+Wqhzv7zXb43Vtk//etq6zzwy3suZuBOVcrV9F7l1cZO21suz//PV3n/njQKfGyS
MUBfjNQizrrWnniUkzG7Kz1qkmPCO09wHbzStD4Yeu/NXQA5/nW1i/lkQBeSkkBZbA3jdabhR7Tf
1pCeYvWDu3r/2eHgUVfrKJiZ359dOFDZFhWlBVuaA6m4lZ0SNkP9X93Nz6tcvEf5sMikv6kF2rNn
HJAuoWaANo1A0f+Xt3Mx3ivs/sOscaEBxbAtXnL12ajVD8bbuyMBg5vGEVvG23lxVmLRtgfm+HVD
026l8VUzodpIdImUCR2R88GE/+5I+Hm1SxYT5pGkb0euFumkMkcO0h/Yq7bKKLc/+JjevzH2A7h6
kJBeDgazlitNNmemO+25j2FsfIqf1ndJ2B9ZF98dduvO468rXQwI6Jg2sfUTGl1L9ZPxYJe9j2jv
g/t599EBEGU/zaIMgOX3wd0WWhKShs1murxd1xdYKIFWP8XkZvx5bnj/QiQksVbCWL9UUkf6bBWm
xeqfR6NflTYlHVp0Mbsp8cER5O8fEWxnhRrBavukWX0xs7YpBzroDsU2lKzNyuRuYYt3WCVDv7GK
/3iDyMWgjxGhpr0BMn9/foNaxUqvMrGuF0M18TTk1TZW4ispi7dCO6ntsQBY/Odn+fehwUUp+pjk
8aigLC5mpGxxcgxR+G/LbAlk6xO03ivRjh+8w++UfLiMwepkyuyBOWr9fm+Ogg7QEnxkljsZXSBK
ZDYAqJMv8omuf+jsJ7YYGZ0GK28/0N2/e4eUCQBFrLmPbz/aL+tVDVOMvFFes05a8aB453HriXEK
/osHaXIRzJk2Ro6LuXDUS4kA1p6JI0RjQ/NjoR8gQVf+82XefZJrMgxhYVhmMG/8/iSzTA2dcMhZ
7NUOPQcNHwmL+3JXNudC28pD7C/UzaxX+VNZ/+e3uIbXMVVh2cGde3HpVC3zLE5nwWYYtHgpnfik
ARsXH0zBb8r53/cz6MhpjuqAYvEUXh775EWX2iSzxbaOhIxcRveIAqR9N5XXkkw3GvPTWV+WaoeD
YwBLREVMT9oYZQMSYTVVUX3iI++S5SXR8Ohn9rXmdJ/ylufS6h9ZmP4+GfHDsvN0EFpCaby0MEXF
kCedo4ttn6p3+q1uVD6l2xs1TD4486xP9/KpILJX6enqq2XnYnqlx5druaUJkNRrUJXBDSeS8cGK
/vdDqmKQQMf/66AW2E7+Pro6O0XQ3y1iqzozb+mnuTbo4H8RMtrFuSacswoKvfj25zG9ftOLO/vt
ohd3RrkFYRlyC87gAPNhH2jGiFaQ9j3HEKdO/KZsn/98yXcmdjyFvKuMZ/j9l8QU1F2yOpgDl6wa
j7iQbWiQ6lzQZktowBL39OfLKet29fIWVZ11xITPQiHoYjs7O208NrIQ23ERbqtYG5QGrgzu21jq
ANMq8dFXyTzv+tkCNP3Rue+9u/316urvn2pvVhlpYQWUdG30qgRF9jCRz9e7EcL6TJj/nCf+iqa5
+ed9XSTlXPz2/y0459+m4vwWtkO2Dv/3/0FwjsEr+++Dczyizb/+n7vk5euv4Tnrv/m/4TnqPwxK
qciqMXqrFnaan+E51j8AcZkGFRzqrb9m5yj/AFQKbxmX8freOvybv7JzDFJ12DTDA17hSBYL0n8Q
nfNmMP91AFNnoWxlAKKCs0wt5GILKYmll/PZyTZSWzonKdvw8qwBtOZJQ/JvokEOKDiOblLY8SnR
CIloG/MhllqEKPN4DqdI36tWfaNKIJq1pGdmWRAM2ZVNR/52MmxEowAiC+T2x0K2r+kHSJ+t7788
8L/G5W/1D9S5Fy+iiVFq3QxQ7VN5PJcAB87JebvGywXVKAdGGGWejAjYh3Qe7qZRvSlUMEJRpGxj
TG1n0sH1oAYFEADH+JzKg7HthsbNKxQ88N8PCG1hbk2K47c42j1VzV8zVaIdHJquSavVSygJ+Hi9
j46TfJbSRPHlwgqWORrOIl5OadlmO800jnIEg16wk2UX4absyK6TvjG8ekB0YDVYm/vc9lCRqwi3
+2xrI5JHavYtyZrX2uheYnw0cKai76BwPvdQg4N4RANQEsB+N8fztZ0rtxb5WdfIj6Di2OU3HVDR
Z7hxj8ZnB+TkV2mRdslqVUojyHWRin9a1Ud0JnZ9olLiNeY3LTM1HPNoLc81e5ONEc1oJJUlIoYi
e0xq7amMkY3H6RrcuKSbyNSPM0GyyKhKxY1RuzgZAilLwirG6pLpI6jC0do6SbItC/LR6np5mEww
73pB6IE9DLsMrZbZEkzeR+hEnBZWGRt/OvticdHZJpshFaRF9/Gnzl4SvyLkwlUm82sjo2Yv1Rjx
ZPZCarO1s9FPUQfixzlbo60E9dh9whHp2cRP37G37ljAQ2QfiWoc8fQsniVFbBvCm3AyMHvQ6/Ym
Z278KI1yf1ycfVmhUrUlnDAq8njU+9W1sfTobuex2/Zx4ztNf2rD7LG1xIm9dWipw8kcJRl1yyca
0T3PF+ShLHQddZ6WYhJApzcIuB4j6EQ3px3hVnqcBo5Sz5tQi5E+K9yC3kWeRJieF4ZUvIZOuw2X
8jnrUCQalZ2fzVTfSW+Zkr3jaRLeRBvJMDkcta+Ivt8nJLT50YjdKx5kcTCMjNCCAhFymBzaVF9O
oNwhJCpiuE7oRuOnwVGVV8lNOwnEZ1nDylF123LQ6mezkzcAulPfKGhZavGg+aoAq5CJYsMOLWUo
lz9GVTxm1IOfulcjjtHXaTdaqXhzCCyqF1G6QQHDaJvlMrCKnFASOwnFQVFEcVjieuBYUg7Foe9X
/rBKVsvokFxTTqFrdJOzeE0+toHWGK+JEsbHWla2hqXA9xxtf1YOM0C/c1tp7VXTRNa+aAN8Ktf0
/7LtPGunckmeWa/PtWI+JYDv8L19MVX46ZKXDgKxmfZAeMt5NteS0H4cjs0SJ15vIPqNEQDj/ajd
bsIMMM3Oxuqbp7DQv1a6/NhWxXe20WvWxG2bDrukUz6ranXT9u1j1MGBpAFeQO7Y07VVvFRuzZ2W
c2GLp93E4+NYj7uxX3gNnGGEZGMHs7kK8P0hbxgDzq2c8yHB2SBYREFO1p1Zx2+nJKs9loOtpSb7
jkxP4n4xcOvlUXZEzkylfqJ6bwDebO/apZ89pSheLJixXekNdfHUCOl2nL7QZoHrYGgbJ4McbKF+
K0Kv16j45hyAKMWllqco5V2JtNValJ0e8RZOBXa2Eg2KPPeGJ3Pe80LxOcIBjPDRfonEl7gat01Y
Yb1SnykVuFiORsJPZNyVsA8Wx7oxhYnmscEb3de7KVeOok5pgOtfhrG6Fg1UkbbqgrBJt6tTaQmB
rrdZ2u0ss30gURfNrwf7aFv2cumZzD+IWsdTgbq+YsbYlHn1bZVXxGoDgXW2vo1TmNFMHz0sYOSy
2fo3uRm/WJb5Uor0aDUYitpShXVlZkiijIZQCVlFL27cSGF/heGq2pS1VWESbJ9r2RIchgS6o3iB
jcYshKdfO0bZUO+aFu2+mW4XvYoe1La4k4TtBAuGF+9tZVQMVSP6ePX622a2SfESgY4gQUXvpkOe
EMs04HVyScyZdjFoQf4a+VJRJkWbssqPZdktXHEc7mky20xBrXOCPkKmzRSzpkaxV80E9gzCcpOy
t9BtVWIfxbQ5JeQXXxBGfe4kpbkvMSJgSmIiaaTle5bOzKb4zO6TKTS3cjFKu8XSy1s1GyX44iHc
8TaK0AMoB5Hm2W2m5vuoraa9LediY3E3FDvj62IRN4iTeR2rJNopjgYysHuobOWGl0k7IbjbL8as
3Ygo3om6Um5Jpm78npkd++OgHaLGkFY5o/bJAjcJ9T85aMijVovuKQ6lDt+lTRgQuxOyl4pVAAvg
f4C57bdZNV7rVddzBiRxI2rS3JMWMZ/7gUDnRC8crFUk8mLcm68NkAsbxvBwztFZo3vHHaP01OJQ
WKauguf3LsoiZqdKIdQAlTiNGnm4q3J5OQi5xetoQctaslI6QLq96jGN3BVKQ5E3lx7guu2XMVye
5nBByIaI7mrSSR9qoxqGT34j4Z29SUaNWCS89jsFjSxt9eS6G8roJsXWbYVCubMUZtlpXKQgTL8v
dinfJkut3sk6m4EmDSYpDn0doO61qOfFq6m5BGMdxxhakjs1SojQlBNS3xuluUVWjrS7IO7HErd6
vujHYskqxpVdXgsCZz3OTduhIYlUriJfInhLr4hQnXS72zdjjJM4TM3V54fsub3NkV1CMT829WNR
jcle1LzeFARZAJLWDrpp3JSZHbK6ZiGFkSxA7f0gjZg1m+qKgWoHUk77M4Qit5Qwb+UhW7y0w6XX
2fhbquHUxRKWsg4OmLyeQXs7xiMX3jdzsYsXZ5eKtHEFainXujLr9mRGciCZ2S7uNb4ZIuRZT4Rv
22fFTlZlMtuOuXxGtbEZ8Xc5Nbpqo5+33FPvVpqzN4j04DMjwysybowp3deErTdOiYBbHSZMof9D
2Xksua1t2fZXXlQfFfCmUR1a0GcynaTODkkpARvebNivrwGee98551ZVvHodKmnEZBLANmvNOWbW
MP96P1qzOyfVfIlM44dfsZoMqs+iqNnP9ehi07o8GiP6/MRRO/LmWV31Om4SE/dH3H0qm55zj2N8
I3zs7bEmqWZgYF67NTQB1jk6ZN21q8yLsrP3jvSqWSQvRlrgQTJZinRqwHBhs0cWs4382NtGMtp2
RnM1Khsu64hSqMd0Xlu/7ZQ8q8rzwHTB/eccfa3jnqWjP2yasX9VMgntmfikZiSQh7wz1L17P2lR
ZjpYYDVqqylYxpWu+WGkgruy5UtO7DyGZYm/VMMmM1hHM/YPml3ksAn1T9G3nym9AfLnyBayi+Qy
Gd73yq00bJuKbAFYtqe6/TZbBG0lt7H4lYvuuekQoaONf8POfvaTNCyjhrTKaNp1TsUc4yY/PXQ6
GOoQvuOQ6MqJNF3VbLuqfM9ska9yPfkg1OzZaIewmeoPGHg5VinnaEzRd+9eGwT8TtLFK6DE96If
X0ZSuOrm3azIQaDCwh86vrLduWFOuXHVKhmhsbYvTts9JQNTYBolai1n4tZcyQARhUGqtYjccWuP
Y2+u+uoDK7TcxqVFKJVInqvk1uv1++wF+y7j4xa1AQxbmsYKRXdoaBghJNl9cCTp05QR40qm9uwS
WXqlLJbTRH+uWircRZy/03hjfdCDlBrUdHeRXiTUFg59sKsbZ+doDYlDxny07PbICk9uKG5DXRB8
EpQp1rEKgq3jpb+FaG0y29MzVEFzjclkaPCFzfn3UpP6qgDUKIupOjAAGqa7G5fTyfZ5AHvRz6nO
aOtHpCQY/iup6/OTTJn1c43NSdMn81qv0wsrR6a2ztB2Y3vW6Xo9D32kY23wSS4Rwjqpnila5I3/
oaw+2rYikRu7tMJ5yLeGV5XroAjqc6rr3bNRZhdy+VaTqOwvWVS6hwnE76ZrO+tLqs37PC8+UD5V
l6Ho1VPlWB8lwJ5SfGSpEV1QgpFpsNwVpFNviWjaeXl8iDF6rVUBp3idj91m8uzxmgdYUZxaPAvc
08cgVxI7uhY8BzPa9S4tpr1O725HNaneNOwBnkFgccNymL2/dPaDOf1yXYHce4rOkWd2F22wrxNj
tj8N9UvT/8o6LB+BQU827p4GL2pfiNUrXoM7GrFP4lbS65QG2pvn16+mV8JeT/2PqCYxD4cMN3ny
q8gKAPGDTO4RREkObWmHTt4lZFjzWB9bGz+biUGjyS1tO9lZUumbQNhhkFjVFQwRAwpKcSubw34K
PtzSUWEkZhxkpX8jduG5t4OfbY7OBoP/16rQmSJndx/N+ECxp+pf3dQ3VrRLu6vJkreZBjp/MTFb
sF/ZoMriXLltv/ZGIzvUcz9srBbifPOlHGr3MjQY6sxB+6jTjtCgvmKzYWEnAb7k6mdMCOPO6L1q
g6fVWD9WR1CIGYjz1D6lZsLs7IzXyc5o9mAsK0R71ziNEABwiafKs15Y8bruIPe24Vmco+sit/tD
C9JyS2Dma1JtyzyVZHHlVy9T49MkYK3D0RebekqGzeO/FkVVbJLut0mmHfPYvWxzudc9zTroZnGB
DtvtHqs1aXf9gYPuCfMn151czVXm7tou7ncRpkIft96UFqCITZDURjo+M3aSJYPJbzdlNt4kbyZs
MEm9/NWS72k07vsiyS+iMFg8wkdaC1zqn3VVeCutBQXS2HF7SntjVXD2FLn+zJfhb7SWUoYVj+ku
dSdM/oCr9r3mQkEZfIewbMO6NrZ+0w3zFiwlGDWWS9plg+XQiy4GMAOBMCE1962tuVjYqyLsyHhh
Y2t5WzfD198nxhd6Y7yiMJsFFRDsfYgf+A/yH0XVfJa1A82MS3HZr+aeD2alD+ar4lscKygMrYxu
iywS/0POb0l2nWXPRxLCgetPT1kUPPVm35+ELcbdXHNkyYZ7HPphKvJV71TTxq+bz2KW1S6P8W6O
qZFvpCJx0BCkukpGgBmR+K5Ti4en4m//4zhaLAby0UtPqIpjxPrdWmLhx8k0Q6XQiHXycQpHjff0
eJhoalIlZ+3ZIE8DXivnlx8gnjN6KOqJqMaNzJxhX02YeowGynxurp3ES3auVfwm8TFbF7PbrqOR
MCiRj1dzzgKQi/XPFnv9RtdeG+fVYQW+juqAbUkGtsKK6viPc661fQcnmLeCeS2IcFD4HDU/21ad
P27dalbhkMGgYalA7ake45ehkUysE3WpPO7fibBgiVBnX2yoM3c9czYysQXB91KdksnGzmfU3qWv
p2OszTXtZgWnZe7Fk7dsDca8+Ek5EoAH2oo9TpJeF+0tQI4L3diel+N18PqS4ISMLTXgv/eqjL3j
YGRhzyId9p95LKAEfJmyJmyVY7xOQTmsDXxz5eDgU8thzhudbl29x6VJ6v0qjyFo5E1iHx5DQh6b
xJMIjDpKZS9u/rsWgX9+XORIN8+NlafnhMKYQyPgqbaDj6qhbKZV3Qthe/iHHHghzZhDlhni/jLO
xGVIi5CEwFYQURLDPWha8evx+R1htM+adLZ5/qUc2fNIT3Yrw+5evDjQzt1y7eSoaIFwMCyVY2Cv
RxHzOZ1mrZUGW2dt1E5YwEidbFJjJYMZmuCgHZvS2ZampV8SS99JTSXn0X2J6o3fW9ah6XwiUpvZ
ogzEl0g75UfWjsd0JC/QdJrgxhCOuznp7FOpvaRYU7ee3vbHGmdh79ltOPgZu+3q2cJyd9LF9KmU
rZ+raMvGgxjJLPUBD5fVXhGRuzbb6K5qXe6d2X0hHTkPx2Xg9edNrmXGAfzDz8d3z3n20U6m9ZzN
9bI7A90P0urJrAc2n0AVBFiAbBwlqdvTNQqM32B/Sozu/AVowK1Q1wpiRLzWO9SYZgjEKy+Zlu11
FtHP1jxviwJ2NhPt1jRoMDvZrK5iTF+hk+UkL00dlu4q2cqavkS3kH4iFRGRO2Lib8x53WfgUBIV
PLGBZidCpicmOdzEjNt2XJ58P2a75ijIIyKy1zLoFsXB4huIPHE3W31FlhcROoQfbJJcHFKftaga
6vxnZR8WcXksknOgN8aK4ICWcgwjvFVjN3USimR19gPJbnUDxQ2jLsJ2MQ7Tqa5UTPHX6kkydajw
LaMEC6zqa9rbxKw7RIS5MsCG9TtrLP2cOtGXOlPEokQyOVU9KbreVJZrnZihdZwRLVYMQ7keVEoW
1Gh9t0TW3iLs5qoxo7M16SHJs82zSbJcpY1Pj3E9U9620bN5zyRTgViTPXauQa0fB/RxxWisq5Mh
veuNCPZTn2R7S0/eLJ36JHQY5H3w8Q3moU21XGROF5yjwE7x7LEgpe5qH2Y53py05Tzou+disR/U
CX6poGAeFK6zMWKtoASWevtBABqwwCoc8iIiGFhaDTKguNs6mdus3Fi2ZNQ521jpcUXx0mLnK3WE
9n4CUmc5jfKuX3K5xwl0chFSIwRilBS0BIz8h49zcGtkHbbFdKg+TO8o9An7n2qTl+GHZcPX6Aov
fhXWd0PBRRkTo4UPZn/1hopgeibS1RhPoaDexcDOCU7gA+MXZPB9H1U/0rk3Lv6yPO4zSrEB9Zdl
PDJnj5Ab9v5/fKNaN9AXWIxZjyUFAIkBV6UfQCJFa1eNJGs9/hA/y+I9F+fNcIHFx2qknhqYzZaZ
KdqQLmMcSRWi8ELT4FRrFN4kbpuXmvOf06+sjhB0ioPGN4l7qSmvSsvqHWHSNpU67TDipz7lXobr
L2tc9LQD20PhmL+dIh8vdeEPlxIr227O+w66qN2FadRZwOOtfQaR9KYxVty1qrmklBoh5g/nJlp2
+Gzv10mjmyGnEcdHth8ibcfX4CCWMSuyjacaSknsi2vsMZhQkLlJ0/OOUzTfAVXsHouXEbISG/Xu
RM3f2uhV3BMgPDXPDAkHEZndE/yrqLL0d0pmAMk6riAnG8Qqwwn3Mx1+zQ1BTLKu9CewPYDSAu09
rchlXE8Eid7jCaOtAcU/zPTqW7RgBLR+BEeEZbqHcbhq83k+PiZ8/Gz7xJDxRf6wcOhd59ZnqeNp
2UpDEnosdKozQVcluNK1YpdRij8GFisDQK7YWQTU9lFfC4cMzVhQ/3eNKdsZMlh8uUNxBZ6TGrVx
BnjxmWGKwKJDYq2MgYeqls+yzBsWQU57L852GR74rGnJt28ad00UU7khyeW9gVqRapdSGtWz0qrX
HBQtzJiBWOWJsPEqNfglgwNroFIEsbRM1tTr4lNhy2ax6d8eC08C59sTDRRWAjDjelf71qriWlJT
Bs3BaV7EUXAOlsWjZifNgdhEOgBa9Z74M00XSL0HmSahNk71zyRjWscNdqbGL97KKifWJs7vWsnm
zUJiN1mp+ELxnYo+QA+rb9yr1g7PBTWpnPL+aZ7Hn/EQaAe5OPddSAo3RlXWGxGol7g2nBPzbrOq
5zwOW8deYgLc+SBt5T0nVUoxEWF4b330QaNAEaSf0UB7psXmuH4sMYwgst6cml9GAeDpUUNVWnEI
JOAWbSgC9seGB96s2ngpCDCkOf3WE8U9D4azRnLWLu/Gm4Hx3hF19PEYmlVdUTOxovyM0G8hNLWL
2Wpbm1570cwKThFG7qYf5c2u7fFpHKGcYXJAC5F4K9PK7Av9hJ66eKJvkskoMc0nx8cnq5zIfg+G
9iUaoqeIouZJJvj//XRrd/j/H0ulNMA/awfRRe3s5Vyxv9F7O4/tTGgP7DYDUsEpDWiGzF5VPeV9
esxcK38aUvpeKibEurazPSaF8UlJ2LytQ+clr2uHmBldMpFWe8rKl3xWn6k7L6JctkJDCSBNA5Jf
5DT/S8nWtS1O7PSsXaZxXhJkhrisS1eDOHVpQ1iPTXXfGfSZLuCkrWwDcuKcxVXoD++uDrplhWRn
W3ZtuRuyAH+aR8A76N5oAv9mNOfH4t2j0b0bfcLbhwhR7TRvTJGfmja22BW2v2EVmmFne3dpN/Wh
Bk2wsaXT4yYCoC4acfJMfTvIzt8ZFAXJuGzfWo1yBsMHbdDlWtOMMt7QpRSUG9xo/1jD08TTqaBU
3XyeXAXCJIkJYtOyrdsbzrvFfnkz5qoJO+cb1RznrVx6E01KXQ3SVn3o2QztM4CEB5/FXudH4yHI
cUDaem2DAuIiaNP+hd2+dTDq4dkmHFPLgurr4LCN77GqDzW+Ygkib8tcH4dE5VSEiHx5LHFjRUG2
n65W1dfr0nS4XJajUw7E/BVrThtkrf8vbd9/EVJhNSEdD1EASh6Mhv/qB5sjdGRpT6K8seCoR2N8
amgbOK58jt3J2TzWopEV3FIMEBi54UoVy4TcL4uYx2fUl22aqTXRfqR/RTXSOrrzaapUfgeN/IdI
5v9LNvLfaz3+Jgf5H0Ujyy/6WYJtl1Gs0KP84xdvvqvvf7sD9VCq6Rnb23T/1XaZ+qcuYnnl//bJ
//Pr8S6vU/XrP/7tZ9kVanm3SJbFX9Udi7Hzf1aE7Lvv6lf+PfubIGT5L/8UhPiIOxBxANb1ET7j
i/i/gpDA/HdMug6aM4QMi5EWSU9RNir+j38zvH+HMYwLx9ZRpQEa5g3/IQkxrH8nO5fXO8hmUT0R
YfLPv/1vqp7oV/nfqClMT7f+rqYgbwodOdAzPpxtI5FdtJd/0VamA7l01lyke7seIWpVBlxIXYVW
PNy14HcuICwtqQshQFAqs/BAmJMPLPXeBmS7B1E71yTqbq7bXOW3QgvoWQbzTWTXUXjh4rjR0vyH
nfkvvlaUNNfk1/4mIv+jMCg9C3qUeareMfFekxRkW+nB/tAwv246pOEx2PfVIuLYsrQ+lhieVzYr
znk8ifQ9i8xfWW5cJlPs4s5mF00DoxyZEfoMJlcNk6ChsbYimFetR/sNlm+YRbxhIMeYFo2I1xZa
kKwoX7mQnmbjJekC0MdIx1cwy+l8qvkTBBharjfbLX6CpfuWSkEhYK9MsqU1Gn+mEndaBgCZVFKv
hjz70IFu1e5AWAGNUlrLDiNw+YNiNRiriEZhQAfDnu5OBWiXIBaq6rW3sr1arpHubLrIKrHFTC2M
AO1Uj90vhCAHwVJiMzlGWPv2p1aQgJmRY71qEufO+nrlGfVXWfYfIonJ5Ayme0cUNmkFNGVi50bV
XhwNqVazZBRGLvAbJ+gJhmnATkp/ta/Urln7pBLIZed/dtYOic/ESjweDj5xPoVurvzMHcEj4Wf3
w1xPjTPLPEKzkyyh60ESbNRLY1XNVv1UOwC9Eh9Qte39hly7ywCIgnFN9y24wNCAZbqu3NTYdDAb
Vr7+tewqgKFUrjadScUB7UAN/rCId6oyGgiTgzpoPqRPsoXnVQXlztLWVTKetCHeCnq2mwHzU0oL
WCuC4C0e2mEDdg85hjldxsykf9jWX9Qri5aR3UvwJbOBpMdu/zH20UmD65hIGKB93mo7pr+GYtlA
dShJQOg0EBJFPVa7Ia/uUq+ubCowueyH4tP210E3gMVkhR7j2C7j+Eym/VYAaxgSGYRDDQxuIeB5
yTcj81BX9cM5AOwV01PZNIFzTm02QsEIKZVe59amUL1O6PqMBUrX+GnWNkZbUuhqbw1dmdamMNEw
+4BjcCzkh7PPVEWawjXSlbOZd/W7I3Q6zxqYEBWZcgu5F76ovUHTwdmpq3QtreAzJ4inbeK76BKg
VcI4WgJ5OktTBFLJVxodoClFemnK9Al85/WFaebcOU2yUp2/xxu98ITHUJBTcbQrbdcJ/cWnpmKq
k2jU1yiXl95ulj38oB/rPEwLUJXIF27Sp73kULJKyLRxW7xgadLDdrBS0jCjODv3yR2WPGmizP80
xaQMyQj+KpZYUAyRF4xQxt6cVL2xq/kjr9Qm5uSFtLTEj6rQjQAdlHp1zw1wjm6z0K+aNnlujIg8
qcyW60E6J5YSE0Y5Jzq5MF12g8ZyMGmjfCcHN1mNoMA46biuIFwS3UX8RzinUH6cJU/ZH8X5kiqS
wObypc3GA9YFFp3YZaqZpIW+Ck1PHjE7ffZoOjjVFZXjuFv7VlScoIZtERh9nycFjyO15cHoByw9
CZVBk9bdPiJQhBiJZB2rqb6heGMtxG5bjEJs2sbraI32e7+D/RRF78INRvo8Vo0YoRL0BYxhpwcd
1nfQblN8dxytRE6lHRoYakeWRlBnySCFfxady4DltYhLZ2/Z04Eo9GiVZfjtiiD9RXefvpwkPzeC
0lMoRno/NboNFHKLK7S7J8DvN2MWs7UHqWbbc7HNA/Cus2CQQ33BwkM/Sv7ErvTppkKWU62eXpzY
6K8x0TaGaw/PlaQyPRHGS5lFt+G6UeGfaCbBR8hWiuG8o4j8tW+g7FYQ+p4qnR0wogOQWn700iUB
Cbg5xIRodO+siJ13mc4Mulr1Sw3jTppos7D3gaSFEtc4Ij01Ads7xGMC5cAXUQbTqYS4CN94rY0m
G4YodTgmUqw95VqnwR/Ea900MGmmVa7N9q/CM64I2tybng7YYWOW046TFR/MkyaeRD2lMJexSe3E
BgO0u9U6hwzO0QSa6Xa7uXKbM99zyNVJ3GZnpmc3h6FFGp68R5YOvRIBg5M4TdjrzbQzqfLTvHYm
EKUq+GjH7LWVY/BrBI0VmOW3afCrO626hcaV2metdbyLlDaDgQaA3NHlmbTKc4PO/Fj5xausfsc+
qbqlRmtypEgyArDawOxdSIKcpoASxyrYTsQKdXJ6nvsqWpkuQysc3qMohr2b10cAxpRhMns7aGRi
6ZfCTQ+WQPlkmjTsh7wu2ENbzF3xpmz4jqBbAIE0nJvMg5eI7gylwJx6vfUOHH3e3IiDpYidP2tT
f297097kCc3K2IILNfu0+VNRHavUecGh1J6IXPB3FWUL+GemdaKNHYWUhcdzXXAghIg3Cd2sd4iz
SBRy/aN242RjIIf6BowDQG75rRRsg1p9bOEC+93GXDakpo/mYKytDsWe+c2erYC2W/qiDDVfqQV9
t/zW2qYB+v+ZXXpIgPiwzjAzr/Lan14yP3onqYdiXlZenNryw4xizcYOQDAFDXFOTOtoMcVx1Aa5
i+foKqkFVlOvLolqLpM3JWEw0VwCigh4KwimPXMWKVTaUm9vfLHupQ9CCFRiHYt9Xy47rjJ/Hy3c
WFnMGaK549emH1iudTPjYnWbbSu6msFghK7Tfo/pSJ18SYaqb0idUGlGljpKX4FxA6Vu+5aUcrNa
NU3TH1QE2A//BuuIUptPdIF+arIan1iI8UdQZ3S96TrO8vfsGh9eMyM+9Jud1vtEBysq/hO4uh76
ypeGXjRdskKt6FBWC788eTaVXq0civnfiwkUi95rw7OocXgbzCqM88690ZC9UY52njr5rtpp2LmD
Ea/pSlE5bplwsiaSJy7QV66d9hDlUxlGSf2NVaN9LqPACv3Z+Ayy5BClBC2qBCSxQRhUcnJ6Jli+
azonSGKHSRN7b4qvBWB/CeC/6cCxpJSyKceByEYmpgfJE3sxKLgivjRLTkBGl8uT4EqnXO1tp18r
6Z6C1NhXQcx5gqiBxAHkL286CQTVkkTwiCQgm6AInF0SfWFN0q6rgjXVyOceSDOoQJZNbv2jrBck
taDsz2a8Q+ME5kHAE6Vm34G9HslIkFQnk8T+kRtcNRQ2rK1Odc7s0cVS5fA3ZU17R5k58p8G3nr7
iiwLtS346N4I82mGyTpd2Vxs3CrgAvbobxoJV0Vbtpu5LL9mRVKuTKNGrKz0V9mh8nRgWasFU9T1
6jklGPBsLgijQIn3eVHduSI/j3Tc9zJ+9ReW0+MmKI0IYJ3qkAtM4P3+8uDjx7i0BwGZntf/5cc/
/lcz8xlNy9z/l2f+9fXlAwwF2Lg7zv7n49k/Hqpy9bc3/sujj1c10CEPBoNuuaCw6uUmWXBZj7uP
n+aFcPXnY//yEhkvHK3H0//ymsc7zA9I1r/8nz/f9n/19LCAvIggIaSRmtexb2VxTCnCTGu1/Pi4
/+czj8eg+GlzJA4NXgMkjlpdHP98xeOnx2MdtSoq++vAYc5bmUGhtoGT/Hy84+OmNHsK5Y8f3Xzg
NQzJxJPDg4dKJJJl82d+1k1Vb1PfKo6qj8qj73TEV2gmxdyoOvTT/I+P2C2f4vFWInA/+rqvsbFz
8ZWDkaPFGPPj4ydt0QaXIqKmXy6lYc0yjo8bxHxEiPTNx+NX0UCng04cCMU8fqm2KIgfT5AM0iKm
RBKoj4DR4rZY1g5eRdnPCSSo1UVt8fjp8bw52zz/ePBx3+uwJhEVsf7zJX+8xeP+X97nz+fLdh4P
bUJebu32zE4dXEsABzXF4eFozhGuXJfEgVW6fAHKJ85+naHUIqoDwdWwHNIm0ni+WI7m4/7jp0aL
+k0woyR7PPa4sRfKn8UoDw53ORx2CbnSAjyCwtzsQ+pfj+/gcSOXI/Ln3cfXhIzCpL+26po02zyO
1uPm8dyfdx//yYbj+McBBffBzPC4/3jm8cIELOFaGFfhWhsRAbiH9O2uqTPugsYhxt1fkciNHG6w
XgKFXC/NL0MtbrbxXQZGWMz9uUaJpxcGphF/H7UTAWRmSJTRtky1HTmEm4L5dQLeTOczHnqGAONO
FxHkY/mE0/VUyHcPKGOqB3tPIxkeMUdll98TZBjQVOUUYnDcu77Yxo0KldPslA2iyYDwqQ87WhR1
umsgwaRVv2UYvDV2vfHM31Hxu53lLrejw+SYG8fhrxuGaxX59JToFLpqTw9uV6ekH7CeK7pkmwU3
zDGbRfsHfrCZ1hCeRaK22rhfsseibdxFT1OhfVFN/RXn2HM/fsH3tpNsedOsOFudtyvKdk+BYVNQ
O3Tt/FQSXw5GVZ1GGPaqYyFoNftUp0+fJ/wR7GCKjyGyjx45DQNMYfRLR0pIYWn7Z7cdQySFoUiM
n2M+vXbC/jrI+Dw3361uPKRRfDbM9MqEduvymR3BeOpb++jmHlG+9soqhm3h2eduUiEJ8WFTItuo
RtQX4LFJ18iya98zlWjr0aAHOWiLYYh1gHcXs//W5+WznyNsiOuwY/+4UrJ/YR2MeH2mCmkf7PFd
pdvSzcIZy2E3eocyH36lmfGCp+etCfQbiR+YK5GaQSlPUkXon7pTnTsVlvU5okbWoXhlace/xQ0h
8aWSINARSgrPeKKerJfxYVT1HsvhNpMOh2lLs21dbq3cDxNz3vmXEc2xo7IzatJDppn7yqtJ041Q
OwxLLs7RU9V71I2nck62lLk3tiH3JuCNabzWbkLZ3wzt3F0ryql1MD4Ls7qmaIQNPzvOWnEJRn47
NlT/w1fpvmQVgJn9qDkfxH7sEs0E+yguGmIGpXsnq7VeUrc9lPT2UzS1WjSd2PFcJuuNtJxQ+uZJ
RfoTLOdbl6AABh3Lwd0qaeyK77Ec9skE3VUnWK+DaDxv3JEDoyNXnPZBgJzbFsfO8c6OX1waKzsX
vnlwO3lJfedUeq+TPWGVWEAsHsIQyg2t/NJl8QdaFE9nqFFTduhs85Ta5rEqm3PtWzvfI/yFRqBj
JqvCrocVrYhjM1AL0NZKeKcejiKQqnsJVybt3u3xhzlZB9mqs4fSMh7NXVwx+LTdJpoAt4p1XbdP
ehExZsqfpbSufcF057sHJd5oVxz0wecyYKk5Tidnqe716jhYVCjskz54d5r529TtD3MSfRvNniAd
60r54Mg7f3XG7M6OemWNhABQBWTxsk7j+Vlr/SXbGco+sQgJaO5a32FuC6sGEg40d1AajlFf/UYh
jibPuvbuc2UfExxXVWkfldc8a3780kUdcsaCtRYAVImOh9GqiPaMUGxK6YtO6TUthu9e/HtWtOzr
EqVjeyTTna821Dj53Dl6jrv+a522J9PLNiBrN5UyeQfy123za2aOoS71yzDjgoF63WDJyHTxVsfT
c5k4H0FefE0yxYZfhJhBPlBV7ylbrnsanZUqD403ntIiorVKhW6k5EjagK9uGu6IlHa+J37GY//u
5+qNfUNoVGIPC+FYGGe8giS5lGc1TJfei+5COYeWWojdnIuIPdaQ7mBdHVIHqnbF6J7Yr6mmnkyU
VMl8HgVfsV68VWwOUiowgTM/aXzFpcmZpBlPXpLshRGFReXSgVTHzIrDLA8uiGqeO1lsU0i4Foap
uE6v2O5ubu/dWb4+CcN/74V4tcEkelERluimIs0IhSYufaq9Omm6Kuv8grgIJg8++W7h2WuHNA+2
NKh36LkRPhfpBYa1e/f0OCxVfCxRXqCVpjBqHOIiumNwvLqFGc6Z3HSwh3NYuJ0TkoSx1Wlc1vMI
UbknmMUnrEdeUGKEmY82NOhw1MjLMCSnyXZvNEbfrDihKp7ZWKhOpQO+2aw28d2q3+VQb1qXjZ7l
bHU929lmFAqRhfpchoWFwGT8qjV9OOTPtZiPlenvRT8zP+m7xylupe+TjG8Z1uY26/HOkU/THMyy
Y5RpaYYlm8xQu1mfLgZngeing54QVdB+FX78irJ5OznjgUL6KpuLeyn7g1XqCxMUmDl66JcEKGWC
ylvHyVCWMLCjYitQVqoTbay8A9LqoLOO7QsdLhDFKkxLArXIlVSoJYyMfXmfn7Mi2qWpPNpDsU2U
+EIT69OO0i8u0jLRFgcY64vkgXMa2LaX32dZviVUFFPf3ul+fSmyfQABOHnVnb2EmhwMz/4Pr3kb
0lstAEzTwdw65GhE1tZQ32rMWQg3Ci6jq61nK9cyb0VwdzJQUIZxI9b7Tt/1uW6zVzlGByJt2ZKY
GyO50jMNrCoEj8wyfqm49vFb5ZcfZSVgK8drEdM9l/PR8Um7mJKLz3gyTV27lIUvdumsS/yeHt72
QYsxe1srpFBUmedd7JScyfDwpbnlE3t29c2fi1tUy52RIYpJKSFqO9MdD4LVhNg7qjxLx9mqQ+G5
2zq6oIxZ2W53N+jdCYslpt0fXUveHPvemCQT+C1slHSbpfbeHs3tYGZbhDubsR0P7MdCV6ez4Gxq
m8plzKiv8rMunrLU2U/pUY7uoeyru4X2KMqXhJCXgLiXJLjZyrlprX609XTnI82vq7VZjVuRfZlw
5Okx6VQA//142LT5eKIwPeWoDtx5PbjHkRgZJcxD0U2XqrGP9QC3XdTf/5O5M1uKW0n3/aucF1CH
Uqnxtko1UlBQgI25URgvrHme9fT7J1bv3VB4U7HOxYkTHeFg2W6nlMrhG/4DWXOi7wcsmAzQ5/am
nOHW5XyGj6uRGw2jDOjG/j7Isqux5IovlZ9kk6vQuouTel2CqW6LjDr4sMawIhE4uoU69XTKlfaw
zFFPKRNnQ197nemEX/6uRfMbuqUrtGLrQPbPshfbB/UrwlVK9dzEvBI/pWvVqzB46V3H9uCOTbfa
WiJAVhh3Jm6+Fj2a3PB2WcaDeiTOfr5GGd2z6lvgiFdDTvNhHH610XQylXw3iW/INuzHQGzidnwI
zelg2hRmqWOaEZ5F0ewJHO8r3AeENHaJj3bOZK17rDCogFFmvoHjcdCb71lTHKDych7F5BL9Ch22
pU6KNFLlxqFuB4GMg50zBY5PNmP5qWKDJvZDgy5OsxiaYz9hJKTnawV0FF2Mlad6m9CLNxoAGV3h
+I7vB/wafcXbqX52nZQE3/BZKTg9tnq1MXCrzaDj4eCU58HjlDfHQS+e0Oe6tz2Lemewprvnora4
KNrnWuvcDiJxQ8JTci9WPf7F4x6R/1U3C4WrRMqcHEKgvG2Ixyoal9ACAUcXDOxt8yehtTtMP7ZI
uW5M+ZtqnivV9DBGwZWMxlOA8PXkDwf+QVop/l712SqzS0DM9Tl7T9ESrADL0Wno6nWQ08m2crd3
MLob6JmZxjoIoHAnMbZPjTuh3lE7E2gPxx3tYl22twm1/BRWZWYqriGHK9UGhm336zY2XKNRoLih
OF+oKykAurXpqtNDunDlY85lNEyrsAar4sMGR6p/yPAliAa3sGJWknmAPHOlIRXOH3X9LF5XrzsV
xffJInoN7gdYU1XPHVUjm9NHmzAvQGOYt8pjEpGj2GJvp0BNtXbTGnSgJDF+veP4ptjrIWMpEUzZ
N7myaLpuM0kVFwBsdYYS8yu8Wadx3UNb1WAOa8VKDnJl2VdGjd+eoq6AFq48w9nQC+sCA6WebE+l
EjwHPRQk8sGW7IKk2Is+3/l2s8faznG8tUwwp5DiEAIanl87Qd/WbvNdojb79DXs0zW4Ys/Bc1GT
mxpyg1JudKvaBkp3j8zRU55TZi3UY2kTNhDc5gWnOFljAam8HIHOdsTq9QAdpVklBp4JAwCt8WHA
SaMEwxXW4Itq+mgRMN6UBKfiJXBQA1bqtlaygreygek7Vs1OJ14UnM+ePh0tNcLBFeX0xDp4I2Yy
xoOfDS8YnX2LW2evVtX3Ir1t5/RIlfcJAXzbUNd2sDRSx2MPN30A62gM+jHXo6MfmrdmgP1HqQDn
ZQNF0XXeNbxH4aZ1wNFeX+lSPmPntkNumvp5JeTf4iMDpFZHbug4Q1PvgFUSRAXmJu7nYwwb32rc
RrZ6PZtfVtgKmApRUsPZzgmYRaYboQQ/jsGaGOVQ6VcIV666Mrw2Cjq+oluMQtAWMFdALDe1U2PK
uwlCbdshRljozbaoYwhS1WZwNHcaCxf32o2f+BtbG0hczBNFlK0OorLDriTjaJYBRimlvhboAOB9
sW6B+2RY+KQYFFkoOWmbNjYX7QytNOUNOKFNply3k+5GyTPyV7ueC2tq9XWjAYXMymVlUpXR5FZP
gAJk+cyAJVkeVvPHSxvFBd+4NDq8N9DwcfiXrbm807X7EK9Oqdz6hbbTA4cLtQE0jzQBgq6CSB/K
j7d5K/4kVYmjSU0LMW8kBSgaUvk+zNJIXb39+PZLMP8m3lC2a1cyRj4xBgg4YS0EEmD+I6AIc/vB
U6YVTOWCu1vF9gQaP605P9Q2I7TCt/LHWTXkP7/3pypK2AU/65YHUbAKXsQ0611vqPH4qOPnStPi
ndFTHfqfAlpJXX4JCW1kQiglCWhZhDQDkp76ulNaa/N3hU2v4er/Xf1y2gCXu9wmbfrvms9bSacz
SN7RVa9cNcdO1SgG2krGTTOm7Otq5ko0af/kW6rA0QuSY99F5iP45KWjlN1TkDv2rs+Tzq2SLr2T
RvMtzfHmoI+oHWSh1t+jAqOg3DtMvYVnKVIJV7kXqDh+ddVTmCosTD+z9m//GdA8igNTfCvbIb2e
hTTZAE71FKDA5hplkuze/lrj6xtz8DY6mNnlELTtulKPJNbiOPXND1SYYMQkIgbibkeblBhqPdCF
erJgMI2VvQvIBo8W5P9HRfquVWBJaNVavkrgR+zqbto5BblFJRV5iuuEeMUM3cbvvV2HYwL4Rry3
iqjbjVQC7tUsS6CvFC8YmNK/mRw2BX7is83xwBV3Yxg5YimJH28EVYokxDKk5A3vRJneA/KUK5Ch
jWaKdTwMyoMcm1etH+vrQACHTY0Ujw/P+4EbaOdGVfStT2zUDxIxXQ1pB15RxK7vka42onAbzTu0
+kxa8dwCknnKwWdQ4AwEpdH4V4yQXDUsfYde1QHvQsXf5yoWIQfo3yEOEuGuwwa+32TkO3OldNnl
K0/QPD3aNliEVQPpYVCgVhyMDDsWcpw8zJDAiFYFqIIcmwtD58BwtI0Pf6TPtXuIjGtUZHBUauhf
8t6dsVPz6RZ+CaWycTdW1x2IDPDWVxPGktkMy4kmcJJAU9Mc4fLZJomun6Uv5+OqKMt9Et0lXk7j
OILg3O/aJHOTjrXgKOu8q5dm0u4EavEaehB2HaxUmCiFtpqwwhqRZMvE1hlI17JsldD/96dgHVty
39fBVqFyE1r2alKrdUdPhWItpcBxm+IrZr2aZOP0Vm7y/htSa8Tg9a0NjDWbkKrAE9CjeZvHztoE
v5hVvhupUE2VcAcXdNkWtZv7zzqMfWCGkDrrahsLZ1lndIIR0gg4IZfZM2K1IBILbJrlLUUO40fq
/YhpzwtYAOF+5FZVdyaWq+145QuqgLCYe610leJRaFeFvIYgwKfdIyc60I8NOZ2CtZ5SZFvndrRW
H6LRjYKHyrzlWZiGOn4cnCeteuBCRNoL+ZVFhE/U2N43GSe7eIrCGcFirGzcyxPTWjdjjgXPX3RY
l4kC4lL/yU/ikVgaBnSCdav+qBl7C6BX5X832Fd7EMvYuNRXo2ofMm10JbImojWVhYaVGI59jkWk
ruML1OyGQn8Z7BHLteY3CZWEfi4OCNw/Jje9tA+GDvu1OPbQnGrRPBEjUV+hxFjCvQFdUXuPjTgW
3DGNg+hBdTsCC2psYFHp8+yUkWwN2BV6/pQzmXOYH8QhkyrXlqKRBerINcRy2VRi20T4/NC9AmlW
WYySU6pVEt21o/YuFhMdVgkb/8nXMna2cqtbzyqxSt5dxXVNZtCD4Y+XLVkotOlFFloP9qjtUr/C
T27Y22Z5N8KdmAJr20VAzIKxXeVUZW19l9N9VxHUaw157Zj5AwxYEm5k4dVyk0zqna/1W7W+ynVn
M8XqbmL5t2UMLNX5HlWCoutwFQ7NdZCP21m/onFN31k7Q7ew+nxhkhkXLsdMrG/hGSHxUgXbEIwM
PfR0IrvGnH2679qXQttM2gavzY7D1L+bt7bQNonMwGv38Jl/B+oDaA8fb9vixlJuPH3mZN4kwGnj
RfgL4aP+vkCMtV/pxdbA4UheQSbEE65NHkP7hx396OLXiP1Rq+guIUOG0NQxs2fFpxQNO387JpRm
eifeQfdDtKV7GInRowZr2fZRdv0+rNm4qrcGyLXuGo0uib4I/GM1TNc40x0SmItEGJ3irSFeb+ZS
g6IbT2mGhy2cwCwGZV60KwNx2oWoJs4wgEnKUmomvP3m2uttHGbyoxOWP/e9rj5CXXsGjUl/tL4p
rOlGxuoh19UrqjUZt0XXVvcVNveyV1CJKq4HmbmQ8taY7gKZMVjN0U0LlqEDj0Df3y1CsbVgL7b2
KYmu32Rs6u4WAx+lsx6LEU6AdB5aEyYTh+Nf3lg5J1v29d6yUGmD5K7+RBTcxH14q8McIcnTejep
UuOA/1xxk5rohBidlfxyrENqh+GLU8Dqj+a/0AuipyHXr5TUDFyOYYqtybUzmdovoRC6AN0XtIor
/8rLIxPQghU82bGzf/sbZgkcp3L04j4f2Cs2dg/LXse9L20BY1maX+yTzrJWDV06UnQUr4CSWw+l
rak30hnvgTffJJo0T05V55sSQzba80X5I2+8HRyG6oFieXLtqyrnzqwlFCctXOwsF4ep1vxHa0J/
YrQKyDTlvW2aLdQv+xdGvv7JbwzljsKtuUqzXT4GQPEzJbmvoiy5D+srFdGT09vvGKpsVoOw1dXb
nyWdaR+KxL9VuVE8YZX70eqca+QYSAvmn0jUnOvaVLrlqBg/6UC9tMEQNetkimBeZm+/qkCWruoR
Qkxkhw+2Aghs4UHi2NvzL28/+Up8I43S2bZK1g/c5t3vavTpTkZQ8E0R1Eu9cACdSazjM4pwo4rL
Wi61AxLU2uHtpzH3tEXiJ/kazqNJ7m8ACmwqhWOuAhsSOtesCyoLOt5yBLkcZVMDudT2aqJc6Cd0
BmgW1MN4slpovzGN/2WX9hUOpH7HRaNsCO2qh7ffIgDcddFQHSNIalGBko5E3ABa+2xpxX9qmFqv
0wHx9bf/RJvm4Q31/P8M+P0e9/2/Cg/+f4gOny0g/nd0OKL7eZpn/2dXJz+zv+r3sPL5//g3Rhwt
1n8JB2SXaeKGQGHqvxHi8GL/ZQhNR6cdtLdq2ShO/hsgrhj/UjVTF47JH9mzTDiw7n8jxBWh/Uti
PYUKlG2g1CuE/CcQ8TO5PdPQHAcvKcyeNM3BIUg7072s2sbwLHqH9wbUPoH7bCc6lwzKrSQ2oYK6
rXlKa32RazEtdZpF8pFGokzBp1PIiX39goStADJf/EfH8N8PJPF9UjWhoSB9hliX1GyjvI+t+36p
LmH5LgWs2CXsK1RIlrh2Pxv9AomSdx/uD0j5M9Fe00BjFJg8oDOg8rqhzwKO73Hy8HoRxCgV7b40
CwQHjMVoRJvSoEXlBOsCyYvaeR5CbzUHMq1q7Ya8vfTi80y/f3EewUJlFdl5C9ctg+/64RGSooef
DTz0vjYiZZlDFqaHJ62Nge7Nqky9Z3RaykUq7WinTpHnTh6R10yQ+Xoq3r74++fQNYRXdQt+psai
1d8oBe8oA2VfJpLOb3yfpTbV9oQiYJT0hFA+DODUMbfIYxWIsICcVeP8G/H4a8NNBFYbnWMtdEoQ
fSQGhlH4OOB6nStR9cILRHGxj4IvWTRHiG7Hr59afFRQNY23pzYs02BD2MJQzz7gYPoaiMc4vifQ
1Zbdrlhn9/kGGPyid8VS2adrc40m0tZefj0wXI0PX+183DN5bjFFULtixu3WdN7WJJMbiiab+pL0
+KwA++mrzOfIrCszL5OPqyMwSnOs05LKbwAEFe/M0PWMEeKYiEGYkaTVgLNnzDoIa0v/HusKJKdY
gyagNyiomdlB1Fm9VZI2WOoNiC2gGjBJI1nRzO/HbUKpeGcS4q+MIb7XiPex4vsF7G4O5ApYq16F
GzLNX4KL+8KkIFVWD3XfgSMGSo+6Znr0AmJnAwmvheO0KAAKEa9FgDtnEKD5Z5f9LX4nApEHdasP
EB+tSJXXqAoui9a570F0R15zM9mFq04peht0KqLa2BsYL24VcKiIFqVHq5h9cEv95GSsv1hm10Ex
7cGc47Y4KAcEPDmquuAHvlT7oLVxyAtaGOM6AdoEU5gYVpYL5O8QPQB0aEmwkx0Jp2GpeCX7ypNC
33PRmqSnvS5/B338YDEf9IjmcqafUQP2UfYeWyGpVWD22XrmcUImZjvUgbfmPHtE5rG+cDR8WmPI
viMqLWd3BQ3K0NnJwKvmAEojeadvqh0Fga3cBNtqE22+XspnbDT20DyOZc+y/fCStHPp1UF0Bl14
qd01mNWCSFqY+3bT8Rlc4zvSIGs+b7krTmCYN2IVrZSd8necwfX/Z8LS2xn3YZXzBJaOGK1AVhwO
1NkqV3M9kz274E7VyZbtnsb25NhXaNrJfOGjcgBAQ6WtY0lM2lOwm7pKkl5G2Jo6HhQeAcLl6etZ
+ahHy6TY+NBBzpPIutkYkMwf591xiBxcwUMH+mnWhMTWeWnTxI2ztZ/d/eOBNIdryLbopaDdfjZQ
PcJqSYkWTjSct6GfHjOR/EQaY5vb/u9/OJRG6KAL+GeORHlYnk0z6HPhGWRB9+GkbATFpins16Xu
k1AVF64TrtHPJ9ebDwQNYv5nyrOTWUp/LDunUE7GWOecDxgCBVC73Co0HugmsbyifJ/XYk0B8d4x
k/s+661rC0i6XpN1liXHlk+esLFUHcVckCmgt1YQTV9RM1jnvX2HK+a91vhHu6mfwyg7GqH3WzHz
g14Hj3Eav05W8FIaqD9KYR0zPOq6RjlCWviNtTWaSA3slSlbiAb8RGrEp5pWhq/UG30yrpwuyleD
lXnroU9ee89xEB8HhSCQDFipRQf7oDBedCL8WVts50FfWMZW8C0qAohmRPvoF2bAZGKFbIQIK6/1
JzOeioWJnEJZk8i0lfloh9VfSVPcFA7mORwk47LuVeoQQfrQDMqzU6enwLDvxyB7rfLqObaK68kP
MTVGkcC7H1AvwB44PqRV9hNO0rrEZ9KbQO2WvYHrsRq7mpdcD7X3WxjVQ+GVPNCEubcocdWsmx/h
LAuZNtYCO+1bGgcIHlcIExbiBw27fqm11aHQmkPeh0AGNaTNVCUtFppq5nw789mW1k+Q8zrKyV65
kU23hTT53c7AdipJ/+IDx18Olf7bavBZaqqrQst2VqHU7teLmiPifKVZKKdaGvc/UZwpzs1AlEKP
R8iV9l0+cS91xTBtmri3DpVidqhudcHajgooJNTull0Pm9fRh3AdAd44dD6sxCob61VgKBO6Z6b2
LW+HHETjKFHEolHTe5U8WF3Z0qhsa8gcEOfWkYn+CWB8+rhhMY3LiLb3dUWp4ABisHRVM7uxxgrI
ehfLvdLrwTDrNfQvI9fhCb3U+E7rcVJy0QRBFycsK3AVPhJwKZJrSVNldJpwR0CwNTk0EEn24aQV
ryP0HIq2KEAddbUrv5kJbW8gPsYKSbKWcpz1yxDFT6vvM0yMp3hf9yHytAr6RUCj75q5SY0j5AZT
7GQVSj+kE9g7ron4whJccbcWqqJuLIeulN0OB0Uf2hdPDa8qtYWWkffULMD2rieW7U72aYtACjLQ
2GY92lF/9Jreps2EZ3oR6gPwGKTCYlKPTVBbGrB4hXY9fBoaDSGErcZYF5P15JSVvjYsFKFiWf7U
Q/zBI67uTYi99AHRPNO1ymEfIGyB4AmtpiSPiw0EtHFp94myIrmJaN071S6xcYmddPFcjeroajFq
zVZIlcVTgu5alHe1gihaJCC44K9Mtg1Lap1PELYqX6fjPQptTS0mRo5SvKZKk69CQ1I94aOtetHp
wER7fz9m+gA3yzQOju51a1X1nPs2otdXtSlVqTyE/6IFL6hwluiVyHafpml3B8KquBB9nidL5Akk
b3MaoFszw/fszjANwsIoDqxTF+rFYiyDoxeK+6/31Z/GkBruhOjX2+isnF0W2WhHQh0tGFkFR8pY
iBPpk3Hhmrg0yJmtRekntPAbcs1upFc3GulPL7l4Ff1xELI73VGl0AjpPl7liJNrtp8a5qmwIXa4
4lBvApdyJNmdXMa3DZXIZb+13K/nb/5XP8Q0s5y9YViGiUEmaf5Zht2lE9a8EQAmE7oIjZ4FjAZ4
0Zdm8HPexjhkBpSVLNTA9HMDgLDHxGpSGvMk4b4tNMdsgMVP8dKr0LhStO+qSWyMMMo2jGv9GIdG
CKqAJg7oUlhoD06A55TTUH1shkdhINxM+1dZ2B2CsAGecgvhTz//+cy8f+Kzjz6CmVCiqjRPvXo9
gn3Q8x8D2f3Xg3xK7ec9MpsyMDlMCr9+/Oq5jPUBDgujLPvVuJJuuQyO4WZcy1X23F7I0z7VU85H
O8sHMcceghqU78k4pjfRj3qBFjT8vObql//Q/GyIHoEdLKK7SwN/XmWmYI2pBJCkiDhvfnzLQUsi
3Rps/aRkCu1mtL+m5K+4iH99PZufUhGiYUpFmFWo5Alv5az30XAxdFGvSU9HrVh4rm1W11VIxp1O
5j5r1F+lJlxWF/qPUqy+HvlPL0h5Br0nFXclAtePLwgHH7o4HPlTZvx2+lfPOxpKdWGtfD4g5rdz
TA1RBmlI82wS4zowuCkZQw/FMo30RXPRaGZe0x9Pg49DzNHyu3QiadWJTjhDdHEHdXekSXGL2vGG
UspCCGWlai//N/P2n3c6m7dAl+04hKYOLVyu64gLHCmZ1L77epTPmdvbwvjPMPPUvn+vMuSKIOkg
MV8ED+PP9M67tR+mO0It+1e0DfY0hy8M+cepRGCDFoUJoFnMK+bdkKXsOzOxAwN2QdgdaNoB628G
1HTFULueNrWQocdf9sxTiTtlPGhxZO+sGA4wOk+oVZj6jRlWxDiF9qSiWN8n6npEKnf59XP+aeFy
Rb8lP8iEnN/RNjxWry4t/SSRRyjhHAQa+u3ecGHtfgp+2Y2OhmUSlWEuOOMsFGDX1X4yjPKEl8JB
ZioKwbX9AkI3WBSjuJNKf/r6vf4w/Tjh0YPTyFdxvDpbWKoS1r7pN/KE2RlWSTL1EQCGez4FwVKB
HU1gO87iWdmF7/6HTfph3LOVpnuFRjJUylNoWDdxTjVkzH59/WpnPrFvSf+HMc6WlpkkYHqNVp70
UZl2JfniksPhmcS5cqkTwOcpBcx7w36msO9vizS94In3tnjPzgmewMSUnoPWsM9rMTSOdVGlGbP7
nKLYvBIu2qUrelpUZY71If0rWfVb//uF9/7D8f5+1Ld5ebeltAJBhKhjbrVugqVu1zaE0jb7Fory
qZ7Z6/0g4QhgVbmUvi0XIWSxbZNV1gM0guvIka+y9uXSGG0MN3QL7AJKf13r70x9vLDeP9cVUHx9
N0PncVUM8Hew7VRyr3cu4MkH6U5b0/Xc+Kp8TZfh0trMtSrMW1MXMqLru+aFHfDnlfg/3+gt8ng3
W8Ca6RxmhTyZKGFkEx2/C9HEH46OD694tsUUURrCG3nFUBO/gdVMi1EF9qcZ4/rCh5/9q8+XG80o
VBRnnzzaQR/P0sFp/FZPIk4P4MrHgnZ1jeg7wrFm4vuznuENVjTNc4aqOkDf3F+NU6fefv0QfzjB
dOpsBueJM/vond2+tk7m2Om9drIpi2TWa4BICS+xnkcKs8n9erQ/7nEueww94Z5Arjvb44Eoa3S1
J+0EAnpbKd1L0MjfXhO+xgpawiYVPhPuVm0820p+qVsxf7jz6YZfiP4TRTh+OHtVbDxKLck67W3t
Djv5gtTHsnW9RbUP3f7qUgry53c1iIJnSy2MG8/Gs+pJpJoVM15TwGu3tok2bSxAbG/lbs1Zq055
g8jbIh8v7JE/LWFqmbqtIzxJBftslqdBepVfmHA/vd0URNsMN4So85YXPqb2eUIpaQIUoP1jzS20
j+vXHKBH+VOpnhr5TcBm6VOIGE6xg/LnJPJhiDQqG2iTeP2iTnN37LrdhSf4ww4yYUvjXkaAaFEz
/vgEyICgkmL3Btd8sIyLb2a5CmCvaCI5Iku5DaiszoQHtRsuLGTtD4c2xS6NlrFGe5Ar+ePIqQYU
yx9y4xSaJBdQU0LH+JngzKh3AxZEtEZq8Q36QCxsjBppqCKMRGwPyE1FV2u6iRtMlJN4GVjqoous
a6kBbLagAYw/6u63Zr7mnr7swdYkU/3NGBB9KAd56QP+YUfMgbGUHAH65/4Wov5YDEWhcVK7x0GL
3Tp66TMd9JJ6hTawPmJChcdFO5T7KvpdwL1rRuvCIfjHeWRzAJe1cOozzuYxKUvEqU1ym4ZuEajY
CL3rJoD3Fyz9TIImA2HivX69bLQ/3CEsWwJjut2miv/ux49H+8Ko8fgl5UDGIdNQ+ZMnxF5xWLMW
HkAUW+Q/Mwu+XPo78H71YbguOg9mRrQUcrpqNZrhqn/KkEhspuo6HXUUuPyliSMC3O1DFU3/yOT0
LTJ6/7zOvA3e3Xl2j4aclUj9NFpwtb5J5UJrQnsLVD+cjY5EtQ4KGq1cPoR2tpX92GpQJ46YEan/
lfZ40GmNNoA6qH8UaWgDI+92pR9iUBKInSwsZ6v2vrZBLvi6g7iHv2yF9GrthEsRQoBrM9B2QJ4Q
sPRhdzlleNel5SPSd3t1cnZOMr02wn71I+Va6cAYggY8JUbxHRG2X6mvpS9pY887yPqGQgAOIioJ
QhCa41GF4OQn9q5KW9tVC+c1Cca/Muk9OYW59uF0uKpAvzPIyid7Mo+e0b6m9nDbCvSg8sJwmyxD
qS6yb5uynVykLtulrgd4yGXYkMSU9HWgxWloHnl4hF+cazPHKkGLf1eJ9tKP4qjl1tLMml+xieNY
XuRHKmh4Lvh3E5XnqmsfqrJ9LfCE8+WvPrWxGgs2aESjF6dt0Xr53ofaqx012L7o9Q7J6upKH2Nx
bEOV86HNbCgIBtAp3/orsDWUeZ1T5GsAgoNrGx7NAtA6qlH+b6Mqj4o2rgKt2QDxvXNSAZEkc9YC
dvEigparWxlme/EyCgAITN3a6ICXcim3iEphpqM64FMHFfwwgreYFld+dmsFzVpNTQhU4lc6IV9t
o+kPPcKdmva+1PJNGDMxBuw3qZtXWuLdNugB8Y/2uyRQj5oVUPqejP0YFbdBxspQQJrT1HZy6xaW
I/F7dt+lWA7EpgFLub6t/RC/uprOjNVVgRuHgblOK61FVxT1nC4OHmG4BOwpUJ4Cfd11mTZ0rv0U
jOVgfzdCHY+nAFzvZP+0Ch9CCYbWusUNUHU2jjC9w4wF7WEyoeYH+lNh+f2VKATAwTTcRRTvlmEH
vqazxqs0UL6pqEwtpBahM995f+lhfttkch+lNk5jporfZJVeW3G47VX4Hz18A8t+we/nzhHGPium
F/Q5cArSw32UT3sdFmlptWsJbdSLkYHxcv8EDn+O58HJqpWDEKxHldy0tftBd2Aqj+MPtL8eZFtY
UJWRI+5bzIRy9daD5bFw0F7a65N9iK3qG8DPfVz2Ylm2LQyfkLMpzH3T1bVUIbAgAWwru7/vRL9X
pDe4vUSy3xpWWT49RELq4MdtCP1GCpvEME6d0Fzdru6qRDwTpryosn3tau2HXtqPflwGK5xcwCEK
Cb1DDD/7uEG8IdHB4VoNkBQRVQcj8brreJrkXRkKc29NHUpnVUWPQhpLCI35om1teVcHOQ19dBCv
4iqsltHYXjjMPgU/81HmEM6yhKmYybMbxaJBMYG6kicf7p/IoI0oydrkaP76EnmLLc6OTIpyhJIC
gIhtfrpEIpF1nHraCbHEYYVYfIfYfw7bCOKTM1s1OgGMwHA9RVUD/l274wyHrKqWaMmFJrccpsrY
fQblyletpxCzFNcsA+V6Cq1LQf75JQvSSqoaswHQYAacnU3J1NEd8fvQvEupEaD9K/ewZWALRUvU
PXGxQQAyKx4NES2/niOTe+n9FL2NK4n2LZMaDJXgj/cW1H/w/6Vl3nX2o4K5SK1xyKXfKuNCEvMZ
iEQKJSlHzXVK1cQ35eNAA65I6ghM9GRfZ7tu1x3bfIlY4spZKY/pAa8lN4OCuPChzu2+fsXPNThH
cnHimE0yQ2Yxowbf382d3zV9b0qCYCFuJlQbaJlDwyljRsZeAO1ILOWA/dT01rIQd0OkQFRMNLLQ
fy6Mur2wLM+nnKh/rkRbQkpQ1CAVPz7OOOc/HqYmpyw4TTMr3VmYXC311F8olnyqRDEQu8yUlmBp
Oefv7fcDHD1sP049FSE9gZ+NotyoT1yj0PC47ZTQ+evruT7PVenkmJJoX0fjl/7CeVoTN8oIONR0
kFrX6fNXW9kEu7KPlklt3DaBeenTnuc35+PNc/0u7AqnwQp1bwpPgTW0Cyc7emryoA0FrVVlfDXM
/HY+GvZyrO47acM20V8bzQwv1CM+bV7eGvl0OuyqjTfq+VsXnYjAhTsOQCR7/zcQqd5p20tgN3ke
FM9v+36cs7f1cXAppqA276bEQBoJsvhzNIwcUeAvsF2Ke/rS4tajb6yBjXJDCqLcZMFDMMJ0dJRC
XMME+5G25oM+VI+aom+IEPhrEUAEwEWABDjzmsqCtBdOW6hNwM6qAFgDFRa1NtJlSjfM7TTvsbJj
ZBH1yiJxGwPAi+O+Q3Bl8/Vq+nRonL/wWcxroDPQRBzXdxNMJ5b6LyWe8GVAMMaYaFvl/a1q+Vco
GP1uW/WUavVG81EKTiH+TXWGkiyuzsW0iMrswh7+VDk4f7J5771beAB6EJ7ETuguy9p9rxpXvYc4
KTk91A3Q/4u2Vo65GY8EnFaNQ7Nx//XUXFhy54dIJNMhllUZnvQNgiNre/c39u3SkvtUbz17z/Na
nrACNUURIjyVOMO4g93XxPRetOVYpMxJ13vVd5h8FR7cU72EkYmbG3fpzBniKGhgSsKvQE5QLECc
XNKJ/wSKfru9dM5L8FMkiueXikCKsNHCXr+rV+W3aleAUabQiQTZ2u+WOBpeK+7Fksp8PH+6Md+N
OR9J7758NMaRqRSM6f8cXAQQtv5q8hfoDK0ydOQunCyfdvwcFtgS4XNJJ0G+1TjeDVZNhZRMvHHn
VNe2/E6ac2khfzpBGYGZoxevqiTb5/DqqTbUogKUfzfjyvNTcYRiuByW+K2cUPW88Drngd/8vRCG
J32lFqTJ8xspnRyUbrXWuOuw60rMmzElfFUuhDSfOttvo9gky7oBuI5Q8+MXCjtI0FGpGxzHCGG5
dbnAv+ja/CVX41V91fz4eif+cRESXf73cNZZ6o8cUtcUtsc3ukfYLl+k23KDBsdfaBKkt7jMujiE
vlwY89NX+3gTnH81tZbw/TK2f70aXOEm7nBl7iy+m7JB+sO6sEg+rcKz0eY/f7cK9UiCsQ4YrY36
W9PeisT7h+UTg72LF5+Ka6c+R+xnB32IeIAIcgvMYlygZR2sfKS6vp4zAr3znXs2yNmZ/V+knVdv
21oUZn8RAXbyvJLqzZIt1xfCcWz23vnrZ/HOYJAoQTzl4QIXCGBKFMs5e+9vLTkyAhmgQnCvSjg4
RK5XsPq79yJBKa+m4jVJqscxsheKL6/BrZKIBManVfKTrQRsu3iG1VoB8hxAmB70h/I/cIOPvBuS
puzWQ/GsKOrz0AIYlmIAzF5ssq7ULVzqYQgMtt8nvv2Ypc0GPuYh0eLHekCvptf5nQx4BF/70kRO
kqfkxvToiFDnIwuGbOElxOl87scweOtHPsbg66+BZH9Fan4SRbW0RMT+HLgKkGmEr579Dh7hqIiO
4Fq7wau6SVtMglo5MGShgS9u87MQZQ1afXgW5IOJd771tnLHMJW9aCfl0o8igbqLPZ3pmAtbV2AX
+adgUUuWSlqyvL/wDc+Squ9tmdWBmRoMiCWID2u7PlSi6VZpkmcb0YOlnmJg6pZVX4QegJ6JfjCB
ODsAKGOCsuydTDGwv1bdOZazH2kZXHDNowpVd4xl+wjSChK9pX7qBBNnA1zEcZRfI0BIYxXslTz/
0GFGOkpKBMUWgqAoa6N8oNMWdpQZzH7qj4UyTM+lVCmMLLbXEV1bqVnA5PqEPXkzkDpud5UqTlVu
76NG+tGwogAHcZH8dtyYtUXiPQYZ22OwcZkG+/KrlOAHOuvKZDYwYXgIbdcdIyB7EL33XCnHoo1Z
g9oNUHWzVC5ByPupBNUT6/wdJn4D6KXjAXYxEUHoQpQuNkpZxSuG597bhgSLRPHLzvxzZTM5K+fv
vS1OsW77C1rH4GByw7HDIV/Zqeq7Wq2SfQgs6BCjVy0ra/ABkxdUAJx2lE5gh2OEsONdIBAm2PPh
tImOYBZPx7SNsQgGEYGmqnlsmblkmFtZqbmJoUFpiNbXtg7vQ/1IY28f+gxTTvUsLiqV1mmpOb4U
hVnspACDTDmBbVKH4WIZ/RFbIl4Jlg9Yd5TPJlW/ukAtiU2Rl2AvqLsA1+58UfLBB+XUh9NXJgCI
jw0dtiSMqVI2bb3UgZ84sj4+WGQdnQI0ISwvq3I1vUXooj1bFUGMofcwsnlSyuy71LqF4YUU8WHJ
awNdzrolWQ1nqsWL3VzKltCtP/t1JNkCMz1a92qNHL1D5QhDjdRC3/3we+rHEV5QDJ4T5FOwwnSA
OmKOHvOzcvyJlNp39GEwN73lp8tmxFrGEwODBI8CrAxQXTIjqhZJE+UHFdy30/vhV9YkgECkmGvI
xMGqiIjLvFVOIT9v1YE6VEONsnWXv0t1DKYlrn8oSgV9q2nNJ7UoDNczh8/IBu5QW5TBas0yn/qu
BXFcyZ9eGfEKV/OGZFgfHOoOQxR2t3WrDvUyIovDR/JPAP8Nx2R4VInSN6Vq0OXq6RO4pK/QTiU3
HGJ+ZPuFr5BulFBB9x2NTIlG6bQUdIyWHYhNW4KXSdX4kTAWHGersqHmgZKLuRkRZreWM0wxKWFG
2BwoSAzrWuUTqyZl5qrce0JKnLqwbVe1vLm0JiYnLqWDoSHviPINvqjH0SI2UwOwlazw4tXDS0pt
0ynSaqcq4VuhWY/GmGgLylb6pvCsai9D/CzMFGa3thFSBIuoSWrXCmZ+hKlCQdalY6WQURPNW+vD
DparbJtBxjZl6b2fA6XoArmb+QKB3lMn9zsGm8PICcRE0ba0nVghwQy4EF4SD3QR1zuhNIe4KBIX
8NJGMstrLmYhmvWMDrd0I0vQNLY+ptD+LAP5tTYJUufKz6YLuGFj8RqM5d04Dl9BKzGmnkkrW/O2
NbR2+HToLYoRQWhZNzuKwuAxJGG4qqhWwvCepQmdAE2ZNb/SEWMXs/ojcy3jnEdkQ3yWJu2HJgVv
0xi9q3T/wB00W0Se8HmwHHChZp/KJD0yDnS2K5CVir1TWv3BLITMjVIgYkVjV2rgKWrByECbfyWx
9OZFeuT2nDryCNtq0FbECwJIK+HgRkl9hGnNGRsWhq/swyxoHLPRt5kwH6KKZ4CsdZxu0NsaKjbg
9eoKmNhRZijGwdDlKn6Tr8lKkUhTrIdu0F7YTgdOJ6X70id/gYZnT3n63jeotqbIYBi3tpjC56Ic
Axgg5SOdn1eVnIMVwX5StP6ritp0ATgfMswE5SYXaxNUGRPyOdr18i5pphddxaVhm+OPcpA/wsp6
Yjh2P89paGV/miIVmqhWOHIqPjHXr+LJf7HL/J6NyKZEAnidnxtukg3b0MzT5WCANBDU7vo02ncq
uT+5eUyxKMJPrz56MOBNbppOGIFBUhlChNYiaANMsFKi/NMvpIck0z8C2eY51WQf4D0knj4sJ2WT
mVzMk8esLDgB0UluMMqyAX2wa/mD2tWma2BetHlEt0PPUH/TpOfGSaiwYQPzLaBWvNLxv1gaFHaY
bV0PQ2tiZr3TqovfFLPEpzyr6cQYTT2iM+9YGCWq6QqYL44oVNYsxZOGxJDMW03vEXAGOL0dgsVt
lWDpy7o+XpqsEhd1roIiqXtwd9VFa0xE8qnyUtuIF2SjOKlSGKHxsh6SiqFfbtxFngP3GLTuYHTK
BASj7xy9Rb1nBvqSeMG4tAdG0XoTLgNIMcCBendOCHY7St2+S+0AYb04e2B2E4ViUzo8DrV2UbLq
KHx04lYEELgcobfFeLjzk5mi2wP9hEVafyNh7EoJ0++mclLt6k3yFZDh0vDTnMJdWUz7HpZnFcWr
ttafA0JtHVs11wjpl+cS+Y+0MQ51mb438vgGddXf9FH/VntBsFDGEPuweacZ/rbL46vvVQcft7I8
5JhhkfoO4Sy8QA1l1oh3qI/tOj+FVB7adzqoaBurcCdP476BjAkM/B7Q7jWJsw27dRvoQLJthug+
N1hX6NGzMLMF5L6YeOGwgbQsOTTOHiurPNckpBg0jpwKCY/ooGQTkN+xiM/cpAKs2UArDlMschMS
pZgaUVd1O6WucQ8rNU6KVPoELrQxhHzF1/oBxwVAe7Gy8F8jc3klkgDYDSO2E5jpRyfYcyOHfVHL
mnyprd6XZsXkRoI8uDbLdcV7C2SOoWGlhtJfKl+53MEAAjpkiJMijQ0gff1gtppGZcf+8hL9MU3U
XapIL/Smj0S2Eq6GrN4yhf3YpMHeHJN3awS22vqArSpkjU5hg72Oxh86UaimqZ8VoS8NW1z7lLmZ
sr5UVrsu8+5La6cv+MGLcswPSP4ufai8ZWZ9r0TeF8jxu6AJLMcHxOoQitk2XfGUNDM5ZZJ/CMYD
xsjc4ekK3LQN42VNCnKpZVK+sppBczKZ98a/9y7/zfj8VnRQyYrReidSJ+uard/UjAfMNDivZfZH
B3MdbpS9HaG8dNpH2mfl2l70+IoX02PINFfXLLijfZkolZt8t7X+YwN/8znmLdYvO8G46tVuHin5
b2i8PsXLYaO+di5+sIW5kRYl/33Xofiji8PeUNWVOdxvUaDQb797l0xDbMgl+2uz4fE8bnVddT2w
R8CjIazkyyAwNmZnPumZfUa7Sg+7fYOQt41LqHg6tDldPkJZpmfbIYJJo/Hy71/nL0Wy3z/hzVkJ
IIzIRigsaigdVTBXrIZNDOffMZamAydqiW1YbL8rpvxtP/vbibnpa8QN/rVWIeiXHcp3azVtyH2y
jHewkLqoxb65Br893E0VoO5Lyaqj3L70u2Lb3AG2XvnXaak6wXLmkP/7nP71iv/1V79pTJlKWRa2
mUuXYCvvCHSvoHavzHXB08qFofUgltq6b932YKzlhfFerP+vh8Nur7ubarsyaSpUyEK6qGum+PlJ
lTX8ZpfA5fbf3/W/Yu3t3f3rd72pftRMljC4y5H0dXpiKcHFE27LbUTt6Ns+3HxR/OtYN0UQ5Nzq
aIhYomQKnXeHlHnVPUP6XasLW3ZAH31z2fztiUH6xlKYANP0P+qLxtCbOg8M+xJPkoPVxWm9uRfx
XUThj4DJ/Gv9epybqzMP1AwIF8cJtqzsr+QtlvFFnPRFeqAysRsew5W/Mhbf/HLzX709m78e9eYq
jfUKf6SueDyXme5fNufajRaxyxJ0fiRW62T9HVjhv9Levw55c1nKIUQwQx29i4Ea0N5VdwP3PRGl
L5YULtvW7x758wVxczyYF/TrTQgghvJHc2uqm5IEvHUpPvp53Hrtv2kb5TnfMXbtplsWdcQmHI3z
+92h/wje85v+duibr5rScwg8RUh8VfsyoP/aITVm3NsJSd0/D256nd4NV9+bG3bq33zvv1y3pNpn
e5mYO6jWzT1pml5CP0yYl1C7sH5j5/iIMeebm2P+Ar+d27keTmOas0px/4/AueQR+Jcn37wgWAEU
4q8V3TwUgbHytOSbQ/3xfTiUKlus1eDmEPi6+T5WLErN8GrjIrfELOwPIK/OKD3++37486k9H4UF
NHBUi9zF7TgBx7bgvpv6BfbU1vqIN/WRFiFQpmP8KdzEKQ9l4vYrKBgrCpMlQHHXOnzzGf52Ug1a
Qoap0IulM8RJ/2WNokNCC0kI6PNVs46f5iZNspDI+C6rrUHKz5HcD9MZF/J13FjXYGNAbYhXYqHu
v+tf/u10GCbDvaZFX5jC9k0nomQ3yooTHl5h/JwELI4sP7IxuFZSCjsxMXcq+scSQnvhYwbL5Wsf
B19BmF47MJ+++t4EulM1+bkHqpXN/NzxiNP7m4eYas0f47fLUGUqg8YMI6YwHazbMWhl8gOR8q67
MGv0nqTV+NMX9odt+Du0mtI9JYudlVO8G2qJxPt4T8edyKasI+9sMR9mTO55BprUNmwwlnUnhi2g
InntU18ifvEtc1ObHYW+goKJ6o+QjuUXHfeN4FepEyUjaoTOcRyCbVf3b/IwPvSmuhobtvYT1JhY
vpvQs8Ql6N263TUwDZy+gSLZ6neitO5JAO98u8Bu5q0DVXvs8nrftenR99M3rWbqGS7FRS6idyRI
20kezoYxHHCTI8PztmYpbzNZX9FR3WszRBCcBprbFq5JWxLtrt+Y0t4Yebdif7BNrah2Yi+9GEF5
brPpPekYMtST7GPyZBDyerYLW2Xl99W2apRD3FVvSNDciS31oqi6q6EOp64q3lNS8rDCy9LJkZa5
7TB96BKgQ0ky8XQU5mnItbsyy002SmXERs7+WTfti9IFgJZtFkEkjzaN1O89GY1nHPXtMow0WKIt
tnW7Ng6B3PzQFSYl7UHBJCou6ImCk5VTRoKzQE+/Yb8pDCtwRQIaMBZ1zZYaKL6vI/8osx8ARiiE
2NNdDkV6pFIc64pLrHuXMBpQFdMpwiYoU1/UVLWGQBksB6k7RFm5jtBUtOlwKTr1OZDmwKwH37KQ
2ZyYybbwzPsx7DYF5z2ovEtrQmzUZXkT+KwP9DW/zwl6JUWATRcEYPgpIkZ5sK97exaJqAAl4uHR
MwEKFnmAPM6zP/seKIuuSsckA7NsM1pupPVeKwGvlxKkXPnFGi2VwkLpsgO4wkkq4MtPp7EN5xKM
OS5AT70Ykr3Ma3MpsvHg9Zj7Brn9rCNxr2SU4qhoPhSx2CRTCVFUo9iikL2YzPqkGvED08q0gWJY
ubLHGJFgqSiUbVxpL00v3msK+lavUYb1vHdfmX+ivCqc0DOhR2oJzRHRVKupKN+KTDzoPaWvuFKD
ZVdQXEnGkJpmTKU19McDBfhqQxE7c4o4/FSNyEeiOq2RgW64g4GHdLuWnx0mbXocG/0JM8TgKKZf
o/UZflLEBGIRp/PW1twnajXtgiq/5qr01hipiapLSd0xkeEhxadGBLarZIF6brV6do0xRBwHCSUN
q/qptqq/jIcxXKKaLB08xk/aiLpNhyJv6jmjlJgnHEaQQGKZE5qJSjxiCHvA7QfkE3KHO3Qt1YNI
AntCM4Kc4HMB4MQBObtt6upNb4ejNir7xp6FK9ZJVEx7Z0Gu7sPAO8yPLKfW2xW38aqc9CemU5AD
cNl907H+y6PR1Od9t0J/l87k7csklPLK62TrYreHTvmq1yn3CB88DBeW/6hN34xs/ZHeYsnz2/Fu
lrFJUsIcqDTr0oJhWIZhiBdJ5QVCdd9aGLk8QhgrL8zjhrQXs+5Cl/2Qjdw6EPXg8oOgRmTpKB19
nHRGnajzriKJv4Iuv4S9TIlw6igO59+8dP9YXcwfmxlaMib8j3ob3PHlsjBbvbAu1MTK7L6k3jx+
/Pu9/rcVPlN8c5tdNiiFiPkz/PJer+J2qMQYWxfzLSEzM7farX20YO7EidWFdYE/9DSsYYp8cwn8
l3i6eT1ams68HiJMRhduI9Y9aVjqL1wDjORuJSffWZv2aG+nZ3sLrDLcAkJZVPOe+xw8ag6lICe/
q46Z+916+L9Jgn99kJuLIy9CmfG9hPGJMHsXEsMgRSO/GjWPyDJOKNXW8rXhpbrtzGaZ+8m1qHxK
qVKjuri+XqsswWLoL/TcQuGlrWUEw6qeoDbQcIWmMeIi+FaJxjhLnJSMUAXtgvnvVWI2D6EUcd+a
HCQyKXt76ImICzwVRv7STPgMY5pMcjg+Rbl3RQV7oqLMq6VVVFdWwkOlFtACZX/jN6Q2JanYWkP9
jh7YWlMxyxyTdsWyHgT1xDA3bSqiNemO9mHsjScaHM8aTYWy6e8UtIuLXqU2Z1WAe1u7f1HrYe9X
kltH01mrwo9sKB+mbsS+YCkofmwjxvTrNd9s2f94LMzJOEU2NQVDPUGD+d9/uRbjUivlpqOShIJ1
83+OHvvLUvbXw/w3hfbLYfxqEAw4jeOlzoO3KK7pQ9N5oXScr4NK/2aHMO8Afr+6BC0A2SLpSNDf
vgWaBGE8ekHDZe63lOS9C75weGc4d5KNr36zUfjji0ET+PVYN1WIMpUz0fukIhBEhLzDvD51faXc
GlO++uaxod5+LeaqsV8zjPrfvuf20STJviL5c46iXlov2sLfKTAuCPG68er7ascf55D9Dyt9e8Zl
MitxC9UoyyEjd5bzvEZmWA/A88JyoVAo1Twew+KbX0z9Y2+uycY8Ssz2Qoc9Yd+8nfyhwiBYsdWR
NuWX/66stEW0qtdAVIB5UIdolmm6klfmgn7JtV4jsgMWqrj1uX2oPvsf33LqbsN+TF5RTdeJqgqd
vbtx84hOokBjKIHPk2y9/0V9ZCDJRdb7zf33l/PMTlbRBKNxzJPfTvZLYzbUVZNMSCeDVS6YW4v8
HyKyPrOkQTE9I/X/fRn98YLjm7F1ZrSZ9xvMu5vtsxd145iprX5pafRYIf6siFJgtP/3Uf7yWPnt
KDe3RZwWlVSl6XRpBnXNKDsyrJYAQMXU+ux/gR8A+p5Jm38fdX5t/Hbjz99NE4pNvJhC3X/8sF+e
MnYDcCvUVSYao5dKeu6193//fQZx/3YEk/gpAEKN6feb61R0iWjr0pgumodEs8mtH5I2bHxwVk43
MFdMpKtZkn/ZiDR8L3IDdVY5ANxOJyeou/s4JZ/hxX69DlV5bfIs5EA99vRZIi4mfa1M4VkxJt1J
YtjfEYIPhiPSJe6JQ91Mn0nh3cm5im+gXCJ+q50cdCziE5meYvkJqoowAPKQVQWEW6/l02gN69BS
j1h9LzgBFYdLcSWXzNhF5qnxozepCU6d3eyLPH2UImOP9ekhaMyVLhqiZOlZlNFCyNlLPI1n6B/H
lj6eqaYLlkmnuNNXJW/hTFGWVuQf6844RrV1Bu40OWqvPohRvKJuvQct+tqouFcTIJ818dxVZEnB
3MS45nX20+j8Yyuqj64Aju83KIwK8awPKbdbQQiK1O0XDyFsAop25F3YA/awl4TZMXXo5EjJ1DGc
i5dqrF9oty18nSRaIyvPEXGXmX+661TrbGjNwbelK1ugtyhtdoDQP6Iqu8qKdzcW5SbP4oPcZquq
C999ZAzAE9d9BYbf0NexXJ3I3RTYObQRxUxODkHcDUqyI+xL+EM1txjst+3Up8TXJMEYQdG5llp+
DvhNeRsxxVOP8qKrgR4b8XtQq++tFp7DXntlh6quWlO2nF6KL3VkX6mJshmUiztNa86hkS3VZHqR
lfGQTkTkSOk/CR1BcTDtpELsGBK7+nm10kiEFKNgwqnmsJnQF3Wv7Dyv39d1xc6C/PSCrvK0ksAt
JzQLNZkoYtjKPF9DsarT6L4vqrPu6Rima/qrknEKUcsCW1UukUHOCPPHIbUoQEfVudOMR5Eld4Mf
++4UYYcMsMBpAYG/QeRQ36grDC3AQFn50KcKqWKiENNjv9jY4jkKvWDZxMqPRgXODx19zt7aDxLD
dhj+gmTXZ0xHZHKyS33pyehwQAmmnrQRc6asB6bb+tNzgDPBN6W9Tn4UW9NTkYVnkaurCVRvZfiN
U2TlU67Xp1RUr/mkP/hJIchGGbILA+bS1van3NEAbRmvitrsaKU9E+DEbPvYPtqiwC4Q+O95GL4W
fvwW+eWHJg/YC6b+WQ7Udgm+FtSfDGi29j55k2Rbja772Fobu8GqLcdr1BOTI2H2G1sKCcUAeztM
9Dcmol7NUVlX0lDe0YOl4N7ETGckmNGR0moZ/l8+N4U9GbCN5Y9vaJBNFKFKUDFRQZ9UU1rodnXG
LFecl8QKK9VFN0G7XNTrQYakWjSdS7dRXzZ9Q3BA/pHHmbf0/Z4xKD6pXzb3ahS/t7qcczYaWB65
vNXUZp9MpF9HHADP+Mk+4sF8DJPiIevC+wBBBYjNZR9xd9XhScZiHBEuTfJyEXrKNVADCKP3NQo7
VdXvFGNEJ6tfu1DZ1rBUFmWaBou60aYFnKd7SUPbFE0r3sJEU3X1WSqtI3rdo2bkpwnxY+AXy9Yq
eEk0O5EUr34ePQ2IAweSCF4bIOJKGZ+kcxwL88qW+hpXeKbb5AlNgyvZ9OvlNsoXsj+t/SE9ZIb1
oWsDg0NRFDA/56uUAYROSMR6G/MABwMBJ5ctcrfWmxA143jU4+ZiaO1jitKvKPIHfLA0JeVBZsgL
cYdRGRuvEBurxA/cFQiycnsZyqnmqCVnX43ZV9T9h68V4Z0dNNbC1rpoJeyoXjE0mbsEuWSnj9DO
jsYrHroFt9KmVylpxAki5zrPT4zAVQvYltm5bbJu28uxfra4zJsEJyDgHqdXVe3UWVQRPb0uMeck
1lbx7CcKp4inbOkp9KQO+2Z6CAyvdEiNPYyZcp7iAud3u41MbuuUkbakLhCPZfoEUM5/RhVsQP6O
Fh0+vqJRGFIUxdG3fUF+XardymTyrskGUjQKt7aomRwFnygc7Es+e6fQWpqaeZo66wLudsUu61GU
WCvKcbiTQ0gqfZMiNDIyE1Oliq8ov+dNmzv9XEC1BuNU9iPu4WT+jaKs/Slaxj91xWJmLGcoUTW6
J0tMuzidn5y4SHIp65ZJlNyVY6Bvewl/TiCSRWq1CFmJ5paDJDnyGBLf6MRWISm3oKA6USOSNk0v
nQ1BbjNUJEeykRVpTLR0YcGTPODix6u86MbkKeLfoWA2iqvEKWMo0XAoqiTd+DY8yFDu7gihuxqH
dVghMLU7mhip1JJls6f3rm7lwaUMmk9ejwaFzA4CtfRQauMRt4XmmMyJOWDstsrEiFBmqZWj+sg9
irj8aMIx2ui2NtwbygSE1DeLpd8xp0cCl+5KYuX7MBX+Hov9gLta2kt+/AFn+KGbuudEgibkAfZe
eRbFlDgXO1hOO5HHxnKsvU1QpAzQefEyChiE9M1Ymx2NzdKqKn9ZJ6GyaIgDMFjMQ4101ErTvX3W
Em60siBZZG3+zkjzfSyH16bPcTea/V1XV7Zr1QQwE81GUhNEH2bPEojhK4WSjcxgylRuyor0NaV8
aelbckOqqG/XkL7oaKT92ctMf22VDKeHY3xXxGQsvQlnFNU6J2z0WUAzPNWMYfIxJMO1M6E5bC/T
51AQ8tUTlgwNb0gGs05q450lfzpMI1v3vr4EVf9CCCzaVZ6MMjFsP8MxLbmEocGaQn6weKdJMtHy
tlcrhltLluBD3jEq2cfbCefUiISx9hjhNgL8mlGyCEL7HEbWRm6so183R6GXS4uodBqrSJqpDkph
iCJKS9zGQnsKLwBcMngDftXS0vbZCKW1UR9Sy37iaXoZRYqaBU9a2Sw1nUe6ZlLbaH1jY3TtKSXB
XWrhcyv5j2HYPFBJZAqNO5h6ffSD98Adac8Fs9oblt0bb2iWjRIz2iMfu1bedZrCBLC0N6LwQbVz
ZpGUsx8ph7zoVrVRHhCsNpSVlSeIQIc8lq++Si0q4d2kp8iNpYG9UKGuIlyUmcK4v+/FL0mG7bcm
rl3NLuI4w+UFPhkokzdVyId6RvyDfgdhgRJrdi+DmlrkrJ+JHajUfrjfY1O/D3hiEBxfJ1WyVuxx
b9voVMZO25uebC11CHN+2XpuVaYHwYVzDLWJr60wOe6n2Fv00KuXE7mioWOY2VK8a6/Ae1UV6ZKH
xuD4TawvesgXizxo4KuP/bin8xc5Q0GUNFY1h9wS3FN/K7XSPiSY8FrrcJqrzBPvIpDuBtOjQSzI
GxhSM3cXGLNWM3x0dAh33Rg/VrGyFXE2natKdBQ1gmod9AEp98HbCkJCKa8g12r7ddHzBqar075b
+YgNHeK4JWdMek+QJ7ySedyBC4r3+Ngz/Z1YP9vE46xO8iY02Dvx3JeGai332c9OaR5HX96D7qde
1ff2oZfET08E/qKxAu5ZlRnUJJGugZaS3WtxnsW99EbVbM10EnNx0ngfa/Q05EF/TyiJyV40OBIv
AUKGKYo6dZ2mc3iB8wRj+SIksK2qD9oy7GPJFUHz0w+VYzTE1wIJrGZVr23UrRJB+6RR1mEbrVW9
e2Qi8BOw9pq7gFM4+i+1zm7dy1dJq5XP8swijs2mXMlQbctE+ozzBKj0bMJR8ZhlxkmtiR012kZT
Igpv/jkPeVOIavqksRhgm9SPvpcBZdB2LVJjR9jDw1iZd3qhX1sifkGEmqgtHiKJBGkT2C9K1KBL
aFG0CxOacbvCq3bMPDKuWXUXc/c0EjsePd70U361aV2EOp3B0ReLamhP3PJbTW/AcmjTNiuw5fki
QtkhEx4JXyI5XNVVsNVTJISqQgBBHt+n2mbIa6KzGBb6mxp1j4meLvLJeoSB8sUeBXUbs3A2bTT4
PHfNkO9VOTp685tLiuJdM3ZHuA/HLDMZxuBnGc2KFEy2otG1S/oAeZ5RLHX04aArmM+yl6Bn97pH
+40lzYvlS29DydKrNK313KDXmwkrdXfyTG9ZR/U+64raRXvKolvIjiG3bIcoeE7R2vSJ2VSR9xFJ
XJhhqlxlVrUV5AynRB6OubZxhQr9ofC7t84nv8CyNXfZaqwqm+HuqNnJQ7ywCuWSZsHzNFSrgr7Y
aBqQz8Gs28ZjlgNRKfG/USB8SRRpxuJ3LMrSV2FbXNv+Khvx1+n+Mc/baxQEaGnbh8CcFNeKNHaZ
aVjtY3zexIL2xsiDsK+9FnwF2FkQ7GBhCVfY+f99CYX6gjKrbMAyM05CkeCXMgMT/Lgj0k6/DGBO
5Ag8OI+r+uHftQb9j8oildlfjnKbxhMM4/iBao6XLgeZbwUYG1XHIiDkUYeW4sckeVHhMlbYKi37
sZzCRVr+HKOXPErXGYQTr/dX6myKnocoQ8IUAPfj6FAKiZH+yO2k5DKG3hM+j21m0v79asbkZHoA
kwt7Gwtx7kcWaL3H1CwuXK8+ak3lemGJ++6d5Rpdfi4kVJr+IDmhDsmm/I7g9pdSlUl1moglbiWe
wTelqq6WRCmZhX6JwvuUnf3sNJex6f37RP/1PP9ylJtSFbhWX5gsOS9D3D9RKH+g9LNmpbPyRja3
/z7WnzlwflQuHGY5bCZYcMv8fumwmTLzaFLmnC91jtpBof6WuxH7kp1YIwRn6NR/8CAKfzu+9peK
3G9Hnk/DLxctSd/ISutxrmj6G/zya5abS3nz7SznX49DVQcXlmD7fsspbtI0n3y7GRkh7ZclQ4Dz
GFl5bDb5eh4nk0MH+IwrzvKpOv6/jKmYjCH974PPJfRfvmTZsRWumGu/GF10nudUTA06pKJTlskd
KS42sn8dsvBaimNesJrWscIDzvd4vEXAfoDHyal3hYCz7AJ9nU8/qY9X31wDfylS/tYKuZmATliJ
jJHKLD/5YRycz03y8c1F9t0Rbs4CMYwBEn38P3+C6mq6SHbvYfE7imtvkku/+a6f97fxoN++k/b7
eSeUlbatWeqXUWeCjjIJXaV9nTZrL8g3CYRaEXT3UEV5nL8xPuaytHBNpX4KjOCFHc6qoPygtK8a
zo28NAB5GY7gNfPv8/K3xwniG5SD7Jdgl9zce/lQDkZTFeNFo3bQBhaqC32rUHP6/zvMzY3GgJxd
mSaHYZbeUu5Dcad9O0b/32e9qXQDCqA6osLRMHgZ/n7Ch6KDHRrV5kU1WR6QRYm0ZjsZ+nEkUjRa
2UOJ5Z7UIxmV5LPqu2tbJfsQk3WOgUKrFDeDlxbgUKIZw9DS1u+YBiKAq3TyRpZqnKagy/pir/I6
HsbWTfPDJCPGiGM05/+DtPPacRxL1vUTEaA3txTl0kqZWSbrhijTRe89n/58rN77tMQkRHTvwcwA
g2lkaHG5WBG/+VRL1iFyI1RI3B+Kq90BPnTGxkD/K75PzdAJ9WFTBmhQ+j5VO3PfFgVsnnaFar0w
nxzFMlcErUvdFGeLrhqTPqjccjir6n2bPXrSQ2H8Wx1P+kDEAHeF6r6lSfOr3s8RTq2sBOLNQb0L
4MPXB5xi6DyRVm6xUz3cXjt/dANm80o83NlM1qgCNuB6XtHICvS2Nvs/APyM0zPbq3fid3kb71wH
LxnHAiSebuv9cKBWcoe16d7d3v4NC6fH5EhoQVDQADvPYbKZ6KNDofETVOxf0wp4EFrpt0N8nDl6
M1gAauQ3FAPnDdrBTxBHDb38bOXPsfWmN1+1YEWmaTEENyyZgwaZaD6KTklrAOJVdu4QC+yC36op
bHr19fY4PnYtGQfoUKy0/pgrzlagMUoGljRKf6bjPwGFdATIKtJpBDcrR8jYFWZqFDvoeSujWw6s
T7JLRP7AJFFa8l2zYnQhJo614O9r7TEpvU0/vqlVtLG8Nd7OxyRpGuk/AWdXSoIHsyC7NQHRzs2t
n2IIDe0vQUl2t7/owk2CypkOOUgBX8vxNs3rxQ2epHHVJEnan0tn2Ei79CQ+Vt/6o/H17y0g/sKZ
pP/sUS87Jc5wKL4Ma5fZR0WcP1iISUUXHBBCYrM9qCQFFbW4Ks+Dy6tNk/X7CkGiJntV1QEchvkk
tjmyhNmeJ97Ky+IjNOg6tj6T4MABhjdnCDAK/ZktvSNgQdga309q1xPStznVn7r71RFPs3d96kga
+bUMwAC5KxBC1x9dCVITW6CsOOtImnkH6SBs4vvxDiraRjiu0lEWtiZKsBKqzLxqYYHNprjtoxEf
OE09K4AMW0e+k7dTk79F8ZRmDQI08aF9XEc0LOwZXefiBxWCPQzp9/Ug8y7J+zj3NJBm6tZTxVMN
NL0wECNQ+kdNAJESByvn3MdcGIPNi5CzVKATVBWRQkYq4+s30WG8o7VXD2sYgoVXBXRfIOkgxdHX
/dCV7soS3mMBCGUAIBFvrGfja/+AeOkWs/uvA9IRBXxWG9CvIxyV99s7dmE2eQJzO3IBM6fzGys2
Wyk3K27hvIrvhLr9ErTGHrOtFTzhwuxhGCtyG+toXHPoXc9e24ujkBVkzahobazyq9yfayN2EMuK
2xev+317UB/vQJSm/4k2uf1enkKVZQZ13KfDuTBPvvk2ZOnKylgKIE3ScpOTiwm9/zqAXBpaX0oW
2GIeRJaGLkjw+fYQPoL9sHO6DDFbfJng63QXCeF+arbqBu7ATrkv7urAiXfofWy1ux5yVmUBpAFa
dwjPomgPNtXHX/7+9k9ZWCJXv2R2vHgl8hqUVklqLHEDKP5RHi3HkoPj7TCL3xTQkozvwJQPzh5W
So2Clhcx4CElmdV/xMoKqGVxHLikg/iSp+RsNg4EqWUryQkQK5+t9oR9qtn/uj2Gj9zEadYuYkz7
4OL+q2lPaZngtuDxwDIqD9PJaJD3mV/b8zoxaWlEYAuQk8RUF6LJLIGZdDeoMpHe1l28DYvyLQkb
p3XdT7dHtTQzOiV1/oNCF6XP60FhgyiD1SBPUrv4TdWH1zQL/n2mjnTVRLDlJEIJcY6OM5sqQSVH
ZsumxlPMYW+HRvvVDbK91pa7RgBQrQBjf0bfB3RN2f6U3OwJrNCxCpTMWtne096aXagmkErdwBJs
svGenVZxVfitMo792QMTlHo9+IaDpke7uFyBKy9+WQ0+Di1dLtP5koyTFqZgmg1nowwdXewRwD/f
nrvFJXIRYbYge98KWrGaXs2hi5xr4DQaAJJYd26HWR4IDDXgf7RijNlKlAM8K0QvpmZRlRuaT1Rr
Vk6hxQhglLhDZO7/Ofu68tuuD3qQrlZPGmcNdhWuXIVL2dvk6IIiHNc+AuezA0KNTLnH/4nt5JQP
0QsNu7sGlQpojeW23eJWCLdjmzyvvRoXR8bZA0wTJsyHwoagul4eNxJXcDn5AzwqUbAyO9LiKph2
rk6KocJhuN7BPqow6JwTAudgJ/+FdIXjbYVNuwmf0hf9IH9J92t82wWs3SRGB4DX1Dg7mP/rmIjj
F0me1905UYy3uvGefZW2nlVrPxAYOTRd/ZgL2WegegeIW69KKaw9epbyqqtfMLtCTU8AfzWwu4LP
0lda85zIGiLi98E2wXkcAUmo3MWTskXlzdG3tzfE4he/GP1sLUVVNPRdLXXncmw9uwBTbJuh/ODm
q3pyq8OcbXGjn2TIuZfP5iM0q7vmSfiCTHP2mB+iY+c0x+FV+cv80d0XK/fp4rq9GOJsUSV+47PT
q+HcCK+le1KblQLR8t/Xp/INTtNgea8XUIrq3WAN7HgJFJTWCfvW8F9vz9LiluelSo1IVWTSudkY
isYIGszH6dLs9LvxAaPjx/LLuBce+620Ve+9nftkOMpxJeo0+fP75SLq3KQBJkLRogY1wNbud+NO
26XPfbibKu3xfXRsHgBX3I84Ij2vpXJLn9TgAOVVQ4L8wVNH4BEgQ5XgHABhFHXILKVrfo7TF/sw
NkmlDEAlGH31+ay54lAXJTlJLqYvuQtIy9fpzcIVP3T4nCSV9EtJQdfDXGhXrogFBUwJsRxkvcki
ZFWfvxGR2MOEMS77c6Ep+7grRqBixnAa9OTkDuFRjnOeqfkxHtx7JY/f6golmtxQhEejBN/pQWVc
meilU+DyB81OoN6rmrJtiv6sPdcP/YOxC78GWxeiUOMgbdW9yRQAVx/o0137YQYuvsLs6AFP1gkS
arnnqrLOuS780PrCeGiERyU59Vl4JxU4IySB4rQJJhAxZsNhfxZTDE1uj34pi7oc/OxcQpMxL/Tp
b1uIdXkD+kJVZ8vyp25c4x9Mf+nWiGe7GHtvHehwQ9VpElJU20NY/TbicZN0pS03IHVF8dftsS1u
pH++sTl7YZqDH5dNkTOxLZKP2bGRipUcdPHOpnyPZahI5U78kPCoXSnkyHpRS27wRRXsaoNNEWeE
8CjvQNIekNVbibm8XP8JOSsTRgQUWp+QWfY5sR5cjGuK3e0P91FFhxfS5bCm1XvxQlITE3AJjNbz
+Ko89056Mvd4zeNuBEuzsNNDcASS8l3aepJND+pL9OV2/LUhThN7EV60cvDegduh5hfYAG+cCk29
tl+ryS2v/X++5PQzLsKow2g0Qcj60OVqmzXfWt20NYQoFfiQtwe0eP1j6IynwcRDgTV1HSoyAS2h
a8KIjA1w4ujFaDaSQ46zaeHp24O6Fc7m1+xETr56ky1+zX9iz7dBpEJFKSJiS+YPjK5tF2emov19
e4SLe+0PvYhGmSnNC44+loeWAQbrbLrxvS4333rLX9nOyzcHybGBcS3mF+bs1soK6H9ibnQkyMn3
yEO+O3w139rBljbeJtsFDtYva/nT4se7iDnbbY2PqYmBWfpZbX4U4b06PpXaympfOhgthgQRlsTf
EmdXQZgqEUw6Sh6jjj7LKNDlELMTjUcYWGMpbn0PMJ2eSsKaOvlC4IkWNalsQFbFtPB6UaqpqPlJ
bkznI8i1srLL4L0BdzcMgjMoOF83f91eJEvHJbwomm+KKfFMnGdyugmrFDOZ7qxrdvAib+S/ishG
snbvHvR4o2yKX+Um/iaubfSFSbTIN5B+BxbCG262cDijuwbR4e7MNQ+CtjbhinQvWhZ+vz2+hU2A
HQvlETY6yuXzTZABpK8GL+jOcUWV5x513tt/f1oJsyv06u9PB9rFgTVkhZH3OH6fY66X4vsg+K/g
Xyg34sNeiWtW70tfTSJHgx4lUTSY87CaHPElc5yUmNv7anjrYO4nSrZym33ksE9//CLK7KwvFawJ
MiCf52LCVUq1Z+3yACVkUQ7kO7zs1CO+TXdZ+Uij6Ktf4H1iGp7p0Fa6V9ui3xUIP2DFQmkG94f0
gDPLsGmT1kcrwegAp4unMKNVP0prGjnS0va5/OXT97uYDUu1BLQ02vocP8QnbUcf+VvTOP2EA3nw
X5QtPhL5Wf8hONV9/357IaxNzWwh0GXBZQ2UJUID6asKGHErWRHSFwX8l9uRFpf0pMiFnQB133lR
og26qmh8vTobHYiT9nMKb+k/RMDdhu6uAhhv3gqMZdSyE0Rqz5l40DB3TMRxezvC4rb5J8K84Wf4
Eoq5I6+dgdpGlu/VMNiULmK/2IKMSPzcjraQVTCS/z+e+duqM8sMhKeLoincPd+o7Hz4a+jCx8ha
adcsTs1FoNnVFNeeUqcyT3t54qapb0O0pli2uMwuIszSQCTkKyMTGUqsFRsYvNgjYlxhrjVq1sLM
jgAToHOYinSCRPGxie5l7We5pmS3GALEhSjRuUOebPr/L/Zq27VZitw1S6AHWNwBuvC6u6JdgQws
Tv1FlNm2RBapqyKdgcTC3YA4SiipgPYJ6PW724tsce4vIs1yhrg2lKaUKYkgWGuj0NBp/x6Ay7mM
lBsYAVwkP5QIVDkv3Lr3gNA1yRaVl28wQh+sqlypTy09NXCeop1E64J9My/jF7zz62IgjjIkJQ/B
+LtaZN2GpEcCvjZEwMDp6TZC6ciYh27QWfqZi4iC49AEG6iJ9GOt6M2hG9KjO3FBapJUJyiU3yWq
Nitbe6ESBbhNxRSMsgnCP/MKeuohZO/m5C/hsXfCkwxjf1vsrScwwvjhFcfgK8gQz1l/P0wZyvXN
T2BAaEiUURSiL3a9fis396MyCkvemSIUOls5YDRJVzH7Bap+ZUo+ri28NehYTb4r4Ibme0UQI6+w
XMBJVdngSFB5T1Jh7m+v34/78TrGbKf4dV8oWcSslxl138h3YkvZ42l3/NdhUCqDl8t4FJBWs88m
6YNM7g6kxg0AyCLanvWjA+9rJYlZ+GJXYWYHmNJpqegOiOakgoAHxi8vlLe3B/JR3RD/G/T8NP5t
AB2bv318y0cSGX0yQM1o6qPE2ad2tQ9fUeHfjHf599wet8o2ez7ke6Wz/32hfIqOKKeMqKPMqrhe
forVulXWFdnZkn9nEIMU/X4c10CdC68DWZlsBQ0qKRKCKbNDusdiwoMvPuGSRigrtvGs7ZQD1K5d
+Nk6V29w2u/W/P706Zac7ayroLOVODR1DIuxyc6FIdxnGTqceXrsNAndqXbbeGjffA2bUyqLd4kp
P5Su5Bhu9rUt4YP4tE1MaEOmHNiyX6k7Ky3ErZ7JX2q4dFaLunSp2xGU1KAzXwohTXeB0cKeRXs6
LepnvxSemz86budObL+0UCPLoXN0X3IGPb/P89xuZZgqqq1A/4wg+MZyuytjFMjcOrdLGaJYGMHy
RuzSEL6HbUEfNrs3CmOL9wyVPPNTZiEVqQ6QONqXqv8Ze/6z6qnbJpb32bDWy5k+1a1PObuUSrcS
TOwTs/MoqtuiN22qOJu2+q5jtXp7OywcH8hqaCA4Zcwoweher8dMLmujqynZ9rjxiDlWJN/N1SBL
u/oyyGxlRBN6rm2D/iyHWBSOxrccqtB/GAddxakWPkl7zs4nueRGGXoKXS1WxQm1Gb+G6NH/vB1l
cSCI0k1FSo3ra/b8TaIeMbupAKSj+x40UMpXmkAfE2w2LjB9kQY5rp3zY7bLBh5cmlGeRZWfb/m7
MftLLosNrku2Oa6M5uOzi2C84SkjoNn5oQpU6lhSpLhFnvUxe+y78VRb7nNgSO+miS1GFpzyDNbz
7S+4uN4uYk6HyEX62Pe92yc4C58F91PaZcC3Qzv0o+3tKMsjwzmde94EFTLbPyJe3KlcKuU5afMX
pAq/5JFL6lVsk7CCnNMcBiF3bodcGhjQXQRdUFjihTdbgA01EKmaBkZnD4L2XxKVUDKyze0ofxbA
/GS4DDO7IJte0CEBjCV5U/ddnVBSmRPGf+SFSlLxDcy/tcNo8TYBZ2lKVJoo/MzVlbDXAJiiNiVt
NNv6icbcfrRdaMh2jj6vgwzbQ7z1dv1aa21pL1yGnZ0apPu9LIxyeR6lclvlQW9XpfdtsIoncTDr
TSGvyewvrZrLgLNVo7t5KwpqW5779mtiVncoYmytPoatkGwyE3tOFC5uT+fSeXIZcfpFF7uhEc2o
p4GQnnEY2iiwFCvC3A6xNqhZwmHIRt3KKi/PBPmRZvJcK5Gq25iZdK8a0T5M5AbxgP+UyF2MbM4H
HHOhGpSYNdN1KLeL5tYQzNfbI1v5eMbsMG547iiNAfIZ9+wABjbl6xQzjJXvt7iv/1n8xuzAopEr
A9Ziw2XCKU/Plcr1oq0hqdeCzA4PmJMqE5JiCyMeCtXbmGKLUM2abe9alNnZIZSjlbUVq60WENzo
fkrec2O+3Z6UpRhcJrTDgTFMgLzrFW1hE6Z7TUnNBjcXr+6cOvIecBdaeVlNq3Z+DE7W2VPiMuFu
Zh+saAbKkKZYnku4Wa2u4kfzJdfDB9/f+PXPuMNtRXBuj2yhvgqtBv4CpTXq7rR6r4eW5cgBI4xe
IHXvavawRfTNQfUs3km4cX0yj+W9tg2O1hm3Oyep9ukeLRnRXsM0LACN+Bm8JycBROp8cxCdiBCW
OGAjeNbscVcfu317+Nk46Uu9ahu6UJe9DjU7nmS1sVyrNItz/RMLs2f9d/VUvksHa0PK/tO4A7ja
/xYdDK2dta7+wt4GpD11VAAlwq6YLSMvUfJREevybGXpXimpQzQrD9qlW+0qxGxjq4JloQ+m5nzH
1plms9qPfxrOut055iF79f6DpwqoG5XcYALAI9gz54sMWtgGmTkWZxGFdCmz4Sz3x+ETV5vxhOXY
Z/e1eQgP8aF6Ll79s/pyewUvfVT4hDpYEZbxB5xnYshuExhecbYCw0ESB0GbbGVfLjxc0NGVJt9c
1qg07w8h1ibnkPeis4BloBTq92jqopNioh4Uj4m7siWXFqhOuoxcPy96zAJmN7ZqBj66b1BBWnYC
23JfUc8JAYzDLNiPG3lHcrT9Q1Te3/6Ui+NEqxPxXSo8H5q0iKeisGZaGRZXdI4qLBpFc3DaXPM3
aVKuZUKzaBw4fCAdEsr0bRX+x/XJ48oRD6ik6U9e8tso38XO2/jZl3oNhD87VD+EmX1NAQ15C0Uj
hNob5JfMF6oLttD8haCFbY1vQSohePP99ndcDElddPKfhbCozfa5hnTRUBhSd7KE9K4awgchqE8i
CHy0eFT0FHSv3YpZGaLuQhPoduzZdvh7uBN50OQ4B4g/jz2IYRYGcndK+vQwpP5D7f/8v0WYHTHi
gO2p3IjdSdFerLoAH6ac/28RZvdgjLoPOoFEKHPjOahh4wf/afFdfKbpM17kqFYh5bHl8pnSXtoM
8ruG9HcFpcBdOZ0WFzkVOaCJCF0pcwCtX2lpaAptf6oSKmNwTLqHwQl8cWXW52Xy/5n2f+LMNtOo
wBowtKw/lU7vDN9RYPkUnYu/wIXda+cCRb3jcIQ3fDega/BrVFbCLy46KDRc3BRbqM1df82grILE
V5ruJNSHJvwRqWsBlscHvwnEIzw5FEavIyRSE6GlZ+EYfTY3k6yBumlfJ+lJ9K1SO9yZTuVQ90Li
v9rrX4LVS26WAf79fS/iz9YLvr96I5jEl5SXKv2ioXjYpZ3zH9b9RZBZLlZWUqz3kdudRuFRTGPb
1deARvM68Z9xSFNuCSd3Ij7NvqObuYoqKBrjEHbR9wFJvH38ANhI3URbYVs4DUzxzkkNRwJugcja
OdqZ29ujXDodL3/C7FOGohbHYmx2pzDXJ/PTxEVpdUC3u8fJM5fzc9W4T0NEozzFM+B27KVphO7M
dTMhWz9wybvQQiYhVzgd6+Soyt6TL4ibRgpWCl5L++EizPyd6EKGtvqRrzxGjdNUw6Yr/l1l8O95
/Gcg81Qyyehc1BUR8FN54AGM4GeWPRS69y9LW38HUjENg66Bhcf8fRCkeG37dMJPY4dLtSDbg3U0
e3VlXubYrf8JQ8WOHoJCCXJ2S3cqkpu1wAmivXov0QuOzk7yyXyLjtqdcGfei/drL47FKcLY9H8D
zl4BMQ1E2PE9B4p0gKVuS5KyMqbFtXYRYdoHF1eMmjRCTYeyOwUo+bVp9ar4B1mVVnK2lXH82fAX
UbzSHKWkaruTmp1GVKOKsl853FfGMT/cdSnwTTliHImKCaHwPsEgpejz7Y25Ngz5+mNV6B1EVst0
GPFbk/Y/VQuXkNsh1sYxO/qKtgojfGm7U65UdiNuA/QClHplHPPk/e+FTEprSVPLmj1zPZBSG4dc
rVjIwqHadltlV22UQ1Sg4bv1f1Q/jT3H6pbysIffy3vw4/YQF7/iP8G1GaI5lbQEC1OC+8F75X/S
ozUoxmKAaWDUQHgIzZXLU7PN+ljPuxMSzTqGM4X1fnsEi5MEb2sqBCy8Jf0aRQUMrbpTr/yqkXjN
FGyO/f9yPANgnkxQMfaal3NKa+zgoQeshAHz4+jBXBvF0meCt0h3HF8ClOtnSw0Fcj8KYuahC+uN
J2qI/618p3nJ/M86oxNKFUEBmQkn+3qdYdJktG4edSckxfJjvvN37gOm6LS8NuoumRzIXm7PzGrE
adAXJ80QICmDBzKpw2vDum72viO+t3c6neV4a53+y1WN0oIF9s+EwDnvShWlCcw8FtpTm0f7Lo9O
CuAvny7pyjG9OFcXcWYnTzupoEij0Z5S9bcqfKuMlZt68US4HMhspppWQ4NeN9tTvWsdZRdtk+qb
hyAUVrsP9fYPR+kQac8NUtLSpjW22eH2xC1tqamcQG0EMRaOpet5w4WRlkOvtyfJ+6yZAuYsKbnr
ypNtVpD/ezmCUZbotpLczFt8hZariVzK7clAw12VHwZsxVPlrPa9I5OVC90a+nTpYTUxphX8BkQo
zdOoL1ajH4xVNyA2dmrrr30J/8qtT34RvAeW8B/ujctIs6dVmoaip3lDe4rG7kHFdK8fccFusOa+
PU+LG+wy0Gyi+nyozFjr2tMkTFdLCErbyZ13Z220vXAnYQ2/+5cFyT+zdhlxlgQZLs2SOOjbUw4D
RuuGjZuax5VRTfvnoqj9dwwYsRyHZI8skOuJwkk1G1qDiYozG/1Sd9/sXUc/6pLTb+tNvl8Dcy/t
58k35H/jzcY0FNYoqz3x9AIvPNRd81XC4fSc/TAkiuVgbnhH8d/XQ4rUesgsdDNPfz9E0bn+NO4n
7UC0YXe3P9+ULtwKNTt083Ro67Ir25O6n7yBOAl36q7cr6n2zevvf8/SxZBm2ymIzRKKOYhHapI7
K8AGfVDtNK38TeQF2DLmho7eeHjXZxq/QGj32ByuHJSLE3fxE2b7zPXDRC8lfoKU4GVffjKaNTD5
UgRKjnBRcYKd6nPX8yZFJkYeYdSeNKSkRU/5quar9/JKjDmYeBgCKelVYuC7N1G+uspGNDbY1rU9
/Kq34Uug2K230dausTn28M8MXgxuntQIUVPS0UvbE1qirp2DrPid3IU7+T3YiD/zcRPkdr1JUjve
DP/hCUJ3bGqPIe2nyrMd3ke6DOjXb0/ygOy8WyD+j7va9vZGWDwdL6PM9rVRtlKdyURJ4Xx9b/bB
tvyhOpSmjbu/PcrrbiUzWLo4gZrB7pGolnzoSfX6oNf4QDenzsx+0YeDvacGnzDPW3th/UnW5ruc
C5pURwJsBt3memEO6IKMqNg3J71zWxtBiW91iZg/RcnPlWggi+7+igdva+opje4h/z6k+lsgdK2N
ttmh90SUveuDpiL+oxQvlS8/62PxbiVqAOy02Eti5dlC+ZSEoIjMMX4YqvphwmwmMcsQHOy7qpVf
Ms/9C+mWL1HIP42wb7npcndfFoFnt37yLXH17B5DKnp/VS7YniQ1aCtXrT1EDYuciqZZ70pVSrZu
kcWHIW79rVTEkRNkMa71ZgZqpX3qkXzXuhG99e4olNhiSghihwgIV433te/pOZqC/4AW/9MgpG9G
JmRPmVsWd5krWzskgCyn9nN9O7rYWEaR8Qhq+2nAaDUPSnXl5J2Om9mcGGQXKNlALZ8ak9dzIpYJ
6tZeJJ9y5KVzjOg8TAl6HCq9lZX9MXUCOUQ7kK4kUmeAaq8DSX6YReVUsRcHA5Hfr1n37lkZKzu3
LfeUCXyU21vp4xE1BURXcBoZ6JdZtbZUQvz0eqE8uSULxH1GOOr/FmCWUtfQxy2hIsAYIWffS/gU
W97P2zE+bs7rQczuYAoSpV6OZnkaRiqXWfSQ43Lcy9HKU/HjKrgOM5ucom+7ztcZSie9e5i0VJVm
G/7ZzVYuv6XhkDlrMGgm0vs8pdDaAk0XUylPfSKA6fqs4v3RFGs43cUyOgeZJpvUJmSYDtdrTdD7
pBjwu/2TTnSRLd2bp+YnJwt09ukhR3nvXsPMTnhL7lVvZd0tRZ/eBhQPJqAyGi3X0UsFC0a1JpkR
Dvo5PUpO7IwH8a/02d/l991Obqg5y87UJK7uV5+vU+1jvp95JkyUBZhK+vyWyphnt4mE5iQU/q72
gnPfj7mdldVZGLud1kk7tUTDdcCX3UuKFebHnyz3Q3S6I7yQROQK58/1WCwDMw/48PUOo4Sdd2jO
PNa/YJV1bBx55x9QvX/sVqWglY973aTMzb8w9uPLzwnoothrGi5Tzcn8Jn0dtvVJohe0Tx6Vw0iL
vn7unjwolbtkXzkGGA9tI9/j2ONkR2U7vObf9EP51D4VzxP5c7/WCFh6GRuyhFTUZPQ6XbPX6yEY
NdfHg6fhwTOYm1zd9g5quV/4Me/BvtklJ9xGyu/dEQnEVSzGnwfifEYug88PqboTh8QwuN03yXfr
gHFBfOyfrVdzn++yfXwf/jZaJwJqfk8y7CRveDw67ovyJu/1lTNm+Ttw/CPiR2KKov31d9DqEEvA
lkmKH/qv5TH73tHHevSfpSfhMXsrR9vYiDv5IXHSVT/apfUhU2ChCw9p4AMKUnfj0m/ilinItqoX
bGLE528f1GsR5mm9VEh9mXTNScbPKxlHR6vWxJcWPyDsQ8AEdLUQ751dBpinymNZ1w3dT/G38Vwe
5e14DM7C1t0NO2WjfVd+y3YOjHQN6jjXipuy7sl6lGOF8CqIjeup8wcjM+uOyPFD+mbt+vtoo+zD
Fzyd/gjJ3/6US12Sq2izNSvLgVgFI9HQE/zdffY3kzSpeMJF+/e4LXb+3dq78OO1dD282YctyriG
fEnARBp2Repv7FhPVmTjlmJMymlAw9GwhEt2/QlrK1A7IfNETAtzkoWndITnGxxuf7qlVTjJgYHJ
gK1Kdf46iALGvQzGpjm1YbgRivQhTtaeQYuzcxljNjtGpOkBJZDmBHn9e/hL33Sag+U2xGvV7rca
tlX7zLRXr9Wl72dO/ACNvu7UG78emjCYXlSEPFOasnuagFCtBWAQ4fF/nzci3fBPoPnTVhlEPHIE
XzxlkWuPhY69278DWv3ZTZxC00ZWgM7MD0JVrooRIbLmNGbveLU6WCfZowwtC9vA/7AeLiLNXpNt
U0LdLohURe2jVVZPKmqjKzEWJwZdQDQbcHz/QF1UYwPtsp41p+soEIo/zbi11fHX7YFMd8P8GkOB
npyO1wOwwtnsN1WOQ53KDh000R69z7Fobeimb73Bt7Nw7bPJi/sI31ooc9BSmKjrxTZGsSCnpKon
mEoSot4SgFC/tTaKp/ab2lLg1QdVcpTHwsI0HB+pTjqVURtvklzcKmPxKqQA7TP1Z4tpoV22/SOv
vm2g69jG+PldqrQcnSVvTi1qor2YstJuf6+Pk4Jy7UWiPQ3wsm4MWz0MO7U8BW5u+4HgmNrvYRVn
sPRsoFI2EYpBs6KWex0lyl2sJqWkpJwGFS98rwKRYb33PNlvD+fjfEwvRzyLJ8AeGLrZfAS+b+iB
6JenxND3oZbfqWp1vB0C0tTSGuMFDMoTpfgPoqtDEeeaULGQzRh70bqPPwueti/j9i6wtK2ie7/L
gFRtNNXODqTs3rKo/uPEdvCi8hkXyTsS370+io/gCBJbzofnHGncLUo4DsTrV6kSnrVaes1MEQuv
YR+rmWd3mnwYx/Ju6BF7cH3vU6j1B6sanVIrnqIUJ0Bc9LRGe8rR/rTR+HxJAIkZQo/MQbxDshCt
ly65wz9mq2nIZcqR92p0UffQBvpRqMGVdaF4zPRiGxTSi9aZ3yBpHmTwjhh6nvUwxBYsHH+VnfSl
T2U6uIYTmcPO9A3Ix370Eg1AQLXW2PVBc69HkrbRau/RG8wfWGKezU5obfIeKjNCi9tiYtW7WssO
qWy9iUL/o8BN144FxAWMUnrss+S3UCClxuWKjbBSbWX+GeTePzW0WvNKuzdr0Yn65l7IlaOWkKCO
Js/Q8YsohQElEzjkWi0kd35suptcrn+Ow+DagICQrs0wr/tj34iMW+BoQvjTbcR+NyTaO13KB9VD
YD1N+syW/HE7BCThApOEseNXK/LPflY/FxCpIKk8UWRySt/X921SKnbiY2zYerwMJBGd8oImZFc/
W337mLbS9zaIjyAgH7kyTJu+jOj0ifQt0ZSNH/f5ZkiFe94tW18qVbtWzNpGQPtpTDVMLIo42cpp
Gm80fGxt39W2mak4boQsMrK8n8JJYkJK81dVQPvRU83clmBbJrDchdrEzwztmCrv33p6GQegakes
blGrlhNbrLFSt6KzkqZHPaVsYHrysa/7r73Rvfqhvxeq7q9My78hYPwW5h1WXGZ/b6b9e1Gbv9Uu
fBDxG3N8lxqXmPxlJSOVSIGlnsjZEXzsN5bmXaYpkp0LWGxaQUZLT21Hu5X6k9IHb6ISPhoidR29
TIIN74DJ+fMcF3h9Nln3Jo0RD9Buks5ND6LSvSdG9j3stdYeDeOls4Rh6+nYmZb4ZMq4Ztr6mHyS
6ubBj4XXoTcxwDSBCo/YjlVt82NMlW3cCg+5K9wPec5jv1VxlhNdc2MZwasZBX+cR3cUgx7ph78p
QtDYeDR8ayrkCeL6h2XoO1fD57auqLnWOo4icaG/mJVrw3WdzPnSr3KimU4hZcMWH9QOf8CpZ9/m
oT0o1ujoEXJBndpXm7wWn0dL+xG2Dc5jOT9RzuTHqEP2d8Ay0snqutuVRuNt0ASOYO9LSNfg/URh
EZB1a5x0UzjWZVWy2iW8cvFLFL3uHNTNhtP+LszqYxqqz9QFf05sBzupgvceW8tM7z4FQviJTQFq
Je17uzUGCF4j1eKgaz95IdPRj2LqDHH4ydP6t9QsH/ou3BtJfS+VKZ7PbYSVCmirTdOVL4KLi540
iF9jqz7Fkol5e+ydfB2/3LJqP7d6qmzycUgmz0+OotTdJG5zsFTlDY75o+br93qpbqowfeqTatyH
fXinpO0+cnEWxnT8e96qx1IO9kYVfeqC8XX0453swQfJdJ9XTTRU2EubL6kcuEcx7jlNIFkBF99n
dfbSuwq2t6UWbtwyPZhC802l9WxjkxwdxCiTnNYq3uSwfBr64Nx2JmekqLvHKMsf/DKJNllW/ZIl
jGKCtujsVEeuE76TTSaQ8kfEU+Fln8SeKrLbqs02tWhqaKlg4KWJzETlp5Mbt+faYWih0lrhw+sK
0o+i6JxBisVtniSNU2Ti2YvG/8fZlS1HqivbLyKCeXgFai6XqzzbL4RHBgkkhBjE199FR9x7bVzh
inNe+qX37ixASqUy1/BkFzA4sI2nAsrY62Cw69DzaBPVyv7UszSL3ABuunqZ7wl8zheDbshlStp0
qbMO2tEotpZeIK+1qt5bnBshLQYOhqz7yJJhiPw6SBfQUFyLHLOk0nVXptmam5FY/rEeoMOgDw8F
QcNQd2AHoIAxAZ5iWE8qjxHNx61plsest2nopM3BrewbPGAXAXKxMIbyM0m8WMvdEjNg+LwHJvm0
FKSSSQYjQJGcai52aVeVYea2auOl/SGo4VOdm1kJ6+PReUUjJNtqPkvCvsfmhvgFPF5dMwTAVS5Y
733iILbCGsVwOKT8uSEOmqiw/IY5oQ0dodaAIQ0I3aHeIHV7fv/GNfNQCu+NoxiIYPBpxaose9hq
BitHDhtdNmNUCf5Fa8dc+ZR9BAF7NJri3unhzYmq+zZPoMqd18sWk6vI65uHQmIaADWEUBXYhXoT
tFFQq2ez01w8o1pLYRpwx87kigh5bxCkA6eAobyo2WaEbhg8OwawKXWxHsrhubAHOAkacAxxxgfp
wbiVelaylJr/QYT70mFI4dKK7ZgZqCfk62BJPHdYopZ5cZrgJvNTUOGmRex6qb0FWqSJpEXsaGjg
b5tSQsuIdn0SWj22Bx/sq6DCHtA6aoZmjXTty+E2tfmOOuC6Z7r7ohodSdLwXshgwkoxJbds5PCr
prmCaTll2G1qM+byjjr6suzl1s+GJ8Nt9mZAT4k9XOVuv+z6aVEY8OMkEMMKbdbfu/BwhUrmq9Cq
4cr3Oy1yxuoZej9Xrag/bDhXR7CRVgejSski8Zwdp/pKZCyLJKlWTZbcmkjmCwB0UQElDnbR5H/b
yfw2Ze0KJvO3men3sV25emT44lAZ9T4z2RV8gI/mmG6Io6rI0gdtBT9NM0rtBO63XQbxde49mD4G
Qm1QGJFtpxTwDEwXTP+uJTxY1ka/g8LufZabKMubMViCnrH1jBwAtiF/z321hhDQqkzpV2oaWzFW
S8/u0rAtutuuwTAGNOGwVNWWSFjn1S6cnFW1LksjTuEK3ZdkXaXltfKSrVBylelwiR2o3odZKl+h
jQHVNYJCEvKmEiackBe5xR1oF2TjK827fdZCcgF1hzJZEML2Fym0f9FFsit72Jk5qo5Sy7qqTRyJ
lTu8SqNcQZNzofdqTeCO3Tr5AVOWuOl4bConpmm+DLh1hBDTVQHUbNGDBOLB29oQcKDrhww28lii
uV0Pu9ytxRWESWFY6jlLw022fmI+1dTfC62GVaN3wPm8K2vxNLkVC4useTqWsTDrFXyhr/rGPTZC
glJmGc+5Nu4MDfgUMRmgtnBPDcdWXiunsw+YQgJfKfwQXaY8zFrfDkl1Z5vGtejcO82wllA6eBCi
W3oF5CQcOe7lIBNc8bITKQq8f7nxZLLlVr3Q8mBtqBH5grlrzUaXyEm/urT8V2kNi6DKoB0hNwLW
0yFxkoNltveFZ0SN1Zx6z9w5nbl1hxFWY6J9r7VyKYyeYpuBOFM3cqmNEKtiYx8KAgdvuPzBGzW5
qVp0013O9zzVHi2iVyEktW4ZH5alUcL+CSIAoeWpTWO0V4UL+23bbDHto+TJ9ep9x7kXui7ftBKT
a1lk10WjL2tHGyNSVHBvS3ZNPjxjpnWQqoGpOBg1IfHlY9mq14aye0iDnCRtHmvG4MZU+cYq6dor
HhgPijk7pxngMN2Vaw8s+S6vV6MWoO09iqtUTz46Td3mhrjViuHeYtYCWeSaZ87OtMQetIqVCzf4
BUZLV4HMrNhV7WvOLQYT9GrH9OEDJcaHMbh3owsN6Irc8IYsu4I9Z0IeC8LcyDcb2KEL+Yjh0Rbm
Yq+usq4tq1yARbYzObtrzODZc6uTWyUkZna+YDawYlpTLqQYvwJqf8msv7Mzh4fQIl7kZX/gZbJs
Mrnu6YBBbUIPss3qkGbq0DMg663sNvNAo9Q6M6wz3i6Mdtxrgb50fH0xnXB5RiClbK6kzK1o1MgO
+ofrkTo0NlRzp6cYNKPdEHuVN4aaicKwJMG1Wcu98u3PLFXbUmS7rEaiN7xqPZrVpxmMKHpo/Z4R
rQ+p4V3TMYWZYwOtvcT3XzP4TUdCopwr4IPH/XxV985T6zRQ5G+8jeXgi1IY9aD20xcYSN/4LsQf
G55CDMU0LgkbnG/WfbvTzhpAotVGWdHCPAbDMhDr7sne4loVaRGB/ZFxIuj3m+tLE4/fbQF00L4F
nbUFIEro86QT7bFws4hp+UoP7kdco/TmEnZh+pd+tYX+P5I9QwLz2m7HgWB6ba/KG2vtbvql2tPt
pc77724KULrwc8AQJ5j8wmZt1bJqKezpUQkziVMWXvJwTgldevq7A/G7yTFhgSGgPCmSo4k7f235
mGUp9eVxMBId13o3D3tWLf4Ocq6R9i3IXAbXRkZLSAC9EB8pL1KQNYuyrhmitkHm0ny6gQrrhXbn
2bcHCDLUp/xJRXP6+2+9KL1orIDBRO5Iu+TZcqqFbTV3QX3Jl+VMGB9Ue2jI+uCug/LwM4zGK0yY
Mn081sCY6ryK+YCbJyPR3y/wHELnR5ypjfT9cXJbZFo2jEc+lTDuuNMK7SEd28++hfVxV92PmhV7
VN4WxgidIkkeKMV4prukGTfntE9t5B8/ZDZR0LjwK8BSxiMh9OCk9aonXhlDeA8d5dZpQ9/q36RZ
PLg1XEGZ7T1I3XlKqemj5jLf0sqE6LIHi9agIeEQqDWrxhsTuo0w1BxfS9msMCBO/+O1gEYelMim
rwTBlflknlM0CmjGxdHADdqwytDvcCVq+KWP9Hsv/YgzpyYx2xStTJg4opJ44h80zmI37hbmsvwQ
IXzeo0t4zDPANER0fBgKYo1j8jL7GoSONhqTWo2xCHxLYKO3RpkxRMVysu/wtqYdJbvhil9dSrZz
E0EsAwSGdhLc33w4IbuzwKknshq3vQZpwzwpYm45cMJG5z56xF4OJpBWpmYg//MszHPz6cJuONM0
hRyaiRyMZrmDC+nP3VDkoHbzno/H4cn+cvaTVYt+6z61R45p9qU8fCbdT6smAKRDnySvZm3gtnTK
xFDGeEx6ay+MrwL6X17zKNCnkyxbEVNiKPD19xP+Xkk+tDJNC2RCDxp6c11q6lawf210BbxmEyVp
Fdr2/d8R/qFeZqcY5lnTIGiiuv3S3cD0xOl4g3foppTFtUyqRZ6gvatVYxFzT0KzoarNsEAx6kj9
vauLDfxpNrDljKSrbU09c9EkU3zRF9YtYGbGrdYUaYS8u2hqsnJcKEHBoT4NjRo9qr9//LkKA2Au
d3qAyX5qPpQ2gPUBszBXR2QcnaJDEdan6lqu/SxULOz3/V1zm5HwItDl3HfxXc/2QMSFXdCc4jl4
ZctrC8VnN/hrTjQZ2rWxaCehAuTBe4exR5VYUc+0OK30E7o2sM6wuxD04QcxjP8FgRCWLGCj489/
QIOf+8DT+0ovy2yEzjLdokV2Z+n1tW3xzd+v+9whB0llyF/CbAFI1NlZ2kNfD6I/gTpmJWQv3Ku2
hkJC/58XIj4MHgGeggkoVDxmJ2mu10HRGnAj0RJ3WaOUhTHQhXPg3NcDbciGscukez2vdWQNaxcf
/dQjVN3h+SyaVa5SdmFqdCYnT98EprcAgSEvz0H5uB94MGyyhmP+QA7V0dqzE9mWkFm3r/2Q3el3
7qPaGRc+0Znq90fQWcldmkUua42oYwnm22BvR4lWGFDmWn/zX6yFqaLC/RjF6Zx0n7bKMX2SIZAO
QecOjV8UPrjIX3iLZ5YcWH7gEU+OA9BBnZ0vmlWBBYCW8VGD2ydbt/pXZV3SKfgdA7g0F/sY4AjY
ps6tPbUCk6Umw+HpVeKmLPh14ze3Yy8uQJAuhJlfF4SyiJtTrAf0kfruOi1eJHn/+6P8/vo/nmSO
RMtcUhLYDg/HLrvRKVwE+mYtqYjKtFj8Hen3FvoZaTqZv9WhsuPloI1Vc9ShPeazF6++/zvA+UfB
hWcCk/y2KGJdkDLwiocjUfVCF1pYoD/eFH3cjxdW8hlkE54FtRPQDgBGAKb181kY9GnrdMybIyxX
3ZOx1BfO2nkz3soIwkwvY0QPfQdvCx7Rlf3frAlUUP+LS54lO0+5zJUM+iy9dXL7ZyXuHP1SkXT2
TX6LMftURp6UoJ4DXmtf9V/6g/ugrGX+4m/0I/8Sr40Vt7fiMxv+U9uOf6Xhd8z1bOvWWSIgWo+4
uo3eI72nqlhlwX+xDr/Xn9M6/bYOS8WAf1ZT4Wtke1x1IOtQXFiJZxI5uJ+4EpvAGYCCMdf9rQe9
bpM0r4+6A+udaADBsFxbj7UbTdpL2YE2Yfk8vJDbS8K408L7WZohMGxSAanFOOIXq1D2gTu0acCP
ottpakkgpUMvXVbObWQfoksAr4Ksg3g/X2BtU6nQ6OJH38Q6J+iDlsElAMWZGhMUU0AGgcmFxNMv
VWHT7BO7lT0/ZnvoEF3Xry36ulG+wAju1LlhtzBW9p2xYvtmj9nZ3l1nC7oyLuGDp7Nv/jq//4pp
o3xbKznufrRG5joGZuRfZXfFMV9XS+NRu8neTMyp3oNVsR7v89tmXV6oOM6ERmaBxjrecAAHlNk+
x2hSVGjbAN3h5CzEPJxjJXkY8DcQ0+JoXsYVN8sIB2D8dxr9px46e+gfkWe73zYqJ+BO2R69pj0Y
pLkPmAdYgNoUkm2BO9xXPOVhr8rtQNAh8zBvi9zSj4Xo2cJwElw5dOmEVtBAbtXMu7im9k1GdTey
EnBUGukec17f4+Mu83q8x7xaREnDn7zGBWOG6rHvwkU+l+yp0uWztLwhIp0ywr8f8wxmCvYouO1N
0uyY/s/5Ft2Y+Xnqo0mmryZsqr3QP7vjuIat9XvfxZN2jbPCdeADw8s4f3bf2o/hXnu+xPU0z37n
bz9j9rYLQkGuz0GTtVdoMeRk0xzUAWjneFjCVNOA7jmA4JM3mR2ay3offBUictsIw/64NcPWjoot
vcjWPHNL+vlyZpmY8MYHTgK/ahIuwmA8So5jExG0BuDCE9W38GzS7v7+IMGZUwcy/RauCkDnTVfL
n5tNJ20b+NC7PLotOlOJ5gQgUsG/hAS4D9qt89EF1WFshy3N3XePkQFTZ2UCHz2gi+QnTzbDGJHb
GE44tLx329QJOfNfrN7QQ4kJWtg1xh5oqH0pWb0kmU+jtK2DLVHjUzKWG+qOTVgQfQuDMczC2i4y
MNAI+xZQIcz6AR815dIGvMeWxr3WNtdNMzz0HFs/I1+D0h9UIAgwGG4GWteYhlaZHoQ+uDEk8Iwt
nLnfHSZeDCwuzDzeBrdckULzwySAOVuvW0vp0ltRkzYctJqH+lAAvwCoDdpyVlgpLcfmqPVI9DVw
JpX3KlJ1rdkCCCcMZpVMgTGpcatMs9E+6XnHwSqEQKnX5XYohrJc8azeawqCn3Yi0w0FaDseUk27
xnV4mqgrZ8Xq4YUDjREXbrJTJIMNBnyHI4vAFCOn3quGmx44V1kdC7fHiZY0VVyL9Jr2+urvtXAG
wI0afqL3QTYRRdYvRQublYM39ZabRfMwUWy1A4GnLiALd7BOWP8d7cyhiWDoYaNbAhTyP07Ctyyv
hGPqg21gLqTDfV1IvPLr5JJ/+bnVHcA+AWNwFw2h+RPR1PAGidHdUef+1qnb58Ii77mRLdE9ty/k
trOxwGoB/hTHM4RLf+4kAmuGQPXI4KXmLUnxwNJdi7Tc1taFs+JMKTBBaP8v0JTcvr25ZnD1iqUI
BGxR5Ld92KQXbLzPfZvvEWb9OiHQXuoTREigBVptq3It2qu/P//ZtwUSEIxwHQfXxlmIlhmtooOH
tRZA67DLD11/L92DFvxXb+v/A82bvI2pxprYOHEqq102dRLlaXv6+1nOvi6calhgaFSgOffzgxCl
KdJk00wGY+wgx1ze3pbFpUyNf2RWIECbG3kaMCVsmTm0HR0D1+N5JY8KniuxK4xTMohNZ7ubwOZv
itebQjhw1WCPfz8ckA9/R55j3XuWehnlpQSNe9g5QWeuB+F9msCzcqf3ICBpX3lFtkEXeZdTZOyB
Fycysir0xpZEegXa91C46DCrst9mI9dDN3U+bLMfN1Y7HCrlHERg8WVFk2PXMi+0nW6FjdSuvWa8
ThqH7kqU1QHH3Ddt39HnpkDtITpptyQDZ6sU6t22jV0FSaPI1/w6BFTLDyF1CTzFALyPSW8dVRaA
dVafAYN3gMexbWxd9Rj6s68mp89ZL5NFqqtPR3GMbJt8VxYdYE2NgU/q268gq74HmX7VJC4NMY6+
G6RaYfK2ApLrmPfJoRiG7eCPW5fpIEhpUCWl3r1vZ++U63Dm9dxFn6r7jgy3wqx2ejGBBok6aRr0
+7IMjjitvQZ0Dl3K/tpX7NVoklXq0VNu6U/QHxphxSRxBoh8WRjeVadZe1LKbVPKpeOVd9QA1o71
xUPXob+NHs07MMbrrsdxAnBFt6Baloamrx3z1rlLSvbZdQPAbFb17JnafQ+G8YKO/s6R7sId+cIp
KMw5MgdHIOBGbV5d52PyPJjyIPL+xidsBTfEjTTNTVKhpTuMsCYeulTudYs0i0ABSFTW6Luz2jqV
IybjaZveS8Dd9b5YEG6K5WRgDcSGudQssgCMtV9InjeAx6LC6q0nVQkYdjhj5JkjTPv4GwFyzmqz
z66Cq12LqWfrep9WBrKaaa5qwBOiQGX3Pg/0qB5RkrSpBzBqY56kQ1/Nob8bqH/UA/wmv/SvNDnG
GamzaNSBi0rqYW0zsmY260It8U8mJ7dekD5VnnvHW/bMPf+9qClKQjfYZCO4cLk4kk6DmAvTge/s
vAGz//rLZzZgeM5t03LnSrZAl9q1/2ZS8iK1sQVKIr3qrQTsOd6Dg2UMAQ599Rn4/A7E7asycCOj
T7YW1aHWwb07HP3vzCaPgZ5HMqlXtk0/GSMG/MWSlWI+vJQcceirVgeAqH0Vkl5lubVijr23ytwA
FjjJw8rTv6QVbICJ/AC1FqojrCm2mhDLKreTyISiXdSXUA9o1cobxg3LAaxiZWQP9RtT/S38VDiE
fivYrxJtiB2/eoDk733G+Bs320/PBBbU6Ve+oe5IYutRFUxuXoX3WIviIwtyAAjrB9vSdr413lnV
kEfcSLZICuDmaLtOdavGbJ6yBFY5tk4cmNnUn/C9BEWIBRJyjO59FxQFAPUkjwV+e1ybdh85wrGW
AoySuM30Z88PqlWa9DJq/ITH6BSqfWIquvWI/oJkI6KOOi54LfwZ9NAihq8LjdEknwBuDFoQNHj6
O2meOd2QrD0M3XBlh4LwrKrWAhV0uouUWbVbG04iibj2zRsNPg5/xzlz8phodfxji0HEa24SSpRT
Qak4xz2mfnfZhFBEM6y7pKg6nV/zowcKumClgrMLjuz0K74VHAZwZ1JrvOZYBK+e85BouJKkN133
xpCW/n6gc4NKE6wK/R+DC/O7WSw4Cw2lXaLJBwbq3lhri3dnZSzE1SU235kJPYZp3wJNn/DbQ0kg
s2ngZQi0JzdMX5RbsppqXV0u1J2I1K7+zwveiXIN9xBYHv6GHjgtZYOuJQIFr4xMjWNR6KFBswtv
8NxpDV8ojH2mKuHXrJW2fCROGghgINGKKvNnhzUX6p1zqxvljgu5hGCiLM9qt6DtK2fsO2gaILlV
MNSEcpFZwYzHXf69Gi4E+rdYvn0jH9A0wmgvIFIDfL7xYiJzBPUXWmHx34HOrfCJMQsyF1b5L1RN
WRnCCQYB6pCWCbROyhumbFzrID6L/+ka+iL1hYjndi7sDTB3AlkJU7rZO8xrVVC4uwsgL81Nw5q9
B4kmQ+oX3qB17hV64F7hU8EpzJ9PXq2y8TtrHMRx8LX3onUtGA6laCdozT0txLtKx9fagJEDZafe
9B9NK9lKS3vrDLV1IT3Y96YdKshVOV62Ugau6u2r38rlmBtLVqZXNE1hNsjvfYAaQ13w/aj3V4KI
VWqoRZZY77DeNOMCfs670c2KpaXctVUwIAGgCXiheXdu5QP1aOrG5HqN5PtzR1uSaHDvxmoxCxM9
HYD1sksWr+daNLisQkIgmAwGXW+WngovKOVQADLSb6uNs5TX1q4DoqyO5QIEgRtxbzz/vTLP5ikQ
GqfeMtQafqkWWKYpEo2DPmev/BWIA8tu/T5Ew0LF1Ta9SOI++w7R/p1UJ63fjlG9TLPKk259DOB8
1tohS8YLR9aZCDbkloGPA90CeIDZ0Wh0wgJcHeOG0t7W+aG6+I3+qVfMjqsfEWbNvdSxctIUiFBs
uri86VcMluctzvsQ6pMmicfHHOr3a4jzLbUVEDGrtA1xY7lNvBBUICDCAYl+Lt/+/o5n9vuPHzXr
7THdoyOvpsfGHJbawSoAlw80ggtp5dwQBDMCXzemofxvcfAkIwOABdjvGR83oodxXcnuevUqaxIZ
YgK+3wigk8f2ZqiHkEHxvUe9T/0dsK4RrDP/cy2XHz9nWg3fMrg12AyHPPbkmO2LbGkYazJcaFac
W1Dfn3i2JVHQeUPaS2wQUDQmf0GPX4gwJY75gvoeYcqx3x7CEEHZGwEi4I8rV4FJwtN3Sti7osFe
WSDoOCIc4Dv495I5I5QCXRg7AN9lKhjMOTIhU0Dp5JBz+qetJ4/yurkfk1juvEW6HyJtJVYsX6rH
2g8vVkfTLpw/sucgEdjoBzi/5vm2MwamLFOBMkxuwF4DXWvhhs0Gslp2fCnamfc7MbbdqRsIcMyv
XlDLAyCjzfrIqvJpqHChyL5Mmcc2FJOyxseFt14Y4CT8/XrPrBtILED8JoDkx++pHYQCdNeqeH2k
/bjkMJQMaHphN57Z9D9CzDp1pQ+WVlVX9bFNr7j7krV769Jk+tyGR7t2OpCgImT/clVIcXdmEI7H
1HMLhxQwEa7BYLjOrxrIfai9ue9vTRlicnBJNPzfuH22RH4Enu0KTxS0Gh2K97fPjvqDt4bJjcMB
7QM/ZNFucBmzd/2jvIQCOVOq/Qg7/f23zajpQLc5jGCxOM+mwJSqubYgrWZZy56Nq/9iiXx7t7Pv
B+NR0VC7qCH5kW79EqQOsPb+DnFuiRhAi6OcBkLn103RdH2mpQWG1gFQg4lTbAG0vbfgDvZ3mHOL
3QBiHN1WF0DF+bXKgD8cHHHt+sjtYg2hObDELyr3/U4Z2EcTpB+FJuanszzcCEBNAKirj71I9rkS
ux4oEBu6dtLnoF6//v1AqBZ+xoOSNGBAgWUA5IaFD+nWnwuhc4yem3pZT1SRD5MPIN3LEUUpXeaa
EzWiXUEL58Yx1GugksfKz5yoHT0UpSD/aE3ebQwT7n95dTsO7aGo6HMV5F2khnIDjtCtPapby1LL
LmsPzE3veercm63qQEWCg3VjQo0DQv161Eh6yK3chExLqi30lHsgnYOWSZSFkWwNqKbV63bs++7G
C8YTY+Oi60ca9gFY7x00ysNM004Z/vlYqMCIaw9N3Q603m5MIcPkyK+e0jvi1QD7j763RFkKpcCk
a0JP1HUUZE0MzOgb8YaDZnuYNelJRBiIIgmEBkJbwi2J2JAzy5VEH02H5baRP6ZMLl1c4KK6rW9d
ah/Ay32iY3DAGWQC5s2HBRw2reeC+QvbIAE8G7JFqWv7QRovciA4cHIQHEtqvnWw+QUfzDoMPd8C
/wOjHdB3F2hMXZtufdda/acnTBQbYqNDaN4n5E4lThfZbbCrDP+WNdq7FrTvvdmiZFEbtxV7o7Hu
iKTgjnfFR+sV10LyB8NNQe7ul02pxW7u7AuRQh6wWuW6kS6KAgWPlVxPsjOgPNl3mSYWqWTXg58a
oTnmJ5XAciiH1AK+ff/Wte5OpuCi+Ym+C5Jh49fGR9GYGPf3+jWphuvR1Zd+AuUE5raQuvP7reaW
H5pWnmyTZWHTt9eJTneOAO/RstO4SdC9dIoxgJAGu1KJ95QyfZ0Yw95lcog8ZfML59csEf5a/9OW
/5YIqe9VTmpW9Sk1qnWBIkByN6ISFjfwTk4u3K2gBnZhu822N+vz3G7cgJ8SJxhDl6F5alTVbgxA
OTT5uGe1i31R25s0z1eVIGu/98pFMCaQ7PTuFBQKIrDmIJlZQw3Wquxthc+8Iar9tAf04eu2/wKj
5aPk6YOb2CxCe64NMSWswP5KvA2p/Rb8SZ1GfMi6RZ6q+rZxyfTEDcRehHgCHZVCFF0eAaN68Hm2
B4hwAJ2IHQaz3XlSv28scPd6h+zs0YT+FpFlJCG0uzVoWUaW5FtfUrJu6nqDLmsFNRRlr+2A3BQu
BWWO1B2MbJ2dAUp76Potv+qG4MNW5qq3xy9DyQfSq6sEupwut5+TVC1Irp94q+KApVCx0ON2SCOU
A9DYKa+5zGBYq3UnbRDdQlnjrnCy1yG3Nu6QelHfGeilqwVX3lfrkDtc7qH4AGSy49GNa8K9d6C3
FRw0dOg+hiMrPmTV33e0gLsk/AqLbE+C5CHt3TGWQlxXGYZTZo4rMUUKyCx+AJHfWbVZewfxizxM
GkgzFNRatU5xLBz8N06hnwhQb6C+DR9wMTVXo4IhoM5eqDJw0KvyOUMTMCDWU5rqcZWamMJX2pUi
4zoxWxaPcJSpWaNAcRveMbEkwAVAH8JC2gpTTq+cIIu5VmBYbtV0gbNpY/rVplXwppbJgKflzkYv
7SN32UvC0eLmerqtRbNsK/SaBGGfadl9YqmUUUsGYAKLByNx9kIk71rbFlBvQNu6y6D4yyFyUHH7
Jin4CnYU5YrWxtbo9Bdwom9toT5A9QfqwFj5GLKFVgrL8VLHSgmSYjN6IM13OdQCR/DKC8fEIjY+
oXdyX9XuMsvBf8mdPKotcq83oxeJsoltF9c6iKWMYdXzNiKasVKevhUZfWpo9mwQ/SODL1qoZ9Yu
SRooESQdwykJTzY2eZBKGtu5wkcRPSSEXP0oehggVSp7c7sMFqiMvkFIfNmk2kpC7j1M3fyoy2HP
O/412v5zMgTP3OqqCMlvYwzNlZsaj1B7voTpm7cmfmWgWQUIMEihC2gXndw0BaKCbkS1M7OTNFjE
obKcaGVsOdsBB12dVYu68SLNaC7UT3PQwr8fAZg70ArQ0gcEddb1qQxpEw77hxNXcoMe0Aqk/zCv
2Iq3h46tZPVQWuZScO0AVRg4ZGVscaESmalpzn/B3GkECgZG6rGEnewVOyBdrdGy1lZATFzIwbMa
7lecWeeEBQ2u0hXiMHmDLRqW/OnvJzmX4gHL8qEbCKUmIDN+niiQ88HwpQ+GExp9J4dk105NnViz
MiMGvxaYCejElJg3XOgIzUrgf8/1PeysX5PAPMxwB3s4ZaI46kpelwUdQr+4BFX+11r6dmOZAuHB
QAlCAQzxtjn5r7eFrqWWEietbuIyy287r333K74TnH6WeRn3NbttS/dNjSCl93ClcGvgnWx5DZag
GbcGeNCe14D+PYJEQgaUAYN3Iwb23Fa5cWlhn3kt6JGZk5yVZ8AFavY1cK1rueFxcZosEN44D2nM
omTfL4cFtGh2POKRdanZOLuJ/3tDEGlDax/UO/AuZjGllQzwdK7FScbG0v8coWmyJ6dsmUfeqo95
E5KjjPJl9unt0Sq7cEe5FHy2Dqhf5T5I0wJen/7WWperfGMv7YvAozN1E/qbuAphMIc+sTsrZMoi
0XwHDdVTK4G8b7a1/0SJA30jHQZsl7jV5z7i92CzFFlorA9Yk8P3uQWCsG9wL4Hmj3sBMmueSUE/
nml2KTaq3qepU4hTvRB7Z9muOpgmwwswFuvmSV9CEyHu1/q+XKZLtvPL8KKY8nTZmm+tSfsTUspY
Pr96721d9ERL8e2KPTSx7owQUmMLtmcbPRZYMJeWyplUiOf9v3DW9D6+1b46Tw1HWNgbPdQc+C5V
N39nwnnr7d9GgGid5aP9ZdgQaP4ZoDIG6nk6vpu2HpdACX4w+Ad0u2SZb/rYWIwv9jqPaXTJn2be
VJnHnaOVzMaxeT/iQ4rY3lpL1AZVmG5JBPFdI0L1eNLi7Io8/g9n57UbOZJu3SciQG9uadLJUrak
G0JSVdF7z6f/F3sOzkip/JXog2nMzUwrMshgmC/2Xvvn3p58mhIKdtNcJ5xjY40cQEYOSp5m0JiG
2/blPin03Pu5kRPHdWzd/9vIsa0GdajVLWnU+DNwSapyG8m476iBa0l9pqWT39ynlo4msTo1qqEo
QiZORXSDecbxWDlDfq6ZE6vllw4dTVeqMAqKXpEWHldPYf6kZ9OTWu8acT+GsqfJ2b8rQv/PyPjv
8zsqd1RhGLOhypgdoSIb6JPH+HYKL4xsu+TxhRLHcC3OaPTOPch13Hz6yrBbRXmqWYW/sDVFseS0
JdEG08fPA+PkfPzpda2/4lMrXRuMKgQ3zrGAUijl22Pbe2mKBhcNkMklxc/N/X8+sf8+yKMpuVum
kNMOn3bToFmz2+v8MJgb7H4f8mbcx7/VS53F3z5nwT7ZTapvRElzg8gF2NduyqNukUgx9/7cj5c1
TLxuVByj4cIp94t23vxfevmpuaN3l4RJJRbrBMbEsWn2ujPXduC2G92WnOrwn7ihs1LB9cv6tgp8
avToVaY9tTE1MdkxLONzIEqvWkTtSVnCS/TZFjLv1e87KejLpiDbCXKibkKFHJamC/2UoidsCU6z
hZpsu0TJdlMLGU7tr4RW7y8yAYNcxT2B8/OTOjnIP/3mo+FQaUpr5qJc+AiuqbxVbmA1WyE/s6D8
h7v907M5WqKJn57yISgmvwm1y6IhCKSU4EvVOhtRu6Aqgv25EywnUdqGKgFyMWOU262VJ+DZgpeh
xxfSZvEuSsTbDsS33RZI5FcNqJlaL4TdZxCEjBic3gT0cZRkEGnxc9WkV2LQhx/N2Id2lGLKHIv8
IEzLkyINu7xLb4sUkmBaTW96OFmOkMjbUEvR5zW5u/QVTP6wB/CTZH+7TPgYDGkXN50vk1JOJfQa
BKaPTmA7VHHm6Erwlo2VgTYNnqJQjPRBTLapnt+GEoUbolaKZd4TNnrQMvx6anfox8BNquEjMfgb
aezpwrLNpGY7VcJODcYnQRB+93F5meoBKkHhV25pV4PUhXZTJTtK59fqkDiaNb8KlrUtrICwzNA1
EIgOynwDUD+HLNpSA4Dt46mTVnt5l4jvcpMJdtcFqZPA7t1RGifiVxGoCYXTXpqjzEY5Kd6Y2Lie
2rJvNlU/sZeSRu0ymvTGTcuR91RTPxXn1Eu1NHfMAE8tWUqPmp4p1F3lzEvSLnzTzKSlp6KGJDER
AIEiCnF6lSKuCJQGhckYub1SZvxX8kEV5A/qivpKUuLurQQRhn3HDJBN4Hq4EBSsEqFezntRUNuD
ZXaVW5tiexjyPtpYEkLzCAanZzYYgaa2+2hVzC0Ur991RfubTml0GcfD8DwL0bCd4IdtssiQPMmK
hX1gzivsTqjJzl2GPSW25r5A7bht9cq8LasA4gdiM8mpEx64quTDhWImllcDybvohQECFcQOVyOu
I0sSCgIAwpb0Ca5QtVMCSd8SDhvu5nkGFSiTzWQTDvVHG3P9g9Hxu5TwwxuUfG29nVDORvFlWUFo
jaeWIvlMt8tghCSmWJWtiMvdYMYQHbMSMFsBBbATl11TiO96IVfeHCkr+gxGoiIyPpQMSp5EdM8m
T8YbVAlUgWHmeeGYXI8zXNM26FcioDrxvYTElxXFXdDNqtvqLbvYLH6j1Ps3i4PGHk3jPYksYFOV
4cqNOcOvS2q7N4QPkAdPgVVdhWp5I3UczxcDe0laxbYcrznB0K1sPt5wI1U69F4ld9JFvSpG9j9S
Bis0FUfdKwRhKzWCZJeFpkFKXi4Q9EqeqBSOCMvcHge9sbEmr7f39BFcWeO0rVrYUjwWTlQlB0lh
Ca2LIbb1SnyO55ILAkMzbYbqr6YCVyb2tyS3/BIFmWjMXJ9cM9V2Kh+kjURec3R9wABVLteFVR0q
mXgujeduLwN/Yx7LlXkmiXYaiUhQte5GFasXlAjk8wTkGQRDfBUXo9fH03WnyW6l1yHcYAMJuK49
pRY8CqF5NptkC+LyLhOFezOPH6ale+gG428kB69lPDwYWepbBdpkRVhaL18Cana8vVvEoL0zM4Vs
qhpISaaI/RbGa+HoK8NUT+IHSeruK019mnWwFlW0Zmabf6d6/GvJmbqdZhw8k5gKrlZw/ZVLxbXc
hR9GofMViN3GWABtBgTC7LUVSlrnYHrVAQ/URHELKlhWA2s2KsYgS5E8P1Vjnrttne/7iQ9JKXHp
hlXhxIH8Osuib0TySym0qSeHomDzcflMh7kL36iSXKHYaB2aqiZonyexuUulhDvaxChql1Re8BgS
uWGdYDTeEvP4jDpIvbIj3Yqx2WDQ2aOZRgI74a4ySpGhElXFlcnt0A1lt8Ez8qS1xUCRDlYAu0+U
EdfaiAKb+7kv6pe4SZXW0U1qcnadghfXK+iutXWXwCEoe7N+qZEG3U99kXoqjFp/JltyC1TvuqoE
a2caobJtCmKw4EpK8K0lAfBqqdxAszU/FpPbBzMsEtcc486d6lzxdO6dXLGiGFda/YLoBbJg2UI7
iKJmOYyjsNi9HN8teHfPqE9Onjk+re3rFv7T1tJop2VKxqj0a+KaSwltwQzl9dJSz5y/T+8huPLk
PxIxWUenRXnCXyISfuEHZuI0TeHMeMJ0oK0/b1VOnji44PufZo4Ljcmcd0JWBLlvShSMQ1GB/ton
zPqS0dvKVDLZMVcsQxOd202ea/noSKUvmmIOQd/7JcR4Lj+wWJSF6eBvclbiII62W6UHdT9xyYZg
/E3kCsNY8LpN2irHd9QQ62lqPA/Iws/pf05VgPEr//exHB3EOtDYUi2Pvb9GUM5PzX3iDvYq5U1C
u9v+S9/af85hn1o72scPAqhyI697P8oidyTKLbrszla1zwwo7Wj3HsVViFUhG/w0J66undA0re6V
Pz+Pp7NPbv0Zn74PsbWWpBPzyU/26Z2xC/b9Zq3Y/CdD8Bz86mSfoHmt7DpV+eaPU0aAtGxOO7+G
ZVgqJLpxndUSH3umUyfH6qd2jj76TNfMMh7NwZ8LHh7MawHNH7bNUZw9Leu8bOYmrm4OA0NlrA9G
oL023HMJy5WW13BC/7CX/VOI8vvPv+tkkeXTzzqaI8JSy8OlplyQmKMjZ81mFrMzn+nJIyZsu5WY
QxX/uHqLHRXQdDLUfgnhPOjfNeM1Z7+D98gW5cefu3PqbaIxNyQU0xJgpaPjTEH7SsAO1JemZ2t+
SsCHn32Vp9pA10ExGrejRcX+6/CMJFKNyXqsfEH9E3MwlMSbNSbg546cei+fGvmmMTeGFH2iPPld
X/hypu3LZLr/903oZLWIcMkwhh4LkxP2LwqlbfLIw8RR+r9JGZx588e++nVWAkAhr6VKSdW/yckT
pSS8uJ8mH9y35Rp5+DJOxvOUyxu13hiReTsH3NGJpXI198GrpTQHGH5XeqMHdqMLb2UrsRwjnCDP
oSjccuKadZ48WcUJLOq/p0hky6XPzEUz3qqfn86pa0ST0cKVwzqQvjkW5AwCaNrMDNtIexvEP3X7
XANgnzQqFYOOBkB6NAftLhXMOwECfF/+iuW3f/8bLILJ+WeNuUT3+HWoDQRmLEps1X7FOXXPklrY
IH7F+/JScjqnu2rfrTP1vO97E+4FuNyRZWZEhExHHxDxu1kQjInsS3EtbSES7M0lWdxSHhSYx9O5
2fdUcwizVHTdZO59Iw+GtcjkK0ySj/zyom+m9xY5GwZNPzeqM2XDk03htsZuYBKCe1xO1tShj6DS
S342Km6Ryb97Fb9/m9xO2Rksz+mWNENB6ayta/LXt1YRvSAFOp0iQ4IbfQ3L52sdCrel4P88Pr7P
RNhCKPhz58D1GJKzrw0p4YQ8Pw4nH5GXE08QcXMDYoHl/tzM97noazNrfz+tx+VCdEhgyYNfG+lf
uRLuRis/p0n9vkjgbwE+R2cUOJTHz8xYtCETmoiuFBdKe19JpE4MF9Ko2MiNvZ/7c5xyybT0tbGj
DtVZUcMIpzGCQIo95P/5KvTl3xwUnVUjWr1JhxVtoV9EnnWrKWdmlu/Dg9ah/qHjxQslHn/UYOLL
xdJjukq1bLnpshtV/ZiTl587efKBfmplfamfXtqQy0uuwcPwtdzQ3LEdOD0u2XvfdRAk4pkoqJnT
2s9tnhqP6/2lqeN1MWElf20zq4sZLl4w+ia+6jSK3U5A9nfWjXeumaPX11gM+aw3Rz8pOK2mEKz1
P1V65vB0atB/7svRRBiqk9ToVdv6hfLe1vtUN84Mg5MNMOkBN8Hwxzr59WHJi9VHTcQLGqbnaHiq
pjPz3ckB8Onvy1//fkXWnNz3vIy8wgXdPrRK4gYCJ03qMFMYuD+/emn9uV8LyWzuZAkAtM58rh/D
4xR1jmQ5WTeS/xiQQi91MntxhEPmnxPmn/qAuP+0NAiaKzj26MnNolTXpcBtZFv9KRfufgj9bMhy
Z1U+06nvm3Y69amlo2eIPEQ3lpbbrcat9vlT9GBsivt8S2bEq/6g+crfNXIUlOm8PXt1fbKTusxM
QQAZR+ujXWYQzEtiYq9GdqD+JeIBkdxzeuBCwon34v3ghQSO7IrH6MyoORbur3Mj+g4V1BQwQ+lb
VLxVV3m8mELld5vySf8rXRo76SLfyvvkqXmyDvO9vBt35+BaJ8YqZxBO6wgGVW5Zjz42JMtzjeSk
ZhuA1E0i71WVbHj51H5lp7L6MzvfbxOISj2EjR07Dlwk35wdtYzVfwLA64MI9MCQ+lohH7Rc3/88
fE41w6LGLkoV4aIcf+FmPYeWlGiJ39CrIgQwwfXH0ohnPr1vEwm90TiL6KCM10d49DlMkTJ1Rl1W
sNDKGxwl963a/GsxFG3oIFu5Wl5dhtbRzK4HqOjJOWJUBJkj6a+lVHhSpJ7pyfc999rMim7lWMJR
/PhIUkVr5dykGZaqK62bIQq3ZelMVX7Z1yHROyImMWucwCRk2VrFJrqhzJ/zYD6QCXMuDfvU+/v0
a47lHIkoTbOkxzzYRrNVRLGd1AOFmb2fh8npXvOx6QxGauHHZtjYGPUBN0Hpm1fWTXEr/SOQyaFN
uZqTecVZote3qWV9yp/aWwfUp62BkiOyFUej9EmNQ6/ulEvgLGTQqeiNznTt26qwNmUycv75uDlo
fm2qEZtUEoa58GeiXYkeEC+o0G+aor+YRflDgdJFzZWCWJ0jih6r6i0cxI8zv+Fkdy2gB/ia8Xbq
R4eolMymrBjM0hdnJ9gSVbrN3mM/cjUv3nMJ4VSvyWvgndMCfV8Q+ehJXsBJzVgmM/ros4RDXHCb
owf4PeXaUb3wEDvKliydB1gpZzZe32dtih7/7CUBImiswkerhTVxg5lBCST5iD1tWFTLLi7L39HS
TZ4ULPFWSoLhJh5gR6sJR+6+SmUKppJ1pYlF4VX6YG6VEkdqZXWWF1thd/fzW/i2kvIDwbxTJOZM
tIKTvw6EnNwU2QogvXBJcJDHCO6OwZ26NV8EEBsOdWj92/0vDTLvMmcRvMqx7+itz2M/4sFoKr8N
S8dS3qsOzlImuKU4u/nw9+fefddwrq3REi/cIL34+Pii5rgctG5tzeu1jejH10Fml+1GilzpQboQ
nGLXuoKPSbOqnaG8kLzuNd6cAwh+d0P88zNAja5LAYeLo04Hpq7glWbFMa8CP79Od6m37EiTivch
TsnkSXRzl5BG8b3fdWee94mvDDbwmmSPhpHCyfELDlKMPp1U+OJgHiJKluH43NfmXuXC9OeHfWIo
0YQIIVbhIP/Nf1pIQ5AIhp77XTjt5pIghpQbODtS0jeOyDO3o5k3aN25JfBcs+v//mnWHHsrCMKO
qawUy49gNYdgPyrsPBfuxThv7WySDxZZnD939h8+25d9NdhPVkQLqgVHRvO4IMOlbhIXOYGnc0X2
VCgJB0hrxHLq8a++Ht5iM7sW8+VeRt7FzYJyXyoKpKVQfao1LsLjsvEhBf4FUPxoBCWq99JXWo5L
GnfwDJUbcqDYmwjFA5fxladM0aPYL1djNr9PQexXmKOzbmjcrEim7RLDr52T4A/CmNwlOHJwxzWo
hGvblkJ1EuFCS7dyaBRYYlLJjvHcMKEkflfmXh+kkx3nfPScId5IqPTLMH3NsuqB/+um1Jf9xE9x
5hjEg5BVsZOSxIpCIlPOzJUnVvUvD/ToPSoZOU4yDjhfaPbcwjnADdzVTPXzezuxKVMJlWAq4PV9
F60n9ZgGutyVvtyrPnj9Q1yeXdhO9YRtLEVWCZ8ymLevI1KFcJ1EiZZzwzS45mHYtw4ulz1qmSvF
IYZTtM+TGE59BSvEAuAvtFQW9q9tDvJEZtuSFn7RYD4yEnsCIISIShxqptcbfXn/98/xc3tHe5Ui
oN5aNiFivyS57UYNkNBE5svPjZyauz43cvQgiyTUIyXmQRrtdqmHDVQnVBvBRV/9XzbSqkJxhJWJ
saEcX1DAdsu7vM8KP8xN2pH2aBoeEBVvf+6RevI9kS0BOJNZ49uCNC0l900tz62Kp84O5vQqklCy
KYv4oegDNfd6plqYNyR7ScgspFIjmzPD4SVkC8FvEAPzAZrH0riB3u6XptxEmDa5I98KTeU0s+pb
yvRuifljNCIeMeMEhn+YXcpaq9tFj99GykqR81tdOnHD/rKd7ik5b0BJoymQtfc+E67RdfxOGuul
aNqrIbDISZRvoji4meKRyyh1komn5eCbGO2unhYECytW8syDYrweT6/wSyQOu1QSwPF9Hc91PxTt
ICq5T6Ds66KAo5+W6swcfmqDvx5p2JqpBi9EP9oFE5aq8Y+a+w3qk10GC5b9uezoUobMbFkul8i6
LmLI0a1wa4TJpYQ6uFn0P2hCz0x+a0vH3VXX8uM/JBo2LF+7m0OAHWWAzj6GkcImD2+3tC330cWI
XMoPxOj558d7suvAxlbICGsYD/prg8Y0piWpq5WfoWK0IdvZwX5wViyvDWvOOR9mdGpSpOqOjwI2
Beyko29ZnlWcgLGe+IMiEaw5eKKVu4OWnNmEnJrfwbeyyeKahNd61AzLVNb0SZ+QlIsp1LgTtPrM
yPx+Dc7KD/OJfAwOf0SaHE21VcxZWBZSZKv78Wk9P3zAPOLQa6/z+tkThHxiZLCpouAEK34Nw/n6
ojolj6qypbW5lO+GOujtaMlDp4u60SXR4hlB9Fulsas19B5tF9nxjparW43y6M9D5tQQpejFjSR3
XjL72K8/JJ57kwVF4skizSEDzc4IOEy1xBbWfUj99nNrp4bL59bWpeHTri4p5ZqjoxD78izuxWDY
TJrwJI7x3c/NnBou3AdxLa2wcdX/OSx+aoat0ppVGia+2Bh/y6h5JwL8zIg82RO24GyJ1+L7cbVp
KBshmfV1uJgQrzNl2EeW+AclxVmD5X8MV8fTCCy3/21rHUyfujN3zSArapz6+bpSiHF/mafxuJVC
iW3HKp4owpqkYcu4Q7I52S1MQjuPi1ujVF+aNkWWGhJyjWGdXN/fYzvfsNkArG1of0Wr9dIGVuMk
Jb8DaUAuKLhr1J8dytPWHCnGJ8Sqi8uVWCYKIoLpcdSbTZiNtzNqRSdrmNvG7n6oxF2ooSkclM3Q
pTG2WfJE5SW6C1rTvCTehAzcsmuInK9ugqo6yKlqenXCLSTpnAuRNI6cq3dtbiJanbAJ1xyMbfx2
4k4PxG0gLLPL9mCbWGW1mZrwRalNTMVi/dbI5NLpITyB1iaHFVkoEuNbqw/woVrMd9lgkXdt5GRw
j1t4Mpfp3NS7cKKEVYrXVpM1tjy3G1lsPnorvcdJfRVY8bWsRH9jQZdIMbEIaUvQFAX9ZjRIGE5k
0Q4qkCaTtbwocfJgjfPt3IS3ugJ2X0tI0e6Hap+YAZJI+S6QUeSRcCwbg+VKmkZkc+q3UusYYgCg
QZse8yL2gh4xVxyF95qS3huoO/laccpOUm6LPZnqWTEdpPXuO1AfrDKdXWqEy0qG0J1EDSy8tbNq
J2Wb7RMp/913cbKJxXGw61qS3LSFelzNRKwvdRJeL0yiNgRbzW6yxBPKqN0kABimUU48S+wFl4MW
Wj20qSRyalslyEx7YFdgQ5y+UYLgg6KaCuPcvJCLZXAssmRtFrrS6fkm9hUlgp1eo5e2NMI2Qg3h
bJbdlSPhunGRzveUjfLcNozuckqzxDEM3lgq7YrV3p206SEepysULLE3Tdatri2/rKnjljAye6er
QMO3lihslkTDj6qNYJb1OmUaQf+51Bawiu5WLpNXmLdU2iTEmJIBejNWKIMpxX7KlhsBaqGd8vJI
mezIWsWwYJezLl+ISiPAyBXHLQyIjNE3F5vJCBKnkILQbilp2EKY31oznPu4WcRbSxvmbSBbf0Id
9GwQjqQGlMrlksXarh3611EUD0KtvCP/FlH34xASrI5oc7Tomd7dRYF+pasfRdslTmfoG3kxt3Ft
IWWe001gDqhpY609pKOUu1qNANXs5x7Mfv0wDcZ1qygfnOku9NaA2msE3ACyxyjiMvG6tuLdUnSy
Jau6jsq59waRB2Ql7V2uw7oFdXBtRsntEJp3GO8TJw3ywVVnKdm1RfshaOZjPAI/qDuZfO5Rwdpa
RJumFVK7IeBpIxjLUxaLgHzbiFNs8kyeNcBE5cPoZ8OJu+K3GAQTpeOk3UdE1TlmMQiHZSzCvaAG
BEoW+1gw3rALqrtCiHaqrA3EMMPlALYI5DEM76oMu3tXSr4wr0D/NWY7LT7iCiEL7ELb5ALbnuL5
ZbAWL08S002ikYjlFh+FFmovYgD5dy4xzFKivJ5yxpY2DHuDA71AidIxBOu2n7p911iHMGiJ1J0H
Zh2V/DmBmUlRRkLMC6Wxy6p7TktrYeypN0obWNs6jv+gQArdxVIG2L/ZYyzEf7Daj07P9SMx2dYl
67jLySOyIy26myrwsgjh3yhc3JjjcNmF6S7r8FCMPOJRu0on0do3ZnUfrsR4afktjMFNnOa7yYyv
FoXqzhAZfyJqAkVevcEh+6u1TbpJcuUgKGXnFZ2M2h2icaD01D6z8KKiBIAMdBsY5ZuwypvbhN+g
wbspI2LvzNLc10V1SPt6xyz5zA9ysxVwoIW6h4TJgFvMX2ry6FkLwMgoEphXJd3P8WBt+iwnrHrB
fBJOglcMZGWYZeFKOlC96CFj/JGPzCRKQAyuHqMer/M0/wOURUd9q5e2hDLP67AwAAqZGo8lzfKS
cDSdeGD2r4OIYAajDr1ymJ/NMeFa28iyy0VLLuspy3cLxtlGzu4NJicvCcTS6RRIP6FEXSFa3Ca2
XlKVsHEoA2QewuWI20ekTBdNp+asigso3pJp3RS2VUfUSJdumqo8LGn8gL7+F0acTRNk4baIR+VC
6INfAwuLHueSU1Q6iOV6TNxYKrI1ONHcdrFlIoeqUEUjdqcrEa7G6I9lQRME9crN2jS+tBoUiF4N
ZsdSI16Umj52SjzYUive5xpAm3m5Bix91xIPgaM8uh+VMmYyrx7VId9o0fh7kkPF6+fO0eG4svj0
htPlwS6uci9ekudUFvE5MNeZ8fQYFyJ464UQ53n4NUaFxdeeFUx44i+rI/Ri4EzaZeKHMaeGPXRm
6aazvB+KaB+V+BvqfoGOs24C65bytVxVoxdHBMGwnPyulLGyBdF87JjEiHAPZAL/oAsK6aDe1jhg
dpWg3bQWC4Y1INKbF8OP12yPgHwRj+SuraxNXhPJrjFGD0Lbmy518wYhv7A1e+FSKNknNMX4EEzJ
hZKb+87SLodwZiaIoseiqB6LpbrWyR9ppzTYsIRdDFW0tWLxNYmn2Q1FwmqajPLkUBoGP76m/MZc
HOsCWRpRboPcfslH8T2fFXcpuq0pOrIiHAq1vFumads04dZq1ctlje4ux85lFnvNZfOhzMyRUWns
La246gdhl6/aVd1itisH6V6Wo4slICK8merrKNNvdXl45QwKipCMN1eJ549GVy65d65t3HD7Xs8F
JxRIqApkMMqj8NyP7eKOHaMp1JPbXphvzE7x1TL2zdD8JSowLBeg8Wl9V+S4XYJO2kp9/QgfAV9C
nW8WBXcG3wcfraD9ledItEVpuZMkM3NFwLWHaaRkVQig+5uNWDOSANlEEL/lSH2y8tiJe2kftB0g
lsULJnykQvhXggQu5OWlNoaPcCvdYU7cyECDmcz3nWm5ASz3XnnviU5nA3rbJfpOzyQvj2EqAWjZ
Lmp1QGgoYSOeluBOXaKt3i2Prdrt+knYLqxXyiR6ofrSpcN13/eOqGFLVwDcJDnGiwDBzhOF2jc1
eBBb2ZHjZluwePdwk1tLd5Nh2faidOgJRKu4d5BBpJs19X/ebrSYNyzErho81yCydBPvDzdSeXsn
zKUtxIlbRvrvkRxOuzfJYQ9Nr6i6LQblXRYInj5OntUEtpn+hcDo1MHfPEEcObWXmYZguQAjVk62
uu7CcdoN2XCYuhC/2e9WH3eZQv+lwOtzyYuSwclaeZNCfK9xhw1q5EyQccrKvFat3FZ7Y3T0tDBs
yu+PgdbuyYBiVq230cz9UHyvWBhRs5xPHyVR9EsBURYFaHCqD1Go3FVrL9alm+Syq0joq0T28kmw
EZPlqbDEm7kDIjZmXq2Nh47kZjEQye4JdxUTVAp8n4zv18oA36stoOBN19J5BtCKwBXO2S8hjHaA
XO4l7W5hF5XPGI70fhOWyor793XjmsoXS1vudUZxxVXy6uR0mlq7rJKAMgAGtzqKDopY3xfsZNkc
basxdutF9PRUdiQhvowli7j3srlkN3yPqPnakvPtiOuqq1JXF0O7MlYnI7ttCdIucwUlqks9NGxp
qHflCtDppwtqQPY4ho4y6A/RYnmZtnK+Asuwl2q+MoLAS0lYwPfmGcP4Z8m6m7D8leOcjNbPOsi9
IJeYhKptjjpNm43NqHWHwTJcS32RUL1KOKWyNneNoHVIOGAQsuLkf/ow96222QWEA6liDwMZIS0H
CUWmnpfeyNDwOCQ0d0JXsVL1jlIEnJjSfTp0W7XMBkIy2p2SXxcZ+w8xBzYikeMS5Rt867Yxi4zM
0Q/4F6O+dBJ9+hCrFrtRsx+qlIuvZRNDGiOl+6FJ6l+iPIOfw1EMgVGfADBKfjGFJFtNLnukXSsX
XqOERBY9W1G8i/NpmzWdK0+6bTX6NSpU7ukmN2/i67lH44tsnkTc2kmq4qI1ckfki6zUzsP29dJy
IeFoTJ9rEkI8yXs50g8U9shPKO/HsfsYlmVn6YtdmTonHN1d2nQnw9stknlnDNxqKIGNuvE91DsP
o/6r0naHMsYoGjT7UX2fm2A3qewBNeN+Iv6rzK8FbfQydXLmEguzmIU7MSWjqpMcSRzZhwDrzSih
RIk7h7ClFeGXUba/RQU8Vzsdcpa0hgj2Ed9o2tYr8N+0oyHbAINyJ+O+CRVnEpqtFT61DTXP0Rjw
Qn5IpchEK36Qm/03KfrJ5nbgMuFf0cP0Jlvw3Q3hLm+bgz4/FUDpogJhkqLeyQB0w4bcxjbbLJ24
hWtz31T9VSUiqE5SrPr5/VBWbGcmSNmhWzG7mSnZa4vL2fmOB2orjbVZhl/xIGy4jrosTNEryvhS
UGJvbDj01x3cPZ2vW8L/RjitUHqFTG7FgJOLuXTfNtMv2TA3RjUqe9Cn4yZRVUxxApHz8oeuAZQg
Ti5wuqV8iwS+HrLWH0oswhzQm49qLcbPgT9l40eigLQzRvFpIdll0tVHCgoP0zggA6S2tWGJzXGi
UbwmWwSjRWDKnqSMFzDpKDck2U4fWeF6fd7ojbQXevmgxPWNNizPVVv+Xqz2alpyytVS7WY4ERUx
cOMigU6pswLPsoYYn9jqKjQ36ai+AGlsECqFRFNC4iGjIxcCzmhROHBVR+ToUvaXGjmdWMjzxyzC
55zHzVsyxJd9ySfVm2zY+9Zidk753FYLrJeqnL4WgwFpTeuIVWe/NDmDSJpwz57tZtZ1jif5ndpV
8KLH0Z1E/ZXkiKewoaiKmPylQ4seKbDkUiHdGeGylRuh9kpjemlyVp6lij6GMrkkEXrTCf2VGJF9
Y3TKdkmsx2bkKG90xnOrjpUztvp7EHfqNgir2SEL9KJdhIGyhuyWWrarzLF0h2T4q8S9cZEE7aMQ
KU9zYb5MAqFjjSC/BaF2CAv9YuhUr5DUC2B77M4N5RfXpcJliZJ/igV3DPqLPFMvMXU/TOWwk0Jw
aL24oRqC+Mbq+Moyv5nUDQKPm67EDaQwosPBz0wmnBCpo/fBzHkrBv+PtPNajhtL0vATIQLe3BbK
0qJISZR0g6AcvPd4+v3Anp1mgdhCdO/NxESwQ1kHx+XJ/I3lUFjUd4FQvNStewMkVcA6XPsUVul9
jS9LNXBdK94wVadwMMtcyO694J+svrl1w/YbSXGwyQflZ6gHr3lvuds0Ko5j0NFgNjvvWAbVQ5xU
92nc/Ox1Mo+2LL55qtbZRWp86bIsfMgGUeUmYdMMYl1txxFPr7AcHq0KuOpY60cUMxNydBfkYpa/
eHLC1R9k3/WmeI0xFlH0Itw2fiVsulB94c68r/vqJ0p2zaY0g5MyRuUNBhseeBn11Elqu7c84VSG
QrgB8nCPPgV1jR6SUW8Ip3RE2FtR+x9pLtDLkQeSMijBh3JUn1Bm+6o2+cG0hnOaUCbXK/9znxjZ
bvS9rxShHpQmxGiorTTzKW7gxpesg63VZV/VIda3ollQn3H1l9QNw8NQCb8oMWm213XIcw1FQCXD
q9hzPPvC3miRkUv+5Eaj22PU8CzR5GEXJ5GTiPqthEEP95576unGhlF+U/DSK0eZB5IR11sMWriv
Cg2Mp+tQj9ajm0wRH1pde5Ty4dWNoLWX46vbKIZtedWDJA3HoY9+WR1evDBN7/uwj8mZxBuzyq29
V0R4JoZ9Y3exfIfzzkGOxrMxBhY1qqGc0iMWeYVGm+U3Gy+I78OMBQBs+kc8VrcURpGcCpqH0TXS
XStp3xux/GMm5ZPfChkHf0wLcRhjO1VhoCcw83ZdYIUrdfKlpqWhQtHH/EQBBzurk4tdIeRlT6Oj
SNx4OyjwyWtT3si+9I2H3kpxebGPg96/JeN/h2DvnGqg+3VQU7WNQML+ZQIZ7gUMWNVNcUr2wX7N
AHKxmP0u3Kws36pdIuSmGZwL6VsAgMUXmpPZuZt/UZV/F2XWDSvFsCqhuETnXv3hCffN8Ov6v7/8
1XSMGfBtxZVhbr43FlhxjZEb0qEXbUCLNggrmBr0vyQ7+jkc5ZU2w1LPCLAT0royTQCDPt9lYT7s
BBqaajABgOSb4FgAVdbvtIO4rQ/Bdk07ZmGSLoJNTY93XYDMyigvGVZwhin3IkvtUzcOtmH+C7Nw
TdIk1P9oAAAhnI1JBMsT9wP5/3S/1f1rmX2+Pk2znQSQCFufN5AY6xuhi3nri+1OWcIrnAp/pzTn
zSLA0x0lNJB//4tIDMHSUHrjATx90XdfTCh0UUCNOMf2BPFj95NrfLH0hzhYg0jN18HbkIBxT0ZC
pjZ19S4DGUWVh603ZhjaJg/dIX62nkRHOSs35l48qmsEoelfe9cOmqJZpqErbxrbQMZn0awOoYyy
UTFoFv07KxxkW1BEzGnXGukLE2UhSY0Hm4wtLGi7y1GJKRw5alO504afU/NG9GpALncRVe7r0/Rh
PMobbtBSKAFidTBHrYq47Vh6nGSO7wrpphbTxzHlIujG6vmfB4IWadBI0yD5zY2ycBBLRrmXU8dX
fw/WXYf6QmZ8vx7jba4vZgfUpYxvCkB0bgkgZJdfLc2xzFSjhO7bI5eghX929mBAnLnrv6o36JTs
Cjs6RHe5fHa/bpJP+k8X7lNuC6suLh9XJb8EJTdNgl0IhGiOydS1EMVfVYkx8jYeg2N0o59CBGi2
6r48ABFZYfAszCJIUwnlOBCnnL2zc0NForexmhIfxCG7DcLqoOJW70niCttvLczsFKzrrGvcqkoc
JS1v8r5wsio5xlW7QsxYCmNCzMRRQZpOwenv746OLMO3l5Zi7CjayJqUc17uhveShalgX18wH3YZ
LWpVhXRKr5pPNwcud7KYtaKhRw5gTztSSR9dzCArDOlWWc4Lg+J2pDtnQA/+iPcPFB817nGMnFj7
0vr4OlrPlKV218ezEmQO4++HuGrSUoycNn+UjO9K/xppKwifxU8GoWS65/ly+nxylDazrHKInEb8
XvTWjja1mbzq6pq7xVqc6e/vFoFXConoI5fvjH1qN3Joi803AfMVX1s5mNYCzU5amKVWiN5Q5Pjy
lzi2gHieRwWRmNM/nxodiIc5sREscX5NJaWpFolKfbnI/kihtZGaO+oSK6f5wlgAXjAp8Kgm+u8M
gkT67LmZ6bHIwOzq+WcPASDf76neCCsrbTmSKXIXgpn4cD9hKoxvq2th1i1SqZOSQ19ltlY2G1Gs
VxLyxVC8UDHBMajDvimFvlsJVZJ4iofWlSPm2qsu1YNdjuZLmnXPhkqX5Po0rQWbQWbbKE2pVLkA
MFvzq2sJfyj9bC1XfRYN1Mmux1rYrQa0K9D0GvcilIHLJR6Bmx3lDr13xWsdKxgx+1K1hzqvfl6P
MxdcBLqKUqtMPcTilAMuM1sWCK4FkZ4WoRMFo27rqdRshSh4CTsNZ9P4qBm0zrLcOkOXf6wT3aYX
1dleZER01ao/UYY/VRpFKytoafRwJ3VlgtYwt9Pf302rARmDLmkXOnlUfRJE9+jV9fe+/afUprfB
83HJBkCVQ4ObfWW5ntynhTp05CH72Qzmjyp2UVXO25XLcbr8ZrnHNIn/jTO7HPvBRPhkEtBW0G5A
zuyAWNS36xO5+MmQDkCLY/LTngPktS6NvNRMQkcIv+fyTxWIWhmuZYRLO4BX3H+DzHZAolCHF9Ay
cxS1ogpT7uhU4U/7mGVrgNSPVqOsS9CfCAeQ4QL+m6VrkiBloTpEoRPnuMfCnqLRYODo0ib+tsUB
YlMMb14jnY6HmtBsx7ZYI58uzhoPIk4XiYfrHFgulwb1+o5P2oTBkb1DT679cn3WlkKgN8q7jqUO
53S2++JR8LJ0iAPHLP8ASN7QkLwe4G3/zpfe+wjy5VYKZJ6NUUmE0N8GR0ySt/RnLfhe8gYYgr0S
bWkVTsZ26kToN4D+X0ajByMUUS2HDjWhQ1hVj0P2LA83ESCHUUZBUG5+ai4AM7W9C3GCAz2XbsRy
anVLe6O0/nmyaLz/NbOxZyAYtC4XQ6fy7q3kPGg/O+vT9REvDNhUFPiKPMjekrfLAQdyINVx7dJk
xYO5ieS9hLt2nQsr18EMDcpBBX8QqKFlmGDrjPluaAXqzdagTFePv63d8ijTgRMmDQNdhAS6clwt
ReNSheHK8wTY1+z4rb2iDxt54CwBMNBY6qYcfvCKoI31VdXO1z/gxx1AysPDBNIvsHP9AzJaqyss
ITnqZVxQGyejnXM9wHRQXG6A6Q6RRW3icmPUOTvj68jSshTXe0fDeHFLl/97ITX6xvBRGwxH0XyU
eROFofUzRTtvZT98XB0TDFXWDZzzyO3n7PVSMwchVDjENIsyt6GV2wwDmDTMflwf42IcuM8UBZB0
xFPxchVi3ppaQgc1xNKaY9FG9z7oi1J2P18PMyfWTctwIr0YPFw1dSoOXMZplc6VU4844Bufm1DL
t/nY3QpuZutjdK/3xS7HbUmixa/IxW1mmJ/Z9T69f7HfJRoNDDUfx30YUe5uTHXvgxy7/guXPgRV
C56GlNxgl8wmG2fzIPBbN3CU2BpswUq/Q6IYd1lR7a8Hmtc03z4FwiUUNVlYMHZnnyK2Ir/LcFB3
ym16yp1qIx37Y7Htd/1rjPXrGjBdnn75fBkrFC4kE8ktmfV0+ek7PcxVOQ5CB5a3uZH1stoEBgkR
OiTfoii+cUOtw4cdRUpoBg+ga6qtgTVIiFAkLRteMLn+2y3r72gF32ml9QMMxriRsOmSOvDCQUY3
MAorddtzrR+vf6vFSTGpdUD9QG1gXu8Akpe5FGUCR6K1LkVPAnJWrrlS35HmXJ+3GaHngDwUqmfG
B0EyONa5CK2Vm24Q6DC1FGQVL9wbDY3SGt0hYWhxISzBXIj1ObNc2pKlhn9QVjx54I9sMc+OhTFR
fqzgm5c33jbAVd1Sh1dsOLGtD7epBP5eUWuMIqz8c1Yqn9xCxWO0K+2mrB26ft0mH9GhHTuayma+
56SBGtlDgx3zJwnR702BWZWLmNFGS8tJ48EU6AwhA1f7wWvQG6MdSoOxNSqttC0zeIEuntpZlj/n
UXPbBfox9tXbpE13qWpuMwG8rl+BtLNac0uYO2SEE1L2/obf9I1e0yfc7o5NwbOoLYSvfi39UiSA
mF4k3bdKC4RZwYitPBpld+sGw1dRCn90KXo8nKNPYjTsmcvvZevduXLr3bR6dVOWVGwVESSBhwiA
kUmfcFs5uT48VySKM7SmZXnAwUv/5Jn9rTsOf2SUh+3OmBw82+yhUfXxe0NbjRa2Hbsqvd+mv4kl
z9uhtZoBUZGcPh9/e1ic7gw9v5OwjrRGwdED91MT17eZAKbDHDEFFd3hT9VZd1HTHMukfQqUst6F
Vu/vhEA9xUNy45agySOJFv4oK/d4U+P8JpHq6y+Rq8TbXJH/tFov0J/Tv8Q6Mqx1UTxURv0c1dXO
APOw8YzxG1JrKoihqsUrSmQCu+iVziTQlrh6zeUJPIih+y0wqC9WwZPTSkYFgXxtTYVhoX4JbUKb
vHEkaEtk4ZcHQG3RAgzAXztKoGMnVcg6NBAzAmzh3omlrIBiifd6FLi23Ok/ZW6259iobpHlyO2a
9CoKgb2q7ohHbHvjdu69r1Q3uoTryGhBK8z3ua48dF2Ly2KgIAdgpurKTbxw1TMC9JA4vgwq/7Mj
U+kFWS0TbkNTDvaqVeyVcK08uHRMXsSYXjDvXo6oOI8qjzqOyYFmlhj8jMxO3pktbIu60p9BHie/
KnoCdubjQxlGg3qTj3kHeBKaHmDLFOdrEHlSHBU72ZWaF87j6i5U1OgGEznQVWIQbBK3152m9ydK
gvd6/bBcuGNlXaHHI5ncY3j9zL6S34UKvZ44xFdYP2iP3U62073/bOJaeUMKb6N/7iEt/Mf8oRm7
NZOAj1N0GXz2+XIz6sQ2I3ghJHYa+LbarOSWHy+DKYKloZ6CIAy6GJcTpBc+5nuuEDhBNgDCAgsl
gBFc2y2LUaj06xIvYYkNcxnF8A3s7iQzcBIzexBi61Pkj/lGLprD9dla/F5/x1FnVje9auReUhuB
U4CFdQF3xuGag9nHobDvaV1hG66zb+b1+1FAIlmCN8IN/qjVD1p916krdduPo7gMMf393aaxgJwL
EYxLR+6HYWPlcQI6Yk3vbS3IbF23guFnQkTuWFQBFpORrcvu7vpsSGsxZsu3Ubke2xYCRWeP++YV
Ue5bw4YJc1D3yo6TbrX3K8t8mlladjE7s8xbLiN6ZCoRc2sDdenUPES74GaItkAz7o0n5ftA5Gjb
vNTFJtvDu5F28qpp1kIR73ICZ3WZIqi9QEf92Sl2/T7+VCKe4+3UU3QH9nHvH+Ndd/sP1cembOti
4LMdBpjNFIqQZdlC5JL8h56kbix/GWs2Nwvn4UUgc7bFIllp5Lqe5vRGpTXytbc29R3cqV1/K3/D
ssR81lBQ0TflpqRZt5Z3r6woc3ZcAapLi6Zh1epJ7GRe+9AH9coZMi3K+RKiCcgLn0rv1OC/3H1e
HXtu6w6+02vRneA9RFJwCi3hNkNF4vr+WDpKDBEZ18kzXtbmWJnCKlyhKImE924zfLOKn/kakXRa
afPBQLNXKV5D7P+gfahYrVLxUPUdHvzAgePvpRvdY6fwB6zto6tFZ8EtVyoIC/3UN1SEgiEYUnh8
wssPGFuI6qjh6DuyK3yCYI4aVplh3CHVh1GSTl0o+LtMQrk17DBmdIPy1hDbFsmSYKXVujSTwA2M
SdgAtac3wc1356hpZoYvYPfhqNbYbYw4ccy+exlH6bYAVvEv5hI5Xo37bSpyzVYNGXUgdX7PXIJp
qT7H9R1e19dDLK19Q9HpQVDyhSE1C1GqhZImSe7zbkswMPbGX5qI2cH1IB/XJA9DCuMkhJRKUAm5
nDzeTpVguFQMKdBvy7q1pehr0ax5DUw/9XJZTlHQd56EqOhIzYZS60HrBQmVwLJSIHfmMeoMuvXC
R3wcJn63mhu/r4/r48cjz5FhIFOxg7c+T3Y9GFsxXAsyA/NrIX8Ju5Xa5uK/z6mhKKaqEmNWD+iD
QC4UPNRp5wW4zSin2FuDzyxNzVuE/4SYfsK75ayWmpfKHH6Y3vZ7swltUyx3CWDc618KJeyl2YEN
btDvUpHJns0Ogth9rVqMZbBMkPmF9lAE+S8zcX+ZVnMrIg46dBXsSCH40xv+t3yMn+tEOfJHZfKI
fjJJ27G2wj1e+5wp6i4c+a8HQ/vl1zyVmrKsN6ksPbca10URNV+g7v3W08q6zQMFp07dv3P16KmG
qruNO9xHqzDVNvjH8RCO4ZSCwfbtAvqh3UfGLQm6diMnQ/uUpxXvb+xJN1mkwmV1Rwr4vxDrvjfK
wEFKrsDoA/xj5no3HqUArJO1bBek3nfXTyFIiPyPWXefsoz/gwBKBlyWUoCvQnzQg+5eLisH7Lc2
0WvvS1XY1355Xyfpaw/IrI9GjJ5N/TE3+vugyWETtABrPUHMedbAtKo7/26IUciE2qTD9NRbAzJl
YKFHRFGCgmeyFeOuOrWl6shgcs9+Pj7nqQUqvAB6HSXFsRCjk6hVjwjaDvZghndjI6ibQAeEXOGv
CvTugN4XJ20NjVPNotu8dn+rUgX3OW0euwKmTyUXB8xb621WVXzTVvqi8C/vyjo+qMJ4l9TSay4O
vi1ULZYv8rHJx7MvA9LqWiDqrsF3N+90QcKMKeh/TKare1xRnsW6e8qDUdp61D431TBmtqforxGk
jA2bYQ0hubQTaGX/d4HO8ivLAyxM+Th0eFHaWvAN2yYMoCP7+kZY2tK4zwFanOAttD4v95vXdILm
Q712RK099m1ynyrRl+shPl7PnIP0UymRkQCAn7kMUWlj0CDrEDqG0MABUs3YdivYFE3wx80hN454
xZdryMWP1yJHoYiCrE5igK7j7Ig3B5dNieuMk+ncJZ5yQwn7Rk/bQ1WlX6+Pb/r983NeQbpVp5NN
CVidnYqtBmtWUij2u53vbYKg2LWJ+GzQ+JKQYM7Gw/VwS+vifbjZCemRd4cQV6aDy7XFIsFF7HvG
1X89yuKgkFGEuGGBqpk31Qw5V7IhRKLdVJp6J9Qa/kNl9sML/N95DRspF5Tt9YgLKRVT9i7kdGK/
O/ojIRcxS6cxDjFhq9qV7e2sp3xXnPp7ZG9P16Mtj4+OIfczxa058LSVEm5mifUx6ar0GWDqXKNa
WG1yrXgc27Um5Uo4bfagaOCZS52ZsQd8YYe/7DYSyAZG2XbH27F8vT62xRUydUP/Gts8N60gJ/tV
RzBZCX9Yekc9kkTUzNtP/784swlrG1euPAuEQRrhlAxKs5GoyZJOXQ+zdH5MzQ5QPRRVyHVn60JG
06K2OKKQldzi31TAxtUg/fpPhWucGncqMZbCWgtveTm+CzudMO+Wo+yFbOypjzaZCE3LES5ddEB5
7ZDtBWGzKiC5lJC8rX7gopQr530u6H2VkKVS4NQ0d2onTzf90bJpgNpJuBGPq87eSyfk+3iz8Ykc
9gCi1QAjEBdtkEHON37AhTha91aW3mhNdMAJJYWR0byW4XDyjOS1CBuKu/JvKTO+DYP0Ox0QC7g+
20uLV6XXN6X/eFPMc/MIAwyt0OmoyN6nrD2V3lltf///QszWrTbwVvUwfHUK8Ts6X5vJO01Z2xzT
MTy/FSbbEMSnaTLDC7hcPlJs5BgcYsmLhuRmgD8zrNlcLX4pRM1IxenyfnBJyUd9TC2PLxXJZ8ha
1vAYZ0/Xv9RcXJWKC13XSZMcPSyu73kpQs81OI5xRMdRRs+m1jCoNOgVmZLfIoRQ3RmCPG7rgVSM
7PTArwz2udVhWjd+gwR7Y4iNDHtI/SOn5VYQ8KlrwzvYUI9enpyLQKhWjoq5GO9fv1eWqWVT6gdY
NruL3XQUlA4un6MevGOBPsiP6n4qYDdbtE+8zXhfokTiRM9rVcC3JGY+3egbT18KEwb0sy6nW4xr
tYwNXvcVDpDHwSxPVWvupNI8JaZ5Y8JyibTewT952Ai9d5SiZC+4ePxBEkMCGHibVcR3UiTeFg2K
5aZU95shjia2r37OsoI0ulCGHXl3vfcT3BbBJGtbvXarU9YEK23NpZMBc3tjgnVJvFxnudNo1F0Z
i8B3aiEHmebKf8JQvtXy6Oxlayp1S4sYlAmhJLASVDEuv1udD4hK1g12jio9vCR41MKad1W6Um2e
/pn59KA4L6FXYk3VmtlurDJLbuRKDBxR8LRNlPjSxojck66Y2tEa0EWherMJdWxI4+D2+h5aGuGk
PkYODBqD1XE5wrQR61LvWkaou/sQr+eNJkWf+64QN9cDLU3bpD8MTwMz6Q/Aj7GXxFJReAVqioY0
0JB+9wXrZ+BJP5Q2WjkYlu7kic2J2B8Mhw+gDA1JmF7QWe5jK972RvI0xjk8TGjobd7YId6lvo4G
x78YIGeIRVIPm2Fe3sByMGyiCtyTgCh8h+5D7TUHHi+2hHjWvwilw18g/51KfLPtbGTIaPakUU5F
caAc5E1rwn2ECu8pKytz6Z6gwcLZCqKYys1sA6hRJdX6wPIwSySaZLQdsG68PpiVEPNqtmZNKsFd
HTjYOH/uTekGV98V76rFRf73KOb3hJsm8djKFbcdsijxXdB/baWVZ9baKOTLfVSEvgwNkVFgm/cw
NvqTkpcrj4LF6+PdZMwBL5Y6oqU9cBopzQZFhXSbbnFuOSGlbADE2EmH0db3+M/WD2tztLh5p+4r
Dgx4Pczf4XEP/ljq2bxKnvy2FD/Z+nl3T058ELy8XFkQS68RwCr/DTbt7nepre/VWqGpBbPljlQ8
+m+qWepodiXx1uv9c1niVXx9CS4PDzFSENY8uOYftlSA4UnAf5xmwGhZTjdaJH9OZfPc9Wt2j4tL
kfPvf0NN6+jd4DrkycJM5GjqU4zAy34bAEXBxO54fURLYUwFjT6OIglw8vT3d2HqPmceW4UTQsuf
dESZIH4PyDfpX67HWThpkVIlqYa5SDd2Tj6SBTdwU8nwHSNR7Gr87FlAC2qIkngJSSX2Qsmaqcla
xGku340sMRuq05VGlR/AtRAjT1aB3O0HMC7CdjRyEhNx5RBc+JgThnBKNyby0xwTb1ZBXhkDjQUK
kptKeDI1AA9qvJIdLizCiyizlcGDRcs8lyihoNo6yj9dY2wbzzHNb9fnbHE43IqQkiyQrHPbC9dE
btQLKppDrb71i+iQVMMuS4bz9TCL44EWDsVwKuDNMwuj8QNjKoo6fqGdjLz8NFQ8z8p271ObXdnA
i0MCPkF5a6JazZ8zXaBYfWkkDCnNeQK2+8TAOJWj/vqQlsJMYvs8TLHTkOciyVivK3U0Rr6jIGCB
ik++8Uz1CfzTvzgl4F8otO6w7EAYepaVuUPmq3iA+Y7X93ZIjb4NEW0Z1uo+C+gA7MVgEkgy/cKp
b3a5mbQkbCS5DHy65M0OVa+HOrJd4PDaoTrVdoU7hb3WPl443U0VWL9K0XmyXpllFGVR+v0k2wMm
8QHzMU/tNqV0kyJpaKWv16drAekv0wpSRKwgcOT6UNuFptiqeGh7jnsv7dVdf3SPxgGndztY7YrP
0a+QkkSUmHnaIWpN4jlf7kMnKaEnq8FZjOQ/iVqSY/pVtiXXSGSQI4HZv2Zjfdsgd1c0ZIRNaH43
QvGuUc399WHPvvDbL0FPm5HjDjrZfVxOahmSELe5FpwBz+5V7YXGBsD4p9avNjLy6deDYV3AP/fu
8fKfcJDwJ8NJXpfTz3l3IFdm4FldpwTnpkOpqwKqtW9bASy+igiS2Uq4W0+i0VGBVA0VdX87+EDP
CgO59yIxf/YFZsZQqnj5ilSxhvA+llPo27qM+Ev6DeTesYgQxwxz7UXuqh9FKgk7o2xfTKP+jdLc
j8QD12zhC5EOwgnp2kfXR2Oyl7RncaL86AJqTtS5qw0awYXd5RoiWVWFFJOnH1rUDZGQVm/FNC53
utRgmIDeg+V6z5SYUXkSgm0OqnprRcKdJJUD/MDsOWmkXVy037DxobKQycg5pWhXVckgnU3LvUH+
U9+Y6niULRl1mELEWjQtesTe1OaLwNlxMMey2GAaUtrIppa2Irffx6h4wTfUiYTypobu6vVI3ZWa
kO5GIe42taR+9fOh3nhlkW8Fl4aOn7vBpizDz6Yb3hutx+L29S+V6J4iKb51DaQeQ+VBHUE1Fz7K
M3kldBhZiy9+Wv5CTG/voTFpGyHpVCGgONhUBTJ2dbbrNLTGgLMiQuim7haxYJxxvOKLifqilHvu
WQA73JYdkt8uYmWDF5xrS7krNNGJS5C411fY8nL+e33N0kGzhAVjimFw7tSbGP0nvVA3UvxLljLE
BFYgBLMs/q+1TNZkEg7OzpzhnDWAnct8Ev0e6SLoQ/elbap6ZUDLQbilVITo1Q8XY5AFiCOmERsG
qphh6lvX91dCzA/2/wzk7xiz50jnimIeS2xKhAPMg7HPn/29vi137S5xpB3LbrtaIZ4enR/OAUpL
bycujc7ZsaPKIYi5GkF/yJAPoF320hE7xF2XbcStfFzHIS2eO+/izYaIaiaKsoKE7KT0zSoPgnAX
CIfrS2+OtPrrM6JiQZLELv9gllGlSBCnAZ+x/ek9KF+rB93GPsi7MSjZqZSlT8mpOE1Wj+sXysLw
DDINVoio8F6Y35Mxwqwtf8vORmRuOt/cwlqzc1rfK0OcpWnTEHkZU07DYdeiGDybtiFT0VtrDf8c
3ulniqQb/ca4dU/GfXSf7+pXyXY38nENKrd0WxJ1Sjlg92MmPbs0Wh33kbCIBMdLSeM703gIPmv1
F6FVHFWqf4+DrB+KYjx5UX8viRhRWD4yl1EtrvWxl38JPjmUwilzfFBLKtM0aSkMZ+foj4WO+1bG
fN6zUbb9hsAxTTcP+fCN/HT9q09JzmyvQAYE7Au4jQx8TsrxPU3w1bqLeGBawYYD9CE1w0/RiOFd
UI/nHCVKy0qeXS7Hf5Yp/zXd7yLPXhnIFeejb/jeGTsWeyjVjTYaQLjXPAcWV9W7MNPqfpcUSAjg
In+VcE30COyF2D7Vh1wU9yov3uufcuE0pQZGD0OEHAuAerZ+azcT0zquorPctOEWU8gHAfmjlSBL
m5FmD/c1Db6PuK+Eyy7V60xwAuk+qbjvsYVyo3AlcVuOAujLhGc4NU0uP1qq+b5KkzI6h1G3E0ZY
SvG4g9ezEmbpi1HSFtVpy3OEzL7YUMmKm9Yl9XIV3U5NhKLl9frKubK0AGj+AN7g8OSRMUvzFXTm
8o5r+6xj02mIqEdyaw/oz9X/DJI3LehJIgKlCMxduA5mH60QjRi9thG1M5XkNheL0a5EeaXnMOde
E4XSl2lNPDoRXuv8lCwFPfablCQkvitPzb158k7GTWnnh2qlcPP2YS6PBqxpEFhhKMwPHtCXi6BW
U80wG90/FwWCg5U89lurLjCdkJDGK0VgTIFh7HrylJ0WZM+6Oj7iR9Fs1BSpP8lC+L/mvWg046+2
stJtJOrPpg5DIk+ojVzfeh/nePqp0GEtZJ5ImmaHeFMZVWfCJnJyFXS5hJ77UMFbNra58nI90sed
ISFIgHng1IWRPuQWXtO7puEqhqOIhQ3MaN8aEeKGa17VC2HgndMnMyZr0g/VrDHLaDYPQ3iW0PEz
QmGbBwIYmbVy41qY6bu+OxyTkkZByrI9t9OjsEIJV6ph8xupu7Zsp8U/W0wXA5rNkBDVY+xqpetg
+FKP6j4U6iPmBdso1GmXentX5o7Xml2tqs8NveaYk9NIk5V18vG249XIrMHRQjrgA6C1U3LBimiP
nDvJ/dpIRgPCqop4FkIcygcI1coQoF9dNMVeHzTrH5/dRKdLQrueG+IDhiySu3ja0eG5N4pfKgRd
VAObqh1WBrk4qTScKCBT8EIe6XJSVajoXKMVg8yNo+Zqt24pHququLm+E+ZNgOkk4oGCExMceyoa
b3Svd4vH1cWuw/3CdXwcCQbBtOmwHgsojIPbbn08GwVUQ1M076O62VoZvn8oouvpEcHmHQWMHTpB
Kz9pceT0+RG2YZI/VFkKVfYRHucDt224H/zunOvBM+Yyz9dHPiv8/jVwbjssgVhIH6uw2OOIEE3D
s9Eid0+59EcgwPbNOrPfhnl1jno33KphsGZVvBQXmB5SKNTSSZBnF0yu5LmLpm14jg1zR05+K7rC
bR0WJ/zLahtz27sCmuH1sX68oqnIoY7COYS4AW3e2WIKDCWITD86j6oS2j7gR7n0f1+PMYcQTR+U
9cOQJp05Co2zm4ZurKIEpT7dadMTcTxCnruTbExNtuts7YWviEAjpUZevLx554i2XqjyMW2QhMyt
9qkzsQTtraE/6uWQ2JIU+bitRDtLGFayg4X0nkH+HXcObUOfZOxdwTPfYHvSNtipwqbe9Pa4qw+W
E96vuTtrC0fuRcDZV+2Qg4Y3VoTnkmrStg4toIn9gANDnJWfxdo6toNi4rXbubbeVe5p7BCvLM3K
Kd3M2/PACSmo6N02DJViZ8bjsMl8Ocf3gQZLgSEDfNfYjhouc08ujJMSpb+rTLo1Krw8Sg2KR3U3
5tbPPvK+jyls4hrZ6w1lu89kydFtqeK7oDaIc9dxgcdFWNopjupeL4K0TqpdLXt3/DfGroVgcWu0
UrtXdde4FdscYSc9b/ZyP+n2+7J0Kl1x3Fr9wPvB6CQ79HF+W1mi0/00u7/IINl4bCP6S/NVA9kC
TefAN6lPj/vyVMDt/RI/1i/pbdIccLqZChkmKbJtPmVridgEevwYGxb+RM4kk51NpItJ7dgMZXCu
1H1Qf+/il6C7qUwHk4fAC7eFgCPlz+vjXThJGe7fIeXLbT+UI+mfzGKNkv6pE3R8QAtbM9MVosTC
fYxMoKKIKBDwCn9bwu+uEHWQvcBCYuesD40dx/I+8b9JUW+Lon8Eoe7V/s7FyOv62JaONGooVKQn
nhzYs8uxRaNbp1LHaRMK8CWEPuDpqYi760GWz7R3UaZj6N3QRD8skiwTkQdWhYM2/HbrT2P/2/eV
rRX/Rim2ax4sBMvhvmzqbq01+X9E5zClez35Ms6ObczkK0VuBMMRjhCV98XBpJeSnPDchYe3dtIs
7g2eiZOxOwKrc/a7GSF+UXjUv2QFv7zB0wBD9rJp6zoq4J3/YmGht5LjLNT6OU3/jmnMgMJqZQJf
M7vg7JY/e021FbqgpZgchqil5ftk6M/07jeTKL0qPAvWq4/3lBBlu8K0VpbT4sHOiUBVDoqb+SFX
L718DLu8sRwNLIS0jZHi2ZvbCrmR8JhRo9vKxsro58zWtwuTVwh8fTod3M+z6ZWrAq8ecwzw3ZRv
kof61J7aR+U2fsZaeUelBtxPsR3t5qTe4uc3wecOmpP/83QWbTqoX8CnQRHOH9Z6zVs4dhPLybAt
UHyIWjjLJXQIVnbS0n59F0eeTbVUV1KvxylldxSqW47eQ/I75zY46Y/upJV1bIU//7zMgijr32Ob
H7lSpw0JoEzLGcO75n9Iu7LlSHVl+0VEMA+vQE0e8ez2C2H3wChAIAnQ19+Fz9nbZcwpon0fduyH
jnCWhJTKYeVa3QMFhyDJfqwsbOneuBj1REkXbUHklJ9dBE1b3ilAYEB4NtkrT9hFyBVfNegNGrsx
rMPqJtvy88EM0xW3+/7z5y/KseV53qelg0Ko7kTxgwjHjbmpUU/uqV//VgL1F4T3IN1yJf7Y24mT
2761tU2yhsJbXDzyW3TrQJkBbubPizdGq6ACqio3ClizwNSFM4vRc6/eWFWGSf2VFS8UCNCAneiF
URyYEJufrRWa3acx8Lk3RXbWdFDzGDFe4EETD7d35VosxZcu1GkBngQH/ZckBINeKGYO090sUaIb
EBiYT9RoNn33owWxisjXWvSLBjHPCGY3xCeogHxeW+1Cg1cAKR4JDxVyAcYZ5zKmlW/SmwoMLXp7
t3Jul15tsFnheqMjMFVcPhvM2wbaJpCoAQJfDQrpp7/E4b0dkYckYL4MCOjWDmwnHuiPbLt2NRc/
5b/WseLP1i1TGbM0du2obbqtgMvPhhRCZSoCzjUgzOJCHbxo+A/0Z/NX1E5bqJARN70pKmU48NSD
QFLnXmdq9zMtFQNKcMVbm6IYVPbxGrXEQuNsqr1NthHz4WGdXZAiHsxC5FV+Eyv6j9qk1wp6QH7R
QNF4aOs6VLsS9DhM+ZMw57psTEy9leYDpLygvVkx9apw2m9FTtPIMfThEYnO0Wn4q+ogwT9306sQ
3jC8c8XDhN/K6VqMdo+MTM/BceAEnRzHFajXDvlo3RVSXPWZniNJs5/rCh1i0+JRwU1nQ4EG9XMJ
eqXTv2Byu5+dI+jTJg4UwF5A6DUPStvaa1IbtqOyeDCbC4PdlmvcxUtV3IkHFMUDcAcCpju7QmM2
DlaL5m9kCnvXW/dQm/L1FizxVga4UAOZ3g6EGK345SA3Or28xfvzYfr9px3tL0MPiwwSuhVZJc6L
MT8AJfdop/0t09KVzGXJlAddZMyOYzu/TCSBNb5JSzPLbhw0f1v90awgnkU55qyiv1+ThykGjDIC
io4C7eczA2rrnnqd7UaOVM8YRHo976kQ1c6F1tlpS18PB3ovmIJG9RBwqC+QFmpA3g36pIg7WX3Z
dAX0zm3jmQxQij1taMmrHxvSPy8pzVEtHFsYUp28QepVh0ljHNA1vTc14wUqNs8Qul0zurg6HfiZ
SZMBydHM56AgSkFE4dhRBj51ZvaXidlsxu7vVTmwie8lOg9QpS+4A5GJXDdHnIueyE2SVANGrfH6
9387G/weJx8bmm2i3egY/taU9CazVAjTp75VPzqguDn9qRYzAPAMYh5xIgKy5zhGZLC6VJCl37Bt
vzEgVzApz2Ambdtd2PtxX69MSkxf4bODmrbvw9zMQ3Ki5HpdWymwIRWYYgVS87YsLio7eQGeq9iO
Wm2umAR4bMXo9O9HbmM0R482RM9uxriBlG3cQNmxHJ7AbPnSZAIsGrKudjZU6aWqB53uRZ3QARMY
8u6SqFWnQpqCkh1YCMVZyQiHyFseGo13jnFtKI8OOWTIDedCip7faF4Orr1YnEurLDAgb/6Gl4RK
kp790qgE4VbcvNmZDpl1EAwPiuvspG08Wj0w0/GgvhRet9Mgx47cuot9zL+DNomPh9FVQLWHeKGa
JiLV9iflXdAX3iFp0BQ02lBPBOjr+ChCASTX1lUJBb2AAta9/MFrbFDWVTfQ4bUPTLEfEoP/0WNP
3WAg/55ocRwktcX2ZHD3rgLdKZL2CBZK+7Wm4AfvKtoHmQvqQ9BpjNATJHsOkTcwmzG5Txp9EnIE
F8HguRcc2tKbynB6f8Jg2d1wbjl4cL0uCXI06oJM6gAFNPwuifllqujxmSa6POi4fBjrLNlKx7nu
SwmZTXSHu0y7F53+Q6f9baY5P3ISb0vqPNhcvtjU9UvKAMWr5CsK5+AnkLUVEoxM7xtPfW5Gd/Db
fuzAhKhulaz7VXAr3jgmaQMLWQvU0HOIVdjkj5251Q1XLGWXt/q9Gk948s57tuzsR96vvSlLcdGn
0z89OkcHUYAcoio01G/rtN/JonvKMXZSDbfc9XwbeL2+13ZODKgdHbQQyoeQBq8QdSOT8ZSVmu7i
+wZ24SnQx8jSfHi+rBm+D6cIRaURQnL6Ru0LiN9VW6rqf4f8/q8n+zA182RmURUVFwyeWb6ahRp5
lXfQujUMztqCZmlSGXvStRm3wWzfRq4H9T6MKfNNLaE6VKpiBcQ8+amZH/sU4U5P4NGXhIx0yQlh
iEQ8/prXIMwEPaZYcc4LfgtBwUSoBGwxiGdnfouXGfCHOTK/pHd8KMiHegkWxlV+iDUzs1NZerXQ
FQ1FxVp6h3ES7620Sd9tJXhbcP3gogKOAQI10wDObDVu6XhdTWo7Ang5Kgn0Mt0qbHJn5znxFiwg
K6du6QuBWwhAENhE13QWD/Q9E73kphXF3Pxtq2ITZ+bKIVg4cpBK+jAxOwRVXhgEDHd2ZNZsD76h
C28AQnbgZgYxcJQCVp7q6Z7MzxyCJMQ4k2zMFxJ0l2HIUAXgNhLb+io71869DemDLoyvjU0DqumV
77W4OhMRKabWQHsxZ8/hI9RHjQFYstIsAmlxSP+9oLXvq+NaO3bpAIIGBVB25E4YEpp9KtPN6oHb
0oikwkLFPDigdufZmsje1/P3jgVBfoTSDVqss0A7tpsyYVVnRlnCAg4eY2hAuOobTh64u1YO39cV
Ab8O5QcbuRg+1pxs0x1VNx04k1Gel2GtpkE6Sa7fnj4QX8NszDaoQP5hOAm5gzrbthxJAy07XCj0
uvfSkj/0Yty1GYE8r3nmdOboZ83mtMmFcNGwJuZxjA7jSkGZ7LPfU6zS0HPpjpF13T0Wewl0arwn
F334jt+8Xpu5XtjHqTKkA51k2EBbzZbIBZdtB/XlCAjSgPW/Bn4LaPbKxfp6MJA0Axoz4ZXRN5rX
hFLFgCCqY47gdtUfE2GdmV5yydNyB7WUl0mWdMXe10XBHuhIUHiGF4RMyuc9LBuhC7RxragbzX3D
owqvfqWOK59q2YqLTA9TtID2zd5DN88ooR7ew7psoqQTZ4Zb35hcWfGBCydiWs2HnVlEX6ToahaZ
gRo9ROiDEWoqF5rTKHsnjzdMFtYBtEA3ptMcZJtus9Fuw34szqVt/rLbtVbn4ppNDGLryHLxv9kV
TxuRNgx6uBClGDfELW7rWDyAxWklo1g8MCZGsgCHgeLRfJ7Xynu4eNz9qBpAgWk0vmW9WPwVUXqQ
KU5w+sp9fcewvx/G5pO9qlWTtssRPZUWhHoHHmb9GlBiedv+Xc/cMw56aeMzpnbkakMQq2WoON0m
1tbAPV/9FVYy4QvRNMCC5iW4LDPiVFIN/op0T3Xt3naadUm08WVAwaj1rCenWZusfO+lfX4zJ5sf
BbHZ6Uw0zH/pTeOAb8C9Sx2HbTUteeuthIdQ9I4vDbPb1k1b+UYe576XAWdpcVYHak1H8I+RMUga
ywDru8R8cOE+WiMzIJXKSADhjBehDMNlUSqAKeGgl6ZNIEfSv7FSlL6U+KtJW0nfqanYKV6/gbox
ckJhXOSMveLPvjVZBXF1i1/zuslAuZ634WjqV1xp79URZG1EXnRjsQN/0RXn6qasjQtPTaCX3O4y
K92BM3Tf5eM5RdLpt3wABKLommCsRhq6kKg8x6zNg2JgNtZTarw/DZRmZFQ6usC4jg7uOafZDJ15
LlpgGhjTwbHTNPuWAx4pIKm7ReVhjbP//S0/9UGms3gUOCuj7nZgU7ciwH8gggysOL1VH+Rb9uC9
yjQg9zSi1/pT+bDGBrV4j45OwizKNUfFYZQherKyW2LcufmP0/d08RLhvQfIwUO9fV5/6qAhnCUu
saPRmgSpB2BGUr9CI/e0ma9RGQ70O4wKMCDAdWduPe7rRm0cFWmOS+AKJi6B0Scu1KDdb3kekGfi
5Z2K5vNGYjwaTSFlhxek6Hc8bVpfaiAu+cZ6HOwY0M0gSJhLmWiElh4H5iZyk0vXhuS6yH3RXqVc
XfGji97nw5A9672AV9+OMY41Ru5Y7ak63oI77s8I1v9WBYMGNWxfH/qVh2LxzIFgYlKgsUC/Nzvs
ZYzHw9VyZL5tf5YTDeQqayYWj92Ridmxrgh1jSzFsTbYs5MIP7bSwCt+nv5I8xlQpPA4dTja7yIB
6hdQvV3jYtl2g9wtuzQppIFiOIuNnp9PtOHCd61q05mvCWYkTxte3sAPuzP33VDbA005Hr+mTcFN
lPTPVd195+LihUDigcY55tM/e6QWPNBKWztWRNktt+6aOurWfMNiwOABXwKFAjTF5lEzba20Jy1i
JB3K6BBHCeDQbR3sEw6IQ9O/r/PjY0FN553ZHZCWWYxepUlaEDu2opxlfzxp7uzC3cve/nP62yye
vH/NYMzq876V0D2wdEJtMJL2YaOgstdekW7lBi25O01VdUxYIIZV54nUwMeaNbFmRV5a/ykHujUz
45Cr5Lo3hufT61kzNbtJDWsaAmVEOPBY3YINLRwnHlCc7i6pdt8xBbENYPImMOx0Xo4eQXeEHII6
XdoR+iXCVAPI5FxxvQ67kr6dNrUAdcZwivpha/KLR7Z0igZP35VjlANpo4BpbtdHxYMXDEHzig6o
xGga3SoHj9+cNrzkb8FsOrXZ0X325kw+TYdtqxpsp4D0oS4fJIZjdXIdJ5GsNxVme0+bW7pix+Zm
X0+45shQlYOHciw/jxOfAiHhjBeNSs4GN92etrZ09o+tzT4g1XsdzXXLQvWUXnak3iit+dOTawXj
xSM5iTLhpQcifp5oYDKzqlMLbrew1CBnN63VQ2qoC7yUrWzf4oI+LM2zDBDwjnGKIiSE0sorxbSv
Uao/WCxeqTov+XNwP/yzoHmmYVVODRU/uKY4th/RPdt7fan/P5eizw58PLaxCzXnyC5l4DGjxqCZ
G0rurE1kLB65o8XMQjGpppRXDUJZY6ABy5I3M8lBI9QWkApyklCwZKVVvLx7gB1pAEBpX6R2ZVd0
JUDGZsTrNjQL0wP4c/jeSfgwMts+g/asTA3k0KPT3JZm96NS0r0a17vTN2h58z7MzDavpGouiYVw
OVfQYIeO1bWi5r85CIvAdhCafyuZ9x7BTHXnf/ZuFkmQxvHathzMqO9kYPTsivF+W8q/lDz5j5kJ
Zg0y+AlcON2zI287CN1tNbs2I6uFLkw5BLWXhd/YuSMTc0+Xpq1tQHM+ci12n9gZ8QXnP1vLE6Cb
58oGRBFrKNnFg3dkcububF0limQt3pB4y0QR5sTZnF7UogU0oSEkj0kKDG183jfdjk0aY7gKjYHs
4BTaFYYFH0+bWHRxRyZm+9bUwCobfDQjiFCCSOPB6rMgX5XDXkD34r09MvNlr1KwzicEZn5az+ze
A2vAABbzH+Z9+wc8RFvN9LkM5UoQu/jaYt+mKU7Ixs0x/lPsYo86nj/G6jJQaRoRq9kb4NjIQHCL
ccYOnA/WGshseUv/tTqfCxk12Yq+0cyoUqG4poA411ODBk7w9Jf7H3uK/sCECkciOotoVVB7ObFt
DJG+A+1nQG9okF4XAaoXf2I/99ON1/tr7Y/FE4l0HkNoSArQmpidyBzDygANwLtrRlgDx0Lsw+ll
Lb7uRxamX3DsK2RaD5mN4rai/VHRNK/5pWP8aEDSe9rOoqs9sjO7W17mVKVu17i9dnsx0hZid14I
YLtf1+TGJsrK11o0B5cwDXmjCzKfJcf4nin1FIGfR5qAy9LXrFfawqJ4G77RIsVtOzI2e61aWx3d
MUcPxKvzjQuqmgCgHbCYsTXO4rVVzY4DCO7F4LgKIj4MWLY2ZN+Sxi+LJ6KVGyf7ffqLLZ6Mo1XN
TgZroecN3IgZNekt4A1+azpBnp2J8hvDFp/3b342QGoL1VTUZKkhzr00eUssgtTe9gKFO6AaKtIX
0ouzrB/uidHuiSbIFuIVa8DYRUeCtiaaIYaDnvcsB7c8iJczzxnQvOehU9Cw6O86bU0wYPFKH1mZ
HRYL6AvQ6SHmkMMTxB7y7DsZ5NHfn52RsiqZ4iW9GY2oo/pKxREN0twKFNY+k9j4a1z49OnAcQCA
r6YhO/jsPmIj6Vuz1oYoRUGBlo9Whzp1etOVK6ta3rUPO9PTc+SmHIWlfZXgikFEJCS5iWrjWiS9
+PmBbMdUDJ4uNGc/mwApZlW6OR2jNsOYBDHvm9rbD/GaEMbiI3lkZraS3NYEVTmyD9VGVq88psIM
dApOJ8pCmudBLsuVPrC+uHlHJmcvV6NbXZmqSEaU4SnpgKrrMbZV9KHVWAeDpgFGSwGAQ52hAMOP
al4TnqOspvjAkQVOwi4w7LkbtCTkyg8QxwcOIXc2BX8V+0ky8B6VfK2+vOjnHPBqA3XigtF4dhPR
Bel6POr42qYCIdeuRjkxs5Swa7vb8h0fgqbBaW+3/PVBcqiZmDG15tWxhDWq1auI/dREhL0BJk9V
8cHQuvIMLnYqMRcDYDSSAIRJs1MG/slcTQkfwfafKmfgDj8rMexkG2GR7PL98BsK09XKW7i0tGOT
sxOH7r2ac29E0wEYUdbdEdb7Q7K2sqVvBmAIgK+oXuLZnX7F0Q2F3Glj9yoaylBVAn8o8bVB+j2F
Dql+neZrCeLSkT62NoujIRGiY6QU3UJIBEMnOq1uXGH/+vsjcWxj9qnyGjLLdocuR2ErD2NvX7nE
eiyTeqVGtbwUNHEnqW3gNGYOG7pOmlIpKOPoSn/heHhzMnONK2jZBnya6kGjxp1TUNWokQJWBxvg
xgfVgLIn9t9zB4BLEx3v/5rwZpVYJbP0Vpk8dI7akA7RU9m2gQa2q298FFxS4J4RimNm5/Mxazso
Fo5aa0cDN25svQtrmV8RXq0gChbvzIeZeaPG0XKiYm7fiqZCeQpBz7qsfC1bO8bvs3fzTiSwdRit
AkXABLP7vBxA7du0AWvZO22nezbcV5qvgTMRWgcB5hDj63RfbVQ/CzXwskTppgqSt+9s6McvmN0k
8DgO6D2gLaCy2wLS3sVTvSaLu+z0jlY5u0mdPlouocSKxpE9Qi79WjeG6lrFi7tVm6QBpBaMAWZv
HNQyAa+FbULaWaGQ2G7BGk2fTi940VEd/ZiZO6SOmQ+6zcaIp2xPwa3JtGueV76HvKBX22+dV0yx
4bhOQxyz251QcA7zDucVsJ+tIuSOY0obXf+VOGzxjQd8DX8Fo7Tols6eTK3rNVdQgVU5seVbxFD9
VilSUHHag69nde5zlyQ+5OpRElJ1sVEoBG7iiRbTcesqdAXctehMjN1S61dWWJYPqNo908AkKztw
NDq/+nR8i02Ik7s6BG65Pqy8U8uX4WgNs9DYyXhl6EK18DaKsLtS3gS03FxfjbSb+oDRPL8JIKMY
gBt0X6Jy4v/9XABc2CTaAEUjXMc5HFnNNDZqZmFFrNe36JtcC3IGdbgNZgV8PAbfORlH1mar5TY0
Txo1A/h5YokGgIfVj73ynUR4wgKgCmgCZz6nu4K+IERKC2pBEKq8w7jlBlAMRG47Mx5CLVmrxSy9
M0DKQTjBxNzSFynKxC1aQ7ioAIHX+4ax8ta2+93p67tsAlNKIN0EUc08gKJ1VhQZ8NQRoVFHH5z8
9+m/v+QeUGgBRBikKRA7nf79KI5JLcxCEe6hcZm9Donm1wJNOLDPyr4Hu9rasOtSkj1xmoBCGax3
X7iGOoLyRami/IIHB/kThBbd2CcMWkSPp5e12II7tjTz8xi8t/ouQxe729hnbTReyj1GOc75lgg/
eac1sK9y6q+RRC89pMdmZ9spRuYUBRvROzXRZs5/DaAHZupadWkRGwAaDNAHgqEOcOuZ+3N4n8sR
QhpRl+TdhcU1TLZbI7r1GTSnRprSoDDyUG2aEjUFrfGbRscY6po6xeLXPPoVsyud2CkvS9CsRaxz
g3gEHZbCQz5E3SrF/FIWieM5IfOncbq5Qm4iKxCmIjyFelWKaPtHkY6HQQd36TDVCG1fqddQsItr
g1vEnQAFGEA/n+9Fb1FCjBHxPdOKYKzfWvqku29lvtZZWDwwgMFO7QuMSM/5RFWXCZkYWBkpzX0r
0nNetWdjY6xQXS26EeAtsJ6JN2neBMxHaeTA7Jvom1XnQ1Hvq3yttLrkSRCnInpDioU0dnb0ZaMr
0nNQ8sRElKlsVFvZg+e7CuzOvaoR9funb/jSBzo2N4triqISJmUoLOkdeRks+zorlTu9r7c8X0Ox
L20eyBrhfjHUAH7l2crcVukqniDY6MdsU3NoszWGx8PT61ksuGPSYBrzBVoejJCfT1zuSjPPMzQx
2DP0PMltf2U9eYkP51E9un5z25xhMiy+slYq4othyLHdafVHL0BNPRajkYEuHcIQ92zcFHvnvNgU
GzCV33sv9IK95nuwLT2MiZ/+XmtzLS8bqH0Qw008lfNKRJwxx+EWsBIAZyQgP6B7aMdtBEjf+sSM
FALJWFY8MEe+QKqmwKRHYYVwfvuB0vuitM8GBcNUpz/F4kn++EnGLLcDGX5FG0dgR7yrwuB+W2IS
UK93SvvAssfTtpbuP4gm/ln+PAhzqqrwagdfXZYvyviT8+eKPpw2sXh8gQnB0BnYZq05bWorED7b
CJcipVCDDg/vqN6etrB0F9GuwZQzCokYjJhdEJ4bzlgwQ49qjHlUktyLlu0qB3jfzP152tTSYhAI
TbyIoJGx5v7SoomSW26sR248noPNCAOG3UoyvPT5bfiwd610TAvMXL/txj1PdNTGMlfdYmqg9b2x
uUFF9q6th43M1wAai/hcG41rkDwaLgpKs5tPWWHFnKESj0zwjRveAfCrG7eorknLoKDBrPPO4M+a
IbcS3Je+HPTdIIsKRXt+BgTcxK5dNluHmTFUpMf4+fSOg/IEHmCetR//vpmHyONRNTsdfRgr6+57
cOLmbnEYyADSN35XGpWL38gvC825G1PjAQ2bX31u7hUx3mCeciNaTK1QFMqRkL3o7rAZCkC11U47
T+PinKn9W2Z5O6oMJIxdqoe5qd8Brb4VprOL6+GWYAZXF8oLH4uIVmJTF8ZTLZIzzUi8sC3yxyQW
wAPJ2yR1r3KSbapE3zbCMHzLTK7VjN5WBsP4qcYeNLACoZCC2Uuxc+zEDJQUHR4JqQRNXIDf76Db
/DbWqzslJ5Paw0ZiPtcYkos+0c9KWe6FlJlv15BGTVLxAhmDa0ukwPpRkKBy8yE3wcDNW7rrveYJ
ioVkQ0p6BgqDIMlaxNS5PIDD7BYqDqpveQOoHDjgt6R17HPReH9iUORB58C+6b1+9PWufWjH/kxP
BnQQ6V2nSgy78XbDDPunEjs7I9buieLqfl8OVw3hV8j0QzuTe7Mb0Bq2mnN1hPgKGQA8683Lqulv
oTy3K/tmR230poU6nGvO0IEKMjmLhbpzci+HIGL1KkZy5egoarpetu/buPWzIgEEsNmUlvJsjj1K
nrncFylm40dXahD0Fne8sX+rXrIhXF5qVvacevLJ1rI3tXewF9AP58OdZJBOhxa4BUbADopHKahb
U+ndtI68cDN5UWfZr9QAJ9QIHaFtEzuoCdmF9IFuQkRdXI4N4P4N70YQ8RjbrgafplflZ4PXXIyZ
3fimUeyMEUDZTCl2LM1fDGZu7C6+9Mo29x2EVz0f0GvjBHRjrG+CFIPXvpKKn6wqITHPH+iITHvQ
GoBra+aDBXE31q3jY871WZhsG1v6i9OWAZBA+VY4iKd4c0hZ8Zr0zZb1MkgkWqFkLHy1di8r3bsT
RLvuW/IIB303YonpQPe2TveaRzaljp4VZnXOyBDvBi8/ZNJ5cSy5Ty3rEiTJ12zoospEN3IaJCKi
3w+E3mWdXvtEIfd2SnaOmkNEKr+qwTwDZlxCdyqB+BhTxyAvx1+53dyjCoDFkH2MLoLe1ed9k/6o
9fgButCv+FCXsUwOZMhu+QhdkVa5cCTDMDY5j0kHpsBk543dGVWdJ8rGC8PN9gAg/rChwwSOZzQm
GxEpdXaFztuu1qwXRzVLv+NlHngl9Bp6fifU7gLETZd1bP+korsr2g4iMpW+N6T1ypTugscKJnri
c5spT1pqGkHSj3WQq9pBL8D6S+IDnz6Krg3naZNddkV11Zogq5Gm91yZzuPggG5rUCsr4GUKpXWP
tmEL5nNfU5s8oI3p+ozrma/b6WGsyC/qiLAe9IsyK3cWHzZCMc90UV1mg3PmCnYolWbPMI/mu2qb
hpZsMSTOhzN81V3OjPsyHZw9xkoOvRC3NkgExqp7cnNx1drpbdwXIUmdO7sZI8YVNQTLdHaWq4hJ
G5AMBElLb9qixbigvkksAx82xsIL9SxDQd8f7PhVluphgP445o7qLFRab69a1W2cpQ8Z9MF4Olp+
AlnD0kn2GePML1l2x2t2kfPhUHnFwRq1B0z+b6w2uyCquLSM7pHHhhbKhDq+YY6vrJQ3FXdfTLv5
6ZHE8JVG3JiFfYlAocCNaB5VSLFIToqwsuRfKvK9o7WOH5PZ66oRT5daXZmYxIM2XnajEW2X6LeQ
9vpGgnBsaApajuJaFPz0CtJkQ8Tch2zc96l9iHH/q2Sl37gUwR3bmQU/iOQds6HUjPL2h84EdvPc
Ye53FgO1mElQAzpec3w5fFrTer1hRJzD1YFxNkuqG2OD47YSXy2tBvQ7k24sIMT6PFi0oYWSEIZs
wFKvEg2v2fjHy1YwlVPTYh5PoGWm20Dna+BDnjU1tDGpnELaQB5Ia5+gy9AVIgBSyo/Zm9Tu2oSE
tdiejmKWQlSkbig9YSJZBY/A59OQAEhSQa/eiCiLQyNJN33soap7V1bJSvawFC1N9PfYPUjGYvTg
s6W8z4XatwXAaOA1Q7e3uDCk6oajnaO1Af7DTYwq5bYy8m4lk1tg8YQkypHlWZxWZ7IXXZFPzdYh
lCFyOOpPoHNlR7bej9XEcSoyffmMUEKDzSkgn09+clnztEoYDr5mt75jQqaLTY4raY2DkF63AXXU
c8UA49I67W7k2gW47uCGk7jw407cupL/sXJIQelDYkK7RFKQtxj9Juu8P2kN7hJP8Vaw0Iun4Ogn
65+/Te3EnZGYygDR4G7jyvpgxd6malqyreLaW/keS3kEKL//3Z/ZQeCZqhUVhdQTaI43vL/WikvU
YAJm/tDX8CKLLadjW7NPbzCSaclgGVFvN0FRdRua5o9a6t145U9XDRS6F8BphTj5D9Ru3k7frUWf
AVZGFMowpA4NiM+7CsgeiE6zDNCpiaoAVIJ6wn09X2P2XDMzW+PQlqxsK6wxo49EajtPIxeE/T1p
HS4RSj0YTNcAjJ2L0JVG4iRQ3gMyIjOviG35Sr/WAl8s3wJ1hRQTHAJfySzR/9Y1qg9GpJr91VA0
yb6jpuNnkvxQUApIrOZK0uRSGyrDH2VjAabirHTQps36cnlR8PPgDIGVmVebKq+LB0wTQbVIFEhx
2m1N45WHcfGyQTcBfZipJjAHSzXZKGUsSzMijEH7A70t6aNv52fiO+MHkGT619KsFkhQ3RTAq5qR
YBViNDAejgn0cPnKG7J4AI/MzN4t5H6Y9psqdCZ0+vSMBwqSClVn4Teu04eZefmpqcwmdRNkPDKJ
R1A2ur+lXmxyJdudtrN8BP7dtXnpiWNMA4qW8E9Q0ryQurFr2BrEfHHHpgEAMD2gMPyF6cxpUM7o
dbglz/XdofE5MkxHqCvR0aIZeB7TRo0LiI9ZO4TGjifqAidt5K9KhYzaFZuxWfMMi/78yMrs8cBM
GUEtIgY5i0h+ut2LaWxUkAZiwCHU6O3pb7O8IrgG0AqDEHGOzhtq13B7Bb7OAGdDDen3kUPwqv/O
SZsGg/5rZXZvSg1SlzpxjAhgSVY/26UKtcqVatpiJ845MjK7NSIBaVOG9UTNM92oyNzvWdQF5Z1B
fHS6uzQEdU98jkrNGsJx+Xv9s7ovzK+Sg8Gr5fDk6LC8KQO9Vw3wFJtsr4M0wmzdldhi8Tr9u05w
VHx+BR1iJ84IOZHI1S8L79JLfp8+Emt/f3b8MCpGHY0jrqQlIJTxz0S7O21gsRPw8aWMubib7TS1
WeSpGTl35aE50CsjpMFwjlrrIXsAScFG3bJADAFwFnGgbFcO4+JzcbR/0/qP8rW2zkDywaYoQk8x
3XyXtDdufpU0zyurnPbpy8t3ZGe6ekd2TK8qjCLHPr7TEe95HQygongC57xzm1wkhy4kh+oKXOj7
4rrfOwf7NhNb69fpX7H2MafNOPoRuidbog94fu32t60wzMyxlcdqeTsdMLNggBwzHLNlJpXXqkxg
OzXMekFkIxgBhzTLXbrmqpaX8mFothSrSWhHq6lAx84YVD+MRvqnN+t/HMwPE9NNP94tFTI2JcFu
qWfdldUctD259DbsrDhkkYkziUbwQ7Y198mzuEzu6P60+aUFAmVkQXMcaD8w+3y2zkfPUgwK6y4d
ocqLqqD+jW91bGG2hcQyFEcAXByNJSpCuGkUL2X6yD0Snl7KAhuiqR5bmu1kXaFuB4ZJePwQXdqg
2YIwo9hlUAWVG3ffPvD9aoNv6b4dm5w9Mi7U1DNtCttzDcMNxmVOrvUWl86pfFfeG6jZF1DuAf2l
2+abLF0bQNCn7GN+31E4wSw7pJ6guTD7fFrZGLY7onRS/LFv3J24GA4oXe/q2rc2t+nPbkd28cS8
ijw0tM/bXXVpRWsNssnGqd8w+8AUuAEu7NaI8Bge8HO24KLe1Z3cfevzfqx19nnBhd2JIsVRxXsO
QrxXMF6eK4EIWifMrxCunIM1dIUtYEFqdjpSHzZn3zc1Eus/QUTx2D1qoKTe9peSbtDD9fnWOhse
+cGGPPN1Efb7Na2baT1f9hUkdmhrQgjqC3oi8cwapVVE5DntQfwC/J+HzwrxgdhWtpVQV+7p4mcE
9g+4EMyBgAnusyegTqkmsZdj9q644EXu607u0/7P6Y+4uKYjI7P95MzM09ZBMsNiGdZFc5ZlVyla
AF0MJfC8WilSrC1pFp2ZhiwSMVmzsgc9BwmTowTceD29pEUPqk8EiigOAEEx2zd1KMy4a+B1OvrH
llG7xo++9vdnW1YWZj/GLtKMuu3+j7TrWpIbR7ZfxAgQ9K905burqp2kF0a3DEHvCZBffw+1d3eq
KUYxVvs2MT0xKIBAIpF5jC3HwJxE6l99+n+mMFsnrkBpOJ9cfse23dWl5kLg4wS1vu39lVrMlsE0
//dS/b4Kb646Lkcxh6AZrroN2Vswbu6f5EPgqs/ky+ACAvgYX6zdGmptsXx0O+osdwU+uGu6EKPC
4X2TbPmpeKkPtTc6sie/DAf1ujLL5V33zyynO+Nmln3VqoNpIDWX8n+Z4PgoVZq6w1yQ/LzoXF+B
uR226kqKvjbsrFBVmh2gaajYntU6gqZm60vipaqNzf3ZLR/gfyY37dabyWnWiDM1ThdeRV6qihRw
2RA+FePGqirfYuPKpa4sbn/YU0EsCEgOdU5EHpIsZbRu8coeh8YperO2YzU7g41CjwFtrl2Ql3Zf
aN8rztGck8ezZBG+YbqUubkyQuURopWEVm4zMnyPvK5svdeOUi83fqcVT1pawoktZto25hl83KJj
Gw6HnMjfzaIMoN6dPMUW/Lcr2XJYhU5bA5u8p0KPkm2eN9/vr+7iN5zQcmhPoJqvzVZXD7UiGESK
K84cbLNP7LaUPcNce7VOGJ8/bpabYaafcfMRIc4q9+YwJUoiONTWQB1VBJqrtBwelco+Cei+z7Sd
1EVAE0iv9+e4WMnHCx/mwL/LGXNqPskss9RCvFHKnPqDodoG/2UMIEtVxzoB1B1IiDH3xvanku7k
bO106ktzvxl9+vvN3CnEa0BEw+gwM/plfEm2XWIXp/YwWYKVkaP6YkMP/MBWzs3Kl50jwfqyrlS5
QpI0Wh+iP4ewKIlBrLm/tItn5Z/vOi+u0Y7wXgAmeeal6mjt1RhX7rqVWcxrUTDdVbtqxP5Uxrdw
BPRW+yqi/+0MKLPwCVTG1HtB/TjUjFez0zsbLRq36tnfFFZ/Q1P/ddiUWcCEpbdFw+kUBPpTHT+V
2V4BQ/n+F1lbsNmBzpSASJCnUM7AiMARNtW+WP+9gQRS1JuPPjvMIjFIJeUYgtbfdcChQ+VVQmX/
f5vH7NSoYVipVYftCzF/Wza/hwbQOMNaXFq8XG6mMv395mwGmaLzEl2FM7xPB7vRbfBpccu8hN+S
Ezw2XSCpQHF5jXWX7dc6fot9i9t1nOVZzdi0iplj8CCDQKZki4klBtxCC6uMQPnJ+wv0/GwLNwDL
pZXlXTu4swRMLkRAO6iJnOEkdQqS+jwGf6MwdTM9dYb7jBKGfrpZosGkVZ6mdXYkA9GoOPf3ydoq
zjkqVGmLsg+nqyV7aS0JXgmRR9lbKdSjFNYo+Pd2PxJc2MwuSLOyjCunTaWf909u6VkrkwKpMghQ
RvylN77E/UoSu3h//LNH5zLIBE4YMmtb7NFYfg213qPoY1kZQzxXUJ2/v5wr+0KdhY+WQiNnjJHT
aeZHGPxS6Zp35LSx7mQCc3mhuEQbWu5QP1BRp+i7nyG+Dd5heI9tZbZjeGkH1Ls/p7WPNAslCpdM
EYEOcVaHx5q2dkYeGvb1/hhr05oHEikGFVLKcdtiBg3IItW3oq9skVuwPbhUBF7K2ZoYwNrGmMWP
vO4spbWw842OvDJDHDqdutlQ/4yL3L8/veWyxM0mnMULxtMghJIhLnpn9CeqaXyWHiezaNTvUle7
sKvp16cBHY9TtVISWdmSc4meWgbAZhAxKqLGTwhSgJ5I3fuzWxth9l6roNs1yAkCcW/KjhIDfbEm
h/KbQnRn22uzQFGyyMpZhG0/Ppon68ncSLZyrJ92gO26BkQRDsKBkKHsUejJ2VZp/4260k0wnjeo
4yqnNGvxpofPmJ0SX9H2oJTtjKyyeZ7uW9laOXRrazo7dNQqCBiluL+jIILZT32oRP16/7OtnOs5
janNxipSplIoNNfshGEZg3Onhytbf3kiFkgFv52S5+x3qTWaukwTRMSh9UwtPCVB+OtvJvKfIebs
9yKryricWscqea7UgwHiIG/ESmRfTnX+GWS+ySNuhWOP1TKo5JslddlQ4r1au1G/J6W8ci0vf5t/
Rpvt95xBI7uaqvyVlbqlth3QhTKaNVDiIt0Feiv//jhzrH9uhBLj3QQK8mRfdzSY8I7F1nRrj13Z
gW417qT417v732uRYnA77LRnbtLGusvGURpwo/C98dgexZE/FHv50G+BhQ2f2XV600HH5q3+G9AO
FKaBgURRC1iX2TWTZHmdCRl8DQMg7O5hbK9derk/ueVQdTPG7FqJCAVSMWgF2kOar73J+YmigpF4
zTf5MDmMDj51+1P2aHAvTb0mB+PUGd7+hjFowhJEhnIuWN1zSnrQVWHDogYtvayGzRh1odblNGlj
F6sSzYt79Wao2V7NzFqRq0ai58b8osO5jOqvcK1bOX5rg8zefmoSwB4LtGH0LD7giWX35S8arSQh
y7kwRNVNFLwVbNDZLZ0XSUwSilg1qMQOA7KrBcQo8Yx4S3PmBPxroh/5YLksS1emt3wS/zO0NtdS
VgI44UK0DHRVb/BkN/LQCQ735k7eyE7oSDA43rLdWgVyMabdDDqLaUMRynhRAzOJ6tiB6aXbUM2l
IGUEj91aI2HxHrgZa7ZLqnDQCxYhDelayNXLKOc2awLvy3vk358PULLPYSVSactKCUP0MfGUMvYb
KXzMoapw/4RPu+CPXORmJrPoVTSJaeYFmMXxLtiUfr+dGkvpfk1+cDlK3owzTfcmSpppU6EF3Ihz
t4c5sLmZ8A+MXPuD4Sjg/9iKNzyxS/EBOYaVAL2wLyCQBBlJ0MCI/gehewJEt3UJzhmcDrZxeBY1
VKM1YzMxGOry5f5yLnw1yLKaYJuBrgsG+ezQtZKZqX3A+Zl0oCD1yYUb2YulrIl0TAnT7KtNrujw
aETvFUITs2Gasi3MmtX83Ksdtxm4TX1oulGG07wqZrc0FhiIkKqEAy9scmfXjFRzHiaCjmdYM7gg
u9h5B3u48GKNazzdpcWDlRoIiBS4rD8cVQxLwKMrHvGALoN32K6OdjGUx0BdAxsuzQhgHFOT0Qua
2I6f96KhN3nOuSqfZSJQk7/ALG5rsMhV2RqTenFG0K+gsIqj0OOfHWIiCXUs2lw+h3kDU+jRLosn
s1ghoP8uFc53A3zOJ9kfUESBsP08H80KUxb0mnzuqfFuBP0PWpOfHeveo7TcmZAb0czacOSJj1Ur
CvAPqfXCS+WHXGubAlaVDjwuqZ0oY3iAiOfgmIW0A6W4csYw9HVJfcstxTaq4r0UMAJJOgJjc8lM
HjS46h3GsHmomTH6dSjQTJVHF4jFyA5LKFXfP1tLBxnqFjI8oCzQ+ecy86nGRVHKsTiXo2VbLahr
HJIu5aNIDbuEhc390ZY2ye1os8wH6D1FgA6KVhMNNlaJdyC07Ro535fRWhlkbajZaa6bQmlLMvJz
nMgnhcOHKd5UaekEpn9/TgvXlnwzp3kVLklJUQu0/M8dD75kjJmwPc1W3xa/+0Tz/Qg2P9JGiLih
oT87X3XXApRSA7aEJm7yM+oq1U4pUChVyZ9+D5iMzUOo82ZCYG+Ikpw6Kak9fTCc0bLOQQ8vjjx7
CCm/dlkXOEmYQBo6HriTjaBmKf02o+FZqRCHCJDrjmBQbqNj7ccDVNFLKMfsI1gI2AQOrI6ZxD4U
07ZcgdCzPjCb14Pl56r5jPAwOZdvo6wSNgstr7TSF8Hyc0XNTRHpHuy29goJfhaoavCgBs6fXEPl
yvLqiKvZJklUuYEmYKhdFV9hPOOCQvzQ1vL3vhv2CUnfC7k/sQ6eeTSkMBFn4hFe40dGjP4ox5Zv
RAl3ArmpHFQcKqcJ5W+C1NRhBdkbtHrptMQzwN3N1M7TWfKoCONdrdQLSczUhibEYx6AIGrIGaRB
LMgb9Vz20jHeqqMF+RXSfS0L5VFNzO+pprkc3MeiMT8UvFrzgj+mFrQbW8LOSi0E7HZ4Ab3Axg9J
edX14QHi7A9J0H8Bu2+v8hAsPLpXm2RbU3LIAP50VKuwQJPm79VYWjZuK5DdVJjZVWqyiZtMsfVa
c/NM9YYR4WCgQeaPGd0EY/xNsko/H/L3pJePrO0vGgnfi3Ec/C4n33T0XAHX1360tYSXvB4d1Rw0
ZSH4Eey2A7gP53wYA7tuOwNKVAUATmmxg/rNc1TQzpYznsG+msIT2YRTatntUoudRBudzETx6jj7
gIwR6LFQZzc7/i3JR8URbZliK1pXJSLYQ7VmyxJcHvK4O4XcJK4m4R7HI7mGHHQXE902i+GFGEVv
F2pdwOMH+6cusuOQR7ukqxInTrrEtcyc2x0EF5oxfmuhjWxXgVI7qcBzsKxeJbQfNU76ySJrV1f5
aRilEyPAI2fpa2qwk8Laj9wcDpICS0faxdd0ELmLx7QvB+b3PB6/F1b9bgnjJ2TAt0DrUAeh+ZRH
wtOr0cupgPOkce3Mbg8mDfA7Uvm9G5T9SDsnKfRnKyZPVh88NnEz2tFAvFovvCFjkBmwqq0itYei
o1/HofbUqBpdFO0vgyx1XpCzXZENL3KsvcUB6ewwBjqoTnnhaaX5PhIEfiPkqA2GJgw5cIBQwIhf
xriM7aEMX8w+/wHfT7Q4ZJiAgV2eu4PZtV7ZjZU7EO7KTbjPGXogeQZK/jD9vCKN9ybLfDLGvyB9
dqSVdJEgqsoLtkeRepsk8o8yUHI7DXJ4RjenqisvOeuo3fXN42DkLzA27d2yops2S45pa7jwBdg0
EfjRafhgdBRa8AES0uyqt/QKzfMT7QMX/8tth1qd3Wf9r7o3nB4qe7box6exhl3z2NSvgVx/EaE4
qAHfWGqLFn7iwzcaj2S8QIao+w79aznbilj/bpnZSx2PjyBKAVepZV9hrfpMwO61adJ7DRyj+74P
7SAfNmFCccJJeED2WgF9FU+YCrKpU/oBabjrUAzXMKq+VEayS8B8djPorkG27ZTm+qmo8jMVxQ4M
ck/mCfjH0zM2ZQ8lwLhFUu3GYdgEnPishYdJJ7cwioOVtA1x8JcE1SbSNR8wnYggu8iNbaUWm3Sg
hq2qOd9SlsiuaKtLiTidJmb+2MJdpgjCq172mW30NSzQ+jQE8V4xwVXq/aQLajdRxXPXssiBQkNn
SzH5CqsC3N8p37VqLSAUB4CKRsbETmvWHExDuVrQhfGsij7oTJK3KYl+RKni8QYoik4kjV9lfeeY
PSzXSKYB0EKVLwVSOriGF+CfJ9mPTKl+JVTe6FVo2kbOGreqxr1ELCRhA2zHs5Cd+ipuDj2ZvoBm
fBuK/IokztxB3y59h0UT9CCyaWtLFaiNkkML9WplBQHNLLhmce2banWpWguUazkCmx66aGjQ6Se1
0L5K4bBpksFNwNa7hjQZ3bBsClvh/aYOo/zY56rk6ICMel3XX2qpq+0qpMcB7OAh1L8lWndlnPsS
ASigr+VkI9fZh0Xw2hSKHG8YobVrQMDWNUMtP3JjgEp+lw9+0xupwyEGY5u5UGDcJsl2TYa3hJg/
ZQ2qXGHyG6lf/JRjRiYTTd2pB2kTNNE+CMoDNXWcNgKzmaJssN/kK6Q4JWgUDKegSJ9wLSs2I8N5
VI33LDD8uEqwr0bD7ZX8ZyTqo6Txl5JZj0KJHPBdj6bCN1GK6lcsnKbPHjjlwglF4DOibBktzS+8
404x6FdEyFOmYe+n0nPI0ze4qzyaIj/KpuRrmaW4fOJQWwwU96HNWg9KA9sQB9+u9RjYSxkmOX3a
XOIgT4Bx55ITF+FLkks/rBpzSks0I6ymOxUEeKi2UCKvZtAlMMkreKTfepEK29J6tzOsK2jor1aL
bo0yMPy3Cdd3eqbFLhf1TgnzE+gPz5mp+pCFf+mrEPjBIXiIlc5j3HR6XTm1KuQc+vrI03LTwUwM
dPp9prKXVpYzO1D7wpZwOVLoLzjg1GxFQ31gARJbD2VPdKPmVkrHbBH3gx3A6llE1gliYKGtgetP
TIn5eWsQQCSVlzyLUpDpDTxlU9rbOc2vPM73jPA3brKDNlS71ox2CrS8ESTGrTVU25yhXtErW16l
hRuSygfI1C9U8iaC6msTyK+skGL4tLPsMUWuDynL9CIn0StUQ1JbohlUESjf1LK5D8cIZ6ToAX9N
lWdBSI3XQeXVhrhCReOxVsOPirIN6dAkKiF+16deOnB3DBBzkh73YK9d06I6NtL4xsv2F7RBjprR
QBye/ajlfhcl0Q6YpK02hLgXYzN1WWP+kEi7y8DD7Hsw6PteKx1IY+5aaYTD5PAodd1TYUkHNeq/
wQh0kyrQFTGRfTQp3fR6AYxR4lBV9Ro27qu83OBe5A6hxpF28iVtcavnjBzDmP8MG31DWL6BLXbp
5YX1Dpuy0C0KtuuYcrKo4pRN6FumCrsGAzIKEgUVT43S56TTG7ssTQNgheZsQWLN1oTi0RRwoyrO
0eAcZe1K8yDzesV47wLovpRhauMYH6RWqRzOzB2RUzjixEjFYNprd3r0pIxy7zR5+8WqBPIv9WJl
7VsJ2TAnMuLvQYyaStZc+wTw77AwoArT4EomuECGdtilvcBoqfILVyPbQCGF2BlLcltE4aGXCRI8
WGgl0Xta1c+QGyvdNsues5xsWRi7ZZEkrqEGHlosvZ1p1hWX6zPe0T/GBHoqSWXozqhqw1WSpuDf
WIexhKy6iAqcnzABRduMXnTeBZs0zjs3GaMCmR/IyjwTravntQwKLx4FcVMapzjBHoEWUeQkfde4
XRdEQOOAyiQE4R4xkRFbPX1jOmseoT6x7c32InoLjQvxS+VYiCI+9GOwLQTEpdKuONNWl93S0KiT
hlDaor2JToAiIVelYYRNwnW/bwvZKTQhduWAlyVIYsJuCIeLYgZCojYOJ6kn1l4BfdXHU/ypl8Cr
5nQE0L6AdkSaIdVo2Zqr0NJ7DWg41PYJAbx3DnhSSFpodcLpGbx+m0qnaK1IvFSfuB1gVscsYiWR
+hy8O61AtA/iXZ3Be5WKRKy8ppfYEXAwVlGDw4twer5/rlEwKEZaqcYEesaAz7Ov4inyxBv9gVuB
2rrfho61Sg1YXj6UyUAtoeYfbnvtqLCO1xgza75HyYeo1mhwSw93E+5V/x5g+vtNUbOsRJOWHE33
rjddC/fYYDSukveuSHT3/tP9t37z/FGNkYBDnTpc6hwvJkWVrkXwlTgHP4c93TfvgwMjnGc4Z+1L
P3bh1Sz7lNs6iuytN3rkKB6yx+HQbXXv/i9Z3DM3P2Ra9ZtJQ4wwAKiZ0HPZ4anQvVLyQzXXIElr
g0x/vxmEDDF8UGA/dQ7KYRsj/ZRMPLSEulI6W9whN3OZfcCmgJBP1OOADXBKrvT8Q4zh8/3lWmqG
TFvkPx9utvOLEaLvVY0zhhurdvGCzN3UDb0E6hEWg1UivObrb6GrX1fGnWqL9zbMrIBFhzAreYim
T+MZoIeOPvXkbfCjcfHC0u3EX0MCrq3lrIrFsiSs9DAX52ESEgUvpaQr4I+VTTEvXwVAPkkZCoNn
RgEBBUSPfUjBz/vLtnikIaEObp8BmWN9NgsUoBMuyQ2ooEgujPxbbUSeoX1NVqno8gIMGvQaDbEd
uwOF/Nm+GCvLYGY7UUKhPgc/Ytyr7fQokKHcHEtiR1oQu40IOTtW9dXIg2olJi9+sJsfMNsgDbRu
OAS7xVlr4EYQ9NiL3d+cr5shZquZQZSKQuhIPif9B1HyTVkXu/vfa3kSaHJCPxTyq3NJmIgktVmH
rXwGV9NhieVQ8nF/BDpdgn8cJBWI+GlHoJk5m0RpCRBsulLGQRIubMt95gbP0F2oukei2P1B/e06
Su0GhuRuuTGvcWGDLJAp2/s/ZHH735T5ZzGxEGLiXaO31Hf1R0oCjxuJY3K2oi2xuKKaTogOZivk
Jaa4chN6k7imSVdQjmbxi57WJwmkhPsTWWpNy+bNENNPuBmCkg5iWQwryh3uKUdkAlvDG3zFU9+a
lUVbnI1OTcPU4feJc/15KCbKsq8jFNUHvdyLdjys22IvfhdkNKCv6gBzzxkFmsjNtB4xRJHxL1LY
fNOMYqOUxdv9VVvMACxDR7sPSRSFIOjnqdRc5K05tBSP71C35c4SB1EKFNWGsD4JaDhvCjMs7Rip
cKO2+1hV3FwOtiFeHI4ZsGOQGj+zCg/EnkROXYfyqYaEyMkQAoKC0i5N8y2TymObi11GqvCQZGCr
3J/DEnQQHcT/n4NC5siAsdYNKY8rcRZ+lHuK4oBQY/6inuVHe8kzHBDhv1TNLvqBKyrzjZVgsfSl
bkefbQadMzokqFQjX3unaOM0zXYkX+5PcW2MKZrc7O2kaSoD0QoIXXrOdQOcoDexplcwXQ3ziHQ7
j9kRhRHxiNKVoGcxakc8nFyVpCeyGwq4MPXxsPLR1mY0O62J1NBO0fDN+PAtHZlflYWv5Cu7e+ne
vZ3S9CNulq2gWmjIbMSUlB9w8rAttYcOauDBcMy9/4GmY3Jv8WY5H2hFuDIyIBFCVVxZrO20zoRa
vgIJwVRvH9voK8t/cTwH7w+7FIhuJzi77ussHCJqJfA3Q2dPhRxIV66EuuVdYRnQJEC/WZmjpGJt
KATvsLuZAmst+cnouk1XSNuh/loX7/dnszjWTS92tgONHiUOU5lmI4VbVB5s0MO9wWCeGX6rIdx4
f7TFHXgz2mwHsg6CaPC1AJPWuLZlt4klsDH4mvT/2pxmW5CqsRpGCUCRrcUPxEK9DxK7WQu5CpNG
DoV1z/82q9lGzGNks3KLF52eg8RdG1Ct/ImO6f+2dnNKRJThaEHsCvDEsN81OdSoSnKwKuu/F736
1FqehT0Rk6EB9gYKWwKCnINGvhfRmqX9EoP30yCzXceNttD5CE76pC9CncbJn4TkMD9yINnrFU8d
IETdIVj5Tgv7ghJIeUE6XsGtO9dUrEyrREeHwStTr7c8fe1EsEfL0tWZ5UZ5u/K9lpBSt8PNXzl1
HbTDgFbnGRZCcBwN9UeFDK4YZZdn1rZqyT7N0M7VW6cs850lIO5YsdRN6qGyIQztR028VerKLYzu
5f6GXQhhn37Z7PocEgutK3zkc59c5aF1pW5NBWCpTITYBTkQBDCIDswxvEzF86vIA3LWnvId3kAv
kVcZx+776AyufOp/FqNL65XvO53r2YUAi2GoSkKVDujSeZWtsQYWAEmbX8aBtzaLyp2aGmeFZStf
dmGcKeNB5otyFHLraZ/dXHEBJHgGSJHkFyscvIiAWogWDZAIwV/ASz8NZH4eiHAZwJzGyC7M2DG4
ARLFjUJzc38zLMwGGBgdawb7Bgv+4J8HMWMduEFNji5Z3j2OKfPCun79K6NzFWqfMqgrMoHp0Czp
rWpBQh6n0SVS+33Xjns1zN+04C+MzuGbp+PNg04fBFRns8mbAo30RJLOvEcJPpO+d1pXruyzhcTj
0xizzzJyrSZpzKJLyEbdNxr5FwY6ktzcNWG4l+L4mLD8ua/QI/rvP9Xt5GZrWJOGdCnA8ZdSfh30
J03ikBR9uj/G0uRwQ0+POnBF0HH6vB3CPqgqGqjSmUpPQ2BBiRwvO6W2NXg2yqMdDsLt43wl4/mt
czg7upP/5X9GnS+pHNWUt4oEBfPRFyFgpG1Q2AW6dp0WRo6m/6xEAen+pD2JOIWJD9RxlD7fhoF0
bM3yOU4hhUrrb2VOdlkZbGkib0Q57qhEHoDR9tuCXNK++aA0+Wqhx2sl8spre2ndLBh0wPMW+t1/
mC7IkiXJRsHDixx3bqnCYa0L3RxarjX6YIU5Qoa/dTp0ae9/rulzzBcO7rQKFg9leQTbz5+Louuf
yk0CjgxcfbNBtSOtcXMxekFQb6Sg2dwfbmGWUFhW4CMvQxbzD829IJfitqZBfOms9kNJs8aDuxKs
WHOLehmr4APSpG+lApQKzeSVfH8hUFlwRwU8j2jA/849JxoCwZohyIErS3ZMdP449YfHYmVBl3Q+
Pg0zy+aSiJs8Q+f0rNk5oNRwQthOVfmpOFT8oBA7u7+iC3fxpNCgoZUCRB8W9fMHHAeQQKUsTS7a
WLZ2GVvHAO24laVbKtRY1uTApiICT/fW51GygCWp1EfSmZUwr6TXAE7DUm7tKxmJV3vV0XKEp59P
0ZzT1qq9f84QtTa4EEIoe5K4nAPguZDMFjFz2jN95qlKv0mMqPDvL+Of5wAlLjjETJrcFDq7s7Cl
5qyFTHIbnAmCYpKFL4NgW4hDbrIKzddEXVvQKQ3+fO40MhWjJj0RtPTmtaJohADRqITxBS1nZ3Qb
J/RMt/GBofEjf03C6c+d/3mw2ZYcG5EAcxjHl9HSQd3JU5snyZNaSWtlncWBLGRsEOpEiXROKCz0
3qoRioNzJT+n/JzBNKBZm8wUyucrh0ivTGwn4LbnWRpTZECVkia+6FkEYzvSBgfSWF5D5MaWGkiO
jSlcXvTmvzdXRNTQoRaCyh6FFNbsCDRZm8UMcMGLrKZfUWjcA4EZ2xA59u7vxKU1NGTsCZmqgB/M
lWZACJUUYtTxBabuL9BnUd0Co7q4H97uD7TQkMIg2mS2ZcKc6g+OQtRKQTCM2IOGbEvbcpd5xUu7
BR8Pvdij5hQuOQCsuhIfF6YHJyTZmlIDvBHmmHv4MFkd8DvmWc0sJxn7Cd3ihu3K3BZixqdRZvkA
khwRgpcRXUD62IicvRiNuN5fvrUhpqvuJovnVWO2lGvRhUUcDisS93Cw1iywF1RqIPgNNL8KD3lk
v3PiQC/yLo6tDt+ocpMHDiG9cttYNvetTeGH/poO48KjU4P2GrY3UgFEpblATNClmVwNUfQ7LqU/
Gkf7gNXJV+Uh3EmbdmO5xRaIJGhRGCsRcWk5bwaei8aoXQ15sSGILgnXXQCInar7r7uGiLMUpAF4
QGmabs5erQG0keuiiSMQViiMz8JdC2sdibcridzSRMyJTUJ1AvfTOfOH9GaWjSmc5ps8BCRN8XQr
WgkRU7yehUDYLCDbpUhnkNDMth5toyoxjMgExxky/3gGDepuqCSvMeSVkRZOK0WIQEODgjb1x+Ou
TGnHDBUW3HnyEnDEVugztP1KyWgpEFFEITzzLYuiOTObTyCQ10pdj4Kba8hu9iB27WPuFxvL6fz0
tdpFiku3a0y06X86W0SKLNQAqA3OCn/oGgKCwmBwmEQXHTc+2iFuEge+BFecxvwmad9r5L6olK1E
v4U0g8IXFZbphgwH3bnOKQ31PgPuE9e+6MSmt8LMseSBufqovubJkNopW8MdLH1CJG4KGpcwi0bQ
/Ryn6qSpLFMq4QLTCR947U3PrZ1Vrm37hT1Jb4eZjsVNOBQdiNwEKNWLyuUt5xmYP3287WT9zdDJ
5n7oXfx0N1OapnwzFjfCtJfkJL7UFX/WzHhbsEKF7jl0IMwSRACrJw95ap0oUdeUlJYCJEUBENKU
SLb/5LRoEEMB2k4y0ASeyOXVpvwITS/YqrZpsy3YU/6wDTxI9ICVcH/WSys8Kc/pUHhEAjIH/gQd
+tukQITkMbUJkOCpGnrB8LPv0pVYvHggQdfBOwYIYVgAzkJl3yOtUlkGor5nPREHilEuMhC05RrX
tJNz6JDtX8T/ybD+P0NOCfPNNxVSZIxcgZZIVIwejbJ9nygr0oQLJHZcaLCDwTlQ0XaeY8/01mQq
BLj1s/zEntNztm028WN0yt+M0Fbd1quO6ZUg1EQQpU7epJ201u+ezto85oDJi+oioG/IkWdnEQhc
mMcI2TjXEfWbnMM5KqIulehDrweO0IdTozWDYylRZSemgjpuIbcOoN2XAZKoK/tp4aWK5cB7DtvY
IFCXnX3lATbeoNjL6IJaYWjLPPoix+EhArJe7U8ld1PZyd+HXBpsaCmda0AASF2tCU8vdILh0kEs
ZB2GAkTbvC8BtrYUVpEASSwjKX6FprhEqhQbLnEb1mZfQHo4gpr+QizpatXlhXSAr4LOg7P52OnK
JrKMrQWGjiU3H+PIV7K8hVYDfh6qjvhoCNjwPP+8L7VCUWMlxc9DktwyWP7kX2XgQN3AbdDswqHX
odUC2o8DVYm1M7EQumFgQqBPiLcO/mm6TW7ORJZ1PdDgHMewL6CpYHgqvo2VKCsbYXEYiG4b0MxB
ivTHF0C/8F/Xry6+FkVnl8oXBQJZ96PXwrNNmZS9/z0I/TwXSvK4BPUH7fDiazCadtrI8PaA/oAs
7AAij4O+ctrXZjU7ayqVGtwKNQYE96UL0y9dlu6SNvlxf16/E9PZmf40sdnFN7awCR01TKxter/S
pF+9pvpBmjxH4fjOVe3cxhCrq3n5nln6K28mvHCfC/DL5DMYFGDpqekPSS6eBk1+QDcVQgUJIF7j
KJ4bPpwlrj6SnG9kGKG4RRvv21g/SGPqFXIzOrgUXKoLfeUC0Kav8XlSUDO0VGBYFPiu4Y34+WsB
x0m1plEAu3wp1dck/Z7S8JDR/yPtynbk1pHsFwkgRUqiXrXlVotqr/KLULbL2vddXz9Hnpl2piyk
cG9foIEGCjCTFBkMRpyl+QpoiRyt2EHEzTM0Pf6RltJ7U0FMtvL1vayWYFH6dhGzo9C8XRZKh3Fo
3iR4LqKJf4DSG4Qf6kYxqoruID/UwdtFfwUncDC7ie0bJQosqGbVVq10N7Uu3bawnpTq5phPfoU9
UzlKIu5qqX2oGRwD+uYk65KrxcpPPY4daDH8ahHHnEyTyluiig9pgr6zBhJeImCIqeizhLVWbcGz
V15pyI0B/p1LVNCwX6qxdXEKFPkA0ELaF4c811VwY+BHBqFKMJKl+LVvlDvAp6xWLh+9gXwB34Aa
cgHC5/XNuLbnUX0R4PMB/vjX26PkTZ8Rr8UlChFZGb6RZhiJHdjb4cZAv9stlxtEwQsRfDCOkEjQ
LLncICj2+QIudgCMG1B5JKb/SGBnPZyM2AwPjzWsA5QdjgG8Du0tEZi/Jwl1awW5O5Iw4OGX7zg0
o6gELWUMLcABjiyqv03g8F1fyZUGJAojyHzmDiRecr/zwLPYG3Y42IEW+A91VLRm03e1IZepcJQ2
27djGx7B9XoddfIz5sqXX/BDIdQnTwKQyauoQadkI3f4O/sDmANtZxSe8Kv+Ah/msgoi1ljLkL55
Gkv6mMXHIGA2/EE3Zj7Hq8svezHQb7jq2cTzKdMYRDpw9DXYHw8NM/qy3YI8bA2yiC8VqJkczpqy
K8mVPXbApUnP1z/g6nqpkJCHWgUFInSxQRM59fHwS2W3LvSdHqpsz/saGiO0/Aio3mych63R5r+f
LRr8UkOfalg0IiePtV6/DqM4VYX8LHH/cH1iK8k5PhCuajyAwDNiv7Pcs7F0SSJxpOaYma0CNDca
SQeTiRKv5d6pSjN6LO5mw7/9Py9M4k7AeqJCrnH61/sj0voC7K8CyCyRmGP0Cgdjeyi2PFVWWg3z
MEIV4CvNH29RDCB4HRdCxjDBVNiK+uaF74DdGBTWz7A6zH/0UWiLOjP7urOvr+zapuQCXV9IqSCu
LLPzQEUnpepGpFsl1lOZIoPpwc/rY8wp2/J0nV+sizSI0qlt4LInu75fHyJ0Fnmr3slZtlNwPYQ0
ebk+3OqUzu7xRRKkD41SBBSvqmzUXwKpAc9Q1f+5QsZlsjD/iLMNWWG7FpoKgakU4nEj8mS5hhaN
+hF7H9dnsxaUL9KSxaEe1aROvTqCnRoDt8Xrf4BReNeJLLYGrS+tKCOJJVT5NMaJBX2Z0Bqn7MQF
aPmwPp9mL+xvG79o63suDj4vponDZ1TGS3lwoM9klV/9Dj/ikO+4hdPIzMgInaC1tt6S81SvbaT5
h50t+pD0mI0EDWwIwe55RFyeAwbcbyk2rgW28/26KKSXkK6XYf0nuyGTTnGm3mcs5g5LpMQsvM7b
eCRsTWpx9gtGAxqVuuzmUfG9IMoPz092cgRtheufbWNWYqFC3KtDH7bIcd1SAQXXB/EmfprKXy1I
xNcH2jh/y1wFDoSzRakKXhH3LRBxQIVuN66eFeemi+MnFiElyeOJTR0mM5qd5f2iKA4hFctvIZNS
9zCm6a3K6O/5XrKE3almmBlbpdS1zwY+AgBAc+tPiEWU0RKYGoSpwI0E27QEfM+RqhC5qKx/vpgK
k5mA0yUSoSUESAPjWwkB3HFR/rPiWBh64l4fYeW1D3gAGnzAYKDDiE735anSo2gGfyKRV56adkdx
omPbP/bDzj+w42BPn/Sr2gXfthZwJYpcvB8WEVQOM4nB+AT8ThQOheTt6gaCr8MD5MlMpDcbm3KF
cTTn7cghfvv5AMx4OUuf5m1JpxAA4YN67G/TXWOACOY2uy1wwsrGQMESMl4AfK4UT7pSSYeCQQA5
gXSJolRmP1KjC7YUP9eGwWMAVRoABDhfnjJUnMVIGAQwW/YcgxKtgKpL2i1bg61RFucMKQPQUyU+
UgmtmxD1QuBMG3Xj28groQkPqj9zWZ6lASoPYSwjz5ek1JwyPbeUUPkAQQuvfUCRoBwNjeCov6NN
aXYQ1lD6yQqmxMSONgM9tvFyv/e6pIXtPUrUQfbm+ywyuMruFUjyGMkYH3JdKU3RAHOYdJmVS93n
9WO0EvUwB/yT4A4hHvxVPq7aEgRp7K8heJR03w6qLUDK+rf4M8LiW2D3VoIOGCHtNFD/71SlNuKt
JvJaunExj8W3UDNcFEL3AZkGPQkVMWgYfUVWQIzG6OzwpwJC/R70+uuLtzq1GU2JDQVkzzIEdb40
gqrcclcuhRNM+q70dugQ7/67URZ5CypQaYwOB3dFVZmBuC3FL6/YCjQrYQ1v1T9TWeQoehhCLyBj
3A1JaQcedXSPWRDoMGHw9IKJbpAMV48OcGVz4Mb/lugT1oy8AtkJ15Ck7rso3fMmf4zk9KB1xT9u
8qLscTbUImDncZPXWV6DflpjO2RB9FHXW5Ck9Y3wZzrz388yPL+vcpSagKTXAmnvkeE1J01qyLx+
ur4V1pZNQ10BMBDIw9JlN5mEHWTcKUgVWVrfZ6V3CD310KoNBHHijft1LTCAf49tPVtJo55xOaUY
3q3NTCNyJfYrCz4q9n59Kqv/PiWACGsMjf4lVExAPySFgTl30Y50I0U8sZw+Xh9iLUXADfNnjMWn
l3XGgjzHcvmv7AcY/la6p6fHx8bodUD8Uhfp1+lf5AcXYy62wqCNDPp8WDfCHpjWPFAl2SuZv9dU
yeZ1vmVJs9IZgps81hDieHjuYykvv5NaR7qPkCq7lVXdpI/wE7enUwwMI+SpgGHcmt5qQnI+3uKV
4esakJkM43m3/r5/iXczWrK7265hrBVPLma2SH2aUCLlwJDglb96GwJztdnIdgRLtEwxvPvJVmIr
tKbc2YI9rWXpHOxkBZ73qA+D03C5pKg81wHw3rLbOYPTv3q/Grf/jG14JcD8V76HgNh7X1uRLVn6
TXvaqt2sHQxUpwFKQeMRme3ig2YpoRl4WhCxBI931rCMm41r6+/+zkxGRfbMkYFBHWtxtP0i6UgX
IjnXOv0FGLoeql5Fs+ul2IJWpzAh8SPZSqBO5vXzuBa9gH8FGlBFQ/6vHtkwwmNjVEY8CggkFqmp
K+89/z5WG0FypU2J+c1NQBVFWA5jkMvvx1JVbYcaZanx2CYw4MygxmiEg9Hmzpw991YODpBBgHYw
fSe3+UY3azUvPB9/EXbUNJEquCXIwMjIo91wG4quv+rKgC7uLj6Nr9xOLID3frCH6BOo8XC2Kep+
eRQHKSyAStg8s2vX0/kPWsQkrx/CLoTsjhuNTgUJnYfA4cxIc0P9Gb/4h8H2TVFiO4vRuv7FVwfW
8UwD3Hm2vV8MnGHMiAwUzZYGFrexYsQF2kjNFtJj9cjoClocsP0DbnzxwUnaj4kMvU43k71ToUzP
kGHa8rNaS5BwGf5njMVH1Wks65kESZAG/9eAyI8MgdRsNNG5fMlqrzKY3G5ckeurB6YBGmvgYi77
2TXLAiqNqFRnQ2kWeJKpwd2kb2V+ax0xKM3/GWaRX3YZWl9FgmHm1Jm8xqfc9KzOnEy4hza7LXL/
SvABRhygWwCPZZAnFsE1T2mW9oh7blzSCMibd6V0Gqh8x95PlbyVw6bh8crmOB9wWUDyB9StJWQC
UEsHaAHKV9EzQDJOs+/QD3uGANDcBtMUIz8ARbuHdIcw5VvVDm41dwsksLKHLn7KopVS0kKUkgft
oTo5QnPOiFTobZHnVAW1YsvJdmusxbNLHUoiIFEquzHN9nOP1fdiK4ib3dgpd7m0Jf6zEtsvprY4
gkhYc4mOOlSzm0dNmlARyZxISLbub1UQtia2OIi8CiK/8jExFaqxJX8LhhQKibHdRbEJzS3zH0ew
i3ktIligSCrpRonCerI/QELe8oZZr3gKt6a1ctgvBlqcQk+02UACNMEm9Vcg92Cr1nsN+ojXp7O1
ePPfzx4qcO4cJ+5pFHoU1EySz5bqt1nJ914MFUS6RQ3dmtMiV2wHOQFdToFJXf+pQC1ZZ6dUZBtT
WsvyL1ZuEVF0xkGMCnCqkpvBohBqAvJGPsxw1N6CRcE+MtXbba/tjQ2/9PxJml6CBB40I/TgZUqJ
2fc9yg0yxCiT/X/1zfRF1EhkpanBnkQnBRLSJUTpxVDvk+6lqyRDhk7z9dG25rWIGz5cMfRxPl58
UkzV9yymAjpV302k210faSMwL3nDtI2Aj5pXMG2Ukzrqj5Rv6a9sDbGIFVJfRpEmoYVXTV9diRu7
S53rk1hdLujJaQzpplCXqQevgIQEtYDB1YEdo3DsbZSErDwFX0eV0ZC/PtoKlgOSNWfDLSakQTuU
5qgG4WkCXcafjENe3Zie828peljQDD2iiQUF2wJdhO7Lt9r/dvxFOGyA+qQqDAmQKwzWzOaPHzw3
KW04DNW36Ytm15bsJPvhKytu2trc4jysBhQAndBMR5Ea1OLL8KVXzKuGEFiEIi7M1GNmFbVOlG+Z
4awOo6OlTUEKwAtsESXxQbU0LCLZFUXxABke2Hny9g6P+q3DtjXQIkB6g66WfYp+ECrzxgCTb6Sx
VlNvXc5rUZ+Co49GCWCkgCNcLlueonrAZivhqvGYERLd9qX4FI9SAdvGyOm7Lc/klVMBqhw8H0DQ
A4NoyRwKJag4U+BlXTl3pQKWBWiO6OyDQLr1+oGQ2coSXgy1WMJy4iW0TOY8p0480yvJTxXVSy6C
h55qtkjGg2jJ4FRKe2zRv5+qyo3wBx5Dxa+Om9H0tObTS+NTNnUHWjKL1pHtYYmagXwHx/JbCglM
o/Y1KANrH6oeFFaSzUgbqXiXeu/G18MjHT2HkPwjTOQnyMRA7prIuzRT9iqUOXvoHxAK/yvVv6mC
eDdp46ma5WUnnlpxqeyon0MmONIiI+vizqgHvTRBsxBWWcunOFdMPlZmHkp3DdGcIeNO1cPVMw+m
G5F2jpQGVtVG3+WgcqqueEk8fgp02H30JbhOcRbcelPxjXnSfaFF2R1XOgGT2uJES34Qurj3VCSg
HfRt27TQTEWE993Q2+BJHYcu9awpSd6GuD+xsX/IJtjYRnL9iZ32Db/aDWmz46mPars0mlMv7Ujt
W5NcQ0i3HiCszSTZLrjuoJLZWRKUjlQP0vz+pOwaeXgnsVYAe9DewdjuRKtaMVtBbssmc6thBB5A
CQ4wXG7Rmp9OYGlATRXqWZUs3w68hYVJpoOLDMnXLIZIOaylT0FJHkPiOx5kn1G63Le5/itOR4NR
aQcpjkNRKieW9NGhC2FjoSTSnvXxjyBPrDABVroS/geaipDZSqTGyNvCs0cVyoidvENbGHL7jXYP
MaDAUFMO6S4A+jst+q73nkmUHv7ZgAkWM3KB1aUKLd/uG0zP9k3sP2chfRa+6htJGmHcZvoetIFu
NFr10ckpUGhK8xnp7AEA09zsCMXXr5Id66T7ONK/h1UxmKXm5TbjeW7xqvMPnCHwCvUlGCvVCPP6
VgvKXcoVsM7r9NT44UGoUGzV474wg1Z59TgEEUd+RPUwMnlNnrkkPvK++CgndjcNg6t307Tz0741
UL2E5vN8TqRbtYEbgsfBjYKx1Q0ZIsiHT1+V17/mnteYJYGkWcugAUeaWznkDjbzfTAG77TyvpFU
7EspuoE4442MEi1cIZpvZV3/pLwPTZStDVAkaksh3jHM00NQKA2+gGiswSdmRLJ7LRZ7UnQZLB16
CNS0eNvjfSqVB+KhuxZym/Vet3GZr8TJi1iyiJMFAn/atgzXC/wklEmDjYZPD2qhFhCJHwaT5iLc
SO7WXt/nYy7zSEnKtbBk/VwswhlBkTO0c7M51jeZvZ20zhNYIFGglwF6Ee42EKiXFEWcgmKEwgN1
k4O/Z6dmPzqQRP83NfCLYRZZyjRQKRoHD3I40hNOHRxKv2tTBdiwbAoYGl2/AlZoPmgfnE1qviHO
3jSpCKQaQv3oJcnSt6KUvsMQCYYJNSzLwqZE3AmbYwg1iGPJyi89AdknrHs4MGc+HO7G5DPhHcqD
0A/PW2iSZ2PwdP0HriShIJFQeFehjKOinnr5+4qwCLKcRNRNKT8VzD/KwRbCaA2JhzFQswa+BBf9
EokXEoCuFbkjECAKoMjvoZwh5dyaovIVvfyPuiyOqJ197ydxG9LuJwsGfeOhvDbL868wpwRnXwHo
tZJ0EvZx9Ftdv0FkIrPU/PW1XL3tz771IjPrQsyyiPFKLkMgt+se99aUg9yVthuJxWoogD4pOEiK
QP1tUc/wud5RoIlRI6/aY0MHXN3RYBAyWOU42lre5Na/mdmfARdnpkAN0ycVzow0wWkkeGv60qab
CKTV9UPzEE53c9d1OS3htQDNCKyf2gMmAxOONizMDjTA65NZjTNnwywm0/qc516KMgPf+ft21+wr
Wz9Wm7XE1TTzbJjFyeK9WsADCrPxCnHs+PuUvIx9uy82sUarywZwhIatALGsZUfIG6EKqaN5Dgh9
Z1XPEqRy9oEFQihkSQzPiH9Uph7tthoJa6CGmZj8/8MuidYoyEgQblQJGhniCN/nFvLT1Ib3224W
n8AGyXrbt6KNk7wx2aVqQwcPNS3XUPICO8+uQgWCxkCoxNMGBGB9GHCjOSFIAJbSqFKjcPh+aMQt
Ev9nOBV7VtamWmYbAJfVPQLtjv8dBoWiy7jUjQJ4b8hTuKQKY6vM8s9M0K+akc4QAd0iW6xGQXTv
MB20ZcVSeSJu5YZCtQlya2hyxOU9T96vn6y16aAfwJRZkR+kjsULeMqUVg5SCVsibvZihNhckhzT
QTX41tNq7fvgxQg9N1AOZegAXS4cLEsGeCTH2AbtiKcJUELwwYJfigJg0/U5rY4EtudMe9ZmYOLl
SGo9pZGSakiBWsVK+uFG60DthpPGfzfMIihNwJH2YBcgpPdvan+rCnjMboAmVmcC4P2s3PUbFH85
E0CEYNcHvRDXy1ym3Ch4fUTga16fx+oWmDFbGAbos2US11dxVbEJH6bkHzkeHCkoevJYmkobb7D9
f/9Ty3wRYe0/Qy2WrJ/GUi3jcBZ9lu6lE6xVbBgvsZP/AJev9L22iBO/y2/ItMxfwW9OdbjZjqcr
XGBwWzUgSYGDBJNpGX3hL0q9oMShoq0njDLvb0bopML9Lb4TxfBACxRO8BIkplYG9ihFFH5WnTMJ
77sOwVZFgWtIoAyO37YwaYO22diDWjb4kI71SiMFrsIYPKkyxhQuEMhT3z0i7rughaat0Gw90DJz
5DOALIidkKFZmg4V0Or8GQBUwKO0XSyGn0rn7Vq17Qw17PdwfXjtZ8OpoRyNVhLvYRY/QefmuU9g
KAVfVjxzdHAWBO2+qgjS+6PsP8Ex7xmC0D94WONZVbTHjOP5pTad6vh8sKK0epDKWDUmDYw6tSK3
Tao9RunwLkTidCM9EkVBMRpfpWO+2bVUGFldhkaDAMG6Bi4+IblLInhgSWKE4JoWwQoiC6EPNZgo
ERxFlbzzBgrlmQZdnu6niMluipP3qgqtqOjEIZC13KhD9bvXiVsW5ygyzlF0mpJ7BQDFsc2+yUFm
taxXDLlqH8oQhnwq1JNMUdBnD5QNzBquj/7YUAt2aBAMVkhhhCrKG7UQ417qNN1KQDMyU5/Ubio6
yaRV+OTXsOxhGkykqiQmzqRSs/T7u6rSfzbt0FnXj9daCMcVjxoj+IFwZl2kmKwfs0QSCXVbP3NG
b7CHeCO3XIsS5yMsSlZ5oTWMdhihnyajRpm0rp9hHPcvrnGYFODlgXarAJLmMhYBOMPGLCYENTj4
BEQM0j0QPDPh0LlVFZ5/7zJKyHjbgMQIIe6/YJBtwPNyIA14Df1jAK+2IZscyt977avMUaii/b/I
HOAdAAFQVIH/VlcI+SjwVMf6yflr5BcotjBT7rfQKqtfSYMPMEHuMOcol+unZQUPYECKVpkMr8xW
hmknMTqxdSutbjeQtBToVc2SN/PPOHs3NXzykzyRiSvGzlCquzLZCOLr8/gzwHydnA2gjLHPJ4rn
5zQ7nUmnSSBISf/mDpfPprE4NSJraZeCDOlOFZzrgwQVOcRib4vtvAYKU5GQKID1QJ1F+f33s9lk
vEo8MIsouvn1nXIqd8PJv9WQht+gomQwu9hRNy83DuxqiYGjZKIiqUM+JC8+UlWEU44aM0GLMXnu
75r7khvqh3fj7YnT3A07eS9/95/yty3d89//8PJoAaI1C6jM9MHlew0Oq2rl53OogPacbGYwoVFS
Axux/MYag+3ZTQ2wBrwU33tE+k/6WT7BV/Qxy2+Uw5aa29pOPf8t89/Plj6HtypUTfCJm3C0JxnS
pDrZwOqupTZwYAeNHaAXRJNFAQ6lSA+GtSVx2+QtaQVqfDcafO04DTa+6OpAM9cBZRkOVabFdi3U
POzSssdrW9urmXSK6AtEQOxAJP8iVv0mVfzfQItYL1BegAdbQdxY0RwhKVYqtWZNtf31S2vtkKPP
QpEk4W3/12NqaEmPOwUazOMsuSGlO5orD4kUWNeHWdsCCvjcaL2ht0OX4B2FwKmPlCNOObTWTcjR
HJpQfP83Y6BrD9r4LKe2eA0ohVR3vANLbsjqXRlSyfQipGDXB1ldL+XPIIu9XEtpnqOrTtxyKI4S
qi4QvIBug7SxXvM2Wh7fWShnliHEW23J/x3iVIVYK8pyjR+cWq6+aiI7qDX79BvxGfnk2/VZrdje
QC/tbDz58oh2np9KatATVwrgvwukE5zdrRKCldOjZAf3ESRJbJSxzdKdYEHpVDvd1dyts7Uao89/
xeILirKDNrPHJpcL7731JA435i42Io+9sEh/iVMwjDo1gXNwG74FGaS0ZMDNTaIljlLrn0lWNQZV
wq+NxVnbvJCSRdn7NyJx2QXtaT1OSupPrjxBUKgY31BtI4YG6YyDUmv0piDhEzpjuUHD7lYB5A6O
l+mUG6k2wOGRHHXJi+CrC2GBcPY1BxSxMESCB5hXqKnV1RyOANT7oSSHKJJi+/qvX13Us0fQshZU
ezr6WdWAV5/d2iAOcrikw93UjBzV6p0sNNvUqcy5Rrmlpb92ViD5MyuGy5AeWtY0JqaCnN+0FNod
wpgipTL4lD1OOaRBrs9xLSif75vFoUxFypoygF5Xg67YIE0WrDr3gzzupmDcEBj8HUX+OplAUUOu
hzFoyi2yu1gtejUsmOZONdhCnp5AWC5OCSybw9hU1YFCxBmOsJUPmYiigT8LY/kuE/pXM8EtU+ni
auMDr04e/XJ17hXI8m/Z7LPbtRFRO5FAmQDKjvaJP5iwcIXvMtftrtE2Zr8als7GWlxKnd97UpiN
mjtK8d5HrzuKq8xoJhhNwAaUD+3H9Q+7WkeAhieSAwiNQ6NwsdpUiyfe0WKChRBzyGd8rE7jh2a2
Vr0LkUlBz4tYYi+fYPH9wHeQgHmpbvWf13/E2vE//w2L2JjUQ0iYhN+QBDB+Hp9G9nl9gLVzgjKw
ivIP6GB/+SCg7jMCLJhPbhgDCyNJT3AGt3sYlV4fZrXXM7d5cDfO1eHlJZyKShmD0pvcTlePMP3+
nvL8WAUNWhMxCoHQ230OYniBQ8D7pmbi1stKdeNNsdq1hGoNoZC6UmVUtC4vmiEudSVXYuLWE7wt
eaGbQEg802nutEGVtprCd7miFh2B8R2qtjDaNrBZEm7kCmtLjkcHiKsQ2CBITi9/Rp8SCR0NQVxf
r3DdJQTyLzxVDcC/t/CZa4/c86EW26dnU1RNPrLfACKvJuB/hynjUDvzfo063p+dn94UXZdvpI9r
J1UDTVZgS+HZs7yzaNHmoSb6yR17OAZPGjQo3sPwWdJOhfd6fV+t0V7wvvnPWMtOtBpzqRgjPkGs
pDhkspE9z7lDehvbgYNI+Brcc6uzuROcsocQbY+NALh2Ps+HX3xLIFXCsUwq4jIVtsHRcxX9uj7B
1XbK+QiLT9jJsqRCyAmbFsBQJ7VjFCdMP3egRoFmpVWZkuXx3db1uRbYz0ddZEPQLk1iyvAJadw9
jLB9N6RwboZr4b0ib2khrQ72J8dZfkMJ1ZlcYs3kVvo9L5EEVoOJK8fO0626xeqbGK5weG0A/DjT
0xdnrwuqwUvphJd4htcNqsKRFb40R36v7xIbEoihM+ygCHbYWtDVu/ts5GUqlDeNMsQeVjQ6FB6Y
vsMe0tSm/lAesGmP+Igbj4U1QhGEiPHyV4WMB9YyAwJTYehEjKsjhHyYAXNMH1yivjuKOBrsXs3e
EsK/fLWxoX9fG0wSCEOtXFge0IlpC41MgA8SBtJhypSfolE+wjI4XN/cqx9+FhuCnBhYFcuv0YyV
kjZNRtwsfBn0H1X+oyq/OmWjv7FaikcKqDFwelDx+303nWUpUxRB3C0Zsb9wh+5UmDnxL+mxOnEr
PsDRCY+LwZaN/Cl8yh58KybGVnOSymuBGDVNNB9na4i/wJlUAbZK7fETuO/ZmaJ+0mT4gpMtStp9
80PPmOrwAmr2gcSOitICCjg+1TzZ4ZX+gvU/5gG9gS/jUa87H6rmwimm/hXKHDs/0vYFgYt9ABuI
IroVSdgZTU1eRwLn0HAAZyzuKxu6Q9/DfnxBdbuAeXR4F9DiDZbcd4nv3w2e3xuTXnlWqaIDOA3k
Wy300dCj5jvJyidoh6NsM7SfVdY/japuBc1so86dmcQ7Rcg9ExK+d17+kMahrSuAXTH5rVCALwQn
j5bt1xiVb3XdQoYrT8FeTVpI7PWvMa8Tw6PVqZAnp2a6LUtsBEILvCSVgiyuVt2h4lUKjxX1Lhyi
O11Of1WVdld4emGMQ7rvZ8E9mh1FpyiG6CV7GJrIHGvyMejpjVfkjxPhvpmX/JkMxTtBdfQQyZ0O
h4fpgxTxLQ3LU8pasOybT7kGCLIvQQptxCOXiKV0+McqlQdGnGsyKrbqM4jMpanmyq1eTj/8TAlv
BtGZA1PQqNFAe4RMiq3woLTjqpAMSZbtpE0q22+kx5DSLwHzC6OqyyeUVb/7SnSnVeVh5HyCzBZQ
lCIQIEgrG5Fg7TqGYh82H0Ek5UvScpOKWpZzfXTj6JeHdWLdDz1/EhN14o3MZjW84sKHpTEY8jCS
X4TXACBvvMj4CAgF+yHphl8bmdv87NyZ3TuYYngK9qXDSiM4bqGs127iuRYNcw0F0ktkXoWzQx6q
fTcUugRBy24nSiBDta02+RpnQ0VSM1PLZzebZdW7yjoFGtBidNujcp8dJKNw2lv/GJvefoB45F3p
kFO9zzfePavvEHQpIDKH5g4B/exyZgq66knKhAryWRiasCX0jbKb3liDxDHqOmaSRi4MLYAtG2zT
bquoqx2aNXeNRN7lYnAmAlgsS9yxLF9Swvc1LSIjmbofnE2Fk4ZgOeLCfItIn75ej+8rOw8/mjFc
PxRan0ueQaeJtvYUOIOzNjCpBx/U4psfPsVUt4CW3UjF1tL7i9HmHXK2A/gQtrxHDd5VE98ZEgFQ
MgwwWVEbA8staElaqEbccBY5fp6fxqh9agpAca9PeeVKw49ASgqVTHi9LV/EeVji4d0qYAqiQxuj
00jKxlG81BzD6J+XT/FumwuaMlRQsCkv5xtlteT3vQBRSb/T9NYYxHvTP1+fzmoFB6ANXFpAAkLR
enGsVI1KYd/gWJV2kxvitoKLR3or2eK5dvRv9aG8H9+Uf5EWnI+5eOlnJOOjP+CcKeRm8BLHT+4S
vbfCiG1ExtWk7HykxRIKz89JMWEk9bY49LtyF6AtMZiANhuFGVqbTJgZt7Ms4AD1jZI3ejJw4Vo8
F5Ke0rihCY4yR5YRZwZ0yKf05jmExHqLQhVnsaGl8caeXHtwno+6eEKkTZloKa1VV/dua/9LVR/b
+OH6PlmLvkAQQVYI1W8F/13uRZLIEy5oeXR9ej8Ez2Adb8xh9VOdjzAfvLPTXZcMyWsWqu6QRnY8
SACLFsgudDbB3kvq9nqanLpe3ItYMjsOw8wh/skGUltwPNioWK9ec8AhY5pAxkJUfPEZs4G2ms/Z
6OZ2/FrcUCfcN0+zXXu190NDvfdd+Ube9yf6cX2V2VoaeT7w4ktqBI3+ALrPrpzqgwkjOWcItBDu
Eojoipr3jhbRyeyLFqUNFjxxZPUmnnG7cYabxvX3oQTvbyI3UVeUYBVrHdSKqc2Uaj+1HVKV6ggr
WljCwZ5YK8fAjEJ2B3CuqUXjz5E1bhfJP4shdjQSfxKiOGzsUlDGOieJxses096kUL1T5bF3rk98
Pod/nRuGO272I0INcBGFSNSnWl0OKuAV9bHMO47bRNsFevPWA/BRj8FxEuIWyrbT1rZbXfGzkRex
KMo9DTSDRnXh4NfYtZJHdsXJYz6poZ1Ciu4eku7krlTG0EEh+HOMsx3cME4B619hByA51Zh5Ng2J
bOh9mXyXQ/atj2rt8fr6rJzws6sAl8Ll4ZiSMW86AvEGUFdfWAilSB7fF6zaqqCtHvOz1VjES3hj
KZIkIb/zX6V78PjaXeCQQzMa2Wf6nKGPHXxt4UlXpgaRVvzH8fmACFlUIpq2kiuYZEMfH+iiMcx3
0KY5FeNWt3xlZiDNwXgXKvyygqb15Qp6SS9rQ4DLtM3CJy3oT3kSbxkirE4F70/0IrkCW5jFLpby
TBoUUSJBaZmhjBB81l/y4J8L4QNcfDbKYscWsCBUhKcyt1Y9B2w3w09/AWgPfk5mIm88qCgEXN99
a2s3l8lhOIFuC8ivl2sHCwM51geZu+1QfNVl86714T9Xp8bL5c8Q8084i/6h8LUpB8oZSl/fgri0
WoDWeh2P9npLyWbtI52PNP/9bCQpbPohySEBy/Do1fwTuECmJ28VZlfSxIv5LG4zqJb5UVtC+W0U
mtOjjavS9qTF4Z3abpXetya02HWKBHONpGwHF4zzA8tKq2SR3WHI65tga5jFtkuDqo5GD1IjUwCR
IR/Syj1Elkayvz7MWpZ/sXKLgwra0VQkoJe5CTPBReQmCgXhEWRUY4j3XW10pbGlMrm+vzmMFGFW
8D+kfceS5LqS7BfRjFpsqVJXMUu12NBaUmuA6uufs+bNLSaak7DuexZn02YVCTAQCESEuwOOylz3
s9mktR4S7KCJXL6lzlw831/V+59gLjis6sMEc7FXtE/qHPjD95GZ7iFuPbVyDBRk0CvtH2ZyCod9
ke3iZ2j4+oMbOZrmtqqdvubHyJdFGzUYIXwbZb8FKw4gm68WF0a9/YE/fiJzyvsCHfA6wyRyRzIb
ryeHphCWznkw5sVP7u0Ec9LBu0gTKMeDfacjdhn6Mu5QK3aEGciSNLbFhAfF2jiKqBhYGMl7B5ex
fIhV1o+AfjSIXkCXlHpu13EBWqlvdcxpi2yljRiqsMDQpQAIjs70bWgxx6YPw7wHW8ag7ZrKOkp6
5RoFJa5VSIU79t21kRBqpFAGzZMKtCdIe2qiPoyZ/EKqHIkdBLYBNLLrSOAc381dWP02dtsxZ6An
OVjnckis9uSa1sSGlN3Mk/Ha8KKbPVj+fRVe5TacyzlqcHybeiHNdtUcc1kdJ0NfYhrjRDdWmPDa
oZubmhEKD9O0l1GHNIbRzoSvE9VQxbPc+4d3c0kfVQ6dCbAYvMX0NoofwdifNO2sa+ey4JSwN7/O
ygQTXKFlI6RVOoAcTHjQoi8/dNQueB7AWwYTWOUu1KVoGBfaCRQyyRWyL67Vf7m/Vxuh9KZGwySq
dZSE1agXYzAn30Lh5zR3nFyEswoWahIVUy6iqKsGlaL4TTjZUR6Bkvpwfxmb/vXxPQwmXGPgzwTb
HkpNwvQsjTIYYkfwJAIYnqW2nOrefWvaRky8Se+ZCyjBWHwcycIQYH79VVWGIBTJUcysylbD1MPQ
L7QnekefSOGkGchk9CH5RU29svMsD0BjIOFpNwdh1WI0P38XBzsLse7VubigBGu7DUEHPQl0p6Cc
hCF7KUEnwPIrEn7Fm39vZmDzmyJa2CnprkbV4sbth8coDEEinXe+UXUHo9X9UMlFKF5PXh13ftTJ
EB8wx+w41snPUB8IcFLmQamr0S7y+JxY+bUsazQYp73VyTY0QMInCCLGJ9Oak32Zt+URuqQgj21K
KGNJTfX3KSXASBg+VDC/YkC48DYSmVbWg1sBWr6D0KIpACr97tRkyjUvv3M+30YwggHUUPG2gDY4
YwjP1g61yQn45W6fDnhU48OEING6b2XrZK2tMCEinMW2qwygpLUY0n0FyR4FteI44haPJoR1IaK2
kCFi2JFZStujjaZqoxpMpXlMYyUQQ8uphdrF8LSrY5asApy/nXO3TX7cX95WBFxbZpaXNHJVGeWk
BvOUq+heCbgeheqngOkFVD7Mvx/pvVknEwtpk4LzAeMswUQMMFpL9kC6/ZS/0u4fYBWWgUlLZAQo
kOPheeuFuarHUSNKQ5DU0g7tQ7/JBi8kHHbHrQCyIENMEUHLgFTnrZUBw3BtJ8bAE876ToqNyANN
x+TEQ545qZCAfTWTNKfO0aG7/9nkLbfEyA+K4eYyg8tyJoM8Bb8r1tHilUYfsirjXo6lcY9U9+uE
/oBTmbnp00lFDJUqb7TUx6rTTm0tzgCD136roCqqDNHOktWvfaePdqKJGF4hQOQU8bVX6DUxonrX
Tm3u67HMuXe3bpP1r19Wt8pWxtjSw3mIB6DWjqr8bMg7c+Q49mZWCKZEYGugOGCAje3WBh0tRGkU
N8GFO3iqE4O/6rmwML5iOL2nOEXrdZljUIhlGwGvt7T1mgKJ4odxZoEKBD/Rn383/v9pyGI72o2O
sMuPZsRthP/pDZi+wnEEDRJkFjDIfrvWmuSyNHZZH2jEyEEmQr7PZc7pl/0ZKW5tMHdzb1VGVJG8
D9TOsKNU8wzMlzbFSS051TCeIebDJToZi3FO+6Ch38MQgkELBn4C7Y4mc07R5rbh5bkIYMAd2RpY
Kwu00WjTB6iFvQzTCG6eEMCb+0d1ywhGOBcE2YJTYscdBRoPGkTusG8R5CbJp9niNaL/PE1Aoi8E
wZjFX0pFzO2hDDkRaBrSYBhyu4LGN+kN9MV4+JONW+rWDnNXUEHWY6syadCZoGWBOE9kQoVF/C60
tUvmFwwjgJloqR9xktsth1ivj7k1uiJqJdpYNBjFxgF6HE9yy5sTIANJzPlYGwcXa1TxcDXBRY5h
QsZWGwJS3aoJOHzAfwoGFhucZsswy670xO+8KbftHUXpHe1nHVRuLCwvB6VYmWsYc1PF9E3pQ9XT
0IZxRXOs9lFD92Ctghjh/NS2rfwQVWPBOdMb46NYLu4viCspgNiw14ilVJFsYgQYvd0O2ocP8Sz4
VDlrSeVYM7Wj5CHR3sx9Xz7dPxTb+7wyzATIasxzOS1geJFjVk23fawcATLFMmakPD5T+dYRUaAi
j4tgKeGKzGfNaKanUw8UQtQXB6CHgUuM89/IR6p/CCmo1b7T2GNYg23NC3qLyb5U7QNlEoCU/VmZ
PBfdXAqG7wGIMTH0wfqMrvTyhBmRPrCKL23zZSYRqGwlzjI2+tMmaOA+rDDRniDhnttY6wN5Vx+a
B/Gi7KuLnmI8GzcmFua0r/mOF2G2Djq6IID56IoBfMOy9FVaAF5iqZzHsoecjryLmtTDU9Abm3A/
F5RXKd4Ky2tby29Z26o0WsuhjLA8G7ZkvUwVbzWbHwqIAih/4zUEXbpbCzqVqJB1CQYF58SRszet
rX0Vz0jOSdKXy/22KINPhZHLRWBSFXEP3NqZZkHRp3nog1CYgMMyQl/KmmslJPvO6PaFGO7LIvqR
F/VBzY3ncIb0Zk9F0TGVZDdN5g/IQB3QujkXUb6XQnJMValzxDo8typY1bSygX5y9MsQ689lkjyI
RAGnZEIw/isOlqPnPepNigzYel0BLQPOOKcn8YMeN7/SuN1FefKM0Z4TlbJDppiPxRR5U96dNSV/
HQE4yKa6PxWC9EZriGQ0AKvRoZ937ZjGXjkWggM58wzzTvkBqDbfHCDZHIPk7CzoRu6NYYyxq5aY
Dh3zYwUwCmQ1v/Vm9Yk0o5fibW/nUR/Z/ZjshiT1y2kAZ3ZObBlceZGoni3TCkpQ+CYojjoJaJcn
IhwgB3lupmGPYbhjJqePZiX7Y9i90cF8Bnzra59lQaJNvhSOfp2Kj3UE4kAIL0cuBmNnd1LCL20r
/G5M8nnoa7cn1l4g1TlV1K9Q8rkgv5aRbdfNcaKD3yNp79Ma03bi5EyStpMrxRNn80GU6lOmNMe8
K8+9KoM60BCfEcLBNBM1vp4Cq1HmHrgDj501eqVkPaZQTRHNPAYLeRZoGEpq2/xBr1FGseLkksiS
1xP5UGDaI8xwvRTT51nq/VI1rwS4ShtIiMLG3n+W0w4ZKtrc/TR8hRCzX8vak5LQI8bETlKFThcl
+6TXnrNePowDPSWq+UgU89x1hte3lqtNpkcp2EjrIbWFGGRuxmiYtlZrXqbRg6mlnNtkSXCYE7BE
XCRxIm5swPVvT4CRQQhlMDD+IUS5OzapUwyXLlSdvhychAd32DjWMIaWJmKv+We1Oc4rY9KVDD1z
cOFVMRCWg4GOCfHun+uNNSHEIzPAYCtODZvSa4Mkl0auUhS182NSqCdNR8ZVNuQnpDyvZjzv79vb
WBZ0kFGzAUkAcFDsxZXgjDfjhIurxqiu0e+hVXo01JjzpbaiLiB3+E4SIjwQI8yXKqw4VnNcXrQu
DvpYQxH05f46Nt59eI2vTCw/YRXY9SkFeJ4WmEoue7vJLoTEJ0xDn/uJXJKWPC5wvcjKvkL+22sq
wR2T+QehnSdQxQBJnOB2E70O7bzj/K6tyw1VAtQJcBssWke3vyukrV5mKZA6Ivib2gPUS3xbcJa5
lme8R9Hjx6RZYHIKFBv7jV3Gd0WOiRlpdsxMS0sCVfK+Dwyqf2qt8VErW//+wv6sgSwD2B8m2FeB
TqtqluYe6B/AxibJ7wQB/R7FKyLQmlJzN4Xkr0uMtyaZrZzrQekgx90HWa8/iVO210fxlSjxNVSs
T/dXt/HV8LVUU8b0LSoJ7GzqNEoi4AU6DSbobXVD5odJ5yhK5tHx531LG5NYJgo6CoYcMRIoIYW7
dRDdJPHcRzNGYg7qcREwpI2d/DKgvSC6A1jMvze87H9rcWuLTJJXNbqS6zWYYkQriTzaFqJHwywq
bYh5AppcSJFdQs0MDVMxfSgl1U1NcF7WdYqhxdTaRVnlFk32GC4or0QaeTOfGyEJG4I5H5Q0FsQ0
EyxSa0hIKhI9mPT2eZDpSepxXBJAnjg7vxFrbwwxIWPstaJOCAb55CvixEHbK3tpD6JnCYoMR2Nn
HUuPXND7PXBF47a/wMcSly1YB6sqaQFoD7UAoKFLaD2hUOBCUNI29b9vki7e9WFp+SUrS5FlZloY
tnowHKu37lv6pfZj2Rk/RZf+2IEe9tgF7ZHghvklcYp9m2tcitoIP0scYvxaLiMLBLSzhu7KzoRa
cl61jhy+NgpPAX3TX1aGGHeux3BUtUzRQEjw00xOAzmY4Pa97yubNqAgt4woQraE7TUnOlB/o6Rr
QT43fghQriQWYPnl9Fl5VhiHrEdk8HHfIMeATGKkPWsgnRUx6/33azEk4HcsrAcMOsz5kjH6aSqY
MAzSuXSkNL0qs/EWk7f7VjZgQotE2EfCxCymb0WaZgOOsflKXBBjYRhY1RwLlebMDn8idCg71KId
2cZ7zy8kDxxIxuHvx93wIyBwhVlr+OCf8+NmWmlNizFXDeNuOjopaaH4INbjHLOND4cKnwy4hInJ
B6Qht6dsSNAHrKweQw/VfJl0DKEVcnPI257jIBsoNKDPPgyxsLdQqGMCVvoJ2UTxMJ6Hh/4ZHcF9
+V25zI52VLzETy9a5WSPfz+QBMtAoMrgtAMGlU0pZDLNRV/naiDKXxIjMJurZHAixuYuYvsw6or/
UAm43cWoi+NiMswxSMpnOVfskF4hKePf98vF7ZhHA9bxYYTJWzKJJC0gdJiY6BQnjoBhq3Wx/vtw
cWOE8YdcrjqBorMWmFrhDMnz3EQekBucg7y5FPDkYEQQyl4A0dzuF8Z6hKrt0Jzv6fgtSqpzmxfu
/d3a/CQrE0xsVephoLmBOZZ4/NR0hS0UFjaNV9vauIiBqfxYCBORajTz2h6JQCCI54L8oETrjnWl
vAFZfZKTLOS4AG9RTGQS2qrBbmK2TtaSx25WTznpUzTsefnqhggczsxqXcsPWV2+pqZG6IrLYyAQ
J3vLC/xPXlhcF30aP3F0YI0OycUU7AUlITmyC2B1Z+s+2SWu5fIgXRsZO7g7DBNzpYghf0x9x8Yk
l3NcwF0UjLfNIeQLIpugmyPLTjVAyqPY/4PzrAwyR00CAEsdgKgNxPp3S3/T+Vkekn84aQtvGrjA
0GIGv/btFou9IQgmyj4BBU2QIxbnLNcbe0x4m7flM2s7S7az+pRQSs/CiMJOBJlfHXQ1EsiPNIlH
8bL8GTY6rc0wIbDp4j7OJkxaQXPaqeLPCBx7pUYTrPuHQoO8tsR8HLGJZyhJExU0QedRk22pkewo
mmxwdICrPfb+3hXW1piACOLXArRVGMg0oge5RSUxDtRJ5cRDzuaxwPeFRYhoIaj7wWvpaOFOBdFk
3/6IZc4DiuMLLG9MniYClEFbHKQRjKDRr6R9SaDkdn/Htlol6w9kMaHXyNFYm02MycrX7ne0L4GH
yZyKAlxduLHHk6XbuktWH4hNcFUr7cZxEDCwH0Y7PIwO1ciba9+K8tB8R8EOjRgI8jJR3iwsBJ0M
SdJQJBeVll48SRcQ8jrCND93Rs3pJ299JRl1QW0RvAFDAXM7gvdUL6Ua+SftMy+LSyfC60pR/sEX
QCGHQgFqT0h3mQMLvY62qhq8ckC2tgvBXmMoO2kwOc6w5dlge1GhlLw8qNgoV4nynFYZ0tgRsiTR
cI4jwy2BxKQK4Vz425aQS/zPN2JZDiUytrFFS7xMG8XBc8QVCJh9JfDs69I/xAQFTVewSUmAorAY
kRa50RTmjRaY1a8ynDFdp9ttwyMm3XIDBU1daGfqoPhmW50AAKhKIcd6oCj6qe6GN8CIXozO+Pva
FBBsKOOoYMMB7IXxtiEGQ0tDUB6Guq2X0dKuZFBEaaVrlv9wq6Lvg5EPPGfAwbcseHUT1XVrJahz
qoES5c+Y/k1slSTHnqr/8KYBfAechTK6WKDJurWTCbSS8J8aoNnhA5oF2t+nVs44q9nwN/QbMbuC
zATkhWyhDfK9jdgRjA1Kyvc4LQ8VeY07xY+a/uf9eLrhBzeGlh+y2raMWkaRlxIUTnOQ9QupZ0Ez
Ui8bzh20EUdR65UArzIXZJ3K7JpYyGpqpUiYG+DAw/bzyJtd3oiiNwaWH7BahwRI3AxeEURRq3Ok
cXLknDqqWHolwQuwP9zfNZ41xtm6Mh7ImOGq0zCLOkThHpUWWxZTL4Ve6sQjWeFtHvON6Aypb9og
yZLN+ggQpivWIieSbrrB6vsw8XoqaQrgGgDlWjo5WiX4YTecEun1/rZtevXKCpNczRivoLqI23SI
WogcAWch6p7SPM0K58m8wWeEk7myxCRWEAyRZzFHjk1c7YeVYHIFbgFu8x/EKwIBylDoGTo8AhbO
8jTx1gfl1oxVa6jUoIiIU4P3py5sWfhG5v/SIdgaomXOZJgLJKloXT0P6bTD/CDvBcFbDJNnKRUV
IFyDHQxF4WHhabLrsL0QEKLLXPwrx8HZy2iMuyY2I8AiiUWXYW/9UZpkzk20fWRBiwzWEKDH2YaT
JU+5Dh5BrKfFuEvVeqV1aqKHrG69oiaccLe9ef8xZjKeMElKTK3lA80lJkbQc9cnwy2gyGPpsX//
TG2f3A9TzA1bFSYJyykZg0z5IgBvnRXUHfrf/50RxhlIsTA0SEAiTCp4CyAFNYDIHkQ2f3+34tR+
rIW5JUjSp1WfoAKRpDKIJi5zAZRQ9+3+WjadDVRuaF8hP4Vi6O0pzY2kNMuF9NuakheDorsfQwXw
H2yAIn+hpkarhhV5lJpMmHqQAgV12HuJAL4FjFPyTugGZQuC3MoKE06FtC/isUHlYpESkkdMOgDQ
8DL8KnYN2OiIo4ByKnNR87ymr9ZLjPFru3pMntMLLx5tnq3VD2GibZEKs1YqqOvFFophUqyNtlqN
1FZHSASk0bkbeZ6y+RF1CyVsTUfdl31rjkoHpq1khmBJXAHy0TeB0Kqf73/ErZMFrm2wrGCSFDnl
8u+rlCKRI1nTFrB2k6pO3h9LYOOM+XrfyFakUCWQemMsG5xF7HMsGyUATc1OCtpusNvoVdBDh4Cu
g4ds2CqRKwCEY4wNRVH9j4qQJEYAvFT1AGepHvS36UIvyuwO8V5pd8WuxxS45oTTG1CeoXoouXfj
5mauzC/7sNrMuIo6U1BE6BVK+mTr4XASm/xZ6npOi39r4AHrxKsG1NKYOWfvkhwzm4ZWAAoQn6Nv
1fwoPC7TBco+POhuKLm64EPB5I0G8inmvKw3PyUeOXiyicYyeXO7xBEP6dlM2wH1UxrboNt6HFKQ
8BVlFZRoZnv3HWdzQwHmwAsOEx6oc99aC7MRI1ACZuqLMAT/WPsI2EMLrH/o3rezNfuIMIbHPHwG
nX8WjTOnhd4pBQz9D88+QLLghAc9tqPasl+54ndl2mmVz0umtk74wqRuLhpzy9Dg7fpEq8tGLQYo
IppfdRAoCWrHWdkSHpmiogIHwXQzhKOhC8ju4DSDm200lknBhzqSd7oJ0U0SiApAWunPkkacpHRz
Rf+xZ/xBnxGHZafHOU5g9RugNyeHLPr9b8WzwOwZquppD6DFEJSN7KeqMeCpDQqgvzcC0jWcLHiF
YrAon1qSJgsUYfAH83NDv4CchWNggwHtndbtPxaYWKFQwK+zvBgC63nMfdCMA4Iov6Y+KHecrrcV
zQ4fQemrnzBTzEnctk7VenHMO6gwowyD/UIPAuEDpJqdLP2azbyju/WZ1kaYexug4cnMVKxPLd/0
JrIniaeYuDU9szDj/WcLGd82wlGgyQgTBHCfurYhNhP7xCYeiNipnbnxsdvfdwvOzrGPn1poylrS
cb+Aqdaum/Yhm1Tw8Za8AjBn89i3zwQR0qouS8zo670d9yPkZ3lKKjwTTLarJnSuRGhEB0TI9ZNs
iuAqUnte4s6zwiS70TwWmTLjE2l6ey7C9gH4jW/3vwnPxPLvq0vXTCpNJn02BNSyrpUY/QAW7nDf
xOZLe+VpLCdXpRSGMRJ899EPdwMIYPaFM147vEGgopC5dG9+Lb7ft7kVuNcmmfhAaGqA8w4RqMlH
20gRg1JyKKvy1OrCg2q1r4bQ85Jt3oli8bUl9J0MkuBzDU7vqm8lxCV9MIE6YNp8IoZT73ith82M
DQKXywAqCpsSO/8PLbXcHGXcF4V9GjwUMcbBf1S+F85C6Ss5yReauPoeM3gPaOjc3+H/IwR/2Ga2
uJB0qiUiThkI4Ud/dLN9WDk5ZD3lA9hkdVtypueIoowi+BzL2x/3wzITgVttHozBxKoxk75XvemX
8inK3IWQBGPux/ZY+PEVFTbLBT+Yy7G9HDk2I9AwFYaOBZIC4FZuz0s0YUJdkuHLrSv5ue6Vfr/v
ncEtn2LQwz5D7I1z3SzbeM8gexMQuTMiKcR1A+5rIkOZXqicNj5YXFWXrSfaemnMhUALo+kGbUk+
oFsX1ekpaYZr0UOQw+peaVhfOVu5GXo+tlJmKiB1KwzQLIcDdd7g6VDuNoU9avM7cIkf0+sk2pYL
SoD7Rpc1sLtpIPNGOwOElSDOu/18cttSkdRIGcXsKE2/88lv00tbPWrTG5zKUTDDeN/g1qauDbKn
ZFIis+wQiEC95oAL2B7H72QwXQOSiCn5ct/Y5plcW2O8sxX0KssgvAbJW8M2TcdsHAvUepiZgLa1
X5quVu6II5+aTwonyG+56doy46Z1GWNioUPsM2QQFIexm8i6HdelHamv9xe5lUWsLTFu2mH0BLVh
7Gg+Ptfxwzx8jabf9028u94dN9EZ12zwCJ8MzOAF87PyDJqb9rOJAbjYNY/DJbtWvyxHfjRAzjP5
Uewax8otLzwdoK3TsVom+7gp2kGiebT8BIhAKOS1HnJOLONZkG/PAtiT9EgbYCGPZrvXaycXft3f
x82bf70IJoHRwGIlTKrevyuX5D+0fXYFsMbR7ckl1xkE6A4vQHP8UF8Wvcpn4qmYtKxDUMnFB6mt
d3VRHJRK36vQv7y/uG0/NMHzrKpQtmaLhJYyhdMwWUAKRDm47MzHupqecqPkhEmeGeYr6U0RlUpi
AnLdmDZmU8GJSV1L/XR/MVu4VswBYaQII5ii+QcmzmoiUShDkLNM8YBCoeRFDdkDzPVKBuNJtyon
NsXfQzbuwuGHHkUcV9wa2YAeyoLaAawW4N5lF1afTVMT3WwHABnB1+2XbnJVao8gh+kOma+k3MRp
KyovoJd3woFlrOLWXBXVAi1yvOvH5CtEX6F9YjqCiZbzBG7m/uX+3m6ds7Ux5gpokzI08gV/2hel
HY8/Wm6zZzPur00wcT8UpFyqoxQPBSisZ5jFB83ULDjVbgFDzF4IJdhL8tx9/5fkZG2XifpjhIdW
UeO0kWiAXE3u6PW3MDql3LLFZm69tsRG/akXJGFCcjI4kj+7UFVxQUuxpz7wz37+yssx738zlS3E
ILe1Ys3AdZbm0Y86zr5ZVeb/N24BpsdbH9StwYjpQukRlcepuvbQkLpvgLNnQLreWhBESDVbVrTk
ye2hs4dXuqhFtZ4CPS6nvVqBzmWpXX40e3F+fKY/KP5LI8mSEhp6MDl5E3CoR9PtnclXPEQv3mA1
7yMt/74KGkkZt1oVLQlkPdvEfIhagZN8b5aK1+thAkW3IKcEEevpvGhvDT6ygEeauuHLeJShEeXV
jqA5cYYJHLsjtskzv3yhe9vJhA6jKig1FnKF9KCb0HW2Ey90rW+jM7lj6U4n3qzm5oNyvV4mkIDz
p6ZFCYPyLoyd5qE/iJf0MVTs+JP+PDtN4She64jf81/Wz2l331+3brq1bSaYdGAiiKD1gvdHi+tH
wZZS0fLnsPh5387/cdn8b/RXWW4D1QrLpMtxLpaHR/4luSIdd4rDdOhfI5f3DZfAdOcTvjNarJy0
n3LL6kOkQEsHTtn3+8GP93y+hs2UdbV7LPy1MWRdsJaKx+AAgJY8WfDV+Dm7tHuCUU5bS50MinHG
7+kAojYI0Pi8FwDnNL7v+mqhWmHomaJjV8Na8VKDZF41K7ycleMj7yFvZSSrRgwjUawSmAqbaLVt
/RINbhRbPO3eN2MCy0CrrNIlXDb6BWJXgze7dGdJznhKLtKTdQkfs4A86CfyS+ATId1PTUC9cRvU
YLYSyPKEa90RRSQT9KoAvao20OV2bs/OErnneB+i9uFTTrzh7S4TbrJYlaDvgTRCqXs7UuBGoGge
E159dvkz97aXCTI1aAbqSYcZs0sPMjW/x1P3mg/6oUt4jIU8p2Riip5n0ShqiCmtCD0hlPyk9hsn
mvAOOJOZDOgBGFYIE9oj2ITUa3so/WKnvoSuJtrFRf+Zvsk+cVQIcmZ28ig/cexz7gi2jEKnNlUK
C/aX5tvsds78SfN0O7TN/bTnqVi/u9+db8fSxBmDYCCgwT3B2jZ4iptdFzaIV/Ww+Ka1E18S1xBs
3qtu8yG5im7v0r2rcz91mZEAtwyXuUxv4OlwZtSQwYf9vKiW9a/8Lg/Hcd4HK1YGNaXJMqjdoICs
xz/GwnhtjJ73guSuiokznVG0pdkhZM6P+g78Im8A0bqGB/nx35qzCOpx93F5cN/7fEx0GRvwIkXK
e36mHsdzcdUeVLs4CLsWHR9+PsEJKO8wn9Uu1j01aq3DSS8JlMP2ba3YaTFyohbvUzHhJFQnqasS
+IagfavVl5KHhOS8roBivQ3J5ZioKVhWh6D+PPrZQ/xlPuRgSrbNs/xYnSXAuuzhedjzKGo5YZKF
RlI5iVIhhQu2ym/QCNsQ3/GzFJQxQvzMiSGc78SCIyNUBuaiwgrjswpHFD2Qgz63e9WmbvwUOcCZ
/teuyGLwKIVqVzThKtfMH0rX2I3+KYHkWCleSP5mTHs1SXdaGtnKIDo9BEkHTEveXzbnqlWWyLry
zoiMU5wDqBekHW0DsddEpxy1ZysmP9MEEoxaKYecAZBNk6BFAFmaqUsGW9UjJTKLbLksUq14MiVy
gqbE18ZKjkZCf/QSyHr+YYkre8wS+wKtauv92UxB2lRrtiEOOw23+9RWR7XIOEdxc95soX343/Ut
8We9pWoiD2AOw/oiD7ctZPWWck5zEZf7YbL7I0CQfgUhvN3SqRcxHJJ/LcgiHcr5JduP39UvYWLr
JEzaLA3LS0azk2+KT3f9vqCH4ryQ1hfu9F1T3Pt7vX03SuCuWqSFgTVmMgGMx0Bwr8Ypkr9quVMf
FAjAhgflwQQNEe7j9l3KiVeC2b5EPqyyZ1cluoXB72Uewa8euqccDSmhs6Xd5MYn9RS5Kkh39v/d
Stmz2xGjk5L43aZ5nM/SC96lQXIhR2unnqvn9tdw4n3QzWi4WibjyXhGxXIEopqgN1Pgmyu7VK5V
e0oMDuPu5m2yssN4sIRp2aZdnjEEGaNJvs4zL8vejgH/cROF8UyJjhjVlzsRk5/hswLBPrna6brm
RkJxLYeKEwG2SxirBTFXvt7NjdbWKCALpZ0fRrd/mQ/ITKud5jXu1HmyDxHPY+zRT8rLfTfZvFVW
lpnnRNtNVi0O2EorepjA3N2IIL+PS+++Fd6xY9k8IwlMJNbS0+u8cIeaU5e5w9cFJTz4VLblc3o1
Q6fMuOUnnkcyaQFqxmNVYo4gMBLNgfwVJmg+1b3yFGkm59bgWWICC/6gFZKlhiClYDoHi3Hr9hB2
sJWkPzVVwZuP3CzifXw3lel+KXUGIO0cgWQz6cFgA30TjFpIvpRS8jYbcolyuU7OM549tpGAJE8o
VLvNUx5zCO/DsoOvUlSYcxfBfzR78AyfRk7c7ZaaNnW7g/Y2PFelLc4ur6zIi6gqE2qKEJPDyjLh
1frUU3wcl1OSucXFcKJgOGuvgmADonbfizlnhUU/mQCjgJx6EIO2fSGW6krjRTF51zMn8qhM5Knq
XpvrESdFHxUvlGK7pcQxw6MhRWC85lFuc78fE3lqTaSWnOL7iUfNHzJI2tqpDzmPxq3OI4bPZ9XO
Hq0v4IO5v5e8kKcygScEsAbSjWjNDQ5YmX4LhdPtIk/8Aj7h8Nyc6Zn+lPfQqAkfeH2D7TLc6uws
n2CVAOVTCRxMi86SeEz2luyBMqi5hIH6pUDG07mAE1xDW3Pk/XQqrJcWGkHu/cW/88798cRb/QIm
LGlGPJZQR1OCwpLfWlooNohXZrupIXuKpAWiB4l6tQqATcCCDTGumnqN3j2VoukZiXpu5kI56qmm
PQOHNzuZbj1IJUAwuRg0pZH+Sqo2fIGEdO0WlbmHuLdqQ5HoIqum4FIdzE/KSPyEapJv6SqElyzw
W+qNKjldPfa7dhFASfL8mJqh5ETj8GZJSergJVB5Uzs9k7l5MKbqZMTmVckiwY6pfOn6unRoD9yA
KkyFN5QR0JuQ34HqeOoqhbkroZigCvX3coZUVh8nEIko9FOfnQZTE5xMa+RrISqRO7UkdSdQsXhx
ntSuDGobr+yz0AE5Zus1OfDiIv0Cerb0Uoz1gw5yVduYAOK8/4m2DwaQ+/r/IF7ZxozeydhFBQGm
8QClS2z6lKCf1SOu9d/Ec+TUTsRVTdo2CiAnuAQBhrB05hIptVavzOWNh1bGk+qQoDjGj4tPDm73
0j+lXukIHEDVEk/+cEVIVSkYtlEAK2AOA2YL1BIMaHMwiF9HDLIO3ArK5lW1ssA4O0kqIjTGOAdl
XkEfHjrlkX4wYutNEkIXqkY2jcunpo8/4WfYusgb090uDazsM5tKJrMZI62dgyZTd4BHnoBiPcUy
+Z0KBoDf+bk2STDCtooJUaWNPpeh/mRG/RsEaNxyxifXc87LZzsEffwm9vouZSlG6UCeA5rWb2oH
IuCSAPGV1ZMvVPFhSup91TXf6ZwSm/bosDSVO0HZC2gZF0xdwaxOj2Zt7LUIZ9jq/WJoDlWJVOP+
Kdi88TC2KEKnVTREFr9MRFMtQg2chAYIvGuSHQTSXeSaR8y8fIE/fHBlhrkLdK0vdNXAu8GCtIxK
v7Tz4Pw/0r6suVJc6fYXEQFifgX25O0Bl10uV70QNTIJEEKMv/5buPueZsvEJsr3PHScczrCuSVS
qVTmyrWo/eyI3K/dm8S4geTZRgheXdkiAktOAWMYRxJgBgXrU6BPzjOvxCEj8VaetpEWynhqLpI+
71RAA90n56B1Xn5mD/QheUgf80Nxap6VIWigP37euuRWj/V/65Px1TGEpS0O0q5w4F9N9c7NN6Yg
NvbPlPKvpCqdjHQELxb3BybFghSU4KItNs7JHBreOcZiFdJDT2Eg6SzTObu0P5vuMakwNtDHQW/8
tvBWb7Y0N9dLI/jwrga+FsuR2QcqB/Pg1VzsNT28LHUPolOP/NbeZ0FxyL5YClITEIYHxcnxkmN3
qJ5KKOqxj7jm4kdIpyHjWdOkNrhHbUZ2LfR57P5XYZLD9aO93kZemJECP7W6POaupoZp257wAv0Z
gwM7KczjUKQPGGy5TfR235bTZ1fRb5raCeMsOedTGyDOnMbIPmN0T53neUZvUMqtT7Hqv4tfJ10a
DYR0E1VDSIh5f+/E7WkoxuPGDswrfOddsz6RDWQY2C0k72pHAb7tufw0/FQe6nvHCYpHKKnstPn1
AoKigH3jeTDdoV2y8YlXA97C8rz6RQbaFCRT59AQQp3AJp+rCtXpsfFb5Y4q6IENk5fyZOMsrbfU
FxnNfE8vjNqTUWdkAvs9BhaeCZTH9oorxsPI0j+lzWkQqd2zzfUzyNS/5g3NfIrkkbZso3izuuuL
YC/5nRHzAu3+fgpBtHBqsnrPR+1LTNmNq7HvtWJvfOXVQLUwJzlSpTj1lGJCI8z7W6ihgZ/xE9Xi
jb1djfILI9Jt0tUpwZoAjVOiyINojUcIuKbwAO2bjRt5/eH7nyl5Jt0qckdJG63Fu6mHMJPXH6KT
4YFF/tXYq6hexg9b1cvVo7iwKPmNro6T0yVYHO8hADViGET9cv0krlowVUA0ISoJjKG0fW7qTNwY
dFzGdfacUONWm6wNN1g1MXM7Wo4GCOVb5r1wfstMY6UakISqqEP5aFUWPrShN3LpVTdYGJEid+qM
ScLzDJkubg+IjvtgBveM4Y9hb9Un118KC1PvTtHgEBSy2rDjugNKMw3SJvyhIO7JrbqHKUtGjyn2
J1oDrAl8GWA6jQZoqvgp8snTrQocrwN7/cBnXPwm6ajFlQrdVwZtCFBMHLtO33fs03UL6x2DWdgb
7zJMdMvDuXU+KjY+rgptSyUO4lT7U6pgkO/VETIHCGK7Jivrfa9rgZ5ApKwuFHB3dOlwAkd/73UG
nTbKfutRFTQENka/AY6VU4aI11nSN7itJy0Kk8Y89UI/VFAvgIDrfU+V3TRgKGSIhBagHwFBBq35
xs1462es+vfiZ0iuR6NBcDWxUQ98TNUjwJdnlFMOwPZ0u/EW0Dt0jo9bRbjV0LqwKflgWo8k5mBS
CvGEDoBMZp6gxTmqyw0ahi07kl8VWmRFzIWvO00hPAg6f7Eg5my7yDyuu9fq+V0sSIpDalGMSVu4
aqgWgEnQr1ae+m5DfYj9fiAcAcPtgCkOdFrgCLu8i8Volg7+qhY6ZbvXtB9R+gF6Sn1pQXKIPG7H
utIqNcxNiPWBUaTR0cKNNnZs7dMsrUgukKHJFtWmooYuuUVCc+IQvVONw/XPsnrqUQ5B4MYorIZZ
usvdUtEdTRxc4iEEMbsgPoonVAq7nfJSn7pHXEpgIdh4t60dp6VF6XmTlZFZOwbSzzxNQfpxr6vd
RsqwJpMFID/CpapjGh9CapeLyjIuJiYgcJZH1AmSiPyuk+hHWvN+x/P4mRZa6xVtr3o2T56r1tpI
w9Z8fWle8g91HDsrbwf0KxwoDTS+JfjZ0qMd09iGr6/OLWD4kWA8H3tqG5KTaCUBbUrVdUDIAvvk
lU+K/xOCVfv8YSuvXvcUw8LTDXTlmFSQUvqITGXWGjhXGhvOhW7tJnN4tZmFCiOJxS5RWvOM1j5F
U6QuPBsVx8CyBlTYKqX2Kua4P6677rw0+YmB0gm4TYCUsAyZ2nAyBUt7HbkTOop3qFV6TP05UW1X
1tohoR9x2oUx6ZNC8zl1qhHGnCYyoVqn7srK3ZJmWj0ZCyPSx+RjVvLOhm6d06CtpI2PVNkSjVh1
zYUJKd4D8cGMqSjUsKogJJIPQU1+Z8zw003SzvXFYMRwdhWwjUgBH21XrWEQgQ61HhRzrNvxRvlI
hARJ578m5AKQmhh11M86hiPicKqfe9vwTfYhK6CDgWgwpLnACnoZTKp+1NLCabqw0cAWxCFV5Ca+
6ny97s3rMQu1YvUf0kQZcdcNSV73EYrFpIWcg1F7xQzxbbhnOHcO2vETCxBWPFvZmttedYmF4flD
LtL3Wp+mznRypDfjN6OE5KSOhCbG0La2VXJ6gym+O7ILU9JW5nEcZWXBxtCymVdY96WBcYIJCpAJ
hp3i5GVMyqODscYOLz0gvniJie6BelFvH2mqvPTj7559IYx5tr4XMeRFRu5l0dbI2arnLn6ldNaz
PB3rOs5mz7VRIUrIHzY0n69/7nml0k4gOzHADmIhbiNTudx0C/QMipYip1RMgFWGxOutxmNiI7tb
+bSwYmMtAFBAnVIK2W4zcTK6uIiGDox0amyDbniMgwiYgePMRvH35/HCnORJmlDiialmC/pA66do
6Mswan/qiH75wN4ZKCNCNnymppHCJMiancp0WzwLxvo0CCioFeazJoyNcsDqJwKfDwIMzj0Idi4/
ERljBnYumHFIgWfPk8g4ag5bMlrvPtHMk4r5SR1ivAYGhqTFNLkTKYXNoDvthh1Vd0NJjilF0iCm
5K+rn7MtV4M1UPnYUAq7XFEn1Bb9GdAvoQt+ZhPENaL8oPB2d/37vE9KJDvSAaIiom7FYcdQ+vSY
0xzy0uWAjgral+hBOD9UiK3dUjQ8bowq/S4wRFyWW1X01Y1dLFbaWNVuFKqP+BHULR6ruj0AiBvY
VfRYueJpY8EzIuTiNEsLlm7Vgk1OnxRNH+bk2YmhwgQwQZ7+SeLuRPiD5TyjtANZ4i052HceCrN4
IbhQs4e0J5iaLr/noBA7TgeY5dUAWeUR3b/qj2OlG9/zXTy0NEM1dQLeAFAyYUz10ozTOl2q5qio
2gP5ZdG48p2+U4Lre7hlRPIZ0ReomGKCJwTCxrPNbxil2XgVrDgEloGRa8i6QMFGfuk0pWnFZYe2
lC448+oOdRoF+amXTvapJS3bMLe+oP/MSc8coReDlXbAnYFlMdnhtQr4WWJtsSCvuIChWiqIJUGR
By4jyQUyo4ZkkYVeUdRBqF1A7SopvSbawiLNDiw5OIqsNsajAet039GI97Gi2JB3R8uA3ICm8UaB
khfGAzAgY/hGqwGus8FzuWVQcgeKztRYQeozLHOQFZeFn7nfGhDmjLgmEztG73iLtGveKWmJEKiB
zh7BjQLohBTuDcNtGBvQscjb73X6hPFXMNN+U6dfyLw27skNU7YEMOtAkyOUmXQoVcHKbzdPOngn
R6A9bMCGp2ncKGCtOP78ZgMJvA3BZjSbL8/vpHf4m6ikhaNbnSgQIUKroNfZ0W+R2uRfrp/jN/L1
d/uI2+wtKEG7UIoWuiUiu2YA60HJNIAh66Z7Ts/143BEhlnuzd2s2az7xlm0D+3xrweeLADLF9Yl
v8lGFPDHFNaN4Xs5fhuzjaf9ynm7+PvSXtYtmJVYb+LRCbWLzugnoCpyz+rwj+v7uBI+HBDM23ja
o9CDtOryozGFFqPoULdXion7Pchx06LaSsjXbuoLK/OvWOT+rhYLZ8rn8HE37th+OEbH+pRBWGub
3nJrQbJf9CDe5B3wDlbDfdoa1b5KI7r/+12zNRekFK6BTZNvRCOt6oa4KIeole2xxNZ2eaMYG0bW
zhNEG6y3GQaoKEslM4XQgpAYD8KEj7eOCXq6yFJ5wBzzk9qqTnB9SWset7Qm3SP5xDkokYsuNMGB
N0UQ+TXIwU62VDlXzaBdATJeZ+Z8lPxtivqJ1zkKHLaTe25xR6vMa8ett+aaE9iIDFDDQ4sWW3jp
b+3oCjHRHLU/yHg9qtWUB3o/fMAMUcFNZYAa8w3xJZlJIKoCBIPGQ0rYTzZWPjhkt+Qh3i8FNiCt
gbQdXTV8IWkpxZSnHcHgTEYMn7UkMK1yI3CvfhNw6+LGhVDIe90TdIoh5oJKqW79pHgjqjkDXfGP
v/cvBwxqM9ez9p7Rq3SI3prcgW5wCeRF6XqDRnznr+mxEZdBqmtboFaZS7PS6Z8KI1V5AVnUxB09
030WcK+UfCBoQhSEuKgIErx25eOvs4KnvMYD1Db62h+q+pthbo0wrZx+2LBAf0aQEL3TmmuUnk4O
H9vQ5F9VlZ7q6CFrPlfkr5vroDte2pHeFHY+DrEbq22oxe49j6PWQ5vt0KvaRjR732WbDeGewbZB
8xd5zqUjFykYliEc9U/XewrKgD6Io3mw9tmsMXz8a29bGpNLdnh78Za4fQv+1ccia/2E49W74dEr
6ZU7n0ho/kK4BWjPywWRyU4iavMWz8/0ISP9E5n6AdP4PdAukx04TFHrjdt65aS6EGyDjCMhJkKC
FHAqtVSG1NYF5AbyhymOwmlIwnGT03vVDGbiUTJCkmPInEtxrupt6dSgZh6PnZ2gTJh59fj7+id6
H9ggzgxaYTg3xNFAH365fVbfMxKrCRy8/qpFhjd0f81iAI9DWwZ1D+gjQ7tY+kBg9cRjtbFFWHU/
R9CvktwXys/rq1jbKl1TdejMoKoCkaDLVTQOdwZeChHG1PLa+NSZzK/+XkgRK0GomYV7EBCgfXRp
pcxcMy407BWBnDESjilwtPjP9ZWsuTNAc+hkIoufNfgubURdn/AucptQmJZXALMGm3vNLHZq+Wsc
f103trZtCJ8QeEUaoOtyXVKdcpcZrd2Etq74ZfKt5oaXAsb5EStvb5FZrVPetqQ0CmFNRhNaIB1U
xFlTXseIbJzJNT92/3nwvBmZA/kity155DpCaE3Ytrkn6vZWtaKN18CWCek1oBd6M40F1gEJyD1J
07MzmRu4l9Wvj1TTgDAQHqdyxjRULutVFHnCRi0e1KI6xn3/aiD/9GhnoH+qQn37Ax9nYXFe9GLf
uk5YhJYq/K17rdTXht+17hbFyKqboZiErEaDFJUrbZwLPlwTo39NCAJzv0yVQHHrXbo1p7l2VYOo
FO+At3a9/KQHGVMxVLRqwqxN08Bwh8y3LP4ClTV7j8nyrUW99waoYxJt/gcapKjrX25cBgiAkmUZ
zE3Vja0mxBOACfvXv866EYhm4LJxobgg7dxY5qoSZxEPh/F3i8FplM024MfvPQ4reJNxgyoHSPGk
eDMyd6rGzuHQIaCYnsX5H7/r7b3esgDH6fP15bx3BBgz5swTOl7AbEjLyftxdFHN5+EEkp5eGQ4W
75Hnbim2r+7awoyUTDHwbk+I4UjWBxT7ANcCi/9fx4LLlUiX2kgaMZY2wZujmfbt5Ph1PD7+/WYB
zwAJbrj0/Oi4dDBjzOssiwUPUz3fwTn8WPtN6ulw3cr7TqRFcGOisaKh9oB+5PzNFgHABsVJS5VJ
gMnoXFH768it49TcQ2vRgvYrN9SjUPWju4lIX/OF+R6FN4DL4V3HuBpTpxiNVoRt/FDH7KYZay+J
1dP15a1aQUrgqkh635cyRdrjb1dIDDIG+uJo52a/dGVLzG3dCATwULoBb5f8mi4oklB7LAXUruP9
MKTexFyf/XUTER8Kse1/VqRIbTd9nPOEirAxDBR9q5sxfqG6uru+YWvxYH4X4Pig2YCJgUt3YHVV
K2Oci1Af70E4SzGMZvPbskG3tg6um1rdtoUpcmkqFnmhcBoL1MzPiWXfkv4cs6353i0jcnyb0pFi
wl2EpvIQGS6qeDfU3SKeeH/14NNAeBoNNySfjqycwSFIngkaNaGTu7+aKNlR5Z6gfU9LZ6um8r5U
DlP4Lih4gHYBd+rlphlpnfVapDdhjnkv4DgOeqo2ninwwHbETcvFnQnRwusfamV5wN1Aw2V+zr9/
M1JkpGYy4arT+ElUr33FvBbMZ83GVbRmxgCbBjaSICLJD4XegkxpZuQ8FEOyE1HmmcVrYfLbnr5e
X49cCLVUgisVjRQLFRBcezKYyKA5JIbsSgsHO/agZQopMgDvoiT1WJv6eA6dOLUC0IMfC8wytHm7
keZJF9Q7+/NOLGJuzvJuVOaHxGgitbOs9nHIqy1EIV4L+DOL4vw7M9INMnVW1fBJ0VBUmAAIKDHq
o+QgU2zYccwUdT+LRHppQc9D6rR+YZifqqjLTpAScAJdYXfWxHexOVleycF2Ouj23dRqqper8Zc8
GV1/ZFzf2Y3eesTRn3jBMwhdGPHDOOosqBj+eEunp2EoOt/N+GNmOfeDBVJ3K+6mnVG1X/M2f0Gb
LihU9zBl0VHFkIGn4G+NZtL6TUyUs6qBS1O1ldKvcvQX+NCUgZEO2t4USgrVVKh55zp70K2ywfSM
Ye/aRm8CaDx/KiznEa72WvXJZ9zS3Ksi46GjXVB39aEvi7NKq3NH0hc+TDeWlX/PU6BQEhrf8bLb
5SzlwFCA07+xm53GcTtRQN+9XqM3+H/u3YG1UF7Jb/SogPJt0QfMGp8UGoH4zLnpMG9tcBObwHcs
Bw2MTW6s2vyuJMk3Rytuu7K4L5NpDy4HjGZrJwwd77W84gcWKWeRGHt76G9tNU48d2q+mXlsesLE
RLmeWn7P3BOjYNKAlG1QkXZvuMmPiPdagEqFH2f0FpOvN7HrfrVZo3qZOX4tFXenU/1L1drfHQFy
6LooXlJDT33HqsPMVh8mZbrNhbPTK/aYlwZu4/jYNtmzYoIUjyjarZOCozjDZzOGkJrjDRnixi9U
/pkV+k/WVeZJ6Qd6qxU5C6xeM1XPqrPiM0mi8R5wlZmDJ39VBXDUWp+Xu0KPcLB661zC65hLfhV6
MgRlR0DFFyHvSA3ncyUM8zDQKfdN0mU7PcG/NCIODIN2RMb8SUzKDnCm00jASMHTH6oZ/bRLs/fa
bBzOuZtmj8KeeBBjFisc542BDlXldS350nbtobfpawYHOlCyKcQs3TrvTp6UgZZdO7hxXqtgPip9
Gtm3RgUSrZH/HWjlXzOARaI5gftHfh5kaBRUhZ2JEKdx3zrJzjISv2DN/gPxEiICUPm1UI6CgPFl
vGqyWNViJdHCsftuUudbi1M3tmPQicQbzGbHaHTUMTxLrfREU3vjiSqPaLwt05x1A3VgX21HBjYx
zchZlhtiZjgg4FhiM+Xgr3wAyScDowu51Ss/3qdbPWLpPnpnVkq4QO0klEGJAGI3HY9mX5VJR7T8
PBja1gLnS1sO1JAuw7sINeD3jZImI0LN5yJcx+2HgmYQ19CrTy2r76qpSn0ghr4aWg/Evlo+W3Z6
lyiMbvyGtSsJoBIHw0OocGnyCJ/ZuhamEJQxRFgKKxf62mm9xS23tqGoAxL0VNF3Arry0o1iu2cm
M10AAsGjUOS2NxRDYGM0oGn/Mk16+3Yuqg0EmDsNpTTJY7sSQInWRYpSE0AltDJ/aBscQapBX4Am
ieuxnDbeuKmL/v7gO9g9ExJ0gKOj3ClduZFDS/RYYiD9LBRsNYgpdLdDtEU2IiWBWB2s4MADwQ8s
EOgGpI1srN5Fp6oNKdQ8MI/1MunTjcHLQ92xY+Jkd7WhfP/rGACb+HCYHAB0DfDCS5vAzpgMCYMa
0pM4QRbCF5556E/MT/fO7roteaj/n/UtbM2JzSI/cuKxUAcFXRfnW79Td/ZZP1YH9Ss/G0ET7Bwv
9ukNPXIcetCpbE6EzW54eRrnlWKF6JKB2k1GUGiFNVmNC+s4/k9G0x+tQjlkAzgr1Om1zQfD69Qs
dHA5mb1QD0Qohp9VxZkx/d7Iyb1iQWKiLusn5BBQ7wXaL2vBonN9j1YdDeO26K2iXYgW7uUW1fAA
lZZMDYfidhL3inNO2418fNXLFiakLNVCopAPs5c5efXV6goQE7XQinTyR73WzmIUX3le/ri+rPdh
CHu/sCmdn0QkQOWgDACb0Z2TmvuyMTe8S99al3Q5o9LWEjEAFZ8pe+QLpYfascDMQgo1PbN2/ZjF
SFKiQEzxL2uazCO4ioqjaaYHYow7rcnafRqbD2nd5buuRKFsyrOfLqkTv82Gl7J8TPFgOtsjMw80
T14GgYGxabgdEnAQTaWJpKu21V0/GrrflmkbtPZkezapT21ZN0GdjQ8WH5O97sQ8qHARbHjO+yjs
GIZlumj7oMlsu9K1lg1jFDUOncI4TVO/qzDKW7fl84wS8BN0gK5/0DU/XVqT/DTJkrKtTExykuq3
mT0Y7NFAb/v/z4bkqCkXHKqg+RRCpitwxb6vIQlPt7p+W/smuaZqDW7rDKjy5G3lZ9NtBdxRNRkn
Vm5BalctzRMIqCVYkGOQwjvPImXqLWcMeZvso+qbDWW/vrsx+w3Y3RtbohzpYOJ/hiRXUDGDUBWd
DlcoJz9OX8ey2YOryBsM6k+WCCr3U95Rj6J1b44nLQfbet/7Np4M7EtUssCoDH/i9rlt2l3FH/E/
AdnLD71Z+03THqrkR9vzo6M86Brzejs/KoxvFPjWAsZyCZJ/ZW1klH2Gb9/o9U4VmteL5+vetWVB
8i6IvUYVzXBenLi/7yft6NTNFkZw9ZQsPoTkW06mTbzRMfCbFxjrsmKv1oTfDxsBfc3KMrhK+ddg
JQNmdEbcGYN6ZjoaZV1qPnR2teFXK/WViyguj9ZrTdTrVY7LienWU+qiUpDq+ywtd5nQn/uUPEZK
MIhWeHGafc6Gboslce2TAfgL5idAAlxgaS4vR3uYR+P1BPan8qA02YEZdKMBMH8R+egsTcw/YZGi
gBbcSIWlTKEuvkR0AtXET71/MAFaTbStyLOakEANG/bQqVffQdCMtBy1PCcY+0shd+Pu+r21z/db
U8hruwbRbROYUU0l6DhdLkltWRuNMdL/Wv9qgRIm4R9JWggQVOiX6RhMkKWT+6IQnZbiKBmTfk/n
+fIWVdlhCq6f2LX4CWjG3NZQMTYiJ/+5o02Ko+DbqGq+I/j0iUZTrwPGPIpA43jd2NqhMkxgwxwb
XRowjl3uWmw5CJFDOYUUQpCtEIHJK5+wLe6INX9bmJGJb83StnlpVODXImW8S0r7yc6Ge/yu2uOW
E+ARUH5gF5cWpYQfk3BWDPw/btUiDxSUxqoK4jb5J4N8vr6Da/nY0hC53EGzcwjjBRglevbiznW2
Mj8Z4hW1S4+6veeYG3NSa35uAFVDZjIuNFWlL2a0eWpnE64MRYdG1UT7b6a2ReC76hWLJEs6SxBi
mzSrqLB5throbr8r1J/U2igjr/rE/GhXgdyZ+1uXG+e2qP33dYQ3e575rvm7F53XqJpfxg+xKj7i
5/8Zk4nWmn5SqUKVJkRL8NmJml2aN98T1GuvO8Pa2UUFBJEbKwJp0ryxi7hKaFsbcDrUejLi1eYX
0d82IHW2zGLD0JoXzEx9JnoNAI/Kc2VRr/UFc5CY8nGmgBTP9dRvlOdkdPzbO3ZpQ3ppZHVToJmg
ijB9KXkwQSUKKoAP01Ec1ZN+6FNPxHhEQ+TEp7HfbFKXydSg7+xLDuJUVU4SA16YKwoKR4MByndi
BxrPPrlttWdTHnkosN+plThPzbAjiTn4fEpE0OB57EcEnHiaxVEnKV4wubbxBdbOyGJ35CyBUSWv
zZLNt8FDazyl+s8ks/3r7rRuQwcfDgaHzXfAsDqNptHqO3zlrvcwuuzl4k5RPvIAwa2JSwDx3yAy
7Q505pNedxFR1ObFMu5t9puQjfrLqrsC4oixZFwy6ABenovR5KOtUlzOTm3e2DE5gj93w13Xjp65
MEEuTZhlQY08golicM6Z8jzozU1nPNfJ1+vfZMuOFBtTUKNyTNjDDrpS5mj4BbDImnYrtgZiVz/+
YkHzni5iCWDhtG9cxJIxd79MnX2Hgs5npc+3BitW7egagcKBYaFAPf/7hR2iWHUqHIOHbfVLc+Ld
qN5OcfaR07IwMu/qwkjWKbXZ99qE6d6zad5a5m1ZfOB9YC5MSK8QDLoovC/sMdTUYe920JphT4TW
p+uff9WTLROYaseZcW7SbsUlq7Q2spsQY+jQCDLL0SsE6zcO/qoVTECBqArdZOSCl9tlF4YgZkHG
cIiHQ1c4Nzarnz6wkIUJyb1oPw5gqarHMDP+qGCbQ279kW++sCBvVeyimTm0I5gFic/B9l4YoMHS
dh9Zh+kCW6KivyMD56hDs56ABTxMJ9Ryq+44sXjjRbh25N8grTYSLsuRo5dbKKKM4n4MKehVaWYQ
j8f0ri7aAkiWcote/K0hJD/OIDiC6jhGuUF2IzlynrB6sBMgNQ09Uz2o8h7HQa8D4EdNP7aNn0Sj
lu/g/YHOwd5FJc4HnsuPTetWj/Wtacq1LG35Y+QkQKQ2poRxqjCWd6QEOgvQAqYq9cDG4+XF302R
vF35iEEg9sJIBAqp0pXPUDdq9Akf07WFX1UFCkdQcMxfr7vM6vdENw4ounkYWgaNkUJEYxsV6OSg
vey7KXD9bXTqYXgn1Ppw3djaUUY/F9kg4GL4nNIpqAyuWkAnjuHYcHBVFD4fNm6kVQsGMC4g5AB/
kAy7rRPbmooGyxHJJz78tpIf11ew6gKLvy9FCrPVanOwK0QKpvtO+qqJxrPwX1Moeutb3cT1xYC6
RyeztLH8IE1sZlN1GoYwVcDyWoD01wSfwfUFbdiQX6MVZjoYxoiGsBxjr7Nf3a05JZlr+h8/Rp36
31XIoiu01xSStvoAcXd2im7ic75LdwVkdMa99apAhDyHio4ZXF/W+nf6z6iUAdFMj/MWuNRQ7T53
5q1BviR4hVB6plsDC6sHaEZ1IubM5CPS9YTWLnQ/C0R2AZmQloN4pLT2xBSBkT1eX9OWJcn3qtFI
tUKDb1fiU2o+quk3K/vEuo2ws2VFOqNdqQIPYDVjaIqDzcHO3IH1lKBCrG4xfm9Zmv/9Ig8CXnAC
o0k+hkX3Hb0ZwzUDYj8om4IOa1UJDN387wvNvrKwE9VDy/oKKxrtfG8O7GstwDrl8OJYTc1z3jWv
aJh8IAFb2pSuCto5U6QriBNRyV8NoTw7LgUjOUBq131idW0AdMyPX4Q7S1pbXXFG2iFDogc+mml4
NaAz4hJf57fFqHnW8HLdnKzS8M9hXtiT1oX0rgOOAt+MCFwXvW4DiUShs+YYT60SPZO8yHaWUtqn
WhSQtHGiV601AWhxH8emNf1Io7Gn9lp2w80i2TsdMX9As2RX5S597KAX81lTE1w/dVN9TnuAsavB
PE35qPu5UffPxlClQV0DE2Tb7QQotVPeaiL6pZTsDrhToAIAXUP25p40pz5GEKBr087yuU5DTajR
QR2qp9zhn21kKiBqUS1Py+2vkQtB5FK/K6NZ42v8BGzu9zY2wMfAUxJAKeKFiUJ4iYg/NZV+Qxk9
jQPEGBQTn7Pj9SGz3JcmTqKg7JkCQqv4WR/1X7XLP+MuDBqwdVVZNnlAO/2wuTL6nEx3DaV8wxfW
QvlMF4sHPYr2KJle+nmRjRWbOFBdavyaRu5ekOR4/fOvxnLAopHtAyILFKn0diWiJdOQIQPiQf7S
3cZn+5wFw5f4Tj9ouxEy8UcABw9bJbi1QPGW0L7RmWBS73JhwwTEUDn0gIAAGqinCBUp2uTZTVfY
u+sLJGt7iEhhojgPCmxTHqIoCgqpCaDOUKBvkzv9lSo3LNkV9AYtVfUmPjaH/KC23uh6CbRKeaD/
0V0of+BmOTbPmZdvIihkVP/biVv+Iinqx20BUt4ag0QpqY/UHkyvBk7Ga5ToJXUGzKrkMxNVK77k
Lf2E8dxxw6vmzZUz8KV9afMjbaiR9DZDWCiNT0URiFj4UCfwN3Ze3bAj3QaZMnWlUSNNIBCcprpn
V16U+vlO2XU+zgylXgn592JP79gh1zxyZnfNhnuvBdM3KmS00jH0LKOa3BLEPG1rARCdTF9y3h/U
JOx6aPDVptdGzT4tn68venVvZ+7lN4OYq7p0bLtzzXKocUvkypeUfWoMC5jZjZC95tEWXk84rW9E
VdL3q2OnZ1kPj84Lg8JRgGayyq2+1mq6tTAifTymdXXc1ukY2v2XipyyqvaTMuzrr6QZgr/fs+V6
pBuPxlT0FYasw4YBV16XPnNNXxgbafHal1lake65HMwgIEJ0h9BKGTrRhnMQHAwsKf1bMsR/b9T/
vo/0zIsRTTt8eCT55nNt3xZAw27l+Ktd3MVq5Ir/BNGSplXJAA2HLkiP1bdZhHhWjs9uko30cWPj
ZHDZ2GdaqU4Cg6hDfVdo6VfbqB6Ttv1In325JCnBByCmHqCyNoYtGXyjLj2DMw9p3gei39KMlN0b
XMGNquD0GKS4iQfUFhwzAT69Sn//vVuDsgH/cVF8VuVa2qRHbkUJ1pO6wylJu08aKR6GaCsvXblK
TRTqMJGM+XoM7knryQtdLWMd6xFmETD+kEfciyGu1Ztb2charjCPt+h4ElkaaB2kgzqooJMrVTz2
O3RLKPKCffFNF56yMwILkVzf0V1lHVCn2rhJVjzwwq50dMvS6BTFSbCTJD0yEMcBNX7MzG6jZbdu
xrXxrp25meTyTJ7lZVEX9hDqjrIfNONAaiAU1Phw3S/WPhjupP9nxpWuCKo3BhtjJHUp434W/VQy
LRgS4ef91lNi1dJcYMVLYlYDmBe8eCbFKU1iwMOHufYt4nJniZtieEn4Rs92dd8Idg0lDWLj2XJp
xlTMmvDRHN6EjRKn8FRIFrPkz/VtW7n1TEcHdBc8CHB3eaY3yQaWjDa2LXPaw+Aq92BN2GiyrGQL
FyakCDT0BQa8W4Z56+QTqIt2ZdIdYtOFTElzIKhK2m66UW9f6wLCJCYt52+ElUl3BWggo0Gd62fD
3rrhv/Tb5rF8gnDSod1XJ7CN3/wfad/VHTtuZvtXvPqdvsxh1tgPDBVVJamU9YKlSAIkQYIEQYK/
fna1PW6prHXqtuep+yihSKQv7KB2HeQMzgZGP87ZH+P6J4vQ0axxa4v3V45QCXCUMUpvizwKzmyp
n9/ovx7vlLHIaQfNxxGXbst4HDXw1jYfXfXQw2t5eHBBU/r1Gjn3VCcTWJNZ1sWAGhE0etKwnuJ5
CFNunhMU/CE2+jpppyXJgEDyRFoCnHmlFrTzFk41JrOtEmsC7+JPCvAdw4lvox03xtddXFGXAwA7
XaESmrhkRGJaZzrkfRYKJ19v56Y8I7F9XHQnCQJG9CM0zLAmUbH+PqKWZTOjtzyBU0g+GS+2gZgO
hjO+lrDgiJ15uJfTHMaNbZ1F0pwb+uSoD+HSm8sR1YgoKIJENMtZSb52RmGkVhv1CYhW8J+nyCaG
aYASmwQ1D+56+zJUxkZLC153ub31Oq9ZBYPnxUyBAOfAea70jVXngAU3+sanGZQvSP7rOHfHnfIh
iQcpIfg44xcGyXXKVAC/cOn4C5zVVeYyPqduz+67owiHUXsp76x7YldpF3YoO5DwycXFvGqpX935
Y9gsJpNeEl4VsSL8TrUYv9YqWoqubhOHwjNaap+uwFglieN1C8IETHvDxgTroubAZwb2IuqwI1uJ
1LTP6dVQ8vuOTO+VrFDxcuFD1gsvj1k9vNE22AGz9YF1BIJRBa1qlfclDuCqTeFqs4yYswQg61Eb
xFnOhEAvsu+smJZdlFKj/Pj1FvyBEITleixWgAV7rNCdLB5hwStEElw6gRWLe2dhYaHAmTOFA2eR
ALdA4zplz8Prf1BS+DbuycqZytF2ywDZprSxTfKoihvNUigcveamfa7h++PN+uUhT47tafajsR7w
kIbdZSamN7fYyvdfvPrw69f5460HMUxQRkCHtX+vJXzZ/KVNXQhGtYjzQ7ggRS/aPYNd+OnIRNgI
MVEIy4JUfjJdg2kEnTPiSQh1dpEtN2KEjokJ2uWvH+Tcxj55Y2Nh6AKK/VgWcnwNqPFUNDCLKcx8
EbF2Twy6dxz/fvbO2fX8OFN/nGWn3ZAxGLvOnJBcOuO2rOHu5CaTvhtD+8zVc26ckzraUDg9rcSM
WMt80tUDtH83fnlQ1D2TLJ8b5+SKA/GmNaJCTVdz1B0C3ce9nJaV5cCMdv3rGftpZXzdyMfvf1l6
thyFOUiMZPOPwWnjuSYxBKLiX4/y4/N82UnH738ZRRjlxAECQ1quLxWd4zaEGHBlx01Ez7w5aIX/
dK/971gWCPrfxxoKAq4PjcYrOCC+VyTkiTNVU4xsAu0rasEG2JOHlpaPugA5t2beWydpOg3IBqBC
n06kcEB8Hi+ouWxlsLGFWEGJdzcAS5iIvgdezDeXMm+uzAK1RLvPN8wyN7YsL33bPoSCPYUDe28N
foeD/6WU05ORVxtV0lTT4d4AGCqxoP8X82GEjTtTa14Ayz8CvlAFMptME6YKJa6wsrbW8zBuIKUE
j8Jy7ZRih8L9tijyd+qix2sRfVmbfMX83E6QEPZxSehCBM7aKFmdjCOoMK698dTkJNoIq6Q6OsAM
vFqa0bwFn3Pdz/02iroNuNjLUVTPao6WQ9WlltkvwmG6JAGPUDuprosW4C2Zz3YytWxbeMWFMbZB
4rFuX1T+Jgia9Tx3W2r7WR6FU0aMqYyZ3R6mMdpXMidZwMa47KZLXwE8HQqIECmwmvEy1TtvnYVj
yX0uyj2fpix0+LIR4/Xk8Gw0qkwUalcWTgYXkFipOZ1r62VyrLWjyLohYuEZ4yPiloUSZcYGIPnK
4brEzOmwxVUbta/jVCYdL9Zj2V9EZpNVjYXKE90aVr6AtdajU4Jy3xeZ2bk72hpwgq4WXj5dM0UW
hGLuBr5A6JH1EE7jrhnDOSK24N9T4/OH8OLqGtB4UMvoYruiG4VgZIR0WG7Vqd/dhnWf+m5zoXzn
oYYBtzMX+7K2i6QBjfEYtSwrHzy62kS1KkgncN4laeLGDxMp2wWgKdeuIfY1bJsnCitPEa7Qpk+C
ScWN46S1OybS8TJpGcvA7zNEBxml05a37ioMcWv1zmro9L6jbN1MHxYE7FzhJ62rtrDxiim7Hzo3
VRXJaAFWOigcCW51ACMIwoqCoNG/azszYcMQd6gjOwpyaNZ1werUtF8laxOfRMuOmcf1hxgcOxsS
o1PT3ln+jYP4g3h0j5AuseanLoc9+cxiNa8Hz81AD9p64HghZt0NrgXrWA5tPchh5nmG7lEcOWM6
eEVctUOiDLrx7CaTjZvOVXSjJcsaJm9a/6r2WGLngHOInbQtRB9NQtziouFPFSuStjEOjLlpOYQL
6kGBwQqzKQBjkERw+HASxvN1Lx9788NCQUWNB3yqlDYkUXqAfowB+PNO0TdtvHjlR1egGAKrHVFj
LsATq7rH0tppvbUBIh2JTExuxrx6raOP0M38fhdokYXoUkJvv3W9xOeHNlz11nbOL5zpgvgru0Rr
bSy2pDZSuwhxLjzTZu+CTI09ZDrXZbOx8V6trk+nKB7ni3bcinA9tncRm2JlXVs0TFSUOvl1CPRe
MMdh+E5lsQDmNGs8K/NG644M4xZi7Igi3XQMhgQEv8Rs9yp6zztY6LWJzj/saOuCd+eKN+muUNfO
zayp03DY1N42sBbESIS4Lecozusdt5Y96kE+RMIHeqv0BrefSw/S+GyDW7Su4JUet+wmcJ7QYUwY
m7Jqum2nzAPNzYsuqnpj8Sda0YUWnx1of2EBdfgW5kUhycpwBRdo3zMyo9va5LKadhAmKqcxninD
4l+AW6T7B2LdBe3tzO9KfRFQYHgkXOf5syqxvUH4NUis9Yb7mV8vB+sODECruIkMluCjS3+IZ9Uk
YnYXHrnIqwR6rzPn6TT5iSyhvsVE3FqfVjemtmpjUi/YcGCoWSO4yjxNk9ZLB8A6JpTGIB+XaICn
bOiJ4yKNQx+nU1fHjlUextKBgcy9JcxrMuZZ3oCtW+3ltO0Y6NauxoqpsyZ4U9reagX/mYrwjFCV
ekG7FdGYznkez/6zsPzEqoZ1Kx+FcSnLIZmDPatUzPulHHYGRGgM2S0iPibuMU+pi/o6qOQtVWQJ
7vzS5da16wUfbSOWJby106ofVgFzLot82kZawz8KXNIcpNqNVfMn4jV7aQ2PDcMh5/aULxjsOJTZ
QhuqZDQDBHaATU79aiol4txjrw7XW2hyUFjIgKVfG/hyNR/PCSW20QikL2QB/VhF/M5zx60/lmmr
/H3rBvfw/9zP0DWIhaIfswsFHTl0V6gDgq1WrMUc3HNNoB3m+xekUDEEzUwoWc+bmTX3EQ2uWRvV
iddMa8cpX01nxoR51dFozIak2XDwaJMVrrOuIF1ShszDxYAOmNOdC25+GUIh4DgJCjuAmhunRVCo
iherspBuQpOhOYfV/mUIhVFOQkJH6DxqCXoBfQs28w3JS4ij3I/DuXLij+GTF0AwGlJaUI05CQj5
bI+86hEQlm6/A/ps4UM19NfR4LkhTqJBiuBJ2WEwXglrfglnBt16jWv114P8OCtfnuMk5ZEhl0FY
DBMsFEAKbxWOsmDpdf2ZjOfHZ/kjdTuFEUXE4CYlcroSrglycemopIHm7pm84/hh/61W82WU46f4
Ej/nRj5E0wQ6YkfvSnCVHVOmQ3TXkLfIOufmd+6JThZAFw1zQTheXAEKNFwkVzZis1/PzbkhThZA
ZJBKjxbSNVFcs+4mNP6kpuY/qmlf3tfJ5LthbQaixCIuyjvV3+CK78Tdr5/hx/34ZYiTSkTdqSpv
I0x8BAXFsERPk6jEN2+Yuv31QD8u5C8DneTUjV07KDahJD6ACGxDU1MjFi+8c6DFn5bY1xLByfM4
uWcXOUfa5Bte3EBUs4REB5Q7WnlnFOeOzHODnTyTgXuOQesGBQ9+qay32ttL86nKLwsc1X/+7X15
rN+FLr7snJJXEvgdHJsjKNyT8uOjqhQYuGdOm58EM3zTBAMR4nNo0p2qt7i1mJkJRZMrm8DsMnLa
NRXTU9GrB6uWVdKiTxhz1l14Rr5xRwAn6zkrGVtMbufEnTe2sTMionD09DSIaS8cE9kD+nC4RvP/
gDD57bOenCbO3PsDFLZQ13Lue7ReW+faqM/J2fywP74NcnKMaBAZyg4o8Cta4jpmKJLWIlEAT3li
+vNz/G2ok+OEmbXqfSTaV4a4leqjzoHpvfnTy+jbECcHigUcACV5hxZH7zxyLu7chtwzSHP+epgf
DsZvw5xsQtesKzW73nhlCXRaFaTJpmDx6yF+OE6+DXGy9SR09u2xP5bKyB2IwLEHH8fh89dj/LC9
v45xilsoi8EmToUJmTzzqbDmTydAVOxriGk7dnPodXHmMP6J5/dtxJMYbCza3JAtA99gKdfqMjLj
wU+EG/tjnO/6NFrqizwp0/AwPrRjRqzsnF3rmeXunoRn5mS1zozqxZVnB8spL3dOZRdxM/YPpbTO
LMYzq+SUXE9sAi3vDtFAKA+mvs3/E5DGt7d5ckCU9hD0JuiImL9P8HRj1dyM4uHXa+TcQ5ycD6qX
FJ4yWIch2aM5DvFM+p8cC6imhybEoY9GK9+Dpqr1asdqavQJjSrWFQRmkI+W5jmg3Y8P8mWYkz2r
RjSq3GGGuxRvt4aesya0zhRpf1xcX4Y42bO5BvdM82N/AJjBqF1HeZsFZRc7UZH+elZ+PB3+NRKU
T76/M3jDMAu2NCg8i11XX4fFYWoO/7chTraqKUF8bUvsFMCqUZXtEg5JOdyfZ27kH98ZIDlhiHoY
XDZO3pnUkadsWU1XUNTc1ZK+BlGTwWs1swqkTv/BI9lQZj1SwK1/U+dzzNmBaG+OEE3cG8VTVz0U
597az4/zxxDH73+JYwJAFjxuFUgyozI2ZhqbpF8yeU+N9sxi+wmtgAD6j6FO9g0Yg+g4KAyV3+tP
MAn6vd6JHfzZ9JN1LUCZvpf7eWc+CIkM9P/4Jk82kxjGampbMl7Zfgk9zvGjhFRqWIdnEpAf36bj
AzUDftnRVeb72+RQoIIsQIg2oqtnKHzi/CGDGXdVvx4a8wy07scDAuAtF3q3wLacCoU1MiQSLSJk
OxS6VULvmGiufr0Af7xwvwxxsjrGkUsyhejvVag9VPxWagiH83vDnpExuGfO1R+fB/ZFEKmGXjlw
C99fHmS2aNH27njVjNanTWQUd5P9jwn6f2/Tf+UfzdU/ctv+7/+Nf781re5oXsiTf/59R9+6pm8+
5X8ff+1fP/b9l/5+2X7wG9l9fMjdS3v6k99+EX//n+OnL/Ll2z8yLqnU18NHpw8f/VDJ3wfBJz3+
5P/vN//y8ftfudXtx99+e2sGLo9/LacN/+2f31q//+03sKG/zO3x7//zm/uXGr+3avj70L30//Yr
Hy+9/NtvkN79K0Q4gyPYBhgpSCfj7Y8f//hW9NffEW2uY4J3CS1L+7e/8KaTBQYN/gogH/ISKDGi
2Ae10t/+0jfD79+y/wpFQRj4gB0aASsENbL/ffhv0/THtP2FD/VVQ7ns//bb7+5Ff1QqwPAHIACg
N5CqwH/0IS7wfXGAFTlURemD1Fnx5SDLzBU0tb24GKdlP0UrnkervqUZq4OFYs0FId1WRWTl1tuB
R5fSZNftUF4OFr2kVN/D5TXRkdopfh2JMAOX1DMh7hKyq7rUWT7Th2FUT17XHqA/HJNqyMKaPLdo
N8B+IqvL7rUBkCzo5mxGE6e3Abnn99QbliXoATzwFl5dXUcUnUHHWsjiA/2OL7P3zxf09YX8jif8
9kIctChhFXqUfAPP7DQKoVCNt6Wr8iXVHeTduqC6gP93G6MET4FZeM9Jhbr46B60NPPdXHIOtVOB
QGXoj3ERtCLcnN54pRWtJ9VcFry7n2xtPDHTe6rmxkvwF6EFa8jimg4sjLUnbQDg1bzVpnUZkAky
jV4exCDidAerXORFNW6corlwrE8HeJV1aFlXFUOTACiERFu9u5l0dDv5Ltl0wGvveUPtAzTbZVYU
rbEmvqLJ3Dts2Xn45FxxDzSg0Ul5pI1NpUTWshYwMC8oUu0SNyllPyS54mxrdlAZlYNvQRkanUiP
GdFOEDPaORzlk9Yv9vgsFz36d4mTy2gjUNPdELB50k608Hhwu30w+WpNGGSZdaDAHm5R1R+qvL6c
UUosaB9e2L5usy6i5RKiENYlGobv3mTA35ZYL42Wj/ljxD1va4gLw3XPaqEdL46T2fbh/InL04Mt
CdgI35d/X3ROjcI6Wfi0P5rHPTc4LJOBQGq1NesZgNM61Q0y4N5unkJ77GK0ap+jYVrIamwPEZqC
a970yQyI1BbEhpu6Cu76auivih69Oyl5EItu/gBeClgiCM7vLZTaYYYR3YSj6WZWHYkY4hR+Gef+
ASmrsYQJoEh7W2ZtUVRQHPGNWIScJT2tF03dlUvXbDxILYJbh57OuejYPt7YJ28k8Cx4jmAP4D+n
NNIiFLYyI1osDZZjd455n3Knz5cwYl8YYaiTKaLRUkVaXtAeBBnIe7zhEqV7EY8LxoJq2QwWaDO8
T8tWt7GEhU2mPLt/cAtpXaB1uCd1d9cZFslIXUfrMXwLtUk2XoeV7HfnTL0hYPA9esAZB9VGmLeZ
sG80gwCc/e+TzPsGoLoudxZ1jmaGU97IsqiXlIpLH8twCUdltbXmxgCa4vi/9Qy5fh2gsz1R4m5r
FlabokWRrZNyY0xTno0ea+EFaPQZqzy+sC299jvYMufy0pQQNMu1U8WhGcCyJ0I72G5WVW6uhkI3
KQpogZ3fjH6dQzm97ZdOoA6MfOYmM9COrm7NWS0jS64ZWsBZi8YV782DRDelse9sRy+geAkEQ3VH
NOQzJ4v6oCOam7alw1KMLEwgEzDHTicEWnn9KmL2Yz7DUdwPblpSosM6NXBZYNNNwca7jgowYSi5
Vf57C7VSafWPhLtpMcC4kxKcE9UtC4LdMKKTRNh013/MHtrKvrBTCimBuJNOImpzTlg98hUdXx1X
JCXPL/D2oAw/u3PSquI1D0WT9IGRpyjL7CdTvRZ9swghfw/jc++6H/vyguTyClgQSJi6EAyUFIrm
qPwRw30xRZ5Nio5ry6me5rBmifBbmsiJw6a3btlVwGLNpkeEa/YrYQaFZr/zCsDbp2qCFzS8s8IE
xUnMl+AXzptuMFIdOOqy7MWlK8wXYoJR2IBjCPELGrtjbsehmmjilOGF4zXOzo+kmZgOuqKKGFlR
9c8tI208BV0SGpG/MFob9kny1QN9bl2Hs4SGcePEfWyDdAJNYwkR+I7euDUsf7HFt0cr0XSwGzM1
W2nDahiNL8Xy8ELA+H0RFujNOUWe2LOqIaFfASJlQ8h3Nl+gL3vDydxtSm45V3OXy4WazF3B9LWZ
Wx7aj/aGyDFVdnEt4FiaTLbx2CvroGy0MxvHTWXvLV3XqA/aR4uUmJd1cW1Ofb+IJN+HqP7JGn6t
LsS18ZwCBMzB2YXleuRenuGrY6yPbi21N3oAr2QN5P5xOMl3SUW5DE2RTcwck8EjgCz4RrAF+ate
DCpEqD4b+GUpWap8ei3gMQ2/xlxD4xB6hrJ6547fg/LmWWsixSep84VG6S5p101HHj1zdGI+PbZt
qxIeAMRlj2hq8zrriWMCigCkhVe9qs4LU61ZnphM6nhGHh47kI5NeET8tPDrNOq9GCW6HH0SIGfA
wdfKWHQO6dNZRi9AK17bkQekBaeLOniyyopftFLDecHtY8Ibc8UDnoiiwQUHROhcmNcltafU4oug
6iGUHxQRenA4KL3qjVMATPquYvgKW4Q9Bb+p73RGLXSeJxLBU6AcgmUYAXzaNxdGNV+7g9tmPqzs
7Lq9sowqSpCl3EBusl/qCV6axoCpD/SwGdsixgKCmvPY3Qirj7a6tTIluk1ermpL0q22a/j6VceS
mu2+0wnNLjFYj4qXfmYAClDl7CHg3ZU12rA1tQGKLZsySLuiu/LHO5PYwLNo/dwRDVRDAM+C4jIM
1L6YR5kEXfvkkeplGotNBfotdrUZLFgva2jDAbmj86xT1rCiaBylTl1TSK0ZO4O46wEl5qVZ5hRq
JvkOdHB3QVq6AHqow6qxxSIIGyz+KX9yCbspHfoMRws7rlW5Fo5sQSQ376TNjD0QBHDL9mH4N5iZ
W2v00scitlh+HTi9SPygbnZUmxFmLYfRZWRay8ohm3aunSwiAAmYbQtLOkRaMZTPqzR0enMVQV1H
hATuHUG+Ez4pUmgVg0lTuc+6WvqufLAHfHTBhvfCmw8e8FDJaObP1jjdgPAzLgdvAjcXENuCQpEe
wb/E2cD9GNEdYrjWTjW4z4CMBVsbQC9bzzRt8jY+auTGvPXbODJ4no7hyFOhs9ml10YRvEsfQBZR
yyxKoyOGeFQjUCiExyikR3HfY6LnqdsQh6FSatRo90tzR6i/drjqUtW1PB0k+4zCbll6zVsl+JQM
g0SIOZs35SSvjCGcl92M1rSpmiZ2G7h1MzZkwMgsXUiGJpwFQAuR4t4cvccChj6xpcW47MzgJefy
wm6i13ly0eUyLAgZ1EWYRZVSqVP1txUqVHGENwgPniRw/Pe+tbelSS5YpA45hxEFHBSwVztgrTtC
r4E5QCg0s3XrzQsCCOXOKJ85UKlAo3lVNqXwMBknvFP7CO+zpoTkOzRDxjVk+j+NYdpA5DtVgMCT
GcftbEYv4USACpG7yvQBlT9qNHn2WlH8BNBfQES0boLWh7dAMJp6g3rqaKbyHO4jRXENFMjKD4pl
73HA4QbnbvIvRgebr3FFjiC5UwvZOq+uU90qp0lrY0TpHARlH/gxzxiwF8bLyle4ENwpBjqvxK41
r5T9TgEhSlwvv/Dt4aXLdTb2+WcHH/gRQJMp7bEtEwjZA5hQ+sCgyQETTeVK6HaNnGjS5p0IKMBX
yrippMKh6Kt3VjfsWoHS4dZRMo81oFuWeRfVgiTzAADb2HxOcO6IQ4oeEvMHnL11mThVFLt+WcdW
y4/wMLERfvnu8SoGauym1ysnEK+BYLdWTTfcHhAdO4WbmpAmDvwH8hnNGjxtGdbpHJpAkZj8KO20
1g08SSR+NPNHmOg0xcVUgbQPYRwCyjHLlFXKTYf9BKJ5DhoD7GAkX8AgGXGZXyT91DcZMZfi6Byp
ehjDOGW3i/I3J6qeJmnXWR3V0LUxXbkBtTcVNhuXZGw/fc5ekIYnBTZy4k24g9tyEYngaNNnAu6V
80MfsjQM8BEC/dboBZC7meQiNtTUxrU/PoVz89CX6qasmzJ2NdkFZvEgOo6Q7wGuPHmCi7CJx9a8
KhuNCEKuHKcZM+op3MA2rgHba5ZeUBYptHNYmvvDA7X0PWA7OeR7dZ5EcmO5MKeQtamurIFuTE0i
gDhxdULo0U3c3n+WIF3AZtroFiadb03dpkDNGbE55w+TIatYudFW2rrIOrExzL3ZdehXIqgKQK6G
nQvaUaNRImeDKGEDzCquoYPvzx8MkNIFE8NqNOCP63bbyVZFEkpU2rsBaFAkty8GZVUCH6hbUXZG
mveA3HkksQYwd4AtvDNHQ+PKHR4KIHia3LLS1gjsS8Crh6HDpxTDkjj5IRhdyCDqCUu9OYQgTFh8
2PklqRI/QnAjo0bHSKrWpOWrkupXuO1eRWJuAGgFihBdmZ3dzzca3u6xzQGa4AJ9VeBHUhXgaOlC
3CrCaFfHCZtCfuk39mfvmxCkQFY11h04Dd2bA5fbFZMj1t80LTyTHTgZt9NQzjGdizkZ6ZjYplwW
/Xq2uiBxLe0s4EgGi6uwzjOP5zvgTm9nwP382T70zIMmTO8smeukYzuIFJ1qtqpzZIW+vROUVojo
Ahg0zRk2XalIBsFGrEVvPuZBPMsNa+vwAnmHgFh+L5/DvF/MPeOJagtsc+q81ja0O7sK6MSm5M9t
kM0kTBid1cJTkMjVJugMJg8zdLZXjgsgpw+nprQxboFIvgCY68EcsdXDqS0TEkw3pSRbMhdpQbuE
WmJDg+rOaPp3pEt3Ivd1TCQFoy6HmgRoMDCpglgIcCRxM1mxDHDZ2cJGD9XejY0LQXLVAxrqlDCU
qosKZJ+jjcL0ard48HoCuram3UfShQq0Eho8UxvxgbUIW/Ghem/FmY/7cKwLTH4JfGrfXXm98Vn5
1vNcsI2F1kI+8sdh1oAa+wLZP5CClngs3fIz1Ei9O+CBJeImCgU0oG7pB4na+wppH3b7GLO5eK/z
CllxmxkOdNKcKtyxYBXy4pGzfuOywsU7qRellG9lJ+PAqPfah4VZBMJQnA+DSDx3XpZs1Q4wv5IR
tQF3Dl+cQF8wTi95La9R47pp2HNeOSyBGNEN09bGVXvYtz8Hg/M8R8PSj4Z3v7Cee0keaYgMpzIW
dQhoKuACU+++VAH/mPCItejg++USCN0iaIPX+YYLiImWgCwOCvZV6ijD3RNoY4vKuw5b10x0MO/L
wi7T2ZNu4kRyq8OcLGStYIZV+FVS1ps+zO0lCYqdGXSgS4nuqq77tXXEbreh9Vpx+EFV4T2itSDJ
i3yp2zyMxxG/LMn8Cle1DFJBSzIVWJS4lWE/bO81nGJjVcBC53iejEiBkxAx8NxAmq0psb6hvW4V
9QUt6jqWBaYfLg9wjpQFtCVQsIAkFBSm/SR3Wvhlt0GfGpJ+Iv174fIo3470T1jQyS+jYB+4fIFS
JdDauoRew1gAAMkQXLKFDJBUQYL2rjEAIbQRZdq2vvVqw09FOX42wXQ/1MUD8u4LZaHvkVvmAf54
sYSD2qKs6C1cOW4mx1uGR3Q2XBw2rAGId25gcgj0fOZCWRMBu0D1i1nLskLML8SkF9QQcQ9QNhBD
eZga/mtNbR5bqnkUuryOcnifpWoGltor7LQdipTJANjq8eX3l65gBsmMHkFJednacki9UEIytvLf
qOvfDxro8xlyN8BoeikOiy0LBg2qOA5Py682jd8uGru6nxo05GvD29s+ujgUJAlU9eEQr26lBZxw
V9nrEOIMRWjTrDOLbcMRO9QtdkFdu3e0xz2fO/t6mFDYsDcapTkkeQ6eoma3s+9fRXZ5SWzjzgyw
6TjVSMfZgugIsjqKX7ZjDrlk675pikM9R299A0lFXchVLwBT1/oSRezX0gDGSc+HIOwvc7deh5gC
byBbSJiPC8DhYELTI9MA7tu6KTUw2w6xXhvmrmYWQq7YRMbGI1olnsGvwxnBDSSkMl2WoN4GgMDP
1ojSp2vAf2PaHMdTWEaQ4z2MPH/tCrpqcy+bcqNJKiR5Rk4/lc14qsmA2qMcHrTtV6uxFVYi+Hvf
OThjWuiOlyFdQUbvqoZJS0nf89HAvUzqtWo5/CNMflGz+VVV8JTCtXQDjLafML++rmd5PwiwHi1b
pA7A83bgvVpun9L5rZzz8X+YO4/lOJItTT+R3wkdHptZZIiUyIQkidqEUYChtfR4+v4S09emi202
NbMbs7I0VBUJJCJdnPOfX3DHQ8J2VfZbbDKcNsRo2dr8zIv03Vi213xZm0Nlc13kmz9V7iGO47ci
R65BzB0BsG+Lwu69+j6aSCE8mf7uknSPzUDQpMXRHZudndBgZMr6mmJGFa9vTlUh+BDl0zYN1Dyj
Frkovis7WobxskrnhI6dK1japa99NEb7O51cOplpuYBgv3PhQ5XPLZd9y2C3jkdKtnHv4G0flA3/
OZ/ni2FlYbOwZtIBSm5axB+zXcg7j/plzJenvDJezDVbg2lYjdCwo8GxfjhZk/hpY1zSjKu2c4cn
tQGtKloWmRR+Vps/mro9LYN26S3I14bxM5ZM/Iu6OGVfP3+0KNdTqVq5m0x18vLlvejn2icVu1t/
zLXORq7TXZ6QLKI7dhBP6suItNsnp4P2d/42jutJqXQO8co45IO6jOZc+k2qDisxp4E5c/KX1WUh
8dSfkKFpifshNf5IZRZPqZxIRlQF/H7jW+6SpzTKH+Ys99aAgHKZI0Mtv8HLUemAlgCQSJ5XMgXL
aF5V1S4IP/FqNe6mna43P3nvqskmvzA6hug9sHfdOKCipr1TsxPEtWyYBgzv+B5ekpzCoFUXs+B0
NkuEr3p6l3gkT02vP1lhKcGMYiZb8wjZXuXKjZxBj1TGw+sTbQjtJH2IESbgswNSg+jFXTSMOwaS
MjZzjfosw+JJWpGn6qOSZkRYugyM+Dw3ekLNoa5yNL1DruGshnJhGkllTPSvfdZenHj9brWjFxC5
9Vaa1aUrjP1QN9iU6fq+nzSFJP9WUxgNhUqOyfIXnuLOwdKML/VK5aW7IvIaoR06BzZ4XRKbkHsF
lnRMnEwr+5INrOAeHXA4lXAaC2dto3GzJFIe/ZH+zTxtfa1fbC3da6u0nibX8QK5uWfPxbWstyfx
ZSl1Wo3NfeE4NKM+aabXLdYfC10R5ijlJUum8bmSOljQ77b00hfM5xWbknFsyacSIysYhjQ9zB5Z
QvOq518bCwVAWnv5bpr0/NIqft24QIAMUjMdzMkrD4407z1WRu9ZTuIX5CK2SpOCxmng5rtUw6kn
yfeioB+n4KcO6czutdO6LpBjqu1riWajbWpx8FLoImtToRTqxHfu3bsYLv+VcPvok2Ud3dLFEQz5
DyfkQ5/E+aXMPOI7Y+FcZpm/yCAumTZVtu2hnnF0YBP8j3OHosMlLjiJV+b0at7HRk6YaqFQfchR
HRbksifVT2HmIMLyaNJBGEbtGYRBRitn2TnNSu8yKzgzVklGqDRAYNctMy+mUy5heutypjfYxHu0
eMv21M26OlTe1B1QbImnUlj2zh0M51fMfSPU//qTOmTKR317TtK1OoJTiWiLxYTnlnbjaKl+alIc
tLWLT0Q8AdG4erJPuua5SLXyrOFJj9LF0X0bus3FKmzvNICVA7WUD/r95fOrtCOXgx7QoeVjdJe0
10VqAK/kDm9XC6umSDPR4gzVs9lMFWqvpbx9vrjWXNGST2evH6rDLIxp51SL/tyOiOeGIf+dJY3x
XJjifUrs+jLf+arw44djb2YsKs7HBz3VXz7/7fOFlNYbBNHf5gKQvPEk2SdTdwZZYNiGUmHXJfeX
oX3pE1kctEUOr7UqvhtL20a2LrZjPo7FjhFi/FROcL3d4r60+V1i225ewCAZV2lpHnqVkT9I1SCX
qb0kFLLedtO4cC5gUXQn1PJXlnzLHXpAdk9eGLceI89QIMLzmVPNpyJ5dsS+MV76uliuVbFoYVeY
vZ/iR8Hcj5RQubhrKKwsSDyjehSSDmnTxHOz5cgFK8OLyqYpv7m58yvrUxVZgopzQ5FzHrpBhJgC
YDU/PHeiN89ub/zF7MVndqE/cDdqt3sSoKkN2xViy0bW15ofpFK4YrhmEzrl6F3irI9POiC3W7Ty
bKeLdyywtrTBz/cgUgN3WZdeMUN05dhdFKH25MCCszWxEcgGgJqN/SyydSRerFJjWGYNcwSOzFGM
8WncKl93l2FfNpzNaQcQTW7nI2szDkrXDS09LU5eOsmrvR28RvvWysQ5OYllnyYXOuNQpei8cLW6
0FbLQ9+pYwcwemamL/er3b7qfW2+UXWgsRrWq7EJyFWJiP3SNcR1ttU5b8z6sCyxccgNm8WiycMm
ve2K+9jvaU4VGEmaRW6Tpvt5A0ebkrW52lX3O+UT22WGi02KAVNfzzu1N73sorVFdl6LCtfhEWi+
G69xkXSkyogqcBOMFivq5LYr9OfEfvzcct26Tg9drzhMVxB0h5vyxCl1FHlVh/hGwmirymfK/26f
dtN2dtNuDLIl71l16fpQet1eyU0dGml5p6RewcEW0UbCqPOHldGlAsE8J/10kqMRvwNmnbyMnrQV
i4vLoSuCeGhHel5tvnrN+EX2qXgdlv6DZ92ct6X5MhJlc7TWzX00uUmOpryzo9dL0sbaD6+c3je3
b66rG1eBvtXKZ6IgTkM/MIaTYOBYO8SX+P5iFKU6p7Qzk4KQ44lKHFSWF0+fL4Vd/dS5wTetPqWm
mT95LVuApEkS8DzCth18OVf0MGXhcG+t9mnuUOatsz8n8r1atnEPgJ6vHroxTdxynPxDPXMvNpFP
F4JMJz+WEkPHninJbBbufhla/THV8lu19ld2BYf60sgHvAJGv608ohMdjtwVzGVr0aF5mTk9sjo8
6r0OBM9y6Ohhgd4Gc7ksc7VABdCtcyZQxra95y+IvbBnHS+iYuqq6Rj/GZZ6yhR4rnVdjCr77dwc
a6iPRSH0kHat8Vc7OXVxHZ+8HvEP/dfe0fXX1Np6bn8qzTiPnbBb0so3jFbfM6+hX4wxmxWj/hsv
558toFFkmcuMhDNzTnlvvRh3C5/KeNa6WeA02B2HUjwweLiR6pwGIs7DNG+HQC9IfW6ODHCdvdeg
YB0HWe/E2poni583lUxALZYb0tsKLWZmRN3gZc8Nl7GlTLagqV/w8AT+aNplNzNToHsw+6hw8Dds
dfwbRDedzIZNhCOYmwDvuL3NSTVk0biUyXlz9Ef2Xc90ajKiNTVxRhyyvxrwin0658a+gcYc2xii
amKxgnwZn/W4eJq28nQaWf4BVm1f0M9UITf1TiXuC05Xt37suNbzscMXhI4xNYO16uoAaSqdGQMo
fn5+7LoHiKT+wt5cKswYx6k9VWLa5yUp2s6ShqgOGGBk6mkjh061XpgPbkWpi+HKrJ0XnAKocIdy
lzT0bybQcGd/lAZgdSqLk5GUFwO2xoVG+Ysj8FfvmxnYzXDMS7GVjHitBUV4Vf1Vrk6AW6v3MfT5
q5Un3ld8UFQwxfhiunGhonJa+0MySETs47zfDCd97kqg4jwZi0s1E+XSWflhtpb+MrTaFA2m7m+W
buycaUX2OYF+dglB1+VYHEZR4SA9W9XXBdeg3SCHu9ZS2jdMs65VW1gfa6t2GegbYS3xa12u5hll
oUeiKKhJvw3Dg2WhE8VLcKIcZprnZd+27TAnLlHpll6cE73+3eZwF7LW0QK7W6JhmtsPft2vW6Fb
X5bRem5ZKTvqg+3BtmKgU3AjdNHGXje0+NE1U/BFc1mBorcHYNaurE3Ok5VQmioerEOWZPPRwzEH
9cS4PI3MoEe9Y3y2dsXDIsQFJ/jtwXGL3SbVyepJVYKDZdOSklvIpx8O3hiOG662YhJLkHXDs4nf
MJLKeQoYKjS7IXeTgBQNpM2r/Fl5xUdRjlSZOca/bOdjZSSEzXrrHKo1PquUe22uaFTmfLZOeCUd
S9oM8Dbx5FRzJHEyaLt5iTi842CaVBfErQNYYHpvcl1uszfu+96dDt4ax0FqUJJi0b1PRtXdmjTO
fUFzoffrvDfzuxR6Xibiiq3sqBRYtT5539t0DHHbopwy5ejHJfPoqdR37mr+0hno2qCbh6LFF8et
fjpaHfXletS25kU6w/dQ5A3SXzbJTigOm2lbD65BSz3gw8v+rZYo5RQGF0yQvoqcyqJty6hL1uQ8
K7n6CfUVmwgdr55I3+qH/MnF0sGPZwoka62fM8XJ1KfzeAAKZQtqgYGG2/KWr8bYAPPiCL7fUvMh
zoF3QP/fF3DpQw5bPchanFlc88lZzeLSekL6su1t8GWiWE2AAORMx053K381PY42mFNOvN/yRTtN
Vt/7CEIfprVEtivDVq75Xp+99MC8J+y3jdDual1p9sG6k7Y5dlr/W+JlegDC/os8uuGcavAW4A9Q
2ffdi2Nlxc6177d1OMGU+4Jn7dGmntlhOVf6S0tjnABHcmEnu1Vb3mBWXiu3ZhxSyQADC3yzqva5
NsnrrCcGdrKbjOdKU9GMOmKfrQLjrsH7JuZCvbhpfrTSQrsMYCbHex28/NK95tQV1b3KJhRW1RFP
5yyaOg76CqjBsiYSzy04RGl+U8Bxu85rhqu5yXJXLON2zbM4cNMaZpCssanImkMybR3f7dB29c/V
AnDVtJsFUCznlofjYBZSyvrkIE8IlCN/z13GvCA3T50naHaSR0ZMFkO+bAwMzvHGmGZfa6TazfeJ
rmYlpxTzvd9jaSWYLBh2YLVeAzzgZTwt/hge17vYKDiG2sEv3ptZ7ZmbTM0Yc80wXdpUCRaCidNu
VFUK/xC2o2tt08GmWfQbO0WVX2ZPQ8OMc2inMmjstfP70a7ZxvZfeZe92xn0A6DD+GK6UIC1EfoO
eDTgDbI++s9C044WozWSm0UUD9uwmxb3d29kDOI1m3xNGmXAAkwgWbkfnEPzkQrUDSw3HgM3e9Qk
sPUMGGHiepUMswmbMONYLcEG9e4VZB2o3Kh+DRQ0+QiBcVHDkxtrdwQa7GqEkx24uXfAZ8UO3Zkh
VGNQHOdO+5zG86HpNxsgB4gDIxEwvoTpgZY2R8nx7+a4A2Dr6YQpEuKgsGbmxA0UjDeVsnMl3tkN
FmIrY6slfk1ghM4rDIKZHR3c579FZ4xBVwY22s2ga2Dg5etfFVqdrH9v487YpeZs7jqzTfxmym+O
ue+L+C8wzK+ZNrawfF50vGWhctjnSmunHdWB+9KVfcf40590igJ9xbElrqbXdTWhh6zdu73ippPH
JUmL0CJFbg6HPpu3/Tp5i3+fJTFlTQ/w0a0goX0q9TZ9iwkxBFWR58Uw5miq2l8STiVg3tgceH7f
ejlyo62vXV0Wvl7FFvdwFnhxlj6kWWOdNqgRAMjVOZsrLNu99U6PsOAF2GJPUddjsJa0l75lkdr6
oh4cbENetnp5cuJ3oaXLQzP6W5lzQMwwsyp9CGPI/qXWHVlgTEZiz3edOxIluMWa5NcqkxeRjfTb
47gz7jkkKRm2qVu+WzMjNN2qmUamv2R9GMuotsb1Nlu/PK16WkYmPUUhv3bxV6PUCkaVnR3qIn5S
RQq+mzBqy7GIG3vvgnu27iMd630Lonux6Y/MNvOwLiGDakl7rAfzpZln6zG7fyBl3RhBoes1var+
PtmDYgFb70WT9CF0f9wM8va3ZicR1cfRTFyKp+FuGDIZaIVsDD1Kz4JDX66BQwD4GVYZRslUhiRz
MUE1TXzEeayU8ow48GLh2DnN9gYZAEwiFcmzqa1QUIo63tXdeUpMfEBRvzluAl6S38d3iLh2IExc
8HOxnVkgx9yc1iNOO0etk2IPorhlw3GYmGvavdtd/UThxKKc+dkDzgRpj4NZptxXE2WgSQnjttOP
coDGmQ0wMvAhYoohfdMZ36DbgvJX3dHdpm9dZb1iR4+vvflTAwAUtHcho7UHSJofmRlT8xT0o6B+
zLD0qOxcOIN2fTW9Z2weS04i7VvjwEDKTQUxcBzDIe/g5PYWkL5mRi0ENyg5mEDm10EMC3WCdXRq
KuJ0M051Mj87eG8srfqmhrTa5e431SQ/kc8SwdHov4GQ/lom3QhdReyH96hBRrMbx/i2SpFjYIJB
S4p3wU4XpvuQacOpG+zE51sOEaYPzCzr9loUzEORhEZFmoOLmPbh3j5fdGt7Q++6Ul6SWp9hCtWS
oNg6uXbrXMEmkSvoeTHSkmwxJI22+iVbzXsa7uw8tiN8ZsAgKJokEpji56RRnqMuEZFhaBD2Bh2y
s67/chfjuS0dUA2rAUhpGnVZKbQCo+OyyLW08Md8Wx7SQtzmPraP2EJR3eLM7npQnXVdH0NM/ADQ
t7F/SCYgr9R74vg3DxkeAy+2h0dI2YOECnilpgWbLtMEz4hM5Hxc81vbjx+N3r0Xpn4tDPgs2ord
zl0cKQbrp66wGxplT2P9bhrx+soEPaa/2ss684JNYWzTana+k4O+hh6DyVO9aGbAFf9Ci5M9TrXx
bXCWBfulDjZQVri3zSue8WLsbrgfTQzGfK1ysN6IB2c3ajYksHb80aT9tm8W7yshevqlNdotWoyV
bhMu0qaNXThZsgtqvTrlo/kjS5mRJQIfRpeJ82memnPW1sI3lfetYP9EULBfMiMxos0ttohR7iLl
qaXjteWskFzCtDea/f+Zyv+HyPST96tbNL4kONueof2ZjOk0q1NSUlGHkcNaFusZX8DkGC8SKTdc
yMpT5mEz76WBYPQyrdp+KdYDRjEtE8BChkbOzaQ89Q20XycAw7h62jTv9A7C9+db/U/5Cte+Spr6
D73MH//6P1+bin/+VMT8TUnzf6ew2X80d23K8Oe3+v9RXCPRvPyPf+tX/pu45pr9/N5/T6bvf1PX
3P/Ov9U1xr9c00Q8o+kepqikoP5vdY37L0e6sL5RxtqShAmI7v9W19j/0jD11TzLMHFH1u9BF/9W
12j/gqtom95n9KWGYur/RV1j8M7av5Hp4WgxuYd4zhswnD8jU4mVgh5fdhx1rbO3Wvaf14drjIeq
gEeV0ZxWP5IkC1KIfHPRPer6elkk9bomZRiny3vm1sd5s0+AlucSfIOGrIHzWL3G0z+lrt0Fln+8
V9yWLAIZLQca1p+2OI1jtnaeeX204A4H3RC7nmJv1o+dldyWDtrw9ji64vBfPs//XPf/VW6j/ze5
wf2zQ3lhONbdT5Pn/TedZNFqFKAZbquGN4VCb4IS2lxjXpKZLIrCAc6fQmP4iyShoAWymB6K0nyR
R8dkLrpl4ajhp6Q7eJH9w/u6awL+/jR4XywoDaNdXHX/FIbM/WD3auJ9OXocqSkJq0RcccpaBkjO
iGY2GnwBA36R1j8okD4XxZ8/Gjsd/DRYibyaf38kdtv0eS1VHw2wcqGpHjXueFQ8t0mSDaXiFOPW
CbPhNg6dBj+oDsY0WE2+t9cK8HJJP6Ra7fAeQF30w5OkR8+X5Rkb5BeUr+8NHP7pbXaGh9xboQVk
jxXIGy2s8QrgvuuV9AX9Y+1ovjcAJWr62TFYwXnOPTGFNkIDzXvLdEhPWNs6E80ak8l5c9+ksvej
60Jb03e1A7ne2s5IQ/aVcvatQNTS2G/89edWws7szkNPi2A39i97aI+KxHHMdpdDt6aA/A3fQVsu
3H03PZmeeXNfrHE8OkZMP4sEVDrqZzJgqD+3HeQCgh7lTNvZpjouvv/gpK5/+m7/7RNxEAlpHgI+
tvBdd/f3TyTHy10vuVuj2XlWxbFMAz157uczpHg924s+cOMA4gwGmawQD2/gtzT11RenCBsvNMcT
1J1k3FFjqTcdx7HiFU/JhjH9997b0atICinIVL5odr0eJiTWx2HeBMYUeNbNOxXpoYRxsB6LbU/g
mm9Rec20gUnXhXldhkYbrdW32Lpm2T30KezbHbadOho5xxcZOoLspcgeSsOf7ZtW/RymYJz9sb3/
xH6JRoG2KSrrY1vt0j7q3KPlHmPv5I2Rqi9GTjZrVFZ7vfeRbo3V3knCegkYx6TN4ySPKyBAEQnt
qcdpLUWNe8ObbdP2qPniPvSGKO44+AKLflmjnN4Z8rXNTiXmx/1Ja/HzVOcey0gPDvipnYOcsYZE
YDCFbnZY+X3a5KCsc774In7W3T0M4RXO3uDjp9llNxZd1l4NeMHec799o5Vf05ckO2IViIRvl+n4
vAEpbO1lbQxfQGCaqSTBm/TlSfOiYr6q/uzMkWkBsvjDL6z2JvefjpK7jvPvZ8l9+RA3wVV0D+rW
7v//v2jB1wR/jaaURaTZZ3J13eXFgz0sN8LRyl1mip2zbWwmqNPqAdQG8ZfhZ2RX2cnwDLZw24xi
P+O17eBPuMG96iyMtsc3h/JJrC+1mIO1MyLKUGgz4TjgeL58dXTDL52PbrZ9w2RuOj12VRKMFowX
dCcKm8mGbh1O/q7bRGiyXtfyQ4Oedfdq9MoPlwayom3dCmIDdcq+Za/owuYSb7YRSlYkCuYG+6p/
tePHUgWadRAQMerkKR9/wOLUtKtRP63Vi3AfiWRb5YFpbFFEbRJOPZqhQK7AFUAp5Q0EBhwQ12Hf
urNVFfF0tRERjRmY3iOxT3P8KIdDYx+Qfm7dmza+WOqrVdz6uPBt+Myu/dXMfo6I9FbotovbQtzc
YE51/sjMkhirVAx7u/+2Qo1v439SwP/hX0uVCfjryXuKFZI5Coc/5PeZTPPUdqsq6sT2fa2GPnRb
A+lXbSJSv0sX47YrT1YmWH+VdtM49jCtvRNPMbjVlboYafOkjeuDN3k/3Bg7vh42W2wb08Exp5M9
xD/LOb7YRtOTN4cpj+P+XLJZhqW15fsxHSCDmgdrgbNS5yrZT7X+Q0gRVINI/0GGT5H0531NTWUa
iGCoj0yTa/uPtZxzNFtZ5hEnMpYdF0Q17yaBrXePoDVAZL7RhP6qjHLYZbNGj0uCC5OgCf6AA+Dj
tKd5xYx0azj6W/uXHIvCbzrrh0j1B21YLl7s/sD2vffdalt3ohsnv5tgZInimCbuo7DwoKBIAi4Q
Ry/HG9Izt32bNXqUgLEPhYyU8V4nFtZxTjOGRX3tEEmyowSSFwIw3LI6dDlGm91wca5lSalVz4xu
ykTA9mgOwKmv25BmgbS7cG43AWyb0yhbl3ZlR8H1KSMdAAAQkTNbi2GuJVV1SRfF51H11xxiK4q+
V63C29YgLL4t7sgKjJu644+MNX1izSSN0eGSHYfuLZP9udmYfLoOS1PYfRzoJjkavXUo8rT90Rhq
CsTQyqAqWw8z1yJ90UB+DKEZJ9lWiBc8UZ7HO8AoM91+VdnKe5pEfXaNH5Wj7EdDk/kz4t2gUX16
kZ70oXIZj3FpG4+2Id+cxCkOHaSTS1mTr+FWpL8hRBqDMYecM4ie69qCyJoTxLe37eU4asI5cQhF
dPHyKUdy8rjAu5p081JvC9x/G4+s0tmYqUPaDltTuyUmasWK3QHwPnw1qwEurDldx8VsGTkTtOlu
3egb6Ygdf5fua2JfbqmhvSVmqf+I1WBf+IR2iZtMJ6s4NLrZQxzXZv9zRPj51ToZAsnggtVxPlCX
jNlHveZTJBpmwWORq2P5aRmx2VlkMOW55PITdko+5nxCvo3PWJQmUJJcY+kuXax/YWgYYyY6cGE0
6XcllfkAca0GjUhVONqOiIgw73zpFT5ihLeemERGOUvum3Vf7eve+xV3s3v0+gatYxGRo+XhAa29
OAWc4Yq+vUoHGAzDC0UcwKWB2RgGGJB60lPiDAMfF4mPyv6xlRZ86io/mGP6ZmlKBalOoVer+tme
izmA9gTHy+29vbkAdDV2crRre/U/kYnKa57KFjOzsfSupp1gq6KNYQJQuYOEOEJOqry9yGpmrJSS
c1oHWUnhUceIIdb4yVrR+hjcA5k1fR0YG9UarMXWm78siDpDKcza722INWI8pzTJS8n9CTHKzwso
7KkCcojtm2jc1q+TAY7Q5nnR1EAeF/mHK7HUbolZINDRjPL2o5sqoFkTVpFR9IdMz7rAKPXfSpv1
fT5Pl6m6lxXluoUwZvWwZLGdssbuT+VqPBrlmHFHTdVZv8+Z7MFkb0iLw6YtktvqIu9J24bbzLCp
5LXqR8/ndPYgUJ7KYr6bcYvqpWn2Cz4MV2/m+GHkyZa0KqyAM/VrtXDgrlbQNY6FU8N8lUAOPSxG
T/iacp/iRnypjAX5GuMRlESWP+dcnjVDpn0cz89tr1z03kHnUvY4AAtmdkwY8uxjgIgombgyqiU9
pKaRR2U8jFGmcGFLUfft+r6AG1dYYT/BTm8qCAZV0n2VtohPcKXPnNd6qEt5J5hXQZ2UXJvma44C
B5T861xoVMbJQ958WEVqh0Ycv/cVerdmsc6MLcngrHyB/Mt3evNL3KDtlPOa7tmlKrKLKd8z0i6y
wtnDoTDZWQ0A71aue5dXP4mLDsdgDklcygagTyrAvG0DnTHTNranDseByIjLIBe4CbRji69rvMzB
whKoCpTVaBh6qeOs17YoT+kpgrwDFECuhXuzQi5i8FMW1jM4/wbzEoVaitzFV92I2940wjIezluM
2svo1BxoEnhXeQZqnd6Su8wZAOO5YJPx1ZsxltLd0eYcpxrNnf6I7PdgeeJdzSM+2DUler8MVMmI
DLL2mGef32Gb/Qn69bxA/+Mef6vTt7VF6ySWVYauu3zl2EZ8iNVDkJm6GdDaRcYMo07kK8Tu/m7k
mx4zIPJ9sk5vlCR4T68leYtWhgh3bJvAwYzMt7cJ3+HO9mergY5Xu2cTum1iwP7ctgGGjzKePMRL
Asr6Ll85knEPODLBR15rMCt2LOOFeca3Uikb13ERtssQYy6fhBp7gdO/Pg5my3SjHga/GvXXeDYi
Tcwpa/OXrRIRDO72pDlxTOQrawIFz7uCFRGNnYWTw7NI05+QYPaxTemYOgsdhaCFZLLKY6/SQz86
rp/PmHqUvUvnmFVA0oU7B1WDyHSoHvBRj8/o4SLIbtBtMUmCVYrk2eXS8GA6BYz976p4RifbrjJ3
hu46F2heSdjJ7mojLyIpgHRM9itMmMIOJ+ONICMc5Cqrj0zZ7utkrHdoxuJjOs8O05VdPGjmg5XE
pr/muh2464Dde4KNu8P9S+MJncG56IQFRMyjXWYBUttLK/6rh4tzB1q9g5np1Ggfml6Kl1zQPJQ8
1l2TiFNBv3gr7dm94bDinFWZnXNp7qTo1uNaSv0U95t+gkGu+1XdLH456+l5lL88ZRWXpNji8/jL
oQa5CIiHl8+vqLMRsojHwUYvnGqjy6kfotFD0Yli+2S3cHBmrQ1n5aAQ9cQzzPH+jDT5NS0M7Vg2
vXv9fCkoV7Hon/tI1zFGVyU4OufEfamMFd7rvHx+9fnS5eqVJAP2/Pals4a5RBCvfkMY1fGS7zUn
HFEYnJc+2QJsXSq/KwrsVzQEztRBB62N5THGLfBS90zGV+tqZIMRWLWSMO3c2EfzCSEd3Rej0ro6
pSvNbzFvMYOvbguNriqOnoUFe1Y02Ne7XmSnjFWr2o0ZXnHlPqT3l1Ib9kaRNJe0wmxh7pJ57xA8
5CL4OTfaTEfqNdJPkry/8YveYhSmkD5GzxfYi2DhDVHPVSJjvpE/4QDX487gei/1mIgHt03PuVDM
xJvi++Q5MVSx1L07+PeHfNGhFbM9M7mUr3UxbES+dPO7TNon3WxD1LvGY5PUTP+88iyT++RO62A9
Iw8lEw8HOL1ddGzpi/HKacS4vhVhoTDOaah58BSo0Gi3NQLh/2DvzHojV7Jz+4tokIzg9JpzpuZZ
pRdCKkmc5zH4671C7XtxSnVuFfx+4YZhd6OPMpNkMGLvb609eG85v8FF3QThdjZYqoNpOSboU05F
qYi1jc773MUTecN2ufKKgfQ9EDgzLRL8EJlHkJTRRYGKMnZLOe9vh7huF3LINAz60rNXphuHtuHl
ooxzTnTLuVdL4hx5yU65XS4LJQHIY3s+m/uMFJTV3pCoPYegZ/s1GW8FRpTDoCL/oqg77yLz9DCL
VLwM6oezoGzgaMlNUtdn/EjytjVS57a05g4ehldkNwxXmSPb+6FX3OPhguC/GTaFqse7oRH3XSlh
2UjRez0VkyGM5C7lVZDEJA2hQS5L0d6qZomOJSUxtv0oBlKdFJdExoXOjic6RR6MVMdUQtpi4NQ7
m6wtYbSsqsZ8pNdFCj1+odkUHZc2ORjqyqD7gEQDzbzOr7MH2zug+DYOlyhQwaaZzdeOCGduqqdl
LtvtwBgUc7oOdDbeJCQ/6bS8CM8mnZ5fiNHHeXFsbUHTNGw5nE87axIMndDZe7af5M+I4/Owr13i
+Z3O6S86se8R3V90hn/Saf7QLT7AUqotwGCz3HSEAQNKKG3KXFmv8r0Vm+zzGEBAAQqohuGvsUOS
YnIIRDEzjkPq0zJ2NeUoOseLJg7CHz74QVjPBfMO6AODRlOAUtblTPNjGkW8GXKj3nZjzXop+88Z
2lATDhLUodPIQ6t+eIhENAkRaSYitJObQFMSFrjECDYhGztaG1lxbo90ODVZUdIQ7TRrIazp3AS+
WDSFEZMs7sEyah1h0pyGnU2PtSY3yri/jvit2hoJB6mNNzaomvQAov/Blu/EjeLTeRpPc8d2Jn3K
QURYq2lqA42UQ/8Y2eq8BCaJgUronq0ThlIoGUGbuM0NV5Oa12yeO5pI4T3EoWJXVC2kimZWjMi8
G4BYBmCWxarYNoC3JJpzqTXxApawzUBgvv60p6kYr9h7Rh2uFiNhtkipP5FmaEwN08jh3AKnWJVg
NstHLCyYm5Tkcd84p4ld/gKW48JbA+koTet0YDuuoE9f5A8ROE8K1uNqvscH9KkBfvAlbxKH/VRq
MPMHIqgoXtn/El0HFAIYSuleITV4sB3n4NcK3Va2yUhRHwSokbA0hpj/7DWDFBLoEI7xAeBjrHPN
KaXLTxtsiR7LWzvJO5LJG1zDTEar20fhZDe1Jp4K0KdJM1DFOL1JszwnGjGeOjApg43/Kk3eQy+5
CcGo4FIOQnNVNKxHDg0/JYb9dUKc8ODG3RPUScy4IrgsOOUPx5Y8yC7DHUC3OHQfZlAuUyNdoF0B
iFcq+CsOh3CDUIsLBFbczQBh1lRtfTv0Vy6oGCOJoJU1PWZqjoyKxWFplrdcE2aDdRcE1YWkJqz5
s1yTaExdP+uAimONqIGqLcttrsk1/fdqjbL5bNXs9mBmygIyd39WhW7WPjKBi/onMJyhqTgDPM5r
p3O/HrkD++DBcZMrw5XXcDf3jibrFs3Ykd49oWZfSeC7FAivBMYbOh7DWvN5HaBens/JFrfPXcnb
Oy4g60ugPni2G2aFkG5yCWjQmrZaAjYADY81QKDtsm3WhODImWLVWe5Z3csNQywoCzItgq/mPjYA
hlKThpVmDjG0JZpBXPLm3NQoaAGeKHp30ytShGCLk+YXV6FmGRNFjTUpnqmqo5jo3qyOraXvs2wo
kpjKbBTZWRoFvE/37G2HtaO5SZRYfA0Jr6OZyhq4MtCUpQK3DMAuc/BLXmsVOaUUeYJ9O2lCk87t
+QiyGc3jI9v5zx6H4SYcJ75/j2WJpjVDNx5mWj5kJNJdpkHQLyIUNNTTjKgLLGrG7iUQNLAVGGmh
edIcsNQzjQ8rsbtNhL5jZQbohSPaEgY4aqi51AlAddCkahrDrNoaXtUUawDO2mmuNag20dxHaw7s
a89gKrprREwmHGwCV5qK1XysDSjLkridlU2dhr48YTDm6lXxPtN0beE/Fl+0bbW8ff3ooSCQwzgI
36mApzNEx8qxaKYcOTnDPRIu2SWRG8Dnd2ecoTSMNmcbFalL014gvVPB2BiFL8zI070NfsWpn2aJ
Y85rJ3FOpeaIF00Ul19oMYgxqLECOS5YmkoQ5Jrsn5tR7DC8Z3dSLx6oMoEz6ADzpQRhdsZL7vpT
sZh3svJSSN+XpDTv0nK8yQCgJSC0CxDtlIa1sjKIbJo7FpG4KEM3FWqKetE8tcjzS6ZRrHzR/BwE
s5k0eU1KGndN+FQuh7ZzLyKpoThgK01sZ6Dbvc3B2mH4qAHUPQB3p5ryHtgzdllHarinfBjGn35Z
PfOYrgSA+KhJ8Xgqn21CRlAvxNvliwtSLvr62iE9vPJGbG4tEfydZ4hDAIhOxjEFSzeW4KXzufw7
pqFSKOKREJpij4L5bQRrdzTfbmvSfR5h3mdNvzdg8KKhZqYbMBEhZTPEqpODzLeg882+olpg9/GW
zCSsGEeTqO7eEaI9EF86IbMibppssiSCrTXvPE3od+Dna+r3Twbwfm3cIxFipKWm+jl/HYjB+tsF
4N/V5H+mHQAUHKEotzVqgE47AkptC5BoAxAC4Q/IqXIGKAUcr3lJ4HrwfNZacXU2kz5nnhKhqRwf
AeXkbRvSSZy3figfYQEJdVGAtUmjGykb6Smrqck4LAvM9NwTHLpWk3mr0CB06BD6KTyfcQZssxqa
MApaxoH5hbcO0mPRdfsKR1MTB7RvfXZebYNbTcW6vjfvRmdcsQD4h9B/k6qw1rEY5LZrl6M7LJ8T
GoccnUON1qFEOLgm3DIS2GFfo90PISVuZh/BZ1iIISSCiF6bInztjEC7eZ0mSCSQSbRIJeIuVysk
01QEUTGB+nQXJrdDjIpiRknhcrLlzRPdhi7dzEL7Q+QjARH7SnLk2ViSfobXPmW5qzZWoh5s7b7w
iZjLMDy4Y25smLN5H/HKXxsIMzoQn22gHRpK2zQcrBrarjGGHZF3L941yfxRpvGtNPujXk9Gbebo
taPD1bYOphkRQC+D1dJcNs2p01aPAb0Hsdqc81X4GMLxMAqLEaHedJ+FHHWdbprWkydeMOjINYZI
2HlDBvQVolOd1CNiBZJ9dX7iIYjW46gArJvpsRq6J8+U6SYPcbHZM4O0p7piaSOwTBBm2lZGe8ha
8t7ITYS2nPjadxI91dp+4qJBqRz/wuf8TY9ivPMQpegLFo4UCzsUKkFibCNnl87WTw/BSkutokC4
koSTyXXyKCUiY5HEZiNtZ7HQtDjoWgK0LWr0x31q0kcOR+ZhC3bwAQqbLXfjjzD6KZG/IM9yNo0h
0Tb1+177YZoI1QUNW1oeO2pYE2OtotvSayNWSI98X8WuTVpEc+sMFnsxzkiZwm/ipFm0naabm+Ps
ZZ9jOJPgb8l/OgU0fvG+jPIpC/ZF5VPLMbVmz45ORhbfp1X1ZjYH5E53LoKcFlGOhzAHGJvEEDQK
Aj+gFm3VSdDrZAEumEkbd6T8MEhCrn3t4vE69SDmlJm3FNY99gKG64PyI/AhyTaugYvumpDNTVCr
B+KCTUaWlv1IOzWU/z2b7WbAbW/S/aaHvGkRBnVgXeiDcJvAy3evDlqhVPuF0vK9EOra9vBajRnp
uaHrOTcPVzrKv86QFElkRUM+fC4uSo85vR+QGcUjViN+TjK1HnUw5Z7ng3ggsUynDRXS5Lds5Yxr
DwPrSUCkGt0P1XkbQdJlF2ub0uBAJbT0gydES/k0UtI2xJtR9BfQAysTJZOh3UyTljQha1qC8URU
9DPlMHYsxLnrobcaOJbNWJ4Y8GitM7XkxOFrcAH7B9ifuOgXtZvy5JhLaMgyjG5M7Y9yUBFAZc8O
OqT+Flz+PLPMMxfp1EiWncTLizOPKa2q+j4OaDbn2lSVaGcViTu236b7Fs3t+Rg7rw6U1r4PKbwT
Hn1mM/GQBlbLeugwj9Lu9iM4Q1QxNJHZZJy9tDsr1BatTrXX2aDuiqWmluQm+Dyy4ieT/fao7z4H
7eKytZULzo1BduYFqNmwCkUwbkXEo6+o5Bs27gND+73mkV9CG790fL7fDtoDtjTyfZTRTdPhq2jL
DfOMok3FrnAVaItYjU5MKLxiAsGYQjS2aOOYRD1GhhnhRdYiC+s8isvcxKsEVdmonWWltpc57Xg3
ZeEPlw0i0dD5VnXt+zDzBnZk/zTnexIzL0tSQPFpNxql04tW29JCbq9A+9MmbVITLU41izP6jsoU
TdEF41qBeo08lrXnww7XqfayedrQ5gtcbTbSNkfb2xw0bvZkbaeEf6jZOddONRiXkW8/uK3FKwEJ
XKxtcDlaOAc9XJuGz6WBw2uopmbH0sUbNsdfo61ydH3Ou5KPPsRZzbhqcayjEFsvbxW3cvE9yn44
GDw1WxZso2JKoEMFfhdnkouM1k6it8NF+iNatO8O8V3fIJ0z5AMTd27mmOpORk4myR5EUl+bNnBk
4CQcKkzlryhQXMdW9NRO+XrQvj0VLc+NOfMsGdb70FPvUT4XOrTgMSd/vzj1iW3WFp1EcIY//S5E
v72jjcOYItA0wqwnd+jyo2fHeABN+67O42BdVOU1ZpLraEEk4GVMvwTFN/N6XWurYB/zAnI7XuhR
m6ttJ0MSuBYMweQlFylzQInFpj8ts91RrfAvSugSNEu7XNsMTbSGnfYbtogOK4SHYY+9FIcePhRk
iLCS5Xnp/SgS8FP64WcqI0yBPrH78igiVER5/1Yqml0FAztnshV9kG+A6jRHwD6hhJqDStWGRu1q
nFqsjW7+hnQRA6n2OXJ8Kra04eAmk1NTs5+o5mfXxAEJe/wc7BOzFOuCpPCAbIxAvHVsJ4szrJ28
Z+gkXe2VVMSNuU8jJMtVuum0fXIcCUxQqOWm1G7KUVsqg4VnzFzqbQ3uuadu8S6d4NMX21IrLtVC
y6IKp2kVqSXa+v5BWdYFeyhQU63InFuGCfotr9slvzQNUhFYBormSnnI16rYLJhpJ/cVtigCIDw2
mDgnjJz48skt4+gMcHUqnJ2LlndGBKfJoF4QGeh2gLniuq3b9jQzEhNdxWuKAzTTMlBLa0GZ/bT2
tCi01srQQctDE60RXere1kVBk0CWloxq3ahgsRVtcudpEak9kwLHDCc5LBbQegAMZH8i4zVt52Tj
aZ3phNe00hHqCNNppZWnsA33ToAEFbOZuLDxonpakFrhNF8VEqHx0rEPLaxgw9yrVySCV0naj1fj
EG5IYaqTqq5ACIGYPDa0lnxFG/NJUvnN0LLWNkHbuuBvpX2VaZ3roMWuiSSXPDpo+uI6/WHhtyNm
T6iht18VEQl/pKWZIbQ/oM24QDt13XEBz2UubswUWXLPnmrCM+vjm2UAVLSJzAIzjB++WhG6Wlfr
aTMVnrVRw2b1TagKfa05LmtD2WuVUJhwICmUlt22HwzvfOi1AjfBhVuFyX1n+FsLujbAldtZ3XMF
q5O274vn3ZcVbhOLDH+GY7fSst1Ka3cX17uDrX/zU/tZiObgxQQ5iEwsKyJt3tpKvX5vGOpkeWT9
bHJ89IAQ81D5DTGX+cbyEHertFa3JJAZJ+En27lEWoYr2DaSe2Bhg/7lpyf72z5Kur1E3gwrF0IA
ANCjHWZhOkistIem8G5MmEtAj5zKUzciYumv4O8ZgqmOmdYZJ1psPGvF8eK3HMO1qc9aCB1OS37q
8SyeEcubtyxJ9Wq0+/Gsrm3ulq//M2mHhceouqpTN2dDl1He6rL+R21ejEX4Ho1xclX7Y7dnttZn
PbcbLnOwt6OIFCdoX8wc8lXAN2UuLM4t7yVd2u74BUSrjk0zGUBqx1XC1K4Io4OYL4Old4/hEGH/
AyLf9k3xyal2vhwyuamyejyQV7E2WUmxIPTn7lzxDv3iyHtechykozO/DB/B26wNKB6aJD+JTj08
5VqS9w+iasJUGbz6mMkOUUxaIcBVM7X0JbE7PEqR2rcPSQG6gxW73HpV3uxRNHx0Wl0xWPnDMtfu
2VBnWD6TSJ5CTB6bxgX2cKdCMcliTvBL+czhVFlw3xFZUWXZPieUIfKlBE7NneLWt/A52mW/cQdn
2QbEmjeOPIxmfOoDn0tZNctKWg7u4TFND4080nJmwzE5rHnJZ+oS9/Pz28DdGI46Mbn4LMTdhL7Y
PGBUPlqxuRI9qYqpV3JXJ+DjUvEUuE5rHYbCeepTez5UgbYd1xYGeb+xrg3mZZpRs2uKWj4szAaC
DL2f5mbeuryWtaGkpuvTXisjEqt5Eu9OwS7BLphMR1PC3IrUBHUBAzqMDYh0Q4XlcSwYlpcW/T2U
t3NA5eTdEwi9q9qu2ZdgoyfFJqEk0fZAS5CddWU/+05qXrJAX2DdyNa+c0Y9nzhdWHGSL5u3Mlds
wGj6bB3p6Xhj80Kj9RYHUU0RvWNp8Z6qwZVn1kBrsCtrfjV3uazDHL9oQjFLajM+xf5zePpNPTIP
lZuLWi/NxbWZndkOGyh3AjKp/PHRTwr7mLUObT93QYlPN348KE53jMBtUvLTpbdZGKedFua8E2Yb
7z0/s8+LCPEXsUhljcaLrKla+6mfXhmk7ByLXYzubFsLRhYCdLTl58e2yy7GRUzbqLfdfbTU41Nv
MGVm7AZ/k9Pg3Swd8E9n9DcWRkDm00UCRiuI9l3kbeAk7Ac1Qsj7nMJHZMarwQJfqyZFPmSeLhsD
I9nYpUw4NvJDzBvsPg1Dh6idc5vXfrltPKt5KIehPcR0ExhmTFRIctXP/KS56QTUZ6jsgbNkYp7n
DM+tBUIQIeb2SsLqbtQkPj13lNiAOEWm0d5rBFWuGPrPm3gWU2YKVs4wvHjsUSmjumBzfv5gJDBf
hdtYV0aTZGvDGO5MEbRXDeVGg+32VTVK9ltVcUn6Qx/3VLWbXcCYRpb2tvPr6rB4rBAUO5IDB2GX
G7yPzuf0MZ4RPGRYYMQi3hX430uSLFed4l5fZqzMSUmMdDa65FZwD3cO8YeFt8mtNw+fKHeYIA6c
1+eJc1yqqueFkLeHAZsAD+YmM5Pu2Y3n56kZxCZIWZDiMKca1s7cwWVpnhnFV5zW2RbOiO2g47up
imd15NW1iuZYnC9k1SYqG2scpMmxnofNaAjnym3yfNfx0YyiUiwsPjtn9sCrxKl/1hZulM+p97cq
6ZcDCrblkERkRWHFDUnqyBzYXo4eATp/aK8yaYozFZrpmkhHuJ0kb4yCKN4ldxR5ML5UMIrxejBT
Ro2f4Uc1LokOdNjPRbRpe9O7ZC53wljVIyhGuC8LHQBvSE+VdAt3hjRMIkDleyD9N1yF432Nu+BI
f3yVTa61MkcTbC3W1CKBOM+hEl1Adz+YTg0NWFCFsPC2M1i8De9UNRVny/CjpX0YmJM2rObHoEK2
YdddeZ4DEpktO0PDolyCa3bXd/1ABpCCZRkn1o8pJD9AUmvP5QqYnqF+dP5ACWaI3oU53NBeuzKC
pbgglt7T6gygHJeDUy3nTGJJ11TC6ktKZgfgW3MTU6njFCooM6LcH1A4jFOS3spiSG9VWBGItTht
ff17eMDCQxnmH0btVicZJPWJvMOT5VVY1vzmfs4C42GxvOxyarN3/3YJl/J+REZxx3nJt6aC8SJ+
B9754SlaVBAkm3CSl4YLECFVdO644bgfbfVRdomzJ6dRrw2vDG6aaQluFtdsCEFRKu+zUu39JezW
TmYENz5jtpjDHQ6nxmkQCgXkLjw5X+bcYl3ZjxQ1CIStXcIroch2oZnZZH6t8KlHu04xDVTt6/+N
Lq3cfYpat79WSVBf2HP9BPGMydUXz25qLJu4n1yYDSGfgxxlVFRedCjbkD0XhN5SaPMRO6qoxKEN
02RD2zDCYNT6T1gsqnUbhgI9ku9uqqI0d2Zp5ze5fR4MRIxi1ebrBalCM2LSyw3DXsdZ3O5tNS+Q
z/cVJSKGv+fekQPRT+HjT56sWp7Dfrg7lC8l/waA7apksaJ6U78aJUSxfYpUwhHDLM4Hi3lMOcKI
ICJPY6WSOeVUPQeETwyOLtgy18Ops5aT1M8e5P9uCEhuBVwsIW6mZrotHW4wy6Vww6jvxwpGlskM
5o3MPGO/gIFQtu3JrehKC+XsZmCWjGlQvbPT5RAnNjvsxqJ5mCumxnhY683msUqvKKPeWKm2uXVM
wxnqp2mm0OLPYLh+xq7VHKKDk5zFi5dj4Uj7dTIRqJHdwHxPeVF7IckuokPTVVgsV4Ag93HOzIrQ
hOwMH3KMocU43yWu99qYnORqq8Kremuq6DUKHVqwwAKNap6I7GISdm5yM33KZIj8s64eJ2RxPd1l
PUDh2fODeyMni4+g4WfvUPQ2jHkn1eRzGMwOuajOGQbwMBY0aNBn3+TiQ+EG4LPU3QuFK+sstPt6
bTk9GZYqfMVqfKFSzAGpsMt1MHbvvNDeQ6mn28/BMaIPkpNJLGfqV9Qf7NXsZ3dGF9wuhn9I9bj5
JoF8byNemKbfrQGkiWrGNITaeSWokHOOOCDvua+pSWzqePxMkes6Micq5oUrkTVgKo34HEbzrWkA
Ik3upt5qLw0K4n3nUVFnq5ymoNpcRJyHdosru8RiRMWC+t6qk/mj09sXC3uXtWuSRE6K/xAH/58m
/NuoroA0+v+bJrx+LV+LX1FC/V/4H5TQ8/7L8mxa6T64l0mjkf/o/wzqEv9lOqYQBGYdz7ZdhwEz
/4MSBv/FdD0mxZmBrak5Vw/n+x+UkH8e5Vi6AlK45KoY5PW/QQnlb8H74Asv4H8xrEu4Dh/vnxBJ
6XhBx4wsuZUux35COHj+HUKItiRjGXg8h5H7KY3O3LNlgrVyVLxpgA4iwRiNZvCvAhKBa3dyP8ZB
pGetBghSePogoGxMVvZkOPUPVxDwtLwx32ZGaO/okyMbAjRbqXDMVm5UPTVLfzHENfvjocNExeAP
ZMvIrQf7KN98fQBIyASvyoK9GzFGg1QMReCcvXQ8TvG6kpSRwzi24V6oUDEI0iDI7N6zPZj+MhrT
Mn8dfAeYEcDl2p6kFyQAgMW3KXvk9Ry+XSC2kYC8LoL6Fp8XndDe+cHhlWOgswtEf4nvfEtOmMym
4qMxqSbiDbnvgODY+0/LYbapPNFjocQbQXJxzkrL3gIMAIq0FpI0TUgyFzPTgCVMIQpZxb5/3VB2
qiLxEZkWx5hiPihhPVqV/WH71No9Z5+515UxVmdDYW5Sv0bsSe6+KAgHGf5UU50gbxDSJ9g3bv+z
oX5gpQ4doGWn8h3a9ZwVdXiRjsYl2YHvbD/Z4CF47phGvRRxuU9xdqTFKOl++eYmb92PwFreusRI
94kfkJM977Lmxa5HAxRoOBM+UFqfUH5Tqf0UZnO6SSJa3iJIn/ogzLYMQAiBT02vIF9riFNivDmP
5XowqWl7PTB7G8iLrPN3g2ncm7gXysiQpIuaW3MskgOlWYcS5z2V9X7XzaCDs+o/XPM6ZY5Y5R2j
Lt/GBTVCGcWvmYWozLHu/vG4/wts+huOSwiTZ9slBwORRdBdP2P/ALE4rRQ6vmSRW6eFojpKHKMr
D63fvAaVuKVAcEj0cazPF4XIK7qpJ7Wb8+YzmWW0mREb1NQnEGYSnnEZlyZwvVGH2VblB5HmpwkJ
118+scZf/0ke6mfdMsFQpRcEtv/9FnZaDhpoULmFq4T0a+ISnI5i5rxG+GrKhgFwefbkxguYVX0W
BDdzOfkMl9OEokGjn/QSTKGbrlHT1puZgsi68nEczGiMcHkYm4ZRH2ju++2YXsvMGs7Z5K3+/B1+
w9/cwGPolof/lKmutvV91HoV1302zj6lDcUm0jVfjHT57Dwqzk7CY2mWb64xD6sSE4Yw6epVDJQI
4jb5y+f4/af0fIcqNRCn45qkX3+9+Bj2w6FvEF2RxnPXtus/s/G7RSb3tz/09U/69aLxl1zb81GN
AOt8jRj8521Wj1HpLG4PxAlxaJR+tMYEQ2q2feE4fTERwcPgrtvWdnOJ/4VPw8geMMz4qMTEsoFj
K8MgQ/wTHhLfh/sf3QCugH+f+mj9vjKy7+KNYQuHn4ND0q+/RchDENX10G8X5v6o7kdciXld1E29
zTBAUfoy1z7Fgm1uwve1y2fcMzbDWh5LoT6M5OwvN8h31pobxOdfUPeI+NzfrkxnACCFY9tvXcVW
FtWmGVavc+M+L33Bq84ND7yQej9Y12nF+/3/7gD+ZUn4/a3Kc2XiAHCFHvr4fUVIjGkyyyEh/yoW
Wrd9Va25hRewaEaxYj0DuMT4UbjiL5C39X3woBtQtWNjYDGPNbB4n/96BYZZdl2JQIQgG2zj1OxH
ZhFHZXXlWfUujBkcuY3c6YS874rJWPd//tbW94l4X3/dlexbXMk0UevbRDwPH0iGh6XdWml1NUzD
fT0xfYxumAr8ayZjvsfJchsG5aNlMPqBGpUbXkOjPYLOkZVud0vV/OUj2d/1A3wkGwuI47OhQsrg
fFubO8lZiNsVPYJl3qIjpm4stoIUkTm3L+T7XkQ0HOKehGkyX7nGcGGo9GIAiEDtp+/iibgfOchx
rO9FclEp+xjk6Nz64U11HMJkfpUbM2Rqu+v5xUukVb3f/GW5/n2J+fU7fHuseqw1YxjxHTxExHYZ
XAdMheNKH/5y+fRS9esCw9/xTNuEB7MEL7Rfbx7XKNCa2At8ddQ++pW69fPlZK972R8m5qU6TXBi
t/EuSbpT5NmYtHzgEumVrytrfMsXmPLob1OT/2XV40PxTmXP5Uphf5/RTMenTys8kFu0eZi1h/1i
AMwh2Mt4vHp7voWNPORx+awy71qO7rqLh3u4m21P2bUh2jOX18ZYP//5t/qXO51PxZ5ZWyZM7vdf
fyqzSvOCRpCWSDFGcameB2FddHSo2rnb/vlP/dszzSZTSyxY/R3v+4uOfHZgNlAq2ySriWm0HYfI
0tepO3ICGNVWU+Id8mZkFBQlWaYuxfEm8dl1/uVz/L6e+rYA0/UtR7jSMr/dHkFrWe6cAiKLILy2
YMviQzTfB+6F4atbN27feumdxli8//nv2v/+d13P8hz+qPS+rSqNwZCcULXtNlLOu1eXLwUgDG1K
86IYmmejKq7UXF9NYbNJN4uH4EumL6zK1iq3Q04XDQVBM6YlRnPukzoWOa/20Z7JjP35c/7mBdJL
DVNA+XWkL01ffHtMB+TbZtM37TaMgmtLjm+RVT+jV2RwQ7gC4CaXxqDfwXKvIxMdK+mlh9YkMEUE
dLv03U9qxJtSIEcJvGsrG96SsTX+9hn1Nfr+iMuv1yFVbF7Q3yQgzCCqGhuibEsl8QGwTAjzVln2
hbJARqz6ETRbQV5XL22hNmHibbSQ8s+/k/i35UxKn3WXDajP0/Prs8PqUQw43XiizepnO9HjwwJG
GoV2k9t0N9Nooa4XDY3gsjsjILRj5tpVRFYK71iylst4g+zNoUXNYKwxtXYNylWmquTr2bAIcuIi
GNMbNkLuWnH8ptkSUiZukRpk+8Ws9yiZPIZUmjRgNm3krVvidrO9MCvTCcXmz9/19xU18BlD4LA3
5Hta4tsjY/qlFxOktUDm5INrOfOxiuiTBz49GkUfYDSmv+3B9BX89Qrz5nXZGpPl5JmR337dbrJd
xvLlFrUyN6cVRWvCWV4jRrwapZjYixDas5fpprCdeWMXXbDz7fh8qRtcLSCFf/7+zu/XmnWLD2SS
p7Qdqp+/Xus0JY0y0wfY5vF47pGdD7PkMus48CVPeMsvVdlxUqOcNk5Y9cj2l/N8mV0WqChsu2Pr
ZCbPKgrQlPhXzvgR4+ldVelEiCl3oBnYzZM5O8/wzc20fPqufcsbx6EFItZUGez1JKAy4p/FuBz9
pH+Oh/l6DHxIIppfHlmneaSzzdpgLoxyJdn5EEdXdcdPRFyR7szkj2u3yR7jCXtj3auNQWJwiZi3
58E4Z+0xLdJHaPTrP/9sXy6ef15Ej26ZYBPHrlWf0r6/9JbUtkUVA7HFOXnmnAl61mw+RoOLmkIy
ZtQAvmpqv1m5WfRO98o5EBO5YWK6bgwE/9sX0H8+jW8JZBSUnr4KIv84eMRFn8IGMjwdbojujI92
t0bKkVT9QCwxPU1Wb6+XWge0GGy7WSbQhNHvP/78o+id2vffRBLe9M2A54lj0K+3Ep5dRgWCigEa
L8T76vjNkwXka7NnnMZjJQnINstfnt/fPFJ8dUGhx/XYzAoO999Od3ONwtJhctWWOMuD1zLz3GXE
l5ipcpDDD4kNuFZyULgzjEIx5yHmIfpp9f69mAMwptxRJC9JYEfiJrP85C8Pu/39Ydcfj6OW0OcM
po1/Vff+cWUcBmykvY8auShATBidmwTRbT7feW24rzMO6BOSBg7uTERuK7HJkDQwk2DH+ON9a4ZU
88erVDnZKm/e3KV4JbT/1DPXD0LWTlep7JCDiuOfL+P3DTkfmRMsy74n0YLhofr1MsLi9F0ZMbC2
ywzg2SzfhHMkj/j8n63Af/ITBijPm1LFwV920b/tI/jLvmN+HdQDSwrv22KcKWPocyYzbHsHjzfo
JSExu3iu34m43aiC9ZiiPinUxXrtGTHgkyynk/VGI/VZ4scmT1vSpiVASdmG87V/SRqPcpj6y/vx
tx3v1+e00YPxomYf/nVP/uOiDo2MnYlK2Rb3203QjVdQGrt0Sm6igQN0Jc5oKpHtIpnWgOMx5gpO
Xlx09YDkzD1y7kfroHP7Je/Zv+wfbPnbQ2jpIjb/w4tNn2x/vXpUpNsK/wWJ4C77ZF6odTmAbiAA
Mh8ZfCRPEzMiV7D7O/xmr7wPJ2iGNtlXXZHsWaaYgeexKJeIHFuxHzsmlFpFba0N6OwbSfUzZdbu
mePWV2EdPhV1nP/tx9V+vm/LCJtIy5csRSYvpu93wZA3tAEHY9x2RI1GC/WxY3AkJ9glvTrZA2d8
5gz2xibQpntmg5jM3movrLaBa8/D3UhOkeAaiCEEJzgXAi724dNZFQ8baadqg+tkOjhBTH8/g0Go
l/XYFsPGtBj0J8VxFPU7QyyCY9PnT26mvP1SFEzx0zMR4mhio9DE22S29rPMZ4Jn2HnmjAmnBJ+P
ZjV7m6Sgbg4txcw6/TOmeeVvzMa8Zj5LsKqCiQF5aDfWXhSY+4Ts4n8Tdh5Lbitr1n0iRMCbKQ1I
FsnyfoKoUklI+AQyYZ++F+r/e9DdEd2Tc49u6EhFg8zP7L32JmcUAGmlYccnMJqCxbu0xCjtgDbo
bZhme+TTR4arN4SkqI3feY+mt+SbYGaLK93iw9QWHmlU4Yb45xnNK2GEiGrL+sfz7pHqATu2qziw
82/L2ufwB2LpLs9YIh7Qt75XqCydnKwEbVnOdsnxTyQ9dDe0j8rhO6Gz6F5OACnQPxisCPDqI5DA
UMYiDz0s4QYyuo0SA1SDdpedN9Q7pn7RHnMFGFAcooZD2kSE8J2K1vx2zOlxcoGOTyVXkudO555I
IFbE4qayw1uJVnPnY2jf2EnT3XmQHiSFxMZOmVkmJqRT1xD8eIU/7BtXt7GtxCltUwKl0Elu2sqr
YoYfxF/5mAAse/7qF97+ZHab8++3RxO8hw8GW8mQdXXcC4Xa0MKrprwxDtK6f//fD9P/MQTFVuEH
0L/AJ3FLRe5/6zmWNg/douyGvVH2+Cgnhwpq9hACprsquK9yaBcdNt5zOSwFDC5pxdKCc07HePe/
/yS/g5T/ej3zk4QmAR2WuW6z/tvpWmUL3kO/HPZeNGew+fYrjDkZBpugHI5WXMnkIC8d+5o6fyDX
6dOc97UTOidYVRkkCz5X4+QlXfGIxHRTrp9vP3bqrtFZ3ErV3GZdQWZlhMO3nbI1a8fi04tIaQw8
nO+ZU3jo/o2/yl93Mb9/cIjjyu4/hDvZh9+HZaw0Z6MjgNggQl5hcnBq+8sokPZ3C0qdUdyzqO9v
/f4AP7OFYTIcstHEBU6MCjPukpRzvz8tk+k8RCj9rDE8t00LjAgT2CENeIDYhWf/RxWNYOF/3ppc
7yGlBubVyKEK+6/nrrAQSycJE4/WaJ1DokZE70lpr2VGDWx23HaG/yBJz7p1OtKsUhsNnz8eiIIa
YSMWcaZ7885OnOkuoFpwu6m8TgtS5twqDnbfqu20csIRdW/oELkDKXKsqY2eR2IztpHTqQNa4G4z
MVQBmaZj0khlbHJdbvALOse5Kr6yVTbKdA3Zbt942/V/rWomV9ohr77ApqKHfC+1FREMq3loItxn
FO3f83JDGT8TenSrJCMNgiqgg6+2SFSax6qvWQatd8zQ5xUAXSIM8hlyUEWoA7IDkgIOsmla1CHU
Ldjr5pjpSBInxcKHUhi7wJTjrY+RQQhH3IOWApFmSIgtoWsjX6jHuFza1W+CBsluCMaN4EuLhgIA
7sLBwzVw2xbuMQ2cQ5tE4cV28PjMCKZLXk7VoTxs8qm9NpB7tnI629qUOPLQo/cyfF2tGkAZGrzy
qrK3Ug767GX2z6J2pl9al7oKf/DLkZO3ABRqa16vnTMV+NN2UfXs2WX9BHqAGyDa+XNu3arIu04y
c++8Xmb7tGpeQHU5p4oGK+iwdfUC/l3EGX5SHgoWcA3lPrWRaai6xJrvptVpBhoUE1iO5YO/Lu9o
qOrIJHm+AzauMVPMafaxiA9dePODYXt/oLrM8E3QbvUa9UXDx0xKYhbuOT7VkQ0WTWWqkKWtXUDT
5stt6uZvQJa+mUTVL+VADlqpSB6a9Wchi/sBFDKPeoVFmW+CCS8UMeMWuTZhv02A+mWZL2L+kTM2
xzFFiQK2Mkz7EYGY/ScYcuxAgvic0B3vK3tSW9cY72x/oZlbea3I25pT5qb1g6bcDoMQPZ5Zvlpn
j0ypCxPzbqe6aNlxXn3Naz2lRsf7Ku2AhJQgh4lSSAT+i7Av1soeyAk6VioFOw+GLvPzmwXbA8Fk
hCeD4jnTFfANFOK8eNHryNZx8VzjJBBhUhW0wVZkSfRabdQ8+nBY/Mccj/KhSJp9Hq3UnMwnZoB5
/L7SejpUAYw2t994hZc9V2PYn7vafMzb4KHxZv1RwzYFF3ob+hl/DxLWR6a1XKBym/e+8wyPx30o
mvIqUojmplMlFwKxHHQuxBgkLYTvTuY73RbEwIvAv8J6nc7denaFqYfVo/MhGZB4v6tDJCtMy6tz
0RoUBIdiLoyPJUzuYY3wQfkK0wyiMm7x+cNanHDT9QaaIuQMiAeNG7df/BsTkzf3vri0JHiMUeZ+
8IzbY8S0JiEqTDhEwdCfiBMK/I/KkPPRs+sav5k6wMlDF+YTm9AucVUPcZQW3kM7T2QM8IjzKYkH
IwRDEgjj1htZZBsFEHDW3cAYAMA0yzubafuxxx2Yu+5zOzXDavi+A26a7Y3RxsbJEUe/dhFlPh6F
aV1cXGMbxcvYgb6N1gahO3mISn9/ZanqTa2JzI5itEB4u5EgtqoD5gfRyIJLJ9w/PCDbYpnL+9Hq
Nw2n8SM771OI0y2wwvGMOQlsI3vok2lzQlX9SQi0zIHkUM3WEk4qXEWNmJBAB/ekpTbEpCL41A6f
AMbk23L2t61OFQv15vhba8x0dmNOrQMtLtxDa2Kp7g7W0a4Ps2tTbgtBeJIjPjsDC2GpbwJCdq6p
wqBVJKgf9YJOXrTEhgdO9eLW+rgMvBBzKUmXEFifMjNJCe35ipBtX7Q591x1CNNoOi7e+g83Sy4D
9rCjaC3vTJBQjDh2wvoUVkerTv0rHZZ/tXPbu/5wkXu4za9poKfbxOcfKTPvm6Qwr0qDx09ryzq1
HBgrxs65zNXy2iUkn7gRCgE8BY+pJBo6Lcc+/v1lb5LNMCMThwBZw5UrUvnRNdMWHAG6/qi/ZRVU
bX3IGrHL/RanVhhslT7r8apTCqC8nfPDIrnC9eiaDAMnrpVCgITgDxkT9DC9JMzG7g1vlydwZPl0
nJLpYVFP99WyjJtmWLW+kXxogxSmX5od4AO4J8PAEpRCw9lQWYB9DXPsXwviCFy6ajfYHQBTaXxx
jx0mWqjFb7z9SHQR6/jkOuXnwKfYD7MIy/Q4NDGN50cSItR08/7S2vTtkqi9TUto1Sb0DqaNqdKA
enOuq5KiiRVR1354WpLT0tY3jfVSzQjsUeWU22ytY2cveuKGwsTAJi538mnPcJoUCacGLZUBMCDe
4if0rdNvBW4PAxq8tWbvouGuwnfQgGJe6+8yb1/6ubZ2DBzcE2D/sq2Gg8bBidhDWDAo/IeSgMDQ
oRrKlFrzuVP6PAPtxiwAR6WWM+AVbbsj1LFdlhTNpVAJhCByqVyGhge1UND06sJEqbhEQ3axo/ZR
r0ib0UtatJM/kGfPxB2uQCLj6Iez9ZSh/IRh3OtDOdoOLQMpR/jCfUQmGeG5j9FQHOeBH7+Tibue
0FsvCaxDlPXkOXiF2LG96PdhAVlGjP9sBW0qBYXptt5ZJr63UR1O1ZyNrmOrk26WI7aGH+loLma4
YRs76ox4JFN5Z2a0JotawBMHc7ENNGk/pbzKqn7V6fwFLnTZzBOKbzdA3lvUAWxZGW0mbMWH3Is8
xBO08zIZiL6GGob4G5/XZC2XskP7YlQRj6mZXSCG78wuIxd9MFuijru3EmMWyOs9Q88H6HcGISkM
LAgJIbcywh1mKDiWDfV2GdaxbOw46qSA900weUdN1BH5kbtvXlipu99mKYzhS1EUgcaK2aUucej+
9BVYE9OPTknQ/rUXPLVqDfui/mBD038JkufOdkApaU4WhyZIaOWp+Rx4yUkJ7e6Zt4JOrYpdWSPn
QUnVH4oMHWs/O/kpz5fLUAZbLwryR3LH3zoTLSvAS3TqbRMeK4Pw3tFM31MFwUh6sJWsxJ/2nTWd
R4UrsihAlY3JR1O0CKppOw/YjMkdqc9PuERR/RfzNuvxTmk5V3xzF/wDGAWiSht71/5W5O+gyTpS
fnB9K4xkUCyBHLGHjPPSvPaB0TzNISmFBnShpoAvlhbVfGxm96+ys+oEYhICH5bQrTf25E8M+I9+
u5kggjuNYBfswxrFY/nQtQicpORrV/Dr5AJfgm3t1g+4H1Chv44e8KTZh0ojKQc3jUwMogpdi43r
sQAQdPl9Eu3Zgz8MP1w1Z/wXBzGuo1CHUD5jzHNe4Kp9ENBA3TcsEHimGwH8hmY70Pyepho1Zu/+
cUqXp0bA3K6t8q5NspqT345t29rWkYTolbbTpg874zQJfz6Hnc/DWyRQaMqDHmbJKJGtowwLoNc6
eof1twaqqfzSG75zskuAh2bnC9K+bVZ4/Xg3NfJkjJjaSFT076HRcnPDdtqM4zwfGG5F18HPokvb
yTsvzJwz8c5/ZQeKE4cbAM6MRbgk9kvNgNrCSKijw0q0S4vsmLOxT4q71EycI/dviD1i7o619yGD
kq1xAXx/FHACszH6MMYCfnfnVveh/9m6eHAaEzTFEqUkmPRnu43IVZvEzKHXvE6mm14WY8YRni4I
7cLehASCDZEHci9WCAA1Ia12ayTHKOw+6gw0Ek8bXYeEgmW77l2D9QUL7J73zr8ggAyvsPA/plbg
R8Tte8gD71GwwgGAxCi/HnuuAYNJaMcUeMOJOMfLAsCPYo2Lq+gff78BOFGOyazJWtTfVjp81hnA
dWcdZpWu/+Rkj/3AEdHoAmpPgJwdxOoMmdizyVe+p/cDV+licI7IjHBS/2F2YQ069C2WJJtIT8Wr
k+XNuZJHgevySbi5vWnG/s5HlBAvyj5ZU/LSwjDYkYeCKXe9HiIJ9ZFN40+x8A7WGTGcgeccX2Wm
vKtwdLLNZqYSWMPgFOQyRUfI3RnWpXVyFhKN+vawdEZ6mv263Y5tl54z3BlG4yzxUDMuMOvqLUV+
vfEHUgIBd6RxIIA7lDlgQliFsJsZKVHOIUzw0MDkT4bFeylSB8sZeavBPIxnA7rUEXi5cLob2VfE
MQvmTaY7xMzzOScNYe8naFrJPMp37ABzQiorK4gddqYGPBHxm1VwFnkYPRB2dmpzAQA6qzMQogLb
4BiQhAD0qO7q62LQNoxty0mtMsp033YeVI2OoZzr3egktN2NOPJUmQ+pmXo3oZG8zzIvdtg/XlFr
UkUuOYF/DbPdIQ4C17sxZPoH3AY1CogJ6p48Zbc47dshas+Ikr4SnHEH7Y1frtmGmwl3VxyEAa/e
Y+Jm5OGB0aYDj5pQYJ1fFByZwrfqZ8Nezs84xbpYRthFl3rYdFV6dRHzgPoFtFTLz6HrTAx7KzcR
C+nOj7InBivf+aAFwDB8s8rGEHdnug02QMLg4O4DMenH4o+P/PVmknz16mx6KZtZb/x0DB4Uxh2+
g1OMA4Qp3zQFj9MLY0MwV4J6NfCBVtb+P5Zl+oZdnIoHyHr7Ip3gxWfbwHaXa+BB6jC0jnvnS+V8
SjmMiqGHY5Jk5m0SaUj+HRVnjkM2hAnMVmvrpu99YeWnKFOPYQeRo/fTIG5Lfb/48jDKHIREs0yb
hUnHxtfdeypdhRzfifaFegXEBnk1YQnmgjcl84+rwSSOAUZsbjZin4NizQU8jWl5cjD4Q/BGgjg3
+IvaeZCgV+CFaWQ9YavmgwOY3UrQ6mq22yQZ2qcAuuKu97MfWekvV8ziYLMX2FqWfqJzVThrvdXM
l3LZmp9hXQQMXrzbKBzIDBYRIsxh+Cwtqijft24ss0BJjKEYippxDHv3YYg8/yaLKIR6SZqxOY2n
dPqucvWkBjCc+Uc2N94G1Q01vx8AYir1w5Bxy1iz7jArWIcgN458SN8khPKuVNUxZ35A4YwLlWx0
GrTKAfhgcYUmNtBdXg3XKLy0+Z6x5gjMkEEf5i1sFToC1LVC90riM7vWgzaBw2RDpHLMUghCiDT6
U0joQGOn06YNSj9eyv69nnGONYPT7HKzfLHDnqxCdCK9/6F7jN9NX9/nsSNhWUZp3x+CvvtSrTXv
CxpqfLs90d5D+lLBU5RAg7F9ZAsBAtbNAoYX7rSAFbrGgkeRInsi+EwZKJJSiFWjx8QKf7L7CBID
VZ82V3doUZ6zjjiNXH3ohgYnVdnRkXg5xg7v2TDZwcZmaIfnr9vbQ8kZ2EF170K5N8inwXVz6ZoU
jI9LPd45/rYZ93nGAGdwj9y5ZJc24J19mBtciI/OYAHYShlj5V5wk4j5uVz+IobOHrQNchjVNs9n
E6O25CxKuKhDlC+ISkEVUKWDSSaVC/tlj4DaYFiRR7taazJnHXlIgHHj85ofl747ZMJ9pB3+rP3l
4tH+dVrcwq88musy3KdvMRtsPMWd14VX+vy70g4vkDRe7CGdqAsZsOHpmR01xrjpwh0EVc7zYXyt
3fwxtdlLohHlKSLgO2yy9J7N4Ieh4U4Gmfz0S8c+WgAfmt84dsIaMenmDvRW09U/IHvwIXESttSE
G/qc166gTshhrduoDRhAjoznmW8kMwERXdbej0JH+2Zkm65AKLOK8f8m7izP3ZmoGPXQVO57WfBd
Usl0k4RLcJ9QmPtRgSAOO+ie3K8knjQp9JmmUGUltIFgASIs9ZIt8/5LIxxYBtpHY4DRuoaZ7SCr
eNOT3x788RnMqHXsWqoGg2ydfcYVD/gbsUvjziQZsrvg6louhhmJfcUY+9ha9q0BZXwvl2hrz0Q2
KyzfO+WnQBSmm8BKzmZFME7ONtU6KL8VJxyOybYpOwaoy41HCPkW9Ih9GKJsNwZmj4Pf2LkDDvDO
Mn7AF/91rXrY9YsZbXUZ/MgasnQeFE/zMO+m9MUM0/eypFMrFWsvq2v+ucL6VMn9BLF3aKNLGhS4
rieN46nxPxnNYKjsixcQN0c30syKK3KNVOvwL3O5C51mxkNXwAzgVhB6qJ7t1PkTqOhsecp+0D49
SLUWsn5hfp8INz9bDXzXlomsUPnRZ12KSWA8LCPVTVDI19LhDOV1XvveopsrWMY3hKvGTpHHeG2g
ujfjKyl+gLGi9o0ZV3QnZPl38sngizSXkbZcjpAk7PbcjCHIuR4KOfDmLWSH4s6dqpg2UcIfj8TL
UMzE4LTjX48a5xwEBNgKF1TH4jM/zlgysAJ5y6EDEPeKjTkysn+QwA69nK9wKR04dc0/Y0AnQODO
QKelXfIsDIKzd0w/RyAl3plhnbjNwa67QSrfaFMfyhDpfG3MrCtqovNaf7j1MJzU2cGaze/eAV+g
BBVUUDbueRh/mMw357QhjCGkMOIGHmx8y4PGQh/1xjHr4SC0rLdWz1yisfFBbSIjeMqxxzYGjGqp
b7CGfvyubIng4HUQV71NoWT8VuSSqfuBuRV+myK5JTUYh8qQ45/0x0+ApqRZirfEZnovqjnbloHC
7skDiEveA5e6APQy9h2m2Q24zYp08v7glcP3ZGCYrDn5hpYgIckgwhf0yETCdhsnZAchHqMg9tm2
ygasnCtHIpILE1ieB2gDNPKC0Jd1JQkw2agIo58b8lLW2+EzlGm3WzL7JujYRMhKkqgk0hcLCmvt
0qU2M9dUxxeGKVBB3ukUd/1T3mljh2Yd3FoGKLdxf1Jm1jZ6ZccTDnW0iwQp2AYO+BHM7liqi1Zu
f5OqEjBPCy/N7MYPm3zbxuw2VjmjtsAmTeUMv4LgAMBcu1KgQzZMt9toDaVE+PLFZZd945iIE6u+
eOa2uO9yM2NdRebH7Bh7Tuxpj9SMTlKTx5BM/mHoyEqmvdVEdIep/lcr+MeyI7YqzRrYLgPqkJFV
DzqjuC/gSlrM+9gg+0dKjoDZAEyw0FVcrW6CoaNFYoT7GzzkOthllAy8h45Kfxo4sgF+eHwgAJS4
uIJvy8GZmKbA4+oqJpByJIrFO7uNauPSo+Axe5wYTgcZrZTMVTJ98c1Du++qFRbTFCqulYdlqyyP
asF4Jnoc9SXARhytqPH4AeyUdG0mNocBr7ufqQnKQflYBWBWcKquPnUEsei1TioQLz7qsINhu+W5
b55V1zZXdEKB/po927g0WXF2x2G4sd370ouHnJAErV46KFW6z8RNm3i7MYm6h6GrERoONBplyBo3
4NOhv5VkP5HHVWqmfzXFasi5RjJIvO5fd4NjnafS+LQy0zuiZfzKl7RiU8Du2BFPQZabJ8frt9pJ
51PXd+Z+bPivIb1p6VzCDG1JOoY/1ZgR8ZqSOBoGjfdlew7sjCUV0D/eiXB1ueIY7BhZuVJEE5vd
o7VpLUXA+JK+JpW8I2XWjycKXiuVZ9MYQzb7ecfWN3JO/nJvBIi30qYsdxF0b/Jbl5fJYbOBfN7a
9oM+ZWNvH9OGsKMCv9iOG/ynBElCWB82WzpTZufEI9T6VjRVs1+HBrPlhJfFeu8ZqMdgDTlCrD64
2ImGwqyb8/DPHLk2EPk9VQ3PUiTJ/Shsx756Cp1I66Y/Lj933jVn3zSONjfYoRhaUENZ5aAv5s9x
GwhJVuM8y6hndTIi8nV4i9reFXEXkKecqc8iKs6ph9F3RQ1O+Af7tHyy9Nhu1TRZcLb6k8O3IkR0
0M3IsgzNNIu81xeb2BUiU25hQBjbpfrpsymkGEX4c0nNSB4X3dyWoj3ORvDjVs2/ycSnpel4K7ns
enDzW7Jc1hyXU8g5vJvbsY4d0Tw2ZU6nnq7T8+RbdzxOQ5GMu1TNzKTZIJ2ihypftzRZM1xtO7Op
IUxWUVDN92ZNk2CUNWNhGB2HYqL0ZgKhqIFr1Dbs+5gcZmDlsr4+TT59ACJ4LlqLD7bGibWTzUqU
xAG2lYRInHJUekchRwK2oi93GZMHYRdxL+HDaiOgXBXirjHJiLMz7TBLZjQVhQ20rYp0YeVZ7o02
LLgmBC4REnlrERB05AtmrnqJHle8nd6v7O9AOeHZN5K9HDJjhT5cvcTaD8b8Vrb8AN2Eb9SDGbOv
CTGG141ct+2N7AAV1ees29ZJM91PCPlkJIybie071J6k31d5sSaG+0dzsc1n2x5e6fBV2nsPPd/2
pLL4AjaM45N2LPaRmMkmgWB6jDQEULMiPsQ2nS7OPUpEzi8LSCY7N7ZwEY5saANaYP0nAiXfJSnM
ThCD7j6XaDUwHZzXINlwnMQtZNNy41pu3Fh98zKPDOM6VW8xdXLWZOUT+/j8Es7ZSEkPv8EUT62X
fvyeFqXt0z8lIQb1PjuaAYbOtPpQKuie0sq7GFZ0Kjs53WcCodcUQv3zC9Fuh7kD9up48RgIm91l
ynKcVRCjLPL3UqQGKmhi06q+CGhUdC8YCnnJX5EMy5tMkROfj+5d34m9UTc4RyPcfYfF5xv5q4Mo
wXRsF746NbAPhDiA+8w5fxjMrwFUz+w5TBFTFq7BdLS9OjqIRoDrWV5F1DQnSrcv1xoFJb91kjN8
YgbOPD5mdiWTRZyCLgfja3V6nT3GpZUF9/NcvfCJguf1ejpuqIGjWXyQhL1+7qCeG9uCC4NJeO8v
K+pkNkxCx8r8nPy/ERpZ9DUE/jsUV2SYetoDSD2VJ8P/lFyBd06a0mR7rXdrpFm9ClQ39DjzTzlX
/0hE2PhOa97pSYZXb6WZUMqy2ImS3W8/ILoRXKYWZ7N2v8LVX08209aqKXwUkHp8kaBbaxWwTKeO
8hnxb+8Ke2yPrr+8q4k7P7BB8ivrFvsTpn8dPOiZLwe5LQZc2fmQzLw4cJ+wBTr3UsiG8zsPId0w
rO16yq5EMf5zEkdS7lDJ9D6QZwOPP0J5ytAJarqVz4SfFHCcHQJG2tlkgs21lDbLTh9Mv9ax1YUH
thNgxGXOt5fw6z4ZEhpvf+cYxd+6RYgUjtkbmMvHQAxPszbBhxvjR6my+4KsMnaCBjK0juFx0udv
rSzetAuErw7t3WRDkxomPMr+vPXJmyHRqrX2fsZ+Fk7okhXPGG/aHfbYf5P0DbLI6xuny19St/1s
PUVRlb2ZTAG5QDFmVykLV5+Xq0DHWA356nO6mjdS92uQ7rvbBtepdb41ud+LRICd9yOJDYp1R27R
2xEHCWnMI0EZfndNbKsMFi8WlfrDPY0sBFQFIj/zUHsdu1Mo3bTu5yQKHqvK+0eADBkzHiB+T1xQ
9972A4vZErGIpifZG7K7awIqQ2bZFkAf7t1oR9bGqagJXnKYmG0M+zRW1qNMi6d65EY16+BHs/au
B3SEdlBF5MsiI9CILJYE9oNP9yRRT29Sh0Wla4tj2/V7J2gb3vL6ObXcvZ6Cf60v3syO3zs4k+C3
gf8gZJonlO+3yWc1+urgJOkEhKki2tCH/uqV36FUl8hGTS/U2bR1f6NGLiUGUGy9yiu2p8est3jU
ccsf/O7d6Uv/qmu6UC2s3VSg/PWjso9NGZk7n9psorRx2MVtEL62e3zfI0DH4c5AkgM/rSNKI0sR
b4HmBqPnSIJShc7vlB09igwmHapL8nX4LKu8r5EdE9oAl5so7Bb4McoUKfM7F4PP7tcebhpwMWTr
6B2LDnYWrPsZfd1N3ovQ3oKJH0WC55jnDK7rrsRp1sJrqT3qG1jk2TIDB6vni2XtwjY/9WWNCoQI
P0h5uzHH2+p0qHkEbntrWDNA8bIbDYOrlBG3xTofLAjFiDlW0y4Ak45/drXZVyNZTB2nuKPY/0hG
UmUaMHGSpFElffnWd9Spkc2Mib+PBngXJSTV9pASt2aCGiqd1ftI5aX8wNh4Ag8BrBvBcZKYuzTk
VS6hH/cmi1+LR50qxtr1CT81mwZYfw6WAzhNzjOzpIBRFvuf3B1NTuPoktGwG0LSQzPbcSdIYFPK
GFosnWYaWjJlGgzGNiMsaLt+7CwXcVedDjwBhrkLMkh4OGqC22HU876sLeQor55jcdKlSBr8f1ln
PLZ4EdAszsyPWx3XXfk3chxAMo+TrgNWGuW7get0Q3+B1CDVt8TJudtUp048Xwrartjomg+iWbbC
c54Mf1vW+aFI+73KFgKhIlyn8myxVZel+TezcRAgMiYSoiU6A7bTY7b4f4FfMXeoj4MVdBs/VH98
WMxjd5J04kypOFInj5NjQVTkliBthJ+DO/C3K1GN1hq1y/iC8+jJE+1tjbtqk66ZHXrOrp3vU4bN
9c1SN/beK7p7EJ5oeaqRKfE6qVmW+4C2HLz8LrTcTwJLt2hEZa5vu17eklmodn5Fi5TQhllw20yH
VLVKXkli21QDH1U4N5DYGnENvaU/TQwj89aitfZY5QQ1h1n43vQosxqvOLglbZfNyKOX6IpYYzR3
ufDVZq4FsWcFSN25vOYAMjezdL4KNaQnAtNk4aA4lzjAfZZgVl6bHG52QeTlzDJQHckk4JGp+aoT
ufij5EtYsd8C1ZEdg8x0UQzMUIfAm27tRcwnUWB/RiIXwYnHG7DcFpaR7DIqvXmgZ+b6Qect1R74
wW2EH+ZoQIHgIfZojfvsyabK2yvwxtuyxWrkZnVc2BTpGOQCRqwz0WXUqh2vocs5PdmgbqnFPks1
QOGJ+CHCsXuv2uHrt36QrGthWt61JrLkqMTF0gBH4eEtg4OjffvoSTqfwgqWk63ZwWUgq35C7u55
KB7Qo1FKOO1fiFzOO5l84NK1GJ5xry27MpiXe4nnzVGUJx1prlsVtLiGmvajJjZvlTrLuCNHyRPe
vZct11rRtiSopLZoU1AteJT99gj+q3T/hL7+RF7+TVvfbQnp2rozTP9xphsOeh4ylpw6yb/LJl1i
HyN+bpI9lLK3kT3CYfbCR86SR3OcjqGvnkmQpFi1eFsHfxcSbZkSSbAP2EKPo7zThftZt/lRT8s5
6tujHU43aRJ4GyPy7gO3OUqEz2sHr+KoN6k+JaOx7Cuzwz/C4YKJkFKZCgisCsjHQzp7ICNAn2fC
6PjyIWqUBEq6LaMVmLWSt2Ef9vrNBu8iA2uXFOom5clFjMOiOP8ciuhhbOvXdpIQht4JCHnu1u1/
6qpHgL3IqAMOMNMGai8QRGNSJ6KrIduB1TLhL+s0H91G5T+AXL92PeEoVcoqWSbfbloQeJfthoqT
s6cgkzOnCPfazh27l9ykV1xa89awC/84sQBFi44eh9XvDekjqHfs/qVyiZQ35nc19LEv4pz3kcA0
+dO4Jm2e/2UwLBxnIsCGEDgZveHGkPY1qZJ+w2LKxFhMPS+nE7JjoZOvqdLHbIAqKJ+s1kRlrj+F
sl6yNHqVs3GtF7a2Mww90leOYZQeK4X2ncaFjl7dttrtL7xbW1LbgOKX5kWa1qF2FDrByf7XEvS2
d0YnXLZuBUd+GiNsA0wBNcyW46DJ2WH8nVQ3wOD/818p9ev//2vGfuTUjIS423NFviHKko3dWOBi
LMRn1c3sSwouq3o2UzAH4Nj/Ogt6/i6M9M6J7DdbDA4harDehLNWpuMPkuf2AwbkCqAzaM7EMUK6
8UhnvKF6p0+3quGuZiDIfswIb4iLR1OMdsVDkD2EXXVjDHBPBgp72M5+dXaidhdIrbdL2uYoffpo
25nNtwOMItKca9HcE9zFuJuQhYco4fbtupa6yUWpGNDJhJZXcZ2p4eCtNpdMEIxRj57NNq18qNyU
BbyDDsYSiEYsl5bp9//jP3Q8sFiV1ANgzX1tRfYGa8LM9HPi49JSH1D5EvJV1HegONfAk4zkmdRo
+KCYmmdBgQBTc/fDlIUNjRTTxuncNNGtNpqFDb13zgkZYvRWHVgZd71zP6X/5okoV6Fta1/PhbyW
B8DMm0UPCfyb4j8oO7MlV7Eka79KW92rjRlk1tUXCinixCiJSaAbDJAEaAAxD0/fH6f6b+vMMqv8
2yzyZIRADHvw7dt9+Vqx/gA5qvICk9F9BUVdvNTIaa+lNj2AZ769tCk6UcmVDYyqCxu2xSiJag/K
Iw1lQEXpsRHgYEK6FB8C/AgkOoNdigODLsveYD14Ewokavp6OW7ku7iTn2cJlClVEjB71lTjaJ9Z
OyH8iRQo+K/yQ3kFN2OnYNu+GrjRVmXaCa8SQOipWRIpqSagyFWUVtqb+tTTz7xOPigD82+z+twT
MBr1fsL6uaDaI6eyhWrwd7lQcHlUyoYlaTjLcItuKzQw0D2hBBURT5uctdP2BWrgVyIK9yEwCViw
zWqLOL1Vl+swRnoHtVPT3t4EZufLY1lNa/gTqbgEU93VVE/XTdqgAI4QE2sCyroaoVhEzwtmn6I+
XxMkAX/yydPqYNoYy8xLb+DyhwEGVJX8XDapaMFIJcUg2YW9+KyIXgcbhI0kZuDyQ1V6krdUU/ZA
YalKuntlBsk6mbkO9XHB+C6erGoAGD76XtqV3XL5C7m8cU1ZxhVpH562gjP6tVPEEyMQstTfxQuE
zt8UMhNEtj6kCc1CIhsAHQNSUwv4f1dSBzuBri4GROdrdQ3Fzoo8IfXI1NMAgEg+RrI9bymlVA1h
mm64auyrEMGcOhj7pLv4IYjvKqqkm5S8xJsskKdeNsPjDeQu8Ynk+1FoUPNW6g/iAhKUf8Z5lPJp
hRXKkAhOHIWHv4pijCvQ0/BrQdLVrbr8zoo6+OmeEjHq/FO6406racHIw7X6rGUyFjLsQXhB9z3x
GZXNm3iX3serYj9J0D37LreuVPTth4aTenxVvHLt9VpfL9Izv72rLbx0ShqMH2VKuzYuiMBx/byC
7X+o98ud6Kg6CtMrKua/1NW9YOAqBTzq1RgHOmS1taG95CKU+DkyHyneB4IyoMaNGlTkfdniFZcD
PUD13LNTwxrASJap4xpMswGukwqzSRi/kWeBphSULlr0WSgn+REtY1MSKctaLvKZ87q6WtUS6zhA
DC7qOPRjqQCWUyBovurpGcy2tHlM6V4U4ERqcXtRXPsFOWtDtrFpSOSTyMqSKn2Fv/FVpWgGfEr3
xf5jrUMVlA/JL5Lf3yWU9C8PEeM9KcsXvSmjUeW1Fjf1VQRHtpmh9rJmPvvqBBvxnXAyzmxGxK0i
/TF0nwl+6CyJLK8Lksu9ari3DkWHqoIFudIQNoafHfQNAccGxzMbWGGvSPDIQpO/CUNIKpyodIFj
OYoEg65a3NPKIuSrY6+Kb6RAGnII1FnfWhRkbxPEKcg4gl+3Qc7eNoWOjPpyMZgpwnOsY0k3wWxI
jOk6QpWpS/SIei+uhN6LBhOlsc4o0kvWQOUNkp6KHfCxT4VTxzTtP8ZJHN/Sjvw/4RBK2mBAXcMl
TVAKLOw074cyVZpeh/IAEgL0nvxaU0AhTPmPmjxjXSiBYSifjdZfN60ISy50ud+3Ca0P6HBf+kFf
YOb67zuh7XUxIQ5VG7zBMnHI88GrmEKsT4cMSfle5HPA7KGfjZpxNmMtGxZ0Iqq3BtRp+dMV0m2V
lVfC5EkVBm36QZXYfaPcuQ/BX/xNOAg2Qr18G3CansmmehXQ89vcm8V2bAEPJAXCs487oB213vGe
lOSpn48bPiBasCvc8ZZY0aAQhSABurkNyUlYLtl2GagWCdlFE5/vKs2q4zpTWDM1q77uScooy7Ah
vkaMnOIE4lVlTxVC0pKJE7TbuTW05zp/wMV67ycghOVuvKlkqx/JHUW0YVsHY/ws1MV7uSxQ72gB
olxVQXmtrl390qXGSge8pJMjRZl5dODVLr+NvsxeCffeP6teZ+1N+o9eHXbXggITJam+2umUJgUq
KGhOsObX+Dfq7au/jaAIHhM7jkAUqB1nCyjmL8qcgQ8Snbr8vGfkEy19Xz6weyPbckK90xtcst3r
I81qnJ/qgjruZzN04gdI5M1YJYK1kFvKVG7koAQjIMazHMwK2dNV8xCW+7amFDWZ5OQjH4v6tYbz
7jdQLQuC3ioLZAcBQDywGtkzT757LOikknkeKwqkA3jMlKzuUBZV/CtF5q8yEldg/U8dsPIXxNIk
IB4pRYJts5dUcCQV6J6mIuAhCUD7xU766RJjPy1UCisUIMBBfso6i1QNzHxwxzQE7lbpBMqrHZbi
ysCZrMd7JNfD+500yOKrVgZf0i1waAeiet06fYgHBMTZ8mg1SDAFdc65bGHGSP7GbSM3Bd5y+BSh
p14RWazglCOJB9gFEkJqF0ZJub0virl6qEQGnCW3pkBqFoKDKRv/5l5/dS1BF/YvL3WyEFZFrQKV
Yd5fb5d6Uf5SK9LOaQCSIh2SuCW5qZcPH12OjwmPNehPS13Y9ujvIM6sIdvYlt1+WMLJmuHoZIss
yq7owCzTT6oRXc1YHJAhC+EOSgSNKoDu84aW5SIR7WpRndfPksKivpxOBavlS/0Jh2D1uniURP+G
OhrYKim3S2JM9YoMUhItRIJjag/EBaRcvbDbpZ+lZYRMRTwmVSwMwocipi+KPDA2xAJ+MoriO6Tz
sg6dVokyrd9kEA+gcdNE7KfL6EitWDg3CDJzQ1yBKXvr7sInCghIXwa3WJECwK7tGSKHze1KPYVE
0iu5fyToZEpK48HySUqH/BFyb6+GhAS2MNe34kewpRvTca2qO0M9ZQSD9MfTESSUaClL2KOCSsMI
EXwZ2IZn5SEcbCqEHpoJcvuUtXCditQA1YQDf5YE1dnuZNrjLZWv/QrN++ubzrAnTjRML+rQmdMd
Era59RcdC0tCT1OVcn3Ji6v6hqLgqoS7BqqHZi1VhIupeMtec43lCJ/lF75EUuGfJ6AS37J8dCFF
+CmvWfVL1gD3aaD+2fuCLO/vsAgLrfKpVr15gxX1Z6jzj04C/5Dpi/eukk6Pqktf1f5JLk0ucNT7
QVqVKkksFazSAzFoeWC0GoZmsvBQn5QbVonA86/0TrAqbeqtJLclqRZUv6Dbf/tdvIHmBwOhUK06
N7R3CriI/VVQwaMHjazmA865ZmgsJZFffl0V1ESBTz2JYJtiQBDzNwBnWCzPYrno3khMB5RlAb2g
Vm4z9HnCekWQZU51XFH/ekMw8K0Qa/FXjhbXC7lv9OAEVK4dMUuNX82M5M+HjJNH/b6WgPm9Lo1E
2SyWWSQRr3upr8EVY4J64jARQlEK8N9DQOLDkDJzhBz4V14gvVAJy82ig3V8Sexq/QRsui6pAv9t
avqnMf3S6MtVq7LRz9g2feIvSnh2mfT6oUokJa5Vrb/q7YLKlUVfMxaM13Khoy7Efmgs41t3fzWu
jzCA5n7TJHgSwjAtNjVh9RdDZMlulax/F+/g2/pqeFEqtPf08kZc5pawQKbL66bMFWnT9LJ9J2m3
MtoMbnwmxOa5GMhZUeYm6a2Mom2+WVJjiHWunUAmhocMbr+BAftzSoDO/OtCZPHPFHhgB0UZHiYq
fJQlZdEzAcD/ok9YjJT2qO0SHYNcttVEcQaQCoX+PKoIWg6ackIY0NSvQKCIDo6L+C9u/2fKH24P
C4KkCBDfUgWh/YkhAcaPkVhZ320CsQyotG3Wua7+AN0DjKaiPCcZl+U1vf2SaeFrL10EKL82Squh
KjbXoSLvcGfrBzaenSoA8P4vWBGVf2ZwmCnEQP9ouibMJFB/bJ5+IVPnJEjlBuZs1CZy6UPuZyFV
aid7PTkGHcQuqv4ViIb1eOTp+qFl5+GhULVbUeRJANW53m8/RJVe5/8QKuhX9+nwXFTad4WQRpN0
bGqzwCQi916lpBWoB9h0aNISxs2itnpSBVUgnNc37HIbLdE2hIe0OXWG5HaHedwBMVEh0c4dsb8W
HzUAgNUty9O3lrWNK6kvcDDc/oIc5Dc51x/L11VdYdAQ0JapRBP/1CwKIPagl2eoX2csft0LNOiN
5ZPtYfFWgwp5PIXLpPbJWgUsAZP/DzkBtgfowr52+v0A/T4TpyATUkDTq91mjhDI8h/9O2JK+0qX
jv2igKsYTCIhXji+QKZA6Ae9FrB3OdcLshXa5fZE2FhFNsW43tm+noyZ9yCfFbCLOv8MnhDkdtVf
1Jb/83BVdRhUAWosFV77N6nZ/5otspCXyUR1x6ZVtB9xKkiJG0kIxT61ZwC8VmXNM/zFFBHnOfCn
xoZNCArrmS5AM7Q/TVEd7WUJYfdyk7Tmo3qeO4Ga0rF0WPTQ26U0A6aFFSJCZhVIOXFzCT1jfLoh
f0ivw4MajFlbGxLilSIZrBzQ5S8QBRbUx0cnNOC4hDUS3OdFqdUIQl+/YXCi8EOpAjbY3RfO9EQK
Qt5m92RzD/TutdHlATEsdIcnViihBGKZ3KIEhTd1SQqdzUP9qo8eJWW+9CDZilYCd9NnongUFTZC
0zyId6OLtciYvkElUl81iMNabRDZvD+/BmP5+EpKB1IzfVUasgWfILVmy1fYrKaV2qUtCIenSSoO
8anb1y2X96Whf7bwlL1UB+BDSFgsgXyNAzEhPLRZWu50JcVNsQ5V6RSj4bA3yTodFkeCJVfpSf62
IHSkBdvyIX+iD4JAJe21oTZuq/eLnxmJBlXr7b2QEIZpMk3/+gkmfelq1TcZl5ayozp5rYvrr0cm
ssErcn+hUrSet4LxuVBQ7asJPxDbXRqDhlAoDY+4x2c1NiH42tqpqq9/PWakPxOJ6SocrgR3liJZ
ZEz7n4bMciwggezLglWUKoMhV76T4nYw+rogAZo2K0OiVi7Tu7WkjHtCXbd3NhMSHDilM17XVw2h
iTYYqHcHzPSoKb+6142v3+S4yx6bqR+Ud40E+0u6mNBbnhCdfqbFX/BozY/4h1EPaY4kLSWIpCTS
b8afXqHjyDMjCbBR512cANCzVMrPHpWrFfXrlrooWarS4h98S/8n1v7vLK4ILV6a/5i/FhfPEam/
tPnP//jDX2/n4id8nOt/eZJdPPj58yl/uGz9n78Pwxm8DpvwD39s8gaCuX17rkbzXLf3fzzCf5/5
/3vw386/r2KPz/Pf/xYD4m/mqwFmzGHd/33o/fT3v4kz7+D/cPbOT/LfB+d3/PvfXmB6rptHWP/b
e30P89M/ffUf/P2ioP67Dg8bpFUCTH4oz/0/+v75iMpCqi8VEdtJrvR/2PsXovDviijJmiDCwauo
ksij1EXbpH//23yMSC682zP/okAqTPw/8fcL8h+NqQbhMqwFFOJB7g7dMaU9f1zQERyDqqGSRMBF
L0kI7XRwHLbKsfOTSLSaOAjri3JMQuUoHB+usCcULfwMO/1ETs8m9jHtBk8yOec7c9sLR3ULJ/r5
kseDN20Xdhd3nmoBWhmrFZQSo3k7UGDvLeKHm7n9YXnS7WkrXOowC3UrCYX9sEWLpYge7uQT7KjW
0lvuQTJ5maxHKFp81HiyZTiU0y7twcsOyUEwlSP1+hdCIVO2GmK+3x7md1Bj4dKGUqhvkfDkFmiB
hfcTegSu7hGxEZx6n4WEegf76lMUEz5QrQ673XAa7M6mNMpwFRdkW2leT6258LTLeO6i+ig5wrnc
E19eHtSoPqsHSsOWhyd+8nMduPVRPHCxI1dJV5NdHzmxPvdO6t3XowNhZGPp0SLqtqmvlKvBSr00
NkLJrXlHVqHO5sm6d8Udf65+7rdmt+NkqzbneJb90NbsCZcbPt52tuAuPIpCBXdJCtg1zhAOp16G
B3EC0kFSjcqZYpWfqKAx3HrP3dSv5WGwx5/mNIFy/KHY0TdCxZ3sbsctyMZY7dFwIQccf4rj4lDv
G0tyKv8aE7JaegrVIpfU17TXFODFiUBs6hsXY7FJT+BD6sfH3Zdo3yeNdfXZWkx2ZYuIHSer+Z7d
tprfxpJCUviird3WoLqpbrA6uzb7cHRolbmJQcq57Z4Osflit0VnllZpL/Oxq19ZerJqtoQlde/m
Ep24+jyXyxviCV+uJ61aPQ4E/aCegtqxW7HTuJ7uJ5EoUkgpGvwPc22IR7SSr/A+tA+/P0+12Zza
PZFtvqZcuOfjDL5gsJTLfGeaFxrwW6jHfIunUS7sXz29mL8uxst5UN4O0j443uCevHO/IryFGl+s
LAXZMztwNeoS8o1wvh1b2luNbmdxP5gKaTWCNnvBFUL4K6+nMmQML9E+XmXuDcZ8MwmDC3fnSa+P
V0jz02BFU114v0fYhsJFVF6a3YO3idFNfIT3uD53bP4jAm4ygT1yb0c2L0f5QHTwdnyg1OAHtnZd
ydGS07aomR0Ep7J4iv7cnx/H2Yt3Rmf5XC8OjFvB6R0ShWiK6oclw6E3JYc+tDW3d+QI2D046ZeR
UiVGWW0yMp1mW5sSFZ98oH6NP4IDFL/cM0iZUrv6eI1hah0ssrnMC7PdKy4xZ9j/6WQmVkpXNici
jozAGjluBI32iqM4j436qz2PDjOteoGiqrF1T43pfzClbF7nYcJAhhJ35LYLT5otQRnKMQ2z8HKU
yOmQRVyHCw/7sPSoLx5XtBdDDdCRHvOhBB4M4loMyFbmwvyCGnIX3yIFo4cKJSjuAcvIv8UKe2bX
lyxkJPUmM6EOJzQD+JwZXe8XUesso4FGL/c8THxn6JFgdSki4/HkGDPH3GSO+jTS1W/zDeo7IuXo
83Cd+zXfcKeFQv5hBdcCQx/9I6wn17ivRO5SrCbvEU7zHFh8CiOFMyuCT0OMxpSwz9wB6whY+yT7
wXHaQatUM2Iae54eXDf17xgVKcz9zu4yhqZxZho3O5q62XXbJVPkyfxLT92X/BqQm6QwZQU4f+4X
tiZ1iEDJOF9ImcdgHV5PVFnQBrwij0ojzD8oQsQKkF4ve3zQ2rF2nNuOwDWrha1cGnUz2438FFxk
9D3nqVyHy5j+Qy2J5rpLRNg3NDqQ51p4fzCXmLe8usi6wZVQC+TcxKXdpJC+YybaC586YeWQQh4Y
lmHqC5fHoT8oZkZDZW7gMFKmXePlnm7RBa7+NcSJW1wSd9ombgV4md45GgC4zPIAm7G5sIMjn+nX
1fOcuPBYXRo79W/hI2L18aetGLMYxTcaNvf7H6Zn5nJ6fi4s3VdM1ea+QKdczaUjF5/l4cpbzm8o
e7wgD66DrI3pWaFaCXvMx+TpBPWjynt6SwbXgFu50u1xP8WKKeyTg3EsI6xdcbi5NRytW2Yn01T3
KH56p6RzHum0J5jOOPdg8uj3c2/EBbbm7tOZNBKbZRtPtjpMEbNNZuVSbPSlJJtcRmkymISfyRJ+
dB+ipj7qYpRzadtFstL8wC/PGIbmAHGtHCWsgUA0uohMduJgZYwv0uBytEu+n5Hm387ywfCz85JZ
yTRYPlbFWRdedKLwXuJUkUg0+DxElC9yNY5yqeTISmD4DRCPA5+IUX+e4R4gNHa3M6WDCPLMt673
tcmqwkLnwrY0zQv0Ixys+niPxq20vbqDVe6h0ejfUAeq1xJqFSFMgv7S0r3OrnwZQ/b99IfT8tCb
gcti32LOhHNl1efgtu6s4jjQrHr0OLKWj+d5QggOF2z3nEuZwLGzlBD5Q5joGmoOE9otP6Wn9tLM
Y5N/6EjRU9lzM9rwbybjvb9o4zyfmcwMCHmeuP7gVaf6fPcZCekJkU7FMcIepRfm3e3Yz+tOh327
+oqz8NrQcBtrsAL8mGaHufGly7xSwVFnuFjf/fDbaLDwYTHNxl4cllG9Z7EF0DyveYFdnJ/WTI6x
r6zGwpbTrMURo9yee/IdNHV/5q/HkQa+HdVIjbh/dpwixobh8yEdP5bkiVb9sXc4BgbpwACqcQ9o
GvIj9F1jwdhLIolz+Uw+3O4/FLkdypIrlQRFCfmhDgzbxXzGUG644ejUx/FHR7EmDlwseG/ObcyK
oLmkrFlVJIeDgyU4+YkUKrQwVJn6ivs4Agk+YmQpm2G0TZF024xOO48gLs9YfvKVu8+C3+xYs6KW
56jkjeJIrB6zRzPg0VDUVbzcjstoDKVLcGl22lnE4yNEM68Nc+aVdaMPjQtLs5Px/1zm2dJ4sKBM
sBcevgQSPbZGlzAK0pM0O259WHGdeT1VXCBROIYZq6utHyQHeMJgNfhx7dy7+FnF+eYAjrudaWX5
G+JjlmTjukkcklmSxd/97n4I7BvwGusakrWxhr16HLdltsrO8nd2rr2FszxqVnbqXNHFl+jXgqd9
TRdwd8RzhV3LA+00C+rZGDyefmwYmvs0FOLpZ9or9nSZzHr+fGTeSNt7CP5NNuv4yoiRv5+Hyaxc
8HxnwxJNwGCuEA+m+PF4F6yHtErD5XHhCJ5ijZ5gVe7GsCazxTk5cMNY8CZzcZTi4SIVq8BOQ/m7
9wxL8/VkdQ1Nw767kq1YQDxwf/SjZEm7J0ucrVmqeT3IR7BvkfgD7o7X2VMhnEfFWfNJLe2Sr9GT
TVqHn+eBfzjw1ft5pJsE9pMzNmaK1NmEPF6Md+OkO+T+mkNxZth3B8VXbG7K10ZnOAg7LUbNj//5
CzgkWP6ooXZzd9yloWi2nvgzeoYHx5sFAZtfrRYfSFffw2eY+AW2hRntal7wec3Xw09zXLoqh0p/
cHsqRc3kdPOpB+ztejcjqDcIwPu1Xfq91W7zcHI7V3Vae8QtjwNPmb+hHRYwhURUleYmZ1kNYxn3
67mmGPBScW06MWPVpcVrb7h04cPvt7WlRc/nSxc2pvgNp3kQUfAkHQanOk9Ov82FlyY0PIFuvozF
6slV6BGDnxgSzHr+RL4Y8fRSfkmxEkPpdXUbV7Ku7jUct5PJkKuAYGGFpR0Vf4lDWglLDz1Adtsw
UIeDatJ6NAu0eSRhD7djKQG+elWeqESu5H12Jk1fe5IlxM+wOoADdpfVavqR90gkWz0tfTsFnuwO
Dqk0Maw9oj/Qvrm3k+qMlhHdj2BgE9/g1b12225JP3bOdM78xrzF3XEgmus8mPEAb6I5fYRVwa7Z
0DLRYyF9JLv9aXJUnOd6NbnUN8rn5txbI90wl9esxO/KJGKZTmT7VxMOyimIK7M5p8d6d3flb3H/
vNChRlyF9NIQQii4Vb7a3eRSFYjT6F3vq9StSe9698s17Fx6KQ8ZPHvBG+78eg/ln9R9hsNluFAp
o8RAVznQhIGX+IqnxffQsKSYyQo1p+bRSzwLDzJdDA7SW20Kd9I6iCGY6tzkpI8rfpjyF77CEyhg
1x4vXJS5PFETqa04G3LTPJQ86mThleEYb6B4vcfV0hAzYMTyvsOzYr3xqosBjTGbTpfqw71gyfsx
Fvcg4niGp5v5T5NWzF3OwMTQa5gOj3dsuVzF3hw2iMM1nJgq9VfxzsNI8XRppZWGHRFiqmVzjEju
3sN+/pbkDSawTzLKEHpKq4F26XeQMMyz8OqOW2yBJ38LnhE/3SsPNP3wu8W9hV13WTj3y7gFkMgI
MqxbtdbA7cfyt+LdMPXcoAuNWPOSE8PcrRabJsRWljAkxSOYGUpmcLTiEaOkWcnXTqP4aKVZpSdz
UZ6IlzFiSouY1rSl18DuYC2cYd9cOAJTHI/h52Ee3V0FO7VwsXQYnuUxPUApiRleHkE/cOZFvEz7
PIQ153t+adwS+xleD/NdWw/LKe4xdyctHv3RS/CuXJ7ZvoecxftKXh8vHRqHJ3+6LM5vJW3RcEWm
sLA1vCtD8hrSVLgbpuRhqi7phYLdA10Wp1HvIVlm0dAaNngeAYrNWBMsJra4J9+O8ZvH56HGcGsW
n/sSS0btaVbnMkgZosJWsIwTpnt8Gbf39AXL6qQ84+jPhnEykxITMe5wy5gN9/XCxY4M2PFYYjaL
+2vIyIGVah5NgidslfgaBZZhK7ZkDRWjpuJdFlC+bsU9g2a7cAxL4eYjtjg/TD8sVj6P86Wa8mzQ
g1NzeB6wJPwoPnYbCAY//MJqiTWKWFAKiBRxNwM74+9rlEZA2sHTDRE1Rttxx7nzjznuFJ/n8YLT
7QwqFVeFtadgs+AENpcEzFiQ5F3JJpe8RyiKGKfpJzgFdhPNK4Q0dy7kaK6wS1h+tS/jNK8T94Nx
Eqw8qqJ59RJNHqvAx1Us7GZFVzA6ThROa1/CrsIVLs9N9Dz0vuDD3bSdV3BhmzN/DPvBOJe/ZXP0
ID9FlMFKrmsuHScOvbwVti2/AbDg151qUmEi7vMDnvQe/2cPmLoU15KNBYAPyMcF/wKU5PAWp4Al
hUdtot/eBYdZIhPeA3qT3w3QHXB8bUx3oKw1/4G1nu04jIC0z92CiYE0lLFpImC6w9zY3ewUwgFA
Ed0T92b6AXGCb3IafZx9wyZroLCOK9Dx4dkj1ebzLsZp6Sh2chZ2hi2xOai794ANhYJfOjciwYr7
Z+AvHC7V71hLdGc6CLgE84Lyg39zzi+CH5y4AW3sjzumw08BE/hBsfkuXoBZ4wSwFWF84jFNEUv+
vJuwq0jpUGumsH5FbUeFDvAKzgHYX/DAqsN8Ozit2rUYBbOXi8NPvpQXHhV8VnxmaCeixlhp/uzB
klPrHR5OPtwNvGROxo9dCmxcKk5p141F5G3AySB/yT7Jatn5S4T0dCyvO5z0Q7lng9E68hwkrBiv
Q5Q5tOrtzD+Pc8PSyPsy2qNGoJVpvt8jkZcWdqLZRYY9MHICn5F9O9+jxU+6pm95Tf4VTcEfcxrk
d0+KFNnN43A40AL8x/Vzdmx0hSObmdP7OGO7YT+PEe0kY99YEJh884oTeIPLX1JcufAWYsyzk8hS
XFE9ssaTOcEjFOIDURSXndRLbWcsYbdTAq/s6ub11tNc4olS48lez20tlZLyl/LU27or2DLeDvXN
zzDzg9nbkRAFM3UXjsPr41fmsx7bN78yBZtDvxfx/MiX3HZXmUFUW4nX24gjd/vp+Dx2pkBD73W3
OeLvRDdPi6r9cBaHleyU1vPYsr04Z159ao7dW/ViRBThdo5yqJz8nJ+FgxQtTqhaX4+Vg9oGOJia
4gT2FrfZf0D5E/dp8jtnhgr74+F51u0+on5AgT2UAnSfXX5/GHZPYt6cQhlHlJ87/3om/ve99J9n
hAGQ67A1UHPm9VwekOAEHzis1DmSwH2qsxJJB25FObvWUJbAkzxfmu8g6nj8W9w4wSGInuypjtU5
OCi/X2444wjJ59KqjvK53xrNir8DnnT+7fYyOPwpnhsaCweoMmUHgbXSl53JmYaX4ICatlcd260S
wbw/WgMeKM2zf+7r3RQ+Tgtk2HwZnwIf4Ke7BDhrmlVdlDgP8VHkS2mzLmqYK6z9EycHD7Iz78uX
uamC2PCWF+hlbicDxxHCV/xbvHkvOz1O4PXb2fPdDWGFIz0XVloPP0N0GufFY1PB9Yx1Zda7bi87
NZ62RsHBCZcj85NYiyanc/HSQ/E7Y5yVO5BiW5xBjve2Eun2UK6qUPBwOFD2YS/qDaEEMmyFz4NT
IOI3Z75ygHu4XMF0Yk3f7U52DXidVs9L5+JSYTOfOB6M+qureKxMiV/lmyqszNmLyPlvRKYMQP9e
3MvHYc9S5iv+vOBgoCXcByGWvMBLcefAO1b7xMMh9Ts64Gm2kCWHA5sEFlncEhWC+lAMlzidXD7z
nsfh3O15leQ0u2iEEmOw7Czas0eIzT5Uh8dRYboyrWcfKOA6gdVEKhuoIhZ83QkwYfH90ns30E90
CR2GU/PbWeN3sDlxac8u69xFzC3iDHMv/u5Ar3GHizg7khr5AbjUY3pEviQn6Hc0nF2eCCTjbskn
OMaCusl8pvXgThfBq0JOytnicDnul4Y5fdSwLZpdr+miXkp1k4dKvKHYZzu3QBU2y5fE72Yvhu3q
hV7XvGX6wp+yy5hVXtg3/bSkHzbDT22LYUkv9ZYcthabm9YagWizFToAimAWM5PadXUeoyscI1Ha
b9LzL9lHmAqE3pX5uRBheSEHcGMnRH7CqZmXRSRynG1LJPx0/u0wT14Kik3NbLwsqtio7W+R6k+7
nuQTmhMH2LDtwFHIg+mnYdvvVSv3qK8Z4ikuiRh0thwTkAsHb7xQ53QjFzB4D4IHKeOaJMLKcMqL
aolxqa/rixyXl4dL3FSOhzlkSlSNP56M42/jqBOVrglGFSHBQUK1k1eGxIGpG116DaeQtCJEvZi/
qbNxW2yKUPfQeZPx96lOcSkhn883Lnos41jzg33FW5+jonNoNF0P6sa4CAw7ev93+Hq8iGTf+KQO
U/QAQoKDSyKZhMz5jfv03HPyijAhZH5zCVwOMdoVYhwcZWvwOUc7TnHL+xG2/XAJk37nXnno94uW
e1bMLcLjhiOZQE5NLKn/2xTOETFL+hZpfSwhVHONX0eTBXxh2C7t8hA4dAeLtTv3l3ZUjrrfR9Mu
OCqUEa3EnXria5IZOPqJ7uVqmbuM23AoiPcGxzkVSbDe5R14AWKvO2Ev/JAlPPb70awjLHXw2ezH
qI2eFBri452FZqX7qtVe5iCsDmB9rVvFJeALspXS8KbmPC6pM20l4UUkJyB9P8LGI8tuT7vJGnkS
KtdbArXZgdVh8tm+C/vGmx99IrSsWzf3fp58lo1pS3h+3P+O5d/c26GMGrg4o8eh8ZKDGH+rNm+o
mJQMERAUiSwnLnlXs3MWNjHtaaeYxIVJMk001LAdTWjJRX9x0k8VuwJT9Ak2R7JPq1DfS9SP0aev
6Tsbi8jO+L+oO4/lyLEsTb9K2ew9DVosZtFQLulOOlWQGxiFEw6t5dP3h8ipSaYHJ1hVs5lp6y6r
jszgJYArzj3nP99f37bXyKr49apTTWYPEuS7/J7Or4TzrH40n+rGUu/4LE/ViT9hlekzD9tifRUn
8ukJzf+stIDUHvnTV/OJQ/Q1euZnii/8ScUQr8mpJTVATeeRNcj/+jrNPuiQWbXYEFKUPM31CP0u
Z+nNz50+lo+MNTPTWWvVW3/TcpACZ5LvhGP4MbG65jrDjf8iXZESZ3P7wWfSKQAHL8GDSum5v5GO
rC4Srsy4/EO4gcnAkhJvKYCwjDmlJVKI1Jql5/xD/jnz9PfxqNxsqQL2H8xmPu14PA9WdAoe24/u
B8qbxd28JIdD8JI+Skd+O04s9cm8M981pmf4MN50uCAzcWj55EpyHChvM23vmaPUn813PuJHf8Nj
p1Am9uaT+CQc5dvux7yRlI+Lu+pH82ayoRisGfF2Hm3UHOkKJBAxyRS5PV9DvZs3n7lKLjwHD2xM
H3QZvjBlz8wmKgHMdvG2v6EKxNp8Tk58R/2ue/L5lVOMtckHvAzXyUl6ZFN8Ch/Vu+jUP7LUIneY
F5B0zB/PJyYcP//IK4rnz9OcklN10p9KPsu8KoV9/lH8EJ/O98Frzw96N+9w3svmM5ZgZkIUoN+l
84axeNM+dI5qsiXPZ6pNyAJYttIrXc7RaXgTbvobnVJ98NC+iqSBrcUTb1R5ZVozXc/PlNEI4ecf
e34mNOIPyBrNc6Kdp2cbeuoT6uzomTOABUFoU5z6V6bimUqas2B7aUHhIYh77U75I3Oxuy9u2tvh
vrlvuLEcqJj8DOoI7RhW3/HTG6Kv9kC27iRKW2k+Q3xSiSf+9eaUHujJfmQ+N/dMbuFueCa+6E7d
ffgjfCNU40UpAsKC7Bkkp/bYnYZT8FZxyGkLx3gsn0qiV56xY0Hw30jpvU4PdPHMPWun7Lm6qY4L
w67vlDk04sDTH0Yey3gU5+TXHJoQgyGVfSAAZp2K9wuCp9v+tntWHgVAILf9/ONfGkKH4VQ8E+me
Sgo3rOg5AH4e+X3KW+nVePQf61vSgMWJF4J+uXjm9xZe57xa7A4nniz8Qbw8WHSWkzvj8YmEn5ub
8mm6N15LyZbvq3lxa8Sj1bNfOIRcj/z/MX8rxjPqUDfwSC0gkoQW7TUBGx1d05XymDzT10zmcA4B
2jvNtxBKtQc4MeJVcyTsAV2CTO0k3ve3/aF4nu6bG4IP8YGj/7q5mQZ+NJsev0t+yy9rvPYkAAuk
1YTm84fgCyan5Nl4Fe+xASFw5+7Pfz62t92NeN+SCx3utcf5JsA70R4hck/3ZguixYrfRv4d7RW7
NhKK87OM3C14nafo1PFldLbvl4p/YWIRTKdz5/gM4r/2hZOcGEni1eoP5ROTSeG9Ptevc/jBQpBe
z8/Z/G/kj+x9CVlD/jsmU5VCPpIZ/dq/8ivWB4ZndbAtDNf8LfOOdz7cdzc/HyN/BQhv+8/6HRvs
yj+OnAvn5/CR/f1J2BvPrBMWPWng+dgz3ylkIhp8Z40d08lhGc+13ukWxMdRf5q3lf4mnGuR5h1H
G7eLJ8YSn37qnP4tQdh/tXVTvSThS/YPq61OL+0/8o9/3DYvDZqo8O0XBdj/g/IuDJD+z+Ku/0IF
FrQv/0DX9Q/rpXpt318+67v4u3+quxaa+IemYiyMVbyoyKqqIJ7qT3WDTkuT/pAVrKcNRVUQVhmz
kBpi5KzhEvU/dMkUBcMQBUVCNfyXvEvU/jBlSTINhN+SbsjSvyPu4sd8EgwC8kBWJuIprGmGhKG6
Nv/zT9rcAROreIrk3pH650JgbzVuzer+04u5/lN++I+sTa/zMGvq//k/pL+rEv8cRJYQhM8NrIZw
6SDW+zl+bTqDLPRXk4TrJHcoYytwV/FyIDUOHAXAJStZKMVNLe2C6SGOcR5JsQoJcwDb8hLYC2ag
B1FsnRiMgT6q1pme+CZ9zeIBfqBs6dX9mUChGL6REv9dvfzLL69eiO0Xkuw3Us4vb7BbReBkEo4C
7OJsOLLuDLH+/cv66oN8elfq3Hrw6YNEfVG2BRplR1HkZZtBLCxlt2406/fDXLiO/vOxZrtRXdKx
2r6Q9JVpi0WCSQ+TidPCGw3D5UZ8bJdnT3gn64yBAJU8wPxYaNodJoOr/2R4WRBFWRdmoerFvBPb
Ls8CjAecxap1AQ3uEm9xbA74M9mxrVnhneZlg90t4dt99+RffVDFEHGGVlHhm/rFkxehIGtmwZMD
lN6d7dhNjyYS7yUGiK74IT90V+V1t+xX4p8qWfStiEu/WAa84y8Wm2KCMlEUXaRF8OLbjlBkOtpR
WGxC5YHJtxL9aEYBBIp7bCjtongOIHEZ0mCb6QHGHLANkjRNSkltcLSoWg40DYrSIUacmDPrM9OC
4Aj/+lWU9xGJN0XGxJC7eJZlDlYy60jNXQys6DcFgp4EO3rQHgXozvoorrU2XfsTBKYkBkdBjZLO
RMCUjubfRsgPg8RJqOnFN3rUO4kJY2bRATFvdzlwUxntwNTs8wzXgog2Kf286tXRTXFsqgsRCta0
aTttH2aBG51BLASGpfTZpjAXnlG3D5o2VduOtlyLLqtXdfKvQzl0gBPFw2ZQh22NCDRH3kGbEg9H
M00D+7gAz7cTcko7dejEGUzPWt5EdI+MsA7qIvDgslhpgHSvadZGT0+76nv6wrTBHKz0QbGqNqCS
PrN8+QI03q8xL7VUNG4B8XphlntRItFJbSIEPFV0zUy5sSXjxSDpY9Z3HRV89UVLbhcsxspoHN8/
DiZNmLQAClAAsJyKktrTpJMovo6i6hYKATV9kZ0oe2YhWe0g4q8iLkWa0s279Az1P1ssF4txE7WT
5Rtnr9QMjNIqu1GhDsXmMiwIpZGF6IttvtCd3qR5GL8wMtmCepOEiduWhLZTNnPbLEUD6Se9YOFn
jfT6j2F71VLmVEVl2QhPQ1ovadfjdZ4iKrBA8hEEaks077YklW4Ecq4JXovwvgvBuDa4wwj6UtVx
9hZmgSLNs+NzYkxuKmyVMrBZvrTCD45Bo2Eldm5WPAE02kcpPfGpwdxQLDmjO03FI1K70blQjQPO
FPUWITQYhlV+1tjHn9PGv4ogQ4x8LkG6hXtux8XCWpAvOt+OA5z24D3jn+MyY7Xic2oIdgkYoKMb
wQeuAd6hw8pEODu5/95pRPq+aHUAsrPMd+vudoLDGCmC02bYGfW60w0nPWytqM9/jGPhdNVBrzRH
1PAfmHIaLbiyQNIwEoyjekCizcr36yWcGQfHaOfMhzHIkBjVaOcixkKwP2n/c8a0dgLc3godOwtS
Ged7Xz2NxKda8eQLHZEwGYeCLuwag4Ea9wLwdGL7IWWag4+bOUyPfc+hAj4lHX22AsMTo2I/FI9y
qti5SvLfKJYLY8EL1ZeGeMU8Uzv0XNLCaXt4JVTNAM8C98NgUTecFOhTy69UafwGZkjdtub6kqMN
rId21VX+phGEbSIAQ4t7J9I7txCSTdUZR3M6O1kAxiG4FkS6ZjOng0Aw9qAUy10BYs8vJLcw1Y2c
AFLW4q0E1LhUz1slOu/F6jbTF1RL8MFKr9UZtDMsPM4eqyHdoFBGCkEAhLdN+jyFu7Om2dOEgY4B
leZ8nUUG8DmgZ2a3VrnZDNTfajSZ4Vx4V3O7E2hqSxJPAr7b+b5XNbol67GHabg7NwGHWyIESW+2
pW64vZQ72nkPF2YXJr1VFbKtLg7GJK5T0mGt+qb58MZBht6rMhh+PAt9iUQg9ExN3i3MwktpN9EE
srSS6JhM4DxmxmXBCuMHO0MDGo9e19wEKTknSdieffENd15X8bV9asxFZCyci6k81MF743vqghIV
CbJgWBpdv5ZM5SDUI8ZoKH0XkL4zGoMNOEf4vLEPY2anpLdKuqYLBzDFIZ7IsCwOFSSRCZhV7QOP
9pdG1dtlyyUYiitNlXul3fsI14xCZtJmy7Yz4ITg9QfnrU+aQ2SGnhSPmxDWkk4Zr2ISJsEebuLk
3yhIC4d1M6lO9dRPMNA7WpT6ZHMWejaayWvCVRxn1DUq0qN4XiaxsBkTxcGviuoWnFtIQApco1Ci
Zy3HNm56jBJgKhgLNGRO6hL3qIW0zA3ybRUAI95vAQ9ZCrEU1Z6GHqQEHxF7Fvh3dzX+vVHwqPMX
0wwoj3p21AmkQAx5KAjXet7fmFPoW7kRvEZAQzD38fqSjweLOAJFDpk7L3/yepb91E0gtPE9iN4r
alfZIK4WBpX6AG6mEmhslxQitRZuliTSnh7Z8O48dRAcE7+VelyPExxKkxRTer6qkq121gBjr1pW
2JhR/wMzUhoiB7S2MgZ52zThsZHpxjMB20GB0D0jecZVzBLMV1M2LHU4ms3g5JFiBYYCj+O8ilH9
BeYphMgsZOaVkB4TYO+ZXHhyt9j1SFzK0V4M/Uoz01Ug6UuBDE+nBit6nanGtptIA+ckc2vu6enu
j8mUHMv67Ko5sB8t8vS8tfzsCsNoT5rd6NSnmcFT18ua/G+bXWVmNwD5OrvndD5TVYAPeFUZi+uR
FtGzLC3PxbgzutGaBnxlmvLgs8VY8aBdKXB/8fhbwjpZDUa0lJCpVVzUFWUdfBjtY0VaKoFrYvhe
oWnrYajsTstWKnq8Xj/f9mp38Ov6BbM6QMitHQ8UJBENlSg1sGpfcPhhCMLi2mTZq1DBwBBlZzGw
ueAwF8TcgvHNQGGWPYl64iZ95OX64hir9DMq15KvcmSOmxSN0WwwlCm9pUm5Owaim9By2mLji/4Y
azA3WhwjSh6CdNOOdzkZ7A4ez4jtRATQPuz45PJKiO/q8aBmr5E+8nt09liRsZwOA1pSPNrEDABX
ti9EuPwh7WscNQE7m7pR89s+lS3//FYW47XQLIsBWjHALPgFVkCXBW2Xnjne8yuu4jbaannyWsoY
ohVvate+t5WM0+PC1aBX5DURCXsklebmnBwVttaqFNZNGu6LhEyXSS7fHLFABg8o4jgsV4kr00ct
ot3scYcbhPE6pavQuIlVRD04bkIzS7OdMgh7ER8luMW2iJnfcM5WHAe4zeuWWkbk1LGuDTJgdtpG
iUXAhKYlSdcV1LSifV6oFFlJ9JdkUcYmwTpCdUed0z4l9U52AwM3Bz6wdR5TtyDixCTDjmvFa/hN
26FzGuWtpfpbgYqpiNd6edoNnD+aPB4jDVl33BMQkFBDzSPpJUIT8UpjuCjdJ8EWo1v684kCpRJy
dDNDkugDDgjqfJJ45tnjm3WSgvniRBx0mlIYf4GwqqABcKLbCaXttqG7s/MiOPYl9LyWhR9iglBT
fZQ3WqVZiX+IhP44ZY+jjPZrTK1Kh9aoTPeZqnq+kN6AQ0KcDHsmgPHTd05dYSo1+GshwSWasj0n
ZSs9Y4v6Uon0DSqi60sdux+3yOJHi6hKi+AGs7gyaP8L8wr3qCUOvw4W8Nwv3+X0Ws+v2b6Ezgdz
DE6e8qG/U6vGqyg6DOUyy94mmh3qgq3YqB2j34n66xjDJoyvjE767t40tyf/1Vv4541RFbCzVWQ6
z03p4t6UglVqp5kxDizbkeyzXZ7Q4ltUj61iE3rnq2+uiN+Nd9HL2Ar41+bRz/HCvWJzCLn+e+Ga
S9mNncBLH38/3t/tr/98PE00dFI0goyxxsXlTE6ScBpMrGujdbOWt+iyPcVTtvo3t0Bx/jmXr1Gj
MY+WOkXTzTmx8/mCL8r1VEUJFpT92F2FM8Ni2hblntPQx7k4HAavzVRrqM35GPmmxfXnrf53g2t/
H7xf+FGTL3in/Yb64fl9wR7m1FZ+j0DOgiaEPRWoE1vbfn/v/ury+/m5L6ZPUoAbLUKee4R4LbHn
j+AB42TnN6lTajgFqZvff1BxfpjfPezFBJoEVR4LnYeVrdbtXR7Ljhxz39mTLdqCI1hnF0DoN+mi
r/I3nx9znmaf8jd6LIGQSXnMpryZpp3Cna04fvNg0lcPppD702VJ0EBe/n2M3sBDz8R5xGmcwQlX
HKOGVW2BvHl0CoH8/WZlfPlIiiaRwTMV4qLLlbGoWk1s4EK3autWpsxu16wF/+6bp/pyAX4aZn7q
T2/OkM9TKWfngQAruZa04tochU08UDKmhwYX0jo9aj0eJDGb+iQi0CNLz2k8KKVbwBeKuOYHTYap
juzI2v/lK7h442aDs0kzYxSV4EooX9K5BPrd4vzuNc9UjU/PbxpS3yshzy9qRxPtSbAdFv/ZzCHz
ZUqaQW/wxexcBFAczZxNTtik+8kRV/41lwTvvKqeM9v/T5bCnFP+czDxInNamilUZiwhnQEQmTrA
esp1rym+2dN+nju/LPNPw1xMz2SA/aYprAYSHV7n4Mf2rtlkj86OaAWrxIkcbd2ty5vFkZ4cV+CK
7VX7tLAIwZ3wIH3ziqWvP+NfT30xjQsVGwqh5qmxItine2Upeg0H+hZ6XYXHxfu4h2SwTX/QO4Da
mtbI1DYfok1xJEkhrL47RaV51vzu7VzMXBW+nUGKb3BAeLrVmiRRdM1Lupt2oys61Tp1cX2yG5ec
kGkZlokwPnTKw/ezQZxH+t1vcjG/ozY3/Uj8uWv1bvZEFxBOJQ4k7yONETbYk/dvNpQvB6SwIdMh
D3jlsuxQnZu09Kvkfz36dbsMXZAYlrgxNyQZvj/hlPnT/vKEfw14WSpoMadrsT9lTz6DrSHvIo2S
U47SfZxH26bDoojI2NfpbiN4DZGRVvJJxbcaIuxaR7Jo5M2uqdq9rCZuXs7GJDUm2uy3SrAsJt/J
5r6oWr2WJ652YMNitbQr7sEidW+h3yX8lPbUGgHFkLTizk6z/hmtea9AWuWna8oyFyI36YLlN296
Prt/eXAdzgAFK1WklMU//7R16dhg5ecCzH3tJiYQHRfK+L34qJG0uho9DFMau1jKD/rgVEvD/f3g
34xtXuwyWkGKQPT5yo3WbPUEvBgl1iGullG4iYAM/H408cvlrVPKI6lrmKZ6sZ7KIQVVqnDHFm/1
Fn2Mna0ll0yg06u2gbVCZUle4oYH+embgb+cXJ8Gvlg+Q0XKLW6y+R2nezpqze2wgra/xMkZ50v7
2wrNlxuHoVOaNKk+Cur83j99066T8oWhsXG0m7PkNGvqJMva6z1/5R/0jWQlm+ibafRlAPBpxIt4
bTD/eTgpy2pdL/+MwKXVd8OIX77JT+NczNYgHpPF0DFjQEFt8Jyn8dB+Q+Zt40SPqOmbp/o6DP1r
uEtalzzbDg0RHw4K0G7uBbcDN3a7VetxlbHFe6wqrGL5XRz69T3j07AXx6IECleURr4fRBhL7NXl
+RyQaM+9mDbrBUF+U4xWqgVe22GCxw7yn8zXT+PPX+HT/FlUZj2UHePjN2UjSof5bb2Jy8Uy9cJb
ef370b4OAj6NdrEszSmLmyien/ZGc7NdsZadeiluRWu+qFa7YJV5gduRCUflaLNSH30LLxFLIDHx
r5wEX+2Hn36bi7VaKyBWME0YSIdsJ2p4Qffw++f9chvi5Bb4Pwng82XdXhhSI4/nVB/WCR6kt218
lWytmknMBrTttx/i9Tcjzvvo5R7/ecSLq2M7KZmAtR9buPJW4gcokE3B2WGZ+5XTLnidwmsFxlON
vnlU6atr3OeBLzYifQQzRDWDrOaEhYI/3gQjmYAho/i/i1WMaZVqUybdCji8pcaFp+qTJcvzpZpM
C+xJzde2pINdlA52QQUp0wLHDBSnVky7ltdCr++DsHHw3/omMv0Z4P7yykTF5KpGXUu4TCm0XXI2
CoNXJmxIo28AVxJpF/bC8b85A6Wvts4Z90PaQpvvaPOp9Wmx6UGbK2HZzqGOfkC3y7H03i9TKur+
urNap95NrryMr41d7bXOz/PY9t1ylXvZMr8Fp/zNMSl9tceCGTVmBBG/1mWRvcp8NQvrab6i9kQD
zfWcwClPvjNel1fNSjhorMPA7mMCP/E6vA2RJ30zYbUvJg4SGQO/XxKAunZZbtfGRqrAf4+gugOa
hdtVWIjX4MtRzE7qR17mS4HKAaxUKy5XC9m05DK6jwPtGn+nq5GGhYoqDRkaHexnWBNySaqVtY86
Rjjl2N8owC7rUbvTsQqKdcXRlOJxUUDgDvBUSvrgYLaI7zN9I0jVLeUIj8rkRoc6J+sy4D/tqtTp
+wfbXaUKpuQGvX6xvMHqZtvid2ACWcUUxFZ0/54MKUU2eV1hOWHFfFMJaja4apNCZ7oPo8Vd0vb2
WcZlScDbppvzlYJplZKClLXtrVbDyXxqUSD7OCeGwhrjCEfWgw/sT24LWt9zn1t3cxeEz23TWf7s
l6VFgD4pzSzUFpf7xa6MqG2d70oJp98kR0FwEDEPCSgw+q2yiSv5rSr9eh+Yw9YY6f8NZHmrhv3G
mBh6aGwplFeN0iyzDpuzGakCpkaK32LgF0mDo6AusSirZd/EV0UNwUjFwpwMMDo5RX5OMoWuI3zo
1mnt35hxfp+nmivX7WCNfslyj4tNFFIeAJz9hDn13Kmbo7KNXKWhT3iieqqJLb6+JgJDgMRHoQlD
x9DCzMkq+SH3m43s05fMVBja2jZHfGu1VMeMDEPxs0SBJDH6bRvVz7MyB08Ar2jvRQSegWqLhNtS
VmDMW60XCo54ETWVQpZ2VZpsg3N5HUWKo9cjEJXwWq+UUy6rb5m2+PCLmkJ6aN7hfoytYPDyzfy/
DOAg2akGFQJBlInLf8kSGYMAKxe/Ece81Zajm2/Kq7ODa8YyfZ8Dxsz+btH/EnIwIjwyScSDC1sl
GKV/34XOgWFKvlRT56I9FUM+e9TMQ9nfMX001CykkKyQdoMR18Y6Kb/ZcsQvnhdBHPg+CWWNDMnv
76PHaav2ndQNDmyxl4w05tyul9pvEaCf9XhHCax1pu9Oxfnw+bzF/3zkvwbVL24fZD7SRQ1d2EmI
OWoYPJhO2OmR2rW7cOepj9D+bnqQVu2jP30XYs1Bze8Gvwjxmhb3RWMevHHaD8yonGnVPHa4bFsL
2tqk7bd3kG9esX4R07WaXnVwnecB4z2+zviaeSKIhRqiLOL73im98ECx8fcz+etRySJxD1FFU74I
ALB+R04VM2okxnatv0jN438ygClr4ElNQrOLmYMblJpONSCjZNrqJGuGNnF+P8Ivifef80TmCfgf
CS7u/Ck/HdBtq40mGG6iJ1K2EGpC17/2d0xIjuXBzZ3CNtfSFZKO/2iOqBrXckM0dVbH3wc2+2pK
p04iMtjEwNzEVWy/aYfBxY+aQOS7W8eXn+qv0S4zICPMcnMqGS2ST50KAU7Zf/MiLw91XiRHOWlv
XVEUFBoXL3JByCFUTTk6WDZvSYQ71DftOMZWJ/pRc8XoRsk7R8FBR3EVl7sAoWYtTEcq+7fmLE4H
x/bzN/q3tM7/GvzyUJyy26Y6nZqrl+L/B7wlUeTvBNABvrMJp9InICZ/45+yZ+kPSKSGgsST/+CD
8aH+KXuW/1BglBKvciiZkqpz0f+n7Nn4Q4VsLZicIrqgcGz9b6qlaPxBKG2qrB+dANf4t2TP/KRf
9s55Q4GNyYoX0Z9eJBvEhZDWrcY1ADqAjNcHHl2uaNBU4hXlj2jYZv6ypIcMoRrOQJwjza7vfO5z
t4IL+Z783UhjmdR4abppEGZkxsdAs0VuXmvykmYuzJSAGp/FfSrfVMbaFB4UxRsLW4b11dgxnlWp
uumGpVrT1tkP6Gfc2Le15bl2lISYbI2aknbmaqXLjklTrOsv1W2+nGgU/pHGq5h2WfKZ8HfVTVi4
48qwww+gXp1jbLjuE2S2/MmqvomuIrszLXNu07ebHSl/lK7pSuIfVHDmcG2wR9f0cAKdewx0slkl
FEtd5CAb3XHZWxGWE3MzYvVu8rfOdEa9xCTVAxfEOsXC4QZs+w9/PT5NdnqXUISa3PGudOK7fFe5
2nX75ofukO/xI6nwxW2W+ACAxs0Vci4zPYLi3I2ADfA7PIFe8kJzV3aHRHBKkLrWtF28GkuNs9Rw
DLo0UBE65dNCOgAV/zE6vmEFquvH3qSsexwDZK8TdiKIf8xlgifDbkmWroJVvaSvX5KdJPJUbbMw
l6k7rGhoC9co+RIwHnh26Xb/Jn90tDYTSNfViu5W7bZ3in0oOxWGmE7vDW59V1Rkx63sNrg3Hsqb
yFOwfYk9lK+Ck7imU3R4Gyyljtb/ZVJvccqAruOrthIuF/GVmW2gw7f1W203sU3WnZpAjHnwPkVg
SkSMbaJzdvDmTMAswau6Qa15THsbalK9NrxR3OV0sBfwMZgu1ZVyXjbSjeQUyyjYNCLOBftCwBdX
gbuzgyJuWPkdAqR0iTn0VCzpAB646OzKaqVl99MZe18b4xQ0OvLodKjpF9fyMymwzD2DXkKcUDmo
q1Q07wFoP/yZMXx06XxKMMPGCxMVBX2EGEUeR20dhStqBvkKhL98Cj3ZrZa5F61GJ7+m1Tr+ER7M
5bhOD/Qu2cWN+ECyqe/s6iY7KbvFOj8o21J2KMbcSuaaMO2G5qjJNgZvTDz1WYSIdwM7ZtdFt5Xi
ZaYT78jipHeBTdXAKxz5Gsi56OaH4QGElNfcY+wg6FbuRHvDCXalbGvXeGGlxtp/E92zS2uZwqJQ
LPNU9tx/J3kvpruuuM/C65qs6oLF9GljvP4zIvvcADGfsX+P01RAvJKqkgcQTBpB/n4Gl30ymqK4
kJEWzNOxWc3SAhLUy98PI83x3i/jiIQXwoyxNi7zDWNdIieVuG709uK21izs6m/yq2wbL7GtfjgT
B9O660jzqz5E9/J11Nvad+fzrxEAz0p+i3qLIYukj//+rIEaEeb3oeJkOyhPrLSQ4pJoP0mWYDn/
wp1jPu9/eWaNt6rIuHz9ko8PjDIdO5PxiG8kdFekPiJn4SLR4yL6Jtv/Qf6YI4tY8a8h51fwKZZT
uy6dsHmj7XA9aUfdm1aKg2Vv54ohqtZ/ZUSyJl88JkkM2ZhPU2wtL8dUxKZUoxLh5ZIIJp1sP9/H
bKsTjPLNXIKosidtOTkmsskjLrSDJ3uZp2XuyAqe+tvUd7ErKZTryR2WZzcAmTyfX/vFe3SK3PgO
7aCXbZqrbilsF6SD+g0aH5w6siV1Vb4i6tjbnuU+94jLwrVUe9zfJ30ValszfJYD7JqOyfgj7d9T
+eU83JFm4dw5dt3jOcE5zC2CVQToK78GbjmSDkZ9/ogDaUgjrHzT0wMX56c2fx+qHyKk2zOpxe5h
ipaUSJvK9qu1OJEtypODZHooyELHp6bldI6KfLDxAg3x1bsagFqzzz6G00q6aUPaBcGRKjUbVf4k
Rs8BWvUuPdT9TlX4FbLjIthwhNSGdU5XMVIwC9V85Un4LpUci33qSsEVJjVDfRcLMG8p1SK0Wmw0
bRvpK2cKcI1ZmtEuDW2tes3Uuau6sENlNpQtrby4FszbQamtYShtrWut0Qhs/2wiXAAKLGJRgQ8x
maDYuDHKDSg4GqFAceTpFR2hqRfQ6Ymt9pjhBYRKBbt7e/Ghnu3cRyRmdw+0WM7tm9VzaVjJst1M
7HAfLS2z52M00VisuR0OfzbHYVKvBMHGuZVv2Wz6bC+3+Nb8aPqN3KHH98otzaVet3jp5F0rLsd4
FUoKCAWLcwgd0iYubToKBeX53R92RX4MFlslcamsdd5w0JbsM7S5K7AruNmkroaw0lHiR/981TSb
uiGAmOqNUTy2dgsrw62PZnEVC0s8Syh8v8XiSmxpUoBIwB9hZ3tfUZRul4uj9IRcx4P9ssKYrNye
r3A73y9W5baS0V16tDXb0TqknTp/MWWSNIjrN7077Fp2OEKfMrVqV1m4VFzbR6wPvRm2ulEo1YX4
Y7JWVI8S01NxhzibdmVMlcGFirfnm9aagyfat/37tH0VhvvE3EzmqpB3ersU3P6KLhHkfG6xbn7o
b4Krb+V2QzuKaiz7LUJTGw/OZ0KQzqE97U2cOdjV6EnH+eKHy7t/P9o4LEt0Plk6lEDCSzu5bSR0
r8eJovCKBYaFd7dfkDEtrMXZxaoxOh/LfidxqJFrWvn2SE5Tt0X8Ljmw32hZ4Rpp2mVjnzMqrPUq
WcvxLpT5imnugXxNj+MVyeGCVisBCxULbXeNR7CTP2FvZKMi/1HL9zBJM2x7ltypZirDCJLTm2+I
4vmoXSX3PlOoc1i5NhXrJnohw1Uu3AEpl9PCkGuWuO+ozCZwfNxiNTqB4IMt1kip+TZabanvLUL+
2fJ3NQLbQQL6Q3imOR8pz/wJ2FYggZeHQHBbmt71bU1tG0OKzhtdnzY0wSVXKxcHjLw0aGn6MoSP
AzKkXSmt1+m7RUYvD0JZjx72EY9YRy/XLGkDR0aaVp6qBxJ+FREDTSm2BGEQp3aLxRvqjjJa5Qc+
OtliMwprjcA9s2Jagec40idYDFUYyPFL+REehzuK9yJ7QWKpNAe8oaSO7tJ98Q7biZguOj+VOVGV
o/FYEONqdyCKelA96FLxtiAflrol6slop2UO/QsyuywvRPf0zI5vcQttMZ9eaoIt34Y080DQGN2C
5iYU4qpF51PQYNVta4tdNG8ByoziQEIhwHXcYk2cwbxK/JcYwl/M3jVZkAOU7B1LL0CQ3Yuur2hW
DEa3Iw8qWCZ8Q3pXrJL6EQVsGi5uFI5OfdVrGAVbgl3vYxeelfbUDvMXR6A9G1F9DLJ9FvaCvJFo
uKYt+q7ds8Hb1RaGl8Qv5UEzy7p90mCyYulYid+VDzxUs4MJ5SII0JUVHUYLFK/U485EptQmLel5
bve0Z52wo29x9xE29YoWOWMpe801ethzsOxj+seuWtXDUPWBLglMfvzp0AOcvuHDj65Gj4BdRfNh
oNGW7FY0L6huFB6xVEsQOfLigIc0e1+90qZdoKwMt4IiGx5S0naLxVGW93SbjN40XouxF8SbmFBf
+2/2zmtHbixb069yMPc8oDe3Qc+wGenzhshMKemCDNqgefrzUY1BqyRNa+Z+gEKX0KnKYJDce6/1
r9+Mb72TZGso+JFOj4meWSFX3aiGfR0dx8xCHotGKOMGkxekEKytrHZyMsycwdjkiTui5MqdeBY2
rUpN7QEfW9URQRiO46IzNqu2K1uiJT/C4ateL/m5G84XHO4m1xB88U1T6DXfclKl3moCUVn7iu6S
4uUbHohyaycofkiBY3vamOauJ1e+2HacixcPGRbsTtEt0hB6Qrctr7Zwe2kaDl8t9yTtKycCUQ1S
SFJYt+AK410c0mLssrUrmOGqO6RHoBXe49u3Waeh3ZOvq8fudbbFreFYYNaUPdvUzX0VeBkr3Eug
P6GlwFPA3Cg7C0EAJt5wTKHVh7BNuT2419zCxVyXEBkAXvptPDBSyHjXlrC7Q1pn4xNX03FtCjdL
o/gVAYgrM7K2GKiQZuS2HXliFPjnvngQrsHamAeNzxsLmTV2rvpJsR7y4mh092a9ay5+ZZ7bhL7o
oAqnhTjJ64kIOJkYV4Yt3zh1mOZwNFifCVYiiBHcmRnimO1bK+QY0aCtlfFBlh4YSIyu0QUjnnza
luqBuDK2EOSJxuzF1vNA2OY91G+pJJyM2c69NaC2izpb2powW3lFWqYbfs42eDM5eea3GwF99bcb
bCRirIOu4p1h2TnAA+xEeouux8n61bS9v7JmN2nuC+m2dwhDLuXXJKM5L0jL8ssbsbh+baKNtok1
7gq3x9+ltNUiwICCSrj0m5FdwQGhHSn81jwwX7coKwhWI102zMb3fPCNi5frwB8bHRmHYWGJcdYC
xQOnXOECxZvCfKCTrGElbWI4INdwOePvmKHH3KgUvpQAdFrpk+7EIdnouOQiu8iP5uuy0vDaYNqS
31e7NHU8z9GTbPhAh9GTPeGtfGAembqDo3oofHwN/4sQL/0tTaR98VsYrYUjOEpYeHiz9u/IPzjt
zmZ42Y6fbYCDDCahOId5i4unqYWDJ+FEZ9q8s7J+HJdHYdDa4zeRwjHQPUBx+xJgoMsBEY0vk4v6
3BX24DS8527rCn7niF7nleH6g1GxZwdmnNfIOHbwRthGdHV6P77vwvqLFt6tvggmNh+BWnye6Aml
Aa8k4XZY/tn1c4bmIUCLkcFyjhb5wYifV20pXmIKrcpJxfSxY92i230k+TVOidZDB7bRFZvwVYvT
1tikjKIyrlL2mGNwu4eLbVYeiBE5IZGg+GvEZAuDY8T9Lqlhl6SueM2dCqaFuE91slTNAoWrzVD8
inBNigr0cHed/IWItHVMMl8/p4/lTu7cutvIlJ63IrpZB4MwI9zLlENBETqZd3kdTZY3zr46osm3
L72rIPi4RBTwvDzX3hO/r9w6wpEqqt0mnJbwerHBnxwB7W4oICp1ZbRSm4KN73n8Dn7UbVIxzIxw
cjH8w6K2im11o8Oa5iAEj+ncistgcG2jcSqT0u6XQH7tHC2agpsNbCbpGE0SRR+M45bQYJv4SwyO
5mDCNvK6H+uHZXzs0Jf28Om2gC+1ZJu75NJvBGzO++1l+Uzljx7naER1fi/5mfEhg0/JQGXZ2Rje
LYr+pG+cCZldIuIChDkj9M3qONQIq1j6op/mzwYdgjA7PWeIFsUUBIqwM0de9AUnBV/dic1eEMlr
r0K9eJMNwmYdNFUV8reRKAGB14UA9iGOpjxqsZnj8BaxatQMx9gviDud3ta94dTu66jw0NXthiNH
BCp5oBu2y+nDOpgPBr+fvKpTggk8X4J3G2Vj+6TOP1YaijJ1R2eiUyXezvhw2x3x4BDUcTtLUNvD
iT2xpHmib+WafeJ0e1RB4CJby76+oI+NCk6Ht8WuDlnY/UAQNoO32CoFNQ127tYwaQLRySPQt0eA
Ke/mF87FJ4C9Z1XiYI/bykkMrzvjYJ5G3Fm3UsAW5ShnWImJKx00n8uZNO9yZbYcaUjYHTl128mp
3Hpvlc7Cfkg3pEHZYWXgvIq3sXM5SyBus62JLovBGe+zkKodxfTNbTCNdPH2R3k7n9QmUMF98ogA
2V31dn1Wcme+Bs3ysSThXNzJwradohyfYr/OUIxzihFVz28s6Y5DrFYw98/PqKoRnYArYrvTfrEp
bOYgWxwEuBedotmV03cCTFHo32AMBKZxJxWH5HqnqA8FGtjEGm2FbholKSRR+sSPQjzFmA3hsGA6
1hXnLTwFpbuL8jqTL0C08+ftiR2pBfu6ukS/4SUYK65BHr3J/qZv69o3Wm8BADPDwfBvaJu/TCOs
unMj7Ziy95Yz08wU9yhouP8cVhjyoGTeDBR5mJOLnUkhsdU49ATKMLtir2QReuNzbiG/tkEHOHql
LTD2gnbClqvvnfSYtM89fsKYwgk3/hbd7UNMgKr2Xes/WtBxLX9OW8/ikEttffQpBkskQs3kZVg5
0O3Q9oIokIQbrhoMjBcVp49tHFZrJRQubtUQEr6zem+yZfJ0AhkbID1oknepxVDL2mZ9NAD1Xd6R
p1/EoPBpgaLZ658Uaupt4/BihwK7VxR/jkag6h/SuX4evQsn+KZDvnoLGgFIfQMcXbWe8ATCbA0E
LdtlvgVYT290DolbCqHQeNAQFnTEQ2DEZEH7ZDamdmz5Ofi74Jq938rHqb43sru6dgvVGXons753
14fZRCf5rcbAgN1uLDgHih0zYIMMZ3mz+IMjOiXvkXkYFGcwgxW+xedspronA+mjFEFvFzFqE3lb
sIzVFEY2Q+Ta5fBej3PjrB8lG5cuxNLslsimoZu46TvhuzbL2dF8LbogL95SYU3PjL4cQYo4m4lE
X99oB5gW9jFeb41NfCz9sWqTz14tCBRZ38Zm9rJvSstWgQAz9Sz75hoRFA8OS/4IKk+TpW2KiM2Y
v6p7BM2WF5BxebNCv1/t/MbRV9rLY6dg5eRfH+y228mqW0mRzki6x+4JPftkU1il9uhffR4BO6do
RYxgOHusyrkcWSd4YZAFwr3qqQvZUldAZNxy+03ejZtpT64egJa45kcec2HYdFKhO/ljRyvyoPgS
ADQkHQSw78wXbnDM8fc4yQG8rwfLMT840Wzh+8r/W+8/1pgnYdhN1ZO5iTci/Rbsl8pGuOxdHVAi
1iBsGX+0HlfaxMV0O2RvYItmCJPlHVXfc+3e6MS1R4wIpLcLEArx3UWQ1McsIckwt/lyOIRa9QEI
S6Klt5MTqLb8cItwc3b7M0Evpy7xFQ40ukqwc+CexWbTuxMlaFpKxv67miR8qpe/QcYrHPsrfPoz
rvgLXCsoCWqi/qqC3sDS3MnRbbfOIa48HzrQ4OIld5Y7UyVQk3lLpHtsPAD13eok95/Ra+1PyDHk
NZmZnGkyi/9lUr0o+rDcKiBO4MvZpqVjkYAvpDasd80b9uiyef8xaO64NKnxb9WJV31lc1ZvaCvs
OVh7yPEJhHQLq9VeOf5HsA0A0cE1DzL/Z+tL/rAbvPygcOxxavO7WTV/+yr6n4D4n77Kr2NwhExL
rQ58lYoSNZLv6vCWbpk80Wu5lInhsl28lRCXeqoTH9dZQOylXoGaEiuNrboRw/WVpZ39AVhMJy1M
wpurURHMDibBjD3kI1AFX763saJzqHVd/WMMjF3L48HB9+9A+x8B6H8/He0Xrkl9EXo4UD8A6BVZ
vgWK/38zw/gDi0dbWYwSY2EwdsX85YWsJZh2hK+vMwwqTb6i09j0Nk7PrWEfGI4zzed/fvN+08is
gP7Pn7lyDn4C9FUxbW7iCq6vPM0hsa3+HvbQNaKVvZ1S+pneRY+F2zWIi4sq2sNZLk0j3OISnev5
G5tT+53jwPXImmQYjIxgAv5CszFvNSIO9CGOum++wANRgyte6Sp0UM/U8bz1hDunTxXbE0Hmz2ao
oirHhAG5tYdLiQo6+kXXkTzk78K+CUuPyuClL4/WmhWmcHSEncFQYCP6xme+UwPB0QFKVv88JmdY
Lqow4mUbBOn6zCztb6uDQf4fNh0mQxAAFLiZMFb/eb/ja3EdcYRYKbjeQIVB7/GJbeynzF6nuBVV
yrwRjuuAIXXjJ2UbQ1trt8wx0OVOG1At/Js/Vnretpgd60PEBUA6xzm1O3EWOPDRi8oPWOMYZ3CB
8UXGpmSnE6OVEXyTb3JS7TZLta3eadTEgSF16RsBRkdBsy/pUjnptXPMGPiRlCl/CpZg2hWR5eLZ
LwfLodyXd1VhCzQTJibSLp4tDubL2Sk/UF9pd5SyMN/GkGKbQ4HAHgZuuUtPE4rBFRoug+Kw/BCp
lg/4KdCch5RcI/Vz69+SqKo9nIwoOWe7drAonf2JiYGrRPx8NeIic8IHAT4Ifnzk5BzxL8DflrMf
b6MZsxWbO2YT0eWkj5lXeJaDM/FridfqXtinwXod0Ayq8khI577+zETkDsm9OjvL639eU8qftsCf
nvGvxLg4uxS3PuMZq/74JNq6q94pITPhjeBgw/21SgI6sLXRFdjPeWrya/o0wWdIABNQ5nmc1bvL
41/fvT8dMgZ8eV1TMOP7TX09N7eEyFZZBfUhQ44xgW+uL9cTUVHUN9M+df+6u/zgdv16xv78mb9s
L0Ys4awySKqTssaedHcA2kzDdjdGxukaJKZt3Y+uwszpqw/bz7XNSPAtwSyKerS1Jyy95k18JtNX
dUdYDYaz4kMrYLeOOi8nRvkuSGz8MJ7mE14g9RMRGwx7i7t5f3vIPwkj8EAWbPOe5J4OVKMcoG5g
b4ALJJFwDlYha2+FddVOPbF4yn1xp56SaFJC5epMW/mER1Z+6g61hz3Td5o4kHef0Yw9eMkDCjdF
8qszDmMKC2j0R3dxmrtpCzMjd5TdKo0irZ0qXCN6ovPie31HJkVobFcMU3put8P7SsjoPNwHL9sa
1q9nesnJmjZN4t8iun6QJh3HkYg0SQ48/Lru+mfqdeJBvBWECskKPK/VIIjNnlPRuQXs2FSVXn/G
OWkHvKu7+BHtKx+r0i/8lTGOYCNvsSgNYpdW5zRs1ezHG3f1Lr50imNX8OoDFmOsCzG2hQjo0tHZ
eQ/xpnQqqDKthQrauWqbRPIpqz2A32FHPo+H6QOX+zLvwNA/evDu00qIsKKW35ACmR8T2mNI9275
pBytYATYAvDbX5+Sp3h/eRhcTHxOAAZbK8QMyFej5Etj/3K1kd34ihgqOxoOtKNDtWP1Ypy4lrBA
2fu/sQl+02uup6KpafDsNHjE+ET+c5deillsmtRkl6YKWwmtCUwcKueEWX7m0HuPf+Eq4n/wh4Ph
54/8ZaXAziybfuQjb+1LpdnFJQKGMuLootoWVvz2FJDYJfpz7c0K3mX3cfW9LR7leV/NkiN5koPk
T7bHxY3FB+4vZ2b2Hk+wp+oHo3H0iJ7rsd8qqQOTPxbRTtrj1ZH7DcPxcMFWAkshaaMwjHzFqRwH
o4fpm/ykvMy0JNkebOc6g0OjfKNBxnDNR2hheem9ZV+eLsc2YAjEOhwAfBcsfbYQ2Bnobemm15fD
zTIblBmSFQizO79jyI3bps6gAHL0Ww+WvAHWTXtffTP36/1mLObw25Wd+HQ9MwPERmt6QevD6A+f
O/yQQaW2ZcRqZeoRKPOK8LVZ2M+0DhxhpBJAehGVjShtGJbVaJA4IA5z49QwsTc960yA+uMOmns9
tYeUHQEAr93UH9X9TIwD97pHKquagbUcERexheTP9CU33eH39qwemp/Fx19vNIA8DiIpCppPe6cF
PK+wPAgYvT1AaHuF2pThxXRYN3roIH62w1NltFnBGdw7keGMK7fupQYFCzD2umBaO4TwtSqoWTu2
leGTfJ78KzPc4bP5pP6/giqyT1XC1rBpTeDwpSLdFNFuOpwhCzSVIUbITojNG9nQK8aGnwsMWMzQ
ZZCbNTjtDfoUnAJwXe1L3pTH9A03pINu+U2xoyNemTLit24vHMoXZi9MzjFBhA8GeILLPn3fcwVn
MLXlT2yvSoyOGZrozBaLD4y1opQufJ2dpt/7AiTLl0jwYPbPlCh9YLp344oY9IdrdSA45U72evty
NwbJ8/SEWWJ+EDGn4GA/ih5/CMyzxKytmXbXkZtdBRMG4wGErVNzSOjREqcG7DK9nF3+0fq2FhTK
ESijywlDC9Q6WnBxtrypcEE1TMy6NuYRsM5Njn/T+//mb/ljx9Ch4eiaqCu/CW6uaAOM8YJaBkeG
UKCB2Zpfy4viqY/QnZ0pLCMzxP8wSFy+iNeKG6ox4qd4cIOHFx3licWFGe/Xe7p3mA1UWU6fOz9I
BH8pT37faSAQm1BMEUkgGvhxZv9U8vdtbZVyzqszfZp+HFleHK3tWO1C1XMXH6Co8c9MdL9GZwDg
uH6u2ADi11XJvC+dMTDB0yym062T+gbKnL/shdLfLvAXws8tzqc8b+CMaSgpNgrMzjjq/NhpWSG8
ztw2xQU7+vhrhbQ2F/+sVnSchWWJXV/EsfeH1OynO3NpqI7qhDtj3CdnzZMC07lF6su/+OJ/e2V+
022u1hA/fZryi36iNDNxxjOKHd/DUyTSz/iQ0aKgLOiWTcI9/iGksN4tlro3vU8c9GT10fj41FFr
n/u3K1rJx3/4/ispmDdD5OL+eexlhTEXiQG7a7m37rVPoXHyE6PL8Yu5MwzamzdC3fgkAMuDRtCH
1OvuFLae7jPqB6eQPIXEiOKMjKB+aM4rlyV5qwOYsk+DR91hRYwToJcuBxl2B4xF4Q5f1vl5pawJ
8ItqCLQrThfT+sPPBO1dqY4PkrvWCWRL3PPiRaBJq9cLnAH7b3L6H438L8/fQsJj4C2Dj81vBL4i
rZZRqTmDMwjL8IFV0RUCZulh5Wn4pT5fsVEwDlqg7XBM5eVoHJJiIunLcke/OqYeG6Pia655RA1C
UW1hALBEDO7W7L+ZZtM8aNA/bSIN8vD6PAaN8Zel80Ps+Ns3wEgG7ZOmYsfwS3tZGdNSNDpOhyuE
0LjGt+yrhxOknKbP+JyGdbiEPVJservdynLuj9O28emgf8yqSO3r3R5Xq8y+7srHEYx+q50lVh6k
Yyq552KPlNmj2r1jTFfUIJOUZsqm2qFrdtSzAfpYONV3AOBzcl9u/7Jvyb/3zqYJex466VqcycrK
h/xpeerqoDeJ3jCQjgZ32Y2Yv+5Mf7j6q/qnBTekjgAmoQgfzrUZ5MiSoIFiI+nFaOoNgCcoFl73
1j7gBuqVdKkP3aMGY2itOmN/PgzvDfOAEMTNVd8SD8JRZO5vjuh24JrEEwu0DOlJjqQd3n1rG2dt
R2N7ARt9gLqzV15AEhKg/thv/Myv74lWDG9eEpRucV5Xc3lOMGRi9dytvZ9OtZSHg3hc2YhusVoN
wEI3fRJ/7AXKm32z9RDCOEQhnqBD5pqJZUlLsVedbqdYDGuHZ1vCJ4TNRbBI7KSv6pe5Z76xOKun
MiP8p+JMXeD+2EoYO63g1RKsz3PtTerAuCNP85HSJznVB8arSZT4xsriXjN1sXgUPcE3gLffDL9P
vHiw4Vb4VYvPQxtNd6jMXBOpiU+R8bl2kA37AH6uVGGL29zjIpm40ELtYUdmbuX229YdHekpY+St
2Jaf2Bfm7Ou52Nn5S+OvCj0oBRvCodByT5atdJ5m12/V4KxMCwlC44fxOHv4V7W+8j5DGrGNcLWc
EByoTNvOARuHbYTEWCUrYPKnyPLhZoXNg7q99uCKs2N6cAYZbqbBSgSdP0wXXhgGmLs02WSPUzQ8
pp5yiO+pEi4UWhviu2rbTN11XG56l7eKrY4ZAnxXl6ClfkuJ5mSn0vQZIWRkORi1x9JoDzf0TCgq
S4hGud07c4CFMStyfv6H/PD/C3H+l7wCyP9nJQ5lPaEK6X89ZW2SVf8VdhdCCbqfdTk/fsH/Fuao
/y1T90j6CnrqGv/6tzBH/W9TQ0GuYyuGUs0wAXX+LcwxVEszQWQVvAt+/Ki7Dj+iCsz/VkRdwsqO
zVbBAMb6fwkkwAPvtwMY8yQ+wrIMRELMA/65w81Nd6nGW2kxf0QmTE5JZh3GjLFd61xeptVMKZeY
hlEB6c0OqZc9Ntv4cpD0Y2tGBWXDyDBKNJ517b5pH5M0utSRKHwZDfN/qKSd9CKbboMWrEVSKEgf
hnoc9VNuQTwtxo00fw7WU60eC9kzxiQQU/Qr/bbKLGeyiKKangr4PGqcepoatsrV1nNfu30vp9cZ
85B50OwLs+SK976Rn3PzcMkjCY2OcB5maKR3bX8v5ccchXhTDLY552BfePBVLyszRu+OVRmaMgCd
P/R+Ke/YjuiwGEbOt2C87q7fs+/X2beYQh6t3IaZiOfx3jpkb6kH4276UCS7Fh1p2bVHKffC9Nho
DqQ72Dif8C34zWK9YVAakQ/u42qPblTYLPyiR1UI4oTL/K6nBmReVq3x1I1RvP5J2mbkSNba/rqg
TpoZS5i1I8Do7nW6ZBOetXlE2DI+qwBFtQnjjbF4D58bSqHxMabsXybGEIwk8THSL2/dfGhMWuGr
7s0iTRDm9uKrOsrPxqFgHmxpsR1jSmpUX7UBoWU1fSWufBGCWxXEGQanFt6seNgCfprFR9puZfLe
BXgygGJN80asqN7gMIV/qTzdbFl8ytV9y7Et+Dgu4cYBb7anCrHus0Ld1DjaL1BWGBCnDe8aezdo
iFNA2dSTR7Q4g3puirdKeBat44VpetWfrkSm3Ii6XQVXF2sdDzJPRtxfmV6ZuFB3hvleQ+vROfWa
5V48ZhbniR93IVk4yQD159C8rNOb9qy+VK4QZoKfu7c5khn4x+oRkrWZwAU81cRymt7IiFmCiyFs
4xsPcZnhfX4j9/vCC2dp90L8ZMTnso5q9TnJaNOvCyAEh80Hu3Nm7GtWSXYvkRNlPSywErQQN3+F
pCXOzg4ayHIaS1/JBIh2JwazF+3TiiO5xEZefqiavay9tCpRhUESu4RxKAiistPYn7DunrdoaeQO
Vv2HQllAvl0BMAiCK2Ibv+EfWPrNQi/r6ebdKLzODBjr4KJxONH/e1kCfH5l6bhXkXoDnda79Qo6
wkw5avHGuRerQ2OdOgaz/WPahnDvaygBMbBGe+6t7xWhrCUFGg6w2e2Ap36qHaZLcHGNOTLRIcvH
2DrJDdFOGfO3aAgU5axq23J8K8l1uz7K+VGfPrVwVt/Gxu+1kzRTksffjOpM8zzkD7fbw1XEe/Bu
xIc7pw5UTgA0RY7Nlj2LjN+h/sbBdXhcGvDTPEobEf3Btxa3OcUtuc+TD3hrE/ZQbuLuo7m9V+O9
WOwN4NX+kEBXmkm/ts6C8ZTcvo0khI9RCtKrv001fOsO9H7Zp9ejrN/lkjerx2T8PrdbkcwmqBiZ
9Ii9jt0NXsyrXhN8Itfo9vCM4HUSg8l6qgSF0PARHE2yuwke3SIGc1Ls9CY7DUt5liB4CA9o1Wz8
r2vBbzC5tkZs/2Ep7wuJt6v4HNls+lrYyLjvxjjkZnSjs/RuqJARWspMXfbEhvpsOv90hJ3+Va7/
rJnixPnDOUBmDhMwfqbgKfDPc2Dsk7yWUssEqsemKX4fl2Od+qCu7Wr+7KmI7V1GPzBcK0d81EH0
/EHxxo4CFzuaizOaLhREMjiFw7jnWKgctuBL/irpBrYAzMlumo+rc3yzh8SFTaM2d7DmpDxIgQPZ
MRoyNZ/wZs7SoBwDmZBrqEvKu6zbLDAsIAhtqC677gno0FNl38h31Mh3cKclHFd8Mwn4C0rQBuwh
OlnlGkT1nbkEiC76xJ3Rty2bWwz3HEY2QGGK1kKgVsQpbsqljXh7KMuP1nod8gNksSTfQY+7ZR56
wJH9vGdIjgTjnM32BGeLbTiqFwwd8ToS7FLnNd3OvEKVBz8CjWX2gOwH1eWwucYb4WoDP5Emd4LL
MINfzXcZEz8CMUr9abZC6+KYLw3kB+lgwWptnqRkT2xF+dq1rkga7eNavzdsVLNNb5hDETFcHNt1
NSg1tIUk+TznfvEFUqVDy1qNSu6UKdKV0Oy2MzD7QHDaCtdnnxw1cGra9C5l+eD9gSwO5vxlIAZl
X+mHYHxu71KyZy5hj3krjLPxvaf0bwML1BQHTgV+e6DF7EycYuNdmR/rvHZiRngcG9yB8g4G/19o
Cn+AxVHwmUj5ZEnEqeVXAfqgKxe5n0wkoch1MW9BmUMzeChD3SMeTmKU99eP/ONK+Okjf8GCmh6u
oKLwkYiNYPE56HcZVGMIjs+KYKvfNJ/PJrWNhF88DKDO/+elaK0V1z8b6n9+5V8qskrVE6W0DNOZ
I6CZxbnSK4eSZ74TkQ1FGQGF+aadCC78bA6ojIFHmq2g2dY38/H6NLwXW6YV34BO79BIDXck1xjw
NY65k+z1e1wQE6KTaZeUJ0ZTjyUWBeu81/LFBwm5xMqlbR40+u+1zVigR7TgLyPJDBvNnvZgvV27
Ev1GRAJoR7erNfSVhkbz8rB6s0LhYYiEY3MEnubYQY3qkEMRFUc5WIUv//lG/WHo+c8b9Qt2FKOL
vJCAZTpD610e1tY4P85PjE0i40zVmKATdxRMv9mWd5NtrGRb+jfGQm1krJPq+MipG6L3eYNh8Ddk
77cYLovIo5/f3F9kqImlQnJouTqBeSPY9SNs7n6rkf1dJDbjhOv3eFeo8KgpXYFquiPhf5Vdw/57
GxiTBIlXbssPTfvbitJ/M87815UBx2JoZqz2Ef/c6htJki5zzVYvS9EVjn63qg8biAw+aoPGIm3C
L8RN77Hzd8a25PrrrQ4nZN62JVQghxMWOntzWElLV2xXQWSQtkBsg7p2B6bMhLXWXJyGPB6Nd3tI
JmKvHGY0eRxJqGN0RzS9a7cdJJf/Tib2x6DKORDEwWkKcYBzVMudPHcwBulV1wqMzJdhYwib5P62
Hx6mfealPrZDvRnKNvMPB44yfEoOFZiZPdz9zSi5vTeUfCioR42kXt8QepFTlWj3umnXJ/WMbGnH
z3Cu+yq7jfi13HP0HuRdbYvPCb0P7iBo2lel1M0uSWeRV5fbKajdyb0ElkHYOxDQBJpI4NPK64XH
cPM4IUB/VNmLT1AWOOsaeEOQxDH/U6/eStrE/v/yUNHnp+bbAlpUPPX988hcWHdTGGo62EvQNYcO
8UCBCPKK5rqGtLwrGMGt9V+O1a2degK1D1oIeCYQqLGnhGvBoKU+tfdF9VFGcDeQKZhP0DYmPYyx
oYVSS8EuZiGG680dOcMIRQYQ0OGuQPBkHWYOSGZ/DezXeXUvaKetOCNJcnLVTVIvK/aD6COYkHC4
EtE7UJ6WJCF5xnHatbKN0BD8FJ2dadirCidc5+UDcUfvCE7k6ksYt3W8r1apJkP14l7TA7V/7CQX
qt00H2bDzjF3Ug4m1Ldh2lnyAbk0urMbUsI8twt4aZVH8q8FSfhYvOQRRx0BjMMme1K/LtAJkfnh
ktMceGkv0MdvDPRuIYWm4TTU20SeSr4h7VraMQ0fuuAK7pW1CDKfReb6rzh0ZS4a1nrZksQF2vKA
wkhBVoJgUn3s8JEluG3UCElxVMnDXSnPA1TsboJdLKNsvCcYV2aeJQQSATp3zK8g/vfoQLVTN4Yq
UfcoL5iQLr7R7ZPajxf/amxrXGgYk8PtVD3O99gvcBcvNUj8TBdRmnj1bSu3pwKaI7IaFockER28
l4ToKkdjHhZFYPW+objNjSiT59Hu8SfEra9y4v6k5IdShzV1psbM/clgqOoRJMz/EP2rHGbzoSJU
iBm45l9qbxRs+XnlseFFAJ345lzivZ6QZ/J6ReUN7ino56SALAIwNVMZvzOyvQleig6LTITOHmRX
tx507NcyQhcI6Y2/D6rHM4QBe3k0nHgP+2Hs7OxDRVy3EIMCt5OIbRpll2QVxGLMToXdAtR+Pcl0
EIQ4WIhqLk67/5bjYUbGhZMYjvY9OSIqJNSa/UWIRDGgQLwrhl37rXK6BiM1B7c2nS0iDS+Adalr
1t/MC+6xU6S2XgEVIu/skQmDdRDhlzJfvtrNc7qD/Jg6JB8tgLqixz2t4v21iBbIXILHliWIW3pw
nMgVBHRY+yLo+BCNVWqpzi54ScNcNfMqGbK4vXzPnAHFm3Lk3uk4uSWOWBD/FppMgIPBBna1KCI/
UA3D/7agmMN3JzJqCeeOvc/0E+zYk3ez21mE5IGkE0xoIQqGU4mdSf8qP5vbdWaByvg97YLlNUdb
4jc6TR1VM1NhlNgIgyHE0i1vBrTDjoACGY6mnVQoEPsOXSlqJdy6ZiLjiBn/oasvdURpbBuAuFgJ
o1VzCg0oWQtE6NrAsPk6huP6CBey+7Cpbcn0ear5aRmgS0sb8xVYWY/Avl8NazN9rrkVIMV7Xtal
C8XKpwfmwhAYrQClwdz4daXfELq4S/kqUD26cKDutFE+hgWwjKsAn8LR/NCfVhvX21awm0/i4Bqb
ga3xttyQ9KGXZ0JAccOMPZm9HHYMCg/gl246FB15e95S4l7kl6jGmORjhFGEyrxJqIkYRuQBo++C
bBfSyCVeFcKriRJwJS0czj9u0Eq0lsj/qrHSGzbTSgdwgQnIfF02ReImRiD9mOqzbfUYfjximdUG
o3xYqsNtxm37cIWQk2z7S5BBi9XcotgNqasmuJV9a0XfEnao7XqDaDemjMleXA5p82SUfmH66RX5
I2ZLfq/vYQhk5eZa+WpJ1yHg4PdtUeyh8lkmqOuIQ5mcmVxqZi3pudO8tPQ4RKBDwH+dbK3cL8pj
DYv89aZHzRpcZYMimdBqVr8OyDUIuPbySdtXTxeg9tEvib9CLJ8BMNnW3pBDAR7gi4g0hPOnWYdL
SKmM9x6S0j3M38Lwa59Qq7fipZTYl0+cRRIMeoZqnIwI3hc4RTjOcNBsxpPwZiJOhk4H5VwMBj1k
gkOOFLLKCQ0f1HotKgavRQ/XI5DT7paDJtpi9zqhhWzDa3Zgd0yxlOHvIHo1Dwz32IZhHJnISR0U
BWveoX4ntu5N22QP0A6tYHlaPbqVlQehAuwPHp3ep7HX8TwhG6wPihj/R+8qcuVRMyPI8tsKMUR0
u9yptz0hSbXJFKqJo1vpQ8qIR39+jUmYD3MD/70XTfSn/D4WvCvPDV5LSVNk87drNunQbJzhtd1C
vsh0m05VkVzDLmevhA4RFYgEGGuRuwCVJLdJHBz3RWtbcKaskNa0Z8dBe8t8QnbTb2v/YyJ4wf9l
WyVbSbVjwndgw7MbO8aLUdqkiE2qrcC80DxsHFcyAFr178jJzFcMJNw4rLYDLJ2rHhQtcXD/Q9h5
7EaObWv6XXrcBOjNoCdBF97KhSaEpJRog97G0/fH7G50lTJRAi4K59w6VVJGkHuv9VsbJ6G4MBNn
0O0cFdyDdeDax3Wgvwkm11Hmxbt5X8Dr3rv3dfwIH0Kicr0i905mPeSvnc2rjEiUJ+fKa3Hrl6R/
1V6MSIjvnUd4wATyRJlbnq3TnJIfSChW1UONkh9tqOx2BKWewn04a3qUbfNIcqGBiJJ3CRxGWHAf
a/ftzWWY4WDDUws3tQV80Z5HdcWahsGZMZMvBfvKx2g5lTG7WA0JZMuP20dV97D+S9B1NvZW1W2V
df3bv9iBKznJZuBuwRghuXfL+cC5hfG1BO144WVBv2FTdgFiqX40L+USi8ZzOLh69To117hmdb/Q
E6S91l/jk/5uviTUkZeLWLHzN7jKaG9AHDr1Pv9CY6O2VwM5yeREIIqmnX/xUcJxmgwOL4JLInZ0
Hs9puCyonaf4IyGskr5F0vH2hlus+BiwpWAtyeMlqQVXZFTaebaFyM4smJ7QqzIJopdGrSDZMuGm
bo/Vc98c68/Iz1YB+a8eJunGnVztoXsHzJx5IuWSFPbX3XDreGMgbGRUUo/muA0SW0oxkNut7Cng
uIRP4fZhHmiWVeNkDJ/M0rqfF9QUOrlol7GtaV5KHIrC9Ou2YL6kMQGDiK8Cnl8IXcUOS7wwPt6c
JOUNXYRb80pE8JcwYcLF0pYi85Cuw3vyamF05w/KZX6WdwpN9sRy4OS4P4YyDXiY8nmRiTp6IzdV
+jJcDC4YlGkw22Scg2im0JldAFefkFzqEsayBaYWqbK7Y0sEcbvkFOYaGCEJ0QfQGnDhf0E5OpR/
946ypBZoqje4YyVE6ZUroiq7tHwW4iJvZuiFqq8lCEooenq3Ro+ZS7u8QQ+0D8jR+IoK4l0X2Esq
eucQFujnmoNJXaSX+yNMRZHv6tCmUb49a+FJ4fvhz9iscon9FFMevqXWTRpv5IKCySX1dVrU2Zpx
UiCyMN+nwlpQkUQ8i78Q8RbgSixbv7/zYQtD069z4haQ+V71w6zAcioGqgWdBDwsAbjbJYy+LESm
BcuCw2kZEUWGDsKVfMoLmfFJGBMJClnQyC5Bp8aOJO1qFlgUOAhv7rSA2VgAVYl7rnjBgutHTz2P
HvfrkniYE/KrsnMsolFEp8w2txvpBA7oexvugPrmb0M5w2FMGNXhi9naiF44d3Q3oCuhb26+BdYT
iMG1e8q2nPjclwvhhfWHMzAg7Asv6eQITwjcjtV9jzqOsGGzdo3CRXVGQrXwqLA83pyeWI6GKW7V
hT6v8Yf+wSk1d9zxqZorNM+c8eH9WHWzci+JbW4zGNRokx6yXas6peRpyu/0h/YYc6/fmBephB3I
sPDycGXijsPeRhEwp6SAN31XDiipIj/YSavklTp6mbnFH7FOndr9HKQzi1G1R6vxevFAjS9YzJnI
AZ45hDWvGB6L54rCpADTOAErb+qJ8vjy+ZKGR4OybYGL1Z+2lt3tK5v9MX4Y18o6RCyXLYe2JGLx
UConKbjQYIvXSRveeJCiN6xN4gfaWCaN7uV+FocF/y5rnz1zZrzER9S4FZVbE14Wc0M7C3Zm9b17
zixXWKs4ibea3e8C/p+bGlabNnBjOmnoaV9uHk8GnYq59RIpkDaXGEUky6SfLPT3RkH52zxnIbmh
fnvHRrrA0532nEjFdeSVfyQEAa8EvtKUPYo+Rwd1Ssk1SOYOiwkOdd7KX+BNeE8axhKYfnKLt/xk
0Lb6bMGnI1WQ53g6DZwV93jwEr/I+M4Ve0vaCRwVzq3UxkcRzLAEPjxw9YhRpV5szYuCkQR1tG5b
drDUWZopz2PDdnhwM9lT+YdKN3kEINIfSRX5mk4Ry1x6pLX1nrj/DV6BXv4N5rMQ+xKxqCH9+oYP
maMmBOQRm7MCIyCS7hlTNe6D0VHxHRFYwlTH13dzDZKPdKdmaOQIQ/j4IGIJi2EjF0QxY4wOk98w
DEkIJZC4iSsFCQU13y3CGoYaiKvSMfboa1a3az2R2b6wsLnRuOsmTypzvo+RwXob6O2RuJddwp3o
ucZV8YA+kOe8AXZmbFsxp4QPwUJFBUYdMLlOkBCL9HUGCjFRe9Y6d3mNMZwu+ALvGOjlhUz2xQDo
xmLkWHcb4zKDG+d3vJgt0aHdvwq5zyQPAgd0MSDr+8lq9Ke6DqcRujpybEmelLT5O/h4O9OE3fyv
/yH9z1toWU3SgsGBzOhIWtoHMqxrkpRQvZrkFSLwtDFdk3RQOHfgOX5VdaX0bgE8Q7DVT2lt1l++
83/9Pt+g5a5RzFsfAO226GYjEqecOEc7lMYngLBkxdBnENJCYBXiXaNYZuoh0w5p8KW316jz1NGP
tf09IuQIs4oHDCdPC8vgWY1+SQ5xhl5O7PR0JO6xrN1ccSbxkOCDRZIMloZ2EWSHrBr15gefluSF
wHzKskt3IZC6fltldBSRhVStKZ5taltqmDNtYJNE2CmcJuvoqFLfzrp4h/NCTZTubp8VYMoeyA4p
wLgaL9QZ4XBdGfFzdz/GhHITMqFuWIdSfhw5KqNHXoERHRpyrvQlLBAu/QTuc6CGUQQnO98lv3oA
2+o+BiIqugRzOXTl0eSx4y6Jlua7SOtlYauMgOmlCGa37ZWnylA9QTqN8Yqga0imAN53A0g4+ndz
l6YXQjci6xBkCJnCzfAJ5pDjz5mF9WiWHHAxsEWSQLCIs8SUJ224oFoXiVrSPITqQbKDnuyEzX08
xfluNI+5uoksB6gHvjhITmn6MlYOt1WJiepI4MkEZOhhRza02UuQ2ey6FZcP5yUEjTIPM4IjCcQl
VTDZTF7tT22Of/oHefBVRMEK2a3WH+nc072WxbDnwY+2+ZYwU0+KHboaGPRXil/BmCEXB+tEM3Ts
ntUfyER0xn+ebRT2kB9NZPusUvmGMNehoudBPZ9t2ERBDnjIO1uyFrliS+JnCeZYv1caxtsHPvV6
9DTwEuDC+7Ji8LbJeGgjt/9F6fWYnXLk10y68gG9ZvbFrtKbniThz+XUYttixZN/CQHyNZfYJJD0
0dN1tw7ok18a0L7pnnycu/zOQ++FKFGGXY4Yejwqgo2CHuuhsRnISLUhW1tu83ItJ34P3vFkfhgU
8AQMG4jcB2vNupmzzYbaMe12EuQfvjdtWhiYXkqb/zBXHIJ85YoX3L0Mt8simwkxoifCNcjQwGJM
eEEFJIfjGJtWg5xxGfZ7ADOCMe+pa+IUkDyLbgxyihRP0ZyKJD/NAbiW+m1mePP4qy5uwCfYQpzi
3Yr9bvrhyNT/VDzy5Pzjq/tGqmRmp0TFfC2xojvdG4BcvdUFF1ym+9JfuZJ0gk0RBxlsnISfDA7g
eQEEL+wpHFbS3bjhNKGAbi9ekvcWkL32mpcm2cqgaESr9ouM4JPt+DUJnoDgFSKKPLplgp7yUX4H
0cWilfFixHAEi+F53gAydrCXimRcja/nBw5Jsv56RWiKxe1gIqn6Lk0P7kEgdENgOtIB/oLgJMkb
5xNBewlegaTipzqeQ3hJnmthcTBmAKjMVzRpRLXG5mpP8noi5g5K+sB5jqMFZnoNovUAU831esAt
9BvxmhPpKuCvM+k13NgjOVHWufB1HGGkNgDH3fnDM81jq3GjfEGkybJfsbwT+bIfN9jC8YTwyW7h
EzyOcz858MgWj6oj7G7bYCmttVN922ivxqMSefoDupBjvIrejwLXNAl0T8IOIydxshTIElJZ+pEP
07HIz5YPNBN85GfQjE33jkzx2drNea+zZYJtB2nh9HBbNQ7pNMCu7LyA7sWiWJFm4k3PBOLuCFTw
hBWWb5twX5d0Eo43/EQObKKXuLeP2zGpOSop3FPGRcvJm7ndpnLZVRDzB3ucsMaRxJTNsOShOMwD
sbCCDqHyCp8lWskbniGmnOX0HPk/jGF/dLlAhhkiVWqGpM6tht8JZqHrVdUQQzIHQGS/4MBAUywy
5wI75ty4gpWhhGdh07Rzb73RXHKFrOI2bAH8CALFd4EkoM4YT2MopwAgtPJruug5iB6J9CxJG0BV
9gEgmh31N+Ri5dH44PQYFoiVMlZieoYPA2FDqBlEjfpEdm60saENtw9igTaaIzFe3N8IeKke6i+E
1hEHBTlRpXsjSJGibV4NYSv49x2mFKNAgbAMr2OyZBcUydkm1gLYgKF4emCITq/J+wSIBFZD1uG8
6fVv1hsQIIuU0L6BboU1oaC2MEcIaSfrRL7HA6FLJW54YJCycBtaoDGxNs+8rOk7XAPZfb1KFYln
DTuROg/HePjhS/o9C3+jxPl+dEOXqXkSCYP99xwXBa2uGBkkTbJNIHrHlVfsNRL5ijc9W3fSDn1I
1q5VxCQsDZ1X5PuaQOd2LxizP/eV0j7yQ2/cLCPbQPhLYkSpwL4cOvSkwI+zFa1EQGxYwIpZoaJD
OkIZ4POiPkgk4QvuZN+gZm82hurn6rIJVwHWzRcCAenA1ltamlZF4jOa5bRbp0xiGaqXOXgFrHru
UiIPDNXwO4QgumKRFwefMqvHhXsY7AwXXA+6xslY+5YzGIsWuSQaj8gdLffOeTl49A/WZ2KCQl7B
DagFO84DiXkd4yJmNdnX3poDES8vxBeR9sY58mBsm2X+WuK+2v0kkZDnOfWP7wPtqoU63jApHPr3
93G3ClPThQzR6Lx0nLFUy+sAFTmrLdeqnW/mUyZdDVcKZRBWF7BO2pO41FY/PBh/HTSkf/wis5bj
HwO+MZmNmJk8GLIvwCK6pZd4FpjNDI2TShm84hltQEt5cjU3T7fSR/iEZuju3NtlxdyPh9QuDywx
fObujBK8gkiStwIVPNmFTEfkYriyJ8Qg2WvKxlchc7pHiA8jb+1o2sxFNFek8Ppn+AqwaVK7iv3M
M8KF9YhaTKZVZ0Eok3ps36dd4iEIJQgFxJ8dGL3Pghe0AXp4gzAGYeAc4fNidog/krO+wRxbzv7I
uCUBEUkbKW7mYQ5DYvp0lV8whrUCPkAfOI5lBk3lBYqiRoBWuXG51NgECZSEhmZkAqr4/U9Om+rC
OS+R3tO+oRr3ux/UK/KfTqpZRfb/H41vr2o2VGUpGzwajUsJ/PDWAft8GbOdFDEWhC0j9rnx4gf9
glsF317ms+csha8Gsu/95yAN6W/3O4ufTkQ2JQfKd19t3wliWLc8IfnvOH6GUX82HMwdIMLqJ/e5
Ng+2f74Y//+nfZuetLa8xUrOT1N9k4EfLAqLu7UI1vV1Xp+G85jzdGTPEugXV2toSwT6+a1b+GzT
MAuL3ga9YcBaW/vmE9CHYHkSV04Z17/GXbAhigxrlvJ0Q721TdxpA4uPuFNbYRFgfemv//2GyT99
fN/e9LoKg7gTkvkPdDtbl+5pOMMvlg/D/obZ8sigIl/lC/IgnnPtUQVGdEV8Fan700f7lxgLHiw0
K9wDlmhJ31UrSRwkgzLxYGXEBEZ2j4KPRt14Yb0EqlfOwj9Hh+iOrJ1KkAumWSd5mPnHOV4HXH4O
6MoWOcH/vBdO+d7eyZtyUEZYpAqDZN3ClUa281X8mjNQMF/3qBgwIINhwHYGjsE3IDoxepMPbCEk
wKUf6sfdtUglAXL+wjyjz2lNYuRKJSkCHOsZNaHWSSzdwPpBw4M98C/PmawbokwGu8mj/e0tq4xW
Es1QMJ0i48JyZrRqrhau56GdQiy690ARqBxewCAQaXKzoGfJV8HzrMCE0Fkxq0gsXDmBk8cOuVTx
SKnDHlyEDYcwxgL/iv6B94/MU06zZDbTE0L8lH0hjZ9+8Xkar6Xmh9lRzZ5AIdXP6AW6c8p82dxY
9e4ez4IBtTun1RMKwrH1C0oAcM4SS+WaCVw4eb9vKTiRnYmexF85VM2t/GEepwOlCoLiaZVHhhgO
l7XKbLMnHBfxcQtreDXOyGHIEeTV+TISJrEl2EIHQIxfM+QcF2P0s3ZnLXvZb3i7GK4bDx+gyCLB
FIMujWIgwxE+R75M0qJulo+QPMqXQ5fYxegHDwjDdVh5rwYs9EneU6HTuMOiR/GcpY72cClTX2KI
xd71ppIWeaPjugMcEx1u9gDlWwhxZj4GfumlqHUeklXvIGNFVglAjXlRttPbDBYMKJU/uaJBBgRE
v++BHb53tkMsQY0nXX68c1WhtwvW07QTu6eq20skgqtvefoRNJdxXGrRmt4Jpw1X4GitjRdIJPGX
HaS0GaiBVEefyznFYfHDnkjBwN8eQUsSKSImbkP87Qv8x9UbBlXSGSqPIDINZMIWNmO8WOSkpQ42
iLYH4Ab904uzpiMvRZFDcspShYscF4r5S4Rbbu9Az5gTNrH8UkL9SSkGQZGgAGxnmMZ6O5H3eifu
O2NvISEcl13MjWdX+S8yZ5Ylf/OGPbeSnNAVaj5v2LQSHlIm24tsZ4q1iwn2I/I4bNnXzgCOOzwY
RbIvhPMAa5g3l4ovqMRBsWBgD6Q14yChBkRjJOXvtB8OYPmJ2aCc5wE3lJyZacuwcRkrFKDzHWew
4l1JP+9f5/iXZo2iR0D5bdMt/lkdQa+hgkkLkKblnYxuMAsGjWghNnNwAem3kPpCQdmv0IKLwi4l
npkRw+nMwCpuu7l4A8NKmGwCEwmw+SREV9A3leO1Q3U8UynW5GKeA1ECNaiAGXiDRSfEJhquCLZE
pwBoSHIlhS3lKinOHKCE5bud+GjWNkLh9jOnP1kktvx0LzYyFxUGhPwY0MqDeg45MPaKxE2Qr4EK
Ay+Hv+ZwRLweGaGpkKZgmGSCYOnDjYMOCtgFDo4ICxI2SfZepqmrgPMbXgDEPp820D2itEm7g8UO
FID/uTck7WTMw40B/913dKkM9SpkZylfAz5PQor4B/uPWPBG8cTqm9jGDdZ90XdehRShgPlEQ1I4
okhZow1iP84hY8aw5o+JGTX28CzVpLYaRN7NTTM45wjNNf3JWKXc0TwctfgQlZdhWOcXujt2kEJV
/hj2y1pf6+N6wm36Ra4eShyCQqpdWu1KzqT+0hvE4/0ORDvhPmDV6IlmQKGCdiJEwYY0rFMPBWRs
5KnFWmNFIuNdOwQ3ErFnoz247ADnR46KhUJvhtN5OMJ0Y2qO0lKluNXRg6ieFTuIu9s7fDKi+5nG
VdEcjQeVaAMsmC1v3uetQPfoNBBFyNbJ+E69OF81/G6Eh63vn2GxklArxuvYQb3UfoJweQN5xAsI
f5TyYM5STwUjZq2lJoLiT6/W/ZiST5gvEx0p+KJ2EoCw1puqYxgiorKH2bPjtqM/I17+rEQKTuWv
JHJ0qIqE3k4nzk4md2e5ENfiGxonfghGV/bREyr85uaY0omseINmdhG+cCGjiKDnkjkV9ix1wEkz
P9omzI03FzQGMhhOR2XOhwclmAdRRb5Bkfmrl5H6OSVoQ+zpr8rc9UDeum3Ky5bpSLKz7ElAIcbi
i7KOHhZEhcxTPd0YANHqBdhtYG+qSMFCmo8xSXSK9mGq12oJeZs1k8OGHBuY2rx79ZYiVWI4v94c
6D80rHfU1KltEJo1nspxST1lUviacBTrZRJ3tIzOYC/JjChGWZRuR2jAwuumr0b3uXQfInBnhop5
aPDycT0ETvnYE8zJAdmvSK5oxJOcuXzOrGBOGR//e7T7Pfl+n1VlgmZEbOe4CZVv5Ihs1pkqCzjt
JMWVEf4i7isWc/o739muujkKB89XBNZJKvWd9iYvaTBBs8zC7KYLcdix91ozRxWnC0NeggkFl4p+
1jkUekQ438AiOFn/OO+CnDXIGr80EGE4v/GqdL8xsf/+Eyl/wy6Bc/gzGZSh/dHIM2omvbwJ03eP
nVp05+zwBRSJcGkfygcSOTgYUMD0m/szAd5I+eeUFthEWmRAxAaYqyO51yiRflnHn+Tg/Ap/uS8V
xlZd0nSisL5jGPdCCbMoYX4NXpH1M7vy+WrtOmZjJw3UkLfITRVU/jopNSTaiJSw7G/0fEAJIq1r
kDcvWh5dUjDIp2teEoiMjrj1Yxe9JKjJd7MYbTF9Bgx+koTYV7j20kesghqNV0RkWf2sCyyr/eoW
l9ukRZM9NItwuFrKm5Cvus6RaWq6KMT2lNTbrKxhiwIsmlzgvtGFIkYAIbk3z3yXnzVcVlCpa9MN
ziFU2ZpDBt3PNUdzXe+E4XHA45/N8dcyuw8Nnb1f1E4P3WH64gexowVVALyywjLc9pusvqjaUeu/
ZogE5oasg/syZuGFpHdhRpGxA7UZm5ZUvefoK5Kht7T4IGuAYwwZwXK4v5jBsiQfK0Yh4Ib1gwly
mV3Aq5QKx6cr3VekVldUVKS7XFndhOXEj5Y3RLonIdXaXk1wJepldqiErFykqel5oDXg7uQjvThz
uq4qf0ZI0K3jDS98xE1uB6NXEP+WPgqky9w/O1ST/HifNYD5S9I9SfEgiDJbOpLuR6QFCnsMnbJl
G9wsqGqiZc1Bn2JtJBjaMTDV0+zNfY769sXCfwjs7GDFQHq4pUv5S/epOm0Y6tihLyBM5KRzK1xl
MlHgrDgycObxPyZdDTs/uwAnBjcSUhU+LWFhEdOMK61ek+SxL2l+QSlWb9voCbohm/wGIchh2HDy
yDXZWUPsQXtzdSW3s6FSsspRiHzCo/zHSG0MYNrHtA5clD/b1uMrpe12ehrcuTwEzeiav7bL8cbN
tTAQCh77LV1JW/mr3KKAfiJZ7UjosEciIjdUfJFFcIoV5OS7oqDqnXWDmJNe+ifoBDidFTqPAZhj
F3iMGprfv8W+Sau1tb/71g6eessEMLMp6gZhOCvOhY2L/zoaW+Mh2hoH+atw88doJ2z6j+op2qZU
lTUuMbU4+OewMiyQs/+BCNYEf+94RgAp7LotxwOjoOEauH0G2u3Tz/6o+3CQK6LCVtXT6Mw5apan
r5GfIP/dcKVWtnmSDvFZu5SrGf/vcEXgMl1oh2LZLDEywmLyO2kf0e6p9UASdxE38az8RshSONmp
/ZLeULvVm487qbvzwFqVREu7vPi9MzMS/Lb6KeJdVX3u+YbQH24Zu/pCHx1UlwHqpcW3LLs91z0B
apkjv4eIffYTzN/9Qxr6hcJLkta+NlFM4MVX7u+i8TMFcAm7gp7v2vIsgFb+dP5J80b6/bZRWFct
A7Jl3hn4+/9YF+S4tO5dxGOp+qREpJxwb+Zbe5AIh5jTHDpyTVCZ8YVvQTtZXH7YV0gz/esvYM7Z
aoDI0h9Av9Waxu1WzkO71rgqDgfPIfYx3QZUPGgovu0KZSFv3yzf9KobTfeLgsjADPf6KqSYAmFy
5qXIO11MGjI3P1LTWTEHT8DI+TtMU41PItY0xMfkbGJVNn3jklEK8AZDlFsfbbjRiSkre1p+OHHu
HvNQzjaIT16uHzO8JqCnkNkUPtLjgOuhc7S7AzpJhcYTqGFCM7ZEBxG7ES/DtomXNbF7BB/PfYRv
A6b2dqkqRLi96wxhUbvLRu6YzhaCg0TnFLGjpLlPbkb60grXrF8lewl+p7Xr3kYxnMxBQCZWDU9h
pRcrdB5YgmgiCXezNp68kJuvRc+IrWogDtvgRmBPS7V9/ytzFBbYe7ZViT/xe3RF6cvcVq5Y8azC
lFo3lXngLiVBw8HGgAivPRgUyaGm3k+5z/gcsP4ukg9xP6eHkD+nngKfT9EkKAZVa3KC/9I9ANgS
pCDKSS+cywrQ7MqR00RH5JOzrpsUkIRd7Uv2LM3RMOnYOgesO6YrMaPZgakUrThxaHQ10WOLlkh3
QD6w2/DyU4dyMNAnOvQeU+ThoFZFLDOP+IiOWsKx8MQL6oNufZB+DMRKjGtFSBky/3HXkCY8Qxyo
WlL0t/sEn0hDXixzniVhCcATsTLKTYz0sDhowV613ugpCyHg6hKzCx6fY1a4tFMiFwWWBkW78RVn
NHjrK1wK/HHS9/vnTban5kLGQLLuhaUmnGPj1BP/EV2R2/XgJeQlCoeBJBddfKo1gk24kYGhcOmo
6IFd+khGHlShWxICq1PbMbAZQaZvJX0Zg0i3gKJQ3Ggc2nhdhl7ECEeLFhH3L6l4oZaSfSKsUYNg
rHmYgehBcGLdHbD6Q/8V85lJCwMfAQNL5+ao1CXyZUE6ZVKJaK8YeNQ9WT+UKSqWS7eEZwP5uOGO
gE/mmkUF70ZLzi4zX+WY5ib80yhHEaPVfjSscOkR+zaLwWKH3POIAxYAezNVfosf3kAtPZ+it/wH
SFv6K9qmMFD+v6NjhkL+cXZZ0s0spIGjA5fCfjbH2sY7XBFrZOKM79XdT1KvOqtPODUjk35OSIXE
i32D0Uiwsw/IcVd4i1CwIsxGhz03Q6KnxuagNbZ+pbYEndtWYcrBpkCf2//BeNVrRg4Z3yi+JNsA
iXJmGtBlXQdhUD4hi5jMdMxY0Aqmo+xmwApNYXtCoTNnW08vncUbDnBxZg6DK3PaOf/QbL/uxAGw
9xDPyQ2AHhP4gPoUkIja1nadQ+B6DALC4oE5Q+l2s4lqxZ3T8VrwxcJ2okp0pvBa81n78R0BK4+R
Yxx/Mnj+Tib+485QdVG1lHlm/i7fCjSp01ODDlIwrOYr3c8Ikv7JSY17xvTL4wCAsrCyHafPJnTB
dInVeSi1ndoeqnQvypu6uRhDuKg59yRYkmLbkOgJ3UJacS0u1Gv+PmsgM5d1E5ma2G6GVYI0iCU5
w8TO6nf/LHDof/Zk2CM6umEGgcwJPgh4pLikEBnYlob1dMcYRFRPAo584D3qLMqTflD0yH8m/HJr
/uOz+PYMRmHUiHLDMwgyuDYfrUO5wnrHTt3tAodDdlu/0a6wn3OMhoeajNL/3q3U35qdP74Msmro
kiYtnDTpf78E7d0ohMZkXeTLoJBe90KDcR34zAsR5mC+YxS5OYF4zU13xMWK/NNh7y8jYDgbPDTF
43rbddapnAAMiATDht8xShp0674U4twnltJaJq5yoo2atWrM8q283zVKZms6pkKPQbVO3I5jAosV
jVsOMsk7qRopkztKQwpFSBiTOuwBIo8ExQet4NQ0Pbi8hcRmij0POphxvosJYFow56G4qGTPREAO
Ks45OYB0sLtO1JLYBJYySqmqnz7/LpFflKjeRDdqVyHWjixy5ihIuPjURecF0YbYmYpSYckvjdoC
0BYJiYdiEyRE3t3qPftaCvw1Q4Feo6PwA6SFOr5hgXU16gAIiEJlCtIyoJmWmeKX2GbDcDfPqsRH
YuZ/LgsbC1qdo/30cuCegp/uoLUG7QOpj4Y3S3AJ0KQw0W0O4G32BImvrzq3e4teSsAGwuw73mk8
n9yAQLaQGLlPrSZkqTLSSbkacvZ8f9KWpc94Tt6lQiHOfZF0Dv7A7I7dbsGQHvFLujCdnITkjqVk
dqNT6AnY19X9oOFy3d2U9Z39w5ejixx98qMlr6LaWOR/AyKIbHtOnomQeQvbEI12vetRGIVurcT2
gLqcPiMUVfN/TKwrF8OokT+s7rrbYeoehuKRoIa+B3+lcOPuDsXOIIkkXCeA4Kk9KKRl+RUJvdn6
FuxkjrDavscHImno7mhpIyBxEiSKZ5Ymb2E5Ns+G+FFOW7gU/V3AHHPn+3EVKlooR9I2wrSThi36
xSn5GCXgVnXVF+t7vk6oDnUFbmLTHlX/7iNoL+dC7rk59SAkWDwR3S9lytaKrTaepGwj0f7FkGJD
T2VPKN60tSDxRLjTRDiGPQFh6rvQw+yIQzBxzcnhkm/yVURWtui2JOoSNoaOhhRCKHW28spjWdSU
dSUcGBllxdXOH5bGPo2BF3jWXBrps0VrbbDra89UXIHVq8QruquxLxCjDhSQ+j2Rfe8G9yirYrUu
SXTreXn7FRnSb5IrlNQmLnF0TPNN77fY4bptlrEw4vNoV6q1UjE3I+EJfa3hJnGpZaKgdaFmXkV2
S+i32RoF9yy0ZMIHvii3WujVXI2HKPkY2v0IokSBjrxIGocqR06A1LRNw6OhvQab555B884Lyv9h
CbFlZfXf59rfbPpsI6JECcLMDn8P4OzuY6yaOgRnM6H/Ich2Zx2iHe/HiZA964UJnZLDzwHk723e
x++vSE2elZP5oXrV4WYuus1Pq5LyNxJZQYwmwnOiSfoOzMGp1B0WfYxMX8aLyem2Zv48wFDAsT1B
VWIGjALinVgDQWDwGxHsG80y+7hxktabLTJYpyDycJ+QCfEuXOtHTsihWOLShST+6Z7+vTr9cTX8
4xf+djcpZTtUQkKGGLgQZbDDjn0EIlHzqZWbfUY//sC/fUIqMWuGbmgwU7/1Qv8YyMJG7yw9ay3S
CG+ks3W+9GwwvzzFD3RZLfJPc093zo8R3fMf4/sf858/9ZvYRMwHVRtUfmr4RDLpClUIWGLo46/8
Quy5nm2t//1wSvO/8c+faGoobOkZB+b9950r3cSE4lHmCa7MV87Qs3GgpsOdHuNXoIoTrga4Tho0
GIkPP23MkvrHyKFQi6EQ6ol0gp9vffvpt7GzpKTW55GDssS8wXSI2U071+YqJgyVAEsUUpzRnBcj
S5AHG4e5HtCdW0roTiH+Ti6qX3AbeN4xeZ3Ld2oj6mLdAZ3hNBB+VcmxxnmbvshEzHU7oT12pJIQ
jTSABPmMaN0IVLD+Dc/BOSxKrCQEcaN4clDdwYTNeSYuex6vQERzWmfTupfv6djAND+3QdjPE8+7
p3rpx7TsSlekwgnWF40tkbBoqYZ+E9ccfECUzM7aU/lapA/Dsn6sDtYXjGIarINq2Za20T3lAaWy
II4ZdTastUQ8w4trsAzyUnlQz+hVY20bt8u2+RBvnj54peyNwqKz0Z2n5H3hXsWqR7XkuGaTDEBC
CLyYmWAHdACRSBe43XrY1KnPlpOfOAEH1ceU99/PlCz+Ien4/bWaQNAg5JKszy/XP16eKg31u9xK
cCmvDGaIXamOgofCpDrnFSx0f54qtWV8nlNBETKZ0PsJIs01eGjMGjC4eC/pg41va2JAUN+RN46i
HpP7dLYeFNzBjOVILWoHlEcKDjRiN1xykLC1mwxrEuz0ZKdUy8gkBvZNRXUbNjD3L3dsSTwVGOgm
djsH4L7aA2SSvoWPGsvKMSW5SUMSqyuUaqOBJQp41mpRwyKvilXhh3hdCxu6cr6FB2+W19wepT35
rBBIe+qnXlgcAYUxsNy1halRE8nTdYzEnXDbU51F0R/sWOZo5mWk/TBESPA6pl8JNJvVf1DbtUBq
2VBfYbzi5ZX48PAnALCQfeE3R/5ld8ZvwdcPePMI9UJ+ZiHhvKp0hGISjh9LnHbFEbCfeOVB+zAd
KiGQh04rKzj2E8a9tULxF8AIQ1m9As+YDK7wZQoRvug/EW8WAeGrRKOBTqEBw5OjrWVlZ2CgJsGQ
XgMwqPGSd7Za2gpB54Q4QHdhMwBdYYamGJYuTVxvOPfRjcP/EsAycIbiL5Xf1A1Cwwac07u9T+9K
Tj8rZjPnvx8+ZNXfT7T54aMRREXFo6vcvP9++LpbEhfVwJkSrW4NUWykS6P7HWQHBDMdnKF9l4Fd
kMNjFODLVVc4HEn7P6jZhpDFpXnVncoZXiYPq1/yRdJiGuIgq9xs8HKiGBFBzO5dh6dtuK3AF1Tl
JYCEDFqSAbxS3Qe9Z2HbAFy/4L2DHLEeShA9q9hmA1aDx0Ld0awORgMnlm/wJpJaiw4BX/YqUtwh
83WGG6rvxrcp2umxzY6fqUvlubqxP8o0hfribXtjfRmeS8O5YWbnFBpYtuFHoqU4rqtwKdFpnrOa
XOXbJUeMhgFNfOIInRvgO0b9/9sPTEcVfTk4s8mV0d7bg4zH9dmSXDTEAXaugnL0gNad9tio+4J4
XLBodAe4RceN/mRY0OWLvv9VM1zKK0ITe32HFgUjYOzrD6O1YSzW1A1eUFk/qoRGIndCeIyGZ1zD
dEQGryu9n4/aic1EWo1UPqeeMBwMXu7Rl1vb5AnmsCXphIdsoiSJQ7ZmXrVrksIr5lcWvOkpcVb8
iOi5Q/DKk2hsLf6ueOzaapFvFOOEqx+L3rIyVx0NAvmWxAN5fIDN4pRGjj74It3VBAIvjHSfvpQ3
2IqFVm9v8StgmXLfjV9kKvv3yU+YaSW86DjpOjfKVjoobIBADLS2PMWmj/E6ZmdyZBKFkfTSaBkt
R9IrVz1PGzocpdlK/5u981iOXbnS9bv0HCfgzeBOygDlWCx6M0HQbXjv8fT95ZYU4qnNS4a6pz1R
yB1mwWWu9a/fdHdV/JwDbEXHgUtJXCFbol7PNxHGLqFr0HfyUGHskmG7bkldKK47NhrSSi23re4H
iLmhlokGhmFPiPjqZYB2yECl22KjaaTe1OwM+SqB6aAK+f24Lh3AlusOjwIADNUL3nAvMIChL/Ft
WqrAweGS3zmgr6VHrOg7iRowdmyScgeASuu9ZeKf85W7myZ02TnbmgNoZzvrAJMemgH/I+z5A+Rr
e8GIZ6vnWBjswRjremsRp3equXd8VzZJy3Xt5jSxsU4njTmM1j3Jw7vUbzX7EF9pLRI/xmrImm32
YPKqfjsk+xcS/AqiQCHC4E7GjSKsBb4XJ1pBa4vf90gWkbGyYHuoSwiy+XvZXGkH8yMicpvWw7zA
BQZALLupT9qecw90reObuh0f+7cZuEpecrG9s1Peh4kPQByfXvw8RsvG3nS3gUPM1HoyGGrCVcmV
1RQTKqDdFSPyaxjWZbX1rfYqqm5+VA78Pif/VpyxlZmmKTPUxaTXts8cE4tE6vJZjv1VWm+638Yx
GaET+cG0xA6rdeuJpl7CBCu96UAWLOxL/I12KbbVBQXbghOM4p0h2W+TdA1qxr0CN2C+MotDjlF2
gCEONGORecWwdG7IFHd7mCPEPbQ3ZnijCVKtnCDSxipgk+CghBMjZLZ1X2ygh0P4szlp12CB9aLX
t6no0IEKt1ggoZhnykuUCenFCJd4Qav1FPLZYDNtuu0HcWacWow3g/i5ZcYG2lEvauH5uiK2zR0w
+Fz282aihBFcdrexEHviXE2gCfyUCqYG9jjMppz3Fpcx/m2nYN0h2BV8veQU4cN2r7p0gsxaoNOB
WwuTairHCB9OBmGGAHLbeI+7LcceRH8Ipp0DVeqkwSmG94HKYdoi5w+mPYlI9hrjpYpOjQtpISUy
sFPbjQVotK/w1+WsJzITSdFku5G2wTJ1YmudfjjblD+Yz2fvg6i7PtVVGcF2LWFrPg6a8CxzzAlW
I+QRHScnqEGkLSG1h3csJWjPFpxJ3x+t6u+j88/30UEmYcumo+pn5bptNrnu96yvX3DJIwkW5UEM
rQh3Rw6M+k658ZnREtu4RWnu+gzAQKNcoufX7Il36N8Eq87F5d5rD9gRQdgjqD7aUyXvqhd55+Mm
snYuDUZT4TqF8sgmUp/8K949SsXcTTZw/TZY49+0D5AWXKbeS2xEdgZ5BsLTJ15B7pyX/bbeYkRC
sbGELLNHd7yCdnBE/nA9Lq+j3XCMrqzXcc9Rjq7YdjtpVdzgkLKlpBJmBcZVucm2AdpvgtoI5ehe
BXouUlE97To5vM170HDSEnFbgbQJMEZdAwXFhRyVgUyAlT3YWNmvgi1FovhvpPVwF3EckaZQrbCK
kLfZFgOZB2NtwNwhAtl1rtCj94hnn+yts8wfEDJ7TKd3+qX4s9YOdJgqVV6Fi48Y/8RhQcDzKQPp
QQ61RGR+lV6omFdOxwuoAaX3ZB6ciwQbeX0j5G8i4ipHpvHBL36SN9J7mzNssogcCC6T12qdHHF/
WuVXzhaelIgmgaRKujoMjABPmmE5Xc9P379Lyj+S2f72MsGjQRClqLZhERnonNVpmV5OqRL1zioh
FF454AAns61lnh1tc6gqyLkd+b7PL/t6hddMLEurst0EdGjOYig9mEsxQIMqEdDUvM5dhZfXfd0t
jdaD9SJVVxbHGSlsourLb40U36zVtMZ/8ljc428i4XOKAmtl4U8MZ+6e2oOBSvXMaByGF282NfIW
nPCKVDu2+HXx3EEwSIM9QOb4OJAA/ysFMYLxINcPIFW4fAGjsD7/qkP2lHA8BG20L2coBVK94zfR
WigrpxWUuvjKEX6nPj/nJXvJfkHxEgQ3qFpJdWSMmcowBIjuRbTVsgXf08AhV22up2fQvHmN923j
YVS+ahD/OdWFFV4nx/S9Phg3qoFZ2KI/ZJuYnRcLhqPS4HR2EvFT7XbwJIjPwVo39/KuY+/qqnVz
6EtcF7FO4JM17smHgnr52rzaS/NC2nKLx0v7Wr8Gdj7Nl8KTVwECf6f+ehL2SuQlvOkLh3gIzhKs
yO+w+oSjSIZvdUvJDe/JIE0Jrmrs0W0DNGJcgq4FYeouu6w2MA1w0s7guEC2XUE/EQPyX6a1V3+1
73Tjvsfcg5BMMLJwhdQYSnnElrxvT44JLAxLbxGRtZBZ6/imNV5q34MDw5OGYOOUoJmbkemoysCr
wto7IXnBjQDpiwWzXwboq+IDsQRQP2UPPEV47isI4IgtCXzqHgSHZboXBxojHYqG3C0wTIcyxxdC
AQ//mOFxd2ELbnx4gs0PsQ8OIdlvNNVFtJ2owhBGMTCCs31wdomQKJ3m6IZybj3ZixL+jfh2GQfR
j+N88YT+ToCzkDWOsN926jFnaDq85Z3XN4RpgdFChnwoYGnxVGAFI8w8UJAwiNe49SgYX0NGzi7y
OHyCm3VEzwfrZLxh1lAQUT/uaNMmsgGrFZllNc00EbURLlgbFeExPvewHPmnGTzBpcMV/A3iDpIm
yOf4bDKxg6uzmlbKCxnezrFHaqLsWichthDSEXMZzDvtu2FPfHzgYl+N2ng9up288ZWLQGF6RZNh
EP8D82CHMOmK/hqbH2ARRo8RgwrO0xONDLtSg1UJKKKLShdOnXbb6iZTucbD5wmHtxyWqkYWi3Cm
E9/CEm/MttlDFf5toQVJ2aNDQL58YtZ2wuiCYfuCMpZELhNeymqDtFl2m2YlsH0Eo/igdsXWKpAX
3lvTDVfMcfWBpX8J/YYdG70Jwy8yzam8GRJQdS71k7CrSvCJXFZ39jaFzcMVvKM2/5jaTjhJtTgV
h5umeMGhmnauOjrvxBKuoGWYO5o9F2YZqiXthlhk7T5CSMb+xYmapDdVsiHHcoJFLkzuNFFOOfdY
Zi8lxhG2YIfPR2qkhCu0A2+OaEZyDDZKt4HnDA0VC0M8/tZ4dVS8q7+sG2HdICgQvpfDetCZkyFU
2WoQpWpUBNNryHhGqPyWWXcNYT16pvgpvQxvBBj+IDyEyzLcX5nOKag27Bi7tvXSZi1ma0O0kewd
Fpw9h7pADeV0T9+IaDh6bRBll/fqa5Jd+CNikBdAU4SbqGZ6jakefWh2b0g4JXkGedwMLOLygMcl
ZctCZNAE6obX1EKOLjj20LsFCEnlB0LBoc6X1GMwhiqVXZXDoZfuGnZDZO6UamsTJthqhsBG0Owj
mxmiXgVFtHJUsYgD8z+0zlotV4iL8q3aLopXTOqYVYEp9creBNNZDfg6ij8dFR4TrQFmVFf+ghCS
PCgf9YUFxaGiJMXi0iG5rcMoghvf/5J0mBjk8rV78Un1H3P05hPgEroMyRC3wEOjF14WJDyod3my
xiprwrsA3XfFiVdvazTSO3VJ+eNKcM0qYR9u+FeJsYifCm3XSSdGeZ0YvCxKa4sOL5s2yUPa34Jk
LhmyqyS7q9eqch1x7uOTIwI3D4AwD6icqR3gvO/NnIHiWraXz0226frrkFbIWibQgBqu4aQQzUYP
a60SOJm0E+wEnvE4PXMCY6ZZY2QHNsx+o63H4IQdIB89ZufNcOjv+muyA0BxU6jIHWa96pMknMqb
1cRjcrE37JjmIEc4mMXloB1+05alZKdC8ICYkXkFQcAb+lqcj5oDnLNlmK7wTQqaTZuv8XJpi7VP
oNAp+oD6RS10CIkgSjxTX6jptp9deJyMLKG88rzs7mgEmzD2ZLIXBXq85Yzdx1t5iZEAt5tT9yJk
lyXF4Ci28uRY37aH/NRiiMc3r+z7DVHRW8argXYbbXK3+ZjpTgRBsT/Arsw57mF7e8HO4ox4GDci
yiw/xuSbga7ctC/oPD1rjRjnRaov+DEbfO13MJ8n7CntY9hdlsPVpG6FfEwjp1FmgCctMj5NsGc6
CYfXFOnwhXKfoX6nQcXdEBAayygQctDLE0pjhXt8BRdphcpnNtZY8g0y0mi3Dj0NSYbCg9KXnSdH
m8x6KOmPCpw9DfaVo+KicYFHGP0i8hKJSXM5qxfAmRBvO8xHXYZgsHT8FwicOs86uRsDD5ve+Y07
awF/MJHET6dysaode8Gyg7hluNDWIKj1uBWsBwZp3ZrzQWPQTd4T+q+ZDAtoxvtGcqfiEpYolRX0
/HXAe4Hdg7Yas+3UbxMuiYMPz02ipSBh8c8AhsfX2HEwhI/fM8CRTfk6qc+Rf/A1puAioK3iifCm
9tdydTQMAqeXtUoRsmqlHT6zM15Qkblnljxo2D001z2lGPy8N6hUCUXPq0HyOZgYpnQmMZ3TPZbo
t/jWsBsQ0n45gnqVbj/iucxE7KYusWkvw0WIPDb16jezewnyDx1x3HAYINZxJb2yKArPAaSH0FZ9
qNajH15QFYxPgkQDoSYEfMHtGqh+mcmPuIU4VO/M4RHQM+igZ9EeZmQNRDjjv8YhEJ+y0lUodyL8
8JZ9s5cwHJ89FSqQIBVEaxsbhGodSPdTvCdMJmSOCiv0BVcBY6AShe9cvMaX8wYGBN9LlCzAE/bq
W0uwgNc8dStrZ74nmBLX/qpVRM/E5J4t5qldY6mHuSgAdKfskfDHXjY9joQo4r2GY6PWUW4rd9yY
4khKAEd5d4WQXWleOhSS40OiIRwkBOABXzbHm4mYgOhDvgFHslMdJ1LnQAZJylxgI41Uaykl3hx8
GBLo+68+2SGP5ncAgxtrxYZVvlRp8dpd7mAF3DpuPxnAMU8hXkWVx1hHx1Wukj4GWs/iMca5Cysg
qnPGJx8lZr9rdNY9zBkGWcjowhwB6RaPPih0ermJZpdIGIkawsfJaNqmssf9p3ac7HVKzl9MF0qy
yTJA57KAcA4h0IqJGcEvcmtHe9O65EwzyEbBqHa4T+d3mXKhweFnn7oobppoP5Y3xVsU0FAh0rPy
Z8ve5NG6oY+M1thTKij6yC+b6eTGw2+BLoxmpn2QFKfw4KdQMO9bFWT3KOxs6SAM+PztgVTUoEQr
tFSKlTKusRdItkkPVQ4DIG1YYkjc5rmgJiQMv4jDDVdCB4AwO1/b6RJzvEhxpYr6VtgojeqlrR5D
eJuk3lC7IQlnyFbsJH/l8CWT3Xnkt1MnPKOc88ZlrGxNMH97OUHWeENbBFETYz60wjazB7KP1jbw
xATNYjsTKedvjPhqJmG36m/1/FZC6tPi+McvWtF0x8JUcUtuuzBmIsaVThT+K8QUC7+Dh/a1ae4G
0gJamnzO0/6KFKbcxlnPdZaz7PVw+qRmj1MBgDIzG3RLxUYzdv2WjDg+ZDzBAEjgO9fzwmdEBIJI
5XW0roGjoEHfB0Tj1V5v472IPS9pGpvgMWMMg8hfOyjcrNkF/PUB/XPyWED2J7fFGx3f0aV5KfQ6
/bpuUVuuxnTljIfZ8AiaQiDLwQApiGozpOy4h7A4UCmxeLQdaIoYIPNpqTk0cCJpyZHH+nl+or8o
il2EHD/3N1Q1KGmNR/0KoxJokw95fm1Z66HdJwySTDZFgtzAodJjifzTvi7g7lvycywdcxzkjX2B
cQYKqxj026t4E1AKd9uoZGhIRRgaz3w9+CsdJxxcAogqLBpna8lfF9rKSk/U8GF/yblb81QGdxDH
sGf3ni3tiE8qCdNTn/L4wTewInF/w3Cl8kgEsXAHTQwkCHvY4INywnqHyVWxlKUdTtX3Tbe3hqcg
u8JCYKYmotL5ENQLivS6XjSbUijBgeEP4cER2nPo7UI1mTxH+LfKbDkL/0q/Ch4oXdRjtzOvKAX5
5QCAJIswXepID7sajRt9cGtiBm3ro+wPtnw0SYdqpF1v7hP89kw261bNV3bzOFVXCDOdG6g2prmt
m2OAMTDezQoF5gVZy6FnyietvTbrC126kOpThWQ3cgng6YrHEr4XpC6wP3wSrBMejNg7EfEFfekZ
PpdLTkDAfqz6lx1iXVy+SxeCoyPT8HqDsI6G+OJWOC2DKfKamG6mUL5cBc62BbqcLtvG1cpjCo3N
WWY054Xnv/W/OiFAieZjRKXgHwvtl188MUwmW2vKnwZGH0OHo/2KckK/YVsb4LeiMUWCxRgGtxd3
Dh5l+t+Gb+GKQq2K+EAple2P3HlI5asgQdARP2ax1wW7bLiI/dsQUFi46VLLw7jwjWt7etBvYesU
e8zQ6mVok7t1cLg68dg2bcDfvdGtbdtcx8ptlrhqt86YqJIXON7aiNRQk1xgvgyoCoxa8JCn+BDF
B2eQYN8uEjBcSHDtQcw58KxIXSs/MWRB+IaLpdmSTVjd5q1O97vhCLNWvLiQXCWPJ4EwhqJ9AE/2
YLhg1oYCIT9ixkLrQjHVt0+xeTDx4giUu5Lx26aF5F7AbSTIm36j9JRT8GDdyNAK0vgZcgm8TMA1
fDwg76wDOtpdA2yOgibepdoxhGLA8yJ/K9vzehElBqSXZ/sZ8jweSNjCBXSS5HaGxj1NGdy23Hi1
iisRcCCtG/lCheEvQ7PDlIqpdH8wXDLZkvIe5YTD4v6FQKe6C2p/J3qeZI8clpZyDmNWNDqW5QUv
YKwkmGOR/FAPDzkWoQQ6Ntd+BVNnXYs9ftuWV3T8ARwFRiiCboiAK5YWPWfzsO+v82vYJaf4gmL8
Eg072o477jqeu5SO5ISA3qZuse5eKUTnOwVPbvuZJDIx/06fo9VQrgtYkpjTY84IDctIEA73bjnc
hrg/RW9oSbrgBzRasf9gGQgA0RQgoq7oliqfTUcide47X0fvgYFYu5PqrZJib7YKGnij+8h8HDsR
0M7gjUx4B2gBugZCCWpxa5mb5DmQvbMz7PuRdr57D5tLZtEylECGHpWzMssb9JWafdEA02QFeMeq
RE9GUuCvSSRXSfi1WA11kv8SBI9TccIIFPY47AbtUV370n2wzmFfE0mxAEoxL0lkkdayQvX3aOyw
GaNdFrSRIEMMhnmS9WEH8DfcmQABai3su5nmau8hUhZOd/59txKysvwa3/xadxWAdVgq3YXhRe9p
By+GnGuf7mIQ42IK7/wy8VjNAn5fK3eEn+On0LyBo8hHOTmkM7xu55IAvNJwMfhBU6p2u1CMM4EB
kZBC+8SNBmxeXVdX7cOIVA5zg3wJM0maV1BppBDdsYvUryfk1Tzyg2Xi0/C9uDH5UFb1GiYbnq9o
8WmGhlVuke6OHNitkeVSiBVeXHoOnz3aVvjjSOaFN6OwYOVVquh7cf1l5nQzofNeUyW+NtuMuOTa
Nbja1ayvoIx+D0hrX4l3Pr9N4m37PFuZzFaSR96mdlWZe5M+DMnVvNbvJ4CaQ3pT77ODcYxv8gc8
yvxDdQHzcI3xVf5rnhb0H4v+DiQAGrfqr7Qf0HLN/PJdx2EUcjQZyGR5//3XOW0SxJWgo/XVCrKr
9k5LfoKFfFc8Q1OCv8zAlTMwebBhbyyje7o8FCfKa/qUG2v4voTcVLiXcCuv0wviURjYoF1lnCfU
5Bs6Xxok6DAo8WyauafiWcMWTX+yLXpx6cYh9KOBho63zhbsMYiJLF0EDBwYM15DNSDQE9WoTT3J
kDI8kbxgbzGVtepHWUG7Fw+explv7UbDc8Y3vT4q7Y3SrEIDq3COYfJoWGfeWP09I77kPhadUopO
Cny0BVqeFl2HpSRYqU8LYCx125MIYRhX8S8h0WQ0Cwvot1NsAD0U3uxKVfeUlpwzv/F7pqBocJZM
YPzCVcctb7h+KecudLBL4LbVSEGA8Kpnrhuv8JMCGUc4dMFXYy8wWtA+wLDh15g41A3URfwgAClc
yjfguLGrQy5Fz89/CoXKKLbdhMpwxmcyJ6uHyhyVSgCfVXvU07cyfSqbFlzjecZ+mnO02Fv9jidV
bPsNl4a9AXt/iCsjsu61oW2y6IRZZQ4TCaZAjGEpBfO601YzfIWUsZJgQaYxiE873yXRdSw9dBFB
OUd2b/AdPHLA24sQA+p1DfsE+fgWcbyIPxeeXam/sVGaMqBijNwtSqZC1hoOOCpNzL17T96DW/Uf
+U5kEudX9lF/iD+CN31fQpBeQnWqGRUY0dJ/VXDNh922rO9oCOHYLOYbCiNqyKSEP8OMii0OmegR
Tw6U8b2YCmgADbBU1nIouLyh/IREBFUqcRD0ZfELZF/+AEFK6hV20eiyNgXiiGX9PN0CntNaaBLk
OxOb33hB/LHEmz2B0yVXNbIeQJFBXEiABIM5AQNsZalJbpP/ihtKSEh+qfB7rKm8AyKq95SqcXep
qnfddEhD6M6ALssyX00SdZ3JjQqWtr7JsZvB4mGBJUpWk7DBZCk5BRSC1QHXbnWkLlHuEBaRgUOv
2pVb4eEjnK+9iVgIBioCxMzc0rOX0gac/fsdzPpqOmwokCw1uMa6pp7JJ/RoLGRdJZ0ABxMI3hm9
D1Zf+CcNyIZz5lBleC2X9+jp6cIiZjDA/JTEvrGY35DN0t/aq56p5nvYHiP6Df04JfikFK5+Cjy4
amNJo7S084BRgMq3tJW4QcLnS3eLreEB17WwlbyJNI8e720El1z1nVmtgEOWCjuGkOmbe728MPFt
9oNVJqTbi6nAgoRiZI8st2WeZDE8o/f2AltzW6wE9eAHfuKfhYNgiFFP2CIAWZHNs8LBzEazidJZ
6DR96wjmXDu7Sd4xCApFtNPJnpaY85KUdIENssD4Cn7o1roeCG/JkRaeEokTmFptOULz32N8+WEd
ZaxCpEV8I6RVxaHdvOX304EEi2hrPwbNdmgene5FoiqkKYTtt6wu2pvCE9Bhfw+ifiEsKqE5oRWm
hltq7+axe2CELwyBoK9joBDlpwZpzIV1SKmTl+9EPNEc5Qe9+cFE+s/DRtwfxrIOXoiOqZzfH1mL
J8NqDUG2xuCKnD+mKJTnot9ehO9MAFbjIX2LUYggcXGtN2GKNzKin0UEBpKbl+Euux4pxvEXxG93
2Xilvp3EC0HNTatZwNiGr7ZApAbUST3uMnY6EbGwBhlCgXLsr7Ca0UCjES8+DzdoxZhqz9krn+V/
zH8+u9azY3/AD9JQMq6120VHNoqDTVWSrrUHaCeki+GTibCNi8+Rb6GmNn+4138K/8T62r8Z0GdT
cLke+miGbMH65GrVjNn2GFsduTu0hRm+zp66ghebH77fLPQ/Coqzdc+Y5mGStE4tQdrD/QE61aTc
pjgnCwPhDfBSurVckXkkb41XdU1qB6JIHCGf+wd7p21UacPpKV0jBa9dECXFM8writQRo+TH8QV0
l+TPCsE/Bx8CNzK433//+v9Lhv8vwc//Jhj+pX59eS+az1Hw4p/4eGna//dfkuH8pdMGwcfWHAR0
tnAqHD7+9T+ZBs52lm0psqNZ1I//CoLX/tI0AwIG4ewKNltCdfevIHjtLxlrWoWUSRSSOqq8/yQI
/g8NB+JWITVxDEcTf/G3FvNThT1kWTqTCywtwwM0heC639JTJpRQuLrgr8e4zbW2n24PwvgpKPLP
ocOaKr6fzyyT34tauPPjVkfOvX12KLamr3TxbJA9F4UiMarYDAkSLV+j/BKzIjopJ8dQpFqlXUtr
DUN1SKEhtu5MA6CklBotI7IZCeobnJPWFrN6Er87G9uMCz3aGZXvyWpPsF/fbcymhst5MWqnoU9e
pmjAM6FZjCl5AJa9bhz/WsH+pA/sF0cXEewMhAMGad0IENyfwlFfx9ToDkiR2VDX+3m5neZqXRnR
PpBg6EFaKWR8m2FRR4www1na9nqz6PJ2Uwhj+95a2rV8SDnskRxhHe4wR4WwShI6RiWwHPxqm2LK
UhfkWHe4CjjEclPkwNbfWXgSlAhvB11G8X7EDRHAWL4LLCbjl7mWQprZzjBSZpmuaHoJTHhFMV0x
aFCnwQbDTcBA2JWkDzHu5o2JvRN7GXO6UtOYe1vpZZO7dvVYs+tnGVVeLa/1iCELI+8ERm5fhndG
mR8iG+Q1jG4jdpDCB6hEPaz71s5OjLUfAHn6zLZsDHVgePSBuXMgRIwJani/8epyU2b8mSl/jvXy
asz1W4loUcJ/pUWrSu/hmP2aE3RuyoQXgA4lSxqAX6rwilcngTtbb9XK/FUTz44JPOyvDPvdIlqW
YUBfZTExB5Ym2hRsDdyOYCOzx9m3UAHa3kd1du0uXaZN6jaFhSki8zcVYpVwC5mv2ml+KpXbce63
isoYxnxoSVxq55yycGeMuEW+51SQZdgTp2i+BLOFmzmkFWvjYPEICDsErtKNzwqjeuyzYuRZCnB1
aF0ZWvAyN7/wt9uZDTwoubouEMr0E8A0+68WMQXT8SbTgD+b1lUJAVS0S5OTN0CvUoTOOmKx0B+3
KkldU7Ot6qcs8ffToJA4qYGOvQZ1cJG0xi0K3YUk01KMCXpDIzvoRU/lbcNIkvvGLeX6ImyHq8au
mFVhTecU1XXTOs+Sqa8KzScxAhfkBEs16jutMLeWrV9G43DpyPwuC/cIFOFGPW6xBaZfpIx1gpPe
z9dzAFY/tIcZ4m5jwFROzK3BDN0OshcJMi5Sdb8Ob3zNfOlV0/Pp4ypEJ4lmvepzdkLdedCMYtsU
6ltINn1JLG3l226DXrvANk2PUI3Wza+pne/VqXnU5Xlj6uZp8AM3TZK9GdbXtbxL2+tMmS7MSdvH
MoZfMx1Gq42kNVqAvD3+jYnro6fv7cgjlve9qTDNVrQ3o5APFkzjlr2At50cpnqdBcwRWstg23EO
45zSfdkvYZ25Y596ZVcfB8dmxkr+OYz0LDzq4EPxmDw7EQof/DdtKYBpphcfSi547OWrbsjH2eCT
Uk9lahEO11zViXyaiPmrfI2ICtjq32+ugu15vrVizEwCg6CDgp38HZPopkmVOo20DJnw6myXeMlW
d9uLn0Rx6jkyQ4ywLKPOFyo828ZB/e/rtLXTdVVAiI7uwckLDv+w7UA1sXrDF5ARX7zWFzSwu5zw
OFDR76/yXJInVlc5smRSJoSq5KxQqoOu7cNQDfAwQwJev/bxP5HM/6tm/sugRf3/VzPL7vXlcyUj
/t//rGQs/S9FQzdGZgKp7P+oV/5Zydj6X46Bk75paJoKM179dymjan+xSZi6o1sGlnOm+IP/KmWc
v2weHtUNlramoWv/SSUjXrhPLz4lkUbuNkbBFmsYsn7WPw7jOFS9w8eeA1YkQOIZW7zdPXy6Gac/
a5ezdv6PVc46E1suFCdM8P0YpR0gGWQvuslgvv5+lfMG5B/LYPxAhAuX9Aey6He13IxxxXwG3qHn
uFQ8WBeot2Iu2lyGQs1L0Pp/9lGJRVlLiAMNijLNOKvKgkFTEiNC/lKHFg7PiHlxZP3+wsR3efaQ
/raE+K4/VZtqp0RxFGE+owmUnqTHmMDCYMAuAoAow2vGvPp+wbON4o9rOtum1CHKc9MXC2KIluKY
OneX36+gihfru2sSr8yna0IsElqNwRJQkZJrxAd3/g6kItjTjR2Dg38ztJxDOHXkG2MHOrjRj0B+
3/8I5Yu3/2839qxjneRa0vOBZwc25KUnhJz7HDrULoD2O0FtlcDf4H7+sOpZHf+Pu4tLtfi0NZue
+e+XXrTiDKhYFSU6cYuwVXrwBcgqYuyBgmpYdRirDJvhHRbgf/4lWkR82dhgWxaf/dlB1/u+LvdZ
zxWjvCuj/k4ucadGHueU6v776/zy5orENkvVVVU/n2llmpU3ftMlbkjsb7cvnBccdb9f4ot9hfid
fy9xtq9wDznO8pZ9hQmw2WpeJv2Kk+xgO0/fL/TlF/hpobOP3OkLq540HlnWmc81k5+uwovNxmFZ
wgZRQp+rUc5/v+aXH+GnNc+++jEMHN8RF5dMKjElpxSjk//dCmcvohE3cqYkXNXUkNYbPafR5n+3
wNlH7vv15OQml9CPD9JwrCCxfb+A8uW3ZGLujsc9J+xvmc+nbSQqFEsPdN7nEW/B7giLejriZgOs
C3SL/Z8YuxwNjF9g+f9P3u9PS59VU0beDrM2s3RdtciJZSiNdf88xUzsf7jIL78k0+SEUUhuIW7q
7xtGlpuypNcTyKKE6QcxmsV826sF6rXEG+Y3NX3XCOhS0pPDZeoYMQVptpQqego81X74LV/u259+
y9kjtbNsnFJ/xAiNMPEdZ/lawtMfmVu+Dn50VfjpwsXT//R0rbgvZ11iMR0wwhEZIjGiGfsn5PSn
Zc6eZG+NjlQ23N8Wko4Np7jOdBybxx+e41cftCLLujAQVpU/MhnosZtSmQY+t6E5xWhqTD37YUP8
ap/6vMTZ01HVEg+QkiUIuleZiRpZv69gE/a+ulYtH1+u5IdP/Kt793nFs0fU9lFoji2PyLFeO5Qz
en0VyT9c1VcfuaJhq8F8QwyDznbfoTLUpkHQ6mJKBUwA5ywNdehtBgLlMr51QtS037/mXx0sn1c8
23uZTgdBXbBiAkPV8PchtPM6gol2+n6dL1+JT1d29mUHRetnWsA6qQ2SYMZkJQU/bJFfPqBPS5y9
EnPB4NtMeEB+zLAWn/KgeWp5v7+/kJ9WOXsNgrDr7MznxYuxV1YYGE/V0wz9+/tVlC92H9vSVMNU
+YoMxz67X6qvOEmn5imJUfWGEnUjV6hesuJkwHFpI2/O54UKLBsn+lXhRz/Yyv15kVQxZNMySrI1
xTDO3oo+AVBLK8ScQQIQFdT4JmTVQHCxbFo/vYFfr0Vx6NCvM987K9TYKUqj9kvWCtna8fXQMOtL
oh9ejj/fP65IA0nHo05jhnj22HJI4LY0VpkbSTjBKwSHztE4/fDUzi/FJE9WsTDD4/jSVfrNv+/i
ZduEtRUpRDMjWA7kgbl5nF9Kdep9/3acbxNiHdZwFPAVGxDn7OVoWhRLgzaXXjLbe6XudkyQb1tb
O3R9dZFKP4USf3VZqsHXYxtEGP3B2ZKobodJ7hmBB9pFOZlX1WgSxJwkwQ/f1tfX9e+F1L/fP6mc
sjxuxhItpVzto7w1dnqpOxem2UKDny2kWwEy0v/BzQSgsnW6BeMPfbQyOHUHKFt6xVTcJzOERw0h
+tgVx5HcDVVud9+vd77j/n54/17PEMjZp6M+UbJc6tMJUVzs+6c4aK07xyzxbGp0wPVUKgh++X7F
PzaT8yXFZvNpyVQ32i6de4iNiKwlDInWiad5Dd4aCL5/Moj68m35dH1nD7GSCdZKQ6PwoiR4mAs0
GPpc4qhTQoD5/rrE5/S5sxaXBRIhMztT+dp+l8yfLstgKJQxWytwKSQsuLa1X42sbZJAf0zlAI6E
qW/nJnhI1fqHgviPYvz3ygr0Rfz6FeMfpv6fVlbsPGvLucq9YSe4tSu8xiAlM6pZjZtqFb/AAobd
QiAoPbb7E7b61VfCV2jiZQ2eZp931W1imz34FsZGTDhOfmBUm7pSMrg6ZOyEERkGfZf9VNJ99VQ/
L3p2uCrKHOS5j5A6szAYb8qTr9zbk379/RM9Hzfqv2+shr+d5timTQjn39/Upg3mNuzUAplQim0S
angG2RHO0bjVXOF4QlH0Y4TYT4tqZ19kltjNWNV8Hul8Krei0keFZyC/PcZHWJkAFOSRfH+hX20C
Bmaqmq3h5veH7blud0Zi1kXm6SEsOj1qP7BzIynT3tnxT6nPXz26z2udFf0WM7kpz0uMXvJ9lakr
Dncka+UP5fEfmKR4dGC0UHs1HJwoWv7+6HTmxHVdIgtMbeuRFM7npKZqQSemxzCTq+y91xAzNbPl
VWbz7Pf4P+S45ubCs7Bqf+wlzw/83z+H6bluAjfrun225/V1mBYms1gvziGmjpCKjcD89f1TPG9C
xBomyXOKhtmL+sc5LPlzpKlRjiKLh9hnrzbeJxgjQNHNqaab7gfeyVcfPikmNp0V9oamfPZxzPOY
y9psZl5Jtk/PVNh0pLdQam7NNj6WeuZ+f3WCefDH/grcawJrMU3Rzp9o0qdJUVvIrrKxRCLrDzLp
7n6/Hcwp345jarxFBmI3TYmmG/qVCHGtgs+r3M33vRn4P5xiX30yfC06NxzmuHZuNNxYoR9lNldv
9PEpisgztbHbbaPymMXd0/eX/scnozLJEPsr8Drb5jmiN1tKlPpmUyA4Y+KaSDomCNXlaA0/laV/
fjW/V3IMWVCWGIScPVMpz/+btCtrjhvntb9IVdpISa9St9TdXuLEsZ34ReUl1r7v+vX30N+9YzVb
V/xmZh4yNdNVgUACIAgC55izTiApmJ4BD0PRd+WjOxTP7TJaHztvOAL+Q/g+pnDPczplYnULjXSG
oSIr5i6adWNMQ5dBrOmjrQMMDAOQQYEpVOvkBQ+SFPTdmLCjIHWS9Id8bPbb63uxl0w8xRUDnR54
3zGYpS/Oz7qI2t4cBkxqV2q1t7oWMzroYpit9KTmeJfelra+yAtxXAScynxIBqMrPDTBAdfMznfa
K96yMZPMmlNtjJ37mAoUSL0IDpyO3M7SKiojmUAoGvN2nWRc1SF5UkfwQRel/6tJ1OeKWoJcdtVu
vxQ1uZNsKqx5LCOkBnX2DTR6ktFcmW0uSGAvwtC5Ynxk1frYTKMAQnwj1EH2VWM+rCrhjtLgyVL/
LSiiH/9uAz+bQxf2AtfRq6QLG0+CUdrqI2jnMRaugRDIvy4/Ygz7hZ4Y3PwyMeA05bykKqPYMCaI
ZQC2gACnj7ELhkev+Eke61PpiVJngVuY7ExbqKn4SViiTxisrwZ42/v6ZBSALSL5TwNkZdtLKrIU
9vtClK6jnkUGJFrEKNAK2AGbch5T6ZRVYyc6Ry6OYm4ZmdoLWblCetDFoqOagfuA4yDbBydGWQ+e
VUB5oFVUeAe5PLo4kVyAmaKmrPUUzsfGzeP0unRZ2y5jEzyij4NhY2wvp2jnuAhjRUal6X1TAWUM
lYXgbpLZe9d1JsL7v7zKcYpxUUUOjdyPkgnatGULRi9MUsvTU5Vrrzi/3cSigJhE71Qa3+t5e6XX
w9+sDH0eHF8RxuIiTJOQLggLpqj/FEbeCGZsUXst3zvyn8MJrYYWGlSQYX265dJeBtnqpATzTczt
zI/sOwCEDgAKw9wwQFt3NSaiAOILXBIPqG5CFOl1z/iSzjlhq4UTreWo8VS8EoUakMJGxQSxishk
1r3iSw7ngYBs7P2mTxqvlzGcVDfakZqtqGMYnnV2Q/60li8ZnOdlaZVo+RRDF3SlmQGgGAoRvt3q
aWBgRgFPJXif5E+DThmMIh/TxsOtDe+r5KgDXKmTXqYp8dAMITjgeOjrT9vQgLZt4gJMgYbO2X/T
FZEfdLhl5OnwYwY8UpVk30ofXOizbPyKnTiNjgrYZ3MfkxRScquGoAxOwVKAcfFspiDVpGhWl4MH
gJ/Fx+0gsGY5i2/7TLoWdpuZVqnIjZl5kvrRk2PMnuKap38ng7vW6IpEe5IEuWckL22CMfThrjA6
weGwmh4uNVHPI3btt2NXxthUqpwGZNrR+GKCO0DCeGClDniYAPMnyPpKkG1sq7cauJeSuSNXplIT
1SzLVwCMfGRhGwAB6KoEpe6pfx7YuO22xLXIvRTIuXucG6GV5Ng0ml/JpLJn2tm1egzBBLYtSGQd
nL/LyRS0yLFhHcOVCf62sXrCESXwj7WgstSGc/i4KYbarGokSphO17oCJAyiStBqNr2UwSLCwsz1
rCs7PNlnCM8F6P1CRwHAE5wKGQRmhRQLuFDSURcm8Wzn+Vi2FMsdsaORk6rzsX6K/oFe7bD9Tgfw
TpaKW4O+S1J/5gH6uNFwWwUjwFXBB6zfb++gaHG52BNUhl9bPb4gJx8WBvSlXJTnMr/a0PHzZFws
rSl3gypnkDC+MSwgAMSPdntg2HPGHwbNua0P26hLaTjMGUcD5gi4jZQjSZ9yAxuZAOwGc1B+A4IN
+qL64CxrW4EwHgf1fyP3lzRu/2o8ZZhp5jOzkUEqhlEVYHzmTncbnUa8234ypPQWim2pZG/rue7i
X5K5feuJGoyTilWNjcOE22WJ6QUZbG6zJInCl0AUfwErIjmbI7akYHHMwDikPjACOfVb+gTARQ8M
uJ+cJw4w/bZVXL2qaGiiRKFPQV2Rr9X0XSlh6A6odClgYdDGbjPwSHQbg5fzGrilliOuQ/8/geBL
Jhds0jgMo5GiPgT4XwycUTs5xN8Yf24BBJHus8fXuhMZrVAqZ7WqUaWJ4kPT/BfFnHL3HLNpWsMG
th64GrQ/1m78vb2465v6pSdnuYZhYqYCNyQvAyY9MPYL/5m0z3P+si1GYXZ46Y9fcjg7RRUv02IF
65kD6SbStEPqd9/Vub6tde2kslJbG+d/VAIgK6I+Nop2qHoZsCRScBXS4bdWAZ13yoGdoKX9KbDq
fZmICjfrIfCvT+Qfr4yyxKxDiMVHCcCZyffB+C5YhFUJGGREkxMeAtHohEVahEDsLGniBIuNstQv
IAg2TpXYjJYZxAoKQ+jPwMCtiRokVw/nhVT2VUup9ZRJYYGl9/sHafiD4Rc2CiIIgSLVuAygIFqf
9ug49WbopQO4OgE8pGD5mC1e2NBCEc4n8TydSnmNKAsSbqBFgbJDxWMGAw3T7DcawksUgJkAgTjY
5eCaF3jKehhaiOecc+wr30pN7B69mYAP4xlu/I3h6kTgsgd8XCTmwmH2sKUw55wZq16rJhYVIzaz
i1EKTDoDDcnBMCabZfZRmAcjy3F7mUXmwnlqakxNYmQQCiQRP70y1TeQV4i2UmAufDJAs6BMLBM2
OTjgUQDlAMFGAsQMnKw7MHzY5iuwS0STE6Id/GxnXngCHjr62G+hWgjI4CwC40v1B2V2jESD5xOc
lK6wS1ikp3ruewDP6I1iiJmebKpuRw7jARQfyCZ1oNCrcHiA471ub+BFQzSrY6CdHUO6QLKWQT58
LjTCs5GpqRAK9AzA1MfHANiaO0Aa7N5iOM+eMWru/oszc9VcDQ2tjZhsZIMS53LLUtEiswBBJob9
Fczvaw04RJwQnBxIgJA9p3vrKEyA1jd1IZVf4kKR50SG1Lm/B4LpPn2L9hnADuwYuLPAc3f0g8hF
Vg/NhUhugTvJshBTQSSYy/Q+7dOHPJR+4xH/lJph7/yj3fxaVS5815WaDoRAP4BdMswngiAHFf2d
/M6CQAxCZ6drHFEJZzUMLHTkArpVZNZs5moFJKjnEd0+CX3UfUGvgUgGF9B7Pw78gMnIpPuuAOPz
/GIK+xlWXXChCBe2zSYsgYuE9RvdMXVlJ7F2KYC7QRcBsjiYBwXvE6B8tndNJJSL3GkdWGkdwgVh
HIF6rYuaKYVWz0XpOcvNdlBhgiA+Mj3CyAaAyOLEDKQGI8K6Iz8Jg5nAvy96CaRpxoMwlAJci++B
vePTv1Xg8yM9xXEk7Yarf+3fGhdVYq2wtJxA00+p2b4BispnVAFqLIrsn1ElEx4VzCoujt4vq9G4
qEKTDkCtgF32ItDes9sqoE4rmfGNODKwqpCNN6BUtXOPgDDpX7o83yqL62xSdxoWOk5ddMXO4JXA
vgIHwvFBMYpD/0BdDEljqkUkeW2LTR39fWgYwygZ34lvQig6ggqckGByADcG68P3d+ZPFI7AC/EC
iA+Bo6yFALT5mQTzzBa56KyQBsx7mX2JUAo8Bwm9KD0BMJKe2dv+uOovSzlcqInKrpPiBF1NBrhz
HN/YSUB5OdVPwHeOD0ADivYtKJ8FQteMaCmUCz0kpAFmk7GaJYDgdlrn9N/QbAp8c7v5k3i6DSAy
YMDZAzCtGMuZQDoLAbwJL6VzMSiJw3QIekhXgMWNdnikzDAkyU5bkNwBWtcugPZogGSbwWNKIO0V
vhytRcHlF3BBCpe3DNcBbG6TnowQfDZU9BC9eq9ciOAvbeVc97oCUFlcqVAbCIFSAvIMwCYDGI2+
yxiuy/fEwQk5Hfzb9oaIdnhNQ2Q64OlmUGgm33o7Ku1UEAXiaQrWBRXs5h6ecgBE0u8z9ONmIB4A
mP7wT7Z2KZbbWrPM5U7vcKb5Bp6RfgG0VkH+XDjGPqh3EgOqAh0QA4dFjADpTS4KE2teu5TPbWwF
LIg266E2OAIYOr5fOECP6A8MUilAtzPKpBM66RxRWF5zqC+5APs/zzB7fVCsCZPuXlf2V9kIXVv/
oCfyt0HRHLNoBcFpe3ctvlWmprocTCz1wuu1Hce/E3Bpbzvp9kJiouRcoVoz8PKUQ6GiA0Jl8JSQ
H6UpMheREBb0F9ceNIhEGc2wWx0QKNvx0bdAWl4IOidWXzeWe8MWcyFFl3QSKipUafbaLzD+AZR8
Fz0whDo/c+JTI8gdV2tlS3lM64W8oU9rUo7Qqgc0BsgfAKX//AdBDaTfAHejB3Ez5co6An0JDY0A
GJDRqsWFc9XEsEDl4wyRwb+uAK/OeJWtn9sGsWLhkGFgsgh8kcAE47Sy0P0Kx9IbT67qnQm60vbG
b78nWgQq8/dtUSu3mDNR3JHY0nBuZtboG2bpTiKSjWvloTPpXa4Cwm5blkgtbunKymp0DYgPXjOg
g3h6nYlpK2a472b9mFj/oCh+phkXHovG6vJcr3MvkKEVuQ1BtAfutFHQL7ASHs7EcFGwGfMAORQW
sA8e/fo0gXNpe9XWOiKWEviOBFMOsj4LoMg0PJfGhxQ969U1WBZT/TetHgJgYdU/0WS62xYr0Mvi
Mu4QiVqvjdDLNIDbrFy3gyw4QNZMTwMkIBrMMbiCBsxz353GbirSpAZx2qi7IRBKWkMH6Geyl+ZY
oAzbBC4LoktRnJVTcwJoQg5RHaa/QvP7MAOjLgPKI8A25XtANjj6FP3cXsA1a1/K5Kw9y+Uybuqq
8Hr0yU/BR9sD2EkDhiVwQfv2eVvYqpEspXHW3vlpPhID0vwbxlIxHsr9FOExBmyEwpLkmmksZXEm
nyZU6rvUyD0VyKqK8q3QaoFprAXZhQT+ktlqvS+HJfZLK4wIbCBqAcoDZc73Vj/moqGmtUNkaR38
5bLGaDMZOkhTv7NrHrlKHgJgur9TJFAAD/VAWtDo3vaGCYyfv1qOfZ4NWgyZGZjd0Cpp4D2pbz7a
SQTAKVpK7twfKZlSnS1lJt3lsnFo+nsfcDXb2ggsQmO/L47hVA9brZopyivV9y6gAOBMdv9OAhcs
0t6qZl9m3mS8Fv51iBrHtoA1KzBk1jCM5muMvfD37TJWcisN8LBgPrAkHuwmT4xjK7kujq3T3vwX
LPcsr+Oi0plEbtW03OiiNvx8S9VcwH75x+kOIKN75SVzwXwrejpZMTmDgeqZGtBoDLQYnW9SE1d5
3uVw265+L+LnDml7pQDFeHwTrCQ7Gni9loK4aNsGumIWHQQpgBDVH0zcL/NmsMfySW0Oeoz/skzb
kI5dZv19KzGQMulIUjDJfPFITHoLE+BopMAAQejI4LSJ+kBwHK/405kITjktLwdTY8olgJhTjevM
eAWJ9vYKso3nF3CpBnd0WIFsoAkKc18pUKbDUAc3xz94qjtTgzsvylImoRFADVNFT9kMUDZwa21r
8Vnqv1ADTf8W5kXRhc93zkntROMOd2NPGeKfRar9lhXAwLTpMQT9jAYqMuDHFyDijVP1rbbA3OwP
PwJAfHcZhiEjYuetdTM2yOUzNTv4PchYgG1XNYPA89f8gi4+k7npInj5bRHr6NMsUKAxAGsEIHhw
RJb1dUJNd3tF1h5lAM70tSJcMJaHJkSfhs4aP6VvYNQChJ8dffd3b5NLPqb7aJc7/W+BzDVvXMrk
oowV10ZPZhWTEG387ufGPq0bl3bXs0F3IZ1vRwNxgAYv6YRCVCICJhEtLhd0TL1G8amG9A7sDzHj
fMx7R0OVphY5zUq+dba2nGMOwVxEvYJtVALZaQ3cBJO3GBCWuTQ6YSnqEwDK6IqPEjA8WCqGfgDv
dW41RE+HhIzYSt1TwE+BKvBunHfGU7C3HAIOmI5NXgCnGyD4IPRSHMnEhRQVkSvRtORaVROK//Ul
fPUr6pOqQ8QvQH8AyjD/A3CdLgrU9wiBjGQ3uP8npWmDAoEV73uybOj8RHsdZImCoQ94zFuGp3cK
suTUBVs3qK3IR9cAMJk9aQrFrobFL7H8RSgFQoDWG1CUkQqbj8kJ3E7O9DaBqQKYCPvp6V9L5C5B
AIaNlKyColKDp36r87r0IzMCLwDdYZvemvF1Lv9SfXRaJYMXFc+DAVAGEDdvuzCLxRdxdKE3F6BK
38+CuYfeWc/oNforhUHxq6mDH15oeE2D/Lgtcd2mFiK5QIVyFMq2ARTvAcGJJl8gaeHVYQ+OgWln
PNaoZxaiUs6q/y5EcnHKKBIjIQQisya8KyCy0AGg1fR4wg1sBVPIIQ1RxQZaPZpLNCCh5OFPrZft
MgXCPQjCfPpei7DNVqOXqeKthU1gA2/x3MmlvDKyglDE69qd9Qcr8tH6ddsAqX57vdcsG0U+jHFi
nBtP59yBL9cYJR1T4CrILThLZ+OkJIMgp1hb3qUI7sCvVYV0YSmD4CTGY3xYVQ+IyLOdGtYd8D5+
hjUYM7aVWhtzwLX6SysuRI41zRE+mxaIpwXoz5RdTl4GdDb5w3CbTuGPSFf3TaN5MYh7aYYgiekV
4I/21W2LK1eijCDFC9EHriLEoKYHdoPtD1zbXeBRY9BU/UTR5M6mMhuNoO200quAYdiBilwN3qTh
QS8rQYaxur0LQdzR1DVlaNYqBFlVs8tAF9vJ79uqrK/1QgRnQVI9zJM26aUHNGAv/S0/fBKI7Kfn
aA8KD3d2rqk7gxzSi1zUIbaFr6Y1y4XkbCtt08nECGbp4ZgFPTX4zYFyIr1WnrXH2MIJLS7hhGEW
UXfCqkkvdObsK2wr0wzMrvWyzPJCvDBpUuAGkuSihdSRwtLdVlOwiwb37lA1nQrAZQI9yugJKCG/
pIoILHKthxjdln+ZpMEdOFLaDhJuNyWyiuxH32NYdJdTD7NrIDY5soOuTewG/NDlL/FyMnPnj5ml
bO6YkXza+nkN2cqEkDorwNDPqI/7vDru/t1KcmG1TMqgoxLspQNrqxm89JYIXki0V+z3RU5vjVST
9BES5jT/WVIMi5azIKCunpHL9eLCR+qjVTb2mdWDdAlU6TLGYYr+W6UAARJFKzP73YLivviRNaCp
B28vzQvBOop2jIsrMrG6yW/wBfL8zbQ+dP9GykQvyOtBEgj8VNWAMMuXRfph7EaQeQOKJ4j/dEZy
xBM6uK7S2wHtettmsZbnAIMHqFB4+QD0CGf8taYDmSYDc1GmY+QhuG3Q6phPYCCeukNRAQcPzIDb
Ev+fyPUlkrN5AsT93MQDrkfryKmMW6sF/bBR7cfpLRjQWs54vfLYCQoXsNpvElDRkjYCnfhLK5Wi
b2Hx49L/vr6F84qEanVukblFiy64laqHWQbdSEc8VbJuW0DlF5XhKZK8a+NHwSowLbckc94yz1Ov
094ELBH4APU9sj6b3GgnNNjsg13obUtjUZkThqk2HUDJJsCPLxoTFWMABBDFks+03+cgoZylDrf6
7lCNdwbSOgL8eCoqxq9t9JlUTkUAZuU0N6PKm753e/IL9zUw3u+k2MmcFo3Yjg7+VIyBJY6wYWpl
W88kc2FC1cesnDTQAc/K6KXKj9j4VUwnOoP2FhQygXYXlY2dAW9qe5lXYgNwJDA3zpC0QGzBORNK
vn5fgZ4NVH06GGT/aBK6AcCltS1lJToAfxZUMRbEINfj0o4pCyk8B1JIYnwvivRQyAM8qMp+d5ri
bsta02gpi8syrC4hU6lBlgw23GhEPJD13STsMF/JKqASgOEIoDgugemMTJuyQIeYesCUSVcxmu26
3JedeWzDwQWG1fu2Xith70wgW+PFWeXTCYXMKEGTJZxiap6n7qjFuNP09xO4dzVRnYRZOu9/wIxH
1cJS8frGNwaXwKKd5iCtUA/CjPp8l3WHbX1EAjhXm5KwDuYQAuIYWd+c7Gfpz7aEVatbqMC5lBLg
OUAxsWLJUP3C4L1HwW2Q9dN1PYRv26JEynCbQ+Rca6eIKVP+NsbAli1V4KgiZTgXqvV41i0FyjQW
SGEzyZN7VGX92e76921dRJI4B/KLnMQ500Uu/5AJjLC5sjPaArzYqcAEVl11sUFcZg5kL5JFGnRq
9T/xSG3QxTgl0QTBZ31vCAXTA0BW0C5x7jiNWfpBViFfaLRRuw4ryfoWDZpIyqouqF4D8oki/PCB
tO4awyo0o/V6UMFpM2wMzDvG3+8iQE/JlxAuD5FnrU2jEVuDK8YhJuUx0USjK6urtRDBpRfmoGqp
akKEWUtWZBvNqOOcTUAktm1law9pZ7qwD1nEM2UyImO2sGBlNaHsicONZA5Bb2X7otAXC6MefXQk
ynPS3nbkwxxBkqM9bH+DaM/Y74tPKGLaoqBS4wIqAVvZuJ1AdQh2HYGmq/60WFEuNihD6s8WYERx
UlS7Xnkp/G8W3psoeGf/iTpoAkEGzgrOnDv5ihJkEmDwvHC8itvZmyZGHKn8Ixv8Swr/6B436pzX
htR6pB1T1QYW2nxfDbWoR2z1fDW+xHBeqyQTKWneIt6BTXTwwTI6gJ9UBV+nfNcbou6ZdUv4ksY5
VpBkNXBmDeR9Wm+HYIIac8nBFJe3vUPrzvUlhnOuguZ5TixaeVro6cF7gQHgbQGrScJi1TinIn0R
9ipgCzyruKnBOlua/d7y2wNaxN2okfeN9HtboGjhOBeaGws17RAaVT0Yl+UcHFtRl773dfGyLWjt
PoAOx/8zbo3zIjUqpqzvOyydibtPB2qOY4+8FSjNIWmupianO7lLtVPiJ9pVMRSBLjhGRJpyB3Bm
NuqgyDBI4D+isj+4kQXsLFUEEL3WGwkH/lKUO36BIwKs1RymWL61hV3c5m6k2/p99D656LMXNp6L
1OKCBliiaBSX2EAcKRiUTRyqWU5Mw9329gkMU+eqYkkSpdHcwTB78NuiR8fJiIwrNJ77CXHjEuQw
RuBui7x0NkDXoUmDGqjcWjpoc86i+wAqhXAmaucFVWB3WoNERvR2vVLcgQxcUC3QjZpshO5cBkHD
umalcuelR+JW0SE69RgtVeNrDLns/RbsM8ogiCGXjnAukrOPWI5ytJxCLR9EKgW9n4zXqZDsEGWl
Mfsehr86VSRydSUXWnI2QgHSluRUAY81YMZCMFnHv7a3SqAT5ayjbIykHPS58/KoGW1fZRecbl9N
0q7ucrArFo5ipXsQrr1vy/1sZjm/5aBchQ4QsEmATRc8kuf7N0/y1JUGNBs0UBbWRLpp+hrICzVw
qwP5w6iz6LZqc2p3JfKgJEAFMlZ9EBkyBrNqjDCJHRj4Ol+7pUXX4f/312rT032oBOCH1SVlJw1z
fzWPxQCSAZI++rmqvGVZITrB1vaI4Xmj0R0PUKAmOtekAW7qLFt9542G6gEn+gBs/sft1boMFSrw
Nk2wGRDAbwKW9lxEW6ALaZia3ku1jxGU221yU9FZEGZXTGEphH+9LbV6BLcghMzjUzeCNfBUGeEh
kB9L2Uv7V5mIwsRKzedMLYs7wowprptIrrBywb7bY+olc5Bp7MzdSMEPjb1X9gl4651/8CJ/Lpg7
0toEcOWtAsEgz51dFDCJHZ06UMSjoRC0kGD+EGImrylLIZXhs4NU76KsFk8hDlLQlng5SBn3ze3w
kPduUrrWfjyN+/52THbgze6e5ru/bTsoCoMJT4OX6TDUc9tRaWrmhV71Xh9ndl0++dYRQwCC7GfF
QJdC+BYH0N2BM6aFcsn8EGtIFZPfY9YJhKw4Gi544E8Dt5tsYZrnXJN09LNU0fLei6QnJQfDApjA
/8FaLSSwL1hcS1IF0DdaBAmmFZyqxtqrUWdrQSR4SmfmxcW+M0U4ux9kUpnlp5jYt0v/IRsAv6Y2
J8sU9dtdHv54OV0oxBk6EAKyhiIsemmGpymNPs2p/thl8V0Qzwcy+S+DIf3YXsNVQ1/K5CJ7Alps
IkVF7xUg+Qrt/IjkF14NFK3qHsShPbDzZDsOcJ0QBLBVI1woy53PijTljam2vdeCaAu1V7syNIBo
CDCQRVI4f5oz2mhpPPVeTT786C21fina/fYSrkTi5a7xh7IVNGlndvAmkoHSV25Qm0mbG7CpHkJJ
PgLe58acx30bGaK3pHXBABzWwLwB6GFOt34M5yQHJiAe3Eli+7MCqJnZ95rJv9P64G4YtB0weg9h
lu23NV55HmdP/EBfByQwdOd7XwelbEmlw/MwAGneBLeqkxzwRo3JkNaw2z1IYXvHcPq9so9PgNqL
dsFONNRziamvnn8D5yw5GUwfBKi9Fx+jQ606M/hoDHso7fYjPNBDecugk3ynzx2LOMnT9gqsDAic
SedbtJVRKYqx73tPTdrfuVx3oHKXnjDJtPeL4C2m0/0URYCeRjs6wMRPKUDqBP6zlpMtN0Hj4lKJ
FnGtL/EJYGQHnFLjZjNqXXtJc6pb41e173f1UTtIe/+AUs30Lv+aG1fVPsB3z/rYMLW7E6yJuhYo
gelIZFCJKwbf3tPPIWmDCWfXBA6YQ+MxwNEZ5qC7hZugc68TjS6u1MawC7BCwEIjhil8MbGdsiIy
W0hs9nptGy5K2A+Wo03AxqgBxC8ffAc8xgI12cF1cR6gQ1FVLdkAAwjndqjzz4OhQaiECWMHPTee
tK/wwu/QN9g7nvhELAerB9CXQL6SpCVlHwUSImXpzzsLtbcYTe5gM39KVCHf7+oRtJDFGRWuMI1c
5yOisvltLtA0nPxEurybhspRmsiehvC4vZyracJCIOfGPoiJQiWBwNykdjXgcVgS1fsuQwXBm52M
h3AZ88TMNM8TBR9sdFJJhx5wFYrb/5TQgofB3vI1waA2UU/00zrREN29ClseL3ziXPRnJF3kKGUo
R1MgWbionfodjlYndP13fWd58JIn7e+uJYR9Fu+ROioW4Sv4UqBqc5hhLYtSOaRlfpzr6WF7u1S2
VmfWz8lgCi8UMrO4rOp8RtKVIuJXfbNXJRkwZ9adzpgZZGs+qPX8QzHG7uin7dPU4IIX+eN3tUen
ltJpB8DPolEubisbI2MAXwRwPFoYvEl2E6LYcnArqWC179TqVqtyNDyR/iYa5b+dfnB6MC9f6FEN
VZ5IFmxi0NJdLn/P8smxosft1boMUOdSeNftOoriL6lREZgAOcFYkL6z7lfbeu6Rrdrqjr5au0hw
ODEf3dgifgDLMOtBMVoINcZ4X9PZbvxxNwKHVaDcRSDklONMoUzquap0kA7Ex/Y4obnkm7/TbnvU
PWx0JSKpA7Lc+7bMi2gBdm4GWwioZ/ByXRA+RnqoVHpVwpOD8EAiEzNz6uu2CH71MMuDmSX8iRkL
hVxy6hUJjbK0ydy0CXc9/VOlr5WZeNtC+DDLhIBBiuDvB6EvkKXOra8pZjk0wzB3g6yMbctMnwza
7i3TRDwyb6yePuMB7c+2zDXFKKKfrhkWAJj51iO/NYe4JBHqREoHulbFlqbvETgctqXwhxXTDE+I
sgLgEd3AJfZcswq3ZhzVSe72BfmtDfJDp2YPJFbuy1oW5Pa8MXCi+A5CqZ4ioP+lWERSPKZFfg2e
E8EE/sqaYboKDQMMjoJe9FBZ/dBRawprt27T18ko90Ca3stmKijaX9zCoArksH8slRHicKvWAdk3
1IlfuckjAfREmKKbJnswd81Ob/aF/4lpNkt2JogUzMyWkQJiiY7eMPCCA94MU/jnmzUPjEhPH3JX
7cIfRZvZBtA+yOhfj+WjTwVKrqzlmTDuwucHCeZ3gz53Y3+WbnLQsbqpGvruFCqixHBdlGmhH4pi
AvGzHL0I7h0LumY35mBDfKWTF85Htf/7lgFtvkQw41yIkJOoLOYYIuJI2mtJ9z0j2lXbyu62O11A
a/9ni77kMFUXcqqurVO9mnOXymFgB1nzXMixJ5WR5cwUgTfSfrSq9ChHCuigul8C6ez18NJAvqRz
2RkIU7sQfUK56wPZayhUsFeCj2R6KaJbOS1cuf1N895u6tgZgz/bsle8+2yBOdscyiEFhSRsk8zv
SQ/8LVlENLESqsgnATe6dlBq4wfqmpGMNVD3YP20t9U5AuLLazcD0Ceudtu6rPoZo/r+X0ncSdnl
UVDMOiQVqX9jSBhKGKY/AYlwR6c3Oe0EFauV04WVLi2ck8RCSsgtXacqhZ8NOnYtxIgLlQc3mJOj
j7fOxsL4VBGQnaojWdtWcm3DiIy7GMXpjNI6l1HVdJCUKITUfOjfwjK4noWkYWs7Bo4uDexHYE8H
XMi5M5hTpIbUhwg9Uw5tj0kpPN2PQA4pDUEd9iJzY35nAq1LQ6MuWEb5QiyAZue41KTEbfbjLi5R
WcEMc3BKwAGEgb/qTrbrG2Gle20JTQoES/Sso+7GI5WMSpobCoFjATHYss3TeMxOQL3eJdfJT5Lt
Wi8Xwv9cPM19KsroQREpjcvXCiuLSFD6ReFi7O5NUW39oUSnrtc7qFnlO+sPaDydbUNZ20XGYWeh
jVLGsyC3i8ZIY0sr6sKV1CHYFbF/pI2P9wR5+gnEe0EbxoowZCEYrKOs5/qiSKYHoSF3RVW4IJiq
bTmMr3K9+h3q894q+viwrdnKuYO+TWBwaGBjNk0+xVKipKY9JjfcbGgxRRXZEg7tThZN76+JQTKC
4XoLzGYXhZZ8zDvTkPAaoVi6k2GKN02TnRYJKx1rcsDnyzi58S6s8z4Qhz64wCQN1RsUkJz6mO3n
A6gxMIOiH5tdfKvtpaNocG1NJoyDMcdi/S5eintLDSaQUpVuo8q7Dg/fE7DCk1D0Ir0iBpQgqsJo
MU1T4WtVUjhK1WDUENMDFiO8Age5raiicd0Vf4YfA1EYYQTvjXxInKS6pWOIDFUFXhzNH+pI1Miy
5r5nItgnLPKDaSJDU2XIUBlzEaatZbzBetlNuUfrgO5YOoqgwkKfSC22uAuZVZTFajlEtVvuur3s
yHtmGOYRDXD2jJqvftX8bb/6rGvg/sMIrjW+sKGGE6xcm0pXSqKTGteMO+wK3ACCE+zSKPBgC04a
dCvjkLmon6RRmkrEinN3BDNjOI07rceLJpoxtqPEZUg6F8NlAwUDMK4rbJmCKQTyvUSLd9tdU70V
qHPRIoOUxtLRQgusAIQ+vGee71PcSKUaBGPt6jfo0ncbL3R7W3pm88T/BUcgXw5g0nBlBqQbG+O5
SLqDGZ6gBQQ3P9d6yw6YZHbQJWOXL+oOE66OqLR2sVkmvBd3aNxdcJlFZD9XLjCSfC71qHBzI7b9
yUtkZDatIJO6vJgxKaDNxU2CMPpe7qyKSkvNQAjBTkfze34XXQ1/Cofe+Qd0r7jd3VjZ0Tehf13k
b5xQzkDmHnkU2rUK5B4JoGfR9EPwJJc56VW/Z5QQ8pNBbOujxTy8/6N2t61TqDKXx43+UPZ+AekE
GHDNbSqjucROwXKbvoYGgC1bR1b3WnAQlblXN3Sx1FwkqymGV6eEFm5VPM5V4mgFeqqLHwLtLmIX
1haMF0iuwMWKf3O58Ui7ALVJSIHzaffqSd0npwhkGy8AtpQBLake/gtompUNZcc0mu0wjojSLLek
bDMtX4HHTyfVAY4wGApGe7TLVzzLgCbpBv2ne8C1xjtyJ+VOJTDiFZUZ9RXcE+JRyeBULrpai+Ji
6lxJz16mprlSkjYV5HQrmweMWxQviIbW8YvMJ091Gpm5VbtdrRxGZdw3uBYD21FgnKtiLLwwocCk
MUbSc6fvMm0Y5lit3ay3DhSZiaRHrk4qwTAiW5Gza+9nxv+XGL5BwpwKWEgZty6xmsqWAu1binfd
XdIUp6mTg10V/N2arf4pEXS1KmgskK9yiulpj9p9Vo5uxahVi/TKGKrrwJJEc0wXZw/koMUfyEwo
AxpowD9fwCGhVeYXw+gO4zdpIPYoZftyHJ1EE4FYra3hUhL7kkWSoAAeKZSipHXHKt13fnxKq8C1
MC1Nwc6t5oI0/zIP4hTjjLyi7RCOCcRVH+m7Yqf3/s9ml/xkfNwMJiQUyFszRILmcQNP7+DQ4e8w
VhSYeVTqtSsR9VDP74WON29j2m9HqwtYFGYWBCcq+H5RhLT4xIfGaJZrCsqyu9ntHutdcKsjZOX3
1CMug1xH99XJYEwn+Y/hW/ksJsxYVXTxBdxZZHVNV5WE1C6p0etVdTYZcO+QBSHqsszFKcpFyKaf
m9zMoWh87HHpZSRWKjBv41MlSCX/h7NvW46UZ5Z9IiJAnG859bltt09j3xC2ZwYBAoQQkuDpd/a/
Yu/1fR7HOP59MVcTYTUglaqysjK/3iiIxdc6O4LVx6eTVtY2o/iusN1GO9DOAZJk3o7sTGptoLJb
OP81kPCfJ/t/630m6rmYV8agJJ6sP0b7+HDVG6/Rd7wKqg5Fk39/23x5xLExIbGBf8Fnrm3cKS/s
Y4RiX5uTNQaFVVUZK/nFb3j29/15fVef4yQKGyAlDqYV/9Cc5LZeA6TTWIoPe1qLY1SxnR2pm9af
Up/VV5ip8N35m2W/2pP/XPZTaLHriHua4QlX8hS056Bt0oU///3Rvriy0Sr+30f7FE+M11VzPGIN
OfcbyHtUK2yLoYswbq56WgTM7L+v9+UJ+OeC1x/0j3jZNE3A5usNWtYnn7K8tDH+MqYB3Sn/FYSw
xI/0cRnUNyHmu3f56TgIU41scbAsA/sr5Gu2xB/+twTwL1aBuJEPyhDIjZhG/5RG9xaysmCwpkJx
iLSHbRrP0cZz3G8qni+2PpYBwZyAEgX65KeH4a5HRQPfxILSRyJum9UppjBI1Pz/UXz8c6HPh7qh
DXeihsE4sDpFkPmlM/CeSn3zOF+9NTQj4bZnR1CG+twVGjXm72bwjIpWTwdfwPZ1DLyiQj/gm4X+
kHzHPYNKEQ27wPahIPu5H1lVXlTWFZUF2+knL7Xqgt+3h/FRHYAVXy3aVtizBe/CPxsDTkjyXYH/
VdGBHwB6OWIWklT785EGT3z2CTIugfIxcDblfgKKASXU5vcMNbd9vB+uIo7ftVe+SI3/teynU25D
H2CFxTqWrYZd1OvdqL6bRfyDffKfd4vt7eP+hofPZzQ+MBZUrsNB4g7nRwJm1IpxwWLderc1Uv/6
1rwNUHNhm/96VP5/FgZDKYxgWRT+B+L+R0RBfyoe6oDJwhrW27gzb0ugWmjAYjhM9gMIUhVUATHD
uNypFSOMfvddCvgHS+7zL7hu8H/8AuWVdRCK5fpN3aJ4h0PSRuTWhmy/Q86//I5Ilf7vo37aPhEH
hE3NaArY3yTxAk+fbv6mJvgqcYivA94wmnNQ63yuPQxI/Y3X4HUGetqPdGGJ7Q/gP4aKZhPVxzio
3sPaghwR6DcJ5FVJRiIJ8LIfd2FUfrd1vwwOGKoHcH8tLD+DO4KA4YFBLty9UKGyyvAy1NMzerzF
3++l6wn4dMVjjf9d5tObNYZALdNGxdWXw03J5Y3n9HvjlPkK61QoJVz+vtyfH9IFnQ+VHVIXHxaj
nw5kK5oR/edGF2HkDpugdFTitvF3BNY/3x1eGbnqSOCS8PErP+1LV1R2v4QAWNjzgHAGXjWsrt/+
/ihfLgKJtYiELrpw/9lP/9j8HgVIGnBHFhCuTsFo2U5t/XuqvW/25VfLQC8CEBVwbAgTfrpa9YAy
1mG+LCZZ+om71JhCH4ifIm+Jdn9/oi8+DgYToHp71W6L/uil2Ka0CJ3buYgpwDZQt16UmP77CvXa
JgWU4EETEbIRnyqBGtmIGj01F04H1Ud0JnqwEkLIyfjLhce//tsnAg8Hsimg+aARgE3x740AzFRM
kT+qYoY8k0Y3xWLvf1/hCxD230tcX+o/tgELWetdWbGFt3GLcNvfUyutN1NGwIrteRF8c4C+iLn/
Xu+6X/6xXjnDEZtX9Yj1mlu9Udu5UE8k4Sk4Jd/lrH8Gh3+v9Sk4LNQOBIh6UDU8evuph3tVjnmn
eutso9sSZhVR6s2phrXsY1vEt98t/+fO/5+MIXZBCYN5xKdTHA3NxGUkVEEMDLsWuuW13JZO+c0X
/HPX/2uZz7me0LGiFsUyjYwfoX1/tBf2TZD96kkA0KGZR5yI/EEpjmNl+YOQqhgVHIAZZuNm/XMd
u83f9+JXTwJg/io0CrGSP5x17IpBY3XCMmSZc9g3bZXlPPz3SwBYRfckRuf8D3kH2VqDHMNJFXYT
T2kbwbus7+1v4tAXrwvpKmStrvgL0MBPl4QcJg6FD2Tfo3VbySVrXZC/MWfw90f5kwIAeOCfy3yq
yEQNtS7SXpP8kzyOGDCmRdvA40lBkXXIxCNL/e8KmC8O1L+W/LSlGealwd7ksiD63VckEQ3LFm/N
KvtX6X9nC/BVaLpyol0PrpbkCjH9O1SMijFvXZH9zmo989FsGhnZmb+ML2wpU8nhhbjoreHruwNx
8RzCKttyMPd/f81/FtrXhh5asVGM0hAwwr9/REw7r3fiK9YKrWrfApcDXQbbfmb8ze4rpFffaXV/
kchhRRcdPlA8Idvz+fbvVxM38Gi+JuQOxgnnjf8eAZNpzhXmIviYfJecfrFdXdBhgOw6IBJGn3tI
apVWqyZkaqjnQZmajisazaJX27+/SIC41/nffydreKRrvxkVI57wcy7A114K48RTMa2d62zD1dhF
Z64z/lZLY1osla5+9TWy/zzQLvYxBB3Q90Z5+Tyq2ltTDPKyfQAGw7azXXsrAygFRP5QQRTBdyE4
2s7buHeGbEURmQSTdlMOjmeh0HbIpB+YHLVds41mB1rNNOxufcLZA7iTBO6G3BdwtuK2vZv7pdxW
s2Q892pQUgvs0BpuFBhu/lWisxwn/QySSBobaeQW6krt1vMGHkC43Y3CwmJQQWqdAMM9cNXZLbBU
OVxHUzdcQTYERl4kH0Ndb0M1wUjL4KfZwdpnmGwGRltNdFPRvjxOLUUDmbq2PaZQ6mAioc2AVFDV
cQO1VKjWcUhUqoItIWaMDGnurbabMTxOeDKxOjqtg7FSWdkfRHofOgrTsJq3cFLY6hiDgksXuKkL
bosy8wjBzo7lKqqn3WQMS+LKeVLBcEZm+GPmzo+ABVPKG4WZWrPpLWgslvY98Zc8dkyY2FPzKLz6
FqIReascWMis6WSNNFGdeBwmVkzCu6i62VBawiSaqR+VrLNx0WfSD7+caj1L4RwXq71dZ+u579r7
svE3QbW+6U7u/MaCIw037VkPzk2lvSPlwX3X2udADSfIpNyotadpHI9lMkO32R+7IbPNCMhU1S0M
0Tyc3ClKW5QfbdfumPR+OzzuknEob2XTHpjXnYkMf3stLJ4de4fX06dzbTairF57s9yssbULrPE2
qKubtZ77pBqs14k19n4NWJWJjmRdaGHzNllsUZrEUEk7ErsaIIUlD4rHux64z86epZtYpb0mjgfW
TS3uO7sPb4xVhRncukgqYo8lpV16eWlBfqyBnlfi9SDlS+nwrHe8JYlL3RYQItWJCIZjqddH3a0v
SxTA27iB6irDN4EaDpoYnQCbaJFnEYcYbuuXMRVR8NJxZ9wSvZQ7JH2PRGmxlW3/sykHTMExC+qx
suM5qsKmACEQ7n1GuImwIUcoIgl+L1Jf7H3u5HNfFUNcvc2BejPW9F45CyqhDt2ouu/vIfnZ7UeI
tSbw6aWJFMi6PGF+L4GXOyVeke7KXNs4MR6H72MYqScX4GIi/Qm+KA7Aqnj0DvCKLkbYFkNdSKVe
C4rKIvmLM5eHfmkxPcdjePwx70Fzp9nUJQeq1txCwibzQ7EfYi9hOnqFeoSfx7y10BTj4Y6uc7Nz
RsNSQtiJi9nKYb71GkTySflRFkXdE5mDB98K9kaUl3gdb0Nu7VYrvOubYdcN401t8GpBe+JJNMZ9
2pMhyB27PUwGyjbLquy0Kp3lyHjo7gYaj6i30fUpp4x3w371ul0FeypX6q1m9U9QPBX0BTiOoZWp
oTt5a/wLr+g3FaZPyl6d2qBLA2t+0nrEqPfq/g6U3i+duVTIznFACsbVh/bNZWitE+mX7ar9+yEi
P2pZBwWdgzMCHYJH1z47yoWpOIGs5UCbtxr6K66MHheopybTUPKEzDUc/UjwfJVPTFseYpDY1nv0
Ok/zYsHAYbpvZLeHr3yTNEF7R21nSklni8wp1W5SywvcNl+kcX8RSedkWmK2jydoePOS0JzM3bCx
5wnRcyzvRUcf7bCVSTSTKVuigSdwWp/35czLTTiyqAii7rIyFxTzaNp27fgeGI0NFUMbnGneZbG7
wslXVxRznVWX2g6/rxA3pip456q/93yG/9EU00Zeg0La2VRrcDer7mmJ3MR21GVd2K1N1B2q1sto
d+nS1htyJW3aYJojt3ty4WHSUieZvC4zMd06YwnnTmqfVhrf87k6LARu09zzfkwNpqemdVNXJp29
frt03WkFML9QmtmcFOW8bFzlFjAqeTAxv4GqfD47wJkg1qIAC0Wy33LbK7qF5AIcIsg9HaoABvMU
5BHWlpvaq/fWMJ7XObrEMT/jw1c56dUEFWt6G8z2C2Pj0XbIYQ6XbTU4b6WuebKu6wyDjfBWkLrB
Nqp56tASeiOtSGnlv40RuxUuA3Gbl1sks/cGj4w0qOiJ2Pnr+uLD7aCrMWOt3G3pL5mwyCHym8ts
43KKEQjgagThgY7k/op2UeBfuIiODYGmqliPlR8eqIGoscXPpRPtQGx6rkOYYtXltgQYjpm98ic6
yruFqd2VyAdx1mz0YKkQWJnp1lTKENducNA9lLQH82NtRHONMGcZQkq0Dj2atMqH2G7gkWQgjZd0
jXWz0AiOae19Z82XdZhvLBn+6heedU5fuA10R6WzGyvYFw1rVofVu/TLfHAjjOZanU46OZUwNqZd
Yhkhk9ZybyphfagI+pALqXZh5f0gQ8kSzBbtQJR+KJv+dYyHx3GsL2xRTiYqsCQaa4ZJZtXypCdl
nXqVaRJuq9tSy6fWsWIw+4JNEI9hIhZ2gcRu2pDoly/cLZLQtGJ0TNqm3y8U5HmhntHxPzkkOMUR
0NhQHAjDWe28+QYD+b9CHp9FjejdLPes7/ZuVN/4Ic3cfjqsq/vqhssmXPgWms8pMK0pRSMHpKSw
w0wbPrZw+jHr4+lBhgM+/WjlA215FmA0Pakm61cVDbu4mUAwmlpxT6hsM6+Knmkc7UkJZ1s9UJoK
vKTU71BQxXG8J6M5jr79YxH81Mxiv7KYpCVrrIMpfZVST7u5g6wqWdUEvYpuaFMpKmypbi1MCwd7
i8u8i6IDavjTMna7WvlpM/nbRvk9wrQJEGCtCte+bxKfiVMXD+/hEDzbyHoS19EvtdvfaCvYCM1e
ojIKLnVnqhSw6T3rapaunUILMHbebT466SrWKJ3aXiNYOyytbfVsBts5EOBV5+saLFl6/6Oj2Cmr
qOmpFnF3H5erTtnstam2wnPFq3VP5NA9yIhFl3lqrXqnAbGOCZvn8RKWxntYHVpDILFS8ckilX8Q
wbxGu7K17ZegodEmntW8JCOZDKaFmxLE1qbtFUjk7mrfq6gjcSqJjaSyVF4+dQ68y9x62XtiHfbK
o7i8ZTV5m7VW9s3oW/bNMpI4wd0xbowP+CFqLf4eIm7kXdw+zWJ2Nv1U3rSlcw7nLutmfaZ99xDP
rod0es2lVb3PofkAXb9oaXjUGA4cLIwGgrWD91T1z3ajf3Tc/s2CpiBjvy+VC9Wc+m2Ye8RET54C
ZqHc7gAelPGcGYkLvxn4BxHDjbvqM/D9TOh6zwC35bMNtwLL6l+8uXu1GhC7qlH4maDC2tCQ4E6J
cff0jXvgc4Aw24P4VtFT6EwH4807e6zOGGXP47Gnua3qDDOfRUCq1zqcdv1gb9dG653vuZsx9h8l
iUwKPu/RH+Uj98KfyN7gZGK8ZmOHNcmHQA6Z48hHf1jaRKx8SiKf7u2+HXIe2HJP+2ozDDgEEtUG
iIx3ju42/bpu1kU3iR2NdYr04xAqual8a1NjYSR0CJxBC9HlUZwx1HGxvbjOy9bUSQMR+01TeuDN
GSZwofkM3jn+a63FaRjrIfNiKGAFIUNvXkxLWtHqTtjBqWnlI+bDHvsVyF3fw+2rHy++6veV8I+K
uTeBS35EsJzLm6keM0kQa3gXPoRl44Cp2pdpPIHIQyAJmDRxC/szGbgb3QSQdomWFLush3Sk2YUz
Xe8DF0JVMlJ2hgnBLIAMWNHCEeBYtdWeW2yDi/TehFKlvrO2b6bTv6qGPzYhBmxrhNRq4DfQbYDn
t1EmaZzZy2SFWDpX9btd6gdHOXbq+1XqlsOuJurGmnmQhA4AIRCJfzZCZiWqt6T0eN543hY0z7O9
zgdlVcemDB/rMdpTfRVc6+adqutHMcHbL2Tv8+z9EIv9RMn6NjRhn6y6LnMzTze+MGsexcgWkC8i
JYrw59WA/m84qweoSEdZ1YY56TDBX6vBoOJHyHNkeBqRuSAbFnWhI0ft7AkzpU0NGzI+Qu0IxgRV
g6qtt9WBaINkHYRMFpqM9WjNhFPbJDjJOzAUNi2qqlnPJ8eSWz6HvzkJFVJv5zIir/EG+zg0Yts3
Y8GEzqogfHAX+tgM9IX0ceEsgLgRDa6l4XyeYoKrYjwME92qBhc7rBoeRAT/PAf9ECN1Tiuyb0fk
LvV47wpMjhhr+UCF1Gdrs6BK4rfjOFw3bpzOsX5ZVJTW1vTgxohFXTPhrcw3va7fPBuiNnTBqAs/
ERW/gD94HuL6Bc6hFzPVaFVCjsvVNX0cZyvYNt4Ew6JWuG8k6n+LeA0TDg9VxwxBgSIiThhmGW8F
k9URyRO8qSKkL1NnnkfZPVoLy9gyfKBhWGXStU4xpv86pQ9k4EXvBtifYfPDBIolrt88opjK10rl
yCB2lSs2XSNM4qFLE7T8sQIAkq1suK1puQF796fQ+mfUBXdDu57WMLxAOeQuWPpNvUa/SQfLghp/
Ui0xhj+Ci+nUiYLSnMga2X5FloNVlmk7tLgMardA5S+ylS6Pc0iOEv8Li6od6tYNa8ezgRtYSrsq
TkfMg6RhZG7FGD4wv7e3ZkFY6MMFrTpWPlKpX5epvVh0zofO3ZTCeQpxTv2rIY7LVidB0+2x68Wt
0/C8NSvSmyG1lqBgOn5tOV3SGdHca9onKSBi18uTZOwxYGTnQR3L4Edh8r9NPEv/chyzB8h2dup4
U9f8YdH2G+6fnyUHFw7a0SdL9/uoAXwJ2+psGOJHB9Ep8Ve2xTAQSyBKfmxXfmg9XyVjg6w0CLYT
LiJ3DO9ihdQdJjdTOAK30ubAVH1mU40Mf9hQty86bJnEpXTfOXHKqgoeEet+HsMjWcMdmFCvHVdh
Npqo4FEbPcVcuBfeui3osbHBKVyrVBN5P3rzXdy5bUbGskpC2WyE46XBOAqcyOhXFCA4uSXwytDs
FkBdqYYmabY6bQD3eLf6OZv2Z1S2H6tj/XL64N4u22egFsXUsUdrik5KVlnfrFEyt9UD8cfTqLif
tB4+sItrgUuJpFbVx35anqMBRjcO7Y6o7LM+1MdWRyYLAxEmbe/C4q6+lUJwmCTaWzXHS77a+D3D
3AJd9MtER/22bP289sCD98kzVOtYNsjpo2unm9W2dYKEpUn8arxdYz3CZzG6sTGtlIAQaqee9B64
JGdLx6fQr6HU5K6Jv4QPpSzPZRkkcrDO1jg8O0t7h3d94zC+mVT3juTk5FfXkZY+7cjAEtavFwo4
pKqcXPfu/WDMz5CIDa3dZGHhEfLFJNMVoIgQSp0eEnc0nw8hBQUvqMMdh2uKNzgfA2kf3BoR3lZQ
bYrF3grkSwzN9QS+ijccNV3Cg/JjCIJckHFOOSduXk/6YIfVPSWyTQXmEWGRnU9RXMyx80QwJJgA
/H7qSryz0ZWPHpMgfZfhA+q/QyPYU903G4VCPKr4naj1du7Mkmo13kgfloKzexM3fkbdGGNDHr+z
JOIkTJdlShcYsk54Q6iUN9TydqvfXoagK8RiHV3ln3lHTl695rVULKVjVaYAxA8BK1HZtRCdxaXA
yQYHfmfhutXR8GLq8p53Vm56/lubEUkdQ0WwqMdGYapnHfc9A7qkGcs7oNyJBydcJNfhub/+qAjS
POHUvTmmfJHO0iSkhN7b2M0kZYMFlI1z69dCuUntWvdw33QOikL7s1wC4DRe66dBp39OfU222jLh
vuMw02r8+dZeSuwc19kLHZ59D2z2bgxvyzl+n2P3Ubj2w1ySG1/6bxZd76ZufGSVdZ6GPsXsPLaE
QehXr45wXqOevDVIMhPMouw1YqG0OTabTiq72kbKebZE/wFc4Tx4M9oSdN4HbXeyLfRP9fLEKd9h
XjIN5j51QZPupQagYDarrPOFW6jxJ1RxwbX1WaiFncbeyiX3D0jVtxX5hfqu9G6DjqJ4aA9I0+5b
Hp/cuEys+YG36uhH1YEzL8GkWptY4RVAu+hA7aM52ldqzSuoYE7hlCPAJMw4m4lG4JmMaUznYhE/
XHPbyWM0weco1JsInXhp3wrZ3TW+hHkvjXeuvYJwpGmbVwr8eekoXbTWCP9KTtKIkjpz5vFVYGS9
J9Xe1tY5iprfYIVDjF+7D7Pl4eaLyQV+HGVuMV6hoyzQjOQEHnclKxPKw3ztp5sGMGnYwyEgUjCK
p5hp6t07A5ZMOQI5aabENPq1W4A2QYbbsyArzmtQHOOtAeCIa/iIUvpxDNqNFVRF5Jst9jvqHkCM
TRyc9TpsIX1fGKd9Gqr2pif01vKhHkV1FvTQmqi7jVzvLMjKNY658Anolc2Bhdx6AQpyw/brQNIZ
ztqwNL4IAb0n1FiRNyUz0L6aYX5ZLzlkk5NqiS8O4I20JD8GPR0pDEOlxc6B/3P2gfgHbpWOFr0f
INSiQJ5ffbjurd7ZvbrGI/1dSbeZFwU/b9XiuZ0tMMzb0VQ/AmRsPkqxOHyVsf/e9v3WxsbdUPJm
alqsEJSQ3DlTw2nOmhC18ZjFdb1zxHPEh9d4Hm9nP3ox6icXfRpFOudV/x4H5RNg+t+BNlsE+IIB
CDTKTeewg5snjvrq3eje7BQoNWbBZrpWp621dUuTlip4UMDVzdXEWtry3gnwkyfzwHW09eLmbvDF
yV97CGKRDmeHbk3dFL2lk8bcD+PvBtmfJLd26yYusv9ZI/ISXqJAf2jYCDffKJGlyATODOyMj1cs
ejYA1v1gKybwmPhLT9pM2U3usybzHL2XeO9gkZ3FYDaBlpkvwwwCVXd+A1VTzzkpGmTALjPITipk
w4D/0ONdHXVwG36Yyt3cjukCepgtwShHrpMMmB2V3nz0kRez0N5ErshiHqUxOPSxE6CkEftpbXYY
a3lxuMotyAphmH32Xrlsb6mXQ8IyGSaZVOtdHSyZjTrQxVM7NFuWNZ8gTB61pygUaRBC/E+8qtpO
6+jFWZykuz4jZMvkOKVT6CRNCEu3ed7UgXsYQWmpRJgvcDDqOhdxBL7oGhX7iOkWZfLYv5jld1TR
dGawEK29a+sgqWuKeH5VAVKAXqvzXIeZBwqVAao+WN5vRIiMCHzpUjc71N7FZD6E794AyUttfQrU
QSkJ/M8Dwtnu6GDtCDOJ0s6bVf4AxJ/Po5WteDU1xmvoMqUB5Ohs4eBKWpPWYLBiBQzfHXtkUooB
GGq8TTnJFMMe+y5kmeD13TzXmZwcDOi8N02fUHtGq2zIlHvio9qWjcTHvvW7y2DmpA1EBeTAetZx
dzO3zYiElWcolW5E7CbSc09t/x7M5mFaRCrKVzuwjwZXNfKrpKMxUOYlARUpVQvoIAqYdZf3sQtD
NA0xnc4CmDo/x/52ifG10KRpYOcjGrofFyer5h/+EGe2CHeN1Z/6YXrhts5bq9/1DQwJm59N3O8C
AK3etKaQQdj6+rbiJtFBlFjUAtTvZp729oH4yeCSUdp3gtvbgf6kNYSXKiS2wNP6KqKJ5R1YqHYt
iZISV8tQsS1AysFcuqZ6XklTGEum43AXGQmqskaFYOMSnFnOtZ14rv3ctF3eYBi1joY0Xof4ak14
P6GeQCCO2Glqnq0O2a/EzCp8C9n4sbp3MaSaoQCRTPb44MrtxHWhKUJ5+wFaQBau9Xai01sZ+pkc
4lSY4EwCiT3ZWMegjTJuL8BfOwxxroeBeHD/njbOep6DvWzrJA43Bv7ta/XLgjWbcm4ajt9TbUQ7
41SZVNs/V8mgk74Uyjc2oAfnOK32nLZt+yOuNLpLik2HGNAWEl1KKLi/Nr5WRLeLp7zEhZVetvDu
HhWNl9CqfnAHumMhukjoFtUAocJX8Add3OHrjcXGNBrifJBxlU6k6dKYee+hsz6gB7creYW6KNzi
0O/dSWZj1O98IVL0zPfLyrK5LncAuVMSj2nPy59qXBPwTJDIgFxKYkC1D6TVsJ8LUzNMj201Fr2/
pPAtKRxgD7hzpmu1DbCX8I8RthIwssb1Zh1L9kZxGxLAOUhl5gHTEi3knSSQ7qCQtMdNsm6sEGgV
sIxQN7k7AKeu4TcZVblAtVwp81FKTCFbJGGeKQzAzhoGYJSUR+KKXOOiSDzm3Akt8zlWqKSt33NP
D45sdiFQoVXQ2+i6h6y+RmXsPEblsHd5lUeCYugzTO3Z29No3DjUfgPIfxmqi8NuI9ecPFyUEWzP
aOnuqAAYAuE8NWIvBxrlZgTh3hL0JJvhLmnMJa7NQdvttkVrqzI9hqJkfWuNcs+oepeabUHCziPY
BQBBxoXZxZiWukRMbQenfRhRC1Pi7jzS7AMPoTUG5u3wuzZC7eCWQGCXkv5YXXoE5fEGXIzcLps0
kj9jZ0zNQp77ITiXa1tUpZf5bN5xqBxb1saBkYcT6AcSWHno96nvLpewdy901l1qovB1WerdOIC3
D0S7WekB2uPwlR3O4zBkHfQAiOVDM0U+6ghRRaB/ifAPxLmCmKveAsa6msFmDGrdxFtxxrvUbT9C
gltYeydC6rPrPQQLZnE0zyLrHkUFYVvR4fXhWvLmOrfGfSMxMiBOmP241huuuYupd7fWUDiTwCih
2eLUERJ/+M32ZUbDF2ydrKxp1hJeSBiXAz7OmfIyQ4MCVSYqPDjTWQdJyW4Q95FDd7TH8LILQz7Y
HnXN46zoHnX0blpktsxWYSlUdlqmbYnYzuxHzfRujpZfC9p26KUWwVhvbHvdl824k/oO6isJn5yU
jB8TkEQByLtr9AUQOApxvXWCfsdnwP8VBPrYkNPa2gcGO7wBAjT6zs0i6NnrwK5A9a3jBX/W5JWU
UTrEM8SwSW//H47OY7lOJArDT0QVOWwJN0dJlmRvKEVyaFIDTz/fneXU2JJ1Bd3n/HFjJA3HpPmw
qNc/mdfsp3J5RwASxrXcWkb2B1dcVDokpKadSou3FxDls1XM4R3Qww2MNDlbWtlHZZn+Zbsijslo
PSyxanyZ7ZY6wl5j1yl/hDqpP5qTFjvHy19jIjxI05efolWjzku2Za4/kQz7p+sQ1PRsBgC781ZV
vOOQe+xICB2MCr5Fm1Rep+m3UrDxS9Mf6hLsoTUyZAdFZulPcyHGa2No2bbm6+7KsYclN+QIfFv2
mn6QjalF9sR8Y2fRmBCD2RwJ2wmasvGTUg1k9tdGL+J1w9HLrnX3d+Z7HHAjbbzaDBr3S2ENU9bJ
N+c5sjpm2cpiZv2p9On0oLxz8TVTzbwakOPIN+J8pOr8kovP1TmDpoR1ql6EZe1rgM5KeqEyQJc3
fsZdMTX6xs3MwLDHQ2K4bwhj/Nq9y6ze2gJRCvBojx6HQ7W1ir1HFWCnL0BB466GLRE6ZQi0ouXj
a+39EQMDRNFvSghejmcjmNNR3Wid4oboS+G3nbjfuK0YohyZ37nW6D80lQbRQt//qsnaPsdeX3Em
aWNoZjZEc9mJzaAwxVIHeSBLyTcH7yedYu+cOJZHt7uz7uM1nc+NUo1hnsSYTFIBvVhP7aHMszJU
NE3dxD18b1plZkj+L50KGFFCYy7dWzNRRmZ3nXoqxzk1/QTYPYC6HndyMuVWdyv3hJzA8EVmfWhV
8S/J2h+Rqf+MsbaCcS1wfazNEmWJrQeNKO7ovvvD3KtsQhYHMozKspvWqthm89rvS1vT7pXKLWTE
DDuPEpBTNxRJlC/VbwYkcO853LZtXXw14x3MiSjRMZQTz92yzF5Qj0NQufKvU6RboxNvou9PpPPT
qpadwJzYA9gvyBTfdU4Sh2WnvmFiIWewNqJJ1492om/stttjUI4MAzApLwyNEqH2kucAf6RK/K6Z
ruy6MiUp2fvy1I1YfhypB0uW+8ukRO5I5nrpXRVtTZHhGGoIbnUG7Qy6paj8yrAPGR94kCCOQUy3
l9QhyaVE8NBtqRcL2pgUfPygVvM5KgOHfnFI4vpmjkDinMB6QxIHELg+p37X6sBLcygGuSeIIiz7
ZKO4zV04wzldGRHNR6SzGiGYgo4ANM7ReCgtVZWac/SWfsfoHmTOFf0GK5extxJOXP7oA3fzMnIX
jZes+YLhArYGBO+J3LSv1uhsXE0crPlI1RtxRj9iSH4NdTzVaUMWpc1izLvWJ1utmXagmCfDSnd6
ydxiju9O6g3+7KZRwULCg3YSVbuVvGiCRwGVmb/k6FV40fs5Dx/cgTSVj1zVtmOyhL297Kt82bVJ
d0Q0EMmKDhDOXgR/B4sBjf6snTfWV0GPgQmoPcr01Pb6deq0rQ0MqKbgzj3+fFO8A1vH6HviJ56w
fWNQKOIZwu8m87kZ54ui2f/GKeZs+yYtjW/ev6UFS6OQ+7l76JoCgIUNh92hc5fNPCaRVKC5m7YL
6TznGo336/rprEehj8cWWv6RKq9a/Ys+mUdTlO9eybInrunkhWJNwsy093Yq/2mNOOZ5d8+14u9Y
jn8wZ26T8kG7uNY7937Y9lXUuCdlyF5ZNA7c/RHhBOfVPObC3egGwrQG2qqpcEbn7OceB6e6ceT0
A0l2jp0v0rX8IWGxWu+rmjXgLHiaKTerk9aHwUNXB7VagHENvmnCOcxW59OCRtaXRsmq9TMpp5oX
VvCpOKsZllKeCJt/MyaqEfu+3DYSwFxV3ucGULrjuSrMiHo7LodiVxddlFlsji2ckGuiui0PfXbw
5n5buitZZu1TicZC6qgD3OLNWsddIdZvPXOjsqG9JgVqmd7sRd3ZFdhcX51UJjiNh7pzFd9t09PA
xDobwJ2GTy+BL1UAJ7eFXSRChBSlsn1XeW/V9mOc7p6DyTnXQs3RuDc/ZB1pXO5ZEi1dfWjj8Twz
a+YAAQKRidR3WXvpAfBSiUwGuaICU5Hfh/6fTnW6l+LRmdcPd0GKNNsBriiQVuXogYhmX8YKQzMy
fi6h9VA+THroQkrkib7P6VyrM+XeOvHRtIBJ69ZjGc6DXkzhqLSBB2yjGbeViFk/URaaSrWwgmRj
V0JRIi/einQ5aY+WAx1oaqHhYFVsPtyaUlMd7ock3SSl1r3/5TQ/JC7Y4tqGJO/uyDwhOPeQN9kh
8fI/zJ8B4icqVRzz2rJ2ug9IdUluTXbixbpWzFUg94GaGyAclxnbOFsosYLwR0ZQzER5xJBWLbut
OW66kefdAJMok8MQE7GwEuBSL69u/emS8AqzADy4U5Zjrt7Sut+CEvldXGztvmMNbMOla26FwScn
WSXji95cweb9ftjnvcF1W4VynoLK+Ckfvw3qa7iBA6MuqPT4HrXPNX2f3QFIygintmHshM9E2t9a
70YuUQypvm7lv13LBWC+IBAMdSfF9mKFdsaJMnihraz3Lp2+msLYd4bcdtboC2E8G6DQhm1AY3GD
thlqKwGssew9hCpN1ZENtu/Kao8/EfdtsUEtaoX9oNjhnHu7pmZiNQyULGh63OUY4+ly0nyvxF44
9QR+KzWCL6inGYQsM35ldWbTuxRC406eeZBRn1A6xIy+SzX3kDt9yL3/mgwyHE18/f1PynyZxejT
FG+fzLC+GtejS0iyqoKV/DrOe1ylYdUOgVzJROkIDnbMYGJy8Rhy29rb4aiBYHa+1079SioMk/Gz
5jVAEAzw5RwYHsd0Ki5F5x1mVGfDhKKW4vO2JSTYYMoCUFyE5fLSZEAMXlClcWgnAJy99uzCpSyp
2QVxYx6StQlzV9tZtjgVIMm+WeiIFee/RtKf8Q6hxBKBaRQXhV5rDcx2a2gO/EDzB0XK0Rlt5pyR
OHHjOEHWV6sdQD0AJdECZXMjtO95Ph8rCJ5FezdT/YBjNFSEE+az4Tc1DkY4ziU7DrC7JQf/Qh/i
XJd+becHzXQidal2K953BLxsNqg0gr7jpSuX2p+T0k81LlIxbj21DtlPo0ddZ4peAngT8QpgDyxT
cTSBD3UT0d3aheUwbkRfbNLVY/sBoeibMGmGk9HHJPLpz5O+5kDD7S4dudyYI+IRYY5qs3qkwWwW
G0jiS+V0EYVBIRhCCC1Pt+oamfwWOVF8j9bdMvuXKmDny7zL0D52iboT88SI4f3V6k/DJIav9a6m
ATGU3FSi2PE4R4P31vJEL9NrUT5pqjzl4AcFyR6t3JktY79SdXvpmKEs8r+DjXRSIJFo+RuKjlaQ
HIIcoqz4TviyaSJ2iNf90V4jmxHX6tB0l8/ufJqJkC4e0NgwhQ+uFoxqkw3LizLfRWMEsWeHim5u
cIREicWFCJyfdTPLnlvtXVX/I0z1pqj5i2pO54ogtKmAep8H46eNLWMvpHu1LBNDyqgY0eLWWxUI
V5+dcDIxHySGn3nKZqi1HWI6nUcWM7JjypuVKihluIlqQPJet3VagJSPzlL3TlF8c+He1lylbqoW
2QbF+SGPx09Xqy+U6lyWga016erWN6saNCTpPuj6CRU+ZaCvqC7Vmy2uqG8OhOJGZTLsNBcBZy7X
T7si4D+pNk5H+GrJY6OK48CYzXW+E56MdBAN3ZEbmFTSNsvA9AaAmkqQYY4WymIeEEVyqc3uOR3S
m5qn0eiIc5Lrn2nf+wN3Teq9mYv5pMFst0l1zQXRcW23Uz1+fW29NfMMyqyFoi/QnOk3e7jkxvSs
tN7RqdxIsd9rOz6knuo7UxVoyy1tqJ4aDk3PflGCLLFsozk5jtxGvVrtOm79GiFcD8885AuQdPXQ
MJBQbn9rM9dfCx7HyjU8FqL6LS7kdslJdBjdINHs/SzSYyn1cEl5Mt3DmCjPtTn6EyXSYzptIHCo
36D8w3v35vHJdfq/DThYi7xx5neQIWQakynIOlSObhYU/RrCjwRl90+y2WQP4qdXIkWmoVRipsrp
SB5OANzsex0hWKsX2Zl49ZIJMaL0M60KUqfcjYYMmqk8l4oZCMaCVgDj2vN8QPhu+MU475osD6XJ
rFoDLsGEBTXNvWRjBnGd3xZH7AsH14utUEmTmGSAZ+0xJh5QEv+cCXIqhRLw4eyQAYWJ2Ycrc5Xp
WEj/uxMay1DmF21ML3ESS79u0j8cgPuyMv3Yvk9VdtCrZQunj5ZwONVERcaoner0hkBk2+QsAwah
aV3m+daQv9SVe86q7urEoL7VV+Mou0HJQubZX8CJU7qWb7Hwrvp4GkRuE+ST3QrIOttrxgDVA+U9
c36wRoSunprbbL/KyZvYKz1CTNsrpqADET27wkNqrc4IjMWPUdQQDjAmqxGiHEOjlW5dKJuljQTD
bmOVR5UHMQVPnFzrZHt4yVvtdR7LrSLcgCatq4zNz6oebukyXSt4/kEdd9WUP49mf+mMKcSM9Oz1
2QfJ59e47O8YcWNfVVHMylWD8Z52GVNcjnRrcJzzwGFg55A1GbNNXOrVrimSfwknAfPmL+Hqp0mH
xNaMDtQ7nVdfbUaxGzAEoDfU1SCdB5StIMmKFp9nM71bQ/uUWg+20XW2sYYwdnDgPfSMnyS56gbR
p8XEUNQe8ML43qoHrUODYGvFgPBKIOQc9tbrVAOBtxydssMIltbvNVulIS0uyO7FzuRrXNQfUq1e
XGX1qyS/e3O2a6QTVeoWU4KRZzC8kGk0mz6ci4JxMa1kNMXpq2VoLKBnMKRtj1EnxpvgTcZTMz1Y
MKSQsgvKeHmLNS8+10n+RZ7wLSdQHgVlDZju3sG2eHwMuI2hfJFDv1+c9aIXc/XXHnkXknKVvivl
dnT1IVhH/aItyZfBApdN7t/EAZCRbqKHCGwZBPpkP3U8lw8cSJ3dHIgqFofCaxzVb8y02euItAOl
ps15XtXhze4T6zJwxm3NaiFGQjHj58xTdeL0VfW0rOs1Uaqjo8cbo25/SmM4la46hvGcD+BK2pNm
KaGSo+DqUm/HWdUHJRAa4Fpz8lbMWbAb/BsUzv0m5gFP6/Yw5O6B55VlxzYpfZnzjLV0crlPhM0y
kzcbOIsV4X1W7B2+kN+zsgROH3+O+nwCuOBlaer9ZLs/tWtsVmdqGPwMF14KzFpfH2C3ay7Bwv5F
UK309WGMPLPddLVxi00Pt0KMyFYIVG/5ZJIi1I6MijFVpBUuCcjYw4qB7sWmoWmnyrY8OLLnqfCK
f1g9Xic5Db4URZgsHMXWapwpRdzFyfi6sJaMOhNBbuTvqOjfpxktQymuRuU8U8hIt1BMhr/gXvUU
gjKgYwMnW9nuM/ZASyM5UIlR0CueKzZSS68GMV8HDc8TKrf+pOQlVxViaJ1AVh/tOutcd6yLFJGr
tmThYqXvivtQQWR/V/Ac7GRXA28LG4E4MFoyDTXJL/H46qmYHOVVSVwL2xFKX6VR+x02GkwOhBlu
8OlyAgFsPzvKIG9O41JaqSgiGDvWcllzPft1ZeRjVBWaytfXVPHdq1l+dnJz5N0Ezh4KRIu5h08J
IWUGziJQ9zorf3pcyc2H1u7udm2Ci4GDGoE2jPz0s0jSjI6FIp4Yd8rDXJj6SuamCS9YTnWyLxLW
bSxrxivCI3YSXQqMAXHcYhsygccJxvqmibgLlNwZ772I3S+mXm3bFK766THLHfvUsrZ5g9iZZ7k/
P1K82He0+CQHy/arRYI/jLXJaTHN/XTQRGcf3BhsHr9UjxRbqug1J29rPzTiyazP3zjW8n9Dio5M
Oot3HatBDdFl8p/qqu1qExy/aq10W3UMwDrHwG+pdQO6wwLit+qqJ5Sl9H5kGLNk3PQ/hang7MRY
wD6SjsulzztWgDwl1ClIs3k5qmJG6Cl751DPmoLpQllRjBRuUoQ2NttLY1XmfSoK61mo0tklraZd
lNpwEgjjsqsCWqfxjSBk37loe5i4F+95laUdR0xOK5r+XAkweHo51/tDpBkbykasXrwplmThHu+a
sCmreDPiukHJ5nLjkLr2tEoTrxv/uDCLtSF6xBtgR+rWaOlFGy1KhrW4x5DXQQT7BjJ6CPHsEEth
3Ca37Q6VlcTRUD3EoJYrbjnBfXtjLppdM6B2MgRL1uAuzs4dEp74mdE1IKo5Bo+UaCsyKafnuefn
DJlSk50tmuRqTLP77DDywWFCA0puA1O+p4U3XGfHrp/1ypm7YIqV9SetzeUcW5A8jshS1FJdfstd
qz+1ii2j2KuWZCtQFG9MuToXxmN936qpvBmjSLZ6rCMGle4Y2hyqfoIRaJfTtcF2ApCOzeTHWIxb
thTrHfk6BFHaJU90VSnbDs7mhV4ydyIvaoCLKOjkRQ+pIEJ2uvxv1s4odVAwahoUODbMIVeUSOtX
824jz35OW+2b8ssaE0i3PlWYuSNKUoDJcTXteXKoHlAUJl2nFmwgSx3oY/GB5EoLOBiO/HYoWCoR
u0hn+lpEjzdQ4DOFuLrUSaOHntd/YDTl4/fiOdJ4KLZV1a1XW60xOddMEJgA1b90IKa7qjIx+7Sy
OQykNDCcoVzpdI0AoqkqbE6Rdn4nkREIKVaV9K+ppM2n4dZVwIlPV6hh3VrXWbAbdSC5zFTNi0xH
7qvKdJj6HYj8ec2iopukjxhm2YEsxts4U2KaVG3ozrmCceMFCUrPpvrKGQncFrJ1nrimEN2QG4JO
tvDUp9LWy2jIRxO6QU/epC6VHe6o5ilTVhdWI1fZ2hVENg+mY4QOdahqfZdrkZ9RrBDoqhQGAvZY
PSSIjreQ4YQD1X2+d6WGGGccJSghmp0o9xrByoX7zzedOb6qsVg2sTO3VwTLwxywDYk0bIrBfF3N
kRkZaKL65Npq+BXLuItUVXmVw7BRa8vguZxPHCT/G76rUDeg8WrkUmcNOvO00uz0UVg1wRvVgCRC
z1GeqE5F3VmX2pFi6nNIIJnqD0afSV818/5raNunisbAJ3gr89xI0z0buA78QToy9avMoxN8neTq
e1OWfIhe1T+ssUMphNRgVxL4Qs7+Mv1dhN1famFbf3sbONFs5/qkNNK91a0zseWuXkCy6+xnUHL3
dKoHHCOFezfTErOzt3jbtlS0rV6636LUFfKbba7XB01C3LcRLuvo+VVbyStmdCDkwW2OujWofl+L
hJM5rmitKXRGDMvk2k/andTtJurnRdPDxHDmpzXR8j/WmA42UmGse2JeOChTvgEGO8YHucjHRpaH
7SiHrewRFCiVR0edzaKTTOBhqZDrdl5dedCGXv+jC+ltOsWyQqefzagQCl7iwdYuVB2wcDXeRfNA
AkCms67QgqKsBlgnr/koJNZJiuUXTA51h6In0a8IlhlUOw1JdDbXB4HR9jZ2uFJC/q71ZODtuGtd
3f9K0xmfsN+mM8nkInstTTm8dLGp4TBZROnn7qD+wYCZAk9I97nGAnkkXE0Gy9zDkOjEqyNkda1o
noCAeFyHnU6A49ZUnOLaWZqxSyrTPFf4x5DoUORluZMJkLBq+IFirVq/6Vf4wM2m5wGpFHXnl4ri
vYx9pu9tjjnEztCOQSkmb4N3CopWxMZ5jKVx1pYU4gwxqjVskZglkMytXF9bNUZL43oTpwb1wKlh
Z4GxevnFjEcNgYXM5y/k8NSpSuyPw6zl2dFd7GZPeTZdNIVqHeuVMlQ/TnKEdi12Jpus2aia6vqU
1RgUWTKANZIunt7F6iAg1lV4GnpgqDlsFLlZjExq0Zo25r/WJFIsdJReE0Tzs/bWjz/azU7/4nTV
8O4MK9WEC+08tj87wOp+Ok/UeE6qbX+OBGv1UKlrfakYTHDwzlJE6kqSqt15BabYFmDSUQXZo2MJ
WDxmw6c1lDzFyPploM4ww/6oomIjGVgjUiEusM5hY8NtkiubbAEE4vZTTQoMBYin9YCqMjdhYF6m
JX/xOlkeMs+M85AGGOibWNrHypiUrZUSMGRbVX50GqB5a7UNDoLC3A/qPN/ztUG+mj+qaqreiFEh
1Fn1odsjOF1XILmq2rVDcj8gU8lQJ2yTPgZZjxHzwFIgjS6noUE+qJkfiWJo/5aSk7aGlQ4A48Y/
rGvpyYpdyF2XYb5L4v6gWix389yID/KRqnvSTM2fRcVSbhJOBDA4N0GipmZodEZypZFYORT4wveG
Mn1XJBP8SXu1+Ohn3ajPi1WoV93LdwYTxcOJ6y3Wt36fi866pT0jXqepKUx6tkmr/MkYpuY4VjXj
LrkLQd6p/XEp2QvHeWgPVsM/XCEzchye9Ny7WLV284z2mDTNWc1pagfueHbMGaOAfstyAJjcSU+a
ukZdKwEcoPkmo/vpVhCIvisuFmZKn/BhkGKruA6xum+ydF8xC/iLnbGo9laUjta3WTLhWeNv0xiv
9mDty8djKa0XV4z7zBuhXuwmTGfzYkvr3cNsFGhZ813m4gjsfnAIG2SBIz5t2TurVflrZz7kQVR5
Tqv1MjDfsDj1f6Aor85MsEEvlAVIiRupp0yKIIc4g0zE+ZwuJvrwWL/3aVkcSJ+A28yqx+WsfhTL
UgWr1K9NZ+25wxCpqQC62TxuEbGcLJom+Ximp8WBvBBtE6OyKo8Fi/1+lSz2Eqad55KGQWOA1sys
alc5xerHLc/rUNU72aI0bBWgFMttt6OoL0TBRotaHBy45XHQnqs5pQOt+iOb+I6nA8dNtzdGhy/t
PYvGPbYcYubkvbkpwjvdQcYjdedY2M7WnfOXpk+QJemcbI5DVqa0jZ2BNG5plR0/7e9auJtydPZm
yjecCsXPDLFnrN4vRbm1KvkLNLTPx/G+zKChy8yxbDt3vWi+XAeKOW5h23E+B4r1vxv9kpOZUWqU
MKvZ+mpm3vNQM/CDB5+W0gZE1LmknCrSRnl1pk74hF+g0YlLKFcTHKZ1fgbEVEFhaxsLjW1cJk+5
F9/ctATPrMyHRZoRL3FxQFntxGatuh9s64g02fLf+8Xsjm6ZbyjqvKekbfhAk27YOO50mBLvuOpV
cpyldijKEjsMBiJM+EE/EiQyuMecTd8ckmOvmRGs0nu9Fp9QtgfMh9dqNXYQxpcMVTK6TZvSa4xH
vu11PzrO6YcZ8UmZ2VJzdLgEW8R/pFBDoWMi0Obqqey6JyCt2m/XBIvy5HxmufxqhL1X0zLZ0DLD
45J7bIHDxZWJ6S+OfXY074UyCQ91MbK42D0aWfpejhCG/Tp/50pyjm2cMUuBGkWAdgLxeMbwvFrl
P43lyhdcA6JSdnHMUJT0L+hA/sStumdLCzBonCwVPZKhMxyoCkZwbeD3IxBJ0OitplqwcJuZ9nos
PQ01ca+0e4XBAqf3FFGSSXbWyBOBAPSRE7MzhLih51a2JhY8vxtdLiQ6x8KRoTcqLfU7ISEcDAnt
eJb8SWR7JciEdPIp28pM/+do7YtVlMwScClT8m2i/iACgk7qynhiP9x4ZZoFmZFDwIyqAEzA+q85
C/Enc/IkHjFU7NxJofIj0G7CoqW+mG59WTy6btt2a8beQZvt+4C/r+JG8GN9fmsm9a0V8Y6Y/UDv
89vUrn8bMpRyY41KF+X02h01uCGjKcM87bacONBw6ZPdjHtpWC9T771TlQ0e3VuHZUJ8L7rpupjp
5hG3MsN5lU72xUl/XtTurVGwPWc9/CYy7H2txOZmaeRttZwr6kC4ocmGX/TYVNGX2OgOYrjzuEKx
33yPPYsJkow4P1bup47yoSUpIc1+RPc+eNO5s//N+V7HDGYmXlR1Nhc7bpk5ZpL6tVv1KKZ7w6eM
Fi223wr3WdpMa+h3GcBPYwPCgFJOrZU7ilG/K4kWtcIx/tUFm21MQsASjTa/HDRTIv+AJw5XJNhJ
DFDwuAu0CLDIHrJtkzhBWo9B1T0nahtNleT2ZxOxq90Sg4KiC6lLyGfvcVFmkM9sGcNHwdWfOpuq
goC0yW1AlEa2wgLIPEGnjspyE6UASkFq57n3RaIWcP7pjbt1Oz2iK+2fVVhHGy4vnX7L+KQVRYjR
3+pu4wSqbL1WQjs4+osy/dYqimwPjxkVBhVCIJD9mvSQBrHrmFfQ0Z9DJze4cVG8fbVEv+CfT3N3
Y+kvNS4aq0OQQ7KKAeQ9owJ9bNgNFHefwsKjItTJ8jSwzhjqS9Ijcos/24yVXjNwJTN8yqY5Oagy
PQm11q2g/u+p0h4nvQnYOv4kEB8Ffb9uktWhPZKmAVn4YEMyvf4d4efdyl806MxG8xd1CDzjs4B1
FjZSM6TvoGsW6TE5KUNexuxV0PoBOKjnHw5C50wZr+S+oiEhcOCnKctj175Zw4hJWA3NSjvnxrVG
xpGmG907Dda7NqEeM94XTB+Ihh+KNiA3VqPCRSnx8Eojq3Q9hXNvn+FKXFIEJF4e9doNZ3egmjZy
RfOQt3K7ymtR3oWW7MWs+Kv72ixWmPMwtwlu+AccQ0ZAlo7PJnNbOhkvjgFzmhDsMOfXNXnAojFf
8C3WvYi38KOdlDNhUFFRJYfecK9ZP2xMPo9Wx6g2PSkYomwdcWZJgXFCx09yleBfNndoi85bqzaj
aUFdNCjcBtBQJNTFss1Ef6tNZHXpusvS9Dq493F8b/UPoJQTzgcsInLDUUyUwpvR/VvTc6p82/Nb
q62RYZOZiZ+5fGiL+vgmC4FpqQksh4yBHhn7rDG4gEEvOZXRuQxddLsxPbfeeBTjvcgMIsH/ptVl
Gq3zCD27JDBF8Zn28rCaL1P5QpJUwIUJ5PPqqjFWAS1ymyePqS/urAsyK5SyqX7NTeMyEcwxxC6y
opoEIMsX6UXEDrvFc1K9xziWputowqJzL63Ot6b9AabamLAqqjgg2CYd+runU9ACQSyutvZh87+G
+i2xurDNf3P0t3FXbqQdVVKilbY2oDRESLy5stgZ2UtFvF3lfWQpaeBquY8X01ekhrRwn800LvE0
q1PHGJFD+dLQaF+rymYIe0MkGBgVTzJpqnYd0MqBVAvXw1z7ZvfHda5j9g0MRUU6Cqr5O22OjYsD
kKEZjk8tr9OCZYoMx2reNjF8stn+gpMHwkQxi4dUx07B51ajj4ZnT1aCTifcZUIgZruZfEwJZq/a
Gr6GhG9amH7fMRuKOmJE8gfivTQA15qkmp4CZoTjQsP8WH23xlcliPqqL6UxvkoHncnzTJ5Cx3tp
KB6X+L7xmOMa0qCRBBKbAlq5VPfF+XL1r/XBjHFDLt1J623ITOVUPa42VgZH/KzagJSj3Horo2q2
wlDmRFDomznRLpph+hJYYeUgqlNt1yzuDoh04wDuZIj6u+YVxzhCbkDdF7s917AZOac0qI7I3Ptc
9e/dSASJWDDhv8ekos32GigJChT1XbEwG+pLlDLe9NAdzYLametBdBgflru2LA8ZQ1gXzwqocU0w
QUeejKHf0uGy2Njg5iR8ePIW7720vtBdRCgeAnUhWEb+nTDYdeqLru0xFUZ5I8mDgSTU43DIuA00
9Oam7NvD4lVmyFyOhkpdT53XPw3Q7rumyz/b/7Mn6x0EWtg7xV125oti6x9r52b4kptvS40/0Jai
5Ynlp6r2/8q5iLpS497+j7TzaI4cZ8L0H1pGkAToruVLUsm71oXRkrrpveev34cTG99I7IqqmN7D
nDpGKIBAIpH5mmhvpOYuNn6ULpqmfNMxfsrjZ1dANEZCsK3EuoSa0QY8ncxfAiOQ9DVIf7iAflWd
uq51D2QbcOQhg5VEl2OltU+J2qLPYCEhdN2U1x0MrCRo11p+EONTP7z2PdwyA6SgPkJ/ia+6sLqq
JNLPFhpBfYQKqGJvCvCedRBdIDqRrYaIXUBJjCINhcGh5IoYi36hgHDNaesEkbNruNkLr1hnffIy
xMqt7jvXdBB/Zy5t7MK9GoTJ7hh19Jk6QIHGYTTdjU9ZLFW92yDNbi3hXre+/RrlEqJLIXexGuw1
S13BLdmI0n6HV4DroH1DZ4zt3HwkpfdAZ4jCb7st++paSbLL1EtXUg0Oauwtm95eW2P3pAuoC2mj
VktLS6gNBVxiFHyCVeeOt5ZG0AiqhhTVWHskx0SB9lfdJZean4+siLz2NGJDJ9oXnzLCotY7kKsK
hVGE89DS8st1rfhbLY1vAS+vDdnxiCLbyVtxUTfstKrfNWUGgsESH7nn+1vwPUtpObedzmulMCwg
oQM6b7p4inxenPB77Qri51D5T0ltPnuO9oBO1icVVZLcbhup4SZQ9I0vwwuRDJTH7K5d9W50NTTt
PhyqQxKCHQuVu7DObv1RXIdD9ijDcV+kPDlFK0lY++Ax1tK9EgdkeR4lEXbqNuiivZb5d0ULazDw
b5A6g/vBMy1pjXuZWXelhwG79D4QZPs5euFDweGXMLQ9L7qOsuQ3IGpgppZ2nQbFjVOD5oSbGjSR
u1aV9HeouR9d2wdIGdC0N4zh3crxLm6dKl7zlLsdhU7PCGN5shqFO3oM8eADIaAZ/ooHMBwjsWeJ
d5E64Z4SVAV07SOJkydQG/Se0rpadBrSiZkrH4u6/4SVTplTFuDnde0tmbDDCDzsrDJARwqStmfx
GChzk9MTmCYIQJ6aooF7EPltAIK0utEU/7oTTYc5x1Q6Bs610OLmvQ+UR7RpAITHHs1PGznvHGWL
n2VGtrlSGjhStHlfg9ijyQMN23ijQa0fchw2b5qaOyAACLGjDupfukIDGpeHFPkAO67HAkogESPS
bvywybYhRT2w/Zik1Spqi1394FX9zzEJIFNkF42IfiGNf8dfAgjKS7Eb01e1q258u74EQt3C7BD8
oewQhjEcz1R5VHl2biA/6FclFnDr0u7fK1VcYYZSLoSO7J2mWDYY2PaXaVBbtuvIxpVE09dtZOzD
pLdJi5MX2lM9qwQEVA2jbq1ZUltmpd1sjA4wUWGTVAV6t+qG7E5rzUVZVh8t4JfKru6VWPcOvo7p
rGnpSBtnAtmatr4EKP8j6JPrXqC4kArge1qADqRGacg1QKiO/WsvwZ/5snkyMApd1RTBlnbBjdz6
GZUED/yPFuXDKpUjeOBYPse18sSx+BFAJw5dA01vncZ1UUKbNKyeFmIXKgeji4KrzEMnAT5fE680
RdNvkPUDCWF79JEr21r5SvdmqpayxlAZ1FuplR++UdCj9RTN6G9SrALkoRpS0lGem1CAMrn1O1Ff
UOtK33VzbBC+KKOLUiTOoSiz4JFooaz8HGJ77QeSun4FaqdCrCZvCnBkssIsV4VgohDfrhsRkErW
HvAxXx8eZR16KRNUP7FibabyaGD8FnHdY7KSh2BSNH96LbjUwTcQxwkQ9Wgbxa0icbTBaLpFjKHO
YyJMp1XDxjGqLt9HNpg2YJh5wxUM1mCF52sxIqs1hg08K/jkXVYAYi+Jep+x2vsgt/oGBFuKKgC8
7/RSRnV6ABid3NM/osdQVtkuAIGwpBad7wB3IlIEiu/Fqv3xdsjM/K2oUrGhgAzpF7QP1BUPOq3r
Ve/JUH84SYj9jg+SUdTodrpTC5ogsVOjFA5Mk/MKd38VY3/o7ADdpYhqmeK8+IG1q1qKa6Hc6Un3
pLbjrjF4I7q0HlZ5ntTrmoC/r1yQ+ZQcy4UXIHhiBNYFVXGARZxkfbzxS+vKBZeky4rIz+Eg4ZIH
wUMpGpPHQQk3Wglui/Nbad3e8pWt0PWDbsXY7uUGbAbT7q4DNfhpRZAV3HF8oam5Ndrk3p3u8VT4
VCkcEFo0765A1lz4La3c1q3gK4V9/GJzV164dJCHhZY4NrRW+ajTuuYJVT+nrYPmjZ6ulBgoVKtf
NQbJjNv4b6DQoTLLC8xtEVYK1nkcXJX2q13whGvsz07DAtQZTJ7zur+COLdSgECvCP8wn7OcEGr0
T25vfBSUif10fKi94FkYlIJU0AzAjO0mecnRTKCxdZkq/Q2xE0i8pW8CrxjWYjSVnaNZHrxjqEsC
dt1uRDJmUco+XoGOfwib9r4y3dcsAnXi9gehuLdx3EULu6zBb/ogxcfS+cmd9OCJ6Af4CZklmzDV
t0nd70Byd0i/lpvSTIOlpqgHI+goM/H/F2l/a4OHkYZOATZP9mYfazeV0qSbgCgLkQPSot/EGsjn
ju4gjIm+huQ+BFcOuVWJ6K4TxZ9lHy2RUNv6XnktcwiJZiXgIQ3rIfV/NJr4hRYTVZLg0h2hi5p4
+AZ0I1C3aIJt7z8ngHutNia4qNuutV/NPr2pDAT4MzWpIP0pEJ/rnwqSWXrl8nTRLlVNbpXepaWn
DxuaRyulHHdTYUHkyn0sMZHO4fsWOtdGAWwiSRSe5Z86cD6jKIJDzXWut+LJlEBTp1pPrUaHoIiQ
+1BAe3MXPhV+/lR0PJarOL+tTbqgQEhujADMTIKqx8K1w6tRTTY6yGRiaHjV5eW1Rgl1kcb6ihav
DazLfYuU9hoJ6mKNCFi6apOrZpJFs8QB/aZLrXQ2Xprt8oFWgjTGq0i1L52R3DJwNrGVbLLEfKqD
7E2APVtQf7jF0X0ZQprShvF1dNtFLuiEOsNlhJaikrcXdLK3Gpq1SWbSZxVQXMZ9pZoTolA5eIO1
tVDnElTCCxU+BiehMC5VE8Hgki67Q9MS2nkSjatcDJu6KPfYk0JotmF2BJHmbWoZ3mte/JC2/rDo
skqAxKhuqgT6Mh4GrChPJd1dp0W1FVFD5RFDAPbQoCxoRgNd0G9Ly9zrKcjwBnfxrrmCD31dat0a
bc5FiwScYbSXdR4+eq617itb7K1inG6VbdFGyTLQUNgdde7uEr53KX4Vg3ItwY0r4KWBrPN+8Qaw
qlVlPYVG8TO1nJ9tOd5lWnenZj46QUny3qfmD1JpucwB/i4SCLdrC8UKjmEJoSCshgWtrm4JAoVy
TzBejU5xrVDQQ1dxOFhV3JJLlzpQ/I5SG8S6JbiNgzGgKhSPzbj01WwtXfu58XCcarp9nVQXZhzR
z1azp5Qnb+pNnGkvoliUP+RatSsNE1mPAiYN4rN3mhI/1K6PSFqcrWJfXLqNe9NHoFxqtTOuS6q1
W9OCGN+hTgX3hpapMkQ3jlffa1azU7yg+wlT2aSUgZFpVzg/5FgIdJgCAbgxieij6G+uM6AlGLaL
sct/tEX0GLkpWChDe/StQVkmY2MtDL27r+km3spIsbZh58LiQHXV6VGf0VPlkNoJZSrXTLeoU2gv
vV6hmY0khr8YAmPqziUjKDpq8GG/zD1F3lRuUlz0dsGlqSrOrT56Rk6BMtGUi64IBM8KS03f/XZq
0hkI0/bPajaywd1QUpxvO6Bd6Dgn6KE5U5EX1pyOfiqWA4hZQjB6FUYv+uteGzWQd67G/1SiNvcj
iWMHwqZXmys1aUwE5xBn/BxHpd3FtPd/hC6YJITqrORdFSFkIkK6GtJUD93X0k/V35VROPlFpE1a
CPg2qfQNXJCjhhU/qV4P40SBwBTj0gPxi4RvTNPpaKOe29Yh4spDrzbugWZ+kewidEb2VVlAMjR9
bYGmOTm0BTV47JFeQhEq3aVkC8hGwc6HgBuvkmgAxVHRAN/6QXxPs9LeIgFjX3q5rq55qCCjOWG/
KbXG2x4lixcPOtmbjnjzxqkpiJdQGA79KIFetQgfWEGCpIbQwz2YFeM9GXs5JeLqMqvbX55fL23h
8mTVsCO6MnR6haWl5r+McICk4eXJToZ5fUlKg5ZmvI3G7rUll0LJ2OwfXSoFPK2jj6iOnqraubYs
iFWFHiBwkAlkVFrvkIfJY9i7H6FXy7Wnd+grDjk1BpC25KFPIJDtg+rXtHqztFtCLyY/rjG+Q0dQ
XSVe0qwx650YJGA9oK3TjPVS82escpEXrPZKspF3UGtiWCOIOqBaj9Z2nGbXJgBBKqbRSJMBAZQs
yHg7+QJ7EoX6lK6U73lS3JQFl3zQczA8HXYNb/VPdI7VPRSiOx3W/L6o9WfqwYh6q/SRMso7EuHZ
OqmBoyFTC0I+r7aOg9Oc1TsBNP8iWmOzQfPFdg6DQDCsVTT0nTm8m3iALGeUATxXp0JwSbGXxpA+
A74W6FBKKjV5iG5BEDwHHcohlWgvpd/5MHuKAM7wZFJgo2Gbc7sPAdqPQZ68Bb3/3qU0yJvRSXZ2
H8GUkTBp8wi+aaVmiICU/ouIqVO3dQsPRAB6XFQwr9dI36c7CNziqeSYgPvKjGaJDaggMZ4wj84Q
v/p4zw3rWIbDhV/B08k1K9uZQQZO2YrLexq2FAnlaN8OpnKQPNF3Qz6+IAmf7iKtbW9J7ZyPSndo
UusFtqV5pxcoviBgRj+oHz48KiTmBoQQ6AR8fXP0WGHY9tWEZ0sjNU7WhdaVyWWAeMBb3A3wayxZ
kANpsR5dUNphQ9WdjQqqTbVVTyYvkEHjARg2VP0D0lG3vkAyCzo28rFAdFB1NyccB7ncliyXHiaY
d4RCEC2XOTwQLQlM8iHzHdRsSK+w/yjSSTyr6lg0+ra6RVAg6FGg0lNE3mpRXoCc5LuC0Fo0TRhw
CQK4sjte2pHw82uvRNDeceP0sq08zH9oAsvELDb04+lD+siPe2b+KvWQOk+l7PlIVFaqDN+j2ing
wKLengLOmBTFaLUoaHDkSfRoIJ8AxWm6gAlOy9aTZC0ZeOGqlYRiy/xEpwaxfK1/imr+Ym1YD1oV
mijbZ0hi2X11YxWRuigkcAMu7Fe/S8qlJ8tPxzI4ViOom9hUcmhM4yuZUsSrw4Q9X8nfvRJDiuvH
awpVL6GAe23o8rbKdF7UEbwXcKWbSMu9986NBIhnisSuBjpVo6+40nzrMVAMYn9R/aZ/Kza0BbNf
TspxQU/dOyBxH27HHPpsG6r9Mkkza82RNfi7Mrjybe8VlTOMBFT9lzs4Ni8xBIC0AS1J3kGolqFB
tRKJCWQ1lOiyI6yWrambjOTZkELVHmGKtO2xL9DK6q3L7RLRPUCjE2y3XFlUTLiqa6JGHyUDHMy+
MTduQe3VNxAOMCeceGiqPnRn8N8I3HT6bda1w0WkgifxKosuk5dTIERPBplsJ7IPEW2SN6CgzWVo
5CpSWxZQPWnVu6zN44OGeNuzoWk9pVrFfPTwJPthYGNBNawJATzU8W60pb4ps9x+8QaR7lofpI8W
0n2WQ6pcCzVJ0eG3q19t6Y1X9sj3yN2qPFSRA3XOrJx72aOsFPgxfCvPdchky+KxMzPrgldncZHB
Sr4vS7zScFAyXcAjCvpnCChOqlG9dV/GcX2RDO54cJoSUrOaUlofspLeYjw0ySSC22B1oTjC3AS+
AHGWofsDeysVot/qNFDeXNxcqJ0Xndi2mlnCvXDq50AHib3MK5CTlBzhHrhKSLGb8k9HBcpcKhME
Etl0ZD2SWp/aanQ6rqWnVNwQSIxLne3rmyQ26KhTx/SaTR5JWLAxMFjNQhHE1SatE5nVmYXsUazx
b2Vu7craf20TRXmLNMrvbQwaitIbDjjonJneZ+1Th1Rrt1jLwbJWmVm6d5oAJYl7Qb6sfFFtewXQ
vqRa91R3o77uGp7nbp8ESz0fmm1dGA4s3zF4NQYXQRfNSWk3BmYLNcwlEKKs4L5p+TD+ausuQuDI
DzqSd5QuOtdIgbNH6n2QFvpDKLthZ1pD/FuGRgWRTrDzll0ZmJeOL6KLZtSCHcAc/UqJig4xpdS5
y6wih2BWSZjOCI1RkUZpsEtpvJM84jJEZ3+AERjwelsNVT8s28YOQboM5PZgup5aS5N3CAkaP3tA
3ejrZ15Opy+3MnHdx3n1GssKrRdEC3VuKmW8NWpb39VpTnMJeJZXU2SOtdsOYcW1rtfyQdNbcsjB
oIXA3shzyKae+yLDNHXxfsmms26bd61tktIECCoohe5f12NSrmwkLddqJdtXoU5K1Var1neBoVkH
FtBbeUpmRmtN9cRF2Xiqi65nAbQzGgg2FMpS46LzY1jnesEVzau+7RhbCwo0IGKdHBIQuHaR0J3b
BJnGk5us49YlWH+oSlKU0MYLxVgispf/ShLyp3Wepemw8cxeZIvY14C/6KIWE2RErKswtjaQT4Y3
JQLIZ2F8vxiTCVHtpfIajmK5l0Y/QSMRrRkbNz903oj2HZQKD3jcGGzapEmBpfbabWAhhOUGQbyr
eCeAChzM8tlRZCZW/4cClhb7MWI1tr5JS7FUXBQkQ177iJIKRN0UZDN4JuA/sMp6uZcT39aCXgw5
dQrfLlqxriCb4pUXBPch0nGa/mhXCEjpxJB+ddop6JgDEs56tiWwC9JNMbd7BX7qBQn39aZcyTvt
xt3CZaE3vpc3NIgPwYN1ZkBdP2JM5NgmhSZeHDgvzkye6FFIL9FAHlMmXtFiWkSIKy36d8daFN0d
sV8urC1ykct6WyO2Qgdy5YRbTFP05C9cvWxAyJqNTq6hav+szRd/PGssZKrX/JRq3a/kMiY3vEal
1n0g3zAu0jUc1AH5lTMujZNx18yZyea6cPDjNiFj2zOrLX1wQpWOGJ5TCrq6jZdv9Fj7MNVhH+TV
YySrfZYPm7Rvr09/6iOGYt/GnTn0CR9fXx8pwo1epg+8zgz6xXBKmn+QstaFmUYXpwec/uAfE7Ut
jrtjS8ucf2ms4hUXvTS+dOw+R6lzQ+dgFaX1a4ma0OmhjjiH2Wzi/w01bbovXzJI4chUoV5vhqIP
UGvq91pFLyxt05uJ+UvHcZJgLsIzju5H7Ly+DTvzjHTtwVEVhWHT4ClCksK+GTrvzC494tT3bYzp
379MDWEgqQd0RzdjOjwEdbMzq+iMid65IWY7Mks8dH4jPlRjOO+8sT+zwDhz7M+t1Gzz8YYckNlF
9hRdikvcVZ4VWEy0Bc469R3dCZjz2o6DdazUZoaATozANnKvYFYOJbx9NDv9VYMk8jrd2Htxh9IC
VqKJtYuvw0W0Qvv4XFQ5upiOhfAPRpQ6wKPv36uPM0cXZIUbeB9b382XeACvT+/2oxHkyxCzxcxy
mRtlbZLpRQlXvIaQJ2C3MHipqE7w1LkpYDeEYXZ5eljt+Nr+O7XZ2nYiVIayJe+fQjfEsWrhPlMy
kU/jzl61S3vh/RgPxUNuLaPNOee8c8s6/bYvx2CskhSBJMYO0TVuQnUrU2t7en5H9+iXZZ05LlaJ
2bhWY9UbW/wQFbwP963tDqfHOBoT/x3DmWz7vkyjd0u1JxNA/rfUPvWRRwSCp77dLMtEfJwe6syK
ObOLNqsaXVFUNqJHO2ToDhHYodMjHLtRTM2eThkmvRy475PpCt1M3dhhq8fmr9GQcP2tlkecfa0E
PO6F8xeLx6WpC0uamvGHp2Fp2QO5g0Kc0sV2Uo+IQp2e31OO+N7pmR1bu68jze6TGEJtn3eMZOT5
hDCEjRGCCzk9iDb9le8XpKGpqimlMMzp9pp+xZfNUGOwUzWOhT43qs1R2F+1WYQOjomF1pWBx1CT
BXvapHcjbTAPb6L+nAvsP9Hw1C+YBasCqQD2vNNs9MR+CKoW74juQqjtfoxwqwnQcrBQ3BvMpwSc
Wgb5KRtvcl4osoFSXoxIvGDwoMozicOfB/H7uszimw9YPK9SfhWNZpR1kR4Aol+CdDm9/n9+5O/D
zMKZBobDyFqGYQbwPa9CkN+nR/jztH8fYRa0eh9K05D3w0YM/fgCRerJN5KbsXTHS9OuzoTnP0/j
NJiDsZchUI3W5+e9rf0CNkK7SVWwPP9oQaVLvAHgEamLtnWXp+d2brjZEfGRTaXograHDaqLhw2G
RvkygyltpbcFldLTo4kplsx3qm5pKmcNwhiOxd/PSuUYjusVWBsNDjjV+AogNhigqfj1QuFul6A4
3YrmQhcd/EqU+uQkKAHmBoxnaF12+rCfwD85lpzDTRQ9YUSiSwy4yl8hggSJWiNaay5V3V4WqrVy
y3pJJY6uI4Y4eCFo9OFOz0c/tsd1y7Jt/M3tyXP3+3xGHQYWfoPtJkjgG0y4iQjt+n1uPZkaok31
Q9oAaWyiyxJrAZT/aVqjyI4+oxPtAxQ2NFqXhYf+TENBLVpoeY3cPJoSsbqlvHhdq9796V987gfP
DiXqu70wkhQl1RHw94PIUTQ7M4Q2bdHZR9YRWVDhq/BgwNX2+6LI2qA9MnjdZgw65EBROlMCKsWt
RvkHvz4aebSnbAQWkoEqpqF9Si05c4qOHFl+AlpSBj5O/IzZd3ETJ8E5wUGHqH1yajhk6sqmbWoH
xpkdfWQ9vw00W88gaB0WVEEpWatukZuCZq6BbqnOXDLnhpkFOVTKBqlMw/QuaXCTDz/VCIaZPYrn
/7w/vs1nFusUE/p5XDCQa6tr1/2ozR8R3qb/fRDyT8qpqnAMot33DYKzph9bVQYnJsGWb+to8hp0
3JmH8rEtYDlCk45jEnDmZQHd8dC0jesOIEG78gB6g2BEEpe6Xqz9xSawVXYZgUA39PlrBWO8xPMA
5W16R9zXLr4fUfroGeI/J06T2fS/w8y+jeFkudOoPfW75n1o3sA4Y8XxGeGYefrzHFs5W2q6IQxH
Uk6aHR4bASnEMoZuk4dXTXEfCeshSxC3tavt6YGOXD5sgn8Hmn7Il8ypS9O+SBBq3rSjj6/hraTI
7Y/cP5AUoB2cHuxInqDbpg3wTxCt9fmmU3IRt5mGNJkJKUViSd2Pr6dHOLpumJ4bls60/ni0ollN
Ca4CzdjrV3nDSyq8tdxh1cWPp8c5OpMv48z2AUC9sEdbut1o0C9BBKDMfubsHP0wSOvy+Fb1I6/f
ErGhaAqfVUmnrsyhLx0Sy8Yw/m7IzqSJR1eNM2oa01Hl9HzfBDapcYJmdIfu4/0AiiMDxGIaOhTz
bv0X6/ZlJP37SGVbo6qgENta+11Vflfj79N//1iQpmDxv5nMHlKjM7SyqZgJMP69mlGFDkGmD2cK
j+fWa9odXw4N6FpbIFfRbaZuEY4mBrhwUoci+pur7et0ZmEA4WKR9CUD2eiJ5vZnmRkouX+eXjPt
2KI5kJcsodLxMOcZlOrn2IVVIW4QS+dGfR7e/A9/Zf7wX5w3Ljiqt3doBY3iTDA4OioEEBU1RlKE
+Zu3J5MvqezAo9G0pTNcpQo8z/9eQ+JPfxlk9qUiGn5Iy0KJ6szqWkL5Lhvl+fTyHTuojiSPNm2C
NapO3zeDqbtmlAJw2jhhpH/CFvEPbWjgAV+D8I1sGQEAAS99etBj8YdcV0MLQucGN2b7vPPlOChJ
xIntMeS11Mu0Cs4MMYWweQpJQq2qqjRxUZ6/E/DLDgfI5TDd7eh3GOHw2FXwhP139J0OQJDuYySk
/mZP/DvmvKhTj66GogOfa/DABI7Ith/y9Olvlu5/85pXc0IqflKTjFGlFazOjaE8nB7g6Mb+MolZ
jKOsl7QBqDssAeQyDX8Iu1u15pmC+dEMn1htg4fXLPHHswdQJOCyvOo2iihvOszaAnuCQOBDVwZP
3RjvOel76PT7oc4eRIt42ulZHouBX8ef/v1LDAwU2wTFOZGqe3dTGNfoNax65VY5V648ery+zHN2
vJCVKgvfZp6GhTXHNRKKmQ/lxXSW3sfpGR35bkLVgDXQxVKl+s/D+cuMkNROW88kWwX64qbrCNAJ
n+7MDtemxHp2rL6NMotIsg4Eghckqslv8RHd91feZbSud8He24cvBYz1Zb8c1+0W11MjXIgzsf7I
ajK64+hSF1KX6uymF37ixfgZ4PfW4cUBD80dXnP8ETIXR2yE7U+v6JEoJVhHk44Vb0Bao9/3CFgS
DBQhmm3GXmlomZevReqeyV2OtEENoZJN2tRq+HDz5hil2XSIbAYBVopV5GqSMlzoF2JVFZgSLRAf
f0CAZQUnYONuxuWwgjiwyV7+YqZffsTszHsAtXIc3sjXBZqNdYRJb/Y3i/lliNliphZwtWzo+HRJ
sEJ85q4qkRY4PY1jqcC3xZztzshrQ1mjVruxHrp1cd0dWET0Kw/BXn+Vm3IJPqJDpePMVXN0n3yZ
2nQyv5y8prA7ID+MimlDVklUFtsz0Uo7Eq6+TWwWrqrIyiLVYgj7LX5sroen9t399F+sQ7NStvmF
vAweindQTqfX8+hhpw5jGA5ZvD1/lVYF+E+9HgkpdOYLkFQZODpYvos0v0mHAtfgeNUB7D496tFA
hrQXryDbkaYxC5lJoAg99iRvuhKXcw9vDig65Zn3ybFvpqmwJNFtM4U+j5aANcEseiqHasA50s5+
06k4t+WPRStNNWxsAzA4NufRym1kmQ3g2zdeX39GuXWlgtPBILV/dTCpFMG5u+bYwmm6UHngS4f/
ZtGxxqRYDoLxKkP5VfoRukUol3ueeuYDHduMX8eZRYtA8aXVZ9PaeSiaS2jJC4BzP80+eCrQfj6z
CY8kcvAFTUsCTSGVm1dhzDLJZJ4zKx7MgETQu5qcgWXjQNvmrpEdugpyc3oLake3hxQm6Ay6tMDV
vh/pQOZ+i8dutwF1s/EuY4ipe9xOlmDbYQEuAUf+aH+cHvPokCYXG2VtgwLDbNvHPCfKoAFbVWh7
DQfhRMvOfLdzI8xe/bIyY2DLBtFRxh9CrbYuvdQzX+toCNZhA9HO0m2H9//3lcvQ83TRauk36Fi2
KxCDzXYyYV2AsoIyjYDDCs/fdbw01/99+aaaiSN1zWG3zDalg4YfSEu0qmI5mYc0+7EY/uau/jrG
bG6djoVKo056WGt3a25xaBrW/V7Z9BsUZ3YAoJfw6+GA7rGHhi67RkDy/tw8jxw+C3FSTeiEZe2P
pISQbEHCYGcKegO4BlznJiaXInzzc+PcKTgSUL6NNW2oLxebAtelMwYisbHo1uPKXxbLUUMjZBUs
Ab/vgIXBptoaZ94GR2cIDou+LpfOH8X/UFcluhTM0FIo7leoXAgFhUPvxkWA6/SmOTpBk12jqrQZ
HGt+5hrNwK2BE6GXH0Btt9CK4cOcexb+E6JmSTMdHoNo4kgDybnZMA75f5pWNtXdzbBO1v4G6Qfc
l6HCrZEhgAay8l5OT+zoGn4ZcXbU80A0QmaMiHzIldqIRcmGzD3vqfHeT490dAlJyB1tqica86e8
VvYoB/oeak74sKb5S5K/DhiD/P8NMtuIqS+GMWmRrfPgEcoKIDO2HKn1cHqUI/ER0gm5jmWbloA/
P9vuqMph/ok0St28iPozBZ17eoBjjX5GAF4tpqI18fH7CPCTpRqmAZ5W2+65/IF/0nugL7SlR0hM
s6U8k+Qc+zY4ajCiDUzij0zKBY6RZobfI6zkfQoQjWMud2ad/sXXoSruGMYEZeTq+j6rCC3ifhBR
vxFJtRSdCc5vOwBXP714x77O11GmLf8lGA0+4r8gj7hYEgNsCZJicf4X9TZYR1TsqCSa+h8dn15t
LTEqXF71CIsdrnoCWPj0NKazPo8FdKwMSbwhxP3x3vPHUYxDyhYQmf3btbBbttA73uZYCsN1AeYd
onL+F3FuQgNMAFdhg3X9vnZeLNHAbJlXpkcgoG9jKGedMa5PT+3YdnO49h1yXgabhwKdqz/Kyqrf
FAr6uhE+aXqm3o5xUZ05R9PP/WMNvww0bZUvW6Ho08rLypJrFxUVzyt/J7l9WzYFJHHEOOvBuhwj
iDHauYbgsS34dYKzjQ65XeJqhq+ZbNwrEBWYzZzLPI8MwVsBTLCJrI1FlPg+tbJuzCCwtH7TQP1N
q1t0W05/pCNrR0jQsZvTJLjEeRMr0IvGQYiMPAkR4cg1Djj8WjiTlh+dg/RiY219nGmq0T73mDxW
8mNkx7CoNts6N+H3qRV62qCyyM4Pns2LdBXcRVtUmFfas7479xI6lr9/G2sWLPKGhkFZMtb/A5fD
LFwoS5y+kb5aqAsMaFbumYU9dsvbKqU3UH10WcmBv8/Phx/XJSZuS92yW5e3+YN/Y66aVb9GBe/N
uwnPRN0jVzzDCUdQPTXNP9oevRpViqVO/ojprQchLLHRAmvqdSL2p3fM0YEIHVzvZGWUIb7Py3RD
Ja8hCIExwU406DAuU1VsB3tjnXjtmUilH3nu2YCX/jfa7MtlqixU3WW0ekXOeVXfxqv+0trh54I5
+dbdWpviIG/Vj27VX/u78D7cAaT6BU11173oL+c20rm5z75pZXlpG44IMKQiWYUi/tVa4Q6VSCyj
zOLMB53WcRbVvs18lrOltluFTsPMnaxdcHOjULQtrbMPtGNTEhpUJoMiP4F6NiVBLSm1Bty3u6V3
rSar+DZZxyvvwlnWaxRiaAijqb9UVs2Zl+GxwPN13Nn0qgSONuzDKfep99W23nUbudF353Au54aZ
/v3L3VAmGGmA45uGCW+NXbtrNsltvW12pw/FmWHMOX5Xx/gjkgwT7+u9tqt3iO9u8MA8M8zR4/Bl
1czZfUCWalmUZ/tNu/F2uPFp1Ta7Rlv3AdUCRMC1XcFT4k17Nx+pIO/yJXqIBXILOmqvmKoucY57
w38D27Dt6fkfe+fDMySrpFJHsJu/8xHfaZLCNftNgpkqj0OQk0+8DNVw7fA4LB6Ruly7Fo48Z07J
tD3np+TruLO73xcZPHLHIMmosWav0nXTOVdq+sTbayI5vp6Zpjg2nDRojk5dAK7m79vJ9ACoySbE
N75EPmipriOeb7D+m43qbTHX4yI5d1C0ae/8MUVD5zFl8kQw5i1Zz9F9VQSG3CjJiMRuD4M5QvE4
VRCjR5DmwqxyeMd+jv+neClr5WyT5+gaf/kBs6Oa2EOGrqWHjhICyxtkcN07d8BLrfbt9D7z0TWq
nHIHbZ1Kfte+ax32rdL4aPxqxDxq6C6aFMsmo46UrY0O+g29PGd95sMcS5SETQYtkJGg6zX7MAaG
xx7USW6lFgljq8zj/0vadS3HjSTbL0IEvHmFbTSbTTa99IKQKAree3z9PdUTO8QUsai7o9h92WWE
srOQmZWV5hwrEYef2RAAuTLOLuBUcRcBc8PqUD0uAXAK5nLx8VAFq1Y4gEKV1cnZ+kGoI6h4P6q4
kOm3He5poK+r+uRyYFPJphc9Yb1OtiK3jNYeRlwk3MR05I7nJOuB2DW5EXj7EBSO8hzZNSowef+/
Pxx1GcRsEqaHUU2mRyqkOIxr7N3PbjsfONVLjFeDtTJFbIg2csy7I9flechQqTitgCQevex0duce
cK1lUD7lSnHUsC2q1QoA7/VznS8D4w7aal/qK6kaFbZL0MhJVZfNuPwGu/KDY3/hQPh3mAH87fFu
4QDJSr9BhtNdXZu19Lh1a6zFU0aLgb5Qwy4/AHyEBQgYDee3AnBaDRG4BRJ3FuL8mwKsoaXFCNu+
v2xL1mVMGWsyqobUrV/PWa8MAmhgJ6x35yNoyYZYuiuz4WxU1a06Cj43lp68qDLryLciKNaw/pZM
BZNEAxVGnpezq14Ed7H5ETu3jugDD9gG4UxpYR0Y69772m5sKCn4zp9CKeuSwYOETArqRr7uzS+k
NIt9c1Eyw+d30k4NAVlh9j+1p+KZ9Y03vfRTtEybGLp/oN/D/vE8q35dKd+rSHLVVHSriRUEN0XJ
iiSqBrZo0SD55+XUpmqMzQKYE7C90rC0ckAUVYBx1xjGs3UfyCs51J07A8C9BE0WVArkd0B/PA1T
4ASdcQyS8UEBoRnr84lbwWElkHpyCF02dsCEQPxBoR0sBce0tGIv9cGRe+g7k/u1by6boRteQa7b
a2nun+cYaHILxlFYiwZyiWm6i3pW1rLpfisJROFVVlrMAiqYKk6wLvsemHTAgwzr8R5ruI4BiimZ
wPlxMzabq6Zm3JTbH+9TOcpIJC5MCglT864MpsY2NsBvpFyZ0JXwBZwlrE+3GddXmlK20mdGow6g
CXWVxxnglBjaR9LUWtWd8hOsK8/hCbxZqNr093DA8VAf9r/ktkd8KksZzhwbI3qskC6VyW0eZc8o
+9vDjNEQpHeMg2XJIn9ffVPA1eQNaC9mN+aBLVC2rgwyaED4WW37uK/VVvsfTYpPtajoDeyyASCq
5No6Dr2FI80PmR0j0UEl3FyQDIJQ0G88DLYB2IbxRcmRfbmoV7Kp+N1LkcCj+ArTrV+mNrXQ4UML
lNUj2ZSC0V1D11Ga+lKWasaulXE1ze4CGgL5JhdCU5WeGce4GVY+hVwT79UXC5RMUxUSVhI/PrS1
+593W6cBhMlkZ/IMpa4VsZW8BWwqZUviCj8+C0CBmgCzy02M77NphiuliNIrIZrUR33a4OQyGTh4
qO8W86+2Oah8wyjAswRRgUQRF23sRAiKs+pmwmOkQSehU4JTmbGanJsBeaUTFUQMMLqF+oyDSwgU
xrxwr20T+PvWwJJBPt7q3EpljmORhzoTEvUaeBMqaBf2RVwbe2vfAdwBun3gxkChH8kI3VGqWhmP
tkRU3cbtncEG7LEDDjTHwJhc9AOoNyTNdDEYyIiCX9IfWi5lE9hbWrIiFlSkucEF1OtW5uZOYse3
IFixFQfneghe8zsUsBlbU0yNKSPpexVkkBwki15zqm9IxU44FXbtaQ9DbiYvwhFTe9kx85jTeiJt
n7TSlNHIXR4vVcqrLkCTJ1t0pLvmhJpoOtmqtRxyC2wLl/4kmsCVM8HobC2/u5fsQfrRXGL3fy3O
0r+FMi4MoilF1AJJXOe/1QDbX4CKjGV8qwQJxb6N0TGGlkTdQoATAk9MvKguCAMuqnIKi+oxBo0E
y5TJh/tiyqgaYsIUmC1fWkjgbMZKD/JQ4MNMBK4FcOtmihZ2fA82D6vwlF/7em1+zU95CpVGAyEo
kfhEEF0ASoFi6n0YamfBdlyh/I9v3esBrgRRbzJRMhqjT8BTAKj9k9gLL7UGTqY2YkRPOg2jxVAu
acSktYyCjwsevaelb+5DMcSErtSC4YQ7AETtf71RaYGUJwJyvBlzNGJcsewOfQBsMQ6My7XB+E50
ZkuLobwuFcHipIfYnU2qJzkEGio6O5IXAEON05DcZqDpS0N73za2XX31zSj3Ar5rVgIGQsT7AMNS
oQ2++0twG3mKqV/AQWIldoBKpJn8XLxZsKXb3OffOS+3Ob8/RN7+j9l0wNVvoRwQrIOoUaFHABS1
3wswnkQFM3FYPNmX8qVyQZ8zlQLWTTKmUY7oJryD2vwo2DW01M5khiQ6A7QMqBuKlTjct/6GiffB
UpFKAQ3w9WqdhKBOSvfFXXI3lZhzwpIVRmpBqukElg5YVMZHZgUA6gmfqWCvATSj6NbNeFa6xgGq
4Pd+al7KkvX+Y/gmXcyfWzCJ8DX0WxCie+xhR2DTArzwBBJAmXFDkrPaiaN0QV8rAGQ4pADg47Ls
lIaSE1TTQQBLUQEOHiUaHCVeHhm2s60fljFFMtL4Zbu0q0stT7lagrtgxhxs4F59G39kr0CALs6l
W3jp3XjQ7P9Hl2Bb20/JlOVI0hCGABFS3eKkw3bkY/Stuweq6LOOGTLeBb/bYE7fgUDosl7cX95M
fznMp2jKfrRMVdJ0gcMAxl33OFM7xE5uifdKZi/XOU4wGxxDV3f2D5vEu6/f92+xInVvSanYc2OO
0ARUfbPTerPsOsaV/6WTTqlGp5VDWaAvTE5VwaZA52d2ZIe3ioek60ZjZMnbrv+pDnVtFZo4gowS
FO1N3wRgHgw4p0Sp6BGDAsLb/sl9mY6i1aJurBnQidFM3HC0JuTKJIwPN4pjeKXL2eoDQxrrQ5G/
r/L/oBDLSiE5cv5bRU+tv2DGHWw/QCF8w/79Q/eMa+UXQ+b2Zfl5muS0VzL70DCKekCyVjuVP/nS
ATwjduaWH9jCtTRPcDAZ+6wckxvyKtiXzfqQ1DUVA7GpCALEgBKonIrem7KagJCXZZssMdQ1NfQT
N2BrXiWkH6AgPtZSbOry85/pQkUVNZXzaOBwjAtaoBkyDeFY8i/7Mravn89PRYWPLJdLLCki3+Wy
EtC14fgAAiqwsAmPM1r0+7JYDi1RQaMzBH4K+ZJ35UTozV6JziF2c7kew/Sajgd2FQOGvb5TtfER
Yzt+NCWs2a3/4nw68AfQYMJsAGWaug5WZqxciWg0L65go835yFnzu+yCt/eZ9b7f9oNPYZQx5pnc
VUAbUl1eXiS/6nlvmlpPSZrBFGoV3FqzUZpROYMgQWCc9bbbf4qmDBTcE7GgA67TLYFkxIE7GURD
rFyNBKovd4CBESMAW6K3SbcCsXc6AjsETgDk9IcObs5ZmqNcgjtwknqFx+o4bKr0KY5eO9UWvRRh
rGBaA00oIFm5ihErNz/XSgD1RCqwLl4tGFjDWrp04kCe01SFM4zBQ4tttVIGGV6QHsqQtxluQS6X
nXM0yN9X4RKdd3FpE1zhTQD255dUvOUq8Dy2njz7oGoZG0fU0TC7EQvWSOuX8YbrXbRSmbqLWkAi
Y0ENogE0ZJHRdyA1WYkLsnQXVTZzRO1E+sZQdzN2rmSS77xSFyweiVEDS82d3qJ7EUCFiQu2mYNh
qRiTiwGhcDF8nZFLXPORvTOm/D4yAq2bMObhSsB85czMTm/FY3oQeKweYpfBBNmbw5vYNdZdsraB
2WuG1gxnMahYoIDCO046aA3EGC++wbqIoz2AKMAv3e7DuGdVZjYz0tUh0/4vZ62uDOTDyo6cvo9g
NQ15cNq2OdZTwCIWMPRjOSd1V+nZCKyaGfI4dXAmvbJ57eMPT5C6qvhlivKaqCQ99th6BNi+3bpg
CQbtotN4oS0+/JFA7Pr801AFTVk6kAKrrn6retUTSdSUs3JZLMlSD7HLim/7fqHRMzhiUtQ1B6oc
N6pBwP7UJw+j8MxQaUsGdhzRS8WAI/5LmUUGdgQd8Bsick/BjSqzsAXtyDnqk2wKICO0CgDK+4DA
q1jmQf5h2v/Wgin7UOZlADdPSd7W1RM4BW80e8ROnQlc+xjr1XGIaRYzuDXedA/IxKfx0r0BJFB4
T+7JOk5kp1b4NB37b/mpAUf0Q4gyZygC6MBMwfojWWRQUnOExpRdTGbZBmP1dTNzEXkF6BFYMxC+
TIoEXJu2pYznTlCAfONHHwHnO32LDU8GfcpcHOfsKYtuxYwBZLT9uYBbAYni1y2zVi+kMcKUDAba
n+KlsSMABKgBKzZtBkf0ov4WQ0VkKSyTARt75ONk990v6RC543Nkv0uX4K21MY0H/wJ6fWZVNruG
zNKR/H11HXAgHJU5KZFcpVM8wKj/SMfgpkqG7/umvykG2w7ofpPpJZGKHlXVYfNVx+WegTQ37b5X
jTuD4HxfyOZrHHs1WBvV8L0EejdglDldAkCygJfPYAOE18YFE911h9bmXVQgrMzKH2P2lKK45V0r
sdQHBP9UEXUgunbTF+DUzs+1x1m8H51F7PSbHPM23UqUsCeNfWkNqCZf+j2ZLFVxy0UC7KXBjGvq
NQ7nscfbt+6UtRii9coylllWUhVoeC74AEA7AjphsEMyPthmXMJSlwq7wPVPj4DJiTqD9GHQoAo4
QpzoDoOHnGbyoN39APEtOkjJJUkdfrGbwWfhPHyZ3yfpl0SgdbBWhFcHDSBWNuCr7sgIHykFtA+1
l3sx0iDeDa3SrjCdzBpy3/KCtUAqC5m6clBwieJ5HPRO1T3GyAliMBrunypLCnXLaDUo43tQ27i9
2Dpi2rh8y90hG/H+TAx1p4gBXwKuF4wHguqrIrh3eHDnsJbZWLpQcUMPwUZVJ6HmJiq4e0BKIC13
4Phl5KcMKfTAHiwjL1RMQLuG2Fli+Jj3Cq4Vxm1CPi59B68+vka9b5QGxGaLGmkAqPsVcedpwNhK
C+h/4+OPvotG+S2fZmk/TVAGfWdQ6l0MQItiRX9fyFZwWCtDvVyaNszjXIKNZUJyy+Xyy5Txb/si
rgXGvQOjwiq4yBAwQLaLZuDohD+6k+hEVugEdumJ30hITwEDE95LVm4XtxjYYr5ayBfZ+wHEbFYR
sOb5cY4mfDG0zvzAQsX+qfIHn6REnNMCJ6U/4dL2JW/Gujm7uMyySipaqOBqHZMR+tcYmgxEbwYu
dB+P9v4xs74kFS3SWq9HOYCUPAK8++JXINP6MwlUoOByRP5hRJjlueERg7hAntUYfU+WElSYALZk
iZVaKAHuQOE4g8PAksNWZxj9l+Ur6sLQqSdJptVyIhcxopFPKDykm9SbjrwrYZUltgPkZ//i4ATF
EAwZ4+ci/SQBDyf2goAq5sJq7+I8+llqkrMvYtPGViLoYCHq3NgVMg5OxoqwjLGv/CiCFfPPpFDR
IquFyeCEBMw6Uwx801+AIfWmmjUEzNKFGMnKXUswBSmDCilR0RUo7NVW1mfnWDEYZvAFHfpqBqtD
Iz9kJYhwTPUpNpzczsVi7ayY4UPtqF7kq57ggrXpZTppLmocz2g7WeA0PsvABQK790mzALKHZ/Og
2WRGBPX3P7QYKmSAoDHVsEqHkNFNjakJYOLNh+f9j7n5GpNW6lMRY+b1SQHTlIZ2W+NjTM8BjyZq
OPOJnYNu3pkrUVToUPhEnpoZ5hkHj0O1HDj9PGF4XtIMxsFtVqbXSlERBGsKytwHCo9cUPXI5Enp
qQBj0bwC7RKdMQ2ylcGvhNEjgoKkgfc8xWdKrntdqUe21Jr/eX2MstPrh1zZqThiEXsqC5Jdhwfp
8P8Vwzq7699XcqJAEvIKqMNQZ7BJq6l7BSa4kz2Ih8BhIdh8WVyitaKCSRsogCEgNj656rFyye7d
aAemeGA1s5h6UQFlFIJBU/Cf6/mlTniJ8Jx8Ic8D3gT1KwvxaDt+EXwLWcA/Sy+rTFpSRkOKdENM
jiJKMgPahCkLMnfbo/4WQqe6eKiWHOBlyXWfFt6ch5GvhdXszX0jOhMgPVxGtCCH9CWJwnqZgM8C
OAoaFaDB60szYjwjyZQ9OIYnDjmcZmF42hlVj8O1uS9w6xQVHsBegLrD2iC9es6LcoxRhExyJwFL
WkEuuj3miYtZ+b0vZ0uvlRzah7VUHqQkWjQ3zLJ7aeBA4D3qjFC7WRpaC6HeDEvTCEuVGKgjvwWX
CvPEyqE5JdilDfzBVBzuErig9H4pzvIpObLGLDdPEssKhLTMwFIiFefjckwMGAjSDwUEuVn9Q2sx
Vs9l/b/5Yis5VJDPpxEE9SD8c/k0tXMMTofKR6UnrAhPfi5tiOi0AhAWdiFj7Yy6tbkkwBtP5V0l
MjNfP4KVye4O2ve+MlWMGP/UMCpSOMl3gTO53tk3ls1Sw1o4FUrSsq0mKYPwxK980KvfgfzYIQNV
ixV+azEYw3KDzVwV+BhACCBQ4l8IOpoWq/o5VrRcDK1dSPjnwLMXn9oS9UQe4uaHfRW37rS1PCqT
7CFPamuEZbJDXCAsS57s5i5rV3nL7QAWSFRC3ejLhCiGNwDHkeNOSwv9WxTLzhBXP/c12TKUlYgv
Q6FLLvWA/Ud6t9xERmMO7S12Jc1OvHAAoduXtXmbrYVRHt4BC3MEZJrm8kluC/F1OssCFyYoGTsQ
1GuW1r+nGmABBhbM+KaFrEVTX2zJ+UkEwSiO8iW6j9ED7A4A/zwulop2fOgqPkNV4mC0A67lUQ7Y
R5IGFJ9cw00w2X1rtl6EJ7yMtmN530eAy2B14Tb7q2uJlNfpoJXFiDo0xASnayAlj1zss6j3gN1x
Fkc8xHctb6qM5I5hoQoJq6tsqOdBcDfMKM9mJRKFPLRCkRFNtlxtrRa541cS1F7JA8zaIlw1syUl
wg8t60MMwGAPGeh+thS0Jwyl3aVGs3iMb7hVElmLpu6Euo0B+zjjG04V9wpOtGK2a503Rfk8jGTa
RznIynHuWlC1MzoILK+kbolwALJLTb5l0kkWVi/NWfroo++lcJrAsb2v5tbNt9aSfIDVAQf8VIGg
GQ88jUtNZf4FgihrGhj+wBBCz4OOYUJqwfB8wO//DsEqBFJ20TRmnmEtjINTqQgj4BrAisiMhqMY
fGsB11DxFyxMu/xSWxOrVcdSioopTYGInWCj3i2bxKyD6FHv/C6S7/e/D8PFVCqSzHxSL2MDB9DU
H6UEjuv3/X+f2NJOpFKpuLEAwy+rFnwaIcp8FTgIY3w25sc0uOsNQHCUrMx/c+56ZXB0JyKpqqgT
ZRIaGzP+ob235/nM3y4H1VYqKznjIrWNo3yofUBteCyUDdZpUuEkzMFrIGYQHpUAzhS5cbBavWFE
DpZhUIEjrIYsLXpY4SgX9lJmVmTcGBxDyBcgE/I2XJ8jFST6cQG4WoSru3kDZMo7aQIuPpnTjwGa
OX+o12a2gnn2xQrMxsIwk1ueOC9zqtAy7H9TjVn/GiqMFNqoBm2FkMWBTBxshRGCFv+/AhlTKtMP
uqkY9JFHpuc242wZUWny9WBlI6uEt5nBrpSh2xfaMOlTRCJ/4ou/x3OCceAY5az6NDmd1d1y7Nub
cc3RjQwQSRRzCBghLPk2IlatlEP2SIT29jyYo0+WEkIrdwGyxQj/xOB33J/eeJeWCrNCC1QVM/C4
DkDiLR9nRfPA98OIzQyv0KhAk06xwaHcCkk9tpWRa7Yx7ymAtd+PZwwP18jPWN1n4AFdxqFFPAMh
AV5wRo9FCkzx7QvZLJesLYSOI2MmJ1UKKQQOLbwZvcgeTOOW88BndWDxDzKlUQFlaKMCkDlXe6ye
cmc6VE5wh5lqqwJwMotQmJUra1RgCWZVkbIJ0qLYbF/CQ2QJr0ZrArXfqp9qF8DojCIz65NRsQM0
h2mGFQ5S+wd2iDDEkaVkE8PQWYdINzT6vmi0SoNaJCUvHwokyCCJvzMQEUNglDDMkGHtNJrO2Dap
xC/E2nX9Fa+BEzBFQzMpyz/LrHQqCSkWEUzrIQwxUDsvkB+KOrVn/bJv7ixlqBwkDLIgAywGioPV
R93f9cGzkDLSHJYIKjoY/VzNXYeiQa6KNpBUwHYriN86MC8y7k1W/kHPZbfAgi6VDPcmCDY93ulO
7UN44IHTdsm92taOaWO3p+TQXABdMXYm82m4ramM5FAAgOyX3aFMlfJZnSF/tMRj/BDf1FZuEay4
9tT6ITbOQiYA1raDgd0PSOgAldWp+NEXcawqZSi6atP4qVpaqHb9u4j4KYOKGkUxziGvQQZZZxVs
ASCsWGdVTeybeuEda7qEpREVMoKgiIBYHImuFgOcTbkRxLd9k9/s/GCm4z9nRs+A81I3JFIUYr4q
x2pJ5YZOdVBrgE+WdnRkRQuGOjQHkZ4FfCbFNYYyerAij0t/CMP8ZV8j8pG/3vSfClGRIs1mjdf4
AJBBqH4L/MuUVLYCNqquK71aERjhdtvKP6VRIUOfphxMmJDWSKd+Pir6awaikH2Nrsg/eypRQaNI
ckmJx0pzMUBvY6oz+iX/wGQVRjgni/PGJ3wsK7wstnqULbTw7NjsbibsrQM1QDAX7KxjmuwyBpjE
Xp7zOyDGYJf9NruNHNaz479klJ/HQY5rlZXoc1BqQogPLN0J7ozZ+//8ysv0Eh1yDDuyTGoTOGBt
wHSKEoLGUeJxOJ29uJLsYNEUWAUdcocU0Ia8Ox1bv0O2wtKVOPreR6GCTQlSayHhSElRn+/nrHoB
2oQdyqjh98V5LjnVLjLW9MDmNORaWSr6TE1dirKO8yXjbc3T9Kv5VbjLQTu3dnjP4S3iN6EVgPqE
Yeb/Jav4/LBUIFKy2MiB7oa3HsacST/QOIt+fwXirF85d9/gGWqq9Jz4UHbTpFTwqtponWKqnHyR
zULKLI37tqDTrgedp2mAHStFP+J5r65rrExmtqDUjlG9Bp3KcMFNN8cdBmhvAV0outEQcuo0RQPO
vVw0w+L64bE0gtPUB6wBpW0PWkmifF2JUr5WlesXjs/S4na/YoxHkUaG1p8wkmRn2JneP27iIV8s
eSWSclqjkcuybeFBXANaD7UYzWSMbG4R38pQ6FnflgzU7Emj/DVZVFClchwcUyx+x0rnCVWG9cms
AQznotzpBiCC2mbQsM0W/+Z1LMPua7vptyttKb9N8lmJg46DFSulpbWS1U33aaO4Vau4mlR608CC
0Nu+Y1ciKa+tq3gOlgoHLALVpHLR6ENFHiP2qI//u7RrJYtyVIAjhkKBBwBebKNDSiVVZJZY7CDL
QLPd349onFrMIEyuuZ2PShc+I0mPdVWG1WLRfzAJbMx0IK96fiB3DYa0WeBSDJulK6C5nihhR9wk
xnu+Dh9lEaNBxc08xwxzIee1p5mIv69utKjCgNYkQRB/jA+11xxmlzTbWCe4mbV8fja6/CmEadVj
dBiBfVBtcQDhX1r5XScXoGyfD3HAsd6JrAOk4kybpVOSYRXCTeTF5arBkgH3m42DLUft077HsXSj
4osCh5vka/BsU/CJvFfKt0A/Sd2PuGZtEW/33lbnSEWXEQtcf2WYXFu6OsxDvOW775j5tCUpsaYS
9KQPHRcyjIRxPahUTJmbuWmMGLkALyhOGx8KkfNiJtf3du9rpRwVR4JuLLQ6gG+3TnI//xZflJM4
WekFk6sYnY1QZ+bxCmG1Z1nhix5iGXWhBXgysU2Lt0QrsuJL7JGl85S5d0Gsbsfb6MonOOEKpRWI
Wwcg4k6j4CzMuIv27ZFh+nTZMxgVbTZQJXGFZjRDHq9SEZjp8TnBgM6+JJY50vXONucDtewhij8i
Mb8j0WP0K89gPn03x0rAPPKfDIUucHayispPBEmwjSfxB1l8SC1gE6BQLtvzm+rGvxTU0cbX/Cd7
RpF1olQwAT47ems6DFMvOztFf0MLQO0W86da+71/ooxwTJc9QTnRBBgIJiVr/Si9dofyFN0kR9a7
m+VqGhVHAM2jl/VfVzbwwY13BZh/hAdC8+reyn6Q/a3EyxkFQkYYoVmlkhJtWDxXoVw1YP48z9wm
qi5LnP3YP8RtsyQE6wZAmgHmT8WrYgTd31ASD8ifUj52ZWMG7fCHLt7n6ZmXf3cd9qyCw77UTe0k
QhAMlgblC8FbpfZi1M48xmhrdDTCDxWYk2HDQjXcLuuuxFC2aLTAAgkGiMG+hwUQObu4IyAZKDfY
s58cWc9AcTP1Wcmjbre6HfI2D8W/EoTW45zZka32WUis7OeCvT8NjanoIN6opc09YdMwhBdmHisf
2sxqZQyU43wJKTf1ReVgEArM0aCJHy73alhiVLnufJ2LF1ONAP9fd2iKGS2rHbZ9N6zkUleSJlZY
wzJm1GVvm6feS28bp3wqbXClMptHm2nEShSV2apTO0eF0WMQepBbc+Dzc5y1hRWOvdsspcM3EeNd
tC8QdvvP1G+p+k4a6gnVqkD5tizCKQELTFP09mg0r7KoMarPm3ff3/oZ9GpAaxRLNFQQh8FGvGQR
rVmwzywJVC6bt0YENAYBD706waGVrWqCIOZj3823CzIrPYjDrDJmrRKA+oURUdxE8lF4HOz83JIm
ras4Ayby8pNemtkhfRT8fcGsz0U5fh6Jc6DXkGt0jSmGmqm0nh6/h/xLsIyM5ZQv7MvXFu1KScrr
Ba5Qkj7EHLFx6B1VR9ktsScz9lqsPIZO9FPzJDB+Vl5gyTcE7YyzWfBx20WS1U+grqgpnbpFIC7f
Wzq2jOsjgXPK7shTjyRnzW36jnIbwydE1imTv6++bjTrWVMrcPgYW+NP+WwaGNLWnf5Yv3AmnmLY
LFcc+V4Gayf3UdvgfjCzDAM3JkF75Jj9+M18YHUIVPyR8mbRyh4/J/Elt/fI5Hjts+fG98MrAFr+
qXXTRbHadGSpdSDtrTR3U20+D4L+qBmVFQviUe1YQz4Mb71e4quTDudYD2Pw27o1Mvuxv61Z7zJp
80b+PLxrcF9JiONKr9IA885YBiZFPXQ0irfurc7M+pCcCt+AUQe2elLtypGOKZZ3Gyd2OAv/66G1
DS+5IfXc2G6O7Jnv7ULY6sdRwSoqe74Qx/Haei7NBvS5h9aLvdg3LrAmAFT8P6yJ8ZmvucXqQKZY
THghQQjRwzcpFg8TWCMzPPu70BS4c9Ixy6qbycNKSSpmZalYLc0M85U9CYX77E7/FfuqWTyAbATo
iDWr+MWyKSpsiQInVgBKw1NOuujCb234szvsGrNWBwjw/SDVyB0WlFUFBDvJDub4eT/Osz4SFYES
adCTpUfoTRtElkjBgHcOWF5R9YFeaxX8KIMOUfn5Z0KpOMOBQh3vUlydsVHYYbpE5jQbpxZcOlUe
2GGColeTMN46rI9FBR0+UZteIh4QBSnqzbOXSeAA2NdrMwQoKq/zaJpqgJ36Z2CLdTGWUwkj5Ypw
ksfbQrgMOgvqY7Piu5JBGTkfD1oLlHbNnY+CW7lYfAVID1blbNZ2z+aBrQRR1l11ct8rGck8mo9m
fM4NhnVvX7krAdSVi362AAJzCBjejVMEZEpy7Qc+pkY6jPmgvkqKnQWz2Ln9plnJpUx+qQ3dAFgK
6eUTWov2FpeQ7Ld27eeo3ZnRkTVmvXnLrwRS5g6awqzDwD78GHTfTh+WP3pR9uqi/6ZkiyfyGWuc
iakiZexAV5OSEGzLaOMNtnLCnCTW9VJcNaWvHyrZ/Hcvl08VaboVRY/IfCZZprgW5afDcDQ88v1C
5suFpZws/NPLdGmWBZ1DyKod3mqeKjf3OjM/EXnAgWGCiDO+Hk1pPpR9LAEcAgthKm/mKaissuMy
iXY6qmZSMNyb2PyXkt3qHKkIAgwQDcQMEGbgMRaljaPy7yn32jeptx+qth8WK0lUHEHIL8BYQBIi
bObyFpBZb1Bmql553/henyRH/llYxsl4LBmxnxFWaP7RoANTsjZAbtVeOBCfaDoLJH0zi11pRsWV
guP5qq4gYT6GJMu5HdFkYK/eMk+QiiNaMKX5OMAOk5NxFz6AEc4SzMQlsGmwjPN4Kl0AcHqsptQV
hvKrjRiKALQnqEk/beURO8xLDRvhj+FL+aOxxaP4W7kLVROoY2hvVk8RoMB0H1AtBpCFg7v5hJls
gJ2Yy3F4Ibv4/7KcoHz+Jiq/lIolSUWCBDFw38Ecb0sC95BjIhQzYMdJYc0NbbvkpzTKSzhxqbWa
PL3jCEP0+U3WWcv0c2i/G9HLvptcAXb2DptykxZzrpzUQpR2V/+QnfnYYIV3BpVO+B1cCocJ+0cE
GNdvD4YdOaFbuy1u44qJLnktOe/9EOo6TkRCpqUhuU2H53IAm/xhDI9VdOo0XwUef+iphcMJjjaj
8ey0uplqZjA7wWTNxUnVntUUJqH/nqefS8ybUzpg3NpNUi+VzD4Cp6Jj8L+BC6W+9trByA66YGLy
ptH8RTs0882c34ScM+L/753GcCXloHPf88EXuptyepTG0yjXpi5gdSh5rwSnNmQLubHVFndBehrS
DyW9kTBJHs4Wp96XePs0Xiqaygc3vAKzsqi/1/2zvPw0WNnSdrD5NBQqFDRzGWSTgAwaDSV0QJTs
W143h30T2X5brWyfigNiWIuSnkPIaFUn5VF4WwZTshM3t/RTLZoJBkf/FY4wOA7/jgFUSqFKC4+m
DqyhzAWnjH410nwsxZF1SZB/Zs/oqDyCr6OM1xZYf3ZSPYIGLRy00KyPtWdg984KfeUoOZUXA3Lm
VWSsiW2H8b9VpF/sMSI44Mqg4pCAkj18k8VzOg3m0iLlrR/H6AYT59b+p2SYC/2ElwNVnEcO6k5D
cZyK+0zvGRhH/yV5+dSKCpRixxWJMaHO1F5L28pNFJl/rbkGpnqoapNV2dp+k3wKpGKlyBVZk8UQ
OEYXRRBvJEB/zMXCshRGSL46yeqtGi1tGxQpxCy92dnamwCEiNwT/QQwwpjPIBCYmVfeACqC8c0Y
JnrtPa0ES0EztnGK23CcwNvG4RLELHDR1odeuovH1zZmvfpZ/k4/yyWwaYxDAIkEozn4rR2mg+Jo
t9fGhNndsjnGt7sin95+zURWOuax0aSaBFcIvreZGXioKfGeOFvRCf9zQakpdFLUzez+LXwyUNTB
AA7ZiMJt9Iex7kp5tPolqqIvpUhyD4J5X58xm4KiZPJqXAKztEHD6wqMEW+WS1IRSAuwLhcmJAqI
9wLmARMWYTxDwLUVvNKo5bi6bTHmim7rbMrV975juTzDA0X6vaJHMvgXIGE+pmcOxc6b8aO8bQ6N
MzlyZNatrb5WH6xW2vaQ4afRXIvuK8UMtWr7sYFHkuZugTmpGAOugYlK+oH9KNt8t6giOHGxkgB6
C+ozBaokjAO5KIaw8FVp8ucJUL7FFH8TJ+5tP0pv8mqpn8LouQZZ4FJJJiEtA1xAbJiT+LNNDTD4
YIJD/mH0R8Pg7AwMV3rwPY2r3534VKWNyTedxWnTIWxBiF2wZpfpACjr4DpdkaVRqYYxdIGuEoK+
BXMQafGYdwDKqT/qujDbsmR0TL7UTv6SpqgSVgJktJzJr1l93MQwQPczAQqCAHkCTsAuXyQXFJ0X
BQX1zBSs6mGawKUnMy7lL8GPFkzC8UpwPvS1sYwQDDCnowq6hEPiqvdSbsZW7ndnbQJeo8lioaJ9
lBZKWRe4fKPOIByP6NLcdcLki1PBGk1jyKA3faZQxag7IehUtbcxSixtYJWBaB+htKC3e6oki+e6
hIQsboG85SuRYNbGM0x23z9YmlApxhJK8aLx+EQCD8KOlHf0arH3RdC5GVGF0NgoMuYeMHxAmV+R
hsFYyoS1rxWBI/OUNHdB9cyLuhkmmRUukj32PaM0sqUWwosGQilDVgEO/U/Li5OcE6IRDMZRiBbY
8F4sLSOVoAP1X1p9SqBcuFbyBO9WaKVEshmq50oZzCZjjKV8WSWipVBnF5b/0YNsAS52YSv/R9qV
LUeOI8kvohlAEiTwyisPpVJXSSXVC62kknjfN75+nbW70ymKJu7MjrXNTFtZdyRAIBCHh/uzuGl+
N/fma+wE78mpfjLxyGd28aDc+u73H27dOqNcn8HXkENcPEZtE1Im8xg81JOnmlbpdNzmqFzEHneK
zpb3E4g80G7knQ1yJSfYxFatbbIxS1twARCrufyMSjLxLB6hwVvGJz+9CoLInbRNXPQyKpw3+dLK
4lPGQDpnw6xrrvi/aXibE/B5I/btDyM5azmi7PGm1LHOCCMdBDQ3Ncab5DtJzlHR2wlkAgWGvP+D
rb/8TYsPH8dRomMCdPIgQHcqzPpKVX5HdW4R4FiacHDyUHdNpthGkVl14lu5vI+b1tKimzY6FtqH
mkBYjYmdz8rDxk/b+igLry7qzAiHCNvVe6CS722MQVjJu+kaD/CHXvaWOIpDtgLptQttAr4kDAEf
8oWISui0reoJRpsGZcC4hO/Y2vO1dV2YWOaQmtrQXNVhImAvolHsPnqm05bb+IIWnA/bpZXFnTL1
jqhJDodrPnDQNGcu+xnc5T4minTLvxHHeM9/BjfVHhoHUPnaHPSdM7jLJH1pfuHvmeSTBM5/fpL9
3XROvegRuFmP7WagVPouNyLyrT2df85FBNCUiOjUGOaofkJ4vq9CiXtUe98fybUXxgSmDtBAuHvx
N4++sFKYpQjp3y8HTWBF7HPjV6SefMRV8TkpOc7L2/cG59v3ZRdBIg+8F9E08Hp/XlYXjU0lAnzE
kputTdua2ZUW669jGaQ3stG7He+JvuUTlt28v98ObxlVTUZRyl34BE5qiDp3sKrKyB2n0aJ1bRXV
84QCXKEGljk2ds5rL+o2vuLK/gIUhX3VGdQWxJJvXqu6/3nB65RdB0l8FNDcqI2bSP+DXocd+vFH
6isbYcPK0bk0uhRYkrwiURDggaXJ0DlIE4g7COpD74Nt8bZ+wdJhZz/ZWnxPWkdtWEjY6oLnQigu
A8O+1Sk/OuOxAVZygt4QYWDl1k23T8iWQ115fxCnoDhvMCA0DWPeiYvjG0CzJlMTBCsRdFxdXkMO
shksE+XquN0H2k3cjTbk7vc+uzOHG2lGh8n/NeivbAQzTBNY0fjeh+3N90d8dftxtCGFrOPtXTYO
SKTKup8aOIrofmp+5yq9goLIhpEveeffjb+wsnBHEt3p0JSwou9C3QZwYUZNi98dKCirCjXyrWGP
tZQEyNt/lrVwSBLjMk3bw+DoiTfpaE70K9nl+85BswN4GoE9332/kV+wPss1zk/bxeet0zI1eq2C
szD+MKlAwHFqXUiyQ4JJ9cpesbii2l1b4dHEE0BeO0hq+RC3Jm1oa1lv8bS0y/6Fkn0l+13PTSvs
jkmuOiWUlXpSWmPoW6F4MGVm0/xcA0jUPhomwcRHWNs0vB+ywQrzf5dMfrmsxalVuiTLedZiJ3W5
S8CxVhXxmW8KSq36nosPtgjO+qCLwRwKM10ubiQzrF6yXREDET4Ep8Q8m1Xg0jA5UPYchMEd1X8V
IbMN83eXAo3SP0fGhAxQPIzj1nDZ+i8TJiMaVMNAM/v5uxKoErVDOUAqPi8POWks0Nztk1Jz9Ooa
7NnoqIAq3tyiK1t1FmDj/F+ri+jLNxuI3vC/Vq+CgXmGkjyTprc7iQAc+np1ULjfH+AvZei/X1rX
ICyhQcmHLaPwiQBAHo3jfIAxR1zTQxBd88i4LovCUWP/HJc3eOOtoKiuRCB+FuSN51s1jNVlX/yG
xTHIK9IlMYQtPQxH7kRJrCqdjnqA8kmtDF5eCpTjyJG2MRgVzlmBKrn6k/U5WLhv08DfsZwcaGyY
VtRt0Yp+gfT/9/agxqRquib4cv6D6G1b5gz3WxSZbeb170qb7JT4p7yrD2M4RyRvUD9LB23//YdZ
iUIEEjNMEXAo1vHluxF2jZYBj44aQc/2qvKAESxwFt2ZQW1xvhFirT0Hl7YW+2/2AhMwOWy15k0K
ZvNmfE+YtL5f0JaRxY3CUFCldxmMJORap9LSxZHnW8TmK5mEoBi/4MykBvgIFn4rAX8JdBunyeOo
ShWP1NgUzlk7q5cWFnvVyF4VmY/7ooP7OgQHBw6n3e0KwxaxrTu9S13+mgd2W6HotlU4Wqv2fVrf
YhPzWigD6bA+/W4uGWiOeAZT186/JTfZIQa8UdMx/boF6lk9ixe7unBLhT+mfldjzXXm2xEuHpHP
tVHiPXuQtbFx8Fdf8csdnl3zxZOq9nmacwlr8zC+/jSEe5ZbOncxsjxrFCMaN6/nJufP78/nlt1l
iiip8OtyPjv6rj+Fdn1Dwv1Mh9a6xMnQyyqheruFE1w9r3/L5Cqd09/F9+wN6Nz1dSi9DBOHoYlO
2bA1LLf2kmF+BQP2KPNAFHyxnUo/SsiDZNJLp8omQ2drJcV25ofOSKycSFcMN6oZbL0raytDKmzO
ClYIMpcrAwVUQFiArwjtKqO2gn1/A4zz/XRLHtKn7MfwML1qG5nMmoe5NLk4pgqDjmnU4xlBD9Iy
GOItRbcTxF/fHxQ2X/FFggg9qX+WtthRzB3CSVa+7jVmH35AYDq91wojvxJt2Hply5NDJwBMsUYI
8+ngJdcVpxZ1tBsTQqGO5o9uUhV6cJV1hrgu2i6+MqNhtEvMIJ0yObJ9Z5YqGHAm4mMOYKyh6mT6
ZmUPJq9yW6FVf46nSn3y8Xb/9tmQODXySW7po88tIibp5kMWgoZRVx2KypvFex7u464q7KbWjfs4
Ncd3aQzl0ai5avuFjqC8mVpHKwrfChplfDeLoRMnDja+kzL44U4aCmJAjUFequ+yHkPwWZvcYmoQ
lHZqHj3UoTKh0ssqa4reDK2sN3Lyr6fJIHRmpDYIgyrgMklVRYSOSq0xr6s7lMPyvW/QDb+zYWKZ
koJwEYVuiquYmoOtaQnQzuHGO7sSbGEZuop7LvCXunzURWPEPYDB8u/Ib3KP6UcrOfID3eEEvUfO
Vkd8JXr5bG/xWEETvM6KHPbMBqw1ubBRcbYmE2wUtNkR+qGkOE/1o1A2PtfKO/XZ8MKvdflYmOO8
0OKjdwYJlFT2K2+tYDd4IrVy8DpByRhcVV6wif3/Wkj5bHrhBdpx6sYYanAeSMekLab0rWlZbEWF
Hnsqzd1UA723hJaj7p9YUtENx/fVCcH8rDOszcLN+jJgjDNJZOQX0ouV3mnSt5FdZdkmC+r3LujL
DB1itSkK5/SEvmVnsBPto186uowOisTH6A8YH68ny3zxm40YbuUAz1J6/+v6vgzTmaC0MkgDu9rN
AEogbZ/ZwXV/LE6zLnV8vTV79vVOfja3qCDUdOB5h6FdryhA6zYdukjfuJJfPxcsUAPJD7S05+/2
OdgI26oigjLkeTXQkDkkJLPAMpTR2Xgz1p6MCzPzQi9imirWOqJNiC0acebBh1a/Bend9yZW9+rC
xLzSCxNIleupCSWUAOt43A109BJakf/ndi0cSsX0FhLhBPc6E3aFBq+UL7xLNl7YFfeBrwI3qQPW
hlGsZfbtJ3U8NR3Bds1s5BGgwZaod7VxXf8El6lN7eJPGh7G8ndqb/mPtViXz8KzQLBgemN5IOQQ
mSovKeKWhFhSi5wwjN2Q1Q4oou6M9uP7j7YWnF1aW5yLiNaBrwwquvfqD9M/DMkpy0Dkx3pbgGBG
4j1FYrbRuZ+/0TJ8ubS5PChd4Ec8h02zOcTyUAWBFWYghHj+fmlfUNFz6oxeDsrokHP4KtKSk1wv
8zGhXncMfyDMOGZ/UUJ1a/me+ibtmT9sfEwft77gaiAPtUrol2gmN/GfzzcBGExIEqhcBzSJ2JMf
XhO8PyAnES5ie1pdEyeBdLG1yXy65ku4Bnl5Q1MNHN2FL5lUdZzUgiNxSYQdBJWVIpgvGmIXeA4w
O+UooxlasRxiJylfa3E2U9NSQAKCv22PZr3FMDK/dF8+tD73MObN+NLhJVNeFVM+Mi+m0wdNg9Jq
g+psdv2+1PzeCpTgFHebKjZfj9fnB3BxpI2iGXOtLSVATkyF7FWOqQy56z+qwWIZlFhmbr0CA59e
txHAfSGXQCn709O7PNhRl8VGBMspoO2qhbrrmf1UbNP1EfCEaMBRt3lQAFDdOOjzK/R5nz/bXThF
M/YJTMMuv64Pmdu809I1z4MHOt9dU26yPa54x8/2FueblSCv5HOIMXvHIrBy5hpPc20dwo4PRo1S
Mzr2Vfh/qD98dVefLS9iq1DnVEHTGVOtMTKN6VH0ILZW7oiMbeGfE+VlDNutkOPrKf5sc5Ft9Y0/
aD3mOb3xjYe2MlzViOYGt7qvfvV7nGC5V1U00fcy2eseyCCcrbaq+vVl/fQLloCgoSqHosqreb/9
XYZRXf8lJyhJWla7l1coxdN9+qq4M1hCughqjd0AUbSfowIWnK3d+Opj8FtQqEWBC0VBaGF/9m2N
GqBHkNcgsHOSc/sjcWNHZzYlKD0NDnFit2stkSNV3DI8d8m+HPJ/DC+rI41IwEY2/DXcO+UfdtXv
E/DBT7MayVa9aQWb8mmVS/h1UxYGBk+x4yZQGc/DU/6CpBhSw7vSVYWVXFdYLOi5q9vyWL9Pe/Fn
40bPnvq7xc43/iKW8gWYptQO9sHgDmImM/LQNnTD37P0XAHI1vtWprZ6sS52d/F0cL0swTfewnWl
vdc8TvEtZ246nIwaI+BXWUKdjRVuGVx4aa7zDGwSf880Zj1s82e2jxor/6uXpe04WPQiSNSD7d+e
8F6ft6j4V4KDz1944aszpQB0ms7HSVhMtfu36mNyjZng7lX9o4x4Oh35QRzjavt0rV7ni71euGso
eKVqpcF0qTyOyU8z2GhnbG3twj3XeTVVEcO/fxS/STREFk0KB7q0fLia5ClPegAl9B8b33N1UcjL
TIRaAoKJiwM0VmSqNT2fKwvDTJRjJ+G+xZvnVA4CvY+kswBsUjfz0PkiLC/KjPuDxjohM/3Q54ui
h/nUsBrnFi3ePyXYCVvIW4b3qpPBEW9Vv9fWqKpICdCOI2imL4xN6KLHeUSkF6JpGvDcnjrF3tjH
tZuvQoDRBOOXRr5gC+tBRIEqe+nVJccs1e8oGa04e57033F1LlrTEfI3hnnAwLjrx+fvjc+//8tm
MoSOoPZG72I5zto3iKeZHKTHyjtVt9r8GI17me4jttGZXwvRUET7l6GFe9PqRPK6hqF5UoJmCFTH
Fz8A0pG/fL+iFQiAMZfr/mVpcSzr1qzSeGQMHfnRMezI5S0q6tKeHanq21sPx9rVuzQ3n6ALv12E
SahmPhamSuIM4R+/cSL/N+OKVUP1iVsT/3cHheaYU+W4dEDOQNpsee9MY/BzM8R5Mdppb9LB08oN
mOjai39pYbEmvWkKLQ07xFzpDQ3Bu2Wc01B1vv9Qq1frYhkLd9wFYOHtIQHmhe2RoTq/OSuzugpw
aKEVgK0Ck9bnL6NVZlEYKb7MaBpezoZdG/UON359v4y1g60R01B1U0dstCwTt1Hk8yTiuEGa3AFQ
eJ/lzRM1k8et/VoBFRkEDRWCiwrRXXXpixTasIpraMnP5I2gULFBFb5jO8PbZndfKbp9trWIukHm
i65vNYFrUMudARiTUrnRtXMSXFedbnHAWjh/mdqjoe0n5Zf+73O/zYf8crGLj6f2PDEMPhoIgJMz
5rl282xzcEAV0K485Tb7+f1XXDuM/5hD7ro4K11QSpHOcIc+Olb5dIKA2waEfKVGMC8JT6WK2h/+
78IxibSpO13FkpS9cWxs0Ev1V3C5rgLugNDdYtBYO/2X1hZ3uG7UTquIzoBl+GHEsZVXb3H48f2u
raaFug6FeAzdMAaX+3nbmqjVBG1QYzQfksqWkQUcn/GeP/i3pmvu6taTiqtaIAfcVAFa3U0UPKCV
a2AOQFuKYkRxVQ8aRfSRHvLMhtz74BWjNYvaMEhb1hCXau3E2wJfrV6MS7OLSK4Vs4aO/Bv08Duk
QDbdJ4/cad1wLx+3RRLXvAszOBQ+IImKMs8i/ihpSntMNmKVmXI7magNzvhBKAYhBR+0t43PuRZa
XVpb3Pq6jeKg8TuAMsDcoSMLkVfC1a3enedst2S21w7opbHl2Rn00tcklpaMjz1JnIJGKO1uxDdr
+4foGoAWjsqcuSSXTiPsUiVN1EnEz5DfA25v68ljy7YwGmv+49LOIrwhgwnZecVAgJ/Gtlpc9/XT
xrdZixI5qmpzXx3rWL4zg9ZEQgx4Z8yH+gSH3ICejTsddArAP5442528ef+XoSGcMKdzOx02F0dv
YlUIxXVfzqozxwZ8bBow3dv6dqs36tLO4tDJLo7ASAM787M2a7t3QGs6vY2+iK2GVr5jpbWxl/O/
8rulLY4eGYkceaLgzUZVZ85cOnYGZVI2WrOgzuiqjlYiurIMaAG/5yDW3m38gLWzf7HmZXkHBSZD
FhN+QPsMHwnCtuQ4DPsQ1TREcy5R7OFme1hZXb0M/3zRJcp8ANpdBlKgTGo4GrUKUG6VVn3TVZb8
md4It3WpPfyYz1JnGW4K1sPJaUtbTe32SYOW22b1dM3fiDls0kBOCS++gEmTMqlC6g/GnMrdQgXZ
mZM587o4yGvlsFWjX7milKIkrUJWA9HgcvUKo4hoNEo81KCL6OzHw9axmm/E4lgB7wJoDVo4Kv0S
cAZhFJf8v5fj7zAn+AjOuaaAtuHMn+9bzUN6TDCa+X9gu1urbVyaXmr/RDQdFF1BbAGJweKq+DB2
qHGcimsOymj9gR2TAnzHqjNtst2vnGRKEV9rOgLtr6BVk6phQYcYAvJCR5WhgAazmYg/ZR9skQ6v
OQq0Sw1EhngNvyqeTy2KHKDTqHFa0BtTXXmV2OpN/kQxWNw95NdbBbK1TFJFCGWgKYgD+qXwOeYm
T1gWzc/h4IaaMwu7z2yYmDkZ/iSb+jcrW4lsjkGGd56NU9nCK8keYBPTRxswhUSUzdqnNojujQg+
cMP7rNwEzJqAYXhOjsAzvjAUg7ymy8JyxqznY+r+Qq/qL92mAB8ZxKwnVFK21X1WLoc6p2KEAFsK
VM3iOWkzULrmxO+8uEf9eIK+eomeVHYmTX7b8NL9fo1rS9QBeDENMv/P37N0kZWDEDfmvoikhxcf
NK4TUbwg1+ONPHnFoYIUC3cds0KQzV26FL1rhkGYwO8kgZp4VVw0R4DLNbsI9QxMxs0WmGdtD5Hx
Y/M4kh91mdFWppLKDmmK1+sgfyiE3TSh25qKVWAqVREbIcffhGThz1BgQFN8xpVgjGTxybqqnLkD
0PTR0wCw4xCVt0Mc9JWjk+6P31fkpa8mZtFuTM59hKH2ikZT7yihbMHq008VBCaF6AArV7R9JBv0
CpSSWSi0G2cl4fIoCkrBsNLg4akxWlWYTWdHMYt/cSBqUquOSrJPy254V4tIVHZERHtTd2F7UkmZ
oxpPudXSGC8lBd7t+wO0chkZXgp8XYRcmFJarN0AZG7q57SetJhoJxjjGKTFQFj0H5gxBNorAhWE
Ly/gFGTCSOoMYg9RElhD3ty1iYJiC9mIg1eXYwIbxDnXwOM9//nFfeBi9BMe5MTr2OTEwUuaYbwg
ePh+MSvHExuFcinaRXO6sjCSDWPFzLCGfkWaW4pZ25VxPwzvWVtam5inlRCOMdRMhWoCTqguk+lk
CvKo66E9pBipZ5YKFBIgvGh04G6mnlIYT52euxvLYytehaE2MGOsgBT5gtxpfMaaWA8IpCubwNWi
3gbC5l0R48dQgxRbmUCHJFqxy5P6cVS1/ZgK3SKDeB06/3c0kkM+jf5d4XeZrdXkB+/7wGnN0bfA
oLObNPmYNGbiRmF2xUhmWrQCm0LYJzN+jrznY30jeHkqO3Kbx0Zg61rq9VHp6Zp/HET4oYwjEOGK
+jIWw8nso9St4mmXZMqdHMcf0TTcNFP5nND2mfrQ6PWjMbbrEhcbAOC93nFQb9UQTZX0qZLxU53y
l0GvbR76R1+VN1DtpI5R8Jci0gk0dyFC12l95yHqAVt0YFzlvnETqn1zkCq6wUkPjXveNbllmjG1
DQGRYBaGu6kdKNTah1PX1sQhaty7YR/aPInBOK3GhhNmamsVYflomlpjY26xt5ouPMpIu9WL7Bos
p1dCMmGnmmbsGJOmXZV0tAa1+yiBwoAeIaZIUOpOr+qKl2BsAqGrKHXHoINmD5T/qdTuRo00aBX7
la3qxjlXcxtV48mqNf/E4/ychTro6zLTlfGIB8R00lhxM6Z+1DQ4+yGo7AyG2b3+ZBi9Q4OIWW2T
fUSSvxLS/2kluH6TqoZ8GYvtEiJ/XRT80VLDDhszPSd5oVtKQh4MCuL2tj62GBjIYrKrqXk0pjy1
9L6YiaLvMaLh5Ylia+m0K0lhMYxe+/1DCNJ1XXzIvL0etPehN99EKe6moQ3sbkBBnQDtULGXTm+O
4KqTlprc8tB0SZEmHpzwq9r4Z8XHoHkJJh8ULPcdJ7AhDrSMnyQFbiJOX9sW3KD0PVDTUx+eaJXv
uKE4gMpCh1Gzil6c0iqAPCFg1kAi7KY09OqGvAlVt7PpdjDiPQnSI+SWXIK9xAgQBnvAlRKmjp4r
nhIBhOMXJy0NjrWMvbLECtPaUrWz3xV2zX6BQMBO64ewKXehRt95YB67AsNaUYqZvkRGGFMyD+rA
bKUxbVXlduWza9ZxN6jG3ThWp1mS149xcyZqRX76WpfizajGY4uhR0nfwP/qhTxrvK4/dUx56Tn/
URDMVgTtoey1n3Ch6HD7uM6JTVVgyfVzUmtXIjTcJH6USeakE99lGLADDf+OifR3LKTbadqu7ye7
zbrcSssfVY8/G94n0R4SHb3kfHLqkL4YXfEOqPpkN1K/y8Z2r5TGTxLgTKvDfmyL40i5OzXpdVl2
TmGcEYa6YIe/x4ywAAquaSwKsDV6fOFBL8AJGhCk6FlxLc0ytKvRwAbryhHKejZ26gyHdVSlsGNN
XvPRfAatRm51g3ZMqehwoALmlGGpY9KMnwjTgM6NB1R8mDpaU8bvk6KY7AQsNkNEXZHI0hIFGoyB
znw7C9CfbkH7qOoPUARBJ1X4N6k6JnYdGrf6LO6gjAS1W9CZVbzZaWVzxfSwt5W0aeyYp3cp4B22
1OVVb7T3Q6pdN0Kc6yZ86qZiOpaU+kgn5Clq+FVsZrXVjhC7rfUo2ZlcVPBhjFihWRY23lFMFvB7
s1bIro3V+0Jtf9OUCPwximVBKx4HJUBvcii8BqJ1Fp3qyAYz+HNcp6d0nnijQ3eqWjjWfAQ+TVD9
QwEc3lLL8pAqhZtBwc7KQ5laTao8p71+30X5z2CSTl1gsp8W00mfxpsevDuoip5ooHaWEpovuopu
l9nyzDLMcXIlolLXT1N9V0vGba1qM2+g6lOi1Q9DQRO3iXREGoTcK2Z3rWfNHeGNTaPwt5KxCPw6
KrEGXuturlTcUifzMePlc02gxEL1xu1b/Qyw/fPUa8k+IVppqal6igYfWqPCzFxtjN55qth1gX+6
B4ImZvIHp8MPU8SnQC2vfcEKK8THMovppxrL96bGb42mDimJmf9UtKGyzao8RUk6WrIwPqgeInJR
/fcyFMcpnt7wSWvMLnaPUdcchi56N6jxFtJ69nhYXt5Flp8zWwbULdvgdlTQTUC8jgbuKA+KTF+N
PDmUCQOjqQnuBxqdDG266SUeJ/BPg7ABaTVXUpuY8T2RTYqr6OOGYqahqMZX0w9CtyRct2gbPfCR
cIdrANiWHYsRfwZ3BroafmSkUOyOhTuAbsfRkqHdGUhKPFMt4sckp6qtp2BSzGJBnIpmmQVNMMWa
jOK5B+DrqSXhVZZq3EsEnpdIK89D2T+1af42paYC0WIEQNTofiCha/ZhFdxVWnSdIT6At4SDLUdp
E8WESwHteYAshQb9dcm1u0kzrhstonYuqROEFdsbU3oXKhgNiE1owte1fkQo7IGnBjQiMb8aJxCJ
9MS38S4+KVi56KcnUfbXRlT9UaYQLFUhhn1zQGY6dJX7+rmcCHL1/HkoGxuTNDeTBPGLOkE2q/Ef
KpR/rTprXtpssBGr3/VNvTPM6B5kvb5rtqgL+/gZadCggpQwyEuOwBtmRfUoWFfjlZe4WGbYWaVp
jCBHNf5EQr0xQkwaERHYfd57KUaAGMbSQ6I80Ea/UpMYTVpfUIck6dMICQPF9DEl4t9GRnsEdFIF
JqXror3U6cMUDaeoemfsFY7PnjCh7BYBUDm6ad63TLPT6Qwdopte00q7leOOBGCUmYgRW/o0eBnc
DykGDJDFt7Va7oDYtI1EOLIOd0OXhsD8lpo9CpyxDl8J0yhaZEo7Y+2+6o07TZAjJ/pRQeHajvSQ
21NBue3TwNUjbSe01IpYtQvayPP1H1NEDpPOnHpChIKLy7LWjWTw0wiDyNK0yoqM/mcasGuB2Q8M
4HljMR6GsHHGrHJHBPH3yjDc+moW2kMd+XY+RfteF4coBkGPGbcnBa+HFQWmDQ98IPCz6L9MP1Sd
3rCosKJofIaMGJxVaTQAYpQQWVcBBWVjv5Mj3VUJuH6AE9U17UTbqTr2Sn5KQ8RJAkTdoX6tAGPh
DpnhwrE7hfKzxpD5BJ6Iok/QUZcWvJGnGtwpUVpqGo5GYbvvjeYU6s31mJK7uHmKuiddffWzFxE0
R70TDs2MU98auw5+hijgqvX1s8RDLdvuYPDXwld/Cc0AZ1mqOExRHBA85YiUy1MophcMd1xVpL/p
TbEnSX325ZXhh1fK1BzzttqHcXgAXONRrcsnUuEOEy8IoBXc6djROVHk40lAUMrSQ5yXRAstI6tf
p6p+TfIewPLxtmcQBIKUVurqDX3HRT1PJXS6w8hu4upPWqWQjujEBwPPbx33Rz0p9mHRg7JjOGql
fzX101ULmhdfVaywyt/jqDbhIOGaKoinW6JXWpA+ELBUsaK0piE9R3WsW0AK2EadXA9Dcw1i1T2r
xsegbO8UP3/C4I50e97cTFWOY1oWVyLj77051nY8RjdhMditmSsWaaqf3+c6a/ki42Bq0vHf7As9
zjCyJtdB14T4yHcyMPpGY2X1/cv3VtZKegYVCGShujXDmBcF4N7MiJKhqocBAv+qM3o7jnOr4PKZ
jjkG9JNDllQe6TQc08kaGVityzd12KhzrP4KZlCCOhFyV3TZPifHXduNoKWSBOx5Lkb3UBefXARS
oJktih+Yd3G3+4grmSQYdGeKGVBRfaXRDgDbTifwjHkGCxWrGaAwych/AF76ZGQuv18k/TL3VbBH
q8TTWVdaCjg61V7fgtWtrORTTjz/+YWRPEoQ1TG0MoIBjiHsHJpsVNnWzuJl1r0sK2RJR+ncLKnj
MMPcQHcrIn1P42hjSGHdDvA0yA7Bw7NkKKm1vOyaENl9L6718rUw3vQtDMCqiXnABG4VXeQldCfx
kcKysiQeRbfQriRtD2ojNBco136jsrRajGGg7AeiDCibZW+l6jKwWMzFmEyYKAQ0Ttm2tto+++jS
M5Hvvr/Ja+UY1K7/ZW1x1JJeFA3w6MRTU98qJ2pr8kEqnW3GmFT3fxuycr43uLqTF7WmhefofEjt
pGmD2WywiaMfbrVa49b6Vk9ny8xiXSYyPb/UsYtGkO3SNAXPCjtnRNjfr2b1El2sZm7+XlwiGpE0
lAPMVInmpTy5HZR6i/Fs9mKLau6n6tziomZhTic+woZfK+faFy6rwR0vtWuDpA8ayw89G/cdDTc+
1NqIxCcvtFhbPKIrkILJEW0brA3AocrqdihUhKAoyw7KMXsDc2PBra3u4sp6AU1FkRwvGEjell6d
d7U29gIVwjJ7icBox2Vp1/1jF9+EiC0bZo39BsZxDaFlzMDUGQ6LOaTlc9ZqftFRv6BeGLLHSZ9c
4hfaTmm6p6yC1kWHGfHaD9ANjPOrGhj6ptpqkq3QwaEzgOwGLTkd4/dLWAz4isupVjqKbnp96iq0
kVzI76L4pjkFHjT1Rn4gTmXSLiEn2c3CdlC52Xp4VvoieMupUFHQhpdburmqIQaqnfgRNe0GB3XS
V+n7qHJ19dFPydv3d2fL2OJcY+5XHZK0QdU3fKRa6xAFgkTZZBvI1L+3tDYj8Glds7e4uKYYc0d6
qmFd6k5iOu+s9Fb50L0r9/VVcBC71gZ3o3oiKniOQRwXeFvUDWvD1Z9+wLwXFz8A8fMUx9Dz8ciE
SQ+zQN7d7KcAUga/fRS/mvAXWkSOaW5A11a84H+RdmW7cuPI8osESBS1vWqr5ey77RfBxz7Wvu/6
+hs8fXusYmmK3R6gB21g0M4ilUwmMyMjTsyyu2Zldm6DJiQd1l23sacznvUED0qDCPZ368Su3YZd
Misz1SLLVRLgS9IdI40eQFI9Xv8DFeyNaHuyHC7fg74ybUvk+EC2qP5ceoUfesniSi/RI0MXAsyo
hUcRTngzDq5Wp3MQQ13LpaCVYLVxPwdMgeHJhqvMT3eTM7o4jtF43T6JD+MWNgDLNQ1Gw0/Ou4Yd
kEm0ZV6rPhXXk9scxtvmDqSemFKDiMEC4+nX4Sa7mUSX5/Y+/8cwD0rAHV2FSgBv7aakA3l6Oj4h
IJjvl0/lRqKDXijIkkA3AhgJ36Vspn7Ilghdn1rvMHkXx9elGWAesv05Tq2KVin5k4CjYeABessI
cjy7iVbns77oueKnqO0nQ4sSMGjRCoDNJyIAF28+TTDL+rctnm28lvpeL9pK8U11RHpDMEEZXenJ
ywiKDUW/HYPXhQCgG492H6qOiU6bnDxf3t+N1A4N+98/gcu0uqwNqZLhUgPP577PDECG8IdU1Y+1
mt83RnwknXBWSGSUy7s0fZyTfMK66QN6D9lPVItdyyt+abcl9BShO/CAofN9coxKRwUD0c/LS96M
d6slcylLTeayS9Dv8uXlOe5Qs78J50QQ7D4TcC4fw74iNZKB7USbmQuqkl6n9Zzh7cuomFEycGKo
e1V+/BC56i1W+kD83G0jm7ZO4KHAj/ETO367vNDNE4rmPsMTYJ6AT1jSvDKjLhrwbXUdwhxf+0yU
Em3ezisL3IesRk2N5BAWWuilqb0TPIT7v/TXm1/X8bN1bG5lIShpY1kQKkPqAaAkHtn8S65CymkO
C7wHzKdtA1J1cByiDRJNu8vbtwVCPjHErU6S4hYAIhjqfuSvjJurvYlfkjdqg1cOE8eQBtgLLMpb
a6NgIVfYFAASPe7yIl2pqI05K37WJt+MkOEvkmSEvF6nNruuz0DNM/Vy8iWsyuV+1ik4M8oRg7n6
9IWWtPNCmjUOI2Z1a1UFNM0cFbSqaG+P0fRjqFo308y7ns5XUaON3pxYDorO/c200MiLTb11MZVC
8V+0YHIinxpxS2ojvfsiycv9VKPKrNXZA+a3fEBy9yBkwbMdMnKlesVgFrtUnx/LCnefQUFED5rS
X5UEebAWPzFCSO3V6CludEj6zKHuFBBM0KCGji5ePNjI8V4wpfq9NNTcHaf4Vl6q70Gav5VlAd7a
dmxsNUIvIst7NCVK1Drn8lnLFd2Zw8RDERwt86VR7TEcFiexusxR2vF9COYDwCiDl8dR7xkNFOHq
pboD/iMCuCS7rq3mEf2xazlM0SLSwi/zXISeBgrZMQZ1bh3Vr5aGki6VqtpHliuhuWM6gOoeG22Z
nNq0cm9Mshr4hOrrolY/jRxFfzr2qYt+0Ne6kNAAn1VPq0dQJ5FMNL67EcvQCsNbxATWBl7D5ayF
2mjhqM7En9P6eyQNH2YRPKfoHQri2cZBP7HDpaamNJt9XMsET7yu9xjzyDNIwKD7Bj771JVbcKH4
grPAm8QwMsMBgrySzSZTfj4YMBRNCmWr31HdnfzuQD9iL3fQRv2l26BOPM4u3QsPoMgodx1OWpDj
m8Iom4SHBBbocr3kCUxbEBpSncIzZTu9+wdZHLtz1tcFv1gu1CSUkjKqFyD1fBMPaXYhYuzh0PuA
m3gASQuIzc5C26c9DFYAJQj6K4wmnibj4I/QWjMrhl10PaNPatcgkH1J/PgGr0eQXEDCLbItsAq7
lz8qH954s9wyNbWWCJCBMGt8SPMhAt/L/2aAu9szpZbbCZPIO7nKGPzFIaOgjniWtH2uAamoiVry
BtVxBlKx2URXYZe/Brugd4ESmMGqC2Ioe9qlLtAm0l74NNz0D4wYAyELJBnGDU6/F/LjcWklbJx8
TPcV6GzxjDGKPYMeMyHIAWqUUEwRItnZ9zhzy99m+QQ1MFvwvujRsEsGE6IiQBSR26JXXIPWj7SE
sENX3qUm2MayxbXQlJ2J+Xz5g569bz63e/UTOE9tmg7aOFY67MrImXziWBBqGjC8AtLICaKpDhv+
zPtjH3ux37+JYOWb8WBlnXNYPDHqQY2x72l9q0N4s7sxcIOgOylY5bYd1FgBx9xiBw6KzJQH2GFl
NBod4vlrdqdhUB5DAwzaTfYWmBlAeIZRMsGZ/C87/Ns2/zAHjzgmvdhHPoDZBV8XzSov7NDGIi8h
VOTZxNVQ1Ggoo7hXNsfm2z8IgFueZhEQ4pkE8EKAMk8dvKoHAMsmBN7Bl53gF+aublBAvJ6hdFrd
iAg4+PcH86m1MfY1VqWIVptmCEqZ/S6KjCsyvKsqHrDFlRT0XoF3Af3XhC68Qe41MBp1t+i90uLz
hvtSh4KjiRmY2Z0HCFn+A1qVzfi+XiH3TQtaTPUwwWB2CPd59dnuwmSnXT0Wt5oj7/t30UnZdKO1
SS5EQbcuRvb6eXWCTOVWvgHf1HSde8ub5aWoBDcf7bP2ET2IdGf4FIjbW55mUUdFtA5H4JAq6YhZ
MG/sVGcBWkBwQreurtXyVC4OdSagDZMJM/JRfgVf9wS8M75i63bFbvmuXw2mF3giQYyNsAB0M4bb
ZCaHBEDsqaMqRgce0D7D0Wz2uRX4+XJfqaWn0SfB6niOQ2ziiSHOXwBGilDRRZTtFlL5FnqzWVoD
VdYRICYqT4/ll6xodjTUjkoVCOogG1t7YpzznLlU1bJKYFyJ29ydluabMgciIucNN0GvG6zkGMAA
HpsXh64TmRbqCCOA0M32OEORemlRfhxFjUb2a7k788QQF1wCBaTuU4cUJJWu1fFWau9pgsqOApha
dGjwx2ARHYGtnAQ20dskqFqhPcHSh1VA6zs0+ocBftL5gxtDQNUP7skT2gC2lNn10z/gjd4IoScW
2TddWcyCMKvqFquUkAkN8fh9wfPTrsbsI9NjTw57b1G0H5HaXk8kvq0Qj21LSmObSK2n5/E+jdsv
dKx2IOD4orSGJ/Bn0c/jrpNIG7UkQvNwF7/qu9kjmIHR71u8loGnsufMyZ87p3LM3A4LoJyc5avA
/uZ5Wn0QzgnS2OgbmmF7GjN+w5yR22gKON2fIG6G6wUD00UAYt/RTwn5edn0ZshYWeZCBr6KHig1
XEHSHsvHATmEDL7DVMTbuBXuTxyAixiFpZfGrMNOrPcfYbs855gvtmeK0cqG7LWwfI5Rwmyh8WsX
XfehR5XuxguABNn0QOcA5U7Ng7QRGE110cffjCeYIsNgC6YHUB0/9U2rtUyz7pFMAYzWQwt3vEGn
zLB7H8hWID7BLyUWUt3e9t82uURxlAu0BgEc2qEixVgGmjRH0AbgPhbU3ESL4456kNSom4DUaTcD
djRWd0b4cdmBzloZn3fBavu4ow31BtmYAebbVaUtZ3b3rDsVku090yPX0G1sbeC+bcyQCa5YdibP
A+fvLeTO7AAkqimFsKsC47zIwR5SL2DaCwXtLtEGckczSoK5HKdy2BUJ8CZQIpHMV8EOikxwZzAw
slwmzETnlt9hAXRY9GC608PgoX0IdkaAc3shrdzmxaMzqBNVMIz3eWJXITkfAfDNJXbDmZWTVUjS
o3fIps7GY9BizL/tvbYWTcZvfrOVTS4KVFLeLQh0uAKS5gG6WlfaRJ9rzNHYl7dUZIdLEWjegAOS
RbV4wNhEYz5VsrSnWbK/bGbzFP9ezmf/fbWFUDAa9ZDlW4bc2NWiYDil94bIAPbw+bKlrQydDd//
/bX4CkwU6+My43W5G481istQJEju2GD84FVo5NupL9ZH3E4TcLyJjmos1KH4EwbsQKoEsGk8Rfeq
Wz2FxNev6Y/wpwn57ORFttzLq9z8bCuD3FnTl6KQ0qRBrUSqHB2vnaGA+OP4cNmKcF3ceaO6lSRT
VGEvNQR86Yu2r6GFZBe/UBp4bo7VTn/8A4sEBSBGCgQ4Bj+gVpVDVkrsiolUHDPXPNYPkY9RmNwb
AD3xSsxii97p/F5iMtqgFqYWQS6DJwF/vMfGomMX6aii5wjMTZEeZ2no7FweBY8BkSHuTIe9ZUaa
bij+pE3Q38vVm0Qiz32amYJDzYdJtiKwTipUw3gtmjncZ5MCA6h4jI75mgF9AOPQ6bLgstxaCliX
YQCp8XmZk8xaLZldB+EszFnrOkZKkO9BeegPFoJ7SwcdDuCFZyz8XS9N0tL3xO+hRtNFGMvRa1OE
P9oC/zD2YZnJ+VHtbD6xUupoKNOBgFJLLhw2nuxRdbTQPjFQvU3Ne2ucpl1ByduAPziogbhJTB/m
pvKKRnchNOgYso6RhGS+y8oBLRdJNZwqGg2Mw4kqWsxJ1pc5+7brH8u+/SqSGqPa102DHzst2U+6
dL4cpI6cWH6toSuIJosNTVwRhIcP359G2QSsAX09NgR/ajRri3ySh4n4Xa0lXl7Hd7S0/AbaJHZc
kffLMWDLtz7Hbf8yxtdGgZgPgnCGsaq9UbRjPGA6XICNPQts3IIMLpMt0yjNkTATYGaqA6hMINDq
pI5uM1KE4SX7kP5lbsTbI6cbOBZ/2yPD9UAA7AwEJ4Ud6TO3AKskXqkUtEc8I6G+zM1oUCyoGbPu
hww8vhcWpL7tpM7EgFVbYsSv+IMxbIzMQCED9XpmmH3JlS9Ck5hg5pUQv8WUd6Us6Hm+StX3y+6w
FczWRrirbsknsyskGMlLpcfkRvgwZ5qoD/CZFfD7t7bChUxrYXNMKqx0LgCIw7UMzOF94RdP4RFD
rXb7HN/rd+21uU+f8L+vuNR3l5e59QEhI0bZFUTOKw1Gj+QLAEQ0HPty19ajj2ljj0aGnS9QBK8E
zKdbZ2xtjYsi4dhMsjKg7RiE7RVk779JUbKfML0tcEuRHc5D8JBsghjzA75SEqBmjWsrB6ka6uKT
wNBWhMJsITR9kfxtPE3HutJClPp8verfZKXFQKjmLWlyJ0n/NvdiZ9lSQFuPf4FVkIcSFE1VtGWA
vqzWPIzxjxREQKUimg8gLCKcOeRvKxqHewuKoo96kOJBeR49Q2dwiVO42V3lq9eZX75Q7KKt2+HX
xQQ9f+5X1G52hSM6F9te+Z+1alycTK20MftQwwVsMioLmu6gz+GbVTDaQxODFl/RBB9y02PQqqCM
oeD8sZWFsTXNYF/Bij5aC//s4+zm8lHbukKZTt7fJrg8bGpzqIf1MBEp1mtBoBiv1cO3UguuImLu
W3n6IGn7L0uxn05jsXkdAGygLMQdBM1oMOg+mcRfYsuzAswSW+j9C/ZuI1Sibaio4MiSNZwE/pom
XajnUaQCGBL6uoJXQSQSzdnC0rIqrIWaqIKVGFyZpEKS0xVWDAToYr5JvfZGJTXAGMHwvU2DHQ1U
sBlpb1OOE2jpr5c/3IZvACVOQH9nahQdLc4bl2UMYz0E1r8OJ3w0Nf5WyfpoT1P8ftnQxnWAVhko
ahCJgYQ6awvD7ecG43wQIZetxa7nGaIipa/OoKVCRmc0swMoo4OXylGfphtQ5fmq3h8mFCHVeHQK
q3GTrrLcuS5vNNPClB2Y58roUFdE5MwbdEuYVcFBkcEjBQfjgZwyJn6j0ASVVANKNNmzrszEJuCu
0pzGqW5EjJ8bmdOpOe7wSMD7DCRnzFWe6keO9lZ1kIpoXeqTff1WCPnWz7/5qT3Op4e0HlIMe0Hm
XvvR5j80KtsFUL+Xv/dZaY5dHNBEQwJFIMmrWZxXp0klBV0CBZT5OHrEMT8SF9pTdxAIcZM9OqWO
dZB8gc3z03pqk7uDAR9pFDW3qC8fqS5BhF7Zd+8dmE3hlu7SP6JW4QaPoiGD7Q+4WioXiRZAwJYR
GSQYQONJ/wamU1+CKAQUV8I8/q45iZd8iIyKlsrlcCpqCN3UYnvz9r2mt7nxeHkvRX8/l71lS0W1
ijAgnNzbanFbWv86Xzr9VpzXL1EwqVEGA8AS+TmgCjIp8LoWZTFCP+S8vZjMqEoT+MQIvdJaLX9+
egWQkYszlMtboT4wrxDDMQSGcX+cpvJlGuiNWsIwBfTGerCa9AoSfjtwMICmxKdLvw8W64XJVhj3
Iu/YOuJow2IQHLA0hFsurHe5BMrMHnBQzCf/WsbyqdDHb2CKeLjsJOcpIjvZmJcFMRfKFvzt2EbV
MuWlpfmqGdixmV3PSeXQusNQsCaouG9u58oWj+GfuxKX5F88zGiSvaoY0e3t0Eud+NrYgZzjNZCc
AjSH+8tL3Dzca7vcVoLRTVrAPMLIrg3I6kC5/D13IDZz19gAgB///bwz0LQqwYgEyJmRE3OxpNNm
S0FpAOa6cle0KETE9BEkBIfLy9rQdcGtDxYVJn5NMJ3GHYsoKwOQVRTqJ+ibOGC08KzH5b2/MfbT
c/utdvIXZPtOA6abBEfTZtA+9X6sPPCuXP4pG060/iU8KKKYlKIGVZLqx9O3Jn8xyc+4fUrl+8tW
ti51dhERDakcJqv5+ygr9CgbkEvilp1BoQLZYhMciqNLBwCO0SISHcGNAHpij7uLSNykgdFZxB8m
YLCktNrRShKVC0RGOG9p82rIjZwZUQMUkb72qepe3jeRBe6eGQvdysM8QFmnN9Guj1wrFeXYG8EK
O4WDJKPSD/A/54rgHqE0wdQIAF1ZBNYK5SnLxr2spP/+6WwQ5PAMoKIAgMxXdJSpM5Quk4hPDO1m
Gl4n5RtYWQR13K0NWxshp2F/ioqOkhFG8oW6QFF7iaiusWkB71g0R8CGePbwUQsSBY2CnN3q6W6e
WjuaQ0G03fokQNpihJQoYF74DIqrMlRTmpM6tYgOuWq+zZF0FaNnBgpGUQ7AYw/YdCgejVSheF2B
y44LrprVJQZBu8zXyNgchsrqXkKwtPlal+cPmOJu7NSi4JyKtBZiwGrvq7SUPIBhlCsia8EO3BSG
G5dpfNAaAhKYSsMAUiKHIKEeC7RVrEVOf+ZFsGCoDhj3Tp+gnZQHqit3Rg1kQzyB6JhUzXNegt4k
1GfgUDILRPFRAkixmhTJrlxI/TxVVfNSKrl8m4fh7GSdll/NxhA+VnmeKSBFAs9kg0h96KdRdzNJ
q0E8k+UH2Qy7x7AsQIeXgYBnrorqGiq/0a0sg8CjxTujEXy5rfuKgMIRYte4k4GX5vJuM86yUgtN
1Z+qQ6JUP9IwNu2sAIAQdEdLdh9loVsZ2i4df5T64mR1b2eWISq2bPno+lew/3/lQLNejTPUoAEQ
nauPWFN+drn2r9//hoozDAYD9GWwTi5DDSdFkmMrRLJfgz16BMt+I+eiZ8zW5cREO0yoXagIHlyA
7fRYWqSwVsGTkNrxjJJ2M7ptCAIn8H5ejrTnhSHMPaFCA8iXamCohvtwOi2yIIihSdgY8vglz1Li
jNZcOKVRmM5AoZSIgBD4l41uHXSUmg2AsXAxnnGrp0GdK4M0YX1VdoyCEMbVHaGd4KBvucPaDJfs
RyDYVucBZqyqwsSNDFluVX65vJTNT7VaCneNGJI55kMJG+riW4ZyHwxXRaZ5XaQJ9mzTEJSAMdKP
7PqsZqImy4DxWln1S2grBmiu2HobXWszik+VWYnyz60vBFpWsE2DXBTlWG5ZVK4zcAGqKvLP8nX0
2tbOXIz9eMtxdEu3fg4dMRX+1gpXNvlcOyJl2Wc5bLZZN2JMqZucHLxpN5i0jr25G1KBe2wl90h5
NVQnKWhPzkhuMTbWDz3V2SKrA4POQ7vei3wUDA6jH+3Nd7Gg1oZkCM71yibnk8VYxwAZaFgk5meG
O/QmAGrAlIJv2um96tEryRVPs2x+zZVR7mtO42IGDYHRyTB2Zk2PKVWBsRkFLrp9C/y2Q7nHZ6vU
XQZ+b9UvrpvGDa8KIIBTPFvQ9YdQJMYwhLhOltecVtdPtpNPribMOgYd207tjqly4wFxA31Mv7kt
AQ8RXS8bBAin1rgsq+vlEBUXOAxomAByzg4TFqnuTXe+093hqHm9nx/ag74HyasI3bAVzFaOQ7lA
3QVzhGFSrLScv0/GM0j6BC8ikWtS7vacrJY2GNhF1fkIcKobYo4D5P369QQcvgo9G2nHJOa0n5cD
KPO9S1+Q+e7qzlaHqJT0FntamNGLXKejTZUcLEr1XtbDXapadmdpd+pSPl62e4YvQmjDTQ5qPMvQ
NEROznCfyuWcyQn9PIm5F3qgy22uBqc86H7qhm78LgKrK+xwc2s9Mcki4Gqti1yMTTNF0OeZUvJm
LqHqYYAcmos6WNPjajJ/kTlAXRR8nH4111rmSH1eXnUa5N9bkK9+GDRIbVlSW8CEU7BdpnXvV428
vEDTQ7RBGw6H1hgaBIyam5w1hWelkIIZM7O+GT50DXjBQhE3zsanR8KI4W+GElChtHe6HRFeeHod
WXiCHaDndRNDzUvxkqOomLKBCzFO7HDbHjel2s4x7PxV6i7uSkeBbO1igyYRLMeQWumc4kE6gEuT
LnaLECx6lm99+PVKuawxj6so1ib8Ag2MavXkTMviSVoFEaObwaKeXooO89bHWxvkrpmRFCifgVrL
D+PYlrrHGFPKgvOzcV2f7Cp3qQSklGe5hAn5yCo5kL5M7vKbcDf62k0DZS+ToWCvQKt42a5gZXyW
kEJxEygCQ/U7QjDhOoX7ZZJEL9HN4KAY7L0OkA4QS9wTscEkNQ10LK770v5qDu0u9MJdELuNN7vE
BvuwcaCCucnNha1McpdLAGm0vGwCZCNz/DF33VVpxYILeiMPwDz+71Vxd0iZhu0EjSsMnKP0hfdk
dp9M5GoBQ6v3Bx9pZYitdRXopBKzmAHQU34STjeM2GtmM++XbWwuBhU1xA1oh2Jq5dRGWxUB1KZS
6uv5/JqEysNIX3tRYXTzo6yMcKEjjUB6HxEYsRrNNso3Kv/JV18Z4CJDWKkgJhxhQE72OSQza1UE
NNu611F5+r1RXCwAVQk1qhkmmMKUAXbg3jaIW/gs79RAClZ4pIA+HvipbHHk2zxJgJoxKQkLiFo+
QxsqEi5KBreuAcdxMxCke8kdG+4zIXYBXi7nn+jW/herbP4YtJoAhHLBaUrioOwGWGVSbiitFH6+
ix2lsZnaYAVGkepGlKBt+SOAw3+bVLjktzGzCPgmFnIzdI8V1SatAqlIwRHeuknWVrjAhNcKDSzg
SXya95Fv6L1kOdOg6ge8nIaHvh+Sm7KT1GMfjUT0XmLhgU9f1ra5CDXVptyARpS9l6wMEpwZnkrK
Yifv6UHx5P0yOrUI38f+yksmuYgVyokWWjNMzkdzRz0mkFW75SGE5FvmCCc0t6609QK5sAV6dxlv
wk+vCR8pnoKMMS57t3K72zMdwNqP70CxBkbhy6Fsq02gYmodrWIw+4MgnIsCtFItAPDiz3ZhYxNP
2edOBSp0MKn9k+Ox6UQrc1xEaEJtzNsF5jK90sEToh4AyPAUScsAswc+yBg7MDsMsXN5mVv53nqV
3KHUGXVI01oQlRgyT9HaqwwaEfbUan6pFy9GF9XI/RtiA8nTC47N5pcFOtyCfAkqzLwQYgfsYwkp
G+rXuSbfgz68c9USo3/aIkGso47eLq90q7SAQg2UAzFGjQjEX05YXMiuPPa4mD3FPSRQkbU7dH+B
hred+A7H5/2yyc3NXVlkO7C6cjVjbKpgkqmfKlAiKCvyXOiF26vVVyXTHipIfgDbnV3nmvTlsuHN
uLcyzPmuNat5roKS1o9k5XqsE9Sgb0iniHZ06yZe7yjns3pGO4yn4rnWIV/+pMerPKlwLdkbQOGG
kW27oHZe7C8vbvPtgNsT9FBMAg2dotNtTYegM7oAT7YR0L3ZS/dhArr2L+1OAlZmdKMQc5Jkjz4l
JumejO9i9oGtdUNdDhktGqeAtnMRMComUJITrFvrTMe0qCNPf5JJqdRATwdgLOOs2DfjGSwNkGTw
ExU4eVDjJa0zygL/ZG7AR3JUmBUL8H9QPvMnYkqsdoiVmvphWyevE00UdFTCzE3jdHaScpQPOplH
QcTZ3DyQ5EDtDXgz1E1Pv15bNcCt6i2+nlE9Dkr9FhsiQCDzO35dFCAEKFKDZAgkfKcm5IQY2ZLO
1J+K9AoSCHZQv2vWngSPC8DUeaM+XPbIreNGARCDDBNY07CsU3uV1jVVk2r4WJ1mq3RfgjIpUQX3
7la4pBQDCsCDU1nhw+W0tCPcbkHaC4r61oox49XE18qSQTOkIM+XV7TlGchbwIOOmY1zujJQItQ4
Y9KEGZQPojQPKgnsQPVyCRyjZid4Pm6sDGwolCIbhYDWWb+jB2mh3ncW9aFF9V0Gmuk7JOUqR4I+
0u2ka4LYuOF/sGagvAH3YOC+04+FO4DUJcZv/KwxD/LcHfTyDwLUiQmWQa3j/piDYS6ACcajV/XL
QUN6YtWDo+Lf8yvkf7zuvXbBcwmhiLRB0MqGB8VrdhpE3QTHbeNLnvwW7ixA9TuEqEQGashp3i0d
wXBv787t4qk9tKE7Ue9q62WD3B5tOLAIAlLCZ/lJGVQa7QFHk/bmg/WFepm7vDdvCCV2cqu+lm7k
ZS+SwF23vunKKJ/nQ0I2N0JoKkDh8MNY7qpcEChFfz/nM3EaQ4EKF4Evg2sykVNI8Qh6mKJ9+0xH
Vz5jTMWELjP2jTzk3yHOUR8zl7H4LuD1tQeI3WYeRsAjW/16+aRvHT4d6nv49SYG9fjxSsxc9lqG
cqWvJ8uxq61foQGauQr4+6HLd5dtkY3ATAFmsoBwRnYHDuzTgzFFeh5WYcCQcBUElFxtjAboDEpP
zC/HwF1ieV+Uxfcq6HcQQnHqD8jh+LM1AXwkSX4wWn52O7fkKZjlwSZFXgIqT1q3nZ+YYL0ZCo/P
5vYYaC0rrBl11o/C5EMUlmSYUdHYJVpuT1V0MMGF0UOH7vLmbFkCAoIxKKIgfaarboZRWSsBomCn
BV8TuXsxoWH30M7uZTNbrmyy9qEOS5jL5JKnCpJt7ajMGljqtcnW0/S+xtf6IyNs8BND3VgPF3Ry
sImbTTCBmQnzlwnT0fh1eRUbvOZIitTfFtgyV8elqcKhG9UAbIeeuVPczK/egmtG+iTvYxFf4VYP
DSIccFfciChb85XHVk+qxJwBxWPxHFTTqQMy5s+JNsXDvDwVYw03Mgom+wE0Pm4oVk07XR5JISQE
hUwmQ90cAG9c8PhUQMHKRJsZ9Bx6eb4kwt+JjLLTu9rTDnQvNGbLzOYRdJpekx1bYUtr4z46WRkX
AtIyDvMilHV/WCw7N6O9glSdPLTZVxBlCqojG0eKoSfx4MMbE694zg2HYTI1yYQYLqCFB8l6Mwia
SCNIVORQUDLcCGzARgGEAgoKitPLXxAyHYcSeB6/ldL7OAR4qR9u82Qc7WpKa9sMk4fezCr/35+C
E7NcopHOid5HGtFQiqlv889SDHgmn1mjVZRHbB6C9RK5zRw7TaJloWp4dS3+dF249YtxO99nv2bo
w0MTUQRu2/LGtT3+hGddNcgVYkhstXsMQw12OoBUtu0qwa208UrHJjLIDTBuDOt26vYxGDshaQUJ
42augYLS7TFFUMEcBElQPYN8jFySvZn1ArOfSQn3SsGsD2pbeEqCKZxvdspJWs9grtN9xXhEnxOi
VYN+V3T3Yeg2xbFdbmgguOu3SrAnJtmBWZ1wZQwqPUkBYdZq19wNB+2qKGz1UX7q3ehR8cy35kX0
GbfqaCc2ue2tM2D7w5EyH0WTvrJZhbKzexd3Ok7+TlQw3DyJq13lglhMpzhQO03DOHXoKDmgMdp7
R76N0w8ULe0iF6CJN65TDZpJGkCruExBrHC6owkZEwy86ZofRL+iRLFJk/3JIV+Z4JPb2lLBDGdM
i99D9xms34fcHKFl/E0OHgh4x5VoOEzmCFbiYxkWgkfn5tfDqoDGARPBece5jTWQsoSLjq+X3lZ+
eRPsZ5/12ypnFDOGsjDJH4m1Nc4/0dCpq2lGnj0bgT+1A7F1A3NgQQqV11YxAEGYHBIn0P1q6XgY
g+S1DESCSFuZOD7p7yVzDtu0GNeQM1yDDA4EqcI7nJF23Jv3bIh9RllrAdk0ngCoPb9djufsbz5b
PnBkKFBSHVIpXIgtejXsixnO1FY/waNfS9eR/iKHsjOCseOyqc1QgOzsP7a48AoouhFPkA3wowM5
Zj9Tb7nSHo0btA0c3e924Z2QT5J9vEur4zJPq13MQZbhSlD1/K4f4/34AmbtG/XWuhm8DPAJV94H
tyIsy9Y1sl4n51J9UsnAI+GKpEt7b+SFi3bCM5D4IjoNkR3Oa4K8b4cSNUvob5q2DgU8qLLYo1XY
l7+byAwX3tC2s3JVa3R/CmYILER2bjCB7B+XrWxdiUy+wjTYwDeAqKdRbYzbOWkWPEZRPrEnsnxd
agoawJ9NltvgqvAGXbshQvqNzRRjbZZfnKVJQ5PAQ8YjPS7XYI5wizfjBqxTh2Y3vlmCutNm7F6t
kovdkV7PEZVG3W/K1tXk9EfV1F8ub+RW04Gxevy9k5+17NWNS7O6k+UZx4xqdnMt3VFMmidPIKgB
+TLQGJk9PJJ9tPsfrXLpKFkSC+UKhDC0VL7QDAIruRfcw2gFHfDr7HbYTZDlFpKhba8WZVAN/AdM
rIILYKWsxKSJsFomYzM+zi+Qzu6uDOC3pKP6MtzIV8XNJEhq+BOBurWCQh6jbkEedVY9VId5BIsd
1f1lvo2ao2neVbogu/984K1DF7OBZRl4/iFgnhW1pCmbZJkS3beesnvluivt/HbcTW//37DfNd/R
xo7vk31/n7q4Kjxrf/mL8rGT+wF8DjCrkhSkIDhiPIz20h/U8LqB3lJTPV62w07Y2ULRD0RtBq8Y
TDyfHnxi5ZLUYNYEimyg5jDe6ljzQu09CkPIEs92NxLRPcQPfnyubGWRi89138VzDsw9XrrQOb/L
ncE2HqK9vFcFmdrZjcdb4oNaO2dNHZe6H79Wh/ox9f56MHVeBN0xv3EkV5SLngU0ZtI0TUhjoOIC
9+FMzv04osTOiCau9aN1BYla58fkxPdsfhx8moK9JFteYuFJwbgDMNzGs2eg8BbKEZixcfykH8ED
Te3OXSCzlj5ggvAO3bGd9IgxyUN6D36xF7O3tWOybxzrXtwi2zqVq5/CU2wUgaKGgWXqfm2MxEvl
xnSKwTD8dM5H77LP8pcV22SW8INhStugEBzyyljIpCLYqZJjUryeYsVWJWRNoG4dghu5uIboiMDo
5ywaf1LWVrm7qqjGXBlBr4UQWxyaA/QXFYDtEjDULXvDiz8iqOrukCLeJ14G3RXFC97IvqmBHki8
0DXcZidSFzxLXPmN4O6zrF5kglocIuGPAI+74DX36hdGzyf7GWiRrzondi23FOzEZzJwYSf4K06F
fh5mnmE2uy4hgGJLb/Uu3/VfexdKwd9Mn+7JVXhX7EQVCf76/lyuRdFJBI7pnPajUoclUIzW8KfE
bBy5DF5MBZLal53rrND4lxUTcFvGyopCwWlEpKAM6psMWl5tuavj3mnGfIcZHLsqfhnBZLcpYJaS
BRaDdBaNQxL2d5/tLCbv/rbN5eh1nUJ72mIyaXfQgPkiRa4WQKky9JhGmq2CUuvVeIh3ECjOHQNf
OU8wwA7UWNoJss7trf79Q9hpX2Ux5YB2pEUTQH4kINBT2QZO0RVs9MbVg0YjUN+QDUHPmw9eeVmW
YT8acCMcp9Zud90VPRr7iE0reJAuwgyG4oRO9yIi1t9Y3NowH6pGLctQn5tkv4BYvaIeLcy2Xl4b
C/P/R9p17UaOa9svEqBApVelSk5tu223X4ROVs5ZX38XfXCmVSyiOKfvwwADGOhdpHbiDmsx35EC
nhh0lAi0t+zGMb5hONpxCb7Ndhiccu0VbKkV4CPHRDts1q0wd3ddIv0glxIBukhJdmQAdjIfrBn0
rJfgfs0k22OL7CZJdS8ZRENS/IP9EcPUH5U8ScYKQFqBBmfoD3V1K5Nhl+vFUz8aj1PUCTJ2jqvH
Rf6RxxijPDdpMueRGRA18sqfQ3GTFPlzEZv7SLd+ykUXujMGNq/fpUgo1Z+N8kd5KHcRuvLBKPcn
7JreSEn8oaTt3YqavJnv8uW7aYBl/brUi1wajufsrIzNrY1qJmGemAgw4HNy6CJN6hGPctQu2IQy
Xv8FoQXPFBSgfMGtoPcPotrzo9qV1XdVhmQsvelvpnf7FYyMpmN+BW+psV/9jIIAz6LVdV7cArAS
ngy0dI7Ek1HWqGqTeZEHGc++2SPulOxHfU9spCu232O42wrBZLInxq7eiQZEeUkhtUl0w1R0JS9e
D8lqr5iKRvAiO3Cz4clpP2qP5N7E1kMNmAPpoAjSUJ42bQUy2rSC0sswOzwlUrg5yiiq7LqDuheV
XTmp4Nm5GO1pST2NWonisjlgZX/Il+JQLl4ShTGoxwBRfV1ZNWrorL/ZnorN4jPJrLGmRLMh2VVd
zRteiJsH4bfRGemLF4PNo1vsZgz9YkIW78Ee718SFAGiVfXautkTtqwTzzxc/1181dp8XiYBj5IM
eWiBCJq/kfYRHSda0csDME2/N+PrAqaqCFNqGITYCQTzHDAWr9EzhM+XL9Zp5Q7tbEPCunCWO9pP
6Q0sir5me8Zzvzj53XSQT/lX+3kR+SpeuoIAY+LIWBK6RKwKi1BvwhlRdK1W8N6t5pe2SB4aIgNK
dQROpe2hrXhrAmOh11R/ULA2cf3kXMXb/AAmL9ZIF/f1jH8fm0SogT1g/dBL2smpjE7wcbnOaiOJ
cVa9lS1rFUHnquZnurzMwBW+fhTuN/wjgKXHBe0viesBylMQyzHbqHAHy/CjLBYJ4r0Tt1+NDddp
nhBEGVBSoo/3nfjrnpaak+fFi0D4IHki5EGhPGrOm5AWx0qfkPWTAnPyYyCghJ72WPvpI52isL3o
9fpFcmPZRisNJm7XBZKUjIB2N/xq3lMf3+3iQD7kr9FN+ULn1PVfopoNL53cimT8rCQV1STlOGI9
Al+bPFUDcO0H4qBUFAB4xyd5KYrYAtVnRyv0vOjtIkMcQ9Ne9eLRNVHNeGrcGGG7OozKQVY9ILTj
FSZ6CvH93EZVGf+LyNaHWY4pL0BMHVMvQRUq2ctg96F7zJ6NzpCXNF7iNfVRVEUVflzGx/ZtNa6p
jo87vhk73XZoWIsDIGjetx/WE6WMXU7CuM2zTYAHAvsEq/eWzVpMHg41SUZQ2OuRtwarpzjV7BS7
LvWJI91OaFBNeIB7pugj85zOVi5jOVo2D1o34LDqrLqyWoNbTBIEU651bmUw1iJR6CdrnUDh6lFb
QZFxAoAyhSjCij8lcRcyv7B9N5prbiUyxmKFdikVOTTXvK8PmhcdiUfeALkCYkBRkYpnJFtR9MNu
XM+cA+xUqxMsftrFGzZXdtra7OcWTK7a+OO62xF9K8YotBKbkG0F/50ZHlhaXVQqRJ9KdBpG94dO
TvuOIAaB9GNXetiFeZUBmnmSDzSDjI+YSOvRCtqJaEdER2Oi7JrX42pVqAdnaRl05otq9AJvxstT
US0i+A/gYADlOf9OxmLjaGGHNcEkvJlI9WuQtX2F4YuhARRDtMKh1OuD0VnCYMhVxo1k5mz2GhpL
1cJzxzeD32PP07zLX1a/dcXQXHxT28hicogIFGJkGDA4qinO4raH9t5IPUAM5c4A+itapQ1a4l1X
S5VeHZssb66WzSvaaDKUjMC+AbWdH4aX8QZ7W4fqVN/GO/U4uGjaBCWgPYBjlFfH7KY5DE/DoUzc
1ilQBREudHGV6c8lsL50ssKhtFL6/sIyIoCP6E7XiPy8Gh3FBY3j6V8ELJFMxo8CIqUbGxorw3cd
Q/PRXttLfuv32d5qbluEDA/VykDkfHhSNQBj0/V2zKFebI4kCWaYwEUUVMp7Wj0Y88v1T3sxLkEd
6VYA43LsZYoxYRQjDr/nN//Zjqv3bQt2Dd39F69XXhTcimOMtM+MuLBXnKfzJ398yL4A3Mmz3fCJ
Qqt29zR3FO00ca+QAHQMxXs4hk+L2vjvGvy7Wi3lKMFIr5NdYTtMFNtFEujfNxIiWam6KqGHMlO3
nFNfM2IBSjXPArXNIZgglK/rkBt6ZgKivTjNqn2aovipnAd/ME2/XhPvulrwosRWHKMVeZGQYSpw
Z+rwKMeRc7Bm25GkX9elcJVhcyhGGcYZowB40KEYt2oemaLA1JNTZP3+GynYSdLhMZB9McWaPhtL
TWsq1DIT9aiUc2BK8J15XP1FnQQbyv/IYRyEXVfWKqmQkx6qu2GX7YCqcdfvRA91Xo2dbkL/I4dJ
tuYeoFe5Ajl0mUx1Vb+9obiwABI/5Z/FNkwcBS2Gbsu7+FQf2x2Qp3fXr5Sr8NhWAj+Bjdo3+26w
5LXqzA65rFyoTopJmCkRjfZyk3R0IBV4J8wbIp6fG9WyGg0xJjBrjT+7j/gXiiCeWaA2ox31D303
+7RzICqsc+9Wh57AKSqAKLQZjUy73pCmDhpJdjmWZwFlfiARQEscMOjd5R59nIz+WqJJpjcufXqC
1/443k6OyO/zDHD7Q5iUQm3Dtmip3wew+nGYXltwfeVR47TTt//9U6Jsi8kHkL9fTopncyjVaoVP
WZvJK7HnZ3PKWuf/J4OxjMWuh1lJobFWE9/KY7kzU5FG8lzJ9hiMURRTXepFjGM0bR3oifqqDYWP
l47gtrjp11YO4+oJiUYraiT6bEVvaUbiHN6Mro1+aenaHobsRD1SnqltBTJmIOmduq55DJjU+luW
gGZyUgVfh5c3IwfAMg2qCJcobYrals081SYwOQGIoo/yK8gYsPoP0NxJ31t4Zbnq2hx64M9eV4tL
wSYlitVQ9tOABcpOoppmlKgkR8WXji73Xe9U8r1kfFXUH5O5OLEig0nDFByW8wHPhLJzKU3b9Umd
YaaCDoVXjzXq2XSjevxO/UnuigpXl3Z8Lo4JPkg8tASlbDmIMGcXPeVW6NX6t9WI/et3ya2nGJjn
x9IH2iAXW1EJYArJDP4vPMEnX8Gwu/WtDoA3c9t5mNpyq6f0S/lbFIsusMxo9giOD41+QExvsIl4
JBd5VDaYkvAQUrvFyT76GzpPUJ+AObmCPqndN29DgFrSDk9LwZm5prERzriVouizaMhUjGjo2aOi
51hysVVdIOTyAxpIGlDrpN10HZsZ52HIMMvBkAzZChSpqt/TVg6dKmzTO1XLVc8kowg0iHOoM3mM
49e6ArSCZoIhhAaF+JSAwzcuBNNhn0rOvOcgBHw1tHOtAmz9/FDd1LS6ZGMdfBqLN8OQHBJLbp4u
rhXGByksDgshd2tZ33W6II+9tHlcJ4XvxuosymBs50xNkkwazMmi7Gq+PHWeIjcnXS4KRw/T2E1J
WTuGij5liR6awEQ4g1uQbUM80qfLzbi0lzVpSnKKFAYyJVfZtyeA2QfpUeSzqU6cXy+MHiJoeoSQ
yh4SyGuDUQ4LConzj6Kw932bOHnya+i+GZ0hcmiXCnMujLECC+infbXAi4a39FRgXcFjGHAubpog
Q0lBly5q1XNSs3ORjPqMtjQsHbCGIdLaaYWbD04akMnBrgugC21wYat4OwKIQ5QV0WB3ebGA9wQI
kGHDGs/1tgjXqWlGtCKBSe4SSXUaoBrnIqxtTouVnu8fMSznnGQUk5LSjqfuJN/JR/OIvDowffML
6gvSEYm1EPaHrzF/JDJhIkpT4BgXpRKkkzk6xbje9BlWaru4epaz8JQqRudet4ZLv4Yz6ip2KrHG
To3i/CrNpTWAB9ECUcmQwVX4thrf5uZFWoWFfqp/F99Mx8tbAVQ2IhTj0Mykk5YC4zgIuDNm+zBz
FgC93msQEpBhHK6fiqsgG2GMgkgLAYIJuCuCOrwvu6dZeljs5+siuJ/qjwg2gdCMOeqrCecB729h
95jbOxbDfWVhv6LLd9dl8T/SP3f32TvdFBYAZWvi8uBIwuZXbb6bReXKGG8YwBd9XZDg3thd7qU2
pFaaMMc+19/W9bEm3yZDsNrIz7w2F8d4jbjp7GnQaG//2Hu0Sprt9DtCF7n29S53x2/Xj8T1iwBp
oEzXAO9iMakb066KMu1Qtq8rt5EttwYbxP9PBP0Jm88DWoEcOBpQBRkgS239uxoFJQXRGehn2wgY
SYSeA17gASDed3YO9LuiSoUYjPyP/+emqBZupHRrPmOrHaX59GZE90ZtnMqVACY8ebUz42VTY/JX
6Ba4RzNUABshu6J7qOdCy1Tv4OBXSrE4+cuKnm6SHCP04DysLyZOaYCtwc8bR1Sr45rvn0cHq+lz
jBnYkIYQi5xi7SFZFWCvw3axZwAPLFAQrv1uhDEqn+DTLd0MYkWwQ7gRaA6tFY8OaXDDShH4c84c
BRz6RhajjHJkykXTQhnJzjrKtxQzeQg6FOL/BRyf6BIZvWyLsuqHBVNX9OOBUTiwjhT7tt3nSPqj
25nO7/qxLyqCiq6TUdSajiVOKtzhnBVuqD9Nve2XZuXMkfBhw1VPoDUBXh6gTYhd5+qpIvleCiTQ
n9BbgHXYjSfy0EA36b6+fah8XWDqnCv93OXFO4qSNLMvqVpbcrAOAz5J136V2kOfdk5q3DfSFyCh
CLRSJEo9P9uol4TUfYgCorp+XyJQfcjg6qlKByOYhxHdwOtekpdOnR2NsQK0A6Q2qS1asDSd8lnx
FIBdVzvbxSqo2z2or8KvJzoh8/XybCgLvbZRPTumD8X35gX7L9Gewm2td+htdJWT/FJu6910Evk1
ji/FRD/AjgC9QFEcGcuoa1Nqxh7tVbV/1PXDnD2ly/P1+7xAEzMAJbuVwZiBPOl6M8UI1i2wxCRH
32eoQ8lOczv8tl8lv/EUV/bGL8ZJfVUVNyeOKAUSHZJe/yZglIPd6YUEH5oAidOKY6fSEieWLYHi
0MyQyRxxTgzPYosXR2ZfqdYwTJXeYjlEWefbtZDBxN77ctEGWt0Dgo74sibaQ+OY/ZlIRnG02IB1
9HCiXfxlrY6d/v36t+MlQWcCGP2wJWnsYqmmkKKyS+c3i+MIVMg6/8QUxbaDsI5OU95rt8hoyzDK
dresmOujbdohd+pn/af6UgaVW/+QXpq39Ht9Z+3jo/2t/CICzea9FM+Oy2jKkhathBBL93uUYMqd
/EHfzz8M4J5gLfm3euNlWCy5fsV85fyjNcx7Y9FLszBGQwWC6l6dj0mpAbFVOPtPfda1W2UeGnkq
60lBn4hkV4EyoDpiaOpePZQv7R3aAu/mr+uH4rRpqc3/cypCaxsbk5ur3Bqs9fNJCtiHgwE8l+iW
OOau9LMn0WfjxFkIA0uIBRJlZOxMbtYusLq0Rm42Lq1jV+VB6oGTCupT2RKhBnJtXAdcEZbK4NfY
Lk8ELL9pqHAuOV6cqLnF5KsvD5WzzKYX2yfMxx8ENymSyNiDiYDf5QpUMj7Y96hzu/khPIJRDa2d
9E5xwa7lmkfV+xe9b15UQlXon7MyxqAs7Vw0MXIK/QlZ4F1/wJgxiEU1SFTcEigFFLce8zeimHTB
GPAZMDaCGZNYp8GqVRtOp/Ol+2X22gdlP57WCN009ef6geqwlx+NfXsLNLdZkNfwXcBGOGMpTaqS
cQrx7FPuo0eK8T7sAPHuzo+9HzrTob/9q2oKmpKYtQNYI4B0Lp5+JRDsCvqJp+SpbDIHFIIu6W8L
FUOG9SzwNxqNCReuYCON/n1jmtWgpnlTRJg7avXvViXHDqhisG90ssiHqi2uHGMCKb1d7A7xJHsd
Z9TEUbNWU08do99AtyJOpvyc8x7Iel17iMzqtllqv7S+9eH3qXhZ596NQt2149hVu9QdZKBgDcvd
FK5Oq9qP3ZjvMdAoskx+mrE5FxOq5gwA7AX13fGBHO2EJlBu5GO271D7zSHb1T7dlwMBIV0fJnvR
JLzoWhk71Sc1J3WMt5PV5YAliB09FlQkuG5uc0DGHlO5jJsio69rG1PMbXhn2/mptAtfj4yv170O
Zx8b/nsjizHBPqusFFBq9D2hDS56Qfvijra05x+g/vwodpkLNB17p3oYJOrcenZyV1Qb418ohAA2
CM1e9sU9NjLgoS3UxoCG7TRhDFhxEeUYN9cANt9/RTAvi1orgV1K34VkF+3pqogGvpd2J1INfjQ0
MQNB6ZnVCzzddMFqzFpiTjI+AK7ygcJTGocRK4bdg3jggptQgOAFnS7TlrEYfW7fdl81YzlhUhmt
GZj1XQ2g+7kWKAhXFy3sFOHJgKIIO6SSFYUaShpyeszdhKdkjYoHi9y1SGHkZBGFQE7y8rmAjC1U
vFIw3nV+oqrWzTQs8JkWN7rLH/DS9NrXxqPbmYBq2+kCeRytoA001OGgF2AMYRyJpYbNf5LATIm8
wpI/1Lib3Unqf09AT+yGdHBJZ71FplYJXhCcT4dmKFADsdUig5SW0cd4rct51oAKMsiSk82ya+ix
s7aSQAzHss7EMBrSEi0xQ7osIM/vGfkSjYsrcB/0hzIx5kwCE2PkvG4tcFDSIjoYyb+PaLI2mDJN
vXBHB+gMj6YQ867EOoTxavSYIxclEaIzMh+x1eS5kOnOeqi8j13mGL2gKcnJjs6OyPh7qxsVee4N
Iyjjr8gXXImAZwGMfnmD2uokUEn+O8yigIzUrA12d1drwnywKLRCS9vlHh2cak/0GuN9EeQ74coB
zc+ZD6gS4CqYdLMcGTUTa5Z6bmqphDzqGSl/7xQogHGH+u+vqwrfN24kMZGmnIhqthI+1H/Gwzrs
YMZeGNCXQrkTvZf5cQ2Mz8BjJTgdi5+i2VWOvJamWqAoj4C3AYrENzoBkKEDqR7m5wY5g+2a73ZL
17+HGOwgfzFjgYYy2qwAnqQFf+p/NglYhIJqBoBDYJ2oH3Axbrfcknhwhkq0SsG9WwQdGWVWAFFd
wI83xdxgKQ2Oc/w5opfVueV99lXbVc/KrRiLg+O8VMQCSueAuu5Fk34idtp0HZ3Ub3vTIXL30jdL
jpdRKgrbHNsGaq4Gzj1QP6I1z1ygVqcdouwkB6n6kde905uCLWjuUUDqikEmfKkLWMsOrf10QZM6
GPQTOlqOZj9g9fp/98Ko1WIdF3OJCKKsiU1prJYp3TCop/JhIdGtGseC8g0nkqnQMBPwpthWhM6f
a1pqqdWYASAlqOfqXp713ok7yS/S9aa0qh+lNZwWTd9PKkCz/8Kq0QcELwrQ75HzMJ8owpjsSKpR
DpS+J26Shr0D6OX9KicPiha6TVr+iIjyGMXdYzEn2NmK9cWZymLaCX4I71MCYF23ANmC9Wf2bVUZ
k5xMxkrnjD7X4kC2Tp8FPVK9CRPwVewAsONVIJQT/jBm9EcoE/40vUoTTCAbgXELUMG75BgGrQ/+
c2Dg/A0QDAIp9dJAW0cZhNUju0PxOFJRMEvC1yF67dXnoRJMwXAfxVsZjJOWwi4pBh0wO5OL183q
Zfvhd/RuHHpfDZbn5r64F3dteFa+lcmo0JJYvRX2ONcajl4oN44Uvwm+k0DE55Ny44ntYU2Ginri
Ce0Zh04lF24DLkYHdNJeEQx78VufG8k3x2KT2TEyl2FddBnDGhOq4bE7VofQo1j1utsBba7xRe0F
0Smptm5OKWuRPEURPt5soJ6qkKh40ZW0fxZcJidL3+rh56zyRsy0yEnV0yejvS8Pql8HuVe4WAN9
w1ViMVK0oMU17D9qr9JTb8WFc7UgemqYzJoO5mg+DkW0S+PaExxLdHuMDw0lcCPNyCeC6GUNwg+a
n5BD+kK80VdvUl/yJEHw4XVGzy6SySwNQGGUygyMtxb9hNuuHjsARctoji5pekMA1AtQcRs7p8kA
9YzsDkyzaQ1URDIG188uSnGZJNDWw0VKuxjU9OaboqQOIOHdMP1aNo9qvQrumTPKbp7l04yLGZM0
rfoE+fRyVIBI7K36Xqq95a57T/zsFsU/oNm+Rd8sMKzPUGKnr1yg8YyUgSZ9F5mM8BswRwecFcni
BsqcvWB97Gk+UTiFsXEBbe0aj9evWaRh7Mn1FoZTJUag2cWtKs0/21kWJAK85/rW6TC+dE5lQDhN
KGpGdQa2vVsdEzma8aaJeGG4GSe60DahsPQUovDcKsGabinjih5YeVM/V8fwMADLtvVXXwUGRPz1
+sXxXcAfYfRiNy4ALc1hzTNkUKWmuNl0oySvqCOIUhmRFMYBTKs0NDrt4iMDxDrWeK+/xl79Oh/T
74orHaM3VGlfVYFOcJDmQNRrgKOXgIAJ031MzUMeyJTphYEdhPf6oHiNj6olJaAjLiZPMqf+FX+j
+7CRn+zMnS0f8FhRn7DrQS86EPWoOI4AKPmoSeA3ASmQfbHESTjXythagdxYcZBoKkAnO5R5U83I
d6D8yt1mTESo4Zx710zoEAhH8d4F5t751x20oZoHdcRksWEfVAOQW0mhgVZbNf4iE9csPKplCm+J
NjhjHZOBVE3VVivILEwW9Kn2bNbq/XVd5aVQWyEshatZdHIdNRn6mi3Yyo7lgfgoh3gGXpjFyQJu
CqC3alcMOcTxLuiL4SJtWsy6YL0Yh7RBMRCHK+TWs8wfehoKXDcvpTkTwTiwjCSZvIBuHWkU3e0C
quzk6nfaTgUyHfjJwkdRcYfnZjSw36DfB0R57FsxbqYw02Y1Blzm5JaHFeWQ8FCe6B5Z7keBMCDT
BIkphpxJY/zMEGedJE2QNgfG4mBNAaTn1Y3ipntQxgiNjdf+OhPHOJy4TZYmHIAFlx7y0Cl/lYDO
dbBxWI9u5tPuu+XIqqP1ASUUfAGksy9QVdF5mQSk6fA5Mxk/oPOJhYW9FfPZBOM9aH+B6E64as8Z
7wcuFcDPURgHJfZFwbXWE9JLyX/uF63NbNcF0i4/RsLKC2f/A5LAFwdvJltgwmKulixmpwwFJClP
s+aCo6WPACsA6N6D/KtIcLHpi734co7SvOxRwFKR5l4Q9KCnclZcZu62UooyJjUCJGbRj0godxT/
vLrTSifZl/cUe0wBVkzm6rv6DqOMO93tMXuALkHkqCf7m2hCneMdzn4Ok+fYkxQatYngpjW1MxTf
luZ/b1qdCWB8g17kYVL0WCjq7e9reCBDs8MuqKNLsyhOc7T2TBLjxUlJQgzWothlfMEzZzwkR5tO
FMJSQCcqxoLl+aCtPHbqvlxru6rDkrbIsF6HRnGK905+slG4lDzRKCEvfJxJY6KhAbrbzJYgTd7l
h+xueqEPEcvrvOi5qRzFzwLbkwT5P8+xnwmlV75JsOIyioqGQgerIMlpwSCPrRuABwP3BcANpStK
ejhZqoGSmI4JO0DFgfDhXJyUG2jHoZoJxzY6ifFcLsphLg2H5KnoZJz69pkoxqVXlYWhUDoVX94k
nUMBWcp9/Jh9E49RiA7FuJykAB6SOdDpt1i5zZbvcQM/mkt7KX+57ra5pry5PfpDNh9r7fq0B3kF
fBt4Eu2iuFOSSiCC/lYmEJ7dGuMt1kwLZSPHoI3WT6iN743iW1e9XT/GZ73qmhDGY9S9VoZJ/6l0
1pf6UGCZ+T4OsLgAdFIjGAI1iE8IDoFI2zlJLjbVLAVb1KiUXuSbmbqQMKfN4FIp3dWufDLegc0F
D827JhcU1LjfaiOLMawpUzWg6xaobRmP45I6aydqMogkMLY09pLcDgs+VWwdBow8GsOr4DtRj3Px
nTZnYEzIAClnXk70vm7CHXUOFEGpdKoHMdYi39duZDFGZJex2rW0kRFiWjt/Q+UHa/w34THvXvXO
dDtA/2l3JH+Ppp/XTym6RsaowEnYk2gGNKklAbvCqo5mEwoaifzKx+ZwjFVp7QouXmtWg1LF1AjI
KkOdeO2weuqKNmkbgr5+wZPBfASVbOLI+XiwOtmLJ8QcM31rFXSxhv5mUGK3nDrHQpViAenmYNY+
GADdyVYFlDX0zNc+PGOgUxMNFrgp4dHyxY1J4SwScNDDkzGb++u3z8sMURQC5xeiAeY02JcZeO6r
0DbQqe78BLvPxS7c2zvrJG4X8wo+2/ITi8YE8rku7WOMaGDxGW+03bgvgP6P93QZIeUVptjc+POn
068zd1jleaSF9A7TQ3/QTtYBM0NYLMqCVOBp+KazkcSkRUY+tMAqxhVSaj06z5a8t3tzl++xJhOI
+qtcH/pHGAu8FJpZFI8UFLUJp+q4gKTYk2Zt8eIWkM9gTOyBky7EBOJGpY1QJjVK0m60MhPFLVBJ
AtDJUle3AApaMCpVIVB9elkXqr8RxVzmGOn2GFVoi6cHC3TcAGEPhpteODAkOBGbWpodCs4ybaUm
UuoCJmJv5JM3jkIqWW7K/Oc4JnNzumIOc7yUwIgi+u8hkU8mtnLc3q69Xm+O8RirTknqyFmUBHhd
ebSr8BJ2UJ4UUbWJDszEQ322I6PpoDdrrgHLvl0Mx8IiktNISxhc9ymfTc8r35DtCC7tiC6kDHcL
4gh/7UHxNXzXZu2jTEBdVOHJWxEvm9KDPNZg5tDcrhuxQt8dsDz9RRp0p19GF91pNyGZW8gADjSQ
FSfA4Jdfm9LAyCNpMBksQqvmBqLNp2KirZIqipqlmOrS1t8TWFkLUKVevxiuW99IYGJsOWDhCxBH
WmD3sW+M00O8YjoCpL+rW0+zEISO5wExQk1ZuLBnezGJUUoYEF9iNPGL4UfTjkcVzFFVeFjnuyWU
HNPsvCS1KA2Z4Jg8F6UZ4DYFSSYW69mQollD0SQdxgqljvhaM34xK+WuL0DX0yTtTUcigb7xPtxG
Hlv3a/qpUhtrwbitPTwPUdFFrl6YpQhNkAYMVqu3YhhTLski50u8ArgDTBRh1Lhh5wGSyMfs+FFP
fzWm5V1XF27E3EpkbNaaxnkgIXAmC8m4MeK8d4yoBvBW95RP2UkhaeFUdvqljheg/QG0zdGz9fv1
38BzG9ufwCS5ldR2umLQFnG8+EBLBHNxsqus5G9i6FYOY3xphgxt6oCKn6SoEoGv+GirhT+uYNHp
jdvcjj7GzHiflqF047ztHEUf3pci/3H9tDwDxW4wFu5AOIDdQSZPHFHgLboWUwWr3v7os8mJzdrt
i2JnD72oWs3V2o0sJj/JVSNq21Ki81/5M50catzktnmTAw0gDYkX3okyB+6n3AhkIqvUR11MGX7w
XolfEtQ6vE5Cajmnw+H6LfJC+J9bNGXqlzbPZCBBAPmuRUYPpPYpiDEEFIzq0nqBkhi1M1Vatm8U
u9oD2VjU4+Sms1vZjJGSeErCVQ3xim2VfRyb92SsH7osPyRrnTrKaH2MofmhDK23VvL79XNzHcQ/
F2zKjLk2U5WXoTrAvYdHuRjcbJ6C1HovJHKbktOcmu7/Tx5jm1lqh3NnQYM0aXUHgzgrwDjVAUh2
2qlrnudS0Da/bh2mzNjoiJWDZoArCsa0cwcldOVw9LP2PhQNfvJac5gN+68dXuwA9ao6AYSCyFgS
W3wN0PtW+X2UHTD1YpD1XRuDXN/F97LpE28JMCGPhXTzuU+9HO1X2YsyV+3v8lLgCrllk+2vovez
0etWn9pSmfCrJqw4uiWGzCM/w7KO9kiXnGUv9YGNDSgQ4agoVdqLyLO5DsYtrXrVxXoJy6UDnJR9
L36ir7TKSwIRwxjPK2EqGhxxFnD2QCnMnNGYkwVNQDMo2t8WSRx7fbuutDwvhO41cgNTt2nD7FwA
gFLbOK4A0aTNr4lleqV9Ay8hyEB4mgr+ABCWgdL2coeMgMeBWAtau22iu+Qls74Xz1EuXKTkfRcT
zXEso8rK5dJBqVXzmkSZhU7DeENHePvjcKMCNSzyRMhWXMe2lcUoX9lUTSd39M3Voa2SmW4S7eb5
eQLKVto8hHoLBIHfTf0XX2srlVGHqC3Mtohwkc0Mrg9E5nlMvL56vK4TnIABRkJVswEjp2Pug4lM
nTYNMhiIrUCKFt+Iu6es0YENg9kxzHmrFbazx8iRB2kftsav66I56gjRtmoQFMNBcUn/vrFpjI1a
IRlpC3yB74yeDA3rAObDdSEcozoTwny7ERj+OubgrADDhScSlq+9Iok2Djh3aMmfw+QorUL1Gbsy
snDsFmnGQdBIoB2+5IBe7VE0TM65rzMxTAzAS6xNZbmzghbwrzF4i1Y6WboI7JcrBUAgBCphkQvo
umrQu3TA6wWQHI0fluM7+hTvpAy//M/fBeuAOjZ5sAuCgjRzZ1VpL/qEYbCg7Ab9xyrXK3ZQ9FZQ
faQ2wnhvunQIKhtMQMgXiHjVmI7tMEPFVPNtXVQH6but3Nrro6aIvg6v0ImoSXkEgVZlY4vxXJ2N
fDSTUeqpFqBLkbnNrQEUw8wJf+VOj1Lb9DkGufpFML1Kz9qv5kfxZB9ElXFOIoTFJRm7S5j4QMWf
uVcVbEi5ruPzrfl0L9fTvmzLw6hGkZOnc1Cb6qNZabvr35Kn/1uZjGI2ndnm2opbzuQEHDGNnyjE
j+KbcX7Vp0O+1p4sGvnidQxxTjpBo1tAiGWn5Ee1UlKiQyYFPUkPtNPcuPaj/EQZn3JfPtkHUXeb
ZxlI0rGLraNvqJmMQ051ELTLvWTihfIzHb5Ea+mahsBdcZAjwUMLiF1wfsKl2CyoWoW3nt5VgMXr
fPmje6TrIokLYD48TAYvRGsyC/4FnDrPTuiKOeafdBn/w7jiYp21trcw42K8p/bO1FwMnrrFMTkW
bruf3kbjpH/EQLAwhfrKSRdsQPzquoGtZLgB5lINY03tVA/xHbXIGQAfo6WmRzBiM1upd11Neant
mSxqO5uAk5Z1k6lUFpCtY69Z1DXfk7RTDnFhNJGXJ4OU7uVVL8uDruvzV11qEHa7PuueB6Uip6q2
o8GxwZH6c8bj/zFRDennNGvN116q59bRxzKtHUyT4aUsI56+p1Pde0mxhGB7z0joKHNh+fOUhq/g
SuwF+QIP2eXseIwDiqtoypqm0oIcc15SX3hNaQel1C17JQlLR1lQ8IyndyuVQOxpWS9NOb620fxd
z9OPdVQFLxaehW5/DguS0C9VNS4Wbrtw0ETxc+XOPtEhggZkNrj4XEfn4dev65+YL5SyOdPtI4Cg
0rTx7BP3rQKaXmBpYjVPzvd6vMt8ye9hPPYxC50Mj+AW4wSiGULq4phA80mY9V+5zPuztsJctxMg
aVpGe9vaSTCQRkSNxctDz4Qwvh0tSdlqupUE84IerqT5ltG46wgwqx5Q6plTZWuwRO+NJqiXcBgn
zDPBjIOf5NCgAPR2QOIqC8p2bYBAkTW4zLyW5hORS8XPSRG6Vdgruxr84e5UV+ZTuAB501myuvYU
I57f8O4Be+0SSS6Y2ut9Oar9Phv78SAXM4X8QhE6mOxE9haSlMFstuVDEzeh2xapfVfnWuzD2kQg
qLwe0tnpGOdnDYsSLfmkBWM99k5t2adSB0DdgnWF/yPtSpbk1pHkF8GM+3LlkszaF1WpVLrQJD2J
+waC4PL146yebjGR7MRI0314hzJTJMBAIBDh4a7G7k1a09KvSwvDBTVXKrCrF+YXVTfG3LccNvmX
PXjPkcC+oeJ9BvZn5CynDoy40qk9kGSHBUP+nYWob0syr/NrDESvIHnDRWaZYJkWvMh0rLlz44Hg
tm79fOi9Lr2ldAgvr+P8RkGu6qynUAOC8ex+htRtafUdJYeqNyBYTcoe2s2cPTbEsoK2KNQ7TqdE
Uso8v0xOjH4coM3pL7su78jIyKEx+xCwlKAD/akJtoZplkHLZKaEQDO7I7QfE6yPAs2jJ98z2/Bp
+iXmMuaHc4c4XZMYWYy2rg29Jwc9e+bqNxOZ3OUvtbsSDGoquopBurNxwGFpW92tR3KoXf65J3p7
t/SQrYnbIkitRsZ0urucjTUhlOgTGLkqDd6n6r0d9sMUB3iExBJc3p6Pg6fqP2sSjjTycxdpxUQO
8VxdFwO/NuvUp/r4x88LfJuNmXVrN/6m1qxWzRZb19KrNkl8zAxioB2XjZX5y8gloUH2oYRUKa/i
zOrpjK0zkKYgU/RsZ77BHDMEBidJPXXf1loXQAfLwrzu6cr0rNUXRGasrKswU1mR7LjwpX+MK/Bf
m/rIJUFp3y1+2xO83NTKJiU9PpjDqb9MAL3IwvyOBXTi8NrE2Cs+v5hYQ1lHmR0CC1rWRElX39iD
rJay43VbE2Jjm3GjtjUXJkqqhOnwWLjLoR3aP3eDEyvCpzFVILYTZV1IsYSKRm9owY68VzxrWg5/
HBpOTAlfpYaubpqWNo6R2oUFBC8I6J0TJOq5oUvuC9neCbcSSWKwxyM6HKb6wUAuUHQvlv7t8nJ2
7iQVM7J4XEF/CEr2wgFqMrdYtHVguND7sNeSq2yqwbZ8F0Nj1CqkkXt3SRtzwnOjNx2mq+DyPSgz
PaS59kiX4mddkb8YhEeusDEk5AwJsbI8NRxce1MSsLKMcqIZD13n/OzjSfPagVGwSZavdALcZyjI
4uUNfx5yU/YRd6LG9oeIKb/NstjA4DBcs47AvwzGp8wfaX/I8d/Ln/K85HCyZDHPz5KMM32CJYX9
MJsiSo1Iiw81J940xn5mfyGZTNRkN4D83mVDOAy626fxqBswOeS3ZBqPTc+fL69KZkI4BE4yFR01
cN6U9nHovpb198v//nlxCLuG9irEGqHJd6YqTFOutVlFUZtHF6kmg8eW7w6ojtJF853+sZkl9vbW
Y6pIKTCgv6qurydkcz/aZCRN3SzkMDfsvY2pTxMMWF9e094pQzkGcw8KKkFnVK1zq6UjnbGmAs7d
19d0MvwBDdbLVnbqMvi3N2a006UUeA0qcw1dFgbCP6fzhrvpaN6vuF2wAGCKoXosw/hZKm6+w/t1
aldwiUkxpiGvYHfVsYrv6G0KfsPntf0FYK0yAJKafmOfUWHoH1bNm/ibZOGy7V0/8eYTVklZ8qKH
WhCZ1aB1f2hQoeHjUbK76+6dPp9PVyk4yuRCCWxw8BH7cArUIAuhX2CDswScAlH+U8a9tXcPbL/l
GsY2aypIMlbTgD2d25vK+aTHAHbon12l8pPpz1nJT1cm3DlaZVmNaTP7kDRVZGtA/jem5BPtxcLt
coR7Jm7nUlcnbJ6yvLrNG4Ab3pC/WjN4u8fY03UlzAvJwf4vxwH1SeA1kB6KaI2OdiNJKccA552G
qc3mKyBUVv0MjEEL2mn3yfSrQ2V9nSAJ+SzxldXjz33lt2lhuWo6tLnDsaPjNQa3A/OjqPRj8gFm
x13nOxJ7+wfgtznhcmWkWppxgblS7fzRhLDOdDP3heQ+u2zFFXEbULQts7wDEyEvsqu4WW71srs1
UypJ6GRmhNwRIzYj6zJ8tjIGzQWgfLy8aQoZecFeGgBOHrQgoCqjoyNyer46G0JLcbKe5uJTp2PQ
zWiDHHrHJSGRxBl2A8fGlHCUbZqlvHHxddzqa8WcIOlu1eZzB8pHZ45QCohq835ZRm8EGjKWcnfv
oC1xujfmhdPt1rab5SrM0+CDlXEEl4flE8Ujz8qV85DfzwFmCj/mXqEifsO6A7/T3tT/kxjtDvsT
fowJ5iUoTiHJFVs/mQ4yGNcY1iCKka3XIcqeej++SsC2/cKuHRatElArnxbQOKz2na/9tQzCsOtf
m58g3BYJmqQF+iJJ5HRO/7QMTA1mLdYfHUd6Z8hMCU4GKeEciDysNsnIfYwBwrEbr4pEhiLe9eXN
igQH40rfN0WLEzOm7Gms4/tRM4950qDuj3F5iTfvhraNMcGddMyHzUsDpg/oDZK7NCHNFwdwrSt1
gsBhzxLtuc7aPPMyaI5SLzfB1TeMS3vF7WG8G5LGuu5JvMjojvZ32sF4oW2jKSWWJJUmtrqOQVYs
jw3fUjuvwTRlLCsy7yAuHRU0TsgVsQMAqQiL73VW4wUIvENcjbdZF3/ty/boDJY3NSRMVYbmpfKt
ZlrpTUt+TN3s6vLuny0TdFuuDWyzAT4CBQjE06iV93NlTU6bRbmu1gD2G6ZXGOAfqZtZl33os7D1
YWsdXF+rvLb4Ep1StyPaEKfRv2hycEzRKsb0YXdVYzCYvFxe2XrqTm5MwZpwYxZDrwEUDPCo4/a+
sTai3N6SafmdHRR0WyDzjbo1eqPnMltlo+EGc7F9DuZ73AxEv44KjnEn1m3PahwZTGHXHHQKV13c
HfGprlNblg1YU639HOPWI9Pkk+FZqSWp6b4dfCOoCCjnykwYIEgY08wscguS+W0NvXKHm+8kxQHk
rPlzHwRNsm05GtIqvNIEH7QpMwquxEWkT+mhKKaHnBQHkmuSOvl5+ob30saOWCg3EzRiAWgqovx2
9jGGP3R+8U0J+8h477405aF7wfjjTf5VRj6644kndoX8o8qcpcxdt4hUUOzgwc5iWSK1RgnB19E9
UfFOxyUI0mnhWuCtU8SpkZUR8hLPjb9b6OAy8zjMbTQn6eHywZIZW51n85CAMGauuRmMda32ShX1
Lbe1X8Qc7mMHFDR9qchC8Xl/Ex8OUQqcECrYLhAlTy1aJB5LzpQyMh8SLTIP2TU9us/xrfrEoHPt
NVd1OB9RBbm8zr3PBsIbkLCBsAXNeuERqtcO6WiGukTCXL8aOw94ZomJneiL8XUDpAXgRDlnwUWL
McXoyQLClXh6oGniVy75jhqdpAR4PvSNDUT9zwJGx8Hgnajski91Ce41FOXWJGnKgnE6AuIasDB5
bBPAhK7lHCU7IeTE5HoZbLzE0bk5txTfjBrQrrGMoz6D+3PJHmzWh5c/1BofBO9HO0IHJtIFAecZ
+oe0xdjPSYI77GpFoq0TXPY1i2SSiuepJmgPFfigaUGlFv8RHMJdRtepMiuLwBrEg1Vv5Admueoe
U7JDYN1O/hxgaB9YzPwmf9KR7oLLnsqe1tr5Lbr+CjQxNZwFFSSTpxtbajyD1DV+xb+wuT1QBsTD
3NpPemtE7AqkelCNvgEXFEWnxNc/FwHJvXgOLu/5zpnEz4C85Mq/oOpnOogWd0w+8LnCz1D89nFV
ExihUGT7MYvY5xIHElSsskz7/EieGBV7Dd3C3NiulyzijgXySUxljIrkTbpzVtT11sNFAWpJ4EOF
26iuMt5CfiWL5uv0RQshU+CZoQniGyjJgj1E1lI95y+BV23siWsqunY2eAl7mEPrWrDtYFghsh51
utKxZ9qB+BRc9/iauo9POXoT8eTcnueB6PRHCE4FQOXQAESDjQXSAUx/q3wuba/zt2V16tf+MQ3d
0ZNhjM/rfFg7oIqWY6GliCK5YJaMRh4XIGyPlCTrvrmkqH1Oq+62yHp+DxmD6XZAUT8ATiH348EE
2cKkxRH+wfKlbDr9y4jnTw4gCJo0eT3aL6DvIAEfAEJBGrGgXdikDxO3ZePdH9jW04hz+ruF4GaW
WVEA9gjMq5u4lZdrTa/4k7ksn5JsHgI2q84tyKPZ08Jx5StATWB+qGCBsRSt6UEckl8NTtUGay/9
OBh8+ocVeXyVzilmeWueROZUu14O1qBbo04Uf5hNdjS7BYSW3cxCC4zHj3Mcg4OxMnhQkbWNE081
5ocyYrphSxT7aAOKABaRUaufLh/9vUPo4LkCbQuEoDNy0kzJFzd2xzKKZ2hpDcyrypfLFvb8AgKr
IHhVNRf4OLHRUdc6w1PHLiMWFIDIhjQNVylS0KMgJb3r0kD5AQ3koL1/B13g3f8BGrgTZFd8Lu5k
CKHhvhSeZaximCJK8QPKKzx4tW9gowIiMXkBsmJ5lVMInd9g6ok54a1StX2fQlCgjEg9PE7Wj0Ib
wYf4ZBo3eomMe1A9MzEkoMudz3hiU4hz9tKNEO7Fs7sG5xQHh6Bi/nP5M56nACer+vjKmxQAGj4f
0ihlNJDsvVKcd50rSWDn7c1CoDZ12dhOdn9qTYglamebDpmLKmq/aNQDYKT3syfuje/WgDl8PWx9
0O3dZFKxJ6lhIRgoM5IPV4+RnSIrWLn81LfqaQQCr4qga/cFnApI6w4y5PVOxN5+PpGatZpMjn5+
m0aLfRyTDEOKUaxL8BDn4EocwM0xEAlZJ7vomNNgT52vyfM6B5R/Asvyh1jQFBk381GGKJStav37
xmWGfnLSMsZUulsVLkDUHN13TNYGmhZedheJ93+gZjeGNJ0a2azmVZSrAKY7+T+L3T///0wIMaSg
lTPNYwMsprPcLZxdG8sknQiSBKoPbrLNOuIkV4pcgfONq5Rb0Pn8Lblj4Sp5Qh41CfJHEqZEsH+a
0BpTLfC50m5vZogG6XkaLErE+sEjY+upcRYpdRVc3kdJGNGF6c52mKxFn9b7hlVfjLp7GCsC8ps4
udEY+YsiFVwefHV4byoYCBGTfDaVTdMCVRw162sCUkOI+yCPgx6YCo0qOdX3Xr4Jdn28KPA/HDbx
bRY7ZddOGNSPeuqtumr1wX3m1/Rm5eGe7uYb2RHb9fyNPSFcIS1obK6TNBqXB+oax3FY/rh6hC3c
WBDeSUndJQZpYYEZ2jGNbb8wUn+03GDKSgl5x94zRNPQBF9fQsCNii45pCSjdYHdq7/MvkE9NagP
kNg07gCkB1dcMFzRSHc/yzbxv9g1MK2wwuowvngaqOzEAH6/hV3NhD4wC1p8t9TB00vleFabv5Cc
+ICkjJLXye7Hw/Tfv80KiQLVi1ptGMwqNrTuneNCZaM00pUJeYE1k9lsc5hgwRpR8gNn9wkAzV2g
HeizgpBPdc9sDrEmY6u4vDjAZ0/3dJy5nds9LLf2MXUSv2bcuxxK9izg30UNCfMswGYIntmROgdc
HZ2amKRGWC9QU7KL+f2ykb14BTVpXYc6A/RAROnCpsr7ZW5Q+ZghJoTdDGJk+nZj+G3cSW6xvYC8
NSWcZUIbahoMwUrleXeoq8qvCM4A1HkUzCMpyP/7skpRsq0lG3kOH0dmoGvruAEmGaEqJnjJEo9L
nnR4tfbhGFpQEUtrNMEhwHBbXpf+JJuvPe+TfNgDgA0irA6Om3DeVL2MO4fCN8Zr1zN8zKCCsh0C
NpArlJ3tXScB0bSKKU18RXFIbylMIxuMNIt08qBUzwogBZcdZC/JQaflPwbWH7C5s+Hi1KySCmvp
n00whqaoZirl1WUj+19oY0VIpdqqaSuKd3U0R9NhZfCl39UnEC8eKtBKyjKDXZ/fGFv/vllSSplF
0ZfAkqYwcd0vtcKCmNtBpktrFbLdEzzBpX1jxENWRQsoc7r0mvDXqZOM8axhVHjfA8D/+wsJYRY0
KCrjCZbjaolnTpYHcj+fPi564zv0PZdOY+yuCUTcGBLHBASenKfbR4py1MYJtB9le2eCJJ90Hp7+
EodYN+ZsUavOlIJDhH65cGTx+LK47eRZtA7sdqtabFC3YaEGzsMcrCCS4aZJ/cL24sSTVrkkxsUk
bsnjGVXNAszmc848paM3s7kwT3WXzNcX42tXQQLAMtLvdNY0H92EtyGuPrX5/DjV831nZEHSVj+s
nHicyAYodg88ZkKUta6LS0HwKF1PGRg8sDFMfbbswssUKTPS3vlAfRo3AhS50VYTDiMDT39fGzjy
c+srs7fcdtA/9JsO/U/9rjND8nV+sCG92EZ5c5B89z3nMtYWBkbLcSOJodNltduqaonlDV4LivLp
yG0vMd5Avt5AvVdHqdaMjzy5lo2O7oagrWXhGBVMbyAltLLZfGpfUr/xrXc9Gm6ph5G8a5ki495X
3BoT3Nsp7UYjHV50Mct8B4xjriz5kmykI+QnU4EBgUZF5KmXyUvbq7L4ZOuS4tquo2DiC+VQbb3q
BEcpSmLFBLCoCCJMsQ9d1WBchnvLLcN2mV8lnrGmB2JEWNWFUMZHGquK5VdUviBOWMCYEYEE3Qgb
aIBqn/Rr0+evcnblvaC6tSYkKyZm7JV5mKDoMoHzgBn6A1cNTyvrx7SO7I7d0k72OljzuUsLFPI9
gyVj3VR07ZWs9MMorEMLwGtu+1uEcz87/JXH495Af2btjJy9Hu24nhJg3de0CMMxGgqW3NNewJxy
oFAgepAVgVafFte3NSdkEsk63bEwfEA0T6fJm7Nlvi8xhPjLWaDIVcXxP4oy6Mc2ncYH1If/HDyi
rgQQYF4H65sOXWn8vM2tT7vZ5okF9INl33fKg4boTJKfEifd+4ZbI0IQKRm1IEiKb6g8sYC+WH7/
Mw2aHF3f4WUVxqikwXrXInipAO0AXwxw3KfL0idoOlR5s76AFF8JS2AGEadXeUsFxJBosr9cXuJe
XFnFcHFBQPn7jMG+yHV3rFSWRXjeXRm99u407BcYpiXVvL3OId6Nv+0ISRpmJDBBYA7racDEuevF
lfeZHKCAoPmAOeUHdtQ+VeMND42DciwUz6m8X7ITou+57PZHCJurUoKWTt5lUZosABu1i4kJsmnh
4aTlS4iBcQxOm6N67YCg0Kv7TA0ql6GsZfWWn7V88ut19teObeNgdNQMcq3uHiFzMj3GM3RbbFsP
ceJfFCsGA3idktAaLSWs6z7/1Gu2GhlNaXlEmxIP/LyKr4OUi+JF7S1tN3gliP7R0B26sCS2hYHK
gYdm32FOQKuM2R/0eXq1Ysf6dNkBzomewAMDkBkwlWjDQTVBCI11mpR6rOM1pUTxXf95eqme0kC7
am75tXJYwQ2r3haRcvycO95qFoKFUIFB9Um8bGyqOQPaHDno+w2QajXfLJpUOMJ/PETysbzfdgTH
y0hH0MvK86hNh1AZZn9UDf/yFp7fm1iKriNrh1Dlqll5embdRaswmzrkURGXgTZdMQVbFl913dtl
O7tb9tuOmMeqsUOKbmB5xChgigoD5WT7T0vJ58tm1lNwGtjRYFMxhgiIO1I2cTncGpx+IFMejbHi
G1niGSM75MNB7cFQNKiSe3JvURDFRBUN9wTC3vr3TRwfAL6p29GG+6FzamQ/bPIW66XkC8mMCE6Q
G2XVDjzJI7SZOUCGOMVUy38qqfP6F3u3WY0QYTTHSVDwwGqy4nqaeWAOqr80hZc6owcB0KvL1naS
XHwq4B8wvY5ygS2m19ygA7BxdY7oPdxi/Fb3uyR5Yrw51M2bzkrFi13MZOc07CFLoKZJqDmFrGp3
vrm4iTehXbgkKXSvlUzFJQnuTK+o07time76aZE4ym6xemtHOGamxecZ5HDY288Tel19lK1PmP6L
+TSFq7ivIoNj7GX1G4MiZq+hRkFVygGwxKBTCd16BcCIP/6CJ5v3UXvauL/rNCMFufV6L44hFuUX
P9E3hChBCdUPmZCobEFCqO+KwckbRMNI0+4AE/BNNoaS9eyaQGAHHhX/18Tu+WjOg27UyF/+lx7c
z9bJotzGmuaghuqY3XrOn2u1oEJnb6wKC8sMs2vBuIKFPc2+c235PA4IlG/ciF7TxpfJ+Z1HSJgD
iZq5lv7PhUWaLu/t1lkdY4ms9lPDM59yTACYt6qW/JWHbIytO77xkAVUu6CkhTEazJDqzsK2fHL9
ld8qD4vmKpPxBZzfZqeLW4/7xl4xda6Wg40uAimTX3bkW7mY/jzRkDNaeH/jLuDiB6ADArcgrzg1
FlMtBrsXjP3b/ZPi3vb5GMQPaHkdxmMb8EzSSdztLANY/2+jpvCWrjM1reJkWp+eru6bg290a3v5
Q/5mhCICDegUyFUndo/GxqxQaEPNj469gaOuJl2AqVbHTWSnb/Xz06sb384GEzWGrVeku3D9uGpW
a7nm4DLtbQfsLk3l88F6BVLoOLTZu5YMd4beHojF7ytFPc5N/zXNc1mg3l/o718hXAhT2ugD67C/
5Dj7tD/WLyvfbxERCAYMfvLeBHUkC217D3wbRF4ri4sCGTfBa9VO1ZthUNCLG5G9Vk7Udtd2DY3R
4nVp0rBGBPor1/1tUcgpujoxrMHFuVxBiKA09ipoh+KmP2Ro/SlBo3rAPspwoOsyzj6wY6IAA0TJ
uahMzWaAyCcXWDm1CZQ090yTg2dKkSxu9wuiWKjgyYJikEhq7g6Whclo+FGT2VdW5YKYy5C8CHe7
KsBvrmNTOr6a2MUx5jKx8rWLs3LJLYF+dK5A6otnriZVoNsLaY5loyYC0rxzbnhDy4ZFrTU4JMrp
ad29thkEmpCotKksI1sD1ukHOnlNiScwN0iilBMSQPrFol533z/bX/4VW8yv6lf9CdzFVw3qMoFy
TF+BYbvslOff7dS6cPJQKqnQGsaeDosWcBXoAUfy2WQWhIC9jGqjTqgSRomm4DVQeMb0+fIadprA
J4sQoVuN3o6V1WMLV8A48NvR1N+s7XQIv/pV7ZlXI4bAH2XCzOc+cmpViM7pYmcZHvtpBJGY21y9
d9QiGhPQVEySXsh5pFrxi7aJ2S7L1s8GCtwkJy5VqzyaOaoMGZsBYoxTG/BaXO1uD8XVIdH8lg+B
ZF8/etiib24tCxELbM6DAeL5NAIhIbs1mVVHydzl4Uy7zOfTYqPmpA/JLyUx+iFcelZWHki+66+5
prKAE5CEVDEtrzqNpsfZqWsEd/WF1wP4oR0E2WnRJk9LWek3JaQepkoFv3vd4F3Q/WrG7pMz07eq
ArWfwR9NjSt+keiOBxWkh96liqdXxaEalZvB1g9KlWZBp6T6i5nMdQhJn+Pcu/jNi2+k4PPQFtsG
PS8ZfL1KGw+TPS8apEmD3OSm5xYt88YRQ4pNBuj/FE68PPbpqAZJOt9UpXlbraHTbRXVn6H56ytQ
STouGC0NhqZ6nRcAL/vWOQwulAWHqUtDiF+FWoxXlNs+u+CcqyfgwszUfSedfU+T5MHi5Ztrjv2D
WldGkA50DDG59Q7KZHoVD84/McE/hUH0+paOr2oyhQrjoV7/mPrkxuj13DMoXRVtCgiexpCnGxr3
izaXQZMs3cFu1epOZWiQaby41WLmUyZjqj5PaeGVYA9T0YsCW7VYjldKQjVXQ21ByevDAPrxrH3H
J/IYHq5TLRtvOb/GTq2tecwmx6Q6yQc9XgAgVNWAMYxDWc9cWr1dj+yZv2/WpJ9agfhKY42ZleOG
UT7Xh1XqdACQxLmRg2j3wuJ2+9a/bxYEEjIOSk+Y0pBz0GqJEpNKzu9egEKpG/yrmPMGP5SQ201m
l+fgfoOJrvG5GYNSZvS6SXmvSSMxtfPURo4B5WLwvH5gqYSdA3/C6CRUzyMTA+wLkozK8qk7a3dK
7K7sOrkagqeoCeIWfLBDVqfXudnTqMeT6TA68fhNcxouiZu798L2Rwl7zBFdmNljhBPxhgdLQDAE
sz4vjcDu8WErMC+EZRF0YAOTXKt77gr0BwaY3JXERWyRJ25ck6Q38ijO3swa+A/UA3gmg2bsL3Bj
RjgVqcMMhzcg0Bx93QgVO+hnb8XkpYf6qLRPheGbPtKGn7LlrRsnnpPt8oSvnVX1kC+8KiI3fkjp
W1n9uHzz7G4fRHLxIvlI0QXPVaZMndsJ/37fYDgiyby8/xzL2Mb2AhjOxX+MCKnPaKgLeLII6ryu
1h4aOHBoutVVrGpRW4ESgEslh3YP5MaikApREzD9okDrvgdkgheJz6Z/uuQbKbPw/7N/qC6eBhd9
SCkuLOAX3NYlnmMBndYkv/qOP162s7eFKGF/dOsBQRWria7t5lquYBCHNM3tDLGfUu1BvnGwKAaQ
WC17hq9uJbod3jG6iSoRFBLER0bbkZIkKi1Q2IDChH6AIrWDQqnnYuJJDZv4kIYynow9T9+YFMWT
FqNRR2aUBQo3FfMTjS/+lGkvl7dx1wjqQ2tbEuFaxHARY+hZWnUwAtCD4UCNk0qS8D3PW8fD/m1h
/QWb20ZrC7O1tL6Ilt48MmNAt6mtI6Okz52JdtLl5eyd3q2x9e8bY21LdJtoWE5RvnX555jctYOE
7la2nvXvGxN2zOLSpjAxm9BMWxwPurBewl08omWjGrLVCLEocRgrGjMpIsO8IZb7qS8Wr48HScST
uYAQjHonxVDbiAV1C8CrKXhlO9kTfe8Zsf0sQvQBnS3DjQgTulIDHDaVmMKI/bgdwVFshXbFjIAk
g3/ZFy5/KIzMn34oC3A0ggJhFqEE4VFUwycQARjmg91XEku7Kcjv9QEzJphCy78eQGoQVY0V+5Nl
XDF1iYYme58V66iP1VejWw7D3IWJFj+5SqF7k6ZGoF0ILq95Z8YG1Bj/OW2oap/+EjbnHWbnBlxf
0HZf0ns96KG4BNGJtVyBuUAIx3QHkAfJx3v2nBXEBHiUYfzcOkPNFVrTGao5Yg/6Q7oYfuHcIRH5
i/O9MSJ2FYe1bFb2MxgCYozUjT+y/o6nVXh5E3dXAnYA3UWvF+jd9S7YnPBcTe20SpQiUsr70fnc
pLex/X7ZxN6BwCA2CmN4yAAGIziMakw8LYkK5ATjvjIUdxU41DiG5jp38N20O+SYNb9scu84bE0K
nqHjwdtWM+pKhjpCJokWN7GaPBoW+2RzQ1or37eG7BMPtB2hArOZFYqODU48IXiJc/M77zPq82JC
VgVtdW8GG0fjHg2FPDA7v9a14tGmc+llhfq29ORmNtR7bpLj5U3Y/bTgbzEwsmzBT4WIWtME/Jb1
DOS8Qv+xZzK+xYk23M5dVkpO4k5UhUodwGKY+0Yd4yw/6Su6uIWNPFWheH7zpnjP1dKWXEYyK0Ls
Zg61RqVGhSvN+tRz7eY1hfbh5T3ba9xiKShI4iFngVRl3dTNebAqsFgYHAVWozbb0dNq18xQi6DN
e1XEJkCa1tK/JWrmWp49j3i1ljw5lEmJgpsOkUS005QykXjzTkUWxC6bHyVcwwteV0XprLU90wQ1
u+6RvglG0jmemmn3tjPq6IKaP1jfJyG185+cy8AA66UlpIQgDF5ZesAxYJ1B2MCvBDmVGnyqqkoh
/a3wxVOmsb+pmsHviqXyXLUE9cAMjiILhX5JJNz58tDvgy4TeCogIipCymKoSaCzl5RRb7PXdup+
aXhAXP7wO4flxITgXJWeTXbcgNzGov1No0yfylUrYpZ8yV0r6ARhDSYerR8kahvvSvtFL3KCG6s1
QNeHd3o21CHtqITUZicgAU0M/hBo8NjqmbpZk9fzwkegKmLcH9dxT8cAqiOVp/BxPlqzsUiWtWdP
BdIBIxirVpJ4iaRaMXJEoSJi2WuTXZO8DUn/s3FbSQNrb/u2dlY/2WzfREpw2qTgzAF49XOXpz3a
ya7q27lMO3jP4TDDstIfoJF8xpBday1m8iuQD6GqHg16H7FWJk+5uxbNRccIc4WYKBGiM4h5FDfW
MlRyEvTEjQr3BbjEvZkjtl127d3FgEcBtVjwNp31cyB/MucOMfGcc7sJMm3D4PHUkA3I7NzycGu4
GxR+DczGC+upLQVEVF0BDJRT3ZEUL+/eiQE3Ha0HOiQYzSyKTy64iS+vbdfzoMGISK2ByVxsU2Oo
aogbJy+BBPknt+F/bWTW39HOlWS9u18LzVs4OMh7UWo69TyMsTRg40H8S6f8S0rpczWAwWZK/pxj
C2MYDjQJNSwJZC7r79h6eJmwiSsDuC9KUBOC0WHyWOf8GhT3nVnu8+XNW3+0ENRPjAnXiuomo4px
ZMykEf2qAWQSgjDulWGwuyJTG1+x4x+XDe4V0gBbw2gYJuCQCYqpoA7VBeSJtI2y0qPojwbtoX8l
4A52v4JT5Nb8WR2yg6y2sOcjW6NCMpjGudXhasyjSmlCV5+9PDe92vxSGbHkEtk7aVtLQjJds9id
+wTMTbrSZUduuGCLseYmvLyLe76ISAtmVIAJ0Dlc7+qNjwCq4EzGiNHnSp9BaBDz28Suf025LlPQ
3jOEQUIbIwfgEQMm9NRQhmbG4IwUR3pkd6hPPUKv/rpupBRse36IerYGPi8FKpYiW+dKHzmTvgNM
0zaWByU3MRlc61nyzCifP5VWkdy0CdH9qqtmv4Hs2GOuK1CPi+Ol9ZA2qdd0MKkH3mQbGOAmDhZX
78GVOMjQijtZkL39ocL9Q5151DIXP9Sta+6VMyjAekV5tzPttVKzp3EqjoxDtaEdiAx/vrtHeF+A
EgczzWd0eCbe9tnUoQ2U6U4wO71fln3YLN/M2bptMiZx5N0vv+Jz0Z+zkG8J4Q7M9mRwcwy1uFCH
L38ZfTAlshXtHUuQ+6AzgnIFTo3gXVy148rt0JlJyp77/Yjq0kL1wFba69UjJI+hvetpa02MdU1n
LUYZ51Fn8PyRY5zUB7uKdagTzONmZv0D/UEn4E1n/rp8WvdiAoj+V8VeGzqwH+WUzWklbouylgLQ
rmXx2qOTczV1aG9eNrK/l7+NCI7ZkJHaiT3m0VAa2mGZnSMUoDNvaI0bAmoVibVd79gsSfxyk+ty
nulltFDLT+tHgmkLsNv/Rdqy3TjhixmL05qljVZX69RpVBOwrcaQjpBYka1F8HRrIW4RM0DEO0DE
2fSzdNSbXJWN2+1+Hx1nCfBL1UGQO42kMeNuTtGdi9Sx+epaceAQ9eusOLdzPsnu2F1PB3srbgYN
+oUi0LMFHy48naNhnBnVF7NSWz8uS8ysoAL9UNnddKcPKriC9VUMashJ0KId4634HA88VdYdxd19
ozNW3ThIE6NhsIxrdFjJtULdOLzst7uHY/NbhatZz1vDyDoXh6PE6K45fU3av2k2o7r1ez+ESznL
xmWeLSWPauOfrr5WwNzbDGMIhfZAB9CvTiDSnl7pmRWAOCS4vL69csKJceFgan2ucAv5dwSQAL3m
TnVvJGrqmzVdqcFwdZeO2fogpLXu6UiWKyg5G89tmjjHiS+qJAbu3iGbnRDOrTNiGoLVDjxDtQIQ
jIQNe1Cc730y/Q9pX9bjtq50+4sEaKAk6lWSLbvnTrqTTr8I2Rk0U/P46+9igL1j0/zMm5wDHJxh
A10mVSwWq2qtddOoZg1l5woklqiCokR7OQCf9Vrqti6a4jmzAi4/RRP9sLQqjTjZwTo1ww/DSXTN
XHT6GNDD0QRQj0ursMJ/VjoGvGxFl1vmqqeWhCNcbaZTNRniuBlnX5rULnb9qKTyVeyaCCatB+Ju
ZpFWkZV3D5tmoKpt3ffa/PG6Wyp2TZS0AhShbBML1wXVQA5ngcy3YDu3j8Oq+HLdkqx0hSfTf35A
hRO+mGVX29VcRRlYxcC1bhlBZyc3SZK/zUzf9x3UV8CnsJL+DqXV2Ue24CgOoXxTUTsybALkjJho
NGM66jHYnCKjBQzD3S/oxBVeqrgU5f7x24pwXaW0W/M6RtiltLmxteYp7tPX65spi+yQ1YY6HY7V
5YBaPPLmUY4bcTD0eWdNMXQ9x24JLDvOwqLoZrC1rdXTZGBS6Lpl6eKAZQEOHgqGF0NIVtK6E1es
jFqo44YQxFvCcR0VRqTf6cSI4CqF6W4E6TSSGDwC1ioYUNZsl+/XVyI1QkwTuARK7IsKHKR9rWbd
sJJp/dwY67HoGx/JvCLSqqwIzqDNFYEqM6zMenXHKgezMNZNltt/49kONA5c1BTRcxauNjA6ji0G
2crIy4BA0NJnDc9aINFU06v854qFAhyd/+xw9ziJsnYy06Gs8YJOpindOdk0H43BcwMLZZEdit/b
n1f6XQLEHvQkwN17QZaTstTTrB61pHUqg5a+bsC6XXcD+Yp+WxB8bdU2p+5ogToLmpVh0WHAMK7f
y5Z+9Nw/Z5WjeKzzxWDI5hI5XDh2RxsOqKTN6q8piHgHxX5J6yqA6nvIc/CWugD3dNTeSFeWyJVd
e7tt3RpKF6TLq59Lb1RRm9Z6UHUl3bFusnzkqF7QNXp7m2ZN/9S0drqbvAfgQHxvnArFU1IWtE5/
mrDTrVE4vV1jtpVp6BSnfRhb2oNeUDy4vE/TMt1mrvk3FU8PVEv4F+qeF+CVZYHSezFaaZQ5leNP
LuSi8vnzdQ8yZdkUSLfQ8AJS9hLYsJXNuFoEo5LtTxqBxqyBGERQfDIsn7xb36Y7zpKFiZl383v3
0+599x4y1BikeBxDLSo53koRDH6ddvGUehgRRe/KkGEDujrPST6mqE6YR1CoPK/OxynF/1x6H8iv
QJ+NQw55rK2p3kq0JuO5Cdm07THx608xxNQZdId1lGpxvQRV8ZPobbRRN/DM9K6pu89TtwZm790n
+vjR8AoHra5Zh8jcegA78gd7cSHBiKjtJgoP4tHlyrrE2aAKfAJ6HE9p1Aw282neftTnQdFZUNkQ
etQDECPF2DWo7KTFIdaqEGw/ipAjuxNOPo8nHIS5pWNMGcbLiT28EjTy27H5OCS1ovejWol4JzRD
hhOB3cqod0+3+mvb2q/XXV+6EgQyzAvggBGR5q4s0w36fHoaLRZ778w0ohyMPGqqyf9fVfWLL39i
SMju7QzCkUmOEhEHHHiHATi75Zh4UDFPP9NHCsaYFszOUbZXMRNJN/HEsJDsd2vft8lopNHq5UGx
toGnaqhKwyInS7ZM5HMXLTPmkLXYch6iNOMmbr/RdETZMAvTErDuYfab6sPffLTfBvmST+5wCEOZ
qNsg50cbez8bho+ZId/NP/1vVrjrnFiJMSQNBABJI+JlSZDV9bZLSyC7N0tXYeqk8ZfLPHkY/L0c
K8FLduxWMH1HBeSIphiYe8wZr6NvoezLUpXIitQjMAwJbjuE2IuOoDv340YS+Lo1kT6wZ5AE2qWn
iHSG1Ct+W3GFMS571BPIEMPvdOgVOLdWfL/QA+FEenuUtsE1Ab7r+otZ7jWQFwcNyGr+YuTYBfTl
33W6QiDUO71K6Ip1kg1IijkdEXFrR1Xbk6Vfp1bEWKj1Y7JSWJk3bfITXe8Cd6A3oK3JfGPsHEXo
lU2Kna1KCIp1ixNYofASFWBj3kx/3fziRttlAcgQux0XA0P71Q7ng4rZROqknuGBQMGDaJTYQukZ
+OJsDeVFu0sexnn8as7ji9aBT81c9NetZ9//4vxBOkrnrzQ+1nV+/ip3Q//NwKGYHZCcEu8zFMZv
oCOgaPhLbgAKZgiwo3keWATE/sAWlw2p0o1X09udm6BZ6I3DwYjBqn19PRJHQbcVZVOuasFb2Ofr
mSHhNXSQooycsX/QHBphGg89F/qdxZXqgpYcPgoxWMhQAYAMY0LQt814mTqLP3LjJOr7b3R8zGgJ
+pcqWAzqN5YVXF+cxDlODYoDfg0wSmvbuGlkpHbUJ8M/JiblwtFrn/vNfDfMQXWt8RUI9ykMgk5I
x46icch/0El0nletie0Zu0lBNOnnltNGRleVvCYKjYFV00ikGZAGHMGkc2s4y7S/vmDp13SQnZqY
fuFkqOf2c13TWVPghV83zTGzbiEjG6RzCckvxYNIEq0BkYVzIjvBSILYIh0zzL1pHYoxjtmuALJ1
n5b8L974sIGHOzqkuo05jvPFGHhrNyDZBlQKKgReg8t0/kpH1VNGumUU1Xc+i29eyNggRjqGpsGK
vrxn7r4q/xkHA61OVaCS20HvFbQuJnRMhYPWg74myUmC2dl5euNzAYDj3nvGfaYrVUt5cL/wwl/t
MC5Yg7mu842b6hoQBhuoCXsFs+RUPUJl5B26bZhWynezmTxUXhWtTl355lS9ZgyyMSZRgbZ+cYRc
/AoPIskom3iQnRM+n52NOpQ1XKTjDjSMkxky0MRajrHTBQMlkQ5OvxDSkjbUVnSKi7B4v34WpCH0
xL6Q21bbGtt2UxSgFHccjILWtvnYGH385I6p9/VvbNkYk0H/EYxLQlZWV/GgzS24tzE+hbzvo9O1
4Vp4ilgtPXR44fxrhbvYSXRxcgO6XzFvtMw/8K707TUP/2YdlOAgAI0FuN25BbcksbGAZDvqN30J
3MZK/NxovrBFS/bXLUmPA27sfy3xtZ6uxSwsRjhCcVn7n9WANMGxivcxr+8q5vYKY7KNA6m8B1Yn
ogPaJyxrnTLwRXk1xtosZ6d566NhFApMj8wESIvB5KRbcHYRKNeZ2tKTIS8AojZAWl+AX62t08/X
N03m0jCB+M7T/Iup+LRzu6rl3Tw3131Es4D05Y6V7u66GdktBvwO0imeQl48P13GvFHTAUDAMGWg
GegqWP8Yi+Eb0xhoSCez0dklqhuFhwMxXJwaFY4r5ppjYrQZgCONB8lPs/2ZFLHhF8aS+/BLLQBV
m+LUSuhQuI7W74UKgTKfXTc2XSxUv4F85HJHguomueEsFsBSmL7us0CVIcjQHSc2LyBtM6lAOTfB
Jid6nz8wBv1ePD0itmvue+Yne1XZ6vrG2uJI2AD+c6jQgQR30cEzCvJZvQcamIAJt3p2Y1WXRu47
XLkPQkIU5Lfn55rMXHiqAOIxzsrDbEF+2GYAzGzs0VjG3WwsgLclB21dXq777P+xr78NC8FxTHpK
GAGmTkvC0vMZKHfraM5D6CB4UQIRL/W3lJ15Xp/8d63CDdc2c7EZDSsi9I3wbqzat0nLNEUOKzvz
p0aEc2F1zuCCtxzDpX1RB2zWv25L/zD3mgofplqNcBj6rUOh2sYGYmgpWPsvzfBJ8Yn44/riiKM9
yGEMOlfsPveNMiGzZY044mafgQE7figM7WUZq8pPuu0bPh9UD1oSOn38yOz4x3Xr0uXhU+F6dnFD
i/kX8su82Frso14n742Hamxff7xuQnrSeBMCg0jwfjHv2solhppbAxNpCa5nmq++7hSfrRnNPN0s
EEYHRxGqpd4BHCnoakyOABJcMNXHXnNbuGDDIRsZGlYBZI0/Ga1p/EXyYaMQxJ+kYEsVF5eUFXjY
CeJWXRehnaRB7yjeFLK14HUIxmw8ecHDKKylZXk5tPzaKbcnJ6t3ZgYoZNYdrn8kWcMcEP/fZoQD
hR3rcblOSMSdbp/ZZojS0xv+rx2EhI90sF+MYQ2p133TAT0OplQJNpGl5+gggHAUbRvrgv+zKbqJ
6hvAxmj0miAlz26csL5bSh8Ydz8LVdO50m0lqKrxcIxpQCH5sa0620wuMggM+b5cfzhTfcMmFWpR
ls8BfoayCI4YhAWFs21MxJo1TiKTNi8b2rEGOiP3ZqmovUtv7BMzYqti8PK+bD0AdXjBesh2de/b
h2QHZsu7addOQZGAzF11g8qGjCiIWtFjdDHjjwmB88BF+xoNWpfDg/RxZ1SucZdl1U1Nhw96sh16
ygK9qO648oIxpCPoKUCIZXgT+aBwXe6aYgAFZgpEXxjFd4h4udagFgPSAAUUo9iXR2PfPFl3/X0V
gEkqBx2k/kb23XP9cT2wQNUJl4VPjqOAQCBG3i5S6NRjhZWYHkiCHHo7awTClCp9R5kLnZrgP+Hk
SUBtFBU0iudNWzc/IJ0LBdAqRi6tDZ8oa1SJmCxYc54PzHmgxHCBsvVWK3PzCrMe8WSGffeN1DQY
RpBoFHc62RTBU2qM8gECVBqQUguP/3HY3NhKYKxrJt/B4cuI53vLsc9ePBAOXXcTuTGPcESbCyC+
cBQLO9PMEtPMkdbg9U3X7QeUKktw7mRNOEOdPVza/vt1k1LvoP+ZFPlCvWIEwmFFuTJplqd5zN+N
vlHcDtJDiLjy77J+xfUT9xisHFh5AxwhoLU4NvsKpPJ96EUQs0dqp6rWyILmqTEew0+MGZa5NYxP
MyfFdKuDQLCe3LdqUjG7Kj6V+N5uDLedrBKv4Dm5H/TMnwHo2XKwhm7JkVpVdP0rSa0BXIhDDCe8
mNOaGQftZnijlhOYXOZ3yKD6nPBo2/DvvwE+4yb/bU1IyDXqpVuTYHLQGtjTmAx4APQPOWcmvL4q
2afy8Kj30DkCdlEMzismbsc0AQNq2Rp+qt1NDabPgCn9Cyvgpefiy0ANibXrBOjzpl3B7uqsSFch
LTVMHyCwGV63IjlHENPGTQ0UhEEvkCelNtTenILafxwK33SOeaZIUSUx9tSA2P+CFk4OiAWWMdY/
iuphIFlg4mUf14NivyRXFQx5oAZHqd9BReT8AFUVxSuw4yuBXvRQvlZzDCpV0MoXr12a+E6pMihx
Aw8IGrC4YwTR9kSDSbPGJNuQPbpgJWDj4oOtLBxVw9+SI3RmRUgercFYvIkTfBqo8CXW/YRqpjFm
+9U5QkVN4dkyb4DiMQRkbHSc8G3O95BPcJE+X0Cnkj7n9IVWqpxeumcYIMafBtPCxbU0xBoBrzSe
fNAzPkxrHZgmCsYqZIh0GWgboWyJBBTqZefLaKvKMbUJCWistwcwde/+hprRw58nfJPcS/C0C5iE
MxBYmG3ruIAMpEysT9dP5uVWYTYT4E4D2Euo2Inu1bB/TdQTNOYn7ye6nV/06s8H82AGzw+gtNAo
uECEmRoYlTINF2kxJ/Vr75Xt3qEDO15fzGUUOLcihOY8syqTVARcqosdZgZAsVAVRW3Gr4ixv25K
um+YBMXoHELnBQhJQxtgZp4B6gbKbjqdvpSs/sRYp1jRpY9hRaBT4trVBP9FSLCKfHJJzgDBTasN
lFd8UJ0lSpJR6b5x6mvebEYRQ/BkmyQ1Zg3566MBxje3h8ov1jW0ne2Odo1qrPoy1vA1QYkbOwfu
FRGUr5V4J0+xg4ooQwzdmPGxoWYfJFTrg8XSbpdSxcku+1gIBLaO5zcEiEUq4WlsMBvvYpCycbJn
tAhAgmt+j4tc4ROyj4XRYLxh0C0Bt6KwjW4KkE7TgW0AD+HdZNlB6i5/PG4GdVIcH170R31XjDll
rTtGC9rAyG1pkHb/xOsfX6RQ70DjE6QNfABSLFakuoeq6oCnmB4P/+jpTxPEJBMbwsVwousnSLZb
oCRDwQJ4IwCwhZs0HvDgrFNMOCTzEMXx8K1CYUFx01ze1hh6wcsd1QFoy+MUnYdojIaQXDOxGgjZ
o7wPOufpmVmYc2yiJgFqmakMSjwN/QvMtnEMFSR4BBfw6AwaD2jPRIkWB0nycUoWf6xmxbIkJ8jk
/TgOTLAdUCCfL8seZ2szExvPLju/ryc7YM2n2l52jgsolnX44++ExANxDuABPJDFOkuZzxk442GM
9ctXCA7sSktTTIXwXTl//6OFhXOJdyTUVi5448YCefDUlCCv7fNHc+nzsO6sW63rqZ+U9u2WZB+d
PDlmrFfRlkp38rdlse6ylKlpI7lCfD2O7htUgu6z4r3p+qOVqzDAUtc4MSX4otOMFCBvmCp68AOX
NASBtT/T+o8T1LO9FKdF63HK+gK8f1FpNbt0SG/WEupEpVGP/ppvAcYCgqQ1n6/7iKR+BasuZzLF
nXjJkJcNdcMQl3hMJ6FdUYgCGg9JDdXpynyCVGHq26zdF/l7q5t3iTW86Yz+qLJ0X/Xbh+u/RXLm
z34KjzsnT9w468e4bVJMTJvbd6OxK38phxs+OJ7mc+ODyL72mekq+qTKHeCf/8Qs3mrg1jHxebuw
+mTsrQrDd8mOs1x3bId20f+HPpz02JxsupDutH3ZVWlLUepZ3QCA6EDrX8rqQ04wC7R2dy5GrHr9
+/XdlYw/nH9pIWw7mqNvLqZbo63oQ5zyHcntd9BLPmwtCH7cnN6CMX3XODX0uROFm0mP0MmChVcK
VDM66i6oXiyZk/hdU7Pjkic/505nfxORTiwJcdwxx5WMG8pMmLf94I560HZGZOT0XbPBJZ5DLps1
rr9lnqIQLI1H/9m9oONr3aHQWKIB9TaQj0idKlB5sPspIU+gFd81q4rv7PqOXlQLl6zNHNzPgE5N
OQY2x+Qlz9w6mJv29brfqAyZ58cjzRszYSs+XQc+8ts6mcwda+nybA1UVZSUDMOeuihq9+e28Jxy
t5qfi2nfHPthj7o9Bl931Z3X7cFEGZDD2AfGa/ul3GV7lXCoJJfGbDavvkIA5RLdUXqpXnUVGsWj
qd2A+wpCpSt9bYd411iDIuGU2gImzUEhAu1H8XWQGm5SumRAz73JbsoCUwXWPTAcN6arKhPJLdku
OgVIOy/kIzRk6IvdWSwyDX0Ke0A2Ms89LtB68WeLfLnuKwpj4qVsF4M9mJ3LosXtUhzz9rXfgBFg
yfBA234Mr1uTRjRwY6B56tiY6hILbU42LHNiYBc1TBWa7V2qmYGdOruZvudzHozTRxvw45x9vW5X
kv/iMfLbLN+FkwtjTZfGxV1VQPgj93v2tc1U/R3ZmTu1IITq3KgaulYeQ9Ut26dTc2BLdj/MveJz
SUYUwOB1shIhLKN5tbF4wgauN657SA7FDbSgbwvoaWd+8gUD0q9UcduqViaEZ2u1Y9dKsHf28mSh
JjqN34o5VmTZUjf8vayLKdvSbVtHx7K6SjtUHF9R9sUHox8DFv851O9sCy0hOWzqHowVHT6V15Z3
dp0cFpBRK9bDN0XMsk8+kyWEYAZAfUq4n7dztdPXArIUbdB6hY8pOB+zhGHXfGeat/+f3FycUasL
fdSLhTtHnwXt8loU2u66BcmQ/vnmCRnf6mwzRmlR7nPMdd17pT4mwbxaC0DATbmrLXs9lLOW3YLP
rgzWsmww2EutQzZmGoSFumyX2SjdmlvHUJ4y1yMDr4UiK5fd65D106EKDroxDNSdH3ZW4T3nmNiF
wd32UNENk34NHPTjhtTxibUpzMljy29zwo7oNnW2nF8M5WofnNy8TwZHkSHJj+BvE/yfn4SvhtYY
eudHcKwfaPNVG0qAyBWjrqplCCES/WlvSR0so2BjkBLmVyoBTvkZ/70KIUTGaBCMaxWzaJtooLFj
3CRBVz2BIvS6j6rsCCGysADQQTUHkoaWDhi889gaSEpIdijjUnEcpB/GQQkKrX1goMW6SsU4MnlL
6ih1v23ujW5/mxrF1SW/MsE/iLqNa15CqEZri9k6gGE4n+bqntTdfFwAgggpOgdU03aWp3WvmlY0
YbN1XZhXtYq4SLZKgtUB3gEQLUhqz93PMNN6NumGsR1njbb5J0vZfitJeP2zyY4t1KUwloCytX6R
9uTICxq8UIGTJ7m/JN0BfYsAGlOBw+5tWihOrezlemJNzHu8CfyAjQlrRtwfndZ97113t5XJIc6r
G2jEPbONdopLQXbETm0KF0/ZlkNeLqTG7HUfFjW5TXL78/VNlH2qUxPCveOkzbrEGMuPzHFb/cTZ
fqKf8smbSwXRisqO4BKMpXOKVk0dtclAA2PRHDzS7OWQTq4bXV+S7DifLkmIrywp8rGvkibKS/Pj
qNNb+NCTtrSPdropXFBliq/6JM5SKBbV0P6roxhi9wGtiBZtGMSJiAWmwBhczQonlGUJp0vjv+fE
npXVbWPPZR3pk+4FWu3s0En7mFb160D73p+39qFbynvXKLL9/7apQixe60Ibtxyb6tplDAk8j/jE
HdtoQkfHrxb0pq/bU7m+EJPNMZ8ca7brqKTW4zBlt1s+KPxE5pIuqHQtgJYwaCWWg3WWjXk8okvk
FnpU6s8N9Jdp1ijOsNQKl7HB8IOHkr2wcXaRd3HbW3jA1Gb1sGSg67KMLduDrWf98Od7xnv4/5oS
9mzQkEhNoCGPRgyzp91tZykKIDJ357w/FMR+IG4WK/Yppo3N2MSOVXNe+9uyfdU0vCAY3Rc6UQH3
JBr24IY+sSaEJqsgJSZyQWI/B3jJMpR9v+VpWJWf2dMclUVQ3I97vdwDh1xVQTVFc3/MpiDhANrw
z0dz8Fs4RBidcfT6xCaVBSYOvY+xta6r7dnwYOAQDOnz9e8nmTY6tyIcbwigoaOMkjfIJ6YwOxgH
LYgP6VeuCJ/sU4X7Sz/myZIEx9wYdDimCmmCTj+WEwhmnMOoa2EPBpjry5KeALAIQwoSLX/0Fs+D
1pTmrHCsvI6yhByqNX0xazJiPKNUsf5JV3RiSAj8ZTsXTTfAPTttSl7ceuvQ5UN6eU/Bar5vgTFS
pNl8i8RHG/px/61MCP/FOA35PII/mDrwUJALvM2QxwLvYOqbdn1Hak81QChN7k5NCi6iT+Y4oxiB
wgR0TqJ5YdZDzOwtnLO2fFkgVHM/JMk/bJvq26KsabTMk7O//j3l20xQaXJc9FFF1FFqDa1jYNlo
J+TuTVvqkPapUpCzWWm/KwYA2v/GHmiKMJTyq3d77j/U7toptUYAKxznuFH7WznHd9Ws3Y2YnLxu
Su6q/5kSqwrumIDn36nhqqT8ME/D3iX1fbt0irFC2eUGjgM+1oUlXaAUszTp67rR68hpm31Kkruq
VU1bSOuspzaEy2Ci8+hsNmmhumztzZ2GOf1gfE1D94N1b77lHuSetWMeaXceC1T4btX6hArQhtmB
mhrwELQTD95iBlutCioyJ+TNLNC5U043KwSVJvXKPJ7XMtKASZmKGe1ik4tY9dqfEzPjpsPsPjiY
uIyoWIHMMo2O45g2EfrKbZizqQkWWlu7HFABRUiWxZNTU8LhJslg0iZFvm85BbqP1O8GEmhcctja
E12FvZHGklNzwg2QQKTNKy2Qq28FQw01RnpMtcX0u751fB1cA/6auelhTrp+l1tdAuRAMv3F4T79
DYKb2g21q4pNJbhCsxCDSIHTPVtbAf1QxZmTHW0MQ7uET7WYQAifRxEz3jxMy5RNVMNTfPRgH3V9
gMwFsHF/kfEByEq4YLRuX7x+NU9PyTY4Jbg+WFgszwBz+U2sGmaQHgA+2I2wSM2Lqc2BVQkIvHXO
F177PXl2PeaT+bbHPOr1mPirUSHecgB2/2tJHN9Me+IwTOLjNPvjrnuhyX4hASRBjLfigwvvCNrX
7ja76z61w4FO0ebtRqjKhSowgPQDnvwM4QOumzXa0MBoogUkhf6k2TdkcR+nFCKH1xcsjV4nhoS8
s+5IPRkYXo+gWR/G2hZYs4prWf7xAHW1cIuCz0M4eRqFjtFcYUvZ0j4MGjrwXVfuSY1hS0gpHv5m
PcA8Y3wMY2TiRKcVD1Zp5DaMDVu5b0tHOzpekiquTumuAfnuwCGBFhY5ShZ7WBwrhrDGSrXbIlv3
dfY3wy4UA9d44WDeEpoC50e4SqfcrGK8CdMOsidQi/kHW1srvr7siU0xhYZb2eLBQri7rKrOt5Ly
J72Xf2pr/QjZuoeGTOFsgefFnZ6JjhsAZSbV3JAEI4ZsCo9E2MWkxgU9O94eNkajwd6h32iQWjX+
qQLiu9ESpTep4iEn+1jAgeEF52BU2hEfcpVbxhukIBF1EZ8GOzsUjsrr5MsxOMEL3taXw2qDOxCt
LrGc/LjcdY+Y88RyqF8/lTe54t6UHSeUGv8zJVwitT6jEFoYyMPR1HIWO3ByPYg1aAFmiltEvnG/
LQneYYBs3gN0ooyKbPGN4bbxqML/FGsR5dg7DMTFfYa1kIGGxvqpXm6gFweGW8VKZOGUd2ZwoJDU
gOH2/DAtZqc5G/gyo2wudrNb7zc6P8RlreLklDaATg3xBZ/UrJIKrz/0dko844FPHe/S7+OH9qbY
xSHEFnzy1mqP/fd0p+qvys7xqVkhxNqtYdWUf6lxJMgQa6g2l+14z4r8+7hO0bC1lU8h9uezlSje
8VInOdlawR3j1LLyyoRpgy237mZAFVfFWy1dHZiTeKRFwBWHguM10/LJw+2/bk7qV0bxE+RlDXR5
8kMxsmdIiHhB0kH7dzU2Fc2XhJcUgeq3cbEUnhvuWMwWjx7P/dd6t+2henXIH7tDt5vLvRlCSDbx
VYhSaSP71KoQ/dlQ2CXNYZXcG2/rboyywocoyDPn+XJbX61e+3+sE+waHgHOGcOP554bz1kygRKz
xKjKFJpBGmxGkAPuEzphdeyP8yPZwvhBtVCp93BwIMZUELbEcgmLF4AnJheDysMbxhuoivNCGmBO
/j63f3IejVbrsmlCOlB7D9lybxjzTaPZUV2+XU87pAHmxI6we8xcq0FfCNKoojGCZItvhr59X+JC
VfaRGLJwBDA5hFoEhmEFx+jyWo/BWdpgDF/b5W13sLTscSxVqHfJvp2ZEdJCWrSd4zYwY9j9vtbQ
ndaeF5v4U/LnAtRAEp0sSHjbEjKytoYKDoo3+X0WU/Sih1vHXHbXP5DE0Qiwa5CmQgxxLuavS9vO
+7TFO2XRaDg4D6tpKe4y2dPhzISwZzklHdWspAJyGrX1GxKQZj/bIZmPU7YvUNzcAj0EmHLv5WFV
H4cizED5GKoEKXjAFV4wZz9D2NBpKtx5QUxG4gim5M0uHy2n3Htjuc+35jZ2tLt11RT3q2p3hWOm
lVUKAsS2ikzA68IaMosHq6jmP2+rna1MOGTTaq5s6LHBQ63tQJ3ps63etZD/uO4qEs5W9C4ADvwF
a0DpT8h7ppZjzAHXxBvwjUbsC8SwKQqcYNYFHtbcD5GD56fehFl4qyomSY73qWlbYM/0mNeB6hqq
RclWPHWLsSM0vqX59P36EuXf678V2kIUMYvNnuaClhHwy/5iQLzMVLWCJBEEtOcWAEmQU8WcibCJ
xE6MqmwwOpc6LfngDTS/cfsMPM1to2+ln2vASl9flMTxoc6LGiOSPNgTyU/skfXUm9G0LnLvyXWb
DZStGARmpH9KDPMjMYtnx1pUUBvJOrkmMDRJbCSWFyKIvaWPqctvsGpzgyEd/EKPA1vzdqAEUpSP
JF/tzJSQaukrtNniVUNSgEJm+cKGb9c3UPX3hU+WW0bjWitipLXZx1kzj0WV/rxuQuLfAFvhzcez
DMgICSY8Cxi4gpllNOQfqulg64/d8ufvo1MTvwqBJ1f+ktRt7BaIEpn53DtLkLA7WtW+FqtK9Qb/
sUKk5cgxZChIXvBOF7Jusjn6OpkQkUI/Qnvl6tQhMdP1CU9tfd9Bnj3sOpuE/eaRg551nm83DgkX
O+l2Zm99zt3M/Zw5yMhtd66jxWzLoCzSDBREfXEHtCc5Xt98WY539oMFB3K0lGIKzm2jNZhCUD6m
QfcRqIQt8b9p9+0LeC2a3d8ojXOqHhASIXnHhxdLMmXGzGpYOafGDPb1qt+BOTeIIfB+fXUy74UR
TOBgNBg1E+HeM6HoAdwHyC3inID+oTOtR09L6Nt1KzIHRraC+ALpx0v5R5bb6drVnNTCWMMYDTCo
2u0hyKaIZTLXAncfqqWcBh9teyFvjbdxLpyNRd2Yz8fY9X7EHZuC1NRyf/Ia6H64H9y2++jSVPni
4XmK6NbA4WNqHJXjS/UtL8sZ0xyQLA177dHdb4fJ7/ftnQWGL2Qriq8mq8vbfKgJEwMOQR1KOEQ5
DgdXOsAAbdKneM/hCPV+Q40n0x18NIgfE4c9Wt74Y6ozFbEB/9vCSvEJMWwN9+TkPcI1CFLEZhtA
2gYW+PbW0T65neWj2Re42kM5q2ptEv88Myakh8w2s2xiMOa67KWyjIe6UA3cSU0Yv2BPkLK5AMg5
tV7bKx9FgzbCrrH1YCpVkocydBGG7VBswHkGtlSEZY4j2/rSQtueRA34Y/bjfRoWwXJDXpaAq0KM
RqDKaGWfib/BQZbIOVfFR6JlQSc5KVFU6UxoPmT62vpeh1qo3i1vBGRF/lKYf45uRRxBMY+LDYOm
RPDK1VlGy9Dwscbe2BXZGA7gG7seSaQ7eWpDiMaDBqqNwoWN9aZ8qbyg2qV4JjiQowirF+C0ovLV
+/MM+mxZwvW7AHoMKvsUA3DL4zp8GwuIX6hsyG4ZDjtGrc2FLMCFQu62bXSIIZoSxe9lutPtffvA
9mkIgcXC192DFu+cPRqMiV8pPprsQj6zLBwxkJN3mcFgWTuUePI8Fh/qDZdcBrWFee/RoHzodtqP
4SfZV3sW1J8VH1RyN8C8C6VZzH7oF10qvWWtBuoM8J49T2HV3Lb1jixh/659GBu/vese3MXP5jfz
YCsudtm5BzMYBk7Q6gP/qhDH9LlPVn3lVRTcsAwSslteKLxVZULY2qqwp41MyD1hKCLNvGNE9WLg
/i5GYwjDQjIaBHhYhHDmLK1fPcy743ln16jljet7udE6ZBwjYDYRbqSdnvVzqPhql5yJHt4M+FyA
sYMvTqwND4CyNevcYI6xqL9BVvLW0lvTX7rhtpstjFvp2c8tRnWaUAhu5Qqf4Wu6WPOJcf66OElW
Ac/v8LaoG8xzZYGRPBVgOnN6sJwtxxYKZYql8qzhmjVhhxPTWYjNkLDiaaKzCCqSEF8OarCbNdVu
DJvy2EWqdoXsUPCxD2CqwVKDVPl8hclgA2dBYNNKblP3xWM7QhTD+bJRsl+jJf/a4M57sovLUE/1
0oxVpDNrP5Ix91kOTbkBZDh6Y0EsO+79YjB3ZreAg7C5t7psD4quw/XtVa2U//OTX9FME6DH8QTa
rGXzrWLbj8mn2VCVmSTvTZDEEXQ2QT4GniThGzba4mBaYagiw2i/pGYfacz4MY/kWK+zoqojWxAA
fVAvwOnA4KiwINPsdS3pOJO5BVGxTfsal/HtvPaKzyc7A3AOEzk1epGXlefMrJmT4AA2dg4sLWBA
c/qd16pSb3kcCpVWtyySUVDMgFoCIvUXlDwxm7vUdrEqkoJHurO2f+pRBdqVhTI8RDA5ioEFiHgJ
Tk9XOpL/R9p1NcdtNNtfhCpkYF6RNzFHvaAoiULOGb/+nqH8mcvZ1c61XS49uYq9jenp7ulwTi8Z
cGWrNzZrkBDRR4cCgNWa1c7AoOxDjvGd6xigk2oQbO/Ae0osEgPeqUhRNExzSUrfWkD2D+Q5ejfU
aCuv5huKuf5Exg04J67MIsUOXrJZBUyVGYST0J95uWBIEFtL6OyCxovtIxAVNHEkaWs/T4zWylRQ
OoYiWOOmpf4xleOPWYkfMJqyEweeeztjrsCFldEfwiMToNNMFFSMuEzMUYKia2pagKZvsGYbgiKl
Tvu3f3jVEadoaYtgzJMivdHzP7rqRqYWOdrxA7j3hMEBoTrYyFrJzkyT47JPdKKCcNPRo0fyi5P9
KqgVhlyUlxYEUX0SWo0s+pmq7zoxefoXCn3K+fCwRwotkigIiakNKHSmVtELVq8dYlPmaHPiu6AN
chR4EkCTgL+SuRZp18+5VI6jP/aaZQgqNmpfMNpp1TEP4uLkAjKSmLgqTAMpJJib34eHnqBPrhNL
R+8VUOdVZlrFP94Po/I0NBYwcoIgxyYRoWoUqRFNo981q913d2n4cvmATl8LjARGI6BmDJRJZvRL
Q3nJpvZOk6sFUGLtdmmUu6XP9rBUb51mvyd50LYZ0HK69X7pphbPaIW3knritL/+HMJcNnNszVbS
YJgxtkN77dpsRZAH1hZJektDkeKy9mcN5/PzslAiRE7khWQdjnPSEVs7mTjIIFWvN7OnlgD/4N+I
w1/AzZYoZM/XWzfq5aqE5Tz6phJtsnmTp6MjyQMwJTgvFvkkGH18xk9JzKlGcU3KZR1GP2ryws3H
ZLWzvFUcIel1uy2XvVbIrVUYZgn2BqW+jyTsEiVidDD03Vz2YjDFGqbn66F2qlxdgHhaJE5f5f1G
agoBW4pNb7VYSN2XE3i5rTZrOyeuMOt7+YOdc1MaIjd27lEGR1Xg6wcT024NgW01+kv5bgw72XgM
w9vLIs4a3JEIJu9Z6jEqQVUw+sRMrT56KcjO6K6q+Mo0Xy9LOnsmgIYDUBMBuy4LnjUaJKrzHmdi
RFrQ4lWecEnSqAF9ScTpsX+KYEevI7VBK6uBu8DF8RUndyrbrAHFbY1uGtS+edX/qxt0JJE5oa43
JIC7wvV2LVoUbWEpguqoqODIHS8On5b0GO2Y6KgZ+ZoSYR39Sgvv0s4fW68W74tUcMf0V6yDLH7c
psL75VM76/GPFGQiZZNgxqdoRHzSvLzJ07nGoEiHbfIq20TFUDikk68areSkyKe9wq+6qkzDLp3G
sexqiJ3syY12xZXhaUHlFzaxlx/dXrMx0XZLXnkrOqdFFkYuc549GtrwiJBrfhtArOFIe7mx8tLK
DhjbfuvfRJCj9lbi/ePBVCoXtW/U8ynOBwuQDZyPKAM41ejXClBglbnG9um8Kbrm5vJxnvUoR3IY
x5jSzS9DhL2uc+1mU0Kh97uHZuDJOX07flWIZQuctKFLOmo3+u3sxIBKmoMxSOzFU1z5eQgua3U+
in+qZTBllNkAj4WRSfD3c4Iexfci3JPsBdgRZvjcAh1LqX8UxrVB8QeBMAayuFF9vvwTznq3o1/A
xLa8H1OwceFy5mrtN63gKDy65DNHB3p1CfPgQLzDKgEjIc5IGLUpPHWIpY9KUXfypLpjpXIs5NzJ
fZHDmMjcVFmKlaABV2/1TNOW3Wgr3c22BDhCu/VN9/KHO3nYoL9LqYFo9ZvyW1C1j1JkLUXdvpOp
Bx3rypqU7kYHkKNTicVzIcmeIGcHPSpsmbuCxBHMNusBFabnaYHMrzDGoBizQBRql4wy+CEwPrvI
wLIW8GT+h1HQwAogUnUsJQKVn+63f1V3VQpwRyECenU+AnKmcGKdc4BsRIcE+gIH+ZyODtdJv75G
KXPq0kTyMnAMkOFBjUZ3wZtRzjsnrRf/8vGdXD2IwwMZgL4a6n2mzJ6f0E9IX6RG95LIGGx50lHA
lMSse8+TOd838yA7mlC0Dh4vmW1oWF0FkHMdiKTT7AkO0S9jUPtIed/94PwyNhv4+GV0LAnT0Og5
sOlmCcSQslA73aMxRLUzdw6dzO+cydHs8V3gY6+fjCp9SMRsOZgUUQA5gWsqBMlcBqPXPcBpOpSc
dV0d4U7AzHK0RTcY1HmjPTmUUlS4mVNXAYp5bymc82c9EfsjGF+oGUOqGYADQTEifkYN1jP7gZOX
UhdwnGf9FgGQfgPYlBgNYZJGUW1bU5ln3UPVwZLTHoiykweiGEfFSu3lUzwrCpP0tDj3ga/y9b6g
td4oxiTpqPcA+r2MrbV9U8JHrMpzHidnP9uRIOazJXObz0q/6l40PQLDwwViDMfTsQ7846uh1QYA
e4zMn1zMXpuRKGWD7hVD/CKETbBk013XTpwvdub+YxwAEGV0KR300czhJE1H1DqEmFBDv15WHVS3
XF39mbd7lcvsd1anI2FMTrrg3hrmAN/c1VjpEdQgz+qrOhedy1Zwkvt+fDuCKgChNW/UgL6aQdzk
k6SJsLhcu1MyDQP6V7kSO7ECIGPyvc4Td0nvkTVyjOIkH2TlUqs5ik7RANJ0sV10T7kOfZxaZS3v
lR3hEYlFJif72Xhp7YH7gDd5fv4QP/VloiLGQ2VVTyfdW5reyXPNyUYdlfdHYXpTOt4m0VnTP/q4
TMQnwjh3koGPO0hBqx7U+efl0+P9fcYisQaVDzo1kmnEYIciHgxx+ofFbvacGDvMJo3MYwoVuv4O
wQ+1jNzCaLuti5mzcLceeQqxQdxUm1TV4SukofOnRcO0CqeCcdbtfR6JKX61O1ImeoLyru41ymsK
+Dh9yJ2SNFZmJM7lwzl/g/+2NLbJORpavc4SJBnLlRy/h8tz2HGU4Xwuk3GtudqqcpFkkhcViiVG
mgtwIc4yEk8Lxj+IUWksUoWgR5fIO+zO1+ENNvg57oB3KlTRI29QgfRZG2V6KuIhKzMLhOiWWN4m
XLd6svDC2DNb+CSCCRDmBfbcO+Ra8bQ9Ea0CplxbqoVRNmBYwbQtwC+Fdvh22SBkalsn0f3I9hh3
UCRKNFUklTxKVYXq2TXNZjp0NGMHS0R0mEK1MIxvS43VVnb3zBvW5ZkL4y7SIe2aQoXuxVo7c4bV
FAC6XdbxfNZ6pCPjL1aSRyLY6zXoKNqq3dnD4AguuAQcxQZTc20br7yHDi+WsPs29VppIAuF9Sya
Bfbg6E6wGjtyMY0cVV7nhNeKjR0UMtmJ+G/UpTvLKsAPwPHHbj0mCaquYFPTvXSv364fqWnkJocQ
rxALw/Nu+sgLYGct+Fgkc+mldhlbTUIEm2zRxoyd/it/zfGNNXe29Zf1abxav2Ue7yOfs51jqYwf
mNPKKHsNUtNJsgT5LRq5pkN/OHs9sFiDRVis9J9C/sQTZpfApwAE6MYZX+qN4lQ+cVfRF73KSa55
H/KcZzsS95EZHfmcMQrlGNwtmtfnsMrmWewnq9U0noXwxDCFL+T5ZTFIuHR5Ygk4M8pUhQk0bLrD
46y47fMBULoO5xqec6jHyjFGskzV1MuYjfYwj3iXRVZ12z2ar/Uuf1ptKbemh/HRLKzBip45gnnq
MnYCPqS57aiPEYLZy+6KwAga+LcEmwgKoMXcjA4yccLgSWWFOvVjbZnwIetNMolYtvPSTXxToKxi
2IpfbWQQgUUO7yacgHew0ugnODKcShSrNBLxbdsXbUCf2CI/YhsTY/Buz8q3QbDy3BJ8cyeDLRiz
ARZvBJW60Av35MNBHMlPzckwl87QPMAUDkNiyUPhxaXhi91tZ2IqYeBNgnI1ZgKHoAAiKKc2TF3O
ipDV2OPz0FjyZCX2jBU/8FRmdrrNbdNV/+kkF/u5mYhSpd2olLmiefM4/VxUbdPHEWfM8PxtoQBg
4Dg5hQFr4HiUWsWJ1qSw1PBX2+5N86rCXMLl23H2clDvBhIshQaNr5ZDQH5W9ERe8djC+FSqda95
XL2tfaZzBNEDOTGRI0FMppHKZUvCEQpNomkt046MVyDBsk3USiK9Dy5rdTY0HAljrEM0l/89ERry
VpfYIxNrTnHv/A0/ksEYwYpZ7H5doND4Mrn9JtkCx8ITboEIagtcPDGuNOYZEo2TnMozIlHjLnbo
63bjZ4+JXWwUt7hOORn2WeP7VI1docplYQI+Zo2yIvCRV5T6Wh2D61g/kAUeLs/53OFIFhOMohGT
bZ2BzyjflpsoUPaFi90+X3jrHOxLPvX2EnTPvAFbjtVrTCyKx15ORloAapM3nTwNyr5afl42wRM8
gw8ncaQYE3a6cs3rMoKM3hmd9gZKHSKfUqjnt/8UQZsVxQQbI6zADZLhG/bFtwSuXhXvGx4TB+dK
aYyjaMkik6GAwx1HzIHEP4SCE6d5Z8I4iHWe8nTFAKQXGbu8OMRZ5axz5HNOhWfajGeIE1XS9PAj
boS+/KaBmjY5TJ6K7YwPZmNPfS593tYZ/aMXfJ/GuAoDcAbqTCA0aq/kdF8IxKoTPAxWPHsaDsYc
75wYR7GUej8tDWQNQu6ItRlZo9bzIG94t1ZnahZCM+RKShOOEch8HwXw4jZ7pAQps9t5mi/4qRt5
gsc5PeoMLnxIFpRJUCshU/tG8vKxqGGFIGbJ6jUoBXheMR82mWmEG6IKO0zMbpoqzx1Dx0jA5V9x
tvSP6av/xUyd8R4JSFMA747TC6vi2zI3BxPkF06pZDvApDhK+wz4l01dhE/5MO5BFb8+Ft/RBr7u
6movd901kG/eV8l41kjYWkr70upL5Fz+jZzLpDPOZ6n7QR5UhIsk30btt7zK7cgIOUI4d0mnpniU
9Y1rCFDp1NC9DNCMPYncTP7ZgO5azjnhnKcN43uMNVowrwRra6uHvpIAddbY/ULcy9/sfE55dK6M
B4romq1O3ah56J7EA8iz7XCja3a7EzfRYURaWW0kt0ZWuwOVxGXhPBUZv5QAw6WcP4re62Iva22Z
zWiZc8ex3ZMZVyZU6IwrUtJRTMUcOqp+6E++sjNf9c2MTpViV/flY/z439RivNE4DCusPMQCCxk2
aZt6wHX2e7XaXBbDcXos5FgymuMyaXB6qxi6bTdYAODjfDmOsbNDDmhTNNlE499UX8UDhoyKnyhC
WkLC639wLOFkviFVq1iccUKddEiHK8zYZ9395c/F82Bsi6WowgnP1w8rmNx5r+y1XXWovq1BdEvn
N+jjGDUyPBjV3homICxwX6y8E2N8B3AVxizO0OuTro3rJgFYSuqh87/BqNFrsRH83uftFvBM36Af
/shddYJQLUUt0idjuZGRJbmYKselLkLr/wcCzNOR8SeS0K1xnKtIbdNGwAzhglg8R97lszxbajyK
Ruz2p9BIVd7Rs6Ql3Di1pjuw7V0Jd7oz4FLP30SQM9m8Bz/3YzJ+xFyyMRmoHxm9KBAPw2N0mz83
6LdHNqjcbwhvZ4M6iguR32AciSqYrTCBv8AjmeqSItqNun5t5sJG0W7DRtgX4XqQUp3zCj9/F3WA
EwB1T8RiwFeT0dpQVGIBJpOEL/H8cwi3mD1yLh/g+eTwUwZzE8JGSchEi6d19GSsL8n4JpLUXfLH
omw4Puy8QX6KYm5AnymCHJoQpa3F0zCJmHUzsp+X1fnDS/VTCGP1mAeOi3jCu2f0FC+2i1vBsGgb
Ydjj6TM4vM/H04kJnJVG1tTIFdFLRS/KyKEoC86QxXnP/6kQY+pK2qsLKgr4as2BTtFlhhAMKzKe
Pvc53+58fvspirHyRMuB/kKrhnSMZcUsXbQ194avuMuu4eRUf/Abf8v6aA19cYeZ2q20wqRcF1dy
Zkm7RcBBkbdiX96Nd5kT38aPUfyv8pxPqcxzH4lyb3QxmjF93zhZO1hg3XaK+f3yhzzvLT6lMBl6
L8SaBpRrmuVEQekB4dvt/h+LeX94Bn3KYfwDZv8MbaQ1oHhf70V73i/Ax7KTR/WnKVnl0wIg9vY9
Gr3s+bJ+Z3tagBb4n2P6GIo/Ory4GjBhDTg+lIOyt8XV7SlzjMgiCGdo14GCzLT47QmZ46rYxaQ+
jDswg9GbYP0GOFOC8FXprcmnBXXDjSJr8IErFKxYn0IIlw0rtUt3fio8BIQCgLN3nO9AP/BpWPj8
DoyzyftaKcIM3yF6Itfi07rJ79vvAjoK6kt7l8+WzBsd4lkW425CKVdUo/mwrNAf/DEYvGYjBzzi
Qe4BM06HmPMqdLS+bR60F+Dl7RO3sI3HYpPdpFbqxt94fpQT6tiR/SFpK2kg0urF2q88rIB4vO/H
B85x0Xt34bjYof1ZFvRepgMIrTO4s6Mj10wd88HwZae4563Nnh0kOrokLA8bWN76BABLuCRyZalZ
bmtla0WxrxW6rfWDRbrJiirTalYexAMnKJ2wswm6WZW0B1uaulWRR7ngfEmOGbJILck0EbnQ8CFp
+qUE4LzwBL/l5syc0KdQPY/cTIKbVZAJwbUHu1pbR25aRk7VZBZJeQtDvE/G5CYzkOX6wUBugp6u
L47qLiEjz2tybFxhvMWQLW1mDrhUrWP6wAy3U4dEiHk5YHPxzLfrx/CKN+HAk8k4jDbX9Expca/M
6ZrIAZEOJPlx+VrxRDC+Ylqksp47+jRdJ4zJGZaS77AuzksYeCfEJCexZEbNVMKo042+LW8oKESG
sZBA2s7usMnd+l15vazYH14Zf7t3djWkBFaQGo4QqR/yh+WKolCI96Mr+I0nBsI/hgz/XRz5FMck
J9iOS7Sugw1WzVUDdi6h2EbTz8s6nR25OfJKKpOboNeG70iNUNxS6Be09zIXIAICvDzVrwx0a3Gi
l/nJeOrflZQLF8QJ4iqTs6g1RVqm7fBWAXRBc5cMvTcZgSKKdqXxbjXvNaAyHsRIUkDb02G9yR5c
0TW85DbcV/vQwo7sNa/axHFXbDMT71GBNDq8Ihis++w664E9ITwY8dPlI+RcBJVxI8bSjJWcapqn
SMVzDt5HodV5y2a8BEBl/IYu10ZtxnQY2jP9fqMEc2BuOi/blFeVFznxIw+vlKcV40XCUEqAi4C7
pkXojBhkK6o1h+mVJ4LxIKOQzd0g0Puldw5pb6Zmti4fzR9quH9fYbZ1Wec1mXSZRt7czp7oI0rb
rc/mq3rTOasNMsjbDkMYYjBwcSd5Dyp2ySRrQTcw0+w43Uyuhh22+Tk6SH6xoQN0eNHvhmDlPE15
14ttZJYmikodjZpYurDpO4BOmdW7YoOi/DW3gsY5P3bLYh70Cu83XOb1h3A9bpZDuMGue/cCygO7
t9Xd8Mx96HASfI3+pKMMRI7NtFNo2fV3lylzW9mlSTcdUyq3renylOQEU7bPGRlzJpAWAvP0lRiv
KfqCWAvkWCknD9YYD4IFlrlJf2f39YbWISksanoV2SDu4s4OcLwiu8EhYSVHben8Y6r+HEXsCS0A
dxEWR+Htj3KtkXEhaZqhRNfh8tHyRfw6+EDvwOh88ROplc1N73mmwXgTZSFlDG4PWvjUMWEVAMfF
XX3FJ7f9E7I5LgwPLxthm55zKmKNrOtpVaGXnax0SowDGo/SNrtRR6sE8Ap3Y45z49iGJ7jZc2DA
4ouK0QpK284qqsbmGCPHPth25qipY77Q+hYmAffTW3elBbkTOvJDlmBGlmz1XeySV167n1c7YVuU
a5hLq0x7Nvk+vklEF7mWGz6sV/p9+bY4lVfc199IakmcnJKT/rBNyzXO5wZFXM3TwQNfi9fxUlpL
BJgTzSICr2lETfDCe/d01deQ0pS+d2Xf3JbeuFP8bvOvWxt/Rz2d8ScGUEGkDvt4uAp0/a309Mka
McwJIEGrusaCKucjcpykziQnzTyPBrq/mpfhus1AValGuzMzl2OZnHIo26ysiSTV5ogHvHlAx8ZN
tpGfvtF5eP6AFe+k6P8/ijN6pongp8RJ0YqhEhBX8Sl+INdpcVRiO5UqsHWL0sSFTjf9pkTG3wd0
+mQ88FcUefUPtmWZxHI/o3VOdZrBRwBkmk0CHgJ+tYr3pmF7lr1SSqL8MY25pdNpqjsdatkt3uvd
APx0f7UXJ3cTL7xTv2OVv3fQCeOYCicYsB1NMuI/QtcU6Q2gL6n4Wn0FqKZN9cUQjM5JZXnBwGAS
E9TLQBtAK7DpXt3iWYPxv9qluZ4GkNfovz5N2ealAvSJcAqx4KoB3CsLAXZRHNb0++WvyIk2BuNG
RgORwMg60Wvq9w6tRKHgFcZ4zxq2W2lIjdL3HWwy3oi/uqvMjR11Qw6r3WwiWw3Ihtep5Lgqg8lJ
OiVapBSM1V7YGZYeLVBqNxk8bjyeFMZ9qBHAVIUY5hdHb1W/7nvS2euicqbKOU6K3RRLC5UAUwe6
pJvfxWfJlz2VW3zmKMOuiQGNPjWmCG43xyXOl9yrJAlwKjlHmz9MSP4dtdhdsbibldqk7Uhxu7go
J21NzB3QWrC442X1XFnUfxz5d0BZtxlp8OnyPWVmGQ6C21vFPg7EgFeF4Nm4ybiGUexzc6XdJ5pQ
FW/DFQKXa9jCN/NFswtMU3C147wn2BUykOSC6Gz9iP+SJzx374LdW9XGDOQd/xnIyaBMxksUa5z2
5gJh4/LcD4MvZ5mn6fe6CbQN4GZddkm8V7XJpBpy1kQyCrc0iGFg6a7YjgE5oO4o+aonHQrTAnb8
lsd1/IeXDPh0sPN+hrl60MGPrpof4aR7Ut0ZD7TWVbYyhrv56xvn3e6nMHq6R7Yp6gtGloBq4C39
5PXSkFmVBA0vf0ieEOYCGNXSafmIVfF12C5JvY3KnnOf/zBV9KkHa/eYwUqBGgqoAC/029qaDnOA
GuMYdIfYa3ejTfwMg21BdZ0fgCT0XUux7nNZyxP84t8l3M/fQH3b0bc0BbBXEGou+rfhF8YfAzBN
OeRqkazIr11pC2ez+73yE/s8PvU/pEGfwpmbMdW9SZYYwusX7Xr8oIDCWkrQNCCeCj1/ABxEfSdb
6rPg/OR8/D/kI5+ymXtClMbogcRJO8L0CdChOo8xLuisbRuv9CVO5el8KPoUx4TVog3Toaf+FKFo
SxtQij8g0+Lmy+fzuk85TGANh5wAJhI2RRtdmE27Tx5DFEEVG1fxoNwYnIEf3mdkucpMQTbLroJe
2r28pTWFEH1t4WD4oYUM1uFNhv8hVvytHwsCGEupgl4AnCmlXdYp4/JfeavgF15SWvk7r9HL822E
cTdxB1z2ij4L9NsWxac56Le9C04eO3bh22zOheT4HRZ5vpvXTK1kHOAEwozqiq6lpdg1VEGJhkO0
+vf/ajKEcUOd0pfTZBbSx5QCVsPspv9W+IYteppttn6jBtz4y1OS8TqNOoM1lbZjew/IG2+DnzqI
wNvmRbJXt7mO7ovvnM9KB+xPKwufdsO4GrBrrPIUQ8lobXd98VCZjZfLyqNeY8NXjndjJB+AzO90
fcK5+TwvxwL7VznQtgGFSK9++ZDf0MdWRfeRwEx7ve5o8TkOCiznW7no1gdjw9ut5H1sxvWQbkii
gu795lPng8hkF5Hi7vLn5Xg3lnlJ0kfD7IER7ZH6FkXgYg3tOVWcyPym1J2VgDihkErvskx6Yn8+
UbTbvkauqpFmZaGlvlj/rq6dXTQT+LRjZ+AmN5e1AwzcV0l9hvGoelzBw3iPDWDtR1RY+nuyBTup
S/nV5ACoRSilunQqlj86So/nkp6M+yl6Y5mMGdI1Utk9UI5XVQvKabWGhLhyUrpi1mwuf9o/JJH/
uy1AiPqqsaoMWDHrcT87N34o7vp70Jj647baS7bqiZa4S+55E86XrRQIXV9FzhGJM8px7GXroxAT
KxN4GEOcfEthwcWHqexLg67O5S/q7eA2VwUKt1rl0PVAtJJtSjmjofNkPK1PBdbVuVB8l4OzIjJO
SG7bQcvoTRSC7mlxl8P6HVxI2lW2N1/Wxxj1R25blFrHJeth0hwtS3PgyuJtOnqrt7gFwlcZUC8L
VF+bt5TBO0PG08jjMhcSdevruJ3VF1B7Wv/RMJn0Rk20sSA0FmP2l1jmNvcezA2Ac7YAG/GKB9Q6
+SXIs+83UIdR8kvVAN7yV8sEgdtfKQ4tlWFBya1NK72mEbLaVNhgRWvDAedcY/GwYc5nHp+S2eZs
26j9HMU4vN6hRToUfzzjitYwen/Z8TLUs/70SBjj5bqly6c6p6+R3LT6Ao4MWBv6/GvoeChcXL1Y
l5bUgJWmY6Ag9NlQk4z2QE+3ZGCLEG5GxTk+tgkLTtuyVOj8Ri7dCMOVoQeRuZ/CA3YAONZ5tg50
9AUZF4aBn7+m9dJ1fCA6EG+LeX2q5Il3q3lHxaRPYJho267AtloIEOa+7u2hqqwRMNWlNHLy0bNX
+kgnxmXlU6qKA323RCBDxk611fS8EecTROqPN+iRDNZHlcMACEXImGyKKltep6BQ7EF3aUm30U1/
lXn0IfEXcIHbBOFVDsRiProPT1fGfU3gHg9HHZaijntRmC0h5gFK8SQwriQK1dbUZnqhxcVOFmJ1
YJfiuMiz+cLn12S7rlJbyN3yYe/7ChHOHID1vCC0PIuv0QbzbsF4mznzo7L4KaoKl4VzDJNtvyad
oLc9QBO8TgUCU4L2q75Ydb9YYcZZuef5ELYLW/ddXANIhxrNbwTL6tF0chTxGo+8ct+AZyP30Udl
EiKjN1BvoiOD4SFGBt+gNVQH+n18RXmliu+td/k7nk/AjuQxrqQp27hJlQ9nbAv3YJjBaEAHLmQU
hbAT60muNoORm6smxz7Z/mstCUNWpNgX1m8nV4GacQXMFy+xR5due4uS3dVu/3pZWWr0JynKka6M
i0lamI1RwmiSkWyG7DnJ0LGZ7nK5dTL5hxLrVjlzEwmepozPAdRALkkDbuLHM/tO24UObQCjt+0M
m9ZOPN6b9/wz8EhNxrvkzZDVIV0Bpx3T5ZDcYv9A3Gh39BFBY1/slvBp8iF/XILQ5aVmnCjIMtVK
s7hOUYjUE+M6btdlidPJsqdVSm71OQqM+cIxYc6pso3buR3bqqphwVIBV5D9WFpXqt/M6VYvKhfg
nKAayDgiOWfK9m+JmAmKkuILm9K3EnzJahE7l031fPmJwpEb2HvWAQj+NRcMs7SUegKkD+V6+NVc
df4HLlJl0bEdOtMlbHh38rw7/5TImE1RGMBF0qihhjf15It9aaXmg6Df981zlvDoHOldO7mLoJED
mRzYMaWPJ9RROThV1FYA/Bvw5cwX5C02cPTD4jBrEidKnT2qIzlMBjhOcG7glYc/XRQ3kYUbwaxf
OGdF/8YlXRifPa71kJc6ZPSY9aN1rQIYkVis07ZIAa9VTug7e8GONKIaH305oqTlAKoZnJPxsqa+
uG7lKAOn203W3nMUO3u1jkQx6V+taM2S0pkIpESL2wOUTLFH4o8hcAhRSHMxGqdbWOGoZEvKgvEp
Xy054D5meZ+XcdumME/EpKbyOwBT0eNOdapNickF/Y6jM89gmIuH0adVQJcQ/uuHDp776THagmtg
I7+g/gJ+e2HDYx04X9k++srMxRMKoeiqCAdaO+nG+BEFUhA62qH/tboUZId3z8/Pdx3Jo6d+ZECi
FI96Tx97CSVX6B/GFDy4gj14cWeNv8orxdYDDJallvLz8rflfFp2yaiPkghrAxhOqrLMScCzkAIy
+LII3sdkV4tyNVq0ht73ch/6eMmiwZv4GYZrWgwBTjtetDurEqWCxxiNAv4v5ltixhc9iVDGm68r
dwmo0m0xHXjIkWeFaAZYME0C6hZ2A6wUihUlOHy32FwsSdua8Rvnq531KZ8STk6mbTIw32KAkq6q
g1JqvlefltyqPRD+wTVb6o/yqpCwJI98hfcJz9vjkXCmHlC27V+rgmARL3+Af4A2I+baAetSYdcU
qj1MrLSDa5kCHpfWCcfJx5PwSDgTHyQilCEY7OC7FVvdpjeqq1ZwMIWtOspW9ZS3iqZMdHCIq/fZ
Vzx4oYkMVmNTZHPglYQgmV2RuNCPbj4RD7uaXh1QjB6MKt3/fybPzsZ4sB6CSE4CTSC7nTaAVmKO
UriaZGid1FT9ZqithKSOAmzAocMSfyPeXrYtNtCboAmUwEcIwilVNE6oJSaR9GVpQmSYp/squk4W
0QUnMZi+edfk5C3DimICRVIq1YJ8CghL2/hB2oOaF4AZGF3ZlDultWRHfY4cHtA/VygTL5ZVNRZx
gAdQv80eZjxwadBGe6TxP39bXTqjy/Xg7CPxt6IaqCs0HOMJ15xR1mkn15A5vixoKSdb/YZO1OVX
qocKoc0r2J3MK7LyqIM6ihhrIXbxQp0qnY2khE49rFRy0+0/bhGykpiMQ5PyCgBJkESLMGABsYB5
4iVAZ1Ps1Kp9Hrkwex9YcYzFhLLR6HrTKp5ogpWmTu0mD8G4fV0NWmBOwHg1/um0ByuRMZdkkv8q
zKwkcfT80UQx7fKFY90KK4FJJ6Qup/NUjQIQ2cHq4p9R+F2ef16WceKzWSFM3MsmrNej04kX0LfV
E14mP/fCn8oMKmrRUR5FJC3lvvXkgqPbx7PgONVm5H68fY8scSJKEncq5LYO+lRe5oYbLPIEyTbx
wQ1191HY3bSwnt8bG7yZRTYhZsUzoUprYiHqjVX2xkrbLKXxKmCNvm1+JZGGEAUQ17X73jS8NJxz
ojITo7oMbIgffi17Kh/WPdnR+NQGwlshAyBHDxIHDCby3eUj5gllHjW5IIySMgqyl2NgiAxXq2Za
3cgdDz4fHv52ZSxegrGCn1qh07qLDjTG4mrt7e5RAPSoXxGLYiaIo7VmtGbxzmsEnuSK7Gkyzsbs
o5JMFWT/djalU8cW5XI3fNMb3ydAJFz+pGwex8pjvA0RtAoY0pDXyIeueEvViXM9TqoGrATGu1Si
YFB4Y6qRvC3uFGfe9RY5mBbZ/k5iuI8XjgeVGW8zqOs6iA0kdq7xgszReAZRG0aHMWT2OmK6vHLo
HOeyaUoLzJn/1UgZN6Rj7Qd7HKrszWVn5+1O1ROrVjn3j3Pp2eQYJC+tUElQUcWuSOdn/oC9gN7n
IUtwbgL7culmSWiWgawekWavyMHA5Q9R4xdo3P4nM2QxEJJmNdqkJLKnrw+qFFuQ+98M/STNBDGT
GK8IQcNcIHO/G0Lvsgp/yLr+dhss/kEodelS0GKV7JPrcZ8F0yG/BgejrfnDHrnmLr3l1SF458N4
C0muMrHSoZQiCDY6H/aQXo/qQ4jM+bJyfwhypmqK4JpWVXbMW2rM2ihjpHeaJYIIzZLd2mv8fod/
QWYDlN027PBa8Ge/PQDRazPz2n4nJeTffuTzF8hfE75Qz8N0LPELhm14GNzVK39mWBGXAlWBZ27d
CRh03Q0qQX7mkI3wcPkD/MExf4pnYo/epdWsECTytGZOsaqGx+igAwE/x4gq4b7Ezp/spzgmvVXA
XC4PhiJ7C5FA9VEKgrMqRuPLlak6UQliiMv6yfT3n2YxnwIZU2o6fZQSbZY9Y8rd4f9Iu44lt5Fl
+0WIgDdbWNpmk2wnbRBSS4L3Hl//TvXcEaESxJo3s1BooQglq5CuMk+exOY7DNNu+NLTjHPdHfvh
oTVGM64/jWFhYXGPWYuNPWlAHfWZpRuy10+NOYvZiecjM0fQ0uLwSRQiM8wYhYH1JOD2Q8nNLdMt
VRS0VsGHaMfJariNUTykM5Myfj0u3qRQUUuNlRIFFh8TEx733j6lduBMn8YdOD2tArju6ZVZ5CP6
e+8DUFErlCqsPGyJgu3I5pHcHVEAk/DwlvdssArTnqkoxSs5YAgznJWmoGQ5iq9iptpqUDs6Jzh8
WNpd1D2GUbTt62Hf6KU1yBjNyvzHLtLcNpBCK5lR/4hmsP/oCv+CN1JglhUPohxe397XTcYXp2G2
kirzTQ1AkRuOwYmvA6+VksdMLRkm8Icn5c9vTsNrY1FOfZ3QAfC7aFOefKRdE7qN/ZGJbWGdiPJl
clRrodDiRIMlAACveyEw2MXRsFpH+fHPZhb/8Dy6nY5yYM2kCH/TxbWFmT6O19wNHCUwsXn+JXvC
Y3YXFxbPxrsyXBkNsRXDqW5TUgLp3d6eHMw6AQEensj2Q0LzF2DXC8/GgpNnzx1zMih/xsWpXung
3cfsWPYgO4UnbjVMgQDaxmQVZMUGg3JJei+HU0BktWi3iC+hJWCnbQB5klV/5mzm3MJ6gnv7lLRz
6gVRbT9cBdSnBYQPX/KzahcHCQ1V8kCJN9NG2cYHJqSO4RYNyknN7YCVrAGCsJTosPvDGDDiLMsy
KL9Ut7yfNgQdNWODZAa/rnVfZuBh7nuUP+Rqf9+gQuNnpUmJsVQZpg7jQzwn2ECg2qzpsbcIGCvf
da+sCtnHs+PPGokO46+BKxiC0o8IP2jjkKnXyuvt3gV/M4g4Yte3m+dxb1w01Mw4T0RjYPSkneBk
NmBh24r//w+//JpPKTzlg6I8S4WSfMraTp8IYQZyKRO03JhdQnkLlL7NVsdilNjhtqwldve1SKER
tqOIrVP9MIlulr0PgYOW3n/9vuQXLJKEohvkNkpwOP+5j0z5JT8VFqLpMThieZA9f8F6xnPxylCq
9UfZTakol5Nngy5OHNyAdG1BG+PkqAcJaL3Oe/HTfAYvWmOWG2mH+IIpzOgrQ/r9BA7vjF+PPPRT
248Acrr+Z92bDyRjQZ9kJ76hNe/lHqtw8BsGidYfygmFXdPMpQ8TIvyOwV7AFvYRUID4ASOZX1l1
kftuAbSwvx7OaLE/YCQouVRtzbAMt83QO3Iq2IxLJEp/z0Yp98OJXePP6I4gBSBcKxh3MQf3r01M
6f+fF5m6wo+EZKGls9E1QSaTTwZgleEWl8ghs5/SLm3Mescx2bx+6yzRAikX1Ka9EmUNzKJ9i5+y
B8UFB6arP/obddvvgqfiKdwXp+Yrf7l/rYyv96FKy3M2fFwrpN9ijNc4HkysQJ/6H/dlMHzKR4xe
yBCnuU99FTKmeCvM70nHsO77WQx6HL9qoBzFmi/HKLOG4kFJKmysis22kMyhaq37J/lgRr2jhB/B
a3GUYQLpfghWOAQKDlCNFoA0/wx1BAHm+DXw5t3sTK4EIsL0VQbyW3AIfioFfur+7/htDJrWFsqj
JMJYpuGE30FqkcIB+x43hCtK3LMZNT7KL/fOTHkTpeuKWRQj3m1QnommJ9VQbKDdzUGZzC7Irr2f
ngUy9Qo+Zb6d7Ek4lLzbl8lOz2M7ioBZC0qwYqdeGIsmaPM2nNw48igfGp97GHxkK+BuCTvZMFvD
sBIltdpS9/wBD5ZA2PtZ6el8wbjBjyr4vVNRbisZSmBRieKrn3GDCAWBI2/9R3UrmygdOAfQb72q
ByDp7Wnvg5PLG5jF7Pu5ovIxA7tQpqrtuVAIyU84kqes+KLsAweV7AOpKpOd591Tuqk9zmYFefLF
7pydbosUYhhMcQuD0YRDwr005BNo+jYrezNq69N9XV2tDmGBiKGAbM6QJRr+xvN5Ds5+XYPNxI8d
Uroe+B9b2ESe9DUg0CfFq55EFHx34KreDXvW6OLaNS/lk8CyuOZuNrRZFkTN7bXaAmjcywoOVEGP
aXnp+c+p3jMG69bc3VIeyQYW8uK8CjPeGDRXj3xn0L408/8XpUasfymBcnhaAGLfMcCJFD7xAjnM
YYf+9f5nW8uYljKojGmIS5FviQxDPITTdw7AaTnZC4lqlcYEkOSnQBcZNrnmx5ciaadWC7LIpbi4
pC++RXJ38kP/c+OXqhlkLJbE1YrCUhjl1QJ5jKIGi1eRTpDGMWqV28klqGkWwJalfpSjQX4U+L4B
QUp1xnrBNobK16rdKfq2T3RbHN7vf7jVasLyZFSiBF6RLCn4SUN9rNwiNrg9GAzbje9qZ9iZGaEE
G3uDZt4Xy9AXmtOkrrWeKycc8y/ipb/okNgtf5GhJHS1Owq6oa8CRUPxoPuh70C6t++Adh08MLWE
tnR5VJzO5u0ek0jY0EvobL38XB433Lf7511tni2umWY9KVSNx2YQGAihbOQdIA+uIAjgrB6PROk5
PSqfWHk9Q5N0yrGgbmI0dUQktkc5xnhXr1hRgW6nsCtT5Ny6zxpmYEmkHA1XRTOXCZLmZj+0d9Gp
r9HOt3OsJVGf0LKTvBINZfmrGlvxaBpP9y+Y9aEpBxSk2D2hJfjQLUhrAgP4Lg/umtNz774ccgY6
GC6/I+V1pGIIxkSE16llFZhzwc51ieHYWCGQJj+ZWqWryYyny7VD8BIoEjoyojI52pQEVpAmocXV
M/gtqgpEM1oS6ADQarFqjUYh2kaLdRtGq6pWUCbcNolRuo+jMXnp4xEDQW0Z2oFQSA72pKmM2L1a
PlteDuW8sOZX96sKvmTYzW86CCJ8m38cz8YR5Tp32MysVtJq9WcpkHJeGPev5iDo4ZY97qp7iltX
TvYMd2knj+pm2qpftUdW0W7tDbSQSRexk3gK526GBjRzV1mRiuHJqumtTC8Z5B4MVaOr2HUQ93HB
wUeCu7C2YsFwhlZiLrtmeGKaFwID6HkZ1JAieqAV2CubGe3OeeM/5hseeJvilH8HUBidktyTtvdt
iSWa8lApF3fiTJKGcEt63/q2c40de/SVdY/k3xcZFp8kvhQkIzIsmfdtXQ2wFW+aGWdh6T5dpuaF
WciAxYQDwpQr12OxCukqDna8b489snKWe2c4PLpUnctgLEdLUXPBFuB1U2wLfLZvhcHOgti9/53W
HgBLjaeSn04AcK5TWs3FWNVb34SnUvOPvT6DZi9pPqdyyrjL1TiClqjKY5m2IdOsfmOtx2PM+dhr
5au7SItfs9nwckF2pFQ61EP9OeL1l/tHXC2CqYaka6qiSgaecr8qycCFWpRwPHFd+VOyCXaEm9d/
R/0W1E+sb7fatFtKox4ZYV92flFBmv+sejMYZZvnwiztxikP0UbYg9vDNBQTkEgHO9KBEWZ3VYiE
3+LY4ryU7TV5VcrVgFhdv+UHQjTeboxnsv1NsdAqthm3u6qsC2mUCTZjzemKAWkEjZxh+YKTefkr
96wABZ07WGLzqF3D3X8WSyUF/iCW3BiqRKzuCVcsZf9GuLKzo/xJOcYv+pu/519ZGTxTlchlLPyN
NktxKBOpBZY2I6e2q6N2ac3WQbXumQUcWY1Gi5ulbFMINKHQlVpzS2S2UoyX+S5ljTauOtCFDCqs
63PEB3oKP431SrsJhYCp6b/d1xDWMUioWNxZoBh5FGcN3o/NptBqM8VimIQFXl2NN7dz0JF76rGQ
L5BgdeTRQbBWtSO7/8C2GPdFB+6hket+5kjm/Ybp/PgbWuxIhJMe3IPFFuMGwXuIsSrGi4phYnQc
H5K8MboIN6iJrZNWtTm2X3guxeabT/c/1XrStbhGynXgGaqlkwb95kNLV0zS9qqepcycNav8wQNY
CVYOY6tOtv/lvmSGktD957kd+TgF8b0b6cOhyrSTb8xOwcub+2LW32qLA1JuI0d1SuM1eCvlmj0I
9nAkW5jmC1kEOzzBOz6y4gFLMSmPoXSclPICFFPMkNvnnQf4gjkLjS2JnoZWQvil0Z7+4yEpxzE2
bV/OOh5M6SG4JBt33huWeCq2nxAArGHP8sUsm6B8CB9FiiSnGDmd8uhU840jKgFDPVbTlMVno3xI
adTBFKZ4DPSDfoCbUs0sKFUbfFnvnNY9alX8fP8O759Jo3vP0yBj/DSFIciGkxbvRcSC3N5XeFQI
fvWKnVElrZBDL5S2NDvxOtbfYsCX75/i/rVpdPu4H8c2GlsIEfqrBpBtNh6r/ooeqBno0/a+rPUs
+ec3At3AryeSW9+o+wDCyH6TkYx7wA2n+waJRwo9NzkWs9/9PAfY0F8FFqJYCkgbSV6n7qodmUXE
+t4j2VOXH1m149VGyy2v02hupjIa5DAix8s/+GYrq8AaadJqQaGQ8TpcrxIsrpJyGtGsRWVAvFR8
SB76bfpNdLAGBNM6W/2pdh5KM3dAeAxiLTNiE9GR7/Tn9BHe8Ndr1cpwErkZIa4FIROmkr0ALO29
pSJZxciAy3opMi+Wch+ZlHGhNCPN4Xf9tjmHbm8m2247PrOZylbhHcuPSPmRqa7LEnMgKL+EmE0w
ExX9B4xdewkQXlb0NHg+KNwBuHowPuuoaMU79TLshW3vYGjJmTAGxlyawHA0dHtZ7cYxromj0a7q
LgHdF9bnbd8/FjWAWhi0TcXX/2anH99jkY/1RiEVeQ+JYKh6BxEKmci25KeuMHm79YITy3LuZy+g
JfhVn8qmVoeoD5FaZoPl9xwaLe0lAs9vq+QMf/fbsqCPfsjNcD581OJsRiQ2/EQeXxE2BaEUCwJO
f0cGz7AhpbGVXbyZj6UVuInLnECj+Rtp0ZQ36kt5Hitlhq8tM2sQ+4eev3ADZ1a+a9S7IL00/Fnm
WGsDGQmNRvehVUzbYP8AJ7jzqbUV5QJEC3BKkTXU25b7IPz7B9g2ltJS/mnGQEqaRShQ8Ofky2hL
dn4Nr62ZHMLZlBw8q13WvAgjXH6AJhYftpbimNd0eMQ0x47j7qh17xyLI/IPT3dNEkTUXQGip7xD
Wbetqqc41nDOXvRddyG2EXmyYNZ7LTN7zawdgDCd0BE3qByArt+MY5thnut69PNH0JRqZTFoZZTB
HZZ+VziSMI1bKdBikw/VCsXgbrCMShH2XB+UZqhGjaUIEhNVsH7dtx9BZSeZ0MtKiTFjFF8nwBcJ
+E3fVqBYVM3mQLCvCZOe4g+afJNJ+4kcm3EqH7bbOMo7oY+HJ3zsd71Dtrnn/wBps67FN4FUwiIG
aSABUa258/xYBCBr4FmulnWNlE8Yph4+b/w4Egx0yzuJk3yfHiVPNwUn3yW5qTsCIw9bHRJQjdux
yI9amgqXxOVEvp3sTZXVXIZjfIpbU3FANlPFmI0jiMEEVOvhWbPV49hZxqZBesaEwK5nn7cfQnuJ
vpu0NocmZ316LKTO81UJTh/k7pmyy5ry033LIdb5e95yE0flLZyvhkbUNuTcWMSCFdEEly8yodK/
kcH95ehvcqh8JeDLoO8UEmN+KNgd/iK8+2d/pwBaFxz1g7oNvO5NO+d74RxepgMJ4aHnP7Da1utR
9fYrKF+lxX/7qoQ/iv0TWKctUakscfh+/1b/UPL6KYhma/NLqRazEeqknGZXxGYztH3ISuqPvQes
1zJTGuV4BiWUook8XYsfg0OWsOgScCG106YILMC9swQyLJQmaYsTI4sC7MdwteZN9l+46dQKb//x
Bik/UzR1Wk7kFTahDT9vg51sV+Cpjf9R/fkPz7Db96J8Ts3/HSl7V3KbS3slQ7/qE5n+as9ZYvkO
43gMM6fpKPS+6UVuhBsdLAC2ykN/CFGIBaZhN19qZ0IDfkQewgYA/CHZu52U8i8TSCPCRIOuICSe
RAubTTC2qmxC8KSBBxgJewoHQDjemeGREaNVytXkM0YhjZgkCgDdtQiMBOQAiB+7ls8wc3phVigb
5RQPOOP43v2QruW2dAlIWsB0BpeAKCJ5HE6hw0rZWVZBOZdUz7Vx9PFMysLRbJrOzPwUWwYz677q
MAIwzcDGkRZhw0Nz6hybpVTQuOfKy30RjJPQkDN46iCLgUdzBRTa+L3K7YJi899E0HlLqKt+KiE1
1SIFa1x5v7HkSkg9qZBY3bo/1Gd/qjzdPjMAoRvaFrLInHb3Mh1jF1Q3G/GEh6yFDXu5ye5osb4S
5VAKv0mqyfCBmC+lBLQhfa2C4W2UaxYx6B/KHrfTkY+5yFxmfiokvyfK/maYstW6nVM/5XbsGlZl
119C/E12vqJz7cafWQ84RvpAr8qaglzIR1JzIVucpX3kfVj0niVmHW52S880yndEupCA1w6H1IQf
bbutwUIfh5/rZg/gtz3XTql+KueAYWksM6Byllqu+FAWYdCisNPTh8LfjdP5vhkwvx7lNIxGFuSw
wsH6N1I30vakP4bq0XN3zKzIUk+DPb4Ix3KXnPQHlhH+obLzU3do1JkUJ0mhE2ynseF31WawdIzv
jJuOM4NdZuUb8A+DEd94aFzeTTfRKYZ6iXv1IpnpgV31XwXxL5JwuucMKL3QphJ+jvg5eJms+BvZ
dW5c5Cd1O+/IOsx40z9zNnOJHSNe0Fg0EVOLkpQQl/o2KWZ9qD8eHdlRLU0tMQVMvVlg5drHssnq
ArBSNxqU1su9BkJBiG4cEhRJHU27yLaBEBwmbHGsk1JuCRXKQU0HZFVkEJR0/BSMmRPapn7Hu7ND
iqP5ceQYFSaGIdF7uTh5REMWJOwu3+huMQ+2ovtuNokMMQxnRG/kSmSh6BoetpSCOCnZkfQixOov
Vj+bJYbyRWI05B3YCf56MmHIZJtsCTsTazBoFYiKHoom64ogqDJdvZlnXtcR3wHTOeoeeQWHtkHI
LiMs+O1c8pjQv+bfWdNWa99qKZVyekokxn1AkAkqJ5/hcdGnzyNHrVL3vudbdelLQbTnk1pNqUgG
YEzXqQhsudexQf5iJN3BSN8zrOgKtauSC7v7chnn+3DIi3Cp9UOYdjGwhLyPxR5BZXPjbIZ+zdDF
tfi/ON1H1WwhZpb9wBcm6OJcPrXSc9cz3kcfvCH0w30pgEqgVLJo0eBRwmz4yO3KEXSB9U5sZTtX
WhtEP8DGDbagfVNqQCQb2ebVh7otjznHu6Ju2JOYnLi830a9aPmluNOj147Pd5E6Wp0G5m2hPuRZ
ZGK/nQnAkRWXsZnwjRcVuTcHqiWAMuH+d1l7EC3PQ733MHsLrtgmEN26GMwukcwuzswR51LmsxSx
OIVXJ5GW4ihHqHJlCZwfjKt1Y7DXTc/Rbtw03xNsCssupIqGkPNAnn/6Pv8umb3L7ZTEBqHt0/1j
s/SEqOtCTwZl1HKO1O/G4ZHv95nIHAhmXSwJCQsJfd/Vc8IBnqlcZ5d/KV2zsriL/yRf0xfB2ilW
cW1eWeSjaz5yeb2Uj8Qi5C4CtASzCH7gCbJ2EUsMABWJavfVbLVjbTVV+gyqO0Y+tX6dskCIXBBQ
6EgzRFiG3voIp237hgIPz/pca/ETPdOf/z91mbXc8H5S4g0bzSdVeRBaLH2uT37FCmWrdd2lIOoC
yyETZjWDOcSRCcJ9gMdDs/AGDOFfdVOyhOdRRvExYbI6EjP73a3cDki5/ySP5QSeC6mQrXuSne30
AaOvNcjMUU4+k4Y0Iw6sfzFNFXkZgDdBoexezTtt0mUOmNcs+DYa6WT23HS9b2Sr5R30ZH8KIT9i
YQOi2KtDX8LK/uKMFkyQGm+0j+6sBH521oDYala3lEdZda/rSRQ3kMdtigdlP24iawKUF6SKAE+y
8Ner79ulNEopCymqK+RXGtjLZayQRd/BVjkUAEunfkENySktDM2wMtfVivlSKqWhhs+HQwcyUmSu
vS2/gN54sri35otg1yfSjtUPynk8R9vRAZFK95ifxa8pG2Cw7mhuX5bSVz0N6oEXsQBOi6XC08HE
f1EjIw3w1uZS47Hg1ErbjUMlXuVZ0HfxgCVpehZzSEGPM7Z/fUuMQe9NLo2zbitzRY4ZzbqoXZRA
Wqtvm3knGVIwbO4r5HoScvvVVO4jxGXQ+hn0I8c7qn7ttdyMclaxm6WFdBF6VBQ9mWI8p/Kkfkw5
5anjstoS0uolFkW7FfTRBH/zaR6bxJyBBJ/L+irkMwNxsu4yf56VXh4yqn4tDh20s1OD3Szls6nx
sTUL49UQo+39e/2D27wJo7KiSg4GviM91t5tdCsU7f7QIV3O9zzmU98nW3oRmfhW1gEpD4ZSfzrr
JXrYhDyqw2rttAJZgNabIZc798+3KkqQZUOUedXQaQLsUujSSkYb1s35/qL5glf23KbnR9HC5Ghh
3xe2fpk3aTQ8tDKyVqxJECdU8DP2zcyb7Lk1UdTE65TfsydJVmOBKID2SAIzufqRtC3cdNfUgzx2
MItMSZ71bjxycfxv0v+FCMpXBkGsCRWJBEFQg8HrUDapqQuMpQGrPXFNBKUcL2HEwaC3fQpzOpUT
se9ognMUrXg7gVVu/tDFyApB+i4+jbvZS1+mg/512LDamesBb/EDqIA3+CLX12OgAwtVYjMtoT/R
7QodFDyIzchlBoO12r4m6qKkSqBml2gjF/M66qog0pFOp9uKLC8ARsbDKBC2r9gyuOT+WgMW2fJ+
unJMnqJVfwoGEE0UNVXQaM52ZYgryc9g9lrbbbRSdxCZrFlneLL1W5UUgddFEOvwBhXyfF2bU3CL
A2G2VVzSu5Q2mQUMM7jgNuJGzkzWjspVg5CQycrgvdRB1v9r3gIIeJIp5HWQG3xqKg1m6kNWcYb8
6N8yvoUMyiIUaYQxRpgGKoFOsbRQdDRFOspFiiaGBAZxQ35l+BXSjrwnkbrGJAmzmieIkSRVP6dj
bw9TKZhjAQatNuzNShyexq7rzKoB0jiLtnE+sX4C69BU2tCoySBLPA7d2oLbb9tT85wKJqmVkzef
FFnZKTq1z+xkjSWYivwwy0ALAnxRsdH3SnqeZtUpNM7Wu2susOCy669cWTB0XjA0VaepQQ1dlnSx
j3V099Vd/yjBBQlPAhrS8acMEyfEFWVPCJLgECgfyktmVxjAxWwWs/e3aqCLH0L5IwkcI1jqilCC
TavRjH1wAcaO9U+dZCqJqV45L3lPbFUDrwCjrLBqQQvBlAXFNeZB5ALsCdKEzcD9N3Fktf1WM9CF
BMp+RjAJtNmMO8YODEx4ytvBnQ41kzz9D99SAWkOCP6xnYJq8ndFpguwBv0jGpPN5oHjgwYiORZI
7h/iV84hfhYjNV5kh8dhj4LOJvzcbVgPttUcRL79DirF0tGla9Ix0d2yKM2qcPLYwM7aL1L5fN9N
rN+rriuigJRGoVdbRUJR47lI7nXGyH/4LCd4h+aRKfFvXXId2s0YadZ9kavNcWz+IAsbBENAlfNX
f9vqIdoPUUrspXjQv2AjKOESGdz6C3hMNpMdWOmOAGwHi1VUXi+HLkRTHqkcOlD8cKFO4ueDtNG3
ktdsMWzK3Oa6aooLQZQHCrPO4IYpRT1Iu0xZihUnn7j57f5FruqIAs5YnldVXaU7rlxYiIYoldDV
uXLkEg1eUC81WH6hfLkvaNW8kSgaKkiOSb3k1w8mhHWKGFnoLl9OZhR/FiT3voDVBh3eEz8lUOre
RpM0JyLqxYo5OIYZWmmIsqSdthYqMthoyQPAgbXxhR2IDhi8OtEqgJLmmPP86wqy+CHUM8PA1G5R
xrCHGMPBpIIRYVwrBMENa4Ju9eMtBFG+ug5BwG0YMIJeEKxI3IbVi9ycVOP9/s2u2vdCDOWZS4Xz
g6nCeUAv6WixgOGUMx/tw7qwxrwz+/yxns/3Ra6/iBcyydEXD4y+EbKi7iBzsCYEIRlzaDr89WBj
wG7Hohhfr8sspFHexBfGTB2x0gt40PoQl9hVUqCpO50qrPzBsikMTm2zE9OREIX8LbtaSKUcicIX
yKIyfL4EChvsm2fiwkaSgB9Kj9U6XX/pLKRR3kRJNEOvylx3gy/tATxeLoFSx279OnjRWd0StsXZ
qc8gRLTFr2FgsS551Zvd5NPAX64fVDnuM90VwSwnDqcm7c1cY7znPtjgf79TFa85HsFI5qlT8mEr
Tn2NIiUhuPwgyMZe8fRabgZQohJGwhEr0oJz487W/+YPXMVqX8i8Mh4737itNJisbSry6ptL/fmj
PhzGUplVsYgxu0+CleTmGKpt98FOfHwPnBr0vuCvPgGMYQ0H4yGxhvcWoDIsMrS7ffEqesOPYk9q
obWbfvad2saDTd6EO+WxcpijKuv+5PY7KR8t82jJBhLMADNuxxwvJ/SdN2RZUL1B9AHxdJhh2Qzr
SbrePl1cD+W4ZcBFCoGDWIx+ykCnkO0loVVejcDUbf1abKfDmOA6WGW39ZB0Oy7lp+d56v04RMbZ
TJI5B0eUUUyGG1t9RKiGrMK4AN+n0TCNIpYo+sDoyPS4YEeODCIfglgMvOjQO8aPHDXf1GJSrq0b
200u5VrSLh9REoLGZSkg7Sm0bDbMNGUEhvVIh0c8D94BkWR/v3rpsQrEjAuQPajnESUT42Fw84f8
I/FiXORqDFpIouKBKnBoR4Uok9QgyiUXKQ5miDTzdfyGhVmhnVjaebJV3+wDC+t1KnQkW5vxG4g+
/OZbFr+BihJh2XZdGtU6yG0wHE+WiCgP+iGKYBrgK8fO2OlyX+Kq9iwEUl+xj7N+EBMk8M2YOIV/
EKOLmqNy2VUmqKUZx1t/tiykUa6zEYOWVxR8TKKrit05pEHR25xJHqDG6wweu8auti3A9SKarNou
c0Pn3+HxtNvPoONEr2kgdxDhwUcNaw5GyWrijjGAuJ5dLGRQji4qAmWufJhHt8tBW5FjlVZw6OzR
yWz2WrL1yLuQRvk3dQpAZlVDGlnbECKlsKsHAxi87HPmAU2PUOSbcH7XB+5M9IjV41r1BQvxlJur
0iapDSK+1L6mOcqcSMCx75mhPus51EIM8baLIDcHXZv6HOJ77UYPsz0/RY6+nTfANLr8m3hIE1O/
sODt660tTZUkVG5VHqNAvwpNptof/BgV/b/ahYmDJmismyKWrG8ET0CMB+PmgM5Wgj+ESNq/qBe5
tmYWGdHq2IS2+CXU8f1k+F+5aLJmbCztHBI9gcwrHSMxp0/9xnDk2BQ8Hg+Q0jMesZQ5x4MkxK2w
hsmIqN/9lKFpisEj7NDgvBq0WkLH4VImMdhJQ3DIBHl73zOtTrVq2k0GpdOR0Qht1qFjRXqK3UO0
E4DBwOocd9oY/6qYu5BFfeQ64Wa+iUmcdrqXuLckO9iVTvSU9Wh1lyRTYoTtVb+rS6IgkKAt0oNy
+ahwdZJCoO9PkzlpzWXiA8voO0cPhWPMpawTrn6xm0Da54mDHIi1bJByNYeHKydY0wgQQQQidska
nmTM4WCbCUtnVx3DQirlBWW5Kcaq9NHEqab93CXfZl856pP4+b6usA5HqUqWKl0eqiNwXN1wrjQQ
6JX5+30Rq3hUzEf+/cVobMLQh00YG2hd+tMWOIz4abbj2MzOI3gKczwZzSm0iw67EMjuBVZdkXVA
8u8Lz4f3Ru4DIIeIBWoUcL9Yysio0rAkUHlWnPZJPxaoKPrZY5BtSAJw/wJXWYKXF0jlV3MVD7nS
QALqFuYkxLY4D56qvY1JaDf9Vx9hUrwEab5J5wzd2tYGksFUlEcj/5wLIEGWM9B9cCZmEGohckcf
6przDKfD0lcq/9I5TRvBWwEcot86tXBJQxBNySzXxrprKumKhJAfJnSUXBSjXaCuTX1k0dqux8qF
ulKp1pCh5SdzuO0ixVbfZBOdyz2HvQuaZ/xorXAX/gOGh/UIdRNKgwz4XAN6J8T1addqcmbJ0vwT
n+6M3mww4KN4WBPZm2NlaSDG+YYlMJOJrXFashFdMhEb/MtWw+IHUf5HLfjc6Eg9frBAA+GqgDhL
HyQXALPPVoNMM3KrzX1FX9chFWBcTNkpKND/aqsKl/ToCxJLGsBbLkKBGnAE6qxJ/dWXNKiL/xZD
KZE4Bb5qjKgRB5W4S4LOaurNoEq2xtwp9wdduomidAkg7dIINIKPfFMKM2vMcRthBG/eyRzKZfML
JjQtNDzn6/2L/IPL/SmXhueWQtEKNblJ4USW7TbH0BqO1TOHjQ/hl2qrgC81OuVH1gdcN8+bWEpp
Yq6S1FKE0qArYCYtMrq8de4fjXyc3/Kn28ej94q2MRjD8BrSgQmQ7VLFttggssd4V3RXXv8U+wbD
+a6nG7cjUfmNLPsCBighL5Eme4Tyd+VlBCuVnCieFJf2/dMxVJPeLNp0SSeGYBtwdQ25VCY39qj2
u1TGgvGcY6WiLGFU4MJSNC4F7kJ0y+YJFSB7RluowmRfHzGnq0gace+rURGs8GW9bRIoRmvXqG+S
rlt07LFzJcM4ob4FZthtDvFGOKZnY1s45Xfl6f7FEkO79wMo15JLnDpPCrLGaYey/6bdJ2DPYXOC
rhJDE1r0//mWj1GhRbpRS2ke5BwC1ICXhvaGdABVRYWUrcGADYxDYhoXkFVs+YOGZYTxWdmqr8FV
38yNmWDP1f1D/yFxuP0ayv00uoCFHgI8HSG8F63QwgjCVtgbQHJlXr0hA21Y12DyWFKPlvH8D9pk
62CP24XQi0iFVqvQnEfjp8dY3bzNn0o3dDVLPyXVUQMrZO2xTs341B9V6MUnUIZ0LNQCulYKnJ3H
1yx/yaPRnOXK7LvPpf8w+5f797watzD/qEu6JEgGDZfWsc6QUwbwE1fD9BRno6tK4teq477eF7Pq
XQ0stlDwuAOHKeVd5VIwhkBCMBGnzMwDNF9kxmtg9eoWEogZL64uV/RBk+BiUQsnTIacI2EjGttK
Vn3qQgzlU+NMjitNgzEOwjmZv6TFixTAQIoA1dCaYQPrCrgQRm51cSZxFHmoBM5ECjzdF8muwNAe
vhIegfEhPP+rgs5CHOVUuUxNZIVkj3WPETtfQ4zq0eAUGYFivW61kEN51DkF5c9E8rNul2LOrtgp
13Qbwd0QRqUefFIGnuHcEcMrqJtNTN495rVSDjXC/uRIT0nweIsq0LTMdnYObc3hwPIHdAFWSrFa
cquRf3FiKm2bjDwzYrBEuh2/rcLvYlOYQf0wy6ndjWgmTz4D48jSUsp5DnkUljOPGw7yxhz6ysrn
l9LYl1Jvzcb3+6a9XvS8HY52k7VahSr60kRLQfNsYtnjd7IZ2PAKd3pl9bzWIakLaZQnGdQsysDV
gN60i+bVVsUmDTM4/oXkH70yMQNsvbt/wtVkYyGSci2SYEwYYEE9AyvQ3FSrvSbp9r38wP87kNRC
0v+R9l27bSRdt0/UQOdw25mkKCpasm8acuqccz/9WVuez+KpoVnG/BfGYGDAm1VdtWrHtRh0mTch
10oLTzA1pa2p0wfJYw32bAhggy3e7kNMqs8QTOfcSN6NYOWde6EryjrB+Zz8bmf5Bd459BaECz5i
4UUZVx3sck/F2UIZqNEWHV2+VPpXg26HVga/uZsGeFaCM6Nq5ZbflbfOaY6Rg8aAU3fk1Yy5p4iB
oC5bZ3TBUCbueQM7BDJ/sZM73yIIoYE16W8Iri93Fp0tmUGdBZ6/3KVwaKiCDPk8ZJKNY+WXQQtX
ZkN+vgg6N0dQtX2+fnw5b6/CgI/VlIu1FTCcSK2zQoA8zjkWuOeHwZskK/pspq6Kyac+cZIFRFra
NQKME2NdvPQ8/XP/8og/tvK9Ln72Li5J+0+IKGSNM1SvsX4Tazdqi6BtvFPAwWtMnBXSebxmkUGd
pYrUZGrxZNQLafRtrpyNmE9svOufincvVAZqKmEtO6nAExx/Qrvm44xKWXdaQmLaze86J4UO6uqS
BE10y+/h5rwaKos+cZ/EApUFteJZit+QO3ZkUEiosd3lNWellxP9Z9+Q8W1mYTK7rISxWLgVjLdm
+x4tL62eeZt5P1a4g4ZTS0kgCbp9fY8514GtLfemltSJii2Wa91Wa9Ge6ofrFi6nTs7WxqDLrKxV
U6RYG1Fq6cHqKTdIQN0KPRpdIZXpjI07hzLHKsfHUBl80SYoXZsQgPJ7RIdieivHvaOIlV2t+2qA
DrY0c5wM3q1XGWBZLGuZRerP7N9Lun0AAsVjFY4uOd7mrcS5gzxHgy2fiJkuSGmHL5cabrcr0fyq
u1Bf6GzZLzxrxyPKvVy4/viMbPUE2S8tH+L39UWBkNoQlHSpx7aEUDrYr0PTLYgz8oj2sZvBye7n
Q4wbumSuyuk+4lxMjUGfAoogY1LDLZAmw02iXafJqD4odiQc0pI79EPX/ArWaQwGaYJS1235vmx9
rzpauByaA/Ss4Y6D6/7AWxzn3LIlFsvS1zETcszjQLbd3WaxtUtN3NDpOxwLAUyZ4/JjjQ0O/vCQ
VmPwB6pMsZQNuKODS4VGOYBuMfFv3YFhYSdLWG75VGEyVHOXVzHkdc3xvAGNHpyzJ2yUBhmRNwJi
NcgfLB8Vpafxh3CrQqen32UHVB/v6sfhni/ozdtuBpu0CahrKLhESSnZtVTa8xyhbP1zEH5oRmt3
o8nBW5l3ehlgmpM8G61fzgE0bbzy1pLtEpFfHC47EDuGSkhZFWiO3TRv6030grJ6UD6JrgqyUF4F
9nJP2NmdZjBrzYSxrVZ89sWPguEVfROfSU1Yv1O/97513zzoYfNsfec8CHRBr10pxj9SNDESUyit
IEQSnTQsHlOIVEY2poEDnfMM8FCZLcdEda+oCV1fjJw5m9v4lDTYbhG5hAlQkueL8VxpdvBrLiQ9
bin8A0PCabkRWi85gRj5JO2tDWXR/BEkrP9pAuHjK7L0g0nfVqI54RC3G4YdititI3Tz5p2ta5XP
+XYcONQZr2iZlHVAPwSmV/eTizZLEMlBWogaamVMWvQgJHSuW6QbeOWw6AwyFc1gLfKGRiVLG36O
Vhzbhhmh/JK2N7WqPV43xj0uDBClkxUtZYatNI8kdpWhK1N9omZhBERueuKFmvTPXVscAz9ylCdC
gwyhH2U6xoCRVhbeYlDaXF8VD91ZpkGr7iZ0R72/YR1AZjtMXyHwC/H3+Jkakle3dK3P+Uk+xL6x
47XX8T4ggzGKOc9mJcG4gPGR1rDccgHVon5YS4lzVDi+LDshY3X6JFm0zCROfsSqEFZTc3d9K3le
F8s2OIGgx9wGejCgGCFGFmhzrK+aqh3yXvSTWTkk/ei3k+Wv2nxc8yScuQq43N/AOEBCqTTVaGKd
g1+BynEJ5R2ogB2k//+CuI93eAzGAapQB4xTysIL4eanYfPU26mXB70/HQQw6m0QwpJAiS4ezNhW
dlwAp3/+yhVhR2faKJ3EPodr0Db1UTA7GZXz7X4Gh5ZdZPXrqIIqqVcmyeklELWtm99bzd3agGPh
+pfnRNkGg0NmqrTa2qN8uPjmvoII6i9i4P+UizFFjCGiO1M3VI3xD8Yi6fRCAt6tTrUTavQpKV/l
z99ITHb6MdzzZ4UvthefW2Qu6Gq2nVK3cAI0e3KHnQSJeGItLPa8vO8ltDs3xLz7gKG53nQYaocb
qQLfe9w6GW/U6iKEn1n514s/a5owCmjEXB0dAaeJ0mRguitWNARi8hfD3lyLzH2USg2FEBnt51SY
AIGcS+NqBZoryrvSbRyesAfXHnMjIfLdpWWBK0FSsTIa9drFjvAGE5IPX+BiuNeP/sXsxPmWMo9+
qsv5aEnYUqom1fsaycEUUR/SEghsr9t6H01n7/u5LeaeIQfS6mqF86+cxk9flN3hMPkNEtvUGE1T
XitmDZEaTb6WuyJcDyZmZDHHsXhgQv4LPYZLT8r5r2H8gaqx6rHOcGRlZGah8YG1j4JtvFdjxFC4
sXa8/OTFBqJzk4xPMG9JOpUSTpMYjF60r6BJlx7moxSC4hMVIRC03Ytu/6h/W7BqGYsWdvzC3sVh
mvNfwcCQbBVR2ur/dFObPzFjF+hHdGb+LL36J3izvOqUOMmditOX+fSrME6CI6jb7U629Zc1RKml
8JTN3n6iygK21eFWe24CHm/0xdfp/Hcy4IXSRwJaB7zHmDYGPxPKH8kj/G178gw0y0wHeTd44650
595ZBzvyRt5A9cUOnfNfwKBa1LTD2JPH33vHpbbln8V3FeX56I5+Rn1jnkCWWbnigceFcOlBAreC
rCsgFtPAwICH8yxmHtKs2MQaR/NXifcXu2Pu/zfQ/jDDHEeliM0RdRhQd8SvSlU51TCgr4Sn1X75
afiwwhw3QcTLbbY4blp7L1j3Ufy25Z+uI8sfYPPDBnNUdC1TO3gysHEipaflUOID6UiXJWHpV9y0
PNceczBMoYlTYcQHIsHXNJx/JFBU0W3Qlb2Ro1Zzxi1oi/4NnL+XxxYe40RYMSOEmxDH68McGWAV
tYrTqIO8dZHfFnG6v76ff7h6HwaZZ6/vDSXPJ1RSFNs6Nd/Uh94zajQFa/58JPp0UMXOipPodnVL
DeR/kb6gL3ZtycxDqEZGoRUWkmWDu/nJZ0zJaqKdPxeNK9xSHSmyjR+K7tQm2KTsmUt8ejFtdXYF
WToJdchzYd3whUcHg+MTZlmfoaB9rBe7+UoQlJhu/nk6pn7/yI8dL4YB59aZl9IyxjirO4yCQB0Z
0EdDIBMUCGmvU74iLQduFAZu0BozTzqlf9Vg9ronbVfsMGXn1Hu0JMPq+ixBzJuotX89SvQUzOAH
mI4J1B5jvk9yKaw8Xz2DSxgZULWKaBfKT/mt6ug/8n3iikTOp3Q2MfY3gYb/e+ZSb18KSM4NM1Bl
CpI8RwUMU4oA0ciL8UDtV+1dF8whL0N3sTvk3BoDWrMmKkBdWOs9jKUF8TsfduFGGG+V7yLojZl2
f9cdiz2ELVAI46E/b5cZDOuEVG10GtmWq4OZYpIWLSGpltkIXTjTGRz4YquYQ95N2qJiocrUoqo/
2lVzl6mNLZmf9Yn3aHOeG5YmoR4EtTfouZHUH2oCz1H7GbUv1/GRZ4MBJ72X8zqldqXWfJUHiJ0O
rRNnp+tGeCDAVimT1KxKFVM07+0mVGvO3PxIfNmtD06//5L9ODuNKgM5WpMZI7qB8cbcTjcVMg9b
UO6Iyip3+XVt3gPK1ianpYitqkLITXni5gk6ycjdSrdasHnQzOJy93PtMZAijZUpVM37zdb3y2OL
wbLxG7GLIkP/WATFf0hXnW8mCyRZKkptB3Nq/7zqva2MT9cPx8W5vXMLDHhYUfrP5yI1gjFI/PZd
jGx6qe4GtOyauyZMIUu43kxfhqMZii/K7CTH6z+C826wZcqlW9c5jeF1ZbsNRyYPFsy08uPGy4Ha
b2eErU4qqgjOT4GIbufFR9fld2UzOKefZ4Lxd0pTq+ONECqTlIO4Ga+pIXFMcDCDLTamcx3lHaVi
luI0y+HcVraycjltOS8YW2OUBHTeiy0chxxOizvt2qP5RK91c0tceLwQjeclsbXFuFvnxCC/e3ot
8VITb3vlFqcYIwyUJBGhYqQ4CBn5rY28L8b4LHK5KUJPTAsp9AWhWgDWP+V28ED6h+YRn8tZxPt6
DH4IUx1FcgRzygqR62bytuWtjxTv+oW6DPkS+C4t5AdBtMVmY6o6GnvKxiATGcjOAm0mAeO/QtB+
5nfBXFzTmTHa4rMoM1sja0ZnJiZ5VhyWRAIJ3bGOeFPxl3OQZ2aYL9WmWr+pEob+SYfB+JoglWDd
F0gqc5+wi37GmSXmIyVtOcbzgvl79V4GKsJr/S7u4p2EluVXCx1ac7gpdvftL+LBi0h4ZpnBe3GV
JaNosMauttdPpbcNtgnGsNm2LEygklJs6WfP69f2IGR24chfRE5ujfcDmOdAk7eil1d8ywx6EBid
CPOd6kMOLfw/HlDGaRyqXFVVDReeRif+55NsAVpgIWPH/aAX0ez3tsqsyLaWi1uUafAStNPskbSc
gTF0oudGwY4bBl1ElDNjzBug6aUx9CIAuuxGO4s8s2o5XsH1CyezattxDzrWmcL4Wj4q20O0vegq
50m+fgVkVmNbS3oJMEUcRYqJ7nkJfVlbswPDCJohK9TgRV5h7mIUcbZrDIh0SfHPrlXDbOf99zF6
XtIncX69fvCun29MA/z/WKXgWUtmi2hgJsNWM3hUXRWoYIuHDPah77uvVrk+pF1w3SpvcQygFONc
VVYCq50OmoHZtKF66lQaGNWr5+uWLjuoZ/vIIMjQwKlRqZSa3FDif/meelNIeX8o5k7HIuBFn5ef
7jODDGLUc5LEI3EGrehQQbsK8u+qR4E2Gr7uC9D2UhMmiJKgAXp9qbx7xkCIGRmdYFLL/iYCmeuk
ISbpanfdCOcevD9KZ2+bOvWRAR8Zlc1ammxdjm83odhnRhGYuQqON53j3XHO53uZ5cxeGQ9Vb9J8
OenxEP5qAQnlcDMUvHUxkWeZilUJTRcE7foQCNIYluP8VKa51yiIaxLTUWfFjdTJqeb8Wc+El3Qc
9qMwOW2+mwRbhr5JtCz/YSLJ/DhK72f7bPGt1BjJSMFVtotD5TCgfkpkfdziGOc5eG/QObNT9eki
xD05LHN7mpdwKXddedfPn9eosRfhaSkeJ3xteayCnse+eLH753yRDAJBrqGJegoRiC+zQToGBHAI
x+FbT6lThP1pDXk3heM6ye89XmcLXqNhMUdyB6lEBXncXeeNN9QUzT1XnEvJTnXXEShXqxVIN/jT
e8tp8l6PgrY1kug18g08dRGeQQZ+Vm1VNGVELTCfwOIjaqFcWN51DLhcvjk7lwzSFJDGlk0R2zd9
S+6Wmw1so3NQBzpaDzdvBbmLnYWQeuNShHMu6Xt2/eyz6XI3D9GCS1rLNUSVI1dVPqXb7CzRrVU9
cBYpXkqUfyySHTjMQVSObvb3cxmH0N8AX0e+G3dyyBtIulwUOLPEYE+dZLrZEcMF0YPSoKoY74TS
BjcosYdZz8KX1YWUm+6gs9DRlTB75o4NUfzzr6rA2U9g4qM4ikx9+cWvJ/lUnoTLPaHNiWhJ5q8G
NOyerm8v55iys95oZIrnjOjnZEho9dniNCLHs+HEfDJb7JvUaMw0Cx9wegUruJPuzSdoKtx2UP9d
Q14PMu9oMh6NvklpMRKKrenOVJ/GcXUl7SBGX1UMQFzfOgLEa9+KfsrZLbAGqa3nHKmIbI1PW158
UkXhwVx0Tq2K46Oxw9z1kEXy0uJUlttJrry2uGvG3O5EzmouHwRVAjuzioIs2/y5Gmh1W2hwTBIl
G+GsHS8/ru/X5ZSe9GGCuV9doRRZM2LDiMFceC0+R/ftLRrToVKZOq3iFD9n8gaX2xwEzZFjPOqH
2OVlLi8fkI8fwdwwszAbSY0pMZvVlaNFs693nTsW4ie9wSBAKfIYHi8fkw+DtPFnxySKBPUXk5xh
vXXK8yr/tOq36zt7+Yh8mKCfcGai2PIYokj4dl2G50w6bfOPDszF0ZxwDglvLczt0rKkEBdsIaRb
Qa9VfZ2lxRYj3o5dLhydHRTmZum5JApthfdFOeW3yU3yNO3qLyl48ES/O9SvEshLzJNpR0CQ+TAb
Nk9yg3cXmLc7avV5zSssc8kbJI7uDd6j9l7Q/jd2fHwx5uVWlTWV+gGwS2kG9ZbEWinLDWVrr/Gy
xO52kEvdW17vYkDcM0GJgSQ+eoXe3kcafR7PKecAsZ2hipVmpUYLbivLMUpkAOvvvXTbCTwpxYsj
BJhd+h/MsHLU6qZqU0Svee8pvnAzO2Nhly/GbkTHIMjN3KSyS8dwlIN1O8T2iPYctGx41t76FH2d
D7x54MsNS2c/h4EkWWulTKP3llRA+mA69OBrj+7GACMcjoJWKUpsoTwEVvDCM2a7BqGlecsji7g4
Zna+KwwobVn3T58xfCiX1HkiDCiRRCgGkoio/ksRrMF1zLgc0H18CBaW+ryPY4OKDmUJfqel1+0p
quKbWa8TxzKgT2Jret+/jJUse6Ogjap9/QfwngODQa1oGtVMnCmbqdlgel587TV9i4IxSH/gm+PY
k44tytMgwPLNE/VmNQ6fQv8P7snHRjCYJmKwvi4sHAHaexTjnRqVOjJNanJcAmUOgrJ0v1Y6z0sP
albfeuw/FXcF+uLQbeLFOy1YPNXP3fzEi314X5pFs3Xp0alPKU25DcxY281WdKsIireO02d53Pyp
RoitF+H17/uH4O5jYxmMK9O66xLhvXoWh+ORmryoWoKkLad76CLDzNn1YaWv01wdyrWBi2RSF5tx
yh+aG+uRhElI1Cd1UpwuUPzdTp+EezwaqPj+xTniYCjLqQkdWk2AoCR+xPMElq2H/EBdl1DPc3s/
QQHR6W7rU/KDN6JwcQ7qfPEMhEVgAFa0CXaTXfmmFrb+Q3vpISiJt2PxMHM738g31Ze/qFBRvvjK
G8bKXdeQi9emDbvevUaB7sT74iuGQHayu75wEwWcF9lk0KqrawG0Xlhk622vio9Leoy+a0fRxzgs
XES+MDQPklk6nWU0orSgcmZyo+4Tp3ssw9SrnQ0zPAGpPw6gVOCm6P+QtPx9Z1jZa7OeRCOleWNI
MPb74TW6V6n0dz98BXlQc0hxjKrb+g694NBsczkXlrfJjNtViIoYx0TUhK7M3q5rb30jfvxoh75d
BMPjPvMg6CB8v26WZ5WBp0lr1AKsBnD2tG9KBUls0N1ft8D9lgwSRcmWDDMpi8hBG1Y7GV3YNKo4
f1Zt6gRf0OfF8yx4NlnBvTE3/mlpnHzFlyHl2TttkB9TcGJQ6rm6lbnFKx4OWkyFR4X0dVnIeFHB
1EZxVR1E+/xQ+ETisjjxZxrn6938bvmZhHo4Htb7mCdRzAmvLAaN5BpygIOMGE+Oc0cYP41GbwvL
fVP6oAK9/ln/4EBADFUCtbxosUpxk7TOqgkqYx+UcYBcer0TD0QjRxopR2ufh/FuUOmbrgx1ByBi
ID7x6c3+kDf9/SvY3tXCippaSzERah6j+/kWjVJeB2Zp6ibXwfUicPva/hA8fFhkPvNc6IOQaQAJ
oumZdsphDpZwwmOzYPwldeKwRGNj604eDcLEPiVa0CbsQrnCQ4uEk55kTnH2DwHbxy9ivrq5tlM0
UHGn9erQOEVBA8ZgO31OPfxnOIy+Faw7SG7v2hM6uz7z+Zgv+zgfP4BxoIVcNofKwA+ghnIlzINf
RDvcCafLj/yHHQKzs0jbgDqouFJLI5GRtrcV3Le8tSPfCGRUbKv3yq2w4yIz/fx/P7UfZhlXWUrN
rjWgXORHqbZPLSGym0z73EIa3ha1xbQ3YfInpNnsSRf2ca+9Dn3bunGmIDYekm+ce8fbBMZjTvqi
Ulpqp50RtC1ub7eBgPm5Qxm2gbob9kjia458UkiP/LR+7UPlpOyEXfoSVzav9ZJ79JhHS1D6VBtT
AA51qk/EMtrfk/Yf2reR+jvGSPDTCIcctiKGl9XA4pI7/yEN//F1mBcsj1ZtFBKwSm1gPAJpjmRv
Xyeo8Do1hqrQHCFikKps4CzIX7hMGryTwTxt5mwJ5bZQPDEmLpRWB0yRFPXnCttugLH7ttBzf17e
tMRXctmWNU7n6+Vw5vfS2c5XDHFU0UBllbGMbC2q7FwhaXgeD/kfnNwPOwzktZ2cJTqNx8rBdDNv
qOUm7viZpogIVzCXC76lGTnD6yf9D0XrD7MMrkHDVjJ6Ax4Rpa4VdzLt+tiBFmV1KTeEmX9exyHv
TWN7YmVDUzOZmPuINwxKz98Qy3wn10G9Q7/qzXgjYq1QOfeXW2LVgwrQTuPtNud+s52ybTuLgkAg
lxiDU2aGt6EbPVtesmLkbTBt4BVgY9tk4wUDQpmB81PcZHc0B4DalZ8/UVNu7P7HNMvH52SAa65H
xYiIUGFwqx1CJSOkzLMWeCqYbT3qA/50zzlBl6tXHyYZeIqNsTG193gf+DPNSPfJ36zJjTVw3QmJ
PS+P6K2y50r9dN0wYc61jWUwaZnaZlxkYFJeruBdlUd/wsSqlcaYMd5KWxKrI0iZdteN8tCAAaMi
E2ZZnoHFyerXCYBAeKtHntd3OV74vaNst2w09YKQ0OAKidAs3/O9qNuWL/ngld0D7T9nvu6mT4kF
ZY9msUFZAW1W9FNZbv5yfbV/CNY+fgkDSkoHvfp3HRoaPjZeZS+/r2QnutNdAiblmXpSif4Fwia8
nA7v2WO7bQtxmlKJ7ig9e6K3IIEKh2QDZ2MGLqX0R+ct3nzKT2+r3zxU91xHiPOp/9WHG0lozCjw
7pDDlQMb52eoGD4P+/ppCppnUDEcuDZ5X55xvnqtTPuZvMzqZkKxm3ibMTa0p1kpPG2H8cDrIeJ4
lSy1j7SV1SrSBC11dhJjMYpFPj9u49xVjYGlXBeGvCJlXz3f5+tE0ju2BrKQNvs0gV6w5gnx8PaR
wSRVisV5jHFNuzI5zVl0qBM5uH43eCYY+MnjZWlr6Bj7WYSBUnFzV4ODrLwDyGCNUQmFpVJ7V2OE
K25Y1O1m+ev1VbyzZV5BUZ3Q/czdb1pt62viRVvAptmBXkrxG5QJ0A7gjc8lUtVtMByo4YJIpDMv
PWXe6OvvUxfvgtNOcg8xLCSoeE8Z52Sy1dpBNZMxpXcT+oZhZP0c5AdT+GYqz6KVQJzjLktX+/pe
8NCOZeqZui7VavJMplcqVikHo7R70F1Zt6lTow9etlv0YLrqA/SpeEjL8XL/xdwDothUmN7Rpnlq
75GEQvu9buffIQBBjsL/0S1hiXsWzOZlEUU4xG2l/kj8HFzhpHIBjiKfRxPCuSs6nfSzQyYUhdZC
HR6+7di5ldW5c8SlPuK4dDoDMSCDniqzx5XXHoebBalxyHtiEE9+AreEI4PASra7Z14zNe+QMjiT
jilULWkAb93TvZlCtNMEA5RSOSeTt4EM2Gyx2MgGfa3ouNykdnOidp2ahFlv35B0cHk0B7x10d+f
fbBFLEehSrCZ9PZBAPM92SCHvDvO+WZsUbZCX64MJiCIWqnmvh3aR3FO7xpB8w1QQ17fwj9kDn+7
MmxZdsnnREgTbGH6KX+bfLDkO+vPdU8kJJU/HCJ/9bX7/gbja5qd3xVeds+LfP5Qh/v4CUysFenj
mOTEHfGLg1IK6SvqJzoxRWCF1xfMtUaIc/YNtxbTKQIljPr2Lq1LW5nCTbxF/tTGaLLdR7tyDYvi
cUxrW1A0Dpbyviwd6DPjpdCDdIGqzmLx01K/DEtszynY9GfOG3mZ/ET62FMWWhKhWwDahq+LiyPM
i1MVR9E4mADPanSk7OfSfZuG0lsqLi0iB7INBnGkfEEbBSVn570ZSDc0/ohubz+9o+GGv5in59lj
wKZNx6JdqHFYDEiXttyDKSzUvHSn7au9cMdr7+RggMFgjjLqxdaSunyLBoYB0/uy/ITOBhv8BU3k
C2Cjrzve8BvH5TEY3BnELakVFTckLWM7GTtbiiKHm1bn5VrYauo8JCukGt/hrTxkT8VdGUIUOWwO
+ql/LXdZmLvNs8IJ6zhrY6unRQT+B4keQVV9ioXKW/XOERVOHzfPCAMx65iCCJZKtFHb25MSWkpl
bxNnQoWXDmTroiM+UTuRswLZowczAH4jPd8c8hw82jSo2EGPsD81z7zWR84zyNZIEyFqk4zCo2XB
2Ih6r/FmOHgGGDTpwVFXijEqHe38Zc2/x3LO8bt434fBjBhKyK3ZImrQ6pOl75MBvUHjTw7y0828
4tObDFCUhjXVIoGvfiSi2O4RPOADWnwrJBUFpK3FV/Jly8dMd4baqb9yzNMZu2aeAY4pWsQCFMAU
Uiyu7BU+Rim88kbyOjhGvEY23oYyiDFT8JIIOPCGntlrjHJMb4at/h/HOn+/M2yxU6vVqDJJB0QM
mt142zwOL2h7GFF2yvbt15K3h/SJruwhW+e01lKshgx7KAbEQkvc3DLqq5A2Kg7qaXarh9YfjnP4
n2iLPp5Ttrg5Ga22xDSESBb7IIXjR9+Nl9zhIQg7JVskbSZmzbsr1OySxqax4xKlFWqgmeFDQx8W
nVB9yGsD5OW7LcYxEdRVj0GYRnFP+yYhyqVBe9WlWR/pB1/fj/OIWgygQACv12JSADHzZtfL1dcl
ndw1lcNyXR1TmoKlzXaynnPODwfHLAZmFrmAbhq93WLxqK/3IDW2OZec44xYDMaIbWH9auMnSur2
NkGwlfjqjgiUpE/goH64bo9+8LX7wGDKYsiDoVNTpbT8lIeHIjsZkBwxM447yds3Bk1Sc67Fjsag
ZgMNVSi6qyXv7bwKzpLIDsRmaSOWmoaTX+ymne7RjHiCziIa01k8UMe5RGmReX/BJHl1D2GZSeYu
Knweo4TXQ+FHVNg0cI9RTPFbf6P7DfTBFh9d90fr6fqnu+6iw66Mb3sWC0Rag2CADiOUtDAXicHP
lyGU9uINUfRxbF09lrBFf39mC33/6liQZ6ffm+A/InGP7mA+0vh27mZfePE/b0sZNDE0RY4l6qxU
t+PY3oAj3S62z2XO2cKrxxKrYlBkA618msjYwcn4FqvfR57cK/cTMXhRJPWyLgoMjMJNLY2IEHd6
/apV0Oducsfo0V6x5raeP9cmF0no2P3xamNxDJIMIDiVdWqyQzC+hy7DjkZmhQB84w4vj8LbRwZF
+m2cqoqy3eZ6MsrWmXNe3HvVHcFiGAAZS+D51ND5E25iqwPjWVirHFahq28KZlWYlO2qNdEU91hF
3uV2K5/GObGH9ZMOVelBe1ExxK2lnNjlemoUNhnsiNV6SFTQ1gE7QEV/Z7ygFP+glTZoLtsdxlhd
pXLgKDh/0YRJ8HDlfLznOc6udG80OIeUY8t2DbqeqJ5JWk9UePqLIJtzRN79hzNrar2tm0p+Xu8t
rv4GkekSfKqQs96DBQVxYfWD5wtdHsqT6eRrloYeL+YCYCwN7RVE4oHKvyt6GAR+0oP5U7KrdnmY
nUrIlIExSgGANTFqM7xLcTkaPrPP3ArEpPk6UqY9+rKBVb3d18gsWLcxGrxmV/fNcMptEG4EHKi+
eFXOzDJXxcrqQsgQbPmlAYlXEAFOG3g2isSydQUFvzSV7KmJnEqa70xtvJ17sJQa6UGHbvMyx4OX
d/J/cmpkKCJamqroIsuil9e1YQkE573XuKMXh8Sa14CIQ8Bx4w+ZXt6BD3MM6oINXYsmEWAx5o8p
MuPpUjllXPBWdfGR+r3RCutxYHy+nmoFKbLBXX+2K+pIyH12nzM3+qxS46t+6J9I+4BHl3R59OTM
MAMaKz5XhHlvUpKYoY5MdSWld8Sj3KKFO8aIE3Q03AGsLqlPOjzJoT/pL/3E1We93Kl69kMYD8So
01QXKmw0Bj/EffEk2DSVkDvKl+gmv+lvpts15BF+XgSSM5uMJzIlYmQKUGRF/Qp/MHDUTinvyxLS
/wsaz2zQbzgDKzNTGnQjIUokamvUb0MIbCNe45MWKBcf6TNLjAdS6/mogTgGKwni1AnNQ+qOdufK
e/HeehQd1UF+sA4sb3Gy26A45QHYNiLQEe3UEBnDJ/iXAGtQ91zHkMsX6H/IqYjMBUq6qBpXElnK
MhC+mIUIqeq63Ke1+O26ocvJ9LP1Mxi9ih3ijQQY3Xt9YRMxUXPYghk6MH8DDJfD4zNzLCSPVmPo
cmG8V2ULsEmmpld+yU46MWguaPsbnB40qoItqS4v1Lo81XJmnAHmKVLWZRpwcgtz/q70xq2UI6mn
qaE4Gc5ct6kdZT3IW9fObzJubvGid/NhnfVuUkspRPCn05nOnqI9vLRul0DsqP1hfhYfN0jLLUf9
JXvQfWgaeP+3z8y6OdZQSc1EpMBE2iq5NNLTvkJ5DV3O44GHEJzTyzo2whSvrULl5mIiwo/W7cSj
wUuZ8o4S69AMzSL0TYT9pEJv5UvQFhk8+qP6VFq2XDFAr77DjcQIU69gE8v00ShVbshUshQhRSN7
qWeggRb0bipcmHaweSLrl0OYs3PDIJQ4tk2vUP0320UBuYlboO1/OYk80ZvLRxQsWZgktwydLWen
tZrXESkKUHWUSBNHaJ7KIddDugy6H3YYeJvKSq1XGgmS0oesexS6fZrcW0rsx+WdMY+QabEw1ng3
wEO8fg94C2TQLukwMbpR+/2vLCDNtdECedHzH77ZxwIZmMu2NjYhIEmeyeTCzbU3wOr7fBU3sXnZ
CfowxYBalPdjP1FSesp7x+ri0BhNp+2M75Ey8h6Ly0//b1tsWbvpMPa5EtMgpj535nHzq7scCZ7q
J7Jjr+jZC3hZ28vhmfxhkfG0tBQd+xnV62dH3ev3wkm5qR4T17wZQfn9swKAGQioiY2i0ZzrZ+Vy
n96ZbQKCMydEHdoy6qg/23hvuoDSwA5CDMEYo08vfY5uKK8VO4pK5JUvYPi44+Ho5Y7is1/AuFqz
NW5rSYx20VE4lZAAzB3pXseEMVrU9/GzEqyYMM489Cihl1jAHkk7XsL1cl757DcwrlilD9Iq6PgN
XZQOtiRU7mppX7Zc2UcdJrJW9SVdo1BPlUe9iDzBgBwRVPXs2ZA52YE/uCofZ4EBwmoG7XpM3aO/
OF4gcX20nG8kb5v63JaGyx7ohzEGojJdzmrQ7iEXAeaW2lKc2PqmG2EkB1vtxc1JKXYbj9qeu0IG
nrRZ7TZQNFAyogMFiq18zQMITWNAxcgxLMntlaJ/799P2cciGZiy5rQo5Bl4T12wNPygvEhQ1YS7
KzwjdIW2SXLff01P08y5WzwgYUBryA1zloixxGy/DcMPcfl0/e7+4dR+RKDMzRmNqU0MgDByby2m
y4wDdZyS7EL1gJQfNLyv27sMwh/mmEsyq9Fmrhmm96RqsselcNPs2Ugf1fQ/peHOAnnmhGyl0k7a
gI2LdHSzaT81Q3TisuO5i5c9uI/1MAdjkAe5yMhdbH9i83zw/uysY1qD3YF8dCit9FAjHzLO68yz
ypwKMWpAca9RWD09Q8/eXgsDVKUrZ3GXeSw+9pAdfJGjbY5T9NT5DbrrawR7RGpYPCHU8xO3OazH
Ophs1W7eoJ4NiB+c5GHC6KfmaK0tuFyk4ZwdlXnidBMKJDmdnQFBkehIrham9wkIJJQAHNkIiECz
f+RR6fCMMm9boyzRVm/YgzzGhLI0fYqk6JOpG8epyjl34w/O0O/DxM7FJGa2iW1FqDbP99aWPQr5
9qB2QJpt3I7S2ue2LGav6ph3rpXLXpREL9ev50W3TzEl01B1TZIU5taUUzGV+daipXmXvvu1ndeD
hYzn115KJliWokIbR5IsUWOnWv8fad+1HDfSNPtEiIA3t7BjOTP01A2CEiV47/H0J3u0/xJsYaf3
7HejUEgRU2hXXV2VlTkbCNTVHLPaOOG5wAPP6zbTffasO70r74I96TnU7XwT3o07IP13nBW+jLvc
BFfL7IEgB9JF+ZFVcl9Lwy6/iu5yNZLIrwUdX5X9Gk/xFo8WlI+0l+4nH5vyKd/MO1FCjrv0tI8a
yQwWTdnarfbFPrXB27IBBwKPCALSWhCkiRAxZocZdBKExZPZb0l2LnWnfbFG7WwxqgV5JrTfNbqw
kg2k3mxESwBA9l7usaiN1/a2YYBVWBN4mVdUWopFLXB+lAZdZqSjRfwJGMq95hD+kb5g8nyvOa4v
xqhbptNAbCD05CWIpmm7uCMNI+KucIbJvMqxPXEWv20O+S8NgSF5kPKuiOa63BL/hYjvSuyAj9GR
3OcFWf6j6BqHRVtHEz5GmSGJqFb7strNfOzpMlpL6/H/P2D4Yo1aVTQm9dKsY1VVaAk0J6FkvQxX
HOIXA1TAMEdqVagyAoae1x1DPfKBJ6E6IOjebVdEbs4/tqeCGRMNHfSHtFhoPtVKw1Xw9pAl3Y6l
YA4lmAF53pwbHIZoM7WsCtdKrAXKdkBfeCKQK9NKlmhR0WKhxTOG3yXgwVDfyk33o7N9tM1B1jFl
PZvWsmywp6OvX1cAZ6YrhfEwJMNwJb3jqsbBVQsl27H/OenabItxwFtcXGZbValnMytLdcNpHc9g
lVl3OZoIfTJdEkSFpuqRSZt9K4GAUfSyu/yDQDiCQ3jfbUECtWOG0aszvLBGRUt1m/Ydir24TH+l
yOx1owVEmm4PkFNAA7Fw5HG/MUPOtaexYSysUtGSpuhDyJMx4rGAPANEke2+h24nZJEhyXOoMNbi
jbxQeSa8fY04YWmbxpnqcQ9G1hm2R7d6nqFxUFnJ0d8M2FWSk7n/1a1/jpYGmYpK0bdGAIvSqT6M
23nTm/kmfSftgQROdfuQrjqDhTHK29QCqmjXNBH0wu/aKHlNi3kvdtzWmFE3vW2LsXloyGmbTOM0
CHAISPGdVbV2JDFlgEdWXfViONS9wcd52wTdBJqLIPQk7r3nVLtW8HCoTlnbMjz1P5w9RSaXA3wO
3Rcs9KI+cWRvkNwXQaoUR9WWTSJyEDDf6esrpRsSr2n4k04CT0raDGJPNmIUotqYOWV7yNLK5plt
cSuPE2z5T0vUJNZZmYtj02FYRWxJomQGyb2UaIzd8A8n69MM+YxF0ik1umoOVZLVPpRo7HnMQawn
ngO0iIIEiygGGtueSbKzeimR20jVFFFT6cPFqfqQJfBhoMbgL4Mj2HLi9KcKpCT8ljz4pPfqBEK1
JzYIYnVWF5bpk9ZDZ71sWyRkZd4aVAnltsiSmQTZ5Gf+uHUXZqjbHTjafk7K/ndQSDzlDHKx3xxU
+RMrBF0PuBfWqK2i6mBJrAtYI9KlPBo24JPxstwEDoAlhGerx2rKbu2p9y2SpqyAfz0oXdin9lBY
Rl3V+Q25GcrttVvsTX0w0IyTszHRK3kyw1jYIgd0sV+ToO1yY8DWmXYt6GzaDdHWiTfslqr1k7Gw
RD3iJqGbhAQgaLdvHN6CvoeZ4Zms2z4oN58Di8i8slZy1TcvTFIX+xhIfJzl8M1q8V2BvKKqCs5t
789cK+oW74M4qwGRINFZuyUClgmIIwVnPObIsNy2tfIKXi4VjfSWhrCtxZyctb963xJwLEESizWk
9VkzRElH3IpeLGqh/CxtqoagP0jXLQGBDh4gGbZmETHsEjEnq2zFMkgtU5JrdRqj3OLyU2EWbe7U
fsaICNYSipi8z0HR66QYUSSDiB63GrhqULiF/LATOAGe7ZIjAtnHMrjuGf82eHUyi4Ml82FQjAVe
lpPVOcNsDY3ZloB3EHqo0Sl6q2kgx8wGdkvrvvLTMPVcB7VoA3Z63EAQXD43Dtg2QEamAzMPAOPO
RyQtPogfOUbf4qRX29jcEV2r0uo20tm/K235zrCZdSDWR1H3hMzNoZKSzIp6gUtzxr32NIOeh3Ro
G1vWDl6r/CwX+1qXWcw9LyCtKvl4bfp42m6LXwQHMobgZVSA5m8hJeOANuqbtAv3oWOgbVq8CKxX
27pf/VwF6g4ZVLHkpQADHpAeU6R9CTaMSdxn1UfN/wT2CA+30irQaXXbR6zGU5/bnCZ8B2ot5ETy
qs/HoDeNRDCsumyBiQxmzROCrrq/bY9xdEXq+uD7ODF8Mkz4QKsJobTAIkdfw0h9WUzaHSFfHg89
FnNSzHxbvkmAeCZW66R77jg6wjG/DMxuDNbhpTxSX9UjqJhJcmR8mePAMibRquT323P3Dzfi5x6h
fBI3cN3c6bBSoI/x0D/Gb6Dod8DkYSoXGWAW35yY5eb1Z+fnDqGziTqnjLNCqGG1Tnb7NrGaXHUy
zXczxbDannNQZLeqqfJ4sdhENQe1sQpvgCJ0+aJx6x5wpjp+b9L0kOfC0+0Z+XPakY/iVVnQgV9Q
RZrnIM7nSZpL3NeamppB/KxrqZUK7m0j69fo37N+TQIvnIOsCX4EIhtURSbZnvrmLhoHt4jDbTMo
umnoyn0lZrmZx0wmAIZPuHruheWgkmUdTRbkAs/uOzSvd256/29ye2vI2eWZodOa0gSueLFBrBU9
ZxDOuZfxwA/dCWGk/jBPKI2QrgP2RS6w5pbyemBQMNTJABpbPRbP0zNJZmRWuRkv4haadfxZOQZn
kB/vxQkis8rH7YVlbm2yvRbzmxp5mrUc5rdxkjvBbtAQx71CmQX9z5U9uSNotj1tR5QNmL0Cq0/0
xami/GA8il1ZXd09IZVHzxHvNBciVQnaGiArCJCp9QIIft8eMsP90oWRSauzqeFw1w/NbHETgkG1
YiQfWJGTRPlCsMhkelITIjY3uc/ef0vl1RMg2KQdiM2ZzZpKyiv601gWRQonUIb3RflTVM4ml7S2
OrFoVf70NtrykNB1xBBd64R6gXhC0dMKeLv4XQpC8/YSsYIRuj44Q5UvrIhTky+9bRyu8H2LvOtQ
XxIs407vLeMILKolfwdh6JMUm6xnEGugVPClZmrfBiGZUfk5kAbT1++niIHuYAQedJGwGdEskxMb
3Xzqs9mtEH60wXvH6jhi2aE8zMwFoxLm8N6l7ptFDOLPvNxMIe+pccu4KFiRNJ0Jgw5sPAtEE2yw
NNP3SJ9rtCtdH+88HrjPXexmFmSJnQQhffQoWHVqkuJ66Az7wk6ArTanPZZT3LMKlawzKVPuZvZF
EFXz164Xwr4m7f0zKXaTolx77L6zXp7MPUzFYEmkaUJLMIzCKUS9HYcfxGcEUKUdSee2DCQ18fT9
Lr6fHjgPoFTWc4rh6WTKC039yIt6ffXtkwNO8FNsj3sC1JddNPRb8ZH1iGC4IVqAGjhKoBiheudC
idpqh8AEcYEjy7XJ9+GWdX9c4/I/E1x/ByU0s15TzKE2a391JHBgR+TM5J0w9/hor64sf9tci4H8
XgCoACUBM3kj1df/wmm69IkK9XgUQYfmg18DT3HuECJROg2K5fY/RtEphl2evoTiw6yI9pidau31
tqNcTzx/3qE0r56kzJpWRXAhpN+uhEp8gCrz7wP1L3imGMEYzaKHxpPMH3pYK4JQdv1+KtAGkCd2
rcrvcsYnZhcPDYhbNKSnpEHwKj5ktUkwthitcJ1CgBbFbuzpSHjLJhtUONG0izrBTP+bKUNUAaBA
TU+jKfXxL7EWDRUucVGypTB0BOibqtFHx02mEKk2YylXJ3dhjvJPRpWJGkfuPMLAPoAhbstvCxS0
4tFk6YSvOgbUR6HcJuuC8Mc6JmlVRqQgW3ClObW9GacaI8qSVsPahQ3q0pHbOQ16DTYqR9yNtgA8
WrCf7rpjsVP22ZNwmI7c91r18Ne95ihedhZNmTdHL95Fp8qdMovzkh+EFoEHUS7nIgv1LTop59uz
vnrNL76SCn/DXIRaJtnRYpSRVoisMztZOMwoSDFiGpYlankLbuhjiYcluU9xOp6K4uRPDcPI+sN/
MR7q0tHSrmomDXs2mwCXSO5DK9mlp/GldIxL2ZjwzFBjZ2WqWNuJumd6VJDqQsLQQv+pk89+83J7
kdav7sWoqPCW96M5mXOMKj343gitIdLGCe2/998tAayre/1J9mmP5lEserVEix3sDWApTQ/Z3WRY
4M/YJcfSIXQWaNWNN2idIY62tJjoOGmtcrMwT10o4RxL80QcT37Qd9wLaW6TTQUarqQpN3IrBnJg
PVJZ2KNiXR59MrIqwt60C1HL1/bVU25rL/kpuOhbcBnY8Z1itZYsWNNDe4zA9rllLDDZ/H9c5Ysv
IDOyeIUWIgQTuhBfACeuQ5wltYXe9e0fCto+4KVccc9vjC1T3Wj1MlmYpXxU2wHUJjYoRBCMHEkz
N8fs2IMfX/Hkq1QLnM8dt2WBJ8h5uDVa2ulwAFnPwMK44Tg9VHW4zzSo0IBmuVV5T29lt/NLhp9b
z24shkq5n1iJjaGSMMOt7V+4H6FE0uqQ9yDSq+ACvSvvxm//gqaCtZUpf8RFiZEHMzELymO8771g
p93JEMNTrPTSbYoNYyOtX6J/32wq5Yo6rkiKuYE99GqAf4ADvyneGCabxZHhzmlMUzxOyiyA/skF
iT0nZiZ4TZX4++3RrIPfPhftj94TSZh7I4YR0QvP4OvfyB/jrpJN/ewPVuRxPyEpb5HWLwII8S1j
U+3V+7Czq43spUcWRx7jRv+DdFHVk7A3rnP7G9GoAKT/L/r2GNeJRrmjiq+FvBJgh3QEZGCpbjHu
2tFRPoYXeAzcgnG/rPU2GwQv9lc8RMPFkH7LuI48xJUT+ql5J7el7+NGBwpc2nP36Yv4mL8MLlHT
NWS7/qZty2PslT8rxu695pFvOAaN8kccV3BFCgZ2NO+TJ+rwVPMmColuN1jZU/CtRjU9epLJ49FW
zeZKgxqdCqRA5jcfvX8bvjURf7NSIax1p9xVSfpXwwDvmzIENjxJPW2Y79swOObxkJlFFe+D0uDN
GOLKt/c/wz3TnIz6LMyqOiHtnqCfvvdVW+0g91jMG0GsnLpvGFk71r6jfJXEC0kaG2T2lfQYCNxJ
GALv9ohYJij3FOZpEokJ2WjK/ZS+R9nr7d9nRS4052KkBEVaE38rPXTAY3d3yR2pRseudp/ue6e+
y7YV1KgBi2D2rTFWi8bHyQZfy4WPsc1DtTfC+s5I5TdOgtxP1Twh58rSM2ZdaTSCxxAkw+eJfNSw
65z5QIDm6pt/+C1hYnjkxT9ssENvTzFjCXXKOw2tqERlixku5V9+++azutPXuG2XzogGx+nFIKgp
yeWCWdkRHvIDMsiO/wbeEq8PTB0UkLvfWrL8hlDGNRD4/B89PU3NKHadWsoEAxJuIYXo9ZvO1Xbs
3gFWXE+/sLtomni+vHp6pAp/RpfMUtFiyHmpw72VXvVye+nW2qe/TC0VBEV9KMVainivfZ1fUe44
aJvqCZJP8jb9VT4bu6w0ZejPGx8cI8ReL1t+3jA0iyPUABsprmE53IaPoy07wv73G6bpr2xW7PIK
I0DRKVdjDHJQyte59e+U+iUt73om6Gr9ZgC/iqqKgqFcHxaLsL0Uy36YfCRj2te2s0ob7xUPcO6f
BCfRO+0e3voSnDukdzfyPmaRr62P8NM6dRID6IUIkXJNb472eFIvyf3gZd7wpnxTsYfaS+KyEics
k9Q7ZepbbkglglCQH+fhELSbon5gbFKWDSoIkEMt9ksJt14PEn/hkOIdhPzIPbSFPXlvILZjSyn+
g8/5nEryTYuFbPIS8s6kqt7aJdYw9ZIXMIGkQFaXp8zjz4jZH/rn2jG8+A6pajt0EsbZXNEu+FLH
Vsj1sviEKclkKU1wQpJfMVS6BHsEw+lZdrjTCNcu7PNDcQ9Q4UNxCfYlAKI+8LVobYwgcQmpwHjf
PhWAbFSWaKYX/54Ft1pxVV8/jzpOfoN7WxavB7i3fS93g11i+W4ENiGCT2W+ycnm/RoKfrVHjt5y
OspYNnIVrjEDt59oBpBVSm3QW9rondpAl3Gr3IXvulnfyd+7PbepQIrHrND+edV9+QY6DdLX7SAM
HBLseiJbSl5YSXa5vdlZFqhMRxOVjZiEmNVqDraCqu+6et7cNrGSIv86CurMIp0H2gWycvLF9+Ag
jq0ZbXnyLMSzicnQwVg3WoqBH9QObbFYt97VfhAUWQl2RNBoXjM3rF25grrF2ARJROOdoInoAfu6
S/RRrsWwgLXx1diMYOhNNtoe+tfQmgBphn4AB5cpHOPGnCKTP8hM0oc/fdVX+5SvEsq0jLSWzG3t
VhGqXMpPzjDM2yv4Z3LoqxHKOQVqrIAgD3BbQ2zMXEJvai9auS+befhx29L6cFRNVGUDLZO0TEmY
BYBi+5hO9HlZSX/Kq8SUu5ExnhXMBRnQpxmyhxZnuw0bf9RTmAne4eEfIZgGiZDfrdrhfUwY2kDo
vEWbh8ssgv6ZH/lqmtowUTkpuuhjwSCTvlH97DSq3Dk0DHSvFN1LKiZHSLs7g84dOTlmAv3XV/Jz
4NR2aaAxCzogDLyro+JJnMLa1AMh8EqlCPdKPsimzw/alhtFyBhA3t2cmkbZSHwq7eougQxZUQNa
VaYAiPQNuDH6OXRv74B1P79YG2qzKWKTyWiw+J36LcHMPxz1M57VdvM4H9lCoKsOcGGOikinYlDq
IcJ6pD3vqHzpTfnIUDtdeRNizUVsOFHGvoab+Lrd5kkDjyrpN1BO7bb61qAC46N70skuiUd069sG
Pbj6D7WHih1nMzstVof4aZ4Gz82BMFZJguOb1D8z7RC2rELwSnD9ZYA0Om2SYhAwRxigEXInkI++
JnN7UtIsNEVj7k205rhRPG2GgLt0fJ6agwqMAefv5bDfhTIra7d+4SwGTB3vyjc4Aa1bSKdfZK/e
drhyEgvVJSCYbTbvIGt6qROtzEOPXJmE7GBXHfW++iHHPCPS/jPM/zq/9LGN2zCWRazgGERewUEr
bpDOgZHfCZNxSbT2PIrRoZ4KxllciUq/2qXOYmkUc1w0mMh4W7ujS1TboezQmgbKhT9zO3B0xIDk
LTwfB97kASJh+UvWyKnjWSn170bHazqZPITnHR6nOxZr5wqU4etIqeBX4OqZqwLs4BC0qPOD/s23
ajt9RHfxRoMS4NFoTOGCfNFZsjLsoerFgEDylTLV+i/+b7F5qTg3SUVZz8ic1/aMeAIqhQ7B/GuO
f1LdiSmVRQb2R5i7MEf5pmEMoU0k4rHjc72VKed+HMyQn820rq0ufWUMbvX2+7RGo9d6IFbndsDg
+J2/I7LLM3D8/2bfrAYSC0NUXDukidr24ABwuepYTz/S4MTLHmMwZO/dmDqZcjN65AMSTCgGVLk4
Cl24yxt/h5zpoZLFwMSBtTVlHIH3mk1hjt9lUdnokeAKVXA2UoSEnKZug8ZgZToYK0qD2vxCmtHB
gafk6E4O+HxEZ3pvPNIjZVwEsBiBvamGqjGHrnnn9oywJp1yU0OUl3FLGt5ywEHqMrTGdFdNP24b
YbhbGt8Wzl0B4jH4wqL+SAbUXDJW1pu1rpTPKaCSjRrggNtMFvD+9gNblPwXv4FoaJgwQlHWlFF+
Z8rLTpFJqWVSy/vOB6+VOARIsUuSfXvaVmrMXzwcjUWrO3GQO3Ip9q8luPIFqJdkx+mUtmYJ+sJ4
QypZE1S3pW26VR5BQb29/QGsbUk5mnEsq6RO4WHruXbCEmVekIviNVHbXSIchXoaGCNmTC2NToMm
n+inGQYsBWc1Pwjcg6A/3x4TywTlZZRYm8FlCi9TGyACrp7GPDTnlGFkJWn6ZeVoiFk7pqoi9Sj/
oFEWPRePcmXGD5FXO9purs3sUXluvQHsnemBxaLCuH1pmJLBB/JYDFgzJIQOwkaHoIjspjsmTpJ4
yhuelMaU1c1kBAkB8BFKsH57lPaJJ3nddiMz+bkZ7kMhS7p4+s1jI+V+jSHlYXzRh+a5q4O327tC
JFf0reFQDoRXuG7q/69tL//IHCTLtvmL/1af+kfZGX4KL/obAaCOqPxD8PetPnYPhPjjArrm5MRy
y+tPqs/LkM7siZXh5wXxywS9Q3RwQxtM89kjwc6wOz5Zh4IKYErN6DSuRzzst749NE88N3sad397
jldwVl8PBeVOpnKuU0XBNQA6LbDIgQzCI31I9Z7oHUz26E0vTFgQY5vS6bgWqfYgiZF8lh7wFIaS
IwQxtyQgRUjI5hQiu+TGLqJzIVk5SVCpwE5VzPk1B1MYaQlR7jVomda/mm0FEmhjG32/Pa+MrUs3
M4UJSPUbHUZ9vzhLPUhv2gbAZQ4KYRXfpxZfBud8jBiFX9ZQqSdUJ4JnJxwRssz5YxArjpzkZiLX
Njc+3h7eCk8M2TaSYuiypOugpvl6/P22HrNMxrYhJOrtOdiJW82TnOSB9XD5h0P3aYk6BnwQVFmV
YEwxLtQKtEnzJjyR1hrZHb+FDgsj8A9vtU971IHQRB26B6QnHjRgj2RzhieV0LI/If9JYAtWtJ0d
5Alfun3sGHjPATPzP00uiMS/Tq4gzHwREzQX6fVWoMfZX0Fz7LrlCi5nuYxQ0PhqaZQU0P3w18EO
0BJPdoSyfXIEFCoCyPHM2+AbocIhNWjQob0kZ32DBge32bbAjdwe9fqF8n/zLtB6PINfznlfi5rL
xR1AcyWwic5tC/8QAKD7F33tyIyq1J2Vd7Uc6wPmtUGd3XgFta+VIUX5RnqyRbtGQykZJhq1WAu6
6solyeBVot+AG+TrNPsNEt8ztI3d+jV8hLKYVezG7+qj9i3aNkiPtkftTb5nDHbVJpiqBFkEd55E
q/PUqmRwmYLB6pDbA2DNbLx+D5ic2xxqswDGJrCZMmar/mdhk7qwuZSv1FDFBYmzg+4YO39rH4gy
CrlJcic5J4/9feSyUIirEfHCKuWLhiQOgrDG+1EHCb6hhVYjPAf5E6c/CMPm9qyubtKFKcoZcc2Y
I/GLSc3KCD5oQIOPnKbubSPracCFFcoFgeo+jZUIjxlCV8BFV1qozAqOv6Upyh2A9KzTx1g5mt9e
rHkx0GesnBD1bqoFTls6dYkrqmTlZRj78sqpsQgck7bj4oRUemRPcqtLtJ83CUTFhV2LZgRLcsoj
dID/A+87HN3nlF5TnQurmtLFsTDgLSp7k4OehPyBlPY7dDHKoCrdsFRq1ysjC3vUTRyPoOtojGvE
73v1GRXPY/RTNrOD5vHAWscOqBpx/kqPxX5F9sYf0c7CMNnBi4F2XSXJUYCBJgXEN6JdnjsKeIjl
jfw28t/kWmWsJ+NEXOPLhT0fKNXf5LlTbaCelZl+MjFMXLfErTFRbqWKQR42tLilZG8EKRWRv4F0
qIOMF7u5jjV/lDMR47IZdVS1rk81/ahDqRRUSt/rTY9ev9EixHvIuSN5+S/IZBmO7LqplnMJCv+W
7zBO4SF6FlJ3elYwVAADrPaZK62hg8gGqdJzZ2a1l9xAf0yxIvCE+c9QeJm6oeIkE4SAxKvayfek
Tb/HowqA3HyXW6xa73pEt7Alft2isuwLY0syKINFuDlCS9hzaIPIQGgDeTWPefZXp3Vhjz6LIhfH
PclDhQf/MtvdfaubxRMACOAFTjf5JX+v72Int6IXhh8nA7k1qdRZNPxiymWQPKAdod6Sbj4A3xwf
NdEQx585rasncTFMKroJoe1TqSWstfYoWRE6ZiJH3+b74TU6d1t5z36hrl9UC5PUwSxyPxFDAqQm
7JQdGEyhyufNDqjH0d3R7VlxFGuE1Nk04kiLxxi375Qmv/hq3iop9P9uL9o6EmExJvqK7xLIp5NF
04vCiv3ZBOeabeiZPfqPihK4chOiudd3+zg9d8F3f/iQh2wnBt12VOpdpkZ2K0e2jEJ00MpObjTe
7Q9cvT8VWSGdJJIk0wydVRTqUSogVyZmDgoOFo9sUhX+J5f7aYWOB5qR7/OqQUxFtDYkvHt+EA3c
GkKcrMhjPSpfmKJcTxJVYcWTDIQhOYJhpr0pgOONdBS3mZn+qqBmrKI0FqMuxiatYMwmHRdIhqKh
XgXjpRCapTiatV95Q3K5vWb/4PL+XrTr/y88eyiUidoTHGrjpKJNhJo4xDySx78mZ95mKxmvn5RP
e5TnqRDMRX5H0g8Anxl571QSS+VqNWJcLBvlbjR5JjxhMIFCPfeoNdm+1nxIbU1oqE21urRvT+Gq
OTR5AryOwp1yxQYsZhDtGoJYkCyOrvebWguOaRI+Fa341g4Alt22tZ4U+zR29RELY+0Q+X7LYVfk
ryOafQh02CysyDJAG0Va5aAZwjhwq2HHYjYpT5rI/ZQEM5TMIqXfpCLIBcbEKsIPYPXQx/kjFr04
+3F7lKw9QnlTvZWQkb4yys3xR2wYjshXT7dNrE/kYliUMw0KMQSuHft+/BFnVnZPkhl+aY6xJT+C
N+A8bH1UwcGw8HHbMOtYUy+opMBGElXYHRLkLmR5V2vVvWpUM2unMCaR3inFNGS1JJMX7y8B1C/Z
DprJyBARIVDC/s9uUWWMjEYqV/7410Mty15a/geH2QyHt9uzR1b+z7jlb+9xTZEttn8vo/ei8TEo
Tn7Xq23VX+T5hyKYTfJ629BK5wOeZZ/7g+ZqUysti3NCC0lERgVXtYzZ5hF6IlFRHaAlX1jVg//C
2azjxjRM1nUxxCgQ0QRGHDK/U+BSnLHYhMo2QzGIiDLX3+ZvfGJBKKMCVSXLOGvPUJ4z4oOkNDQy
vRJUJxXA16KZQciyvksgGKoLIOfQNOpsx3IkFrMPB9aFI+QwqoG3EiHF5WPIrFBhvSCqfNqizriB
rDNIMDEc2fPjrf5tLNB4ljg1oH+zOX2rPCkzQZECgpDKklEqiSy/s/IAkT4rd/sPq/r5KdSxV6Ui
loIKkX7jBHcylLaVlzmxCBOTbJLOUAGMgGgOZYXejNmmG4bUDrpkXUsADO2h4F8N6RL8h74LclL+
HhrdI6SHUlhNJEHTAs7SHwQ7hd5JcESP0InQB8XfWAnE9V36aZA8bhYnROTzeSxJA2pcGabUoA9C
6BmX3j9cD582pK82BiNpRCW+rld9aO5A+7GXrunuxs62xk4+8IRCh+FzyI/+6d0+jVJHv9abSG8k
zCQh2M0/wh+ExKZ2ugPYGS/s7OQ/xLef9qjjDsa5NI86+DjpVLzPPyQ3c0I3/p7GVuI1tmARmII1
bCrHYFSDWCtIxRRCIKkSeGuQdS4Gs4mfkl5lzSXLBOVn9MRveiHHApIykObWj8AIes0rmBmd3kvc
YcM6atcb4dbqUd5GGRNDyAtYVE7Ds7RBFd9JWyvYRw6SQjuiuDUjRCPM8iFvtffpbvqu3jGVQ9bD
tc81pRzNFMgJDge+gtCkD+/zCfQf9z04XYEG0WU8XTo3vk9iM+lMVbT/ReGG4XJoOuAm13perUmE
WpiT519aV/eQ4gflHgfS9uYutAChIJJPgGtGb+VF8CBTI4DdP7BZ+RXWp1DvN91o+rQLEZm3ce7E
+WiO3eCEWs3aa6uYt08PaFAOqZ9F32g6eNl0227Lk75VvPIOZQxmLH7lLb2xx+hmhElO8zokxc3G
aQ/hx/CuvAqRWZ+bb9Nd+qj/SpwCQFjJEyYTmDTAjaOzkprdR3kZTonLutXIjr71NZS/ypo6gY4L
quW5Hk2nvodHTMd4tvpWQhtVbkhepc2RCaKN0Wa4ytWlXbyDqKVt+dAfxxweBJGD4oA0qDwLZuAY
TuugXylrAbv4N4/y9efywi611FwZCqgSYEuhZO9C7xwKnInnPxCyBUIQwHKU6wnmhT3qHgpbvhxK
kniddqQjatz8aB3RJbAOZrZjdRcvTFGrCRmbuoeAGckvo7iM85p4hBCFnQJYv1wXlqh7R2/0chAT
TOJz6+ZoRBOd1NbPoJ52ld2VlPLIcs7r+cCFSerGiQI1QgISMQPJ7EL5G63/6Po7G4QI0x3AwcwO
5Fdv84VJ6gYCXr7u8gDzOZSWlFrJfX3y37rB1ENTSHbKrsAlxAQBMty/QU0tOn17NRU1ze3SCBWB
LA0he9A9BFp37qvYlaXhLZrU2dSLmtUDQbb+H95ARUe4LCBJKdCwzUGHtrpO6E8IxIskz1NAPCw8
osHmE39rWCDY1Qt+YY5a0VgVs6AdcTIGq43M+K26VE8cCLRB8Oi/ygecxifh47bXWX9QLGxSSzqK
SS3n5Ii0tt0eWnc+Fy9oyd1qbnIpjgoEPLz5DhXDC4SG0Y52nFkqSOso9sUXUEFGWom1r5KCU34w
UH1NdtkR1fOHZjSNfeoiL0xAZ+XzZMdm+60PwEJQuYmt31V7FoaWjPXWclOBBgelpQT3KQrOPqBD
siRtuD4+AeHgiGH8yEt5y7pmGRuMhnvWjZSlJQ+3QXgvCeWC8BJ5RJMM7tBj9eczthfNONgM49Cp
IoxpWWHK6lbSGRuY7M8b80djPrkgqzSNxElRl5tV2drIHvbi5OrC7NzetuvdMp+bhgZ59rIRtuME
U43TgwGYoGnEswpsYrpJTqwyL2tc1DUSKW2RFgHyF3VTTGYxgjI7L5NHsRy2qsYiGl5vvFoMjfJ3
nF8EakUgwCT0Sl3urktwLICeOSLKJGeBaEeVGqH0+g7IGRMwyNomlBdq6lLWeEIGUjmzy73WcAXB
rkWFUu8sMPcgH8u8yhgHj8Z66rE01PKA0GcEiaHh5qfwFP0kGs4EbSqaArKXtrLtvrOiPdZQKdcz
1X6uxyXqz0GtmULeWpO6/R83KuVTUr2T+oQUCgfQVaMB1a7gz3h0EkvgrmWBZhnjobGeaGf7iz1R
KTinmdPEjCKF+TYggeiNY05jPKsK4o5gqCfwldxs487MwmgjNv1GkxpHVEF5JI9ONk9W3GtmyOq2
FVc4IpGd+TwgNNyTj5NGGFqsGiTdNjrUkMI+dRpBMyM1s6L6rCdmOe+Tn7P+MPAo+IQIZPMd2Cz4
8KFUoSuUnNrICYpnbrqrqnPcPRTGJc5ejODIC4GZA443uMmA/sbiezq8SZlmVdFL0vh2zu04CMfN
31tor04BYB+NaRgXEeoiwl0T3evJKa3v0nGjxvcITZoOcVF6mA10zRz0HBrRoxmJnpFYnGALZygd
8JrJNa/h8CBwianlmDL/KMSiJcabSDxp7etkPHMgF3nvBCsct9FkBtOmCXeiz1sZMCccZ6Hfti8C
s5HsufoxpIcKgPvKNobUVLLjqFk+Uh61lam+y7ec2ctbv/4I2u+t9FHCe+jyLpnAgmt8H3WPG0Rz
gBZAaIezzc0H9I9xgOghqTm1dhgcJBFdtabfWr7/c0jOKof+MgSaereRdU+JTp3+S+cbNw4GE5Rq
FhIxnjTAQw02Hz/pWgN4LJor+dbCJWQ17TaoNhUknqLZCpAR7o6pes+PTh1simSnT3bW7gP90AT3
Ezo/oJoioiIqPchib2qxbvbTaxU+F8aTXOwi/S75SAPCL/5LnL1Y7cyag+J7ZOb/j7Qv7Y0bx7r+
RQK0kZK+Siqpqlze4nhJvgiJnUjUvm+//j10P2+nTGuK0z3TwKCBNHKL1OXd7zn0W5oZbjkfaGLu
GDnqVeL21X233Of9XkP4SMLVOKr9Ff6rJnLn8qlHzdQJgF1gJk9JeTVMtyX9rii6t/Y3qRZW8eqq
Wuoq6jHud133rWUwy/3PafQqhGptyPqdYu/SpXBbCqNp/Mgqv1kxTrI0XkeO0/Q2VczNrcc++66A
HQUshF+aeD8CWS+61YZHbRncilluDMLlRAuU5CsBRm6Tnuo4mKufSskCffo9QT8T9XeVlRLXuhlu
n8X4gk1siWL0OkcqyjKAerDsqHTNr94A3l+lH2qlwRpnMrhL1hbBZVPJ/dolsyLmhXOJkuz76gsF
Cul0MzQvWfvtsgyZgeR//qHO6hhLVGGoIYl+tPpNRWScfjIBgvPGbrxTswW2STFRpGj3kylrBcuu
SXDP5TjH4LKEBKfuPLvvPKDsuGyWYdb8h4z279yHComBXqlrOxlwXCpxnVv7WBzHn+Zd8eJcc65t
4pX3+aMMzmW7p3Bm2gXly8osIypBpKVHIJYgqN7yUqPlWd+TH+ZLe8PZHSKP+Je1Yju++9PuFjRP
G3oG3m0VEVcEkC7gac5a55lO6nztjTFxmZWo+8sStz/iH4mCHmItulvJgEfWNU+RCsuxaK4SvV4W
sq2Lf4QIuugUk7KmvB9sz9muIIrXr+FlCdvzO3+Mxfv3PHtPdFITwFchpbAzct8Dxd+15gRbq/nJ
TsYdY/rd3Dp+SazTGIEmhA03wHa+MeOu9BNnwBDDUrp5lF21Q/Id/YmbcqTXwLjwLv9MWYnrvWtw
9jNB6m3+hQUCeJUXcGLte7fzjaMG2J/M/y8QzyU2VJwtTAu9qA0+NsTj2QV8AU/Td1TyMIXSnPg4
o/6i7fKd+ZNhofG7LFuRFoaEkLOnNXHiBAkEvdbRcOUTnJaX/nCxdufj/ciC6P9gKf7WMxGqQSsW
O174on/quOvrtPsLaQkEjlXqdhVW7btDhc1dKdmGTPtEBIcurhRmUBSppyPfOo/3KYTsQT/GC/Oc
o6E7sLtkb+/RmHiQYyhszx3/0X6RZSgajP9bUUMzFotcqU9OZZDc6qnL0Gzive3yHriq5fFfgiwB
XN4yOUYHqJI+OrKialjX86mBZSzdyPhdj5WkNrFpFM8kCH7GHlZDaQzEVB2taxd48DemPd0OLXA/
qi47Sl7oZiHE1lUVSHumaoj5vJp2hZOZC8pQwRqQIAMM3HyPFs9B30e7f9ffPZMmmF9iRUrer5CW
Hugx8ZznJGj39CG/gT0IysdoJ13W4I7rU3BzJlH4Xka8jrGuvUtcQgz96+4cTDt9l97CwSSJSzEg
W2fA2KTArJalhdubR2fShW+ZW1Pa9z2kE1f1OuaVB7V1gQ3suD3YCgvPuMmf0oACsWbwncYjRzOY
fOD0BvbPYb/sZTsk2yWOs98jxBZNs5i1PeL38K4wRyjOsapLMfvNHtcwOyFf8Iuguatu40D9clnT
Np3imWghwlDKBN+B4OGQ7sUqM0/LZQHadm3qTIRgf220K9eifE/5Oasn0KdukwCghqG2qx5k1n7z
mf4RJqb8cLEpFh1xHkfXvFwF9WH7Qoqfdvrj8r1tRixncoTuFJjje93ijfU2D+oeu6P0TesLiaOW
fBwxswei/KIvBn8leefF2ONsfl0+xbavOjuGEOrpBmiorAbfhj1h2wf7EzsG1AtQdBanETsOczgp
vnxWZrvKfiZWMDi0yOLB6PGVkNF76Z0TDNcNQOPpt3U//MLKIV/aOpmnOfPrY7Lrrv5HrReX8RJN
B5ACr7HrBfPG+iEDE+Hlm90s4Z2dUDAxa2k3vd3h0y0kCro61NRXoPruswTL/+Ad/t+ECfYDPF+p
pvC10d58osb3su2CyNlb6YuWRv5lUduGm5gmcahlW+9f9ix0HJQ+WRP+5ewpIq6ZGs+WiQykaUpX
L3S/VlFXMSxJerAdwtl/pHJ3eSZ1LeJR0xB5YFG8eNICdhV/j8Fh+NeSeBsmO5lJ3oxYzwQK78Jp
1QblGtxoCvAyTk5NYK3aUAZZtK0lf84lvAODFXQeC/7hMtud1y851mwG+9pxrk2Zk982jH9ECR7X
crpoUijy5FTNK9eKpx0rtKsuM2GJa1lrZXtF++z+BPVvaElrDaST7yP85S2aOPcUXarJrSQ9lv/g
Xf6cS9D9ZJqdtErx0PgUkOlx1vssjMH5U3IyNIm0bYP8R5jgLfNunIuYbw8BIs2uv9uo9l1+Xtup
mY3/aWiyWqotOMt6KLQF7FB/HWf1OewEb3laYblDye9KNg76HxzA3/LEWZ6BRt0K/Dz4/9tpV2nY
FKpChv4iwr/4jvUHCrL5YV+XEs/2H170H7mC/yRz2ucpH4RLDphb/FL6qwv7X7t84czwomf92fh2
+Wq306M/VyvO8OhsXsxoWvHYsNna3hVf1gPbzc/0rtz3v3krfbfs2wAbbj57Vg7/Li0Ez5pmORrB
2LGgO+U0t5nOp7Xzw/IEDE51BqA8J+BRA/Urfe5uracskIa6mxqLRRICpATHsN+7zWeWs++ncpmU
d33SgummPrSH7Kq+y+7ZdRUOj3yZkSIl1f3xqbuzVbeMPR3bWrKW1ma4dPYzBHtg10mZVbztgyWq
K4U1PvDZn4mVSLzT9jDNmRzBGpT5VOiEb2q8U4aismFiV7MD1XjmS6dpNi3qmSzhg9o6mA5qAD5j
sd66XXZgCXB8sCrELk+1q7ek9qzfPIGSCZZ9UsFE9Go1J5bJpzC6eqdFw65MZbxjks/1qYQxWRZr
uJdvwRmSfh3X20Hmj7arBX+uT6xWzBaj1sJ7/VoOsj9f9VYAycN4X/+F0Nzv+uxQfFUB0CcHDN3O
uM6ECwFFofz/MficYc6A7RuweCL5w+pXQEHYCzaY0DmUNwAV+S/mSLencs+kC9HFSJQu6VYcnc/R
gCONMJcCI3zdL98A18pdV3Jvxy55lOe+shfyjiB+ZhBKG6SDtVMaGK0GySBorpMeoCaKsUvVew1s
tAk9aIMd1rXpWzIe6s1w5+zcQgyimx3tW4IClTFRdyme6+q4kNehukZkIrEEksdpCAaHWZmRacCA
CxL66lSPXWz7qf0ix6LhivKpkHF2JMHgWOAptzUTnzK67k+6N4VAFfeWgPPwZb4UY0t2gYLJKdM1
YwAw4NFB9dRDYwPzaLyvK2LqrN5hMAr9wncAWtn6q+w+BaOjlp3mdBksQpdgyZRN7pR/e6jSdnfZ
SW+Hc46j2Y5NDdAhCE/DonYzU16PKE/zCYkZsHX1YAgwpAgzIEsDt8PUM2nc1J49hsKyTWKpiH7S
w/u00VW7Lw6AgZAiI2zGdcCVoToBiqxKxCGBwVLLbOVFaA5y04CDndOB8NVS5KAuwzTH5XvcMuDg
YcJYgI29ekdEK7Ycw8ydCmqpT49rdmtMP+ZMEgtvH0kDqoxjGTqKlMKn0q3aYKSGjHSYetfs2a9O
ax9SG/M5k256xrLsY806WWlxFc3pVdEMNwlLn5JYBgOxGUwi//v7lwifcc3K/9t1N0PlJb4xMPrJ
WWwa1OzyL9Yv+V7F1js0UGum2G4CJLR49E43GnMewILsJOX9ohgu8Cb9gjwz+21Cc/qff8tzYcLp
Bjtm+pIic+vMzlvA7Td190mXBZel8L9FNGTnUgTbPKSrbc8jnkITxcd6qPamUT1cFrGpMecyRKOs
g9LajPlJdnzfzrrKb9GFA0p75XclZppy77LArVdgACTMItQBPLghGOc1UWZbAQ16kLSY3xyNh3Zl
wci6f/OFTLwBPCv9PdD+aEbaLp5XTcO5KALxKyDiJ75lJsPX0nAMyWfaDJvOZIkJW9MPes+SzAiq
3QCULOzzJIByzgGZxXm4MYkb5Jitbh5KT1YT2VL6c8lCysY6Uo9tB6Vn3aIcIif2DSwF+GlFWRjb
cLB6lNUyf8D/UlEtz4UKgRq4Yux2xsgKCgnLDswlgTq58WnBuFgdzrLZ2+0TEuRnYIHQUcP9+B3H
gqZTbgPC0in76TEatMLTl2W9nWg+glITuyZ39sR6SbOHu07xiES1VUu1ACz/qXc1Y4BBUSPkpRzu
gIP8TtzdyV3Q1lUSoHFZNrU041NpwUbOoCxdauD1zf78tQs5Pudyqu+ZdClx80imbhqqiUoG/VRf
LSyixCpEadarsc67BkNSeg3QKuslozsDu5lYYpKYyQ0DBu4k23JUYAKCyUMwYPM0gVwmVlDK7qNX
dapu12r8ftme8PBK+FIfRAj2yyxLhcWrAxFNhdG1oqzdXIG7K7ooZAO7V4rxW5LLBgy32lUfxApq
aY1NY44JbnMBcUO0ZE9ViwvUiD+sT2oHAp/+e66Gi3oieIQqZvIHhXqEXpPoTrN6GPPJKxWCscQ3
uy3f5rF343H2i+FITfyr6Txo+fytjWRjJJu3BcA7rgQW/RQfLEURaRPJjUDtwDcBHhCt9+Ms/75i
ZjDX4y9offqXv8/WvAwxHFCNYz/BIeBp+PiAWTLkmpUYRpA1Yxr0ymwGmN6dPTZpBAOtmI1c1sLc
q8DdCNYC3MNkyvUd4EZSzp1TH21gS95gj7f8Hteq8w1DS4uMt2RLTeEjDIOaJrU/+SRqqIWZ8G7Y
0qpO7Spzb7Ru10R1KLmLDedHbJsgKLJVE/B/wnuodLIoRUqNwHioT826c14JQM7dpHTVO+V6qW/L
3YjdT1daUuSvQHwlCDl11C+JDm50wU84ZjGq1QLPx7uZ0zEFpxkISKsw7V3tBvQ23Ecph/hBWmHj
AacoGNTvFJspDo4s9ia6Ke6iSIcF4E1z8zfn/EyCBFLD6LW9X/ZMlZicrZM6wMGxDACRahjH+6hu
Slzq9jrhpJb+NrGH0UTJZ95bTLZ3s6Uz53KEtA+wgk0Uqe83Or07wehNC1ePAj12cQdXih219XLP
5QnPqK77OaJ26qCKBvLEFeE02yW+onpAHOa7GPp+MDErxCszsexON8+KkM3WAMdJNTFRUsncRcVq
GwFJvhiAbZ+LWRIVbp6O4klYOhIyvI+PXy1WaVd0WuNg6iCxvLJSFbdWpi4oSWZdaWO13vTNQFEX
mZlEMteHTwpqYV2AAEdGg9p8lBxZUNGxV0nQAnlkQuUuUjK/RdW1mI5W9EViADb8PYEt/Fsav+mz
5HY19SZtVY0Eek2O3VQ9ZWWceFYE+AMg6B5mo6/d2u6u2rHfq1O6r0j9zylPKNFBXI/wG55ZfJCz
EVclsIiNIMZEdp9mVxU2N62BXaXsepnfYgCua+mr5NgbS46UwPLB9Fj0c1pa22s5xzWjQaNoR2tI
dkWEcXDyiNUDNwMIg9nUXq+VkCyddNi48Q+ihRsfc62trByiibt4q89XR83DX7GqjOV4y9V9kCWY
91q1wFALVHAUnqyX4osTsO/IOm7m++Rm8dk3c1//ojfaQXK5/G0IGvxBqhAB6UXTpWbdOrDt6d3i
jamrh+0pv0Mk1H2fn+sr5XooPE3BDj5mU0Opb+Hh/iX5gsXVh7wo2h43PJqgtS6DIjRr1/H4ppM5
uq2UDWPjxX44r2B5S21gqxklUKZ6cbGcdqpMbCJ2iRsBy6SuZBq0YZo+iBNME8soIqZ2doKiW56M
zgq6ogpztBk8JcdgVJyUN6TuVIlZ2ogUKAH2IkGgrqKSIzhs4vR07EszClJrr2VfIxhAZX9ZcTbv
8UwE/65ntmjQ7TIfyygK2kbfdXxGj/Vu04BDa7yz5pfLwmTnEcys1vR0qEFBBwAaZIuqivWCpSrv
SF93/zwAwM2huoDCnqlaoisB/Ew36w22FoymcZPh19r9VJvMS9Kf/+ZEf8sRKexb6hTFiIg/YMqd
khheNyq+GUuxTre/0h8xgiKUlR0VeZkqKFK2J6dys6v0tvhlG+5Su+Re88ab+DXZ5b+0f4dXeX6V
Il89y1NVLwiGZd4Jm/0unMEC0PgdkJjiQLu7fJ8bQcYHYYKGKIVakXbFfS419VdQrjMA5F8Wsa2E
f+5S8AUasepMo1CNdmhpUDUmtqaSYnQVfW52/5so/lPOHheJqaFMahoFprXMfj+m3+y0ehmjWZZi
b5onpHLvsFkEyctHQZFTplHb4Npmp0CbIU7u9HL40ipt5qsxeNEzbMLoCZXURzZv8kyqcJP5YNpK
3Fawwfn4y6jVx8bEMDVVi+fL17ilFBSBp4lSzDvH38fTzcpqFE7eKMFoWa6afZm0x8sCtoYt6LkE
fr9nH2qhkz2XY6wEfbcrboBocZsqoKyMw+pUUlf7MV8z9IwKSaF+81wAncfqn4nDicWYfrXmijat
gv3Arwi+3HaWxexbTUWKRO9vEUJYwMqlI/0MEd0OKfYObdTbcl8dsB57JetsbPVsPsjiRuzsErN+
1MuiymGkGjN6yRzdPMSz1u+jbOy+DVWBlkqFRcOxIphLo8McRnpJw8tfciPxQ1JNEV4j+UMOL/wG
lutDO+TAYJix8llavavbtzNAblglGzvfqpnbKlFRPkFCi/l24XEbvTraA/rxsMk89+u8pDrYfr/j
2E3YlwBhQOVfPtyGvtiGSRC4q5aGcorwysHnqJtLvsZI2PUHpaYhUdTdZREb9/fhGwoPgbSKotY2
nlo0kl2VvU3RHFZV4dWgRbosaTNOPldNIaRqdbuOlKRXguq3HRp+W7o1HNkQAKsJGNP5Lkq97mt6
jDwpUMfGPeKQNoZ9HJ7IimFVpLTq1Ed4FNW6+FO8Zr7RpYPkJrcCcopip6MhyYIc4XhxY6/2WEJI
22XYilTbNJhYfOMYzls6KUcttxdvJvqXQZlkYGab5/sjWgxKrHpFSbmGNbMWUGvbr9P8dvnbbZ4N
HUzHsVGSV0V30/eGgWXLWgl066HovjTGVaL/1rrrFrhSdpQHsvL/lnujGJHCM4P+g7nio2VZ+pZa
WT0pgVbfR8m+sIG4pNzpwDdyCsPD0I0kRNg835k8ISjuq7LoGx3nywvrtTIxj5Vpr/pSPKlov8Ed
hYxYfkQ0ifHiFkPMoc6PKbzvkWgmiH8HeCH7MM5vPWCsOyYr/m6+cD5xho49wKLFFbO0T4k2NrjL
agAvBmrSVvQyg6m4q2XbbJvH4ZpPUGO2NLHIUPTZlOom9z0FxsWxXzrYB12PJHZEJkX4Vk0zspE1
sFhF9ByrodYYbied/tx4Ubw5g2wCk5+8gPpRAdUpijEZVIGGRmHPSDsPkS0D29/4LhjbBis3MEZR
IRERvIui4atwuRVgMPBuma2jrkY3fQ+INmOS3Rn3goKiQZatGybVuafkd3rmqRMsN63IvqzAIJG7
NAm2ydd9Fz0mgEtKZFHO5sFgBbGipaObJirclBWjOXTo82J71e+zLCyU69JCIWb4ddkqbXlklLTA
6Gia3DCJu2Z6M1lKltTcIyu3bJ/taoCAhPMRHNBe28Ajy462NRSDviCYdIBAB/Mkqnilj5MRLWkc
9tlgnZY4Vd5KQx2vCzsfTmo+2McS4/g7Fe29O52ZeqjZefuFLoXqs85UJfZjK9qzVV4+JSZSgU8F
frRFcdFjEodtaq6/Ex3ja6qZLbvcNuK90WTABegqZz8lXXydWhbAdRtjvCdx6cSSV7lhsT/8EuFV
1noGj6or8H4s657rNMt9pyxB4WSycW9XvfpoOkbpskiVogdvlBk/REn8LZ8pd1orOqkyxGV8dEgH
TBNDN/W/6ttumB5IQhEVjTRiWGL8Xi61ndE2ikMGS/q6+nxsOXkofwIig31dd3Rf3NqFK6P63Bo0
+CCWP7izA+pGnZPFQDOcj0tjM8/vNa9J7wBCc2hzd7xJjraXnlJPv7Gze1mhb2tY2zZQxjVMx8G5
RY43VlpdZ1W43t5x1d8aYGLGvfPYVz4guMo9QLgQvHH0neUKCCbzN3D1/otZ/w+/QIhRMR1gd5mK
X5DRoMBql0Vl9ZbND3t2RiF2A2JdbI8VBiosZb3t5/g0qyxQFxlv1NZ41NlJkEt8/JJkKGe9ix0L
1JH0OBpA742wYrV684/+e3ZHgJwkG1GWihQ8WT7UtaEgOHjHKM2UG7VzgVxwqHdl4+nOoQdSg1t6
suW/LYDWDycV7EHvKIbjIH0PbKAnflVeamyDgHgs7ILhZTzWV+Ydn83mfA4FUlPMbSlfYykl2IYX
//AjhPgqpeo8E2WJw8kx36o+DRD6S1L6bc1xkKE5lNqfUnoHMDLFCN8bqIBLKeu7yvluJa8SPycT
IhiAEdFdkYGgIgQHd0iyGIgvMKmBvXa1T8sYG7N9fFPN7FAmGmC3FVTG6apQd6Ba2BrGbWoYnUuM
vPAlP4xfoBBX4IL/nF7IvjGMk/RdmvBZStVT43v06lSQs47euEv1azJ7cmbGLUdzLlIwBkPcdkPf
xyCsrmjvGkkZ1mXusTgJIiCb6xMwDLruh+Scsg8g2IcZSHtNARrwQKF7elwPDdDEHROfAuBjHVBQ
d2Vo1G78IFvW2Fbgv+9XTOzaYkkbg9+vbjq3qgpaVnQiLp9t8z4p9Jdivd3SxQHKpi2ZmZEUyzDj
HJjjrWn/dlrA3CinNQ+XTNKH3LzIM2mCr2ZdWaxVDA+6WOjQj9TV9VPkyJo3GxGobVAKzkMH0Jif
8v2sjfn4mBWHMUvJHsvUZmDqcBqllgD8lCzF7vIdyuQJxi5nU50oMcMCRTfv51S5YmN9lTn5Li/N
58uiNjXi7GiCSbM61ehXwNuHcWc3JwX0JImrLoolGXSQiRG+E2XxUpmDikgHc/VvtIrNh7k2B4nu
bWvDn+/E//wssDFKZDpJg3srWX5aMJWSjulpHiU69x6Uf7JSZ3fGP9+ZGK0HN8xcADpZD7GYmLvz
AYQApUtUlzwnfoYlAWyZZO4Ysm/LYX0EDhcH9fsX380CbQ3KvjpemWAp17mcskRLkpAqD6z4NoOs
/bKATR1EyopmAEZbwcX78ZCgcDVapYqTcAXmXN+Be15DSfaBZDJoUP4XfbrNP4Leq8Jnt9kXeZrF
EZ6wWQAgAosOCbYUZ2d1SwxRpWRw14rssvXL5eNtqsqZVDGM6SOzGwmOF/XUZ+vLonfBPNeSS9wq
advGmRjhJWvjOKn9gMMlbFB3AzxtFkFhrP6edOpOS6xTEdff41n3p9qUsHVIhQtve2ZjX9X8E9rq
QDzaaJjQj5gbgUys0dK9CYT7uuqu52a+ribrf7xg4cVrcZcTs0yTsCe/2vm32R+VVdqd2DQrZ9cr
PPjcjqY2x95TiMXnxZueOMGX82W9UQHVCN4/fW8WrgzWWyZTeP1zuaTG0kNmPURPUTvvq1mGfS97
EsLjrmMgOXYJ/E06KMw3NPWqH+ovtQ0cRnN8S5cUax/rM4g7vMuPQnY0IRYya9YiHsLRWns4abNz
19Z0f1mE7N0JZqWw+6EZR5aAOGAEaWJuJD9svZzCuUmV8LKoTQvmgI0C89eoHIlFKoIpi66YYCLn
MVpuFofqV+AVXLwkxtjsmKyt5Gibt3cmT1AMu9TJCGOWAJXxrUyP2nJ/+Tzb7/lMgKAWmY0V21El
cUhcsKMf8gcWvrNb3suSvK0YDj0wVCzR4rB1sTw/lAVLDFAChk1Fkx3KZTb45ebcjWmyepilK/fD
uur3pdKpB8kZt/TDtHUkPyqKfdp7ie7MGxQF6bpWzWE2guG3Aca+Wt+1mlfvZ29GXNzpOx2Tzb5s
CW6z8oVKDGboUf2itjhfvMxJUS825HLmptxfn807co9CxD79JSv6bR0RPQ9Uzm1Ts6kIBDC3Pf4o
Q9IOGJHabQasZi/qrzRJJd31zUrLmSBxoaQfFXCVwb8H9Quv8wyPDs/WYyClAjufw8JFLfizk3vt
R/PAgDPeThL3t/UiiMb309/LquKKuoblcMoseD8reuy6226WVQm3BWBJjVhY1cKSzscgRUXs0tQ6
BGBxAHBPx2qVjR7zNyVGJwQFbiz2QcqnfbBKmxs2ZXgKhaWEVf/W2M/DZO6GnHjjImOx3jzOmTD+
52fKv4BlaswoLNZUYE5nearZ6kveF7+RS+cRPKaRqquGmeM4jHJ/eOIsxLntFgR8T8DdvVqxZ+TL
pi+2ityYVv9zh4JhjEwtXRSCY7V+e+oPgAL09TsQf+7mazkewXs74NIJBSs5LhQzaTO+GBbAiycC
jrAbFXMLSUBuADvcLp6Jo7Zufm9bUqC+raeNhjBaVqAFpzChHz9gB6bqGIsRSTiw2PGUoh7QHWOA
t12JJAmRSRLulNojYStKCGHS3o5aEppD4tlEBtG+KUVXMV6CFwzcQ+F9DXNu5mtEgcjDuoNmFWFm
ZWG1rBJPvfnN6JkcQfEVvQbN8MqtPkcLwHhttoTtAwiVM2Wv32UHM1ABYXwVm/sBnBRfJW+C/+2i
xpxLF75aX1qJk6QF9JPztns5wJEBRx9BSY1oZ01++YXzcpO3y2K3nCwqF+D5RVdQwzjZR13RGKvb
2cCZTf2o9S8pWEBtK0Rz+NTl5k51gsviPhdu4Qqww4iBbRUtrk9199pul07hpxwB1WnHXjG7HA8b
ICXrj6Vyk725dw6aLAh7Z3X8cLlcLJZpee1ERygmqNAMbsCYJRBrhuwLebBuk7cOXOulAygy5RfS
PTNoj5mPbnzstj8AfO0hWf6nQ4H8NzgmNlewfGA6YlBhOA3gmCr8Bg1D4ynn/ZVRd31SIUgwEGXy
WNNQPzXFO1Llq+5kuFzSjy4AcPZY0dYk7vSTxghC+J+fuQe1a+Ip0aAx04o8sl79SUOHH6yy2Bmj
VhFMRe3Rcf12WXFkRxP0lMV5lqk6wlo6xIFSrU8AmJWBI22djDPPoBGKsPOTHzespmyjFiejgP6u
UmgCNnlNesq62DPAary8/PMz8dgLIZixsYpiJPMyNYaCqhddnitj/V42MoqVz9E6vhaBssFumryl
LFiVoq/n3gGHT8ioDUIvLGaCcjS+KfTRK6LJK6Y3ik3JhshWo7e+F2a+HR0zOhhcFtvlXVFMbC4h
1+rsaz2JvDof/X9+fZik0VETRfHp0/ZH0QFkv1+4CAeWcdK9uf6nJIP88ixKEYtjqfrTRuvI0Gph
JiTUUfl1njEIGKVfLx9iS+csIClghZxP34kjGXRqaYnh8SR0lP6BJQoGCzUtNJ16V5njUZ2zY8PI
Py2D4ljnMoVyEHZ0h9TM4LX7/GSyVzWXRdz8MYrW1tJMTdMIBhk+Ve2UoqJj1dewdPFo3MS0fNOy
2Zp3a7KSH62jYVR0nX/WQFT/0WKz+5/WfN6PB63HnRpYEhRCrzg31iliE68fLGCT69wl+tHnT5e/
26eYRBAiWEGntG1AQUGIXTM3rgtXb+9HTVa5e0fL+XSTOtTCIRo8pugzqrqxmsjSk5DE6nrK1r71
69iZH+g6NGCLGtS7tAQm/ax1CkijJidSfQP6dKy10sDoYWwewKk1e+AYmA9aa8avTV5Pp6I069Du
5mJwm7Fdgi4r0WFDp5iGcZ6334xWK09dYc6umo7oj5OB/MZizIK2vKkZvwdiZK0XNRrWO2Ot9fJC
nUFGzVgw5YMlcTebF21o7z0PDHuJKfGYm+DpimoW6vlUu0UJ1smURFf9sv6Lx25hzRI6g5kTQxy7
SdWE5BNt8EUVpgWop8Z+FfW9LAD6NNcBxbFVNFV12wZWm2iQxylZs7WeWJjCiQYG6DX8Uc0qF7W1
w5joGuhOuhM6WrupUh9RLf0XRpMPZmEEjE8yiXY5yg2nmqqRoVWllm6Xg2WUlhL78jnV4mcktokR
Mwcxj5iAzCCBZsMMo5YNcxZil7d/i0st8hVSq3eYD1PDYmrIPu1Y6jml2vpRksVBTSdyu7KEPF9+
qp/H4oWfI2QpTR47JGlGVFXCBbvCDNSE7MjphdWg+lpwzsWDrJLD/0rx3cKx80ug6NWJKUsxmGU7
lgNMLO01P+kzWEBtZy9tOC91tpcckLcJPksDqIQJvcXMlNBGWPpqbnULxkg9sn1+2+53487YqVe+
rA6xeSz05TFwh/ltxEgfYz87NRUjpzBHUXzdE/ta0b6Vw+tEI8mJth49BpIAt4AVWscQzV6x1qWV
Vy0LSxOBuVX7g/IIPDfJW9g8DSY7ERdZ2OUU53Ez7HzkKJcmYbxW022cDTQ00cvdt+Uw+XlutcHl
78Rv59NnOpMn+N10mvWS2T0sjNX8rq3yZabsNe+tx7IGhu9Efl4Wtxn7OUgEHCzhYhTzk+lskSsM
GuQRI2nv15zOj3VRwjmsS3arRnG5H9M52pO4iXZoHxe5WyWSI29dsaNiSZdiIxluTFCYJE7jbkph
7ZxkeaH2hLc21D8mU78xI/PfuIpzYYJP7qKx64hdQZhOr0j9TLXUWxpHYt22dPNcipCJDHZLzZgM
wKRRkBb09zm7rfJcopqbefKZlPeq6lmWtTr5kBm1whPW/mBcMcBYB7aPL3Swb5O9Wvv5L9lYBr8e
UT0dzMyiCOGg3C46wCppK3VR8ehAxv6CxWYvz/tT1PSnVmU3UVkATEKrJOHv5mXijVswWijuiFXo
qVxj0jWwk2YFy0Xnu6FV3WyUTQpvqiE2adBM0LCk9Mkcp04fszzCS68RZKeAQsY8ZazvSpJILNem
JOBSvA9oIPYUFL7Llwgp5Az/StS7PhnBLq97Vg6vk0jilQ1JtgqcHURcmvEZedWJRgdLND0L7Sry
19b2+KhUTlU3ATf3ZUuyYbg+iOI/5UwZe6Q+dUEJGj29ju3rLGq9dqW3MWhXdvaoYTBWZio3dPGD
ROEaGWxa0y44nNGTMGstf2LZ5DoDndzCia6N3Pzt1L1EGTeOCdR+eGv+fxxK7+Mxy3ipnTjXWKiV
t5PFrpb+exs9a85yVU2/L9/oxsfD4pihaaDf4JsFghFZIwYSAdawEENKqVuVaUi0Cd6nN4HAtj5d
FraRjsHiGZYB9XecTzo5or3pJDE+n1nygZB5ep1HC13dISgo1hDL8g5p/KuhtzKLYn62KHzXQMM/
FJG1GOumKzq5WQLBivEWIznSYtn61dY9/j/Ormw5Ul1bfhERiJlXhqIGz3YP9gvhngCBBGIWX3+S
PveeLlNEEd39uHeEVwlJS2vIlanryDLxvKgm+iMft8xqFI0ZEhYaUkbWlHxNteJONuoxN5KNr7i2
mHNT8085uwRNWje6DRHoSFqnmgkPBKAb12zLwuLQT31rWcLEeLSmJN7QP09iawJpxd2Cd+XP51q8
kCw3YnAT4XN13DnqDK5Wsx4MbWshW2YWp5uq3MjSokPORtx920Ggj9eILcrD9XO9/r3AiYfaDwLf
ZVHXGV2dajpWA+fOg1wvoBNZvl63sfYQ45P9MTL/iLNtZ7Hi5i3FtqvHWVtk1MIk/Gnepk8zD2r2
DKHILSk4Y3Vdtm458AyabS7FeaoyThvMW2SYf7C5P1r0NBILMxB18ZgW+XM1Td2uEGN5KDsrLHuD
enGq86AVxqmtY7C2Cvajnhp0fUYwOupG4quUnmxbvGeFrXsWUaSX1XUVKJzbjypnQ+AMLbthQ58G
XT8lYYuRVI/0HYlap2+CIRWJT1zynDZa6idt3kOEcnxkVvqtMwcAdVN0DrRM3/X1+FDQ4m7sx3tu
OPdqArzu9Q1ZvfEoX2moLWJAdjmrkmMIw84UiY+jTM4hL7EWARwAGFjcO4OCrey6udW9QHnWBccY
0JRLCiYK2pmRpbmyGxP5rE7d1ybeKiWtmgCrHJDWMyHtsn1cqEqmIpHEiE9LHxJen2Sc/H2sgD/8
x8TiENOxTopKyzAPSzBCH+vy0czzG4ekn9yk24oW1m4/iihI3VzUUVBj+HhjGkdJDUlKZcd5dmxH
dttDaN1Lkv779a3ZsqN9tDNhZr8jNQa1cYmCKRW7sfvp1MY/uP3z1Sw6R6ROExTLMZin0cwr5ake
NjzM1jIWe+NoiqvGDA6GuPFDL4kXg8JEEnUDh3HZ3TTn/UBbeG6BAdayeF1kY6V67Jg0mge954EX
AapXJawx6V17zjfznYb8NoHGJWI6//pOrZ3wc9OLZ6entuxJadEokUXiFe2Pjm1xsqy5hXMTiycH
krxaY/VZHiHKP1hTNKl2qFe/VPb1+lJWd+vPV1zqP+VKgcjXdShixNgfcfhSswwlyCOum7kcK/+4
W0uaMtTWS1Rb3Dku9ECi7qS+CRhSHBC+N6BdljykjYcOVR7IvfLjuu2N3VqqQsmiJjShhEa4TN8L
oX+SZbIFCp1vzSLXBLgKjUpgY8yZ6eDj3eV904+gyZgPI1SVobduN34cZD7etKD/md1vFa4up83m
7wnKbwssegTsfQunFI9JTDpjpJH2ZlWQBp8CHmRvAyZ6wVLvD7sJuufs2X6fLLA8bSHZ1hKLc+ML
T1XGRZaqI6VR3buKB+TLt2nU75yZzUHp83e7xsTLP+zh2XIXXkuzFLSsOOoukPhq/SQH02zrJObG
47h6Gc6szCfpLDZK0oZUVlfQqHMqT7PUMAcgyZz+5cqdWVmcFQQXRdpRWKmc0vImepso2ZM1xI/X
P9nsIS6OJOI8AKzQbbnIkiSQCQwivBS1TVUNWdmku0TLaJg3GAb2UpZ0x4HHoOaSQ0cegRsl++s/
4HdV89ovWLjJREiSJwUuxYw/MRBstjM8QQTaLoWKuj+cErLhmFc38GzNC6/p1GyYcjfNo7Egt1oj
Qo3wg2ZsebPft+vKypzFhGBRTENTWjFW1o294jdxaj81dafcipyU+w6pIyTTGwKGEwtk168ZnYpA
UAYykjwGjU3VgJd5Uuo3rUSu5zvSij+JuJwwllsbB9GkbFcOuF6mUM1m3wql9c2sHx9YnxvHQZSN
OABmrhzlIPFFlTF/4gO56YYxfisxuLMzDVG/cfyZPdg9rTCxS4oEsu3eAHHQgpG4dVC6FckDB2Q3
foLVCE+Ny39Jm6w/u7GsR+s6MBQcRz0aKMGjgtjXi5USTI5OuqWbvXbYMaU/o6lQ57jghM5aaFqV
nUKjWX/sv5zQ0M/anNNcO1/nZuZX+9xBgM9PKgpONBFj1LbkmejsPnGNjZuz9mKdm1mENnae8MTR
ijwapPKWsepXm2GA6PrtXLWhoZulAul+iTZIadIBys3ySJ0gxSGJg6qN8dfqd3ilgHcGGw/oSVE2
WbjtiiiqzeZtsYsm4kkfgdLzW9yQW5WJfaa7O7ViG99ubYtAoWC7yDXn6e/Fw0jcLtY7BSYbUfp6
/OK4hj9kW43s2XUtHYCjA+Yws5LOOL6PB2GYJKu5ASsuoCBSNjdlzX+ZovislcqNllXcA1Ilur5j
qysDAABsW2BCvhhiBaS5qpK0yiNteqs7IxqnF8G3oKxbRhYn3FVTqetlkkcue1XiTzl7zdmn6+tY
O3mYU//fOhbfTk3KphRliXUY6V1RiEd9qjZMrHRsUZ3TDI0Q8GiAS3Ve5tlFpZnp6v38EAzQEDuJ
UYPkxFAnHrAib3Yvci81cOBHG5KxgwhZN2he6iovitpvbNq8mI8H5eMPWXxPqFn2vM3qPFJ46Rns
W5PeEnhEabwnRh1c/7CXI3Sgojlf9eLLZpnhGnaGpGHmBOSxJxpvGL3yEz4D2tSBHblA6EIZBrpb
g9cc7UP1uC17cHmC5h8BZAOkPmz3otrjcCpSi+GY5uwXUz5b2Vsl3q8vdMvEfMLOdrcdlLZzx9nE
73rQvUjYLta3Puflm/JxIYszBM5fbDQVaPjHbohYKsIY5HsvtYMymM9KPDw4tKaeWbtP11e3kivB
MLwy3jKEYhclIT0mBo9tHF4jco4F9fpn8JYdzTsJcLfxpX2zZgmc3WZKsbpeAMrBjGWiX7DsXYGu
Lh6s2ez4vYC07e0IxurXAhDvWWNQBhxomSqa0+vWL96Kn9Nfw0mxahP5PBw3WMCWEjxmp0Dgum/y
yKz5k+sgGhlEt8EDMN+2i9sIIzoghA6wN4sLYo+DrGiJ20gmGrZ4FUhKPEm+gKZ3d30TV+/9maVF
7DsOiQTNGcVqhi7zCw7yeEdO3pQDXqWRsvCbqk2if7CJbufvBwKB/+K1bTuRknrEFxTN9xQj9h0r
/BwhEWHhOBkbn/LyBcR24WlHydLSyQUmDjWkSnNFB+3QJlMfW0dBVbyJx31GKrrHLTFPQzt+Q+WX
P19f5doeArwIMB40QBBYLK6lOSKGsFIg5oFvArlChOFxFCyUfdL/vG5obQvPDS1ct14QLRtKB/eh
EQFGLfy6Y16jgYajFZ6bbUXLW+tanE2VmW4etwqexabzB0v3VQMkHGrx4jDrH/wnihXQm3Vnoctl
6UzVBqHmRZtH1LY8XDy/MX5ii8Pr328FrwFmNLzzqJ1C/xiyVx/d9IjaNlSuzBzDqh3AhPGpKUrh
jZQdhqR7o2UKPJ5TB84UPw05AtDr5i/DDFgHQTPq0PPs+rKbAlc21WXigtiq7k9JHgeOW2946rU7
gBAQkFAQgxF1Oc091V3rQowGujBtUXm1m3p6kvi0OXGXjr4xJKfOLTdS3JUGDtb1x+jvr372+GkZ
XGfb8yJqjSf9q+HPrOnZJ35KQPLnRPTJ9LfznpVUHgh/sMMDTQiU3cXbkEgtd7ouxuG8tQDgaO+H
LshujaAPxUvytSr9rRLT2m2AYjYiCdCIAHCzODsUIkYZGOSKKNVo+50ZLLmvLKbthTtYQVol2kbs
NHuN5cvggkUOIEZdc1FO/nhW66wCN5WCBfLGDFBv86lLTlnmbhzK1WXN85DAD2Fhyz55VkxyMBts
nmmA+KXIQtmfjHHAztUb52R1QX8sLUlJ1KK3ZQMq9Cg2q6fJwGKsOsTh+ZfvdmZmkW6NVKtHQVgR
5RY9WpYAQDkPDXtrhnrtpoHW8v+/25LtWo6V45Y2joNbOAhqJ5TdgZB/qCXfJWrzqyTZl8JIt7rx
ax4M47Ia+gsqaDUv0Oy5YxaCCVvZOQW9p412cHgc4EX3MhW5RPqEBtqxQYNhAKHYX3svWDbxD8pa
ANguKllawocyt9QCqKx6fHcsjrmiKk+36HJXzqOpouGMHrqFuG8Jqasl/gEsAUK4+lBI9YlII5iU
fOeKrQWtnEdYwuAEFLUAoV8i5wwwXOZGphWRYTwyiMz0kP80s43TuOYcP1hZhF0yhxYRrbGefqc0
YQKsF0QPbPQVfM3+JAP2gwV5FWypRq88NSj6ow4ANmwQHF80uKtc0zogSaOukU+KU566dou8YCUY
mRH6hjo3ICHRt4jt5KSNSVqMOA9WGQEiEo4uMJ2ldjLM8aC0W5ovq7t1Zm5e8dkjo3M+Kk4GP5WN
5FdtxAenR8de6/PoH475mZ2F2wXvYAXOPLiPVDi39ojkONbC6ybWloJgEYgdVOxREFh8OTcj+RQ7
GYsUU9kpLPed4ZnZW+W0tYrDHFLZMxId4+fL893EBp7HHBf2v7gKDfoGv9XKZSBeq9stopqVRcHQ
3AECRBr+aeEeBrPsWx0cMlEuCEZthm96Mhy1qvly/dutvfuYppw1NuZ2+0XNKRFaz5WqYOhrzSOk
QF/g5u57vwvUQDwPX9KN83DJGIAM8Nzg7LDODt6oN3U6qARuIupv+K7f1+EQxJ4G9rtuv7G4Fef3
wdZ8585t9SMVmDlGJBU0n5PJy5uHxvX5DgErWO8skJ9g5LgLJ9dX91vxzfqXdYEkM5CoYapgcSw1
KXIVbNAzkhgkK+yJ70rfTLwM2iyOp/zabtqtWgS4Eog5HYfGXCZOleK0Zp//3ktUh35ACXOHshgk
0X3+VEI0Ar3y6x94/n6LmAqKbTNKGtMloIFYfF/IPEtp6CgooEvyVc2T1rMUcwgok3szH+65cLKN
V3NtR88tLtz/ZMIjGngnI5VPt5omfdI5QW+8Tf0WSc4ldSIOKihmEQrPhB4XExFAgLXVRFFrm+EH
hj8drKMBhVZyKmu/2pGTG+Y3OfPZ1yFIfPwnCFcJj1XBFofjytuD34ExH1Q6IZO3jChH2vW0Q/Qa
qVLcy6H8mhrmxqVc+6ou3px5/p7AvS2O6qgBhJVaqCuQ8l6Wmi9p4cXkISFbTGMrhkDggWotOJ0R
jSx9KJ/02kVXAPlUJt9V1oXDoEG+FLKpQdr/PdqOwBhUtgC0A1fs8tE2u7FCETrFo21be7uf/JaO
G8dxZW8QWYHNG9gh5M/L6KqYMg7e/gLRfgZeiKx5FKJ7vH7HNkyYi05kOzZNg53HQ21RvtNjNB4b
KowNvNXKc4OFgOwHdxkykcuNIZLRRh2wEEoZhtr1OgJ33vPAt/Cca+4fDhHiJUDtY1xmibDtOlY1
lQSnYWwbw63bV3KXxXntGUmbeJ0BTQCmcWeG8rlh4ijct5TOfZ6qzcD48ruCix0SgagxYfcuhgey
ictOKZQsqswftvFG640SzKVvhN9ApxKlCQgiAsT88e1RktGqJUUn0ZXau51oL4VuRxA+wPh57Yqg
juUGtcXl3YJBXUN6i17cZSuuFlCkt3W0rPt5nLLVnzSuhrZUw9oyn66fyS1T87c9f1dtU46kRu2T
Food6C6tMQ2oByD42rdsSDZemcuz+XFh8/8/s+YmTAEbAr5kblZ+7xpBXUZu/u36klaOw4evNy/5
zEglhRihFksxMZAFskA3W8jwuomVE+FgzAKjTSCyvxQL0pJ4UGtFAxOIAq17xQ3NvvE4WlXgePGh
OLthbiVgxVTMmb3FLoHhjZmlNYnfD9gMWSo/uX7rmUceKoG1cSRWNsmZ0aYgoMIEIejmP34/W2lZ
Q82sxOwD9Tj5lpupn5sbcsMrm/TBiPbRiFJiUhqsGGUk1OYThsID28k3TGytY/EUdiqqN7pJS7Cf
uYGiVz605QuyUVpfPQlnH2uxM63FgJyQCRRg6z0nrpeYjg9n5dPsa1/K4PqxW13RTAgAYngU9pau
XWv6xGYxL6NUrUy/NNNQou7mAUL6et3QSvw5j2FZ6E6ABP+yJ5tjsm9iBDmLatKDLGNo65rQCkmM
LLIZJEqqRt9Ty31htXJoE/mD8OoF/dqD5cQbvnD1A5/9ksVtRk5TUsNqkUzXaQw9ovEeUFIQ/sjG
wyDBTrMgILix+NWzeWZy4e/L3jU7R8cLyjGV5oEHwTiBuMP2QQJS+vEwll7RaaPfyrbwU0l/5Qpj
Hh/Hp9iljV/HFbSgOeb/rv+s9c3/syWLeDnWUwEf3SGNzAnxC1l87mX+XltFHV43NP+hj6nAx71f
5KuJUPtEJ6gnsKLaxVQNNGoEg234ZtP4Rm96BVO86yZX1waYnUNQQLtsZ6LbP46UmwJTQt097wff
Hq1bEIf+yyf8Y2ZJB5eCdHeENh6KMryqACIYbs0mf3fL4l88z5mdhQeVBp1sYWA5qisiLvYSiJp8
awZv9WKcGVl40InUujEU88VozHAsywDl6Ta5R43Xa9Kt/Hv1SoAcEC1uEO5elPjzlMKCgwAc9LSp
b8isOKlyU9Z3JRhB2IN6O2qPOnRi5mNy9nILVzfVsZTwb45C/a6WeB2I4kHS5WQJe8OxbBlbOJYK
U+YQYapRURib9EAL0Z5SNeFgX9DiUC/olpLhlr2FV2lGATUReygjIPpTHwSTj3leFf6oyOc85hsg
57XDcf4lF86i4VoykQlv+Ig2SWvqockLuhsh4s2q2O/NNNlfv8GzU1g6DR04CAMNNhvVz8Vj29OY
Krboy0iPda/g3fOowQMOpsRIUAtGckuJWF69WSk/XDe85jrODS8eYCOpa02pdBGZ6jPG9n23OLli
qz+5uncoImBcf+a4WoZE6mRQBjWwMnKkOe2szga/LiAXHYNe7WRmP/9+STPMH2UY5BsX3VBednkh
+xiaWQD+BUXOW58mE8g/x3ZLi2TtnJybWnw98PwoSWWoWJjbHNE39SSt9nqfnjIBCHLd/PqHlelz
WmoDdATkyMcLjt0HNkcqSLKdb5I+GODfl3hYrxtZWRNGySHi40Jc0DC0xZosIRAv1+iYgyu+vHcL
Y7x3KZ+AmhU2GI4yCK+6tPprRIz7wejCdUGdaASeGUZNI/dLF/I1cuNUrNywDxYW/kqpBjOObYdH
vNTNEOMZxdcc7IpKBuo4bukRVMn4TjIxoLrkbhEPrPh/OF/weyAtMGxwK33cuByQCifPdOAr1OR7
0o8vncs2zsaqCTwvGuQEbRsI1I8mHKFljKUI14dYiWLdvO0T9ev1k7FyjV2gTf9nYuEVHSInvZII
7JJuUu9AwKFDLGXgRmDEvPgCVuatPHH+LAuviNIEZl5RkIGg1LIzrrVdnQ8TAnZzQkNXK3ckG8Hu
vjX1tnbikR1i5F9F8f9iwGQYhipXWxTHe7UPQTB9mrQv4Njy4HE9vf37d9M9N7aIO0pMPSZar5VA
SVI/Hh/7PA8a583SN+ysnYdzO4sXhWoFq2wyzNUyriHHUbo76JKyjYdypYoFEBugwQg5DNR4lhOD
lo7rhLF0FjEJ6qW4UzGK5rLurusysev0yg3qhNEQsqtJICYivUqkHNqoxT+4YvwQbB9KWerltGeM
3n9BwHQVOXr2YyDiPs6zm0LIV8PgkbDtjTIhWfMn80QSHmxYvJD0GCqtQnke9sZdHLXQuI/su/5o
HFzMe6Cl4qCPE3/JguFbq3jbavdrRxaVQw1wNJClXYAroCciOfDm6PTF0hsV7k1grNe6x7Y4xY22
kV6sHaUzY0t8haWVbsxbzqKaaXcSk65luYUhXMuYUSDUQNgHdq2Zivmj+wLvrVW3vY1q6G36oHzt
D9mx+NLt3Ei9yb5mu6029ppnmTE+QH9ibvciIombaQTWrKkiKD5/taV1GPT6CXTvG+WN1etxbmdx
2yXkLWN0UFlUpfIWjd9PSep8473BdpyxpyEVd7zpTm5NWp/pIHacSLtRfV1z2ue/YOEHXEIqAoAP
iwpZh2pFPdfNArzlftYpG7HkWp3t99wwJFnB/HQJseAKax13PpVpT3ythU5EkzY7Gk8ghobIV16R
g4rXbyi1nd0m78zBHGtv1I9//07N48v/9zOWjQKn6eBuSIWPPoGd3Db2g2JAftHc2fWG+1u9GWeW
FgGZ2oIKBAETiwRvI1mhKBvXG5fv4qRipIRAowW08ogcLkjn0HgbyspGUme5bEem9jApykup/W38
tbCyiI4w4hUrOlgBkQbY+g0yyeazY/dbo0uXBwRmsDMGkD5wWmhGfbzlcU1phklmFlm9ClBYopu7
SXT9oc/Rno21IvXsgRk+AJtip2e095RSe6WQUvayTKfh9WNysXm/fwzo803X1PH8LzYvaWmfmhbc
muCgR2w7sLlYrNt4J1aMgCJUg9gzNNcAzFhcP7OpkjYdkSFMWvNWAwjtjTrbmmRZNQIZUHhOYE8x
pvPxszpU67siSViUZRAaRwm1dXT/+seaY7sPoRheOMw4/M/E/BPOagtQeIIQRozUQ4/fszzbyQEs
xaruETH5iSm9lpKNqfeLB3a2iGoBWNBBigylg4XFXmOTPUsf12T4lpLehpC0/swmtQxqa3S9dsLk
apWpvdcp1bd/WO2Z7YXbphApVZmBYJqhGRuwgWWBRYqbzhR3zTR8RsYsfFkrG0WAi0d9seLFNmr6
1BAMdcKqExNAXA1FPtS9HHeii9vHDmjwB0spt7rqYJde21sUpnQUpkA1vGzQEZMyo+DY22SILaCk
G/7FyTT5kpmV9po2ZgftZLcCLpzmvloK7DZoPJ17N1W0HZqkdpQZtePZqd0EVj6UjyyPf0yKOQZ6
PPe0e4m8337recpftWKCSJMDirQQjc1bVSRKgMm/V7Njn4UqjzwnD1asBIZV39hE3kyxDhX7Ujt2
WX1byRymUNGCvs196lpNWBjDCRNwr2DNZ7tMHbhX9xmQCFLitJSl7UEc6Zjw9D5r0mAq2wZUNo0P
19R4hW3uyrpEvwl0K0Gdd/uszhRvktlbqVc3KhlfMLwQGjnfWyU9ZKpFPd0sjvCNtTeCj6yZ6I4O
+R7FoC+2zm7ATr1zQSngcdONUovuxMDVndkM+zGp9i7GD21ZTV6lYSCW86MluxeoBh7EpEOUxzwW
SrJvphrJKGqebvbApn6HScOjgtlI3tED5VU0WM1dmgtQZqht7YmkhPpH2+6L2P1iNC4GjyvrE+27
O9OK/bQafhJd457RQm8xg2t1a/Zqp2IMXVP93lr6sZkk9/WpOGL3xx03y5+UTJbv6jL2kiZ/ymQn
gnTi1he7MeJ9o/BDrlVRk6ZgLDNoj+6g46KJazxPE7vlcXwYyvFQ2Xo0Zk4cjdDlCRXh7DvTvB11
c685zeM49PYDymugjS+TNuwzKX1ZjJbXxzkyLrN+VGoFZ4USnzht/QlF+l3faVBAU3LuawzX3S0t
pJwlfepHBcVa2548MU1tUE4djkbRfk8BZAmchtCgLKDOCvabOrINxTzFQNF7UqIN0eUKDarRbSK8
DcmOt6S+L5g2+YNDIf1EcgzEZ527M2mVBSxJsMRSxEGa5dCqRkb6sy0yhPmKcrLU/DiSDkjdqt8B
O/KFm0XYx8MJ2fhrQfJDjbfUdMAGm+D2PQjeY0ZTeCBwucV5vbHaMXIN5UlmTiLR9o/72heolXw2
aT1Xr9LJuK97ANV3ZpVOwIbFhvZ5SDha6HbPey8vJxzqQaLv3IuDKO0TJ1bn1bO0sqkFVAXlulMr
gTaAUbnM6Es9KL0HtsXbAlU/Px9qyA1xTHnkBMyZIq6FXzryrcmZGeBVeYFyehOg12WEYBisPTzs
70466v5cxHyDk/zuTt1LJge98Jo8AcvvYDIvHzJwFWlNVFUZEGVKQXwjc0146+nkmpJjJrZPjkmJ
QuPoOIeBGgdzdA9D3oMnw0gE8U2ldj0MgDr3sY0aqC3ad12OaliQTu4QbFWQQEtpMDnFcOtoGKDC
GI6NzCuTdzWzWVCp7rOba0loVbF9QASRh4K6tt8OgxkODa3uDIxF7vuJfS3tOPe7LklfkIHcSAka
5AFzJIekVypgANvySPIeiZW+SxwCyjV5R0C//giB5/qQ6JMdZrVu+okwMStWgpprVt3S0x9aURo3
AzRYzCl57prcCK4/UZepBTIXYCIhnz5TqAPJ//F97EEYpzLelUBhjjcCLVMQDrCbmXMVIqdbxFa/
y0cf338Qz8yTLSpQzYArLfIzmpc9GTnjkWH7TqSFWZjf9o7XjJ4CtwPVURl0P0DYTcOO+FvZ2kUO
g0kvwDkQBaN+7GjLiQUm+WBmKeeR3co7g9HPJalvcl4Hwq5er3/WFVO4Fxh0nsPCS1J3x80dCWZ5
EUEgkR4MQwXbiB0zlLgA5E5ktiXDcslwDOyPiQAHghozvdsS/d5luSuKyRKRwP181z7nx/y2OFnP
YHgN+RM/1lER2S/XF3kZL8ImppVQigeFywU1eedW1HEnLBLk4qHb/Ux0ayNcXIn0P5pYxIvWBG58
cP6JGfPpRCRAB+/Wqjw7IqH1RdmU37oMnT6am7Oos/AUoD2IJBCY083Uy+iPWBSIV6AIrgaO83T9
611mZLMtlN9nInBMDCwCU9XpMT0ztychGfsETM6tMxWhsP6a+Gs+GBh+ApAEAMGLQ++OTtVrBVIy
TsQtLW5j/WUyxsPQbtVeVr/dmaFF7kcniOgNLVIUOopD7mpBJd19WpjHTkx7hWxNmqzeMDhQTcUI
NypXF55EGfRUAtqvlK+xPPbxMzhqW2PLzKVuDL4feNkwg+E4KOwu/WNRFSpoGNQq4pmnv7YB2U33
YEgJsyP7mYcIB9F78nUf88WBdqPu1KCOtrzmb6rfhdckGGD77amBKV+uteemmnIo4UXk3op0LZh2
hs8D8altvXoPYe5o1linYXaffdX2KJZsJBSXKRQ+wZn5RcE+jS2KyVGYn5mIyb7dD7uZKsQ+/P2F
QN1ulioB291FjptngLGkzVRFU9F7AgFS3uKGx//gtLCdQDigRHjJlD7FZSuNDlZUI7/VuXGQ1bjF
dbHqjYExBqUGngCUOhaH00ynPhl520Y5TRNvMlxfTwoP3DE3WTo9CKG+8qLZiepRNbIvdfs6Wb+c
+huAK/eJamyVfi5HfOYjfPZrFvtX1QOzhkGvovTGvdd8FGb81PHU19ZTHvun+mfxaYvu7XIMDCZd
VCpASI9x2Yv5Hquw4xjOqI1Y3B+zJvHAQelp1RMUZ2+oyPbI/7x6lKGzNX8xr2V5VWZGXRS7UJZF
7/ajB3dSOqiZVLC9JR/GoMw0E3jKMo5ix+CBIRPWep0zIRNsmy35sDWXdGZ7CWyxWrOiop8XXTYE
/K2msI4tiCx9R5M9MErmlsb52hMy91dB7ItPfDGVbNZWIoSTCkgKdFHp8kcutKMi0+/XL+bKuoDG
xhSVDQb3y6lk2fZ1nAAjDXrKr0WMuDA/TmCYTrpf1+2sLAdnwkA0QbCDF1wD2kDiShtjEbXuJ+Qr
o3xD7nPdxFpA8cHG4i5kXQUtigk2pu+q4yd7iDr5YDlJMft/aG/jO7JREd1a0+I8GgOgnUjHEJcB
pjYhM4SMYxjLjULTSiR2tirzd2nmLG7pqsnJjAFWjPE9rY7qX4+/o/T4Z2cwZvnxVmVtCUERBTAq
J09fUsmP0swPw7QFml8JIWAGXoPAXyFMnz/m2TIcwu3KLBPEqvK5gRiBOjwq3ae6gHTG5P3LQQD9
9tx1BOPbsqI6Fabe9QK2AIS3n6tDtaOQzSgcvw8RukSbXCFz1W3hmDDt9sfeIpI148LM5Qh7RsTu
1PfGL337KX7mT2KnnhBiBtfXt3oizswtPqUZY8IyASwHwDca9ORVFRs3acvA7DTO9mowO9foEwXh
K4MRku8GEBNcX8OKL//wyRavaAK/w5sJJiq8mc7gZUWCaHwCk0Q0lPccFNnX7a3e1bNvtvANRhlP
QyJgb6B5YKEMadLG05otZOfWl1u4hLyTkFvMsDVo29cG84fO2EibNiwYc6X2bG/aCWgix8JCsvyn
GqdgXU/C659q3Y/OHRh8LwxzLT1CSnONCPT/ojLsQhlaPgXtzfDADnqY7fQNJ7rqFyA38zubRnS4
+GLKZFVAreKLqU0dGNVeorIU/7SGIlS3gGyXHeTZ1f2xtSSLEL3SWBZ0sSKI4vXBGDifs8TP/eJX
eYDYB2ZUN7lxN00uvCsYAVyXuVge5q+fyA3xkFv44yPeioNxw2+3nqSNr/l7a89OBw43n5hbduDg
YK5Hwf1dI/fxRsO8LyS6nMVWFr96r84+6ewazwyObqE7rOFdFGdwtx2HzCj95lZbLFDzKbjwsGdm
5ltxZqYDeaTCCXYus9lRL7+6hHvm9KPn0kOcH/Dql9D316/B+srmkWJUXTChv/BQYAVPUWSnHZxg
46nms1M9Fs6X6zbWMlCcyD9GFm4ptRMEu+C6xtBtfRN/tr+QUxxgKDuir9PeDefp1+Gm9dWTGYgD
aTx0RrZSs7UUAtPgYKRHqWpmwFksVDeBw8kLtcPoS1q+4r5/nikjpQgsT2l/E6gAxLUlobWWRSAN
/C9p0UxqMn/+sx2NRcyaccRJbfrpx2A0+6TOjnyE9rvBPjmTe+O607utdfeVWmy05Fcv5Yz71DHo
OA/YLQ5tA1Um2kI4GTK1ZNc4J3RjWDjt+Unu1O6okMP2vPHaxTw3uTjAcqzNOi5hkqsY7Ver2wIq
P53Cwl6vjiinbyxx7fCem1t8XQWoe0dVcC01l4GTG3hrwK8hV9PWW/CVLUuLWMGFGC2YVWCpCZGS
cRAvd8JDnT3zzbcs9nRM+3Y5DpZPfly/O5fEcPDm52tcnNt+yAuLpfikRjShVhOkeKeMZJ/78d6C
XfmieroTugE5bBheC/fODS8urZ6zQtcGHN2y/qFU2n5qXrISGCvnlUgBupfUG5Eixt1Dxa1AKX8O
00ZKsHmAF49mpo+qytK6mwPcLsz21S4LFT/z9dSfqa4BhtqIOvSVPPH8Yy85fpmsBlWM2GYuFfRM
C+1k/4e6L9mSFcey/ZVcMScKEG2tyhwIsM7d3Mz7ZsLyVrQCiZ6vr82NyApzruXlZc7eIGKFh7mb
QM3RafbZu0l8V7vvoJNViZvcguYMC59IIvy07VYpkM7IL19KaXmo8NC+O/SJSSOtOYRdiQKd7oUh
92Q+3EDDctu01jpLRpQZx1UNzqHKtrasuuoSG5T8ytpBx3rVWCBKb/0qNr1MW+rO18+8ILJG4MgE
MHZi/JtNKcrXVlSYTgNL3AUQkUo+0BhqbFGEfO98M6M8mFSjqw1oBz0IW6+4F3qdhxL0XXy7VMw4
t76nDzOH0xk5qtZliIeRfuvXd9wv1u3GoJ1f3UlvWKZfOONU2mgyhw8GLAV422fmgqHZrUdNejrE
xWuP8uP9+OZe1bTyBx/raxaesqg2eMZwYEwU0sEodIazPYp7dDyVebt2kg5d2iWYdhLIEyyRYJ/x
HEAYBKIHFKVg7Of+JZJCpa1MZLsySzw+PDnJF9qJaStKCJTf54OgYbEASzmzlb6dlZnPlzXAFQDW
h9Vj6yhPNqMaEPkZ8XS1YIjOvBsGgrohQlwAI+f4F3OS3rCsrkE10fKI3dyj9n1hDx3YmMi4tio1
aPP6i4l6PcbWhVv0G1E0W5I5zxw3kNbHflaybZp3gAOoT2HaLrH4LT2g/v2Sd4YOdClVjwcEDqFX
P+PmBpV+ajivQpRe0jVeSJZYj87sK7RjTnyI2Mc/09DprK20yqnhzkDVW7OBfyiEX8uFBrTJxs8d
0pNR5qFEHfZwKxxcPmFO2usoJmyHCFP4duc+lhG71+vyAEQ/D3695GcO6unLzQFpGjDaUGBvG2DF
0kOdmY9WtxSQnd29f83fPIQwzVEh8LvwZnq7q+v8ukTPkczLnS76/8DFPp3EmR+WhsSNSwXXGJhI
vdiW4Dh9LgAT+PWcnbOm3yZt5ntF8TiwcdoRsqBdoAfTbVmXAYLnFnQvEGiLaFksnM2lhZpZVKdv
SocbWKi0rDd5b1lehFS9v/BmP8Oy4AKdrNW0lidOdEmSEuzfSBBzaO0yveiBkSmOEKO9VJr0uiV2
MJqp33bxClm2Bdji+bjhZPCZ/1VnYBxXcxzuzuPbcC0gFQ0RyxouCGpmuQ/Vi+Ui7sLh/iEEcvLC
sW6IhDfYMSoRGytzriEv6WecPS1M7NLyzbwBkqdxSgQOQdaA6qn3E+bHgXsj/H6gY0bdB+kluDkW
vKyFUX/UCk/eDs11wqnKCqcbvCIaYlutXThxZ3M7Jztm3ozR4+6rqhFnYagvu2KkbcqBa239sgMc
p7sto1uhZtRoCW3KFgiapYLVwgL+CIhPXrFMlRR3PXasQt45uyyMGy1bsJFnYC/TqQA9C0I7NAbN
I3ezww1MOGyz3gPMbtQJFdK8k465QUrO7zvps47ftg5U0e0kOaidWHAA/sXR+OsJptvj5C31UhaC
TKFJPFCp00ntAwCkwjOewWgFH+toXfD1v00ZPcVDJgAH6CFGoWXOr1OIETKauQrDDYNWaQ+KtZCq
Oz+xQPaAkmPipJ43kBVgltHLcmzWWucA7MVXGpEBuqLuO0iQ0UaF2jYpvNjpR5ppbKdExVK0edbg
nTzBbGLVOkVF14LNsRJQLgnIheSZvSOZ8FU7PHLS+5ojgswqgAbtF1b1XKkeEkN/vf7MKJh2kwqz
0JA2eMo+mt24slfaxvpS6IQVcL3WWNlrqPFRd2tDPPA/cZhPh59bh1aqowWEVYO6a5APCKuHI8is
F0zQNIE/+TV/vePcPpBK9BYrsYm6FHz5hl3T1KwR0amB0b+g/AjPUlu4Ks/fzydjzrxEtwdonEhs
q6yYgECtB2WYFashhIXyKqC6frcB4m7Bwp91c04GnfkeAsp4acGwmCq/apvHdrwCxiQVF2WfrID6
BL/opVZAS5jdhc6DWRReNWKT9Ueu3Pz6SZZmfLoUTmwF00JB+hgz3qTVRTfGzyCKO/Yu8yJLQI0X
SZV8qdn6/C1god16onNFe9rMO4l4ZYPTCWOyHC13UCMa79KdHaiowaxwhorbpSTjudlG9GWDNAu8
kz/1Txbg+e2TVoc7ZPkTBYA2PORyuDTSJUzP2Vc7HWm2mWTfqOD2xUhN/mUnz0THLjZu01yn4KcG
c9BtmIMT2moDu3kPcYf/ejHPXW+no892lVn0aVwQjO7wi94klDSXff726zHOBVWnY8w2TA0iTDt2
sHPd4qDkzaa1cpokwLIOHiOS5nlz1Ji7YBfOuSang853TA4JvtzFi/HuousMCkmChak7u0UApbbB
i4v2zHkwC37EXI0LjKBr16r2otqXzMb5i5dYEc9ezlM/zz8Hmu2QRB8r26gIaiTCbwLkfi0v8xXP
dH3IM/ZetKmARFxsJ/xZow7X8+mws62h8HawlRHvlw6guOS6n1+xC74K/eStQWOmsno0VtYm9bnH
ONWWYEvn1g/1d3RKo/FuSoV8tzJc2nY3pDjxGkN6CzxaLFyc2OkN5nfH6RjTCp9YsjgZorSYCglV
gJYM0AnRxM89G5xdEvnY1M8M9KEu7Jqzq3k66CwKQZRlD2aEQZNtal/Yq3Hj+CTzazrpg6DUi9xz
8B8V/E8HnbkhKVwtVxUYNNtOssElBlmxcKc/N0iYWRfdZqiWfK9zxwPXP0h7JyXsn/hhOrclXSGw
fapAW4Fbp7iBI4BuLmoGDShhc394HA26HHGdHReHZYLVgelhjk+0st4YhQ5ro3D04ajVJjZBQMsH
b+zF7a8N27mhbKBYJ3yXCtWy2VIKbhtIa+AVRd7TcNxbbe6lehbAkV7YNefM9OlIs/XLhZ6CybyY
VLjYWknEfZaYCi3guAa/fqWzvs3pSDOfsa7ASVMinbJW1fW40nyn8RM/E+vKL6LAWCGPrK+WqITO
eRQnY85VTEMjka45uTZmcmMah0RBGSYmfq/Zntu0NNeX0nznjIttAK0GnlKge+aAgawqQM0w3XqG
LEwa11Cpbo0lysZz/QWQQPhrlJndBllFkrjcnvINqsc/0p25YUHqGbTYDj4yDiu+rteKv8QKtvRy
M7s96VUR4eDlUuJcdBLCoiW7+vUuObvxT95seoQTw6nE4CqSGoYonPgQFTxITOe20IqVOYb3/8FQ
JmqfcP5+6At9H8oqDInXwSSOXeQn4FQk/EOwK3Vc2hNnDTOqyf8caV7DGKO0MVFaxy4E1oJdoEG3
6oLYCaDweOtQ5rXjGtSO48ev3+/sybYAmkRp2YaS32y1GrfuIvPHVNrpqiiLaxKFb7nurn89zJkj
Bg1RUEebUKWaVDK+T2PIq1I1agdpFAFrPBpenOx5/x5qig8tmQBUut6vBzzzXt8GnG2RloXcKbO2
Wo/yyRY7F4h1qF3+eoxzS/ZtkOkhTvYhb7VI5Tbe6g8WZ4RhtyjmgtQhMHfOBZzl6HrpKj2z9VHp
QvOuhp0CwP+sVtKBk6bSYlSeUsP+Kio9sNAmXyTy2UVX5Y/X+6/3/r/ZZ3H8wxOp/vE/+Pm9KAcZ
s6ie/fiPQ/nJb2v5+VnvX8v/mf70/371+x/+Yx+/S0jvfdXz3/r2R/j+P8f3X+vXbz8EsAz1cN18
yuHms2qy+scAeNLpN/9fP/zb549vuRvKz7//9l40vJ6+jcUF/+3Pj7Yff/9Nm1byv06//88Pr15z
/B2VcY3u1b9t+Uf8yv92eP/Ev+8+Jf53IYefvujztar//put/z4xjYHgeirP4UbGynWfPz7Rfoei
JDrzIYvmTg0uWDNeyDr6+2+K+TtiSjSB4zMwQ4HvHFuoKpofn9m/oyMGf4Z+C7R2wI7/9s8n/rZ2
f63l33iTH4uY19X0itiLJ86mjg4spLYnqD86opDzmjkLaRYOXRai81D3ckP1oAVLFYR740BtLqlb
EapGbwSas072dDJ5fz7K6dA/KAh+NfRkHE6OidmoilXoSeXXpPaicAL7VZ7ahZCuTSHZIC5ZzTc9
SaHMTFa95N4gXhyibKCOSZk0fWjOb6uebzHnAZMlHRRx5Rpi42hQNi8Mn2mjV4ECtGnLVTa6q0HR
LiqVbN0xRVFmA4pQH134qzECGs8wLvpeQFFU39eOuY7iJb9zFm3+Mc/TToDXCW5CZ/ayjV2FWe1w
dHiq0LMOM09Xm8CGUy+iJ5u8QRKGdq7lhSDvSYyVUxl7GTs7BXW3odkVACcgR2fIZoVG4aUCxNkt
gBoDmLFBeEbMybacrEObR1WGPG/lNzrkK8mAnHKESvJHj2cCBZpnt5Y/ohfcSp+dNlpwIc9uQPip
tuWAM9ECcvH76HmcwKTFAkhSqN/I6CZB72tWdzQfroEVRlMEmMPSilpQd87EYtgzuw9+LIuhGjpU
VibgvjFbljxGV2/ZSLiRE8N+3K5kGaPia9/ZqerlJqcRBJRjKwqqMlxzRW6bwbnkrPfTpg6MnC9c
Tz/g27MzAVw/WLjQHEIcEIx+nw2woYMDiWGbqKYCjrtKMWh7KCPoOplQw6O13r2SvAyEoa6NtsxB
dit6qoXEoiJxfDuGCOcQH7vR+oxFh7x8r1HLTVdh2XxkBujozTJUaMLVTW+Cca4BrWNeNTpl+XBv
R/gpGnpI0oktT/TXVLKtOvZbrTAoG9Es3XV+o5prcCRwTwz6Z5cBHMmU4SsLmy16li/TUeqQuKhG
2oHu3Ss6PYgG+8Eu6+dotMDO1GL/MBtt87A6fp8CfVj3z0plME8HYVWV9SAQdJ03EOh0VANDj9e2
TU/HCg0yiq7Qph+XMuGTfZtPOBw4hGU4mlNTzPcJz1hZhnoyVChNvYasp139psg9icFms4/LezO6
E7FDpXhnd7r9rlX3hnMd3yoFXzgHxuR2//QgLnSZoLziohFx5pZXIimcVlOxE3l0TEvD9NCb/g67
tlMTdwSDC+fg0kXxtWGg+i3Dd7XJn3IIX+fWoy6Hj15qr0rW38Z2vLOV+DJKtmAFeu8794BGqoHy
ztqU0tyMnXMpiXVk5NBp6mXXQE/Oym/IaG2ytryypXPMSH2Hu5OWLnjVRWu0Xhwi5JLas0K6l6Lu
bgxHX6gKzJ2m6SSi99KeCqEQ9wNy6PtCFBrkoqVJKr8TaAu33I2s0IHMQJ5MGKI+1Ai6Yd02sR8O
jlfJAy+KQGOgRJFLXZpzFY4fj2JP7DmgEYQI37xCoIOCpeG9VfmxCx1mDqoC1ry1FjnkdXal2TU4
lOtmn6rVc183R7V11kruemM+bEcGsDqKVmC3gHxdpvYeTcbSr9Fx3JLopor0gKlL4n3mmbsFYT4a
m6EsMHEXzaYuykBUm2TYOrUlH5kKBcSkda8y3QALlblSYsuriXNr5PZbqzq3qTt6uVLcOkJRKOqY
YCK1Oa3A5URdMiIpYdig/mODl1aICRHZQzMS233gAORV43U8WveWg9sIbNp7tyoDHZQtLScXcJ3W
hc7WNUyFA+4PU5RHUehvRtWuRlleWbnzkumwWZVSvQB1QmNjvFeM+Dkb3New026LDGB1NcdWFezY
V9m6iqPeF7Ay4I60gygffJmlqKQUNaGdHd0p+SUrlghpsdl+OolQ1UDHiwGiFjAJz9tZy6hspSXb
2hd9HsRGJryxM/0eLnzPYEJRJpdUAhjkDvG1xR9cU8E9mSP5CMaUgu6FyxvaNdq6sbrLVshjQ9J7
CJnfFkn8oWbAzA/wOIAUBkEYEbuiHXy7il8it3xXaz2jtqZcDPoAKctuHTuZhwostVq+0aS8Gk3r
Gd7RR1/3D7WjgZ6FPEZ6fdeCdQOUx/lO2OTCJKVfFhgiNb1OhaR8Fz6VWnmnlBBoHlm1t6LE6+HP
1aoLv2665Ww7u6hG+4BWrIzixO9DkEVEI6g1tPKYGul9bctH4mQfYAE65DdJq94YBXng2lVqW2ie
MA3APwCOD6vMa5hyU0jmh7g2oiG70aruSymPltN5ISefRhQjWhbsnrnmcz2kgdtqG9vtD1XiXqUh
exbbPCXH3OgvWaL40z8lN15RZqag3dwrYXvdcGv1a1/UPLPm4LHF+ZnanH6+Bgw2VmXmoERnNOhN
HFtO3YjBqU5zKjOVWqS9Hdxbpzc+TKW6E9bwmCgTO0wFdGNUfLHEWFtijD07yolXVKCotd3LiEkg
H8FIg4YcUnOVcom23TEVzx0ptmmoBIBv3yt9eVcXw4Paaj+A4o0VUk0tnpPcfcsM9zK2MwiS2Ddp
xxxqmGkRVCbZGRCP8Ia8xqVQqldhlB30tt+UQGRTXeTEzwt5jY1Hh1rxGm4+doZZLVxZZLobv11Z
iD+wcUEiiOZKQANndidsQk0FKqz2kSp/amMgsctqC0e3o8IQgdKYFs2M5KUFZ4AfTT6W+DAEQ9C9
NSH2okNbtNbCvaGzg935rqLv0RC8xnl4crIqonqIKskIIF6UwAm239um+4L6KXZsnB0y117y0KfQ
/+e3Qfc68vowo9YsNUAU0iPUk7U/mJWXO+gWLwavBoUfEI+gQ10NGjhqdk5YU4cgrxoTL1K7QGk7
/9d78Sdrjlk17KmFXcVGBAPx94tQtSAhFFoqOhlc18u54bkgcGZpSsv2XUoAZlSbhu0S8+QcBo5+
HhtBIIJBC4ElRJhnjhBP4q6G5G7tN3V5VM32qsPbtc6LASXkDuRDUoRboVgrSxlXnXzGVe6D9/QO
WscfufLEubOQGpo3iP94IBBGTu20cAoQOX+fBxNVRa1w7dp3k0tV3YN6n+r5sIpM6ND3O92Jdxqz
ggztTui89e1aQPUBd6tymVWLQgs/eYlgE0Yb15SXddAM6c6cs0SVndPWWBPBOq/WjMCF8L2Sr02t
DdJE7LqyD2Je7koTPOkANhmKdSsFuxQlu0XnQJDzO1CnLRgtazpfsx0Li4XiOzYsVEznS5aCW1Na
gwvkVoVKVGWVYJ6ypUaN/jqvMh2wfQCuo25VuqSY6H++BlfzzS43cXuCBcIKnUvILAdW4a5ADvzV
9vUuV1VBVQb8mYbUmNK2mRdr0UeW45tU674XhNFWywjoAp2rOsmvzdFnSuRDeMiP+nAjUvPNGtRP
Nuoesr3Cg+i8n+9HBfqYKb+wRrkJtYhyffCN3vk0Df0+tMeR8mIgNAVtpguirAh6TZ7UzL1mlKj9
tuaXqReglgBunLh7zhs0LTnMxSfbUhEdVASGo5uJLNDNwvEzZZvV+kJq+czxQGoNlUeQAGFLgnHz
+24kOYFXUmuNjy5iUNPnW9THAZbRKGRA261OgAku2ZqQfZw768yxA3Dp+UpqXHei89LC2P7aSMzL
oDoSQ+ijh/Wd9GvBRjgLFM24RsGurEYfdxVogchKhxfSo3/aQU2yBwQhpuBYM/JLnmwy+86pIAcY
ZjRPXqr6SRMXhH0sPNE0A992448nQiAFZT6g/NX5DEXZ0FuaHP3evo/Ce2D/3XZtxLuQbZxiH8mU
puxCuoG8Vtkl5zcLw8/rGpgR0OqBMAh86ki1mXM2dS3jGTa/M/oqIkVHttted1dQ7nRoGpaewdSO
hqn1lPbq0eqH+xDsGWajbKyxv8nb/jqucHxDFkARdQVjtDvoYlhnmbmBKu96UONnbuYbXOLrLq62
hTGsyolVOh59R2tXURt7ERTWKz74SdpRbo1+U7mXYZd4aaz7EYQUZCsBNbbvRd5sG65cDy1qZsAF
C559ZY0E45cSb0R9gMeWlNaHGlYHq8bQybBmvF+nQGcKVbuP4Txywl+GJLkYuyemRTekD9etBs42
Z/BF1DyYSP/a47pT1H2aNJ4Qd+gRuBOd/VHX5WvZZIhpQWMsDjLUaKWjylQgyc8LH1wRDVSjhcD/
gZJO14TXXZreCth8qoruoo97sC1X6nusqI9KU1ABzF+USTqGsQ0+EifQC4gplLURebWlAbOngUEt
6jzQpft1UoY0HErVIwpcXqvAQVdyx5dtcxjbmmpVc1Nk/drsX3mY76QGCYijMaRUZ+aC54IazU+b
FZsFEmnYrBANQsbl+3G2ZAp3Cml63yScUKkqBc4KByEFkHB6b1BZNnvGxOBP/m1Q8/jLgQXqHJDu
yUh4jQmySrW2QFRlozEMQQsimchXwKfWuZCUKFqEyIo/FNUDWoAflZLl9C5sIU2JfNLBUexdpJgb
25ZvSbMhWnXXDKHfj9qjk7LGSxr9Fto5R4fXxxpz6bcOaPka3dj1bnyVcPxgWHqANMxV4ULnWzhc
0KKOWnDyuTthEI8pztaBahUFYeFt1WKlSCg5usNjXxv6JyRbfSm7C6IhkoJ6OG1AuQnR9H3eVJ7G
U19kJiVqvOmMgcbM3aVpvBkVfQ2WkpRZF3VBKvDq5VeiRY64dj+cisMpqfurQbZvdmbDNO+lVdyl
6gh8Xd0GpdkD0BemL7FebScpslwGIoOYJSrgYJ5FCIoc8ADRe6kMd2UMSro6bf3YzAGlAqmgx5yb
kCQxwlSxB3r/s3G3kyMSdUhLEXSthZGvFfusvVVcBJHM2rlpf6Onti/cbMMsKEIpcLcHXBQ2Gr3H
1tiItod6uUV57B6BSCToqUJ4FOs4qGCkoTbBT1ZkvIAzf5MyG0nJaniA3QuawvVjrV+3LV65Ue+v
IAi5KRX7uU0ASVEBIYekwn6wOwWtGsql1ZSXJmGbocBV5isjvyJp4VulEqC3YRND5CROwmfSDxjO
tT8TR+5D7t6BVtCz8zhInOYpio2nH9by36rh/MvKzLdqzvqzmKof1f8H5RsLQd2/rt4A3xfz+P31
tE4z/cUfZRrFQjXGQKpn6gL6UahBlvyPOs30EYjfwbyI1CtyhOCR+b9CjWb+DsZvOOrg8QHcYvIa
/izT4JPpy3RXB/UMlEBRWPl3yjSTg3lyueLPMbqObyOgEQc2YMrhn+ToraF1BmNAY0z8wG5M4GXj
tYrL3gM2Z+X67uZkZo5/fO9paWZ+l/4YDpkk8Cnb4JmElun34dAck5dKgt7l7rrbKeHObrx4kwbt
JgSm6jrWaS3gTlDTKz3uLSEF5iWBn0afeRKxhsAyb4ET7bwWdanKE3t+oa5IgEDRX3jTMxMLBRaU
8R0y0ffMkz0G0cIxzyCOGW2BxUHz67ixjrEnLklQrv9NwcLpxVwUGxBjoWd66jb7Pq2OJd0uBrOO
D2oLJPcNcHDfF871r19p5of9NMhs9lQJHiI+YJBCvMfOAECetnB9/kGFPtuOcLJwySAUmnjIZlXD
xFAVfXCwQi3LdrrqboUgtC3TTWOpVCY5BWrfC0EoW8KwggEF++VeGx9BIkkzdMp1N6HG/RK4JMX+
gGRX0BZJYESfunrkcIQyC7dLH3ql0nlZ2+wqrX4nBntuDPGEiikYLXaNdqGXMRVIJ2Za+NWjGiOq
+ljp+aUt3XurxJXRx7cTmXKM/85glDMd/SdRsS/7t4i/JgTOUAPuqeGo9Uj7G9oxjLtVnOVbo0RJ
hV0k5ngopLNC+mGD9h+wzr5a2t4sr1PUxRLlzjRzBF4v5jYeQdRKNf1ttAo/MhBiyQPIBil30Dvw
Mmqw+La6a3S5jTWyqp3iiTT22u3xLQzyO/aT2RpbLboyjU/Q5g/NZVrcMCTSMganqDd9hq5dN0/2
I4PeL1T1xshrDKRmk49GfBoEEuNTJjB1vTDXvSR/MVVEwvLWrncpiNYzU/NsRWwEf+sTN2gnklkT
v49LVVoPasNWjsz9fOqSKSxP9E+lfoyQvlVD22+ru2iE8owKuh8CrwCeAfiecSdpj1mkPTSq8a7y
0tdq5tksfHSVNGgskdEyty4qIQIV3NVaApQROsYM0nqs1GlZ3oJB2avYPknustJyUIHK18Ae3jDo
XiMR6A89hoRQOstRD+2GAEkCOmiZX7EIJMy7ChQ3yhScKto1WlJp62pXSYvufPZQAgfNEvgoUt85
sbaOFQPRCPjuC1DKmtIzkschzTwDlYRmqLzRQkAUX8hmhx4AHudIq3R+llCn+koqE5zDji9SKKCl
LpUFC+DabsKMrGP3Le3uYrRscETHmbodMKStpl6tKx7aJoMS1M4paJLHokKGkEF/ETwpgLzzQwWX
Sl6odkHN8HkAplqaLojm4BYCRtQmGhb1Xomf4/EYklsoXO2jxPRl2SHGzLwOtMhlLlYJnqdBwlFx
nlPzw4n0lZa5XqGbe52RlTGiK29QDkrKvMR5gzAk0NoqbdUPLbdXqEDcQBXHK5t2Zbfos7RAKN+A
0ligzW2rx7cQvdpp3RGM14E1mDs7vcwd694esHBWvk0HJDGnWVOQ3+dPvGhXhcgRMtzaybjJ0i3H
QnCDB664qIntq9lbXVZ3WQ4uDkysjtC/ku+ZfpOR2IvNu8L9SiuyikmDQ/+SZTdVbYOQ5MaFvReM
TtmGKk1XVVZcS3KsLSi9dC/QzaWK5m5MdFapNvdMeHFjzVdGIQJoqSIpnmO/QBI+STy9uAV/c56/
Vw7orA34630+rXkxXuvFlVk9QrleJ3c9qoxMeQTbPWUIAYYu2uhGiUjyy475qsnxePW4ziWcdYVd
C7Q89nyfgp2gTSTIy9MNoE05qh49CuYfg4mWPeARCk1FUPFZVYcaJ5KoO6t6GarPASWMGqmOBh0S
Q42ULg5pyUPqKEiXImNb6Kh4ysYbBtBmqqFv6tsxO0hpI82eBVotdk2UBkmpXaphiHZsHaSyGrx+
dhMbwOyiMhODEH5oJOwsCyp0NCrIFqY1NpnyJIa9bHPq9g9K368ZuVKrh7aFAkXp1Q3zkHv0rAH0
UUbvNx1bWfxVa19ZfT/yYxgy1GFudKT6Q/blJACfQf8gch8ttQxcPnnLF3F/E5EmGOvHYRgCjvou
oKiUkypIkOlV28wn4qEBOZXOM1qox7HcMOixYrIkntHtNFC6b+smDKq29DQ7DLKx21q9vpbhemQg
ZkUM3yHSZF8WbBmECj1ctDsds9hGKDor4J8GxYDyOI7Xo115NU5v1ZWBOmq+3tcXhT76RdpuOlB/
awxYx04FQPaxaiEA2CS4NW5AeKimL1MFO5at1wqwuo8IPxND0tZuNyD4BMnSjlUdiPn3sQsjFT6g
bEsjoDp0CAp2XXgVQ8U5dWAKapRkwGsBQVRqlAmKbmOARmpP8m2FPaAoGc2k3FgI58Le3umd4+fa
LUHPIMsybNQ92IORz7lT8CQpJEZBk0wt/mn0myi97ofHxn2IMXTfvetsuAiLCgEWCxIOw0YyTzoJ
HQyT8gGsr/hDse3yY0QMyktl1RagbZcHU7i7ngNwU7gbpcz91FADrUQeABusy0bkCEKwlaO/F5da
BCvB5Q0J31wZeyWYzHRdgxl/T0HfGYoxUPvHFCQ7XbLWVXnt1o+u+GgHpOoqe2MJDatbr6WaPVoY
CQwCMLO6E+CGgWaVosiMmh2o/k2p+1qVXQ8jfD9bXxW5ghVDKmJAh7H7kIVX0ZCDKdT2hqJEzhPC
KYjHd2rUYt3hkSLrsNHzZpfq8U6HUsFA3JUoIl9O82e6FPZ7hQWFMK4abRJ3oKGjra0u/4qGJoja
+s4s8yCBzEyWqCpFpiQFNpbwR0va72LQHnUoNBcK35lJtFbtPU+bQ6dz1DQ78C0zElixjpkMr0p0
LELUL2iRfxnks+gvLZ5eJs2wg+XG24RbpuBak668aI3bxMZhMt5U4PdGExwV/E1CY0Cx7gezD7RU
BLGmbdUYbrD7oDjRppEu8jAdyrS2dp8ADJo7ENPrxb0bF3vQ23/FCW5cxiFnz7uDMMyNWmtAVILF
taoHPG2q0S7/YFEWJCTbtpLBphDkHXB3h1zZ9wz9nlb53BPgMNJ2hDhbD9etKY3L2ow2KsB22L7y
2miNu1aBd6Lf9WTwGiW6Tonx3CASpqD53Bh83Khq+QyXZSd1wKajlNYuMCNwr3Ts08wmKCNHqZ8b
SuGVcPkwzxdd6t6NRAU2RDV2Rs6uxvHJaLDAlqNch6OBfVlW96RzDoY2bNM632OFLlvT7FAmSiOf
sOo2Hu3PVqsPoRiula64yrsOfmlBR834dBr7BpIm1DEv9K7esalCFqKhtHNfalPe8qxGVht9h0D5
1KmxqdXkoAMVg/JLWJdIdUWrOCE3tZ48uo1BqD6WC8ndnz14xzEImZCcSDm788ZbiPC6sUsS6cPr
84Ya0FG+IFk378FEkPB9iFn6uMXGEqVIQRW3zo7mYQp8oqMRoK0LHZjD0xj8L3vn1Ru7le35rzKY
52GDObySxUpSKesEvRA6x8fMOfPTz4+y3V2i6ortHlzgPoxhoGG4j1ftzR3WXusf4p/GSdzKG3EP
BGKttbNop7xFp5IOFI6/JF4Q799BGa/sKDCqahMdEkeBxjNsEN64Co/BJrmajoObQODxb9fUd5Ys
gg9xFw1LAQSUFGvE5V1xEGzZlfbDvrP7LVr+9+Eq5H3ZwvoQb/FMsmSenoZJvG47bLpDuUtP8l13
bDezNrR+o6MDuPZ4Vi4tHg3DJ9xlJF6YywdtHDQWQMNuHmPvxlfBLnvOf3TfigNkukNyy9F7pYh2
fqMiM0A+6fYU1bYUEpzmxtzQK7LzuwaZGvWB7ZSv1RXmMsX7d6PJc/GfP+6to3xWxqjiIkZthR9H
5lwcVHe4Cn6038Qt+E83WlllFyfCEIFE69gofFA/LyvPwI8RlrrocTF9r6vvn7+zlxTJP74ukv6I
vcl0BpeSOOYwmkKmEkDY967qFI/BtrPDQ7Avb/1V2f1lw2cZTVq0Q9U6mIROGefvKlKMqXgLveS7
8NRh72LzntoMX3zKMf2PWTerX3nxXygI8eH+Nda3ks3Zh2sjQO3iPJlYp8AoDuHi4y1JEuNMO21n
vEgOz/Zjtwu3a8rq/8U0UzPBbosvuSQ04l2iCBMdWDaReZwOEbp+7Ta+40HCMl3bPkslwT+n+V/R
5nrR2UAnzHG7qiRa74yBk/8uAT7DgoPb6Wvwu3bPPe0Ex+BGuKfg8BTZs5jV2m+4uHCpN/414EWV
yJ9GNRETfoLpTxvEfc1hVfDk0j6cJR0QLKTfL1uLEJbYYGvby+yNY3NIj4M983/QSPw3FPsuLlwL
MzqM3ygkiUtLEUw+ctkT6dqLR8tGe+xe2WrX2lfftVzVjg/mN7JTPubOuEucz3fo2396edxQcKMN
i9ACuJ7FMENT1no1U3EvcevfzV2LF9Vm2PMGf6X0cKdBrsx33rZx6TNdV1+CKz3Z8lq5j15Wlcgu
TTgAAm122OXQXxbM0jAXrLSek+aXZtMc+lP1NfqS3YCt2/8HJU38aOa5JoEGcb6MVVrlkIxeAKIa
xhDvofIIAIHva+x4cTS7Pznp/w29hE9ZI/8D+SBz13C9oZD9r4dfRfsjCX++ay3wZ/9qLZj/AMYi
kezgIEvBVKLZ+GdrAXaIyNrUuZ0os4tvfcg/OSCS9Y95wQBChIMIDGhe3H/1FqCAgE/FCxcF+Bm2
Jv+t3sICRoK8CzACMASwU1S2yTIbw1JBGMVIzt0qaMRdMDW609epjOqyB1TXRq2/eM1FFBXSVoLw
X43ecGMZUbZNDFgnttpr3U5OhTTeVpI+0XvPw0lxdDnzV/LiOSk9285vPxS1FI2LSMShc9m0bXDg
0FszptoQXNeeRlnvZwMMK81QjFTkU5W2P84+6IU+yCJPXQZccu8EIwx0qyRgElyp+e8pTT9ssc3x
SmtWEvJlavpHKA13TBRhdNbIIlUs2zzUw4JQWmtnBwzqdtUPbBg2+P7dYJ2yX7tWWXMf51Iz6UfM
f3+Qruh8KazFsijcYevvs+1sWBLsqbStZHxzJv/hkwFlk1QN2eEPtiy6nhRal4SFa+jYsIzpg6FE
O1A2KzD+j6MBNg9gm50EdvwD/S1Wpjzsjal0NWnaGCmZwdA6sRraWYSrVDA6BY6/bbSm2rxEBfHV
3sddZAsjEm+CX4jE9eHqF9v65N+P0VVn/zR2FEFRAr4HTB1u1874j9MKZQVHH8jkIsSdZeqZ6bFa
h4pSulEnNFdsmembGDfV10pRsl+f74Hl/c0YZ7txuGZAZYAbfbhO6rAP5VCm3I2xj2D3sQ1s/Fp1
FFxupF10M7n1XbKPjv7tWga/bATOofmmBmwCcWZELKWYrCGVcz547ao74xuvhX1ztHbRviLx+7ua
YYQCsqSamkIbV/ugrFL6Jt2AnjYSekx058eXJAhXiFYfj6/3IRaLJY+9PEyaDivG0ojdJha/GlaC
K3PQfckC7wvOHoprqeZvK99vTnLeb0H6dBbWFHQ5Yfktv588xc3ghdiAAlO6U66LWx5dm/InXCDg
SjY9lbXF+SZutIyooD4CjFaaU8w5GTrLoWsjEswE6UM+G/0I1Z61JMJT7Oa72Km3+qGdXewmXgwg
JW6j/FqNnDVlgmXqNy8dmBC8/hDrgGWpL35DJChRIEwQ50Cd35sn7EWPuGXQTNpm2KQd6u+Wa7wY
Tnod31VoauBJxRO03WenNWeqC1v13Q9ZfHW89nIUWfghVtxu/P7WjHhPFOVKqrsWZZHpBmWa4ZxC
lLJK7tShwvK5CDZ4wK6qk3zMFuaJJWcgeWZal/WFImMD4bMFeZEaoqts5HGX/wp38SF+8vigMEX6
R5wuroyV3XMxrsmS4rjjJnlDdJ0tqmocK+SPGpwUUICgqNt81wMy+hWc56V5nAmaZFekQthSvV+6
lahbQpn1LSVpfWP1+rZvEwrIjbuyKS+NRiMfBBCA++EHuwYQ5FpgxNScrcbxXvwH0S2P5bO3KZlB
cB1HcGQHEJP93nr6PPLlAf4z8LKMMPUi3tL+0LptQ+u0g5Qe7nNNW2Nzzat6cQQYJK3kvcgHAH9Z
zGPrjXlSjkHH9sOc+Fr54R1oUR5mGfNksNeyjMWL+W2zIwpkYBTEEU5J8f1X88XMq4Yh7uA7Ta5R
N2jVrlZALn2x8xiLfQxMvSgGjRi9k39ReTYr18lm1qsbnOEL8LAZC9Pv12oBF+4Mih5AjiFZ8BZQ
5895turbsm7Vxso716pLGpt3pakBukydWlW3A/pRgriSScmX5pKClsaxzX3/4bqXB6zAhXllRtfT
1rJPdJNkZzhEWw7MyLGcwh23CewvZ7wKbH3f3GABuwMk4L1+vlDfVuJyCZ3/kHlqzoZujTw/hJQf
MlvqJZtoG+7Sw1yQXhNVm99fHxYr6HlR4iVlYR64WD4B/rJ+Xaitm13P3CRglHc0gTbeXXWlXwOk
Zl1tzH0o2fIP4a7dr/kQXdqS5+EXKyuvuiFWaq1141S3K6nbVJ4JbVBcuSIuPDFUUGT/GuZiT/ox
i8dK9flKHDa+DyPABrLq4FK1gbkk7oNfa6t3Sep825jnIefFdvYNfRhXepQTMriGV+NKbJkU0TM3
sZVjsEdo6d8olF5cwGfDXGyZsMJxpPDm6YR0ubGo8tcOWIgALSvdNvAXeFnPHtc+4Xx4nI1T9TEu
JrdsXd0bdxMNdMHq7Gy4/3xLXBoZ+gE6oHUEYT70hawMwdlaNBBbizFIC15rxbM/j3Dxg52HWGy6
ti8iSFBm69ZudhjoCsm/Om0nPaA6c2hvrXw7e8q7K0Hnhbfc6edB5/15NnuyEAyG0LBKMH+fb8L7
8MVytd1c0BbtJLbXhJ0u7oSzgEviDGw+GsfGPJGkMNI1pHTvMDHG8iBiDNDvAV59PsRlWfltI5xH
XBwxStwhZC8wr9jL/1b8Fu/Hm/lA06/Lb+at4gw3x2gv2+I+29VfI6fZrM3xpXvkPP7ijAlDTRwF
bx4xigAJSX8gnCZTvzWLkzFJu6RTV0Z8aUecB1wcNqJfD0Gj802l5tiDZVb911KNN59P61qQxfGC
dk0RZiNB0ulg0qLFDc0Jq6+fB1k2ID58u/lXnC3PpsUFoNSZO+8lq07dk4SjkITR4/XsIpE/rq3O
i7scZCUFa2qDvLrfh0vVJIwblaVSwawNLFDkSfGfzNtZiMW8ea2sgJqwyHL1h9J7KMJToK3RKS9+
m7MYi1lLOqkVlNqbn53CTyG0qyc6jhsffxXDaTfW753lVLu1ZX7p6Wkgm/HPyVscxGaiwcsViCrv
uk3Q0WSUXXAu9DhxtQl/VVQsBCoz5WP91P9WPcTbtZrFpVzi/Acs6niBNqCgUvD1DG9y1VLZ9Z11
MrHKzkywcuZvXWAdxtha+aBra2ZxbCcmjyN9ImpoifY0QRhfI5ytRVic0WI2lmnQMrFB9Cpa8Prk
5v9tDEvVhRrSnKB4jMED9OZrjWMJXz7fyReXJK86WD9Q+Ciyvt9ZuSZpk2IKnElCTGXwNjZ+K/SV
db8WY3HQim1SmrFBDE88dSM4Zg/eW/rt84FcvqbNP5jK8K+1xSpDZkGDuuN3XNPIkNKKDSjj0E7D
pw6HncC17tZa9/N/8cMdfRZxscJg3WqFPvCgM4PKDroapswtxMdMAL+7ZjC4Fmux1gYTCGQchrCG
5Ot2POWqf5ML1IpExdaMVVDIpYcdbOs31jdzuVSA8fwoFUB0dm4bH5O7gEMKbu9NM25yWsC3LZKI
DWQ2B2oXuOTPv+PlxfKv0IsFqUMj8j2Nz5ikt0H51W8PgrAqsHQhu+INjtDYXDT5KAgsiEYoGBDW
XO/k7fqdf1Q3lTs5YOVmLVln7S1+qWj7Lt5iB0xhjYpIQLzxiKbfNt9NO+VIboOo6tr74q3YtFiV
72It7korqEclbIjVO2EMCkPaFI4FHkPaztVidTO/3BDP3WX8jNhR7nnpuHAfoxuJ6mfkejf/yWp6
94vmc/QsWQDeIk2GxC8SGke9l6F5uNl867kAm5VTNbt6eHb9KNwFz5+vpQvLmLcrsq+YeiNi8aZw
cRa4TtVAx/uvcaM6ulE7c5uqkFpa77Ww1lSqLuXP72ItBpkz5dj+BQ3Tbu7SBwuJNjrMhis/giYK
v4H+i8W/v1XehZy30tnwNKQ4DL8npAfVXbLuDW0GJXYrUVZHtsgfQCrEpdwQpttmh+JO2fBgPckH
3siH6Xm8WiuVX2ggaapExYG/aHTI4mKztMKYTL7fD/NM3ns7kMIhM9kdZ8/KGkzCvEvDrb9m0/Yx
pwX4ARiD5gmqa/R3FheI0ZSlnCZVT4+qQ2tW7bPiRz2F/RUkgdI1O1+7GcaoRwaljoLbQgUq4mkh
AGe5DoatZAmB8zeXLz+IBjg10dk1Dr/c99937AdzlJO+d6celC7k8Yky3tBs9W4lCfj4iReRFlM+
mFMro/feIx0hXimFsg+SYSs0eLjUA/9cfK/hmpQ4jYVN96Dn/Ws/ILaPS8fnA/5wybFJcfAmw7e4
tOiWvB9w15h6oOQdJfRpxE8p0HdkJSdfna70tjxh37QywR9zBoqxzK4E4Adle775+4Bpqo7COATz
UpvharFbn7qvrDXH2uXb6hTeliulxCX8kd7d+4iLzcThIwby9BYRKsOmtsvnOra9TUfN1LPHx2rH
Q3TtCYD9AgN5dykQlprp3JtF1402xfuBtkqVSWOToM2CqgUUKqsVCeNV4o+xFaZ0Gxv0ZBMcnzbI
6sqeHday8ZLlvvqIvNlwi/hMvp0yenN2rw0mGnSiVjT3hRjEp7YukyvdVwUo/d1QD0dJF3QYVEYo
bZVI0zMHzED7HUPsUd+MXRe20CgM43uQZogHGILxzRDU8TkLeqD9fRWx1sOkpjPmCc2XQbEKeMtI
ikRe0N/WZRjuqQhbB7qECLjBaI412jqKvC/rIDzUiCA4YH3KJ7zTEpS8FPMh6X1d3NRjq3wH0tGD
BIzGsIfaXGEeyllj/paNY7nz4mga3CxJ4XMnVqi5IyXmAI54EgITytLxCjGz/toygk49dlpv4Vud
JiK0mjpAfBNuOvDDXM3MEyho/SbJvPaIokw4uDLCE69qnsrHQY9N+TR4ZvU7BFPZHRu5OPZKGW7x
uJQSyN6BzLdQ1diFgl2hqiPVvnAS0Ay4CfpCwcUsnaXW+tBvoRlO1qvQwCTI0UKI7XSIITH1dSv9
oEIecNmr6oT9JX22UxpYkNf5/Y+x16XYaSpDuvU7OdpmDO2KSTQauxs6pOU0Y0oz21T7yHNSsgNs
na1GyB7wUZN/ChHSJUMLU5MaA0Qkq1B/6I3VOXmiOqLRPDW6MIu+3EWCNiQugNz+elTa4kdspI3o
6kIQgCIsffkhs7JgJ+CK6ejGPBi5qvc4DFj7AozPlSE3CiIQLVQTuZn0G9HPi9qOJ6n7MuZjrW/6
TM9o5fXNCUnW4DmyYlzQptFrnUkL0T7t40gtoQ6pmrdRY93T0MeRYOmodVfvST6TdB/0xgjFoY52
cPiA88ezkzCGbT7P8yZR21NYBRNsptgMJmcUe3lT9qN5EiYRYQOvidPtXALxH4Yo8bqNJo1KehSi
WH/o/Vi7qiuhwMVLVfprIc4g8uWGvFE63dwmaR8+R/UUPyb4M9+EZkof2MNeEWmIPJ1nlqu2NPN2
G1h939hBgSRDooYoY3UdrKpa977rXjs46MLkKMc0dJPjQUC3P0SjDXVONQuKTR011StmDDA2hMaf
Hrqqr1E685Sh3GiTJCIhIXnGVSab5q7x8vgq8Sq4oeYk7fNaIltJejHP7TD3f1XBgAalrBXiSzAW
xm5otXwvdGV6AHo0JhsjoChTZbroFlkVnSApQ7CNfOGlNOqqgTJX9Bt96hMcP3UtO4xNWO7FfBx2
dVakME/GoHGMHtrROBYkq12vv8g1/r4BZI2TD1NotOVIQbtWkZRDnkvGLzEVQtlJJhNCRCX5lRtU
Ei/Y3DO+dNyj17Vg5VcN6yeyszoLp53cKrRktCLfF1qEZEHvwRYTtXpbjFlwKnUteRTRbnhpQHVc
e2LFHqvSUNgnYwjDO6po6YIq/xZ6pn5MpDy8G/JwcOrATw7gkxAz0gvN5DRKzCe8OAF6tZJkt+kA
C1MQc2g6UdHeMxkdopVC44Vup42+5Cqd0OGykOvdT5/rN3CLsixm6Zo2eGrSgMQRV6rwDt+gdl/k
pm9zIAfPQor5Z10FyF95jQA9YchMe7A6ujLDkFk3Y1AXgev7mfBN7nu9cEz2HcY0cVCVO3/CA7vL
NAO2l1ghbSGUYXXd+ZCxtkGraxvIP2DfdTEX7VJQvVeMJqOHSZp+NqqUbj3DegwiOrKKOUKiK/pf
HpeODRrngf4tdLUsVw6Fiv6OLJj5vSzEwVWFhsVRkeJxq3PCODnUuarvviYdUrZ6GuU3luRFg200
pHgTM8R58VPKxadS776p5lC8cNA9zfNjl7L1ZSy7k9nhoxKUGiSVEs6uRA5lt2VeoIEJ/hrNzKtO
zwo3CPLmdsxR/9HlRkNIN/0VFOW9oOYEziDH4dIUX1VSWrp96mU7BXaMrelk0fDVK+ScYCF6UxPY
jcBBmpsR8CVTQISsCoGR5kZ7lXTNqRZD8SkVzeBA0lrsesuLULnMkPUJQv54Le6EEv3eEAyhLWQI
w0B01BE2Cb/Q71YhtTWTwYViSbfdBMNZKLWsQdeMDFQK2vrO8vRhFwTNdBd0fYX0mJRsra7Rf6/L
xtoEqUQPtOfE5ov9irvc/4pYAipRUftrKjtOtR7J6lqle+bpCj4UVV9srAmmadINCGBVnbZpwshC
k2oYryUBVqwSID+ZSt5G8sIY57ESpeHBgjBeyMHRSEqI0UH3kuoJCYSVHuNhrmTX0h1YDmXTmFb5
WgkiNm3yBLO3RdVn06bhY6JZBdzKzLypxdw6ogxzDMdJbDg4JnGXlkYA808Q1YdkRKcl6tLuTix4
lrZ1J21qLflp+KZs95Xc7OEwSE4CuANGpMxMlsOd0XXfysIwb01fRNtksvR7H7nJfZ3MYkNiTeIa
qf09uVfiiCXimki/SsFBauTMyT1Yj2oleBuu4MgRR0oqFjIz90lpedd6EUN09eP8LvLl2MnTrLxX
1M44SlyThyYZir3etb/qtI0fcrFpnNq0HCX4WrbCVrNcq3pU1OBbqinBK+Le4lWsteVWHILNGKKN
RM1Z+C5kQYxTSDGdGq8v93VbS0/ymFK1lNpcvYe3JtiI0BjXnuLhWqLq3u9FNKIHgKVRVDoIECHb
lE7RyDyFpO5tGG9wVYHRqkxDstU5gGmQFzp6gmJROH7aktBAEXOzWM42kW5YxxY9zIMmTNOuHtEJ
sEUPmJnjj7r32EAjdhQyykOtT5kzCegCd0XDsTN6xqGYmgKpQ7XcWmIlOFjD5xBCO32nTH6z7zz4
ob2oh1dW6xVbRcnzg9hydKfTOB5UKSivxFjWt9JgpC4lGVq9U/OsZ+3Jm3/PmN9MwTS91EYTup5R
S0f0Vi3bCDVEY4S4uFaMhsR9kGtWFhhRSebf6saIJF0zNvbUgoc1EQi/8dHzR8Mo9+yyhTgup9S9
p3oD5AOwQiHSExVUjUp0qVKizJp9lQRIDBQNambIgR7MQDPuPLGTXZD8LGdLFmYamrlRgVDaYQBM
GPq6CFM4iLayUmBuXZu6MyLIDsE0RpSvVyyo0HVpsMhzERp5GE5u2Fp6selNP1K2goT9oNNzbW7b
wbSuBwyAEfpORw0iQKIrz6Fs+EfZSBHS85DNdZomIi0vfQ/mhzHqD/y8eNbRHETXl8ZiL1BCezZI
fX9vpYyrqkUV7iruQra1FpY/Wr7AK1dBwP+dahgE3wr8/VhLz349Wod6ynoIxmmPZJ/fITNvhLMw
ghjUuiMqAwyXvB12oRqNV/hRtD/DhKHKjQS335SaHzV5F3pJJpLdpcg0qb10CvQofSoCb4JYYcjp
S2WV3qMR5+03mO6IEkX8ghFRUU14NiZZ2leZh0ZGrft8ztjoxDsrTaERRf20CaEfPWpVXD6ZuSTd
R1zaqISpSXA7VAhx25WAB6ckS1PhpjOOcv9/eiliBI2gQO3q780g24tm76alSbt/ENaMDj/0BUAV
zlA7dJIBL38AMg1BbCnc2YPLWxbrXJQauhVI1kd4BpXLmchGSkpaCify/XtObMqiDBAMd2XUyI6V
4vRwfZ8mSjPB1nBU61W5x+6c09WtD/IV5/j0/fOn+oUxvvsBi3JXAfYdyfepd0XhMZYfEZpbKTtd
qAW8C7B4sQ5xqngZVHe3RmxkW4qyE5fRaxPGoMEUxDVEfVX0f65yLB7J70Iu3uZF1LPBMBZ3637j
VfByOHV4mCdkBtS71xESl8ou7wIuKk55yYneCAQc4EKiuWb9CG4tp3EBbA1O9vJvyAitDXHRsjAr
pQ5ybNwBLhs/ZXfaz8Qx1PIoe7PJN5+vkUufEPeCGe9K6YH/fb9Ii2TItTCTelcjdXKEEFEyLUGV
jLzfleRiW3AdrayaixvjPOZigBhyN2NYEHMiAXfTB8QOUCG2y92MdYEQOKE9CNJWcvKtcFC+B7vP
hyyvjXlRwtLyQsE3jviYEezmCo/8LKu28iOJHS21CwzVaMk7zSnfvv7RcUixso52wYvwhDff30Zw
zw0OXM/m3i+dvGVJM+60cop9fk1m+L/BXt/1zVpjat6Hy01zHmIx4YY6iEpgoYvrj5gZKHeC4Tnd
+LQyrZeOG5wfENvFfAlI2nIpWVGllvU8kOsGnH16lPZJQ4XdvBO/Dw5afu1WudF2nP3QC5S78at2
4MUYnNq1iuF8sL4frsFrghTaMDUwt2/r76zmnpR+6gfIFNPJqQ76r7l3Hx6ymxa0tGiHG9VfWdBv
7hafBFy2gIFse7kwEDA4RE/9ESGRDX37x5m81m7ULbhOZ3wJ+Rk/S2bhe481YboVqJedFFvdmWsX
z8cDhPHzAXTYgyrV2sX6nsxSG+Qxkd5gQvN9k564b2x5m7n+dtWT+VI04PnILL5xgJYg1sivpCxR
eomeLhIJMZW5uRHpeI/eT+053K5tlwstAGSDoVXQ+ISRzUp7f2IhbRoHcW1JrnGbPCmbEoQc0kSH
mbiSvQQr/KaPO4eDUUT3DMA4Jctl613DUsFqlERBM8l3NPUa73TXQP/r861zoeKMbjcKsAjk6ZTV
l3DZMBdHlUxPYesgGHMwfqS/EOmRDwq7RXLz20y1o1/yw0rUjwVnSObKnJ2gDYhQ9GLDlpoP+MIj
oZ7hZLKjbMjo9tpO3/Jg3n8e68I8mgBzRRmnDHblEn0fBIMa5l6LAHUcPNaavA2D/suYpCtL/+PJ
TosALDWSuoqGKdBibaDQEpReETKiGu226insT5Ti7CHA8GBlRB9PO0LBduaAUfD+WNK71SSKyFNT
1VWb9HqKp2dPy9bQ6DM3/v25YtFqYQGa8MdRKF5kkAF6ToIVNaobNw8ItOC2EGI1pUpfPQybJ2XT
Sw8wHf+DOURkYy7IIA75wYg38S3epT762nH7WkxIAPWWG+cmSm0I85jfP18Xl2YR8y6av4hqkIsv
PpgVyyAaMxw/CvDDhj+5ky4cPg/xcelBONMB9RsWrNMP1Ii2DYaOZobqmgUyp4rv4DSymaqXz6Nc
GAiGwjQEoGvz0ZanoBBhUoaYLAtcyjc5yLcZcv95iDm1XawGA9ItPBVz7k8tt6sXd7Xpob3vdtbP
pKdTj0qNpcrXoi6tRLo0GBp8aFIbEHxh8b4/YunL1ElmeKor+chXyv4rtfg1g8gLnwV2Jb5Z8zXF
nl00TtsmTaUJfKdb+RRcy9dEGlBnGv84Wf8/yft/W0zYf03y3lW/stffXs+Z3fMf+IvZLf1jdvQ1
wNTPYj3omvyT2Y1oLJ8EyiKoBez65Fm8/y9mt/wP3NZgMs2bFW6mQRr5F7Nb+ocFZx9PQEPDkUrh
0v47qrGLY/xtG3EZ8iPebvglsaFXBl+IhSLaFBI1Z4PCQ4POppgfStoQFZJtJJ/2gNlJjFUHyoX7
SEbKX4DvIXz1i/ax08ddIRV/78T/8KvmROgsrTRjVL8xDoowDXg1gBgo3hoccpnb/BkCdgHeEbCp
l8RRr6o9L40qQmy7axn9Dg/hpgcc27YVXJVVHNIS87SMpy3EWZDcGkfdLKNNzYtABSUp6p2jNd4+
jjSHeuIutm51BD9D+YcVhytn/7Kz/0d0+Lk8egBOfMjkBq0rI4Tloo3Ron+p+gfPovAU6XaXTdSY
/X1lhC41KI6hZt9iH05X5khDyTUC/9vZ7rj74xQ9Vw6e75mzs/WPn0IpSONwxZ9g+QhDt1CVA4GJ
r8BR5D8S495qMecwn7DVcMwWccZO3H4ecnEAfgjJbjpfTnWhZEbh1dFGmW6K4Hsu3jSr5gKLK+ND
jMX1WmaBb2VjE6EKAwHRjW/8vXbdPgvujGVO+dROfvtv1Ey0i3FBB7F9KYBx+b4f2yjGopeaxFWV
+iggc1hLyn6cGswIEsluumFn9JITDOJOn+RNKL5OrWjH8g+9iK5YhvYgBfTCcMjoxm2t3QdFaDhi
ZdyUmbSfKu1pKNAy18ITAvW7AoZ+HtWnTDW2Ag1NAL7WkGEL9SOLntsCCUGdHofZo88q3hVQ+ls5
2Q11dt90Mo1YbzeqCN/XD1oi3opovfjGFcy1fVertO5+xPGpos4tYEphZlxUQ+74mvoTQ4GNMKAe
ZKH5imRlI8u3Y1m7eIjjVRE+Gn16spDVHQbQI1X/qJnxrpVqB39CNO040Li7qzY4Yt/k5rH2nJSq
Y0yam+CKIjThLGl326E8Sw3PVr3gwDxjyKLdhaqxxyR2W1fDFa0DlOP0l6KTXIE+1qTKmwgFxkrt
3RzYjD1l3m9Gr9zEuY4mqVXvvAAGcR3tdbVxxAAlUMFyUA06RoG1wxPJ5Y1yHQapG3hU1ZsG6IBp
JymuCkHgjDGqyYm6D8g40At5UKtUsUsAEZaIOI4VHdTyi9kmGy3Nt70x7OQRxUH4hbJYOsht7CtZ
2Kaa4fpmvReHL0Hh21P4K576fWZ+BdOPoiH8+FK7Q89uA3sVMImPmKPsxhgrjaX4rMYdnQ9/H4mt
09TFtsf4YSyylex3yXj5Y8vMmaI0M7AlZfEoUv0+E0JcDTdmgnKwmW5DzmCj3cuZfGtp3qFjAY95
SA+pveqjHD1ASnSAzO16FO4zpXXg6OwrnGiy6j5sgV9442vh59s8iFbuoyUI7+2nzoenDEyWB8/y
1WgKQ+LVDYeWZgdP6u8ZIGC+MTqPdrmZ4Zr6VnlOH6W/if79EHbe/Gf3IF2F0RgHwpY8+tOQVdAp
ThKrm8/Px7fS4/JMPh/e4ktMnZkMdDOijXwfPImu+aW80Z18sLs98Igj9nbJzfCs0x3frDEblxXK
tyGixqHKyHYZQFMX51eAxlVT0ZdEZrAB8xG6+nHYstV12GVYbiD699Xs3PDa/Mk5YPpX/1QnemdW
fX4hXUqBZFkG4yjr9A6WsNjOZE2N3RCBx6D/F/JL1PgwlA+D2NqTnu0+n+tL5/V5tPlBcPZJkeVE
+lphvBOauII27YVR2yZVsZXWYG6XLlrAg5DhqQfQG1k8aXtJrtDFZjwB4rkTXP8Un5i2yYFoIUJs
1jaowkMZPX0+vvn3L5fSedTF+OIir5Wxp6WI6rRNJcKmSvl5hIurFefN+RWLD8MH/jEAolYTsIXc
aLfx6/QYHQqUGotHzbCN5/GnnNvottoJyonGytjecIEfBkd5F+o/SCDtrYNx9vHAa4wABhUM3zby
UXZUjAc4t80vyhYhON8JnwXozzMfAGOe7SwXkQLx/gGG/nmtNncppeHNgKsT6FwFg6/3y2iURABu
qo7XaTeewjHYh4rL+2OVGnBpuVIup2khGxibLatyXUZnsFU4geRdcJdztzmUWg/pDoFqN/syubMs
Y4l9/coumTOy5URT46QOaFDF+sBwi5o26kj8yaYqaa/VT346ODpwy1iXeKE8RH64Vhdc1FbfziEk
tBDL0fHpkD5IXKUg3fooJvOnC+PlBbCd0LHaq6qM3bSQETAXnRzEh46Oci+erHxY+QXKpakGTqPj
kqjyvFueQxKrGkH0nDvGG20tLl5SE6wJyAGk7nHAiXGO7GxdLfaK1APtoSo7q9UWrypWYxNNf6n/
LaW8E9ShaxXeAfnxyvpaCcleHLNDh2FNWzanSOi4RIa9lSrarM6Np491yNqfidJtVaP40syZlSE7
o6ms1Hfl+bxZflNdBHYL+QAX42XFkMdxb2Qa+U7LCd9tRFfbayLAU/gPDCx9SPfwTm+rvbLz76rX
FMFvZFd+RvdrFhsXH0OULQ3Ax8i+GOLiyulAB5bCyBGF7doNZrLVIXW7KzqN0JZu5tL9uhrTxWvu
PObiJjfLKc+NdL7J3fR12Ah2jLKp9SNDERRllBCVw+YLbdWHyAXX1qwR5y6dFpwRAMmxMaHUtLgK
SqTtZS8zwg2+4baRHyTvazCufN9lZf1tB50HWZz8CSCAJkwIou6sn7gdz4L5brgrv6nfxo32RbRB
Wgvf17qql2452JwiTShIex/QBZnVF6A8mNi2VTcZet5iQz9T0EAb9xttUOwhNzBmMtYuoUsn1Fnc
pUpKExlJIiXzbgVOJOgRuFJAZRibVgDs6u66jq/MZK6AHnlUIGQ+2XX5hX0BtOxBM4Sdz5NF+r/s
nUdz41iXpv/KRO/RAW8WvQFA0IgU5aXUBiGlgfcev34eqL6ZVlIcsTt6O5uKisrIusQ15557zmtw
mPj+bjx3+1LExgQIyUDeBidbW5DUZEa+JXKTAk12PXKG0rK/H+L88fk0xslWtigNSFLCjGPmezvu
GwdHTTgCxm2zxxieHPESh+vsVH8a8PSuQ5NCbtI0dnMfTJjgDAZlEhTVuz70qumPml8SbVOWiuiX
UPVpxOUXfbrne3GUZnCTJDEQ4orexbCFZjT+NYtCBbWw20UW2djNjnJNqWSF+p6Ni4RD7NjB1F/H
u24zbS41yC6t7UmFoS7FVhMmfpSPOL2o0LevHi8s7dk48Z/ffVqkMlS9A/LPEDiTeCaytsamv1qu
eny1rxc53csYjFM1mY+wsdzxSJBpNBlP60H1rE1zUBE2apfIuG9vRNUGMH5bHZQNl5Z2ZzgGvTkc
g+ZDuGvucRI61geA3JdkuM7NL+0R4BK8BSjGnwTJIG2x5PBJqZLgGJWPUjlfODkfzenTbfV5hJMI
acWVIdfUSPCIvU3k0g6T1zoxnUj92cLvwhPGlhrsjQeEgnxvHo+j5UpdsJIRhAsngGM6aODMAoAn
uZOkXggdZ881Mo8idDOk37/wqzRTn4Ks4NeJu+Y6ugMt2G+jXXSYb2FaZL/8q+z+Uq/y/JhI+Cgq
oAyU3k/iVdH6qgEodnlX40a7ECFjTwQ4cbVoDad3hZuwA359v8sxdzlzvJF9k0Scyxat8ZOA0mZ+
C/gQ3+axPsR4x1fGtYjmS7uJsYqV9F8T7/oCMFwd6m4gvibh0chx3mjf6na4a/EeSHiL+mDMlARL
A4oWclmtksF3Z+wT/C4DvVfin8PjAPPP2NK3YlDvZ5HcTG4dPQiemiFbleGTIf7qU20dDIrdAXyk
jap6DZ4VodSvCyPAzeXnNM9XmRmssB8taE5Xmid2T2oVeEOLx9NiQ9WVW72U7gFCr5QRq5vFyAq2
EVZPa6hcjjqnLvqtDmUdaryv4PHXOTSbKr8rcadQNYESsOIWnfg+sM0gBO37noTMT0BoJjWuhbk7
Jvq2yAyXv+CYagHkEeWaDBeFXnAXlxaz/hWMKk/nn6SittztTfleDHx7tmaP/AsgKP5sCInZqaHd
58OTgLmSDPR4UOH+aqK7kGo0OT4EFV652YvgkyrgMi1k934m2Eq+9g1qUJhR6s1wkM3hIA1YfDvx
NO6yiBwxfOzB74N+vRmKypF1fy2K1X2SAnK1WI82e4j8xdYqcCNDWvmasgolyVVxixZFtLnzaZfC
udHMcJVSOx0GFVuc3O7kaVVJr4k62BmOVmUlr6oZ0JSe2QUtOqUTtqZaOouRRROZr6KWOLkmrvv0
tRbHlVlrO0VE2FMgfBnvea2v6qxyrCbdTWUC1Ul3pETfJ2TAI49Y4z008rWO61OAQ1CHn16WyW6a
PuayvBJUfJpA5RcqSh8jVqHpuuw5MJPhGbGF71aGExmOQBhTdjEcppD3rz8SMTFFp3ozP0tD6dAb
cGRYQ6pUrRMMI6Qmu4PliBkWXi/STdI2K6xvwUVZrfpbCaA5Nl4Pl6ED3F+mj0Jn2SG0oFJ4CpVr
QX2Da+uyU8ARJ/CIDRtb+SO1iFWP30zUj9g7xTwMYViEDyRKLD0ufWLppPrgxPXgDuHzsjjFbGzq
kd+N51UXtCszlrEN4fVuXVHR28B4cvMRT1iaUZP4IxwBFpmmk4uhI5i+mwaCO/SvlWWsBLq0is+7
aOg3c9Y4w0CPQ1mX47AyUzxchobSKsBfCr6G9SdvboFO3ktm6phBu047yVWUX4FI3b7eJ8m4Gql5
1cG47tSbPp6cRO/cGDPRKhWc1phdiYhlznlhZ1L3HvZ4sUb6MZCMPwq7RAnrXZtOu9x8Yyr1xrwq
q7s2Fm+7FMROFxzC8VfaYSpW9UdBE58Z52EMxt1QdT9FlrgPA9R2ek+f53dw9L9LpYBIMBMmEI/q
pmdJ0FfmkP+o+/lGa5TbuU12g644mjI/9ma10/Be8qfgQS7VZ6mobzv8jRsBc6H2FViAPVEwnajL
1IW8qesR1gC7QtHn32aD01RveWMl7OIMx5U6ZRtTb+yGXSgb0CHwSBZbIoz0JhTtoTWjxK4UrCpG
9nkm2rR8bmpYDmmMcziEsEGU9llZeLmVeaCAnbDW76R5JhYl5safK8yWGntB0QuCFdgKPSrbCuYr
I8GoS6iu80lo7CnWQMbH3mBWN/1kPus98lJxXv6eivglaoIEHOy4GbtspZL7ty3FWD2+0vrstUmK
B+r2nFQf7mNrxjug+3aWyKsynYCQKC6ZB5SV94x3X2XulD5YTX29i8iYJRPfweHY4S5YyOaDJmBI
U7dOqY+OGRuun88UCyHDgcct4SUCInWUHJ/ZYMQYrLseVOE4TECYRExqpWLNK9RVqFtLGDelmuKU
qW6Ltem0lIcA8tvdpHoi3AtdCFbt/KBMGCRhpdVJHSXxY9Gqrq8Lb6k6XsV+9+JbgqMroPSLBvVi
/zkPdE80UkeuUg8n6isoggUQksgJYnCfZsLPFe9V1MYKEGOR8TpU5jay+m046s5IgC1pfrS0BC2l
9YpChzvBQZa8CF9BcVBu04iOBI1gZErJCdINkk2sQIQrHNRPCJLsjkYS10HzUnPsk8DyNMiLHISd
REdonHJPS6gEase2V1ZNaTq+9ifL61+pNR6NyZptTdA3Y/FsNc+dLO4Ywps0yTXyOxEWpd68NfGD
wbHQUMiRJ8x2kifFfOdjba0xdtUImCV6aTNIOpPrl2+wnLaF9iJ14Uar6y0cG1vjuoD+xi1t2hIk
Gk0UVl2z8G90QhjOfYTHjqWNsqcaZzW9h1rOipoUaU1hX6gpwTMB55Q6Xf9bAHQy43lcQ8T3gdKq
8eg2/nQwmGwpwnMJLiHUTydVmo0UAUPHQWrQZshBhpNC9TJ6O40lbqvESzoOU9fuG1SIJjX2Su1C
h+Vsk5s3Pybwi4s1CMW/3zFwmaNFVCxC72L2Fi8bOCkeCQfPtMu+MmebJCBSASUseH9FP0mgO5g3
QziaVBn4SNTDnbGdnKhrYR1yPOle1H6yxbPOtorWyQusNId5o5XmLu9mrLtgF6vi8ftc71Qi8uN1
gZQpiDvksEVwv3/PgKnBftYHZsA4jntlk6HxsSg1pLzQvh9pyRlPc/vPA53klJY1Sm1sMZCqFjz3
8QcvMqcefufN+xhJ2+8HO/NUQZ0IT2F9sfz9gvEb5CqqsplLqBJKqG5XcX4JM3SumvN5iFMfnmSg
7Jthuupq9+Kf5SE4Xw2IlT8v4NbC02PHfL5sh3SuJfjXqMvD/NPDu6rh+GTqx3tgmpCdDo6L99O0
6h8GIOuVsBG3o6PsSlvczwd5M73DEPS+n9szC/nXTzg5M1ZitZkwUEIJtZ+58Wtxmy27zlGzhwoG
6vdjnXlv/zXWye5UgwjX0JlJjrVfOdpBk/Y77G+/H+PcG+uvQU5enSggqGFVTrEr3ub78oZc3FFv
lnls9jPg6OD+Ur1GPvO+Qv1ZWrppbM4v76syM/S60llFiUs+wGcTnTonV33bwBtI6yRbCN8D/rVO
HlNSsM6/M2LtKpS01dzkXiX8nvPZ0WFxRtUz+j12NSPBQL+8ke044fdjxSa28j9r8f/xa/+GLP6n
LeO+tW//6zf+e+202Lb/x7/t3rK3E9fzj7/xLwSbof07AH6RFhC0RlNaemLD76b9j38TDFxLCEAa
UdXAGF1RGeb/ANjMf0cgmK4ju0tWlrLOfwLY9H+3ANpKovhhYGeh4/LfALCdREJwc/oC5cYwWwO5
+6U/laKE4muN6K8giHp1rdvxcInkcLKbvwxxEhDKFJvo2Zx8DFXT3ZyZOzwqxv7YQ+/7NO03/1wW
nxvRJ9HgYyD847mtddwMmNS/g98gGotFCt/S58IG+YkVF4pj+tkF0ZVLw5wUN1Vl8JVGmvme4KbP
LXsMJGi0F0C6X8lcvOyxp8LSRlSo66gno4xNbIQ1+F9PuMq39a+FO5Bf6VweJZZGWDldmLvT2toy
eaBocVmTcCpBJ+jk5tCV3k+lEhmS3huejI5aEp1C1xcwPpPW6g0QHad/gp8KcRtDLiiqF6kpZ/YJ
jlwq/S08yL4KmguyUPWpWYdevG3dxeojg1BWv8927ulPCdw5bBO9amu88VTbAajZVJt43a6poVxI
+84s8F8/ZDkzny7RbJBNYzQriuMIYQ3RoTRvDeVSu/L0Wlkm/K9Rll/xeZQ+HZFW43PVdbBJdtmh
GpyFwyW6mRvemiv9Ubig73+ak3wZclmBT0MKPc9ebN5CTz8s+kS4mw7XxVrfqjbkzjv9argPV5c2
1mkO/c+gC/kA+M+Cnz65o1HrkXLUfdC3wVVvccGsnH6z1KRxPF83F87maQK0jAYcmDapRXS0iGkn
nyhoCoI4GSZ5QAgpmVynbrGOb7rb2BXu0KdbJzeiCztxnRy7BxTHL5J+zgRUHGOQ5QfeQJp6iids
ADNPYSFFXlk9dMNte6kNfGZz0p1SqC8vhCL1Y7o/rWFWJFPfxWbkJYgFRcPDOL7p038TN/Uxi/QE
l+yY6q+knYTsvJ7lUuityNOG/kciCKj+y5OdmfIF2sjXyYJAROBhZ3DbgaL+e7WsoTbalFaYJ1bC
VSoTaHKEZL+/Fc6MwUWq4MDEYshfyvIlud2iJYIWdGhdyUkW262GOtX3g5zZ5QucnAYxDgLAyj/2
5adlKeB6oejgp55xlJ0PhUuvpggPJ2FVPl5Cd3zdA8tgCGmyQNbS9vl72rDRSXgpYW4eWj9rBEUa
jnH/+/sv+hqNuQ1QcDXJP4nKp/t4VAqYeZofe9X4GiWpXbb3pvInafULM3fyXGCrMY4GLBAMP/rt
XyBB2EjPuT7EXkC1Q27eq5FKW/waF/dm8vD9J525UxmLhywZl6TiYnUSipq2NUP8lmNP6mxzjRev
S614cBbV+vBO96YNFdULQ57bfeRw4AYsgyLCaU5iRXRK5kynAIcjAPFoIYFvexuFfljgtZOvLwb5
SyOeREBNntCwihlx2sm7EiXOH5KNQCcdZiVDqzPf/Rdi/AmI4GMRP3/lyTlWZ0Uv9dSIvVRU0PHR
9GfDCNflXLqhiXZLO6uAZdriajJ0z6h7L5YnCPghPAGx05yc8rBT5P1DGqCTnlAmG4w7qwmBpH6/
GhemRj3hEIRomdTWyNT4SA710bOpXSqXnDuZiB8CKMNKFVLS8uefwsCCIAmtnIlAXz50KHNJrvCe
YLpsrIp9s68eWuw91pcUsc+dVdDreBySOAHCPJl+aolNVY2cVb82nJA6H/HBQchmNQSh+/0Unrlg
QXiai9gtSrf4wZzkiSFQcS5zYflCFFPuo+vW81+Nl9CR7NDz9+NkB2sa0LuC/vqKvssqdy5h9z7o
2Z9qRf9st0+/Qf57llGHC9HR43tjbPwEl0Kwa65lJy5t+p/4bQB53qOt9ySItrGJveW48buMXeDk
t8KNpFzYVmfjyuc5OYkrQZt1cTbwe9oX83YxFhRW6RU1SbLVgiTnEjD17Db+9PnLn3/aZHqrTqqe
sgRBlTpFAZ67uKQFe/Y++/xJJxt50qo0QgBvmWLqi56/DbYSOG3ZXgSNL0r6Lgv23YKeJKZyIFWY
eOWYWn3kiDStEoCgC3Za3yRHNbuwYJcm8OT+lFXkiiy6L14lHYrwSbjEsDwt4HxsUJ5vMg9qnlRf
hUCtOJBqkdlLt1btggjcIHTt9Pt6qzpThSfMB2aNylhq2Nl2L63iFYTPZ5OlzP8LIs7n4sPnn3My
vVYpx4W1LKZiESO01iubaifm6Q4lxksotnNz+3msk7nNBAkZnHA5Cz+XJ2TlBAlmcIYj0UTEvCzc
6Xf66vuYdC7ofh7y5MbrkgadHp0hjQzBLQk3BISt2sBwvh/mzBMZnjY0U5EIz2PZOPm0vipyNVEZ
B7XDHdBSq3PGfXddeqkHTTewtXW1BWbTbGHfIMy4s9xLkeYU7POvjfWfP+HkU1sxM8ps5idchVvr
uOAgU4CgSyYTuqrbuL59na5C2xYOgyvbFCcJjt/PwplHJJ5V5GsiWEFgPqcXQClFatm14j9ntd3q
TjYiOIs+FiooutevMw/JwbsLg37dVTRfdMo6FFvJsE9vODUco8CHV+DVAKskdCLi41IPaVzJQQLw
Pl1fKvJQTlui9ndB6WSuJaFS0fhUyIBpiqNQiJObTrf+Ks99BFrLYY8c7SNNE2ol4ZQ4w6zu1HFk
3jsJwOIQQ7sMUQdtx8mpx+iKIqyrD+Ak5HxTUoGlz/FioaZi9wpG3fmiDaqpK4QvkZRBUBaB/tY2
0vl31wa7Us8POQiDXBtr2xK6bStGvcNb50a2zHqRlDzmSh+Bz8h7OwThUU36Oi/MV0kLJyeOxk0m
1/epMeO4V8bPYN+vh9l6Bd9yq41ww5rMWo1GHnoAmCq7y2ukb+eN2GiOgHndLIWKLcBumScFTVrV
brTkxihp3iXI7/QtDZuwFifg3aZPYRn5uFxoXrRaeawrgDXgEuw5rt8ztV8ar+lTq2UOLllPZlUC
VppfEvzyXMGS0YTOswCkONqXXfBnsIzSqeQCOzIDMMdgNbd6K3egrrNy28tYjXemuulDeaUVw1EO
BwkCXsqkNWpoJ112nQzarkpLJHrNMHNQg3WtFE6cNexRdd22RnArpwbML1m3qzYf7SqZgR6p5mr2
59c4oSEdKdk2LcJ3HmHwKoNJdP1x9kGhGK6oQTZN0FhE2lSgMucH90IgPA5liB6G/LNBNtbO684Z
BFTa5Ny/UhDKLfOJHrn0NME2txUpvB4kwRWbNLZRGwUTP3lK1m61OOrWSVygSdqLO1g/DcgmrBgV
KIQTwo6NBtkvkwY7HfP9nInH1DLJ8I3x1i8FKHEo85BTk4iDYjEhGje9PQ3Q38apsvaoiT02Mkwr
uegPtVL90BAdp4suYDsRW/Doutsxa/8AEfmhR75wAFmxyekku0Vo+Z5aGI0zJlQICym7sqY89epC
fagjK3YL1fcy2XRCKVrHeUHjt5XdTguvpTCevTFU3kKzbw+JLF35hfFexig2TFJ/n82t5k1xMG0R
46z3Y66+JDSp8VdfOFt+uaZ8lGyscEDLUMXUpgboaFnFKvJRjtMqHcERIzqKU78NhHldJsoOJcgf
YlH+mXUek4UoboaORcisoNjKubgeGsW4qoPyWuC/282CemkSF1OZG1Uef+KmltqCqoB8yqq1COUY
VpWQbMKgHuw27h+0OfmFDYAnjCg4do0e2agJo+41xXftJLyEItiX0UoeY1N1U19bQ1B6HJLEtHkK
bvnCas2S0AZsxZ9NP6Yg5eR83emDBq1U3874gD+24fg7LYxxVYglusgJkBVQUBFWXVFU20qpJx7n
QjxmLbUZYA6ck4h/dGEtb/pJI/1Em9qu06SCIi20dqSPuTd3kvBYBCZ9I7GYvWkCcK3nww+p7eRt
OifJpmyNXR4rwoOC8p0zjXK1LhtAWHFQNOtugSDpiSCtfV3bWWNWHUIEN5hf4a0N6E63cQhgKiQB
l3Iu+1YKN4Bhd6IYX6ONfdfK/o8BmTkYGd3jVEWbrB52Zq3+mOr2RxbOay0hR1BnoGNaPpX3oSTT
mjV/h0qK7DTItyaosLYMhPtRn+7lsG93jVkGjtGOKH+oS2AQosOopeRXVjx6uihFu1oKRS+YqwBo
Q1w6hen7+8lcHFRVa1PIypMflgWbiPdpnKe09HwBlvPQzliDatk2mkCYz2GDwd3YZ7ZIdc+eknL2
EmDzmyrF01tMDsOQ7qPc2pjd6BVp7RiV6hXy7KI4+qpr8UrLh7fENP6UQ/lWpdVKkOND5C91G0XZ
CoMZ2uVY/e7DeG9MwrNWJOvGb24jmfWZYXw4mQ5oO4qDfZUp7+o8ArhMW9GRE3PVxDoQHoG4YjcZ
Yu/p+Cgm5ZXUzEdzNo++Oh/rwjjEyIDYktQewgmK+mjwKtWiuyKxDrHUbawhuhP17raSSjfuJzsR
gvd0Fm/GNLknFm3VAnhGABd2UH2uiqnwrLL4oXXBMTPHa92a3XI2r/uKTuMQSo7aaXdRUmCTE6Aa
KiRVb4+YZgP21F/KSR4dbY7WdS+9opL7CJvvh1YPGz3NN5aQQrQLcBKUGgVNzSaBSq1p17no7+Qy
e6zrxLAjKUHGc/jRWPVDKmm3cHFvrCA5VqGho6za3qslCkHN+KiOCXyJdNlTVbNH+LywFSBgXGS4
Fg6jsJ2T+D1Pm50Mzk9ty6PakbClSuXoPji5lkl146GBRavtgjy8jyftqNXUiDqoyHWcDrYRJvRV
/bGQuXPaH6Ey3ukWsu1NFjYPjdqhr56I83FWhPRKVVsE3BMl81QtQJlZL4EONvVNGxY/rAj8UlLz
0CGz2IUQsJ2sG98t37wZ8HZ3BxnZzmJuEOMqyDnDEshT2OevMcKhRgTlVByv21K/ZeYaZ4rCjs/D
SrNALJ+j0D8Wk/Q0DKUXgX6zFVGdbsOEDVNmNdhHuDrNuMp0bWVAcC7w0HJl3rN2ADGak+V1RfFs
BiD19fRQhengQHbdTIL8IkrFZjKwTdWUfj21Q2WD7t2p4MRGXXksp/B9IkQBAeUBMKjFXdIuVD/6
1XZsjo9yo2I+UcdAswAEA7Wac3rTwQbF+qNSWqtYU91MSFdCnf7JjeZmEEbRlasMGeZqHNem5Fmz
3q1Dv57svCOMpzNI2jEd40055K0zmOKDFltXk5k/9Jbvu3FnbDGEOMwgwiRh+smRHw/Y9a0lpFtD
YVpLQbqRYYfJqbj2eWIDHysTxKBZXQigv/xKEJ1Izn6lWlXaTZRclaiob4NIfgrNal3IAKCoXqMU
1cAvD27KqQCaFYidKwdz4KpLSSa3zCdR99/qvrmmFdOvmgLqEv93dMdxRIAkvzPD5q2L5nvKG3ur
oYZUxf1tPSuVLfTya6vNPIljCYc3q1bWo66ZO9zQAlsV6rtaaW9U0X8w9LbbNm35AoxgV+fGg2Wg
slzJ/rOeaUjYKtLzKMEFLBEBcotp3uWVusCuze5Y9QpU+IGmZp9Zt0WvP4iB+isRUs3W/IRrJbfW
mV5T3BmOxRzrpAuK7/qBBNBQzjpwneBF0eR5B70AxqCfyrXVdZQ6I3xXU3lg4oImd1ujgBxf69ma
UtINQh638iCvBt26CYMQnsLMbSLG/VpaNh6i99z+Mhc4dcV9rkcvuh70tiwEv5uouA2UwNzju7A2
yuYXSq+WbYb1TZNJbi9ovzU9adbKNDNFRYynmhan11KZoRiiitlqGoUe4GRswR9rpuaxTZCzNhOo
MUhR9LYxyI+t7h+45codssNPxRKgghQYaiUir6hR89+Lc4+vqzBE18FYIwQ+CvdyC1Qtm6/qMf7x
MY9lsxcT881PSjcB0AcWUpMd0eSzE+S3/TjZRlH40OTZLaYLj6HSRU6egWHU8FRP8NSYqaEGku5p
IBFXodI2jiG0d4ExpU6sFK3XIa0Lnta/IcO+VcX03ZhyC0GW4pjkJpyHKL1Bkfe6bSvJsYzZstUx
VVxsfu5CIbpHoxhhjVkAsi0NYPXS+lWMhMoV6+ZtQi/X7usU4PHgHyZLvpI0SCUI3Dz4VXds5/rY
mcljpuBgXJekILoRRXYVkQl0VrKPYt3zm/qpVsPbrBp6KvvjfR4Ars5JeOkpKAsoNMGmXuh1BPvJ
K7AXcJRKJ9Pwr2TJ2KWxdhtNymZuuUKCWF51U32YteIQA3se0vpQTMoOGfp9KCTvviHiBzcavCQa
40ZQUryS9HDHPiQo1YegLrYTMGR9Vl9rpQsROBYxY5ihy4spiiMz1metuKBkhuYwNnjXkyTbfZyB
5RfkNyWcj10YXjUjNDVVSsh25ua+MdVt2Y4q152oOn0JTK6K922uH5PI+jX0IMxgPT/mPGGA4xvO
nBZPZYecpNinud0WJtjvmcaDFtdY5vkj7SORdZqCHlo2ahSoOHvzXO8xZn/0eziASSjDEjOT37ME
+FQqrpIuj2yEZxAcakb5cQbQuEV4+57oAimzUsDiTvUrP/Gq7KJNrfiPc1s+tD2JoZ93V3S6VRR1
FKVyE0XuHUg25kpDwiiIJnIeXCpsdFlm29DSQ4IY23KfQuQyjVddgDBhdKh1+pNF40s35n2Vjq+d
OWF2oMw3WZkbQJAr2cswgHYQHnuuQ816lgU5WBtJzMMWY7HAeCXlMlajH7VOLOTJ3sA6TPdxZcIA
w6nqpt7mPsajVS9D7ojLg5wp+rrrY6CRQ7LRsvgefTiN8Cyn8ERaD7Wa/TTh81OqqKeL5NNcXILI
I26e0m3Vjf1mCqH9KtOE2Qd+IVl01H1ZXEWZiSRFht9MVP+I+gw47AwOwqwrFk++k4KigBFSiRvR
z8nL0+6nPmU8evO54xerv7syWnVpeYiz4iWXrVVVCpKD3feqEYZw1fUziNwMrwqohUB+pzx67ltr
dCtjrh05CEpHIi8VFIoOyFOrPOBUeZ3lOnqVFZWlsqgkTEC4droiS586XbwX6uFWrJHcDjRV3YjK
sCmt6KhIkDOEpEgPstTB9FgqANUk3pDixA57JKJOpVcHM60VcOP1j05Hd12oLJP0DiPRIPdT19Iy
matTgUmlpcYDQnHqpij1q0LiMgrMGEY59I/uuteD9jovk8HJKi4UqZiMn3U8KhtOLTl2POhP3FiY
brQ8l2oqWOtE5H+V9QlSwYS4tVzFnadj/O7yYFfcPG3vmjGObL0VwF4nsBCoD/ypwbaOdabZuRoc
6gCkMK+EQ1fhgJCN1dsktO1eHsfCvVB5Wqo8X6tAgF9p6CxAqdPeiqoEsSpQcevhXAs2OgWP1Q6F
+MelyQDV2bV+FF7iBt5FFODXmtfSafm/I58iSFHEbpumY2TpHs2Z8EYBgRytAOhgcDfsVVvfJrt+
o11HW+XVPy627TxQKSFr2++nYPnCb2bgg+z5qd1QU8nA6YDfsQBVmnWyHrxF5OtSE+t8FwXEE0A5
OvJgHPgdn8ZReI8KPk+3pXdWex9tlGsNG2DxpXoYtpcHPDe/UNgRzkHkA8jTSScr8GMz7LijPXrC
myZmbbN/YSL/n9IoZ0A+wA4+jbE0Pj59k2+GIS8oGhvxdg5dH71+CrWLJreRudENQC7nMgj4bO/m
Uz38tFiKj4zOg5sFaxDS0h3q4hO646Twq3KdYUny8P3+ODePn4Y7ZXJTd4xxkmC4shlsPbqejZf/
2QAnC5Xh4zFFS+vCkO9S8TY2L1GyLzQQPib00yoNHbWJYOmPtDF5FCqsZfjSRj//Z19xsr0xW4JO
sHQpcgQyZG1hNVzqvZyrWH9eiWWlPn2H2M11hs49Q+yjO2mPcg11ebANDX070Q7c7kIf7UJf6aNV
8Gm8OVliY0UjUoteVfnZyF+s0qBKonvfT92p+sNpP+2DOfFpoNyyglHC1sdTsEE56ut+j+jaSriu
r2zV5TCtZ9xI1qpHt/lit/VUefDL4CdtH0MuyLgivjLfT6tuna07b5GsWujcl/i8l47SScshwGAF
0hFDIQC0930KfnmNddD3s3m2ff55m5xcaaUlk2khB+cJG+soJ5ueyoj3Gvu24gY7331+BjzuDa6y
tq4TR0c2bW0Wtq84/9gWKL++/zkXNtFH1+3T2qrt2GrRMr1qO8CLoN4mBe4Mm+WSWvClgU7CCDXM
svd7BuqrF5m3a6oeR43K6XABPnoWIvFpfk+xYA1ex75ZsFtTdUVNDCL4h0PtDs08GoUGIES8PEB6
zphCIJEF4nMBAl3MH5a75fTe/vwzTgKOn6mRSTrH6UR3IfwVXNGLXUUHHK08YedvMWPa4dTitmvc
vTxjbx4uJQ4XwupHM/PTyqZGoEooAjDherpRx5c+2+SldAFCuJy+v78SypQKrgb8C2Kk4smRoXQW
1Zi/px7FbzvuNpn1lMj7qXnolLfvN+rXPIjeowy+VF4QkfQ//46usUl7KFKblDyo3aYeVkReuLmc
lpxrsAK6BN8BnBCQ2ilKzTT6ABi0mnrpvnwBfrEuPQLfHX4PaI7+k3vRZ6s233/dmfTLpLutWgjB
LFLHp2L1UhaMZi/oKRgMjFux/t0IK+zOPcmRVvNvfIouhKGvuwO6l7oI5GvgvQG5/z2dncwzneYo
uEyIo0O1ULNLVw0D58J3nRlHX7x/UeGnFMmH/T3OLEKlbZeYOnrV07Sqj4v9b0Q61DzIXg2eBQr7
hTG/hnFTZ08ymqiCBTvNLMcgCAwjGTIvI7iqb1X+8P03fd2JqIPriC8A0TWQ8D6JZI0RKslQDbkn
7oJN7iVraR1uMs/Yfj/MmZuPuhqkPxOVB0Ctp5peEKoTWkI+IzyNrupUB+NuiR66Jz9fyv7PfNKC
zGT/MWkc5WUVP8WKQtdLs+q62NMbMgiJPrXaXvcGhbT8fpSbTYSXYJK+fP+BX28Evg80A0gGFuzr
PJqZSIOgJ1DXDxSd6afSnImylSxcGOhrkFoGMlQsEyB1oY5y8nWGWVSAHGOvlqM1UrR2oO95k9uG
Tm1dugDz/7LhOb34JHCoZAuO0GnYrXPctQNVQMfTEL2wT9ZVG98hieB+P3lnhlHQwlqQtICRv6gI
aoWQW10eYtWm/DKKwk3/N2fntRw3lmbdJ8IEvImYmAuY9CSTTiR1gyApEt57PP2/oOqeIpP8lV3T
N92KrtJJAMd+Z++1oT/60rncpi/9wqSFD62cjN5CiKl5TFr5v4dP0jnp6v944wW2hWZE1g/ybZgt
Pn8geSzTWNVIy11yyoTkDX7++59f19dpnSZkpgWFESt9FW0n1M7j2ohzTmXmLt3OLrkrKx/giEc6
tDvtMVifpwN9PYAurVLMXjSb6lcZdyQBr0MekSOcWYYwpEHTFhzmdbc49ut0XXjKuVnjm47xqcll
1H0YynXRqVWZ9svspL+HR4oWO+tS+LEYPsSNutdRbJ5ThH4ZXzzlYhkySFvRRF7u5ybFiDs1OMV4
smM5IyIWhEtGYq1dGya0Xim70Ofq4c/f88sczwINdtekIIf64wv1tNapxXdjSJZYd5C7uzJ7+fPf
f+q8RgwPZ47AE5UZAw/gKe5PaqEVI4Jm8d/663w1bhrkpO06QH/555a++V4fGzJOFuIyasgc9TFh
TDAj5pcmOzTt8c9NfH1ZIIolFWeeCPz3i8sQd4fZppFWgDIgyY9M6/icMu6b14XpEp09rm5VZKI9
WRODuasabiEQ421R0OzNrXpl2hj119WZD/P1deHhxJCJBhBfBMEjn/uaXma4fwzmPb/8kYs3DaU3
/a+D/D+y0l6Vb/ltW7+9tRfP5X8v/+prUU410ZLt/3z+Y/PXn4O3YrGmfvqD99umet291dPNW9Ol
/Kt/1a6Wf/I//T//ZXa9m0rMrq9FB7Sbvy2IivxjZgOz54c+8cUke/Fct1EeVd3bl3/p30kPInEO
i7AQkDHaDBxB/2uUJelB5sNyf2CReK8wJv42yqr/ZbKyInOTWfWA9vG5/p30oP6XsnhaLQLLFOqK
FC7//fjHv04QvLn/fymP5j8eNCAhgN7kq/PptQUcu/SLD9MahOcoSoUgd7nk3iGK2wRrZd0jcV+Q
fecmtNN5+0trJ5OoBlJZacMwRzwsvkuHxf7pQ7pcouaCBR2wOufTO+nWS4OWAnMCfptoaV8ky/Bh
2lbqhQyOU2rrwUNWyF4RnPXDnMzUX5o5ea6qzRTLV2imfJx2xuvwPN81gVPBAifJIfSEa6iAXncb
/qRQ+aG//euDfnQHnx5wvjR9MnATADdhQ4412NIZj6vqBTtxOzumPWwXZOk5oazyTYf59EZPti6E
CAd0Qx6V3LSddAfncT1uhRVqdu4b43W8nX4sRrF+X77EBIe6lQun7zFA+D7uDO03JiJdR7dmfNZA
8Q1phI/N1pCDHn35y2SpZqg/rYZX0bq965NbvpI2S/ZcQDZZgrDU8/f1utsUmz9/guXjfjir//UF
OOr9TupRiXT5PISsrrAkwjKQ95OQ0Q8zeekIJbOVTlTAn1v6bvwQK8fJBX87SGDtZLRKM9MIECck
PPgXOmCqP5fnG1bZnQ54zasdcUMkwZ8b/W4IfWzztG+PMHu7iDGbNK9K+dBNe1B3/4cmdPyMlDs4
J5ye/HJLb9SoLHK31l+RIgfmfRE//bmJ043q769kfWhj6dcfJrpGQGAeirShXDU/isuFT0ry9EW/
y/fSTvHEjfR0jhlysj/4q0mgiVgNqXkAv/ncZIXSS4iR17t9JJCyjQIg9898nG+Hv/WhjZPhWCGg
4jBLG3858VK3WbirI4UA31b3yBzO2XROj89fnurk1KcIlp71HS02nrTKY7u7aDeNO7noh+T9uWLb
yUHptLFlNf741cxxKrJuprFJr+BChbY1vSiQCcqajJJ+djJkWHPZeX/uLMtLOx3Rv+Mbwd/BqTjF
myuzqfbD1OauPCqXE0i7BGXrJOmgueSd0a4U5Uxx9dvHXCpw/2rwpHPWZV+K3VAv47rd5hThlHXD
rvjcefDUwcPrhNmhGpBxmSkxOZx8O6GPB6los8LtV9qjtFIds7LHTbtf7u/krb9dYiuGAzSu6Upc
yRj2cWJthtYuXbQY0Tks8Tedl5+Dn5BDHEVI7XSACBZX/H1bFr/XLtXJXcKrTS71UJGT/ppySFj/
+cNKX7+swSaM+hKcJHZR6slcLUSioJbVzJcd9K02WVDoRrtNoNQhaVNCbaWYMZT1bq1oYOVHgsAh
yoTImLTIArieOGbaXFnNq5xtz/yyr6vI51920gWsWcYCX/PLtKspc/U1NN/lkjNaT4/hjxZ54c34
o1gRnHPmEHOu3ZMagdbEaVAWyxvJfDvXW1CT6Ih1HTGgdm6y+rpNWp4RMQ0TFiW40yvcrAAF6asT
z2hrr+p18rzU+UBXcnIPLzVUFg4v2/sPnHjLNPF5QH9q+PQy1/RJSBUakWlE6bZFF9tJHqwEhEpB
9pQghlIH8WmyNp12hndy5oF/z6UfFp2MXJ+mzGl3GH6OGiDfFsqS8Gvo6t2YnIVzLV3kT0950oUM
CzptMfIpIwvI7PQo9j87uIilJdi+UaHnf2/izu1UVPex6pS9eW50fd0q8Jqpfi9z5rIDW17Hh8ft
hghzP4o2xvPgxb9U9oHVRf9S7vFwXPm4oVcBcQKrMyPn249rStpvaC+7sJMeLOqF1qkDrWpKctWG
+6T2YSbKq7F908bAS4PM0yof0Lp0psTw/WzyoeVlA/DheSU1DQLQy7BwV9Jqel/uUf1jqtjxynQh
gA+/fVzdccD54yLb/vNz/y7/fPncBIUut2EUzk+vNmY/GwNfpj7ZeBB18bByIe7Vt/FV5hHnVrxJ
+8x5XY5WSPp0eKpwNfjvdIfz6PgP7wZ+LyzS37/FOlmng84IxIhYHLekh5VDt4qL0v3z8347dVvM
28tJ2fpCBNertuSUpeauUFQX6gwNFUNQU13lOsjs/iYtzvSrr7s39mwU4FSq9xzCTyVSqHBnMZlp
TzT3CgU3PvWZ/vPd1Pu73qLwn69ANIK4NFKNTXbWwbUo9ramqJepb+wK6VzSw7fPslR2/tXSyS6x
GaO4ZK3N3ao6Wn5Bxt+5uf33xdZpb0TdJEF5XCyUp6OwFqEshRYPIxVXqY5XKCtYWEu3aNI7Y7Fk
YCwzixd/7vZdQtpQ0l6ZmLyD6DrSki04OFhuqPvMgxhku2K8lOq3wHjptWZrCtcKctOwSe5KzdwS
SbaOlMLplDOT9bef48MTnIxmHI3ZEPeM5qpF9xbqtp8KuAbvxqw5s78819Iyj36YN5qgiJWh9jkx
9g8NhHN0j55hljulePnzmPluQpa5SOZQzPnjS1VP6FAcTGZYuHl5N/QHYbTQc8ZnBuY3ES7L6ebv
Vk56lzjFQC0UWpHX8o4E8k3uplfY4PCwWVzy1i/sKMiPXHFDT7Z1tgrrezrD+QtKYDFfH5iNrU7Y
kmKJsOdOy8t9k8etnHFYbaR2HQmB0wiBi2PMbtH0FvNsR4DUCtJuZJlZs8tWndrZUnTPlS0dzIPE
q5Q6Zvaj1VzJEG8NxU6qxh64vjPh6mZm6SgR5rR42iJk3GhVtNaB0Vt+eIsj0pukXZ10+7yMjlpq
Oc38WAGljieMBEbyHCPLTmLpwpJexJlmDbwiibmq5mtR0FYlKnADn0rSDxd9VLpVpOzl8VaB5q5g
SOWJ+dHtjcyS1geIH+TXtLxqaLwODz7ikkF78mPNMxs6rWhtdDxpfGt71t4T4VCPDDk9dYd+Ctjh
ISfH9hhG/s5Ppv3c656S3HdEufmRSRxivoo16bJrBycYn/OMkMPiLRDE21m4lpUnTe+u+gyMSZxa
u6o0Nr6CaqiX7covnEngQlpULgssZlqpuEwBTjb9Uii/9Wh+9PZRa9NtTKBiojrZPK4m3XfCAgDc
rHtinW5K0gyxnuwbU1ubCdj0EQm9McEyhqqbT+soqEgmxEFCo+NwpzZ3Ajy8FBBf1xd7EkRXvaFS
xY7sVERySUatAoNds5I1OmN3tIyfsUlmJbBfDDi7tkvIVjWdRK4cTnxOpuq2EG2qMlnN4OKytrNr
PbBHAzVzTY+JCzxxhh0GpYe5Z4+R8UZWhXUUje44FK4y4uEGAF53I85Lddfmu7H9lWjjhuzKbYhD
bWHXDyF0bOwYQfbDEDhwwX22YtNJ1Xe9nl0dOxpnOAB8xW6ebmtQC1372izeSqTXPSp5ywgOOoGc
RY2sXZVXVaJsu0x3E7PHu/tLgUFMxNEqCPxNPo+2ADR6xBAnIosOZa40/bu2nW6nBq2vDpdN7bxK
MZ9rAYwPAfF5SMkSP3ZzHwLUHufskI7QHtLQLeYXs2eezl6Bza/EnB2sismnmIp9EIeOJcMmTOWV
QH6kBXo/x/PQJpITz81lkMmkCER2Xz7WDc6krtrqhn/TQWcu5CPXeZt57FYwqC/aoAIdXruDSCBu
vwm6cJUrmzQJ910pu0VC3vAw26OsOEFOvmKO2gHlthhgxwHmG7fuJIe3StW7c0nM5WiraeP03dGv
IxaX1k4ViT/eQsW3Q60/ihOPFh9DibpQ628HDb9WgBOxm8mZClnEVHslGZdp/CggiIeHDjkvskt/
dEOs7eOEF1ZC+qR221wL3EngnCZUvM70kFcvas6etI3cRnnt297jVn43CJOb6eGqqZKVNWLiU+qf
upl4XAdjLDJszagJ6SFHps/cTBxs7tCAZ+ubzsDLVN1QKLNDRbEjXA0ZPHe8DiC6bGF8UIVtVce2
YbUXY08um1i7eizv4qjxSvVQGQUucuxSRcMbvVK1J1kAxG/qR6O7ATCJqv62NW7bEKk8IWqmGgPU
ztyUc2eZ3JlSe9Anc10vpYES8zwmIRRgrd8eTB/pv4XLSXidy9QhjnQ9C70bhANigMZVY32Nat8x
6xfB3EHzOQSi7pacLGfjl840DPXHEQitCSNYBKFFpKu/FsYXze+2zCJOIeDbZ9bOOzKTQkjsmbWe
waZbjbDiBSfESQxs76XRWvd15M7ysI5qdTNgco+10Amjn+PwWMHyH6pLtb0PtCdRnR1euiOTRY8F
ZpUL2o3Z3KZ97MyJCoIWv3CCrVtfz+J77PdeQ5xt2sireSLsJ8A8bxBNMY3eJD5UPcmtEfqAskXF
4a9KQO+luYZyZw9sGJMutcGR4LrGWjSWjhnioOh9TKGTGwcoIcXFiBdtxMpYd6WKUR9LCh4xCZZK
FdwyM7tpJ5NatS/q+tFIiLwzNM8fbvV8PpTtXVw8+eVh6MV1VvW4UFo8d4UniLNXF0dILbafyK40
kjWCKVcvx+cR96GAILLNszVhjYDHla2pHbK0ZNIZXQLh1x2pVIYuYk/T7Ex71bo3dhBr0Cd76DwM
DXmtgCcvevwiWWobfrUxOHYkREIj33HVJQEj245GuBun2itIp5mC7RKfUhrVVsUmajSPqox3S1Bh
q2dUWARQ/zM89Em6FDIRTwoAkrhZFXXwSJ6wW5rZvZ8BZ7dir6cA1fYpITcXIzh1+MWXhKS7DZPV
OBJ+0P/wu3IjBK+Rle0mHkLCV5PQe3q8yDKGizGiV1G+M2Pki9kN2+x1rxFwnVwZsXKME/EtY+5W
mrdgMeqtZZVZsAXZYxFKIV7hF/SCGfSdhQFc2Gq1eSnUWIBMqBaDYXdyhCsUnybzWNTuuiTdUn5i
RiW9t3rvfGpuVXrB3dPGkIRLs+x3gQL+M8Vra5HuNnuJSTBFgsuVCD4ZY6ESBGsLcx/KDipPT35j
ea0PhkwMVlVh2p16A8TcTS30B8hLx5g0quLXIK9a6yrSJseK5quge9EtCb1A6gr6WmpJsMCqJZhY
Qv2YDYOwW9j0+KEw9nGtHNWbQFhCGdJ9g/9oUrFgQy0XbiIiHZRGBjJB6krWORIgo1B8MwL9KZKu
tRBT6/DS+Ok+aup1Zgj72brJddOZ49ztwmwt1r1r+rdq8y4Vyarxo41ebpVIJXk7WafRj15/EBV1
Mw7wOijOyKXkSpl6qY6//LT1LEldmXN0FRKuWGWaqxT3g6FvlLre4ktnSUvtho+Qp7GjaqabyMZG
l3dpzqaGsDm9eymnyqlS2REked9EKpMkNv0ycCvtiauHHXlum2Dh81mMQUAE1djZeAYvMm1aGXqK
PtHEGMUeQtRXupxfDL11yIJ4P1T+xmz8VT/ByeHYK1cYAPU3w4/WchE6Ss3jibsOKIE/33YSgdlm
vQ5J6LHz+c0Kngu1vNalDBpCbgP6t1M8c2l8XU3NZhrvZ0KEouZXFTJX1gkphNmm48sLZEQo+1zD
Oo8NMC2eJeJ5goNP9SyA5zLnla2NJDeMhObg94bF6iB1A11CKAeZzkGvbKrgRWez1Y+vVk8/EZ40
/uq6scEmuuGQHrU+8hr/Zza8DXnpTP1DlYNoKI3LyXwVmmgva9pmbLTHTjnW+WNV9zt9mhwZj05g
DI5CgiyoiBhDGtCXCRNqXVGnN7PntlNveVcsI/XV1AoU1PE+1NLWkp/6hpij9JrNo6uRyxIxt9TV
MU1fpxApsdK+jGxwC4IdFByJWLbYUtcrXwHJMyquGQ03xtSyFPpAXwMRmghVzKzfJDMxJSwqYuxv
454dmv6jm+5NEgC7lgyKflXwYFEr2mLdEYlB5gyUBWsQ2OLjTIq4Swnn5x60Zl30L0kU7xp2HwV5
Kx2BTpHy1gqjExj4vyN1dPKAFd1/yuECiOI7pmdHjjCOps+dv+5a3zF7zSXJ547SmzdRHJlwBbZA
q2Ix22ctTyWPB62U12MmPTe6f0/qBX/5Y0I6h8WspAavJH3YjC1Z0ZhZO7tIf+n5waih4iz0nH1F
ORMilt3S8SxfdvI03KcLi2YatmYmb0UtxytbbKIsf9Wj9CYWL7VZXTdt48WY8oho5E3je92Pyngl
ESYG3odgDN7O0O8Di91N9UuFPkv2cRTHd+iVUBRGu0Ys7KbfF2G77kzNLupxVxSily0e9LZYR6EC
BaSrnWkKjoJsXJhD8qhSBMiaZVW89dWcR5avI1ZcOtcN4VrPYTVvDJEbZbnWMa4nnqKUP7pqtmdw
LwmrVS4NK9MC4UGA4ootx2Q+SyNMPOKhMs7suVo95HW1C4Ngz7mUtQ9vs2kQUmuNlJlNt+z0VZga
75EwHfJ0IDNQLVnva7fgbGdU6V05WA+BdINN30k6bVvq0t7EvSgn43PJsuWrhdtlglfr1yBoGEaB
a3DWjGPJRvh4N+TPefiQd4qHc9MbyFm2SACMiFnRXwMfC6B/pY0HobixpMCLp2I9EDQlpleC0K5a
oB6y+TobbIoIQbs0/PJO9IeNavELldKV+2Y9BzFf8waaEFlVbbmug2lvidMPU60OhtXckHiB60EU
JscvILik7FTLhiSlar4xSTsiGfOmHNqHosnZ2ourDNu6LGCzFDiQzqXMJiV/0ZE05emSehddyzos
iTZRRlvmYX0FwFvJlNOls22Z/V6uDDZOOgVOveK4c0MNinslgCxDONtS9tTxIwT27mmf0PnqTZop
Wy2Vn0BKXoTMO0tA+1gZpCJT5OH8Jcr35jC6ktHbXT84qZQcO13xxkRY12XJmWpwfPp3gsm9V94R
r3vGwPYwSdaa2rgdeAhka2JG7Zv9cEx8QvfWpixa0WOVXZnq6FXtO3PcC2IoZyxwb/eJ2ymz15uq
Y8zGrTaITpl3u8w3V4oubAe/YA3ydy2lgkJNXoYpuhk43xigXQndatJHtX8WILXgybWl2HDyXLHN
PoIKADbIMq9CAw2/KlBnELey2N9Z7An87HHo9omoQLcqD7HSexPHjdzw/ORhHG8Hg6JZgbs0si3G
9YzAQnwoQFLFZCLlik5VeyOyhop7bdgX0zOIOFO4i7sLRZ2BTlHzzdEh0D/6elrPxc1cbU0/WWko
Wlk3XFKNF06HN8GnIF9GIF2n71zB94kY/AHY+jDr7HRlzROqX0Z+ENksG8o1x9bCv4+6az1dMpNI
wPE7lpfWXMczh/MmXlfNs8zm1j8YCzHO1By5vScmTBXXc32sONaA3CJFLO/u0kJ0zXSgU6iQQMzL
URQuppkytaLvLRaNoCY7j8oLbBF7Ig6DHWBOxMNRiAPKMcrgJdQWqwb0nvqGV9vRiju2eg+tcWiN
xM5Y8uYqcTX9QS92Q8GhSmvtrFthUWerRHdN83XTHbr42EAhkPk7A9pIWwmOj7/GHe0EzE9GPXmC
kDg+q2dh3amcarQud+SJSlAFG5RqzdQFYBZYnTrrbuIrmbu5/llzedf4gTPzemu6cR7/Yrfrhspj
EGkeZgTND1cylJ+gv9WETR32ri4eZMmTK4V+DQBPISkmfJTNqyYQ7YFUYkdl/tLbcSVw8pK4QiJ3
KCIsJ5sjUtv8XzA+HKm7C6d9XtybBcbkkFzAmwa4kN+gr0wvMvFHNAt2YxGcRteiJ9tFeISQwunV
M9SnGS6SSTkCsAe736M8PHDKtAvmz8xPGPGJbQGOgCWmDoSYqVw3bOaK89x94D9NHbF6VXzRaZUt
d9tZuQ7EX6J+w6XmhvRZt6eY086t05h3KTi4rM28mvyyce5bu1LbbTsWXh6jHicoTW6Wk0tIJhKR
cTPJW2wgW/bEtWLuDRNlkYTpb8GnUdJqqGBV2k+JzCp1EA4iX7gVQf/g+pGRsJn3U/Su+w/1+Auu
jyN3kWdCA+p6/xD7cPfDkIqOf9HXRypbTQTHQxGcji4ysdwJPmdmOb8zhUdcC44s7K2Bb58MNmaT
iyxWHL0Y9z5hVy21sGTS3FbJXDnR9yrXb4Ga2yP7ENi1F3LLaV05mpVOtQBeQJ86E6tm119WMzl+
pbCTJ9UzE7CHdMI8PeK0uBqpc9UzcVD+vG256YhzZFWsiYXMKKweO033tKhzzMKAJNYAOkmdQC6c
WlauxoELMBkreWWuMovhGj+bebRTmuHa6JQbQyi2FFr8UN/3QOl8tpSRAfBNezAkxgGvYTn5tNJT
KVWHkiNe0eibeYL4xO3lEL/qwU2v7uqWoqoVwA1QgYS1XgNRrRGadSE8ixSFWl3Yc+Vg1+NtRbZb
lw3bKF0LYLCs5o7ylmcYKH+pmRTQhuSIgmRUgAlM6ef1Ro4Y3yF420LzcmLCKt1yAcuAcNpKYulq
6r0o/dAa4uKyB5GbA52PGpjySkqIQ9dwO6Qaf2YPGWETBTdiDu0WfRFgmuoiV59r6DljqzrgBDY9
mW7x/Jz5b6rh2yN7CsvPOG9llyGp1MJzjvCh5QgMNkuJboLpqWqIVx8qDlTjyg+D+yCRnaEqL6Gp
uVJAjbb3yem7qiWqsZCXum04YcvJ9mlRb8J02+H+L0i+LPLydiYRj6O8yrTepMdhCDyJTMRp0LkX
iHZV19spmLYGABvKb4tjbsbwmurXuGtWFgdlLb6To5sJqFp5rKDAJeaVOD8okbWFxMJNnHgQSgBm
RG8JSum09MqhAMxoIhGblqBOkFqFYXqqGG7GvtlScKAkzAqVe9oQs5hfqKSNGgMe/RheRXHRcxIN
4P8bP0uLODXxTbAusxnVX/Oe+dQwRzgk7CKr/iGqJzcK9loIN4IdfJkWm4w6XNqW+z7eQX1g/FW3
9aSg5q2uCo4PfRo5rdJdAE/ZlTB5mJQuZFgXfT8fLNNDYwfE6yZpyMUIWctr4JKWSKnF8Ib0yszU
JyHtHcAiFJZqpo1hk3TzKq7mXdzLT80IiZFZTmYis8zJEWSoJUq8j+pw24jzLhFgQujNWuL3LhmZ
bYZjlE2XFZrHtike2qzeDklKtTHd6Y115SeYRxMCoOvOjebE66d5vbh7fAQjvrKq4dX0UTK7iUga
TJp2u6AhChqvSpAHV5NeQESpMeZXyUWaHOBLOQLrsoZkMCKJUVNIr2qFDfDxhY7E1u2pVt9k60dB
/FFWDnbMWdRvEiSNvt0Ta95W2S2FwY1PNmee38/B+7KOhZKOrIEdykjEX37dUj8OW+auJcF12Rew
1+u1dR9atjHNS63KTauNGrJl0qWLBD6GQOlDJo0hTiQ3i94GkEh1facpvyQ2X1bLjOCW1raHVxOr
t0EaQjypKO1RKDeVi5yBngvseNMraLxOQMBmVb9D3Cc0EI9q60U8HWnwsfhalrdW/oba2Uk4P1Rk
sc5jQt0kXPds04lppR7q9epbL9zI7YGzqJOBwxG6YluW9373XMgX8rzN2N3Jy24A6RtnxJhRCbXM
yVkkTJL7fKF2JZ0ZdRG58OUyQd4VIghLS4Zvtes4Pcr+cM1CwmHOzYVypXFhJLeFk4U/FeHdT0BS
7mUkriGlq1Hct9rgSIDyyoNsadtafR5Er5AKzwhh01NjUCLZnaxLv2Cbd9S5AMotLnhNxcmyi6J+
qsILgfQyduaRFTG3c34EWNrqlp2PnWf1JVKR+DIVmPMHxZ3afac9YrViT0Xte5KcOm+ItjykBHZR
01DYF2ogZwDYRCi7iH1Tuevv8mNVHguYaSS2bNVadtp48lqiH2fzPo/WYiqti/woBJ1TNeTgqL9S
BdMs5xuriBBCTQxswupQTKvZoxHOjsGcE6ZPYbEy2FsJxjoePV29Cbm1sabOSXD8Vi40IqhOd0pI
pCqI12qvIz+xxuQunadn3whWymCurLCEgZJuzIGdlaxmq7koVlPWg2eB40i9NKTCpSTyryFrtvUI
ooxe046pl2qhV5vUhAgIq1m0gvQd3Ot9JiUrkW/YUHcx1YnFQiF+kR33fCyWWlnzMKfxEd6Cbfov
AvcHAuOIGs510fAPltmqT5U7GXlhS/1TluknlKIEanVSflMJT4Ih2l16LShPOjrihiu0nJKvGnde
Q4kB7hphks1KqRSKkL4jUQKYYZs0cb6uJtzfg8HyXzkCFNcqGLwR1FRYKXZFWacEFaVz0USPg4MD
/bNe0jYRYIU3GkVWS9Ds1vg5hUjwQv+hLUaQauCRcoNXRxm+6abrvOTLdNL1IPzM2VlUwTO+qYKZ
ITwGPbmaeQ+cp7QHSJxlFHiwGm7HtvlRiinFYSKmhQvEUY4WveccTdWk9EylWmlt89ITTjsnuluw
jIsWgZrpJSjjQ83VSeX3z//0plr/pGw+EfGQNTGkhYmsvNaVHXedW3nat825IINF3vdZpPC5lZMr
/kSI20Qe0E/rHTrDnsil4GZgl4v0gNKiyXXLuJIpiqWc4PJEOhPj840G+fNF+Yn8ssRFJDSwEdFH
jS7HoLvFulY4+UuZ2pKTE7sXwVnc/PnNftWW4rcWMZPowKIUzThtdJb9WknRli4G779BN/886ZJm
CEPCc4qPiFy4z5qGHAVHXohVwSVAaEdgvFiNYm2XRzMF9OqM5ODrNT+NyRpeMczWCApPBBR6Z1SQ
WhNq6t1jkfyYKDr6wjnB0W9AyufesrSCpUAmqEzBUnvySI1B4GMeLJ9r8NpjtXyq/QIE9/fT5pxY
/JSv8FtCRXgLEiZF15AunEhTO85egwww0ZWv/cmRKPkhn9PAqNnZIThY3pK/wFlzydlsXgYuezzK
1mf969/2UYXgPqSYi2v09GdUwKSHyCTfPd722+at3yYefAUU5ZSAIkf7nZNG9fTPffQb6wav2jBU
fDpYnsgH/PyqC1XqB6pyKAd35np2q+vs57iv3nxkdOjJLgWKE0ff0850o++GhoqFTwJIhZH+tz75
ow6HOz2drdbyrD5xEMl63LHcnI3v+sa2QbkS9gBoAJKNeMbPTzcFQ1DXEcqiIXS4HN1ku2StiBhi
5MeFXjQfre25MKWzbZ6IQelkDUhP2pwtm/TyjbInu9jlBoXj1Haxd0VnIfrfqV0/PubJeJm0AlJf
idpV69gJqsvN7qMgi24jv0yZfkY893tCOR2d6JqIFMUMo5qnE848AAOtBtBoC1jLbrfKhkp8vuS1
JPRW/ueN5vT37CX6yj7LEPj2UT80fiJ50rR2HiwVtVuqwC/mMjLPbcO4QPS26k3Fblpt1+jya11d
jlXjBYG+S8v0YozfDXQfncn19NmcyGXt+vo+wBkQYmMQW3QyJ2bZXCTquLx9s1wn3AmUFGnODNOl
03xtAzuqglGByf7kC1vUfeEOzAWS04HN8+KBhvsSX0pYj/6DAKZvm1sUmIqGYZ456fO4KQMo2bOK
ZCV7V6/1XbfuN+Yh2NY/JvguZ7/p8uO/PBz4CYyCLClMRp9b03i6SsvjwjUvFmsEd6obSOgr6Op2
7J0nhfwWf/+pvZMPZqiZYPoas49+UW+79bhPnFe4nYfzvo+lN562xNlCxyuPn0U89bO0keRXrcxC
NsGdYxeawzyPtdLLi9dsrlCFiOeYXd8t0CzPwAXZEZCyffJsaEyjrNDoKMjBatnWSL3sN8XrvJN2
0R3b8P+M3PXtMvKx2UV4+WFCl+IJ1r3PsNR/6tfDu3DFyUj7HWTCl3zM+Z+X00EmYPPP4+I7PSc0
FhEE6RJrejoVZUPvD5HK+x0HLksfJFUhGyGGennOi/ed1HLZ9sjSohhmw3wyIlKhlLrWihYDD2rz
n1yoeNlb+jBdmVuOlz+hwpNNNe25i0X+6BqutRk2JGf948f99COWYfvhLWddNI1KyUBpp71PIdOv
jzIVc2W4+XM73yncaUghQVERiRU9VbhzZUYqVINdqfImJ7lBT+NjOm2eWbBd0w22U2GnBHOFq8jp
AWhY1yS1XEAlXBOa/eef8k1/Xgwrkq6CEsJTfLK7TYQxjcjYYzUllDD4JQWrtj+XTvXNmkIb7INo
BDGtdvJtFRT0Im43vi1yo0DgsqLg4upYqRmvtvg/PdDfjZ18Q20EH002DVsSrj+n8sZSEWP5T39+
a783UCcTz6dHOlkvVHVI+05kT7skYAX79BZHgraePcpS62FzzoTw3Yad4adZhHvqBimlJ811qhr7
ZcXwD7fldmHpgeIGo4cTcnMeQvJNl2AqBRSD9VdXldPFaRKMUgk7DnMdq1P8Vvf3Q3ru/X1jbfnU
xslX+n/cnddy40Ybpm/lvwF4kRs4JQgmUQwSpeHoBCVqJOSccfX7QF6vZ+R/7fLZ7lb5YMqSSITu
/tIbUtlo49QGt98o7wJ4mFaUy07Qm51SfE9yR1HqXYjIeBKqzj+8unm1fXl1v3z1l2fZ97JeFL5M
PbdOTvBatu2q3c/6gOGy/Ke6+L+cn5D/eIiwB+bj++vKV1GQodIqlkBd3bSGsfQUTq6xqtc4Xi2y
54oZAOYTq/Ef+aX/rdwhJ6cungmRSOR8qY417ISQBwCPUbp89cFYmbTYS+Dq9ZLmW79vHjhPv9Hx
+Xy8/19rYUAh+GkN/UUL44QeR5P/5yF8y38Ww/j8qz/EMAwUL3jHCAVR6SJNxELof3eNNwX+7+hc
IDKizmfgvLd/co0n18RCWzaxDMcd9k8xDPEbpCOEmkh6ZdgtpvhXYhhfiiaDateC7gNLRkEebFa2
+jWyZYi2dQldT9cqxSIahwVmA8sxlxh4mquqLLdKbG2NvHiMW1q9COPXwXjkNhcSA7y69leZWm61
pNiw2rd1CBrH52gwW29ftg/pON6pXrvsTWzHA9AtBTMXS6y6rt2NublU5ME10sw1Rcf4ENuBsljr
lbxM+lVbF/tAZififAlSYozzE4pMSPzq67xPAYGP7tSIbWJgwgXAk6nvzp6yDQyjFcL+OxXorzDz
k6nGe7OXXE9hcDkingvcuTcYOTU4gwTWQbT6mi7OKVDtk957pxhDhGa6NxtrP7Tpvg+ii+Qnp84y
t1nsuVntgZCvV0rvpvqsgBMd1CTZR8F051n6um2HNSG5NQ51OtxhVSwzUYgnE/LlqUrmaV63zpMP
G6B23+WPwxiBohArbWyXmUj26YB0ttrsePn7LG1pS/YrW+qP+kMfDIe2TN2s1zaZ391Hebdrw+If
kjrt18PXoJIi50C0xUZ/B42fr171faEroacgnDaGmFcBxhgS2BSElVZbDUAwPCCEhkzTmV+xZ6hH
Hjs1fAAZwDnXnmj0pJVykfDriZ1tgP9ugFOo1tlTIH6MoO1pAM8NfVWfFoUklllJXYNvx0+78PT7
kf2zQsivyf98G8hOz9JBCMkQEz9z5p+ytakPpCYdM1gjJWLkvmUsOy85qCJ7GdBr67vZLwAI5d9/
6a8n+l+/9Eu+1NrDFFpe4oO1KR5a/TqIaVFG5YiSt335+6/6JO/+Gal+/y7uECL5fBbo+pe6rWm1
MAsaWtuZjLN97qdLrwdUCKgH3k9pDIAXpeijLK6mKt3+/ru/5OOf302CChEJtpGJ4/eX+zSDAtOp
IsWt1ZN2UCWCRN7FudvI5KSTP2++u6konMLX77zQWCP7vjNK2+mq9qmqFRfh+mPFNA6c+yVVbzmq
WwGEOKna40F0+vtr/RLq/te1zspbCGzQIpC/cDTNvFOwyWNMbcf5frCyBanuGmmx82RYl2CYPd+q
Rw6lGYl6J2r7qgD4LJu7prIv8hD/w6P775djEQVQOKMJ91VxKjQmrZ6wBlpiQbNCXqte5GV4C2ae
1lhdCxkMJjmwl4ijBzwuSdKPupDcxk/3Rht9dGb5+A/PBynSX3KezyeE7JlhUV1RzZEX/Hr8a9kg
AWfwQjeEAeiXz4VRHpIUzoXmG98a9Uk3o480by+5sZp0kznahONhbBpnGhU1IAqm7R7rLMfmqde/
TcV9HsXPuhZ94FWyL1Tapn4KSUOerEtt6ecglYHqd45R27N1V/LeAyqBUbFrlOQWRMZF8cXZAgJm
FcYt11wlSvdlaJwhya5s/2ZJJhZkDH2kZ7nWDxpg3aabzsMSeY5LPsJDzoPyZmj1ctAUQCjKygiy
Q2uaewDht0wKPtKo2NpK+R03QUC3ClIIRYVhivaoqMoPY44OqtSDsqqulPL70dPOkxYzGZnCRyxy
FnFoHmLP/LyXvDLObS5wW+n1M7gB2GTnYUj2fsT0tR69ZdvWd1VmHILEPOS4SzJxPrR6/DFfet+A
15rvrFb8u2HGlXD8Y/BhtuZWTtUfNYyiYgBpPppbJSPOBbyevLxN8HvMXBxEbayTMb11ea6BemF4
YyTYsk3qvWQDWw9rrXMCz9g2XJtVIh2pmGDERqwIO0tsscH4ZlkDmJy2Ay2ZQQQxLmZkn1Gquklj
c/UCMYF1ZfIeobmjV7mFixerApLOfqxSqHn5KqrZUGMvgZGM9Hsl9n9gJbjvlfgjxM44U8Vax0EW
XojF1Fdsh1g/t6lxpxblMR7RlpAImHHTh0t12jRdA8IifvQmfy+awpHBllotMJJyApwj923jjpL/
IiNk4dB2SIADO0PfxU5GWeBNEeDi5lXKGxUXK/NQamQIk2F+x9wDG8lY3raDDdNkvlZLHdwuL9fg
gvHYamrbkWV5n4rvvm7spDSIHCOGE9m2Ku+nL48+aotgXlQvjxZZmd5wRz8MnQXbL8UfRhzr5CMt
WEajCtfMVpRlLuVnSQR4INrHNOInSc3CYcoJ5KHdClawytaI8ZYBqGAD9wtSDYyJrYH1jZxgxEAG
/9SFLpmSq4pFFmYYecnioBi85D4d9rbot5AaBnAf2rmI089d0fdvQ1X94BMXec5+gXVS2D7eYJp9
6YBdetb4EBbzG8xhxA6+8dLH9iIQ0mbeUx6Ix6jBE08wDXVklQ/3pPCjtT03iQRTevg7cce9SFpw
a4cH26uvXaGjKxxw13o98ZHzQpQb1SkkE584oJHgj3PEx+2d2cWvjVZ+z0MfKkstvU/Doy8psStq
jsD5rB3J5Ho/uY26/5HaYLvwsHpQhHSa91iZJR9WKA7k0luQy7cezCv3FTjNjEvoxQ8vZ8NhlGqx
PJOtJM++wdl+vsYxY5dpneH4Svaizx6XyvhuRNqZcHEBCHKorXlATi7H0SGXfK7EkygjZZ1J3paE
Tauikx00V/I+VjKY6t4evudWVS8/f7vJwyfd91zYzVwWR1yQfDDnupeE9WDgdkmaaTI6ni+t8pKb
1mnHSWnuvNk4CfxAtbBasZ+S9jqfKVgvsIyg8YlGiYFHHSZdO5dl8gFHdD/nvGogtp8PvEukEE5a
vxVpjv2z2EqwtLK25/L7M3IYr1oaETbodIzFCs/Bi9GCezHEVjbFgUHXTbJTsO3jkzzNBElSaq8w
t4PHO8Pc9FSaQPAY2Pg9kGOOejmKP2xzuG8rU+JpQr9oZrjlFOFclTqtzNOAXwQvik2ulKdI7d9k
G85U1mgq21bunJ5UuvAnnNRV6zK/mFwT+yE6xHOkKVSbHWvxRER4LnJ0QqaUPLhaKTUXNC9g2Qhp
LQIPQdDDjUcrdHKFF9aa5TXM+YAAbC4+iB+KUT/aVXOf9wZknel5jqoa0SZKskMp6efGl9zBAi3d
SxhhCWQswKLAGIywfAz9Y21DX0hs5VyGMBgj5dh5+iHseApoWgFeKNJ91qS3UPcuk/A/JmJaUe0y
Ed3JbXmlDUN84HFFcuJqSubmRrQeO8CkM9O2rS744l4yvbomETftQ63ljPWBpcVAs9kHycRHV+YB
+9t7+XX+Vynbl6Lt3ooMd8eDXcOLmAzOpi5I38oSsrJ+np/dwAE73ylV/SVtjfP8okNPnQFDzX2E
LVRwLdoB+I58p0TNSunmpzofG5Z50NTm6ntsbC0GyNdk9kEZtfPnFaqmf7OhP0FF5g/kMEXIIHYS
j8io5ntdKq6SRB9G7dhN6h6ncKeLgHbIfQk6sNF+lOm480w/X4iMKDDaYNZT47Gr2+e8rhvKPrbm
OCHOYtrHyi7vEiSHcTGDB0c8bqLqKvvBLdOUs5/CZ9OQoppvtArLkz2TNGEVX1rMcqeByoIfaH7+
MUTai/wUFd6ytpRHVFsuaZ9fp/ZVYNs8h+453fJ7YJw+ZOkmsbZzoI/gYrBiDvPvl41xMCz/XHSt
k/XFwwANgsqMvAIXrtF7VyrPjbL62mdo+ZyBsxAh+fMSDWXybhZoYg+nMjqkoVhUPgu1kPXSgQ08
16rjvPRQL+SUj8iJ8lJ5APYK8lLiYC8B0AK0zicuRGNSWuOoXDaupSctMlRx5Zr9LMzRYLdVDI2L
gA9FzkIp1Bfd5/1Q4oNSlh6Nmiqg8/u15UNU0YObIdmuCjgInifwWVW59glbrSuS25ydR5H0Hk8C
mBdLlN/+PPpnbnkq83LM70pGyJzT+rRjQSG4jLFWAIan1nHt6PeJUdlQ2oNtyEMYAv2Mn+h87jt6
3QJrNbeVCG6dBmKhl86Rf04+hYh0shBh8gSCOX20Ai5Og/s2AVLL7jVBH0Ih6/yMR1LBOS1ZlyG0
LyEkI9vq10mW7ceQaFN2kot3L2bJq1zxr6SpSLMpLJo56gYFr0XijXipue0j/6WEbEP4Z5MMY/zB
gPXQ+Pj4VECj+goUsIEOBpjm+Tar+G3KxHtd96Dy5zw3T7nQdKg2Av+xRakA47MqfIBlqGoe8gtO
ZTZneOofcu/FLrIUAPX0rZhyp2xHR44BJ6Zh+JHY3jsu3aust559krPC0NZWEn0UFckASEuoZ0D+
FUTGYe8Pp9oaNp6snpOYDKGSzcRV6VqU/TqvtMY1W/+W9OEtSfT1ABuYPffqoUYCmYSt7Blj7NbF
efKDfJ2lCYZFtS0guY2GY6O/0enGUQmVUygIbIWPcr+HmMPnklWa2SVQAtCXSNPCDFKwURHGjqSP
oN/KoofM3sF16PTQ0bDldvTAePAt676vROxmVvtDVDqGphnunYYSIl0SRh9G0dTLauwr8gN0bCrp
NcUbdyWHez2motCgazlNZlxVpV37ggw28SQXmwYeBN4MaXUNwujWyE9mXR2QqKOhI2OznOTILUz4
jft56/opqDTdq4uV5hlnowJyiQWvvQhL21XySdsG+pzg2NUqnB0k7TEXVKkNj9b215WpzDhXa2X6
2BXCtQfSWMhAngkRjIXvTOzfzBzy2FTIAbSWrdFwqmUdW5xR4ymOqh2eixgTz0sOv7lhIdfWosz1
nWZMFkBM2DNRE93pqXbORwOP8jkcemECVweouzwgJCEZvtt0MKpSddKXilqzOj0ZjcsSl9EEqjDS
Dg9SnrCxVWj5umE+GpXxattKvNSVtF4qXnLpfGCudVcgQ4IHLVruGCHJXe3mCcSDeoAdx3jeh2aj
Y+JWBsFakaxhreDTJUdMDACTLfH9/S4PyrhFOiOHWkZNQ2PrPunt21gD8O9679WuiXZK0KpOXqen
DtaaaMlsAfJ+/mQiZVBylAoZ0LtJza1+/m/6oYGjVutRndysbI6Rwr6Cak4l2SVPZJqX2FTOWskC
TjIjdDj08cl+qDpm4R6o0arl7LKGeCfyksa5aGtkA3RY3gYptEknr8GNKwTGiYAAMbbzzmBv3cyn
YFA9HhCqIUAxfaW5qqb1buTgQFPA2l5nYsgRJbe5fCtJHuHPEZFLXCXhcZAV4uP30UDPUYV3LLrq
+lm90YM6s5AP/I9lP3CCgIX+ToFyDz+Qu0q7jx5FvfkoG0GMK60NszHbz1+RWsbBbqJbGRnbuCIT
afy9PjVX8BOLrrN2nlJfazxC8Qo2DvOKKbXwWwP/w4huc2oLmHudJPluhvlySB3n4mJuV4ypj3Uc
p/nE2pzmYwBd/4+hjj86ibuYI2CPfbKjeQOZrO85RmOSSGbRTQzxs6aXbjJ05jLYFOc0D5Z1Wf4w
A9j9wTnM07dQQnc1knF4hzVSFeuGDm1XTDSOJTdASMTqVGYY3pvcWJcMLko/ZDvfnvRFTRMukzkS
+5e2QPrCDNyo5q69aJM35UYOBTBrbZuJ+C4eJZpzE0GnHsBps7YgKY60CzqA053MQRsSaZEU9m2b
7DrmGbUhZU49Z3eSIJ6bC1PCSqrsv6UBTUdTLh+6FvqrnDzRE+ZwHL+FBbIQclusxkEQQXjTXvqY
Zv6+zbrXVjE3hrKq/fQbgXWrxt1jpyvf6CtchsADp7mHWwWmGQ2AeoiQmWvlH0FHx60qYcz0JKr6
SHzOIYAUxRtI1c4RMUlWLF2sjlCi0ixdeGzNts9PlRfcko49EPvpSVRi5xewAHvKr5aANxbBLfSJ
k3EVfkRmmEL3HTaibB+LVt58rkHZ47sypbqOZnzD+WxV4vHKjiLHUAvv7HXKtrLfw9F//ofO0dxh
/LUDiaAmiYiJdv1srPVlVqalTCayYcIAu49cuZX7pSmky9wAKINu6wFMlgx97eeOgGLfhyCxp1AA
+x6ocSQg9v90OX+5HpAeQPgMiJ4zlu5rHwsz3rqllULYEd0xysHvO00T7MKuWkmB4W4iXz5Kk3S0
rXIXR8WOqfOypfGQsuWUma6ys8xbhUpHb8JGjVmwYJoUuCNmAbmGokwn1Y90WDG1/NDX0rqeOOjT
WnyL+/hhrtTU1t9bRnSESeGEcoqi0j5ry5Vcrc3oqJjw6GJrOdX+uoG1T6RZZt4EfYPt9mIl0pLY
pHAizllxD5MwQCrLa+Q3KRwPsJ0fZTvatj6Eqwi+j+RvWeO9jeJ2xenmgViX79oRaKQR5pD5jV0g
0bIoUrowLRIG0ELUhAM6pxg0cTD2VqraOW3cQvPrXXu+HuzkMdm9tRAaWhEuexg5hkmdYAQ77O7u
gnpOcukcAFjuadyJuyi9xjorl1BKwMvNQzfUOzFYp4kSL1aMLWKsWy2j98MsQYkR6g5plWmh5xZ0
TowI3TdOwzIIb51iPJbJuAo9pHWlqKUR4vUrv7Dv6yY+VmxRGTGKRaNneFzlBABuCCUJ49E31uks
emHo7KvSttf2qL/bcrHBBntbVON9hzV7VB6QKHIUJDioYTc53S68nfX9qPj7OJKWsqfdt1Aj/n5B
/mUCYQJYUWdbCYBAphDqr23VvBD0WsCULhGok9wuSQtSIXMrgu++EX2LCtK0+Vj++y9lQvh1V/K1
glyCr1Zmhf0vvXm11SAXoeG2zOYUI/dGcHmpGx5UvKaR7OGkQzUKllyLLh3E8pFLaAaM7mnZUdS0
dAbn3uRYsopS0srOQ/CD4niE/vIZU4y+uc4FeRt130o+RZm7wZ8tip5GwrwLUrW7V8zbqMW3WGJM
R4ezGuwLrsHXLrO2Y4jaV1BfUcU+xx25VyrSPf2zbVlQquMV5wWQxsGnX9tJP8+dmsGawxiNKL+g
lpzbM9pczcw1aDsHtdzrrh2VsFnRITJqN57s49zSwqLxMFd48z3OvJ6JpHpu1LZ2edWzHzXdMXos
hI7USJ26664ZCbrwBgKrvByH8jqWYityY83+uuRZfqX9fp3XdqpZ5zRxyzi8qWF5bST53PGZSa6z
/sSlZzinTyhsFNea3i/Qe5uAZkG2Kq+fZwY037UXUruJeZA2qJmjFfCX5qYAURjdLTly4jkv8tN0
XPtBEWGMWEUkmr5HXgxix6kpA53K0M/AbJetJF8IfUzgEvtoKyoAEE3e+jKpm9SQwto1NVoYk+HI
I4XiaErfJLPZd7Z/9rJ8pza8wjCqnpORGrlL6iUN71vFJG/sSN186X3uiGjc6dy69PPiKjpqXZOG
XU5PNUtSJCnCkXYrNwo3Hs2sW2TX3wISkt9P+X+FILjkKf/96pvxaf7wp6nGffhW5XX+0fztb63f
88Nr+l5//aVfDDr+73DkoLv700HwFxTC4yu6e/+5C5um/s9r9uM/h3dkgX7FI/D3f+AR1N8MDbQQ
mqL4SgG6J5D+gUdQf5vloWV+NIPP+OefeATxm47FgG4xWTXhBohf8AhoXyqY9ih8KvA8+9/hEX4d
SFmarc6eLCDTZZDOsvEVoA5tUBih1U9L1WxWvWWsJGEfLGxtEDZ4qYuK2qaEiBev8ay607QwpGVa
bpJC3Vpds64q5Jq8dGMlHabz6b6ZcF3Wy7vBbBw29mJIQdXlyimzXyxIRHqrnBoUUZQAjS8VPl8F
wKidTjUIZuxhkLfQySCZMEj1LpAtF1Owm292B0vVviP/Fyx6nFMX2pCtpRJ5rmk8RIJCsUuGR90W
y3a4KIOFCA/211LyOFoyhvfhUvPhW44P4H839AOXRK7FUFSbzlPW9K0WDNkfsqnbZnoOM6vwT2Fv
G8vKMJD66xBae5uC6C3wSSCQAmqCYVnZ/bLxla08lltJS4+GGJ3cFzsrunX9BVDqQjND7Dh1m4lP
ESL80oyTU1XeYvRVKkubDLlGRUvZSL0PrKC8s0skE4X9bcrrXVcRNVRt44VsbYaFlFWoQcoZ6gv0
x31crySbIRoDzRxdJmjc7ZBvbPpfSMVRBHfuMNP46dFEFcyu2lrH+bD8ab3/l3n/V1vZ3xcN1Bi8
+uZh5lfbqBqLejzk5Qlg/IjQ1RpmvuMt32Z193ovObNncvWJ44LN+G/9VuYFq+DMBTYVyhHOB7+G
esSv8iJKvIkaf0ttN4agJf9pjj1/xp/Z9u+b4ufvmLPfnwANlMqeWdn2tBSPwclY0cpysg3l4Rb9
hEW4+ifTGtX+CoX7vCmAaRANMCf8C9MgagrGiJ4vL7UoeZylprwgcXrNXHtayJxycGyfKtG03CHH
BsFESaSZGYvVppz1Y+LG8ex4VRUMF8ebWXyISNrk4IeiFrGedNxkzXKC4G7R4ZCY9hQCnYRMWnOX
y9Ir3QYnmdwbHrCaeo7zh6q9StZ3GXXPSYYGnzpym9/1TAnrUbiyeMrDH6lhPCEpA0xwblbnpMSK
Ui1VHedkvVxVYfoaqyr9OmVVqB4Jv77NQxwQVTzQ5fYutOVl7LWPVZo/0r96iuBUFiWc67xkBX9v
fT0mKS9fgtp0J6K2mtCbssEhc0zYXrWOqx72KjoDklntjQopNFRN+pgyNGB4oSI50Yb7KmKe5NUW
ir+hBTRFb5+aofshj/FDkjXJUngy+6jW94n5nKcDWiTJWpbUejGYhMTIW0HpdgWwFSkbHicaj72K
gF0XvpRF5OZmwJwp+EA1+1ip/ivqau/gUBvk5tLKGWrFGdFX5ejaRyMyb01xzCvrmAXfE+WxjqhZ
4/6EGNYFyNnSa5ENirj7hpyfv4BcvOdJz91kClx9RXIPhTJD8wWqfNk7JiIyZdlvfVWjvplkZJr8
E73FdR1ni2Ds990AX0UzDmMfLGPBzBbP3nRQ3daU0NBiLA1X05SOHhzoAkUAG7GGpK1o9gTr+UgL
4g6t1uKuYRLdhSiqGBo+TT39VRP5HOH1T2GpbsaAicvIidjl1crOspVA8q4oULo3A4MWWPZSquXe
K49986pGKVXUGIeLLNBH+jyecfB1ez368qUU6VrK4K335c6eO1i6sBB46wtEKjPuFWEf+Cw6Pd9e
xzNOkx4kH+Y6Z1wJq92OBXTv4lVnhriwOItklpvXx4sIVURZTZ1+4sBEOQBtIdQHUJXNYC0HnFdG
+CgXJkO1J2THtOAQZCRskb/UZy5x0O6Mjn4nvyB3ytUzGLN2FleBRuyhCccVmew6GvtlVcA2pry2
5VXppY6PRHyHQq7BQKwIn5Nun47tU09fOhzVZWMjO4LIyQCtVq/0pS/bj7FGR96g2WKDJOqnhAHG
ScLgHlmEMehRm0NZNUgCVFhD1UZ4dHAnRXMbA1EcBeFG2NwBZW4uPwMWf8cnfdHq6Z2t+WvFbpmK
KZtRbR57HQ28ol7IrVhLUXyShVgwt1v2fLlIUwJX8BhHzV0WMfHytMUItuwzYvyrVPL/NWM2dRbj
/x9/OJ39H9LAffsWvv6S/M1/9UfyhzMbPCmof2CPNMpD6sc/kj/lN8BBUD4FYQw/RBN42x9gVP03
oEGaTmQFv6rMiNP/7cym/QZ83yShtHWVz/13YFR0/L/EOa4OTNtnJ0fmAr/G0ngAgCqiGhJoTdok
B8+62br00GMUjJVtkCrLtsLa00iORkYTsZiWtFLdpJKrRW6AVZRi89QM8VqVvWU4oORYp/43RRJH
P1FWEwowbYuoifKhAsuTgmkDvI5FJ6HkAmOwnPWCG1SkgbUFKHuqV5UqSB8holPIg0N3IxuSeWxs
zVBaNap9NRn/pYl80KJyHegSW+ytnN61+dBAUkBH76HuUAiYaUeKjZQTZPuuRqkOXb5xnvMEKytH
k5FVXgz6KmmDnTeLhgncvJmtWHSzesVYjdVB9ChHWydwd/PgmHnnAJgoWhsmJ1j3PE3PZZqsu6x7
QNB01Sc1453XmBxOak3Ehr5PA567OggHWSw0TrGyB4qaBs4UyE4SP5RoFzSXpH+xzG+x0B+N1H/U
EQ8eQaRHFWZi1SFum/UUETEZt48pRya9vNH2nMREnST+VpaIa6H3WQmEZBBUEkCKzOLBajHJRfqD
CLOW9IY2lbjnKmnr4qCmYKBqGPs4huDPEEOHl8WxM5mfHCI1DE81V6z15bZC1zWDpD+ZuSN71j1z
cLfBTmRSw4UW0QpAhjBrhiWIHDdBTyUtTp7e3uUxEnXmfSTFa5PTeoj6BUq7jYKoyM3opYVQPIax
p06LFwaCAYX/POWEE/FWWwhKIquDbvpS0ZKVBJR3VO9KX6ckV7fS6G8E/ZsOmRxaAVKGdBoaemOA
lKg1PJecviMrQEOLGXREODBUnGon7cH2BcibqK3bxBdaqq9e/T2HLuVZ6a7rmYDIlPn1eB3Kiibk
97hs3jw0oNrAPxWSfrLG9LsWFi7F2NH2+yPGRqumoaESL6S8cvwILWCAB01jr7xKemrh3c4A4YAG
fxhd2zFyOvONpAcJeIU+MkNPReZxwWHKt7QIUNfexcLYCh7H1FmbJEHmnV58mr7RMTkGtM6zKLkX
03NqyU6MaIpivPsAs4uarTaB+q6QR7YYBykB+Zfm+oNx10jB1q9AbAl4DlRhdSIYTOZ7q7AAtjxV
8HR7ES1rY7ovk+HUqO0aAUCnB+OQMD1j8rjsK3NdatkmtwTaWWhtIDYyVPesqIWUak4P19YgNrXR
XUL8brt1x8B/POZoQ40hzZ2ovaTlyZgnAdE7qwk0AuDvjr76O01aRNHua+1HlJT4XfXLKXiVuP+w
fLOau4qKLBld1X6IEOspw5cq9k4exWCqD4C73uUE0KRvnJIAXSs/pwn+UNeErHAX6K9meCs7tFWT
ahmWxkMspLVQHxXOiLRj2meOdwpdVjMMnDQ5FX61aZVNWr6MPrOmJneHoKONuxuVYlXFymLiTawS
K97aQIZEJrlmwFjxTLdvMY3JSvij00qDq4zZLpO6J/h4qtUgm5UjRcQzKN4KOcUERzpNRA/0OP1r
ktxbqGoIBAWl9GQz0ZH0jyAdNqkMUn/k74NlhfBZYEy7selovj6R5NMZ2I0S0t26tta0W2GojMeZ
93dPkKvOmrbxx6cQEJAVoJFVLKp6awfCaSbwMOksL/oqie9GRptIARBXPvTZfiq/B0O6NtFkHJVu
YcUyexIHeWVwbXFIS9JgRBbVEpgR0Ewpy9CKe/Qi8PpJsc1RUrHrdBlFj1lwscmsqhG293DqkOTx
OVHhBy/iGLUeq+JHI2cf7x723qzd13qzOFN6n4URCPFr3Q3OELz29BkiXkCsdE4cov2losiIWJVI
n0Ry3zeMoox1jlb4KH7QiiajSR/aLJtQKEKdOgHQ7pnuoCqoBclIGOocsa2D3MxCoJpiape8prIw
35j7Tb6Mhsm0LOJrXdNJtZ9QmNk3bcCk8odHX7IbabQz9OuBME5jvwPljVwQQpCDhtJvD6UAQRpy
VNqwQ7MpPDTZswBNsYNdHFXQcbn+Lajm9NWmSi845xrEuOaG+0pplRcMLzfo82wqzwD4IaGFCtqf
PkXr3XSOQdsqVpn3mOeJCzxHMb6pdLAtmZfdMGJlsLqTOT4bGZ+h5qmVWkdFcFBBFVjRBgR5EG2r
DPaFHhkLXcPZJFE/6jJaMgdwbIKAF1QnOU+OFHKLjrmuRRjpGA/6A9WkTsNUC1c4urk2OXwKGTrT
ZYShEkdDt1mjkNPzyi2E+WB24SnKyVzr6Byq+tY3IwgT2EWTiwaAzeN2eKXVioy/Mb/0Y4Q0fVMh
mNyhRx/BqlTlE/x9nr69Lup416Md3Ccg7QwbO42SPnAITUFb2smzRjNG1l/KNnbynhGRb+8s41pV
tVO3E6I3ultMR5HeMk9hAgg6BszHXCkMCBCOxXDIwt4JunEdoTuUDJdESl2pLt4UwrHMBEXmvciM
+LWahlBz1PFJSFE1j2J3fokjejSgEFwtIr1PirWCM0Smf/eZdGe5ffJH+R4AmzMJOjLZQ5B+M2Bk
WBmWWDw4z7xXphnJR2dfMK7OeVuUjzXddj2R10MjFqV0ZyHIVNiGQ8CVhHItkqcxeallwD7o7qGV
8zhN10FLDl2+wrgPICi7c2uqqIDl8gKRpybA5ytBYLgC3uTZ7037MuCcYCJ3nqhg22cEAN1n9dnv
jr4PpI4RYd58b+sXUCH3vQL4pDUcXjQA5euEdkvtH0DnnjWp3oQMXAfV2zNBYCo13oXWdLQ91CQq
ey33wJX8ae3r3qkNo7OP9hi+v2yf/J671bXJ+Z/cnddy5Fbyp19lXwAT8Oa2qoBy9GST3bxBsNlN
eO/x9PuBrVmRqBrir9mr3ZBCihDVTBzgmDyZPyMi49qaOH0gllvXna35XOsTc1/K+9p68nGHgce0
xl2FHSteg3tbaaq1H9QaDeA30IarXnibCmiFeZeI3UFwWxBD2kU8YOGgAMgBILKK9fJesNrLsjG+
qSgXey5Kz4mUo2cnOYqXXAcZxXK2p5xRKpl2OQkeap16cKE/tVF0RJR4hT8FyvXWd1fAuNUcN+og
HoTRQOVw3CqFdWMYpK7DcAEI4yrCcEXtsIfANiFHCnfTguVQh/ASx2OUpcvosco4lV3JHjqvo68G
E1xDiR2cTeqqP8MkOPpcHHOk/9W6cWRT2rZeuDVb/dbrkruwjBzDZ45aWBpEDnJzTsLbCKa+5SA6
Wic/+WSkSY/Aen6MW3Hry9VPayxvFUwQ6H2thzih7dOswwazMN06+HHtxF53Y3EcgJFGW7DcD31+
mQ/uuh6Yn3ylrv/Vm8ieeBcl/8WMC0d1L6SQQoryKDfkSP3oNBE9nHiTcEQg1XyoWihKHVAaH4wH
B4IKtMHz/cfAUzaJPwAkMcsfA42ThgLBaBhHAeyErm17sXqti18FwrGxiNJzKewSmheBBKspSTam
IOFf2iEmWx5qNL5FnFUqNX/9cEM7U7iUp8Ldx8LedB2bjCknmh9iRXP2neSpnKVYqqMuAc4cO8h4
r9zQN99pR/qU8RHfkiOGHMKai78DxOIJhSyO9nRrXXz9JDMeINy/6WIoidokSSPTtJwRQWIYAAj4
d9OTJC/Gd8MJDmAMV+Jr8JBfoUK2lfYLEace6HzsHyLqM3JOYIWiJBXvEQebtH/X7tJdv1adeoub
ysNCtHkJ9X186PvQjp06GHNBGpHpaRaSFCM9UaNHkzr+Rrsbt9oWPwM8+qR/WrKdx5t1gKVQzjyr
Id6kpDRuYlrXO65A7Zu1rREOkSdrFfvrMU7d3ZMXqpg4t6GppKpzr0mUoxLDm27PiTTsQtA6ZO5r
HNZWuhIieL6kifC52fzXjPk7nDT7fhlIGdOoCCd61JGaYdUob6Iv/Gn6/RO7dibm1HaSQAzAPJ9N
TNAbQ5WxyjfiIYWVHW1LG7m0tbjK13iWrb9+hWfo+xO9nQoXVf3JAnoa9IdKOyZVOlKXCpq7TnA3
bqp1iPT6Gtzzytpmjk8j57/4aB8DTiWRDwEpyzZiLxBQk6K1gLdVFyAyTcpt6tdV4/43iw63SlE2
qeRQa5mWyYdwchaMYi9q8DAOnMGrSUuDe4BKK8F0fFBff+ps/+zrqbTDJr0ArCjmbMEW4EkMHHPa
VopH2S625VP6hPTji+6w9S9OlnnfYlp1H8NNuIwPw7NMYchpYmJJtcevaF1tqTivgTnvwsM/7fvM
Q83mZaNVed4H+IwEGbJlQwoQ+C6Tvy3Mx3Ob5IcBzTdJ1J7cBM0upseKHvumWnFbOSAlvFVs/6At
zY7pmec7iDrJKckqO6U876OJmWA0LMMpWrtpH6RV9kwRDYQNxvLFNy76pHhr/buLp5STbpdc5c9t
KLrGOoe1+95l/vzxaC7i29fCLpOlB7fnYk6ly1vatc5oECmTNTlrG1cf6WSXTHIEeyFXTRtzu+kv
MAE5ijcD1s/q05JIzozw+WeLtOimywgs0TwXZ9MxAICTmhFX1Dhb9d9FPqBxzH5H6/BNXzUXwJme
g8Ut7IyqHg43YJ6QGzB5kfMNU5f9SHLLDCTso3uJNGny0l7gcXbvb/JjcEHu3iMwvuHCfRHbgdNA
FV4Jm0Vn3tPM5tNTzE+HpgyrMPOK5P38C3/QC/6zFIMb01F3wT2Wxws76RktFEKa2nttG9FHedoc
Piz+Er3jwmrIh+OL6VUrR3cP7ueAjMb1/8B58bRW/Tna7IDvpFDU/JZo7vOUuhk4ilO1W8MMc1QH
8w9sZ5cVWP7DGE1j4uta+ok+UBWJGGa3TcIK7WwElTmf2uO0H6S2f1vs3nef/7+7JNOm9Z+7JBCE
0uDXy693pMxD9vPF+yzdMf3pv7slqiUblsFRqenTD/7dK5H/JbLA6JGgLUrfY1Ln+HevRPqXgtIH
8io6Gh3AYv5ulYj/mgQRqSQYuvkHXfPvVs7Nny0YsNF/PldP0llaMjrOwFxlScFOFrnUMwlI42Gv
Hjx9ZQAJcDcphqN47m36KyABC4vrZLZ/jjdfznAvLcWviGdyiy/hSYTSNz+zdpL7+8Pn+GukH7Ub
5LORZFkFeyCB452T5JGwlrxApwUZxavkmO77C/El/jVc+j+wWNpgB4nL0Ep9hcC6ye+otVzTHbZ9
u9ohLb8kKck3/nweTqP+8Cyz/dvgJqy2A89Spw9NEW+s4Ffk9ks557koYJYNNAaxEBfnSluIeAe5
PBrWWn9WXvWDzGUodhBdsYdXJFEe+y3374XP+b4XfjrpGdnHmLORRSBCsdsiZkOlEB0gAJ624mSP
1ut4YbyrEDHoYR0Wa19fVfv+knb00vH43sCcv19EVw30znR0OtS5oFTf5mFfxiEeLFEPL7e9UGSP
CrApH6IyvvSH6ta0rJcmH+DPmgg/yaNyFSjym1fX0UUkNQ0+CvQMLH3cIhRNjR97onjUm41vyt/b
oXosfTTjmuAe8yy7kVGpbgwjXHdW+9yOqQcEWkA9M+2pjwwGTXk8BGQLK686rb7FHuapUsUv82Ls
+GiBAsRMrG8ZZYKVDIZJFHTU5qLhUqjMS0UWdqIlOdag/VAr0NCZuW+4qRd+/ROZAX3NnSKnZgvW
IhFxJIKpFa7asZmgBOa3qmEo9LaOFvDNdGKrKpW+kRNQu3GhHnU9wgoVJTw4EOodJoqXatY8eRiC
t5OqDqCqa5A1b6oYvpHaH3Pd+lFHwq3vlr8KvUT9lKLkCmGrV0MvnEoSnaax9r2qvJmi+yqo8Q7e
9ZMfVltDbxwF/LqoC/f+EMNSMrvrosh4uAwwtSGHl70ROMlQHaWIqSGFl1FWw4bE8gg0tu8XV20B
Rj4xH0nFtxUwEZAd6a1s0XcSwqcynqrvBaRHPUZZXcKmVzMHa+NLeFbmwdFqhq2aizJ+IzEl5HQi
oai4GJgg+inookkVNOj2VMPWHHB3lxXE1SOKq0KkgqYIn1Nt2EtyIa0wvMUGQbkq6DIqWYffllBD
XqkOpgEutu316yQtf4dlsneN/pdssMGUGE1G0ZVo6RjsWfFTZOlonsd3Er53Xirfdi5QFY5ffM3k
BIaqET8rcQTexMxvQh2aN5V2jKW6jatBHfETJzSTvVqrd5YGS0Q5xnoyYQvX3Dy9tVL7ykbsSsNu
isHOPND8NaluEfX7pBLtpoQYlqm089TYyWHweXl1l2iDZ8dxdYj5t1xBhhkM77diwB5v6baIGmZN
ekI11iggqitC9IKnB3jJuPqJDeSD5A5OKEi/ArF5lKTAltN679ehZ2sVBIAsSn4NsdpuciXQNoGu
3MEVfqq0mAa5Cl7EasUH3Bu5UCkBizHxzaV7/snVDXnVabNFG0VXoHHMszcvLWhe5e56Uiae7vne
HvW3dYlqXrMQ6/0eM9v9uCZyuksS6oZcTD9nimJRGFFv0m+WL+EGfEc5tv6h3npXU0Kl/GyPpR3e
lTYy1N+MNS3O6CA6/k48hpdLV56TLJlB66IJdlYWJ9jr7Do+FmXbGni5rkExde5rjdr118fphPY4
2WJRd0VQUqPGiJPF56HyrpURzytqrBt9W+7LGywkU9twxh0bzHW0N1+tg/IIlAsR6N1C7CkFnr/m
j7Gnn39IyMUxSU0XDYZ1ZYsml8hJO7c/mNZqEmMejks3cnmqOM3iqdpESQK4KIuSPLuSe2lOzaME
/DdJhZr9xtxKFzgNTMKIzSXyRLbPfo26drDvbVW7gFC3VO44k5apGnVcCoyaSGI2e4IYPzzDMGIm
8QUum+upIfcj342H9hFFX6c50hD45+/4Y8STxAwJmyrQiZhRhNtirQmKcl1sxjVWwtfppbBUJz7z
TanjcHUGDDRlubMRch7mMgIs7nq6Pv8pkLU73Gv37RYUtLMwurPv8+9o2qzGSGe7QYkjwh58i/GY
nTrZN2EN5fyCKuq2e1qMdyb51JG1RZGe9IgS6my1uFYylIaXTaMLrqD4uYdoR6XgW7I11skeKYn2
Vt8FzuK8ObMPfIo7WymNZPaGHhCXlbIW7dyJr/V9PZV51lSLDyj2LCWdZ94sEbFBmXYFRjwVkz+s
TUje/Yh58BQRyiFKujt3P+GkYVG91SilK0sF8TMT51PAWcbpgTXPmz8BJc7JrUIhi4yNnpvTX8nL
tZeTajg7q46kIVcuODEne3wzYJnnxxUDZHdvSPV20/zxHc3On/pb/0XhmK9W5VVqR4u3pdO+zhSc
damBtTOo+8zmEZVXOL0wNNfyrVCDYl15zR2+PMKr9uoeynv1h7W2LvNiHcHjB7lJ6mlg0MHWNOKI
gYfW/p+vI90AoadSHYEbNr9UaZy6IaKL+Mvfmq5dX4DYXSdbePcjWyGS1egmL0Q897k/Rpx9bsEy
5LEO8IYBiOTfTID8ZOtd4PoxxfsfrKBzK/djvNm+1GDHhZwi8UCnyaD7vqs2xe21jBrHCgkdR3oc
vwn7ZvfPG2cS5URDkzXWEQzU+acurDK1gEVPh467zRLUWVYVh02+i/bDprwLvocwXn8tvN0zV0ZD
NLn8ABSDEDMv4xtJ2tadq7hrnCrXuNEhSrLSf6j7ymFCOZFDyqn9WPKOOKFZmAxVYpTT/shfc25O
RU+JTMJw194jkoMgsaYSlHaUjsk2gmQBoca8Np65j3O8T1LcXw/63JhRo57UHaEHnZw8md/B55Mx
7FTi57I+qiJQHeHuv4hhqKaFYz1o1vl7DUorSq2GGF7z00r3evHgCgvSv2e2ekP6EGL6+YeN14yM
0VRCgRBA9au3blGIcinALLnVzH40R50x+FroeFW1beSXr9/SmbVmSJBCdPJJHZXQ2VpTWyNw69wD
8DpYjmDJK7TBNqHQoNJqrb4OdXYwFgw46GoU4uYJsmLKBtbzhIITgrSd9+yLzf3XIU47AtSZQDyj
Z029nECzzVoXxJ47Ll8k3AMbWo87dwM7c4uf4HJKfObY/RRr2jY/fH05DvwmnGL1jnqQNlNKav4y
OHfBVzjht//m1P0Ub3qeD/FUr/Eswk3pP8f8hhPnN9AMB1/hrbdJnr5+k2fmxadgs6k99IjV9dPg
Ktxzxf7Ok7/HlFsS/fHrOKdd2tkXm01xHdeDEj9BiO8bBSs3FPF30i64NKKVrqKKX26Lp6V9/sxE
/DS2aewfXqTbCyIuQYSUuVwHTYWP1u+vR3UuwjQHaRfhNULyMIsgmGXWN76wFgT3xioxtku87dch
zn2gjyFmh3IoGkBaJUI0mIFpjQ7G3AXfldvNsLCRnh8MmbuGvjQp2Gwq1BmqKD3O5LgaAjiUgnUq
PX89lnO3PXNy+fp3iNkksDBsDioxZBfK5L3uWUevNO0sjXH2dG+FsngbZe1nk7pHf2g3LshAtW9/
lBaHU209likiclV+GWtgOTt5n2fJrg7qhfc9E8ulAchExd8KAW/OS0WbiLwfZ02NwoBkdhnb16Z7
8ybzqnUHPBHvk+RSQxdgNdr18f1eioFPtS+up1L2Up317AYH3QMtZCANEo3rz0+Rq20uZWIusFwM
urn0xS9L0hPdEXdLd355mkKzO7ipTKrmIqe0KKuzD5/ERqWmGSPW4+rSKJByrfvi1vKtFzZe1PTU
h1DuHbHzoYfl6CPEyTGMmpwymo6kFRLRxuh/V3u4EtjOI45Wy1T3UCIX0cub6L+90cROIUIzUz31
m2sE14Pi7mJjuBU9fUHF4bTbNn2+D4OZTbFSG5KsKgrgsRfW6+T9Y15ot91GW0eb5fLFuVINlBiF
KwNEDPUk+VDTwsDrnFcnb0fHfZM2kw+Zdhc+SbfSuw2ZsMk2+dq9S35+vZROjaUYJx13SoQgbCwm
6+cJMopSKxUmVI/2u7ltYcmtgyOWEo50V2y0bbGXN+2lgu4vPiP/d5Gt2QU/s7xYb3oi9wJcs0Cg
eD7s0Zi+koVgG3TS7Zg0gDnN6r6Et46qknasohApQelVFsVXHyh4lKd7XwasvvBoZ6pJH1/KO0f2
w45Pw6sxIGPwUhzJEVaTFZOyxR5hOSmYDv35mpm4+DQZIUtaJ0kOG49Se42w/tPURQnwFjW/CXG0
6Y5L1hNnVygVMqj/SI5MXafPH7tKZNzNQ6L1QgHIVwXalOojzET1BiVIaY2b0I/AzHeoFe6iJLt0
C3Xrh+6hM5I9z39Ro52E1EX3mArmm+Cn2xrr2ws39e56o7sF8bDHvZ0a8Vg/Un18Qe75N6RdKMOR
sF74ROc2G+61tGhV4M+U/D4PpRR8T06MForSi3UxvTzru2wnB9xGzR81t2ku1uUVsMmfEEYXYtNE
mn81lbYwFxG+GP84gYrRBEgUvaUSllcxeN08c5+KCNB50MvaKnXLLlwbpeZtXQ8f4QYJQacdzO6l
UZpXFVI9mGdAEUpTGygq4/cqmAK8JgvOdNuK/XEMpBQakgShKtMx7hYkMA2K0v7oivTZyAzoRW1C
y8LzW7xQguGQZ1a6daPxGyYKCPi7JUzZzFQ3cWQkK3eQintTp3fJ/zaJ6/W7pq0wxfZCy1bhl659
U+/tKmhf+0bmaJQVbUsrJNrJISTOWqsAz8oxjCkEGGuriG9bMYTaVor4vHfww/0G+pJZqPEe12/k
KX3tudRdmAupMfGV8KuNWkhrSBmtOC5R4Mt66FjaPqbD1q4M1A03YitKIP1xXq9L9Vrx/B+67Hno
+9FtriMoy6XQgYNHspfesKjyuesixdkebL9Y14/5IAOUBfAP0cAe3UzEhFOCRWSMsrgvpFzF6MSM
jUfFRQbYwqDHysIbmDg/YrMdcN/lgaogewnb5hrL5IsANZtV3yrxjSD5E/VAVDp1E6SxVaOTWuuO
1VBerlP8HSTQ132G5JYO2WSlj1Z9cNNBR1tKpLCv1M1NBeWbAjhyXw9WEiHRH/fGGvYeTR5PHciR
kOFuo1bauG1U7Cp8xts2+J2EUBqjykCK08AjNzSPqjp6+yTqLzJV/QXS/tXT+zt8jYatMBa/tInR
1INmXgWmDhuraHzkEGh6BoInrUM/xRpQh6kfUDawsAEvirWiFPtKof8AWfGJ5qRtNsqVVsT3llx4
jiGIwt7r83ujFb9HfXqlh+mVJoAoTVRs4/NCRmTIFMp1UvgWxhB9sbLU7qby2u9FgliMAn1ZcO/9
uP0ZWz6PpVbMWPp9GQSwJAuvYNwhhSHlBXMhhFmuKsdO7h4ROr4xzeCFLiC+aXX4ENSxtA66iSse
tVea3PhQhFgfeR9Scyjl+9BSn5Kkf4EZeSOrFaTR0rvsxeaFFNRdofFJ2Z/eGmVQuO6St05c8UHP
g71RsghaBHtQqzAe/Uy/DjXuRgPEa6/Wn6CP05LNurUZ5fVKMdARMgcUfSfnPsDolmT3KgJsnsEF
q02V9CZNf3GHHW5jZuSmUcbnMiSiL0BiGjWGGUOitC0lgTlZwr6Oku7ab5WdqrG8wuEuzWA4+XJ3
iR4kEvHWXa/66iYx6l2rlQ77uQu/Q7uuBvVHBOM7jUN8lzXlwRpauvRKewUlaqfGyBUYiIFnYrb3
B1dbjSx5FfEzRXUP/JIryQ03se++RMw+eGbUbwLxIvIkW0/TLeVMzNqlcJtHwU2mQ6jSo33Zt9uq
lC79MXwT1Ogy0GsmQdLVmzgRXmQk51eykTyaIVDgsKLLbNQmjZe4uy+H3FvrqbdBO8lELayyDrIL
3VZI1FcsqWmlC+pF5Kc0KpFRWNcRFjOGNV7FVNouxRTtTrwudm43XPSD9ST18l2iuPetNwLGcK+7
XLXDuEFwDKEzNck9+PHlIeqLrdWNL6Xf/Cq1/lY0ih8hiuSbsqvvkZGCezAcRyHoHEA0yCI0LjKx
HbvxWOqPyYiCnllHW9GLnSYpEVkYQrsyrXst6K4SN7wqrRwelbzTR/9CbiM62mRzl5lgXuEJt9Nj
/SLS3SchpUalmE9JZ/gQeILsMKYDKiFCf8Wqw6hzbAZHz1s6tzLbv1J1UGnlSEFsumQ/TZn67YCc
uFR71FeaJ6GGGOVlsu4UgekEMmK5k7CbL70ZBZTMti5eSg+eYyXXkEFcIdyb8RAfXE9NaR/rim0U
OHGHefGiQZfalbV46wbidWJYW8Wq4KGU9uAh3G+0o7yvdAVOWob1t6VUxbptELiIyvJbL3K4rCQ5
9C7xspkE77OfHEarsZCfXMO4KHN9m2ijjECkuYuqokfTqvrhd8MksW7HjeHE9fALgtE1hrzXqhGP
K0MZb4pSt4cR6iHNaXRGynTvDgj3lPDIvBqMwdih7BsE42GUjJs28cjGKpmVHA43aihdZlXw3IjY
WElZf1eWA0XJwPzRx9be0woWnW88dmZ9iNwMB8+sEcFCxLfIOOKUWGQWghfghUOkCjWgHyHCkmuI
Gi8es/tYWH4qU87Q3vU92pWksDjLwWsvY6VAc33spPsB0uCmMizkdFr1gJl97FQdO7HiIjChh8Z9
oVCT1lz8O+sxeJKr1HXCIht3ZtkH20Qud5Oiuaymv9E9+pWX3kGQ0sc4jg5K0yP611xEauU0Vnpt
ViMvxsB8NesKMAheU2U7YwB7AEEsXaPKvoVF/Ky3iYLqN3utInbsJ4Enr4Sy7+8D3AUuiz6MV6kI
K85KQZtIevVNrcsbVfSHp8x0LVhu1FHwVOmhiaEL/HXKNiWXn1Jdek0YKmisXr4wvYjPGdvopzis
JeDI6PJvU4c0xNEOy86mJ+WHKYxEELpbmBC/AwA+5O4GRJZypJy45rWv8lGyFXmxgzYllydD+RBj
VhEa1EYKwilGZUvOhDV398GFsI3t7riEQzvDzvk8nlkdIYilqKe+ACZrQx/0CgrummN9nWFPh9rk
JrhfAoid1gxmb3BWKso9qWeDfP9Qwc44+htuJ9wEMds8LN1Izo8OLIaMk65IjWJ2I/FabLkT0mxG
JzmAg7QdOlTeOzcHrucTCgxg+9S/DOn+M4by5II3DRG+AEhanL9FZV4WQd6ErUYHd5dTwhbCNVfg
vQbNrIGwP0qozkvVVQdnWKiuv14FEw70dO58CD2rkgSGnIgk5hZ9ZmOV38QbPIEOSGuBOWHZOeEx
PQw7bakFuxR1Vs7IqjHwIrh4axVP0XGvmKsYGhSqOzZm49tuX923xarbLfWNzq552gS4MGFYddJU
r1tIrrXOYCdiW3Sw7NoGIb1drCWcXfQf4sz2FsWMlCY1iSNvs0eavZtia+YrULEbqMq3wQaVyd3X
3/EUrPo+hf4e2mwKIUc2tDmaKmvz0vxWO7hya1wVnNQBoXUDZu+7tM1pJzTFytxUmwRfhlW5Gi+h
7++Fm8Ud6eQ6PHua2awKh6opfIWnqTflRb2PneiyArqACugYroN1t5FscYd4ss7RSbdj4UY87UEn
+6HxjoqG6gCu6vPWHsghH7kWrPVArXHdJWhtmcWu9cWXzgvQIDFvv375Zz/33/Hm2JAU77gxMVyO
kvTBx89hNB+/DjAthy8GpM2qC3IuBFWhEMBDMH8oUOa46bKFEuNJDIoIdJ2QWjNVVTpRvBmwetHC
pKc/Ez0n+o3cHZP6/uthnN9sPpy5s3Hgf5bpHdnj2k2NnYC7wQqOPGDDokPAK8jekqKzBwsV1AJs
txd6u3YUXkYzOHalEHC3RsumF8cb7tcLM+b8k334hLMViyJx4bY+PYipO6UEq/BH/xDYVMtXrY1G
TXnV7TMnWEQ/L8adLVtFHuVWGJiq2sq6Do4xmnrNFq04im54NT74uwRN40WUz2k3YFqfH4Y7W58B
Do5dEzJcdVsDdV6lv6Zuo75pNu1jzbAjG5VW+hSb4sL7UeWr4j66rsTVUivr/WD7amLPzoF4kKnb
aEzsyja3ul2B/C4OxoV35W7LG21PcytcY1sBhwaxlOSbdlUzAw5auRK2plPeyr/i1bSXNNfBIh3y
tDr5/o6ojAAug1kxNxavU8Gj7s87KuHwSRm9EouJsEeXI7hqL1p0kHbKDi7rq0qLtn4MUAx7kx5R
kGtfpDf02qGFVgsd+5M1OnukWSoUSUEkKdMs7c2fhnGptAaVjKWTZJpyp9/EgrTF33TXZ98E/XK/
SyKCTNlkNq6yKx1gvoGf2JW/9mxzo96LDaC+EvibDq9/NVzkt+Kir/u5TRWUB+wiGbwyvM3Pm/jI
+ZGOJWY+HbAVFO1WqbmEIFwKMVsFsSsjWi8xUvMSqQ1vp4MNQgmLVdD59oQMDTaLJ+O5T/hxWLO3
qxp1EQ4NC356u8NIhhk67oaa43f3u7dWd9F9eLmUHJxNocEXTwA0pNFOQFdJFKISUsBumNiU3PxX
407eD05q59vFWOdy2Y+xZnM0thRXLXViiYdgVzBhgu3gTMe9sV84TU6aFayGiWOraSBsVW2Onc67
3HezCZIZ7v2bCW/KNfNAeXGFZv5iTnH2avAx2uySZcYip6P5DgBFkSwYVxMjW1i/1qDKriaD7Pxy
ETNxLpGR6I1Y+ODqaKPO1gA6CGHd98CWrXtzK9qqrexQAbOnsyFf1Y/jYwmBPzsuUSbfL6XzLeBj
3NnCCEcK7uIUdzgkVx4yYnbvdLZ3RAPGUa4UaiHbajM4yqNvQ/DYxttDdBPbwjI29NwKBfzKHmBM
is/z23M4VgPGUBQpK9vd5mgmPaZOu6OgNwHy++doE6LptrABnuHKTmB8dj6SoKkRNstS4jov4kBh
9BN0urrrtiF7wrhtNtle3LjHaGNtFlfN+YH+HXOWf2AmVNWBPAHU/XU7EZ2lDb45XMYgOpvbYQPj
317ai87dhlQNpoOIxrV4ctnthTIJqdBMSYC3q+A5dBNf9L+7DU1yCei9KJRB5jt5nucWMtqMbRKg
UJx2rxyDS5WDW4A7Xq6FzdIxeYrKYWdANWEiGsiks3MeW9qgSSpZGQA99ru2Be0aHMedYaND09se
hSj7ryrFPyKo/s/k3v+fE/uciiBf0FibMvqj9r5+wX2++l/7Kkb7vfqk/Dn9ir+4rAbyniZbGQsL
/uknNqsh/4vdfII7ihDv//zoLzarLP0LjrEqW6IKzk+klvV/6Kz8iAON3VEFhypPVIB/Ivs+x0tj
VTGBtNHBYfoYZ3D33EUEJagNW0BPvRkfEB9fIV+8dgH0xl61HSqk7sqHsdh1RbxLg4ceW5yyex3x
K9GRvFOUh6ai/jZ6OxdRTtfKN9X4u2gfFX+xzDDL1E6edbZpCCgkmFJWIT19EGOot94hArwTXlkH
D1wICk7rD1/25s8B8JERO19XJwFn5xGvS8vigoCoTb92QAXt0Hm/NGB1v044dZeQtnN26J+I8Fj4
GJw5J1d5IApSm1SdYdcbOkziW/3dfyj31dbKyJnwGVt3++56PIRX7iuVsw0v/L8a899PML/cI0MF
SctqDTtJAntEOBPvTmQxH/rqQXV3da1v2uKi9suVVP42gnCbiNl/9QjMbhVGESN+f0kfash9lUWl
B6TL1soDYh8rFW1nFFgn3yfkZuvq0cvqp7FEPUG17iL9chhyDQPWaqEKMctG3r8FbQXEBoDvg9CZ
pa5iqSug90eWRoyos0k+kqpocXJTxxAq6ha19JfizTIuJMcFFX82vr0zOqJNLZa2zHOw7Q8Tx0eY
BPRhrl56i4iKWY7+Z6CqhbYBtdhT6Z2hBCjhx5phq8WvYbL5fSvV+6+X0uzsPQkxG5sQyABaPN2w
req7lYnbJEXKFqm8DtnFsPqthpMVTOx8HfRdo+VDXvcnKpJMog6b/VRzZ5RiMRohHttl2+xi2pBV
Ac9PGernWJ0gACgsVuVzMTZ2n5p25Iv7NMZX+knBKUYO1HWZd3ioBU7lok+bPbjdQ9+rj8IIWzmt
McBAgNAAwNA066rmRqVVyas6lHsBrfJOVb+19esouc4oUwstIOCpjsltWpRKvJ2TvTg80ejuuh7/
wqJELc08li0No0BS7rqhvBHHSFjJY3s9CsKzaEAEF/IXwfdvO9XcgUewo8JctV20ayLvvvP8t0BD
TrxWzYWS+dk9iTwG90uLq+kJ6Dzo6jHLCtmwC3O86orIjsxnbI544tr2I2Hfje6q81Uo3v51Hgw2
Qsm7tkuuoRvvw1JV0ZJ5MIL6NgLxUsh3kUxXIU8WvvV7q2L+rWVm77u6tgLT5vP9mRKoB26evbqQ
83VR4zSLxG8lVzsdsVaVXnET3VieOK7c7CpHPLKW36QRepDymmCrk0jPKtKH4qihbXifMQqpHg5V
PTq9XMIM7o9x0HxrUcxrC9fxVJAK7err2Xpu+csGhCkouLBa9Nl241tqJFRSY0CGvpe6X1J9qZs8
EPR5NJ2/DjW/3L0vjI+xZssxRie00hpita/iodxT19lQPUYs9bK18RKB9+v9XAg5/cr59wErNlVD
uVaikTP7Pl0AdEhmFinNSnG6Ld6piLegz/x7KqtE2nsBIr9cShq0KSk4jUsDBKMcqEJzhKUk9X3t
Q85CF7l0mvC6APsrB2ziY7DD594xMDXqM9wmuUfn36TwDorrRanqB7N6dntkVsXQDko08lQkjKvh
ohsVrCjcCUn7TfGxqkNgGInWYMg3gW9tx84EM8FtGZO6xsgRUU1sXfymjOJRRnqcBhf+xhVibWlg
hKtOxBnOly/NPF+BOXobUU4O2El8fCyDBl9m2K7TUXPUk7xAhrn5WWMWs/BlZnexaTLAgYYAjo0L
Ocd85bT4lI9Np7u2FlkUwHajlx9SK2+mR7z26ZDXhXxsgqMm7XMvOKreT7FSHz32rK8fRJmVUv56
ENTuoSuiQT+vxAVD30phKbl2k0dIDNzmqfImRc0t5/OIWHtEQkSvHxmFbW+6h6K+NJsHvcyeiqp+
kmTv2PbKXVT3d1Ir37TesFHVezRX76LBeh5zi5fp5ei0pz+qBE+IYXIDHDwVyQPZcCI0zBeG8/7e
ZjOP9/r3cGaLrGp0v8ee1LXlS+N+Ygh7diHsQH+ukS+2pbcpaY23WMKOS+3Gsy+SzAnOFu4BJ6hi
4CaNrzSja+s12GHMY3IL44kA1qGo3YfSQ5j7t5bRHAWtXagxnptLdOYRDMTNSoZL8XmVI4CeIfWr
CnaiP4Ti87AEDD+TquCk8vfvn71TQYw9I0So2vbNfZs8lOO1Hi2cd3Ps+fs0nGDZU8MUlO68nWZ6
me8WVOltAI54spm2ov7GwAUZ98rulGFt9WBnQprV4pOS/JSs318vgzPnAEuRkoyhgG0FSfH5FSpB
rmYSWEZQ98bGxw4co9xNgQJs8FK3C2v/3Ov8GGvaPD9k2pIaeVpSdq6NNde2zHPMcVwnwfj86yHN
S0zvr1QGGQolA+baybWmy5Hz9szWtRHNXQVPyOt/rzQMGXAbU0v0cbPfIt43ZYMs8IUo9U44tMe8
eUXlb+FJzg/4/zzI/HaTWRj81QIvt8bhuPnfpJ3HcuNKloafCBHwZgsCoJFIGcqVNogqqQreezz9
fKiemStRDHG6Z9O90I1KZiLNMb/x38Wws5tqfWG6y1t2evKXQtqiqUGGri/R8Idl1TVBmrSOndOq
o5dLv+YK0gTO4Ui0rOJ0h/G0p4u+PUZEG81N6x+aVnIu/Ibl033zG4zljvjwG8rKgL+XFZYLkg4H
Mt2N0ndTWWTd3xpDAJTqDeYuGgeOEdi6wft++LN3uWxgVLuI733lPedFKiHqwvCjn2LtZmTVXhqH
Z+RzMMq+TRdcpAF+rOteY2XcllL6WorSi5WDIJeHxTbYwD1CmlaqHK6A2D7IdbW1zAjHTIQkNL3c
BNr0WBXNUcrahzKOn9QOg+pePYRKj9dvHF5Yz3OnUlkCFAD8JiIXJ6fSbPB1m3vm4w/3VUvu0BSY
CT8ZWF8M5SUM0JlYSf442MmxLBIfwE6HPQpBajG6Sflah3e5cOHwU/c8s0d4IcizUeclRVr+/mGP
JJVay1Ej8ZEi8TEWyv3UJ7/n3kdlvNAeLUxAh3luvXpsnsl5LLuZRfOGlkth425/lStw/OsKPGqE
6KAdD6Yj+fnanJEAlfUjamzuYL0WefIIzv2Q4l6fINgZy5Ppqgl2dEYXJHT4sToxIWlV+XuQYsot
XeHi3WOuqx/xAwwGc+ubPoJNgxP2katPCWbR7e9GGo9mS/vWGNAhSjxxXMSlB6fQoqcxL0GgFNIO
nL8rxr8Kf9t0CB/5d3JrbvR8XDDMHbhkf9bQ024PUTxfZ1HiNpWeOX06lK6aDQDAwQcXBr8aNW4w
xk4gWE69CMUqxoyo+3Xev46K7MS+nNl6FjuxgbBLk69BcDmxGnnyXGGtyyIY8y6Vh+2M4VoYz5TT
6qs661ZiOICjxoxA7o6TMrtCESwi2oMdJKonNPU+EvC6Qjtf+zWgRxs01JHxwplK1TbnnzEyTGOl
2HJCYxKU9SDWtgkfoE3vygjkRIMdHy4rcjU0dp4fZBTN9b5RMFWphXWlGrdo5R+FIML9xV8MBTB+
67DCjrgaLABZaf80FPldVNbPMPi6VWHdjJ353M4h3cmBokxq5IdI7p6mLJu9VujEVTBML9qiDh8k
8jsija+FiQVNPS9+FVjUpB2W6iIQ30lH3lsS0c/SJe2q9g3JRtH4pZcyL5ObV7DL/qYxfHeo+htx
iB+qIvX0Jk3tUMTOva01p4Li4cjpWK4Kw5ftoWjy1dhp+w67tTKN8XJW0VBvtkCtvQBzHnWcXlpj
vJux91LVyjHGjBaruQereO131gGWzDqPgk2Z5J6Ki1yjR/teV65pGZROlVtXsYLQijUSiXZ3dVE/
hbr0QxrS20gYPFD8eIcYMsYQ04jxs9Lt5iT8YRpp7FVtcCE6ORdgfTyy5ucjq8dtL6pBYwEZppTQ
NiuB9sn3d7cknnslFzlYElEU4tAr/jxIJ6cwbqfacjEnxidwP4sHUe+PUMaOQFfu0PpcyT48B+0Z
13NvBO1es68VFU0uPfWGbFhrrLIEpzCMU8ecI2RYpX0pW97igZNFL6mGgUlSPRvDcNVrOeZIrR+D
eM6fMf/0UMwwVmI/rP0GC82qbe+mTqnwxTTfdMg4MpILhv6sSNVNRDMblgieOktNCXO0AXa8jcAK
1ncS/iiathIDCa9cEUOU+VkBHCyhfSzh0FT2BS6B8ipWsNUog6vaSre6/iZOL9NQeJqCt19UC0fD
QANQC134TlArSqf1ayBlee4IOMtMHV1AKQAzoCHarqS45EmHJNRWVdm5WQ7ULOmvKsgZ4iTclGN4
wN8VhHRwPZfSWmjUDdhiry6w+8YAEbds9XcIC4XaMNJfm0j9LfhvpkQlQ8P0Z8RhAkpCyWnBtHCr
yiQPxqXM4UyZbolbqPOgBbbolnz+8H5eNgSfCrGnT7qE1/FcJXY4vAd4IcfzesCYtP/x/W47u9eA
Iyv0temFnLY8Q4q9jWiEvpsbb5HxPKbHkHrM92OcEjz/xp9owujoiyMJvPRMPj10hRLQqygJ+yIx
5sgIGm7gsPLbyZZQ11Nw+tFFlLlVXgbLxzViekgmmKbwRjL9TyvtjPxXVIp8gPjfQ6H99w+zJGJj
8NIs/ecfBnukEaysJ0pDCShpXhvhF7DqC9PXz8WjoJ8W5XGisS+Eud6sWqlvRIIXQ1sFlF4hU903
AdBpcPmq3Ch2WFVvyPfdphl/yOkBVRWoAtJupaINLm0U7Knr+CdmFlQ0pH3elp4VvJk5bq/Ag4NW
4kKPkL/XNpGGQaVluXmfpbYydK4QoNCNxl9UlXfNBAUOsLwk+tfdgPdoH9hVlD5qVvlnRhov6m46
/tM+usmg95nWzteHXY5BStEoTqTmrloeI044pVpbrO+EstzVRuS2eDmNA3WZTNoqmbop2odGoxca
FRd30rntuvTJaNFrImLWJztJVrIWEcvOoiUEYvoq23TFan6GbY+ShLKatgqYfkCfF77guXNpGNjR
AoxY/vdk1A5uuV4Gk+UOamnLVr6JCuFxFh9mpVlNuno/zvpWEYTj98fmFK72d3eSsnEVaEsF/ZQe
m3dxBKeIx6bHqAhuf0e8kSavvbrxY8hlzXNcbqJs8bVL2AXqotZZzUJjt9FwU28xnMPpqcaHZkSK
QC9Mih7VH5xteDzCbRZ0V50eu0Jt2Fp3L+WT1+cdQN6BTxu+diS+g0GJPVJW38/q3Bc0iXhxayDw
hYj7+cgJylQpzTj6bjrGe3VoNgaHIjW6CwnD2WFUcWmnIDpDdPx5mDBWrBIWCGsX3qvwuofhICmH
76dyCqf81weC8L/MBHbIqZbY0JX4w+uN7/rdoyBkj2OgH9A7tZHMsDVs0KTqoPaY1JbFqwZVyZ90
oi9wXlHCac43tEUuzPrcRqWf/b8/6CQ8qf26VH0cqtzgsCDO66sBLJR6dQmzciZBUigDIXKgkmN+
AcvVrembdTNarlhLbjjUdqXUrgFYshwvDXVmRthgLJn8ohL8RVgwyMeUljMlEqHO8Up+DPqO/Z73
P/Ixf8w1f6dhIiNjtXbhyJ8J9Bb7DYOhdYOi7MlKakWGBWKumq4M22uur5vu+fvNc35i/wxwskET
ZH/aOGOABQ6jbP4HDtNdyjLPHISPEzFPChFZOY5TFgaUXBxgPrgCI3lKX2tF5WUBlC3AmPa+2KLG
sSqfZlfeNDA839uVaGvxRSmrC6t6WlxrzCyaq9Ew3QyKWKfdE879/76bKX8+9/44luCCRK6X+D7P
X7T00ltw7tB/WtCT6FyPKwHAqmC6vQfhgcQ79vobubKLter0bubbHaZ7jxm83eNFdMDZg/fPrjSX
9f1QMWhrKxvVIrTgNG6ozEzugtoi6dkMpD+wNt8wUnYXhJx8//1uvbSLlr9/GFiV2lIZw5xdBOt5
VNeNhcKA8Of7QU511pb79NPSLtP/MAojmOj48vFkndxlyhxJyd3R6tbyVK9SuYUgqG7UsN+lEJcq
/yiK0KRNwS4Q/xWGwlVqhLH92YVYep0Ul8pCf3tkJzW9Tz/vpF7TZkomDTmrj6voTrXSe2POAUJg
DWtF/Z01/ckS44c5tg9+VxzqsNgaZbxJw2jrjz+Bc2yUktiMYLdrqWZgJja21pUpims/zTcpWRoI
wc2McW7QaNsI7Z6Jm9XCq0xPb6Rk2s5ptu5S/PYkxHLU4n1SITMEaUkOCtdZUYKVWQCgNs1yH9bK
xm9x02r7XRana41cPUoN6Pm1k9b3efc0CDd6sx4x6rvwDZcD9nWRFmUIWSVIO21BTIKpjUhFEezu
2611ldyFXoLwFiR3yloXMUJ//7kvw6m4feBHoCE0fnIao1JJO3jDvivh3piXJVaR+XHWJKcxxU0d
3EYzHCQCVFfJyRylln4ueAENc+5oTm4z6lBa799EGKhNOmk1lYwwa+9EobP9tnjJ5vgOjcMbPbpP
AnmTyPlWqtMNJnc35pBeSeNzZZkr0Uxu1TF5i2cDCm0Xi9SZjloX3NYG+jmIYliWZWNrD/moRzrC
cAz8Pf+TZUecEKFjncLvadckVIeJkiUv//CXv4ASeGhjX/pXSyW5CfffD3f2HteXuJRIHIWnk1sW
+zocfEN6ln5U3lXm76G/yA86hyggrl6AcXQAl/f/5DJQJ3NuBoU+EHbWDWHtlBkPsyxdK6VJGxkF
tBxV7kh7FQJQl+lV1M1u2SGHIlR3wJtJmKVDM+r7dFIfSfavAkXzYtnc5q1yI+XjLrBQj8CSWgdp
glL0TaRHR32W95KS3FQtMhXJY55oTjsI25SK/QQvHbkDW1PEK3p7q7zvH1D6vBbShyaaj0PUHpTU
ckC4Itiuvc19/tpbt1Oi3kH0XgUt6mm5leFTWjom1sBhT7GqjlRllZUPFn6Iho5WQp6077g807as
nMhC2bjPxMbWEZCZFKjkuZ6QyzUU7aQNPq5rIZ3u+hbbizp9CVsdH8DJ81UkMLIS1LShSb985BPQ
+IOwDa2kU4/J9CZCLum0cV/rzUYuC2fSiPbLVTdVu6bwh1VeFgdJbl2x7bF4hCIgAw4Oj135JuDA
y9Zfa2J9PU+YY4IlGHrNUbP4Tgq2vrwbmf1g1a4kJutcxLQ7ye5mSzjMoXaEOocHZ3XMmnZpMafO
GN+mAyIgAoIObb1PMGkc5xV+0isjtLBZ5k8mLry1fyO2050PFbbNDLsV0IvvfSQACgseV55w1al+
uEFiRSE5LlBcrVB6ReABwR+qlNdRdB3D9xba7DZtiqNVTLi8/lAmdRtn1p+6lbmPsYnLtGNoajYi
/E4lTrdNIT228YRX94zT4/xoyh2RkerRWLozjeAXIMGr3DTXSR56rY9RQFXya5CJuIEgD6dUootX
dMauEZCLaSXz2A5ZvCsKNGnKVvylxTnIYHSHp19iFrxI0VjaSp9fh/F28IN9lryn8u+pGzBvGO1J
2EaLLWWqu/ms2Xp0K0y/qwgcXuFWc7XS/XJFlSgZ2B0Yy8bhVdkLu6KKN2iNoEc2xXaTV8e5Q09f
C0H/xOu4mdxU5gvJSrkUFZ1Zip2hMQ9jFADM8m8Hzfxplg8lQvqBlOyMWF4F2PlqKNoF03stVF4F
QL7uw1ehXLOxrzLlGVOL66RKVn7ys4ItJahrkBq2EIG20K78UnQLuXWyAvZC/BO1iesoazU3r7QX
I2x/oJVzwJfYFXSKhiEk6ApnKlW3Jb3bCuWxyFli9W1I6l2alFeU2p/7SvhNcfNRCIcVT8Z1WT+V
iCMIso5ERn5b4QKeNzluEvOjhk9CHgQP9ApcXWvfEq4MIYlvJZYTtVCK42gmafoeFQEYX3rlmqm2
bpTGnql7t4knDMquMcuVhDXGWIw3Sv4gpsC9UNF4DAfRK6TGLmNkL3yvpFrY+Qk+pljWag9QrSvy
hwYipRWup1E/jtp8rIPpfprg++UFMtQVbhGBIV+NvrpN9MgBLeJlrGOVvAyN9IoPy16b+tWoUQ/L
59t58WFVoH+ikqPE1i24wm1rJM/VHLvgMFxZi6+Gyb8T5eCa1JfvV+KumoQOO/C6a9sfQVzdI9Kw
1kMoj1Kl22mcvFRCukZHYxf7vZvEKF9xu2NpTzJAcVAJ81stqu+yStsJLUVJdIRuWlN9HIW3oUmu
kMfKHCWodtUkPad18KzX8SEWgjupU9ZmNjh9rN2iFXyjjP0qrEM3k6xjUv+aEIgwxOFBT4XffaTc
xqrqSslrQRU61WlzRbpPd0uj12fs2yB+KrRhHSjFQQvnW6qZXq33XqxIdi/oV4lVvOuYoddhs7GM
xzHtgK72QFlawdgK3eJ+8grj881MgZ8k9K0IDErlCl9QJ1CQQBnm7bx0VioCx6lCfyzoNnrrb/SB
27cT97MWvkPh2oKlQ+qlsdMCvOKQ2zU6bWOh2+E4XVGgrIWRUrxs9wlYtypyVKv2lCl1A9Q5pPh1
LGkUWWYLZDDbJuaDHJicUJKGsaZsDRMUtEEpc7Lq8ihK+Ua1XuLKv5LNBdin3glB/BI1b7lR37W5
jAiUtNWaX31WHcNc2CphtEI8ySbUcYQYVagi+NGnvDxxrjtGLjpIl7hAU9xAJCZLYyroIYeR3sCo
IO70LtEgp55hz5Q0qkxlGSivDdUPX0mupTF5XBpetV94TfuTBsQu9B/1FLF27OkncfLC3iQzR4Ia
eJcPqbXUj3nM9dHC4rGgERm+E8jKc7e4bZeT0ySogEXllgvdiYZqH+WPSfnS4LIRyok9I3bVzo2b
VhyLfR+gBjQpjiSWbKV5lyvmscA6h5M6Z8omshTPz5T7GI/4S/HsUo86DTCheyF0pipL6fok5RJk
s7NamWZwkBerKsBARcMXUKNPqCvo3oybai5u1Go6dMYeqb4LFMxzgdbH0U/yrgHj3mzyGT1Gy607
Nt2lcty52rzycYSTnItTMMhFxgg9Ggh9ZVwFIspcWLe7CdyDVCFYkAQEhFBk1NnBumKXBPdl8Kpj
DJ51oBoy+VgP+pMqCJei2r9R66fF/2tHYJgLNm7BMpwUSfIG5WIjCgIPrJPdloJrtq8C0mMSV5AY
93s1UtYWpnBh311TZaPSrYBPKNL2xs/SeZO02KY37boVKHJYKGalNKKtsHWr1t8Wweglvm5X1rsY
HKJgvocShonNtItVYQ9s0dN4KEui+QqLJFH8WfavQ/izM/80bYbmKipW80A5P3lKktKVsV82pIDs
yrwKsLAe2bGqEbyCRLkQe/+lE32zKNZJRYeYUR1VOipcCMVb3MUPmjikrk8M67RCIWzSXqGjpTQP
0aCtWgKi0hgf/Z7ZZvmqkPyNlgIl9Ms96HpbmkRS5p0I+luK+yutMVeynvKYmYCtYVjMryGyO52I
ZFp701o4fpr8o+X1XGl2lA12RoYz/9CTQ1vNK/jL+wiL9WA+xsmyHpptcLJ7vGZU/EhMTbB7LcJG
rflpVfJiSrIYqv9REFsTRrzKjRC5Bmjo6DANu6UvGbaBVyqDk1NfaeungZBjHrqNSgpXyYjYvctp
aAvt1uhXwcitM/Yub4c7N8W6GAynB25XiZ5sYPegRtU2nvF+bUrHGpM1Zfcb0cI7axgwLwwwhhFU
T24QqQorMPEKkoIjcNLeDlMDL/oRq1MCEUl0/81M6vMOPxXbtApUPAW1Fej1/jalG2Rs/5PMkKYb
zn2A8GHEnZyhNs/wvaWLTmZYmdCOF+qdfhwKKI0tbLhLNapzlaIPw50Cn7penHU8xiw3SQnmBWFT
87rJUud9v27n7y2gp6iHYn4pn9Y1c7OSraGjlFj9CR9IadDpXA/7wM0oabZufMh+DNf+zeT82xpL
f6tUiPb878gnHYxKEnqtAIvuEjt5i7ZYcQkDudy5n044dTBuNEOzlhQbTPDn1DeTaqyTdCCQvvSa
1vhdWfVOKOutHs2XlvEMBunTUCdZttnVE9eEZbrajb9eXDWjveRkBw1IeoI+40paBSs66BVE50sb
8+xO+TDLk9KNloq9UU+so7AJUES0CUuwJ/cd35tusmvjj+zU60ss7ktjnrzmvRaEVmgwXaluKMMk
tlI9q8l0YWp/1by++4DLz/hQyMwHpUYEkw8YEN/+JVMbz/0WTWgDfQMMOnYZthF55hQP+ejUT7JN
mH2xNnbKw//vjfrPNjp52g0qfqUfA5qbdgv+edwsIkvabmGsX2rTnD+O9GTxjoDIRMftZMaZrpeZ
z8ekaKHdgC7zpCuLhPg4dRSokxW2AiTamrtISPuuWbjfXwdnTwylKAUhicXg7GR4Q8jHtiNvdeci
P8z1ulMFz+p/jFJ24dNeCshONq1YTaqUEiDQwTia2gPysv/uAFRNFwsvQ4aEYnwBr2KaNyWdQDym
aTg+KeVKC39/v1ZfpsAIEIoMCnewir60lcdWwfMPxBlifO1Kq67V7v37AaQvAHjAS1QhwZ6Co/xK
9W5SpUyVyQ+8qLPWsjg4JpyGfiz3+owCjKatDTW6boW3lHr990N/6aqhJUQhGGkz4CaIiZyU6Aut
mPRBi0Iv3uImyEunrP9PJPPlM3864CfjnLQHhwmtWKsDxavcoGBshy/VeumlzSvhT75D7f7CtM58
sk/TOnnDjVTrZKtnODMYVp18SKxf36/b3zr5NxP6y+X7cGOh12+OZcsI6lrfqav+mN+0m0WvrF1X
Py7bJH15dj6v3ykKQC4CAHoJw1kTHlViqLhaMXgYPT5DlnGsrL70zl34YKfVZMPoEn1Ik9DD29YN
whtMUldWbXnJAnoofsy+4o7ZdRZorui3FFgnL1Vj5/tFXi6hL2sM1EpUCMQglZ9sTrHuQD0GTBqW
qa2ZOcDQ57DXLlwg504fPnw0rg2VrNUST659lD0p6pkM0/bada5i4Vo2q6JorpogckX9GNYVZMGW
bGEILizzV8rn8l0/jH0yxU4eujFROH/qZL3FVeXNw4jJV4UkXO1fq/K+6277DGGjEpCfBBQ4lFVP
NHMnUbvSMRrY1ZMmvlHOCp2g7tK1UgR7pRSvyLJXinqEMLJJrMzT6o0gBguyBcImQJzDvWqXXbzG
wslOS+OhA46q+uPaksftQFq+kjMtR79VeJgEfKqQnK26/CdkFruY302htRNjl8ErHlJEUhOaV7OO
CcFoiE4qxe/4eESbMbOSlShSTE3b2oMHTb+OQnP6/P0m+doEZQlhV0P0ZB3pN54uYV/LwaCGqFDr
/WOYiOvKar0ywl/doB9A0TFvn3ptxhe3xx0iuxerfJt2N5I2kOhpK20S1i05mhH/UutLPoHndrCG
Q+AiggM6+BQI1aOaUoajxONEyXzuMcJSk61VlRe28FdZhGUNZHQxqZRhtXRqJxmAFE7Mfgy4jRIk
SRaNEkRhHvTfqSMcKtrsC0tSW0tkMOImv0ehC8ux3X+QzHz+HX+P2odbsQrVMGpqnkqpBXOV2n7s
pf6f7z/42TVFh0LUFKwvvvj1WWERxZIcMVcwkDMM5DgtHb+98OijKHrm9tE+jHNyLXTaNHSpTmAB
K5emi7yH0v/U1eErfthuUufXhlBwKu45AteBIZircYzvG5oqVd96igoeN0Yovzo2c7ERdDirU/AW
mu2+m+6N5PcANFGcipXZ6Xt/9D38nnpPEOVjhI5Blkc/8nqGBBBhv+Ar6ZUOMreesnsjC+12QA9X
E50eHXtdiXapVNqzgDCNSSbX0ghrD2WWuTmkYqvR150QeyHSy03RrHIsGmbLP0x95hHrrMSGgiN6
jK6OEVPAf1QJ48ZojHxV4mKd4KkSmdI+rRXwzyBtV2Yr4kkjzYUL6yJBccOs1qjKH9MGDevU4FrQ
0aSuUgrbQfnejBGEhdjpQbE4lmKkTh1QEJ09M5q4qPhHiyJYNWNhUT8JwwdDaB8kqb3LOvrSswUf
GtODlWWUT2kcgoi+K1t9HVblT35Qbk9z3+KFbfxKTENwshk7icK4sdr0UFT97ShMEFulGj5hAbRb
34gi/ug4h8M02vTBb6DkbhbKvzUjWKVCfZAsYaekrJKROdH8qwQwAbjRUSE6FF1CoShfAdd8lnLt
R5w2bpBagHGphqhx0dogC1wFzoCmp9exGLhFpLsSPbaqLDZBJv5W6bc3HXAXn15l+7OMol/FoHsj
DH4h1p0wTF+s+tdCF5gj+lHyj9iQ1mqqvapl4FhySdUqs5tYsTU1dUqAid1Y7bvsPuNrN9zaWduB
djCxv56glgxbemu22VV7w9fcNun3hgC8HSzTIDfrsnrLLO0u46e0eBuR4O3GJnAVyu9IXd2ORXlM
csULVcnWRg0IGbYO8ThE9iRZa0Iq22ixuYlrd0yrX5k/Qto8qsDJ9OxFGA3b798nv6OqLqz9DOik
QEcKgo6umluATLdSVbjFIosxCjdE3VdyOO2l2qrsqUTTDYC4PjcojwbrJKQgpomJFyTKvQ9miBL4
sQGHJVbRyjemt7yfaT1144MFqp203BPh1q70CiPmVlw1fvBHlgDDxMKTKsxvlFh+mBTDa/gXqBI5
c6o4mvBLtqadUYl4QTb0TTKv1IWroZA3shl7wNk8igirVEKgVNuhqZxE8cZHeWGqi6OiCNfToN9o
VrUag9ATtdKZLNOueFKqDL3DwrdLedqWuuyVUowt3QwrR95leLq3Sb4pG8FOpcoWi9nJ2n01gENI
xgOOfE6WSWtRxQ6NXZNOfzrYBWU4cYBCgqBgk4X6lUrbqlEeSqV+MPripVGyaznTH4GtvTRWdhSq
bhtWYPUjTDS1bJMSyCQpZeBytqeEKjUg5CyhMt0UK26Tl6R5kcaIvih6sH2wTauB/igmFsQaLYrq
UiOsjIrLATYEpH9vVjiw3YDjwp9SfY/K9ElOlWvkd3aoRdoolNh6n6xmPl5HTja3NHi6EYz+gDZ7
Qe8rXpum/habfCr6yxmMqrm5R6AVVAI+IoGID8H4S9XwVhBYoRbZcj+H59NiaSSgJjlobhz+NpR0
lyiUG6vUU4fHUJLxhjBdsYycSSju+rF2+8zcWyUF3jY+aKAUyuquo6zaBgr4VstYW7kJ430OxVVB
aznW6+3Q9utegMMuFLsq7r2+nzw5bu7CxLpJG3GfjjdGAZc2rTR3rkEu6KMTNiYANu4hsMT3I8Av
G8zZdSfOcHvaC/HiubwGExsIiiBXFsds3qwP7+tQ63iDTFPgNfGOex2rC+tCzL38C6cx98cRTqIp
fKlNIZ3nwOt1Yy09KOoL/Dg9v+jifiblRfjrn5mcJIRhL6Sd5fd0KmggDLLp1BTbW19F11SmTcub
2tT0KKdoR1t5+30E8ZXqTpjycfCT9HAS0kSLeinw5ni+i8tu15u/1Wg8qHlKExkxDWEjltNTP70N
AoqhcRBgS2dcxxLkC6NwRw18lqFcyFm/clCR+BUX5RIA7H////PHFRTwBNbIxy2t3u36P0i6rAuh
30SKgD7D3NkhbfI5pKOeH6wUs1gD3A30E2Mnh4ljQFUO9Dsw0ivNfLLyyNZWwiAB0cJKTg5wGQA6
bpq3nZIAoaGnCqEIcc0LG/Ts0n6Mmk72Tz5JpTSLdKC4CHZG6Iouv/kqeDTI9uND/wRH4jm+GzbF
BdzuVxr839Dzn7DwZENJYZqXysTAi1Zt/W5g14FS7uDxfldOcXOpMHpxvJM9lLWWHvR5DGhB0Tbt
YKKDMu2jPkUVF4RJ/lsjGRMF9HF0rl7/LtaL/+dSn5LDsaXBPmJMAw8vHg8rvT9xRPKTZC/GZO6r
GUXxut5QMCvsPPuT9S+tzLOaDTz78lWZo9iVQAcdkofvD9ep3SIYd3IRdBwMsOCLOMxJMb63ptgU
Y4Ocx6Z/IoGJwcUQzliBURkK8tl1gJgrcmTydRGssYZaC056IR86m9JrFANV5CSwizkVp4mrxjes
mKM0xd1DHuQOudEuCDCVLp7i4S0lQvEngDfycKHZqJy7Pz+OvPz9ww1N+DtNo7rc0Dl36JD9UvPw
tlB+BK2fOLrYH/wAYppYbZLa90xhuVyEWwF4WRwoZMu/o7QWNqoEoCF50pX4thPrdxUMbKMC2qvS
O81snDFTngZRO4y6CtttP5Df+y1gOH9eaW131aK6OWNnURTyXW9oFyQzvorxLN/3w9qenHBt0Luw
7MjxAPhlFOcDV/2hO8pd5ygr2ZY3wY106b7+gilgSBMnMeTkqPJ+8b1LGjUZtZHHonEnF4Wp53ID
pX2rbwb8d/+DB3CpyIvYZVto/yzp54cPOJZJSz5PpWeE/zzDo46Tu9yHt3/pqlwuiNOX9uNAJzul
MfqmLCR2SpJsM4wkGv06Td8GGNai/LvVD4IYXrgjlyvw64gLq46jubDrPk+tg+5CULXsTUtD7Ud0
FVV4MaV3o6hcCGj7uLYuHIdz8YoJGkESITBpX7RJIi3jHR1ZzKK+xRB85QMO/P66ObeKH5/ykzkV
sUyTXaTyoYjpm9BLjtDsGzNat9Gz2UXPvVSu8K36fsxzs/o45vL3D1sEozZZqQxmZQS3DbJdZlxd
2IRfwbzs+I9DnOxCQYuwfmsIw4ym3SoBHf0sv8Jm5Y2m9QtlPwOeM1IY8x2EH7BQhUPkn5vaLoHo
L2nhzt/1g/QTuMaqJX3I/emhqPIltF2NWXYzVdFPyEqWg/3dYYyRKxRrZ8Kr7vt1Wn7kyX77FNDI
n9dpFMAqJzXfpvAhJ3OagJIW8oVK/KkQ/PLefBrlZAdoQwKqPmCp/LB8HCrhvdZxqPIlu6yln72e
7WagqGNugKTEmlRA2MWecaFry/ZQg3WZg3ijVOTw0fCkzwAs6rZx+/jWlyZvktEh0opb5HE9BatK
pd6BxtpF0tv3C/W183gyh5MdVQS9WAfL565AmTrztngkf1oDgrSeyvWlG+7iaCebq4WKboGgXWK0
3gmuqr3p/MvHnBbdheN55qh8+jgnl1yvxkYbLFfONI+IJz9NFxsxZxKJTyOcPEddM9VB3jKZYcdJ
Qa693QyesEt3F2WLL83lJMKcklHOq5CR/EeiawSv8cSxXOFRcCmGuPJ/sXcey3VbXdq+FZfn+Ao5
VHX3AMDJh5kiJU5QFEUh54yr7weSvzYJnuZp/+N/4HLJMrmAjR3WXusNx3h9rks8j87HBWSxEnH7
RR9rkWPmTTo3P4moKA8i/GSLK4uUlauCYs3nM1CeV8knoZYwFC0Kk3yI2NPEvfC1v8yfsnX4pESO
9t0y7Bg9cTD5Tn3nHSpnfBTNtfw9uxHO9u1O7xj/88LGIncUIU1V2NJxK6QFoQq3WfHD085RFU9l
hzrbK8V3UYbbtoSLBF0RYbBGZXcKC/ZGnUuVQkkLpDh8gVRr3FKN1rO2nQ5G6vNxVufpuBjnd7EX
e2Lly0FmlHxHEUi1Z+QXXMl8He8O5WoqvlYpafMgbnEDcP0gcHVJOoxUZMrSPOYdnqblz4KyhKhf
qaG0bo1+VSjZl9AHdVJB6RYxaBK/UEKzgUlRebxRihsjMmgsaTq1eICjhqcDqsgDGV1J7cFLMGYc
2jbd516zQhvuWOpwpDoJtRhUc1ShvBYh7pmFaXvyaMfS5Hw+HCe+97vRWOzdLeKXPux1Gt/BhaBe
oRwYdtefhziVr76LsdhbMWMsE2W+Vo96vR/yZKeN0A2jn3o8rtPA+qqNGdJWZWbX3rdARk4hzm9E
NdmKZBJnHuXc685//yZxCFTLE5Scj69uRnk/CneZG60LwwZUeYwwIK7XM9bkfDv89BjQLJERtCSn
XfaHIvBsYlJwvkBP8NINVqSBI22Bhx4Lww3rHTaPTn84B237qKOmwlf/O+yyHYTbpzIoc9jwwdsM
9/Krnq2SdbrpHNFA4NYWSjt4slzlx+fjfCLPfRd2sYuYmaEZVT6fptNsLFscE6xkgxGweMkpNI7V
BjzaOSLfidOBoMB5kB5QPopT5VEEwsOSfWDd3jYzLnNFWn3+Wicj6IZIrRxYNZY372fPOBgoG6EN
sjZKtH0xS1XDM8uRQtOp7elNjMX2FKHtO4Is5lKia8Wq1A23jA07Eyp8OTVHteKViUB/Iz7nIIUC
Y3jtKjpS0zRcWEhuUJnkXrEuDdrX0V3dCbeCht9v8cUPnozYukC+6zggLZyUAvbHPxOg/0l3Kwk/
wtp0YbRRMX+tvfDKN8XrYiwQPI1mb1jHLPS1qvTHhO6MA6P9laf74SVfQcTBEwyvzMi6MlLhMOWd
o1b+dspi+ATZesrqra8/S5W8IjQ45eEiTc3ANYowvepReHKnME3cLAj48Sult1bm5K01tILUTLkv
I8TiTcCsyo/OT6CEJQyCYId5scME0xmN4NAHaPvIBXqcgl3JICPC72JxHEsIG2J1qTWPYqXacfUc
aYZNE+ZW9aMddyKnq7oViJhLzcOLKDHhVWAiiMQncm3DVtHhA0UKDq1K9LUTzBsEzXYeRsyJFcvg
dbVo5Xna4xDnELnUVTz6uosrouOz94c1smdp8zzmE6VMJX6SqqPcS7bcyZdDHeSrxNK/tmGkrOnO
y9+GafgpKoW+CmSMgSHB4PYlmDsQDw9K7V9pYXPILOG212TZYQvFL/rFQEm4MDrbQkG2Me/krqet
RNCqvTYq6drAa7xG0i6GcGNE/dYahl2poZ+EbTnSQMFh1t8YzTJdBSiBiam4xVSUen757KXpdzhG
x0FXdnIi3wzmNTIFT9qIUZMpb1Sjuzehm4wU1lvJ3GoepeIRjHKXbeh1bT1Nv4TC5OZVvRLi5FgW
d1HtPSUxhKTuu28OrugjZYpvaSpi7ZM/+DVCTPitOZoB67iYO2zjVY38WFwfrfjKCqJ1xkcY23pl
hN2mHcJVL0+HhLL7lAUXdKHdSsU2nDuCidK6P2THoRdvRhNOiFIe9PyLkqbOFCRbdWqwLveRfQho
yeaHYgx3WWG5JlcMbfKdPgl32K2tg8m79PrHlBVWTLe+6B0m8SJQJyeUrlsDL8boaoTyoqOx1jfY
1iIGMKDZmw9FAfJ7FurtnAb9khqNMG0yD41/tJpdFfMWWX5RKaGb65ABI1G/aFSaZ9qzkj9GkrcR
4+pmKMN1E2FKaHiHeiztGqgEYJ+DnJdXvRjXdpeLkq3o+C9nwVdM/DSn0IctoBS3hvXSwJDpsnv0
UFYF1oY6cH5N0K6rFn5ciPCeZ86kf+1awJtbrSY8oVFLkYoX0Bh0jPD81jWwlpD3jODSEL7TnqGf
XdKl0h4LQbSzfh/RyC3E+mm0IAga4iV4NkemNQz5Z+jTtSp5R8N/qH3BHbPrRlN3lf/SwK/U6tqJ
p5DkSYNZLD7O/SmxKe0KXwDPt5ug3+fqtmif/ai3Ew7IEDd2HddcEb0t6muPQU7Pu2PtyHW9Bs3p
lv1GDu4RoiyHWzEMd0NP24I8A//Po1jTZgsaW7a077FvbESx20cYpclmsQMNgXIcGoQt2s3CXgg0
/Op9tirGSG9GbOEVV4kA8weF3VtbNdWfYqVAjvCybAdHosWvxcp6gpv++cFyqpYNDfrvk2WRhmGM
rkMp5OzyLuJnbKE24SbAsYLqbLRKNudMas+dY/Pfv8mCcKiQB3PijEH9RTMf4947k2SfTLMMlLtB
fQMMX4IasyhXsdxV/TVEthrgfp0+efGZXO7kS3DQz1qUkAR+9UHevsQUyXWUA9mchdsS6X6QujNf
5dSVjN/7d4jFfbPrBCHrC0Iku2ZX7CS3vQjW+r2/CiQMYJGUatcoSLrUsSHypGv/rsVqq308Vy44
96aLSyjAAFGuVB7DENHXarO9khfu5xPwZNZhASMHpU9+uhRuKielDcKQ+deP0aaZmm3RG05UjI6p
P/2K9P+NgP6UVebH/24EdPccZs0fD2H28sq/sQD6owle/9hUr9nzD6gy9TtDoPlX/WUIpOPfMwvg
81mwOJnNR//8o3+tm//8U+CvZt8o3CqQrpAlXAD+/OMvQyBJ+Rdq0PzE7Aym038hj6zztgn+809J
/hc4PX5uxp5DqQd6/l//8c6LuV78+Z3nzZyQvrlPU8oG84fbCUp8AOC4bLzfTGi3JF0kVJGb6Vgk
S+Jjk1MMnXRyBi6Tgr+FBlWM6r7pk10u5JvesjZvxvH6d6x3j7C40v9+hPmNAI9SVF9ic9PG8COr
biPXvOiO8eo+RoPQfVGvhIvR/aI51cZy5Y307UzU+cU+vLiqG+BHsRHi1vH+xSMVEZOWko2LGO1K
XqE3t083IcohiDV/98+SI06+JI6T+BNC60N4/X04pFfapjZHSO/kMaEfXTUVZBdBXKu/OGnlP9vC
f4/pm3CLumHr6QW8c8KNxWUJsc3M0ZPE8fvzQVwcFB+izC/9ZhOfel3L/DkKilY4ZUiORRtNjs7t
oIvt7UOYxUYeYyZTJ/Dt3BzelcjNs8EqwdRCxBCq1edvdDoUzStA/ZChjMVy0KO6GLNkgqEf5mup
Dg7knvgey3tR/PF5pHl+fZh/BPjV4oUWsRg7tfSMLJ0nxG97uo6qa7D9f7KnY4G/ibMYvGgQOIBE
Bi8V06s4KFZWijYO9zAjL9a9kt836LR7obj16S0pqe7m5g2t8dWkn6X+ntxrMObhkALP+6E16KVd
bxS+iO/fhbJGMeei2RoXklPZ2U2yOUv3OrnADVXGcp4W9oduXRWZaYS+NDDM/LrYzQaaqB0c0fGO
8VZc9TuEXs9MnmW95vdEfRNyTgXerAetijpkTWZlC6wALW31mwOl3FgXJYa5w2xadjhH1Vgmnx+C
LnYWMZHRSQc1zkRS1ia8UfhPycHYQHFo/w8uaSfn7Zt3XOwsTZeYVtwRLtrNOnLmLt4JG3mr7T5f
Hssmy4fXWqyPOIHxL4zEEffGGsB8gFfkgOam9CW+Oucac+6dFmskQH5HM+epIu79rfSXNl66Pod5
OR3G0FFlpXD+gV0OGbDpTPHXlwKGuI830x4ywlnnWGWeZh+2FpA8cx2N1GGpzZQOObI0BnGCTnkS
1FejoY0Jwd4oxNtE1veWEh+GAienMN8UybeuiQ7ALZ+Mutg2AlfNtMP0Ylw1Vry2KKyUg7Ef9Rct
BnNSYnVllgc/MK5lCT6EUW/qWHAnGh+poDoWN7Fe1NFSuy8s8cxpI53cnJGunz2r0SRZ3hlS6i+t
R/nGDR/aFWpIIEfvpG2wptCGEilAdpwA6CJlF/H3zyfjr814OaKMI9w1oDlzqvJ+YUsCMjyBx4iO
8k1rSXYuAuodI4wrMAZiH02C4DtK5OhjvEZGiYCS5nhJvAk8+CKJOHwXYMNrmGDVbbXR86MJ8jqh
Sgau2im82BHUl5CiRY4lUxHLu3z47rUmcjXFUY7ya62L2bSLl6aEH+83joz8rgxOpTMxs5AfBMW8
b/vejZJgZeglxSfxwvRmTTtt6w/BrJ5uBwqwehOzIb27MYzgokYnR8Xor6IRN2mPPggYqiY7fWSd
5TjXoEHla+bRaMetFKt8TsqOoe2L1r2JOp4Sd4x4YVemcGf64X0AIHkKKKJFkht2k231ovP5B1i2
nH7tBm8+wLISDtJa6JgUkTsVimOJ16K/76ZkbcA06vVvxtBeyUiPq7J6LvCpU+QXwciCGUKKuiga
p/XUSYEKNYtGDwZWyRoUrnyN4hRYnebVd8/6CM17zWKqsUPAzMBABZDJEj8jG3nX9A0BvVmdhTWm
mocJ7GFk3Stwt2JIMJ+P7fKePI8tAm74T7L36JDb5yF4c2pJlqdnRk9EeSNctTp6KjaSXn2IK4Bt
fI235YV3lDaI/XbwaNEaAla+zX/M3sw4Dp05Qk9sXe+eZXGCZmYw1YghsNCU1lY9+NLxGRHd0xFm
SWcLYWX4Ke/fVky8TA4TnQxPfhhj5DTLc+WTUycyL/F3iDkPejOgiS9JmTSHUDfeRnXiVXrhrWtX
26vb5EI5d1CemKHvoi0+X6FIghbM0cRN54rkHOWr/6V0aTna9ZXw7ezBfGIXfhdv8YnMMUnaAAt0
rmvYS9iV6A4H0Bb74cF6kjFKjV1hFz+mzZlpeuIC9S7sIs0ZaHRGZU/YCZ16I2Cvq8K151FX1bNN
mpwpTy0ZYb8XBQr1+JJxX2M5Lr4hyo05fHY8JFcX2ku3lnblYXbpprV/g3sEKnV2+qXA/Z2ujZv/
wELtQr79fGH+Yt592ArmnQBJarhvy7JOoFt1g9klr8z1SggOVfltNHFLT+N72lhuFMVXXFj2Gkg+
cQP7BfTiz0Qat4lWuXpwl9J7Kft219XibRN0VM8jO6SR3ZWt04KCCLiJRr5kCx6iNgVGHRm6C9Rt
YT6QM3e3DfIpkd9sxCZ2ihA5Ad9zP3/D+Zt9fEG8+vDLIB1a3vxjYaoSirwMsnrT4RPZ9oe+nM4E
Ob0cZ0fAv6IslmMnNQkKqGbk6jfVTjv4q1mnclwXl/MWdg5yIp+cp2+iLSZO2FWFOGa8k14+dP2D
Rg+jb2Vbrho4H8gh6yYyWVvGeFNFKVZY1r4AXS7CJhmCwQULCNfxGdLwNoqsjY+mWKQ/QSEQ0b7p
i8gZAs+V1a9iIp1ZX6cSbsS1/x6mxbruGn9MclwK3YqCSOrbc4JqXdQ7JMfOa0UsUc6/19ebaIvl
LMtePgkaH6XFy7e1w9vsx3AXb7tjOpsu72ZEEF0OMXEg8697pCvPG7efnH2mhTCBromquAQ5y1rq
SbnHC3tP/SrENscNQbzXbnuc9ijHAbHmIzj/eMYj7AW8m+wLePdyW/E7PbCSto7dyQAeQ3fFx6pU
DM8JgpyY88rMmp0huHiKf3D2MApBz9UhSLilNTt0Gv0VPRlb2Usr+kXnARIfhxJoBNvzLIYh0exY
THqVbUqSfPLjNrmraD0pCbx67cwM/ZgZvQ+ymKAy0uyWoJMD9kF7C8jJHhLa6vGTTNYXV9rGZAf5
p1+LiFhzz10QkrFlrtCoALV9iYgBZsKCgkOwiToXSPLPw1AQ/rARQp9XZyV9BKkxIlxcdkVfkYex
lqnCqsZG78x91jV3RRpvjVTZjZAHo650NHjsnQYDmUuWP7cpm+SibO8TBS1hLlseePIW9x6lmW4m
OpqzOuykoVUFWXFIqOnSsxZ0Vx3KbYlEX0mbIK8ep/KnHt1POTz1y7zuHdTG3RxYvW8Ya6usHc2T
8W/4oaYPrQohJExWGaD/WhVdtegdOb9TMQSrkHjPTBJiCPYVKl4tLUJ6zJsxM51Oee1FnHq8YuP3
BarhQP6SnwV67BYqnSAiDjhs0DFN6NIeShhont9gNo6oYKKhjSy5mtVtTbl0I1nfiNYTKjR2Hbdu
b96WJlJF2vM0fMlq8AEeGJm6+Gnl0z2ON2hPo6Mofa9UNCb9EruK7MKKvR9e2qzHIl+NmA22nbZR
AwSxrWnbMLvtQii+tyC8kpBdybuGrLQJAuyMBERkamk31qk7TfqD2QV0jdEwmoTVmakwr5T3RyIz
QaMeL8KgpWi1mAm+3A9eJ5AAF1/7FYa5xLdNF+FWp+K8Eg/nSh+nFhW4GjYjDHMV5Are5zkUIZtq
bLhTzxcrrUSlVfo+hto6lBD+xn3EH8ZzCevHE5KdD3c6XVV+aXYvLtPN5Ater7JZhLm1ARZzJabx
KhRucRJ1Qw9BbJXRbgK38EtXgTlaV1dtVmxGBQJI9tLkmZsU2plxn2Muh31e4ziiazoXzcUz5aWX
WpbPsPftsUCxIZoe4wafxtA2fZGr9M+h/PL5lz5RU5iH4d8habYuRl5GDJ3qTeQqiuQaFvrSpbaD
CrCVOXzr6QWZx1xGdI+Oet6GjuXnTlRtu+Ymj8ZDpakOXlHQDtK9pHRuAQim9B/NmGOzpBMuqq4V
i7ZRgTIIW1fwf0wSbfvec8XWeCySW/Aqbo0MNH3kQ+Ih4TDtVAN7F+uqKWSseCZKQJVb+s/qGNzV
prYJjXpVGyhCoFERY1Mdeukhr+Q1daa90ZprtMhR+m0eVRW0BCBIL61uAjG5F+Ahe+0dBTFHCQ1n
yMZNAaaEmzsqvaajZOkmECEch8i/GkiwIhjaa2vJUx2oUZtcQ0m9Hs9suKe227dDv7gDGulUNpXK
0IPWsgOG28/O3B9ORyDlBHg8t9HnA/PNFVDO/FAuM+YTTksOrPkgOnc2LRWwyKDm+fN3iEUhtp1Q
zBgNXqJxTTAG+B9x+6uidbxHW5O0CS/g6CDbydN5mPHHKyChFTi0aK/MfZLFahlCeaj7+XKUG8CM
w7sGgxlPe1Wl58/XyJk4S1B1FkMa6HUuQMV4qY04MQJ1aNtyTfNk+3mk3z5Ayx1gbgWq0KRoqy7f
qUkxR0ElO3ZLtqHBx4dXFjZQwtgB0Vyom6+h0BxVX16ZJd5Y9WuOPnhgUHREdLL3vvraVySObRk6
ixibh1r9mgqoT06jkyaSI1LZm1Sqy3kDQTbdQCXCjuwg6S9xVLgp/oQB+t1qpq1nBkWacF8o15R3
93540wK78eBU+OW0ygqYtPNVTsuPuVW6LRIami+6bft9KvC91+GniOBo/NqVhwJHrx+qEK9irb5s
o34tTRxfCCeXIdBOHJEkrbF9FDOMR8V4aYWvg3GbFHedNO4GhDd75J59UwI0X62CAQGKrANwVF76
1BFFzB+UAU+ob0KdOCM9spYG44DaRIGbHDYZyDnXq2mGPGrgl5Jua7Qo9CadjIa1jzoQ/1W1fnZ4
koFvfSkU4cBDbTT4w0EkrT0NUI+cbaexechl5FbDfCuW0VqdvlGjw4G1vxyQWvXDZltXgWNZxxDa
ui+iweGBwBK1VZDjYRgUTqGqrh4htgmL1xiC60JWdjWSHJWZl3aUR2C0s1UchF8MQ71OGg+O+yEc
vtZ57/rabYOyhw+sskXQQxv1XRsJ9tgHLoILjoiNmu+r4Kb8fZWayBs3rt9Eex/Cv4z6gVpvBkYp
m02NB6/dB8aPpH6MRwSyZ+VULZ2+fj6FT205bybwcrEIaS91spSitad9HbNn0zq3RE6lCm8DLHbN
tvV7xQoJYKDLblEjdNB6ja4Vt3bSTRPBN1jrlWve9e4suie45j++O8179v+sUGNxj59U2lzeQHwr
u6pB/aMfLLdnqoO/egifbAPLm4wp9qElZQSpfLohYu1mgwb2GcQ1iiZ6iMFps5OaW5W0TPLjTVp9
GQzEXjmr8XYcZNk1zvn2nrrLcTeAugn8ArLFskrSd30/lDWPlGivQn2lY6YWRZs0RcY6PtIYcKPi
p6fuczbIJjwzHuo8qB/G403wxaC3pS4lmpXEbjDI22aS7MYsLxMFIeJyvCmwczHpGA0iayQNcA2o
XLHJXFEIVq0+rnsJq1AYCZ2lbkR/usxCgL0ctwoAv6xtt7gJ20YZ7LKsctISysYQ7qted0NDYvux
1jglrhvVcFLEMobhe7FVBRUiD3kNhmeJ2mykrnCi8EI+i+Q+tZjoM9HntJA3RvL1/fndS2UY500F
mSBHO16jvdGemc1nIiyXa45gMQc4ERR0SYpk5J/vn28Ic46x/HQa7L6514ixybINmEgy5kEeCYKe
Y2AsmHaiF2R2+ZkXOdE/ACP4d5wlj17RAjMHYTwXhFFVVR31eXZbhlqtOem+28LPwNB+11zSEBMB
qx6Li+ZLe2wovv1zoAhPwsvyNBZQuKVbY4tUNzRaOhmKhLNz+JzV+TZEOG3Uz6R3p9/5TaRl8hXp
4xBgveCO+9Hx8w1nY4i35obNYVt9L/A6ttA7NrfZQ/2iH5uVZ3MUPHkcBecYUSd3LFoZCGsiSqx9
6CpjXVVjg5fHgA48EH8b/6AdcbNyqy3N3wvvanrQHHmbbawfn0+vUwkouS13R2vm2oJkeb9Gai0p
pTggsP7FInn5WVMyFG7JCMfe7pzuJ9o5rmiP21ZE3Mg+h3tQfynhL+Y30oYm/GgeABravMLe5Nhq
QYKq94hLSVazMpVma2roDHpfdeva1KuNUN4DxrJj/6qVagS6gBgjoyoZta0V4WbOizzVcoZIdMIm
24dx5sRcqIpEdgqkyqVWIEOp9ySKgKceJGlY+UJnTy1+IDjWiXJB9aA+eF5y6PxxRrbDgkOhQRmd
Wvb3guhtvMJfYeBMW/qbomX3TT+g/a3YUbNRRw/d8fJRlvPrASujrtARkSrsoTv0CKHNtlLqOKH3
rmxEbmFSre2C6MkIX9SW7M7DjVVqcttA74pmFjJapVsh0UPJ0c6N8mrw9kbq7VWxXg16dFEmwpch
9y8VLXUtoXUs1fspUmKKYnmdy1iz+NWNV42Qc0t9K0kxXifVLhihqyloVk6h8Qz76ToTyx8N7RI6
CM29FsuvU2/9xMwWUDavnJTtwasHR5VBavhGcZUkys9gTF6tMlsVgeGaYXiQGDvZvFZzrIJyWNdc
aL3oZ6XmOLyotHEkZ+Q/d0PpdIZuW1rKLfyQDT8m/7vWI7s+Ib5kkk+z0DB0B7FvuoVwaDQw702+
8lFtiOpmRXaP4FKJs2hoK8q1L131sAbMutqZFh2GtL0QTS58xbQzas5wo7gM5AgJ/QcfPpuiUK33
Hia5cBI1dAPty4gGhxe8hJgU974Gc0K5jtFszLVmleF5pMbXVgH2QXrV237Xt6bd5D1qXZEdFKh1
+Cp39sAxBf1aUGkW60e1VxE7IhfuoPPjHX1bIAg65dZNnpo/UhLHKuYSLh19hMzCkFQqVvDz5D43
vFb6Vxl3Jin1103zU8UWO+iTpzDmo6B0cZky/UBw9NY14lcXnlwzgUzz1o/ETZiBqZwkRK6kaaOX
UJ+Go5oXTh+Wbiwi49Uk+07z1tE8aHjEbPV0ukzb7lgDt6fPbsuDusKbDPsjTmpVhGcpUeT7OaXU
1Zp9T+LdtLejdPDUEarMnchcbkZI91xoQrNya852g2JPIeu7hCuFP6GVH9wr2MKk3RbpUm4G38bZ
NyTyV2ZwjM0CnTXgRRQi4wq7nhABkmg3RJZTapsYk74uk9ysf0Zfwo6Hw4Ax8ewcUaOObKXNRtZ1
Oxv7lVj1mJ92KHRCuMWKK646R4hn7tSPiDPKNx5U48JID9EoOlFPkKLdeV6/H8cIG0DMBMIbeXxQ
cb2n2gz/Yw37yc4QjNUH2VYyCwbXZeMZbjXpW7+6ywfvEEzlCsusNWwlG0unCR3PHgiNwThGLxL0
udACxRT+TLg+5OwRRgVoBCHJaXQjwwQ0hnKJfqsE+Y2Q5E4V/5yoiGToUQYU44racAvdup1VCn0g
JeaIK2Tz3Mgl2m97qXxN0IzsjMzVW3Y5JEWMZ48+xvRCrrQ64C0DBxqrFrVHjlAXnBTRU817MRBU
Me6r6tL3Ncqk7KfGg2jg+EzbRR0HqqOem1FamLjHwmAVaRFWs6Za+tIrwUXQdbYfVraQ3kJ14fLV
snQfxexQ9J0tSrdi/q2Qj5HaHpQCt5jQ3MnNV5oFKLp19jg+xOPdFLwI7VHv7ka9WMX94IaI8kyc
qlF3D5fWkZWNbHxDOIyvD92UOhNUqAk9mFTbDiplLe1KgnlMlxQ2Ckmw19/6frSqkxFKzxWGXa5V
FGtd/CYEKcKuoR2r2a4B2p2CWDKvA8V00LPDPYeJPr14Qv5QiYVtAdAxcnklN+EBmUx3MIKrWgAk
zZxr8581rFtPZgpoyZ6GyJcgvOsjsjmSRQDdX+Ww3QTIxQ1xZZvqj6r5GTTescMvZjLiMxnYidYd
rs0yLSyThJWez6LaVFlxOIGQTWhWd4BU0lW89zcjVrz51Tl/1xMYx/exFplPQ1+8alNicd3V7XCb
rE03eNTKTfsNGcx1tamxSaJUufk82zhRCuKIp6FFl4SWjLFIyONIFiMoQkzOpHbEDqXCQCV1vg+k
+Mw990Ta/DaSuajLYnA21NkcSY/3E0esodxDIvr8bU5+MVGn4C4aJOaWufhimDPJWtBjOq8CrHGU
rXX5Mjn5fXt9XlP2ZCzMjCWSYgTj5OWV1te7rjWzMHFnuYpuVzo0A1eI2a6qi3Nf6URpX3kbapGS
RcEAvb4gFAUutKIyAIG3haC6Scx5JZxJwn/1JpYJIOQFZj5OpbPI/PsEMNT1JkTklorHCiyYtq43
zbZ96Va0VpFS2qL++Huh/SP2y1Xxmt2xObw2F8/Ff8w/+pIXYxX6QfNf7/8ID+Ov3+w+N8/v/oB4
bNiMN+1rNd6+1m3Cj/6mcMz/5//1L/+AicJvuR+L1//88yVv507N7SuJQfaOjDJzR/53XsuXO0gt
lR9mf+zqBFpL/eFn/01kUf+lzQ1e5quJmMY7Iov2r9kC3IC4rSOMhMbU30QW819o81tI/0O41gDS
sW7/TWQx/qXPOGLuD6pBbopE+r9H4fr3V/6MyPL+Oq1pgHSAZSp0ztAg52kWfTOBid/7mezR9ujW
Mvq4IGVWbwbmr5BviSrvJ/fHEHN97M19g+smzKueEEOgXpg5XDIqMHhEddDHwqA/I5L0vtr272g6
NzuGxoKP8D5aI3Sx3+BN7FaARLPsKlfTY56P7ixUnkf3Qt7uPn+9xX3ud0SuM5KqAx3G2nWxxVpa
XpXiNHqu2WHMBMY1OeSIxseS6JbeuCnxwQqV7pCPPk1TVHzS8bIZ1e3oK9t5sMcucyrs70RBv/v8
yU4NBegCkSKGNlfmlfdDIUVYYOTT4Ll5INxiwLsNcAeLpfbgz9+6Mr/4yXCm7rUouv01GG9iLnYy
VfZHqHb0y+KgW00arNMEVI5GWukW2bQp6K4MGZRhfP4E8mJtsM7oxJ2a0G9fenFCNCYc/YoqPa29
yInEYE9b9MxJt9hAf7/kzD5j6Rimoi/nWAQXPTdR1nNNL7+exOwpM1V07oN9HF1a3bjTU/Wi09tD
TXXXanIuU85kZGdO9kVG8fspYJtKGvYdOv3XxdKtVMwmYuT8XL17avrJjYcRkF/qjnWyjTMLxelg
J/j26KNAoFlMgNZtx4cyNb8EdXP1+VRT5mX195ny18OoQPQtA2kgY1lkJukzfaVLPVfpDxlNyGRI
cXdEVgTXbUHv6K720Pd9WxLNL1kxuTlgDBHfVBmOnGVkdlMOiKoPlyZ6CSb4mxaL5AzAna/xFVmz
YpQc26LBPRIF7m5aq4LToTaNftAK7oj7+dsscCX/fhu+MFWxuUyz2ETKqsh0Ncg9t1Enl92bpDtC
rhvJQRmN6bLbFEHuxigaT167slTtQmZ1jdY3HIV/H53viIdvN89581iOK/hihY42IHoYQO/XcOoZ
LOA+8zBBcsVhXIf9uLGq9LrIu5USYeYph/CfPn/9RfH69+sDpJAB/iH5CBvifVCF9pVHZYRFLN5H
eupqJmu5D/dlhmLM1K9T7lZx8FUqI4fsch91KrrrSAvFaFOzo0V5sLJG4SiP1rEN0TVv0ZZl8U+4
uApIsg+Gf6PH/cqzrvLpEqq+Myr6HXruG5FrkxlBoM6TrVWUV4U/uTpXvJ5pDYvf7iyysQnLQ/F+
1M7xw7kfnxpsg76zigWbLC7X9RSYZiw0Bu7QXryV1NQtrD1u7ltTeZKpMSVps+uQCq89N/F0EHij
0+CRTFK6ysZ2HQ5gRvNuPVIwaOLnFnVzCy/hSJkNPsNvwwDNHyeKAihSP1yVTOwB6kcxdmvV05yp
tI6G1K29qAeimyLl0q3Rm2fP1rek07cjBY6uotEfCysjbp2EliZGJbZsJNtB7laDMmFIj0VzqiHX
3a3mARfDyKmj1gGo4vB3dj8L3xgxGgtgD+p+NZTatmq4vObr3BS2gdXjqidc6tQibOQXOr+/FM1h
q3/z76ugOIwynSpD3ImwFa0Ap9BIt4dR2WsWm08kX+hKe4i7yIn99GgZ3cpjNeQhr6GMm8H0V/Oj
IW3ltL0PH5b1PPoAanFel/dRE6CR4TZ68q0cm4NSTRuI7rteEdZ1PWzKUMdwOtpPg7wXPOwjTfwA
x2tS3O088tRM7FxJ3NHv1/Q09kPlrxJtdGWlW5eNuhf4VWxKtiVXbhdfaJJ8YfrjBlDhxkQio0Fw
P6+TTZ/692isP3OArQZE8EQBrYiiGi5xSznEqvmQSiEeCs2VUfu33qWfq/dlUa9T3ZjVvPd10SHs
HNxUWXLto15DnYyiIeAvn66O31yZprDT2a/0/6buvHYjt7Z1/UQ0mMNtsYqspJxauiGkVouczDk9
/fmo9oKl6l6t4wNs4GzDhuW2JLLIGcb8xx9GtAHWpU28LduzX2CSnpaE+craNpAcfPfvoAtuIbze
A+vgFMJ9T87GpH6C+tjFHEEM7Syp7VXPGrmsl4X5FvF2l01oeeNVekEpSez6Rq+eJiO4TaN6Wzo4
yOTxMgz8KMF7P9QxfOHm6s5TUtZjElLjVWbSYYVREsu3smAqshADzWbUMt1BGoZDKiSvzqXjcrmi
n/1wbi4cfpsVBYBGCEmcluDJmyQkd8vKL5eLWcbkz2m/Sc3W4zCwoXe9b9gMkkC4Nu4x5LvshLMM
4yPK290ozbuox5u/gzfduVJBGG4siIUY/Vx1jgTkbsuxBekc/WVNlrAeTgLjAGBlpxEAVripYvQ7
kGf0LrpOmwGtToanVujPg7Hu3rJm8AYpuYrizZI/ESgUYpkEgtd7Se/n0s3yJ0bP++aVjE230xz8
cnHHxxT9rkEqNLZw7HrJOmQDR/gUjRClbJwVfIJitdxSCTM3wyEtU5pdg+5LZjfMGZzjjAtkywDt
5y1mHabBrUJCCuf3n9KwEFIg7Mi8i5mXmPbkdk4TlkEOdqlkuA/kImh8/tidwhEIfrlQul6eqM0Y
K/RprU2wFasMfI9aK0R0krJdkmmf8U9JALNuTn4O3SBJBrdWg80gx66CeVCxMB8kbo5/uobtmN8X
8cGECbbG1p0asy/10GH1YUOg6xYHOTeMJQ9jXF8nnLWPLHvVOOESag0nyR9la1+Hb5yG9gkd+4GQ
4mGM/GUwt6bYGyxGQ5Zd1rLqEfNacSdpxC6rhjcm8gQdOJOexdZUb22lIwc13hsKUVC83aWGwLfE
VWrxSFbISofbLXBt1wP6Cfmqz7LtQLh7m0y+ym+WcB2tjcc/742/2yJwhLINc4m6xUng89Y4A/an
dqtiHmbXF5bdEiw7+p2hfrEFn5iy/9yCEfbrpL8BT8G0/nydONDTsrIdZ11lxj6LIzRxwIcmCHxa
XC5rGy0I8BzDFVO27dVprdRk+oHtVYyKAmoTpWfA9Jub2XdGMjBlXpwRPGh98hQqty1wW1DWFwEL
i90+WGN6DGSDqPIvS6nfFTA0FWm0ETMHefvkENJqcZRnge2sQxE/BsOFgUkVjjiuMjq31BFnCdEi
g6FvY1Xbj/wb3psX5o+KCTVHU890g4kf61sb2g/nty+qq98Weg4Zfu9FtGK+V0IfzqaqkQ6plprO
GnrKdUpCbQPTSM/nl7Gd/TaD9+N0G5qnrmWTYjNUz8KCiWTp25ye2P/DyPpwKycPauwzKWssbsXQ
xnOrCmmFFOVz3Fi3f77OSQ/2fWhhkKFjGoGLAyPsZAj3aUWqUKvBch7Sx1LWz0xM04ta3wZKDj04
4VlzQEPdblnTumNFy+bOTdT+MNUXuiN5y7bhBPVOkgm2gkMUQuKoei/rWCKi7ovj/O9OOdRiCzke
/JIvTh6LGU51isGXs+4KpvTUk/E7rxuJDeaON0cEDpRig2Yew79PMzg2jJU5uVoWxYx648/Pbnk0
J9X4ks0LnGro5EC995Q/DBcptkgdHmVnnSlP2JptCrk7LKcYQcWb5l8hC785v+N9ouEughMKX5y8
KKnUrSJJK2w84l3WaTRF1XUc0L1TiTEqKWvany41//WwockLLeWXD8iyYsMH41OeYp6pWY9ZK7hk
qVORsCnConPtGifFZEMj3Y1T/WwIqEArCZozKc6AGgLHw07FX7809sGQbJch0yQpJAa9MvaTNmwm
neExI3afUuqa9Dg4EfbmdPqjdpdAbB1lAkHF6JWF7HcZItmh3wxV4c44DvDjGXHRlFx+TWy1bWbH
3nT8+QUizbrMpJsxiTZx1VwoU4x1F5S2RDuzI2Pf0rQSIdbUDVke+JvqdXyVYbVl9cZWLWTyA5Nd
bXUHbEhZLaNr1h85rY516hZOt04qWuNYuI3U83G0aUtt27I32oWx0uxuM3DRBb9YNvRlTiwVeMef
5U13WFY4Ilh2fR6eSVqzgj2idO0FzetNzxlgmvW9Is++zUlumXmdwzYMV1uippLKyDWJr3NSfbvU
vOx7ROUsNbM8p8dQl9YSntb5QpeLkreeuaoB4+jdeC29YJFzUVEmEdu3McS8hE55ZsmhAZ9NRek3
S/2skLATyAQO9vTG0m1AER/J0rWdwCFUQr8d6MCT/tNa6l5X24NJBnkZH5btZqpRBqhPogquU53I
pBUnpUPjQK6SedyFc0RVcQx6+6jFBPmMZ2OTrtO599q4WCld6AcUFymQUAkiJiMHEM3thP8dcJo7
sYstlWIAHXKpoaP+WUpuTGLzQs4oFcclqyB2qHWOk6Wv0jraD1rrLm+ibytI8OG1M41umHplyWmB
XyDmzsszupudqzk3RgdEMGpnQ/OkGenW4OCZWaHvZBwlksgfeR1R/xIPpZfZt3XPziqgXzqcKmTh
CuoeNZnWqdXsM/O7mT/xd0yhhX+eD7uetHNag+3kd2m6VkiEWqy/qKl0SKrV5AvWK8z+v9ddRAGv
nTXSuHZC6w6LhmPgcJDIp/PlNlHcunpCERQzjHh/oYPR4UwBWiNONMdzI7tozFutK7Br5YjXPGEJ
6lZDdrngqHZA4WsMvlJq+yHrd+UU7bXJWC3YRSSSq3kSUG2AZYBcCoNUAWCYBe012qVPc5b30aaW
ja0E5z3kV3UVjWshBWKlT8kjdb8+eo00rRewcBm35jj5IWtwP6DuZM4tBUjmNLvJSo4T1YYuZ9vK
HIBF2p3JDtIGTB97CZacfWFTYwzksUndxszAZ0PrgHMd/UIeMxwLTfCCOB4pNYX2cDtF57PcfmXM
u+wYn9Y4bFSglxP8Zjuqw4H1c2nlIEzqeD6ctELpZjm1ZPqINrA7zBwElqG21BsiCW8sOrxCn/wm
MOhiO9d/3ks+d+bYhrmNRfQF6L50YuQTpLSQK7mWtdFZ04HcNJx1glBf4TrNeaT9osyB3v7rZ8YQ
C+a7jNeZzer++TMruGnmuRQSLGfEe2l2oO9PLYZKTXSdTasUqLxTq+cFUWv05Aph9KZik4m06TyS
XgcOnp3RXlRVdD0V9m3Ss3JpePs4t2PHAhMNXpUC7YzDy+INOzmkgJnILxR7OIwzPH4ul3V3WhE/
TT0tecmUjnEi9sPU7AwDmcZEhK0ts5kvLwDgoCyZXMLYKhMHQggdtkpmvEnAEGjxbNoEytmTb030
3wc9WBXovYKgOzgcOApLOysSIAmgiMYS15xRrhumZ1YP5445+2oO0l7QKo9a/Aga+clJLLJobqRI
2hYpgS0iMvHts/D6jMKH2J4jlKcQMJXpfGhZoEXWH0rzOCbJOcLjG3UGfMlZ2+fsqNfmWTKkt42B
f6e4krDPaQmXWtlU30arfDc1NCUx80XCsD3btwQsqDmwhhpcj3C1lxPcWD7JCRSMQdqw8cCfkvY4
CS/oRsrJVCj2TdsXT2oWsWJHezOetyYL+iRj9am3L1Id/ZhwMYW+sqQ+3rSSs7dNMCkWEAmIDovK
a6NtnjNKuXLItlIf3BQw3xUNY8iwko5ZEj60Wr8RDkBCso0jiD5DhfSr6jesTvvhHga5N4h4H9iL
1WWQrQx2+AVOUHPSCsC+NO5jAe6aMLyuWtljD1pcL4rWPkqqc5NwG2DWV0rQesuOVsmcEevKI7sG
qpEBxOpsllnYYJKu5fp2VDgBM9ImQC/sabe2gE8QPnYGG0sZ7UvI+UkdXi87iFVadwqaW6vFHyzN
jxF8kTZRXL2U1u+XcuJtmNU7kev7FMjRasFWqnS77CVOlK0TY1wHMJzMJoWFyQF9KQIm6WrBQEzL
uQ8GDuUJH79Jj9bwKpOhmMQCHwT2S2m+zgb7RWLypnn/0oXS/cqp4F4NunlbSOkxLxI3tN8CTCFz
Z/CdQN82JWNLD8BOrGE9ibsW0nuQQoC3p/VyRK6N29TWb2L5qLThhai7cy1Nr96xIyfbRw3aJOoe
tqflwGfU9UUpty86wEU0dHe6SfhqLr6Zgronwrspc7JngbDJVGEITelV21r32PS60ii2jWpfIzd4
HMiKFUPwOBGNzGO0bk07u9RbfIrNwevt8wVfWrCBgUEcNPbraIEZLPAR27k6hq5EFC+2kRszRSdf
wPkaBizcWV4L8NGSfZFkt0LR9k73ZApns5yupuKiltoXUcZXehLstYzcKkrp5bvoGO6XUz2457Fp
VBKIzfos/L6UKaKqn22lvqg76d7WR0oXZR9ll0jVgQUIVFQx5JjwxVzw8TDPn2e19uJMI/jUoHrV
o/1yeIvn4YsD3G/WWBvvIPq5iwPhL31A4ton8hxlSHvOQGFMhiXl0YKJNnp+XOCkP+8fJ94uywai
0nLkREgYrUIv6qTvKAszGrU2J74wZv6qCeSuENvekOzopbCSvGXemsUWzsQX+4ny695F7C+2mQon
+4UyfNIfmTBsNE19gFWFqGWeYJEB9IA+bBcUB980H5QUXWrypMnPkREfOVUeRZRtBXKSBSkKGbvv
T+NfUQzOxPe6aIq39jOf4L07/g/Z4LbI+PuP3/Jff9En2sL/JzyFpdX233kKqyJ/FvWPT+yE5Sf+
w06w/8IJE30Tslkk/e/U7//YbEJBgGXAiXvpgqHuokD5j82m+pcGbWSxnVRo2L1nGP+HnaD+Jas6
EiuYCXDbcYz/N+wEotA/FS6oyuD4KHhtQjPUfyPIL3VdqiUDOTNUMhhrdVkR6kkTDmky6/dwmPAH
xWlrJDCHvCXMN6E6dqS+2bZ2U1kRaCAcuxHxUFtjPtQ/FxEtk1CsojA6drio2225sgZ7berfl4VU
ISVYCPEtiUcidnVXNIDfg7Gv1dmrNXJlm/FqMKU71JvXbYHAjt2lDGlMlIT/Zeo6GA+zDVOwg+aM
l/hcPeuV2CHkInTXQP8kUTr7ThS7VoJo1YgIpIvKu6LG9mVOZXh39fwGJLjqtPStLkySrKex3zd6
gL1CGe/TEbGidKO13FknkA2Rr40ZWWyOK8y4/V4dvLxCTRfetTnFSpIcBkV1B7n2Jj6TAi2aBNZI
2JhY5RAHK06bk37VO41XxGei6277OXgUU3C0c+UykIk0nTK6VM8jbtsLVFzmAwRirYLdZZRum19l
eXSstPtSAxgbV1mjfDcG+XzIYf+Wivo2G+W9Kgm8tzKeu2N3F6XNq4KOcpkTbxsN2I1zBC80oiar
JF87g35OTJA/6629iYdk080Wrp8cENJb3cmvRIhyfSbBT8An6LAzJ/vA00bxzVIzxIaqBTPyUcTt
A3EjflqEuA4oyB+1tw4MwKbjZoemX0zfAhMSXFFj26bux8TZs+mvbdQH3TBthC25cg3Xus4s2tI2
lvqNTOJq6RZZt9JGzAltyccz/Xo5M+L+6HXSjF6tP0hVA0EawrNaQ6seLpyQkiKjbZqkvt7RLKym
68gw17EN9AErOxzpMGoaASE25zp1XY7imPTBZZPc2dgsR1JxMMt0H9vEdSTJW2eDy4S8dyT2eNOD
wivSpUUuaJdW38tIvqwz9HUBcyWW2faH2h8kcbTxwnGjSt5P9Y0cBd+muscUP+3OzZIYhMROz6E5
bfVB2RljdJjC6SoIS98YVSRS422hlPBSx9mE1oIWSdIoJ/i06G4YZWJ6Aw5TNuls2Kshza+HcHJF
cI6p8mpe+N8z8o0h3pBX/aw43bfE5gUNCbCJnKYXZj9RSPllGRyk5slOUUlqaAulbzFRxjMmBJ2a
32pO/CPIo4tkhhpdVOqrDWE3GaNdNzVPU019MIzNt0iQmwIfn5z7wfqmC5YGpzC/mal5aUW8tNB2
HoIYCUk44i8uNRWubkoJKSXLbmxpvpWl7IvN2fjdsrUYA9CyV9gqT6C7cFC0whprfN3Ux0C0fioq
GlTfPqzklz+PrB+5Ab9bG9WFxgctwOGLE2i0UPoapw0uEmUMziWDYrj/8xVOsOKfy+/CHkWKbbHk
n7YhZpLWG7NHaG9YKlmi0hlh8+cU/cd4treF4WzSKrlpImdXAxBhsO9c10RdOq3DG8iTZyvXw5WF
RG9loQYWqUEx4rwaCIBIkS32eVq+aXTP/6dKgf91nMQFj/3ve73b1c/fn4vPez0/8c9eb7Kd2mBq
aOCxt6Fg/M9e7/ylmCpOFjb22e+FwKe9Hs8ZrDc1FZcagJN/mIjKXzBjwRSoBTDMXEw3/gUT8aQX
8z7W4F7AZfrJZjpF+suKmGnqWRXqGNKUubxpUzZnIrK/iWK4RHHipapY66AkYYD3fWKuhwzDBH3W
3owe74kPj+43kwss6Nc5bC3OHnRI4E0zCz5jJjZhWAJHbxVFnHaFLRDx0FS7YVF8dzLnLraJQEHa
roTtN3NG4ByLQ2mnqwzWUFZXQLzjjU4bug8DsMr4SRlHcEw4+oYGrl2CoDc+ti1g38hFcslrU6hj
yKO1HElAtJb0QzMTEB4Iv6gdk551jM5iou+BVgFRT1fcqPqlXVDdGA1mil3itYO47IeR1PMBtN5u
58KTRf+kaeKJfvW1XCVeUdELH4ed1El7FOdHG3yi0M+k+i6M24Nkskd30yaO38KOhrr8PUl03LOu
RHCMRbRIXtxxfAsREslEG4zXjkD20iabliZsrRPK/szGzIPYa9a50mtuU2WwEh57WduMzmVUnOFH
TdVQrUJsu2iwrkyJ4sw5hIh7iDEmngavHSouQy4QwD806S4FGFCT2itla2Mbu25hhqVcTAq9PLyv
goc0v53x9xkRTVRm7NbTPqvOMVxfcbOrCbjfmB4CsQ8qBCgGIgwpOTQagHDAqRDjFjVB3amuarBf
zRtFsA7CfDOGiLikZm1KoasU4bfMDFzFnArIK6pbU5Q1ItwrHEAbMW3z8Lw0p12RhEvF2K6M4lWy
X4dY8qUZaG2QjGOdRyunuapjy1eqe3W+csbloWUOOLpDRddDVzGkeBcRC6/haWVKJr4G5FaK+0Iw
BhCKtWylgaFeRUrhRkGDfc+toSNJQtgS1U2zcuryutTTB/T5g+tIKlyYWXvG7e5MrvDlKfXmstTH
q7RJHoU0265jxOWmBiKgPkYMPVh0yxYnG11/KCrESM0MGhw3DCZ0JWzu6lhsu45DnhYnsLztmrEM
56aWn+aSaGeVQG886W6p/fgzl2eJ25ErUuo9Y17nDp9FwrQ3sHFJqTe58VahesBSTy9uLeZV1GHJ
kGjn8XwdRJWbpC8xxI1y6PxByXZBA4HKfu4m7mN40abvqL8GtnjLJnl8YCy2kzcGJUQD9MYyxKB2
PPTAilOq+egM1x0+XkY8r5TZS7vALaXUdezntiGrurkcid0r29kreF/JEc7GfZYNV2r2nYijXZcE
ZJbnFGv32qj6I81ZwcMf8/kisYrGG7rWWjeRiaeEctZgMsN5nfIag+DnRK/wrbvRUG3XxMqkPFOr
eQnrazVX9k2wt22yn1Rkv/ptrDl+zZdKF7lhlnjaZN9mE5PiNnBuRsXaJub3nHaJc2a1VxZwk4oC
MAoudQ29YunPy4+ab4JRXlW3s/xgNc6hU6PXQT1K+GhC7lIYgIHyJCTtMu7UJzk/DqXsKu181k3q
xmkI6CG6ewHcEkTG0S4AHNUbvBMRWq9M7j8N63fabq8FbmvZN72mQw0J7kQvvcT56JYYnOaajFDP
Pgb2tbZIiac77LkOZhjsW13zOEzd9UVD1024QXmD0Oq2VuGtojFsmTkzyVBtNj46ZX8WxRW0UOw8
5nObNsZka+u0vk8gD/bw0oY28NOk4FUr/bktVdjpxu2LMU+boJ9RMUbrvnhpe+2GILSWiNzozjSn
12h6g/S8Mwmsh07pL4tTZj8b+FEZ1qtj3sUR9lpwWeTkAW+KKFNdUynXKXrEGm12YqAaVV6xnUeE
Jc71WPYcBxHrXEPHcGhN5WujeS70l4znpchMPv01CFhWhHaWa+cOIspex42sKCEX2MIr4Qbb5XBQ
RwT6eimeVBSLSmkTkZjMt42iH1W8ItReuZhq51CiAc1bImzD+hk15E4G8hlTiDyoRpDpzau5kYHF
L4dxWczO2V7dKc/vu6bz087aq3V4kEHMLF3e2MNyEpbys2jAuN4qX+zB2cl0wTqRq27mTNtp7skx
Hq9HPTrEQrzY5PyOQr5Ka6D3qf1hTuJcgWBD0COyumPOUMo47+ayq8E6EYYv1a+NJR9LmfVcyPou
HPDG10eyFGB6bGtSrbHs5FLbfrzI9XIdRSrmSIN53nY8ZCvAP4bUMX1Ym4x0IyyvnS64sxnnJZnO
rOr6bmzFPrXLg5qhdp1f7QEyZOfsBa5Bjbwv61sd8+0SnXKakVfXrVKH7CgxsWdiVAbtb+zQ9TVs
ptDKgms8otbNpPtNS9sqlX1JN3dWe81x9oitjSfjQ1S2ZN1r8I+IPa5e5E5CZtw0wq1br7DUt8Tc
NVbyIzWqlZXLZAQYgPqSgi2Nc6NXz06vI5BM3GWfg7MAMWmqEtjpRLkWmasg4x2BlTUrwrWNI50D
G5AyIyPdbTC9McUUvEQ7KlVeVjdXrXEdac9l3IE8VIQtoB9XrTVNrI0y3xGWsnE47bFwrucRoqCF
X5RxnOtiI6N4THtaIw/1YOxGvfGqQllVIHcgMOuhl46VaDc9wIlwWJTG64A1SUADKapdHmm+rfFH
AvGhNG0iSQY2eBU1O1aBppjZF2rfHEdyycT60TfoGQsajda6XbrcLJ99j/SQOTMR82WAuRhMzDES
bj8+mnR9yq6jKQAqEN1Ezc5Wn+EgADqod5N4FHNwoYAlVz3oTfuYQXo1ZjhLZHI5MadL6aUtUt+Z
7hpcwhX5QoyZH3fxSrZ3pj6d54QYdQzNmgmqwUpo3yr72sFFw4CtSrNLah7I5fMUHpTIHLegwa4q
TymCZxPl7ySEa9bKaoZzbmTQge6TGEQzRidt09xO18g+3MG4M/oHDV++plI3kxGugO3PA3FsHUYh
XMqqv8hJhrbLYBMhi+PnXEkzPNUwbouxvitYodIBmSt1YTmyhErYALPu6HiBNDIpeuFdRwavW1vJ
t3HcSuqxU64L6TLjOIsj3OQSc0heatHfCdsLA8S+d1P4CMHhQQ9TPCulEaGFvBPW6wyXkgTxFY7W
W0NcotN4pXW0ApaHVYeUeJbeYv1VDQl1Q3GamNI1zXt2meUsN+teh9BXQbhpQnueu32otDSJLhz8
WSXVm9lUSw2rvXD2xoE3Yj30YkkIp4KZKUhDPxT4kkCJtBTL77p2JQ/9NkitbdlLXogQV1ejrUgb
rKMa+iyEyVDa1H2fYs+WAOlfSsbiHJCcIymjImQALRNQJWyQvEWLiDnJOoOfRTmjnjmDtF6efjPf
VdOFjZ8Uutt1Gx1GKb1YrCgnlPUiUlcsARRmFfZMbOpSt7LMF6eR/J4qoMVKRU/HC0cbvbwFJ3RK
kujQHqvVXk9GLG3ExuBwO06k2e7tpHJzYJpqBn4U6rHRn2SWpWRhM28d6UKi/5N1L011Q56V7ORu
KqdePs+7jB+US21dKgNeKUtCywSrQXZzitIKy3I7Vbej0Lygk890AhwDjM1NRMCziWF0f2PlL6b2
HWG3Zwz42XSt1wk+c+ML9d5UBQyoZk/o5DrG6zIzXrU5PozxPgHpkmUiMws+ejrCaY/9YpRcyFxb
h59ypDrBFtNssD4GQss72VNTCAdzm+8MvTvLInmvEtWnlnTw43g5E6GMaIIt2hfXmcTahJQyNdPG
UbPrSspeA+nJaKU3u1RuEqO9DDj3u1mjoQUX1U1r9F85iX/mHP48SWoLaRIFGAe30/ZEIof4LreY
Cv3M2qB36C9ZG1+pNn8D8lg6LoOOoSFHxVbv8wFRbcxEshTC80x2Jr08AwFteY9/Pod+dZHllPqB
ctZnyLLNaUnoK9FW689OFmBj9oV859QMhUmMBPrDRzmBkpQWnWiRpxpa1+HNfquuxJPjBlvZQZS+
4lSymbbWGjOuH9a/kmv9fFUfL3zCghgVKTRLan9631fBdEva0xfP70SR9vcVHIXjJA0zFfu9zw+w
s1unmUWI3dbmPYlgLYhGdVkV/cwbHrSv2CW/G3v6h8stpL4P7ys3ChmiuqRiB614pis2gQbB27XX
Fd4yltutdS/eR36yZjnAJuSry/92uHy4/ElTUHQmfB2Ly0tb6wK+9rq4KnScUJNdv1eIgSGhLFz/
2wCfn8Pnn6vqJ/QSeZA1GH8842HfbQyv8ou5XKGQWSOW9s3mgFM3nrj/Fxrt32E0H572qVCryPS5
G1ouvGi057WywpV6Z20sP99MB2P356l4ovv7OZQIYEIQBuxl0d76/G4tIc+4esQatKqVxsvF85uM
TxcK/S7dtD/gEn4xeN+dl/7hKv16xZPZP4SkrfYZ06PZxLeQwHfGN8sb7hevAu0lvNN3vYuB6aW2
6XbZTvPT63yDoZ9XfMXC/dzw/fU+TtYHtTWhVjZ88maTNlvaGvsIsuWq8I0NPiHqhZ16yWPtdw/z
6xfP/Hdv+OMzP1kggrEfe6njytIBJrbX+ThAnncevDJ3WZP+fLWvPuYyuz5MXjgjgtWei43DwabM
TeeG/PoXw+z9P1/ot2Dnx4+13MmHK5Ut3Uat5MUuRuPOQ4W5SbEOjqOreukmSdyl7bMxvvh4X171
ZC002yYdm2XHsuGkXpQ7bY1vzLCyMfEgTZvlwcGoyCNZ9ItP+9VLPFkUe1mHHGRz3SU0UFljW4z3
zvrnGkxawpcB8L9bhA38oEl5WIjjp5Js3Uj0tpMy1iMotPLGdIszBDtX4ZW1KXbxAfvkJeHLz26G
7Vcqwl8WCV1GGSJTeCDQp4g/zTzKi1CL6wHzlPobGMtaO0Q3zmZJMtNceRtcf7VEnNpUEJfy6Xrv
NJEPIylIOnAdhevBVL7PNpxTVqObXOrbr+3qT8j4dOCXaylY6GIVR9bf6QKotnR3napfloFpU1zn
Hm7TD/nD99ENVvV56zvrOv5qzC57x8cl8P2aSG3Yug3o8KeiTDtLRZvIEzPlaO4HPzlrvPi68L6O
mvxldixX0lH2oDegqYFpw+c5KcGn6XT4/+vRI+K6vgV3wkfxJdjOfDxTd7U7aTd+JfD9TPL/+Ugx
gDAseA5LttnJlIxnvZ4afL3XLHTgUiU4Gqf2miOs/MORt2Yeb98n4/8AU+Z/W3vM4tn+9+6YJ2Lx
sTW2fPffnTHFsv9S6Yjhq043lUhZ/tfPzhh9rb9IscEaiA4rXn2LWd7fJBiJRFnw3CU+mP4rebMa
q97fLBhJVf4ihopf9J5n5OAZ8S86Y8ZSV/wzBZB+Q7WB5cVfsKoW7vLngTnD1mxHOVEf7N4MhgmU
R7ULX2q7xdYNiHwvWc1Yo0jky0yFnL1xsBnfjwopKtsPf/qH7/35XSJ39O8/v3z/Xf/8t20LhMM/
f8E/1/15sZ8/8M91w8bo/76b9/v4+d8/b0kbcZx6/4FxHuv25vc3evq9H67+85JW9e8Oc8szpu+p
L4YrPF/Cg07mYZTVNEeSeHhorXkdVMZ1F0derarehzH3m7bie9fw87u0kDFhkbp07ml3ntSQeMYb
TltJ/YOpYj4XqJpHrv1M2l23n8l9wP0TFCnviRhqNRybpuom78J92io32TiCwgvdq/v6fspreZW0
sq8RGLGyaVOusN+9g1B+2+HEFikt/M5ocGEdbyVNPgJQeV1R7x1p8OI2decwebADeESgisJVO+sK
jYhfj8qLmig3Ydg95YGVrZAOPzWD/X2yzHO1L7f1rH9PA0tehZn0YChQTKapdRELWCuzGB5rVfYV
h4CnZNylWkYkgPI4BOm3QtK1L/aFzwed9/flQAxjI0JXCBHxZE7kyozWPhz7hwbkI6FrVDfBESPc
L0qXZVU4mXs2zi4WZgFEn+HEcDIuyni0dXWCUtQXEfSeEImHYz3HQxxgidf8yOL21YyNV8nCYlDK
UiIFMBrW81pfqyC/fmbpb0kuk0Ay4fYHYyRaZQz7BmuEzIQLb87oUIJMHVH7Ys7Yo4Rw44BYjQSD
NmwoUSaUE5jQFAfgMj0afie9SMK8wIAhsjHgLw6irF9hx58NWYOcWtGf1MaKd3MVfcun8TIeaUGN
bUNwIWWC2yWV4jvDAqIFOG+j20SgZNVXs1J8F2jeNTU9lJL5GETTWZsC7k0y8o+eOriWxXHUg0vT
oWsiWvPFkJzzQjavcDO8Gbt+X2nTRR+R8zcn2UUUqm9pjwVmd9GOzfcxyKdNVSXfnKIrGa7iPraj
u9zo3v48vd6rgQ/Ta6EwctJHHI9pEoyV96b+h2qoVzoj7m3h3Gs3RDJ4mEzsnUO/U39Ufvij8cp7
gKAVQqjZpT3jC++rHKtlOJxeX5FxbQJFdQxqls9LtSaN07BYQd3r+J4PNObhBHutqqAzwpe9K56/
+LyfTyy8Hj4vtkOcvTFc1vD6+Xy91IgwN4L7fl/p1LbZdIddH872Xhkfx5DOr21Ga5acN6VJz6ux
OmjNjdVmG9OKn/rEfkyC8UyCld7jxN5kV6hEvFREmHwUZ7AIdkHfrDrnKe1v/3zbJ9zlX297OTB8
eE1pPqlNrerGvTY0fqeEd3C5txm2/KsyIjVtwAUZrwkwNVVKt3++9uezwa+XPnlDusWKmQUl3nvS
U6yPq2Z8lLA4MCM4dQDmTfzYN/1Xq8hvR8U/b4kq4uPHDcI0rvELiB4EbptaB1deQOVD4muY8V7X
my+Aiq8GxUkhOyPryeS5CR8cuu+9EZ9LluZPxGkkWe7++WmeUMH/D2nntRu5kqzrJyJAb26LLC/b
kqpafUNIbei959Pvjz1rnylRNSLOHgywMFg901mZzIyMjPjNP8spIRMGNghc0dygfSxdqyy90DtD
3VyLdv6MhCYSwQ5mRNtkn96BQnAwHFwvDDt9pU/n7GLYaQkuNlDm5hgCRwWaHKduXT4UdmZbdrAX
HulRbae33cJ4s+vmX+fsYrzZNYAtSdWLtGhP9O26tf6n2yKZCj702Lwa9Kid9hsSp/h6Vgs75+qn
vBh3up4u5jkE8TCUMMTOA8Yzvvi7QPnEpwFZRqevZ7g00HRsLgay3MgdoTSbpxJDWLmQ6dxH30X3
0V+Sipo9Ij/tmPmDVRQrS/IDlnK0gOuutMYenZiXZE1fZzPa3i/P7p7i7T8ihP+R3Hz1C8o4tQJY
Z58as0NhKEPaq2HORpVuG+9Jad4zbUlZcWGMeUegDr1mKHsMhQoERYd1ZYPHRQPrt/ts3BY32YN/
GPErFBb2yPVo+u+pmbNomg5xonkWK+pCfmoscdVlFJLozfripLmKvZy46WmbdoO1cPynwPXpGF6M
PAumuuFLgdFx+mMd1RiJBpZlLc3u6pV6McYseIqWkBmREXhns3kxRiDCwHUqM/8R9Fh0A+hexZ1G
Gzr/E8TZJqqyjQpoGxP7TQYc2QgqfdUkyjEr4yVjjWs/DKIP4gQKoe9TKq9lktRFATEoML4jFvbk
J88+7f1Qyo6e1i7E9GtbC2k1BlIUUJhztk+jJo0qGKF5ypTXOPsuhjcqTb2vY8Df7GT+OS8GmdNE
QwNplSHvjVMeJjbgohXiefchFG61Up8SEYcK78kSJ+kczDsqhLm0bNJhw1+7BrUHY1TKkJMHWFFZ
8abw3mPtZ+zjYRPbqfuQDa9IYg0d3X4tnkyvqDpKeYyUPNxXtbLz7Cn1jaUpXbvuL6c0S5CSmCZh
nabENT2zNQ1rNLR6dOlo+t8q91QU1aEA+VE3D3X7IkHlTEUVDCdOLd6DkpEldwNc9tQ2YdRFsSM0
u1T8Jln3Q3tf4UXqKZUTdQ9jZa1dTPvi4RlkfV+emi6/FbsXTaNQjmrDqD2qer5CP+i/2xUTs+cy
auf4zHtyoxmnEuMjT4TiJoSc/mLhmM9KY/+K2ZerODvnE425KtzMPDVWtlXaAlY3ruh+uHUTLAxV
rE9N/xSiYKV6dxka44irrc1WW7fqkt/qtYhz+Utm0QB7IzH1ZGJd2FhIFKES3W2+PgULJ21+UdSD
W6pxHZunOn/2lRp6/3slvn89xvUFlWU0WFg6+kmzBfXTCkMAmQXN1tBb17R3d5mdn/F12YJ9OKfb
Rambaxe8cTHibOEKfAzCbJqWuNUfvV26qY/9u3mjPyhbyQ539Ta3oWcsdo6miXwKKRfDzq5dPFqH
pp+GTW+qN+2msAU7X8d3yc1kc4GtzcLCXn0AXk5zWoaLPKbSvUrUIs57vB8hyAZr8lH95EJR3Ajf
sNdYl3eNtg6xxsSqHQjWisIJiHJH/vb1F1ZmhYO/GePlD5lljDBiFbmfMlQ9h3hClyOLdFsobkM0
0/S+cUDcQQZGYsJ0N3gntHJkd+3tAH5rNOCktfgeR+9lgry1jjuoLzodQBzoOXV23+vGzhgQx8SH
wBj2QodHjXCWNM/x8h86aFF0TCJfsSMidjrg5kXWYbbdwkNqcQ/PctOwClUjrqbQSq7TP8dO5Nnt
cUrDi/3wjJC8uLJ+fb2q8sduwD+B6GI7zdJU7JzGJJvGnPpmyF0B1XKdn/0h2Wt3/TFf9/a4do9o
dABt+RVE9tLD4+qd/+/xzVmnW1NSXx2nQCg1h5ZKfVuBnAML91hR7Pl6rrPOzqe5zrNJqZJyg8sJ
i407DLh37Q6t8+ghXOW2sXCNLMSGeQKp50kVlD2HtBpv9X7XVZ1jWd8RlF0tTEn+OhqYs7DX+fje
SS5TUh+lDfbDB+GObb9RN9UTjzb769GuBvKLbzWLeO4AeqnUedI0+R+wh7BHD4n/+t+NMQtvfppr
WURqecoMA0B9CM4hXwXjAkrm6pvpIpiYs6g2SthitinDIN2HH+Bzn628XbUVbETwBxtKoHVAOs1Z
qmbNmpmft+AsiIF4IDNrOW7avbsd9/0O4cJVu4bGilVdai99saV9OIsoPQ0aCKKKfqpV/aFVcYDx
tA0yKccaxMXXH06Zvv4XF5M5jySIdiuAR9mKt8EdMrM2SNVsm90hHnBsHdkWVsoOiioyVv6GfPtn
51T74EF6rG5kxz+Yd8W6241vnMbt0qov/DJrFmMSJI6ETsJaR3L3Y/6z9xaC6MK5sGYpcdgEHbad
on7yRcrmiYSpLHon0vvXC7y0d+alWM+v0POLWOB6ox+ElXhb2P1Zv5mwOZMd5+LmubZsCPrgEs6+
hUI8/fnFzZ9ZwEgztzROIf0USdzW8RKOYd4M+HunY46Fud3UEkRC6OMQfdlGY6pnPEWtsJQ4iKrv
gXetd22O869QId5imSJPIcX8UQ/VfaPIHt7knedovjliXKM+BSo2C82oIDvrx3vfggdsIIOhKN6N
kfq7fhzVc6/APwbX9Dy22mvWN8+oD0GfrKWCp6z4VsE96BMNJK/Hu8JMUwcy0m91QH27y6hPQVXD
TSpsnxsxxAV7dK0dMr0BtDntDizhDylRyBSgyq7EUDrXOr8lK9M7v9JfxrACzmlmuyRhLsKkbpXV
TfVSCWkGfJ5U5l4qh36naJUK/DjucdBqt7KLgmvYgCEJDMgwoAdWfWak22KInkNZQrK3ewBT+urF
WKynCHfIQmIrjXHri4mLLFiB/HAU7SoPfjfc9FIPseTqWzlPhoWtb0x7e37qL7/gbJPgPFtVaiz7
ZxVfWTsbXWkjqWH8ravQBzHAs2/CeNTXKgZkDw1EhlWpgSYum3xn9rgHRSDDVqmovWRdtaaKdcLg
grKnAn+8Ko/usI/0RtrWPSVeo2p2SuvlZGHwx0LspmBy8VfErorJTxQ9xNCKYk+912LjbvCpusee
fMawQVsnWUuURXmWTyk0h0hAsAgMhLQxEehcEbVoA/XdY96GBH6hv0mt1kk84VAPGMbVKWmYniIs
pZf4TQZKc0axoN3qJjZ3dTLWGxycrW1X195upDX1raZ4dOzqzIRlhiJz66vN1lLDbltp2XCXR5KB
TrF5HpCwwtBWnoSWyrVcFqtWb+Py+9dR41NsgmspQTdVkEXjH/M2bEtvmV2daacuSDcZ3BvDFI5i
rS9E/8+51TQOAhaTCR5QvjlKR/Xa0q3pA5yUUGvWRuu/yEXUAGUP3+QOT7gke6hK8SGw0jW0DPTp
E7idX09V/hSwPv6GeSG0azWzGQMu115vT6Hbb7JaQahZsiVfvU+07Nn0m1WgBmjgaE7rQTWTrXVZ
l7aMjGDa5Oh9P8rRI6DEdRB1KyUG5UTOjUb/Ku3z1ZBnzte/eKZKS1idfjEwCLTEZARB9Fn8q1Qv
TLsJiCBJkn+buGNVP/Xw3Mf11/8kqDX/+7+8/H/9p//+r7/t8k8LVBiWRvnnN1DmxckpQP0GpMTX
C/D5yTMtwNRvVjVkYynFfbwAonpQ+oymNHmY+yhS4M3sxNafQdiu3FV6EJxFPPGngDUbcRawdHnM
srQI3JN7C5j+QEawTe+GfQmMdwk2d/XsXUxu+vOLCxTByV7t2sE85ZLvDOwgq/6pIGS+sIbTGn0I
wbMZzXLZMm0Vpfdken9PzRr7SzDSiQ2LZAB/+BeXZy8MKC8MOEtiOyWtYlzYNDI98zHYYcHygrwX
DELAyZ6zVPGY8savpjfLYRu3SpqoYzRcfKCgwPZpKiemtY6xrKMPuMpnd0L6/n+ZI7kPoEfq0QBZ
Pn67QG6VxM1c4xS89Y6xybbwpf9xlLYW8d4zOcF/4sDFaNOKX+yUyvCSxitqGg6TlQO3kIj1etz8
CuWQexvmdDquB6/8kY3JKgt2gMPXbamv/drgyoULhF6Fl0C09oHIpxwgI7NlAY8JVqkaN3lr3bpx
gjSOixKqvvt6qa7u8imBQwgBpX9rlvc3STloheVpJxfgiwKb2/A6W4t+/Tej4Pf6cYXEqBpkNTaa
szxk6zTInOldaC662F69Qv7fZJR5+78f0qSGZGacUre46y0+ROSevp6JfO28Kir4OEBRIjtsFvPc
tMtbX3abs7+fkOegP0KnhRIM2t7zbHR2Vsk+oyyB+J7/TVkjS5Rg37cKHPTlv/4pV+8fHElQmDJV
3VTnFZHMlPVgFFL35GtudLTyeN9UxVqrxsQGe4MdC0qWKyW0kKzTSVOQi4vTY6aBgOG+77dhj4FJ
zJP20Bj+scZ5XKm0g9nVP1RoShPyMlphyvymx9P1OQ7AYVS8aqSRtx/ywHkV3IgeTonICS888D89
fImJlxObHShL7yoxGXqKhdJznbkAsgKHkv4aicqFK0y+Fg1VTO3ogwJyBXX6cWcOsR9lSVqpJ2Qu
od2Z2SMEg8rpU61/HyK+mu9Tf3T99Cyk0JM7C3aZH8OnR830MUW11taCFpUrHbx44Of7GNsQuyvk
+EEY9Mkc4BfmOUjFasjMfv35ryVMtNkmvREsD9DkmP30oOhcVHRV4zSg65w2giPVw12Vu5vBhXzq
Ci95ltkFzFJlwM+xGVZSm+zkuF+r6FZmwm9dEA+tn268zkSHOnvqEmtVy6DaXN5L3S/FWKJNXDk6
H37w7LOGMH19owrdk0UJV7H1g7bLtu4N0kOV0znJL9xhloqGV8LbhyFnp5X6mq50SkDxABFSCJQb
K7xtUywoQtBeaO0E5kuDaNao8u6MLVsN0rVotrYsltsiCjdff7HrP0YDDjUBqlEx/7jXij5R+SQ0
LRvV2lf+LkfVwkJL+OtRrhwegHmoFCGIOCnFz7ZFg4JmMoyNf3YF3ykorYOGtbMmQawrX9iC194N
YF0mCpCOKh2mjR9n5Mq6n4lJLp+aFtNlrQpe4jjE5w1pzaC6x/7g3E0k1sZ/EFN9LeJS8fVcrwR8
xtcUDXy6DuhrlssE+jimqNJapyGTV27wwGW2EGSnv2GWv3wYYfbNqEKmyDaLygltqX2Ly8WgVJi9
GI9uj6SX9Pb1fK4s6GQLgYUZpxrpn3niUmSD0OpWKdAfmiqMoSPYkNP3iIIt5rd/nc0/Tu3jWLPj
WJdp4BeFbp2SAOm7BislO+BuEFHrtYJd0GpAzh46U78dB1BziriZijaw0R1NYrVF192asbiXMn8v
JWq0Tin+iHK0VYsJ9Ghgb21lOWZZlDD0SR6BnjaCBoe2fKhx77IM1ZYkAwmaV8nPD6P6WA/iRgUQ
Zhr5pLe/yVDFLd3ipVbuRv2p7+tj0sQLJ/Lz1/24BLPw0ODBqJl9JZz0LjgqmQ/W7o8Pk75JXoqy
XNisM2vEKU/kOaGrQKs1TSYGTPHhIk/U67JQjKIPzqpbhw7qwQiGyaa/TyZvNdft0YIprHqPBttj
K2rBIa9971YDkbxNRkFA510SkfCAwh5l5bOYBRJ42RxqRpBb+6/34efCkGFKGkKquKxp0mcyr1j1
bSgbbXvWAv1sKO23vJZQpA5EDIhGynEEVuSFZHC0pR9AG8rjHrzvQDIkGt7B02vB0aty0w3Zr0LP
jlHV427phceoEN6kZLgPBj9boyQeU5lLfuq1dI6ScqK0Z+ZWxqfRSRQMC0Abu7RfqrvCRe96DIcb
02gfSzQ6VyD/f8AFRLXOjR/6NHjU1faxALQ9ut5ZVcIfRZydqox6osve0vLuh++P5cpALRpR2oPX
aCcfzZHKKF7TGJN4Ic4l8Fe+jDmVK9qG3FGKo+axytvxNm6qA+4Nr62qfYef3jl1gGimLIxHU0tO
RaliRkPYdzCCwuUyU09DrC9dntNpvDitvGNIUMDVQN8iIAGZ/7h5stxKhUAaqzNsc9u3x3Ni/0QX
eJ3b1n6J+CdNf9mnwUCVc1XhtiHOGWOSlBfG4IvVuTvwlBGxeLfrp3GX77Dcs4Uf+FHseZs+1LQ9
rNfF0a9O9d+ja7PXQgiyO/MzqTqnN/Ve2Zn7/iBu8HezAwddhYXr8upcJ/qqKavI33OJfFzYHlCG
GkXxtLDdm3Kj7HRwavUZQexyF+zNVbNXj/EWlW80lh70b18ftDnG6O9nvRh9jjES9VaX05rRO7t3
xHW+121zW3xrtvUOsrTTrtAR/F7coIC9LVf1bjwUW9MhP11D6d1pcLNQr9nWmNcsBKu/Tc6PW8CC
AfbXbJfnDq/Dj8vi+3hUSGgTnBWd5rumtdGL0lQIjgZhukXzgFowqJ+xKV7icMQ8bpLS6YoT6DQE
tjwREFNrHkM391ajHlBdkJP3lGfFOtBVkdJyi061/KM0DIrI0i5NrJPcivIhlfEmAWYVrztR/4a1
qGybvm+tuk6R7aZGFNXoI4DsYt8f5B58VBsgczGMUr4VpfgJKQttM6YoQmVhIdipgKRFkfS/2Gy/
Zb/Y5gLhQ2axagGd8STvUa/AhCFR+dq1yB1myndjAkJhKM23sUNqRRNoFeSlf5t7nrvC0eFbgUCU
ViFhISKr7dS5btpRMrwKSTtsMr1GMjWGv6aVU7MhTL8JCqgETf1mGM3T1AgpzbE+ohc5OqUvo60q
F3zZsnmuEsQSBqBuk1ZSsP96m827T2wzC/livJXRPJysgGdJYehSRK3iJjpXa3c78fDLIwiQtfXS
ridSeq4unKq/HPf59sGPmQtvoklSWPi4fTxTw3VONMJzM1o71ec7xFYrbAuEzdFL9f94RqjYmeA+
o0R6o0XIdZpueaw1EUJ3lDz5rQHio5zuutByb2O/x3C8je5zjI3isQ/Wnp+Edmda68aXvssKcMeE
JKOVqmOCPD1Oa+mqL6t3XUPiFG8ERy/Cx7HN3+CQHBpqoZTzZQQHjPExipIXU8h/takeLSSPs1Qc
zi0z11GSJpXjxp/XIypXqvxC19yTmYavfpC8pEZvOG6Q4iKk9I8L3/hT2GQ0qtF4PfMYlD9xJ+O2
M8amcd0JSZxUK/iaT9Y3Nt8WNcD+R7pdKpBOqe+HTzyNB91nskcSeWXN9lSsGjnPRck9aW1PvStB
naZRpBcQXoFTK/KLWQg7t6uVhch0bVEvh52W4SKLkr3ETBpZdE+8wk96mdhZTV3N1NzXRHT7hS84
e2D8PTcmElyiwrVLa2T2wMD2w2OGWXhu8Z6pWdUclbGvv9un+XA0L4eYvTDcOCusVk/CcxyhyIx1
xjj2eymPHMydFpZO/bRFJDhVMmEAgoJhIZf/ce3apOh6dAhhXkTKDaYN4RozR2XfSmFw52mde0wU
+VU2EKqsezCsmedadhvnUfldr0iPLMOW3b45DiGikVmS5XedkCorq0N0z+v5d15Wu3bk5/1LKmkH
b4ifqsDvD70/9uuINsp9G1X7EN9atFtwH62q9hHDdwJ4Ar4UbUUOMI4dOuF41xgQ5MsaQKUXC0DF
Gi+wQ4pyh8CKIFj3cr8UsqaQ9GE/w16dpN950BpTKXS2OHlRRk2u0s6G2I11RT6CzPOxIcpc71AJ
AE2EiR6WG/0k5dNGK2yK0pVOXTcV0SEKMpyBeE4BSSkHLhDRbFYRpiF4ApPdt3F9K0R4ZA8SFjuW
6N9kulraribgRFl21mocI7waNEtwemiSm04ufqmWm6EhSNePGeN3WdQRAkUxJ3pEwqxGmjSP0H9L
JpfRKNzLOgSnWPL9Qz22pR2qMsrjbCVB7NCFzQdEy1VNHfdR31AWUqSFp9S8GTQFO8oNUzVSUoj7
+rTPL86lWjXIiVrSBDVUTfAi/ROdjN8cTeTX/pAGRJtAsBcLPJ8OKMRRDbllHZ9tHITmuJWEjDvR
KxBoONFtlBjjM0kF9aZKt0n8JJfRN8wpNprA47Uyj7Wg/qr9ZNuJZ9/bLRzjT79EogeGc6IKUQvO
21wcGpSlzscS/bOnuUjNxiQu51QpVwJSFkqmoz8nfIty4zxSlw5ryHcAGXOYolahbHPyF4iqTjN0
0B8xq2qVldDmdpq8eX35WJjJvi/ox1rtQ99tIW7sJEhGm0BzfwQIjwjRnyKrmXqMyigCN6FYO0Lv
7bJUw0zG/yn45oHLYW/2SJSZvIsM/+Sqxm+zldcJou/CEK/dYKdxTa3c3n2k+gqWPXLcqj8MLoqQ
31PBxemwPHYCrT6cvytMUEohc9KyPGgppQq9efp6Pa/tJ6Iu8BJNR2UBBuHH/YS/i4qntCicSFmw
GrArSJf4nmykFiWdak82jBwr5ZGF7zh/+k77+HLceR/a61PRygPGNUAcCEZ9iFPXVsuGlUF/WXLt
yekFPcyHzMWIFt1+K0KNUG7tpjDsERGwXurvRnocaQmKqk9v4wo2YeE5PtPAeAXrsM6W0ZKr8CpA
IxwdPsRlpWqVklvKyCVX3eMAoZ2ezV4201shL6CtjhtTr9AJb61HFVlIIxHswU1vc7UEthJtCp9P
p7nGehyNg6gbe7GSR7uMvYMr9jx9cRWrqujg9d0tJsE/0Fe8zyV5Q97jYGKDI1+MhC3C+lrjDLV+
7r0UKnRhy2kkraQ+28gjiq1i4wiUIJIwXqjCzwqjf/Mkij0GARh5EuTbP37qGqtNCAGex9EhskVA
PpArioKFJ/Sni5Z8hU41aTCiFpKmKR9HcX2z1LKKD2tpSOBqiBZhLVbmBE35/zASl4iC8gmzkueN
mSpvvUqGoHKysujYe5AiIh+7JXFdt/HCrXVt6S6HmmVDTedbQlQwlNrJqN4/5fC/9SXZoauDaBrB
zaBD+KnMK5WNqsaWQKY39lsx0XjnKAeTiPH1kf/8GP6bUZLDUk4GTvH3aF5cIbXQRLoby+4pCnJ1
OwjDc9FmSNqWfucEY/BoDYX3TNG552WHJCceFR1Ufv3oq+au88qTGAcitkYjRmzK2syo97hZrMFU
kbd6rvJU6LdR1TrUanD5lgnNMcoCw9gpK9/QHclAQlcv0MENb4ycN0Mge+1OHYRk4Zt9uimYJvAg
qubaJLIx3+4DlqK5rg3uSeibhzApt1qQLXDvrg+BT42IX4yuzfNWb5SSfFBa99QY/R5a/L2mLmk3
zLmuf08tVUKKUVx2qOXNzlOhjaI7GtCGaid5G07AsGLHdQxIBc1z/yZvZKDZy7jGKR3+kKVNi6ch
/KFKk8b+/GGZeY3Q6bjInYZywG4M8W+lQVY93tbjj3Q8lMiZfr0rr11E1EFN9BVgsH/WT+yavBXj
nHmCcdsYO2xx2k3+jqvlJt5FTihv3Lul1u7imLNjTRZvNlFdTmPK1PuMDaCrcScgsrDqHNFRfgtO
Ii5M9C/LZr60lxOdfdDA0txGHdk0sYi70GjG7l5UjY2aGY1NZChXaovzmKIhITqggw69oj1DBqRr
WHSvJq0mfl5xJxZheu+F5kNR9I+G7r1ZseduXa16b2JqaPEY3EGTPPmyfPTUcI/Y6qat9HdBdd+z
bPLu6+xE0k9ZhGePlFVPI/i3XeAKqeP10LnEwkW2lkRcy8efhZh/9/TJ/yC2juiEoHoDhMEX2tsE
s9cVdYentqoeGi//DoTzhgIA9nSdTCofhKc8A73o6tjIhLjirihl+HacWA9dYSIxXECoyLyn0Awf
eavv61DaeGX1x3O9XyhVeHvX0t76ulVXVMY2TY/qvpkUx6wZT19vv2ux9/KjTCf9IiYWZVLSia+B
5gmvyiRAoO9dpbS/HmQmC0n5i1NF+kpop0mBw/rsBu6HOJYEZaRygnIgosZ28xsiybCBffW+lGHN
m1zTYB9eCtOUL6bkD5FUJ4FsniKhIH3x6T6ZmXcT6CIq8Zq+bwVefX3FYY407OIaJLa7dPv1jK8s
K8TRqZhuAl4jMfj4G7wwRrBDKfRTXTx2w2NgvovJQgyWryQcH8aYHeIG+axi1Gr91AvJnYecLBI/
dlijcTt+t7BRTixxpeH/kPKCc5Xs2dPGLdcC3k+IwLU+z2Pf8Y3sp2YgxmDJU1PtWAWhrQsRhYLU
FqVuB97gtpCSYv318lz7Rvx2LntgJeyL+QWiVym/JG/0E74KBwlwi+9od9N+yO6X9sPfGvcs7iiT
PgjtMdQ7PnUbeDhLLg5q1qkq8BXF20rLV4UZwJgaYVNWuBjTaKDDWIr9IRfDO7H9MWr6uqy+l92z
2FCdxg9C0BBYzlWaUt6KXtpKb37Ko3JjVGcLPYsgytZdV92CF8cpe3JMpRkZY9OkbH1X3USBslLI
04IgWbse0vxk9WYIaVxc1agCGcqIVPd41FsNG/qHuoCrlg4PbkRirAlOGCcP5vDkISON6eWd5Tff
JldIvQLWXUOJSPxtRuSqcUfr9cGOpGYTJ6hCYBykJrqdpMVJq/tXGTOIDNX7oFxUJJ06Jp9WGGku
U6N5RB43i+xWJgk4vrTWqSyViY6M05rfInUYN+FkVP6sDdqvkN5rUBjbHNPyrzfTtbM2CYP97+iz
EFa6cRp3yjCV+L0Ho1RWKt4OViQdvh5mqs/MJoktDcghsioOtDkLK0mfUJtAtuxkpfGN1o14YEW2
r6GfoOqAhLOFWV1JsSgWWWh8aNPzdF5Ly8zKywSpB9k47HwRjy+YDl9P6Mq68X5EGGvCZFOWmk2o
ShPTlKNKO7XlbYypTIfifbFgcn8t06DKqUy9Hpzu5XnZIrFaS9FHQz0Z0ko89E6/r7a+U+5MCSCb
cWi3wl7YfD2vKymcIfMCU8mp0KWeF9riEc6Np0XxGfWzrUsbWxuexhKXIzjwKlR5WVqi8l9ZSTSr
VGYianAS5rCKsdTNVBC66JxE5xztXQ0lem2JbHt1EFSO0P81/pJiPl4pwTgEFRdVdLas+1G/rWWs
oR++XrlrOTcV/n+PMV05F1en7qkSMALGMKNVcQqOxrE/G3fpcQJQaXa7VdbyCo2C///Lkj4wymLG
Xw/M+Xs2iuRKEE03PKulso8MJIkEay/31n85zOy+VMErZrkqhOc0yPGtTCFaYK2IovrCIl6JhpMg
lo41rY7v+PzkxnEbs5BMpyevJ6DjddAohbESsvi90y1AuzF120jp9tyCJ1dJ/rFn/Y/iK3MkyJQB
8YYBm0cE4T/zQydlILB7ZPDP6jaa2r4+XDAZFgOM90lds/5G9WgbP1r74Gmpuz5HPP5r7GlMnM+Q
ZZ1LFHmeqAx9ZYZn1+xuMs1/1k0YYrWOi13YdeTXyrZOsW0S27NU57eACYVVJSd7Py2B8vh1YI9m
9D1JyUnA9whxcd+IKLFVMg7P2ADtOlN5WfhgV0ItdwcEgykZkQx1ivwXux5TCt0y/emD4cAVQCvN
yj9SsEdEatWnb6nyXsPz6iP5UY+FhzbFeNd38TpeCPgMdOWHTAp7yFuCFfgs76TFgAik0FVPYW0k
dlUG8lbqmt5pXHo3oYDmf50hNd7QfcQK8lSMfbGKS810BC09qtkvDVZlnwv3XJabVkzXTUkvuszj
nFJ++SvDrcpLcd3O0pFH0Si8IXNm8TDB9pP7C/+RxKfsJ2X70RBfA8P6JQejvPNG41mGBIND1bhX
Q2XE3rk4tt4w2dbT6dXk5DBmNDdTqVcdtym4/FMgK4IhbAAkbfShPgx+iPlqFLacN//dt8Kj0dTf
xTpq7UIen3qvfxcxN7Ax8aIIGZv1pm55EPoaIrSx6/B0RBq6BUKORDeUfQmxRM7Wa9El61AwdrkU
wPcCve6gdEZLCc/1BrcQrU23PPE3eQQg1MvHlT+Q//SYvQVw8tROfyxFbZtHroHPRnXXuqZjmMVL
2fQAVl3slgHMixDOorgg39PadWsExrqQBkTm0V/klO0KOb+pZZTtIF9uIqW+j7MEFmvfvIdAB+zG
BLc4QO1yIMCRbQ7Fa1XHUBbT5D10cdZtorjBwzt9rxULdTR69nbQdtraE9QJFZE71fQGJmH1JXMT
JfkPNYUAYPTVa1ca78pUgwL/GzleicFP3p0wHkR7DC+GNHX3Slcf/QKXFQPIQVGZEBq56sFBrHvA
PnZe5WtPqX/mYYmhFDp2theFT1LlkWrK0k2pNeh9UIKh8AvdckBvCK/RH7GGc+8YB3+S0KRbBkoD
HF/92hrSu+iaxzbssk1emO+doQEJhn03Wuadypt2W3pdf5St4dXLKDW3o+akXpWvxKxHEqJGBFhI
0H5Rc3xG0lZWca3RcImpTax8QGZsaB8Y38pGLp7jwOxXnSLeAj7/bkh1BuFPfTONEFS5Xt5W+Kf0
ZXaHskOIxV5Go1EMNlmZbTt/2CuuDs8tNp8tpXGdpsabxVO9DaqBIHdBkMad0JOkp2eceE6sk7vO
mtYuRU7S0Hj3Zla9i2F4riTtVWxjattKi+NuyC/X4XRui641biK3pethplR05BgiZynGLyHYrajQ
MAgO1NdBd8d1l6D9LTf9uvM6XB86iOXiCOEoSd+KIZygLu+xGWw50McapR8BHytfq765o/A7Nszy
LpUqJPERPDQKxPQsDMRwTkqGfRdQbohrHf/ctnvxIxFFIcRpMbQs+bm194zj3w9d6h9H6m62ZnUv
cmbd5Fn1oFYANJGeDSbR2LVXuetSqXaubh6Mvl4DEd+mWfroG4DNox6jJ1+Xz16Qn/wex6dOydZo
nuxdGdy/hUqU7Rvu0VKjm9IqsWfx/T85ikbGMLwNin9XeHjQsuf8IX+y4MeuihDGY2zeZl2+zaqy
2BdpttOF+CXXOycdSzo07qMaYwIwKOrB7Q3c7NLD2EERkJUIk18pfVbwvQlFf9xSg5W2cqrKh7bi
QKrYKG9ct3zKuuSNX/Mna5ObsnGa4qfU6SsZ4rBblE9G3B9MXeMJRccffQY3K1eN9+gpsGbUbOtl
Ci3YHlov1k2qWK3bxhjZYTJHNXpPPAywacaecqE803pew33dmqO2LmoY2KzBFhGmdZz3ThcaK69w
t/ARbSmq7E4Pnd77GYjPo/sbWw2nkJNnVdDsXlRtC4KCKkNNrJEHJfKk/8PZeSy5rS7Z+okQAW+m
IEDvy7CkCaKMCt57PH1/PJMjUbzi7R7uCO0CQf4mc+UysGW71v+hTHuopL8Ks3BULyHcz5gbCU5o
euIGEkGF19PX6uzCu8oUZ6r/1lTtqs+hUMqZjUZzoZRY6U1fIR2bF3WfVUrEUaqdaZ4qJ4khNgrk
8cnDgcHvVhM+LdhIZms6UR64ulbgoF86AtZNhZidOOpLYoNA19hbAnzblBBCbSgXqJef/WSnNcln
EA9ns6vW41CufUUlijM/l5K+1YPAyYf4q+F/1UYi56xom4nfXvHlxUTmad5H2UWbruGskuWXCAzH
Ck0k4Iew3mvSIWyrQx78bKJgQUgzk87NNcATz/Et4tYlx9PK8tNZV49rIRtfM0twYxhXRlsehoKj
OaxI/fwqjG7pt1BYwvjJS1TXZB5uRPkeXbWtR2+NlLk5UBJItZ35oWPk4SwYjLXWjI6i+U9du5MD
dT71lcPBwi7Wxg0khYUQvFd6s6pzREk4b+bGcSqwrQrEheh7R4ZRTmvCrhO0FdE8awvNq4V1jhKT
xG1FKw7DOYmjC8gE88mrSdlSj0P8LsigMl3sqGawqceYIXxjZ7LW2VOWYVp7qAQYEKnjdcXc6CwH
CtIyb7GLQwVmaN4xiItDkhluiJ8ZvkuLBIJFZ4wzv8pmsW8sK/XTIHkxJbFSHoNVxLnRx5Zr1tla
a4kJzEQMN7xV3JZr0/gMcNWM0shNsVBHx7qfMgooUXYMvbKTIkMUba07TBTl6sus1VPVXhrrRRyS
Q4CDnSxzYGTCitnPbGygeob4d4UlYeXMUMTJVUiVGpigpALRfKhMtaSBASI6E0lKGmeTicknhoYT
l5+69DzLaSWW5fjhV5Fb4d1jqG9Dzq4jIi6yhtUIxCUFv0ZdBmg2YZu8m9G7wlzTCpRlNKgrNf/o
zXptDutey5ymNpdxjCGVaC2MvDsUaTwL1WiOjcOircbtEEd2VnyZWj4zpGoems0bvyJZFux1RV54
I3SlfnH1FDYqa9/K3iwvpHlF7GFAdKrS/fIska+AnFqh2BsgPwVLOG/YsfCc51GNiwN/BpEyrPXk
mLAiK8JWJ0N4K6J4gZb/PBA6HpAiFNeBC/Jsi1kzT/TWrcPS9Qa8QyjumtY4dwHhcyy8opFWqkhw
alsgLY8OaZR+1NgySkU+q/i90zB8CsOj4qWOVLYbOcSxlqIlVoOdJ43LSNfnnp5s2s580iJ/V2S1
IwiE5/kc7kowk0I+piduR7Jb06x1iLnLoTEXEJ8h+6Pj/0HJewwsb+ZV+UwfzkaYu3rzKlLyRbU/
G9qlIMGZIzGiOPnY2kn6UkhexdTgJ5RsjHPfejEjRH3rN6ReWSIOndyWJMJ2AOsSMn8/v6AE9SD2
kxVqM6l1Y0Ia4p1EAvaQ17OqE9eCdc5hC2p47zZE7nUTSUFsWVOhuVXbpZ6nm1RItpiW7xmufeCM
ghd0ruy6Uoca8C3kkN+YXke8oKqUS6rKWZp+i6UwD6xyXqrdRJRkNZPKbhGQn5tVSmSzS06q2r7L
Rs4t9xWFMaln3tIUQQ6xMGht/rf1Vbyqh9960M5I1zOJpNR7fRGHsOHLJDkxW0xGa92r+D60Pm6v
VqjaDfSI3pccoY6WVijCeQVg6YdFYMBe41ozTmpUE7+U/ujzpyZFP6jFc6RvBMO+VVd37CLrXky9
f/HE4GeSi64mju+JlL40k4ltbo6xQmdgWWIF5ARPqeRxyKc7oQ4FW0+aX6penSeLMEYdMqrX9hgl
+OZ7WKa7IrEsIDjYA15L8p8SipyYApSssG8Jm2xxwzDE3icljwqPddSLyUeWDEcone9Ra649rdmI
TFeMplxCSncN5iJ2LOFWWiinRDIQByTtxxAPxE5WAz7txha94AwJA58wQB7Uwpkw9XlXaJuI0jMu
cGNQTgx052UsLox+OBqWNo99ZekpPEoaNoo+LqBYnOg31gpWXgN0qBamllP3JeoVeSEbB6zqNsI4
xaSgmm4Zk/xoaWRJjPFSL9jfpT7ri8xthunD6yO3ib6yptgPtXxuE3leMjoyK5lKc3xRe2WTdRiI
t8PCKPWz0HZOhC5gaBpHVr7C1rSvIbVjUSyDvpmHUkBDdLVp1pwxwZ5KqLDjypyu77fX+KmoYjAa
T5sc9xqcztwBJY2SPSU6RiAU4Uqy6QYyqJNmKxNkGWi7ZAqCuZ/3Eizh6cLqLRdxVjbchXiaSqkY
z4UadbGqXfO0JvzSu0L+mcbmLqEL7mpljlNnySP8jdepbl+Gr6OcjFiTWL4bcQViJQR1yGg2Zm9s
JJkwAyuVzp7p/wyl+IdQdz8SZdj5mJHYea+Q5MpAsPPbgxRoTpCWB8PMzrEQuZ7o1zZ6WGHRq367
CkXpko54Rsri8JmK5mm6enB06rQsvfDDSEiOJQZzWbTjWymKJ25OSjTNkWOzmo8MS0hRIqIU5ZyK
Ilr58BQDHnhHPaP4rynZ4POIKs1qaDtUDwN20SIEcNKycx1KjYMvwHc5jA4Y1iGwwl1npujZy/7d
MKdlOLYXDGv2dKInKQ5XSlud8yx2izr/OQjCW2aZZzHUTlOfrKIgOmlqdlKUgEhXadsjRpjVhgFD
kw0Xmsm+Fb2zoZQvWI1/TKbxayi0PZG8T5Y1LHQLP+I6QAksjvOk0T7EXPvlVdjrFbLxoYvBvs69
KyUayoL5o4r9c0oPfM1uxm9QDr/KgtxAgpV3ViCSIZMET3FDn5Sqw0Hwsy91RBtgqTstwlBnhEOW
td9wz19Llf2gm/mqj9qzr5snaRo+rZrxQm18j6b2HgqAWhm6mb1meYtRxD8Pq/FL0zPw0wlVba7J
0FEbt05vcR0YejossjGVXLHzzgNR2i61/lkIutdJCtoXXTVEW/VQyMiZvMYJhSzSOFoOOo3QlNZO
WhavMs15mtI4pnhls1k6tLMwwGeFrn7rY73BT+QlHrSjnEMvSrF12EGS5lyLkkMEzXLZlJDeKjhz
nRJcgMLfBwAmysvxmKfRk+lp5yLoxKWs8NdLT9o1aknJiWQozrZlgQJagr81i62unzVaxZ2kDcRz
FQr6Dj/fZuX0YaWy48fK2c/hBFkhxQbIbrtUpfZXRUelTiWNcKStIoIvOx84sk36n4rZL0PUo0tP
mqjt6ngRG3QRCd2vlrxyu0OiGi2k12Iq02/G32aQo+0a+q9O646Nlq3G2FtEVZViIpR3IWQngW8c
4Ry80UkX0ThM+MAZou5UHN3o5yDDTwSk24biWSBLWuXyz1jKdijxq9XLcJABN9ijqU8+ucJxZPdV
6viS8VY2gBORWZ8Nf3yNouEtDbNTVVVuabYnuRo+VQpSS+wXqjIEGKaW6yg3zVVomp1r9VQmkdVi
Fxnq716svCHsWuYaoIY/Dc9mam7aSWQmljbDKuukVTJpb30iOmau/DIUOJBcPEstLdaKhJunrwwQ
4OJFI8qvsMe3RZ8LOEQVZxmelC3V4mKqaMCuZlVyP/dBs2JO7Maingv9E7S696lrX2rRXNdlux9L
OLhymNHl5pJGaKu3UVOOOIFjnLNoow+GakMqzpivdou+LL59qf3Sw3xfRHjs8lV2TtIN32YEdtXH
WB3lkPzEjIRWKTB2/FdN7rD8hgxuq+fBiNhOOdVR/RIOwjZItY1fZjvF5PpHDHOx+mwutMOpl8rT
kCWbAS97wI5iHU95tEwUw1Z7mL9CRCM25CLuono7j6nz68xbM83axy2mVQLlud7jKQB3HnXfKM37
SVoUpETMjA7bn7gTMFepCGKu0nkBPrUYQwpwuRLPohgSZc4Vn1JfcJDvp8H7iDv8xSxpiflfCV+w
zuG6wTaEbYdKV4pXKdgfA3hiwkPF5MAq3uNoOnr4oc0mmAJ2TtmXpsqaqF7DDpRohVOAkwdkGcrq
jrhdGYZgDo87hLOaD2THGoxw2zJ+9rvyTW8tcxb5E8Wfnx/TMXuSvACdRyjxksbVOCDs5vifL8Kw
QL1rdI4nk2c1eBexGxvH08iHLgmVlRL/CRKzN9M85tw5xz8GIvT1ypD86iuMubKUtl+s+DDK8HOQ
wyer8z51gGR7GoV95zeLuk4/p6Qkd8TH43RqAdYmQ4fHXVOGS2L5nJX6sSQ1JOsQm8jJQRoomhmR
hrbkibXjZeQlm6Em2pLkvQMjzj1DePEmxIpCgkOypbLhsn6HwOlJrk1AiXBQHG/0juS/bIWJ0LMg
vlSKjuBePUohHtGKNxKBlsfEkcQKyhUwUBxny/mQkj3eBfVPUwnJjU/lfWkOrV2PyYtShFDltVpb
WGaPhFYXinndqm5d9q+TQnveVmlqSxOiqkkZN4aGYhnTH10vT6la11g/5OtJ8hD+QGjJGvVSdF1B
qnj/LTKZtWXL+xj16hBb6rfl0XNgy9W6fhW/kTCf4dKGtX9jFGdlKkGo+oaqTrl6KxHtrgXCOpyM
g4WkXm2EHYwfzqbUf5K78S2uRnLds45aWm22XpsctKH/pXvUUCWJP/QWuXiFKFGLmbNWHjMgi/5n
BVJA4k0K9XYSkAqzdaP4KJDaMytgrAKUTEd4OKTmNaZsh23quzx9JnPdOLGB47s2CIvKUqgZ8vIj
F7V2rQUxNl1piZGYL+mrRpg+Epn5cAmbaOh7soq13iEjHRoRW8Kuc582rnZTLZEPQ6Vc4ib7qAsN
+ri1zZOMuqrNEi44lvmEVfgCQsmOyzInL43oDoHOcmontK9Gf54kZR9MJA2ncgD7SJCfm4z6kelr
b+dFu9LbMZ3JiTrjAl4nY6WcJyWgZZOycUapTqvqJ6iApb1ehSevN+jsAuXcqdbckiIYkl38SUsw
q4sEw7qQv1yOzM9qVVsZQ7CL/amZ+cBqtlSGe8yjYJPLk62L/pJrlgTUSlv1mboB4bzkafvTJynD
FgfOhqDhHBJirF17ZhYuMyvL9pVuF8Y1N6kUvLRpTWesTpE7ZXLnKlX0mXXdWxcpOMqk4UysW8lu
s5ak7DbM54g38I/ruWxzZmwrfuyzWk/fZaH8FM0B9Dh9k3pvbxWSDtc6OyVN/Qbg92Ok1xzNBKA0
oSKJUvU5MeDTBPG7FZVzkkiPUVe/hYO2UxP1LEWMKrSCRTvi07YozOaZiJNDauFwYXSKMDPrWlj2
IuVlKFtY62Q+doRx7eZTmBJzmVrzAHAi0qVoEcHldXQJLxRP6fAIlKSX0rL8dRxYS2MSz13WLAuF
9kkHkTWKXnNKbdCRSep7Q4iYYwrXgAVtx13QsYuj50jzX1pPcUqB3iH2dqHXn8N6eNUCv7SDMPzO
9WiVm3m2qzMJE87iurEVr3CVDgoF8Xi6K4GSaWa+jcmjl0rjqe3kt340Tl1uvZcp+zWM1nmmO32G
CKecXryyPAiavO/U9F1oxE1mxhvQa7AxDPq1Unw2jc6bBWl2QqzN2Ucx00+bPtb3Cttw6ftAkNmY
fRqTYS06z7iESboTU2LP9cE1DX8z1oYrtMluaoDOh2k7KOVmuE5l6rxv7NSABeOF0WkQra/SuFoa
5aZbGLG67TT5R5ApXG86LPdirKjG/MkR1YyJijC8+B73+5jhqpgnaQZPp1fm/sQpZ1KfW2GyDOrE
mxG7RVJzjlBYrlBzju1e7XLkgX1/LggKKVIAqbSUf40yZB1veg/y8ukq5QCzLbeWxkYrW3jB8NO5
YjNjVwfkeRdXBadF4uyMWAVjm8g1BCPknjOpG7dNqr9CMeeX9d4Vv7NmvknObNRyj3UpKfQNNomR
X6KNqpS3sdBdc2xOGLZojHn8peBXL5HnFzZuZhwLhhv4aFwxkV8YCWel5k+rsBb2ii8ei0xblK20
0rTRZyRT7Wur+CGWw6aphLdgMhE2mgJzuGFT6eJ3co2u98d63sU6UHPB3g4F0j28KbLNBkPzrBhf
lFC5hJ012lnf0ojkYTZDhF8t8Rec61WGpolagqFaTGxyXESks0/5DNIkN5UqY82QTc5ELCzD3sG3
lRqQK+QhoBGBNRdKKgFFaYHndP8RKe0OwQKyCBSOazYkYvgbkqKf1Vd7wj65tAVtDySRmPGq2H3/
e9r84Cm36nMDEqpKD5ZcsKxykjxelHniktz1iIVwZ5b8x1D7ypL5bah9zQ/KoulKqthZh+yZNYh5
HhBmiGBKWFxjgh6N/u+xR/545M0XOOYCQ+WB0T/ToOAZPZjLZXOIX9jd34JmS7NgIy614/CAtXKH
B2nqEpY0pgHlHbXCn29qVGIa1KEVXSDgmMmRYEdbKVDzGA/DUe78djwJRifyMyTPtzw3peijqigl
uA07eQ1vb0MANsZbdukghrG7RfoEV+sBzfPe7wiB1kTzBYdKvzVBtGjC1c7jd+zrZCbXkOoeyWP+
w6S/YbZxyf33EdeP8NtSEQ2prYbrUunm/jJeNoHtu50dU2Ms9I23L14eMbSuC+HvB+I/gwhD5bVu
2LFZNonklyuszUW4lDYYkKxkJ54/jBC//vJ/PUfXcScm+8GSbrkolkZKqaypEDvmWPs3nq1shyfg
ppnuaFBKnOickEbys1hwuD5ic9xdlb89+4ZKNRZ1HLYeCvXc9XZdaKO/FN+1CzzXc/KNtfyz9G68
p4dHjg+PHnuzGXpa2slv2YNZTE5Bi9MJGHGhndr+kT/z3YVpYN7A76igS7z5EUOzEy3cDaJL0Gir
pGxc6DwPKJf3VyaOAhB3QQn1Wwf7xOyTXLAyxu1u/VpgtGjhX8/sxoGG5vx/RC7fXTAYU4Dhwd7+
6wqYqtECcR+ji/zTJLZD2Rjz0MWsTj3Wc+PkH5NltxM32lFZ/ftSkO6eLP998O2toFOTD34zRJfK
KVZDNzOW2QHYena14mCkMO3UZbF4dGCDU93ZILgFaYoMXwwy9vVj/bbztTarYmAzTuwad0Fk1y+t
Xx8Tvd4DvR0NICl7NJrabQxDg4pRS7PiamHB9M9WI/VnLigvSVruGil/i4mtXMit/xpEqm4XYJtT
r3/WY3dRVeyLZcNPuPkjizkXxrtiIrwkIogzqgC6lriSbLP2nNj0MrvvptbNsN+49oT5zCyDnPgj
M3RMZkN+mDmB2u1UMZmTnX0AIHIM4oPSzKgWihctaiuOacGF0Y2nPlvDgSnW3VASgF5bAnzdfk1X
8FLq3ktWKC8aCIaoDdIsrL1mFmZZ6CY1NiJ4B821DKJ8Gilb+GHrtvC/Mas9DPG4bxF02EOUQ4sy
ktnYX1EHcdoLoGB1YJ0Yhr1hafwkG8PBr1JmwwPEpBiOR0DbwVxZulY6qt15yncZWKndCzJges9o
28hFyqComCuYUFdy+uVHgmy3UYvbmrzVE0TqXjYcgjE6e0O60K9db2IIu6Zmsgb/W5cjKCVW/9S2
/aaM06Oo1vuwnBYSLtJCZ+7DISWPspwQ4KbJL2sgD3JsQX+r7A2nHjq0aOHXOgMOg1Gb1w9kbhDn
Ffbmh1FKvusb8WcQaGSbmU+TormBHhyaIG5tA5c0kIZqZU39c42cNNcSwB6xsqdy8kFoytIWpuZd
yPpt54WvegrLJyoAl9o42Hq+GThtiGmelV8BL85t3rN+lrT4ZJTJPJGUT7GZ4BgU6V4cQoSyorft
EiZYEqSMWQMCn0RlzNxy2GkCA5qhst4DFUxW7dt5MWUuha/myjFUI6sG5B0Kc0sZDlKq7mnZiXSV
BjcoJuLLIPNSzLanSYa5AvFBwMCc8N9+YcQ0BnVdvEZwf9IE90Y4SPtAqeC4kz1rFtpSU73nRCt3
qj4cqh7dfRcGJ9UqlDmGibuowyR/EI2DWraLQUKDK5lX6ZOwsRr6ELzPdiiDP+Uk+zRjKhjC2Fa4
m2+HyThW8YhAu+Ju1jr1KGvTtsL/gjHw6BRj8iMg3chmLMCbjRY5eOL0JAvRqTf0DYHHFeaR3ctU
t4teZxs2cZI60XXUPGYF6Dx8iUTY6E18orO7xBrK54yxmh2SOUvmVc+k0yeetMmfy6LmKy8AlHwp
cDMrwcqqay1cd664Y2pdCkFYpKNyAMM4lX79AydgZuvneKqXWVbvzBrEFZksaNB/hg668qUUHl/o
9EOw8kOWCVuMcF0x6eAvBuvcb971tP7U9dRRhupbk61lrXsbBfLCGAWKLaswHBLTGQpOJjWhA66t
rQ/FV5/keWVKbkEugI8vnFtkDJ0LX9gLeC3YaGdGXi9+wt1vaerjcRIwzfUHvgxhqTbhS87Rhh/8
NE8KYZE15o+swoLVB5XKOn+FF+prPWYfZYKxvKzNy1Z2pWjCGCAVekfKi13XT2/VqGwrM6EFNtKF
10V0uvkA78U6tUq2MDLv0rYEGVBS/xL1/lnBKZWk2GWjSyew8KcIo6F5UAUDB0KGR581jm52paFN
renN9LKGz4jn7sbU4y8F44bcrsuG+CXd/CVb5bH2+5TRJBmZ4HfQRQwrW8UdGECXVYlrYmGMp0pi
4mHLIAbNd+xUAgQmqYSGq4TTeUhhPU2Wf5FUnF2xWrTUgZzsAl6J1ZV8W6Xor7ENy5fY+ZnLRibt
bRADf62KpTqPyhC034NGzmW7R0v5pvjCS9XxhKs1j50CP859qYNWxKAolsOjIPiHielpOxXGKoV/
BmQbjK7AEN6IRdNu6/R5jKtnTW8fBcbe40tbisbxjRGLQcDvjX4FF4Asjw0xvgRb/x07sndGKJCm
85MucP7Z9Vu0H977J/FSi/Yjm5s7N/8fz74pvlulk/gFpJhoCP+j8akuZDOetZX/QDR+9zmMZXHu
UWQ0LDdX/QT1U4ukKr6Ucu1iJ/0F/Lqoi3F40Hjef45KSCN129Xv/8+SYpiaoIgx5b7IvreUAN2m
GoK39Cg37k71iWyRrgjZAKYtt2ocKc0FeSzr+CKonwUKvwzA/0FNJv9dHKHco7RF4UyZe7sq4DJ6
hkVNdDF/dg40rkW8GA+4jeCN9rh5vve1SQTVw7im9vxLUR01UiDlIgApUPNB1qpN0OSLxFIeWB/f
6byuqS281/WVsNb/89dpSpjPGBCiDJhYy0PS4uw7vQa1d5yoWEJBbNy+8aJZqTMZ+ff3efcXI20C
4wJMC1iGfz5ay+q0VKMguUD/X6e5+Vn34uXfj7iHQLC6ryndsiFrhn7zegVM2jaV04ROtliZv0I3
Xkxn7O3W/gxN3UJZebPHYX//Kc5v2kxqZ5H2XEL0gVHtn28W6b4Q+oUXIyyJoAY1nMJqnH9YMZKt
OjGgFijPkd5uAw2wOu2hVZXJu9kOhySoTlHSowTUMNDNcy+Gxap/qrWyhAkewf/0BFttsq8U8y07
jLTRGUz5p1LEkPUmgcpSPNZDAd/Fi95KS61ctHAnJYfhmAzIhhXpZDbGztMMbm8YFVFEIuDkIcfo
fIm/rjwB714yWfhZZqXmtqbKlFrxz7WBTFmQ5jJEijgXPv79K91bg8h9dAMjWoOD4mYhxDUzgcos
4wuZdnu/GT9DoZkFYnX0ompdcnkEDQwrKXok4Lu3xZCnkJaB+yjb+aY1HsRBKpE/cDKhRt5mpg6L
tFLWTaW+/fsFr9Da7XpAAIQUzABL/At20DVuN6sK4wvTzDD+wtpzJsFUy176YBt1P/79sHvb6veH
3eAMCLakLih4qxojtasuIWPs1b78Xx5iWiZUEdP6K0CT4UIRJhoQm4cLWw2j3soeJVXc/3X++4ib
e3DSxHAockAo0yxmE0SYHvlr2EzO/+FNONMJojUA8W7NMSxFaSaD5ISLYHQ/qsEi/il///cj7qEW
Vx+06/UHuoWNxJ/nQQoGz8xB5UqfS3P4mWstwmZZt8tn7EOWwlf9ACa5twR0BcHV1UTCNG9RkhxS
qV5rSowbNjmb0lZJHyCs/483onK4aioNquo/36gVewRZPvhq43SOsk1daRM4zNzAdPtD8/K/FwRy
FdJvgvggDkdS/OfjYgboAEttdGlLdRZMOx+0LtQeOf39veLwE+MoAMil9sOh4M+n9IYxFZh/ea+c
3/tmCI/TUKyDMnlwGvyNyP35mGuZ8RvG4ld6HPMvcJ2ZMC8phC2ZZq7PIcys+cEV+5/77c+Th7+E
5YCMiI3c6lvAs/eFRg3JIHtthhjVoXZlo+ZYgeKyPRTGIYnxZVLCNy1tl6lsrcaK1hB7Q7BrS1kz
vmKYpqNDSqDtS535SxHKhsGX+sSN4lpZiiVclhcHYhl2wmh9WoW41aOxcKpQR17QwywMoeC05YUQ
2ufOoPofGbOPeuz66fTcXIVoZsdUpy/6lSEzXQlTnNvyAAUbUsKE0Vf0aQ4GYYdReZHlCQZaepQ8
OZ9LIw2bIYUpyIR+BkL6kcmYQFtTOdKWIWNUwvegG9dt0B24Ed9DtToEUfz8753990bDNl0CSdaw
C6CKvtkGRYTsm9A7LDDFr8JylOTRkry3VqibUY5iq3O19vxzrXDsFUGKjx8hVbjPxOcIS8TAuwyG
Mvv3m9zZ0VfvfmyJTUxniP66eZLU8y6J1luvmZKtkMxgi13Mp9zcIaxZElMoMQrPL/mEPIAw9GWV
YLjeSsNgR37wqP+S/4Yh+TDXTYhCXARMvjkwYTnlg57kFrFL1ZY+9j35ikmJ9GbCEqP6tbKEMD3L
XtW55Uqno/dUbpt3aVf89B+mmN5pBfHhIadMxCdYVv+SzsreaI3gY+Zrvy626hqNyrlcF0/D8hOm
/mhbC1wQhz3g87x8NDG4HgQ3m/ePR9/c5GkOKTePeXTlQON+rvFoBn5zg2X5JDiPJOu38R7XQuiP
p91UQ0bsW7Kekz/VjgLCF22tpCYTkTz1doMajo5xhQ5EiKazPgXbVDLpq7LC6Udh9DkK0uZb0aNu
ayo+XtGS/0L8KwZhajkdjAphAyQHcy1hy4E5oi8s9UCBrWIKDy7zO7A5+wTVLtYCeHOK2s1LVDWp
Gi0L67WbI6dapIvkIn6lW3meO/1SeSqX4yJYPNg5d/boH8+8Vn+/nec16HToDTyzmiMgXRFrA21D
m43HdIX0A3apnSzEc7TT3X8/+DZs+z+/2O8ve7NlyZQWaynRDTxTlHm6LnfWXj0inXT9FxyyXehe
9riBRHMgGA2m5+aha9S9BfrbB9Cvwvff3tyCgjrENBOvGi4+xjw5WPscifTMWsjOuMyiBy98537+
/Yu+beaIhixiQDHjdfL3V/4/pLyFX0irB1/r9XC53XaGjDoJX/+rw+bN4VPFhP6F+XRdQ8HRf4cr
aLCYUrd/tTYlyV5JYmfvvTK7OiA0O9kOls1sZIz9749xxxHn6uX3349xvXt++3IzKakQSPAxGkec
gfQ5/lpcGYtyPi4fnTR3vliCUYktu9rSM/i9XUitpbdKHPiX3kQTHFTSL79q11BI9v9+p7/7IOn3
5/wnYOq3V6riIFdj+eq7aHXGrB2np9aAdqR151FWfml+Nh8n9cHFdmd34qTMOAt4g+CqW/MPmnNs
l1BiXggu30CedEVfWMFMnYtl979fnzwKs+P/RHX9NZmXIqEbqtgQXhPa+oBxTFC9DMn0oKa7U3P8
8ZSbdWFhbjOIlSC8Itc6+FO7pIV98Ds9esR1vfz2O+mZjCNpxosodI5kwsmnoRcf3G531wLJbNcU
H1CS22lxrPqqBLIkvGoZW8nH4rXxHV0hXArWLAG1bfvope7sa/rV/z7xepr99lad1WtN1vNWoglz
gpwvB4r7l4Ffr+jB4mojGAF6tkqH4kNvryM3nGqJFQL09pNwpmoTwo14mSvKikQSZHCK3DgSIiY7
EeJfcqcFtioEM61sPhM/C50QUpkrl0nn+GaypLNhhBmKGzXQT70I9oMZl0iSQcDkZvTFeahKK2FA
hyjpQD94h062Knf4vxUnPQx67FL9t3/vxjvg2LW44pSDJ6NI0i3+UcLz16qyxGbTRr5B3iuGir4L
GW+F1s02P5tZejDQ4j3YkX+fNnTCFlwPIDkVdP1mdXWlEhqZSaUZyfGh9PVdKcuxbRIa9u/3+7uI
/PM5N+VTEeOLIReD9Wpg73I1w03ED8U6ThMC6YdZW9cj8ubS+GNx3VwaIiYCk4Rr4Ku4Rka2Dhc9
3mXi8lEjfK9Mt0wVw2D6OmygbrcNVKQgqkpdeO1qV1/joDv3+pngdrOJsEaG0/ZjJPruCaqC0TIP
MUiKurkdqqHWg6iUhNephXKAL1SK3KPKjNmQP0qHvHsoqMb11QjI+wv01uQoUWqzF14r9KOxWC61
Xph1jfE/pJ3HctzakkW/CBHwZgpTnkVfNBMEKUrw3uPre0GDflSpQhX9enx1eQrAMXkyd65td9wN
i07YyvPnvyfJxa1usfOiMKGCNzmbjFYAk2DEzO7UcuDasW/d1NU1d6NLobVFKel/BzmbiU0bUXrm
53OU926fHPK7WH/wd3hx0qvXecvhHnOV6Swqg0jp34Rkq5hO3tgBhjfD1QrTpQ9qib9VNAuC6zzP
IUjdIDJhYfgmjwhMdw1sYr/AAFbV/ouz6vtIZ1tuWCmAHnWZVeG3D9znbnGDvBJ+K8vfOF95lsTd
W4fbDWr5bHr6Q9HMfc301LGMgeFKS74cPJtI+ts+2ULYQ6GqUJvvJl8+4Mn+HKWTpw3isZjGVRLK
L1Nj0lNopfSvj7t6Tp4zCDJNF3imGR6sUV9cU9udRtcn7R0o3XOVthbFfKBU7BlijyKmz+jIEp5V
K//1f5+d357tN8nw25GlVLks5Q3vL+yyEloenJ8B4e+/B/l7P16u2TKEYLKgsn5e1mpRdviK2QMg
T63KpZ+hAXXePxba1ZF+Ky//+laLPgxNLfK7892rbLVJgYItnIQYYoSP6lmTMxg9FQ3v6o3OC3cD
WKeTKE60fYHRmFUQQWMDUCgWb4Hb/JhptuQasJ875fHfr+FvYyYUnKR7EZaxVNntziaSLilh0AqJ
cEpQRBS2Itvyel5JbrpSAls/0GTnpt78K9tKTvbGp79yXF1clf8Z3jy7THVh23RGnQqnafiIzMyZ
jJMyx+shrq4syr8HgodKKlrHRJtqxDlwfoiVNJPzjpwgm6wmPyD9t+M4X/nj/F+c9N9HOkuompMy
1MA0/dMA+VZEqxQaj2P5/O/v9vcOzuNAnubSr3BlO0+u93WVikoNLllDBmRqmzi+EjhefF/fBlh+
wLdFqFt9EEoaST7a/kj57Ommw5ZFg9xypU5waSAF5jM1ZlqO/1qIoZwFUCoBxqh9eqMYSW1L2Whn
KU3LmXaFw/j3SbsERyAYga6aFKbO4pU5rJGaWB0NHkOyBjVFx+S8neX0PsBBGjpM75T0ZlyZeRcj
zgXyugDX6ZI9X/8B9bU+7SrrtDQl/cCzY0u6iRTiKnimh9si9rWr2/mZHo5rq+tyMPifkc9OIl0v
ceDqa+tU9i+TiHKqGm1E4itVQPl7zePt7x11ebn/Gezs5U6ylgeSzGNmxc82e815s+hc/j3tL00W
ojGuJzqR9F9RWdpCcNOK1Dr1dQ/woItdyk9ePqmaS2x9ZSHLy+bz58aNjQF35aVLgND9XFJfVuxM
lhxbJ4TTR+1WWqmOsk+mtb5FEUrzVrNaWL3hLmhAXznNS/x+TfZ+8Xm//YJlQn9bhUlSCjFdILzT
rna4odJ0lxz8atcZyurfb/bSVPn+rGfngDnIzdRZCXjgAIdS7TEweq/Wd0P4qQuF9++xLsTzf7zY
3y/+22OJIxI3XcNRdnDm1WK0qGyiHcM64y99ldzOb/8e78pb/J1S/DZc285+XwkMlxQ/g4xe3Lh3
9PZJEuMrp9nFpf7tLf7GQn4bSQpCv+tbRkLDedvUNhlKD5u84pDac73qPc2pbqeNTOU4ujL0pdX3
feSz1af4VJ9EmoxPRQ3SqNdt7GAdPfh/vsmzUyGo6iHIoWGfsE1yquEzCn+GSrDV/+/VwkX+A4MV
RzCNlo+zMzRA8tTPkWWerHkvtzd9au2UKNghOb2yoVx6bVy5MB7A3B2J09m0J+vXocqEcmbI/TP6
kns9ywRC52vs90vLi+Q8cFy8mzTUMX8uZCupLdOvepPPs1LT49zF+5T2ykrAxvGaLeClZ7KAJi+Y
eR1XybNnirSxlkhjmqe2NdyhnXaBZn409Ln/F+/u2zjWWewGiXOoi6JmHLL9lvk0IFeIp2v5mgtP
Q48fRr5LmPN3g4Ws+slIhc46dU70Mf0KNtkuu6luzJKUOy7rGSvKf7iWrbkQs1Ph/Dbq2ckZ5gH9
7suo5rvoAHrZzJv+DkWxi13ZKT2mD6lX3gS31RV54gWLgD/HPZsnSSDoPjw96yRUbr3NvMBTt9Eh
eCp+twZdQ5ZfiIf+eMqz5ZyRBFADmGEnCxU4Ku18I/YLBcVs1+K8GC0Vw12u+VcivgtflNVtsOAW
H7O/hCHYcklVqmfYxScaljGBi4pxGwBV+Peuf2HJ4Q20aD0VQmXKY38uOaTGMPsm2MKlJLiz9KnI
Nx12AH1pD9bTv4e6tO9zC1coiePLtrj3/DmWMhttpoWKdsJvc5hcfY0a+n1LsWa4tzxjDcwQJ1/i
r6v+4he+oKrqiFF0YH4Ywp09ZKIKilQIunwakCJlo/Auht09KkpvLH0aKUz9weiq9b+fdpkVZ2ER
N2YN0RoCyiWF9OfDCooYVGKuKKdYPOrwBfzqmqXnhfqz/McQZxOziK2yGipJOUUz1LucLHOlZ3Qa
dMKxyQsPhXQFLxaEyZBvC7l5RDI105Jbb+oRp5RO7yCrF+9G3s72oMmnyRwe//0OLhSq+IWISyAm
q8zh85hCUAbEivTKEsKIjnyKdsZRW0senoyO6VwZa9ls/nrh38Y624zmdhzDsWQs7bEkqLaBtbmq
23tBaQNlcLvNv8e7sHCoIqM/wLsSXeJ5xdGkmxsMZq+cIEoppoI+tvVG6X7o9mlwTbR1If9A4YjY
Gp0gWjQ49X9OpgiqkmjB9zvFFrBroahyV04BIktV8GUKwqaWjPtclHcJ8DDX0BMDGGD2ZcjBmxCL
PUy69mFIuvsEjMTU+r/CsnigRlVc+wTLOjr/BAoC6KW5VkYxcPYzeSeahu/O8rkHT3VyV9qo22xr
rsL7a5e2S9ExtTRyekvy9G/5y+/yLDpA5RQM4QOu7Xt/tO7bAU5VKfsbKu+UtfFAdKpRqKHaRVh2
VrNXtlnmYruTXJHVXditeewF5A51AcPQZbZ8C2nnZA7pgOLXdN2ha3O7bww7AVD27zl3QcPAPECW
bxAikXI9r8YOYTzLVSSwkeGAtCufjFXjxK7pSuua3PsTNsaUgK+96ovPhiPPEvuRAdOX//7t2UIJ
LloumzLFsf3vTHgAfuRaSfvSdqktZx3Nt6Q1z2uxAnxjXDsnGdefwZsxeckp/GCP+VZ78ipD5pvb
gatcG/XSo0EHWxYw4kFkVH8+mmVMnYQdFO+T/anfgpjKduEKNZwLmMXNPdrIrr/PS4/KtF0UQ8S5
f50M8lhXc8SHPE3S9NYF1A5j48pKvHCX08gALPlKOt0pLvz5XNOUyehKGQJw221mjC9qLP4qNGuH
SNzy/j0pL22ESCLpENBEkg7nmgghHYYAzyn5JMmDg+mWEEt2Sao9Kt+C4evfY136XvQDICxWFznm
uYZHaMpRUsUOZteU/czE5nOW2h9jWv769zAkdy98JB2ZhyiahEfgP89ChlFiFIPE0Ckxga5Qvf+R
KKPqqOzyVqP8AAGyjXT/w8r15xqapqUNtxCkN3U7vyZd+xM2Twu/Q1pIji+qAK0Rl/rKUF6EVj5A
LN+joFrpEARTCdITUaRNl+O+VIfNUEvvum/gXTx0t1ki3ilCdm/CHgczUe1Bb60oAn+CX/J0C5FE
2d8MheL5SbAWzeRt6soUqq7ke2x5H9BgKRQZlZf5rWmPERaCDcTm3GqemDyFlwJgdyLEXXaT1Y9B
WZ36Lk4fYhgsnqaEEmkczfc6HeOljj8ga6a5TpQMYvSAzXAstWs6krZaOQwMXj5hLZnZet+PNmX9
TzWiLNLL83ohj4JGuaMAf5QxO/RErZIP49SokOKbnzLxmKpp88oP05VRB+vU1I6jARM8htna9QtH
LJ5emiB8Mksshyf4RX1XpZTT1b06WCulzbcjHBxPXi7Za+BbqjcW1gRkM1hHM14FhrWTZ4UdxO9g
KdXTSjMoy4fC8xxHz9rQ/JCS4CZU8gPNFjyXQa0U+f9DquD75Wt4ZoW1rRfli68kN2aWbfU+e8I4
7CEQrMd4MI6cT5g0TXSxhfIuU9IHLTQfhKn6yPwe4qBRjc5EAR8GWCfY1cDmPVXmHdOuoMUifOF2
+FyipqfAgoJuponSbFpuGiHqdjGUkE1luukWXYF0q8NaRcyeDZygPdXCoWtsgxNooZU5xvTNBbdK
ADwzEEYXI+3PvPanhagaU5SVvbZNnhSj/Rhl+mDVWX3LMc6256B9HeAE5so44rsQvulduKtBqRW+
IntmlWIbUNP3Q3uqM4kSflESbtjEe6soiKFZlGbipUH9OSah21p54jZx67WS/li18WEiezQxYUE+
waKUGs3V48Jya32e9pFOBJPW7UaihTMaRxp6xcQWIzFw/JDeazDaODkEvrENm5JYvZJoA6fnWZEy
4NKRBkq/GVkwagk2P6I7Vg40ekzZhSythI3daqdGDQEw+wdMZOlh6YQfAO7ftAbiOED9e9msYq8s
g68pqWbXrObf3kxHIV8s60X+RM7/Tz+yFDi0mGsrRURu3CBO8ZSe1FQAiRZ8l7ouKvM+ho8FG302
7byajnhsvCed8RTKIklJYR0L1gBAF3feVALxl+kB7a+qtuP84SsqoSuMeuAE0sSYdNyu01l5niYV
6HeWT66AI3un4bxG68+vlK5nCnB5YctB9Rg32DaUza2i9LT/BlglapnEHXW+jeMZFrhQ4NUWsCcU
QgjHUc/huGOoEMIqtvrm0I7ZZ1esK01EVdOHtHFHUN8r0dinehXaWK+tq8zEB1h/qCx4PlIdnvKy
2xXcfUvdbyE2T/JmKrUdRUJirVbe14lwA5o6c6Qi+ZH05htfOHTYSjch4AZb6QsWOf4svIMXI4hE
x+roV5oCg3b3RdwTliVXwHRy+mTeCkZ8S8PUF26P4O8m7ShP4qMI4oueYNl01SlYVwYNQK3Vovrv
B8HDBdQmo+7IXDCRBCZObSbrTrUOWBVsAGDddYm0BSq27aP+MErNYzemrqq173h2rQpuj04d6neC
OpWIm4zJHWaQ07Ui7uRANdwq7m4TzVh1onRgCmDtptePsRWAhzN9m699q8p4T+ZK00O8nZ8FEyRg
zmVE0MXJyWiZBr4f7ZHC/UyMBfA/v+tjdiu2UgeZnJ+vRVroppmIwcWMSeQUWFCOEDhIUyQ7goHM
VprF+iBWXeR1fvcYqbS8C2aXboS6fMFLKLVh+I2uErR3/qyvZ0HuXUvu3kxzvitHVXIVHazprEY3
Kndx4I4zDfmRDJGuhr0+CmwVQWG+dkme2YI4yo7fNM/GZH1acXaUW+qBSH/BjPv7CrsZz0yTB8OY
fpgxjchDvKGFGfJusOV5vyTB+lLi8lmPy4fJCt/qrr1rjd5w4cjvrJme4lp5hTr4IFSxU4QswSin
ZVkcpH2PWqafuVUB7sq8XBvWlZ951ijewEoEt6iFJw7OY2Cqp5RF5Zsk/UNJjdbSbD5lbOBeHk00
TmjbWqVXIzPA5av1hxmqX+PCCzM0UNH4V+CRUXrFKN7GZXSiddodi+lXvvTiyQH7Q0vLttHCgA/T
V8wTOIhUnDL8nq1sjszJpvfsXoqSW6EtIpcM0YPaCsFmgoXlhXIlrLvWuC1LC5wlCZgDPdFvVdV/
0IDX2tD67y0Z94y21bDBozvcFhBQ45c+ZXZsznvS7zhaWK7Pj0khYXIfOOA58prqw3b2rV2pTE4Y
rvu6W/t+dzP0zK3YmF5FX7zTsAAw+/6I6ZJOPy1wnm6HEcE6UIIVfRyk2UMBL8O+f7C6ej/2LOQG
GIPdV/etQMRQmJ+xoT0ZRvjR+yVIkb5csxRftTkVPDD11kqWmhPMSScLUsD5/iYUTNeHg1arwYFN
Gf+FbGVYRPAtmH1z3qGDvpesYKXRVC7AB5HRx6vNewH6m07FfcWtlhNgN5jhdo7xwlGmYxwIP3Do
gehVHZTxRQcXqCn63mgUJ9QxWeijjZE9N1Lssu5cpatXuDgcfUu1SzohSgDtqVRhvDO6sUhEj1O5
j+OhDhXJmg51D/QOTnNCSFcKnIy3YXHsq1+mcpsNr2MFlb3coiF3MfpZ0WXiTfxggxtzLz4lMEmq
YNqk+uzpBfySfgTMBflMl50uVqlhPHRxvQrU+s0iIRAetajCUr2vsIPtn6uCTIj6pdfdTYy0Eccb
4JWtDUp0NWMhnJftphPuS7KNKvFXLmww0dkOMMW1ON4kBsBRbEAAO6SO0seY4mobpX1v2bVrus9j
c1hFMiIE+KeRVT+k4bZuEKnk4Qbiji1hPzMZ6cE0aEipnwRhn0a3mkVhrhIcEZDTvBNEcmH0pFr+
RrYAklYgMRB6pgDo6rF2sogdNTDpUXyLWcTDoZ2CO8IfOx4/MqjjNTjzViWWmjZTOnhR06zaKeL9
LsY6lu2HC2E2xhazee3y11YAH6X4dmkWi+2KbeCSqCp40UiiG9HgKsGvTFdl92yIrqS9dv5qLF4a
QqBuCWWRTbbiJ672AXqMytoICzIzLt02kxxgldCoD3koOVb8NWnSUU/2Bh4SOG6WGoD6xlXMlwCL
h4WqDrrawHyp93H/aJE2AlxVVQQoFY5XSedUk7Ya5fFX25Q3NEVjrnCwul+Nkbkt1+4BzqKZTrg2
zZ5flrcjGiAZ294g1U5Zrjlzf+osNPCm4QhQ+Mwo3LM7u7DBNok1OLnZ3sZt7WCgMc/anQSPU63r
PfcsD1e2x163XlSJbV/NDqkgbhL2b3vys7WUz/BSxUMX0+irRnsLgQ6+L+sFdZxWRDsZT1rmGzXt
3BFkvKFiO1pCkmU7WG4LRrQ20MvQlqQSS5hAy4G7eK1xry2GLWnniOJXpd0oOYK7dr0kvGfyhJ10
Z7FVVctVCBCNMD7NsyOXD6lxXy3c6BgSAmdZ3R6FYj+OOKS7cYzbhlhuBGk3zh9t+K60O109sro7
GaOgYj2NcIsU32nzR71EY8623yiKV/OT6npgfQL+DV6rcBv4PxXMC8q7pF/V401b/JKaL6Krrtsp
2l4eM3usNkP0GjfgDHPJVaVwgyPDbFAGiSMjsOthVUJ8C+vAC2vjlzVFbtoaXt8/ad1JmfQV3QNl
0MPBsrwe+KvKVaauzftKfwjMX7Ku3OWddmuxbviCjg9fvFLHU2v4R8msNv2k2kX1IA+Y1vmfxKy7
zE9upWxa1cXP2vxUWmGVd/XOLzKvS6Ndhdo8r2t36gn9QhIOcQqxJPTaeVPrxyqhVy4YbCF4bWZc
KsaGtw4Mg+jIx4heFYy1T9uzODHDWf0qxcys6FfaXK0k/q3a06kX5tAhwo6AQifMIjTwnwMcY8S2
2pvpLtTf/emuM17rdF5n4yOZH3ap2NbaeF+U42pA29QIhStW4aHJO9uyHrO5tydh3hp68UyD+rrM
y7t6lt00JZSQV4KUOoX5IfPF/LGDvrMW6vylaRPPqnGgwL5FCo+ZYn1gQnBfenGgcDmAnM0lJZ4w
lityJ9KfR+GXID1LE7lqicwtqQTepT3Mz1P8w2gPKWtOQ2ZKXl2Zx03bjNT7CQhRbmAHsJgYhToo
9PpFiaGARz8a4Uch6t5cfBkSm3S+r+qVlIhOGT+LbbRKtNwWjdjFidar4UiN2q8Zg54uajzNH2yZ
eKXvD0L8Jo3vStita0Ji/wc9vai8maypvi/yXWnthShT7EkCZK70d4PIbRewrCV8yPhGwHcjAlzp
BNgDrBxFP6bCscBeZQRWUqgvav8I4fEmF9Njpm3HBn6W6XuROjsVDUNts1ho3atq74w1diysuFj6
lOabZDTAYrqZcju0uzF/6PTbom/cziJA01VHMgevY1dtGkzP2vuxX6U5uzgg2dZ3OvyEC0zbRsIN
EX8TGYU7rF4Jq+Fej/b1osHrFz9hXrSf3qsJv2PGV2b+MqufbWl6eJ/ZKOWcMMHSB30HV9GsFh1T
RYbYeXN/TK115//kTr6O9cUK52ckC3Yt9C69rA7umj/UeCY5D2iPA6uP2DQrdRcskHlhrNdFBG2o
tRxzhJGrsooVNshaqnZ1zYmQN46O8YSYJa5GUNinzFIMljSTjTzN3qLCxyq+Wo9z5VkAOidTWEEH
fgKlvYNJviKuRUXhczznzmzmxJPUuwRwWJIpeyQ7V1raJQCHgYOpma0oOUKg+WbWpfXQQVVSLN+u
O2WnwqKlJoiBznOP7bOM6artt+2KmHw9xz6A/vSxSUTc2IObxA9Bag6GSzIAVxkdctkvzJ5siO9b
JYkPpKg20gSDfSQHKWqbMZK8umBdRAN+Rbhs4wltU2e+lYP6UJfF2pxGT5ewnoazBXm0goeebyHg
O0ELzovMRSdJztSb7IB3Q/FQqjhmznwH7a1WfVfKrb081DdZGz+3qnioao1LhmqetHh+rhL9EOBQ
M/B6yhSzoCjBcSC7r4GF23HaraVGv8kUxZ3rHk8zpXwpxQZq/OQpmYpnFZ4GaXrnj6JnAuoxovk0
6fndbAxewwUk8etTG7YwqfB5nFQDBLL5LBTcWczpRcIBTImnBcqF/FkK3cqEqCe8ptC3F9cVQ0px
s4VzZE6WKynYqok1eCzRFTnSuvRJ1itsQkmByRCo1eQ2N+LtWAiHtj7oUeomxCQlmPZYohMtSW/M
GY3XpHk5sK3Fn02Ho991E0AxEtA57mvqp1z4a2GkAaIruYm3qVPOLBOqCCV+DIr2oYIE17CIVEDa
iqJKNupn1h9b+SOf5EU/tq+F+GdISDWRdTDlWy18pULijNZb1T418aeeYkuQ/NBQ1JVC+xX4I+Be
MbxFt4heytyanbLup2LdqzgBlGK2m6LyXWjD18jEtnHGt2Hn+/pubqGsR9MW/4JwK9dl64UF7q1T
+4mJGiuKdFKnogNjK8FSSNdvrFrztPG90FNu2iGroTjKAf6NUfcldZ2/NYLay2Kur9byH4H7Chih
9MdxIvDN9kKV2I0hOWrCC0GWyBxykl72BDFwJzQU9HrBlt8q6kdYnkhzi9xWEil9S4evLDzApNtp
7by2Qmk1stKy+jXUx8Vzye5TNs9d1N1XoUkgr+HoJZI10AnriORVq1vPVfrUhsYBZ4MBByr8fWId
bYOquoP/ISjbillTS6cCdcrEbUQqJE/1fS+HqY08G8HuyizlbYQcLVeA7D/HxlOwGC0Z2wa8/pC+
G6ngtP2wyczB4VLnSGH5jKTHDcPpXs7LjdLQkWQmbmfg04aZ+6T162jAQlArN5ZOT1DySxjigyKY
t0OU3lb+Xoofcv6xXNebpiwAygWbYowdFTFjF+wLeZ/gwtf0gZ2nPXv7zZzmb+Q8N02B+mW4hdG+
FQNxVzTWqiMmLvXJxeB01Sv3iej/whtrnccY8c3b36K/Fq+O6qdJzpMDJCb3NoLuSqSfMiloITJt
nb1e9x9b4U0yPjP0V314P8FDk0R/pwuuwPKZ2scmuPd5EXmU2xrOklpf7TVRW2OP2aEBh5IvcAoK
J79TtzL8ANNMcSMlSy1l6Z5b4MOgaa4PKT6dyFhXdNhHA1Tq52wwVrVyl3Q65pF73HbcoX4vjSXA
xs+wYA12U7sOfVIrBtk6PrkeHvS291pVfSXbQCouLhypEx1cq1wds45KilZaUm2bSHcb7b7ECDCZ
j3oubtvmpiy50dzQLgK2vuX4YXXWpbKeQpMjXVgLxXuc9Df1pG+0Pnhuxczr5eo2qYodvHLfr94C
XQGhiElGldUa5gJg7WTu1ooD1ZsM0VovvqxJRiRNpNYftU52/WWTxA7WyCHX5SYMtV0IMDutozs1
SzYp14MBt7uOrxtCrhsOYag7pOQfBqXdNBNCScgFRo4vEv00/ujfW/W2z3ZtB5S8u6toKhDJMtYg
3MtGWMUyFqIRVECB551u0bXtzahfJ2RSLRWHtPTFEuIdfsnrIn9txEdsovCTFFdYa66iRPN83mZJ
RKVQPQ3H6cusn7roOUGQnbSaHcFvjCzQSCUsf6l2IvkJp01gm6l1F4W6rXU3/hASgArww8NVE5Zr
HWc/9uyh1JyUODRJqgfLN9n57ykTcFXg6Zv6C2PksH7pgsFtINTD/bapz3l0IRCWcRDNRJ4BQfKx
rCevyj9KFeShhY+tziG2Kccn/Bm8DC5m1RE/BIFbVV+F8RUk6J2iQyO/U+DFudidgqcZfyu15iCB
iVhiVQmecJX2j7PFXqeHH2lg7KflDhCObgr2j7w6Vn6UJhrSbJSznbTPN/mcHHtoWMu58WYWNOFR
n/oK1OVfiQ8sdqdPo70wlD/xHAZLr8vPuR/dJjImaNZbRLooo14BtsCpVBG/03zdTuoDqbDPIja2
yazC79TJxd206V2E0ZtBmB1lup3K+uMUC0epxVW1nbn2RrvIwMOt7UjVEarM6ibQczfBSNCMn8vs
hjqnk8QA4Yn0jLxbAcLcZD4dyeNAcwIoejsIs8+WzZDhxp9phr8d7YuIg5+zYFPNL6F6q2TPNQ1P
CNUQrBWto8Rc/rMk/xBbbW30P6vkPe3eR/Ki8MmwcXuRhW4jl/rTXEju5D+Ore6NuvghAXBVAJgO
prYdpvp+1MqnSrmTOCLS4eTn8V2GCwi9V0iNTolCPCVmN0tBB662A3jV65IfFZano6rdCqRzayXB
2WG2hZw02Yj3d/EglKep0r20+mGGP5UBBCP1KL1/bOQax6DbgK6iGeGdfKPNHfZNUuRp2mNDDi+w
hhsdDKncy0A1W08A9tkHNTAhhV/DVURQN2r86pMnXcCEMZk5lfxTPjtiSu4J1JYkpusG5h/NqGP2
qBPWS1OJjxacG/NHBxgX65WhLFzNTwkSm01JdUGAiETrow1WzZmxwSzk1FPRZ+AT7kK/a1MPqzQn
qk0ngbWnyIqt4S6nxgR42on+bMiz1E7SwpN76jW4qnVZ9dnPiWfgKllT6zAhLvVLLHynm7Sx3hNJ
31R9fagwR8jahF86PA/AWQjp5pMcLmWguJ0OYk+CdAwnxARWG3mBVj5Cmcdyvl0F+NzivYPnLiKS
cTVaLa7Ec9uAnKxTXhd00izEKA0kx1uWdPxBmVK9RULTVtToUZSsaAcv1c264sCl5MlqBkyxONdM
MfrqC2XA8wYTMzg0dqs1Dl67L3BBfW5SNc2+Xf5TTLqngG1UNuODFlCZo8oDI6vN+B/gyewUOQmw
pyNc1KP4plKznaykHzVCVV3zE2c21OM4TDdKk2/ojxRtDKGZ1hmunR23tlDDoqmQ8OfqqpIybiY9
B235EQ8B/Ep58XwsS6cr9b2Zdy8Vrkq2OsjtA4We50DpwAandyB27uRYM7i64iPFURiG7H+09XFG
hqW1JNBv5AaTSeK1xhFzzD7rPn+iCfa1Kuhy7Wg3MMr6K+kwOm66xElyanV4evVOC9+FLU6CWixH
G0th4sZcmJ3eqiLi1hwlKcZAXF9V+nM7nC3IGVIGLanf6dRBRDz34kb09LACvNEr3BYzLj7cAut1
Zw2UaCr9EWvzZK/V46eM/k5Re4xmFPkOgwOGiWh3mqiDu62OPXouiE8jhB03GitssYnQF7gp/F8p
/uAu5xZJ13vpqC1aKMqeajlgeX6NenNJAkNvMD0wqrm0wpwLFtthbGM1i/STWnI5cfS1saJXLHr3
3/yD/ph/FLy2d0pxVxQVF5QHfwx7phSRZj2vLYNhTXiIQM266in1rzGZfvdXnQmoFskniEqFRn4c
Jv7UbWAMa04FTFxEyZark/aJcO4Z8xmPPopOClXoBlwyzyvrwRUZx9WxFxHlN5lP5vtZo46KcgLD
4JrJcINDG641UXjsRoVY2dyr+JO3CbZSRfRwRXCxvL6zB19QRjT7mzp9/+fSUCHJWesNIsSxkTHv
lR5x+9yJ0GbrClOBDHeXwPPDN3N+kSvOHOqH//4BFxSiQJoUWt9+a1jOhYqaCN18zGKEQIqynpNT
SkmkH44co3uKo1A9zGsNTxcEJguUFK0TYbOu/Zb8fXvdykivhaQF0omOf5Rqn2V6pTft0gclDQXZ
iz47KJ7nzdninE3+GMlUoOuHm1j/NZOz0hK2ZBY1CbVQODTqFVHkJVUeVzvIV2xGkPiNZRl9eyp/
UE08szPx1HgYO7YrZSN4tSfhZ+ViR7m/Lu299BrR3aF7JzdjQQz9c8BhjmXqL/58EiAG+AIOoqP2
8e+5cUlna5kLCQHiCyTA8w4nHyD6KOjmfCoVR6LrM171+xpDHkQ7rm4Hd/qqIof4EgDVIWN2ZeO5
JLL/Y/TzdYliQ40EY6a/SkLuhyEsgWHtxSvT1ZDH2MS8QKFtQohh/1/sen+MfaYjq0wlNDqJJ7dm
TgpFe8DP8a6nWfrfb/iChAxCAp0ES+Mvf+Z8mNAcqUpH4kmfNliFStWTMQOUG9B8TO6/h7o4X/4z
1DmXSEZdUxhBIJ4iSdxOVHxNks//vyHOpqTStKZW4uh2Mig0TS1+T5p8bVJc2q++vbFz4aJGxX8e
DB6jXymr6YhdaoppAaG/a3I93/WeiRBUPGLqWGru9Ul5+YNZNOmIhokc7+wRk4l2wCnlg+WjgOqj
eOkxlhweRMWkMbm/9rDLXzs/HLhQoeAXNRmK89n0UCqDfGHECw3AaHHeBzvlWElIu2G2XzW6WP7Y
PwY779fR4nFS8dYVT371P6Sd147cWLKun4gAvblNpi8vlSipboiSo/eeT38+avaeyWISydl9gMF0
Aw1U5FpcJlbEb4CRkzCOgn6Q+2in4BDg8fgSIaN2nKG3F420uDD/M0hrNqWK3nfaEDFIrN/e/V/Y
tv12T8W2A7Cxsc44DdprCHZpaV4BEyvcuBzaaO18PDvzVGq02FBFZxDk732E/6NaTCAHmX62YT7I
iAi5aB4YRf6ejspPKTZ/3h70AkwVeYH//IApK7i4LWQKBLmV8gP8MZY2co+InzD8siwBP4rmcDvW
0ne9jKV8jKXWSWN0CPk5dYvcf1Q/UNQBkVegdF+133tT+kO/6y5Q15DNC4kjTBeJ3EZBJAVCyMe4
UaKELbU80SnH4JC5/j5SszdPWwtzPTyF6jIqXTSGeUfNdaWNJi+t1rJGJxNfSBppl6kbjeZFjkNF
XaDVnzzq7e/bU3r9+aaYvMYtFWVI0tWPQ4vDppe8hJtJLkq67jS3eEGXtPvDcO1MXVirxOLuhWps
KGDsZ5+vjjRdhOExgtTGYPkxOk+Ch6PtH+W7VSGd60/2Mda0VS+WZZXSzFI1YtXbbidsusOoHcyt
eNJQljQ3wlk8Ym7T1ys300LuNIXFBR6mh35NxeoCP5XzrhfRCaohtcVbfxvZ8cY4qHtK2evDXFwy
F/Hmuy/Rqjg1iaceTBzK0ifK2jYw36BDCr3aivts36nH6od8D5hhv8pluD7wGC4ZPytH4gSakz2l
ZgRxK/mig60ni9Pmlfxl8khTt8ZLCIgPIsCxWmEOLpDVPwadfVqv6EIR4WiRZdRuy+fsHOzyffGQ
2Cb2Wk/ZK0qhB+AKdhhsym9yaWu/bm+ZpUFP7lQTl4K0f75NLaGowsaSR8fs8XZW3mtXXLlIFiMA
kCFh1Rb80rqiLwoBizbHyq1HN1N/i0O7MoiFNzhbEP4J8sEyO3++8fVMcotR4LCZaBPeXXSuSD/a
o4XSlGTrx+Jzd1xNg5fH9e+YxhWPtjFI3qaY54ny6e/jfS3tkIGxh4k2mG5Mbq6v/+BrcbZRk5MX
bMtqzqNMGNvRCdyviRBs8m7FsG/xWEN4CKENHvtQKGZHKFXVrO6yekTNVtrn+/5Y7ePH8r8yLFuc
wP+E+vtcvDjVuiEAuZEQyre+0MLC63hFN2Tp2IShxsKAogbxZHbTtYZU+JJRkcEgTzWqoL+8e+xW
V7LB6a98zM9Ye9aUryiTMN2cdxdLoz9KrcSDj3dQkDiS9MVUfvoWfj5gvG9//6VYMiQzonGjqvOv
k7ftUCB8wkVA3dWUH6C9w+pKN33zw19TeFmMNU2eRFmA02F+wWW6MYZpxL7lxRCCYB7MYqtDs9CB
TYqAFG4PbSHfpDBwEW9aLhfLITfCoOwNxqbRZthIe989+JzB3k6/74G7HwQ6QPs1KvVSxnAZdFpC
F0HbKHSHxvdHZwQ9qxRPxlhvEyqVGY5tt8e3NJ0kXLoIexo22XyZhGPTD5D+JadoGztP463uAtzQ
eCeD2BSRA7odbmlgkKc13iewkiAmfhyY14VV1xiZ5FQiuIW82lUjHSuoE3q05iy6FAqZYkll7U92
NrOF0g9Y2npAvxw9lu+sked/nJewTJTwuY4o/94e2OJZr1P2YE0ikHYlE59qoKk9XZtuzInTSTsm
2At4DYr75Dk/YxxyF3/7J8sELQM4SDjAkPLNhpjEBX2xoRYdWemehzK/p/z92dDDsxUoh9vjW1on
kwIElEP170H88cOVQuFW7DQe0kFzZxnir0rQ7vvEvcfr7j4c8ey7He/64a5MFEcJG47J9Gj+lk1y
LdfaWhQdrArfzNB99yrpWSmtcl91/R1FLg1qw5/bMRf0EsBQGRD0Jg0sVZtXV9MY1+gs0Ecn1cZj
ElV4QQ+xBVxcn3wSP2VG8+i7ENZ4gWKl7kl7MaIxa6xVLRZuoA8/Y3bkJPqIgbmicEFg6lahDy/Q
5v8HQ2XTa+p0ZItXQ3Vxg9eywOid9qd7mLQTjU/6/WhPLsbDUVrhjy4NCPMOCKS402gol3xcPL2s
CJ7fBYOT6JUP2UYbbA+ltqfbY1rI07EQwLxKoT5NV2D2TA8kPahJ43uwFsYGLeatBzmlcL8o7h9d
pyt0J1f62jQu3OXkj8g5obWJ89N8xZidWiaC63aO9BOc7qN2F1p7Kdl499ZDc68fJYpa0INcW/x0
e6wL25GLdnopIxMxRf44o6aS5LXee61jGjlsC/AJ5h9soJKqtWkO3461MEZiUdPlJNV0dU6SlXBj
HGpINE4VHjXNSSvw+dK3/68Y2ixrlUujC0rVbJywlTZeiskF+s8e+NTbYf5mv7OsiNVBaYxkVaSm
Mpu31DewUc+ExmlkQIRGmHcbMBx3uGg0NPqT57KC+ZhkyZspNneiHD0nnnqMev9U6MLBqvOnMWz2
mBnCyGyO/B0enJKy40l6GvTkHATDHyiadxpNXLMMAVRYgCWTvIBTEWa/E9k8u/QajmNQfa0yK934
BdarKNNtQ6XDz7SKXsYo4IgFeteP9HDrMn3Ky9TfUV78Dhfkrgq8lyHx6DfJ/kkMjF+Kotz3Lr0m
Q2vgso5fRbc9tSY4PPpnr6NI/BqClYoNlOebzyS33wZ3+Dx24yMUO7hSuoYOmRtiBqhDnInBNjd9
A7vIknA6FL6DUlz51AtSrvyoqfSiYpPBw2iWy5tYVdK05huYb/kJZASYJwX+mD28k1jhNxDZ1luz
VffeT5o+39p3SQfc/VfFVVippy+kCJe/ZF7DVKpYMBORld0UGe1kJxIh16WoXYUvt9fdwgH4IdBs
2dGpjrLKIJAv/PCM+47++D8IwGsCU2e6PNDLP54HUmTU9LGMxqnRxG1d8OlrfbilRFjhwPl3iOnG
vshJEykfy6ojhPJZ/5KflC32NdTtf422dpa3+CSsKjUvfh6WKRz2qQQwP1w7q8DCVRIZlPCWSuGu
l09qb+HYutbVXApEVioh3YVYxJXuDa+kkFOggIBSQ03Ddx5n86RBClN6v/2Zlo7Sy0DyxzlENBTr
3oZAsdwDF/xF3mrn8lqSrUyn5fyUw9oCHTJx0iafN+ICI9HoekCogazyxz37DzjiHoBB7fwDRBqo
CRSwsCRN7Hqj/pQO+Lw+FvfNKzSmQ410eX9YV93++y67+k2k4ggaycgMX+36UcI818hb+CMNjp8N
aVQrw0CKUlAgrhF3zIf+VdL896xPXicV14NlCujfZCm1k3BA20xKfKxAYFpQIHip6g7RiX44lEr3
qhc4gEn0OtKu3AWdcnAF70Uvh9fQaGwl7X+hWX8nZdB/4tZQt2ocPgmWC+Gjsn6NLUrzgsoJiJj+
ubWkvYCqAOLH70ETvoq9/6PAPRRYU3Avq9hLQev7I0BdBFaDbF3llp+jwAKIhQ+lHVb6k4RfFGi0
7os7Qghrx/pecgH4ZXHxWUy1+wL2FDe2+h0B6bteGUXAxwokU7O2tVj8lQrec9Wrhxo0GaBX+bcE
JSENhDeXN9WGqfndjN2TZdQ/q7h8giQFGFZwD3UYw0AunpKgvsP9+3NTQjS8vXaXNonGZlTFqeaK
ndLHtevCgx6FtmRR9TFek39C+Yfvup9AYO1uB1pI/ZXLQLP0F+ZzbkRy1TpV80MKIPaan3IwvxES
27J2b7bpP7gFLuNNm/biYMsVOPKdSbwC9Caob0CK+a7Qs63nrUk6Lu3/y1DTHF+EShVZC0SNUHp9
j/flJmsnuvtqj2xtBme3gTJGsVp29bT/p+ptvJW+ult3X3yZdnyzH7YerivYkFnCqjD6ggSTwtfD
F1E3kVTl3f1xiDH6WogpcMSph/JEG77YYEL5Itv9Z29nPIYulXrrgHd4tLW6o7BtVi7CxVXKM1zl
B1icMrOh4zJF3iERXkQ4hAfORgL8ZASfXXUlK14LNLsOe9f1JLEnEOZvm7Z8cmNxW4yPpR+sbIfF
NUNbd0q+aQzPBX8VsRDaVIB413qPofzFCz8Z7u/bO25BcY70ZHrW019Ag02bfTQ9SbshaXhOpHTn
NlYEqicKs50gjBhiF9W3sq0/I1H2imSnv8+9wdymo+pDHjNfLKnCxUwYQdEHOMGa2aeV37b01Ln8
bbPjoBgjFHrKoHXCk7IPIARhRrHB/W4Hgvfk/wkSu3ouoVdRDF7tcE3jnl9aZFSaBeDJBDw4y9uU
tissfww5inZU/mzoRj/GF/+TR5cZ0N7RX1lTS2niZbhZekAjGTZjTrhIfU2yL/mq//JiALalMmkD
oUIzS72jrqyrKiH1Bpl4TsL8CaXGlbf+UnuO9/e/Y8yT6kowA0VPiRFCekaPNzg2B1HgKbOxkLB1
+FTntQ69vLQZL2POvpNvlFoQuDwfqZzg31HI51aPYeYlBd7seWZsVX+i9SYtNAgYOCBnn3h6HaQc
yJrUw/OoTGxlxHCnxDzRshRv6oZlHYEWs4dQ+R2OJBuGGN9VhU/OBG6GV5X8VXURRrm93JXpp14t
Obp8yNRaVNLn1yywxtJH6aR1/KRCuUOARYDFz6lrw+9eJH/Py+iND/iO9Pk+IQXcFar6S5ONs+oG
+wTaF04LwQ9F7R4sL3qPNPVJHXhIIsz0RRt4FZYNebp/r2R9gaGc/xgh04lmS7mLgcZtu85CnKfW
JQYrroxs+ZCB4/43Aeb1PTua+zGrUNJXGidwAGd+ihDx2LfHyM6wAZT39SFCVuWT/qP4cXtG/zZI
r2b0Iu7spFbNHgq2O7IgT+5BtUGMy1ApsBvsTtauPwsv1XP/O4dW9RY/hG/JfgLFBn+s72sdmaWD
fJLg+9/xzzbfMGqFz+3YOIIFvSyv3FNdcqRW+svKgJfSf4w84FmjTg+ucTbRhovCRxIM00utR/e1
OCcRpFTw8ZvmATX1Y7kTDuYdCOpyOOAHjIxov3IILJ7ZF79gNuWs3LH2IPk6YW62exOO6SZPxr3a
pp9KBJqPronc1O1RL1T/lElVEFQcenFXvhiZ0Pel2ve85YGkj8anEOKJiyELkPWxRvYJtVa/Wak4
Ln5RLBOMCcsJNnV2bXpJFRmB0DUO1ixm/62WjqJ8vD2sqxAUZ9FWUylnKqhozm/m0pfKrM5pxNca
Dh+SccQzeN+0wv4fhAGnRrfdoGU4vxgU2WurZgJPApDZRGVD2oRfV7OyLK7buIyGyvpkDqwYtBNm
E+aqcGmTCTEy3acKVWcztYenYa/shqNubW+P6bol8zfaVCE18CcHMPkxFe313hxHn07u1H4PjvFW
/NLTfEdZ1db31dPkC2StvCWub79ZzFm2Enr0QUuP5q7xVJ6gbGYHmkDfSp58J4jfW/GY9oeVYU5Z
wYfzbRZyWkIXjwpOtiLoOoZZbv1nlSQleYi/NnsMO/flb3klHbvKIGbBppv4IpjYh3RspkZ8VzpR
8CYJf26PRl5a8BJCsP/70WaHV6+lxVjp5UhDUoJF2Zc73u/f4N2PvBm6Zo+aC9iiQlRsIHnnIOrf
5R6IQx1CrJViJ0/0vwJTkOMS4ZMFqjtI1b2IjERn9bQau5KSghnc9VFzHsK+RySiXHOH+VtfufVF
ZsefAanEM7xmAkbBF4Wg49OIeMsO4vefpEFNsCmex9/q1+DJ267Cha5SoekDqVQBeYCBFJ734qOi
g7wUgcUw0io5hZn32/JSb+v54clK5bOpoPjSKgjrpM2z4RsvUiR/csmH6ij6UsfFJ72oXkN5WDmd
l5YNpSj8lzFBo543S9BqMYvFGB0+J0rkTWOh9rGC4r+6cRg26EFRB4CyAKro29w1/FgZHB/hoibb
lWCKNfG7YT57a6fYYihs/4BiU2q15n5nqTDA7ok1xmJEGGQHz6XZ/Iir6QWimqrdG2uZ09KWoMv7
74CzPVd3sJEGl8nztGJX1p9dZdx6ib9yXC5+IoOSocUlQLjZJ8IKswsKCMWO7yYPYYQ3SWX8vL25
r6kWfKVJ05ynORhP05wdVZSQdN2D2uWUBmBWT9F2taR89QqVy0Yuj8MQ0NZFQQxJIffLKIzKyhiX
fwBXqcGnQ1h2DgoIvL4JyLx7p8v95wgH5Y2ftb9qsT8K/YjImF9AFIjBgWoRQm1tu2Y4PO38+ckA
9JTrSFINA0bLx+MTPRiDrmTVO7Fu3icJplxj/NnQIAZiP6NtPamzC40D4/a8L31ask5r+rga2OnZ
py01VwgKY+gdzxyOtTY8VWa+9mmny/RqZHig0fsHpkUd/ePIPHHwKRAW0/JROJYHDuk+f20EiJoR
1dANGj17N/fgMWrmU612jidZ332XUxs64D8YroV2qmkBILxqjkokMgKydb1jWp+D+q0wf93++9cv
mWkZXwSYbuSLS3CMClFQIgJMiUXMnRtvrf1k/BkcopNQbjS7PEDPXntALC6ei7DTJ7gI6yZN72tZ
1Dt97aIKmLuvUab8aLPkgIz9WxInJmzwand7sEv3yeVYp7V1EXQsfKVt9JjvmqTvsRojHiXXP6JY
3OMntFa9W5xZ2lc6hx2lrqtec5TpvR+NwTSz3U6ixRTAz/c2Y2jzSOyTSW56Hx+iwe41+/Y4l/bI
ReR5B9pvc01VUiLX4mNtfY+jcGUTLqWGBnkNbC/2PsDW2ftPE9ClBGDSkfxi3P7aHZAztXtb3Dev
8Tk+rHGSFj7cZbh5HaYX68j1LMIJ8VsGNbobHosaYeM1DMS0sWcbH9CTjuQ+n+waZ1UHSi+4eou1
d4dRs9+2P3nJ9HYT5dHaDE77ah7KAq+ClL0mYlAxP8fqxsuqMO3A4v3L6al4iA6BPb0fxK9r4Krr
ugEv58tos12eB3KbjNnfaCjyPGqfRXvcVi/91+rN20U2LZmf8Z9uW24m2wQsu+I34WRs/8+rcnon
TRM8KYfPsRdBHViNLCedQ+sQ9bPKg/6hqWtgq4WM5jLKfO0jXu3KlUCUIBh/ltTlAQY9+l6DrHKV
foPdtkZVWthshoXquox7EQCkvwn0xaGitF5jqV1EKbfsXuGB/cK0fCUhXHprQiYhDaYWqQFwmm23
UktzCWsP1mVTvfpjeWSet6XWfxWBdLSD8XtAPffY5Eq4AYGBXqROc+/211t6CFz+BnWq1FyMMwqr
osyloPufF2j3Re3tSTe/B/9NVS5+lEFbJT/WadhX1ZBp7f5n8PMbH/y+b1CdYN2c6lO6jw7SwT/G
52qlOrEWZrZF4tKA8C4zvuEcHKVjeYcFzz4/rIVZnkf4LOQWMkDH+XD0URAySyVOBW8W/Rzrp251
e3lITlkhFXYiqgjHFdF50HL6EMMD6gvoMOqIHTcePqBh39S2HyKWLAoNbYIg/LPyoa8PW9I5Gu48
vVQsxuZ55aC2dHvlxHB0dY8/MTred9Gu+G0gGLJp+Z+2F7c5hJjYltfM7K9Ri4CzANNONAZwaPzz
4yJL9FI3c7SL+Nbxc0pJtT5Pp1Jpi0fvH9Bsp2gcvTy0IBpetRB0t5PqwQ1MZ5Il3aPxhZjrJ+1r
ZusnlH4498utMmyyZwqL+7XT8BqDMgU3TBXPBgjGeK9+HCq652KSR5H5Nz0QNtWm+uLtUKGC3aDY
+UuwX+vIXJ+MACQhoLDu0ACmaP0xoJm5gGzT1HBKRbqPEIMTw+rU6cPvTBBRQkHh9vZCWrhMKb/x
PMBkYwFP2ATwxIy2aZ1AfOuN16x8GNZsS5XFGFg1WDS0NO7S2SSaChuDAm3rSG3wHuYFus25J2wR
q3rqUrAZNBC6bZ+HO1zmUOoMmqewj065PjyNWYgOpIBekN5/Esfge2kKoY3UlocSMRIcFsUHe9DK
bhdXrbrzEiQkRZzPNgJ/3FYra9gDUMhQwsicLE5fBvS3QKa9+1Wo7rqOnvCQFPmeXuVah2jhwjHp
d0k811VgMfNKbV8kHpKEgBdc4THXHkzku29/uKXs7kOE6RdcHPXUlWAlGPSDOxhL44iQrK4iB4hS
+MZUsl9C7d35ZfLWVMOfoBWeik74GskTmNDTVzx2rs8i3A5p4qo8tTmU5llS0/mjXE+d6XrSHhrw
pbOzBPZ2r6O/Fskvtwe+cAUQjdqENBmWXVmoGJogxkBoWkfLntAPfWjM9EcsDieklU96aOy7PFaQ
NVjDOC1d78SlHW7QGOfJPu3ci/lGa2ZoBfxUYBJkP82Km9xXT1ldHXvL/BL51W8/p95nITUZtJ/F
Ini9Peyl+Ix3gsJM5ifivFxiZE3d6aJX/73aq8fq0B45/LbNKT5rp9uxFt59H0LNblnX5MjtTLdy
quFJyY9gY5AX0TZu9zk3B1urxX+wlj8EnD008d1BHjyNaifHUsHu8kLZofGM6lKd0k+FX1BTGOnw
5DUUJBpFV0XUL9UDlL2tF3NUkv3t8a/O9WxvaY2q4cciVE58r58teO31Rt/Ujrz5L8jeC7uHygHn
Ij0kLpo5QyVSkcbn6cJfP0h72JYHVlK6eY0eyl0HbgYFC+Q4U3vVq3HhhKLkTUY8ic3zQJzNuRQb
ciNbQc0trv9JaFaEW1S2YQqC8JK3pb0uTvA3KZk9pwhJTUi3OBSvSXVNULrWaFY0RtVz+4rUYHRU
7urnBHbya/GmQjM1t4jp7vR9fFZ26bs/borvIgol79J52EpfEBTcAnFfT18XchoAxv/5aXMSXti3
lhll/DRt027zZ+3YHpVDdvLsKatZSy8XLkRA9HTb4WhrsOVmU6+brlfWHsurKKOdWww4FBUKZh7d
GvxrIX9hWLDrwdBxWl49YJMmrX0z+J9hBcdwnxzCvbtFFEs7cEpvu6O8Zo+8uK4uQs4OD9EvrE6N
GVxt4NGCxLEUrnT1riOoOpcIVFpoM7zoZiexlSRhw1tOcHrU6j0p/1y58gofeTkE57yKtAU1/lnK
4sURNgZCIzgFOpCNoKAgm+5uHzJLIfA0njqgkPWv0AlGXAmW7/UCjVaaQrAQivLr7QgLX18lhYRI
gY0WnI35I4FLdBA8NxEceG+TeVu6D87+kwVJDAMFcVvbwXatiLE0KkOFOA7q1oAtMpu4USnRrgAg
irumhgURUDh9rdulXF9PvDp0tg5D4z6em+2hB+/5ANRcp816mepgq2x0zC9swRSTx0qU3movfPYl
2UcLsHuNVbxAOuEnUnRvnmoi+Om7SOV5/FvrmfdtqyAbEgNDkYr8i+D1SEjH3YucgaszS/ngd4Ox
B3NKVtWruq3WynsiItnue1ayqyMfWzUuYnU4ahymmyK24E8OaMLSlMZPSNSegkpR/s+lQyaAzskE
toBTMv+uozJIbVvULlTyB/SoN5Kw5j670MqmYEhPBkA3JZOrLCuRfStR9Zg53g+m7R0Rus4wxdpV
W/Bv6SccnzxbPab2WkH2+jZUJ+dIg3493bUrEqWEVWVDq9RFNsrheYvENGqMHRYQFGVXdsfCMjJo
yFCt4R8mR8rHhG5C57fJ4LkAR71xk+LSgshB9S251w6TvIu4ZXxfqrt8mx7WCuvTn/54EfKivAg9
zcJFLlkgcxuPve86I1jOSH6q8X7oo18rA1yYS4MmpTnlq2yXueaXNKZl7ie4QMsvyTvqWN/QZe1/
4MNzL9nGn/ZTDogRbap/8Ak/hJ0NLpcz1cOKwYJaFZLGVXZjwD1QZWSgV0sRS9+Q+gxUVKrBU5Pv
40QizZzUvctzGcHxYDMYd8Z+PDbKRnrxAxsvXZPWSLTFmcM8+rvYjtZO2KUphr8JQxW+GkyV2Rpq
Ul2PODeMaQ0deWC9qN/NeyB+Z6RBDtUP8VG981YhxwvVqan485+osxku6pDHyMiow3v3EAzb8Cdy
y8mXyJY/Vwg929ZvNF/Ch1bbpvba0l26VC4rFPNMqe20sIwVgnfwB2zZlneYyeL0RUkke9Xs/jcD
XjnvFrKzD1WRv/n6xX4xxwilnoGYCkDBn5D9C3Uj/kI7XbLFV1zT+s0aEnfKIWY7FIgV0C46jFPz
dJaiZVYsdn7sM0pDfghU5T5okt+uf4iSZivIa170Cw8OBghGlscdXeqrNhScf7/M6GAzqe3Wuyvs
7GDtSNF29cM/GhlEeHGyqqXqM9synl5gv6T2uuOWIFxwG9IGbKIK7ZvfSjtrjFfekgs7xAQfMalH
koKq8yZUTg0Ru65Od1R1lOw4QlrbEx8HJau2oMvylZWycLBSKWQmqZ+hXzMXQNFys5EDVdAcXXyo
epDaOAi1XrB2dUxff746EBTQiUBTXZ2nh7Kgh6U/Dhafa9yjCd0chEccIrfJc3hMz//FprsuekBc
vAg42/EhQtIYlBCw2uWnzrR1357IDqQoyrQXzG19NjeKrWE60tryJtobK59xaWIvf8As5/Yx0JQK
vB1wTQxPstB9T2UsfZq1MIuny2Wc6cC/2OkRmlaS0IwWeYd6RhUc/tJfu/DsvnaGE7566zXepRWK
yMC0Xsh3tLnekVe1SReHteVoTwjLvaYpWER8Sre47tnskF3zg1SxBiux7f9BEY/vehF7SqcvhivU
+ZgHDbHx/jrodveAUY712Nrtrjl1n9MHXDVXkoKlpYtQC7gMDgAeNrMPmcUKMJjJjkCl3DBuS8Sl
8DA59DtKDZ//i7tqaeFcxpt9UEsc8cUQIssZf+pf9EPm4TK51e0QrQo4Vkp4asa9KeIhvXpRrUWe
9tTF3BZVaSUWCbmjurx+wl8TagJnSO+gaBtMIyybx/3BfVxrgy9t1YsBz4Us076RWjMh7EQfUagj
dHvhIP/fuapQmSemJa9g+I1X2WuE/Undpcyr2/yIkHWLhMIWW/rF1j/I5z5Emp09kmuo6H4QSUBr
tMndPboHRyQKvsh4cayszsVvdjGq2eqMg9r0rDJgP5zyVxFnLbsHWQr4JN/hWvQsf1V+d0ezWtsU
i99sEv2dBEewO55+1sVSEYMqVgXFndo8iA0I35BTeWl+e2/ic3RvvRS4VdniNtxF5qbbxHa9NsOL
px7KnP+OP5viwkj6IR18ptjbdo5qc/8/tKGNMwKq9azT/C3/Hf1Ymeulc+8y6Gyu21As9DQkKG7G
zQ5Pi/FUHKIvuNAO0ja+a3cKxa8av3B4KV9vx178zKpGqxx/TQ6iWQ7iS27XDT2heyHGZSBCrncQ
mk1hBSsEp+WZRcVLUjWgoFcSwVZfjcDyZNPpn/p92NrqeXwdfwQ2zgLyeXoboB+1koMsvZ3B6NMt
VOFD0BWZTWyWxkoWFAlfE1fHYdO9G3fF7/zJYyrtEVOOA4ZhFX7Eq7n5QvGF/gBMDB7O1PrmhRFq
6Cau0xbe6PCOOlnbcNbvbn+5pZ2iwQpA5wjmw1U618GorvpR5elx0vbNwUR7sTqts7cXM/6LOHMw
UeE2lqDSnOWaCo7y7+mSks7Rr6kCjzXYSkFx+iDzdA64C5ufhJ9i6eym0LxKjNtQNx2RGociIBTV
INJJyTl6T315e3sG/3L4rqOByZTpXklXZPlUMl2hQLadw0Z4woBhJ79IP6V9sote8Fly77XkELSb
fmceczBa8hsd0rW+9tL+m2hBU2EYcNg8f5XUXBAFY2BX4I6cZ/mhiOHsBmvvtqX1eBlmdqx1fEGt
qUcTFyonFV/L4NftqVz8+7TE0FKXp0r67BiJoqyjm1maqFyczQGrwFVlJFleWhoXIab/fnEzeH0m
Y+Bc/QsAwLGIBeVbdDaO+S8MNclMp8YQJT/zbhIykr8a7WnItqt1joUyB+P7z0CnpO7iV4DUFaKx
b0wHvzDsvNQNXkaHTMAJuqbF6r3Qgl25EhdXyEXEaeovIuKR6mF7WZhONSqPTSoc8tCyrX5Nl/5a
OYI0BiyfgiwmhxZOlh/jhIVeRVhnmk7jA23lSEGenuYLbxvvHN0lbzhv76p7D4FXyXY35lPyjBKo
HR+mtifebqf12tziorr4RbNFO6KsbkaBaDplj6+6/i1sVuQYl8o3H8Y8ux/0uheiImbM8Wm8r/fm
AbOaQ3/Xexvzc3c/Kc+EByydttrKMbd4qOo0ueAVo8B31WocsNu2Ri80eVyNyOUrR++sPVJJ2ae7
5LOyEm1xHi+CzRJ/jOOTRCty00GfUVK/DSQYt3f/4hK9CDA7tcNEHdEdyExwoDpWeVjLy5glq2uY
uqUwaG2bFkBzCGTzekkBtQYJbiBAWpweYs2yh7z5FrrC99ujWbqDLsPMDhpN9qoySwjTaPiqislr
Xj2K+ruvtfdRuBJr6dMYUHUQJyNLuWJeBFkUKn0sGE5O4VuoMdyynNujmeZ+fseZkzYQvA5O5zmL
sPeFOjSU3nAMP7obRGqxYXpqC+0Q1epvILW71JOfWiU43Q679K0uw85OLXjEphBVI6i4UdgkBltJ
pstT5NvbYRZQ4xjcXAxvdmpRjewjnHWm7CT6BPa4fNVt5av/GVujF2yXM9ivG1WyfXUjr6BMFy8k
+p4gTJFP4NicZv7iYM4VqaJ5UlGYPHe7FDn64AWeLfnRGaGuL8F5aqCLe8VBGBfFmEN+MF17LX1Y
PMEufsQ8OxtkpTHVjh8hHKeDBAwgDlHnQd1ED/kd0/E+KeUW1h6767Vn/cLapW4JDpACuMjNMTs8
I3+IpTY1sd3CP7ZN9J1XrynSLzyMPoSYnVx6LgoFqZPmFBVW3dMYpHMuVxiortV/Fja9pQCKE8F+
kLHPbz9LS2pfHwfNqYME69TUe07NFMfg8S4uxveqS5Pd7ZW7OHt/wckAmCh1zRKJODQFOUf9yjHQ
F5DDt8BYeXCtBZj++8XytGp3lNNs1Bycp9/zvDuUkfx6ewxLq49ZmxDW/xrEbPeZGKh6Ae07Euic
Bkj8qz0hKLn1996hP9cIs5/7Q3wmQfr6/xl4lhr4YZLi7k7gAmmr8qTa0S47uCfLRrl2P+5q3sv+
7r+gWE5n/+w0ZcCWYky8GNQEZ3muijmzoEVMqnhuT9pdAZFjIiHo+/b3fwGFWThErb+CluB0sD+a
19DpaXdVJfSa06jqc9XHj7HZg7rN2/e+pwIataJjekK5LRGA8FTte+Qi3xDm9ffOzLZoW3kHLwbj
fnvurxU3aJhjXQTgePruNC4+LixZRP91VDPtL0CnfZXPCvooWGTWm+o930/AIeFBcCZYLgQskigR
jkRz5z0p3SotaimP+vBbZgdEXWRdUHc1M3Q2D9I9RnqvPQYEeFKeg/3agbd0GkFgnagLtPz4/48D
LxXkOSQz1RwShC2+rUP5NA67slrL+K+FlJjhy0Cz1V0OUuCOHjOMu97W8A5wJLE62Ncb3xFP1gOo
TuPcndRjePb2wqu2tquXFjmoMIox4GWxqJqN05vYuprLOEOkLDfaXjqa22IbF3zRcLduc7A4rdCW
p/a4AkZ3dhL2uYQ96RBrjssFWVYUGst+l3u4BLrpSkFo4fUGChhNFKIAj51vXzOvrLiTI81BCHPY
TExUyPOfU69wRgELWbd2tKowVzbM0tVCTElFmhb9g/l+0TPBzSvf1xyfJ36r3Lfmvoha20g/58Xa
g2bp0CcO+F9a4CpFjY9LNPCGKNXcQHPMBwA56ffJIcOgXoOR9IvI0bH1z+Oa3+BSTH1S9mNmuUKt
2R6Mw7E3DORmHD2pt4ai2UnycvvIWUBY/wtTADwLbxNdnx05vSSlrharKjoHbHO4ge52+D71uafm
vnVa0zBZagL/xTD8b7zZkPCJURo50dW/hmL+z+CcHyemGbS29VN+efpYFzjrAFxQpv9+cU+nqpy2
HdxdNBXQi8jzTY4w4O35u9Zd5UCBOGHBU4F5TJyPMbQwTOiU9qpjJHF90FP9PS6sL32TfYpb9cXX
1PIooSC0TePiR1rU9+0YbjMs0yV4fTu1b2uwRm2yqaLAsE2rEDcwRELA7TJ22t0nX0ogAWCWWaaK
IzVrbZzrW5DqpkaKOfnXaSSaH3+8koqBZcaJ4rR5+VIp4Z9BK05qy014e5YW41gq58LkpHXV+U/y
SdAljxTH9Ouz2pQnYFHhpkDg93ac6w8+VWv/HWdOufPpFdViFyso/AN6qxCcqvIVGvTCvahNXUXK
sswXKPXZ26TJ69hvM192/h9pV7YcOW5sv4gRXEHylUvt2qUqqV8YavWI+w6uX38PZHu6hKILnr52
OGJsRygLBJCZyDx5DobfZg+yVdrG9lvl0Hl4EjEvIEnr66sSmeTRKElfNEWVSgruTC5v0f6C8ira
4fUr6E8MX9x2W0g+v62Rh6IMJJ8bsENCEHMVTL5VgNk0BE7dgx52Dj7z0O1/VG7yAo7R7IcIurHA
JgDj+LYgVwaZ8UWhulb7JLU0GA/kKnHAu/mGJs5fw0w++0F9UvAtnImYrUciQL2mvn26/rUvz+r3
C81C+JnT6LSwAnMALrQ8mK4MAfuqQXVHNHW7FJnxuAMZNO4D/sPdvDnQ5CKOE2R6IKuU++Ehzc0V
aVT0HI9/sB4mIMOwFfLFsNUI2kiIx0v6cTLCXUZA4tZE677u/OtmluI/ZgnBDACcP2P8/f7Z0qJO
A1UJsaAQkxRFlr8XrX7AtO9jp6Dn1vWnop5EEikLBxWbhZuoy/DuyBA5q0DatHGW2PpRN11SuegG
WWvdTzxwzYZ/ma4U+Nk+38ZvuVeBas67vmT2x/kXy7lxLpfsFSpp5gDjdf0xgxI3Vu7D5g8qcxgp
A/YPMGqQJfJFptwYaIcGC1YIPQ81IG4+njIiba4vhTktfikIBCZg9AgHF/l3bM65XA7oYPStBfyS
utFkAnozDe++IgJtc1O7rVG/Mn1CwUe8TOGYZBxCNLJGIGH5ymMa5bUBImLzWIfU7TEJo4FIA/pK
EKBv6pfrq1xIdr4b4+52gje13sQwxpCM1YoVVyA6tq89dTVt8diISld/vG7z8suytbHFIe5d0m1b
0xSpjZyQI6mPihH4CcGTLX0pMNqeZJojmVt1/HXd5EIUBK03QD4A2hmsKfz9KgZa1teZBJP90N3O
xAJZvaKK4GELNTpQN3wRIqGiC0QBlzgaRhH3U4hEDqxjpRNBGnYId6w6CIz6On6NPDaQHTjtfep1
m8ZLJMdKhMLYSzv67Vdw6WQ6znMJnTEdZRImjhv7tP+aBJfWdA1C/1YWPowXGAy+L5xLAKapbI28
wML1H+VRdYu33Le280N5m4M+Vd9CYxFU+5Y3AioHifSdTdwQ4j+CPV7KCbBwgtcyepsY2eM2Oa/m
WeknDb8CR9nGMr0Ww8Gu/MpGxavyIHqhL5xjzGBDtQmSqyz/4ba7HmOaqL2hHSt7q7Sjl2G8xuqa
vQpvXw2DF+T2mw0M2T8+yt+sctvbxIFu1mAmPNLWuO2z4K4Q8kAt3JZvJrjtNPIylmxEtKOVBa+h
JXsp5D8Fy1hwcrCBVyP4+SzrogSKCd86YBj2Y9JOLiVHsxodcFb6inJHmkHwEr9MLQDHAN8UejmQ
q7wofw4dkt8R6jDHVqtGT+u7tak0njkoiWNQ/XR9g5aOBZSnQCEA9wYuJO4YhrqZSlqOx8kAvN0+
yikmDPL8RsF5ATdK1nlViiSuraXaqU118K5bX1oqhhqA8FMRHDFM/t3TIWTkAMqy90s4V05I+40+
FVvJTl8qs1z9Y1sGwcgPo7oGUzuPO1Erk0DQZELen6L1YUWOPmZrbTjoZBQ8Mdg3+x6MDViyEYzZ
3MbF0FSvZkXWh6N6HJr3WXkgxibSBX3LRRPAgoLeHgM2F8C6MCkTq9RhIs+eFDNyTBN8DrVgHQs3
ywChwd9GuPyo1ZRsjsNBPTZG6Wl260qYZv/nmwJxIjB5IgXSLh5jtKjmvI1zlR2Az6rq93EcPxlU
PsBvCFazUDpEOf63rYtX2BgHEMCBrQB8x59R5GurFKlm6tYfyanxy21+P7sMwqc6kU8ELbGFTBfW
AdI3ASZDV8rk/C9NKFGDLFERbqFtfwuFF23DkBn5obMdBtBg+MswdXXTEXmvpX3E5LKKThzOpMnn
E12P2lfXxVh49ErIFu8WwS4uRfEvVbL/WOBPiikDcTXBQg0GUxXq8krikud/0Z5grsXY2oJ8d+n8
Y+gBI/1AQzP0znfHgTRbjiQ5xRUjumOrP4fOgKjVLFjXgntiDRxGTox/Acj63QoonOrZzC3o8s2h
rwJRCXj5ViFPyiga3F/cIvxoeEE2vM/zW0tmBZKWwFaOGqaJqWE6c5v+gf9DKe1vE+wnnL2LbS1H
uwSAvGOs0fVYzRsSxi94fG0S3RBcNZWFdd4Dom2PkMI6+BeiYyn40YwSCwVhh6VDszrZkmAGhT7B
uKMRpmtLT2SHtDreCEE5uY1cbfuk3yopOUDV180LVLun3AvLcjVK9l0ZQCAFQ/1NOa/Qsd8GMQXN
SR2VTiebgL2n0o7qFWRkNUypGm0V/+NBW9xdPAIARwHryYV8QkzrqYoQgI+Z2fug0nStYRActYU4
DBMYfwOFCzJ/vpLXAl5KIYCqHOmK7NCq3ncAZNO1qDizeG8w4oJ5SWhBYGz4+yHQI7tqjQgXNcz2
XZI5RP3MAhGf5OK1sVCMtlAdwcwZ17WojSBKRwOuLqSZK42fgFQ5zfym/kmcteHRZRQkyaUGRKwO
NklrXJqiRBu/ysYGYzsmcbRelQU52cJ3w/sdvQM2oW5eDMNbcUpntDdhKnlJqm07PiWxgKBkAQXM
GHVQz8XEDgQn+AfZ0AZtlPWqcswBTHgHQZXH1KR0wx00jHgwOYdiPb9dj78LfoepWwD+ggIyIJZc
VJqypNLDeFSONpIIi/xsNVGEvxTN1rAswH2hW4khVvSHvx85C3I4vTRkyjHSXOtlDP0KdBXykTXD
MaRrOuWHabrlIXoMUH4FclYSY52XVolKL6ovwM7CG3E/QZnapJLnXj2aTxiKVt1S9kFpgO5PknuY
KRkclEPXxvb6p124BZBYRU4N9j9ktnxmDWCbgvkrpGgQRXHU8SbCQyG0N6Ae8v+5IewgkigLJMIX
YJPRqowR4njIBUPiFPYGrY6dLWGMBN7yuqUvjDHn1/Fi/W2Ke86ZJpWC1EIhu02rLTQnT+NQHqpZ
uYHKWuskgfVcVncQKvKryf45qPkxbdYatSE0YTj6ZHoU3Ji1Cg1KDWlCj1e1foCilZxBVVrCiNhD
m1PfsjtXmZttqX9CQHVLu8d03oHOzmkT060plFbKxlej1ulH00MFA8KE6UrWPGjn+b2C8W8dvIeT
6ViQyor7v6S08eSWupaZR4IkZOHGgrESNwczdipw4HxtbyR5TeO4hSAflMR0t79v1+U6vGkxmA1x
cVeXHZEE/aUfQsESExjwQRAKvhgdjHNbmojUKccS5YrmU+k7IMiaf+zsYATPCssGggvD9VyQyMC1
paRBjRtbWu4QD+4ovxNSra8fpgWwBPSIvrTzABhRL7KroMJJy2VJxmu6OcRauI1tLXPKMnKpCsBM
H0IasoxXhTmQR9ICrBaGVuB3+niilnw/mHXiQUDwKVftXRgPgQ+l+QxiQ2a8TTt7p8rT3pbDBJpl
wehJs4zuYTrelVkk8Ntf2IbvlwLrQAeOdc3xb76yAlwwiq6jhoY5wMHh3txnT/FNUGDW2fZ1NGJN
LOo+9yTP9KSN5ffe6Olr9XbYR4Iv+uWtuV8CEmVUt+AJ2HAp95wGerVVphS/xJiL5zQwT1LcPORT
fZryAdRAkEt2LUiP65DtdfRaCSCyZmleGsX3GrQ5O93y286+kVrtIcvslZ7XuYvKfe9U5rAyFHoD
Iil/KHVH6dTCwV96Dg3bUXvsB0pnSgrcpHQrZ+qNRbLSDYrpvjWIn6Gu4sxNGuF/sQ+1nN60qnIb
M2JpySyPpJF/Qa/5dS4oqKWDu4z0j1pjAfJJkAqjsty7ZYXustHKkT8o7Xrum8qreki2yw3FSw5w
EFdrNIH3XiiP4n4xBB8yVLyw+V0NGiqZXaqAkDt2msPomXt7rx4hPQxRq+3XGO0b00TcJbtbehu6
T5UYwHgZtvATMPEJoWc8ci6qTnlcdVosyfJxAtZFhQyx6jCsS7diPEON7WYb8UzLsk0DgQSh+hJ7
p5A2mJMAAgFkiD0t3xetaI6NHcKLQ6qDeQWwCExW8dlhODa2mUWjfMR8omvNIP02jMwZk3yTR82H
0rVbvdILEE7YT9cdzgJ0Ad8RpVY0mEHEcNFsGhT0SDI69ccp2dK88jNIIGl99SRVqRsEBNw2wzao
8U3zYNUrneARsTBxBe03VPYsGbxAaChwt3POoIiYSHJ3tJ/0yQk+WU9WgvAblA9M6CIboCoRU+Uu
xKhvVr9mG86efYCLaxN8fAfvNPjNM4XuXemGNxikc6XPL9SGqNL8X0yC9RP0x/BD/NWheGKEXaR0
QAKqbovJOV/WMKZcbtEAc1QwzTrmWy2IxV9v8e/HylLxVEdDA9f1UhJmise4ifOOrVNZ6WzoPFl3
yAb6VXoDZDeGaUsvfqKuekIXM/sRF04pxv1ehufvP4LdrrOPjUqCPRKddkdiSH7f/hwhiVV3ohu0
UEtiZphshI6weaHXbHXo1ipm2x0rgnHs7qgEnUvB+JqpAL5FkDpBP0GHGHunPVSR5EkJFEIz6kUj
qNCn+l4drFvMxwnSUJZEX24AsEGgDAO5AY/5DiKQJStK3h21InTbKPAq+U1PsPHp6Ey2Ioh1C88K
PFiQ1MOBMKABXzExGw3lEiODePA2fOx8bavu2KC4DqIPYIW8qfziN6kPis9Cr1BQRF1Y7bl5bqer
tsryNsFqG4TzBolfuiZ3EiZiEKQ2ogKecllP+b5YLiMjYTOQsYG1/jV/HzGZHvv52nbNde/ED5L7
Ya5lkOER4EoEn3mhaPrdMnvlnJ3oVJLzNhpgufXpNryNN/XoMO5kemKiQUyirFVQuqxXyS67EU3n
LB7086/MztyZdSmeQe5dwjr1wAOwtXYRVi7d2q4OIO3oM+2gyMfTQcR9tzA7ARcN5lIG80TNlE+B
Z0UyJnASdsfwfV7RyoGvxnfWf2kPaAq+IQ4/QDAHfuz5eoha8B8wix4+dBUVtOq4yklks9x7tiCd
VQc3uhFvVcijOQDECl0I+0vcbf1miTu/wLbmbW6b8FQ3ZNffM1YpBMT3yVOdyZn2onHjpYVBWATB
BqgrQMS5A1zYRpUYBsTXklFx5HRP4hc5FRVRFzwQBAKhoY4aN6ML5r6eqrUYeAkJbklpO5m8NoJD
1+wkTHYGQhzywo38Zov7fpVUZ6UawVbwI7pR15Mfucl28kGNedNv6o9ehg+S1vnK1pH2Xz8kC61j
vPXRRcAIjcLoGbmyNB78KnjiYNt+AguAP28YCUjbOwnYrf8EhAlreE0wCDLeuHwdA9qnnVKniOY0
6Zw5fZIgwfwnCzozwTkZVWlSg5r/zlFUNrDwAsS8x0b+JI88Xre2eBTBJaoYiJ0o6nFfj2o1qgwU
V9sE7Q7tcN414iqhaKx48YCcmWEB5Mx1RXRQptrCBSvVNvTHLlxHqvxCjX5TDkntGomJR4Q8CtpM
7Njx1xoE5H8vjrsCMskTSxmZ36IliHZAEZEJZmeWIgIAPyhT4n2Jp6bJfT9TbeMCfVYIVr5Lm/IY
b9IdPONzvQ7QzeqgRTJt02cAgt3QmwRbt9Bnwlk8s819VG3o9DoaYZtRRQ63CqJf/xPRAOLJmd93
Qqnb5c/5e63c5yzzQpenUu+OegkkzFx6Vff2J6fRUvFgB1D8Yto1HtKuTXDFjiatoem9a1DDk+Vf
140sOkYwJf7HCDurZ2exDLoe2CZ8NkU5UGjkzJ895u5qcPfImn/d1FJehi36bYt75aSZFIVGDFuA
8k14cpirqnBknx7gID3JB7d3+6E1DlmlbPAOk4+q7Ahpgy/fmOyc/P0jeIUJs661YNJVljc0scMO
i+rTCBgbsM/dmbfhgfGGyJHDZE27jYipAVzXS9cQzGCoauka/m8u3HWTSWediatqicGokQOwo1RI
z2pi3UP17TFT69sgs9HtNepxM+fZGiUI6qDet0q66YlWzVOvZbXXRP2bpYOhwyylGzuIareJ2sY1
KnRvSPXThtQDrYY7o848mpIdleTYQXAEYElxNLUG8LYA/7QSv5hjdMjGbt8Y84uVdndpafuZPuz1
otXclmo6BiFlFFliNXDtodjOUbwqbetJVoZdJ5GXdmhVhxBQIwXKXUc0P52Dad/0AUZg4nQTWma2
As79U47Gh9Y2X21aHLQgvlUr/aeWWrcQ3vgokwAIQRBOomwXdk4YVfvByE6T1sauEeV3UmVGfhvO
hkfn7hf6fc92bJVOMsYYj21tDNRHIKIsky50S7vcdGV0p+d5CT3iaQaJafjRJe0RJb9HtbO2qjLl
rtQM1cquku045lttrh6HzFKccJoYUtGeMYcd4+tPg0cSjW5sBQdS6TrAv6ryOSGQQaymelW38mcZ
dYaf1rHlJxbZ9Ha5KiepBOLCHN3r92fZxZ0dHS4WgtR36hSKcNv6GKB6U/Zk23m4KDirqifvhQn+
YpxCnQndGRyvi2adJtm0iVQ8IhmpnwXBEiiT/WBquPLqrbhl5DMFPPmDIgCw/Jd1/rbLXO+ZT9LA
wRv0BFdEXo+v2srYWAPk5fBMBw4C1HCSp+bOH31a8OOzojbrs3Mm0QFAyYvCK3wxCww3YKSlTuOz
ebz+JvtLVAhhW3URjKE88h97XLTC2exQhIU9kvWeQdvPbspKpySm5FSasLy0GKvOrHGxCmRelEgy
rMlr68FYDTczZDmc3sXJd5sHsLTcipL65T0EAS9cHLBxF1TpUOYtbLlHHUJfz5Ef78MdpkzvwO45
+gbooFjF+/oWLq6RMVDBIkT1+GeE0tWNQWscmi6uvF7f6bVIt+tizwCoYtNoAD2BeVrmG6JFpKmJ
3rTdSzlvC2AXUBvECEPq61Rk6bIe+GUKhV1UI9F55SsYc1KqhNGKvKAy8xyGjv7S3uRr4yZ8Vtz4
jWz0k+3ZAmTGZSWBGUUDW4UgKGbgeLj2MA2EVmNAX1pf3xkq61vhATEZLilcR8eE6Og3j3RdQDbW
DQS5wYWr4Wxz92GciyQpFZu+hPPs/BjnR728I8bBSNc2BASun5TFrwuwOF7vrG1/of8z2j3oZyAO
+EIemkPUu8nXI96v9iDaLByM+ijvzUPyIAk+8NL5OTfLue9SqedMKmDW1McnKY38KZBOdhoe1K4Q
NJ6+pqG++Rd8z3NbXHUEYQ7av2PSvWQNwrVeS4dJAlJ0GMmN3AWHOQPliBoldzMhuqerGiQC4/4g
lw11tdaKIUY3P1ljpvlt3BiubYHeX2+rwaFmhVDQ9qDgl+zHIpjfk7Iq3dhuHgpZAo2v/KROYeui
XWd5OR1CxOixcXOgJHzI+Y1eNJuYhp3VB5uOuzZJT6ZOP4tmOgRN+qEm5U3YxW6TqwTk61BK0Kw4
c3Niov9vZQ+44ftmksgGuFCkxE35fv1kXPgQ9tUwU4sWhA1s41ch+SzwTKMda0YVdi+BMT4WTXCn
6KKgevHEhAm4Q/SOgBbRLlr/qZVImA3AQS+VN2pH63lK/Qzd6+sLuXS/MAM4MqIZUA2Y9ebiWQ8S
crBX6+3L1OUO4Emgewcvr25B2AbJGo64mT4ayUOtY+Isea/HAUwj/1gkjyHKGNWFqRrK5ayCGum0
ziy7fYkK/VFt+u3YxvdtaDzWqoHGrv7X9TVfbh7MAU7CRjUBY+eLzPk490GbG+2LaXxGxWdRPl7/
+5fX99vf5zlD7HQs9KbH3yd9vVEgfZcGvV/kSPk+rxvimyQILQRVcnS+dZSs0P/mNg8TlUU74ZCe
Gqhwt8YMCC/1ktByjfBZmlNv1PpfTSO55QDRsrn0zdl+oOb4QSvtSfBTmKkzP/KvnwKaZYwHgG7n
gi4vL9UuzamlnBSjXcVh4RaVvhon6o1GtB76Pa2MfRLojmaXz71ZrAXmubDwZR4fAIcYLzbWP/ie
ljVyWMToGM8nJe1uNKv40cBVuImV4M1m2YUDAkhkhEkcehl4R7pUfx1KeXDzoY9dO4+oV4w60CO0
BO+nXvq0ssDRpQUib7vwkX7/SrTNvv9K5P7TmCTSdLJwvd0qAcfXaL7MUS/aDZan8bvxJS6ApgY6
8nyOM4QNXm5FMJ0wl7MCSmqlj+vRBCOsCabtYg3kzEgFadXiDjA9g3+b5IIWfoZWq3I6n6oeekUg
ALiJg2w/G2XpyIF0UyXKRgsywQflihL/2vYzo1z06o0Jgwb4qqdUM94D1cCoaA2tM4kOqi+1de/a
aZELerA85uTfRhkoC2gQ+aJEPGVZkOp5P53G1+FT/2zu4s28qXeMkL9aMZFAtEVvg9fSa9Z4Edwa
L9pO9VSgNq6fea4+cfEzmJs7i0FS2uMEVPgZ8i5YdxDJ6lbD4X+YA+YC0b/sEMAjbRX/fMHiCFWR
MlPNbjrp6/HQ3NW3rHMk+fqdvQvuZK8tHNsTfWO++HFhlJ22s8WZU18ANE2nU7KttmxxrCyoruha
yMO9eG7Plsd5jlSGwk5MsbzBDR7KDQHLoAOWFwxwsX1M77UfExQm01Xw+A+fdvwav6pgZ2ssMQUY
BCP7sGNwGKPQi5LoGOuY/J/q+U9u5+9V8pGig+hgVJfTdKqM6IiS048Y8s+jbG+GUffTnj4NIq28
xat5ZpFP1KlN5zjGDlIFb+MMyoZT4xQWIEHkpkUd7fpl4PsZFx+TecSzjxk2NskmdYA5T4ZWQ+vO
YFWBxuK2gL8TgaSE1ri7l0KCt+ullh3P0QNZ5krS0UrtfcUH0XbuxMIZZ8El/MKPnS0v16JYj3Sc
lckl69kDKb7kslr5sAIAYaPcpF5wKypBimxyHj1OtTgzO3YzTBDsjsXK7ICN00SBg09BL7aOc+Ja
rnZlVo5s63qvuwXBGiQh1A/FbZwEvRtVkJ7xEB7YMzEtiECF5g1oXHjyBsCWajxBtOoUWkq57bph
PMym+ZMS46NiaDBw5PROIXfE620MERRx2TnA4whi9OXXxa/AmxKwT5DDAuLy/cDqKD2GwwRpoyL8
qUDEkQKvVHeCVg7f/IYkOlN7Yy0WVAjwz9y3bQgKZOh15KfwqIJGj7jdjbliQgOGT55A4IeRZwLu
KJFr4+djL+xy/lsmTVUUypCftFJpHRRJnjqiq+6UdD9phgJWXb9MZINZktA3UnVvSlC4bfPoVpWi
bd+gnBbkO+A1vFIzPCNNnqy2WQ+gOcxyepCTufFmmQjLpswlfcuauI/FhQINnV9aUXwsBsJMfuX+
uKk94ozvyf8ih3hxAJg1qAuDNhsFBnQuvx8ABe/HZIrqHDma9jp79ioHELF2cjeF2CUoFWU3+hHc
Cl0X9zr5186cmeX8MgZ7US9q2/xUf5q2kxi/wo2xjzy9cmSoCDVe3a2Nxpn9xu3BlrAVuGnRojk3
Dd4OSKWhtoFFjx7dZqvxZ/Ez3MVfut2qE8iOXTnCbOLiccJ9as5dz0OTzFlU5afgRnUB/9ila+po
O2sV7Yj//1wh+wJnnlpKuiKvQnxftq3GFhoisJg9YV4pYp3ND6ZLLlJk54FrF5vKueoJBQmLsk01
nPkV0GB3eKEncmwhiZ4CHTh45oOxax5lR/LKfTEKsS7sA17cnLNDxbkZ1H8mOzFwlhug4uLMaSMR
LoNH01wskfMoNdW6WVJhgn5g/kLZUi9YV6tyXfzU9FW9LQHQClwxKZ3owHI+wSxUm1oxzU8dzosJ
Hbr9pN79/47MVzJ8dmR0MveGnDQ5HhR57CreNEIOIvLUwv0YXQOc26sSOn4/RdoEl4H3+7X4CpRn
djH5NPd9C7vDDmrjDcr8GGgpTiMYqOXnGsAoobjOZV7PmeS8TwxcY1VAMgCPFmOV7uhGutFX7FiK
sNeCffta+9naiqaeJlWGoUxtnCDctNJ7lwo2btkGnDgmcqHuwPNH5lIAHEta4qrXrJ/6lkNOohtE
IVxgxeQShVQJ9Ja9c78yW9zptXJimd+06g70NvMj39yKMr/LwtLXNv29Mh6foYOemaR9lp/6VbiB
Vs9DVHk6JEJUoGkKaEOeQFP4/Ee34LdN7mhYddzZdgUnra+tXXcb1E62Cu5jN3jC6JNTPWjQnnZE
j+jLTJ5bKReQrN4ektxOmbtmyCtlU52CTedFkCTI1vFPwRqXA9HvNXKByKDhVDP2axz/eFM8Rd5H
vk02FfNb6+ummF+69Mi/LbFTdXb+CZ6QUwZA/MkKMXsjBc44Ri5Gmxw5wkSJ+ZANmhOKLh3fMPm3
k/5tlYtD4VCZekCxvqyTLKexw0+zpa9dXT6Eclm4A4k25ThsZTk40GS0vKqqoThLAmhOdeom7qZH
EtDWvf4pFvcYrEIAdhOwpICA5/u3iLMWTY4myE7FIb/VkdVZB6Y2kzjFLha2Fxe/wbk1bo/rVC3G
KAmLU3ToXwdf9qOPedPs2bhH8pj/QjlYuNmLnvzcJrfbUVEnFdWi4qSutdd0P28YA0++HQ4N0K1A
mYq+6FK8P7fH7XNdQlMDeS27Ne0xes5RExpe5g1qqTfGZzM76BT71zdxMcU5N8mlGHFkUuAtsMRh
V2dO0nhQSOyAJzZOUQYt8QbqU4YFflOnK514nUHb1gkgOboSeoylBPr8h3CJCFqFsiFlUoa1NyFA
m6bh6+/FKv9L98bBm1THnv3unr5krjC3ZGvkL/W5aS4ZqageSmYUFyfrpgL3Q+Qpz0qBeR72ZsB+
P/eZox2bHWra4jogD8r6uttnxnk8FInqPoh7bABLbNPZie4Vr10HmZPdR5hCmZF9YZYe2D3SOym6
g6mj/owEwEHBt+fRFxnq53KRGPlprjuE9SREY93SfOgW/BqyKBccc1Hk5Y5cYUaDSUdEQRQSHK18
zfEmM4e36websLjGbyo00v+TRZjceQqJ3FoqyYsTaCKSjQUO2FXfBYPbkGpVaP0tSJHRutClTZFH
IXpJ2SHP9N2kAr2kNL4ZJR6mGHxQULhGGT4pYfZARnmtzcpTqg8vYVxvwI/lzdq4Mod0p/dV5tcS
mol9Db1PGuVOOhclgFz2vtfbuzkkGytEeh3MO1DQ624ite2h04K7MJ+PqpZDhrGun0E0fEyY3MHY
1w/TGMhubkM5uu+TxskS5bVOjNQ18Hfb2HjOxzjfJHMFdjxCoDkc9Y1X2KB6G+ak2vUVqoG20TwZ
VpB6U4vmsIVBqutfebkQcvaVuasjyWAIxrbkJ/VhXqnIdMdNsC4wG4862gpsHG59XyCXykWj6//l
3fL39lpc+pZJRjQ1GQwz4UPgFz/yELl9nQBuzYTeGrdDaXsv3YtgLoLDywO8DQ18/lWYs8Or7ewK
BLSsFyesmbDYeeX0WlzW1s8mHXIT+RMbDRtuKwpXgJmO3eDpcAOr0BKmbPxUJZ9kWFw4r4yOlFGP
1IY1t+TjvM08mPaBU3bSh2Db+EiMHyIHe4pGVH2Hlp/AL/yXV8zvPeVCvElz9KRAb4lUtcEcS7+J
t9I6AQ+7aIZkKc6e+YYL3HxY9hE0WfJToWNGPb4dMsETRmSAC+SaNI2kyNnpND+y4jbL7q/fuy96
5Wvng/OhQSwPgc7y60pObVeNY/COJoriBCbcgUkbSCfk+G9TmzplFNRuURYH0gGjGgNmoBfhLxUs
rIWmdF6Tx+vOoNYGiIXcCYh5Tyk9GTZQK6FySxrttTZtH+rFELhXIKZOx3FD7fkBXCsfZDa2BnoE
Th6kO6XL1nJsCtqCS1/yPDxyF8GgjQm0J9K+NHqIAJ0l4SQ4diIL3Lnv60SLK6DzT5Ya3dMRXUdd
NCS2GF8xYwMkHkieTMLFopaWMdB/Em4zwDXAXXqBJT+b1ruS/bx+Lpa8E+ZP/jbEu+OsbBR9QNAb
u3FlF6+ItG5Wf143spz4/7bCP51pK3UxCbAntT+5X4M169KV75WdfIh2oiLcolc4WxP/aLYKTFNa
gPuflCD3aANUOHDypP9pZoWvacEKcPKNHpaODdZ/wULZ5+Jv2blp7vANptRS6AiiqOtb63QffYSg
373HHKMDCk4fXHWdh1CuOvJ+sOCmhO+BxcT07ENzR3MugirvpYC55Hp26RajhbUzR1+qpvEaDNUO
kNTyc5u6G0PEj78Y2s8Xz+7N2VM36kelmkrs8riK7nXI81RP9m3NurgjXiTxFmrViSNZkFYQbrng
vpjsmJ+ZrkqtLjILpqUnpg9vgLYh6pxyDZlPZ/IAkfe00a2E/UdhCOTuaZI3qh4FCIEhpt6B00JJ
O1vRLRjlveIuWhEQj46fzbt6yO+KHdrm+A3/3/yCu8FpQRJjhKTdyVSA0t9a5fOsCVzq4s6ehT8e
SYUDl2QW6jN41mL64lis0nRtPsYHoFhwmuYb6Bq7wyZP3D/qkvz25heTwTJYTaumx0urX/Ux5uzB
2YDeZ+elfu72UOeL72MNVGQuRsCFD8zFy/R3uQJS8t8P1ZBCSRpzmyylYmoMrIiv3Zo/v/IqABLG
H8gZN+1OffwTJ3JmlzvMk2XnRQQuZlxi0jjhJ8Y+oCNbvxOX6fAADTG589oCaZVLVKYDKRayvh7h
MJ3+feVhLYX2TPG8a1Dcj4HFWufQQwSvLLgUIy/3BgnMTqJe5WKGfr7XXIpCaYRBzADrHlx1B5Wz
yYk3GAD3qWOui8yBfu3jCHmxP7lA52a5OywPk93pJMxPabpVe0jhtUd1+Euwp6Ivyt1SMM5UpjWi
9NWv2OCzgcmMyGs2H+CLYFVV6U00fbwcc/8+ReBk/76HWaTHSl6S7JRtO4J5N6fc5esac5gKWTFq
rj9JkX9/xgvtjVQpRq2rcFNbQ9uOdrUds2Bz/Ste/4gYC/6+pKLKitCc7Pw0qZLiGHP3XieyAMkm
/G5cCA0x9Gx2YPf8ekhFb5HLdoo8B3dkFY2OqJy2mH+d7RLnY5Ssz4qkw1cr6udhlt20gDK9HAjy
ksXweGaF8yhtmNfBoMKTJdZL2DzO9ugVU+nbpSowJCqAypznyKpYU7Ued7jEhd0RoH/ym2KvrBnE
obuLHmRRV4bt+UXGdbY0zmkkA9h/gd/KUMnv3uld6PfOR+f17+3d/+ChFtO7M2Ocq4gCyJlOBnZr
cNH7xBKTe3uVeT116jUm1FIngBYiiBze4adSxzIdkUYMP/LBF/94zIwaE6kA6SN78Q5+vIme09vy
EeLtLvHMHzFsN870FO3FXlK0s19Z91mKlVEahGOBHIChg7SDsQHl3/pfonDVj3gl8sqLra8zf8I3
ReXELqdqwrdmLZr6QQM2wnblV0ArITLJeswiocvr4V7/cgxnC5w7I6VURj25iGenQz237O5U7TNB
cc0WCuMK7j3fFu3MMBlCFUXcydU+IMFTONpPuq/80deO8nOBietuLzw8zHVduStfn/xshVoBvfZQ
wSfFXMn/kfZly40jWbK/MlbvmAsgAgFgbLofsJIUqZUiJb3AJKUSQGDfl68fh6q7koR4ha4qa7Mu
S1OmArGdOIsfdxAm57cd+A2UXbYf1qXrW4sgkwV7/VmhORkvrPokR3ycHtmd51Zo0zRAVJua8GDA
eSWjo8H27Pr5b70Rn07GyZhlJ+SKN4WaY1I8CyG/aZNxweYslUA+3eWTMaQ+1oJUw0lRQKtuCMHk
Glrk2juEdxBD3Uib9gDkDjpOTe+6WZfwlZYe26/YOZRLT2/HzBKprOahKE+H1b9WeGdQlBwoYspk
VyATxm4L9gN5GrP2fv695Z35MSqpgQdGgvwI+spJsH6xvX2pbDfH4w0TG1IwefzyXbBP9/VedyYk
Il2DVlSz+Kr8D2KoiwHOyXJ+7vjJjjZVoNKsxakBYSFze89QV3pmTLSmoStKkHqsjQlUKvRmerd0
TZaO02eQeTI4iEVFGen2ye/FqxKvJYeB/ckc8ZpM0Of4Xn6YLK1wN1iIOT5UK10iLF5c9JnT06dN
i3rE7zWlCRGmOjVo1Kxet9Kf0kbZKGaNbDmFa7LgMCx4Jp+Kbidz14NM7ZRuer6HxA5DcBTWTxV1
rb91aueoXSisy7GawsWPlcAIA1TEqqXUz4Kt+2xWOJmIWkm5MsZ4HrvcNzICFn/h/vtJLDwZ8szT
6XjDGlHGGe2Kq8H7KddrYbnTcmkaM7sSqakQp3WUokrilQZNbVYYimgkbnfbWMSMc3cEMHcxBpuT
jM/9mjmfHjJ2Sp50OIB8rQeAQBmghOT7cg3vajxqa8lFHcORnRxwm9EVb3tzNJkTb7CVrQvYBtyB
v7XYc6Y9OagLf9Cx2FUS7gLkwmlGNqq/qCa3sKlkBj5VRnFAHRnzBlhPfZfgVsGZ2/Gj5HoPyR5A
zDe8yz++n9vCHpPJpT45qiNYOb1MxW3Q02mdKwPo2L9yrU/ykLMwIG89aRLESY6SFm3zMrwdNPQB
hIKhhvpCKfqy7ToZa3YvslpVR9mblvDQvcpItfp3CXwMANqeQIoKzoPquHQ6LjvDJ2POrkkZgZXE
5zDZ6oPm8ufp/Zfu2QP4p83qIXUF5/sdu/zcn4w3e3aDAWBO1mOOioGu0KuJoa5zqjU0pxflzi87
3r/GmhdKy1Bq0QCDueVP6brfS8DgW74trwtkr1F+NxFZPS8lri9eg5MxZ9egTkOh8QlFwomDIr19
oCJQBfVidDqd7C8O8Mkws5Mfc1aVxMcyDpt6DTAdRK0zYOlQ1rc6I1vIml7E3p/kw+f1UZXXDWMA
0B/ZDl6+E0LdODfIzeiA4w7UYplLSrAdjegbocfwKbsdnuAs/lmVgN8t68mcJ2twcttryQ+4hszJ
USruuPJaJutEWNLWuBg6nYwxbe/JGE2pg3erwBhqstMrS29uMx/UkfdQ2Vi4CEs7ODMsPdpJVGHA
DtYIYajZuPymXqG90O2vU1fffz/aRefkZFozy9JFPhFrCYPlA7fH7sDUHwzNU3kcL0zrokU+GWhm
TlpwWLRkRL41zbvIkAaEg4IQ3X8/m4ubBOErNHcjuNXmqhSxWIdDq2tIAlWoikqD0+cbFEgdPUYM
0y0s3WULeTLabKNAOl5TWiJXN1HR9C2K5qYOGCkkeRRDMoXQjJZTBpfSM+DSA8nzp5D83IuXQOM3
BOASBV0V1GbB11fZsgnwzuTK5na49wO3WecxKC5rE66TbrHH75f4khk7/YDp9J7cg6INhCyl1Dvw
crgec60GQUy5bUNAn78f6OKjdzrSzGGPojLmIUlbhPKam0xFkbA3Ygkc5cJugBg9f4k0Z5lR+mKs
cjruzJq0YU860BdkR33UwfGTxg8Z1XLw82dAIje9uIJBfBdJdBB72tlaXwkgVgKbOBjFoUGWpr0b
VIp0pY9la5ei1Fut3EqG6MudC0Rdakikem+STFt9v16Xzv7pZ88MlJ/Gohr2KjIRmt8bZRDfoF87
NkIZobOeop7VBYsx1VeMMWjkJ45FKoMa+4usV1b5gL4Lye+J5OZauapXFB0g5X3pLikJfLUf50PN
Lps8QtWy7Dj4t0C8VAe6JYeLNGxTveD87TwfY2YMvV6qE9WL4mNSxiZRP3j0DBoqsyvRpBA/lskV
Hd8T8fj9vl2oCZ2POrOMpUBoN0hxfJT8bN8XkBhhg7ga+EQZUN2rXWLSpkfXBLo/vXjFagonRUDZ
NSNPYRU/yGPEYWx8+/vPWlrvmTsm+30yxD6+ytOvI4TqbbrEOPkJifi63FOrN1TnoFc1u+Be6bEs
QybrwCW+UvUygFB5LhgKyYhVFMI7n0iTUpBiF6GInEV92zQqhCdFWltR390lBCREdT4WZpHT9y6I
flAS/SBloeLSBszKWW03lCJjzZvcBqNRCrwu+xBkfV+i8GKjWfK2UQGJE6tsiw6OWy+nlZkOpZv7
9RpSDx/6kOdGXCdbjXbc7BP5nbRIlY5SeOtpcge1z/QH3huoqXe5qXH6JAo1+rnZ2JttriFTVU6t
hkN100jgz6vpVpWLlZfIr76AT4MmiFON8d0ghKBFHr2bVmnQTxy0nRWlUmwguNBMrQ22IjxVA02O
2HePQpiEVi9ZvYQv+LrfYO5nExUnWkTxvMz2u4DqWsUkEhzrQNvpiRAbernE5vTV2YC+ksZEtIiC
E+VL/UykLQlKFofHPhaOfc/uujpdy9F4V0Hg8/vj+3Wo6VL9OlvTdE+eKYmPkHWpYZnCgT+T0GIl
24ujtgvZkurgBSzO+VAzw6sDBQYOU1gNvvZX2QYc7iZxg1W6WcqiXXA4zkea2UB0O7StRDGSt9Nc
/2qq2kXg7ZWf5M/u5aVq9Vdf43y4mTmEtCgDAZwWHeM65Hbrq8GqHbtXJpS9MXIYRS2T3pTQf0TB
6M832U8KJScbOLOKfR1WOffw+quN0dn+Fb9R7UrH4yLZgHpaS37w9Ou+2CI2qS1MChZfVJ/E0qc5
4NfxEfyYolM30goci1vql2vIM/RmI4V7rgvr7w/pRdOvSSJoZCDEMrVmn59SYUh0pSgJgjXA2ldA
uFvCK7/xrOZ5KidOHOk+MMNmucRg/JlznE/3dODZ6soDGTxouyGayQtL6Btmkq7/4DHYPwMxAdBE
KQc3UHQom8sQnOi45YNXCBIbPfMsKWP3gadcSRH6IMRUt/pgfNNpZUd4NTZeq6BuLYPJdHiOyCIe
9qv/CZWTkyWb2SktDpWm9LFkabXRBnu0UkiM6GZwEAKzIUY6IIsNdPVmqYr91T5O437qVUGg4osa
BhSYJUSYbXz008DIR91lQ+r8pePwxxjzjFwImYSi1soY0DoIqJiI/ZDZyR3NanK8BkBR1GbPzLy1
vWVl6ws9F2cTnKfpdF9r+hobdmzfJUd5ysGKaAlIjECl3GJrffdJkyhbUmEIJVIkK24v9ZFpl4z2
yRrPs3aQxADHIaniYwbZHZOE4qMnZS5oUkEJIbuUrJRUcds6u5dZeFXqsqvpwUM/agjzlAewMJl6
XEO7Q1x5SmdSIqyZHBykDg1p8Qe4480Rk0pYtkIvx7oeVVvkuZWo3PDQ/a+RxIIKKvirimexD9e5
PsDP5OBpIeNNl0g7vY1QfoJsky+ZaY/mtpgdW84svecOzuSNH1dO3YOhMAJNbqWiLuVKevoaeY01
NqKRJwcGZFdUQGcrAc/uaHAt3BS029SyetWI9caDnqt/S/XBzEfBSSW+6wdtGwc/YqgFao1nEPVY
peWrqkWGDjEkHsimB8GycSBmp+1JExlqgt5Joqy6Trhj2S0L8z/tFZ6/4LPor8/yuAIrq37AHQRv
xYv3F1gkzkeYOYV9rxdlkmbhsW26yoJEB1+3iOotMfV7k8raug013/RJc5vHYrgKaSVtxhGswFmo
Qpqt0fsrdKdH6D1UErNh8rNQ1wv39MJVgRujQ2BVnoQ8QMw+M9sJaxtoDPvoD2uAMDEqhFvGeAWp
iQm7Br0ps7we1tSRfiomiAVvSmEhNr4AypThRoF0CSreUOedk24lQh5GISfaQR1TYtA42EOuD6Zb
fwQVleGNFDrY/Q+vp6HBOHuqQ7rxGuD5BrLtZNX1usDRwuCZtsWu99RDWfQAG+Wcm3WVHQD9XvDG
LnkSpxd7tmCDnOO8RP3UFak45GrK7FKUNprVggG9/Dj8MqAzry+rsiIqy3yqWte4ofaU1UUe7U2x
IRl2SCx93W2E/cKg08d/fUt/DTrz/3wcw5HWMJxCqa3kGocBq+6nSD51vQtSGDtAp4oI4uc0RqdV
9AaJDHsIsoUjsfA+kZlvGCtaJ3PexMcxazajll3VfCHZuzTCzFnRPBJDya3GCwgm7IZfaUW5BEy7
lE84PSczt8Tnca0qYzFBCNmGWN66cpTNhORbrgEszWbmR9RRCx0zGevFYt3URdR9lySeLsDszl7U
eRdj3YIbjqpwGXp0tke2v8kluwVzE7GHlcRtacGbXJgRnRUYhKD29abHcI1/o1ToX8eLt3DULyVI
TvaHzsx/jSeHtgn2h7r1unIF9ILWNnOQ7Vm6yQuuAJ1ZDBpIcu3hGgKOPWEFClfDVY7M8a7FeOJK
teLtMgHHBejZ+Y5NS3wSNRZk7Hk6wgEJUI+FKlcRWTnYW0ZL2zOAc/trFFEkE44A5DwVs3QXj8zC
BZjbdS/MkcDOcCo/07v7Cmx0U/kku5VXS9Hk5RgAAm8QcYDMDWKQ88myICCl4CPkkW5aC6+Y/DMw
pz4Gcg0eotgIbpRrDu216UHr7W6dOd1K3Yr/gWbTdGq+GNBfHzJ3e+se4tuZh1RT/QTecady/UeC
8Ieil2AZdHfpYE30gmgHAr8geGTOZy0Q+GgFUxA/JMGHykaQAcv1e8Q1V0uqp4X7cmFmYBufJL8k
QiD9PHsakqFuE2SX+GeFQNqCdWkq2w5gxgd2Ek07f/4NOBtu9gaUYVf3upDyo0LTxGhYHEGsb1gq
fF+onoJC6mRWsyXkKY/DTE+mWWnuuC2gNTV1wXdW4YBG3V1qxL5g186Gmz0KUl9Isj9iEcPKd7SY
WxyHcGGjLrzhZ2PM7kI+1oykKVYOBBaWtB0++INqq263Lj/o1fLjc6G2cbaEc6Rpg6Q8yTvMqbZU
A3THRtk5gaMC8gHz8oKiinjlW0vH41Km6nSWc7ypkPA6BI07R6aqBZnB1MqvgKSVHpciuQvF/PP5
zR4KYSyIXkoYabJj4Woa65N+hN/97aFmL0XJObRsCww1yabQx/FKsCeQMLEz5HsXnqUL/iUWEDT0
yEDAYs57sGhV6u04HZMGwYVQQ903uC7qj4XDePnA/xpldo3VEaGkIKXR0cvFp6KdCPvU4joU8ns5
BrGKDkY6KDIxnm0gkb4axZSaHjrTTJ4pjtCQpWBjadKz645Y14+zoIiQ+RhNj7bOQCuwP2fO99O+
ENPgzFBKkRuGeSbzLnKZUV0IhBh3sE3IjQ+KdoOP4T4pCwCywOMXNmAgoq3FBv4UMjTyD5JTsu5a
QXFXgTCr1SjdWz7yd5Vo77GaIwCoBTwjRfwoePHNSOolRvOvGyWj1AwmaEhbitIXzV1Ir2iZHmba
QU+SOwb4YJKwBaf78xU+fxynMSBHj7QkqNnnXl1YZxQ9yhFE4SwZ8qSB2e2KD8KdNDVCaqhXHFRv
O180+0kuSLOYBHfBA67b0ION/+RbxRu8M8/J0aewWP67PP9f3za75XnVdFzK8W2yYiT3EqCkWWa2
hnDI0GVkICm98a12MXf59Tyer8jswseygBbMeGSH1umtrjJCZuzqdWdnlZElWATPQvIFWcDiFiUY
FQSHoNgMf8hGGf0n7ahfXw58DZQpNBU6HNBfnr0cvVS2NAh8/VOPJkicZBVupkEFZXoMgYtesuJf
HZizAeeNiiHYFoaKBPpB99QfGipnQa6bvEZmTnj//kZe3N5fU9NnAUWMdv3O82rh0GlPVXfF2QLI
/OJGInvBVMiXfBUY1kOp73O5VA+j8iNK3yOc52SxL+jrIBJuD/YFyRKk7uceddGpIeuTPjoWND8S
BqqvTioPYS49fL9Yn0mf84sKxAl4XtlUDkeKePqQk9iBdwNLUTgMjmnfrFAVfywEeqshIUjpsZRv
E6HdRFAjFA5edhQa8UrtCjOR0fjXKXuW/kiHwR78u5bld4KYN0YLwVu0aG1k3VaUu6wJQF7aOGVP
1hxNBlUiGiO5CaPEAG/LKqA3aY68D/SmvPEY1dfquGkgE0hViI6yEShXLXIT0j7Cqrr6uK9AGFCr
fmsEumz3wVPYtFd+B1nUAGJWYNP6fmm+nthpZTQNmowTJmcuHDMA6d4DkhYcmwZkCsGd1hamnuFT
q59/YSAV2B9w3KIbcA7/8cDxopajQg55zi1UnE0l9oF9oCaFdvL3Q106ViBlV1V10nv9omkZyhXz
RiEIj0PNn1NVNzVQhbgJz9mCy3Fp8U4HmtnYqdShsgg1U330QivNwX7Tpyh1FPpgjFW3CNP6Oh4e
GoniPZv8GzKPCoc4kRqIXWFiQa1vkoyjGIA2WUOs2qu2KrCUuWhlo6eAYNtbIa+3rVNi1QH6lT0d
reAReYrrcqX0bF+r1aqWNbxSKcnNuituZC+5qQZ962toM6yQg5wKiHmSmzwtrno9eEQGK9j1LHvM
VAE6e5JWO6EQKG4EE7JJ61jdhgLEFqq+vQVorXWDob5hPpM2pA7xjUDYbwa/4SZj7XMmxh9eyZw/
u/Hn+enJaJ5cc1GFoKQvhN5BEMi9pgZO1Zd2i9aU74eRJq/q3JxM40D7SFdBcKTOCR/V0YPyl8xD
uLWeCzGLgRnoqRWRYUZlZNfaPjWJPSI8Z9A9yhYO3YVECOTuRSS4CUNtEsLV57OkIQNzclFoUHWD
a2Fh8NzpAUKMDzaqzQjMI4vvYrMzll63uVwnsJw4flAIlqCYpeMAzrxNmnbw56FZcSifImMw49vE
Dpz8SuNG9DLNnYJrJ73P7zJUSRe5ZS8YcUggTkpaFFzZDHRF5/MuVR2C6J6nHVAaulU6CGiCXwN8
TpuxBPE5BSoyy4N7ZUjdbBxsr4tWwTCssVEWG9lDEOp3XozN0mvB8ZT0LlRFmyQQKCnSByZDBzCt
0EsVugJpbDSpObHMr8vOlYZ6o3tofRnDVS4Tk6T9mkFumEjEDpl270tvjdJaIPFeeaS3+RjdNwlk
kCPZTmN9h8Zrs5UPEVRYoCJolMOdKIIorvOtdCSvibe0RxeO5vRk//vdnudrstLTc4Hg3a4VqDVS
ugbSw4ppa0bCW9svsfFODtTsIoBOUZdgk6Cjhgf2fEs0qZIKrRCB1WaFbCqVBBUmf2yhyoz5+t54
L0qoYfe553RAI1vfX8MLYEDcAShng84c//eFz7FXC7RJyEqAjGdxDTG8VW1l4HXsdn2NXM5EtEhM
7Sp+xWNt0OOymvGU3JjN/mz8mbmphlxWKYQUjmMprBH1oPR7q4lHHQ+bGmxitV+yO9N78t2AMzdG
CtuEUQjpfEbuzTVwgy664NxhK8J7XlIfu5AHOV/e6TU6saZF0jKScy04Jj8/WXMOjetx2DiK8ipS
IXoMTsnQqdSlWV585U62dWZl2hExVarT4CjSfBsBBGGEnJl6HRx8LXQlEjqShFZcKQfsJd0Q3uxS
tXRGEfTPAcQX/eYm4/2P78/ahYN+ttXTUThZi7QYxpiqWPnWQbfsaiqSAbe/WkyYLM19FrGMkLEM
tQLjaC/kvbdku9igctkf2RryZYdmyxwmmMNqibD1q8d0ttXzagjSFrXWtGJw9HxU2ssrqW1MAkf3
+0VcGmX2cNUQDe0yBRub9S9acSsBD8L4gguwsIDzKsjQDSPerxFjeMJVoHYbRcd/q84emmrB/lye
DsSB4dHKkwd9fiaIV4tt6A8B2oszVTLk5kGTl976pTEmi3By7hpW136Ud7/f+HodvEtvkNyxxBtQ
JxS30/1rVp6+4D9ftmu/Jjaz6qLncWEET/BxaEeDVsA9xokd1fsYL2RVgGIULXLfn4zJUn41bL9G
nFnSru6yfPQx4jgI5lghQwDwxvdDLK3k9POTlUx4X4HrGCsZYRZ1DD9VQ4ms//h+lAv59+km/ZrJ
dD5PhikBvWsQ0iLShLzwgaA89ilpbgxP/u2E+wdN98LE/j92+teQM3uZl1reiNMZUR+4AtDVRBnS
4j9Wa4qOCuCLGW+61VIVcGnLZhaRtWQocwkTDWJQFRR34RIl4YUNg5uHbCO0S5BeVGYbVlWct63s
C4dAjUADqBtj814Fqf39hl0aBVEiQ6yI4qnKZmc9baAW54+DfujzZgdsxoaXZN/K8oKU54WCnkyo
TGF7gK+FzO3sImu84Y2eVd6hErWHdAAUmQnhOvKk7ShyEIZ0CeRRlFhF7y67TofI7HzJc9ugXUO0
cUuCxgGT6wcU81Zqw5yu4DvQKQ5oWY6RxlOG3OyrvrdGSlGpyNt+YZUuoFvx+UyB140YQAMp4Pmx
TrWgF3mceMikfTJsmg01SsQcyiZzZNGIzSVUyoXjpUwKfqhlMcRac8iz3qqxmCmNfvClZx3awxz9
/t/v/KV7g19MMC99UsydUzX0jAYlXiTtwPT8o22zrZ/2d5o/rDJWWHqMDl8FgL6qg+o3OYCy/U4i
6KObLH0cGH2wgK/4PM8zG4g8DB4TsJOD8kqbXeM+qYAMUzLhgG4CN9SkVeAjtpbDm7AhjuoVmSWh
rcAA1GqfauSeIAxEr4X8JMo/5XY/8urn6KlXnQruZx6YCdWNym9Go8g+aKwYfrZRpMCOtMccQDrc
LaNKoVLlx2aZIs8lFoYE+oZU+2g7tJgVRekUseBSPXCCqt6g5W2HBOs2TLnVKT6eHDRVVeRREZt9
zMQ1cnfOkMk/SDWENiBR6NHuZaR3IjB0CnlPkMtKnlkJ4Z7v9/DC7T1bs5kRilJ/6GPaS4e66V/H
Wu8N3W8dOVqyEhdexLNxZsc/J+iJC/1WOoR999P3k21BwLeshKM7dqAK7roW3OOcLjn8F5yZ02Hn
6eSmKxLucQxbdL49kL2K0lLt30CzauEuXLhtMLJTLDU9XdCxOL/ecSmLbY7mvAMVOzuRb+PCX3il
pt8wO91nI8x2qtMDAq5PgOLk+CMERBZ3z4zU2KHyfdR+fH8qLlmrs8Fm2zUorUcHHZmCScBJQG6m
KIx2kmc/oAxkpW7//P2AdGF2c9KQKMzrMiZcP4TyqpS3+XBXjGRbej9z4LUFmhgtaNCl6GlkIJhu
+IFrPxqQ3BbwqzRoMqjBTQCKPQbdyjFKzLLJHCXqkFZClkX3r3v0wQBCaPZ1YquR7orJXvDuOw8M
TDQ2EC2YWSBabdSZY7rtpVUz2Sc9QJ6vdQkDdR+FLEl3w4Z2H0vAZwq6TYBM/H4NLiXFThd93v2o
53qlxJWsHUAlMEB6D/qJlSlkqykxlP8E0ZwWGtIuvuMUtFTyQhf+wgH+rF+eul0tZJEzJdQPBMmo
sgxMsniCl4aYeQqsqOQiyiTtkEChTa3esuHH9yv4yaDxzR2Zk5F0UlT+q3o06NldoBIoQPLhvpN6
ZHWxaoVkSLF2VTXJivXdcwj1QSMJOsmSuvZI8n7VRewOpWduyC2AnKN/NRbBo5rLm8IvX4vRewjV
8FpMvXXXtj+4p9nakL58P4lLDvDZMZhM9slO9FIPbucSJbDWEV9qK2EGsaRVu6qe6bsYGiXYsxaj
5sl5+rpwjGkKOsWgHz277w3nRZNnqPPF23Y7CXvkdrKVTAWZUH2Z5Hb6bd+MNrfKXI68UtYw2sRO
Ce005PnzfVUZnTte+W58yLbZvroVkShxuJ3vlnFol0/iH9Od1/7yXFDHosNhz1ExCksBnDJKlB+S
ZNBuaVRBXzlqTBoq3S4f09jyShChZ906DCXAXMcXmjK8+LJ0FEMP2HXxGsiT8CZR24cq7wML9Xxk
Url46zEvMtBmCH0USmKrikPo37HmLQugBQ/S6L0e6Lu4YGvUFZghqOJjBX1Ys+/xDoK6xKEQYbFU
vV2hFELQiRytaZm+BaqmG6nU77omf+p7/oEz2qGZYUChTHkTo26FzVjltHOapM+tkIn3kVLeyDmg
Z366YjGU5SVPSEAORJ9TLUGaWxMfIUsZGnlZWj3AXiYLvAOEt984H3aIjojRhqPVivRFKmEnib5m
rY77oYA5u7Y7Hdyqav4qjJmjSQW8h/ZG1HJ0F8cEAmNibQmQGORo+7MGhCpGpSjvRUTdqiBO7fvq
qgpIsZKV4lFN5H1aSk9Bwt+6LrZLUgwGaZrUEEvxJmTRw9DXr4gSpCeFqpmZ1/krWhuY7fkSePMY
eu81zQO/UqEMpqc3h8YvXQRIB7Hqj1HHXr+/qpfOMbTCIR2uEcjLq7NQlYpJW6Gjwj8S/tLDmdTB
GhSopalpH+NEAyA/I2f7FwIJdjrozNMYxIHgcQ59EPzkawJ8mgcSDKibbSQkaZcRhRdIMOSz8WZ+
h98mghygnfMI0kJTK2or7EKnSMcjqHXBBVA++hnfpGNvD3nQGiwRZZPpxfXYidukElYFqKpByflS
E98t6trwQ3CdBcELiBDtrvR3xF8IAy60nZ1/8MyWabEMvcy49AG4xHHubGAuUVIDl7S2b035iaLh
3qFH/XaJU+azMjA3ayc7M+ddgXHVPHQZ+cckb4BQYelPHoNthdSPVQzkiJ58DIV01UGjCd0PL+A6
sGMdHMBqV29UNHsA4b7qi8bJgn6dwzXROmbjfJl+X24DBdSlfTL1CYN+W83f1IC85WGyUasMTAye
tolH4eH7030B4T1BUX4BgGbvdZF3TawTFKs+kZDIikz4WboeHAC9H5eyIRe37XS0yWafPHvZKKKH
okqm0UYnQ4tYuIo2E6A0QeZ2NCcdzWVM9MXTfTrq7LFVC1Er/CrWDhzFnj2RDQmVOPZc7NDfBDVi
NKc5cLykg3elvKD+C6Rw7UJLtF241RfilLOlnlmSiCuC52uYPEV3dVNxCNgiz9W/sVD53cv8f+/9
//gf2e3v57H65//iz+9ZPpShH9SzP/7zJv9IH+ry46Peveb/O/3TP/7qP8//iH/5r99svdavZ3+w
0xqi03fNRzncf1RNXH+OiW+Y/uZ/+sP/+vj8Lfsh//jHb+9Zk9bTb/PDLP3tXz9a//jHbygCnRzd
6ff/64fXrwn+3cPrGwz377/pj7/+8VrV//hNYOS/ZWSlpiQYaEUAb0SOufv440dIXyiqBOsNiPjk
BaRZWQf/+E1S/5spojyRPuCfoDEcR7/Kmn//CI2SCpRmgVeD6DD57d8TP1v8X5vxX2mT3GZhWlf4
xeeeiAbgG1rGJ7wl8jToGf9Skq1ZH/uDIFt87SlOMUKqL9oVVrIO1wmawUzlI3xYynciAj5zwP49
KjBd6HKmKOrPbvYgV2MfZLpsKfquLdZD88N7jJpHOTCDwYmKyOBNYTAtuw6be0RjSpuaQb6T0+si
u1afI82Qr7qreJfZ4XUjuxOT7mHYeI/S7aRilj7j/oKa46d4P+R26aRbceOv0Kx0N66HDXSmOqN0
SHAvIHZNHiZ5AdHo7ut13RrKFmJ+6+hQrgHEdybWuEE37ts35Ui24PfQZJfH2whdw1rz5sNr1Imp
wBfKoF21VqEHAZmy60RxPHfqromvwmZifLey4aW3wDBv11c3ipMdGJTjDoMtGPLHcJ3vJVQ6ba47
jJnZ9SRnlKh28ThCEK3cqYD9eYaWm9FoFeWDHNsZX9PEGpptvIdfV+x8lBItoKphLFL8j5o73WB2
up5EOSWDGBCLMuinSlJh8DVkrxy13KVWtouaG/TVocuxfxvvPSR4AHV8bA5onWKx5d/H68QoDvke
SqLrdNU8p9nE1nsFJUfLcxrZ8db8zQ+NeoW4RlpBOmfdjZBdzFzVBrQUzPK3kQl8VD+sknoTgUon
QlK7fuvva80kvoGYdt1qZq6hrfjBE+5ztovCVSubamzWuuG52gdx0qd4HYeWSPbda/pAf0YrbIvF
K7Nz863qYEGPeFgTcBdjtwQzt4tdYk/0dwJIKlB8w96SxuzuamuYxM3idTGY7bu+9Wy8/6sJuylY
6t67B62jG+sGBb05QyhvxIE12MRiG2YOwGdgB90M1Jqv0dWN/pQ65VZwqNuDOeQnsMEg0HBThz9I
K8+i1rArdrHjv6QO2UI7w6xvplgGGHR8eGJOBh0JvU16M+0AaG8AymNrEtv5Ub6RrhUE3Ja/V3fd
KzIe0E6HF+lvk3XjVFsPnClIAt6CvtCuXaYboMuQnhkxuLAdcgN8GXTfJ7bsW6G0Ve9VGz3F6Cvv
DbZNXuizfyf/EO5b0wO/dWYB0wvdKmGwUg+oVs+ht1wz/B2FuohvaivqRGvdrlfyDUIEHJ+1cM3W
wLBhkfbITHidATkFE7p88GUg0kcf0K6KiH0EfQC4rNNV+EjudeA4rOwJoWzGbfosCwbrTOVezI3g
YSr8rpRs4+8yYaVIdp0AI4dvNWn8lsq2YKqPuYL0pulnz6VgM8kac7MILHDfVEZeOYO20vl6TN0Y
V78fjADnqrNGHFX/HtrXebSSvFtarii1M2oT1WxLMxEMiZvNh6DYQCmqgMyjMW0w08ohid3is/la
Sl1v/GyL6aBezW+TdKcUr4F8MyabJN4KmskQmQhO5AGwYvB7eJK+ZAzjQwsEp3zb0W1aj0aov4/i
i5w/h+j67NETrUr/x92ZJUeOZUl2K70BZGMefjHbbKRx/oGQdBIzDIABhmFHvY7eWB94VFV4MLyC
kv1ZIimemRF0GgzAe+9eVb2quy5fVeqNfrnLgWkTi7CLeqduTL++jZ7UbVpAyHkqm08TJkVQF4GB
3/4x7cJK96fZB/xVc2hxR9Kd0rSFs09LliHJJQGmZqzag37oz619jp8zISxyb842Vbq5eN2WrLnM
sxLouL3oDyvGZf3MSQe307fm5JpVqIzB5XLselzXDuro5Yat5P5MIKPhtyhsUTpL1EPKbduvCPa5
nJkZfvp5Vv4PLwio0/73f567fy8IOGz/l9dfutcu7S9/LQ34i/9ZGsj/smigJXQ3OsJN6JlfSwOR
UoHEEGthTrBq/rU00BbxGFmBCgmCkkap9mdpoJKLCv2AIBSFpmL9O6UB4PHfT2nNEM2FwlE1GZXQ
XytizHtqSx4kyW2wqc4exSm89mGR7rue0C8nermy9Ev32tZ2dQlnFCWgW61HNldthKS8IKn1k9bV
Vnlh61SzTWtrXaAJ/lS4SfKQ3aBfdNV148X7RgzG3lt+OLEV/EqtXVb42dVW51DUN7HpCgrGDGWY
XAOtXw/tg166Z2nHn53qTCjTo239fL4Vjas94ciouz3narX8stIZf5S4Ff2YjM2Vs3tawl4OHNRD
5V1lW0u8+uLOuse6bNVwGNlkw+5Uvoj5A/YQRetF/D5MMHo7Hx0RU6LBFmkHRo6e8sXEiShjnYTT
4BEpM6iuMjHCyEijHd2Nb0oIglzb4ugUh+tbe2KzL9DM32qb5DDauZNuhRdVYk9z+FXPs+FXn0Sl
sfO1g4uQo3P1qzdGbsPhxGlBCNMVvjtZn2EU0SjHoXCxC9Fus1Da162t38VnJztwTqbrePSMN0W0
1cxltxdE78L5PhHddJB/6Ktyt1Q8uZt0jnR+Ei6OLD5dtaBNYYD8dFrzexJ9Z823izCVOTpwa7pC
Cp1Bwg9ip7crS9xh5llDUgGynL1S8lGrXhjBHS+2dVsPPyw2WrZHagO+Q6Ye9PM2zYNzsm7PYSn7
RvKc1n6JHNq8uSCkHkJxeJ7ujbDVPHF+EXHYk2wzUD0D0/dopfHY293i6WuG8QzyZQtPBdx45Y5M
JhAXiJtpWnjjnUjl6Mcfo2mrr8ndxIR6dVg2eiPIt0XDL3EE6ivrrTiCyVMz4R+PpcDFZc7ouuKB
nVecg9WjFdnWY1zaVITl7bxKsYPNqUxtPfcFac10qvBpvvMm1AS2Zq71mgrrmHpUe7LSsJu8bgrJ
UK0tt5yO/dUz8NGLl4tNODOtoOvXS8AhtJ3L6aWy01MaCA6ZE5hQGOvKM10l4CXq3ioTFwq7uT/v
lXAZz83xKj5IuHZZPoMZwIIr/SSw6jweZ+FrIX4FFG83FnTJkiTbPka+4PU7LaxSrwUMsfPP8rXs
/DNhnrO3/JBJmT/viadvPW3d48bVOBqvX3gO8sHrBDeu/VqyC8WeGht8tCztIV5Fz3jj38BZCAQp
8V7BBQj+fGPwEYaHmvh8LxMB+GIK9oiLRWfrPWoN+9x5zbt+aF/zH13jjEVIisz8Ub63+JIzXHSa
MUZw5vJ0lcIzoHhmG60t0pZ45jmUpDDOb6XxXjIx7WG4U0zsEkHke2mu88aN+c/8I8dKLnueojsN
oL10ODprjDwCsb0BBFQ+8qOyM+1mVavrEnsw3h5WP7Dl6DWte2GrKZ0zN6ByRYR4+AMV67l0oWKl
2G/qEPIH2wHF3GQtfmSdM7+2Diew6Vw8zc0CuX2c6+0lexb1XXk9ohoeVVuZTIyRcYVge7QHxRO3
nOLtflGQgF92thytVEIwxlAzt1HD+R9m14M+PlT50RQ20tlpx+cuCQttP193SXY0KkeLoLl3lmC4
efI8YKSdpv4c48xibDPZn+p1pB5kdaU55tvZjawbIz5F+5bfVPtp50SPxofymrGZ4w8B0oB1Akq0
c5iCsE9v1BeyO3vYz5j+9JaL9rSR3/hb8nllzWtGHuTIjt+vY6hfnImk08bL69Us+7EaytJbkx0G
40Y6b6vBE3Lv0niMoTntsKLbGh4LPMAJDaeaVmpbvaE7k4P63RSdS+1pV++Mz1YdTldf7fap8nqV
NkwYxMZddTlQcchqcO59q7+LM0qovSqvDC23a82JHy0jyOQT/nO/nNb/0SV/1xVDQyjigqbJkiZ9
iT7qjSrnn7I3l5/L/pJ7GaP4IRjynnF8Z9iU/n/Mi/+ProJ+3pd/qIJelzLIfgXR+L//p/gop18L
oZ9/989CCPRDlE0JEY/McASFxn9iJNRI/KhF6LFmaJK16JP/xEhQDfMWYUYrUgYtI0F/FkLA4SaV
lSUZixBD+3cKoZ+zRX/iqj/RCn4bMI2IfwHQyxfEuzfmNOmHQXaXijp/1Q4R8b9NcN1WrrJBUPu+
AHMcsy/qu+Qsg/zlaaSz/M4wTlpQkb9dh0UoObYm3KSvkz6ieulxuWYWzTr9dG14GTfZG1pe8FAc
kOiBg39eBj8513/6wC+QKKCbXAwJH9j59Qod3I0KMXlMarc+dY8wJQAgr50nBKzRR0xxOhZtR0ll
52//fCGof7/56jzrX8HZSsLLTiu4kiUpON1UfkwW2bjR9vn60tgxJ4JXuKM/u/3NMqJ4Dpodyp9D
vFE2HV02vWxqX1eLS4jgqN7MP8Zn2s/B5hcTG93Nd4nfvlmvgqO91SvNrVazSzWyHVfKxlxpHt0p
6ZNYXX1I3uxMJNjl7mLk0NIS2YuNSrs/H4bN2ZtfkSfsotsOLxpbOxKDHV42TNJ4pGUKtT0ujCZ+
ifvzaXisA2tlrVsbPQBTH+yt9zT0GUKs5YAYIe2cwhFCus74Dwz2LxDsX/Y3kMV/fJO+wL1iXU5y
rnA71SC+nbw+yO+XoJDyR7H+7iVilfwGYzQY47KYGltmur72EUPUaYVQsH463zrU2A0rrvIUOTgr
BZRox5RKZrIvnBaHfvQgefrJrlfEf77MfVB9FI4YmIH+QP07/qiuzni63C+cQ0uciJMkFImXnRHq
a3OXvJheTm4GLwnfCdCFJUGFqGzGH3iZ1kx8PI1k22A6OFV2Oa+MOyV3o9QvgvhR9BGe85gkarFk
L3FGuliQUHB9VE7zqL/FFCTSE3BR5vWcYhTJ78mL+mb6S4IldqiWEIqSY7gKvsB28wq0ydyViIMq
HU70qV3tGed718DuxKLk8WQUFntmEs+TCzUT1Wv90Qi4QTgFMopDv0QhOwYNM/cS558tSoeh+DGr
jnDxzI8WvNFHVr5Ob5fXPr7Jpd1cENJtnS6lVyPb6i7r8lNrvVzCVtBm0EZT8RZ0UMOZHOLgK6/V
K+APifF+TJLrFDkzrvIyRx0AWHrqwQ21J4bQRpA4jXkbh+pC+TA+qYsfWqeIHY2XJXbrl8sKN/Pc
XkoCJqRfLFcMhIO8I7m5fSnuL+tzeRO74q1u2BZd4odiOeXJes59wCx7miBLHWGDkRxsy+W16B3t
KX8tcZeClu9vC8Hu83C40XgbuqP0Lt4uKR3mbvaHfeGf2Y9IsaxODTqFqyt61kb9nCbSDAh/1Hwm
g0LrVv/g3YKeFPbTvn9VnSLyV7Mt7FHsLLbXFdnSd7xXl9HRZ0dJtlrEewE0xu8gPFIMJocZHMVN
TpVfs8UmNk3QFR3SD+ENUX93ih6KJMCYXAVPM9yygVRH9BdI8mcFizMw2+QMGGtnKyAX/oeqYzbQ
BemMt+exbnaoP7Jt6S5HRevGFaWQTbFeOkN5kgfstEzHOuG0NdEF2vMR0z1u9p05HaSfGOl0Uz0N
E9Wz30yHvAx0eq8flgSe9aZpjhq5be42z8Zna1cvw5u2Lo967caujNcBG8ultEGWjspzc+qYf4vZ
rJJVX3kSsVqpLU/2IHhRAiJnj3e0mo8oBsZkG1/dCNdEw6l5ucp923q03CU3OXWSd35kpk/KllsU
Nw4qosVwRvCXPCACiUqHOxVF3vS5+EdmWwAsKn5xP/4Q3s3XetpcsBOY7DxecPbEMR7r3CH+lzVc
h1ei4cfHGBHYj1FY3OB7jNkB0GNHn2zc+rgzWAj71fEFcJ03A+TUV3ym1712M6cA4BdSL8QASSaY
wBsKI3l2YsDs6yNDODTXBkY1F7i+mZEjcLYP7aa8Qzo/gSecbdb+wID7eXMBOyTPTfBm0+nKAKzV
QrkFCM59AiMF4T7b3WvsTLULAvcSPxm6k4Dp3rW3+R0/Z9SoT52yX42GXVycYnYxKO5z7zza0jXo
slt8gjp6zdkDoEhorRSXVnSIHfYukxJ60G0NVP2x+bCQZmbO5WN+7B6NW9XO9q/j63nyr2Vg9rYx
OZCG5zvNoQU5C66sBwmTa9JqQWid/ljM3oUemkhWw9UPyT57GI4MlGYOYIGY7UcuCjDF9BRiCekK
7jOLBVjI7vlVdoi06jcxvdkFPthPbyPL7ZmW6u1k22wab8Q1gM0Wv4QyXimGLSt2F9v66C/31QIV
okOlQUU1EN+SIgHIjZLwLsLgz1E+BwwxH7B5r0yHIWYsIwuiZUB31K0mhcVtKtvJpyGvLgMKOHt6
HtUDberQu7Lmqh8cHOrnFcscVqzFBhlP7rV0ZsyAzFUmu7luWwT/RcvuypqSTWcB5aUNeLaYgWra
M1ZMRxIuXPp1DppnBBQMZvIgivcz3d9HeZv9BBsKV4icbkMQ6hMCJTiNi30FGuoWdZzeumQ4P0IY
xbbcOfrdlNlmQoK8J2n+KNAT2TMf/0nQo3iMdacX7BQjjRiA/Pwx3PJSqg7R05yRlYOX2adKZw48
kDsZwh9AWWgBZVOjIpjZY2xmizDuooTxlxyS4rkPYsxZQJv26QbuIUhX0pXnFa0gbFwD69bFycPh
MlNqmcVgK91B8IE1zbacwOQs83bVXlxJidO2/pS48Q44b3Zq3Y8dRfEHXHQaPzcOTCKbF5d+PQXR
qJCbugMFjmYXVERiWF6DiYOD/9OJKxLXJH7D2atjnwVVm64574s8hCM6y9t03scU1VLAjKU0874f
RuSeyWOdObO+YEUp3fVB5Nhq2HStU3YcPgnoDqo7AcwcAAcrSuq/Mvcm2ksJ/RD6KDsK9buSC0BZ
2QeX3jEVZ3rSKq8/yu+4m483PV8T7F/hljSO9EAEtbi/cA+bu8R0xvNeYlkwnVPbOWKjs6MIH3So
2gNOqeq4UQYXsuG6ZCqzR+e28MGuDrdRPNe4cniQl+WHCarCXZScAqPq6jV70BAuOYJwtodxrV5X
2ELAoji8e0RLZJl/5pwn3ML08COI24dyMzhoWVLGXN6fKgoH3/KvHAGMdEHwTTuDlNDNOy+no7iX
XR/AFV4ISm3v6kMDg1h+QK14sDvFm3YLyLBqLFt8lzhNbqLQPOWgKg8IRJTSVgi1yAPurwYIeHZk
EKYJcTrJQGPIPo/uCswKJwW21+5J8JObYlc/gcsa73ghLFMqiyPnskTccjcRBdmtL4F509z2L7MI
keBk7/XRXDNj7OqujuErb561SdeZxNJIHuoHq2D4+jaOduBIFe7w1h209nvSQO8vR0ndhNiuFs/N
GqbS2ouvyuDrql3/kOd1GTvDaGtvOaAqyOjiz2LteR2gUvU1arVyNa1K2R7XrD+lZbaL2DbVTu+j
ba96+V21WQp6sqhxw9cQgePIpj9Z/KZLF2Ajf4buEDcVkvsqBAjNKsd4i7JAujic+wOU30flNk4r
IY5Znj2D03e9ixMo1ZNCxt74kbpIgUXKTDLGe7tnZ642MFhsbjI1wGPPSWb5Z9kHdxbVx8LyLSwn
+JJX+wIwy0mmbXkgQox+dNmcdNi61rmquyheV2h7et5zppLdUvQ6DY+JgLTR1lg3Onu9Y0lenzHK
is+cT+2JfpcK5R3GLYQlBbd61Bt3GV/+ZFvmPbjGrBOKbp9deIo9Eyfk6JHVa2h2Xyxl8R64ZSh8
JhfboAh6JyrcwXAXwF72L4XbV0SiOBGLgxNJwqMgMNaxM0I3B+WncNcNoXB2tNHNn7LWYYAADWmf
ekq/beLNODsjFLARzvsGNu1KQKItwl06PGh/LpcFzdzQ1WO3Ih+e54T7Tma44Iky5PeT6Ccb+YnI
iuxEuVPanKv151KRx6CWBA04lnv2qgCnnEP3sDhdChDiB/WGepECHA6hs/NHqHWhcub79LBYn3M/
/MsnSoQaKTdEZ48212Zgou3dkRHzKKApwFek8oawwin47FR7TindtMfRZvQtYkqZ38oJxkUQUSO+
mZGj354/r3vYZh4JDzKzy7f50BmexFFNWSzY8WkGrKxuU1INBIdqmuGOlWzHd4zoqqEKWo/tCCgq
+QU/C9wiSJ/VjfU8Py/jO6nbPC4XL7utZ2HNJW8uobiORDvalwdj1e7A2TG8xrw4hK75qBoGrUFo
H+gsA33PGrfx9/XrF3NvnIaTGPahaaNXdrO1+GZ1tLPnzXJnuPRktTijOJdV5RFJuhFCgEDeCY8h
Rg4UvhoUbeeUhyFMH5VFqI+9+tLMau5iMkrRREoWp4C40Z7VXf66TLqlAPEK5dy0lvdCmPuRl382
oeAmAaJPt3aFYxLIL7SE7er8UPE2+par3JUc36f0QYfPpHnwq1XmNCCx5cXRI2fpxbj6QORaaE6q
++ZYU5XwTiXh+bTQ59OjQQHBALBG8h+c1jZ1abtci9N639FNLFyxPd1qK6A+1sO+2Gkr3pGcq4Fh
NWM7yYOqJs7bGQSnRyli2vqJYfWAKBP3OvIdPY26f40Jtj9tu4BX0JFv2mJPBR7dFh/CHVYwRnZM
rbtLw4LVj81W8UZEDSuZ2AbBKVeLPX1+SpoH9hYbAfh8C9KwqlYi+XTly4TUok/WCojvTeKw+W8E
qlctaKagNtZit10sUefr0aDNRsdBvLOlHBJlJeCNOsPvKziEnCbuSekra9EdMbfmdlU3AqSG/ijJ
m54qm2d6xYDZL7NDMnhLj5g+xhASvHCW5gj1vVzZXb4BLWFXY6dy5HXCUeIy871vbks6h/QoK2Gj
hNyoGdKdBCdyGO/UJ8mr1wQUHzsmw6m/QPljc2FE/DqYDn8MZrNyw5r1yxhT2AjOcMeTNAlQXbeB
5Q705AUn0MdwXvWmnT9J8BPGOq9WbEDzkWLMurMC6mZKTufsJmvtyOcYdzNs2zK8oJxogq3ab+6i
9+XrGKsLRSqbxz3zOaBpYeSMxzN2he12Cie+HXAPmgDlPpeQuGY7ISj9PtyIVK+M0GNX4Zm8U+bP
1GwxKHmvzW21piYabIXXRnYgLArVNsdN1LowPBen3i+JlMK69GsQDoGDAlhIOQqr+LN9SQ+GawIi
LVsKNatTBTJORE80VPlbSguXbRlISY/ct7W1ql3wgD7sfHOfrKLSTtheu+9zw/8bFMcwSHEgx0TV
v6CgQy0IfX0FxVED4+l6xzOPP2vDSy9OfMgx4cVHxWs8wce6ZlXexuS104mRz3xZRy9WqD2d0SSw
j6VvCzpDPox/uZk3GgiHTAibSilrId0xd/RpIVqptYZE5N08XZmYTr1xk94qrqjiBU5f+ZEdUBCp
HAt0BOdAIKRDCRr+u7Ape1gu01Nxsjw6re1la1AQo21xxJDNAMGJycwjR7VPMac/XY76TGfvdDcD
UqhvB3uVBZb8CqBK6Oswl+OuWT///S+aUuVsFlpzhca6eLO/uC43UFG+cDC4W7ojhSU2zM0LEORS
r7OARycO4tV5heW8b6w7nMc28z37tbZmj2VH+wZW/e7yvjzSahKLTrjQIlmn4scSQWndgkAEkS1z
b5ktdGJXOn7zmX9Vmv4Bpv96S77IuXX1qmrmhVvSs5VXK2QBL8Wp21BfL7Y7zry77qogf/zmU5dv
8k8P4ouUQdHnMk8mvung1KuL165KoGCGrMPr+uqR8eKfWX4snu8w+5+pvX/7YOxwYS4wqtW/mmYZ
F2XQB3gmd1rr99n2+oSPweykhk8L3QQdj5z5yhf1CSkdtPirbOEGrHiwft4ANX2m6PnOw+G/uSRD
UvANW3xEv4gvxyaVeytSZFcIyz0U/k18K3vF8co9KQNEiyv9wLgJI+fFPQUhNYVJfQBcsJq/eRd+
Eid/vzl/XskXfiFKLJGERK6kfJD8+Q6Vg6Ng9AIxbfn0Fj42CQ+ldya4JV+fd7LmXEXbdFPW9PCu
fYJl3KAdfT+vTJ+yq7GVHxr0ubASKBEaP1kn98V2cnTvwsKutgg/V6lbsMU0J9aS880b9huxDIrc
P7/LF4bCnBPcGhN1ecOSu24FsufWb9bO4pzLT/9/K/eXT/sC4Jfnrj0ry53rXO4cZRRBIksFYGAl
w4xPUHBmfPsVf0fCLC+yyqQ93lFf+afKjOM4q1i6xVP+ILy3zz0VLkuWqNw9wHYg3DMyZeCym1DH
FepJ+eZ9URfa9ev78usFfHlf8l5IokTkAmTm0mQne5ZVu/qBjCWh0QMIkULrqd9fMIUgwrd+yz6T
h9nRPs2D+I4W0R/vzferbtN/AGqF9GfNSVhaABgraVXffydz/nki/tPlfnklqlqTaryVuNzg6g5A
LaHxJDIm9FAfL05/3x3K22l3+bCIqAZSAuszvPOGSo/HqZNUfVi6ZgQ++dZ8yva0jeqxDZc8Kn0r
IWwlzB1cf6fciE+qr4aNGjKQRIajLti0UsbN7Il33X3G/IayglQwAfsxNb1szFt1k3jf+x/jkvGb
x2OIsozBmKLJGIzx73857XRC1EoYdSoEhp+w0vVR7GCASBHfbfWbcSveA9YCDrZYLdmAnC3p1Ow/
IH3RuimX9nGgVv2MYlvwz6/geOl+3ibHpSawOng/SJFkpRyLXRJohdOIdu9I72eM7Dx5re6SXbej
kvu5IkaOWhO5mZ+uZz8NFzw/OyJIC1Nqi479bMvp415X3RZk2MlOJcLiMlBX6LkW3MwhRpKOnpNw
Gx3SbbJHQephIhYogbY537cbMLLtvGATjNVsdBdDFw5M0Z1otHW2zKUonDYVYJzgLRYeIKf3dVju
tH2LABy8GdiOWuVu2A4H9FVhsu+31pr65GbxNl02W8DOQFkj111FoRJYN0uD1vIZ5tNSbgoaGNcZ
1GHwJSrj6D2lrQ1jZN3imRljAMXQ/IH4hiBdqqqrky29w8D8rl+e6GvcwiuPRqCi8o9X1at8DQAq
zs9gqj0Tj/A7N3j8ZS8C3U1IPp7b88UqLz+xxS5Z6VSX324txu8YSewel+wpKqW/+Xu2Rkok2STL
bgLlVC/ol7onfJX35bJg9TSrIH2fMZgiBfHol9Id5SVUyThuFpkXgW37q1s8J3cAeD4I6fSQHLsV
NE4o0M8hyfUhJRKIgSjIN+0Vssfr04Xtqn+cW8IHeQqA14tR/4y/L2cyYjOqoBN8AdhT3tjzXthf
Myz6hm3NvtItx4+XrpDnIbVi4wUNG7z66iNliZECaHRV82Sjh9lnexPQO9QC/FzsHDBWC3QKVuBJ
jnqnc5AnQT+0QCC9n/NOZCF/A4uqkSz36+bij6AfHe9SD/88rbL9HLCHxYGwFjekXbCTAdqAZqIJ
lIFxehtdNs8aUBfeIk+D5FZ6Rb6EV84lxXhIhaEo35XX7ibx9D1E3eJpY0buhTF3wA+kYQ8YUDfg
OKqL+Kbt3H8+KL/kUv5RABrE6uDpyx9/s8CUSPbRBkNnV7xJ6LMtO72tXfn2DA69swhDV73yJd9N
D1pLwXG++vOP65NYO9rCSZW3zRp+/9g+6rQWz3Ao2Zt+0tFimxDrH9mjoAataEtvFFYgXdNzYWut
Tdqi+ti8iW/Vvr2tnfRkvlUPEsBv+kTWnsqPQopZa+lmQZdKoIrym/JT+R0D/st3VpaD7ZedsalS
JmgbvnPH21LYJoJuJ98UB/YcG1U/FDbbz9Loj97lh3ycXupj/zrtCze/10/WrXGvxbv4OXpjB9dL
+mhMK76RBJBl+5vd20RbQu7g4uX71RKz10aL4AaI60ViId+iPg2KI9OLh+hm8oZbPZAdphaUbbWF
fL7pjvVhmbW4hvEtE9tAwfmufE03eboGlad2q0NrLz2iuXhI32Bl77JADTBVPCzKChLHNtITkyjP
RCK5ik+q+fCZ+jjKUje8JPfRK/bi0o/LI4xUdVhY38u68/O9/FD4wr5Y9WG5qbbWQfbAfVOssaXQ
XJ33i5cmIsV1fZQQpwL9V15MShG+O8DT3abSbGFJO1Sdyl/+1DZX9tYyXNARZkRvlvuv3baGfXmK
6EkVpzhBP98vFLxEY2l574NfP8zBiI4E/q0Ga2skhChLSKQVFAdj37jamn8DIwGYrS1uonUo7C1n
8kW836B/XiEgfU5n8AmNfVjxqgeu4fHqLlwU5E2gH6pHqpf0g90bzHdiIuMmOSEbyHdqbbePhrck
pRjrdEcsWnBdC7v+fTrAK9beebXgHQpSpJazCgJKcZehmMuyyztUEZz5N1rm2NH2mjjzp/FybSnV
VN8E3VxGOIi5fZF9+B1XWOWoA9mZahpAHMbFjX4gsmRco3vxrxA3kS1yVA7bZisA/sV+9NG+XGAW
Y4fJlENzt8wBY6oyPywXq3jGTbuXdnVAVFfmlQ/au7AqwfnKR7XwGlqOVXtXgCcCa4fytg1Mb1gv
2CCo1js6jNKOX6kOECG7C+f1CoOss2RAw987hl4MG0Er807ZNrmztgBKQCOmk63AXTIPtJpQOD5r
CpFZzKd4n+97e3orXuTZBeRCAP1qUTLo9vC0AGDmZoYcQhxgF6+KFz8vpeLTFWedTxAgP/tIOPG3
3LI3EBlkPwt01gXSDY4e59QlZ3Z+qF4jvv27usnWdQOaeA7RX9jJ2rwFhPpx5vDWVmJQedzTvXK6
Ppkg6gDC39Weyu8aXlIvcbfVmUb/m9FrPpPPey1ZzfLujCZkK23VXbGyyLmRQb8VP1sxgLbRgzQ0
HjPfMGwItHitu1UIaXQT70bmb5iPoyJIQO0aR95w+jeRU/57Dvx/HAcYlOM4sQxCysaXblRJiCmW
+4hu9FQzLI2CxlbX11UtLzPTxq2yj1+iu2aHqdyZF4mz+ThS5pntaYmviTzxJj5858/72z7j12v6
0mfoZjpeLlfY944BRcgbG3MgZt1pT68bmUEvZiSxzWW/OFSb8W5hwXTKgOju8kS74ehP8ASH9K5f
LbWaCu4fn8QX7fnbsM7f7Njk5BncM3ZsydCXmuqXU2UuJIscXi5zoJjFsxX5iOVn2MalzrTsMUvC
ClTF9T4D+0rW371j8m9qtr98/tIS//L51/5iJTXeCa48OclxUdMLHjZy3nWD3Zd8aNh3ivX1JiHM
ctncu+8BrN+ASX+5gi8vTyZaAv7rPx9UcreITBhm4PxXXZTXznBYHAkSzzS+XV7Sb5bXXz74yxtS
DW2JC+HPWw+zgPIIr+DTeZ35TPO9DNTLxTp/gsr5rvH/3br+ywd/6SnLa3RVcM1V3PqpZQSSzKPY
OzOwq6zzYAzN9U+hkuihKXHUoyLRny+ypaVCbT9hOy3OCGoiqBlEQPotViNUhrv4FiqLffNnpfc/
WtKMwviXcvZvg13H1+K1/1XG/PPn/5AxY4r2LzxXJIThjGYxuc1y/UPFDNL2L4A2WbeMBTbBDu+/
RMzmvyQUz/wW1WTICkOY/9IwI3zWiUsW0U2CaODd8G9pmKWva5V5cfzO8btTF9Nxyu+/rlVLkaNK
6q/zJurjR7m2guEyE+WhvE5MPShIUTqpuydI8mpniv5AYNg32I20bAa/giFkPzOQhigbFfVvAhwa
SxoqbczUjQGxrzbEwNfMrBLa6BmpspYixevk3G+s+GSdp5UgQoZHKv3eL4/r+Mfn/aPydbkMlZwK
DBBRjfNE/nofLvpZjNO+Vjd6l3sikZGGnNwTKutj97W2KlyJu4uLuwlJ9XEQCVL4z5+/LM9f7wKj
dKaJtTdtj0Gmifhl+cIUJFFX9g0an8hhluT1qg5ee/k2NfMrUoaBh86rQxYPoa2aZH75HDUWzFyy
ymoz5I9SWUGQ9KKXJFgQq+pxzqPdEDUrQ0xqsmz+7Xus00WotPAGKBATjMaXe4znbN6nWjdv5IzZ
PEOFQo6oQTbnJ12CpGmRbypICM4M183tNzjs326wJC7GCUCflsHK+Qk5/3Im1bFWF6qetVtdgomV
JZ4rwkzEnP/mc/zyMV9YjLQXi6Sv+ZjOektBD5IaBNL4xnL0u+/yBU+zOvkyjGbebgdt0zKKNCPy
mMdvfNf+NlXAjdAAXQzMnPCtYej0ryuiU8bz2BlRvV2qiGUyLb8BY/+ZlWaGy3jQP985SfvaDP/8
QIZKeUmwa1V/nq2/PCIAZEnMI7HZNoTbzz0IIKNeZTsEmSn4ZqYjTdXAZz5K6pmuuN6M1dOVc10k
bapvgPTq0itE4TApyf7M1KncKl7dR6RGc7AJK60cqLingVSWWgo0Zui0skStrEMZdnOLbx4SLqxu
NUSXkQJyKkMEYhSQMMWPKgdrrtBizCFLoSBybT0PBpqZKEjr4eVigt+Aw87z7XnS14U0hcYUb+Ve
shtTts1ZXM/5DzMmTlzaYQEUni+C2ypcds0svRo7qfipydPGSprt1HduIr62ohQUF+mziefPKKtv
Iql+HVtpJ2rAN230NJeikw/MrSsGnu0MVPYrJWGg7XWMe/RCcaDEIoc6PU0GTaw9XITnBrHWlb+C
6aitJ6ZfoAUSSmjW6Lwdqx/dZOAeMa4MvKIqGY1fnq0yRdmwMSEbR7IzNzvxmoVzNj8mOgS6dN8a
9dpKBjLCFESRwpg/VCKu/OSY2GkzhvkFZ9NGzA9iIXiCUT9OPUJoFoUytk9T9v84O6/lxpGl3T4R
IuDNLQk6kfJeNwi11IL3Hk9/FjT732KjOcSJfTcxiuhkFaqyqjI/E15HacRjsOpBTdTXpfWrb4wH
04w3rv9YVjSYZKjyH6lvLlPpizrJsqlNPB2o8NYvomtdNB0VnUoDjAe6o350GkxRR8yc8BaikpaI
j2lr7hK9X2VitDu/WNVx8f+Rr9kcGHii3qLge/OXn6UYSTxcciU7RCXIh1gfsWOSe+HWTyoCCZaA
xNlVKnsvbZ2+5jLIlrreqcLW1X63vBwEKfwoK6CH46uUOnUSrg0fmEQIgEzMgJdSpqDUoFF19JJ2
E1ZcVnUZTkknIf86wrLuExfBBnfgI5tUZvq7WBl2ZNMlkjFXrhzs9b4LbWOo7+VSuDs/eOnURsUo
TlZ4lsE3mr4vuoLN0Opadhjx+L7TLBwXzQ2B+gLyHw7IDYFqGTiROQ+yE3GxKOGOwpRDf5/2TLMg
lxqzbepDUMH4Bhqcz/VATyW9P0JM+met6KSRLxGionQ89gB42j03C2iqO5BDt/rMVI7HwWQZYZCF
ywVHEhlv2jmLI6110eIjXPIWBNuweFT1FwGHjYb6quWUm/Nfbvo6IcP+EW7yOtHDylT7NKgPPVFS
ZHzw0ClKZDLA5AVP52N9cyHPjW1y1TBavcwbNQbOF5grGssPonyFnNiyC9DCiF4TujbCIPIi9WfO
YOnE+cgwVVXU0e6XudL9eXIhq9TGjp7Xh7QfgP80G0url0WQU8/REPagUZDmVyEKZ6qxUzkVIk16
9ItXEdZPUZefM/NwatUe/xr5z1/TiqbfRDJKjQ3MA7/8rR2CsUQAXE5698vX7nK+5fZXoeKfD/0z
A5OzO3OyHJObqj50Bh0uWMxVFHB0vvndjSzAlXaFbdp6fJHWViFNlN2IsWZZyO1BA9lYVIONq9m6
Si4qH2YxNcc+t/vs0e3NQxeiNqK2izhRruMY8FJoblMItyLnSR6GWx3copkGS6kFMkkGC7AZ6BrQ
zx2ov36f1+KvmRk+uax5XFFJlw3kKKb3ypLLclwn9UHdWB/gGQUUibSVBBp/Uax6AIjQ83ciBz5O
iTNlqr8IiN8zfRR7cuFzwlxzh5pVnn4lLlXLVfo09mlRzh95wd3KulXhwmRL/UOkUmjZmn1+8CfX
+lH8v+6CRdaGYVofJJgcZoH+Q/8sVt7M7XlaT/lzlIo46VPoUlJWQcsMWy1HVvorlPa1/16qw0yc
01v3v8OBaP3nZikEQdMziemkwAtRL7IlzngEFxYJ3Twq4xVl0QDt1bmj5WTipzeN6BmOQ2ycSeBQ
jgeLVVsfTFpM1q9RlAm82Lp5T4A7ITW7Ov/Z5L8eYmMqPoo3yQpZabXWgFU9WSGI0bKg3bMq7iEZ
XnEnGm/Z+UNvO5Ad/RHvee0st3OyztqJO8wfP2GSJLwenfja9Dh81BYZJACkXNwy5XciyCs52evB
Z+i+JE69VfzsECjytlGthZTcFpxPFbi0gPq3TL/ZSZpFLqovVRNuPIQ+FGrEJka1lvQ+XoGHgkYH
8IoqRSyxjm2nkUCN99AH6Gj4KwRaFxl6aV5BHzpAXKv11poP5wbMfqiJj213lbnPAUSM+NIVroPs
wi0Sru0VGtuAUrnM9vHc0+dkyj76OOPfj14ioavmktSxGAq7OJg0rkYy5YgCGAC9Z7d0D2aOrLmA
k7NSTPK8jVW/PsRiutCAz6bR7fkFdzJPHA1pcrHxZKOT4pgheaW79IZDq0LeDGesRU+miaMgk0TM
ZblsAo9hlInOtlWgsT37UbAKtZkvNDeaSda1WscvY4VAPVp3lYUMLy2b7H94Z/+xQSa5VRgyoVF4
zx88Md5Krbfs2nfZaWcevifvgD+TNtWUMFHnz2p1zATJK4KQ6I9A64iaLXr+cEJeA9mZE6I1x+Ty
19VMph4iG1ja/OVyGBi90Qm5DhrczQ9+QV/Lb5cW6iyRE63rUgaqDlWLPAT8qAgQPxPsBouS8AOn
VeSgf3V+aefJU+5e996N474U5q5o4ejpT715XwtfnWd+Ot2Drj3F2pXuGIglHbLydQifRe1KDHjV
lLjlwbbzuaCp/lOtffUujUVLvOrzq7awLvX8zoibdSsPl24moVSW26WWQB+EneWNqjG1ZruSsCqr
B4Nj3R3VnfNHh5O/qLdG8tXTkooGaZ0m7c6DYlzwtKpbZ1O2z55/Xbd0dNtDPaQ3igvUPLvsTXi/
brroYAh17UWEHFSj3aRAjhrkzWLJveRNsnQNlZdm92BiAFsCfVeK+6ZRYCtDlAuAWdDTphMfRb8s
56rTbpTA35mDunHCSxmHQN1BNhIvOUNzlikQDgN+dLUP/DuvD1GZ5qAzP5xUvMz6XZvcoNr9LIT9
uqgovYrdJknyXZ4jTO5zeQQxncdXXVtzjXPtXrlIk5zxCQtBC3bI7y6dmL6oGKJMdWt4gPaTRVPG
SP4m67L6HUtXEQqCOrpCfRTamnCrGGgmmMPa6Su7bsuvMIZIECaXsQnxMwzsCDZ4bRxSCWKKl63k
qtgg/0Ab2oUL/5UL8l6BYhM7zz6tBSu6jUrwI3Bdis5Z+oiGDyjNmWq4A/CANJRmy1UHiFU8FHC7
46hcu0q7lYpbsfyqHWNhogz0v2S//y74b+zJUUJvhETFplYDbsaJ00qfmvmiOq/nY5zO4ei2mlSP
AbBMkt/gtkrVqSb7WOwgOSaUjO7OR1BO59efEJO0l2l6WknjvjU1GswF18z0LchvVfEF9T2Jw9ER
Fm31VEbaKnV61HF2+tAvcyBSfikshUrYSHm28YwXKcgWGvpjvR7YSfqhQ4h1uPerzYOH0Z4sWmvZ
ZSPIL15yFwtwaVXlcegUNAnYDKn4fH5cp299WNL+39RNEq3q6UNARac6lNC/ljowSPQ7zM/2A0ql
iFK3PVK0oDfM3TZnPtn3M+poWWSt6Vh5Z1TcNv9xeQe46tDqHpbVE7oFY8x+5hvOhZzcMzu1zHxV
ItuLnFyy8pzVvX1+Nk+fjf+dTHVM/keDaltVLT3JqQ4VIgBO90oZzUM17XyQf7kv/0SZXB5T30cz
XGcczmUGWF/8jW4KjIrWbq663/P263+1ib5fID9LRB3n9WhUqooU9eCzuyr7uxoNAtJYoTMDziTZ
5DNH8twUjn8/CtZKYeAlIoOzgNnGYENpTdWzt8zT9++fKZxcybLBS1xszcfVN6xddx1HIx/2RtmE
2MiuFZhVpMKZJT83skmSEsJabrNq/GzlU67kCNXc6OhtzCyOcYn9fb/4GdkkTxl6muVhSZTSATsp
L2Nox+pOdO10B9Ttspz5XKcf4UeLY5I/ZL8TLD1jyWvXLnyg6N5P7HpYGj4aejyJfXWBVe3SweJ3
qbnrvFh5F/lMIWAmNWuTF3ItlX7qdmMKc8qrXH6RGvkuBKqcJO//y+SOVihQrcZy3mRxykpRWX1D
zXDUtB79ocVds0K9BUKlACJuJtrJfHUUbbJIVSXo06YimnaPBK4/ErB9+kCQp+WX3h4oHsJMX2sP
M2FPrqCjsJN1GuW1VEdSNNYBBngMaCRC00NhSV6Dnl4rM0f3qYo2/IWfOZ0sWNcdWhxoCKdu6if/
ylgPW4DGCDKYC6AyoNbmMDInl8tRwMmK5aLQVxi6Uco2hLVgqltd/gya1wqv5ZmZPFlo+Ik0fV4k
uuTLbcEHHNt47r68BImyAYJ0P7sL5yJNjrbIyZq8jselAkFXOoQgT8JdAczJm3n9nT4MjsY0rp6j
/JyIjlb5IVUiqASkldGy8BtrjVJS2q7/P06f8af/ldCOAo6p/CigmNZhwiFALXvVYzwm2dreuAt3
/SG+nkPynL4MHcWanHRKiXWCEjM4NLigH4RvvFAQKFuJNy3yjMVGSdfJ5dx6nJ3SSVapEjmIgnGZ
wCQHJh99uG8xYj6gpRfotULad+25U3Zu10mT3KIpqd9YPTGTQ/EAA9LdIo2xJ1sDw0cK/xPCNNKW
N+c3xLizzn3KSWbxFRNwWvC9dtztP37PIy1p9jPOJE5pklJKbBdqt/3PbhhJJnW3RHgKxxAZXb4Q
1c27uY9IrXtmcJO0YuRD6ikeaaW1UAxw24PsVhvF/OVFvyT/3c1wJqIiHwV3iSJdCg3ksJY+UCzG
B1koty3t4YU2SmwWUHNkdT0UqBSHnyq9m+DC97KrRv7QGrRqStRpMZMsgQcX7jLIvW1c+7an7lPp
deg/aTKhjHmXJIBw+5e+Tn+1SXJoMb7rWtDN/t7EiKcVP6th26fJzg/rjRK2u1QfqAxC2vOlFa6g
vOwljCa7ZamL6Jvv1Z5Hj3RjOb49SJBZ1GIPhfJe8eRNWjZvcgxDVC6vXUN4dS1nXaGZPHSIpEB8
9j3EYpTnpIzupbbC2aYAhavZESUPWXdtJ6NlIZb7OPb3qWPtGtdYqXSXo/TT1B7kBK2lALwcfZCg
evBAc4IPiLxf6bcsyruPeGyc86zPNo0ib+Jw2Jdd+Jh2lxL68V2XrJRh34k1bdo3HxBAXiIqEvaX
Qk7NKniRhaesxmOh/kQnNi+QNwOYYgYX1D+WMer0QpSvtZprFA9/M0nR9UgOqd7bOp07KxS3Eghd
s5e2OEmiONUVKxUt3lYbPsfPqoVxDlDVWDTqh2XcpfqLKT/WYWNXFEacCoUIMbvpUYK1eBGaiXTh
j1UEI8f5Eo2gPk7hXsaJ3UsQR1QUqCxr4VbStZkNB7dDWcIdfneptQgDfR3pg60pCEO4CDOJN1mB
YpLnbzr9sUN0x9HAFQ8I8ipItubZslBMqCePOHyiLI3IWGxdcm18q3LnK4QIqw+uraHkHermPk5d
24uRRUQRoeloZmmZCPg7yGxdKQ8SOtA+OkJJLq+rID0ADsMwkTXstuuupWAtlteho126qb6VvRxF
I8wnGkhzKsSSHMkko9oUfbcJUM3u9LcBSdoATp5r9ZuoUdHCd50VeqPrzsULwC/2aRpfJAHOCkKQ
wx2ieq4UF3X1VmtUvJ3kTZa6J9G9TaDWaDEKZKnu3dUZixh6mRvtQtTzhThY1ANivCDtPU1fxRrk
kwalt3qUw9s21u88pwyHFl7RPQdei1KVv+r9reAgjow8G5Jc8W3G29HP90lxJ+ncVdK33PMuo2xU
EuNfL1RqL9LaUoC487gX1P66qbVN3yqbEfHVSYiRcn+MfwkWqyz81Q+5v4jNaGWVpp1l5T7PSRAA
WSTjWQS4L34YugHgoEDnhlI+h6DDx6fDhnalaOw6ESa6f+MAjIHFY3fooxVNtIkxiYhMjf6XsKlr
FC+VdzN91qNrEy8W9SqJtlTIguAidzDaKz6tQVyr1DNKQ901rbkxC3hmVEILJ7ru6+FJkFQ78LLH
FnUFfKmHbtuX6KxBYgzgRkQAu7rsyxzVm4p2JbLwpWgjBrdaiIBh9Cxo4EOk2yRchaOhVXtX+TcD
dWq6G1fZgPRiKaxdaCVNCVWqhmKP5o6M2JWSazeq9SgYEjCilX6XHZKPfDgEKvxjdKVTTPY++qC5
qiLUkMXoshCaF7UO/IUliGun7g+KAE0B7ON9VGa7OPPWwYCdjurwPuFOFr4kKUSyAv+Gge6dBxG5
QQJeaK8zK9slVvLalN1VVwAmjopHS7rzJUTWkmgz5J+OgdpjWvwyatVOS8Sae0pturDJ00cvDm+T
8qvl/3YRgHknXqfAmPIMrWs6AHomoopl7YVYurciY1d7APw7LojUVSO9emo8WJLDbWcgu5UPK5mN
LFVoEwJ+DAx0Thqn3ssp7Ksyfutca+k67iGtUNSQMHphObveVYnsVUgZtjLC56FP7CLfxG72gJjv
xqIV1NYbLUSdr38IG7ptFhz7JLjO9J5d6kEqqBEGrLaRQYEqfo6luwh4k6uTsyDKIsoxUCn3QkDs
dJd9VsHg34cKTd7bqN2bpKBa2uT1l6pfaqBJW7m0TevCNXBOVuA83qXCLhq+0ibaBbWz1fprhXuO
27s3YftQaetauwoQc1LlwFYK0OuVs1PEdweNzBSmeZVwOUGnDGiPZVB8A/+D3FKt/krcXWW8axE2
dFhwyIm6bjOsYOUPv3yo41sMWTgFFipYtObOAVbd95eaE2BvgGpsSTo00DDCnrnOhJUhsZGjclej
E6O+R40DbUhcRs2rKP+Sgg/DM5ZGEK669LIvTRLqzmD3VStTeU9l6EfpzgHgZkgydFoL8cS3vO92
tfOaJQdf3wVVswlg0XHqN74dauaiglQFY8aKEPZHqEzPnmoH+V6OvzrY5/2Ti2Kpqz0JvrwqUnef
wMZInFWCUHdeeKu+DJaG1y4VhMk65tQ3yzdNQWM/bteDqL0oFfqSsrQsvUMnwPRBDFOOka0XH3zs
xxdlilpU/qY4qq0nykZtxIsIvRgoyQXmyJK3E8IKzmRmlwWSSZkCdv33iFItmbaqw53FRWlJexBG
TKn1obC6Dfkgi9I2a0n3AN0l6SZ2oO6ol4nyrhTYbSOFDsPRaEmr+dYvEPsce5p1ZksI8UThrskM
tmQJJQvZqeIB2BGKjslBh/yVdleGsE9F5yJCTQBgfd+sSFCbKkR/lctdhI4o+qEh5k9efOWGnBrF
u4pwXRrQ/U+wJjDoa6hUV1GijN+VgCtIiyURMIGBDKa57kFA0sZllwe+sxVMiJBlB9vmpqsTW0Ih
qy9hePusF8W9tBLT1l0d3xkUEfmQslBsmsZc4IrVFR9em6x7QL4tYnqhL26LTLsQBHNnlvccPQIs
oN5H/cnEFMuHVxxw3+4Hbj6vhQJzjBPBC6JlmmNwV191ab/tomodteFdZTyqDrpXHi4wUXQhwSoJ
ETEbvPjeKMN1Bg4tr+EeiLgIGf1tAwZP86xdmrjbIAseNcPYK6aws3xkODv5IEmwiXDbKUrY7upT
kyI70XkfpqEfAt0ERPKSluGm94ZrIHl0PyTPjmtj03iQvSK9v8TCe9GZxn2jOMtWQxtniLaVzEOw
6G58hu02wk6WHTDNmHt4Ol49DZwdWDBcdeQAfjMg0Rb+deUfFGTVIh3tAtFYi326FI3y1oFwJEXP
BpnGHL58UBCR/+wguCmy5hPzoqdna9GxHpI3E7asGdzXKPK6WKxaSbJQmRw5SqmYbELkWpUQTddW
nHvljw/QM6+ab7jB0QO1N51Qt1JeG+KFb4I/gSU8WuXSoqEgixfI4+z7Zuap8U0COoqoVTUw846I
7bJdRa/lZuSsgqe9ySFmzlbqT0fji+uY0cNcm7z4cy65AzIa1Et29TsOIZsBle0eNY8M1f25otfJ
IinGqf8XbPLa98KyV8OQYDpdO1PFekujq4Uj2vmX6F9koe+a9lGcyUu/cGTu8eOgnEs2+FIM94pj
D/WVaeNh8YCGhp09+uIdnIjo7T++Av8u9X36ffozyOmDP9KMWlYI3qyxBva30hZTGAx1+uXI1wSQ
uuNVMLdq5mZ28uJvYGGEdUTfXsXwPBUv2uq67Lr1zLzODW3yxO+juo9p2YJ++6jfsQJehL9HUx3v
Sl3r2/CeMvRM8fdkTQFmA2BDxMy/fQqOy0OQKgXFyQBXYD52CBGo8nfCRkVtb2ZgJ3fBT5xpLU/x
TLVrQ+JoGCeNVVE2+R7l81Wy6vfKbibaqVEZcIzga5gm5dHJNFpxJ6u96ZWHRHd/kbvosF91KqYh
OA9mKQaEzZMG2Ll6pzy2KKXisg6hzowvkL5ad0q4aoeE/1bAftczFcBT68jAHstSIC39TZfxrEYW
tEgteIRmz6F7HXfm72YO/vFdopkm1eMok9WqDvogBrVWUInr/AWvW9TYxmpchV7ko74YJTHafXWJ
PBRUYMtOPs5/APkbVvfXD5AMVTFw46SjPPkCutzoodtk5YHzb2F1L1KImCKCLQaqqqW1KrgngwYf
D6aSzJEGji3lnxBdll75hOQ+IuUJ36fAq0ZcD1FtLjIEJapc7Hlu8hSRnaUEjDrlomA6fC2+lAsP
0DK5V3GKF1gYNiXT+5n3yDyV4lVFFV4In7W6v44MceMo3YWSiLvQf6c4se3DcCd11aYJrxKfp4Z7
nzs7UfpyeeENkWG3/EYZCY2hkG7CYdjwiL4x0vRVRma6Mrik6zaoXZQD76vIPQRUcruGt7wU3ykN
Lp56fTByZPy9clgDet94xa1emI+h+F739brAR1IdwjvVfS54n7juS1ZwQqP3aEbKNhlBrzWmR+6H
FT2KLSrmA/rKHPx+hf6NmPF8Qgu7DG5M1KRk7hNCmlxWIi2A8neVSdtSMmxPQyu7uSsw/KwybtVl
tFIHd9FCIjKzV0E2LjvQH573yUNuabYfCQ9tR0KwFvCErl4pkXkhcwHRQPw6F4qvriSKVujLgUe8
NJAA7mH3qyl4WsxryvGxadhRhvQEVru1VawSSgMAdJcAim2EdniC7CNsBVt/nzsosqG6HAqDjeic
LSkv1qgt2O07XVk4CQVHCVUS3DA65UtT/bXO1KQd0mp+vHfhtKlCdNsC12VC7BCpx7TmxmNEK3kU
LWa9KY21MED21aKyS8SXoBdAb7yrAWJ0gvxSl0+KV+6z8GWIHhztoVXCdYwWQBymdq2mV2qhI96O
ao0b4wP5VLoqRuSQx0s07ViPdRBwBW2pVSBsKqH0CvxQK5sZaNrJhrVxtJem9di0VqlzsZd4S6AH
b+zhTyw+ajv8TK/nEdgna9vH4SaVWDMafB2wRcn1SL5wLkYZ5maPYhOSaTFEAkQI5m4Tpw4HQx6p
/bKC4Jg6OdAtWWjNkNIN3o71SlxlmI0qV+pIXFgHb9rM4XAyAR8Fm6bGAsqo2OflQXSucjdeSUDB
lDnO3qlz/HhEk/TXKoLiu1VSHjLc1EpHX+JcdT7Fnmy2HIeYrIomDKvKFZk0dRO/V/Zog+tfyDds
ZfR7S+Qo2lmi29yoJisjCqyhSsu0POjZ3jGuG/f3zJhOnts/32bainZytfJag28zCrbUw6I7VDej
Hsqqfmx+ia/xrnxI7W5TvCnhfn4dzqwMbdIF7FTUzPuEGRXbx1pGJheZIiefueKNy+uvg/FoiJPn
QCBUuUDK5GqCOFIfLOMO+Ju2UwR9bledHo7Bdhodo9QpP5rDJnCaWh53FR7BzaLdkJmRXeGxgwZu
hCKIgqb3XCfn9Br5iToZnzGkYaVWQ3nwhGBrKM1C4ECeWSan5/AnhsIcHz3gHM8UnM6QSkAT5RMq
ES63AlRSs1VwhbP0Pr8fch4CxWbuDTA3tvHvR3HlqFdTxezLg4ISuUBBrHDnAK6nU+HP0MaPehQi
gDwmFz4fDYXHRYqY3pjrOUGvWoT95l6LJ8ejSBKiVUgg4sr6ZzCwmMag5VV56NULEWmtzpvLg6fP
rp8Q0x2d9ZHlCHE5HiYjKy1Z8x5l8hp0YfGN3CThpp55apxcHEcRJ7vYDLKmrxUGlYQH30Aprkop
5F5Z/tyxPBdostIbMQRTrBFo1HEKEGxHmki8djfxDiEuFLn9tXfpXs8elqewCsbR+CaLXx80JzFK
ZlSRoPvSlLSoJsZFTBkvWzjUKnXZWymp8FDXM/vuW+3wr9x1FHqy/j09LegLNuPiRALRR86o/Y1Z
7BaVHay91iP2xFrq0uLQIPdKIXMbXfZ3ySUQkT2K7UiYzKS4kxnu6PdMNosluX4RWhwXerwRhaeg
+QL7ORNjdgWPy+BoR0qy6mtJzaBR3ltqaw89OltY+ksTUwGcMGiPzSzgk8WV4y88uTyIsW7UhtuO
06y9dGsRHc3s2n8Tlsk+PkRXSFIhdAcreqYUIM+kA21yo6DlFzRJx4LWi4Pmv2taaCsYmcZyZJcR
hu3Zp1699RSTRKs5CPmTkWBYpAqrqkkWLqyWRuJtoC0M4SYMerqGBs08lkgobgbDm5mkud86SV1x
mneNrxbjb/2srSchnuMYzQTQx2149NmbQMyioWEy/PSePqinzaWPuQCTPOUZjqSW0pg+uLshDbWU
ken6VimAirwXn4XXuaN5XDdntu+o2XI8pMKXPCEcc7HqIrCPU5fXvmXde+Tfppi3zZzRM3tTn6Qp
MYMzoJsMz9sN6/iuQlwvuPYv9UP0nl0VCMkbcEVm5nQu5jjlR9+s9i3DTxy2qqntY3xJTO2uiZ/O
D2zus01yTuHzoqTjQYz6TgtvZfPt/L8/N4ZJunErtRMKd0w3XocFwb2bXltzY5jLad8yv0cTZdHM
ST2djxPshJfidbw8qQvpgouAnV/PywbPzdkksQhhCLonrDmyhPcwfexRAjw/aXMBJtmgD7pKkceP
0jsIKtDpVXJn7vCb2T1TIkYdGLIblgwCx4+Vhj/BHQoeJW4AJl2EHrnLHmm5b5siaiZ4s3ABvVB0
3mLig4DdBVYC58csjQnizHb+1p89+ohuXLlGDeWFB6B+0V798xGhZj9Vs3eqkxi7oyPJmKQOKQjV
3ElIHZldr0aw27DVb/ylcmFux2vO+ZHNbIGpfl4lSpXpKgSjaQkz5ylJsR5LXs4HGdfc37On6hKt
ZOoOU8mWsBxExe94pyh6gfjGp+x8Aoq6bevS1h15b/XWzPcaN+65gJNNEPCtgsLqykMdPpvFl0S9
spKoeCGeen5kp6fvZ2STzaAXlZkmMoH69EugnWeFPbIwu/NBTmokjFKM/5m/adsuEps8aQzmj7bd
dnScLbY9Bkcy3rAzkWbGM23XFbpmhVDFy0O0K99phpvYhOYoDxsrbYMNefyQvyIyMvO1xkk687W+
fYSPNpemtUEk9t+bCyjrJtz8g2Cde1H+y13vZxonx2ROpRXYDx9L8Bbuc4dWsz3sBnOB9RfDyyg5
XwD+9/ax7b3Jd+dn9nTW/Ik9/v1ojIofO4Ll85yVUxT+y4/e+N8uUT8Rxk97FCFQUmBdBYdZbch2
QhHVd+b4cf9ylv3EmB6YRSMnOuqW3JbFJeaxaxPzqQ2KZ+uRegUNUp2ZtpmNLE+u55pcd13XM21B
5+xrXEEzg1Z1me1L8+H8BzpJtaeFhWAPym6AICbzF5tF41ldPI4N2tUqRBME71BkiK7KtfjCDYd0
j+5q/pxvkZCduU2dXh4/wacTq0lKHeohVRY4tPAaA7+ee1ud3to/ISZTqaTaUIHDIlVdFLvmpls8
oDv21EBWV5C6xZtvKazPT+m/bLifkJM0XKXI5KRexKjuERiPmFC8AClILN0H1KKuUP/ZYSU791L9
l8P6J+wkKfdxLjlew0jVjba+HBMKcKH1d7P6/AC/M9Pfmeu/kazJw8UNctcsKbkc9Eu0BhtuwRe8
LsDhSxzd3wbSa+goF2q9RP6KRuBVeTOPIT99Wfr5EZPHTZK0aalq/AgjvR6EfaW9WCDy42znNOrM
Ijq5hlRAiJaI/gXN3j9zTNGGshGJLFPPoe0mXytDv5KymVv5yT1/FGSSKvVCSAtkeNjzpoSSf7uo
zYMQ4XIuhfb573d6pRyFmux5LxYtVRgXqFFdeB0+gUG4swKs94S7GA1xv+tsU76uEG0rCmmu/Hjy
ux0Fn+x5NQ3UvJQpgXsH5cPF3PTT2ue/49/6LvtyuNSmN9IjJQ/X1meS6txXnGQC12gazTUILOGe
XNHDI2r7NTO18qlD/Wh0073fOKBcB6Z2SIJ11SNYEBjLwPllyY88jpdBh+hcdEhwXgMkt9OVWXnj
cS3+tTePfsAkCxS6IWH4wiiDnXsnHXABW4RQT0FhjZAZd7YY/81DORNwWsWoajWyat78B/W2oMdg
J9cYqvwWacEeqicBxe/q0csO+Atuz0/1zH7RJ/u/scRAE3tmWjEfu+6rj99jwKaicn0+zOmS1c+E
TksaYt1Luaoyvv7Cu1E+AK5JH+6duszW4W2MQQm45svqHaT0RkYDBWv3C2BuLpZJ53/HuHDOTfMk
BwWOjwDp2KGVE6ye1OjJaTd6impBnFAsG1Z+MDPw003ao4FPElLqd4ZZjiupe6nfJTu+7Z5Nu7/m
ejUSrWh8C69zjdO5QU4Sk66EVhOMh7Wpv7RZsvbbVyt9coL3GMtwd/ifdI2MoyFOchFawmWpj/eP
/qJ8Tz4j21sbnNL+p2yLC3QqZxLv6QyEkq2EuAiyxZO9KYmBWRsV4axMWqYAVoU2scNEmlkq8kyc
6fkMgr4vaHePdzrvpngw8JdYml/ax6j13f8eadTO2sDo0X+pLe53o4nOoIJhQPZ7bsine8jqf8ds
TbapI3mYG0V80pGNqB0aPL4k6IHJHm002v3dYzqv9316Gf3EHJP00ZugDf3BlGOPUsJIkutwn3Se
Cgtv0PagOw9++3F+a/5LCvyJN9mbg+nLZhD4nKf3uNncjL4XZnKoA5QRR0/YYFVAMxIX8HJmpbnG
Tfh3WvgJPdmkBSxgQHd86hSAUNLcZMCIZkY3F2KyKQcFiK87Jlp5M9CA4WKJL/pVdyEthYvkLXlU
r+bsDf4l9fyMarIvnTSvXSNn0Xy7qmBGQuVpBbniCtHa0flpfpmOn+jcPE4uB0NoRaEw3iZLbGD7
5JAF2LlrtPU0tCD1ZRvhipIJSwm9G2PYWPFrBGvp/ESfnOfvRrqF5PhfIsyiJgyR6FL9E/w7Ofg0
Qc6dD3BSCQBaIK36fyKM++ZoX0SumZSJSka3aNebm2oXSQs25Ih+wAga113rNroTvooLhO0FW515
7J2u5xyFn6Q/LwhdsUi54Y7tiJFs7VPy0NcpbsvnB3r6UfsTaXonKYcQ/jPXTJ5CFsVnqEPU99LG
DiBB0T+k6uEvPTxObIgWAxaH75Jm++u5V/zpusHRz5jkPkuMEBz/RlXhXGqs2zd/VT0PV+FDvsY/
Kfg927idWUJ/3VVKv+qUfHxD+Aud65i1d3El21hLf9et8pv8HtTy8Hp+sudiTpIfiiperI1YLskK
F5TrFpEozi3ck3e9o4kcf8PRwkWOTQySgRj4WL8kiP69hqv49z/8ZAb2qatLoILtr7nT6+RBehR3
kvoESHy6waahFbkrqYWIAbJfuWKfn8G5KJNsV1SRWFYprQUXw2Kl+W2hB5oQ6XyUue037cj0vAo8
z/2exOAGha2tcouGH1bewowC+9yKmKSZWhcN13NYhUqNrwp+bkKtrWcGczJfH32ZSS5xik4x+o4Y
AyRWyES4n1a4aV75u9a2LvwXcRZfPjOqaXMml8K8FHNaBoNLe2mP5tP5Ic2sgmmvBXpnS+GIVVAZ
AzJ39zgxLHJAteejnD5afyZu2mYJZLlr4oBhjPbxzkZeGc+jKc9olBffIEzWLubq3HMTN0kQQK3b
quWifZD0X6GXLyt9rnE2l2iN8Scc5QdlsEIU4VgN+Vd6ZT7Jj/ly7HMbm8ilROvbc++U2YCTxMCN
CEOTjICjbsjIuUGbdFld4Nxuy1uMllYzX20mARqTFGGImlZn45YKsP2yntP/R9p1LEeOA9kvYgQd
aK60ZVQqebX6wmip1fQetF+/j9qNKQ7EKWzMXOYw6qgkgMwE0r03W/XP8T15rz8I2HzB532mn3Hj
o9/9Pwpm3kWNZAzRTFHGHSobbfMu+uCKRyFHX7JlnsAdEFj9va6C7Cx0FA4WhcKzCMaPkCIJksSE
bEAYuerk0+qllf1EBhxAWdg0/WUmxCoTAUS2miVT8itscKuCHEMCOkFrPKZ19bKgAEbD7OTRnyg7
Vkr0IwIWF/mk6BFXDBCMVx9ZgPkFvBVdJU6dFFOwWqG59TK1p7z0cuZf31HeohjHFQdpHhoCvLAx
79JQc0rNxQQg5ym5/Mi31+zFyA0mQYsmjFoQlnfAlGNyqhBsQyHWSEGuPAvWRF5iAxShmLi8vrTt
OGgllnnvkDTr9GzJsC1k9SS3m7fmMT4Ito5qdXwn/ZpP2X0ERAzOlvKs8QvRc2X+g0AbtVj2FLOj
L2jbRalw6TZYpgPQP8XvX98+QwJ0UGDTK+pX/L2SF5uSTKoYHg3x5a6h1MZMvjenvJTPP+znRQ5j
9QS45CnVYQCqD4gJAD57GCPFPE25WxgKAQl6W41AWnABSPEvn5IX2azhNx01igDXEUFMK1hqAZhf
9GFhUzFhIlvNaThyZfL2lTF4U2siPY0WZ2PPXgrEvKcYoG/Uom6P8X1neASROUYieD5u+y1xWSpj
knNc9CXgKZHo+sA8Bginu4UIDFj8kImpdlm0uBq7fSf+JZKlNgUUR2yMBBo0enK6mz8QinkC2Goj
FGEBDgx64orbWvwPZmIsiScVBDIsn0KLKmkvhHjNJvveQckGfGfRWQNx/XQzPvPbSLfXeBHHXMoN
jQGwG6ANXUymXdBKjlq9chzO9sldRCwKtTLEDMRu5rgUooZDl1m1Zmk2mkWPKghLHVAIH7P7f3ly
F5GMTQIHIy5jBatSfXS0yfbg65Ldv+t2eTM4+dv0CDwJyktUbhvGRShjjAqSop1S4uTCWfMbUGT2
CkahRNm9vp+LfX2/Ni5iGPurp5SSaYCYIND2A+5ZIhXejKu+jMHbqhM7wsPjukiekjC2F4CBLQAN
THuTCqaVSD+14fd1AVsvJ0PUdAwJgijbZAd/xLLVQzWvgekoAdy2/KVkjw2AbkzAAFwXtJnpXEti
NMPsZFOQmgLpowMeFPlsNXe5O+4A0N/8AdGBNz2CNxnUlg/X5fIWyOhGOKlmL1KIjZvEanTw4HQ/
+gQVrpfrcrjrY7SjBLRUL6QQtLRmD7d9eAO4FE2wAKsrgYnbHV1chMBOz3/wurU2g5b11jJa0qal
0kQEopcLXvua35cS0A/j2edhgCu1kCvjxf6bDWmgEsQgDcGb5hvFl6hXQA8ZoDkKIJgi6UYEIIuE
Yrckv6Rg56xeKGDExuE+Qbgex7zqy/JWYm1xLZ3xnpKayI02tBTAMclbNii2UXY7oNBZMxDCGwk3
MiCrM5riOYdSZvDJOewtz7oWz3hWND7XoCTA4rsIIwdjAiKt6g1kiX41D2A4PwTijU5+1MUpm+/C
YrCalrMBWy5v/QGMNfUKMYkUlECZBVU2QaX0IdI5AcZmRgSTw9pC4kaIxo4vtaY5jlkVY5Ej0MH0
tnocQAhG4qckFW+02HSTSN+lRPWoxru5lhf49+O9iJb/fnPFORUbXc0orpHhpQMJ6fKyyh7UHW9W
ZXsfL4KWg15dkSUGm43CSIFmL8Onl8BXCn+EEyfjs22gq51ktDWoi7nPgURzQ+bIFoJfsfEkorlY
CokXjsQV1OqohJ8p2OSM4IE27W0ILP244vUWbGutLoKt0jRV/Ofvi1XrtBaLGH5C9SdXeM88cJT7
PVIbih28x4+R/6+s5C957OgR0fNsAr8gvZk16SZU253aPGeE7ozgOaW9K83pru0RMcuAFtR/CMCQ
GHiQ2dvne/kEJubS435QOzGHndB92w2O3tzpWehcXyhPCKOtkl5RULnBGIVYtOfgrcTIM+iiODfo
cjrfbeKyFEZVAZRUEDBR0htpLI4Y4nWkGMxLATrt8scG9eZkSt1gnL3ra9ssFhjSRSyjuzVAHwXR
gCkuxSaQ9lR3Sgx0OnupGjwD2torbgHbNOUgpAdDsTscu53mXv8G3v4uf18Z6ZgZk150+ASxB2HC
nNhBINhmybPS5SlwbYMZnzoFo6lE5nKNAvspkwa7Qva0F29qs7EWhpk6BcyolO9EAvgzaa9kmVXg
LVu3f+oA6R9TARcW75s4JstSjxIVQ/CBjm8qgl+CeJNLoDp1eqBaLUW30jWlpyrHOLwOnnvzR2uk
nJ3nbQnzqJFDDPPFAswH7du2ntNTNBpWRl/GAvoGwdfPebPzaq1rjIMqc3DsygPEDRpxzWYA3tnw
okg7LT/WYNzOjFelA4uG8TEK3NNf9PjK6bNFMd0MxnGQIHvClV6OQCVTPkdN8rKegN46cCp00AyZ
Bb4su53KV3BX7kDO6PdDub++C5sfIkOJNBVt8d+oTPsxNbU2VulNU5cWSClBmMYdCuXJYM5ViRNT
jksZHmvX3PRPIKB0AyBT7Jbguv49AG3S4eUReCKZs1WoIJVphGVF9VnrH8Xo7fq2bV+yl31j++Gb
GGiZQiHRG/Tz58BxdES39Y3eVd/AEXI3ANTSTu5T3kvlSy++6c1KLHvDdGYaphXK4kAReYynk5YC
76RK7YSADD1C++WzSYCv1h90AGKSz7LHSIBuiwDp0DG+UgBgs52BjIHucxFRa1Gr7gA4XKo8KrJg
j8pLByxjovugYLIGQ7LGarLUDJAmqeHkfeVEaQ10kmcxgfcRW8fUMqdqalvKAHur9l6hdbsMv10B
BCbQDgIe6a2JbtQxdMPc3EeRjNwV8RJ13MeAYx0UgGaqlqmjAbeW7FGIj3lUuDIcYd5Rm2b4f3i4
1MAUVOfMAcwdmkfAwZojpTjczOAd1QvU/7sU8KOoKbd4+xvSo4GgH7iyRD6U2QfVPgM5tMXpDqsJ
2hCdTEhDDrfJrO4HFbQvbWrnAX6gVe1ZKO5L7SUTXsE8bRUxejHbAR21wLzU70cjeZ1rT1QU8And
lunO6M7l5KQ9SGuV+6FG7k8SvQxD4jnwEsu2tscW8K0A4hHRJwH4PnPAptCqfJb13K0xaWDUAlC0
WitTZqfFS61Bllso3VoADmYJiiKwtcb9U5JMllhWfkHeBbS76W1tEfJYgvqW1K+V9BNEetSS2kdZ
eatixQLiHCBe8lMRNpbcA+CorLxBjNx2aQzOVLsz7wcjfBfVfQD41GGUfUl6l2PAYCalc91ENjuf
DEU0ZFUxVZ2wjfNjHXd9PkBX6yl7SuNDRM9KkdiJAvSuTLMapfEL4yMfMCaWgrP9dw4Gagm2FM2z
N0QJwPHAgJxBk8r5LjDoSQ8+FWBv9wCRxTwoMGDmknclbF6Aq09mPFUIxFIxreGpglObHdIdOQrA
mrQBoTnIVv5beka6h5vFWm76bza9Esr4KrMzpCGtvoRObmQ/1b7pZU5+qtzJq596/7kA4CHnebft
vy5C2aTnEElTUxUQOiG9q72oyzAqcTtHRLNdfh5+TzteboQrkvFdmpqkhTlBZNXZ1X44NZ0VH1LA
HVspGAQJwJ5t4JHurmshVyrzXK4VUZswc0PROenMDtIjO+mY27qb7w1vfOYj8G8+H1cbu6jY6vlY
FHOjlSNWqQNzMpZ+BES2AM3BOz+OpirLBbgSk6k6TcxFjPI4/UHZHby8Vuk3OYAWJHvCzPaOW/fc
vFNXK2MexqQ3jDqOsZO1q3woHiA+j8KtdAud+WocCs/crM9m3kUFQxVwgjQZ+Gl/X+QsiFUZAiTm
awZTuVlGYQAsfag9EGvw8g+bq1vJYk0/m0wyFJAlI0aMHHCMKx5ga4+qI8y7ZgI7K/hEuOwam/Mp
xkosY/xaHUud2oDvS/rob2D3KPBodnooT6gn3yhu6pgOwg+B3yrO2VvWAQBNiPZagvWGk6Udcncp
mke4azy6TKlw7oLtfOXq3cJYYaWFFY4Sz6XGAZ/aU7U4ODsGNE1yG+2oj8GtW24FazOcWMlkLLGZ
ZQVw3rh/BiAgu/mD8RnCOF710kntJcMDdNXIb2x6CpE6rDgGuqlOK+HL31f2GWtzC04+LFiuI4xj
EquoZM6mbnqalQjGHrM2TduAwB4D4N82MrWyZrLmVuWshHt2TKSaNCWm1TJoSuv2JTxN6talDaxq
vUUxsLgFNYAdgXBU5T7itxeogNlSVXVRZ8fhxDQVJDqARE6ne12X3FDFAw/0gddviG01uUhhltcL
tRjQcrFAIPZq0T4rYBBtZevZx8hFUuUtifFoBkmyaFKxpFIsLH0Ceoahu2bKcWY8KYwvQ4ooj0gL
Kab8grd2Unzq4eP1XVt+4tujRb7sGuO3JjBJzkELQrqk3YVEsYUJDbkyOlYB/A2wbTWI3esCtw3q
L4FsH30sVaE+1BCoVnd985qbnJGv7RLDZUVsc/w0ZVWG8ctFzSd3qTyHB2CGWrpfuOI7LxO8Wf81
VtIYh5gC/ZDQBEdUuwsG3tJVTV9Dv9yHNsAFoRscZ8HbPsYZhnSWqWws21cD1xANDHgq/LcDWr5g
5fGmSDSMcpHQGoDT784aYpvrEjhqbS5/X0lArRRBUYU9m8pPJX0Sihch1Tky/sHbXfSMcQdzBX7Q
XoSQWBSsxCjc2iwcTVP2s54cW/VjpBPSrbqXAo4pDh5K5EJB1LPTwsDLKx5i1/brdaUmjL/IegVA
iRKeedSRvHEPiPbsRK0WyN9WdQt6JR/8IFPk/bd9ZtxHTNRQD2R4xHx4V9QMLVzPOkhhrgvhKSTj
QJpZb8yaQIiKBIWmRHbBIyHlHKUhLnWflb50klh0tMNRig114iyyJvBXlG1ndUgRdBi2b9XAH8TG
KkBgnA65Xcw7DCh7Jvp65OG/aa/B8ra3VaNptMCCwZFwVNG3KqMxEi/Nf7OtCw6yCvJT4Lz9fc21
hEG8Rh5QRpvfclB0zEb/r7TjIoGxc9qHMpr0IKFqWicVkboUT1Iec9bx9bb/fsFcxDDGPo8dAOym
HprvTbYK0IkxspLI6gF4llgKZpYW/DXQzx9UL3Ezvzz2p/ap8U1n8nUnwBuP17O97X0uH8Q4hrat
ElJqI87P+BxiYGd3qdWMvJbEf7D4ixjG4kuFBhm6CJC53IuH0YmPS6PZMjVaA/gQTy0+ZP120eUS
2LGIGyCXLmV9CewaAH9ZkmmJdnI37hckWONNd+sP/b78Ed3O7giQ3XPohf9qpmCdKmJuw0DX9Tmh
+IKyeM1UT5h/zz2xRAxxCkCaA+bvFL72aHKo9TO4ymDHoG2owl0cfJi99nLdgrbdxmo7GBOSK2Ek
SYiPaYFb7cSim4NnRPLSz4XWcXKQLRxMUNSAa5FXetpsMlzvA2NbZRkB3WKG6N5TPNmVCssEr95J
3FMXqfI7aht45ddW8MALljaVe7VmxtrqpGqyZknRq/XHjPmqjFKgpu+v7yxPCGNBaAGWh9KEkBB0
bpF+rvKFhYXTq6BuVvMvEbXCpJlK2kaysYRFhTw7SaIcTGqcRjm+D7LodQAcdt2gMbwLb00QJzek
s/X0VxZSO4xv+gijl6BsfJGb8hXgn4DzrZ4i+Y+YRG48FLs0eAvIbpD+BKHsDiKoOcidTt/FmVo1
zfBDuDeQMZfa6tYQn+W688H+sQP/F5qkfxd18a/eKqulsmajimgjzHHBtW74MLkyShAgIXrPLOEe
/B1IHhQ+ebt+hiovb8BYR4XOmxbsWYiqbd0KDuTY76ZT6SPAPuIrdpoPWjQ39/XdvBOsDN2/S5QP
CpSFcPmB2OW5d+HG7mE8lmQbu8oHuMBrYfMKQF9O69v9sdobxpSiojBoI0MNjGf1ID3NVn5KbcCo
fCRnIKyD4x7iC7c4FSAiR2KnfeV9wSLg+wfg1aHKmmJizvjvN3FBVLkHrhCiV7D79sWfjAspuK3p
FwnM8VOxAkn3gBsp2QO32+93GbIa3Z4PhLvJL2CoF0nMoWuoT+t1B0nCEWxBX7BF/RM5NhgXfgT5
pqt9pIml17bhZQeBz6nC20rmLPVW7+OxgnjMUD8Zh/5cnSNPxYR/fUN+Ge//DyCFTVe1WjDjD0Wh
EltthET9MYzt4F4FpEp8KP3U/hg6tH/hKlaP3EkW3joZB6kWbdrMPVQGZEbZfnY6jE/sgBkGcHQd
+Ui7h9nwAsPt6261VObBYQ6C0qfx1+bmMxBPW18At54lq2j2Hm0NDW5IJgeS2/ECxmU11wyECTOG
uJvkoIbghPzWpD/ZFFtp9TQKxLnusrjay4QaUy9WHcXg01Lr+AHKRtzeh331OO7Ge52Am8dNjkZr
U1/Y8zZ32bsrS2Tn1CjNlCgQKaJ8FAYLobOn8twFT6H5nCD8uL5Mspj7N2FEUlURiU302DLL1Bqi
FbOMlOMgFU5t4optXHOe0Frw2xjBrgguPzF+arUMT0nEO+LkFMCa0cn0Ow2PTRW99tkkoSzXH5Cw
vklBRy6SZGeCw4tGyPs1gzOPv1LDS7MUBbzKMcTSlQTZ0kugLufSgVZPzYhHqnL64kybwCdQT1ZV
T44QPVeN7oKntRKeEunGnMH/IfwpRmLV2VNXHBvpQceErFT71/dk+0F12RM2y90FQ2+kSzjUTsgB
q3YO9iDkuf8Ux8VXhrgBEhfJdV72dzu9s5LLOH9wXORhM0Butpf/wHncJ4+C/XUHtlYLFgduomDx
wFcOX2HuAt0QpKAvcfjTwfDHfW1jVuNQAuBTBpAErlj3+sZu2u5qfcyFAObIQhGg2TfoWwHEg11k
jRvEN9LAQyXbdk8rSYzvn7QRqqMjHuoOk414aKejdpA4dIe73Kss/QXwJ5zFbcdgK5mM959NlNr1
avHDN1ihN4To44ZEAH7CCSNxGxx78Hi/Xt/S5UevnSDj/KWxFLuG4gSTTrK0YXIr5ZQh4X5dynbX
E1FBpyVLEgigGHcvRaGmZXW9vN8GGERrm4DMc0y/9IQ97/C2l3SRxXj4xtSMJOgqPMXVj7b7GZoP
nRhzFrR5Z67Ww3i9MlGkQmqxnjkFikIvuVHHe2dfFyGxeSSi5FMsVF8iCGYEfxG0uFw/lc2NArYm
WBvAy2UojDlVRqEOaoWzJ+apyz5K87lMOXHRdqVxJYMxJE3PorEK5uURhQN5IzfxIfwEfjuChWSX
3etvBfA8+Cwby/5/U+uVWMaWwgiwiYUAseJB8To8UhtXP1CfBzOx7XE1IuFuUhQJpJn4jlWyT42r
OogGBJcLbrtsR3Z8CBwgAx8aCy1Se95c/ebNvhLH+NsgN+dB7xFeKGPkiuObUlFb0n6QMLDqhtrX
1WP77HSimij3qZoiMpuYVKRMS/D7LSmJPaacXttbfZc9Rs54T3wwLABt0429bofuweuS5UXzvh3f
SjLjldoyzdQIxSQQuQ1u/RAY4MU+Ue2c/TZe6pPhtI7gzyjpthZ5NlMXFCNAUkPI6/0/woDNS2f1
LYzr0jEh0MKnADLlcZStrLer3wu8z6C7rYNWLNCC75ChAkN57PHyI9tXwko248qSYskNjPIyDjm4
YGo1CC4h82vyE+WO8IOilYQndNMrrGQyri0cpSaJDey9htYxKXiLQXKvDZ/XT3jbcC5SvgYzVoaD
9oreLImynHDvyHYBwnUr92M4BszSPVTPvAGiTW+6kscYajDNpFHmRaOGV7OH6kgVR2l5EhjbrIbI
QF+hDpADjCKF8sLD+ouzactPXDGLr01dbVolC7QtJhjkog4yhkYEt7elg+BjZvTw74qFqy1jXHde
dLkqidgy+X50VLs+JA6o5P0RORXyvBBg/sfVMe6mK+VOphk2MNmXt/ERwCGIBRcCMrC0WlxpHDX/
esOv9hIs8IVeVTBr6vROXCDljUl1DI0jevGN2BqegmN14sGpb/pvzCDKmMw0VI0FHZemegzn2cDQ
b/8a1JI/laojV92OlrkrzgHnfv8HN3oRx5xgIpRSE04Qt8zrAefjaBySp/5p+ixDu/yJJBkKGYh/
ia3udF9yM1dPj4LDo/z4By92+QzmYJsRA/KGGSx4n5pvkCXFvAue2gSHSyZrfEHit7R5QfB2fQHF
bk0FR6cifqUUVwc8dqOklxE8zOgldyJITkHGDT99Oz0nHppQPRNtK4dolwF8wQY/ZSXaFf9Nv6ll
q49gnMKk62kRN3Dg6Uuz7261z2WcvfXmpa4y3eRO89wdeSlAnszlcl0tXAykTsPJw9WZ46muQNhd
ijek4qFvKl+dMN/c0WpxjHrJWFmrhFhcHgZuY5LKSrXG01Epy+vIz0TNzlIgnVbBsRSITcFInyrJ
gUZ+Lh4DAHSYuWhpPQGfS3yYiAZeyWBH9cGKuxjEmqWlg/JFAy5XKZW+KP8sItUKJnIPnbbNSvZk
tC6D9dgzzKGw5RnKPGtejU6ktAAY0AgZRm2hU9lRzQQ8qw+U/MYjztbNZ7H7WcFhprlvGEdVED1R
Ly3Sd45JIzeYwEQtAvddArGxfNKS24QAxgJE4DRz6+hZE2+GdrAFElkUDVyTMttJO3g0rW2hn0BE
rlhmACCiCdD78f1YD/aYlG4MwPCuuc1b2SIRALWDyO16tI/rgrGjU+kE7XRWlBccHjrT/c4YsIdI
4BKM4+R+IcE0jWFnRok7SLI9NwUmykI0CwDoOY1Anf42zHc0+EEF6uX0nMb3qdI6Rmv4kvwjniur
nQzUnQWrqRu3bzWwYjYoTE+Tmy6QhOlkT5i3InDxwI9psTp0CFppmaG5K7OISXepSh6KqPVjJbSj
6qyKGAYSEoyi1qZVqQ0yzcI+LKSfwBc4TaBHartjS2N7QNuCSlNnxggcpQACKZ9BsakpAMLuf5TD
AR3s+z4ujmR+ByMpCh4WGXpXlvCB+R3V6K4032XTdJTqc6GzVwKYcfQrrn825oDhgdiujJMYg06T
DJam4+0dUz8sun1YajeUpIdZ1yzDuGnGxE1a9IfUo43uVT+QjB9RCcCjqj/HmekZc7DvmvlFEWbb
SAs7rnALlKc0KfZyqrmxOrpzqQMZHckpJKvMSvArTXQqqfHStrkLBS9HUxUVj13cWObgjhXukAhD
VeeweNGFs6mh7zhqbjtZ98o4c0gpO1lbusaAseIGUxuzhGbPUwtTGCfgmGGomaAPuy32kWDu2yDx
pj7zSHmUkfSY8cyt6g9jmuxAVPAgfWjg17KIWILmVzUqSygb6iUGzUnt1SGqqmhfb9P7mZCH1LgN
i9KpDdmqx3KwAgzzxbXp9R0INio/NoGyI5wNKLohU0Bpo54BenkRDWrGTgPfnWkQKzSeE0nzE0Df
k/zFqIqjUgWWGJV+0ihWEp4FGf8ofaNygYcxUnMxrGFunqn5IIQ2EQOvVt7D6iwhj1cDEmKq7cH4
aYbEbY33ZDhVoJVXp0ezkA4iKGSRED+gVdUuYVszpkfa1LCz+VwrYBYi+znKgah8N0FkLR4m45eS
fqTSSzGq+6bw5K50I0DHloJFRMATNQBQwUO9CPDObA2rV2FSRAMpjYnhcROtZFVwbiqENGEDRyKj
ewOAQWaiYirlnGrRMh8M9BXTASOYnUtgdZ2doULpWPeCuEAEdiBDbYvarwALTYzEDXu0DBfTYeEH
ltVTHYQeMcNDr7dOon6E3eSAhBtmY4Vj/ZTBWuMwuMuN4aTPKLmL0kkqHlThNS5Nq5QRT04ghKGy
rZgvU2Yg+5lbADHa6U3jkLZwpkSy54k4ep4nMPZiB+33mqg6dTKiBPowzflOTgyf82zbDLVXtwBz
u6vapCFRhltAf+zhGeGvLPEUu8ad9Gq62DqnxQRDes7vcpwYH7Zz8028Es+EikWVJXMo4rZbehtJ
P9hhizgJgxzFuPQ6fmqam/dIE2anKPilkJj3at0MVVfymfBQnUgtqdP/hWhLBkA6Rugyrp2vFr5X
XpZwe75lJY8JCbUqC4VOhbz2zzK3AcIrvMpnX3/Pzg24zvXbAP6rtE2MPKte6ixjSe+y4cnvLfCM
ueBg27tPdNM04VZUkQkWSUBjas5fKQI4nV3mDIP90TnFQ4MKa8cLTZe1fX9w/CWNDRoHCti6KUSE
MMImTV1xmuKpA4xHI70J6ps85ZyO1u0o1bgIZKPGdupaLcLyjJP5AWP3Yzd97t6Cs+L2z8UnN5++
GUOu5DHPxTqeJ0lIIU88yOAxCTHugIIIoi5bEzxygFLPPv3kRXoKb1+ZF2PQtnkzBtjXLA3szPwZ
y/Dvs+zWSmy3YX2rUsGKDdHqMQcWx92e9sqDUgAQPP2ZgE+7zT4yZdgriuDrJXUznVoT5ogBU7Eb
43A/p2jVRjeCFOGkgICPyQM/JsCuqmtXNs5y+Emk+1zMcVsQr6grR5slFwDA1nVHtf0svpwl81oN
yhy4NkteY5InP1dOIlA0UqVwr0vZznSvjpBxhz2gREp0QUNHU2Bbi4jP9c7XJAyhqu+G8NEZ7zGt
8Oz6QN6Qs8JtNIuVbMYXJlkuxi2F+ozmWdVVlLkyawBjWAEQyaZDCXLAmJUmW0bME719CVw2l/GC
SiQOabdkJsoSsbNQ2cBN88aisCXhUcQUmyF1h7R9vL7X8mZqbrVexhcCHqUsOhl7naF3mc4qsvDD
MWxNWxb+iLiHDGhhj1nP0QAN8fhYC4XTUfEgCcqtPgK9fjhl+ZuJR2FRPvfzK4GStkCRinRMbJSh
E6mVPXa85CbvoxmXWcCoBGXER+u6r8h3hYrmt2Rf4GV1fXe2w+7L7rDDwgkV9abVEACrPuZXNbv+
GTjim462MgvZ0xOA4zKfi0bOsTK2q2/MIkVMR1iZksDahx9KD6BKncc+xjt5ljnLzJRQymBnN2kG
Ftzyx4iONW14SqPXSXorlc4iGKgSOslVInRv6s8KwsgU4WCt9F4vRh6QvK1ZwAx+aNXhQ2cmCDiW
+d9lltfN1fqUBpLHOQ+Ol/3K1qzi8spQGrEa8M3JzewRD8Ag9kx8+qq7mTW66LM4FT+JnTuabglP
12XzToXxfYoiN1E4QxWU0TOBRFWdet5oBscDfL1bVquLs5aGynJV9h5gSEA91ICel98UxFsJ4+Lm
di7GqVpcXCG6guk1U+mqKifRyjFRdgIwN1utznLch2pu2mZ2HsyXvvg9lpXzb47FlIFkBLQadE/8
PVMToaFXyIUQXbfBuVDek3LeBabCITrcPpiLEMZJgpu9DpIaEEet8hZUnTd2iK4HwHsgu1Kg11OJ
kYPTG473WTTq+1PtIpXxcnMiCFOdCyDIRmLH7J4VSPtPm8cinGZ6U81KCAlZ+tNQB0sODoHKa7/+
hxfgX+swmBdgIZqFRkD4iTrF/xb4MBGPqEYD7G11SA68MsX2PBBSpf+nEiyQaatXEQYUIjSgBydt
pl4QUXD2hr7ZA5yk+hOmqR3gxsjqjzD9JSFkvL6p/3BpXOQzT8FIGnK5TiC/uBncwbSbR/K+VDSR
G2ssgvkPm6oWH2RYvq4uBuOg4iDJaCFim1v3axQVqHmmOy6VDS90eN6QYxHshF87qHXRjks+WhyR
4zDcavw9dbVTCXhFIGulgyRZQP7s+tZue67LzjKeKwYJDSkkGHtfn4ThrsIDJCS8cvtmc+ZKfRiP
Usp92JUDji8xBlsyZ6tD/xWdP2sgF9RA508whJVMlSfkvBGm5ZevGLzBuBlKlGhQZpijiBxk3N+r
6HbN0/cc5l9FvDmNTWGmDCYr7KeBjfu74+yMLBYCIOPezMAYCcOzGoVubgKQBNFDavAQKjf1ZSWN
OTmDAOx76iEtojLgodLbzHhL58Yq04cu0VwN2UINOFXX1WXTga6EMidpqlKNvrYE41ANaCq6U6OG
9nUJmwq5ksCcmKJH4lzHWBZQvSaC9GFx25pc9sXFQX7Ti5UU5iIw6CAKzQSNVP1wJwLIAs4ESti7
0VHcFQnHyLZ3DexKKLLpaJRg3FcXgGlUGnFzV/1Blh7hvTnHsn0hmBcJyxes3jkjMftuKFFTU85L
VTRzSj88zaDCWcjV8MzmUKbwFsRoehaa+SQUEEcVsHwp1FaHl+tqwF0Ro95KWyZpUsEdFrS2BjEH
7BhoPMg5NR+JujORokTLt20Wv4u8PeglODTHweV8wyLju5ZcdpXRdiVuzWxQ8Q2ybmOuNwI/8ufS
Mr8Um5WXFPP7wLU7lB7mHrlJl20Nvchm7KDRVCEIMFb8VQkGGc5O3RMfoM+WuGt319fJO03WGPIw
IxMox0AhLlkE/RVTyovEt+ueFwVlwz5zioeoCyAju+nBB2WjBvSooo9mgSouwM2HKlC1QzeNi9wH
gLyDY8yHedh2LX9tKRsF6lmnpZq8HKcPtDHJkxzlHYhB+YDe7uZF9UA0VhxSj5sc5ewvGxbOeThV
hQDzJyLdq8N90x0U4aNB4NcOsVUFH3APAJX7HWg/enqWAWdXoaAl1fCwVWPJc3tX67KbDDry581O
bk5CngM17LGaeo4f+SLiuaLxbDTYmY2SJzW2aEbeQkAFTm5+CyNG7lpiNwGx1EazOr2ySz22hbr0
UtLvZglMRU3vlAa4JGn6SIPCasLKDYdwN7SiR5D66CfRHifUVeabGZTBeUh92fil3iy/2RheAg6k
YnjMy9e0Fux0Co8ElUBsm6VOh8qkKHR9yMg50jYGiLV2J3WhrUiZFTeFnyCdkmeJNxfvQ/wwzsBF
lACv2TwoVLa6GrzB2WyVFG0ppnhu5z8UQXYVpvYEWK3rdrR9I1/0i3HCaFhNkCrF5ql+sy88Y7/w
3Mo7LkgST48Z7ztEraz0iz6NP0anbOzuWbjV9tkx7S3pZbxFDReF3ruS4yX+wSObRFUMHZyzbNDR
d6U2CB3eUhV6UzC4tssPxtv/kHZly7HjRvZXHP1OD3eCE7YfQHCpVfv6wiht3PedXz+HartvieKI
PT2OjnDollRJgEAiM3HynNdoI1rB458gZVnaNTqvytB+FnQBqMmvR1onFMRvpkJRgeC7bo2Js7q/
mih9oicg3q7WIQqLac65yZnP9RJIPLbCJzgj5g4TchxK9cp1a/CARzTmulbw4pyeW5y53j7ogyhs
YRHckqy4xrl9B5bWCxc9NfVdfFi7qlisA2MyNXRFyCAfn7tAtZFJGref+KLODDyq7CK7sdpT+Zwa
a0fY0ul5bmvKrs5iEjFyZTnPYEtvb7rsRfYy0wO+h9dXtt2anVl05YKURQmHqXTJC0wUG5pXl5Kq
maRfa1tfszTb4LIXDnLnY+PpoEfREhV9kjl1FdSW15o1PgtTc0f8mZWB/plI8px+NPYyOU14XKjV
mraJuScBVZhaLbZ+8TB6DfVll2qSvJELDXfhcMo5cAdULkrqaveut1daXM5IsiHxkpNx+ZFPBqPs
AXDvTnq3ExJ+g4WwcngsLC7gwSWotfMELTdEnfmlvo5ySU/CFtgm1062viVVx9bozYmbIQ5WbsG+
vwsYUzVsHgXs+frnzjpbXW0FeRxIr7V7rgL9TnPDuzrwKxDBevvZqX93Q1/tzN65loe1F3Kwoww3
Y4tGomS1mrNoggjQVpTRWPg7oulsKFwJ9tVgGNs96y0+prnVOy1QaCNiI8pD8PBt9/OQFvwcxnRm
cJrbM4OiC+GGNu1beB39otxUBtKf90n3NL+uD2vR5YKP+2pt5si1yAOxjw5rg9tuoWFEZW2fNblV
ZJmVSPG2El662DXQn0r5rqMjAbNvPrKVMU9Wvm6or08x8+2B75FeK/AUE6VN6cWfkhzSdcFEi4+u
IcmD3r6ANW9/oqtwcnTfTSs8UWWFqNqch4IokeiLEd7vJMoFwB2A/zlELSeLEfuL0/3L2mzBAuKp
DBU3tHveRpA9dbXgLv62NMNrF2SR7E8gKZen9pfF2b4f00iL6wDjq1mNQo7dWvKAdugUyjEEWm6b
xhIMBfkbjrT/92hnS7nJoiToss+5BZLy6BtTt5duFizbyHtus0ah+D30Ar8XkdFQCKlS/ZvCkofq
h4f8vtkr0n3FXXOom2XXP6/UJccmILpSFSBxtW9qOGPoNUFClGY/8LdisRMq0MGkbwC//5UdcW5o
tlCaxPWjOoehzpB9YzBVo9EudY1Od/vAOAe3PuJmlhBoG+0BEVrtC5y+f74tzu3Plo3XdhDPlGE/
3ado8B2gQgqtOrQiZpvitj+k4C75eWYXysjT2/s1tbPFkpFGEuoAFqfWkeTk81ZlABbgbrLXRqRq
YiUW1xn+3YrZ5UXzy+zMAZI+yfqsVCezeQu5rE+jIYPS2zTa9CiZYN79M0ohSzMsCoqqSDK0JLCa
vvr5qFPQMFh43b5+HBEdmMmVb6WA4xAavQFrfbPeprGQ508a4roEnIuiE9DufDVJxq4rRS7u9lpk
IWzfFB+f6CMny/ZYWrqBBN+IzWHXn7o31G/W2a4Xo5CzJ/gGxwlLrSkaUOnGm8Dp7ia4fo8RV5e8
k60dpN+LNBgtVNVkpEP437xXTczSfATessNBOmZUNMHharTbYi8c1ssXS6sIgHGdEA18RhI/f5mB
K7hd1Hb7XNlziaMHhyrZ/LxSl9YLtON4pAY8grh5hucD1Aq0hNDuU8kMysTwmnZlCy5ZkBEaIsrB
GJT5UVgUHDgGcd8HKYXLOr7p5YefRzBNwtynyLIoi9rkO/nPsPossiFtXhRC0Db7Ajfwvh6wRJdx
NdWzKhlZu0pdP6UW383hUJc0AfxSc+WygYSq3nVFg5PPU0GnRYutAH/CkDGCttkWcTG1dhf3vcgg
8CDjFzRBlablMFsGtRqTRpT8Bv0onvP7jXb1Z2guFt8UGkJEScYtMD9vCilIWg6h1zf7/qK3EP3u
o237wj+NNm9JZhkhjljrEFh8d2cWpyc6e3d5IAQVl444+OSWKuh2yVH9avWbGsd6LK0lK4uv7sza
7PQZi1AuJX5o9ijGY+92R9Cc37QPwrNAwBuSWCEuBVYS1cXzB+wSf8zp7PzJYyR1iogRjq+dKbD2
ourRsweELyYV4roqFFqFNXbkhXYbLBhI1uM2f8r65x0nQcD9+5gvH8Nb0WiuxsgQUDjKJZpt2x3g
8CyTDU6Dj3QRHxLBEHfBK7cqm7qYdZw/yBQmn71f9FNIohbj9A336ja3kkNgSLb+uUm89SbFpaD7
3NqsKiBqhdgkPKy5z1NoUxz0a/hmxBa9Ddj+iltbULD/Osmztav1IRcFEawRSGRvBChiDkfBSezK
CqAmrzbANqEHgOlvKQotq+tqyl1mbgj+QAJRGq9AEGx+dSx4QBkrmTbsy1g0Jy0VqM7mm1REb6YC
yDXNIJUnSCe9CJxK8i0RjUVFraKCMb6r+XghJiX0TbqNr3X7dFUtdOHcEjSRR1kU9D+6Pi85VUlP
vLEe8HDCx8DxBu8NZsOvyLUs+I4vRmZrS+x9XirVcdiPtWjKIWcPwrNSDvd1it0MTYifT5mlpQzl
NXAKarhDVL4dM3qVjXwVSsNehhBEm6UHoet3JMl3XpfiTiOmYQyCJdADFTqgznFfHbT09PMzLLxz
mBYgbaYLsqbOJaVKpXIHrRS6PS+iHykKdpKU0jiGDGl90KEQ4TdrlwNLoz43OVeV4pRQcnlB7Pa6
D223qqmZ72ss40sTaokGScT3FB0PHrB1ciDaNdrnSLZWY19YTRLkE3RJhJQCqtCz+LLHXVVQ8dyw
V/XGHAGN5KIb3vNW9vNCDoYqt4SvRx1LEeZrtpWhLa2FZbkngcw0roXguSOLJfCjaxwUi5Z0SZvu
hdEROA9Y+I60YVjW5b4ZRqhVaCYUH6gm5LRb7dOdfNDMS0B94pep+ekzVgPfRhiUfBW+SfuJH612
Jh4W8BqFTgg58uLh5zX6OU9zk5A7Qz+uoiE+mtPwxJWrh2Hblfuqfmkhiq2loBdXyKNbvSTcPWSN
zLDJajoRdlece6nwKBdgCWmjZ4ZoycxJYUYERCdug77+FlBszoYu3orvWCpQgSgIPcWCIiuSOg+p
4kCQ3CIe8JTmlIg2trsRbGE78cUEbJ0vZoGDCcREAuhGNAVIERQwvx6EMulL0ufpZA8t35vcUg20
04BheSIQqI0S0UBJt2lEq7V8ZWH3wDL+k2QdweM8X8Gl+uDFfF5+Evvj0EePAnjpMqOf+usglAnq
UgD8raRavQwQl1bfuenZCSmg0d0nAwYdVuU+6EZT09tr3lUdgCaMPOQo4cbLOPdpl6PzNTxEPqDQ
ZWBFGngMcr5z5DQzgQwxSIPuMO/eB+tSo157VX0IuOhN8xLz58W7gFufZurXZM1eU6L5fSDmRbnv
JZCCQPAmyuWXfiy3gdZbFYHajsThvnzqjUTJ5GfjC1H+lMbggmYCYCnzzF3XFa5t+wZ7FVeJE51d
Z3H2+lXiwiHyxcysKNokVRiUQlvuu3GwOTQRjuN2lK5JBK6qTH0O0Nn487gWKIwwo2cDm/lvXgGn
mVfDYul98telLLQQl4FXrflM01WrtvXLfuWyYM3sJ1HmWexZ+5ruex7mEy2yDUCZZo5tlxkcBMYY
COVKOp4yYPrWUpqV+Z3H3m0Qu4EXwKyo8JetIFtkutRvW9TYkEF19d1IVrb4ysKRZ4GQq2ql2zQ4
Tyro5nFhc4y5+lB2ESsj+WXwXaOVd/UqZ8+yVRD2TFy9kv6Nk0Ueqzj34EFVfWB8epOMFZptPSMp
bnPvKsEdVVGugAoXTUqIvXRJUqdr4q9OFJzSkubqmFpOeinK+pYE3nMZesYYQEQuFS/llHsZcGT/
vH4XvdiZ1dn0dgVfS7gRKvdeA0hQ5pny+PKzhaUoS5bPTMwSF9x5eVw+wkRXBoaXKFt1DF88tdAN
okL8D+0FFsix7vUuZ0OARrtU2gyuy1aeYqGy9eUpZu461LUQ6rRw1XkKtTCFqzeJdxVxyp3my3do
/K7JkZSqOQSVnUZqtOImFvcNSkSoXPIoPsyriLw85NGoEbhezjVDr7xtkMUEKtrktZR1gXxo87uV
AS8FYoj5/mNyXjbUa08FwQ9X7tNOtKtUdko3vBZH16izDwmdSRK6fP3kLUpym+96qkMZrYdUmKfh
oEalp/34K88jCzoCaoLMbo7CD4s0whrH8wAIj5Z3/QKNfimLWQGpGO5O1an3pqDHH82ra413i2v8
zPLsUOhdKcikxANUa2pbevP1NU6apRKtjHP1j7HNDgEUevRC5TA2Phw2gSiysbrgkqtCdS0v+mh8
3UzIfcBXpwaN/CvzOu3QbyGpouP6U1BEZKOz+hk3aJk2ai7ikI380b8JO82jASjFwTiiWh5OwDXo
2/LZc2ZxNp+qWA4liEams2dEhOlOTU9GJNOWArFfbgjtNqFZ8avlpsVgD2UfRULqPf3fVw/peZzc
1uWIFaTfoA29BNH0kDsr07lmZOYnXMg4e64Oz9/gbhMc1kFCYwtyRmj0BRVmb0IqDufqasVjevZv
b/FsbLPYTPPAD5AHGFtvFSf+FFsum0wCJh9SUD2vl1gWN8WZwVnyxAVeJboqDFama4un+iIwE8N/
mO6NuemePgV9yMpSXTM5W6kVmuuJUMBkPh5J6IFKe/wrpxkyXEQfMhHVeTKNltMsBMdpCU6IgpZQ
qBSV/3ObD8K9XxbmSjViLIuxOsBCHKYQM+zZ4A6s8YaXDBLUMQeuh5RsPFn3zZ/X5eKyPLM7iw7a
SCkGX0TiGWQ3nSZQOUFr9mrYs2wFamzTnReS3NkbGvw4FscRi3/sNYa7GUhKbsAWtbIOlh0IOCr/
Y2bmQGpkri7OQ0SRV8JNoNLBlPZIUhnUkmImGKFDHmt7FWW46CjPrM6cNFdnUt9qsKrdYBqdwuZA
GZ6ephrxeu3/fxkjbtVxrz5VqmcbOsiCpED/abn3J/0uqoDYNOqpyMFLemjUpRPhc2lrIFpnP6+U
pRtLLNFflmc72xs9US5qDTt7MCoQs0MXEW4Muxtc10+BwoD5mRIFbw+QFSrW4xaETCv7cHkd/XqE
2Try2r7skgjhjpY/xfIFH1xr+v3Pw1y6e/gyzNki0uoeEZ0CGyDneRwZqMWuAJQ4QVf5FpqwQBlB
4fpnk2ujmi2gWFSkMUlhsQXjTO9kwV2hrriX5dLNr5c35zT2a71MlAw2xlcgiC+HAwqfjIfGAGvv
lTt/Oz79PKa1aZwrKrQFlKNFNCaioTRTKcjRKgCRDZSmjKw4QBWkoqHpmlJnr9idXs+3A+9soNNu
PUtgxTEt4qLCQHuBAmYjMl4BiTNvjgCptgDONwz4vzjaihbZ+eZfdAZ/rNB54QicspDYlGC+M4AJ
/2QUhUIplOch6Gv7K4NdPPjOxjp9fjbWJpLynvcRMKUeCI5jYrZIJ1fmczG/ObMx8zdRNCQCCFSn
8Lq0aihcjrg6AbU+VdNglyc3ea+ZclVYeQ80fu5ZP5tf2RrSzOdkSUxApKNj2aLxnYtB5qwlhlz3
KyfH9DU/LZqZX4FEaROrIcwEo74JAdOPwKQhRSDb6tb4A+Tpu36yNfMvciUPLiBNOKQSyZKA44ul
hDWuZEjYEx5fmL6mGdlwEki0TVVogpwaPnKCejvWDRWijJWdyIqg2jZJT3v5KWuuQOJji+6+0TrH
nT4EA9jo9bbacwyyS9SNA6MAK1WbHmKIRedDbzSJ73iZ4jTtGzcQg8+OenHNK+oFL5aodUL1u0/2
TddOSvZl6/z8UteW7czf5WMgqG4G1xBVPpWUZ9ktV86qFScwr2J1XKikPVqM93K4DQvHD2NTRpln
REdlKCVmnvWbn4e05l/nVZYhAdEUOFGRqYEBDFfWMRtB2CPRwcpuJ1EVoJZWfc3K5piXsCTw2ura
gO3POYPh4TIJepqOZ0LtB2gp4aQCXOGQVdWflbcnS1+dThtyQi6GsKoR35CU8KIkzePPs7l8HfLL
6cgzx5aPYq92MmYz3nQjnKicGWNiQHFa/VSHkd8qoFELC9rtPu2BDEscHjcQfwlwfB4LzBtV5dFv
kmCKBbKSgmSPd8AQbbqhSUqoOiHIqQ0JndUMPHA/T8Dam525PWHk21YS4SOaeKvIaPoHy5wQrRWP
1t7kzOu13dCEoC0rIa1QUk+7ayTz52Esl+jO3uPM1+mEAzJqgIWpE6ZnqpHe5DuQT5syiErXct21
4czcigLConYUsOmL5KbRddzxxmuH4co5Mb/YHctaSbIR61I8AIFuDsfQUp/czvQt12qY99bhxDe9
nK0Rz67F3so8TfPFqRqDiQw3EyF6gytJnuwKkMC2tLOKTefvYjOA2vS2PXB/RSgC2SmRoKmNyOY7
1LZUIhQRCMzLtmQFkLktzMyeOMrio2oNqu1HdG3Iy4kOeiOQbcsQQppLIQVKW3uCq0yRVGfmt5qT
vKcvrREfJcMpwZhor4asi7vuzOIsdBxwW95WGiy6uaHURrqRTVCSN1bR0fZBZqPBMxWkG1C9X9kn
i8vqzPDMpZYNQoJMhOE29wxSnpoqpxNVabAWlC8Gc2eGZn4VlDuSUrUy9uN+ik0h1cdeFRuh6WG1
l3OarG9hzpmpabLPYlMUq0GZ4H2+PsFCozUKlqav2Ip4x/WvNYXi2YDLW3dX2uiMFnnDlTZ8vRMy
kLla/PWKH1ob98yfBnI5Ak/5+TAtG/do5kLPd7NJr9YLYIvhHSrxgPBAmgGV06/jDtUYLRwpXHcr
v7iFk9bEjAlvqtFNDMLVlXFNC+PbJP8yNs/qqrriiNzAmHvgjYngTuCp/DRBFUYTlLGDM67dDy46
2TOLM0ckcmrDKxGcbGUKlqvSid/kaRI8rm6Lp4DpHV2n3V4Ors6Mzjam7gEtVYMFDLJsQvXoOco+
ZqBxuc3Fp9HsLnxzbfUueoIzg7MNWQN/J2UhRjmiZqmhtgFOO0NRFHvl/a3Zme3HsfH6xC/x/koW
3rq2BqbYDjDH7ok0COF4FjyC5zTTtmuh45JdyJ/Igoqao/pNJD3gi7bzxw7xRePuBVztRlAJKBvh
6i+M79zObN+pfRKSIICdSYk4lGjKQBzoA4bF/PuOgYKjobHCivWS/iJ05NzyLLbx+FFO/BCWxUO6
H1n9FjOJpzWhv+uiBrdhQqOnfIu141FpLRtYm99Z3FMqJKw4tQVaMLEHo0An131kulBkbRHLPoIM
Ab1+KA6ulegWN8r5qGfOJ0IX+YCeAmyUQ2cOpxQ1Hkz1kTxO7Bbrt/ZLzkBB8q8A1w+I3fziJORA
/JBqPbaJKkDda6L9XqVdW7ShKoqOLkyBqPN6p9qEdVJkcN0iurQ4qu8USAtwhmuRi9BRH7ybtUlc
Mzhbs2OvCCiV4YyUZJA4Nx1V0oeft8XSca9ClOWT/kb8xnIi8XHJ++lQ7bn8Fi1oVJQKqpJrCOqt
xatL6/Dc0sy/CCoBt24IS21z5KJbPu3M1u0v1fyldcFCNbxyIBLQn4XkvRrqI9qpDrgJA8zN/HnA
nyic+Tl1/hzTc54FAyMZRs3Xx6nD+UEQTynyuAh52whiQzf86NWE+joajUTR9OR7HpSwdeGC9z45
aujt9IoCF/c2n0VGDqyXUu5I5rMusePoSRgitOrGzIVCgNqPFEm/2Q+3QS8ytxWpB1rtZNwQsKRr
6h3I2mkHLs2fB7e46c4HN1swWqFwUVVjkpOOuVc1pHZC1qJ5KE1tHhH5nwjHp/Pup+mcObcEDJ3l
mPDgT7jiPzSrsBMAtjVk49jl6/00i1nc+QBn3iyNXa0fc5irLf/W2wVblOAomOU9o/wTo1tes8Df
gz2B18U5XldHLJzoYo+1kiHJ6TdRjVsp/XnlpS1FhKr4h5V5JgfIn0xqHlbATcNGllvhTelIW+JE
F6utlysjmidvaV4qhTjZkm1o+702d/2OA8N0tp9Yh9pDX1DPWj2ClkLD8wHOYiavQfU98qatb/lv
sqE4IVOftGcdyTe6aX0qrOUWa6OcxUzjRFeaTV5NTGzBEu9TK/M2vyvcgP7dKhGpAXd9t0ae8HkA
fN8Mv97kzMeFtSroXoDZFXLcfSV7Nb0AHZadyQ2tkuum4Fmms1a98IAbDkgJbe5NGk8d1PtILGyS
gsIn1zwrqJ8KSWEJD1WHOtulEb/JSbCJfHX7ufT+67X/b+89u/z90ap//QM/v2b5UAaeX89+/NdF
/p7e1OX7e3045f+Y/vSPX/36h/86BK9lVmUf9fy3vvwRvv/f9tmpPn35wUzB4T1cNe/lcP0O+tv6
0wCedPrNP/vh394/v+V2yN//+dtr1qT19G1ekKW//fujzds/fwMESYUr+q9zC//++HhK8Jc3QVr/
7XA6lfX70h++n6r6n79xqvh3XUexAZ33uiCg5gB/073//pH0dwHAOVzEAxKM9j4d2zrNytr/528C
+TsPyWSCOAH6PKI4sX5WWfOfj3iEJ4B0o+9j6gT47T+P+OV1/Xp9f4M40mWGp63wxXPvq4vAqAD0
jl4NQdXRLfr1MHO1MIlavpJYZSbHkU2d1FAi2etQxOMfVjsn5/t4bm22vDXs4nwYYA2d+KjyOqnl
4z7bdSaZzhoa1GvhzzdF2E+DYINXJzVYQH++ZXi4Qa+9WmKFme9bAULX4nXNXDvduGaFc/Qi30zR
fDv9E5v0cGpUoCRHRkWoRLs+NDZZekw2EHvBJ/F9a+rHCXHCMxdUvmYQIO/Hkx8nEgGNVVvck61V
T7V5gDUNAQtnChmB4AbW8usbipShTd26md6QTsELjDJOZWZmYw5XUxmSc4LjLrnQ2YBOo4hqN/qt
RA/CY73BoG39SIPdVBmRbOHq3bc+JX9s4Owx8RIU6+yaRrbKvE22mUYrI1GTLfkxuwRRNfS8JqXy
cqvWuCgOjdrinnZvCe22sYGTee06HNqbi0MVeSIpEsGqnANK+U4eQKXUgku/MRrRHhujgOCMu1WH
A8lNEapQNUN7jWR1x5Zn8ikGY86J3+KWAqRi9UbYxRveTFl2AMHYRIEQHMeQuhEVt2iBskv0uG3a
2+ykPrsxSxU0HdwmwqECXwHkSwYKBAAY7ZxSB8/cfkgc/60HNyAafJ/5jHUEneJUotIF/qUukGNa
qUh7kIJ+AJuhvOEB+J1v9+gxrxyRGB4BIZ//GERUfge+gNh+jisr2j1346av7TQ2IHjT8ZtB2so6
Vo2BXBKfD8D8NWB3VSwJzctUrQBOO3TRjdbt5Gewhyeg9WscPmZtbQ9Q6YHIvMi6I6pRTDnW22jD
QV0XAlKXYDfUPTo+aBUuinUoBUTb/GLct5fQSQdXgmhGR3fb3RX4NTM3uSN+P7lr3tXL0RagWdEZ
4OXQwZ1/zDxLwJfrIGrfuFeNxtriSmiM/BbCSJ3tPqGh8bHZilveGO6bHJIuH8V9dF1cJ5zZDLT7
KFnmNB/FaIDKAOraJWepSJyJPXwQYqinRHmotW2ww8S50ZZAu8k74b1HPeux/CJDqXDFDr11VoUM
tBIeasSyNZZW4m3V6FhCZSbf6J0VJQ467dt8wwNklzAvNfsE1GUvEhr8B9q+4ULJ8+hwgBaHmLAO
08ttdZTx8nvfN9WYaQLTZLPKjVKwPAJQm4Cw8BRhgyVGN2BKIamJktQ1euknrR1KRgMyTYMJRrm6
crzUritT4y973+YA2fQLVoiWMqlKUQWyOlhXmQEGpFRiDW8K3SVkVbzkWEOkqsaLduLqUGm7WMRj
QLIHqwyAl1fMukY2WX4EBNUbTezzk7LhbX7rOdnVZ8FzB4Y2w82pt28d8UaMjfYjgSoL0w7pfW92
iAKnX4hPktFcKh3TOdO9KUFBoh9KjdYTeGEjQ6DDAEoKOC1w0l9lh+YwvCcmSBddhP4e0vzmzocW
nRsCv4g61dHtsK8Epzskd/lF70QGOlnN4sBDyCy2Wie8SOyiBzCW+YeJwQu3eLhaSC1galTqOW3z
JmPRqMG2VJpTXZRGX6o0rCGopRALIkmD1Yi4jhJvWx6sgD3VQgMEAkqG4BJXEmFgCDJEGhzwt/hv
JagUSHh0NVMCA5JS7UAf0xd2j39EPxXjZSZlLNWfvIIq/T5494c9uWzREL5LwXbu9LTc5btUo+R2
hEzMZVhS8caHmo2RSUayT+8lu3isWG0OWF1Gfj9u4/vutXnV7xoesDwR6BlwJr7hC8oQksgGVxo1
KsAZOnrk4MiNFPzWIQg10OfLHZStsk0Dw7+OAeQCc9Re3+pYqZc8YleFitYJUlWoJDnEAZaDs9Ev
ZfrXOTJAdJlQP3YgGlzeZ4B4HPmM5qmdJeiIsQPfdr0X6OjQQY5uQDNvI28Cavs+qCSDg+bM4OcG
SGLtcrgQAKnWjwmxIUsAkXlPv1AJ1IjoaPpIKL3LtLlLNorR3MA52RnQJOW2uU1PqSNeol9L2PTB
4+ATQy7MoX5oJVx55TKLD4WTPKSvUY1eMhCs32VOHlFQ+umOvG9uwivPcq/Fo3eRoMPnBVSG3UvY
b/iH2IA6020MSFXLomO3ayonY/F079JaXHHI6p02HloTDPRkO1GUlY/5VkECGusmz8HZ2zm/hRwZ
bk709yq55TbNVt4lewk4UKJfJfVD/yw64IIw65McYhHG0C8xpOvOAn9t027EyyI19MIex9fGjnao
GNq547JusHVsGyXdcDpwuZNKsMTGGgW+AQV/ihDBysjeu+ZNeOrQKh0XDULP0+maupfYHMZwMRLw
mQR29chbqiVcXQvwvUllktts72ODEBbeeO/xRXQHeTP8VLF+19KJDwR6JDiGQUVpAfUyUQmk2Ekx
Pk7M+nJ4B9UfA/AI7Py+pZjeLXmECtS+ks0y3KD0Av9jTDx1NYtOYUAhOF85Ofjr6PCgMPe5vyhq
lA9oAV1TEG/e+fbglAdUG9rY9HQqgcOHwA/oOAZ12jUGdDMA/wfQPXQvJVvTWH1KUaLWKc8iBlG8
+KpIr3gozmJ7DPAinpE/iyDJ2ukxWp7Vh9CWbvqn5EPzJPA83ieFzQsmXxmDboXEDHsjuph6v3k2
XXTrkN5WjIk0QTEIaMvY0FkkPRTQX4vuoxudlSzeoPzB7zQmUe7GFa/kjsWK6QNlnJgqKGrCEJtR
xSoFWI+zlcaJoZcncG99eCyheHUThbSsqKbtBoll/rHoLBlX0D0VOrMQqISC1cg4UMeNFDdlksCy
ApJZm7Zy+J3OxKN85drBromYcJsd64zKh+DYtjbODxezr1juYACXVaAo29l9iBKbUQC0iKuSYIu+
ehJYHsfUwnSJlckXpHy4cY0Gt+2+qStgNczQeucjx2zB+U0518nvpMs2NmoUfE64+A2Fy3RTkhcB
BYSwscvSUctrOXGi1OFDpKL6RsIvCjcV5lEx+AfJ5CmKowYibOlWhaN60nBCjCzCMTzsB9hCAQI0
FSCNjFOzEWl3IbxrJ8B2CvAhoIyNDH56vtiuAUhI6PjMpWbJmwnjMcmVBUZQ27NIT6crmRfXrBE8
jwzMpFsV5WDA0+CBXkWj3SRbb2ASxxAJ5ZqNpnT/jagWFOdaztAD6KGxAqcEOQCn0+cOAq/mitwL
8n0jbiWy4WQA6uBKUAdqaDYaoq3h/EgtweJohIjW5w65Z5Nt5x6z0ChA1i5cFdFNAlG5GgR49aHj
HkX1KpYeNP+Vz7aijUXe29llaeA4VwLgruCJgWazGpy3eYlr5pJFaDyFkmFL2/vW7l50W7Lb+/Le
l29LqHeAXZlspgMvsV9lyhkKukScwEjvuTseoAaK8JKFVxouBuxiB2bH4JVA8E5n2QVCuNt8O8FZ
oZQ8gQUzho6p8AKSi6b2kGGfobaNMy19GlFECWm87d9TWzW7yXtTWbwG8TCmPR0BZ47eeYvTwFet
4UjFMMZr6Plk3I5/HOGWHkoImPsHCE0qwH1tRjNthEv/nkBXFfyBAaJ4yTOjau/yFPpxNURl65XS
ybcSxme+MpGjgBFQgOTprDyaQwRHTjhRYhClnDRvWHorntwIhzFIkDp73OVPIBtOwEFAJcRbqe3l
FPqnPgLIlMov3YOMI3mNw/EbgvPzqYgqgAhKF9AFO0sEdb1yiRaqn1mUbIJvbwK/cIb/olzpH7pd
H9cF2afU/ktlc25zXrVqddIj8ZaY5EHm0IDoEZQT0wF9cpQHVLW8ANMoIA8e+Rjze/jcqYJWGrp7
LxMbXbmszK+n/RXhxEvoWpPi4nuSQU8l4H0IgCXM3hMeDR1nCYTLsGPlY2vFicWDtqkymoO0T61c
3WqIHSFbn6DLjmaWewwYWDTAzxXv17NcaakQIZOpJQEyqqCzmBWePaKM4AOUsWywZKYiX8w8Uznq
hALuiogJkJDOQc32EmnVK7knvVHQFHS0Aljc1Y3kdNfCjjcrVC8QdEFLQf6A0BIEn4xglzyDoyfb
xiHicWAhzDaxutTmqg0GLlNwEnb3ssYi7L2E6VDg6Z/9bheCQkSXEK+9aO1O6a3MxaoBUDS44sBK
i+7kRHtKMtYkSOGeR5B6hWaaWVlhByEi+A4RpueI6Wbg0cfcMLW1CkKF9xxBi1kSsK7AV9O6YQ1i
/YwAFAL1zH2z5Utk8DkQMAYUOUGplw8g1Swvy9BqIOWZ4qTaKo6WAv7rXuqmFB8gEn0hcDsQT6Cj
FmpBiCLCCxgH3ViXn3Bm4UbGnuJwMCEXjjdQcqVuZXNQoVsbGeQEoZJwA/G+1w4Zyt2448w8oWlo
lCWtMpptYiShj22MsMrWkx3Hb6MDBHIL6gtUc5qUjQhwFDvtmWeIDsYEYVPRmA7Nm+E2AXITmS4V
gK4B4Vr90EgUOrbVBVQujW4DSVBIIEJBXj9ohtftBovbJpuGXPhMRkQms0AxJGQiY2lke+9/mDuP
HcuxK12/Sg/vHVCgN1Oa413ECT8hwmTQe8+nvx9TQisrUspoAXfQUEElSKXkIbm591r/+k3sJqqL
m8uwwSr6IHiasYqJLQLMwby/aNfN0d/mj0l5wzEW6sciwXeWJBYzewi7jVXyl5sBG/uuxdBWOxu3
wok9mGxbk3aLPNyYcFg3UBnFh4/8jQQmjX0Zu6W7eZ0cVFelA7oTz/MeuPVnjyzfCd5sEaBcgxKX
N0urlYtbTVt1xIDCBBFc6UNIHem93C5EI3U9pk6z0W+KPSUEQbrGJfYGN9/0XnVZmPjKNnWyzs5v
4B/FP+bBsaTVpG78aqeoO+l1ONA8A9AgrnLlzSKuEtepE2IC4pRQZ48UgP7PIjwgepJbmtyeSNyY
w02c7Lg8p1t53QW2mBz7/BDei/uqtEO+C7F2de02Slfl24JsNdt4siNW3cbwZAOnbrfN6C5cWbHn
W55IFdutYRMaF/Hh2OMmvybVqv0INjFX31qhbR5Zt1vhTbFW2oHvTV+CrvYVPzG0Z07N4dLuhVsl
sP0VHavlkNAsxKgb/RUHKYeo11zL3UzweYkTxCY8lyuNhfGO54f/AC6jO/oOwfFkSxHxf1gaLRoV
dZv90AgUCzZhd4lA5ajfF7qT2D3nRHLZXm5L+Dpc5SfrPjK8TnIDwW5J3voxfVgeXxI92rTSsn0a
P2bjPvevcfokjHb1oq+1VXst1nwq/T6ud3PA5Dl2yGSl13GXCFG6BOFIPOFaDW467L97TDxClcwv
lcKS5v6EFTrp3g9R6JDQLOVOEq3SnxuCvi/O8Y90N2ya4JCPtvim+04h2jP141twLe+hpt3Q0njp
kdOeCTswkBtua8dcZdd4neNlz1Opn6LC1UUvKnYFVnvRqZT2mc9fTiOy+rc4O7jW1qIGRM0i2T0J
SMUqFQJb5jZCSj0dtg27yp1uudJzJr5FCap82kEQMrfX3Djd65vmI7qTB7vhG9g2q+xQHYyd5oQ3
3YZWYi+eqy2mGa0z7IW7aa+u6AecHIsnIj8dliAjmsOytmaPGNorMFq8LU4fg92ul8LcGTbJm0Vj
ca/Q9y4n4LBn6bZraiV1lXp8GbH92fM90ZVul39Q+xyPGpfoNkvu9Up6z9/pyItH/5Z2w6WWC94Q
fTWQXZ7kdfTWlWTxuWa+TZLzTgi2QbWx5LX20FzFx/gHqbx33Zv2qVNyV8xk3fpm2pjERNnFEgnS
bZi8ePoueQ0L26+d+VoeKM1LfFa7fbGZbozzBNYSncv4PR22PoXtvjxOkRspS0mTfLQnZMQlVdwm
3iXdUnJi4kyyt6fZ0nv2OB1kO9z9w/Lj/99Y5n/hwGXB7v/9tOW0DEZ+1DkTlzp6zV//a9ukr/lH
8+vIZvkT/j52kVSdAYpKMA2mhkvl8/eRC7zPv5lUpkwDLHhCeGT+98RFFv+2GG5A/9AXjibq2X9O
XNS/UcrioCOjXYYhAkL/H0xc0Dv9tSyUMCTHwI9/EVGL0v2r/jJJBbyBg0k+9yzsUEocvI83atUT
+/2utMWqHD6JBXTVNHIHuTmR/34K9OTSgFKVYnEowuI4VSH8QxAzDS+fCfeMNHeGZNr0aXcTtfp9
OmhrU09W4nA3op7rFrSzWYcF1dCgcGq1zqRE+8QKb5VK3tY9kQspEK9SkFzIMSLJ9U1gDKuhgVpU
C3Ys60Avn6qebhRf2CaN7CT9zqfX9WXkiOK2G/IVd7OSItmdUO4ZOUGCTW/rWnBRW77JPneC6qIB
5SbYzrUVnhiq7JIbQTqipaykId5X8VsUxesyIfj9XspPaintyoTNWVXXuhJtxhHZVcfemFcvjbKb
/WHVlFQn2ZukN8RqFk6dSHbTrgySI5RYWzdasVab97HInZGmXo+QfIe1ExT9ru66dZ4VkBwKR09V
Z8h2Kj7phrVJE/BdJXQCjS2DPL88v0npYkiUIlzi4LP/d32zF0jnKgXLEUptzXTfDvzxoWsNMJxS
dgOJU1o4K1hxZYEOSAWUbhI71YD0ETlu58lr35IRr8ZbXQQqyYqVNvubGvA7O0TjbeFHlW12IxIY
ELKhsfNycCNz8GYRrGOq/Hel0T1D52huQqc2eoqWWH5KK4Y7VeY26XxqeopL9cmMYFJPM7vqXHp9
0n1gF0dF0IRrQxLWAg7K9jyml67w90md32QjJV/WVyspK6k0B9lLk+lBwP0eEwqsAwVxO8qe3Fay
3UwDSeXi1rCkfd3Hu2nGV2jAObjHiF+Y9gXwf1K9Ctk+ACtTOlyujABY8GacsgOxbvT7nB1Fetci
COgByJP2zcqPplxv6iDEMGUps7FwNR9VBSRdOvnJkyht42orakBVirxtyu5Int86MjRGL63g5VW9
shD7pIO8C5Nm3MyBz2Gn4a04hnLhQUk+j3pvmymq3XTwyJuPiR8pqXJl1SMkBuxdtt61uqVUl25K
wIC0T2773qdczaaVmGUrsyuPSapex5lJoVm/d7FYOOEQe9UoPfnt6AV5ufaF+S43CbpP5Ok7Lp7x
pU1aNg8NphPjTMjkZGV+IcWFuToHBAGK54TXbSqDtHj6BU7K+szFa2IWJLvzvhMwfCAv2SpfLa2x
+4GFY0rnqoiRs1ZeRbIsImBPMt6YRkxhzds+R0YF9Ygo+rRYjLmsbVSW7hhB3lRepREXyU5Z9Tom
SHl5MHJgyxkVmyBfjBxNvMAHFfrMn/Tgwxhi8LmMgRvwddJtxiA5J0X7KIeVp1Yju1ez6SI4i3Kh
YzBSU2YLbppJB3+iSFAS1xTkQ24U7oSmU681L9JyV0qe+TbxmNsErDNdau8LKdhNxdiz6NCAMV7y
i9jrp8qpy/StVcESMwYG6lDepCVGIqrcd05oWespHJ9HU71EtSm4Q0/TJYBw5wtCCG5u60WyHxIf
Yz/tfsi0Q1xL4j7HvMvuxI+y6Lxm0m1juB3HyLOkbBvqwi7W9W1vzacynTeK/tJbfuqkAtBxwN1k
TDTCSjyVRXPjh8+SPDlIGx9EmrWqaXAQ6C9KotuigMFJdR8K1HS4XCmjuG7S3RxuGyInpNR0RQU0
XV2Sr9MtMsazUhGQjX5hlNnhJeXe5J9VmMrJJeQzcCATBglj6lYvN6lRPItx6I36vs0irwhTT1fF
k9jStQw4gEots0L9Mykf+54UoJx9ekoo1oS3nuzhqpFcsYrxyI5mmJHnio3fACBW4/uewGI/bDb4
Qt9KFGx9gXuNObMfXPPBOii9sfrl1P8HgeFXwsLCBvuFIPNz/Suyoiz2hyauyF/WvyoOc10VoXTu
iAvWxCuUXHcSbiadMiqe1n++2BcW0M+LaSqBKchE8C7+akijJ8kQY42pnGOmJ4qg2SMNtEah/J9f
RofLwXj/p6vRFyQm18rSIt1VOQfJbk5u/eSt6L/LQP2qQvt5L1QwmD4s5pWEjPyVRhDkvl6jwlTO
+nHaEbW1Lj8KXDtcOAGObmcf+SllIHWYPjBFcdt1ynDpm1e3vJqvr+7XX/CF/FGSiDoXMk9T3C2y
H/TL62b7vbvZV7b0P+5U1U0d0ju201+WiKHlNRaEJZP61QRmYhcnHazP3JqYhUyr9DQ9KYwb2vth
P+bOn9+k9K+WJ4wdCZMOQ+U5L//7L9xQvYmsMVZ5yiPXzpBSDf4mOkISh2VxUHZLy8gsU3meMlv9
jpj6L69NeLRmkieCN8WXZVRauZr1Wa6cZUmwJfW+Uok/Fm+6Kmbc8Z0oFabS76+TqyxeTTh7L7K4
v97qJDZUNjPRZdHc3hIlDdxf2JKRueVy7OKLEmucCZJyaTsosJ16P44kNPSkS+fifrAAwk0WnDmR
DlbcED62F7KafQOyqUjnLmUM7slmNI1+Z9KhMfKPxfgFe8O1ovgbqSBYpAlQBJd2mda7oikhApcr
X2nfVb3ZTeOw1hh+EjVN+yjeCpH4UJnNsa3aEI3yO7nnW0KBaeR8teAUE1a9Ve0TzAaT/l5L+nVu
zvsuNLZmr+3gxDLxj2X0xOU5kEHhxEp6qHxtW/X1STKNeyXFcCSw6nVT5re6JWB1qJ1UkYodbfIy
ZakZFabppwkZybHmVytIT3Mbv9VxJK1KZNBRHzV2PZmXpiJtVh5cfA8P6SRlq95I91qRuN2oPUzN
LgVFClImdVMmglQyfdMqZMeSW8vlrsoZXwG4yDOgTRPhqBh1d011rkVgi3ByJzOxxRD//YTJItMj
TW/XHeqMPr+m5kNeprvYopkd9VtNBpQ0dfbYSi4fiz6590XY/1Z6GWGzlKacO/m8zJr9hyGsX3US
R/SqgVhh3BqyYA96jdgacErV3BqyTUa+n0VvLVnZ5s9f3LJpfNlU8HRanOUX3pBofFn0cuP7bRmO
7VmB4hHNp25++PMFpH9RcRFFJquoBVHKQJL76zo3+3zo/bJuz+axZx4c7IATTqS4/I8ch36i7l/u
x+Lz5RDBXEbEmfSvV9PqvjB8xZyZ16vbGvCu8A96UV8DaXQibTMQwtr7lTNDA5XMolgLaN9leS1N
O3M4EKs37Oh+z5ne0TFMbuYLXqwMm7hKH6i14vgaCxNOltVqCC66pOyNZkAij9PBEDPrU2Aoo+fQ
m/FHaCK7CoMHn04FVy+vJnC8nJTNmAa8RTTZ4ZZIaPvPz/pfvMy/3Dzt+a+7p2QqhajP2nzOZSbh
8dUKr3++wFd6O2eDTGgDxQNDDwCCr2OgLlfLYRRk68yT8mYX4683y3kvtmzMO8wSvjkOlN9vSFYt
LF+1JeFJ178WEIUqzWNEeXGutMYLdHM/97pntYIbSjGNcroyQoaXMgPx9CE2PrToILYPedJfShMU
Hr4ifnA0LFdM+Y59UTiZiDdFIm3TOSefBfg6Dve5bq5LqVj3oLPz0gqU8y4RMGNgohDc1cE3Hxwf
12+fHA5qePXgUmohYvl6xiWl4It6Vljn1sfVzH9WCvb96EOED4dvQ5IyFFUW1hRW/gp+DX29CiIE
zOGPYJBtldFePd5ZxHbTRmgVgSTYqRRzxHxw2GaTwSC3ZZLdOgZxymMsp3aeS+8pM7POZHrpI2OZ
gOSGz8gQbaNOcJgpn5VseG/89pwEIBTK49BIazPaZONwqpjUzPqtBZ5XVdql1B4q6DRScYxnzR0h
bqk0DtPQbkT/h68yH8jPob6WQrRcUOdKieimuFwnSk9yZLptYcBkFnO80tjGOQPagHROy9i2VrKR
2+ZW6yTgypQJegFA7puvctm8DUWwDk04YIJ4qxrdpS2N2z4bTpoF3G5oh7bbjyK80/Q8lKodVs1e
ayKvGYAFusX/0FrHkI26CUPYcdxao+lq0UmPyB3B262NXloj3KhGvZ79x3yKHM14bX028+hcdASw
qU9lXO56qHlx3LhxefvnL0pbNqS/blhUx6JlwlCleDW+cjZJuOpqQjmDSxEfpdJcz0z4ozxaqoKD
OEwPk8BEW/DdcN5H02kOaYtriB/E6aUGAbpDB9UOgFQknpPBb0F4dkv4EKvIjhSYdEnlQISm8P6h
NzfJkhg72VV/p8ufdRI6PtSnOIe6aawM3nWSu61+CsfAM4TNwAuW+u6sZoobDtB3RnVtpq1jmi9N
tBWjZ13J9mEBhyyEiiwPR0Osb5Qpdb95QL/tAZIpmnygC4sXCvJPOPCXklBrhrws1Di5zPJtnt3G
CrnJgfypDPUu6dtNrMm2Hz4a/l0enYIoZUz81gt3MbxB08/3cQKNf6HjFeSlCvsgvYbmbQ42V8w3
Y3evjfM+BEBrII6azTmneeyKbhOnW4uhu+qI5qds4iu1V43jRITMXJb7oRg41Uc2EsgLBUP66Lws
tGkM3Z4ZWx1ux+Liw0pt8gxuScL0dQao/88fi4L3tmGZJH3+bkrNqtFTRZDTS2ndy5n4oVF5CHn9
buqV5BiD4JLS8VbBFZ38p8kXKR+ep3pCdugjNsk6gnHVrTDnO4UxhRo/TPIhVN4CjHVGo3MU1oTs
J07VQ5jOX42WVj06Z7AcjUbz5vo90y9J/iLCgOv2BkxBsUXuNPRei65imG9bCr56KH/UVbbNreaU
FQbb9fQSEmoLOLHvMyRZpvREKjoMI2mXqcp3ZcdvuyyBY3jD4wlLO6FhM/fXs9AMTFmKEXBc1PUg
eMuASXDyCYhyIY19wjTx9JOgMouCIfLnV/N7xfPl0l+OYbMjGKbp5+LSw+0RPdxfNrBhr9Yas+SV
+k2o+O9HMldDb6lLbCEigNaXlgn4Qy7nwSwuMwSV1xEJQvbSbqon2u0ZEoSw/ZZo/tNF9S97Fpdc
grmwgUBqQz71X59tXFuJIEhqfiG+A0WAltwQIDn0CuP9JqZqnXXoxrtCTDxBBsBF2zSFhxb6dapv
ivZhEPqjLFxCRbN12HZD4LtzeRPJ51ooHHYRW8wg2Rj8vzgRo5poM7N7DfPU2pm9/9HW8Z3esgon
/dqxvuIyAJST6UAUgCHT3GbZkyVuWqzNZdF4wftnm+JUVShUA+Ue627PAvYVGng++m3bkjXsX8uy
cgZpq8Kbl+L+EKfPMUBvUfs2+JYj0B7k3VFNLoZ1LLTLBPAcn4p0ZwBjFzUgynwR6xcArbVftQet
KVbqKD9XkvYqKqeoeIvrm0QltFpvZs4WEEHY8XGmfwTmVpSLuyYGoo1Yh2VIfHQ/ewF2flEu3JAu
fjZm3Fz9zCDhkgTpStoTCb4qy9s6nr0i7qCa77TqvoYg3oyfQ32X4ftUyJ85lFKjZ3LQQSKLHhoo
KCK/INZCj27ACVUQkrDNrxYMiTLrVpmEib8leUYKDzHnuyjvOWLk5hHKXSUd2/weZ2GnzVF6aKCd
/TqZzHGV6agHGtPx/ecxNDatUG/1NHubBsU11dYRjQdVqG70fDhjabEd/N6NZXMlwEpFRrySi/Os
dT9dvfVItAdaNn9rJlRFSqoce3Fd9CulV7lzM8ZWJ7wKhHXkyZtQBwQLdzttpnooobbDOCvDYSP3
6q3ez6s0Vr85hL5675ITw6hp0VSQWfUvPjIzkSUKCLW+wJtdGY+LzmVxrqmu37u0/gbzLJfCzZF2
jJNPVL4ATX2bGmUezzUb15KHvcA8wrpef+dXLGni18rjy4WWg/eXg1WQmkmgA64vFiuqyFjr03sC
lK3pqd3WTyNExrZHIDOGB01/0BK8m0WRkVqByFZyJr3bKqG1QV+zSWtOQwsyMUOkiVlZq/u2Ggzw
B3o+eY7kkqQEa2+VvT1ZxKHDGC3LzElK8zkSzUsV5o6E45CYOdgD2VXh25N/G4d4jlV3kdw7JQzx
nLTFQHjI4xer40AdLiqrlklXU30UYFIzhbBpnjO12vSw4Uz/Q8xoMaenfqHeG69xZXpYRrNSZU8Z
JrzOJsMOabfV+kEbW+LSDVtQn1S+PNjzav1CJg3Z6/02EoxjqUaumhhOhYdXaj0P+qphOJfUcCIS
0ROablUr/goZmCe17+3wkqcPpfAkTodw1o9NE2/oEneR9t43/eRI85NS7KvpY1J0Ty+sh1EB65Fk
R5WZQZQL2mU5VkntoSaumv0Yg8hNGef560LJVxodimlOdoaN+DwF3hSo93nX74ZEcaUQP9po9DAC
t9t8PkQwG8IiCqEu83W1/iZpsxPVDqhOTiRyfbQYB2blvJHaB1Le9PI0Cw8qGEhoFKtI/2AAZGvk
XlXGSqsZ86TG2pqyb3q875b7l3O6U4U5kyVWoboONrDJ4YyGCxV+/c2h/Hs9QAY7w2xJl/m6sLn/
62rPda2KMfNrLso136YlXqWBxxTMZSyxTbZwT7GgTOGM/vmy/+ruaJgXfA/n7N9Avq4F4Ssss76k
5M4tZPbWU1ff393v37JM/CDGJwoVj07M3Ze7G3F+Y2Yp9Zcqspxav/Wng+jD5n0uE43ow96TlxCQ
jhmGPTO7M+f5QJuFUipIbgQjeIgmY9XIymWOm33HsCtq63t/Kr1Ro7deIIzmGvgfWOq6MTzh4TMY
so1pveSQRDJMC9TgoU+RJtwPVbImopTe+yXMa0ft57VQPIz1hcn73RycS1O5FPqPWXtsmvdZllcJ
4QN/fuRfU8WWRCsSe/AygXJAzPVXHHfkZOxMTNMov8ZDcNXcAX6OsRk34rb1RFcg0Wx05FXhBufv
9JKy/HVP/XLtL6VflQm1Ofhce0mmZ+5xF2ymIzxMqAeYAAhHHseNb6ebdNdBxiz+B8Znv8P3YAsK
eljL5NAiFvvLUijGOozDgrFkg2ikNFvP8BeLdrj9OWTVYozv2fPPnXzt5/NYIEcKiFgWKzce9E1a
WGvBh0qWQwxgR/zmzfz+dPhp+hLkpy9RVIsq99cTJ8BcZvZ9ZbhEuONLJPqlDKaNYRv5aKQ6QGN9
fu0m1Wv1+EZuw1NiRd98jz/HNH8pXWU6AsZfIt8IPNmf1fQvh15qhkavjdNwqUqESnh7ST35k8rR
Mkj1Vtj9teqcIIQU9RVQ13EW/c/YgDsnaW5n9Z6qFe4IF8FM1dCOKgVJHqyDGfJ/Xx4D6Turcfm3
XYvQFz5snfhD/J3Nn/OSX35uOBlKxtY1XpgN8+6KtQhCIdWwLlFlqdlHsZD1hubsI+VsQ2WnyzdC
e9HTRz9Od3Iq7aSSkSXGF2n3GCh4UYuryq9/8P1vkwCIpe+jw9iGH9+86N9mG19+9vK///KzAzNb
DFz08QJTbTOuyP8iscbFmCL4GVez2KepRNakx/+WLP9H1K1/q5P/i7b+j7r7/4UELwX0lfXx7zle
19e/S+rrNsr/6/+s6tf8/cf//ZXg9Y8/4e8cr5/SeoOcKPpzMngBjikAf5HW85XIcKx+UtsXNtc/
pfUMQYHx2eyZXC089F+U9XSiJPoy7hU1/uT/hOclLQf/L18qwn1qYDAf5rq6iAT9y2YBNBkFQY7i
aLH8Q3xaoisPEYlRDiM5QMi78T1p+8vzuvz9T/91Ov6zCvjTRb8sXGEc6rnLuGh8gDR8BiLYIEh9
6rf9oVxBeF33O/2M0umSvlm3y+DX38zw/CkAaSAXMeASfqZdkJneIjfl78Xbn3/hV7zwt8eyVBy/
fFpzWI960fMLjfGUI4gpneLB/GRksW+8JbIzXrX7TMDZStlIKPIRsTsE2mNBixwWHvh0idbjo+XB
GZZuR3j0rd0jwgnuDOxOFAJ4aQF3yj3iQBQLSCqQLQGVBKsatsB2uPnzzXwFEv5xMxioG1iskHz9
pfhTm9H0y1xUkETkW9mRCRjXneI+80jOsSIb0VNxGk6LOxEkJHjpjevvVOzkia8wzhqw+ZMFtL2q
n43H5obBn2MGLvalEZo+o15Bn8GMYMfurFWOQVmJTeupOXS+La66rfkk3GQf5pPsjnjlyAjv0s14
lNFJBEADO3xdV/KGScO6/iHTG7SueYpWw976LkdPXBq639fcPx/Cl5ph0KUmFnJkLtQp81YW15p1
tp7Gu+YlvA7rFmSfnv0JUbdQuTkyQXOGJ+6NLUinLSBWw22hWbfXRUZWrgLUmPh8IYwxP5AOIBKq
3OBHsJ13ZMa+Gzs2XvI1mSOkixE5oPFeXWjAZxiM9WbcJ96iYBkf08f6zV9BY7fNTf6KccBJuMEq
vbgYr/M90sJypyKJK+3s0j8Y8m6B0wy3I8byU9Gc+McmT04MqXO7vx9c47NayYdOZVCDy9qSmJje
fzcp+i0o76dWCHKXYZpsG7+RQtOyKuZh4iGGoZtGr2JjMyFXYHLtdLeGv56fJsuWyguJILziTXwj
7OT9gGlG6UyQsP+8rr9OIX+ua+h7bJ8MzDBi+NLDi73QlxP+mrDbmwf0IqhHkl12HI4a4OPVLxzt
ccRD0Hf8j6T3xIvOuKZ35bO0S+5CbCWc7gAhB8nITXa3ZLvVx0G0oSsx9RG7VbdBGKefBjgQ1ap5
BKnS7v58AxSKXyqP327hCzpgSKMW0G8gvlp1+B3Xb0FxEaU7WdvL8UZhyoMUyzoPUCxRkDpGjJo/
U+lbhwdEG5Ywr3Uzu8qaacv9W4QAABVN5bTdelEVnfEXUJ4QkUnIbHtbKvDlSO+klejUW399nrfY
MuD1cGQOtB55bWDstyW5OIfiBE4fUkDfkbOOdcDBOIfbzolazANXxO4p0cn0qmLX+PuFaw7ZNXYy
w/Z/8PPKWrJlvI7Kp+yz+Byf4P8/4Uugr2HkefpLvJ2f/CPeBXrptE/+PUTM+QLNxABRs+nX9wMO
mkQ8dvtudo1LQHP/Qx1xbbMz61ku3Fl1UYkaaFLsoVoXs6s2e7mqbQuJYnyq0NpL4UflScFGVM8C
0gt2FBUui2kAgjqDPa5m/5jH977Cr1m37S6Dnxyh7B9qjDVjAhPq8dVC+Y9Itus+pgfirYpX6V3f
Wef+vfMQG/DvWPGSxtnsHwpPeba2hTc5AMCYH5g32nP0qWP3tFiRVF5+VE8D6nEdI5Rml6wsd77E
OzQSjz396YJqYcjgBuUGV/aJQ6FDTkx0GztluhiYO6WrT04eesOO32E8MQXXU09m6HpfvTUM/k7a
j9aJbxWvnR3g9pUMc2f2KPle0mN9ryO5IJQNtTqa3coTVsg2sr0mLZldIIJo6yc73ZY/I6HJp4Ce
LCN+nLBnkW0Zyw1IlqyJfZvb1ip6qZ+Rz24xwE/WkTduhhHdmkQ8aHkNbpojI67wap2qe6PkLOQ/
MjUrqUejl5+HZbNnqgHqsJ8fk9FpkcZKe6HYznvtUNxob9N9euaK7CT9tTuGqSPqODmUd/jlrvqt
9TTtECkw85B3KeUt4A8afPG0+KHmh+R28cEpn8MPLF9f64u5i/CZvO1uq1Px04WiGB1jXzgq4p7H
FgNnab8Y+iQvkHjZOjfG/dTBMXEtb2Eke1bhQg0hfgSaM4L3wNav7UPtjZ+i5GZYjHBfwuL0wU2u
gJSCDVnVoq289dfpFYsT5rnyqoUpjLpEcLJ7PC9UF+Zwv4GHwC9J7tHQh5i/EHHLc72Fw2gh0Ej2
PnphsFyIiqODqjjdzNamY39FQQ58Ul760NOi5Q1BMBcd4UndGVi4fGrpyvKPoLGhp9TbsLdDGWqs
U77PzOlP4sn6ELblOn+R7n32jrtm259wIHmZyDzA1+8Sbg2741YiN1RcVkByK/U2FHS5OokREcn7
MD30ve1/tof6jl3qSf4M+ltxV7ZeKewQZ9piGdkkYaysWw1o/XMw1zWMmx1lgEkCgjtQ7ZwbmF4R
vEGvnpFt6fy5eDxfpMULg1nzobEwIES9DYlAPWXhbkTnHk1Oqp07CCKaW0gQ/xOn7U/icKzPlohm
xVXmQyq4UfZecixbL63iAYvOh8WEHDOcBTwHG8hOGBFd2UzRLR0X3SW5zK5/HB4g6l9HQllwmOEs
Fl/xIPL6bfGS8k4Cmxk3RgwuN56gzzL28oMi2+yFTCp4Kliq8ITlyc4/JotFyrrYxWe+EuWNpRHc
S29dZXcJ2FdEUm9ZUwf62+KHsvEvqOC8gi3shiEmVWAqOGJ6wr8ly2z89I8mFsKvya3RePOhO2ma
J8HTh4nQPo21SxaI1O7opefK5b1CA4HpufLhA38E7rAd7/XNeFJXiEO37Qp+t7OIYHPqqnyt0fs7
WB00TtBgLSV9jAyxHsYnTIKqB4Y8Kkq290a3mwc2T7z9SS7zazRy0tPkLZ/NVtuUV5arnFD7oPtE
pZ7s6yvqwA3sbPA2j5zS2xkxXr/xV4s9k3+nE4ykXgyHWARH8TCj4vz01AEjH4h+AzPx9QCNQLKj
HZKwl8YeXs2HdliVbBMBGjS3e5Ebu1w+7uVUH06RV+KyAbD0mL734ckon6TIFcpNi8PDS7+tt4G8
RleQNtsZ07/F32bR3KJ/36TP0UNykp3Mkw7KNcBRqDzDSeBo+2m/xBCMzkK4WUr0ZsXP9TguAPBu
1ev0ZLpwNA7+h7wdd5Ky4WUGhZOKHLdIO5k0nSPuXF1b48Fn3RAVG+Z78X00S7vNPNM8Wtg34Liy
D8/1pt9keBWQKCutlV1zR71/llQ79/hyHyYX+V1SuwpQie4aFtMze/qBmZA73ykbJJz74NgcE29J
WMy2pD9toanx34tn6IzpHnzCv+avMZrHz+IAP5bLBffZwfJwc1kt/mDNIb/yCkgMB/ydLsEPectN
DgBTlh3d5SeYjO/YHz/Xj7jXSsiafRcyjyd52TnnrLcrcgCX2Q9n5gNixdfwpGE8Y17VFT6DJPLi
+eFvFpZusoVSszhw5BzikpezgVKduL0My8PBgFS8UxHRIPSTnfF+VO3yxUrWyUAQX44wcsQA6aBM
a5E/8B4yV4AhM5Kglw7zACc9Lt1ogv3ogSRETsjn5lzxSS6yRKmyhWesNi7qvjO2dF87LCiu6EAX
brmHlgbZReAayOe2mGjjQLRepPVY77B5/z/uzmTLUSxb068Sw5pQBagBhpdONEJCqLeJlkxmRqMG
JIGQ9BD3perF6jsWXpkW5l7udYdVKyMyLSPcBKI5Z+9//w0iXK0JTvZ1tFnw2OGacLXOc4ZkNrcP
bywl6a8VFryYBOgn10cbaItmto/5ohueuxvPO2LpByJIY1RugnPqKC+n8MbkY3xAwlvezQJTmCnr
1j4PblQFFMz5W8f9G60p53xiUiw0S3OO+JspxPZRSTM4HD2h0H189lcHDFjn3crEEzt3nq/7oBlU
MRqkMSNvBKtCXspOw0Mhnubrp2dL1++NBBoE39G+L1Hnc5qFRyeyviO7MZGLjJ5MLlzNwnFpnUfH
lyvZBr0k5bOxVJo1dsVrqyFVl6jtXPawCvP4KTf7eJ6cfaNvtlMxQ2GQPFQOg3OOi5GVroXk8jE8
svLc5gdC4ExVeKKvb6lFSHX8DPKY1sUx1qcJnKfjrsVQjxImPCT1osO6seMUoRVaTVz0kHfY9dks
S68fSkGmYacV73N7H/cxf1FNZdLd9bCUF7Z2lHjaW+Z3AwMs+hGeJreXzt7sbPNboD7CO2Vxz8Hd
KLtjK4ErB6sh7g69w7Qp5gfyzVX7xG7VdZ5dKIYlxFn72km04yiV/IthH7txfQm10Tkf4dZGs4+R
2bT2LrV5mvawgu3Hd0/jWvMcv6RzcVclSwMioHp6eq02rDZ2yVSerLaJ/n4BHf9oRiRjLe+G3U2d
ZnfYaijlb6bxgddJoVudkTrtTPprEf2p0lpTSiAjhRWy2OO48zTPKISISjIL1v4LErUkffAOeuyy
8JN0gtO9vV+NxJNRjLAtYc5IKg1SWWPYx1DDk8DFJbv36ZObymYP752wSrB2srlV4XF5HV/ju4UM
Fu7oMT44zYwb5F154FP/4fLTUOU/J7IvTrzNqYIh1HOubZWtEnQ34+rq3lGnb6aotE4fKkYsTxsn
1DEeXsVHsYQsXalBsbjm+EkRnke9yahw21Djlgx7VYhVH7htMOSrP6Rmns4OIyOoj147e26xZn+r
DKusnaZDcOgAB2wscUvGS/uI1ZsNFdLwgJLBqh3Dyv2a7IrujmXS2rHiGqPK0QaYG0vBcFi4Essw
7kS5sK6SG8vgLczF0lWB1zDCfwyNAa4CvCAU6NgwYJTUD1tKqbMHK3+EeZurW4d5NS+nIqLu9H4b
5TFmAmNaFSlgVfqEqDbOwRghVeiwDQr0Y+82WDbA5ztODxYLC70PRw/vVPzXFya45uVs3lL/9l73
7Hys88S1eCHBoSnwMpjw+7b0Vk4xvRnkq/Ob8q6i2Xs9RXjg5GiRI+PpdBRQanor/CJuiLbJYnO5
tjfsf/gueHudMutwtDs3KEoXvw5qnB6EuPkVFf5H+oYyasDXQ3ZMmnO6u+4ZCJuaX9nykvYGJb3k
1cdgD/MaXyDGvKE8JEiq0MLjfsj9q8ze4lZhas2qe0JVZJ0+9DGuwkE7lrFdONp1OUqH5fA6ZPwg
TEX6084+YMB1MQvNlscS9yCzWWFyfPZuIduOuncBmw5Hp+vfLH0MN0MJzv5pUl+xn0HcHub2M+JU
8CGAFYlmG68YJMvEXxj2vRdLs94sfSK4lmHhvesDyj3altEzpNF2dDT2pQVo5+J/Z9e2bCkpZZPk
CRU3684JiQnr2Lv+2hrIXZ0iaqzuQGks9eIKy1rASjYF9x4qroZ5Qn7whB0I75+w7aBUpxAjjMo6
1Cth9yhbpz7OClenyqg40R7gptBOhefFUcMgM/cMuLfhDQOMFkMkhP4MkOkiddrURyh6us4gv/pk
I5w/xfIIRynq8OqRMGHhcatJaakSng+bIfSw8NJYHQojhtY+z1hSJzdnJG70gxpR9rqEWFpFoMVz
kQnAbaXw/3QMuLkfmwJt+A3rrdTKV+KZPcY87CwWl1Gm89nl+HIepXqCHZdWu7Lho7eUdU96Wk0W
clvAoWoLOVbBnmw4EGKOqycn2Ts494t1fu/jTYSrjJD02M9ROt/YVai/ddgrafyOESvHtJ1X+IRQ
+lyjnFl1GlAQbjrTyxL5F+/r9eB2p6endVxL1EGo78NjfHL6bC61xfFF6q1YuRSnHyKSPTi01qrd
9fAzcC483HwFr472gM7gfcXg6gFryAMcbBARhFJ4/FAR4I6PSzrndiK6dxjYqW2cbZFZ75ULrN+8
0pMnhOHEhmpp6ybAncAx/CMQEQ09hgUNQaD8Ojlo0WXAe7MmxGpPRZS9HOZ15h1dapnboMK8Sgr/
gCgJTth3lBOPXHQ1DOAZHXzjjD2LU5rmKQZCBUCvsMllZ3I6Qcd5eOc/Uay/zRk/sauvxxL//gtG
3ub7o2HkHKu2n24PJOBslVHf1wb5Oguy+e+/2feZ799HUwjQgIXH8OO7YVMrZZ37vgDEvgJqYVOE
sWya4I+GuwdWcwNh1iKcGVq2rrOP4Vj8x+/7KwQZNvm/zuAbglzsC7Wq+k9xBrJwBf7c5xn3u8bg
BHbf/xPl8Btz6Kdv/G00YxzRbz8zvvHNPY6awXGQ+lpQgxr9yWTpMz/+p6fmyzf7No/JVCPPOl2+
2Wn4oEl+eicSw07OI/xTyAsT8l89oDyZPJ6YhMvaN8wWS6JrfYePhS+jc8FV5ZhGWsaEofR4Fx36
dsGmi5urqzpa2L+4vSxpC58hBFhVTbsZXRdn0gR3nXWruU/APba+U5hu4rK1ob8ehqU8SHvhoZto
sGyblqGErUluvbsGx1ehad3VawNhqN1avVVtE2CP3cxJdyr7+vEmrZ8RO/yrRPKFWJm18BTnIyjs
OIzmbG/4MOfhNTVBMXckgMY4DGFMFewXrUP33AzqsP+hjDGGaqCymzcagrd6mFnXQZvkCcoUFOov
+sMBo1BcpM+DOx8FKmQJuyjcR20sHCkCcPDYXUJgMBeKiOGqgR5Ir/gIufVrjxM6uSm74fGlH2/c
IyCl+QTVY8ygLP3S0sEvRty9BPXv5zAqRL3BB07U0dN92ikOWsJ/GYauCdnT2gd3j0x0SE+jCwbT
vdlxcZjJ2weAJrgP7iHZrHSoep1uUOMNpEzbUPEfD7yN9+zf1VL8qrqQlplrsKpXW121HhvyEEE8
3PM8ncBfpoYdcRcGN3pzU5vfmV6AJ2EL2QkgTQz0R5C5SPPb3XMmyuoHPLJxPtMoXmkC/HwGgn+O
jljbyJ+7v3VhsnD/uF69Iw9KZjVkZ1CBQtGKN36KIxR9Pj7YbyAt+Nk4xqJ3MY+wzdiuSXzHFX9a
78U8AnH0pO9e5sU8d/WwlU34kBrd6yOsDh7bCGgZTzD/M8NjiXYe9P32MMWgRuqFuPPgGZD1VpfC
O7R2g/2M10Ey4LMdtaL0wzTxLnxUKNIPpdN7OroSt7OS4FBhbcl0iXK5YuJmYVhZ4LrycAVTBuO7
qEh6XBXcku1qxGblaVYOnQV07LOgPAwOAZw96/dra+dXK1sHMoGh9SEcY7T2z5W8uOZl2m8/becU
lzGhe5llGAQOeQfwWzcYdpXv+4hlNpD981BgTOyh1BIyRkj3eebdmPOwzUr+n5IG+r/aY76e2fc9
Jk2z65NcY/aY1mlHqdc6UKjAfY9JHgJoBuIUAZMTRqt0qx2uVk6t3QzpCejAjM9BrUJP0GX+uEvn
+vDOqIr4PrsZYmspSkbhngmsvyqB9VkWJt3kslJHxIhP9277+ifuko4Py89bdNfAOk7uGEYfk5d/
XuwrnGfjTGCxbUurmg5ocDmNYXYerlA2wR40rJnqk3s+LU/a0zrLQQH9ZZHFit1GmFUZRPKQTo9B
RHS5OR10IbSscCZBAzEvgf5v1ru0Ji8cauUW0UYzB5PEgbHps1RR89o4+LXvR8+tacCsk72J7zVd
7TnpsCL1dum4G10mOfMuzJ3NDHcoailXixuAeERFi3aCjYWVX82X56q36gx7vQ89aMBk/I2xVM6T
a+HLDI5pCLbEPnC/yN/wn65m0yWAZJe4FG0CrJ8SES4kxbrVjZRdE2Atx/ychb5Szc7FlvD/xeoO
/R5eCBfhN10MFR9iUPlK0mMJgM7SXowrnKGOGuxkHO7kA+1R5jTeIzl7D2CdwhbedZsUzzJdFH94
+V5fCZwI0wuOZGrkSYVDO/ZaEAt1GSDquYlMEHmJlbNXvl5aq4u/eWwMz6/Fy9k7RAL+wher8WT6
ZAg2GOFY3Unj0A7IUG/ZQLTZZtR6mJk2SykuqNqLATpqlD300vImUjHngN45vONOOngOgN7+XpH2
mA/3ewMctatIi/fLPt8NZJdz7JmP1laowdUA2SgbR9uSwSM2SRblBQcS3mmtaUknOFaW+rrBbI0C
9FWc9tW527WPC5TP3O/qnL0ikmkWRw/PYOs7+NkcFlbpdaYQ4h80Pev9kmsXcqfBn6zSU/dRxxTy
wxu3bxNpQ5Y0fvHudkAE6ug+uFhV1IYYDrCZbAbXKw8y3nC4fbXc8dJTVn3qB9U7DO6ozHH+OtPI
dD/Ip3dgMa4umLsPdN60Do+WGgDJ+vLnU6C4YuYDfO20lhw8PkQa/NMlx/TB7A1/QwohSJ48iwKb
NtwTdHfx9qJjx0o/Os9b7Fg1pl2vn9TAIcO18YZBHGYrLE54blEyNgMkFPrEwB4+Pmth7uHhGBj0
/E+dBeMBRBzUOjSU02V6e83GAq9tbSIwN2GW6Prg2HPAXLEi1qeHh1NtyFeY50xsEMHp466yvLO3
qIdE3ngdRNka2dITpeNfMKObK8sbABxDE/qds613Rpgj4veuuOW7YbVu329y1dL3r0+2feEXp4If
ps7haRsuJkECsMWsp7vsdLxjmVT5uqsPr33rTi+feVLXv+7tZ8/fH7DbtvoLtY9gEZG11RL9bjcf
1FA3ltHN+8NCK1VzA/YBU8C38rWyYdGgPMSLd2fstNUhpprHxHKXT9p5tln3cGksLczxbrqJNE34
4+Gqb+fr2xa1jX/7UHcA0P3h/SIs997Pg17YdSD/KvQeSB/vR+eOHO7hMvzJFuz+3XHffgabcWck
MElhGViFAhcH/Q/Jd3DAs3EyppsAmWzW/RiLfTT4vnBso3e29y5TuWeAF3C17e4eK83BWXMAED0t
39IubwuAZB+Lwr4JsOketnlMFBsvmRE0F7sdAhlpAcZIDreJe54oQeufzOdI2J8vVb8BmYg7kbpS
joN8qE3KlRZ1x6V/+nisil5YeRLFT20/4oYxCa7qGm7VDIpOlXPBcASyQZ+iVMOed63ni0KxGElv
1g8lzC5T5TzIsjVDn+MdqaW5n3dG2PdBp4mJDdjjtudrjsIo2bDlGGfDUcNch3VxiH0kelKX3hdk
67XytKiX1B9XMmj3fh124dlgsmSCx9po/LkhV3c/FywkUYkQ6sB3FQ74AcAw5naHj9YVBsqtq07l
dUf41wubxGx7hOYEPYdAJoSrbifJFjuhqMIRkwaY6gk2U4UXvNYDcYMdH0JXwPxZAATTB+F6x6GU
iJMAnvB1mCtZWARsHpAPXzcbqzdrPLgUwWHQwf+TGu1CaVbG6mXWzRyp3SLOx84+RraQvp3vsGXI
HjM7gdIPKd7y/fDcS04fl9YGScNk/qrEkhpg7JQdltXo4d/vuPzRtJ8waaQWJPKowdRGcZ539AqP
pP+ClZTd6C5OGoTM05rrF2uT9kwIHiShXgHD8TheP2GcYWwbl0sphM4vMSHDihmHHfOqmR3WFC+n
NwLGUufGmq/GSllydyug3bm6xG/hsh+AFEm6I3SB7lk8hOy2qI5YP04ftxOO+2Zzs85TKcZu6J3d
VYmPr7JsQSf1e/bvi7pvnPjP7hHRmAjxw9YGrvY/ywxNvaAmIPPHFgKXvxn//1cCl191qV+P843B
oj8enaeSU86Inb4TinQWEXgle3+K19J/XTj9+xt9o7HdMvyhGhxwPvvho5cHK91htmnrL+kVHoCx
6qwuPvnlb9hGsWSuKkYszeKcmhef0sfTwsqXBCMBolDlHjGITd/lmPEXkQmjw4fhKqHOVJbp0svh
g7iHRNS5OY4U5mWA42fQ9amGGL6p9nF8MaG7KU4JwQ0LIxC42up756lsqyFO5IK4cgW7qxeNDyz/
N+7yX6Le/r9GqoX1SmxT3+hBHcPYGkIrj+P/mWL7P//z8P7X2/tfh+1fo+1te72+//U/fvz0vy0V
//pvDP6qpn5/+2t7ed/+NZ/+h+T9hz/z/0HF/eVxfxBztd5/l2UoWZreR68iQ+L/FzFX/CuMNIDP
4NgiExOE4H8TczFAIkoZxpnWE9qur8xcDJ9wNUNjLtNF8Vv/FQdGQQz+iuV9XjLMeXAwgB2Md8i3
N1hB3JpiQ71xDG187wDpm3kLp6FCaQ/JQfCXqjgnA2Dw6QzfBP1RLlhhaJo0j63TgpoKcwtyv4Ap
z/azNPeazYg8HQE3h/edOnlOoUEZ6UAiryn3gPFsGarjRiFdiAoJ0eitpguJtKuvbPzbvTWbTtCT
5ndp1unO+1kgM4pDAdlniyq32mayd5TSSzcLicnXtVjkRqLeFLsBDJfveF0bH898hhEyU7ZHtrsg
hwQTxWrcq0Enzy/7C9RReHnSA6TkrT3Nj0XY0qQN2GbrwtKoirALlpk4WmeMVTEbwPL1ZIEs69fB
U5vUZBPJoktPWc77sFJkTzr4ReY/ISvcKRq1t4s+xEAP28BDku76TPoj8bOF28NpIvKyThPEkCp8
qRdqcpf+j0l/8lTDs3tB7c0EhS4Az0p4NUyhcWaViUlxy7G0vvWWelLNMbGB74hKnWWBabMvYWIL
+ytfP4jhbqMqOYJWYDxNrwnDASBfBfK2zyGTbjhN5DtcpydpURbj9jB5SJYkmb15isnD3WyN2ZG1
1WtfLxHTjioql2ruYjVn4IZr3lQXBHsuxfc1xS+URemtetc5DjoKqHOznoUUJixDXLXgQ3ow4dq3
YxWUJIEXNgQ+OJRSf9jtjOkjWr4qzK2JsT4QxPr2I13t/+vlC8hZFS5u/T6eLLoudD+/W75G5eWj
POx/mL9+lQb88oN+mMH2NZHBJwMMIJ5jGWE5+OEHK/4NUjr85hEdYdTExvdjNZJUnV9C4wFHtKeq
RtcAIPkhFMAfhuQ+/BcNAeuIBUn5L61HYrn5N0j848yxpeXrYz7b1b9BMY/7XU2rzSlf3uwHavt0
goNGKFK6RDdABdmuWWOYctIaRimmqTZNGhXxlwsZ/324r9IB5Z8Djp+un/GtCMCVpDI20jFf7ken
2oTsC8PDBfh3GZZ6h8L5w+H+WUX9fLhvmH+aNeeNceRwJ8DQijAdGLdvZSRtpVEaoOBycFHGAmN0
iHrMfd3fH/3bzOPno3+Digp1n0t3NcuXhb8iXkW1+wNjh8LRJuJnAOO1RxeTLWS7Gfc+CIVffvzJ
Ke4b4fvnM/g2GaikY3MzSm76HZXfnRnWIcKyGwznhtZBGh3fN3bxirOuLVgrB6+Z5rBWb+vfXwdF
fM+fHr1/v32GuEtfJk19I9tL3Qt3oR6CFLzRoQV1eMEJ6uU6rAcy6Ez6mo/V8I8xsr985v914L4s
it8vB+5mqfTQcU9Y5otsLb9vYh436T0dttBs4B7DM2Wc+Kd0YyHu+enr8sKjLOz00P+o32774VH1
77rU5sve9Mxx94vzqzzqT2TrmBxRK0BP3fjGKAE8GJ28XqRMGrdr14gO9jFkLFKi3rVYmv1pdoMB
46/OSxVuKEiW5F7n29UolTzl3eO89iBKnV2JsHJ3HjHfMFOHPfoYCa5kF3Y5jPWLu3lRRLbK1RWT
G0IsIOPiX2oqYc8z3L2H/P2Msa+99zIRT49ktgzawdG7JsTnhE8iMiIjQWUAHkQZ7/TGacL2yJE2
LDhkQgV8ZWYd5FUR1wJ3a5DB83wONXqAZkLRsT3FdQyjFrxnK3+oFEk0e3Ya3m3qGrZbu971xoXV
TzCjgMx7JsYKTgFP9XXENAewSeRUKTFcJLClPMHhqRlhAW3rHxc+ciGOxOjeaSL8jAWHytqTD6Fh
09+HOqcXgKyywAZJGShHGAiLYJkWFjjgJrQ7xpcX0ic6cX+ZQgpvQKaAsGB+mzhpO89lE8GGhiOw
OiZYAE9I0gw3VkaikZpcghvT62ICx37vSrbqMs0CvwtF6GOeHJ3OWApJpFz2Aqxrq0D2Lu8HCoML
Zv8+YsweM6zHArhuHxLblzSjQ8yFGt99zb+PZbKCKDniK081+V5H0ztjCOXivgPDBVt8Xu4c3p36
mk8N+7xUmHl3lzIxrFKgrQ8TpnmkRUhv7cSYttZp1xl3g5ygy202w5o+QV2mRlDPiT2ohsetwIAB
lDl1kEi9x+nDTJdH+ADZWMzuMpJN2gV082v02CrEPqpxZ4SPeAAbjRg0l4jTQBoxZYl4gtZnMVHz
GkBn3dJiwxZUGQalVDqbEdk9rjTsRiIFgWyU84LnaVS5p+l5Xs7vy37MRkLSQO40FMassNP9tgwp
IYsIWsxLN8FxYQp9fyEkxns4HEId0fJe9pFAJfUbbhnVTAdfIJM2efokC2pklO7nEDzQvq+bnerj
4OzKjkzSIIA2QD7YJt0hf2s2pSeBW1jkAneO7uP94u7uR2g0HMUGlR9gnecwJWwakwEYginFwq0R
CtSOjBN1DCBI1gdzNHwS2sbeJ6cYfu4YmiIs/TkGKTgzPfjjXUKYLDnuruVoMzlBdppeF3dfH96s
GoAUnuBhzPAxpsg+hJ1JOoMV1F9B8RphUR4RRqeOjQnuViUzvsPoBvQnyEQdaw2xkyDH/huBJyTU
OBg8ISV52hcgYx4r3l1iF61TSHFwc/r2frgZMyQ8i0khQfSO8lG4xcYmvSbsD4HjhnDwWdMmAHeb
qfHCcRRSygIohVF/hgmJHm/i8zuZsGM91pLjPA1gayvLYnwepHscS4Sgapj5EvUykDv0N6c7gKjd
A3/mvvKGtsxkmQYS/WjugxnGXNS7Hy1wqJv5+oSn9UWPqhZLSuu0bpMUDqeKS8MRzzoaf20iAXRP
Cd0YkbUbl3FvsYXuG0rRYUz/QxALkSy9REnyWRd0FbKbPs1jAwXlELdREOPeJB0yi07gZMxYOyYH
v110XsvJfgJfMJFjmFlyrM/SOaGMqCe68Q0iXw77uMvVw1rgBKs2jwU6CktpxgqTT8r3fK6M+jvd
U726a5ZjyCUknlLwPxfE/QYXizZiBnXSk4ekEBYJ6MU4HaKE8sv5adwmZcSq+Qo9aVbNroyBDoLT
nfSSDuMkTkmd9iaQ7IhztO8RWXphPm1e8RHaj5XJ463LU1Exd344O534QzFZW52nd4o/Vo79dHtZ
8ITaOO8ld6hysKL4r/54PwOdDU8MvYm84+7S9pAwgu/8Uonx/UzIkdLibgLFBkh5ehCR9/DX1hsy
0HilQfy4kAz6cM5CL8O8tUrIKEva1QWay9Mhy+RdtvWpmFIKBh6EKw/VS+pmqG+09x7c3n14tMtp
NannDIew+5sC7RkV/ar1Ge14igx7k6SQ3T85T6fFYXGP4E3ekgMJP+NsDg1/LLm9GEg5BM2rguO4
E7dBd1JuyV6M9149S5NU9lkeWDcsdcQwJMYsTomFDimpo+6wG1Yv1fzE8FmKN8uS3+fg3iVCqhE9
/Cvwak0ZnXn9HfaWW4X/R9dugR7eUfcomE8ldwijZhF2QzWEnoaricf46vLe1uZGY+GShhe305A6
UobGW+PhCPF+Qx2B1QwxwxgumgrMJL4TrEIsLCGhtzdTRbRi8zOe4NYf6rdfFjQq6uIefoz0Ud/q
t1xtC709XvPl5l3GExbMf4+owew8zeuOrKlUpBqJSNnfH7bzq16BUuXHYYFs/lm9yfsriCHD7SWE
ocEx6ZDMMILfsiiO1oGMxDwEWn4hIRYEY5iTAbSC7QpaGBSTW0Rk8kz6UL39NHf7ye9PTOv/E9r5
u6w2erqAlhQcmD+9zb7UlRX2TfK5S0G78seamZurafS6cPMRwROOpwraFsPtVz961cwQDZCpUPMg
enamMQ75ZswQ62iN0a2gbjia4clHP1FCEJqZCgKDBAq4N5SsMQxnPs9fmhpd2s0cH02gh+nRHG/8
A3zEkC6NmqdjRimHuJpRGHWdsBy8TPbm+GlCijRdzeyzisrm5A615u5GkFuojoj+hJ/hxR1r9+7G
62THNsGS1XOfbm7ar5wWs+XSDIE+gjEf+oIxEUVPa0LWMaNFxFFnizM/75C1WGOOj8O+6ZXm7GC6
4WpDsbZyNz7IT/h6NFdCZZbZY/iZfOzTfB+/UGyak9JeeMHDfItennwFGyqo47vmdtiaZPH6tvsW
LKi5zIiv87F9eIH3JuI8MWmwKtObV0R6Llb8/XL3mIRaMUZucGO8BfEQ1tgk9G4iatBX4rYhCLGh
wjS2JNPvmZNoCgwX+bU5GxytF8N7Ca23u93hH73c+T4yNWdtv9QEH2eINMYv2DLbXGLLPVoDCKfu
LazNBLK/xdqNloOdyvbvlsvnEwIFZZn5Gj/ETs9xYLRZ92BdmFMnGPVR0Pk7926uvfnGmnaswdn2
r2YM1EUG+mA5miKfHJkxA7XaHHqBwZ5XOVYwDJxkqJuBYa/OZug1JvnKfs8Z8oesns9uS376x1bH
0w6xPcM4cwAFwbza5nRHue3p5vxkRY05OpmOx9CEO6vCcRxNVdNz5m9w/7icnWCX2YPaecDrYWne
mqP5Q6xT5gvlvdvnujnvA4JPTby8Fl5hLgyqVmQOZINtzMG7ZjlBNXhGTqBYnJfzXlouj6jE5ZCi
0XAUmEylKyviDjkfjmcN3uONeXSdN6bU8A8Mcz7aOJQ9CTvA4M5UUXfPTtQEk4cV3aj7iMp2Wwvm
kxftzRAKTrCIkGzQukQ8sjeb4vtBST5fRPy08uAU8A/1Qe2O6BQ0cxGFk8oMMscuTIfUKDMzw8YZ
L/Y25fBHx5yuJlFuOpnFk0kn7njzheXEPJwHazRYz1P7aH6E3opZ/RNScTHaDpFXmcE6tdYP986t
VWDf6/CVbg4Ceb5IEQoWK67h5oCdyDwMYJ0Tu5wRmkrUsPg8slMZfPNEm87cmXN2tUPi/XSyem3N
BfJyrgkEDnon9GP+OISjgAiX4tieUPJNIZ96eK2yBAR/apo/J0vfu/Wvi9u3iVBX0vt598ziBoPW
WqnR6mm/RlCIuIqVzduaZJat2JwiwpXXGc/M0d8NG6aZS91kZsm2JLZxnu8/7AffLIt+rLp9fOfx
xdGxxvlGc5Ifj+epq2BjanjF8BEoLHoLaBzkpdalTS1dKIPcVwKIzkE3kYYP+Q/7YEeAUz9dmS8n
IPbJL8v+KTsrcp1J2VI0gLSGdhNxEXgAGb0/qPjbBPhdCeHNsbiIgTmbPOMmt35HOAp9uKAYwqJh
nkMBFV3j77el/i/7+y+nJ9CQL6eXnatbrl1yceMe4mF5mLQUZdLd1lhVIabT7ff70TzP9XUeULdH
/bX+hjTtVfef3UhW3EuooFyRGS6TdrGkDHTA/yiyQJ4dfS6POr78qRKHbSI8sWC02HvF8ZhFz5q3
IoGfToDmw9yKKXC8xX3nD1+w98tt98sX/PZkPi4XRbpv+IKLdNQNsnWOX2nG2P2e3MxZGRTwQHR4
Y5jUhhc2UdZqUwsVsw6ukDHT6D45vS6DnTw9OIJQVFh0r4jBlxjCGTaFFN9zqc00n6lBPm7DP9J0
xePx0+MDDPzJfyaK41s9UymZ9rjLKsmPixu1IH52tSni3S/b7OX4Sszy35NG7HnS9zL++5O/gq1d
ge79dECsvQxcEoGhBOr99YGoy/bWr89KtoTctMvgymc+brwHaD5P+CmZakEAc5HtMveBRCNAydbN
eHKZfqs7HdvyoHEF/fwEawPl0OLh9ldVwiDGRrbaejqlBaDtgGH7eW9p/u8fZ+WXj/OXs/+GXXZJ
auil3We27A9aqC3wCVwc0qC5EYoOx7Je1NvKIA35j14jv6w7Qd2x/ZEx4frE0b68R3JW5A0xJlw2
NBzDZ7iPzrv+FCtpEvT+hBF/M/D5XNSobDsqAL+mYUz3bVHLM/100Io6WxIw+GnyUL7QWy0hPz8T
cpQMiGvQm684ab79/vqSn/GL5+Mfx/62nj3SC96/mpEtQxJn8u0lHew7M0KnWM5uzxj+3gHhyc5Q
pvVaLYLD7NyZSA3lGTqnHF2sDUTyLD3kHQ09LinXSDpDiKf64EGBJwvHBqW1ziGMSHI2MnIiiPq2
GgSIcE8gOhbMCU1l+oCSyF9iqGgdhE21tU8KYkMPSDfQZqPb3FiihMb6w3oEHfNGv0fDlc2hiZgY
E3hKaz7fzpCTSDnm2vEHMVqQwmKONhfciyEfuYgVGzYAl/tgbTzMilUVy1bmM39DbCDZfdYtoejq
mScsCDErSGSAIglSaRWxsaDTuQjJx8vehU+Q8wtNKEM9NVkQdbrelw5Mby5MhU2veQE8JOC8NDGf
6RGKZV5cZNOzNritWDYpmXri7COCMW2MByjXoMXYdIn8VW1hNwlJ3N1CYAfrqh9f8UrwjpR/KvQp
GS4DzhQR2ZKZyXivi30H09ks2jBfpWO1COSUXGy5wTbF9oxdQmF3RiBQ1evBhlGmB1cHhuSMvExU
S415j+UEVs2NhZBzPbNJoAEeYpIAZShtrQI6on8pA4UULZ5FYlVbruMbiLaolLS+A+yVb0Lt7S6w
1t4hybEDSrRslEE1XHdH9x4Gds6tdJUCEz+WWGbOqiMvT1ERGbP01fA6Y2jKB8RWyIn9eswse3kM
5QQOz1sTnlExzOUl0Aj9peB9D/TwHGPwMajCDYThPDiCuTR499B4yGtOG5eBTwURgAWp9Rk9BZsY
on76+PhsE08BsLgyoO+wbvUAj+/YOkE1qpwuyzBmPx/laaSpWBdYcFJVGJuypV9ctAkdqPI3G41X
RhA0gDJ9/M3qY+UNDAjafHVaBJVP58lyBJtK489PS2j3jrw9ZWTEwBVGOKrgz0Gx8HQ0gPM8Iaq7
D1j6oFQlSRa4waxtmMH9qONL9oN+jLB2jFiEONDCDRnxWjeztF3hw/3tDo5cNBG3q41r0CgyzwaC
F9ozKY7IUqQ9IcfAb8yiAEQpYbd1zCcjrpnWMZEcQAUIT3STWaQ7h1VOxoGPMQyOwVSYPoKOFr8s
8V5CtCVOkLVHt1IGh6BkK9pJi/A6iKOAtQ4NQNR4XDkmSz2TxAC4oFksmii4qwZV7glA2kcHIvxK
HkGPJlYe4IdrYrRi8/LiK3PO8DTgbSqiB6+z4fOGNcA+SBUnhs+ZnnaP4O6jvF6m/HJkLOEwGqMb
exhOEFaX/GyIra1TD43xNWBrQstTISOEnwshAvzbksaXuYDocWCmBxEzMDwf67614VVI7W7YjCuw
XEN8d9Gkgn1KGLgISx9MD5Nn3I/aQJ/Av+CWbTFowjYKlWNYhbl1WZDZyyCNcV54J+G6tlnbVNQa
F3szwcJgyN8u9jszfpveFxgTpmB0Cds1cnj3NuzyWfuI4QkeHoxRiLrhf9stryG6ugPp2Lur3d/J
MbT4uYSk08FfIatsnNVYSKZN6x+MST65S2gtLdgYBF2QPGSE3fkxFS4w7cGjAoR12HNaYmehbgYF
tr2mGhBIWHcJSLY709vZzovp7e52o9NcZ6hRg9albj427E7HVEco+wdCmNgdCS1JSjywoHsLj/b/
xdx57UZuten6Vn7scxrMAdizgWFVsXJSbOmEUGTOmVe/H/Zve1rVcmumjwYw7BbaKhbJtb71hTcI
4HOxyj3Wt+kmXvkLbw4qYqG/w4aZyFUG4kQtwPeMSYy/5ohR1vUenIS/UFerbgJ2owQApBM+JR4M
FHBEgB3oS0aULh2z0k5Xk+IsDHMWGgSfhXUMl+M1SemZF9+9g62cJtQ5AX+gdisRo2B8BSN5UuvB
1g55DQ0jstFRiS36MmPoT7dEv202/Oa5hbXpbRHNQ71uKjAnBHJw9ryZcOXtVXt4qTfiA1OKxTTv
Kk+IhW1Z/k69Y/85hAvvGSUAuOacTRbUHLr9kA1L8krTs68BEC7zdQH3qNsLrBvsqWf9ub7HngI4
ckJ5ANzzlMzMm25fr5+rN8n2tvRNdqRhvv0MHoa9jQH7YZqMKbBLfXR6gNYQIyYWRb1jhEdNOGzx
aTpMDYueZnO2LCJbvR13Ig+BU4FfCFbR1pt+T7JjRBxwFgIyuwOjOjfvs2v1LAOm696yzcj/YDnJ
OdsotP/ZSra8GKHmTQIUg5NzAjIlOXZL7RntasR+uCcGLgqMWZ/DcaKD8vQlRmxoQECHGt6Nidux
IQF4KICtA2C+QwokRgTFRm9GHEBw2gn6IK/No7JKkfGp7Qij6SMeFDh5VjLQInyxPUZLC6aM3WP3
xupnzlOFyBHLi2Eh3xEKq5n23O1VfYJbn3FGniP38Kjc96toU9xC8J8olEi9ncSFGtsq8iGciXBu
ncwi8xXwR2diuPausJSB3rUzl8EhJbKe1T2GzvSpj9FhWskFk03jpoWOQGevXWraTDbwnbouq3Vo
7EfAyNUMOegsXgmw4FD2MVYmcKQj2Zv/zAzEpJeXbsmr5QcOYoY/M45TqBx7GRMkkImoqTL+maRr
gn0k2NlLgg+9DSGboXxG5cZEHhCQhyG2cA6vJkmHitFp86IytxER4LhmiaJugOTR1fcBqdOfeodN
BcgjW052dOWi3vTIuGRHTFdnNZPXCfKhr0ktvN2beq0f4601haFroLkFZkUY3LJgVTtiiHka6cbR
EZwqgSnqCQdxklfi0ITrcpBPHLrcjrkut/UWMZV+i5H5jDdavLkP8bxGqmKV7PWTt5fCWWvjN6KT
8PRLrTr4zxasL8ZT5XO7HbERXxcvFUGWlfvO2KuES8joinlOYVO2Ng+tYauvV2W+qKbnSP9ZfeU6
1YsFAwLyb3CnwsybR6jAcGYgILTz0xXlLDmXseTnKsZcB62VkoV0Txb7EpNebcezCLJtboEN5bk+
GCnm61Nd1koLM7eN7zen98uW+yiW1bBEWsQdWOm6CvlZDg44EMMAJBUpkNUARb7x1GsV03H6AERo
HgM7EptLUGqAqrEHRUCQpd7btTBP4gXLnqu43Wx4o6UuUXpRjPXQRhbWs1LjjgmTHl9Z1ohTkoZ+
MwIWSsSQbYeQzErfIGJ2V6+n2t5AM6EaF81VfOR7NA/FC49azBw0Y9Jt9eIeq2QW3L5kvAP65R6b
m4HmTHph9aNCv2HrLoulUq5kou7JDKdHAL07IClCSqF4sG4ZYaLIcpJx4CHLypbwOG6geiCg1UHZ
GGaTdBXaXnDOiOM7nERY57AlMNq13QbauS3N0FY+HNBasTF/LtSZchcvXEYgyQmVJbh5jrr2n5f5
vXVFdHxgKy+K25hZ/EPCjllBWExs/7Vl5jkNuxAKY4SyfoHb4Zi2qMyMs3xMV6gz0ovmPOXwy1/d
d5giOXXKS3rkUSMCRFrwwAS2ECZpNCItijzLkI1jki2MiK0gt8JAi++KGtTMWqrzZ3CCt0AkZvoT
imntiuxvfg8DYelfFTcgiOeDnT2wj21xnT7XNgACRz3B41z713gKkd8TlVMbNw+2c7/p+PDr6fE/
u/jBLvwTUOepkcZ6QCYFHepZts7vql1IsRK96vaLdiD3XZuviBMxFnxsV9oBN4wH4wCDlJjPy6T7
Zi0xuVg3u9RuHIRmdvUK66dJp8uHecyskS3KTDJi4GoBhK9m3CzMXeLjM0nFDOrtbK3cR7fqg3Zg
u+n49vAcuIeHkQug3xX0U3oyr24J8SsW3sZ6TuccRQ7z3S00UaAJB/30InEOsTTYv4jgXEEEWdXb
3LQTJEdZ2OvhxniDwo9iKqLQ6Elue3DX3TxaB7vwXbbsF/mIGhQT03Lb2vf0pw7WrbH3kDrYAyJY
hkeegXHA46CmmCGSLJTlCzEiXcXv/rO39gRbuao3ApLcDEjhZYxn5VDNxYe39jm8NjcWFVSPpj97
pbhlZABbDG1oZJ5mKYk80RBGA1nEVbS2HhmzIk/Dy6WgRUBYp9i9ZdjJlcxv44Y2/i7dKo/SUrqq
nDcNJcoFKkWTNlgDlHeRajZkInFdIqWu2m/xc+7OjCvJ40Xy6vf5VkMq8Y39ERG7JcREu6Vyj+1a
b2f1vMn5IM4e9JiYctlYDzDDLuYWOrTeLZHOXHtLhsrrFsGuF3Mtmc54756S5XiPuOsMbuWsu0pp
ROp3GccrTKzEEe+oYxC6uBHY5ByYE1KGQdUbik9z6Upa5s1KNufla/4g32r32dKFBkMBSH1BpFSX
BtfWJ/4DYBnEZYVF/EQniGrw0AGOQKydUP0uLbWFnNsvKaYfUKJe9DVRx6GfQRn5xkx9T0SiR0AX
g3biA1NhOUDdJ130bzXHq+VMg89kGuPSVqQ1EHHm2BTNq2b17tZkHxi7ENFXU+MUSL9zW6whER6A
4p4R0Sh1u0fI6E7heLaR3WTgMzygBIgIZm/Ti7Y2+V14ZSIgwSHjiLxa5v7GZpLBKugXE33uVDZc
wUEMvYb/eA/BC5Z4/i3fBn+NtbJwZRATWEav2n24ihQUZLTYrsDl4otIc0GGTMxoASGeetkudYJa
c0w34SZ6aeOVxzmCGq+1QGwF4aO1tGjvoPosE3hNKv1/SMk2dCXyLIQeSls5j4e3YSJA31soFLGp
Hzip4vcJoqlCVqMWnglPaLh2p3aY0aVTEFqi2fCeH+hH3PMYGZjTl/BEmwJfuaa8Sr9NN8IBQ72G
byeH2qvL4uNG5aW8b7YUArYGUzxkxrBoEN0fti0J5UZ3CqfFhVJ0lAVCHKsGsDqCJnu0uHYmg5h4
JnirPHMGlS4i4kGnYNxH9RVApkO6qxnWceQ+V/ftuUzn5RURmcePOBZsStvdam/m9sl60/lsZabN
eMNTqq87FqTSzC4P8jzfsL039Tl4+f7KQJeb6J7wMfRBsN54jaHFrcdHAE7IFIMamIR3N+Gq24n+
vIe7geEN7CMWrUmWnEzCut4rg5kr2jSUwsrNgHAX5QOj9OyIyNn4pNA5ftGWKicAa+kUEgPQ0UGI
5UzytxtgjHCtm/zQ7sF5g9sAcu4EN8Qu8xvCSbbJH2xAJbiWUkXz8PENoT4iJnRIDph7dQ9hHCmn
AFka4A2BfRsuGlaMzgmW7R6myV1ov+sHnBepU+VVd8we+qfczl71b9W6gEBHUjIh4xFoMo/+lfwC
xobEgJROW+STZNLOvG6odJ9K+yFbu/atujXWyquFrEm65E+qPYkSv5mHqdbHXYbXIa/g3trKbcmx
nDj98olhFePEkt0xKUQF1x3FPfoplGsPJdTijFpZXZn3kHU3DfClVfk42B2nldOemzWdr3WOAt9T
fpVekf+8hYsc9FZ2XQjzp5GtAxDfjk4yPNqbSFskN6wGuGPwa3fNSVmoO91pnxBMA25DWOkXwY2G
+bptUop9G76Vq8mIhOnEN8KzsRHe6ZnBUrzrjlKP1CBNe/k5pVjMb0GMHNF3pNYnFfNXk5gdTh3V
jFAFGsWKoLaGG178Pp3VyA/xu3QEgFfI0UTun8SxiusnczXecR3c5SHVkewiQXStbEq+NWrOFBan
Ys36XAD7uInuyxfxEVm7a5PuFoS6LV1C0273mB+t67sRrqJ/rzxGM9chDUWca1btCD1IdE1rRT+I
VxX9lGFTOrR9ulWxhQZKmyafPfV73gjiaO8iSQFTP6LSiozxGJ3EeeGIdvwogn5buwcToa6Z9p69
Kk/et/5tgB9tw5RrlJWyKI45RAGuFS/VA90deTmcoe/eymd6nkg4LdON8YbbGMcTgvHJMUTq7aU+
dDsIsOvsREcBUTi67U/qS7UTy7X4LVr3d/5VtUaX5yivbsslkXkbEcxyxCKEPWt2J/Kqtc20OZgj
QDzlv9X6XoLFzz7cWft2M+m9BOv4HZdRRmSGu0BVig0r9IsQN6u7klO3R0+rmQ+kySxV7jZaTsfE
TTNrXzogRNSRExk4reblKbuicHWQP1ulaJ9gAsYwPTyz3vfmVQa80mPEwYm/KGxt522nbhDNI55H
f1TW/i6cBcTJhr4ANOelOFHM71F4Wodk2D5yDovn6o6SlM1QgjYr6X8Z9HVpfiMqBOtQOflvMabL
k4JQiMQL9fXBeOiP+Qv5ykvGGy2e4QWfsmclWGq2v6RhTZeidVCr687Sq/VKE3u4L99qTHZt0FGg
p/CpfhZodz+AcOPgPRW0fmB1aPTu6DrDZIfiv5NOU8fLgqdGn3mOFNvUT0VtV90Hd3RcJnyGvxsY
hCunasXIhlIV5Sh452xyTqOnan073KO7AjqVTtqq5OyHaTPFqfotcJJrgEx7TH+Ivd1NiqZxumRR
+Y+0mq7VFeIrPt0cnZNmIpJKhU1cpLnzxFxgXz8KG2FJsXCCmk3JQjv9rvg2ONK79R5yxL8ob9m1
jngTtSzooVflGnAn/X+kvrqU4VsNJ7B2Skc45bPuVdyhgweMY2bspcdx06O/LzGVCl5AXz1K8Pme
lDfgUOktX09jmM7ifwQo7ENvBXqVkeI5JPxL7aFaxbcAmolK9a1x8hfxLHnuCOOO/KXD4Sfjyg/j
lYt5bKlYoxXrnX9ffpNeLHQ+H0jwppKSYvQGoaPb6Ll6Zl/+eq4jfTJm/HDZiynpaHZxYigtc7MS
NU5bfSKNoAxkT3Hh6WglUiJg9dV4Xv5kbAbqXVQUBmeAz6WL28Xxzmz6ePDvobItITtQrFZnhNNu
qyX8+EXj1AvSHLpyT9VJ3pbLfBn2X0yIP733H7/Dxb33fVn5Xsgj7zbeFUk/bhjeo+sYd8WNTmv5
iyc94d4u5qsf7viCzKJLpYh+BXcc76JVsCpvkhV+YvCNH9PraC9tZApKIP2uSRoTbrzjry//GRzh
w+WnAeoPc8q8qgYxVXr/Xlghdckswy7Aha9c/O1tvUcDmooDwt+Gjs9auMp2QB1fZbJNB3nJVbFv
t82aky/U5pgQQC4z1tYp+uI7fjbExY5WhGcJERKP0QvoYBHXitZohX9vPo6WjX/ZvDhA6XURlraH
E4ltcoNMysCZBJngiwnnhcnTv2erP1xcvhi4y3EzuLLFxYez/tidxaucwHdjvGTvFDjNNyAj/p3w
qL6Kr/0TMej76/kfEeX+s6nq8gknhfRfdgPNtflX9v6v6/qpDqo6eKn+7wf/nP/38cfq3z8z6p8/
1U8fflikdVAP5+atHK7eqiau/+KpTv/nf/cv//X2/VNuhvztP/7PS9ak9fRpXpClPzLeNOx0DFyy
FM2CG6urmgGI4J+Zv7M4yDGsrbP0E/bcp5/1J5sXwtwfEno6kqYapiZpOlHtT5ud6a8mMywFvzK4
chMv9y/+nCT+ocDxxfvcgDguQ777mz7HX8mmIasQfU0F01fAEX89pT+hEzzgf4RSYGX5Ya//9NUv
sRSWVwVN0KjhukE5SqUild6SFpj35AsN/0UaDrBz6egOBQDZ2wIpmnRhfVfNMdFTdzeomiOfo9Kn
Q+4+WhkvkW6rIjK8V0Vx0t3DyFCTTly8MsZ7s9nh0x4A+U0Hhhr1S6GeJXXnejetu/a9uWfMJGRN
tKfAvzajg9Agp70p4E/ppwy8eXhqq23Ev7eCux2DY9UvTRDesbuVELOmaYmDrG0A4x3rA+LXHowW
MXo20pXrXnUobuHpLbxFJZWnepgU3yskVlNItczNwpParnUgkNRv2UJPb9ADi1C4KeZCSO9w7XdP
8oRkhnIikW+HzVUyXPuACsS1EN1L42MbMV7cu9Uqqdf6sPW6ZcnnoJ2SYyeNp8sOwjTme3eWhr7J
rKYnEh37YakHjqodfWsndSSH2ypf9T4eD/uhPQ1o4mL87W/G9mHi61b0XnBEDU8GPCtlZbSrcvw2
17yV0G+mfzJnVO/9/txEN3lHihduk2SfaodSvS6qaxelIMRYkNdEzczE/NymYoYrViMIpG9KYUXx
iLZOLjkySnP+v8Pl/yhm3GQJ/3yMBf8rQ4PEFvnnSPCfpTcFmPTpx2gy/cqfG15T/tCRtWDb6uQM
Bpv87w1vKH9owKMkHfqcekmYlf4gGlmyhZKj+p3c//eOFzTtD1EzTBnGrGaiacFHXmzxX235j2A/
gc83VEPBHvvjqRolUVjpSukvUmks2YFJ2UGOCaIi2BpdUktfpGsfk8T/usyUxf1weCukaENW4A2S
eWn+JIsaRva9QR/sh4f+CQbsH+5CvkjGxtSstbyRSM59VY0eJEEdOupqz0+7O08JE0374kIf0Vp/
34d0gTHLvVo0iwwVmF6TEU00PFOE0K/EGEBHQ86cRlaQXfn1TX1+LWNaTT8+My0pJCELVW8t9AL9
C3VQ4VKYBtyjqNbv69oVHn99oc+fHuzsjxeqDV/WhAiP+sHVaTGlBoI6oq4sc1XpvkoiP4Kw/npw
+sQK//FmgjYcVEHMorVZTZaGziAY7Su2ajKMMejbZGZjHcbkzb6KiCEPsbyrIr+TwLebcVjUM7NI
NXdpWZCxNCE35Yh6H7diJ8nGOjiOwyDddk2H5IBnNsoXQrWfvwGMzT9+aU8REykcam/lNSgP+B2V
apCk5bn1xGQZZ3ja/PoFKNM6/a8U+++no1+kbllejVJTDvidmGbinkK2vQekQAh0an0p7ltaTXXg
AsBJmmpqcSpyO+4qV5SHlBGGlFTorKuC5F+H0ailTilVCQymdsDbO3XUNpGDYJUYdWdl27zXU13Z
p2UflN9M0R9bNCXjQuro2/tdaGhrayiTrpi3YdKHTCPlvovvzNHqDQriFkot7SczFAvmn1Zk5ZG+
SKu+CwxwFebQJDgjK8pSUmUxK05FYbkc9L9+TNL0OH5+TOqlNZxhVYlQjA3+qYPACDpzw9MkuDiP
rSaal4Yv2WXrqRvRMwInVTP9pGR5/RXh+dMQJuP8/XExtHncDr6JRLMbJta76GvyMTCEbP7Fvf3D
JpQvPj40dKHour5b+0pA2Sj3runaURSM94mspjeKkYfiKq8ZJGoDwioyuoZC423KISzOTWwMh0BV
2UWazIAGTLvz66/16bfipi92AGmTJLtpw8RXa425VnpgpJQe8F0yhL9zCZxgLyKDoJhV6osZjq+B
6G/KqMZuKjMAOWZq+sUl/mHh/MQFV/wk7gJNLleppdf3bR81/Cmim+WD5tWMDknAvHhMJKFrZ8HQ
9VvD77/qGHz6CBXO+Y/rZuh1Ty8EYldTGOat25JtKXnuPprlYH7hG/jp0lTUKbn4MbgixBGUQaWE
iyF2ozvDimqXxnlYXP/GIuDjL5Zm7Ap5GjVJuNBqn7RVVUegWH5viSVysEZdfiElrV5QH/4Kg4py
cR8hJ09aZ0O+jgQ9Ko4NcOg0WmdaHKTVWiyUqoBRXIyVdApUuVJPvD5BpN0Q9IlPE3yU1bixNSV3
s+cIlHinb3HAjuJ5PrRBD+TSjdw2duI07BmQKLnhh7QQLbUu0K9rDWu8FQO5yd9FT87kJy80Fezo
kpofbjyj8VAz7VQpChqnavoaLKifJWHEJLz1tfDVdd1O3MdROwbPojUmHS49gRWCegwDVwO9arqC
FqDhSGlKu0IZm2oaJyWll63cSjaR6B7iCA5SVUklEkKW6KGhWUZtoeD2JxZph6OeGOLyaWuS2Jcg
24Wm7pSliJF8757z2BJk/1Gwykox7iPFVwMODST96j5R5nIf6E7adIGOp01vyjgbuFrEaK9Vgro6
lYXXaMBtddVwi51QK62YzyPPaKs9NWpJvVaqbbWqswZgN2igLlIAIjFmH3l8r2GGp0E8kj3MWskV
sLUKqjno/+42cwFCVzVxZSvoRc7EKSCvba+LIVV0fS6KRlH2yOsVgdvtG7NVlXzLmcPxdtUbPW09
JC/zXjvWSTx05bIWy8HKF7Kcu5ppW3Gc1OmqrpvYIg/Ie09BoDaLU+2spIbVJ3Mh9ryO2YNbCxqt
0bQSmr0plqkeoVLllQ3as4ruM61sCn0MwShUnYylhCUZKXRLT8gEmszEJ3UXBF2dHseoTMIH0WxS
+jhBnA/Fuc+CfADK3FRaSfccC2iJ96+XSVnOeSJ9S9vaDJLuTVEImZmdCJFSI8yneoZGqz30BzyC
jMzy6f/Lugk5Y2zj2qLXGymx4YiF5jMnNrU2BdqTRCbNJVBCRRQu81aLvOZaLwsl0c60XkPkP3AV
b9UaF6B4LEco+KPve2YJvi8xI5cBRlX2FrxecpcowzFEaq1oL3tEpmQ7lkKuDFdeI7WptHStfizf
5TITEgbLo68UqCXoZRAzApYEpTVnkWT4RvLa1nFs4i9FreLjgdL7njgfBcNoGEd2XVkv69KTe6ZO
phrLeBcFXubL90kms/5ngzWQgWwbPzCFnZCQvL/mQuMjsZAHpj5G12nVhiqzgDwTAMwVJAlXreXV
5UtsmIkkUS+jcMYsQI4KgDu9z34BtlzIHogv09dLEOlsuwxgTh0bI34xNSkEqOgxKLq14hluBEE6
yjRkZ5VBycJ6JdZCVcDcDjzKf3/EiVaa50krNPGyDHIFmoBuqLmCWCJCLxrilxlpZ70S3NEqZYrl
vkFeV5MinZmGDH0qlx5CxRNicROMWaC8luHQRUgDBAVLYFEOtdk3i8xMDTzMyiJWDEQU9MHTy/UQ
B70UObUblsN1qfYlBUdfDbz0sxKXfQTmPhwTGQZ97DVl516NgRAhVyE3adxAKSAQZIOyq3JDn2C6
I00vlIqLtGr2YhjBLjp4nThQWZBGCnx3t9BjDwCaGlbeHfLbVdHjUjdaauz0cR1Gh7LoTYU2Q6QU
WvweW5E8FI4Raq5/oxq5AsDIDMZBb51Y1lLliGwUmcjcjYQ81J1cq5URLHURBRpDLDkbUlznsljs
syoH+5a79OuLsR+on5RQ1eub2JOHlgZ6oJgjlQ/UFfCKaPRXprjQQk1zMf5q/cLcJUJYo3QpNyFJ
ymxsMjUrtiRoNXiMIfTygiZVo6iQ8YtBUBFsCGvNzOAY6mP5nLCP8iXB0qwAUPZxx9DRkGQQ7aKv
DDVbRy2UQJyFediNsBtlpfamPLMvszc/zEX1uS+7rISBXJY+YNjCy+sK9FhcVUykvDpk6+BR2Jt4
dXEIpRmW8iHy2YRXzC8AkfuezyDNkDOXEU3ujnyGmyjUPk4VJAnK7iTVDYyAzowMUhbXIqe9jcLO
mrDPihcKq2gIE95wVHmqcjaEOGR2OIiSDmyFs4Bz0FbVoOm2im4NnTHrhaIC79GJYhRGK1NLUOV1
rUjDl8y1LI9l1RViqLx5VYLISqG5vTwvlMzH8zhuU2AGqRpqGNvogUQi7vXwR+pQE5HadeumgnVi
FGpEFlpbNVWaNQol+zmRrK57dTndq2ehGNwSLHFPogb4EuuF4EmV8DHHZZg6IkF9InTbrMMYsfZT
Y857zMGpiHJN5EVeTk+lV7kwveYQtmnG3FzOhfGuy5OcIUwbVeIYzfQ0LXLUMq0wi09BJlb5feOW
5dDaghbG42uYFi7oHP4dZ7eSMvhcbhAa6ne0OfTO+9a5aSfdmp3BfrbDQTTrh6AaPPcmTIoI2QLP
qlIgToEaEwRItnrFsoVYFmMEVZO2od+Ho0QITFAQogI/FremUVppeRpqgCvbMkLF14igeFLY527C
sxXRqmgFIUm0WSD5IcO8oCxy484MtAK8JP65YeYovpu43yp9GFlCvU9fZW6OKD/Bj3EtdalHfRCt
kjTx6mrZjvlQro0qVEMMXVxZDKAllH7fHRNfSidNQHEsrSl8SFmm4EqrFyEjQtlMom9+ZLbGudJT
31DnaivlDVgMRQtQua59n+ZKGejBgIJ0hdCf4msiOOkhTbFnzYTKPIfSoMOSS+MMyH6fhFZdULSm
Osd2q4utCwgjjmis23FaFNKN21iG+yqlRkqDONL0EnssMRotpDO0oO5PTaJabbkY+nG0rq1IVGN1
wWroAF/pgm8VLP5R9GMwC1aUM0WOqtFtr/FlkQHVdmIdSYe8jcL4tffcENKSTzonQkEpwrp6LXIt
baxTLvZJDhA4QcR/L2a9xMCkkDR3MlSP3aE5JRq5lQ+sKy9jKNeZ1pRLS0x74ZiZUZJhnFjmRv3m
Dqam7gYt6FWkqPNRHyVMxcMG+5lzERaS/EXFONUPPxfDzCE/Jv1i3JeqPCT52ioThIjgCzsp73PV
EJbX+RQdfp39f15cKJctLzeIskYqPW2lVVWwDtRIPVJz91+0WD6vjpTLJhdL2u9zH6cuY4wfZBkn
17QdUwhFtfjw6+//+RUYyn18TkXOmFbLs2pp0boB3B0QUqtyeE+sVnv/rUvoU1vnh+5mnVpi04We
t0xktxk3YdOQiWamICNeLWktTeO/O8ufNDmnF/vzC5e1ixupe71WgqgXnKqU2wjn4xRBrS6ZwF1i
Bkuo6UVjOqDq5rfejXw5zZQbsRO6MBWcQC0rOnM12ESt03GEM5Llr+/pH0o+xHY/PrpI1AOTetJ1
Qom+TpeloG7N9ilSIEg2FowkEytHXSCtGUQ6VIGqI/IdmcY2ljHx4nf0mRalHkqrWIDnCc5Xo9mn
C01IzCdXcK2XL77n9H1+fviSOe2OH15x1RedLIYlIorJsVOJvYNsPihaDHtOTyvsknXkGSzYA2rF
fIesXkBdO5BtoZEhdX3xJaY3/cmX0C62vJq4PfelCo6Sg/rgCCwXJW2MhWrWWJZTDnE5MNZhweQX
sWEEUXPvXLhdtf/1F/g8FEjaRaum9sq8cAdFcDwyLXfZjRry5R6R/ivtgU+7xDKpycenbARyLWoh
Ba8sDPW3qlE5y5rQXSYpwk66lnlOW43huosac/N7t3SxqcJ+lAcv09lUBj3YjRUMNVUtR0z1RZj+
PPwwZvl4S9JodVqaDwLVi+E55K66E5imsPT0OP6916Je7KHQrca0kdinpReXd0IX5Vd1WGdfbNHp
i36y6L73rH9Y+W1mtrUUGK7jFibyVYGEiueIeVUijcI+iZV+ZknBV23Qzy8mmhe3UtNIVn2ARI7o
9bhuaKEQPiidjrqv10AoSUU9xBiDWvP869d/AaX5q+WESPbH1zOOQtip5G7OoIn6sqAInFdyBOx7
iNSFbgju2shV3ByCOFibg6UfjS7EyqllSFykY/rFG5waXD8/Y1G/WCS6QK8nI191OrVQb/LcxPih
7DDLoNXj+Dmk584CsuHSoUDt2hdWv777z9emOKEQfgxqvRiVeisllqMqtQ6TWw/WKrd3NgMS3N+6
xHeHtR9WT62Sig5lZTiCW+X5jI4Bs3mvqFGyTPM8+qLB+w/LRrmIzqag6rTQDJiLtWrheF2Pu6Kz
dJzPMwBxcQTOLhiS3woZAC4+PrVsaI2mAvvj9CVn7UKtTGgHQ6vBCfqtZyZfdIyzPtG7oRUtpyLa
OlKj3oVuHa/CXtS/uMKnzwuNs4uoJxqZGIaRjmi42GCXK/pU9VQMTpd71p4KpV2Jbab+zirjLVzc
jhFLZWlOI4ncGBPQ8GaN3rIHxJLu0hfv/9OFzCUu378mxZrWV8DpNd3duqrlbgvPI9I20H1/46Vw
iYscT89kqZaiQXe8SMU5t7TkxyFp83UZ6f3Vry8xLaCfogCXuHgrZpQX1M4cEGNkKOdeCY9RZN36
FRjcustX+eBHkKykm19fbXr8n1zt0qIyUumgRECgnCwpASz7RbSVamt0rLxC7oE1+MV2+Yd3c3l+
uKEi5Invag6lF2hjMZShqubjjmUuLX99K9Nr/uRWfhr/096vKBR1R5XEHOY4fUqSsd6wvtgun2ep
P+P6QqVgBBKyoEKhT96MVitn0ThpfBSZOR9EN595rXcOwxhCWDO+jTlQv6yStXmVlcgEBxKmhypt
rr4Cp97GRTBr8xZHpzihe9FK1hdr9DvU75MHIcofQ1Oe9GaYGHTb5GZCFdORctqmr+bIxUMj8RuM
g9NsmMktqTzdl3ZbeQKkQLMoZ2FJqNQEfVxmkpcsRRX2oN4J0UqwCtPpAlMB6VXmay9rrd96bYg0
f/y2TVeQS8YSpuRl1m0amqZ7Q5DHL2LCBS7yz6NdBtb38eOFKqqFsGWBt5zjMzGPZFwWwbIJgcLJ
UBkvUlQ/5ALo7ERCHSjvIGootavOhqTLFt3Ut0vV+mTG+uCYhfrgjWI7L0c5/iIufp578AUvDhJl
EIq2F3TNUWUzOAdi0869YfKTMOTC8fXomSYlwgygLkGaeegxG/7gDF7tzoZQSm5/vXc+DwMgCz8+
JdOSyqj3NN1JLPwmlEaV83VlKf1DWJXuMkz8JviinPw8vBmX50CXBm7djQWLM5abQxlF5jqiaXrI
pXFwqPXemlyx9gYxdvbrW/s8LACf+nhrTFgkpNi54P+n7kyaI8eRNv1f5s7PuAEkDzOHiGBEaFcq
U7noQsutuBPct18/D1VtNhIVqbDs23R3tVlbZRcCIOBwuL9L7oyQHaQIBFBCR7dj//0BnqsUb8+b
8yaBKpXtxWXGCPVY3lq2AcevqeRucobvMTCwXVirYBNNBQoFOMluggnXDGvUooszP+Bk4miitvV6
ipXoR8OQmtiLRuOZRPlyG+lwDLxKw8bUrrFQ0UR3Gcsc/zBuRbf4FsXzXh+hSQjzQboYn3neCOXT
7rw9lTmKXaqD1qOF3Znm9B822PrRaOQaxTZF/A/A9vipF8hDp+XQ7BxA0drYnns7PiPvT3wMsbqh
I86P6ruIpEYmCLjY8MZMRLVYASgbuZVVG63G66rtyHZo8eKx2MXWbmwMbT9qyj4EqqnPXBh/mPOb
mlkUD0kmUvp3Rg/5zGnkw6CAXxb62B9UaJ/TrP3DkVpXz3TNjQpN9HJPkiWuzQwl5HKsPwtzKvde
Zhlw9RvYatTHzxyp05c5UOTX+83uhrEduPr2QxUgCigmdEVCIoQ5aOfYDX8aYrWli46GUTCZXOap
XV4p0Bm+IVw4mvVYnTm3p08NZkWrWQxGldHFJV0sRzCw9d5B6dypYUiKLoAPvzRqddcF5Zf09ZmV
O41BMeU62uMFFrqjHMkhInqjAXi/7dLQ2RsxvRtNjc3G6Gv6TJ6WHujiTxCNZHwmBzu9T+Q6s5xF
aM52oEiIbVn5NNzqI62ea6fO5CauanjEdYurUNS0Z1b4T7Ndv/sapWVkEHzFpe/7sZ/NHy5dGD8L
VPqhcRVUYrN4Qu9Obk3NMg52CWL8/Zi47JO3YUCuQ2IttCgTOjUku48xF8jb6VITTrbX9ALlC6Mr
9qNo1Bnmxx8WViwB4MXztg7nPDNyUnYwitg8GsZ0UGMIp8ssxUE3QucoYjVeuqOWntlHf9i763Ta
mGZlzHHJlaMbcLrDESX1ev7kGQk2E3RnATZsi3R8CAKruPivVtRavUsABE1GbnGPunMffFKJ+NEX
hPKmsCDSmw3I+hhUyvtj/eFKfSNHWAyZPaVeIfeqMC1UEASiGYMR+pVG4UA6sj2KzrB3ejAgKBeB
T5em8UVZRvjz/R9wOvzQo3v9RftoBiPQcqWH9fTDskfDl2CMHunpnXvm/eEL6ku68mLPdMIyAzAW
zDDRqHZryCdk1uRszTKFSa1Uva/rItgVbvhkBH19eH9ep68k+C2vR63LoRunmX1Dcw1nh9ZRN0KC
fhhqE9dhW53LJ/9w8p8ZNC+nZ8/F5OgGbxDlyvZ3IeoHt0ThJ4zLL/YYwnKcEDEI26zYgpW/0WXp
3P9XM5SrGbadkxhjzGW4tJeRZ4nUBa3V6uC1aYjDPUr0749zOq0UYvX9MoDepWeL1Fd6Ot4PURw8
WUmsn7v//vCPt1eXk5H0nairOvZ1u5wuWnvSLlkkxHGef/1fkS9u4p+1atQ/7Zp/AVPop6I5HIdR
+3/+f7NvtMwX33HhiP2H+3X7PYf7hb7sHGcvaRrLn/8PTQMTssU6DcwQpCzDkg5/6z+8LGga8MJ0
0xaeY0jHW7bXf3zNxP8sXCzLcyj6YbL47F7aqK6N/vf/0izrf3hm8H8wPYf9vLQf/4Kl8frwCqIR
rxjTor4tpK2D11kd4tZtY6eakQwEKfbFHVElpRUrLjuvsn13Ri/sxdLc/3tbvtTUfR0EcU/zdNPh
3yaMFXgB63pCZ5qqSAr4isO44BE8s5HY2DvCo96RpmfO0+s7VNowWFCFxTnOBPDveGuAdaFZhTHQ
lUWuokBCJQidz97YRjfQHRDOsrXkkKWAPl279s7cpatpPo9MTII+J8EruuuuQ51prRnOM+jEppe/
hi4MLzwjA0WXh/huv7+kq4vteZpY41nsr8V703ZXYaqsp9qtQ7RapsormC2gTAOhOqBM7k2pxghV
yX5+DL0s2lDV/gyYFy6zE/SDjce8VrgX7/+e1dyFh4Wf0Jn5AmmHjriKZmE65nOmQMnHZTXSgDXm
3YKL2qToop/pbryhxy5jSYwJOV2mcKw12cjIwDCpCfFLzwNsCGcOBPEUlV7EWmj6TSgwNU4aT9xH
oz6IjaziFtt7LzD9SJuSX5JjiHeT09qfmzirruqJDIEDEZ/7Rq9DL5/IoNnNF8KQmA+FmeHrY1bW
MnW8TkPQR5PGRdKNLpBW5Xx6f+VPjGK5JmwX19AdNsPyZV7kASLttBQwJOgsrQxQfXCamz4uwof3
R1lVl5bJwAol8lg6ocuD3vp6mGayGqMD/w74beiuXRk66EuooNlVsxQPZqCQbVsQnFajV3t3VIbv
ALO6jQv0uWaS9jP7bb3/BWw2xzH5XVCkCZXr6xPaiIV2c4nyR01Rou6QX+aY4JGHPGdTJPsc2gvv
1m1QFuPetcfpaOihPL6/Kq8DKa7Mqx+xWvskNJYauzVsxeD1d7FuZH7ehah9WWid6MAdzsx6dcr4
CERQKOEOTD0+x7pBFQ7BMM4QeAA6IliXdTku8b0tKb2Og/9XU3seipMsuKO4MJjE6++dyhyQsNSR
ZKF7uWtq5W0so0JsjH8dCoChZ8p5J6bmeHiBGoR9Ew/i1esgFI2ARQhw1Oyn+ckLAueCNyxaZED4
zqziqrSz7BlAAXiESqCKbJJ1oHZBvNdFy8EEetDszeWVPMyRPES2jmKkF+W+7EPAtctrOuGBv9O6
uEWZaOiCY6dqNIBl85ekEgkNSbj8N1HUEGzsdU0kdjt99ioWXLPMD2qcvtWqBTPsRNdKm4lnLfLg
c+D3BqbFkXkmpq4vTQb3HPifEl64JHyvv3YFxjjn1tjM0jL2QZB+AhT4Eyj1RRMU9a5NuSznzD2T
Yq8P8TJn0h0P72ibjQ2H/fUmq2pPZXWPzigYR+8i6lq93I6tm/miLMXGmKvyZihM6ZdSDy+gguER
A/zwwqX+deYkr6Ioew4FDJu7BFbZ4o3trX7JDN5hNL1FSTUv7yrdGuA6T97Z9+hrztkSMcjwcLvl
r8WMY/2V5xD44DShKKNPPYaMtttf1kLPDm5pd/tODdH3qW/QJpuRfbMlCzHO+of3T/Yylf9X0XgO
WgJTcuABui25NFb9ktLTVZdkXb9dcJRbALKoaqZa5E+tmV1NdFl3UZ7rH7TQah66JtbODP+6oPJ2
eHLjl/dVGhoez6mW4atEQzM0wRMUNKeqvzWzKn4J2RbyYtC8fNq8P+9VhFmCtdTpgWDma5OprBPD
MqldD2ZTt4XZEG8TCx5XDl/nFhPhcwXbE0NhWEEuSC3fJc1ejtuLO7ka9cahCp5vWpXUl3opcwR2
ilqhymvT5Xt/XqcuIeLYIufAdcQpeD1YO1VJHPfPg4XII1q1RaG6LU24N0kusU+VthWdGfPER2Q0
3jGeIJp664OrZ7YSKlg0bNPGu6nr+DJJhuJn3Dv4PuSTjd4qLL+//YCrvG9ZiBerGljDIC3NznFY
iDFjYm6/E1hhx6gM6r/qMjAjAKoGMyPLJK2HOP96qDbW46oSOLdykhHXT8vsUwx/vjm0lDif7J63
3f79r/gmAC0j8mS0ebGg2bEuO3SmldYAMCniqDa643VpP9RJbT6+P8qbjckoiziAjbqMZGLLr3ix
hFXeLAQIIFChMsO9FQ+lX7U2djBZdo6I+WaLrIZafa12MBKcZ5BiTOf6Y0uDEjFFHUFBilJ+NdQ/
RdUFH9+f3eoWe/5qL2e3ylFLO+eTpdWI/cAof8/Yle/a2bGu7RzKDCy2eYIErxvbPqjOtU7eBNVl
ttxj3Nt8PDK01wsLMMHNRs0Z8fMQrhbjWjBqAb3CwlO/MllaPEtKSnS7Sah+hO9A826XR6WqzpyR
U9vI5BNSIkDIxXt2L3nxgdNCmnYYj+O2aunJows9mB8NWztX/jux0i62hhQjzEXzYX3+M6+VVWCi
GkIi022iAXy8nSBO5wTXkaObO6XyL8Dlz5GmTw2LfaDNw8qxucNWe4oNoLrcSZHhlzXGw5VZIDGg
NN9ys9+Zq2NhqSrNVxEPz7/eWa5tGKC0iOkeR+j1563cONOygXPTBYYH/UGMMt5VdttDPaia8WkE
FIE4vRuUXwbHMoozw584SwxvI+eDoJCrr5e7UlNuKGkjxVsrzKFb7UbNtzRC8u2A0AZBKZuO70/4
xH52uStNkjIQRKSmryecpCIFEox6HsWd1hdxhjeKDOqD1eW4HDed7jfwMY56LXENEVr28P7wbz80
ulekY5ZNi8smJ3s9fF/KJogjhGSClmb3JtUz/TgjxrGH+2Qc9HjRo4UWhF2CSM70YIy3MZKxuUyX
F5ZwjXXXFdSPIt4v9tzdjEYP2PDS3kV9B1+ebuxMmjo2l22oN9MWoFvwZSyz+aaPOoWvd+F1D2QW
GCxU9jRddl2efwgC0p0z9++p3wj12DH4nTwD1+Gm7lNpJA3BtfCi7iKth84PvCH4kHd5eOZp8Dai
cM97fAd9MWY31xV/GSnDiAHCb+AwySuTe+OhbPtz2NG3O5wSyXKqXcN2TXMNPm7QQ1PlvAQUJ3e2
bjQi8lsEFLU2Vle46rHtwrGk1K8r58z8Tmw1EnFeucJGQUvYq8y/oKVZdBbzS7PJtDeGsMLboIri
jwtf0AcSL2nIbVQQTof39/jzR3qViFNNeTGyWCVuhVeqGF4EYrl9fJwl6u6yT65Ty/wUWaBAnaxH
/d9L9E2kR8emV78Ct/tq5uVNVlA/zVzjR9nUP1Vufi49yC5Rj4dNDPJ863U6St8K9K2Ze7ja2W6z
6ekq7iZNYgc19TC3tDMZ07pAROx9PZtViExGGl5dCbMu1Xp9m5tWfSPsqLunpYnRR659pRYd+l6D
OFcx65hBGQ0IFzcx90XlDt/eX9tT2wnvLmIHskfcGMvff3ENunpSuH3JGR6tbqz9LIsow3YhVOsN
NLYCY2Kpcm/TN1N57mo8cTQtmOg8sDzKcs66Se45WcUhgZgYDiWcre1gtWn/lU6nJ8xdB288PzPX
UwcUHABDemi6uetOdTaXjl40KOHXcae3WA1YWQODftL1Mxv2OfKtNywlRgm+nWTXXEOvHFunSgrw
B/y101iooUl6cDLUEnNj2ZSA8egw6mZLtWSBmke1xI0sgVZKlz5FXlEE5hRTFoOWepUptAoOkdal
XwEUltO15lQaxvWV/NvK5fPGFJLbjKq0o+Pq93ovGNEwprNrTttxNtyDiKJkO0RjfFFUOfYedWcc
PE1GV2GrYUAzp/pdQqHrU99L+6ZPhPTf35knvxa/RJA34Qxtr1KYKuK31AXsWOFlAsld8EbjRWA3
gzyzLU7ENVs3sFsm3yAjfVNQm622F04BMItXh7WbymzMD2EetPZd1cYu+geuOePo7lQTJgFWEJ5V
tzpxEsiZqKu40iBPXEuyZMkwjr1eYTM+I6VqNl3xpfFS9zry7L/jli3vNbJRkjOsAA0mvR6qD2D6
xdky2bp0fxolOuLSbhU219O5ZtZyH7w6BKSANj090oNTqa+yHQ15MwxMgCRDnytyNNNtCMIbMbhy
W9jmfBz0qbkLrDm4KQutP/NQXK2qpABMnc4xKcZz/Vvu6tbIjWKuBz38FlVF0u9Jh9wHg9iSXzal
7M8E9WUzvpgrwpKCQpXNLqIuSxRdHZ2ZJ/bocHY3pSZzZJg8MeEdws6ybyYtTMKfoI6wzHj/hKxv
EmlQpiGp4czinU5kWx2ROSuyUnWCGg3hk0YrUaFC87xFCKTiMi7mh3la3EqS6UME7DWNdCx35PjP
+z9jdYX8O3c0MCW/A4SasRzkF1cIlR3hhAEIbDeOMvRddP2rmiOMcwUKALFAjXE0e3kuxJonVhzd
Opsy+NLWW4OZRQ1vyUvRx3Q0ZLLM6Lfo0sugqR+r2LiMk+4mrpIvPT02gI+9nxrYn9ltXZ35GW/2
GN+dS4xPby3l2ecC+ou5B+kcICSAO6TTTe5WMyvhg4HQfMc7i6texUOWmT6es+xlhFKRI12lDWWs
p7KbE4TrKXneeQhtXc1jN/z1hCTXlSASWZRO6A6//phUsSjc2CMeR1UOVV6N9acydtD8cYEov79v
TkyIoVzCkUXPm57966GSOZ5HwitK+k5umL6N1BxOiWE4eWcS1zcfSdIpYJdw7UuXgLBaOdtz2nEU
QQziJ7Qb35FDgfZaUuEYGhRT3F+8P691LKCgwJlkOF1HJpJy4+t5OSVIqnhseAe4jfEtTDLjyM9y
P5qqj34EOhIb74+3XkfTowtEUdOSyyvUkqvz16m07fkV1FCHSeyLOgguPBX0X98fZb2IjEIV3ub2
IF8D97VE+xc73Yn7qg/lYt0CPX2rujHdd9WI58DYnQPoLwv0Mpj+OxRb41kZmHbq66GEia5K3Xks
oD0b8dbWgvhblE+pAT6gx/PHaxRckJlA05xZyhWIamlnUOpjP9LjcaTteas4biAxVaKpR/nC9epv
vd7bO1PrcYdFAcoPatjSY2E0F1pAwxS75cckjYczmNH1s/rf30CSSh2DQiedh9fTN5HdbowQJ4JB
0/pHXc/KoyQ1PjhG7h5mUQ9bz0zCnVmP7UUhBswCRwRs6BJk6IoMNqJQqg9oKtOis4bW89/fByd2
G5gcwyRfAtfK3f7615XcRn2Xo6ZBio0PXZ/I29LD3ez9UU7tNtsRqCywAsAXVrEhrrxKGn1IVcUD
Ij/khnUx8Fzw67YP9u8P9eYWXb45lyfwHjA+trmm/5lhM6Z5ZOGahwKogFBu49mr9YRAo8F+p3Jm
v3FqbZPnWlMcJw2dp69jQkFS2Krd9z2KHGdmf/InUU/SDd1dzJv1VcRqZ8tJ4Xnz4PWS+a6r7erz
lBXOvs8La9fmvY4ZHtwUvRbJl9mZ1M2s34wmjX0QHn95ISyrw9qAlyByUnFf/RSnZp9R1yg2Ggoh
yCZXwp7hVcR1u3OnRs1npn7qw78cbrn2X4SZznVTK5j48ENmhTilqzC6yNoRhxiyqWz3/qc/EWjA
dpnCXYp3KICv9nJRUqt2NU67SSHrc+yMAXwtfA0MSPCfrFh2+SafKvfx/VFPBRkeHP8WcZA9X7c2
qcZ6ncHabULRZ6nv9BnaVSUl+e9lhCToZsgTPduKYpHzcW0n+w5gKPrUZI08t9FWT5/lscP0+cDk
rJ5Jjvx6tXNppaEpef2jMAUNUiU5TnGuyOjttyUex3qY+NAN8n2jV5/eX4UTa2+7XJAmVUvBcix/
/8WHzmFfa7aHxalwBySi8rYbf8xeg49jorTyRx6U0UeoD+Sz74/7doMZFt1kbjBTd703+Ks2LOjm
ljZTTgZrVxaIGAsVlYdiMM/ht1cPoGV1KdVRdOQc2yYQ1ddTRBnH6/KG7VX2bbEr0SbbLElcvGnj
ub6FG+Ndcuok9H7bOsS5/pd93H/HX1qP5Mm8bNfveYm4FXUyC+YvSKWDRrP6W1xoVKVDNB/PLOuJ
nUSyAz2eVdXBZa4uznQe2noAUE2twyn+MVu73KL4GX1OlEIb3hA4Jxl6fRSQnc8c4rcXkgEShCgp
aEQKlPxXq2yJSPYuASpJykjsszpIwr1h0SM/M8XVzqFgtIBAF1gR1RHqVcsPebFjS1BKdVQKtelA
xXfboYpCjOMN2SZbLkV5RpXzxIICEwR3Kqh+EINX56Or43YYdQKh5gTk314C6GKbz6YJSH0an8zI
K/6JXaP6UJmCmPH+IXl7OFlTj8QcNB4YqnWECtxkGtucqrmtV8bXNkIVazDysvXbqYYCMGauhqVX
HgAafH/gE0eGgQmKtKzAz62PTNv3Th2xZTaABC1MxuHroMjZI7mW0kiphvygaRHydZbE5y3v5v9i
0dnCpF5Lr4Dj+/oT92Fixs1ENxuRnOhzVobjcU6c7NhrLaZaiPN8KuWYXOTDpB7en/ipFaeRg+Dn
83+eSbUvNpcaisyoJiJxW6YYnKLb5o80hj+kaApuLc1Dyc8ddf/9QU/tMdgPCOTzroR5upruUAJ7
lyXNOiRNsIuq3fgwoMtKgaZJr4oqhCmsx+JhFH35+P7Ia0DT880j+G+etUz7TckrytrWSnNciYcJ
e9VUtcETuq7RQ4Ktlkx7vwmS4EuTZEi8I+SFK59Ob8nACOrM7zgVPUBG0p6lmYJG3yq9GVSSVDEK
bEgTD5jSWppxNIP2hysQKqaF6fqogT/VsYnIwXAoGxuoSJrUR2RY4i1ylNzb2jk2+cmfREsa/VH+
epP81W4xyETwniPj6qMtKBUpfCcBoHzmofo2oKFeQKNUp29I3Wp92CbWI/CiEPPcoGjcbTXGld9k
LlZYYxpGH99f6dWsiJ4YMUgaDUuNCADZaq91XhAnsoHoN1nc+lvQY3G+tSNldbu/Gog9hVQX4JDl
hbL041b3QWHNSnMtzjC6xPn3CNAmNMMM24Uz47w9PIwDihhwCCA1RBNfx4p60RHQn2PFrDBxVOl9
GJjBPXt92ORlEjx5WSnu3LJSx/cnuEzg9fP4uYSL5dFScCJUvR640WCkDSUMeiNIxn05qXjXCJxm
XSRKd2ilZH9X24RlAXhJXyyWKDwBulm20YvQ1Olxo7cOAjxNbc3ulvcabmMJqHqUr0RhTrsR1dsz
gRhM9jOS8MU81+Ou6yheXbdlRAbol61zFzeOWUEaTRKbppQaYXW5e5BVPWm0O4aOPmy1BqmEHISz
NvF465HQS7mlM1O5B6dLrH6T1gGCbUHhVKpHSn9w869TFzYIMwZ0cmyH4pOK4nzXz1w3Lblho9Xt
FrFRfbw3gUuLRz1D+QSZxWnssfQkRwZCv3WDsFEYcbrZnETbbkYEH0+epqPHsyXoqtLa9jXymEtX
0S6s6NANdWDeF9JucFhGTlftSzk0AUbes5v2GxuZ2HEf2eHoa3GZXCAD7FxNpYnBTy215LKoZuuy
Eq28LvTQ29pmJjbdGOcPU9EjcgECwWi2aTfr/ph784NZlPE2QPIZhx9R7LJh8G7r2qv2c4GofWlQ
t8TrgXoKjeXLOqss7Kr15jqLOwjH3LMHmGQk5aUKLqpezxFKGPttMAf5VmZmfWmX5nQcc0dDxcBB
t54iCYLW4bhvDavemIknrgQFA869NsjfminSvaJsekfbJ7/E50GyYo3yjTEyvjWWntxQ7XK/jeOQ
3szOOO7pL2iPMxXCYatAUw87EIPlg9Zr8aexcoynpGiznU5h1NfgclCxbDrEOesOVWRXH25y4Pe+
24j849DL+IeWoU0sx3j8FNH/2MezR9/RGbJtIrJkE/et/hgHc72ThpbNmHYnBciRXKnvjlWFl1M4
bOPF/CibnE05LKoe05T2360hW8RhjWA+eEVrbciEF62SyxpLeNQc3Sdr6oCFO3oV7jLyy12NR9Jh
ttz6Jmw8/aI37PQuRw3zsxhdVAvKOr4GFmGgyty2tx1oefh1rZH/o5V68llGYZgyRtNeJZlWTjvk
rCo0+9xxp2tYHmYUUjcIJ+fXWeaorUgoSgtjNJ9gHJQ3Mugw2EVR9eOUAQ0qI8M4QGr9ko8BqgS6
iC49zJl638kj3qBKE8donu1vsxF2vusUKH4HGE+ZlRPtunHMb7R6XojVFpvMqvtor4nQ9c3Bbact
XirhQbXiQ4tio68nrdypImqPA3XKS89L9kMk/LlswmbTuPMQ+qNTjGLbpcb4pUC1/Sd+GDRGZz3A
KcnFibIyBqgqZmxQ06+qfT6aLQmTEfXlAXCR8RBMPTSfMb037IRGcvdPbqSPdCF8ROJ/zpl3rFRz
TLrsqkjKxzKrfteT9oskVGzRY66PqMjTq4gKSo4T7tSjifa3ZlWfNNE+Kgc8bDzOg48WLN7FlWXe
2G250Rr0oLEMCTnx3me8uvgILhr69nCTaBaaxuXgo3xf+eiAj9up0u37JMjvMrSmt2WT+4CglvIW
Ju0Fo+mz2Gl2/VV18aOMza89nXNEmsN0q7UaJT8kxdOsvwYyjdN5Oj8R6x7tDnfZ0ED8eHIkveMo
tS4qMsdWByJvmsUHTya/57y4i9043McqUOSTebihgjVtbGibR+XNIc8ZnS0JMqwQxcHUpLWntomn
bRH/cG0QJRFIn01IT3hHIw8WVYXv75SDIQs0+0sAQ5gWZno5z0m7STsxXJd9f8+OvmkskwEhvW4D
2qyIcbQzx9W4bGecojGkebBE/tBGxsFlvTcVBW6CBohvTeT2Phhk6PdyRpp3SCiS5Eib7bxO8ny1
MvxZJ7TZNpWLQW/qIrGc6ZpOs8n4lSKnu2kqt9hMRrHvwjTah6Ud3weIlO9Qngb+UQSC5C1LyoMD
nKdEsCKod4ZV1LfGZI33OfKB3oYS0Hw/9qF3V2kppjBUp5COdn9PWnTl5d7daAR3sBC/EkbY20AB
NtLVH7DEOboO0LqsGm7o7t83tEm3FdSQQzuW6PkbcNVRRu4STE4DlHX19C70rMtSBLsgaHyva7A+
pf0SDpKXEJkv7hIKxGQx/IwqpBPmBsmCKfmUhMm3To6XCBLD3hLptTO5B1x9Woo283U9j49W3dyU
ZvkBKL3axTr/uIyXWzVq7lbm2VU2WVdVk+16MHkxHEd/1MK7PokPaRj8Hit853G+SwClqHBD98/3
+uk+r1us6Fw33iot3Q85iXKP7se2l/q8iXrTL5R2U83iaz7kT9nMYWpQL1bVB1WqbVsiDIMkP1uJ
UlPWTl+9Wh2LxN5kmb4zHPJ91GkfIVjwNcMKcWs5/w5LqXZ24vl9qf/u9WDbu63aAjbbBiDiw266
Fjju3FSR/GjE2Vcl52GnJOSf0YsfmjytN0MV7z0rPmY13niIKQdGdBRlc6lNFqRDj73s6otxue18
x4rgetIs3lskBhtUjn9i2eObTs90qVDNuoXigNb5aZfeeqV90yHBjQnG1CBFoIs4QZy60zC5l61V
3umNp35mXRz+CqWXX5k9xqVaZH6p65kO1FzjfMef2LL3rtvG9fteu5zLlKdmPPZPEPNrPx2ihsbq
tI8Fp6tODzUbJAndhxYc2rGby3oXakOzrzuZ7DytRiffbXIkIsOrinjG/wpvDf5QaqgDYkt3eWrl
l+QvW6miQ4JXdZmYbGPFFjMBLdrTUaU5LXpgc9w+2e3Qmqh29Df1EG+don6Y7B4ohnGb6fk96tEV
qViY7YTe1FuvDcJt11gNf8DqgS2hBacn0UED607PxsMowLw3FOTCLE5uKZ4k/On4sqHc2FVXhlcd
GxVfBoXyS+HyD4Y+RMsMm78+6TdTnF3OXnhtp669SR2Ex80s/qLngGiqnrqaZu+jGVJKViNjilwK
2oSezMhvMvEzLJotrhE7Z7a+FHFDnJ/ZOfo3Q5/22RA9WlrTUGBJ/ETUVGPnfRcUW3eYnhDhrzZh
pX2YkO7LG/nJUyY3AS8mlFOPoRkeGrX4Sqc7hFr2tmbfFmnAVg6qX0YQ/QiF+Vnoo8P9UMe7qDQ2
lDppx4/ufdA5XwxrvkXIvd+I2N5jUvExHYwHcOeUONipVvjoqOlbbkJPtbeO1iCMhQU4b+mtMMqL
xC2vK5mkm0l4T03af0DH0+9ae4fy/S6drc2I7ptrtn5WJlekXpg1TxBFYj38OOrZN5BW9WbUf6vA
/NJPdLlUFnwLp+J+NuYLLRTbwBw+5B7G0yEejNYwbqPBfEoS91Zk6slryP1nq+g3YRHfizr4DauR
3Gsyn1wD290q8nZxrd0Xbr2x9HrhIcHtrIzv/M1DAbSsGL+JcNhVgW3vEMS/Ftb8OEf1hbZwU1s1
3qpwBCyS3mndr3Do2cHGTemQ5wEGT1B5ticCRRdofpowBGSVkoTXuOyj2g9NqlbKvi8qtfdycfTs
4B/63YcIMMgOcBPG9Fr6O9fjH5XHwYZ3+pjpxZcwmKaNzM07wPC/xSKykeT1MUVuzlPdzq1ZUQzi
NJTOEz68IfFDp99SaIa2yYz4MA7oAFdDtGs0Uiwb1bNR2JdmYib71NZv6mS6MhPbPdaadzulOXiu
4irJu2WZP2pzf7B6cTmazY6Oky/QhBsqFwXmub8CA/VbbwSiVuRWdqw+CqXfZ2GdH70sxryDxL0K
beVrufdxcKpLZSUPwkr+sebhQzrb26yM9ojpXQUkCfQ7IaX+gDdGpiU/wmd6Co3yEn3/Q1CUR87O
BdYBu6mJj12oUejodmlS+EaDyUCnnIdcD3cW91c2jQeIHfiJ5pJOmbhoB+lbFdKcDqZOgcTQQaYP
k7D8MTOuot72ReDdDll9NOGclmDRQd7Tr7LTrT0TxYukrTHTHPZ9F++UNn1xp2UkKNQbHX/MAp8b
5N79ah4uRIfl9yh/YSHkG4BB27KD0P3ocXW1mf5Bn62HccTNxSxS5zCp8osHe577ov7SSs5DM1/m
CQYro1BbgHYfLUuk26FuP9Czv+kgjG4glo0bFJ6A6VvDzjEsIgdLAA8qU5+ixn6oLGejIyHShPXX
1HKB9Ge7aMKLIApJluqDKMSnwlI7iz/DfY2O/65LMVX16lu4FRd2Efuh29xi6rWbpng3Bh2tn98c
AL+3LFiFI67i1XWiuXxtCxnV5ODG5R7U9AfVp/foFm2i6GYU82WUpx9FnvmqmDeaBvbVK2+UU2/K
+pMMuWmt+dNof9WG78r4WGbDga7K57Z194oErIt5Q+PFWj7pzY8GM9I2wwQBx6PAtB/j7iJnkpns
NvH4LUiv4zH7zMv/so3LnVO5mwlpL0PdquH/cnQey20jWxh+IlQhhy0CsyiJyt502RqpkWMjPv39
eHczLo9HBsHuc/541ZrXICWRcVjjWc2hnOq4br857vaWtR11Eric9U2b5EFoxSPYOvVOmnFh1gm3
mfKFXo+n4cfO9cgrsrBu2tiynrSacUEvr/TJRbl7SfW/I8QvI2OEEPKFQKzrYNDh041xPyCShCNL
pyn0u8+yFIklzVNXoWANfiRGr9kdEtnest67kBD0qKl3IZ7KrQurQVyzckj8+r1JkdRUKvEkkik7
I61ojUu7j0vNZC0gSKUpsRp9WUPxAPod+uQC18azzbVc6MyRVXUc5HGFEGg07Uycwk6O3xtXKF0T
oSrpCVyns65z1wViRyPWfuXX/NqPlkDuUih7n+UtL+oEmOGUW8+22mlw0ZacYsu4NdrRyN/G7KvE
He4HTZJ36W5lwek4+d2dwUStyf+qtY2dbdpp9rFpr0b5YBcn1D24e+y4tGr8/929BkWLFv/PZKfh
oItwLQY4VmPXyjdpP2qmf6vVh6r2wjZjYmrW9qtnjRxSH9TB9o8r7SE09i5dmA7frvtcsdoOjrYf
6W0buubal/rOkRSCZt0pn646sojOYvWpvHNvexeNNM9wWZZ4bNSrtwbR6n4IUmr6AaPC1zSqqyiH
98H/Z1m0C7lZkuWCCu90PNUc+9ZaJUX1FnTrUbjZs1PbL6vUdyKvPwyTiSfoEsS2ySwJ9hIUVfpj
NCrtZN/DM9YmrJ0xopl0Z5fF4e5cLfyHuTtumkqaat1t83oExiITwZySxXydBhz58tWff1arTir7
pXU+N92OreKJhkM5njZ/iwMiqwfhPmjZ3rWz84DBpG85QpuZz6O++/2JkAB9ctKd5benppv3iI1Z
UPyT5/Rnkw9BpJWMM/vF8ae3cbrXa1LyNspElv/IvPfGFWApu1i8zEVnPWvzIcW4EHbtj2sCx1j5
zmEEz8o+DvotY1U4u6nxOrTjae6qXTcNl6b0ogpfgBMkju3/x9BvoPVcnmBe/06uk0dgGk/Ei/8t
9ebWdws7Pmhz25J0r2llFKz5LfOdv5wFh7nUKuBG9WxD+/erxbSfSTashpm0yH7TteEANwE9iNV4
bQx+sy66KV4t98EU7sH3ywv/zNhUag8k6EWF/gDmdBiA3Gu2g65qnnqU7jaL3uh6YZBd6UKaDS8p
FuTT3GVR7zgHY1yuaAN21Ee95X3GDeNRJKRz21DUWedRU+anLGsvPRszIMoU1+4UO+1XUT8Jmb2O
9fRvEXM0+Okh0JfQbYeE65WN+ddaSA3UPyexMrzlSdu5Zoz77zwKhlxeyNlmZu6Pdls9lIFJpJJz
K/x5V9N3FrZuEOrdMkZVCbPrfg2Ge063jMEaiVDpchGMv6aLtFv7Ie31pgVlUnLDG+uSiJnNYrYS
OVl7NrSwtPNL23CX0pkN7mAU/1GdE/Yq2Bn8FyuG2Hp0bqqnZ5pSrdT/7kyDp5M9BPOTO9GRQvVe
RVvofI+5evYoYIvskU/d9MdY5G1CcfZuhEyk+I+/tmXvF7W8TNI71ab/unj9iQH8xbHeC0OPOkKc
vCmIFz1N7OBlY3E2a8K56oPFJ7q1IEQcalozPzRT9w7QRM+fhfDsLXP4rYbqnmxrJA7OBC0N4krY
f6VrvrodAJLBHFr0By2H47Bkcfay4IHZ4mCZ7aejM5daaUxoxaMpX/tCj4IgPVYTfTl9ENpOAlBI
OvsctZ7gDMXO40kWpJqWXkJcR77t9bdJGJzm88gz6CM3i5T30utNMhgQa+axbhqqbxJLHAq9iUfx
L8/ol7E2dQhm42j4VlJuZswqFw4auX3zEtZkSChXxJ42xpVzgdIv8ZvMzIr1gfyw0M0/7HHk1VHh
yHljb380YcViri51qy6FS9uzAqdwARCcY89n1mUNt4cCXXoPsn2Wy0jKQ8ovYtgNN+mEG8vPYP6H
FjLUOassln7W7pMw608SAEAJ1k88h3vpv6E7RmWrf2upoqQ93XkjXxjxTl1skm3budOIY1iW41gX
nw3fb4A0/J3WeDAWnwPdZOvNavcTWcQ177RLQUIua7P6TwzpcUFOm/TBasTDaN66dfhNu5zkFL24
wluD/rMcw2j+l+v2u2W3N4SVL1LwNyWO9bGFLCUu42ZZ1dVvg38Us92KYeLWWN7GdFdNahd4V6mP
L6N7o34slvWj6X2W3CH98OUYyMaNKhZGeZSSa82iW0ov4sA+B9t1QOpM1duDvqyxM9j7KQ12sioP
a/87iiDuXI1AkyxyCIEAlnTHmYPnu5m25B407PGvtoPKhsvA18LU/pcKcyedr3GaEWrics/jjdss
4+jUvF/FsyzYHNB70bAUumkX+0UX6TXxr9I6FT1HVneAD9i7xngKXG3fdP1N5o/OlP4VNp8zEdSe
xlvT5gdVLqHZj9XBddf1ivIM1AgwijMqWJ54iY/ttsVOoO2K+TArDWblK6MBL9fH3bR90K0Vpk61
Z8E/ul1wcOWnF4jTWo7nPM1x4XUhvuho9b19XvwjmAO6xIzy1DtUbN7a0kJwOstLlW6vm1GcJvRl
Vn4iGPLJxnDvpK+aMM6u+5SRoNFPP5t4DBbuMcYlvGyRXHf0CBzynEOFmGS3L+NtHg9+DhprPZvM
zoWJXK5+GJYXT2oM2n9F74YekUvV9J52Muqnl4xdveHBZtnJyoEpimde5zDbCERfCY3FP2Z2H5Wp
IrKRKbCLx5F1xYvt9FBqh7sktG7Y/Nef0nq1QXlEtpzBLUJl8gf0P7VOPOH2S0fZHkD3Um/VX+WQ
OVN5cW5jpFIyKSsragsLmVPQHxfdOUzWU10+Vd7rXDb7egLKpGkCCmEIrrXzRgVKNDaA+WLvacGf
2WvjsTSSDTC87R2aX1hiwZcq5+xP72bVXdcJaMsvY5rkgHwRZnjNQTfnvTasycDEnEEjZ5k6aRMk
Sp6PILTzTnX+7d4a01VcI43f7EWZ7mjNPKJceymVczDz+lC42k24zb4yYZ3TYX7oq/o2VwQm5HOq
4xpJ970+cNYZNsw0aOFmJBqF2lHd2mfEfYecVlku79GNEDtmD2k/F/FUy++i64i0kB+56m5Iic/u
6iamFiStSfHzIk+LbvydWu9pA405VKn/6pQsk4FeEvqepdzgxUqnmeP8llMPYtf46nvS5+nYUiUU
5lOqoiKXJ7jU/VKxnAfa2CIe7fu9rw2PVMHBEgFMz1krd0UPJt333Y2oCRWqINsOep+y/o12yVDm
HOwlPWzELFCKSKwVCcsH0gBeJ9Wa4TQHb609g6/UWxcFHS2KVbcf+v6zMtxHm+bSYXAfG8GetqV8
Io3FF5Le23+1n0EY1PwPDPimpswIFJGDDoztGjsYOe69jNN3vtA7vzc304kAC9jkxZEaNdyQUGOM
l/XVXJc5qnJYr35e/1KC8dUGHuBdMGSPRkFt9mSYl85bd91oHbdGqt09EO9e+422VBEDbgRpthut
6U/rYoCfG0ed5775j6XNj4aWz7aBcYoCMSCM6K7CW2567znPqV7Tddm/BE7O3OvMZGc4Gvshjkmm
iB4rfVbmBBf4dDwLFQCOWTQwllZFhdJSi7QZwoYQghdPX+u3noLxALPsPL7bAjjxreBJ85KbJgWZ
iyzQ5LQquLMV+ZlRYg5ee2fxFME/Sofr6QGtHakf50C2/wLn7gqp/LQ9aGnuvFdeZWuXjYK/6gmo
l+LebLF6/7vRmj7f2cotgBT4TlwIjLUeOp/Xau2bgMzKGXmrDj9BJZb+OeAej2mjYzFlrUigWNIT
JGfzZY62OGRTPyUUPYqbO/6/ekyUC0aqpnooMquL2RG2sKzm4VlLDfcotc05W3TUHawqH+h5cpuL
vqFqNfMqS7p8tIE9rS7fYR6sYn8eb5R06ceMsoswqEvryeibJg/pzrMSzTC7aCNfM1rLSWMJKOaf
mco7ku7hzhsvIPO/FmcXjOey9ZwDlEczj5VrlpR96cy7yvTVEVipRuZcTWe4Zpw9lV++egt0Jt+p
NSS9BLh4HVMa/xbdSzTHZxvxPfLFCdAPOPDxzDHa8aetTe624TjR6GwFC1zJJPVnu52GxC7M7kUT
c/3I+2vGhJCPjAwOdF9qSHARG36nMap5Py8oTr26nljEveFQCLdPKCgVF0LFvch2U/Y4X1R5tApp
fqz3V3SmI5j/gSui2sjzp6C8n3Ok8caFiU+ptrTp1HYe7ZJWmbPoS2Ndz60xpNeq2EYakdNgcBnn
OG7szqiOOoBgUrVpuqdOUfwTCOFhyXpneJP1qqiPSsl8x6yarMSoMFItABCrbkIc6f5hS1V16Ufa
de1pcuj1DPDBO4GCxnKDU60B6hLRxoXiD54grJwW00azrQdpEna1yoCuTL9ekjHPvGSVY3We6eAF
eZjaXbvVRWJNTMA1Ctd3x6n+OMVMjfTYT/vSMSkJbXzj1XHIszZFD5hZTMW7qUZFaFBNrhCEFiTO
RglEotVTebMRof5m3lRHRjnIaMDYtdPbuYrMDsiSeqnpsjYjFz1tqC9lVSOJs6aq7fekLM5cs6PZ
lcbHWsMDIs/2kRG/0dv9qIraOfG4i/Qh0GThtnctZlHAl6WtldaxmS5TcGl7vcCIagHOtxLIsEzL
s1Vauvob6JrBtpWiO5CwHBjOeoYMrZrKj66udPsvwvltGXZ0lCvVHaWzbiXEkVd3H5u2ieapzbXe
e6Wr1+U/RM2tSsYdPojpw/Mqy/m1TeXQaKoKzYDF8zflrydsJX7xTJuEGZzyYLYDphHh1LvV4368
jL1W3tmhjNAFI1RbkFF62xYIF2DUUHqVX0brOtSp2qgE/zWa9Jb/aJ0yWROsJlihnVyElYzBwpqG
TCZtW9jqL2DH2D/QdtaLLjachWktXH2lbZSZ2lVwMtxubsgmCpql/dCL1pUiRNxG8W5IBVIveYn6
OW9aWqpsmlBiIDhRfRXYVQE+OHjS8UfzoM7Y1FN90P/jZfNAiZGW8COFFKmq7mssu3p8du1pCY6a
ndv9hxDGEBxLT5ri1+PVXx/XRizrJyl/g3XKXTpsqfumWjve7LF2DrKeepdvY5tlpEoWtf7eBHB2
Z9dmuUiIAfVVOKyD3e+gOvjWWPrsNV/O0JnDrfSmpWUQWDCfVyMeFDzhrkdNujIN+zp0XW/Fc4cc
PcmGUVjIUHzp7U0aNL5Ws/G/Btv32F4cvRNZkpvbkEKFpzbGuaiSRlDpR5r0WuBDZTf1MO9Fq/mM
EEapF+Mvf+XOTfCceRBz+BR/R30cp59+CbQ8i7ZJTv1XhdKAYdJePL0CexCbyt40fZzIpAO14OPQ
29b99AMOfGC6LNu6o1KLzgieu85mvTZ06v43+ObSnZfaXm4Ep4zWfm0R8D4Gbm9WSdWAg4P6WZbW
r1HrI1HxaLtfDahmc5ATlK62bnKIpaub7Zc9bRyrFF6GvKpAMyzDYdO2lNgTbNvIeMEEbrCBS289
i0aa3ovkFKzICJz0HwKvVnUjUtPM9qoLrO400w9f/a4kdhIhl5ddE3UucRIiHOiFX3BxijJjSTMn
LWrlaFg72xsYvvvJXPOzv7ZGx8MZG63711L6le0andzTs9Y5dDL0y9abv93UeEts9UJ33gOpb+Lb
osD7wevhRqZ7BI7lweJIKZr9umUZmBcGwJopwy6aNO5oYNd+cHX6/rurL8Suh1ID2f/XqHbTX+Bp
NnFNdSohLiVfqvRgyHwkcmbL0IiNWzmpvzS6jNqnV+ccn1SmT6LHA69TwGuQONb9isEJihc0XVt2
8F2CLMhgIEco69EblS2tk9lc6uPjQN58FaaNl2cfYwsX/Clpr3f2QijLu/jIpadXp1ldivMKNdr0
T/dUNP4xMsqY55ooWEqDVEf5MR/Jf6WRDnLPH+tQPT0XeR7bAsRmE/rybRdBeo9oNT7roQ8oiDZT
87CU6WxTAuv75y2Xw8m0SuKvM9mhiMqHbZmfCN3Hti5E7V9T2NErByUi2qYzP4MMfposxV5EcHbp
+7RQ2O5KZtXSHx1KcKgbX0Nj6ACASpqM88inXRvl2pT5V/RqNKkGQj+Tp4aojdz2rHrMi6r9lw++
9YkEET5CGzzvpzX8cVfzVXx2cru4WcTA/kkLjGS91gPY0jVcMK9M7Mr2xMWuWt0WV2OZ1uGI4QZo
fh395aXVA81mH/HFgNICFiAa0begEkoLMOs6k8O3iUVjDi2/WQIEBcLaESJhRplYh2vXjRmug6L0
n13VTturKvsGfW9a/yCfzlSsJptu5ozK8yGeV8M6VcuQPpKF2j2mhtYnmhCfthy/GL/eW2/oomGw
0N51LTXSNup+Y54vchv2hju+O9WG5A8LMFNJMCSVsvyocrQPerUoopHuRxZ446Wv12onTTR2zeQ9
lSjf2SeX+iRd9bca+nqnN5v3Jhz67oGcJR9kOSeZ2/yFTn7UarZCLZi3J89r0jNpDduee7C+OMLq
/7BWUMcedCeB/C4a8lajTFGAUE0d/ZY5dSdSGMZ7p3oaBdtZe8q5B/RIz/W5vHqFMB4QL/H4Svx7
+ZpmDPIaHNk0HT3bKJ8dULp/q1bN7123Vt3N0qlLnB0xGUdf8a2KrKWrHtARIOypeB+RvC5dcFs1
0zopd7TGyHAJHgnRtwxxSmDhB2ISFbaN+slU48bb0ELjTNu458f/neqW/swg2IDSG3BVHEJ3Rm3Y
1W1tRgMP9ri4gx1TiHpJgbTcqseE2LEeaQag1IoTG681vIM1dBZBMUKLmtanSHadgsQQ9ofT9zDt
teU8ED+K0Jpr9KlNwS5mq3s3O8BNKvO2c28KeVPdlt3nQHrQTetBleZZD0pWFCTdUVtZVbSkrh22
XfC8Gd2FoQZ9gPA4wYJlex9HHy1IvnZRKoxdM/Yy9hZvJm2DGBB669B8LDzx0Uyfto12+GJy7Cio
+ke7L5ywudf4cDgCSZbITZHUuUjdvI7kZN+J29Ezz4THPzGI/NUozKSjHF0gmdpbhK6UMKiiZfrz
GOUnlLyh42ysfLrBU80Z3KzZJcwy97Gc1fLUTdaJ2h4ERAOtBL0eRGIqK/BpVBp8sUODNvo4qHX9
tDTUwThtj4ZhGhduHTADkq1rVvuiiWa+plfSyDzo3CKNqEKLUFU+LwFp2y0K71Ar7qc7bNFRV1mx
cxdMtGTQnCEn08jcDMH1V20JUSlBjK3mM1AKvJLBNfF9dNv01n3PcAZt7S0XrbBf7cEboImH99Hd
rGjQUyciHWhJ8HgUxwWXdcxNo+JCtmqfFatzJtxN2yMImN88+2490JSdIJI4t9PMxFETvt0VnKHp
0EY913HU0gQcNpZ5JDC92Y+9c+hSSI+lQTuYV6iu0wxmUo1xJtkN1JTzOWuTlWyu8QfHDlOf6cNa
1TxgUpu2qLDL8giubiATKGA1JCNJVZR7ZBywBtl08QMH4gvkGia2v9higGEsHOvIW6VFZcV4VKT5
hzmhabDvV7XcXtOlaGO7VOem0l48Ew699T5zC/AbavxAHJgTBl76hMDrbbRBJ7a5vYnG/kyZ3e8q
BZP6pG56lnSSxjz+6SkP8nlXjqYV670Ri6VaojmoPzhsraTJOKCzgkyUAB1jtDoQKrpU8ihXE6qa
X8OfKdsoywob5IS9qLrzwjSs/oyG7saFpXsRiSdWnCrvW5jjo5GtX8huP9u2++rH/tHs/WuWjo/g
F7uaYThU5Fa6taa9Z9J4rLwa6tCvVyKsfdCh8d3oxS3tdYteH+PRmFbwsmxYfpu58vf0BII7LpWe
88cwpZB3U5Q6u9OQH+3eBPAw3S2CcKqOSwU+GzZOLh88u1BIcHReC59Q31FZzm5VuZ4o7JrgDEN2
Ax8b4BWs8kwT+PoE1DDddFTK73UwbG+9bU83Eoys3RRM9UPrB2rf4N25LJOZepDmDRooWC3HT+o5
79ZnvaWlZ+/ORrbEgVt36MO8NwNpDundKzZc9kNXNbHYagNoiIbFLOr04WFwrL20dD3cpgJJgmGr
a7F02rvS7y12GbXGPMhvqTuQf17PHkl+8nFi6ULhN28npXdrVND2GzaAO0nDIhC7zkho510C5a5Z
GpEOCVmo/JaaZGEegkCeF9F8Eu1O+SGi0g+6McdkLtfuyDrcJqPu9ueiYrEvijTO0LNQy1nBxvTX
wlns2FEbBUyjtT6RvWMnQjPmHZjOQW4tCK+hjpmQ6D9ADHKfAveUXWK/1h5lWlalDoi4Tbag6i+M
1HYdR8m51g6II7Yp0jc/OK7gpCedgOqHoeCx8FQNopHTAiJpcN5kj5enzqFLTTN9TIvxCjqJppvi
wIs/9QgeZPpsb0u9D+6tXeSZ8Ae6F0R/bNpUREVLNyOnJzgJRfpixTUf1085DoDi2/KyBdYIruf1
aFfs/miUKXITpSfeHfRsDCDqvmlz7rniyggO4jSzejnBGgrqPp0Fc79Qx0KnQoz0nT+Dmr7bYYXZ
ZWDeo8hAB5TKH5Wl92yRY1tSRkqXlaXVxYXUjMetgolxOgIAPY56oHgkPKDfLDz6IhM1309PtEzO
NpM9GwRRbxU3M5Anzuh4TM3vfGg/yglQuxy2p5HIh6h1RpaArvnyqtbeFY3zYyxZkaye/V2nvELb
SBN4unBAO2N3pI4Msxwk03QXkIj5VYo0SFh3SAhwemNGOJJ+OMoUkUS+iYC9Lt9bx3gx/Ar1WBGg
VlzXizcVH8U8HCqTfXwd9e9ZLxK/KSf0dJ18dwUHNCKOPHZkADBBT65ayjPZBNSmTBwM6V2iMttl
f/FzeBMy/565Ys9Kzis9SeqCdfBUW0y59UomfdBDvZmDOJUZMJbv/+GNjiavfDDXNVoX/1HPxbux
zk9juRxMG6J7TY2/VrkC4NNKDuMJZEoGQxp7LVnReY55yU5zIlTnnp+zqQN0sWMe0fbAm1+jasqM
yUXqYgHaualHlh3KDcdT3tviSaODfhb2ibmaePUAqcDYdw9d4Q+hl2KzKWokoanpXSrP2C+plsV9
a2ks8fwkRVG8g0yiRvMHeJZqs9GltKhBia6LNu5tI69Ym7Yz4FKLLHl9XNLpNzPvWsQGsSWmgily
Z5Yn0a6Pgpk1MmfjmSxxK3FKI+4AhVFiLH8pHR/jfFCE4Bnjjwha75GKB6I2xfR3rdWfooKsMVHu
R1Kxivad+VxO1rMs+30qMBjqc/CS6TlYhuP/YPdDmeKpMqKycI7Gcc75TBVjSzZ8LqyS2UAPRGpb
sYQnOna9WLgaqcuExtbCcTCRXpZdMnmts5uD6kREjTr5GnpqSxhbouPZOavWgIYt7V9s1ojQfPON
GkeLvx0sWlr/1ma+N3LnoYVRx10BnClkehjX9MQe+tgu8nGQDEIDuHruzX/8VNx61sVk67L/asZ0
gM362G/Tl7mVIty6gFpVZYyh0ctnDamYr9XXYfIutmn8LoQq0Aag/UVfd+QcRC7g2HSJAS+nRZAQ
EuNF44q1FUO47Pp/0kcPP5Gw3mxWf/M2e7/6wbeVZkEEC487v7E/SD9+ssriYQkmeR4y9ZVli6Rx
w/jMAcqgSFjk3Wb7wkox8VT8g0A3/zyt87IbSaGMdJ+QzCq7zOwSz3h9rAef9Re014lMdzmrpl6x
TUChS9C/QJYhXvodyTn7fiQQgaOJ51Jb/+lmk5D+qe1T4EsjgmC0z+Wi/5d7A02qNVLJtnrdZPrU
WOunXmOz0PUeYk1Tzxq/L9LHbJ+b5dFb8rPa6jOpMgNdca7+JKvgWGvKhN/LUGlNzBztHIAWT44E
i53zZOoQ6xRtfspndbQbw4zLivgAor1vqWi4/U3/RxTzCyv7nqPxURjags9h+aWM4p7ebloHHGx/
e/4+7oyAgbsqsYrph2v4WsMCJUHJbDjL4GoZPuIs7eZKY4zLpn72VK2iskNAO5CWPIk/3j3PYeSF
ZLJsOEHnozGhANW6/EAZjgv30xw22euhcCo8j5ow42pTP2mXydhYuj9KmxMSJt8xgqEbMx81Mb4z
5zx4nfuPMgf24blokl5DpgJIpl3qmaQWu0v3SlTwri0eWngivCpQ3RN1kUnWqeFhHraAcSt/KHTr
RDsgAqL521isT1mzNItBwAvws6C8ySMJ2HoXt5pRz1bOwQmANTUq9oCBkM0jVSlWcMTWLF7z1H6e
hPFsinYIW1uYiFF5fb3VQeuRW2HKYHZXQVe1kx3T3Fdwx5w+dsXaJ9V7ansH2Dg0brI8ki7zFmjN
Wevtg6eQAvTm0REiLip6Y0Xq7Pu2QNVW+VwNTWyWCpPD5n5BK3wG60BXUM5XMj2uGQA74cMT6olt
BxDixghYXnw3T2PYJhn3PfOGPh+yxoScDrSzZBSIGguhwogYQvXOZXGdu51kBT/Mv5vGcEPaiI51
T3EjhQb6ERfBvhjnOeKKyR/8Uvux3RGvzji8Aul04UJui9Dc84AUdeosHILo6KwBYcd84SuQYFVN
evefSNtnU7VxoJbv0urOmq/4ypnXwaxuE8BuoKZ9a26fWSAToLFkqTdo8mF9qUcttkpOtdwc/zim
SCNvzk6zPcZBZet7FupnYkOwVXn7rsmRUIgIMjXRCjPcEHrOcOEZOUad65GhwtFqZady/QmoW0K/
huOMq/e18ZdPQ8wqmhbnRTnjftAJEM66uxBgHNaHRnXXbtM8iGxeu67CorD84izB2QgHHcl8e6vz
9WP1zRenRTjgDM7ZJqN9Pzf1beUtigifPDR00CgQP9wbzqObebBi1cMgUU34KcYgZf/xa++fo5xP
GkLdyLF5WbAeJthuDyRfpLRu/5891quDyqpjXwGEq77fma37S4khX+nhVEF/5bZ+qDcvpPvyzS/r
Qz7bZwD1B0hfXtLqmgV1XCl3T4tCgbTWPXUpyR+GoaF6k37kaPWTMdp1IiTqjSCbH4NVnJVRH3Ph
XKy7nxNJDLIit//jIPFChnmqJRB/uVyB5wbUPcMu543VFPKYOm1udd2/t9b0JAwlCVy5O5cEEe8z
vuHRyvfVuCD1axhb/DcH2UBrXr1tOpQ++qOmRHaO/jzTuqNrZZden44iw6LZ+ZDq3rOl8jgLtGRc
5BODM8bc1H9O23GvmfSW+6geqXcpQ5aAJtRq511b7u6xDFeBw8zXVMt1CZbduogdAG7JWYYGYSMB
OubgfywkRks9qIA+8m9v4KW6S0pQBAYD0nomPTGUVIEYZ1lM/7WF/odoqItlV++aPt2cbVmTyfe0
2JDNcfPmF8sZd8M9hdauPrWiu/dhJ9ifmNFVCilosFEblnWoaKHo27sVa0pW10aWg81B98WT1eGB
3NrsUFTudRLz3y2YX8Fy2Yirc2tWJ8idU68wWa7+r84WF5qbbeMkFiilpqtyPS+qK++qe//j6MyW
GkeCKPpFipBKS0mvlrzbYMxi4EUBNGjfS+vXz/G8zURPTIMtVWXevPekvnZMh2Mz+tSE9TcN6tkh
MLQyB+eGWmn7pp78LQlHZOsazLvFnAcRvkI4dQMLVs1j2+Hrbm15MJXdrAvT2jeT2NQy28yLzWwy
80mq7WKdbIE1fLDmcp+o5BBzyBQNgqEtka5RLdwZf1Q7fem1eRBT6PN8bBJt+TOKLqDTPxlUFG0m
gjExHyNB/zA6w2ZIhkOqz39MFO2VdNMzYA6GPngDo+/x7iMrKnyuSu3DYrzO4pklAjdL1ymr3cAh
EHm3mwt8/Xa32H43hp91ozOsGo9RkmwExFHO0e4FAvcTOh2jw7Q/WEu+jgv0nHFClAoj7MFMQaSP
gQJrXIiLKxz7LhjCYo/89Z2G2bptoaZ5VfpsiZAQRDduZLhcvMF4G2PWVZVLvYsm7Z+RljATo/Lq
6eHJ1XMRqCZ6Zbky/pw536i4DpzFoZAbnLM7L1+zY1+8DJEEgQJbF29fjQNpNY0L/jbDQIworYM0
hj2uQvqUcitKtTIxFg0iL9D5kCZKp0YpLynpm4DS8Aq1MoixDgzJyGFun+NFfNWR8R1VeEo9tYkm
dX+Ct4mDp1a1C8K0bm0zhlKda6zdyWMEy/teVI+5A86Jl/MkZe6uc0Y3Kh1+4rq4kkt9SInGER9o
9pMIg7SSQTd1b5Uo9uArW17QWMc81gDWU9Nu6pvvtrLueSBzR9pKx5VFYlV0D3pfnlzi1aa6Dh3b
j6JF7GNnPnqp/aQVyeeIn6bxmJGm7qMdvU8Fa4LC+lgQwzDvv6hjbaKxPnaFtasalxCc9gxG/qDV
0w4E2pkodLxySADXg3UVUg9iq6XodbU95XDjE+dWROxw5LAXN9t0GIPV8qYYhhoF+8ej2lyPRf6X
ZO6LA681KAltBHJI541wiYLSFpR+VaGI2fUvyOJshZeGWU9J/eYwdEG9bf0pRT0U4fxM2JnUN3mB
pMzIOVnMEpow+3Vr92HxmJcsEv86Z0yeGU9j6B3lUv+yJvTDLLODbpS8g8xdTZfEYHPTe1i7zXBp
eujB/EIY0cdEfKR9x+hiAFuaD8VauiSOCcczLbznxrAG0w7gFEu15VkzuktnVAFeWIwEffinj9jE
poY1MjhBSUOzjeWVF39dxLc60re5cHeJxdPk0k0l4xZF0ifkidszN2DUKgQzGtki/RYmXrNaBB37
diPNGRlMhDZhRb0MotFSgVmO8UO3SPAoE/osBgOHoSUNm2ENPLRGOD0OMWEez1HUYSWbX5soUWj7
Yj42szK3rtN1m4ZVj09dTbKSAPPPEDk1Nssy8o0GgTDX9fJLkq0ERMxyq7wVaaDj7znros2xdaE+
hRUjnzjCMFBEa1jRf7lWHSj0dhzOazl+T/UIuMTZDuXy26aGL1EzomLLtHjfMveBudUTmMAxQVSR
89uQNaUG6IpUHOYKpGrD0BslD838HLM9dlVFvd9NYocVbF+TrcgyCqAyxygVtt3WztmAbqgHcJor
gsCrmLyhPVRrW848sPqlBLQe8r6HRX2+Z+HhnAY9pbbp9hf9//ZzOKsY3dWCz56VQUZmibXKvjTG
LtDSfI8naJWa+JYi9VXr4XYc6l9WvmNpKtGvnZWWJy/lSDuo4vRkp927VzpnXg7CfOYqBAcvK6Ix
JD/M6BCp5BjhpnZpuLSfYdQ5dC1fi4wzH9YpKcSutgjI0hrgs9+5LPxMXPNWRNaPZzTnMm3WaB+U
+U6VBqg42U85Vr3P2DndtFO3zoS3SQeBWa3l+zICWGQbGls/bwssuslpYgZD+OmpjC78VJtyYn4x
j9aflhp7LFK+Uv3ZwsoYRvxgWvjWRIzUkHtklwUjWV572mY5+hHij+eEb6nmYGF8rcaXavzxUozw
Ep2wyy8ZwhBjIUh203vmDH5f/naJfIkah+Vs8tGY1KuTqk24jL+RGjYmDnJ7SNZDT+CYWfknRACG
scRKkBmGexQhuTpVue2NYmeqHDwNztTSyCjqeIjr/iOJzqWebHtulm7qf5xKnQmGBnlErcAgGw8/
e8iXUt9K/Fz3fZuLS0PhyQNzkn2f9dvBfeX3Dqpsvg4Ec+88h7n/6uW8VjzIDXvv3bZ+kFVxrCI6
tCJ5Lpfo7PXTQY3mkTUQp2qZzwRlPTOmVETqRsVU2Xy0pH4qooqvczQPVHyPepSsJ9cN9JpRRzw9
k3cl1pYeao/7UhseY2sG82Cf8esYOEvlebKQurXlGC7udx45qwhuvUdOUyPF2k36Sxcbx9D405d8
Lxbn2FNX14iA2Qzjo4FjsepqjkA5fPIS/Hq2RhGabiiQHvN53zsXZpnPsSjOYdOdgar4dTlfiFkw
YT54CCcuK2jn+4AxFNuEGcHsocKNtcm0Vtu2sruYrfkqJH3SXSh1R/ldquSnzkOyb7bDHm+n3Be2
ccr64jt36xcOpmDK+00F0Hz+f7OfwXISd90l+td9UNqH+dFI4+c5mQk/Idk6Y/7uVPlNZK7hY4g6
5yEOUqU9ewlI2IQvZl42dc8NBmR9c5+rYFbqVlQkWBujI+AEAkrOA7NUeo9qazAqybLqWMGqtess
cLsesY45Esj5jgA2X8+Fx+eUT/Nf7uQWUy4SCY3+VoKIkkb7F+GCWGlLB1sh/hQUOkneP4/o80LK
nYpwkY5yeQlt7q1YgBh2wltzl/Ps7gW0KmM+AtxNt0vwZmHQENvahr5XELhL0OPxyVz7Tnsym+kC
C36dWsaT9D4HayHbXvm6st+cxL3Hy/HCZHQNps3pShSQ5T78YeDR9atRBV1KGGDs4jeamX1BXqRo
r2GffQEH8mX9NOom70Z+MFBQOhat6u0caGG7rjHcF8T1C6auTjhunDo+mhi1e/fQpwbtSxM+TA0O
raHbSbN8zVLzMBOGmBMuFa/faPhRw4W0GzQIk3lwa7824fjYSq3GoKDc1RDqGwakjaH9IyHjI4uQ
FEt+J8u6TOl40pvbAKQ4yiK+xOSid/mBiOSOjvJB05fdMhQPA/EwbzZJIbPMFIMFTQd2GQY8NA1e
Ds8rovhNEYKHDtk5y38GlpYgizf7nhlCb3Y/lHmHwqK+aOp7AMS6mcawbYXCUK896WLZN3H55qgJ
kAkROvy7Wrme8DaJRj7JdtqR58ICtiegY3NSRpwnkAfa5W/JC7Aty6ZV07ou2VS5UMzmx2p646I4
cEn8sch+LWpt5eqvievhF8UjONNDEEXzGu/V5eKicQ5Sb1ZrJxVv2TRs49LYpabaO3220brMNyZu
CebZLtWHQeIJZHWc2EE2uE8W8sdkMYVvv9J6CZLQ44l2z9Qve7tjEXs4rK0i+aIWW1md5pu4bS0M
tTWiWUMlmJVaUE7Z2q6NTYxlWse6a8y0efXEilbde1Wa/oszZJsXFMgOizNWIJuOIvc2cYR03owX
XG0nZSPq2JhsOogYpWmtOfiCNpGEzwl+V4t2qizvpjDX9nFFMMT5N1WE6/slQJ7epxpcTmKh6Mhs
iVrsQ5YxZ2z1dexdtNF6NxPMv25PyJPoidQ2UrT+DAKiirwNs46ABBgq8S9dAfd3uTU682/ow2OL
5Klpry6EkUDU48Uq5oOFPaJCaiuxh65wjD6Mcjgpp35qU2sdq+yUVtguKvPffRSSTOIyWsZtMsod
4M6tqMzt0vUM69n/AijKmbp9PnpkBct1irV6saMD4P1DF36FU/bABceYDyBFXVI02k+eYWDBLtf8
2jfTSq6Ilh8w/tpVJBHSSL8g+FvrnPa/mYqNjDrwyq8zgbzJhm9gLzgwxpR8grWGp3kUDRwuhsZd
OFgUHG2Euw76DvbSDCtdtFgMhXvWHny6TEILxjFJar5NrJlYMQRmeMxjF37UJZHt/vHub2oJ9MyC
V9h5Af2E10oXPubitYdQIIptabdbj4q0R2sLQvcsmAp06mzO5yz7aro/vSl90/0zwR9ZnEtmWH2J
iR5o7IxgMdIDobrPePT2EIWZf6XjY9GZ75XmUNLhaGDjBqGi+VSlri+dY6GJjd1deoIZlv4P+tFD
l1vrYZZ/FZkHtjfDlWGUBrmibNVptL6tlJx9Nq1TmAxzGK7M+K+vZyzSilnoHz0cgd32J0kJs4by
5MAR1zoVFF2DABafc4pxF983bX9cmlS+EK7IZ52gGO7QeOH1cuSprDuEtFeubLdZug/1OMDQwAHO
i2WL49y9q7YItJZUXi76F8Z6LPROpochN7+dlmt56asHyuCPCMP1zFHAiUDi1bWoYJ2m/8rt9mJp
98Rl49uuhKARfjslXjU7biiLnMrvoW15Nm6/nI9ajws/6lNSi/3TpLLXAtBp397V6gwyBHYXIwEg
1cW3hr+aVc2Pc1GfIj7QUWDBJtaOoQVJg8OslS7R5msUftfJBxeTb90HeLbLzN/C48TZ0i/8XEs/
b+0ivn+o821KjM8Y5f2+hvHXbnQss/KOxSD0HkdUU6r+KnWC9UJcGrv5SAz30+7fkK31tZjDbZjq
m8KOb4hun7H7OJXZn5rn17LYdtzrJCyAp3wAJNsIGqE6eYYN9qGP5ckzuiCsjC+VeP+6sOYUO7Ly
w2/z8FfTzV0JccuGIL3VFXgiBwyP77FoPSDJzs1WQI3ITlFINVZq8wOJs+TqTnP42d4fyaxQr0li
urgImRPiGJuRh0WydnO3elK1VgRMNeaAPRsxFh2hk7fs3KNdu9Ze1AoiB/SptcrMI66mUPAqxLy+
kBV3JQHCoLEUDA1Jb49bHK6ECegjk4okfd5Ex1m3G+z9qvEnwyRLolkztl33Cz/81zJnjHC8+lMK
vrzCuCvaoroWTZVtQjl/jbZBzM9jEKhNZJnLSVqrZI5e+8bh37SeldSiOS+T028bCwW0S0H3jeZ0
jHut39sa7h8UBgjkd5iTamCwotpdRoOxN2i/3I9K5hMOBeVgJxuMA/xvCgZZ+B8fh9m9ukMiUVEL
k0qsWYeCsGHcG8kqnUuxdePl5CAcctCSzu2rYTt0zhfG+46Ck4VIMmJlqIV1rpMR0mD5zfpl6AUG
v4EFE5qAc8G8aSUi4yIy72mw0a5tZ5fBOPTh08aEJJmqu/2zW/a7WuevQFNlBenGcdtgUuUenNOX
i04ikUPSLrxoGpPT+Z736c2T1/b3uZX2klNPLo0MGH93CETqGw8jM6TBj3OBqkOmyiof+F9jYucz
jUIzWfW1TT5FLd/ZxAvTLvG0Xgpa29EAnhK7BcO+qSUQqF8s4e75ev6BpXJIXmr70smfRjBQg5yf
kMnKdSuBXJk2sX9MHoirWb2xRX6SFboYU82XEXOjnU23pENvSHEe+pOV45Jz+32RLB6D2Jp60HO+
22FxLkVRIXuFbQUpXkY+SJlg4ThKgISxpPHo6hStXdz9g1pMuo8W2l+s/MVQ2S/rMc5p3hFNVNde
6M+6W/2zlvl+CyGLsYeF8NhQ/zimhnG+jPfECoK6tT5Dl/SFZZN/91KGVElj4REufo3EMbAJElLo
KgqDqkRRtrASlq1DTpEQh+MtexHP+AcAru+BgT7WTnzG0/5vsQxxoCv95nP9gQOss+Ka6LUhLtjk
Pu/aVnWvSlgmj/zU+nEDmIGlsYk/S4Mda4w6xtYNVyBMB3+Mx9iP0/HTUMutI4c2LctXdk9+N2G/
aYQFJygMH6oqO4uEY44mJlkNRQIkqF8yTJXRBlSiwoMAwrA2pnQjUvATBqeyb/FqrVJVfalQPC+8
3CUvNt8iEColeBljeMf73kQLHnHsMwrE+1ZaEDgmR/8tMKyv546wC3flm1d3coWNDJdgCkiGfnet
BMp1BrnbmAmg4av/TUpcNs0oG/BsZLxkA0mrwF/B9sNdV0y/CADjru0EOax0eMpcZ8egm+4o22uY
E0GqjUF3lzitXEObxxYCYebA3Osrt9x1zT8Q7cO5Mk5Un5bGnCKfz7EsSLwbwEnCQafyvo/0R2Gc
bKBLwVIOI4eCIN5L4yxTDlwz0zYMdzbxoHM75/YxtSO1Def6pZryL9cj11rUxjaH975KJ+rLIXow
Gxo4kPCrESaKHxkFLV82bJwwfF1m51GVzk/Ze1xSVZDn5WVo689GYX2sNKaQYKODJKXFEeK5xlEG
QKe0grGz4RjHoYZ/vzo2RfiA+/7UTuKYtsbOtHqJsvzB4gl9k8/OM8i518HFd4Hz51rO/U/Wx49z
z8KLVJ7TFIWnwO1+z21ZsXFpE6QQIfJtUvePyrA+uyK6LePwZjTihqxPGaqbRwalG11pSMzeP4HZ
dh+P3RTMApU3SY1+t7hY4fNla8b676zQGO07zpHANlFnopv2aq6ihjg/zMGpiwADpNQ1HJah1e+7
mg0c2AU/aMJMQkbk/hyz+aozZk96yjnJUOxhGotrmt6rwwX3qS7g86UtD0dqt49l5hYbjwFkIko9
yCQ3jobBQHfTh4xObCULtj0KleDEti3vfgu8A9ZJV8QnP0RE4n6B4GGrrlhJqcgPyUFuorYp/Lky
m3Ubj3ueU8tnQP/cCBffA1qqTVxonQ08gFU480oroj1kr6M5unAQHbpUfLtddpoykgAgiIAf5d6w
Dpsy3MQ1vmdd4N0R0zER5qPh1n+LjjY/S+pU6JyY1uG17NkGee7486Fj7NGZ+7B25p02KH5OG7aX
2UA9vQ/TlhSWVZMiq2ulOs4wLIPE7h5HRx1MWFALbzxenC0IjIQB5HAsTKdYwy0jrJO2sPSZitua
e00r8Q/2O3uae4/bO9UoQ8O79MSoYKcc7uhq4JydM8XhVAL/QXdN1r0tr3HMOQM4Ypd6PJMdE58Q
ww+WKWrDaVjHnffRafZNwrAJk/BMeGknE/3JK5KDrTFkqLScaS57cVa0dleWsh5HQKWrYaZRrZ08
yFUFkUGg6DSIQeSLMEklnw32i4WGW4uib32AMjQJTizUbXyYYk8VziB26pNn5UIVyWX5XhaIomTT
1j2/enH36M79gFaTI8PSHabOTKR9HtINZGTTj6NO7ToPkicRnfYU6QMdeI0xZ5D4xOwxlBe84XLX
hvWJjelPQljGxiidVy91deLRQNMW5UAjFMRZqgRM5VA2eqAKK8X8TW8v9aWGbBL+eT2MHmpzH7dt
tkkNJGACntgamzsQAREUcH7DNaBxkqlrW480z9FbiopTp85nPaH3WyDe2Qu7sTAr+GZenMs8e8NH
xVdzXxwQA7zQDr1Bd2RiE4g587GBL7PaKam9LK64DNJ6YynQymbs7y76+wy3KquAWtdCnvUZoroq
N2ObrZehD+aCHRBOenev3/ckm4Adm6p+7cDj1S0xSDvWP1U97lkEtDcb+d6M8wdbvXQQKj1Dec16
LTJApFYqjF3C4gPcKNGdFTszEjHMYe2OAmqJV58G1pQ6kWxWbVt9MGt4GNCGVxFjPnh/+nMWUyDW
jv26VN1zR1Vgld1ekzA9umV37z3TKnnRYu2BqPZrHDvn0NNo79XRis2TaB/ljABFl3PnCvhGXR0N
DQDEYG/JlC6rGtHW76AaAejbWO10dkpCc0kxfUXVs5e2rzCydwxyD32+XMuqo9OBrpGx8MjREHxR
4wqFbEmZ1cfylWeq9UecqILkGXJXeFns+d3typHQoP1nN2BoI3owHc2VsQQI5dShw7d8Hu3oiMex
uZu0X4c8epyz8BgzJuwBsbBndcWlFMhevLJ85F82x5tQLx4UMoLqvzI1ny0YUWnm3lCEHlXu4Vpl
5KK6Xd9/MQBeJbVOHUe3aC2nMK+GOyHyu0LIDTShPaLTYZdNb9g+/Lz8nCW8q9l4tRm7J/p4qhp1
aCXBHthfq7LHzIG1mnDYqer071DHJuNyCVumeukrB4gynEaQBNFIQep1f4jQ7WDvMViuQs/eCNkF
1YL9bMrlUeMwrUkx4+F6iIb8OI/JqfDKbQzyvq0IuuqtBcAlLN7Cur+ZmnPIsdfEg3YDpQdj034c
KViQc13eVZfyoOixLJUdpMe2jYPQ0rn7+9neKpt2tlTb2EQQaNNbiMuBpceH2FMBggk6bO1rYb1d
RhcG4Sdrjq7ky3ZkSz/Du+UIm/w+RQOQ4H49bXqxcPhZ5ZeOmGbUmIgx6HTGAj/DMQk54GIuol0+
8KTMEf/9GFiYybUlQhMp32V18bhxoygKLAtEgvqpiKZSAtcY2ZfkNijrC4EGYXhS31QNz8RIAyjI
W1J6106660rKS5PLf4QvIHrMh3rQfilb132Iqma41xGI4NCrTeF4fOFlYIeTX3AME+Jd1s5i7R3k
Q1pL6iasTlH2JzIi2nOCtxQZY8nGg3Qa5mfl+NrQR3GXbwxn2BpueggtIltSu1gYh3ONmXA24NnU
n4fSvCvCnBCAJgyWRGxS9Ah4ZzZLAcLxpCyKzWp2z4qJ/lDpT5A6CbVaGWPj5SQ56ZmdZ0GT8sTz
Q2yHHJRIZcIMXCjElm78VI2ztbSFSlFb3kmEoNSKndZqJwLQTyNGiIgAGcPYOQ5Aeu4wEh9nqfw5
bW/RhHlML2g+hj+TesB3JuwDTVPs4jo8G5jJiIgdK686th6I1rBQ9OKGLZlb9GmgMgDGGcsyV1LI
nR0aO9ckcczWAAWNV/lGm/vaRAaNUQgwrpanuSRcWgsNbFF5nCBTBmJW71HV3uK858iZqHDYp7rV
cq5Fp+hPsUj3DZU5uyrROCHquVzL0sTpbqAzwmnO1mjrbwXLcVaOtP3Rg/JQZLNY57EQR7rWF9uw
yOTjP+PmIdCU+THpft9bMM9Xw6dVVpdRzni521Xvigdsqt1KlKD24qZ9qhPvcy68yR/S8CVxoOjU
tAJefK7vWHLC7juO71dE6SCU9sqQ86EbrCtlA827xrGqrbxifKhAAZKikwbEWcyXozYeLTxj9OpB
xbxsZOlj5XzbkEXqAgYI/peF6q7C1peByHCf9eIVBgRvmUtovz2WLc0+40sdh1ec3QjfAEZC0AbE
Bsqoolsq9Go3LN3RddSzhxsOWJBAy57bC9JOCiUopmMD0zVRT6HFOh63rVdUVwTPaqWwgM5xeizj
GR8mXxGKAdnA2r6FGvzbCjyYMiSkrPiVYtU3lLlmEfKHQa2L85KTzfRI7gyNNu+xHm4TjO6rwolJ
ytggdGLlPUUkTJxMu9VpcYWYPFJoiid2/IB6cH5mI9kPLfM2CRKWQfdIKYb7Ix6dfOu67bqv+zuj
kbnLxJrUTEv8Qv7CNef04pSxuE3rLDv0JdWC+GQ2ue7aFHXwH0j9gAvGD3P9NDUw81h+yN6SO09b
nkM7Rb5utccFVNHKw58ShPFUBbrob7Y0H5ced04orYtXezTijkZ1loYHmwFzj103UIa78caG83eh
K3SedRE/F6ziZmzcQRVxABfOek2FNlnfzsTNjCc5AAXCg73oVMJWm1ArVlcWK+PINn5aVHrTHdeE
UpmOEluaiJ63DfnszHqo2a291UL3ms9ltKYUvcS5u9V7rFeMDf5FDfEzWPovrZa50BfajHU7MVQa
ti6PQ/IU2vYDJvxtGidUD/jAUNe6rZVR0/SKvi2p4b4oFlz2xfxaCe+XNRH0AohOHV6jKmaCG9n8
ZBVsL4zqdkSYGCxdZT85yLZ+laGdSKvHdhG/kBP7ifN800IQU7X1LAr5ykpNLEtmDPep3QGofZT3
gS0tJqdz/uFpxsssze9edx9mbaK0DI8LqTJUEVLuIyENp2alQoiqrWzIwalo0EGH8ZL09gtjPoYH
MWmBwvl1pgeCF+CDW3IbtYwRmcP03Znsp6Yyz6wU2ZO7DEoHlyFzImsYse3zM+jGbUiMXc5BHan7
UKNradz4cATFcthx4NnaOnetjT46YA1gAs3zwrmEE6UMlsJ4qRfiBjLstmTyqe/DILZpJwAL62P7
gRNk4tH6MKzQdzt3x9zT2gqBYDRE0SleDC7ECEmbYcyt5CpMjBgo33zIwwL1XlylVfEA6TQ9LbXL
5C7nuLpjWJ3HzlKnvsFp5bFKoGIinvfTb8u7XC4pvipD5/bUb53JVYD28G4vbLgQSnuglwxCXcM6
nyt/Ino969diFD4CR3X3MfnaOAQjl1qKTziMh7ObmCdr9HY4IQLDgngk5CW0NN5sh6M5Y3qO7D4M
aDbYCxPU7wRdgMbC2IV4zuKq37jmNcbwHw0QQoSglg2l+UYc9xGZLD2RJquOXuf9sydzR5r+QAaQ
7GGYEZnAgef8mM28nUJ45Cwo249NSkmQXeCh/GL84JrXwvfBwilJJGXxVdLe+rC7LuF7kzDfSKdb
lI9Xo03LjRSAMtjhd0m7aS0ifHaZSd3MFHzU9aPTTgV6WgZCpnJ9C46oKHCqkyUIwrlcgnkhOaV7
T+1SrgnKrCdL8t2NybqYh2fTIchXly3zJCvGut8Vf6bTX7vICLdNOFFJYIYlilVgmcaWj8zV4Dpe
HGpW5xrNzY+ecBug09Gle7Gzwnm9sc3yFLnddyRwlHlu5XeRLGhD+P0ZfXuD+mh6I4cXKdY07jvd
MFgDhMOxLopPImAUiw31JE/oE+r3lU/Ch5Vy6O/Vh8nczFU7aXjHuwt3LMXGcnCrePZaeOWnhj1W
V/1+7JqTp5IvVLN9UrUoIgy7WIgVB6Y2bueufoBrvWebHKKBfcV+afg6AWAm8Jq+QXv4bbBisGCn
ooKtt71p7Cz8kyWjTq1l6Ft5kwFPpPvqp30pyK0YCy9txC6TaITrM+wdu7rlc3zHg+Cln1mOkjHw
RzTGnwJSOJXtpmncnV5vrIh4rfhhORFqH0SfHaIQO5ZbG5oV1Nd51PAvQKzsredpxCuuiocohJuW
ti9M+vDWAeolWWuE+dMwzU+LaT/jtN1qMtvLCKUfL3XPs+Ll82keKczsxPwlzotheHzsQxpSTvpN
yqOqtzgD7xVeaveeL2ZuXb5xEhS2VlGtxmu9XLgM2M/itoMG8zzlB2IPApK4Q7LRJWW+NF/seip8
FkTcecAdF1xd8skxpBZUt6BcVh6DU6YCoNcKjvOk7H5tzmXGEOJDGP1fMwK/LcIX+redWuzHJTbP
GmklwPkaNzyllkZWxzfK4b29N6Y4bm5OiQOImNVHMiCzGPlz7fFNOhUzHDmsMJFRq/yadC1dGtnb
JCL5NGl+WBBHMjV5q2Z2ogC7++4qtR6TMcjDkLt3SFhboVXk3rHvgBFcjxOwsIG0b9xgz4q/C4HN
MNWg7jMFVNzFhtT9SBrUfPVamunaThiDzItiPI3rz1YegOCWKVjGZavX6WmMCArV6XzK53y9WKw0
77mB24wveRRnkA57C0CMiFnFk2QgH8MmOyoNp+BsURqarE5BF3O/GlJCvTUcsRjVuEd6cPTx3eld
lv0qBqrsjvZzMXhXo+YYjmIswSwj0C5sJvGoE9oT8KmTTf6vGttDbxIp0BucN//Qsn1NR+HOjE8a
dXxZGjEe8MvXSaifsq1aQsWgJuxIe3cn57moR0qfzl7PQ74h8Yt1rsTAnjpbj6JzRe6cRmqQ/0gA
v1ZL+FYY3c8coomhsBxE/9OaCMFWFm8XJvQhGUkxYLNIEoeVGmL8K8sPbSGY4LrPJR0IWxe3xWIf
zfG5kNxTBu7xIaEllp5x4j+4hooaHtvKxdHHzz5338h94igCPrK1k4nnMNHf08x4HCZ5drvhL2b/
Dae0Wx3s0H6p3fpn0gmk1/fxl8mnG4WgFuL4WIwELR1v59Js9Cm5xZbZTKXMTVyKt1yvf0nZHjLz
wSbmX3pHgEHvJbqCUPJfmGgPJR9yO00HJ7VuU82p3WZ7dqufbIlEBOK0i/SLjNAhtOKcjAxcKWMX
twsAJfMAInAlbaAvrw6DdZaebS2FfK8d5/ix4bczcDym1FDeSBIj3IE+uh955CClb2LFTKuGH/0h
B0E5M3qsMKUWuGKXfEdch0jZtOmI24/xsGclcxB1dGn4mgeDI2tp1kLPX7y7SYZDzqBzW0jG5YjK
ZcfMklGwb7bK7yPrSUfCL/N0jV9rjL6Ge3CrehWUJy3WdZTma8MGFQVEkQfmTZ/Sw3I3EmrFNnPw
4ZtTdOqTLztlMsxr1bCmAO21r7WdnApuPHdb2eXZWqyza/0jjME3n65ywq2zSQcj/+PovJYbxaIo
+kVUkcOrBChY0QoOL5Tdtsk5XODrZzFvUzUzbbcE956w99rFqrGeCbsD00A2F/7Ys7MGWXWfMvOL
VbwdZouWHowkmSvbobX8rsFlbneM5NRvttBuMnablCmHHH4XC9TcEW6Us+bu7gPTp4kbsJSsbRob
DGpSWpNgk2o87wV1lax+mdwyBO/wq0U4DllkMFV6wq84FkXlT9EXcbi+YVn+CJV2kXkjdIc6kHst
c79cZ5NpOQuPdEmmW9mDulZ7rL11vpdYUGRNs6tZ85cLxTc0mC9Ju4G4rYYRW28fElTrCvq+zmFa
ArFLsGxnh4dihd6A2qgqvgsNfUOIG5OBURj4qPEwo4abRur3qvxhFAgEZm1Vwk2KNbSR7YekHYCb
8vXDABjuE0aYgcMQAznl566cwMTiEIWPB0qb05krvlXaTQ1wE5zqqS+fREmvMzuo3Cg6tI2Oslb7
qSeuPa6VKmcgL9Fws8idbmp/yMStEFsZX5sjtnO/S8baNchxJcaeaQ7XjpVtkiH1yvCfzXwiBTti
zK+EWviyRN+w0NLNPQySk60XvolYwYnCT1sOD1Oh/ekgyCcHdLOkFOte7d2wD+GUKncjL5kiNw6J
CxaKp3740Tk3Q/RI8pB5BNNxrneTn9cM7kcVZ25DNAJNaIg7sNrDKzlotn0x8okGKsVQWv40zXRu
x6MEaccYghfVlLwxltYqzLGYHe44NZuWu1cXN/qFRPu2x4jV1nZkNlcJnSpM8QRIO3psWDPUs6LG
jsmQO+fFZpk7L3OgluiKqt8xjmT9QXojOkl1rg4gLDtdrNIQOKOkuDZ2o3Im3Tm0tnP31TkMPg1n
J8Q17oC5oWpKMadTMDFfn2tf4S2y2/zQYhHVT2EEzq+mx1c664rhmkyEc1fvB/mu8i4qsatLPgcO
U/qvJARzrLw15U6KyN8RV0F5EV7G9lGkp05XSUxY9hb/EDCtKtZBtuKFy9LA1j2lQ+BmPBO2Mzgi
jTHbqoI1fQ4QOJHduNdXo7U0nWRJlJ3fhro3Q4pVUZHn6ONlMGchCwzgRLwu//QBiliKU3nBSUfT
RuvlV70g48A6yJZPl7TA6pXoe27eKhqicGZURw05Rny6CSQsjGsSUqt6Z3NBaGj4heYv808l/0Rc
l9WHavoqkFFXWLzm8M/+DCqcnvGpoDtlFGyjWlS4BCEGwA5aG7ApTM8aP2MZwvaZ7Yo5+mynmZxh
pNuIZgPHMayP1kIMhweWgCuDamjSJBqVn9tEYd/Nxh3QH5strNyYI789GOGvju9PI46snd1BQgLj
nGx19rpw3BM6u5J0PPJpsS+5KbrcIbWgYeY4eg3JPI3mcE7g4sGTGGpYfFjGMtD06oi7nvqTmD6K
uB3hNU7wYxqk5aUn1dE2oy2tc2YYNvvryVhUvkT6zflBd3a8cwyeMf/XDALxBqjmmxNBYlXTLSrf
fRuDezbT3zKR1l3Z/PaSAXhQRgMw1h0aPvzjea68LjNrMj0imrEogtMwi289hGNfAiYlLgwP8UKk
z5KHoyJAMqzkwj4fpAAUGzAaMTaQcrS2JMq5OeMCyj5Xi+ndbJ80tGi6doGArXzXK1R5GBGGYjWr
twxKZSMnHsBqTP9AJntzH7XaWm66i0UlyRbirSQHeWAnWkTxLpfPtgzK8d4Zl3A4MpVaqbTF0kxU
zfw5spHqdemYlh+DghMCaSCmrNyI39qJs72C1WZWL8ZwkxLJs5FBAhx0u9jam0gawZXRNrnCeJcx
EiBEAWO0ymnSmLXo5TY33yGBWwFm5MYtmHQW5UcnvbXoRZS49SxpRkyDfRBsb0gAlby8ZdwX4a2K
nob8LpsvTXAaRMi88jSBb+5w7VVswdwEap8y7alXTYv9HdNh/V+KVHtZcYDGZIF3z6uJpUC6awfH
V1PeXRJwcmyvBiE8mX7v543uvJbEHoEXRRlZ7lQM3IP+T6lHvK8nPQENtCHH5ujMHwJDKxIkD3CY
G0Ov7mnAGXgWxmlC6Rg/LHuXKTe7fIdgapAYLoA8mvY2CW4mD6CR7GbFR67DGAJRh628k4bJ7AJ9
CXvV/SI/XDS+ItwOIyBcErAesXMyWahjZnH6zB17n7Gbkfgael6NlWeMl7d7DchdMhCSOtkhqsmU
8FqSYnhCBfbZQFg+9qNDxYUKMmK5q1cZtAVS9ZjZGb6STK9O2UsgnqGMmRqXlx3a74wRBEkKvD+M
I4MY5zKyXIy1zmPWhqsMDVMZGNJJ3b5v0n0t8KtU5zIv6dtvbOr3kPMvOQybqJTXYzyvYfkwUKhW
EftPJXU+cwSZFhUw1EcG+JarT0cWgfB2FfIR+B5aUJlx4xsk9zEq0JpnDa+q3bVEZs3SReiHsL6L
9jzihsw2RVb4tpr9iyMeVKkrX0YJSxakPza7aw3tZZBpG/C4nxP5N8SnmX4qp5sCfb2FbN4ZECsm
yqHL0z8bl0RriCuF3V4i26bBvc41zzZK2RbsyQTT8TA7NJXYDy0hKhKDuSWUWJ86MMQ1dqlxzZ+z
6+Qf3ZZdOTYhYlEEVdPPrMmvQzE8Zzs+Ku28MSUGakPNqVtq36GFExjO15wbK12CbM2aHYsKmOCA
88UiDkcEM/K0RMVG9xtK1aWfPIUxRfcxsus1nVWsggEgYpFFyrTLarwkj6CiXprcbqrP2jjCgbsu
zTL8mm0wJR75PQRDbudcfBGAiOwEzXNbeJI17FPyCMIuf7PlaS0UQii3STtwvIpVU/SXNoFVzdt6
BPjHJC2XmfzJbovak4Xpey6h99eMTS8DUNV/h+plpsq28uM8qxuToY49HSSl8ob6HMKMERIhWHgb
2F0PiYyUtT1lmJtILQhUqLF7KfBLmsJ00g4oWbeiOmOT50QhZqpDHDUjD4gNcUNJ7g6kRNUdo7hU
viim2Axd/QBzdjBQgSktQn/rgT8yW5IqaXFVFBiGJl0rR3rqPUstCrJAjbYpOLBCXDCm/OiScymr
kRIxh0tCjB6p1poFxGviYQXdQsUEXAQRW+BSHL+yRwULsBCBoo0Wg5lq9B0zfI8AIjIg/3qGklH7
LlNBjFic0Io50V6X3gt2N430T4zFTpV/TNjAmSCvgYlEUx2H6gkgn5ebMl8P9iI2DyqLYqy1m0nA
RWfiPticmcwvY7F2LNUvFuQ7jGxim9fRnEDImPxaR+zWd9t8xHHdRDtiqe6JHrzG3bGvZl8NfziB
UIBjuRDIAGe6KpPKO+OekQ6Gru9y8Dn9cO24JORb0Vg73n3Z/idTDObde9s8S4PvLtulzSPCGx9T
fyYBTp46vAeofzM0uEgkvNQQaMf7v2JBI4iIEgqQL9UtgqcMuniT6cBQPYe+3KwIr8e5kVWmW2s4
rcQHBs5I3TehwlUk7bAsjRVjUrTeevU2Rc85JBUopBeJ6AvzC9lh/AjNq/ma4W2e+w41woyq3t63
dDAxrrZYw9eYvuKb4+vJvAD/5DDwSYmRrEgCkxTndTTcKXl06m4oJhr1q1TSnirSBsqph5bKkrpj
HqHlzWndDe0t4KNGB1oU37Z1tWH51WgYivI8shZ0smdbf7Tq7LYmT/b4LpJ9i6KqIgaOZQO/zfSL
ihxfgcEJYm2XO9dOmi3JyUvPRdWicHe3Y+NOAmmzECsDZBor2bXsQJzCjRVPrV/BG+4mtn0YSAlv
xKE3E/GjbpfIk0Aq/QSVOa0+rRQcArt8Se1qUzXmJsCtL2vyESHknVsCepzEnnhC9xXvRK95aRqs
+5ppS9SsC+xYy+oKT4lLH4qe92j1xjWGu62g/rGNcZvzgpecQDOgu1lSSYfR97jVtpBXDggMd3JA
2VWlT/xHt5hoQAC963Ee3HpywMEw+AWUFRGZFTXdimhVL84wY/C2VSoTTBNXK699OfzIlLtcLuiL
2mAHm97tEP8kM96CVNmCLt4NuXOVnU8jic8RKQmhkLaVAUy8ocTVwBZww096Tu8pg5SV3RxzoZbE
kKUC3IiTW4f2LbE4G2OoLEGywTF+wJy6MzFbry3kV+c5YBusFKhaKLvMOHkfTIsRh0W3UJOfvtBl
wlVnZ9AJs/S3hjtb9HAOh/iYquNjRliVWgU5m/VZxWuZ99lG77UvKcHvUzwbY75n2W9ThIi1xNso
yCNWtFOIO7zWkhc5Cs9CtLvOcP7C0XmL2NE2lcx3slwfF3BqXpi+tjnHpSH/sD/57ZTBtU3F6ydB
ul+1B6YPrqhGelgjA3gWJfJCZ5mO2hRt7Qzl25o3Tdp7KDBcW89fhqE/lV39bKaGsdMh1aEaIxlw
IGYZpg9pXpIGoC3F3mauFJXTLWKSRjL6xrLka08w6Ezh2soDc1/tFVfNBgQbI+z3Kr8MJmt/Z8+B
jd5pUjxI5b4phKePw57z5DuN+R05eCHH/cIyOKcRXky89brGk87sIeH3sClRsqHY9rZ+TJXFVXhU
hDPgclKpkeHcSd8RrijeK+tjRtLeqV9UQBmRC1b+MyG4zRLJjcbs0XGYREryAaCTQxBPiRxaqxi2
nMkfmahvyIUYcPx2BitjK6ORjOnFDHPfz094ev83PNOI91BJT1Hgoff9DfnoRS+vDS4x3O3wQ6it
LSPZNPisSjAqZaHAkP83ZPeRTLPBrH0VR5sITCSLJA7obLRs8zhO5bkpMzepTayEGG7LZj+3LaxM
HU4lqRlj9xywjxVycBJz5SnMUrmTDjCHXathvlZFF5WRhp1Lv4wyn0b6SJyfuH4kEnTTwCDYDPC1
Iqh1W1efz1Nl4GPrIBYBpNPlr0rjPkvRqhsK7gHe9hnMp8H4oECcYU2NW1qFX1sEqDjJlhvEFTNp
gelwiGN1n3Y468QVMcNOjx5LYgcRk3y0MfVZ6iFIOscZgvKefJnmPZYhCvQjqW8d2IZl+BMepLj3
6tRBx6New7TeqozmFwxRMNAZTdAq8Air0l7YVA+9tjdiFrFZBOfKoaOmQtPjlpgbSgGafsi+hkLZ
VNi+yU0nEZVIctwfVHxessrLMpP8kjnGOb5PeyTupArVZegZISYZOGnHPjNwyqeeU2ngN0MfwUzb
G0AvmNmSUz3mVyZfr2nQ4Rew7ma2HELsPPmJNQK21tgbzPVUx9wos/whBwtkxmADCCBf6ujyE7R8
Kb9CJ6FlznvlKhvZXu7733RuwRsN3ym2PqppUEbRiKxhzEEKp1pqroZ++gdM8OqM/UnwW67zOUO8
ge9zUchT0Evzgo2AhZPnht9YzcSHkGZ3FHHtuZim4BzV5cPWie1WdI+kb676vL5lgLBIOuo+ew3+
AqF0HBFFgFQv1e5TFP7ge3tKUfoLDOTJGOJ3nCNqb4XTsxYQYmLy5jyrpn5NKuVb9CNtgcZyqJxE
72m1wLws5haGeWpsYKu9TLCwA77qqumRRBtNRedeZhvHwH4Qj2czSlq8IdKPpqUXEm7izRyPLLeC
15zuxW35YNdCLysMHiG4lVR/qILDdxJ4V+F6KhtnIubBWFTTWhEQkMPfmThogh0Vp8dgxAFRt+pf
leJpCzMN9cogThaueuaWFpYO2ZTWQ6k46NOrm8zEepkKXVQAbWtAkzwqhvERxtPGToNLX2R+OJf7
rpG3kcrpW6h3m5JSKbSNOlonXP2WqyhwbMwUrbj+2miM7wnjWumi/itlaOSh+gxBvGKnjwBLYxs1
ZGkfNcW9pehd5RrYCPx6mhBvcpIC70mnhybHj7zRTbfoTa5y0IQx8IZU6V/wigI37dAxWptiCRhP
rfBs2KiLHAu2LQvTUmYnaOQSQ3ELx0d6GEi1jSdxMJthz8JmC8u63CT5/BaXuMPh3eN8s9whpIsc
JB9h2qvIGD0GFfpj48sW9QVDmaclzkUeGRqNCELgqAfp+IEi5VCVLRMYxLyMJLXIIr2teRKMcMy6
5mooNKR4LvGgy9ZBHWeWjqo/kpzdLFgpjjjmIQ/ByB3ny2upd9ASZGVbN+ZW6GwbmFFwn9UVn3Cf
3+wwvA4xUpNGtV/KNvuOYgbHLVFMPSOAaP5jF/Kp12Qri97ttOptMMi7ijRmaalxK7X5No2syuBt
EENhpgcp4MQhEtcxNYX6K3gjmOyqKRND6fRs5vlzyKKj6MKvBa2kifHQMP4kZWMXlnPla33vByqj
gJptbyF7LeFhWqycKjX8Y+4KjmvcGbK+a5GOYgXNXTFq1artKClyCp2olxgFyqdUsTmF1C1sGawL
aM8q7leibpvG3iVsanNp3EO02jZR68JPQRjYUaOyRUDCdJAkcACZ+ahtlg9qiqlpaWMqmrh8ss6T
mtJ6xZsWuADZgaRumKxpi10wKXuiOXy7ysCsA05ywDmy/GHrI6evsxr4RQURY/hXx4TUiS2aBG+s
8Pxx+5E+uMrsbA31YWiofVEjMr84IjXfkJG0K231bBrdHfbTbhzyK8nOrkGVGfa53yvSJat/Y+Rl
g4EKHG/OZsELR0FxtafszMm0VeP+ZZQhbrCOkUrr2afStilv1vxuYBaR+7ssSz4pBJ+2tAQUWq9C
vQAsPoUaQIIheRFs+kSCu5KWABH+ep6sa62lXmTmwPVIiDSRPcwohBK72lvThPS3XDvOYaFYERTt
4vtxOwuzAXVg4cQbVbIoDMmAqHvudx0Zn3kI4291GdNJ9V7DPIYIp3W+i4nQog7cGsuHKNI8a6LA
4mUsQB0mDjszh9+HYYn+Oof0SWz2SudNZj3cMDNgCM3zTPi4rO+7IDgWtkbCF2QUbtHerDayir0h
+M17xx8z3a81aUNU05YcC6+wMGvrKkMjbOoOc/CUyd3SG5XcktT7fGl/WlV+ZRI6rH6ykeAeZYs8
ETyC8KKCOd2GAbPpdOLFrv6oHXeN8lDzYktYxao1ET9EXp2lhwbCu5x+pcWzapW1NOkf2niYcGKG
GJ8M8thTVP+EIa0LQQldM4hEW8TV4kOuw1FzjwGGF+hlY5lYe1YvXYstIYEZUmr0gYyNoTFWKqyu
rOlfVcRVsgL+PBv3zhThnhjXipTTtTUICRA8A3CytYOdf9hM1An9YQJaeJAXwuyqzNlGpq3TFlrZ
khiSCeYkJTUaEMQSNMZIlVu0qr9IbRrBAY6HYgK80v0zh4eyzHrN2zJq6m3SG4mECw3nQK7GVpOl
9exELw11f4mNJCTnK+j/1cpLKgy3RbpnzP+IolyHsvKjkle/SmZGhmzX6oDNcgdlxMzdSQm/lTR6
VQzhFXFyiOf6mM/A8kbu+ibYFU7u2SFG7/gPyVUiqqs5NP+kkPQo4VANJKxy8akwmiIm4sW2yTXG
r4VPcGdX2mZAuTdaNx3aEPwC4jksJOmjH6DYcsj5QUbvW7zFVgp2qPrqo7fcJjSH+YqCqFcFEREt
Vcu0EAUYgw+UqDr+PKg4qAAOki7vwwi/98CxOk2fHGEuN/ihbsODzIq6n8+h9u7IniTeAJ6y6gNf
K4f+2FrPOhm/CtMisrLCb609lcn843TcQ1EG4CAfRQ5QiY2Vml8V8WeiVwlpZYBk4q9etA1Oe3Qw
LljTTabSKpevtSy3xRR4SEC9zLiTs7QWr7UUErZ1zBmGm7xcXQXfFoAcIjpVeYxS8Qwa+VvpaozU
eGDQUvI37WtQOTPMDfyvvQPfgw8LZs52VJs/Ian/gGhMychqKmKYSmoDhwVTtSQlsmnet3immcdk
0tlacmIRKQu0YTXDx1bCjcJ5nctIqtpsO8/Lxmd8KaDVTxogEDbjHQ7tRMuPMrIzG5HUUDdYkBqX
LEt0wwqJtWBmAOn/JbqDKrze2+xCeNI7HsGcZOkegxOJNjzqz3TGF8xXG7PkFnW8uICeZNjwWjLd
xrVHvjc5ljU0h2wzACdw9EebveKDF+JIbWijWJZeqnAbd4cEvS/8itnZpnQ5aGDJfa+nY4XoLky8
Tt4yumy7HRe1ANNxNkGvOO9q/TDn93xAVId2d9bfc+3XYDVi703jYpWKx7SE8yvO1h2zUHxfQrsA
hJwloF3wvb4UPHemj42UJSEkErjZCje7BQYg4/VDAoCihnKuXdK5Rr/hVNTwEBrf+fSeMT1pf8HS
zMmGOYBySfuDNpBT4vEuLRT69p8Ooh0eJqu7iZ7QnB5gBMgduM0GfCsgttlLoGNno9bc5GzrYjPa
iPA5DpQg0dGC32UA/L7Z2veYoHBwFeeE1G/bWp8oHTDgqgDScqffhepseFb2bhePjguTyCkvhkbG
Bs3ABjBuwvBFyze9tGd4TvK3VyYVzeBGBw042BMxUncqr7UeIZmT0Maw4v6UmqsZ/5XjtTagXMJi
gxF3qvuVnq/qDATpqmp/JCzt7ZuZbyz5SFmYz//sbNFRgl4CFkJSlnYQBYPL6k7CfZJfUQgkEjYW
8RQVomSvMH7imJ7oYEB0Ie0N6V66id8AoNg2OKdFLlS/ANVvjB1JM5nt6oOv1h90rzIgx6AGsAjV
g2jopnwCWLDKV0tK4GfTt+yAmIJCQJyVo1KDIQbg3SswOI5/luKNl4qeyqpPGaAc5VbYX4uY3bKO
U8P+9z1DDSoLTy393j5n6rNbAicfoF1mzDyIcGZxBMFY5V/ykpIxeTEbfhX4NpaJkCYBTLaMZX+T
xfYxH8KdKV2G3C8VjCyhfmGMyl2zDuB3r8hcypxLPwJpJuoQgycpXTGV1aYwP0edEMMQYFu5j5hS
ZPxHHbMhiYVO0hlrRwvJn2Y/cVXGd8RBXbvroxuZHrxamPKa70K4A0bKYdPXeNpAYcBbH85m+cCw
z3VZolzGRBGy4id/FyU2b0/HyP69eisI6TE4Wf/R5GCfOk2oSwLUdxo577hZmbrc2/TCk2LhqHG0
M0PnpIJ/tkSi+BmNjkHdJsD4YZUtiR9igB55avMi528qv10aXdPytwd6QLUhXYwKSDwylij3I3WX
iF3XXsV4wZ+3x9NV6xsWKQOXeDQg4P8B9BlbWw1SMdB+ZtAHHGB34PTqYngcxYvGl+5Q/Kft4q7F
zxkTSYCUKoe5AkRP5rNK8FC52j+oQlK4B7CjzKfRfkgD4Q8uCqPoLKEAy4Cb8+Lgmq1JguuB02yF
ZBM+eWynq8b0S6FnaNL5OUpesBxr2J6r/IgPEhnmxsAz4vTu8BXOP+SkxNEfqxNbGjwZbwXxivjO
Q4KCLlO7zZnyAlBfnizUAq5Yzr3q6aBtaxTqQvWvVUM3mhC3oRkJqfXlka3DHY/BMH1q0ptASVPq
v9q8Q8rRxH5heQXJ5JPt2lRhbXhU+h2AmBQ1INm2Gg9Ial+U8EUpbzlmqA5q0/QvKQ6NeoCDR7Nw
hLVYWf8mpu0WL3R0y4SPi5WfHpln23mGmS9hwGRMKv5S3n+iwvqbA/5U3postPtDjhyKQsvRToio
W0ssKA+g/DAfKJVQzE7HyXrGBJ4rnIR+MYCbgCmyL4yvrP2wKn8Iz2nyYWh+HNBwg5i7YSDDf9jk
XxNPpr7hX5WzS5zkNcBlb++igkVL7qb6PokOA+47Sd+OyBVm5R0CQ+ewyIXIRACOvYPybvUYrJmp
yerkS4vylchEFQMR+qj5WQAv7OR/MmbA9mUyjoSrkyo6TT8i+u6INeDuhFxQOptJXSM8iwTVOT5N
EgwWN/on83AzW2MaLumVKCU5/4yzjdWCuBSa/tsQv9T9lnhAPaErYozBtIoIQYvjb84ujLSG+dDr
brSslP8lXccodT1/jDX6si0vZzisc81jZAVOFZG1GbIoRxrYS+c8fObVexUxV2ZbM+TzCVt73eKq
ZWbIAe2En5H6LTv3IgNusNxGLyl7UufhaPcZQKXlLawnKQKNGftZ/trM7yFLKUsaDmocuWFyXaKH
4pLrZvhuac1CN812U3I0w62dbSDx+0P/jpUWxfRHBnhe/om1r7xGz0Gn1oZvXfWBPxljCfD0rGCy
i+7HG8Od2m7G8F1u3yQ13tuqvMb5x2PnsPAftUeKjLPR+VsMfCDlPfphQd6+JqPY2wNez2nVDoe8
/KYEcg3ja07fdRariIvyf0kUuIxKYHueG8iGKlTwmjoL0HpgnEdT9dkkmsDDkYp29wjCjTIufreP
cPgwhsEb59HtMhxiEaMTZN4G9gOoSt18Lzi48GTCVuRUJkWpRn3FblCQuGZRQKheCNG/RMtp0UQ1
BfpEAzb7CcjXjG4lK7fiNTPVM2uLUjoXhi8pqK+0hxlPK0s/srHQ3i35X8JzmOHGKzR4QqhvCe57
RLaHLXZlS98WEiDwL2pyN/Ntm+767OIkDz044yVCmZGB/1EeZuva3QtKc4eV0MBxyaHIfl9GuOSF
nLwx8KXG8Avnte8B3Wh/Cl8NAx2YoS9qe5OROhbGDXYjetvNPDqrWoz6qjP++PCi5KwTeaSbHmkC
VFQf/Nz40BMyifjHCU5Bfg2ch6xdO2OnKCdhXprqLRcgff0wf9fnYwMYXyXBnNiQkOMQ7gJaBhr0
qjxIoBsa8gOIC5a5nLfq5FbWo6g+FIrO0JFdG7alxLyR7bFKXjMylI47GIrWKrL2Q0ccebNLuj9p
+BrDKzALxFUuNG9Q/T2sHW8wPNQ+KVZJ/Fmk+675MVN21WNPdg6x8ab3BCIRYR5TKpGxiS7tr2UZ
DPuLxwn9Vc232OwkKumytU7pxDAXgF65lpbUquEhS1f2P05xXkSuAWPtZeFwLUCdxbJx1Gwd2jJG
oE2iUIL9yoj3ss/egv/EXm7+VsSXw+Y7MrSN2b3Y1ZvJCEX2yMarMZbRgFEQ4s9jBKND20xGiJHS
psCOU+LKwYrSILxOzkFCtDYraOg1cKX0TcStMTNrvnXRu/oGc0Q32VQQdmGogDaxQd6rlp189zvn
N/AUXbZvkMYx74kIaUnA8lc4gX+mZCO6o21+G1xK7UVM3yzU19H0rk87O/AyhzKUe4IVqjQ944hV
Dg3nWkiAOxgr2cDGCBTcWuquH19kFPqJ9oIKwRn/CogGCOtbkiZYowWSfIwJ1WBSjYjMpdeBSjs5
EEe2NXP/mK26gu4ePWbYnCQEzZOMLWxa99oTNVkcbZd4ipH5dElyd7nseJqK3gCLq9hOih+Yj1D5
yOlf0VD06G9E+pc33zP2T8UCRQNKhCUvc+RegmM8MGk66tVFgaAcmVQLPBYzcxO3U39GGJFGDrIm
+RTMVWp1U3M6gVE2YPIm26S+2z2WsOpFqbg1BRWMvrM4n8QbDoKJVKz5jbEAaNU9zx4rz0K7Rkzr
6q1Zf5rA+BzmvCCFPhQF88ryT8BP0m2X7GOZF6NgWFRtmvorTQh4Ok26Pwvs7MMH/oRFWoaP1QMd
HBIG1XYHEi+YbI/rGvBXQBXfFaBLf0p0+n1y6Jl+Nj4ijdXEY9DCDEzTUxn8JdR9Spr5lu5b1UVD
FwU5m2PD5H82PBFytgPRxgbIDv2tS6COPghcnXrktNrTLj5UmlrkelF9t5Q/tbq0DiD4arVkVJc1
zpZ1i4xcfQuYd2BDYMNHuEt+NYlzcfgnFroFf0x1EhCIF0AX+uQZnyZn6Ac503pcuqwuYxm0JIaG
isMyi6d1BnGcMITG2hb2k+h45oUmH33cPLTxXw5d0vpGT4AB62p/wDMzQ7/OTs38G9ZUAiTN2+u4
+MwQtFbdM4y4vvktaPqdWVA/hq7EFe4q0a0dmG9gePGH14onoHFrBCC9gRlyHxrIGGLgdK7Z/ukt
MV87RX1v8RMbDgrC9lRY7njClrhe1JsKGH7gmSFXPeCw3ngZORoDWgRGFmH+EoNXmMWPMhMc7UrT
ISHaiA4H7CXYfBH/JhGP7F9Z/KuQsBDPtUv1X3v+jP4ZqCNUaZdpn9i4fCNPyDDaCL62Znms35B7
2tKrVOHttbhRWCJ3t2T4HBAT6Q7qLuzSx2k6E5ZFirKBJ8kKiHfzZaTOoJU5VhT5j9VJJh0DaV9L
5CDeaEMGttTNfOoTHGcZWeggfY1o29fVxkkIjYVCYuLroDtQlF+TFDD+Gwxq7K5R7Z5NrGmYmu1p
Y4b4wZ4aQ+jC0j2T454fxTkKas2ZPzNsWU31o0cvg3IQfeDKVCVx5sb4kvNoOBJHLvMXStOXFJre
fASw14sXp7rI4UvAMiN4Gq8o5zrxbkrM2x4ZVDpj8ouIpost7ZeOIspGGmeSP9Wlt/qH7DkYFtHw
U+IjZN4DAvAYInCFlKo+6Ud6oAnm1g6Yi67BHebDwkZZjfKnYv4mFY0wK5q1MTyt6qcx7lqyAx64
Nvt9xWupQgW8GfMJSryTMOE9KqwEAp0yZPmKNe7emzV8JfEXORsRtmBt8I3SR3IGhohXniWyNT5F
Bp9gJ0cc655iryvLF/nRGNfsklsGfcaOS3w28ZtAG0EImHKY8nRM5Y5+Ff/f5Lh9+2rY06oeP2fu
Jz49mYM6PcKJblHHpixjzRstHkkrKYN1dWCstieO1QfxiHJu5UR+Wl0RpjLRNfOXOT4F0ltUfkiD
zyRNT29Rjkmq+Bwy1g83WUbnuCGZAF6khXK10f1Av9j6aVA8qExxdm2nV1ZiQ4yfvPtNEdcNmC+n
xdfEAZkMMYkqWypxQz2l7WHqfpUq3Tbc7qC93JlE0fJrOQDTHDN9zECvfpaLNZ0RplYvQ08a2/zT
ir4rJd2b1bfNiBVrmz2wgliX1qWgecEERp4iG3UuKKQYjS/Zh7pn3rfNxTHpCQgnyYHYNlIZURn3
X9AXUJXtkvz3/6Ltodj3CM+gzvjazTFltpy5DkeTiXoaBFfPxT2U9OrJU9cwMp0W4Lzg64kiHLWr
aMnG+EcMOKqiI1G/Wr51yksrnQeOaRJVBg6a6aCSGkyAgG1w3O9Vk9i4fWz8x9F57LaObUH0iwgw
HKapJFI5W7LlCeF0mXPm1/diA2/w0Ljd15bIc3aoWrUjELP/hdzTFn+TClQGVh7QDTSNIMJRIqAA
jp8jW4ngdxp/TUQBLcVkWh5UDUHqQDAT+86WRSqvLE/lus4vJh1mpP/6zKrlCLvgc4wvcX3vs02t
IIfceNo1s1FBYBrPtYUUQVLiFozRuYJxQP+Tr7oBpSl5ig3CBqxmFUbLv9bH33rX/Y6fHhTB3OIx
1ZCgXMm1TC6Df4S3EjJ+xwVmT91RebJdinn52t1Mn0XBQueDO9VAsctSIUtd8TfvKzQrdGeeZjeh
BQKF8hYbGCSXIt6zSOihlHM6tx96fQRmH0xbguwK65m0OxjXqJeAVJV0yukARF1byBecXzwX1oU9
ZdscQFCNJGRp7amT/pnaKXxKHo4abE4VshhWoREghYSVeVFz15zgc5GT4OA+o7Gyaq67xYxPtDSg
h4v8jURaeHHhMlbY5cwdHhGnKAwaNjwLSjCr2rBIxZ2JQGX+A7X6LNJ7Ls+uPtwNTiO9jIHooHVg
0WfAix95aKYVeWAZ4gLuSehuko9w+6/UHX/Y+3WAEnfgnnEUg5gPzN93L7ZwIIHU/hLavRjWI3sC
TIGCwTV2JZRTqARlcipy3gtUSYvxGFlvJJZQQ6wIXRXlA/UOuR518pljiYInVMPpj90poQOBUb7W
bFTdGh3CqaVlPfmx23RXECFUM0diZAteoOzGnk4adFjbtCHspBU3DLYFr08wHgLzM9K+AvFeTz+D
dLP7b7XYMMdtUWOz1bRb2OPCZM/KGVF9Kuo9aDwGTEvWAAz8EN66dbk3dB0XBqS6s2BLpoe7DCcv
Rh+dpGAL37Kp3m3232GxZYBB6CqEGP7BD+WVPOcCoFnGyr+Ow508afcWdaSizBT3aoHBZqEq+xSe
TfKbY8iVXUptBe34zrybCH96MW6CH7k7ls0pZwPolX8a1t+OASlNuMz2WEMkvPbFs/cWlK2p+OXj
Wre8Tob1A3MimrAA9wXK8SuXCNb9Sdn37SNqccXzBaDrgzTSvOqvuLqE6WmIz9n0LRA3aGy6Cuwq
u4DhirnXy+toYxblNo7YCaF06fY1GhVGHxoWw0shbpZFaVZtVH1X1I4HQ6Rhm9tt/OLSBd8dsOBy
Am7Zdg70rLUFfT3rf/V4g2ujs0jllg8Reix4YAR5McEAh52Fbw35vUn6Twz7Uj4ECZ+W/SrHbRNa
6Onx9J/l4qPOCwcABwp62eLG2Ia8c3m/IckdssoljtYDopFEAW9B9ic/gp2cJLCCdD5ia5GfTDuW
3EYF84x+Fr+RkqPevMrdrpsIT0z3KUleXsEbd4jZUMjbdCIGh+toUK+9cqGfK+JLiIuLMfrSoINS
T5rnWrFjxhrJUf1Sst8wc2PTgoqXU4VzJ0+OxJFYYOwgoZCKKQASkjbPnFMGWWZa/lN7B2GaSgc+
csi3de2QPL1ocP9EJPuIYImCuiFxK+V3o0Mg+LxAExy/UzTJ7G29/295h/ev1dj0KVwX3GL1PP0v
WJPV+jXVV41s7YPhK4X30AEezqklW1R+NcruRze8gexwbcJdhLyMdQdYKtjDX7n71vW31LwaqFaR
vVEvMRur3gFXauWFFUk3s9GW7KNbQkmJ2piMcEXY+zqNGVSgtag9GJTBET/TJiYp2AjTL6866Mk9
AT3FmLni/KNafKFdwUoeQqLBQmaRVEc9VG+YdndAprku/H8Gzks7wA3tMz47ElRDqoo5fdcMKxJv
r3T/xK85nhXDNVSnTvEv8Kn8wb4dAVkm8TpCcTxeKf40hi3izagOdczTvjY61vhno9ooWo9j2mky
dQuIhJbT9SMMfUi48yre2DAi66l6Q5MEsmAMtRU34kAQYFRz/VUhblrO8nEZZV9NtJ8LkSClXu+V
Rabu+ugzytYRbSCnD+E3o3iSpanPSrcdP15N2aaLrYwKbksEZw0FQLMOwwf5QLq2tPUD+yGv+7aS
CwAb3QT7FN1j66wUT5Z3CGWFce5l4F3oxegx+Ar2dnqpupuaE3Xnsj4qEs2xugsDbs3a8xF74c3S
bxWi1wDj69TsTPkiyaeOWx/hD7sbi2mdGv/0CmYKlGIox/3i2PsAtSOgq+3ZqE8xQ3alPoftcQTw
1TFoIH9Kns8kclsZos137KIJt4yZDYtqBsEH7DqFEDL9peoFQzcgHuw9qvhdAYEaGz8sKtGLkU24
Je/QxU7B4pDUKiJx97kFZ+PZtEf89nCsWMJ8FHC0IU8thM5Xe5W0i23iS2MElYuL0V315OpTJajq
XXyU+mPqv8g4UgmmpIfJb0HyNi9mPWyZ4lf4a69xgvw7VLxNpgNALt7L4Rlkt56wPFIODRrIbVPe
R48n3Clscul67MiLKcDYQM4vzTBLagn1MAqo/uIx0M6cqWWRibYg2XpMX61rrOyl8djbHGiPWgh3
BlNWQCETiv7fyGLsorhJ9pfI2rHRmXsx/kcNf4i0Obamd5QJVj8OS0/QOls5GsjcrSkPSwEF8t88
VlHHDeEGWJ4SPgfOjuRi9rdIWY3yJRTnQjmACqOYi4jwZbmSasgZSYZolpH2QhXtaauyA/Dzl1pu
ytCXkqZFGS4Y6RQ8+krxTjwnRNZtHRwyausAbEFVhwvhvRm6Y03LGg1kHX7YnDrjeNWzX/zpeu9O
SN3YjqKoV4sza/8yDxCWP9OctKG1R43E+VxzbczOnVOmfMNnwHfpt5CIjt3vpIwL25h2oiCYfPb9
PvknmxoKQg35wUA3kaGWwO+N/91ikh2+0Kfw/APqtLxHYO9lviBuiwAGR/SvmI8o3vIq+kvzTz5U
9sKZ/9kwhoOsYs1aggJAYXpQ/8acjSw3EdpRDV2nzLL5YdCNeirbLlYMuJaYPOxM3jDBNO0KQdQc
Oa7wQklfPJnxsCakxMRnXG5s4yYxsKzUfVmuZV66Gs9qrm7w8MWYHyPyMuJ5FHqYvD8KEVDSDImW
Wr4pYzSNK5TYo8Ttx+DZB5DQduVG62mfHmbxo9UGgQK/MvONgVFE/8XbBtFCE//YOZTp3sqQOiDS
4E3dM7iyI7CuL3Qj9GtwcjPmfjlJETubdQi+tFhFqc1wlegYDdjGvcbFDDBYsc9ty3C6I4KLm7Bz
2D2oz6Bu9rb9qSSPmWyWKKB+rWg5noLgXNBvS6nNrKwEtdw6lXwOq3Y1FH8tggFlpZnbCAbypLxn
qApJOF5K0zMyntFwgehiV24GRqZ+NhHlY34NGoaw8S4UAFiLT5n1REYkh9E0hwa7YaQfKnNXFCFr
pXsVE6Sr0bDId5PdcfTUgjd81JbMkv1US/HKlM/FhH7qhjTArnC8Xjzdbec+Q71AFaXiPcjh28DR
ZBn0H4MjinHNTtCCL5bTFSG7peV9D82nyjRuBJxI0MDYO2b0LvsnG8tNWf5VhMLwCTAn8PawBfi3
DIuDB4ZlS/3JEC5fQsDfhNEtwCOXdh8m+xkPuYvxtNApIiHGSskFG1PsxJ+Sf1XLkyif1nCNR7ew
tv0pSo80MOBB+tCduJ/yfxlaqjze4mVkytmnK3W6pg1leevIuHdAKcc71ltJvVEf6M40YzMZ6ya/
icFJFZp9Z9BYFdQMnpFZ5t1XiiLFz+5kpOJov2bGmTUVo8qOFccuG4DhrvzhCk1BHbaifevbTxVI
efClxicv2WhMrv3y0es20+JpyUXh6KLeGuIyGG8yEAjZ/spjTAm3OKWYGBx9ZHyN32UpCA6lXKv+
jRS3hfVIilNM6MOw1Ybf1NvMxhR9NFZKuBmHPxvfXYoYlL8Br41+ygZwZ5zNxOqo+KRj/xvlBfEL
g4HAaE35K9mIvvubliB3J3AS549Wb7PgGxVsaN7iub1ZAyvwxGmgsOYDjqJ/VfeNvirOtvOc00+P
A3ARpkaB6RYD/Tf+UryiXXLOrDe5v3p8tikifoEU30HHynaHDU+39XsX/4tHbK1+bFjNRcyUK8j3
mOA/G1rTANtDR2ytBAokSC4hKn/IqiL/sKAYpw6IP6tfo7Zvo5vp77H9hcW3ZP7oLLERDLLqFxzX
dbgOiKAPlyLaqOI+ThSODfqBNxFi93XbV0F0g3oZ0BA3KEvk+WZrCUVye/9awtDGJKf9ajH+KpSs
DMDRj9Agtsm9Do5dyxFir2TvzgxDmCX5qbcUdU6B9ctNww1Ox6G+dI23srPTaGjY9v+hhVrXfYGK
q162wt7AYF91jPqn+GbNEvX6U8xeqU+tnMe2hMfFjK89wR3+W7XPwgIMbfHz08qyrFmMFOAaBUxM
FZXy0zSyfCezdjhkFRmDDMtefvzqKTnK8CKZbFHJeswBBjJ4DOidC+VV3VSfpfCzvicRemSyI3hJ
6Tm5/ETrSvKhHT4lKd9wBVDMyxwqzZqmGcJI5f2pTJHMZaOdjInne1MZ8Cjc8TucNmpAiT99wlOR
2Nv3w7cwHgFoJWILiO9aWOZZkg7W8JzDUsZ12DmS7o4wuXGKiPuU75mRjmJT84toP2H/04ErmSPA
k37fi1cabZXxw4M9Uoujr5DyfaERkvBI9ViCUI5ZzxwhZXmeTdjpv/pVZsOyQgHGAktt7xrqkIJH
kKYrCZ3JOArjNGq72PxIyXXON+i5kStoD2a0XgbFe4VzgyIWcNPCRFM+8V5ac9bqM2NLanLbT5Yz
8bwaGfQrdlbwTyQTYwFTgfe4ehMmQ7ivKQH/4P3T0oOs7wXCBOzQHSrC4IEnTBueqrbPEmpRHgHC
G2imqwpm91HnxYgN15q/zl8tP9TzPK7e46JMgpuGDUylcBmocGIWi6N/G8p7EesUsF9WelZyUmzn
Mes6bndITDD/pvCRW383aJ9KD88wXRnfMqJmGCvNeI4wL+bJR5B9R/ZVz3fiw2+WNrxKJsjw2QRO
WsYBSoqUHJGhyudJYVkNwQJkgm/c5GamZqHTSrig6Yw9dd93wa4DJRdx1hJMoyBInJX1s1+x8dtV
K29GzZUgmuXPHL3lKK46noAIxb+aOWm2l3BnQW0QS/VbVTcKbVzinWPkv5l0pm9MUWlLM6jsp2xX
7LzHjLoAER+rhrMNgqwn7pTwVPLAP+AvmZ9NcE0mmSQwgJvouEAsET/V9qlrjd3Sn/aTfFC631K6
kUYcqgc+VhTY7bjG8bGovqR5/9GhnWXwx2iz5UGwsKzp4coqf1LPMXoqHP9PGpxe/DI8TjxXB+Cg
KfRcdDiB8lOU9sJActMygBAfsbosA+YKj4QrAum5i4FAOYoMINhj1NDQFE9Teu9ALCT+zaov2MQY
ROrdG3zi2n/GpsmAkwai3QwoG5QeSgMuON9e+fyXkQnOZ6Aj4eTutC+zvmctP3py7OIjaLAe53ji
7bTyH45OQ/62xpUgSReHl9q6ikQI9+TxTf4O7RlUY9c9O7C0g/02UJZJ6meoFmsjuY4Y7RpUuQE/
CkERy5jRljIT+Ga5IntMO8LNs5L9dR5ljqw+Gm8zs6FMR0wfI7PMGt1iS/WaH7LBtXXsHelZhSlj
bkS1I/SME3xvxvtAnNgb4eH7LokRmzTWxMS8TMqFDtAQx7w99oRmp7u4WEmG4+P9lfd4DUX+WTPI
jK1HoN+t9h9Qh8K8DPkdeSKHQZkeuJKriNfYGSvK50tb8u+waYXuQ94t7NdVXW6y4FDyntdpugrU
m0BbDmNwvoiKYDM296y5o1cH0nkoy23zxbXKOVSQXpQ8/ICuZpEoEJhXaENS89YNV4b41gS4/paq
R66o/mWoqPbeQVAtyzsrZlYarDBD7rCcvAxOG0ITsJs3G0RPgkAW9dbld+UzjW9N2y2b94xNp8yn
ShLIS7G4W1tSD+XYUYjs4jhGZR+GdxREOb8voxz24+h7rbtObzbnPdQItWPcrCrq8gTqUWZre6x3
PNgv4yDb66w8t8jmQ//utVtPWWXmPmmaC8iyVcjEKPThIcIUJgOsRcetshheY9UuBQOpyZ11+eOz
Mn2k1je8zHJC2ePGlcOFVLRO+Ois7g43dcVoJpvYrkUnELhw57zuD+5DXZGMEqIbJF9LO0rTVW+B
i6U3ub0OcDe9vZ58xwBPkuEv1y9xwR3NKKlyLQQ0AHkJNK1YiHaXOHh540eDhJ0D6SMM/iqByNTa
A7YrSCu2h1VZ2GuJ0k96USJY81WJxRdiakrhIrPYoRTET58jscEMy8Y77d78fps8gxBNrBAAyq6o
j2iOJSSz6MMGmK+obSr9fYTb0aHste2/IdtNbDEs77eXP1R1dHzo8Eb7olEeCxCbFvIS6FABWgzB
ECoJOVejnaQ73cOASYqPO9jhEGJoWyQrLvcCgh2KX4VpvkXkrtNP34zr9e5XQVExkL3NpPUQK7vM
OJSUh4P+6OP9KG0GviB1hAymsAHJ9S3HzKTH1zhjDK4sefdAxWv8dkHz3pP21zQUtCYUqLvQjgXr
quoqTUdwRkuaaowlnIJZ4BqgW+ApEfXtyU7HZzCLpYUTgSquiyOPXMbekLFPbv6llFlMESAb1QZX
SP9dm+chOQmCutqo4OgmPQfAsfo1mjBQGL83KObSo1osTCqvETUs0oRyzQMuopMub316f3Ipacqh
J5QLZj618ak8wugHXbckO5G+lP0PrXqV0Z8AhiyTSTvNC0C1eRblzobnWryp3MiY+5u9GC58yRAV
hH2aSSc9+3rSxmn4S0ZwKdPh6rfQYHXuVQQjgMztjVGj50QsuOlAYcE8lPeeTs4earR61aCG4rRn
vjBLLtD9c74UvAfJgPSge2JRWVXxPTYm1+hIChmah2p8Y2RzJx03ElhYfymJm0AHLfJmMUoA+Qek
bPzZTBVs//nrmJeHqYeoOv8wETOQnXQprWKZw7DuyEYn9abV5bVQ72n1EUnVVm+eeLOr8OVlOncW
alPz2pmvNsTByUxK6+4j89iEMrr1lPWEXECJTm39j2BDp0ZUp1IYoBIc/HGjRQItdnApCS+v+Pht
BoegSYN6KQGpKBAmCsqzWP+M022bX6rq6GM9CCETa1H2SLD+25jvSsWVvEuC/lFLnZAC3IaxM5LU
nagGc6VZ3syoRTwH8OqkXC57gHLE3a+CRl0IuCptRwqiW7J3kwmLRUfaQULCEuZO3r+RbLXgy4YG
x6qQjW19aAjVSup7SryEz6lo6e7guxEzW2DAi551I44HeElE6KBfsdhDT5HBHovFEMa/njRcoJ70
DxsipbbdREKV51gEKZRMMKKGM4weB2/TUvToKBizaGRh2WW8HsVvaBiUHSr6F3SLo1uNrEqMCecL
E5cVzsqMLZ8YQ1SLOPyxTjFCHWAoGHhgbaofFRIp4HUeoSM2MidC3pUN74TGbKboNoTsVbk4YvQ/
GAwQV2MdU/WlqmDLJw9NmO0bbNAzMrOd0GwEmAn61vpb8eAdVHW8YF0RRduUAJTRduvZlP/wx7/W
umKwwl159SrOQTa3sMlEdrWll+R9pdYBzuJyGB+dd02UlyhfFdA8uoPplGWnIPpU1WtBeKXPC1dx
640DK0iWK5QjEApG+FgB5w8zw1JNuXLf8UwvI+VNTu6i+ZyiD8U+1qzRRuspo9Zh5Rmx6tZLb+nb
TFZV5tQq52PAvUVeJPtDRi7TZJ3SoVwHTL3C+jj77wsZFVf1F0fWfZxVsgGpjGn4YxfUjPAJM7pq
aAmLSjnLhM9Y1z5pF30/32BgPcBzxs05sIo9kaN28BEhllc1dIcS8UwB/wVqgy6NNgkzww6fGHlw
y5RBo4q6z8B+UegaYJH5C+2fMp5+u+OeUXNnkCSHvQKIblbRRsMEk76lFBsCHbgwFOTiP13Fiqxu
fE5s7ZD3JYvb8l8DZM7kqQBTxkUNUF0LwVeVTtlWGwjeTohQcegoakIPaeZGr459JAhti+9K9ROR
6piQRlRV72XjEwN0IypEbzb9sPOy4hyKGK+OtZBZTpUazWs3OgRRM875zOcfff4w6tYZbYO7IGMX
btgoVue2CmhLyABD3RWqzhfRAIRtun+pFp1qXfmTUDMF/f8ClWXL7FKy3jTjTHYBKBouGHghutYg
PB3wUberBDUCU1PDxkbncu0FDe47Fh8R0Cg1/MUZAVSTmilAn74V+l5lc4Ak1RNXz/ywuoOIOG77
taiTffmhUttMLJJzTK+NqS/9+NPs/jdrEeUtge05EtldIiHsag2IMUktceSGVG69FCw8mp4JMIBd
Y0rs72nMBbFJmaYZFvvCiQgkQfHHWvNQK3NveBXGJextdsaA8aDo9WsbDU2XLlPxk+e/kxzj/J/g
D7oVm+W6+EbNeJKijwD1ufSyKOmozyrLbdH4ov8MfYRFLEW3SsVjti8acEDaTm7ITVKPsv8ls68u
UKnIS4Z0l0LTz6OePjNWdTQiItu1oO8T5HiTQo5ofNADMWciLGU0gRa2HTP/MYvRbYd/IGZizBEV
AjXGMez1Z8i8dpLEupN3lqHt48zEcNVTuWt82TMZDGgANZlVQascborxQ0TbhLwHnj3+l7r51tDd
EGzLqn4HtEVjdDj090idEayLRmP4ppPpu/FZ3AV4f1a8BAT8BD/meKFAVqX3yMJIxAjEQhWTdI+i
hPQgP/I4AjRGrQUnd053YgLgpYe0f7PVGGMepTlCFHWV8zTVfAlK+FFaXCeknfcZQlkLUqgbJd+I
n/321hVXUQLu43dOlhZyACxyi8bECo9WW7AxZx650hQw+6ve/kBOEGXaSmMjuva9hyUBDFRXMue3
ZHUunO1FxHALhkrAsoIjK7ZWGRSqYBsr20A3QB4/Bw/xGYROtlasY34Fz3qJHyE3a1fHIklCJ3/T
CMCfyd8Q322D7rPn07qjfq34f6W3EfJFHvdptRv+peD6rFFalshF5l6WLZtSX8ivRP1B9NUhz9Cg
X6YJSQd7NQ9JzYmmKeo2CoahjsHfEDI1aE5x/yv0EhAxxoG9qZIhrfDT/uQFe+mZWZZQsfZuxVBL
pAOIuBX4SMxQpm4ufMxTiTw5ptWtY4V6ihjhFMYgasraGUHre9gDZopIp2+Qv6VIA30535rqI0S6
PyT5av6vpAxT8gYfU3RvIAT667I5ju1OspgnbdNHJr23/vfsMeB/JYIuzam8XQovqwYLM71JoYuU
02f3o/EIXPHpWMXNDNFOwjSviHRU5hUgSC0NyJWKlWNEjkQO3xVz59FDrZKz/xgZR8d0vJlfnqZ4
XujCMq1H2UUN5QZY7hO8B8TZfY00AU3Xbhs7waXOrElhGBskW94psjl1JpXlxc/bNaLLhEfDJ15v
zxR3FOs5nwB4HKlUPQCdM6alQHMzsjtkl3AvO94mg2Mkl4QERf9AA0HIwyxExijuE+7ZMW/H3UgI
q4UmkxnmsNIZ3DdANd/aYg3vRY/X0JqwjYwsYIrNqLqqhm7jKeFyv6vlOVeXBd6ejEQZL4ph9ty5
QtsJVcQ3f09XRy+Z7asvuwOLFnbA+F5QZtgkQNfad46LtGjORrutsnuDJmD4q6m1q5LLqH4nzG1B
t0j0QKLP6Rk/HRP2oZq4LUjtaPJjwiK/5sCWzf/RoqP2muRzXbOnUNeqbx/oppnQCc6KKVgLEa7K
alqjV8fdoA0SCpmnSgsUR+9j1Ll5dfUTtkj+tiBjK2Y7C6k3lb31oFM5nH0Vy37PVTIw1cHr2txk
1s6CyGI+QJUPTJDbyWY8ZVz8KLp/E3jbGj44jncick7d4DT6vUTk31hPS64ovy+xf2jCo0kdqEo2
BfYh0M52c9FN1ivy3s6eg5msRjppo3hpCoRVmcBtzK04IcsctGLiuzN0ZUiOqXattH8BawlJeRYz
yr7f2Vge9fRLtCkzuAwB95HIZuKvI41OjD9Rk4JVfKUFoW0wGSiXTpZ8TUhow74dvufxhiQjpjAI
eTdjVOyY0ineJUcPkWCnksxfm0NipJms6nvVuhpYYRwggMxR3EAVA9/4FpluW/urLIjvOTluymUI
j8H0QjQQ2vNEvdErssnEyjdJLbU/2vHq66eSKhyGvDtlG1gsmJk0HYceUtVZoefhW0/JlX+fmHG0
vHjM1PFS+2Srxo5kNC7qzQ4SQcgU3MsojvFuoTJTVCQfcKzVfwpomqi3cG+ulWIbBmznfX8nh5eg
/4lR/auFSkkRrS2dDYL03nCQK1haDX/2ciIFmPnTbD7a6CwnFL4uTrNtF54m72ZVd5M4CCND9TO4
Sn5mYAY1GYUn7WzDivvbF/McCWY6Eo+/UF0lxCR570Z/7DKkQwiCdBugGEr1SNykD9s2Vrb/iojx
LHlXhLREp0U8myGwbS5LFn4ZW4pgk5o7E+purqh7X2KBrdNY8G5HV0t5i0E2QNFxG2ki6Llxkxpo
V6UwQwYwiQDPZDCraNW6jCpWbL8WjRAu/YWJaIHvOm7woPKBV7hKMDNwJ6G5dQDtGGhUjZcA3xMO
W8/Yld77MOxFKf2xP79ndcYq2sBnzyVC7INMLqrPUUC42sawPM4X6F85MniJX1rFry1vg/hXCV8t
K7TBHLdtv8uqnia0cwnbXHcqewlq+RDfRc9gsCBxIk8hcrdp/RlJIeYne5WEl8K2oA3qJtJ0JlSK
0W0s1d7OT2/xWTMbILUcrXLBdGx6yBaNt9wRWZ2+T+yG1firRVhTYOFJUcGIjHoDKUbioXgr7D+r
O0ZDy5YQE5sSsMKxHcSdXyFjOE8JDo2GrsxnwOdB/q2649SMKEsA8jMRbzFW+Dr5ZYBpPJubShvq
fW/8362SBUgv5nvGyqQfbMnUkrIKcT0+mnqo1yX6E0PFp87N27HnpeyKRf2RwUzCHzBsLWLRVEWA
JcDRMfBjTMYiEdW6mJ4Gc17KZf9tQhZjkw6kqHCuKRGRN0bM8TUVFxxPWqLVOwQwK7M2NuEEDwmy
XdmY6KXn2cgjnMB0B6bj68SJ4v9Wu1Ul3/UhcAgopJV/Djz+KtPBjpg4wtAa4w8CA7CO8JjF5KFH
bGvSrP+HCY5xWu2x3CI3WpjumCfYT8zR9Q3tU8fRmrCJsu5Szkw2WfdYTVMOjxjFvefDxsTp0wzM
H8Ebawj+Q4tX29zSjlGds3bFuOLxMWOGW5oNR1FdfUho0iqs4a23M9tv7i0f8UuOgSHJSG8z5WfI
/gsoGq4K05kIgUdr7pFjK4nimk0awdLlO87adGx+SgOy/5BDM8ixJ5ExiCgyDr2V1HyNMqANoR18
3s7MmtXD/jbhoMn1lM4Q0wOPbFn2btAwn2dXEXGddzw0eYVH3N82zND75ittLwQHnUkVXxKJvTAx
fdvIrPRqPGXGc4YsyPYhQUfQTx6m3XZpJQjdmhjWk024hEDq4dvByWC7YZY//MFrm2tbefrscgyd
zKeq1G1IprPz8YHRgLVONpOMnRChkacwssSJHFf23kr3Mvgyo7TXbRKey45ZWyp9WtWoLjqAteZX
wHrUx4uZMsCKtKUGslaKENVnuRtjSre7jZEdOhQVQ7rVonZl8SrL08ZHtz3mRwnpiM3wTgXjnPU/
BZ37iMZG6XB6AwfnMud3F06rnmHvuVOFwZcUBhPac5WAvs7vDQoJb/54B/6KGGW6PiLgGFvk46cC
QTox5ovIlneRnJIiEy0zNd0lE9MVtKLop/L2wcewJesOxhWXCeoCTfHXUnog9IbxGhzzopywxMxE
znYVJsqhrIJzNeL+wSbTQuk0jGaj9Ex/9YySt7oQELlRZzuvmtxSc9gUGEQEosacxa3a3AyuR1uh
2e3o7sugIG5MIqX+Xzom46Jqu3MYkIYJQ86WbVq4NcyilV2nKzqLtaRRJdGJeuyLqK26lvVYQCWp
PzyshV7NKRpa3UoptQP9/1scMK23IDscW8jUFFErG/FD1hZLjTZVwlKQkn0ztpBrYboZGkjYxlpJ
Gsx2DFdAl1r41pombSU635YD5Kn161a1v3uaVI9nORLKv4ndGHcH21axtFR9xc4c881SxsKda7QH
WvwR6cUzoMlUWOw2qcrMonMbrDgoLxdd92fC75tKCueghBbBXN83zkofrQZk3wlCHQjO7uzMZo7n
an7P7pP6QVk36a7NDUeP3kzG+hIJjMn4q4eQebWfsUT38aVb4GhaiNdadLRRNUtm8hiM4TVKR4R9
g4r20UpIdoMg2a0zuXiSKIKsve9xMgr/Jx/jfefbsz52lRXFm2G+NbkOGacGjJ37kDBg/DRXu3qY
1tHUcuRbn3ZFHNaA59CH091Y16Lprzpib48ru+Ye1tDatc8ajRVhKDGs6/TRm+Y+9O1NqtXIAjjV
0vEcSPbvWIaQ85AmD0hiqgDn4r21MWvm1L3AnQgGVnXkkupspbrnncRsW9+FjbnpI49NOsqGEnQc
KQ+Yd1HmNzj1Qtoe8QurdZlHtK6zqIHrEQ610CM63A9V+4iZTqnxd2syao/0P7Jl6Z4UwDYsO31M
fWG9iUey9JqAONaI/uGs8Ny3LfAF3B25/zUh5vX8dmRDU+EvB40UFDc1w3Ij6SsUI/j5s+yHWflQ
khWZ/la29WOHs4SLwBalXwmWiawK2NfaTs5wbcTC1tcoqnGgGa1EyMi5NSu+642E2lfj5dEYU+R9
dkvmrE+Pco2cva5/FhyVZccZfGaNKbN+C7Q7SPnSPhQ6lUv1sHEHRXQvwV5rEcYQBpAL5s+vCHu4
5nvEj9AHs/0OW5912NE25632rC/qUT3/jeV3JUCq+pc0RgzcYwXmvJ5jMfIRTHULHoQgIIVJ3WC6
cO5p9yM6XyAaZWg5vardJfgYEwIqGN2rjm1til/N4F72UpCeXriZ2GYH8/KXB6PmO6tA+smh/PAw
BbSqDFW9R9grNhGxY1JpHqYw2sErJFRsfrnJ9gb7ek5rgj88jsoITb3AsefbIM64Smy/c5VZYoso
hz279ldr7QLHaGlXzpRbry4eUsZZ5prKjyC4mCUr5E4i0Aw402hUbf06BAwLGPxOJqogHkYVo+wQ
3Gq26/yLPJffJE9twwYOOM81E1kM8zsLAlHVADiXPwR9Yf0fR+exHCkSRdEvIiLxsFV5rzIyrQ0h
i7cJJPD1c5jdRMyMWk0Vmc/ce66xVKi97Zrs7AJ2zr0hh0RiNawwItVtD/fSfaqKr8nG1cp4V5o+
bjdS0Sq5dvAuuDl0fW+f4EDUWQ8Neb1u8ESLvNmNdkLLGq80FtuVccjGaxC2B0mcct6Ik4k9wyqz
RW6fgizfxkSkQ+b7MPt2n3smEIyOaNR9OufQ2bdKGKwC0aUyoDH6/E9jq5gKjZsHGno+JwsfJO9Z
bSPyQo5k4IhRjB3j1NqqsNg1Pfp5c9zkSCbJjFml1HsOkkbDizeVhKzV1B9j775lzohI67tkAqkD
rnUDY5G0//LSPCU262cOq8xvb8SVL0223l1jsPaczgDdnmIGFLWAhaDK86yKTwHslQwcwNXdIH4Q
gvPwbJrklm1iqy+5TAkNNg+G163BCjTl82B0c+bIz5ydPFDPNuI2JN2zTs1TTC5FXbtpfGdHGveT
ldUvbaToK97w7oFezVYuVUtZ1yvd6ncjxYnfBpDTXmepmUZV6BG3aFDd9djW0ircKWc8WMLbVH2x
qeeuB2Yd5TwJMeQHeLwd7MhJJ05ArBepeKfbQpUi1gnCQqHiRxy+hrl+sX1kwMz02pGEpWuGFqCm
PszHWyCIycFDhc9152vgzji7Rg60BNdfERivBjZb9hNxR/Yn+zKDKFjC/dZFWq6D/3mh9oqilxe9
31gVCouA+NypvCQMtqxm5fGKVdpnlz9bTgI0mi0V+aYqBgyCM3AU51oyDmzyvyGd1hXNUqsHBz+K
N15WXFRT7GvgDB6PO+SAqMAcFc07ilO6gfbGw0/QSFmI5vpuulnlsbcoQbyY3TVFlQaFzJPUioV/
bsPgFLjpxe28ZTbQt5GIWGN2ZduTpM1mqM11QmJhZiRrC9Gqn4q1obv7MAajRhssGAjo3CSY4F1h
nIDNlvJhUUj4L0mMfTRwkBCR41DR9DT8mj8sczwjXih8+BLZFivExVCXF4VTMwTIUwSkNbA1DCxW
AxTFLtuNncPyoKoGtIL492nXhSuIKyk3hdx76FkzTFYVzCwbtzuQDyjHmwAujePCYyneIhrUuEm5
6hkVcT8VVXrwSKVym/BEIYmiLjjHmF2svlhFMfsqLdzqo7uVbbWqqMsB7SPXlbc20F4a3LctW4EB
A/TEqGTMOYuDbsWiX/XMQkQEZ05fBfBTRKF4h9nKrkz+DZFgC9fMtpHFXEUF+4qsI8eB1MQv5VhY
yV6dlvwGpJ88g1TnHcF3V6Ej9zCjWt9B/UF+YJC86UwcilAsfVAMBXApv9xSGW3iYHrzHbKtIsXd
SR+E1ds2vxpAYRHbfCUeebFMBTo/+IS9VS/URHEYOM+TrTEiIJbGBv6DgmPWirgjQ64CHJcJiNhX
647Ba9CH/1qSNtMcXWPe8CogdYYNEQD/aBBWIDfYWhNC9oxSDL+OlWQH2/F/TOsrLamqQ+3um85J
6cNGmQPmdH01UvoPkfbQfEIp2vbUBn/d+JPHy5bLMQnn+kg/uL4GA+1D2i/J5K9C8aucX80OboL+
Yp7Xy/rPdNQiRCYxZIJ5rLmvPfqcrFmB4FuaOE0Ec4Kcv6phXg245EPO5ph2MuWIwMarscOF6gZk
r0MXJ6EPs+/D+mPVQDWRJjXTlmbo4UQ+hjCsu0yJpZ/RyQfLVAKt8NT07iJ36jGNdnp8GnHCVNGw
iTQGm7W11812V2XRwWavOjQvljx3A5sfwRgwCCwc2axRsTs4kIbwWJ1x4G11oSHd8K+wAmFsY66k
FEfRsM2t/hiyO/ZSPAsxxlnDw0xUkI8S7Fy0HrpAMtoV/E+ZXDVZ8zmNw85lsuL19caZ0KS5HdcF
T3skVwEQAjD049jXr66X7RNvuoYGMzQ33lnYwEsIzL1gXjnFhx7dtBiJWnVAMjjpBg7zZhjeQm98
UPQxIRWr1IdWayKFsEo4ELFdoF/IcKB7ex/WjMD8HmLB7AKyM8oGzOLAIChElcpyFkGykepA7+Vt
dM4dPXNGSq8Iij8JNf2pTMxryJKvI7hEMunMpnpTVOI5ReLQ+QaRqN9x+MKWfONq2CUgO8q6Qf07
7x5gzfQONDnz0PBfaxLrKDgx1pyHlpWLxRmhEPmqAcpKpCMpT8+yih+89Odxit48O+WeMJxiMeiv
OlN5o35l2LR1S8CrCKIqdlQ5Yi2t/ikJ/CHMeQu493esNvC31xEiv6j9RydI9Ro+UehjLEJmelER
pbbpoIgpQBnhqcVllEG7T9xDqX/X4a7hbuQ7d7BH76GTxt4Ah84HnsAcZUiXEEzTofeHnzZlYI+9
LSWbJSKTUg85JcH3jtQtnv3RVvGmZDM8ljhbBxZL+tMchyNdbiP0fFFS/xQD2Z0OTVcms/WI70Aw
pO4j6hGOHw+YnO78KcZH2hieArgIDaSDKtbvQp8pnrTUQONs644sF09pujDAzLcd3SlaAht9cCJ+
bARfoRBYLWusHfBXLfN5EM1mnsIWhtNtyLud3Vhg60LYF4+hfRN4a2N4QMG412vqXcFlX8FuYbN5
jHhT69p+JRnkBRHnNWjx5jj5fGjH0PTiI43Os5vAwmPx15pLl0JVI7SHFdmTLphbGYwMCoabQWRu
hKafBs7jeAQTqdy/uJhXuPwwGwuExdoZWMa/kJnAgLCvsdG3Q94ZtfWQl7faZ74UjbuE9auPiTdP
in1osZlrG3bN+aIlGkziONCcepfrJPPhMR0VvXXkfhuFem04bnLNoOCy0L+Z7mtWI3Ckvi7TcGa9
sACrD2Z4K+CcFGH/nE3WypPRewjU0Suzw5DLW8/GQIzZTmv4ts35DzV6GTN94cfcpftZT8MpalwG
QtUCwP6qVLyqLZFT8PiMYVwptv/GbBByvTcronEdqn0BKKLOkKeY/m+b2TGa1Q7YjnsjgjDG06YH
+WvDcUMUAYLyeDpaKVg/nmEZCoK/ilWl/FOHV0xM/SOi8J5GfFMp+J8KSF655pXZuUOIb6GdNkTX
U7Az/dYdsRbma2tRwekh/oOML4Qj0csZjXhLmitGMz91dpUq0atTEmZ6diHF4dlSX1X2qvrpUFuc
j7V99E3B3fM1h7nYQPkqa6kPWP7AOovWP0zDuHOrGpicr69Uy1gpwrIf9j5ZAegURQuVKD+3UBb8
zMf2QNlc13ejQNBSxBtBxJ5MkUZ4zE/b7mC6DldISJJJR6FG02CjWA364lGNztYRCH4dAES1vY/y
VxEgRZlTRIhC6Fz/XoJLqtWIh2Be9DVYEJlIoeAKTXudGic1Oa9h026laZ772NuY7BztIlrootrX
7rC2mvaQtyUyICRmjCz/6iA/qJrv4XwJKol3OFtbhFqZIwsR11mrqnlV6WeYf00tcJO6XAP45hhi
y1T0a3MK97lQuzidnoOqWvnontkCMflOF9aE7QtnszkdTWZgQeeuuJjRN+WwjYi51D9an2x1f+lB
J62FezYke5JUbDvkKnl2igMuk7Anv/eHLwWGHtLzoBgPEy0UdEbS3bmD7XOYgKmE5N6H9k75sBRZ
wpQQQ2rdRZvD2HBMDc5YdfPY+SuyWaI43hhkLWGWsNy5a5hdrs6e9CsA4KxEWABGpNmKUuEu808g
adq+vAaIB7lr76PslqrATmCH7EYofRuAQZP2ldOVGsgwrbA+ZpG3SRLnO1RoNoTc6tbEgbjykvvc
gyRCvtNvsUbIWLZ1KEk+KpRxA2LvSah9FTdIjH/DFkW+i1dzliK0aF/0qr/kAnuKLi6m623spsLJ
NewHG+R+GpEEwfZbc/VT4we7wHRXdi9vmu5gnIPcwUTVHUMMaWeHZPDJ23Q6WLt/hd6vsorDFKVi
xsSw17HUlttQooSl5Lbr5itXHw0S6cL/tBltw559+BPrbbfcEB5HinOWfaTcyFE8YsoZokOkGNAm
7ZfjRPeK9fsyczosPgELeEtXsw0pxQAt7Fe3v3hVcQr9dDHkd3e21GNK9OKjqLN9jkO4ZwMEBIEJ
G++aUpyPzn0mnRRw/tJkW9bv2ZQc3PZqQZCJ0/GE2WNT42nwneGSJROWTpwAiMZNS2H6lotkoPyb
wQLK+1chGTA79RjH/OAq424QsyXC6tWKmJENzqpFD/Q0CniCQF0dhRqSwjKw89nxP92iaAKmkd90
t0bLWP1qdcCyTzEnSr51WVL+Kb50XWeDzUmGd1R2pCGFzIVk7DHssJqAGKpgk8QEKZFm6QKvKKt0
I9CiTPW5HourqZNxhfqkSPJn34BD4J7SMAZfJXPi71KNYsQ6VvFPWLh0s4j6IrY0tZ2tmeDtBxyS
fQnIpdbfopwp5ihntTEQDIi3VpoTgoGUf/jpLKbp0OpWIuj2YnSY/lSbdAwxxAMCb41TLfEL+eUy
UKGBjoYqbfJPUdHfLCTACUebJtpz6DnXKo3PrhjXRmpvVdFxf3Y4LFziay52+TIFz9pIOTO4l9bT
sf7jIsira1KahzGSOw/31oTGWBras+a5WCUZDBN1afbdJYU43UQw+f3J340hskYTsPU8cyZ7IdWw
YNJNaU13CiErxzMtEEgexGgu6vyQDmLR9O9+1m5CmysSepxym0VLKmLMMcSfx5IJEXeUHWYjel0J
yL7Ghvp8RnzrHF3hJu3yna3ZZ43LWoUh33qizsFIxTlASTKC7IHOcNarc8knJnpewWASrcQwUeBF
9kLms5Yc7ZyZMF5sMbNzgOvhrhY/I6ERBnu1LBE7HwpKCrAY/gzp3eauM8ZtrfEjcwOTBfozG/5F
4ALsHSPQX+oauV54LWX3hwhvK2P7JapjyXSBXgxTLvpUhcIRam9nlK/eHOudINbskFElcx+Me6n1
1YXKD60F5jLb5+zisX5m9Glydrto7DUy3fowtPbYB8FDK+UvR8llbOzzmJR/losqqECbKegVnQmC
VMretCQjvvd8g0GPwbCyo2/MuSFAqYK2dSfubS82eaG7r3IWYMsc+6MROIcurQDsejgXozp6YZC8
DMsQbxaw4CfutKeuwjgUf/T6ezPe62ra9EHKno6gVFXu5ugmeson04zWrjv+tmHDqUepWjc1kZ5Q
0fWC6pj7pIeEDokcDYykB5xiwmaSfKdX2aNx3wyTb0xD8WBaLkBl+EgBVCYXicggSahVdK6axzY8
brxbqgHKM5J9z1k1wnZwVXiwMvOcE7gDpslCzc5vHgPi68P631gZr5ZPHDbtvpa7u6y1QJDArgx0
e5N72pYB5oIae2tDpUo8sdEohBnvrZWhHklhzOs9HAwYujhxtUzu42RkgeEwbCqWbcg+M2vvkgXf
OuLNL5RajxylIdKDUVpnCRC/dcvPrlV73aHVzu3llFWnHG6eyfK30P6C8pEShcd4Fp82Jh2jIOZ3
QuBD7BHNFwND3PwWak+tBduIm7NIcHRWyaMjx8cuS8Jai30aqa1Xfynq/E5Oi76/O9Q2dCs4yxG+
temtwr+FJxUQzatXDu/lhBZIEXlu3+l6/5V4+mLd2JhYk7WsYtoj4R7j7gnhSnJfazNQgQ6rj49h
i5QsmYUfSwWoM7DIA3PaowyrW5qou1PoN62AOjyZQEnAPQrnMWTq0w67bTVuPeyRdaMtq44a0CZ9
Qwv+VdJZTOxmPQYOQmH2ZEyVjDqyhJFPutWZNmQ/seYRizT7BET8QxD5rR/xn3e696Kq/kPCLXuK
5AxI1w+wOGmVQrhGU2HeEM7e3ARJvDbg6LMpUXT0apXpgK/ycG+JjxqHdMYDzPHDlvoA823Cg1NX
z9JJ9zrpRoYbfEOAP7KIh/sb3nzMIZ3Fp1moa226z7VJ3AqZRgaiahQiVy6GgUkWEy0N5WucX3K7
vOnM9ZJRakzKg43VlAe7IO2zoj0skUYjM7E1/6Mx0VYL8dBa/eSZONhU2BJwFG9MNDGTaZ2twtuE
UbKRPlIi5Dq2otJKjAcQf0hGsMmY2JwHwWSzcDgcuojdh4ipIWDeGLK5J7W11oX3UtY0Nm06rJsu
pEa0UJWRtZLbHz6KALxdvzHlCfEjV6eLHEy0I+5nmOt5otvUCkhYQo2w9wBAdTjnDnWxmJO3oY1Y
CVuLJmxedBk+W35/VzShDDRBLxqA4YYSGTvkNJ79RgJpahnc0QtfcoQgIo2YYsqjz0ddafn0NPgE
4nlhSXeYbfS2XTnUtDLRrkwtiAjsYQtjBRzVWynpmTGG9zT4sdEDWaLsS20OxTaJ6FnUG73mLx0q
PiEUZnXFcKyGmI9CnskjM3rXeq1ZV2T4LrNB/hg9u0+DHJV6WgwZSvJwOBrsOjX4xTwcmuV8N0bD
2in8lbBsPIbuKvI9gqmBVUCZ1WlXEEkvJwgAWmcsHbw/LpRXC6mKw7iri9276rN+mXtzLBhalcp/
L01wgZQdjpTsn5pPblhnkUfertNr+guc4vHgJ/jXZyQ1bfEM0pahuPcZmt3KOePEI/w2wE9WAsb4
kx2MrOK9aCtKNvPYWONBVs6hktO5yrNr3qebIIc7ZjTWLjYfESwgs0UI6zC4QIJusY1djI2BQME1
nC2TkWcZmYtynjP61YmF929WgcF1wW6VMclw+dSdUHKisc+Tcx2BUC8IAMg0jz0VwteSs3M1Sevu
cs5GQYmsssIziiUZw12eQKgqUUMnbnPQmvbal/JM0N26opQAGmW+VxlyiSrp2NBr6aJsPPy4DnwN
Y1X2NX2qWdwdxbRVVRemYmf8LhgF9NfG6ASaLI51t6N3KhOHXjL/bE2nIuPCY18r6r2t9W/lWHz5
iVpOhXNozfjGiJuZEngWEiaB+4Zr3O/fvc/avq0JY5S8hpi1+QcXIoLtlu9GNe3DLv0twpwwM+2Q
ok23K4evQny1eqT//EuWF0ykWhmsdZdRUR4ebEqixEOWWGssICKG7xJfIgckMSMGVLeJrGCZsnAS
WNLCiJLWoxQrcWXrdfDV5cURff+2IccgNJHDGtGvSNVzZQD+LbVpo6comP3RekSe8dnb4DMT5Fwj
ZVrUu6gUqaRBjY8N8xhypNzJ8Z+GjklnASumsLtk6Ylpp0xFBDWmMluyaPDhE+PnCbCq1W1xNoLq
5Az5X+r2ZH2Djy3DapUaLcF+dr0uFPFiWrLPiSXmuin31Km4GpB+6N6uoKdxmn8Z2kA5hZdGwLd2
IWEx39IzUuszf2G5yaNOxYagXwp8aM8Wad21bB6sDlcGDG/ClXAlReI5Z5c4Wd1S05EH6c7ZENSX
5YilxKh3PDxEZNpKzc6otJNrxksHNRnnIEYuQ8HaFP3JEOa9jDnw8+IUpf46L8RfqqHrqVEDeQ4h
64YMcYVXax+aIZIbvKI6uzVqFOWhI3LRqDLNMhCxZVcbYdnTyD40d1m0Mc1DgIj3fpoegws5UIYa
RnzhrSeq6wGhlJ7EB9dlHZWy+RN6jaB4uMdNe078u25ku1D0hzi2vskLW5VOcqgEF3ItTkbL6tsk
yMpFHwecMqyCxeBV/yI/etThiCrNPqY+e/qRhTqxt2hOABQgDreK99ydHvOjKhXwN1GueQ2wx2Lt
YW2VMroMwwGjbfjXBIAWKq28dFp/iTBZaj5XRGKebCjOST9tksingzEwvUR/fQlu27BME4PfQM2G
Ficqz4NmPyR7LK1jWWLgLBw8yCNoKJ7KLGPW7dEn9QZ6BAot0GvGYdTFxuxQDI0EwFncJFFrX7sx
5ZoCljKIGyG9T0VvL9mbb52MlDbq5KeCqM5C7wCmU8WgIO87/S3wEeizTyai2sdrh1sJ0nDuNGdh
M9goMbsFNv3tQJ2O6ZooxdZeRhVmlDHOj1JghG5t1HltjxGymAWwMtpPnvuSJwTaYdGcPU6IVHYS
h08j9PdaHx6dMytXymAj/GnVq/7DdTT+7GjjutE5g7eLblFfNri64PXctI7lu3SsexHU23aCv6WH
e6eT14nnXtqoUnJg0JEVIdH49mzQV/F4t02PussoWOxlL13FyNXxKdnUJfMlJ2Bx7ejVHMBwZlDc
uzB5CCfaj930kk8aiyj8N1V6z8EmlBbwC1bXbGEYKYOtEwDviZvDzgmAAeuICncEE9LgwpJBn9Xf
bOz+dF1rL5yp7uXWS+yVqbKTTWi04QPNE53/4dGDaBzyUWf7EOBQaQ7qW3pvnBnvetDddY8BMQEh
tn63JmcRl3ThSrt1QJFGSlPbaa4eDianMN6d0X+OGLnlhILXdCkoAHZGcwUzi32iWZnWSwo+hasH
ThXrIrSBxqidpwExRc83psrdl5jlkYM1xbHqXyRab5Gb4Nt8sZVxxaXza3ISl/GdbfW5TuydPcD1
j//ZGe8ncpDS5uatIQdb6qjn6F/iQh50czgRYoi79MXSMzacMfqy1OmOiTvHvKASD2PyBEgv8wXD
dgsRaDl+1QEbILytJrQWDVMgG+DnYeRL5TqLoXzVbInrLqOXBhdXG7veCHah9lPCB2zbcjs6QNGN
TlKsQoGYJJ9uC6ut917q8n1IeUTh+Br3qKOZkuqAWMqMBGXMpYPFYKuMyBkhuGnkFu8mHHV+Dp0I
XkhaAMIAFT3vGqZ/cYLcI3B+bZ2zsgBglYIKJFAQMLpn4QYTnw3dsMLjnqqR2OnuWKagxlv/hOHx
HCjnw+RaqJTx7tXFUwPHQXnJy6hbpLV/q6Z8cUMA16qFlYkcmF2RXvQbDZ+TGx/1qceBhJXM9FFA
pFnJzDTbl7rGiMqf6WKrimAsLyMQxCEcZkhOiQAZoTViqzkdqEVWGTFBoUMACWqiUoVLfUka1Gi2
F19VKM92iIRU72zSkTuiOdnBs4NB1bIxYnmIcde61vc0L1sc54Jvg/rsqx6cn9RrL1M5j6lRGGSR
7dMR4XWqmaco9T0ibp5cIs5jzbpWXsM2fVwGkCFM1iQwpiW7VxNvUFvHP7IqkErykfvdeCZ1Yz0g
V2PavxuRXrcxyQl8RUTrvYGKf9cacrHwhZXIO3Pbn1MXtadCcl/ko3OcerS2bcGevi02qKfEshlZ
nSRsogtE3E+NWRb4N8BMp3nMeViAvIHdrmlfWTgiPfSDrTt2WxG3B19wMBsa6dH5NFy0IQN3JKnU
8m/Nc8SxqNiYOQozcFmgF01D8gN7X5I5WGHdEHJ6b4V5azK5qzoctAYFbiP/MG3cooo1KzN3gp58
tDxZ0xPDUPrIWfoNllA8U5nxa40Y1kZX+2hQxFMCOvnT/OXw6HNQPCBbGICJFD3DTd1kfsAxeZsK
SWyge0RUgv8gii/NjBTTazZgQp2tvrqZHaN2xgKgHdqDGiCHqNzYc9vQp4yIqJXDnkEZ6RnomAtA
AnT7lE9fWlldjMK7VQmD+brmd0b9d03y6miExdaqCLd25dWyo71Glrrdpq8SJIPCSpQTtYY0wP9n
Mw1rKNml0gB+xfTJngUZOHMcrGY478n2m6MadJhvZstzT2roAKOodlOGCF1zS2T55ikW+d0P608f
lbxyBaYIE08dGC4HgBdxWo5JdnAW02To2Q8Y4uWU/nmSj1Tz9gDKboMqPpkePBMEsU0yLuc++YaJ
ZK4710JuBtiPHRKjbe4Tn0VFnNm7hMv7SfmfFpBmG1JBg0nLtasfx9Lfu3TaM4m82kO1CdvoUXnT
2jcGElU15l1h72FPC/dpJqiINJzqIKoIE1kESfuwa3k37fxSl0AoqVZRpRBajHIsmYhixxQwoPfw
uT5Tw/pI+nBZZ/Y9aVA+j1QKI1ioJFUo61CmDjrZeR7ZhzoWUc+oH0bsv2QGdGqv8h+WMF+IePhV
jDoG6UFOhRbhRjsgHkdn7OGYed2+scVu4OUPs/wYVs2J1dTKE/hcXe2sAm/h6bjPRbsNYrh3Cec3
hTWWVNpox3rPLGAn7YjNdVTLIKaZ622M3GjudCeGiJdgmzYhIAYVeexasE3L6GCI9DIa+ltaEA8n
9TXxBxCpZhwiGFfTZQrsIDOo+ubsdxhVwQfGerJU7kWHhzgw/7GNOYhBNNfOLzdc+etocHaNuVe2
rQMayayTo0NsK6JnoqPHRU9WVVt0a2PIyNRiqokyVR/RoNkocNXQkCkxJuvRtAmgkashq49mytqb
vyYJrdFzl8GyDEyxwvyZEuEF49IY6BxCBUJ76mZsFyFoOTPmSYGBqQWDT+qVEcH5WGoPE4XPqCfH
RoItLkLEFhq1YEU2sk0HuDRG6H2pNu37Rr/ZybQrdJJ3Rh21jUwbYjLt777zzm3TPQYdBKssxD9D
mu9eTh9Yz5BwhbLUKfF8+TLlSK1QfA9xuZXFtG5KFrZGnG8DzIRDHlpr1TjTMo+il9YzcLxxzBtw
GoLhJRmzF1OSJ8KunkPI02baDKeULLudHZkfKqEnA/l7ianK17ry1xMHkaNZVAEQnZhLlKsSf8GT
1NOvMnS+/5/yG9N7bJIZG07aX+g7j0r4clVqWEuJwdx52XAgpu+UxtOnJwJELpP34uV41dsm2pOv
uhkgk3LzYYIaoJyVkfvWeeNHNYVXZnybjNTIWnXbiF4NYWV3h3QUgDENll1RDLDoYR4JTMulWd0s
J3/R8l5Hjdh/MM3Nt3PSfN8ogepK7cKGw1R5c2+dIO1oB2ZakIvZvDDKzdMck6Ko0MzN9LpiWlRG
sGot9SjzBPN4Aiuib9k7WQWGwig3b9TEc85cdc8dm70tciZpHmLlvfUjFscgTdUcrcbZ1ur3RrZ8
gBEssSosTk7qna1M2QsKCqI6BsWyYsQnA1pTCDa0bk8Xkcwm2NrUb5FfNEflARnnT/5WJrvd2nNe
nZ79pK6oX1s6/SfNL19zGBS+giggBx6C0LRmrZPO6qcZYciq/dFy7NgKBwyAHkA2Xld/oRJ5xGK0
llo9QHE0blqvPoqkQgOm029bYbQNVcowqTg0EbKLGJX7REZhfumC+tuyKGFSA+e3X6qT1O1/fFG/
qHIli58aNBK/Gi0FH+vgjTgQbCCDVcz0DxLCI7Y692wjhcc/lWlc/xk4NDcJUJXFQJ2MzIXg3Ile
qEuuR9TuQxCxO2SMHufgUopiUzDtjeP0rwc1p5HnlXcdWQzkBgHKFBULJhfis0cW9yksX0l+XNme
v5f9V8P0ImBwi502Dqj/kg8g9mybEpaUHyBmriG53H5B/zpx9Gp0710nWeIUfE3CcF1UWJiz8iS6
8dMlAS11KwDzHXu6i6+L8yDVWnTlRUtwr6A/CvnA+Dl3X7bPorafIOVXclzIXr+OY39wXAVl+hNy
1lLM0g2W2JPhflphfiQ+eFNhiu/JFlAIb5c2aRN7Gen5pkZLR+po+9XI+peiGIefSSZLj59s1cWw
KmUki/1QO6xHATJ5flcfBtycz72OwMSS4MmYKSGAAC7eVM64d9ssudVOXWEgLtFkZeSXhs/pBB4X
nH9bMa0llMAhPLab4R0DB0yLa8Wh4YyEfxNFgAe4NP7yiZ1XCtujgYwC5ArP0XgzkZyh1GK1yiM9
DnQz3rmaJfcfnD4i3+QAZ5p3Ry27+txOZ72d5Sc0EfY2Ifg8RaW0AKvXJxs301aQTBdJfwfpH7FJ
N9im1C+Tu7Plu+nt6pLYhbxceU2xDMrPMoQ/qq0NANoDSVBuuAU2udTTfBVI+AD+EuGwwgpMwk/n
Pnvq2qFSkB+4MtmVsPV5qtQrplQGkHG7ho9WdSeQVmYJ4n07sY6bozNm9j/fIQSvWwOPAKvTqLib
IwtUVKpzSsI57zc07Xh+U1QhRfgWQsMOHPTYt0GuvA4OGuyeCdACPJ8ywzOLjDM+UzBm9PumfRqr
zxhvVRT4tJt/GvBJAgUYB/2GeIn6Pl8k6OscM74w2uSVpevnNHXZ8/l8fc0wWSQNa3KNa6Ll3dXa
c4bsz8FxGPNnxtgEQKKgZmPoC3bzs2e3RTphezQbaMXlrvZ5HtCnPyJz32pvbOqJBNOCg3nFOLpk
e838nexVVvcLw93kEE+tCCowpsBwV4I0h4ETv42Osx0ahGhPxgcfj14TgOytSgSXtHBo4Q8Dk3GL
S5QVH51WGV/m5X9dv1YkB0RsptkylkT2ltSHhGUAemfXtsuKVWyhTqJeofHG3cKl08+D50WBylfk
rzCddd4FIsu85l8U7fkad+2GyQnJZ3a/H/o1mp+nhg1a9KRRKxXV7/xs5aEqjrY+w7TK6l+R7Mz2
WUIJ6bBvxEy4FvXAeqRauMWpz54jfVigwdJ/Gwa6oA8M80LIhei+hgnNx1mqawra1tjYoSChbEOT
8aT/uDTxDkNh3d2WzbpHx5PMWx4kyunZLW743HyAgrS0EdzXgsALyY9+S9EztPF+3tNjXkU+W9iv
dXsb698qxUwy/FakHng0Fj7zHqLFGj7CtNq1yZnOrMGWEPgID0Dpg74siieL+Qv9DrKT/JCM6qbD
YSxjbe/QFOCQ4RrEnHDw+I2me50dCh8pKS0D8KCavwd8Ahe/sPOGmX6ybo0H4+BVYoPUVpW/07pd
03532WWSt8k8YP9AHspbEVK93YA9EaeQM3PT6qU+cgYHsEcnmInZwyCAAtQHC0SmRxh/XOAWn5gb
ZPRKRTzPwaetslZxuBxKBN/bqd0MIZVMjzr7SVXiCZMKXSp6980szGLrkTncDXz7ipi5MvLF/zg7
rx27lS3L/srFfS6iyWAEg1Ho6ofcNr2TUim9ELL03vPre1DVQJ3cSmRC/XKA48RNMhhmrTnHFFvR
Ust/gAHhQi8fvgbJo6cvc0fgV5THYkVmyAIXTL/z6Vy2N0Py2cqyw7JC+Z3+jKAOtDKi/W1rXWN5
OX3n1nUFB6o21806/KineFun/OXa93H5YE+f8UjmOFZRIgBjOzCpE/KRRl/T+li7H6kLKiaSSTKW
QASkd/zd1tP4X0qEjhzgsHak13YMIba5ygPy17c2baWKk7I3+HvTokbZOShMra9qCB5zcegVfwAW
v1kCuGbXgeuOxtNZPN/MNKU4hu3aCBHdAC69esRvu61tHBiSJlJM1pQmw/Ggps+QSPYAAzY+7rdQ
sYHxOEveNeq+jHehOSRAGBZx707nA1WPZU1qaz8GqGS7pWH9PHrW2vT4zMIbpV8jf19P8AWrp1Y+
lQi8rA95utIk8Dhscr86q0OPY/A3aGjxsE8Af3rdpccasxLNiJVF7+AeIXyQXyOsnYAPJoBEcHac
YzAr8Pn9Y1fexOJTTD1BwJZJsxvaYihMLqwFlql927MgTz1JV3I7dN/BhcrucoquaWCnJSqlXT8i
gI9pzmw6Rmh+H6G7ZnkU5kczXUXzj9b9CjK1RptbUmlJp6usfBhHgbL2mKxO2OminoHtRTdT39yH
1VU1LhsS3Q5pAkwfFmNw3cWfwuiHwdMwJZ9DPiumrQHYhF1d9eIAbGCIPqLnkbeJuiPlxnDnQIBM
uXfwF4Y8n8b95Dq/bHYyy9a4zxxhpbvX4tKebiFLojnIp/2c4ZG5G1EEjkxHfGJEW87pJxFSLiT5
bbrTBXtankh6XnOsIlUkayHYfGrWBYPKL7XRs5TxXQZ79njniqih6Fgh0Zlv6vGjQzlefbMwaEU9
uaWPEPDP3GaFF2QAGypzH7Z3xbxX7NgDwHXwg93nlvgmGuSNQOmJiFxd4HLJm6sGBaAFABAYad8d
M6zJ+WKY1i8i57JT3xvri7bOB+IwEvLtlKTzsnO+tDhjbNSN7bkT/3DAyPT5vdU+LZaL+wlwjWLx
wO1C77Xgq5AEZ0bdeUs+rGWZT+lM2AawzGQ5ag9sNEVats5RuHXkU1LCIbho/HY3uk+ZJRCXnRfe
c9feVWSV2M8FEpuA43lD+BqatIEonXnlQVxNiCBxyxeCBJcHFadbF7qlF1xYfLywgjiobV0WmKy/
CQSaKIpdTC35Xpjm0BaA7Blx8cMqrWB4itDFmHBcWVI9HEfKgNjTqxFJM14HQMf5Rc2ZXESfiVcr
swsNkDNJHhLzsXJQcdkfxbCWrKjeRobIlXsbxANtdPgFR/pITLxflJ0B03JR8V838Ycpf9bmqW9o
Cx1dmnI+E5kaWXfHL4pKeg56H2sHp52KTeW1l1UIkPotoXD7zm82iBGZGaBazlf9PNCNqQ5dSjd0
b5vwvHXn/UzlllMpR/3nknHYTEeQ7YelzQ9jcSMl5mH3xi/UsbWAgLvHTiLcATafHKV+Xnn7CfQ6
9GONfnbSeId8cdOihsWNuxCm6Jf0LPvvjn+jsMAgT6fghGoeiy/rHw6pBugBGLTef7TCr53AsYUR
08QQOCYcwA2AQpzXqxjKG580HKcx0kdR1g+lE30JSMzxa8HgWY1maJvQEThIxn2fECR6wUFZ4o8X
Z21vrulyEm8xXVi19dgNFMoNbo5s9WvEXnwO9+IQkTznxCiLgaRA5P2MYpejXw4f1C7A25aBYu5W
W0VvwyYGPmLpycZs13irKY3oq8mzq+uyKQV0ygA9i0k/oA8BxAsMKrfFJtbm2K3yoiKKHtEs0zdF
6+HGOGCNPsxwGvCdt5e2Ako3rdwDi4bxpg7cgwr0IfMDAs2C5Cf6roeqZAD5XRae96r+MNdI3QxV
4btetcG5iOACz6Eh0L6a8q0V99WnpKsxbM3Q2RG3zuy1TB9/m8zvCgj0kXo2V6PR55NbrfzDBYO1
4gtwJV90RX5Eq5YIGnyvzsPCutM6TI9B3tcXvUa0NrcFQlJlX5e198l3nAlkEUNuzCtKbKHnMIvD
L4c40N74/NyzdPQ+EZVMk1GPcu9NKnhC5kBjwe1AqE70ZCEgUr/RF0sO1R+dJPu5ZboxFoadvHL1
+jTvxlL2l7YV1hstiZ/SIzZ6Tzg3FHk5Ty3XGV4H4zbsNsb5Mmajl+UCs4x/6xoKiRFbq41o8FPT
WDxWWIm7xP7qurgoe9YPhAOcUKuN3Qhvm9c0akq6H7nkkxVxP1LIhy7SA/3zCE8BM5CW80Xhg+mc
1XffQqcOLJNltsMr3tbuYRLKPSI7OU7xGk2UXCilARGZCWuF5H7qfLiZ3PRTTPEEr69/vnDYmRHo
z05NDw9n2LxSD1lqWzrkpQ94sunXLIOUJlUFpdH2PHIsyCXAIOVjWpmBxgdR8gs1LqnApLj26kGQ
xGklkJjjDoRZQcrajKBc9RRPys+x9B8GtH8RFoRtOwyHrtI/iyX9Htb0R/htdHQm6Cet9XWKsPdJ
mgRFZ3/tutUebv0QSfgzcq2PpQKHYtjau9Z1Ru5Xj1agFQ3Au/I6kfF5F/HGrfwm96NtNUWkUTLH
Le55x8Y+k/4T4h2kj6a4pr8l6LDj6OnycxyH+0FzLPfDYwIeOE7wU5PMJr0WU2d74er24Nr2Uz6i
lUT+g/gs3iYNYMcOA8Xi4S3xihsOxxDhvOQ+b0gwT7sPcct5qTUwViAOWi0HGPElC6wONIqDG70L
tEtisKOhFYjD4M+j/RMmzYRBQ7WFGr/Zbiy9r2GKLPWHM/R1T28N9L9rk4yV2QQ/jhgaIHm6VpbS
iijKoWDTVXplkYp92MiSlaSz6gXMEsszrdnIrTIaXK0BpUQxg6AV8hI120e8fmFUWeI2Kn0FFLjL
A9CFG7cojCRfsoWswXqqmwotLHnzDeUslrQyo/i15KsIuxG8tjOAdw2Rx9hlG0lLc6E3/W2OOej8
slFeEuKgl1YQICWtIRieA/7ftTRgnLDXD/Wgc1hdeZLRs0L7G/RsGqx8rvzPUeAhZKAIpqP6lrPu
AEe09NuUuUEDoVqbPD2vSm5TaXUc+IGLcmjo6ElQE1kWh3IQVSXBulIONCgvxzQfimxb61yNbD1C
NvrXrUv0N6g2PbjVpvVCUirGyMgLlY5Jzio00qPYtr6bw6LDQReRWYy4tuBImiJnzL60hhLzvCns
qKQ8liJfCr4Fin5EvsNMJ6nlx2QNszLlfZz1ehtmU9ASRqQC5LnAPkLCAsooWFSNUHAY3SPYyZLz
gA4q8jU22qcrmDPwkHfCVOgMINhqnspfSy0c8cVFbwVyx2d0c7xvBLJcYHN1pEqSVFU7Bk89+BP/
Q1j4YQUTMvCory3ehFyN2GVLsbmSWen1v6D2l8RwtL0Y4GnnnZ8CaSmKynnsyqahLGyndTZ+TDsE
S6jlaLwhs0Om/8OkYEXJ92yjTvwMHVFP4IuHpO8/OVSfxMFhXC3WqmyswXj5Q1qIZAcYdCansZFp
z0FeTrntf1sST/QJew6nhEKbW0FhOxdZYPv5r6wYbV9u7UGzS5B+PYmU1o1oqOTaDHJvFfpbFSFu
0nEK/zrtx87/gBY/1GhJu8XzzSGa08y4FE46BedbSb80AHyNO0+3I6scuueiYzkbYzeY9lkdCYLp
x7mTivSHXAeUgcfQo791FqnJD567IYmx3PldM8c/Yu0nmFFb1tb+u4emEqsZs0d3Pg/WvLpZW9M4
tNTakN3hTkcYOqKRuHvakxrHJFVCMQxpi2CDfmksjl2BoXy80MIqydGao0TTT+4tLwbBmMNjSQX8
eNe4JMPYrXCsfW+qcnpSGDow0yYySb1uh6S0pNqaDq1Hj9bpAvpPYp6WtEEJXmTBAHko7AaE0y39
GaSJXuVEO35b4x9FvdR0WjrPWmU8Of7TcIBmspL4Q7RVMHn6ouE8iuenZMfYdc0AVK9Bhk9LSAsz
P+V+G7bWZdH2STHtWmsM/fbadlWWe9s+CpsWp07mrkTQYM5k9XXw+3CJYT21tfws+NGoXB3bzm2K
w9AFU7nlYwupgaAr6AZ/J+ImFo+tCIKs39VBW9rufQZUHPmmhTOg/+VQ2O/zx8Kj2Vj8lK0VIrVN
0sos8PTtuKCc0EWxn32VgUyd6zCNZE2Jt1QF0rCxxgAN/sYpJS7/2dK5WcN8W69/CtIxFfMhbUZh
JpQidYTwmB3DQLmswu8nmZStyrsNTCPFhZ3XBSGKgnf4YXKHktMstjNuWqO6pY0YtiGjII+TsH5G
ICT5j2u0gcN1gPAF6VmX7qG86A+hrUhHmiQt0PvIjsiwmBddANwfBIBkpk9ES2Y26+4y6in9IRzL
L4veR/COws4ffgqZKWI+NUGz06e5nSpCek03C85H/VI3zi8+6HC55t4YCskSpvE9gMdSXrnKWQsG
gEdYuxM7WdJDlMWOe6WmhhW9ZgbHYph4HIXqjuPVjtKin1xb0l+LgE1jrKuBhuxyDt24A2TI/zw/
Ll2cPfCK4+QyNo0avmlHTMu5XcYZcK7IwasE5NwL7mdqChopROcUR3fpcwNTpCtMf5BhZgNMyyzO
tnrJY2CLVRd5lFqnxK8f8JFZAA79srBj6mBLUw9HNJGmA0ub4BnCJU+P46ntihZLqYXk0eyolcpo
K7tm8W3WEJxxX8xSUThlCLuUF4SL0JtixLwkv7TK8xHzUxzGzSOS4Jwi4hxYBEeFIvXr57GVMRtp
3pFFGaQJlxGrZBYECFjCIhxjWkZIFI75RLQ57vFyYexQwlyldbor2cuQ5KayhCsES5kNFylgmsAh
znWgOAbXOWwD2vOZ7U3X2lDGvuCjqDzaFkODgZfdNZI+Nlazmr9b9UAAfGispwbRHvq8JOkXfWnJ
IpU0HtIiS6AmmSlEzjxNM4x7cAyg23ZhHNQ0RyvwPwzpeSdp3gGyDKH7+dnCgbE0cxVHCEb80MAZ
qUmkKCctg5ZQdWnBa82buI/Rh5RDBoko86L0MDk+re9cMYvtXUK49MHHyWF9m1gHKMCNdM0PXUFA
4JUVlbjw3Zx1YuuHMeJNv6hgWGr4FcGVZSQtc9v2++i7wSDe03mJhuBQW6GYL9FjDe1HUkRSfF1N
WgDVw8U4IZFyRcDkYbEy381pLqEuOWSAUrcq04JZrhIpOddR98NlQF+Lti6dH1HRNmyyGiVy6jau
6u0eXpNf5vta2vjArASBCR05TmDXi4E4cNcOre9cVqM1Ml8wZuvzwq1reVmHS1BR4Aidbv4ZBI3O
jrG7zFRjii6k4exbfFFN0LUIDNNONiSEdGxjLbkUyceoyYvuI59qmWzGlpUbRIbTjzfM2HNygYYi
YK6e1LRcdR3fuDPpKty2ncbxikOl/1A0EqhP6qeTIIvHh0U2+V5M9iDNHyJx+6hk7FlwXVV1MU4j
ua85rajoir5o3+EVLAGXI1hEl+OlKh4vXMUm8WxSUkfXdlHToRmpVg67ZqChv5eBbf9wpLesi9rg
yzsnCFJk9dWAjAeUmhdyzqscsonGgmJmZ+eN/rrEIsXwUehxuKf+mplDLrVGxKp1x9zUpD6CttIy
Y3YOvK2XO8XHIjepqpgWx8ktFcOwhJlYi0aAvJ/TlD2b6cT3yGuGH4MpO35O5BIH4MyDAedSjM4N
N5PcSiGjmiQoJvmt1Y20TGaNzI70tcZKkGaMKXX0FOwQpcLFojInO/DDM5p9koIiQ3CvQLB1pscF
d2xma3SAM9XR+cx4pUK50bk17rKyGv21NuolN1Lnk9pU8KBJ8ey87lvaSkmXDzbUGsvh5xl1ICcx
B7/ukaNZtMWdBxGLCYmClxr5sMQLDVbHQTV1m8JfuRVVkHzGKgJXxe2SECh9nc+IOQQJMgrZ+Jfa
a+Z7Hfj4rZw2DS90oCl0h0woqNWQ5VPideuSQKVQE7hel5C4A2y138pWpNlmEmXBX+dh/oEqXtNj
RnWf7hM8eZ9tEaivxpnw7NNTJmo3rccYV0nIRAWRQPTf4JH5MDTyCC3pTA3peaaj+gAYsf4eZxX5
OqoqIux0TVyiMMNeCFtfJj1IHcSeZPVKLyJkE51sfHQdCZLTMlqAmQSi8NjY3kJqXYehDiASsLl1
u84osJQrMwqTPixGqxmteTszy/AHt2MOJcdNO/QBrSmpMTKPz7upd0gm6fCxF9sx1EQJh40tWJAs
H/MiFy/CXcEG05zFwigY8/go7B3WTvCqcxTTkmnHhCx6DxgEJkdtFwMlvKb7MFmopXZ5rkFSY/BR
1p7Z3POvksHY4yZRYWHOo1B1P2D1DwWJ39jMcBzOilMR48pipZZIUa0IwQKMquKiyn0NHxquLsi4
MfWiBzYvEoxNNriggUtB2nIoFYwWxE6alMo0AkGIKZG9jbIpj+7nIbPrj6CVim7fcQJLnxmQRXuL
vaiIt0ZaNsLfaMqbo2+NVvPVK0fiU/25HaMvTd/jmXVgiMc/shDW377sHSQ7oM5mURCVAakrvTMw
0xjzC5Jd6bNdGTCxOKlX+0dwq3P2ZNBfpaxblTdcdXStxvMpsMvkO8tnxiBZZgg1qN6GiF4pOwIr
uBpiDxHB2cgZb2Bb2EBNo6CD5G+gQLZSuZ15uZvYsaMjipd5goLbsosfPCWqe7/R2iVhwExI203d
o0tPEc5NmxLuEW2ZJo9sNtcamjQDPWqPAaye+EfltAUbhDq2yA2IKoK+jIyRzqe5j+q/KxZOpMlg
ZQ/jUFloyubSQbMm/EndEi6hpwPks/whHTyhH6TbIY4Fdx1+ZUO4NLuBroY8ZoP0wo8hpFAybTrb
rujrRHXBvDBNQRIAFZPlGB8GhHVQIfvGg9ZgsvFalUMf72QVlfkNqlaKojEGyfMmm5yKz1xTMFe9
gqc71HmaXtZjo7tDjCBlPNpTkUYIfsMcS1q4TlxLXxbgzBZOOhbNlrQ0m6xxx2BXschFnzSaQIOF
T+b0ZlPLVP1HdCgt+/YQbwctmKmZO9SkUjt7KnESVK50aW7+RxDHmC0rJn2cW1tmUDq732v9KNuV
HtlvOCiyF/MBSOPFSrFWNeseXyHMiDJ0Cl1HJb+pOdnSErfLCRo0RZslfar5jnv0W1mEXg61g5HT
5t//+l//539/n/4z/FneldkclsW/ij6/w6bTtf/1b/nvf1X//U/Pf/zXvz0+DNfzfF/4vi2EgmfF
v//+9SEuQv5j5z8qETWAZJj8w6Szr5jq9XEwvrP9y6vwJ/MJGu0L7Tpam5dXgbXRZ1WE8zoDvAkH
RjlRvM3ToHPP3r6QPr2dlxfy7ZcXyuHTlJamfDORXpNcNnYW5KRhAUzaQKErIAOS7DIuBST3ty/s
rA/qxYNUoIt8Tn1SKWGjmnx55S70WtrK9EIoI81wo0tl+9fKEXjTiSsm/rOx6mqA1qPb5pBWC72i
wZvaNYQmJi2hSmq6/BJAxbe3f5h653edvGBLK+GCwEWdOpLsHIKSRunT9Ju4GKOHty/lrPd48gy0
RCLHVOcIXzn+y2cQtkrSyaRp2HoRTDi2oeiDkUkdXdcV5Mx38RHgI+VUx+2YW6KYAqYQpIH2qDnf
GXKvvBDlSfgLSkhuT+uToVA3cd1a4JUZCsM8n+Ho/oayF+JK0+PfCPknSmIcYEN9Rvrw9AF3Gh8b
2K1N6Cz1h7cfjffak9FK275iAuYrePlklm7M3FLzY8Z0sQn7ND1bRg1wFjtWFrOA+JVa/HcewSuv
nou5kuq1oxwp1h/1j28741ux6g6TWdCo5jxMVXdleH+HmMis+7+/P3qI2nh8364R8uWlFkGvp6AX
CR61mQ+unATZySBEraDvb6GwmN3b13PWP/BkqPm2zwenaMxIYIcvLzgi4xJOhO7BB5XrRcF+AnbD
YFMT8aLtpZ5QNznOFp8XOX+9IXUQ3cnkTyBvo+HS8dt3xv4rL9h3NCpv9sucx8zJ0B/mWnE0wSwr
rdb/nLUTDt5OapezLbRAKoKWa4L92w/hz8mOkcToZiZhTNEhevkMorTwqsSlj9E2Tv89GRvnA1ts
9wCkFYmQLH8Yysaf3r7mK2OKUqzrOK4yuCJP14smnKqEDGd3E9hzbH2IJ439vuF8Wn0bSVOZf759
udceq5JSGE8yjFk8Xt5iopgVx0o4YJwiIGuRNca3AzWPK5pp2RXy3vn72xd01od2OrBQYzKHCUay
cE6+VKsXft6tHw02N+enr/0SaRkLdTUoe6ewABzacEq3E7r0tdAkivMUHeN7w/uVmZSZ4n9+xclw
atgoRplLLKECqn/mBt2v0s1wxFQgBdiyfW+wDP0KbNjDRejYx6QFZlZyZH9nVXvtK/NstqjGSFeh
kX75+AUmPLudOQBnvZ08RvTLdhYUhL9fovhgmKWU42hjOycveUDtiZq3IBIrp41VDkl1aTCKfLL5
x1/efr3eK+OXW9G/pwzfMWr99/+YE32KJWFjOGA73thum96y9pUVgGwqfBbkiOAySoMr6yslz5HO
H317sdGTcc8zOaT7SFcETLNLpK0in3x2zXdsJqnKjSBHjKOSix5NfViUeocPJcf0Q1qw18MbtrS+
pYJ2iVbjY93JR6uiwgzwemIJDPbU634NRULVUSPwLVKLel86rLjepzz2CDqxKDmnhUPRHIv7EofD
RSWR4dFZ59wzpd+SvnpMyvEbDxiOUisx0RFJ4gJNyCb34zBFiLA9yBTdXezmP9vM7NMiRQ1aE8er
IKrEiX3fR81d2qpPnFOIXHXfmyJf+7QMU7XtOY5xpXBO1qNCZJY3r786oS0B3TkIR9oOETpfNreF
c7eggf4VUT1yECukidxwBu7zA71V9t7vjIM/v3KjpK3ZlipXMLpfDgMlJ4xjKmLIOTjRyP710naT
sYp21Eyk87PIGz7vt6/559Bja7T2K7TwfFfrk4+pCKYpwycOK8Ee3dtuyZ1PPT2Fs0h704e3L/Xn
tMml2NdLZSvDXZ7c3jCF2rYo9SGsHJqfVlNC52opYhZDYNMYr8O/vt56U+yVNCdyl4u+fJw2JWUd
QI87k3Dz91Evx8clcb27aQLk3HZp8dcrH9soulfCc9AkaE+8vJ7rCamImcCUmztXS0TRH3VTtZBG
haoIAE5xRZeve+f9/flQuRrP1Lb58wUf88uLVmJJPS+GfuK4nv2FbPn+2MQJ0B9nAWCPBmTVr7/9
Htch8XIx8hzI/cgbfMXyJ0/eY48+NebwVp+1cYc0sJ7sg6FXZuawO9jYA9ptMnUAl/72qr4rpEfI
kK0YsOpkPi7naCzpb3FCGweSE1ZrTZQntIGG2bueIvVdLHCW377mnx+HrxQsQN9zfG2EOfk4dBVn
NLmTkppGG93nJYl4lBe9YxNJ69PfX4rL2EY47NYAk718j0LP9E0KprixGcB69SmWraQvFEKcLAq2
f30xbWvN5puZRgr/5FjYy8rNuoHzddOuCQZ6HvsLLBoV+Jvkvfe2bgpejhbagiDquDNO2hyzX94Y
zn1VEclcA1PE3kJ10mjAEhHCl/57V2vofEMRROGG2CZZfcHBgFH07btdH90/foHPExXarNtyn80L
+7aXv2AZbTo2iinObtrhXJZ5jwzOSx7fvsofY8WzbU7O9MIVG19HndxnPwQotshhQCdYO96lmVM4
yEnoQ5XFehh6l29f7uSmtL9eTihqJOuE44mT754QWpazdiBPjDn7CTVYv6fmVV69fZX1R//j0f2+
CuZMZhiKJLb6YzPvjYtVj4Q5y3QUB5oh7WPvQ+rQQUcqpqronKhBj387PD2bYgWHQ5YLh0C/k+Fp
olZgQPS5qqNzQIqreUNl3YWui/nvH6NgYvSYyij+OvLktMJOB7ZV1+UwLFuIkrXMb3DTICZ5+zn+
+bZcZi5HGmX4DFx58rZ0H9LfazCJNtT4wl2feaT2ZsWQHf7+OoqlZz2dsA85HRWN02nIkdCPJvCr
WJxckj0wN1R9ff32hf7cNuH2XWtKjnTWc/zp4hpSufS9ESdfYgftvp3LBqTRkH4vPTe5TD1Uw72K
0ZbPM8QtDxPFWKCUfftH/Dk6+Q2s7wabre1x5H75YQ9OOU3gCMNtB06KiWScaL5vl3YhU2fj1AVp
hpu45QQ6ba2B+vs755CTpff3vGI47rvG5o3+cSgzi53AtMrXwpI/begdBjsDVOySZlIECERG7zzz
kxlmvR5fIbuZdXvhyNMZxqAVRbuBaNapoeyTcfnBQoyzHROt3tnJvDZcsSgrhqoCJnV69llChaQM
4ztZ7OiYNrRmxnMHs9J7O4mTJ8j04no+8wtnOZud92l9YnTCMB0RKwD5dEV9LXmg0WcCZ5bwJuvj
PDlw5NTi5u1R88pFKRFIpmlphObrfzlqPFki8YLusY2mjjDKxBmwsneoSWr48NkcH/MOS87fTQC/
350hQdARHj5B+7RkYPqEllrH3pcy7NxuoyzBtyTmrm/P37673xu+l1O2q21WOypstqO801JBkPvL
HJcocse8SdDleqq6hm2DWUCm5dWoXOurh4L0mR7/dI090n6Qc1vd9h4mmTRB3auDSSLYyM01qoLi
4e2f9+cYZhrUv+uftm874qTmHtMJNGNLIaNP8/SyCEFdznqozsNZV++sIiezA4/cdYR0ha19hjKF
i9P3TDRakaN0E04gv9hpGByboceZI/z5s0gmcZ8aKAvvvOhXRhf8MU87TIvssH4XgP9xlK86bwDL
Rs5nhhmF7Go78WEXlXm+ksTQk7SKEN4S89Tbz/WPXRYr2D8H9fpF/+OyVj9y4A+5bIqa91agk2OL
hUQX3Kd9mQ/C/IK3GF5Zuk++vX3l1wac73prLYzCFPd88pzRYVQjBT8EaoW4cEE7bZcJcW41kOgF
Dw8nAfqvy05Y+s4wkVxJ5FsIhhQia8sHO0cT8L5fTcedX+l3HsvJcFsnGPZ9rstxBDesUCc7iayq
rBr3OIcG+JakrlgBq2EA+BCVzjurwWtvgLM7FUGbxgHXPHkDSoWzEGjDI7QAZ9QSwGfNHDLPlmBM
73MgUed9nXJqGrtI6Xcu/sqo4wj4Pxc/ef1ENAEu5dxH2nQDKdt1s/l6hkByJfqOcIZ4gLf89mtf
P9R/TDP/7+uitMytCkmX7uXtmqZNwP1hdIr7qL108whHOKddjOIliKWegFUTgXAZOIrewysVd29f
/uSG//vyrP1sdhTVC1e8vPwSWOtquWKt8PNjwPDQ6bIdWAbyy0p0gDGkqLev+Np0wo5nbdw4hqn1
ZJgnTjSHECmoE9UpurbOyYYQbMdEpbtMy6bD4idrlCd5i/z37UufbrZ+361eD/g+9U5M+SezZkqe
QRy2KyMaHvohQwt+L/yaoJMEYNGQtdVBx4N1rDpmF0SsBTmKyfLOEHvt/jk00kR0WcOUe3L/0s2U
9gaU/0GvLIklue9ZSNpFweWsDDhB4638W1sH3jtXPvmIuXuq7Nphs0k1di2SvnzXYUnIB/o84g+H
qt6X6BUu3NTEO+H/f9wk++b15XLioRJ3ejCWNT16zsu8UpfJbHGnZ9GUDx52pJ3xSX5hKTm8/W7/
HMjImyj9OhQgffrdJzNUzhYEHQOPtbLjNUyus68r104OdaaLS1LIhvO3r3eytVsfpljLnYKNpGQd
PnmNVptbGNTZtI55j7M8TU1fUt91wYe+faFX3hrsCZvzqWBpEubkZFW5PhpH37D8Dh1pPjORpcBr
p/uoxwH39qV+t3BfTkac8BmSgl0kx47Tm8J5gY7CpX6Oq6i7jBKyQVxiaPfZGgJn4nQ6wM+A1rXM
zzrCvWUa0x3U2nyzFZ61xWvkdnLJXCWWx7sY5fwrjkJg/Kby3vmUX30qvGZ6Fzwb9/QrmiWMsHQA
UWI7c7HTla2om5UoDxG6vjOyft/1yVPBmKV/PxkHMdrJFM1p1ANrD5EkmhFgQiabn9tOPrcTFJtK
JGYTok7/1OZUva0qf5hSzGtxNhkaSjBdEMoBDEKZsw1cf7po4gF5SW+GHZ//tOv90t+XCghTqDI2
zj3RzjXH862u9RfcHyjbEfZCjvVsPIXjszPQVocMfiEnR63yFu+scKGtZnZFCEzmECYUORtlR5ep
1ZNI4P6sTEBOpX/dN+ZX7ac258kpvKxE7l+SZvPMKXd1SNcArAFehPasNpMt8usCk8GhlemFmaGK
CrsJN/ainE3dImV7e9i98ilReuE10u6kH3W6l03DgYSAEoG2Lgzg7FmZwtr7i6S58vaF1m/y9EVS
quPEIii8/lGGFFmLMLrGUOwnpHBQOyweE1TX2zoX5hbbHvpzyxbvrHfOnyu89F22MwwTtnYssi+n
3cRkNZOTjXZkWOJ0g/KSvRwBJd1OorLbRa7Ib6ax1FsdJdEx7aff9Or6wzIU3aEqlQW8JIbeEyy4
s5LQzR5Sk/e4sekVEtHnu3dZWeXvvZQ/n5XvSNrOPm3SdXOyzrf/3AhDdka2sSqvWofQ5GqRdzml
lzUXebqsdYuwgnqq2r39hl75rNl/MQyouhkUHidLVNXNvj974B/KeQzOoxHJBfbVpHoaWgUx6W8v
Rtnd6LWxwb5L6nVc/uMWwX6S2qFRgQ41rHfEz0hIcRrvU1yJ+7+9FBt7h1MyV5Ocp07GQGzFTeTX
FhrLWsT7DAUB+DVE4Ym2quPbl/rza+JSNGnEKg1xXe9kIXTngQCkGFRCPow4/ot43Dpm8N85/J/s
0vmA1qv87h+wvtvm5EU1hhNgD90Cv2WLL6yuYVnNOT6AhB4nkRFzv8+psdw2PUCiv79ByhzcHM1k
lvqTG7QaXEBZyIGzFPF8FVopbEPKEO8UNP8c/wwNOlB8BC4HgtOlUHqzvwwhyaUJDb1kiwKw307R
EJ0HttHuDWT0xXmqR6M+vn13COb+mKW4Mm1L39PoFCjKvRyWxKMhiW0YK63Cmgvv9zBbLfzPDe0a
/p5s8jL/VFTPuUvGV/cjgJE5DdHWCslA1tBGiGlDBbbMmyy9ZW99ZjUCvsB28MFejCieY6wQHxow
HMtCdD1g1vBLSLfaT+xNH4Irzx765c4v7X0zgUIv0h1ug/9L2Xk1x5FkafavjNV79IYWZjPzkDoT
CSQ0Sby4ASQYWrl7yF+/J9g9s0WwrLjdD23GgshEhnK/97vn0PEuiGI2RwcII7wKsPKwFls2LdaO
QXozPTDQsC79G22NoItSZBreOUTcHkdnA4x39NoDIakSNtI+bjoGrxfVAgA42IThMlEDC1QiSGh8
mJAjzT0RFuehy9pTmYxfDFYkMfby6Fikcm2JjMfmS0x0QooRASkzD533CWHKoHdBcmAVwMrI+lG6
POcMsFmXsAMVI9zNzDwN8vZ1DV0D1LM7PYoQ78BTwsA6d5rJe2YaASLNk9szLYwPqiSS/1igMKWx
0tj3XUcuPTgNCJWH1lm18wVTC/MEq8C6yZF71Iy4jU84EupEghkiao1jK6DtlDCmHIqvM4pdx/+O
o252bnA2zahgEwJrOYQFHrdz89WjNpjr17xjsbyNYI+XkIV6vOnaxHpefdJRe3IjUDV5fmGRvbJA
ds35dY88rit3FXMh5FHdYMsGh7mGU47QNvqivHDFoYWEA3oRb63RgUixD7YjTp2xd4td3lmMX55b
tPfANMRNItTNWOwHYAO5vF50hBlZP2LhdfwEjBTnkjVfBvNhaK+Y8zejtxqQWL6HWQj2pDslmBB0
f0ViOcbRB37Zqu9HF7pTfyv6fRzpLYNs+ANuXRDgdQKAzvhizxg+n20JPS5/SIdXZEL4JQA9WOCY
hvd4fqr12Sa/S1aWZbA++fk94hevuLPzXY9VvWFppuA6qvZlJJ8oszdJwqbVCCrSFEPDsR/hVgVH
4uBzA6w3YrBvBu69ZJ9vGvcYFPk6YWwULjKpPR/cFMQZ/eJ1N2DuS+ghKWOG4/Rljt7rnnXDQ0EQ
OM+rI61bS1zC4sUDJtxUqPSY/fU846mqakg/5H7hKHv5eALreGjAVWp/JTIELV22a/xTH90lTNhj
YGBMDpDD5BKbxwFYdAdAolumN7eyMzcFGwvt3+Z4zvoyvCaoxZdYtVXuLus5Sv42Ehe73pC0Z5wU
IuybLcZbpq63ljwQLckZGPOhiP393epjDvPHc+DPN6sPa2PPLiazFoJk3Ci+Vdn4VXBL3VLsv48M
42GZ5JnC8toZmfMsEutprmFm+PI3m4Efj8+fF3YBe1q2SCYtPDKvHx4Jo5fFikYNFf3RO7tJQY4e
ObqrrmvXQbYa6HzrMyL5LRRefE6UAqCPZHQmYLbqc2Tjf/+h/Pps5PHkLs2ciDf1yy6KoZN4KC1u
4E4cN0cZjdkh0CPAz6KSrwy/M+0jsx4PgING5O9f+tf1Ey9NV4MwF0X50P+walNMzfVmTVopFVhv
O4xKh6ZkGKIU6neL6V/XGTSB6ejz/3RtqNX+/JgKU6HGuQZyl9AjW/ZGY3QGSRr9+1ULtqNuSCGQ
PuavBTLbGTrJRMgyYVgA5Rt1dmeJMIN8IrLfnc2/PnqpPDjkeNja04v6WIybPVkOVUzypJZTfEq7
dj6OQYXca5QolIk4cL9RipRGLnF0uajkTJHfWywzGfaIYp46vrv4zpjtn3tuMu0Ert1HCvWbN/qX
75Oc5rKr8Dz/Y04TrZhPBhXKX0XuGBzvOJpfBit0n8xwhMfKHCQas1ImifmbJfNfXO98Qqz8Qoo7
tAs/FoKd2rchl5gIaHCAk225SwbmWCzlXwWLqXZsAXXOb3Pbiq1XQ3jkgdvCSfn7s/wvTj16XL7D
jpyxA/NjGt9j54/Z3sMwFSbVwRKSqT8Zx7+p8PzFZRzRfjBJIrEVpBry8wkOsNrJ/JiZVsdjoFOW
Y3LTChxFjD86hyzBCMjYWHAQCp/53/99v+4YGaagPsrfGHlL1f3nV87mxmc6JSZQ4pVPTIBfI2D5
1JFB3khwx54RfGETGyyW1svfv/Bf/skUZZf9MeEL50OtiYnbqFOaP3lmzuopKRL7uvcsRSsLghfu
42EHMTnZocb8Xbvn43QBrxhSmaQqTFh0CSd92FBQQanNpOMR3fhNANwaiJezMkph3rqibO89WvJv
dWNlwBUEDggQk1WOqQWqPPrjKIv+7UPA26EdQ0iKO/kv6XoGi6tMe+CilfUIBba9YuAAdDz/gz1b
AQ4NAdLZCSy9yLWb7d8fhr+4yuhN05lmfsf0aXJ++DDAKhlZHeh2VeS0bZ0UbG9ktckJMjNmI6al
toNXpC9O2U9rtu8hoR8XQfcYqE096Op3b2e5lf/8eOXtUDHnmue++Es+oG26bhYLyloI+9lrx+ys
Glvdy6uumYYjMBKHlPQ6yG25BcNiAY8iq5wnU4nc57dpxF/P0Z/fzHJv/NOuPeyixEhblyH6WZhX
4cLIEvImNEDWURzuLqPqcC85QfGbT+HXe+7yukun3SIf+MsWXoI95RwwOSbQQjamaIutbk0SEcyF
0QR9jDu//c197teLgrIEjzxuA+Q8f63HYrGn5+YSd2ktNYC8cQZGBiuYmTOt5ZLRF0iHvbsWygLv
Pi/eDKjm4PI5CL9Z0ywLh59OgR/vhAESUCc0LT5uSlPH7Bg0ipNNSFeuPzrU9ccXsql2BPltMhwb
tYzN5/L3F8IvN0LbI3cawFkgC8ZczfIg+NOxnpigwuHAZy6lH+9ba18az3S7ORMluJCbWEfTCreF
8Zsc+a99Il6XsSLHI2RAWOvH1//0unyohgoaH6YrOE93HTrDfV71T242JwxJ+uFt3EzMGJGWLe5C
H5IA3TLgBYe//+v/6m2wwlomFVhE8hj6cBuw6PurkLAyrU7fwa85G4iemTCOdeJs6x7GEVhrBDrY
yA/UatzncmQX9vdv4ucDzx2QSBBHgAahQ+so+LgkwhQzJjzrFmiEl73GTuqwh6zMudu0zHZdZ6IY
6t9caT8/3n+8JAModDoIltCrM5e39KdPH8cGKBsfcUZn5tLbtlPTfFXMoI6/ucf/1eu4DvE+iNl0
O4IPu4bIT6QHlIlto0VyPtem9RgBXfjNUfR+unJ+/DX2Emc2aYUt0b8P62SBNgQbEgWYOC3NtW9J
AXktscHAi/nb3x+r37xUYP/8wTH3a4racUYmpsMsfSPr3jXvBQvD4sFO8I68/9svt3Tol5kO2CaR
/WG1AEOE1YAz4Q5PqYgxbOFu8IG42ywe9b+14P3xIf75pT4uTOiyYB23yoXVTekb7pQPiwxsgsGt
DxUoMW1QT//eZurXF10+7j+dh7XbmG0dt9xiGtI/+ynMWvPk2xMCDo+rXf/zRPk/P03rqh/Tu1/r
ZpIp0rcP//zvS/NePWj5/q6vX5v/XH70f7/15x/87+v0q6xV/V1//K6ffojf/6/X37zq15/+sa0Y
yZzuunc53b+rrtD/M1e8fOf/7xf/4/3Hb3mcmvf/+uNr3VWwou7fYwAHf/zrS8sg8rJL+N+x5eXX
/+trN68lP7aui7p8S18//sT7q9L/9Yfh+/9YAmYMwC3bTSI/XMbD+48vhdY/lq0aCV7WqxRrPe4U
FRGBhOFm5x9EUaPlwo4IMDCZ8sd/YIBYvmS4/1ge4FHkh+zQrSWV/sf//O23/3zm/fOw/PWMNcnk
5br6fw9Hj3szRf3l1WhE2vzOD0sSZnmYTKA9umFqrL2kJT264JQlTlqUd2BEnQiRO01iFmZNPnTB
gyLT4x7inObOjQUgD4xd3F+spv0+zzxbg/57htfBuBu9CGSuCWEQRLny0+/hGO8japErSxYPrFEu
dIY9b6f8ohjvyf/GPnM3wmRqLa4qxnOr1LaL3YzGHl4m1JtpWzla949VksVwQ8EnjFCuhkJJdC/W
aFOlreti3eaRxpCTmf6AhaigfNV6TVHgnEojg2EqK5b3MuljRD5Y8GbYt71w3vqaBNP3XlUp2GUn
zVFN0VIcd9rop456W98UW8HHUN33TTa7gNkyfW/mJsiqgrImVLwEds7OdAwu57IISrUlsgDAY5iz
HgYbvtcCyxwFICDqHeEUeu4I2jPZgkl382w0Fs1NEmG26v3iCIEU/m+CI6jZiiKuxZrdBTNBMHo6
dvNA9EwJldvIsdZPdIIA5GkEY6esGLLsJmNpMSPAA9MXfzXp7b4EFSsvKL6+hH7Zlsad13ox6mZy
OgZoqUq9NsKjk0qdooqSlZOYQNGkUQSUqpNscFetDWX1RYJLqczVqNwR4rOqRPbZnawUd570kvio
AajUm6qvZ2x/ysGIUrjEuCkgu4bciHCs50+SaLCF1h2pzMavtAFuPjLaeoZPgNDpnhujxWlia3N+
7Aaz/QJzzMislcLxCPDUzCiTQ05qAIgXBCDXkadxdpCoy8PbJE97sW6yShrPRstFNK3mllbdMZ9S
87uRI1NnwUVSdh8NMqLxAp/DOLUFItNtqS3LONSlybTZyrAmlZ47bebpZjRTDw9EAa+Noa+agTCR
AYXpg2j2D51RdvJIMx9NZAm+3QBVlloeSPAi04rNfewlR1B2IT0Fd6idV6caarzIDHrorQ1yidIy
obd062jwIxT/QGEcuUydcKNJYZLyrWAt0FboYxYdGw/QaMLXCRbA3+8R+yGPVuYOXkdqbdMOGdxb
PuH2gUpIcWfNcsdzjgyNgrEtQ7OE2p67BX2uITLj5Cmikzxv5zjog61w5uRTJIbCem1TWUSvQJCy
/hH8lxzfRJDE5q7TMr1XaiBQOA1RtMx3mug0BzUP3hVeEdCKEw4UCBvzBINwpUxvQJ3rFHNxl4fs
x48VjCTv1phHIz0LlfI9rS+ibG/67UIWNfj0G9x0ZZZvwhBIK4Ua25r8DVSgrt6aKKXM47IaqRuC
Vl3oq0MqxDScNXMX+X0eq8lBgwvw8tQp0Q5ouIzMhSYythnU7wkRbc72fF26ffHMIthGPy6qbAC2
GXSAgi0MHCszBI50lTuptF6d5Sc3jo2iA+G4xUCAQ4fgPQy5gM9JVrJ5nJsCay1r3FBWh7CbBOcY
KsAywIyWTe7WdHoHhV/Ne4aqN8HXhB9Iec4MxtA8tgRRii/jmDWgdMu2TK9izxLFyc1j2B01CjAg
+oFrtm+d6YzxY6llSCuNdoRqN7i6K5ix0EY6eV/OTaO+BjIMH02AQ80aoWx8FVujBQc3a7xPoujp
k8SNW0KGrnxMcRbJ3nk1FHIgzuGbRrBVtRtyryUv+QUaH6kdU9KBGGwtkDmXQbanbtXeY1HB7y1n
HFuUqmNMloU2JT5pv7evysQohi33LZki+VA55qE4gbnX9OGVY6MsE3qEcO6ZgICLoADu5brTGyg7
qo49cKqzqynJbjJDDQ/Sje3t1NMJUNGivEwI3oFrB70rFPUjgdxy7nJHEFFO4L0aLh34LWzGXGz9
PNbqFbBLWK0pDaCBkFTUBdygWuWHgCZDfph7VwUA3W1zGvZZ7Gcx/a1uYk8o4cRNBFODpj/5Q1pU
ByE8/2UobTs+l14SFcCzpkG231HrGdOT4iTQJU0wZdG6WXjKWj+FtlgTWLuNzeReU3kbI78FNw1V
csLBNNf2IyCQ+zZwEen13P5YpWrQkUO6GymSrXNV0sVTjXkwXSM9xLXfnkTZg5XsYhhatfdZV96t
asJ9pfRdBnFoldacNIYJqG0gbsHxQEefVRoUoHVGxbeMeDnDMYyrS1BbzzJPHjxrCleYxt+HdLxr
Z9VvZs+GxeOr9xiTQbzYCB2eTOXEgPsExNlSCus04bizOUj3k7PUuZj97U+yyA+ggpKr0JnNvdey
0TKKsNzFrcHVodpk7Rj5w9BEV2HmQpbUub2SnOBbb9TxZ9PD6B5yTHAzkcnKRXAqmjLaW3Yd3wEK
HOJNVjVws7uhKi8DIHBzZwnt7s2k+RZ7oPQTgxYRmchm2+f+a2rktEpGVRMsBm0VRlG+SbqS55g5
o0oLG32ZEuBG2JhuppF4GASi9L5OmRANC++Gmz1dTGP8bEy4kTLE2UOZPxppUmwHjvWeCzahUJ68
RnVrXZJy1HtRD2BzUhefZVBHO9OT9rvGpXiZ0+F7gJF3F5lTtu6K4GSUyb09k6wnmHXX2/hf87pi
h9yN017WiHR107wWde7eM+2YPPOIKU+khZtNjT7o86QNighz7e0NNC0H4lPGAuh8m6SkL9h0Z2a1
go2yoJ4yASPWik7uqpJm/qZ687ooinNolSh+uG1WmPF2mJvatVF7tOCm8DXJKdwuE4gre5ZAy53y
KojxnPA037ROSmc0KurD6E47u0tv+ehIcnNOUbdjkdg27yVXAjmU5iCRA2lZPMvZfiPgcMD/Pqxs
VVyn3nxaduybCNvf3CbYS22ZHbVX7bKiugXIfIQa+9XV6qjMfpfAyCayPe6ADWNKSPbs28vXzMjh
6SfxtzxgbVCNpbcfRqD22RR97qPR4Jy24IYjeI2dej+iLQqDeJ10oNoZNRl4ANf3rMUfvNi+EnNz
VrEAuiIkDMlQXY1ZvC6gAq1BXxtbTZkF8xQT9sKg620YDpdw3/gzgK/S31uV2e6aKEYDCMD3oU4y
9cl07f4hdrT5HlWJeEgnNtE4sKR/7JltYQEsJn2KmsrKn7oGBlpB8GZX1lk4Leuc5CpyRvcsJpao
PaivVxKv41OQhvk931LchjrUm6rxkutESwdM09jsWIKH7w3I9gMivPlQwaC76cAqf+61mG7yCaWO
sCr/u++GOF0reIL+BFHqhrVo7vLH4vxbgT7Taz136jPuAoMoQgFI53rsG4DgcSEoiMb2XIO+zibk
IoUUUXesWEe/lQar0jWOY91uQt+Ii60rp/7BA8nGnb/XwXTkMuw141CFn+69Pq1Q0frd6L3URRro
c4YOmviSWmjlE0bV97Aw02DfUiYH5tVOEDsb/GbS8NfKiuKQEgE1Q9TWHOm6XQCudp5TYUknpqw3
5tABDDA7eV0F0nye0FnzJGjck8koP1P9LUwQ/gioxJsuUMJezY2V9gvOmAX57JZS7QPV6X4tYTAk
B0CnLbO4LEmjw8i6xobrIqy32vA/YVAHjGTjx6ElgFHTUN2F2Rb4gBp8kNPpdc+uYsMlOz5hv8mv
iqFqIGJoxX0x5wk8NMaujEt/Tch9JkHuRMdB1OB9s8w6cUN4LAIXpeYo29sqnnDbxSQck8nMjrI3
j1A1PleWb25GclnrNFMA5F3nWUvvxS0g4NpBjWo5tF4Su5En1rY8nrWsN57XDgfLMN4j6pOX2epf
6zl4G3o1bsshn05ZmsKkYhTo4ulSX5VNXxKmjLxrFrKKx2mSLsSm4QmCNOvUGd8XK4zyO20XHNJ0
0NZZmSY7zktw1tBwrbtmzryDdrtkm7nSuGdHAbUvQpaYsn9i6ViCH4vQJ/GAYlHHtsc0TqCagSeb
5At5RCjj6I+Oec1yTO2rFlGWG7tQ6CHKt0GACy4QsDolRLiVa9bJY1SZ9ZXXNSgKhwlWXFSa59AX
zMfr4Vuro2E7hWO2TxnyPAI0QyfiaNRGYcIfFu6K5XEhxu6mdL1vQYsO3okOnvDW/VQgZ7XS+9hx
3ilQfQHA/9BZA3fLlPQIy75xJfroi0ZzjosuBYdRdzjEFihxVdpfbAc6NCp7a+XK+uQH3GeGpJ/X
lc8eexb+AWHFzdg4N9LQz6z9kN2pZCPH+Clr4OEpAPKd9q/BT752tvrsViwbMBFfhGufI/6jtvpj
ZYZ7sMkQjq2pPvhRXJw8wrZtU/BgsWHLqQLEfpgPN+OUPwJG+jaZgK/noblm5XUtJ1NfBymLAAeU
zsrP3e/wGdNVOAAKkTnmd9s/5jTUyfbMzrZ3JL2M0LnyYmffJIrBltQ7SmE+6jjdd0AL0Zd27Dkj
rfcgBN1V79ZfEyhWbCfSeiN4jKwDnz0itOFol/kptg/GfFdWzJtmstFZ4Y14cdApyACzB1kjIjuN
fEpj/0krEkn1BABQ1x208XLf5agxHFNjAxyDHiUB3U2YWvrYDMWdnseNzHWxznk6ECwRu2ax76ZG
dhP1DOXhqmeAs8+iraoMElPl9Ayp92xqaW/byNiUGkb5PNjZig3So9Ttnekrc1/XMVaAoWKeyGy/
UtegyRY6dzNAaGs0H90sumU3eLITdXFxKSfkTDZDlcZ3jXSaXTZU+mCzcSXTZFC2UG1IKrzIb1sX
jYVSkhZ8ZnfDqiixtBaZ8vlNKSoi05/OdUoDsfCqeWV2wBNhhZ6J1/CfEnMGzmfezF5wYbDv6IwV
7yaU7tqbGh7QZngV1d7ORTu5Z9ixPEKAi/A9EhAsymkzWwGdsqheV44Bw8WP7mtGtggUXoPstVbs
KQ6ZEz977rQ1DRtG5Jy/UDa4Vt70CYrpEzroYZvMRr3JTJRwXGAH7nnNIZSpuQ06gXE6o92DOxUt
y8AqdeL2gpBpIPLkipjbqR6q62aiaJAX4rGvx2JLEuQJxDxgJSe6c61aHKeOX9kW9rSr3UJuujiq
z6ZpNEfWcS39lgHJVBd0z6xWoT63MgPYG4VMKCvSDWurdaFTRIzu7Ly5zxvKOCWi9yxqRLyeByne
KN2z7cu1Fe88xAApm9FGvAJlGJGSgfTwDuDUeSp6Vd6bgC3bEUxPbqW7KBX9vcGE2RWj8hZLGINK
JtWqx5Rh6ZVIp+8GB20/mf24jR13upS+i+nJ6FVEpQnaO/cOt9vFbqEPkDbVwfM1CH7L8E7aD9sj
aTr2XL7V7RO74/qzYW1WKzB/acgPsVFbdWxOmb3jMBu4FPY0KxCAdqD8uc2YovRO0RyBJGD6Ul27
ttF9Li1f1viOLW7ZdqBK68jAtbVPozS6ongzLCYNlDQVGF6uqCgX8liVAk/f7KgLCHzzAioouqXZ
MqU4rEeFylTPznlOCTTxAVfyBMrU3rfxaN5kFiuaPbysGCwa0CBc71S6qBRgofPZ0F2xhBi3Eq7I
90QE1ZZtFRGwubaGjXZmGySwNrgdBAgHjezOIy16Tq3ysXXsmdEAL34uysHfCDdLLzF8/gdLxnf1
3F/hw3iypZLH2ma5OjHvsatS8ZhkM8JewU7ad16nbLB3LaR/MmFxT0bDeirLbIFr33TaSddOpwj+
wcQcvZDwnH2DOmGX13S0ArPd+8r7VmTNyWJv0GPPgjAcY7mVJ0AwCID9+pMss0tjka0LQ/i8FhWz
DfNT1dpuS4TMTGVwlvk893x/FzvIVtmJ4jnszB2L0+suDVnj+9kX2afnnEUkEjxSdxyTgz/VSG2j
E1DFrSEZ/OzDftrJgopiKaL6Dr4g2qu6zzdWbOKTp7K7DWuBzS9k35C5DEZqGTgn8PPpJWJncPHQ
RBAMogq10hOch1S6vDvC7wzPVrWG4QrmbKCJAlfXNG8ME3kJ3oDrPmKfZiRNxceyCH0TA9FlfWYS
/kAo+QGG+5Zk2R18aOZ/EXOsRrfAIzoAc02NK1uoJ6fRLhzhnPAutp6tb2hugkjwjo3vMOAnxHHw
kRmNvnEb6fmTQh/BTJx4zByev66tPxvSuMDv1quGKstauQioge3tM8CSLPP0DaZNnmyiXDYVF0qz
b3XP+RyImyAp72iHb5FB7eNpui8G1yM+2aDLDbivd7lxtDr7zTDsK0rF8Qr/zCthlBcrtedjlsKI
kQZ74Tq/FVNwnvzpWsfmcU7CT6iKtl1cPKnCPlAw3UhbHd1kRqALstlm6joLiXYyNYgCDY1gEAzX
k5t8t2N1KufxusjaO+V5OO3mu8AAVhu03z0PORk1gNhhAZKX06W182qfzexMpkB+7/NQryOnf+bY
biIZ8mgnYCtIz1I9/kQ/6K7Fcb5yK+PoFh0DGsltr+tvC0HcGB0uP7Xz8NmqGlF2xLH1HGeT1USx
RztZ4wZjxSHvbQNRgNDbeXSONgV8MDm3g+0+FKmHTdpTmnyvfztUxg2VuusALcnacsuvuWF+hkZ/
yaf20KmIB7X3xD1fbVStWhJhWq8bNM5NJzFW0ikG/G4eYqYhLhbbO3YjUIiFgD6rRG7vtQCT0xsk
ExMesI0VLF4Byu1WreSqIZTrts0Tn+AlzPpTN3fMGI+HrDavIqQfq1aMp8wvdqHbXIE+3routZPZ
ClPSujmS78lE9+0gDwNGhzugiXdRjLShphJLdXE1ePWrSoc9i8qnOHT2c1a/FZO8oSR2jovuK+O/
Hidl8ZhncisRP8mxuWTSQQXDMBQiiA0Fwk1uZGfWpy9kJu6KTKyLmepLqV+DYZmg8SIuPDtZFnDY
kIYZYQX7qKJvLzoBDdykj3WOZnSs2viQ1JKIb5xvl2o7yxmSm2V6DKuiRPIcvY1KvOnc27Vx8uio
6JU/NLvy4/EmVZyYy0rJFOdEdFAMzfVYGkTGC9fZ2omRbKE4P1Y2te+xql/d0otOXZlKQvmsWeyB
yriVVXdjrrDkpQ0/7Y3Jtp+7W1gCyc6269t0mHYVFsC1mRY7WzSPua+eYSt7W7Rv8y4I/G8EF4x9
p0p33Uiv3rlGfE/152tlhNeDYRns2xAA6nC+Qht9LUNIaEPf3HlUixjb6w7aIvU9eR3AuJGzo44f
9dB/5lIlAd0sKHf7MUyLYzdDVpOjQSQsmNF3jpUaTp4ZZW+xtqdre9bQT8NcpzZBgTDnkJTOdSca
teNjsU90UygJ0DJiPWS264ru2Veyq9a6Z5v8OYwN7zg1BLNYQ8/u2ae8/EC/Zr5362m+dooO9AOz
yhxTEXYPSNysI3Ws8QwiWH6l24BSbWgbspiRKfqd6Mzxiy7K+NCy8b+K5tH6IqUrXymrvPXtRFkl
WIoufSK2ievxFE9Sk38uktIpvZWFna4SZTyGvbNMZxc7QpfFOnAYbxi67joccI2yEb14jUnNvpvs
9WxaaO5LD3DBMn8DHnCLAmUx/HKVCpPbgI9N2sTdioxJoee0/Ts3d0+WIx/oAXKaBuG086vcgejn
gNT2FkVh2xZIMM2E48QURV5AKyvbACNEre6NugkJxZFHm8NP05KQC/P8xc+Ct5r18bpLcm/tNH17
QDfziR7IpghrVbL3Gd9o33+ektD47Kl6TyNJbk13ht5h3gvLepOt842p+HXkz8bGCagUgEr8NBE5
XTf+lGyy1saHLlhqW95sHr1lEzoa7M9lyuEbe9iK3fwYJAaJ1EJ/1gzTYwy9qN660Us8NC6Vz6Bi
gW82ttTG56G+gpwL4zRd9KnstKyquQqi9FAbGTf6dv5M7eJSBvIVfcoDrijgiV39NqOAuLFkfyA1
+yDGmcEXReV+dIpj4vhHJFOncWpd4sqsYcgVyoNHoWILsBya7eIFyvt+2gcub59aya071e16GhtK
Z17uvTDqS4mhCly8DKX3jtOoOodOZzHvMbRHnPPJg9PgRBmruT95yDnWdjiMl1CLgmpv49rvPicy
SsUwu8TUCsVKSawKdDKjiuJwkj30rR3fWJ1RX6kIJSO9H9vgBuq2xTtJXkJmgyHMN2yqYCtbDJIT
ZysSk3a4xdbkUcLu7K1TlvFzbKTOWYdJcgRdxznvl2Nj7Xj4+jceVdmjEdTu7ax9dzOgAssXeXXJ
XrsgO7Rys6FYhI5MrDpkG1Xqs4BKwnFLIYvqDHMz3R1NN5Q8DFLqhnuEE5BCHql3rApzso5jikW0
bdlBlUB5v8so5SHuVM65dVR1X4xVdUYhFMC3mOxDFBnld3tw4qvemto7sQSPV0maK17Uqlx4K31o
cJiS8DEP4xEWa9XiPEiGkyVazMM6Mp8onDl6wx3Q+uzknbkuGonvUHUY7bAO7IXVDwfh1GpvuVJe
1Ra9MhVXgV5NUYkFrWn8XRlM2a2BBwYIk6dtzXyL7p5KMm7P/rLnUmHDB0oGfZ9Us6aAYHjpTT8w
M+J2utsOKEiuKF6Zu8GiG7Uqnb5hfJVlb26q7OgNFgMfCaihTY+fTq7SABql34jiKIyYYRyQtMPa
jAfcKlPifC+9uAZ/gOcAFZiOUCLrmLU4I+xRfW8VajJX8aLcbWeWYlR7niz6NeG6x8jzYvVm8kxP
Nt+WNB6ajdtyEw6Qm32LQ8PfFLnjvTiGZOLVpJxZpMP4KUOSwUI0M6+zclSsZcOQNYrrXewsGG6l
P2fzpmhq1Igmla/d1I0IWJQnufUhn57kxcDoZsWrwFZy6YqGU043PBhOtlbxgVjcoRLFnK9AD7Ss
zHsfsAe9yOLea1uv3AmNMXZrxH31bgnH+kaaejh1Tjd/MUVhu2uYdupFUIl4nnSJYdXsnZGhDcCJ
103hJIvjY85erCofX6rErD0koLn2rnysJmrnlpEcy5XKuJZ5A2waVv3gQ2WvuCYoVDdyIFjrSIvn
RNA7Ymsto9cUIeep8G/jIOFe4ItYDocZux2FMlNYAQzZ4eClS7mwcXOMPjkqqytP1NETI3RM4Ewu
bN+1qHjgbLtaKGNvxVPk74LOZhqPBTQrqUHrfF903eRsGyfSxQbCNpU45VXuIhCpsCTm0cAyVE50
+Fbt6IEAnqMhiA9KxWFP78wWb2bGKmFTWmpxj/Q1iyvGE4wXQfm2IBUdG8laNMUod9qOnfA0Byq4
M7tlE9iz34msajYPAdkAMgOtKggQN501sfceWYHbRRHYd6XjzFVOWaOyvtWVQaMyNCpuuL7fdeMu
LjuKqV6MAe//MndeO5Ib2Rb9Ig5ogu41mUyf5W2/EN1V1fSeQff1d7FnBlKldLsg3JcLzAyEkdRM
uuCJc/Zee8XfRMJhWM3SjQpIMibuz0iFrwm+0xALgFX7iYqa8Rjx5XWYNpl5fbb60InP5Ug7+Duy
/sw8DyWEt3ObmsVrm8hh5Az0jBGJxk+bSII2ey9AsZHXY1cybwncD72YzJ+BRWmBo7GU7ZETyG+d
qFdyr6VnhJMLKYSnOOVM62QBNayMFkbO1lQ74sfaIExLXyf9uNpLV+0+hKIz6VABKOK6iubHYEAF
YToV01RXkLwGjCZ+y0e0dX7VudKlkVAYiEJy153uSEVi60kspzxmkP/f4pKut4ceSI5rGQTocFRL
cfBWYhw5h24//+wIM1LxESI2WysBkq+tmhNy4Edj1lSLXIM0q46EnQhpd16dxDDpI3FkKEe2FOCk
jLBDi9iTJk5rHGUJv/rXtHraDJOwkT9YbjCPJ6HI0r63+8AmJHiM8+uKtkboW2GXmDRy0D3cNGM/
T75JqiVpbwm7qy1N5zI9NZ3imkc4U9WNPQbAHXKdaGu+tgMbLTmm9wmlX3Mmw7GnrpkVaDW5FfBI
Mn9DzjGYhYMsaVSrmsuJt4Gk6EhJ/UG4LMiaRb3ga31h5ISYKtrIyJ4UA79IWuUtqmAEnSo0OjRA
tJ6uUhnUyfs4Y6lcARczPMdMOFEo2re9UmYC32VqkeyrpxFenIgMWS+NXaZLuRq46FqmYbxHIdSG
7L6mhMT6UXdup3DIfiRgkuf9YEdR/ZCjf9A2BAeyq1fbsCJNjNoteMosfczPGqxd1CT8KSNzswiU
w2oMjJZqqC/yV5vIR+EJJQoTinEitFZqx9997pUu4cvqENBMwzppLM8mc+mJkpdEzFqJ6vDWKvT5
fahlMJPTFiTtqlPi+aWd7JDodacftJUpiaJjwFAP6tlImv6tjtioBTT8bMJGidhdMe+vPki5VHSP
wrezSYAyJxy7RA2SwS2MmG1yyQnYWySVxeCho8fdGEUzJh7TbZtsG+q28+wueLFDN3Sp5UPGLkg7
c2w9We6opGSaw5h0U4z6APoN3Wy9gMmAze8VbeK11UjItG1ZtQYKekIqo1sqll0kLviCw9AhZi4m
C8e+Geh2B6eA/J4Usx4rnB+TGmGuI0v2t43K9VwxsXJ/hJWqnK1Qme+nhkYN148RiFeOtk7Iawd2
Y1XTKVrEDaTLGVY/bo0pcPaxdG0yqJfyWk3Gkt2NY/Cxwhw1m4dKAa3so+IskyvmYepNYmaE1ddl
IbB9yoIuTxvXY8aEsp1Jhs9ajeyBgWHAa2N0TKyVLIuxk/LrVxOP2J3aA+dm02n1whd81ZYBT6SP
G8F7EdxHhc5ASJuFtHeBLhjiQj+g3koNYwlBC91pWjOHCgi0SZ25Ow4KS4pXg7xqvd5N+GeYdsPM
blzC572Y5k1+q6NlONl8LA5uPqXtVu276nuhFcT8dqzb1QqWyVRuzDDR4scsj4N0XYhO7bgOZBns
pyYb5RlGIP1+OXbxq2EqsTiyPS9uM+nSFq8Vwk6oZLqSxovseXPZMzMvGfVmIiGJ8FF14zRqh5W3
MNpsq2hSPOo6azqDloIvSUY2VO0r8ZROVPIgL3iCcmdij8R7uurSEuKIAhXe8cYeVuFqJpkKh3jV
iytkInawdQjvbWlHtDMxxmM7uL5mGCGWMiNqK6LRKdmJpB1txCezVbIvGiJyScmWHOn/5FJFgQKa
wzmSkhlqh4jQqNgTGNhiMa5qxAKP1dAk7W7MWcc8u2y16YAIayQnLRuGlE5YJRTkL0nV5JXhEf9E
8PCfpK7/UZP+OaHnQl5PPo/LFXFc3TJsC+fhhcaYciqXRkBfKOxy/UdK5UAmd6pkq4pshNuWevkr
/tSFSFxANcQ5ZzJsNID9oO7/rGpmXY/mycQY3tUFGXJx1O9sfUKfoEbjFwLxz/YNzEscCnoCPirY
JzCvLoT8OC1juv4cilwu9c52aGguGYIMa0pQp7oabIpQTOtUY281gPz+ykf32bKzHF/XISbjntBU
R9ftC+k9G7Ug7gxprsHnED2Q9B8IQcjFVPoXgpFu6xCx2u9v518vrm4iA7ZVxP7sKC/ZFItJUNT9
YOIPQj1CXTTDGUCwotp994Ux48IctJwd4A0YKZBFXccE9fH5RoZxp+BFofvdBhNSTg41hTUlLKdb
K+opkcQSDdj3y3EiZ62iyY+hwlL/kTGIX0HyE0e3cGpgquZl+vwrSFQV7SA7pL1aUr8suamHWQpt
5YRsrsvMVb6wU1yYNjgep2zZOtZXBwCwe/FM8eZXS9gcVbJTG4lPqhmaMOK7pfPFif3NgWyMDaCh
sUKavKSfT8wdWfEQ9zI7b9T+vpmr6GoUyDx//8BcRN0s1w+CCegjgHgqmGZxoR2XyGSTMRSJX+RE
5RVlom9TwgE9SOmJ19BNIcDPmVf8iKepCAMfcQOp3aLgE+tES3U8MrNdQip+/7uW2/aHpP2vP+vi
thYp8NKeuCR/Isj0iaU6IegqJ/m1UlLPnM3unIZhcpMFrv7Fc/2XV8hxWCygxWOz09H8Xxx5Htgd
VlFlrDW9ya6gkpIwjap1nYapc/f7k/zLLWbt5Qki5ROYKlSe5e//yeBRxUzzDYPYkywyCBUIJvcG
mbP9D08I7/oCVsbI5zDNxHHw+Sgq3YKMEZfG5Bx9QuPE43WZ0MlykiBa//6Eloflz3cNixh0Qwez
ljDhdKoXSwLS+0gp8kinKRcAv6B7oVHTGs1GSGVB89Tpbqq/OL3Li7ig0w0A4hCH4EQBHPp8eo2B
np2gyYRGs0bVNFtpg0x/rOzhi1fl8sHgRcRdsbi+F4oS5dHnA7Uqepe2ltFGGye9WaIDkzthjaQm
RqhM/uMx/0dunP/VY/PJl/Nbz87/QzfOAoX43904/pv8/l42fzbjLP/Cf8w4tvkvnNcCsw3VAwXt
YtP+jxnH1f7l8PHjlV2+R6pY/tZ/zTj/AuuNjRBy5RJmBQDrDzOO+S9V49/iT+ItYWYKk/AfmHE+
PyNk0tmUGfwPyAgAm+wOPz8jfdmQHpCgZA7GtD8Z0wBiBdH+lmjYr0jU+uclcjkWLxsv9AISJUdj
MR/9efUQs44RYRm9M3mRx6nvTJomIOPzpJxX1VQTXWLRWCKIb1yca9Kyf1aj81rWcEoSa3ggeuOo
Kgzwu2CweDklHWtQigfiCL7FjEPga0yrOI+pTJmt30aOwdADk622UtkeLoviR6Jl8os18fMS8uus
NEbjrFlEgC2Ih89nFQdWxL2abJrDqrmLEfT4am0yY060gCnerHQfZutEXxBc/nLfgC6DOqCeIXlM
kP7w+aiE7NYm/ijuW6elm5mpt0dDRvfhWDhfLCMX5nrcWtQOBK6AjqAsJDrw4gMzZTWVboPVYgDi
teljXULpmeZd2+fWaZpc0jJt7NWjaOUzRgMyjLuGOOnSjb7rSYyn6E+v19/sAC4uOOYxHOUL52HZ
A2A41j+f+oBySY66opLJZGt7fUBBTtVXv+IhKQ+SILTrscjSzT86KKunjd/V0li6IS6A+Pt80GlQ
0RNGo43YdLA+5kbrTqUo67UVsVdDRuTA1sq+vMuXl/7fhwVowLPlsEBc3ma7mwZHZqXuRxYsCdG3
LbYJzTnicGKKPZntNjH7nz2CvH1emYyJFV3Zti5gRl1th/mfXfnl12AaXJ4GsCwO/7m4CFGcp5rB
HpTvTrlts0qiFnPeaU/T2ZqDbcSH9PeX/fOGyPx1RAA9SxQrix6+9s9HpEHSg3IlCjuV03BjYw3c
IBaO1yEOK0EP40da1P0PxvkJUpJZffr90S9esn8fHeqloMq3qNgvXrLMNsaMVG1nHcjcXnaYw7Bn
9wTGG6n5+M9qkV/nSk6oYDHmTPEIXxxN1XD5mXllEwYPJw2rhHECpryqCtq0OoZQDMVfPdV/93w5
HJJXHC8oIKSLUmtK45LY3aWroGrxhzAn7ZCbKKUVKfo3GJYO8bd5fZQDYhXo6dmRqUXr133VPMxG
aH2RM0HRxf38ox779zX48++5eM0y2HTpvMiL2yFHEEGNWSYtNo6BD9K4jjAKrppfQD79PoaTLBFr
DPmEsPe6ivfF9FTIrZa+wNu5yp2CcXC0Z5SBSUKJXhCHoicafXqvq4G3Bz2Ib7fzTzEKtG/fx+ye
+DG4ev0aP5pQd22geaVa+njd6aLmb1ZMhnThnks33MbGQ6FGG+CzHmMtzJR2viNIcx2G/UYkte9I
7YBgc4/w1FPm9s4qLZ9w522dtkdVa4/hIkjFIcTcdnpKUfgZcbePiqz3q0ZX2LtE10Y5v48jGxbG
motHpzO5JiiOy9lBo6RODH+nVZI5x5T/Yx1FPyF4rHCY40eIt50Irvnmb5OkPGjEnqvduBqgQYjs
NmH4XCjST8bcn5lSgz/axDZ+Prf1u+hZKsHK1B5kNXljM+KrzNcSwcoM/tUM6EPNpDUj1OL59fKl
1Z3l67hS/KrU74LQoU7PTj0uwGlksJ5mybHsM08HlqjzPDOBs/0CNb/SIOlJy12T2tt4lj6waFiC
duXhNXwaDO3GCgIQi2/F+GiEHy25TM0U3qLSQxyuPiv8A5zYq4PihKZw7pepfJWGtskkXgYL5Aaf
37vfrwS0P/7uybT4+LAWsfO85HeKqCCPW9GwudQllCZ3R3L9+9Tqx1kW1tpErqWHynuiq0eb7CwN
nySK7HUciVUAbznTvy3AmThGi13HzJ4Kjx2OP6DZ7MJjUEabuH/o5HNpBJuBxz/u9UMXMkzr3hKX
Wek6GST9ZpV+/SkYT2nIPKffVKgkmvroiDO6bkgm35op3xhqfVSYrugC5WAMx41ce3re467UiWKs
8HdUcKdiGIASz9Bg/0wA7c36Y4gLpwBCjsoFQYc9pRVUuvxjGrS3FAQ9skT5AFfxLSyRJU44WcvX
qAn3Ehk5xOZ1U9D2Y2CZOPIaHuxKq8SpGTLmnwr2JKJ+M605GxUmpnkMTnMJDCSS20SUPi/9YUED
5jxvTjuc6pjErDSx3qmqo5VbdZtxeJYjO3meWfLpi10RIjwcRxhqDoKOOLhhX3pbq9kHGeW7MVG+
2LB9XpSg3S5IK14Xx6Iv5hBs/fkjNKVKOeH5dteTJmtPlLa8S5bXR006uf/9c0Yz46/PGeEwFPgL
wE0ni/HzwRIs/ZIn2+FWWQje4disY21sV1Y1UB8XZ6xYkDDUtRMzqzeqF8y4b0Ng3wdG8tikheJH
SnBdYsIl0Jlx90ANWlXBrY5Z0B9qVUOnwEKqLCYi8RD1jp+pTuajfrqdue1zNmyl0Q+sLPqdPpiI
KuYdk707JgMsZv5UP1ShBdmStbQ7I3dG40zuUbqemO00FioHt/OSUlsBy64QtGq64tmi3tv1ITKI
4jVVtG/ZfaV1d0n9YdjwVmOGRbuKpbfgI55mN429AbOZNHJldrez9SxSzevSCkeT9VLmP4lR3rd8
GgOn4YWJd5OZnztNOeeuuQkZIjgpawx6coyBGLXjtevaqyJhGc4VZKztOiMWipf8Bh/4Op3DAwIj
xuPYd2k9euoYXGVdskYhcRW7Lc/6cNYF4YKB9LM5flbC6UUv6Nanw6Zsi82cw58uu7uYz+MUonKP
guCNP4jfrg0MBbI7gY91w/QOdZSr/Rg680Sq3okl9R53wrBShbhzpIWWsR7WaELwZZgDHk4R3itT
+mTNRyXZoWlQGI/PP6NO+Zaa79qwj/Jn18JXkSPIl8Z67vAjT+Q4cz5I/wxcHA2Kmlhvdpaa3Jhp
/Y2SDV5o4E/mdEDwemqCfTk+ieja5Foaj07RXRG4SlhqXGk4yp/0wE+UpyQ3rwbyfI3Aeq6CmfRw
2WCwGbuXmcx4SAIrE/BrX+FiqWfzjphKnhxzB61xO4pkp7HEtAGW6ZxvKQwwa2tBKkfK+NTUD6Ew
TlM4ArXNHmAj8qHzO/N6dpWraWlRaNO+xRkcVNZuzFq2Hc0qyL6nhYPypsG5Qo1yGzXn2f6J0DHQ
oi0g96015KzF1s7CrhYCgg0ltFejY/Ihroa4fikMiS1FYRx/RTGJ1DhBNzWHP82Yr5/Kj1YeTQbP
DdIwkQEfJUEnpLOWEdoezRhJFFAxdKKyKSB2K9yXTUbOl3LQ5md2TtugfU/yF64Zk6Bho2nfitrc
6DVq+UpHvlHcykkjgNYiqcXdmIjlQqIdpPVgavVm1J8WElhZT54UOszXu7wCXRaCuM/UY6KZ/qiU
N23drl0tODGOWIk89Ua8omGU7iPTuml5IGYFLTRKAvtVsd6ZgW9Sp/cHy2cSxPxXX2uAUSOdyQw4
2SE0Bw+y9kc5v+aZhGX80EznlrUG1NCqMfpV380LxPE1t0fklVcgWjczxo8KTkMg5Lbq6MlZ4b1r
tuuhnpBkzFeEoniGpNqwvyMtxCiIPjejmw7NfRzfZy19xpu8i0OTxQOTfZ4CawtWTjT4wcSDhAhY
Ns2uUsO7QMWSMzPrnoySSZdtbim/D1aQvyjmdBXkaI8Sxe+luXKI2RknhEK1woZfZL6hLRRnvfoQ
zKp+KbTivvSHiRka1JGVbJ2NLuQVSMIP1GenkeuQTGdzcT100cE0qscEW16VN9tqAPQAWRft5DUv
5EdWB7jCwm3WurzRQ8hTW5nfhgpbOtbwU8G9TTTEv9jwRlveB0jLVoU5PkyY06B+bvnOPPU1bkw+
Xs6cH1vcqOtiAASULkEy0EC/2Lz/aof/UVEzITPZvBiQEem6AKe4RGIZs+MMdsbotm7qFNfLItBi
dQ5T1IWtbIp9nPXOKaycHCnCIFnMWRwqkTk37AaxT7KefCuRnjz3WpwfrTrWvqOf6AH/Jw078KCl
SmhzP6nm/LXUWuJ+ehmBzZYssggLhI4rx1TRb6Wp6hu1QltJBR/g9doc4Rlt2kM3qSgwpNog+9R0
4NEV01OivHORAn63hucZFBVi0wydN3Ef5X2hmEGyswa2hTKLx52tRPam1LPmgwVUpszo2/Cr9v5F
2NSvnQmcRYoB5kYGpMOL5pXs6nEg4srGRtT314Bw9Z0hxui6NqxyrdZzve2TGZGGho61Q7a2Q5ht
bzKzw+AYks7mWV1sXacZ17ST4qtEwF+NgD9u879/HuBEU2X3aOPcvCgbRtpEsU3m0ZrRvDzKtoVy
nJuzr4fIhp0iKA6JnY+eUXbGnWQIuLZnI0ZM1n/APG3O05yht4IBsA/jNGepDAmhmXW5TYdsNsCP
yOG+zbv5iw3f32zvCZv+768GSfy52KlAkgAnYssb5GNw6HoT65lTd9P3fgqwtTN2TvYJoAWxctPQ
YtvdxMoXe/y//gRHZa7KYIP9s/hLxEVU8ypkKBLXbiKr6zYVHc9rSFZ4KNQDfITsVquN7EXBX7TV
46r6Iuzic7nH66kRcqAum36bWQD8489XwM0qdIZjs/Rf3XnddapzF2FoOOI3nWDC/FRDlPma4tS7
3xeaf3NcQdSFpS2+d5IWLp6XHFskGI1F4hjrzlXtmP03W1BwynCRFbSOOFQzUPB+NoeX/9ORL1ta
ThwLpZS0HObJKfeWrhS+NlvaoVdczEwdzU72DkP0Zthx+vzFoZer+cdb8utqm8hxBBlEgr73JZsv
DxVlsIh0IS7TYMWNfaV6yAwudNhtMMSjQw52RTfv9XK6zprkpmT/BMroZmp/xFG9UqfueqzbzUKa
BT7lxVZ6Nuxg3aiO3wXaNojKLWhNQ+JDQqQcBRsrP8wsZWNL9GqKUSOwTk41bixqTJjlz20vUA+2
G5QkR/SXPhAgoALvSXxbKrRRY/0KpcoequVKNdyrKWBRpP6ZtfYE3tKPCTwdegXeRoPh76eJRzro
3GOHdneQAja7hrn1najQPRpwZ2WkMYVsB21mUZpvSZQ/qfXJYviUxfkhbSTaGPubNQKQqbXnWHcP
polJVyVaDQTX7+/EJalxee7/fCcu+6mGpI08hTnPPTpn9G/CGHeTO+kM/tX63TJCd2uiqgQ/xFLa
ZghtaTemj7//FRcbu+VH2MTn0E1mq+WiPvj88qV2bhWJQhM9NRQ4KY5sPCXSdRqr1Vc5LX9zwlAT
l0m8uwComdd+PpYFwsHoCTFcV6JtbpKiyNieC9TTXt0DoyClthDcbeMnfal2PDhZaOtYCLKp/aKJ
u3yoPr0DAjScbgiQ1DSWSQT9/EPKjGcjpNdJkkVsnJOp655arKGY90q0evAwvlhpLjOyljkurGIG
9TbMOZu//HzAbEacRyGsU4cOOjB/khf4ielmqOrgo00aG9FtoabnKGGUH4QyUTxVSVGFmW1evqjg
nMJzY9eAWPL5Tjc1KklcTYasv7owYEL/cm0MaiWmalAmVJrcF+3QzsEdQkp36GOCGPem0Ql1hfA7
dXFQyeIelfP8TrHubMsxSdalXZnXjRAIBeehNFEQxkOm4imZ+wc17sfYq4eGoGKjdIsnBJXT5AEp
ap/bRk98S6myd0fWNjI8iQMYuL2gam3G3A1WrmsUCdsrw/hhdSGWeZEFbzGRd1t2pvqdU9vzY4L7
41iUDJOxbJSYWlysZzeQj4fnFDzFwQA08UwrmbwRMtIB1WhD+aZUcPxXMhYCq1xN9pLXdQ0rWwcH
rmfTil+MgJ3i3nErRmwgdbJ3MVYpeJ5Qm4+hopU73KrBFbnm2g/RokqdWiP57lSOeNQTc7rrKsM4
TsJB9Z/UjXs3GSJ9RMlW+HVoqNsKL+e+j+PxuaxTcUJ1WF63Glx4SRK7bxm187OGi+9hQYUdpxZc
Z2SBRXDd4dx/iTBknxtW8dOQFkDfUi3ZOJpT3XbCBW+ntBEz/LzFLZ/MdnfbxWMhdmQ1pidEfvaw
mTk6mS0kC92H5ahu8yrQSE4ZVfW9RkimHoVZtT7q4mwTulF2GyDRv8JEKn/gg8xPQhJeURW5fbaV
tD6WCvtmmY28oZXdoqo1InPN+cfG2qqcMrpVBh10hY1svNuDTZ1bT6JkrNJzIRttXqtpRC4d/QYt
GF9TY0ajvzInfIjBSQ8M6zsTqdB40UO0C/Ac7I4mbR6DS9sXRgTbKNdK5T0qVfSFsK+ltjYqyHuu
JqtvqqIqwEVaY0CaWVnmRyfn+nuD9gmFzGgGV2Uzxk+Y7JYOtINtJUs77IWR27s7i+dmTfZguOlg
NByDrFT9Bgv2DhgA+SutoZ+VvFIO2PxbbDxz6Ee6CA9Q5EAdYxh+sITeftcinKpVqzSUUE28NWuZ
7/rJCP2AXcEhQA1/6/aVvepru3kJJProCMNSTmhNG2DdNpNbw6Zv2E9vwlSsaT8SGfDNdNrWA+Jc
oVXsR7xS7mCwBY5dTlPGqf0KoELbhDbYr9EOgV3UioO3hop2rVhKvyn0DENu6rQ7KQCuMqodTojN
yISlombcXFGJZJREQBvzb0aEOT3urPC9dbvpvk30Ahmu0hEe5Ax8UnM5VOTNziToxFO25tNv7fE8
yQeUs8NNPC6GsRQNdJ7iyU9qpNdNNTSngvjMdBWR8vQgB7f6MSqhA83SFpjgJ0qWdC1nYzpOMuQB
R+I+Yxpv6eoi8HB29WAmm3TS87sMeSUbWXyniIht8aj2mvHSTK1zqlOn+tGmdsDUqFMiYwXfzj7O
TaM99C3/wGLILh9k6ICBtS35aFCLnOxGh37Fy3FX9mp718X0AgnjyCZstKW2M+favop+ycAz4Yz3
ght9yvs6JRpkzg+8VTzAYul/qVbf3VdT115DtiFiN6K3G0cFSrrql9B88TMSgdVEyre+0bPrfjm6
1TvZWiL4Ww+6xscgbOmQxKO2ExhYnoc0CV8ZnPTnQiFsb1V0DFj0QQ6HubZybOk2ze7aMIf+FOBb
OwIazyklhn5bFihtNaiyG3iquSfTFCyVJovsOPwSzmthQNu+VcGzURQF5R1WB0YVrjmqr+ZsGCci
jopTlCvmQxYk4X4oleK9oT+ResRgz6eSG3OHJzB5CtJCrsMCpfY6DSI1AYpVFz8yE7QNLcHS3jQz
I9IaCPlJjVXzVBoxbZaFv/ijB+H0MJgT35yxrc7IJ9qbRnTaIWFCwjxD7fsnWtKArLGTH+vUmnCJ
BvPiV8kL8oqGoLohcmO8tutS3rJLcgfPxfi5axH4PllFdR04FfaPkKQeqCjNXZs7RomL0ir4sGbh
RjGp/o8VITu5l+cmCud61B6Myq1jKKvw/vBUd+lPrZPGpmsKuRl6PQf8xjOxAZ/ci3VEugR7RAdy
nhol1XGypznCKq8nt+EAEpBe0iyuGMp1TwZ/Oa2YF2uHKmnmp07jl2MlyBiT0AwaaMhNwRWIHGDW
dWEmb5Otz8x9F0cGTfHOWGmiJ6gqTme8Om5g0jSwEnczcqfuVZw2N844dNd1VM1PrTGR64VGmVZ4
oQ030omwKunUWFzBKmezEWoQ4xLBAC+UvbN1Yy09q0qQr2cnrPeJHg5844XtNUQNb1OMcnR7XKel
TSOckxWWmpe6hXki49jZxqAcb51Zaw5prRVQzIghisEuv88RZA7bYUHt+8o9/EKyqbOePkZWWT2m
Y5Fea+lY+wGqcXqt3fjMq82oLglUX2IIQkXtOHsdNYw3FbN4MZuqutNVMrNk3BdXg4gD3hlNLI22
UH8CdYeVsrO4Mk1TiW+y5SUAr8F2OqpiSZt9pHcIgBEQJa6IsaVrZWbfrdy5BkfIlLC4Earia+DY
VFy8lnXXC9VrGRQM7o5t9AaA5zEy+SNY4Tu+Uum3ZUBH52aNxI7P3ejV8UGV56q8noXuFd2dnWzU
6knHiNArJyO5Vo19IU5ue0PPU80edNVvxxu6ger0ntb3o7qx4nUhyWg/VAyAglx6obIT4rUyHsP2
o16wKRiDJ3LEbkR2UIo7K1BXtnYytW5tkPyFT2cVaidt/kjNt3ImfHGfRD+oHr0BRoisda+1VB8j
zTpb9KFW+xwKKorrweg82jnbjlDchMAOfdyBkVktn/114dqtX7BSXQ2tcYvu34vrhCjK7Fa1Jy9i
0hmrV2n4LYWdwYO9tnPsggAJRXc9Z7zqAdaqwgsTGFO9Xxb6WoUAAAyUwHYWL81DTvuM35LL+aJn
jxlD2myZgovd4F5JHEdwmDyTaKxulHjNuSqD8jZTVq8q7SMCYM7H9UMXyToZ+ZJNgR/qt0P0I0gf
WM6xCVX8cY5vKMXGVswndzGbDf0R7dBNDPlDz0Ia8y9VZG3SVJ6NrjmP8K4kr4sG1GWocDPARYWk
1EVndUjvc0gFEWY7nXvTqPnzFEyermWnSSHzvWmuzDa7c9EtgFe4TeiUYsu4NpTxiE+fb/4MQJ4r
TQGPff5UlTYkiW953D7keQPfDLCGKLaC3K45eMJtAI5phGswM5GOfmZzfVV0GFQo8mxwWlBA9IC+
d2rcZ66E9cxuFsgiQUtrUzQ+4qStroJ5LQHm5T+S5ibMnzTqhayNN4X8QXXqO9a7TEPkkX5rUtR3
w57u3odIbyb1OioZBk0gcmqLgUBzkMG4SmAvRQOzG83aByb+NiW8CstsmwHG1wrs+ll6G0GhwC5w
ZSXRg5aHtoc762TE9c2ELSIBTaHOx5zt7ayQQQeTqjTNdRUoW9jRw1nwVcpCwxdt+hbV+UYq3SZM
4K9xxeoM9+jMMsZSGLs3mttuAxwfrYamW3uxq9u2cPHDBZ5JK9opzRUkAGyEKk4kRpeNfTVLdWXA
arFM49gxHYH76LLvSI2E6Ze9Yrfsyf66VEOMYP0NP3ml1M9x8m6r72OcbenacgHqzQD6bh6zmx67
aDYOW4a6/uxW1zjmo1U7YTuPrnEdjatIEdt4rM55A304BHQ9toDUCMfDxxDDADFIlzXCRxoTwLKY
iBDTo6rTysKyOSj3DaiBNlU9agDGkCGUrAdqJ6YO5Xood0oHrEjdZhhPGrrJZUCsRDNDq+j4PAmu
ubu2A42LfEijjxn7vFvuUoeh/E8ZP9n2IWcgILlx+rFKTmEYeiJ9gcDVZo/GEAAJ913Q2+I17sSm
ZNaAJo2PIbNQvguOAzKpUyUvzXSySWwkqoyJiv7Q2fkG+DqRjUcd/KRCBmUV1H5eLiZaWF/LagEn
xKif3OFW59GKsLnlCPPD5rbuH/LuaYztNQhxH9E3qWtM70V2inRtVzf6CniShykW7JbYDNT8bDT8
tm+Mla7QxM2R57lqx4x3dDbVQrWDp1u3N2FTrEHxokj8CMNry47XZZWxnTY3E7ssKktvyn7m1bxy
1GOjPmvOrUtOtykLb+h5Wt8d9RTI76jtrfI8hEellivN2dpJvrFg8BKsF5DRqmvhWu13kRav+HK5
+ouT+wrNRCitKybCmxH/mpnsZP7SG+T/HYLxiRmtr4HviL/V5R6iFY8ayWvgh+VLAWYxLfvVkFzX
7jF1dyHrAXvy1DwmSXulQ30EtVQ614n1AFnpVKt3avZaMnImyTks7qGIrsLBXePI24bsXzFYL124
9Wxj+keeoACQGaIY/x9EctBKqsmJNMyzmEbZ8P9ibGqW06wj9jyyh6rwWtjEdyv8l/mfnofk+sJs
LY+09Rl+g1jupGcv3KK69iw8i0F8b0cPYXZna3eZiuyRVgd8AIp/k8szIgQJ5sEr3SsbcDgMYXIu
jpH2MBRwHAqVCuZ9MD7yUPcYNa1gJXpJ96BhgCvCx7r/2eQnm8l5U7ortYZf7T5I838oOq/lRpk1
ij4RVeRwKxBCWbIcdUPZ1picQwNPP0uX5z8zUzYS3V/Ye+1kz655ZWmfefseqoOfOkfQ8Ds9aryx
QR5aiJUTq36x2G4fadsaZqeOrsNpr1B/1qYV3/QBTUkCGUUiShMASgFA2NiGzBam/DUf/pGnvSbv
91YkB/KXV1PNur0rwQN0u1E4PN/fJsKaBnZIamXkKuDWpkdcCzqv76XlPI8PunqS2Y+K+beArhPC
tKHAnHBjgJV2B/l7oROrOSIq2cIV7bhGsqx14y1viSsnELNwso2GCsqGACfZl4ateaQofleqmxKe
bWGC/UugZQJsKHDAaTg/kCayfRn4rNkYEQb7b3JQVHzKgnhXzsRK3QKDQlalEdv6l7TQPau3vv7U
7X8iBAVSuPThKyUzvHw5sploJvttBG8JLkjIjF+fn6MWJKmFvvjVqD60OEerMXsGQ9uxqjZK6ng1
XUUyDeSZH2LxGMy/556bqacafk8FXxfrpVH/6vCTMQ3+UzbARXEdBr6IVnRW83lt1RlnHYQroYEt
sHdx8p7aP61GvtagujhCXAVR0SBDFBlxe/JEOXJ8iWfGvpLTNTy001+UwASXXok1QboBk0R66NU9
TF+K8Zpl2aoAN0I5E9hkUumAS2Rl8cv2ga43jZUNy30PAp+EypaNZjq99f2y6WlazG5Zp4OJFGU/
wreh1RnQzuHhXhXGr2zd9eSwTNGqIxt0Av+VKU9YxKGNyRY4qvALqZU2i/xlGb+A+lYE8XohB4jK
sZTE5roaXvLlXepYuw8pDLCWSnPqANqldDLP2kTxMYK6UfOSyox+QI5cn91Xs8y7xrwUEh4LU/Kn
iPDo6DXvSg/HyalZRi+tcRVrFZYZ6U3LJr4QOTygL6v71+bNNSeFHhKIm0rtdqFCKZytafNQdSR/
MJ7poZBmMtLK+58aS22hiyBNXyB0u9Yy+5lifUz5PTJsr1xuxqCeRwd0GTS8nglHOjp+VdAumSif
1GXtsJBGvbUr2TEVy5EYipUu3ofmTDfio9lf1/Ia4HTZaB9glj5nPPc8+tLo3aUDn9gVx1QeCDE9
TPFtQhFfxCy6X7VqF1FhVAQdLCxXLeKAuXTY4q16Jd1HyXiMktsAhpE9rXMwnF8jnLxJX/whdFai
ZhB9lYANGtWyjdNLCzcsChnosdBU5XfyOU9jX/mVoZyavLqQg+G2pvUmQFMpHeqgIlzJQ0cZP6zU
dvKVWV1hbvNYQ/p5HG0KG5nJ3F9prP2IJbFI+n0Ot95BdZElzR2Ik5+Q4+iNcvIOM+1XacDnnAHc
rcL+dyp3onxYyI2FLXm6mvB9HK27giyqEt+F0+8qsWyYKa7qxTzO8FvSRdkDfKKgT8LN0BY+04FA
Ms0DI3e4lNyZueU1yYgeoV92jKV2TTxunehStvDIMvugGZULbfWUE9tJ4U2Bbb+iY9zkZhrYigKb
JfRyfd4KvJK5M/vE0gaycrC6kf/76TsDECqJlYFeGkM/WHgIIVyVXfvTwI2Pebsj7ci0fj3Kp/ZJ
xct4q6XWlRHBWpymSIB3TYfsc6RAU5bAiHPPMA75zLSLYrfSqXozZ58XLxGjssrZ5QQaD/oTtCDL
KFeesjVliPy0BARdcQ0JZ1lWy/DV1w9M+yWcYyhFaCsz8E2O12OUxkRnunKlBwtAvkS9SMpv12+Q
K/hLWoLSafxyNjlzQXxaC/inimBq29W50DGRupkGSdmQNg5TqLaqfPaeTLbVVWWOZAskGwga61nh
Rh6GM5ffqYA0HvaaHzv8PdXc9iRg0vseBkt86NFyaTBgowhSDkS7vM/KP7Q5jounz/GIfTxadnNi
jImF/q7lvAFA7OvRPhP39RgqscmF/DLaJqcCH8M0QGD9MHPbIAosRefKDZiA7S868h20Wfq30CZC
rfDC1nobC0OFCjvmK6PkOJ4x+kdV/Cotj9Z6T2f0kv05UdKN6C0od79FK7+pymiv8oKkpUEPlTV1
5Dc+HuNsQ1Chi7CmAOfEXyoh+pHAVHRfks5a2/zN6QfRFBAl0w4G5Zh8KDpnk1fWFR7JyukyxG3a
NpP3xrOtqp/Yy3EbTvwabW90K6TBe4CJr8w0Nw5oXShCDKlyVPFmBWgSL2Khfhml9iNKhZ+MUVDX
96y8o0sRQ+ZUnpBx5a4Z1gXz3X5akm1nTj5RDMlaMIBp4uWSoerJwe1VkYOBP12NSr0Lx/TTrJMv
vadoQx8NjrlYZQZIF25CRTBejpIORjGqvyToBu2R9EjTkqjn67Wgxh4gtoqjUcPrT5cH0A/X6J1d
2VVsLRN0vXfTmvgSmUETyV7ZhpAvm2OLVECIS1dq11RqgkY7TBx47X4iECXm7S5n3Tftws0a89RH
P/ZQrNXmgajqYFqjC/prpSO7Sg07kEnNRiMBSgMQyuxzqVxj6mhLOutls6t6rufUhq+0bJtoeBRh
Hcy0SOrU7tMwOSaNGdR5vLNn++BMFTBora93ZTVQf4xAXdoKik8uzG1OvgIFiw/xhuGQPG6hO66c
nOGdJaXuLC1+aylnB764j/isPVSxFm8sG1h+am05Z1aqMa7BLOxtdg2+FJmf0K2CvmfttpqshElN
Gfd8qYvyh3hl5aYVTrGqNH3XMJh7RvM2jYdWa6bGas+alVUPKEMajBXnG1loelrmKn/AWjGD1Eak
LBWsLcysf1SGxJUbt9fO7LeFWmhuNiW1eFNLE4BtjfCvLjSdYSangazNw0aNEvBMRRy/DWP6xks9
/puMpBro740KMqHQTjrK7Ru2XOcC2NL+Uol02jytNT36SOu7IS6TVEjfqotzOAMgHRTeEiekdCUz
cSvVFC5aTuoqyl92AWz4T8CDSn71tL2RBaKdO8tI90pth4SsNxc1mUDgpLrjgj+9QaqLn69Lg/gl
ObVR+JU5Ki+3LrOaj9q0XxWK9T06jsNwIoXXgWNAyhjF9Jk8rbXZqhjrxPpBA/0NHLR8he0OlaXn
1suWfVwSBc/xWb7MqEhWmJRRkolzZtr7Lhn0dcbO56d2nrMl8tCS0Xo34Z+QrlSzzS/t8ZZHjvYm
IioTNR5AhDSj43YkK42iYdjLeKRW8+5A/vq8GZCKYn2eDqY93LSpvZfF8ugWmCRL2geZFR2jtDon
lulVKcxofRlmZmwxk+FFzjwj1kFNm+l2zuPCAwc1fz6tJ4A+SHvCc5vxbiO2gTxFx+fA+0J/ma2h
Dta+AjIGilvlapxkobn4qdKaezG19Hoz5j05H18aIz5m3JytCG+Fbn6IyjwVc7yeUn3bpuqXouU2
BHru0qazOKE0e5s74ZtZdnJQ08pLZf5vlLOU0SHblXah/ZfN+W2QVGMdz2rvTQMtdtvtRzPh6CLK
eLBOtV1fZF3K13MtJW5q1+D8pJ77YZqUjRDD4mV9+8h6+/ko29Gr0+LRN/KbDcV9jcqy9ggpfivS
yArsBsVv5eifTVkdnJg/7CS55ddRcrVi+5hzFCUyo5g+i/a6xWJBSnLNG0gMQXdlMvCfU/lmt+m0
L2xkj3I7qttlLuqzhIbb7ekyPcI7GTKXFaLE8vnVydgGr6S2CyI6QbYWCrZxlN+MtTj5WeTNaLBS
dU6qNZNn2c90JSFXtGSAVxWrGcX/Sh7L/hcKGORiWVtZOZ3glEP+EWpZBfEs6++GE+aM8pAjXatY
OI3bVGNyb8sGYp8loIV6U7vAUNRgAzPgMqOSsIDRpEsr9PRfK08GQ404b26WsPXyoNSTFuhCca4K
8WE1vW/EWVPmtrC/nZougUrLiax1jj2CwW9nj+cOYIVXRiy/U20sv0TiGA9cBTgTlrryVcbQsm+1
o8KpKdMFeQtXIFOuvtcPXWXz/o6mlpDl8rz1njvD9D4ahc62nI1YMNnPnloIXUEzYtFAgmzxnlJE
j2XYngiqgZKseW/zejerBk6e7KYY7ZMvb/b7Glq/14TZbR6HP7PUPWU2/CIzt0szraeMSy0py5Pe
lgca25OUTZfMHA5sTr5rUV/ghp2kqdqzSstWgsQBdsmbpJp8Pua/FEnjkNAa9U30aeeTwRROhpHY
MowonPErspdglPKPUY6eX1bfULu1Lj+wpT9MI97rBX4gKYq3vRVJq1hWC18GS43ZJHE8M1sga8I+
MYsMAJdV7uouv1RRQQdD7HXUruYQHfI47u35TzEKPE/KJUs1WjCdGYDZv6eDAWS9UedAc+zftDe+
E0xAao31pOoYArTEN0SwZCfKr6T76jP9e+qH3dRlJ0xEw3eWJvkFWBvqf9saVdqHYlyV9ElEeH0i
AGrbdWdBtlhJRjvz7e7tIGU4vJPmUcWFBc8R4e5em2cfTk7OYJ+FWVIpt7mrJbeeyt9qRrqvMAgq
TWtxc/wSvh0N55KBJ1r0HskMx9SpKRq1Xtn6Ut+AvMNvAvRGnINjH5emxZia/cHn8nXckb4UJgc5
7cwbc5DKB+RlghmjdMkNk0OdIRVKlgFSYpufJYEjRatJyLHVu0XQiKRZa5vmwkIhUss2tVPMTzkA
mbRAwAJ3/qKsuqS2NRMOgn7dauxTr0+bdv6XtsySnlJ90daHsnVOejWe+jneEkJoepZcj17RKR4g
Zk6D8OQIvtf9bN0aKT13AvGwWt9tuAGXQkkN9N5hy1JF7r4lU25Sxul1jNstutW98h61UK7nJRo9
0mXwVNXdQAADNEj+0nLX0rlDXZ8wtcRB/VFmdRAPotrmRtauwyKEPZ1qLKud7CyNox9VBQ/CLiZf
hX8p24ymWfWglgR1/iUnHfNzk9G9vtccwgiBcbfnOBTLu1aowwNCnKyydhrWNPTbytaOYYhWzVRl
LxrhOvU62+78TVD4FNOyF+pVGa6gJDH8yS8iIgDM0NYWOjwmjkFj2Te5QaY+ngmBC0qcaNYy7KeS
+ypXIuY70vis/tne+AYM7VssczdkKAq49ZC4TCBtPMGqem1zny5xckOLjKnKIDuPo5yOVPq2y8F6
g5x5HY3ypU4Qajv65A9KyFJm8M1JWWM9WY/kC1gZl50Yzr1U3WkpOX+LbcximJBnXO5I9AQtMdPP
Id1KVXHVyzeORkjC1SkakarERuJs5TQMHJ1swzHJzm3d7BN9xBZmbp3Jhlo/XEvGjHNOtFYxHRLy
SZ4tFE5MVzJJFQOPNaTtuQsdBlfVezclfozLvWj3ecuioldfhrjeT4S04aEK9wloLrnrfQIPD92k
c8ROAZGBVDnG1xBChaoPBr7/sgFdRoCdgQ9SxdmdJgQ96Ko3w6AWwG7Nu2xnn5zGSAtZC6HctrI3
kXUnnf12+dZX+2KoKIJtP0XnNaczcpqgpH82ettTxLctfxF2kSwfefvVqwT7BsARSZ9zuKvFvI2E
iiaEjMPU1bFptCaE9gJE2jO+C+xXyg6u/alI1IGf4DYlGrbpnFVvI0dd4fzTCZ3N6PIcTIy2ICUQ
EQwdavocfTj3sVZ9mcpHc862dbL0w9Bu4uFFUbcSG00ODZGDzrMxN+9ZV4Gz8eL2s7G/2uU6YsOA
ZxpIRAbM8Wfn4FRpNxpFBt5a6LIPlWTxfr5W8ttEQymTy1Wlxk6v2p3Es247HPPzzVle7aTx2vRp
ntpmPQVi+607r4YoXY3ZCYxsGHy8rAX1at6tIYE3xc3Q3mSNjg7CNeOZ/GZYO3M4NtPWftodmwuS
dQ+U6SrXfC5Nes/JJXzNreDNt1pMncobdeuS0K36diWzU84+hHruK+Hn2m6EXt/iXY/TzzCTvLx/
5JQDGqt+uTvWSSAxjSdDgR6CDzMsg3n5duQLC5qNNNFFbyMGcnZMYN1Z0/8qZ+swQu/GP6vbIOsO
SsQyCk8lw15KPUkKCpOQQpZBJZDsyijHPqUEHvCPe3a0zXIXMLSnS4y0mJlRYfHhVuIBUyiY7a84
/RlNSnp2vXl2KHJMtBKDQhYBWInGG8NouO2Mulm26YJpKAqJUihegugIshlzmW5tsQfr+U2YJqxg
aVbNV4sPA8eRVzPn1RKmRUzfRrrBZ6NQ5gcsM8Rr3NXR3iVlto7myeuec2xnYcEftOYpMd41KWhI
UpZY9BIbJrLXznzXslOOVMx8t2do+3zFKGOmksabR4eF0RErfQFiPiR/cGXZ6do8rq3IPsv5Z+EQ
USoSBJuNlu4GZ1M9o+XMnSkrvAZQswdP1d5ifT9A6OpjgkOHSyY5PrNhxqcA8kg3m+ZzrGXfabtx
2nVtFu9Gc6To8RXytEvoPckoM2cGVVT7WadxDABMldC99z9Kw2+2gOPuoFaaJG7lx3DOtoP9DmsG
nYkfyjckAm5q6jvH+KqjV61WrkScGWXkkQl76sZxrRSYZtRfGYKgZZVBKqcbwIqa2qw0ZG8qGkiv
7KcjhvSIYplDFVB8uarG8Sg32F6XEdrBcxxLhgwVOtLHIx2NRzBdkAt2x2A+v5ql2o96v9NFKbZF
29xU5CCwn1ZN9XzJW57MncLJmbVt3FWuzbZSzTbqTP9v/aZEDDBqlGZKQtJ8shCrMqKRJFa6tUMm
AoUHUjyqE//psYtZ389Zeymaake81Erg466xNQ7xvOZVXiP5WGcjxFYDhYX98xx9K92HzSnedscI
Q4UtB6L6ZiC50+2dykmWUSOpxiVPQKNbyOy+remuiPKmWbPHxMlvn9KvNtroiUXi4OxJlPBK8eXw
5URhBoV4BGvSbxR7hpDEpICH2+LPBBa+4jY1ug/HmS41xwIP55whw1KH1JsKZA/sF7qaPQROThAp
bBdnF36wGwLaN3PjMsw/LV7Oagqht3dkRmg+CMKVOXWnuD6zzGjFpbcg33/ZUHdLvGi5TQd1q2am
cRyyLfNtZQLsiiYRiLrPuAJaeUlULumR6kHt6UfehXzNQntFN7qS9G1GlCzib34MJL3fXYp6ZEaY
KbgU5d9uCKTsy1wOE5uz8sabWPTjtoKqJc0fQ/bem7XvdJIbJceeVVLIuLsh2dL5GaUf5/l+s5Ou
PqTS9g0JZ1N6FSy+J+PNmtY6MipNSzHU3RW1cGPco6xzGm0zMQjvSUGRye/srBc9GhAi+XG7bYbW
KyHZP6mb1l0oHyTgnlJO2ZCTYL4sBcox6Y6h2hXKayw9tPavRRHXJRtrueY0VvloBuXEYEIFjwlD
uq6GXYfuurJ3CDk82XoY0ZbmkDX/pmGdXrEC7RH8ac2mHVgbOqc48eXmpWHibUy/CaqW9qPMLaIz
2Ee3j3Cx9y3jWwOLEVobGrJVJfllyiC8Zve+sHx5ZQKMIDD2LM47BdQ1QaZjbnsEcrP9JI7KzLbj
UAL1In6hgZ6JnFkfvho2DCZJQKW8V/ihQuPFjNm6s+T9K2MEEUWgdh9ZBo/8FPcMsfofG5s+Q7Zw
cS5FwcyqiMKgMMWuoMmu5O5TE8SVUHBOEbkTlAerucBJ+cR4ZyQDaObNtIXC0tZ3UMEPVfZCALc/
swKyc2kjZgGKRkK1zyl/a8uTrb3HHSmYrV+OlzHZFeC1zearW94s7SU33vv8B/mCHh+V56nb36d8
OkXZL46oTVF9EQSMUMVLVUQ5GvmntDfc0CI7VP1mDJlOKisxvRGftWqKeAMhied5dpYbN4nbDqe6
UVf4a161iCBUE6lBj7c/2qJWcEfLjbmg23XCZ9GpSMPhTmBUZmFxynCX6L+LFq9glcJbY+sDsxQK
bySbzES4mau1kbbY7lXvWVPU5IpouFp1waH+KOX3sb8U5mkczqP0W2RB0v7Tndmt2/MIC1ke74t+
rOoXe3kR7HmZBOssoJi7u+kv3Z1r2nPAQJOOipMJtInB0dN7i6KwZ76a1i6kzzd4ZfY6obpOPV6A
R3mdLbsK0Y4S8ORDbm1sxS/zhui9Y53tJvM6qkislox2xh+yh1W/NfJOFUwJQ7es2/divufS4Kvq
lcGHyRava/Zlm3pDxQQzfEjNMZOtVRfvulC61bDnB4fvGlmJZVDVGSmpNNFcVZ2RY71jUzp8dyrR
CUn/sbA/KLQDzt+V7pxbbXLHLPTixvEmhhIdGTmhvoeCvSmLu61K6057qjF6cn3onRx5swBhqCyi
0dXUD4nGVs3XpyJI2XQKslyMWQRtr3NwE0L2ZiZoRcyMcux2MYBew7jY6XEyH12Xc6tKpK0htyRb
oCYxoTUfDkzbCSnSWG9R4VLd3hqm58RLuIzdXRN9fknpZqcvuvauW4yoTB9HFqp+joGkYSmsbbDD
usKON71Mq/yROBG5P0RFhnuLpUVZ7xjDYhk/l9NM6E5HH0IJ2uxailY5Lt1R8CJ3oDLQZkcQTnJi
N+tTlpxQSQajWQZqNLm6sdHIDgzTmL0Il2V/6piyms52kLDIk+TsN/Yh4a+38v3p9x3Ut4buarlT
h7cVP90bJ2xKk2lOD4hzo0MqTLTD6cgs8WZZ4IHckZW5irSnXb4sYPoTQlCpWmN28wv7qLJgj0bq
aTVjxU3cThOYafOMDOEqKgK9nhga3SSTFjP0KgJQkvpzyA2CpsKz2aqfWXVc5GLdK5o/NDiXSNWV
1XXf3qWGE1cYe2PkX5FQOBKqKFBsIPtGmMxqjyxE0n7RqbTlHkMAga9dEBMqMebDN4T/fdMtZJjI
1eCWuMEKHZc6M1YDJaHJLCnXtC2Q6kcTouyY03CTxxj/YV8QBIt5qg8dr0xSMsf06kuUukpNKiqu
KFxvqWMIasHuzQhj/oBDajuY4NDT24KqIml+bdnSXWdaXooiRtIQ/6W6cpoIwroib5OCpbQPoZW/
mAXjkwID/YQgYFJLXzafWdly8bKU0nGGTlLm1YuA3LRNFjMgQsk1lDxIeAdispW6xXkXs3Ng6mp3
nG8JKiuzxDPan6UYXesIsgPRFnqrxY+mYiehRmRRxnJQbCaBHxZvadmTIFjs8xwYSKOEvlUqOSWY
888i2LRzSC3I+2Or85C75pRUecAQikRwZDaV/oFP6cXIeXe64uIolGZOe2SdDKkgOoUdIsum7txo
0p55UeDgbW32BsN6LRLOSZWnjuoFjZXzT+uqXS8Ljprl3mfiRRklkkmQmC32z4J1rmetbPMWavwC
Tg0yp1gZ46YouabPffZlFIg3a8L4CCQcBuSdC6ozdTWMGts/0qL8edrNIvdIuN2I2PT0Sv+WU1Ds
YUJe715XCap49vKAMliCUOVBmnd0lxMGd1eql549hh4Dvlz1cxlvD5PvhW39amJD8/QgdK8L03Ax
sSvLwPwAn5b6P25GFjTSdKlU7A4tpz9bSvuOAn5ElcetNffkCVhuXV9afDbkDrPCxRWorSRQvbGy
VsfCbTiR4QAth6i7o2eU5xN6FMP+Noiwjv66ZleI9wTK9XDqjCNkmio+imWLLLPJXmtGnPPGGZkI
d80mZ8KEvKIdzgTThJ2f9c9Fk88UrC93cU59/lJyfEUvw0hszvuIsLE4m+FRfhTo1OYrOXcICoUZ
JPah6/YxAhqIEXBb4Z1wvnTGFV6ny49mzwSfgRLnhNZXZO2hC2Gzt5g7hgtkqEX5FRyEaPZdtp3H
F1n8NM0pAoFTA9VcOb+55CVo/U0IEMnyqBUUxNnLqF35yrI2VdVXC+4CpVDGm9lXnkpg1Z3/BBhn
wMhP553eJ/FWajs53ghzk9EBmw25XnxmMYX+a+tsVUZpg6dRvbYf0njThm+t+B3i01LxD9DokE+W
enqsePOfMF4V520ZN4tJgcp5P6hMo7YEZWD0+lP1oKqCUrvRohcFTRTxKsaa+DnI6Z16qot/bccQ
7askhGyUJVfVEdVsy/AbfrGaPrB85PptvoZ5uJYTxKLiIiFVzJl2fhO+lEHm4EcayVkykHjCjKcT
/XvmAHYlogBSijRjlaCt07QXndZWaVSWnQrV41rVuKrXqUDfgm5uLt2k/NULXpr8qBg7PKhh6nXv
iLGcCWXBdwX6qodT0wdMTtTqNKfBIm2NnL9LfzVxA69SBP4jcVKD4s6Rj1yXnhR6XoTso3zQQgm5
9pQ2yCU/Htdy8wEaClhMzNxA0JhVHmsGObtbluv0J1Gp3ljcU+2pUb7aJKfIx0assvoRJxC0JkJo
HvxaeBCk1KvzrVltneaudadBPsmdR3oXRcy6qy9WfUzgL6jmnSmN3X9iwqjQiUkMqomv8xx2Bjj5
Yo4CiCfcESgPxoXkqOUA7JfBjDSczfLKhcE+BqGuZltu4xxDCvB/rDH2GivXoVzbMcwS2WHg/NrE
LE6pK+xlqxe7IeXIVO/MIcDBLFaAjGR53tL11VA8RWVtEDSwJxgHQ8UprArk5VtnfmnMDVpjR7aM
GBDLvKTwJFqEOu0qoisRB7X4jDj6Zntns3gW+0W+L8br0p9TVBwM5bKA6Nr8mSzA7r3Pj7lzy8lQ
aanm+N/MSFL1mKUMYloPLhdLrmgICHBwLTBbJglDPutYOT8o2Y4qxwoPBYK8itgFJjP2qlS8eNqU
4V/NbrRG7I4U1TF/Rxsl+DP87quaiw2sL5dgXCAnuBW9tP+s6q8UOd0SHpTxRxKEh86HDEWTMX4V
yjoncBzn3POocVxz/lsiPy6PJXtj7ZHSpkxksMq2l7drzfax1AAyXzH8dNXmKs+3eOarTZQ85k5m
1P947Sdi/tqHTmEet68A8flZyMON9xnj5eQrYfXLeKDL7421ZidJcpCEIfUglwzs3iu7xo+AFYm5
TuZgrA4ktVypKLMxxthNvTEnzASBHgYIOojrhnPGKPPUJp/1eLbuQIXS/mUA0QaEo633iUlwCK8A
/UF7y7R1yorWWlnFEXlbJdZPoWDrKxpqmFPdHXF6eVlGnFER9OJv4FvTHEeazwx/od1Z63r+nTuJ
26byCtJw22gGRxKoPZXJsasZnuXQTAjrBrnOszUpFWfOKd5LroQPJ92xazHGQ0GqQ2TCK7nQC+sY
V5eNjXREIE0ztpXBE1GOsRJMDFLppC3jI6Y+muvASJEao3EW/SWbf0JkRR301mzANjQ5m6yBPVWM
Lj8YAkRwNrbwmsK4trb4WBiQ1WnOPYDbFh0R4Qwr+MVU/waGYclCzKyt7VA/m/3T6G5ogZ03OyvN
ccwP62jKPa0td1h+2MA28q/ViH1u1EeniD1j2GNIEfUjZZeMeAG61BrVCmKiV6JNgo7pv84qvuI7
pzVBbkrbzLHC1bAUuP8HP47C1w7llKog2+MiV6AQTkMbFBiB5VxjjU29ypq8TmTG9607DiAMWvNd
1Yx/YaGu0vkQG3hyErADgFFS5ZYT4bTgwmZ3yzQ3JWM2534csAY4O5XBfk3CqRyZfm+UbEY+LDv0
nkGfGae3bWZHkjp3LB79slQ2ZTa8zOlXKH8i+DqnTFoyFPgirSlZOiB1MpFBNb7GrSaIG9SYvVcv
cth5mc1OjISXUBAAPaGT/5TDTbTsJDgsQiWiOjlFJhgtzV5HHesTaKChu2j/aAOzrtgnnJ8F77lp
5F4k3+Xiscj2mkAi+OcMUaRXkZB7OiyI/ZZ9y9s0WEhC02wjS3hazPQnLrIN6ZeR/LtQPBKzyX0D
cweYm/kkdckGcksLDetOKBx9KgwD69+Y1m92XvhpRthhj04ZDpomvtRWWS+MzSSBhJE9aEbPk5AF
xpQJcGZQ60h6ZLZKuZbcjFT84l8NFhAsjszY0SEiEGiqoOPo6WEQcjnqS63bL/ZUf3R2t5sAC5WD
fOyixRstTPvlQXRo86BXNQh7HLwPmdgYURTgTvbnunAnqE8NZlIZA0inZf8mdkhpT3EqSO6mN5WU
F6PO/SQ8NM01qV8KBT09KUiIic9xPMBNjKFGfMf24C7JXe/MQ0byDMHJK/zlGwK3MDEs24JuxIF2
MzrjOsyeRascaPXi2qGzmdBUZIQa56Kl8clx8SqHDKhTIkdPE/RqwJxWNU+DCIM/4FMSvb+clBv2
f+6yhCeNcCAS5dIfKRmRXxcb/sA5M9672CA7lY1hL9boMlCEEt0sqL7FK98uq/6HyNBkQm3T0Cht
hgxLPjnDi63+Ep6NOoDW2olJ0Y55gWBLsCCmwCOni90r1t/E1zUCEEs+72pa1SCpiMFB4YRtIlbU
nxjRetPg4GgBXZZsuBhTltgq2Gn3ziuJPpH1WvKZo6vfDGW0z+PyamYd9yLKJzBL5Ex7E+WQKr7E
sJ7JyK3rdd6QmcKmwXL82Y5ciUjmpqYaSE8zADWpsEA91QGBR5RPb/85O4+myJH+z7+XPa8iZFLu
sBfKOwqKAoq+KIAGeZ8yqVe/H83/sPMwT0xH7Jw6pmkKZDJ/+bWiOSh7O7LgCc6EqQBP0KEvxgR4
DQYmhQMZUHOFcEaYg9tE3+o6DCuATuXdRB080NK4xVmPfBdA1pBr0cEKOf19MEvliWTwfVhQDFl9
qL/YpUPPTQs8/a7VlzJ7cbuGAtNynxhiabU8+VWzMufCTE5rkbDeCio/TR/Oa2CVC913Z+6FLJn0
QwHmmG4GluYUaX3Uz0mA4SbV6XPVopOwoEoSDs9pHb1UutjPx1QnO1nmFbMmL4fcCBNCLcCIqt7i
SS4pdQUWPPf93Fx2LIZk1/VEE8xZBnUgtxYqfDeicNOOh5XDrUzSatkzxMrO2Ezmsxfzd45tX9OK
wwCoA7nSO8I6tijIATqAskt8D6q2HobSuukCIAJxzmaU/TaLWFkwPmho3pv6l6mifcWi6DJBAOMz
wYZbN9KXY2FfwznEh7zWKInXXkwwmNFyQ4cttmsmYsrFS1iLAZUR0o9kaBR/p+A10p3T0RXJZ9Fq
BSIOe+fQPYU10KHcWuQSbCF6m1LqVUP3yXDcraOxhrs0ZzmU64wjsN/Y4Uo3FkVZPQ52gFJHQwPN
TxAQwBVFbyLTb+EQPJNPs4ibmNrz8GHyOOtPdYgVsT23dnfMoC88yLGwzk9N5RwNlp82ZuawEU5y
V1UUnug62w0gRzRlngxLPkVgjrh5NiaRM3oQbczIOFOot2lRs4nW3CUhBVZTdOgrmM+ImaKN3zKP
Vyz/DMhyGyJCrJ3mFBfNfeA2s6L3qnu8YEl3N5CoZXdvPoYlJIFb24D+88J1BXU3Uv5uC3Hndg8J
vsgyVyeVNHvHiZ7jIj42DsX37bABV4OcyuZs3GWo4WtJJwp/IeK6bSPZLOOLpWricwicxQtvq80E
zasa3q9BrjzsXMGgNm4fUTsaPdiUuQkpjzbutrF4CycqlaycwSbf6SbqCz9azmVeBXyNk6h7vvwo
RXo1PPO+IyeX5j92A31tROOqnTTG+hSQM6Rk976htTNyKNqpiPCdWk6TAnmoGOAWZJzsROp+kBZ0
Ggbmy7KXV3r2NlOtXUQNnjLY7c20WThUUYAMCny8NAECPXQCkUIVY3xU/Wcl636pCWrSSqv47tKe
APesA5gX6CA8r0LTg9zZLUT8ZZV9tQdMNPYYjbUnPVXGY+vOG50NCUBC0omyijtRokQ13ZOladNK
62E7qZB6Lyx0NBzcK+uz1Wc7qm6/ZGl2jnXa16VPjr6pQTQONDn5JbbKTKtpsi4sjMVd8+Y53hzz
2gMLMnT41adf0opj9j7ypkn/dgNNX+B1wZ6mILi0EZRAi1J3LyGNsrIXi6IHo3UmhDFktXtzbJoH
uxV82GP92XrO1kq0h4wJqom6vWp85y5svdckSe+B9BaRxGjsxm9hZmwiiPLWoUwYh/hd4BrpSg7J
RVUtNBAWSrelEt7auMGLlNUqKH5bNRx/u9Tx0FthuOy1hnRrn+eOrAgkA3bNeKGS0+BSNZRHv+bH
V40EOpXO7FZY1riHxwSJTeGv8uSL6vFlPjZbX13Nqn4w0u6xrd8j95oaI6cNNBCYGV0nfpr491WP
QcDb2/VeJUAwzrdhbnXUsX60FfavnJChvuyuJvJew75SnsVwS23hdzyxAGPaldXGTKgrJ1euXnQt
8yH9jA3q7/AhjUlFrIZV3pcV85/6Rv0OJPM+ePFTbpyE2OeUd7VMciUizsmSh4lu6DZLVnTEkkTy
5Pu4gelfxseiPFI6y9euQaPcPJfNY9AT7HrTIoHhAxF3dshM7KsE7dCoHSsyBgoK64i2diTIlmuh
HPzt5+9ZfNV5GdKQTvKZW6wvvRGdoY5OJgm/lmxfx/FAaB/GgmwjjGId8/tr9jmIWR75tWxxi9x6
NbbNxtUB44vhKhgMutiHfWC/Bd+I9PiEkQpr62M1Ju8my0eGz2dMYf4ZzQYXKJRa6AYGJyEgSGEa
m8YnhxkLqTNOPdhKCL1N69wQpy7Hnidd/XLDtSLu2Hn36oNNR1/aUHcOWhRkL6RbwnlQA8zkxWk4
CMplJN0XLWs21LUfFahmRxQhAlr+P0tb7+BFbSwEjE/hMC0Barb0GXPwC65djt6A9TrPtIPtg0xj
fqnCkMTl4jjFzp6uS/JNUE+xgqlJO+ccIAws2v1BY1qOzKdMuwXitZ+dQY/xZIIGg4TEiyzHH00Y
fYdJf16wjbFiBp7dxu9qKG4NwggyjCGK39IyegPMPoQt1H6lFxuP1gZeA+dptIeVxFhFItG7TMfv
0Zc4xKwdh6gV3+QhQHW9zlUDbFYFr6p3PuiNY4S35PfA6c3NdHbEwkpX1UyO28n0Gpnc1nvZmQR9
qGYx6yiMVj/1pA7QJ3hW6CiaRtv7ExSehlu2Zxr0dJT4WO+wE9Nxz1EjPxL3eZKleNIAJUZqRyOg
46GvT7Io7/O+PSZBv+gY7ZX2phEpXadQeQ+D/pWxOvf9V4pZPZ9eBCh/555ooX6UdrhsTY3LDxB6
F4mYI1V6askFNuhM9pNPE3XRMDDROVEG99zkVwvssfCwjvfjTsc0xNu3ZMxauwwvPYN/B86TAGeq
ctwTDrH2Q5MNFmlQiQeU7xM/uPZ4LmTzVFgW/CXYrkfvo0OYQkfsW23Yx6YERmdIUsANPLai6faI
k/Zh76OuKta1RKbAOxoPycES+o0gpVsIn93jvDCjakVTxaH24s2ALcCNSHtJwk3AcFuXvOnIu8ok
4q3ZDhxxylzfhLm+0wEYShMAsEoH0pJCcF3tiq/5NjqAmuYE74WUtl9hh7iVbvJa+vVj0PAr1U73
UrvsIrAMEWycd0VTe1/F8xHF6oJ1YNf0Q3NWnY+a9wTHYlH3089xym9dYDKcTdfRTxeEkQzLrk3L
hUo760SIh34/5M3Fkd4L1bf3g1uH245YolWbDm/YG2ZFztoriq+waIGfJzBHjTE3I4NejwbYBnKK
zgYlIRujBl2yxuojnZtl+4ZDvDGlF90fX/NBXEZnzilorI1G/GqXpytLM8d7SsAeAokRNrL8l87Q
/Qe3cJ6pMv9ME2ARkkhaWGWofosinoUxPJcg36xwxoghBvy9+0jS8V62mMdk5m7RTuI4jvaBwLOH
Pp8Ub4j/GPPdMxrXowErJXWAfcETrw4lvwyy7rzpL0IbFyEkGoirbscLA36jlVvs4ATVTCxuWgba
UC78rnxrZXEfZu8DAKtUyX6kxZNlMU8owMmHYBN7OGJhTWqNJnsm+S2dvoie7E1DqS3V9jmGCAI7
jHah0H5z2LvzIed8M9xVVbqqzXhjVP6hbfRLAVZWRcMt8It167+nPdlkgcT+Wu7oWV7AvXAeH/kW
jC38uRnJohqC76lRn7G+UVN+mqsJek5pVk2Bz1nx3GE9LPC0cWxs82vek72rIQdqyO/u29/oleuM
FTlPl4PbrGP6YHsNsa82nI2cAIAo0I6e8I9TS1ijgewvY/ZP1n0SvKRtvCVjf0H9553LQyKLOR7D
4zijHyLsvgWaA+V5OK+iRUYqQRyX4ATUp+vnOdN+IFYcpLblbszRYQ4kEnLEkf0jj6htZT3Owwhu
A9smWFBOD4uNNICwOh5sWHtSqlrrmpdAmMZXqWdLWPWNyD9ru9uUgfzV+DfiFtadPGXQQuPM0wQv
k0O0AoBmDhFk8mcJJGpbj1US7sn0nysqMFRH59Tt1tRnwgKg1aK8rrb1HS2gLH+MHJFkzvrMkXYg
nV/KiJTqmLtd6Sdw/roPtv0cJY1z1CTckrwkQGN2jspfaNY6RgiU8JAZhv0wwEcZGnpwLn01Brsi
1/fgBxfKh85NipIeB1dKHG/e2Dv2+bQizGdizpYoXlvis/GUn2E+UU/yk0XybOsnE0JnomTaBz6l
5JR8B+6Gpm2kTB4SrM1peRvYeEfzILr8HOpQ35Z5UPGIN5eQ3Bqk2JYrlV/D6qLR9BKN8o6K34WO
bsnr3H1kektPBVsbzA/KIAvVYQQ4SkALqG2kqlUw34C/ZeTnAVz4TPgMxMe+8w6u/DbGr4jjSzmw
lxLfjuY+p3vKi0L2bCiKol9ILTnqFjQzDVRhY+zxC72aMTOecHEccySZG6tM/9LEECOhi1e5htXx
plHHf6jtxqbekeDZRr8ojsaZ2T+1PH66bJ9CGipqvt4x70sCmIIM4rztX6P522Hzo50Yd5E990Hf
+aFxHn39HBYIQrtqkQaEjvly1ftQEjaRpIGxNQgd85CUhEWwtHAvu5pzR/3YutLSbYBhwQGz942B
gGxAS4hQwsXXCjGECIanxvMJdKBFp351w3digSAxXlJs7lJfTCnMNAoretQX5nz6wq9GQC4jbrjw
SOZrB+4U6Ri03K1cIPOGy5Ix6WvWhDMhWEMNc3kZzaNLa9YM4oAPkVpI8iDaeh30BMXoXyNKBcKe
V4Zb3QWIkjMgCRNdxjSYLAFQkZAiU3xxYT3q5t7XKK6o1Sabhv2AU8eBjymcBgbjiOfxI2zaY1j2
WGMsEpeyXe1FN2x84cJELjx55P+bMVzfAHZvc4Ygy/4lY6K19WorHfsunBDAtcbCQs4TAW6MBDhM
KUnnAmdP6H1rQv+SWn7v2OaVgrd7fYgvmRc8Ezq9sMCtXBP7vTCetbh4y4xuKRvqT5TY6dpnhdUW
Mw/HD4jIRoxHG+0I2boEf8aUcnRIyGnjriOAiBBkOEnsx4lIFqzukrM5AwuuBRJ+iHoNxXhxQPKp
5eUIkO4GfZajO6dMzalpfn2NLa6NjeEXgjKghDqJ5T5V+ok8L9cjaopQdASF3ivlv7gTf8kCGZfm
ruiyDTCBD9V35z01wxWSFwldi4EIPTPRObFxBDoMZ3kEcGsVUwy7HcyHWWjbIm1MOgzDb35ZLsac
gR6ncnzWfR/cPgKaMxiq2Iw5S2QGRRHxC/9K9h/02kcebc/Aer3xZngaAiGOmGjlom6NvQF95JEi
D8jZX2RcLGsT+XGZrpM8Pg1ECYzJS9nXaBSYpT2qmShDbhAmCx5Rn6z858h7dDsWQ3SHqG6oPyU7
mojMEcINtQ41WltUxBUgaOyxhRx0UhNYXhgkaG1bOQLu1HnNsvfWuRfcQeRTobwEvIQ1URqMJeoz
Gig1mete9GectZep/iyQq9t1tnA03LrpRqkEzj2bI843Gm+Jt07zS+zxblYE+XoRJT/xg5m/g6VY
2U4PmajL7KBxOlMkMEeeQpq3NzG06l8xhRdcHGsOhkh5PkGYJgte2c0Pw6AtOIOuhHG1A9qlo4t0
tlHwVfRv2FwmTvWGuGehKaaXBMaIBoX8zXABLiilk1eneanJHIsv9nDBo9G3F6qmpIbFt3nGjOUL
tmwEEux0PQfS/JvSG+ju2Nu6BdIdYCgwa1Vd8+gl6RG8gtgg/RD2+0SYsdp27hGIqSqSFVFYc0SS
MZ10UxCB/0yIXnjXZ4iz+4CTBGg4i47OToadoEK317RnT9gLvTD5dtjzw6uTPWnhxQzuYxJX2g8b
t3z+bLNo9U64dLtny11a3B8FRISnepFzbkgFNVC0DjCHWCTfoyb1nWuOlZSe+RVk1HLUHjDHbFPG
IkMlm4bvpiSiizeWy22e3sIGKpG0hKp/ZZxzEtwMjPHdvVMtLBiTtruk4y+hPgO16y203lsVP/sR
EmS5zlEh5+oy27IibZcEpwzH/3BKWQPHbT7ha7+jOYK0qcnnvHtJ44M1vJOkYamL5b+WvJDV0WPx
zbVLRuqmfvaA33xy0OOdjn4jhP0k7ypbDhNowsjxpvpFcfvRQReYIIyzQDg8baMj4CYAABbpIJnw
42TtOI91iYSVrWyCoW9nJZZGIfvWsIl8Urva3tCbd5dBsiuG3/JeV6QjkXfjIBt8kT7l9D2+u4n4
u+rihl/4oRqU0ClvONo1li2dUzOuV56ivTYv4cgm5ZPRXwIMsJiPCFQDdiflZwe5Q5LOQG7gK70q
iGvc6VMMp1ocJlRgZgXgYlFvtQ4Sfa13YD7AOhRYzSJ6sp8U6laXtFt923G89gaxU2prmy+2cVTV
U5bdC0yDSc5xYK3yL5T5fvySDw9Vcx96Hokie0sx6jLik9U4XTrv10gut8uQYu7yel9Y5Vob9yXK
OP/m0rzeeGSn9RcLiKT73fXfSMPWFiixh/Qux1bKrUJIOasisjvTTJ6s1l5adfvcN2LlRO5xBGkh
+nk/a0t4Hsp8ujWOfS7Iw4Cifm0sm3Yb89fcCyC09KC8OeJFPowxyUYBr88l54Y5KCpMjO+EmKH6
hxnGH7bQNI23/lhb4VLFLOM3FWGR6RgBHyfQwRAVXSMfMwC4iUjAnNeuTA9TMc8pj5Y/4DN9GNOr
xuQ8Fy4ZHPCjPOEVvbOmZwHo10cEwxqrcBh2cXjUoI+K6Sarj97AcZQ8lZgd0+Yt6t9bbRdDnNk1
LKE9Z9Kcp/6meXglDLInqpPJLEbiKuLncaW77bItj335u0AJ5E/Osole/azmaP/aU8htVvdlwfNo
Y9D2HnAIuVDWekrow7Fgc44mymBoLeF+KeclL3ZjhFM63yXjVVo3p9MeE8phcmQQnfhVTOzuvG6p
GVJx5uLlJmRqbyFGFV/O8GbRzwVARsBViob7WMj3MOTiYuyK+/ZkOuSkaSfcqeGwtRoHapJo2Yc4
NJB5AQh75wila+oLNrpbaLKdxCbHAI5XlJC4OgiELZ9qUa0EbLBJM5pEQxGrgzXDyhkb+ufcrlKA
DkQVdVz0vAVvnverSTZx+mSRAV0CO+v2pUYSXHAnQMyWYYrsBaRDO+Dc5qDJ+Qxpk+s/WypdlNa+
g4jM5xM4Y40g6V3UOUaM7gaNuWxDXBtcy7L0F0o8WqhicjxGJN3vzRQdI+4FN/tq8moX1cGRwPV9
at5r2rdu3bcwjw6nE6Ncg2xQnc3/8TE07QskqsOc0wzFr6se8SGrvcLP/1r766AKV437MErEM3Lt
jbvMQvaUrOEFkfo/h/5taOtlXrGG85tSfbkwxx6YzV9Hc1ZegZDWlG+J5S6MmNVwGBYOLnxZMbQQ
xNCykjYopjMnXzrxufK6Q8/0TpLVZkqYXQQFs1UJmUZsBzPWWEZ3RvVE7tUhlBvL4643aMx9TOJY
tTDs+ZkitsvakRN1GAny0yK5gl5hrZ313sgqMJSupEwf6OBaqPjdMEi88AGAvEWEB8rXHkN8mLZZ
n0bwo6p7rMjuA1y0NHtR2s6KWMyCZqoEoVsV+6sUq5cG5VsjUR6mA0TBsvOazTz25ICbE0u2wCJg
wJM4s8eGuiD7m6GPWKkaM2f2FNBsmBGjkyR7VbOGm9Ex6rK1ZWh7z3JWgk5AMadQ1bRoT90WVyyU
3kRuN9IxqqdVZ67bRjuRG7Wq0R9EXbAM6KxtEHTSCWUYMWJfFE+dftTlrQAp0JPn2NhpGcxtxjID
mNLaHwMePdHW1MGeSpcLZmGYJuoKWtyYklWJv3PgOw1usinr8tDV7OfK/F3Xw5k4bgSHjMrx+Jgr
jzgZvGt0ARzCTFu5VrVoCT4Mh3PGoyVCbcdktI8JOmG52gaGtxfBkTTerQp3uG4hBQwSHeVCaOrR
HPS1LPxFw42rc05pepiWq8BxN07APOd/mOn4NSXgWEh3shKCL7Zc8p4mhERxEWgX0ljhVCzHRAMc
BIxyId2SQwHvEFq+dtC6GFd7pUAz07B5yzj5HZrSC+571youHcXv1C2I4IVQuP5DL2uXUFTdjeAA
eIsrPTEWgkzEcz7FGROX4Mb4lIGyFpaQKZkCDVCRTS5oUa2bTP02WDmvRU8+gNSnE5FHvz13IpDV
E7s+5UnX+pYApGgm9pMkTu8MTaMXKtZ85x5/GQI6OxZwvhpGLwZrhoq8UTaaXGQ9ckKansTNgIq5
D65eoecb2c35W0WSsEoMTXlyDSuGaYuCRUcZKor/IN4rWRPKL8j4cXR2UR+rw9rKY5L6kjk32iza
Zl2ZZnjWgV7vgrjWgtmq7i8jNxQbgVnxjX7RAqXKaIPBjEl9iTVvXdbZfWXUZIkTSIKXta4eSDs/
GPRF+RGio9DBuZF+uwnL2rr1pLOocrP/8HJJoqtmhereq6oeFqDI2q0VQ22hw8aKXYUqJCGHAwMB
olNKv6UV2Cj6rXALkZCTOyVbdRl9NW7wQOaXuu26Q4m/9qzlxkyzVWz5SVvr98xOOCxIGFlpspjQ
zZTRvqmz+GQ4irQGDMbF2oy4VkXihUuCkaqnurC4R3aDmLgI7Ed+Y0L/UoKl8I/5M8fai+EhGMd5
MyyRW2L3oPZK9SXMZdJNzieIqtvfuZ4AQ+5JoRagBGkHhdVDBrLBj/E+0XSSZMuwDK+JDfjKYwHR
+D+paZXFabP2qlfsLdGyCp1uW3JC2zSxr9+Hgu6FSYn8EmnSg8poK5+lv7dPVqRpxEb2wK2ZStgK
u0ASwCr9VpJz44VRj6I2cl8rgEX/rvXyZMdtCK96UDFjtVGOGbH0Cfrz9daVa6X7Wr8K/RxMlERl
5ygiE5NTX6Sbhm6ehxTE9w/FOuY/ul4EXQ6+AQ7hmjr//ehyEAamv3Si3EOMwa1weTDbpP2tum4X
UtHtZ83atbqVhfeylfk6byPCffBIISgh3fbkMjvoLXM0PddyrJ4I2XwZ0cX9ewHJP7s4hI4KzBGu
65jCMn/8jHkRTG7ZE7gfSNCIYPBxorFK0VSO0pKwmz9Ucfyj78TWsYlavqVTHW9Yxo8Oq2DKw8lj
BVoiuYoeM9bhXaHP/DXajvW//2aG+FmlMX+WZRiG7jqWZdg/+k4KXbk5Dk3ajONutvpgxF6XE76B
glRsXkQitiiUTNe5ObdIFz3WN1ujvCaK85VwZ8y57LyFY5ThHy7CP645q63ueC5bM0EDpv/jmhvI
B3Tp0jmVl0Q+whKTYSMvaRZi6UTGsvjDdZgbi/+jbuXHx81///l+Iaqh/T//y/jf1txLlsZgqWTB
e4Q2FQNxbqxH+KRWsVc/skTh0R4uKR17luWxfAqBmLmAMvj3n+Q/a9P/ajEVpi3om/CZwu2fzxpV
JE1kq8LDQ1CFnJDotV4nCRbCGhP3ySyj5lK13K9//9S/isf+9vvP5amCvnbdJ0dBUNn+o2gK3Nyz
k7D1lxOe2QnjtWNswlrfFXZASj9JCE69s53hQ8uIaffsXRNY13GU+ymczuEY3oy5xDDuCAjo1jXR
OBxGt7R0AD0/cp67enqxFsG0r6vuzR6fDOoJ4wS8wV635hwRRw4u0CBJyrSS0q1AaRPL5LJm+qB/
aM1rCZkKL0QA1Fzc5ozakpCu0Sd8WNzlSP/b8okQlLUrnyS68xTUvzarlQ2IUmaPrr/0hvLcZ1fJ
8gbstsxz+BPjUncPnKr3erBtZ4fnVMFknkcAWOqUE1y7CZlCCWRL9tAVB4OGDYI1++EhBsgfy2o1
at7SqbqdFRx03pMYjxwRkaeu3EXOAUoEELorHycYlVHnRUHRY5iIpFxbv/ioRHqrP5asZf9+J40f
T/Jfd1LoNiuVZ7Bg/fXG/+1J1kmX93hiSU8tTLB4HRUuuQvJaqyKbKUJsrDEUCeH3h0VIkITYVA7
Ilm0fERJWS//sHT+tVj9fLD+/uP8WGB4NowsT1DGot1zwXlFv24U3F0AE//RZLG28j0QwaYj6d4E
4DkSa0yPWv47rxID5zaC/lrDRk1oFNtb5AZ/uF4/1pn/uVzUPdH3pNMl9PPB71KgWdFVsBW6DfgY
1xxBZJshV9Asel6r3kr+8IZb/9ll99crbls0Fxm0/TEn+HO90d/uUKbFRityUhHHxmuezIiwiT4Y
tWPpkG0tA9s/B7Uv6VEtUZLEGq2yk5845P8E5mNK3QJeQnhAt5Yu6peEE305qrWW9BKprDcx6Tdq
0wurBrMkRzFKEwBTzRvORWQCEHiiPbRDP2ynKMXTJ12NiCtScK1qnhZcJjNzmJDvFaL+VXEepz+j
/mprB6PmOC//Sikg5jz7w4Py3y6KMLgYlCya9JLP9+lvF6VLRsY7K6DUxs/DhJLwJHsTNqGXfTbS
Hxq6c/VwIGpypQXhNX3X/GELmB/EHw+qLbDHCtO1HZsX6D9/ANVoEPz1bFt0CuNAlAgJHxqtu6JJ
9d2/v6NzldY/Pur/NVX/fOZMz8HJ16b+0scbZWjk5BuTfpqs7F1KyhFCG9FEkkzv/x+f+rcr/ONN
1NLJsWXuuJBwNjZ3Y85lkUG6EmQNbayinQvmdPL4LYxw//7Jwvgvu5rNYuR6jmOja7F+PPLJaEZC
ICtD5lXi2SsXjYH8/7FWPG4GMXUFYMwAcD7ess4HrnlA83Y34t0gz2PhNNo6IZODtTOP5KJogXZl
mjzqpfEoKqsFk6VdvSHctPP+0m4FC0tSeG/+7nB1xHkJynTvmCzBydWMPxJghYB45NHd06O9HMZH
u2vvklZfaDZgwxwl8lKrgibhijwaOrJ1AstcwUmf/hlgdVgLS/LvY1Wdw0Z/NEW7TRRfnFXVRnKa
tKN+GVoRCXzPfT2sU0y1dK44YDGkH8EAo/ohNOJjiL5ag8BB61XQq9FcQ+0tBJ3PrAfL23ThU4ma
uXDPfkvr1CmG+i1xgMPsB3CndCsQq0T+DMi2xmjvzfILf9yN7Te5kNs2whVYT0fXrq+5x4+tms8m
T055AfBNFLAYGjS6kHyW274BKxKt845+fKeX9mFso2NqcSovaYkoI1hk9ykltypT2UVP87uekuh2
JCcmNFbxaKJmxZEngRPS8i2dpcZ+tw9KCU7RLQ1SjQVB3mbpbSa6FgLf3pvSe246463os50EaXOt
lr41zrE9ByznUjkt6cPJ0sxf3cqjQQYcvPyl1Cwle3XM34EXwEHsfOJXk4Lj1LDRyne7fcnq9tCN
+L4YWynX2SjCq50UIhROS7XxQ6PTv93XoFVU1sQm8TeXXI67QaAAl+veABCf9g3Z2xZhFvQhFEjb
S3WgHXJhhDeKnlC6j5uMiSU35nhmiqmAmrL0anPKiyoISQQsXt8c6K4EkRxIIOs2cImjrtA6b4EW
Pb5gEHM6WrKM3bNOhpd0/0qC8sj/l9IhDnZXOl8DhdUTOgj56qoPg5urN88JUddq2CeENfgGBrpN
BA3l0V9Q5J9VT0g8+MdExAAh6qta/faZXEs8tu707pKwrVGflgFDKvvMz63ZhxyrOXAqJkuam1R6
9NUngdCp2lQ67xjmchZaBrSl8PGFPVm0EFjRI2bdRZagYcDoM+TIG3ChlZi1XNwWREVWs5Ax+lb0
8lgDd/zq6vkxRf2wGOiJod293jvwN0ZLEj3FReIr1u4n7zKRu+DPunXSaaBS4UK09oC3IAp3Ergy
bZZ2/NbRu4AtuTWJJD+LcqGPlxgGRRApWn1X4lvZxjnGTSsD5yyJXgi11YisSmW7SQPQZ1yv9M8h
ATir0w9A86VBcIffF7eYSOZpQuJHXBHVFNZM0tTMli0eTnmdsoT6hHhRRQ99bd2UdkwDmheulbHR
ApJA5TFy30aFdKVZOM47WS2LfA7THj7p6cKTUKtDjYPVf8SJVJePjZORgb52+e4T/gi0M4plhMjD
u66xF05SI05C+U11iBNgeL6546bLprUSTEbTZWIg9rwMv8ybEs1S0hGGtYGDKAI5GSy0Ek8ZjoJW
zfxYC0xn0wxFq33RPmlfysWhYC2NHDV0/DGhqx5h/gzvwFs3PywyvkGnRDQmO89t/aiq+0SeUqTS
QgKRj0QivGIn2gbJ9Kj50zFxMZEvG1nQy+HzUENDKL/Z5ATFRH+Ylv7LPCssQ5i+xb6he5yM/nNf
7quJpm9mxKVr2B3l4QkoedLM3hQrjuuVl0JUa4wnyC00sVcOAzD23zC64Z0LEVbI0vjDpPBfNzPf
AxMQvvBc68ekIMZaqD5mwjY9fTgVmEue7SEbDpYXY3tsKx7OMBWXf99D/zmnmpZh0gXM6dCgDPjH
ebhnNPGZ972lTgzpJpjrDAdpfCS6Ze/iqP/890/jxPnP35IPdGge5iCKFeTnlIruQeVASAEFiNAV
8bSeIvodcBoLovo536W86t1OkBiN9Kymrf1YmfYbo/3eYYTOFarlYCexCpCPZib4UUEWw3w3h9mH
xbitPLLPceI5+JNGnBglvuoAHUI9rSh/xNRBxwdyxvIo44cMEbyBQqAiXSlEvmWUq0hgsY7NgzOb
oRkcsEco8URrKmsQqzfZKjVktw5l4SVfhnYaiOkmqpi8BR+ZP64dpDop+KEuKBYKEBajrrBmSgan
MNusMG9RRFo7KmPf+U7JVpAZ/G6vP9cBbxY7s58xqAWXksFksKyF1Dd13exbmaxrPVo6pVx45ey7
JD3iGGTPTkPgFrS3S1cjqx0dglzBkiuBbpyAgYQYgAQ2GQI4BOEzMWGIkSPQbZZTmjTR4dit6TCw
oDOzWetW4eN/JqlA13wWX3YgZQCmFmtCWhaUOfh0JfhcyL2BZMfQjXXPJoc2nJSLdpFRRNUU+qpo
vZ0FB5zAB1XRXrePcfnlUVGRY08MHSw1BMyMxyp8N7JnAy86PWJDKqEsX8mjqYdT5tTcWgvf0TD7
rhxSumpnOI7GZZTf1IB5yYAYIyWIx6BSFBGqWhTI/EXyOQe2pOzkPsSaW6BgSVCqQWxYDtz1nLZ+
9sAmbXIFPRKGu4JI+BjZCORmGCIDH24FW7WtrS2MYrTQrTyXBVSsC2/colMmxOVdodWmto9YfMVE
2Zn3RY4zXd844ZwSu6ZPeFEblyi8xf5J6jiicKUnaGAGvrqvvqf8gYL5hcdrZo6fdfGYNtEc+Ytr
65fpWoiA/y9h59HbOpZu0T/0CJA8jFNFKkuWZMueEJYDc8789W+xR923ClWDRgFdhetriTznC3uv
rZIxsKJOZH8PuGflie/Y/0m9T63jCYvAoKx17I/hzggrKPXI4DDcyfzKpALO6v5zsO5uD7GdOIwW
ac0gZhlaEJ2/QaSBMB1OGitkQSTOmP6oLKTdye/9rOW32NgyZs+NS9CedGTnkTFncwbcnLHdLHEL
QEXPgOJ4+FIYvafXSnnvEYz4JpryT2HcbfxTCaUszocR33NYw8/IGQYvpBB/bVlSONxxTAKtOcl4
LnCGIPlWwDmsm2wZtq+mu5ata4w6C/GRFYHxCw5J9VHmd9QvpcEfx+pyWkNXeg5JE300KkQrQa8J
5y77HQpH1Y8Aa2VEqMGw6XnTq/Lpdq8Wtor41/eOGc57018iA/BwLOC6SspXSQ+h3giIMMgN9Rk5
QbMQme4YP4ZRRqNBxAms5ohCwdJ7/m8e3FWVfSLACC1HMOWAcWSCtFRjd0F0M+rnfcZeMdQPZnwd
YlboLKS77q3JMgj9J6RdC6Np51nXLluxqxIS11Cn+C4jKyyrKPXjo9oUZFu+cAHNOvuQUyEWfbLK
kcsZD5avqWQRU4cDW99miFzy8BYoBtbzuUJJO2gpPtOnpn74LFjUDIUq8pwpWoFc9bIeNp26U4ND
BS6mjZkS4ZGjxogTBauVU4hnRpXlSsZczbH0p7g6VJQD6GCGayUvZf2piaM5ienCJTVJjPK61s+8
TTM5g9aZ4waS3mDT6whvWN/r1YeMYsb0Xytc5cgcGCGsh+Y38tl6T/g8DkY3gWT4HlYjJwgcFXcW
1b8uz01Dck0+vnrIJCcZZ3Sovb2A6xmjIxEpRNg1pEHZOpr8GRkKS+lTNjaif7jlG6niCChtkp0I
QGV/0a7T4VxYDwYuoYgxmpJlIzV4PtuZi6BTSArf5SZQtG1QnQnAW7UsaZrK3unskWxlZaqke/C6
Uux2MOOl9zb8FVDtC7zViDvz/tr3R0TsmCtBlpgLoz0jH8YjyrELiwP/+lzRaQwyNnp4neXc3uYt
G/0AEQMuaa0cV3Vbb1oZkSCs3D7QKJ3gJsMZb15UVBGhvAvjpw6fgjX4j2YJtBmXseuOI6JyHyR7
M0l10IlpE1VGhrFsPytWyQXMMk2+aRzjli3dFUO9NzRxft3MTMjArvngiVf9gcRGRonarQQWU9rI
7CU29S0PMe/MqPwCtj+UAn9gX05rWaR6+kGuITuo9IoUSYof7cTIPlFp+dpQu0XQ4Nm5BmV8U/rE
wRVHlPw+40+XMbfyNcgtCQMoQcirrJjYmnRwan1opt7mE/ANEg0tZWKVQVmZcHEzzQBq6W2HSb8A
W9rm3/NF8lfDxUjohMn/GMxKi1paj8nTbN8UJAttxUONGIyzXnS/ot97+lfQw6a9KO68DjcWRa3u
E1+krgWORo0bHs1SViroi6AqsrTwkr3cIq03T1oCTTaYa3RafR0ubekrrR8KSWvMAXwd6g8K8rD9
lXsBi5XlMbcQzUBMc248CZ0rxVmaCgN8JmMEKpu7cpC+JWXdqMghX6IKnmyArO5Coss4Okb+Gikn
nTdWGE5L4NpUFhW3Xn4zWy4R76gPDCri8eR63y6XvdArvECMGdzqLBTyoEEGti4iugh/UAPDi9NC
hYPDUR918sYbXzyNewzJVvNWGxUWcCy0CEt0RZwHMdw7+C/yx+BhUavecqM+m6i+cnXceuGHkucb
7nTmG5h7ibbGjtn8+gonl1Uig8q1aKe60aGdcr3ctPkJMabUuVjoUNULG19Ve5MU99wk1zpOab5g
Q6HGAm3R0FUQgzsLsXN361I+D5ggYzEfUYdjUk7OWrWq9G3IuVEE2OMkVOkIoOgL3E/0KIibf8ka
InYZOkqNV8UKIjSBG19epYDt7GWH8Clatv4bEH4u+bWPXIljV/Pe7fyCK2XVqZBbkJL7cF78mEPD
/eyAR1ca7vwq2NbePc6QKHOs6Jm1SZSbmZZ4M7N5iO2hTN2bVgJLaiUnz5BTcYeRdkmf+RaYRx1B
dI1PIjedSN0wn3HdR689RXwogUGPHRcSobasov0QrOE0zMHdlSLsbFHhaYIU0cphpc+Ai8zEhzJs
Nf85+Vuxq+8GsdD0diObjpAeHVskH9KOwtw1yigHNSwC6bJmq5lT6yJT2A7pb+vbMD0KNC3AL2n8
ZHSJ3iJkTY8jDEt+RLAKs4aWGpX4NT3e2QIQ9YBkNEZIxvDE6Mn5iVa1B/7LXmRDsQhbzhTprFlf
XWMBmJ0euOPYL/0OyEWaMVmhVyVsOX73gvdA+pUg/YUEh9onMnv1+sct74F3bqY3ivtQqdbJJAOB
Uo378Ku1N5V9FCOTK2Q0xHCkaGws/LNyvw+D37LAVbXJir3bF7xRm4GDXSdUCINoQPmjDnT+6yH0
kRVu3NBdtqi1okb/RDRB3tSPQCiInFKsXTV1wNzCE0EX2XuOGH5q4e3GOr2EHqgcJexelaxDYtGt
koggzJJRGMGqFdmNDlZizL1YFrXvMXcMYucGr96r3JVyiEMK3Q+wLLad0R5yZUluNBLoyv9u4nsS
31z/280npjfB4Ycu1F8Z5O7SIn6NqDPsyY/TIhA13rzhGhb3tLz6NaFtH4OakbkyLmOZold3V8wE
R2Rfqo3RBItbCXNekT+Sgag2TlldqMtmQkup/FnZZ57gvY3lZc6Bw4oLWBjIjQnNJWU5I6FJYRk8
mKPOLBVV7oQ3QIhdIjTTGwAF6CICv9uDqd7F1YYwK5zewr64HRjHcaOQOFQO1tGgOpN9NKpxdYr8
lF/1pYc9nLC/k/uv2DqqwWft85g1N5DLKL4/W/mz8vNV0SB9RfwtDP9lpCuri3IuFJvp5otufXSk
OkgyXzWj2BdF5yxYReo5zBlhLDJmEkdOgT5FzrBSsBvaa3RTpc6e7UyMkm4C10Ec9BnlN2HNJQiy
YoEDymSMS8Z3DmuMw0MHOAQlwZjHT794rcxvFtcBoh2irdSd3R1JfCjcK3pwj2BLNKaJsQ8mttI+
5KnMRwe1GpfaXI/non3Ixl5lNOl+xvIujfboIXiF/BYOdfXWGNu6fozmC3BJLT1OdFEiwUT2HgAh
kN+tlqnJGf9Ubj6H9BpHJx2QBQcbZ6H0GmRrbk59ClE8q9rNUOBObHk1yH4K1JUbrXMSfEcVkd/e
KhzN2shoWJJ+GWvvPu+IfEPRR8InfnWgMIH5LIdN5WXoNNbETBC8IIstjl8P+Z3vrzK219TpPhJJ
OBnxG2DIWH/EcANK8zLg1VTXbk15uShwYSocIxnPUD7oi656FSX5apscmy6JPZ37Jpq1WxxbcRfd
OWJwOJ4rf1Ul6D5l6Lnr1PhRxXscbywYTvRh+g9PtmDfKEjz4iiruwKV0QKhPmEltDnXHus9EtmK
Jv8gwc4nr1k7YfvPbvxIWEz5MFPQwRYMNAkRyHm+9aXWw/ZaailUbEyhBwsWEAdsf0Cg5SJN4qau
j+AoXK5z0DXUXGSqQ1vuNOCjb43qDMoiJQ+w29T9rx8sCUgNLdpfJVxY9rthmPjr3mt36yWUkfjb
1rVGSuRaNFxKRNq+GgARz2Z+4EUa8n3FfV5uJZWfsPAryhSikrd04UICf7zhgJbeQlAmmfTtdkt9
PLrlhzy80+PRFjWCJJKd0V/x1Lr6sY0ck0l3tK3ChTdeKhnsw5MpPpd6/9GNV0XcRLCdCBIpqe8f
iGrjeO3+NDxJgP8wiuByA3mvtO/UpoO1sSp2lZcq3FqKhHyP+xBAGd3dyrWZpz+IqqtIEqLqEDqN
P4inpfKNaMaN3rz2nsXT7nCnQkhq41fYgrHPReywYxv0KxS3vHbKYT82ryW9tb+yMtjb/5ke803h
3OsWI+pR5JnCgB/+sGHduXsNdKS2KqA/LXT0nYQ3kGKkRSN4cZj6kA3eeMG7GhactyOvzGjAGk1b
kgvgwB5nHwIwf28oDxP1KKO2aB1aN6+4WsEKpqCsOPmAt2IpIWZPt7J6AUlWmVTXUMDVNTRibUSE
OmvumrYg3mYI4IFGjgq2VIlY5xBYZFySjgwCRkkxeBR1bqHK51SJ0RX384hyrc2P8bDBz9cmO3cg
U2mpDKjt5kO5AUymW0eRgDdiPzSeyqmzi94sXI7Irfv+Ko9rmqdcxbT8n8jODowphvD47mbFUlde
7GxBaWbgCozri5quA/1iWGQbLxNpm3bMALxdpX0b1MDtJ/HJfFrPWryGRABWO4rWzH7vs/9IWdWY
SHDyEfi6AL3RWrR7BcZ2EoCHwZD4aob3sqUgocc8MQMuyB6XYfDQHrT9jrMcxcVUisrShT7fMg55
cc/Sg/BOUnx0/ZiO7jumxGZ6FZpOkU/NwiwlnFM6U6D7wY/mru2YeAAn5B2SbsjWayNcKB2TYW8f
WssQvX3dvbGfwuKx4KgnVA6eKwm2RjPxYUYQkKKSloX+1tLRDUuQWsLaehrvP9qNecCGJMJ90u2Y
0DHrS8pNMgnmuQX8H7m4+kimk1fAa9awsECvQEVmCB2BDljyBlBakB4YGvyPh6Oot1az8Bo6e8fv
wGbkM9Z04EEILaGDXEn5OgeaR5WH0itxCvdN93iUlhrdO5pKZuzy3lPWAgE53bK2tq2ZCgT/qxTH
TB5moGTAKZfvHdgQJARnm2bIXCHv7+Jdbzms30qmlPgI421XLfvyNY2/bWSlNAU9asaVb2+5xxfM
QWEhGMNF024+gJPhQUWpWAiyHgCxSE0hFVMWm8C+9xhH1b3efWLAMZhyI8LiKZwj7eXASqJDR28Z
ZFtDvRn2bcjQRG/RRLbSh6Lt9eCuZVdujiRwQn4h7o7yYLdPQYQVbKu+cXLpVAUnvbgU+Q71PvDa
vp5PtVo5LymKzGbuN9cA2btlbEONAdI8MQ9muc3Ng2WXM9XcpclDj1YKNxjOccaTuEsthzzoWSOf
sM9SlGnRVucaHxFga+jJyfcFLGWfNeOrDjm5z1N+sIVvbzh22s3Ulv3kDU6eJShcfTdCLUvWLo2F
9mj7q8Ussr8MMcY7x0JS3i1Js1Z4ZMr0w9IXFaPIes2XrxUkQ9E0d18Zky1q7/4ZJ4R0vivpZx58
B8MHlXiRHLPp4d3jrCqhciekKgP91BxX3igVJElOJ301lFuteOuGhaw+k5xwxHhVVa9BsGWjlBmb
0NoB+Zo8k64zKiyEmF4S3IWHkcoGB21Lt2N8uB6c5YUYH7pydbGSKLwvTgCvG7+qrzxddT3lxXXr
TsLnu2XF10sfcMMAWPE3svNHZexa48WU3gf/q4r2k5CUFKh6XSpHU12RSeQaWxQMI2s2aavzb5vj
KBZqv6YVKZ+lj21wrel8wAvM8eMJTz+ok4a9ET4pubvW+ktirjB3scJHh72ys8+22YT2ZkiYbX+w
hqH4qc1jqTwy46BWR5kBPmyTwLvxqBPronLKpKzR0/SFJHO5x4o7EaaDfNYici1exQT35llQvA8k
CL5/7Jj7xNmiTgRji3VfYTVOMGcq2sbm+TeqRdpr9P/rMmO5nK9Hnr3YYH08N9x3Qzt18rbjh5jj
Nka3ZnfvZKwl/T2yV1r76um71Hw28l30OzP7JHZ84dkd2ND5aKzb/qS5HuD9e2b8ch5QtouWsRLu
jOHa0Fub8skwKC0eclts9b5burBhUmpmIoP6uyrtVXvicM2lN6+jItl4yr2qn4l39an8Ae0WyTVK
oC+81kCkyBBDk2bD0hcg8Alc0QluJNaX2HROf4TJjHHc/F7Rmw8QtZ0opw13ashjGQPImixRsARL
u9tpYM3Hx4jLItNWjUrvjoogN3ApOLVONTHtRHiWBg4fQSPSbpl7t+p7FoJugvFEsCSjebAV6aKo
YMYgbeQbKfQNg7tpjV2hPUbCbJkQW8E87CorYAy8buqfOHxBnYFWxfRnmOfdkRWrkxsbVV6H8cat
ifq8j9EZJ2iMay8Pj17+pY1Ogvm98Z9N/6uM8BSKea7s8+JG/zEyyawF4QKzcZrubZC4x8T6BruE
JCvwHuqagCtDWQLZsCGO5y7d9QkEIfdipx9JSm0xIuf7Lr5oLVDzxYSgY7sqU/yq5YvFYjokHQmF
w6KPUI3PWbtH3UpiApFnpzrY+gjIIebBkJTQy/Fc0adU64AsWiiTvpOSwmAs2ZwA6AODsDWboye4
gdau5xgIsuAe9Gd+JROHKBO+snqE+neQcIUsGnmhEO+mvFfepWs/yRlcajT6pFVlxSVJVhk2xD7/
Ddm0m9Lag/nbMVzG4Ba+0zfQCI8stv1dlZ2t5ux528xb2zDtdGIe28UUHp6+ZkxYJxmiifsEvpGm
wRzkMI/eCh5+c1UYu9IC9QDmdh22S0YcY6XNiLjELVxSASVbOV+n1hJmIKwo4MDYKbEMfRQ6yJBt
Ut5snkXXmk2fVj2gvexnDJ1z5dA0b2SAXUEgIR9ZiuKG/YZ4IxbEr6r6qTPcE7fa2HJlTsQNiVUX
XkJqOx7REyN/P1gjneHL8OSNqHa64Uj6z4higMfdm3nxFmdhOuwMIuFSJ0l3YMpKcpjMJ546TEFM
9i3K1L4acDNT8CxtIGlQtDr9IghayTrWIvPaO+cQNhS0Pg7mO90iKMTRsl0tNikrx4wHEkynyXbH
Ko8aUtBpDRJZB4RCGoijNL6r7YqQ1lll/AbkJPdE/YKSkfaaVsxTdatah1JxdGZ+3UpOTwxoci7K
hpMpFTuko2Ul3kNwQTI6WfdFY9aeBndoB0nmeEJfqSMN8ynwLj4TaWDBmb+LsPBJHNL4ixhZEpKV
ZVvCejEHLUCzWxXcOfLSFwqyFTzxLb1UfnapQYlMb7axiZcPq6O2IVqXTMCZp18bUP5mvgUfOLnd
mcN0IUmmYH+YiubWQU7o1H/ahv/u3aKPTet7Cl09Q3RRyLvE5djgssEd5bEQS72CsUGzsP1fWbm7
41GTHxE5ICbR3LHlg42zFlngLxWvwQF/bYKr0hAjB+i/DH+aAmOyR0h30x59RhRlaq15JMYIbjyg
CLMA830QhJQUWEgW5XAfxKn0XjJ1TZcWFq881rL16TVbfWrh2e/TFXtPYhfnnsEJ1+RU3ujDJK4t
982rzrL60usPoV6a2mMdNmKJDhdSxWE5nvDvg2VOgw+PGZwr7caCt7328FuLQxc86uJA8nJZXyNl
VwS/tflSgzK22LoQSGz8MDj5z0WHXR0+DDcNGeEG4Fp4j3J288pDXH0X9idHxEAiDABNjKwaS9g7
8yMx8gPTVQ6vVNyI+SHBIxh+ckieyj4ssfLktDsmiD2dS5+x0CmgU88Fq9UfCg3sDwtT/SWXLoXb
DdRjBo0CRhrWpGWknRTk235D1qb+k7Uumdn2xRTGNRs2suEfo0xb5/W2UyE0xNwjsoflqKCaCeyk
vSdkhXJ78DV+Ja6C0ThvoW8MdfMcDBcFSYk8c6/4HmRVtaNoNKa1rFWBm8qyjFA6XfFkyHiFQWpM
3EXt2ZJa9FKDYmfbsm2NXUOf0Uxe9Xgt7DNJUkQ9xoLHUSOsJWUxozNXF3NSCJlu0eCbRfEDELHZ
Yv/iEqvRnYMX0khjgBUDyexGsjJr/GBY9KHQuLsyE7FOveqN4ajlTEnTU6WuZf8usaBL04m5Mrfs
eKnT0ZuB4cgxqwn9N46/fDT3MbaScGbF8D9AZomARRtJWnbD6KlGnxQzKMNYtDAqwHYSihqBbOfZ
m7uBs1Ip7Z1oLJn+CLMatnGp0ZewuBqGZJ7CsJEdNIthfUBrC7Aw5re0rDcX54Qe2k4YfAVS5fCU
LpORSHZ+WcxfNN8k82WrTOjPOqB88o5mxmpH1E7tvrJoS+f/hwEZvZ6Jdl+BLOEDldCX7WWsPm3J
sf9NLq1MSs3/1a7+ryzkDzmOTxyXHLvMv61Q6pepOtT47eDD+ZEAEDLA48mDSnuYEm9M3Pt0XmEJ
dEKt8srB5DxZ/WulPPyzXOWv2l3+UpZhApKSDXxEf8hLbdtMLZIArUVbIblrhV2RD5PmazbG+r/o
lP8wzKAX50fZgsmQqWt4dCZt73/plDXiLqJcy6SFF1jUCnYtEYqSdx///Aspk5znz48ZtY8sC9lE
Fi3/8TGDcRkRh+fSojXwmq+aIpW8eSklTbTuNcV/KVnRXUwE03tDZtFMNHa6kJPYe9pmoP6LfPdv
Pl1N1mxV1VVhm7o5Wbj+61f28TQHRY70CL2ODUNyHKGnkFEXa5o8+5ff2/4b2dH//LA/dE4yYDHb
qqfsop65v9LaxM94gpi3nijGLxMzbNgkxDLBssnq+qcaSjJNvX0bG0sDCovbalRWPRtOdqZmaTrw
LY+Epk5+R87JJiRUoO2AiaQewUt1vNA9fWsl1J5UfSPQ1+RLYS416g0s3y/DYLrs6sRPecSTRu2X
QXkX1MFa97K1wezBTspVJ2dgX6GIwY5VIOJJ4kaUJaPdYxnyF0dVXzXTEArLi8fktaSBVyGKQPYy
CtDLt0gvKNC7datsam7jyTYalg/oSLz5ON2IU5ITwJwsDgN4fxVBOKltrFP10JZTrOebjFYzpMX0
q2DVJw8Tg4DWV/OIDtNgxzTqaFEoK3MUJuGXluvLhPA4RQl3Ers/g+wE0Z8D2z9YMkMuSnnDZoKg
a9hy4KDgS1/A6wOoQpfGktVC/RVY0rJxf4QrL/sEvShjXmaqUC7YIWVwhEBF1xwQPaObvPzQ/H4q
rZhr9DStO50dlaojxalPKjDhpVxhM0T235kAOUrkjirsr2RCXbK+gw3JCKSMCsZLLIGEWHrUf32Q
fKPsWqrmXib2XR7L1www8kySgfgC5JvSCARwFY9ORemMY8n1RdOZXNKiP6nKwFcUTWk4CZAA4pBv
Y0CS2mfa2o5edjBVkn0lM0hncOmWHb+meU5QvNRx/Rk3yrStX5RtuIRc4DegfviOVWq0OmmOcn2s
uxrFGHpA3lwfW036wO+7UJtgiWR2pfBRCUtdhUylY2oGgHSwG0mkUV7i0pF4BCPWiFlOZT+Z+QmP
+JfX629OL/SDFspgjL+WrPwhXaTCaq0g56Asc9ei+w7Jzi0xWsJVA6BRj0pNHQ4budAH+SVKYSq0
NVBIXUN3j2soWtmDVzm5qUWv//w3M62/O2XwgOqG0FFr4EH731NGoj/N2NaRbhrqm8ZlHdCKvdGj
1nlFAgqDAsXSRWX0QACepKHx6LGZi5yUT1T6oFNiOMvgpYlmKBTHZPVbTVsVgQe4QPP6Jqmvsrpx
c2AVw9wuN35QOSohFmkJQOApUxSOw9MmgRollJIma0LAyE+CeTyFX7rTh0RcBSZkxPXSlsmvh1Wc
eozGmkRfPT1mREqgOKz4Z9tuWsgQKfEOdSqvPP4kctUp355STXsRL+rWWJklqwqm33p1khRzRanh
gi0VDEIiBD0Ti8OcQFmNvGUIXfeAjGBYp8gTdXk1cfDzyQcdoMhm+VEAGMv0Zt75TNECxD5Ff0Zz
3sbP0p22r+miLdn/Nuchw18QIzPxLtawFy057yPkAf6jeEqYwIIX4g/J8p0CpwHvUN77WxMoVqeJ
eVehVJjwyi5c9pmfQWwXcFNtZmgbZVgTuyn0F+ziTN6vJj4hn3bNe897e1kU18I8VSSuBN2vARg7
Y90q3A8ryXcSwr/c1+6hZrJrhUVjCKdhANynB2CGvmA7TVZAoj1Dla4E7lKa2btpVQtN3cPHzuCB
FJ2D2q2y/iL1ppM3rxZ8VE/vF6nskECSsOg2FcBQ5qYtDiWOIoQxlAcWm1EWRiNQ9oVn7CSdUDr8
gr6Y5siDbSyE8u3bdLyjd05ZqGTN3U89ulYNZTUNMGryBn4yVqyLX3xEdIyxecyknRI5jf+hAcUx
M2pY66Ni3KXJyqbSzRc/fcmHARpWitHU3eTVKc/LO9+ImzykeJlal86ud5a9KvnErRaZkHF20QXZ
bLHMvf0TA3PMIsBe/pJUaSdHoMcp7OlYz7EMNP3LFCmco6tBkKHBkkdRZqEuqVkS0puxHrBfQpU2
fDjZ6DwrnFWWca+JGsZjK6hBEeEV29xgRtn1BeQ+AnqznvxJKdJZtpIX0vMdG/6ukRWUzt7GQCJj
dGDtxLQYin8xQ88T4yU20ITisCkR8inKSmOC7cbvqrnRVFwxDHWcWiGajNyXeNB5k3lfwhM0dJ63
WSKuGGZk79diC8yxI1qB8ujFHt8Zko0srRraFUteyJhTiaQS+rfQvsnE3hjAzel5odnPQJbMAqB1
CmtSq3MfdlUtNBGswpKgTOZyjc7dD2up5AzAFmLsqhgrHXzbrtwEphOQVS5TP1gFckKLODKmLRao
apcz5a1lTBAiCI6VU55+EzA9J1OiHJYeukj0I37YE8GK7PXcE7yqY75JI5Qh9qQ6pevJb31xTWgz
evW9STD+NbgAFPdUgh9PmRbrPK06/DJIth66ST36HOWzRv6YK0CiN3gQIACuqu4TW0lbnZQW6RAr
qGFRkkOQMT5KKwblKbfUI0PIp1ASSWhtEtzL1s50T131MkWyK4wwJvWTp8FUaemCgWgHxiLS5bWa
P0srIsRQWUzeGdvluWIF7CfvUXRWkZ2hZsTDUjt+AUuuJIiLxQcAU4JH5YTduthjfOlai03gu5l+
AYiStA0hHRGALQ85W8EWo4S2ACKB21Zvdp4aTWH1s1L61FAclP2OCwkoHL5Vmdm/fxdYRCRl7idr
DVNyfRwQpGcmOnD5c1CeCgJjuzlEwT5Nt0qP3xZ5o8qDq2xjKXbKpGAqDJti1DZ+j/CwGFaRYt6D
vjzGym2CiMLAXJK1gvSXCc8AwERDgQifR/XA4KslAt/figEQhGMkqKs8OuqIw3B3MjzpeP2QjKCS
4dfx5KMw4L6UNx94cUspF6/Tbqca7ChH4qFWPkN6z0TDhTKgjZdh8z2E7FYwnW4hypKZ1HsMGhit
sjWy1n667oGVa5qBan2TSBvNO0rjPUcjHmgvBBW6KKCYnGMXExu/gaA1IKLK9mWxKRmODYZ/iNGE
tGgMpNxD+Pwe9rGD4aVqZgQeM6+DxUHU/UpXPYzZ6lIpgPzC0tHuOdomP2WvD+cWv1raHUbyqbzY
MbGN8lUY+ZHUHdpv1Otst4uWFLyGLGgL8Vz4lRARFFBTaC6idrbdcfgt+7uMaVOCWxX70CL3AnaE
uOSY5NfhyYXKIUFUUb2vtq23QfkIWWVZUy2KXGsiXsVflq86GlVyzCwlVHAcjaTsIoiL8CgBEeCd
faEy6SF4ZAYTwBwp9QWn9ZzMiNW0Qxg1G32pOjEOuYbmHn3FkHGrwdxUQm5XRDgyU1JSt7Ot17xU
LC9kjH15/VMUd18lb8T/UT3bscaS2cC7kryBZ5bk3y4/d8a5jh4K2JemIfkOOCzeINYF3oTYRFYX
ENfjtvPWPfr+RiEJ0Ou2XHGoifpk2VZXBscDgxjoPAHflyaLS2Pna1N8RSWrCwX5DMCzcBtQiJU5
AQHRWwsSw3cRAfEEGGV5HxR/nhZvbXsXfN6jsBETkIRROI33q1m7wP0lhCGJP31AsSNM4Ubhogvv
HoVyPTnoeSYxYkYmi/IG0ZRy8VUF4udLluHyR0wWJ+SOTgYf0rUySefy/VTYwuP5WcbuWWHsXjFU
j/NjxTeiIkWA3esGU62x9zMylQImVAE5myCNWhHQ5rAnIFBEkuNNqVxjaOMuxrUexnMHBRqfeN0T
bJ6QoDP1Npq6JaR8Fsm7ivoHR6LWK1s/xL5u3GyUqlPQghioX1UeYj3pF6P0lsgN0TDlZJDkgWAX
mG8NPYM0AF0lYFiXvgLIJnQCOOjw0jQyPqJ9o3/ZIcmyeC4JmlCiJ/Tbqmp5p3bjcEMIC/T5KMch
Jot6h1RrM/gWeC8SRJRgU0TS020Dzurus8vab7XbpxZwLO0b3VuCNN+j1LYYJyqHgAuhHzYAnzB/
oX/yS7KfTevZseLBrbkcv/+5tv6r3RhPs5ANbEO2TNn/h7U6aduxMOWCws6IGAmFinWuvLjiQ03D
fVCOBLx5SuZkuST+he7yV9MS3i11GhjJsmkJ8Ue70bpNAdsJWsVQdgg4ZC483Uefppd27GShMFb/
/Jv+tb3h5yGQY0xhqsLQ/uwh8NR5VQI8I+UmwRskG0yNUw6zf/4xqvy3P4hORTMNRkCm/sfAiRF9
qLWkyhB0TaFvjNuciEvZxz9sWjtUVZhzdScK3K869h0jHF4N72LH7btnsLfSJeUo5GKheVNwe4sV
yvsWqg74r2Iuwfyya+pLq1svedBirGP+qmkDkkcQj6I0YTkWzwqZblRlh54gWq+JTxIahZb2pAKg
YHv5MpUmkmsyT/X6K/B5gb1m7ZPZYpkE6KQj4+SWiGMU0BIbdQWQp5RIN0SgTtnxz7LrCSZlO+RN
W6yXOkNr3D7qhn1L4hrPNGI9xS0zGoED3NkAKEdC5dgHXz7rdj4JzI4+91rsVL32KgJKfINMwPgM
F3WtjhPt1zyneX1K6iMD7dJzt5EVbrjGnKrtNg2C8EzTwKwP0crE6zuGMUpQlXVGc2zV/goz9q2q
IPCNNpXsAFwf2UA9NjvTCJknRN9WgeesnRABsT2uCzk+JlR1BVnTkZ7heqRr0tl5Qh+ryh9XjRcx
w2AVlFPL4e3a5xB+q0oYjylLM6l61TFmqXIMrmwVFa9+YT7dkT1+HC0MFt0DnXriOrkifWhK6BAz
dfMxsbkRotsOokhn78vy4TZPEw0zSJG17B0yCe8UtDNc3CP+HZe70yB9kjSilRFF14alOqeM/xsn
xi7x+CRI8e78L9liQ2c7JEjtAxrMnBgfKXsbw+griEv0tE4mFbtO+XJDlimV7KhpcJFYouZmuyzt
Tc133VQ/A/G53VT3IUEszTs7JGdk9lEJFe+EASzkkYA8Fmkz1/O7V791kclKFh2JAVoOFY7dmO+N
iXMnB1Ebo69N1fyBhWpX8JDZjNSiBEac9Pjnd+6vc0Fe7f9646Y38r+GkIHXtmYVVOjIprSy/+fs
vJbjVrJ0/SodfY8eeDMxPRcsgzIsWpGUeIOgJAreezz9+cDp6U1CROGMrnZsUoRJZK5cudZvJM5x
N6KY649N0wGnaCFqXvloefSb87dVfwueBkKkuFy9hZRRrePjfZMmRUCg9RVUNir3VowgJbt+Wu79
Tg+u/Tpp102QMqAdZ3LHAmWhqAWiY2lUy3ad1Eaw6j2h2VPLxUMxVNSd1Znp18GvtWMqV8GjIXvJ
k+ZH+muSphHVAlVEu6BvOXatKkOX7jKzxyxPFbtjp7TVnRBTfEjrBHJVWlfsLULtIaNs4FlVh2pz
zLJ6OJppnj14XlqforrinJRpxU2FZtsrsWBw1pQSaKebSQ6eSonFnSlUSNIhhJLdlnVmgYSNkp9O
X8QLZXo8+Bitj2VtFfksCREIBZkNa1rWTkuhq/OaOl1NORsl2pFls6rpB6tCve9Tnx57h8Xmbcfh
ConKvsKwhR6oQUYBvqfOfwRg0hxwHQKUwAqKckyXBgSRJHzvwVuR05rFNRiTVYjVfAZ+vqb9OzLT
cXhvI05lVwEIKRMKuQQpXMEV0sIqly3pRauLR6UfjjiargjtiMH90lgc/WWhAvV+FVwIaSWORw5g
ONybPeEuB4KkcY7K2moV42vZebSrgnKV9OUmSY65rI94XLN/sZonBX3EQiWadEgpKjcKRsl4Fht0
3lKclIuGTkp458gNYnX0VRV+jHguzBrvlwyzqqTGaOk+5QHM+cyNyTERH0VklSUcStwekNK2ci4z
QTgaOY1AUEDq0KzTAe27BoqJ/xpWsItgQgk/A5lYC1kRffxbUTh13pOf15eDhl4kdDhT5hfAalG2
iLx9VRfHwoB+QbncUCzbsFAlkH50wteEVEqgUuIkwheKMGuVynyAID0wwShJ1zXSsxllOl9ubC/C
bZQsp8konVIVb4qfQynfpTFFVwsp1WI1eO3OqfUVIH5oTd4xRg+9zAFrgEgZzQaS8sGQnvPqZ0bZ
rNGZL/J9QgUpDSFE6A8lmoRDqm048SpMHqlDxw78hIafrSmDqvSpd98D2F555VVqPVBbifKbYKzt
wGjqqXqfdO9QyzkstGItU2FvnPZU9lel8UuguqyI+KjufHw7xXxjWM/wMmKoCp7JeY8AKlCmt9gC
FXxqYgqOzijGkT5aOfLCiYtB94uiqHaD3XtSdetGQz4YPVkd8DgQMx1wpFX3e0LAFRxscv/wtgeo
qCHEWZ6awIZG5KW32F6tzPxZq2GbDQKxQTqNVtbFcwFjtjBtuh2CvtXaezE/+Jw+/IOTADG/6o0f
lCBbFYLhcOMIO1GVnukpnqQi25bE7SYHUzOCpsHLyzUsgwdjwP2zqWiM5rhYcCqzXOWESOKhHqwr
tf+VUIdss+S6Vr/2xb0wcH7qNPjFwUkHcVMa3zQXF+gEMtRo9EdjFZYtXREqUnWFkAjeB3omgSEA
J4fuVmKiubVTFVTUOdaURnSqfdBuXoQAF/RpKmrnY7n8WdaG1BNShUR05bemWuLGclHHDQo4VHVU
ELBEDk8Nisu+ddovEhorO6Bk1ilMRhkveVQHDuV6W+uSAJdFbldqbLDeM6vdlqGUn9JeD14Iz2SZ
vRNcq71Ys4dWYY8Acq9xAOuzBuOlRjUPWddoS1vTJ7FUkw1DFy0ZuSJ90ikbhHSQ6bci3ad15SYd
Gs6NLoSt84P2SSdSpSJPX9VEekA09bFu/27jNcwskK0egUadeULPxlAeOjBlO8tPUbWIFRNl9yra
5JWK7I4F67sLivomVwrt9vyTfHaYoG2gaiZtXgWxuo8PElRNWSMIZeBMFcS3bR7V2NvGSIfposNe
mNYLhwn591a3qry/4STl6Dh4mlY4GOuQTIvPrml2pA7CKqIzcRKditwsBlYl5sDXjb7VoDaKwFRi
FFfrUSIgwXITSBq6RFlmoluUlUDICwHDlXI0VizFah34UjVyu9NLxGyFx1wdpIW3+GzUTBPJJVMy
FBqyk1GjLZ4JYCWstS4Y5LyNwROOJxf0epIIJDU6rwt3/L2RoyPVgfGgpLCPoaf18TsxEFoKwoMO
Ll6I1BpwhFglVUm5tSrEp//rnDAVVZZ5PfQydf3tE76bnCJWJi6lmlENGfPSTFN8QPPZ2N4sAFrm
urLUl/9tONGjlGUVixaV9EU0Jy/XNNj2tArbTSlELZx5L9dOchaIN23vhd+UwlFNkMFAbiCBCC6C
BEpHta335YMfhQ3iZiKw1shqzW/YUJP3SFqUo6hIF2FBY+y3fNnQJFi9us6TSgYj9PErKImlNGpA
/6t0nPiOI6d857h9f6fpGbxlKrwnoROEn+c/hzRRc7Uk7opopYnyiTGiJCZ3tTQx9yum4qaKPfyJ
i1D4kSaItm5iWbSgKeJmKnNIsetUQLYglZ0fiqtJVwtPof0W6A0NMVlV0fFYI/O3JoiFoDJaiYfU
N11T+KDOcBgR89K8yhQt2aA3Ua3ywPI3aR/iP9NGCO5DEAWsUxYxaiRxQNE3kpSoJDeBPCWFpgLq
DDnfhyErs8de17ufjlaJWL0rwtboWugOWN/qV3mcA9IDlgGjwzJIMjmXXVe9oRylqpFB/nIuNUVO
hh7Ujy1+EO0V41l/A01p0UdPy4PpUmlWw0Da5QKkkjiUQ4B/nAaxzZK2pqQFWxml7AyYPLpaYS9C
RmmIMIFRkQUMVQAvL1eZ/6gWUHShYxShaIXer/WUFgPq8HriPpqCnD1S1AgeqKDmtpa0A5cpiqy8
8iXIq0IuCXsl7urjIBVFt7Msc9RG14pOBPHpmJCpe8dAnbzvb/Q8r3aIhQTeLij0nraFaCV2k2Td
19BVyp0bgBqMoITTGJQd9dglRWDakYgXgu8bANkkoxUaO+yQaRvKWsHUuaaevlf7wT1FjgedigpV
SLYSaF+L7ofiycUesrKPJrVc0CiHWlvIIMXaxIhhQcmFvHICOX3EFZVKp2jI2IvlEoyPWB5xDWlH
U6urYw1YqIN5McQYHPHSxhI5DMcRtnEO/To49KRBpdhhyeAqaFgCeXYHnLSCPDzmgcLZLPL7bUWG
jvdY2O4Qu6r3ueyZd0VE1pu6tG00s9MOpdn3WFpZ+OpF7kjeEnSS4gKBGmql8U/ss8VnRw6QWhcM
lPGjNGjppXqabXS48608RaJqEY4i0tlQ1dd4bSHG3LrIQvVJAZwECzFAzp2go2mTOw9uFIE+a/te
rgAFSmlFnFfNJxkNdGMVDJ6U20JpOU9x4Mv3fpcaC1ih3+Pjx5U3KYwJsVaVacZxWdYd4YRYpAy6
U7hDYxPP0TyVFtBYn9/OMMUxoaNGNrldluUGmM5B2qhVaudO5B9a3e82lCOxspaEzfnA8lav/HB8
HeOKZCKXrLEPKPokrkSjpjfVPBnYfddwJCnGbopkFF81E92Qpi114DBpxxnRlwVA2EZXtZyo+qGp
WTiJvE8Cq/ihWQmVBLpOdD30BohOkmf+yoVrvUWE07pjGcUCigBedd0r9PGLImY9NPCO9EHXkAxw
RFpYsf99KDBJ9YI2go+FUhGZc7LBlHrYyK7JFQwki3CfTWMFgb6heejaynqEVV2Fq/Pj8vErmKpK
aqhqGtqO9FjZ9CdfQRDz2jULMjNXgw8kDPk27tPKDgsHmKhAuf387T5G999vN8nLMq/oaiwAsFbH
+P1OikX9UMWO/+3/fhfNAjqok3KqpjZJnNDAtzhNo+4hpCZMbrp/NEcqY2FKTQS4/+dlDKQxATtR
ZtaNydh1kWk2TYjOdWZGzU4w/O9WAvBJiWnptKmT7+KMuczdr4DmcpjQQBXlrhAjDW8YKOhQwogi
+HfnX/6TL6qpIA9HbXa8A6YKpZIrYYmQN6AOsAF+0CMkgvAiDiQsXXBM5KhsGQu1IWnMnP5aW28D
AaASzIgq6eiOqZPxTmswO8hOgmL1nOF7PBajPc/4rgtaeR+ogBiyLgEYU1aqHXRDsA4lK1jjswKG
XWiKh/Pv//nTaJT9aLeJpmpOnkb3fequMtReulDJBg82deVW8ArFCF5IJYVpd9GJlnQtBSJyfblZ
KhsJy+ocq1LUT3K6Awtr7GMd8l/DY5HQaIbEUewNN/ku0+2MtnSKTOOLUC2gIxg8c0Btn3qRvNdX
TGcTGbW2rkw3PC4Mxfiq7z/M2OQQVdrMomVpCvnUx0zSr/smgcELVA95g4aGqtGz/QmBliG20Vbo
7Dk04fRek3+1qqM+gpAxAHJ32DukBjaG5x9nciozWYsfH2eSYpYY1gMlcPWNP8QgkKuc1jRlzF75
2ZpueSu1rJ+LvAfeUsQaRER0GcgySvRSrLLPS4BSrQO+x+1WeiNTwpbCKP+uNiNNKg3SkfIhYIBL
dbyKDm4qxbdSpmRY41aeKmMnxYRbGGBlOvOJLiKnCcTuFaSHfwsBbSBovpsL1iZxTIRLrIPgs8Yw
V4YjHAOpEm+HsLPDvkYCwLBTC/NrxE4dAyefN9hourF8iKURyCbYplmAMCb2EtgqwCelFqTrxwwk
If6n5J74V0AIaVJ8EmO8H4aVAUKELXvh9DFWxadzxtQt0VKZrbIkTzbKOES4KCxAFYUuSqBNEDfZ
hYZ8tErfvh8OjEF+XaA4f922NZy3MnIgqL9NlP/40f2n+5re/M/dyv/+L/7/R5r1he961eR///vk
/yjSMv1V/df4Z//+Zx//6L+vs9fkvipeX6vTSzb9lx/+kOv/6/7rl+rlw/8g/uZX/W39WvR3r2Ud
VW834UnHf/n/+8u/vb5d5Uufvf7z7z+o4lfj1egnJH//16/2P//5d4PR/o/3l//X765eYv5s+xKF
0Uvy82/7cvxPOf3L15ey+uffBc34BxMOvLxETQdMqEHAaV/ffqVL/6DIgvK9RlpPsXnseSRpUXnj
n4n/oM9oGfzpuDPqMsuvpNHw9jv5H5bENxdlg1BBuFD//r9P+eFz/fX5/pbU8U3qc/r/598/TiFB
RsySdUHH5WO46So6KQaoGlu1q3107dv91tthE2y/G5R/3e795cfL/DVD/7r8JJrJnhKLQjQYth/d
V/1jbOggjrOFi388fP91ceXjs4dNaDiZVyPfzCJTI8i2gHsl6YsiPuuUQ8+/weSw/dddJjUIKcjU
QXc7Cwuty0r9WeaIVWSv5oD0nnlZlL8GZHa94XbhbnPvNNkJy6CKVb9vDRuHVXpMpbQhCXxpHTql
uvxVS8AeYhoI4wWZlCF2epDqvV2CZ0yzgtS1WSlRc9Dc6msk4o98/qHmPuIkvOhDLGH+UJn0QR4l
3S6M6ktquA/nLz6huvx7fKVxZr7bajXHLzIO/xTWt9LWWylHmmPxg7kGKWZXNgzRYGG6jHPuk7ko
jXv+uxu1rZMnbuYwF0Wcs7xNAYjs/Du8rZbPLj1+zXeXjjwE83trwGR4iC+7EsahZ30BfwO6mgyr
U3/11BkUJ7/pIhhGlYahGW5efijYba42F33kXDlhiK9i7F6qYYJunvaioXaM4jcKS41yL5QinIlo
p/XhQib4Mff8a9jHn797ZFMQtVCoHd3WS3MtweXjCG7H0k0RLNSHlJnQIk1Ci9gMAlXQHiXYuv4C
JBsZegH4eOiRvEX1ib4BiHHN+aZJ3U9awtsC83TsiHCi00TEcTIg4tEJrRBqFvRZkHv/5sbmd2+Q
MQ9F/DKR0keNfkxFdVxzoTWk4s+klx40snR6Ae5106YoFiJHFKMzpVZ4zjrqteu7x0zGqJgcZCu2
bInisJBhzCyTqRWIIXe5LuWMaBpHQAfBwaSS/xSK1s35WTb3xSbhzlGyWI3ZEGxd+SZaYLqbbt3h
mYwR3dfzd5hdi5NYl7R6UlgZ8DPx0D9mW28r32DgR2vIstM1+LDvorgQU+ZeZhLn+rSmhqbXBsjX
qx70opTAJGu+KVqzMFpzX2MStKQsSNE7kU07LO/A0HFOv2j6hXGaeXhxGrJyUdDyQONAWGGgKR6E
6Gsa3OEsfP4zzDy6OAlUXdcCv/Bd0xaUh1SwccALUGw6f+25TyxOQhUugp0UD7JlS/f6bbFPtu4G
2RVkdFbyFg05W1ioGc1sZFOHEZlF1ykuHzgBZdmFEYqQMpQqSObOs1f4C3eZHOz/HcamEAfXqmp4
oqmOKM8KfCU95YO88Tfemh6wggr73ttVJyR//3D0JvlMObq44Y6g2WG7zvbxpttBrjUvoWNtUF+6
7nfq3fk7zc2ByWIXMla1URWIjmXHCPmnPPgGfeH8tWc2QnGyypsI0TpJ8RyIycODINaj2H25sK7n
nnuyrqkoq6Wctpat0GgRu7UOEDKXX84/+MyOIk7WNMu5dyOEu0lWzUNth7Zio3JjG/vzl/98XFBi
/7glWg4F5VwRDNskbAffK3n7Z9edrOfEdSqsiaglpvrRUgM4X9HSfPw8EuHp9PGRfbMIe4GiiJ05
6spEuaFLw4eisAxAcsgUGQCslQDuwLAF7nQiAzHR0U6OOC6Ci69esxrDCA9fjM35N517nPHn75IK
t1G0CsaLYdNHEZX7GE/KQdqlfm3/2fXHWffu+qrmlrJFexfNjgBb5e0gUnwwduZSM1qae4HJ+u40
oxiEimS/WruJ3W7ETW2jubmpt8LJRYXoIF+IF2jYLqyWudtNVrmIewulEYKxVpeAX8L+lvrbQUEX
qwvchRD5+Yo03kBi78askFIFGGxAwNc4sr+E2s/4z/ZYw5osdsmnKFSWima3WLzTZDmA9hq9es5/
7LnlOFntgd5kkZZ0OoNzrCFtyY65Pn/lceH9nq4bU/Kj2Cfgo1IABkVB48Zo80sqilunNLaVoADP
VDaR7y984pm3MCeLP057wY2Qf7VdVAKB5BTuv0ovHyov78/Wk+rp/+59FAkmq8ExcsmKZYxrN80a
ius6trMdHCJCIo59C1nt3PNPlnSO75JA/cGCld2jCwKfMMKrY+ETvzFhP/sSkwWdZqno9nlo2oaY
SjZKEiiswKdQe3iMAXDfOnlOC/nJE3QI0W6xrTvzOfDLZy8y+8OgJY+dmiC/EUVIOMXZwvSYe+Xx
5+9WDPuA4GgeJ10FVl2cY/OcLSD1Z993suADTCDMxu/Iisxo61fNfVk3tlAIX30FZlAEqA6Bp8JF
265BmXfkyFWI0Jq/Ote1zYbAI6jPWmosDP9MaJjCKwqprQzHGbufLVxafNEd9gjYbedX2dzVJ9EB
RdxUhsAOhF4vVcgcVExTz9vljbqwG8x9p0mAQP/crT36hjbSEG33lb70wrjMhOWxAvh+AkidEODV
hotWG4Ldk7/5anclBXtnSBeCwtwNJkFBDqKhaHvNsk32MS85RR3cTPMmU57OD/3c9SeRwZLobKYA
yWwdxV9tNEmGupn8TJcTj5mxNyZhQda6zGkDDrswCbbY2F97a1rwJyrch2rlr6MTDL/z7zJ3p0mI
wBWwxR2qJMoV9CAthA/rbnP+0nPbvTHe891KL2qhkwqdcWoPOO6s8wPCbGg5rAbbvEi/oEq1rsuV
cxUsfPaZFTHtPtZgxw3KULotqY+u96hqyMoupMazryJ/fBXqkZY0ZHQs2hW0hlW0jTCtMSHgrdQL
rFDWwQYRK1ezrZulE97ch5ms7y7By7sTJIoF2KckD8iUnf8q8niBTzYFY7KuYc44STIYsJpJ85sb
5btzSPZoct837G7KwbtD2Pmy2yDgt0aAHBzQ7vyNZ15Inyx7HEhDuaVlamdggeo8Wpv5/Z9debLe
weQpMA1yza78FzW5doo/i4D6ZJ0LRZ9occUn0JQcE0shvLLS3l3/2UNPlrhWRyBA3YQsSU5h9dna
YmY3sw6muDXRs6QeXplmu0a8LQTgKy0s0lRYWgvjbvrJBNIny1oU8QcrcUFnLTi3BhYvb2WOvF2F
0hrHu4N8RFrz/CDNJWH6+AzvQohYN8B6ItYdsvJb+aU9NbtmZV7E31CuXi8Fjrca9WdvNFndQA+9
IkJdxTbc4NYSs2PnKCdB1W7yPHjKGutbo+EA4IJpW3cD5TQtypBoq7R7N1CuTQ8/sZSUCVC+BkPd
7/ZsbMlCEJ1bNZMwMIj+kHljocfoj34GBsxZqrbMXXkSB/CqUa1uzG9lca9jg6ignLHw1WYuPeUZ
idgAJ5pEL6BaiyuEjFfRtftMlfgCudhVfk9lesnze6ZCRQ/w4wQpipIc2koMuzyoB2tbPzRPqN/a
mt2v0634nYzry/mXmtn0p5a6qiHrXQTMxB6kV0W5JIVdG4jj6n92jtQm4cDKHVFoO0QTUCh2nD11
ec3/szOGNsaJd2tIRvzQs0p0D9v+OgfkJWQPfzYk4+d/d2FBRJ5gwLuRJoe/auPvOKpSsMMdE12A
83eYm0iT5d9JmZjkQ+HYEYQ+sfzmKQuhfZwen6x4bbLiTTUU0G+jshO33lVgyDi9RrZvO8Z3xXzs
6oXFO3eXyeKV0YZxwxj5AykAGEDV+YSa0YXvQPmX2w5Za9SJ4OQtfOe5GTpZ0NhkumHisRQ4XG0q
ZzsUGIl1x1xYuP5cEjRlJEuhIvpgWmAErOpNn9jaVtqZa32tXot47O3dL8oq2WQ2XdXzX39C2/j3
EfyNz/hugkk15DaxkOkExNkV9TeLPrR476rIYIX5LyI29sOah60AdP48DY5KvLAaZ+adOtn5RSpf
ENA7zc7zY4TYvaktNrzHGfbJzFMnC11tWzQFPdoP4kFeYc+DddKquui3yUZ/iux6YeHMDt1k0Scq
iOdKrEhYMQq+EHIMINt0+B41Mamkkl9IIjr6OnyQ1oqeFANN58TtFxbXTBfEUCeBQYvEDnKXibw0
EimP6qpcpSf5JgIEiAEwbyrs/cW9e2bWq5MQEURiqeSwNCnTtBtpjaFbdaF+c/ZYbfPG7DjpWtiL
mC78UfvImDJCYtxuElEfqDhhIC9BfEww7Raqpc7d+H0+mx7TkEFQGrqBoRPynYV2mHXdhEufZW7q
TQJE0Hn9UHlvFa12wyFmrd8kO0Tkt/LOWQ03C4t2Jj18a1i/W7Sl0Scx0JvxqJQVa+QebWdNiTda
dWz+6dp7XkIczAzVVL0SOlvr1Emv2Qn0fec60RHNGNbn32JmVr2Bp9+9RBGpghZbtGob+dJHcKem
T2vhz/OHObQyiQJ6UmJPjw4lGVK7yX6O3Rayo4O81VboE9rlQsgez1afzCZlEgUssfccZxgwMbLx
ltpZG8WWNoW99AVmwqQyWeetgAFpYvqa3Uk0smmq7eUoWTinzgURZbKwUzfznbTAHxjfQiDnnFC3
7i06PcbK8Fb+DSLsK/3u/Neevde4Yt59bq+kKDkUFMOrrbiCEIsd+wUylRfDqttkh8xWFhbH3JSd
rG6nAqxhoAWJB/FTnx4DdPMWe89v8/6zjz1Z3mEvRVkBNhMgtXajO9W163U99jDyiYiyaSL1voj0
XUrpSKxEY4Ue812L7yMAOYSAAT9cFKJwLCtkCALtmDsGihqeg3a09KSI4ZXXSUBpzO6ui9V1pBub
WMq/ypX3MFjFoVJDBGTKdezgzeUKoE8V4SgiORUkeDHKnoYs1HBSom6hxzqzPKeQbpXdTQWeZdgu
it1Sg59Ujd6nOxziXtqfnxMzc1ueHCw8x8pTMVNN25e+GNqu05uFrXnu2Se5hZuaiCq0igkQ53un
SHh10rPsMIQJutX5R5+bzvIkuiRqXvjaKBKFCui1Y9d2utLXGBqXa3nb2O1uqXsxE16m8EajUKvW
A0llq453pcgNRvbRdZQJO2ijX6vQ/KYoyUPrlwsb2NwnmYQbwUdNCe0M3a4R2AImKDk4HIrbhUGb
Sdan9EvHCbD+Tg3TdnSk3r0BHyNxH9HOvwi5JcyUL1ISbPw2uqt6/xpJbbyccsNYOal/KAXY+nAe
MGyK8ntNphaYLSkXz37NSXAq0lSVhyJHku+2XxX78IAS05N8jwf3BrL/RfVtYQDmJuYkOGkxFF+l
15EWc6Un1woOwdDfwB89ivKAokGZP2ltWSP2mXSHFt8lx5IO8IB/eqaG7Jiw0TJE+twGtMvCA819
kUlAq1CjGVySLbvYOid3V9pIXh4VbJyfmgsacbfGCa2sDagQQtcS1XgmQk/xkn0XDDrvTZUyuy2M
O9mlJiov7MYzYFfjN4wk6tNqIQ7slx3Ka/COX+BX3SUuqj0ARfBOQKrI69ZGkz0HafV0fhjHuPLJ
tvDWLHu3t6VaZvkhAvx2lFGYQnPWRL3A33X4FA/y0sY2szTfjozvbtI3uieitayP3g05NJbMCxZm
wdyVpylMDEE1GmtJebcr3Z9RsNQ6nhuXSTTJOR4NYPvB0jjqXpfsNH1hd8apBkEz+ev5sZ97+EkO
44k4DIgx+31TthdD+mORSTN34UlMgA/aN04OPlNtONi1+qYxvIVAOLcCJmFA8KIq9iMJnA5224OV
fxkcb+fnS6ysuYrd2+J4N1XkUi9A2vBBy416iO/inbPHI26fXwq2fIEo837paDgTz6Y4whi4Lzby
IDoDsrkASeGqftCUrUzT5vzXnRmpKZKw1DRUz9B6tqnuHCM8SBXUe4egXMhA5i4/Ttx3AxWrhq9B
p3BsB5Vu3XIeQVCh1SMtQJTnLj8O27vLU8TP2sYJCUYFxhE3SnlZZHfnB2Zmdk5hgwZUqQKOAOmZ
eJ2ZaBcuBFD5LQx/EszetOzePbTbakHQOwkeLl5+LQT1Ta1ivhWnNcurEY9dYX3JR5tcw0K7WjHi
YK205Ve9aX6ljSLgJkYrXg+KZ10MngRLv0xlGb0Z677pIWg3xaWaB8fGixF9Q6XYRzyaBPPG04GU
o/aEqmoz4GJhjIkw1hsUoA7oBZ7ixMBI1dqmQ3XAW+ZRjLJtlODE5+FRWtXI6aNthfx3HV3oprAb
auVaRx7dz8Ivegy7vpX3ftZx2iit73Etbq0YFbNIfkqN8ApWyYuCji6qxQ30rnI9ILhvwYfCLX3U
wnE2bcmpt26N56QI7QYxerzo21B+boPsCKu6XIllfI/OwWgo6hzKToHg4ygbNPQPhZXcWw4U2jzH
8r5O7gw5uYWKfe/02U9KBQ3dDFPctKM4UNaEL6nqHStKmljqhPI2Fq3vboOqP3olF3odiYixogtp
tM13A1CiH7DENeXRVXMUqoMCYQhoanAfA8u1y7h8LFA8RqT+5GuFt4kkhB1gtlc19umyj5CV5LYn
IY8fItFFv7M3Tj3AjixD21O1BGyrkvJGT1oDs9/6kKotTq0G9uKJgE5dmLWgLrxsQ4NtrbbdU4m9
AM1aHdGk+hLTkhs/xdnRyYNdWAzHBLkTuWl/VmmFAS62r0qDYBNMlCwQngs/JRHoviF/8yPDBb4K
CuAWKrTBCB28UMbXkel3ClXV2YwG5H4Zu9dgMr4Pgv9dLXHhSrvHqgsRbRAPSo9WoZ53pyTznktE
sxNJux59F6TSMlcmaJG1r2NhmXCmahFc6TQTUnYc7Y2Ko5yfefcoUnhr+lVrC0lSBPSeO0U/egJs
lLiPbtXCgSSdMIF7Sb+sPGsXpqIt9Z0IiQZ5d0j8e5TGH/BZ3piZ2fJNilsTEbYAOiR0AXSuzEoc
fVUTdRurQrRC2XYneuJRaQydjEXdoPV3FFPtkrf4UhXKpYQWuSWnD1LT3caaGq4H1NiL1rweG6ed
3P8qemmpOPZ5XNGnfaVc8pAjSWt3h30MznD4SkuifT5kfZ5rwhb7GA37pGtl7MBcXja4zFPnupaF
i0qjvCdXuODE/T7CAPP8vWYK6bBgP96s7Lo0UTpTsPVT87W4xDXrNX3Qb/pv9TrdO18xdsLKb50t
AW5mtlyYbh/vFyHL0Rmi4u7aVbtBxQB/jqfmID2PsGo0XpDOwYp9YVP8PK2CWfLxXkYQh3kdpTjM
VQiOZzXibBiX5ohHNtedfH9+BOcmwvjzd9uA1g1SLBWJt1Plb0Jyoy5h06S3At/vGwxCDB+vrAxe
IzlByJUz51LLIjw2woc+iq44ha3bIj8ESWLrRaIePbP5EYn5NsRepe/1O4xAsBPPXPCy8MTaAlON
/K723U0m1Lctcp4XjmxdO9hloJI7HKo83Glhd/TqYOshXBLTprvwNANZy6Y5hpW6L4o02jpyixaQ
WXmr0kl2cMfvGxcbQLmRvkJhcxFaKVo0eLorv/Z3sI1rnIN7NpwMs94qVPq1ZDVYwcGeWjcKwvcO
whyU04S1ojjHQiOjENF2X1WW1q/rKr3yfRUgrph+xYnnRZDM1wr5uFrwNmrAFeswffb86ORaaGub
ancIreyII8xdPRrM9i5e9HHKfqzmP1wF5l4t4wSStcjg5fsq8PVtzhSoC8TvDSsPVk6OFA0SbFnZ
PaAncgg7PESM1LpW+vwgG/QqjTTDw1A5RTkdipTw5Pkovbpi8RNsWms7ZngvuR3Kq/pJCv2dNfin
PClvoyx9ACyfXiS5eIO46atowY1AaZohrknF9RDvuFxFPD9DO1KIb9RUvUxrfVP6Hl7myHirsnCr
pz3eg0pwK/ft1vH6rZzVd0I/PDZQkNzOg0htptk6CMoMeXntSisMJCvapy4q7ocSFy0VF95wyKBZ
KQs54UzoYNF+nJ+qYMZOxYKmoqtsk62zt+CZDGseZR1+wY54M+peBytJoc24sKLn8ujJWUNpfM0Z
VHqlpScfi7DcKiJMSKdvXvNEXWi4zSWjk0MHxQXd8UQavZKMWSwSshWGD+LD+Wgxh++YMhvUsIt8
gc3Dxr6OCgoml+h7b/K1u7HYvIH0put2p2/i6CLC8eTPTq76lPAgyjpGIBFF5QYrtAJ7TnQnzr/Q
TPizJptV7re+6ZE62KL6pRztX5Zq7uMn/ST6TQkPiHDFcjVkYzNN2iprFM4vvO8jbEPf+iC4//Dx
J9sRZ7/AqzxoAH38iqXVCvzGwpVn8EK6Ndl9LN0Va6V6a3GpUJWCrbDSvQs+/AZl2NUSFmSmJKdP
ZSRSZQgkueU2KNXicr3L7Qov3gsQNOle2bQ7SFnZn06jyYqvBxHWRAg/uIS/4G71Px+scRZ82EXL
uiPJN9/AVcihrpsdWnD0A6NNZC81g+fm6mRlu6JWRr4zdtJqu6l+Vd7P82vg86iEPMPHh4+AK4lD
S5likPEGA1fqGh2uRsaFrNQLgW9uNk2ZDG5Zm32Zc45R7VC/0C6HI3JbqyFfuYAjk9VSgJ3Lz6Ys
BjNz06Qcp1MWrZI9tgQ2u/93NbuwTiiMrqpXd20sDNtMnjtlNYQIuFVq0+t2hCKqOJD9Ycy3GWId
aVoFq7E0eFHiVFmf/0gzH9+crPQ+ik1dbiD00evwIugryv35C3++X+hTRUBPcSi+oBpn186T2jXb
xqvWyAz/UWlEN8fXebcwat3i9DdGEVe5Davr1NwJ1ULnau7BJ6tZKuAYhHHl2FV5yIprb9j/P87O
a0dyHOvWT0RAlpJu5cJHRnpzI6SplCFFGZISpaf/VzRwgOk8XV1AX85gpjJToja3WXt9MN75b8/k
x+e8BNUIcqIuNjDYB8ZjWrGOnf/7P/2bj+2ng1A18WKCA1+xgVF4HsKOBpt8G58td3Dy2f63H/Hj
e56HafUrYxHond+KRsUu3LDDHlDC93//93/z4H9uHZjaC8oAS/k4iu4NF8VtX3qbRYo/JDA/fHn/
n1YJaIS/n5lCTs1gGg7aKSxVQRlHYILpDvouLyr0HtaxvosccSzAPQLb3WVxr82LXcs19nR4a5ol
a13SwBQNt1QjXTBSgEbXK7BGnmqxWsgOVTOsaWQNG1hS/uGc/+4eC34UomZ0GsakKTbRVcbrbtkJ
huI3fnYVhTQZWA1/EM3886AQxk9/fziSM+pIbaOVGZk7UEYuALcAtUr3Y9DBntz23hzLbEw9ZP/+
sp3rmf+HRCa4noL/+YInt4eMBlFiE9CtDTTJZsnCZEyxCZV3myi7ykOjrIM+7h7WZGEMs+7kz/H8
N1/Lz70HDAMhsyoMAfVIbHS97Fyin+a5fhwxi//3P/B3p/lnGOEhlkHLhcBtw78Z1LStx/p7hDH4
v//zv7v5gh+xpCLag/+LJBv/3n8pt/YWLlngnCdgcyUk/ePF95tmQfAjOQB7l7VOOFdbiSUjEnmn
gIsL/MZ3PWrousb42pGZr/wDW+bndirv6wZirs7JOazMHbg++VOQcw6z9X//u393Tn8EoaAS3SQV
bAqZhMwEhaKEXlMH6GD0IGSMBq6kJTxg6B8+i98MBOFv+/djKlBhRlgkgicQyPVEGFhvwvXQDr/0
yo4qeAFbcg8ySCIo+cON/JsnTn+EqRBNCcoqVW4DviQ1NB4z/MHG8qEHzcr2L//+GH/zAfxcnNDj
GBJf4Yc0xYdLw3y2y5hKoEG5zP/bT/gRUNop0m7DwJZuvAZovhOq9JhbpyL8w7//l43KPwSQn0sU
odd7Dtf4hscCpIDWx/qkdl8cSo99x+D+KR6ciOzglLLxwK6JqRIqlbS7gQZXAtfSH9EC/2+rurAT
/PspWQufiSjC7yLFr1I/BH8SBP7uNf0IInUkqwomwLhy3ZeZHWCLhNEfABL3/+0d/YghwDbAXpmh
pQpiMfxtgdWNazq8shANYzr84Txfn8E/vacfEWSC5aRluW25XXuxEZ2dln313zKSnwap5eyIRgey
3PIAxKuwe2aYBXGg5gMm/mQD+ptX8FOHTgEjEwNce7ft0CVBe1sAyRIVIITUbvyf3sJP608Ky0NT
rmhLUrcH8KAYh6SAIh3o1n21WH/qSPxGb2z9dRH/z4VLYWUcoDMvtta+2PO0g5je30BZGlf7Py6Q
0b+un///bVt/7bT9z0/hVWcIEn9AGYbwSCOOSYRtDtCIn63OHO2lAvlzvaXc3UWrSAKN6Fnw1BtB
DyzYSxEA5mOrMe2iCFAg2ed+V+wG6KTsyc7gaHxxZuDmqYe0nF15KABjLuOFrmCclab7qPr+Zu0A
xrDCpog7RfKWeRh41RD3QzuXgt109qCdMxWKdRdduKhZL2Byb4A1h9tp7T8srnu2e32/VFGf9Gq5
NwHWagXsq+RcndQ43ZROf8HBOzu0B5CDM0hbqEqiyCmB5ZBnbfQ+Aiy1LZqDYsGnb1wOOGV5W6/m
ZijBr4OZbtwXGnBjsbHdwYIjlKhjUdsn+MJe/H6B+alZCJzCl63d1WBylerOgnXoYfTWTaTXnPHy
uS67Lbwg3uRETxR8rpJi92kwaox7Z0wJR5va8ZpnHlQ2SECw0YIV764AkI4FMMydEUYCwr/aCnOa
q/YkmXwwbD0wzlsZAvXhv84LGdJ5GE71VL11criHXCy3x2aP+Z3eLGKOB4XFOL9wn5sSxu81y3VN
15SbHsxBW95FNQX9BRBbAppiYi3ri1WwJY+K5sSKOUq6BUbpUx+VsV+SFH6jHK5g3n52KIxyFvUB
83B4eig4bxMu3zs1v2Bb/mDC8KZufZk4XQ3W1By1ydJ4S9IWFTAsCP9oVpFccevNN5QlhLvbvoSV
k2dDLakAXvYccyt99jUN3o2R4qC6FsZa16DhzQvwygDdVLzCoBrsQ8jE+iGC3reBx6jr1vczq6oY
RlcXVclHl7agC2MJbeybNw5ObV/RZ0NBVJeDukwhWEKzB0N+07YPXhnif0vZQx0N7OSKZbpiHj/H
hb04U7R3u8kDcXroAH5aAUHsoDcCdCqzHXk3hg58NgNz79T2fT3STRk634MKHjTgxHUZPOpRwtYE
Qlx4m+i3DgbtMW6OMZ6q4GDqZhs4oMPhBMJ1+NQ5fNN3nYybwUFL2oNvshGPXsOwBib4Uw3SUDhZ
wCI67Tsj5JvQ4BVc4g/YuQO/XEKH4/vuY1As57EdNxTLCpJfhxxB9UFnwMVEgQb86PRJYDf7yVjn
VSmYlxVDnXYVTVZXkNTrAd8F0qaPp3H8YDjJuYiWo14rlkEQkii7zApOcinU60pKeHnK4rUfRAbN
OgXW0c97Es0xF9Z5UEj3phGrvj3sipuCfAPzl8H8eGcpjSVWfOtVxUt8D8WhnfsjYfWloO6YzJj5
gV7L7suoILA8L3acai+BFBJFXQ8IJTbH51NpF1lt+6AcQWWj+jK3lbVxMWbxLVidFq4Fu4/lAR/H
KSDIdIjBVGoAIMxm1QXz4i8xuWcocreA87zbrKAx90DpafvHIXJgJN9Cki2DN7+qNmMp2tT2sQNf
Yrxu0PWLVVndeH37LFeaFf6aVYNzx4rgrmkcoMACzGF4kfYD9n8dyGeCaXkTpsRCR/HQ6+G+Zwwj
iKGDLpstMuale2grhSXCfmyT0S1ezeinYiY7DdTTHMJQf57nDPMuKHXDU1MbljJPYIG0HpJImme+
qoxHwGgWpX6uuH0gHNjKuR+BmYDE9NP4NVDhTXsDI8+PZa79dFUzfEumcz35r4SPdgJ044wlXU8i
Qw/s7zoAfS/QPRR1XVqEHJ1+z59juNR9m7W/mdSQ2krDxaeYdwUAQ8jg2iNvgiJpGwtbMexMy35f
L1htIgrnAqCsdCGAHLUQUXsLSId0fqCRky2yfCPAGF6lJDN1zgtfH0YnTNa+OARQRgRldd9HXVIC
+rrY8L43zfTRweR2Dn2oCQKRWM6cWkMHwpCLPYwGAR3yVgfU7iqqnhDlsxrUWT0AC4VzEgCjno/4
ZlFYbhhMnYFCS2UwbEe7yRf2JSqZmIYWaTXMqQ0DIqcix0mI23DyPpcFCILJ0tuSu4km9BFXL7aD
SnNsvCIfw/pzADW2VN5dE0QflnjqAhhxOv6ZQ4Hv62kXLAXgTCu2/ZxdT3g6I6j1NtBNHRfY7QlY
ZoP6XoDVgb4i3AMJ5i0gMrUzxOfS1Tct6zcTxONu82soVzCIe6wIFXr+7OlymRsB4b11hC8jQhLq
kxWT0wX0rI6SRMoaERBECngD5549JYxCNN2s2P6i5NRyYFMcE2RwLE1LSII6OaYC2inLItjPDxS4
3cXdQOgmYnq/kPqzcOcUenwgMqi97wr0ju3qErpoUkd4yYS5D0ET5lgMSLgO74Hn2K/w5I81GaGH
6fY2wYWyQkQVw0B2zZrVoxnENmUsKvgCqwALkSE+aNz7rgRDp3RRPDdr2W4HjaOAjYyOe1vXkEu0
VGk3orIOeTr25jMC3ias4cjNzmsoY8/8Cnx9W8gTXOFhoOM/S+hDRh83jV2+KU/msIG8WIN79pzo
4pD5TYrpoR1KgCJI7PdzKsEeFxTWc9Wy1cSLUZhkI3FqgLTVI1HoVQXrVpR84woXEp6gOq10fFJa
HFe38ZA+DG+yqW75Av6NDy3PWpPjEjj4v/fPNYIW4vmQEVffToWza0WPv2gBTBErVxaFTMSOgKPk
4EMG4QXJ7pe22a9Oy2PlkOMc9HG9esfQqV7GqrxFd+i01hijGzbvOq8Bxktuwt7J5276tIF4A8QS
rjVBdJLtcqNIkQfttCTIezaqB9jMVYdVWB/uWOF5uvQeiJT3egqwlIo5N/OcJQ10++QUMApqO/Vp
A0oQcn4HNeKWTaC/gz2FAbEEUrkhTdbp6GwNJB+a+o0Yug8b+Q2k1gxrSPvVr/DClRM944fHdsBh
aQ2rdB9caCiZ8gqaOqqQXHXtchE+VI3ce6lGO5vk8tD44CgEisQTJ7fwZU+VUx8auMAbS259AeR3
oaujhAllUtlYzI6ElRdEfxI2HqzK5A4ts2XFVmI/6cPs1cV2xhDnNUKE8mPTrS3c3Ck8bob2Qlw8
fRF1GxOJs8F12AfsvoaJAQwY5q2c3SNMkyP0WseLU/bgUQ8D6DZyiyETtvr9csbM3HZwW0F9zgMb
ZFJj7AMb7eqhE1ObkYUdmsqu00nQ8Tj79K0oVDKK0ocyzNuPZHbSHuTEa86J2gB2LFE1js/dPG+U
a749VX4sq4eFQA5mr7W4814RkIiMoy+y8TYByM3VGBwrTR+abgGEjC1PqsBKCUcPeiZFOtd0SvuW
nTzaBY/wRCUH7Irqb/zXUJwgAjLd1qmDnH8IqnSQ87kZ5wfikowvBmQ8J2FKbtdVb/mVuWSrLFzE
ARK6ci9muwLmSflZxFXiFMu9nsq3vpFtXLD62SsKtKGGa6jpTALGtEZQNCI1UQVn6jZMowIuV8SC
IqP2GN0q3poEB3JLwvlODkjHHZbjwn2CSAPerRWyWR4ci77/JVZra1o77+sWVcrqZNPS7LFJkcMo
6pM24X5s6Y454CdK6t4KYp1p40MPX+KO41F3pMy5PlWYw2txwqz1pYYVLw71qZLl54CNk0iW+Vio
k3DtZ9XyE2SKeRWEMPtYgPjEeso9NSxH6N8WExbfqAog+/KG/USi9wgWslnbu/aHHPHKnUqDEirs
pLblCSy8h04XX5hEoB+JDJKrMgttWC91zp2s/Iwt7kZyZy+69lfhOit+Z/ROgHRO4aqwsYL1LNR6
F6JkkzV96zx5hkLRRcnhwQKyFG5iVnGAo1Km7TExRm+hAYpgbjptIdMs0rXnH/MU7UJX3tRkgWtR
BXrQsvZZIYcza8sooQ58mKRG98YDGrP1PkiPpw/k1N4qjNlSax4Aw53n6/NAJe7zIyu6x6mqrcw1
Tp8jYgNXpMUATY54WCxryhka9WvbPBCrvq0nacVFCED6ytHa122p83ks7q6rlwnea+ZZwBBLbCuu
5fwylvWNG5RTps38UEwBNqrL9rgOYn5VzLuMvOYHgfo9rQyF6EX11WlYunWLET3qm7qSGxb2GDHQ
FJsSmY6w0btYDhQNqLr81bXzWdhuMq3LrfLMCUR00IIKtM2w4MFxUVo58jHk4pABFtJes1EiOehK
Ckq5QG/QEWU2W1M6uvOlFGF4qfvxUfxVy4VvfCT1k9WsIhsCspcDUElEbgCNKBH11y+kbA+zDFgO
v78NK9v7ua3RDYfo1Q7Fzhj2zRj8PCekOAyqojA6lZWLLlqPJ9evoJIG5dZT4wbdtCPzihRP/SBc
tcOEa1P2Kzy97EsH9W1ptW3iFW2GD+C+X6oDIrFzMxqEfx8q2GHcrV2EpxKYbKTBDlnXviqADSB1
0tqgtqqwIpnn8Q6j++LJ1/XeBXttL7VDD2Udmbzo5o9prTM34olVlZ8ALII6vqKqDDXPnai49H13
LN0gh3rwviLhLVmdTYsfXHQ2bkXvKChu1sLbViX6gahfnotevyOo1TsJxvYtStjq5NQR39uQ8d/J
pk0tGNrhOS2YaLbDVnrBkbcLja1Jh2hBz1D/dpkaCVKE2csaSBUj4m8XLzr21P+2p3pb4fvrNX2t
mclJE35iM/AWbmg717W+o9GJstkpc+AGb9e5u60NKU+z8jWYKN15rVHnzW0UrmBd6psiLHV8dZBD
5epFKV7rF5bugbXCiLFuKgyIuHOIMOXd6Im6mHWwYGtMZSW+a+7XZjn1EL66Hb8jtazjwih3Oyqo
9eCZsmttK1MSYQIISlSnEVwXwhllE7yWQHem7966og/mjZAWNxws+Qqg7/DAmisJW60SzWQBcVUQ
D0W3W0u1Wdfqxnj8cx710zrPu8Wrvzjg3wtD1Y9ZU2p65Ca9d/Yl3JZHzJ9G98tt650vy4OnwSBf
GnCGagX8xLwciG8+rMC6xUF/gY/bfcMCnc3X7gezu4yZCh6sQZfN07Tre2fHAnu/eEiEqWxoKnrg
r/q+LVCDYjOWgHs1N84pHHZjZcdTdAlhR9734r6VQsb4xV65j29Wm1iw5ZUG1dnr5Nb2Jz/xooHH
QxWeCvhsA+SCK9RfisQE5NAS5WAva/1YA8DDWsi1XbfPiT2C7t1eYN8foym6q0x9xn22JRRabLe8
L4yDMpB+YQ4QJGxQL4ESNzRoT0Fg58JbUoZwk/g2Bme2DV4oAMF+wW9Hl5xbLlZoktudNVY5Cutf
i1tnnlOBDwxQWV9uClneisgjqQ67t2lp91ZFNsS2D37AD+C8PEdkeDBQ4hHrBWCQO9+10gGZDMcU
rvPqNV7Jkmu7frFsuCU76rIsTTZ7cO0TLIAqH44MDWwKOr/KAKxJw4l+QxCN7xhxA/rqkw7CF9kO
Td6gbSuuxnjKU1sApaDjo2OGSwmlINBn5ViBQxTxPh65DTkHzJiwzBeiIpDNCnrwUCWRy54hmW0A
4R37ZNR4b7ZvsxT98rdQ26mm/bkhi3+cwkDjuwzHrUOtNgXMgJ0NzN/3xmumOJpVmE2zfieRy9H3
8LKhI7GleoVgQKFZmO+Q7IqEV0ubwa8uH1qyG6cxRxK+6Z3qvFLUkH3Fn4gZlkMr/UM0le/Tqk7h
AsO5pkd3b4igW6t8PL+ZzAdblEdgbmJG1h4tAdtk8LMoYzU4AbwcQzdea0/E6+qDhIy+Ekok+90t
g26jxiUP4Yy9bSr/YLsYiIZkFwwCi4Beiotrj7rscQLQK9GNfVe20YJ0TgDVJd5CiwD6h9aYYBFW
qPwbbYqzTYs2WdUA0tFE14Q07IWFHcSpi7eVFlGAn4ankTebRlrrrbdGl3JkYkeJHcSyxsLCNLgH
jUB17Jv1G4OqFjdhj1GSBaUesQG141N1HDh/L7ruRc3RTTC7aRDAkg0ZC1vae1o6r6ZqHgEnFIm3
ArRMgKHKIop3MS8aMVdtNIB+8Wi6R7xZLBIInmmBW1R1QZO7uoPNDyuWncSK+02NtkAcMVYDt4NG
vYV1kCsJ9Ta6Eo6rco9f7nn2Fn3t9VYwzCavEQyV47DAVePb45fSLVo/fRTkM7f3tZEHptmbWdpt
2ZbpcC3WFFYIUIOjXEH9C6OYnZRWl4JRlaLbkxlLf2orPNl9udNzdFy95kga5EtTC4W1tZh3arMd
NtvSei327YBedajGCrvF3Qpr8BUdv/5cr+jJs/GpcRHv8AteS2mNFtN4VBo3JxaagCQP5hNE7wAK
Lmjhd/y8SvU5meJ6gSNyOVHeC5FF4T0HITwOqjVTJZzAg+kk66+IYat5bA7OFR0pcR4AaG+0SlZA
4tzuydgRWqnW2ULqLnBCxmFIuKt3Mnpx6otrkZ2saEzq4bCWPC3Hcjf5n06JHRu0kKtnHj2AewKz
c3B6NYb5ckfXamuYm4SGH4mz3BkEMcruDMW/PTngbstcoDULvkFS+05coOdbqyh30S9xROoP2Nwp
0C303gE8QNe7TDsXEb4BlsuHr41FP/pa01RfjZfpmYYU5WgG29kT/A11zOQXuAEJyj8OuKP3BZkG
wgs2fYj3bgJ01IPps8XeyGR/rN0jErn3Cvs6M4IQlTJ2estKy8r7mCDHZpF5wiQCDLSbzq/fF2q2
cCmKYdeSjrD35L65N74Bu5ru0KJ+LaulSwfbBswEv5nTg84Cl6RurOPab9x4qcV9aMIHv162izbv
YOTCdoBs7ZKmNSqamdlxM40vXeQk6PHmjo3mHDXv1Vyg1fkW1fXOVfpke867aaJHTx6puJvdExpl
uTThc2UJHNWAHzWe8zB0TjKM3X2IRRxHOU+4Li+6pZuVWR/D0j66E/qd3P8lkPghCs1vQUvzrgc2
oNSnhtRov8AbZBxvnNq/pdaEk1egf7n0fWxjNt6qNS3RimsQJUVrZ73zUriQ5Nkqda6L2BRWhg65
A4o1pVLcyZ5vhHknbZ+30sWT29rLh5b4eHEMESCyFrtYtWg+Jrh3ormKTY925+GzcJ/suohFJ3Pc
Mbjp0fRHpG57UNHhe7DjQY1qfXlY5yIHXHur8HV3Erw70uyA10O/9sXGm41mnTTQfyuMJ4ZAn4DP
TVsU+LUedra7bBRGOn/RdNwPOS/o1DxV3dUVuf0uXLy9CDcSLmy4jMbIWw4RKpSJ7uYZMFXn2yLW
nSrFrVfinmhyD98w68MDgDTJskQ7QRDbewkzOru+hcT9ph8XrL3BcccKLwLNvlHNMSl6wE8N/8Jn
fmCV3A/2d+UMMGkJt1VTJto4T10IMIIJUl5pk6q167BqECLq1jfjRO+oVm9eyE2Cru+L8uzbEqYR
2JRmt73CsCzstnRdaWrDQjGTg3Xww1DAYtrOu8F+Nx7Wtwy/kXN5J0YEZiizZUBOy7rUyeCijYzY
vnPUp2jGryHArMhJ637GqArY8qUukMRSLNqjW+WOmCzrEGk+Tk/IfzVkztH1S0X54cBlsnJudGm2
I+7D+k2Ev2rzEhQhOto6Hrxz13iJnqvbrn0sbY4XtuBTwyNfsaCBlXJ4jyXMpdtlxU6FZJmMXl3I
sbB3dgL4OIU1IP4gbMIL/1xUn4Ez4taxDrrdXl1nmxXXCDCh/fzsOhlbiwcL60MKPBiKXQFwLUrL
a5NZ3pXz0V2Kh6bln0sBF2K7R/qtjkSKMBFEfxQY0Tq41ThTGZWPq4fPy/tEdph46BqHxXghOsDv
aGFd9wXcSuzgfTgWTUo2ZNIs0Jp1iRy9PRdobyl5ngXBWgIELbqc0b190auHDM7Fv9YkynNSEHaP
ZXRX0EvRYBnMteOuwZ7V3N6gqCD9rWdXm9ljsbbXJBpRviyJZ5+ERKlUicwJ4LcEZqencjfahwr+
uCH9ZSyRDkV4Mgw7jkhXpOfkuIyTGqPRol0SPmLaMJyD+nlEdduGPLPg16w6/JS6OAt32bvYTrP8
V38dnjku8QBrRUqsSQFfDqdA6X7rlvahL4cto2TH/CIOy/OMva1Iv6/Ng7OMMacAaZMwnQMo6WyS
OlWb+Og3l6yOwZNNcOXeI8DkQ+jBAAI2Geiyht1yjMoIdRYSU4Upx1AdYPQfT8qP0X/ZBSuYPgq9
rQbvbkGdYjK0BsCWV6e2fQnwIiIkaMuRoifNXCgr+GUt/YvACrsTyITCxwC7lKT9FhVq1L5KTGSl
E7ud0RnBoA+6Fr1x+GuwgoRh3Rn+7bT71X6E9D9XtpcM2kVnZQdM81mHVdp3GJRF3wEeMI1uSyQ1
Ahp0FwIuBOzgWi6sYNxj2D2T8rBqC0nci7e2Ke9UPswq85ch4/MHOvubeVQn/NfZpIOEzOhH985p
AT5oxVJPPC6YWhkYvc1oytAXD76lGGhgKoFBwZrabnkcHKRJbvFgYKaxoB3pmin1EbwdZNMiuFmq
J9v7ZvgP1IX8mNovgd1nZBI7hRZzhNYOnaKMCZo2E4r4FhZpIaY8cQEbjpbIbGynfOAy63WQDggy
Tf/mDHYyiCcb8XUIpv0YltlAnjgu/8ggKLhbCTiiHvFdMnQXhuiXMsV2cqZXtOQTYnzc1iYOAANx
4IDuyfnBleSuQMIaU3u9YObUwMAG8WPt3oBgxF9R11Aa4PbF7VahZ8xLjBxLgeBV7ZRm7600Q8xq
SKtC6BuZ119bX/u/XF4wyF5Dc7AXDisLlfuVwjxOx1fqodtMW75gZRkDCBNGuzWycmoKkgxW+1pU
QLCxBZu7HWC8YNR+DCGqkfJlHbt38ATzrtQyDS2zrZn1qJv+hvE5baB/DFmifZ5W0tv3S5B5FbmU
angNocdBbzYvsQHLW7lxOnl2guW5bSVoA1M8aLAMBxxvwTFZ9ZtNuYbv1GnTwB8yP8LlNNsrANdY
6mrGm06oDK2se9maDxS/1qYasFeAso5F/Owzib0apeosEvOX0/EHxmboDcJMN2hnjWyPvY0TGoL5
qKYNqJcZduB2Vad3HhuSUNYPUMhf4D14HhvxEQzV1xxF99TVr03Zbq5ZWjN0CIDORqlmswqQJycv
1QK9Oq6GO5QhlzAMbhuJJRacJgkTmTwcYdYKNiWawFBt1cW9g0RB9Cy2agyrHTcHtCAJFEWiext5
WCeDHrkRQ+La6LfWuJFhtE7t6UCZl3Y2HFAm714MwdPkzTlQzpgF9FuKjH4xLmjZHUuM4+749Rj6
BiO4MrF8JBeTfi4JM3F7PWudvySmerHkt199Ceg/QstHATsnNU8HGmYtegKzRh3MJdQDwkpoG5yJ
/z5a/bknQuUcnk7xHF0bRvOLsvT7HGFs1Y2vXkDKLAhR9VC/GvamLTAFdn3cTd7Jndoyw1AnpRNi
na9BtXdrYHEpyyoLfwhkMNMNJ+OaaMd+YlaDtxa512khSmDEKCnvbXDEsAcHJDsV/hsEJ/rG4jjQ
lkBTFtfTAJlKXPpYWpcdOfgeWAKLL05eZbalv3SZZJBPeFh1TMrrAa909BXZDoYZrU9xdiGKqCR4
JENRfUCDsNcohBe8g3QqTW6MNR6nQH9Fjp0XYVsnnr/MsRHdkli2i7F3M17GIYpLWt+7BLCffm4t
ZLjobPdlrdMJ4Ra65CusfRIc/FnIba4wDOa08sZ3Iu9lmpYtnubjpJD5OZiJmUYDle7xZKnQMvUL
5CcY6A/JWjm7pe/o1vL1I1s9P5am34whh37DthM8DpAU3QUUdu/QS1ehUl7RFMSljvkyPa1L8H1F
pCPUpH5jYrjtvBp7zY3VQGXYYsccUz1hH+DBmQ/AacBN5kBYcLSZtSvXkiaj43wOtnlZFjT6R5LD
pGBjsbBA4jTsyIhrW2LqNijx5ErkB2M97bzOWfCulymh0EaEsPWZyYCiqk7h5FPEgW1/gAhzwyf2
AA4qktA59jpsITUOJl5+ZhvY8Sh0wDFDu1MTBMmVUPHAnV1Ha0zb0GprekwW+IoujZyAjLMKf9j0
hHUQYljueXbQg3RcSJBkEKK4tJxNgD4Lyr72W/q4uJvClfFgFUFetxRWkpg+Fv3wSOGg2TpLgFl5
eZkCMHZk65ztGZOSYdpWClvcYOtuew4Lt2G+rQb9PCjMJTF6TXGRJPA12PsefYTBz62KyrepUMGj
D/YvRlqwGViQ7wMRnqIXZZAWIzJVfXEOBiyTwXGiSMfG4qnqhwLKGPSAkctNCpSnxaPJbLV3taqy
1cx4AM7zOHo+GtjojzhFNUIJheUwyIWKFFIxnEPPfw3LNW8IxeBHn1tTK7DA54QqvfFHSIBGvxjS
/yPsvJbjZLo1fEVUkcPp5DwaaSTLOqFsWSI0GRporn4//PvkK5XDqcqeGaDpXutNK8/MmyqpwlxH
fechJoy9zbxfteYfTdWhRQDfj2xKz3Yd5pwPrV190EesOjnsdTdcq6DcR8W0b4rqQk7PW6z8+Oz2
7qbQ/KextH5OpnnBwLDl6ldZbbz4ZX6OfMZ+eZ3SH9J+ECvPl1BfRow/qWqPTmYfGJH+mhrxFfPm
m6CYIo3r2cync9JS6EfWr6SbzryCVEyJQl83MHqyH57zvFv4avhuh7Cleqoe3co/WVFzcZGvuFSS
EhC86eZji2CFoukfwhZTgt5S6Y/rfOTA9Npj7bgHt0EB7neA3M5KM/Oz4TWME5Y7EWdH2VRnPzF3
XdEcjMZmviNEiuZ3T2Iq7y2iV2rLN32YfEIR6CQClX4rBgIMR+2VEX0P6cBaKOwAnbR9CAMfIt76
NgU4GKbimzCiTT19QtVv0sraMlN56yNAYMvaG060TNVwMlNF2mlSULXQGrpq2+j905S4e9U35P6l
3xl4fQao2XoTzmaIFLGIYmqjctr3gbWplf7YR/otS51TEXV3tHv2wtTGa0cr4cF8iUj78EjcC2XU
LeJBXcIm3WeCUHSFInrywm+Fru65R38UdNbJr42nMoVzFoFJwztnALr2efA0FPV2sKw1rANdi4G6
6nC8D3eUfpfIEEddhnvD0Pdt3dwG2R1iZEoLtxk+JMLeVZr7kh5P3FXsdacGwHcZs/t1oT/jJvK7
nmsV+r/yc1JhtdQm7aBa/7FJrc8Bp8wCbvYFtcLWs8RbFbr+0q2Lk2FY6zDuzsz1hFns21/mYN8D
9iBOvUnAxYp7WUlIwcHq90FQQHK5m76ZrKXp5IdB+QmykeE7RfjSMF02kq64THl27BrnrBg3s8xK
tCxaOrwkvdqI3j+GU/2YgJTp8mS4CjIHJkrWiK1fgv47fL1hNQvPP7sx5UsUHgk4W3YN+XNDztsb
7slQXDLzfu9p/jpI1SFO8el7DRKbIltUicYf+kUyRGszN5cDBYaqpmUNhqEZl/n4FTmdQHvGi0eG
ENwU+o8RFZIpp+fOlPcEfsn0/Ufdxi0TB8hpmqWfAvOnrE2bBdZhhFt69AWhD+Gc58VjhecYfRZ8
dLOu7fQ4RtqryuKNhkLeqtyjHnRnxu7eDX24uTnBhr7X/aqH5HV0Q6aKOd3Sn9p1NHVi1RYSUZXL
nlsiBmhs7aRFiFwHqqhpJnNDlCpmHF/xZJChEnecjbp4Bv6kWRgatTLN6KoE54RuvdhF++7nzqkG
yOjhPZdtPEQrp7IYfBRxE+i1q5hz1xpPI7QSqKu/SCTMBjjrVXb9qjSh6SlTl64XriOH4TFJctbC
OCJCpwMsH54TXe28tivxv1eved/cwijduH5/CKzmR+a671Irna2cyxofuqSaIGwYP8Nm71gPUViY
Czuaz0OGqS/7bLrqtkaXDxJwnKruOXC1S+sB3pnNeQwhtDKrfi0Ml8otaQ+O3+9cx7z4k/sezjRa
5eiMf/PGh0hO/bIekDiGmrmZaiK7XAfnZRBb5DO0ZnSwCR4PIvtujca1nXgO7cIgaq83sKt1AAeN
B4FUJNuUilin/+inaCadhx+g8gnkZ8Cgd+NsJD2QfK2PySESI3EtXZZsK2r/necYV3jeH9ZUAQfE
+spOskPSzcOd8g59NFItEYuNnjyXDSNZ6nHTpOoWtLNiplHOoxXUW1Tkz5ZeIm7EtDgk4wts0LGq
WLkqOOEoBY2nIRV69NT77UHzSDExdbplA2Ay8aOfeURTUfT9sW/D9WQRfd6642scDrcooUKwMrrV
sUtWAqQ3D6BkpeXWS5PDK9EnBHhluBC5/0GWzaFGgUl9HCD34xsteaoTgxq6YXRT03XfAOzXVmyg
Hm4zQIZ20Wjdt8rP2gWRhcFCK+oHIyOppiJuX7c7b+l7xVrX842rV9UyjdlKrHGlrJRWUWgvWgQ3
B+KyFvwusJ3cyN/bOr6KCbjVi9zHkjiG2PXuUVttqXjQLsqz1nRb0xHJSmUVfTuLLTP7XaPyS6sN
z4Y0rlMf3oLeuA5uwqkxPju12llx8KBo32AEL5ijQO+9aqVbxbpxoktmNCud5qENBRV1s9CbfE3i
BysFkV01HTRDbnXkUMAVr5loVs4k5tNqPeTiMGr6ZuisB9fHjhG5mzDN8Vh1J2dId05HVpaMkPTy
kv/Mwvhg2/KxLQdE6X6z7MjyAdA7mj2qcl8YMNkt77pd95s8HFAxNxfmxxUrr/J+xXlzbipO4UrU
AhZffZA6tM/jVNuAWz4PNfFETuy+En5zDMGdvTANl/oMLga+fLBji4mAXuvQVSJRKgv9NZuPePaz
W1y1F9Hg8ildicxFIcC3TAgK0ZeM7xxpFvJi+lZW6d6BetHLIlqqomTkgcMLLLWD3XYX2y4vXM0u
NautFuXvicVksIb/P8vs3QTgXbAfa+FeBR6lJIlLGfNH1kkdXEsMFBZv0rI2ibcHbjsNlvEhy2RY
VLZJYFPS/kqgjkTSMj85/5l6sFN66V+0HqPsjGtIK7o7ZnLL4oToTGln694Nt7lToX7LLj7Pg2jI
fsU2vCoceRWEKRejd5Jl9c3PeDSpfWojXJnKfbdz7WOEfJdsnaDO8P28OgObQEfcSpylb4Men3M2
fhQ1d5tGfM33vYt+OtGm7WjBCIXpHs2YtGkhmS5oc5C3G4+fPyl7OyGeDxQCEdvbS3YHp0Ub0MWo
p2SE0mh8ATTaWUm1d/2U1LhkbepqM6SwxDKAnwkhYZkiBVprJ/LqTNPeS6ebWaitUbub0ZoutVcd
BhFtIpep23Md0HVgnRGhVZPvE08p10QGrSMvQ/Qp60Mky7VRVrspdG+6q46G6/5EZwKEm6RiFebD
FpxpF4T5iV0UMDk1wHEdMihDNV2yLj6Ryncw9fZp8KkaJ8JuCg/QXU3+sQkISZFg2QcEkjOC0yOz
qceTFqb11rdIyOxmbUgTl6ibkW77E06gGIuAPpibOMmxHFhvvWbtc+akLToj2XVokKnb1qJCdNz1
G3w8L0NiEUKhnZ3B3WkGcpQ2jzjU6hxvrw85pykTGWTeJzStybhsx/KtEQNBD/0pSyT/qBAAP/zr
AHmtsFvoF727x2r8nNUMlQbh49RvaSSIYXaWY5uchfIOfcRhZXSv4dQ8SpVstcLYeimiwWLYOG3+
1oUeO2AvT3GFlgodUTpLg9W40sbpnqtoy0p30cawx6CgRZ4BVDscMulC/jdHw0fN4DxPI2KZdOhW
QV1cLZEEgC7GQS/kIXKzS2946xpwZnA0rB24v6w4WhrBtGk95u4NYUQJZP5oQcMqU22RRa4HOK7V
ZKOeaVH7yVxfxUX2yOXmcHHcNJc0vBwCQwTaVZndTvBiFc2L0eRXOMN+5erTC534pgoZAgCy2xbF
k5uP+1iFx9EBTQ3Hfe/PvLFzxs1xqbrg1DLbaZx7XsNZN2P6bVLmLjDqY5P4iD9Qxrn1OoL/6xNx
ydpfrQOoJWMNY05X52zQzTqrw9No+KtCi7aAFas5icIA1PHSeRczeNNjN0YVKclmqz1j4eR0wJ62
LjNBR45Ee7RIxve1S1b3dCLoPCykokrvDwANnPsoD+Jh6WcxI7Ma6uGaHq9e1Rb5R/k9g36q/Wzp
6Py59zm61L4SKflwxrmfeyK8NUkQfUsI1/GmZluKt1wkP4M8uI6lLxeRDJc4+zeu5dyl7/1w6ujD
JplvktEyEKQv1dWuq409BqiVJfO9k6Fi1e5oq34S+XfKHPLyEvPU5VBaRvbsDeBkpI0hOSYnLhqe
a6boLktTHLWuWuN0WhbsKeH0ofv5TSX+sivUI4PbMA2oe1bByITNfTLUGp0PbPGQ7AeKpCwh7r1P
9nnPiVvjtAqCXTRMx2Zs9n1k3sP8ewIMW1vqYyQGyjFDOkuV7qTKNl1QI3ATNVfAxMfMY+S3k119
JJk1AHKWM10k6TdpN64zzbg2BBwtChdfQOATFTp9dj6TtbWgK9aw5CgpkPZRJIz+/BwLxoIG3SIq
EAO1iBg7ubNEc9agJwZ6oZm+rsz+Xhfeuq89po2/h8yNy+Nhl2TZa0s0L5L5YKl1P0Q1awp0TlOy
FTL2EqbmpZ0FZNIuGUbA1pQuG2aPWaiM2e4XuRmvVADK0mffJ8c7eyR6Ad2tx0GhWJw5zuQ9IkqJ
3harA+R/LZsHPTa3vuNuGJW2F9zymjMkhLAaYDVjaNla+qdmVhzLCvVo5dytmbGvAwagas6xcV1G
KOqHJBZbr/bPmvaB3HzhUWGEnf8z6sjH0lpmsPg7CyuCA0bpF9iH+gE6LltYdnVLjfGGgH5hFmzt
3bsDH0TO8USupfnUZc5GGOOzpZ7Im0zmGEmcAZo6emWzdsPobVLqMjLXU5CyTde79PphYTQA/oqm
o3IXaQOUPDQUA9USqeQmzYzVaE+Y/cqNZsanoBrZABEqiTBYJ1IDL872RRsdjLZf18PwkLvpLS7D
g8zVNuZKBt8FL3ahdCvzGGK3XykOgsbJyZxsSj5v2uhqdiqAyy5wFiFXCa4ibZa5l9abIXZBu52j
BHJoSwme3hZI7NsNQvi3qag0nquz40j3FlLzEBoqNCJRCqaZ8oDEupzS72mgv6HydAHcsiDcuy6X
54jvhf9JmMIOtO/VFWLfmcY3BNSrJIAGNnqG1KGlpcNHiPIS1y0Z5vMQG+uhDjCAItZZTV5ya9Ox
wauQrRWyks5qnhNOOXAaLFVj9wBbt44b7cD0WGIg43UnvxmjgruOV62GLT4e7M/WUCunoN6bskOG
fFQnhmogtXRU3sskwsVgcTG6WPu8IZSsAEZwznZ5y1r/4AcMA8FVSTmOHgN5AE/+GOvpQ9Z060Jw
iI4A/zTplyHPN/ZY72Mv2psRNKBXpyfUZcs8Gx6npgPzyA+lif2or/cmhUAqjWVhJOeyogK1ZXhw
DW2dtiZpnpGEnyPjxsFnNBQ199JwfzIO9h50sGlucI+s+IeKcyidZNNQWHiWgQzU2zCJca/hIjQ9
bV/gRzNhjrrJoBUAYIVnPDqN2S86r7gJ3h63HHep3SztwcKF2WIpA9r15Y9W+Mu6BEkkb7GsBLsa
PWDtJEv9FlYIN0ay1adyX3flhou70j7CGWRv3URfMNrH1o9iKnT7VLvtzfDkkf7t5HghA8nQYdro
GgXUUpFvU8DQRCO/QOuv3gh9nPR8Qbs0fARPpneIW2PRxryBsbnIE/4tqZ5I21faQHoxRFbtT8h1
kLgW1rCpKwZvBBUilaq48G4fasaOr00Rf1OWie0m2elFi+beelRo7lACjY+NDTIYkSok/eLoxApe
0+2Xqi+vfhfnV/RLexGz45AWrhEXjrLvgp3hU0vbH3VqF7w+Cu4zr08pYycIvHO2RDmfQ1c8FVb9
abb4m5z8KE37jDSKoilWD40yD1iBPVZnuQqs5FELm72qDUQeDumD3bCqXO+j08wShVwBwkz9kSOM
WZRT+6wJn7kR8hWFIHN6Ix+1jUouma6WvQaJAeB4T3TDmCngVyC3DbbpfTO551z1a2B9jl2HePqY
LsAsox9lmu5sJyX7UEdpjHdoTottkalUmOUMqX326HA8Y8xWYnI+ZK2d8iz9KXvr2WzjZ3OO99Lq
FiMOqpSkE/rBrbxiU0g8toxsfhB1dEX5MO5y2/i0hPqoNP1u9sYmwaCc44jQBvVG4tbDZPibCeSP
JwnqXZQrgWB3IRhkuLBx1WkDGjc7LM89KbRIQTe6ITbRUD8WGc14WaqXaGgviFh0sK/4JRbhM0Vv
scDRdHQkaZQ2mH8s0fKU4yGpjG03ksM1zq1o5x28uRQ2zBc5tSvwi3sBEmJS+VYCk6RmvqjQno79
bKytSKK1o+Gx7jpMVNad/SlaxPiY5xrZ0ifCAxAK6CZIPgHDUcNmooXuySInB9h1xWCeZqGUtbRa
BSQeLyMEXjrkAvGgzNJGH1v3bwmC/JNQwL9FtpFYFxdpmzL3XD/HIft3EMprT7ThlM8+hJg+oGI4
UufqaCTlozaO6xCtjV1RT07+hFCfVEijLR+KuclRWvzC6lBLSabuKgqGpyls73FqkNepmevKQ4Np
gjV4CqVRM+S8FEwn1Jx8leJSWtRqJIk/PUV1dtX7aovePH03ovIdwq4jMDS/Ya6m/YlQk6id27q7
1Aq9fa/bPxGqtzBO0Fx9VW1Qgjx6ZvGrU0gQdYCLccgWNi9RO5mbNHKCVaPpYuE5RCu1Je9kyVG3
sAT8k51oNzn9cAZIzzzj6JWaeGrK/CkeNHTZ3fPUyLUGJdhHyLOcnk0LqccUaWsDvQZNp3gNQsgO
V6YPQdrDcKrmm+1bP3rH2ElH7bCW3ozUXZaDtU7dgUsJHjE5vI+DPGcBDb5eDnuSXJ4RLPwsWJMo
c5DbT9WraVnHpi93hc6+kAXYv+3wXLY2LjbM817TvIjMPckMVZcvLI0GXvvpAaC11D+88uh7hRk/
DiZHjZ+XlzGednHQv5DlfKy6dKWEixvM+jFZcl0k3qnSo3Blecg/2giUzc/Y4TrnUhfANxojGheV
15+mDBgmam4lQkVCS1twvhwazr+MPYjILLEqCJxf6W1LZZhXn92Q9Avhhi9JxHhaJXC/9tsC/nLR
NiBM2WidKCMw/VYBs/oCVGNB/1prnb8YXI3IZpEccB13C6+o12jbn93BupoZ/QsiiZbQi1AP95Wf
6IS8xg5kBlWvYa9dKBAHQnMpIklmt/+kKvdHoee/mNYGF2sXisU8m8NscgqS0rqpafwMs/HJ8rXs
QTMG/MvaLH2Afh4iE0l7a601ASHnecqjz22y5TQ1gsM51+mPSpT55XEsm7sacc+wpy1E14BguidW
+6Y0C3fZVki7yqw+VBWHqN0AvraK2IKJGSuNZV1TF19SZ/7IKn2bKBvUCRWzJKmbQFmIt6CoQXkk
Vm9UaLiF2n7hWOFrPquBKCaov4zx3jr6oXMBpP3mw7D0JwhL5IFptzXaGbOnSMG4iLwwZYu3vfrB
8utLlUbvZVo9E9egLXw0ACtsReNGRQmuKgud6ZSVT6x5PO9Aq5XOyKZwst6a0f5kbhRjNFIIpFCU
lKnVnRGJGJg1hC1xbJ1w4hI/Gc7aHk/9GvvGJ309/Zl3eJ/9FneCXTVvfdG7bNHDT04gZ5FK3Vqm
GF0IeUeoOjSrLvYGALfgLUcFuyDJ/YhP+bmvashU7rOjgPIlV+fL6lW46GArD+NbGLy1YzvLhi+G
Z+JVSUcauOrKxnhIx+Bk9RpCaGedxsMDcFWACWj8ZOTWC3GN72PbvuN1GFeRHB6l7MXOsiIklYh/
a1kfrbhbjj2+Jhutc4mb3E28Fyd0jy1GvSJ/qXP1fTLVA2YR8iQrgy3ci+gRsSVWiQ5BMcDT9Zcs
sE+YAzE7FGKj4ZlMChPMRbTHPMzeBS1ZnpABN40oIOH8btWQ7bj7ctUJOSBvK7ZEfLmLlp2TrI30
1Prdqxha2uwyPzpBs8p97SQqZ+MJ6xR0gISmgVVm5N02JfOQfKer94j8L4IaC0piV4Q1rrV852kd
BqmR/SeHhg8qf5mWGAoHWR5QddO/eB+0RedO0zDPASMMyXEAWGwT9EoiOPZlsQuKDjmt2uipDSRk
jjAXEbSxdkznYk/Y6VvEGxfoQbWwh+ZUcTzVHWQHqDJFSjZ+ljki3QyRSGxb0zIvsPcX6YvtpUSa
FsjSZyNxF5X4NcmVpUWwuCtevp6G6Ma4VwJ03aPn+YggA4dNph+Wthdv2xbVS2YGj03Vr8aRTjOf
ww54/E8kdzuLqiOtCT4W3VOSL4ZIQHe5B6gsucqT+KnPi2I5Rv7LMOp8zLhP02HVlN1L1MebDJve
LssS/2IbxO6H4RZYcZlN1HmOZbrbQvdRB07NyWm0o8+8kqBysRRIAv1jxJojEs9F1HLsSh28XXFu
uPI6dNrBl8NbmPCjJg8tVKA/qTw9jSp58Grv58Rpzwe4FArOj5SAbt8Jn4fRuNgWkRkmNY9PWz6S
PJWGiNslFLxd62uzKh47GqZp8J4gDhCFh3c4nluqFaDTyVmGNSrL/JYm1TF3YJf04uoE2YMU+dM4
01tlUW4oVC9jpcKFiQgIm+3R9iEF+/lIbsM9mBmuCzWc0xaspdFxg1rBxsiqhyiW1FzxLkgRyhmm
8YD5+K5nOp4oNnr03tvAAuUivqDAkKe2k66Odh2cdFvscLvhFiiI5MjgdqOQ0mPwEYiqNiEHlWrH
Dbj7BGl/hnl+knazHctoXJsGYryg8/NFCeO3bKZmH3HGr5PKZvpAwg5SpWvRfJdQq+4w7vSJ8H8T
jj1i72KbxbJF+oqfBmoPS4ibHA5RBRxxk0fYi9BnTCLGTKGFdP/jpz9FFykBImx/3FhO+9SFDErw
I2+lz1Bup+H0r1AyUZYjBdVetdH8aNKU2BjSAZZDzwz6JBOP0M+Ak4W9lTGiR78B26GDs8mRAopP
bRZsWxjYu8ttNKYHv8ofGrgf3Xd38yFuBz2CMGChot12cbn2wGlSD8WKbQdzI00WgZwqh3KzeXcn
DkM0VHM2+y7XI9622L6Ftv4ti+jXHOW9ouM5mK7c2IX+HPj5gaaD7qNWWDpmrboc9aMhQfOE3hMs
qJUfGbqcshUpq4GsFaAsoES5YXRIubYHDlhrBCjWstsAF+vndgV1N4WLvMb+FyXFa282+jaX6fdw
jH4UWL9WjZscsjE+6YPzhDXpwbYRImcI9ZMx/XQcd+FhaFjaggEUlDbLVCS3nN3YntKbFxGLUTYH
M83u1USJn9fAyhNOs6J31g5eStw/p2aCljXbhvFTxHxLEnIiF8WxpUXUeXrHwqM8TNzhzSz8ceXT
RJOuE9FGaS6ZLDOaNyb9MvXEjXP6e6m1r/GEHD1q1lqOE62rP3rwLsOjUEk7tKN8DHiscTLGAoBE
B+xmNgICPQJOGibW4q0BKtHXVBxPdqMQR8ZrywBgtAJirISl3rMRpXcJLDBm1rmn+euN5qxcnVQK
G+9CRFxAUeEebsKRm14j/EX6xi+Nvo3zOBIMGu7eD2tQLhcOpVDxtevRjKnCvOrdfK7lmI6aIHph
U7yFSF9c2LKlr2GoZPT1Qm+JixchYYXeCFMkixgxLHr9tU041YqSnbgKW6eu7J+R2T/60r7oQ37o
hipdQtUh651eNG/6hjl8P2bYyAqBMR55uhWg5hvye4c2h6T6CfxH/yFMzM5delBNe8gJCOyzbKdN
zq8Ri3JlM4eZhNBFj8ctwbvlQTcKv8UuQ2VAeYAquLWeqyi95kaxmVpSVq3+bmnaz9HO35n/QdpI
94uGdxv04BLkJTm7OZxTbxkh6Iu7TKZD02TrstXQvpNY6HUsPTyfEaMehDW7KKHA0QU4CmSpT8Nz
2pjfowwkCFd+tMicWG7l0CDyKhlNEDorlchvjcBkLwofl2hCcHYjmYNI6UoUYY11BCtGhRtxEYsx
RfnlvU5jD68XRK9DLU40B9vCCXcEj91ablzZBu863cKCyQFbyjYUuFO3a9LsSa/aJzd24W5sHpqf
T9egqseFQbY2Tzh9A+c+oIq+NjYLBAb3kPjJTg3jIYC4XhBdemk0APwoWFLp7XzsRbKP6b26Zmd5
I9Psx3J+D771JlMZUmeb2DgpDXdcGs5IoknxhqLo0DZ4Haf+Uequ/0TIyEM5jD9KJzsr7b0gLwV3
/2daRy/wgy9zxks39a9D2/xyKz0GWvdXOpUcIr05pN4nBIpdY1H3Wn8y8/KpR7pf1+NqpLH1nJyx
L4a+aEBmSCK4pghOJjh9G3M7DjZ0j406yl4KaD0TB3p7d20m9zGpqXWYdUq0r0umFt1R/uZ5Fodb
+t1Lmuxf0Yq/j+zTzS8hmy429MwxnWI3vsJ5lZ8NgfxoltQvsIJpOQ/ALZbW97+n3/0+J1X/3xyp
/wTG5QICMFYExmXtPau3MgNGhxr8+4f/4UK+jvMrfSPwDJ0LmVS84T041mC3f//oPwSw6saXZN7E
BrYkQpbznuhaxoRfSdVZdYd5VMEsKvtHTu7/cgZ/E6hnzLmE/7k/vYlYWk2D2HVTfZHhmNB0ZmSe
aX28blpKZGKUsPsNVJpAUoFcIgNaAt4U29IvD11QfE9L51A6vNIi1zHLZkIumga9HPlzSGCm70k5
EB6RPzi287PuwOmjyvpp2eNeTHQX5Xg2XTuA2CtxvGIHSzTs3WP5Pg8WCaEFGGZy0kvxS1PNagyZ
8jp5yKNti/CpcY0Q57nCd6mb6Rlebs2ILSgf69lpMTXmNTRcaPzzaf9pKc1//8+tihhYMgyWVuxC
++bIX0a5rfp/zYT9U3yiMS+x/3w4+DgOMMicHV7OaFds5iBm9OdwVWtqrX8sqt9nv+rGl7xPt7b9
EhdtuRua91idFO5aE90bRNqi9/4VMPu/T/vdkvoS+xkbzG1JpkDs4n1+sVbTDiqW+fZzkP0cmv+v
iGLzT8/jS/JnYPeFPnZ8jxkNWzJY10XgtYsOz4yaq6C+xIY+pclttIbXMqVuKdLg2HrmVnVQUC69
f+9C0Ct5zEe5nCkFrLvYuexFZDoUd5QJTnnXivC5x0i1+vt7/acf/WXvq3DFEdHiFpgeiDhHPdJS
5w/UPX//+D/sSPqXPGEZuV6k29wTr0LVXK6z9l9RzX/44V9nHWaxG3GvWaCVHxwabtCIQB0b+D/u
y59eAP3LfmeS1/H/vxwB85bSddN7i2EzLXEDHDAP/P32WPPa+M3a1L9sdwjuqAssP0Oi6u1bwEuM
L6uBNsEzUF4qeBkvX8JHAOtsbEoVmxw3MDasw8cOAX8TH1H1r3z8WQaCs8Q82kN+61sT20RGp+as
k656SjWPtKvpkE3ZQ4/7T3b7llLy75fwh3dY/7ILqSpiDqGYxE60RAzJmoSg3r1FQ/iMmvvo49D/
xxP536Dr392reY39Z0uixnB8B9CMQV6+tfNj9R1iZm3TvoYa2r4Mq80iEcOb6M1HnA2X2TDSC2eZ
dtEpyrptTGZyigyNNolcgsqaZ1gmOB6Q+aeRhOmmsPPRJo7w+/TwKw0rF9cDNwtz+vebNT/W313C
lw0P+iQjr3codkOfeaR0Sbh16yMxp73Us3+kBFt/+pIv+93YU+ZHhZbtTIAbBikuUnN8EnlxjYDC
zbreRT2moubEiI9FiAZC+c/9EDBQJFiUIeR3VJNZ2fhoiM+uj5W4nw4umro0njbRCKuYmERQ5EcP
mY4zK83MaOsONkKT/BBn/a7XwEAGfauqdstknZUI7H+sgD+98l82WPAqELik4MAb4gt+lI0m8ysW
xX88nD+t5C9b4SjtVrmqAynzJxYLrZ97KYqHpGVgefT29wXwu0tAE/J1BJOlwx7haaP8ExsCzp4n
GV9Sqf3jXfztpjV//Jcw9bRGB11bFQfqEu/3vdjkW7kRD9UBGf7y71fwu9U1f8WXfbHs2sCuW2bF
sXNtiqw7O8J/E4H/ERrar79/xe8exPwVXzbF1iNUJsFAt0NUeR6jcVkyjSJF86owjKbD/u/f8qdH
Mf/9P9tJh/G3byIupA/1QwA6YVcZSWbG498/ft6Vvr7q80V82a16vWZGWSFx/Mh4VQgODvcfT+C3
Bc380V92kTQ0bKIWHAEmRnuIALwkcdCytxg/9VWXed4vX6p6V9UN6chjBb5h9vW5byvkYamLPSbA
nfv3q5wX1u+u8uteM5TCJf203FWRRb0SF2cyXs69jbHPDmCiJkgPp/nHtN0/Lb0v778xGiS8MJAA
NxW7WjGOR7fUXzwzu7uZuf37Bf12AsJ8c7/sAkFH6yO7bn6FhrW14aDZDxtta++8f6y733ZSfMPX
IU6adLQuTM1iZ11rfa+/iEOwro1V/5n8sk9Mxr3/40rm5fCbZ/N1iBM6O2EH0uB2oSd8x2u7SVf+
vtmBFGg3g/lj9T9OnLmY+90XfdkSfI5S3wm4oHQf7ciA2843rNmm/3ok82L63ed/2Q+kk6JxbtnV
3Ft3stfTzt6b/8fZmfU0jkVr+xdZ8jzcJk4cAmEqKKBuLKqgPM+zf/15zPk+iXbh+Aj1TTct2fGe
91rvet4b4Q6S9x7i3lq3TB381Vtm64GgZoqeSZyEUwsiuIyGP3NhIuK4yoGBjJ+JfWSpK7cEvV6I
2e7P99LCmDZny0RaYGYugHE6JHJ7slLDceFDWK64lQJhrf2Wvmy2XlgjXK6hVtJD0gz1Pgn6x4gc
R9/nL4JRHEZoyqpe3A4mMPWM2OHKZjT1/lftOVsaGj203GKQs4PRIalWwgmA4muIwnC9MbtrSht3
55vw40761Ztm6wLlo0ZuqbyJct3r7BXu/oFM9J/xaDiiHe7SU7GyAH0EO75602xxCMZQRnYBit5T
SFfEYYUYh9p4D0pi1aPqEv3bvGSjsqa/Um3wewCB5Yf1DQywu1bpqb9yrcbxVGuvV+RYzzfAwiI8
d5IqPeBeZCJidrL6JHfmPmzBhShuWxA8kQ5dHqPtqFZ8pRa2zbmtVCaNbkEdT3ZAXL2NYEoWxHe1
ZO1G9BHo+aKJ1dk0JCGhI9+d8qrOAP4PZYsd2+Ythi2SY6Iz2Jev+n7y/Fk70Cytx+psCsroq6nk
Zw8DCgBtJnCyNnU3uu8fQmE8oSi3K1inUq6dxqansgtLCSv/fb7rVG1hlTZmi2fpKmIdpymSEqq7
S9/dyyBlS1W+qzoUnFqloOAkBiz2uLtH0h013JSF1HrrQGUUL0bNbDeuLmLOHE4XeME3r0aNyFlj
jORg21+J0ljE0spbv6upOcm28qjdCrVxw7GW/LGalltJ995NWfnZlLD2Ne05sLT70SjuCz38LfR4
h5FgJ5vkeY9NL5U72RwfxT79a5Zyt8cXYN8Qv0cMol5YPihParceI4G6Beb/K9SxizoXSGIOQFJq
MEdqh9TV+uEZ0i0IaxXDAu2+CHGJ12LLls3AtMk531iSJG+EltJJPuQaWuGFKxdPKjq0nW4l5r6N
4gvyQGQfoIE4qKyRM7Qq5eJm/2RmLvgFBZkb/gsZHsKRD/Gnr7ZQn55bcFWu5x+tCox16P8QZLIB
HsXBevfSj/UpEHooYeNb2hWPfoFoX6bCDfD8qz/Ej31CUYkQY2BeFcFF7w2NjRwaegYuviUFVFoI
zyVMpMY2EyHapk12JyjZw1DlO6tX3hoD1yqTjRcfInKrN62AJzOcYhBIQQqxRj4mJrhbueNur/YP
RgLchyToS99JEtyMroQhat43LjWHgG2nFkcZlQeEIZPssgvCUyGWSOgMhUw8YLWUCopqPLKvUHE7
GmAQIe3VKm7IkYlYfQigx9W3vtWd9Hi86/X6NtT0J9ht0LUkilIpFXBRTHRaeR/WzW9NV+7UtP4r
FG65qaTmF/OGlLsr3WIvtpMHWXbYP6t9XgR7oFYou8T2BOnlVEulsKk6kSIamHdiOQkiG++xVon7
l0b6qpXBHsXXbZPqdyrscQ6Uiu17gGBTHA9CWLq5BKMhpO5TKmqq9wWYNORJBLm/iUq0c5iwHKDE
HtKM2mnucPdNgLFE0kUom6V7yzW0LZRBJw9Tik6zPzm5KOjO4G+Tgf9T5KGtSRQeVnV4qWnFmxaY
r6ClCXGX1buW5RJA3byxOcYjHEq4gJhUp9EAwjYz0LWVoXfkvHhUQgSROVDmIiiepRZJaW/+RRV/
LRQYMHWdf19K6bWBQejGIBsDGvUW6uF9zPzfilSqkJfLjq2pOx3IctKxaMynWnCBtIjtq3W8GWSK
kq2poIGqaQo9LxWxOw4x0cAu1G0LkbVdeukz1RnJVmmC57TyI3usjBRWW2l3ZXo0BP2C0sYrywyc
RuohH+soMaJuW0rjKXOrH0GrTgFIpBdj7YRQVlJrJOqo1m9xlf4oPCoaAl97GHtODRbg11GNHgBe
wc0Z4yehzF40t//ZNBHJ+BKdc+9TE1iY9ylDMvdka9snHNUDCUPy5lkry8Pojy9Ga04jMoJxkd76
kfHeo8zaFJLhKBJJuGlFkbx42zfgG2JhfIf+Ox5G0boMc+8NJcH1AHZmm3b9ddQJFJtaE6BjRNXQ
/dDH+jLQ4BcCKgi2ZSnfqy36hs7MD6DUUbOWbMhxAwIll8pqJ5jjVe8rNkvepeo1F1mePg5Dte/k
DxA7VRh+ftO66UubE7tR/DdFRWAsKeHftOZfXK07WgZaCBmgg5fZst7d6lX9UlOvr3SoQ3u5vm5E
qqCxL3DDmLh6VCEwqtHaG6T/XfgnNkG9n14xnsLa2lnUDALaRCKM3GWXg2bZDE36Rnbxb21Bl4Zm
J9qyVYIomrTjTTjVJ5TjT2QEEm6OZN+Rxz1ZjQsWpAD0IftKvQmmTixcb6oY+ylX1GEjryMvCUwJ
84r2spQHwPQ9asomdoKwifCuoJUqIb3KR6q4cWXPK4tCb3/XilD1zdZWFZUsjHqlVdGt0SXvmly9
stP0jF31ysWgLKG2wMqCo1hJ7xSUXoj5QAqFouMS+r8ptA8e1jUsgtZF3Ayvvk7Ukw1wP1jjqYDp
u4PFA9Uwj5xEoghLKiEUstT81nIBQJ+LSAJykxfBBWLhQEDlhCNV9mL+R5LLH0ixDo2nHIPI74DA
NmwWlNKk6p7QK/K2JN/5Ixl1CTUiRRupXTHyS8g1LTGyFuaW3afpi6iIl/nExKI42dt2WvocDZHP
bC9PNQXd2/NnAXPpKDC758RJklulJEcHMi8vEWUM2ypld0v0q17jBlKpVA4PxgDSkGx9lNV3IFnp
dwlSsKjUu4mgboAnDnXjJVLQsghecakN3g+BqLgslj9SqXjNqZAF34KNQoFUbsii6wGpm1eaRxVd
6MZsKev10Cz1+bMJu24Y9WNaFkhDNP8kpcFVkpT3Iu4FQAOYnaq2E3GsCsqQ2n6VnymgiE6vYgyH
NpViHsCF7HPNoKLEiI+NInKDqsQra5BuQQM+VYF4BWf0MILPiXWoE66CNX2cHUtKpWO3h4lWg7gD
SmkpP8usOeaptldMKhPqMttHcjZB97pL5JxYzGvdqZelh1SQb1tzKpJTXge1+KXl2Z0IDirX35J4
zUV4IQJjmrO7TRajFGvGLD6UtrSH3QIF4uQ+KA6mLxv1SfOOwdP5MaF9fbY3zdndBsc/bRzIGh/U
Urrr8CYfMd3pOo56lnHRZaCYNV/cQG225cE99uVNchlYO2w5jlKmZsDugeYCfRJ7V+WuUiB7iBUE
D5PgTAgcXcucLA0z2xAkJp34axSFtxZgYgeAdZwgIQMcMsql/RMYnZtKkR0sffCXoPwqjYStGKc5
hZDiVYVcEHWeJtuICRyj104Ffg5C1+/brkIKacCdq3Vjo6sJ9NXoHiXnlQWSrGO3mOrDmw0isIua
6te2KwocqdgQz7fg0vHemF0oEjOpE6qR0kP9DHhyn+79PbhD+G5Osh9+ZytXw+my8MW1xZhdIgCy
SnjXEgMp8WRJ8x9Rs3K7XbpvzS7vAWVqTagQj8rVn2Fy54PwVo21O/rSr56NY81AyiEatI1UPef1
qxKutMZCRGhuo2oMWR0KLSoHimsfBwZZWcmvvtc8e0KZ2m1mcsDTXls/WWmkpVujMbuY95XkCtZA
yFh2OLEU4/b/W8SO/rZ9Hf+6m3IT2VSor4yqD23IF/09N0qlqKbEDo3+9kHdsXBNwsMy+c0RHBm9
P9z4ZdRSy9nZQhTvEyu5k2N0AyL6q94oRTh34Q/DY0a7zbEch0soySjgovYpjuN65TcurFLW3FpV
oOYuzUXiZhAY62Dzv00SbPN4Y92JdmIHtrmydS2Mo7m/ap24EGQ5zgIrVp5QTDygbvzmo2ebogVW
GWVFlR1UzvFt07CcHc+vDAsBqrmjaldRgI2VaYqCta84/hO7keK9qotEF9T6Z19TsHL+TUtrkD5b
HeRSEWERgslIuFZc5PvgDiIcIFUERj+R8V0ra7aXC6uFPlsteklM46GltXwhsuOyvTNz9V4S6+9F
K/XZetEmcP1RLmdIajkXd2K2gdb2AxXNTkg5fJ9vraV+mW15eLmkGfWy2QEbhn0tvtXZTwj6dhwe
re7h/CsWoq5zJ1UwXIVJdCE7BFlwkj3tl+hOMuHypBiIls+/YylYqE2L46cEk94DK1EF9DlhQ51j
pfwq+ubGs6K/eSJetp5HJUT42wtCQL8EUTL/GorQQxUnj3oh/qxL8bbGj4XUdLgy3hfGxscR49Pv
kb2gCytq/rEf+Blpv0voAe6aCmBhAdBmUazU8vhYdu3DWB5V603HKfN8Ky4MBm02/UulaeE2R9EB
RJmtZ8Jj43ah01b1Txwg/4i9Uqx018KQ0KZW+9Q63FU9hOgVRzrIkzHsxAK7q0F+BAaz8ilLbTRb
BNLMQEscUg4lxPucp2qIDs430tL29xFc/PzjtSZL8JcPD+3eeAaHh651qwa2dN9vO1velFv33tB3
3e9kZX9f+pTZOlAEfpNksCkOurDzqAvUwDKf/5Sl/p5NftBYYSBkcnywamfwf+AeetnA4krNfBuE
39yutNlpQTCNUkr6KjkQ0H+nepa771DenP+AhXGkzmZ9EJWWHGpADGRPusW4ZGcpw30YW1QimPb5
VyzlKNXpsvCpu61RMSwtyEld77NriPKOd1FcpMf/g5ZtoRvU2XwGw48XlVVz7XCoaN8nj3wPoK5X
xU6OoDx2xm7cSsRCN/0jlzokoJytxtv0JG/yE2UVK+N66VfMJ7+qpkmecTwVhf6+SzSTelZ0ySmc
DeyKK01/Pt+gC8dVVflve8pYC+RiaPGeluJSq77WNBxegkq5gCp4kMyi38rDeK8ZYbs//8alL5tN
oC6RarfP2YCw/InUpwZ1s5Q6LdgVI1lJ1CzMUXU2k1pRo7pU4qNAHV4psuIE2rjSL0vnGXU2gdSx
iVAt69N6g5ZsW7wTSe234l7ZQmP7Xaxp/BbmkjKbSw2k1lIXtfAgwcuaIur+TZfeJUm09h1LL5hN
JFP0UytRXe4pf6zn5homNWPbg/Rm55tJHSrakY3gfu17PlTeX9walNm0MomsjUVAu8kOdoa2d6T4
udmTIrRlDBFoQMxNbWrtyY22++GgrWXVFrb+D6nYpwVDjnIFRyHeW5N/iFx1R/2E0Wmn84N5YaQp
s60zVJUkhIobH0Y9o76KKJLxcP7JC9NEmd746XdzfCJmhLzwoOrhNinFrVL+JjYU6r+1wTn/iqWm
mc39OPMJYoS8QlCJa6hvGjQjkCnnH25N8/mrDp/N8zixNOyASL0LuLeosnyfTn46WSafKBm2q0Y9
mXn4gL8slh5isc0UFa+gTtqFsYnsMJgwJIcJTFMpz4JSXVpYJFHEdHLBz8SSSqVvo1y6IdU3GFSK
HnDGvnJGhSyFGURPsOUd34U+J3HL32DIcfSkYW+oyt3oTarGeiC2P0CNDP2d35suZUido7bYFZlV
RshVc2+iNt3rXvJS9MZphGUcEWPGbui6Cbu3SqJk3FXVZ+Dy70mW/S204SKqCcomOigfWEJlDt7L
HO473IGkCfQKI5eYjyKbm6HCvzzoZILwEQF6n4T4VL8awKmQRcIDSfIOWfW2qfTLURKphGyvERne
V27ipFOFS6OZD3Xcv1Mke+lbERXpuEvD4cbMQL+eSmn9SlBtC6BjLhFdyibP+fN9ujBgxNm6Kpm4
xkUNARkSRTgt5CRKJFj1/feWbXG2tAoCSMbeUJFN4LyiB5dlc3/+d389S8259DBqdBKOOGY6Luhb
JfARNqrX5x+9sB+Yc90hIF1fzMKCU9uh2U0aIGFLUeVRoXTm/5CoX/qC2eopyK3oDiJR12oXPlCp
uJO7B9Ou7MGeCuE32FKJ1XZVdfSxKP87d825DFHu2zTRki7DdBQYcqcxUwojwGWLUB++luUl5bjP
FXlTlyIocKCgDTKqLWO3o3Cyjv9ggQWLtrQuWkCBIwxF+A0V3EiIq5oGS8QbABi4CcTA6AUFx44E
kQRJllo3xAi/a1NAbuv9lAwyVXlZiKCzOqeqoRw3Uuhv67gs7LgT/mqd+Qo4jaVAFC/kVOam7A3X
Sgecq0wo3x+1MkPOinw9Kf0HoVfuPc18ojThB1yHkxrh4VZUV3LlvXhZ/sO0wktFi7GjlbRbKs4I
9LMDb5IQB8DBfAJVemRCQZAEjmmP18pI6UKrDr9Dpdqp6eige9xR1wxhtVH3cY5Kxmgc3YeTKWXh
5ahl+Dy2t/AICAhb7jHXJafNydYqPjncjzJrPN3jdkvZDi1pPFopIIc4eMeD4U9GtsPEQUgyFHzs
ej6g90HnlcI92B/sNnCbyIOrTEe6LSQ7oA12LCZHmN3vHQTQRlLe1S64FYfhcgISu4HsNCo1Z2KV
/IF69sOspVPY5zcZsCuxiS5U7H8pFS2e65pKwlr/GUr5pd7U10JEtFw3kE0HLjlfTbQlw7vUffco
+eBp9MnIJh73LQaSOGvULPdr2sGvzyumOdtprV7rUjkdsgOBqlr7hXHaQfP+xlW7shkuzLC5Gq20
Gj3SQiKGZeX+LQC+bsTWPZxfJL5eN82PrNenvdxD/GXUNbbKlVKBf1V2ZoknJszV7zzeUmbLMlDu
0kPKhjicStU2C/fYdmIpZq0c2L/+9ZYyW5abSBAoZTEizEwOPnsthJrVKPzXvWrJs2OunNVtDiAW
fd7o7tOSlGQu/jby/Ngy+M+3zsJB6qOm4lPjZz6V8y2g8APkmx7YtmDXhsCaFlC/m61sjB9t8e+C
acmz9ZkAB2G0MCImfmHepVjdPKdvHkK0eqf+LT0nvlW3sN6eEPS8RldTAdbkhxcfuJZgiZ1fF+1m
3EE15Crpf2s8W/LU4p8+m0sW9Q5qTZeZ5E7NzCMDBRv5fJt+CMS++t7ZbIQX4PpIsLNDreOJQUxd
PZEB3ZIfJ00LOX0ogORgTCok96MOLDpEDoFDWRj5xzq9kMfHHh6pJyBwg5EHdd2AYlQb8T6TbqLs
UW0fYzTVqqAdkrYHMgRtWyWJCjciMPfB+NNvwTVRQTvixt0lFBcrwbbKLvouP4QqTLg4dyCx2IW1
FndQpjPxVx88O44T/vVIIXIlVv1oGzfFCe77gxhpt1GQPZkTzhRcHhHL/q8kjCqO9wlwLeku942D
Doh5UIRhW0yVb1Yo7Mw6eujE0SaR7GRiYmLc3IV2LUJXa+NuH4KVr8zyoo5hTrQ5/hVWXF2pGRD6
IHwsEvk5k8W1VMlXM9AU9XlAiGh21A5p4dHSr6qKvCdtAGHeTCKR82Plq/nHC+ZRoVLOKymMR+8Q
t6BVoFGGFlXGZeWgxng7/4qvVqjpFbO7rItZY6/FfIOv/NTkV6m+H6yX7z16NrErPJyTysPBNkcM
3z6M+j6UVtbVr3ac6VfPZqilUItgVpgLIqQ4mKFq96hMzv/qpUfPpqeeB76fZZp3GHTK+i+G8sf5
5y4Mlo/l4NOiko2E3lzT8g4FQkP8vjcyQKi42KeU251/w5cBvqlVpgn46RWmm6pF6qogvtWCJSIZ
H/IJGkEI7I0yNwH92nDT6SU+E1NkJK/+nn/vUovJ/31tWWDUruqyd2j73lE1/XKwgpVPWhqds+0Z
pycffQGaWjgUEGXq9nrSp8HRWhtIS70y26AHU/alzqVXgIwccwNpXGf+oq9wiOyfzjfPwiSeh6P0
1lIt06RXcHjAHEXYtt6VUki7eBC3IBHPv2ThO5TZNA4KiC0txkqHxIBA0l+kgPIA46XpyjVw6fmz
uYxDEHo2ZD4Tu2/S5GoX7EfAmMNroAFracgvL4QM4HnAiYSN1WaN5IFUQOu4d2/rDfYPz5AetutJ
+IUxNY87VaFYi3rHS8Kgsz1IcKZ4Lcd35/thqbOnOfJ5CgKRMg0vw1+nhKjSYXf3K1aODRei2v17
/hVTl86306mRZrO8UoUEslTsOlr6y1JvTCNwVAGtlIsgDifb0vrG4W96z2xaG1XcSW2XAGbNLXtE
fDNCMAF/WNBc9fv5b1nqi9n8DqxerEzJc53UEx9NJQRzKVNn33XfuD1M3zCb3l3SqmFXTc8v4B5X
uVUj3Y0mHSaUz299wvwYPlQ9mn+ZAEk4WT65gt02VFCAmF2TASwsr/NDeNx1Y9VQcuYE8mmyYp9Y
uN/76bNJDWUypyZOsxzTiG0kxXurHQ6W1axkjj/Oy1+M1Pk5OkoCOWCuWY4UewoGw/mdH5kXfWFx
npfdHRKNAxsiYNFIuKgr8c31vIekDt+h1YlIMoUbF06wXU8u5znsHLoOklOBEX1hee1OTMNd3Slv
ltYjnVfMKz3WMXLLvodF0cXZ+DcTRQN4JbmOX0fbQvV/B1K1Nmi+LD5iYM7DgXUlNEJjiq7DTTa/
UHcYRTyWALl/cOvZp8fAxoLA+2Y3T5Pv05rk8bsjQylcp/Tu4+FPAh8wWgnhLcxfebbc4eCWNbIQ
8RkwJgVcbEJkpS5mL+cH6MKuI8+WOjXovaDWWtfJMEbKot9WNRxUDMhJrpx/wdLvn/VxJw6Sl+IH
7wz94KiWChBTvwTg5px//NLUnS1votgAP0RE6bjR37oNseHZnn/wwh4wZw8FqLZDU6LEPOj1k4kh
l1CWI+sbflBJ81jF6g4B6MqWtvARc/ZQk6uqi8ibNZQSIUjTwsFqi5W090L7z9FD0BBHsxgb9hjQ
rYlnXSdqtA0AGH+rmT40Np9Gvikj1dJV1mazAJAcKgh7+Y9SHo9uZl7Uk+swlIfz7/qyip4p/aGy
+PSyBI+CYjpLOoq3I023L3/3d3ApH4Tj/6GodanBpr9/eoncBYnQJWwG5b5+JuthNZtp+QBCua3d
HQZEIBLtYG+sNOBHR3yxhH+sX5/eV3am4qcDbsv5H5K2Vzg4H9JLMGiyshnvxq26b4/ZRba3LnLK
BdYk7UsjbjbtXVf2gEkHnHCiX6b0dyhWpuNS481me9YGehvnPLfrZTtVSgekBRACYi4rQ2B60Fet
NZvvGYU4Wqj5rlPtpP1Inq3e5JfqhmPmdnyPoT2vdMvSh8yONVqadhG1IJBJZXCSsnIrYMQAnzcM
9itfstAFcwJP3pS+0opTU4GEiN/ScT9VULdID3EDbMB5jJvsplo5pX0pOZ12w2mZ+zTKBMsMTblj
iWERdqB3M57TJ2OHfmLP2Lpdi+stHM7/gfNESPJ9l+XY1+LfndB7tjjgpaCHOFqGN27pR7vzzbew
b835PIqo+1nisbuH6YsenBLcCPQGI7813dxC//9Dz1FqfAksjiZ9lW8krbMLA++9tYjsUt9Pf//U
G7LiB00nTmeT7EZAcNxenG+VL/VmUzfP5nXRF8UQe6PrUGF0FVnVUzEquyFDBWQMFTEuXBA8UXTq
EIK7pBsYgrZEf/GV4jae/BEqvLAsa4vl4Nv5H7TUTbNpVEHqVbSiZpCn4FQudOyCiok+s9ZN0tf9
pM2TpyK1Jk0s5awHIIkvpsVTfSCOoeKmDRNqsGsndiRKx9YO9AvLtTbPqMoeth6NwvWz2sUPyLwO
+n1pt1fCU/hDwiLspT9Oa1HY2tHeXBnrX48WbU52Cd2uw7tycB25uh/bmvK0dOWQs/Tkqds+jcMA
IpEQuAyXtj6ozYW7hrj4OJ3+u0xr1tRdnx6sjGlhqZHMiSZr9/IYX3R+daPmwt9IULYuuvpQLe7d
xrzyxRQXcQ2Un4oRzSiQhVDzq4H6wU2NfJkUHYBScoGyWsKTHqn/DgzpOTSTpyZtHwR55ZT99TjV
5lCYstE7URiYkG1KcBl0fTDicHDT9eXKxvj1wqjN0TB9oRixZNDS1M3CPkxw1EUsIcbRZRdSrZ1j
en1+xk25qa9afrYDl6SsikHwQDgXJQbelPOWWwOxSFSFuwYUQhLj/FcpK/vK0mfNtmM/6fpO6SPT
6eW3LHnCkRM8/UsW3/jD8/nvWRqisxXEc2NNc0fBdQrvVGtOn6/EXhZ6/B/YC5ShESa8CzyfjV1N
qLat0vBB98fnstct+/yvX1ie5qiXbmhaN8cAw3GHYhdZzQk/nINmFfvvPX7qlk/TTMSFVKFo2XXy
2gDZj2GXn15Lgb7Suwttb86Wh7DqrKRoVGZF9hKr4RaXo5Vz3FK7zNaHHMOFBt8BAF4+PNcSa0/r
JaFQ+nyzLPXt9D2fmsXFkB0HeJ5uRL+4gYxDfAj7i6ZVVybz0vNnu6w3Jviejowdsv3aeB9JxUYa
KMdUV1pnqd1nc1gwcIA1awybgAdc6YkqO3Aa1sbMwlFQm1cuUlyDrUEXCRw8u528C3bZNnCqPVXJ
sIEmtfD5Tlj6iNnETUwxzFRsDBypAP36ZowrC8JC4/8DVXE9ScWKwHWiAfPMezaWXYO9jodR2Pkf
vjA25yCVQE48s8YU05GSl9bd436xUdv3889eaJR/oCIdzAk8F7GUS2wjeBj8lUTg0nNnM1WLcgBc
GSOyTTCFy1vAf8FKey81x2yqEljPxmY0ae/4aITgUvVbOf/xveaYPufTRE3VKBOULhWcXo8PQy/Z
uuZ/K6aiGbM5Wtd5kktiLLBvvAf86uT+/E9eGn6zuWmWZhUa2Bg7Y/uUBhhpVlu5SLbhKK4sLkvt
PdtS5XwMBk8HMoXF6W2aBdcivnKVLq1059JImU1LwxJH3Ed5vFt5dtCI40YQh/Z7U2defBmKZia3
Eo2jQWjRiSeL3nVQrAyWhYaZV022hH4ELU0EJ1V3gvJYe1SZm2s6gIVmmRdKWjVKCUng4W0j3FR5
fIHIdnd+xCyckfTZ3MxGYJthmQl4yo5XiAO3mDOAhK3CS4Q/u0wO7PPvWRiZ/5RN9gGGaRKfoCNv
iRSqtYdolDeNj/PlGGXfG57zikm9lMyyBx0E09p6KLS8tHHAPI2aW658xtINa14qmSeYTKka7VXv
hZv8Fng4Jbzwc7f1Id9JYN9rnKwoZ8G5FRfVlZvzUuPNpjX0+kCvKl5qtFgjqInebFJsdOVROsVC
4e/Pd9HSKJvNbSXU5TGLKuTgjVPW2NdRR/i9J8+mdWagx7TCgk2LOb3pR3Eb5P3f889emHjzesmC
QAgOfHS5RJwA9e2+R8Gt+Pk3H2/+dxPAszxOMqUWHAHdttnEtqtWm2hQV9akhek3r4A0xxZYboyL
q9u+Yvojp57d4rikuD3AxbUsx8LwmVdDZoVApV9Ox7raj0HBJFhtN57QbAzcsM93wsLQmZdBlq6a
Gb3OZ/hpelnr2DPjR3b+0V/WzANr1qZ3ft6GqUAVoQwKTrO11bthJ9kQrb3j9E+yRSrnvGpb95ka
gr15b7ydf+nSoJrtz3qg6lmUsvXLgXpQmv5KrcEcm+NKZnQaPF9cgz9sDD59Eg4xRZ6bzGexFi67
3L+PAH7JtYXHGmZH3L0fgUL8Ov8pS10zm9Vybup1ZvIpev9YSN42Hdfqkpa+YjarMabyUZhPTzaf
SjzWLeFH3ttBQKwLV+luVWa30Bn/qOAEuVITAp5O7lYXnkjmXhs9JxExsT/fRAvZWAKI/x1ipaoJ
Yl7yJe2+eJ3Igd7OfIEdWO46G/92bGSu12pglz5mWgg+db0RmXqPOReNJp6GUN4CvNxMCezzX7L0
9GkF+PR0v8TnAp83wLPZrRpQCv+rMb43juaERRlzSazkpjWcwCxwfiz1vsP9YIbPpXGJYXWt1rA+
qXH2kozFU1Q27xCSjth4Rhs+59lv2stKWAvPL0yJuU5uVLM4jqbtaALOYcO5SZO1muqlDpjt1BHh
bTQg01htnsUYH5DiJpLW9KYL+ihtXpwpa4pJdLoUHDJ/3I63ETmZ4H1KMEmvpdMczg+iL+sNp/6Y
TWxTqr3R72ifKY3V3oo/U5uEzO/opNrCSdz7B+kE7OIWvpa1ytNcaLi5So5Ss9xLVeYFmGMKmP6k
5c9+WFluF4SRtNJ/p4XcJtC+GraQUSm2Wpk+J11qR0p9is3SaePwR+V3eN037t1IDuB8Ky6EOpXZ
RJfZOVyUKwxqaqGxD//gQcuHtZzZwhieS+X6Htcsl8OPI4X5AfPGmzbwV3bcpeVwrpCL4CpKYsCz
MZ5xqm10V5yQ4v2/821lbtLTWqXmUq9PX/dpvVKEjPpCEggOPo6kyCgYhPWoxCtdsNRGs1281NU8
HDpOJWJw16G4zXGrPt+5S797Ns1HqfXrsOLJAAPtcsTOSC+2RreGd16Kgs3LUgYim0FWMQNVZxz2
U2mcbwdbhMPSMXqjxHi/plBZSlHNFXKloBD0md5E9cBP3D+MZxR+XGbivx6Fl1cFyf3UWSUhTyvI
FwefuViu7fEAHWXe1qF6Cg7BUbmXjspOvNTXxu7CoWSulpO9Rs7wRRccaIM36UONOKJy+oMUbtPL
xqZQ/qd6kA+Q45y1ib4wyuTZRM8gGuOfx0QP8Yr0qKl4OD/Glp4728sLv0qMOCISGg4FBbN/dOKI
55+8MHo/rIg+zTrIKG2OF67gTO7QQvJcGD7ltY/nH770s6e/f3q4KXYWAlVCOGN/iRJ2M7Gszz95
6WfPpnPuj2psaj57q/6mV6JtRf4W599vPn02pbNCz8w4JbBawCfxjx7WrGsq1KUmmR3BxcqViEvw
w+OhOfqdgEOnjO/O+VZZuNzNpWDWYJFoTwisyFgsSrqFhaOK60r3nMTpirRpoeHnCjBofVHQSowX
UzQg7fmY7V5UwDC/9QFzDRjOj1ZOMSunjc54SOsR3qawj6X4oCTBisxsaUebC8HyWAIW3RLZnrIK
4wOWmna15ZBvJxfZLVZvw+F70hxtrgLTYcKKRsPemRqvFDONAE2rfCUMtLQtfCzin+aW6sUelaHM
rWqH6WawM37jCwy3cTfufN3WkGB+9zw2F37JNZy6MafFjJSlU7p33WFj6E/f6/LZTG49VcdwkO/o
3VOLU1mMCNjDV7Jx9ZUeXxqys9ncYfRoUXzEcVIpQb2WG3WEsBc/n//9S7vmhwbwU0couZta+ZSF
6bb/S/LsUEVuG8gf8PGIQ4gH5UW6/ebLZsfx0tcEvQ/oinafXKvbatsA1OkPwTa6KINtuGlP6wif
paPyP8KvUe+rOONlcae/VQpuLEV6XxV3mopRYKZegpo4ek13qDx55bqxsDrOxV+Kr/RdHQ8W5mXS
VvVpRHcli750X5oLvmKxb5pY6y0HW1+yuY5rU88ewJwZd5ldvq8doqad/otTzVzu5Zle22YiX1Dh
7gzW1LPqTauomza5ttz786NgYZmfS75UIGx1EfKOmFhz2WxiuM5Ff+mtSUAWJow427bhAgRRTSGu
o3m38XCvE9x237/302ez3RQVxfLrDJGvB0Ii3Ad+e9DwZiA5df4FC9JbbS7Vx7zCFcLeoAbjQt76
28IRdlNgULb945rMaal9Znu41Sq6L42y4UTSUTP+lAo3YA6VKx+w1LuzKd7VflzhyWvyAdE9AMkJ
j5Sdum4DVGXjY662jY+WHd18b5dS/xGmZVKkeGlATUlwMruH2Lj0xj8r3zItsf/OBmrb/nsArKrK
qwOvp9w3PJQXxj7a+Xb+hDq53yUvwb5Y2UO+Puirc91Z05QpZSJZcAAdfJtBkU+bp9zTbnuvfin/
h7Mz65UUV7bwL0ICg8G8MuQ87Xl4sfZQBdgYMIMx/Pq79nk6KnWfku5Dt7rVUnUmacIRKyLWx157
SJ3/+wv944I6g7L186P9V7CPASrCPuhUYdG+5VlXlp+0tJ+8WboN05SkZlUfI2YJEyQtRdYqiEr+
IOgRkQcuHRMU11BkLZT+naXjkHnA1OcyEDKPfmAGdT2/BlY9A1/t5qb2PvzFme4WCheQcPWLjT+D
V2HmNg11lZnw/zfjEvw5AyddNXs6GsodK64zll1dmQL7/Jec9N9+mz+CCX79oS5CbCMu1tAkrIcn
Tc2l1LFN4OBdwswW/hahw/4yX/AvcT74c36t7gDzqR1soIIn2CY/c5ZV6h3qewL33v/33Rj8x67p
vw7CHPOyXn4WXfm5R11poYiMzyRxk78ZdfxzkAniP4KMWqoF/B232DlReOiKctO5w0V6f4VV+f/y
av4RZppKRoy7fvUf0N8Gtps7nn0tG0xm7Ya/3bn/fBkGf46u2caJg87+5/9B5EFdPjc6LTfkW73a
NDrob2BX/8r4+ufUIfhzgA0ALKc2gVvtIrrjejeo1//9yv9zOA7Yz3f7rx8a2Ghm3LlBbJGHwX31
9KfyQWb4mw30vz2iPwKKR2uxoH9b7VqtPbihd/c29Fgq6n7bMTioT38TPv9Zgwz+NH6p8JLz3iJy
6UER+OE7uYH9aUH1lxm7vS8TfMVx/Bto719O7582MBJVv4mZrgB/Zgc7+vewQr6PZfwXv7h/e2o/
h/q/fhQ1B/UCuEq1C1rnPSzjG6CVnxGmq+Em3OskqP9Gdv+37/FH7bAWkoaAbOCprXC9VTNsRPnF
NSr734cL09j/8h7+OeQ2COYXpi8FaFiFn0WCPpcK1vVwTDg2EQCWTXejE3tfYV3m8QmQDyEK2GbC
98wE/QuALNcm8k6im3axU0ap42IxUcj5I6ziS6+Ic2wC973rVti3efGD44A6UZAgm+z0q+m6vAfh
IKzbY9QFD8NATmsBQyQvFjYN+/q1EN6LUwiy7TRaI6KGhtMU9uEnwz043rTTLb033kvbygX0DedY
zIAD1Tp8LPW4J0F79gedLnMRpnHcFUk4MlDwqjvdD7tR+scpGL/ahtAsIhYrj3YvJq/Dpkzbp8Iv
iqRxibdbwIsZI7Ot2XrRhKSRFJ/uusAhRWN2GDv7G6+8SDB/Ekrnq5wg5xeh6DI4giRY7rjrfH1T
ir0BTLeXvDxPBfyqnODmtvoQkGULD/Yr43GdVOvyNtmObuAaiWGjOID3Vmh3vts0KQurw8KmI6nc
OQW+570HOmfky5vuxZMp3M/VVbeJGv8Yo5ueusR8SCs/UMzKrQ3cR76sp2aRBjaxWJxzUSYkzgyx
M9BT4pMfrxAh8QlA7jAV8VLRAKW7kuno+k0++9GQVDM71z6s4WNXNndSkCiL+uDds2QFd1e8dwxt
UOWrFFfFScv5N7duGrsASnRLHrMmxRzoN12iB11618IxJNVUIRa4z8UUHboa+JmaFei4tU9+bwpA
VZov2QCU5K7YXladc/Fq+aDaEtvlpQFjSphLwRgQVc5T15GDMfML1+tW0RZAGP8XWYuHSkd3PHY+
Q0XjjeuxKq+GYh/744Nsokeug0+qy2Mc9qBUrUMGk7QHow1L/cY7T9D3fshbG+UhNjkYeharc0SH
9MU6mP8PsbcQABu1JTFB51+F+ar01mBtyPZzVnE3G5aWp71ydg0wPwmvuyefFkeggX7jUj0P4/Bu
TWkSCcaO+QF/6T7cQ3uKEuLB6quePKwhm/u1Ct0U3itfzchhprD0b34w3dMVnmuVvM3on6/RfLPT
kjTw+Eoap8Mf6Tfbug1hsOabbJqrOxXZz9r3jk4rLhygHPz0bpEYpp755Bc47/EhoOKwAolWedGL
oJ0PHGvzPiwlnDDbVSb4z588tNdupicYJ9NUTQVNKiqPRRPdweE6X53wCHt4N8GJO3MSPa5xi+Eq
RQ9m6jcKa4Ibi8nu0SmuE0PiWfWwj3cNDOBa+zX7067rfsbh5Ze3cA3IvG43o1BBOtrwqx2gZ5je
Txel7uNhfYXv33fTV9uupl9iDj/icLx2mK5KK1DQUssWrEKoLl1q8Vyp4slO5QdYc9jcDrutIdN7
MK7PJNb7wPNhZekEG9Wsb5UjgrQLgVciyjmQEE5TatlUysu7CbZ1zowtBM3BNLeOTjqYyMS9weZh
0G9BJGKJXVjue91ee92jdcHywZHeB2Y+ibk9kNrfcRd499k2IPyI4Ylq/puU0ynqxtM0Y4kjINUd
750cExd1Wg7BTi/NdSbVdjaYUwpFHMPQDr8l5jMX0mEszljQvgpyCSeJifmxOsPU7wPzBHxDC29X
NCzIOrBA7VCclrhuk151JWyI/M+KjyZh3IP/sT+dpeu8d17JMkPHXKCiSCTpX4uwfnW9WcLEmopc
NfDHHbBRYtlL4IHLLOCb5/kXTauthTcVk6AchnXxVtb9WcylSmAZel8F/W8fnfR19MCNCG+r6m5y
Lp/UhKfj9v5dE825cQoFct6aGyaewtXsxrjbAlF5VxCbuzANXXmHMO84Oa/qUzdWCr1RIAgkKlGu
9BEfAXeCpRhx6xHLHAtq0FRU56WfPmCo8TBr8ewCRirCmsMIsLGJFf0zX3ULggWWvDg4XdgWdc9C
whcA6KJXJO+bwccmjbP2O9WU26Ksz00swXZZXxtW3MzqXVbpb23BvyYdnaGDHoLKz+ZmBKo9LI+i
r5680lz43BxggLXtS/eOirZO1oXed7BoTyMWgLHSzzmGVlTqaT2mw0jzohley1ZHuGSrnQCEIwU2
4NjaMY0Z0ZiTGs/SoQerxSVshovxwmwU8TcPGJatCawBqpA9yu7nkJoCzdIpvEeVFifK+J9xWd36
AXZpwvGBgWJcpZiEvoc3cR6148mOcZRgWjEv3eJhCoO7oiS7VUmatBgAy3sQ3fD9HmTP/H0Q0D3Y
xTA9jWA160fCSXpXwfzXzgrz/cb9gfFsPNxzYx0+mjB67VSUVYJf+piOSRMEu76tTzHupphNNCET
zF2j2ey9hmD1DpTHyD3Ln6cPpkFjon03xV/SrL/hoXXRC6QIEgN316LCnc28CVd+4IWTYpnhk0eA
jYUDMgHF+xQzIi9eiZmHWNVw6PIvyiwDpiwoaK7BLFN0np56N3wOB7zcIpBTVpdfnQM3t8FcXHFk
gUNSYvm7E/pHwIR+R4V+CDr2rOBiACLUbLEFKNIVJLwF099JROcXlw3g0g3tuQ/6DBdqGv34iBWh
TFYbnIXDoY3H37GyNoGv48EhfZlS156IgtMPHB5lsoA/j8NZ5Iuvd2QRmae02q1439ywuespA6ux
GhFXykMV2AzMbJHBsv1+BAsnGznAchFuxaSSbMmqGs8DIJevdlT4h96sOGTiDrMA+P/M5UYNwTnk
doJvML/A3uNWcH6rSXnqiD05M/0lWtA9vGo/sjB1mYeo3Li4j3V8F5rq7Ar6XgziIjk7w+h87y49
gpjW6QwwZtuvOIgcuHMG75+mXoEuauh2cfGnkelsQJ9KxhqepxS4u2zy1VGO2JshPXKPqa5fYmKe
DABa6YpbKV2q4DTEK0Bu4w91qeMfDqZQ4ZlpA2DMgD6d6KfSCNSNvMU0PrbgW6Vu654aXjyXMlZJ
Q8a7wDSPc0i+RMSeYwo7Ys6AgKtCdCwmcWjC6QvebCrF/X6HQPThtvTSDx1PVRfuozXKu2qtUgaj
AEA+l8Mwz/sWcPBianKKeWVN+GtHsXXXB8/TgA6250Y74vcvIR2QUrbrwRkR7UT/1g1wpiQqPlmX
7xQJJrzywZIWa5X7A99U7frcNdNlnqtzCWZYpubidxjU735bfFb9cA6cGcRSZbxU8+XeICHA+r0b
JHFMvkApShYp84abLmega45oIA6mZLjqCp1RRsKkjNmT6OXBOEi9fayHj0CIWsqzfvZgbexoJyFD
u/WGcBfpBZnEpDarXbCaWr5gPO24GveVjcWXN86vI69vpaHXdVIjjDfs2+hCl2d+iUtmgJjnHwEK
TplqrzCiOXauf4eZjkfStX4SLVhoXLrx3ZXVXsVz/ylnwBjhT5HxTsUNkIAoShdXwTq2nZKyNlfT
DjP0Gntkk05NNIpNAO4lyF0cVuT1oWfdrayaNvVKOm76Wp6tZzczIgEoqYCL1qX/q4nI1hH6Saj6
ELjqgUzzxZjhIWbI+Q0pNgMBIdQhq0xlRZ7neXzti+IY/Rg3AGWKFTV0t0iXtsMAU8PmjRn/Svvo
7A7OFQLTqSyiU9GRM3fc+7Xwr55pDyI0TTKqbltxAAAc1Z+aosnR6YXDsCTwyZ3u6Oy9A6OYApAF
pCjJOJWnkhRfi9OCzwRuIpqQmR6rOZHWvBV1veS9dU3mtICONbO4FYpdx9lLAulmJZokEOaZ3A8D
8Kehfwgpfy4X6W7jgcBih9bvhOB1WzFig48AJzN8sI2OHSR3vLvBjXrdw7McZgpi507dkJhFvRjw
XRZFUTwh2iFr3Tu2UQlA2LtirZ/Qxz8KvN6JLuFAqKKxzqogeJnb8nFdFj8NGlQyqxy+vAYURFdM
GN5D0Zh4UVQkdAlZqsAJS2H5f2lmGGBHun/sfe/OdNUH1nkvYOvu6TpdTGjvIiSv/nSs3Qo4SbmJ
xua6+B2aUAyoVHrC7jbwB3MfZnqd85AIrCcBbZlEZjgP4ocIKC5R2Fzqcijz3htuzQCzHjN4Lw3g
lblQ1aFR/XFqLMCBa/DpsB/+JmUf8cwQeWmNIqHNZ3jMFrXdeMw9N1gQxyZufJI1G1PalKipOrJD
FhznCw8uwG02QMTBDpJx4OsdkNlbpNe21irvHXGUKliTWQJ0Oil3G2mDNuSoLl2Hplq4pCtxzsqG
1yg+tL3k+DXoXeF5v5nuTWIHhFzHlUdK6A6n8TJp75fxxK5tl31jYKZOCv8cjQNsLwuIqxM/+92S
OePqA7SKT+pM7X3VYzmc+d1G9HbvVAF6rG58CKX4lty86Qr+7dMI52fS9snqjldW0rQK6gOhXlqG
ZGODaNv1bKuAQY7r6KkT9irw4aoGRrmmDFLycwWtjv1yVPHqx+IJueVx8upnb5FPwBmncxSfx4Hs
sWGvYOCuTm4JFqiDSkOL6j50160ToHqtKufeNcErvIsfpVWbusVZcSL+Fqz26kmac9s/90JdlxV/
DeOlbfsblmI2JZK2aRqu69AdUJGnYlC31UZNUoRzh2cgH03Qhjd4RxtwSsEbm60DdGMnN07h69xA
6MnwEN9FRG5W0t89wr5i+qNfaIM5weCLTnNOmwGLgrV8Itb9WnTxIUL+jT1IgbujIOn4s82wcuej
G+cxc3jMEulNv+elLdOwmlQSTG3G+yAChoDt+IAELBQStqurd2K6vpSTgxmZJfoRaBh0eHje865/
tPAsQwZ51w89jLD74uiCK5nMczEj3YkR1bzqgGLhXIyo9RufP3rMOS2sho3BqpAT9ssJa2B5XJV7
3w8x1QxOeGPh4N+7v8bZ1enaeS9g5twVbf3koEsKdcBcGHVQi455PKGiU346lhAmInTnSbAcGRvH
lANMkPkUsokdV5M2JDxHPxk7WMSPBV6dxJsFHheBHtDNy8mn405Jm8Ve6GVz3LyNLco2OPHBZd/t
QvAHojdkeFjc03AWYt8jJXtdmny0/hEO4kgOfFjXeqO7pbY1UJzavKfdpivjI1l5nKBhuVldDZcD
cfzB0abjYlpkhyhlIHypOHwIGnsZpCcSNSOZqtmZ+Gh8NC1uhh7F7Dy6j2by8f45/KmjwAfg/KQ+
kUVasvDgBzATx4f5peL6iPkgZMER31uFNLBcuhPK2i/t4v4Cs+N+It5vGaqvKbKPNnQv7jA9tn1x
RyjA56jjTm48IFZ7j6LuNmXk5a0ETnvm4wcKYy+NfX7sdb+HN1mHBJ9+xiEDdCE+cgfXuaer95k3
iCG1/8CE/Qpc8iLDBmzBII3ChEaRwPtQPXIH5LhJ2cx32SNHUevjjU0Nxl4GO2662vmex0jjEAG9
3VfdQ+fyhI38Wlogkd2gt1nYhPdStVk9TJemiU+NoRcgrwD/NcUGGBpcLErddZTjxhZbvzEYcrFw
bdbtzZtgs1d39bek45b00YuPu7GS6zeXX6Pm91UERXGJxY0o2JRPvBpT0Zn79qdwq0p/t0zsTuMt
T1Ani3SU9CWw9Yl5/YPw7H0McLOFgMbmdfPTyEqQWlxLPh+nqn2mc7zpvWnrYliFd0E+NeVxjOjd
OLkvAydvOvC2ul4PXr+glPfxbMtuPbu22CFDeWfrchWs37CW7Ypq2fkFcl9e57or4PmrySly5CcU
jbNP+CMEk3PUjECSTsWXH7ofld8fmAeoeW3ZM3EQ4a3xn3To5o1pXjjFeqcnx8dwcp+IFL+7DotW
jWQbx1lvbGyOBVLkxEeJqCrvUui5S5VL3rGOi5hTb2ACfPU4B4WCoSykvnoequFQaNRYcaU31Ap8
FfFiVHMXrTUmaNd6A2MqjKSGwYvt64+2JntYwW88Oxxaf815PZSJy8Q1cDVK7WIDd886gQx4Hlmz
b3T0q43Ua7kUu9Yrd8YpIYoVVxrhvRbyCLzzQf1csj8VWlHcOTM/DISdcG08/lCca+V++nF7iQEO
j6dpX/H2SUs4+zAq09ALD1FP3oeJoN6CuuLG5X6ETt2uYJVXXZf2I9gYYJx/jUptieyfW0tuZYFo
i21kOtd5Oa0ZPGavfhDeKusmDea7oIIiDBZxf/ZYfEMue7ANjE/Y7H26UJ8UBDQXVSwvyWOxtLmn
wxTM6vPC0M0fivuuNdmqm8+p95+1inet4gAHkfWjFeGTNOEBGuvbInUGCMZxoKhi4OVRzsEVCPhv
1y1fGy/YldFywNb3vnYGyMIVxMpyywX0Dy7gLw8agJLNy4Q7B+G6Tc3A0hreiwnyvM08mBcRS/hl
o8OVUKSM1BH7gtVIE4H2SELi7IaYbAyyvjj27tZqeoyL9uLZHml4gS9B6RWv9bkI5qe2NoB/ImOE
ZeEvLM8vqSXxtqEONEr/sQLGBZiqLtPc6dNudJ50GesUcv4eTN1nr0HRxaFv8aVOJ12fhvJZF3zX
yvYnh9oZDIQ7MDBIWWGzrv1hUNebuIaogHsL7foMhldHCNVPSJmTVrJMeHS36jKf3ChTy7SZuQ9Y
O3tpjPyNvDWTYCuH0FpW/Es6T3BvxM15Jt64gbp6/fGPoEuX+XUwwt6W3s0t3xnlbnqxIvfytqsz
A0hOi0tL+QYeSzhPwW3kCpeKTRuJRMayr5nFhzFQb56s8pkVeaRpziBcIUHu90y6ZzTp3qMpuBe+
86LbaLu6ba7DGVYtTeYC/NbXGFVifry1iAcJb0b8hjPZgxP/Toox7UBKamu19UfYFdTDJ4wpz8YN
6wRQaPBxBpN383jBFttHN69Hd9D7BZNDidHq0vLmNtLoFMe6zAzw1HPc7tbG/lZq2LYO2fcd/eqi
ceeM0amuBpBS2JIsIniVGp8C8BQ4ASB/C9pp78HqLhLVYxOPV9FCkUSKCDjJdarCjHje26T4U4RD
Aoj7kWD/zzgSMXalt44EaUHMiYNcHozDBeobQDiteyjmOPd910fG3OwK2h4mb3odmuXdgq6YkMVF
ljQ6Say9nRvRU1/DoJRCiCPDvC268oa51C8mn6B2bITTPtVwVBdju6TGQQAv1gPGLPK5cmBg5Wg0
I0LQR73mqaEoh7seCOmgOpSgRQ8Rsv4pJj96WZUJ5XYg11c5lWan1JzDIXqr7Wr2DLke2tyfLXyc
E90iHRvJmgxFECU4/ogqQQNBFOqCGz8xVj2047dyUMh2PENqc4IRKtoURXWxtN+SEZNQ0MlYhWA+
YSYKemPqdKzKGhbde4N+KcF79xr9uyIgUDeDC72SvMS+OPDRplMT3wNWkfmR/O0iQNZa35aIH+O6
vkgt7xtY/Yh22k7RCgpwXH5O+MHzyYn2EQFT0EQMR3euPoOO7mOv35ad/qqmej8NA/4mUfaGwZQH
gb2UpbOXlXMIFdmWyAdYOV0lnb5C1mQNGCAtH3J4Em1D8XsI6yp3ay2SmKpLL9nrYt2tGyOGYlBD
Svus6/ChnaDSK1dCRuzZgwjGFLAYcG5RMOCO1kgJom+OeeksFv5LGEQs7bw5Cwrp44uMJjUBltxQ
rI1hcSRKXUIb7THQ1yQQLN+0mStgvu1+9eon5XgHQfvNTBDpyfJSW+fquZBOIkxfJ5LpKRW6uIsW
sFtq0Ah+gvpxbftrpIfPpQje6RKfitBDXVxhONLqKg0siPF+vPzgGdl9ZYYdH6cdQYeTttFvWpZ3
Y0cBG45MdDJeecTqe9JzRACMBJdcFBkQEtAmKLQV42J4dIgwIxHbezX78LrS3RlZ65DELXkAK29K
5Mi/h7FGo63U6NgMc97U6JJSEMorRs6MBCpVzvhu2hjrFdU6gG/R3C+V82W9Ae7WwSUs4d2Gqg5B
VN+Prd0Pat6KmKIeqCooAeFlDdZ8hjA2l4iecb03sXMC+TzIyq7Eu8HDTV2IKKdFtOtm90qmcY/3
5G6FH/vgL3syLKdJA07vD5Ylld81+YrgucTNsxNXHwMSVb0gNxdzDsXqMZinr4FPP0lxuRGsGJMh
DqqkawiU/ei+9uRVRGNCgJFMl9L8ZqRHToofUNmfDVM0HXNmsU8XDFCyhuIOLK1H1x83ZV1nYew+
+JDl867F8yUluQOvKms98tnMny1pm33Pw6PjF6jkfLtBNN7VSnx13OK8U4z3hfhF0Hzber0msFKL
/axz/EThkkA3J/Mt2gLTjPnIZZX4QMBu7XU17v2luvr+hGdV2qMz9/PGbdGKBcrmo5DxFgvvn2u4
LrlyxLejMQzV03LD9bynvJzSwAXeDzANlEJL4rb2UODjjYM113puj268bsANz+Xs3C9y2fSNOdVr
lzWkOiPc3TNdwJIdMaRb1aGIjdz5bP09W53red5M4XDzoYn4q/21InFNQqCKaBkoJGNoPo3jllXF
O4n5eVX46q4KNrPbhJD1h2QcYjwu8sxK15wj2FsncoJuryN+KQWWlrUe0npp2Hmg8LhsZmQ03ky9
TVO3p8Jr8mCcnldG07YKj9gGQfIV1+HBuGU62+V7JtymtQtlGJuZdR5WuASD7jxxe407lA9w+v/V
B2FmS2+71D/5afsEb7j7NmhFauUYJkJZODmS8X6qJ/2DJtJpsIj7xYPL9+DjXEVkDfJAlXf16sGO
3afX1oR7p11PXbBsHPxhugOYbnCWK5kFonYMASycmieJXnwf+EeKAb2kxP40koFb1OttrEyG+UCR
euh82RqJEwFQGX+CvyMab6toMJiLfqLP5dFnbuYUZG+m4jb0+oWI5akMDHqsAFZAkvZ3AXieBTdb
BamJy6rKEc/fiZXRHnzGJDSqTmXknsoRzDunh3dWueDWjDBTMFO9XRv2K7LDs1MKnYYUYvs0wqLR
EH7+z6ja5PAmbRd5P67dsSvqXdtYL4UjzIrgD+FoDR1YWoHQwtf9WvZ7NGqTcTbfol3WfBH8yFmU
uY084m07mb7MKOQmvHGY8nRCEJi8zPTVu62dPXbnN4WEsQDCa1YiKueY/HuEMn4bFxQDC6bAkCd3
meuhCIFo9rhUZEoscyGjDs5esNhPncL5UlJl4xTtRxnutJjysOhg5tDvBotLZgj2GPp4q9DPbUdo
FGEc31WTvsaR3gxe+QS19LeCPpcaC08Ln0durhvmYcLC3ASaABjY6G+0DV47KAuLWnftHGWkCz9Y
KR2cUf9ejuSJeGZMC3RmEn+G47QHoHgghuel4gdolx9wSG0SHz0ncLwUZg/NaWpnJw3d6Uu1xZBJ
XRLMIZhtb4YId8bD7JS3yWs2ApAjqvQ5dGiGPupRtHHwLfzlaAY0c4Lu1YzTb9BnwQ1CP1+uK5jZ
zmUlVR5Qc+0CfRKsvbhOd2cRzBYKJ+liptd6gatpbNBHWzCFEo7d2WX39Q/DORo3AZWwpMP81Hmd
15Pow/dWgYpWx4vI68Y7oMuxizxNUxaXfjr5+sVfxDec5uH12AyYrXU3Ki6OhrJXDKbs3FKN6C2N
GIJsbbmrfGyyO027UYwvaVji1PYCAxxjiZVw3NdQ/BxotFVEH7C/gvOh4tyLnZtXDHQnGJNZPDUy
tZjogaPjCi6TKHZrtG4oWnZpOTECsbGtNzAbkHngkfmgWLjmVpUcFYl6d9zoOPnuXbGoIrE2ehgW
k/tF8EvHIUlWzY9+WeZUT4cZ6wAlRd8X0lpSOmQnSv871PLsN/2hBHLNqdwc7vsZMoC07/T4gPIJ
DasRecJcqNxDninJ+CGDXqaDAaI9KN8oK5/nYdqTHkmLNQK/TUvhm+/e+V2xCZZmYwh7X8r54EzN
qY+gUgxArjLXu9lmST2z9qj1CohpQAw7Fakhx/ufLe5JkFm3Mde5Z5F2+MvHgpg11G8r7nzs0fVo
yTFxAKbtvR6QQVbDmhXDhF4fVmpAn9M/LfvIQGWqjbODmn3FCil62WhA16g/QBoasrUM3qVd4eiK
1ji06xPmTfDZWfcWhwVaDkPIdmXbZOgMIeZAChYOeTVDe0+4iVKM3WZlxKd0BYYy0d6UqGlFxuNj
ADApSZQTi5oZ00cfXhFvcfS2/TQfPFkjc14yWvHT6g1eBv0348S9BLEA+i+4bx3lZdGCiB8HfCOn
EdkOY2+KjK8trk4Igm9sxUxOJ0/hOj+Wkf0ma3hjDB3Vop+y3g1u8/B/HJ3JbuvIEkS/qIDiWORW
pGZZkiXPG8K+dnOeZ379O3qbRgNttG2ZrMqMPBEZl35lps9doV2s0vLCUHAwo0URBlSP6ug608XS
h69hGTcWVEdYjS8sKLhOdcbgRp8nvGFsyYv0gClkuabwerKMQnoBwzOvGaL1BP68GqMaNG1IPVNv
bnJKD6EhNo+AsFDkp7pIbko4V8VYf9XROnl5zr+1s3XVo+XXRiLLF/rOhqMla4O9PY6TXypm6/Fj
EBMBV3pukzHjKhtUmjgL+WSZJMSFc1jMB83GPiLXJJ7CGtt7MNRfQaUOaKK7MCmZ29EyaOposVHc
77Ra7hegFydvr9VoH2IWbiQEjjHj7V/H2jga6ZL44aDuoT2xcmXim/UJYyryc33Va09i6f8tIt2P
KfOf+TFpsTv1NTKccrhhV6VZHcJYeWrOd6ZTZavBKJ/psK9Z1d9VUm+VGi99TXGlqN2nzva1WV7T
Jnh2KAJJAt9EhmxXWlTt9GjU9lKmaxGX29jRdgXbc/6sWTsbDb8WHxb36Y0dsrssdR+gaXoKHCrG
UVQb8POQQD8luYbs+cdW7Jlnox9T8EU18BBFjQtIh98zIQ/L8qd3lnzXy3a5c7iGfvr4kw6htbNT
wc0+UVwZ3dz6ScV12/I6ryc9qZDFeElMwwBcBL3I+Uev6sybrNJH4HiGdvyvZQAwO+A6uWvYnjWa
n0E6nMdi5sDLvgL52HKZOHvwSfo5WXoM9wxIt6z0ijn8M9tYWw+sk/NmK/tOUqF2cgEKmGO6S0hF
S1lrN0AcnXs2/Fk1HdCQhWsZ63cWm5y0Jt/pKGO2idGameIxKTKvFNY2ZP4IePnt9hXiuNxSN0nf
WJyVqixWfJap5SfFxLjRAS2SwBvDepTtzmrj/6w8ouAJmJHmiJFsm33SIvPJJPMtZn2uEOLZ0K0n
hLWTq7lUhOYd3u+M2L0pIE53sRM8qWwswFWca1ImzOcK57N5LM1wKnrmIDZCX8xANFrFbcrPRnMw
shZPtjQzomq8lJ0aSzJ6dY/7OZfNzlpG0AhXQ8mhZ7OzbhV3M3pFz3LRQKTnDF5LqfyXMoOlrHZ1
sRWIbVsm/GJjs2e/UMoamKBazWZVe3kXnPtCviYLVoZYkZJr9+aPvtQv7M+lYLJxW6ULw+CwXesq
ILhHUM9oDsPjNjwagx14ZWka62VsixU7R59rU97dpGLLjIsaZzoI58uFkCQPUnAH5+bHRueTIcvC
4yhY21V64DGc/Fq/JI/DmF6XHan6tNULo91LlsBN4/Cp59E+fyx6Ze6nG/FvrunshJZMQlqL+Raf
ZlWLNdTKoU41eNmGO6vWN73rbPLI/EnSfFllatk1KUpZYiNByJ7pfb6ucir4PD7VvaLE4SSfQQKv
Yyz/s5l6+qqu/sULAiPbGx9lnDo0Ee8ADwh/uq4/NJ370xjOfwEbrtrFTv2+gH5UFjPKwunXUmj3
0B1PVls/idavaS09uZhRvppiaodCUtYSCMahECTqu7DVxRxmlOqcpYH5vY3F45TRyVVggU+UNIK7
edizQvmUZPqTYRv5GW3mg6YzZSOx5WldEhLb03qVZVyatNnZDtKo43qFFf1DUB+ozOEL867cS6RF
veaAoNepmfBE6yqBw3VDje+hYxCeUwZU5VfeLRoBv9WXK5oXe2L5iAPrm5W7bG43ekaa92wChMTh
h1ZOrHqqC8Xgtt6WrrXt7OlJqIWdrXrpL3HMoImV9MLiXh3n4Y3bWV9PiQWi21zbukfMzjtPc6u3
0DCI1UaiDNv0QVOwEtacXjNbnJNgghq3tr1hkUCckKmrvZmtZJhUuvukAffioT8xplWnvAYEMBby
E+WMsDTMp2LBAUko9NIuh7LljkkMzdeDAoENdpsZeX81IlXfwRmLlZzge4RGZDT9PH7DOeCIiupw
bxcq8frMGLZs1Kq+hqCbt1HinCMVvphyvKj4obqnfBiGRS6yDf1rLktLzBxz4FFVB0v2C7qTe2+t
afDzsDl0zF7ElFziqeGqi4drUBXDOjObEwjOqrfyt97SfpkV6HuGZwg/9VPcmBb9g36Nmb14wgSu
C/Tf2HT+s4vqn9Yan4Mh74NGeUXLZPlpZTK2t/9Lwz4HIq415uMmEvpyjp1wbw3ql7PJRgmPDr2V
bKxg5EObYzwTBRVj2yNED3bIt06eg85hxpAA3cQt6AvJfHWrfVkF8q1mwLexqJzFCal+6gdxyOeS
Nc1uye7jdDebw74mgm2XFelO17g+Wbi4Saxlk5bFgZ2ANzvELzVbn+EY/QsG5zMLW0xnljrig/DZ
yxTQ8nbvmJPESgGhMB9lgUVmbgimP0794CcmG4T4gFcVXMOqRMbgJtxpiE+FbTwNOQuGo/S3xepl
ue3OoGIcdfuQqvkeO+4ucgMqqVp9Uq7tly6rvJZh1hTP48ZJbV9YjfniauKFQdafhCx2MnK1swDs
3ES765feayJ7RN4ccgrGtPJYesePEiFJxXbwAu0H9lEGoa+30b95ER5Tq2MxFzgRDXS4KgiYUIba
KZjVMc7lAK+AEJErdcyaqvBVLke/mjgsU10JL2R2dVdGY/qhHG3o11ZS7WaxPxHVt9FcPVk5TfCp
We7V0pfTEMt7PhRUUO01idtrM7s7LZ0MaDIhVrKImJ89sLLCuIeMOevc+Wui2u/DqCSepvizl/i5
M6t3nb9zqOtHg0aOMX92c2yXcXJyKK38X1vqryP1II+YvZ4c65lR2Bn/3S1ftB3vAr6COdnoo76B
Bd63g/ZDaXIJnOzAfOq3BDeQLLA+xslkckZnzqZVs/DHpidxv5n9MtBumjtuAo0SMRZ0fdkDCcwe
nZWR15ekSPf5Y0dYbFlrMSHdlWmmVkn7GN8E7d+o11AddtJ66Bw+HQjnT0i9w/xZS+fzVAU7kcrX
aKKtKHgUsdPexVBdmmW+hk3HET/iTpv0U1zMrzJOY68y2Gjtdg2xBAMiRBAveyWnTZjbL7KuoNGN
B0OM0qrJ4G43zvPc8UonRouqTjVb1msxoH/EUbYSTsxOBeRRjotxu7Dpc5U8etMUgXc9pja6dkml
Z9cFO7W1b8UkYK1p1t12jLOa+BYwlG8twsTIXxhw7Dmawu9UcfPZwoYpJBZjNux028361sJW7csu
peQhMH6KGOOKdk2yb7juzeQ8Lu57RzhOYHWwZSH+EuCGKZFsrbX3ZspIqHF+QQ8g3pekOdZTnPnu
YwOELeOt3TN9iHIm53XAHu2AqukBILdDvAZoKR8zfeg64sL2y5iOLwuFpx8jL3yUjEaasv0p3Rre
tKvlzrX/XN1aVkzMrLXeGvdI5E9JZL7qYjnboXgVKZR74ZLb4zTGMayL9MGWvDlWl9Oe5LaXO3TY
ldStlWqnXdpGHHh9PjJ/F8XKmTQup7L4yvUx4CWOEdMa7DyUjqsaYOZYBFSDvBEf9jzcrWF+tlm8
u87d6KoDha7wDZwLkBGvztoXY4prv4nNxK9FeDKj0t104cRmjzzvS1w4xlohG/aOvYrLhhUsYbKL
+IUL1va24BCbUFu050iIfwsnQGfO7VWP2egmpsWBDG7+K6OWt4NAYF/UBtSIaX8zKPycKoKvgtrJ
mBZGthfAvW1yyt+KtbxSRTusQZeQ2VBcBxu3og83pud41v4RKbiWTVf6bR98TYBFsPHp6zK1WzQu
RADkFCiNclzVQ3+pslKtY6dtYIgncRYVcz19ylH7aopp1PE0dO40Y2dLd69Stq9FxhAhFupqTMnW
XEjJC9yNG7rPUc8Du2h+XZVbEeFkiuXJLcA7m2ifRbgYB3Xg+t7XSXqbKXYN0a+rYlk8S6/2KYFi
XVFTlTorm69CuGOmnFMuZZ2x6Vgx5+tK+XbfrgND57mLzH3WR+ek0nZVzNS+KuIXHNA34El0KTX6
Dl4DoJz4p2JdqOf09t2xKmclZkaQldWNq9BAue2zc1+xj1XmfAAOi90snCD55ECpCuqr6pAOxX6B
WK6bYFzlRvwms/YzjrVD5UKNsh9hNZrpcRjNPcff6AOy75wZG0OhziaHLKNkFfpgI6fYzjZ1Um9k
ExxTYniIHpHwKfHVgPaizPtIYaxNZAyvG2XC3mVHrkcWfPmzFm2ynPVhMRMtz1X9d6Q519xKYK/U
ScxcS1GTbDnAf7sIf7OKJxYBPVAZcSS+dG8P474NQgi9LkcukjRX7roFSBcE7e01u/pSY7+sqD+5
IVX+muEesof0EwZi58bus1EEKGANjQs72EA8Gehl87Yp6FK6ZQ8w8Oy46Y8+cRDoanwPq5gtKpFO
jYlRxmbtbGARuJvURcmb13qOFt+GNvwPu5O/BN2RL8WIlhe7gl89MNC0VXpvWKKGPDC+KHMqvWyI
x3WtuV+V/mUNgh8g0rxcddfJCh/Wa682lhU6/mnBnc15Q9Fm87vE4cbWut3YRttSsz9CkYKh5B9D
OGfMw6aNUXSkGvKLKVt7ZlHKfcrlmxjVIc0JJVFu8KKngccDc8ANzPQfx1mBOt5lIx2CDsdpjh9Q
ADstWvqNPXcns23OOUr9SrYAPn170jA79GV5l0762LQMwF85W86PbSwhfvRS3ATXLQTcHhz9Dk74
jcZKUT5TuDIiOc5OdIvtaENT5suMDBYDGimAtw879PjUgZmeAJzzAgZTxbjomHNJUr89odvGKqob
Bfs6Hoeyj5nkQ0uQ9suwO3V3Izo28Ou2KOSmRJSddTl4SaI82q94XYg29ecOWHEMUtZy5in4QNUd
6rn65r+/TVNyrksaRbgtP9emYIUmsnYT/vIkplKJY/B3FvWUVs5uYBSjxw0vEuwLcnbkyr3ZTzrF
ifPsRN0Gyu+QgKwGUVvx4MwHLm9m+fYfbavtOxARK3dRCFSduZZRjHOJqr9NMAGNRf5MS26s0Jd9
kuZ9o7Xu0aB8Vzi7wu6OkSm5hPOL4ZhrDNbrvLH+FWkIvZPMZwaZ+86WX0kQPlPHsV8oIKxHH30Z
hsaW9RWksuYJ7ZS2KbGDDpz4d6XDvbljx2gj4UXAipj7Qxd9BNOMsGGOu04bb0aaHJCt1SoKggMy
3kddteV6CRyxR7CGVs4TCk5x6+f8NRTxsZHunVZuLRNxh4C5lxodjMzIOHVJddm1jb4WuXHHLvbd
YBHpjWFXJgyFFBndo8iBWjPCjOb2LMp6bymTqor4BSiz5ahakwYKashzq/5ipe3VTiZm2ebnNA+o
niFgNU2lnPJbjTbEFNR+JfPplCMbyAESv8j2dRgys+RyLrPrrAX6ysh6EDkBFFqZY+NrQAVaMHer
INXOdu0gthoZRN0Q0IoN3oKbljYDSbUZjW9gxbVdB59zV/wtamY3YntkpdwrAfCXasieAqingSXq
VU8LwJX+zrJWnljdeG9Ezd8XoRvP0wr7jd/lKahiLzGpTKynEWW7iUduDmOI9rPb8dQUbDRY2s1U
jiAT4+KlrnWXM2LIvBD/qQedQZ6VDNdpEV/mptoIuTBWyf8iQlDiNj0hYx6y0H1fdOPJrsu123b7
0WHDWhPmG7ACfiY1riYr+rZFq21Fj8YLNdgydO3y5GVoeIFkABZm9c9E2Hq9LnnigidbxXu7ZfpK
g9Vn07aq7K+ptHclTLOhtT/V0r21xD/Uy6OKYB01ZQGTGZNWtkyMj9jQri6EWBU51znhaa61dhva
5bQusTPEgrnQQMcq8ugdyOqnGityFlRiMABdVq6hcqZ2YBvxI8uk5borLdDYdLRgPKOHa7fDQ4Ms
tASKM8QK/5ZaPhlGehSZ5TFOxBGFPotHio4nS/fCokFdxkOV6JvaIqwLpH7FIGMf1fZtLjkEF9b7
5joVhIznVd3jbG0686RnICUm1uQWcLyv+pcY4wp2n2TFb7JPqxH6K3mdE6BCpSjiaeY9zR48d6zO
cdI8NJ6uoV2qz9pYXjRn3ssu4ZKcloc5EkNTXXlOgtvHbAY/qK1Dmpm+TWHQOUjihvuWFcOA8xOA
pI9lvWEx3AGzz1MXFC/ZqLmbsgJEf3ic5v5WjOZW0+x1xTJqvRWv1qQD3zKChdWxWejd0CzGzqGQ
Hd4p/ZS42avKgaDdxtyUjmNs2gemGlXPOOvenEJ8Sml+4SoBnuk+y3H+liHyHAHdB408cAg3c5vZ
Bb4bpZNeTz4qZLl0cZWRy1hZnxViMGrxt+DzNoP6Z+jhI0KBfDUYdPdjEx2brILHr8QxGOtjVxV0
wAldWfjbB8lal/lei6K/OUR4nZPzLKzFG9vuXsEaJ7nzTse5LovkP4cZs6UtOEFyT8+0WxrbX0af
0cjPFnBHdoRIZXKhDlM2Gl6mi3eDd6jl51xNYfYuehwitjOf6qCFJqk2Q22uiQe8Lla010cE4TZj
sivq/+pcHmelfosc1LgcWfNWBcC1ocEotdMvhlQQFeHHqGEiGhKok1ixC96uziMTtjgxQYZq/c8x
UecqvaLAoC1A8Qf9I4BCpq1nmu7e0Wsa4Pm5Gllw3KDlhHH+04vI0124gcGiv87UM9cqfNsQbyJs
uJ7UEmqBssuI/xaX0CAxB8sUjZ3lE3qMeQ/UFoeGpWPE7+ESsSOWQX5qaxoBrkx0DB1jXRJjtg7x
TTFd0feB2QnPaZ1/WUztw8H1LXoMUlmHBz69oZ0iHfU3WZkHferPShfnIgMujrSrnRrrytIPqICH
kQbVi9CUvdaMLq3qT10+frFqkBkVKATup3WjWxddcHcG5TWamFL0bXELZPyOU5SMusrCdMJMr8eX
1hr6xpTGV5NDZGhsEa0e80OhbUmBBdFzcDE1je2pzGk9rsVLizm6scazRUxF22pvelw96aN10wnW
Kbo8ZqyABqvK8nWIMA9NdptRRTIzbSzzPI/Veh5JTyoFixlIMPRKG2txmK5bzGFFCKOVqPc+EptQ
H092wV91iMrKS9OsxmhS7SYHAdntgY8aVvcyFICmKrdSr48BShpWzWGVN9E2N3S56orq02r0jZLh
xsnBW0aHP1lZZP+NDS7keNmpPsDNiZ+e74JLy07stStNn2VrsPPhsANI8IRV+4WV4lhmi3KXKnOF
e+NUz/Nf5aoPeogc5qD7ETO1wZBi4YZJSubm4UtuFw8DlY8s4oFQ4ozOQPa0Tm3sNv1GX/UqM+AU
rvSbaiiZB9e6pmYPDaQNO0dkh0i6IzrgtBGRy2doflFn7ZIx+14yeS5alpAJjM3eo/KawvRoakzJ
6nYnBx7BwcaT1FFYKdDyVSo0b8Gm+7jp1ErU00eSDtIznBLbg87DnEX7RSaEQyBtRqXBwpTmqotx
a3fFlob5rQm7Y+lAvKWJ8SprFgKzTNOfbPZsKPU2cCmxIeogyww5gYSWsroj5+zpCC/MirZBHb5g
TMUvWzGwBI6ZyxRb8exciyHZ1zozjyglyToPrJXbUjcGIRTVYmGVsbSnMrQpV4eDC84hgKqZI7HC
dWjeRlVv50Bby1a/lWp+r/v6J8nmk2xls86H4cnFHjYlhr7WOvOjcYo1DlFiAeKZ+jYK9rqrvQDJ
TY9f6jeX+VvSqV1uUEuT97MlwzPdGFGG57hr+w3IOA2yC0NrDxgX2pR/DItBPycIwvBmA5rR7d7h
KmKM42RXgFzYsfYcCBtffApZtDzMB/Jlrgoetc747WpkI0vnwVse74QVzZ81SZtWwf0s9eDfPASY
CgyuzdrOISpVMhxI0LoIi4j6OK6f84cFrsc7qTM24h7Cv1JZ5dZs5MGOoC4cTXuRBUkEj+hUGiIC
q74bBp+rch6PMi7xkpj5EZ/+u27ZjKy7bNsE/C8rB1lpDDZ1ZqY+9eUvTTe3EY4p9NqRnCyekH1S
Tum+6DSM+kE/vMcjaJJDnCddfAJ+Mxu7mWmdO1Bd2FW1i+e58RaX6ZSjEcSom5veiS6JrfyldV/V
bNwGpx4xPJr/cntuHuLqse4YCLbNR704b1EzSNa+uavI7t9TNoSuug74j2SOjLU7RBdcGV97RV2B
lXTBipjJr1HMWC6M6j2uewTFLOT/nO0jtovTNyLixqX7WifRnyWAehsubJs2Lq2NF+qOa1cU77qo
b2R6W+uCuA5pkKhSTC3JYRRAejd/2qxFTUOOlBzj5Yop0UuV2ha+b/u9atinOprTPRH5C19/U3jB
SitaDzFGAY42lxV/VMjjR9bbh35hzga9vldG9fR/Q7+mDcdUTD9JLw5zCNxaFj/CVQJlx7iV4cQL
m/lEEnUeAK6P48iEZDb37WjTycTwEp31XScYHNpp/ivrEsbC4H5t3PjF6NlJm0ThK3zvJeit/4zF
+hGp80qiyGcKepRRnGo9wButOQOksxWP31XDzER29B5Zk2xs4iiRiUtyTrJry8Sn0lllmi4/QaWf
8hTXrp77eqF/0pr9OEKcdN3BN5C8Bw0AiZN954jUD9f4WytJVFkK9ZrQgyz49p1lof4aMVlO9c0y
2wPrUK4CVroeFEPPGY6b+EA1b/RJjMh7BKDInCyDplKvmtB9m23Lc2Y95Yb9Lxv6d8MabX82jC8B
uyIQYLmWq3OIW6Udl4/W6v12wtQ1CxAVS3bYTJgSLORIRGm3Dh/H48Q3H1W+C7MH65cQHSfa5m4a
9BlFqR/qOGPWlOk/sVKYWyPD9IcMj0LaQpcjGDDMgboPMVcV9LIxS7tzyHaWziMIjeIZK89aB2kB
Uz/0dV34nRoxZ3bWRc72Cmr0Y2xaPLz0VF3ZfaCBf7hTdJz1gn3iNjeCYff+1Jj4Y9uLHSPjxVfL
1Z9NnC7JAoAIDi4m66kUy87Ck4jx9NjJET6DYJIEHAMVvps+rW5+GZLo2a6ideLq+74e/rnFcGkK
YsgWTMKVvcsM6ghb1XIzJUx4qmSvRPlZLdotq8y/VtdekGy+XWityUJqgw/4aUTQ0MMEOqALXjq6
tL8udk45YimTq/qqwuoYkUjgymkv9DhdOQUDQlug34etwLKFGbfhvuwdPrYIlLLXuCatFoQ2TdAC
nAAEfoRmJJNjW6IgEIKRraDdUk7w4JVHs/F0p0nREoPLTPqGlmibvsYlrZHDnBMdsWawwpRmqcmR
qV1a5q67LJl5kFb9PkcQLvAKUN/pPl0icmGMT72iA9U6Dscifk8yGo8o6T7Rrz/1GS1NFq/S0C5F
oC6Dpf1UMOnavNTrtsq3nZoYfkXPhkvrFsJvT5FzGIrlFQrov2FGtgX96ELnR5bq1If9/qGJklCz
7xeMKJ2cNw6iH7BBw3IMmxu9IipkpfKUIV3hnFXUvxhB9jTJ+CbD/o3x98aI5XfRF5uMBJt1Fyz/
Upnu7J7Wh5XozEe1+OImxVp23V1VYuOWIwkG7Z+mcJtHrqpWRpP/p3GTRhY6h1abmAbVbumt14yk
EGtUnq6JXTCYB7wiG15knxWO3zaaVq6hBDLX+OxqcrBmrRh8aVuviqSrjsxUfLjdu9UXP5FeEkeS
lF+10eENimvOgCZH666W33KSLwLLV8fPuGMe8WCGrEveR7OvYw+WicrOS+K8dH36FkcO5pKwvoke
uSuhhgi7+tZkYIhu9WsbxiUl9yMFVuCxWrbLUB5hjkkSUszawFrMKA0J40n2VhYNXl2nqS/7aO8m
0cQbW4eHqS0ZWvT9a29a73aOhMVGTK+XLj5rFabMb9JfCnNWqXHj6fX44sYtyf2t/KDENXjEMo8v
83DC0JRP8BJNyNPdRyDJQYuuojAYr+wipmpLDk2g1lFpQpJHAnrfeu6j/CdrYGMQEW+CNSwwRnBV
IStuDa3uUFmnxMubvD4YwJoHsn3IXEoonwU96jpthm2PuFKSLrnic4jXC3Psse5fYEyPSkCIdXnw
JiMswwQ8WZMDI4N2mwZp5lPGR5sxBwqzl4qdsTl+q3aC2J+mzYx8D9lh7IFT7iOOsXgktyNZipNt
6K9yhCTqnfZ3aLDvTNVFs8YPreheTaxdqlEeQ85LaclP1c+7yJbbLNRwe2gfQot3elZebG16SgoT
s1P2b1zS6JSPacjDLt56vcfGO2KyW+5KVLss63U+MQhXTCh/nanWWdK9TEzOqiQ89IpO0s4/AxeK
s47yrxTqnoVIzkeb64eCk44GgD+xmb+bMXifE3LmOprxGs/ylJgslTbHmhFmFsbbxgiom+utM1T5
aXJVs3ZgWEld8GcZPVUFiQuOoknU4vqEWW2blLCYo6tepTNdR+G+q9H+csY63ozxsLeZTZlpta2s
5IN5H7dEXt2WsrwaTvqrQv66S4OD1C1Ove6iN8D/d0lFhktB+R5ppP1k1QjOkm/tPHtR04JZ2DRW
czbvu1n76cbwbDAmAhUyO15AXgcdiXloghswBNGnuMJM/GNjccxxQ6ykzRq41ERAyAhWVEv1bzDk
3nFnn2TSt6Xpnmyb8t3M8wV4wP113Pw8l/jvJGHOS5TcXSu76tMDG3IpRHXtrxi0nbYU4wPvusgu
u03/R6GR6oGP4SxesEfx1bRUtBgfbjZ/zY/poJG/GiKJPSXqbcx0PNdwhM+8GhCMlDe9BHw3meXr
j+/btLz1EcwRz67onQON85qPa1MsIckjAqdT5DwgDlVdJjxVq4BBgJcin6SRcSWX6JVK7m005I8U
j5ZtMAmATZK3NIdqGGaO5OSODfzCDjjrqe1JdJgy2ne0owlJ2H4yzeLPsfLv2iQ5QTe0/bTYNypy
Z+3M5aUegeOFPfuuhVl86LQfLJeXuKP6Hqqa8B78H55IGMg343kimRF5AZQ2s6BDa+dnYsY3EkZI
155MKHbOV2AW+5KmvRLxxZrcczg5m6ySP24XP8sHPjw6frU8JtJKAw+r9TsrK9aL6RwXEG7BqbEU
8gn5a6eb0/dIFoKck9MQuV926oC0DM9lRoK9WZed3wMQmSZxA+1jYsvsANNIvBNYYxgdX2Y9hPiy
2luKjow3OGR7ePiaL61+ztMHdDnJ5ile6rNIimbjMulz8ABeZs1+psTmPuSkLVLGaZnU6bICnAxz
8IkjsdwPes3ScwqF17pSlynMmR5X/TnH1sepsbx1Uax8zQSMTSv1X2YCN4rp143mTZ6rF3agcuAN
48nh7G/Zu+C3GkKqY/SfA9hmUJKVoCHxUhDVI0g7gD3Lbio/6OK1kxPNMcOxmJx9S6ITb/W4bwLd
D3Vr51pi32n45ZFATllqnpT1iWmfNBMWPcxJsm31wtfD9ssKl6uRZbtwjs9zrp7QATdR/iur4lC3
05W34d5Ew0Yrk2eX+XJuhAfNDvfDiJlvoU+ijTBOeJLOEzMIX5AuuEnr/MUcsxcDacuJxXequ0zW
bPO6hPPN7vAk95mTPLVxgLE8XVcDLF0dGLcuW4hMG0TlkYX8nThd/5yn/OUGA/Xc0sZnp0RtM1VT
3Rt2dm/mkfSarDmOZr4tsYBzXMxHAcSyGlqKgGBgHSlmpNRDT2mR6IHUHP3QzWawXiRQVD8tXmhg
88AOeotkdhsC91ZaysuIUSua8k8yclg1iXwfh5iwRHIDa1U9N9icB4ISOQKja0ZvuyLu81UKTk66
ngevuYvM6GlwZkA8Vz/NDT/N8j/OzmO5VbWLtq9y6/apIoeuBBKS5ZzdoewdyDnz9HewW/65Rqo6
zbOrDljAl9aac0xsmGLi7eqhvPY7zNKDCZktGW4sjbFDyXOD0nXfWv11DjM0UEwGJ/OcLAu/9UpC
ROozO6nXRhHfQwq6yhrsvxzE8hRHJi2OGulbKUSu7DPraaZ6SBtja5LBaZfGxJyI5EOI91FTvmh6
0mG+MTGbareDSQwXWqcHL21dM+nv+CX7sUAZOJUK/EwY3JR3QuZKiXYMfhUaGh6ZvSMIhR5hcGSJ
95Kll3tZ4o/V63rHVohSAIeyvrxlJbxXA3EvTGGO+hE2uTXJds2OBQHGqYTtY4VADD0iyDQQlCX1
ztLqkDsFe1EynwSvsfGiAx5gzcc5Zd5XSX0XBkYO67B/54t8HoPGVfv6al7vhwmEd9Q+pUwtVd28
dB6NynYcfQdJHc4ZTXoVIHBtKd4IdOdqy9VL/mhVR5CHZDGkuGxZCQ2FYjjQ+Bz4tDA4scHcK4lF
nVP+ZSrGM/TQO1FAMCaPYOjTDyWrj0xJe866e3MgMogvtJW6zzrsHCPWX0DdvGdzCVCOwlNfz/XY
uIe2AEiOPsSmUIobFF2/gUpyrxFxZl2OH5HsHcIqevOt/E8iTB+lhgNR47u3dTH6SuZNTZOimhAq
s9qGPnpr00K5GqdzfzJOndA3rqKkO/FYXwR6TJ5kYNQxJWge86QSYq0rbxRfe5FzbYeN6Oir5S6T
RWfUpxMdQ9xk0c5CwTvB8oqJR90EUrhLw2knVeYIyTOgQm0CnZOdKelfhggXdd3uDUu/6zXtKm8G
5F9mVVPdCK9bKgk9e2Hc4vK1gD5uW2WTg1DhfjS0A3Xpj75Id/Tw9rNGg/MfTfT+KxWS62LSHyuN
GGfLgDDXJneeKj0lnX49FjpldfHFGKq/k97fF9L4gWR812vyqWh7N6Aq5mk0YYuoOlrZ8KZgf5U8
ljVE6tSHqgeh8a/RN8X2gAbXk5DHpsadRPVyTMAbUdi+HUPfETD/Ta14PRePIqN6QHB+sPqUxuaI
IqplMGAbheNlhtewi9HelNdDZFxTIsy3wCP/xH54W7C/Yi/wzoGN4XIb69BB/dCx4uhEtZ9qDyDc
oR/+SqN6J1kVUAdFfcTf9mBIKXu4zK3l8hhF/eOEq2TbxuqAyiy+j4vqUBqIT2HIXJu+hL5VR+cc
0a3nz/mlTdljlnc3SE85ZIzVoUMmDUXP2Gh+iN3LEqRNHMe/YT7Au7PK35Up3I2d8Wg1cH8DidZf
hddlMmOYGpCC4uqpVYy9AiICVtjOlOfpxZAkJzQoEDQ+RAQoCgp4E+wECI3bLmFXYarbqLcgmGIm
S1J/C3SACAfVpXjn35oashwhyd6oj53wa9769AcHo9yiBETl57NbS4wQjTIaRSeL5OwBpusxQGem
eHhxah9eaGZa5JmlKurgYe7rvfr8YJvG4ddYmbd1bT5MMmdYtcGCowQ7PQEjlA+nEgtuMaEw7bwK
KKqkAPaokrveCB4nL2RnGgRIKjFh9MD86PbJd6pevku0I+C8sTlo8KgUqFrCqHypFItjhlSg8PUJ
NfRo+07RW6YhX2497I80PYLuUBgdPz/zP3kpn5k2flppQNtQvg2znlMtMmhA3lgeml/xxGnYqO+K
SbsqczrruWm8SpNFkixvLxjFX7IBRhFuuWVLgWnaACd3edXgXZk4RnlJoFGUzR57mqZ2F6d/O0Nn
yz8fyfh4LHz26svQhZQXIhXDu5X/Hkt0t3Uc2Ebvo2c3j5JsHQH5oiOxrmkN3moK6KuJ/oFcF6fQ
T7cGTpGDoXZXhud3NK6ooliarjpQS3GdK0/ZhPrIwGw2hfRVrYeqN1/rLKDuQnWogCZSUEu2hFpl
L2W4htJf15bO/JdhKLfQhdRG8NCVou76oggPCgdNNiLbLg4a3MCrvuz+qiZCS6YZUI79rPcvhqcQ
VbTVBB8qJw4bAsB4RbiatxGpA4NuRbLLFBQLBEmIwKXjgK3DmMJcLMsE1Y/f2oWiT5uhUoSb0Ui+
fNF4C1OztbXJ+kqRCmIov9HrwlEMLDTU0C2BD9sELehVlKgDRw0M6goENgniRxcqexPIlhxolZOY
EMkiz7qiCOTUufgG+emgQRbOs2lXpLjrus7cTEF76GuAixq+7XFkDyB48qERgqNC7mA7QhYNVM2B
W0UxykAV0Hw0Q44lVkj4xwJoCoc/X2zHbTsER0llry7K1b7utD8SuvoS8XhAnbbpq/lvcFMRGVyQ
3+uScB2nrLMGiCa9vctghrRBDmgqQt+Z6A85sKcGINNM5C4bOiRZ0cDxrA41hfOggi4im7YUeSe+
1UPYxCn9bUpbqiiwmFAh1EfxQ8RluTXlMdgIfh2S0BNckePHZ5WyZRuiE0GLGeLBwFFyKuttZcLN
1V/SkehAw3oFnvinHYXdEDb3edo9SY1yxOz0AtHsM5I4xcVotuJYYx4psd1ZrD1oPG681qvRxFUI
v5VbA0JvkqvttjTH5wq9Qu3Nqq/u1lMGNgn+bJ2GdZE06aHvCrfAt48ohNaYX78HZvqYwAlJE+VK
x1G2KcTCFsTxCtDCY9EW+jaM1XsjSPaeOR3CWH5C7TQzpYwvqxQ+Ap898pCh560bVrJM3iv94BQ+
bhz0h9dyoXBsDT8LMoyoE3Z3fSqBtEhUNyrju0aiRS+V8scQlfcWTF9qq/WW45gbVQr1Xzq/oRW+
VlXygHTkUA/gIymaZlPBqiQokBLy4SGXoydTlZy21htq1s2N0GgPloIL2sRNKVddShsreNby4Ibt
KiXfynzNKRvbaBPRTA5PUihtPQqTloLGj/jhq2ZkKy31ydaflVVm3lynbfmqdRx0M9raMpN4avyR
Bwsdv2rdmoK5a/Tya0oUzksISTtjp9bTARUhDvZxF+T6sVdKO5CtLWdTxypGAkummNOQPH5KNWs4
/X8nmo0/1oTSTmyKj7AIUnqMxTVg2oAzLt7moRPYaVi/c6H7lQ36W4MKbFtr9Q6I7F/VyI61GTuy
X+RMo8PvIujxyePEpmF5QuZ1lRjqlRgHfxArnYosuiPfJNsUjbbBg+ni28nRpIoaNYjpOLap7WcS
JlFvS+nF5mz2QjLGzRhkmNki48svu/feD5ysRnoepA4tOhekb9UCWE4yIBLGzKbWMFqGBxTMzPyT
OxbWwziDslByIrzm5J5MSPCrYfjwPVp8zaTeeSNDhX39L473gJaxyKZhuCsyE+n0mG2EOrkT5kOx
YM1imTyxkf2/xnl8K2GK2PgNx0VfrtgKmP5fA4YgokX5AwXooZ6Se4/dsWLOYloCPTXxN7a0TaMU
p5Q6ZMaMJCMJ0agBBUW0Rc7Edl3oBdwWBVxofOpWu7e68ToMwj2EB2Mjhvqdj7SVJJqS5YyvX5g0
Fxn9fR+lb+noY4LHIL+tdW1XjN4xjMXI5j+owrbFZzBL6b1s1llooMLCNtuzNMbM54PM4p/ftLng
jsznBVg736uOmtc6vRA5XSUfJs/fTQpV6SHXP1vPv4qntttpUX+lCmhtJMBdHP5fhgr2XAzlIRmR
RwReeiWV3mdUWqQpIFvzO/VuaAaWNRU1ZyA+t0P7nvnyrgqBU2YGKiIJbQae3k92jc1O8ALeS+Hq
tRrupLj6EPrY7hWw9lgsMdqZSElnWa3eOfVYvI1hC6Bbl57yhv10q/yNMuUPcJZH+t9oYU2ppJKB
rT82aJqCEnFTXYZx3D/JUXSUPe21CCucCCnTOdCPozUNaDnMINlFESJb+qjyVotBU3kWdAzlejKK
J88TUcXIOrZcOmcbqm6HLPCfEtM6yIrxMKaMwiSP75LGfxzagZAPPKdGKjz5BqD+NGaHSssh8h/l
DpdpGEy09YZfcKgETo1ZuaWhjXAgKHZxLX/MjunW0ue2bu+oXvGrKtGHMSduytp6rQGJDGI7k5F7
N8HCAdqSBha7YMotiE9y8Xayqvc6QXTlieJHmnJQaAYKxYl0VxSWW3gNlRJd+lNZOj3LkUcRsZvD
7/VVqeorMHY4wbWnbXWzeqMlTf1Xs9CHpfELxQmdCWZ4TEqsgHpAKcQo08cYDQktKvS3HMdFuhBO
mNNhM8wQs2lUdLYES3Fn8a3rPX84nkCavIE70qewTdbtbd0GynFswieEFi+BWp8oiXC+1sc7Kjo3
bAR87LDlTd1SM/BD7TOOQDpWHbhvTzzVtfVLpbjnpiXwEhEXYuJT90fVPzDyKqCMpAUHHYtrrquf
kV9SMwsxvQsjQuQpgDxjWeh4qbSGEly62rpWDCMBNKa/Wl0DpUQX35j1bSurf6X1qDtiQRU6opMA
reQBJmOxaSQOW8hfZ5pk8BuSL9ofAc1DJfSnZlDNX52mvwc6jX59wBFTVQJMPYmtJol4ZvmWif4N
+0Wa+716HydskHsvekxrgpvQmLyZ8jDuDH90Z9ZM5PXvo45Ck+4DCR8gertyB6X5pW/L56zUrnpg
+bI4fNbihPiCvRtKwV+Nxl9TCOopTVOMY/VD04VfnYpoB6xmAyGIw1Qit9ca7eRNEMTHRErZNDXB
sepm2RPmAhZoDu0iha3obhzjXxU27wvRLP/3//wUXWYu8pE8KUUWXUQRcv/xNPhI9yzzPh4H5z9d
3phjer4l2Ez1oErBGOLcwBet908KHSKjej5/8ZUsJGMRuxY1kdgq82zRdRj+++6lxFd//tIrcUjG
Ig6J7FScqOzU3ULnED7BGmx+W2qKZL298ODX7rBIRCqB+AVkIYWu1b3Kg93os+pkTw31v/2AOenn
24M3S9PSejTErs6cp/2F2LCp2ax508v560trD3/+9283aAKrrfzeDNzsbeZLHFInsjkNPauVM2yl
bW4LWPMvPCtpJT3ImP/9280wkCbSVHIz77l1zGNN2qEBVQk+wNbcUBrGwbU//7tWkpCMRRLS4LeV
IIpFSDWUo5D+nHt/WWAu5CD9C9/9ISjQWKSdoQsIfBUVgWteU1EhKXA6VLfTVeOWtn4rvwnH6U9w
NA7phWSytR+zGNycDQeROQ+Cp86mKv9TDd4usS68FHXlC9YXY1tCxRtPiRW6g8jgVgXYqWVgILIo
qxdMC+KWrILHcajv0hjNoxLct6xGyHwh7YTiV4OOWY+zd3Fqrka8yMSKPGpWY9wAzmRXPAx2rWTX
YaremFS68jRE+z4VFetI4m9bGWeVbojSpmxaTD0dKcpxD+4RaaFvaM9VrV+nhrUXZGgFLboO2pF4
DCH2bJWBnrJqUZhRs2dkaXZoEMwzmcbd+Q9o7aksJiWqZ7WKz9l3560t1o+dZSKsC95E5XD+Bisv
VV9MTb4us/L0OSKyQbolNOM+jbRTnk//bQDoi3mpyjOSij2sj3WuP6QFbYHceJJGc3f+r1+ZNvTF
vNQkGdrsJotcDrV2jxutEC8k2ElrT34xI01yVAaVmUaucqsjHdtot95e30Y7YZu50n2j7YjY2avp
JnfP/xR57U0sZqW8YZMeiV3kZilntDxqTvSBIoA7tSNhk9qog/KU5/4dSZ4cGznmy12JPwKGXJE/
ymWz7zzJZfNkiznVDy9/GKfoBYLgHz9Dbq7WqMKwtf9Re7Q7sD4vRJvP38kPc5C6eExJUPl1k5JU
mStA9gekbbiJNM7IlIhIxDr/bFYejbp4NGoIlt1iN+SGDWx/S94PifQhdeGF37CSRq2qi2k6NsxG
mXDhuogZtbfQlYh1xDk0Z8cKx+wGZDwpmNOFIb02beuLuyWelo1jz0crHpXAlio3/xdKPV0FdvAF
gdOCvvQXwTF3vZSPuzZOFivFCAOzqxRyDDMion35j1HcnH8z8zz0w+vXF2sCmkNvqNlHuqE+/jLh
qMBDIWMKRwFSFHvioKhkwn+bS7TFCtEriMUQ5Uau5zduysFIRS5jZa1z/qdI83V++C3aYq7Ne9WT
Y9SWLhV8xdyL2k505uxdiBpAW+3ixfg7/aVtCRLgTt5QA7jwu1ZmGm0eWt+2I2YjSLGqpaDQCs46
4pdW3wVZv5NK68L3vTJGtcUknIpa2pl0rF1K+ACnGtufQCibYLj77JmmS3BhmK5trLTFdFxWqZWT
LeaTqviRVckxL/8a5Wsbo6n38vtBeIl98r1J/0KT2lAZ7ZIL727tES5mIaNG1AKQkQZxdq/rzy0J
F+qnBkzt/Kex9gAX84/Uia1A3TxyNVH6oil/jEv49VEU3nG+oYCr9ZN9/k4rM522mBtiIGoVrTcW
Aa25EoqA3jVUctJAzl9+7Tkt5oEE8RabGkhdXWPZQoatp0dor9+qbXjpG1iZarTljJDryqgXdeSa
z91udHyXOHFKZWRiYSWwQUPsvAtvZeVO6mI+0Ji1pbFXQ3eEDFWn72l4YUCuTATqYiIQTC+xVNUL
XZJ6rjEo7bJAAfxrqL/9kd6vn1gfll+gvOwfzr+WlbeuLmaAUQ+pPCtB5LbtiMtBQq1c3sqS9N8+
qn9b7m8TDCrYLpZS5BMUveX8A59y1h7O/+WSsvYW5t/07eLpUKhqG1cxF8/IaUK5u+n8Du8tEKlN
qUS23inHaQpvumisnaJXrpLSeMy7CSd0taefclAV39qSKTfO+C7+b1UHBzDtUgM62ohgdkLOm6jo
UANTQl7o/YaAoW3GAnLyALowksxPkl3ZqkNgwN+c7ExV+RAtEj1SsXRDKtd1pLyQPX2fZUWyLUJr
12nGZ5NTku1Z5qOI6nmANqKd44rC/FHXsWnA6ez15JYYIxWzMekTQRt9NYJ535uo2S0NlwXCMzJO
xIwOa+omHnSBfNzTnjjlFu3E0QRtpoAkT1RUgnBIgq7+06Qa5Wcx/9VCkPLU6bpOgdVIKm24rJ3m
NFrisPDbbaC6qqTjNIhlo1fT73+ViUSdrhjeBOBHtmQaw5ZmwcNA8xplAtgwCsCzWo52iIHFoQpx
7eSGyj7RM9GgWc8wfT9KUuTLDO1aO70NdYWdW38NI+MW0BOlr6Rz5Eb8kkLvkHcijFKOBQAhHsj9
cwwfEaPhT78zhEytyBoSiLsogZDct+NjbUHdD9PnvOOuOAeKrRYJO8OgsB5bN5mc5jurVDBx6sEJ
BcGVkDafSU12WV1hWo9I6DVQhFfVWF+YG9aG8GKiEyKl1UVsTq5ewEQg1HTqgbQW99S/t7Ja74BD
wre5vzAIVqZVdTHndRJ9TMs0fReMBhVgz+ThmodWmam5XfN3LABOTITxUO/HNpNi8pXyj9ivXM9I
3rpsuB8nTFmCdWG8r+1nxcXMWHaWBOA48d3KLuTN+Ffb1XvT5kg7HYkNfaw2sh04xoW7rUwA4mK2
FCchTUWLm7XBYJNz7AE0vvBc1y69mBfRSJAg2nNp7XakwFHsEFAg6S2cztG22cf0J3w0ns7f6+db
SeZiiZ+aLp20OZ5EI5AngoQbX9h8/Ty3o6773/lRhc6oeVhe3ZGeFLXpUz1nk4EkOP93r11+8aHH
KFaVEIUlQv+3pMdwFxCydmk38vN3TSDY//7tYWFqMqFAuHPl/prk86OEQV1T4GFZ2n/7+5clXSkd
aXNQj3E9y78usIQXY2urJIOcfzzS/Jj//029tKzqmnIkBp3E9St7dOhTO+ZheiDUdCvbIklVF77U
la9nWeAFWjuo1ciDykUkW6BV2ktH37Urz6/m2/IqEuins3okrpqh4gtRz3f+hW3O2qUXK7fgw0cp
pCZxSXCBdaEhC7yQNC/9fCyUjPmW3/5qL1FVWskcC8Wjd6QAJzsJbY8Nulk33Ldv/p3kxLaAgol+
7cVD7srxQ1rWdcPYaskorNjdotXdUA51C7fbUv5z6JgcL288Vz+qxZhGi026nxHHKAeSezOx4HDl
Ida6ARVq0v+q9fJqsiKnkVkVC/GXqcp/o071L6xtaw93MeRrOfDQ3k6h29Zgdaw8OkBLuY4zbYtb
9Q4K01YdLp1NV5/pYgpAYTL2Em1PNzpMNilcr9JVsCN9YKcjedtij7nwo9ZutKz/ZkB2pxCIjTtu
Aas4HBAxhtnQMg+ZA/Hbt03n/JQgz6vHD1OCvliwBg4oDUEAsSvuOzu5Y1I49shQH2OUR1+aS+sM
H96WfcmTukMwEW/Rux+V53TngS3mAPMoPJ3/S1am12Xt1VQAbbc4TWkLuVL9qHeSXUUvHTEr56+/
sjYsi69dMFqV1dGe1UYVu5budNpbHuWP56++Mn0sa68qSax5Vc8kSQOEXfFLtC5sp+T5Q/7pBS1m
D+yCpNso4O2LSiNOMaT7LWvWJgf616NFlghZsTVr1OwOrmkMrVfJJd/uQgFWxix17NHL6wiKYx1m
UgoFSS4eyaeD995IH+nklRee79oTWOwZ2FiPWiNbiVtiqcBHT3/2wrK19okuJpgKEA3p64jZI817
HfX4gWDoI7YuN1aDE923l/OvcO0DWcwkaPCNvChGxhxJUg1+MzUh9/XCa1y7+GLmKOu0noaIUsaA
Y8k3gl3XJw9NcamoJa18JctyoKSQ42yoUeIKrnokbPAWSeFR3rCuXF5R1u6xmCqsKhImCCKsY4b1
GU++E3rDL2WS3tjQ4YAgy/g0YBralKIGVzmMSDnMLp3aV3qi0rIuGGJb8DKgxq7/2ZZb2YGhue22
9YlISEzzNkg0+z99Bsv64DRIlTFo3EhHidZCNDCVelfHl7bxKx/CsioYRo2SpAL8WW/IwSZFt1an
nAi2vPDXr60c2mK6GMqpROQrxGzxeqdrHNWZXKjZW53/PpCld/Gks3qnxYDvRpDNQwxAN1K2+n6y
IT2bG9MmRSZz5ldy+ctbWRqWdUA80nmhZG0MIhbLutU/gCquCE4I+3Z3/qWv9JskbTH4DYS5KflT
84lHv/JFpGiiBZYtb8e/nqx8ilQJ1QTpXyG1n6M0Ppad/FlKc0SCSOk2RJeGbQbwQiQ+54KU7dNe
36l+u/ejfp9OKQLY3LgRquqgt+1nWCrFhVl37dEs5hUpAu6uaMSBDHp8iDRtj5P4RiZ4Yuhq5/yz
WdvgLUuLVe6bNR6jxO234jZ0G+pDbHq0veKgutxd3POs/JRloTFFNwnWkL6WIiEo3oyOZBe38R6i
KB2H7EvZ4+W0M3K93pWnC79sZWVZlhoThvgw9CMSmnDTOqMzHLLb8N6zNQfrY3SDSoEZtH+1DsPd
+TuujP5l8XHqFfiUMtuEBCxxii9ykhHa6Zfe1M+FHkmdb/vtpDGauE6FWfgiPTb2wA6VOgR1Jgdd
Ka0bYiVLt7azm+k63OGIbC98g/PU8sMOZdn1rOQiqGID0JdkPUcIsxTKXucf10rfWVr2OvtUbOqJ
eryrzhPMBpAF6Vj9pnIrn123fApcPgnws7Z3SXqxNq2pi91G3ZgJBADOyDUfBPrXK+wNFOxbm53p
Pri+tGKvfQmLCadKNNnPp45qggXzqHnERrBVM/f8c1t7I4tZwYiLoe5MOFehNZ2CXr4SiTs/f+m1
2UBZlNMy2USIT4qJ27DAqFs8JfMBYdiWh+7aei8v/IKVkaks9hqDkRqpqg18U4DzTZzPJQZF4sBm
TKzWXDr0r91l/vdv42UyJGi8RhC7ggZ63CtdOnKJUtvEJkJzu1S1kOdP54cBoswz3rfbtFbWC7Dj
8B9LG3zaLaZLapDpdbzFVdg4gdvsyQ99kYKtt2mf8NNUm8jx7Uvjc+2TVhbTgjCVoynHGp+DtDf3
stP72+GLmJj7NN1On8B9d9H+P34di+0H7DFgdPOt9A8OKdWB4bOf9iCgtSPe0f2l+6x84Mpi7+Fp
UI+IWQKsov8JlPepv/DZrV13MfijtgDRLbAgZChDFQJPpO7C3Lwy3pXFeB+JJSnqsma8px8TgG9R
PVU0hs4/9rWLL8a72llh0TVy7MZCDYz5BdF6TQTU+Yuv1a/k5Yg3KwjtooJhYZcdNLu86re+vpHY
8AG6DXbyQX1E9d58oph3LlUDVn6RvBj/YDqJ1io5L8koDbqdbIEjuLDXW2kISP9KId+G40jQbxHU
Cte+n3ZWZc9DgmwknCAOY8/blLtq7239rwuPb/4mfxj98mL0a2ZfVT7AaW7nP6Cn2Ad2uBWu08O8
nxHsSw3gle3Tv53tt19FDpuHaY4hUev1sa+wpje1E1jh79xX/p7/KSvbC3kxuLM2ZPsCYMZF7UcF
wte+JgtTrUHgCK51aZs0+OuGTJZIHoz6C5/fWoVKXoz1uI4NzB517KadZ5dSsAfmuwfGJWE+jt/7
atxUKHi8iRCiSRw+Cmt6jTsE+zWU21CCUmNK052qAnyIdJiiCSzzbCdm6BoxbIANwM+hVQTQKBhT
CjphuQXwDQH+JSnN2otZzCk9EIEYVyFH/+xWDw4SVCHi0Or+1/mXsrYg/yscfXvxXYkJwvQsDijX
RCy59b65km7Sk+REjmDnF+Sua2uIvJhiRqNQZUo8vpucikP1e95PAuYPKCgL+2qP91y5sEWW5iv+
MF7+KZK+/Z4xzOICwjzBqaHJS4N66UGjMcTgEJN7RjZGAi/WVK771rvq0ku9+5Vv+9/k9+2uLewH
xST13hUYL9CAjZ1Xp6cp0K6C0rguRyTLhBBvcsj/59/bvyf30+9cbD7A+qWKFqHgmjdSJCjv5L/z
nJrv5eeZUVHb7cl7S9+r+2IrHIQLDbi1QtG/nfa33xmQ7toC1gpA6KR/tFD+lIb0TygTW66CcTL1
9L5ttZMUGi+tgPWM8I1LhZWVzda/6fjbnSMdcDU2c7bR6kNKjn0UkPolJDsQA6rxfv6hrqzf/6pH
3+4hiAOJObO3YMBvVsVkG4rB7flLy9rKRP5vaHy7eJEaZROCbnGlphdsxYJWIiD6LsQrDRGHJQbi
ppvj4gs/f810TPGq7k7jRJBRU+/UXsjRT+d3UUCwcZWhh0AGdqQftwmz5k3VBXNbZ1vrmiAoW++D
m0YFlKGEO3R+L+gVg21GNs5mGizl5NcWMn3d0QjUieM9gERXIK0WGOQ4dbNVXiC/VX2KaiSogshV
1YkQdEUBijG1KdAIb3ynGv7eZsZHBu9A6rt9Oer2pHfkQzXkp0A8Cx3SgN/HkmCNtJBEJOHtb+xI
G9/rD8js96A/twaJZRstNI5Wmt+GvZQTUExGkahfTXH1HidkX2bQCsKWEyfc+l7XT9ok34t+MR0L
kWKONEfH1lZz6MrcNavmQ4JVWuX6tkhpqYwETOciUDopOaZT8kzh5VXTOsVJ+/EpNHPHMzne6l1B
FFVBzgH+KKKHlIacgfDTssqPIgn9gyEd/VToTpj0CINVwLrno/rsV0QBdpEm/7YKv3CEMVBOvZGQ
TVKrVxSXo12mE2gymqQxpDuF9LzKM3vHbIvbNjLJGyheMim99eHtuZ0uI4EsgCX7rQDoQj1h/aEO
RiZ1kCK/H8Gaqt3X0KUoaavgmRYj9Mos7X4pnoRURwN4TbIpLR4dF0FTk7clQ+3cyCNwLgKTq61R
+7Y+GuOGGJaTHvBbjaZ4xGN1IL6c5KqufS2r5lmTDMPB0OEGZljb3uSfhomtmV4YT2VfUM3UbhVB
wFBqWI80uPe+SHRC16D69wZ1K9HFoPJSXhG/9zcoPMnOCRBOrG4vj+qVqgHR62MNNbbhuXlQPQfM
yxt1DAjMqr9wZe9JNbkPRZaFLjn0FnZpLyRCo1O/EuZVMlwRRHQzdD/IN6YW3raJ8AwCQbFzMojN
ghx3DcEphERiEVoFP9D0IbQl9PL2KiJx1zJBIdJVZkn/0HTPySTjVDTys5JWLwWR6aoATMxoBeUo
V9Zb28k3JT5urw8PtLx3Ad7WoEN1MEkGWbhh6qjQzjZarPVbvu+DLOYNgBZsfIUX71oR4zmk06Mo
RHeNR6hLIRhYE0tedCLzK0njPSH8eSNj5X4ginhjEi+4n0oYWwTanAoouE3Z9TdNn4HlKH5XAw0F
3RIe6rLbKjDkNYu4X6mN20sL9M87ZtGcF7Zvs5NCXmGtNhP7P0dhv7yt9zQZNmDEjt4mt40/2X24
M7fn58K1ey1254NcBknpSZnbodAKOp1RCgg5/HP+6j9vmERzsTCO0eB1QmBmqNWuiMpOjlJ3/fv8
pVc2S6I53/PbUxJiIysGX8tciwisyG/dJm1u8NCfOsoNfBbSYzkZe0nXb2oNNmJCQnKcsce9cPuf
1yeSnv739nEHxG7K1MRt3sZt/zKrQcFsO8mLuJtPA5e7GGs3mv/92+/sStOX1ZySedKmKJvHbSqH
F/QM80v+ad+y2M/CD4qMKVVZx30RUCbjVdgkgm1Upq0TChl9/adnJf3bwXz7CRVBayxb3Cc5STvV
GdyocIxpwwgdtgomOH+XFs6Q7c7f7ucHJv3bjX6728i76it4de5QC7cZOU2ZNV4YLSuXXgrQRhOT
SVSYVMzKp9F6SOMLO5Kfx4m01JqhE6pBRXmx2w8fqnyN3oMkkZMQvJx/Ij8PcklcDkOr1Fqvwfbe
q8daARqMXT2SLo2EtasvBiKA84FNA8dVQmZBgL9LO3lbbyO7coObTnCULSCriz29lWEviYtxB8qS
DYUS0dT7EAPEcxAuDtGrAZ//SXGyvXTh7LL2phejzhtJjqg0biNOtxY2KSJVzr+LtVc9b0m/fZ1a
UQ1yU8C1NqPXcfwM/cekQVjVVBdex9r1F2Oa5o7RYSbJXJGg08z03MHL9wTdXfV9+B+fzaIA1o2q
KnmpSIc6j68i0YMxWV1wFK99S/NJ8vvTCetagYqTuXFMogyhRU2mQoG6KOD6+eQiWoulNaRe1/gJ
ZjTzI0422UHeIlB+9A4edLWn9JQf/HcS2jGXXnRFzc/9/59jQfH+7y+Sm5JsPahNtNyMjfl3fA5s
YRsfhhfvy7/Y0P/5sYnWYoCHbd30GB0zF3d9BdC5eBnk3fnvdaVdL1qL4Z3hT62nQqIvie0hdQgV
gxn3Wu+svb8F9XQAZhIJFz7eldqEaC1G92gAlelinpb50Tuxm18Xr7CRyR3bwAm/Iubq4fyv+nl4
i9ZiePdiI0fExqaumDxmHJXk6df5C/88/ERrMbxVGJhCpsyv+/9x9iXLlerAtl9EhECAYEq/O/d2
2TUhXOUq+r7X19+F3x346JrNi5qcOOGogC0kpVKZq0kUeCq8yF0BRZajEu8V0TYaacQUNrgSzY1C
NVYGUHNuz/Dp8zuI3170AwQBL7INfYLn7BZesDtfSt7aMsJuV+c5okwH8QU2qpUH+NLPkche3Ckf
Q6yfwR86qLnx0C6IwB2SsIp6TVLeQ4sMFsFwm4tHxea4Pmkp31kkW4tdiBEylSARPyp5MObtR62U
J7izyJaaNHv598YcGsIiVJQCIYIhayX3AO+fIbJ5hDrcMbrA8iO3MviIuyRgh92C3PrDvwkRhrAY
cRgsktSjih3JkKepl86Z+uypM6G3kg1+Bg9OntTPWVlhpObrP61TERduQBFnXnqs07JY1eN+T/AS
0OsDhIivP3+j9kdEfHhIZlrB1iVH2IgeVDc6dt74UnlQA9vJxfR1AX732YSFiZZCAo1xHENQCQGK
UzdCt9Cr5x5iZDnuGWOT3Nf68sxwTXZ7qbEWs7kdFw64btpA/7BGsoveAfjwpTHCJFlzkSO9g1ni
Qtx+zZGmVTveKeXsvWg0uLUMWtCR2V/lfwdpeFZ0PSiiyQ01061Rmy7A8efRfI7I5BvtEFSD9Bop
6c/JSD0uF1Dnm98lzO1YZH9yM3yppXmw9S6x4YltqxAAlWPSW9DbAXFIvWjQ+syzCYbhaf0zzrAW
oTM2VvqhpjhIKnoxtPwnOHX/tqdERLxUgpmkQIEuYPKdQk6F/gBL5p2VsIa+b+ZJhMK3ERwoiTLl
gVHDWdDqrNwrnmdi6zCYteBddl8+g4Z2/WUbwUqExc8sTkqIoYHKzoGhnD84SnWF+mDUb4CzOdff
sXVIiaj4iEVlCG08xPj73gn90ou9+rTcrY3zwpOcPVzB1snLhJO3j1SQpeCuFMSHfrBlT7dlZI1w
KLOjJ9nNXfgUwJ1+bzttzJIQ9CDdq6HMgWvmqsRVNYMrd3dyA/lZbvrXv9sn7u67hSDEOYXXWlfN
IzbsWmFC9TKSdZQs1fol73lQAl9VaijopJljSPFj2C2rHavPuAR3clQYR1l1AaGFNxwseNW5tOsM
mo1aF8HJjfyQlQmNImV8yFvYaBamSeEBwCqYLEFjAIqZsPVRfEPB9m9rw5YMXNnpKqsmMSdPoerd
Ja42yrBLUvxU0Q6DKjtJyGu7XnKnjPMjMXobLpgnWMk6KKf/YPCMMDP1VFPio4Plj7CDjWdylCTY
gGTSHxDt9g68NTn95ruJbTNplCDiAXkx0HSnA1GiY1wbbpeXR235DTKYDUPsY8a7YmcPbXRVicg3
yOWqViSiAKXLSIcarnaWoL8+qxAXMTh8ixeIFcT6PRv5RSfqc8e0zub5uDqChHacocap8vvra2aj
yUFEpRkpwht0BV7x2uQpCrwiF0YBSSwMX4dS4aICEaVDW6Ux4ck4Do9IX3d2+UYSwITTZYRNFLy0
oBYeGc4Ef1ozl+1eg6QsqpzXx7b1BiGPmcIaITeb0YzvZCgslvBvGsPTUlJvXqadd2zkSiL7oCEG
DDs1HUBfPpoBaiVwRZaxB6CcXB2uD2PrFcIFpwcDpIHEAO4eMnEo/z2HAPYlf68/fAOxQEQuAUCE
Rg+jtip4ic81tPsSe+2xUSd14JAAZZvR7l0cvmgHEAsmpztbYI1I3+w4kWHAF+hCMV1Lg4nDiJz7
bfdvTHU0X/DGLxfcvBpSyCOOqPSYI+pth2EmwRLB1rBsd+Zjo0JC9HVQX15RVhnvW0g8BzCGaC2J
Rq01QRjXGeHPiSL/4OiwMLFVcAugTm2eUekOQtLfTxRZz86sbX0/4RZETYpfoeEav05W48qedo6O
ma3cMlwaZ2AW95LArcWn/HesCIbQz6wB6ZUiiKHGp3pYfB4Zv6+PQ9nIzD9Tzy+fMixX9BqS8WCp
uD2O2P59W/6Q4aBk5SN8IdB4MRoGDabhtUxkuOsMkFFtFQbLW/nUZuh3Ge19FsGjTR1uM6lw1HgA
Gqlp3Os/cOtyJuqULJledcMiI8v+nTV2d1zs7h01OCd2RovfZ7Ebv8/u/484wcYHF9kJUd4AxLnS
4qOSnUtqPnK1PvYJ6M7/NiJRrWRSwHCv0dgO9OfpODopeEzl7fxjRUKUf+ObxakcaJeG9h6Od+sT
inSEbJChlj30BdTGBpd5ja8fwIfwYX9Z/q9wWnyEt3h6ITvaMhub4zM9+rKoeIZ+8xBjzS4qceSa
QvEaEfn659t6thBeOK/BbYU+fUAXmNXKC7lTGrKz2DbSEJGPQBrazWGGa2oMAz4LqrwXyPM28GFu
nIx2fmtAWKZrYaSTFe1OUro1HCGOyK2shClEywJYJCXxh6Tt3Ek+Ae/fBHiRhwDJ+XCOdcwBzWqY
RC4/Qpq9sAzOzk01vIRG1R2Jgh5vC9HpWzKbsqMoSWE1NaTRKlzM2TzAEEOB/O/cotXa0QL+QHCd
tcp2gEg1Ne8oPKPmDJXGAQ5E+SrWVo1uPtOPMeyCTAZKncenUm0UHyoWOpqW0E2Y1Cdzgmt8axaw
ITEaO2v5ZZyKS95ob2muLqe5WbiTG9Ul7psabiCylRpw/Knb8TjN2S8yQJhIn3a6ElvJl0ilgKrp
1JV5DbxbNcLQVqderMMPY678CLdrC4CCV00zf89TDhP7+Q3osb11vBVmhNwITjbGZFIwCIh2qpcP
jntjXUXOP20SkQVB9IJKZophDfVdS97Ufmdjb528Iu8BJVg9VdQmg0aM6reHAQKM0FNODor3eS/8
uP7zN76NSHUwWKW2pYZiL1TxYcgJ64X7pZl3AsjW5VbkNWg6eC7lBIWJBF5oBwCNj7D3zVKsc0vx
4MjglP6yd9PY2N4iySEcWRUta2tzAIghuZWKnS7CRhVApDGE8WRGE8dzF3bK6mNj/KgzWE1eGnmv
BrARC0U2QwQVWrlVEZjy9FzET7L0xKdzBRkt6dwxCCruxKmtgQjpDQR04as6GWCMdvNF0SMfVakU
9St+0Kvh0padsjPtnwjgbwKiKlx3yrjtgcDBgKC7dzc9lFDdBDuoVtDHi2+VA3uAxexB9WrX9OFK
EKSnwqt9+c34xV2o3fwyD3sZ3daaEHa+nGuc6iF+SJZCAQaaA3Du9a9vnK39KRIeal1RW6PHs1Wf
ep09faLzknNzME4SnA52vuXGCETCQzV1YViuh9bIWlsjkK41dp68VRGi6zr5kjrU6lwbLMejNWt0
lpdV92EM8pNxG1qQEXLzP3sIv60xCKUnuCfqTQ0HyiCK/hZaQJTg+hTQdeV+s85EAgPAxGOYfGJb
+vpHU9VQnFwKOx9LWK2GqgHb+sFrJJgZcmgAZcSH629pJfF0XFgGK6IwfIE3RupqZn3DEzh+TYUf
dSlOQPwFCj2oSHTxZV609FjAgpeNxodSNfeQM7uYcvhsSCBqhWXxKxliKMTtZUZbX2v9+5dpCXU1
1wD2A4ch6x46CVk330tPtx4tZEAmyWrobpeomcUPJD6W6tv1idhcSusEffnNVArzBoi+DBVfC8WT
5D30ay88kA8VMDYF2hIVSpm7LZWtaRfCS8jCsE7Xt41eFJQOzAzBLD/0rozokf7R9jiUmztciB7F
IKl5BjQfoFMozDpI5lN35czGQQZPHgvor53Pt3EIi0wK2JMCw8dxw52b+nFACbOX89+G1J1oLYfW
pFQXFrIP1k3nho5vJnyMFJPCVxEGrnkDT1+pqF+u/5SNFSLyKwjvWsNc76g595byOYp3VsjWc4VY
o4aG3msmRsjVP7X2Ku9pAGyUvUQShVET2pNIywMtNg46GZ4IN+zGRIZnGHvynd/PjioG+piFXF0i
CJ8aMWfQ1DRvCkWFGWe87B0l31cGVDHIF4ZWSWxlnrQFOTVddckX/QRUMUx0ZQjbdhKY1BwOg9S4
LeAyeH2q15La/w2eqhj+4WcMN6RVS6Rsk6cELhScgBhqho9Zstryytp5BG1r5+61UQZWRa6bPKbN
1I9kFcCyIVvXoqwA7xZnXsAUgBulM//J3X1gz/fLQhUPBh5nQPhmGBuJJBjY4WbDsvCgQPgX1ifz
zpi2XiIEaqhvsDppkPk3cOdtesiITeAk67MjT7+uT9HmVxMCdjrO8A6EWQtyjOomgXrzbIGvC7Iu
zIgO7ZFlTnus/T345kabVf08Z7+EcdhL8n6OEPBC5SlqfbRI+vaow6oSNPZsChiINnH/fH1s30cE
VSS+lZSaciaBPdYsy5MJz64SNozXH/19Pq1SIW63pb7MxsRh+4MrR3dJ/OJAcTTsyv1s7BwxXMdj
libhBHJ9584OecFJ1zvlo2kPHnDPnn4izqqvQXB/fw7d60PaOItUMTCrWF9qpmJM5Vn6rf5Z8aEg
wTjFx3C3r92wMSciAw57npkSBNoBdvSJcVsp79d//UYEFaN0aJgVy6pV4Ly5S5Qfbekk+ev1R68H
yDdRTETORmZC6rjhiCsmeQW0JIPzEwGNSzuAEnxOyN6dZmOzixy3pkiMKdRoFCgcxodGKZ8oU6Fk
Mro9nP6uj2UDjaOKvbk0paZUlhmSmtfspT6obmUXtvmuXWQfhfZP+mHl7vVotyZbyNmMMcpIN0vQ
DdT0ozykPi92665rJvbdrAgZWpRpMmVNJvn0dnZiG77uLpxUIIdFTnsKVVsTImxypYEDD2CDks+V
8VfHjI9lJS/V5W9V2tOB2PhCIuNML6E5rbQYBVsmuO3oMAT/RwUDVeSV9ejEg5ijST6waQukbC0d
8jwrv0sGHQK6bODP+DpuxdLHxHbSzK3hiDkYmdW8qvFKuZE/oEF7jpNqB/u9UehRRfpYW4RqOy9F
HCQvg4vsK8ZlsrDRXzNs3OntfTrrViAU6WJzlrZhPOJNcFAz/AS8WYh2ntsX4qyv2dscGxHr86Lz
5SSsBjmi+FwAmafljcTaQNOhYMHo3k5fN9k3G+TzO355/sjboYjBg4JxAvdWmnH4pENvcf1Wtb93
795Qr1E/v+GXt8RpB9/NcYbvQAt4qmprQejTc34HEMPywsDpekFPT7HBtPFNe/LKdygpyKjF6l6F
pbd3Xm6tOyEY0DykIay9QKGcTTA0z9qS7Bz0W08WYkBWMUOF8TQIMxOAQPjFyuP1SLyRQZA16Pzn
w5k9igF4MAFYj0KOEYJJnhLsyRRs3JdVEXcOD2K9HyNowLdOjuvxOTvCOHix9LP6SLzKWQIoIu9V
v7d2DFm/3pfBLFKPasfUgGolO9RbAUawIGDu4MwugGSlxQ7XP9rGniFCsjrmY1dKuhwFhVqcQUT6
2SJx1ZU9AeGtxwvnFU9gG20OChwAaO/qlB2BfH/seLtzCdt6vLBKq4Fy2P0moK8oH62JEtgEpYp/
DCdEWKgKprrru1TyGziUN/nLgNZPOVU7gX1jhqkIRFeWOUcXFQfVZBu+ChlRqMS68hHHbRDa0g6S
9fvNRkXsOZtIbCgGxqDHhROvfEMW7hwf3283KiLO+4kNlRrh9+f1cNS52+u1VQxwKdROcAoeYA1J
sj04wffzTEUEehwvqgQkJaYCnpRMDWrYo0XhP20BKiLOh5oXs84TyQ+TD6mA93jQprt6G+s++r9n
BhVh5sBn0oVM+Er6c3Szyh51f8yb7k16Xjz42YB97Fzfx99nVoBX/DdehNyIAEuFI4mM/uKSWGWM
oyk+VMnT9edvLldhJ9dtT2H+3Ug+POh/Shp1YFIAe8w4gk+qtlhZrN6rYf6RVKYzZKWtM3All/z9
H98ubPRCh58x3HjgRAmO8FG3i2MFxR14JwLed7t/l9pa08KWN6DjtygSXpMWoW8Y2gUNXUi1UvlQ
w0UzLmH5V9XQjIZT7PWBfX8rpSLRM867kfewN/S7SYcW0mq9AVsAxcshXJxLh7Lfa0lsJHtwev3v
ApEyY0HdowuhwdaNtjLPlWPWhk+XySoWEnRlQZxIrX6mhQTidvHQ5KOH+jD8Wtmep9XWGhLJoBEY
wCaZ+tBXffXvygIEnP5v81odVhe8dg8BvPkaIRFA4yXRCCw+/exlcv+fuiQkTrIz8WDOixW0M3cb
yDQqsgSylva8qsbQ773+rPrd8hnIU7B7YEBevPLjmFumD4fNlf22sw+3Fswa6L/kBQNcUMMW4il+
WFM4i94R407jOUw8f3StXyv315fl+rRvopbIDaBTDYfZaEbiySBz8r4kO3iCrecKQSRcpWTiNERh
npgSzOswLaa+R0PcOCQMIUaoHeDSC10f3jGIHnjzDBgzKfdme/2N330TITbUA5AokHoIffijt2cw
7CGXZNo9nK5RCQWezb3+6bc2qgiWT7M0bGfIPiAvgOvbXXFf2Rny/NmNbP3HPwuJUREoH8FXUyEJ
3jN65O9w09jrezoHugRrj3/foWsDXgVf2v8u2RAa2/UUjfAgu4e/7Qglw+EC76mb8ADE/BG6JCbU
J5dAvxnfdj7hOuPfTJUImw9hpFrK5RR/ilwSN3fCQ38EbMWLvD1Tu42VzNZF+GUfwiFHz6sGg5Kh
ImCUpp3L0d49c11R3/18YY/rZSaPNIMnqeo3N6VX+ANmX7N7vwuuf6CNICLCu1tFG4syhF5h25Qn
I54g33JqqtKiPT3X9R+6N5Kt9wjbvSw4mB8aFB9BiLNZ+5QVvdO3yEVHrw5DO232hHA29qYI1S5N
ODPNDC8qXqAuBHl806a+dB+BeBztippujUYIAKWUqp0GZ1KIjs/WnNcWld+rTrMaGN/w6SnZE6fZ
WFoiYjvKJX0AGycO1MYMdKnzZDl1rk/81tEoKsSnylJCAhdmIKrfH4afkPuwC3AfAevBl3KyvVri
1hCELa+3pKtGDZWSWAN8owsWuptQbyS6IjAbol46VfsORR7TWqutyb0EuyJbgpwT5Eleen8K6EH5
Kd9qO9eDrbEIOx3MgyUbeBsHpDCRUyfSJZbxP9cnZOvh69+/hJGBNjlKSj3CyGjP+Z883HOs2zgM
deE+0MewqytQZQ9CXb7V1f4C1rydGntGYluPF3Y2XGKNBIyLODC19FK3yI+lMVCMeif/2MAdUhF2
jfbS0LEQxWGAAKHsl+KcKOFMnk/IdZKQIS/vf8ME/r1msOBe+MoA3SuLbk2JsM1JkyitTvBqMjy0
1Y9q/rg+1RuNOvjR/3euFzUCqC5fkiDNAf9GAd+macGstOchXDagSVZKxiN0oSK7G+sB1KI9/dWN
yhUVEdWVNusQRpKSgBo0hQsXBSBiGGGdrrzjYv2DSdqxl2p/oRyEn0i3xwlWQVWZHKDWF1vzfs98
42AWkdZDWLZ6vVohT59kNnjWUEt1YIuDokc/7WRqa5D55vgU0dXTElVTDe5skIYq5IC0kzEzW898
dOKtpVR2pnMjDona71GYqkB3gXm0aIWdlY9GbFgxe0UH9vpy2biKiljrcuR8UlqIrxI5oYdkRslR
1cAhN2FDaTEpvoSsba0R+miWPOXO9ZduNLPop1zal3gUZW0ZVjTBW8s49ZgZPcKdrQ4MkhhePEK8
queNM+hG56Zc9lWS/sRnOKvyWFodrI1U7MZ6amJ7YuTxH3+SEGrMkhlUCZENRbN5GFcPLrhGFjZR
Rh/lv5/wJTiAHucpoJ+zIfsLbC+zwjwqrSWOfInT1i6NEt5U8x7EaGvmhXuGEfdcjRT8oFCRYiuc
6U1YmzIU4AYHlop314e9EYVEs8mITUuRVEjR4hlizLGe2DEDQfv6wzeitwh/hsg3yL5ZtfrsGD94
x706Mu9B+ts5MTc2oAiCDuO0kSEolQR5yxqIFfVnDWJsVpkab5C8e9V4/HR9HFvLVQRCDwOIm+Zq
MNs7IzQsG2ikd37ogBK2WG6FIv0LrIP+UaiYisDoItIlyRhYFEwy1A7LN2ruXi43AqOIgzZhzyt1
MhLYcaokl8MLRZnTly6LnnMjfeEQ0QJezAi9FurLcwi0rZY9XP+GdM0IvgmXIlS6Nw1Yf+pIa6ep
7WwjNk2Hqc1NusS3nVLc6nmTuroaPsDq7UnWytyZRsUpu+qc5BFxkqa7a+SUOZoC9w4p7aP7Kh9D
qK/p6RmM6zc1jJldxBwLISo41NHLg9nriwXiCBTN4gWUvV4P0r4zjwMtM2eBGmg1lRIORzRXro9x
K50QwdoAYRgTaZFSZ3lU/dGqEIVE0qb2qLUHjs5kbS+QclsKmIOYAzSM1Ge9XXZ2w8ZOFjXoQ2o2
aTfiMipnnR2HJ2Pa28Zb2bwI2ZbCUs9L3iAXPvSH4h7nkF2+yHZqrQ7bys4C2SpIiB6QtDCVgjd4
S6uukEpARKNzzyzZnxx4ed9DPfNtZ5qU75eiCNor2WBGM1rswOjIXnLKXP3QveqA57R+5PB/fct6
v/tyxmlSX6aqtppTDTZZ7BoCUpVPb0jklu/w8fX3Wmtb0yOC9bSSZTN0N5HEPq8qAYNfXNpT7aYP
xPnnoCRi9Igcq1M0RQlE8BpbTX/Oyk5/Z2vTiHi8aamNicLcLZBSiMjOMYXhaltbems+KEvhpWXs
G6P8i3T6O8TLUL/dWwcbB+ynIe+XCVIkRVc1CXE2Mw17Nsc/Q5V70BB0KknbuWBs3OU/g+GXV6hF
wsMqBTyUTyw6RGnOrLEzIEfRpDehDtFgVraPWRG711e2ubGw1wX/9XUqiYc5qyUf4hQwvnATKHoU
INWYt+NwOw0fhblnSbQ5a0J2omlGHxVzBSFnZ3SIi+PiFP1v5Vvyro9G+QRQfXNmiGC9pZYXWiCg
+ryk9yQzXNwHn9QJXEDJjMZLmnRBpQMoChkTPR3chOd+04QwhR0mt5NHCFi0Nwy3AXDpJXuamqPR
J39yCTukyrxMGfwxW5wwa90+bJ0kiX1Kwvm8FCqKLmX6jm95YNC5lfIsseAXeGcaemm1Q/57NEM/
7SFzK/dKb7HBuMgTwm6iwq+btzcpbf2JLU7TLsziDIwmKkGkduq6i2w0SIWGdxalriLPp6HUn3mi
4djqGbdTSPNCKOKsGeNDliWOyvITUct7s+eeFE02LNSBtmxNR267VygXo1+kBpXMXmUKtV4z7RNY
qEEfgWbzvSHBM6KJ+vu6GN7mhnpJFYVuNkHBtFpabvFeUaFlnt1lK0F7TCn2dT/rFpHq/hGJFMTD
mpV1yVjmkYk/tsZwh7vlK2Rmn6S5vmShATcv6sb1ALliYv5UzaGBZxHAlEv+u0gSrwb2NVIiW1JU
LyXVU6LOHlGI1avLeUmiweYtfjBN4XPdKuR3MjaRpZgahSgvL3HSZ794rv4ei+7QZ73kQQY3cRaV
P7Q5XK6XBt6XQ97fwsTAcON58PSe3qpTe2oGdpry9KVp2O2kz8GoazbNSrcuWn9sk1Pem2+aPr5J
ffhDXob3bpQMNMTgyZRngFXzhNx25nhfdvwnPGouSdQEtB0h2DyfO148Q5DO63EdsJjRZW5rTKM1
FNWr1rObAeo6HgvND6y5u0kJb3me/WF183eEadey9sPU/Aitn5+ZPpcWbG1/Q1L4IPVyay0LlH/6
NmLQsopesxScJDAMzEsFf3DoywxuxycExX54w9YDVaoinlrwZ3jLfqSQD2il4iQn6X3eq+4kFQ9F
YzxPUnOgBkgCNOx/55CTtyfCmCXxwbCGMJXsMJGam04nuZ2aSwEVSOm2kCQVptuqfizr5jU1jEvJ
JzfVpjPviRepkqdoxYMsR68pnbPTqOG/FgDwuQfjlcQF0ABi+Gn1VjV9AFGuI8vRJBnJPGBY0IVQ
sorsXL83Lhci0DYaMEeQ648CFfLZFJoZ4egbcbx3Q91IV0VMbaabfcbrJPpUlSIvaxdxdWDI7ij0
cPY7wRsobirCaiN96RdKMQztVmmtGapcT4oLDzDXdDsv+uB/sS33PVC2miQi2rZUQ1WPUyr5M2xl
XsZDe9v4/Q/tYTxyG5v0KP2U/NVhgu7dYjfSUhGDKw8EcOsE31GBPFsznqtC2jnstp68/v3LYSe1
iaHMJIoCfc7chWLdsT/XD56tJ69r4suT8xk3jgmy0qiJYJcqf/tsBybzmdN8c6B9uv18fbKhLjkz
cZGkcNXMMtPnBn/SjXm9BjkFVDq7ZPnBe4qmpWp2kEdWTKeqW0dvYJM7k1vNiN55UYOinV+mjJ3K
ufWhxw1nSONRmvMzIKmBqoWpw8ocqpMFQgbMaU6lbCAUmZACV6TeJrrsZxH0Dajx1CkKJL2XZdy7
Am1tSyEvoHU1NprSI5sbytEeoKTSatpR16dznyR3vZ7bdU5RR2cNQJpZ40568cKkMbNoXNlhBHtm
Wdu7UWz9FqHEyqK+BtgfEEeo2UHnthnuGjV2aabfhSl6Ealxz7TFS6vpQLM/sTa65hz5CzedRMk/
TIh8XF9OW3VRESucMz62tALIcfRGiL6/0VNlj9BEsbXjeKMGykm624N1bgxZhA4ndbywEidIYPJT
NYMJQn7N6LhdH8jGvvgMKl9WL4FCpwKCfBSkRHuT2+KsF3vRfCNRFjHCbFLGVumwmePeOMQd4AAd
uAC8OrakdEyl/gMLx8fro9hI+0WQcNIgQxs1XM0N+T42a0fVMotHhzCs3Osv2AqyIkAYvrMqcgrs
gVGS4DBQKIelkE+JasA9QQLyuW51d06Yl6v6Kx9a2Z1gWoSeGf5typD0NfFBqXXXDKe7vpP32r1b
n1iIaiXYilIZdyhdudFD8i6/rtDS/ldvTV5yNx4HB8UKuH3WPt2pSGxFu88L65f1wviUI80FuFSq
i8zJR+Mp67RjKM/tfTUkyLG12rgPWQklj4l68moAXEQzcA5mcmZwBI2mKVhClkHMD7lijlSsBdAa
1GTIIsJ5J5FAq5LBKm0mMh9bHSEtzrT4kc+LZ9DsOEnDXTJpv6jeFsHSd69yX130ObnVK+mg57p9
fbq/v3QpYpdb7sysVBOQDVZGkRzoh8VbyaZ7TfSNDEERhcnKTuJJN4wrUGN2oMnh9ED9NBZ7AFIX
OAd3Bf5Id2m/g53ZKCcoYpObTWYOvw68b62O6DaYrXBLPI6u7i2BGlnZj+ufbXNcQnTO+7onWsEl
wKfYKz97uLo4ps2gLNudkdACsL8XFLeGJLa6m46ojKd41fiqH+cDD+iDdFnxNGjjnvZwvN/HFUXs
ecMjYlaSCtExl8pjqBlomnA7G4zzWD9f/2Tfv4F+3sW/7CfofIa4RuINZn1Rix+ZAQMFBZm1+XL9
+VslOFHQXhuqmcbrC1b5fO60t7FX2L8HJ3qDspOzV7D6bMN9kwWJ4vZakxZTSUBlkrX8rauyt2pG
WtDVbzXcMTLFfKQVdYyFHmAe9tgmpkvlzguX9Dmj6oDrBXmFG8PTrDeGVUby/aLCRDjNFmi0GYan
TXVpRXkON95u+sNb0wegkzghzKUtaH4bViYp0FAt9cNA+9/aQJ6GOH+SJu1PkcBdCGrsjS13M3RI
khQdHo7u1wxP0Z8UMoWoG1ZomJqqbcjqO3RVAzNJzrFa/JrbxRlC9dTL8VkqwueJNC6ruzeqEpgK
adJZNsbLApOhnZnaOIpFHf/CXNCQgB0USALlmdj8LFuVnfjSTw6fgwx1v729s/WitfnyZc2FZcIy
qiF/L7rpBl6EP1hn7pyTG7mKSKRI86ghuY4zH9hln4D4IcHqsDfUnWxl6/Hr37/8ci1t8ziJkWsz
JXbDcfS6Gu6DkrF3nq5x6rtVvH6xL8/Xi5ZGc71OQa2dS8JPDZxAicnv9NiwS1o/Jaw5zwDYjpq8
UyvdCAAiiwLFjbKTVbyyMiAjXyiWNjIrKt6abicob8228t8xhU2kKsWcRkHC6TmW5ofBNJzrS3br
0cLFYIhJrVQhFlIiP0X5Ycn/TVGYivyJJmT6UpvIrml8IlLiJ1N5gsz1zjR/v4oUkT7REXmuGV+i
oIaN9Nx1VhM/59mv699k6+FrqvZlCTUjiwcyQKNxjJbXMUkdmsR3ZrinHfD9J1dE6kQp8UVWS9x/
ZPx2HXpfUfdvgCJFZEoYhAx9Jg3oiDaJP3flEQI63vWPsvWrhX3b1WphcgqqEG5g77kKaKq2pzml
rIvt/+5ZRaRJwNsH9B1Ur4K4aZD6NnF8X0862nJ5deFUcrsudDIVGt8wK9NLHltdTR7qroNvRhF/
wJTzZLIa7tjJkrkTNaSjrgH8kWOTTGFzN8/KDtJwa2EIuTotpKhiLdryUW6ie3jI5JeR70mKbH1g
YZOzaUjNzpwAKYHym1XoqJuZSrWTDcufHaHvvrGw0RcaVTlJoObA9fAx7McbaaHmUU5Xf3ZNOZUE
kMYexn4WyVsVzpny61QoC9Qe2vpG02q/lNq7XpJg9gDKmNVFywNIQRBUiWuHNCC5M72AFQuEd2zY
9vlZPhlwfeSV3yRQrCLVeD+vhmhjXNrLFNodhwZKkoyn3KzdbCg/TEBGYmbCKgCI2lmtHnh1U5bV
fS0nJ8aap0rnUPLOYYN2blrtwZhRlE51eOlJWVODs0rvBlo8FwWITnoa2cBmHMNYeS1rDUDz+dfC
imMRg6PNZdiWVRrwdnriaAl35yj2tEg71mUThBKQT1PUt1aeag7V+wclphAajj5Gtf7V8djtzByK
yBm+1zCOASN1aKEqfmb1GAyAulpTo1IITOsXOYzu43y4MSf2o4/SpybUjkq0HEgHd8C+6d18aE5R
Y/ozdJ3TpP8LOUBfk8htPkw/JsJTC5m4lemhM6H1BsnqQ0GGZ/DpvCbK/0hV7C8DbAmUV8YKr+Cz
A3D6YS5R6q/YpZ3/h7Mva7KTx7b8KzfqXdVITOLGrXoAzpBnyHmw/UKk7TRIDALE/Ot7kV3d1x+V
5LntF0ekTyYckLS1tfcaPJSPWHVyYdLmeAXYynNRvEVrwMx2XpPtVGbuvRjZpP7hAELXNTuggcKS
VXagh/JAmbWhvfNoeXSrPHnNlPEkU/Ph81CysoyWmr6jhIFiXiMFKNkvJqFIrEnIVHJhqn98oIYK
/1+jd2c0k+iRBCDht2DaF2vfy6c77lQt5MGBrIOjzL7N6wsp37uq7kfranFegiiiFoRDxVnX9bhR
KTwSOcduCv1VJ70pdP9Sxclhas0kaBk5emb2I2njalf0WqFATmAuGLF7Q9rfsrw6DoZ1b0ea+o5T
nB0KI7uOmNcMba+t1To3tYVqocsF1CP19IQy5BY8jTsR5T8j0xG+6DAFTQ9QyQn4GxsYrgm2liW0
pYNsdE9ZYgYexTpvpTn5Mdhb2wgqFX4ik2+611j1I1pWXntn6GgrTNCCJvvJJvVVEfNHNHlPYix2
qoy+dk3z4kKnLRws/aIy2I6YoAkPFVo1JkKwMAQ0Ib37z2fLx3gitlRMNrKor6nAngZevw/ob8iK
ZivRcHOMB1JfJGSu3WYOy79t+mk7EssrSiRCZf6Fl13pk5Fe2bW84rzYmHUV2JWxs+kr7+DG53mb
rn8iaDWSDobTZAxrB6A8Q1yQklzZDJbMMLezDANkqXRfQ8e+5aCFdn+GSGFLKljmatdpZZHuBQ7D
XMjAG3afj9QKxpUtGV6FQGuxNrHHNFG3GSrAO1k5St8d/NFyA51nt5GedtKo9wzJ+Oc3XanzLG0A
8yixY8/iGDfxUvdbWzxV5FfEzzw9JeVD2l7Cla4ErSXdi5XzyaWHaokufxj9HfVeoHr6+SOsVKLZ
0gCG6RJoKg+iylANBYVW+bPdjNi5Z/du+qWvul35dJHHvhIel+SuqBzaYkTD4h1lAx31bQrkr9/3
cOwMqjgEY2oIZvG34my1W9ofsksc1bUpvchvPE6cXDej3Edp8zVz6Ybk9ZfPX+Da2CxyG6+niHOu
kvscjg5RC14hzJeI+vX51Ven9SLEewSINdiWz40CdQ2Uwk5vqytnf1m6YuXVLElfdq/kCJAfDpBd
tCWa/GSecSFlXSkesSXRy9Jw++1KfPlh250cx28e4Jfhmzv7AH/WWRn8z0oSbEn0EsnUFTxWkPWB
3+3kfBX2hS32ven6wRa7JHTZloqtsoSUsh7zg9T1z9b0GLSYW/zTyVNjsCnI69Tb68xWAen4l6wQ
ajdMowMdGHVVlOZpZHAm9qY7mBBfeTlAeFXmTP6gs9u4h5WTrn8YdveSOv3kN4OLjGjcNtIKP59B
a+M7z9vf9hYOPiWSA+wtvceBL7jv8ufPL7wWOdz5jr9deRiaCCR8EMy7LYPuBbzct+Z1vae7BP0r
96sMLqnfrG2P5l9vVPeWNZmVnrW/vtUoyEVWGWY9ANCS75riktPJO+L1g6F2FkHCoUXZuxMUI4bc
3o3cnQ2Wx0DEfMsLCRscd9q4+fBI6XDOmQSf3mlDDRU87JGweLXNZ6K19EEBfJhcGlSW/dSm8msf
5QAie0kAMv7XPh03pZJHEsH3FyxrzYCVmDzP9t0+3+STfULr/7WuE1jF1xuucFLyIHwLyx9/GK3R
rzORbOEss5U2MnPlwanYEzddnd6z0noyRn0hS57z1Y9exSKoDc5owXUNC1fUw5Mdn3rrJCK5Z2Z/
oWy1NnmW5gFDV6TTOAtkRWfrEB9nDijALr53x332Ls3zZ5q+bMl9aVMjKmzLgUhWUiD/fmaXNApX
FtaS2tI38ACj8GOCG8Gveri3nAuZzNp151Xw27KCNXZvUQ33Tx5dAzscdMYljsXKVrWkp6RDW7YT
xZVjAL4yaw/3bPixX6iKrXVU7EWgEXmCshgwEjBHHcC0nUW8TLgfba1tBUvAS+4oa8+wCDq20bRC
m2gU4DiP7LE8meo7TJcudbrWLr8INW4T2apWCqGmBukFND8zjDfufUMD8Gxh5eQDJScP0f2lDtHa
YC9iziBaN58chDZD/kz48Q/p7mypnl+AueOl0CrZA1G+g9ouuDHdhYFeiQ1LfohH7NhwkjlhBHyn
AZKSq5tS3zYV8T/fWFZusOSImKQvJtcGQjYrvkB84zh0IYtLHxJbF1bYyiAvWSK9ria48GGmMuDE
msI4i5KiHnOp2b92+cUC9qo8E12RwavCOBETMMeNGu8/fzVrHdIlEaQcKBjfZQr/jjKwDnCA2Ldy
gw5Y8svxaTCro6t99DZeFIP6uKPBluyQqelKYtfIbuPr/Lrc4nZb58v/xElxLWwsSSCl1PAtBfh5
JtKEcEWE6Puwj3ezMod4uJQfrg3JYlkzE/xvm9fI/4m8S0jagaKVxoGsLxGP1m6wWMegVOaq73AD
QqYgSt6K2vW97BKpeeWcuWRb6F5kjq7wjlL6tS7OY5wFvHpGZ9nX1s+4KDa2/Pn5BFtbe4vjhvBc
D/rhHnbL8cGK36ZuBFj5FlJdwefXX4l3S56FR51edD2E8nT6MrWRz91L6dvaRFqqItum48pivvR0
04R4gG0UwtqGPUD9a4uCrL4QndYylyW3wuo7MVUT7jOrZMz73LQvvwN/bT2Ay7rzroQKuz8TFmFL
isXQtT3v8xSvq0yf0Q06FUVyaHR9IQt7L458kOe9w3R+yzV6S5RpRKx033j0gcus3pG6vykdCPsR
We3KJIVUehajQiq/62oADBXY7SFqXlgMC0LBYVnEkh9sqkM7Yzw0DGzGAOSEFi/aoGuSY++g4B7J
9N5ti5Np0h9Rm92YRsX8KBqnIEEzHA7OqDM1vOvDMTGBX4DhjVLJKTVcVKud8X5o3Z3DoUQihyNr
pI3ae/rLiXIbUGIjBS+038QdL8AdrsLRJc9uBJMQxxO3c40eGglZhkJ31IdyMuGlNRytWtyBRHA/
6vgnabLbWrqBal+hpLrXw/DFZlMDREF81iy76ToajrEJwJDbQuNt2jokPU7gMF6ppv5u2+JnkUZd
IGj9PZlxzxLOYwHBBXkWn6PcQicss28Kz/sRi/pN1gawliNgCRCLv+f6ktrsSnxY0laSHFZBCnv+
PtPFceJyQ2xAFkwnGQPSkqshI32Isssubj29+XwhryDa2JLHMniR0Xol8uqeO6d0MLa2gsZKpJgA
MbW6Mceq8pndBFnWnAcOtSyMRhPw2Hg0E7Ylo9gwsCxaqz2ZHX268KXmcPvRfF6EYTV5hbSFPVdL
Rhj1JdvoEQZ6GxowiCQ6l0LASrA3F6ejBLmDM5oI9tqsNtnkXpmkPKBxFv7hUyyCcJImFDAoPEUJ
EkHu9CBvFJ5fpNmhEOSUl1HQuO0VG9k1x+4Z8NwMm9i5UPFYmUtLEL0py2QAPAH1IFg+OZRuK5Au
+7Hd9KPa5lSFTdofzVFcqhGt7DhLVP0oPdM0bHTTm3AIB1TWg/QQhe5GnPotDWzkNNkdqEuXdIBX
xm4JrheoxVQtcyWUJuHV0dBw6qJ7N9cXkuOV/W0JpreMpiEMZjmgh7CdKyP4sBP3++fzYu2rz///
W7DWQkDTr8LeDKF6iwEy0cApune+fn71tXGYn+i3q2ejPdhA8yYwAmeBK4qgnlzfTZ7G6uXzG8zp
7wdrc6lW3TAvYtJL4fJT9TfOWOylFW14Yuwtt7o1Xfr8+W3W3tIiBHhOZRNRYnvukmFvR5nfWoBa
ubefX31tfBdLXyQ9uEnzEdoompNXIWPNLxX513L7dyPI30bAQIAkgqDUyL+hY5E8skAjGY5C6oQF
/PSC/6OUk13IxNbymCUE3Rl6VfYZbOj6wORwDBM+BWAMqjzxZjrI51nAtruk/vOeqX4w+EsQuiLc
ALGOABnVo0Gvx3NUa1DvqPK1dMK+5FuVG9/hTfrYc/Urtfmw1XQ6FqZ9O1L+zUU1NebJ0Y7ir15R
3YA+hh0WUtc0jw+MgpNn4l01ZPTb2rwmlviimmrvlrC+K6thO1DtFwPfJS043/Gw8eR4V0JwcxT6
V1sOe55VezjrhTxOdmWVXuijrczEJTYe5G4cbRJkFenAcII9tPyN5d8+n4dr155X8W9zpUmQdTgu
ZnlUg+YyEQ8asRXbWGjAf36DlYn+Pkl/u0E/lKRqGwUtmoT5IFLWqXVh4q1deRFoKGIk8QDmALk3
RrZnmxtRG09/9q2X5zwph2Gk0B6SlIGEWfWw9E4urZi1L76ILNA0Yn1Z4ZVE+S/IjcCF9erzb/0e
Aj9aHYuoUowiSY0O/b2yMu/MwY1DYsMO3IEXmjMRX1awEOjQYBSN+dAUEJIsavjYS+d6mLTalKQp
Q4BJo71rlb96YZyNju/7Grm7ydj3TkXf4DBZbKEFK/zPv/Ha9FtkKCAVg3/oQlUdvu1X4EnvjOps
kwuvY6VLuMQCm8oYlXLwnu2y9If0saBANEIDYIhDAegtqLjbP3qKJWJWJV7mVGKe44AeMSGCSJeQ
ibiENl2ZL8aiDmQPHYgMczJKAGGCTbwIvAoB6fPvvvaSFgGgixKcfTpoRZUE+vmO6F7qSodwlT8Y
rT2Fpiy2Qnebz2+2ojcKkdm/hhtAjPJRmJiglMljWtsHxZOwUOprRLzQ7vQuRx4Cy3rwpSZ1tpIo
8ku736iS1DgS6VtHGgEwG9Cr9+JjmqLL/PkXm5/2g4Wz1CqvR9AkXXueKk4feKgK61yx0JWQLKLe
eEnRbK2PuQTZ1qJIsjGF8tt85J/gUCE20ObdWz5exLbYJX8Wc41FgOlsJABTAb23gVpnVVY7IL/C
z1/UyoI1FhGGiHG0eIY6npMeLOthGG8i4/ufXXoRC3AcaMaKQWvCiMaXElJMTWTd2ulF26SPlxFd
wm1LknGdMEhzjDIaw9yA3WMeCT/lZufThID2AooxcPzgE410ENtU9VvSgLlewXStkPKXWRIcNq10
8F3GRcAVBVhNbXtj/MHhMrslNT26jrwTbhPk1nST42HCnhYAx07lm9swO7CGpPbTWD1Zvfs0ZtnR
lAo6pWa06RIUG7KoPAo3SpGOgMSdQZYaPM3opAoFwF6GBGfQwE+V9WspcQidGm8XueNdV0S1T6m6
b+zyheRZswGSWWEP7392JbxuGx49Zk32DchIkHrazL2KR8hPYQl1MxISKgQUtYpT3gFWmJfqUrd1
RceBLpXb6ZgxVruQjemDfjOFTjAzmGZ7kebcXjhkfhy96BKGTCe8Z+g/o1fUyF0U92eH2GGTuUdO
2CzerUECNS6pMq9AfCGR+NfopQcjElUOxdS2uNb1tu+ezCzoAZh7nlPsaofSUrPjzp5OV/g3cvGw
04b5l+EJH68+utR5T5N47OpZyBHu66HyTk0tNtmlVuraxed181umVtaGbPPCStAROyISp+I0mH+0
QdKltLvdQbqBkBF6oJG6VRb5SnS8bXN6ISh9fCKk3iLe2XEMBRk+4fL1q5xuSxLQNt80XgxP66fP
g9Na8FjEPcVoU3QDglMnzZuajo8ZueRRuLIrUG8R+Mqhzt0JKjh7+6ELUXvbJiHUDcGanzazivGl
BvbHexxdwvGEkScsxva7t8B7Ldh9BnN1uPH57iVD8pUJtATlSTWkY0RTaLKNm4rsSWMFlis2fzQA
S1hePRpZo6oKiFAvPxPFH+u8vZAnvp9U/333p0v4nQSaYmQxrt0K63tN2kfoTTzGVISDUX0FGukc
2VqFUQXzksh8EZJs7DKdHUatM63sm0zS3k9nWEDPkqn2FYl/kdK5cPpbOc7TJWhPaWJXVok2YHFS
G2fXPM6tLSjGHuVzG5pQva0vAutWZvkSw5fDi7lqHGjrzsTiUnhHIuwL4/eh0J3recuyDTUcxzLR
ftg3W0jaBwXyn7ksEZ/nzr7czA/yP7Brmtflckjnuy1CwsQ9W/NUqb3LYbShPCAIPE+iBN89zsjt
wIntISwcNNkmKzN2DLVQVU27//+5Ot98ESzApOztkePmU0Y2LvlqoEz4+ZU/2u/mKy9CBfxAAU81
UPNqUQhn8Z0J47lM7Lw08TvSb2h8YUl8aOGEGy2LOsUY9T3xOrWPf8XX9QmWjLj63FgFBM/YFGHy
4M3t4vJ5ehan6EG+isfZREpclKr2Ph7AZaGHebVQ0KlQ+0raB6i+ZM0WHAkV56EFJLg0oq3pXrKw
+ChwzQ+7OGB5cHN2DbNWe9M6ORFcnZ4K/vz5gH0UdOdLz///26Y6DGY/xK7I9uV0jEE88UYV0HSX
ucWfzbVlfaWcprzVFHNNwmsS4qqJM16or6x99UU+0JmxtDjFFIDQ5k0FZK8/OM1tLoy9GRn5hZt8
2G2dX9Ci0lJNTplYIs/ek0Qaig25dzdDAKmYbRHQr5+PwtoAL6JBy4csRwlD7XtlhLZ1RCcv5tGF
7ONdBvGDWLPkTjsxLm9JW+0LQ+OoVV+X1A7TOjmgVrlTRX8kOAdY6LzoTPpW1QdCDQH4eVuH1aMv
iwj8ls74wrWlrxMKKaXI3kYttK5taFLaXu83Mno2KwmPa1bd5wa03SaRg0MxQV+zB1+/Rwc8LGX0
AwSKG3fodzhMbN142tZNdnbt+Fp12Y2MRahl00EPC8cFoxouPP6H9d95BBcxKR8go5bVWQYJR4ju
llu4YhMAUGErN6semmqbpD5aIxdutzKUy6KOVqaMm2RQexbdevSpa+49fQG09aEmHJ5kWcdxXctm
RuwV+8JCMzHxqXGb4PQMMawgcartWA+BlY2hixNi0UyhW4nNaL1K+HTkV648UqJ8uP/uub6KGEwP
0jtqbyydh0bTvXw+kdfi8rIWpJMuRk2bqj2+1LlgxVnT+sG22S1EYFK/GhKI4ujh7JReHvZF+qxb
edKcbaCxuVHQZdXOeGuSEZ66hhGarhEHHmDDjqMyKKNF7iZyZ8mrWv2UsfVSm8mlwv1KMPk3QvbE
Gy+at0SXeAGOUbua9D8TUU0Bq9SliLWyZyyrS6MLLYuKTWrPR6hd2RrMg6R8svvsaaDpS8E6wGzV
waqzp89HY94fPlj4y6pRYQin5U2p9qrxcr9qYD+U0oNR6ps4hR+S4hdSwLU5v4iREWW6GwbsT9zq
fA4Ngjx+hX62//lTmHMU/OgxFtGRAtQgeggu7iNuUt8e+qe2xcAYRG2bsj7Lxn3NnfZ1auOTQkMp
t4sng9Jr+OHt8xaMLZQnAFHnb6kBhbZuKg8dqx4qIW+nQd/OkooBHUxIJkxHp4X3VaYOrdff97G3
aevq4Jbfof/2BSaNb58/z8dTDYneX7dcTW3PmIihIM53n3SwcbP9tmd+fxEcML/2f39ffMn0TTRx
ylSMak9v0ld0aPdkAyqa+W3cstA49rF/adzXnmQx7qXLhi4XhdoPBQ/slkDkLLvRIt96TnRBQGre
zD96lsXYoy/fjXaGZ6m54+cdO3G7uv98HNYuvciCByc1eGzi0nGTbqlId3y8FAZXDhN8eWS2+hR5
cOSovRba8CGteJYyPzt1Gk6YT5WK3iAyeV06dF+w9oEadDPwzkc7d1vQZqtdK+z0dGG+fbw6+fJc
3TUgueUyQhToXmkBG4kXyH19/grXLj0fA37LHj2XGMKMy2yvPQ9xnfl18R2SdBe20g+hN67Hl2dq
6P27UwIG3G7ycBjqPB/nXKCazK0hf4F0f2143je45gVWqU45iu5TVvtlbh9TBwVRJ/IbcZsk6YVn
/TiY8uUhPIkS4kwaQU4XP1nyUOegPsT3lSF9GD34n7/PlQXFF6lKbU+kH61KodmB0yaqn3X7XHEJ
zaP4z9bTkgXlQOelSko8Re3yTRSZr2M/XVhPK5Ph30hQnQOyhiMQ11BjoEUSEgdEHGhwfv5u3s+Q
H4SCJfdpgrhe0QwKk+1f4kzDEalcfDCxte363Wys3PgAEBhhvsW5zL2d5IWhfwc8fXTrebx+m+eW
SuKUw5p67xh3+cACW7rHyY02mqXXcdHfeSbEjUGHM6udom2Q9g9SPkb6S9zfjLPqoACpjbd7WKnu
0npA+im3EIX3W7QyE3aXxL/qqERZpgxhvhCw0cGGgAOzsLefv7q1cLRkMCVWPHVozmWAi5nbJMi2
w5UOBpwHfL2dJcZV4oNqY10EH32c6PClLpi2IUk8zfezdth/js3e3tGNPFziV65E7qUsWNc5o4Lw
mdrDYAGGNZATvGjiuLIClwpgtKYdwQJU0PyBxadTz1x/2U1BPctxN8Ul4TT6TlD4aErNq+i3KdVY
UKlktaX2ou3yTWolxyyl0AGL7WfK02NfZ49ph2RNp0+OSPMgcxyI7SZ14RtQhxopmjCFCWA0tGA3
vCU3MoIERKNSM3AM40ePNxOQLImhdktyv6XQnpV2tSHJhONyZQXTADiFm1gPFTOPJWW5T2EpIGJz
9o+47m2of9rwE3Zn/ImWh64arrOGhMIZbm2veuIGyIG2YX2rnSkUvZlsKgGuDTgTVlCUEpcenbs4
imNgZwnAT9gELamv0LLdEi8NDY9bAUoPL0WW3lt22wWYnSMMH5LbbIx+GRoyV7q6ieLhZtCzgyEZ
n4ohx69D2tdh0ClJHigRgeN5Z6Ejv29sCUSMfCgid1/jtwLWZD9r3h2tUX3r7RbMW25fkaG5S80E
ZmzDcG0ykfqJ2b0Rpzs0QB34aY8y1VjkZ6m0Dkpp3w0tZyBOVIOveeMGkWlsmTfAIdqDcwtsNgPI
D3w3AH4V5XjDo+jR9chzGQFX21eqOw3YjHySkadoqKcrqoawYRr+zJDgG1GumLrmufTYnkM0yzGH
EFoRQdE4W14mpwmY+rKvd7Zkj6yyvkAO/DGR9UPceL+isb2WZbrRbXXoHVSwpVtPG6i3v0WNhLCb
2dZBQsxdm4K0ImmxobnXhMIkz45B3zLNwnYACSHF/tLPdWKr6FufD+W1pJNxoRC4Ujfh7mIrs/LZ
yHFCtG7CfmMF6YZ/jXcY512zk0/Vhd1s7S5LdTvKMhtykwTVGSgDoht/bmTThFB53iXZtK9y70C4
fdLSRPnxJqXkS+1mD+9B9X/9GP4zfkO3J4OZUaH/+V/4+Ycqx1rESbP48Z835Vvx0NRvb835tfyv
+U//36/+9Q//eRY/aqXVr2b5W3/5I1z/X/cPX5vXv/ywKRrRjHftWz3ev2mIfL/fAN90/s3/6Yf/
8fZ+lcexfPvH336otmjmq8VCFX/710dXP//xN6Sdv+0v8/X/9eH1a46/27Xja/H6b3/w9qqbf/yN
2M7fLQdnD246FrNdPg9Z//b+kUP/bnLmQl2BGa6NLiHODYWqm+Qff+N/t22czTx8ZjDLojOuTqt2
/oj+HXqW+G/DgHC35XjYVP7vo/9lkP570P6jaPNbJYpGz8/yfvr978hrO4bjUsoos5lH8dOy/Sst
CZV0GKwFgOk3ZyCRZWDZBTt4auzPXd6lkDovsxPENR2wOJRVBkCeNMc2E3nuT2NSHZHDj5tuotZT
PaKhqgB7ORXckyIwOxNyIKDE4lw3NN2DxUd9kNAwC9uEWJu0rNy7Op7btAkXt62k2RNLzRzhJ53M
n6XGQcEuG+82Zj2QfOMIiIewIvbQZzG0XBoyQHldySG9qVutaz82O+ia6qE6V4adPqPW1wSVTHEg
M0x67U2jFZJiSu9IbqfXRTqmBwxPHJhDRyRiQIV4gQPLrRfH3S3c5GVYWy7oEVOhep9nZW8HrjVa
GUTiqS6gKxQbD/Eooj0oG/qaRTL+oiGKdS0SIaBXMg0lUssh+am5LW/K2qu2Vsrz64o53XcoYyRf
LDiW4o27ICvUcUGfqGrrW+Ywvq+nTvvQtnZfa6uN73iJk3HVMKRDuRpitK1hQah7O74tLNCENFRX
tioZ4xumUi78igAiwCuAKamk+Skq0O8eJSAGY1XY3zTVY0h4JVEG40Z0TIjtfdVeXF97CtmKb3Zs
OoIP7B3iwdVbLpPuRMvW/kaKwj1CZdG5j1xbb3Cx4dlNef+cFZFzxVCVuC+z3GkgzN93r1Pdqqep
oO0VDpbZS+Vy44qBKrDnHcgiwAiQvdNT6ErquD3D7FLBDtaa7HAyy+y+6eZNQLfej6wlfIPTLyRj
XKeCAqkN5vRUZO3eSXp9sPU07hynze6L1jVuRKe865Goape3VXqk0nLDatRAlGm3kaAHVV4BMlhG
uisPZvW3XeSIH7qsvDCuofiEXCIDJr0VxP0RR3AAr6sxhmZar82gnAy2z1WpgCixk6DLG1SSzam7
HSOjgnQSmtvgilqeEXgmQElZnFrXkJ10NpY91ADbeqM8e3k1YsOn0HKJdOolV1Gburect+YOkyJ5
THLXwqIyhvJLb3VgvzcTgCjWxAp312IXdcMWErnea2NYydVkpSzF4SuaXuKMJdqXPBM6FCMSjk0T
Z2iomQ1lN20inF+WVYJJjxq2Bi+mKPCkTLlBkyXwrmrGzGH+LJx75bbQ1kVqRWDonkTFy2DXKQg4
sW2Vm8F1DWyQIlMvaDM0qFSX7p5VmbgCRzE5w+MCgNQqT28S1huQ7eoScTUS/EyjzsMJlFDokRsT
mDu5tJsbmLwPoTuR+NWG2Od5nBAL8m7Sp6yu0sdaTfiSyE28PuzcWHAIBCfJq0Eb74QAHr8Cl22c
aVuBqNjgBfuG0+JfqDaAwxtH+b7I2+bGguuC7Teuy1/cYS7tQ8BaXSs4kr0MSY4nq0obbw8C9QUs
KgTi0ug6yVUGmeAXVvMCYjJVhcviXeYvlGT1iyFL/VCXo+iDpE0nyOTXxnjjxrhuYEwZqjMTMtmn
xDPq8lyMrsRycyso7dtpTkKAYV39RKBMIg6OC50oWJKwDOYjBMYdQFq0HWDfOm6gMwdxIsgOMMsI
aC8xzk1NKcyLXSmmbyhbzo/1PsTMSkS8KRH1VDDrrcR+Scb0podVH3ADiUmHB2PAGguJx8iD4Yr0
qxelZrkpvbr+GtsVPfZDYdwWcQL/gdGgBxqV0FFmTNgHC8rDGytGcRyY4BoS7WKohkeOvtJV4TgG
7mU08YslBv2YxrQ9VGU0m0g0bGMXHtkbkMvZa9qM1yxvjQdmV+WLjImcgt6JijsbUpmPlu2lpxQa
B70fg+n2fcgU9MAkTNasSmAu2iQdfgr4isKVUECiwHfdAYplBHCM54EnFXQZsD6OmTngs3ywMjPM
S4nUc5jgIEKNyYWFSi7ftGVXPdzECutmqpngodWLtj/FvBZomFap/cyZLL9nbsKxTqArwOBcacOn
zK40dY5QzzLfKpqmRTAkZU6wWY3FFCCngHSNEbVT+6NUxGm2RU+teZ51sQymzhrbqymvXvXYi6CF
FDYUyKq6ygI2uZ2JpHhygboSWuOQxXoBFbVeTXyex5kubx00hAwfmqgIIhxqFaDHxUQd0a6mJKhb
kM98lUw4LqH4JE9CGRWcYdKK3muiJtAHipSJsBt41J+lO3j2Dbge6pGOjeSwq+RddoAVETqdIodM
NwS2wAo8uFOe8V+cpq0Brx0wBIXM2quK5tK7V1ZCIUMRu2a+TdyBuA8WzA4tdOn7FE4s1QAt/brL
7OHW7Qbw0wJe1l1sbolp8pe4Bb7Nw/HoqvQQvzd6bI0nlBSwZGwxkn0+QfYvrKkDg4COR9T+aluR
7TMej/WzCyGA7E17kvS+jGBNv3E4g5na4BpoiSBItBJ0vdgEQwaaq69tZVa3wkqlCs3ekDjTcAxW
HCX6xo451P3cYmA/JxDlf+KYVolAEZIzILB5+5DU2gnBtan2sYzZQVBgWU0L5UNYzeho8D2u9eA7
JjIHP/P68gvpMFq+ylT2vU00gNpeVd+aA52e6YAjZssnnLAcJck2yTO4j3aGrnzsKd2GV1VxG2tC
jnAmwCFWFoa88vrc2TO79DYEZTZgDOHSDnV6WX6raAL7gI6n58nO6XVjpNUVfBsqmKca0deiq6vr
gTB5KBxlAhFfd1/tuI6eCpl12G9qr9n06f9m70yW5DbW9nxDhoxEJhLAtoCae+5mN8kNghRJzPOM
q/cDHp3zi5R+yfLK4XCEpAVFsrqqEpn5vWMRvq8xCwbCmuYvse1V7xxajqletWLzWDj98lCXffke
fsY8yC40XiU9ehmf36LPIQfueRRu967tQpcaZFuZH5RTp0S7zc5LbufpshdtktzH5azeVczqt4Za
DJToarxkY+re2rM3+Y723EMSFfUhbMOd55R3dm1eJLe1t0iQ7BivUS12uYXGuFZJifMtdI556DHh
ErFdvDeLabgWZKIfo6luYZFK615rJz6zuzlUFvUy3umiaU+ervtz2NeUW88ddfMic+lrmob6Q6Q7
MljGSlF2VI3z+zhObeRocd8+p+aacQlK8MDu3M4NaRZp6zj2o2rDHypg5Cv7rNVfOA7XjsOFfEEy
iEhx3fXWUD2vthifHF0Wn/FQ2Ac1kgMcEXn51crL7n3e1vOHroN82g1rNPc7o5/tL8VoiM/ZvNiP
q73Yt5lljJcpCcdDakXTvh7S+mbp5PAE+Oc9zuNU3+VFFT5GhMfuW3Ne95Npu6c0dnKy9LL4YKXM
z0XvyWMRURVE5n4cRKnmN1fcZ/A0YetfR5dIbDoYiTXL/ai081M5QpBkmSQrOxTOfTo72aW3p9XX
iUGgfSzWZ6cwTGrJneEwJLkdjGVRHoss7ekwHuXJtFLLJ6JT7SvPNP3Q6zHZLMk3yUARmCtO4XBw
7R2/tF66tGDJrzkMelUNkpaSCrjasbrPzTKO74TI8QQ1WR6oLHMf89XVb4Yd6mvHrnZbdr1zdGG1
/IWw2GBqdROoOBePztR5YufUYX3rRnNzTSzsqrWsU0qvDSCiIswfElTLVE3V+bshXOO7joH4A+VZ
nFxW5t21Kb3EBcp92EgR3ZqTGR9Lj8YVkpyGy7BmyZ2VuvEjjE/Sz0etEi83ryU2zdeeUe7ZXpeG
CJ/SPeZJRM58ZtPL5A7rceWU/5ZVxfLN3nKi2w4br0/7ijyNAkeMW9TlOacy6g4+lwkopMOgDpfq
ttP2F6M0q1fSODO/kjjGzFFaBHaq+WM69fpe1rrb2jq99fOghEXlU16kMHhAg33YFeYu7CPvV5xD
0b6whHEuQ7e9cVTIDcEwxNgERd5MnILWEN1Klh24TSjTYGQC/AoUaD10kaef9ZgY903skuAjkLLs
pEojAKUmmsJjO2qz2lHUMB8KhbRFRoZ17Wtl+2uc1NdwtIHluLKB4njx+DJyVFVHpgYClDq3m55F
zWFFQRScLDhYtEWYtFzr4/k6LjWOmHLh2UutaTgPnWE+TKbXHtJWOIdY2NnZzCV+tix2YfjZZpcq
Hvc9nQ9vRrNCl9jKWs9t2nC1bkXhPI9zwYUmLvP5smSoHw17hoAKx3hvZEmzH9a1fxSYfh+gc4t9
Y3nGXWZG6TEyW4GbUaxvosIeLpYpu8JVpXdiS9wsZZsf45QMu870qoBLN7m9IHafXDaOo0OH+f2Y
aXPb10C5Uy/U+6o19Z3OanEOu0TdOU0rkXbbi+kPXlkeuCPIF1KFy2PGmXuYQ5BIzOooU/K19o5W
37ecpSo/eEgFAje21RrQN2jjD/Ha+suwkuV/AHRc2fnYnvbzsHh3Lnf9oCI3IeiSWh8yTsMLwbdE
dxoNcpg1JZYp0m8J96lLMUnr1s3tddegVriIJXYv/TzkQTF1424mAe+0eot6n6LeO6x8h2jNpvws
NEEB/KsvjJrZs7JCcR5HE7yNaetskL98wzJy/KmLxDV2DIubikfXhy6HwI4LCRNZeXvdMql1uq2D
TuQlyo6qeqWAl+Oht6pbo5YY/qPCQWhKnA64xPIZkIBrbex2p9gehlOSJsuFvz3b02prBlW27cH1
RBjwUITmXVXnxo5JINqCBsy3qp+n5zpzwh0Uawns6bZfdcZzvvQlfc/G1O7XWnXnGdKDgx8q6ldM
4aYfx+38me0h2ytMuu/N2tH7xYzpA0/wu7tzhy2LWaY/NkbfvTCOT5cqT5KjjIVhMOJn4yu4TPFQ
z+DRu1Dbw70Y6pzIeK9+irsiOeRpk+NxmdVTmQ3J1ZLMlPNYiZOMdE3/XsRyytRKjjMlCjzwbXVU
XjxcpXCcY4lB3o9atEhCtyMNK73Yh15SXJPvtrNaMHm5RPzurGpuPxlLWryo2KLYmq272ffDFlAc
ztZybRPb2PetVE9e2HWniFSaT8qZx+fezZhpW9FdZcUUtMuoDT9MRWFs355cPsdZlz02jcUOVWeT
eV6diN753F0+Ek/Q31eO6u/mJC6JoFjzaCt8wOhhuyIK4nkFL1Wyfsu6pjoXyEW4c3TRhTxlb8c3
viddZKh3jlqdG6tx8mOZW1r6JveqK6HN07QP7Wl4WNuiu+eKTqFD2ckbbmvTCWUAGD8PzqFKZPLS
0Dy43RIVp1m96odpLrJn8NBo3dURFYAEHRS2X+ZAKkOZd0FNqCTedS14L1aly32olu5ecle9I4ha
EzNcW4zfjFjwE+3qPTEskNJTRV14T0WF9CWDwzdTJ4naNWMPDD8O5aUqrfitNNh1XTxNUVA2Pf6u
xgNyi7sJTpzBd59VBoW1hJE/guEAe7RG+tCK3D0nYlH7NVyWJysPozvBxfUlhvE6zYZR7nWdj1/6
VJjH3okWnAOY7NclgTKsjfLRaMzp6zQOxhXU3buT3hy/ZXVV753Bat9n24M1jBbPd8juwlCSrP64
orPfERBMn1G7zAu24jqSH9LKqIJOAbC4rW7fr6QSH0C4kuv398W4mELqLAv3DNk3zyW6kzenWJrn
qQy9lq1ajg+6FNneKmf9zU1Tfm2KJ0oQjfHZqx3v/M9h6/8WjP4BwP5LcPv/Rtja/UvY+nnAxgaA
/QNwvf2RfwPX8hfPURZXca09JeUWpPcbcG27v5iOuUHXrhLSdLf/9RtwrX8xhcml0RWuskwlNk/b
f4BrVwoLvZ5HvoOzRZT9A9xa/9QcY2tQcM8ilR5MHaRB/sxQRniWdMpJg9p1QzLruh4OU6fxW9mA
KQ3XySg8V1i2HilxbB+XyqmPqpQmx5vREExCNvV9ZUybQ3x0iRuLTWe+ERbxkl3WaKSnsXUGGh/u
bbvj8ijzMZhmNZ8bSZh4xtz+WaUieiVabGse7z3GfC+6c3uyP6swhLzzMhFY2AivYhYw8W4TH5pB
jRSdVol3Wwhk0k1Sr7eo0Kegci33EdADoqzwbHSlTldSGu4iR3aGob44iU4/WpAyzNRjBehBq1B3
bCJvuk9jYKTaVSbzizfMT3GrrH2UMM56buzQlUUL327KFW7ROdS+l3f5jVyZHHYl7RNvsTsNe5fn
8LrMsSBgn/6tUzoqfGuMIi2NsmTbM1UPfFzELL/Ec6euqg7pbW9M3KDYSdpjOXA+7oi8SXwggvhd
ul1Tgl474+ivRuE4fu626rM7jjBuIByxOAyai8856pzB2I3mkjc+TmeweRUmq8cVxF4KkKc+LHBr
ELtiNyti5sF0qmeqgOZj3RXjryJPgcUtAAOm/nI/peEYyKKSfrmK6ZS2qj0OfW/et5r2bXOkAqNz
pAzype79vs/Sy2TK6HFIY3SOgxkRL+61Z14p3XFgrq/5YKvP5JwbDOEDbWxYQqeryaX2Ni5Us48Z
1/mMI/kmVUHX/MQJQm6z7ZueQjC8WMI9OdXs7ox4Si9NKYCfZFSc8qmJxM4avcEHJvRu7XIyn8BF
k2pHCQibfWVw+uwqdzUuvZNhqc0M0z6mK/dCGt7duzXNimNFJJPvzovnN4DzJEZU6zXOZXnBGFl+
bJuw+TbNWsGAzstllmJ99NIIqetEckJlpRLTuJpAqLLELwsqeKhQU7QzNlX/6Fi68Hn2Wz90GNAL
etLdXYfVcW8l/conkGbnUjZY10WfvYbuWnN2V0Z+NHpTfszDPtsz0MHM9GZyGYrMO+RuP93EstDP
UZXVlwwqd0eckFEGkSOWB28okxvFuXuj3HX+klHd5M8GEfdFv873zGfluY/W9Qyj7ZzqFCXzjoHe
oLE77c9qSPP3uVx1sFBPHmhS70Gw+yq6dtPCNRJu5gZ1dn1fxp5zbal+snetVxQXw3GiW1s17Vvs
kPwO6l0u13XQ6q3RZfOFAyh/MkqvO7f5vD53UNmfKWeuDl7qWkEjNWW+GUajwK5GY2/1jj4Kp6xv
tJmL01q7GRrNxrVRsYXLK4UREiKmMJfXRJjLc2jM6X3cCCfeRV42UNzsmeKjsMfioU1c80s/Rc5t
GCfTjN1/qOh96/LovVFWYRVAXvFUbGxjwPBml8HUsLeMRdjfA4Sn17r0VEEalGlXu0TnETIaY9QR
G4fKrpQn28fENKK7PI2YaWhfsOP9RMlPiiw5rc4d4MSHKDL7+8Qasns2JkZJI1qdQ+rFHPhAx+x1
Um1G3KxxrIObRfoCPi4YvjrGCgXheNPhL/vQD310nCp7wipsEqsbtxW9w05otK/LWKoXQ4mmDboQ
EmQLuHGiy+LFy3phFevHFpjVeAbiro3DqHPvsXFq79EyW/eD2Q1gttG8GMbekBHOdMqiu2Ayrerd
kHjFxyFNE8Ov+wz41pJOsgbWKFT960yGK0/KakY8A3oe2meSeo1DOLaPRFwCQBdN8cFSxbC5bpv6
WYWg3Dul7UL7tVjjl3pKjE/VrKOjmXWhv7o565gsI8axjw1I6N7xrE+KrK8pzBp63uPwbSyF3GqD
QNzNUltnfpL2a0Xc/jWJuaTHc/ipLNz9kof8kOvDorMjtzQuSfl46JEv3IHb3MZAhGuv6/OSggHs
yjox6Ckzehw2XvFk9DQvVGn/yWq0ty+5iTL7GK9plH4QQ94E3pqmqOI7cShZQYewQ6pllFl7mmft
PBUW8PnYy6fByfGmCET1oqiiHd45fUjBRRoaHrg3+mVjGfRbGzR1GVF8V1cuG14BgouHoGqbY7h6
EWL8dZnovwo/6rwNfY0EdJ97IjlYtLudjGVrL2iqXzNTSjSKSh111E5HPM7T3apYB5BIMB4qHn0w
oukQVvUAtePy9EZjfIMnKD+hQVszJgRJJ/h8qNb2lM9z0M3F66rCW7FW5dFIshvNwphnApnyLL+x
V/FOLvmtVU23ESfBkwDUC/iLUZmmWX+TyuUUDt1tDhh4jr34ZETF1Vnsm2HAS7o4t4tRPiRNzWoA
dTokbn+NsurOoYmB0u1NjcQxHVi8+b2RJJ7vVVmAl/Y4p250ndzwIbbab0U84aql5EGFy24U8+Ln
5ngCB70Bpz0qdoyPRb8YQQb4TtuQUQOj8FHvErNsrVdV5ehhmXDobbbnZORi0YvibUx6s+Ta32TL
MbeaKAq6MXfMXT2b5jHJ43zk6V5dubPLVc47NZgtB27uktsWEVZRnpImiW5gDRaqN/9Fe8yjw1C1
sSFuW48v5TgsZPaUXTfdzOvEo+eYdne35S45gadL931SKHtfl6kbDB0n/67WedkEqZllkJJyso+T
cpM9vnZ+dJ2O6cMkOvAg1fAI7lqQatSKTQk6t6bG/Qydx66IZP+2lAtV5LE3PwGk5JAb0yrvvHSG
NepXhpYih0oaBq96sy1H+yUsgbkrCs0LaobQKIGIajdKaku2uZFoDh9EG0VvunbCVy/Ns4cazVB0
zKU7XRBCEe/QywrFZt13D3MuIUFJUP6gK0sep2VNv9Z56c17juP0w7o2xnNmFphMmrYu9a3dskP5
FbjxG0YP6FgIb1g61jKw2+IV+VNGGHwF5+rN1WchF1habKndjZPBz4amC5hQpR63C0nJy0s7GbAX
3XdisErDTrHvm1m+3ypnSNGudea9xNlUFTyyG8FYbFzjyryXPpV9NTWQMhsnaW30ZPSdqUTRh+YL
FXRzE/Zq+jXbSM35O78JWSiM3SK77H5xkwRfzMaFTmxrpa9lYb5N39lS7mfVWzc71CWBdGOU2ohV
+Z1jXQfqR62NeHX7sDqDh0ObGrCNVQAmbN4CUNNMuLG3I0DbJz1FIvMTqM5sN4ald9t853tr3u6L
mlR0tJyhC9xe6zu1scMyHuJP1sYYDy28rkOLfelH3yllc2OXaTZCBLIxzmsHOOU7EgZb9rm1d5Sm
CrGFcE42vjohKOgeo1/1hoYWyD75Tm1P32lukvmrt3XjvlWrIVJnXWX3oAWQ4xxsEOVZPNb7uC28
Vw7bLojY2Smy2uh1q4doXwHXf7VyB6gCctv2k+98vJFti6HeaPqS4LkyMAji8j6FqbSs/ZjLXB+b
7zR/Iqf1baSk6hOwFlil2BQBa2csN30tdaBLNDCVabW2jxrkK89+5cd1HH3pTHe+F9LuwxvF7LIz
iqV+MobGuGSoIwKp2vKh5oZ9qtq138MQEa+ZLYRnJuF2SSP6/VInG3cvG/vcqtA4RGJ1nldvRRT3
/6ftftlEYtYWzfw//z3R/kEk9q4douHT8vth+/uf+K9hGwmY7cD5W8QF2lsXwX8N2wrdNDovE7Yf
fRbq39+GbUOavzB9q+1/ammhLUM9+9u0bUjF/L7py6S2TO56yvkn8/aPRmatnE2HhkfH1Tabl/tz
KMtiYnBImkzundLpggwc96GejP5IHE99DKlxeyZlsff5ef4u3/dHcfNvr+xphTDVpGTw59zRSvej
UpNh7WESvZXtVDTvzIF+CP9338dvyrjfK+F+9DP863Vsbh3SVLap5R8klGPV0SGZILEY05QjTMEF
7CyVD0dGhOLFKyrjgakvfvnrlwWr+MHS8/0bRxxoCeFIXKJ/qJcE1E/rOE3XvdHGdnpMuddLvxmS
Md9luRmm76bSMTmsGydBkFXVn1WHnGNfMLM3T6LuQkTFohacpOlEhC1oaEcc7dwsey8b9X5yl/ys
sgZ81Y4Mrz84ojD7S9uhZCt2JYZYtHnuON/WzKG7kWTXh3iy6xc5tg7HYaEChFx4JLJleJ+kK1x0
n5k6uuJTdYdPHW6VbJ9RfuEzp8RPQ8ytqLEW43M6Us0iusZ4T3ciarWqjaNPndeL5xx1rn1XVEws
J9U1IqhVr++y1v1iTA4C5pxj/l0zDU9DNOJloVjASQBE0KyRbzuNS78TVhjLg1SqvyRAwB/rvvXe
sZvJS7L1agzcEo/O1Ffab8dGuSgbyP09Jdt/jwC/HaKUpuiGd2U7NcR/ARdXHod+6b2GzRCG91bD
KRNgUKPYcRrzN6LIWq7zWNQMzgDGpE8Kt13uV2M6kyg/9OF50L35mLiaMjvH5oBsoGg+ZmbZfLRy
ZT9bY6UfUvoiDwaP0bXUI98Xamj7GxUjhB7kqeqv2Vx3SITmMjArL36QyzJw+6loL+IOdYNgWXMS
aPvUqr4qOFHK+lgDA3W7OY25JjbmyuotevMmXerqPLcR9zEFT5BmI82Cax/vsSN4BIjP5V1k5OW3
ui70hRsNaikkW9CwxuhzjnSBPSzxXeWQZSgHNzmP3B8SrmtSnhqjG4KmppdsWfLyxiJVYd+lyyR9
tZjugVLi5dpI1wu6vnF9FS0IwTiUjoZhNi893XLncKrTgFEBBnK1upVGuEkbsPDGcp8WXGILR1o+
tSy0ovVTVX1dR2kFtjDTeR8jxgC2GkeKvmZn4KobG635NjZFP9W+AYRyCyYu7nujlbfwmGBaKFBR
dur1zhPx8tgkwkO3FdoYCbgwcZWb+xwpmbSHfSSiDnGzbPcQN4KV1NOEJaPuybalCW5iWeeuF0Qz
SdQPAevGeMsjZwhqM5xOgzmLZse1sbuMdTp8adPWeAS576iKbOc7K8mzb0vTDze51zivcqqrQDcT
o9sY094nuI9fmcS9ozQr+zDpVcQUN7rz0RWNgr5v+g9FGHFLXCqBhlXp6iyzRb1DDlRew6nqA4Gm
CQbAHf1Ru9114ib9zrS6LBBkmJ6aFmW8RCQTxFWtT3Nt5TfWqNLbIlfOeW3q8uBgk9jnRRHes81H
vuC3/No51nQzTlZ7KrIw/hKR63KVTjP7EsDzwVtXnp1IJhczylnDhF9OqC+QFVj9GN6QVyzvSieB
3Vvj9TwrK35cR+YlADT3fhlrEwKodvcTAq+7yl663TKaKGVaeL+LVIm6JjrrXpZZhvQHStaynA1Q
jMI1S0hjqXfQbM29263DUVcmahpvWW9rpLK3FHtuisvFpmoSm8hNxkq7WpNTHGeZqfO01OXbkpsD
Atg6iu5hnHDpQsvkl66L3NMw2BXJZqU4De0kcFzHa35LcUFxysJsJuKrluxtGajVp66x+s+60Y4/
l/PEz9UYNJrm2ojfOqXsazG2KAJltxyaSkR7zYeyXyc33nP3hADFh3I7LZonIxHxc18nXIcBWfub
0BjnfQErjIgga1+cfiBfPV0lrfK1/OL1nXWJYyUOad0Wt3PbD3dl02QPXtbbrylb/gOLDVEcMxkK
obUOlsVlmyZBFMgqCi/SycqL103lxVmiYYbd8rwbq+rHA9oQatGR/geua4Bi94BpCTJSv21SKihK
Eb2ozn3uBD7kSAq6x62mwLIRqYfUItIMONy9EJ3p7dvWzj95hnCpLIyX89KsgjkM5eTOKAf1gsCK
5ge61G6oL53vc6rXbzxvJlxbpQNRasgJFAQD8rPM+rC0Ub5HHr/InYpp313s0ILfXOcj2CQSK5Cf
o5JDc2rQKVFrmphgEoYOj3EnhrdxqYpziALv0OjmITclDfJewUxSLJ+RubVnxAi4Q8Z6PgyVsBI/
o9zktIVVnZKoIkfKxTUxW5JegR5ZhNMrfW9DjDwnVqiOGfyC38/m6NOIQ7SACPEdYYLx+wllCmIV
7XeVZXzRuVGjNammew9XwjslpvYcYbE6mp7FE4rVKChLE412PpLMkKTqgxSquxmTbPUJBq/OPfkN
e3uJAafACf1U2f3ZtiSt5nh5eqo3QfaMte8fpTdkMexpsZ2yLYxDVavoXROn+H/aIlmFP9VeRhFZ
TqWlSueSw2Fyd3iYencnWGtPhpMW91nY6w+NYxgn12o9ZLa5+VqUcz36tT1sS2CViEwsUb3rZD5U
gZP03secAXuH3g/jZjiq/AWkCMhUEy6NdH2ptHlKo6XZ9N+V+gYLLCcsv62d7r0GJ3Jg5LZCckHO
E91Qg+m2fsotIPYzdGEl6iBUS8Q9yO7rRD35ECxMym8mCqUBRWnUPJhRVV2qtbMeCmruVt8OE/Dt
YjSbTwbtZe5xzGyUQpDnozh4ghK5fWhm7qEjD+pLn3f2V7NwM0SIuacuENX2S5e1w4U7hrrP2mZU
fhdJAqQKZIxBoRUG2y2R6hKxDfbnYopD+nOl1ilxmHa5+Lqfy5IDY6DrR7SG8+pQeL/4cV+2jwQt
2JfW0CQEEecUvSyxBeztQaWsO7Wwnwdc7MXBKSdCDMNcVvVpkvTNky7iJOwGmMxTf1IddK8evbuc
qxzURpsN677xeDLRkHTRC8YpI9uPNc4DVBZmOe2RiiePURrmZ1mslU0kP8mZQZKmXYZ+NkTcsNge
wrSla5QI+COmPlZx10T+WtVUNo6kMbmH1HSL25ZZnygBor7hC7iK8hWj+4z25H6pDzV3GAommVrD
3cI8bXJRqtH8ra4BQGc6RBcM3Bk1JEM1F6hJ8vKlS0NsrANKffuK8iMx/cxycDZXrZcfFtXUVy6Y
tfGrGroKy4nlWCcU5pwKA0W/D1zvytgXiW2qHZAnEh2jX529jsHcpmRxD9KrEG9NtnFBspW9a1AL
vB/XmAWBeWa9mY3vhBfL9Dq3rXPvcpW+Vks6jvA6ots3o9ZHk7wtv6KzdfJrqxsuZD5STp7UoXdE
7lXYe9Fi29hgmozNsUUScegww9xJ5dn7xUCA4aduP3/lYF9vQllPSyA7eJzb1e1YN7Y92eLUg9Nu
BBMft0ETnm/0kjjgKHINB1xU8h31ol0NSCxj/JAzMHhP7HZp6y88Os3B1hWLX2mEvzunSkb2BcsZ
L2ZvmFcSqss7kcxWFEi0fbsp63jWwLk3BS1Xh9eU6xDClCqPkMLiNOZ3NCGKEu+xdJriLC2dnESU
NH4cOl6wNGm/hxuxTiQapz6QfHkQWW4/e2wHQEqp1b9lXl9+XjOBUUW4aMZpkz7gPsjflEjUE1rg
dYu7EQRQn40FicYO/ZQ37pshSm6dFt0U8nuXi2KOu42lqDEPVvksXlUsLfyZFmFb2wrrP0gvlX6E
neZtzbHcGIXZ3EFMJn5jp/2t1+XrFNCHbBJwOTs9+4lKxycOGb1rZLdp7uyWxpIOKMof8JA8xQO+
g//hLCsDB/aSPUKF9FD3q3vGCzT4Tdn8s7gc7QDvCcGQC3qtpPcHx3AlaQo0ZMmcHS0z9zQ7vGVo
FD72l/FfLujfDHM/eMF+rf4bw97/m8oHLsq/G8L/gMW8fi2/rsPX/AfP3vc/8280xvvFNTHgOdom
J8kSW3jRb2iMI3/ZHlTHdW3EEcJ1QFx+Q2OE9QtRo9j5BPuLjUz9P1iM+QvwAqIIT+Poc6WnyAT4
N1L0w/f05569HxERqqX0hhAB+rhKsUj+kNHDWizCEBgwnvvwvZFFEeFy49gef/eh/Akgsjmvf+cL
tB3HsVmA/ODAIRvy8qMze6wRSvNkEg5JX48KptydPjQMp8PeMNr1b3Ltf8SXQL4ccCxstyBVvDP9
c1MwZtMuQicg/a6WzWNU23d1YXJbN30k9IvfGzAJGOo+/NO36NraxUrJlyK5Km0fwe/M52NZ40ZK
EHYlDgJSpwtxCkD6989xjHz7r1/rRyf9v96hdrXrmlLh7HRQ2vz+taxm7DoILvzewMH3g512u2Rx
4gdjFYtPttL4N47jP359vDcPX6OWLEj5c3OcVQ31MGNS8LUX1RgbbWfGumEZsbsnFCf/8s/fHRgh
8AbXYBul44/vLhpUHncISH07c0N0bqvXfiJIKnuqvdSa/SF2/mZ18gj+tDp5AiX6I49HylHeTx9n
ORKUMlgpNnsj/wy7HLiWke7xL8aU52ji2pKOSR27y07V9t+89p99tFvGmEc4K67enztl+hWvVRr3
tr/gbuT+A8X1XM9JdJErY9pff7A/wpLbsvEs5E3sOWwt2rG3zeB3S7RvgYqIlJO+GMKCQow8hP+t
PIcqT+To7rCnSCvsDnrKE/a7/wDU/zvPv2tiP1YmT4i2kYpu38DvXpksqKhujBIxDVAASZzaKhIf
IkV8FX3M3eqvX+0P75MdF30Y36anNEDoT+8T2WKX4lpQftOn3SM0NywjuMFN7Nnd2S4zJzDL6J8V
OvHhIlITbG2WZW8v/vNOOi1uHw+YgX3H9OwgRfCGFSntbrp2sf7me/zDmnHJpMPS7djSE0r+nAOg
ZwPpgODxxyIQyWtaDBGt0Wi5811vhwRU/PXH+ecvp8iF4nHk5/4pdgBcpUF8wrLx+iJ/ByNduccQ
jmp6l9S2yv7mzf385XkmAkFXuo7Qwmb7/ulhHHthL4lTKX9JW7qpxq5+ZTconrpQ0QxdlOkzIM/f
dX78vKH+/KI/bTn1FJv1MFiunzZudCAlGU2HYkPw0N4cXERk+3/2kfJ6NlYoxT8c/yzUH58H2xnZ
tEdWKPPOdEjLgei4Gi51RNv0DzeY7y/lWjYOf2FpXP4/vlS1Np1TuGSO5EiWyCk0Q+B+d3hw46o9
/B+8K/IJCAbQpuW6P32Ko5q3hzHBBGHlCeegrpJLFk7rijjEKs5//WJ/8pWh/NxIFn549w8x8EXi
oempTIk2PsajVSkbIZ+1xoFN5ff/ouy8miRF0ij7izBDi1cgdERq/YJlZVUhHXCEI379nujZte2q
HuuyeZmHmbEiIwKcT9x77qfmT8Efbszrb/L3Gub6RbI4c22Dw5Mi5lp2/O0M62hipGhtK8ISYkvU
bZo3xZ4vE+N/vzl80Ak6UfQA9HnWf72Q3smZYYqwIgcrehdOduDeNYOzfNqMrv5A+fj92eZD8eQ6
vkmLYOr+7x8q6TwkmiM6d7fN/UtWZ5/C8MYNIiXjD8EU/+W59i3PDHgHmPgpg98+1Zrm5Vy5Fo8Y
X+PGNAZa+6JJP+qxSj9aYbAfNv3hT1FtxvWf/e1XYw9GbYJ+Hg/wXwTTv/1qtWsn3sx4OnLEsp5x
sWkfMnf1+5YDdovGvokWt7vqHk2kX2NbXHKO031JRidWVjai4f981/LneAYPJM89b/1ff1sJJGHt
x5RSA5XQLVRquKGlljCeWcxvFgPHP0Tj/ZfflyPUJZzC4BXFZuPX6/EM8g5pdDvq5tUbYl1POOQm
mSdEUyZF8aco6n9cjpeSwX7VAk5i2ax5f73cKGxljoNyyHZuxGsug+E8de303fOy/A816W9VPgeM
EzjUSw4ZfzZP4++XSvqicWXlRa5Rl8fCH7uGjB9NlePrYGRpci6rccYaQBrVOuMEwfnyhwPhtw/7
j7/gt6LGUX5vdMh5ohWXGSkiXiXHEKVYve8HS9/8+43zz4tBfuHwYTnBvQMG/NdvlmDKpSKhy7qK
gvDssKPCfOO10/TVeePy498v9utRx8sXdACTPwo2A9styL9fL9YO2BPZUSWRNOesv/GmBHy6VEVX
/uEQ//VHvF7IuB4JaOMQ/iMFuB4af3s6SaxpnWxgvp1l07Pm1m9Zan/0HpO3vnbKyB7QA9a+d/fv
H+/Xo+j/XdWitfYtynb3+l3/7aqpAzmjq7QEpXeLhrE0sDPjksdRHwWLO99fkx/yGMoWotd/v/L1
i/v/p9F/rowcQKdM5Gm0fi9u+szCd2llWgR5Syck1uwBTLj5TpvSGmtaP+2aSnNvbVcEcb46f0oV
/28fHPcDx4/uBFc5x28ffIKHUOH4j/RhaTRyd5vy3elcK+UFHeQonUhXAv2oL/bjv3/uf16Yhtjk
0Oe0CYAQ/XZDVaLMp2Uim8wIaM7ps+bR2jRIuopnQtcmd+P5vXaFZA+B+/Tvl/61Trh+5ddLI8Iw
GD/ovvHbLbasVeP7eZCisq7me/yQVrdt9J68XZhQ+U3aWfofztx/Pj2QNByfl45Fq0Nr+eu3zII8
zXxMT3E7OytB0osBsV9Zk/+nA+g3aPX1s9Hh0E7w1V4b9N9vp1aMgZWvBTszFnbWgYesy3bLaGAy
RGFo1XFOgsm7DraIvHILCZpC7htkAYTEFGbi0OIgvGXQLEhuNDu/2Ro+WICDSFvrw1TVun5fJ9ZF
7JSxy4K9YydxNke3GbepKOo6tpDmFydZsxmKQTJYf/jpfj3z/vPx8NqbjByoT7Dp/PpFFsgz8s5u
BWy4YLViHwEy8c5Usx9pYtV/OIr+eZ9AybJtlEH0qDwivx0Ky8weXde6KvZthTQXJ5ujxW1rDexc
ibB41cpErn9Iev3nB3QY4PACI7fAMu3fAw+qojC5KzMRG1h0wE2wLXhqgcJEqaH1/1Nxfv0yeStT
wToceB6juN/KV90EgyVxL8ZBg5wlVF5l7FocJfg9p6R6//eH7p+PABfjqTMtkzcIU+hffzlmKDIo
C0Og3KjEg+cKaDuyy//wkWit/9uFfDxl14ocQZn524Vw/foaSiWcQXpRVpBJ+iQDpiBWLOxTLhDm
Tuayhe9QeNtOsPXfj54q30Z2S/NNuTb3Ii2HD5yBmnWYVv5zk7WKZIvWqpZw0uXEqsAeF3nMEUdp
sYnG9r0yGrONel2N9m0ymYU6lZaHbcyiNeY5871BXeUSacKqxR/yjYVWZyHPAjjF1sVRXHAYyMB5
apfhtCI+y3aiZydxyEqV4EyvNam4HsgZ47hqtWyPuCSS+egFK3iupWzHdtN7c14gONBX3N9e334t
dYsrufLHyDTLAaBCyZgsEqgFZKhrAr5vg0ts3PblIBXuKLQG7HRa6YVVjX0tBtroZ3/5cvRdCWtA
nBc7Nevd2rsCWydCHRyq7H+1OPBa5wncSjZ96ZqD9aBEE58cwS4EanudXa9osMzumi22ShefWEAb
346C9XDeGf6VAuq607nN7TmN4Ls4/oajI7DIYpeFCPvWSMbTOBhEKuJ4WZODTnfcnmbHuI6MOL2Z
sKZrimZJz3QAta1X9eepNwZBZqeyROzZrFfiBTj+2zgFlR+6apJy0/dY7FK04Mh83ivNDn5StLnZ
+2IgibvJRarqx0CC58Tmu68NDXiR1afoChCGm/ahDjgQL62ZpE48eay1Ihww6IbrlLoIvdoKDd5M
VMGvNRaOGwZdNWQvUDlqNEM2APcnNfgmPrYhL4IbrS7m4eBlBVpcbJE+3Cp9rJ/8VvpJ6BWc1fiR
/O5x5CcGRzWw27wMjeZ8pK2G57xXtjPt7NKorm4QSbmUp6l75Syt1dOi5qKO8ozFPZZ0WU3PRjBc
d1mBmS8n2FEtSLh67h81Yy26w4o8hBWV51vmk+XYqkdeN6WLfkNDIbQTnp3FR5ihW8+T7E09prer
5VGmygGLJE0hI9NZDPxaFY6qg27ir51lWz45VW7rmxEL0J2EHHMzZ6pMQkvgw46crMmeXYQ/iR0q
vJ/ZNoebsITDuiyPBa8jYmOZLL2utK/1fqbPUHuAAVcPf1emUxi4vfuYC1f1UckhiuRtzIeIbKa8
veX5sy+2J7vssWWtORxSHXjFJi8W6ey8aqrkmY9kk8E4p+mwn6SlY3RfDc89FJLvZVtXS1HthKom
N2q4A50IwgO2QKdqxRv5D2S1D5OpY6iYPMP4OXZ1h77EE43vxT1K/GnbWdQ0983AWyZixIV8yPu/
YI//YD6WjmjBKbRkrl3EYLTPTDKKL71uxV2mJ8kGqpCDS8uZwMzoue0+tpj1f9hyzerNgobvPk/m
JN01K+bNM75MX4R40vTPziT/iEGyQoyU2JO6ZLRObmjqa/4gr2SXFokWWnDHbW/8viT1wejJhg3X
tUD414pk5a5umuCb7Y5ef7YYTVubukAdEA0cvs/6lBXBtlhM9IZ2YqMbUq23ZOe6N9Tw3R4NqIRB
PuDTrFKn+45QI2sB1Y4Z35W0TMauxlxj33QwgQCqwuMT9hors1BegXaxwcsIj2E32XK30MvrD/1f
aKAhzYIuxnnKkYedZba3/ItSwDKT7XOXJyLY5EK6EDd0R72LK7BouaKL0EvJm55Y7PdVmJW2JYBu
/Ur9ZaxDNDoekNa/QEnlsubuXrs+Fnbd4eE1lShlVHlBesUEBvCYPDG2z17hjD/N0pnHO1OfnJ54
F7c2r2MueJelMQTfoQAbkAZbVXNMzkG53nMbNvLeWUHobKyG57Lc0KabkO/qtbhzBLZX/pjKc9Q3
FrVBS6WV6l+wIfQ71g1X2s7iLvJhBEtnP8rVrATSwszyjtJ1kuDoWoPNrcrEhmdxWTw0Y4k+9xuF
KG8JndJeXodgmMZdNy/8TX47Y2lG6mt751T1y+dC1nm30fOWQ9WYUXjUnRRf5GKaQbhKP+iiyhrM
u5S32XRoHA1LrJdePY+oLIEsFSpttqPl84UqwzLuVg2gd2TlraEOczYRI+S1dnVRdQD6oIS9fsAe
lgEW890EXZLrWflzyX+VxkPnYkrRy3W2D7PoCo1YNqBZSbEYDshCDEpxlfvluMkMa/ZOYpDZsluL
3N+NvJ6PCxIOzoaq0IuTlZuaeTR4l2PnTeGosKjyVP5qAGY0bzNgI4/455ofTQvrGTca7pxFua3P
BTxxM5vt8ORJdIA/0QKsIlwCZb3M+FJRefLH4BY1B8AFx853GgQ15UjioNPkXXpj9WPj3voF5p6D
YA9THUc0aMgWNA8JKb8M+s+jk46pCYoHKOC2F4Y73Qi0o+0lG9K+37RzhQ1YCACskUS/XEJasKRx
k09pIfqoXvqmP6f61bmdaL4vrHDxnKaOlWrHz7JbtFsmfLQZKAAR0ZQqf0YuWz3ktnLu8T52Jjh3
ECOLg8NzxO60CGR32LNmaRBCipNJu0FGOy5hn2ITO2pNPnbIqrueXzVhAhlW02ind4LgjgmHV9mU
C+ytEvq0HeCTPKC2Lo17bB9BemhpgpKHfFlcrK0MRd48HZ0LIy8MKTH8yyl/WKakgbps6Q9Z7o0/
UtKbVYHMY7KnF/6nuUKCNML2sFtyXH76aYltlcDKrgbRwsGxn0ixwAHeIx0dcJnzuqsRhjLoTpEf
lV7FzT6hGc2jqmhQZzHd7eVRs9bV2+kEHKPoxkTv3NSLAWJSo8jMIqxHcGHtetBfAdZY7RWUw5EV
MOtpXgOnsdazpoOgbUBqgQHvqVpw0cB40lOt3Opu7+OcLzpAIpap0nHTJ8IPm7lXDiQmJbJb3Q3W
4AkD75RXG4SZu7TK0TDNbTDL52XE8g0/K4Ca1NQucMkcZaq1/DAzCCDaXJYxmJMmArJ212tFHbOP
2qoMK147AxZwiyqCUJaHrdHwYJo5LHrHPRZV9ox7+9BY5oEpUkpKjY5TECTBNOlboFbnzBl4KUtO
FJKB7BBRc7cRdrUhUWgLC4An00EjzyRvb/pIaqqaRPDZ7C+uq54pre2w7O1XoeP0Ltr5TmKPxfOg
792+viEY8YcH2m6DRykjy2J5mBq3jJSnPuakaLeqaIwwR/roKPQ3LO5PfY8os09IgNb9m7nwVhRy
ijpBx6nm8Gr31db2umPvJoelNC76Ku8nr35ZF3UyndZBINk9BIpXO57SM4zFl2DWZ6T25YX93LM3
JHc1ze5utJJPqVJkYnBOrdl5dXQYreuoHXTV/XCc6sFb89s2FZ9jke8wAsowUPb3qZ7fl3oEs1l1
RUi/fFSIC0y33qER/M48f2cDrdsiqYrz0UwQQ2H+Iq2WX2fOD87Uf66a/o1bZIipswvos7kT1hnv
TK9R46mfxGPawy6iofhh583x2rbtgiQzrgdoHuaBwa4/0z6Gxvi0e2Oj4G1AOGh+pp3/gqv5wmaO
/1tqIkK/Qu4GQx37CsjDipkhc+iiVfHM9IMHhGEBbg19byTis1LzXqXzVpndliLoA5f+hpP1onny
QKlaRhycCy5hFmNw79wdvNunYi2n12HxgWkiMYT6J/K4QpUZubxGHpdSs/Ebm1+VN9xOIvX2JRKr
KDGt7VAll+qKm014zudhb3dy60JyBxhqh7BqOFrmgN27RfwZtDf9GXdAmkVdgifwyoSAFxYshjWF
pnAXkAhDSYORH2dIxkHk4nX9bB2j5PVOgWH0HZRgW7vDEwLbErL1JvP4HyfeAYxsh57R43xgnRri
rTsYSX9OmmGHQBuJeLrhxrtpNXEB8rurGmdHVbJrNWTbxaie8IXeWbm4r6d1Cnt75l/ysSa751l6
R9FqO0a0YMzM275OCBWQuh9zE9+I+lrbaaD01w+jWk+omr/pevqTBW5kFxXh3etTD0aHSfYtKXMg
h8eoo+i0jST2CRibSv3nvPrnZS5HYqRZwFJ7rKTcFwgHoO0jwTtVxJp3vKUoibdSmk9O050nvwES
qX1LFBbIOs/DNcmPBm7PqeHx8DlEg2nG68t+Ny7FAHiq3ECh3a56prD6QtxKeTMMEC6pILudCf2x
06eDNXe7AS4W7MJnBZGoTMBqUm+R3FHUr9KQDxAjK5CRCJG9+ZQkYpcbCCkN90KnvG9N4yIc91Ef
7JtO605TQ7VSWu9VEVz6Ve7V0O3Aue2nyThZot87HckRpl7g4TaPDtxnH2Zzaqu4sbyN6mcsvdVp
ke2hRnRPXwBcdqqzEKUlmuKFMEkvjwZBDt/kH0yIJxIq9ZUoROcaNfgAZnDLDWA+QFUyjV2bJ7Cb
Hklde4FCc+s1yWtmalFWLDEBgO/a0p8oPfNQ6MmnBSwkDaooQzds69V50vM4xccyDuZ+TciuN+sJ
X359j+9eC2VvHwOj26fLukOvcPDH5jS6FWdkR13CpqzmnE6Purf8qDr3zlQj6RAr+QgkhJN2VN9R
sGZRI7ACaQYxFcK96Yzg4Duwy00rffAz1iGDvAl0T92jSZ7APKh+iOY0qzY5q7pN7xBjoUR1LiYs
vpVtn/Vm+WjK9GhUxO80pXaahnQL0dmI5qFGthFAVhN9/oDDv9syXz7P4A1TxFxwlSwGLGm7rYy6
wGRuamHl9Qfp1QfN5gSr4eKEs8Ucwtb7i15j+AULKePa1p8HYelhkI99VAWavW0cHZ8HdpfuLFq3
gWoprAELBfmN5ni0g/JaRDN7sbhf5beFe5A7eX5cbPkEWWJ9JpKsvRQjQuU6f6/S/GGuVhEDdmHA
NkDH6lZCZxRBbk/1OpbHkSiz1zbwlrMxOrtR8RtV2iCWAb8Ti2dMS6V03mW99s6u6g3Nf0tLLU9v
afhs8QBTdJkYDpkGHXvaSwBsto+/LDSCbq5+Zmhj5y+nodd9YLFYFF9IsgHRa6MhrdMk8iR49/1m
OHcSQ/tG84PE2vcqTd9TQ3lm6KXt0OzSoV9qoEKoWehORsf9LJK2NO8yZjrtWWlmUt4I+ELZnTGb
K/m6ziiqcMpdZSDJr7EZ1Voi312dHA6sUbATBitZV+Tmdd3FODXq/CawFyA57MqoB0WG4jzO7YnY
ucVoF7iqgNgw5YjMo3i3lCZ2zNqbZ7iaIEMM2RdTbFs+NsFibGbtm+fjKuQA7RJtoye4PSgc86W+
65Ll2qaJan2uV8FhUwYsg+so0GvtYDUaOnkSPYp3lGUC5/ucavpOgyv14duDvefrw8e4glh6bxfF
mSu6pNii912jIreuIniNXZwgsiIWzFN5hH1+ydC2jPKm40crt5YQ88k0AmOMM3/1WyCt2JSNPO1A
GelvzCbql0FcYUgCOpHP8PIwTob3qYLZvOUf6PdtlZqfxTCkN15SrI+Ul3QEOTKWmKm4G3lm1r7M
eMj281jAzbUhiOMx6eApi/5zNKpkidtJ2V3oB3W+kMtplZ9mg4cghulG4DTT4O4aHIrLBUs17TB/
PKXZSCR1B7a8MOGHc9cGMRRZyII9RI1sOyhhvGWGW5/lKNpdJzKgj9Jyd0AZqidJRf/Rk+d1/Zoq
COvr7A1AEgytPaUWcU/XXIbIm1T2Xgo6HrLmcSAR6mFtkZPkP+mixyjNXbhXSLzuk4XxamSrQB6a
WpUrHxy0Kas0sFVj1zc3WW1ZL70t33QoS1Uk+6z8pgBNRYY0jThxCZyjdM6f8xTF0qVS/pJsjM52
kF1rf31lXhCVvfBgOhRQUCocipcC/gccpdbItjaIWRkJzc+Ky1wmVbc3+so4wKq2LtPUZI9JUmkP
xBrOP9vRJHOHBae+MXmYgVw6foxn03ge3OFr8XxKHbLH2uoIla+Bz08gz2RsJKUrQOu9l2p3KMhe
SpEJzAj1HQ3Cw5USYeFoqoFoR+VyJZzXG5RXr70bfBnKMQ9r6m5GqqA5y855adwAQoVxgyIeh+aG
ruML3sQz+6NHq3DWKMmVG+NAO/f5wrsgfdWz3okm7txH0BAxmFRQoWpjDO0GLhXOyBzfgl7c5yk+
H3R1W14qsJ5q71sHzTByFu3B9cRL0ro8BT5ZHiR8hWNdbGTbAYqqSNUiXUsLvcVgbGla7Y2WpJyx
cPJOgcBaVeh3No4rvcKhNg4/td6+sbVmT87eK1MhWreiOzmdE1cTaW2qCOZHr29wD8ypz1hl4Aez
HIm1pf8J1m2TKfG9SOdTWUBGSgrswLyM13okDDxr07hbmq2S3YubaHspsSStZRLhCnyx3ILiYz6b
K9N7dsQnHGPfVwHBtxH5beV5Q+hNM1UPt1yYq/Zem/iIdX30ff8nc73tXKxbADFtaGbz1XZQPhd2
Df/LNeQHVMXq4qxrErbZsEYaQruwGjySPNGzWlV/7y5ZBLoiOPE8mLvObPnbQYsnjg6Zw1F0W6b3
aExf81RFhSqPrmByzfwmLAXz216fgv3q2WWMR66LvbGd8Rs0l3zu0biA9gCnQQk7ZO7WsuSDTO1T
SuhSU1RnTAFR7wgAyMvzUs73Sm8em7x9Rla1h07+/ToS6pOSpSI8Z7OoauKp0n2lZ8fKtY8gh16c
IHmCd0nMXdpe9Ma/xWN/w6LzDKAV0luX7HKiLEOpTIyz4+BGxjVH3A2SDeQoPj4kp90V4Rch5mL/
P5T7wtcjLzHGUCTeg8lD07vrZ1V20dx0OyD5l7YrzpgntoZT3OQ9bbjfdheE3kGYV4EZ9YtNGodq
P6weVHTiLvfZfCVLVPbOmBj6Um2xYXQo/fT6I5XcpalmPJj2/OMKqDJq867TxRPvtdeOTqIRI8LK
xHwRXgBK2Xosrb4O/d65KLe5GV3jacjUV+L7rwkRK2OWgDnr3WNXM+30fJaVTXcoiwCGnFVEslpe
GDEQdpeD3SpqQNxVXTwjiHj1O5FEegYorMN9Emaru0YYl9WupuuyYuz1dKmNd91D+ARvjSx0Nr1L
feVOxXPdtzvVG3upN6cume8TRrXhsCAgTspyiVVFkyxpc2Aet2GPAPcy9Nqz5rDHwi+ghSB0EbTR
E1f8oVV5qDL5bl6p/7MnHuyKV3S+as95l1xIzsHGmFCTMzmIp/Q7GOdewh00vShHq5aBmvfs6amq
/Dd2FDF2+/2KL14HgLfSgmmZeSEchBXnlz5zh1/BKLw47fqwtmLHQXePMOB0dc0hD48Yaj7PI0Pi
zodGu4YqoJheZUQ4zlajWE0nZIauHZpeGcM/OdcFNslSXESfEJSCeRbww36eFrZ17da3nockC52g
x+8lY7+Rz7MF84h7viZTWTlhkLlZXE7OLdPL9ga/xI/Bp1EL7HzvTA0WVHuHtv5eOgIM7Xiimn5h
7cOK+5NU7hixOE1KyYRQ27rtl4SSDhbnXtf0rSsZZekc5GXVRliBYm1WCDAf12nCPHpvuGY0zl44
Onl8fcbaZdp7zvyzKh/TfCGh4RZj6yWYkygP9BdMfyBol7M5yQvnuAMSSV8K2rhir+mXGV4KA1g7
deM8e2KPEkptDk1ZnLs63Wn1cDf1b95050+vcl7OuI6iurwHMvs0TVDOkuHk1Uyk2A1eX/ZPWg7P
Nn/gOEVBxqvbyo7ONJ1KPTmmCvZimexxomG8hOenKNasFaAYSw19ziNd+bughqHsl4yXshb0BlFq
OCo1Qx668RFuwJYePeyxyiW5jt20jE2veEC0smG+dzTnJsYce+s01U3V1EdN195wwx+NfmDMswvk
tLPanebIA5FKewElx9K/NHkyR+xm8w5U0TnIp3juF3S1Tty4j2VPCaZlL1k5w/YmWC2oD66/wFj+
bFeiozR3JxKbKm0Ba85wJIPj0MnbudR3i+beoHfYUjmeyKi5yKo9donc52UPnTndZZSKRVpvCkWT
rDk3hWNwJDqYHzOAGBCmuiRWhs97fTqy6doVPeU2gTO7DKwSQELt7E7z1fAGgjGrj6t5Fkv3VHks
HK9zUENbt848ABi3gemU95DEd8SyGxvLbL0IapvaEuZk3ysib469nRz1NXhzVA3Rj5FawiZ6h9Uw
IA0iLy1Gt+zAwtHLiU1I6SSwFpexJ1vzICrjrkzsNwtul6D5/muLwgsWmyhpts42Y772LhxfHMfS
fNarZdzSWYhjpco0Jt1EwHIT16DCCVNbSBRqvjOafEZfhe/iWLZVx7q2aKc7T58JBi/mJuhP+jAl
mCNn1rcde+YPYwXPGvdzIptoyoylCZfBao+5vqh7l5tpizec+btkQjWEiZUlB+r3xdlYhl8vjDab
xN9UxB+MkUWkuvC7WMutUzthMlfJZB+Kfln2ZckY1Jwna4r7qV0PVABWXJaddrhqs8GtUvRWxSAZ
jMrbteqfgyHxb4exye6HzteAvc3iIV1Hjk5+CIqFPF8uTlCU+3Wwgo2pye6SevT0KGuZl7Y+t5ub
Nq94IPaUMYZ105a2TI5D4JnarWnkOuOfhXnpi76avG9atlNzzK1omvVeBq5YHjmEZzfSJz5D7OhC
3HirVgnrJJgo8wTMBk3PQ2AlLaoCQAPHnCF/w11aVSRvBBQFGUlVkW2X+m05F5jZGdMwKVqlY+9y
X5V3a9AOu6lLhodsaKwxchm0sBKkj//O029cms5iyT+v0KedPmnZUATAtZ0lOalRzO9cQ7zLTF8v
jrvQlvcNfatLBdPBYKUkVINc98DA2at6SaodFJOHDQgKtw7dcvbOSBOq25U74Ckg3iQ2CYI5Oa02
fGd3KL/yZV3ZQ9S+9Vh415Y3M4bxsWNvu2fCy9GSjKlDUE3qUUFOQ3lXstHkmy/m/IMYN25Pva33
GvIfF1RMWX9HBsBYffWCrSxIkmNiydTNZVdynUxJcWQr0u50OYj9xHb9VhD7/iRJkd26Wn01Caif
MOjeh9m4I6CdvCeXFlfLoTRmjjuxY4SRNpPBAaQPjQjzQ//sT8QQWQXaDUTIEqKCRqriYHxZ6cSO
q2wcmpv5WyJ49ASpdnHhl+aGdA4OsLrggZ1Jl+v68QtFcbcfqaQilcr52CYj2RkAF3eZPgdsu71D
1SuPc9Z5G31Sf3x/QgpXV3mc9E7PM4+8skdvsTFF1sBIhL83uuTxsNa+t3l9j3vf7cv8khZ0isgM
/DnyrOrWmo13IJePGS6lqKN549YhPSIQxNOAHGICMFzrVZ57L/1pADULgMzsBtEdW2WP+Gv7m3oI
nmaCBqJ2ph7KDQSI0FEYPyWPmQqaLdi2Y97RxMJD4SapN45JEikZCbRIgo6S/WRBY4KOREvnd7dK
bBgmQm4tk+hyAa59k9TppehZw7mD8b2je49x/5SRD9YgylYWJQlDxlBYyjtw6SX0TFI/SkWf3Pa4
Vi3v3daT5eKmw6EV/bOWtcamksX4St2IR1lcwUN9eyakg22tQanpJLRVbjB/zJb27mNqgSMR/LBT
7VyVtCz+muLlV8gqgoB3u0xWP8xF8FkXbXIKAmlvaDa1E0EDGe2h60aZrE9Nll9IFpb0CivFicMO
rxjan7Dvz6tHaewo6Hwsdr/NKmN+6I3viQ8H3+ZIp0GYnqwW6q1eJj5L/wZ8hGuFxarlW70zt4PH
cD+V6UUbjKPrqA8drXJYqeKLYsbTY2rT2d8BFKEG6jS9dVO6idk+LabmhkUfxKAhHpkqXQxlAjRA
D0G41byDxns7Gt0So/4emC4whCnGhaBDJg4YwL8VrXysWivFCCUT1ILhCE5Dkd0Cm6Z0e1bauL+x
+qXJq9EvzksuWU/US0NPasuPkQnFbU3s3Fs1T2q3WughimX0iK4QVcUPONP7SVAmhZA5RZ7fzAyj
u+AN2bu7C1DwxDpbavar2sx8CmJjcmAZV25NJbUNGU5Fjw9fDY+WSvQNAO3xmOaTH/XT4OxzHXNg
okwfqr7fvfi2cO+JLrM2OWctGIMp+HT8xdghFwOOCVqheB5NKPzhglsRggVEmYATMGvpclxF2yYA
T/CLeAHHcaMH4/MVcXD0g2p6BfTkEEEiNRfRjIssGIe3zVsOpzfQ2ialGJDSaU8wzcS5YD7/kZmr
a2+rbNF8FFoWA8kAlj1UbkZjZDUNhv4hNQx4MQsfFtW+y/i40XP5bWj1QHHnpvWJmAzJgL8A/Oc3
WvFpBZpx8Ow2hYQyaZ9uKadjN2jDvYnt82KUOkGSubusb0XOjJ3vDCJFljKDzeG1gOrzXyF4Qn20
A6pac+pfHYkuyQMoEBNgWuzW7MNh3viFlMGlBbI4pw2FIAWeImO+OsjzDNIoBwPSFfca7lXfcNCv
d+U66OSFtzP5XEz49e2IdfPYCx0gU12Uu5bNDYPyOoFaJDyguOagXZIgq34UYDNPopkSthciO+us
4G81iJ+fULeY/wmbfElL7FrECQdI/dz06E440warsnZ4+2TkKaHxhDX+toTwcyZycwETmqizkFNw
abnjP5d18t5qZ6WBS6bK2etVb90WtSO/95xGFLeu/j1dCXimX+qIaobo2oa+GkkC8mcy2xgoxOP/
4e68euPGsjj/VQbzzgZzWOwssAwVlSyVZVsvhGzJzDnz0++P5Z6WVNaqpudtF2gYLamKl7y84dxz
/sHEPZKaBjoBiZz9NNHreRql3N8jgD6xvxCbcjbF1YTcjxMtwEOrnKTbJpFxeBwpuCHQyAmI6tG3
ZS9LnFIyqeVLQmyULkZEWU3WVe2wtTHHrQFI1zTvZD1G3nQVK4VJGUtEK7UirsUJgl7CuqJrATuN
QTu5U+n7sFINYdqiZYQSediE9V2FTJRoTzNwbnvoOvNKbhRGqzYn2apFC+5CTmITEZo0erB8fClI
3ljCLRJSwUOT9yKVtlExD5NSNk8B/iWUd5EnOpJfreesRaCUei8zdlUyVzmT9nF3J6pK883PDSFy
tSQOL3uw3YKNChr5laQsgz1BWBwh7pZq1y3xsLpGvrKNHRTjM7aAslK/57LZ3NS9NDQ2HiJB40Vi
jWCvUcC0WqEy3pAunsmwLRsn5YkFXp+vc1RHUKcITIqeKiImwOkUjVwjGobiHUQcf16BZkuFxxLt
DetQDYI1PobYmgTfdaOvCSKHOFgtQjiz55cmiYaqo7aI/Fapt/0miZFwWYWKoClbANJY3fVVIxbf
QuLO/DtYzoFiNM7W4krAuVNcaVSicrf1ZXb7IUJK2outHk9SiiGJhnCdjE55uhqMvgw3cosx+YUc
Qzl0laGvpNtQNqbWq62G0k2RoP/xCMyJLG/FDqxuMLIyMEsxSoU0aRR12aU+9coXDAAMyQ5LxCDd
JILtx1k+6YjjRg36giYIugQVJpt7dzKL1HeSEWjcxSjBnUHrr+asuyl1qjdeFFLw3mdA51AGHqQ5
2uAVRslZD+aSso1u4NUztDkJejtCMqP+WiZ4F7omOBUF3MzEYo+QiiaBNCcdA9CRBMxqlLSQQ3Rm
gEcDNbqYhMdxCACjLka4+H2ZiF9TEvD+Vg0xslqrYQOESM+i+K6JOgtFq6wcDM4NpM0uJTTGRXUw
2KF9sX1gm9aKXSQIU3ATg+idziDCfyctAF0GxaziM2EA0T7B8Zt+piZ40aQuMBMUrcPmHpYKIMvF
A7AOKgZopOdnEOG/E2LetnmC0kbNuRETjGNxhTcMyvhKTEV5jlYaiDqgklqxwUIs3Ftg6M6JY77b
tIkkJxogpKwW+47XrBgfSpDRSTSNgK/+SVUNjr9UYN0UNWfUbvzZbhvqzGqIauDHaPF3YPAqiUPO
rjCoVfr8bctzXU9qaKqpK7I4rVryVB4LccHZv1G8j5ta8OBvCDgA7lFHhWC8EGDMU0pBJrUKFLap
BCobTS2qYyNkRA0Ys7GXQ1TNt2KTZemnjxtd2C1vG8UWG6UO4LOSJMN2evt8KOeoeZmKhgvnV0L5
KEN02yw1D1dsjOat6CHXlDVOKN9krfvxcdPS8tZ+bxvaC+cZeBSnUqRdVILrogZMJQEUlD2DzR1d
gaQamBcB657eVF3UjQzyL43/A5M+8QBqliU4Eefrj+9FXuhFr+/FEsEjiXBbVYXRq+La8maEtVST
lKImN0iKdh2YwzXkvsmWY8QktCxnuKvhXZ1AO0vB+jBa1khlbgl57xqg26T6CZ9FvFcw3Cz2Pahg
W5WK+3BUv/aZutemAteQYHGkKKvyDG/rt26EtmqC9STPoUCv07WTeQlENIsiXMpdpCN1/MtxugUf
UaLb1Yo7LRzFOzOGsdvNMtrkLGE/FqcUDzeZ9sydnM4VboRcBKwR5BuMpRvf9mHOvAcHtwjxR0pf
EPsboHaAIhXqagYP17ofv7PfmiOaVdBSYRvAa0c3ToZupAOsE2cETEc/EygdyZX5bZaIo9ZxXeLG
+TdbWx4OxyokxWTkcLQTfppEKlwpgcmBns1xKW7H5AIUe772SVt+/rip08XdevtgpxxAyLCwP1J1
dFFnqy8SNL/25djCm4r8nKwbElFVM/hnVp9FQ/ntDKBVSOvQGRbOliKevL2i0NkUFW1kE8lWodiv
KnW4yov4VleTx7ia7o05+YlzrtsIJkQGjdyc2jimOuzEEBxy61tP+ZC5pYJDrxbfYB/03YSWZQOi
RsecI7o85o/CMCLPJZ9ZxE5XzqXDXt26fEJADXtpzuIWBLBvJrE71Vq3z8B0BKLmb1FxP8ckPl0z
fzVnwE9GDWxhqb8d5yqKizMCCaOrCGQYVMs3vDxEHjQwPuucDh1TB+iQTcCYkiYX/uaGdNK4ecKa
ZmRK6KUBashDCdV3ZYhXqlpUTpG33Zkg4/eVZelXxRQNWMwS03phOL0mo8odOC6yfVAj07FfaX2T
3aB2On0NByXbV1iq/BSrSPvJaJxu5FyLgc5TP1t4Qo30/PGkONLB36zQy80Yi6mWJDK8Ft2p1zdD
+IrTelqia6CS4A8x57GTUhMbKpYy6xxuxC46qsVXIn+KboJeu0kY9WfWnFNOF71vYPYlwvlDyZq1
7u1NdALCnl3TYr+jU5VDnn96qMBE/92dkWYsdkRWddrARexkNwqh3GKjNNFMoRsuLwiq8RStQ86E
bSkj+5HHVPOiG6CkF2GhHxoQ82ee9ESdgIVuuQcDGJGpixaCbSf9LQAVMjATHdwSgjf5/TAgNWv1
TGgRrVTVQMezw//ku6JFxYWkqDucx75zyCKVkc9/T+fFpKjLnSAUwI3AxdZOR72AQiGwJ4SemXrz
ZVt2/uNA2eIWA67xTChwspjQFPIWZEr4xyISWETRXo8zDB/zrsL51pXDVvpWzCNHJA3/3J3Fydc1
fTU4oz7xW4MonEGSBY8rId1BLPW2QdFPsAYRi9ntg0R+xCIUv2ccHtyS9N8qVy08aj6eSieDGC21
RYXMMGQc76gYnMY6opRDKxvAS1ikkS59fLldIsToDJP9tBV6ThUlRZcNiKuKdbooR6h3NuQfOxe/
F3MzwI16DGs/+LUc/i11v//nHAtZs/9SqPpNtu9/Z8919OMx/8fdY1Y8vnZSWJbEP6X7JN38A3kl
2cSvAKkOEi9/SfcRTuOWwDQha4YGn6awePzbSEHiT6j6wPFftOBEcWHa/ttIQVL/0FQTKUDYvshk
oOL3d8T73g5qZARYMWCZI7WhwJD+jf7N+iVqCPYJd/pYrPH+tqlWemlrrWf1y6veufm1A/wj74AD
AYBu/vXPt3HLny1xJOR8xmJFAPx2+pRI/vfAhYW7jsJKiE9p0Gw7dMc/bsUQ347nYzscPzlzI36z
SByexEcKiRwZ9Ht/gH8GY4DqSkR6KNWxL5A/ySHK0VHujcNVIWseJr0p8IsEp0+AjHYQU8OGu1Ca
jhRAnMlAh8Su1n/RkFxNSAYVybrRv7apYnfdz4DqA4WKjZ5Smrtp8nUNlCGH3tobu0AXXTUYPXBi
xjReRnDjYLVEAbBf5FMj8Vti7YWC6IM8k0oGVUkf0uBnb3wHSe4kQ+kayudp/m4uFuTjk66jdxjT
fqu6AcKr8H+AUz40/ld01m4XGn4SArN/CHA8hJP4M09vNf+x7Uj1xrFAFUp20etc4/ADjEt2lJKa
TvQo+dqi8Gxn0q0vHib/fs4etGnbGGgAbjt0SIYcUEe7b43PfgHOZjuAp4vrW5Chq776aqjA67WH
SDwYfWAnhbISYA5q00S14kYtntDs3hTtnZRdSIg5FzIGYxRN8xFT4RoIWF2AU7nr0W3QLM7PdVzf
GBCaat1YWwD3OePbpnGXQjXpLR80SLuqKioD011X3ZJrtIvGsMVehTZheHUSYnMOs682v1fKbaTB
f2gxKEg9VQNC36eerB4KjAshvm3qwt/Wfnk5mJkzWBeCjJvkvJdniKbCAzDOXTRYrmwWDeg7AcI3
DpgzBrvIMMfIS4SzsBEHvHXaVeHH92KgXIqVfpv7VBQuyO6R8ybZ6ZOXJU53Co1CU4I/nSHaffOo
5c8p9uo1CguRpDrBxGkvktcUrtxZbNe6+NnQKuoxB70DR5temLV6hbnbt6K96VP49p1my731vRjL
fY/gXjpAPQf5Wh4mFWoNTo3UODGBkLaFrjkWDC+Auw7OO25vmRfwOpGueA51IDoBst5JeJPo0xrl
BLgXwxorQQ9exxofDXB+GCiCFe3HxqHmuTELza5UZReipZ+Z+lfRV7yu+14aVIG+leKeWs8OQJ5t
cXpQe+naL8stPtPblFKBEdU3AuwuhN/A633pTcUNdYrg8/3Q6+Txb/z4Ou2lC8o/B8ypERFNRZfT
3WdcnXdKKXgS1EiEui6H8q5LrwTlwS/QrMcqCWKzI6TboRJ3BRj7Mm1Ww9RTiOPmkwPxl51O2UWI
HfBo+E4nCZ7v7wRJdiZ8ibFOXkEq3Aw4R5DtWWfAhMqisnljm0SfV/HgQxrc+fpnObA20/yZSCaB
+QVr3+/TdVJ+i81vE8YEE9RRzBAdC3LCQHYEzLyX+z/amikq384NossJdb3aoHT+WKA+32vPeAlS
xIqcPpqxbzJXEswI4N/XAMAuSkuFRdOvdXP41E2oOo39OqwiWAf3Et2vc760tBkwJBzrUfa69Hs9
Ba4QW7YhSF5EEDTMi0+Y4OnF4jspOmpDSr6x1eF7QcgiyyxX4wDMZ3B7dA2sSoH3SYYd/3ehiVaB
X7k1fo66rO3DOLjK80+Ahmw/myB5cnwcHhekCxjkZh7tNFSByI+XabaNcSRphwXsxIqbqQzDOzHl
LMo0N/WLCoCsvNQvoWFQsdn1cX5pKfFVNfQbS+9xuw8DJ+mBLUsDLCDsNvEOyRXyhZSFZbnkAx1Z
bao/FfjHMbrhWOcAHXfC4BN75G0SUFey0KweEE0OnRK5xgBUc0ihXNO/ShKcH4AxrNZALT417aWa
XafYI8jJQ68NHrA6O62xsYeETWznCsZVKe7M9BE/1DVAAgd5JKZl79YgRecG3VK9tfUIdvNTkPaU
+57CoOQPtTO3z2OwGgWYMfJlPterSEc/nBoxDEgbMDusJNZgRihEbG+C/TCFSGmOtQNTdMdRhrJ9
5wD6sQdgbUkIjw/QVqXXV9MwrtQIBN8XCnzuDBqxfRrgaC9Quc76OfY1rKySN4m1bzC5VhM5sBUA
Rd+g3GYjEubMyUGRridjXWGtIinbatq3y0L9TY6/dQhs4KlXDYdaBa9PxhjYOWAMEdNty53x0SB4
XMXSbdlqWzzAsQ+xG8o5qBHw0q+HMfTUEB3Q8S70O+QEYpt4356zy0GF92FhR0jdVZ2+tu2zj3dO
F3smzhqLXETK7FetbdjLQOBVgEeRCzHGKft2X6BIOYGpDooDj2X3MnbwQCBjLtzqrtgNy+nRbtNv
EU2LAFAUbOKNXnYK4WkEmDR+Mtpb0IBscLM9itd9kdiduAD1wDZUh7HfosGOlG/gpqYJ6XGXMknj
hLIDBZChLwGs34bp10wdbaH7mQA5w2XdGSkloArmFeZlrBcrU71YOJ9iQZVJV0j9xlRHNFhhFLBb
DYl5sLyx/A3SG8oEJuYyWIZeAHhYnsEu6exR3mgw6SAyX7fQ6+buqaHEO43g08Ex1xqs6lbez5J6
R05nh2vRSogxfIb8Uoay0/IuJ7QbrLLeStXBZ1EJYEblIZnQKnGsdSx6+UBayncm2Vqp8mc0OVwM
Yu05sC4HMkRTkq4MTqVYmjowf21k//dTHAJ7zYgBM1ebe6dOZRQa4r0aI42IYEI/lZ6acvmodLv0
mxgaF6IEJrW/9DFH6agT1WCywUV2w4TzAKOavJ8xf80X2F5QuiFd2k0/kZlhBIU2G3KcSwCFvyqK
dplr01rXFYpw9+G0UwcJykIEAAaDpTCDUsqMBpqcmpTKQX/PgQzsc3ZTrpXHfsI+tZjhfDHbn4A6
NAuMBIQp/D5VscC8KXb1Wd2YUNMKM1+1YumCQHZk/acStWsMGL2JOToIF2Fq2JRYbSp9H8en0pIS
eEmP/ApPdQJ62ZShIqJc9jYMVsBz9IJOeKqu2+1wGbqtDVzLaa/ETXUmBXU8uv3WFuWCRW+S84W8
3MurvBAY4VLFf6k/yOvqfoxs6xoO7Q6G8r6jYSi5X5NtdRHfUv6+jjdwrla+c+Zx34vGUX396xZO
Un5ZmWcDtmE8rmabO8w73XGffeo3jWusex1csR24/12j6pLmxu5Lo5ffPjcqMlYZ5TRau70bfgOi
GXiJAybyQl0pz/EOHt+ZY8c7xyhNf9Ui57XXPV1ZXVkJmtQfQlJtFM678D4p2BnU9sw7XYbHb6/0
VUMnw0cLY5SDUqk7Dp9oZ3nDSl8lq+ZMM9KZdrST9CXcpbSUKh6opQtxd9GddEVW56HfJh5SK45w
CcvVNnFPcfwr4Yz62XFgfvCUp5mPUWhVkSpbf5h2C5zrutiXlwDYHCiaV8ne+l7tsl1y6W+6+Sq/
6q/qdbz+eNy+c1h9/T61k2ELQVWro5ERxOJZ1VfqDCHyT8ODH+P/+E908/9cCV5e5WmlYhhL8sNL
FxsynrrRjSFtP36I918ixefFJxGF1tOjsBgjWwrduGMeTA5iSCPRJJPf8rpV/TitOFbZ8r66huHt
CGenhPTu1H/V+smcKPyGE9iQLytdf9FucV1fsdrt/ZWxll0JhLRzbuIfpbp+GzevmjyZHdhiZP6U
9e1B6c0LFZNqCrFAdH8W2V43b6B9bmvsu0lb48RTrgQE/MJuAPYzb6UiXAfT1QBXN7xQB6yL92Iy
YC8ZP5bWUyK0q460gQ8I68w7OtNL8slEM5M66geRCW1cjy4nnQdtj66Qrez6K6i/K3lzbmifJIz/
HHcvnXS6K0ikUyEkNsvUHl1UZN3Y7TeqW2wLd/pyVjz33POd1OOIJ5u4NIP+ENznW7iIG8kFEuhK
V7MjofGz7DnemS5dLvnBKDhKHr7a9mLUPKxMSLpD440u6iif2o1wqTgE3y4kp3V6bo87196ymLxq
b5wC3KOTZplm0oocxWrc61sgbg7AzLWwtZ4+fr7jkPjo+U4yaTJYQJRo4+6QX+QHg2MsO6tgK5v0
rrsMvNZuPWFt7qHi9LcxNG1bO7eunHunJ/srtM+0qkbeKXKbV9gpGSt2IkdbNxfFQV21zn8bR7wa
tCeLia8PxTyjSMeOUF9gIsygBVu/7h3TtnbzpeCeKx4ehRN/62WdzC3ZUVAep9OkzurK1w2/PWi2
vq63qlddFQ/hSvymHkZncDWUZe1yl192++Lc5nus4X7U9sn2k0yNUlZjnh3giDkyDuckOGwxOGT9
Z46jtjgHnkVCqkvuc/1nbMZffRMz5jKUDi0GCWbMbjU3O3CPV8I0X8fWVlo4DOXjLLeOPFs3faR+
AtRlC2F8bwnCVrXiH2hKoI1fbJOZFboM93gKlk41pQ+WBg43aMn95dXW18PbZBy3YG6foiq782EN
5aSCzE9VyHkytpVijaAfGSB7AAppd6bxwyTctSUUNtqCrF5mBd8Q7tvPYvJpzMsffme5lPJRGWm2
gXobgKSkJB1KwjpXpD1c7JsgqTxTfgZLuArLuzi9rSZlM3Sk1KDmCnXg4t1qB8huSpaGPMxVWX6n
zOEGmbivu+epeU4UMNscElvUsSwlWyUI9Bu9emNleeeA8rTFJtiMJIAra7qeQ98NINBZQugO5viA
8BLHQUAaTp8X+K1qtVOHyrpCCeLMvF6mzUdvfVlnXq0jkYVbVdeJ3UF/yLf5xeAxylfGvrlMb4BS
e75begkjHg2BK2Et26wt34attQaxuTsXz75/dABFTw2KEi4Fprf3klJDKzHaag/tV3+NiN1k9+wV
8zbyyHG2m2bdb3DhvOAcfDN+FlJb3iBn4H7cIe+flV5uwjrZG40on2dL4Sb8y5m9kSOxI26NNZmh
dXgm4Dtqs/7e+X898Kmquj9C6vb1sj2MXzW38/SdTnvj3rhFeOJeXmVu/Xx2J35343j1fCfT3E8z
qS+C8tfGsbzsIWbrh9BNQBZdh5/l2487dHlpHz3jyQATy7nuzZj+jLfttlkn69prtv9thPHquZb9
49VAzvTGGk0SwofKG7z4qcAb1JYeIC3so2t5f+608H6Y+6q5k/1XEwP8fiWpZb9HTm1T3U6XqSs4
wrNp2eN94eIj6xhuuLUOuXNum1j2nY+69GQvnkGoaWnMLiFfTlaDPlhBsj2/nqrqKtUrbyTz+PE7
fH+ReBmnJ3tvUk5Fqshye2Dj2iIri87ObWcgtUNORek/fdyYdG6Enmy7FhwrVnxrGTHJLW6TTvBg
ecKlvJI5OQg35x7u3diUWiQpYR2nKCTG344c2axmowmjjDODajrGat5YTuvBx/sVVphnOvPd53vd
3snrw2CxTQQMbolkRGd2JTu9DleJ86PY5l5yrV993J1H2MnpaDFlA2ETDWn838TTO4kEXacY2QF0
QmBnTXowxPauGYAxm5H2aKj+nTXqXg1JCsFEl1O46+etq/sFqAZ0GsIBT8wSjXkxysZV0yl3qlCK
Nmw9xKY/6dq1nlKo7OVV3t/NFCdQM9n20BlgegXkpy1nKqGVNDxu72/1cDz3fMuC/NHznUx8KVBl
qPRjdkBLIhFMJyrb1sZF/hINcaeFJD2mZulCzPPGqXLDCJpe2f2AwXw5xd/nvLmMVRPAOfrhrdXc
zIm1Fqx+nfTxJeHfZytvvzDUEUAsPimt4SV+cD9mOJpn4eeWWsHHL+v9sfHqZf02FjNDmxF0ZFmJ
b4JNTsApXOnb0iu2qYeC3rnt4Jj6+6j3TgZjZgllV8P/OaTbYPOA+yyu6tlO+WLty7scjTLnh7JT
PIq+G2PNMoP+wY0q2vkzgeD1HRQ6Frn/pgtYOkGrAkQgjfh2OuJF1cvlMl5b67Mp7c3xVqsOudk6
6K5e+Kbmms1lIw6b2oCVNOCW1z+fuYPT5U5StcUFiOzF4vsnGSfLndm3cpdPvXE3avKNler4myvV
foJPA19+M+SyK9fKnW6Enp/ANfMt+Wvp9ztJp4AqpNd1SvA2ScYmNKP18db+FqLl/1O/Sqb1/x33
Yj8jcv70+BrwspxQ/wS86OrRXFK3EIsHeEmV8C/AC38iHQsCRMffaUlH86c/AS+K/Ac4NhE/OVCa
nLaWfeFPvAt/gj0BGAZ00gIoJFL9G16V+tvxBBxYNER0mHUJQ3ZJB0D7dkQjboR0ydjWsEqSbahB
LzOpmOIeoiIqI7NAabdQutw+ma4CM9lIWbMOqee0VEGsUEIcPlmjMWUDs+0RoZaaChsOywkTy8nA
O/gNyDNB2HFAdy3lSW0fLCNF4prcZRh8KZP6c9flK7/SV0jtbaRadBDyQ6ZxhWiW2+qkVX0BFEq7
DtvwC0BKdwQeiUQzdaPM9im/CjrMtREH+W2sWJtaR5HN1AcKMRMSslkAeDePD+w+X32rv53DcI3L
m4ff7V7X1gonqzZjseA60lCfWSuWxell8fq9Y09iSwA/vQ7Zol61FbV4SKKDfqNS6OsrbfVquN38
uuZrINGyiXzU0skmAzI/CceSV2jJN4L8rZfO+FkdEZNvG8BXicUGFgceoKp50kBlCHkjxwPydMFl
JMZOZt7NCRYvvqPDYxMPgUxRu6T8WCVXy0G54EQp624cX7dm49Rt5illgphKuGsE6N/9l05p0K2+
Hxk4YUFBsPXhOw52zCayXKutpgtLC2y9DWxD+SRM1A8AQ8c4AvtT4U1l4TVxY3cqeB4lR4Eh2eTU
MhXkyfJorzRno7Dfe5gOwIiQOQI2TD51RBAB1/pIjCHjqQPVKqL1+CMORMfqvnQFhDYpR/4QZOnI
My7qpKqdyv6KkMb7+EX/PqTe3sbJ2o8YrKJPAe8hBgEERJLCNGKcBuolmnxmTLH0nIypt02dxLkY
0veQXUeWBbwHFjlxH4EblDbPPNFJ6m6ZJUs7bKQWpiQa6L63y48V1mXaJvRsIx9QyNtCNgXGE6NP
iOpJ+KW2LnSJYqC6q8XudhauiqL3mvmLDLJsVulrgr3CB8eCAuc588m3h8Pfb+1kr1ebbuxRV6pJ
jy9WvgawbEBrZFnyKvCQJaRcJ6A2HJw5k77/kl965GRBtoRx8suel1zpsOTgN0LTRKamX6V+cyba
f39YvzR1skTlWhSVQUdTmHrjAgDeLztjG3yuhZOVI+xqESwhLQzTQ20cmu7M0vR+Z1kw7HgKBQ/W
t8MHY1azjA0W2U66bqcflJK9BlKf5f/4eOa9Ox0otlsWDFj23JPpEBktsh8N7VSgeYjAyw4Fk7uP
2/jl2PTbOovADiVaQNUYHb19mkYLkNXLGHFZnbDCDatyYqeLEFWdRbdNUA9CCc1EgaPLBoA0+E6I
wBbQjjCU+xHYZlAaP2Utuo4GxPDrEvkBYfzct10DNgegjhTxUTMagDb1GyHVLrLxc5yIGzXNVyEk
6jwMr8FluBk6nymmvGL5FLTDSkRpFtboVWv8EKsnQeX7RrnjmLWTwqseoYFFlUFrBwe+/DB7gvLU
qJ8pZ831ttVQ9UWzDdHgLeqgbm4wu9EiEAQLz7V8FZBaHXA9sudy64+I/cKp86PWref7SsArpI/R
Yes27bAuS9ErmvRKzp/FXSQV36Pa+Kmp/b2uzXemP962xrqVr4Zo/NSlxs+YHGoIOrGXaiCvIrob
dFxMQpaOa0JjP2OupJKEgQ6LAqfomaXh6sNNzalQGB7QF7IFVVlrg7ZGOdgu8XJKgiu5sjyGyE3W
JldJI18k1VNHCIHcy6e2+oEgq8/euDzCkGsrH4wNuoFd8ZjrP4L5oVO/1Im1q4pHLcpu/BHtjqlz
1RH5sGF25xLNUNT2WsvyplFfDU18OY/mvhvl9RB+HqoKza9ip1uobwEa6ypHnOPLeBpWcltcLMNF
iJ6qaMnkJmtTFj7xeoCBxE7HToFskBsUGtAq+cnsgE2Z/t0wBimwW6MBApqgNCdfkorWERwZrpR+
uCurAVOfZj1Wd36Yogy9z2Qwn1XkoXSAVLB+5CkteiimvhGBhA7L9hDxtscadrnm4CyEt1XtjqjA
a+13IYPeFLKOC05UPY18KMryRbncNb8jMerpweAhw72tWnVrBPuCWaYZ4TZGpUEBQoqkOn2eo/fV
A1UTf0UEqe7EQoeiZIxOS0lVgAQCqkBZkeFwixx8f91oQF1015oatyHsa7vvcrgAawEiXuG3NYg3
IpjduRKcuAlvi6xHO1B1UdBwBaX/Ggcqu58KiItZlmQoGC8CgDkSgT0yPFRvffnSCnsXbbDVIt9V
G+pjIsYPkTpf5+jmFfNw2wwmgrvocqg/kMrZQYKyDYLQtvvRqUhk5PW9IqSub3zuK9BieHoExfd2
eh4WBFXZoxcYc5REOaidHKFu7hQwO0Enoulbu+FNF6HpHj9JoOOUlv1QAu7I7RswbNpgrQ46/VCu
JZ1I2oquRgEV/QS6/OToM6oOwD/TcL4okWqqUbfO0KEK5fJyDPKHkqt1suyZxTWG5NyBHaOGbAYo
BS5KYB1gSdCWMIlWETWBKb5PNc4OCLRyPmZAaqukfPCn8sbHkC5Et6OA4V0DTm3b+BIlBuogni9q
jgDMtB99AIqy1wBGXoJJeaFFpWi1adthAPk3KdtkgY3X+SrVBUcT/XtFrTc6ogQmo3+G65qHHpw1
T62QQpuMazwICdHIAZWg3FE8Q4q12Voo3gtTtpkLRH3S2VmeMDHbO70Z17380A8BSoV3GpB4Xk45
XDVoQcNO3SKF92DWwqeorXdjg1HbBBU/GNajcCEgaFeBpm/mh1hOXIW3oLFct1PtAaF0mGNtifkb
DUllicLqsFX9dFU36kbxu+0YWUxhhA46y0PMALi45ZkYlMCaUpAaHPTZjgSQuVm8CQRAXcMFUsAe
3nVrH1p1WAdfIASvhaS9yGQANpi+iDe4E+0nVAUFHbxccKFFwSdD7q+U6gEw5W3djVsAaaWJMv9E
zjJJF4j/qk5RiqG6IpdIIyWIzdF4PF4JcXxP1s2JpXBf6/21ZGSXc5JsOgQ5fC1C+ivdRs1dHfSb
j3fBkzIjYReHWvhnyIRopiQi1XKyCbL+ZygeEzIgkxSDBNEXrRtgxgXZa1FOV1nOkRClzXFSwSEi
CCpanmqG+6RHGZBYqTb7G/Tv6lg/c2u/BYQnd3ayPRuJmacEZPVKz1CXqP1rNJRgWs+21tynvEur
QQqkTd2PO+S30OOk1ZPQA5HbtkZeul7QGY6l3rddvFbl1P64FWuJ9d7EHkszOFmzMFPctY41hVcl
itBoMLiUEx7OKG290zeoXLBItjedWC+ukm4xWp6EluMSAMRhA1gXCbG52/cV6t28ilTxSrkCConu
cbeXgWVrWng8o4tM7BipA7VTP6sVtsjqIiA9u+jGu5X4pIWkEyZ9O+j37W0bHVoJADamb0mDUwFm
DLDWC6c3B8RwQD2CbC0ST1LJanmKSnSCqEkHHlsGjoQpIHSUCVeQ9kY1ZtQwn6MkuAmF5maZc7rU
32tB9lVoElCcwU3aWF6Kjozf5ysrGO5DXfJMCzh0KT8gM+KY0i06HZmNCt4Ko+O7Bu3gsO82OdQQ
/DW/pm1wO3M0waxkDWsCXx8wqEb8c6wImDqTeiuuMQWqnSiaRWwkSsyEBt788Zs7Scv+OWFe3twp
YIYl0K8nMV2G5ZXImohYjSqsljSOiaNBTx/P990ONx/0ru5860xk/Fv+aIEyHpNROsBCTV+G76tx
01TmqNUqrRfFGnWRFbJmGL9pFy30h+OD/q384qHI+O9/Lt/5UZRTHQVhe8x+vfz0n6Ug18/F1WP2
3Jxe6s2Vm/91/DPotYXs9uYHL2+jdvrUPdfT7XPTpb/u4s9P/qd//Mfz8SqHqXz+1z9/FF3OTL59
DlCHep1MVFgBP8g+Fl3/3P5j26SP+dPp137lILU/wIlwwuYtaSoeqkv+Znhu2n/9U/oDi1PIYRYK
Aci9IMryVwZS0FQod2S5YYzBhIM8zN/+TbnT9D+wolwO7WTCYeyxWvyNHKR2Au8w4QsDS+V4BemS
XCcMz7eDCJnSopQaH4FePxgBREzCTp0qvCZqwxB2x3+Ov5y0JNgf/+/4u1+fefn5+Mvyr6+gqzrj
+ItP1quLvVzn5bKnF3v18ZdLjrLq/3lDL028tG1V8ewiAwSy/vjBl3ZePvPyu1+fOXmclz8f/w+T
Mnrg2NZp25Vg4ZWxNPbynZPHefd7x8+8fPDY/q9rv/dIJ7fXFYSNhdVxrnnvNZxc9nhj7z7mq949
fuj4xZP2jy2UFmpcEUzpX0/53ueOvzsdBie399JF7zX33m2fNHy8nlKjRlh1CXSPti4v6uWfygrL
C1/BYQ4U5e74++OvEP5ADXiyxPLi1/8ef9sUISFiqyfe8cumTuYLgA2XOP7z6+fjn9hcfPD51uOr
z7w0eLzu8SsvvysrPCTagLny1329fOzls7+upwyWwonh3zfyct99Ycx44yy3dLyOhNzm8T5+PQX6
VZO4enWfS6vpoPi70/s86aLjFfMgXc4ptPrSwPH/fn35VxPHLx4fX8uR4Th2kajH9CawgllcHb9A
UfzXwx5/enXTx59fnvvY4S8tHv+gxxgNVWkCWqdq/w9757HlOJZs2V95w+4Ba0GLYUNSS6fT3SdY
LiEJgFAk8PW9wcyqiPCsl9HVs16rJ5HpVND32jU7to9qg1tpRrhvuLv/U6iZhi0ADJhQjKM/Xmsm
k2qKvwlgr/Fz9zcYMrvFYA6HH1+lwpJuzogLf7x0/79h0uFhpOhr6P1/bgWzoWMoKfnip48a3Bs4
hGbTLCdkoU4Mdaaq6cH840fGLQMiG7you4j2j+8Jk7aaGYBof9qsEKnCspbT5Y+PnYtbtz3X+Bz+
86ju712MwccLrF/9eH1ybT/Bp2WYGP3zYJVKIL/dm8zv4yHcPxtcYfLIdY9S7V8nr62CljZOIDM/
vXYRaFpU4/f7t/74fqvoK5M8zI8t3P/vVi9r/OW2P/YFIdqKttN6+cc56QPcZrRbldLYw77d/8lV
SbVxcvk/uohKHrCS/9d3f72I982iGk83JY20P7Zwf328iPG10df31++H8bcX8ccx/LiQP16TubA/
Xcj7G/cLWWJk9NOm/7sLmfd/XEjVxLXQHi/i2TD71Y99/tdF/LFNQ8NaI+LO9u8fu5+F/+gi9m32
3vYV7Q3heAHrqPN+/Pr9N//mAt7fv3/8fhETYUhnP56HHxfxjw3cn0KyLhgV/Oti3Z/C+wW8/8z9
y79eQOykEldL4sLNxC6aChVuoiMs+9gB4qOzDdTM/c++UPWFPJxb6/5nCvd2neX68/0vOGPXbWMG
8/tfUidmB4q6f3yyZ51wPJfTetC7h5jF/VFRMJ+uBmV3f0sZgp0q9fnm/t1LA3BWSc7m8v6misct
rgyS+scvYycAZHq0R72/m9RK5EoKdkz374oGrtLRLZbc+7vXTI6mVAX+PB6AxX8ez/3d3qyMn44H
6mR8Px51PPb78QRduLj/rt6UfxzP/b37S/88nvsf4/EY4/Hc/wIiu5N/PR5tPJ77m/fjMftGBcDN
magVCO1NfDOm93cDjIVdYTweSdXTP3L+/38d8Jt1wIhr+u/XAXbxXtT/9T8Wn58ZDMz/+eeCoP55
RTD+wB8rAlP/hyjTBaONxD6W/COX8I8Vgan9gzovBsoGHB/kwd8gHKi+VQ1llawYMtqFHysCUfqH
QtFC5xuYcZnUif+TFYH266qSlgzUDzCqcA8V5FFp8632lt/kSMh1zKXDrhnmAMlZG3StWeNF1eTJ
rte09gFmvfhUYtZR2WKnwB0G/U/eOBTigEbObLJoy0rdVwrN4w6WRmN3+jVehoZRikv+HubDTUVW
CvPudSIIV4W5RSBFW6jBacC3JbbOKjl8eK+3x+Q6Ib99xawFpUB2G074LFe0hErV5P2qChouph18
PJrN8fIIJBTBwI2ro9KJdDYLrRJdwbZKWEMqSdV9EtFWvRUb1wawNs7BEcWGUHs3J6nq98KteKyy
EjKFgenxsscz/SUNg9uiNVBDWWZjNFvhXMWDXwHv++jKMxrvSaLSeNxnQ/EqSP3kI5b6elXczoZo
iTeBXncd2NdzWA/xAz+YA6E0KszIhZv6UEdB92e9/D96Qv8XNKnqNYvhwVht9fna/lfx9V+H5rWJ
6yZ+/39h3T3yCP/ueSvSf/eQjd/6U/rDY/QPmQdGkDQKlMovrBtN/YcpIe0RTNa7v7JujH9QEB9x
NhDReECpNv54zCTxH6YKIQffXCRghqb/R+IfEHm/ZP14zsYytyJC3eEOYBn+7TmTzao657DIDoA0
5kFtRcvrnIfizO15xrANEFzvaqvwTfAj/HoQGjxg/9nRUwNUHJa+asVfgPtrdXwveKV5QDuKEzqd
bVxk3RK88zBFZnyZXjInuolAqC6WAk18buygnAWuKTipccBKDIOjm5ZacOU704IfI2VOv0tPMSZa
otXOkXzyCeVF2yXLTJtmS+zfsyVY6Diw669+Hz7WCd3qU1N2LzT2gR/L3Cy2rrsRwd5bmI5iLTNt
FS/kqDBFA3y95IDk9/LJSFYyKOHMljAkyW1xBhZB11xKWkiJEXbkKmaMUGJdGvwXyRFnO0xJdnAo
L24/v3kYbtrys7ES/PitShx9NsGFciHtbpk3mSr79q0HjLAXtxRx8ONpEzuzzw6yb4fsZYuxiQ1Z
J3HDN5jW54rjdwzTmXip4pH/noqf1ykIdVxtlsPzBeNhTJoF2rAtc0kakfpuVnigCNKEsqLTPA9A
K00OGk+q+BGsEIbyq5R8OJfrKV8mZ7uS7ZzulBnqzb0Z4sE7wy5zkzxQtzN8eAlu7So4dg1WsGtd
TFqx/aFQYWXmjJfhM4QjZgUXsyl4ABmcR+UEkl/WK8kun/FSFkEW0CGu2LJiQwzAOufSeMODMhwR
i+Fyx/BFTHar/VxzG+MDNLdY+1kEZ9iVl2AKUlg7GTUNWw4fzcSjjkNZWNJPk9Khmhk5uHI6k7ey
cq+f4U7da4Y76C8gVpwL3fNUrzwcKahMl3TOS167wmVqQ5VAnoL6Pd+swMFZFhERkJ43pG041djo
/UWbEPpquMWqISlNsQi9EpxK881cp/DaA3uyjnf8fjivrw/JJnkPZuobPhkrgDJs7nyzZdr3ukUB
zfNEQbd5CxKLz19WUXq1AHwMb+2FVrRRgR85+SlASnLAmUebGUtt1i1yJPHT3OvX49vhiiKLaKdH
Y2Lxa9F8sjYeqtMFogU6gIkdbMFLBw5+EBeO/cRpcCfokRAQb/BZMqx0LlxnuL2z55rqDAsK3HDF
49bBab6ilE3DEVbDjP4kJ3CPqSsrSBbIDC5+7IaFfbu48U7r3GZ4PxPmd855p8YerjK5ulHSRR48
SMITTiICOix8FloU27qwz+7bTZ3uLdoY4SzeZZtb6YCzyg78oB578rTc5tScllcOSH9RJ07uDad0
PrE7+klC97JLHDA3HtcKUgoZr6snN9b1iCEY3fEFllscGO3Nu2I1WTOTihafX+WH3PTURbwzF5jD
+PrqbMuLen3ZBZdjN7Frloqdmx1E4AaY2PnpIqMk78Xp9ryqTsEsfcHp+mrh5KWIXqs40s03qa1N
fOHA/eVgfO+HbnRKP8tT/dy46vw8C6b6/rwy16EPDYKqsukAyqxeaTZ0Lv7k3k0fMizAuXgHmQJB
pXTjT9QUs+RNh+mpOtUUcsRjVVklxs7zGG7LBtuqfGo46jpcmaEVLG9nt5uPBo+JdX7iH3GXrYd5
6WanLJn24zdS02owt668sGPUgnmBjNwyVxLDWmqusnrZ8pShgMG4fa1ZyhMuZrd5Hmy1CsSIE63F
zOKhUbyyXmrhXnP0Necan0ZxnlZOrU9FZBfJ/CwzOpY20Moh/9AZjKtpGr7mrIzLYKtmTgdOpSBE
Uuu9AsMi618a7KLOnSUoLrNGNnHNcJXhml73p6r8lOK9TPHdfOuyaaF/JNEOHchow4FXsbLLdQUM
lnP7il4vdPqsr1hoz/IQ2eYmSPYxVAh934frRJzm+SGOXbqrLhBk0IVVqCMGzxReDMnJNQ+8dSf5
GHRrod+wJTQftKyNIgX1MxZOWbesekinVgerKgbszhmxynX6hOojlZ2b4VSxrX9qIJOaGR0ERucn
U8mrN9k0N8Gle2CQmtoCDXb2hpfrQ8OUUFotmjXG9HJXPF+XAwtES7LmLSaCu8sMF4DQlqbVHNsQ
dngVvWjAjFbZNJTAz1CzcvtpQNekn77jGMjvCafbER/XF21BVJi8jCbcO+lk0CZE0IYjKFZNcPT7
RbmbzK6H5thPjVPIwJ3bArnpwoYgGjv1KbK0Kd4hK5UmubU0zY/Sm7KvjixfKaVO6EHc3ZLHTt2W
k32S7zFXa6dJge3QtIKgwyyoJfawDWkObhdYUUCGVfp9e4p2YQ47bad+JNS57y2mk+mE/Es4leCf
MLb6tTyNkgUzVL7Kd6GX+OnpTKFPmyefAb+J0WI513P7pqwNeXatbeZLL1lBV0IDcz4/Aem8tGtm
unIVqv6Q+K1oqzdfL7x2IW+NPUG4udVO5dHUl4T/qIO/5OeLNm/tfJnSbndxS3+MnO3unZKcYy6l
s0Vx0Uk9bDE9Y62s+kV8io5DSU8FK4XfFFEV5S/9HnchmkTmRRjR6/oYb/1UDYvLUg/lBsHRgC6q
axKvvMxarFiFAZ8jxY56DbMvKB+m5im+nNdOhrJDAnPTDzMYYE7mhDuKqHrrt9fXChOHy35sfYlt
nrc2Wl0YEnq02fF5PgRvowZaVpZVdsSooWnncrC5yA/gyCZ4bvfKg1ExQIfLq8w4e92WDJ8y7Ags
6qaXNc93WOO5uagZ7NByYK7sBYbNlLxopqhGQPGh6fUkP4YoR0CAvd7u/Gj0FnbETKuIiD4BCCpA
lwlgEKKGVv6UfnVPuKIpNjEDWKHhfdgYNaoWe9KsrjbWoRp+Khwiei+GeSGGN0yiswV7dFlG+eo8
YB6PDeOgNusQKW+ZwhXCgNCWbgj62BbdFBsje2xgBtKDUpSOcFQnD6aBuZ59ubmJ/NYInpBydzqy
zkWXvXjAQS20FeVAeT5C0KJuIdjbKa2M5m2aqS8YKFChtQW8OXHVTsMpIpsgAJM9wWXn+hU0GyBl
YZwAQZ9VxbQ8aR/aJLLOBdYO+KCK7Sd+enac0gYrtr5UoODi+WGEYSHaoYCDDybpbkiyLCBGiJdQ
RKw2OZ6PI30FvyPs9xzRxzTRHs2FnBuje114ujpP0l3KhoLrLiitKl11c+FJmDE/4fApYK2ijdiK
bDVQO796E5/vPBt4rGo8L8lDkLjlVrO7YtZhxnezJ5sN48ZoTWPfu8RtNPwPwYs5JbiW6jWPpakB
vODyezIBpSUuMb9wwmPQ4iruBYKTDbPxsEvhbUgehEqeCjguXS6zSelj+XYDqdZOzaO6qzC/ui7P
3Sld6oIbfTGFiB0COJCTdkXqMfuKw70a74w+hALsT0LoaqXbxtxua20JXTGOz7DKKgvYlDE2SDkB
QqMzdsTJtMx9rFak87GQKacL2+ew3JjIrJMk9y6AGHEiGyJbRJEhXMBZqTP5XB5LDQafyu2PTA8I
V8uAX6tLwXwB2xjrm1B+0yNczaTeAnZfNHtF21SXZXl+FK5P19RE/5XwwHb2VR6bpUVuVdHKuUc7
adHVL8KFdcLgqgRjha1iBhMxI6b+zQAoN2vxmrhlgTdcuHHDpQjYHnxTROwdb+j0jvFFjz00eMDZ
VLturDFQdxQ0W8+35wjo4Tzxr/T0WOloeflYdYuk3pBpi+Jt2D0m0UdF+F++JJ3bR5tCdGviI3QS
k2jbid5EVuFAAmxb5cpJ5xHvM4RXXnhB+nb11Q22DK5kKsgP37CI56hCrFH9DgCJotu5RB+86J2x
KxxnuxZl+8Wj9hIiy+Zh1lsrhB4YeQEtzolI85pzBggHnY3gIF9mJCKAhhjMWMxXl2FfDk/knjGr
/TK3CYbuxfKWvdEWZ+HjV7SiJwoLsThezd8og++S3B+ClvvSlnYbnlxo0IbE//w6FPddJlZ6YQyH
bMmK56N7QP8mabY6OMTMk8cIfORbuCNuq211Hc9uLkbPilXjujzMQWYBQv0crtRkrNv2pzzB9o9d
+KVdY1xU/92efRNFD3qeDVGjUT06oImkQbGTYKM+qYMX60ALbZzDLxpKQBv0KqsSAzvb5xCtU+EA
qnG4/s83H7FseWEB7ven5KW7WTe/fFWFGTdzfwifNR4aJo8TGktDRwn3m3lO/Tdpg1/O7TfRxzCh
/HO5KRzBBdbARxQfUaAVyDh1J693beGzNECFq3fzi0mPLOPLvkNGg4+lbepISR2YikXqnc0P/eWy
NL9oH1xlUM5YghkW99222tcPAgt4EhDGTEOc96Vtwu3t8bI13oQ3fI0+wQiOlKBTv//7qzOqK/72
6nzTn5FPlOIWA6SD0jlZtA9EP5ysmWbD7CNKnjN9riTrMxGPjMXUO5DxNYG+HR4yO4Mhl9m3lXjl
+fX6BpNje/IifIjUjVlB2G0DGBEoIUyxvjz9/V6Tm/3LbmuQCXS6VBSEHH/JmOIBZSZZXJp77QXq
n3jA94frnuCbO0eu+Wkcy8/E7ucNcz2gSaSen0n6kgebBG4qVq8jQeSqLZi8SfAEJjDgZ1YUdf6F
+VsUbEZj4hENMZlHAUxFD9BkpXwyfRhfMWbfqVfN9GkZkX2xhMqSgTTkqpssWzchGVNoXqe5VxHf
xF0e+WXxMkiOUC6ut2khTtl4QXDjZ6WjFHb1PLIuK0eyu8Dra6/0JPykQB66TTeXQdtFNr5JQDM6
p7wSJO21r+hdCjc3Googb5WLsKkwBrZlIKcPKIJrqizobJ3+WCm2xrqYdfpH9K6+NR/yxJGNMWMh
OuobMUm8q8kjmHbVWhKRSglldCovAqTKi2GKuSBbFTuL4XoTvkxwq8NSMrRvjOyoLgdbcgXDVY5s
rU8dQ2PDMiRhjcxI/VnsSI2ID0wE+IiRe2ot1p4urA59QUbDVl36479w9vLExdlWHoiSjxir3cpZ
ghKeEPGUmbsGh79MZMH+OM7EQexrtzkjByRV3UJ896g951zfxA8+xP2Z2cjkwbS1CQJhC6AqOm+A
5hneGKKHJp8pEdchemdwn8Mw7Pw0vAU3X3pu6oU0a07sNtKEYVe9hTd+05Jf0pf0iIWhYt32tA7Q
Y/fQqCukOmS64Xey0hes6E196QsSU+CAbXWVnMoDizSJj7/iO1g8tU/nq3vpZrd8Jq570ZNm6N2v
2x5n7rNV8DssxRNLPyoPLDfZ9Wc6//LaLk/vom/i2nxiQMyCBQbqk8fJ6hpOoxOkY+NDI31eW9go
h7AOw2lNG5kwHrKKcye8SNq8BVt6z0AYt1ZFzjKmQcsyRCw3aE9g6W9HmlePSMc5z2t0JgS1xl4J
ZjGSIhjPXDxWaMrZZpF6jtZYit9ejH6hJd4ZPqzw0gezfH+jrdGJCMpzx0QozjLYnFW5Az01dyez
yg82rJUnyUy8OQUm2rBDUivr9pKlnSphwy4ZFr56pD08OuIK/IvK7UBO1M5etGY2aLb+aLzTJtei
2CWwt4eLl7bTydflMm1UR+lAtkBmmRfPBmvJ8zTD55NlJ+whGt4vlvCmmi42gpPBxjkzBUWJXt7q
3/TH5jWkVm9pZIBocNBc0DalxzY7ewJMtsTXziZdENpFgvzeUjk9iJTP9oUE77qKZlXmCyTRnBhF
tyUjWGdJ7fdTmDJK8gzTvKEkDc6qeDMfxcfqZgsjidTWr9MMuXQH5tSqGJoKmkRtSp1VhPPfbYc1
YQ3FN4dV6XTs3tXu60NxCFxWiMWFWGsJDjNwiZniC+s6lfsZGcdnWJ206FlGrH6dRcYSiTKVHXzW
AuDNzCKYA3Y3P4FaHnHCRDcP5/IDsdiwomc6sSXOs2RVNx/u52Sr/WZKUX6V8BKKUFLDEoMeJVVj
aSd9m1L6UsRSr1TTQyPbpGlFh5P00dqJZI0rJZec3I6YhAdN+awZ8AZ/tINjDQ3YSPLCY+UqvScb
mKrz3LVeu7xpLJOt5jODld5YNYF5aMmv5avJ4Egqwny+nMjlN/Jvpv17d/svgcu34/gu09ONyMR4
OT3Qb+UW2PxQlIv3LHfqs5sO9pUbTKWNY1HTobSKwGeS47vZxoYHAvZjqNgkmrTMlklVxVZyUv1m
DXHuYpD7t68bYheMDfPBxoclwYp9Fzp/Skj/W8LgXcX8d0dAsebn9Xkz0BXR61J66N5JTmlz05OB
y5VOjTRp0S1Ul5zSa7SAgEQgIjEpklH+Dcvxr0iP8SxS2BQEFJQUWr8FT7czJcg46NJD/dXMil38
KX1E0XieGCz6qRr/LhCWvkcG37b37e7TU1NrJh3bo7TSOaBy5+YhfIRKD0QJgtARhbPY2+37rXdF
V5g2TDp27BS/2Y27m9dfTv1Ph/3t5kmoPyW0xKRs+/xII5q4SZ3cPi+ad3xxxYO0zpfEJbo3Lj01
p3zLHe1leKLUM0PaMk0O2jZgfrwt1emI5yPDMpfn+SPyrR54Kqxoxnc7eL+QQ1jeHvXe7Zf1B5Vi
g/bNMQKmNSvetKfw7e8Dr7Hm/Wu4+O3sfrujukLAtMvk7IaPoYZ+dd2RuxFWzVP6SlamwnqvHctp
Z8Omfy+aM3t5NM6RlMXXlWv+bBL7A0w/097iXo1tDt2XJUgzi6gtxZ8qjeoBGY9FIS3Ie0zsy5NU
ePnpcqWOhte53dC5WSVTsPbjs/WEcakAH+T98twdS7umWGSS9rZNmiToIXULkmv1IdJOZ/yg1ZlJ
iuc2ZQxnGZ0KXi2cIE8Xgzc89k81FDGCFhsDTGfiKK2nL6Ud7HGCy78/g/K/HR1/ujHGtoufcmYX
LItCsztnh1TwC9xpAbex7K36Q94vdJM4Z6Qj4ixB2PxBujsn5s6cRn9OwTUK7lDat3zKmy1fe7+0
dtG418gP0J+A+WZ0JE1UTC8Q+KrFVTj+/b7/Nd/369X/DuQqq4sxMeSUAMhEoWj1RPZrNSL3FRwn
tO5mwWxc/TTaXMqXoxWSqzTzTvQzkTX9LElnGgO7232GpIMCfEAssHBrfB4s2YVDanoNlZ/Yqwg8
a6uyAQNH3t8fwF+JYt8O4HsB2LgGRqdx+yYzKoPUjBrdCpfjXpX+WXR/s7XfXGpzHKp+utQVnHDE
I5yugZ6SMeVI7myuzfQjq/FhPVkNrsxK8Lccmb+sjZCVQ3wVRgMsDae4byPgRVUvYRsHwoFqdprO
iqtzdWvNi/Fe1cb7hninp4PfkS67THcyjWAmwxn0GJNZL7XfjP/fWt6JBu4UAVPCrmlEi36vud9y
pcSy8SLtoXXT1OJ39PnR4DJpySwhrb5Y9a2zcOvEQoG8Xp66OmklOSSb6ckT0kS/uSZ/Wct/251v
16RmZ3J8caV94wR+ua19jVhE2Y5ZRWkhK+u8/y1M+K/T8LhN9Ec4Ecga3j3f5gL0/fo1jCNpn8yy
rfEqn4Krja8KAnqRBCpIXpciOSXtI6WgEqsM2m5+dyv+2sz151X4aRe+j9sARYJi3AXFj6cJC1mJ
4rknAFq640KHFdYIyjT0Ap6D0slHwwfrdzihvwaG43lQ4UqIwF6wL/qWo8K6EyOPSSvtkRvcvOL1
5tS28Bk59PB2Kwx3qFyLpUtrXpKu6nAGNUOSvbNyYBklQhQxWpaiZ4XIcYt3OSCUwidpMlE99Xwy
jUUSzWLYDa4ci4sL6b3sVc332nnaOHRy76Xi/yK8+nY83zJbSjycw9K8ivuOPqCKqA+TA5wEUlYn
QLJ16mXwZLxBs0RwKIT48Dr8yex3p1UUlHFDvwQbqo6sBWGLjOxG4iT/OtB0l0G73swiOoiYj0RO
AvwSFpJqlQ/SkTUY8/FjtZQ3k402v2Kt7nRP+aycTUL4uB2DMv6HnrJTndrVWzv7kCbb4rFbBjvj
7OpkPMllOcWe0csP/Gz8+E22rxP3/CofFJ8aCYWM21J2MoqSkqXLdufVqge0+5Wd6HCG8Dn/ot/7
k0M1w47AY5X5JL7ns6tNhXoa7/FwmdPFrIeuPOkcLAOietoXHz0ijPA1Y3De5M08DVfhPgkhsQZu
55Hs3cVTmrZtXBlmZ9GXVr1NA77XOMmspzF/V3yhgPnC38G7vaPtcKR5sh29iWb97jqnhKOZp/OC
UzLjbp8Ve5g4t037dXWV3WXB7iySmb68Yfxut3P95pn6DLFN8UhVj8K2c3596jyRNBFlIn1Zvitz
2kQGsJEkisTWSl8jTEetElVE4w7L+hFUgIGvgGqJT3lFv7wvZFa9jveDN/EoFRmz8TiuruoZvjQf
qcXkNrCSIi2O2n2RzUTvLr6ZRzPCpHk8NZ9SjaWdy9WYSz6P0TpdJ7PobJ/XVK3mMoHvENP6bAnU
IvA53zTkTion3uvvEeDQWXaI7G6ZQNkb6b29VzwOTr9GMlNTQ5/zI+RPHpMHslwwR0JneFCnVHiS
J9OcNh8JCVpr1G/gtEQfOqSbAUeLwzlz0swvkJd8EqTBqUnnLZVarvDZDTRUOxTtZmMInpBGnad7
0SEgRMURLy4uuwvfUwXqRca6sdIVrbyLyfoyl5fFHDte0kax1x1qf5imfjgvXlAPkHq6+tUHGS+f
Bvx01R4DeZFtaNfMDpO96dXoFqzzS7tLDrz1nG3yN4QgZ19caPBMj0yFF0oYuIB2bnwsPpWtcB+A
bnR5uyP7M3AwI/cFlwIe+oiEIoarU1XzdFcHKa1iwWH3R5Iw2uyMOqNleGLLE5tkErRZXbTPn/x4
ebh8knHPO6/ilcIW39DqaNsbHFVKLZCbeI2SHxU64lwyaCSBmtRGXUNZbKCp+01ut/mBlHi6u3zq
LOQj6zbGy5TNyFi4/RHr5QIQXD1WDRsKOKfzy3kauxXfzWdGOJX3ZmAPJxEHhJay3lKgyAyrgokG
vTaFo5dwQUEAR+nYK9UN5ARRXRkN2WrnPKd4dqQspfDfm42FI0qdctq9FQoam3zU4cAsKpWZqsyY
yi7JY9RR/qTPWpHdbNjHdvlVylNaTyRxoVKa6ShGkuNKd8bYrTwtjMeBZ52LADOhe6PUS8ElDOdc
/lkYusHzxEbDIdk1pltvXMr+Q7paZrghoURm3RvmZMLkszUA2hbgtK/J+eWle3lKHvstzj2P16uV
LaqvcEKm3qsCeuld9TxVQLsehJIzQXLvS0bU+kwdTtgihyUMqjcmKhZf9ydf5WRroJkqZgLLs9YJ
LM2hJuGDnFgxRXkXLzmc/bGseXNZaCxFG7UC2cTWEW3ZpVvNv3SWtOxwaCBdieWWp1Ey2HYrUm4x
+GjZ5gJfneZReFDnjFdOMh1Nk7x+OXLRJSv1siPfspo94qP9H4UQtFRu+ozEIjDeRFuI3Ctgc3GW
Nx4FVNykKkvwiCI++wdJslS+jcEdsfUV66l0X2sziq/nZhZ3vrgq96xGfZmBxg09hBsccmPfjrJG
wsIrngsFlysL5caxk+aQ0zG56/xusLnA2VzdkhRTv8JtP4s/YFOVNwsjeT2dAUK7fCRWNO9yV36N
NIcwvgbszDq1fkjfEbk8UpFXv7p1uVYWo+MAg+gqWuh26/QO8WiNI8B5IVjmS/aqzzOyXk5xSGns
9SioptQzFfvsIbPgyX/ILnaJ8UOwhxHiJPPhmMKNKB0thRxhschcXGbKlPVhNq3sjJyeZ2R2i2WF
tISJvmkPt1fE0E7m5y5kNJes/82aFk6xREDghPZ4WrRT+N7syfS60Sf10MsSxY2dI5/kLNoIR+oZ
5I2jJFjhYVTPGBaxbPeZ7bUFvmTPSFP6Uz9LdNs4lWtt0ZQeoaXeOqMb3anwJo62524IOaJmX0Fn
QOqh2uetMS0O9cPZG1G1wUo7xgwKe2EaUogNx9xR4EYzad2wLQ1fpctbAaBpdVsBHBtRTTvxWK1M
R31QKdlw3QNnQky9Dm2ceHdMnLIVfZ43ITcSoqspjOH5eBb4gnM9xZvbOpkb6DxJaTbMisr+8tYd
21k+bz7NWT0P1ppbrkrNDnSrONBU14pjNu7yZnacolZyFdR5xHKDM9Z3U/abRrZGs4Hj1It2zhke
HjM32SGEyWw0c++wXfJd5oeP+qxcZQx6ZKYeWhDB7SI9VavyqG6r1XUqH5sj2ngo4JPrlC+Lz+eN
Nk3c4m3siWcgsqsjMph6nq3KVbI2PLP3czahvcSHal5D8eB6UBskqVuulIXQWEVumayfHzom8MBh
eydAmqRipcmCxjT4PmI4awcyp/altIy3yXYyxXaK72efPUkJgUQ2T1bMSMzsl7rICUjt5hLsO4vS
fP/GjcvtenstSeohGHkv58Uhx3hgnJgvm2plTBYU2nddsRyExdD+xqhW/EuSZgwHcb+UcHfH3us7
tlNIUhpZiiQ6VI5gqx7rPreZtX66UhghxnthHH9+z33Gzf7fxaEG5rhU01nrfTc3EpUiyVNKc/vK
mRzkm6ez2qfmz9KXC05qK+OeMtbXHX9ezo62C1bCrn7UfOWFZJJxvLzqFsHew82LZhqwl969MjQy
Ro/hGNmS176y6GsyXm5eDoHenUxvXu92MyrxTm/rT+AOoTq5ZGjV92xJxpPOsQXDvmxfvvQtxmTg
YHYSERNAofAxmZGOnwvczfb1sXXTR22ubtQnaVfO9M3QezGhCtEi02jgnhERoS9GXPXU9Z5hnniT
cmBWu5CMmmqaVE5SzeovdvlyRnGgvCj+yJGaY6BXWOi1Cks+yC3xX/ek+eKsdXs/3Eu+PIvXBEbM
g5OlxqKcNHdhmVOkF8FrhGVG1aPhdqIKWfnwxLkiVKflABc8Wy82VWFRjSSEfyDUB8ZAlImSww4X
xly3Kg99jaN7eIQtVZSUsNthtC5k4JSX54a8NTqQebsW7O6J+z53qRWQnXAvfJKjdofAEo43bzQI
qXcTq//Kt0iX0v3o78U9/yC8qiTgWLyvr49CCBDIyvHIJCKLpzj2xHvVux3kqWTnjWuS/SPBis0q
UrV5jz7dI/NCrfHSOSq5iG6M6dHAzK7+lZHpHT1A7jQf6K3UzicArXc5CqBqTXaJj19fAuaCgY8P
M0CTW8qXcJKIp1NiAWz3kGNXK7riqKsS9Obb6IlAR522q5yCK1pgioCreAFQxPiSl/WL6jVLPFAC
L/84E6twwmKDVelltaGU7MJcNkAwZxSpbOGYfAirihWV9nreXdCKdzN5qj1njub3rnTUCbhT6y3a
crY+mxm0Jqc5obl8LCW7XcvTNyzA7fSl9UdxFx6pRMOiVVDwo9wPAeQgYh7CcsqXXOhWFDgW5/ko
Mjcs/Y0iSUYltvapBSOEKqfNlIHLVeaSy1rqLZiXbI4vrEgWc8GTB5YivkE5lW0qOAcQcVsRCimM
V7zyDYtQwuMMcTBxfPtKNvqtxcrxncD7xtdLL37JNzGmju+hi98nge1MK4j9KBcXfrOIXXVJQvKN
Ku/JxB4PGb3kRcy1nTtqrSu88LycnwIk0iN+2uDuqIvHLP7fpJ3XbuNYsK6fiACjSN2KSVmW5HxD
2G6bOZNiePr9sQ9wplvubV1sYKIHY1Hk4lpV9Senn8hb7NO59zmyFXmnongqWqeO3EyyBd2pEAHi
OaVXm6wmgo4QzwWEXWOFBaJW2P1TVbpUvcLeu6coDQpbA7yClvMLSPWiLxqgu6J8KjYCJGqJGMji
9VKZ1LwhVDM84Gdrr1vP36ZYRZw7t2h8/W28pY70F+Ihomv3MTfvzhdtI2GBmB08YHHFDGGgU2mI
CuDThuIl6x5EYe1XuyReJTOHsWv4IlE0gfxuha8INB3brkUyIqE8pApuBiaujcpDead9oXXGI+YR
TS5/V2wOn7k5/6RygiL7OZu5ZUWEqR1DZMku1kC9OIMCO7cLAmbhbjcrUTx3cMTZQnlnCux/TLBV
Pz4VvKOaPRk8eW6YbkeoZ8Rm6kChZF5YxDFGMzDN2TLYAMpGp+SRyY9dfQ4rlQLa17aq9ijIu7J7
VsYHmV/N9HWX5TZI1TCzxx4CJvQ+O7b8A3T1PeYcpjDaiW0Ac8pLCLwIuZn023MrOoLCOsSE2All
crvNLR5+OrFFXjI7Wgv32S63sn0DhOqZ8bk4qu/SjjIJum+Am/y4C5m85xt0u4v8PrfSswFiDN14
neF6TZGyok5fVNRKAmqSL9bZdkqsI7bJMZzwbCynHxfmW8v00BQXghXsKo6Yao1dGUZCEIX1FRm+
Cx5XYrdo03BZjRkyy/vjQ7ang8TvbdEt83su0Mlc6QWu8lOwlKn/9NVD74ZnTnb+f4C6OxloQ9im
dzIlY2BHu2pNUWUx36RW6p6EdQ3fcyE7FXUWM8z2AGyZgH5sgtf546SFKczxgQJwz8A+ttRt7MxO
wVF7qXbek38mzWwnLxuX/6kvYTV5J8oVCkVd4/6UzOgCe6orIves2NUEelBL34E3E4zILRp33HBn
PDClcclvqdwMpvMTVWJFnYz570YCZt3AVaPDcPP34kFoD6hQ7nteLX5ncJw1C57lFv9PbMXFDRzk
WbZKsYEEKGZyR7l7AErZaofH8tBtNIvJSXqIHnh9wEqEe3k/xQKATcG31FbeKYxMYaVZP09xf0/O
rwdekw/PFKk+xwnzaqKqQ9yTu0LwzxFAhG+VHPSa48uukLx67G8JLUmzKzzQqE2pnTXxNMSQirul
Tv6Uxs7EPuP36yTe5Z2ZE6O0qWw/NecP+k5zg5N6IFJ35FUhmJl3LDWRIDT5Lwif8ToHcl7x0q8l
FwBDcVkMhMem1iitswxjcgsTDx2zswNSSDV8CEZ2gLdB2SY9XLHF+HY5higWCFAQF1AkSbSFUa7D
I8y3hC/X3YWgZIgrtlfJi4iYW6pIBdOJdcaBkeHplIPvQzZ1ICRWKSee4Pqq+/PNVb5NE2ci91Sk
eIRAKyNL/XuaiMF64HexGpzbdf8RZzaHX37SnW6nUDl/zoxtqFkFjKB7yAmvwV5fy5YGJe8zQ3Az
9bcpe8AJqz+zModpLTFDIwp7+fNVAmlcF5tXl3kFc2R5IoqNqgdnWd106nPSnVVjf4HIn5wz8Pee
PxmE9q1b4BWKw2BFCF1ziDc9bk21BV6fZx8tjhDPEmUGNA9UEeUJ+Q/LpGEQzfAGz23gRmqzY5qy
yagbWrSGjZCmQ+btV9bIYU5paI8kIxK0reP5aOV3ma1ufNFCNFCQNFlOeofcmVOOELa6KtbeU69s
2hBLLjPD8BuCVTpNiadQYLG20bhUnq2L9xLROpnZ8vDVXcCcA661stf5pYnhDMygJpNCyM8mme/s
Lb8kFeXc5a4ESzFyJx/cJCv5TS95bubIr2hqAF8RSGnxblzWx27ELcu+pOR3UetKEyeeYhGChgEC
obvp8FJ5Ts3MOqbBC8eHAT6csfP1RVdjamJH/l2edqY/OZThBbYI5ktl27nKk9q0NtYdGEEtqiXW
+0Xg+GiySuBqVjpEqpWyTzaodfrB8hy/ZeC3jAVY9/Ylf8QkAXsZU4U1mWA4h+skR80qlmkBLKwt
YZd70oJbJfJkBfQ3ytYT1uhbfMpDTNwCt5o/14rlQXwl8+0TJKWnTc5nu86bnMjg6bSQF/2vSHZE
zU31zh0hwGgMKqrgczK58ZmuTS2rD2OpPwZsqXCwim08foib/NyJXAg1ekOqwDvkmbxnIkHVkStk
Rj3W61hb/7zEpe/E06slfrXNdVo1KGk1BuecxpwJbC6uClKB9epiJiRCVBkVRTCSWf0Ffl7NVlrN
XYfkVkC+lOIBmQB9hwcfjsCrIoQiC0F+Rh3f9scE4NsIlYUcANgTn+BHLiuJB9ERThywVfVlsw2l
0oybJTag7GIPMXhiNr8bPSsQARgWsTnQfznZaOsjPBw8TvLQmQsUeRbnC8xXIOEpKK0+ZJ8V1WaO
hanX4oK7VZqDUbg6e2/rCMyHFIwT1qEG/X6Z6TQr4UG/UzjP4ruEmpLTNv7VGQvfkbLtgJStxprF
aov7StwF0jGPNqKyN/q1F+0FzZ1R7Jgeug0Xf9Pn9FSBMuZQ6vAxdgQblQKTOpxpYdkyOFUfaxOj
eloOvbY6SFSDpVLQdja6xCl5BtKZtp0xikhW3NKqX8naISsf/EObMF7k7qbjqWJhwEBfCOXrkFJC
4Ob3aMyOUrSpgl+X6KNoYdM1jDpo7YophWx4NlA4BI83Vss3iO/3YoFjI9P0S8Qb/L1tM1ydZWkr
BoAygYr3LJbDS+MR/ZiN+S6lGwnXIXInOFPFuissvKOVXz9fgvzvk+O/S7gCV5NQ6wsj5xKScJuS
Hd2a9LzgvnSqCIMZeWBeg8Ux/Z+36u76YdEKsHEfmeEKTIfSO4ZRDpqqG1f1bRxydWOuYEdPNKKs
UqXgXNv0y7N4FVd3tbqGpWmOl2Ch2xcbBpRhrDv50WCE00AHFLrHOWPJjjYttyNb4rgQmdJL0jaI
9qp86xJvPbvpxv7BFJiVuHqHFTeuy38RIwXLl/7nKbLCz26KqX6/qAfG4dI6NJYB9e4H/q7Rh78e
oOnyiomWpK5pRdSVGjhSuNeMz59vofb9wULiQomvzWYqtD7p6hYKodp6s1aF0ufAfJOw41Xxn2C2
q25FCNHiXiUfWLArO9vHu6RzMphwxbJ6gcLbMnzlnm5glX54DLaf+8fZPZxVQAyPdwgmJrN3eLkI
e5idXhYqfY/hb4rqV1Ax3TeB3MBuE3CLBm4nHcgOaiRTxVu0CUmeVudfReVEDvmDt3hlzh+KgeJ1
tURrwniq3qrMhaqF8cocCSQtXNZuF60QEfNf6/fLi36G02zxw4uNmK20egd71Do4gpcVwI2P/NuA
gf7UFHNCKnAcIOSuutf6E349FSsadEYWl4OyzN+6x/5ejBehjvg+XJQF6e0Qvkk4nz1otavzKjOZ
qK3mzFlaM3550ZJDyxhFW84r19fvgGC03KqZuRZPiuHI/rKFF/zVPfc2XdJk+7nFCgtCL5bfeII+
yVgZVDWoYoCSK9hE+lmEmOE/69lX2W+M+UGtls24TJAmKeKxA/2oXqO9BEsncsthNeN0UJ5kLnG+
0KlkaNkegiPD6byyp5Zlb5z6F7kyf16E38eaV8/naneZJ0Ez11OeT2cyMEvp9BBbjOiJ+4SbtUAD
RM8ScUyZ4vJWqOzNxXH1BoQXgfTHUInPowQ92o64Jaiep8heYDdaLKt6mhhPDKPe0xXmzhl9MIAG
43evdG9B/t9JNVe34mq/uCiXJs4MkfcRMSKzs3DRzhYNmZsqavGCl4uR6MBY0RElyGzTiWfpHaI9
RqlWISx+fjD/3h3+eHGuGga11XI/y6GZgkiIiYVlMBs+rADhg7mg8Kw+dpDaDoytNqCcRngH7lk9
YeBM1w3QAhDygs1UZElzS1BdgXpXwqCAmrd+zoNJ/pzD51sER0bzE1pB/bOF29nR/UQMKFy1sItJ
PEQcjglxJZRurDtD/SZz5W5jzjxxmdGa4A769+6sh6JStSW7X5TfJ3M8C7YwCYZ2AkBtS1fB+Ju1
9zpc3ox4Tb8xR7XNNOYcKVvmxl7+KDWTEAVaQvgmVx94xjHksmTNKYpDgzjIMGv21GcZQVGySO4Z
yrk+Lg6Uq9seETxHJu68+n0U7RvHcxUrd0N/LUoO625fEBSKeA07bwawHBqEqEr1TiqsqsxMQ3HY
Ysp9v0qxJkGjkZyb97q14vVkB5EdhPdxlRzmmxFMdSM9+UfjrtiQIeybjuZI792+OExINbqGTnHF
Nyk65cWGvWvXwgSJtn23wJSjd5A+mj4W2aCzi5EWAe/01fB62YYwF1oz2AkEPxagH+m7upeZcE4J
0P4xfED1lSGnxPcMGy3AdLgDBOI8xOtC22Z3yjJ0vZfxSSf9xIw+jHXwMnu73M8bRMBm1y+0LZ4X
T3W+Le66HZh2agKcu/P35ozwpHsI15MLRe2bAqL3+3hp6JsQcQi31Zd3gmyNwLPcdfoeWBPTTyai
Q7sLl4xBy4ciOkyS+019BMlHnXGnsdO80y6ZZezq7+LDFHk8EXWVrQ+S+jLFhTLrvcsuzzn+CPFK
OGeckDMnuYN/Eb8VqYnPSP1Ie5ZDVXcsYdtYu/mCgR4o9lY0Ua6Y1CCzBdfFmzPHd4T40ZFN9r09
yYRNOfmp3TOitNtTue9Kc8jsbq9txs1gTxRbdgCoHH7j1G8diIB0l7zMlS36pgkCkubuNMaHY98P
Zxg5SeoE1X0xX2XA2UW9UOOVCJJVDilvK5psm1MYMefCW6VvJcbQOfFRDCyWeJ2ID5ApmDLdZ3fo
PzbzfSLzLOM1E2IlWGS/YMOHpmoCDKLbfwAjt7lQRsyLfllaQOL+Gp+TeE03iPvDRlwpp9aFUwEK
gxxA2nBbUfEtw0f6bPAayCMkg3z2T5B/juqL/jqDtkvUNSNWyh5FN2cE+jYOGQ2xvkUnjPCygYlE
au7+sgU70j4s9dh8SHhoUHp+CGC/OAXsmGlppJ8Hd+rbrgCUugDMrMI3GK3YAMUAT4zw5OXDwzTV
bHxL5ALRohyhLAKhLGfUg3TJO+kRoP2eQTW2WRkl9nO1YOAMnehB3eQvMbnmMHnoXEmO/sKUJtj2
/RpcmNm8BNVOWLGn4ZSf0V9a7TKKiepy4oYxKK4DWXFKlkxW+x55oGDVm1l6HJby03xq7Sx/mLGv
mwwPUXeEh+aTaWb6kdWfirScBQibAYKbVwgAsDw0xvm4nyZrUgEumpNBQBO29UrdAE7D05ok0tDV
LndqCq96kQ9LChyKA+8N6WsiEyLg+AToxUtyUuq3S3louufsJUB9tuseu7lJh+GCK+zSo9EhaYFv
tPcG97JCMBbh3WGDkplFXFrdKZq5xp22hMmHWglbBYtXfyY7SrHuxy21oj/HQ3vhH/mZ/9p1BG84
OSUPngTuEMb2ZGlDURnG1jjlrnQvl/qsRIcLe0NcvFW8GAXbKb/LCjEZ4ST+YokJe0xDFliCjMcQ
2xNlwehP2QmvniPsLt028u6Y76T+yehR1cAVQawRylgoO4q85uTRj/m9p797OK7TglbmZV/RxN4x
YvDh3afCA/EadN8hJU+GbF2skbsA8xfeORwzu60gbp8lc+Y0EvYciwsdzuC96cKdDg7yrJ0kF7T/
iQGCN19ABUlQVkd0mVDdeZMgcxjPAjmGtL3Gu5ba1GXlZUDI6ArFfkywfzLzfDfX8Mbhhtqzqepb
tO8BXu/JAu/e6cEfkvwJZVB+B/KCgWl5l+PWQZ6cK46lhWVacxS+6FUhDE48msk9RCjYjqgk2u1F
A9oT3vSv+VFxFTgRcJDmy9lHbSzne8WFSAGou+CzjHv/iGHJnfprDoBzKOy5GzHV7iSzoSmuRlti
+kbbOUVW8+NlDBa49bzlpJa5rC82+6uTPRAhwRJMz8GDgdL1PVkDo+i48owbEZfF7BGv7Dul3fKh
sSXxVkgmM96gZpQBDkZPZM7awKRbUNMdY9XktQiW7XsFPnmO1nK+RIZKoWzVSzkpbNgJwA5Ye4Yo
j9sJCPD22SyyUoZ2m0vPcWBW4RI1FiUzYrGGBJ6PEDsN0s1nnhnw0/auPsu8fkfcdUcm82/hR34I
jYm860unPtkAAAzvyuCO0DQ0F3JGWdpqYUESIdQvHTeQWi4zmkyeWMcFqW6HtWxr/1yX6bfqlivS
b+kHUpv0LQVzhYUMox5z+OIYSkeGiqYvmnRaZb/SpOll0/fGixi75c6wWjhOocuUYzJmKjbRAeiY
MNJPN2Qi0lmSnTJ25x+Td/GAHLJRyRhCfxJt8Dy6786om2KFDJeFb0FeMZi0A18c64PCioRh7p9x
MGlgP8HL5YaejIqJxCS6uEX1Vr+xEa7KtitWbO9LTd7WfP2KkRIGZ1/pG5uZegSYTwAobPbFD9lk
iv7brgkSJh5I6svw4Tn5DhYU9YS37ObT3l4+V5DoLQJy1qLDePITO5gVEhUT6g6lbWwlO+3Xzw/v
N0njuhv9o+j8XZT+MRIoSDkKvHkTnzmQwjceGC1keAKaRh/CoCpxQd8vhxT4EtKJ4RTLeCvD7X/H
6qqL3DRy5YNxDn/53QLyUvKKFFGL3AGiIOwVfc3hgaDOjp384gzvaXOrJZiW1verx9dAlmWM+MWr
lkDT2ktQCiWqL9twRxRuGQF2ZnvE8XecWKVzGX5B94k9QYWBMqDSK9CKyarLF4y1TRhUFoN38Q69
MZsIuVidBeUKNTCkEuSq9KQY7rm+uMDJFtVIzDE2HY2QwIwlh+e6+mTwjioQvwmv2naiGVLOIQZ7
+vkp/XtogKfh//+iVyhEXIrzXPCr+ByiJ1tp5crL9rCw4y/+0lvdm/5uTGoHtPWLsCRYCezWQgmp
rn8XsaVvticVJKBdwJFNxm164jhlFAatiT6Th43XF+frHPY6pSwx3yMUS3bGRf05ag8dt2KTfChP
5QO0UWz/rOCRuGwgCGa5LNnepkddImPSVwOuf4NZW6Cf++QU3zO6TfcFPcS4JCpqQa7um/hcWv69
8Twt8RiWnTW/y++gZcp21h44Y7jFCrHHuOLf5fLi8ti/BRwN7CHZTiSbqMUt3xlkG6wVBMgAux2Z
STslvwJIEps/lKcXKG7iQln9/BRm02r6abVdNWhVGs2ScSjis36erSlfggQ8ZVGrDu+OCJ+Hwd0y
mNnio+5QBi8nD7XyeGHwzFa1bvDf+gxfJylefPReqneKCxUDG1N88X555F6Z0rH01uipY7pRyIKX
r+ZRqsjZZmQ1MBzaiptCWM54RMMWZldrLKDHCi/eyTBnOxg+nnVLmvpPdaEhq3SjaGqmae/fHWkp
aoLaDnkMRKe1C3IT4sdwZIrplHSPyWqEjV/SloiPl5f4UWUS9TjeU15F55gl0Nulox+FI8r4kfYQ
J5rsDnwlTV4lLPmAPz9meASMu4vu5M8D+kj4rLONfw76NR2CgVIRvmLg1EBJBbylsiYNFcuipYT1
D8KmGxvhPwWkf37Xq1mHVGZq58ErO8922RbFu8sp9TH+Fs0A8rs/L6V/znn+/LSrjSsw9NKfZXwa
6EFlZXdzCC8TE3uDayA2RvqRRKzfdYz8VDGPmFFQAdjfuop/Lug/nu/VrlJTR47tyFVUzkgvnjii
ak3EaGU51xcwc9chh3FraetJQ4vpZf4UrX7LWOHK3xh/KNNa+vvlAnslpgptCRau0m9T1T8OolpI
iqHpRAnatAkZrQXpHCBUuxpI9fCaM98MLmc1eYywyKF4jT5CjvhXIEgy2kyJYhiKAluRtKPOwt5F
3DZMqZKRXUI2NbiBOZyhmceueFP09L0A+PvKr1ZORNRS55eShPNMsmooWWsnukwOlq5OsuEGJIh/
s3PCJTEp+Xkdzb4Pk//+7Kt1FMtCqRXNIJ3rcFV6aP+jrTI5JWgUG/MlAFrtkxrsTmQ2u5g7ULPz
1p6eqYhhD/wVn8ES0XWpo8/YsxmPZPdyt6sZfSHEcFSNkfAOulG9hSJPEDuBj3mwGowt4XaLUn5q
w9ew3dXMppPnwV+3uQObxITMGnAkFJzCuoHv05RNHUNgoHuVTqW4DXpIwj/fCOnfD0FVdXEy39au
YSluv+ETDcWNsGm4mQQMEwxNPla/VC0Rbk4+OzT9sqaSpF43bn389Iy/r97/Pv5qaJwKMCcufSdN
Q2Nbz6FeLPJ1vxxwMoSqD7BJKwCZ5sbjl6cT56ePnV6qP16aNIhEPcx66dxYjMnvyxPmb7lbwVp7
ih9wQkXs2O8buJCvujvaDJ96nDhM/x3/GWFJFZM8qPsbD+LWJV29DZdELXMiIqWzdk7u4TASk/pG
kQEwO8f2F4hQmphjZWnREGGjdOuWqP9+I/57EldvhOFntSdruYT2tvAWkCqZduJ+W2sox2xuj0gd
d6EDtcJXtIAxbGqBrs6SsCWA3oe7WA9L0CxXEoPOzGKe0eQbWSUm1Z5IzTqr2429zUw/qvP7Cwya
dJVrnI67tnRvAZ3fFZ2z6e3+77tc7c/ZfBwEgHkebyO7M1d3GEsGzmWwSt+C6EUwWr2V54RVT6ak
iaM6EZ6VOE3eeKS33q3pkf+xykJBVIvW45EG8wWzViY1zIw8wi4hPtpwXPaTlIQGNQMAQG3a/V8/
/6rBzMo4kdKKVW7A6GhdppvdvnSZdbrEsUWeWepLY6E9RuuK/eflxpe/tZ6v2js1iAbhohYSeHfO
4rViO+QC+nlr4lULr8AdyUfcBMAdXuhg4EeHfcsZ7B84zF/r4HcH/scDqJrcC9uQdaDrZFngTWPN
8YQ5ydGSmc62PU7NWg7mQY5ma43GbyBmUnbcuBXfG30ug9WoG5osTm7qf6+DeFC9SBkiXu0Fk7M9
E/Tl4ACiHPQblbb0z+30j0+6Wvh6T9RrHgTSucf0HOwtc7OX2p2Q33B20iuHtxYM/xbedZWSOVnK
/P0Frxb6ZYxLtTeQtMO/txS0fWMHTqo8xZejwr12L6cQ+mXm//J1KE/MWZxb9/gfheHfl3C11qU2
NC5a5U87OhSVahVjCQPoUPgc3bSmA2QtvKQ5ZPvHiUEq6dvGX0EHZL4Qz9aj8PHzM//30vvjSVwt
/1meKlqqCCKFqr+cM8kyjfQdpXQPY6tKntvLsYHcbzJeUxmbBXYbYyK6nFZocCsp9B8A4F/35vo1
UNpRu3QRxY4+e+gbF/kChu2t7qiQiCsaEvoPYJgYU6oQq09HD9zZpyo78/4rB5tKXK+1ZHb6fAk+
iGGWd6/ex1tSmTz1Q3gN3gvwPR8z99yKaLKx0lz0+yRxVc9Fta4f018qei68l7LFJSqsRn0ySrfx
10yWAAnT0r1x55V/ne3/3Xn9imgjpkrZe6Rj4jCzFif9cZ5ZGSrRJF+KuOXjzSsstdbxFLsdnJFp
BtMtNJTtHs+/OjLpSbubVLFb13RV5iRzH+5NyQ4Q67wfqd1pe+xdS2tiO+Gp3Gx8Up9v3Ih/dKF/
P/bpov7c/XJP8uYdN6KM1zUjbtVgApOgUYmX6eOFEM7wKOcIcBABa/uUuUXaT3Lay52v3TUMDm3l
C+Fcsepgd382eE5/SYMdpJaEu5jsRmCRuFja9QspJHyrwRYtfGPcdl06yWD3RAbU64b14JtnKpbG
HSR+JfHLsxXTixvf9X953QxZQtg0YcBX33XUW4kAC3agCFWn1fWgU6gQeM+X1TIE4muflXg1j5dq
twGZ4pFHr0za2uXPa8/4ZxGl/ncZV0WclEVK7FXccq2ZJOMlVEkTATcBBXwkhqZwA21jgHGDD95k
KwjrsdYZSGiOWtH8IFJvqD3VqWWQZNuDptd9RbTR6THUHbY05juSKShuxcuLrMJqQCGXA+Nbut8Q
9h5O60ukHbU1oooA3NojAZ8OOf8BAk9lXfppxm34bpy/pq3dyDsj2YKe9Bg+6I4ODf5sWGh1VuWq
PowdwRfH+cS2FE6V9pSM8GUN8+c79g+a8LRI/7tj12djoow94xLx3Gog6iECbYQ90j1g84gJIgqX
DEN3RrzeYYYK32I0gunrET+6DZJB5vg9TP1bxlyz6bz61h78cVFXx+jQl8Klargocd2+GZ8ljZwp
ri5fIOLQMos747KtkyXCluB9vLjq3ASX8R/8FVTeOYgLhv4mJs8mNvLD7AMYShNh26IYX/Zv/n28
S21gZLLkwJF/8W2e+qXxC3PiUbnXa6fPv2YNql6kJzKvDbRKwksGHZWaaE4yfPyRm8+yAmRB+qYv
VObz9zeeyb/rlf+eyXR7/tg4kryMdTnnZZqashETJnEFGF55K6BBwFbzYvvJA88h73mZchDYJdzq
i/XzVfyDT/T3yrg60bMqjimauAqoW/M9GRS/xsbOgL/ZvE/Nwn5qadgRcy+FzLnx0dOi+/b8/7Do
uTpCuiRKQwJgxfPQ20FZwA1Z+5wMdupWtgI+pU16XmvmxI7Rb2+VMtKtT786LEjuGRJ95NPjFKkZ
3ACYQwoNDMp6s7TwlBbnrkYsCUN4fMR+/urKLXeiq4009dswEgM+vEHwNmSkmWASST4gWQoOHhXs
8sneu7ugBTdsOViic4A6iI5f2c7ghmMWA38ApoPI6NVSehOPZbHeIDu+teOrUwH10zO62mq1GLZ0
MS3SlgMbqh+YNrZkgcK7hbWim++DeuXnm8J3B+SYlwXAd4alUX9BfD98DBHqnnzhedSpdWL1xESg
n2+3Cvle/l4UMD+3M8gTfYL10TYY4clqTicGpvExCSeQ/ED7mYNr4vFFOGZKZj2SZXFAEpjdp5df
Pz+Vf78LfyzIq12yutQykA1fFhPuaNVTMJqJlX7GHDGrRj9Og6nBYoS3DPCyv7UdKt/62CsjnatP
L1qei6yNEgZJjAaaYqUQrZTtAeIrpOgE84DizJ4CkP+eP7PRYvtb9GBAZkSYEhQDFGCxbcR3njU3
NaSvyJjI9hgPAtWEgt0+Q74vGbBf905t7S9+vnnytGT/WilXl3+1m7eyKEZz5SKfcIJV7aZ1RbO5
l4a9JG91ld3ElN+IbmFaTAs6x0ZiUACljmP3AOafK3gV1DfKhO+P8+qKrjdYXfASQcCZqLGoBkA9
R0t+KCd7FZXCwIZxgAur4Hrg0e8JHnQ37sj3od/V519trWo4KJUU9tJJk6BmQghCDGD6hj09N1gW
UWaPtrEZlvqLKt7YYL5XaleffdUYXcpM9hPit07wqIFO8ZqEl7EKMYXtj6g9a8uTKNCMDXqdDEeh
BQEkLsEcN/f4G4tamw7BPw65mRHUatKyKmpb6J+kwJ2cZCLQcwG59GPLNaCTmu0D2zOV5pYFwLct
/u+boF0dMEWWl0Zv/LamQnHdlpzsZHqtUzPZeDitwVOlLbiNuX+fD1x97tXR0kZBMvqTJZZ8vDwD
PNUnLGuUk76DheM9t3cTA+TWTv0b7frh/fsto/njTte5NAjj9GVJw4GTki/iZW0aqENNhUGU2eIi
cWsQok8r+NtnzkVd16fRhGxcbVlaHzRR2bPKqtbU4TbGT0K8BV0nmOsgQFnXtyVis+Ywh5Mmzdbs
WWgdlB2WR18DUyo21LtoDVsKkyEPLpQ1CyyR8RnEMhePqQUi/wDxkUvgm83c+gOiZXBsf+GKONX6
0ZbwL1IOcBxDEWs4I06CTB0mmDUyxXVT7TR4C/eQ9OcHYggo9DQbAhMEHNlUoOyw/0ClpXJ/+nkn
/D7jnR7/H3flaifUfGO81BF3JXse2fZE2KneBgXxdGWJieXeETow9YWdv+oQ3gkLiYkNIRvZHLbI
oqvGSegBgt3FwRw1u8+KBRGPHUw9mEvJW00i3xfSpOnShRs16e834qcHerVlBlqul3WhSCdxrWBa
BosR2xI80RJQbwgsVogzSrTPyBXr7MjptSXs2vSyFfIOBZiTxzhGV2e2OmqV3pbeAmbWmEdcLFU+
xYT31Y8GgtAFM/YFj7KHlIEIe1JMis+yeMomlxS4GF+jtIm1JeR9xoW3UON/vyfzKUpRI9R0dr0p
KClQcpqp0mmO6uUwweKTIwBUU3z87Qax8q253fdi7/d6+O8Tr7YDTemlVA6T6WQcOivmGMfZk7pP
fJtkISjRBFwFVAFTVl7abhdRheJ1VD7X3o6MmGRFsoDun7FCBaSfX5az6F4an3t/ncJ2SHe3dTjf
GpOr670qTqcshEubDRLXi98zuVfR1sADrJ4C1rA5kAIHE1OEmlSiDhbk01z9DG34xvH5GxP7vhb/
u21Xpefgz4sw1VmL+OgWqwE58bjQyA9zL/UMS1pYh6eBbJwFQ17UpvGmHOHUKmz0Pb5bbLD6WooO
abxvJHtOE7gjgqKBsLAyFlDccKxhVqr/Qh0fmJBkGc9J5/CMoYBfWXMXRyLmKGwURc6G1d2jxxKJ
U0EFRfKJgHIcHGEhPcRQDTBiP6nZDdXjd+js6hlc7axNlfWe7/MMpmE27GzI8XFvVb8SAiUeZ1B/
MQMI3N4pGhSyVmpD2sLJnGt1tWStADkLtjLes426P29uyr+3/P+eytXmphaq0pYxT6WDWCK7mJA4
5DD8HoBEgkmYLkGAXmwrT9Dm0melwuB01c4xbLMhk05TQM1fl0QQsTWjzQD7DHCK+k2SwySn1RfY
VPmO0LlIC3++8u9wlaHooqhqpLNKukFuxt+lSCvlUd54snRSdxHY/YdYuFAOSQgnNgKTPcQidvU1
x+ZcttpqpTrwRSlL7J+v4l9l8l9XcVUUotYWq6rjKvwvYyfgzr2aRy+MgRvCsFyBFMoH4OpHfeb0
4XImmAbHBj6kJqaxqN0guVk/X893UOHqrlwViopYXwSloetorFK4S9nlKx81Sooby8aHlu3W9bq1
AsTdDSmHVlYgsSZjYSY/3Fpa8rem+O9LmV3VijyySmwHbk02mZaLZoWthby84FnxPFq+vpfw0nlJ
vvIVCrohfShr6/KqEQxhKS83bso/Csc/H9I1XK8GniSJ0I7YAVsNojbu0s/zHukxMSO5rebHuZvy
EuZOBIdSz3pGjj9fwXfRs0EeO1LD+UzSZDykrhbrvOhbqVUU7dTTqKQbWdsQq6sYD8xo9GolF3ce
dKMEL1PZVS9bCVvCBO48PKxi2xDzUcaPReXmxpY9hNCltdZ7hIluZFivEE0EeaUlbjR/UuG6zQ/d
sC8jeJMHv3Wb5qTLL1rmzjN3j41K/Ix5W4oZeL5UPKILlW6tldKJlCl8ZStSMMJbnvHX917iDcUl
WNEl/jBw7/r7NfX1ceb1eaHiJ4sRq2qqD3o5iZH7XzONb7zAPzZxcKgyqxlBEiZi5yFzh8uDiDMb
FSDBZdqqKtZQnOME7eKSRifTLSH9lVerC44V9Xbu74R4SWmVECBpFf2qxvR3jgb7gLsaO71yj6qf
gYxgI3qQIos8qCF0YKGo7zd71Ovt9PrbXh1yydBH8zbJ1VP8ZSQu/GS6Zo+kVXyo8DJycVVkfJId
8GikZM2tbiPfapK+tanXl3B11MzqsPPhwqunvMETKiXZ6XUcR2teQJ5rMM/JH2vhblQ/DeUYp8uK
9Rgs8+KEi7iZEGwqkYnSaBR64WBKsBV6TV82ZIuU6bvfLfGv/5ypVqeZUHQgC0qY4EQzE03H/6vU
CWu+PHib+VGA95MzrD/AB6lBFFNLRJBFcTbbtRjikzFZTFFK2rC+QDfGkMI1mk2SfCTDWkSuEWoH
Itj+h7QzW45US6LsF2HGPLwGUwwaIjRLL5ikVDIHEMH89b1QdfeVSFVSVvVWlnkrIeDgx4/79rVz
+iApMFP05m4QXKcCDmh034y3wlinZ3cwr1Nx10ZehTKidS2mM9I9ZRMlcwXp7nTcyf3VUfUlTGGT
q6TYwFtl1lTB6ydeh/A1Rcd4izzVOT5YgJelbTtex+NOI18f75TsoeLDayBOtOHvOm3suoOKBeRN
bt//HhykxVc224R7ZYxOUcyqqaHaTfrX0UsQSWFRg+Eepxtz2+vX+AVLZwyWt4G8y3us8Q5C9iQq
t0XK42BO2pFwvWabgzZEt6q8r9BBJxelCrTzcgjXgKbrAr+eXQmfm2pSuq2Cy+J0GYFFYpqXCUSQ
xeJaHzeqhTOMe3rXYIENW16IoDwOOCuCmal9BUhhhxGLPeAEQ5O8vVTAB/FljusOrpNjqesK5ywB
kxk/Jj0z8R7Eks6v473ZeGLlhwyqjK6gHCZ4jNvt0JOWtpisMSk1GPqDqwHtX13XWIkcMz+NfJXB
LmxrgJ0yExleMFwtIF6k4+jwxyWQS7cq1h3jlIpfiStKp4jFBjTUSzvrFKi+5q/z72oWwg1qYX0X
8V1lF1PldLgkwHLS0y6LjbmG+ri0fy6uillqYRWKWcvxZ+TM9oxBpm4FV1z+JQPSq/1qA4BlX1DA
RISzX1iRS791lkWIUWKlcsGC5Mz6JPKiYATDfPmtbVPMPe9Lv1rYJv6osfB0FbxULFk2LSCPn95o
X8odkmAJtE+O6k3wgUlZ7wir023kZTRxOIowq52tc68svIXf+UO4/nbV2VEuraSqS9Hi3jTgy4x1
m1xoxoY2f+dm+5JpCfyqBFxJDZEWJKCs9hJBxEIea0zrZrauvt3DbIMs+jGRYLqoN+rL5Hf/uzhO
F98rfCePceYeOyYJp8lD5PIjLOiy2p5N16oeB+jbAmYepUdqTgVU/qWj0TB9FPFmdjMYPoJaymOZ
J/UvJYYb0tYo7SDDaQrwVVCtiRLybZsDJViZzONf5htQsrtp1o8DICgNw+2Pr2a+GfJNnd9Itc0X
ykwFFHpTQRCwrZJJDVGJPvZwp6Mdv0nJW65eWs3GPKOv3+TDmyQ/JvGC5E9Zel6zLXbMi24spJz9
Dbp2eSiOV73XrCPGr5nxxKJ3rbEzBHsV4qMdNb7kMVyMpkV4FV7M20jcxPWWjnwc35gMbzI06dN+
sUMDLOV1+coZeLdUVvvpQ/72hmc7ctDpoxaksnoz2C3ta2Cvb2hlmfwzxV3zNNrxM/pNfLGCm2CJ
L/CHwmf+Xc22lrBrUgQNmXoDVEyoHKxYpSeB1kPiCXiCrVLGcqsd2IocezdwLpRQc4c51nAlLJlm
aNPH9LeFPguglWJpSaPwsfF+KJfZGAd2nEMypnD9iKl3DeeVyYV1nJhwzI+7Eu5lbmmsqZS9jo62
BpQ+meJh9S5lB4XsSbPbzBFETGkds9uVeFHfs8V9isbVwD7eGz1WOszVORXMugm2zBjX0R4CO0nc
hUgyRcS//bhZsB4yucwlI1FvFHJwnC8mSxCB+ThwKyiVNbt7j25ACSYepb5EgS52fOnWVrBZuI0f
Ave3pTYL3GWXKkctT9Ub/BxjUM4XpdfupBdgEsZLctMycKveLFxy4bVKs2NeNA5JrJessCl5AZmC
sxPkA+bKJqy1tPAD1YUfKM16AEqhGvVw5GocpGrqkFtd3BSKb50RgPuqDoWnb6/E/lKOD0dmfAIw
lzR/bZGZ8BUO7xydoOUg7QCxR/dPdlqwsL8VexonG3wLeQidLBB2imdtGZvVnzRb+igxX4qkpb1n
Xpb715fJrmeaBhyaub+Fds6kMc0jvsxNe9H4ud94sPGAPC91p/9onM2uNFeyBb11Psa1oNyEhqMy
lPsMdpV1mTiBfNUG6OmsA3B35sqYymYmVGQ4/r/7PP7/j53Ly4RSl9RTxi2QE9J6Bm1b71NXxyue
9iLkbcp/RHM/3U92nPAwVKiaqsPx8L9arP/cx7SYv6QZSZE3kpSHUwzCt092x7VlN177ENKexpvJ
Xrjcz3vVP5eb7e1iWlixbvCzo83kKeIw6QjkQeEY9V5sAADRLSic/hWDM8Qgf7/2zwHpn0vPtsmu
TawySVle5N7TiI3bedF6earnc/H8Gfj+uc5sc9O0Xmv0U6BQW6G/kw6N3crsp+f3k/kmAFPP8ark
L5SUsiCUZTnQEMC/nbAFzds31XTM3o6tC0zcrfrKan+J0UsaorgDWSVwflQj6HpxcnGioZKA3psi
5xmD75c4RH04/hq7u3xY5wgR5MlshCF+eH5YdZgfw6vyXiCV1F/EGxOcv/5SVof4MZTvpWirl2sd
MCBFVSbrfh2FqyHyseM0m51gXaTHuyzachgRi4Uy8B9jX/MvcbYbJ3Elx4rKepgmKLpXHKK3w/Pn
UmA+YekA8UfTeH612Yarl3mT1jKLvUWsjWeKbYCAYMkLzMs1DMhHl+Zt5wAYYlIoe+ph1S6Fnj+E
avNbmG2LgXDWw2z6ALrAxfdXxBUKqBF4aC3yciChKD9Ku/OwHfAqkpA3+VF+P/5Wtkwl3zfiqniL
6oXv4rPs+LcFO9siVeEkV7nJhwHoabDhqPNURnOd1l6IpSueN0fxIWnW0KlCwPYv2OqWq0qzTzgP
ST4ErWns4TK97V/SZ/0JMoDbk5bg7+kpwKvAAoAnsWlr3mYApQq32Mf74Lp3m81wJ2BJzACslwAO
2KKCYkh7i8Xhfhqlp0CzpKtcWm3mbGcWS6U3jYj3jxEaZjRnVI+Tcweoukn/tbCfydPanT1XXeLs
poi6oRj6fD9rotPJyHNNPnwSQuLg1lMKVJM2z1Itd33gB/m2vmUoykuKXRteGkzvDpFbA7CZuh81
Q7/rDGIH4aK9+3ss/AN2xDL8em/zHTDJJDE9C6p86NEG5ueL+HxxTraZdhOrNL4goEfMNbMBEVnU
ddGtq97XaMkG7rHYauTCpRs5TbcWkUo5YuVo8UZJbvXiObd8ABIi0CdEjLl9fKGmmlfr7EA9YISS
tbCf/HT2+fY7ZtlPoApdV4myfBCPOzNz5NMq/00ZlLOqhr9k5wZM0U+DQ5OGTHeoZ9/gsIyl+Qok
bOKtpMQrMYVjnpLzfGwbPltQfzl03ikDtywvnNT+aHrNn/pss00zGKV5yIqYFJElz9H0sURojE/1
DBrVxjV0v6bvvDbs40OOIRHYmqMPCVXLNkYFCmN1PD3g7eRHbruUsf/Rnpjf3Wxvxu+zEeujIh9O
/Pv4SOH/bTewCGpjq2GcAWiV1qwTwdL0ugsJb/t1aUy86vB2Uc77Qyr47bXO9uqm6ftYQJJxUF9O
Fwh5AJqaF+d7EIPQiG64ql95Db48ACsAzNQr6YOntFSB+SGP/3YTs428izCyUxW+kSlalKpd8l6m
Gfocd4RrmjYLcfgPrub0/GVFm8iepmbRHvieigW1FNeyIMoHxdjQrg3X6GTT0stfzA+ECD0AFM7l
2jRIiG06jKrrNPHSJwyFmCSFRLJbuqGfjunfbmj2Fs7GOYn6nAdAAHOqoyPhWepkXqByH/0NDWUb
2qyUXU210r/Hpz/Eq/NnMXv21pGFaKg8C4AvPaEamtpkYW6bgO54BZg4geKhSLvIgftpj/j2o2cZ
SVPpetOdpqXnT+F6tGE3X/dr5aVkszraAnbuCy9e+Wm1f33xs7SkOOeCGoo9wZh5MsaqBsMe4a0V
L+wNz2Jjx/d9Yif4tAOPLNwQytq+uaw5Ugq06666X4KxG1LYj3D2LKfSD39/F59+LvN97OvtzVKW
WFKa8qxV8kG6DW+a9uLF4PUD83+VMYp6PuEDhk6JLoInPQZ3ySsnp8qLlEtNvF41Z2LuhPmIiy0u
AcfF48u0Dv52b7PcxTKMsVC7kZhFPxWpFCdc2CNvExyKirzDKdZ8tDZLJcqfirNfF8lnovnl1FSl
ciQHHW9MfaEzgTtIMbmE3YyYT0263vR6ccL5h9PLtyvONjpxtCK1q9vpJUyEnwlK2m8A4gH/Bp5G
UDpMwBgDOiZmldggJB9Ly/SzkvCXZ/1ZWfvyo5W6C9RElqYvg9h0PaFzpiPUVANeSpOXvv9PlcGX
awmpgLm8yrVq3uvoZM75MqHPQZ5u4pdmfbDSN8Hr3xf6H8qpWdD5DNBfLtrGVZUdJS7aesh5lXYy
fGdOgbMUyPf6KvcsR1ySFS8upVmkK4tyzJSceCMzuuExulJfQ3O233vGO2yTY9xqeFwSaagLn81n
6vrll3aBcuyqhvCKC6+0Vw9UzpV3E0cRr3MRvOWr5kPE4WYiLk7G5dOnNF4yJiOLKzD6vs7rECaL
k43+ce5tdfCja8tmGjhYgeletThCvtBWr/RNf08WuHyW/zG3/hKTPjOtLz9AO1VjJJl8Dh26TLqu
Hhyzj8xcYSgbSE8l0PLMrc73mXCQQMeOSPOZnToKEuJ+ADwISNWV2vqWDBRCXAqYP5WXvn2rs4Ap
13J9lErSPCoNVFvLK+vp2ELQI9ncDV6+jyO/PP2nFZZpU/7bVzqLiEZZF30qdPIh2eQ3cneTDpfd
ZeRMGBvVUwt+N+Yri9/rH7Kf2bfzucd9eSG5OZhlO/CbJ0+56WhV0BVZdQz5o/WrB1q266KnJLkS
HyYkN9/TKrqqz56M2jPeDIU7MN1t+WgDJrKjheWiipdZiw5nNY6o1AhwGt6isJGwcCTcTnaNTIjU
2Ak8QyRt7ybzS90Z6d0kjq7e4cK0nf4A29PmqaymQQd62NRiTkxO1vVlwxFrO/HNjoTsCR64lRNE
+5pPOxWEZgj1ULlMq5txPV0JZwgtXTMzo5lPWrJVTrsUtdo0RWReTM04VWa5BUyEoyiwwagenXbX
YttCtLLOXi561FsMaQetoD+F6PvO60a9buqrpLzPhgZpIUMf1ePSW5GnhfaXtfAp3PzyUkZN0Muq
mE6gW33iczFGqGQvNIIMwYsA7CEXf+Ap+62Nf3sSXOXgnN7F5CI8XiP5weGGepMnnVe4F+KNt5Dj
/Xga+vINK7PTUKDWbd/mbKIgZ5TIUe3hZcBO1WtuQCNm42/WCVkOeH5fmzDDE8hlG9+dHv/FT8k9
QVhj/3e/sAkshMb5CKihRXkUnckosEwYQZOqLhEE9a8voPrtcNy1u2tqwgsPY2kb+LRr+fKq4jIJ
lNLgYQBCiyd+ifnAWcvpD1B0kOpMldFlIf9PBbGvkUqZbT5JE9RJLg9Thi957Sbz2qm/vD3GdyPV
AMGtLkaXSfPQOyT62qRXQlA3vfy/KQN+u49Z0q3XJ1KLmoeeTLEDZDziawsLHpStHaWQxVTmp9LM
16U3y7jRgGeZlOi4AEqOgVXCneTE7ifMqIWlHgK6MrC0ALa/WAD8Q6U5D5SzzaHmVBkf48+di8l9
CtEw4zjojcRDxiK1zURZmHTarXUBuZIyCtjYpZLf4k3MNomuljvZnAJDIT6P/WOmf2T5HadJu0SP
aNca+ftzX9nyeIURkqMXawGkI2Fq4Vubkta/xKc5/XCU2irIzxwwaU0/cJqYEh88fdyhxTB1sfq3
sDN+shi/fGJGq/fHOuPJT+d5hqYnvvSESyPFw37cNUrsWpcOsurSRWdBTjfktIy685SonHPHHF8g
J59x1NE2KaGkTLy23SvqfWZch+qBSW3DuIyQZF3RD/o9ni5U7gx20kMs3EfUsBiV1VAbWdkaptHJ
hzufJltJWA/qJrPBw0QwhuSV9UuhldfsgJ8iDFT2C29tqkP87a1Nf//lOfbnXmqtkuRR9bPaRYcz
jYYDdsqRivoF8llsddtFdfPSg5z+/stVs7QtBVkkRNTvU+1WvAfdLVC8BTp2le/VHeLqheX5Gf3+
9kNn0bGvpLrSZX6oAWLBw4aRJnz6YAFr30z8bPy5nRw8F2J0CqUg+VM7v28uOR2LHyErGW6go9OG
RbbvCJvi+j9Iu5YeyixujmObwT79rNDoJy8avak+gxAAIcOUlnvBE6Z8mmMuFDKXdit1Fj+TPK+S
NCZ+ZhuA5MK7ghKHvqFjmLax/TRWXvySFq85C5x5PzaWduSg9H+L9yuwmtOZl7yRMSta0s9Lx6Q/
PNJmsfpzePjLmivU0dRqq5EP+W+mfBGqXGEEEa3A32fK/Qig7beGHmrPgE/oSBvY19mUm1arCr9S
o9gehWdq9xRxPzsMTT16uro5xmtgZEc/XqKxLh075qOIRSZ3Vj+lEOnvCZ+TNWjvmfmOqUcwck6O
556kTSS64rpZL30rS2UzbVafSAQ5b4UplJ+Rz9pTSQRuhCuqYLuObuyFS792qVr6Ka758m5aIej1
umYLS+iH3hyZKwv0XYo0FjOE6YQh2LDHVLzJ9ZuEwQeUD1ct0krMqoJrhjKxMLkXrbvFJbOwpX3q
3r/cFuXbLk6mGkKebCwJk9LDvzpNylu7fm8crMyuNXUN6CHo/Vq2Daac/ffoFXY/EGw0SFtYoygy
0ndI1l7+uBC6F+KFNguionIs1Tz8rHCAyYUMPIBlw9ZEvxu88iqsSPCYzFvK9JeqOdoskJpRm7ZZ
ymULKCAEbwgy8TZlpiflJTUOdp8GXLfFLG8hlddm0bFL5KFNjlwWx5KpoJp0E0a5X2dvkjb1gPA3
e4dTLrFLLjxncelBzwKkUDRJ3zTTyYvBzhaMlGaVm9w/u7UK3XcdYQeabXvUNjHmQlPKpxbXuX5x
niIoGwZWa124E9TriQRdr0OMFzfG4/BaY2MBjHSANrDqz+sJhzaFwOHJwGeksnVzoyr28KyhEN7D
r+LYdHqmVGMbbvLaxa/1cCFh3x5bFNT4TznYju5wm7SgsktHD65wcVAJFoFjuMCuJLtkc8PQuGOa
e6tPLsMQ+F8odILThsewHkJfaLx6+hcBvatOGDH2/CphI8tIz1Dotgmy2kwmd4Ro0atnaT/45BZ9
+dKMIhhHY2B3Prsc6o8MywReW07ptOmI77InMIqZuIKzhKRbOjRps+SZcZgQzyTereqfNJdpgDbE
cSDzSmS6F+j4KW2cyne1e+yN3Xmk+QizB+OH1bBYO1woCs8Hio5hk4zidCdFeDlWd524qYZ7LcIn
YDeZiDAM/wQwUTp54ZEyC0EP3PMJ2+nF9b7wpc3niQIpEg1FI8sN7k8XwdZ6zA/B3gJOmN6dbrrr
SUr0v6ahn2zWL+9fjLOCEcp/vf/Igc6huudLhK3Q7HPnDCnVwY06WfqyF06O+iz5PZ+pPGY1WQhj
ro3bUm7fnfZwp6eZ/8kAgS9XeUA28R8c1n+S+n09Jeuz6K1oghK2nCgO/STUXffKDbaK+NKfcOph
fDp2iSaVaCccIC0P11AQTid6BZln/BYvdFrca9wAMYFe4RG4ETJIifYRuybss0OIOObr+YVZMMwR
+3qThl5TXWH9Wd7Fa/leu2C4gfm83AOXDA5QYHCwsNXQrpmcehVAUKJSfYXhw1idlE7oFrwDzrpb
oO4wV+3oQwzHIgE3wlO/ZcQ3fbRug+IDKoz60N5Wl+n9kJAsOE16VTGDy9eiOUHyK2U+XFWhjHtB
6p+uK1DVhl3gNbCmRnLaWF55q1wwFitK1520MTn65GyaJ/u4l19j7SCaTqvakejp23jdVd4ZG+4t
oFH0PsyHuBVum6vTBfZJbnSrrbkTMonVU/FYO72jOHTb0h3+PjruMSHK8vfkKdiepY31xMQ9/yGt
Qbj8DWif/AKDVEO4PsX0B7y8tEHfmzhZPRWiDRpBoXy4GjSGi3aWeYNZo8IU2rqVrtKjEx9vsaKX
cXZCn+CaPUbLm67che1bVwQY2xsUClfj2YYqr+/VX51xLycXA9aqJSlETXm+y+6V9u1svhOrS9HW
Ptoe64s73H1XgvVU1Ie+u2mB6AzRLjPsLGDPy+/DInMsECsFUJvrJsTs01xJYuAEwVsWP5Wnj1A2
0EKi7xlXpfXEvyveFdVabHYqE5xBuS6DC/kxYifDcOxwfiSXRfC+sIcuxZRZ0qAHhhEzAjTF9/Pp
HTvRdepTJHlN0k2DVO1hAs4vH6mW8kp9ljRYg64XylS8P7vE9CTwO/Gg7JVVkLuf7lpKuwcyP5EA
8Wp0tW0/CWbkfuLgTxh+CKxLufWPwowv1Sp9lkzUg5Zm2mnqNvo0Zzh6rof7KXeCjuMqr2DcdkD2
YCtodFrW50dFW3oVU1D78yBsSVP0sUzRnD2TIgnbVhtOdOMpr/sROYtd3VMnpyo7Wb/iZ+4taWX+
Tbfxn2vOfnSaVVGZJdVnE2XTXf4rV+xow4k4ji8stZ+ztX+uNTtayqIuxdaJMmj2VFMZCneAfgsf
t8HpbIlKnojiL/7An9f3PxedpRFFWAmlqFKOOr6j8mn9aYKVbA+RQ+MxDjm6sBI51SxTDv9N5vT/
r2zNZHBN3jZdU9b83IF+nwytG8fgz9Et5H7saCQsjJ0tqS8XLzs7IraW0KkDCKiDuBWeIOFhy+CH
AjRH82lSG4tv/4NC4J8fOyvAhaWQh71EapJQIQv9SRyGIl9CSVKPoBKw7Z0+G+t5saK/8H7nRP1T
WFtqkJGfCOsWDCObyWeLak9Py1rJXrZOGAlk8n1hLf/c8/nn986ShDBVmqbKqJMRNh+EVYH3AzX8
VXc5iZfijZQzKky0UKGdoBah57tw/em7/EussGZh+zjI5/pYEqyYGt0E/sjARbxlWG5dusKlTA5C
zfK62WlLidnS457FqC6cBN5TfbCzM9wZVxIbRr+DhWnQ5MPAaxrHhR37P6/qWZyiQBRphsFr1lHt
QJza4raIWt9jS0RifHSZo2KbwrZr4Tkv/d5ZzDL6OA/DiD5vZxcmEgnSInYGuiUf0wGtdwFzgtr5
Txx0F17wLG4F1TkduoZTdYBp9zZq4KZE7IURzVE/KdxlRf2/aRT+vyUtibN4lauCrDcZW4G4HQEI
rdiHdZr6QMdB6F+bm1EDwuEfR7si76QOPYFP7gY7r+zgMg+c8AmbsfDpfw6k0nxGE+smqejKRj7E
gcss/6RTgQplIkq0MVcBYn8JnHi9WPv6IZKyoAxJNyxNRF4szmLaKZRHS1TOxt7sV53kg9M92sp6
rHBP9ke0GmThGpzC5Tb/nwfO7xeeEoUvZ666F5MkSzNj3zD6DTLHKp80bdor+yO9Khf9xXnT9bes
PtD9j5C6VRnNmrr5L6Lc9xuZRTmNZoBoGrmxP417zAnlZ7m5KSaEj1XgxerFjAJXb618xySmdI0e
bUjvbof4euEb/DPWfr+LWawTLCM4ZgmPA/8rJijL3bnaY0JqOkO3EQsvEp4aABfNRbNXwQi7xenx
2B30yFu4jT/Tl++3MQt9YdDkXdGfjH2YrKlJSHtIBZk39NuRRqIbmBvIY4nboqBd//3Kmvn3zFCa
r0RxyI1+DPk0k02lr6qHZKNm8DzWO+ZFHOz4sFuTkOc64Y0IFLq6ZDuK3dMucV4YgRmd5Ml6BATh
CQgTPE5V4PxW5m/ZLeHLIzvaRM/9rWw6mKBxygt6MpVxfX7BiVKZToScC48cHs8xB9jB15OH9tEs
VwzSaOIbI8Bm7wNoYH93T2uaRVrDcDiwKUvyR0apj2hPrIdsuDDMuzErnAqrGtKgtFphlTdo0iqz
7o4xihnv2GDvINyo2PWGFYA3WFbFa61R1Chf0+Ch13xFeTXhKEn6C3W0I2ep5koXB3S6+0HktPiq
dR9551ZQ+zsQhbB9sTBQWk8Vn7Lzo4muCg0IypxGc+QQFkdxwyG4uNf39Jhuk+tT6Ugk+3Df6SbQ
G8QUlCeBf6/Chn6Ioy1g9fbkD8AoNB8t1gnUB6WPyi1lkMErCNA0l3MEHWNiS9Kb2j0H2lXPXCj/
wqP0Fqa+9BZgfgs+XH9E7B3WL4Z+KQFZMoKGTqWfIXzRn3lAQ7VqTFdg7JkGPRikE15SK0vZ5NXq
ptxFXsDc9a96lxb26ZGDYg3WlfTjvZCc0XoM+8fjqhw3TBHK4l5OLwL8lBn7ODtZtoGOW2Nj7rR+
6SsqNegMT9vBHnPP9M/bzM8rt/5QtQ0I0OuodbCzWafqRtxp3QSEp57JCO/JMd4HF6pH8xL9mmqV
uX8HetXrHUzXKIhOGqCKLSvcZRfW03kbX00+bMUD2EgmpinPvsqkh6PXbU1MXUEvrIsVJR5sPhy4
JeP1aK20Cb13kiBTiVv9sjf8EK/j0VOv9MQG6ndV2z0ea5faZjLdS2xrjdlN7SdoFz/zD7x4eQ1X
UrViYz4eBl5LeFHQdsZtaYPCg5VgMufTHvr7cstwmi08i/VKZw4E0jjEL7iKJ19JneiA64Y7TFI7
N7TPt4DSDIR3a54DdrYBQfBCYPrsI7ALt7oWHPmNkYZQWln701Zc8z8Ep1ojfsOMti7sIrVxU+8/
sCaCZMCdFjZGnWRLUKzwGvCQPNck6KE9WcZo2PE5mAsjlYo+OsuruTO+xOTaZEDRbwu7Elf5dWa5
erHpX+R1Em3VwBnK7bBLtnYQUKD6RGBN04zHS1l2u428kluWDiphpUMIFSdorXwtXNf5G89NfxOY
lbCDG0aJgFlujI0irOPrkdW4HtCH7LMUsNNngRF3iNpWiSofXeD01EauefyQObBNhdfC/+5EsGir
RsTF1W4LL5wU9Lp5yCGhYHKmS7Yo7KzEac4Up5zpmeDaNPjByPj1mb8Efq75pnapYgSdr7rWEzE2
nB4WbsPJ4GvC6njZdxsLzOhFeM1fpi1z7AQF7Upo3ai3a9rV511CSQfkttxfZLb2LCW7Y3EjIGgN
t+px04ywM3v1qi3vNSq1GDf25X3U3eEiam1Mxm5fVMmFFjO2bp5h9vyUM8vWX/CHZ6a4hRtukj8p
1A1mBFK7Fk2v7u76wqPx4oMjxnkBjZrd+9gR0/fobBauhutYd8e/mZReSsSjHdTsJ4s7kLsvgX7d
Bxdq7ObeicFE+pqMAjQr0dwK2S5pqbEu7u1T9vLvTxCSOEsyBD3tzkZORl0/8TFeTTK96GHC2kFX
8xZRWH9untPUxT/J5SyT6OJTkJUKeTRWjg1FSs/8yDzsXcxrfRVMCE1WkR8u2UtI0578tx85Sx2O
5VHsVY3DsHpZYx9iJ3DQdHdq59ATI/DZCeqQ0oaQtixK+SF//P6bZwnDOavzrKg5oxm3cs6YF/j/
t0lVp22hlgI8wMJ1sQf443PGVYFUxZQUaY5SFZRToI0m5/BB25knT4R8BZo/hJc8OGV4iYklyTt9
cW2xevXjifTLlWe/NjXFRExTsvRoQ9TelvtiO66DTQx8SvGjm2QN6fvQ7JZMBn/ux3+57uxkeBRj
8TgkXLf1dKgb8frowf1EuXpyW7faKDiM0/TcLBYefvx+vlx3djLExLSp5HTSAQwuQHEdUxgydDH2
U1DmtmxOAWKxA7T0emenwlQUQuF0pprVGLaA8HZ7miQAnsQseY57h4WG12/elmLFz0fDf37rvJQl
C4WZNtNvRWHM9KobAKQtgQKrDAwNzVvbgYnxRmNbUWxKUOzo8kOoupnweDy6uFaP5T5j3FIN97F+
n2qbXgVDWi46aP2YJX+5y1nlS6uGvgki7lJsnWwDxY15BlzwsJGmGOOLTv1S2ubisWBh3VuzU+KQ
5XGdHnkltUdavi1uOl9ah1vayb5+fb7AtNXLb7tdtXAo+Dm6fPm1s/gtS6Ecjypfeg1m0bVW4S7d
mo52KWd2+ap7ydZyjIuFg8gPv5WBOVnDnkWbhm1nTzjDmaiqil48WFh9a55yDb70XK+EXXTXO8E2
RwtuXOX33WV7AeQLUAadJ9LByOkESgjnA8MeIGBx5ohdqX04MXAGEG+vMJNry8ioYAaxXiYNckJP
7QxmyDmPV2dSF0bF3ROo1IZs3wlp3j8l4Tp8+/vP+2lq/NvPm73KZgSqaUayeNAnW2BEAr5MVsiB
G7r5LxpVFgoHDisD9hbYL1WOHrqk2eLJ6dD9c/Q0Vqh41Ra7Xzp1Xr84hvWT3uHbDc7eeWWIRZYW
ong4YTkCjX6lI4gT/FZ0dGwr9zTA8P0oTle54aG8B/+X3fVPWHzZVNqVCyu3JfWiCTkuXOgf3Ysm
vofl1F3TYQFxggj5Qu0iPmR43+DEfbQt+IGAcV8VR/xoyIKmMmfKlPkTJTCQCvEVo8BUg9zwil7J
pbk9/xbB5spOErtp/Z48s/OguZXvY/mFvTfFLOaEgx/nB/nB2MEy50DT4x8KFPcydhV0I1hPR9cq
ZVvTosqj4U9QQm7uWQoJfPvYbs+YBTPLP92Y9hAqq/Ts67HXaZdVejhJOy1YHxdVvD8E+m8PfZa6
FEmVp4XBop/GiSfhBlqQS461Hqmtt4S1+UkN+e1q84ylKEOpEHjFY+0D02HYrt7HwDvAFxwf8BOS
QKNp12L+Lp22jCkaAmPre/xL83YzJocE8gTV0ewCKECvTSbSBWcBaAEKg8ZOMFzkNefq7CDqW6HZ
ZIL/9y/op6D07e5nSUAURzX4Np5VcC//LvfpVn6GoHd6VEE8qd4JJqCn5qu/X/QPxwv0g98uOssA
LEnMJWzTxUOPe5v4IRa2TqPwtb8eco7lnPuU1dkN1yx0sad6iy9T95x2K+0mI+17xAg83TX35rNl
Kwdjm1m7/LQ9jVudBD1fdO5UllbTLG0w9V60OpMnZN7XyEgbSJNr9aVPVkq/TR/BT8b0o/tfzb11
0xqrsfQpJ5QSR/RV9NtATyQ5jKqK1kq9nfxe1TUnkaFwFkPhDwK7b890lmionVAbdTqI7C4TdTBz
AkctV+2jhZcM+i5Qw7b2kl/0bkHzH52UXSeOOODY6P795X5un7MM/uuNzBEKWRDUoagQk2XM0DLr
UgATFyJwi1hXg/QsZrdFcIsmMWhuTAko5E0sumZHMyBkP+Y5Zdb7EdnKRKqz8EnLzruUA19YO42x
Vo4+wy7H5Dfd/CqG6AWc9iocbkv5uSwf2gQZ5zourwthi0FagxrkxHG49+HWV91GOa5bCJ8wg9pb
U8cWfNgDbiiLq9h4U/CkkC5OA1g4T/5lVV5AlWfXrj+lK7+TnbRl5maHIb1tIYoXa7eMDiYagcYt
GuCbT3XnagkEyhU6Do1txYwBKMuovHRMw5p1Hy98tz/1vr895dnGnrS6WIeZItLOkryxtvXfw2tz
M8HaWju5snx24gQ+OCd0y9HuIndZd/w58TN/0bIpyhhjKzTA5yeX7qyIZZAiA4jHDbO3ZLeF5o3v
yl2q+dY6uRNfmShDdR85qgCzOA9INSkJnEGtN++aeBuKW016V8Z4FbfXfGCrsCtW+VHzZIwj+D8q
feAWZypq5p3ICT8MflsxuWxxn0j3pnxVNYc8upe7R4Upfyu6lKm/5JTHrNaTCygtq6Dxju1zol7J
V3h1u7kryh5sDjPxE9pC99Bq7zAKi5F9weSkQMJuVfPfbA3hsj1v8K7JQMFBE1Y3FTRSYXeKH4AC
4wl1km+VHv3DKtridR9VTNwjtY5XCejJ+FYsXZG7Ne0Oi55fRrKiANGzTlTfsBL3hEoIDOlRhS6/
su7WAnTct6Hyh8AxrbuGKiN1ujOj7jeldI1MpY6e8GFaNVQY+nQTqXeaRPMyuJeUgxru8CsOKWNl
OA064pKXzE8HNePrC57tDacYteZotuIB/P0m2lc35TVoVSPHzW6lMkE4+eseD8cPCk/R/d+jyE+T
ON+uPdsigl44BfrA4qq99DW9gVuC+vLtCBYm9oP1yT1fDEAo1UcKoMf7JTuMH6oQHMd1k4UNrwrn
99meLmIGFdZ9b+yPoSv/H9LOazluJFvXT4QIeHMLU55kkRRJkTcVIiXBe1MAnv584Jy9u4SuITp2
R8zNSNHKQiKxcpnf7CYDH4yYi5fhiKAlMlyyrb/Ed8vG2VeY1n+uO9vxwBqULmpZF+VDD/E1JCez
9w8oC2jknd+XqgPlisTRn+vNdlmRujzritE4nnf+j+G3kNvhHnx8VmzODB/wMnxWCHXbE7BgN9yr
v3KyzLt6jViPTt/+iWFC7ICFip0OIZT8kHKx6I4l7MsostEgDnKoc+Kv8kkFEzi560E23fckimDh
tBcZfXtIP86d9DIOh7y3wzfrAccG/+kU2aNon4f1oLnD5AKGONjkSAKGVcf+j5FASl4gAfayMQxw
gQGXNxXMuJdxi9A58IV43zEAMXy7f2/PNzH2JNS68cgU4FsFqEzdIPknZu8aocL0MC7I7iLqAOja
8IHVO64bmuQPk7mCfIyf4J9RlaZvxp4p6+qEHh7Xqh9s9K14h5nNu/Jyfoo+lFX7e3pE0zz06c2k
r4ND4a14V73zNIWxG+tHKBIqrWqEldBnL1blNIRpbPljuJv+yX38xJClnIjj/g6WuR6uo1V9g7yI
q+9Ob7l5G94qq/NDmJFklzuGGIw6JCg2oh3fB9FKjI9DsLPSGwNR7dHF5V5ngzW3Oa3KG7J/rtTq
rn5AUS9+gEy4jm/yt8yta1sRCHOT4HWQ3eNvVmpcgm85JF+bTelelPf0vqjX4tmL75nijpuw/HE6
b2MEqHNHpjJEMe4XiLs4/mCfSzg93XFs9mfS7npSjH2rxe8W9q/5dnKotsoGcyLMUDbCgC8MBKGd
KO37wkuCVw6RqSKk83Ji6gPO0WZklK4NT/xIlFeBu0VnWqA5WnnQX6onI/poog/hlTZ82exlYS/k
P2i/69pb3FEhofoJGkt8qOJbSy1tJXqOAC5V/mOCq0afGHYA+132wYcVLMmQKjVsI/hdRtqmPK8k
NJTFD3JR0dipCKDqjBf2IxqZqu3zWSCDBoCY5j+Dnw7DCNdUflRyspVi9AmYr65M0tUxfa9lzxJh
TSLEjdlDZLiiUa2ZbbTpDX34VFemFn/6GIVAIvrcTpLnnHGJysDju6480bKP0xvYaiwfnvEc4Bif
N7n40MOutlY0+Hv8vcGPnnF9NuQ9f0B3+9QfdC+Bz3FfLUkhfTID/rzy/4wXs1xYNUszbWomqqM0
zXz82+G+Qo5J/n0a7OhnEnqZtcXxdvpomztjJbHT2xjgZe/B/jLeY9We2FBYMgU+1amTBTdN6hr3
2n2TP4/mo4z3imFrN1Jl+8f0mB/NjblPgm275XrmrLxmuZN5SI4rjwrYkYcOXS134eL5e8Puz0ec
5dFRIZS6UhGC2524ix/gwYJYqZ0HcLuIE/7gAOgPS+yYpftmrhJgxJogd/V038jP5o7IFgBbRtT2
Lnqvv3fP05m3uzepZZRU9Qup5BXRiz+eeM6GF7MkrLRqMI6q7mqnXVw989CgGGn6O0Vl98qP2Dii
BUYEUDCsAmGMyB1FRvB6wj0zjn9iCjCh5FA/c0yITS5cR03ZMxbJW3vkMEwQo8L0GKFlb0ayjatd
VKDUles3S4P3KynLn88yawgBjU0zM2cjh/v4Wfsg2PEFlh7y1363xWoJv0+aFflKxWbmxAe/dHqm
C/OLD2TOktdUmq5xXrKX63rSCUPJUHvsv8E6QLDK+cBqd3QwPTTHQ8iXvfAmr2BD/3z6WeND6eUu
q6LGOEp3UWcXP+MdoQuCResQr1fy4uxiSoO+etpZmpSqhiWAczGOkLqKbaNw6bwR9qGod15U/uzb
B4T7eQHuqV5oIVzJD/981Fmm1PeDmZsBmUv8uzWdTPNQiEZyKe63lrotuuPp5+kRs/TU4dIo/eNZ
AVR4o3Vet9jju7oJ/wM6kq05nnFQm7DUQjah8t3av2GgEd6oDgp6fb6J2hUnUHmOT7hjowf2f3sD
F4vP3njZWEYmKOB9UDnu8Low9xUmV7ivU9HYcrkJtBXmFT6TYy+ALeAsBMulZ58dACseUQw48+x4
3eNvtzZ/TFhOjSExWDsIDogM2gi0LgqlL607e/uGWBpa7fPYk1A64idwkD20F1NnEPCcx9sCQwlU
idpsqYc//cN/O/EX+z1LmAOhqIKx4QI8O1GzM8UbTGZKKBEsbWSuleHYLCUbbXLOMfC7XNrvq+Hl
YvnZ/YvY2FlHO3Na/kyFgH2xXq8M9PeU2w9p3EhOInr6S0rNny89+dSp/urJZ/ei2omiIVedcRS5
JQCVfBO9EvzuppZWsnwAoTLc/AMk4ZcPDKJvDnE0iiC0chB9yvklyF+N050pbRI3bN6CfDMox5Hc
2Y2td1++BVI4/MT847T05Fczgv/ZdH7DrNVijYZeyUbBB05ZDoF4kqN2aCN18NsrdgIau+UuD8e+
PGosOztqfi0h/oH2yTGvVnmyGzxAWuTrFCmUGXTtMTNaKyYtHjXfGtEyS/TvfU8i7MVjz85akhqJ
1RmZcZSl3Vm6afD/8TeZZkfRNmoPoJIkyguvbFf/Jqbw3LOD1jXVYEkRzy0Y65ZDXoz03RB0G74j
w6GhHdCX+4lYnvRLossLOz4XqDeS82BIEh+3uk5p5Xb+XncMa0VNoomOhYEr+fZtma2a8ikbd77b
Gd7Csy8ctc8L/gJHqjdxNDZqPtX/bXPAeQjM3CSlkFhuRyPqINu16A57S9j+y4VneVPZZGmjDy2P
Lq5r8UbOJxlYYHXmamjWHV7dmzHHNAgBPWVxXPNlMFfEz6bIxUNLQtm1Q8zaovk4tQmwvRgPuaOg
EgYeaAvd1haSW0BUi1f3QnT5HI5crCyrYxkoLdtNNBd2J3TPKPx1ynJW7qPNpGAFrKdymuKAKelS
MF967unvL1avcqsUJZ9c8TwB5AmjnqpP1TyOWKoHQNemuwdFdi0P7sLbXjro099frNyNjVAPyecx
i8Vttc3o1th5sEPYqFlj0uudQ0/mXQfx7WKGvBBWPjP4i7Wt0zmfaMLGMYy2p2QHX1twZGlvMB1F
wR2fjmOyHhZbmUt7PQtmvVkjw3Zmrxu3aHZ58+4bK1ChuGcCnnKE7NiMd0a+RhIixtprab+XPutZ
SFOyBuWLgjRpUnMfQtpg0kuzSZFRRRkQlC6Q2ZW0aHg7PdN/vbEVcS7GaZxbITzVBHB1LY53pvLN
jLchQAvwb6u2Y/DxrAx34gp35JiYprklCD6gyYv+FQun7XOUcfHG00GvtTr9fHocd+pxYyJ8iOux
5+tOEDlpQ2cONnhmeXIByA/XvYXjfu3lKyIQK02WJU2cCxwVYthFQ8ZxR4PP3J5Oj6oT+ThaYvdT
ivvTed97aoPb7sHaLn9rS4vPImsWh62Ya+CIiTE0F53z21TdJw1KrMjKnWxa6G+ADZfIkVcr4cuH
nvK5i13nyNX9SQSDb/ZeKN6IXevw/mnkJfQVVn1zrNWPSltFxT4H+dLtq3h9Aim5FOSuvfzLnzF9
Ghc/QxC6tNT0gDoNmMhplee/pFVVf6vHXQNAM4jtA4ZWVfqoOH7wJtF+XAw41z6+y18wC7O+jpeH
aU75RL0baWpvaH3SxHHz0w6csiPKTgOAczFXvyKHYIiX686CbC3L4ZCNpK5wQhrkFgVMp0YXzAZy
nO2v5gVJsSpFGofO68TetLuSdKqOnGUvk6UjOMsky1MijM3gG0fkHsHjOBgHt+syRoqpdM+KE/4n
2APt/dd7Pwu7YxDlYl1Pe69vO389urB0x+KTI5yeNqlC3RAMDh3MxUbQtXLlcvdnITdRGqntRp65
gIOyVuHgI/ygy5+qSKbMVydKzlL/5VNaYx5xLxadKw117UnWY9HQjyNQ72pbAudkGGHdytVHY74H
PihhYNqggDIVGnr8pha36fAkh5vmfFSLVVsFdtkpdsGAIzSOfDloHgKYxpgoPxYbEQ+y3G1Xwjol
K1CwDg4wnnNNqC3VU52/tVnhaMHWSp7j5kbzEVXq4aS/Ssa+zAQvwa5HlwM7RBYWLQZGdwHfoIQe
grcYexY2fy56JGlh14zaZ1519rIj7iWamzKYtu4lZwgAsw6LcWZpyVmYlfwwDfQimpIp0ZHig3GC
bih4Pdyn4EfvxRVt47x8XLhZriUzly98+lUX0c3IwqHRGlZt3AiHB+TnEOzRpuwxXev6Az5SWJQt
YXaWIstcrSg492Xs61zs7QBqYi3Gm/J0GwVrAQVorFBMz4gcdCNC2hB4pjW7BJRrDa13N6gb5iL/
eu9nERY3Rq0OJWu64gp8Y9e4e1Zovq3TKXkfzI30a9ic06WSZSGqzVWMUtlPmjpj783qXd2l6aZL
v437mDziBYHo6r5CB0HGlfUfuDUtXCnaLKCarRJWUsfditIf9JnhFxc6jS485uVVjTVXLtr969dH
7Qqi94/rZC7rEwqRoDY9AW245zYRETGhuTzxvgTqE8lhSGl5MfvNuBTb2lX8qP2mATkJBksOqpk3
Jx36zte/6WoT9vL4z4JsVyZSOeLmcszq73L4Uii/E+1XaNwy9M0e4uiIEoSGM+5rc34SKsho1V2H
vhW1e9YtnIYrYJQ/tmcu+TMohoCQFoMKwJzCjQBWK3EaNxQAnbR4UcpbTiTjXDBFMLe+D/wuU3we
k5tReZKsbz6qX/CZaOdhSOX6SAKVB9gg/S48vRb6S46sfwX1bbF/eq0AvdjAv8FzA9WyxKkY6uNV
EIAVw2T7RrG2ReWlGkyUFYikKj/C4BVvjXQ3Wl4LDMJdeI0LX9JcMSg6Jee4CMnR8sGp6bB4relC
ggsCDAgRs/JUtKHxaPYoTbvN4h4srT6PoWGXWieZg312hLvop/4jcVPTE19ruOqc5vGpRgU2Wi/S
AZbWnWWmpW9IbWrRS63BvVP8A58VwQ0A+arGbe9ZGWRdrP9gGi1u+EL80KefdnFtjGWSnPqpxXV2
EOxh6Wm2hhaAnQ1evSU3iFe+Wy02WhbuyLmESyAJWiMEFGITZoz5Mfej9FChI91AwrXc+GXhXC09
5ixMdk0TidpABnyyjucGuZ19pXjKBP9w9NOKr03I97kFO5Neubd0K31WdV8kY/o890zjVE+C8/S0
k97bYRCROYLSM2E8fJzkEVBvmV8yVlY2KjQ3YAxIg0F5UzYjyOW2/+Z7PiN24nqbOFK9yoe97yTh
zl/F7+AD2ujBT+7a87PmIxwBdkH4B8TypVc2i7B10ZXjOaI3lp9gYTFZmpD4Om0EBqt7NMj7TeAt
Hs+rUUmSLUmSLE1R5x3Ytu6VOss4njXTWxUT4Ky6qZGWx2iJICpsKvnufH4JtQ+MboIU0iBNaH8V
LKXT10vYv37HvB/bBCe9MGLynBMwR4wgcOmFIYLhUuCWjRtke7wp1d8iuPPPaU+92Ce7GiIufsCs
8x/JeVoLkqkfy8/AKMEdd0cym1//Gxchfwo0CImLi2/ham55sfgsozVPpl4XA+d3mvUAa6rfJvHO
CtIQpxPy7Hrha1162FkcrpKiKeppdF5WqEJmp/Uk9UWpBkQSqzB0y+AqgdsKF8OhLC4tPQvFcoj/
onlmmKsP2yC/i1RIcJ1MOHZPWm4b3bp2ErydAFFVLxWUjqrclaALbuJ19hvn3rPdorYsQooNMG9t
/RPWV299+j1MPkw0uzm5wvqcvJvRPuxfRWWV994JPckKl6aoeRy6mw4iVHI7Fluo6CWkMN/p8HCB
w+BP9PfB8CzrW558VKeVXByGeI08dQBqSNum/jbX3DGwh18RePlXC4dSUgxaWDHyslpjGwWCkspa
g8Vqx8FuQMMSkuGxNAGyxh9ddxvrtyEesvtQo/Ws8R92Ov9huBLa3hWqyrawWy3717hzT+qKd3II
7wUQsVTu6VuGM2pTO/VN+VSNIMocGZDKOror700fASPtcbKImZ5hbbrCy6l0pNzWBU+v7MyyLR9w
kZsctQ0Cd88T8SfeKHt/J+3PxSponNNWzVbajbZOD+bBTLBcOSjVSngzmPMdhJtcttnnclwF3QNi
aaJ2iH23R48z8ZpxbTb7AXc0NNIt9VE+vQb+tlT1O53mnxX+7M+bOnzNm33HHMsqfiTsSlTC0QF4
F4egtgV1M4rxt9A/ZGFop2qz86XeQ7gSmglygiBQhUw/ZCmbG5DvQsitxnjjnwWnR1CiU5iMuiIg
YbqMyOyel+ZEC/HxU9b14vo+q1XgjyW5piiuY7LtZMfLzlxZXqmTBViekCxtS2RIZW7WodgggrxI
3rzW3FUuosOsu2TVDc6nGtHBfCp/SC5qgDCzVPYQzkS2Kgz3HGBNM2ysbxXIQnodTNCcryPGFRsN
cu6L3zC738suRM/IUPRjjKQwhiBQbJjDFzBGsITrVkXhYQqBUHu+V2B0Br/A3MiHSfNSewU/xp6U
gPGQ1Up2i5r2V9uOFz9tdvlLZXAWu5FXVKbrWIMKgKE9UD23bV1uz48awjT+xkzqLa/oaUgUS4KY
1+u1i18wu7nF7jwy1CKmBcZ2lNx+WKFzDdi8+1mvK0rFez19NBLH38DcGtGCsYEmhXC5y/15PDL9
oZeA4eizjqPkeWsWS9F+4XaZDweauiuLROHdnR3kIdHeXutbhNtlG6dISANL2dhVhNvFWZkPATJT
PLeiTO6Zyt9U5VV1RLRx4X1Qj6mIYaq/Svm5EDwMR6ng12n47euzehVZfbn+7DZt87CQ+5hcVB02
arQx/DWKKrkzdF4LKc18iidBGKQTaslbWPlqFvzXQZBn96oim2nfTH3gIjwgcYxPT+pR4CCGg9Qk
5i1OPelOwCxYbMMtrTy7VlkzSjWJ0UMgEDhvpVUrbQ3Z67D1NO7PxhZRIsyfTodReFjMXqbj/bfs
++Kppyv/MkYmmWJ2GtmEsMG9y3R7aN2u8CDtTXfi1IzPEfT22wCpDvlleFlcfuH7nxt5SYOg6L7K
o4POVQ49GOoTemtebxfhdhIvlPQVUjquCZnRXXjfC8nMZ2C4ePIkhud/CknZOyrp1EeqmsJesT8a
T5J3cPkHii16UsZqYd2rpcLFjs9CXjxYdZxm+vTIwofuFI++h5rO24hUg/ELS9qHr9f7LFK/esOz
AJfpkmFVbPNR3IHrjtIDIOSENV1fXodgdAYjp33xKw02hexY+hpjNPy2JYzV3LP+UqCEDATztdqL
GTn0Cn0iDKx++Ojy/2ST8B0eDBtG34npZOCm8ZOEOK21yZIDmZLJ7MIznvh2UzrZBh9T45XWW2as
4Lr2r6H4EKTwZ3sUZgKwnvBvzltBqOxkvSR6fYU/+ccdOEfuCnpQlsaUpUcHfWc1PMZkB/ttgg6M
8KF/R+cHxF6WovffyX5/rjorTKooLMyTxKryuthC851oCR2EA33ywF1C233G5i/e9CdD8uJE93qZ
dqpOBBOBcvs3k/SsdBPC3au2ymq4pSB9DXB4EI6dcBTDQ5Q8avg4nO1qmigufl8LUW0Osc3NIpBO
Kd3mCfunI+4ef9I2tN7TbWhbPfqNBcd/qXuyuAuzaHoe8tFXTLpksroqorfA5A0LRPD4Se4eVGUP
hdo8ROUaEHuuegau3gUM9Kx87tt3Mdj33Z3+D6LNQh74yU6+eDeJOqqSeeJXVYmDrwIy1DFmyJDO
HFSxTDJw2neK02I5McnTUKlCoz07S820pWznk/F78TOEUM+qU65OwSf/8R+uDzZdj9l5BbVnOH8L
5MQ+G57p71AdS+xgEyUgwH1XaL2zgdfPNofDBvRnxEZ2+3WgWmojfHplX/w2H5SqYfh8LI2LCgZu
eYgvYNZcHKr3QbFVu/stOQLD12IH38NylZ8L6y8EZmUWmItzGAtm+3khNNW97gwTwSd0kH3Q87vJ
TQvm6NILuWIt8WeEmEXnJvUbWWsZRaKig0qDa0ALZQbXp1uuX4QgEJYd6SeAoluKTQuZ5dy8SjrV
jZV3PG60rVKnXY8vAoL3TQKdPHUhzCwFwysE/D8edQ7v8CvcGxufs1fCP9BsmL0M2UV/eza9RL/J
+3tKc5heVI2qO0prCdUNqm96VhYD1dBt82NM5ie7TUgypvw6+bb0E3ILTO8KxvdNgdpUOalIfX0s
jIUvV51lpGPdlpk+QrtApXMbvQZb4eeZiGZAmFPQ40LlTfLXDKxJEJ0GtxyovdBn1spzpu4KT9uf
8rXSbCDtu/0qNaeJ/hP4LXei1TzXB98BCq6vrGQHj8jYibA2cG+M7ZObbbLA8e8norD80SCKFsGu
z79DTqL8Vn9Fwb5+03+UzqePVEGBbuAT+mIGXn0HuadymCNb7b3RDAuJ8hUxjz/f4yxRzoUTPUec
eo7Jga6Pbt0Onv6DONY72TuIW9RrOjv5rfPq2mO68pH+g3RI31bjZPkfybKx70IS+elhdhE4lNwS
xizgYGVc7uXzpAcVai80H10tC+18m0r0HeVsg77/skvLVa7VRcXySdu5WD2LYyG3pu1AuoWYrmG0
ftdtwq1PiV2u07foZwdHGmkLeg+rDHm0s83bRxmsm+xx1bPTkn/kdvEq/oJqhrJ/60q/xx9Y1Rtw
sGIIpfVak3YNUoAbA4eysnOKxBbWpCu/sjq343dk0BJM2exOcXQMgyBoSwsfwRW/2j/f+fQKLh5S
rfIils48ZOMKJviQ9qHzyfDcqUqIHnpox8i4VzautVPzE6E5TPfgzE2jXdG2XhOnp+EXLOmXLkRs
ddbYiKtAwKmGT3PSikajpXZimq+TrTMxzEfbbSmpka8GTRSoJJruuqnNMbBBMwRiKRA0a49xviRX
ts7AtIvfeldMX9Szl69p+av7IESQZZVkH74JfOZ3WN0PI2E1pH5M7K8D1PXp7sVvmiU8JytUi7gl
7avhT/VujVwWGEqcvEZ1Y3lU7fjNn38A3DMQ3mw3QEpkrFRoK2YLN/jnDfm3BPTil8yKSe3ca3Is
MwhIgPJELx3D9miEAFgndgeKssxrWy2fb9SihvPaO1UeOR2WDTBst8iZZ7uMTtiq8u814dE0Agez
WgtZaMXAB8KzDLTkyeOG8puIqGr/4hd3o6dCvYUW/H/Ew108yuzAm/gMFb0ONEYy8PZ4KRIqGJfp
n545NCKqFovpSPw06DLGu7S1i3VZvoSBtPRyr2bRF79jdsR7eVSCGoz/UQmxtfXCDUxhcuktKhh4
/wIkmASrQZK4Xx+q69iVi3VnyZBsJXkpwivg1uvwYDxU4pFpE3p3NwPu7QggYREcrpBPLTXT47bT
0ee8/bQriha24HrsufgpsxRJqNPyrEYUsOqb6BTf2p20ohXWbAdUkiAfQ1hN3Oi3uYUI7d/oxxYB
ocSrbiqMoN4TGMXFwg+6nrP99YPmPTk/tHpTTgApd/LhtJZrW1T2Oc6Rt7L8szcd0Y1XxbDT1NvE
OUU3Cy/makl5sfispCxUtTnFFoUEJjrV6lQfoAHw0fsrC8K8C9sGKIm06ydhlS5bZ9IW2CJOKNwQ
i4wbeenVfIbLi2tBNLI2wiJAP9Y7MrFIPEZH2VP2sryPTLsAt4geY2XsGvKyHOj+1HrvG9uXEcRA
ym5fynsL3fH+/Cw1+krvPMmwm5dTtwHSUN7oKow4G9hM/z6JDmi3AaIl6lZBd+n0DHWwP7lIBYvw
tutgI5FhiKYnRXdDAJtuWyCFjNzAsMZnBtmt4i6+n84HcgR3KGDFykovn4xm8lOrzJ0IzrR1a9Uu
Hocf1OjHdt2OtrUvHrE6u0ODT9PX55v2CX66D0XatHsI74D2jjqUBxTNnl7adqNiSGasGWyhWRZ/
M960AZauYzjynfEUS9hQO0yuV+WW33rTbru3Ivrlw7GPsd3ZKDlarTa8DWxvTGnSbQVMUbzhw6Qn
37LkGOK0MPBEiqdvDFSWTBuV04LuCkTydYn+VMJu3aGZmwuOmG8ZtKjpfah4srWqziSE+sTQsLPz
t5jNg6ihO1OWoN2cTQSiXRClEtyR0g7b2w4z1s8/ZK5jvfrqndgcy9pRFHuUVvDpM93RR7f5hR6b
RoVycwrtoLabhx5T+sfoLYm96Jd6i5uOfDMhexDEhfIEkTa20fCjoENO71lGieJlkoD6NbxL5y0K
t9KvssDYvd5zmQoHlAIYZqcR2HM7z+zUtBPMmpRNOf3115/T9aLz4nOaJbNtpZvZOWCGXpx2rUcS
yUgTq7vJgVF3zX4l6fsmBv4xIVHBHCw33BcC/Kefz8UnVBp9obQW0KKiR/5GbA4SY3qU0KTIiRL8
maw1sm+TjO9SPbYU4ufiKYmSd42WEeLRPkeOSV6L6S4Tb8H+T7JUFBkyZ3mlVR86rr1OknhKe5D/
iffmdId9kTbMm8CD0aZjWvufczrjvM/anUZx5GIC9jmn6wsHLhue8+M0pyt65nSnJeKJtfQaZvds
OgpdLODTcNSfqmYdortX291dN/yMmzdFYyiHoABq+bZ5rDbj2g9AjK4i3dbu/dweXhtvIMhWiBJz
XFtbupEP8QdmEiYF9cOwnTqL5hOG2OEqzbaVYqO/LXnl+/k9f7SI4sYdWt635zOna0rM0n2FDW1U
cpNM/5c/PMiDs39Udj6V1Q9s0O79I7kAWlHh9JdiZf9O6YgUbnH4ids5tQBAsInv+A8So6tt84sP
ZpYYcPuMloLAMZhKpnV0sjYUvZMP5gjmxpn6FRli3vZio2S65b86JLMsIGo1sxgSMu+Tuld3vB4A
NkbuFkAr9wP2EbnXfjeR6JOe/NIjpNTvi3OahZ8w7yFngp+InQDiu9URhL+L6u3oGkg/gmyZTqrl
wWpOq63Yrs8CDaO4mfo20yv6dzFLmaUAYZx0rZozo6tcaZUoblJvqgmKEXohGsgGpH4Thgxsa1qs
NNX/9T7IfxaDejbSOyo/Z5I9knmsXNz5RIdVY24wbKF9Bb7BVROY9Zj1Wph3Lu3AwiFUZlG7Olm1
UugAe4fqQOCOilesA2Mvl1e+6oombgavo2eFHEbL3yzCaad//Yuj+Gm7fBGyq7MmFsys9GPCPGTr
41U5jUjcqloxGuEAxqulJY2FEDlvH6dhIsaZQMqpQ1LJ76p6G3VrhVDUr9R21VKaoP+cp5gvJLuT
4eqIxqL7469CmYHKLo83xbalidrLDyd/1ZzugnqjrCLFU4GTGOC10M16FoQ737Apo4cJ5Gjcdo5q
PoWdk/WunN2fhFelfKrJWJJVla9ROEvk+9ezv1Ycgb6FteJ/lf44jtAxfarjVSFta4g7NInkde0/
WM0B8760vBnMrVneo+CXc0ALB6n7pZvt+hD5rxg173L3ktHIkf8JoMTMebJV0aa8OEPmiBeEddQ/
mScuJObz9nVkZGppWZ/UReX7J8BCtNuP0cEHYX1e6kpen2ddPOIsDJ9Doy2FabVxPIblbdRuTsNO
9ne58QyXgnzW3FbISQS/hX5nLE3TriNKLlafBeO0HqtWSTX9WMjPlfgstysxfNEeIf+fRrAaa5VS
hPLQ8nrnrD0IIagir8yfRH0T5D+BCBl0i7zRKxVX3iTO0By/jpDXCT5//b55bxsQfgwjh0vKGipb
kalWh6M4bBC0xHK4++Q14dxmCjTh9qGwTQW8bva6K1s3pXhU5V9mftMKqMp3x1J30SPrxJfQ2DcT
L1B+SqCeIosFZ2XnV9+NM1YKEAlwq6wm7wckfh2puD8hfKqsy2I36rd6fV/jj3dbrae2jB0LuBMc
8u5nhSm7ulQg/peToesa3kqibprz2yEPBLlWeDej7+HpiAq/He8Cc9VwQ/d8ypNv2nmZvne1TS7/
tezsUmiKk06TcDqQ+c2ZGgH/CAbKLqbzdo0k/9r8JmnfpezItTB6mk8qvfhNXL8V/voJ81sBQeFk
RF6VngUUzrPX0Pf1mvbYTRZqilNjuoLPBDpdy1rl16+Ev5ae0suLK+HUtoEiNTw9Ln3qujugCeg7
4bpOaOGKrvW83Hf+L12Iv5acNdtOVR8lQieBDNJsVL6dcwjRhDPLkMzJLTsy3QhqOOF1qTe0eMJm
vbFyQh1rGV/XqTqowgsq/Sv/DUzfsMnyo7XWyQfWWrTMwlg6YvMcXaxq0TDYZBgIfLqeiDQVqVca
3zab3hGq1RjvJipC1W+LNdQqa/91WFnc8lnQjXP1NAYJD96i8jEZCkt2NKHkURd0snTKuR2wjf+g
SFw62bN4OwZq8x9ycuOmGkZTLVITU7/CGGib7gcNFx1GUcwrV8USi23pbVszaRfBKP1MbKnOGHV5
FubcwOBO/foMjNQR1ieUxVbwok+W8/VmGwvPbM3imHjuwlA+iajYM4CtVynjtwpa/ujK1a9Tf3OO
fknJXVa/6gZdmfS5l15KJ5rU9u6S0zRos1pMUGh1AHXsk3tpyA60pYbioSg2OUNtVxjcoUf2Sf9o
AbLotpUweVHgYJkoIMJ/wNCrduWU80SHM4xfwVT3DDv6jaDzUwbEt3GDREGw/6UmN+dioxaugJNQ
/YnU4l/i8mueETmzset5z2IvQYCzs3hPgsv0/OvNug7b+yv6WrPoa4S+L+rtJ0mmFo5JyhmRQC4z
jbGcGGFKwAQ/JvuZFHu5hRe1uPYs7EaidBLTgY6kOaAW/6KEPxT/lqajifAl83NDP4HR9izpHoar
AS47vCvj7wvPf718/99g+FneX8Rfvw4NRej5Mpm7TBjpkluHc4o2NVMp3R49LBT/fQy2ZjHYL4ch
6CY/wRR/Iu66qCAkBHyZwIvTLSbu9CvWNRLHS3u+9HHMQrBiEvtVjfdtqGTW37vTWuydaJUwgmYi
NTAm9CmI2m3llOq2b7cL2z290r9XQH9t9ywSU3/5Q9by3JbihZmHp2UAn3OFBCgW443HSXMjoFUL
T/1Z1n217Cz++jHy1oHKlZdso5+tCBiFejNLv0kozVNNZGhSZhgeMDqVGUgj7i84H2ZrJwzPdXeC
eg2Qb4tD6L8l0MyxRTN2SnkoQ+aUi+01afrkvvqxs5itVYlkjB0dJaCNR+xcpsGo8Nw7hIz9KVrG
W03/3n9fz5pLcGWieNKTfupOmLdFvQ03cXeo4rtOW5+yQ4qFXftDGLgnw2GvZAzCW2WzSeUfwyKE
dzp7X/2QWeDOgi4TYX9MdKC1ia/NSumgO6AVC3ksgtifCnjDydkneW4ZXvl1JLDEWSTsFDmvpZ7V
LclGE+jblBOhd5x+l36f7NxtMExYnhYuLToLgaNpRVF9oiPStFjuIUHNTIIOspnxOY4OAwEI/cHi
kG4hH7E+XU0uop6spv+fANZgmUL3wXALxM6gAxGDBHkTjreAdxt62P8gJ5G/jgHWJ1noYvFcYyQ3
asSAHgJoeXOSsdSj7XK6G+ncbk5I7cXrNj8EJ+AwbbVNMBoUjufwwa+/qcH6pMH0hWG82Jz6OjJS
AXE6L35WbWhaJk3JqWYLj/icdD8BYXALwjX/aH4M22btL7Zn/kvD4X/ioSXO4mHcwg7OI2quBFfQ
FWgO5DM2OvmAnW47FO/EZeT09Y7QX0vOYqFkVVnVTZzuhiaggvr3CinuUV1bnZ0hDsTBU9aT5VwR
PvqretE6dukjn0U3WT5bSETB6o9Ur8FwrprgciDH8x1U6GG4bQMqLrj2k2RLToOsvl24ghY+uTnp
EF6PUlktoB9QDyq8zvX/I+3KuttG0utf6dPvmGArLDmZecBOUhRJbZb8giPJMvZ9x6/PLXanTZfV
qo79kGQm7nYRQNVX33KX2pMkO3SK3qfAcSHf5i6AR4vya3cfcCDfbzBS65VEFkDW687VtguEjz0I
gBigwUGzyGoG2KLlYI44nOflhPfzdXOxr4e0S9JEOmt1xKY/pZsh2SQC3FfAS1F6y7yBEnC4bbIr
mTbXOoDGwJIAuprzMzjHiwXAgMlUaEaNW01qHOrWAI0amPM6kuGJMERA/hyVqIJygx/seC+AboiL
FzAmEPFQBlR/YY0H3mvVg9A9DsNNZUD+r1q3cLo1VT8b7pJwPzV3UXiYhq0GUfwZw2L349cgf3y5
m+fIfPFj5EQo14ZSqqL0tpBObXgQH9J+062u4tTmqYRvkvFgIhAA0tL12zXeS8+9bledPw3XwPZm
GUpHTnrEuw7OifrFj4oNXR868Xwk9M4lXgllQAzSdIsOZ0yo2bgwBQNwhbcneEeRiX7VZApTFiH6
JaiBYSBlQ90EbUBQYZ0Jhx8tp8yhJeKvPi8TAuWwM8a2pFoSwDRRT60Ec9PyZXrSUBBCTgP2Dy/w
pl15z8u5+c6ArIv3XLRa0oMJC7I3Wlwb0NVx0wtg31YdnFXg2xO7GLNz3zLn5LGok7IYCTpMCAAm
NHJiB7UtQKd2LNvLZCeQvTyubg9dPA8SM7wXzfnAZ8j9xQNrphjneoUheQGfeMOfMfXyNFuC97Td
GX61acatmf0DuB0nhzbPx/Bi4cRs2lbOcMw6N72LAomKFt+gp+xAYvNn5zp/XannjOdiNQS2Mo9S
7Kd5PS6uAvU5GTO1FXZEgMxdxbA9cnvU8bxgwsseWAjA0ORQjKEyTEluwVfXBiw69ZJ9AnUT2/QN
L/MykbOH3wfx/tUwMNnh/9hNyQCLgD+gk8Bz+spLgs7OFXQLIogSXZvzFUw+0L2EccV4kyJ7zSH/
+IxO/6o6Eu9O5WQTLAIgnInSLRW4IoCGQytJ2CvATtpSIEnQq487QN1WN4MBqBOZHndaxNvdTPjq
xK5UtOl8s57HmYKlBEXmTv0eQ8xHaPqrlrAh7U+BVy++ABO9FNHoVSLgUJVaoBgYJZcOUTemmxew
nIfgGrhVsJXmXFznyccHxZlMb9mLPR4pQjYLUM3FiapxaZ1gBY2+waJfjUCeT1Y9b6EBr/pK7nVw
HAmAmTLGOwX2R1Y9AAOCTs5OQ2B3s2s04qAykIFAfqVD2giZj6+28AnbJOkNLI9MZZf7I5dPzYmC
7Ax+Es3VEKrzx5LLneRA62JAE1awJdDx10B0gKBYMJZ3Pr7weWeUnblLoyzO84Sykjr+tOAGi7M/
2ssjjscz4B3wF+FBUjh9NZOlc+XNMNZShXCE104WbwUR1c62kNsF5GRw+gfFsMGOgD/2hkvL5hyJ
cyPmYpcUU7OaC/S0j2tuo56xMAcDF0Zz+pgC0L9QGZGVM7OT6H7/YGeyU/ViirssVRHr2/RKALXa
JQTWSoXp6vAGT13oGfTrBhDB0kVPtc7d0i6Nq4Kb3vMenW7Ai0eXOs0kkoY0MwawB1DX8QslRAZg
csQ2TPmeMOSL+dMz3qpM1ZqWU6i0C4LB7KHvDOAialZYoSLynNIgQU8R+bTQ8TY1b1Um8smtTKJ+
OQ9UWmwwr6Oj8siFxEMK7jPMljvJMn5W9PFb6GOZVlKRQ66lx2GCPvsJUkp2eYid4YlSYNd9+cbF
DvGCBhP0MlIU8VqhaKESLdUNOK9g6LjQSAdU4SlCs1J4Ct2CmzZx8kR2Cj3UgplWVOsQ8nMYMUzY
RsQEK6Xszrwu2ARhVPRT2uTKt5erMvUp3AarpmyQnUaAB6cbJXZFjCIxfoADra+UOwxCkdSADuCX
3LU5TQmWK6WaQwIaPSqQtt2QIaA8KRksFzCjUk8rnwUTqjha/QT/DzSHJW5bmrOfVfpBLs5uIvZz
brQIW+oIHFRQVbC4CEAHac5c8jUPBEB8feUfGD5wdhhLQSpCWOk2Knb0kN3iMi8iT4DWn7Mmd8hW
q0NooeUlJuB/5DbfR5e3OBOyRn1pxcg4D38Ad6FmNvIbfDZsYYXmkwtnepq9QdyT2wygW4kN2aqu
qiJEI4mmsy3ARBfTdqWiwVoNgQwliB0oakJn0QFn3+Od4ncbjperMTFyhhz6/yk0E9OisDMFaGmI
kkmv2RKM0D5KQbAG/ayYLCSMD8XsVeUdKQA/98JiH4Hpzsmipff2++VPYgKo2Zr9smgTrU9CX4Lr
3VZ1h324Eeww0E/ZHXSBoKlJ0SEcw/B3a/3LlZnsUV6JXhchvnmuYhRdAvwXoO0HZDu6rWGEz21p
HshXnf1TNN3LlZlgOoFtZK4Z0hK0GJoTlWyIwWdzR9jl1lAO2BlWnAeyVQF54oPRX3o/kYldrM82
/oZpFWLZwJwDCrLmdRZAAip22tgDTFj3w8pCG6i64uZ/752xy1WZqDqNkS5H86wdZWIplUVCDPqq
fb5LQXSEvchq6c81Rb7yvvN7d8jluvL3Ia2Ja1mQa0zfYe0IE2aYPqYg3U2vLQhdwCk7AOZz3u97
QfRyRSaISmJqipWEIAq66moLdJAcuSL4z4VDVVCoiBuEZ7gttXcz7Mt16e+6CN5p34bxHANVqcKy
dSMXW2pvn5YbVb3B+DaHhIALS1auPC3vcZngOa8yrA7F83YqnjvNw7wI4C5bvSs2EzlPMjVhx5W9
5q3KxLJ8aiNt6XF8z2rzExQhcEPGHQ4vfMdCQLhbDC9/jmxw+Y6ZeKUvuamJGXYxiohAvDdmECbR
IQzocGRcAWAHYmjl1mycKHnO/C++rNo3Qzqk6JiT+gTNuAT4Ec1uW78erkHeiu9KEQB6YtiaB+SO
AVbK+mKGP9NiuHx0Jmw1cYj8mgjnxvXsZQDINrgtptE1MZLsBh/AIeUsqaTp/HE95xSzvbto0AYw
QjErowmoMlodgCJOuQBLC4w/CANiMFhhydM/48Qstm3Xx0q1KlRci+JmQhEuZ1Zxj6upBFxJsssV
j0um4B+MQ3kLs0ErNboWzDC6sLa49KaOHxO3Gt3ebTtYSIQ7sI887acq5otvzDbw5GiSsmihqS/1
3MLCM44SsRq7QxvDGTIvF6HWZcDNA2XOL58uto8ngE5jluglHScdSCRoAiB2GmhKYypntIHkGjsZ
Foe/vi4TwghAcRWhjYKzu9vkjiGkM+DZKkPiELpCJgbgTpZxZfR5EZvt2g15WM8tXNSPHe6E2aGi
rXntEOCkgPp1ewoCAWDK5txPvM3FxLBiGdtslnAjqhjmOmvkQ8wHMM98HykQ0S7FjQquP4Dl3T8Q
BOadYybrqimwIY1xN062nG3FFUyphNoU16pfrocmcTv6gY0i4DwzJ4KyXbsYjZFwUSFwSqyo9Kve
w8zNsG5uiLyBRpe9wmaADlsJCgyd66vGeWi25ZZ3RRzOAJwjIQj9Evhldww6xYJNAOxf8ZEXaD9w
vzLnidl+WziZslTreNOtI8LILLnJKogAw8MYZsoQvBzU11nbGUhBKfsgM72h2ymay3nt9Bb+oL5h
O3CmmhvrSgMosQiUNbfjUbJAZBWAr09Q3IFiBdERimIgJW+XcxIEtgNn1vWY6gZCqDR76erpBIq6
HXAcdiNQ5yeof6Pzhxxh01QO56nfa8RdRFG2EdebJinCGAcs1K+L7NYMtxO0PHdt6cXLQ5oetPwm
Mw/DeizzW7is1zut30njU2TccX4I7x0wcW3pY9IkQHig0mhjGPph00NdxW2hGiM5lHDXZbbYoMjg
rMvb8Exy1kZxnCotrhEyANVHHdUlZITDE2kt2pYv77nVBW9FJqYt8BkJewFPWuoB6PYAD6WTJ6Pv
CrcdV6AK54DLc2WTKXL3o+3NRDMc7EgzdbTF5FMOyvP4iYKVwsd8+6s1o8IkX5GYK1Mi4zR3blEf
w+ZYehP6cDWSL5NiyMEKvyIgGrlzdj0r12Hv1bxdzXnFbDNOG2ogB3MkoSDvDXhED0b0cEMeN6G+
GRxwbBtsb67K4PkO/OAds924LBnrRJgXoEXMQ0N2FYK1I4OFPgCWGt/G9aa6R5f9ZnqllonGYXD0
BRQlOQCJscycEUysFbL6OVxRfnXTsc26ThzqSTHQ/U03Esoe2M+8ZRAbovWseJfdqjzEDufiZrtz
eVmldZOsKCxfxcXSwZm0TQ8s/Gtzj956VlA5HGNX+xUPts+JI2xzjkjTNKslsm+qD4TSEu3ICVHb
rVV4OFwLYtDaWg/RQb73CW/TMREsqidzUDA7P6aDXZ/dzHBtY1aFCRocXzx5tCGQ5LQjL1/gPTET
wRpNMkFWRR92hFO7o4obyBkAkS0EUCQv3BH+J0iQ2mnzU7PUi7tDZQKZ0skxfCLQBx0FL6qvQQ5w
o/pKc0TpakZ3Hy3QPgZ/mwuOoAHko2PGhLJmMGQhbJEgZcWbgrbgoDwh/U6CKtsJ6l4vX03yqJRf
dAmKjyJlxmbgPW71BFK6PdfHjpO7qEy0I6Eya6WKt29AxsDwW/moa760ghdbof4LaZSN613ypXJM
qMzBLdWujCfOHcY5bIRhbXSjqA5Sh0qfzivjp/FQ3ZsuyG7okRme9qn8R+0FWtd98BUI0yRTljEs
chUXJ1o4gturNhTaWwlC5kFoUaKI0+J5W/sXH5WpNokij6RVkSo19QNM4voNZlcQEV2HY1fe51Zy
5gJLQdV9WtGhHEVeeOG9ahoELtobbZ9oSqxS/sNsaX4SeTlsOjF2APIVnuYyMHEQvW8QwXkdcV4T
mDWYSub5z/ACvaXBVeFcB9D/lkrY05lH8zg5BuTy7La+4jawOJGNMJHNiIpcSVJkLLhOIepB3WAb
G1aB4B4AD/RlitG++tXEjLWSmvqwylLqAwvMawrUwZ4gH2z8BKIo9QMMh6FR3fqRU/EyUYX3iZmw
1orEjCUNp0k9jU4C9aoH9Q3i6dPzvMmbAJowQ+7Otx06aNBLD8YXdGg9CKCFYCFCycOFhuMUjMC0
mJgyWl1pyZndIvVpoPEi8IMhJ/qzFlTAR5S5VKFg65HauL3pVy0A+NHiR9BwDqFtLMb+INhwkuHy
cDihjzChL5KrJZRjbIsMCUULELpVfA4fwEPyRTj2zF6z6W9goQjfoAbEEa7G5LtktYv7h7WX6oQB
imE6ahfIzzhmC0wNgAuVPUBXG3qEPb3n/0EDhlMxsfZQQ4bhAMRacM3nXj7fThVAkPURiB5PXbYK
rK2Q3aBzPkB81w5XqFNl3S3koX719mUNolQlL6Ssxu3bmMdmPSzCNQpmeA9C0ye+791e3xUQ6dpC
44eXTJ57iR+Efo0JgmRepLqjjGvgfwIZXhupB4vkCfpLobPuqCRmsdEeSyT2iicIViNaOuQIJkuA
Ix/vQuDsf43++UVALuYubfsYrd4cpp2bOXEIFJIwmkyzLVWlbG0VZuH/QPGY0y7QmJiY11ELmYZz
Ux/+eiLAe14W4Q4MsOkgJgSUuj0dUreArS9sgbyPr8GzqMFHX4DN+RY1jslIr6EkAFwSrbdcf8UV
TOAycsj613m5XbEvocWHHUi+SphSAkznGc4KVck8to6T8mYun9cSPZWp2mR90IJB0D8SdTeXb5oI
0vp+ia8FhC9xffn4x/NaiRoTYAtZ+fPHiwAZOSnGt5DzaFR0bbM2EPwEoHI+Q4u3T5ikcZbzgnQa
gpUChuR2/kIHXeqE5gJVTLTzFkD2xCPcARsnRmpMjCyLUAFZCMsuqkeqg5oFhu7Irv4petNtFepL
a1BKpyK0FBd9avUfmP1yLm+dSQ4jWRoGVUe2TMcRMFNHiTkGPdrlIPSe53uh26bur31inUkOZYhU
rm0P8p6SeeVGdmO4DPsjuKEROmlwt4WXmrdyV+V8Y51JDnMNxUjTouyXIHZSXbebDJRxp4m2IMmX
T4tTOYl085PWkxcXkc7EQw245TlJEAt6pCM2KjDRlQJ0dHIIMbgTZcC1PnjDvDjMO0g6E/uqisRS
KWHddPEMP/xK6W8pev9QeevcBp1ydCvn6Rcj7pnLfRFxVbKsqyig4oGK9eCH/gq8Efx00N6JQ5ik
oMSuvFnezYn/8aY69yg+CHo6E/T0XjGiDkKdx/iK0n676+ZhoRDi2ZnvNNonpfJAi7ifXKHby3BI
/KLJftF41F4ObBE44eCtQOwb7UUbThedcrWYvguFaTWDVvwV6Tyou+4jCKS7yuJzcZacUHCW/bl4
b10SVmIVoSVyFtOiEOC0DlbAbnEUoy5Ib2QHY9I3kCe61TFH3mfjxQEmADaNGsOtFJtlvV0fqVJH
8bkNDChqYSoJCfoj92bm5NE6E/pqQ0jSaUJDXeq2lBkKHkEOd/dYvjdtrAsvpjggM6TWk4EHL+U8
q8HEvDLM9UiKKLwUrKW+c6QgegNaye6gaOAB0ZBa8Bb8eHf+TX2mG4puKibGcMxh1DQjywVq7JIm
GM64TeECB6hCBroVb3rJXWChJVvTXdIEYXr4yWzw2+pMOlK3WRm2FQAVEnynql0CWcxnA7p+XrHJ
0puzol9tj/2B+5XfT4e/LcwcyqJRDLOnC0f9jdNV8LJuvvR9UMKtziG40YgNAGQLbtKmhKj5mOzh
vhUkHa8ufz/0f/sZTE5BCOmm7I+mc+h3I9QeoKCNlnO5i6GE48Jw5AUKST1HoPVdHLOqf1uWOVQ6
dKNDWUCveyivm/x2Ji6+uGKlrxOVy04goN1dxZWvQ/BUAhQUEgGJNwu8rfd+ZPn2K5iTZuRzraZU
Ia2W4Exr0eEJ5Lqptj6MBebCaSpIiOOMO8hvcv4IhV6rP8blv5ZnT1urLsmsRtj5swf1c3jFen0g
wHLOjQNtV0OkhpP9vguWv3jrrOrRYpSJVFNtPqiO1vA1lvyictsnXPUQLHVCqHoIW6JZuuCK2I98
fsCZa/3REzOJxkSKNa/pWLqP78UYsylI7g52H7spfHR0S4HOO7z87s35GorSxhoY66bE9Liz59cR
o3MNZREwk9DPzW/a7mqsYUnS3dTCVajcFMnVCj15/X6uXlPVl2fqpaffarA+HSDIkkVbCOnqxt0w
TOgx6oCEqUlmqTDdCcdTNewXDZpsEOAvXRGF2JxAxLazvq7hQ5WBM2FrgCnku0KAWX1ugvuhfRXh
seVO1+RgwJvPEuTblkBLv/08Qlyv26ng+ApBPt7l1b00blbF6gEYhypl7Q3FY9/cx7ppEfl2GWAe
5ZUCeLmfBvG5AVkUQGhhM5S7ObWqcAc2mVJ53C7R+5fMt71Hb4KLS1UelY4oPUYuFaCoyATipwJy
ZGu5AR6Wmu9AsA6JrjNWvD3IW5gJ96JpiENC2WoJuPi+kF3B30UKUFH0g9eY1uhWwxYOe3Y5/HKw
N5hgv7QA1Y8VOJiTHWGCA3qeCaHlbZE68PZDcmOiHBwcni7h36Sb3941E2OVZsikaEAlkW+QMIGx
Vewxk32tQTz/Q+2eE9fUd5m3lwedCa9SVCgkAur4OD5WaO6atwApQuQtbC0JBsJtIK/7+EraAI2x
uDDOrBq4VWt+BUMCCKIatnIkB2WwYngLixtghLAZo+dCdyKIJn6uMYuBchZQS5+F2WuNTfK8HuCG
2E8WjnCTeH3ql28EdKMr47rMrO4l9idAnw17sLNnaKu501vhGg9taaF2LfG/lZ0CYSxQs0/4wQCW
De7SHur61RSuOukBbkyqdu83aJoO5j7U/SLG+R3u65Y2DBYAH4d7GgliWAmYn3o4PCSfhuax6UZL
bzzpBpZc0OiFmN5YWLEIZ6dHqf9aVZ7U7pL0WklteXTrl+K+BNwKrqtaWUC/dkl30E2FNEWGvljq
q+NoUcuOHoLLr0b4NTXuqupqSSFjHUDSs0r9NHRymNIP+2EMUL4s+FtIc2tWvT0Us20W1rw64y40
HjTBWqOnUbQKqBVjSVBEdavu4a9kR1Ng3gypow2GZQ4eWtSt8ixBmwWK3KZuzaIlvYy7+Bb/QUFD
N7Il9RCC16pa6KCAhCa44SaN0bwH0b1/mV+yvVRAfR/rZngE9RrTFVnaLTjmCgTCbakEJOcgKRtp
/JLpbg8yI3R4oMqTOrWyUWsreitDRKGT0e9b7SRWe3CqygWMcbtTHtLEJvoOqlD6Q/Han9RdcsCg
qEL/sNuasaXelG/yHvIi8V3abuZmI1/HplW9mBCkvRLheeoJAQAx65MEkyRhM4n2ULvgXa8HffLj
xlphrylC0up6wYu8K15CZWNoW4gk9FEwjgBSH0xhM96Xe8PNdEtFD+8JMGAkxzvISAKdadwo+lUE
UWzYDWtQ3TYg9TBtpl26b0d37Z0hMAULLGBIA9RuZHj4/+bjhhzTfaVuICQN45wV/vCpDXvPJ3Nw
pSPErDrIh+vuKD4OO2QEAyhXsBWxIFvVwB2s8aGbl/VWPNlmedV8MtNrSBmTL+sRfpzR16jbkacK
Wwa6guC25/G2hA4tGt0v1Sc8L15DhCHQNVT3JvjUf8LfWL4pqT/oVmdCud5q0QH4AmlEqHwrT0QA
xMmKaw9OqEVn4x1Bm7wqN1G9lc3dECBVUmqrCujobn5d+muYnSggLu6xUoTKCXOIQN0P26m14ivw
D6G1VSkB7sQMKueTr34mt+NjqDlNbpVX0yn5hPeEruSVehJ2grdUW3kvQOz8iFefQH+7fp1OHRzu
kEzMQPHZGfqG7RYvIsKcfvJLXin9NyyHbxGVSdySsZubCXwLDO56YIy01xWFvOYUMxyJl9QTbSGm
0NUGO2EPb0pJhknw7RQe2kpy4ZoEV5mu3cIf0+Ddbpx0+gcduGpWzbHFD4PsA9yZVm++lQIIThmI
aYuX9EBWhiFwKor4qysznSONpOGqdkgmO3cwcKEDBoW0iYJH0mdIfiQWuccD1+7H1dsZVPdBRmcy
GV1fk7afJyTy2n3v5KNFusAwbOjvjeF+lL6qrWy34RZFLCRyu0/duMnylya/Ces70fDBlISslBbf
tPqI2aebUGstd7vkJ16ddx4nf/Q7mXwn0mEeGtGufxe6ESorTwjhFODFoqcatoCMLgGEf4QHs3kl
Q7jXzuYARtozaf2OXK/VRh4PebOVypOyPizzJgJzaJjsGFJNsCO1Qjz3vRhuquqE7NFEGhs+hYBL
a2ALelXX2Op0LcLbqgVaiVwrGS0nFJ7g7N/Mdf46Fay+WycVcZ5Q08wertNHJBqJS7UXs+4gxjdI
6dxIQlYvJQ8f7wFeWcEKvK1pNFQzTBUhW+qU+Zmb6cTQudGUW8GO1iPNJomC/sGM+Gp/vPgZFf7R
h9W+T2TDpplngwrrdW4OJe/SVRqU7w40miGOT4HFABQgWkZu0m9FR+zhS+7qGnS1uPgtTkVvMmle
2fatngsUYewrnhgdetgzzPYoIj75PRjhk68km/xZpW20ptzrwo2Gu72cOYj2M+rxozfCJH+l3Olq
lKPd1zsTwIfwaa19OFKELgbCho8eHXlI9E8kgxw5ko4l8SuQsuZlXwOIISyfjdBftIOcQlFBEDaG
HZMbrbqeZFfKkZYjveNKO/CCJhPNozQp5zVEWg7hzud+g00E5xCb6oWKldXeUIV+pAOcfUPj4d+/
JYlVgstQ+4+EqvOpfvMsu8bgFNBCmjH2RWZg64kXe4ltwO08C2S0BuxJ8+t8F+nbDJa0AyeMcppg
kshG70gKDXnGEaroZ1I8s6CgILcpbwpo5Vog0EPBBE5CW9754RQnEisF1xSL3CjJ+SqVsyBcAaGN
PSSCIyBQbiF6sDj3Si72in7Sj94+E47zTGzUVMX0Uan35uI1NXguaInDFw7GXMhw+utePiwGPN38
aHAb6vhJoLrhhYp/3gf/9Tr/d/RWHf9Ys/vP/+C/v1b1AkHruGf+63/2yWtbddXX/n/ov/bXP/b9
v/SfQ/1W3vbt21u/f67Zf/K7fxF//5/rO8/983f/xS37pF9Ow1u73Lx1Q96fF8Evpf/kP/3D397O
f8vdUr/9+/fXaih7+rdFSVX+/ucfbb78+3faTvqvy7/+zz+7fi7wr3lvX97a5/7ty2+3Pf5P91v1
9bfzeyjfuuSZ/Xvenrv+379LmvIvEaLYsinrsqqJ9IKZ3s5/ouj/UmV0cHUNDVxZMhBzygrzY/xL
4r8gsS2b4ExpCtTG6XSiq4bzH/0LrkcyEUVR1TX0f3Gx/N/v/e7DffuQv5VDcaySsu/+/bvMCK4b
oom/QtIlohm6aZgyCykLc4WYcyUkJ50MVwZRIPI2l2mA9n2wireZKdqkEyFXMKVXlSFaZXGYhE+N
gus+ga9PCc/ALH00m+QZCmIIB0ntFMV6ayKtV1LzNMRXcvQsmbXdgNhoaIvdJ265vugwvl/i4laq
NLcZakh8fR3yYx7uZPGgRfDdhObSFH2ZVTpMe1Xyz10nA6e8Wg0SbwwWnAKZgQJXjKpB3xsN/k7R
NoYoAtUMpOn8Viy5ZeJ/4tGNk+dhbaweHF6UwnH2hUgQF8LvnjrhVulRrCz57QqdQUm9yacIj9ga
z2ZYHiDQtimnEWAP7VD2+PnAmUL6DONvaCpYUzq/JQKq6l7dy8byVYE9hiwrn7Mweqm0gCCDBS8/
X06jhIruXkdXOjZcFbrdAiqPKL1vk0PZLNYiHeXwCsg+u+1Rzky3Rn6Yyk2ywrJ0ua3VYw2k5ToZ
W0NHOUIGsBVDnHukpm14FXYC9EkJ+qA1poChYZtoe1d56iiG7prZsVPeujWyxtL0iQzAwIyRnQak
uZh5VQWREXXeE6nazyL6iW3qizVk4yVAG0BziQbdkYrM0acbGfQPbf3Uzep9H5lg+w+Jr48PkbHC
BQJla9g8jQQlXTMvlqw32zGtHkj/GmroS5q4BtrstpPTYA61Asouwktd4U/64qVSpcdmjU+zHgp2
0qrXmUCgNzdlh7AbdqYxfjVI7E6K2w6bTL+P0wZedZ/0cHybYWvVNGFQh9OOjPWjHsqWCv/jbmyu
IH0fErhwo1uhiJgJ9KFl4srWQhXjydKth0cVVamKHoJqoIkr1HB+fa7x+3Souaa1As8KcPnlHBP0
ESMrtEZi3PmwHx3InrTXsgjzqbzdmsVNglZ3QWgZGoRtvOth0ZNNsCKLX+oc6eskAowl9tojgRzC
Mir7HH3Ti/Dz53G+PL7f3wh/HF5VV0xFVSlPnuVyJLMWkWZRk1NUfhL13jPG0FHkxWq1ZRf1pTtE
xzzKOYt+34z8cVGmGalmZdyLspKcCMrpdNzVDaxoGk5Cxgw7flyFaTvWaWxMSopHC/vFG40UHq9L
4Qq3kUona/AGWyVrKtGuml4MqfZj7U4rP4ejAolICVvxJV2iDQ7tzzy7IRqipqo0djMph0lmGSQx
KTkN3cvY30p1agEe+vFHZUqSPx/9YhGmPCSG3C2lJCcnPKKBTjMa5soudCbFEj7Lj6Aso2th8SbG
NOX/llz8uCiTXGhCZGpFhq+qFb6ZHlRjvySuqN9xno3+NewyOpFlFVeXjm3LLNPC3mNalSU9UfdH
YDvhcAppTRPgYRxzSIfwtfy+rzD+eLDLFZntumRLvnYjVjRSyR/rw6Kbpx5udjjyji6XzlDAkDwx
7WRaXFkSbEPLt6bceolowrIGFpS5EeFOaKwKToKct0HX/uhtsJu8XRqlb9f01HvolnnEg9ezshsD
7RZmB14H88+98f8jS/z4PpjaTygzQx9DrBm+oYVtPk43uZf5ULYge7T3qclkQTtkXEgxHYN/9KxM
pUfySDYFuu7sadvBL/zBQ4vF6n1eTflefLr84Ewpl9R6oYszPngm37Um7t+tWd9wPtx7p+VyDab6
6vRKNWIdazRuBWW98kl/KWx1Q/DV0hN2MjYyV4ebs5FZ4H2ektrQerSW42nejhOsJ8FSM7ISXcUg
Xk8LgiHnKWmg+eCTsaj7NJs0aOdhRRiP4IJ1oy3FNUwwnQbink9zfu82u3iphIl7TauLci2dl4ug
OdIH1G2Zj87j7A/ChKBJbVa5CbFMBB13Of2SahjZEK55Mt3PP7485NWqQiQJ5w5/fjEsHCOjEUNZ
TE/ppi5scltuiqA6wX80AQRHBlTCeJQexhN6Kg7ns73/gH+tzOqYqD0RNX3EyrIPQ9ujdEfQYtwJ
NxQrK3qibKUwYYQu1cfLvvO8sqhJ4AqLsHMlLFQ56idtNgUtORU5Nsj0qCtvBLOPRG7RJ6j/qEC/
K0AvEx+m9j9HMVkEkFAjhikZ0An6/u3Wpmq2qlinJwANv0pAw1rijLZdYQ8YFV0r0AZwotclaHmN
ovcu5+8WZjapkuTGAknN9FSOy3HS6gg+5Lk1z29ZtG4jTbHHOHQrwK82RSfZ+ZzupbkLBuG0QPbw
4zfO/S3MThYXNZzUBC8hesAr6EDEWgHwAos1h016d4Q6+At3c70Thb57fuY6TWNtXJQcz0+FidD6
0fVt5EJ3wtPBiJndEDK1gFsaINHCMu4Td/l38gdZRJkqmjoKHoNFP5YkrWXTQFpIl0/AXIYaPCQi
q6vZBb7UQCrhiLwb8524hDWJoRJdQ6+HZVrW8opUpliQGtWQqRQWT0rQ/hYhslaBsl18zmGKFDch
hn0KNHsfSxl1TwuIYF5vo7x5UaEVH8O9JFIw5X39eAswQx2cA0IPgKZJRJYIXOOZW3VRjLZdVDBt
F0xqZbDAikaFhSSq6hiu7KuifVoMZSOboiss9QtKz22eo5KGImutwq6majYr7GqkXgoSOuPMVK9K
5l0SQe6/FQhM9gRezkNP5ndxkf5iWRRpUDQVwkp71eFCIlTx504rRMYpSu+Pi1Pc8QYYP+xVZikm
1dFyYGVJhwbhtBYHUdlPGWRwsWMq+K1p6JfWCuEdyR9iL7Mk8z1KrUmThD7dDNNQTP3zNXbL6rmJ
i40+9s+pBmO6PPVDGfOdKXuR194WVfgyp+pm0o2Hj3fHj0WUporYGwaaO4AEyqwWr96uCJOmrhzD
7KthZqdEFj5npZQ7Q/q1nL9MwpcOGa855Dmm5n5pfp1HEkgpHKpjGFxqCfDqhdFZUqzy4vcP55j5
Zcyn0Y0SlqezohxFwTjpRbttjGU3reO1Dg2sBorvoCwvhrFRcumkQeNkrnOALEre5/ohAddUCT0v
VUazTYbYOhNBl1A1qgLDoaOkb6bhtdOzG6ICI6Fi2NFBowru2KZawJ93spJV3PUFRiJC8lglvNb6
jxeappkq9K5RFEkqIexBrqsUAi9ZPx3jUfXUaEbHKhZtcXzpRrS1NeAoChgnxyS9quPZmnOM0gdy
lQ7ASM1gfWYqL4ugO/W7c8r8ICaNDmsRpsVzPaHXHwXkU3NKdrkzBiPlAHYQSRCgJ+XlvnyD2fXH
2/aHM8SszGROLUQS0jBspqNBHocZeJ8aTbr59PEiP16e36/C0vanXFTn/yXtypobt7H1L2IVQILb
KxdRkiVZ3pcXVrfjJriv4Pbr78eemdsyzRIzk4dUkurExwAOQOCcb4nl/4wPQBp0J1O0EbzB8VMQ
K2GC7PbVyiXpt4fDlVmdf0soMSJ4riEq2Yfb4RPp9JsWbz7z/dpJ+z23v2TUnIWfKUL0ocA0dujw
V/1PI12ZwmmPXhvLbPNAabU1C73uziKHyXmASl1kafEt5eXarK1kxJxnT6gKjQcFszZxjrXcS3DR
g5bsZLwEaRwO3KedrEvFLI5PR63dVAxD+eZD0zU07GMWYQckANOyxM1rySm7V6GvyT0uju8i0uw0
bKtIr+Us6aABCP3YaNLG/atEyWsl5b99D6eUvwgz+zjpuc79GK+681RuGJ3mDGnuaVdziDsCMPY6
iU4LMPjZz7U3+cKX6Gvo2WmStWMypi1GyDy/CR3G0JVjv1gRWrILac1zCHV4b8S10c/Dvd7+4KPL
WjSc164Ei5viYgpmZwuvx7AW05rGPcxEyA/W9WsHp7y0LXTVZKqiyTLyEn9+8fDTuBaHGf99sEgf
xcbfxdjiyq9JGGGdITojEOMC+HtN/0SbBnwRra2HdGBa2p1bTbYo7Hp0Xfd4j08ECa2igqqjAYp8
j7ZslG9VHm2EGm4Ufdy3Kgw8+8IZurcsZWicpOjkPoB7DRk9H1++n8PwJKGmTlhoxQO5Gc38ORWK
XfTwxUFpnAhY0+UaPlgpOgoCQJ1xNWu+3RVng5v2zcXghuY/36BJ77d5FF6znXQMi/vJ935lc6wt
22wPljrR40jNpzOmM2x9E95N7+UKiuRg6w03ay+Z5S3/Z91mezGTWMNzgg2RNrINGb/HJk7QQV/9
jK8Na7bxqrzT8pHgK5CAPmswi4OXmULJDABiaE05q2W+tXHNNljXqo1CY+SjKSbDifv6Ln/vb5T7
Go2gBKpe/TF0Am7Rt3+2fHNeQDIOSen72bR8E6JqE+5bC9WqAXjhyMW3fOWOsvwh/7PL57QAZsZQ
KjCwfsmu2Ykj7miwAubb5vg3VA9X1tCY/vxiGyStOhaygljtBkTbf9XhwDcG3B51uL8Rb2XbGbMT
zIApi8bE78OaQqNf2Wo7EGatCMzCtW03pcO3O8TFNM6OryhoOyP0kS6GJj+3GmRYBwvPbEsqQsjI
FC+GNEDWoN5cz5aVJJ1j2tNS7XIDr+WzFNNjBaGJQjMsw1yJsnzFvBjc7EgREgpY/e8cwartqWPK
br813Xg3JkjLBmf0EZp+7vWxzcAp374Ixuxk8XnGmqzAlJa/0hMUS+RNcIRt+6s4w7TsBQy5tX7V
9AOvreHsiFE0par7HB+8CkTJ5Gxy4ChLmBQ2E4gT4s0bmbvULTyTbtaQOEs3GpUoTFFQAIFw32ys
hRHKohBNC1UIgOQLGddBkP+rTdrDmBZmUQOK1denF3e/heGqCKlqJtUZwn7djXgtTx5dtD1nKTBp
3D9WxdhbfChtedCfi+ZFijQ3ZvcFHo9xVJ+TUt4FpeL5sHcwcnVTosnSQblmBIC4iZ45RNw5OWnk
gDYVmpwDyLzFoznA/BlyyU5N4SaqtXaUhoAm1PQomIIGPZooVQxb6mqrVffqyK0AVylDB74Z5sER
TsCxbuweBW4BXLzc/ebolD2xczhWGpiUtgcKuf+s5Yeo/enDhSYMPSlUbiZ0PPgdXWs6faK5DJzX
Si7srgCmCEwFzg/VEDx3IDwFFbGwj6yiBFhw5LA+HrzUJFsFyAAp9MohB4AwsZNaBS8P4tkDsRvt
3m8Bcmjl0Mqa2EOpzWrMTwEf3143nZSJJ9H8MnLlGNbUlfT3QmR2SIbHMVWfcj7A3CyA3QGPXCkG
MLDRADy7b3uoo9eDFcTKrqgMFz7Vo9Ye5NHf0RR8o7yxKgjY6Mlb5WfHXMjvsR7axAQfFX+PTW5j
Ri2zqaG1nd1TCsXRGGVz8JwIAuUpfBU67S5LNK+PwPDWKyuE4FZfwBm9gValqrkd5N970oGERexR
4ENXi9AhsKtD498hGt/2Ncf9KkKz5l1KocAmd+7oF3hmFjuhvXFAj+VUcaXyYezJS5C3xyS+R8mF
Rz7eVMIZ8CgY9A6YVG6ZSnhWUKW0Mlm6jQK2JVBOKEKy8cEG6IH1qDGnBjD8Kd0SubTq9Dmt6qcc
DFHdjGFY+1F2dz0bN8znoAmA2BJBdIbGkJBrjk1qbKRAe+VThUr/QQdhEwG9I7nxkhH/8/Ce6YNX
g3QgJR3Upz6ESi1dwZ9Ej0ZieiXo2KkOc9gAsgeB6pqlsLMOffgMUlTKWyp1t5nONig3AeyswIEl
tss2t4sUuGsGc6DwNYA4gfANi+qdXRiVl7fQgYzvA0FvEsCKMxCtqohxS+19L09CYO0lT1eCTddX
n1WV7QFdsrj0FAMmmqAhpz9rXWoTYHrrGiZDeuERTncafBooSBhSCUSyEe2SCW2kZM1bxqU9HKOe
xxjntXJbRdtkvOvpkzA+CKgbQxIfgeP6CISwqgY2owrdtGHvUVg05myfmu2BZtKhp3ALJtlrGj73
mTgnhAL+CZJPAstMrX7muviUB9MqpAFlQSxECltHqm9SBdwiPfskVeY1rD52Q7eT4YDK9B7R2NYc
Ms8H3qCSQvws11T3nfpi8KNMoTDHf3TBJ2WfPHozOergktglObELSKH4benJBg6nVH7028CLS1wC
w+pF7gZACgB3aUEFDCXJSZFqDFymKFFeteFnq7mm8kHrwMvzBNLhzX0fBE4n666iJ1atJa6EQzZS
fqSTFo8O1D67a9AKKbLcUZPSMTOKNx2K863hVANBj380ise2PUa823Rq5jY+v8Evzvk+qnXXiA+U
FyDTBYAecYuo93BLz4vcrmM8YKoYymstYPLjyccRoNew40yJHWV/AQ6Z4aXMc6jyqONRY7flpkvf
A0ihkM+mILsK3a8SmoBSdGTljSZ2Wn/WQClChXs0gdcEGSWCuhXr9lTpvbRP3Rhp6xvxRu7uoCkZ
VE+NtPF7yCsot6Q8aPBBhcZKEP7Vmz/64AQ+VBS/U/gDsOw5S340EnwSQAQS8ms4CgzohrNPkxx0
+kMznir/Ma5wpelyq5VvQwJH+ADA9rKxZWHcC5wuRg2GfqFhIz37GvARGYHklrB0XIhUBZjOUDzE
2HJpmjuZ8mgGb8w/RlLp1GBEwqg1bjInhiQaoME4nuE8HwORRAQOrQaIpAMjeOqDVZkjYigSW8uh
jkj9TSZHnpkTR5fuSulRN/Bm7fItFdEhwm7NYu6w4cGPIHQgJSc89Xe6HL9QGYA8TG9eahsx6DaQ
ey5HlbIz9wB2wykV0KtceR4ZqEnVUz9Ie0Npd6ChDTV6DoN8E8BrcARjrtNrIMfg3Wz8yLS9nz/7
/WtqoMEyfnQp+MTJIWnOycBB64mAxXIhIvuuJOCY4kPH6mc/Ll9ruMMGQ281Ze3R6C0u3820Ru+t
edbKQwZtIJZSXERCSxf3aU+8sWueTTAoCM7MsIbeMHvvlNEGIPHEOvZmqgooIXi3R3f58DIKuJDh
LS3rAqactRNy9ZARCTJDiTeCKFcIbmtl5hDgnOMCXPDB3PlU2cOJbZ8oO1VLbB8GdHLH3UEPbqvy
Xioh+hvHVpu8BuODADivKHFGBCHqvDiZMmh7Y/Z0kpwkFLqM6JjoqD7rtokWT1UaG2XQNyY5ch5Y
KSk3+diB5AUnbPmo9PsY6K/slfugdsH3rd537LbAJ8OUAdU9FfBzVwGKkwA+7My7PFCgDErtujDt
VFF2Y3vXB3ybhaAykn0MIiDN75kReBHNHSRIZ/rIXLDUIqR0HVmlLw4iRn6ZI3oqKmDwEIDPJ5Lw
Bs57lga6Sgoo6fjYV2TPMnUfmz3OJRmaAcBJtnYxsh0BkFwB6lMC+m6QfReNTSfJR4tD08wMX2j6
MoB9pYifI/RkCISd/FrdyfFtmqO4UsbPRoGHUZ+jxbXvIkif1QX+K+bg6XsEuNnlwve0ALhT/hdH
MYMklQumdJ8TNzZ/xvReFtguEhpRAljAicgO5lhcDFYa3NDiSZN6Jw8OagKIkAHZMxn4P/zefZLi
W9tbrD1yKDcHcEJn/MmvZIuk4V6SX/ue3USCuTUqKoVSbGMe2Hr9k/HEk1qwd8SzqqCJGeZPNQeN
OpR2/mR0q49u7vfnSB43ahu5Mov3bfpTvCgfgmL394MdJ5D2NDuPdK8jGJNyUYNIDWtF+Y41wY3Q
Y89Pkl3XVj8DdHKMiZRAPliXuC2uJL2f7zNox0MFG1WHYttW/glyMrjkeQzHqNoEXoGvX6LGdq6D
GBZ+FiYuE2wbDQ9qlVoJPAVyXOPYU5mNHq4UXjN+EulAOIxKBiiuyqZbdiP+JYAufv4RcLHhOj/U
8rCnGv5rjZ96qCTE+s+81D1NNCdgbl9SxbCaStmSiYvYoxaJq1cGQcc0iHfhAM8XroOXQd0wry0V
9NeEVFYvQ+MDFMUcDW+QWSw5A+WhLaBua7p+BpIbtnDB38ehd0cFWi1R48hD4YQSoL8dNKgKFW+j
rVIZO0n5KaHXBa3FTVtCo4ooloorY9ICxY8TY+zeBTq+Og6BNKtsRantOrpVccnKh0+D/KDSgzHq
m4gfB4ZWpqIiMTM7j1ILl/lQ3JBSQWUHl3+5sn0Q+LkCDbVjQCIL511fYvkY2WbChL1Of+qg0yRp
wVEF6Drr9kn7s2ufuYA8e/Dg82MPtm1j/KUpXk0e/JyCrgO6EDjgUggJNgBQdeqZBGXcXN9GenEE
QnkDbJ9NOjAUG7ELY7CpAPYyIJRrQlC/5R8lJoS3TwP/UemnvETOjAScmxEkf8P4FRYwfWpx4RFi
G8fjxmwMOw6CF6OU8UAx3ECwbQgQbE0gS1DEdsZRkvBTtykMPOQbh8uKVfnQKUuwon2Ob1PhxICH
4Oc6VHmpxxqeCeyQBy3sEyRb7mOvTeBnDDamqeCoGZibjoprqA8C0qIkeNE63OaUbq/Ij2PykZg/
SPOYgTNZwaY5Tz9xTLlEue1TsgM9xolhihWo+yitkMRYENB1xgZvcShpNrq8wf01C1few0vFBfTv
dFNGZx5/zd6kQBumVVHo7bkGAD0PPkUG6nW0hi9aKmSrkHrVgKQ0zG/QX1KrXHBB8ArlmQUJGrtd
ZYwuVhIuY8yKM5C7ayBxhRhiL9xq195O4kb4Xo6eusdkZ5ayMnUzW95/1S4uI05ze1Hp4kmTCjYi
Ygc2Joy/HEDOtqAHn6p9eLvqyLhUVwNoAnX6CUn0Dc2rNaHoBx39kBoQImYXtxPATThda7UQ+1yr
VfzGXc3rJJfhZmU8M9b8oClRVuM7QPjRGAh2ptd46zqdv/1ArkWaFfBKWYOxQo1IYLO5slse/X06
uUhbnUe3/CE4msf4cZRczZloUpPDQ+jkoxNpq6DFxTQF/AAQFSAjAKP5uqCsLNPalLP2LEVof4Bd
Emlr8JxvwFI0CSb6yr9DzOFuQ2w2mV9X7VkHM7zCa2ZUGzvztxKUF3IKZU4f0DtUAwJcDa7Xgha7
Wpehp0LqRbpiMQNAanJsdTd5LJNtU7nlM0ibLt/UG+FInmq3YM46Gdv/DVfppbqbqgP3A0IQ4P/6
7KDhYkhIVNftWTs2TnhfnYenFJIOm2JLPsrD4Chu8x462ZP5eH3YiwecqckEGHht2j5fR10avinx
uO/OgxI4QfCrVQm6SOHa5C5VoTVoGgGbYeC6PQcUGhXNM5603TmC3rE6qLDsKmwB/pBGBYrfEIAY
c1cPe4ekyQOUAq4PchGQgTHKqibjdNXnZT6jqkcB7s3UUJgcaDIoWpaARWPHkE1jR/sEArvly/Wg
U0F4vm8vYipTql/kU+Kbvh9NM8upuWmgmdPgVWXiuVbrK/2SpTUEBMdA+oBiBhLY10hD1jcoCrBu
Ar5Q9UD1B7//XBnMUgzsSqYpKjynyZydkilVIyqK0RDcnSWD4w6R3ypxho863oj5X7TWISAMza64
t/JYttPqkJqnroGQVErd1C/2GiBobSdv9FFAQOFopAHeAwMs4XOraVWr8QFxhCRQmfmORkvUbOCf
p0ASY6xvQtQdCdX2nd4C7WputPDQTnc5M3FU+qqh3CRrAI2yH1x+SOKtKj2XykMw3Egic3yGd23N
sQKdrQwoNWgKBOY/qm0VyvsQr8IEKv9CPIQA0mpKj3fH4KYGhCCy6tYcXq9P42IXQdcYbDAxlyo1
pmm+SAqlpSziIFhBdQiabhn3+uSJKmwXjb5VR/Qma/emqDZDfF+L3pNlWOgFtRUO2aor5+KCXvwm
s35GM0r5BJIE4INtyrTbRDTaACL+EeDiGcDMmEbNTY1rQdJLTwDebdLBOOgl2/qqDlUmur0+MUuf
Fl1nhq6SCXNszD4tMZSze/xCSOGksAv61qbP1wMs3kZwjSMqA8xSpvMjYDABrdR60Z17ekC51y73
k6qt395EJ/VvyMb+9r+Zb3/dRDQgXE3C5jdH+BsMStwRgBNo442DseOo1JsmfFs0ySaoYErjs9z+
UMotD0aHyTqOQZTyS/+mI3jmZvAujfbwtfGaPMBqgI08pqY3oE0R5NgxGRyPONmOQbCtNPDb8OTF
c8GJeggo19kuAuwpa/KbqDPdlYlcWiqDyMBDAIioy/OTwIyThiYlBsbe45PsNkgR8PxtHx628mb8
AR4DRGbWOrRL2XoZdPqlLvZNm5dq7mdDd1aNeKdkmhvye1ErO47yQEQySyIw+YJosQIUjJG1Xgay
KMXzKKJAoqSrnjhLZ/vlrzPbxrTyZcDGR8CxbPjW4YkLXxR600LBOj7wE0wCbWD+QKldAxqsxZ1t
Wk78LBeoD52r8jEFQ7YYwqMWK/s8X0O+fI8EGjMgL1NjTDO+PXwK+KdGAGjjrodjvr4JtBRGKI1X
F9rK0n7vwE2BEAabnuj4p68rG5ZVp+oqLpUEhVuQyaxKd0bQ/kSlWpW8S7CA1xP4e/5+DTibwyhP
8H2rEdAX8OYCPitn3cppNn1wv+59hAAw6fd7jpE5oaFkZKzSFCFUDbpCTLL0traqSkC+OHFVqV+7
XU2n47d4WCPGAGwBtn12dZUDP5YraooJp9FB5wMigZb+AdPdQ41H3mT2C8a18q6gsWZTXGk3a33q
79sTAzYVMGM0gwKAOzu+VUk2/NHgGHB5V8do0tF3na5d4hZT8k+Q+dugGPWQ4JnXAjkRnSWwRXNr
kiaH2Rkqi0+TLTwFvDl2TYfurqfMwmtvGh/Q19PLR/52O6dKoFeBqomzoqPMooz3QV67ekkc2jbb
GhYFuQ69+MawFBARV2Iv5atCiaIRFVwffEm+bhBNHTQJdZL2DNK+dZQsdatuQVXAoqKL+LYOnlpK
3ot4c2qaKaSEBW2AZzs05QzxcyhAMDe5lQSxjarU5vrwljJH0bFTGEExDfD4r6OrSvDYC4mKs5Gj
G/QQSvt2jeC3lDeXIWZPda01pFbyEULqb0yzODUplOJR8ejXHq/fHznTDsSljirYAgqb3cOFH2Vg
gBrtGRIL9vAj26QeJLASGKiiubmyG5ay4jLWdKxefBA1YXZ5LhBLBuXDLyOYgL1dX5mFitHX4cwS
L+sawzA6hCB3A/zIuD3Cy1oCCAR35nu2XSMtTz9ufogxAy9gMIJkhqvn1xE1SSFi3wfyhHnVTtlO
jMFJ/nwNpARNjaU4qmriFog7zBxmQlI0nc3xNzYQbeWpNmVuxpfJ3xceT1Bq+jXsUIu2cYqtzOda
4NmSSXo9yGoLVgCuKtBoqHeVrNnNrvZCb7jVLGD0rUD/mBCKfwNa+r2wgsU0/ox6tphxOUIZawKy
+kcIoMOdE+TFAlragPZMzruDApu7iXw1YC5wZcJhWuzRsA1BvYMFWf6m9BOI/rR6si59/hm+/Aql
KGWDRfR11YeEMihFoLoFbMLkaQhXrgo5th1hN3EHZY5pLTy+Mybr9L/hjbR02F2En8vVsaKKOn0I
u3MG+QfJNfbKjRpY0n2bWt3HABH+0e1PaPb9LI5k1QFsMeOR7dNjEMrf6uzqU4zGKPwJL4fiwCRB
i9FLsB2YvtgyBe+P2sYGBsFWuEFPbj0nlnfCRfwpYS/OkCILRt4U2AndPo7hKNnulBd9O3EnUDmV
D607tU0h1JavXI+WT5aLwLOtrveQs89HJCNEOyoYcQFIZ7d7CP7CWaI//g0W7eIyXwScbb2R5E0j
YGR4zn8piiNlFrvD7ciJNr4DHFWrOfQeTEC3fFiv364OdpbhTRHAd6zELCu3gBY51Rksx6P8pnrd
ARoJvbVqurX0SWV/BqvNCk9gWfnUTzBY9MzQXvXMG/ND3abeRFd7q1zJSwNn/Qq48MDGCXMRdvYl
L5pu1PsWYSdeh+yGLl7Xm3E/sb6hhnlYOUyXVhRkDg03XuAFUfT6mrsmBaMRvc7paxFshYcr0dF0
04NxMO8geLTXneQwmSYO9ytxlw5xfN+JoRAC29N5IbMhuBzWMeKOt2jeA5Zk65Dl/mwN1GqHt26j
/AJWA4j8wltFY0/3lPkHUsU1CXd8BNbnZEtVxcKKuGjPBsvvJJV5cP6FCmq2HVNqp63q1BMeUM82
Klx5ulbbmICvrQx/6dqhTo4lMtCSkPyYLbI09GUa+XF7RrUY9TgPABE9sMQbe5gevYmb3EnOqlTd
QvkW0S6iTjNzcVDFnYjkUkfUEr2d8j5/58hk/sKfJ4rL+BQ7UPVAn/8fjnWWYkXdBUzOEbWzVdOq
dqKCfJbdbvkv4AxhfbH3iSVFYJZdj7uYYReDnZbgYrBjTeuU+Hh5dwmQLECcMN0TpAa4he2uR1pb
zNn3R6jNkOioysP15tD0z5J4v/7zF6qdX9dt9oHJxyBuoAE3tVSag/FLcaBcAESBBVDClC7Zu/QW
k5VlWxvU7NtiBLEfdRliauYDrv6Q9Fmjdy4uEOqUE2kdegXzx26gBZKRpiX2gHqQKg0YxydeHBTU
Slemb0rrbxteZQoFl1QhdN4TSpMQeL+hm6YPrOOT8MInFMsnMdHxM4FG+T8MN/tI+hBEamMZ4fwj
FAi2wT44pDtqNzBa6aw11/Slj5R6MbbZV3GIukLSimlsYWWZ5U/VdOtVj/KlS+9FkDmPRHSw2Ghb
BGk3xr6GTE2/l7yJDaqu7KTFj7yKox8vdJCzVTbbSm1DpbhgaN9NUkjtrniYLnG9Te0IfEY4Nqyc
EQuMFeysi3iznSUFY1fnBb4FWnpWgDaplLPeUKhX32jlE0HhM9PUjUTeBe46K2myvHJ/hjrbYJms
SpT0v4eqeVpiiXeY5EBluXIHhxzM59gpVmWAZgbZE5bg63hnualLRSmSAX1h/x2S3MENcOIEzkDh
qd1MLgal3b9A8t3Sj8NGcQGLxJdPfi1OEGx9ChzV+YdTMEveqk01GRDmFs3/1iEu7CM9flu8lA6K
zna1Bzrvrf/fduf/T/u8LDMElRFqHOyIqYXZ7uABBd5ssy8P0Nq/WTsLFg9RDc8xQFJwzfmd7hff
IL2mZsRIi6d/8auLAOfy71emcPp4fjvbLiJMv8FFBCMIQJElGA7eowfNTu9iZqn3rV3u6BEIBpSa
Xq5HXLowTiQPNJ8Z6rLzfgw0G9VayUhzhoAgs+sGfEe+T4rkBG0LKP1Tf2WffBfjRMpeBpylLG14
lOHy2pzlIHbKGs17GaQLbB6AklmRWQMkkWH5Ds1NarpRDywjHttjCTfBergbm2xLs+6YmBD5CPvW
gjZuBAG58DkZ90ra3+VJfxOk9SFEg6cHkl6ViEeAjovMtWxf2u+aCcoWigcMD9XZNYg2JSsk0mEc
vbDLunMG6algin19eaYtM8+HyyizfGg1SRl7tW/OWgiBUT+urA5uBIHfwgadnNTiVHAQDfJxpYy2
FFanaGaZSAmVzu/UvNYLH+9/ce44QGUJHryRctLifsdLSKDXx0pVjzJq+SvJQRfjatCHgN8XMcxv
zxehFE3Akubc4NSOwA4guU6Aue161ADozxRC5SMa7Txof3QUBjxSIN+qXeCOdbgZQtSmUgagJAd6
mcKVLNHdytfvrq/IlJ/zFdHx1jAosCH6N8hGL3Q5V1ndnAeZH6Ex0pFfmh5ZjIHm5v/kobySAUvX
qst48tcTQZYaqOSmooFB94eAFRpNAfcBGUqBE8X1kS2dbpeRZhltiNBPjAIjM7X7tHsh4/31n790
1KCZDQYbQTH4G9qkLOII6GeMxIihnuX3FrTeNrKoHBYBBC0D7H893tIOhZoviqbYnwadJ1NTDBFQ
GWNzVluA82H14e+j4uf1GAstEANVerToMK4JLTT75vGCMqhK1uLchO9aFVl90DyUICX1CUWH1b9t
lJuoqbe6Cbve66G/JyIiayb0VH53QOaF4SLpAwg6teIc6JHta7ITp/RWDgFbRxlfRHB+NYyP6yG/
5+LXkLOzWy0lQLFaga7EiBoCVPTJiOvc8KNr/vueASLpCpV/ox6AUPqa9TU0uHRR9OBz7s1X4cXH
Bhf88jHbr2MWv6fJ11CzO2M5CD9UR4Sq6LmB4hUdUisHPef61C3Ugb6Gmd0PW+a3oVEijPSQPNYW
Xsw3pt1t8p044yK8cmisjWm2UGPbVz3TO3GuoeYb3sTsoIq36wNaCzFL/N5XwyRSEEJGug1gMhCA
OMzQWNnEC4/lL/M2x4uReqwANMa8dXfVYWS4FOWe9giZJADs0w34ZoCQu2vdkMW99Sf9lFk9hwwt
k41pcJmpeywMLDnxNyGUC5iPm32perJCP/+X+TRNc6piTSpsXzO+BK8z1liDcUI7JI4/ddgXm9VK
kO9HPCYTXQUCfTKo785RBS0plLzrEaTvfyXFTWM+Xx/E2s+f7SW9yaJoiHBA+LBrH9QXuVwT7Fxc
mYsRzLZRSHpzDCWMICzPFchMRZrZk7FX/m5KIHGh93x9RAtFtq9TNttKxpgpspphSEDWwSqtc3Hr
AbUogTE7ZNj3UEMU46a4C9ex1Iun7cVQZzssiAK/h+L1tIlBALH6jf8ruIHdDKrz8iPipo0LnUs3
cMT/dFb9iTy3uOaDoGYYYszRrtYseE6k+9Rjj6pX+7C9hOPmylmyOMk6Oj2GCViIicvB1+RvTRpH
pl+Icw4HSl8GPr0sQO9pT6HMt3T4HFDGzEZIEEqQzZkggnDpMWBlZ+l9jLoyX5MUmR1uwGoAEodi
Lgra6sI+qWUiQahNV0/ogcHNeLTi9D1bEzZcCzLbLH5lpGYaGLAR6jObJwFgBA+DvybHtRZlNrUK
UOXZpDF6GiiEoOsPSOPZCZrj17fJbON/m7DZLuEJ8TnmUz3JYDlJLew6mpf/PgKF9KqhYVE0dX6b
qyltGS8G9VTACS8XphMb4r/7av4exGWIaZAXj++AkAHgz1E9NcqzDtZJ+2R0v/7ZKKbVuggRmgyA
+hwhSPgQJS+lWKuHzA6Nb2OYJVWrap06lEQ9iT3bj07/MOQ2hbMYepc4LH8AGWP1hquAELwyefOb
8LfIs0Qb1Dw3TImqJ72B0VVhQKOf+P4r7SavN3VvJOpTAmMDy++Mz7pds35bSvPLtZslIOrSWTwO
GHdAH+XkrCmAesUrt9KlJL+MMTuQQx+w9RbqCSde3nLzsYKF5vXs+A2yuHhc/p5D5LdsYJswCuPr
r+kx+kTJa8BnT3joqw/qa20JD84MP4NDFdnig+4hDWGlD+jriNW3t4yffS32LPvlhEGObfDVE04h
u9plG+5UN+J1cFKHu2uIzaWpvBzobB90AKdHTYhgafyCx5WVguG/MpfTXF0bz2wnhEFGItinqCeI
XbmVuUXh4q7dTtpaaesBim+e176ba4Oa7YAK+HbAnnGgaw1gGhjVUHvXB7UWYZblRDIbAkQhpi2o
sLtCS+IrphRL58flwsxyPE8brUh8LAwbbgNeWkmjuS0HtEkz13rVS1v2TyiDTG2Ki7PQAM5WKPIU
yoN4CowSYA0Ho2HdDWQrAMyCIO9EuBFic30S1+LObtotPHAzoiIxzBiSwWm0STn8fSXi/rMw0367
GB4f8haKQdjLKq6NPgTDa+iuZFGzcu6ujWZ2ZLRUR987xyxGRmf7CUxhISLXr6zVct6BPYhLlQFK
yWzKGs03Oj/m2qlucjuWP3n14/pkTWn1fbP+CTCbrLrJ8J0wA+2kQ0sdtBh7aLQtRuPWPHHkvnWq
NNq30sp2Wk72P1Fnc+frBUu6GlHr/IwnGXQEU4i5d1YbhNvr45u2/rXxTRN8kQydosqFmWECSave
hcVdS2J3DFonwN1eyLfXg83fzP/+jPwZ15QzF9FqkqlJYSJaBY1hO0vhXx9t4PmLPgJ35cqRnewd
IuJrfe2lE1cHwnMSLgdYcX6LLyu/jlIF0ylRa3CZG21QnA9iK/AI2k+BBD+FtSN3/nL4PdTLmLMT
kVdInVJGTBVPMziMMjeGk5NkaY78yu99C7ot6g4qtytTvJSvl2Fnx2RYQdKjSRC27H6wwtxmULvh
WMs4yU68C51QMCc06t3/sLDormtoehOAe+b7cOyrUgogX4TRBqeqeoTh1wSMY45/m1XPOGZuJGft
U72UupcxZ1tTzwOGrheOyxy9ANpO3lhvvIphPIx+IiRxrw/x23EGfDAQ5dCsRtEPvhKzLVn22ZCO
XJS3UT5d8/u/yp7Zik5WGhyLYXRCdA0VFw1H2tcdAnanxFmrlrdNRW5y4yZpw3sqNytZMiXfl10/
DeYiymzqoFmQ6FBjKm9ZFTqd8loq8BCH65kELRXRsl8tlVamby3ibPoayVAhaDqWt22lPeT5J9VG
O4OttUS1e2FCg0oq7esL9n0HzgY5O9ryAbCSsZbLWykLbE6ByUx5t5VaxQ4pONiTXg8HwzPmHvMr
T9fk+4z2dhbQXdn0Xg9Zj+u/0LdD/ffvA0MSGarvKtVmW7NDU65WSq28JdK5USur0KFlod8KWNVd
D7ScQ/8faF4lEWNq5CBg/x9pV7Yjt44sv0iARFHbq5baelF1u922+0XoVfu+6+tv0DMYV7F0izg+
mAHmwYPOIplMJTMjI2p/iaJdOO9BQ+Qt0c/rRtYP9I8RzlGnPgFf2IjVkBJx25LtCcRIRfelj4mn
yD4d9H+5Ks5na1qGfZJgVRaoWWh8UOtqY9Tfr6+Kx9gq9PyQeALhuWiNfrLYIR3MdAeFpsVWfqTf
GYi+WRy0UTHPh/lDZ9ypT9dNi06Nc9d6RstBirE+HaUdM70Hz6ETUkE6w/7I5cX/c2rsR5x8gJNZ
GykkAHHxB/NQ1YErF4V3fR2Xb0VuC9k9OLERNkPYtMz9EEygVR3MdvHRHPstG/3JbOhnq7mbkK0K
btjgUcQNe/FR4Iyzfz8xbo01hocpOz+mLBTVztzCNSNQwkBeXhckFqIjY3fkxFgdJhPBqBGOLAFx
d7yrOsMOg4fr+ylaERc2CAaKdZCQYDtVAvCKPD6o5EFXsTKRsI9gOTz8Kg7oIIVsOW0VbsrhZcno
DgQOgnsscEGevDdJeklqZHZCA7wBdDmS9H59xwSBlqfsBStjiclnWKit6lBnnR2AOEkniquWwz99
lZ67G8/WW+pJomkRtswcweeB0W8DVFg0vB9HkeAQO+YrN9fkwkNbz0NMWXigHaiZCN4EiuJG2a+A
fADe6MigMG1ER8VzbPw3Gv4GWwBScCGMgQSyAhnfCKOQn3DHxZkw/iKBAs4mH50Hud4DyMMcsCo9
SGIq5HVH+WOcu12LVqRNp8L4lLwqE6iXxkrwRV5PESw2zmagqwDI2vkFHgGOSEHRWQMbHgRg5U9v
2q3pgvUCYqqghEKSjrlgcKIJ4saKg6KqAAlvpHloz/NwrTrU00YPkX41MR74DbLzEK1dt56er1+E
ldCBHhFIJtD+h5wxj6ECdbVkxS0uQqzW3hiXzpj/kkChGElHTRkEm7kSPc6McceV0aUNIwJjtME1
KHYaSO0SeMr1Ja1bQQESazLQ6lTPT4xCBh00thQhd35JwYlmJKCpFj3e1s4HXf7/GeHumhnngVGw
r2QM7v6xheDn9IMsn6EpCO2ixXDuF7VoGKYRkv26S8G0/TaCXbVAvLq+ZSv3CAfzZzVstSdfKVXp
Q1Afwwq1vo3TXdhVAgOiZXDf3CQeDbmMsV2d/KPo71vtAwf0L23w3mWWkTQNKvuuy2DKw/hdUNlq
+Hl9qy4LFCqG7k72ivvYjlDoMGkEM507o6mZt3akgCxBezReBq8qXBAIp46oqS/YP8rVGyFymsgY
VKn9AuIHTfbQwBt0WQRwFFnhEnZFw3hobeDmxAjg5eTozVMDrNP1DRQZIee+1lllTmTAjPy4VLZq
MUJiO3Iw1un+OzNcFCgDy4yzEWuRzG1hGGDVA/t49ePfGeGigDTkFm1qHIsFwsM0Tewlbmwj/pcu
x3+DzKZXAHmHmQbCMOaXdcPEL/pN9ko2jTN8/tV3Fc1jzJYSPMvUixFubVnKGfTJqGQAw1sP38pF
8Nm5TBvYODAbkgQ3lqxCUOvcC1QrT9OpS1p/XHBby0F/zArjTZFmsAxEXkYDKOQ1oCXUko8lqgGo
pJtxsVzSjfsxn2/jHJxAFQS3xn1ixNvrp3oRDfHbgLmDcDdm3wDmZB58Eg37MhyJGdatLwNSDH4X
NLcX77qJy7SC2aBs5Wzu6wKOHZeSmlkxbIAa7L69T3fTLrhVflC3d7Wv/L1wQncSBeHVdVHVYLz4
oLDh02otHbu0yGAzRItOqt5NUTIhMsBd7boAKKBmiyL114gOT5YaggxCZIFzm7KFpLyqw0JSlaBi
/mWCZOn6yYgssH8/OfyxX4LC7GFhKJ602e/Cr3/39znnmoJ5SKaBHQIevOlbZij/cgHct7wdaZE3
hB3CFHsNgBMtWGv+Yg2YW0TGqBOq8pRXvbk0bWLBhAX5Dyn7bBSRqxL2qTl7y7D7wfJRNGwwRP77
30+OQZebLh+TpvVbtPDc6faFfGk9BnGKI5jeXPPD+A7CsNyt5w00qh0AUMB9bvzNMk9+Azl3hQHS
BcXY4DcsgOzIBdiHU01ggp8yUgDwPVsn59DzHCe5EbVsncEWk/KpN+y63G687DGBIlW9CAebmINd
7izIOUArozKM/PmqgnGpVQyJt36+vJgp8JUfmqhEtnqHGP/Hf0zwI/iQv8BOUSzKUIAFyD+l8vEv
HPDEAJeoQHpx0nQVBpZwsXPg7dtMdI146db/nIwJwjSG6wILDndRczOcGhIsnW+m6SveT0e5j47B
0N5IaeZXXYdJj8GFXtk+VDpPDgY3B70axFac2ejcqk4/oS36E/Cl7/EyPsskQ9ehAE8hZDLaxQLh
8CAqHl88/5krYXoRZIwYU7loP4zBUATDouIHU/Ds9SEYx6dNXSgH1Lk8UryYUbonUiR4oFxiZ2AW
0ACcNQsFF3pqRlbXk6I1nY9RAgMVhm4/d/LGRF1ZVafnME2gVFq5qPalHgUX1HVHYMGMd2aw+GKg
B9B81nk5d2aylE2uBmh+LFJm6y2uqW7uaBPeVJog1VvzaSiQQqAPE6IakH7nlqyyDxZpKTtfkTsn
NJc9nUVjwgITv3f6JOaFekInvas7n1Y3UnOfTx/XN0v097nNmgFQtFpadL7U7mmY2DNIpq9b4JHi
vy/NyS79/veTJSR1R+eswC6hDb7cZpul3NWJB3ZId9xnmJro0TUWpATrLvC/g+ErJWg2Ghi1gv9Z
Q+H0Kqt7Hkejx5CRKFiL9o/9+8niJDmLSV5UuGBoIdZ960ymJdjAteBsYQNVE5LR1sXwUlE0kI8F
kMXX5pusG3dL+qw2Qr4/kRUuRSiDxtIDCisNuCRQVyo2ivXL8jqMe4ZO/S2AMHrqYcg6F3QuVzfw
ZHVcFaAfFRXYurTzC+gvgCEWAhgCZyDsIXwREE5McEUAawolqFXABH2oX+fXfju95Ylroehu15hs
eWxdBcVITDqB8F1isktQ/hFy+q1fg5NfwQULLY2TuQrwK+YDcSIIhNiBy0CMs9s8xL6oyy3YVj5u
tIU2QSkX91pXn9QSI1aSKO1e+7RY0G2HQ4It9oKNTiNmWQd60vlTafVOPmVunZfPcw0VDf3HCNUp
k9afVK0E35aVq40hIVSVGa0qqpScv+jWWJSt1TV+beQOsZpfkvazNLZdoH2/HrdUFvo4tzmzxLnN
mFuks+Kh8ekYgh+/abZxPgZO2CaNHZHsHVx4GEnWNPmokuIrJeR5zn8UclyiekHviClTjximV8TV
M4SzH/sCecA4S1CRKdLXDLpNQZNPWyY+pQ8/l7jbyUruFrmW2VB3QaGKeBoIcasgEtyHtXcmOE0o
IYaiqgT1+fOYJQdlmoWg3/YbmD7EFXBqDE+r2+ZPCBQGtn4DvUe3FFz0NbMM5YHxS7zwwXbLJU+Y
v4T4h4Iks/vZv8avybE8pC8VmOK/dMuGvBgydwjdQFf9n8fPM7tcZKvUAaodBuyS8jhpe2X4PqSi
tbEt43zlzAbnlVYzZpLVwkayn24zF3IXEdSTtAfGf2H+CIUTBiu3wMDcoWygE4BJQJ7mVg9ioqKO
3fhRr9gB2Ajb8LGovwCnFGzeShwBSg4klwbyKeUCfdARJc2WAAujxk8r3+nG3fVbtuoVJwZ41EHY
GtFS9TDAKBXinXZTpm7oFT8gWLYFrhWci6ljufNWYJZdXv7ATs1yeU8HTuva7GC29ZSNdpt68WcJ
RUC6A2G4heSEbDIvmG8xaVmYXm+3ggbgytf2dFsNcn4Fg76qclWC+Ti8mwaMB9+q416wxFUbmOUm
kDU20aji75uc0NHM/7PEn80+hWp06Bn31C4wg45rnnjNdxG739rbFcnwH6PcZSO0hrDHjFfYsOn2
su4kfu4s94zxqzmkrqx4Ipz++irRiwPLCBC2PPKiA7GIGmowaAZHXftmqdDyE7Hnrzspa/j91wiX
5RUB5jephFe/4TMZiPIuvtuTI/lg5JyKFx1KE1SC149v9eKdmOROr5eqVmozrKsKHqx5p0Jm6roB
nlyE5eU4qj+L4o4qHUcLTTFY0OxsH+5acARa98uBCeKKyMrWwhVRTPwHMzOgZeBuWxyTFB82FIdq
dKFLjVED3Vrhz7YqBLt22Ylh/b0TS9zFKsMkK7QKJzVG0J8GuzYk2NB6wUy2DUFVGwC1GLKNQlDh
qoec2uW+qWXSJ12nwi7ofyc33WGe7k3d5U5zsyBbaMHImxzU0fkb7z81yzlmidRW1QxWjgoOfX6s
px+QjRb4ydoNO7XBeWK2LHlrzLDBBg/KAgyhkKf6nB6NLdAkaD+j+egETvfrutk1/2e5iY4JFejl
8MW+IM60MIOMsF9DA4XEt6aIE0JkgPOUINKaJaAwIAe3qjTagS7qB6+l/GBO/7MGzil0OsVDFlSs
oD+41bG/Y1roo1tD1TfeiNqBovVwrpDHQ0wWHcamugR0pbRHEW7pEuXGLtfJejhP6JCr0nDGNR42
0EmS7BhaDt8ZQQ0FjwW4RDtoGLwDGfpD9JpZdcETw1yoSrS4ka0Wa5OhT1eWrzNVHKsQntdqmDox
w2VxNC9pkbFmCANfK27qTZGrQRpmah35OG5mgkzdnkp4u5DoULRC7rEhJRIYyzuYhoZsALR5Dqzg
3QKm+cprIbGxw/vUzbaij4zIKvcmlaqmkbISd2AMazuWHquhA4e4aAxMYIUfeYceeK8lUtn6KZKd
Cey75VcmmmW7hA+e++bv19xJIaaGQmw7mlhK/AVxXvVJs6t9DvkzvLJbUDiiBbtVvigkN5xCqJgk
8BuVCyWz3kF7ToF7FiHIwOZ3KflBY4gSqo3g8ybaSS6gqJI8JUGPnYyUZ6u4G+hPIkrIyaoN4IyI
iReqcVFuivXMiLOQtL4+dtsxnb+TVJYhKGzetSPmw6vukeqzY0HrrovVQ9T3jhFAlDBSIKqMZrea
uW2KcFCXXmcub0MW3lYkezTG3A/qwLGC9DMx8skO88W9/sVYPQU0jiENhkQQ1NznOXVWBvowyGbr
K0guuh1+od3r73ou6gKsbtAfO3xpRQunrtMK2KkXgtFj1VOzgyoPgheKyAqXMi2RkXVZAitTYUJl
8F0Lf0LsW5ADioxwjps21CwyMJ36RRtCpxQ62e0vtXi8fi7ruRH0igyCFytjTj0/mEZN61YPLORG
AP0leyCIPyKn3uronqCZb+fEzVrbvJF3VDDgur68P4a5oDp30GbSExieUXAwj0n9LrwuIhOc0wVL
X0dWAxMmiJ2QeELM4tBYohLwumv/byE8xFZp2w6jrLCSYrJwmkeoSZeeBv3LLJie/t1p8bk6Bhym
Bk1CuDdoGl6bD9ZbhQJyfJs8T54GlkgJ6pAYiBaNH6w1jUCi9GeRnDPGtO074JfQBa9Tm7S1p6fz
toLSS6KCkWzSnnLpierljaxX++trXisGqGhWKZjDRwubJz2CPmZo1bnU+GZf3eZRdFeC8SjHZySH
bDY6JM9GI+ThWKkugo7hfzZ5or8x7cOgnyP4ZvFcNvWuGyZ8GE3P0rvbOsxuFmjEjk0JzttkVymR
oGDFrhxf/oD6A8jxmSQLRrPPr2TQ0S5aSIqvpSLv5eFVl57lVgNhfexE5Y/ru7vmvKe2+FuYVuh0
KoD1ZC2+CxFoRscbGRzGlSiJWl0U1CVk9BzRouenzdOpJU2TkcZXKu22C2+phbnyrHVMq4WGoQjw
sAZXMlTMtTPEDozxw2sGcAA67S14zXcKIVVHtfUt9BMK0FSWyBE/oq95M3ae9klQTxVlxKsuC25m
kNoBDXyB0W27GqwShtr4cUoOkdFs5xheOm4yjNBN1s98FmFgRAa5U5SlVpNR1G38FilBCF2WcQYv
ciY50ZR6Ur14efWPBwuQ0qFM/L81crG1jpNeT1OssRlq14CeeauCpRZDkdf9cy2EQywQKQ+G2S+B
bd3cq8YUKK3fZ3Rb1y/DpG4wcrq5boX9WP7GoTwlY2AAyQnKIOc3DqLttVkmDetb/NTz7NUgxSaL
qmdJTw5aaTiJMTtBZ+yuW127EqdW2d08yYonS9Ibq0G3JJJeYujqVir1QgjZg2jwUA5/c2Cn1rio
0oaQjx9qdExiMzkojYEp+wltQ0FBYu28MGdPLVNRdYAs+MwIFcYsiZbGl5bp0FuoKpqdMw6f13dO
ZIX7GhVgcEhLfWr8NAm8aLlFDx4keKIH2OqzBWOh6JaBbh6FWm7LktmcuyrHluVaMGPkiYTN4vVp
bZF2UwIXQsohgv7XqC1eyHR2vQi9m+FbZ4UZ2MnjZiNhhg58xbgk6TTj/wQh78Wrcw2UKBG4CP/p
poDLC1sOB4ZOEQj5z90pjBbTGhsrOS7KV1/fNiaEphJRUnrps+dGuEKGLi9zQ5YkPUoyCH/TX0kP
UZKQ2kP2rk+Dd31F7I+dX8tzY8wNTi6IIjFETwljGkgv4+QlDwVUAytpzbkF7gpmo6VEgxymR6rF
35Qk+qaPvWcFGoStS1yQbhugyqAG1l3VxCLbl058bpvzLiXWurHQ4xQ6lA6oZ9Xb8qGv7WFXu5AE
p3523zkTOMZBNHp9V1ePEFcUmFLDUKErd76rFLVrqcvVBDKi4JqDglcupY6uJS7oMXeyiM1hbZWo
zKM5pbC2sMqtUm6bdkjwpTgOMYRGwtIO4wxzTuNfuApjspPRwbSQZnCuUqlmUg1Tnh7T1nIo5A8m
s/zHHwkAllgKKjOFpAsEdDPG/Sz1WEljzUCTYPwMe1a25T4oVQf/6hax7szCWcE1HwXFAbB/+Doh
d/pdEzi5BcnSTwstpPiosPpIZRQO0N6pnc3FrgMdcDD22yCmG/STvrpA/XndWS7fhxrkek2IlKIj
gY3lJ5wbCICMY63Fx+hWhgJV6/STkztqv2HK3tZXA07Eud4aH9fNXiQ0sAq0NQodFnhFFb4dXYyW
HOtWEB37vDumZeUm0OfR+8wbNfkwEkjVJG/XLV4uFHAFVLMJEjMMjVl8TXsgqaFKBjLhsFVtbRjt
UgXIOy28qfvM9NDtZMxbdepuxOOqrQgUinAzAwnzSlOEh3lgCdzt4uL8/j2MewHzK2CA5K5pF0Tp
GGqomQWzZMvZc5TPNtX/+Tfu3Mwl9FPrkzZG1WoesZIcxc1BOZqBvCNR4Jpmfxca5p2ZV06Dj1ab
AiGmtm45G/tapdu8ol6pV2jbfL9+GquLB4U/MIogoAA7w3mMWnTJMiFzgtZJVtrpdGd0r5aQCPDi
lYelg/wZ5OoyRa7CdyfB2aTVA4bp/CyhOMTM7hb0S1JzObaT6jay35gKVI2lx0Uie1IKJZgu7RMV
fVE8hqCHe/lGgZDLLAVt0PvlaO2BW3bNOfW0EJruWenOweTqteRXzXjbxNLWnDNB+nnZMdDRL2Cs
FJgtkJHLc6F5zmkeNIbR+1X0vTEiW4lrrx/nm8nE5Fr7vSj0uyyTNmZaeyBqAlftk2pADBTwifnO
iIRd/4uvPfs5gDHg5qNHjYh3fuYAG+hkiswerSx8DqtlEzldZIcHnTh0BiAx/AkWArCiCupQKxcf
dnHhQVQKyI/FV8C0NinbKRsGf4qlxMGDYxMa6In30GgL5ZeCxu6SkIM8DI+VdAQ5vI0bYhf4iaQd
nKV8ve75l+GebcPJz2Gh8STcx1U6SW06Dr5BQQI6Zk5dWo6Jbk4//NBy3Y5iDMopuROmwiLPmkNq
BmBjOkhOAEzmTmBs5TRT9H7wOzDP1pi/gkYyRnsat+1nW5NTd8xeVSPz1Vrej/2nYOEsaT/L9rBw
HUNMiL9IFsBzfb7wbNHVTgLbuh++mluL2GhmbpiARwgC1BA9OdEr/bIDCOlBYKGxTgCtLoHQVakM
apSng983+rbQFGeemcPl8+SMdAYcLPImWrlqonU2ZnEe0jnaCsWsWFZ+vmoVEGesGqu3LmVNNSWR
x0DTG4CTqqfiV+aWd9p9kdmYFLOryc6+i1RfLrvweJ+hroSXO/IJGc+a832ODW2BgAiKW0xv75mR
75n7oXKi5xkmse13mRP+EJztBcoTNg1kgRqDtikXWYQ6gRsd2HzIuePpVEAqU66zLSnRCyqzTdqi
pYcKWzl8hURUPrx42kM9A0yeCCsYygb7DvP5k+ukl1Ib9xUKl0tabK0p3w1K7VodZL7B76DXTyH0
7SOz215f8GUsg1XwUgHDobGmB2c1DKV8jEaj8av6l968zAjq1w2sOC+V0UdBuoKRHjbac74uOSaN
UZoquq5GGdlWr2VuV1n3abw4/Th6oawV9lA2L4ui7gGOuVOjaq/GAqTURZqGzf2NVPz9kb5I0xY1
mUHEObW+lAy2Zuk3pEZFWLrJxuTQSYZXZk+CZTPnPL8usIgEjUJERDEIHyRSmWY4aeAdBnmye+N+
qqKNQbPS0QYTk4+k2YzGkWTgdEnAKUgysBHl1Imz1g1JtzeKf5414vdQ6ENhzsBSwbd4fgwljYal
yDOkT9F4n0b4IuQaXsMEr0Yt9PoIFXIajGB9kh+tbHhSyHLISX2vGdKuBwemLVciOc/VHULZGBdc
Yf/lvurKpAx93rcAVOeQp8iOSgD4RCsaCmZ/5eIckJpjksTEo4h/b8nF2FslBcA4BK+IsXxpNYYs
rHSfZo8VgLHXT33tNpETY9wrvWnLOdPqGBMDVEcVZtxNqim4sJeAK+bKmB/FWnQIbvDJYNoDqDlY
gNibFQSDl2nTmQRUkYpbktbWy8DJaoVV524hLJjJQoXptZuEZNBChY5Av4rPxeI+XYK61jpfZlDL
xa02UJJKXRRXnGy2A4iiuAsaPFCx6WxVtYu/2eJT+1zW0UxqbowqxRbXoTMqH7r8fv0M19zy1AAX
r5Y07jSwR3b+kG2yqnaK7rlPBNFhzSlB3oJrCIYR7eLVoJtZZkYzNrEKEfzYXcTQzFR8QnABvMSh
KASvLgkvYwP0AqC25gfO4hycm0apY0mb4imUvdYBomHYDQ59N23lNcQ8xibcUCF57tonTYVoMqOs
I2hdcjGnT/pCDlHz92uv9aoBKlygKfLL2pYc8zb56ljyAAp5m+5i13JjEaxt9dPDtHIRiEEefKGJ
N9JU7zEN3flGyDJ1YxNPTgA178irHsEb4wGvVQqNrsUANgRNUaBHGYIP/F0/LLU54HuHBLzYLzmq
DnaymStUYhx8dDAk4pbfUKMV1SBZbOEDHapX0OFCeQBpIrfZwOPLVt6GiAslxJ/AwlwuipNah/yf
Q+ERgYAXh1gePqTIlrj6LbqrQQytI3zaFHBpM0ZrC+Q8qQimclnVZnbAE/AfreeLSd3WbKspwxsD
BDmksTFyc4+k07Ee1UfjrnfT43Qv2xj9slxJUNH4fyyjQo2eGMRL+ZJGlJqNLGld5/cH0NRmT+ah
b23rpvjWvKGa9DN/6ge7f+peqk/RpN6qz2LCkkCJ4vfquWNs8Y3uNQOjYNa3BTJfd9E3BNbMDt6J
nbpaImQoX3UbgF1Uln2SCwZ5WY4rMwZtp0/xnpyTyNagYhNDl2f8q5SIYYHQnUfV7AJkXY2gUY7y
EVOCO/NBaQCKU936s7mhdvfVPY+30U3xYuyvR/OVRzO20QB7JqRwQTjBp59gcQINUYn1jYfgM9oX
e8bAqu+nB/OJ2vJGvpV3ojNcC7eok6Am+JvWiR+rSKdArdk4gh/TX1TKPGUC6XWqC3KNFSuYX5dZ
xZrVhvg4o7d0mNVs6v1pAostVKrlzyb4x5ARRjmqExmQazT5L55D4AitNC01sXtgbhqH0o4LvyIv
shCTdgn5Z5aAC8WcMer9FzUuXdNNNZEDWHJmZ342bsJDCiaS8AhJDzd6EGHJV3fPJJhgAnwBYCIu
+eybPKsA8+p8UsV2h49Dmn6vqQizuJIsKVBsw74BTYBZYi5SNv3Ua1Ep934QEbvROkcLjzlANz2h
m3hAUaYRkHutfHxwvyw80pnaNcqG51m+ohZYVqDA9cLJHq3aUSIRCdbKsxwndWKDy8CAJpOKeIEN
+pDegzXBXWwAPst3ht01XqutDryEIINZCVJnJrmcDHUYY9RH2vsRytm1Gu9QLj1Mernti1GAaVlz
DKZZBhYTdJ0uint9namxLkU92H3eqIRpNvrRUpGmxlpUwkMfdRQIA+ObzYNMlHkewCiXsxKi9j65
1EkPODDdNe5GF3I6frPt30SZyZpvwAdljbW8QVjObaLeKoE5E5QtlWF2Mry52lzQKVxJa1EURT8d
7Tq0W3h3n/p0IKMq9T5wCvuptkDTont9V2/iOXIwtbe9HttXzYFOB/Tr2MWL/KAY26VIYtThYlQa
NeNTH0bPqnW7g9542IsgrWuOAQEcYimMz47wVd+uy9R+BN2bny4AHFobGVKnVBJ436pjQOoCUCCU
n5SLkby2XppOnmBl2NSvxGlt1Nvc4AOh0A3s/qh3tpgu/DJNZ66O5yTEiE2sj4tStVFXMdC2ql8U
7TaYyy3qU5tkjg6p+hiW2TeqTpt2IoI7fRkbz60ydz2tdzUkrkJQmPpJ80umyYHUqGbmoAYL7iit
N32aedfdZSVwwellgmklE/+Dhs25xTLX8nwpAtXP9mx2On0INHe60UGMBDrYGf1BSbJF8xSX+C58
IxmJBfRKwY9E+LfXJE3dlFowSrfhLvWSb1JuW46ya6qD5XQe3TTbujporrwbFSGkfKVzcm6dBdaT
TVY7qHQHBqyPzuj5NSOBqQ64Md1ugbq19RkMG1m7s/aikvWaS52umvsOleiKaoH531Uru3TLVkp2
Qmnryw8D1ofcBNJtCmg6eEbGfDHUwowk9fdsDJR6HQ3E2qaXO23hUBuPW0/eNeGh/9utPTHN+a8W
UG2Z2dZCTgBjHjHar3Y7bYtmG8g3gzO6+qa7w7hFIaGCK7g7K2HifN0sWJ2caySBhzKYYZwJPCtu
tum0uyB4b93JKzeghw52RX9Xlq4wnSb4w+evTBhWUZIHypWiDMLVizHAFVSAg6l+/jU74a7Y5Fuj
PRp38qbwxh2GFwR3dtWRTuyx33OyUA0ct8SsYG+WD4nmDYNN20cUiCHdYDlxhc9l8JOiMm/sJ2fx
zF21FZE6r4UNRn2DwinCsWzyhXl2p5VMWYhvavVLkGs3fZg5+GG3tFr2i5Rs8w6sOEH0EJCbMrwx
g9HRQUfedOJRsMtPuIlKOtAjGLlnol/csS+JPgRW1yq+eadsiLfs2mRL6NFwmJTEginjbazuZZE0
zMqb9NwsF0VaqR+K3mgURBFlQ50MpWq7umHjuPlGN/7iScrMWYwnT8bQOH+pl5kaQR4RxU+I5rb5
G1WQ9ElvaSV6Qq3UUmHpNwRQ0fDsuPTmkORUn8jv8MjCR34HCedNiWqYsIm+cnMIKP8YQAIl+Iu6
UA/F7rHTO+I3rcd6WaUDoW7FVivH2BZesQVfpeDurFlECkGA3lprG8r1vIxzSom/vDf79qH70W/i
Y2AXXvo3Q2A6KmwnxrhwWGVgbTMyk/hWF2/70rAl9MLbQUTftnYDkL2iwkWhCHoB2wwlfSnCOiB+
u0g2SaRDOy0P1/ftMq1kK/ljggs5oKytkPiHSEzIx2zc1GriDsboEvp9RqX0uq21QE5Y3QX9XWCU
MbZwHt+ksJKlYKxVX003s+52t8PeAGPjQOEPrhQ51sPiJV7si9q5v1FCXCCHYQgJs1IefJ8LJQS6
yGoypCqKMVnjNta+mzFr33wDi4fXeOlRb70+d8pb872a8SFlgmfJw998v89+BRdZDDqFphJmLD+J
UFKrnSS/LSDlWXkhfoFbtDYkAkImZyscel71pJMN4HYeIFQ9CBeY1kH4iZkzmaSiw2WJ87U95l7K
UmqURWhijzuXzh6G47eMISW9Hb7Kp9BptsJkcyUdwocZSB02d4c3HneoRRJqZSqnxFdDzwI7bbSN
nNgzXfOWsRPFsdsGd6yekvtC02vBBvPVKBLJJmiM+UeEimye6CW+EawtlO6STfcWG97gKA4m5fd5
KWjorqBPIAeIuQkVkCQ2O8E9WuZQmgMJ/K1guzTdOEi26ZJvKqXdk77CrA9qe6R2hqbfR2a0uX5p
2S7yx6oC+IPSEXA4IAo4v7Mx9Bq7IYBpRQ72cv0SNo2ngp/5upW1MHRqhQtDodk2tTlWig8f2kRh
5M3DjwRTEm3+EGNm67qx1S8h1VHhQ3UAj08ePRmDejCvakDJ+mlCqbsZnA5f9lGPt2WImf2ldXtd
8miiOQat/GUeBHu6ep4nP4BncFlGMszgPpT9xYSyrGxJT/iAQNMFGKKicdI6OXZJcjuFxr6yRLMb
F0kmiBgpGInhvNTEzeEOlPYkCvseUymVPtuZMR8HvbiJ02Q7gChYqa0t4HGbAWI2gk2/iA/MLrI4
E8B9tFIvwBekqnDAQHJqPsur5M/lTXIIeGL2jOZEcmMRo93qQk8Mcj4VmbUGdSUACUOjsmkS2nql
70wq7aC24QRq6Y4zhpzM9un6QslFcMBCsUDsL7JlIKy5WKsReUzqVMfsZlrcJeA10ut3DT0UXapt
K+xqu7Gm10SZH3JiAkmpjABxmU91F9/mWrXDZLQzGsaukYyDHNbbTu4/NBVQKyo/GkOZCS7exYeB
+7F81B4iSD0qaG8Z2mMYhvYof1zfjstXOWeBHdPJoyYe86RSAtr6qj/comufbSQv3ALXGdjLa7vP
vHCTOJ27/BLYZX58FriYXVxu4JrQM7hINha1WfBgHoEBAWFW1RMPpNdbDIS+JYvZ2VByt/si2slR
8C1Rlceg7wWZ1eUlxw8A7y60Wlmug47s+cJ7pa6lZQCfXCXr32hg7RajdPPuVh7kTY9ZGUjwjq5l
Ltuy7rzri0f1bGX1GB5WGIIUCTEfthc6KH0JegS/jfoN2CrtYC5skN8naHUp24F8JOnHmO9LyVnk
xm5ptwnz9zzqdqFF7Tm4GZp9PiAhwWPEelLqBymttlVxt8jHPtpZDJaqzvYw/QA/qmw6c+NoHdzV
t4xdIPWOlNzkhl3Ix/mtiR6qcZeFGyUp7Qqt9/6+yw/Wh6J95KD0S4/gmNSSzF6sN7K4YLWy68ZL
JFupNuH4ljQ/02I/ha+Nspn60Qa3p0NIuW0VYE/Ht8yM3X7KnQwPC1Lc1LJDoUBGTXsAQPYta96k
5obojxK8LrodcP+UV7netuS5JJsJaIfa7qp7ObXn6ZAU26p0SXBHshsQ88nzwaowsv+Sjk/BtFmq
XWl4GRMprXZ5uiHjXQsSu/RhRDUi2mSNYxZuHjtL6gIAalT3SwUh011IvgwUSqRtZRwauQElnjt2
Bz19pN/q6MnMv5T81yjjT2Hk6z7p/o+061qSFNe2X0QEIBDwiktTacqbfiHaVOM9CNDX36U6EXcq
ISO5c+5DxzxMdO+UkNnae5naDdSdUj235baQNrRKQTr7Cd84s3sp6V2LjdLtlSpxKwaWD6gwbWf6
BL4+g/kuqdHG6I1DFACSwjW3gRAGgdt3k3kNdGyzFIg0jBNZbpRVNsr+jmaczPZHLB1jU3InmgJd
Dz34X8TyLHjUacXfwnyAXYLdS+feOuTSb50fVbbXQmgwSrmvF2BvJwYgXeVTWhH8njdUaDp5H7CH
Qv0ghPgpGBkj+1ENpm0Yfxqr2PCe2JJc2fLEd42OJ3w4OBCa82TtD+CWdhuotmFOTm4+3t4Py0c9
9iIsTKgCzgSou/NqqAGF7UIJZEhDkfQwVglKrrr61jfy39yMvLzeKQNw9UQ5AAL7yjr0xqr47+3f
sEhXxU9ANQOvYmDnAWu+PA4YOCg9WpiASnSxQ8PQ19PAVibA+0Fuuh1Kv7b7v9ghEN5H5jZ/6luD
OVngK2O4xbno9NeKQ8wj+CPXJ6Y0QOep/hR/shZKpQqaCXBRZ9HoaHD9aVT5EDW/mvGFMXa0omZb
T8dR6WyNJ44WRpYNDCWHTIfqTIBbMfZS8mav5uS94hRqltqRmIC+WI3DFWVrwPJ2zIsnrhZ2qBrb
mBagNVFim3n/OSgvZVc7cg652VQ6JkmKMvxbrHX31mhu0DR1euXX7Xn5ysvnd8L3eZmlBEYTsZpz
fIOMSr7R7Gg8egnJt0E6QJbix2CYjqSYdliWPhCUW70uX3P958qPWOS64l74djTPfsQkG2FqJrgX
dDv9WaE6n3uJCzEZoXMUOmxj2sSRAdhZ6wLD9ejapYCVB9YkinsA9F8uQckw80GJcBWPODTKWn4n
Q/5ZWDn25XMrvpEBkRHyLieG3UGr3TJ6u9MejfQhpHeSfmyM5FiPk0vCdss6/hgHT3pPHV6HR1Vr
/8DRbKPUhp+PMLzIc18OiU9L2S1UlJxqQOMDwy2133ArdkFJA6XiGPI9RdFEk98VcuDmU4kjoSTo
GwA1FdfNURp/ZNKHou5i2UdFASqg9b4oko84bx1jKL1Yip16iMHafMy7ygvq4ROC3T9K89RP8BD6
SDmSPil7SI2PgmcuOhOukspwYk4dPTuRyfCr6k7pBneQNSD3zR9y0zokB9qcJJ45PcLs3c6L6K8k
TW45QD/fUmx9Cr1Y7jAx733xwIHyDTRu680vZnnJ+Dxqj9pwUoeXwfydaKsPh8VrTKwdQiBBJ3CR
6G5efsE64aPKLaRrosXRepMnocsx3lkO2YyvHUoHobvWSRX/5HzPfAtJxaL6lr8FAWB9Q4R0Vt7H
eNSnm8FHyr7598V2MTQI3UG3mRoamT/KJDbprdoDct96XbgpnmFYDI1VetDRJEZncLNajrn2IPkW
cP4IqwZq1qzXG8wlsB7cNXwCvFNiq+/FI1Tfj6Grr+TCV7/eP0M0xLH9bSrbPshpEwYge2dPVfBs
mKeoXjtdrh396OTLwmYNGPR541vvMsPE4/I/glxfjupAOXmi6lp9rk3htccD2nwgIgo64ILbnJVK
PQU9+ANj925Iit3BOHvlsLw2HFH7EHAZVWDqL6dMZ4xnKEG05642t5zybRlVD6nUuyqLtyZT7rTW
cLsi+6sEKRoVEMa5/QOuDFEBigDoY+BmgJKYfTLW9UauR1iVMhxrk/GH0qxQ869sL8GCwEWtwW1g
UeNVI50yHDkigHlPBKMvpj/rvvJG8jDR0tG0xqFFvjKsKyvxIursDoLDuQkjsaQ5q2lkVwnkTSU4
6Ojb25P39cSZnR3oVOINgjREVgDFv/x6TIUCHd4mzTk7wOic+tY7OtFevtFzO8IR+pe9xrAH7235
F3oQa+iCK/cs8KEiAcJxCQzebOlMXB3DJMFuw08AAjhUfjOM0IqfFe2ljX4HyjEY3imVtp0JVaUk
KTc6q58SwzwXierWVgwetimvoEb+g/SfzwnIuwrU6cGpWqSiU5UNaZ31mPpJ9+pYeVC17EfMKZ4N
zDiz4E+ewXKyVTcxNw4MhhhZCUYQKwu80pK/WTb6LJH9MjTsVAcvNM2RuTfUB20BpE/VT/QEFk/m
L2rVW2ZNjm5kT3on2W1ceFjIaGA1ua9Vf2Cz4TTQH6mbyO6rnySBUDHA7QGexSQ9qt1nV+9DS3co
vpAifUrVA5lSt5eQnbS1Ta0cfp8BGr7pb1LCJlPbJyN8HTW2m+JDE/S2aaUOq6hnSPGWJ9Ydusdg
cn5o9YvCq30POGmFOgAoaxAd24UscWT22E7MNrpX1pL7Bs7piRT7ZgYhtaIA8a/aR2r/iArzIazr
EMzQCMWbyA0DbhMLFlfB5LTW4Ct66BpBu1GL+q7A1V4OdCdrLwV5NsCRM9DMiwnQdsRygvCnDutV
9DMli/yRMB9aJW2LUXNrGRdOedcNv0tIfctq8Uhr4QKrHaa0uithR26YW7P+U3enAQxoQ4Lzu1G4
VSPvsib1OitzRwYOthU0WN0QKYEjNtNkV8e7qSW/0gycmIg5lQ6pjyE4WTkqb7d33lcrZbHKAML4
al4LDszlziO8bi1G6uZcQuFGjfc1VV+G9p6nQACmibHNi99NyZxe26tgmcG3ZQeldieVJg/Oxduc
UDcyMYKkcjpIEgypN1HlR2HCrHawObSsAv0Uj3cZFGakGqUc/TVukCP1o5+Z3I51uPmFkxMhNuzA
/SSEqHcMHfjxhOeDnbFDbqge+DkuG0JPyiufZccuGW14zUEioLL5gEUHgvUgp1C8ZSGWeuRWknUs
JNVtmbk1cvndTI7Q7fQnIm0IB2eNDi9qO3pyeW+kMb57vQ8m7nCtteVQt2lV+nFi+UakH0aleLYi
sqFJsQsglnN77r9YIYu5B6VO6H+j4fNVGPp2zTdSVFQMoh/nvGmclpcOqDJnioXS6JkfV2wHikWP
bg+JYJSeoyJjvWkcNP4WY6x+dmrkSLXujMZWjf/U2gNUSsB4l/cs7jdhjO6U/jqVSE5g6pvnj1aF
lFV+TOKdDJGaXg/sGM8nPTJf+BifLDNw+hJUBFQVm75/CyrpQefZscYDgI86Xml/NX6XAYlUNhJU
BykQBwm085ib4MwwZIBo2o2hS3edaux16/P2TF17loPsCOQhEXS8RR8FWGFlaqApjhSMAjFk/Ao9
Zqc76CI+SauJ7NKKCARmonxhhPDAWOBFwd+u1KkFJJv50nlobPMF30TbEyBKIsDOgsP0gXq07qFR
rYP7iMdY40zb7ChPK7evcu3SR05jAtcANA9As5e7M6BKUUKEG9U56AMnH+0Gqo/9veWg8dDvhWBc
Dz1Y3U4EAMT+v+B5ruS+QFX87w+Y6wsUUzkFhfgBzB/DTbytN7kjELq+4sguqvHJupnHV5Nqvi3Q
xIKeE8jMoGHO6qE8L/o4VeDLA3KtYygHWT+3UoicDaqcuf4cKcRFMdePae2NQWc34TOVcPWVJNnn
ybEaqW+ikFdgJbPIcOu43cX1r6F8VOs/sR46FOWUAc7xoxnYEDbd6CY7g+JH47sI22Mq35PBr4H3
g9yiL1fajlL+ZFrjQxncV3rxFygMO7FeiPWhTuVdim6Emdzn2KEj2McNaqZ5C3aLDiJlTh/D6mxZ
sauw9imonivUEUMpeW6j2ivSzDUZtxv5taGwOYZYo1Sb2F1/avha1kHtqGN6jtzJUlFQGY99c9dW
dzz6CKrAjqKPvk9cnX6kSW6HdI+O/NTthvB3IcG0I3ylkE9pyKHSzkMFOifHoJnbjI8ZZDVV45A1
HwPKgiw0nY6Vm6hFgTV+SBU/Vo5lCuVNMhxGltudNUHdO35t+WgXzaGkuD9HDX5wWr6f4B/A1VOX
lB4n6X2bPncK/ob8c6x9s/vsq8Sp88cw2UfsFyswHcgYqlTyCtzHZstBNXw2Uemt82pLi8pDS/4u
UpljNseWQE/rmQ+obTR/WEFdUf+OUAxuAhlKmmzXEf5eQchEVAlNCIyEK3jxKxU49avlRVGIg3DL
bNclcZsAcRpDBQsJr4IqgV5SW4Z/OAP24PbJdmWDiwYQyv8WKv+owV9ucGWsjT4xlencqPDF0ZJt
EWJf9dZjEaH5Bf+mOqu8gTeb/yIsHkmQDwJSGESGy7AkGqusC/h0ziEar0uFnya6rQZPTQ/2IpAP
Lei5VvtyO+i1Rgdg0NBnE25LIPLMoioD5XHRgs1AuuSZ03KvFRTCX+OptTRvqmvkaNTT88DlkbZ2
kl4paUF+B/0V1H+Qpcyfu6Qc0tyK8h6og8EL9uXe3I376VA8rNYnrh6ZMFLEoamDPzSfW7MPK9JV
Crige8PvIes+bdhbumk84XvRatsIeOw/KzOr4XvNj0zwzsCPEv3ahfpNgaehacZWd4aKGs+c4gsK
aN7HpW/WLkXrVL1ThnUgrVidi7AAPkLpEmyYBbtOlwIl6BrYwSGXHjzVGU79MXGLX8UWdu3abxy0
2rbY6GTtY16bYnDs0LYT1zOK5ZfLF9e3VQwE9GVR3apAtoieirfWRcpzoG/gF688va89EJFz4J+F
tAaAAOLnfMvTBCCdq5BsPne6V8idW0SSyyL+OEx/a3XV1O3apELKBLBzaF+CTTw7EpoUhqKB0UHX
BUaLVWHZQ5I7SryyZK5GAfYaBjdAnC/MZzIgGrIgbQGpx4EDIRk7VRBJ61Y+1bWFCfg8xYbTUIWc
A1I6s040KwNyP8DzES3UYfz8L5Y+fBghAgIZDiE+c/lx2rKqWDtCBgdVznSrOpavbJkNQFHmo733
s3Rj/1+rrmIlfAs5T4q62EyVUQNnpFEtNzLwUowPEbKR3BxWACBXbqKLSLMTkw5KasGQrj/LYKbU
RuiQ6IPSapM32Uqka+sBm1hDExy4C3l+Nje92oJmATIRCbhjjMM2LJnNWb5y310NY1EAPJDNo+g4
27lNn8WlpnBMHWtsUrxG/EEBC3hlTYiq1PxcAtfrf6PMwAqjphpWq4NhJu+hGuu01BF+cMETnHI2
Peyv327Hu3KJo1WI0x4XG8qp8y5aY9QkaFXspQEyoLqcv5AEcJVUdZUBwGNa/K17sJ4LeeWTXetS
IS4yB1SvBD9wtvSjeiA6lAAFLaZ4bhRb2eqPaA6Vdndq9hB2uxtWSfPX9vO3kPMnK5wAalBSEHLY
Q+UHjAI424SfoKz/VhzUlra5aa+2o66d9nj64ZEMDTuQjWbDJE2h4gEO/wbokhzB/HRyCy0eBjO3
pIT6r67v01z1WWS+MnOy4Yd5aNLmDsnUyll2be3iZ4gsAlAw7JPLk0blpEfzEVprKkwWAAZgzWcS
riD4rs7vtxjiQPh21TRKLJtoNKJvA1w5rBIzUOVvL9ZrowDeSCgSQmVkyVPPzDrLc0jy5uVnLu/T
uLCb6eF2jCU7QFzBMGQEHhANzAWOtiUFsyIViUH8OnhwC3riph356g7OJg/RNu8c6WONXHMNPwSA
PBQGgKdCLXmeFLRdAM3WPMam33C/s3YT2AaVXW6sE4At/YZ7xuuAUmPoSO4qG+LKOX0Re3bglEHX
mYEJfmTnyk59qtG4d6w30ZdiqKk8Q7reyRMfRPW1yFfWCwIjBcOHBIN8npqoED3VInBoz1kqOwme
WeOq+NOV7OcihPgJ35aklUOVNoPG0lftJdjUhpPdg+7gp5valY2tlbuZZ7njvXIma4weMW2zcxxr
FGpBwGXJEHGYJV4RyWDVRfT6XMPKGQbRNumom6YHoHgI81j6envZXtkaKrSACLor6IyZc/K4QaKp
Bee7hu3mRz18dOSZj2s749psChEMA7pDqmC5Xs4m+oiKVbZGjaY+8Eo4QKlNXL6lbhACUA88soqE
JXB0FIttsrs9viXtDv3878Fn3Rw2AHyhhAheTjb3ie6RAzugf+pTV6Vb9rc9wEvLa+9ayQmf1vrD
VzYo3EOEvzek8cG+mL91SWZFlpQO9NRUqqfoyRYOD8+jGqd+GyZ3LU6LEq4EJc8/RjXcY/qe4mBQ
7doEhyfqs23KIJVqqivn4Vdn8HKRgSeLH2QAbQpflnnmUzVtBK0+zTpVePQWSn2EG92uMNCAqgdf
jjuI15UwYslQwY77Q5mhfp+pcPc0k8MEV01FirYp2nHGhLJcGDhVBNgUMPtt9ZHVTWxLtHDp+Nq2
7UqWs1xJ+N0CtYedgQVLxP//ti9zlRYKx5PwJPo+XfNUTIDJxvB1hA1QFq81yZZb8TLa7ITrQ1RM
AdtBNK38weFTUWS6r8XHFjUbpkHvaBw9ntO7roS0QwPtI7OZPC4X2xQMzjKNH3qKxg5h5q84bLa3
1/Vy34rfhmIhcNoyOsCziznIpUyuCmqdZC31UGPYBVXuFMRYmYPrE/5PmNnd3Ml6XIY9wtDecMyJ
2C30uRUZZLOohK7jmrDltXCCtIAXmujQz7O7IBoZl7osPCsFgac7lHoMw9Ek/S02RfcEFegyGc8x
5LpY0m0nnXo1f02nwm/KcaMFzZ3e9391tuZqvrzqQHA08SoBuIRAhWY22dWUNlIF9OS5TqhPoz+p
iQsAuNG4XDMdulIvEqFMLHFUNJa0pixKTM56NTxPGtA/XcRQWMy2rRnvSqYdm34K7SRNdpn6rEn5
2lm5fEMIIQw8vxWoFqHWMBsnRK8hxKfJ/Iy2nLIX3LTATR2eww3C1h11W6+sruVN/iW8IUhpImOa
PyKMJtS0rOn5Oc1bW6vgsSU9/tttchlhdvonVK4arWn5OdCnPc3IpivvO7QWb0dZkrdQhMKFLep8
0GFZVEsKkxZqr+cyzLiPssN26ONrQMo5FsRA0/vqoYx9SNqtRV0uSxEV3wsKYngizO/VVOmmURkQ
lfnM1RyUhFzrsdyHe6RgoB2rbl/Y05u6tknXws7m1OKEQdMaYZUz3fQnQBmLrZpspo90J7sJHAVs
EzI3d1rlKX9W5lkkP5f3FkYMDVTgvAxkLHNC6JCY0miQkqPwofSOijbUF+pK2XTqXvU7Z11y9doS
FXqViAVN6wXGpRw6KGXIwXTmqItnE1pgbOUkv9LoE4P6J8RsPkcyZR2XrQlCT8XO8OtNs41+cjg9
J3AW1d3bU7g8YS+DiRn+doPKOSpgUxPxc0PLrRwA7iD1u7HUfIOlL0zR32+HU5c1aMQzUdhD0R0F
8PmJrrecV1pLJyi/8ff4zTgDluFB8F7wtk23dZNTETtNZuOEEXy0/0Nn89ovEEwX8Uc0nmcjDqNI
0gKAqs/csttio9DfQvMBcvQ5KHjyb6Ag7mEYbv3ooqNGHMXT7ix3TeHySh6I5PrbjxDL7Nu0K1KL
RVQp/Ixrc8psxVU/CXS8vMhttu07utWN6WSoYKQ+0E23P8Fq7NmpTuW2Q5Vh5OcSfa8OaAsXsNoc
r0TNZV5sbMvKdCI4RjswhfTXGFVXDgsCSjUQauJdDJzT5cD1OlKDZAz5OWt0O0YVL4FIUH8w9JV6
9RU4FSDo3wLNkrWKgT0Lmf0JqsTJHySehkCroibK/qb3067aRC/Zo/BJhbzg2+0JFvM3O5QQGdJb
SA+Qtsy5lrEWSiktY37W0D5M9ed+UtwoX1OQunZMIIxhQboVC2lRxAgUOEJSA1cZ2tKxPWwSHPfA
iXmwuk+gCLdagrqybzQLQvbij7o8a9sQIhuqHgznMcptU5K8NDOBfDh1Mvwk0EJLTaB7zHels9YW
7JUJvYg82yw0lXuz6KThHO2M3wZUuZ7KhxiX2nSWjsY+fB+BxH5avU3FK3T2GS+izrZJJBlGp8C5
96zKuiez6tRK8taQiF9FuUvo5AUK5MRVlFInC/yadHN7FYmK3vfwsLuCpATknrGGUNKft9DihOp4
BgJxq6sQPuuB9QmonWW628f4wjQ2j1QZf3SEftyOu+B/i8AWSrh4pqKShHLj5Q7NSyKNMA8R2GLF
r/fVPWO25cNF4SHdWF4AfRiyt/bJnbrVP1BMknZrMz+/Ymc/YG5dJ8p2yjjgB3RmbvNpJ8Ef9/YY
F1XjrxAQt0Z5HIpN0MW8HKM2FWPUWADjAtki9DLyfQgydGcDry77qlttujV1WnHczD6nQK5CYQhJ
PLp1s4hMk2RGA6g+T3BJCJX0PkigwS/H3LaG3Ee6ARQgOa4Mc37YYpgICt4unscq1KZnVx28ZiCV
mYLaAtS2G99VsIOwk6e0dIDcJhtpI5DCdvY5cJf8uR16vmXnkWdbtk5aXABBK8wWM3sYHnj2Fih8
7TOKTGg5qf+Mb7ZFwYyRg6bE+CyoHO4rP6cOXMEaD14TWwHvl9fqN1cnFMecuLqFYO6scmUBn9UU
CoZVci/NdT/ix5J04Aqu1dmv7AGowP0TaJYDDoGk1p2YvzI1nCi/z4K/tz/QleMFREgc2WB5oYw0
rxTrbWmZk1iPeRbDxzbfDxDRKaELSHj5EAHonIMumMjhymNBLPPZFyM6pFvB6gK1a+FUIU8NA80O
poagWv7iwHVmBAIS8fTUG395Jtm3B7l4PWMZ4nKE1i4MeFCcmTM7WcnqLO6AiM9yviuVcN/wCK1r
2Wa8ewDh+S5lNVhXHOJX3eft2OqVxSlsjnFUAq0OItVsrQRV1nZdOIFUFplHOR628GIBcjcmJ0gG
eXFZ6BuiA/TDZTcEz8/BkxgOnUAIcwf2Fk+jPhgbs5ehBcP7EygMDo2ghmGQd63M38Z/f8uKfEXI
8+HlIdrI87ZkMOhtb4XyeCqICW9lObbrsn/uIvpWmz1QZrvUNO7BWPs0tMBRAw300eY+bjrAg6LM
V/M1A8zlCjUBCoJ+l3hBC5N7LKVvKTLcB8ohDEv9ZOq5U4WhY44lNJS2JbwXeMCQu+PF0K6Jz125
GqBzR1CbxkENH5H5NCR5TYao7vtTkhXHiSeHpunvccJ6cYA0Y6p92gOqBiPuQQMFFwgvalRHPIFX
sO/L+wJyghQwctQ1Lbw0Z7cwjjZzitOxP9E6hGERatWEe1CictVch/pA+9Lzf1tMhTAjIF/C7wEs
AGj+zk7Tjqd93U8BP/VBe+qIq3SPADGBgXwvZYZ3e3fMD1KKHiY4HPAhE76Yi+NnVINmCrS4P5nx
2zShlTpCxavnkKVeUwhd9OG+QkESSNBGjKWga1M2rZniLjrJ4JJCJUCz20zbDkMJIYtpp7ePdalu
0DF94Kr5xhriDQyE7Xd1VfV8fqaLH6KjiAf/EOG3sMCBSDzKrSLtTpnEXKyeTR5U7u1pne+ZrxA6
BUBYpDX4z+WeaTJdjpOQd6cS6MSqF2BRuh/aAWMa/ZRZJ2hQ3YdlsbsdVqyM76f6f8LCukD41NIF
qE0OezRtIU0NkjR/C2W4Doyxm3Zvt6PMtwSiIB1FbVD44S5BQbEVSCy0og6ERd0PWeOim2LribVp
w+LUx/QhaNdIW1cGBqwcZHrRD8Nrbl4ArcchlLNOb08jUPphSDdl3Plq+nB7YIuiCIR5UNvFd9Og
a7ZkXEdNN5ZQh49PIZSe5BSbXS7eud6/5pV0VypwxibjoZggeqzg+TWqjiw/pZS8Rq32IOXdpqD5
ocL10VuxXcT94ED58F+eR18/ETkb9pEOTap5479jdSlLsAg8hYVx4inz1ehkjYDcZ77O80OYv6/M
yWLqxZx8CyhOkG/Hv8IBkk0yBOzcNrPDDEYgLrgjQost9OhOeSTH1rLjg3kfbnpfqAxCxOgt8eqP
YrPaVxd3zcUCx4WAS0i41cCUBKj4yx8Tc5ChzT4NT1atQxQaMN0orBytBee3ftMLsBYa9jTm7KeV
WRsZmlG3J2OxrS/Df6U53+aCFvIwRlURnqLQ8BteAxGbgTDUeNzCc5QyAJPbe4i6+bfDLkoM+OgY
NpJdCBEbqNXMHy1trjMjL8NTqsvuGJMtMaAEAQS4j+zUT9JqF/fGb02LIM81dXexib64Ttdea4tz
E78C3VK094WxIZhgl5NfVXJdtb0J8QUFIg0B8M7B5vZAr80vuutQCkUTEf0zsRa/za9KRi2DcV54
MmGcZfH4LYt4ag9KbXNOTlqzqZL2MNbDymm9yDXE/H6PO1vjVmyMsVwibmfZgO1Uvt4BItLJKNZH
rV26ELUYoAO4spoW5+hXVHTBsZeBl50XQJVMq7RhwGKuJ7Dp+/hN7+H1W9abRG29EMqKJiQfbk+w
+ETz/YMPhzMUhymKR7NcLlAG1pRxGJ6mxrfMzlVQscqb9wK2F+GYruCHrpwcwqgLWsSQV8c7Y7ZZ
0zQajUSTpKOpflANZIfSchOmrfSqxLdZDOmfKPM9OdWY3XBElEF5oKywTfXvUJ+lboUgtXjCfK2R
b3FmU2dGwzTKHeJIzLK5Tp0wiu/UIP+Ia/MwUt2jcohVI7UbhrfC7c+2NkbxxPm2Lzp5Qje/R2wF
fesIOnxp/IPVf/LiX6uM/WeUgOKiZAuR8HnumcQNsPi6LB17Fp1CqMnAlsbnwBnD8NspWuo3OvFa
vXStofP7Pn++PdCr6xNtTgP4eKzQeckWOsyqlJeadJz0cK8Nv5QRIkAQVpBRpFaUtQPt6gL9Fm22
7fuSBnkXqtJRRgG+r8JHrdDADZHWjhfxeRZL9Fuc2cE5AhKvVwGRjtmu26X1AcY+4Ni50gaa1gnw
SmazsifWplGcPN/WiwZtZ7mFzvsRQBObaGCN4Yqu4TAe1fdxsrYzrk+jCa8rnCpQjpolu7CDj1IJ
PqtHUyrvS9pH4FLK91J9tJIPgKkcrewg/zt6Rs6PBMTHqOsOYTK5RoynbbtS2Fj7MeIS+zb0YVTb
uFF16ZiWT1VzN6n3fbpWzltmIQIGpiBNhBEdihmz72lmSkBaKNGddMHJUcA7hDxRnR0UtXQq6ayk
kG4qVafiyIYgPHN7iyzfUWCmwy4Flsa4KcmCIk6HtEXXCtHVB3lP/MJFGvbRbNODtYGuFRrL0cp4
l6sJuSba2Dj8gHldvJd4VhBtTOr6NAjlo8FCtQ3N7BH84AlY4rBbe/ovs4DLeLNPiFmMQ8No61Oi
oyCqNfuJoyGXhE5R1E5thnASGB85OMi3J/bKMOFVCpIfEizwoOZJlmkEVZxThMV7GNzewoMbodvJ
uWdEADEFw+O/DYe1A0AJWDmoq6D2fblQLTbEZAwlZM8h3GmDBzMIgAdPD3k7ujxPVwa33BaX0WY3
yJBOciWViFaNd/mwS6ynZA3SsZw/vHVhy4mirOhYfGHbvu28YKotOEvo5NjpoPfUyJoi3QYrCd6j
xC6t0Ls9f4tVAqCBQYBxB7YeJrPzm6qKGejhRjkeM8VywSBMgGo3JieOpE1RIyvvpNKLqlABJ3Pl
wBPr7+I4n0WeXxuAtgY6nK+OOSTUSCH5bURXuqaLC1+EAIoW2xyY8cU9GGrJkEFXY8RcfgYjzvAw
21oVfDnXsqdlWjOLNBsMDhquMxWRFIgnxXjmjnXmt8pnMb13Q70p2n5nAvUgbW9/vatxYWWBwiLE
c5ZmqtkwATcdZONxGEDZr7nfm585mKqFvNea17hlXgZEGx9Wvt21iQWLEuULU0h8z4/uZCgHsKtE
WM7tfICxVTTamvIyJn//mwGKvhaqh2jezdHQtSzVatDH47Ehf3uGtE0FfGs6EO5nZesbmbINEihC
jfFKM2bBGMedDkwFGH9faDW0FC4PltIoLL1pCT2C7PQj4AXc5cGvTcYEzeksfQ21h8mQN3oYnmXK
kc8ZjtoaZ33Kz7JZbbL+s0daokvkra3fY5O7Yco2ADO6JfLOzhh2t+dpcTDB+AsnBvpxwrx44SrV
dnUOqpKsHmX8Ujn+1K2nkKwctVdjCC4MvjrQc/NXTzq2ClJXoh778BgVL0P1PJBft4exXFcWJTj1
MO9o2i74GDxvpRwaIerRCF4ATXUDKfN7diKVZt8OtHg0ogyP2gdWFYiOUFeeXRulkpasKBrtOLTE
08oGLlWaDRSEnQP8XsAdDoCplZCLg12EFAb3wvRY0HQvF1TUhyOgib12DLPWhkLHdpQPXQvYqalu
lbWD4dr48C5GKRpGdABczsaXyjWUm0xcVAOwgQDFKL3+NEndTtFSP7LMXZPjrXp7ShffDuP7HlK9
HF+e95Tmeagd5eypjT9z62VM37FnVp4BV8NASwBYJ0CuFkoOUM9LO87QXK6a507pTm0Z3isGAPb6
FP8/Q83yf6PMkiQCavYYDvFd2E7uWL71teqbZOUYXzTX4J0Dqhmcz5GIqgASzQ4bBvQt0L4GLn2Q
bsdnn2Z2f2qdcdsetXvo5QpBiiK1oweIbzqCepI8rAqbX51YJKa4SaDBtvDbtQo9KRkAwsfWk87V
s2SPT8Nn9EQelY21GZ6Nz8izoAuyMsfLohGGDp4b1ig0zsGanz17BmmIClJAPdLsYq+HdirEID6V
54RGG6IFR0b4CTNnp+qjOUR7iwnNnO759tJdJEH4DeiqAsZFRbtwXkKS5TaVoy7TjhTW1EYHj9+6
fmqn+gmk+iOcxPwBeRiEFtaICteOBPRP0BTEHb60NkxqSuMC2LKj0hGHqp0/RuqmQ9u/5E9BCcbh
7WEuDnAMU1QjMNkyLu75rR0KG8WSmOqxjEvmBm120Pv4s+mVNULatdMH6lYynliQOwWJ6fIoqMvc
HPOmJMfEyjB3rR1z2aYBCmXqCGvAwplIs7aOri1foNcJOirw/l7cToE6amE4irwZIo0n8y8kvCIH
lmJu+6HnkK13okeoUDnydvVEWsCjxe4VnkyCTQ5Hwvm8plSbsoDjM1b059RXhyzJNkNYPzLo3sL2
vLdVubIHtL1Vpb6zwHHKaJfao9LsmnLaJ2ud5uXTdvZ7ZucWKmgKbxr8Hnlf3BvbdJ9qtvpRu8Jy
jx9THwX+NbmCa0sLmwfZBxA6Qlr/8osXbcszOL+To5RK27Z7sWBW0EJ86N8vYFAiUNUCBkEYTl5G
YX1Z12jqqsdBeqpQc+UGs5O6+C+2CVgKqLSifrd0Rpykho4ZWvFHYyqcfPpIKBaPsfaVrq1XE1Vr
vPU0OLbOb2i5jiDpXoS4x7oBzaA/AN54dfFQrSFjrsfB2+d/SPuy7cZxbMtfqZXPzbokwbHXrXrg
qMGyJM/2C5ftsEmC4AyOX9+bUZkVFuUUs7oeYyksCCRwcHDOHnAbh2PFvPNu1mBzQKqN7CQxs6MC
AlP0sct2VbYUXRQ8/JP7HFYdiB1/DDTHuRV1Ucu0xxKg+Z7z21z7vPzyFybyU/j4y8U4i4kQagkj
O5k+UmwqpQ4SC0I411AzWjiPvx8KnAMy3TvO8HRpWSpxjGNp14mCNdDKMYPUzUXq5bxdOHq+fWpo
SIE8h8gFYMjpkjbiBlFCSsluMjLtKZqe2cII5+3Y6cVokNlCeJwMU2a7RtIGKRSzXNkFoLTdNq50
NezCFVnFfoJLNywIYGqmeOKK+pWXGJaQ2Uso6TOW4hQhJ6QgxGSRbWtzeJagFYLOauSGtashBgVW
bXWQo5FA4heJNby38L6RegueqroF2eD/Dzrvz1+A4VEpneQX5/dInuq1EjYFHkJ0hLydEwXFjyrj
rjpIa5ozoJEGTy/aPcRANlSE9mYBR5BUhbGs0kjQ6xBhWTAsQUN/ngzzPYOzamIlAb14xkgSea60
pYrEI3jR4a8HpR5oG0hvACfZtQeJ/h9wlfkL/jnfnc9fh53W/5etFCSKCrGTBPmOHL9XRIP0pOZ3
A3GirvAKAxJdbby+vHv/ZKo65ojLPKY7W+hJGweMiVgC0m37pA8e8SB+vzPWESLSffFAb6IVnHYf
u+2iyfn3s/018rQFv8yW9mNTmnVAcDGBCpKvTZpnE/z3o1pBF7/6jO+aK/FJdKq/QCP/LrOEIeZU
9kVSfabJYqpMh4oBrhADgIEBkq2Eeii4uTyjljbQl2H8iHm1ECm/O4y/DDpXNwb7MBdU9NJ3vaHY
AwSOaZtCnezt8hv9dhQAqzScYlAGmHeZRz2iQRTJZJeDi2CYnzFDYWOJ9/BNeNSAqEKRieB2cNb8
TAteVSIoWTsTaqi4QlvoUy4c9wtDzDufrJSSTtFbstPKwoNGpt9LC32kMww6gg9mAev5yXX2XDsh
kGMjIlFNdi2sx/JNcx/tk2PkxLbwIuJClzgwPnJlC6YTTuEEN+XCcfbNmzoZfrbduSD3+Qgo2C7L
Wi8EfKpXoFYnLHGvloaZZf152ks0Bbl/N2a1LeW9VUVPhr7UuPnmzgQyJdYdMJRovs8xYaqkkM4w
kAaMbeSkEKHoRWVVaKodFKWFmS48u2+CB7RYQB4ALxuH15xK3g0ikxoRV5m8im46/kDrykKNVY7i
dSdnUK79uLyrztxbYC84nQfq1CMCxGCOTKozNcP9IeK7EnyFdl36xaP5AgdmHNDBEkRSPl/7E0QS
GTXIyEDJzmeX0zEsMiOrsTAhOFk5wpV8LB8m6fB0l/jBlY5WvMNXwv1oK7FV3MhOdhS3mb10EJ6H
ydPfIZ+G6K5LiUBT/A5g7zytgh9W/wOiwlakqnaYBnaCpqvKxaWdL343f2R4oBwBcYwkbFYmYwbk
CSSdVDscTS5RSkdh7JAqKwVymDj83Sqs3wyWbmSCyoe+TsyrII8tOX8zyneFvVNUhFP+wgGektR1
CNYQ7gl2q/4Y0QEnDJxYiL1r+2q4hsMZQld2LPsdDNGtNHpQwm4VF71VNiAxjIcsfBCziehJV8Du
ADWH8NCPVtI8iiNfZTL1hggeRoZoGbnmqAUcG8YfHOKyIWRrmvYtU1F7Nj0wlyyjeoNri1aHFsYu
9Psoa5y8uIHwfA2B4vC6Gv2GDwDiqOtBZz6tj21+RcPpx+lWP0IGBKlYRUSbDDeS9K7lu5QqjgIl
EoHca+WtIr+rELPMNOYBXOxRg8JLDOYupITWLCDw/QCCD/FJbq44lC3Tsr8VC3HVtORerFor7yD8
kUPRq4UiRpxgHoC1pHYiq24TsHUiNfArGa1MvYnaLRvwBaJoV0j4O6SORHhTBtCWUI7nsQfFQ7fD
tSn6lLtHM4Lq8PgIfz5HYHBEHlLoiW57ePcII7dZ+zw2m8yMHKOD9G6M23BYuDrPHGLc0+4QQHLY
4PReyH6UojspGFMAsiWdWq36CKncsq6too19sYFpBUggjfESgq8PxJ+da6Kldy8mgNQGBM0briBV
/OwNCJcS8Tqqs5eOx6tcq2zRvFUgYqYLgF4ntzpsIpDvpoiUCSyPBih2m7ifpS00kfXXkcLgokkP
aSi7QnTgIR7JMFhSKvpJ0eFJmxDYzKwenkOD8Vm1rdup4wrK3bXGPYIWhABUYQQCUPsqkMgLxNKN
2LPJ4HWZJK5YQ3UUdZlc8FWxuJLKx8aEPWQFBVM1vGoEdUNo5Am4DgDBcgeRepiAMM/E9FDrwHU1
3Khw0oAXzFWD16g1zFUhLEqa3GVmsamBJUfT3yrG2KNFuULxz+qFZxW2ohGB3ihnazNfM9gZybCM
acrqVpAye+yie11pVyJkSOsWluUIO0FjJ/V7nx6NsLI0aBJCg8gODIAmA81hieA0kbaGXxro9RBV
Rq2Sw+Np2zEnbEcr0BQofktH7AY1A78OfIWcDp7aqW4SwMKqi6wubS04de2E4oNxENJAcayT6sjk
p3jKm8hzJE7fAW1qjipARfTrxGyfO73F/qH8mCvEacT7gqauWUJwuk/dgG+5Ah3fTnIHOI+J5k4Q
Ryyt0tH1xmkobN6i1JNG3dL71CoBhS/kVdvAk8TkHlc0v2WpWxiCD7CLRSPBjksJUnTQkgWNWAof
U022zEFc01Bz4+I5SF7LHIxqRJHefA3giAJTNzsLP0MRyrRx8oSSgJ2Qcm32jqGtC+klr56qih1i
UbXCrL5T2bYuY8hox16sv/TlwWw/TNhNYbo/XRAD0+IdkObqjwErWEmFKwbElkTA9IBXYPLedFu1
uE84zEv1Q8nVtRR3Vptsebquqg95fNfrDzl+rsadBul/0fwcEWXy7C6drnqQATJ6p6XXXSM4ub7J
kUMKIcjLTD0MEPMttY+2gvlCErgQpkas9UuoJxpdsDWFz45A4lBR/KC81dXc143bKOG2FFZ2HCx5
QXxTpoYRL6qnABpMLLT5sQw5/UQwBkjZqvvR071xhdXvNBD3QT0e94YlZtbieLOcTY21pIQZEqRz
kQYoduNLj1gKdg6BbMSRt0U67Lcn4Zf5zZI3NQ4DEaXoCh2I1oEN2XW+CdbwYXKya+VKW0XuYuH/
PF08faJT5vXlWgY/G2IOBCNOip+qp6IiwfZ8NYmbBlbvg8nUbZce69IsZ6UQXWYdoE0Ys1JKT4Qu
EF9qT53R0af87ctCObt8maCB9QJeHF1rm3hrbuv7wFEcuBPYgcVW2YYezfXSvMiUIJ0WEk5HnSUy
YR3EYjEtz+lhkqth07kSsjhjI131k5q4HW3gleLAXMtNXIRLyJ74GkISsE4DTCBwA6arxOtWi04c
5/kzfhjSZgBM0HhAkfz0LQsGKyIOqP1O8dUnONUSY1VxN1nFm8RGXyu28jvwWIbIpaYdbdmmWcjf
wcE/fzSqAirYxB+ZxBqmdfhlnVVRnDIlFtFJE49mo1qpUhxM8lDDP08dvbEHs5Ks+2YjohDfABgO
+DiKEqOFi9L1qL3pxugSqHynwo8xum/qzoHUgW0IkdXXu777EBHdGfIRI9QdcKnuJe2tYNdl8yCD
0sH0yq6U3qJa4/VAhgx9bk3yU9qUENStkykAZotx7A+UuWOur6aTBGcYPAvf9HYnMdj35RSOC1OK
ESi7hBPPaLilxqov0wquWC+FfqzM2hpB/svatUaGnSqMNvrzIr3moLaX2qGbXDrQ3y6KY8xfdOUQ
sG1OQaKVPgohuYJ58y6ph4mbacnDvVBdTZRCAw5WrdIfhbqlOF27mzISV3Upu5V4H+MxmhX3g0Zx
S9hA6u1rSyl65xC+qD7C/oNrT+nwxDik3EvBNaPOqvXUCYr7Mr5LJYBRYb6WwaEr7DKPysFnBmAE
lwYnA4IlFH0+cDvqwb8HXyyR1gG4nJJcvxj5NQEvT4T1j6axTWTeJgwru/fk4i7Rsb/0jZCHj0JF
r1JJfI452OUSVNdheCDw7LYTmKXBMkgcIkfLsl1UFVuzwvEO9hv4i3ZJr4ikOKnyg6FjlAStW1I0
XmnmVC0E3aDGL0pXDYdYpfhWIh81srWE8yojkgVHIhumD0MabFmo2QmXDyZwNyF9NOLApUBpVizY
TAl9xu7HpLcDMOA76U5W39tBB2j8Eeh8r9ZXknadGKvWADUfou25brjJAK84CBOXT5muIu1T3Az3
FWHcxvDNRVNW76BnTt0BF+264QvY85/0wFlcQVt62sGwlZrAEqebp0lrPStGEys9gwrvEHlx1K4p
B1QMkNhheK9K0woar8kDvKwDFCrsPn9Rorsw3UymmeQTdR3LWJnCY/gDlim0fwSiI4HfSkZB+zDa
2yHkPiNY8HhiCnfr8ipr9hJ7zPq70PyU+ruKR77cwaayLg9RBMpSCalJYMe1vHdbZjcd5DCkI5AJ
fqM2Lja7lzXdPZAqcAVN3DBMNpD33+ZwzTDFjFl5KLnj+KxT4giwktL6CVAfvgu47NW5etXkxaRG
ZcXGcRzvGRuhPqpNcrMvJOeHLK7hahnDoFf0tDqB+QZEYZHv6bdRua2rwKfAIbVhtiFhuJar2tPg
oGJ2NbQVFLsVcKhpsABumfN/6hQa8WFO+U7N3UDgcOqI7GwJBTIlCWdvb8IwocmEAsb8emuWfTx0
9VDvAq6DmN/jHaVuVKdWVtxfLlt8c5ir8Lb890izCzwN0EnJVYykZYPVVD8aGN1m6pJ0xtJ8ZoeJ
VBu5gosQRhFgFiEITlrt8pDYHeoUl+fz3TGOCQGwAyFBACLI7EAlRlQaMZRhdwjBBvxJpgQshXRR
6cRr0weabwWQl790XH6Tn0yFH4AVTaCEzmBcedmMSTkG9a4K8ZLyx0x6ujwv8s15PG1nQGcMEwXV
OfBJFaKGdgHju4jVd4xTpwe9qwj5rd6/S+qVlEuO3plOUr0yNric1iAo59taMOx4LMCuR5SP+gdS
0WeVSiAsD3ajfTKgikCF95gkO3L/kZfBhkOUuVcEN5CVVS16PSyC4uC9JY9hW3uM5l7ZwhZMjP1Y
wM368iS/eXlAlIP5/fPYh7DvLJklAy4/GXobO9z4r3oouBIPYfMW949+E10HKKHAVDBwncvDnlcm
MSrga1CxgTo6qoWnsVKQ0jLMojFGdxoelvCN7MTBlWq4FyPmhI3iXx7umyvC6XjTYvqS2NSSCcC8
hFmWn9oG50m4klZ8xR6yEUYusrXcRDvf5NOAk0I/GtbnYmFkBJW+kdUYjRS+6lKQLzpxW2sPl+d1
PgqEEWV09xG0RPNM5EAZtTZRAxLvIrhTazifE+F16Jc4iN+AJE6HmUUsBMxUrHQMI27KVw53BeZA
WNjWbdFLC6v1l4uc55t7MgRBjIS0pSqdoWKStuVEpG0CVEzhi6Ag6WK6sPLPdzeGALMXLR40Wc+K
xwAUwBK9zJJdWaMgJxduQ0zUVwqr7iUU/O7/UA//n/f+/4YfoJmwAfTp+p//i3+/58VQxWHEZ//8
5774yG559fHBd6/F/05/+u//evqH/9yhm5jX+Sef/6+TP8L3/z6+88pfT/7hZjzmw7H5qIabj7ph
/OcA+KXT//yrH/7t4+e33A3Fxz9+e8+bjE/fFiLF++33j9Y//vGbgQXxP1+//vfPrl9T/JlXfWTv
0d+mB5R91PHr/C8/Xmv+j98ENA3+DhQ/OJiQ6cXtY0J5dB//+khV/o44ARC1BNjb1EL77W9ZjmwG
f6b/fbKkwI1p8o8HB0DDQVjnzc/PZP3v6OIDl4LvBNoGziu//fErT17Xr9f3twxlwjzOeP2P305P
1EkcF05lgA5PI8GGco5CgdJHEeRiCQ6Mpq1UFZgp+DTHPF1JS9zz2YY7H2q24cKE5jnYBPIx2HWq
Z2wmdBZfgfQLp/DBEvzcEQ5LRYbTWHI+5iwkl5USFG3J5SMtg23WQTKy9MewtL+8+t8f6teHODtv
/hgGov3gVAM2PsfYlBz9y6Jl8nHSCpeuprs3KpAuvJH3cL+zU49/hIsK5ad7/V+DYiUAOAK427lB
TA0kn1booXYcxGdx0HxS5U5ifNZi4aoS9wx14S4wcy47H3D2ApNQUlnYGuoRavzr/ge8sagnXMOT
4wBt6XXrZjfBo9BZyqPw3Fmau/CMT/XazkefvcqeoT1UVrp67GrN6erOixPq5FW1zhsR1+YIROca
WbTg9fKw8H6/W0Vfn/TsoBX7oGQm5BKOsWagdZCjzZC6YVUtBG/Ai07y9fM5Tj/ky4leZlKYCYWg
HqOwjdE8YiukT1bT1BDT8lh4k8CEWgyfjLI+xGk26ahAQl1GnZsdU73dKD1KheIurtGAKIWrroMA
JMVFrDrUeu+NxbjKxl0fRmuxhSFjGrtyEN+mY+aAG7ox9RaW8CEEGkO3gKIH2hmbgRBbB2u70l5A
sYI4sexwDYbwybCvRfPKRB8k+wwjda1HpgXTTaLF+8FM1qGZ3OYN2qMosfs0JU4XfAS4+hidvilM
YgFOte6UwY1g5tbXENtmbxVK7DR57uDTXcEji0kIB8NtGcC/DLmTbJfyvVaA2r0JQYwkSEmNQdqV
hNwbWeZqJkybEzgRJNpjFqNUkhdWJF2nQWtnA3NDtTtEqmzJ+C4RasqSWK3kbrBMuodgzRMVjjzY
9hKxouJJ7PwKHgOgJQK1KTtCYz4EORCcVelqOZRuS2nD0eDS1bcI36wVkCgU9lRW0QVylEa+0ovc
aZXKik14nGfQ1KYWVJ0gIY6rf91bjfwYwnERHwqibkM3xq6F16zUbkh1rbaoNkC+kx3z8Qn8qwKc
qDHbcaW8Kin3C52u9PYTZB83AziahrklA/9YV2gCUbwvkLazLIKIueJpamIlBcw4W/UgqoNNsGVy
HjqSIlqc8NXY53ZnvmoSvP4M1VYLfG2TuRXxOzMCqhL8ealD50e7l5pPyLqDDlHVfmm2sFfNLRM6
dhK07DWptdW+2oR1b5MiuwplCW82dPMOEK8Sz8ssvC5rb8QugL38j6h5aOhNTQS7Q2suhdZ4Lstw
tw18nR57IXxhlQCyp+7GsJOrm1WCJmAOxg+N0Q4WV7lM7AEgEJ17ohrsQrWH0lVs67KAdZPbdASW
AsUhXdbvR5CSkgIWjtFHxqA5EFEoPUBTRRkwXZQtIL5N2d1gboqusTMIVvEBUIxWfKnb6HFAGK06
LGzab4tIcFtFsrM08xvs9xIWpKFU+akAWHHaXoV4aD2dynvtRogxazFFz+7QjnjRw3s0qLYe6evR
+MwEvgOvBS9oUxColBqqQytIr9DhISO9U3eoLgFveDThoq3nhi1Uold06HtDAaVUusdIhkNxyVGX
BG0EnfhguGdjZaUT6ygfV/GQOSrolXr3WlF4haHXl+YF2iZbNblHPHFGOD2aQ7EQF08T2t/DFdQV
QVlAmg6uyWm4ylS96wmV1KMI3XAZnrB6mawuh/1vQy8gHZOj3ZQSzUJvBdFT2Odp6pEqD1r+WjQ3
Vfh5eYhvExOoU/17jNk0ypbXYN9OJ4steeyQeeFRsIOr3g4PsiVagW5FS1e36aj8VZj548n9GnJK
y74EerNER30oB/UItbrB1WzqFW+mDRrdQ+Zm/pKZ0TdJHsidEMeY6ni4Ws2uwxKNIy0XWvVoaJ3L
+WOewFpzLIFxdC8/ym8WBAYC0RKpKRiX81K7FtUMRquKeoSEPlQE93r8fnmAn2WX2YM7GWH24Egb
DulYYgRjp8AIKnP6x8Y31kDn7tgb6lzPpscAnLB0asd+/bM9p0IZ617ZRonT3kfHZqXcCB6i2+Uf
9s06Pflds0dcanBTiApshTLB3m8NS9Q+x3wJ+zQDB2Hd4K4ALqs+AQrlc/PYqtSrJFYG2MNHj+qg
2WPEfA63Mm4SV5B6t8uoQ00AaClxVVRfLk/ym+EBnyXwZcClAa7u87pKBNECWNmJ5Kj46U3qtqiG
BftJWDlylyph8tmihWLb17Gm9PfLFhGLOKeZlpOj7EPIxgcmyQ/WcOu1S/hT4djzelQ5tFVmvaPA
bIEetRGcyEcVdyECLf2OWcsQiR92jYo5w/fO4s21ar6VErcJaRei6SkGanq3XycMoZfTCcdVAoYn
SgRH2GziClZ4ymQOlz6FGpoA3FhJ1SFKyVIkujw96Wf37MtjbkeqK31CyRHnCez8crbpJb5O409J
YlDqFN57OXKDdgDYAhbVsBEv+mBXCI1rwkZ46vN3ZElH6GwvzR7E7J5BJUEPUx1PXFciS07fNPI5
dJ8LS/ksVM0GmVLxL/PWQ1kuiNCS49Rflxx1W9rBQXdHe3DQkIDFJVngop8fM7MRZ0cZjMllJaSY
Fr2CzxpwGrghJjZcaJ+im8n3OfSWAJnn99LZkNOT/jpJEz44VYY9FD8MLgBuqwCy9ALOGXUD1NSa
QYCf2Us7d2lFTZ9/GbQyQP/SSU+OMBKFasB1nxV+GGZOwpZkdvSzY3Q2v1nUVXNWRQWArcdYbQR3
YOh7Js8JRG4MKnZ2aJgrrVZuUxNUoXhst7pYPlcaf2l0mPig/vjcxsjUuGhWdl6QO8ii2WFO/DDN
wEYQWgiwNOTVHMbrPO/u8iR0xhKp6FBbVXYbyUi56mElBRQUgXallMOTngKCWg6FT0siI+XVfVJC
ELmqdlHM7Fp+F+LI7tVbTWRuAGYcJy2uc4rDehnt1jej2xJ0aRVAk4QeDrNI7iamQkU3YoSuVBPf
p2W3T6fqZAxOf8+AFYMzHq6Moy2rxRHEUq+U4VEm944yyhBpf2sqeq2zhUN4eqpfzmAUG0CWNIGI
lWB2BTz/7KmXEDJtY5lG+6Gtt2n6PqJ80wHU2MnTVWsxV5qtp7PhZgcBTdUR2SeLoPoMKIMMJ2Ef
9ypTcLJ96sO43C4MSO76TbRNvCVSrDxbYWeDz6J/YYA9rhbJNHjngpXbo/Ah3jfX+fXklya4E4Si
vZawi2VnMmis34pFub5ZPJz/Bm12MLCe6FIY4AFoQm2LI7zH+yvCllq9s3YCGCinr3XeLITYD2Qu
p2GmqYqaJShXtZ/6qD84DUCOOHwXwRmzIAwWCOh1kODRQRyE2dO8GSUAAKRKxmjsBfmzLjts0pvL
YX5aGydLdTbA7CjBrlaDIB6UPSEQAG7Qfaq6u7B6BiBlXYLXY4apc3nEecw9m9PsYKECfIWB61X2
SmM4Ramu8whmJKPdruJog3sSi3CPrN5N5aEkoL7Ew70OkSOwKi1cQBd+y6xmdvZb5kdOy6q+LhKg
7CT5vuUHyp+IxCy1rFyibgwAeHVglonZPC0MvPRiZwdPoLK0MkU8BO2oE7u+nuwNeps/qEfhKLn0
L5x1Z5tk9qZnp84Awb+qqzFiwmAeynRLTTHDcSH0La2nWehriMD6oMMosRAeC3O0orA/COI2NIif
DHzNqvvLT3LpQc6CX6J2QVBHobmHIFYkPjO6MKGz4Dp7bLP4BvAJWG1yp+xVSu00Q07dHsrutl8S
TjqPLqcDzdmhuZZ39SBhIMUXJ3GDyd7DBLxw8EZXvPsL8MKzyD0bcNbAT2rAFbSuK376PkAY0kOf
O9vCS9chLvyjlxgMP4sdF0KNOgs1NJMrgwqYYGePJryxLUW1FLhU7aBUfD068Qp1BVhHOYoFeaX+
s5c3xl55AmQbgvF/gfD4s9t86ffM4pDUyhpkP8XwUIs1s9EshON4qoVWmgDnrA48t1HX3Jdt92mU
ACIbDNxTWGXCNajJQ4TKoFyRPCJ+XaHKC2TQiGqVgtonLiUiYHFiVvtZgUa6VBUROPfo4mhgMbMM
GDONHsZUFBw51ktUc6kO5JkSO+qIqj3KntuhSBfi/FlKMnvZs0A3yKUMGBkt9yicHyQ526A0WYq1
F8fIso2l0RZijTqLbnBRIWHCEAX0jnp6LrgsyK8L9nh56/8knp2+QdDGoGsGHWqgCc4gx4GQBWVA
UnMf4aQyUBkUkS8q+VUtrjuhteMhXmdxvopy7/LAM+mjiYt6OvAslgJgA2whb5U9W6c34BzwKxF4
Ut0rbnPbALkCpiKGN7lpHiQ32qCUeVWvYm+pdzevNpz9jFmwVcpgqAM0r4Hf+Jf/W7gJvNadti9d
0OabSQOfT3kWZ1G7wWIe4hLRAiiupxjOVdxqnqJrwK39cEkxUzpfQadPeBZ20UiUORQjjH32VAAC
ew2Emd1uh+fGKx6UJ+JObh/pAgtxaY5zZLJa9WaYVHit5u3odX64qT1pg9K8XQDAvqQGsDBDfRZ+
semSsak4Xl61HuAWBa1SX1rWkFwaZhZ1J2c53Uhycx8ntxI/JOaWwLA1Dz4VZqInwB0d2t6CDlew
6KZvbgPxQ+7GY54vXrXPD+qTNzqnN0eqljFxaJR9+IA32l41Pl8FK722Sge3My/1gNNcuhotjTmL
ejkDZrMb6gJ4Sfj9shv0UtaXQ8E32ezptGahTg0hJtKYVQFv48Ytr4H1ZXvtIK5NkM4cyNhi5SiA
MxfuomTAdD5diH76LAhFQ5DBoQPnaTZK7ybfN+k7hSUuE54H4KNRzXZkFsCrdlUYG60q0aSEitfl
2Svnx8rp7GcRKG5MwxyBnN734/CCDgXA2H6aAMAT58C7dTavdgnk7BUd93oR1Y7cuMvNe9E8UrFF
2yez63499nDJTBo3AfiXlHsQfcb6XTPCnZFFm0Qv4POoGlsIhEAHVIcntkyZ6Y1mgr9KhaOcBbuK
89RSlMCrszUsaCyobFmJCOg+Gm9W1I4ks0yGHiPDEhgF+qZWprbrBbaO6qVdPccA/B6TIQCH5jVu
/3OMW2cQLslmbCImd64Ahz9VtwzDbR9rz4CHqvaWrRpndBm6GGngaEsCMH8SOH+NP1vydZ2qRqBH
CCs4EyUurxNo0zZbpZWRvEBFNW8tPYKFb4RPi9Dqmw6aQ7EzyG91IjmXl8efbI5fP2a2ORSdy1oH
Ob49eyIgxm0m12/jUL3pLq8s/di6kiuvtJtxqZJ4ntpOy/LXuLOtkYliPOAeZ+4l5AV+4fUr8dBg
+XiaB1CqvWQAuDjP2TZAS0PJoiY19mpkGTvYF4wO8A8vggt3hz2cqqcTS9wG7mJQ/T4G/Jro7FSu
ZWHo0OM29s2mcdWn4kdps8gaiNXbAyx7H/LIAknu8ludkfXPUgF9NmgXBVIhpUWxLyt1o4zdy2iC
/Wds6ljaZqiBFJg9+RCEHJswsCQgE8FxsVLtMIBLyNDz0egVsPAteLNGXkBE5D/0MTj/hbPsoRHK
AFm3UMAnjNp9fWvG6AwYIEuv07JylCRbhWAD9IbkNjSBoTLTFtwzpgV2ITYbs4oUb3mWj9Ndh9D6
rmfNXaW8c9waFmUMlwaaZRFD1KojtOAx0+FaLG64Uq/Rh7B0eJVdfutLydGE/vtate5lIBnSEKEe
5gFVYxfrwos801YVb8oB4Vu6ujzgwtltzK5nWhoYQlfgYDVGZRuIDjGXvMmWnt0sVEoyjIjgCVbs
Qz3YVKR2TClwoVFiN0mzsB6Wrirzxm/ARLiag9i9H6Gf0cIxp2FsY2TqUVa23IxxI243UlysAQ5d
CsLTEri0FqfH8KXdYHSJPAQqXtzYabd98NKUV2EQH0xzXMk9d9SUuoYaPPYafFW0JU3Ppbc4i4xp
Q9QIwr/KHlIoa2BsnbF//e/WySwaaWbSoJeCEeIqXtWk8NX/FJg5v2fN9aEEWekYSLvItBDKA9fI
D4GfYfUDnxSgYAqBfQ2l9aXr3ULmbs5iSKPQyGAxLtEpG98i8TEswBASljrmCy/InAWQKEhTqdaR
ljfZpzCdymln/1cvyJwFjrhsoAHAcQMxg3tRv0rEH5e/f943nL+euXJVm8jQY+jxejjXHVbIt3K4
57qXDOydV8YKBjAbwh976CjxgX4Ieu3Iw0savV3+GUsPcvr8yzYjYilBMAGRGEo9FhIfq+8M/78b
YpZOSXneM41iCEF+K8cB3i3/eY/jtLJhzoKF0MUjlSpkbN0mvW73uZ2CUx3c0pvUQZfbzt3LM1pa
47PwQFokadRABcNIwFRDyyoQr00j+i8v9uYsRgSBOeqjjEJRATKej1qnAxb963g0feay3dKt85tK
58mtyJylH9DZEfpmxNFVOYM7UdMH0Pcyq/GTI4wciOQylDvR2B7d1En3xT1TIFwrCrZwJ1DLPMRL
XK3LS5PMgRNCLfCRTUG4Tm4BsYDi5rCQE/5JBvxHKQ6w+9PVr1RpxJSuNPf1mLuG9ENvdUcC9rPq
I4cOJkS2yv0ojq4qvFSoM09KMKSMbMJuBSittgn9uLywFmpjRJxFnTCIki7rkKTWbu+gseOkdniV
r8cd0GMLmcrlPAIygqdzV6uy41zA4w2pbHUFBFzLH7K8FsOFCPP9ZvmV7M+WFRioLAmJCZIZDNjq
VDyqgBnnAL9efnR/snz/PY4yO3ikhPcdyJu4wsrSdV6UngwudyPAANvMN4r8rAifgwLKPmjKDBCr
Wo1XZu2UpNo2gG6qdeYPrboxK8Hjyb3RQVNRBZsaSkAdgRhMzYFzFtm48BL+JMP69atnK3AwjTJN
oCy/58pHb3ZeAicIjdzRXHO7kHpQm9l3De6c6bjwvBZeizJbaVFv6KU+pMU+GrYU4i0JMJ5MWELH
kOntnqdxv+Y3W2WjEklSMujFvqkLgJjlGr30vPGyuttzSIs7/4+071qOHFe2/SJGkKADX2nLSSUv
db8wWm3oDejJr7+Lmr1HHHR14dw9z6VQEkAiM5FmrbzANKLVvMvVr1ZLXSOzAH1zmk2dHaZx8kD+
MRsL2qvvtdLpKuYsQ+voGOaVDMUry9JFpcudWHRskIbpc+RqKOtvgMub2Nk8U2dYLOCv5exVaUvV
z9rm+yhP3yLUS6j1FLZndIwI9vUPfv1zxZxHrRopi9UirUGh/b60yUtXImKNv3T5z/URubTvxvJe
AvOlGm6N4Si1id2Sxbt+GS5Uif6RSuDpP9KimKWxwenOY+IXGujMuiHHRDza+cef09rVXx81tMrn
8rcBheulpQFQonwNo5Q9MKzG+STjIpAemHL60bJOStfu8IdeM96qyMmZ9S/wU+21wh8aYHySF/S3
7aTMJTT2ozQSsFKIslMa597LAvhLco+r3bjK92SHBg3cR1dLA/WWPK0o6qo370hhh7eTZCupa4rO
dPW017SYc/hxHc5hpuAD+kP4FRUzL/FSbbfWEop9u58CjJ6ekaRBdr8VFSD/4BI+9YmLArqmLSaV
IisUVxEgLd4IZr2tZvLAaQjc3wHQB6PLKHRaQg+RCM1YZCU44z3mNKSjDj2qtZMcG6faerSiUZD4
UlfT/Nv2Ao/AWpvBMR3NbS+tzDnKE4meaTjaNeZagAa+y2bm1eibWsaoxKRK+kaU6gakKHethDYv
dYQt6HAcHaAD5vehnL6xIXwoKbodyZj+nGp9dPUBHcNz5md9mx0VszOe02YxnGKZblSg/KEFHJRU
LTKuQpVdv/jaivhDs2hV1UVUn6G79hBpQIB/UtVDQoF7VSuCp8pF7dxsH3dIQMfFM12BsFh/7nvZ
b6YnFe0+xjkaJg8Id9dty8W44VMa72etzADOgypV57Ey0W0X+4bxfVa/zU20+3eCONcYaaZUG1VY
nef+m5T6fVTd6vpTHdL9dTkX48zNgjhPmCtSiYknLGgpFDumgKAr/7c01EYG5wZJRcoY04TVWa8w
FwA2JloYUM34oHRP+qA8UhkxtTEd5pSeaG0e+4UIxvwu5z83n8D5JaaXNQJLLHMNLRUXKVfmYcBm
Ct0izewKFw3H+TijhcIu3Dpod5j0x5iLw6qdyKZdtCqbT1l/3zw6LbRpSWUDhSWZ6aSUOI1R+TJG
464f7OXk30YO5zcSJjGw9ZTqWUkB9W5YTgnD6U6a9mrVL7URAaTao/I7wnBfwTSFa2hE9IYT3M2P
UtRmqVKppLS2rOpMle5ZrQpnSp4a1QI+9z04a8HW/h0IhqR8TuPlmLejF3XUHq3eYREeJPoPFsUe
bUW5jctXGGQRa38eWv65/W/yJGKAx6zO2QpVVyHRbHiSXLuWKSJ3vHzSn5K4E5iAww5wFQPGQjG9
xrpXy9jRLOHQ/+Vd/hTDOZDFsBiTIm3VbVwvJ/HU5Jy3zty50Wk6VE9ZagOMFyC8yvfxfux/Xtcz
Don9P4l7TMf8dz/Xz9sccqcsbEB/sHquwxYIe5E/xG39GM9oABw60+mGd5Y/qhXSz3hMogEzPrZl
4+lRd9ZHy1vGZU/7xosQjxXrNIKVyu6oYC7t+mde9kmfX8m5CXnUxirRSHWWrDOQ/6ZB2aPp2In1
u1oYtQg07OPZs9kR9C/XdYt31XmiuyLpnYru0Zwo9SKAtMuFw8+t/4ieNoL6omtHNArQc7pfznGw
dv3LXn2uAm2f/6pfxn0XiJqH13363bf/vY8fVmcjUuq0eogVvTrH6SmWFVuuO9+wQISsPCvknEnP
gyysmq++7ppMzn/gdVrNXd2p6EIDjB9m2dCZbqNF+qERLu9ytL3ZUs5RhGE5Gyi2VmfmgVTAr++K
3XyT4yXhkLtGQ+PwikMCYtbUllI3/0lFACgCm/Fx5Jv9LZg55ZWFyzwhnE3CH5m+sxpRxVkkhDNM
RlxrVGU1PeOt+Ao0KSB5Wqj9i6CIRWI4wyQZupTQArpShW8FNd2iOA1Z5l+/2JefnJsT4+xPuk77
UImpH+Zv/qpkDmZRUUxVAL3H/GH6PwBZEoHJ/dCizSmxsKapkuvqeRqAh8zA+qD/iKr+VR/2SRFn
dhEBpDZl9kxKAHdG0mmJZGC+ohLQVkZQL/RHUWOGepaQTYv3Vao/9PrMfIUR4JdqnoLZ7izqgQvb
xz4e1KPdtDFwXEWEcX+IEf6+zR+2fbOOQqXyUpfQdrwtMYWWu8PR2Pe+FBQ+Bqu/XD8pgen4iNE2
wiQ2pktKoNqq/tAwajd4PQPyinV3hnlGwcGuTG13XeRFDQRXNOh7NNBw8UQkUbY0g1yU9XmQzuDU
RJk/BRBOJ3iCXIyhN1I4mzFHTM+kFr4FKTiA891ZiYhT66K+bSSs69xs3QgArbKTlupc0GM/Ff6s
thgKR99SCYRhqIWcNN71neOoLf7j1jciORuhlJaUZ7IM2hvAfxCn8Jp967Q3mJfbRafsZAC8nQAE
y7ZEvQqXlXIjmTMbQKwrrUyZ13gG4ykYjaQpMIxwj4Mm6Adhze6it96I4+xHi2Glquuxt3301teZ
v4ynBQDO1iIH17dUpIxcCDIral1FxRqCLDFoM+aAtKrDxlCg8xcjnc/18JM1A6uSvlpzmy0ohazv
Ea18PTU8vUJVozbur6+JI8H5TU34ARu1SuahXpTVX2pBcwoPQLHGDC2pbRUNXc+rIY53TQCm+Pb1
/48C4nfZ3Ns1rOscPAZQlEXNnCipT3iMM1YIEjQXuvyRTtxsKBd+NOjzntGbXJ3BM7HLMJTdvOev
nT14a2cSSR3z6fqeCvTE4MyJZcQNLdmEmzcEMcl3xDhnmQh6RmCzeOhno43TNh1wbsucHmf5th/M
/fVlCO7VCve0tVltA/okjEjWZ5X8UllxG2MCmC5gA7Ji/7okkcZzBiOcinrRG6ylTRtA5L/kbAno
dNTzxOksIjCMomVx5mLpFKmywhEKT85WEru9uccYGSuFDVGrWv0W9W7UjjMXmMVO1TLFqibQCoEA
N3WzZ82NDfQ2E7sMQE6gC07s98HAtZL8KZJvpk5MDHqlGYrVlRw/RKrkJVrjqtr41KUEVzraTSMa
fnPdzTUUIUDw0Gq9R4xHNqlAK9op+ZGFACsf1FMxNe+qVGA8Q3+su1xgSUUugm/EtuIUiRMVh6AF
3b45xy5gS+8VJ7XJzrwTPbMEV+VjYHfjfKtylkk0wcwMXbSj8WlCduK6AoskcBYGkRFw8SluPLjo
du10KyfCZiaB2pqcUZHS1pqALrs6VcVfkwQgHmneJbQ5A/BddZQbcswDtUbCWfDwFq1ttXab3Zsp
+FhqGWps1a3f1cepbP/l7nGGRpabtJYtRCoIuu0QJCIW6/+lCM7CwMdFoB1YL/2079CAHwqv+7oN
V24736CZ4HYpRgglG4vbVmoDswjaJBOUcshlS2mh+VpXAI73MSSzOYzOMjM50+HKVlQYxU28oUFq
xq1uSlDkOWAdfFpxJ+IjTgsPXGA9u+k99cxzZoee2bmFLpwDvpw+sj4/iVPMHJBOmN/AJ62ZWclu
HbCqQjc7xRt1ZzqYh+Y2B4p7vyPA8fspHYHSDQyh6/ePA5D9byTx+RGckgI3axkqJcfQAXhf5uTH
MB8LvE6YjrmwCrGnnPsVctaKpuxVTNlly2DrGebgpNzVpi+zWtmGiUl6mp2Bf+sp4G4cIky4k8YH
Exf+jLqDmQU6ehVl4EeBbcOeo8TvKgBoSbR6mRuyt2j6nuV5kPToBkaZ6wu4boBx1Ql85eWc0Wa/
uduSg+EC+Ikd0p/24BInXk3Bu/mwBmw3xb5ELRGMGGEj2OHLVuBzg7kLNJhSzFiJU9b6aj9kr2Ej
Cjf+4BM+RXCOmdWSarQECzPCO5q+ILB213rYOOcnYjzEmh70dLbDeEUYCxLAcl3XofXf/36BP8Vz
7rqjQ83AxwgToYEyrltcdC34wHMDtHANMps9CWv3usTLJv1viR+Fxc1lNsdIH/S0r86pempHqGCj
YdriXU5MkbsVmI0PAKONJD2eMBNgQdLoyM6wLw4ATyOIR4YbRFjemg8DPYtBffpgAcRAZLQEuvNB
E7GRboaKleQ6pJOA/YowctqooFu4lU1vYAHtb5rX4hD7nd26zQtATr6C8+V9VPcgTnAKtEQIXMFl
Q/2565yvtqIqN8J4LQoDUY/26K9bfnXq4/WjFQnhjOLUl7GGKUEcbfx16NEJ0t3rs+g9+oe32+dS
OKs3zUxRlgE3pnMnkHQCK9gBQiF2lEp2dzQdJDNOxJ13LdDlUxdI99cXebkB7dMUqZwpIgNQmQZ0
T2MOa3DBnuFlP+XOJef21N5hnN61dspZfhCloUTqxJkikqS5TkAgeW7Lw9iM7iLuu79Y0t8sjDNF
kqlKZl1gYXV5o6i/LAL8RTAnzAycfndjDm4NdlunQtijVfWumKCPdqTNRanNNtT1GOdJAnIIAyCw
gSm8fAfPka96KHOK2v0FWsoXw4d8spJShZb28aMK4jGq5Y6q6IIA8mKC15RBP4PxIAWQb5yayugl
yPqs+sv6rDR+6HEBQwYDTgogydzMDTHpLQSGvbS4rVROOdlcRE0dZbiC+/Su8JbdoO7mwUNbpA9W
1WBnlPticUU4Q6uX4I9wK5XTnIXVaTiUgEZQ5/JkmkCHwThcQvM9Wv5/1sZrOLPXLFVEvaAisZzz
As5yC3ofbHG67/Yr4LoerDPCouLRJT+yWR3vsdS8VONZA5X20OxBT2cC5bFib/F4kvRSNPx86TJs
ZXENFOM0zElEajRQxJNtGK9D95aEGCbSf0ghSgSJZ0xoqgGQJib5NdAjV6KjvGRnth/AZafqTtYx
vZdjsRVCv+ouJfFOYEAFx8YPLgK6WB36ATqqBaq/Zmdl/W5JnSa/V2+LU3pLgMIQNYFhuZ2GfiCv
aIXAWKJP4DyVMuZdpqfoXiqBs90VtVeXOfoab3KQc8T0lUxLsFiiYq7gbvKOQ2vR62jiZXku6Y8J
OZhO+2KgX/L67opWxvkJ0wiBEhzhTuRdkJm3BblvZCSgl8dEXhst3+Ylc69LvBTQbTWGu/xSWRso
/1nVOcmB59vh7KrnqRv9SYyQJ1rc+vvGVUiShUl2fVVOJJeGM2xpfyepKii0gLJb7AFvc66DAkxW
RQ2OLfD3gEvVub5awSHy3mOWJQq2TihvRx8wyOQv2YEN8f/S+LPZUx6NKV60ZRnV2ALsQ7Qjz9Zy
woiOQ6K9Wbnp6GtfmFudZDfq0UrojNBfSb/VMxc8OGL4gItd2tuP4UyCpijViLDAgoO2vk9neqO7
rdeczHP1bTph+hTQeUrQZkCBbL6VoLBn++ahAIHZ/5I4337Hajs3p48cZpRE6CU7m0Cyy1I0KagO
NRLBAQsMoMaZhnwa9bABLOs5B+CbZN2psWiWXXBh+EZffZGiZgbf7dnIxiAbQUcH8LoJ9JILwJiv
a+vF5+V2z7h4wFRkaU76sjrLB1CtBwCmjr7OADauAda2FgISTdT4K7ognAGas0FRKZAOUZwFdpn3
8VIHbLPiDIoHRiYMYsu7TH4XJUNEm8pZobzXSmbSApvaPLTTzWTWvpLt1UQX2FdRXMcTDICMl+Ry
BQO7piRVAEcail89l+81ACv7PdYWuqGoVHBx5GBzjDxkk0JSpdAGrG5Wg155YsW7bj0Yxuxk+XM1
pk6Kp63SjQLLfvEqKJjiIZqiUTCZ/PPCgUJdjcYkRtdM2NuNSd1SykTNdhfVZSODu25IPmlaSQC/
8lctX9+hoQ6LWZExR1d2k87pNDu/EUHJXiwamBu563dtjEmtGcgmtRFcSXRagFEf5QAOzIEbke7b
MvKQMwvM+juLkG8ejrF0W2VvBnvrQFsWLp1tKr23NDTIMXjUgkSsLu5CTdj+ue7vb2H15hu5yzuk
ZiyVNFlVbS0pJ56UOvSOVb7yOrwmAXMn3Zb99a2bO9NZ/cLOiT8Av1TEXSbSA+5KJ6Eha6WBvZIR
lHYNgM4BIy8wVKK1cve3GiPaSSCjQrJm9Ajm5uJHTLAZp9aNd+mhQlZMYOcv5hG2GsAFE2BXQQBI
LEBGwMdOGJoDccHgo6lWBVmnOziT1zlwsABwb+7rn420E4USF98V/z1ekFqs7/GNCg5lCMaZfr1e
07FhzMnkeqcupl+gtWnB8Ma/2WGI454WXTrIuOUqRWVOf1ufhp2NiZb95KU2wFaFnCjX9xfyuLCh
jrMyitbuD5SF1J7Znd6By0GxS+mGmaArmEe3NXSHxaUTjYUzV607Jt7YgwGi8yeWgDI5clJNFZz7
VYODz1oVcbPrfdZa4Dsj9FznT63EHOAZT4loGP2yl9icLWfWTICwhkMkledxHV+SnREdZFG4ky1b
Se77+qWMH+X+xcD8TUpvLDAhdFOyv37gIvXiLFzI1EUeAd2DHvnaDif0seV23P8AOQ44CzLR/b2U
PPr7NmFbOVtFxwbgdqkOW2XNxwWQIP2MKcUepCi3mMWzQSnv5hRdq/q/PE7ONqnTkui6iUskpwC9
UK2AsTcWNU/X9/Ji0m+7PM48mWU2LwbeVUg1RLs2kG4XdKuWMuqQnSfdgxkDzcr9ThHlqi7O4m3l
ckZqiMKqLMHVcpvqxaspj9AXBWUaJDxVs1+p1O1Mjw5DXh0GjKMnHeBLZ83rQC5cTPdqBIRRpmbf
UBhfbLkzfsYNuQM58cFIQUFPyJHFQ7ZnWQF+eFlOHanORzTs9eE+ZlJr1yFYSNr2KaxwkJGafR8t
6a2wugi4L/VRmnOw2oM6JAT/iJ6K4vCLrVybpfP9yFoNeue+gkdQppc225MVM7WxYStp9HMoXVUx
bVDMurF+zFRvaihogPZadEpo7UeaCLzg4kjX9ms466k0MW3bAT2H44wYGswecqLbKLCjTBY5i8IO
MrCX+kzezaCRF+NrC6zWR5y/sVqsbklRZjDeNcBzdWQNCu0llXLBu/NiEP1ptT56ijZSdAzZEnVt
ScnSJpAqIJnFJt7S0k7TBoF1ElnIj983slo5zUoJU3IIbqQzJkKB2OpnQfzCTki8mAdii3EuLvZE
bQ+RM4l9MllaHCOg6tA4ugZUY/mwEqsjNepgIN4IhSznoh3lzCKcWl2RCN1zSf6KxIFtLMBZZWBb
S2XRhq6m4I/RogU6un86tibN+mFOV0AFlLsIUAxratePBShxzhhfW1sR14jG7JF3sqUv6fMsYjy8
2IVODZATW+BpBYkC9wVTUc1lZk1/Pf1mr3VA9DwHGEiVumOBBM3NYCOvdkApNRjAEJZjfl20CWtQ
wW/C9hM4O61nRFkyzSjPNXIUql+6qQuSozsw4AKqUhVIu+Rht8LWE9mosFTkXQISexxuUe+XPPeG
NvGKVHaMAtzm4hhZsDi+73nUiDEZjVUicZqH9gpxpnujT9+oj7YHV4QKcynq36yOb3zWkmxouxmI
XzJ5q8cfWcLc60710t3YCuACRN0wFzUfZ3pmEsaBAfZkJU+yDgKIahIECRd9yVYUF/SBD9kcRgM7
NwfxnhzgKDzUDW/onv4g+cMa65feuAN+2FI9X1/kJcO9lcwFglTrMcpdogdnVkO/iKugollQLkNw
XcxFc7qVw5m20kwToy+wwvWtmO6NAxgm9ivDBKJqF6ERcsCCB8VHJuzKXfugjdmov9VaY5ZUZnmW
jbdKU31iIi0Yfjfydl9JptsAvyhTUKnIfMvaK/XPKAexuwnyrMJt2x2LVdfqnhn6DKa6cK3skBLJ
K/EQW7LemVV0tER7qXuopmktenTaY60fu/GHWj5mFdhop1syAFVQqfA/v1MmOYrpo8HOhgWyDclt
aCja4tXFX1svZ95mi0WpElEE1MtrJ2cAmDsDCwj88YGWv2UxGC2NfTk8MgShgsMVKRFn1dq8LqY+
hFVL9zogrBVXsaddvUtOmM8KKn98t1zR41QkkrNtZdnpqmWgfUG3huc2y4+hOb5GkyYwoTy30Aek
0kZv+eIaYzTs6x5LG/DUBo0UoIzB2vSg+EAC6QDdurzj2bjsJIeh409xuodEdTW/e1m+ETvxly/X
d/oi3vL2c7gwT67bMQGCGp4TRuuBtd5PyizIW/OeqMyyZfMtB318QhO3IuMpaX6MINNWkttp+V6k
oOnDcEM/lU5Zpj9QHNRtpYy/atK3JPsyqaI6muCE+AYTq05Hw2zREUBDjE2G0m6pOjfTcsE1F4nh
TGc+VI2RzRM9zynAVmeHSc+akfw7V6ByVrLW+r6bNFytbDDtYQLuH0rjWRS5eacJYtyLkfz2iNcF
b8yWTioAdkZ4F5daj+Y20OVpIGZu0e5Untq0txeLuSrWGvmWLMp2Xnolb2Vz4eCktYY0InpCjDYg
4m2BTKwG8Y7sRDXrixnjrSTOWIFHWCnTFP4AQ5Zua+d+c1xBSTNflFf6gxvQFKqDQtkEl/0/9zPH
hQkNDblpwO4Tp4qe6qL0ChUEQGhqTUzkPZbCobCX6NVX2JFgsYb2DDYSQDbhAR2Xfsd2tLhBrGyb
5omYsq2CziHKYebkBpyTld0B2idr6CFJbrJZdixcunx6NCrmsXnyNOtRMb7FIOJsWdPbcZt+CZkS
OsADfU+l5KyQ5cdc3pdE/p+uxt8r53HzaJJrZhwZ6nmeGscEGdHCQnvCO/q6UVqt++9+51MMZ5NI
ysqcJag4qOgijes+MEoQ7dXUz8bmmCvWOW0bgVm+HJp9iuRCs7BtAONbaOpZ0h+iuvEJi+xkZk6b
MVE71eUr8SmKsy+YLG86tSTluZF6m3Xvfax7UvlrGAC/ozjS9ETCtzRMBC71slX7lMoZnKQ0G2sA
odA5Myo7boAWmR1iNvvXT+4PceenGM7WgD2wSeWk1M6VV+7Nt/mlH04V+Le8Cm1As6/Ku9JyjM4b
AmSBBb0kZF3DNb3hjE3HRkxJIsZGtXw40ZfpcUj9BQAtIErobGXwYyS5exd0fY0z3KB0nD/L6LQ4
x8w3iS8fRS2IF+vIFBzr/zEUPGVhouYTLcMC4HBe8a2wHKqAE8yn8lcpCqR2N39r7fZmOCIJfmgO
oLOQF3+RvzbDw1AcQvQeoyokzFKLFJ2LrHTMy0VIi5dnOt8M8snqyoNZHwGvJjAVFwux28VzVhIc
o2bcD5i91QLpu+ZNO8spTlaAePUAomdboHeXX4r/3WrClxZoyhKzBWza2UjHx4rE506RA2XoDtHU
3eoRXqfNjanqNhiuHUCeMwyZXv+C6/eL8MWGRe+UTmUdPcfmDxIb7lIDn5m0grBh3bQ/azhIoP/p
elibtA3Rscw1K6se0bAUrPOdQmcquEqELxqosk6ascdVomYBv1U032ta/NQbEw+Rct5LRfNTMRLg
L2uylzPjAIDCzDV7kISlFgW9cSH5c14BuUVNwv0Sqs8lmFP3iZURPHpBwhMvyUsY4vVCer21jblH
1qbDc1RJNJQmh2xnwFQYDHWK3IwxStDN5m0SZgfQyqRea8z7OGmexwJwJanuLzHop+PGtYrK7/Jl
L6e1umN0WPxmoO9FkZ1Cqk12kwGzux6SHzQqfw5MAW85MI9SzFhEkx1Zkz3n0nEEv1uulX5Sqy6t
39qhcLXBDCymHwqN3Spx4htKvlt6EAO0hUPyZqeSunWSpHygRDLAI6Zn3hxJNzIbAIgdJwuIvNEY
gCu31GCzmYpjEhmHRq5ep3I+GovlNBU+YMmz18GUP9BWCuhpe29182tLMrDYhF684AmPnLY1Nvsk
U3cThubKsr7BS/tgtjp41pNfGFkI2bEwgqUIphYQQWZvo+BrpyX4Jcls6+QgNZkTZu1TobwXza5Z
Dp1+KFEEztXcGZi08j3bfXGrVV/CIbm7fkP+8GL/vKOcCyqXiSh9jH3QgnVAc9qFP3SMZaI1XXUK
d3wdAK0ncrZr1HftwnD+SKIrxRv4Ej96l9cxCuUI2+reBcV+wIMq9ka72okqrddtLOFLQ+PU6v3U
VdpZbtCSvZziMlxJVW11EoT2F6dyPo0sKDf+aQ+KPMurdEbYkp/Gl9LwrKP0mlmeRLwa7f6+5XXe
AoADX7e8ENTrzwaIZd5F4doH6eK1TeZ8Ck36UR0WGcY3aYJFB8EWmd5C2fK0pPDGETIBJbCEIbML
ROl2GhETbAmFP425M9PxoESyX2SqE487WafgX39ltHCWTHdojx5Q1ODDeHZBju4s0V5mLguJbWGI
rNd6Z5wrr2gUpwJVeh4mhT3l8l2czzsUYv12KB06v0YGaO6jwFxQu6lzz1KTQwWaTUaoM9G7vEJL
AaFeUTzHOvFUA5M2K+5avxwrpu70MnNzc3wQXAaBJde4KFDR4nmwZJzc2tnXfCm/FN48AcD2ATUI
FxQDLuttCi7e3k7Yrvn6f6gNiL6Au45VLCV5qsNBN4DSNUAE3zij7KHU562dKGv6nNqqI8d2hR1X
Pe0oekgJgkXC94UZBc10WYGTWVN4msMOc33K2LemdilQC62gwtRWbGvLaX5Nb0ST1QKHzeM1LqOZ
6WGGS1pKKNOPSL4Aj7M1BGHBxbabzQ3VuBuah5oWyS0MULwv8TBNdpgrO8gYz43tAZAxDtXR+NO7
K54Z5oKW1Db36XzIAxGfxR8SPX9bX427pMyqQrNIsNmjYwTJLYC0941Lg+ZudHpnwsh86XYIOD1k
2MDRBJ7EXemI4JtFLoDvJSsHpcmHDiXOtZfMOuYYfNABQ9D7DBhI9DY6i2Lw608CwveRLWSCp2Tw
OXP1K5bZqSeJ4IQ5PfqNOpvb1zGZiFUyUCt3emIDYsnLktkb2f8nyOVvYrhwui00rcuMRb3XC9ku
JKR8B2b3AN0W2CXOYfJy+CJ0IodVhwY5LMeNn2AggfkHPmHEN57pSTdGd9BAu/cCtBwfplXw7hds
5Ucia5OoImFk1GoEXmzavSfd13F+bbqvgvVxOe3f1sdF0FYWlgZy6Op9eLPOsa7DVPVxRKIoPYii
aNFyOBPfDSShbYPl9GnsGLmKGLVwKRVW6tf/s3G//1mSRhVVA1+fxmNETACUBhsyJfd/1UGRS4T3
ggHVA9UrMwwH54Jz4g33bxK5hzZ4QXujtQj5oBNXXOtVBjnfneR8LxcnPCNp7TTP4YO+70UVVz7g
+U0yZ06lIUFztgHJrRff9beksVeXFUWO5OS/GtM+5TYIz9z4vsa53mM27cd1/bl8pp97zd12paVj
2ZcWuU+Kn2272AREW8Ad9v6dFO6yK0bdjDk2+J5Jlb8ok5PRxNFrwV3gbCO/lzyMhJmZjVKQEFKU
e5LOfp1EgnWIJHCJvHpqVGpMGrmXR9XWytmViOlf3yq+xeG3VXAXepxKhiBYWrX/r+nI9uaD63QA
EBEAOxVH5FJ4J/abRO5epyDHjMoEErOXHsyUyQFzmAse4ne9P7udg+EI8O1ZT4J1ivZy/X1jHNMe
dPNRh9NqPfZtfckgUBw/YCFCuz4w9OgIS2KXfcHfym6ul2Ejcph7pVUbiJxzZKpmJLXBs1RmzLFw
nF0nQm/ge85+21jOrMSTGVtzh41lHmAmQQTj1k0wHSdUSFCwJq7y3N1UktPvRH0NglttclbFDLWy
GxUIrtSD3pk/m6qzE71/FhyhwFDz4BFjrqVkLCHmr9bvzBswfn5MbjDf4jfAEPKp4PnLPUR/21DO
jpBu7tk4Q+AInElrZw4YX4kHOyGde31pgg3kSblCzJZplQSDpZgJMjYLEPXuQFohCk4Ed4By9kTq
JRlYufB0g1/c9rcLuBMyd1Ac0CsBHAXIyCoaqr4K3ymCbeT5uRp0lZoawepWp9Pe6kc4WPZzArA6
YneQwiK74tUAF9yLBoAEF5An6rIkVgI2GxdwKMEtmJ717hQtb7L+nIom2Xm8CV5V6G/mBZweZYGt
1ab+GwiBvXGRfjbGqUFmbqoln/a3ltV7DTOdxRxskhiverLcGAZmiStROlfk5nlOL6UB+edirQv3
Da9xw6APkuz4FH4pboy7tY17RBo/vdf628fxKJqsEdkhytmhXloKUCNjL+ZDcksPmme+GuM+/OAM
V7whD7RjcxN6ohfpGjtcieMoZ4XyxAIlQg5vmeeD35LajQp0fKJrpC9GF1OOgdVku393b7lwRpbC
hUYtwimV7sPxC9NiL9Pr/XUhF2+tpitE0WRD0Q3OCiX5QKKINuq9mlA7a3M3w3TNdRF8teEv9f2U
wccyEQENbUiZem+eaaCg3oTMouYm+/EE9ADgYYnkrd/821lt5HGWqDISlk7qDIOXVT5te5tobDcm
9C4q0VuZR4ZtZPpDGDWHoUT+KipGm+jz65jXQVm0u1ib75ZceVZjGX10czBY2tv1Hbl8hTZfyMVF
usWqmi442tHBM99CNgnDx30wvKcueqd3g5OcEKwj2WaHr4kvukMXdXkjnYuRYkD96V2pkHtj+DYB
Kjo3H2iY2FqESaNkT0dRYUSoAJz9MisrijprIfckWMdpMPm3m+9UVEeaQL8TxQsCjeYDI/ASp/Fk
QFieP6O04IwNESjYR7PhNQXjbFBiRHKF3sA1VphczcmwJvS4e/09II5uMmdwRvcU7/o7NXLuQW/v
Xtce0QI5UwRmiHjSJBkhLqbEpwU5WPVfSuAsDwYyVD1MIGFCH7RE3LQTjYJedJ4bFeTMDtWiRe1K
XAAJdBpqLqG7f78gxZUi+pFb2bu+YxcjoE9pfASkt8uALiGT3PfmYwNwY71rbZhXgVp8pAs5tTCI
aZnA16CWafBv/XmcsrhUDOme6fJdURqYglSs0AZgQ+HkPUHGloJ2ZanU1Mn1BmXPzrRHqrV2sUTo
1F2TEFmq20kW35J+KIBOO82OGRtHjFsU3mTg5TKp2l1GOofMh8JEHloBCUT2xPoOjv7H/yPty5rj
xpFufxEjwA0kXrnWolKVNkvyC0OWbe77Cv7671B9Y1wF1xTnzkR094s7nAUQyExk5jmnVxSXBYGM
ZhLnFpkSSEmbqSVBPFpu6qNeT64c9IlVpqimGqrcW2GVTk6gjShky92hj1NoBPZB4TAgTOw8aZ77
ZE2X88rpvdgk4e6YuTYFWI/0kNeYS2664L6SyArsVyzsLhHnwohwReQsa2tZ6aSHycuekSTY4y92
396r+3hPNav8osJdHi2SCTUV7IedHFL8x7997K49RqmmIhthQBnrqDRfvtFYjnn7EWRHX/STPT9U
T6nfuP3dLG/QItTtxO33yZq8ijhs9bX4c6vLbTh7GYJYc4gklmTHSIPASlEQkEqOFgchXJnmXhxH
R8OgdzKUB41opY14JbJcLFj4uHJBqzQbi+yYGv22iRC+GsMFENqteO6aQ+tQtVnxVdeCy4VN4Vvj
HOco8sKmfOzuJMxDuoHDj7Ot2gkQyatUx/raGgXnqJfQdEOzOjuOJrGzWXIkEHdqjyRgm4rM21we
7KTs32Uje8Cz3IvKHs2wkL9qMjcsvQPFBwfOpJPY+5wWwO0CYpprv3tUz+w2yXaFTH5JyT4IDlwJ
IazWej1JthqTgeOR7vui+uDZU0sNWyWJV2t460NqkKN3qCcDuO50O6bzt4F2AONK+AX58MlLwBz7
dBPIxXfNjNEmVz9HXXVxBxsD1A0F2sqZiZwI/A2YpVRqHExWbEwp+F8/leD1oQ6tGUaMTzXuTH/a
QhQdHNhwiy4AL6vDNF+MaqI7PrsHYtqpNEwJeYvbh+QGpJPvBu08qD2BpyLBuZy8WWu9hmlO2/W2
HvnAG1kZzg8L0MlX0eLsOBSRZ5DfgTcWX63OAa0aMKY0f4KC2g7An6TnWzQK0ViIfDPsvlfd0ewx
fF54t/3IlXz2/ISLTK3BoHQMNzp4QHCxqdS6c9UdMoq5dIzgzckv6OP5nK2N2l57dV6YFZJUDVHM
lJo8Ow4qU+wgjN1Ix5Oah049h1ZqcjvrHpFJWi3mGcZR87LypDTv0pJw/xcR/OK3CClr06eTkUs4
OfXYOHWWWgqvHVC9rITwNWciUryWTK1SBROOX8BvA3xAiQMmQoCEJn/crAloisO/oqcWU9UqTkil
GNjhBh9WosiEOgpwqmwFabbp4DbT4bOtnmfUstUoW1M3+ppmv3VBBG9txHWbRDUuSLINdAtC9uBH
bl67pwXJA+5U5ageDPR5K7/zJdQv+8ZiT+ob1GTRtGgs6WGRP1+LmWtnXfDmddcAXSgvIZPttJpj
Kle1O2WyRvmtYqNlchQBzf7p9gW7VqfG8dJUjGfJiqYoglWoDgYVaDSkry7Noo4CyQj02A1MQzc+
264NZVwrYlzYE2LIINXEBEFIgKKVjNFC9bmKUFANXRPTBaB+CIwN0JTZZjpAvMleWetybf/+6n/W
KjjhZBjaqklw6DpQokhQ5100YrudvqObwpe3K9auf89/WRMRFUoQdySgaXbUvhN5N01PegZ9HfSW
t/wIVH2cg4zFLzU3j5zJHZ8re9ysQcfWfoJQDgBurFW7FJvdtLuhV7y5jeyWYaZArd0AYrxkQLs/
fL298Gtp7tmJEvEQ5RjoWjBi3VMHCk2DW+X887YFkdLg/3mPP1u7/ISzPI/qJcEoOta1qEsEhT9v
Y1AnbHIoonnxYdgRTM76fNtjcGDCJQ5WHlVrKxTSTIyH6DxUlhVq1KpixcrGFQvLrbtxUlXBPw18
WDhLYaGuSzvG0Hc9bIcB4G/pGJPH27u5dkgED0AmZTQIxCofqoS7IFTxZEBtQnVyBnB5JpjtD4vE
xrTwbavLCm6tUPADWh3FRUAzaCOFSANHTErmptdLD0xZaTasfaxl+WdnpdSydJqQ8h9zFX6m5bY0
bm4v5d8Es38dR5GLrOpZFWN6FOkC5lWMfbiblG3ncqc9jpui365YWwL+jZ0TOcnagaLIs1gzJ+pL
zWubffTgdMrLzGpjxaFyYykdSjGJ5qT1TlF/h/Maud2/eWj9WbGQIJmh0UpcwW/od9U234S7Yl9u
k/16Kru6t0L6E8xtDpVJfL7orth2p9qOnPne8PtT5K55y3/zaP2zKsGtTHJXBVGAVSmT27qstPIc
gJ1u00Ob1lEybwZuO3JXq7ZXL7umUWiNqipTFeGEMikidAqxxGLSNwMNrRkDhAjVVhVCqLVaK0pf
ve9/zIlxCRxSgTKVMCcbUDmFKn24C7TPmSRuOoegg8EzQV4j6716Cc9sCoFICkLMLmrJ8uxCbVfF
0wsovZV7IQBY/gkKZzaEM4kh8IFhMHNJYJchrmlDtuXW/E8i+9UbaDLMG1GmmvJXTnXmUgwAJdNA
KoujWsT+0Mxg51afatQ1mNz/qufKkmTTymI8qsLKkQICFJbuTKCnur3iq+eGMUpMtC9U5Wsc5uxn
VF2nhnOcFkdJ/gb6f2cimBXHa7eZlEfer5V+RVaBr/3ViUo0TUdVBxoAl440BsVuF9IxP1ZvMRRQ
cxtz5Cyzk1Nr1XYOFixJ3mGSSG2s9JncVXa1SgC7+hOEsEhQviunPC+O9fAyhuGWVbmtKrGdlq3b
4/FlJN2+CO8j+YdS4AnL8FjKno0WNE7RfJdJkad1T9B8tudS8m9/i2XxolM+3xwhiNK+zVgdY3PC
YHpJDRN0L9pLPegrh/zaPTo3I0TN0JQypasywGSmDWbWnQpg69sLufYgME2NoY5oyIwy0RuNMnq7
kFLLEcy0HUHHIvXNOxmd7IXSV9+uheevv0/YuXN7ojsqNXBJyvk4H6cQA77zjIRUt9JkPJR97Sgl
2cxy7Mj6xzjIGGvSIRsZWUEAxqzo10R/DSyx25A6yCegxI48ib9o0X1RfC8wqjGDGIhpkh905r1s
kGOQ98AwYybmf9sykeA+CpFP80jPj0its20zWBq08DCv7MioXbsY+1oNVV/Pslu7Jjg7ucS0OkTj
cgDayI7u2Fba5K+qpeygr77M8WoWPTI/8uhz6DYbdl9tuLc8WtvX4iX+sbL+K47o4hMKMToKZa5r
9TAfIQDkq920GWX+UlH2koFqeiDvDHSXUhvcjUZja8GPecANpAT1lPYkz5MNB7fJpLVe0Zfy+a0t
EqL5QJmUA92TH1tKHCUa7QoYHNp9m5rBzlU0Ps1ToIa7kFenuEmBsvGrlmEA+mRgUKTQ9M3MBrfU
yvu67ry2em9GyQfU2+kwU5GNL7kZ73g+fUa0dlVWWxKL9/k0e3IYWRFv7sEF9dA3yabIqn0FpXUT
vI23931t2wWHrEITXp0CHLs0xrxhMvqtPDyW1SYC2qtaq61fyddNE1FGX2KeroigQTWmDdG6PAcL
Sej2ZPA5jS2iMNDJrQHqr+V8F7YEL1eMlOux0szHxjR/TU3rs2U6iHX7oW33eQ3oUO3PgCcr5I6v
ChJfCe4XxoVsDNkhJB4BmT5qZLILgB8qAm1hw3BbJfZKtd1IDeiD1MrKTBkFfsx7EOo3RL0PAhAI
9lvV2EMy0mqk+8FonTztNpWuWwwkYamycgCu1SnPfivykcuQPKa9RssUvrMyusM8Dg8c14jPEGLQ
J6vIqG1GGy177LrOUso3Psqg1TR2PQpL9bDS/7hWP7z4LUKKF3f6WHEZ+9Z5I5SkFyAVOU02Qwmt
8Nc63avWBP9XgntdlnHdjkCU+QYAc3Ju7hIj3YLwugxbeyBe0+OtN7FNT+Pvgbw2Wnb7PiBzv9x6
LQvRWi2x3ADyPa3ylsHNdYmVDCuPyyvZ+sW2Cl4sqFiGzGbKwY7ZbWufbnWfemSzBoG4kr9cmBF8
idKpzGQlThLX6aaRXkpVOXG5W0lf1qwI+ZsMkG9fNrASpPVR4vu0Ne8YWZkfvpYlXqxFyMUKorQF
hCXA+Qhyh4XJRPKWzZO/yEsMX3HQmPNRW/0POi9scU1/BZ1/uUk0QC+PRauBbVOZG6Dow2jfNd/n
APLIUWANJkZVMfytGTHUUDSrZgiJcWXXkGxjzfvITihHW+hPWepMQWUcOzmVfVpxIMq+09nYdLWO
FtqRZDvW7GV2aCpgYlQKeOqRL7lPl7h5/x7y0uIBw2M1fzTl2DMzNIDLV10HiWC9UVMQ/8w7A1g1
lkpPpVptKjTi+nbp1YHDJwWoqvghEUTpjNts+Bjwe3IgMqWwRrRW7Km5myYVaLXK0sxvfN5HaYsu
XOrMWvpe9LFDKfAZ0q9p+qBpYtNyxp/OrtkBCJdG2xyk9GP6Hre6D3HYp2KCXMt4mLTQ1XTJpfxk
hqUd5Vtlrj2m4SvV4UlJci/jvcVl045S+SGpFMvE5slxa0mBvG9BaHE7rF7zqgxRzkBKqOmKJj50
pGHOphRqJF/gTC2zQIvnqhuwDZtO46bPoT1+HR33fzQrXI6BlLhwupodQ+5Wuk0rO1OsZaK6BvaN
sB3emdwpnXiVYOzKmb1Yr3BfWqLlej8a2ZEQyco5Xm5QY2k0UMLSbVXMmI5qVpzatUfGhUnhmpBQ
NaVCxlrH3fhb95aryU+yn3xo8G2B/V+UOC/MCTG9QQGJUgJzBZucuowOXdG4rap4bdYjNcwPbCJe
PXUrn/SrTCt4A8Y0lHSoqhkaFSlZaG80ajrE46ORfO+TkzzJ0PLqPFYHaJTTTTqUbhs/5DnuE9GN
ZzAxvhSm+ta3xnvecfyyxtMMoFXIBNDoJB3MqY+tKW++dx2q97wMnqustEmjfUurpzocPjEHs8+D
3ibpbh7f+wJI5s+6OszpiTfhykcUjg0jAGHKmJ1kOrA9CjWECFg2BpXVniqPwBTfjV1wJ7OHiJoO
rwB7mbJ7vVqLhWLU/8ukEAxz4BsSpe9l4PQmR3ZqeBVI6qA258GDQSr45faVXIvxwrEpUoiYGhLJ
wbs+uN3cwmu1YEPT7SXPv21KWX66cFRMk6o6ZmVknWgiUUOfqgUvWZMfi0Hx80w/6QzTiIohP2YU
pRUlfh7T8UEBNBlTD2AmII+8jX1Qs3gp0WtMcc4bpdGspp5/Jm35Hmfpvi9Ta+It2quRw5LEgVrG
Co/S1eTk7EcLWZiWxqCk6qJ/oPMtKgXLZGOyW4O2XGvXXmyOcNQSIxvHLMpn0GeEVqV1liQ1bjDH
P4rJOIzB77JovC7lp2godpPJDuDG1X2pj970bOFNBX845dDaRcEKmHC7G/MB81+qq6cy9GYl4ynm
GJpBeyAqf5R6bkE815q6YzDVaL6W9u0vLVybpYx2sRbhDKdTNUp5WszQ8QbhdlrsSvI2JTJ6IOVO
BfzWYIV/2+La0VqysrM6YaCnnRbJi8XMG0xyLwXRSjPn2ljoxaLE2FVGEJ/k3XzMc1/VyA5TqJaU
YHAbkxq8t3tkJnJudagv9+BJMkFjrEeGVY8fZDJ9vJosg+d3MQvea678XBjcAoT5/20XhChHKnVu
OJD/SJcCUBu+lun7bQPLNt66wUJMm6Nk7KSinI/p/NIn07bM7jD0s3LjrkXOi50WfFJOg76EftF8
1A4oNYG5bIEqtx61vnKD1YHp62/xP1dcBN7SXptMecCqFhQnZoJ6P/d7r/noT/HqgNm1ttL54r5+
zNlJNc2Bm/VyjBYqDn4oAZ+cd5pXPKzJfa58q69Ac2aIlLnccBBCHZv0ztCR4nQ13suFc/tE/Jv1
UOQAummahji+RAej1GqNIqWrEstM0BBgyRPnpcPGbUZjvwVzZh6doHCzcthl/fql/2NacM1pqsrj
PKH6BZVPx5Q/NAPCs1L+navvZkrtcTCdmbDnIiL+CG3aNAPNQt95fbsx09BBG8Dv018Bi5yCQQ29
8xrpWBrbTLnX45c82LDsuZe4MxWVTYfYRVTesO59SItDmIWgeEFxaJzyXRFK1tQmp6xsP3QCCLCm
/Y5L5ZFO2T5W2i2JMlcrwficNF5CZEj3JqegJE8s6J0YDUyGPzNBRDanip+075P+mATznplAPGns
RzN8CzFETWvTL5varkDpkVSzrQ+ZHcv1VjLTjV6iGwT6n8IA8AuzPdV4X9PMqhKMXODJBFnSTQwW
u4LhAjF+T0i5jae3qJodmn/vc8OpafIoTYNlyoE/k9EZ+8mnQeB2MTmQ+KdRKD4xmBWDgL2Li21u
yl4hxTu9JU6V1m6S6EdS9n4ZK37KKldXnxTQKiZF4Zld9SRpyiEMDbvPvimjflAXtj6i4I+TbRXP
Hurd2zGm2xZcDFmOQWnJHiZmk6LzowgaU+Vnou7n8EDG32FkeGr+EzfZMjrQS0v1hoDtMnkl1bbH
7B5Z6NDjwg1HxZJGFfOOszUFzAqj4SjridsoxbeJP4fo/fdZ8xr00Y6b1bcpDrw6xwPz9s1YnO2Z
r/wrkRNCklFTsHA1pvIoyYvMLYpqdWxzzBnUuCurZQdx6Ogvc0J4YoYUZshllcey7UCEG9ll3u1G
7GjUTRWIiFqvzYlT5+91/NFEb4wNXjawDZhYEkstwp2hySsbcNWPg0jFQI2WyOQvju5kSAadNXh0
Kb65W+ixSzu1MSENmRWwGKwqQ67aE6JTmAOwp9doGHwVRe4KkFZPi14bqkmQq1nF6F5Lnc+XJ4Sp
aIbnkziWl2l3SHAyM3WT7pGXxZq875Wur3lm6AtvdObJZ7xeaTOx7DjD1cRxfAzNacKEcBOBejgZ
f476z46Y3NFS6Qebd32MnlBSn6r0EyRFVlVCzi1KySlhgeoUBO+wrLLabi35EF8uX1nf+c8UqqM5
HmVFAyXOY4Mt6WKIHVY45lOO6doAOCSu506KKUNel/4kaW6bl3Th+1qr4l+tjZ3/DiEscB7oCnzW
Uk6MJ/SkLfLB9v1LrlndZgJ4p31uHtlv9aPalU/p09qI47XSCr6WqSjAKGBwWyytjH3IagYeUpx6
I7OjdkN31Sl1MTXvK72VbjEUVw6oGK/F+2ujHWhao4GhoampAaRymQMnSR5wpcD+RyqKghOKgv3L
sAma3WTLNrlLndABZdxtJ3d9s/8YFXlJjZkXZpHgbJIH84DohwGu+gOIFCt0Y3885XfgsCvRRXmL
Twk4v9aIJ68lOWdrZsKZS2qjicoB5vEgsRjYAFAejzJl5T1zbRjvfGuZcKSKSZ5AJ4Ktxfml+Oc3
whuGHPV79D8fsDz2wFBz7ezKNh/7cM2PLn/7WST552Kd7bHwNJSGQCVj/+VHNR/YfMyvkvf4TvIX
Pkd5pcmxtqPC200vTUmmEXaUNj/q8DgqsZU0H7dPzbXE7fyrCaFxjBWIMDMsqAnvO1CHVPLqpMyy
J7f2TAiHQ9eFoVpgGcsc7OyMfuZETnDXubI9H6rDarNmbduEp9dck7LrKE7IJEOtcqnIx5j31WtP
OUYfYDmzKuherU0arxkVAl4Bxka1Qffk2HY/eP0yLTRaycq7d82G4FUI0RSA2/CthvaNlI+liVGD
p9vH4XrgVmRg61CPVqgubl7Mh3kaUI0ed727EBQGDnXGE+qWYNgMXLYSUK97yjN7wr51c4C+RIs1
JVsgVT6XJ2YJ1RKkgbFVbxUHoFx3ZYlXt/HMpLCNecNmc0h0OCpfeiuc7GksbOOwMBg0dgXVQRtJ
2orJq1fgj0kqdE6VCO8HPcYq9aPxZnjzJrWhQH5UPBT3HOasVbCuB74ze4Iv1smgzaqGJZoHqls9
ogBmz32SWNVmxgB6j+HJ9KivuCsx7/3HOZ5ZFVwzQaAf2wbvT2AhzYO2sBJlTriLfQOJn/KEof87
gsu3pkhx7Qxd1NuF1abqPJZ4EyOX/zaBXl2OrPqwyL/QY/qsggApcvnadb+2wxc2hbWqpppktY57
Yh6kY08tyJi8Luy+5BOl07v+pO1Dr/4vqjEXRoXo0/OpULsQRqUNEqpF2BXArvINLSyMneev7Qqx
5rWCwoU9IQAFRmNMeoCN7doHkjWd1WXQUWlBuYYm1RRbklK8EIhvRay2b9+YK2HpvJUh5jJ6ECGx
CsLxMZEBSWlli2b//4x1FxaEQ0ND1mYlj8ZHdczcxnjoQZ+rlj9uL+MLxnQZ+3RCZBOdPRNwFyJS
/UFPjQ1hbWaPYwuKVwzbNk3tldLwlg7JTzaFhWXMiWJpjIEWIFf2tCdgy/1JwZ3faslnRooPReVo
rDZWjAaHGqebKcytJkSVWZnLfUpMPyfye1L3H/1YYTYSpD0t7h9BJZ6qDzGQW6F6P+aKHYbP2dAc
zeyeF6CMyU6YgPMSqdqXbfuCMTe4+ji+I2p9D/aN1NG6+QEjHLJVzUrmjlDlVOXEDqd6l/H0UA7g
MR4SS5erjdFovxhQ1srwE3TJ+9hs/Fg1tnNVP6Lt9pzFhTd2zUOTvGZShfpK5LWk7jHV0812OJu2
HqOLE6q2GncrAfML93u2/ctLXJERxCil6HbIZAkFZ881KeLgT+Eq+N6hUTAE+WFK4m91NtoZOEeb
uNwpSoah55JT10iBj0QDOmtRFtBf4/CxRYu8AGWF3MZ2D50wOFUrosQe9Id0fI/KxqHhDCJokK1B
4LFUAUetTyp4hCX+KdenRv/gDTiQT+Z4gNqllVU/JjWzGBkOujLZlV49o6WFhvcEcQ3g+pL7oN1q
43uB6TA2bSflJQzANajcI0T6aLh4RgaJFB7eUxSA8hEPeIiKyfpbEwWbOAI9S5tbTFkbARUR3v9s
obHIe+FfEyu53MKSd2WtT4p6VDmw77SwMFwWBummU8khCBVHxy8rp8zKysyTFVsdS8cYfC1In0uO
+rv6y8iXWbj2nmMmIRqDTwad37TY3r5o4otX/Jli4VhvZDWiIX6mNOzBue+FDyAAHhwNtX48ByJ3
9W25+Ie/jtaffRGLx13SSTrkS8AkarBDYoLXPtoPoK9Po9IOIkBW69+0uouy16hde1Z/eb9btoXg
k3VFKMdZqx4LQ3krm8YZ8jt1jBwjhQRcnO6muqqdqBnfTTndaDp0k/oJU0pVSz4V/myOc4E5LQPK
cFAJd3gCBoRQNVCfIVDhSjGzmvfP4IbYcf4UksAi9DknjTdUzY+yfoykzK3qu5yXdimPQMeS2Uoy
M3MUedxIhk/6XZZgBlov5zt4gzG7q8YUsiqPZH7KVONJSpCGtEZhaXL+zEfFsALQ+s3S1hh/ZH2J
Ati3cvw1taehLjyNPgz8e1QqEC54Npq7JP+G6msRPWf9YWmrcZB7J9qbDohsB2/UMdMKzd7qtMHS
AzjbGdcOt2ZEjzqBSGbRg2RGJW91U2Lut7+b9MrSI5DjKZigy91EhjBJkK/km1eKj7pmLCEAtJQM
bujyAhG1b4tA7aRjNgV+1f+aeOUQNFLbQt+mk+avXAQhu10uwoU5IWbrYzKlEO6UUHkzjslz/YFS
JwVQzXCVz6FAw3TBmK6Sgwnx+i+rgqPtMUoTx1IpHVWGIVypedbBHK8HdzUoq1slsCsV8O+0sznV
Hb1BWzuPUXrRNwpfE02/tt068AKaLKMDgh92ud1aFQy5qmH9A6Vg4TiF/KUboYTDgV4KkpVvK2ZI
X+s+tya8bUuadWY7w5paDt48tJYyJq5KMlef0UbgiRu1+1pJvCQaV7LtKzsODAbTEdTMJcQJDycw
g41aqk7qcZk1LkeIZ8pvK0dpcSN/u5k/JgTXn4a9LPFqMeGb/iJeke0XsqQQqKRslfZWfHkuW3m+
IFN4I0ForJ1KBmuZas9QpoVYHwbKnVi12UE64Nwe1nz4yhaKRHoQY2i0seDqEb0guyIoSrKV87Fm
QXDUVdGaxQAGnmPY525DXlQQ0ax8JOFp+de2Ce5llmRpDrVRBfWJuejEyRsGdcjiG1Vt2c3cdTDA
8tVvnAqRIw9qquCRSbCm5Qkib2Kob/wnI6JX7vHFcRDuMaQ3WlkiOA4FlbyiwS16NswdMWY/Bs3G
yiaunHSR6y5mvaK3CjYRCrGqrXvgf7djG4DiL4nYVcaM5W7e2sJl7Wdpaa/inRyO2MKgq5wYAljl
/NABPsxbUDuASrDRnNsLFPojfx0SwVmMRFIiiF+ox1zG2IkBzF9XuiX7TJLP24b+TR72L58hVr5z
aoSN3uGzdZ78uWhmLwMD5BPKXe46XPNvOvdLnyE+E7uyC0hOYQ0i5/Mbe9JjZ2o21RYBz8l/4Ymy
HSEj9huPkyq3om/Vt2iTOyj/HVfB/is3Xax+N4CwzTVG3Y+pNLqD8Ui1wJL02VHp6GRq44KMxTLr
N5Jv6hTJR1phmAwKxIH0cfsDLNdCPFq4NyqosQAWpF9qTGdHq4ypEZsmTnJb3TN0H7hK7TxbJUi/
dqDOzQhxL5uH2NBCLHcZjWO6izZWh6zfDbadhVbS7IZoxKEl7fBVloFrO31uWrg8ZcvR7UNP+Vik
eIwsGV66guG+dj3PLQi3hccYkAo5bstQJE7KNwCpupNeP5KG7CuS2zHX7Ntf7WrwOzcphtqsYVG/
eHH9ONeH9BEJC1QBaqetD9EjxBE2qy2qa/71zKIIhEsjs+AtSD9QBWXzPcabg9CrnhZ6T2pBbJy2
28aE3KWFWWoUYcfVAtrKCRJRbKyqUXFZXO5ogyXpm8YtzD7rm9AFDQzqIUC0uIhfD6CRXvGFKzdE
FWIyB/NJRyN8XRVSBRn4nBgFl1O69nBeOaaqEJcBAxmx/csxrUqrRs2GVCvluTULy5+fXXUoRbEh
lWHBgPLSPGtOI/28fSzXtkqIwRiyS8pIh4WuHy0URVhroEa29pxdW4fgS4a6HmujwEmEioSTQ9hh
jtcGQMS5sq8AeH7aBaehlHzQuxE24np2MUVs0fgxCx7KhXaKPsYNsPY9UKd1sq+c23t47YmgKBAl
AoSeGpiQEg7CaOZKpfcVPtMRtWmrtMND50abbLf6CLt6pc8sCQdCAco2iUm/fC48ryYCcWvW4Iyr
nwWmZfXhIM/7pq1sFVovproPQmTx3cEMSurkequB8UryGPLG2xvwJWAjhiQT71/ow2uaijfw5Tll
OQTMaw6Qil4cweZoAyfpjGHqyFw+KC1wP1C6KR6beqvrDWgQtgN0QfUC0I192iwCm98M48gjySYh
FMeGXY4mbwe298GlPdCmyftA0W4o+HszjK90lj1OwJ3QQl2thbIoTdykCHZjrdiEyzsUHg5Gou/T
KmysADpI4MRs8d5I5tgORoz7SsOaXOjXA19Yv37+RhTOHgYTJEi2culIw8JLtOApJvMHOEgcLf4G
dDn8z0fHH0kxOno/ezwGppYSP4gTJ25DBwBs1wRvjx4qbi/9LqLXAWTUkoQZubLYyVW4x/+5Q2HO
CeTKnmvQUFao9wytYqmtdJhjY6dk5Jcu1fdBXThUf6i190D5aFDciZ+74TQTxa+nH3kG+tF+4PbU
py+Y6cb0+fQAivsf0TSrLoprTl5Rj8rvknygxoMG+uuQ16hU7qLgGDCftccijO4bPXm4fX7+jo0G
k0EsjhME8gMQTgv+oY7BRaWgwoZIgfKW3UJqwhpAhs98wEL342Y1NH39jRdfTLAofLExrzstMIbw
FAU7luZ2GuoPgVpvNPqqanvWUqtDmRG4UUvJHxsW2rkEoEQwAE1UbuRAc9B9hgg0WCEk477Jo86X
uxoCCfMpLvmu77kDtWlQNb7z6LHI3oIGMmWEvQH1vNHS4AnZ3YalbEsylEpnDG2SBEGRUKfSUImO
fg81f1Iq0wqANE574hZNiXqcvpXV1kplwyY9DnPOXdQloG6soSzM45epe22LzdhLT0zfF3m5bxIU
nkfDJUVhT8W7uWBVuteFolQNHqPEzYKXIP5MG48BAVCohtOzwhs6DJeGlmz6rbmtomc5qyDcx91Y
oqgKBiC+vJPS+7b9USOaz1wFrqxHgnYylR4UjtStdR9YMABa58PQQLOs0Cwd6Q2YV6s3Fd0sckwV
dD1OVWOTxLTKDDVnKYPMwmuKNlNzCE34M6iXNj8x2xFyYMx551bDj1Y71MFrx37Q5CfXS7RaUIqR
C0iGHHuSrrh0ESAA9fLLEykkiHEFoBsUGROoRhG72Spu7vYHY5+8ZWwnVZtJAZMaQDEOuBAXIbPe
4Q4K5+F4P49u8z0sD0z19Gzf+ABv/we8FX+FbeHnCQ43G4GEK6U2PA0e+umZn0CdhThTv6995rYO
8eTJMfTwP+Ds/Cupu7QsJpXNBPLCAVRkJzIuuAbNNQmwj/pzh+Ha217hr1gnWBLadxpr5Doz+/g0
xS/KOD1wqn2XQ7z4UuLrUfzrtrU1HyQmjRHQMlInhcmp+9RRm3pu7dqW3PhuGKFOb3qVv5alinNO
4hkT80dC0HszYo0t+XnmqU53rA+Box4o5OhKJ9kRa7wDRd+i4bv5Hxcr5BExUBtToo3xqXVVr3Di
HT0p22CDCQm38svXVUKHpbJ3w92qQpqpgasmrgJsLqRiPQUjxQFwNDUFuRRBYisPVl1hQpYAiqiu
vPTENv5fuyzElrCdaCGPGg6sT3a6p7nsR2C62VOz6VyMVKve/5F2Xctx5MryizqivXltO46coRXF
lw5SBu0d2n/9TVDnHo6g2cHZ3di3VQRrgAYShUJWZgqq3E4XhOXbr/4Iyx0wiUNhLoZD40TRn4fq
3R3Iz6ZXrdorgabCbHiOScKpe9JBojCT1p+hWEbxvpdZ0K418dDYWc+9fMRpcsgmSFCrSRGVMDet
5HujfU8zkSmNaLdxgJeVqN+XmuUc4+5dIQdzyJ4MvIZCux+n5L1g+YmCcfBFE71vhgLoytoy0DnZ
Jo9JF2Qh7BADiAqu0LuAyTukYl1r3orl9v4sYf0OLTpXiO6kpgdtXXbQkLt49LYKS7h2D74UdUBM
0WYTICYvrwYGBRKL1khPWvyUTKDlWrnbWhp6MEWq6Tw9h190OnfxhcZFXVf1grWe9L4Jxm+/lEic
YdJQ2acSFl7z+tZAcSShxYZAhKy2gsSSwShAi+58RxQhX0hwTvHun0QuUsUe5xTHqPai+EWYHJcJ
ddf0MXY7F1q3WZQcdNHyEqCNzqHbutKqa8hKsLxW5Mib/In6K1Mn7yLRxxWsZN7asyjWfFzkNj0N
bXMr952XwEFgyg7dWkTVqAtwWzSdHJbpUlM0rSqnp3V1fAdMc1h9B1OjCE5eURgOuyaNNLKVAgty
6wsWBQzF0YIinQQgwDb5lTOBN+rU1n60IVKXnZoGpj+adUO0PKB5fkNKvGS3y/qimonhWcTRPa1q
nyTlER3tAZG/dWUcqDKaKaXccnxQFYqwNfLRbYbh5/UfKYJx/mZrZU7eIH0GnxqmpszAO0qLgKWt
s2vdjrs5MLxZd+mDBIZfGWZP0LTycKR1sEIJRZw/AZDwHp9ZN2hVaRnIFyREHarXrBh99GAc2lxk
0SNCSINLvqzKGopsBEIXBwfqU1rukSD3mIEXnmbEL05sR15ZCwYPXNU8xZqhOUfT2s+V6bW1aE2L
8gCDK9JUcHEq1AJfkgb6DopN44G9d+aohc4/Fa/9bqNe87efH38/Zz566s7qd3ZP4hTX5eyUSg+k
ezUgtn19fQq/E5dYtXJuSj1E+06GO/rq83KT+RL611FoeFM3/3Y4HPxQhRhJO2iAH8N8UNXhYMaW
gC3MN/7yRxjPTi6aqpzTDKr+0GMfAhmyP+VNGgyvTKdThfzPGEgL3qezIEamqu6JL1KzFB2iH6YF
Zx8t0UxwK7IUMoRgR0MMBWqk3X0Bj/EOHuMmBXnPVSVfj0MIgQnwnTcc/WP0XGJUJ7KUEkchp/nF
hqyKX/jz3oZWqBxKuA5AKjTq7mu/E76T850lfGCevtxrcZmoEAU4FdvmEe2bS1D5dYRq3p5JWndB
cZvCaHJXBeOPZS+8CQmQzeTQRkE3lzmlmHJmEq4cEuJrSA1A/EFGyDCHWNHyoLWuuK1MADwmDzxT
QdZV7dNTl67Ig2KoYpQCGqooBAc8ST31vYrveqIoqA2W7TXmIDiwBUcpb47SdV1hoVyXnpzqSIrS
V20w3RfF1TvztpntEMReGNzR938HPrxJj432e12ljo0nQvCeQhRCKmAPPfy6RFqP18MJUi2TQx/N
spdpWpC0xy0Fh8wOJikJqLmxnJe1sb5cD8auO1cOJJNLgRw6t+PY1+kp7cPcUYNxvodCZp6+ppqf
z+X99WiChMvkLl99anTJrCCva/odRJPCiTkyrLbosBDkxbxBXb/WuQ2uL24iKsgPqPCVoHOmpe3H
Ggw64dPRQthZl42tjfTm+ghFyGZxV65kaEil5CbWioOHZEny+mLwbHOEMEPtE51A8enUkcJfM7yj
6bd0HvGIj7sxLJ8hS4WSoHGrtSQS/Cq29658ZosDno7QQqqGjzLf6DenpfhehHnELqGp8iBjkoRd
RAKos1T8orPTJRvnBTabqGoV0xeYRKFl0cSLs3LXmoK3Q8F2sTjY6Y0+1bsGJR5wUY6Os8IMo9ng
+SaKDfB3pe31mRQgEG/2YdXJ2scralkqehfoMm1ovtPJ+KpAPywGy50+K/b8fj2m6KTmPT/QTF2o
UMzDJn2eggY60CBBSp4SkZPsM+M4tN6E/wMlRbCNLA6IWidJE836SBAm9OO762EK9GgJmHd1/6XA
mcUEhKy3ZdyNo59iKwtrhwLA4I18c3tOQIpBYmlLhx5Lx1TLTSrfX5/fj1bna7uDgyVpysthaFT2
LIMRMglaO1SaXYXLwC4+2Y/L0bnrbsuv+ib34/tuvKnzu+s/QbRbuHyodSZ5LkcUNJahuK1oh2d2
ZhBeYKJjQcXuz1fc35N1np04V2Pba7Vloyg0BWRPP6QRlUDfi4gZgr3CkxJhrmdqWQ60R0dH1uXb
E01eYWTn3pZwSAiuT6AABXhL37Kd8fhq46FAGc2gXmR3sN81u3UzUNZrWbQhBcuS9/GVjTSmGiTF
Pm4j/Xb2JZBcSFDtdZBMik19FKfroslk2dcZntYD3h8gG4bURx8OkyJDRZVuU3RrGOMbqe5NlBFV
Q+QiJViWfNf5aNgSJCFRzp6lN5Kzomztdf2TMolsOwS5I89anGFVZa4V1r8KEQ+jeWZuUdcXiGgo
XKJTrw5Z0CbqHGX74yx+q8qNug5PkiWq96jXz1qbQ5Npyao+hsA9kvwFz2kksGQPAt0+62yTHsev
/25cHHJkWq7FtoGT3chfoTPvj+jBQlG0niTveqA/iSe/4wbPUNRmEzYP6NdAtbHfDncEAnLOTbIZ
f4gXu+jE4zmIS16bapp9zCG5X97qu+7R9OAxdTuFUmTuQcqb3DIUAZZgW//RkF/DulKvUcGWEy1M
pueiyqJyEZw2gqXOk2iKodENPAg7R0eyPDOOiNhwQLACHQ4rUt0qnTxGAa3xh5/pBtVo33yc4MJh
b5pIyBcV5JYOm9UzZGqmWc16+eONTQlNrwilYDlBRt018ZgICVX/+joUAKHDZSVT29jYxk16StL5
vaiNB23okFjLe0UnN+gpD+p4gm6a6NQUjZLDjxIMAFvPe1QscHVf6mAg3rzXbpkKRryfnYNY1Eu0
Gjkcycs4HZMUV3boRLijBTVekkcypFj+wXxqmqqjJ86wFIP7fEmj6qa0pgDGHSM59xtWiOgiUWvz
Rfw9C8N9tpjSxKQ1FK00JQnIAqX7EwHZz4z/CR6exeG+k5osMGXsoBlqtV8bbdjRGRr+cGNQn/7d
tPFfZ6jo2EyLc6znJkw6uM61uecQ9Y4q39Op3bWS7q5tKTjFLqY5Z6Pj0L50ajXOjRbl6qVzVRti
RPY9Aa1Hr79C+l0Q7OIC/AzG18rGQtfhloRgayU9SLUDc2HiO2smKIV+MA7+SL/P4nCXU7wIL5q1
1s6xo2ZQad+yxfFX8lSg6uJZ1mOnaje0tAcfo99J4MwFiSaDAldD/Cc/Jla5y5zpECst7tHoN1XT
7bz2nk4sX07NGMZ4xd6w06iSSygXgY5bxtBiUNtD3em3bbCUEhQsYQBzfXlcrgOcDYph9Bkqqo2T
0zqtoMp2Mx7ytyVQfIqmV9217pcj+pdvk/0K9dEYvohC1pfow/FX4mpqh7Gqs1ML+qlZgWFYG9Au
M71koa6hNbd9Y0h+j685FGpYSBYcBe9HbTwMRoouU/R9CmZD9IO4A0nVKhj9FCj3wr/Q1UaUXXMK
wyTRwP9somApytmks99xNularEPTQZkcFOoW21Mg0ELv7R3IbZAQSlzoN+AVxPpZPQ+jOz3kj2bY
P1W71BceiQKw40t4C5GzQbfw8YddtS3AWdpIzEjkGB+7Z5gceyoMv5IbmMZeX3QfD77XdhIHfnpL
Y4J6KDm1kExcwZOUzfyxwJGhx/O+k9UuqMbqtdPNIymV+6qBnFZXmHe0Rp+QBHbKOEnosaidmxX9
sE6reAv0dHwZ7iwlCJJGvGusUIrzkMAYupmggdWiL5nG6AeVwyp2QpW0YcqK2IuEd8OyRzM9hEy7
mn7T63xndvSVOOquHsf3pjBLkMrwAwa1G7xkElyoL2eQZ0uBw+dUo5M09QCVydN3BoTIuwFuS7EP
TYEXOQSNL8Rt/kF0Db3MrjoLywF03LVdmdUIy0rFeN2NbFRoSJRD16KLYk97vP7FBecBX22c5tUs
iY1TiKJPeQHDR3X013T9jrG/5CLqjGhwfBURJiKSUuQfc/qrTkIC1lxGQSgpQxL+Xa/bX481n5PJ
1xDburWgHDUy+gr8CA6/dJIVuHSLH4YYAl3ZOXwV0S6QN2QqzrraKG71Qb5XYpEQCFtx10JwIJjU
CdH1qclOpm768mjdOhrdtjA8Nwot1CYtKJwkuL48LlPvzmaQA8S8XxpoUK4OPKlWSJS6A5N3YY69
ozcHndt5aPNf32o/h3SPsF3gYqZ+FpxL+bJJr6Zsypxj0qETUf4ydgp4Vg6ktdXdqCOhtZpqPNhk
umtapM/LazHKfoWmjGy6lyptM/XobJDn926YUg8yxGkomB2WWFz7IhxcJvqSDWaG1JdJO+owDEiO
8abeFkEVtZvrsQQnAt/jjJ4rXZ5arC86vcXFsiXU2BYd0M8QvMKJAnEAtLZ9bKZpj4qpSrZW95Bb
t5X+tQVwXx+Q4Ejnq4gZjLWbJsGAElqH0ITyYigmdHMjqDoI9iVfQ+wscLuzGieaRHHj13dzKaJA
i1CNLx0uurrYRMO+RPHET1J/Ba0AEoctqFQxnCynqBP68Qlgm68fxrm9JrmJyYsVuGYZUV2GKfjj
zRT7mSSSNBbgDt/lnJgT6pXt7Bx7B8ormeVbMWSlyiWMDflIEv1YOcuP64vjco35c+vzhcOyGObF
RiIBLbRxWxzTqD7ELjS7IvMf3cvPIrH9cJbyTbQfZMgwZCfypoTzQ4FXfJblgTyhukycUkSbEC1I
DjMs2ySTPSC3ju3GrfIbRREp/VwHJb58mDVKPfaQWD719urDFbd00JKQbRh3UfCR2BXkCvzxDc4y
bYzcLAB/0mYOrbCN9FMf2O6vRnFRbi5Y8nz10FCzWM8pUvMGUhKQZ/IgCOG1MCFU2u+t9i4Y2sWn
q89VwdcPlcpUaxPV8aOWRLlSeHl6M0zZzzTGGnSeE/K1NgM6Vv/k01mKzDrDLEflrSg0neQ2jUeA
PBS+F4kGqaW6qWlstHF7fYAXj9azSOzTnq16O4Hw1pjPKMyH9g7mBCjaQFlp8894OmdxuJuknDfx
MOAUB69VCW2IcsGXEVyy1XMgBf04PKK5heC9BapElfgae3F9ngXnEqZqnQlZKAYJKYMwWff99xQa
jvC2DAf1JJa6vbizz8JxudIAJ++4qqCj3sc3swG2ulT617+aKAKHVWoxppB0WUCTq6adNZVbW8TB
uQy8Z4Pg4AnCCHrT6ih/qRnUepcE2ws+8moeyEp22xRRGkOq/UHqXq+P7DI/7ywud92CYhnacHS2
9GFhJ/UB+qs27GlaMd3pu7g2erm8chaPS3OUYSrGrPyINwV9c1wPThjXnvqr2xzpIoTJX9dXCbZY
Qg/Ri6nPZ+yPb3C2+chkUE2KceQY2s/YlgLJ7MIuE1IeBXv84z3mLMwste0AagHbe2tYxG61XYJx
6+yhORvKhtdtzOP8VkEQ+xXZ+1YWlRov36DPhslhDCmTVCs7hTUvaKGZb6oT9Zig6RA2Xwq8Zzk/
ExnEA9EjzMWD4iwsBzkOPDnHVMawnbLwkWNC6iqHbiIMFyTo6z1fX7eiYBzESFD4a1oJ+Davlp/n
YLfT7ZB3X/N6qxBBof1yonk2Mg5gIHxXyHDWZXskjlrHY+0YQ7j+XKDxrPyAPKzogBeNjsObeMiW
uusBoDALC5TDENGnelcd572+nb3h0NyvN63t0i9CVvXFlPNspBwKdfVcG92AbyhthgDavrvxlH0j
ewbfzAIF3ZXtd1w6Q/Qs/7uD8eNCfLZpSrPqwNDBkM9fM8QMYV6o9Vdp4myEHP7QeWrzkeJbsr7J
avRUWHbg4Qv9TbBXekCWAWFmUep5+Tb/GfSDx3I2uMmwYaxBMa1MqkR/ll5y7H4zYC9u8LnwYxI1
KCujFz73JV8kACo4vD4IzWfB0cikQOcOh5diZThRtGCeqUAVVgCsHwKOZyFyM1WUpsZuhKuUqSen
qZKPTSEIIsK1jyLyWRTTAOleg6DZR06jtqcKjJ/v8QoicBJajHdte9ALcewXcYohOiY/2jDOYlvG
BF3LApjKvmDPyKRllCJmSfYwrwhlEetBNKMc5JQLOrZtCWOd07fKPCr1T1PEnhKF4ECmS9GqYVUY
ktkbe6WlXgpu51I9XAdqURQeURq9TIoMA5GgN5T2T8scrrkoPxNuMC6LyVJbgvQhA8zOLQ501/vd
dnlCfzrkVsF62EET8jA9oLuha93kxyDAazZTf9zHzrY3hyndPLeZWmD5Z6MaLNbiWdkmZwcg3DWu
z6YgEt/cXPXKaFgsS0x6KUBh0tXBRk0hGxkL3vZEZx6vjdMlA95GUcLBZoNiPvIYyFTuZxRX5mBM
b+BwLLw2CFYK39/sWLOZ4naE/OGoVdOTk2fHZf15ff4EWMh3NMetnrfGhPkbTN2FO4Y/zCKiqeiE
0bjUxJqSgsrmB9jXb1KCpqzmOG8giRC2SURgCiGeOtGwOLTAe3xhUroCLdCTAKOf3BFcE0QBOKzQ
snVZ9Rq1jXImYZoicycixBOF4IAitrt5MnIAhdU+ptNjaTxd//Si40PjMGJtFqW2U3z7Dm4oLCdO
0bljBeuOVU6KgDlMi49+0aLmoAHKlbaJvBjwp/3olglFhdthTaPrQ2N/5Ar+8N3CZWslnaHj8zPT
5/83pVT3ou4q0SHINwrPg9ao9fyRO8GMtPT6U8rekbYJjInR+yJ0x7s8ebpuqTqsiQ2+HaCF/bs9
5eyEqn8k8dcm3xRiWabLk/ffIPxLnN3HcTHbKsB7q0oBBHr9Tg0SHxRiCncQzZPR1JM3QYL/j7ok
noS31z+eYJA8WXt0eq1xUg110LkOnNG5BWv6m7M8Xo/yF6j0OUxue9mWpteyqhPUZGSPbBKPRuuX
2P+m7cbbxlveRYvl8nb+jMftNmmuUQ+VMK16uqBTKjRlkWCd+lEM/HPdf8bg+CdTHkvZnBjklGbE
tax3uz3mc7qRtL0Tvy3w/WmybgM2xxLI3Ti6WY67vgbVS6/N1x+tZTbQoBwidmDjBRHv3l0NEzqS
hZ0KrzRHOykQkIEeuw/qwpOi1q6d/iyqLc3i0KjgS2erO2jrYJBBGht+WdDTUo6386RHA7R4JNzw
5dZ8XLP2SYNSdVnP21KzvZU4PyVdwhN9nL+0thFpSJqnPEXHrA3ztTYugli1wlEqt2ZpuakxPHT1
qt5QZuRadujPXxoQ+ofM6yAyIw099aCP1npI3V466C8MPbTyFzV7su3nNZX8Lss20Kik/qyBejQl
N5P+4NCDMa17dayeM6giMyewBO9CfgPTPhzvUFVYI1UjkJ6HAumKmRkKFzQTj6J0XiiggN2RpHRH
eVfqIAKA/mvgmbB6n81kI/lTqUG/ZxwgF2GAmVDsZfgjLsOC7I81fj2qcE/Evvb69qDWfUAJ+kHJ
7HW5fKdXjpc6ExQj3+Zp5xSHFira6D0K0uJRsdZQb78uzi2FQlRV3M75vDXUU2rgJqznHqUaZKwW
v4ONdFZB+gV+ER0EgOYboys84gye2dVeBm/WtHopKYxxYZ+2ZmhanBuwsYzI1qtXMNHpZqzN515V
fEe56WBj0Ero5BpOSzOFFliKWro+yG1/oxHdL/r81kpsv4Tqfgn7wY6+rOqtTI5a/DxocagTJ8iT
Q9YMLl0sL0EXkWVUWAs2et+cFQmxDUe+jPZBuV8bf7mt1gnra/ElI9vEcXsrNbjv908rMtnMRlK5
0GgmMHPVE+gTBzpJb+RKOyXy+rr0Uwj1c+Qz/mypsPo2AmfRgroobyYli2ANEYzGqShKSHGC1Ow8
as5NtSRB3aMTpEvg+9voG2LBTFiKrF7f29M3Gfyi0XxYcW3U4N5otlNIWvipOL5FflYlrKDGFHZQ
FKrvNibeUrZDf29CzUuDZFjx0jUwHpNnfGfZH6j8pVwkLJU3a74n1Zyh9S/Zomb0bRjnCkrt9a1S
rG5Fv9Z5F6GZYgcOJbT65b1Vl1EBiae8TOB2F8LTDEKDyPKh056VG005qMqpKe8rW3ez8YuqKp4h
VdDNfYdPhKu1/bEoaxfv1BAHPa6aCn9jqK51vddBc80h2E15FZjQr9Z1GNPpu3JQIHyBlq4VkvWz
akdjSzfNVAquDH+RX39iF1ekK9DtOPQx8JEG3bYlHxSXhB6YuLVygwZiPzE3giNAdNJov789GJUp
qyU7AlgChJkog8p29cmzfezuwl1CzVPdxYCZh+DW8heJw+dg2WFxdnuONcvIk6VLwKyvb0sotOoP
q9fhoS8FfUFUxLp8R/oMxqbhLBgZILdgspMnNtGWJzXr90I+aulh6AVX28sd+9ZnJC656zXDUQs8
HuGOpO5U0BAU2SXuj97FZ0SZBbYn4lLSxXPVZmL+mqNBzZH7iM38/zGto363hnJg7NMdI/Tj4QMq
Zvv/gRTH/uQfx+xZSO7rjc3aS5gFcsrd5rD6sO4Myxt9y9TvCogKuyIu1uUW+7OA3Bc0zSKp7R55
3xwqoXGYbtJXuOsRd95L7/ku9lPPLrzFL0MdyRkjSm6h0vJPcuqz38DdeHrI+ktDi1yXPYQrexLB
PgqFT1Hl7PLWOIvD5WWlBJ96Ocbkzi/oNvHyoH7KI+mGbscf4nuiMBqXldkp1Q1ifqxYRgTLAyjo
wQWTbhkNTOjdJFqr3P5onOo/RTMdPr8Y3HA33CRQ980KF6ZDOwKJob1o8Qhi8vQWbZ7Qp69g9xeq
vBu0bKPD6+M6kF7E0c9PxlNbxn5Acluyawm5K6ZnJblrRCoTl9P1sxjc8TC0eQHhSyy/3rcN3Bpd
soFaqm952l291UqfFWCEZeqLj+9nQTlssYdpTlUbq4Ot+fYmjWbsMgU3YxFB8LK65VkkDlLWXsnL
ig2vOChhutFe4if7lTWh5DsQbqstEmF1y9wZ6Za9USdP0GB+M3Z1uOzrL9e/pmjBcGBjZ0RZJhkL
ZimG90E1H2gtKJ5cvGGeDZaDEjLHhr1iGZ4WNGpom36jRXSb7UQr//LT6lkcDkq0dlG0RYeOQ4fL
iFu/9fiGSunOdxGzTpTumJa145d7TbAfLh64Z3E5UFkazemhg4lUJn9I1whFw8Do80DDpez6pxJN
JIcnbQcbrWbBRI7hfPj1CDcdeqFk1uVK0eeAeMpLhStJl0oYUJLixNN3/bY/KS4TrtHd+AEN4y0z
LxS7QrJNfeWg5ckvTpIXqcwM4cewx7N4GTFBIwc1Q8aHEvF6BOue75mTuhk1XvbV+vJJr0JUpQRf
60/bLkbqP5tGDk6mvrIlOiOCHtXQgR4Oig8uq7x51VdUWUhg+ktYlsjo0WE5BuPwTuB+SYROF6KB
cliD/nsJYqSYVcfIIObw1LU/ri9L4XrhIMS04e9cU0AI1GGyJ1JHJmqLTtAHxm6loYNWUh1A2nni
Vn/Rgc431S0yxNdjCZCdHCqA9rqH0+XNCtsVFk2IMKKp5BDGqlJVqWNMZVW7hLqZBkUDEszEhQQb
limUt/RDLpQVu9zmf7aQeIDRadcYbN/XP+07GiSR5uo76irJgTVvp94SguAk3Y3P6KjWfFkoK3W5
g/bsB3DAY7UpVVMbP4DZB+cfnfeoLEB0tT6KWBTXp9iS2Rl9dnspi3SlOlutg/q1Jg9x/C5YrJdB
xoYnoWbizYov4g5JH3cKxa40XPtOgR33jgQQHZe/rW8UrTa+6GH/L3bHZ0D2g85GZFhG72jsnbE4
VKrbH+ZDDEG6p35vQdEy/mbg5vlIHxKhthlbjH+i6WdcDn6GXG6I0TfFqTG+Q4Lan1YSlZnkGlA0
n3qh3/3lD/cZjoOZ1KqzMWPEgu6bRPxFAfdmiOZNs9fkyJp8a7feSEIQv3z0fgblkKdPtVhNxro4
SfJhhE51rofy0LjwehOA+V8AzWckbutPUlbDURNAw5rjNVwBIQT80dQNBWl//Xp9kX4swmvfjtvx
SRcbGq374lQ41nZEEYpOuNjW9kMey641fR/U9TjKgYTKIqnjaI2zrRUEluNtm0BZ3XEuo8qZQvDO
C+lLpb9V9m2NF6vaeCysr0mr3oFZ99hCGIGOewcq2Ysx+5P5XTft29ZOokr72uelAW2fJkZBsn1s
V5GR9l9ccj8nlMOUvil7vVDxaKNH0zPJvOG+0D2yX56SI5rcTlZU3JslSl3BGIEVsrW2uOkKdc0u
X+3/+yN4xcbEUSfYt+KrfjTqwKZ8yEGmaH2tc5kVtfxuVd71T8uGdeXL8rqNNbgAk1Z93DHaW2Xf
bYwIh9XN33XY/sXzgVL/f2COF2zUZxRb4Q/Kppds5CfZCTJfg/i41zLx8UBpXVQqyYNoRgUowIs4
5pPVOG3KwG5MAjkdfLmLrk/gZabo2cg4oEmsRpEzBzPIXvuGKI/SLaMQixMn0Z7nO8wXzTCWidVh
ULaT4bRGI1wJO7eSoEvdRySUwutD+4uM8fOjcTelvIZLRwWRhdMSKd8guor3j2wLsT8ibzp4PWzy
3bghW6MLk9KXrU3yZiwujN9QRpRE/AfRh+TwLhlwCTAT9lN2fSh7q5+8TD8YNda5U57J4IqxXDjd
HOhNg2OTiq0dw501vNHRqPTigwQJaJ9dgkVLVXQwGxwC0X62Da372CLVI7r0kLSacD4JpICGTM+R
Ptj1ZnJFFw8BAvDd6aZRUHtacC6jzdozVmCwjspa3YcWIUGB1w2oc3mVSMFO8D15BUd5UWdlgTkN
uL81DIOhxVs+X1+9f3H//u/q5aUai2RMHG3ANSAxMYBiCiAqHyiU3o7m/WJOrpr2bqv2njm+ZKnu
26oNmW07sOEhpiWymzkv7SrI9kSj5nKgIs0mnKUYNYX6mLIOrm6JyLGXi0afo+bgyNYLWg/om0bR
qN8W0OR0AmWnoWgk6mkQjYXLdWYI0cM1CIE0uO7aGoUK31bwBS/2FX5CK9/+rZl9BRLSx+GU3jfh
vBnC/vnXs79oF7Bfe+Uc5PUbkZ04ZO6xWDKg2HxqphVyV6JK5WXV1LMBcZDS92nTlDbyQwgLufjv
vgzKCUYhKay7PfjD4LWpv4H/jzL41Q/hvUn0xTiAaWXcZhJ2l2nyLDDNH60k8u0SYSbP3mjTmfaU
3czYMT9FhQ+3PFRpbFd57oQ9a4IbhcXxDay+tZsibYtT191ZseWOPQ3TXHdJW3nSJOzaFiwRvot6
aJKymgeMDTI5pttt8WiZzy6Qooak3xKYIStBKUcT3Waxf30niEJzuJFk2bgSE6GduQqsYsGB9Jj2
AkKv4PLCSzLihafpF0YnIsYQDO12QIU71r1sFWVMgm1tcciB3hqtscuPiYRwHnHznYOrix7Or6mw
2nTpFID/mWGZlu1oisOTlizZrEtkpzlW5I0R4v2bzAF9Kls39nUX/iVe3XuOcZuGwtxTFJrfDImi
dnDowJViMmCsEDZbxlIuvoDn0MdBe3i7LQJP3pjEpaLK7IWdfj7oP3YGurHnSc6LU1pO8MBJHmdR
d+WFrOG3CFwVYakNJNYSboSZCnGZaZdCHaUj5bfMGN7m1vKkJXeVrv77S/S3qNw+0LO0jpM5zk/p
qgJBTX03JklUTv92/tj8ntVIag1OjVJr56dWhqeW/U1rn/72hv5tINwWkKXYbEY8Kp1GvLToma/k
P9RZVPG9lFH+FoXL35seUlGGzHrYb/JbaDfNaHFwgvUORxx84aC41YF65a2whRcRoy9dp38LzeXr
5lSg0DuS4lQd2luwVSrF1fa17uZ3y3KnvYOsCIKD7Cv0SQcd5UF918cQPnwC3Lx04P72M7gDN5Yt
WkxNWmD3FycIFbZuX7fugEIX5ETGAIku8aVlZ7+jwS27Sx+y1hUpFghhgDt2taaZx2ygxQlUstFH
nbb5Sl+7xO3fZQ3dJopXatCOgODL1/+hVMoGyOU15xPAv78O8JKRu7YqPnjj2Vd6hyYwejPvHTD0
vHrb3Zub7rV8SO6cr8Ly9IXz+bfY3Pmsro5NGxucdQqZZuIXWytknUtzh4+/WuglBv6qrD7smYLt
JYrMoZNdJuYIsld+yoxvo/1NN5x7QHFg0NjN06/Xt/KFY/O3UXKYVJJUSmroA52KEmJ9q/3NrO4k
iLjksKO7HkmA6rwAQUcWQ9dLfMvB3svag2K2ggAMda4tFg6VSkrq3kSWeDLRy9MmZdBOijeIFN9E
UThUktayKzK4cZ5i0AslsDY7Cg4CtNmvz5bou3AI1MntWq0LDv7Sfhlg0Tzb6Us5dm+FSrzrkS5l
vb8tAQ5l1NKI5aLCQT/srIc4GqLEH11kaawhUdyOKFoGHJ7MOjhxowJMM5vvg/2WNYJai+Dv88+t
VKVwz4GPDWxAU3fRDVzslFAwY2xTXFlp/NOqCtrgMjOKvBqNPjiMITN5RjPLjikgFdESXY8nWHL8
42qnDmWTZNijmk0BPVM0o9fEWUSnnmjmOCgoynzIl4V1+deqp6BQRtW36wMRRWD/fpaYVCY0apsY
adc6vPQ02WmZJEixRFPF/v0swixN+mCw5trZeVt74mbFxowFMS7xTc43DP9M2g+W4/Q28jg1yu/7
x+7YPHS2uypeuouTHYwMqmMd6T4uwp78WOwMqONCWAheoG5tu8uXYe88/rt55cBCsmsICaXodpHH
PjJby2+JaMyiJc+BBJFTo2zqjN397TstlFxdd2viqcnOafwi90DzRveLBxpv/8rei21Y2trBmvtT
y1h9onbDS05Vv30DDkbgTk2UbkWGRoM1VFevvq288ggXMsmVI30HcrAP/mSGwqrPbPZa7dCO7nIY
o/JBVEq6uuZUmX9kzfqMMonsHK2PoIZTZT/CxnUyCgFOX908CMPlIwpVqw6SpsXJWH6WKzjWZWyL
yDeioXCZR2yUZpETAJtMZjddiedYL2b+cn21ioJwOANlwKmFpVJ+qvp828jvqyMF2kL/5XRxWLMQ
cybdgKGgHQBewzrOgb+v8/K5BPFBOKzRa7LmS4XvPsel2+eehpYKNYHrt399vq6mAojDZRyZ7IA+
xK5zmvm96U1PzetAXpNtCZeL65Eudb7+NiQOSNqcWbuzGyorgOmwpwMtwk21sEZ7ch/oqVt+H+/G
J5Dn0Xcw7f9BGfO38BzIwD9UMtGmXJyW9v9I+7LmuHlk2V/ECBIkSOKVW2+SWpIty9ILQ7Yk7gu4
k7/+JnvOGbeh/hpz5zw7LDTAQlWhqjLzt1mXW60NPdWMJBmCdJeC7zDKnMQTQSZKNvVN22L8q3pc
R08AUJiPMSgtTsDK6MgPg+7osjArMX+RN8RWtcZcCmR2FvtdRtkRXnWf/l/N/zSEchYIbbAimfmM
x3MS/Ww6aHiZ/w0zyPnXOuWVZ0toZt8Te30kA6L0g99Z28jvnsOg24LyGFC3JnNWLXhP+iq+GopA
ryT4D3DdE51byPPX+RkD0DNtu2asjc82lVc/yYaqZd9LcCSRBcG5Zm2tg63Wmeji9Oq9TSWND4lz
P4EDzs7SWDjT6mhF6ANCkZHCK8qd5G7L9iG4kWiu43KM8LnosXoDHS4ETjA+7c/v+gZg4iB/ZTsq
W3O9sP+YKONTCf4kYWXPxznOUcIZP6egCdS9HjCMsiR7e2e5IH8cZif8WfrzlkluucRrnpzA2Ymi
cBAlWoZsls8ptHkgy7FAR6VJMc5BJaFGtpTgTzAbpDKW4ElT6C+x2TlxVPqpMfuTIXviXq8IQQVD
GOiKwfJds7UmNro5cSANfwdG3uEXvWv8la59PJCb5sey73cAl94mz9dNSGKkp6rZ2ZFahZHZYQvM
M9TPnXF4Di0Ja+X1zBrbE/KPxOjjhJcIAOTBhPBo5YyF39lPyeIqIM6enaJxlN6pd4WvP6+ss4Mb
pq9Fs60/sx7FMdBruwTNbVktSPKBRa4QMCOild7n8HQrZLHrfDC8gVEco0EyepXr5TacgOBtltzK
xiSCc2u82aerkAKmo2zvd4OtYU7CLTC8yzxZinG9BoBlhVxmLFhZjOvbb1UDyrbcRcTfmHjATJtE
ClOR2ZHgiRIy6ODzxTOwIpgPCDdAyG6uW6rE1xHB7xgkmTLNXAunKNfVCH1WBHn7ppTkSzK7EPKV
JoppXwAhdp+Q7za5VcJ610Tfu1JWAJAdmOBgmlXyVO3WSngNSSqbobI1SnyYZIkvXCBJ1mgsRJTr
ejD8W5DfST+uf5PrRXWi6sIDJqsS1rIU7WN65G9onM2vYD3GtQ1f2F0HoRDNXVonum93ZlAF9SuS
h3E7y6qQEssQeUFGixYjNfEjpgy4X+CO7ZY7Wi77YrJlhBwlS2o6xgTxnBHiDNob1JxHWa3jeoME
Byr4CjZwZush8tgGlLUAg3jNUXkE0Hp57CjSIc1dZ/1Xmqbq/5at6OvuzwJBRW3exxWuVzbpTmUq
LnRYrhuLzA/qgo+IW6U3ZwVLgDch0D3Q7xwp8JCYz+493Z2/mwdyiB/CO1l2KbsHgufQ+kQHVhet
rUj5VtoPRiSB78j+vuAyCiPsIJQO/87RcqTg84uILzk6me0J3qLLNVTBCBoX2mB5VXFHs9tQ+173
23Z40KrvCsQdDA6AaRhiakgDQUV7m1aWQywZk5HsoSVSiRjj0FBlTTnx0Nq1d9W+vY0Agcck2r/u
OwN0D+Oa8zPbyXC7kkMQB9M7hRe81VAGjnLTCcvxoYuXzawtksOWLSMkLM1YphguxhXM7AMrKm9K
PzJ05yVfdPUWX9NoUMmC38VSdV0wyqbLR0tJQDW5vng0yCQvqK49M39ySQDsHoCXkm2tf/DagoKV
1klmjcxcuS2Baw8zkPunr1X1MwFUnuaRJ9mebDXBYGNUOJqqwouYOuYmLDf1CR9l+XXu5KHf/gR/
KB4IBsBnhhRQcPk+/vtoRRNtyiwbKmuEnYxHs3+h0of4ZQv5s4AQ9UzS6GNhYnNtmTpZ82PoDK8o
fl4/QtkighkaDZtSMhtoetDPKO2cNP05KY/X17ic7PzZiBDSlLS2l2FG2W5JgZyk3aa36k1Kh20J
GufrS5HVvq7Y30nh5CzAjHpUgDYC9reKzLXu8tzfDjtjo96x7x3oBoyTjstD/1K1PsDbdP8vUBvf
Nptmn+5Dt5aNhklM1Fg/wNkP0hJVV41xzu415Yln7b6oIGy2mG6agqTClGFnZUYpBL+paDPbyiYM
cHRPRkbcqQwDyQmvd+raCQsuhaLrO4J7/l+d9XmPATBkQ04Idn0Xo7vOpLi7KXaWrQEwnerZz80r
2hfzNnQ7t8yc1AdWX4o/uQTNQkXpj4kJbqcdliVJZuxb3Q+7Hq21D3veIz8zQFyc+Xns4CG0clqo
31FcaoE1n1H2+ZCRDV2CS//1MwR/RBLVHiverGejusRtnSrDvNUaskAOc595+UZWKJHcXxE5odqs
6MaQoAvP+ntrGB0lbl4jReJoJbdKREvkSjKk2aJnGCnmrj0Mvtneac1tkquv/YQpbUzTXLeyf8hQ
//1BRdyEOaHYvzT4oPRbc2PuCzTkaifz42Al519V2wsvv6u8JKhl7xnZiQreqsrKPOliCi5fvXZz
k0DqYNr3ocwvSG4qXf/9zC+EebzOWiF8aNmTrbzPnUy24ZKY1bkxirCJMhnVAtoGa0ne+Gzvlp1S
7Xp+Uzzw2wyQ3mIHBbGnhLj8OL2yxK331bH7UF5kTa5/SMj/fErBJ3V1PfJKgftv/eiRBoZfHnvz
pKQ0B2yv3thbdasewrtYUhOSeF4qOKo0XmY7HpDIJWAMGiPMItKbjplekcXbeZYUDWWfU3BAo8YK
zeY47Cz8psOtG/Jc7sslpJTYtmoYDOrjuiledTsZ2r7RuvKo88Gt0o86jo5d970qq7skBhEeKLmA
i91mrHFilgRZVwVdlfn1ADVjc6i2S9EF+vSij5vrd/X0ovorIgg/TEhUmskukfa15VFrgPW3p51t
laXXTWG5q1qwUnD+HtvjJuQoP1WJDfgbD0JIAuZGcuhSCJHrtyvzUx/1B6W3nVo/xuW33L5L52LH
2zgw9MlpK8PXR8vpdbK1jV/1GDtatbiYg76HxICrquWhLx8oZndsFPhlafSFo9dVyjSN2bZuQ+fy
78sas8akSm0TaFyCy4ebnv0DDJeEQBg1c+lmvikhxfqsxg59Q+szf5IxcX/xSZT+tb5whdIuHyqO
r3A01e2CabbuQa1217+ibIvCbclNq+eRZpLjmEU+LW/V9LFUAHZKMSuZQKltqSQu/suNEfYk3Jhq
MrOeahY5LtljOf6IZ1vy1fQvmYqwghCNKxXTPCyL9CODJTK1hMD1HUGIXDg4u/rOadqXNG93WjJs
ygpbLV76EYrfsLLEftbTYJpfo+VbT26hFADuE6ASkxal4mzfkiYolJuel06XZzfapPoNZ/tYqx+b
In6do9Ef2g8jVryhB49bqnQOgQRVPZZORuKH6x/ua9Lx9zbFuaVogKpsVCsEknHG3ig8K1kDpWd6
2n5AOfae36tbGa7RkJiLOMgUGSyceyMkx95QHyBps+GZsU0JIKLGA8ArDkh7HZ2UDoo9blPqXmn0
Tt5qLmsO4XBHQhCAWLmjpr/DTHUWG6jB6m1WdDfXQs+M9+XwqDJ4bIYB2l2u/0rjBwU4MP6QqGg9
sc5rU+bbGnEtelDm97wDA2j2mKfWlvPF75jqNurDVP4Ouw7j2KDPADuIxLy+hBfh2MnfPqGndaTr
DMdehK1bTN/7bka9rglm66PoP69/Y9laQk6ihlGc8QGXMwUhUxl72vyeNcem0p1x/HF9qa+lF2Ff
QmJC1Lhp1QRfdi0ZdPcZgrbqh9mpmdCCwMVuvcKLtz006mVubnVjQiA5d3OiEjRr7aoxO7iEVFfc
hZsuw0N+MTovNiyJ97noUYGKgF4xM1U0tf/+erGSNLkyTORYa2A3odTJQc2Xg1Pl+ml+hZKup3m2
jnCa5bw0caZXcKt5VQVVc9/asxtpdxSaAukH5TrIBQMz3WcA5oVNATpA8rS073MfgqHTcHV128eZ
U9YbWqGJBSx410vSpFPX+8upn/1EIbhZUQvyuB7BpfXz7+CUz3VfO2Sb9VuP6rfGjR/+/99JwqkI
8QyAmyRNzI4cq0/MhXe76fvKoMHAoBH2GKH4r+hXhCWF+DZBQDSyI3zwuAFlaXifLzIuRZlJCQEt
tPoM4QwrLErAQGNTgT2KDrKvdTFsnn0tIajVNFIpACjr9VTdAcrNEFTqHONb70EyalcdFU+WwF+8
lX9WFAtdkHAddNob2jHqa9APATcUE+2o0RKppqzwewJbXTFGsfpaQ3d1MnP8/aYbv2dG2AShUuur
IEDtNkNjQRKr3lsN3bSa6kJI7RC1TYfSIuBvTfbWaTpSXRuMmYOKZlSnP5m8eIq6n2b0rkcc6fKh
D99IO4RO1emJ1+H/FpP1zWoKh6ctorQFVlDzbR5wGxozGFrzhZdA9JHkvRmn9xm8LiwfW6dNS19R
H43pGI2DX8bUD9Ml8ax52EDbLUhJ6JpzeJhH4tuJFTRDZm77Wd1rSoXkAtUBpbsdaL3PbX0XGcDR
1YkzmsdBe1LSBj9Fd0qQcar2hGTls2bIRtS71nhkmLICmegTzeNNNX1c91Wn+aFrZy9EtDHmDe+6
Hu73f/i7tU28TYFql1mUxIYNwfmGGRlD2iKd7ufbXN/NpbTuvf7Ua1sR3O4wtdlE8cA+JmgU3DS7
Ejwh9nsfJO/wLhtZNnSaibq2nOBCEaLyYe5w9e3bejdulDusdL9y7MOpSwKX7OwE19lbiWYkA+wz
Unpv6hKHKs/X7eDrhOzfrtIQXCUdwjQC16Z27MHIvbf30YESBxXLQH1PA307v64UZKs4F2+9pPVW
vT9USm7nrayl9nW4QPglgkvV+9pMFSUhJwHf6lHbDts1SGj+8PQfsFJezGnPHJ3gWnk/pyOoKcnR
KD/K8T6PvpU9qC1C1eXL4LSa14H7RNMr90T+m4xO3syOCkbvJdurle6F2W0vG5/+Su769xGIr/4Z
6RCzO/h7e3pr6N2YfdOiHzarnMl6ZCbShw4BlDzkIMDOy/vS+lbrtqOw2LtuFJdfGX8ORywBJl1X
q5UC59D66uwk27UXZ3jTQ+dPvuaDFuJFNtMpsXSxBJi0zUStccbO4QqX5nEeTEl2dkIOXbm3Ik1K
W+ZVyfHuP+akf7A66y0DXbxDm5dueq9B6G2CF9oe/IQ/TdNTZTzr7e8Co1k16R5bm/9IbBvkKtS1
kqNW388D6tyrL9dnxxg0ePHYUfBSnMr93L5F/Eeq5U4PTGyMJnS/TUrLt4FKW+CiMAvpxOQh7e/0
PkHW+87RtmhAKEIflfmz01548Zvnit9oILomxBuhGtfQMABrjmdHkFxnt1COdKBAvTXb/hub+qeQ
/CD53Wy1jm6/cH4Y22PCU0imA4yrMyfGTFRW/dKHzrGKe4UtfqzlB1aj6/krwxBABek/q9QjNx7m
EOk/HRzKrMgZdUyoV1wW92UeVCyHWsWomWXFkZ5FQzD0kPhElzvNke8qs1+OOLjwveKrstIhNW2J
T7385jkzbsF/m8WodHNHNQg5hw8aO/ELN+/4hK6ChjNeBjF+AKYHhsWR88pJ8kYqeHQ2/G+ssqxf
4Qioh/mIoVGJqUv9iODUcwh5IzNZkJ0ex0/lp2k6OcCgi+Xkhwmu3MKYduYkR5kLlySPVPDgy0wq
rrI1Mi7HOQa1efxJlNXoG9k3XKuM4l3WVFWnGhQ6UG0WqpB6x+xCKTQExhCMPWnu2hxkS5q+6eaX
KMl2OUGlx8ZMuj+mMmn2S5/wfG0hc0KFu1zoopJjGb+aqACmyCczW9bcu5ignS8j5E1trwPHFevY
Im/csJy8Kv5p4+2aaYo/1+qetr+npYUGQivx/pdcsaapJmUGuDTxRv/7tayPNbeyCq/YsPzMmp/6
uJNEl0v52vkCwh0wokU1DYOSx8XMHCsJXTuydjWm7Vev4xNbC+Z6cItl301vkFrco20tuSCXt2ig
qmSYFITmwv1gOa+q3ug1KP4+cothfnSUrHDxoa1pf5YQ7kINAt6qnbDEqmWlYxjDLh9NQIyAetow
BcNWW6lju3yuf5YUUpraqjuU37FkAwnclQ5UheDFCr7GkvmTjC/v4jX4s0FbmDGuinzR1QGrqeDx
V4ftVH1wW1buXI38yz0/W0S45+lEmhgCINpxfrBf14HeNCD31c8xACE1hj1kZGCnWThhPZiEapuo
FFFgLATD6BtDVWeKTfG5cFP7ZUQSWI2QSrSNZyWymt2YRvfLUGFMvHIn9s00jwm7zSkSVbC7tTEI
QUl8Gxu9N9LXqDqwcoSyQx+MvA4MaE6UMZi1h7F1rWavhU+KoUE6K8gq6zE2cwrB9eXG0Jfvkgt3
wS//tSvBFpXRrKZIxa5Wxj10ql2EusKpvyl35a+1X20ERaBoB1k4uJBi/7WsYI9TqdVKVujaMTYe
s+IHRPkcqP66NM63ffGdD63szl2ICucLimPvrYKGPFv3CQ1YqCphn08RUAu6X9/KXrVfG52U/rWW
YJndYE0DShL/ut+Al7jh4FNjt6hO9qH4y0bbLz7ZUkzZQPtPstGv3V5h8dUTnPWT+3BhPJ6x+Fq2
VUCIWxJwzLis3IFucAUyLn7hGUmAisSQ+cwDQOsnYNueAjJiSSi+4Er/OgchTCUc+WeynvkE4aK5
Ppra23XrveBn/lpg/QFne42yiWQGZtEfFQpxluSFRbeZ1F3LdiHEvKJKoFBQo+xVFRCc4M9js3jX
t7Ea+xXPcsI0nG2jLxU6KGvImYJVL435KxnQf8CFIbsDggfLMGWYthbWwdMN8geti8JkDcwTJnGA
VLu+J9mnEfxKqCxqVxu44JrVOdUaR+33Csym11e5lLD/ZQGCHwFF4f9ca3UPPkgADyZ3GIB2aEEr
ErkhcnbVQSqt/mr2MYxdKpZ2IQjRVfzEwK8wmC3OFih6UZcjxC+PVGGfmhn94gP7bVafWjQ4+nTk
CxiGcwhwaoZTgt41b6HjxvC2wXksoVtaIZrem0r92cZvk/rU4sXIaOPO07OhQPvGArEtqbY5twPF
zG9jS/PDPNnXmuEnheLEw1uo7BUjYM33LH7EVXOi5gN8u7THCdggHQMzVzlwzyznfQ6emWFiXqcX
DtE1LypUPKzwbs3GjzwaJPPdX3E4qxs6Oxjh+09tA4BG2itoI+8LiFxx/qinEHNni1eNzJshPVUR
8Mp3jWtlqlsRzYVMjqOlo0MBkRma3xW57avQIUrstNMUoKVKwn1KH/uIbDRSb69b0ukB8uUSnv1g
wZIwgkiNesyUYwppZK9XyG0FaW1gtV1mKO9N1WdulyfVQ0zKn6q2VIFBwcEEpgDuz1Oe7vHdNkqi
e5E6ZU6uEjAz2UHRoyymjBuW/hgLzS9qPDp4/xTHw54PxKkbprt1WLpx/TsztV2FgZEoLsEhPDoc
GnhGBZLE1J0avJdCspp2tm3rNIitHLPstZtarNkmNukCptQ/Oei1HcLN9zTPckfJLaRe0Atss0Ns
Zw+mckyKAQpfaOSgaB2CSIDx1pec4iVP9ucQRS5NsDpZDHBHHGI9BO1keV196KbN9UVOUKIrn0rk
zkwjJTE4K2BbpLpTx/RjSPrtbPwmRem3ylYrwGIA6pHphnWL2/eWD37N7VDkbpfYIFqJUMb71PTM
QS1eRXHFLNE+5oHdoSQ8vyij5Cpc9IRnZyIG5CEcDIXhTLJO29SF6cZLEuhofF8/lYtZB968tqFp
lgU5IOHGtRE4HCey3jg3/h6/0wQEtbGbo+DNINuQ7fgOWJXkJQtkXbxLAfJ8YeHmhBFoc6Z6UI7G
ULmccIjaSY7wUtGCni1xehCfRciJhjp0CrG3ASxyebeNDtyNobs0uVZ3Ezp2gL7ovYwpXrIvEQCN
GptpaAoWTRY9sJU80LI7yTe7lH2f70uwjZYyNI3XfZU32Z35abraYdmlXuHWfnSfTiipd9BNoDIA
+aUq21/nKWRmyBCzPu3wyUY18avwKSufQ3JjzLNr5olXa4mvZTyoDIbCkKxGcun5i8UZgZVSTSWW
sDiipa3XDS5E65c7tH1p0LroJPjqrtohJv0HQiaXv+SfFdd/PzOfbil6BQV95TgRul2a9hjFZlCk
d0x9zsJDOT+HHJhQRauhyVk/qDoL2iZxSVh7ku99KQOjBM9HqlqE6mJxoRhSFjV1jXPXQIKoc6fi
72rxqyva5xxdP8VwqFk/s3LxTd65ksUvnsLZ4oKDAC48G7O0hD1X87FjPcJD4bBO9SPV3BgVXn3h
LluyH2iRw0NCs7ADdo5jZAJajKbkx5zwk6IPp7quEkg+mCDqF7JqhZkjhGZT5WhDyDRqu+1c4NNP
Wz2rnBCjOzaHNqoJbFEN0xin2zKpvWken0iZbM3mo4B2Zp0dm7Q9UBbe9A3/Zg7ZLddbpzRKD0wn
q4hi6tZq+E6Gz+snecmjm8ygmmZrQNOIvekpU0AybCcxBm9gtVHptnyn54Ukg77kG85XEXyDnVpz
G9dZfISYizNCo75Qf9poeGfq7+vbudRdQ6n0z36ECxl2CiuarImP+W5VDSy/QeQUY8Hwqu64lQGD
Lvqe89WEy1hQxWr6JI+Ppqk64ZAFNJwDxQ59PbZBn+ET0BzPBzu6V6wf1zcqO1HB5gxCUr2pqxg6
7q2vVLlvUT3QWqgZUdlQmPRM199y5nJixarJuODrtT7QJqaD1PfEaqF8dg+YD5A4FplFCi+7KYVY
c7raSjVPbppFG3OoXa3rJJjK9c+Il/b80wkeRJ3mhectPt3Y3kSzHQzzjZpDTsR65jKAqPQAhawi
H0yWokAfH1U1e660IjD15yRnqK5hsjHVPW5CtnPUDhTQiiq3N6i5ONfNRbJbseNak7ygo21HxzDX
X2bgVGvAG+YSpSMtfVUB1bu+3MXKzdnpip1VW2mWnuv4iGspLn5Z+FHDRTzwfRqsFPgkWF6rwdVu
UVOtf2C4cWM/QuFIPn13MZM8/yGC55nnMAQRVYip8hNSqnUxKK9YDmMeH9HvX0AjkPpRcct2ibmX
Pallpy44o163E2TvcK79gpHDmkD7OfKyFk8yvo1jGU7sYjJyvlfBGyVpi+FNrYyPOrpRtvWqtng2
YdW+hWNS902a4AVaeCX2r883PDzORizJbiVuScRnkLFUlmiBpSvKk1k8ZNVG76Njqw0StqmLWfT5
XgWflISmsmRdHB/Rw8EM9HhjMI4QijJhn+0JjfEU5T6rZ4fW2lZTwhtOkZ2F1O1MitFDJhuUO5HK
X/EnokLBMmqTPerYeaXSvZr+QI/dG9Jwy+dh28Qg5VBiFPTuW6bvuD66VYwpyHm/zOCVog/hmG8G
ZDCDRn1z2hPTQI0Rw4p46lF9b6lhwJfKXz9rkf/i4JglI98ZCShOihpqxnuUGOKy8Xsz25B5Q5QO
U5l3vK4wwt04LCo3Ub6qjBtup2cYwWJVMKQY5SlR/Ndzl7WDq+eaV5rJE7hIG6Baxsoj1ujWdYZ6
PvEzG7N/NGODW2Ku2Unq4Tcm9m706LluW+5y6AFpLVrKyxDJnhXrHbl2rsIdCrOKTkWBQLcGH/Ot
ekj2Bfi3oKjsEwWMnLIJDUn4MYVLNCp2pjd4+R/1RnczaruggnUxPuRe95Drn7m2LSF+Z1PO9ViH
a1hG7tGidULZyck2ItwQNbZRX4vSdQUI1w3Qp0+Hm0mKBZUFt9PFOMsOqmhWF1oh48rg6tUfKy96
twezo9d+kwu5yDYlRG2w9qu8rPB1mhClw995PDrJMEmil2wRIVybXZZRDNutudV20DHVzyuQKsqm
FyQWIDLKW0Xc6uaCBCRvbnmdbqZUJgUr2YfIHG+Mlh13QxEfyVz5oHLwe/SbmzCVHJckyolaCkNT
trlJcUNj5IZWc8hovtOrj5a94PnoX782si0J3kCJQ9rFGFk7orvpmKru64DAKHkfXF/m0mQYnhEW
MyyLqRS95r9TXi0JaaTkTXQc99ak3ehW6MfoPFVzvQFxy47qt7hdQQOwBlS3AqKyDU0TV+YkviJG
UXk++xli2YabqqZxC0Hl5Px+RAc0n/pNsan9kruTD7NE9gJqGFkZ7B9SiX/v/3Tpzy41UbtxnhQs
vDIgLR5GpEtncED1DbyxuWUvsqT/Eq7pr50KHzaLjc5Iewt5GtA+dRgm0Kq4N/hHH5kOywt3GMkm
TzDTE9/TwWhdM9Jf8qRAJ8I1EQ/TxnJA54YuxHOfWU43IEjNk2NNHnJsp7NGp+Wqxwj1SVQ6Rkt8
jjimczyxw1iBBdXeTFQ/CZ8GJXtGFTB29Jz6c/FmytoJ//Bo/HO2q2M4O9s46vWiWs823Zl7CIXv
m8NJMeNWLmlPVjsVw4ylU8vQKapThtjTqfO85xqvo2PEMBq11N6ajtG2n7djBABYB1bEW83KUqfQ
9RhyfRao7PUxINmA6juYevvpV9Jbj2GRN044dXdREXvNNDlg5iBB3QzmJmN66EWpeYj4/GAMzb4m
bNep0PZT6iArBokDuGiZ5zsSIkAzjoM+EDi10aW/8+80ADoUiXx+Iln8L/OB8/UET9DZgLvoZD21
qnCBIcJ8feI0ZNhIPM76ELnypcR2wzJSMjZVi2TZn/0UU4mYllwl0TZLsY/JVj6idzFwn+1MbD20
arbYSYYVIa0bhJhHrY9IVX0SFMO+6rGi1KtcCnnnKwqPsbTXDNJqHbyqO2FAQ8Mo6a9qs2qV6i4F
xnR+kMv46qtBXDtYwbPkBJ2oZsarKCwWdJ0w8Dh+MDz+klDx0/DZbO618YYBZAJPk+iHGO33qf+Y
+xzQyNrj9ael/uZzvsnnx76C3PBjoR7H6a5YDI9bxkEHUVBtf5p1sSkAnq3R2tI0PYjM6htDMl3k
rYLGbfycad/GSjbgdSkcnh+o4EqsPIL6SDNGx5z96tJuZ2QY3O1lnbBLj7rzVYRMEooLQ8l7fDYS
E6ddKHKIEmPEoVspmux6y3a0JhtnzpHEfd+YxRAdy59LgP7qPowCBjG3jXm/miacuB0dikA65yLb
o+BWuDKGRWHgJIcg2vJ804K4HBDXdApC04W2pb8qnFDrWR/n/0QvUHb7BS+jpOXU5M3p9ocbxfwc
b+1dC+pdXH5cRVWOQriUtJ19UzH7nJZsnJPxtCBGLiPH/lSfUgI8xKqLvviAyz0VqcOq/8CjXsxq
ztcWZoricSHAfmLt0dWCXLubk59G87lWFVW0TaL40BkHbcgwoAwuDFmmIdu44IPqZl76spijoxkV
GyUN73t+a00vVggsViltkqzO5YrzEftDaZoWRWLCnGtq3nPgGeLh0YrByalxL+NvdX2gIFWAVpej
kdlp9NKxcqm+sOxHCF5C7/raLkHcC6T/cAOFp3qbBuuMJjoTacDxSpMNbsmCtLXe8rNbrDZlQ/MJ
QdOAVPNKib9qGjNU2wA/2FYl1JplcCXJ/bUEH1WXYEtFLR401S1G/bLM1wlUiUDu1vey6UnZUoKL
UpJ0hnYDzHcVve/AcAttHKSUYPZnsl2duAO/2g/T1mzRpPZpfODsIIcqtrtaafPjMALHmxvWW9W1
BwPthMpsN3HYejQcbqs6eSp0+xUk1F6/5BtTeTVCKFZg4EOx2m0LZuGmSgC943gvVZumxJDK4DNF
xXRODpZ2dauVOQbp7mxz5cb2R0BxOCe7zHwCHvy24NZjqjRP1zOey57+z9aEL4ZmGKZu9LU+0VLQ
XyTA6L7oloTC5CuJEl5QFqqe/3uAwseKwwXFdKohnhjUS+cfGGi9SwtF36fpGOhRvLHS+aBM5u9l
rNEi6vLCiRXFRXbsMiAVzX5xS5Z6behXRexOM13n4N3rJ3FqEF77ykLwycEjZvXJkCOM80MBgYix
2IZZ7RJy6GeIgcdBpUweH54TPQmK6onas4eGtBeWNyMFK236MFcE/OK5MwJYbSMyr5+YMXCFGUC2
Gpt6Jm6Jl3lzoxBQW029kyLTnxfmq3G3MYBMzxSMduJpZPWRG/XJTWvejFPu50q9BRcAcKdFFkQZ
JKtNyr9f377MEITYNy9lP7QFDMGuE48NCsqJg28rMnraf3BK/zYFkdR1SbKxV3K8HMJX0mCgZNV3
XjZjMH1OkK6SR5qL2a7BDBv2Z6vs9DY7u7u5wSMerQW42AQ1HNgc5m77X5zcnxXEHZlmvkzQ3oWb
7dM9Ct+bWO93lKjB9WUuOryzZYR43bQoT5MZzSNq/B7TxusT844mmpsbpaTaK1tJCM5m0i68ZH1+
JNTym/Stj7ZQmPQGKKxd39IJ4P3lyp3tSXgVxCRqoFxTwrHqN9qs3MwtoNIKweyKwlR/DqGBAAYB
x866720b/zam5UihP+fGpY1KSBVDfqLvnYaVnl707gyp5WF8ZmYaFGb9FnPUZMyu25DI2CagATCO
nY3R/qn7RbT6IUr5kz2T1u3nwlP6WzOcPo089nGtMYyffFC7uUuU8jVTiHd92xev2tmuhUwgbRaD
lqtJnqos5k5tNceIfl1f5PLD8myV9VecGX5Gx7CdaxRp1+jfDl6yjzaGA3vZpoMnf+Fdvthn6wmR
pOhHZrMU7hNqPF3urKJdIQaqQrCz1D9QJfPA0WftJJu8mFSdLSoElppgKNiYscn4ZqXFs7Vjjsr3
KkMaF3vMq+avsjeK7HIIUcLiEPM+vZ6HMHemMA20/0falzXJqXPZ/iIiJAYJXhlyrsys2eUXolxl
AwLEPP76u3BHtCup7OR2f3Ee7WOlxNbWHtZeKzH2nPAVWWSen4Zabt2OmUumGbH0wkCZtdVGZD1o
2rZnqdMpXEjsWlahRykY6bVqm0kzsiNa7vO69wp/GnCijZ0qYCTW4p3Wsac81Oy++M3119tfYOE4
5hQORVrVA9XxAepyQ0I0ocQHV013bBec7IIbnyNkKpCgjkMC6+KN3CcWenZsAYqwcCv1mdcLwXYY
SB09am7WbmMMTuWnwDmHSya7dGIzn1eCnzcbjCI4pTqGJ4ZybQbqXT82GPom0Z1Ouoeih7CAem5Y
ulbr36Zs931A975IIK2rFodqccjwei747xrNuU3NFrTgpoXcZGK29l+6wKEgU4vdfAQLWWJPIiaM
PMTdSnGXJKSWjn3mpvqKJUEYIWWYUq+qBvH+1gLY+LaVXq328i8bnDknoioYtaJ40qI83WbdvSCv
I56a1CBuh1RP1Ocy+cOgoKDI/vn22pMLunGL55wHqQ+6jjCHXcUqAj7gha32GXUqJyxBI/J2e60l
J/yXXOuL04/6vinliH2m3B0SWwdadwqvqsyW78V20k5cyuSXLubMSRHeB3WVKFOntnFDDc3u8PP2
phYsZI6aMcysj8oYV99sc3fUXzpCHZH/ub3I1W2gE6aCyRpIUmv2kIyo/UjQxiWngYGYwoK4rb6A
vrtGfsHQBGCYYkBdnswbgflAs1YUfXIq2/SFkfwVw+Hg+UfgepBDtmM1uYfCIRRaxEH0aJ/kCtjQ
QxoBq9eHriF6r2TxyyDVo0RxkTDqKFn0mRN2LPNhh7+97zRyULvm4fbRXIMRMQ3TqwbRkcABDH4Z
SeSWYqZWGKWnQASrFsxplW9wxyfhg2TiCdkj6iZZvS9q8z6tknXUv0lG10FMn6MIQ7V6tROKpqza
vN4Ia5pCj85gqUE5EYMKCHxasCWn9OX2j76WzeFHm6bJdENTdXMWLlsYaCYpq9NT0RnAo3aHnrLH
OEvXnJheRPT9kOvvmOvel4Y4VWCdYOknH9UXrY3fi7bZWWW+hUM5Elm8kAxQbUp2MVTNGWR+lQMC
SHeIh/WojHbFsMBQ/EmQQcdh5zBTd5sO7K5qDr8OHqCxS38oGI0rtN61wmAfBe16sIZVX2ESRyFn
pdV/KCZwafjyt0/hylvD0Dallg5ALAdI+PLLDSEkezvS4BAsYN0qEzxfxOMxfpu5hHv6y8t36ecY
U2Em4D1TqanPec9Yo5IgiGVzIkP8SkYLrCG0QDF/GB6SRum8Xs2JXQe6vguLU8zz31pA9kHKfLBw
JtvBqh50RSd2afAMo3diGLZtEWB2p2IntcncoazWpI12YVJDVAI26fWaGe8MS6w70RfQezR+F3o/
8fdWO1XGn6bwc5sw7sXdodDKo8JhetoI5r9uFRZAa+ftRjP9k0rSLZgSwGwyAmHzKDr6lN0z0MPY
2ngeabMi6hMv+ToN0ocqk6pNUDLU6MOYtgefix2XrbLnGFJgwrgPZOvFYAqI8iRcJUR274VUcgf/
Cwj/ofUS6/JUx9F+yKBEmerVaKc6gVeLgpdoYDYY8o6piNGMzKzHrpxmnUESkpTGj0qaJ4DsX/Um
Km0aB6vKpA4tG68tx2NAYwDpKhBK+kvaJFfm4RjD3Qc/KViwTYvP4t0kGUNhjTQ7U+MX1KdX0GJx
FR0yw9B6VUFeo6E9k3bv3fBLZwFwZhW+nXwsq9+AC620BDrlI4SZyGI59btpX/6u2bsT66gAmYB6
nzuS/YLr2XWNfIzj5KGQvZMBjhaS1Ibd7YKitdtBfZbje+ePKxqU6xH0jfrSBfiug2Vc/CJzNqNe
+ylJRTRk5yENDjrNnV7T11EYeaOR2oM011T4PyJrIxLdLTtMDY8PlHd7gJftAYwwpEAaSsiqVvyV
FqoL1a0rVLqMU04YyA40yvDfpSuQBgHQok3yc1xqXhTkd2YDPWWi+p/poLSuNoxbWWJ2UyigzMUn
q3pftxVWda5BM0cHwUvUdi/A0q2aWD+IofP8FPyJOmiPB166WvSzTpSnUOWO0f/kHchfjAglPd1V
dXHXlV5dg6M0EqBWU5udkgARN4LaNgM1wW2X9z3cunRD00P/JQIKNaPToxpuyEjeFIoeOZpVY/bR
D7krxVJn4XtogsUwpalqOFUN4xeXi8UpuCW0IGtOPHsT7G5Ifibd/2U/X5aY3T8xhoYUHPsBQjrU
QMDcSyBdXqMWlWSxED5Od+abC/+y1vxOcVEVmY7t1KXlBiMAjkX/FBTx2RJQlVb6U54DwQYfv7Du
wjHOk8gGpOi9aU7HqP6pjZNVr1Tj+bZZXMESXXyqeQIZG5JXaYBzVO8lagUVmPYgr2k5eQnsGlR4
62ffW6p7L+1rllJ2KpAfmoV9WRySgumvUUB4qVvgbbzmCL/Y4JzyTph914owb04lSIziinsZUsmA
/FHqBbTv0m5mNyvXG1WqDLsZQdpG07u8H+1Mf7/9nZYWmf78y/UdVb9A/QCL5Oj79vSY4h3uqqf/
bJHpSL8swnUxxmoGWxgsgVrfvQk/URkLx/U9o7g0uJlvKEeGmzT5BtY9g+ZL4a+3N7H0788cQ4Jk
Iqp8/PuGitk+gXA6eL69wtK3mLkDyUdM8ag4Jjmg49CD3HRI7ZL+uL3Kgv3O07sCkghDNO2jmIaT
s8zl2t2Iplg1jgtv4NUXWrVAc49gXVO1b2KRPBOiUfP+lLIODEf5vusgRTYgPGdZ+15Y42feFmfL
KF5Llr+YuXwYkug5qYY3aPW9RoOy6cNik4EiwFYz5ZdpNQs2812PDjGECY4pdbrRBjQ2Li2zoAPa
fKouz1prrWijgKzMtFwy8MIGxOvMkT34reEa5UdSHApzxFD3qRp+Z+DC1x6VkrsyaDJ7qNJXoExB
EZnzdRkuvXpX2KIQ6YDPCPoyk+i3NSth9b0M8lIyeU79emW25m5oIEE7IMJBHywY0mdODK/I6bHC
8P1ta7lmk1/D0dmt6pvKz0HVlZ1DCz22MLRxWnbfLTG8XykYTeGSTgnRgTxFYeDyQ/AqSPTSkPm5
N4NN6bNfpc48kocAK/xQR/MQ5nwbEHRE+ipcj+Ww4NSvmSpHFqWDQFplYFucHXGTDZimpXF+1qNt
oQNbqkR220RrFHe9KvyTqs9+ma+sHi4fPRqrdBjbtlTzMEx1LHXD6w16KqNHq17E/k4nfBkkYECR
qyhlQDMCU+izkwGCeYqHqubMesOrkOE1ULKFgq18MAzyBn5UgHDpmxrXTpKXD1Fo7pGfhdtcr1tX
SumFVuO26IkbibBDNHet2LfrrHGCfkSzt/OK8rWGvDeJnjJoseUpt1Pr3EDdtVaJE6hAGDI1smlb
PwWqZYswcfxBAcWQ6uYAbsSttavbfCtV3Q0w6QmObKe0ch9EGXxDmfasRtPcERpH9ZphCtSP36oR
8149e2iz/Dkd/7RcvoTjEjz7u7fGqZlwPvA6RAU5+KU9gX586A2rbM6+rh11ou0t4/H2zbjS8Llc
YvaqJX5l5NLHEgCbAtpC3T65Y7q5JyQ8KASziQjzBYe6ZFk+y6bxShz+wk/47ssvf8Lsdhah6msI
ERuMrrjC3CqWPYKMLFxxdLPXJgW7PBpQE3vtMsh26YBnzyHlfTLyEmYZdRYmnugd4Eu3d7e0wszw
lcGsjRBKKWeJEY5uUikMlsSJFpaYc0oNUSZYGOL8SHAfgmGD/7y9hSUbmb+AcgTzgB9hgVH3zJ3E
GKDussfgie+Ii/b4+vZyS9uZxb94x9JBJzixrCtdDtxztKQtcqWoemFxf2uXX0I5ktEgQwesOa/I
2jppmV2LB25B/J149edfNXEMKZHI1kCDTVQb447DNtmFu8QRzub2bq8U3y9/y3QcX35LQxrO43ra
bt4dSd4AhH0eivBMROpl0fNonPOKP0VA1ZcVVOiDl8FY+AkL928OVIr9rvWbHL8gyH73CtuV44cv
yQMPYm9hr9/f4cu9zpzN0EBHYAywUudo0M9hD2Ad/MuSBICUkbpFsgreMKnxuNjxXbKpmYsxkkzN
MwkL9ofN+Cm3fFU8l3vlzudgQdNX0Bh3lsz4ymN8udmZb2mBTtL0CJttP6ThiYku0rF+sHWneG1r
SxcSIU7limrVAMaQHxlqhItY0Suh4fQjwGxgIS6gIKa8tC7TTFLNwNAAFClbN4MqE1gOgC4bPQuC
c4fRZUhnUWjKveQhIEdaOOXDELloLy58+ivtgMsfMrvVlZIRtZtudeXFx2DThh7gWRgMmfgSLUe+
aHfFQWySe4Cgd8mxaXagJXKWSbWvG8K/85hFSDl0YjRcMsQhMZR2Qt8zgoVofGmF2X1GObTyo78b
rTXb6iJUr5fo5K9fo3+bmP78i8vwqWgSA8TK58EKjyz5ULn5kHf3ty/r9DB9i9i+WM7sruZmTUOL
1XD6wK+J/udQ1pvIjw/CeEviI2neFwtJVwa+L21kdksb3+qGWsWSbVXYScyh97GLuXnfCe7EkqIH
pGyj4bUqE8zCqE6pKessH44quC05pDtV2p9AaLS6fQ5X8pbLXzW7x2IUvhXG+FWV1x4qTHCBQ80u
tupmCSTyP3iMf991FiuAvEgOlYLvivF2N9jTjeIQr7uDwpBjnkxbBScN6IWcDA31pXG1K2RWF7uc
qzZ1bZbmNMQui/Sz4Hu9AMs2RrF7azVogTuYBz5qB17d9ay1OUG9PgidkP02MK0lyCPvngNQOZv1
g+JzNwip3Sb7gP/wq8fK15a+yGR6N0xzLvaUGKU2FikucbczXLmddITLM6SlHAtMTBj7/S/FlqXp
4it4h8sjmrmwCGGyWQ/4PPoajQOQWkoXGPvn9Hdr63a2TbzhFYjiRauYXNJ8t0yD82Z/Jd/mZMcc
s1txQRLcChQ4VzpGb5DAxtgpRPaUXbZa7s5fu/pfV5xd/SSMfVFXSn0ezEfLT9dJzJzK3AaR5tBQ
dfVMcQMlXXghrlr/11Vnt99PqMXUIpvuWY+0VXfG0s0waX+MgUEbncHtfcDejfei2rCVBvLgRfqS
pX3PbroBTGGihNi3vg42FSCm02xfuRjgLi0zu+YjBysjqHuac78qwbP5/7vM1bD9y4H+dWxfnglw
eASpEsJeg6O/7rcZqMo+esf8Mb2sSxHWtVfv61qzOEOBht0wYGLxjKo8mql/0nLhWZ2+/o1b8Hez
XzYTGg1TLRJgMwaAesOftOhcOXxqI2Z6zCV4yt/E+tZq8zDBSiK9VKeUijtgrHUnLjT9yTgiEf4v
plJIxEA2eH37qbnm174e4ix0qME4zvsSq4qx2Q3dLmxAhhsgKQZy7/ZKV8Oxr0vNQog4VhSSj359
rhrmGkp0HFXlPUkM1GQwj2FLC1Rc0GKlI4pD5uikGYDtBqLDmjlKXLoKxifyfhvU/qYZ6w24o9/C
sf/IiuhJTYTXB//7iXt0ITVuMEjHox4yH8YBz2JG4zBszkkcrgxwg+Qgwrh9JtdN+N8Ss9NP46C3
Wg4L41WO6ePezavyP1xiduogsh8L4DWacy7ABxs8WiAbu72JK0MTlwc1892pVWBkyYhwT5LaTcVL
zAM3KToQrRcrmocrilHYsKkdXRA3zHSMan8Q6tuauA+g2EHYIQt/BT3EZkC9VS2ElNft+98Jzzy8
JtqRde10h00V5Ek7szk1QA0GyVK9939wff9WmnlyUKUmNTFxCmKr71JvhCRZ6Rk76NZPmZ5z+8y/
T/qAjl1F0RXc/wTlTTZz6NrI44T04XBCinMvB0wv5RwTPQpB2g6l6KHJUXGO+K7h8d3I030fWn/C
UAdFqOGHgJSgZ95Dfx71ROqoFQhaQZ/ZODWnAlof9CmkxSbois8y0l6zqr7jKnh1Y990g27ELCfb
l6rypmUo8bLAi6SF8XfhtpC87fulO/K3N33hGLFVg6oaQdXTsKx57xpgpFZvoz6FVBY4cQCq70fh
jQqGS8qgfE0g5tsP0anqu8+gVEEvWq4yLXZrECYFHQY1xOgF6g+TgTfFB1SGApSjFL9qKp6bUb0v
g/us/0GTz0EBDpmcI5RsUdJ2KMRN8zZ2LAr1TJPct5pA8IORn5jte834c/tzfvMD0xYRbOlQOqLa
N/4I06SZL9U2hzrbzoev06KlZPh7onO5xPxlVhJLHXoQUpyUjb5r+UNVnjXDy1cShBje38FxiIrz
T4Wcpre62dze4LdrOFt99lbTSuhhBQXSk4iU89h85p0GHl6MjZWvtxea3Nk3Y/l3kvM3O9dSpjO/
yyFKFzlK/5KBYTllC02PpUVmbhtgGCYDis/VRZ0Ta76T83va6Qtn9i1mm53ZzHOHWQMUQ4StCPEs
ITpPuvdSfybKTzVpXEVrwEUhF9zK94B4tubMlWsaWMGaHGt2u3GlWFtQZmbguaBbOUnPp8h2Wo+U
d6MOYULHrL00QDV2KRSaPOWtbzjz2WnLMs45jMXXdbuRvlfonwZbNz00s9m7UH7fNpm/iIpb6808
dydBrpdg2ycTwPGozqH3N/AXjPduej1nB+h0btTWvG8x4gDxngLSVnqTQmmKrtuxXMW9eGj1zAvr
wQ1i/86SMcjyVXNLQv3JalVMmAyfSlluQ1KsA5LtwOgWeSZ4rqGXCCnEIN8MSecSNp4iw7d9BTwk
Bd1ikm9dV8QD0zm4utZDCq7N7g9U0BaQl38Fvi53D01v1OrQzNW4hkkpfI0vUa4vOFGMWoKCvxTH
EW8IWqS9P9hSFKukOIUNBN/qH5k2YH6/8wZUA4BTo3CLIUgEQsP2q9CtRXBH1Wc1P2YmW5XQicvy
YGUgd4x0udHb+jEOfqs6cqqKPFt+d88GjhHmjZnHLsIeR1RvfvMWBSdl+IgVAkeUQz75T9msCh8Z
p9raRVzaqs73flXtq6C911EWMHy2NtX0qQsbaF7m/RJt7PdrfnkyM7uAGlaV9KUiTgDB7VO1diqM
SQbtwjjH9xx/dudmT7nFSou0dZ9jYkzYfa6vMvFMSxDnKBKUbukmTjBv2a9jPfcoYKNjfG9UkKW0
zjQ0Vnm0RDiz4HbmrR3g6zjVStw+jeWeibHSCML0bBCeRH+/Bq56KDZNkHu3L+H3/sjfU8D4IzUI
NM/5zAyBhWi1BFjNExq04NwYHCtonSrrnUqDkAByH1Jw14hPmvXclc1ryNgKSOhdzQDvzIfuVUJS
tOc1eHAB9wTJfKCj551oUj4XqvCEUbkKVxYVt6b6y+XlmR7uf796ZiIQNWB+jbgAY13RQ7QZUT5r
nf7PVA1Crrbgnb8rCzBApDXCObNUxhB2XF5VMPQRo6NVeorC0Ssi30tLcgiNbtt12Z4mpYcf63ZK
f5QBmJ9CK3iiovg9cPOdh/E6qpMTjZDXYULRs/wEIwpiXWEwLFX8uxYgZyfS687W2pLZ6HHDAKmx
wPeoXTkvTNQaOtJK4N2tObhTM7XU6rWSnLKKO0zdjALBR/CY5o9dF+wCCNsqYbKrInoWsL5aaj85
VZiN4TmEX61MvcbQHIBoS1sL+h/CR1NQ6TZdKI9k6D5oCEZUUyV3jT6+aGUF/sMaLZ4h2DOreebB
gAnnxjqo2pIA/ffcFl9G05gFaKXBMHc/s141s9A/64zulPPwUNGVgfnotDo1xHRTBgmFXWH+MuDC
E4YOX1c7uapt84isYp6seGztoLkgNPVQRbjj0IUbWH5vlWc9Xs5Spl8ys9iLXzqzWJnoraI2Wnfy
1WYLO/pF9UMOlQ+7jasnWctX2srXIK8SO0nFHToLjynQ8gBA+L/UiGEuQnz2JfdtaME0Nh7L0m2p
+gd82s+WGu1b7q/Skh4xv7qRRvxEeAMUg286fSw3jL/JQ9XHbhyCaIHX0PXGpw3IqgJkRYcsxoj8
0VB+xRBAM9LBS8RbgnaJVW/Czm16L9Q2Prp2ZvJggBe6Lnet/zr6a7N9jAsws0I+XJerEWwoxeAC
C0/8cBOAw6CO9edMSR0TD5soxFkapue3KjQt9F0+8sRtrBLQW/EBOSi36uRKjJTag4VRi6h4KU14
PyO/qzHLD3aDH3FZ4X0kYmtq+JYYYfptQGjPGHSYc2VbkFhQjZeEfJidvoqKEyzaHwrQfKNKjDVT
gJ5MZQBtLz7ugUFOCwAw8Kb87vmpywaXRdGW1vfEOItEtSMwbWWgv27MFw0YRtF39mD2rqn1Tqns
g9B3oEhnR5K6mAfy5bkfnmJDgEio2ee98nbbQy+9hrNnKjMa5E0mFeAGIwDTq+vRF+sy+t9iF9jF
mzvntcoAdQrh2QQew189Rx24XCqIfNejny0xy0V6QsYhiEwM04AitAU5ULIG+wVuQH2g7hBuAw6R
uEk4ApVfDLGXZ5BdEDs3XFQ1Fjz6dNkuL+Plbid3+SX2UkADMJDGEqe0fU9xlkNBtkUVn/IiXPfx
h18vhLrfL//lerPERTRN03ZcFaeuZeCWH1dw9qsxuPdD4VJrSe7geyRxudpkUV92B8bxzmiQ7Z5A
O2XLBCRlBWdbWd9BltomiHX5yLhT9o1721K/Z9OX686SmDDoMOVVcFhqhQ5dpezjfIkt9fu0ycyI
Zg4/rjII1vpBfGKDcerq4hTQjYGZEr/5ZdUCQ93ETdvI0XiJSC1fJdG4GYjcQn/2iUVAgKBE1tLB
y0Wzvb35pUOf+XeFs17JmpSC0d5YGXsUSlfhRt0vFd+vFKCmQ8aUIGB/mo4KxeXHBT94aBE9wzrI
RpNB7oq8cdosOicSEiXpuZyqSFBRCOjLUJyg6+BULbgDURQDU3HbgNC8OxWadiD6I+sl8qHHtgqd
2IK4O+ae+gRhlLyLrT8dvI2p5B5jPhQb8kNTWY2jQVXGMYf2NffFQiB63c3929fsSrIsqHMSYV8R
x2iO/xRxhrfg7fZHum6h/xbRLg+vKITMWIGcKxsa1w+JOw2M317iuh38W2J21RFkySwvYQcdKE87
tvPHNa80Wxl/ga+vSna69XR7wSt5zKVFzK47RA2FARFI+pcgMH8T9V2zrsH8jy6y6pr9Hi/jBjoH
wlEXyjHXT/O/M1h9OoovfkY3C1FWjIlTPr7ozTaLDfv21q7bxH8vMEd+RyOrBJisBeLuNLLNgOKx
DT7RPV04wgX3PKfBJ6z3SaRgnQH8mYaMD1G0hx67m6dka/mGe3tX2nRFb7w+c3VxX0DhWqZEgG9e
rDVfX6cI6VRZbxhLD0bTrGnV7XmGyKMKGukmSfKAaVhk62UYrqwG6m3sp4CzExyT91HipAbIklCW
jatiU+rIJ7ImBJFHHgN6BeoAi2sOG6L1CNRnmZLfXGaeKsOFJ/V7Hf7SM88FzTVLR223Z+QUpisV
+SM3LFS5IzcafIfI3tZ0YyPIxxDWyA5UyEPCudw+2O/4utlPmAz2i0GaDCpkmsTjoJtHJGxPJkYS
YgZwX8pityvBY5ec5fCoK24eHfzYB8K1XTqGyYXc+riz28h9H/oNFSenUf8D0g1Hx5vLwdeFKN3l
yT0HQpzzNYiLobV+iMk5ZGThGJasefYMS0HNpi5QPtET/tLQFOZgoIbOD0LSVd81C8tdKePB/5gW
9IUgBWYiE7s89ZANIxtClZzSFI7OV9GoyNtd32gPSgRyFyUrervoLNDUarLYWBKC5mCqxKkMpu8Y
tfkixneRv/da6GTkN2Ug+00+W796jYO7CpoXtNz2xUEdrXWB1KWUP9W/BcEBOZ5mhp+ZbjYOEsE3
k+3TPgAOi6PbFH+C/W3fJRihbLpzboo3NapW/xd7+7Lzmb21MciFkiSmYNCpt2HtjHsOFSG3BS9j
vtY+cQmtharh9C9+s64vK86sq2CD7Ftwt5zK6q1Gq2mkC3nAZBy3FpgZT+EXRKY1FmClsEuAfzDk
ALaxadRqCfE+/dZbS81COTWs81Sb9lJ0+W+aY9ouxKRryrYLX2lpS7PIrMs6LaoZvhLZKf1ed5r1
uLE8SDf8QBrsxyuyKlbxKXDNpYv4faRw8kdfvtbsgTT6oVIzih2Cr86BdPigAyJI0ZVk77V19OVb
xFub6Tu1LmydV3ZhFQdFW3hu2FWP9O9XzFO7Pq4Gqky/Qq+1lYB4TgYgd2muhPmod8WpqQ+G3JBc
nmX1amr+KjHbnZDJY+/3J1lDXcF8IUG0bxhErhg0XBtkbLzYtxXDhDJKK3njVmGGv1Y4UR25mqLY
BI4AFGROpYJyKSNuidxDy5zW1+ywtCBv0ngYMLgLRAdlmwykJ8or8atNpGQYKe6bnwlYieyefwj4
7jDVR1sVBbejxH+OtAc1ixJbluNnD1Rxk/FVRKKXNqQeyyXK52r23uEpRzPqTu3HJTTFtTcGuATC
NRPDNyYqgpfeLpPxOISJRk5Gmri1mVS2QIUipMw2+g1thDP2YEVtoXO6kdVPDfNAVrkQFl1Lgr7+
hjkrbNXETdagS30ymp3OVKfIdcePFQiBqAOeNkxOJx9UEhsZLdc+/PFltGpb8njf+AHSgd+Qn+u6
PwvX7IprguCJpVKdAmZM5mM/EJYdo4LU5Fi7IKwE/rldo3O1blbNgQV7sSmdZSjj1a/xZdF5d7VS
WJDr/O+inaePXnecoNagZMCkoEMmOpslrk80v7/7ra8b/TsZ9iXKUNoePHtlRY5qmjlJ9wPyIDZX
7kR3n6nbNO9taq0FoJxjs+7w2ltx76X+uO+Jteoa6MxGcKz+L6W/z4bnzniv+TqAJ6/HBvKZafoD
xBJ3ikW3OgSo2hyavBZkmuyWjdWaQQdhbeRquAn1EUTcfWvtGz3/ASCtZpuajpl6BkKFmkDYb/Sh
AD9y5cX323ZnZqZ6p8SmZaP5/lFrAZAG9S/gG86kMV401q7NqF8ZlsRlLNJHvfU3APk8gVsMw4Kj
uZJNiq4/uCVD5WcTihXk83ZF+SE4VKNj300b9VjEsDEG5aZxV1PDGfG4+/FL2zU2NTSUG8FMX6Gt
OLyqQAylGXA3igbFvABUB38KoARErL+gOV6g/eg/UN9cZVjXGD9a/oKvbOcoMQ+AaPG22/pUunUp
3JEpBw1FVFeLVYeAJMpRgsc4HTcI5485a362UBEKiWHHRNiEQsTTQF4OAIUu77qoOQzc0Qr5qwUp
j60bBVAKQbNNCukOeQ9J3BZNTwkBab+Wh8hMHD3XD5K1q9RAZE6jYxCp9+AFxriduklS/spa8Kp1
/g66vm6E1UidQtiIvVpx5RVxc6jj7J4gCq0MWYPDnK4alR/MGs0L5incWKsRqNbL9igjJfa6JE1t
Pc+9ojVeTJCX2FyGDzSkqP+9gOURLArRakqLqrHfLFzlKdeevcwqAy7CIHQqr897QkM2ZmkxdLjK
RXZoCvj0oF9J0nqZgF6MOIXZ+KsUexo8odxrGa+3l78Sv16sPnuvMwbWa4VgdYDr0QJUtyO7V6I/
YWK8mxldeB2vpS0Xq838OdED8EeVWA3ImxDN40jdZ+ODMVooQqhPRg25HAIuVrBDpMPn83+003lf
SSsGFTSaWFvWwIdq/V0X/64zy9GpG4bJwrFeQaIgM/73VeeVo6DNy6itsRpPrWNTJ1DBfuMQtRyz
xs2Mu6Q7suqkgL/GApFDJEGKEh36/hn8LQ7KifY4rG/v/gro4fIHzUo+SoN2mTLiBw3xI0Z27miv
Qxuco9/MbBH8qjU880Vl86pxQqsCTwsEOE3DMfUfKdj/K6h8owkhLEhhLP2yKyHjxVHNUhoSdKYR
TRdAY8abRIhoQIRg3BpxD6XQH5qin4vkRwDFKWWi+PUfsqx2I7BYaxpku5JFStwrBYOLnzM9vV9e
HEyxVLGcbkSo0F8xZMnrwBMJ8iFja3ZsHY7tfjTc2nhokoV84+pB/HvU57AeSI50GYbVyJER/qdG
8TpQ4m1bvkj/5bYxLC00P/EwLvH6YKE6tLx4RAiJfMogNUao+NLXverevmxqdpym3w6SqCU5dk6N
Ns6mWJsuRVsUFTO2GjZsXIrXpv7wN3/6ZcFZ1laRCs9C2pBjSdEGI3dCPuWFuk8o6taVcMNhWynn
zn+7faRXmr64X1+Wnc78wmwiEnYDAhWixR43SxBrQ2AnjTdq8BDmld1DqM7i94p5FpiLbMwPn7h+
L9cUo+QgIt9aJcK3Yq0rxyE85GRfNDHoD18785XLYF1yJPvjKckMh5VvLSIQTulGV7vV7W0sxnj8
chuqIctIKojxyE6LQF1gq709jRJq6xiq6w6oOZbHAxYXnT1CoAWDC2hbcozS4tDW4NsM3iFc/f9I
+67mxnFt61/EKubwyqhgWZJj2y+sbttDEsw5/Pq7oPnubTasTzhn5mH6YbqqtwACa2/ssFYfHYQC
IR3otKYcM1IFKoqvmvwjRmX89rKvlLb//HqMY4pUCLfn9OuB7NKKbTOofOJaD+20U/qT4HQeSA5t
S8XioTyxSxe3FRwzt3nTQt/74/U/fgfblwKyZaGfaFzfelikWniWiqTWJsNocO9PObpTg2HyNLTG
cRsvrmQI1geYHUYOwzkqGgMfIURUS3qyUYUpBuv6wjlinKfLpXK5uig1OlTCdsJWa+hnmeoz0pev
t78mPS43EODysVcWLEilTGIKeNOU5i6MwEEMtb9W/hwUGY0KP/vp47Y9g56OWwYZjItnaY4H+jBS
IXU8IorRkUmu0x+i4veC9tIonY2CkU1KSNsKpitqRZCjkuDH8pPUP4UG+jla9IKV2g5lCx2TtEqg
y0+CfB4IauOQ80qW3Jug5J2NhlsueDtosjtUC4KKDxU9H81TiVbvqjwikn7FoF4Xf1joIUjq2CZL
+1lPbluaXmb1hx4JABEk/+GeDIat9fts/tC15k7rhK0JKW1Ib1ZUO116ihK0431amDoTl3dzuWva
c69vZ7yb2rGzwT3pxFn/mKjPZpYdIxnjt6XpjhWuRdODfM/8qRpP5dTu5bzfW6AfvL3l1yPJ33DL
zlaPMRJNGOkAyruKH6OWnTvzW7pF0j1o9wInT3f1aqyCOcalxLlkEYVGKIuebhM1BIuejGdLyfH/
13FwZYfxIUkbN8jvwk5fLK8zNLW0DHG5J1jnApR9Khj6VdE4Sv2dTFszQczYEc5KuWEig/8qpJeN
RMVPKKf3pBO/hHK6b6xHxdpJ4sacjM+k2kSTYIPzRl4OYh6BkGfTdo8G+mWjxSlzYWPJvPkd3v4z
/mGGKEY7KvRCj9YzctJWI71zp/WvY+9q9xkfYM5Lnjc6uu9SiA2hgevY94ovo56Tkt4xMettp516
iArtaZH1LWiw6lFw8hST7lA1N9LC5RxxutXfUOX372EnR8MR3f0iDUQF1NRl1JesJXVqvXyIwd0u
CYjcpPhuwP/rJwstuxXkScinNGhOPW9ifdgs4bCRteD2r7p4oFu/iimJEyETs4rATcw70YEuIZXr
Gx8sy4+85hVUq+7wIr3IqQOWnA2CdP4Q5VV0X20LDTjX6J4UtQoiRPGeKOKbjjOnxOAyDEd/LD/b
7D1VOYVX3mdgguUuj8BJTYPlOIUsAWDcxKsN6ilbAUp/0chRe7h61NFTgNZBWdLUb7iWiFmoq4he
s/m1Hg/G/F6VD7c/4VUHvDLBoEzXq5mYUxNTWdtN/mglKQedr4dTKxMMikCxYqoa6oGrQvYjUKqa
+bZGu0+fNk4jZy+JCgkV4acli3Zhmo9JUThTtm3Alxqail1CsCAKE0rITYRH2UKT6biXl8d85LqR
q5579UMZZAHx7hSOKd0LSJy14zHx0i/dnZzKxpxaL12eKKY3O8YHjnTEHYy9VrQAodTvz81gTi0n
U5vn2CipNM5Jt4+jn0pXOHN7yBB761MFRtr8WQY5ifko1CdVgpI1ETe3DwT94N+u9O8foTAdtxZ6
3eRRwpWu2nwjjOQU6pML0ZHH1OQx3tDLcssUgx5jO7ZxSx9ndBJfdWJHNr3IM6CCpThyYRelw5uz
4Hzhy7ttBReSCA6uIq9xoZo3ExxLEyGbQQZIQvm7rk4Fem61ReShJG9LGdCoSkumTJCwOkmvEwQW
leHJQuYyzo8QCUdLJTK0inaSdN/q9lUUuxO03TI0g2tFaPcgtoA4mRemKtIz93V9kMBxB0a3TWbo
bySNoYBU7BU1576dr2Ld6iQwgawhWGNbx/jZ0Pk2g/4eDwDQ92AcH+q6WmPXHcbE0diJzu+A/wC5
7oAt1HqgTAX2VpbITonJ2GgarI9Ob7ix8aHFAaUFFTCTn6Z3Q3QmHcbG+WxV1wOvlWVm3VYSS6Ec
4Rpq9vID4/Ga3wa0yb3PfBCYOdCm825fuatObGWQiShNqR+khMCgRYpzA/L4zDzPILGStRLKOJ2D
YRkOJn/n0KNPy5VJBvbHPiOGRTOSOTJ9iz9sKQ0GOlfQdaw6OVfY9Loj+/0xGRcwdeUoyHSFsoqi
RPajx3zsCJrc2/t4rR/rj1UxAK6BsthorMuZkXw8lN0O/N2LG7q1O7qNXWKALNA9TOCUrxzL193o
7wUy0C3NoAivaXgmQUG8LMdNI59B+4/x7a+y2aVJ+xVnAYZyQRZYoS/jKWzPWaRxztH1d9D/fVVT
ZLB7Cc1Ol2hGfQHvqITqRKF9QVN2K8ijnQN6IMY0Dsu2i/AEjetAjFKO87iIWHyH9P/dB1NkIF0K
O5D4dRPStwrUmnK3zLvdRN4ns9q34Fg3MlAGqm7cps6s9vtm6FD4uetnXxI/9fjT1P+ql3pvdaUj
Es1uoAwlDY0rg05xQkcdsWQvFTJ3Quq3HsGhIp3T+oGgKV2HQIlsDs/1dCdiDiHRwGMB2tKOtJAf
B8d7IzgNFg49LqgunxbtrkZ7jBV1O2iKBjoCDs5xuO7Zfm+D/GdYqkW6kU0ltmEZah+TxJsyepv6
3J2xwAgjtXQ8YvRDTJdFYuHNaKEnGN68/SNuH0lTZLyOIXTWRJD7uMdIZQBlDUwDKOd/Z4JBSnUY
NQ3CfEh1CI+6dqIy2bcN/H9Cot8byUCjpBcQfaBYTEOE7qkYAv1nfYDi30H/CPEi3vJJtHj7xkAj
pIjnSqapryjTbXX5ETYDZ1XXHevvRTFouFSFWCwUpvDhz20O/a843rTFuzHpbj+/cLaQnrVbV5IB
xcRo5WwULqCIQr0DsbX3bk+lgkvfGG3exBYXgxgk7AVJFnudnolA/Ws+lE7uQGbDCTG+8h8469uu
02S7EEBYbxoLXRzas2wzJL+SEY2aKij7hcEb1J2A1zpnP2/7MpB1/nm3+1AtGjnGkWxUL8/RcaGB
36FDZFLtoRibbsM+gNLFf9BywTk2bEVosjKSdPRglslsC4qBKVuQkn20YBLB5MTtVV4PlP/viF5i
pFWgPLaJhggM4AFiOw9SGgGlT5DIfJQXVOU1sstHE2zLPF1c3hIZQFkGNY+bCmabgZxqTITKQvRm
gQXTepVFToKNc88vAehqiQVkO4g44aCWzZel7lQ8sW7vIe9sMkDS1XGSQRkSvnA5xWa9b/oawmXz
+2wcBeUzKp5um+Oth0GVhqBVe55gjlQg2FRUkI5zoIR38hkkmSo5W6wZXwd6sRi4nJx5Ln9oaIO+
vRBOAG5e0pKrL6NV3dgpI+yEUuN3A6jGVMsbpo9+RNsl8s3qYLiWiqCBnABtgdjHfp/9g90EEZkE
WRVJN/Hnn7e86poOeVX8hq5Duw9IwSyZczyu9pKtTTDbKRCpM3qJbidyC4pSYhhwdlSzoCQOcSQ7
FiYlIukcVUts95N2KGrMg7Tyg5rWjtwvb00heJXW+Jmq/JMvsP5pDIg3SlQneYafNsYOCJobySau
uTWc4S/DdLoH0RbeeE/zq67+t02LDV6bIcoLjH9SVy/5kJR3Ogh/Q4bPQxOXW8QbNTuQA9ddXQO6
tVUWzXulTUoRK0110PRD4qWDClyReVGxEeKznsRo4IcWSxg/Fhh6NOdTEp7zuXYKqfQ6sKZEVu+p
BvSQeX6bogPrttc/jLr11SVoe7FBSz9+mDKS+6o/qc2nvtR4CyZbznXjWVL+tDTW2hyHCf3YzgjJ
SrcDXbdfBvjaja8jWYE+nK/Qm8//wVP7Wnl+vUiKaatFhlWpgAEC37wSMoxNtA6p0XBUeM2yD8Hm
P/6QwDg5DTlnydegcm2WiSoxEND3mNFAjBI1jrqcLDN2b2/qNUe2tsBiv1WKcUShclE/hmkKSF05
Gejw1Xy+t8rWu23t6sMXQqa6rCF/CAJ4ZkFRI6hxlYm0AxRqXluaJwHhXemE7uCkT+h6dETcWUR7
AcfwNZdgYvYAY/YXGToGJoFNolQLY3u8MN8+LImr/UJDMvpAJaexcaV08L77vITJ1SBzbZaBTikm
UmHFYnts3MkFxX3uDSCfQpT5YzrwWQiu5qLW5hg4zImegXlhaY/0hoiLp3a+WgMSKbUwEgsNEjZu
PHloeeUB8bVztLLMdpB3cLfGaF0sg4hjE6OH+EivZvgoIUk6HRbwDX41k83n27p6ptamGWTM5FxJ
Rlmjezx70I0dHiMPnWlgqAAtqU8DXN0rtumRe6boP8wi39owg3wL6eVUKfBxKUFkc4wvOqej292L
m3pz+/wqvP1lsG+2oOaWChIWWcboM5vcwnpU0ZrUR/t8fEsXpIeRhKM8BuFiuWqWeiam9wV5I2NI
PSTPWt7YVYYBhizo83dMbTgdHiKl9ipUKLkbn/NwiDIwbGrkfhiRMIXMfNS9J+2xtECLsCToL+lQ
xqu2KYYXORikXkPX9UYy6NpLeh+PytAeFeOhJ4mDMvlLJEef5vCUEc2RyZdcVpuRlJtmTny9AhMw
8Uo52SiTHiQWlNFQDMrQeGpWT+BPcwbzSbKQCc3PSfwQNsiV1742v0TzY5uCKLUkXoLepbhW/UUQ
ArzdvVaZ7HLZiZg2D8lLWEOnBq0OHBC6NGt+OzA6lGNAdCWJmsGgH2ogk4A+wfZITN1bhsFJ2tLX
Sg3DTpUfW59jcUysnShs++hHZrgq9C/6CElOTfVCyk2OzloMJ8dm6wklXo4qBv2hJ6NG/b5WQNyd
oNlGnJ0IAirF+CNqkayJwNxQVlttSoO5jDepVrmjOPmY7vVEOGgiBIIeOxqak8Xca/rUMTFjQggI
DegvkvEbBEyCmKXb9NKmwVyKbh1MUQbpzQFCcPfgLHIjLffUPHQKVcaQR+cYD6nmaURxjIk2jcSO
QB7iUvBM665IjE2DGOnX0Bno1MYbDdreVHfRBG3BAq34TDy0S/VJFLX2rITrfa65U9OQ0WeiYi4a
42h/enFj1MNUNpIOTkD5WEBhC1pX6nlmKIfEYJOtdvzC77WLa4EpAuw5qkH18f60ufR5ZmkJ6Y4d
HvrjFMAnesti7usZ7dro376NE989gIHyI/1PMXVDBCnfn+aMUrMUEnfk1O+Wj/aFplEoYXRyJ2/r
0hYCeWO50um20W9L/NMmi/3mpOlDbonpqUN/dPSlZhtB0R5xDXYLlxCMhVzGFIP1mlhGJonH9FQO
7+o4gjiIV1akHvmPO8pYYEA9FIRxHpUGL7a+9kxdtOspeiqK1p4r4whGrp3edxzqHd5Hu4yTrKLL
UcOgolA3GbiOuy1SNGWAF0UR2/qpwqOicwbwn4Mw5ZH3lPmuB8AslgFeZZAXUmgtgV7Vw2y0LpjW
nFEVAzX/CdmuJwmeYIqaPVRh7SJtjoNeQUEHerv9DBKB5eeSj+dCgpithHki6ROilGfJ5OmZfIvc
mN/IgKY6RGVqJmp6Gub9EmmbvHvqQtm/fYR5RpgweMnrYcr6PoXWxr0Stujxx4QHxtFuW+GdLXqR
Vt8Zqfa+Q/tXdsqG2l1Q+SGffRU5kvxklD85EcP35ASzb/THrIyVvRnLkmCkF62HxVXc6jFHwIts
hLc88+ug37CVMccAT6hkGsYAcDPBPrE1jS894Z1WzjdiR9oyUxmtSZDSU6v0dhWrXhOKXq5ziv3f
u0D+XAgrsZ33RiSjsT891Z70ke87BO7pBq1Sll08Le574ecB+EobG9x6GJOa7cXLvH7PezlwttNg
YCiBzIIqhjiQlooZpMEHkR7ngHzviWIWyoSUkKmbhpBgPzV7doZtR3wTufbJzkHspsFrhE8N0Kd0
1cXNQYuVBkJ6P+95X5VzJwwGgjDjKdWYCs9OldpsZAn8jInlm6CKUJ9jo/MjtA/fvoQ8tGWjsG5p
tHoY6TnyJF9xy12yKw9Qs3BMO7SHAPrR44b7PuJ9TwZgqmqEPxR1oBht2bH7r0S/6BNQKav8EfOw
/Z6XMuKZZNAmxbQfwWs4PQljijTQKUl508u8G8lATA4927QSFvTYYxK8BfeGIqcbLRc4QQ3dmxsu
mQ2hplicCjOlMQ2U0RfQeY3KQ4H6/CC/co4GxxI7bTXXba41IEe7fCU5xQCRjSHnV9AjVd7gaQ44
0HE8xF/FgXcNvidZ/7yN7OhVOhlLlkRTeiJ31V2o+eauOuFwBobXf4R3Ndjt7fje9PUmGPf5f90/
yxhn0AaPFWmWKhgXd8ud+iXXoBl9qo0TodISqi36w33/WL2T+WzmBzI54553QTgxpMmAkVirkCZK
5vSUd3eL9myCEUQDAd5QuKC85bhhzsUw6d+vPGOS9kJkaHDDBWbHo34HfkPOieVZYGKWiGRa3o7w
IWESeSEazlueTB7vpDJ4ollgbO7QRntqoaeKJhm76+Odri/7Jv68fSk4l9xkYMRC42oE1br0NEmn
KH1pBNQTH2+b+J4mY84fAyQJxiuiIQQ6QuNxC6GzwLxbAMfwOv9B+yLv4zCRitSWaTFLQ3oyahG6
zZaXDyPnQnFMsE3QfdIvUiXgNEsgHoSaHBhP3NtbdhEPvQGKrOoNJc4P8wGPrmzbbccHsOVg9CfH
M9rtn4lka69dE2ja5Xk7uuiLeyUpSAsx5xB06V7do8VI3SfH6DG817a3fxrva1oMmpCyJJopoTC6
RAVaAfF4qQ5pdk9H9lJlsVXhQaaFmqjYtdJHlnBeozz/zjbkRdB/jjVLTi+6LZPute9IMjtKoO2a
++keSabanrnxGueWWPRErDClkAsJOW8Y7QW08QzKZkohnIY58dt7yztYDLBgZCchg9KTUx7paMUE
dVL29u8sMMCS9rMYKQTXvQiPVfMq6Zy7zlsBAydi2SpZ1iL6WjAkVmm6o1opp2D+fYz5TzixGDhZ
wOsDRhA8aztyN5Q2/Ckm4wQvep4eMI5HXoSzEJBNTvv8/2XQZTHgophDW2IaBtcSD7smqe1uPv+b
D6Sy5cfMaCRhqnDxI20OwlrbVGT2b5vgvB1VtjtOF+J0LARs4OhQWUCUu6B4Y96hsdcvXeEUB7ft
3b48qsgChjijwaMx4cxG2SmVIogwoKX8131mf5wK6OP+eUXnNu0JClNIU6Wz00gboksct8+BHlVk
UKBUMOySxAi527/Azv/QQmNpJHZmjy6ifNfaUc023kvx6uYhmSlJhmmCvplJifVW3ChSWKH/HaQc
CQSKInBpCTyVNZ4V5hPpuSQvGrUSIVfbjCcFNcJKiTiR2fU36WoxzDfSZ1nIQqtEFLztQMB71x2r
YxrQilkC1km8mFTsJe1aQv1uO/4SeMhx9TW6ss98QHWQK31Jir/fhiBKrOw49ft3qH9skjvxR70d
twXqZ5LdmnbFfQRcxcaVdQbd82VYItT0gb3juCfWXsuKze2bdv2Erkww8A5yZbEa88sCZ3CUO8am
PZT6pfetd0UX/fxk+Q+65HkrY1C/FJZiActRemrkewmkqx1ReFEH/eXfAqLVyhjQz5RONksaEMXb
EcUDaGKgJHLfvFIVwNFFFek120WPNSfSux7srMwygK83uZxPMiWNRhGwPtOa8sfiCLvuwC91ci4h
W78o8yXuWqNLT2n30ozhuZCjk65xEmCcK/CN6VIyonawquwk6iCtqie7ai23go7QkCUbSrktGP8o
+/p7D1m2S4imaKMS4dx3gwCGIdlRkr+qTuKl2Sl43DghLAthViU1BFRw9iFH4MoOesyfac2WZkSb
98Q1OWD2vVGIOpzVshgwMXQzXKappq9q4QP0AEEMLLOc3p3d/A0Q5usPnNtNr9GtFTIAkiBpaHYG
rhnZyk6LBInXT0/Tr2hHBSJpLg+EzqAdLB9wEX7dts254RoDLIWip8uQY7EqCd25VdHz/F8PNDP7
yYAIySUpbmesTml3E1ix1NJO06fby+CgiMagCDRLMek1ZOQ09LtCNsBFKfhRCQIZk3DiOB4Us6U6
qzSg/iXmNNmk+GBrGh6tV6p+3Hmzi1mA6AMPtH8Wn/4+k2ytjiwLBmz1FiiZ3k3mYlcLr2mcA1Ks
jgTmIbRqgUDBiQg/pw5iwXIPiRiLE2rxrDDxSCQRE6NYOG5d1Lro7fFzjD6qS+/fPg6cC8VW5mIp
no2sAjLpZgEWMsGOi79qdBNXqR2pHODl3CCdgYsQAozhlPRI+ZPSzkTNDauGA4G8XWPwoQcjQCWN
FVLCDZQZly9B33cViJJubxovitMZLOiUFqSHCzIsYwNSEii0uaKXepLkYHQLKU2aUsy3QqD+Eu+q
Xezx+Pc4d1hncKLtDQLBYoJcIriac6K6Y9fbMyHOkE0vt5fK+2YMXMRjOA39nCJexLiUGunbKos5
k9y8b8YEGI1ZDLmu41ikaJpI669WAcFf+HB7HRwjbG0tWZZElhWc8zkcQDjUbAeh9MFNynOJHBfM
FtfqoVLa0by44NEbtplrEYdOLtdbmusrDuCY/3cLY3Ain4hainmBcv4Ig2S3LEHeDN6/M0JXvUr+
TJKQh9IE/ZKlfiLjS6xo6NvhkbRerxD8hm62UqZVAhi+c0C3sNGDMJC92oneJVBlY25l9HMofzl4
Xz5aJ+iAcYJr3vGgf79aYGE0NbRVsEBpauw5g9h6SBwy8TwiJ/Q0GNzIO7WIR/pKwArP+U/tx/wi
v1j7+lDt549GOAnnBh2ikCK7GxTOOeFcZJbPMK8TAbOm8CdmbIA6E2K2ksU7/PSs3YjODAYs5HCp
hLhEZK3Zo6fcgQTu75EjyZEO854XDH6X7fozXGLLZhCbEPOcwBztPS1OsSO1jrRHx1aF2WBfd2df
2EW4dWimcbsv6y07N2cdpa1/+0PYqpqQE0oZjUe9GqQP0V5+Rko4SnZqdp8J7hhvMhMbQcuvOMCh
Pb1Lk1MmkaP/ymM7eTTeeBkTXmDO1toEU53TpIIbpG2ygq3jtiJTQx+Kgxfvi/fimVve4/gkk8Gh
phLqtg0vz8TJRcedju5YalBy2tMUYN42f0ReWuBzNdD0z41DxxbWskRfukKHhyLb8UX1JtS5xQ+M
D2A8nCczwVsjE8AsoW4JWQOsHZcc8wbDOdOGOyV7mWSe6gPntpoMHqHHbxqFELdVMp7V/BVyJ5y7
Sp3qrV1jkEhXh0GIIry0yXbY1oc00ALdF/f/fQvxn3f0W3EN5KoZ1FfJabZyp8JAgSbtUgHsVU3l
zOlDrIH12wrdRKtsHYPGt90WbxcZPIoMxYoVCw4lL79q+Viib/S2AV4gaDKxi6KADagdSnKKw8NE
+g0xn0j3qcYfOpYbSj9MK3aL4hVtu10GOrFssYX4gOk9P9HeB22Tkc7W241g8a4jZ+VsfU6dQI6V
Qs3plIKUqJTVY1Mlb7fXznGZbH0Omh1WG8q4dzJES7G74QTgNTj5Sp4RBlXCKe6KaoHDlMXRjXXT
RxOqM6Gr9/ZaOH6ZraiJtUlGCIjjFVSfDPD8tqm8EeqDEGqnPjUdGb1Ytw3y1sUgiYx2GYkIeEAU
cQ5u6GMyYvBs+JdfiP6IVVDTZcO06DLckiI2x17YGTVkKZqes3e8pTBIkkXRomMyG3u3HAsVWtj7
hIe7vMiQnQFMzCYSiI5r1rnVdrlTNgaY8iT0v9vqY7It7pG03glu/auc7gSMufy6/bGud8z9DkzZ
clteZ5kmDHhvqYHiL1vrtZ2cJ2Kdl9cOkyalr0NoHdSpNP8kjQdrPOOuD70LWuyRW4e9Xvtb/RgG
cjo9mseI4KvS6by494ZH9LW5rV/Vjnamsz5dgPm8ABxOOocEi2Ma/PZ/Hqh2jPO+paiiBrNX76rP
6jGqfNCZbcePSwZ6T86QQYdSBk/y6yqeWRA7hf6orJgssX6jzFNI9Ag4UGZ2P2JkIK84UMMxwQ6w
R60pDvjX8QRYBvQDBrXIe7ZfT4j9XgU7sK5rUq90bZ6h8zLbYmrRpWXb+NgTWz4aZ9DIb+Jn3svm
+/QQ9cArowyEFnGYzYsQ01InZB1LqNL9zMAKR3MUw4tIv1tmTwEmeniFg6vAsDLMPBqFPJItohfZ
JQgdtmEQo1e/DIT71Mm3ZEOJ3rlsqdcLuyujDLAWCEOLaYnIpfdRR1m3C135TQlUylAUY67U5pbU
6AZ+C6VWJhmYndXOAmuQkGCd4OdC7Fs/Y1jWNoLSJe//LKBaWWPgtoAytFEb2NUkwcA1ZKyKVNnU
Kl4bKgZbNHSZRm6+CE6BFnIVxOAcKLwaba/MM6knLSmXeSwBhXTMUAZTGFp3+/Y9k37p4cuwUQLR
h57pswmuH6p96KrxW6I8jxsePwH3QzOxnaqVch2DrOmU3el/kSeqf6y7+V0v2/GGal7wih2808zA
7tgqZKwb2GujYxl9VdFTPfDyihwIukSbK4c9hnoYNjlQDrm8HSUSVeVhe/sDXi/n/f6ALJ+waFZy
M5hhctKOsxc7xH/Sn0b3rnTTI/cZyrkZLKcwWCviEJeRuirRoV0WtTNswovYUBHw8OZqDLdaGAM3
UWcIsVXiAWoOBiS1Hk1w5OYS5WZO3Lw5Z3rsc7aSnvUbF/+Sn1h9rl6bhXgOcRXprG/xVt5LbuoR
P32mJQ7VT3u7u09dKFRwIq7rz/vVUhnEMRMxL5cEIGc8zk5+PwYQSS7g+veoFKDdGnOP4KWdeBRA
9ITfWi6DPN1gTdYsxahIQCEb5VKokLhtexfXki1Boky1Mn8wqg1nk+lnu2WVAZwszNVkUjNs8sfk
d1tpP+yjwDqER8kjnuWWHHt0EbfMMbDSiNkizh3MjTF4miDPVyVgeB1/pBJvWPISUNwyxSBKrCaZ
CEIXcjKtaGfKrWNIGCxbUK3NJN8s81OlpQEk2d1J5fbxcHaV5ZaUZUihNxiaPI27ait7Ceqn0bZ1
JUdzUtdyeXKPnF29qEGubkoVzsbYQrP5FFuBBHpTkYT+rHeQ1eHVs64/FX7fDZZYMk+XOIvKhMao
1D1pi5uOIDl9Tp/x1MYsSxfk3b5I9wKxTcM2H3Tv9oHl+AmFgSFFhH6RXmKpgik4Yg+NRbPzULHh
FE042KMwcU6C+Y5wiXBO1ehQ6EcdqmoRnYRXdh2kvG8viff1GLhps7EYDctEA1Yceaq4lYzCnkPQ
qXe8MP96PmX19RiMaXp1lDQZXpaWjEHWftCgvSDt9dJPDgNBcW3wwIC/R94UJYh8gWSFJ0peyivj
cByxwoDOUhIhGgsE6qO4Ca1Pg0/Fy/t+DM5kcWWItWTQOBWpcn+E5LajlNuu3Gbdfkz3UbpH5ch0
QR60zXZdnIHD+4wDS0D67pofEa6psI18mffE44C8woCSKkYCBLBwff43vsvfZQzySA6yIZ7mTTs6
zzN85bKHB66w5U1J8MKTyyT9CikMdYmTPsMBAJv+D7Drbwa7dfMn1H0ggc4NIjknm20tJK0Bks8e
jpQGKNEejGypHbpLAPFspEOboH4VTtL29m3iLpF5kMnTpDdyg8PVerM3vofbbA/FvyDboD4YpK8c
a5wPqjJ4BGm4sC17hEVL5mRbIDCCsNj9KP6Cmg9m4BAnONlDe0yPocMLmTlnXGUwql8qsLeKAmyO
jzJUHmN13OlqA96OwQ2Np9sL5X1KBqTQmFrVZWvhQqWvZpY4UQ+CEOEAGS3Ou5aHUSqDUZAeFbtU
wo52bvQQnhsUeaNdHSx3hYuq01Y+Tn9lD8pPpGG+LFfkXFDeMhlkKpEOFeQMuFFFJ2tC1gv7KqO/
cQi51JkcELwwjK6uIpFryMCVcDEYEw8kV9r0HeBoceY7lCjdzOl32uftb0hB70ZExIppD0bel7qU
wnf2GNiUPmZV2GQx8XTllC9fhthy7PFyI2y/odp1paTLQDsZ4rVSbDdQ5kD+EJ2/v1r/0k4WbeNz
9JgdeDE851qyTYhh0qLjsMXmZiBp6A/mNt/qPtnxZmB5KSe287AqKl0xwdLz//C8tfNdBiKXBOlK
sFuAKKf/9Y8mBH77cLYLEan0oZ9ihAsigVSGjr7DUOVE6bwXkEbP7upsFopQLWZ7ychqvo48D7KQ
UTCBsFxzwl/VgYCwzLl9ODmBncYAjKQnfSxCRPmkdA2IwmsX9DOGxnvv8M4FAy6CkMwZsjp/d9u2
AbijfNXP/Za3gRwc0RgcaaVRMysJ5086moHh18/httlrB52WqO0KlEKUR4M7hsmBlG/Nh2EZJRhx
/ztVBlm7zF32KD2e2y0oqjZUgJj38rjqbfFIMkCIYkC9gV2o1ujJPIHcDN52ciUXqkMHzcsQVeW+
4ApPt8/I1azU2hoT1omdkRRQ6aQtCX1mG/6yoQ+rziu39GEVcbNS11zs2h49Tqt7kIOYPTZq0C8O
9dlcIBtYGZ65aHaeES/r6+D28q7h88oa21tZ6xAZKTMBVWm8nnRthra49JDJyHAYvVuglLuM/6S9
aW2S5iNXCxwneTI7RaadR2d1OIqxEJSlxeka5OyizkRk89IJoWmp0KXL3hMj3hTpgypDEHIyD4sZ
H29v4iXLz3q59ZKYiKyL0rqfIIONM4LeQa91pv1ybyFbnBx5XuYqTq5tMTgZynqh9TK2Tw0akNGh
NXFXBvqWjpmgIy0AEZ32xlnetTu+Nsng5DAnY11XSYYeJwMU8yCQXDZD5VGPIzloPvHIWX24bfMq
zcvaJoOaXdy0qZAL8Uk5Kh+zh2t+N4LG0O0ek134Vo720GDGe9yqe0yAHLrJjlzuy+VaZnz9GxhE
lWZLbGIRiVWCCmV5DtFuQxvvp2f+mATvHjIoY0ySXik5vmq7lHauNM6S5HY6gX9qTm1NUTaYZnJv
b/HVUGm9PAZplgY9TmgEzfAyB7X7jn5X4hf+tDGei59CoG+qwHjjhRLfda9QvFpZZds2c5CCQpaN
YFYD7G7bPpg22aNIXNXVQL0HzXXAavZugf8Osjx81gAOLrDNnIoulrpamsmp+rH4ZlAodoKZG/PU
41zvkqdlp2DoLSns+IsXCV8tta4XzkBSvSSTVhvW36cJeh/kR3/In9VtuBEO2i60C0/em5XXPPO6
cXkO02Dgycr0PEPbL/XRooMhCyfZWXCYs6948Y5H+8ddJwNQYrk0Ta3peCNuqbX4x4jWORQn6UhT
gXz27HaO2jrZMy8WuRYArTeYgalUb8Ksj3GH5ujHMt1LceHqdbYTeGVlnh0GmhrNxLz2oGGusNhN
+nMty/ex+jSUJedZei08Xa+HgR8NfRijQR0lmWO3Un81RrHplc1tFOAAD9vgafW5IUIvG68JlYAH
WnXMOoSk2K/JAPmxptuDJfxLd8I2eRrL1M8tCOYAq/k9pBbd8H9Iu7LltnFt+0Ws4jy8goMo2bJk
y2NeWHESE5wncPz6u+icc6KG1UJX39d2dSCAwB7XXmsLMUYPeqAbFAVRtRBGjIKT5NGcmjImGtBa
a30GPnNTbMqXLiVz6RrIe7cox/n5vk19vRREISJnzaM2Uc4dl9TEy+v8COo+yk3Se/oxQVKzQgPQ
vXaQ3AiyGpFd53GbsabpdQJZr+NyMHfyPvuWPcX7+ecYoI26SbzoYQ6trbAqtRqRKzEQD9qMpIiZ
zgLzxjwlkJCUGmjMuxYgsrOnPCG6FFWWhfvkDE1dRBgotM3VrA14H5/DcdVmuncetPtV5mptmr2Y
qSuqMQreP4/kXGQGokyGnVadsokrqBeOPitb0uumKLAULcWZmtlA7dyKaX4sPkCcqgSQS4ICJz21
ofXNPkzP6Q2Kxp7I8IhMOA/xZO1igVsH0fPK/OTcKC8F5MIKAqUbRnovIimRb8D/pBckqYXwX0G0
aXOhEJXsvmwYFl/6V6NagnYUKekIbB4P8bTtLpkTA6fqVI+zmvnNgvS4nsBJUxED+jhqpAl6Oxc7
g2e2/At6M0LMbsXY1Dg85O14M+vWrRzVZFBmMtSFp8VgHC7zEESpgkj6YvvsfGku36pnszAS00qO
zsn8oBjtDyIP/OPoujRBsq3DNYi3g3oTudrjdd8iuL08qYpT6mlBUw1qE81Dzay9kYPEFFwjUVe+
Xl9JZGh5uKfJ+r6KHESVLIg28z4NIOExWSTepkASrow8re4xUfv8Yinu/Gg5C5SNrGiZiVXpNh+I
7PebIUxfdBCLBRBz28HOAkYYiEBnguvrcHGO0pRLWY1YtTBQXbG+GaDdBAOw1j8pyUfX/ZtJofNN
cjbIhuaM2rQx4ElgaVAaCnX5mAzJ8/UvKHj1PB6U9upSmgaMqsVO7fJOM0vgFgWRP4/4nHUoIHQM
Say57FvzMPcFtCDuI9D8RCLyN1E9gGdUYR3ISKQO8ca4w4Snuyo8qEfmm4Eaisp+18/ti7LDYCtl
W3WItpf5udOqQLVVURBzPXpyeGYVTKpCPINiCQZBHjRoSXJvMSL5a+dg8ae70i83k1BF77rxgDDm
X8tENZ1qJsv4Xr9X7VwpJs5deZqVgJHBh4olSSiZtTBj5PpVFJT8HJ51Reo1hcotyjkM5RwTEMdi
YzzAfuADZkH+JGoArXn218hJVyxH121d/aJEa0KpwbIdNGjN9yaD/M/gbJaoDpxKgUY4egnVN8lS
/l0U/mdV7lkziKPElaImx8QGzNCe26DTJNIMOgSPoDoNfAwq7nXheJZkEEih5CQZs4y05Y8uM0VX
7HLw+OfHcKlOEy+lPFLzd4866wg06aA5YGzsVyjT+f8AVHr5dv1ZkAsyHKljWWbizNla1cW8DFQo
85tsrx8Ht3024Q61ox0TYWQl2ihXc2mtvlGcaFkjq7UD12yc5JCg7LGmA2a5pXsReOVvfNT/dsrj
glimdaVk4WhXqYGVW9tQ/OhnG+oEMn3GvtpWgbNNC0HUcdna/lmVCzro0ICfscWqZe8qpj8tXlk5
NxbdpuogQHkLng8PD9Iju5zKCBxJ0lpoGHOveaqnYdsV9woqhpPU76zyu8BCrMbnypPlIUGlYwEQ
ZOAz2oW6K3RlB49iSYXf2x+t9kj7E0U+oubRI1hiSVwuT4L1L1cm/xwvF3jkpqmPlWnFGG35DlZ1
kjn5rtZMtFgteu/Y7Sud7CBlKqjEhjtJ0yVf8AME70fjYhATwgblHOH9AIK+bfzB+81Lv77ZeNN7
a+273Ihq35/UBdeOnbNZbV3TcaYzYEvg5WuNbkFXpEUAPWOEWAZKmiodZn31eZ9LzUOZ97GHCcYf
tZRieF+KU3eaHOexZsbyrehZGygM/PJmAaqMugH1DsaR4ypHEeRpjJd9XeuQljFsV5vKhjSmHpam
sled9mMxcx81+G+Jnn83cvZrrfwYo5tW5jNrnNupTn5VJaLddClDXRlMMtbmvSkxjaRzo5EBnZWu
BPrHLCBVoN/FyYuT2H6ZGj5+BqEUSlS25IP2y02o7ObgOC8HSHwuGmama3XTmaAozCrqlrYUCj7r
Ou5x7YA5O6xQe1haBlYzfQ4VK0pJHafepO1oFYeL4YRFpd5GQxRq1vP1lT+749dW5gxyBq4lebbm
5Jg5+KIybW7zujKg/PCaGh96dkpmSGVFOxWgyi6K90PTnBTrwaaZ3ys5YfSOto1nSxjxpg4GdA/y
imPtY+jCJn5eDjnJ9aTZjErujWVNGlq6Tjy7SZUSvQWBckbDWh10P55SFSqqqLeBSahRpqA0ECda
NpGynyxVXRViHPL8Epf7PHE2I4RLNiW0gFRAcxNFBsV34huD9a8CEh3RgaWZjqN9Emuetczk2rSV
ZHLAnISNJAMQwSokqfWsdsAFC5SP8kvRVKQC3S1r9NeYhaWkuL2cVoIY+uLYlPLnh/DORC6HyYZ4
3ArFnLyOyDsghFcAUu5ZIHqAYg/mwv0ogFPxGB7NcZ3SAN5OZH1W6/Llspz9DN67UKCf5Bn8+uk2
2kGfCKow4LCSD8pmBmtdJJM4qHwRGv0iSuh886tTOPsKqpEsjWN0CAtfBy97MDGZbpQoba9KRcbm
R/3SeCvApMy85kDvRfOfl4syZ5teQ4uz5fOxaszZxNmn21ol60S2dtMecwglWX6RkBGaN67qDb/y
J1HPRnTcnLcxtBz6mBGOG568XTJSOKGhNoJLfrnjd7Y/zqW0Pc2rsoEfN07D76GbPbisaQAClgN0
69/XDgK4HAPzPTlI2+5dF+CwLoYsZ+tzziWKWM+yBOtHU9iPYPLVDrGFwd/azwRbvVy5PFuKM7NM
qmYnivAp19wmf5tOUAAEgGfNaurd4IOF0y3d5uW6iVVFG+RMrKOmKsa2scF0a4Lf0We4MUG/6XTC
TiuVwODqr+apup387qgfFhdENMH4Ur2rd5E7h6JLpa7LXXvEXChsKRBBzDDTjNq4valeWk/HU8bw
oQELjyLjUfdkMHdmeNchqKJXCJfzmXKuVIq1q6VepAkti+Cm81hVIx2nfhpZclSLmJh0i+EIoiS/
rn+Ii7HTn6/PQ1SHJKqifjWiSbEbOmgum7+KUYUPcwRVR9FuOIPVWkk/UHNtiFU/5k725Ln0a4hC
XN+OKtoPZ5gcClbnOMGHzLdKoLvdhoVATbrRvexrN/MeM1XZPT207+sFl716t0BUzaf32pvzJux9
XMyvzs6WM1WWjQkIPZNiZDuTN9oQWxzCAcOJs9feOb/+gYjcxYjpbEHOamk9MwGKU1ePyLZayMIV
3bVyfQrHBEXHzNmnuICEmjxH8XEGk9fQdptBnjaarrtWJu2lanmaqiVMEazC8yNyLbNQdcBNBLKx
N8lWb1O72IlBBKIfxVmyCsVIFkMC42iyxMvBPdpY2nHRei9RRe1dgb3gwavQWrOivsKzKZxu59g7
Zqs3qa26BjY2ZnrQlUtw/WZfbpyffVzORHW5mUypCce39rRM3OzV2Se3K9JsvPlXs9hn8QUPXTUy
u1epwwBHPC3ou/QbzEqk7lqZYKQ0kVkhAnbrjfPWCANMwWfksautZZdSPsI1rHNvKBIEzNioupds
1McxkO7X2YRY9dvUq1NfcMaCF8vDWWOTSTRWPs+43K7YqdhnYbFZK+j9odyoD4L1RFvlrBX4LYtm
olgvcTC32OsEkvSkHIDTjzNfrZqgU9M7S4Ea4/BRWRu5OTXZo9k+NxnkiCJRa/pi8eLPDeNRr02H
SB4iKyvfZhwC5bMdATDKdyLjIXD9PNJ1jPohG/MFvBHDS0NfOnO4HZkCPbsfVO0FsIXL1e+zPa1f
4CxQXVot1Zoai+mb4qHfSH6GFwMI6j+QqP+btQApQlNbsyyZM78q6pWFrGPqTUIxZoyhBrnMPpSF
QxZZxya/taVgSuODnJXEiqb363fpc9r1awjzZ3Vup2WaYLqmz+ixHuxtqyh+3wSOstPbuzrTbyOa
kLyRHaJa6jsafUEzZ5sYyo0DiqwDJGesenazHMIHKSau1fixW5bHQkp8yW6C67/0byzZn1/K2Wld
soBvXllWf0OAqFs9FUAMrhPtoKvyBKtdvm5/VuMiTdVZ1NHpPm8A21IQRX2rnsyjul12GBbEvF66
k47OG30SoQaF2+QMdlwZutyk81pHnoE9Kr3iW+T9sDD5k38TdV4utwn0/+2Sp5fI7Vlampqtqlu/
GecbSFfo28GttqUPbqzt9VMVHOrnUzh7ViyWltrMUnpsNc0rqve46Uk8D0FZ56FS1SLowcUS49nu
uODRmabaKkyEGyu6Yn3HQwiS6OaRbYQTDZddwJ+D5EyyXtEF9UxMwLAf6q7dlkHypD6uGOsVJ58+
iRBqooPkYsSpTYxRT9bvBlqTIkn8vi69uOyhF9t6uSWqT4su5WeF/uzDQWtSLfU8ScBrYCHjAjr4
BeW8zxop9G8E/k20Oc4k2XWi5tkAQhe1n9HaGHaDulHy8d4ZbxZVZOlFi61/P9tZOqeM9aisHivb
QAHThOJkUid30oJxmxFTIssNbdobVX7Up+9x/Kx05h2V5Ie2szdd2pGuRk0UEaSIdOFypPjnPnHm
J1+6oTcLGLsme4nzmx4j7LN+hEYmaXN8AfpvVBqglPpfJ/QJeT07BocaQ7QoFT0qkJCN2tjtc1GS
dRng8GcNnkjCdpyhL0ZcWshj76bb5KYBjC26NfzkMQ1VRpztv5mOOdsVTyshmaXcditd8WhJfl3U
PvQu3NaQw+tm7W+KIf87PZ5SolryPoMyFP0c56gesjCBmBLGc1eiyRWbIj+a7/Q+FeTG6yO/4ro/
K51n3yxR6+43DVlVAKMW/0gHe3N9Y+tLu7YCZ2ZyDOPEhpyhwZp/SAAbDxZCkZRE1tv1dUT2he8f
azIuYKrhuq/Bu+KVGP1ZiznWpvQptBEE2xIux1kYjFBksSTBMeTb+rF8S/xVjtjZtOCqwZiRCOV3
OUD+czs4E0OXWsHwcg97ps8euuObItHBURE6QxZWCsacrISUoy5oSH8GxNc+HmdCUAbSTUOF0FNp
/LCTH6xFnpDfVlVLpDbb6NFdERd3/eTX46NjbJmzX+Z7o7yp0lNlqk9Gu9HKiWTJAB0pe5dYLbGg
AbikgA/0DumBwkrawWvVlDjKvT7HLpR0iYaqXNe/t5CyLoyKRJLtdqO2ceRoI6dq7hp08JIkd4ex
O80jkAll7ErAjMV17S8sARCiwcA5O6qJdRrA6dxlqas1DLwXvS93TJC4rZH1tRPiQi0J5CASNNsR
jrBkV0eZPxr0lrWjIJZcv++VZfiOQzWNeWumqz+Tw6yFsqBCoYJk3y3TTVot5PpT+kyxr63GNRas
dBiSwYQlT4bcrYflwTTjhzmbN1RHf6PUMQ9c5ItP++VxyNgPzO4+FuX06GTNTpfNMJZvrCQKIw2D
Iqn6rS+ZX3dgjmtmDJ6n4I0c0cGaUb4/NQZCRfmtoMW21WISJQhY2zEctFva7Rttay5Bnt7MymOl
NSTLt7IJ+KWBpLQtcCmODs0eG3nxTbnclfLwptTHyUg9JLbu9RMRBbl8d73U8v8IQpjxsuuz9htI
692OxWDBhkzZFLtqXYRyEu+r4qGFlDrEUf1WkwVGR2BL+X57UgyWiukYCv07ABbn6sHJh+3IzCCu
J8GF+5s+xP8sDs/DkTtD0g06/F66NYL6lJDuvkM32AMVMfgbBkzXG7vSbyeCF55PGPBPDl0nRHGL
7j2X2NLUgkzHqvin2fmbmRW7XsKoSJQHUsEI6iWC5sdlmMif+ELjrHrHNEOqWfPbC2PAiySkMNFU
Q3PgO5iGSQg0kAgzfpHu+SzE0Djjrla6rbUaXEnny27vuPauM0nvo6YHdogKXa19+VPHgEAN0UMQ
MJm9OyBFGFyj2kDSW1zNFR06Z/X7aMBk3Yj0MafvlgKiJ6RYNaOEgqq070TERMKbxpnQRl+WKWrt
/pCsdMPZXL9PGZq7kWlUeMqQJMEsGAV2wFq0J0hvbOMGqizlAmkppvlWMb7qrUGiEf+rgbHsRHKX
pjCJWn6jzbfrZkBwMHxfZNDHuAMeALVnHP2Y56TsHxBjE4AUQikSST5chiz/uYx8h2SUHKiq5fC+
LBj9BJXQ6UY/Ui89ZG7rj5gfsl9QTcJspeiTfF7zKw5A57LeQtNLA6Mv6+NPQuuluVdehsgzh7Cm
ZHkBBFEfifYy7qfQ3ka3y2YOZug0VSeaeX0CtuW+BJaEjOAKPBqeurHdWHLNhxxgK5FhFn0SLmmu
O6gKDwYerLox0YxHdIFRNvto+cy3NhitgxJp5pXuJJKqXP/dayfEhbXznHSSs4qmO8l323kDzGKs
3gepvjNS2MOUoWJqhhV2XFTbxL7paLm9fhcvPhvVMUxLVhXbMvjEpB3SrivVBaYKEx7T3O4s3XEL
JybS3AEIPQN+VMJVptnishjDqfIbSrzHdlbdoam2basf8iwLnNgmed67DEFZW+j3VIlEeejFlv35
L+Vuk6qnaTuYCYx4Jm1TCkhEpCaHjKa7emGepBVuM+a+ZRa7WKqQhYB5LQEsb2uXNBw10DF10TYR
lT8uRdTnP4q7OAomTedu1ikgiAzDUCw0Pqk0RWCti5HD+TrcRTH7ssi6dP1MH+YOkHEFvfyVmwat
TsOdt0kgLDte6sWdr8j5THThokntJkRvQN3JcurOEmBMfUcc9U2NEzIr9j42GJEnJggalIuu7Hxt
zn8uWmsWq4rrsUnqu2EqiN0d6kF+MpbHGLnt5xVtb+TusYzAaI+kJUKrO3WM/Vx8QIcD5jvaVG0A
FT2ImGFGc7G9PIOItdUQazJ2WfMuWzdGrd5JFmIOSQ4ViDzFh2E8xBWgWaPLIiRgNjTok2AqjEOr
xG6cl4HedlsbekO9nQZm9rj0m7GYcLFKt81lT597N6Zgg4o0dzSpO/VhF50KBWSb0ugmijvGx6XD
QGD8a+oHd0g1X5afZrV6i4r2zmxdWX/ssp1cycTof46Gb5ilO2vybRHdacmuB2xsKoJI88y4JRkw
kZKlQwCrJD1E2iQNTWKAF530NLYlYdWG4iP1beJKDQDzZgG5iXs2JKTun2h3Uof+poaSoqF6ma57
jl0SA0lUaoNrPv5u6PVWQWMMMXtFV7C45pX90+w4gZJECJv1O8vKU29ojV80A74kx4j1OD9HMwgd
E7bXpIzU+U/N3oyxAJ96ETd0fjW4KMcqbacbVolEVXqxtXDOjCNMN8nG21r92XcYApS3k/Ftbl+1
6edo/egx2p4YYGCHNnJhvrfjoW5OEkLu63b0opc9/11ctJOPYzuwWEHZ6rA2/Wo4MRe5iPPguNmt
tlMSjEJLW/0OnC8yBLsFDkx4LFz0U8VVmWIMlKLAnNzlEbF3sgN23+EmP6HJimHh4S7G7MRz86iH
dJfvRfRSFwtPZ/vnU8s8bczKqiHsY+9X/8lKonXucKM9zAdpP3uVh9nhbTEEy9v1g18NH+9Bz9fl
ksxEjUd7oKD7lsqKzINNoHchOFyR8eXTNtVUO2VhOFyQa8+2Czg02sg6QWciJ0tOVkpxYT/kUkXg
fF+cY2EFrRtHgTjcKlGyeLnXm27p3Bebxmu2LVycJ8tAKgeiitSl5PB8Xc7RqI3Wg88djsZZdF+N
8i3gKK5UKFsHfbbrn04Ue/C4Z7AzmFJtOGvUtQR0AE0DqcFnV3hGoIS2l34UW20m9i1GF8DM7VEA
mki7+f/umHM206zKg13N9GhnJ3WJ9gkbAszZbWTl+/X9imwEn6HZFpNgm/+jvWr+UhqwJaw0DcDc
oqPqr8OgiDMp6V/okxz/f0+bs1BzssR6PMFyrtSFQBaRBHoHY+YX0KFRdsvdqlKsrkhTbWe4SMcb
5b0BjYTAUIreK2eoWilKm+RTYHdM/KFY0LMVNdvWp3HFJPD5la6ok4M7vLbM4zDqvSX85PFDuxSI
racqE5ZVRaEpn2KpymJISYeLzDyqeipdmRpcJDnJRtlp+94zdvKr7GWv4AARHKfI7vI51mTIklLO
uFOrppREoNRt7aQH66ELiq0OgGcLZakKXTIh1GQNt6+dMmegWqbqijbh2ehDjyFfDP22kHSYoUm7
k2IDg06IcJh6kxi/+uFIJSHhiuAi6evfz3oOctOPi2bhzLXT9Np9X3kbh3DatWH6XXH1W+qLjlq0
IBcQ00RubfBxICgtEsiH9wS1DdEbFQTdPHdiLGmKmclIJzpMgehu5g+htRJSlgQTcx8qOEbKTepK
oXoHsGso2qHA9utcbAW8LpMVAyF/b2PQBVBD2Xqns3RnIeYUmMIveZOpqLZh27JtaI6B8v9fv16X
OJrcqFN3WN0b4PfgPv+F3MLOiUSU9wxUdTZBKy6Bc13AdJsRUZ9c9AM4q9/ay6zGUt8dHB20x/pM
1MXeZbRya6M5jABnqcuzNAo6IV8jCW7b3AnrI+Y/Gzp0h85n1K8eFCDeUWT4qE0SgeFNTMv/KQr4
l2fKrchZfZU5cWYMendoM8M1jdiduud5ZiDruFGMX+n8LFW/zAkzyOWuMhMila+L9tz2JxkJjMz2
LUWN1qxIEjv4OLlnO98j1YYmBvgRqzua9viLr7TJOrDhKiX4ozHugQwRiMoeDJ8NPFqGYXyj8bNm
8Ssgw2wNg/rwsPNTwp7iCowS5rGwqLsA29ODLEjPcjcbRyJrqctoUKzlHtD80Yfcea+d3NXWfEoH
J4bDfBCZehL+7barUFa6Ga3Wj5oyqDD8l9p6UC70wS5fZYfJhLH8AOJy27XU4V5wmb/EatwZcz4N
1IfZhJezflUZ0tVE8xoIqq+TiPEu+QSw6LLwAn9tHf51VZ77aeimSO8TozusuPemIys4rA/YM4L/
l38gZr0G0lcuEk/2ZBmjURqW2h1Wr0pfUWHxxqC9607xv1Ap4ba2+p4z215ldTFVjdUdQGqDNwIh
ayhnzB7GCFzwoIh5jkV743zZpOlU0XQYg/J29uug2KyllWb7T1qwIhPwRcWzyxvLZrgsLRrM9ZvC
wKicQw7XDtqnYS8mcf498nzty3G2Vi/1VlY77C5Pi2BIbq0p2kV15Em24+WLHUbmpIEvPGoxva8C
xiZb4RQXH/W06G6RZ6XvjIpM5h7DeQYqDVU87C1aodSgWfOx06eftJBu5ST9nigTlH7t1iRphG4s
NTUgOJLyrYjt5KZI++ExZzV4LCM939jddKjV0YQu7w/IRbtFZwWYAfXA/eI6bRQM9aMRq25hhZr0
7MD6NBEUQB3XnEZEG3jeODzN2NSzBGvy02okZGaYA7S10ZMraEeymFjlTDIgYxQL/236gVm4TZnT
IJMVL0W8omTPRd+7Sz66do65xyhC1HuHXvAda6m3NDBDms/q+zSS3bTA4gWpIfJr1PemvZMcjKKq
E6HSz8p6UPKHDFFQ3FQo9dy03bQp9SjIINpXIgp0GgvYAdCDJ5GvQ3I7BcdzSSWXThXplPtUfwNB
jIfpAj+zdq32SzV+tkAd5DJKqiaR562Zgn+XWqQbVKKvk3JLH9o9SrD15BZt4aXZ8C3JEcUbgF6p
eVgNGKE0PAdylioltlxjwvLeoNKzUaAHshRkYjsa/2KlRXRQ7eTYlVRApHvpSeWEOhTD5B61HysY
5u5ZLTZSsbMHRCPt4vWZiooZWAJYnLypA44uO43G93FqXlIJRHMOq93K0PYpxYlOJ8c4OZgEnfI7
S20ar+j0GLXin618hIQjSjVIRcbvbd4Gcf9qp2qYNA6JqgakJg8ZSrYSiEA6DE5mcerbxg2tNtoA
jaTv0bKXW2AFbLeYMXc9PdUFMnFnj8K5mrY+6MQ8aTol/bYHEY0Osp3OApJ/cn5Otf46F91Ji/PX
fLpr6HJIqrtMZ3cVYJRwY1E1vdIhuqMmlINSzE128y6VMOdY7WmG+HZJnowydZ38Z5//Yo18kHT2
eN2dCLwJz4hUm7KM8TTECGn6vcqeu3jB3ReBzVa3f8Um2Fz4YzRmxGgCK8S87Lv6nIFJPgO1lATA
ODpfO1Q1YleGaFuCiU5AjYUNly/Zw18tPE+KRGkza2DC/B3/TY89mHwB4/WlTXcSExR8iWu5xbgY
aOjr1FEqbFYe3jvzAVQiunqUEtGZCrwIz4RkthJMRYs9MYzLmM9lkG2ybfNY3os9pCB6/cKAVJWl
XHfYUbpd2w4DBmXAESwGkwq2xItYWrC43eAgesy35bHE+M8PiAZvVjclmmD72jP/60fi+Y0KbTGN
QcHpvRZkCdZJ1Cn8sXph2ftHflhwA3mSo1JCj7epEM+sIO7oAwkIjhF8HX73U1xj+oo45HbHZauO
NvZ1N7E1RIw2nVsechUPbcD21s7US+muiCRBNikKNXhuI11bpch0HKlyMiEXboQphlDS58WVvRw8
IMJHLbotnFFZin4opVpeQ0Tn9XcYZRL7VQ/FUc3XWhp3oFwmZc2Dw8YRfSHmDV7zwFBAfIVcFyQb
LFS7u+30zCZcnB5FGCGp2uXQ23TQ3dNN0NOZ60GcxacmBXxG0q317kxe/XN9GIhP4T0I+E499eG6
QxAut17ls+XsIloaBjVinGtV+rqfHnTPuh895+OTasy/vtzXsux6tGe746LhrJcSqo3JutwYnRjz
0SSizVsH1Q+vPFRuvCmfdZAzF67a7g3rJlOO60yTmMdXuHHu1RRmTsu+StlhLVkClrEOIK44Vgfp
Or6rcGjsolk92zkXKRtO1ydyh52nW0UF/NodDogJAM2QKlIDnCmBphlzxY27LK7Zep0MahtREeby
qz37EdwrijVrybIEP2Kt6MUxWW+XjgJx84ivDeZ5oeW9aAnPFuSeUtvnZjfLWHAKpB8Osp8VlsWe
FX/VsRBu76IzPluNc8alNkR9XmI1kPagjflsrqUX10TgMYSNtxYCckI7YoBkQji59XXCibvaXKY+
JGnv6BVekrxrH8GuHzr+OmK6Bh0iYsuLYdyfffLpeRGpWgXMAjs0+akqo/cGjWAyUVFFaX0CXwK5
s2U4U5QtKRj144wdLKdDAmWHw3hc5N6VVeOuYx0Ad6a8SWj5vUaLvO3M0EgwAu7MNwsbveuGQ/Rc
Lc5OsWqoNXs1HGCS2KDbiMnDzDUwpPRP8lrhapyZimqUtiKGb7mWEGVA3YDhRw/JnWGXYByMrWB3
Fz/on5Klxb1LO42HJnec7lA0it85FcGAqVuk39Meg/Wl5Ct1jXQ5chlS30bCeT+phRWo43FeVEGL
Q734ZM9+C/dkma7PZTkjR5gNr5u+2fJCVAY8p/Joofyv6SRZPLDsBAvEPpL6BlN1QIo8a43uxqCB
iKYbWt/mDmbJFwW8OHfOJNIluPx1zn4h98yrYs6rLELRQd8o/cYIkh0+y2PvDc+RiiaekMXk4js4
W4972XMyq5I2I1LtfCUYwPIDq9kHPbrtHnxyMOKFC+Od9ZS/vL0/a35hQo71dkytzzW1oKh8hd7l
CPp1NNKaYbNGkensogCBlhBoGMLr91FwHXk25Lau5niOENzNkuy27FSCrscBPPr6Kp/Nsmt75N70
otSJbeaIszLl3sxAUKVFGJRziGw8SsXJTD7iInIlp3KrgQZyCmFdFAjGMZwwjaTTxZMVHUUUlB3a
l6iCY8keFWVfQQRqesqXEYoYrSeZmTvOkqeZmZfTZK/0yW42Wn/KHX9lkZV0pAFIvhfbikk7SB40
KNxG0kUdUlGQzrMum9VklpaE+HUtzTHrgb6uddwMddwM0+LDbbkTB7KfLZ1rB8zHODooT9UaqdzS
hPlUt4EKpqGa3Y6ocUMQLIehqSIQvcfgEewDHUcg1QrBKG7NXmo58uS6dwHsJ3octvMADseXXnpn
zreoQdCUv3aVTUb6IYNqiVH0e+MPpXhJq60S2S5GQVxJeZRAm2uqpdvVtxkF0AA9EZV6WrqLFUiX
6gfdfrLsTuAsvg6FwBU7iqzpNkDLssM/nhHJf9z3tno3zvYJjRF/RJnOMT+65kfVSZvaHms/rUbp
o0hn51G35ujVKqI87Avm+NK8xKSYoXSCWGlj2zaKNhJJJ8iSo3UQIacCRS64cVtpN6dtSKl8GCxU
pCykB8oCCc+JGaS0a9Q9J+BFiixdgkHqm9CUk30clYxUpXIq6kLyo8H2lWzYyZnlLZ1OclCikblC
7Y6NwID00hjOyg8IE4dU6W+isvad2nG7agKqej1MYzvVD1E8Ch7mJ03Vl3tz5vg5d9TptIubIcJl
lQZ/pluzOmTmW4e2jS0jllqSoJYOCQY+e4mUTuEqdmDnEwFexs/UyLVGizRtiVHpPizywsul3mfS
rVY4fjOXNyl9LyyDtF0OORCbxAmlggsginMtzoelqWl2Ugv/vU5aoff33zh3eNYASZY80Qje5QrD
2YlxLmk2+3GsHMrgIiDqurMqov5q9hgdQUbRFO6EXoa4a3zZqJytyjkmtSoR+DFpLaEUtpfdoQju
Fa7jAvctB+BhGx7kUKgsLQiy+ccV/x9p39XcuK50+4tYRRKMr4ySbEtyHNsvKE9izpm//i74nLst
wxphf2eq5s01aqLRaDQ6rBXRZlkMGEe6VQHbuAawdBDbeENYwaN13uSlCryN/y/WezYJ8LFe/l7S
NKqo6Yz1RnuAR++RiXUZtu38Jg7n1bN34Iks7nIa0dtOSMxi7BHFhwGt/PWmK6ZDRlan12Rvwc2h
Kc3WzN4y3XySmnu0j24mFcQg49FuzWAyt4P5q06RZh+VcLZvp2i8TnEnFXKCn7OEnNhnw5STL+aC
VqIWUkZHBJGMbmtAcRAuGawttZ+ja2G+mUZgkvxvsdGJUO6KqfQsauYOhs+e0UQFeAO62yWfIaxR
vO7xdv8Xr0pm1xf8E5/GNqxkJuaEvem9cgt0xuVN+8WoNdn73UA3TBsqBYYPUAUP/kV+menxknTO
O9bGrCu9iSWz7B4e8GhmB+fQluWYu9E1wEkj7A8ROTQ+py0tJUHjLPaWyZSf1NJjWiYhfe5Xp83w
JhE93b82SrP3rKnqugr+NgukglDDSWZomVa9GwleXMmTgWnK2kGjBCZ+6p+AFXbk9aAHDKAeiDcW
OpS/mYUvrZvmYTA3i4epq1+iVrqvjVCfv4fvAjVNoO4YBtSOTBWKgKiErxvD08N2w4aPQUa0y/3N
4giTCmeP1YceCPcKnrWp1kwKuVKDy2T1Cj/bAOvHV0IEFQ0jlwtEPpbdFl8s7EQk53uiXlnVKIJ9
g2L0Ze2vzFF9LAvTNRvL1cDPmU+CIeuzB+pEIOc6xpSCgMfCXk82deU4LNbaS/Qj+nV8q9XuCnWv
yd8F0b9gjZzjIGQ09cyAyIHUb01XXsm6sI/r7Ek9WRbz8ScmPAEBNacRZIxBrPsAGdYDguZP3FHz
FXF7JLxE77avwJuclXLOIZcqjGDN7yKnJwRMZusZSP+zTu1VdVS/8OOg9s3WwXs5tTxpVwQlZhLF
XyIyWy4EqhiVd1HAhkYDJ6S6qbXGv7yDIivlYp4hTeepI5Aglz+SJgXf6Ms4fSNTelQq9W5u5O1l
eeff/SfbyXmkQUqjdGEmMwaJ4STsFOL+jwpQyLT/QoNnI4APcXyvZ2VpNNOBP3Iok+lJTtZbsj5M
651gUV/a8j4bDN/faUuFYQLCHpFjGwWzWXkdYu4yf9TNwB7RGGVdR7J1JwEI6i8Fc04mqSs8v7V3
f2rsGGqMEqL7G4iN/2dkAG6FnHNBOXhRC7Zt2pj4Mom2oz1uckwfa0HSElfT/UgnzuXVifaO8y4p
LZKptCFz0KxvarJrdfWpyEvBCTibpDmxEPYVJ/6F1EU1AMYICVK1xYw1AbJvdF+P3T4tdqQWsVWI
pHGuRWujuR6YHmm5XxTUMFfbmUt0W1PLJ9PLZQV+nfrgdo3zH/XS2wW4v3okLMzOr/JNntyp2YbB
h0v+6E7W1hrQMYK+Fb+iTpMDDq19TTwRJ55o0ZyTSRuKFk9MKx70JsK9d11H5tGiyzFrDmjxFFiN
wGfyJNiW3g6rzmpCppK+SkR9amNRIuicYZ6mJrhoIlqGGXwNtrqX0U/ChlC7H9r86/LenXPMpzK4
k63NSoVEBrYOSUt0Bk0+sZL7KL5G+qPWH5rlx2VxoiVx59suB0xsrViSVUZOKl9HGsYM+vu/E8Id
aLPMJouye1VPqdvQt7UNtfj7ZRlno+xTxfHnuY3/6zVA2Vog24h4Qdkkoc0a0JHs7e7/Rb33nM2d
yuRONdC05ng2oL3sKdtHG1BNuMWN4TXXOFvvcI7C6pHIPLiTjabZ/75sZwPjVPJB765HTCY3st9K
8hGQBe5ltYrsgzvCa0mbImORSDyCYaoOYlu6mpNFcHbPpmBOFclFBzFmDatZhSL7ABNGz+s1fSow
08SqqtHo5pgIx3SaKFIXSeW7ZVIjaU1gbqv7pXWQDmkiZ7lhSDvy/Qx+EuR2xz3YridHNN59zi+e
rJbvnlmtUsOkIZS6dqofK41XdcCkttVN1KQPQzeEl/dQYKV8B00TDypYfqHcmT6mCnh9VtF7UySB
8yIUudMuGZmE8kHG5UIe/24FnAPJUdTqVmaFWpQepjW+Vpbbv5PAeY8FMxuxVEKCrEW7TjV8rRCs
4etEDi7l013nnEWrpf/d9QkjQF63+qRwo6sSgAsMdqNDGSzAKKaN97dwlI0dH/5Neiqa8xoaADTV
/v0UNwBOHKwgwUS8jcFImXQOAc2HMR/jqvMv65Qt6JJUzneoSpWbpgm3PyUgVVzwiGuVcIjkEK8s
gQMRuMUvXGBKShWL5TsWtdnIpR7KYI2k1VtKpmspjgGYHAkWd9HkFVlmT4OT8BHVg0UBN4u6N63U
KdLHpN5e1p5IABds6GSQNcr2rMrSe6prN0YjqBZftkisgYs1CluOxmrAGjo/20vP0ZUOmuj5qkXT
EgAnWNNS/ErvRGi87Cj90SwglXMWFo0lXWGB2lwe1Li+aWv9lnUOX1bfOzDoJTGczyhUlCtKlhbR
i5fWRJovubdmG43ZyGzWig+o26CVqtt4tAWW8YdrBWximCiUbaIxBZyYRmvXgA9Cq9Tevm/eKJ5n
/0lv5g49VA/DtncjYdLpKzz8u3P5kMk5l7zNzKXuoNSx0a/ztnPlcd2ua4k2+tFTbXTQRk1YFvau
XX5r9LceXVXKfYmmc9UEDnU0edr4Xa3a3VQXr2QMbMP+PhgmELE3cl47mgKojybLRM/Y8xfhx1dz
fqmvgLhWxdCUcjBC2Z0xIqM66NYLTF/+wViBdsgHIzsgygueP1sfcjnP1K81gNXABrqPixI9XLEz
T4LTK1oZF9DAvrtIKrGyFm3uVXRYB81bMEjWEiePni+b+nk/+89qvkCatxTQp+wlW6q/5d6+TRfr
GyG7ZDhelnP+4H7I4TySoUTEsHrIiYf6fta63boUDl0ERiGSwjklgnRiag+Q0tvlb2tR33I9LDE1
cHktf/B9H4vhvFBbJ7FasZa++Yd0iK5Qu42uMhBkD8/1Vf/bCIpD9ZKJ0VOYjr56pQ+xnFfqGYz/
Yi2sFoBm5tDcRDs2UzQ/aaCLvrxEkSI5N1Rgq9qJFVpaa/q2aiGyKXdxIugzE5wknfM7o5Kbtcns
vKeLo0yvfXx/eRXCjeJ8hCRHaJCumR9HkYpNhL4mj4wBDb2eOrAzWAIWg37CkOlsycJWPnaK8xEV
bveoYb6pAdRACJjrF+DmO9GtudcxkV88DGwovw6lrYhMUOA6dM51dBEdo4Xdj1ZaBoZ1E+eP2TBs
aH+fAiBToF32Yxfs0eDCGLWZZ61nGczJxVCWkW3MKPTYTBJxQYMdWtuGOBPgtzLNHdBYEwMDKhB1
LIlUzbdN1/YS5w0Lvped1n9nueEkBD9Zcj15SuM2HpAQsMMV+u9FT0CB6zQ4ZyM1PenjmUlWjDuA
GQUDhrrU1trU4+IJVH0+Rv3HoN55907CAqurKqKvUDUy4HekctDAUz6Q544NOcee4S3oe/XG4Zqg
7iouCQoOqsE5nq5fhsxgl4S0quHcW9DsnWCBAsPlZ7dpWakxRU8DbKl4w3ywrfnJHaMtYyXl5KFD
5a8DaxmQhYTxj8DXGZwbWptFtaIRq6tX5Zve0Ot0wPwkebu8QpEOeVekZZ2esyDLNsC2CYjSXNS2
K5LAOZ1sGf//LuENY8tLkJt/d4kbnHdpc/RGGOwSzwChVaPFU9UPSv7jrxTF9zhnSm2pAztWDa5Y
BFfVz0YVdS8IVPVl7hiZcylmmyGDqabu0VRs/d3dxrctNzZZxpZJSFHdzGnuEfp0WU9nzVbVZFuV
NRVkHtxm9CRtiQkUrb1OYnRfbKXyZzcILtCzHv5DBh8dDqquTS1LwttR7iVLOKtovrQAcqu/WdZy
TEGiZwlbqs761ROhXKiY0Xjp9IEtDGOY4OZwbQxsIq63vMJGK6Ib3zGaHcA32F7x7a90ylPdyKU1
2VYE0UUPGPqkRmPe6pSiY3R2YsA+WSEXP0p5OSdG8d+wZPXAqLMrNwxJpgxFAYFImZzrnqJkJCWV
1H1j411XzdvBzhwNrZ0zKBUuK+9smfZ0WVzQqJVVircftJdfd0/AKwhNfwZZnsHYtgJR2lBg/nzw
2A29tjQsBpcMeswBZEWK7ElNNV+wqLMX08lecX47blOLxAUWRR+Xxa/KUPYZgkrx3IUM/z5Wd/0b
eQJs+I1ohWcrcaf65By6WmZtiZQi2actkMidBYhO2wqj5yCrR8KvduIn9PvZobRDwqVwcz/xhm/C
0yjSM+dmwGeamvWKj7A3g18/AIlQ2/6nf7lg9fcxlL+ZqVN9F6j9K/kgS0p86J0PLpNGVq2GzvKB
jnrGGM+LUE0mYw/gkFd7pmg9XB6n5ncnYbr9bcle6vmnMR1rbat1XhNfk+QFDc4VBfNyitaLKfLj
JvJ6OfN6wDNnKx65uaNVNw3dyqmOIWUGRwI/I8V+2dHrqmtcvegB7AGQRvK7HDHOaYNzdr1dMcON
DsCizoIu6reAI0cnMM4wnDDQoaz4VU3RY7za78CJKsBp8T0D5uytcbeuNzPgsQoT/+vQjYpjAr24
lK7tucBQfY5e6s1AN31zXZPtpBw7EBOrGGeK2zcSH8rpYKhg1FUwwN+4JVi7RwATloDtBB+i2xSD
TyvD1zHUTm3NScfHOG2d1KxeSPE8lYdowYRb/iAZhWsyTT02WevFBthgze+KfFekyNfph8gGrpX0
3bYUv6SPWQKswWVBsdcINKXz8Gx3OqQjAJ6uAGe/GVV3Ag0X0X7FbeYCKBA4kGjIyofQSmpXX40N
Hec9nS2X9lMOkJhswVBBFF42lfMGCpRZS1YM1SKcgRJJbYquRDuDOqVhpgKm0mq31frrr6TwPSFJ
Bn4rFfDpB6rNW2W5Ktp+a9Hby0LOZ//Uf9bC94TMg66XYLXGUPmuQvRb3a5XgKy7H8GuueKwAXhB
SoUJrbNvixOh/DsGjW5SSdAzbTfTdsJsojrON0WzS1qkz3Td7VrBjv3h/vtYJnf/IdYnqwwcCCxz
eWIzvWgrwAj4fMMe5JdVev7++xDF3X+DBFCNnqJMl5noUZ63klYD/xlYt9Xj3wliZnryQhv6aImV
ERftSn427a9CIg5y00QXhOBnZ5Ttk91iCz6RU8nMQGglY7Ay/lm8tahwetSrNypxej/e1G78KoOo
wgHVtXCMVHDUeCyvqRkNO66xRs2OXIW0rln+jjMB0P35C/djx7hbr1lGOSMGer3jDL5KRrdnekOz
MSjGMBLVBkUL4nxHYUsWjjVOdVkjnzY1Tm4qV4ssyEr+4SL/Z0l8GE2nZJ3SAifMJEhQl3LYj09z
pAQqwFuK7nEe3nQD06nJ7ZJ3TotqsnPsymBBtcvWMefWYCo4fRtzEWb82TGCE1vSuUibaLI0rCbc
TTV5jNWrCOXtf3p7gd3o24hqRM28gs3lA2xJStE2peE4yrIETg1A9CitbzevU3+79i+XT+T5zf3n
gcRnhhQlp6Ze4/FiqcmVpkWeodoPUvm/dEOeBiqc+1TBtj7pKQKkKsJAZHRvzge52oOdorUAgWMv
Aof2h037WBbnPLUabLKWDnnG6xpgft0AQIGFeRN6rz2vPqZUxYnn8070QyTnREG1YUw2i4GLJ/TG
yLmjqJ4CdkL/P43YVXurVUiogqNpJ8rvsZ/+kmM8CQM5t9ppq7UsMkR3CRAw5dmxRdUWkQTOoZpG
Lc0TW5yM/aPGI9UEx/8Pt/qH+tihOHHZ44RwKJogYblFNGWhVb1yxi2gQa50H+18yu/oBROXV6JC
ldBSOE9q6qnZDii87AGYdD/gRcb6U0w32oIA81l3xXlvkSo5d1pNSaljEp7s60L2xwWD/qsgrSLS
JZ8dWgwCkCgTItg8xIzZzwfQjL9PWwHVVwpBYuqWjyJNCuyfTxfNcq3QGSDkB9qsgCl7XdffhUKP
Y2l4l12W6AnNp43MiMZaXmN55qG9NoN1Q4N4b+FsMdgEUWyksP24cLhMzpWYY5cOkYR14ZW3txKw
uqDWneX7acrcNXvoIzR5JKM3Km+k3yzjN2K/gd8SeI72YWoqtChPYaWsfmMCWOGyIs5r/J8b8z3r
f3JkGqmXrE5GpDEu4KwwY6eS8BhDsVVrW4Go881/HxHVe8R1ImsFX1Kdy7idZ+C8YqYRuNh0az9K
b0R3FLf6Wb6KqmuCW/B9X04kth1Rs2LELVjOdtAAMU8CEXqbR64m5Wgme76sy/Mlko8FvocnJ+Km
uhrqiV26+XUt7RpAOvyQEXZ3N8lN6w9AwY7CqPepI+OfEP/1Dyf2n618R4Y5kW5XHbVpAvWiaokh
zJs+cWxQF91SDy/K3wq6ByoHffzCItz56/9DLncvV3HRSJkBuUoqbUoQOKhmBPizn5eVKzBUnqUQ
KQq7jBj4R7o0Wyv9pedoQhgNrzMFkzrCXWTO90SPtK3RYzHhSOgQ4ESGA+ycbj/NGLvDoJCr687w
kMRh766/gJnnX17mec/+oUzuGh7WClD17Dz2Kxhr5JdKF1ySot3ibuHUKEHGqMJGgYvv58OvejLd
fhbdHmzPvzq8j2VwNzEx9TLqWSCuhsnqoul2g8wLMBed4iH6FyYoCvzfk1wne0Yis09koLbstVtj
Z9w2PiAFb9IOKMxsiq8Lxt/diw5Ub8PZ6672XRE8FkVK5e7j0qLNgC5jVLbwsu/6wJa6TWt++yvT
4MfzaruaVEqh07ZVfeAgekYj2DaB8fGDeOlSaNRMsIy5Wq4nNdvahUCCQFE8e13W9bTpO5h3Zt8r
41EaH5VFIEL0cOdZ61akylaLdjL8IMrEYL5eHekub3bUazGqWzwAYjco7stfahOKZilEPpgnRcjW
WKbmgISL7hgho4vWA/0q2uVXRWi6cgAIe6COihwWez1eOGyEO9Jt0625lEFoN3nRpgxiL3GT1kPl
04+C/6kx8OOOI9zJnqkyTzLBScuQ4ezysFlnZ6Z/56QIF1D3K9AumhRmYmpA/WyADkrdIdX/MiDR
+bAsVtu8bms06KNrBTFuHcybBCBEgNp4j29dUaVBFALp3N0CDuicLhkkNr+tUE6QUor8zJ1d9BS3
ezD9CWvuf3ib/OOJ35E8TjyjPjVSMTGgBuOG2A46qDSXZR5Gt7jWMeHk9ygZicJ44TI5i5yyvjaV
BULHHDxMdgM6isorkyIgUrvNUjuk3WuN3jRjlJCyBgSKRR21EIFUCNyZzpmqrS3t2K4w1YTWTlr/
aPKHyx5ZqFzOTjGU0yaYmkHAB0ApfyrBOZwGkq/eM/SNNzwmXsVYm+w3P592VSWKomAqztB06x1W
4WRDV7lFlaim64GS2klmpB8zIP9iIigH1n5LJkfpZMFB+arIzyK57ayHFTVUCZnCKp5u7C7fZ9P/
AHf5WQa3Wbq6lIVUQIZ5SO7AC7YZHRDnbc0d8iBADReeRNGauK1TLQrCqwzyOp8MLoo2QF/22bR7
/wR8wBaFb7HQM5AXnxfJxQldTsoo0SGUKvZBVa8Us9gZ6wo6th51RitosI0NHZ0k69yl6/EgCwf0
OWUj8amCYtIA3OuDRQxfsbeJ4hFwlhXrnVQCOahOgQXWiOokX6+WTx/8JeboarIu71Blu2iz3DBn
Baxml43ciDKWZ5zGZ1lcknQYgRpkMQTeyQWazTbzrcZJdlmohwaAbv6nyvZngdzDRdFtiQDzdD1o
XeY3ODmgHHBA/Bpe9hKCA/sl5plas650NPCTtgEdw480IW4ZfV/RdRH1SVgJm27OlH0+L4zZ/omL
qGIjTjL6jlcLOLV7hhqz3s5+6VPwKwvSpOzsX3BHXyOetkBfIHOyyMKW8ewuFCjzYHmfElFGlrmA
S6I4N5SVpqHOJk5PYXR7pUZnPAk1MMbVZnyjLqJg+Mxswmctch4pNyzLUNWuOxjlr9KSd7psYgCI
eIq+Ovp01WEaYlJoaKSZwGDORLCfJXO+CZEO8OpHLFQLuzd4JyDHWwVQDlhrzhqiF0F9Nm+jo7nT
ZxDJFN8v26vAM/J1XhmZ4LYtUvmQ1T9XEBt2qyG4T0RHnS/yGuCP6ZcUYRDD/8V8tTvVuDbX0A6r
gFi+7Ymi1jM39SeV8gVfVbaKSiNQKXsURJZnBqynO3cM20mOzNtn96K2VeEqOf/SWeh8y4i1ovqa
bDpyhacovGcDUgQ30l2WARongekIfI3GRbRDM2bpbOPk5y1mQkCeOBlur6SeYlCPAaTlq3fZWM4k
Uj8rlvM1U0r6LGmh2DEAVKT0Dhpj+mOMoVCD/ovSqOhw8IM7CzLEidrBPBt/8BcfxQr93mz8+lBk
DuNtWcCzZGSHQnUJEAlvRUiiAn/HkzyZdSRZKbvCo6yA776OKPjWmu4mQ8+cQLWCy5evAqvG2CLQ
g6i2RcZyroOpwPEg6H8eS7epU0/OlCDTVs/Qf83pJMhpvOcLL7hbjfNCU9nICYkRxFMwA63F4haV
te2yEqioVwa51RUaVNT06/Un+DMdEL66EnprxibxaB4FErp4FDiuHPx4tJuD1DSDFDyMAiUJnBXf
nDnZZt0aLDRd7Tq0SjWYdMEA3vsz4YIe+KIy8scGAdHheojS1cd8X2fQO3WydomuecDiHcB7IQHw
rm3X7aJlMpDZ1sSTV7MKbQPjyVUDLEh9WSa3AtBvPRFHSU2nt+8JlV6yRgLweGlhuEmSFmD6VenB
qufUK8v5LrYt8pLm890StXdxqR11q3qrK9bkr+wL8JcNSeap9Nakdw1FVsMAE43+056equHbpH/L
lZts0l0VzFRK7IH7DEwcm2jaFeZ3u3yMhns7uZuX25G+trXg/S7YFb7eTclURajjyId2AtcxcFTB
ByyIOwTBAF/gVhdgPJAFnq7SLcesqbsqRagQch3nT1ksOotf81afvByfKZinTIknu5RRcf4p6W9q
+aKR75ePu8B186mBOcsspDwQJgLJEvRc27wDcXl3PwLubAZ1egwbuyxQ4Mn4zACl8zJWFo5Oli+R
E7XXtJGvOlSk0k4ViBJFpHwT6aRLaZ9I2C16Yz8PIR7J7gownOXf4D2wO+7SeeXitkpN1tIc0bgj
hyA08kuvcu29CvQ4KQRxwpFsL6tRtG+cmwQz29jWDcSZ63Eh95Gyq8AHTVjSavFAkiRweKJd456Q
OeqCc6XATFLDDDNzj7vXQ7rFWYT1OsEh5htD0R1k1Bnbs3LNN+u8MSTdv6w6kQTuxWfEeWZKLCiT
ifnQDNpdPoqc92Vb4EeHSE0LO2kQaFpgOhheQJDUJ0+XF3Gm9vDJN/AjQ7GiqSm1YADtj+UuW7Dv
jhIY7no1XiU3wG+NQgqGF/u2NRhBbFCGIlcoUiP7+8lzrzSTrpBVqNFUtICCHMtuakEwIIpl+bGh
vl4Bo7Ii68Qi9mGf/mC9MMCK9ub9dC/GVjtv5ZrBGCYxoc3zuxSELJlqlYBA1e9mIzQtTF6pRzrb
glvk/OH9kMOpLupKa5hkyNE042ape6hvAn8VsFUNywPPBiCuF4HRv6fjv/qnD5nsrjnZrs6Um7Xu
cDkyJNvBNfYjAjsUCkDKgZ73PIgDViogIBc2EDgUjrl3UMBFMn/5Vj5mIDyofaRgFDdFEflJlLpl
7uPSx7GNOfk4CS065Vy2uBQANd8UaIou1s0ataieo+EZmMj9euxL0UTDH2LND51wPjtCUnPUaCQf
4k5xkn51p74IaFVs7WRyYkBmp3BxKTExnFY7pt7vlv667MFPgKbqYluAM45opWNIeerOi+zEePpQ
6+HyQT8fA3x8I+fo47LoBlROccyi6bEymr02PCdrKvDvfzhpH2I4Bw+Ej1mJYohhLLKJ7bK2XXB5
OTIwq/djKB53Ph9J/X+BKg+S0dnrKKUKBCbgzc4X3YnsZt9G7Z7G5rEUhh2X1ajKnNNv81EyJKXC
S7z/Pq7XUYPpIk0RHLI/vPc/FqVydhxVyIpKkNI+M2ZlRi5kFsgory5a9wBXUAsh/f8Q43yI5N7e
dImm1UQx7hAN0n41d0RevEpOnbxXHSLt8yEKZXiYPspcRRJxwp2/Az6Ec45MtmR9SFds4piux7G/
ivL29rL5CwxTlTm/xQaAaSnDbzHKjuiKla4k94fmKK61kTeifsTLnlmVOUc0tSCDTBU4oqhPATiB
Su50u+a7frmhy6E3RcHwmcotu8U/FMh5IKtAd8lIYDC9Jx3s3i23rD9pXT3Q6w7ecF29JC/i3pnL
9xyyUJ/NFMCUhZpg/vIgVS8aoPDKUnIL61cup97l3RMJ4rwKpu0KdVCxeeNiuImGEYfqZjAA2dUL
usrPtM98UuR7WvXkBsm6Zpx6zWb+a/GNt/EQv4OIW6xr5kELUp+VxBpfWD4QnID343ki1yA0T/MF
J6CT07AG00KD+aNBVUNqlt5CflTV6ub0qpHTvZ0y1oXCKZufHRFi2px/f/xjSe8Zs5MPKTsEFW2F
vLEJwoknYNO61tHAA98d35DG+Td0aqKlc55nnBPdGmoEgEvZXSnpbi40J55/mtadFT0mSBDVCtD1
DOracWhNGCgCkHQrDfeXTUzkIN598snCl0q2KpOwHej6677N3YkuXqLNN7lseyWIdTrjWh8zP7KQ
Naoy9ImZ6A5Kni9/hkgZnJtq+9GK0wjKUCpypKmEUbGXyxIEZ+kdDONknZMc152JmciDVAQZtYNq
vlKyEEsPLst5h7b7FIyZtqrawAQz8KADVQ13aA1T1zJznYujqdR+NtTekK+bEUjlTj9Xz00mv8XV
/H1d1dvcsmJXUefftJg6x0goo7owrRujyzW31KfbQp6v7BgNIr2B8UYaW04t16WTtxSYzfnejtSb
LlsTZx0wRIZ5uBUV7bmOt0lSIll9gHcEDNkTYLGLOXF1A4QbXfe0omMzAymHlQedse56NswXFfFD
IbduK1n+oCGq1eiVNhoHYEyFDPImrj2NpqFmWZ7VLZuMNG+jEtWO2qqvixTfxlUOgo6npas2DVxv
Uv1YACJiRlXQ1kda7BdzQGtS4mUtWIXnEkb0OCAIk2tIqIIKlEjzAoKE+mem/Ix0+SVNQHBrFjdl
NzzFarzXDcwRjpXb0jmcWu2apPGuGmL38tZ9Ran+vHU8aiFd7dRYI7k4Tu7iD3fLjdw4RuPU9zGe
hsmuutE8cNG56lX+qF1HL8jRTUH9KCpBfB3u5D6DC7bGIWrbhOrFMd3qGOzxQMPr2c/pw+xl4B0C
2Kbk5SgqtX700/4VR4EK1HfE/QfJmzzVo1fLFqoSueovJ5T7KC42m0yj6Sp5KY4yqbbF8KDbreAS
+hJjchI4h1gZ/UoNAxLI/G2Mou8SsMAzORE8ir/4AU4KW+eJH1gGTdbNUk+Pda67jRa5VntQeiAF
GfT/3NPGieKcGhrB41ZqteLYpN/kQfEjWXZ0M90nVe3Zy7TRavqYTKNfVWg8S/PQHIZD0xiebN8W
9RM4cZystQJ5XTcCOxftJdPRiQ46olRGNGvpEYCu2/443peHJHOUb8W6Y9OGgyd7muXgvIKPmLE2
9F69vUru89dB8CWiLefit7arJlMqaHos42Ejaa+KdaXN6f+ZJZjbBy5eW+zGbpfJhpS2vAIsTw69
EkzmApeGqgHBwPBQ6y/ZlLZu3IDxsRRl1pnLv3Al8BiKi750jdnCshX63RjtG7BNA7QZec4G7QuS
GQy54sqJJmgxvLzLNv9ETHCG7Khci6PaLd8V5TVL7KfLhnR5XTb/KowrZEQSgEIfh3TTRQ9qbXiV
Hntls1d1cMpXxLFjgcgv795Pe2nzwIot4PsBiUrSo6FWaN+q0Ogdo5mApk85RqDKyAgvL5HZxp+3
zuYhFXVdm7UmwhILDIwrneKhyu6N6uioWg/uQXjiSvSIunwobJn3UKNNzXnEvlElOxJyU83zPtW+
XV7X1+kWTpGcc1JLOix9qRbHtgEhjEoioAjMYW5lL9P6POqLp+oIJIrlZu7M17EE0EefeUOEF7Kl
Bp06+lNUBq2iOkZX33SxKKUlUgLnoiogq9UtRv+PWq26gy5vIql1q7TcXlaD6IxwDkidI6tbJXjC
snwZbVytsNnLEr6+UTlFc94HZY0U7Vi4zW1dfmiKDQIzEyTvtRpdLWgErDp0Zdl0L0/tFdHTsJPL
fTcDuwCNn4UsYjQRHR8uOC2MqKpAsYbbT7rB7JtryzaQBzDWpPzoykJwoX/N53xeOv+qTCsromkJ
7bKmakRwbi9575xYHnVQIVMaZ9qI8urMMC4cWP5FGcnSiPAezj5RCgf030EBMbryitZMwfIEtsM/
GSuqoYgw4gQVkeECexUjysS/bDwiEVxIVJRFIUsmc+HoKkA+qsJrbBLR5r6P+l5SGedwwGxq92pi
Fscky7yWFp6FcL7OphddbXbm1AZa3gNEaZSCTkYydyn8US69meCtuMpOB3QX+WdUvpIsc6ZZcaps
dPLacIfsZ6r/BrapU2t4FwzydSEPTioDNmM4jtH3pH+jpuUURHH0+FZG0S0tQAosJ3hnSgj3j1by
UCeJs4AGcjmWOZDc1vkhzw231TBOu87hOmMoXUqkZ01PbZf0aGExhnvc8NdGEj+iVzlMy9mNFzPM
gVQCpCa3i2zv8hZ9RVHkjJxzpLPcVqNew8gZDSpDpagPKyYHQHmFwa34qghiPykd0SNB4B/552yU
SVJWS7gHo/mV2ON2SnNPlmeB/YmkcO5xlpO6n1bEZ5mNxpWxdhMyO6P0f4a6hAqJbOO8KAoGgfnC
UTXrIB1fmuIYW28xSqJL9yDYpHMH6VQCZ+LNZNQzEAyKo3Wjv4ezjNml9tXtDGxwHWCTovtLJJCz
itRQyjpeBzxmhudpeUa0ILhXzj5WT5fE3ZCGvWoSrfG60O+TN/l3iZ44NrRVengsuur9qiNh4GSS
U1zbb0ugPPUhgz4EkoIiqm6L1spZSZ2AF3doSXHMjdkx8Zbqk5+C/Tvn1QmI13RZtkyb8GgF8zg3
fWPB13Y+DZPCyXZt70Rb66AGRRAF3ZWE8kASiN4n78NTvGskusx69mXw5srcfTlLa29gLKnfp1Gy
02aMo2ugV5RA5KnWd8Y4/T/Srqs5bp3J/iJWMYAA+coweTTKkv3CsmSLGczx1++hanc9gmYHe7/7
YD/YVdME0OhudDjnZ2S3OyBAnmIdpR4bc9A3eUZSp7A7GKX0HotxWAruimpcASa+dGs2bmuuF6s4
iQGCZDhNhpADtHmuOqEv1NJ34aCma4OaH53FK7egrFmlE/Jw13f0Mw0lrIwwAAIZAB0zkakXFFSp
4oiGRjuCCOttjhewJJY6CnvnabajwQBo5WTY9cODXW6szlgpM/q6C2CaRPW7anROBqyOLureDXLf
V/V7N1axa2n1Cux4MR63oL4J74MxU/HGGTfJGHttW/xQmuGjNYFNN2XlJutnFAdfAxPTJCz6FagH
Nd8WhLsTiiFdGXzwuLyNUB1xx7x6aiP2Omf9DxP4IHwMBscYkKLOfvXpQgGe7zOwGasFiO0j9J13
2S3LtB9TW4GINQq9mIN1NcrRqWDaHstipJpb5aWzgdFVGdbLzMF0rKjMjXixI7G6jagOEKmsQxNx
85iENF5nUfesKniRd+UyBF1W8yZmdb0aG+Wmb/IYUHx0mxLtnbftoVMw6zdHmp9yw7MiED5abYqS
y5BJotcLt4LYxNKJruoq+qiFi6dWijpWQAo72Sqgz0d0OifmltSVy2wuyY1duONfRAlRbJ2kTGPJ
pJ/Mia76uHKTSNa7KBMh3DWrscMFaUI/GfHsxOhqwpzRdaX/XrFm9vkqxMkInfSFkumKfuL1XVTj
DLkCFhLFK9Vqx/XfdvPSWnDX8eiT0fZzfV0HoR/SZJOiuKQtvZNtvIvYEqn8KthtOvLV9S+88Nz8
8oFC6i9I27otCfaAgMHKwBAdGwA0r2zVAOBiQFysBpllXULIb3YAJoBphqXpUCb8/1kuyEoTJWxT
ewCdWzk4ANJ9ZKrmNpbpRixzWW+ecM1RmwfOPVWBnFbugrD5o2rt5vrKl9P99h3MUFVmmKZqiT2h
pdoZamnOwHGjDeAVyk0EZ6IQw+myX+jQBLN5cmf/Y1gq6AP7K1TsEtWrNojxLcNJD4/VdDfTV7Q9
6mR9fWkXoqgvUoRDpenEknCAFA2ANJrVOQZoAeOolJj0713dwmqEo2yiIaZxbw6YQDBWyFvTxAEn
jbUt/aWJrim21cv1hV2yP+fbt9zoM91p0rKr7QwCdeMuGB5VdRUrHV6t/3Zhgq9qS5W3SYYNLPIO
lcI69ODVdlVk+Cp9GpQ3Ekf7Lg0tZwb2YBykB+AMeP9uqctWnC014r0ZDM00nBjIPwtd8RkHZnb1
xmouWe0lM8jglzVTZ9S0xa5V0lQ6sbV6OPVR5uv0z5ClEjN4WVHORAjnFuZWkVSIXk49j/ap/lpg
Ri0bG6+2j40Zuly9K9PcKw1QJVfp7FW1f30zF7/07a6fyRfOMynsmatjO5wGIHoNU4wmdeC3DIBu
wNuSlrK6ziWjer6jwtkZRVYCKbSBuOoNxVZUkDnQJFeUHVu98ntNkm++aMnOVid45UwdS90GCehJ
zzG5NSXbbKFAIINTozGIgdyu4PyojEziOi5aGQvlRU03VbgIwcoUaAeKgTwNQz5xl8yNy+3By6ZG
ojwX7/yZGMHImMqYGBa6BU58XAUfRYgB/fmnAYT76yoiW83its7u2xzkKRuAxHvq+3wDuONtPcZ+
lMj6gC9ftr+bJtyEQqM0tutqOCnhvusf9CGW3ObLqv5XgKDqZh4bLSfYriwvnFx77Wu3q/2pvwuD
+V+KEtS8nPSi0geYKLMfV2azDi3boRSDWhyIp0BuvX5AsoUJWq4WcVxbKXbOTgMXxRUv4ZFTd+9N
GboxlbWGybROCD8LJcy53Q3L2vJN0f7MbDBrcdW3LXN9fV0yxROiUDIFJcN7YTiVAQAJ4T7BbJSF
v68L+Rw4+m4B/1ctxEDUCoehZFY+nIIGY/1xfacBI7YCDsqIMcXaQudkvAuL8ilvK4JCXPNgFEXu
xyawbcCvkzpJDfRZNEpvuFlvTb0LtrQgHWBp9WeuzsdCG3aFGq8aPMGcrM8b11bacjtm3U2TFg99
BkOPvgGkFx/CZn5Ks0MUJB9dX78omeGYaf1RD8fWHA6sLrc1qJagvD0+zUotzcnBeVRL9enSvp+9
ZQzBrvBx5qgn6fqpN9CcUDKn4YOTFzLfd0ltz8UIdsWaGR7e2riIiZ0Cq+GZ5tAQLQk6cUkvOWeZ
NMG8tKHWF0Ew6yfG0gMpp1U+opEpCNd0whODlt51tbp0S84XJxgbQBwD/G0g+ilQj32S+CWdnSG6
GVMuCdYvJT2/vFMEWxOpWWpWHAsj63CDke95H6619fTKP9SVjsHM7s1y61ekeq8v8JKSoG38f3yc
iHUTllob6AGMzpCkns0p+CsVlzPJIJRMiqCKNi/TrNdhbCr1Zxi2a6vdMBS9ri/lkmqcL0VQRC0f
Q7ssC0QJPEZzNCIF1XLi4ClMu2MhDfkuaca5NEER0znEkFuw2M/qMR6XMsLkRjGCL9ZJHPf3Cezl
jW2AcQHPSRMpXUEJEYGYXZEhfuVKs+Klua37yQXuoTe/pUPpF7HyMBboRlVlwMmXju1csKCTk52h
mdZGVBkMv2aARob7YHi+fmjfxwqFxS2nehaWTBQCqrkwQI2R/VR0WqPEpK/a4HnS+aZPCw946uhS
VFdDFJ2sPl6PRnGHPq3IUXO6bUC8FhQgBNSG55CG61pJ8e9oIFXLY55Qv6p/Fei4ChptS1BAsXT4
AyA2zs166PJVEZoLZMiGRf3Gau8ibZVZ0SEbybZOu63FMENbqMdIZftaL/3YyE5NmG4bjmlGNr5k
7X3fgBqird3KIu2u0MZ10xYebRJPj/h9xtXbWUNq1ZxkbayygxGcd0abQR0yRKbgHnftcAGA/wGG
h//ANpwfv+C41YQYID3A8ZvIV2jDOx33kZT78NI9OhMiJgwsO270NEY4ZyKDqebYLYKcLn3MjUJy
j2SShHA+NsMeqVFcIwxVbM2mW1nlD0VL3G6UEbbJJAnmDmlmNkwVjicKwpVWrRTU/dNThbHg65fn
Ujn43DKIL9s61IIuSXBCyYGDacM1NsiK5m5SeOXkgPd7080eoKxlFeFLltY2UDVYSku6+dkBe35n
a8A7Zk1qnPJEW4WqtqOluQ4GfZ1PH9WgrSSrvLydf8UJpnaaRwtEG6FxykjyCmjg2umMx5L86tK7
sfhRTKWb9pnHom1NLSdrCIBaFST2euahmOwoUyjZ9u+jbp826+8HCQY5z9sk4CQywAFW9w6GlWCJ
wayqaJgEqDz9dWHFinz7RzY6iT9thrdKEi1cvv9/P2DZsbMDYBOy1EocG6diVpFZPJXdTw10c9f3
/aKQv7lwTbDMzUh4jfltpHYDlMEqjgGk9zaStPRdVKUzIYIlQ/2SD0ZPkXAnqO4iLxJUmHDiBRKW
zG2KVnJ0F1XpTJxg0vQipjDvSLrX5n1dvlYD2WW9ASj2XrJ53/EZFh35K+lTh86OSO+qZOgS7N7S
qZFuhtFVLT+FQizkSe4yyWSvh9/16KhvEb2dXmTlUsnpicmLuKkaZla4NEFzaKrJawqYcVl4fDHv
db5KwdLNgDcDPSmOz3TAWPKhbfoN2l8wlTc9pCsZ5oREV0Ts05mVo6JmKM6k2iOd8Iob74amBybM
5E7y3K9EVXTB6vAZTn00l/rMqfeW4Sm+Ml76/bDKbsw1OP7c2LPuZZb1cqx3pjaCaZlRr9XoCNMC
ECZPBQVWqVSrLAdOi1Lf0RJMhxbdDqx17FnWfXPZrJ3JFqxKobeF2aLEeTIeAImwIju6Lu75A6qJ
q85rttxhAAWcDqNvrdKVjCJNtnIRUdHMeWYG3NZPUwDc5SlPdnbzYVLTZfGdRoGsgRxMomAsMv5x
3c4tBylmDs50WERZZKY1U6vDsrOc7iLz0ZY+7iSKK0IJdcCxC63K1E9zunTn2L6VNW6dzWiesVwd
45zXF7TYzCsLIupX71CiIa0aErzIxykx0UMVrdLxsQewNsV8vpOXhdcrMuA6ySaKwEJZBi4zm6PM
xhgmx+y9xoPV9VXpiy35tixTo4zZNjGRh/q6rCmIS952FS5kytfDUKxLxNYTmZ2O0UMRZneayV3L
1ByjDlc0Cj5m86VRMFGwVgjCSkC1VAZGjBMXdVfbqUFp2S0NV4Eis/3SLxUvUhVjxgRl0ZNiBw81
6umz8aQ2DG82DYi8iQO8DqePiQMcL3eozRWZTa/Gx81ZtjENDZFi6Xft3h4PZf+GpBXyUqgbJDI0
j8vW+2xHBQ+vAmiwpWGvn9DUfIwBEeD0JfhdbMDXZMdIGfzBiLYgdn8BPbQ/atma97nEIV90U2ef
IPj/WkFev4ka2PREccPkJuQYyOD311XncnLlTIrg9kkyjBHaYBZnPPjE1RZq3Pu+3tPyc6Y8RLxm
3vbxbSN7Qsm2WByAmZWADnENqxYUs6+WdDPa8zYYOxfMf4c4vFMBgjMZLZrXp2fSg8wnlPRUfrZn
Xrk2tvDsaWMtntBrg5CHIjoF8TF778kvG6XoUNmQ0dqYXefetKYsHXPZoP/ddFuIDVrTnNUZTaKn
uH9KbGs1JRracVRPD4e7mqmLQd/Ug+VgkGx9/bz1zz6Na4s2vtqKgRgZ07nSncI5TlzMlv2mI3nD
k8BN4gO3NEBdaqZb9PqMGbKROkpNjZUx1ZgPCpBjC8dw19FRcazapi4xUbZrI9R/Zzr+UfJobxHy
wBN+TJQZpGdN/JTa8bvdWfm26aNXJcl/pGPnMBsQ+1UKGF1OsnmVT33lBMRY96jnjvngKQG7h806
kdJ4y0Kg4S/8nUVIn80x6jwA4fxBuvHGjLMM4F6qDthu2DIaKIfRGJ8SApSNESNfIVUqh+RT5SWz
BbcSuUTFCIwxE8+KAYmpIFXgaXaf+wmoLJwMyVKP6bjraLDd1lZzq7QLNR3tDvrQbmkblB66Rm+a
sNnkReaTUn1Rg5cCQ4ulbXmm+cHTeB2CjoVS5mtd82jk4KyrARds408DCAK7u0u6+t5MDrNCnaAD
n17D6Zp2hQsGuJux7W5ogsQJ4LJCszx0aNWy1B/AxD4ENcPeGysrBLxTEiSwR+wNvvnDiPt1p2f3
1oRu56JwtXYf41cahqk97YgBO0wdNXPtN53pm0nzlIJHrO4xvKx04LFHc1k0uZodbCszA4NNE28y
uwXMVHQ7gzfL0JIjagDgPGP8fjT0zVTkPyeeJE43AwOoHuobFkWlG0b904Q3qFtmSByl+XRoxuoI
xrp9785F8cPUTH/MrRX0zl/2mxrcnVEyrLLAjec2d/QSAFlZhOmYzkodDo/Q69AxG0R2aNstEtWx
y4+IABwFwA1Tyl+yvHqcTat0hm5yBwsdM5gtcPHm9+ZWvx9CdaOT2tETxe8bba2kw80EmuYh9ROd
3E56/pwExTaex1VedbbDdR2MhI1vN09jVSNjCViy7KPmL1X6bgF2a2h+zAW49gAQPGWAW8KkZaVx
vxv1DYb412WtAX51gC6CNCpuVvY4gpxR9WrW3ldt4jfqwhTwTqJ3qt4AE/gTztjuUicNANsxES/V
NeAbs2adobdYV4ZtXwdObAFq2tJkVcLvU7jL++vM+gi+zdRTPTFjxFyauTVG4GDA5mCCxgSidfbL
aEZnyA03R7quMf5UkeUag6yuezk7Y6EfxmAqtVQR8dSoh2QoYluD11FdTPEYXrgjnha5zcGEx7Fu
Ymlm5lIPK/LEf2UKrxaFdB0p7UAD2GK7VRq3MT22CXbNOvAqj2EqrnMmD2P9brhS95gQewhcvEGj
wZfG8xc9+9mXCOEar1lglRYiwpqAgcPsQ2DjBS5pBy8yngsyuVnaeh2wZWirb1pQUlrkw0haR4lA
Vp/+Y9asRR3OvkYIybhtThjLxb40AT1YiupkaD2s6bQfGd0s8SAtcu+6F5JFHbZwFv3YhVWn43GM
bkOnZbHLA+4mEyYAa6DPqaeY6DsQHaMmB7xItN1E/S5PiEPCbD1WugvIGcnDQBqNCGdidtRUuFro
p2SLYh0HznvrJM82SDxg3R5k4NKfudtrXljY9BxPHrtR8/6UsND0QdeEZKsa/rTSnWqAR55/cBPU
UMa4j5XpTq0DTFSrrsGB6bP4DDVUfMDEewVgHssIeD/gRyUqkG20yNcH9jzO6bqN+9vc+sEty2+z
A7qd/2R9cxpRfWzi13YkACM3b+3oiQYc5XTAKOeYD4dTBLLsag4UJ+syp1aqj8nWbYTkyuiN8fBh
x0oDt54+a8qMFt5S2wFAXTYkcjlDdKaSgoXig8n7TrO0E2mBi0Am7a4dNYL3LXezPtslxi9qF16i
5nDxuju2gZMAE3uyT0ka+4xUvddqFgeKAdpsayJTleWR+O3szr5OCMznZlZVZemE1YbK7c1nNeqP
SXSPjlxnRLdyiUn4FmiGQ/of9cWeCRZi9QEloMkCN8tpap7m6b4B9O71e7ns65WVic9jNvJoainr
ThN4c6p4B2rdjd0BlZa+DMPsXxf2mT24Jk0IvwdznEpkaZFFxXQlgCEcu8o9I0GzRaS50Rj4gF+H
GURNtD8Sepez16gO9+p0tKrO6aZhbSXsAMhlq9bQwKm5ufnCxhJYiBiF6Qp0sw7vDXwtUUB30U4+
Z+UB7AJAykraHSXxS2RghL0GCWmorFR0x9cpc8gsi7glxp4IsT7QA4qGtHB1WfSrxFwRVyxYVEmu
WHZjRFhfPkbp2PdQjeUZh00g69FTHPYSeQt5RO9Hb+MO9sLLT7JZfZnOCKYcfFkY1iwhmWE+M2a9
wxA5kJn4xUz9UgoOtej4N6WByVFtxA2UiGPAKTNTmrFBhxc3V90a0wvrZluvZbxgi/29JkY4tZaz
ObAGUMTUaP3H5JlbgVo7qQyEhdPq+j2QiRIeZHk8hCEbW/WUBE95gkTD8K5AoBlsrsu5/Nw92zrh
pIJ6ZmRsNfXED7oLA++Nm3St7bL/BzbT8lPXtk/wpl3DeG7lNSCYw0dleg8HWZvl5SD2bDGCA00U
gxcKwWLGtvRZ0TtVVm9HUNTOJ33C0y4hlZPqlRM1v2swfYet+p4WXNK8cVH3zz5C8FNGOxlKl3cA
pUOQnySWC7BhgDsocEV4rQFn5foJXjQlZ+IEx2OmRA/5BKzKCIQecbjJyUdjySIhmRDByRDW9lWl
9urJ1g+E3dbhjxaRxfWFSNTjMz9yXgHKInQnZIN6wnALun4BySyraEtWIU7mavkQxk0wY6vob928
SdSfUuTQzyD1ipJ/hpRnq0hZz7qqRFKyydq7PEPyPyXlNtPnwqFGgnnT/tCEQe0N1dR6GWr5LsAZ
3FCdbhsao6G1jPDCwPPfUfGe3Nc1vJ7VINQLQd3lDtxwAzWF5e7JQxxW+yj6GYzEBRzQxuTG3ZDP
Lu0wg6QCFNp8DU22S5AvtdM3mjd7WkS3ag+oFv19JKCFjJRj2iAxE4GRoAv9thx+Y9gJMZ6KXELu
dHw7ZX5Zck9h4d4IYk/XZzftWlyh9ndQNWgl0fOt2jU3U1zAHhZPmWKvptTcRaTYael0QJOekwfF
Pgam3WRoJYaU6tsi0XzmGBE8As/twxBXt9xkcMD0uUzVu74F/08ZYeo/OWUWRV2+LLeDyZyxoXgS
JaBDnDCv1TrTmO0sWrxqceeCSwIpGSAIhBjtwtDadc2U6Y1gjGuEHdPcQjMNa6uUmA/rNmViedeF
aLrEi4lAWGhlmpu+1NVTCMrFeta2vWFteEe9gbK9HaPei84VM6nvmyWanIH3bKPKTJJ+i9lWT8lf
w8LyFiAnXr9axcPEd1lROSFP3QDZBLU/zeNNGWUgPcacH3tQVY6m8H1V70mbAqgz9Ae880wLPz39
7gA7C9IRIzP2VRshD4q0RKbd0YLeEwzExfRVN4/GbHgUqK5D8hM1ftfEcD1Roxs9QPKJzr8wIOww
PJc045RYb1PyO85BN2TeaMjnpeV93z8qSKulCYZ+0H5RRzeGch9VxxRIU8r42vWxO8SxMxadwxHw
t6BiiwYnSLZ5g6do22N27zDxN63+OefWllaVbzSqq5jcR1FuRXAVigl1v2byKAO4xIy9KglwKlmw
mhN+Q5Lf3fBHKR/N8Q9X/ijkd0RbJHlyJ9a4w2PLTSOG2IWtm3I6dHnvROiDcvWpvrcStC9Ns/rc
EqPyzKJjR0xhItCx6W1Jwl3QYaGjzh5VNGHtk86+03l4Exlkp/L5viJW4emT+XZdfyQRwycKxJnh
4V3LmoIjYkjRhtsa3apOrJUdA1gYz+XromT3QXCzyOL1M7fhyLv63aKmY+kh8oq65NbJFiT40U5N
OQ2mxY+ytxpYrpky+UrGnJzJBl5kQdBnIH22dzrNqwJ2CkGQoR1yK3uNAgtv5swBJ84WR7UB7sdt
iHexkseeGQTr6/sp83yCdx1GUCR0NVx4oy/4Ne9KKut8kpgWsbvCUJSiJcqknvIYIWuUZQ8ZhjQD
Q30EX8ydlaQ3GQqQVTFKjJpEU8SuinwkKddqaIo5A5SN3KfWkU2v13dPJkOIym0tyM0xQ2xSDzBm
v/r2qR6tf67xGPzGSAujqq6ZYuQwFVpUFRh4B8Rn4dXaY2Dd29LBlktALV+kCCvh5WAHPfgzToWf
bAGssM931RGNUuUG4/M++o1REPAtyTW7sH1fhArOLc7GLCmIOZ+o/RCkuT+h0KoFuv+PD+mLlOUK
nN0wopgWsxpIyTQADSbPSXhso3j174QsSz0TYqlJo2KgDJnC8KQvlbLwuQSj678TIhi/MKcYQ7Yh
JDMOAYLgusW8QsL+5akIxq+0Uc3B+PF8SsEkHABNL42Zz9VcsmOXcu5fzkV4PSTcbmlqA0F7QtuV
Dkql+iHygEXn2qBPUzf2Vtaxc8GqfxEo2LoAaI+FpWZ4opXAvah3wWCtrabboWdRtrblugih+Lko
0ehxbi1EATCrtZfetFtjP+8tkFpPnv2cSnnoJNfom6UrhlxhKtTCrI5ZaQO95oVQmRm/lCL/siTB
QgQWmfGmWOwpqEdnr3F7ywmrVbGO3dZXPaghsIYK/v9gPrzgo75IFswEcG6M0bCA5D9opTug3BVF
H9cvlkwXxQ4ywx6LoDBg/gbAKBur3Ac1U/mCWqFLVvXP8thtZKMCEmUUSTG1KsebiJH5VBY/Rk79
MEPhwV54Z14ka1vSltd0cfmSM9OU2Ibe1uhlOOWanjuzqW9SrUdJc/QQTa1GFNf7cPRVa17PeuJG
xa/r8i/1qn05PsGejHDE4BPE8RU+Xesu8ad5l+JNCqigjeXxDT11W5oCUOOgZLftMYwcelNIck0X
gpAv3yDYGtY02pTlLXo7MKiHXLmLQVXALRsOKZ5Qqz+1xVvOS0lsJbuXor2hfR6VCuxNZicOi6FJ
eL5UVrm9vsESMeI4HbGmGRDRsKM2CsdhG3ro0kHSjvnXxUgUVhw/AhAfIpEwVU8qSKVsY/aj3NyZ
7U9T+cedvyApPAM2F7uZadCXFJOIoHHJGkDChRgEx6jakHqhMkpgIr8tShAl6EWrdIBsaQC9PKrV
lmDKsEBXRFGCwJQziTYsP/XlGgqiBG0wtdIwAhtY0ybGglTgwHSNfZyt1y5+ngExXaT2x/UD+15C
/CpRdEJ63tQjHcE7Z8zVAmjhhN2TEr5ZeGZryg/VAqq/YfjorEON7dlqJN1M36z2In2Z1gd+EFCt
xMR42dMmzVVQs3Oz2vdTuO0racvWt8qXIEPwSRUSrlrfQkaVmbdqso+G6tSHCuaKbJeWv5CcvMn1
t7ySYalc3tqzxQkuCVg+VU1RegRkfHtQf4GWeoNX73PghK9yEt5vF1xYpRDAlkbCdbPHKhMGHxhn
u1G5HQeJFZEd1/IRZ16C590UBiOEjIpypDWqM0jgSBTymycSFiJ4IgxNWmCeAz9fjX4WkOc6ZbMn
Rulr6Iiy0zvaxeu5jLd1Pt4GuvGfXPWzIxPc0FBMI1M5hKvhAAK8Y8QAyYgGpriXYpEsp//tqp+J
EqxKHqsk7ULsJVkPzwS60TrU6f1mmziph74CScD+GeBdkyeYFiObmzSZsbSl2KY4xM8peomdxi1P
yQ/jEPsLezpAS/OVwgGGor4ErrK6frbfu1m+nq2YQk8qczDLhXux8dG3+awes2idgV8X9OKp27so
7Sx/+0C+xBxA6GIosB+dzF8Qlq9/yUU7+3fzxfdynTR5nRN8iFGiCq44cbMJG2A1RI6R9duASZsD
LvqQM4GCEZoQxUWJDVtAEEA5QeVmt4gf1z1eMmBlutHc0naTfb2WQeXKFirYoI5gYjHGePsptbhX
2tqaIulp1b0fBki7ohmON5IQ4HuySjhkwRIpXalp5UK889mc+4wZtjVxBs98lvOMfK8gC7IEg2TP
VA3Z8KlQ7J1aLljxQjfHa4PdpbkboDkeE1vhCi9gJ5Q2Zy3G4MqN+nwMnVlDMsTlSOwUXC66iWoe
P9bmhlDdT0INfOe9DGpSJk6wTXqvTKTFnN4pVIxtC6IBOiX+nID2QP9d0VByVyWmXkw5omffjsgA
86RZ9SZvmjUhm+t3UHYlBIOUWUGMLmmcna3VDmX3Rb3qqhnzW6UE0F7iGsUQJ44I+GYnLKUFTpmF
/pvKpnurKCQ2ZfneK+ogvrDjKq6LcYaYqE73Sv5E1Od5DrfaeLcUFMoZkG3jn+tbKFuZYFVYNBa6
2cGqKEV4ZOwYG/WhThOJS5aogjinlfAu5HSAlKXTaooeMnOUOCeJKogva8JZMXWLstWZ8qAZx0xP
1saou30sAwWVSRIMBp1rzKYvwWBcaHdm2m7i4Ba49n4q025Z9KcvX3JmHSql1bXW+DRNoOhhq3mD
3PmhWvxa7QLMSbKFEkMvIh3SqRqiMMEhNZHiTkbiNk2wz4Z0X+rc62bUL7VYEg1+nwj4an0/aTrO
lthYSZLoC0NjZNgrYh0KlMGCJEQlRN2S7I5pt6VxpN2/VHrBboTIQBt5jY2N7eYmqldmqe968+X6
zdK+p7K+Lk58MWdV0xCzTMDiOeMdVpfRKbTos1oAM44MVYbnQ0Fdw9joSReDEA02zKrrYGWGpPWC
kMRehHmmXZlTsrUmBaMaYYfBAbsArATXYrevJ+rFuXWrjqDaBteL6kYReJXROQuuLCUZ/ZnGxiHL
rZu8bCGhUXfo1F4BvajjJVhrJicFHmldgu59ahwbqAXcTv1o5g54DT0tvMdU8VKR3ZjjrQnkt7E9
VuEe09MMJc3VUD5Gmu7oVuAVZehHQbcL9XlHQVzkdYGu7tKABY7SjOC00cs9Y+Pb2J+oVa7mYl0X
T3O+AeDsI3hCfE2x3DIE/RLZoFEHYwg/EvSuWIgzCPppnDF+b2n8h/N7q3xtgYrDUfXUp7c+LlCV
LEAc36FlvjQdniKbqzU/ywGN8zrGFujS1Fn0vQNi6MTN4xn4PiVCVivhmdOhdcbhc/tHi+abMqtX
OiAQbRU0PAChZAAIGsER4Odh9Jy05K6jHcM+9bmjWspdwE96clJSsI0QJf6P3JplmDoxDEYtwU3P
LVFZuMT1LdU3kZb5SdZ7xQTCrvxOoqOLef/mcSjViAUQERv4lF9NTItxeMB1ItJKtuwVvWtrPGid
4H0ZfwJHl8QLfG9eWi7EmTQhriNdE1RGtlgYdMm5+T2mrnztXvkJ44ZCpDdtcglM3EW/cyZQsNXo
mtPMbOGkt8rsWNJuW8nIqb+ndIVLvjxGzyzYCCAWEmJg5dSiYxyo7bpH3MxbsMkzc8VQbPKyjZya
8uLC/j4GRCSnAmhUmKeA1EmnR63OjtYom5eQuANxVqFt67KxlphHy8AMEW0D473u/MrOVvWA+pkq
w1CQmktBO6qobgyVQRdhe1bZb7RUWs/VUXExDQKM9/AWlGmVJx+QkPhzQ9CRcQC0cKtARxKj2wQh
WmyTjyrQNzlwPSW3TbalgkOPuzYNiYkVLgyAzY31hxXOfIDSbCoPDCv6Kn1HCdTr3KZ1ZN5dpjGC
Ucl1c0jLJfFiTrbT9bCyROLMZatb/v/sJqRFht4lI8dGNo9tVm9K5cYGpwlopp183s+1rLK3HMw3
2wV07f82k1TYTUW3RpIXWFGP4hqC2LWmHcdC0ur4fwRhf6UI+6YBb32cY8QKBG4MvbfaRnHBmM73
houYL3JkfcWXjeTZsoRt5Clpkrm25lOvoyupvGfFM+Plpu93fZG56OtxwnA7g7Nw4YJglel3aIWT
KOpi9q9trRAgoU+P0X5JbtQAznPMVbwDhsMOdFWrJfQEgYRE4GXV+d9NZsJ8Oph9OWnAt3vKI3g6
iklHwCC3uh/WT1lZrhSm+JIV6tdXyASzDdXhADuE8pB1N/yKN9U6d1uUM7yer4Gsnkr7xf8PR/F3
jcsXnV2P/yLtynYj15HlFwmQRFHLq5Za7LLLe9t+IWx3t/aN2vX1N2RgxmVap3hnBhichzHQWaSS
yWRmZETWaJqtprDIfczbOls90MCM0fhs2qjxZ0q/aAecX6bkiFjC9T7nlW7zanlBkHQzKdfDuAzN
SCrw/1Cu+VqZELi7WK85YJw4iBtoOH3WIdsAuExUIWXFqPUo9mVKCNZVA0WYdnl8FWV/U5n9Fe2p
ZM/W74MvE0JYKducosuAPeuN9Fjk2RXrrpXwDU8VidPLPo4QWZRsRsK5VC9yC8r0Y+0zlVw07OG8
C8iOlhBOnD7Ra6OFlbR+qhiist1c1JO5DY1qa0xPYSZTqpAtS4gdWgkAZrTUKbXhfoaCgQV4ZytD
a0v8wBYCRsgtu3QA68ULLj6q4whugqfz+yZZhi0EiG7SFE21sW80n67TufC0EZTYEDs4b0a2ECEq
tLHlhGYGMw46g5WT7mgkm26SmRCCQIyJygw6FFgJJce5YlD2/H1+EZIjYy+/4CS0kXjsIb4BC1MV
bsLuI61eNJt55vTnvB3ZSpZvdmpn6DrkuvjqGesOsZ7uVSrDPsmCmS0c/wJaceEMRspjrox79dUK
7x3zDu/X0DoM5uBhft4bw+dKkQ25/YTGCY8jwfBcgy02WypYfdJ4apPeZjy5r1v1EKOtmlrkQpv5
xQTq2Mjh910+XGnG3jDrSw7GwWQsH85v9eonPXk5CcFJzYEC10uc4rEhz3Z+5wy7uXnvQl2SXy3/
zo9M48SOEJ4M8BtrSL+XCc35xsj2UK7FSP/vHHDumP3HWE1hi4XQZNv2RNkMY1lGbqf2KXSMx6aQ
NABXnfRrRWKtmIHsOqktGGnLEWwa4COoqeTZLtk0sU6MGc/ZpIuSc9zxV6u4qjrQOOhTAp535NvV
3/OuIFuQEKJQH66z1IQ1SzEvM8PZJYbkmb4aa0+2TIhQCXJNCOWZGGGqr22DXeTkvbaG7fllyIws
yzwJHiA5Stts0QKPafXWWfltX4eubUs+zU9h4e8+JgKuqM0sxAltPo7Ovk5rFzyzPgpUhW/rTupX
M2ZnZ9KGmPl4WpiXrZ77UM87cDCBJFO7gVzRph0DyCHFKFrlIAmA1A84MCPzIzJ7D016P2Q3dXgN
mR23B0u1AwUjyZ20nqqefA8hFPGKjEZHsFUKxHgC3TO9HuOUl5hW8FnkL3kdphQkadf6Q+vEqBBx
7NipTL4cTowIadslI7d9jHCmO9VP/fhoB+fdQbpIIfJoY2yP6RJ5FqAhaoLjQ+Izf1mjHbvRztjJ
cldJSP0cjjlxwJRWlVY4uFmyzvExynOT1AVk/2zMfshqKZIAIVae55ZDA33JwfTZfpmgcNrTN8jn
3RV5cjRlGaZkXSJiKw7DKlVyYEZorELX4iXmYP0GQz2PSomPfHZxztwWYtmrmvWpVpdbiSW7IZjZ
4LX2rp0uzUn31CcwVRU+prx2dIsyN+ne5/op1MAFft3Z+8Z5p55uu4CXSzxJEh/FQpmjozw8LSCd
SS1/l+rwbslAM5LQRYTQ1Q4On7MRFkqNXGvhu2UbN9S8P38gZJ9x+REn7pmTBFWhGJ9xppGHohi0
alNPrV8c/T9W0fgeIokQXlJw/4PHAMuxS/6cA7bStS9DI1nOTzyoYEWIJ6xaOPm7aAERaBtGXW3e
zNO95jvvtroo+G0cAIrT3sNgnkoOCX0Yr0LpA1zmG0KQqVV9YuhI4stNltf2nScVT5ZZEHIagyWU
UxUWBru/B2HIrRPtzjuGJJiI7Ahma0J7M4WFJNI/WLJVRnaodc23+mMWP523te7pDrWBqHNsVXx1
sRy4DwM9W7Sj+W913iZphLk22Xlad/UvK0JG08S5UpsFrHSlc6v1fxWl8zuQis/Wr/PL+YdL7csS
+X6oWFeTOGFI6tlVfo161gW0JVz7Q3dVV17tWT71z+j4ZUwIE3VZ162uYwKljME4BoFEjKHilRRE
Dtkqxein4Jvg1eP/uEQhblROwZgGHvrPcxbpnwWg/HkG4yuxAUeS1UfX/f1rkULwaHieDAwys8ds
bJ9ZWNwYJfElS5L5hxA6wjhRFYthSYvcbFgG1XwZo1Q/Ag2E6lbtz16MS8Yy3Mi4SC5MWT1tFW4K
ubh/HQIhaAwg929C1cYLwrfcfj/vOG40ElRSaNc/5EBfloTgQfU2tQyGgzB+tAfNr4qrcpsiLE6+
ZbrcAgdQsXUkL771AvfX8kQCxCyiE8jBsLvGFl0QfR9D8jZYcj3wQOVosV6lG9kV/Q+P638vVKQ8
nE0CxWQdCx08B+tEotIeAJL3Fg6sjvwl9cfw/2IJkcQzkfFwHNJ4iMDHjs4/2SYa3VHW/o50yfvp
H+66r+UJYYaCLjRWZjIfJwhdQBLBT5tfnO8t+pADIxDmql9lOwOjximJfrdK/4el7LLuGvAJ04vJ
ioO6i+/sAnKjRe6NRr85f6DWdoESg6JgZhLHEhn9C33qzIjnoPrIDmWBbzw/MH1/3sZaXDi1IdTr
MlIoFf6z2ADRDOWYxZT271ZtGOiVY5KPGj/0ExtobEfTBBulFjuumma7uho9IzOfosS8wcgp6HU9
OwG3X2jc2i3xQjo+m6Z+kQFNcH65a1tKTg7R8lNPsrU4mvUoHeDQrdkG0M89TJn6qKhEcvdLPUuM
7tRM0QyFnX4zBRVGgw/qY6h6efNktYGD9+mO7XtP3djqtWZfKvX1tAQqGdh2vSp3slwh6tM0JN1s
4Gck6AzpxoPGDnpxMQxkW2XPtv4b9FheZHRuOX2c3+e1T366z8JVYLegwKxLHGBehB9mRqGNLskR
lmh+5tZ2hGjfV1aVpzkszMZve6aXem6hLJH6ZRI/aVHmGRb7rypUX9FCiPp8BOskS7CZisZehkp9
rCNZjF9O2z8vSlOF+jy3LbNMl++l58kHH/8mdfLipAAagZ2Nqea9Yt6EILEk/KMIJYHg/MnQxIEQ
q9DnvuyxnwagLQszWeTq9VHNpFzJ57METRWySIOaRouvNx8tqCp2NnfTmYL2FJobZheYjjfFgzei
ApQ6jpuPwEqzFHPB47ZP8iCdHVArhcF5ZzVXfckCq6GuGhrRbOG0olulkkpHIc1YdGTT6H7SQasb
DXjUgXpmW5EJ13qq6F6Im99tgQDrwQduza88y1xTecfUh5/VW4tDwbx9nHGgZtBitI7pGhkCgGkE
GHXfF2ZyYRTULyg5ENIe2i7yTRuzmqhA6kbtF10TjOPwrEyax+bfWUsCk3auk14bzPB4WfgpuFMN
wgIWWsHAf9Hs3qxHn3eWZ9WPoV5ecH1wh7pynWS+bBQQuiQ3usYP4E29hALQzqm513c3uXZTZsea
vlhq5ebF7Ottv6860GNkVLK1yzn/4dAnOysEoIyrBlEpEvk66jZ1hTH1/AB6GegYZ75qEkl0X0/M
TswJYUdnoDzn+dIMeAaoiEwbzDVqfrZRAh7oaEZNfg4ojKxdLHMfIRTlajPQKcSprXj+zrtHls63
0byN0Zc371pwkpx3V9meCnFobkerKT5bbG15HMsKtO1vI9WvtO7Q97vzttYzwK8dFbPOAuxpTrXM
iSV7sF6Ec/AvKAe7x+5mXn4Teu2VJQlGqzHixKqQlbAsZpO1zFRFxu9JzR5GLT8StHv1/1hScal2
nBgSghHrKkBKF0irYmQvmIm7NchTEsno9pYvcuYUOEKe6YDxnZcLaqLD5BuEZfdpAZplSD/MaMWp
iG4ZKGuU7dRou2bUfZPeaCz0nBagXppuq6oODI4cYqygEC+bdJb9NiEjCm3Qf7QafpsSK7+08JEq
5i6bQ4Bo//b0WoFQhgp+qfNeJfFgR4i3lRE1eN8vjc8GTxhwOddZcrBIdWgyIJp/nTe2moqcfGIh
BFWFgo6gggUupLVsIhd0kmWVMncVwo6RMR51y/ctS+vRDB8qYv/q2FvYyp64izuecyQh0vCZJxBs
g6HwjX7YF+lFuk0PCaCnbu4rUmT7ehkGcsG6rYLaBH1u/JyTbDlvRgCALcZR6x+C/qHYpFseqM/K
drFGH85/J+hPrK3uxJzgitrY1ixRHJSpTSdAW9cL49HtTLRtyDauASOuiTdBTKWc/H5IvdIEc9p8
A54SL0+h3jZC7GR4TYZtjQFhrdoZdeepKEMkNhrBqrKMNAaQ2PQi/XqCNHZVvfb9M6D7AZ+uleG3
SnVw2s+uamCaaRzdGIy2efMWKXgJlgEdQy/T3w31goTQF3hMh52Jtp7e+nk1+jE4f8vjFEEuWr/q
7F+quYmSwCgvw/JtnEBhpT6l40Gz90YSe6MTBlbbeMjrIvsCTFmIQKCA/YsmtheGOS6q0ivq1EMi
6IPUez9GZaC191a3NzhYJS0QnoE7tmPXs8qghDACv/1CzAPPjqqOn4wy7Yj8d1w4qop2O2M6u9du
DO1xBrwgvWzYPUgagkZ76OyFz4W4E6S3Ss78lE/7Mua7bIz3C8E9NT+6QcncoroldHQrrUfiiYGy
6rqcD2oFOSZ+m/bXcfPUjL1fp5oHcmKvmHIvI/br2EJdrMOkYz9eGVCWjoYXCkIhPvq9YV5kxd0A
bc4WOwJaWnN4ZHyr2/e1Dkp9E6qFFNTuvHOhQ75IU0OdSAUDvP6SADhug9mClcndrPSX4LWCXplD
wbUVdS9Wyn7rSbVbJlTtKNsPBP+EQyr03hi/xyD0E3jJsJDoz3nPlfmtEM7i1MxNUMej06vyXZnr
7mzDrjMFg3qTc80/b229EHRyTISARvMc11YNc7kSetUe86SAn5dGAzA/AgH+Lwy5yJCG6y/JE6NC
iAMjLk2oDgxuy3f9gR+Xlh9Wi08FXKOM8nw1oToxJoQ56D06ZrKASeaxeJijtxzP1ppto36CDOkE
tZlUklLJDAopVQRMY0cHrA5zsn7eQMwm2tuJdkHxPi6aR1XfSb7haiD/WqEpPPSUGbuZL9VfdqWB
z6TcFjuMjwTLx5NPIC/+9+PWODEmZFOpnUaGvjhM1NJrs808da5fQv1dsqbVx+uJmWXNJ7dFY5qY
nulAaMC0F67+Ju1vs3zp4t0IJZoMmeNYZW7VFm4yyDpj63n/iWnhorIswjprmceIwkBpLrQNwWCz
6c9QJdX8ASo8ge7LpwlWr/0Tq8J9VZeOGZZL610rXpryjuAIti0oVNSP8zu7/Dvi94NakWoZtqNq
xBLOHphokqmEqMVxMPMLjfa7vJMR5K4t5dSEcOKaKFGrpO3B9VX+Bfmbl+IlSBukpUohCV8yS8JR
CxXTjFXOMa4wXKbOpVNx1xkfS9BcnN+01ZfLyZJ+YB2jvmVN3i2PsOfGoUFYhYUXQQlup2XNH1pg
1N2g+6Rv221akBhqK/kxBec9+Eb2ufJIkJSf/0Vr18TpDxKOYdhrrLVCfMbE+p2nJQbeD2S8Y/Cd
rNueN/UJlznjMrZwFjFZU0OvHbyFdZldm7mTu0VU+9OgXzdlGHpGN7hZlD4yJ/fT+MasfltQiiRK
D12hS73OgobTS2ZFgWl8NPoNiaLrrKHBHJNgQjpDKiAxUhkCdvViO90g4RTnEBIpNQtfbJnzAB35
pfXOQDmW78cta93Ck2FnfvKq4vV3UvwW9aAHJaFt0ZXAsoD7EMJyr2Z5Ew3XEPIO+vaWmRdOt+00
5jnJKyjEWyeYDd01tTnos8rTeozGqYY/D6WrOanHh9zPoIQAAEmNzWW/JwtyJcND35BNpVV+KGWn
XD9K/+4PGMvfTwIulN3GYqxQV2cW9ZSUuiPEcBwVlK1cRpa0GmFPt0qIQVRLBm3QsFXQiCyQc4QX
hRYUPdgjRlRVSr81vXyW4gA+yYR++vHXEoVokdM8UUIdS2yqmxGEFRkmxLSbvto6/NbKJ5cqjx3q
LmzeWGzC4OalaW4HSGG0FfSo05fzp2ox9uPHfPUxxH4M3hPp2II155g3MSBlNwOS+V7T3UaZ92XV
+FnreF0zBuetrn7lE6tC2Oh0UEgBXY8tiCB1ird40V1izGQHBQ9JgFq9Z04sCUHDsvKkGNH1QhZk
BZ0x+tD5OL+WTyDCuS0UjnjHcqOqnAz3jNUFoNTU3LZolAs7AqWz7vh5Sq57XlQbiLyBkaTC43Yg
natqeA6BWfGFW2DhHfSyAKAYeOkxfIib4RYT5ZeFRm+aot3HYLGBIBb0uxikIVEOdEP2ayYQVBou
IvBM8z6+sHXVt8udOdR+iyLzCFXppiSBPTzY/HdlKxgqC+/zzA6cJL1p6jYApCdoSHGjhLlPi8q3
RzwR5+FvyTq8vKG7VLSzR/HYGkCpzDsCim7AL1C+5WCYzyA7AqGnyMkOdgdtMqs7GIp16NRbJR7h
M0nukqlqADlor4YItWUFCGIXZD/qBp6/z8p7Bobn3MT8S3Ffkl/p3GDQGJLMZbM5/3XW8kT053Rq
WBS0c5+H8SSeEBscYpMODrGC3oUOXmDqph4kucz6GfqyISQaGYtoSIcYlyBe8ON8p+sPOR+Cpt/2
Yeu2WYhp0Nvzy1o/QF8mxRgycAuSqCB6a4DE5pHbRey60sOAMVNy7X4OPf5073+bEkHMEAackqIC
1yPrj1OHeVaaezlDU7U/ViBzjzrMQ5B+nxN7k2Saq/MDK++S/M2ZQLwO+lOoU04h5DhsZMxJ0Pbq
BTJCiLfZLbKx17rCj1efCcn3KKWDkHAsoPSs7UDzf6tYyZaRZKM5xfKC3p/fwrX30YlniMhpdDws
JLr4aqb+YJLB7bKLCnURa3jttEUBNJe9j1ZzpS9X/BQGPXFFToxoSFu4IloivubHQfrH/F2hVOrH
hwTKRcuds3H2KOlXnaTNt1r1Ol2sEKOQNSZRWMJ2Ct22Am9OjGf46AP5ypxvs/FXk91Q7V3V7rMx
eiCjrOu/unTbROHXsDSqm0I1YWrahI/NNB+7uvWdITxAEtFV9du8eu618r858ifGlrNzss9hMTB4
DxpdYGcBq+ZHTe9mtOPOe8/qATwxIuQOITcoPiefj+3EXbXb63x2FQPaUSDUPG9JWw0vJ6aE8ALC
QEWN7Bqbx62HzJ43GXT9bm0FTFONlr5lITp5tAY5kW2UH+lgXGJM6cjbah8qPXHjqLGCGMOGHpy8
8StVr7dMMz21+y9GKoiuWg4ogQnyNJGroAv7sraYVR3LCkxg9uhCQK0Nf0t2Y+XYfrMi7EbcNTSl
s2LdqFtQl3LQ+EYLZgg3ZqBgbNN0iyKAkCAwdUN2K0OcrfjxN+Ni2NXDKIZoY3XssbRm3qT1fmgK
j7QXvZQg+zMACYH31JjYprLqvB2gakSOdnIfFvdp1oOpvwZyR9UTv6F3KcQZyhY9lbxDTwViiYPi
cbzwUkhuFkPuWXkeKGPsZaxFrbgIpuVW7jVJ+rN6wZ54p7AlUV7WI8lHsMqiimXgJ9pZCW4i2WN+
PYJ92RHnguNJ08Z+xDAFUo5tBRLg1CNbpBOgp5BXl6TWhATVHJ1Ij0PUDsZ63Iz8KqWvVcu2qXML
CWu3IbiYGoRsC+IJhnozwQckbr4G/INa+78ipiXkrWraFZkz4wdYFkQNwvesgC7osUy7gPOFrOVV
4XjuYuhDYnfFw/VTu8JFAeIk0xljxLVioX0JGLY68iG/2Hp65QJUf53vtSAJUOfYdLILcvm3BYf/
ZnvJ5U8CN1I4JVItBG6MfWyh7MEx5LLJtxauRvYco1Mj5bFeO2PfTAoXkx5SlM8rHbl7lG/b8irl
72V61Hty3SUUXDEpeuxt6bVKvp+AY3BZNXlm374mrPgwy4pAfaS5tyzDnwyofSToHefzS6zbneRO
k30W4U4zrZbVWoetcXi5qSPizpz7VMXDiWh+qclkllZfTSfeJ9xug50q6mDBC6ABE0GXlYZM5mjL
CTr3sYU43kENSG81nOelWrwwVs7b8Ab6q/+PWvH6Q/9kOUKM6kg/0laz5mMCYqUUE1e98acOD3H9
YUV/0OZ0+fh7ULpdq3dB5tQQA/qr5zKQkCRQirU7RhVtKCzkQATEVlP1xkgK3I/kXbByO5768w/Q
/Bwq1WQ2KDctIjPDDqNuSNapm4TGLrb+dugnng8YkuRELMo5AAFkVEP4V6nhquV7EtuPRk9wJWaA
8L4mJXptThacNypxT1sIUoy1ST9mcM+OPSv80sYL9LyBf4j/jmGbhkGJKQ7yaBpH47O2JgCTyQYO
AZW9btPsVRfEWFI21fVc8suYEPd6Vcc138KYPe8VSHSncR2kYekqcSoJI+sFZMeB3i3Il2xoD38P
scNgTDWQX9NRsfYc8OdUa7ecQ7I7ewZ5Mu4yK1Cd3p1jULar5LV22H3Yp5d9/xqyRgJVXv2KJ79F
iACmhQZoTfTpGEO51NQu21Y2Ub+ysURzVAsoXaz2h8Zy3UDuGPpM9dGJVcyh8U01W0E/dUFPZKd7
rdD7zZbwES3W8cRUxxpISvMyZP3GNqGgziCI1ymbDukZ8NWgY6+gUjRAYUqDOCe8qShKieuu7Oq3
3yHcaFOXZl0KAr9jm1mb2rpRykx2T8tMCJcRCsza3CZzjQfJBoAC6xl+FORe6tlo0kLs7YCWnxT3
+zk7KFwY3xYmuG5WD2NSD2V9pEk1bOw0f43nBFlJ68V9sq+s/qXBYQYHW3lhaMO7MuQHBomuqd44
cGbMEKXTHwCjSburbbwTzL9T9szq5yR7su2nRmUqNM3fteJOt/+CG9VHbcVQpQKUK+HyW04v5JUs
nvvQUrL6mM8gD1DeLBJvrXm45Nqwd9hLWcbuZCbbprmr7QipdHVtZ65N422LjY7ifg89PAeQhfoA
Baft+aAn+6zCeSyMsB8jBZ7TJcNudLLLnMjAjCt34LdvKFzEmtKxTFs8x+G215t/WBTtqvrxf1qH
IexxpHMlC8GUcFQ721cVx1OG//z+OV2GoX+PopU68shKYWEAws0sQNLbSNYgiVyimG1HQq2NKbjl
uQ7+nK7bkhh66AUoevv9+d2SWRLiljGbAO5FiJFh+6ks6KeVddF1zcYZE/+8KcnXF1tTs9YXhr18
fXBb+l39dwb7Y8k2542slUu+fRwhOuXh5PRq2dXHpLC9yHnPzcRjXf8cms8MUmPcuTV57cbJnZVq
blOPF6Q2tkyZocL5oaCv1emxWyd4Vg+yUew1gulvP00IYXVodu1AeX1sIOfoall20TlowLXRBhmq
W8Z4RrTtPgPkOgShF9q4G0vd5VOz60igpeWLydied+lGlYLw1uLSyU1pCGd/ABV0CLk+eLSnD75x
jbLSDScHNUjB5B57QHvrnZuoe/t52KcAytWyO2Xl7fdta4TIQA1znkmOH1AHAzJXgqEsqFvvp6Nu
45WPAoZ8EGzZ7TMXitj6ittyrjQMoAEGrDU7zjBft8wCQ037WD60ARS1jjmu7YO+k5WRZMkCFUJU
mH+ZLq+XN263cbbgbsEs6A6V6P8tJaBCuMpnbbbS5eM66P3GYG2MpYdOcneIqMosT2OlzWCCHM0L
5RheAsYJbrzKwoCkFqg75qkS3KgkmFAhbsUZoSpbgokB7fN4fC7RmSaz5Epcy5fhlgb6RraxorU9
5GEzWDZ8hEKS3SPPdNOAi6JCIQ3TEW/gawiUff4LbQ5JEFv3zS+7wifroQfaMgK76sXwpgKteWdg
RDGBlHkF8vkrdY8ikL7JAuBEZdwU6xv7ZVp4XEWqOpT9YrrtCwC6f4FiDTI4so1dFvDz8H1ZET5f
naYjTZeNrSOvedJ8yMX4ULAOA2dbbsCxf3N+Q2WLWv5+UlqaI0Z6oKarI7SAfdWJLu0cSAfDkoUx
2XcTLh9rSOjE2nCJo6q3SJaZw67SUZnuPUgTN4dlIi7/xSaflNKRDdkal992ssYp1uNRKWA7T6qb
HMyQDTh0HN5JEoa1OcBvZ0K4KzJglUsTAirHnidXaaH7sTUF4RD7JlumgwrzD+8qV4moq7CPwjrq
6S+iP6IvWBrlpqtyzY1j587RQkCZe75Lrf+C5ezbDxTuEkjJVNATxEZAttVTyptESgy4ttW6alCd
ou+oUVVwJ96VJZQpEnIcRzCaKk/gx3WpjDV87U4+NSL4Uhs3LalL9FOaoD+QXb8j22jXSie/ZWsR
3GYsy9C09Ko+TmnsaoRvKz6DS0UGk/gsmYgn/nQ5gtuQ0s4Z/leB6gM1ZTVytfAvJ9aWF8amJtom
dRpgj5CrGSWAKH+GhHsammmZ3QfgOWGOvU/KwM6eEtMKlOqQ08Gj2SXt34YevZgtm2dfi3eIVm41
WHhhH1LwHtSAsHApDcZaeQjPuK/vL3hYb0AGgrVOdcyfVA+t3Av7xvSnTbfPj4ovm3iV+IGoc2NW
FKx6sW7dGNt232wXThsDapWypETiB59o6ZPwkbdUL+20ro8V1HoKc0f791FTJQFyjbbndOc+d/bE
SkQie0p0R73paeQ28+zZlu7Tzt7RrvWmwtjZVXtnJDTQeeYbDb8sitxH2Sow2nkfd5gxthpXd4wF
gMKPCdQfozh3U/YrCtG7D6HW2IaS3/xjYwC2P5HDFZmGzMKuMQuPScrK2Vs2x2wiAI4yBLzMiHDr
EqepcocDSFmBdhqa376G0TALct7n78Ef95OwFuHaNRvbHPVh0YCMgeKIwwAz06V+YxqJS0qyPW9M
tqbl7yffWu3pqFoxxhXx7vEpuWIRKHbS9//NiBAlJ9YwMrbQItRI7DrD7Ldh709JEpw381OeQtg5
IUw2kNfinMBOEfcQdAdCJAxmaw5qXUEXdm9BGV7tXXBfSr7Yj9Mv2BXCpt1nfMoceJ+NUm3VtEE+
Xlb125jXrjZBtgerVmuZyy+b9i1WC0aF+IaXcahmM75cPb52VefR2PGYAwYSWTt/8bczhkRCoUpt
5kHRgEuxYgVI01+zJRPGlTihWA1KIquakM0CnKU/mdG9Br0ILZUNHP7sMH3fsB8VoQpqzzW6l5/9
Anoojk4wbIwH8Dkf8vvkKtorkrF62bKEeDGR1tL1Hhs3mneTZXtZ9WcuQ4nv/eThF5YlhAuIWIPL
2QAZ94JeZrE3vYGHHEwpdHZnwJVwifNHSE/LybIkDiiWitQ5xFipDXBWm3R+po1BykIXhVPoi8hg
wDIXFAKI4wCYVSigSoor3QetZchnyTaufyvTpIQChIiuy/c4WBcxmvU5msxVmLt2ZPoNezMLLolQ
66H9y4rwrXhZt06jATEwGw6qXC+OegUCjnRO3LyXvU/XP8+XrWXFJ5FdIcRI0F1BO7r7dTSLcd9q
Vy1uk/Mxd/3LfFkRvgwFCe6caCq+TGH4JTnMkf0/fhkhqCdONk5qiO7lPG+MYvTU9sKgXGJEtllC
BB9akvZmht590YPYE5MKrIQb6GZQhM5/lap87ZgQt6nBIiOi2DFelX6oP5UgvlGcUFKdkPiz2Mlu
S0vJhwWnUaYjaIQSv8wMgDZluYrMjFAksyZqcrNcEALzrsQQlFkee6kH/MO9/u8tExvYQ4dZyoZj
y9IJ3aOZO68Wpg4YuSZlAwRdtzVJOrsVc1wD9CHnHVy2QiEwKACKWCFmL44pB8bE4f7E9SCPqcQB
JZFB5OR2ANFSdR2nNWNXnN1WPYRUaogOKy+JlGFcup/Lmk9CQ9+og95VCENpmvp53nlGeq0073Fy
0HIMlsRZoEBVatLy7fm9lBoWokXDS6SaDYiv4mLY8Crx6+qd9INX1X/aHpygCgusJA2q/O28Ycnx
FmGPsRVB+wrq1BiBSl29KIHBbl0C1VEamvvzptYCIkU1UgV9lq5igP373ho1nYaJAPfQaughO5Nb
d7nEV1a38dTGUrg7+X5NAj6aYZlm0NvuoYnGm6h8nZaXd/XCO92jNsHw9nTs21QSu37WWpFsnFoW
TgPREw1D8jXgX1r0FufkgWTFraOOmyyNXmyj2k0mJrsxfHxFdWdf8vJIS3NDE5B6Tk5gqrJmpWy3
l7+f7EShWXFeEWBpIpL6Rvxh5Fyy5LXzf7pi4axohjrkQwwLdvyspjrmnXY2nzfnnWbNP0+NCOei
TluUc0cYyYjp1nO4DaHEoGStW2Ky/ryptUBzakq4TkeNdLZGW1w/Q33lOA3mjQs3HciRDeFOHxzv
vDlz8UXx9QCpMtPAHCmF7Ld43dlWpudzhHHIvLkk0+S13dXSDpgVjNaHSkw8ResuWlW9GlpgZmvU
k8DLpr6X1fxcN+O01TkfvLLrer9KW78tDS9q0w2xs03nkJ3BKaIkGz0y2QGPk62t39bA+MX1DNKS
cnLZrB4Ue74rFGcTVdFmCpWDrVadW4zpFXi7r0xkXtS0Nk0aYlhGxV6AZ9wE2ZUFJerWCprkHmwo
PisuEvXB7JpnqAI2btHqlyY0mrw+NH6xrPiVQNSvV9stwTR8hhmLJFropCZJBF33xn/vpoiwzYzK
Gk3gOo5zouyb2YbGnHPd6dp/5Y9fZoQgpqfh6NQpiIQ6C+RxNfhIZ77BiI6baLKG8/oJ/jIlxDKn
HjGFZ6LakVsUvAuZ140yRIfMhBC0qggd3UHFppk5kOjNXWppwXkv/2zPnfFyS4hDY5bn5jhhFeMI
fCTYuWYQZzTg8urrzZRzN+uuugYcN4VHMcMVD38zKAaDUTd2wTWYunMZ+VBR9rNc36emc2WpB3XG
70RHwmx8OwFqO6OuQV4zTGblYbfNSrYl/Fan2uWEx11JN6H2PhX36vgnC9+Kil+EUIVNkMRaSbTr
saUNBNxrDe/D1Ca3Wttcl0r2DqUmw6WGnuP3tlnQaeMmp5HEZz/py8XNMTF0gDFyxzJ0EfBo9//H
2ZcsR44ry34RzAgQBIktx5w1jxtaSSWRBOd5+Prn1FkcVZas8p27aGtrq+5GkgQCER4e7mbTJZgx
gkzNvjROYRS74aB7fa0BPVx1bpvXImveUjwMEclNPMdgUyf2Ag2g3tqH+raMss1UpvtcjF5Jcxut
N4+pyBXLCOkgy7ThU4vppUEkNhnbyI760g+L55ZeSCN+rLW/P8nZZp0aJEt1iMu9hq6LaLGc/MjD
u7LtvbitnLB5VLLyG3lLE8NO+e8Eg4ZFYexCExbgF/2U/2ZG4za2qGlwnWuUm19//u32mxQf5nAE
EZoXjVPCi2saCwcOaDbNa1dCpWVM3/ow2kdp7Rlm5ZaG7sgqvi/CAsSmyhFqtEXWuEWmBbKH5IQG
TVfLuJARiTVanH//7z/z7K2pEGmQHmLEMiTU/roGNBbMUIHJiHlLll7H+EPqFWPxmlGm7Cw1A70r
JOzaEHTTqNN2JekwwWH2b9Bk9Vsi/EFbR2BBX1Wzz0m/ncsIHpWYW0osO4t0vGycr1BJN0UAgzuK
P1c1jsTwO+0m27Syux4zc05dZL4m2b5gOg5atcmMu2aAOg6lj5pMYKCbO0TvMMEiva6Bdmf6Owun
QKvKu0GBthRPTkGgIIqZetwqQRnVXkl+DZbuhGl/g6mLwjajS629L7n1v94mg6Ip1RmTmPn7M+Vp
6xiFXTbqJ5NPNjaF1wy41ay7RO7VCD2c8KqAsB9XBwk7iIQe4uyqCa+HZU877ADR71WYPJlz5g1G
jop93rEltaHBY88L0Px+9Iz8Oi2G1unGxEeSuUvhJlEy+RKmMLao4tnPi8QNu3CrGu1CtvDjAbO+
PdxZIjRKTQwwztBPht2VdrXaT5MnLbM55odWEagFFDsOc23NZfblLs5Pt+v31c9yIyMVYraGQj+h
vQI9jCNbajteLk3j/M0sWY/tt4c8AxvywhxLMuA8rFYW1qexWbkl0TV1mI29+L9Tl8+WO8vAYhOj
ZK2Z66c8myEEZTq9eBcUb0+yC9fgTxfttwc797EY4wYqiGmDg96NQYnLhw7ThWDyNz/rz6f5oqB+
i3lNB6vwMKrxjUQl7GnsHGPhgSUgBgiLX3SY7IwiBhB9ayH7a2noQtEL4tgY8I1jH8oFQakdLQE9
oYub98L2OW9CzZPEvdrhp2m7+XHC6Zyls8R27RCngsFekaNxNtiYbnAv6RZeevFnGU5c61UkSsSE
3kQgaKu7ovo/YNnfP+1ZghOHMxL8YX02cPQqKBWZYbSbsscLedRPN8V/T8bXnPO3j5vMhSIWwN5T
I+ttXk5ONpSOhM/Uv5f5sYD+/jRnYQaUMliQRHhfI7tPJSAlaEjMyzVtrtusttsOjtk8wiVyIX+4
9JnO4kutNUbRzogvbETIRaGgLlMrf6q3vj/aWXAxx2ruZ4411k40qb70iKC35qg9nRy4qVyI2Oub
+sdtpJ8Fl7rJ8rBdOvic1Me6KjamxTDsqAI1Ze6/P9r6cv6x0nkbKkplwVoNYSwZuEtUHUSW4eAu
2PedEYzykmXhhcN83pOKm4KZJsF7zHjs6rAybuYN9Gqv/v1Q6+v510OdpUZpPUHZV2vXr5VsVllF
I6Aeu+hldOnKOecqW3JI4VKA4zv5Yle2NpQuoAMOI+/aWePR5ebQpdd3Fi+qRca6CrEv9OY4meat
zMcDQX/o36/vwoE6b0GpGtV3/7XZIWkxFfQQ9eHdv5dYz8u/vtBZqOgIH0W9plvzqLZlC2JDn3lJ
VwQiS+yQAGS7sCUuvbnzIEGTrMV8D2KgmdidgdECCSmC/NL+/psf8+dFek4nVuEoxyxBrJ186hvL
Xt+nQesyX1v2bDNuLokVXwgU/CxQjNE8LwzuhCe9r+2phG+B0W772YKfRHNhV1xY6pw0TAt8qrHC
3ouAO8agAYRj6GAWDcs2/r93x5cgxD+2x18sYS2yIKeCg7XmctFePhuYBTBv09KL1FF8tIudeLG/
HjXoa+RQpKvpqbsdAu3tEjfo4k85iyWJxlmFSg8/5cp8hh07NH+T5Kh0uzYdHTnmAMcO6JzIzwnt
4dJmkIQx98Nt6qZ3/PbCa7lwMM+5xo1elki38Fs6d3Cpul3nzoknYzdp0MDzC4WsKHZNCOT13WZ6
tND/tMt7/VGHyTK/Z5tLc8sXLo9zJnLcqmHoYkRzMk7QOr6BbjXm6nzQdzFreoH1/HOw1SkaQ0wK
i57LLvfawqH/ipM1+NGGpk4+2StBX50wlW2H1Ck+Lt3CP3IbsJxBLVSEmKI9O11Z0019YkQcXFIA
DxNcLEm+VxgR3vI6vbai1hl05k7E3FkUAi+xtR8xH+PmVn3fGNMFyPyvHJ1iHtMCJsE0qUsMMa4h
7lsaNyRDnnITze1x1exyWqfndv2QP3B3dNst+NiuOM0bKCNcXUqE8ZbP4vX52mfxmuDB0Ycg2jEL
o02sN3a1/F4AqzU09gXbG+WVaA4YKe6rxZGZCXgG56JbNXDa45jHjsFOLAuWrrZZVjsJrRydHurw
eSTdRk3CSdhi63Sy4zx2R7g1DbPatOxN1htrzDInawElxKlNasxDxE9Mm/d1WV3rlHtSZPYE6Ng0
Xk1IwmKqsAe3zgCwN6XPGt1qeuKS9qkfcluz5j1Tky2T+thCw41iwgyjOdu0LgNz7LxxUS6stDdx
CYGpNHTqIXc45KvG8ahrjQNUzYEyxaZIkBnxyIEkf7CQe9bgYfLIz7T3OhU2UpxdAgyrVy1MDw5T
XEC/H14DANPjQgvqjsOX5jFMbvKu95IMdLcxtjUAL6viHBmMoGifWM0deJs6BQa0eWJ5sG9w9fQl
qu7DQXOGoT90PIbHTfSkNy0UeE27BclYHx6tvHEaS7P1SdnmQLbjYHoSDtTzaOdJeajymxWiwMS/
F2XFCS1YFzPVHht1r41DN4f7ciYyVy+kXZXFqQHgTqB5BBdofxofB5r6jA9Or7eeYPNGWZYPHwWX
ZYMdzx8MYsxD+NbLz2S+IeMDJly9Jqu2mSxsLQ+9IY03eKvXPcWchFD+2EoIdrReOqpTnMLlwErR
bzIP6xCQNhdblfKjXsaBVjYHBoVDJZ8K00ey73TN55BhSDCaqBOBJKtn5qGQoWuJ0e64chItslXX
OK3ewk70d0QBe7Dnenov88PEjo3Iwa99xgiuY9DKH4z5SOf5mEfv6QJjipK75gJ4WDwnmLBMx9LX
ZzgOiLuCUlvOFURoBHbb4MTRbYht1oSdC7uJgNHQazVjS3TNa8cHbWmuWNb6Vv7Bo9ad8mQjzeoA
sq6vQwFsrionZatyApp44r7m1Y3ZJN5SvXVQH4zGwgOLu8uLzYCmyRjvk8bySEqBPcbutBBbJYan
AD1N1Z6Jq4Jn/iCuu4TtoCVsi/DNGkO/II9DRYMmeazrTd3U+JeHbdtNfgIBncGEkjRy1hK7OCe4
0cHhG5NbyXTbZARCz5ULn1JnbPINw6Gs635HotIRAszJ0rRH8VFANw/bcAv8FjkAbLqEnTqkiuwk
B0IYNbcmLW8tbXBj+BwVIDSXNN3VsQahsEBVD6O8s0YMlWvEEejNJ/lHshRXaTf4FJpQvUwcs2hd
wukxod0uK+nV0s+7RAP8kO9b7fdCfoMfCNHpx//xlkWsE9QCsk41IaV2HvXD2ioF2CTaEVHgHlZQ
/QkzvgF3wxfon7j5Q7NXTy0ibn+n2VkgbpsHc5vE9sXM4xzgPfsdX+X2t3gvh0bO0fo7WoiRxE51
11yPD0jzqrsyEFvtLjxMzuR1kDd3+rdp3F7OLv+6AM9/wvoTv/2ESHHgxCF+goL0jOknu+ot2go3
hRKKhmy29C5Nq/wlEfmfFTmDJQvXTf28q9GMYxJ287S+/DXza52W25NmU/WlcLSCeaWv7U3Tm58u
3XJfPO/vWef52uepHrhdDYNEGy7Y/4ywqDvDM4MpSPz6f1QAOF/qDFoCJyVhZT1ox5hhnrlw0vZ/
Tde/VoDcgblmC9pfNl2dbi6GLIHKzWbuJ/TK0ACbYSx47O7/fV5+3CQMBD+BlATpmTwrrYxFjBRa
eOsnaw6KO9lL7UReAge9evFX32JyUUmU/7SoCajeMID5MiHPa1QtztUc14t2bPpkh+0EHbnRm/t8
myfULRYg3AOxF1HB1E2HYtG7BoojnzA136JmiBHICWSyajCIIYusc2RTlrFbymYzVyrIYT6VoxVF
DB3KYoNt5q+mtXjaJB1NWGh8PM7k2oLwX3dIcsPrq08ZYoK4Gvwc925eCpuS5TZDat7WgNulcCbN
Crrk2rKgEyzFTlvuOW4J1gOvKn4nTHrQ39sJ/sTyO7TyaE68IXlJoGCy5DcT/1RtiASigJjip4Hc
K6uGoGgqGC8+YZAMfmNQXKwWXDrI/1viL6vKCkS5oMcTZfEuwW1B0nRbx/D6ixpnqmt71olX5sO2
NuWRRsg/UsRi3dNw9xFGYcuA5l966COklFoeQIILUcAWeu+0+V0yBRXapLihZmgDacOzpu5T9HeY
CN2yQB+D368vuK4XmKPEtpFrWwVsDv1EneBuAXEuz56Xel+ZxO+AElr1G20htGMC2U1+MW2BRjta
gMMdL55LEKYo7uNmq2NWaqwnpzOpw/H3KoQI5/iZpk2AGuS519VLNj7No+6XHBOL7WCjj2JjgsnW
YFcwGzEaWo0tOujNp8aetmjYRI+h8WyMuLWyTYFuzZjfLfinUc+P5vTZQo7fiKXXtEsgJ+KPq7tS
+6p1yslwK+Oya4vdNMPcwRAOB8W1HQd0TG9CGHiUeWKLCN1UwW5SqWOuGQ4OpLIrBi/NhvhkzVDH
JAgZXJsb5oI64pg9GowY65HYdOVazoBsX/HMNsr+qUSKCRIJjNNLmBEXbmggjzjyeTfCUiNHIZQA
dl+aJ72Huh1VOwuGfM00+aS+6ufGb+FFnRuGvQy6n7C7AWKUTVpfczThOIdCa7VValOYMI9bXrNE
XCXp5FhLs53q9xyyyJGVu0P+Nhsfi7we2hX+/+yTxm+K+9U4q5WoM42TnoZeM4Y2AYBT9eCf/Taj
xcngsBUa0b5CA1/Gym/abjNbn0k/OwxeCgsYI9ZyFyNZG6TppGnrKB15BlrVUNKTEXKJaTrSxgrE
8rvtP/sctwH0sLB/twyNQjJagV7ctfNTHUKANHvnCgN5FtlaqAPG4W5pqTc15bWZj35VFJsp/xwg
amWa13OtrmcunAZlfEXv4DOiGUhnQMbo0wXCFMZxakmgTPqp60fwodxRrVzIwQ6T/Vgqp6iehgUl
xXKrV6eYTIC3k6A2r8b0BkbEdmE9iugAJbW1ZHQk7B5bfF9hwWYDJhhyuddDfi3gKpKJwh1IbJMq
9rS02EJIJWjk6BHF3VrMABQqYzMQCJp3pwizKg2OVQgBNJp5Rd2jwhD4+FuGjwnnkfCFiMGW9Jn1
lpMPn8P4BIki26CwIglfUgLrjs+R7PohthOYvTcT5k71j9S8mudqM2LYtdwmHTLzwnCmEpGsqF00
bWfVeREBjanbJeWmiSw3WZprzHrasVp28B6xMcgQtMNtgug3RzdL9zKbml0koBwuiKQtnsz4NESG
kRtYnJAxmEPpUQjGDHD0yKsGFfQtbXFTcK/EWzKqAvrPE6S311Gnq5weRw0+Az18FisIC8e9MxSm
jdbJBdD9p9zjjzvlvMgt6pJybs7Hpt2K1HRU2mymtId3DBxSx97NlbL7KLUNsEWQ5sYj5BKgSQKJ
rZ2VxFtz0SC3cKl5I8+RS1zkJix7dA3XnCnMc6pXYhIycmrNwJyoG7PWr6BmOCcl+FnWFhiqo4fm
geQ3BDpsMZi0TH22y/OyTK6FaM/Ht4jctrDpHbt5p+PnGa35MeZyq4S4IQYCk+gdkzxQbH9DdXdL
0SNHQFXRwKgPF1Re/9IThKdk8k2eOm2ELjWBIUN03WXP2WI5tJd7MwUIlqlNHbY1VK+S/ZBQr2Kp
Oyamz0d+sMx3NPKchbcnRiDC2lvHHq6AmcAI3FzZs3W0zMmt59ibtCGo+WNivY4jMMaytsW4r4SE
ZlntlPl+RQzIpAXjcgcTLifKiSvbX4a5T0I04jG03bIXjE9E0MYxthzGWwbU3SvZBml0bHiz5yhw
EnjJQY3GyfJhRwvtGrRP3KCWi5GZS3vqvBVx9vXOqWXS4KWhylY7ahBLrZ0BBJzn9pTuLHe+qh6N
G3XSnSFI74W/Oq9f0sT/SxLkP8uvibSA/Cy6638m8BD4k7QpK+A222jTB2XQH3Nv2acPqwX36CKX
2M0b5Iewh9xfyqd/3LiSa1xAf1pj572e1FRamMzWcsSeTWMwUODhE71cSD5/AKaAB/53kbOcvapU
PVU00476FVTj/TqQXrhBWoK0s7goEPDj69R1y6ScgWmrnbNEIInQKiyHR+L+isHx2h6uEm/YI2/y
IEiAq+9UbpuT2FQpZoP+VzmL9Wt+X/4sQImMpHU8L8uxByrTmC/D9PDv12kZ55Du1xIG42BAQbCZ
nyfzvFbmMkzNcuwKDQZcECfX19loYwP/Oq+S5l5pT1b/SNLXR4P8iqAu3A+o8HH+SY8uWGX4uSbc
MAf0N0NTJC9skByDWT1AWA6aNNSLegl4h71n/KEGNg3Sb1Imh5rgQu+jgDcPRf9ZY/Aur7jdzGnA
wvL3YHTwy+M+I6CoLrUj0sam1pGM0q+y5sWq6xzeJtRJ69+9Bc9MK3JMDbVim/rlkvhzYflR2IPp
KrYJ/K/6OXzuDKhJqvCx0fJtj7uOANCZ4UdgUlDlUu5OvAjmHDQDbdx0PAHeUW8ijElM4a1ZmBCs
vx4tyO8iUWbd7FdAYyza+IMZH6rupbLwH2CKtaQPTf1L6LVfZ4DR5o92xIOl+VEurT9m/AXOBm6q
xiMxOJLv91mhITpCEmKotmFENwPQvYrDHFRAEuddgSikIuA51YuCWFf0Nijdy3MEWQNcY6Q166cy
Weosxa3ClT+ogWOcg11Br/mlRMsri5hTo4zoPTDU0NGGJEHrcX4vdGBqIbCoTANPdPFCKNZ3DfcH
ehdmmzYSmL68b5RlQ/7YAeluz0riyEg6oOw6uLqgaqD8DlVH351o8dZIEkhARCXDoG0PEUFkhMzU
bdq9jfIkzAXTz7BrsXpbFDN6cZhT7yBX1lN/AK0ZpClUCXp1FYI5XPXSm2MOCv7q6IL6qoSGRbp4
WQyFUmsOihoLL9IdkKj3vHGVXiBhytxKaIEWCrexiGPAXyqRT6XJN8S47yAthJTeHjN9sZl+jNhs
a7CrDXsRREMTGEOIWwoVm1m6MioDpRNICFs+hxXFXDPoBGKv8HKTQv8q5c+9RQPBerC64Hrb8w0L
a7thi4MmrW3B3y2PX0y0BuAiYg/hB7wObKSwjiljLFBse+tO6LiB+3pfC7DGRr+kx5LBuwUTpxL3
8tBHAMrVc64xfJnqtq8/kgkTiKLHTGDz0sDlux+6d1DngU73DpPMqZoUrNXZnWEqwJcO9QPkFMUM
sDR0l7ncUhLtOb/JWlQ64q5iOhxs4ZxQwXiUr8XW7JiYa5LVkYvrBQ0m4PU2mwu7UUiEYKXSdjCa
Bbd7kq6Z/iqGm7S/quZ8E2faJsHdGs54G8AauzTzUKNDBLMMQe+nrmnQDcdrmtpTgyQRxjOWfK5H
xM2ksSN5n6cHnUgbExd2zijAx8jnBhiVBTbmuJLpm0NutX5hPZWgS8NbDhnmAALmXQEPrL67n8EP
bR9z8KMGgtRAnTI92qbRh67BHYu6xnjb69lOQk3M0HBS49qpMFUJG4pumTclZBJNU6FifZihT0dg
MtS/ABnexlDM0pPcl8WLhqhTUs3NiutmRkPBwswUeO7wb4KHX3YTQy2mrXb1CpxzSFZEBfoODVIb
seswiqir2xjCIEOX2aNBHeT3joXqt0tgJCAesiEEzXRxjRwKFPEhn5/nCO08A38NPYrJ9sFid+iy
lKFyq+IxYs9xhthsoJwX4Gtg5k3BqS4alBfrOKfxhFmj1sMo81Wu0Yc033SIDZLC33jKHFka25ob
nphfU/pLS/Nd18ZXPKSnycxuCoJ+Tv2iU7RdoL4lK36s4H88pThaE57Z6DZtOtgT1hhXlRH6YGiv
KHZTMz3RDAG+Nlz4nnpG/0BRrMjsxIBzh4XmikxdJbWEJSFkWcvcndvoNNVpoGefvGs9UIdcBVYq
Uv9whmYK6nWVIjdSyh1ovSNQlIRb4CYPwx2Rd0XJnKbKA8IqdH+BkYMPjjQU/6kFCOCuHWFGIiKn
N80rvUB5JsDGQJehnjSflk8hr7ysgO+LqmHOgZNixa5BqZ+BWJHNZTCPJr5aC54kmjsxcRfTssP0
ZcrVoULwVG12i1acu+BmCaPE6aPfAOWD0SyOUOeANyWgACAmumC23n00QFxEWK8iDYhqiME6c9Cp
gSEI+tgMdoxXPcxatfcIDpNwVGvhF7FkpduK1ocl2WOLOjqlIsgThYz8tsdh1srZt9AJGWEgO6zB
t6p+TRp68Zn1QlvdJtPHEtVORwUGUcSDMTCk5/I3+A/2MELhMTeDboD5dty4ukjcHGBS2ZgA9j97
Ik9pFAVCYhoDmnBLwgNCIrtNejhU5HZuCr/DEW/Vgs5/nDoqjqGZUoFz/kDCCpK7EoYqhkMBN446
QsZ0k9UvsloQTVsfUycH+OPuyxBKJyJzaKS78fya4d5rrczT25vFlIFMOehp+E7ovxj0BsOQR0kO
Y/sKuw9TWyeSOM54i+wCGb+JeJyJG0gqeW3xKme+r/hynOSdJjYNUVcpIAZOqK8qZhcsBHSQuowY
bojYps+Rm/Ni1wA8iLPJHiSg9Di3mXpRw0MpE2y+xM96fKbmfq4wftIO+yYr0cCcvFbA0733R8gU
6vkczNop7BGr+vihaT+sSKE9d2ISnVJkERaUOmL8H6PHmn2IRfgME3NjXjkqD1SH3ZlqjoSDZlTf
q2SbhVCcM3qfJiUsxQnMP4f9GCJujKNnDrk3L5FDGfQ/WrVrYCuRwm48qaxrs+CHJCrRc6T+iPQp
xgxsW91X4nWSuNVCbvfJG9MGtFPlW4ZSBJ1Wp0KatirrZZHljexJX4odGIJLz51ID4OsupuqfDvw
yYHjmSNBgdBCp1NP5TJul1RgBBo3lP6qMvnImekI5CgDirq4gf1qpu8Mk7pDgygoHiB3sKNs2MOS
Bp6P432EFnGeH8TYbwB7Uf1YLL9qlTuJgdKf/W7LGzQ2PXPpPc0EA7NxNWbe1gLNsYr4et79HhtI
QvT99aSHblHPuxbjHuDZu7JsPVLcYyx3J2t8kCbaE3gyJADW8Mf2jGJMwZmU0VNq7JLstawLr5gG
J0Xbk0dvoAL4DcC6BfbsDXi9DcG763o7LnsvbVHCxeZXUtx2MC8iLyGSs5BybPTTVD706tZqBYpJ
AOAcYG+ODjJ8apbb2nwHYR8E8mO7IPqRyYvAJ48GAhv4wdbMl4bCSz71m3zFGCJnmH5JAhPQLtuF
wHW/OtwKSU8RwY1M8wV/pgCVoloBAxsx+PHcmNtumg/r9u6shyV7y9FhjMcr4M1+DOFUvPA0Cvrh
GpQ/J8oY9IJuFfb9UkKOFaDqAG9uirOVhXY2HJvsKYn6TS/6rSFujVZH/HivReka8nMsjlL96rTH
UWh2lep2pM2bFvgABaLbYj6z6UY48a0VykduEWSFlZ1YNxw4IVXE68t5daxzMBbjaNN7Bx+/LM09
sYR+Zs0o201b8MbmcexWZAbuVUH4H9R76xXvBg342k4B7dOLAjF/V+pCmDrgVZTKGmq8M4qnkc5W
LqN+/iqV9c1KGow3TXCprfcXS5YiVfy+zhmpZEqtghe8BZ6DknwVtwIEbscbtrG8fxdzP/RI/ljp
fFo9i/J6zvNuRj9rcmEKuFEucUB5cABLMlvdXCbF/13y/7niWb+QN0TPDBYvx7AAvEi0U6znXpde
FPNeC90/O3V/rnNW9esxq6ioixmt0dGTwDK8wodXKHQXJ4h12OVVCLnyyxbaX/X9v9Y9a9vxJu20
UuTrutSnbretXuApc90HyxNIWKCjyUD3stfMsWDOYTjaBt7WwWWr0h+3Ks7LiqyAm3RuISpx8Grc
u/ORB4av71ddLJCgdpf0EH9g/eA1f1vn7EjklbKyJcE67EZzOOhu1nXqjD5G34BVXQI3foBfsZqh
MwzfCOAc5y29AhZbE8uM6Vh+qnvTD4/wf9th0MBFJuChihm81Zrw8nzKz+fk28JnsIoUHQ3JyKaj
Fohd7iFncGhQY4gLCFnhJVeWl11yx2R/4yx/PuwZMAdCfDLE8K8+otypPdxxXhtEuz4Aq/Fq2Wte
5k6bJGBXwBZsiLPcfFmPbIpd9tB9XAxJPx5b0B1AI4eHHshlf6KEU2HpY2Y001Fueq/b9kHoCrd6
g7m5Qx3DyXbR1SUR079m3r/C4Lc1z6jMQot4DiGz6di41RauqZD4JA66pna5HQJynbqJe3E///jS
v625vodvdIai0aFGQtvpOPi6byAcSi8/KN9yBzwnAGsoDA4+JH4vNPt/gA3xsb+te7bB4EhVmFGC
dcFHv432up/u6aZ7Sl9jt0M4pk5b2cYOZCO3+BCX2Nw/Botvi5/tNKgDcDC11HrfdNt09yXP5P8f
lH3XD2ppAA0hGYtDfE5PtMx5iCMD6/Cbams9KhekIVfeZLdspcJf1Pz8a6gN65mCIoGkEspCaNz8
+THzUg0zHxg7ArKyZyRoYaR2fC0RjGzTmydp3kvrldRvUABAH7216YSpl677MKEAAJTB/fdt+8Nr
xs+RGBiVJhPaOXElH3Kqwlxn+MbRBt2GACpY/v9H+vA3K2h97P+uc3b1DVYbMeAw6zrW5zpwgJre
Rqqp8JbFBc4teh9/X7R/rHb2krsoC3kIV9Rjzzj4E4WvZqBypRbE+nsH0C3ld1I+KM3aVvJ+RKY8
o+JZpud2SFyulfYynoQGBVQUjuBGLqkGPBP8XdgYzAV2xUhQFiEdNJ60OrTHxbKJmQeJhv9bj74a
CqIcsCX61DQxoVCVgKphgiwJATjS+XoNoKChqFyrXZP80ji+69I9q7LzKYSgNHS/8qK125agkZ64
PQMldV5si043WpK8jaCqLnG5y4tbCr8lNeuuSQZPhiAaSDg+EVTbyXIHtVPII6DAQYqMTF0nsy0r
MBrJabCUV2TKDemumWAi2Hgppm9LYNEDasgUffoFbnNcA1NqeukZauIK1Q1hXkyxAfUSGJxyMwKa
SvaK3NMHnaEpNTvXB3g73IDL4oDtfNXV7yI7aS3gWJbuSJbuO+jIUgucZ/Is4ibA0XDjIoXP8Qhw
9tSHYGCkflccZnVUiY5qYMa4+q8MJaCeGy7NlusY+T5gxjdFbpi8XTDxA9JbEMNq2MDwn87XahI8
2/uOBqaCTS+7sfjTlF31qPWN6Z2SJ8jkOSPRUFkXN4URn4wFUnnz4lTdGyWwV40a11qsvargptwy
UFFyzwKJRQf1skRvrtdSJ5yfhxFzp3Xt8g6+ddlrTJ/NPnHZAhKsMI9pN0NsAhgy/LcW7AWmX2fo
b5rifopfOXlXAHYZwyTRijE2sIZY2fB4LWC1GuxXjW5bC8iIW7obzRpoBhPq/dCjM6BYk/o5mQIl
30kSxKiCY524pD7RBrcOXGZZcyPbvWqvx+qmkAe9fISlud9NByI3daShSImCOcsCK/ylGwrADmZJ
9GrHqhHYNoYRgcUZUwp/47uhPxGAoLI4gd4Dqxsb4LMbNoeREnsG3aaMH82C2bm6BpcUQBb8g+ht
w59HcEbnAd16AIAGLuV9M05Oqf9SKeAWoClRjLcY/5qXN5Lm+9gY0CrXnURelf2yiYSyYwgQEWng
7fUHElkgZoIThZ7O/yPtvJbjVrI1/USIgDe3BVO+WPQUbxCkSMJ7j6c/H9QR01KJozoxc9HRvXeo
lYVEInPlv35jVPqqpZ6RgvSWimBnLBplSJWpb3C9bTwhb52sJdPEfCVOwB0MyMVgQXV6T2wxLw6e
eQFl2Ig3Q37QBM2ecPYoxdIBjDuE4+gSS+5JA7AZAGVeeXXxVPr+e9B1DoFJ+3gydpOJGXQl7i2C
fH3jM8EbzvCfZF6D5H9JPmmp8MMLkIScVcVtDZJWtM7GHutv1PXJ45yUXi51eKz/aMrNOBlYLgdO
ryibkndnNpHrq4DQfeO2IFdp/VYUJpgOJdR0jLLCkWTdiWGgYJQMVP6cRtZRbCQgORMWkidBP8/h
VFr9u5IGThSzqtPYlmB8FxV+CISsZK8zSHg1Pavao6RCazY8q3+eFmJVizEg+1Vadm6mmqskzJ0y
lJ2mvRMF0F8aKP2QvRilJ0vFSq/rzQwhyu8xjJJyJ6gFG8KrXQx06CFxWURXtvE5nUtwr5FsBm1V
jvWqh1APddfNmnGTJbg+RY5Sv/o5X42wtViDof9oDMe0k0AfAVsaWEGCag/zB214fYQ4ngpIRjDd
6man5E+owg8BIsOc3A3W5OrpTRLIKzl4jK1xJVsWLP8naXoIlS+zeW7kN80/mlm5HuXPtlTWFh23
2ayuHKffFeV/nDwX9aFS4SxlspZ+kTGXqMuJZhZ3rIL8+Gmjbq5XFPI3t8o/hrwoD5Vakv1OZcjW
kbziqeNDeYjPCDpSytPCNh1lXVGxuYODjwYMVG9+CuzMaz8hOQlXq9VvivI/fs1F0chhqxLKocpH
bYD9r1j7MIgAFK8p1pZ5vLjS/jHMRXmIBdAok3wtHy3jPTTnVTpfy2VSLsV+/6nU/luyXFwj505Q
tHygNDJuTBvg50k7NCdlr9vxg+IhSaAQh2DjNAdt6aFvhVvNXpJMLfdn54BGbWDyvxduakOCc2o7
umoz/V19/sccXEAyeZR2bZXyA+PteBjc/Eeyi9ZRsKpIPNDWyRmS1QInFE7iRVe5rNdqrMu00zZS
orj3xf8sux6qcbpNP6rXcis5FO3IR9xigEw7uwCS1dnc6CRQBo6y/Xf9Kl/mbv56S1ApYNRaqiSZ
F6u/GwIA6awZjuRrr/Ee3yoZupxmPiBVIGEVWYWi3DTxRxY2G4PuFRQfxzLTdQZ4H0oHvWC+rGJb
diINLTiisXL/71/4Vw7Wr1/I1QLMg+uUdil/661kkGSF16Su6dRsaSnczA4hCm8qaZnzc7AeN4at
blsaE26yVUnNzNexXRPJlT8ydd6SsJja//5R30/bbz/qYp+KC30y44YfJa+T0wILtU6+zc+lx33W
VY6DIzrGbXD2V+amvA4mfvv1GrCODQ1TPP3SFy+apqIZtXnZJQfGjjbVjtjDBQezaaWrqMGuKU6/
wy+hoanMNG8A66GLK0GaF5ImUHQimoFh09LZDBDH6VRA0UBwqbGKphtZj+zlUPv3XEvf3n1+G/pi
rrWgtuQwsKRjOYcOERpuT4cjCR58PI3y6MEff5jlLTHFXtLMmytjf7sdm6qKpszQNPHysU16XEkf
VcviG1xI7k5wm6yLT9NZMBKOATQ4K+1Kdof87aXyt0EvHjghbteM03DZmPx1jtt+sqnW2VtzB4Mz
eQ1c7G5d2s0k9sSb8DY7SDYss8TOj4ljOZozkD5zZRq+3SV++0UXu0Si4Xo1jIF8nHb1Vtu3e3UF
xWd3PZxB/vbU+G2ki/NvNBQBagcjLWANTe2+91Ivs5kFNzmStsxEYF1j/jKt4Z69Gg7xpn3EvurO
97G+XMnP0pXX8f05QWeA5a9aqAIu4G05mmTJ9KPl4ScbxM6eAYFBrjzxGOyIoHYl23jDO/Ul8q5p
Ub8pTgwRzpkqkeko45J3sRTCKSrFujeHX8IY7OSHV9Qxa+tERNUqexh3wZru2JELJv88HVpb+JG/
luv0qGxh9/x7ESxD/Vky8FP4EIg7Fw3ksZc7QNeUU5vG8zGrH2tigxVj9e8BvvnQlxFAtw2Uvqix
LooSTWwJAtCCmYkO2UqDHZ3wF7IV/xcRpN8/zH+HuihO6KvWqlRCr9UCYSWGn+okXJmub4S7fz7N
RXnRq8gSFqE+W4fiBfWqe/R3up3sxvd23646Z3YLRwnscflg/x8wzz8G/3V+/YZ51nqTxsakzHxG
+g7q0cbY+Dt4L8501tb08h/jVcR6vXZMmL94yZerRJF1nY6apoviJfO1MGHUFpkkHlWiwssD8uV1
BzO+8tO1OupOpLWwp3tHa6EMzxrJHqSgQFJCXjq4UYC7EOTFfW5xix4VW4zeM+1ZLR9MgD451LcG
1AozgqJcPenFvCra9hbynWN1Glqq8KWA6iIhkdWNO7VRXuT2duD+34702WgDT2AhA8R7K51QKac2
FlxOoIwQBtFeCNDG6sLVM31nqtUBigKA17ifqsFrJYSxcUPLFQ9CNLkD8tZSQYZNPN1RUWKMmulk
R77tl29h+WrQ2ccg2paltziwyEvAMUZMt0lYuoKI4SaYhpTEroBtgKo/57D7LRTCo0obYuCRgFdi
Fdd5md1EbjeiCnleC22xEdwYUoNc9bbKNA3zu5SVm9z0V4QsuxLi1xlSRDVjmYcZ6KCfzFpymwZ6
R7WVCprN5uRGzbsFTa3LP2XgmNb/aSDdEGcIKLLmBpG1hlH32MfQ7HN03rljgMMl2eBU9HOrcd4k
OtoR7iUJPwbsSZRHCGI1+JHqFZaKwfKAmMMbYX9PsbGWNUBuvfCyuXAiMVmFpEwHZ3UqHqdC3lVd
vAB0OwuTPxNBi6C/is2TzHsx28jTkuQmUNFSDPcqvV+xbe7xhbT7JEaGELharq3MTNo3KchV8Nmr
7IZmgDS2famF1hZryY6ybi3BVpkMGFlIgq1CQK0AaBSXTilVToEKochEBydOV8FtLreqw+Llp2Tj
Q66BzRS7CI1MGFsvhXDudWMbFPlGMmjrP6o6dxchXIIwqnVb34mAMFSv9LtHdLHJfYzbNFJr6qRb
VLC5PZVP5FTD64PYmgfImZJBBi48zdbsadatL80AkObGGKa3uqzhEOrSOpasQ9kDYWUlIh4162+Y
iwpetThjjNGwh+CqFHSoV0zDtgSBWEXkFSFurerEguvxhg0hZFqbOba2VQAJtM7KfaHnblfJ91Um
enk0upoc2019aK0CvdudEJJPI4HDSvCYh7cBAql49P0ny6JBA805xKNV0d6mfAZQC7d+0rtmMuwq
LTm3E5mt4CTRR2s9hsZn80ObJ0j8L377njRsBW3lZErjzGPsVvHCqiX4sH3y61MBB9XU0MkD7A3d
Nhju1Ejap7g86pMPt1jcFhgDVnLjqAUSgmlwtPhuEhE2TfQYosiWoClP4DuI8ivw8KR7AJ0D1vhR
yPet/GMuFyn9DA8u2/fo+ztJwO4oXYngUGqv7UlFcwOsq6eus/US6Vonr+ePVreeNOnnAOkwbrCd
4Asq9Pewxair7NayPm5zFlEEb8ieRN9R+/6QcgXpePNKBAnNLA9kv7oGDvujf5uljdOOiZNO4z7h
nSoi4HUIv0EJ262aSFu9JLZVr4HO/PXYmuQ4RRuVDkZusRg/1JSL8Mye0ex9QPQ0ec9DfPv4aEd9
9pLhCU9/eJV737rte3kdaUizoaI2Ye1yTbFJgichpsKRwLeNcrKJAQCb1Y/tALT6phHeFqbHSq29
8VyMHeKoeCMWdwruU5VlbaBWKvW7pEE0jZvbTsAaODCO5mIoOog/kFSvMrV1UU1uS9x/YVIM+bml
cduyiHIdcC0J3U6HhcTGXCo//HQ6lPMTBKx7jI2csQX84l5ZsM3oGd+n2VgnxURgQqB7ON2GiIAU
jE46Pd5Exo0xJnBJ1eE+9w10LzDqegQs/o8Ox/OyS72Sn1XUb9OIxMioOCvgUAOcq8Y6Dbk74iRq
tNsCUqwGyb2yXoL4aUAGYQE5qvJTQioqtjqeAOLYM34L23PZ5OTxs1E/+vHBWpSJiz4tyWws8eyq
meC95KsWYVBZPmZkOvm+6lnz4JZSfg8lWkfwJwK8WuWnMclO26PJzbu1iSyzUE27I+y0ARCOwmAj
zq9SnQOyzitJAqYeERvp8i4LnnMrsOseN4d4X8Q40nSh15kQHwENo3nHZq3xKahQIDI13mgNFAVN
s0NfgkV9FlprHU/NUU/6HWqslWadCV422p/lIklboP1M3pR0DAwYoVzzzgqZZH3FtR5r0JGFlxcE
VxWFI3KY5REnjwQsu5ihxV/RMK7HNHCzkF6CKRyUlDgizbKVJth37JaNbL3MEh7RpXA/hcqK0BG/
1byCj6YhjylMoSFnE2+q3IRm++r7htNGqh0Dy05YLFadI/UfAXRnH9ajrFPdy58qraahLtAXfgR5
chit3DExGNFYTm3uRaO6H5EYETzOARwQKQ+YKk1fRjieoGc5sxjSReoOZvyBlchWZE0WSsEZqbuF
ds501UsFEu6s3eJnh2PmbP4QmmSlyBGHyrmwjsH8Fs938fAi528qPKssxw3jhQrJQ5FtS9lzXT6X
cPpKC5sAk42Aa7IOamtYwWERgAYj+hvuMdEgeGJ8x0nqCTLsTY6X5mWsdSjpoj0Y2aquQTuocfpO
xCAkcY2U+iE/4S18lDi126x0zXB4tIQBgmPNsRU6oip+otUO7ZBqth7fO7l2fUEGQR5vpvaHP27S
H6YgOIo02TzYICh2lWrUDreNEcLpeknCwWFjQFFxKFAIpua5iKGApNwzRPWU+ulNi5Z50Mp1Xe+b
hRaMljETtbXBCaaM2KAB4/tVZacpPQTSP6jnV1MIlVsCO282LYRX0uhNrMORj+9k0VyNhr8VEXgE
EQI0BUtb2nn5THcT8H1GbDCl0y5LOY5yCgkkzxOf4yzhsawcG8tnwffQjok3Ru5bi8Oum9DPDjqm
Ji+ifyPDxwyqYqdM7GHyO1fX5MEgclwu561IHdDkN+Nwkyh3qfjaTtnNhL8vEAdGYY60fCr1Pgfp
CA3MUdBAqvXOUgr6B/1GB23I089+UPgh5k5Qm42kTU4+ZnYJyRDlp1tbpR1MX/o0Qq83Id3uE+N9
jEOUxssT413SRrATCWg2S3tsu2WdcTDo0Vav0FuwtAdLehOatTa0nkWCbSRF0LELN4K6qwqPYgAQ
R9Eg9zXIPp2uBnBER4Req7ssTl3JD7eiZGEgeI/jixfOD5HKlXWCZDKDl8W5m2m+Lc/lcSzQYBgZ
PNDF+OSUs49oWrAurS+xojlj9l7fQ/HN+Djzu9REPGJWu6SmaQQCPkcPjT+vg4gWVlJ7EnKgkmp8
pj2Aacsat+VT5ceeLwRe1cYOf/laVh/jeV75+lsxFgvZkC7dAcIuHRrC5pR0FWAt0wbxemrzc1q8
m0Zn+zo6VeYwVRAFo3Lhlm5PGtmN9DV7QhXh8LkiE5Rn3RZAEdE47ZzM3Fd4cisG60cJEzyQ2Tak
7EGbRbsxtL0IcdfgeNP1r5kWYG+c2kTfGH64j3tU5H7uyZrPyUlTOu5sxSowvTdceWEyLn4k+leV
3qjDFXPQbwhRmGAANWBfoIiWaV7cG+tMazWWHByhrXVovmBvuAroh+BGh3Y/7nQSmufjdYqBYn13
J/5t4EtEOtS1NJoJdDvKRWF3pb8Kig893KqStRFN2YEmvRJzCL6h6tSoTmXtvuOMXPQRUqm7Qvpo
0JMdA81pp3kdls26DlqHfuA54kRKCxqw47OS06at0Hco3aaX2tcif5ozGLrChyk/VGTjysHLnN1p
AhcPzNPzxQ66Xs/KIR+OHXZLPnfJhFRzXcYb+jEIkWkgwE/jRyEp3VHjxBw+8WZeiXGyHiXqw7DF
nudhyPmDrPTgJdHeasS8c1NvMTFzlJheKaq9Fni7GFukRu3K58sVKhPx69mCCJ5It0L52KUhfxGm
/RmCeSj5baitFeWxQS8LRZxqhV42F5UZueMIFldTcCT7UnuajPuIvzNJnmMh9AzlUHQf/cRal0Su
qdlDofxIKYCLYXLk5q02jrhPFygFivlnCCVaoiYMZGtvxT8bPClKtuQpowGHzwZLNLfeCnrtMjuJ
Wv0YOS0kKM951eDVMNiBhr0SQnCpfEcvtg0bbA1SbhHSdu5fRlVwyGTaJukHGjvXhzI99/km79ud
YnLYcQpJ/tYy2mOgRK7ZDl4kzrtM4j6pRCeOU1rFwQaXPMRP7baH5KxVsaPggdmM8a7lV6Vk+NXB
UyDJSAewLzK6u6mBThjdWPPeogg3en0FLxeCO9JrrIoo5QmYoAMJmq6cq/xp6kH25sHpsm6V5uzJ
UUnyZbCfSIEOZmXfQwU3KhqZ5U98VdyJhRogUojSeIfRhxvJz2IE6d5MOPEQWFC3DdDdNcM/puy7
QVveZ02yL8gEUoJ3lT286UfujIpXijC7SaTvNNGbQAyQuENg0Ow434ANjGq7zanxBSzNOYrJnYIu
mD7liY8hEjIQTCLyMkPpHLKdopBuaXcJOYGeFEmWgG3yg268AVfstfYpi4/+HKzFVt5ZWW6HqtfJ
/jpWRWeuP+Vqw66LKoRqOOFFFJ1jYcucPSv9WSEdtFxXBTF/+evcGU9zDQIYzCjrSGyknh7mreyn
ntBgIA09Ap0HL/HXKVHRsTZ/KXMDtJ5cpKPADg0BLgAggACOPKon7rrPfnyS1dvE35hMRdhH6xSw
W220zUD0VROLX036mkwRlhtPYbOfs/PUjKdhaLBNV+3FWkNWn2iyQaWnAOfBh+Spkz4qH84zoEep
Gl6GerAuJLtE3mBOT4tJXIkcrYrmLWvTlZXHjLuEuVcqjBfLZN1y8Av+uTSGdYzak+7dKRAHO673
XDZ/hFazi9pbhNdYDYQuBe+qwe/F6AOo5C1EosKzBKaBWi+VtlWHV4r+NiCCiXB+0zk0msJaScWt
qLerWktvZBEjMY2UhOZeHrHypDVf7yPhJCrtahAfWyoVI38cYJsImKCNpXVMBVBr5X40OFo+oPKc
mix87iLR08bOSUr8ZiyqnP5z0irbij5yESuHkq5+8JUrmVeY22H4mObTXL01swVuhvxA11b5mLtm
/KDV51ipqGgPrf40h2echOyoxZgNocUVIPZvuP+PI8i6QLzzOq7Kqs5G+ks5vdFkp2+tI6b8N80V
juTf7ZU/B7qgtQWzKElJEkNBBdtu9H0/4+4RRO6V51mg6UtQ8veT7QK6Dq3Z6qOcYTDicITVa2OH
9/J2oZxuQvdaUuXfdNM/n+kCsi9lSfDFGtrnsNxJwR1TdHR9S0aHdqMQ8vvvZ/u7X/LnaBedmTiM
rEDA3Q25/bvU1asawTUeevwHKn6BsyF8uH+P+E0/ZBnSoCMiL8TPX2Ly37BlTR5HoY31GTp8cspO
CJfhPYbeUqYsCDOOLLb01Z8SlHfONe/R/0t19N/BL4B7ozd8bFmTkcF7Z2ZAWHXVq/Iu3KkwxmUH
YZL+Xnj58Wob6PtF9N+RL+oyVHOyL8l4DrROfYDsac8bHpq+y+C0d/XVmPJr06wvH+lv05xJeimH
vrZMs+QB4e+5ByfHaM3+eugOgze6uTtslA9hM+yLK9/lNzTbP96xfrEDmD2pG6XEF7NILZpT7hRH
aJ6WiwTvqdyVj/G6XBvna8nfv9i7f3+o/2eO9Yv9YMoNvRzw8TiOHoSU/mGxFFvWE5xS8UDLwvOv
bA3fb0D/HfBiZ+jNSp5CPRCPuSJv5rpw/FTYlJZ2ZUf9m2P053Re7Al5WA5WM/jDkSjJtZBojiDd
KDr5WFyqrnydyxT9awovNgS5hlEXTdaybAYX4TbuH+2mt4F73en92vT93an+87kuurURrFGC4cOF
4m7uFvWUgnrqelf4+y31v2/pojHoT0JcDALLooxfzfYnqPbK6p4KyHysmPW/J/DblqtKuBqMdlGU
jF/d+d++uxpMlwy5YDks/Nv8IdtEt8knpYSDRNVunLX0HD3q8MGmg76v1/7JOFjnam+cq82/f8h3
S/P31u/FJ6ghTCymidZva3z42lkUT914LZDz2w/u90EuPjgL4wxFn6XhKN4u2ynqiHvAbNQJ+Z2+
CZyrvJlloV+uzt/Hu/jeEhUCZN8y3n82teKWfs5j7o17XDXc9jn0tDvxBoa2G7s91qf42f6wNtb2
Wl/9u1YzZCdLklUDa0dssv7cXNt81sJW7KSjFj1O4OyCOGBganrJrJ8yH1U4dJYYc5AerbOZWFe2
g28+G/QLCJ5EGpYmFJ4/R096SzECmlR8NosYsN0s6qrrR8g3u84fw1y8XDohQQf2KB1rGbvZftd3
X5O4tAR+/HulSr96/3+8VnwkTVUEU0AIIYuXKpBYqpWkjQZUIGOExW97TtAmBAoin24+pFAnTCXf
BBY0jSlCJhsejTK/nVPgMTqMUaPtYrjLMFYPw1DY8hhAKx+Q3xfGuW/nrTHFZ9Uo7cgodzOXmLTU
QKHb9Twqu7Ck9M4zbjgwaXUxXhtZA5CIC1qSvxeDtW1Qm4oViXu+sDfC+XZJkDPg1Yv0H4essH3B
PPfgyWVO87jWw0f5lxMB7h01nelc3prTC9lgTjuP+PQaT7WKi59Uv6cS/98mQK+fbWrMAVr6jJ31
WRh3k6W7sc6/UfBMDU2yX82bFi+3YMRsxoC6AyA6g0s3WbFK5q+8ye8Ty9pF1pJXZ/4URXMzk7TV
dzNKXvoYiQ/sAcdE4XI3TdZKF+Stnos3pgBV0MifdF/3UgkbillfKRjDKPlgL3JrYwyfVXN24mry
qqr35rq2W9VHB4+6otRcYSy2WvBRx8egpGpCQy316trHa7YS1a1vjIdMik4doJkEXKdhPhRk0WGG
AxyQJxUjGw7NF8O3uAgHbjqJtjFH7giaaWHsmIiLjU6HypicQKxqbCNA6KWJdhwAHo6am1QtqVnT
JhzKRz+50cF+Ovy+4YU4YdM+aIZ10NvM8SFx93IBv6XlZ/973f5iQfy1bGEqGKKoixr/48/vsGA9
R22ljpR005fwc/qSDorm5uS8gP6/aEf5g9KDopJbW46s2r2q1f1rI+C7sUQSMQ305ZJ4WUorWVWo
YlQsZZa+myEV5dsIqa43nKR3iPkkzB1HV3JDN3iJb6/pfPS/9oeL0S9q6anQslTUcqSXunkeYvSs
OLh0mXASepTwbVjfZn2wzepPDbvtbH6El3VvAP7n2nTOqx9xCy0hxCF04LVLktNh7kErb2V2r7qK
sQdpi4s/UVeJtg4loR6xmCxOgxScBx+fIlw7SjE8N1O7VepTN9xbE1Y+GdZDpulm+Uzn7WOmfyhY
tReGzVYp1PeQVT/SuOstr6UfLczteuzfW9g1GObRO7LWeoC1jDbtm1Z+w9Jm1waobqTKrZCHCVq7
B650o+whQEnTVq//Xk9/U34uJnR53b+VDhrR4yh7eJ3s61hh3WKk4UHQdKx9crsohbND88LdDPBU
fL5K+fn7bVKvaLqJCg3cWL4MBdGCjkRKvCahihVP7QNQEOT/4/gOlg7bqHswvhqMObxrBedfJ7rG
sHBRuRJibGrIF2eZXATF1CRKf4yQQSVLOwmXwSvzeolHiLqscNfUuGvq8mJo9+e8isEkxT22vjez
VB3Lpm3vzUQn8MJqN6Ze0cyqVRzI6mT0NH9wCqu8ooi7nNrL8S/K9wiXu8GQq+qG9TY3z5plOo16
EM3Su/Kgl4Xu5UAXxfugtAaaTbO8qb7Gs7xTd/0Wh2Cb1DNXPywNJdQ8TuqGr1d3ouU1/b4VXo68
TMFvS1caFSXraMTeqGvYRKtmHTqInTzFDW+vjaVeLpnLsS7KebkwsYKTcuVmQqg301rOk+ytmNOX
kLa3pR95gQdOVM2KNl3LGYox29BlWGOhr2q3mnFXjJmr6ccZD5E+fgB1c5RwETip9XOTHLNcWhmz
dGfFGNj0/qrA/CjKd12Ng2YIA6sl/ljoGryLg6Fw1eqhL8ceJBpVl9jdGFX5YCXSjZgl97rYOuLd
/+c7vth15yEnM6Hyl5leejswThZDaLgvnwmhHuxgm9IeNpm5y9fGw5Wxlw/lX2/5YoPy5zbyp8oq
b+S1uR7WkJc28E5ezZXulWuEetfGu/KmL2mIeqTkkqY11U1uCfai1A0nw+vx7O6KYZ0NmY2jbyCu
y0xyhKbZDyq8Uol7vpC5V5782i+52KbM2UzCSuLLah11Nz+kjr+lo2aTjgp5mpv4/4Iyf3mBu1jm
vzKGfvukgiKu8Lsqq5usfuobnh/FMpw42Au5gxEXTq7NyZqjI68ay8I6QynGXLE01xIupf9+fhhi
/371v/Qov/0aujJQQoXRQHGIumRQLFf24QrWwu1cCRsZY7YS9t6s0MvRn2WK43bEj2Hq3Ur08QSM
V+K4cCDMHXyaALs+Ugsr/NrM5tQT3pCYB7J0gDn9vd61XKX0rYoZ4Og/RlBwtL6/06khzb7DJ69w
ZLKjNKyLC7oQYUBLe4Y+E4DMF4+aCD8hvKv6Q9cfy2SDj0lffkbSq4kyFt+9FVYwbpzHblc+VjG8
IFV3pEmiz0gsFZwSNa5pxEV2ZdQ4SfPHaL4VeXmSyUsLghujQUjn76W48nJs4jO1OXR0FwfL94Qs
uKEV+GB2hmuJhV1Ntz4GupMqexhJuxYdnwKtnCGhTATmQJIVyzhHyqbXKzDyO9LfsCuK4SIpOmSE
UnFK/jnFP2qWmpsAV7JRNDa9P7lpV9sShVOgY0pbYV8a+jg7qZ7SYt5VUOlE5V7FgbCLoX5g6gd7
UYiS9QRdViYhJ6OHSvqvTTQR7XHBy4PCqTC2TMQvMjS8HufMqCPaxiBUNt/W6gRdJ9jDCHayCApD
q2C1lxVHeAzkBNPO6vW1nyv31fhokRxet57fimseYlVgA95IDKwGn0WHXaeEM7XSV+5sdm5Px6hG
Ja11w0ajeUPxsamk+dyM8Dw6dYv+CzvzqaEd758aefqMW1wce7ynsxZvsdKRq+1y85aQGqvyl0xv
L1vccovH0qQhJ50gqmRNcezSxsRmqT3PcfAJOZ3VgQ+Wkr1jS7AZ8AOTNel1KGQn8kEL8fD30/QR
AudrjXucXo/bmJukLHR7Hx8zPyrJJZFosnWkCmmIWJqDmct7sxmf0ig/yYXxGBIuQ2Rl50SLzreH
P+wftfjHjEtxpyZuPJ/i4Sk03vEq2yU4gaEQ1cMnYfiSJtMWJ+Vdj/Bo7QQv1fxNC88i176KAafQ
4EUTwgc90deDqWxVsnCtfLod4+odCi6Tfd/XIwsnhRgcjO8LUWjQQNNgPoSz9SNqfPQQGd2ovHCl
KNibkbIa20NWrLOeHrBRIY3PD34k7UrBwj2LAzzW1lnanyRaV6HxkkKEU8JxFQ8J9JZ9IZSw7WZx
XXTWMR7yHeFb3qy2u2KWD1aDTzJOeHz0TqrW8Dnuw7C6XZCiMAT6zXXILTUkWZVr54sg30hsCNPi
TcX9XMLk02hyr8m4w2gjBEGJ5mSuN1vLPFUZ8FJeO7o8v2rlT1WsaPPr4qHCB7DWin0Yxjit+QLR
BFD01NGkKY6iKc23sgJVOgv2foK1c8N1sZrvRAWH8sR/EMJRQsTI9mLItjEcKh31K9kCgd87U4Qd
uSJtDf7bNEJbrRW75fgXhdwTNZkvJXHnoNzKEGh1sT7kqeDFAXfpkowaGIDC4jDGRyMVqq1FZL/h
5x8Pnx2p2HX+FdQ7o+3sSR6gGgtuOA27pLgZE2vXK/7LyPbf5foJf0inw9MqykTXzy2vizOYv8XZ
qjAbx7gO+oChndqRbJfk2UqfrOYdnfjOjN9iw/DU8DkobisscvGixYFRTrgDmdN2Fjo8+gMS6DIb
ErETprQDwx95x/tTXAkfUDgOd3Kv3GSWf8YO3LagoEkq2RjwZ0NRclu2KKP2nb4UIb4HO3J+YtLc
UBzjFK81sEohzKUcXC0H19KgbDc6HlnTjRFucuVBNhA966c8hlnlmhC0LVSM2X0J6VclCLH5OUov
voIFsOZFLxo6yupeYGaFnn3wIDfI16B6wc1gBWZgBjSmeceIp/WQDZP8qJcG4hH8G4EbXpLs8xAq
CHJvWk04Ymq4IxoNETH5m56vk/Yu0n/iRgKZEx5V8ABRSRJdVXzm+vBapDmH0SuBJRh5vpFDJRsc
NfUxwvA19Z9SeXAHo0ZUPdykPjZkJibvw8cQHyqawIKQ7aQg2jQal9z2FFb3MZaCJgDIoCl3kbAX
IKn6+NNJaYw9bPxQEalQW8p5sAxEi7K5nv34Gcd1fgP+b7ap0rRKBKhq8gTNje3eS63YNrQJ+4pu
p834wpQQL03RQXf0ys1jE0fCbgipH4x0I6ePclR1kAy+Ol/8Kc/mluRYashpsbWI3akMd435YkVH
P0CwaUS7XIDvLvQyLApKniw8zOQylWSRmFHs4j+ZYnOf+NHPUUjvoXZ6pTLeRwj5DPL9sFDpyLtQ
uez/D2lntty2smTRL0IE5uGVBGdKpCRrfEHYPjLmecbX94I6+pqG2UT3vS/nwSdCRRQKWVWZO9f2
tJx3gstfnC9VfV2yjNXyoeIM1e1ANtDHUH1r6QuV4o2Zfa9LKOyCtyr80VTNUL71vOg2pWu92oe6
tq/V4MRNHelL/M2KmEGheSS7Z3eYd8X4CggUvAchviuKfKdb8coXtHMUhPddRl6hFYjlxkZSC272
FYrx/Bj6nGt83drmgUXBCLVkONgYYqF9UG1khUdVLDZW9MEuvFH15jNQWjAD7rpUPjwhYiUmiM2l
NdfoLWikO9ePd3kjfwRZsY/adS4qaBN1qKXR0QselcKwxXZV1YZdSL800IxlhRlYQC8D6onIxDpN
01d6620y7dHz652R33vGsZbvK0Gk8wIpQN//7GGZxG72qVTe2i/d1YCpiIeC3PONVYu0P4PJW5EQ
0sfsKdKFwK/vZCHBjQFvJFodXGWvZAbUR7Q8nHfC4aEL5V3c6CeTVpK6gfuJTLQK2kMrvali+Dqg
H3Q4pyWxtXbLj9hplv4XIAWIRvGzBCYc9NiEmBh8gzHIyOcmFUesaiG0xdbVuidD6TcpH6TWZm9o
I5b9KL/B98QsiEL8Kjk56mq4iXxhrcfPQGsQcaLnY3srLBK87cqEOCDzB724gs2CyUY2oMELV4Lb
nzmuLAfJtzmlh33zqmvamQ9kS2fyisYzFMbv7kgYBxLD+lnqpDLh7CPFAPKTv6pk0flwlNpfCwW0
ew3jtzR/kaLGLjo8ROmLLfZaka90DOzMGBQ2uuZYewm8n0VP6UobvulF/iL74nskIhdlEdERuig7
a5FrXA8RjfmJcBf52roKyn1iNOuy9vYtfKGvL88HEplj/KP5MvFYXXfoWwZaKVJlWdaxjSZnQw4K
tKyz6OUfmSk8B2n0oCuAtynbV+AX0OEcuBbbZQG5D8CiwEEpGwWgZJkDPztyb2DfU54G5IyN0P0z
dO5jgIUgRJqlXP3ygngVu/UxsuqjYz74QFZlBwiL+FIhdU0Nihyj7Ia7jjvUL5IR2qWYrJO2XtFT
BEKHrzPr3adKyTat3j5F/YOhxe9V2O36VFmbKjr7OLIrGeElBo2xBq/ac9YhSvvUV9elYDyPsmWB
s2PMopPjXyFQq0RJHytsxMT7APsiUXiN8+cKFHV1SJNDmFrLrI3snO0sq3o6GARg0xul5paGYVzk
AQuOwo1hDVsxGjuOP5MadkiHV3Dl340Mba/gzeWmLVjxVrOoiCfCTI54mqGdXuLGe+XFtamCaBk2
QaCcNHqfvL78RRfkRq/e5TB5rqUe8EZ5zuvX27c1aSbhJU/yQCiZFejRZGPaMfMucmDlABVw1s+j
Dw7ZpF1fsmrdF+5MzfF6/smw6L1UyGJZk4qRWqgW8O4kP3nO3vUfOrw4BLc54Qa9tpz4PxxsktXL
ACNbHoLTk0bJIUA7qqb0CAkPCeUdRZ5RNFy9/2OkoKGsxUZ2mqasMckwo5KVlQ7PIvwSkGX/4QiT
uWsKwYx6yTPOaZivfPHogtK+vSzGzNBf2ZuLZ5hOmFcPrRgQHelxW8QowzJOp5n1I2Mdoutf57q3
uT3i9YV4MeRk+cuN65Vu5ucnV/7mOtljqA4kjLjTSiO2PlOB8OBCyU0W2BG64JnRxym79cCTzyCr
1CiMaOU4+Y1uu3G8cXyfrjEsttrnMhft2FNsIcYzlgxgpOLT0+XlTOLoauoXOQCN37IsytYkV+mq
1EYGUcvoDchoO/1uVOaqDmiTkI2Zz+Evwc9XqLkYanz9F6HGqzpFU1IpO2kNaKeXVORGjNlQ1Zq0
PMmUyct9PeDK0ET6MqVlJg189JU9mulCXpuGYtdtuq8jCNcx6BJar2aW39V81sXvmyQPJZplqs6P
WH76LwdzWyV8Ij80s+L+AgD8OQuKOJE9wQ3jjNGT64927LTmwl1lr2RHq2rhPnAO84EVUwEm+/E5
giq5yS0pNPrjWqB6u7RABnOi/+zzDbZzc+3NV8Pjv2ZAmdbtK1ilqIVD0vPuW5RY+3zM1VDwFnfq
rDTjesD6n4WHk86fq6GyJDczY+bBpcJaY/7tz+VEv0QOf39ev4eYxJNQ7DsBjFt2Uk7q3tln6/oO
2bg22Km6EGAvaa9QqjAlXA7Mc7pu/8G3deksAVrZ+mr0Lz5In+LBP3EeqX/M1ZX+omBMF8Ik9KBa
LpymZALEvb+VkT6Tzf/kiK+8Dj++NCpAYGjgCBHEsUqW6rZ/rRfKgnwuQl6yysDSFtr7HApjbglM
QlJRqXWWamp2oiFgM6rmpZwyPjr5bSpnoEVzaX87CN7+6hRxUpgxa6lGZC1nJ9Mck8Tkv8R0pTXR
zHf3lyJmOt3jg19EH7KAWRFBPz+Vqx7SiXJI79xjjkR2/tXOPdIk0PmuqidDQEwN8vfIzHbcVCnL
zoTTuUEm0aqOVC1qPZaPTPMXDk7cDmgL5D56+/XMzdvXDnoxb2DegkAWnfRkfvgexKbmzRTfgInY
NWnEQqGJnh78un4y/H/nvIFoQZQUlY3BmiwMbShDs3EtBlYfJLdbu0G+m3m2MQD8FSAuhpisiYLE
r5DLenoit+HULh4k/7g0Emh4TwrOt6Q61qQjxPQQpJh6F2tTj/+tVXnxCyZLRQv1Hhc82TxTsALS
TD5indxzi/k/IEGu7vQXQ00WTJ7pfaY5anoaTVaL/kWoSKAL9xqGDren9Wpk/9dA6nSHK1IlwxMe
WxewnsdM3mhqPbM0xp/6v783dbpPYcXQekoip6ewie7Ssj9plpAuuk77ppMbU91k64TecPSE9vH2
o1396C4ebbJppbXim4Wh0CjAxbxT5VPW/BAiaebx/hKBf8Wqi2EmG1ea1bCrA9blaNksAweKIchB
Y9rQkU9NcWke/DV9hz/YAeYOQXMvb7IrYTKm9mHNKsEOahkY7VrqzNPtSRy/qltvb5zky4gSlibW
SuNVBTEXnq9AJ3uy6mVarORopttw7nEmQcQwaFP3QoLIQBZFVl5VEoIzT3M7iKjiJIjog9oU4VCN
d/riZyQ1764lupxXMfixRqBE6ZJopEaTEbCXVtd9RvShcjeF0lmk79iZHU0v2qbZY6KeFSt6H9To
XWxN27EOuphurPpV1lGeWGcq9mTKMKagCdlQz5I7nE36vsxqXUd3biitdf09TvsXencDfKS6gPY4
2p18DHR6/cHI/L1W7zA5sisKnG20l+hTLMBOKJ53yJtiNyjBZ41wjjRAsY6t+JnMrmcHkpLbvS7d
p02fsAX4L2SflFw7YOpkLgA74dej1+dI9e4qL3xpXFC9sgbx18D8aTykk2CKy6fbk/6Xrnf6hUzi
pixmUleHfCGjyICyDzxQE9H0ivLyBqHpiGbArWMmWs8tpkkEbVO9K/20Nc8B1ReLhH6B0vH2g80E
mOluKw0d3ZvjNR5BR05Dpa+TZ47t24P8RSH9mj0d1KihkAgxp3ojEsitaJqdec5X5oYawspfUdpY
lev86OJF7z3M9Qz9JaCdjjgJKxm8m7xMG77DINsilDjFeZhvdbX9lfnPJFxZ2UU/2hoeMTx9i+lp
Ww5hTj2KFja10jGZzlC0ZTV4Wc3tXxIsuLqhOGRkixcCbKDafAgooLSuItmh9EOKwm3rGfgh9SU+
VnV8rqg1LnKqD3SerUV8qDxPwunJekUja0cooAuycQkAIlNCt1e+aPhtZzVu3KKxVFRWGG3cjjPu
Mgr22ip8HJpc42ajwwQ06OWeeUNX18HFG5rESD2qLdGvO3Y4uupIDBRwperioLRnPABTUgMBdIuu
htodbTyAQb50zMRVlYd3Mz/k6pq/+CGTABo4mqgCHTDPY7sF8G8ntsdjSvyGz5W87jZOscE6d3l7
1Lmnn4RUV1FruloL82wN1Jg4YqK6pkH23/nWLh5tEkOqMiATG7Rs5kBhmlbdiTGK6MaZOWV+JTOn
+50qQbOkk1zGHG3yNAX2jZZoxdYZAO9btQOdsKvv4z0KhTv3YRSihctwF56NB32NP0RmOysS9z+9
1dyN8y/jk/EjvPwhkwfGbakMtFI1zuin9x3Xy3wJVOPcrxn4NLuEr503L0ebRMtUDxp9gJXFY5sb
Ya0tOE5v4PjEywqOJx3e4zG3384dYK5uDRfjKpMESyHpZUs1Qh+ney0vy2V0Eu5ze7zjw58/zLWx
/GX58d+zCjkUUikWBsZEeTXQ0DzkemacKYVi9fo9stOlDvhX/okBEmqoU4z27N98yt+jTk6iuea3
rlDXvMu9vgdSG63HnAHl8nFefdu1w7mv5do5R5W52akiBhWALf48tgkgtYpBToMHWQ72ghytk6E/
eo61r3T1RYUOElfSyjHCb6IX7h0VD7QMXWOvetRRINN5MgkF3832tYWoBJe0SJXhLFrLUMsyu9Hx
W7c+zNT6iNv0qFvhTsmGlZG94Di5CiOQyQ2Iqfy58HdBh74fxEzZtMsSgkeYZ2u9Mb71XfukttU+
7ngTsW8XVfndUfWdm2mbWpVsisFjvRQJijAqbtztgPG9mOvr/3/wAvKog3k0FEOdIi1Fr+0SAD7B
w1Dv3RIn4ZxaVbK6PcjVazm9KPSkwCIULW3ydaFMChNNFBEqNOJBAR3kAirxXmOT9vj8QeQw5Od3
pXm0TGgNt8e2rq6E32NPOzdlH1yQ2w/9qfZLvEjzRQolJFP7Y5LqP1pXLnCko5lB8iAE6BrkJ5iJ
/VrwVXdXkPSzi3yon12jGIDIoM0SDYr3FCzpZ1o0QBYKNdpRy7ZTvVg2ZXbqPKhpnJ0lLXlOze4B
WwDwcxkCPR9+eumc6AVequ45LKXtEP+URJJ5QO9Ljsted6zBnOf6QxuVayeQjhKCoC6h5yrLbXMU
zUThunfJMdPhH37Gcbm2yL+27iHQ70t8SuWsBJWF6F8Rvnc1EjOUGgHwpdwMMRkmknk/Vensog5C
ub5MJONQy8+9+Sj192l1FyaDTUb9J00nZ6X80MvhoTS9TeD80st32Ts0PcBwDVNCso2GtB9kisbG
ti91Gv0BzGjVMmmsuaVzrfh2sXSmva+EsFCChaCfvV2xK06j10pHP5y8nZPsXzs70EBtkrtROWwq
kzVqAgsJKyscTsrIVJZRO8UPt5ei/BVd/9pcf4+hTqK9a9HKmA86t6NAooQI6LDzR5TlDpzLGt7a
Y08B2ECvl7f1Msd0Vgw8PBFw/xaPZgtApVHtpM6eatV7VFwB/ollp1l/ahrzKFXNqc1/5lV2FvQW
iQj+1fI3M2tsE+agB/ZRSN58up6c5DNW3jQJMwOUXwEt6YaOf6axF5ArIACHBjWs4zrFeDPeiIhh
mzY5WNgUpGq60Ts0GqHxnkhobVRtV7T6WsjMheSc6px+pfiX0gV2SxG2cfSVWvhbxOxLpfsZp595
B9sPwUUBFCvHA3xdLpyXbNMV2rEzo7WIrtSioC/79HoW6jYyKtw7oMj4YnSsy+beNCjC9HApyxjl
ounKduv0v0wNtBJ0tKTqt1VpAV+BvZQUT3UbrWAqkveA6potVYU+9NRcy6g+4kDcynn60SM2yjxw
fBZ9Lmm/itsOMGB1VmAmZb1qO556SrQ3PW1XzmjZWZjfY8//qRTh0aUfLNaslamn37rCOhVG+Dlk
yjMRcD8o6o86oEVJVY7aWAdr249eyZEFdNTlhL0FF7JPxaVADUnjCEX3xK4Vccc2NrVjARQUbK+K
PkXH3BkWpx9sksUU7llviSdHP1gQQoIs/BkK+rviPBXqSZfOuFzakauu4z5cCmmNqqDEdaOAo2cu
dYSiiaB8wyqYyn4NcfR7465jf9th7+1B4NL6Z0V8CMsPKSMhhZCERMTSLZ7p3qNvjdpSbSyl/lmu
z2oNyQkKa6n7GwS9y5FDmbWwPaLC3VVI/LNk13C5Nx0EkBSBTNGBuj60p8bIn8wBSn3h2q4x7Mna
7yrpAFNK6cB2NZBserxcwnDnZCHWzEjrJGqqoY9QiUYT/M1D4QeSlB9GkdAbqyWbSsb0REesUI+W
lKifi6ZFaCJ9k+oKAcRg5+nPoVQAX3m7NGltyemAqMibpNhJAsIKeGjeRxOk0DBRjwxpsYsAlJXp
wYlYnj2Mx/StaXZG+yNBgyz+ENBTOu5ZpEPCqqlsYPyOQ84hS+l+Ss23HMMfocFvUNLXjvOcgxaO
9wY2SiEKqUzekRbZKhkdbFJIuqV6tSzMW9FT3w4xVy/LF1FsisdWdBPIixgMJy0lb1q+FsN9232I
LpSz2t9hgYbejekBTutWgKx83JTyARLk/z+rqpmypYvjsUKlLf3P45eetVUttv5wMgp5oxu0AkXb
mScd4/Eklv4xxOTSSTNbp3EnMs/6nZ8vu1P7S14iSL/TfrBvbk2bfs/qV/WC8hKW8bxfxZVb3x/D
T66ag88uGAzuQAuDoiy7N38bYjdL+92me6iAkNMYJ28RtQnNzIHm2iv+Y+TJDa2kzCAEdWlyZSj5
eIsdDQy0JFX7wbpXo7XMRWXedvPaReWPUSfXsQzahmRGnX62ngBgrNx9iMNBbQOtpcQnzDpyzI43
2Y6zSK4Vh6zh6eWusUfvmWG7gSS4U1b+ek5YMc7YjaU0zWOx6csFpWPepUXXcZSvDfSJNX7uuYyu
f/gPX+DXafkipdz0Da7rYtefvF0Y27Qq6FgZoPpdpvVyABe8BNeynu3zmnnGyRUsMnw1ExPmMxYp
HWGMNWjfZr7IK00tl0vk65VePFdl6RyuDIbI6iXHaDg0jUg9GF8I0ChhPzONMx/g12dyMVrTNWwu
kQfWTNRXZkJnZ3PkdjHzTFdOhX880yTKWI6sSpFKlBnxOuoyXDn2CCheWsgdyh3SrHp26c8NOYks
ObQ3R+54MAFgdiB+j6LzzEPNrfdJBMmEpjW9hggyVmysNwmgYYcbpmf/jHc16sqleNDs+jAn2Jh7
sEkIqdRwgBzJ+pD7GrIvGU5r5oQ9tyamQaOJLLPRGUGzflhuiyv9fZZ8vz17M5MnT87wvZXRD5ES
LAbSffnRKB1ErM9F+RH1pX17qKsTpij02hqqMbYR/7mLluC8vSyVubpqYO8aEmCdOPMVXUsIaebF
GMqfYyBcq3Uly83zKCRJWeIoQD9ps+GWRfcjdODFaOBz+7muvqaLMcfnvvh0MzHHiNWibwETT5oi
ikUqf4bQmm+Pcn2jvBhm8u3qfagimHW4HiXdVqiFVwNcf18GPzwgib3zJIf/dImOztyDbJ+9wgSw
0Si857Kxu/1L5t7j5Ivu8tQX8LbqTwNysDCGtkqJ/vYQc1M6+aQLl3yXkjGlAQgOUfAXAw3gXvx4
e5Sra/9iRidfMI3nQaDKan/KVZo0h88qzrdq9uYNNJ6EM0fI209EW/ufiyR0fQGeEQuzBDYSRCeJ
tJwUzoTCuUHGLe1iJWqF4bS+IzFtGJuW+r2qPvr0Z92etblBJp+xUMVeoJeZdXZi2vgAzpd5iZvq
P7dHGRfRX4eYf70b8kZ/PgoOUJUUlUJ/SinA5uZLnN9ZxX3ezyyB6wezi3EmH2+Oz6keGeN7WRVr
fZM/hnvTTt9G+/Pqbv7g+aUFvvVc4+xevKLU67qs8V3zjJz0m5NLj44CDdawvgVSgEeC/+Ik3Ee9
VyUw33M/Lcd219qWzQcxV3+Kpm/DlbIN6TQanaRGuMlMf6PSi3p79menZfKNoxctI7GJzXMBZqI7
5nu8Srf6sabEixHbnTazcK9pgS/iNi6hf05LBq0z8Vs+xb6oyUo3NNbwaOlWc3H8LfyDznbR0uIQ
KTN77F80OkoImgmkSSOZa5qSMV0AjSVgzxVY4wIAlrqqP/x9tg2weaXTf5PaAMDrrfFt/k5wNYxe
DDxZCaKjNAMVPuNcFNoC2CZE2JlL5dU7papDoSIHqHPw+3NSk2JgUgeg/JWjvQYWngfREb9iW4yi
Q9IFmzjF2aOP17fXzl9G9P89o7+HnXy6TeMGTWGI/hnY76IIuccWxTHWsscKeEIEZ5q+Kjo+Ov9x
rCsbQbOJK2ubqJWNSnqt5uk5MbtHSTqZHlgcl74WNcOwsMR3I8WwBvtYx++XepzvTGNmNVxTCLMa
fv/2yWqQ+9BV6gI6s9OSJEq1Zy2kiTP4Xg3YsgRuthJrYAZ9sa+A+XTdNlQlOgHPaYXORPln8Eek
zIvZ/nID4Sny0mXSHhw6DcNhn4f1wWugvWPKRFZz0ffJzMTPve7JgnKzBK+vyPTPflOQYrM2KOc3
MTKJKsTdwEsOiWYia1HnDiZz405iRTnQj96GosX5u10JCzLAzjLdFCeAb18unMX379ljs7HeKZjN
eaSPz/RXOL14X5O4kRZAN1ot5C9LG7F9L72fWjtXEb9+8roYZHJOCLxSSoIiHquM3hkwNTX4aiFt
GvIiGMkc5kPD3IyO//9ik+idLitCS+dNOmev7XUwyjiPRJuCTG5rPQgVGDHfmBEDfx31b8ylNTmi
DAZq8AYoNI+pAf1a1I/1x3iT7x76N4UnDe1kA8XODp+Enfw6d6q8ViG//PSm14Pa7WSlk1m+LS3B
MYl1wwvvnIy+LGdbO+VCo18Kd6t+0cj6ckBrKGXmZiZ0jRHx1hRMQlfWZ5FVeqZ1Vk7Og/CGmMtG
83en291BAyAorIqVth8VgPHa2gE2s+y55M24lm79gkkAEvxEaTVH8s9FH2HXAgi+92kePFdZsC5b
bePIgr64/dTXL02/17c1CRw1Dk+UFZ2xaj8apS1GgAnsxE2HyiQ+u0txO691v37CuBh0EjU8Zyjg
sMn+OVPchdQNm1wvj4MLjqw890K9ghG9SEzv3q26N6cVlnFiLmhKXc08+/hGb833JIBE8A2youBT
q/Kdm//qSxxgSigckb5rNOlJqbaK9tCK68BUD2pUPrbhjCJzLrpYk+hSmDiDhL6AIYDULvMmXRrJ
D0fdF4Hz1KvOUYz6rexiCmr5u9aL10Gob2ixRfQ3dz//X45C/9r8rEnYGRTqx52n+vxtvK6kXRbc
F22y0Vxt6wmY/MFraIRiG0p4OEXZQrJEW21rCkA5bZrWqmmKuXzV1bdjqpqpKZpqatrkQkMBtjCE
1PHPzbp+GWyZqtGnuVPBImsvgrucJ44p47L7az1cjDg5M/U9snP8g6AamK1tQkkP5GHtOxSfZWUJ
d2SZFaSSBN5DIn6HE5PSX+yGzrBIetaqgSmgclD8b2L1mATfXLXDBUddFgPOFGP9s/phlPeZ8xML
iYWI3YTuq/aQJ5tBxsde2lr0ndue3mx6zT3G3c+ZtX51s7x4tkl0a5SkaDzqGOc2obSFL1Ja7OXE
wvqhST5KWuzSPN6mnLRdDPYE/hmfFzztimXbGDuJnorbv+fqLnfxcyZhx9DdNggCFr4/mK+5by01
6u7oSteNvFPdaGeNR0CEtLdHnXvBk7ijWIml4U7nn7Um+WZKpoIhlfXgBZB/dPHX7bGuR9aLR5xE
F1XNFD0lf3EOdgX2PTUeihT57KJehR8hXrPDynQCTD7seRPw6/vpxdiTuBL1TVYFxrifAqbHVHYB
ckRYqYt0p25HdOL2P3zWSfTozL5uNPbPr+OD2C20sZNqJ5/G8pG25BnpNN/4r7dHvXqJ+v2QUzlM
qVS1Gke0UPccGrzyHRD/3A4xs2Cmkg2YMWIZtb5y0h98DIwW5i96zFfJGuEnHuo5WKg3wBPhek7E
d/UkcPFok0hELdJpIaQosIL1n0pDFb3vl0oO29VPFhqFiUVLYfT2dM58kvokQgCJCsMsU8d3+N8l
j2JV7ubhwX/BLL+uiBfPNjnlYPlmuE1t8RF2uJvL4nZM1I7my3V3gLIynq9xfRlZzbEtA0OYWatz
q2YSecw0QycQS9a5k19y69OMZq6Rs883CTLgzVQBZMU4j+X38Luyhr6aLNyP8fsD6X9fHsudvo1P
7tPsZWVuuU5CjiKVoij345apgBuKm6Xs4ISGuCAR1IVBot8Rwzt8AO98+anscxsg/cpTs+/i0G39
wv9Wef6P24vq+lHv4m1PI1EUmgH+TcrJqsipyLkdgNpy438kB/UNNn+Nf98ND5LxYuDditPOwvHe
Z37CeFC4sa1/WQtf3KggOEaZyPZ69hrhIVC5qVr9Ri5PToBHUIiuUYsOffwc1s+NspkZe+ajmtoW
l1YbBUZOjKpsYFrir36lL+MVSDqEquI6tfXzuChAyn16q7kgcj0Z83vupwpZM6OPTxpXIrwWu9hZ
h3wDFG6DUn/V7JSDsxsLZaC05EWHExAdz+IBmp24jfJFfwg2c4RKY+YMYkyimiJIlZcAPD2FRWFr
CsZambhNAKWHn5JjHEslOgWCC4Kgqfu1n3nosdzhvTarzu5rJYScBOymPuqteEf5/r7xAMtpW1fP
HpCJLKUqGJH2pfBWpB+OsqMTbmEY/dLqpYWZDWtFRNbuLsN0IMmIUleMV1EIibQnqjraYcg5gCRv
5M2WoZ9AL3pRwvu0/BGaAG+xsRXjuwZlp/JdIR2qHBrnLsHksS8fS0RMiNAXSM0hBKInFJMXs3vp
8MXGAUro3WXtPjddSLuOu6isRwGita54dqTXB0XK1klZAgGcSarOrbtJMPes0G91SbHOmoyaqoSb
ogN5qRw7U9aa+pj7P2hGWs4s9pnQOk2nOhAe4xKHrLNQk0UNMD9yX41WOcemhU9yRQd1HNJZUmyg
P2wKA8HOCAXXm1rEG202uz8Gu78/e1OUJUXGT/wrMl189mas0XqS8dnHtbIqMsNWLe9Oa3Z9LO1k
4L4GFbswM48ghp2soTELmZnyLuiYpgoC3V3hTnAeb8/QF5rz1m+abD5ZCOrQ6DiFwxe7jwVMgMvK
4PNrh/pkKjneu4L80yA86YW8EuRXwbkrxAZ/KnIQqnEoZbBmTlwjcG+ce12LD7rBaV5XIfYJDVh1
OH+3f/GVT1aHVWeppghxkks5k3wxiTkEOE8X3eAc1JQqdEzQWmUZ9W+3R5GvbFyXw5iT9JNTlFKZ
a8wLPCJsWmmKUqoDK9haOY4lrnA03miOiK9XgutqdyfgyOZotC2mGt6YItbU31yxP5i9cKi0bCs6
iDrvErfHsxbsUQ+0ElfbJu1/hJ5m3/7p/8tR+/cym2z3UZOrCC2J8O1+WINm2sq70kZziJYInObc
J3b9u/492mSHr3vHkAHtcniSkPbW9a7ImnOjfm/SZpXFzT91G1YLFQcxUYFZiG6gVLR7Cu+PmWMc
cpNcYqnEB6EsDnhFIDrVZhKJ1/d7y1RkbChEWjMmP1COHLkRq8anpCKhim3vUJiM+iqLcgp2ulQO
Z6ZEHXeNv76pixEnJwzFI1fTW0wJfWtbERWnqrF+2nKD/dq6ryzosIDJyFkUAWsqzvYmSEtO2Oc8
1HGiF+/EWPwYMs92AIIKWWq3xQBazD1KXIlHRt1JU/edBLusrKUnLUBtnMbdvYpKXtLad1n9Lmr1
I3l36IJPHddYIcFVLhG3vtivo9zatEnHDoKuXpxtY5979snnGQqRWMgFs51J+lKu23VNRwL9UO9D
F8EYbXCmKEDIcvoSs60qxDu/0le3P4Av39Dp/Fu8aF2TZdoizElMi7veyVtpXJJFBn4Qm+usxVLa
l+hnRWLUbzM65Noel+biYPT5NvWehCxbJPXBMBzMJMtVJQ/bOvuQfQHviJ9Do9gxbS3R8En/gNgC
uazDdUf9RY1I9T9pA/a8mXyyojdFHDZWDumx9ldq1tr+8KYXw7FyQ3y9830GT83qjLXJfcmnYaXz
YT9C+q4tpPHJdyt8lXg1uiIvYtmzZRgYfDWwigeQYC+mgjcPZMWcO0mIr16gufsByFxalwfsPLZe
Lj/myV2E4HnQHwsvXEQYahga5jZCtTZMYjQei5YD484HdwnMKPKSpeZ5Wz8asFHEM4NeJechwNI8
sY41oLu0rPc9DvKpn86E8avJiMuXNIlSmZl0QtkSYMU9EOPRFMfdjw1hDXc8eQEr7vB/CFZXNg/t
ctBJLIC+LghBxqDlytnUHOJotxszzBgKH6tV0tnG97zaytvZg++1E//lwJOQQAEyLFHAk12yymWI
Ab2gOcA6BD9etB0qyMGpCYjFLzOloxKYLBjZrQJBPA7UI/01C90Zu1Djfu2hlY+TbGXRAxqy3Vpl
+m8c1C5/6uQLlq2ktjC+889po0CSDFe1kh/8LNvVJeka0zz247cCqOj2V3utj4lyHzat8ugUwn/+
3Nj12Kwtj7PYKcFzTlr4K+CKCwiq+3kH4CsHscuhpprUKvabIVF4xLCG9zf6vmBSdKQwufRceoW6
VFzPPNyXomYSk/4YcpI7Hto0CAYYuDQzuD1dFwVdE20BuDDozpGg7OFwP5VKn+0jx3oaQuPTaptd
gGtPotJA4OQcBRtllTlcV8s76JuLFiWKmngAAeuHLKUClHPEeMNSbu1jY6ub0FPx3Y1/9bq5Sfxk
6/uWXcTColaFdluL2JxEra3gBC06+sKosGJH3OCyMQWELyXIVg4dFbX5Q6DBoSqQ0iZ33sg/g5I7
Euw8sYbszZ90pIWLICYW6eoovwRYqX5S5Sf8nhd4GSxlDHKhNfvmnS+B+ZLPVvmkyXDZw3PpP2eJ
LeUdgUhYKvhsF5K46KI738Jf/b2wxKUrY44OQiAdK2xut1Sdbl1kNWcvSm9uR2KmVZ/Csbcgce80
ekod0yB6R9tG+wcdjT24Llc2AxMfyzuZWry7/V6vHZ8vX+uUfO95noHWjtOocUoP2RGV7Cl/0dYp
+6uw0HDftDElWfV2C6t5L9vSJ/H7/yCYH7+NG6tLnlyusE/MoeTwMyQvWw7Vg+YUNN5UG5WmCayi
XoIixM8Qi1hBjheapPYsn+pe13c+3fLFZygPB7+qDqV6gq2zuT1H1yL9H3M0Sa9pAS/NGH/c/1Tk
1fDsrXMbuJ1dcYVdVA8iFez328Neufr9MerkEKCpzIgfc9kShnRvCtQQ6PG6PcSV3eTyjmBMgnpi
DILZjA8mJlDoDGWRpL+0IpyLHVeH+R0Yv877FzceMg4kKHvTPxMWTkGpvgSNvGqGxgabCaU5vDfN
8kVO/KfClbWFGhq2aeY7vNWBhXGcbnvvP1z104tsoSe5lukcsARReykgaZnCrrPuxpBk/hdpX9Yc
Ka51+4uIYJKAVyBHOzM9ll1+IewamAcBYvr138Lnni5KxUnF7Xrph3ZE7ZSQtqS916Bb3gxBJjAu
0mAXbUPIRbcUfyCBFyTBtufBjVFA5BcVACc3dqhI+AGJfqhpCISIhLEzf4Ar20KEscdsstsWy/6u
KXDEAr8TOWHu0TQGPDo4BBOe+dDQlFUd5pvLtajCylNpH9QMTey7cmwvHYFbfB24nRo+DFEledzI
Qs1/XyyNnBoxwM1Y5DR5wTIp4LqRnmkKQQhTk2lUymIJdyfVyQKmsHkb84+0fg+n8aSbMJsBne36
tlrr/C637mc9ezGqrFTNyKZRcteETw3scQL9HuPZBgPbxYrK3Ahw5t5sPsLxhrL0sbX1c5WqPiFI
vyP0rfm0v/6LrDl/Xvukc/5d/KJS5agGdGly5zjvepPf2CgVjfBOJTlKdqhc4uU/4cLeKNDML2yQ
E0P409FjNkHWUa26t5iQU1k+a9Q6aZF6W3C4yppAd4agNFseJOo3Tfg1R39WYTc6NOtb45Y55daC
MglVtUOP1p2XDGDIW/W5c0ovN61zFhpQOZm2Y6W+BXn9MyrB0AL/3+LtBlC2DSRptu2UbTIK0YH8
GGrOrZG1J5s92H0Ja9YRdg9lDjH+dxwfIMSCRY3TeVKaWzWivplEP4oqtSFV3EE4oYKguJM808r5
2XV67A55TMAITXAIq2a8JSx5HqhUcU4y7SIdwIKN2eC0yDPmzthqVY7xP2bb/6ftk6Rw2buXd7oM
Sb4VBXRbsxzxTMDtMA9eBmj20m7j2EcU50qvLMi2gZnERAsUNcbm2XTsfscb553D93zItI0CMXll
CH21eRlI85AQ7bniUIWf8nZDSXxWbJTRcma4lE5uAw+KPMQ6AblTT08lujIKipK0hjV9e1e3X3Ty
dn0lr44N70dCHMeEG6CwiafEtvOia8i5QQtUyc2t3QDBUA+Sk3H1gr0II5yMNlxmgqYEbmhihtf3
T8RWIM4wekx33KL9y5KgLdytA2plNkzrcfsBoZlCSZ5aFBJfMjvw1UH9qjyKAFbQDCyln8PYCViy
Qe3Nhjk6vDNzglo/DH6uf6r1u+UinnCpG7Le5K1Z1RcT4JJK13c5Nl6UVy4jzr7CGVYoOx39srxq
9wROGKiI7M2wxy7/kYx7rYXUfB49jbzY9VXltXbjDxHZjIasJ71601r8TuF+p9FoJCrFeReScsdA
BQdVQnKQX1+20M/5Pf/yVo+oU3XkbHc5vBTzU9S2d4lSS6Z8/eT5Z93CCPT3ONPEW0WPCPBu/rgp
vlpQ73+0NrN1FrSwNqFfHM0XuX/W6sm6iCqc4kMJ84x+Ssm5nC6j9ZKM5X7quz2XNYJXP9QijrD5
iywYimCcUNOuowuHH28f/OV3EvZ9ByPeijHbPA9Mc3PoSeb2CXIxj9d3hmy+hNO4aGBwlNGMnJXm
GFPYy2QnSNPtVfv+ehzJqhMhqGaOHFYninmusOlIBibk9CMN+u31KPOv/eNu8eurOEL2qns4wY82
AOomfDGs4hBow+w4hB6dcpOmGYDEwEtX9eZ6VMkcivjW0sFlfEwTcmb2o9l8L+Eyk6VPSa9Lbqjm
6hm+GJ6QxVKiJWVVAsbXtuCGBLcF7vosP4Tmm6PORNlbCqkTjbanBJDiRqmORvxWkccOZcoet6sp
zX4MYf7u0BQix0MB4sXA4MpWFj/rzkL/rvSIVaFAibzAf+jE+dKH2QY12lMAeYcWt5zAQqWNwWev
5Ww7wsSst7SNlWT4f+F2hOYbp8kjNawHaD/4fzfJQtpSszrNhyonZ40+KEq9K9B6GOz6VAYSaKJs
pQp5C05zOAA0Ts56PKHKrt0EqLpoOpPkx9X31OJbColK03slSdp4vj3g4piNHvw2cDsnMIwCHFut
YPUySdbpGheHqouYQtIK0sTO1NExz0XzVHKI4cMXJSYbrgRHJ7+rhi9d3x1ng6zrn042VCGTJQaI
5HHdkrOVql7q2B76OZuMvEKOwTchl1kqieRVLduRQlZLo5YyLQzMMwfPKtFhWhI7+7E+qf305frY
Vi8y/0wpLKF/P+ViA213Pa7JOSkuifOtigd48tgHlR0TNA2ux7o+KksU6DWVYgiiACdqWpMNUwjM
bZx6B2eilzIxJLlGFkv/fVwlZIa6JsK50ECKtC3MLRm1bVrU9xEkgK8Pa71avZhDIa2hepwZsYE5
DHXVL8m4qeCbBoFZGJnDK3o6p+WDPsB6CoSXHk+C69Gvb/c/FEB4UYVG6iCvlLBFAznxXNb1HY8M
73oY2ToRsspQRg6uCDgjJohvFHqCt2h26NrMTa1q0+jO7nq469cT8F1//3wtepjo4uIgpLR07f6l
rp+vB5BNm7DDmqQchyjt4T7XQHAI6OnRRqfJkk2bJGVZYnsBb8cG7Q18ljbHY6EPNzzSALeFyLbe
nHtD3xYMShRofydEpgYoGaIof9Fbk87btkTawhOoxhbgKdsl6bfrEykdobDTYpgUtnaIMAYkkbIh
9DJcUiINht+juutzHYe0cU+d++r/23gcWM3FcWCJpUdNG6CVrFozjhjdAcCXLoCMXQK4F9/NBJHW
SxUPTQswYbJnGbV+vZL9a9OL9UQe0DjLGSoD3dbYQrCr5nPvcAsBN8ed2Vd65as6NFRkgSU74/N3
LcpPuaNUTLHnV3v3bKQG7Avt/fUvev0San0+jBYRynCaEubggRX0742WoxHD/LB+YynazU20t0FE
sSCHez3omg/Mbx9TONu5xiytTJDH5o9Z31X9HVQAiXWE2rEHPtvGfuGp12Y35DlN3B5SjeBASHLc
9XPeEmuNTFUGTkycuincYyns0QjKPJ1yF1sOLB4toAEkFRhJUv2ck8VMj1NigDQTkTONTgO8U7mm
enYUbyuGQqATv16fYsnwxApaycBaZyC6nWs4zkKy2qtLIIHgq1oXX8YhvAHDS7KS1oh7y48qls96
moT9aCE3tA6MLvvRp/w0KLOoJ/QZoNgWR607NbWnkx7sA8U11WwTVh/T8C1hICN0tTtBmVPJb6q4
30KRnEi++Jpo5W8/UEheOSqvSW0PODXT6kXVv8LCDyau+QlaBRD9HU9pZGx1jW0qoCOVWIVbY7KJ
tMcMktJulYChEZcbWn7vjZvcfBtGgEYpLFQd9QQ+ad6G+Ft3E7QOkKPfKTz6hhrehQ4QrHpU77sa
ldw+19othAO9hBfPeR9sekZ3ypC+qij0FKa+SSmFCzX+4Bjgy8axZ5DBB7EVNbQfWdR4djeiTFx7
AySgWQSLRnujVN2+HfaUHTKqnjM+QcyPwatV8Rxt3I8s2XIrRnK8LZoKytYEXpyQp0Ex3XbQze9A
aYaZtckxEz0/x6O2g8XghUPEkln269BNvd9oA3KCSWo8oBI8zvio+BZrbC/J1Xhbsmj06kx34wYS
g1mGG8M04aunU/7Rwd6vhQU6SYG6vL6+JZlRbHzCzRSErA5H+iwxi+8Kfb736xEkl0p9/gWL/aqg
e9kUAR4CalLuq+JnPoGLqv7QIsmZuj4SSLhqkHLS1U/d9EWcjkQmi8J4uOjFIwnu8k4C61izksCy
/xVAGEjKx9wZSgRo/Yl7jbKxo08lqRl0Y8BsMN1OthfeUWgUWz6W/fVplA1PuEtm8D4woe4zXGxa
+PUI+8MploRY4y7+NkLhAgk5vN7uEsSYjxNN9w1/2Dse9/ltAvycl4LzwyUxZcMSTjCNlblqzJNa
wU2UYFht/Ph3Ezdn+MW6UAJaBNAdHC5GDmyE81RCSfp6hP9xm/tnZYi0JWdCr820ogH+U92B72Av
ujW35l6Rztb67fRXIKHUNUxOx6z5A8XWK/Q8k+KnIy2by9Y51X+fMKfQaW4FGE316miun3XuLHAO
zBy04A4sw3oA1vv5EcK9kiKMbP2JfKWpUhXUlxC594pDT7aEe+1hlmprfJU9GV4OYp1Myl2yAKmw
q+2WZ0o676uihhqc3cDWVlIF/ZTz/rNA+eurCVu37VhJYLbXXyygKAPe7Wm/N9s3xiHmQ2PYyZc2
mn8J/NGj8MGcLOT6ryXEEyPwSwpI8NqxcttXX5To2Nnvzfg9KBVvUC69+U57uHNYxSlJb3soKE9G
cdKBa2D1tI9GeD8YgMiqUHDQZR5gawtRU9Hbt6itmoDW/r5GIOBqWGxOtlb2VicX27kMeEv8i221
DCLs3AJHX2UQLIexAC0DDg3acKnN/KEpYDMKVOcQfIqXB5NMA2O1c7SMLDx08Z2MoJyHl3EwhE8R
7OjN7+BMg/m1m13ubP0LwQkPx2rsidpX4euLTwXQ5fgoJzGvvpp+/Zo/xKZ6C+wVnYbztkgh8RL5
kI+F1bI72x0A0dUeaxdkFbnLwdrWWMYVsk3SdJbZzYnAqdWbENa6fSDZGpq5FsPSIGcD8wuH6J/G
g4vsbDeFZnYRhKEy+PVVhX6OjOanNebntBl7d+wb6mtVN91qFvq/9jh2W9gi6/6EBi00M2JoBkdg
+fQTaVzomKMY8ZWE912yo8FR605NcMrNd0Z/TNoNg2tJi65zkZxZ+VRPsFRX3k0w6dK4g8j9B1Ev
Db3NGDDMozexaaM62jskjIOy2ZSa/pBNvRcZ+avacYATzPpmbPhuGPUn0pao7MQvdXbnkK9deVbV
D9PpnrIx84eUeDgagAusbpv0HmP1oio/dsp3cEMgDQDpfdA9qK1tcva1ir81dNhmYea1teKqZuox
CPoW1ZsRXqoUqEKIKIQxwXWzfYpRuM9TiPkDQ6hWeJeor1T/opS6m2SNP/VYqt3PGlj5AuC9DKgD
LBEntgBbB9YPWGyzPOr1MU/hixPB+1sHkPIlgieyxaHziQ6zprwl5btj4SJg4C4NP2fGUZbowYJI
PhTgoIMkx00egufQOCD45eVdb4AbX9wWxU8jAG4RPzQaH6MJTJYk9mxcmykf3MQoN+kEvWm9ddGG
VSkM2opvwXjXAL7YWHQTxhBijgGH2hidZLmtPR0tnRqwhJpTlyok4qZpxwwiHOPFiDaMIXtEACeg
zo8iU+BLktfaw9Gi8CmBgQFgAuJ1lBk2sKAqYg3bYDccukcOpQC32OY7aDHr39I7cPP20X3yo4fk
muwgXUvPy+DCoZY4HML6LYJ3Wwj6c7KtnjR3Fj+BThOgixz92AEyrrKzdPXqsIwrTHBNeWuFHHGR
nqdtuG8vxguaTXPkFjBOaCaM/lD4pT+TESUTPl9LxFPWAjABvpdQo4Tg7+9Hkl5FZJgMWCmAlvFF
3RR+B3DrN3bQb/Fg3Ev1ZOca/7Vwwi3JqvqpH7OJImmAPmKWX6Hm5sWas03H7xG94SaaVMXWzF4l
wzQkcee/LxKmw3kT9aBGYZiDb8KTRYM/GExZhg0A2DsFJEjZMbyaohcTKywm3ms1jydM7OyPMkcM
Nz2sdnAH8SDc8W5KzQ7WXozLLymsIp2bAbgeKr3oveWysXNzFUzH/uJIi6GrCWExNOHBA3uTZrRs
DK3b0nvyCH97L/nGPECPcZk69pjU9Kt2SqWM9dUXw3KIwv2J8s6GVzaGOCXPnJduoEInXNk5SOj6
8DTFgMTRcWPDv12yfFYzAwQIQeohuql/Oiwtlg+depUo2kgvlgbxeXfQXbwkwV42HoIORDJv+AKo
jGd9HWUl2DVWHbUWkYW5Lsosxk7RySWJHoD5PVhAu1fmiaFCY9NLlaEU3b0RE3ScsIPwv+yhuT7l
i/jClA96AgAmKmt4pAUgTEMW8OY/spBS6avV1L+IJNxb+VjrNOUdNowXnuMEbxlrG2/iZzVxO6/f
jn69GVCcnV8zMuqcLLRwcdUSy3DGogeBIIFtB55PSXRp4dsG1oGfldTNQlnRYK3wvfisokcUUnEV
U1S1Lh17ZTE8Ege4Hqo48zPcGlTH02DvWVFJLUayig0h19u1bZQhx7fM6WsGGjmHQEmcScvrsjBi
jldLI46mgeJD9jA6ZscBuWg/wfG6Je58h4GavZVIn6SyrSJeioOkBym0RtxZwatEBWaX72ZiF/jM
5Fl+z1/Nt7/W6+f7dZETrADa+aWB2XSi58l+SIGSYwy6xA+S3DNP1x9H5iKOkNe5DiV7mG2Nl+Ck
bQ0/PNLbwQvceRb7vWwnrBYTlgtTyDcdKIwh1LigT31EodbFkXVRK9d4o1BnYFvlMD3i7v+XIxRy
TF+rWmDEiDkXMNoD8+L7eAe9PxeupFJbONnOE9IMmKpBPGWYzuRgH7X9f6pOcurdaqd+OZFCTnGU
/8Yp7OcJr4cETxWW5puSUDSyJ2jmZD4d+5sODqqJ8XJ9Sle7IYvooisRJVqnKhYyWo6nhg9O0D6D
IMNHfBM/wOAcow72ygmFVzXfApsNVM1TKPkJq/efX8tWdC0JsixX9QlHpjPVrtE+a8P++hhXUZPL
MQp5JjTVJlc5xti9klc2+HyXbPU7yH7ihoUr8y2/Ayba1x/yVrJgP8v7V7bkJ/hssfUryOWZ8Ty7
g1OhNlUAwQXW/o06l9B/gnSE8ZZuV3ezM6iXd7E/gXAGxIar0Dcz75/qULvXG4ikxwXMtrl5U+T6
oWfMy1s98PTOkSBUVtc8XFYtk+hQ+v1sTS1+L6EtV/ospJew0DYDr0CPOabOCJeqxNVmpyP2QKHu
Ifk+qytgEVW4Adt8tB2wjP9z566+a1sIihyrj29zKoH2WoYDSLYkZCGFXDmYajUEejJfjB5sGzKs
+UvIjC3rHlSrvJl7ThpDBagFDqMlG2cChCCPel+HlK5k8KsPjsXghTzKjb5jAS9wGI04ejSgk9tT
BSRgFEEcxdQ9MgK50J1A0PWUrHDNKeQAHeab6z9j9Yxa/Aohs6paxIqgTvErpkfcJKHtYXmJDvJj
pssGvHrqL0IJeRXckigkMYcVOjR2eor/6DiBuxu01PHgGX0AQ+QOKOvH1SKqkGWJ1pAMYuIYoPYj
wnuH2/HGiB/yEfUR8uAUdD+CxY58D/es0Gtj/jTCQ0zte8nwPyWE/kgJ//wQKoLbnIwy2ATCCd7s
nuHi69swRuPKCP1u7OhBB7auMqf62OkfRd+CmgbdpRto1NfpueM/oyh0Hetc8AuHZn3GLxokWQz1
teuts93/cMaPOgQLJLW2Wf2gBV+z8VlRUE5z1EMMPfBGvaNj4gbo3jZF7zIVtsPmJdbOpLyrxtfQ
eoYPnkvbnarcqIpxo45wIKMfNmTUgqKC+LTtY2Lo+D3ueteENyZ8BAvoOP+s2RcKLlAbwr3N3AE4
1/JDMe1Zfl8CZBbBe2zQn5ROguZerdxai7kU7qlWp/NC1bCUorD31bB9JpA+5Rl8fMo7p/sAh/pQ
BcAA4YKg5Zu+/25qt1Z+zPjX67tnTQgbQqD/zZtUFU6Yrg6a2kTX+pID/58PZMuNEVXNlEInqslg
qt4eIfSzyWoKMEU1vg/JKYa2RFMdHBsg4+T77GXWaXABUlWYAj0m1qOWwTqZKIccPTzkXhsABIvB
7pEdLGbedShrXR/D6inp6HNlx1Q1ONsIKWCIEjUPU8UEckm5TD6MpU7xEeLUszmR7YL1c5McO3C6
c0ngtVS8jCvkA0Cmp9GpCeLW8F1EmbroJZ9n/hfELbeMIOz9rITwdRbCbzRXy02UVm5Cx6NGX/oE
WkrqwQRdXDKX8/e+ElGEtTDaVSXVMJezsy/12M722yPZmVsVF3Fdsg3mn38tmLALEoanWRZZ5t1g
KJ7Kvg9qBsWqCQgM46ap1f0UAdhiSR/8awfXYlY/mzyLuwLM5sK2r6l5R+xpF9cM4lSl8kHaAOyz
Cn6h2Y/aHP0RNfiJKqgVljVcTlH5VhqZVofk+4ogC0KqsdcMAxOQg1ulwgOFDrvSjHaDfsw08AZV
VXJcrlY7loMXriwh7yJnDC1y0W2Eq+HKCjvjvLKg2q8iPEQ7El0/YbtvOkVG615Ne8vgwuUFQBvA
DIqAXCYDzPm3Cp9d657SHsIpqOtooNLDudiNkDem7J5Zne/odYzyj293slaeJlsFwvXFDFnfDaFp
QrGk30TQpWzRUPUHiOOpvr4PfZi/X99bso8tpCmVR3lj5yiIMNiNmsyDhD90nMxDM/PbY+0IOo8k
4po+JXVmTiJckmExIbKuTJPGumIlc69hViNMtu2H9kDvYlxXZi0YPB4OmRfdspvpX9RhloGFyeVk
muA5Oph3ZnzQhp9j/MH/3QV0GUSY0FYPIxMCnOYdyyoUtcpbBebymdl6hIawO62PEZBTtGGHIA1u
lLqqcKaRjQ7TzesfdrUss/whwkGQqH2icWjIoH4R7Jwt7CI8ClVTdmh3hSetX8xZ8Y+sufiowqEQ
hhxkAAPpqze+cg47RWp4dja5tTb6eGkdSHG2ivJHarG9Afm462NdXcSwX4UClAOrkU+FqEXutGtC
OKbbuhh27ndJule0aQOfAk8PQ98pyvtM+Xk94mrvyPkVUiSL0aCd0LLrzLty9pAuq5s2gqd4Q/dl
lqgYNZ48Waveqo69qzgkZsd8lyT1tk0yPIEmTwFizy6hjkaG++u/bPX8X/ww4fgiejsGuZpbFzYA
BWUwn0RcculePSEXIebjejHdTpKHkKhXhkuA69nowHUbI+NFsgV+MIvPzPiSyTQo1l45y+me8+Yi
ZA8BHZDGEDLix3x6tfmRtxKTrLU32zKEcAYVtkVMI2+ti8WGG66iERkqu56Mt9SQsZxWy0TLWMKR
06O1XcCd3ryrYHqo4QkKGP+dqhqtV7H62DP4clLFt+tplwJjOWiDn9pQr42rXaaZ7yOu3iDLgaRh
1Y+m2sNJPNgoPN1fX0mruJLlrxTyZQLNStvOMOkmfa1q9px36HcYnbkDcYO5UwgBgjZ9mIZ+S6rp
VQtOgwNVpfaSGN/Z8DMxcP9UvqqGfsTG/RhR8yCZ5YK3Isl0c0b9I/UslqOYcbWhSR1nNO8ovITD
EaVnaOipoDb1unoi/HB9VtavC4twQl4l0URCE0f/XXagP3VUa/N9eLQ8dttv6/dsD9VFqeHoei5f
xBSya2R3caFEOLm66j4c84PSvKSp+tNKA1j+VEcgXRT9sRyDLYZ9cLpeMsPXd58jPrLtcYCld48Z
NmjkEdBMVDgzZHXxl2GE1JVFYUKpVVgXkGV2WmN5cHiH9J3synM9fUF77PdcYkPKkWpjCMvEBGpj
beRpjg0uxy6GbzhFlYg9DalMTWV9BtHq13Twt3QirFHYlCdOzbl1idK3rt9qXQA8kEyxQBZEWJmU
dGGjpgHKjfkPzfpWBo5Hhy/Xl//65P0aiLASGVS2QMgxKMzcH4wkB5RYO8S1N2n3psJvaxof2klm
07yemf+JKQJW9bFJlcmm9FJGue8ozo5oxoEmED4CSfv68CRTKOrt58WYKKPZWZe8+JbETzl/iWTV
jfkc+TNd/RqNsPyMMjJLW8c500wKdNVaP21lkjqyUQinJdUYCSoNN+x0skAmeGs05rFcRg+WfZZ5
oIszmVatE06E4LOA3tGU7c5IglOExYCWkuSCt6rPC2zSf/cPnUe8iFXUFIIJNibNeAQOILmrYI4U
n0rmkhez25Rv4ynx273y5uyKDYDMex6haOWNqpsgIcNgU4rfkQ1e2NB9buuJ2UbonanhRrOAIWIG
3uORF9hl4vUWqBZWyr6QrPbxAvI6iCdDUPFg23XtqvCkcxUQZV2bRZKWw3rdaTFTQhIwNRhZMQXf
voZFVM7PY/4y2PfAV20bY4BC3ZBmG5wmWxWpLqtCKPUnLwVD4ybs02NE4bIFgv71TSWbKyFnQCo6
4aTsoZmn2jdRChNrkK9GZ/IVLrGQkESyZhjUYplAKjXq1cKklwwd4S73++KW416eF4XkCvw/TuR/
FqQobW+EiUEtBwsStmzfc5iyMb+8HYEVm1WXZUg1ScoQdeuz1sl5BwHci26xzQQmUciz7fVvNC+L
P7KSDWw0dWxgDkWwYWwNiq61aOJHKUzHaAGCc+aS/q2uCqgZjWcaRpJVsdpDcBYh54+5+FhhrGap
2WVzR5ge6yeyhweER3Y5tLYwjxWskhvJ5viEd1wbpbBrpzBOyrhFSAhF6Mf2dlbo193s1t6lewYm
RIdHMnoI3/g2PnUvsTd9NvzbH9gyth+g8x/75f76xK8eqItZEParEjB7bCIN/doc4hhJe7a6n0M6
+W1gQ+pMeaZpto2CYXc96uoJsYgqbEmrmTjhyYj7iPM8TFAbzR/zf2PWi9X0z5r6rPotPnAW9mo/
zLPd6PeKfd+ML3yUEPPnD3blg4oE6CiIeB5XwDXCfRIcN83naQ9Q8PdoyGYVctmuX61yLEYknN2h
brbUYJ9LNtxnvvbieNYpOetYrVA7vf6JVpEMy+kTTvHZWmhsBwTj5U4nHITCQ56ZyGmF39qvTf4a
NA8dQyVyyCXjXM03i2HOf198uJIGBYxIEdlBT72xwevkklKcbPN/vrIWITrdGUtzDjGM0HiBkmSB
qhEQ7z8C9WXiDHp5aJEnkWdPhTui6FxHx75/ZLlk/aweGIuRCjmIF72pNXMOAtDaA3VkH+BUnmBa
Exrd4fr3lE2qkHtGPSqjIgEwY6pQlOlhzlPJ6mCy0Qi5pG5VqOYV2NUKnGUAcNlW5qsCFD4UniUr
ZP2asZg4IYE4POv1dt7btV/fjuMb/Ob2UMJ4Nj6cTU1cA6gl9dx/l8O/1jMXEOrQOqOwcBR2xZSm
hh6j3XaBiwaOYHcmBKjQFL7+sWRRhB2Qm+OUd9MwXiwwW0k3gBrR+TEcRf4ujHCtJRCCAmkEg4GK
O5xkdMBWYAMq+VbrC+/XjAlrPKzyMLeGBthvgGZhOO3n6pfrw1jPwr8iCEt7gp10GOnA5TidBqe3
1qtn7WESeQWFnnhSSnbS+uUL9bj/rgFhnefQJW3rrANudNd/mS9f7XE+qUMvOcpZjPNK/vOI+RVM
WOma1nY21NuxFDicdGBao6cpRKbBYqoVL6yQLlprM8YyOKfkq4mOJKlhjMOgt0CSse9m/kWnskfi
erL4Z1y2UG1xQuAVIBoNuGh6zPpzRQNIEH1AXkmy/GRxhDMzRkseZhbZdOmdzE/Ll6Aajjq9BKYM
+CSbMSEzFMM4KU4B3BMvucdRHq2n1+vrXBZh/vvi0MpIG1lVCqi0pgNm48AXtpMBlCVbSWyOkZqX
RtgBJpmH6DUm/lBDEz+He1Z/KgwZWko2HiEzMFIwNY2wjxp4MoLjGUAj/u9mTMgMHW0ZnEeK8dJC
19L+kUspApJEbQupwGqskupxCZKU/kO17qKBAzYjRcrKogg5wBwCoxxVfBVzB/nWCrr37pi6yTbd
2Y/sULu83lRvcivu/3EF/GePil0m6DrUHTP65D4c+HsZA4nfwH7RGNxaNz3cmJ4tK32xk8Gzbcut
R9nWlQxb1CpsUNof7ADHUw0BCvR4DHSvwH/8u0NQ1CYMtKhtRooEW4x3PD5FgeI6oAJfX4iyoQjJ
gcJZmxkJcGLdGKFaCX8iogEN+a/qvL9OJkfIEGUTGobdYr3zT6RlBcInwgEMfH00kpwqmma3RtOZ
8M6lFxUKayUEuuPJg2Y2CL695MksiySkCNpnGVQikfJK8ymAhAvvIKIO8zi4TknGtPqFHAt3Shvw
ZQCMf0+uPAs7vYW478UZzxmYPiZgde0gxWWtJthFGCFhBBHeVHWgJvewS7o3XvXjf7xGH8pd6jl4
y4G1EHrRkcjuLKu5dhFXSCFW0aJjE+MWFs32QpDzJZUCDN1wiKv3zgHeDgRipbtRhxdrqv2uetbM
G4gL/JvD+NevEG8Vdci0olcsTDKMz20o6jIFvyQbXDi//933tPXfvydQjnofAgJyodqx1LivTi8k
MSRBzPlz/XE7WwxI2NdJk5AymBi90KDf9AOx4HpiMX9qICrUw7UmUGiFVgv9OnHH2CmaHXh5xh4b
Gh1YGvo0cG6avkOX6fsIT/PE6Tw1LMDoNf0EK7zlL4oDNkZfwMGRuV30jXDDq6xbI/+mpgUIS4Wv
a8fcOhPtx6AU3pS07w76xpTavj7ZqkvK+mQbCjjSo/MAgy/ARKFXz7XccNU2SLwwJ7nrqHT/LxLE
YlqEPBTYUKVDdQ0GEtY3O6HPmmLDvtfalPHT9UDzsr02//OuXlyJIlrS1DTa5J71NqAt9WkAupVb
8FUtk+OYEr/LBz+DB871sJJkYQtpKe2cgUG+Cw8ndhnSe6adQZS/HsK0VnPfYhKFjNTEeqlHHKmi
UYJzYcyryW6ONW1vbB64BB15MjnbFm+eTIvcrLAeq7Tx0MH8gISpR0wAiI8QePc7uJvbYbHt0NZs
KmXXwdE8aVMvHIDym7R6X2MFQgzsFMbFjR06P62+uu15emSN4abGeApArjCa4os6gHSpq5tRx0OH
PRddd1tBWSFow4OWaU8VQVfRTnwlBcckjfZa/JzOhpeQEgjK/mZUqi1rwfIjuMAoiTcU471e3enJ
TmOHMf6mjrBpDd61GhuJ9n6khHseQI4Dfrkj1nqAQvomBGcF7XaXJPqB6KFnZuB6kfyhhFxv3+e3
+jh5ek5gXzfsmwZcKSX1gwlIugJvaLjab5wAdJFxQrU8cj4SDT0bWI/BiKyOnftccbZBYrrx+BUE
D99ytJtStbZjCsM7Q3k28w55qlReesV2eVjDSbU95CTaZk36bPXZfVHDX8aEv23FXyar3tBA2UNS
C+Q3Dp5/Hx46+8YwUiT4ELBs46bFGd0aLdyG4H8LHU+oCblwCYG9pHpi0CoZ6taLYTaUttHWUF6b
xtgler5X08ehjo+T6rhNFm7qHubffQylhdJvEqjHgprSDfA4I8bLmFjb1rnL9QcVkg9F/YPyyE+S
yDWq2MXO2UGo2DUUZ68Vllfmpg/piY2u7CfWusl0H2CBK0NxRyDeVUfG3srw3ojV/jbv81dTHbxI
V4/V2BluDwNjW81dU+82U5geGkgpDDCZLcDiHBr4aZyyBtqh5WaqlP2chSb1Nm7fGpiuQT8ig4aX
ptymduSjjTcB05HfmyE4tv9H2nctt65rW34RqgiQYHhlULKC5Wy/oByZc8bX99C61Wdp0Tpi3e7H
HcoQSWBihhEeo2KjGbdwwKTyRvePob8jymeZsU0k1mkcLbXgs+hrO/ThSCUfkmRVEDx9+42Sz26b
p6IGiubGNwEaTbgLgycp7iO+aYSPGdSrpXx2tQeWjB2iXauzIx9fYmg9ANmqQeIr88JiV4dP4Xgn
maOo+6B80eTGzL9HyxvzBdEGbxi+YN6whHDpzrBugFFwSV4vBuFl1tLUergPxEs2bLrKC/tXPn5C
CxdKxi+It2X9Lst8KwOkgepjC8Opjt1mybEWS8VYK9ARkg2zy/g5rA9xD4Nm7aHjcpEC+d6YcAvP
tfUYwc62p0B73Zlafqfx0NaTD5XD3YjEdgi5SL1KXLP+IsBJsfipJ4cCfCkCJ9MICY4oC1vrHoYe
AHs1WfXBI4N1RIM5Ym6SxVBA0H+ovIQcpR+8lNDiwFf0yw4Z+D04CkoNB7D0SQwN6Ba5lzfQmEtM
R7Z3sfJCY77JeuHmo3RD1Uvx/4DoylRw1AdXVMfGx6CqSz29YA6Bo3B2I7n+BikKp8R4tQ1C9Il6
Owhe/ORojGtVFA7QyMsiLr2eytcuOJbjPaTSsUmzw6jTXaK8RZBkG3n0wITxFUIyOdJqO6jhT9Vr
3lCNbogwZJrfndLdQFrFTS0TXiWvlrrX0+wIKXnYYwCw1g/wxC1WGPaij6+C2U7uGgrFgIy7XEer
R0PzWy4bVbU1mCr66E0H/UczomEcQo0zslxd/YFfM/DRUKSPLY9n48mBz1xhsO/mLXzQ4nIhMAsX
WY4bkbtGXbphWq3E2HhqkMMVBTp8VeiU3FhKCPy2Kl0MMIQt0soeTchUZv39aMTrKEIOh2LI5QNd
Qrt5U/Y/Y7wl8YcOq82ho29BCwxzVm1bLVkJGm1aRJ6qZOuujHYiUu9o0B8TtpRggDH6JTjDTBQh
N+nvagtRNTFea+hxSrgzh1l4zLXdKOm6yvy3UXDPqMW+Juy2jfl27FbdyI+GArs3uIsWID11oUdz
yGeU8lOpgWcujoFMspNQ3zJLnmoN11VOMINWt0KXTqQjABfhsiwN6DZCT7CaU2G8hJoCLhzoF7gs
UJNqkzwh0TJDryiLjuGTAlu5lQ5sc7AAqd0bP8s16C0b65XO5NwXkoR/1pwkCePI1KoB1+6o580K
uoHuCKtLI3y6nidcyBL+WWWSJcSm2SUDappDTR+oWBo0WfHKx4hmZp1LzYB/FppULokZobQE4ehY
1cbBhwQ7Ulq7hWBJ0ULar38OJDCLgA9mkbZicz3XuXc5KV96oAo0iP+YhxxCJYiinla+irLxrr/L
S/j382fkkwF+HBSsjU8NDz1x659inXrRPTjJzFGPwZ2+8gM7mKF7XCgg/llx0gaNu6aMSZOYh0IO
ttS2opB2xPulKKC7oy9FNaN2c6EO/Ge9SVkUsKJrsxLbpYEKQGNARkoer79E9mtKieKZMnjhWgbn
mvaLkE/MhikCs3zE/SJmt7hSYMWYFYexMtwme4HbN6xxzQcKISaqJeuWMLesW+BkIPqtpo86VHcE
jOR5DFKc9V3z7juu/ZkK5VcdPvmRkwolVFVFiZUuOiqq4kql3OZSOJqubzIebkwkCNdfyq/XPlnu
tL/P6pSQBUWpNxgU60itDDCVrGQm2rBfpdBkiUm4ITWQ50xFQ93swDWrlQ+ivpBCgnYmcaUWG2ZV
G1kxkP8wnQvb1FV6ddcasMFoRjuAtxbNzGUS0ru0/Qjx1bodCVu4/+Bm9GEzntVOiJSzlB+dtSx0
aHb6P9ff0e8gPXmCSSgbtI4Uo19HR3PXetDr8bJDulTvNBcd4nXiFUtrHX9cX/NX9JwsOQlqCjCR
quxx4Ksh8yJc2m2iOJoW2gVbXF/pD9zgn1J1stQ0hEWNzPoOW0BbNmtk/6sEIhXBSln975Uh/11p
qgKgUcLi8DS7QZbfPslt4uZOcaOBf13tlQXadMtZPNqv+DxZchLGuGYqQ1DiOEXrERyIrbUol1m+
0l2cayhkyB00xDDg+ZgTyvkNZZ8sPIlnVt1Aw8wEfkXjCqozxRYU0xfT30HtYZkPCwMFVuF/qCHA
2UnwOqgp2PbPWgWij/qhjJB8TJI39IkUt6C5V0Yz/Ym59zLpDw0+jfxAVAC6gMzGoTZN4wAObsvr
e2smuvzRDTyLLj0JSdV2+OCRgqYA6rEov5tZ4fJBgXY3N2Btb06dNSQJIKwp2xFIb/5K8+rT8Dlk
8soFzeoT80S5LVpLc8ZALz00+T5YKe9l5n90RbUvyvE4NgasckWzHXi8YvqPzr6iFJ50QrqdcjT9
ctES/lbVAj2sPHHh5XvUTXIcgaVniukJpP1BXd+CwLNNQEeuyWOJ0i6Wg1sGGFs3J0qkkSZOJoXb
J6f8XCXvRh0dBH2W8ff1t/Hr0v6z6f6+jMmmG/TKkmEBQapG/wxSsiNM+VKUYBFZfK2o6Q015rzC
Ln/hvytO9lGoEzEMOsPrr6EKWN9G2QwS5fJG/bvA6QecbaHKSLTSGLsQXCUJaclvw78P5hTE5tY4
/fezNYYOmJAkQ5AglXIXgGoJp6YVDA7s61/ndxY3+TynvXy2Tg9ETZWyfjw2rV1YtnYs1v3e39QE
CdaCb6rNvI3jb0zAZM3J3aUQaaHhiQ+kBI6+gVVuviMOPPA8c0Wk0yzrmfzlv2RZfz/Y5OZK0Jxj
IsKCKUKuR6CK9kYXmkOhCLY+KZ1KR3WgiZKj5+GJ2gM4wfMzexYaOrcxJ7daYI66FnZteQhqCy2z
j66L12wM0nUamLe9Za4DJnaKJu6DJnoNhbbo0JkF7by5UYW5rtpk3TcGfCihnW2JhRWOC4HeYDVA
NUpEKwvelhwOWyLJba6894CaIR2EKOSAhjZ0Cmqng/qDVpO7ru69LEIrhtbbKCKOIRIXIBpXgTmq
lMVCzfSnyoJkfpzONGrVy4nXf77EFGdYJqUmmiDVDkyF3gUdbroY2Lyive1NNO/Kl5ZVeGCUEnq+
8/lt3iLtjQ/NEEOt6jtvFIBby1VsiAXDKyrM97y7U8mxR8nO4TNrjm8qv4XjiQMd8x9m5vaY4uYy
gw+dtcss7fdadUKDWPmb2ijvac5uKwKxW4lk+vq5YjPfeop2zEo/QJQrzENTHFuYqjfssVUfzBwO
clrsjelPMX7qfeYOY+Ba8pOg53jyfE1TNAHTGt0gtACD9wjfk6a+Df/RxxGyj04qn3JzTgJlJkT/
Oa9nMaAOIXtvsto8CHNY1+2n3/BViNmxipay0bzG2Ux6N/duJgG6iFgUVjXyEB/SyxkMyxTxOvP6
T3/idwL5d59NQnRNM9qLAY8kyxQU07ue62tIzGBvfWRIKdL2tZDEFeG+jr8Ymj1h18G9MrKDYVj0
DYdrzouSpdCFhmZj09n05MMrxJrATdO7/lNnkoUpujIAXwbDhjI6xhwDLQLZC/PACIq7zJwpNi/H
XRCmuKqDzA1hoX9jfdi2AYO5BOJuDRVKKWF80e/qAh5jEeJ8qSxM7RPuuk5ekYUxGvdlOQdkulhJ
nv2CyW2D+4th+oFkIIAEca4APh700K5V4RAh20f2vx95nW6as/UmN80wRrFWAIN4kAGkAbCRYQ53
1AlbKPSrVJ77ojzi9c9kmBdj3Nmik9sGtF4BdWsfMa69awA3oWW7JVqFs9uuOFSucsVfDVY2s+rv
ntPkWSe3iyxpampZ7B9TAya07MMci4WAglWehp4Qcsm74oaSWxXuVuY4k/LOfNdpWFdHDtXj04mm
OCM1txs62gYGIPCHdJGMzRyZ0z79dbj/vuBpbC1pK1kNkvEBrXyYSMLkkCtuOXxdP5h/kBnXlplk
rkUo+yxV0W4K5YrTjw78XwmDSgEzdzWC9gWGVBTKP6OxYvCRy3rLHmG4SKBahbFQI2/LMLQ7690s
kVkhjpBY97gJBURjW6q+m9OXE1JcSe7H6jEFW1fRMcAJ95pGHC2o7NS/N6EjBD8XFVcjPMzt0cAf
qVLX1Hs010PH8D+73Hyp9A/cGE6JBM7SPwozXCodZL204dbMsi1Td0Lv7L6iTlredubTEG9lqzhD
vYqB1Q4ArRnjl6p5MyrIaNOPsEFTnNhd3Dmpsej8TZNBNHXAiCUAP1+LFopmgkSO4YBmYlxV3sHM
EzUUoUdDje6jkHpRx8ChEmBCjEsK11I1HCA92y7DWoNVb9O4PkytVfM5KkVox7HuXP9slJ++y7Xv
NrlezEGEhSoBymuqcctLskoibQNJGrsy3vzY9wQEukXlr1WludeMuj+Z5tmjTxD00QOAbyXkgOxI
VG5qEDcjDyGu7y5+42G3h7H4BsyURRFBgV3qXkSgdms0a12adlkkq1RLlh0v7jsGRr/BMkwY+aLX
X/lwV1piw4l1T4pbQtRFnuluAs3DMWNeC8kJdFY2XAmXI2s9U79NdQuGJZoTVxgp5OkKZgXHPK2/
o6BZ1fJk152/1FHtsF5Zhf2mIFC85Pl3VFvQwNrLXLiUHUvo7nSJN0AehRHdUaJHkSYeAT0ogbpX
2ICSF5moQIedBm/zKs82UnV1H3cDVqlGDFYUbNeIuzV5sDCAzYZjEX/IvvBCw9/0QQ+Frj0l2S6G
i4umxuu8A4cvq5YCTjwxdpzpy8cmbx46RnZxa8Cjie9qAnNSZu47CI51GK8FEg5HykLtnjURe2Vu
uUG5y3EVC+u+j+6qApVI8CbLOy3ayXQTN3ufr9P8tk3eMmJB90Uktpk+nKa0IgTijnarocLGTgfb
hPBL3elQBAs/OFqWRdl6vXzlKrw4ZAoaQ4GREbRzAIHgtNoDnLKpw+gN+PENS6V7fV9evOfPgtYk
IzFhl4FDFWuHkb3GNfJ6RtN9BAR5rM4w62bun2lGEYYV45LJ8KgtT4ApfEq0zqrZqmouCk/ucrAx
stFnRXRs86/shDXALLgJfv7/3trkArcI6Qo2BNoh1n20ntlbQrYmkv4U/qHXV7qYBJ99n8mtLZnf
ZOaAS6Vo+zXMg+wxP6iQimsHf9krw6LJ6hlizeUa4WzJyY1dQ904ghEqJLPVHzG2XjQEudfASJko
g5dWmFAlPi5SEZAbMhhsMWAemEKKpixVl0bDp2pkyBNVsmIJ9xGiKhQKncU2zIS0eYUKQosRKSRd
pOX/Gkv0b7Ixlfmq8pGQJsVuLmPxPkbjTcKgLN5ImwJAqULroKRypbJ25hBdbnurFjctnWk6mD7/
prBUtAEwJiDnjwwJHVShqwxKZkweaTq8RVJxFQMxdYCscvfU1MqyDpTPkdzyYCPpHKn6dGJ/3zN/
f8vkAAy+Ekfx2ACZk4NZACAFnasiL/fBzx53sv0TWpURBCzCIy1GJ7LG2wIakUH0qrlFa95kBgek
aXBGEs5kWJfbQmcLT06D1vS1RaMOzzY6YokJsInq3A4+gH8oT/pWdl87zRwMce6FTs5Dp4goaQr0
TQto4fHIsoEPnKnLZ5aYgirLME+oaeG5Ghw3GdsqSCLX48hv/vufo/GfbTEla5RDTIkuFFCoNYxH
DM1WGdBoktyjdry3zH7Ev6wfRvS+MkOBC8Hg8hP8wiJuAhhtwfm6L75Qu9pDC9M8+jy0mwiah4H6
pRvMoZyo9qhxh4azu+1y4vT3l08SXiundVZASeYQbFvvdHUU+N66bW0qZ54cRi/XDH9Xm6RpqHpL
GXeE/PGLDUHRDDJbXxfPdPk/VN7q0dynN275fP37XL4d/y572iFnzY7Wt7pWp3jIbmFuThZg/3M7
ipkT9GdyeyU6TNkhVmOGnVJimpEWo92l8aqJHiMAf+p3aJQCcGlW92OZOxgsrtV+FYf9UhtqL6h3
TF+2KvJtgX4ogxjuHc+3gGQt63xJuiehC0gRcMAZT0gy/8M0G+E2/BYgRRgQnUC0D9ff13+pK/++
sEmYq6s4EUoBHEPBGnTrUYsgK6xAfbG5gQRUrM3gMEavXWahcTirQDe3SyYRMGW6huOC19jD98X8
CZx253uwmwmhfS5sbQuVEbdfBcvrD316pmsfbxL+LMHKYcwRd40gWBH9yxrRJG4q1+pX/38LTUJe
FfbwOIBC/jHNEqfjX0YrvLYDDHJuZjET+KwJWkMhWstVUo9HPwRi7sYP368/yH9pLv1nm0wJKMAM
RegynGjqWb6JhcR9Ua5azNfyABPioIVK0LjKc3MVQ6OrQjuGxHMI89nfMAlgNRQR48TABSIgnA3L
lWLBqUM8+haj8lylh2aOQzJ3T05lw0tQO6wBMf1Ye2KZudl9/pitdNu/PZmdWK9slt508TsaBlxW
VFWH6fokATKExIivhpILVym63HDYGqEzRaH8oHp59sWLLZf7HoKv7RZi5gZ7UtEXv/6pL49Tzn7D
JCKURUf6AoTfk7nNst6ne83JN2h7QD8f4OpgYXi6na+pB/HA+msYnNydvz7m3sMkLvipKXVe4DdE
xp0Pmde+Lucu8t8a9qeb/Ow5J1EgScAkKyD2euwGCkdf+CbWYpOxx3TsFz61vCiDhHZnuL0i3LbA
PJWhpPXlLStCl+fGgplo6FR2F1V2Ukt0ubMHoNC3BqzUwiymtuyrlaqwVZeEmwoujTmAnNa4BNzP
452yQ3Nna4aAwBiJE8vqhqbNTgJ62HOQFTLDWOahRAdCd1psb2Bk9RYvGlyKkqjrqgEMZRSbhhNP
jPdW+BhZwL/rEawgOVQXDPS+0TbQSYkmTrXxuf8wQIbNal606KdI42UXaYtGPI6AZLbgNpKigJrY
KlbeCK+cLl3it2+gAmuXVuT1beaoanKjj/q9ZfiLWLSeQgJqq0G31MmdWe2iur8hJyM+jGTTmm2M
KsPVhx4W3TBtE2jomoB8FQHIGm8r2IgpufBCNV0MWrCt6vR2GMpNP7wksQROU/GsQrer2gc6CLA6
fp9QFWBna60NkdvV6jYkS7VAHUChqhWkXpymUP7mbkTAoCnSdmkBdRq2ym1YqrtK5i66sY4PX0wo
9r3FNLgzgC8zGaSyRhjl1dazJMlG4/VbW0C1zhw3BlHuSKO9nJBA0NB3KvrWwh2zluzeCsyb0OKr
NMYdXbUbo6MgYEHimiESWo1tldxJT+rjeutUDLREktyJQOmg/QReuSU3pYTWQN5DN5gbLWgoMOLT
6Fflk2YBTGsBvVuw6Cu/Ld105A/jwLyibxaBKtzS7zDAHOyubg59BM8K9NswOIJ1hr4frAGmOXuF
Q317V7PSzsfRS63ODQzIXQP0DZ3IBXRzvazQVwDsf5f1rVSgHi4xdKwf0nqTk9hJebLV9fE7aLUt
xywLGGD1mFfao2zyNRQ3PI3AL7AM8NeZnWrtqvOLZ12C7q1SLzMxXh4+RMwWmoBAC4R5jXoANTJ8
bTVriT7STAp28RL/e3zVSagci1HroeTvHy20mPxCf1IHGGkz6Yx499dD4uVC7WytSUg0pE+AsYee
2xAkG7/r1kGteHFv3VVDvFA6HD2o03fDY9zoMxXN5SvobOlJJOyM3jcbMzjBibpt3Sz4jbmWd+ka
uqrFJr3vV+zu+sNezKDPFpyERUuJdTgG5OPRLBExONoVpIUdO/wDRrCq4sGzOjhCtvXcOz4VBL+S
srN1J7lS3vBElacURluay9ErFvmyQXmiv6BqgtrPnMz3zA0zRYb5QI6HZo/HrPWbhH5FfTL3QKd0
5MoDaRMgGBmjPKcdGtW1d9JKP3GUlTW6NotqCXzADGhl7nEmuZGVcIVmJboVMSiEIDbaLJmB515O
v/5+oKnnS59D+U8dfJCwvNGDEZqHLvS+X0jvJIetzOzCy3WJqZiMqpgY6lMlYW1sm8LneXfIK+FK
kDRUZRmWaxUNIVO5B8mjUXZx+ui3MxgG8+I+/LvwNJWuo5j0A6XmQaU/UEtYaqW/hR7mXd6CdFsN
xncdVcbChG8Fbs1XACx2QsQvGUB/i6plsKSqTi1+OAtlbLgVSeeMlKHjCMYBnCbM4cm0kqU8WbUO
aG9HXz6/yf19yl8MUDJp+sDbztboAKbEuh4oOvv4R/0p0Q1XIa/o4YMMUWYvNR6eaS4kwuCqAPO0
bM3UTTF0y5Ltcuuhj+8phjqqBMoOXtzlcOAaRyrAbT1+5/57AvlXdBxi467rC5uTJ0VZDf1RhSVu
EwoX7fGVgo6f1fFda1U/1HoMwk1ZxTAyU9tFx8Zd3QdrSetXvS6W1aC8+5zOxPfLQdeiFCA7lYGp
MDk/PDFhQ6tF3aGzOo8weRP6S5Nmm6wO0P/nbpgfDIEyv6vt6xHwcsw9W3lymFC0t7CfDTpY/oWr
3H9GDHT0LYizbsEOgSccmPPNLHn6k7+CxdmSp1151rcIW5MHahR2kGALV3pw/3+XBMd1XIfoA868
3ct9rLMFTwHlbEFhWJXsqUJux5zdIU4FdptlK163sJUFitAQSPiTZyFaW+uzTZVZqxKgKQEWV46Z
fjPKVayXWx/5D1ebZeCHjlJQW2E/cWN5EFiCHQL0esKfms5R7n8rVk0S98lNEYoB7tIFOJPVC3xG
ijV8KGM3XA6OAo9EVi9N6cKTau4Lzd2LkxJbdmlkJKFKbgcx3OcCIBJm5U4TtEclB3EMflit25Dm
QDMXhDMHPjatazVwvGIgirWDJ6oTFGYY9tpgOoOCvLWZQ/JfhgD/DdFTf8MiCImqFJgN9Zv+J7/r
lycH3W5TPnY3CCcuJtxe5qUL5QbazMnSnHlFcxnZ5NikOWmZPoQ+usrWypA3DRQ6mnTbs8f/l8Ny
9piTw0LMvsv1cgxxEylO8Bo4IXpGcm8sUSQHswqjM1fr1OZQl5ZuIsdH31rRFyX4xOV8xLn46s4u
nUmsq2PWVX0N/EYNtD91SzQuB99GUlndtIt0XT7ki36VCmecUyqeu2enmh8wQRtGA6KWB590GyX5
yCpIt3xb4SYJDdcIVM/s4lWNnW6lzL3+HS/HoLOnnnzHnGuVFfhDdyijZFXH0aEMapeqt3WMZa3X
EgElHYirYRpRAP9QD0BwGWBWd+laAwwhjf1NZomD6J9rUF/BfI3UYk+S0HfiAEyPTroiB/m4mNMk
u7gjzn73JHZ2eZx08IvoDk3+Op5YgWAvXn81l5OtsyUm1Y3MeS9hahueQLT+iq5wjOFR6PxP+hge
5rhXc080KXCiGkyo0RdYrn0/UaH69Hj9gS53lc4eaFLHoIdlBKTHPhuh9hmu1Bug0yFlCuMnhPAN
vLwQkezBg+5+bMONSa+WQfNm9k8J1Eev/5TTSr+u2rNfMilwhtHMqkTg6wFaZgfaR29YNmwUPHVY
W+z5+lpz73VyVXV5pefSyjpIbkFOlIF9NOcRdNoI//1pQGj79x5XiV7CHhlPk9YfFQDrvhhha/t5
/THmFpmEp6IsYl4Cb3HgUncqo1+kYDygDLy+ym8/mtPF/p8vYyiTCyTHIqSSDDOjTfuEhNVfZYvA
BZZDquvQUTfU8R00x0SKxNmuV8XMofsjUXXtXU7iUZllQ5kkwjroKT+KAQo0x5xug/Qt0wxbJY03
jHe6fCP1t9agHJfWKtG2kXbo+mgPat8iBLim6IZlkoJClr9W9J00kUd6ZNJmeBQMSgykP0Ytc3mK
4R9rnSi19o0PK3QoK6SgSkR0r8mXPntirdw147A2sxst+Yz7fJnJG9kdR/IcxA26Mbln6UeLx67l
65uuORZoBzX9TyE+rRCmOjp4/cNbC5CXTyDgWQyanXbfTY7NUUMV0CocHXAoHkOuAq8X+ayZwSQi
gN4vD5e+ipZvsdOSnSlva/oelduUPTXNVxInmHV+ldon0x/6flGDhs0xAJCpBF9ZKObMF7l+LUKv
/9/NLaH7SKXE8cmB4QJo3AlA4WfvrJ9rs1w/p8YUO1trVNA8QbUJJdcK/Y6imisq5o7QJMKqRM3L
TjThERmSJwz09Wjh+no188aocQpfvzbx38RemQRaOCVzMkqrRf06vlV+Ck0Ubm5HVkCVTWzzgH/7
hPzAKi/awhFkXGpGLp0ssVSITKcdLtqhdAsrO1gnmInGKFJIM/Bv9JzfSd6t2pEC9mgspK5/cEZt
OOt9NIJj+JnfxCwHDRpTO+M10PKFivk+3GncPB32jParqIXuD0hRaguBJUR8Ex6PvUUB5iALLu4L
9b6E/WKYWXaBurYwkjWATo5o7vPwwORzBYxXzX8adHlbUBn6zrdL7SdUP/pxpeuxk/WwTD/1kt/8
sV1QoNvH5kf6JfCMqwKSLsMXC+9KtlIL5rY1FkCXxFcfI/wtRQPvk3PAA19kcod/47T8e0xgS2iq
APrtG7q2sGwgtlHwNBgAXIaoP63UjiH1FTYPxZC4aflUWNCT8O9o/26Rb8p+VPaitLU9cmZX0DSS
Yg1AAmYABpzjYpvC97i3blIM01j4zEqMEZjvwvANseMDsLEMtogjNDRkcKTdzWkCLOhjbdxEQWCX
+p0Rc8+3HuPw0GtfuvyJIa9kDGAWjh/gtrp+oiw1WOaU6w7kMtJnthJB7qqFfWOvL0K+iarviq0s
7T0YpKOpsCwtVxp2C8nhyote/ohrMYCShJlxJ9cSr4RwkQFFfV+7rUzfrq0Omhz72C8ck68ahblE
KVwruZEamC30m0OeI0n0RQRdzio6Cs2aucYvp0hnG31yj0ehzCjElchtBiYvDfYs1h/bga1IuY2y
zvFlBMouAP58p5mw70zjGUE243S1Xjtpk8vdTCMaMaNGS8AvVkNgOHWdHGEd+IBST7GVTP3MQat0
Qmk1jgVuJkZElHn5AH9UPT4WRfOahO3C8ju0kqNjkebLRL3Xe+OBN/6BR90yNckS04P3PBm2DdCk
2rDVjZsBBSU4VhDeebPYfTsYjhF8/8Eq14XdyNdE750Uvga8PCoQ8ki07ypYBWhENZQtegyyIsEh
cvbWGXtaQyXWz1YyiZxT+7zXX1J519OdmWtb0JheZN27oZYdeAbH9dw/xOZrk90PSusy8ZHJ/HYI
y03Lop0+fF9PBi5maX+/7p/u0Fl/ourMiKpJ0h3Acnpp2nsz4EtF+2GAZ2uYLl1f7GJtf7bYKXif
LSaMXtMBKUZCn2l2jRlOjHKjGVWvzyCRASLWKbxQsr6+6sXb7WzVyZWQWDQZMx9tpprcmtW7Jn6i
urbzaAYwehmKc7bO5EaAJ3anlYrWAmQhIGsF1Su7Wxs3NWo6B8+W27mAMPXSB0luXjnz4r13tvjk
lIaFCJNWqcNjVD2kuriJoA7Dyjn34dmW3eQsthFStxrH/k//rCy3JrS00BuExevgcUewDxDkoOlz
/QNeLp7/PtwUJ9mpouKKNFpYvDFXQ1O1yQWcSpEeaVCiT0jnxolvix7OYeRZTWZa1ReTlrPVJ1m5
VFPANDUcEQl1mp58tUj/rz/g3AqThLyRNXqho0AuEWu46d80cy6GXg+hvxxOS+DQWYcjYNEARuRk
Q0HR1AKXsAdQJ2eeZiak/AHsnp1ysLKTsjNSLMbAedceSJa7SfNpAE9KQKW8/uoudynPvs4kpgQq
bOX8DsYqaO04VrgS6Ob8GWxnR9HfQ4JnMaSDFw+bAN1DVjzCNs42OJDJM7/j9I2u3FJ/mjBnTw33
rihOiIIDuCafzPM3mps99S6KgKXvztXWcxtmEmoKxE8W1ugqt7BUMsN9jltr5nkuL6FxWEwqukL1
SZGGgZE25qQKjyebdfSLoGm1MpzsiR6tJUit0FPazT3V5Rj2d8nTTzp7hWPdjSOIDN1Bt0AMalIg
uA99OCeMSy/3w6y/60y2TA8cnpYAF4Tj9hjSD0PvvKIuvFoYn4Ou1q4pkdMMJjZKIWrp8CTdhxCI
Qg6tODxUTfBImL+Maf+YKGDqgGY0GhTyh/sBgsxmri60/jbL3psQtASQLtJm0Q6PaBZ0xdvQvKTa
IxXSsQLUupD9qIo7GJfarXxrYUCThv6CWInnV3siFhUB3iC/9avXsH8i9EnqzCs7Vy8/qnHXSjQR
D8X4Yun3qfmQWZ+ttmqsRxOigQ237Lz5HP2t1O7EENi1rEF9NiEslDqKfNNA+41NYBxGu+L3PH2P
2xtW7DNtXxhwo4BFY7VPAHaIqrsQGoGG9qpSqDFaKxiz2KFY8zBelL1YS2U/mD8xYLY1bCuK9PP/
kPZdO7LbTLdPJEAURYVb5c7dk2duhJkdFKicpaf/l/Z34Okjt1uAfWdgvMEWQ7FYtUIkfSZ5YApo
qfFq1nr82SilkYO1krLPYXyV5c++SeYMv1BqCEecKkxBOb4Q/ZcWcysPcqMeH1hZW9T3+EwcIO/V
zxjzoA3PY/e7B2A9Ts739/ravlskCEyHrZpO6AgmnAMuJ8mOSvh+fwjldurzvecWJ3boIDUDRaIO
/jOdnaBEFcECpEqYMWKHUR3MH0Y+QCE3NJpvBHXTEpiqhoWRy5eufCX5RYEdZfNVYlGqWXtzSpxc
zyyGtk+K950PKdaofBHgJB0IraUCAxQpBcj4b0PwGcI2rEJO1+aGVv/OkWvp9dvUh0bTvFeY4wg6
aqSA+TLkNHj+EPM9/NMMAMOg7qeasL704Cxj5PWPEI+ndCbW7+rhM4b+RaVCMBKZBtw9LPiD6SZL
ezxLmIKHb+J0fSaZ2kDNQCEOD6jZ8a/703oz56JQCIHaCxRfqLKYVqnweVQSVTrNzfIABSv4ob3L
v/gHhAptKMRt65/Ap6eRuy7AcGvXXA+9yLiUWguGONAlPCAVI6rBOUmDfTOu3Nw3i3XXwywyLkKg
NcMieJJqB+E02qAoHr5YaiaOYEL1FwfCSqDoEzntTnD+2+T+eZhdxeMyHpkPOoF0ml3oUauCylNG
fvKPxpvFHhAaZlDOFthlCD1YUNK7P/y8dMsL9erDl4ZjXatKaJgI0omE+UOuvPbZe+x7tMt/JFm1
uT/WPzTBv4/nYjFjwlOWQ8QWQMjYKaCWGLGXDhscwgKmJOWWov+QptYRV3sc/5Dbfo+8WN9sUOUs
DiQNGbVkgs3wmJoAK7q4Vy6rmknznb2cUvJ98S0XNAVkf2wT2mJBe7vZZE7qwnPU60zJyaERuarV
ceuIXI+3yJwVP86zQGLaCQQcVCl0J2ozaE0ye2X15tVZfheVJUqA2hV1fckSgNZY0ffCoJ9QSSYR
CjgRVH+iL/iSg+EDW2FNu3T1WzZlkP3B9dntW6AQBQLJS5StoCYigXqLYDetiTb/3TQIlfbrH7a4
WcZaaAU/FvWTIPlGP00gyIaoCnMz4aKZM9g0BoHpi9hnA4zPAGCN5dHp+wCCg6dW9y1VISunit3a
A9c/aRExoV0t64Wc6qcu+ATq0hW16dL7EZ7Ffr7Vmf6p0NSqMs1Kwk+AMxyeTmaRHCuI99HgsUSM
H0fEeUE2lXJbwP8S4A3lEkPhDZrnwHEmJhtrC+JT5jBuISIExH9gFSI1URuzY38ftQm0Sg8Kqn7h
oFolVMZrUplFy3Dm9kT6OYWPNTQmMtQ3k/cAtuGo9iR73T/o/u+RPqW5vjIlq6u0PPzIWFCWkFog
sdkbkYzgQbaJNz/bB5OOBj+HXvOwfoHcDnDfu3Zx8nvKsXdUWTqxessrwDulaB8DcFvr5YbAfOL+
Ibl1Fq/WfYm3Qj2gQ2FckU4DiotMUYGtnF4D6OzdH2b+0XeO4pLAUPmSHIH0pp/isXTk5liCnRPR
xIoIhcrdfFFCSJqrKxUCNh+ke8NK+PvVVRXEBO40MMo6JXrh0kH9klnzng5ibJIy/ByhC+nHBTHr
KkLi62dWF7fQCZ/03ID91GVQGhhJU+h/QYY2zI4cQNsJOzzCpda1UWqEUrKpknpftfUe4jqQBg9t
QYF1Y9tZgRZBT3cf5tSF+uyxSOptTdDkkRurFROU0RhFHfy1a6WdOgYwKB5Arx5f4LDihtm7CMRn
CQp4HFslhfBw87tng0FKxezq31MDLhOPN1Xd2jl/u79SN1/OlCkiY7qqzDft/z9npQzUu5gIIeAd
0GYEw94lBmR07AbsWag3QYzBXKvk3NwdV0MuTlrUNiQJKqRrGYQdA3DYtbrYwFbW6CrVIIEPxWx/
H0Lt+v6n3tz7V8MuTloCGbA8LpT2xIXcibUnRfbtVa+kmzf51XwqixYxHuRMbHLcrhLbxR3fsb71
INpmEwQ/NZzgKSNbvGLugCIgk+nKEbj5qr0efnHZJrgvuAyh6ZOcH8vgVcizs6K8d0Xm8uBdDHp3
iiSrZ9ilAJF1MdsEyUHXFEODDWYRiiZRZVPLU5vBYYDVoPpPk6VIfMNaxdXYcACBAIdhFY+8cncv
uT+VX45jHuBnZ7HkwKAJOphoYSWgR9TlixhA91/W92JxiQFkSIp9FX5G7WMKAQ/aOBk9wcOcr5rh
rf2mRSGikf2Mxw1iJZNwrpkVqJI1sdjtIETfwe2h+3V/f94kZF8H53kDX4UvZaygHQGmAZ4xnYVH
mJ2bfIvA+at25mZ8/pjIhrZyKCT95mn8Tpv0RXaiQ96vbAf0SocIzNhGM2Wwk3E/H+UW4lpD7/WT
7iawq0wh9gYyrlnz2pDwPARv8aKqn4m2jdRtKDzHswSdKFs1TBGGkVlSTuHLgAZXAb8H9I/g7aq8
V1oN2Gzj5hoDGoXMZgae4nMnR0rEhp9aEdoznUeVwDdTJ4Pmu5im4EbU+GsPqQliaEgd8rlWMpRe
0UAtQ+jKh5jqj7w6EDjIIkqbvXbm0AEIC4uLk9ND7AvKbm47QoWlTgy1zLZyw5yJQV5DyS7woTVr
vb6UkQDjTWdC7thCTTSs5F0kXXgGqSu4RqtQcpvk1BJ61QIR7FkvsochQIMVXAyuwQYFUZOITjA/
EDj/WTfdU05F9Fu1bSbLdgnVYVUrnV4sH9Uh3A/QDIVa6kEP5n+ebGmj7lkjmSMNDmlTn9V+8FoG
6wAFhg6yVbHirRbknewPF8IgMSWLRyqVmzJCfYY2Roo+JeUp+ELMHFsR95FoDOK0kbF5Ox8l3uk4
Nm91UgPrlT0zddjD+tiCBa+RQI8fiilAUEPMlGqmOGJESOFLwkcj6maov0dRsAFv1FR8dNUmdasR
dTeLv+RRdGxpDGeuMjd4/9rp4iYJYkfxw1M4pAfkU26joLKFIlcvc6/Lpx2qtJYE82FYolk52tUD
ZALl+h3QB54dSoG71H8XRq8KhgPv0PjqqcVqOPVF45mOya6mPbLL4FS3wK6JW0329CA563CplKZ+
w9Tc1lJpI8LyBWQRK4mLzVTFnaEgwiVRDatynxmydszLU09PRHnV/C+/0q1IirY9nBf6ipp+nTv5
/AyC+kKipe+pmO2nXEFTgXpde4Q5mcEJCMJsV/IfyhCYASlsLZZsJbfBg8qA0CghuwKW+qYYEzfw
AURCagv6zgFstac6UewgaHZZUu3CSXT8sdvEofqjkIPdyHOLF+ci7wEfR3tRKJ1ABAFN/1Fnugkr
Hq9QS3NkG1XoDhI8Rkbld6YFlwqZctx/xWnwmhGQiaH+YoQldyrYn6ttD3OIEoIY+abS+oe0CZ+C
XjeTrIEm/uhwKgPcUj5WOsAYafww6jj+2qSbE1ZWlCE9pNhyUD9KQ3+cKFqX4pCYJbp1CggChVRB
x0fGUmiHHuU9pp4laOUQ32MK7g9GPbgNPYbxR5glFrpiRjc9keShwCVCdO6QvvsIqPSTp6GnwuJt
JZ7Od929dHCR2vhRnPJaJC1kSCC8QD3fGmA74oITcomctaSG3I6jfxWh/jy5rqJ31OFPZapJwLFD
yToWtilQ2rYKZacNgBu2Yo2OzGziH4N6I+LuhzAmfV/54rXfsLiygqJJlExBNWqm0PpgNGZmcR6F
Y1qYsQVue2CQrb6dDcagiXXWwn3hrpH15yH+Punf07C4xGrI5fUsiMdTFHe7NGt3KqyF73/m7TT/
e4jFjdWNpKO0RZezbiMrUeVNlxF7DDNYjDTO/aFu51PfpUW2yFXHOoKN3RDQ0ywppsadRbJ9pEIi
M0OFSH4Zmsb1iWgp46z+HAOhLiC7YkCVNK0pKh99iZe9DhPrEhR7tGeyUt9o/DCiWEijwqnnmjma
pXHTX+7/8Hma7y3DvFOudmMetFqhMewEHc8tSPehBfe7lz/vD7Ky1stcFw00dBK1IrrgVWlIymiM
08P9EW7nYH8ttbJIZ8PEZxot8FSY5emyPkV4nA2y0yN0qWYnGZtUxUoHf2XmlMUjUgiiaKoLnOO4
y84pzTYJ5CFYu0bwWpu7uUJztUBxIBAitvNbdc9+QBKz2tQu5FPhwgS5IYNtJUt8XXPjk/5Uwu9s
C2URIAoFDDCJo44co/ESjYdpQEevPyX+KwW8COmKErw1EdQntLbdwPi5N8YKOuowtjHyBDaY6RA1
v3VOQQ7Soq2K/x/ii1klw2xbCcC4KlUI1ElBbQhQ1kFF5yEtcWOBtY09rjYS6jnB0wQxV+R8UoPF
U4gdwD8oUbqPGKpUCtrQArR40w6U5T4HSjg+jB0uddSJSJu8s1Te+WoC7cDUy3ygblBNGvzQjlqO
VlHuRXphQRQm7VCb6tHn8MGOqTt3KAa3LeEHU8OnTBk9OjGzar5YFO1hfuUSkaGvgWSzBKslVA+w
MmJuSBsb7l1u64uOACOqZEqffWEwk5iaOlyJ0vxXFv0ckRYFIuoDEBylBBjP5IdUNxasDkwx36kU
kV/NDdI/+rCjGbTRqKnmSAgjIk7+yOB/SHxY9/kzhxm9ukdwk72efJLmIy3B9QtDRxkDO9R7I4lf
ErDexi6AJxRE6IBJhUbTvCB2RfHVaNBVzzIcvUD+ptOnKJwm4YEpEiT13uRkz9XfZZjZSNdctdKh
X+gmc+6wr4RDxn4WiQJFOtXQEjeEqsVTCGQOQIQoUqLwFbwU0+CkCrIcZbS4SpD+wsMRTmOw+TGH
AnJZ8S4muQUeP8p/zC4ZMXX6E55YVq2iqaT3ZiuXJsUuVwX0c9tZc9lI8J8TxZaAGl4EZrqyF2FG
z9lG6MCXm9GMaAoK6TavKjy7RCtFgaAIwEQHu08QnCp4omJu5f5g6dFbxQszp/B1lKGN3puqjG77
8K4D9zhC71jsqBnxw6DvJ6LATsIZIZ9Bc6sBoV0D4b/S4b5WV9i58H7gzJXgDCfkl2RI3BF2YwkS
6Ej84gQmYU0wCxYaMXpakdBhE2aeHJ7kVoM/k2LRjLo8f5v9kVnSOX7NdzRt8YmRLdUPdPxZwd+B
BdtoKp0Ihwb7FeQvzRgTQIvL4yjaImacjShYJa2VaKKVZy9hFqHrrJ+LTDurGtJ9WFLFAk4V5mgo
4AQlnyX8+yjuLb27lPQp42eh/BXhjSRGKDaDrdEDn5iA1n4/ON+sHckIU5QwhhL3H/XIqxjGIXFU
9ESZa0fEwRlRv+CQakCW+axv2xM07CALvFLguBWdr4dchM2uioGOSWl4ASjcyOpHofoJE/aVBOMm
2vF6lEWYjLWq1LuK4cMIhQjraEt4VsGm3m36Vx1bIaY7Hr2KsKFLGIho8cv9iV27GxY5VDUp0SDH
c1MRiVuavMDf+98s3VVfTVnkUFNAEr1HY+KkV4HZD8NGaLMj/PfgqdC3v9q68/oyCcxE0c55xBHJ
RlccycEfcW9kgDTe/+B5tL9dS9+lueWdWzaSSkA/bU/RHNUFqXLVSf4aur0PiNJ/G2qxgcRWn7pR
VcNLJToqAJxEk40Qje2xTVcsj27Xc66+arGLJoiLVmqWRJdwn20Eg+25Hf0SYOBoNjaw/0B1WvqG
bO5/3+qoi80TQNFwRGF1OJW2fio2IEhuIV68ydCuBbQETS5bOK9pPN1M066+dLGb4kztm0pg7Umu
cDWFP3n8pIEzppNxk8atBRXZla+82TW5GnCRlkdQ2BWTEHkh9GbNrsoNPYe2OlpMPN3xYeU43oo5
1zXVRS4NQwAon8oIc0WSWMUgGIq4l9YcW27SSa9GWbZlk7If+vDPoRfPBP0wSD2Lyk7v2bOOilcb
v4vKBHjFM9GPExSLefLBpnHbswLSsh+TCP9LZBDhlx+PKyF3ZXGXLXh/HKhCOzyjA6QiHVwlpnGn
DuqmQsI3CAIsIuUVrOXNRjxluowWEaQUtKUy08CrTG4aNp4G8aWBM6DfocyriE4CvDaBlWwyxB7w
WOKajOi8kn+PQ9/jLvYx8KVVI1fz7eLO+TiqUe5kr5toEO32/v0eaFGaYINOqybTx9Ok1r9HqYKF
BQ5OC0E4Xlh1rjlFAEmX7jEkwY7WzUsvwksYSvyHtB4/e5Cc9kH4kg8AvitwwlOGGgkXg4A2tHCz
9DLm6iuel5Gl56+kedQrASJSA6hIURHAwi6N4WITBZZUtDYRxE+BS7Hd6HCxEYoWEgq+/tGz7iLC
17FnsPZQNJOi8RsjoxYGqPiAtxDlKC60uln0uQWRaNBBczMGhUVp+203vDMCeNBotfkPGo/OiBJn
AoIDXoseSbiRBKiDcCdtzvmsbS6CgwrLWTRKrHb4XfDIpdDwYcDxEzwFRlW2fKE1CcpRFOqtMdpS
fhdueQCRFEk3Jf4wDA26ihD3JqDfJKXdjhrcO2oIaD3UeWtlMPEIVadVNQeQb6AYISfdwnGrwHjC
W4NjI+gvingpIR0dhDo8eZkpigJkp9CG6PHTky9FKdxCHk3OBwdS2w4rhocY5e0hAAp5pJCKom7f
nHuIJA3Nzwxik3HATJn9ksl7PiX2zNjvksKKFO6EMH1tx1M2BDavIahcP9eKZErgW9Gqnx2GLX/0
LbkVbOVZ1T5JIdqSChlHwFGynpvTPIFjaPcXRXwN0GyPEk+DAVILYSloXog0c3S/MTmEudsoNyj6
eRK1ApbZ+ZTbkQYwbnMOp87I8Nt9/12OB7vNUzMLIngff2aoCisdZimrbRUS5XS6BNDsLhVq5VCv
DmDZrobwQ2qEN0VGoV2E1J4P7kolw8B+Lcrf7MnLoqhKiDAKsu9F5E1JlaICkANt2hq9jZbIjtup
K/3sY+uHAl8x3KFQxs5XkbW34sDVuGzRxMuSpqdDwsglzmIrGkQzq6YPPYbnrbgp8ChOcqDvlP7X
ytV9KypcD7uodkBovZYESgny6cGarUKl7KHHY0Ad99AfQUnWHAElbtAYahJHR7lrs/IDbiWe1z9g
UfvgAgT4UEGef8D/VHTCzhGzB9XsbNGqoKSyLSNIJ69cMDf5BNfDLnKyHtW8hAjpLDGAq04wMivY
atZgouaD1y5eEWsY41tX2vWAi8xMQp+N0CHFd0oHmgLYpbQwDM6eJm0vSyhqgHR7f2b/3FjLm+V6
xEVWBneVPiNtjxwizY1UK+1Qtbku/EZZ4mUqyufSf6ogbhoBLtvKbwnU8NSxOugV3YM559FwtGN4
JECkuAUvf2S1qQFiGSeSlamd2SNhzhC+7//mm63s69+8uA2DsIoBEsJuUKfoXI/6Z52i0cBq6KCh
MmFoel5AND/sTTETDkH+ge7bykNMmjfcvWlb3JOt2HXROP+EGX8uAxnXQ/GM21KPIL+F9Fpsqcfp
OAC61ph1s6vw9iw2jWbrqr0muLEWExYpZxaLqtCWEbk0wEyjFbbhKHA3eBelIDFq4dEvKjumbGUG
buWeVy9RebFvRlYoY19IyEjQLIV5+Fxuidma0PLN8/D9kJcXK83rEr1/AbszzJ8Qb1FiGE2RwCxv
QBoK3WL9/f7Wur2uVwMu1jUKk3YA/mI+8SBkkH19CLxpU2SGYCeO0htzt4TYwwdQ7CBDnqCJDuzu
2orejHZXP2KxomI7UFVuMbcD/2jVTyDM7n/l2trNO+qqPFLBg0dGPyS8UHTJAbDMABECD/z+INLN
S+P7K5Z3VTHg7mWMhBcQET+zfb1VLdkVHOWQbXTIuuEgbEDKPHE32ICb7nuzIrTiVNvYHlfl7FZm
lC0usEkGkgci/HhcJ8+l+CYDVn7/a29DvcHf1FRFkaimLq6KIRdKSuaWAxrZlTEVxgz5ro3ECi4Q
6Q8hkjaAt47Gpdn8WvW+m4/BMhrRq8EX14YKHOvo+2DDQBMf2QgGlUAVAFp3PA47BRdW88I3EIs9
j5vKrJ79Y/o1g6aBmAEwflVM5tahvf41i9DQo+ze5RI6bf02OnZvAIcdKYTiUtQXCogemZE7SxDJ
nrBZe+7f3HPXQy/iRQpE0KiX3f8Kf93P+ldoATShbaRNCFlIIzOIKRmih3KupUKTHMY159+yFz1y
B3VZ9/6WuLXnrn/LIpQgbySxDFrbBYQdo0Yjqgm9+yPcvAivh1gECgIIQBhFkLAOSvVYQxZIyvlZ
94ud30wbnrz5/XvOt3qlHxjUyFcGX9t0iygig6EXZpzjqRjYVb3NNrKNl4PbF4aAvIwZEA2blVxC
OzFz+/7YKztsqfBfx2EL6DIarcPQG1hyJ+cvQJKJITAm/V6Mm5WK2U0Xj6uJ1hbxow/wLoba5f8O
GN9BawyO1a+xpcFaMto02/iIB5MdWZoter5ZIS+MXQbm+cqC3wrc1z9jzkquAncDJYyyVrGleDAL
0r77xXstb+7P7eq3LiNZmeZdj5csggk/tka6k9wotaLI1H6X2/QC3WK7gTjAEzhl6CUZHWp3eM7h
RK2nwzfr3dcfvAhsESBd9RCF42lOsyKPb33rB9/MJtH6au59u7jzHUW1RdySVZ/BB/DPh8+D1c+R
y1zNgbDxSmRYHWkRpvS8L4hCAG0DOdmVzczpdujPnCVv7WZYOaN/yj1XG6Zr6qlSZgydUMAthsO9
CRZIimJXib7WN7411FVSvhQ6JW0uK0UokwtQj8diQyFfVnkoesyEEVg/gYBoAEkD/P3Kfr1ZV74e
eHEoiiIYIaRTzql4DE2OEYJB+SV3ZeQRBRzFRWv4NRP3XfXp/kG53WW6KgIsDoqSJ/3EIz4/Sudb
l3kA05wLG/qIhmQBxORKa+XH+VOW9/z1py6OQ6iBrdmMSIf7oPeiKD+Ug7gNJWZAkRj4wsDS5EOk
QLCFeVzjMBhYC7y37rTrH7A4Ik2c/b9FDlFpDmTUAdq1szHP2r1vXJyNPkaRMA0LgvADWte+NqE1
/1DYveUb5Ffv1WvX2NqcLq7poRR1FYRlcvGfiQNB261iCUcOSQTFyR/V/7pZFzd2I7XgWUKyBF83
gPljAn9pQtAIXBoTMjX2XAQzhQ3EYO7v1ZvCa1fPNbZYOKbWkKeLICIzZ4j9C1rV3SMIiWFrBFvB
7J3oTOzqws/0pbmkJ8X77w3SxboOQ1oXvB3Dy4gNmjRwdQKchBRruqDzcv1t+1y9OhbLWYVcU4oG
H1rGsKWEOlmXJh6kTwQVinLl8/1pvZWHXM/qYjULQe8ElQXkUkqZNQmA58qFVxa6neeoEIk/4Jm5
Embndbr3eYukS2O9X/dUCS95DZ0dYUsV3WZrrM6VQZbwqUhvaQ1vA9SECEzIeA+0M8jP9ev9ybt5
YXyv1BJCpcWVKEvzK7RQayeAaJKWi3arR0ZeuvdHuhm1rkZa3BCqmqvlpAzYet27EELPSV3z0lr7
lsVVUIoiIbmGZek0GHkD7RKlBSwBAHCMupWjfPOlebXpllApzlpK09gPL1CodvjA7Jr5RzbgEugg
lB7U216wtT4wUTrJjDTLdrRtzaYrbHSRLGmE7wwpTl0Wryzn2qaZ/36VaoxCXZTpnJuW+a8heeKJ
aMgiX/v4taVcRBGedaT0R2wa2QWsDxK/Lt3NrCDxsbPhKi5Au+Y/Ijv+QNeuPiyF24ysCbP+FhkM
VA6AhH/oAOi+v0fng3vnYCuLUBJwX0zxcUjtNc3QgGiTImDoob2fH4X2icMyvVVz8/6YN9Pr6620
iCZ0iquo0uT5udxZk4Xytt14zI6PoAN4+oo4PZ1D751PXDaSxZzTgnOUtSpLsYt9k5gQbnbSQ/vO
vcThh2KnPAouNJLxTi9ef6DyvQ0OxE2OzFTgbRlYZDM/SPwHUDgOiZt792djZQWW7WSxGYgPPekQ
EimoZrt42uGh8e8sNa/mXF0EI55QAP9ltHKHOAVeHVURXMIS+ur3v2ZtbZcFqahKwzFJcFKC3prT
8dzVnsLXaC86aEt9rD1p1tZ2kZlqCS8bPsw3IfxtMpjZTGiD5pBki+TnWlzduCthQF0EmxLkARjL
Id7Gm9wekSgKBvUaL/k9d6JAhdmsNWZuvzK+7xB1EXj6gfMqSRHekj2ebPbk1Wgv/JTR66N25qav
/lF0lbV8fy4r3Dsx86xfhZ4m6hUR/k9z2QH0piPZcVc51RvwK7y10sLKDfZHUPJqKJmrI2wJcUcO
Ymg1Jbg/6QPMIW2QzVZ25s0i3fUJWEQdEisCiOZ4xUgfIDVZoVk/C2ZnKk94UMBgyBJPWma0b+UG
MiQOukqi2znqmW7K34KnHMEPvn9S1n7PsprUAow6KgF+z7gFjB6aN09wtniboClUurAkfiae6sBV
3pxfsq0VeyryVrvdZ6lXbaXd2km6aSp4NT3LWpNUt8kQTX/ikAwtlB9/4vIWybr6NXXofmy0l95l
HpwCTb6X3woNfXFj3AwwuuSG4nVHfp7rm/1uOlQfob02XTeLjte/bxHA+gQ07THGdIXKDyGrLnC6
tqXAHsvHJndH6Jno4kWD35QPVPz9lbqpNnI99CLNimklqLRETKttfoxdyaUI1DM4fTBhfW52hn6A
VoQVOOrKyCvJjbYIb1Pi+6wLELSVmWkxdaC95bbgv6x83zx1d877sgIF3E0+8HnpBwfOTQgyqFqD
FugqDrDh52lFWGjlyGuLkNaV4qDlQLZfUngS5LBpGsXM1JRPpV6JY2tdtWUZSk0CH5Q9BE/JnRzf
1r0CxeLc5SZsRNBXyyxYKHilBTqnDY0jo3DJf/zUZXbVNHoNRy6kHqDL1/KRgoVYKuBBr3E01uZ0
EdtaVhWBVlUTNLLhnFU9Qi8a2lDUhU7N4xCPqZ2zpgDoKNM8NX7zs87IARORNKcMB0sWS6tEvE00
dEqAN41ZY6oi9N7Tn3yGSLLarhrNCcL3NoRyrQadXaDzdTiUgG/UAVreNIIFEWYrrtBwKoWZ3wev
AtApGfHGWjEFmaBARp1CHUwWPOTDTyEQQHTo3ah7numlFYQySM3MkEZ/nEZTwCb94eckQW3XD1ZS
3n94yUBXQYWRIVPpYrKkspMz6JhOkKTMNjS0p/0sbw1Qj+lbABXYoKVNn+BaQ+o0P62VRm+nEH8N
Li+gNFPQReVYSPqJ1Fu4BWMao5WgcRtbQb6HWHQNUlYIJCz66aSmIL1yVw4RvMNZ+LcMfgsicbly
SFEFSabKbMA8mBV1xyJ1QZW04TPiAXliFzBY1BneNS01p9p39PglRpmTgGIbxa3BIdl7PwithLql
EodP86qFdS6iQpuCFmbFOZK5fOUtsDbIYmaCYYiFOsQgI333CSSLS3B5hPf7X3J7hf9iAeiLi4oE
QynAyQ9BW9qF1VcdrjZ9V07739QBuMa0MhLxNPwxWCCfQzTGqrw5KZwFKmbNUbh8bdYepLcLz9+5
qD5/+FWuVqSE55BzDS+N09siAihMFKwOQklAJjmyx85rWltrMzkv59WAaLVV8iDg5TaBcyX3ndPy
NSfOtSEWl1EDd5WqAND4EqbzswglQuFfcQuu0gd9kU4rSKaBM8QjJW6AWaQUtNv8oey1Sy4MTjzS
Y6pCbEIeIHYMKmyWfNFeNXQYSyqwRr+/N9cKsvriRiIgPLVYx9lHDdnEOU1sgEygnkh2ug1guq2/
6CWomHMiZxSX/jW86Na/cb+Tv+PTnzfP1bLqBJpP05DFlwTkngBepzDrXPnMOSP7e0bzVwj8A6S8
GmLMCZdD0LcvGgVfPOxfoYdJoG6sPRUF3fmgTXFZAEA0gsZVsi81WJtBQLxFZSushWPVlvYEVfVE
KK1cRoI7qSYLYczgpKCpRSP7uv9zb79iv3/tYoMgwev52GCDULTrObiFdfvZQvxab39QuiaJcjt4
fA+22AEpbeVJ4nDSA+McAkQefNc8gV4gg7Sy1+Zr9N4aLK7ZwGcREoFKP8nlzOEEq42EP6byTOHv
44vnovlIJGHlbr/JGrjaW0tR5CiVWCgi6QPju3yJHoozeSrdzotM/YDH5cwzgY2PXX/BtNmGpdha
wv4P5Y+/ZvfP+bvaeBqRxRC5WHzpKyB0FXNus8SNAT6NQ+3mV7tSPLp9oX0Pt7hrBlrkja6W+skP
f9dpfo6n5zrPH//T9lzqJEdT49OpQcqSDq3ZRx9+d9JiEaCaz1Fd6TPMm+/OnlmqJOuFGuhjjaFC
ivd5HRl+kJqS+gNCIRSomXjlhbC6XIsbhkh+LHOhnrdLb08WXAOsbqfaqgsByY+1xVo55n+49Vd7
I+CiL0JRTT9pkP8SOBwPT02UOUXlhcLL/SX7h7rR98ZYhJRQyXo86BFjmaFdKBxA2wLd/maLupEZ
vclQkTXa3RqAkK4t3yK2CCMsp+O2wZEHX0SFz5Ko2YCnxqXdP8N6uHoM2Wkq7a4/Q8jnEB1kFF26
FwAbIbhnKF/iVwXbugjMXYDWPhTf0hqj+qW/ayn0XIweoMe1X7x2fhYxisH/WI3np4CQwJRmhIf2
RyevaiuvLDxd5PxVPzLelojvg6RDczaUjEnK9onu8Tq/yFIJhadnHr5P/jnpvxgdDyWsmRmHxWaK
yjhYtwmy8bUNsvLpdJELK2ox5HkZx5dRfWNF4fbtsBn9dD911VbzEzCJc3cSUy8cwerU+VsdK2aO
lg6E4kwBwq68h8enlnhj0Vm+Os5cEpDEVVdW5F0owwc2Hc2JoDBajO6gIhLGFZ6kD33oSU0DxnIF
nra/gQEEuBXKuVZ0g8JuKKrMlmgWmPamlHGkIrUOoYjCKOiEBlO75aB7hMOJTGdWC95MUq7bGE4u
U7YBSsmIZAWKaeXJ5/A3ycnvsU89qiFPjYGgl9gGNrKXDF4H+rAPfH2bhOmmkYMLuPguOsWGmOcQ
n2ngKBJsBpjFFEzdhWAqK9UlaECwKB6EbpckkAJo0W8C5SH46ktQjOBZGbcYftIPin/Jy9e4ABAN
9i1dtg/U6qGvQzvts11K5FPWyXsfekL+5Ap6bqcNnF+q8Vzo/0falSzHrSvLL2IECM5bTj1KrcGW
ZG8YtmSB8zzi619Scd9RG6fduHG9s0MLNMBCoYaszAXkkqOfQowpTdM9BxVSXZ/08Ws/K0HTA3g1
7VtiYG4GMg14yxb4kfnNrO7hNAGE+2kZi6tXJb5RGziKE+alc5PVZsBzI0TMM6XaFyNlfk4I4pnG
o33scp2AWw4UNhNwkdEXtYeOdHpAEGoa6pFqr1aFHkEGnSZjbDAYXnhVhukqLX5Ts+TraMU+NLof
8hzZ4twigQZ19yhLOnSJmerCC9eqNmvVGgpWhI83dj7tta5Od8s0QA8L4+y5jjmogfZHVAcBw8dY
clrtCcQWJvCe4uHV6kel5J6psuMULxuzOM02yrqGsu/TxKvAxULALAjNINLeq+m9QnA8bWKG/Wzv
4zwJdRQ3uzbOYer6rxIa7VqDItKkBxlpbsFXdwsr3ZRLvXFIu1WQifHvrSaBAYKw9fqzqAmHEJnQ
iHKKhZ8iDio6BpgfN14XOjpbY5X7tK34Ta8GKGxEC0dFZh7CoR9UOFVjY/aNX45H6Ah3dgcCg87T
ssFzCJJsiPTmJublR0gRATUZ869a2WIuLPd1zcC94r5mzj6HBJqDQkxVGgDktQE14ZSjxzHC5H62
uDNIIsb4Zk7vnJJ5FBzlbfqWlkf0i0NN7b0ckEFHfVOHJGi6Rz5gfmxOfDo+FlYZcPxcQ1/8eUK1
YaR7A7NEuukcFBM9ZKvmQTKGeftSFh0ozPZt9tyD/MDkOub8f670A22/zvTvtLQMF7CwtclNEYdx
T4PcavGRbzVS7lquBeD38tVJC7Ms81INY6OlAoKlCR8R0maIMnQo4YyLV2bLLgXJNwS5XA1s42AI
4JXlTRM8Az+m82MG5ZsoeR7nHyrmvkGg3WrvJIfET+9x1LgU58cEKe9YSX1z1sKy54HiTCdo1+4i
PGCFg3IMdNcknlwS0H8U9s/Cio5EqVFGiGH0DdsSw68wDzL42hgq4N8B+ljZFNBletPsoCGutFe0
mt6ViE0UKI0s0wFtKALedFdG7qqH0DJQHkRu5SORkZNlSkIMTYjYNL0x8YkQ8TYQfItGtuFVdmxm
w48NEH6jnwmZORlWS/Z+C0UCuzWTrFvgg4z5dvThem9XaVvySL9hVh7zA9v4VvMAoJJiAC5Pgn2m
yh+97bNvC04zfZyjYcVtYXzhxXxqPLTJcL5DDIxzvaEP141JZktCADfntRZpdrvmEw30lotwKjA/
WpuHrpUxLcoc+5rCn23NUayly1VsTU+3Sgw6AIRBraxr9Id6xz9xsC7UrKYWMp89uHkQB08BfTK2
jdc+s22HtAwTdZa31nuLt3VcKsHXi8E3K3vB/tA9+vwJgsWWA5h/lfVMm8AC7u1J29E9OGMOaQOk
QQvcw7i4oNIwQ/YyHTrZ23G5wPW5umC7mtVmJDNxzOtgiAkC69cUJPkYaH1AHNHfzl9bTI1t/sqK
dCH5MCHSTeIG1ZcBE4vaGO8IhxoIgyhDl4d/t5RgsLHaDQVkrJBvp72fqRiXAnc4dTS4ARmY8YLB
2gQcJqpDDEzbiMM8I9XyDgw2uBv6lwGKevMI/6ZLARQXyia/LSO89eVYKVM+Yxm0Ge1NcquFDYb9
/RTzrrobvVrqBkVrXfVXBADacyhiS4rksh8gXEyb4rVfnNQ5lXF5XzpqQNFGSFvIasyjb1fV3oxB
S2v61z/kBTv9bdvCRZ3LfBiTbCCnMp/8Mko9nvy6vsKlDvJvSwgXcbI52K2K3DmRLN9Ca9Vtq5+d
nuygPAl68UOa/uqXIxvA2SnD6ck2J1xCZWaFDQVE58Qp3WRFFVKoz1zf3aUY8bfdCZcuzklR5zUo
7NGt2+UYzf4CDk/MWR1zFwOLGHFL92vRy2Tudtk6u1qmgnaJGvC3HyBcRWIhORhGm9wPKeSBLI5I
Mgr7HFkgKGAZGQ6MsUCLVk6x/MUqMZOPDozeNH6rFm7vaH6b81u1TsGk6YQxB3RoOfImdlc6shJT
tcBnb6K23oJGRnJ2l6olv/10oQxgpZpl1m2ynp0WWmF3Xz4yDJYE/2mpqIAUuvkvWbFQ4lBEvCuz
nbjtDdijqqD+8FLX71RGZ34hWjrfmAh2VTjE78hUwmfldF939L5aXsq03bQx9+e43wy2IjvLCyHE
b0sK/ovRRjWrceaQ0yBe+qb5aWjvpixQEIxWuxKEYm5vgEX9b09TcFvpVBIwxuA0J/XbBH0gw/CK
ReIaZXsTnFSxJE5ZTzVcY70ESqrfWFzd9okWoGEtCesvxJy/HaPgrLqoH81mgMsY5gS0akAlLohW
2E4dMcOqxDIAwb+j+N9WExwUtIJoX5kVHp3q1wj4j2W9zP336x5KdniCgyrRWVMMI3ZOVTZ5Y2UG
xJ79yv7mLLl/fSXZxRI8UZNRhMwQD7jX2I+I5L5hlFsFJCTXV5E5vA91q7MItiaD0gJFCfBhk291
DpmqqoxNT2sSDCJ24CexwYoByXEv7tWAKKvER83vuzn2UweEtAOKBeajni5BriZA9dyV001fPykG
+B7ZMWlIMGsHE7OFYPD+uwMSIbEJK0kxr55nQFGOVuZ2MXM3YXFw/YQuhb4wKwPz1isnHvkYSDs/
IQ7tUrPqCXzB6GvkdsG9BPVWFMIn+EMIum7VndsV83HDNBeKJp6s13gJ1vbbTxDKnP1QGTm0FVa5
JtQOAD4BC/ETSgV3S+ZOD1DD9tfRlO4hw78sj4TjA2iCoNwJ6VmI3ySu8240HtSHMSLjM2kr9PIt
/zwgwVk2UUNprOPXLYqz60ESXNXbQjsVYKuJpMnQ5WvxuZjgISGfMTsEzbFTXH3T+f3S1C4tJQ2c
S5ir385bcJEkBmDVdDCdlh5pG3aNh4LUnepWwMuhsA5W0P30BUNcjxB3MzaYWEMREtN5kN6+bnqX
nc3nXgX32TYayZZkJKdiabakwGyRPmxTTEY0aSy5TH/wA59rCc5z5JoN6dVIPYGYM0SRCSOc85b9
Qqr+wvYrko7bnoHZjJ3qlcGKETZO6KM9d88AhH25vu1LI56/Hb/gZNGhs2oVFbZ7J7MOkPeA0de+
MqN0OzV+5CiuXoOjtH0ti5+SlT+6GEIl6LelBa+rRGwx7SmG1MZUQOEORPdt1RYgmWW3WVVBAn3J
QssCoVZZWdp9UqZQe5keMy0GYxtXFU+fQcoZfc14BknzhaI428ybLlJBa2tHmHd2wLmVsOZlNDh0
kVca3o4Vgd6OA1Rn1umF4T4yuK+kibtk7SkiUdAMue0Vjrrh+SsILG+nrHgmKqTc87HbDnRBwRjk
HgDDzyDCqp19SSI/HZ9r8HzoAD6Z5XbpQb7aumP2PM3Mzd75tHdm85bqBzseHzIyH0mMxkCBga/q
ocy+8+4VsLaqhGgMVNYH2HWUK0dWvhcAEKta41rsucipay8PIytROUWZ3wEzaj/7ihJtLIxOMn3a
9NBrbfL6Q9A+0tQwT54qjgx3wV6UYgTTsLpJIb0zI7LPekD2RoCZ6wOL1I2WHyZifY/ByVsr5f1Y
AEqXdAxkKbYVNNkALVi0XJjyADDiC2k3VbE36GMCyisdAjCUWHtU9E81SGPYULus/rm0Ox0134gu
N9GcPthgTV8iy60zw10BfSVSmaGOPLs/OeazxKhW/3fNpoTAfGFFT1WHgbb70Xg1QnW7RpFR7mmQ
i058WQj5hzzgn5ssogfIoOfgJXJs5AGz378lzMWMNABOoGUrn6od81AQe2ZE4qtWl3hlkyJmIJoA
eEf52DmZQFTb2cE0Y0moIvH8H0777B0Gt5qpVQ1zTnMyoRdWBFYyIv6vNtc/l2wjwgNjQTkl75sJ
cwMKgh4z9YpJlmVK/LoIEIiWjqlLgjLBVD4OU+7bQIxa+a5KTVnsIltJeEFUe5qGzLDy+4i3oTI3
6Fm0NwXYq03ybRUWNcsnAPwigCK7TvMaTEm1quJaaQy2oAF8EN1fWonwykSM50ljg3Sjqe54sx+7
1+sfT7Zf8eVQnKUx6o6corkI0OjKY8BydxaToelltig8EyC47GonjQDWH0AKk57q5i1Of/3dXgS3
YWp9ZyQQ2gYdanLIDBAc9DdNdZhlIuiXIJHnb57Y2Tf7Ic4SQHhRXQXvNtjHwnmrbqpd/yP7tlZb
ck9ml5LjE9v2FbWdJR3Rb+F4GCOTbCeKog6a09dPUBZIiC1HKHYxHZgw+2RX+V02VAdwHeycJd4n
I8ohdruZ0nST1J2Prynpt8i2KLiRWAEYICdwI1oC2vgONJMLAnbwhl/fomyZ1ZudOUVC60ohHdxu
r79rILgnN0T/en0J2YMidqs4RvvMmZj5fQXedMssd4ujP5YxkAIYPCjnBxOUoyyCwA5KY8uUg8YO
NPIkA/2o0kFIJ/3LLQs+pImgHWErONmG3wAY1yNoAsBfsmfJKyD2rHKOecu8wyIEwp0eaBvDlQyK
nLSNscdOMw8ghL973z5wSWefsoEoCXCaEI/IDPvgAGqYcXJgsaSAcakb99ttF9zKAIF0JeNwXWau
b83uq66iTU0bGlRO4U8ZdKOsyMWItKsg8C6iIWiaytfZt+sHLEuxxBECh8+2naJLcQ+Wkx/FE3mv
nopbxXXCBuhR6B93UJ+6Uze6vyZY6TZ5zR5lzbvLdcV/AiWRdcXkI831ekkw2o5AjNbbKnl1lh8K
cEpjFjRR7V/fs+RxElEgeb5UdIlJch9B2kqjv5r6wbROMYAa19eR+ARdcD05oMglOHLJSSffI/2O
mm9tIpkJMuj1cE9sSZZTbFRGi/vhYEi/TlD+6edt1xHoPeSnyFSY1xXovqbFFx1QsaCPOg8piz8C
W0Pbh27Zg3bRNcgLTXSgUQ7qnIJ2uHXhxRSKAMRpwPyoeOWgQLHtPYGF8lXb3HkfQB5lQoSgTp8S
8Ag6VrVv6zvQLu8ZxCq4Ctn1IVvuHUgA8wKCu9Tyla4/auO2b7vNZL0tmHO3oDySOo+W8ZhXMmcp
M6r145zd4jjmRQ31E5QOdv3OhCYK2CuZB+lNd+XoM36gNtK/r432xB+2dJGYmMRtiZyPNk8wEsXW
zFnVvcE0kbzJENGXJo/OHYjYGNXKxoCIBWgeixll8KwEnIRT8jxa31Az/OYkAxA2e1Xf4CBum7hv
PVWHgnqFnDBrfzA+PmcmcJtqJtm6rEimCzGZWalgy65RLdG5so9tiNVz5kYASA0VgxrAfbuEygId
twaq8eOpaRB67xLQR4NuRB3uemev4a8zfSZlt9ptHn9N2yq089diiVy7cLZ0WkmRR9CBJqUTAGC1
I+TR7kFMaGz/7gYLPropM8swFsU+OXXqazP40VI1pFUncRR/aCb+4wFFmskinVhSxBy5DuryVuq4
swZmXohYjxp42HdKfjOSL1M6QdRQsvQlTMO5FYmNaAXHPtUVInXtxMM23izdK7TVOgzyeRPYl7b6
LjnS1+RtpaYHParVusU3aEiCMDS4ftZrSnAlcf3wdGcXVjWHaDI79CiMZQ4noPGMgXqst8FBV+/H
Ypa88rKYVJSUy+NoSXsbV1SDxywx+t5P/tLctzYNuiKskiqY08ckySRdH1kZ21hdx9k+9d5B47hF
OrGCSKLiMaWu8QL9xhg6do6HgO0FcoQlKgb5FoMlvoy9SXbMgl9ceqIxq0Dd1uLQ6KnQz8DATEbS
ozkYT0Uqq9pfdISYizSpY2hE/ZhbP9utHXdNOzgIphaQm1m6tptUWS67/uJ/Gc7ZEoK/qS2nUDsN
S7SQK8pAMX+APIbEOC++JmdrCI6gjKOqglgaPSlA2FZL6/c68LggCy/YT0g8BwVG/K9fB8nBiclg
ZAE8AhZ8erLIsG2S3O+H1+srXLSEzz2JyR+kSFOoR1H71IASn2lawOvXpC8xqav7ePBl2KE12rny
mcQcMFYhN7PkyJAg4QgBVEz8KbfWrQ5iV/Cuczfe60xyhJdfyLMdCgEYREZZbPcmmAOZPwVWaIDt
0vQ7sLDVD+otwN0Q/gVraijjobjsz88WFu64Q5skaTUMDumb8ksBGOPKDNy67Z7JUX0yQxEutBNj
7MDoP87VfM8OK5iw8a1N9QaSWBexzXWjuZy2nG1tDa7PLrRSG8jJENl+0HlQkIZrz2sZFSLX2F68
lzEjynYnFJJ4ldgYP1n9B9WOGQaG2+T9+o4k7kNM9wgEIVgzNKhNQDV5zLMdxq42fSV9b9aDuWb/
oguplrRE9f0DFqJ5Q+OxBoILq3Yp6ANm3zDdptsBxxLKyzyyjyYmeanSF5U1o7I0QvLOpSBlAL+i
Wx37p3XGl4Wybrbkq4kZXYVhed7qGE6CIK9bRD8cGYpd4rvEFA7QUpCSWTALlYCEjy2+pgyA/5DA
UFEQaP6n6s6n0YuZHG8jS201nF9PK0yY3Edge+P85bohyg5t/fvZzYqTocg4FCRPw6QiHAiNsthc
X0FqB4KvwMgYGaYS+wBmwqcop7AgAvsvTAFYmiTUJNnpZRjZ2bkJziJtJ4Mzttj/ob6l+VM0BcoU
djcrDw0iSk8BcG6voyHHvqOuBYpTT2aLMmcs5klGNSRUqfEKrGXV5Rad1DAKtb0WxFIGKdknFEIR
YpSWWqzRTqSaN7at3KTQL7/+DS8x/djk7EwFPzIZUWebxeqA7epmSNMkKMuYhnkOCg5igTkbKHY6
gKS9dE2ueFoCbSOldlsDcn73yTC7XVyEHOMV5sBCpu0SU/VUWrvpqnkRlUEH/WxNX+qdkUXfFUhR
XP/9skdZzHWMYlRmMuOMej+5teYDOCw8BATTbQLm2RZcEZqra0d92DC05f4LOmaJ6xATnlRfCqUA
PPR+2s8v8IY1yJJ2q361EZiv+sm4yXbOPjok8gRHEgGJGY4+2kazqAM/kepXqyDH1dHsTbZRS/OA
U4b/TI3l0hQiKYygcmPZE3dzytZ2aWpgDmNWNv3SUyhsNpPrxJCLYQpEkbrcK5vBi9lWn/mPRKtD
iEG5c/lAMdEyLsRTUAWBjmM7qrdt8nXuvuR94oJt33RTUv5SHQcDpCYG8jCPNqqdz8EeYEcUevRR
AzbQynNs7d6YbqaJHR0l8wgm/MFD47eYz9H5Kt6OOS4YVBrlj6Tug8aMIJuVW5tBywu3GWKPg2UJ
TC9m9FKzLBgb7tZRsp8x9ZOCYjHWZk/pv49gC6TcDEv1aclkIhyXmyuf10ZM97qJ6/kywgusLNzZ
ttl0swvlUW/wib+Aq28zHGSe53Jt9WxNwaNH1kz5XOHJT3K3BDglXJ7MDfdRjA8gJJ+YmBrAMFhy
xzyChBrjQt/778nfPsYibW6eLNO0REisW4yl5nXutX/7PhqCn28iChrpNT0aHOKNIOupGzvUI1mm
J3GvhhAMstQc2Vzp9snKdZePg6eMXyTeSXZHBQ8+NHrZGqqSg5vTean20W59ppxNugWPG1gsZCZy
uRpwZiKCN4e4j6pQG5mCApmyPdQHvicu31Ub0x9eMMpRPwGxFzAf4mAnWcFFcpoiYlhDNFAkhoEy
OLhf+vf1ol8/TNkCAloOFf007krVPlVRF1CIfUFfx7++xOWe2Of5mfT3oMlUksiaIlheXOF+Ie9y
V5ZIxzNdx3whIapVzM/Ce1lAKAnmTSGztNOhBbGpDnywth8xE1+zQzFAPdGRxISS5ETkyR0zhygz
xTey+K1Z/4jYV53rks8kiyhMISqcGSO9UsA1jmBs071iH42Beoh2EEN6LPYQiPC1zfiEyUYMpkUH
soUGzg29NRR3/lacZOM+svhAFM81aG2okV6Sk1HfGCAS66xvaBpX2Us139jV20jM0IghV5if7MwB
A877MlqBQQH8i2fVhQ729rqJSeIFkTq3A+Pw4jAdvo1BsMnQ/Dr+URf3VLOPdGhl0dFqr1eyRJFC
t6/Gplsgcf0xYoaKRe8WXuJZG7AeuzGmhyWbo6s/u7ae4H9yTu1MI/B3GojEoH3Yfi318hDVGMG3
6sMM2bg2hZahxeI3iplXlhcWhvAnr4+qfcfAc9vFrtYau7I2/GJVpcwHYFpi+6gOkV9YUD6nOUBv
iIe3ZddgTh4z/ibf2wWX5DaXC9mfnkCEIddJCtwfdA5BxDahh+rFdwhybAU66gHMpcKkv88fZs+G
ikPuouAEJK7aeBmGu+TaGJJXRKThNRdioFaBvGeV+ivAQjBv0xC9p4AHk7mrvzOp3JYstRMpeY0u
z9hCG/CO6lCP4T/65a43vhbqV6jMoO0H/YoCw4HFO8YaQFmopC4lXOJIJP5eZOvVWrDhMw0FxbFX
gqg9kVnG4SVxh9b6C85S5IRWi8ELBFSW9kbrBxsd8qL4n1wuxHFth5q2LvJXAg0zs3kdryLsRuEP
eXWoTUle/Acf97mGEC/1JZpWM8WrpSELsgsfI+I8hs7WmhWD//wl/+F0oeHVXiJnFVpv9L9v/Ofa
QhDlKFVh00VHa3IEqDOKbpzuOWc3gAG4GpISyAYHnMicqHTHqx86+3KGlYAfhH9kfaO/1O8G6ALA
1A1nEqbk+1qFcnzNRbu5CKUvyuXH+nPHgo8rujEeCw39fsMle7KxN4y5q7oKsKfjO3qNYJoNrV1+
Iwuw/hCc/LOwSEMILC2HxCPKYOrjHK5AWd1bRcSATnadxWuOM5gyDv9FxePyNflcVwi8epDQjcZq
Xq0/QhCTeyMYiFIX3Jimn+0WZV8n0D3iX9HUl3hhTXLWIl/hZPeEFCnJ77sEoCRVv+t1kGGqGbDL
c1S+DKYS9Bad/TECmBqMKTeg8vQSVIGQFAaa5bzkoFPLx1ulBN9AoexMiGLOWRfoXTO7Fc92Jj/o
lB+n4bYzmFvoo6vwBiwkmvGgqrnPez0BKQSGqOz8W95C2Tb6YZipLOyUXCKRNLFb1MKeFkBWctCb
2pENSeJfXXScU3aIa/04TmB7aGPM5iC1jAblpHXfnXgKl8J4JoUZ0r67HYo+R4YNdujMkjhi2W0T
yRVzSzFzNsIAZsdVXzLHw/xyPEKoZd5C1PlkD54GiLjhKu/tf9FilC4vBJROXXZtPSJqzXfjUfea
m2xbPsZh4ql75s0BddMg3djPqWRcRJV9FcGttnFrOBajZ72J3h0PD87PaEfvtPvlaG7ptv5VQNbY
kz1NqszyBb+q1FptAK221vfp3nznx/5UgPm/flI91Iz31n6VkYuC/yU4/bzpgludOjMBBV9MTspo
bQr2qzcPxdy4CqYQMCgrsfpLXLAoPX6uJjjSfMBQVgImPiTH/Y6A02FyITqO1lqyXSms6R2Yth6i
ULmJXqad4VGg5tz+G+aif8r8zB/y5v//KQZZSW7O3hNVG61ySvBT1mgP9SR0YsESFbtG5Fle9CU5
ZjuIqAdx5lPVG4irSnWVrztZzKP9/gs4SclCKhjbSt6fdK7uJQGKlvu1pDRhRMZvgU2U1Qs+6IT/
/HobRMh3xy5XOhrV9inXY892ksNC5qfJqiA5nhMFgbbSug70dW5HtbK2ujbPXt5CpwnZWhTpEMJB
ndCan40WcbC5QEJUSdl31vJt1e/iahVFBxvzrDsPSYlMR4/dpb9HD6fMKWZmbjFqk+HUAQKDImjL
70ld/Fzi8nEcgNOz3vusPiqOtGJ8OZr+/Nbr38++NWWJE8cF3m/7ZgbTfozKfYiyJzyJCV4eSPbJ
WDbWq3rtkIUwM65S9ElmFciqzNwlZRZW5lsCRiTL0jydyUa+/tCg+Nyf4C4zAJ3UvNeggNmFGa9P
fT+CjL5NgQBSvJoqDxhmgij0cMhG59BYmsSHXBJLPLvWBhHcZjWPemWTnJzmAeLACzRvxg7Qv9ME
G2FW4iXFW9QcK/B7KcNWRaFFa773k+VnXbqpgFwZ72LiePkAYbN2chdb/TkVyZOR32a2KvmtlzgW
f/utgpedLZBG2yNDmgPpZA3SWAbYy9ocw4HDa+d8GcZ5l7aayy3l0BRfR3y76w5XdusFh1ukWc7x
igNS0EEsXg/NHtghmW+RLSL42YJMtIIiQXJvduq+HTD61R5pWv/lWYoDtQ54pTMTA9Nw52w7Pq6F
HlC53K6CMc6dIXk8JHfq4xKcXWJClHQZVne58NqfszJoS+ba9K4EdtFaJDncH4oB/1ypDzM6W621
684ZJ7gMsm93036V6Fi4CwGi5elDRcbv38kORfnZj04RGkAe/WnIkrzLpZzP3yC4LSXXrDJZi+Lq
yXlVC29VJlpVHurGKzkEfGUDZxKr+eiAnO05SlRz0TJ4LaMrbkw2AI5/EwMuef0CyLzVR9Jztgy+
YmqajcJPpWYGY4S71s77vAQzh714GEPEFFXxo+Xpvm4MjIb1sgqZzJAEbwX+oyJN1ti2C1Yx9S8W
6Ei6UMPh2n4fBMldZAPvC+1KWa1Mks4ZH2Hv2c5H1VGQL69Im+8YM4dCtv6eHDBFGECSKA4gI9t9
ab3FrZ6vn/glItRzn/cRC52ta9ilVi+llt+r6lSF4AMGnJaRHdRnvNE1lDYkhLlKdNuBf8/MtE33
zbR2Vv3UGcbWamDb4NfVDHD1zcqetdCnyy0/51tu3ZIhve2bbJ/xQ5kkAICZPo+Su7Kdf+Ss89A6
2iggTBlL85hW3baaqi1iD38hD9e3uD6oVx7cj8D+bIe90yqYbMU31aEUUU1oXi73f7WCOIxJe7VW
+nh1P46DGsdGxRW8vsJlQOk/0bEhTl7GOtPbToXXhqzbfgBP9BAqm3HzX+T3kuMSJzAXDNwq5epZ
ptpDHSEHA9jKOJB49VPSrOoxYRLKgFgS7yLyNms6FI+a1fg5eeft3sx/MBlc5OIShuk4uqmBFosK
z16TWiBXaGa8Rx14tfWvqMOBeUvaMrp4ep/LiMjKpc+hDT2hKjN57dHcQ+TXQwMb0whetdPAPgqe
QVnYLltSyBVSIyNWDL7eU2ruIgyZdig9Xbe+i9nn2abo7zHy2NhtvEwwibrfcz1z8+m9Zqhwp6/X
15F8ow/w/9lNJXHV1BlBlqtWDNyUpYtKImD7kuGoiz7+bDfreZ6tEjUMaUa7tqytXQN2UZb3rlXG
MAqUU+xv17e0hmz/cj5ni61bPlssTgpVyTSEQZ1leKUKiQIlP2WLHk4YT7HKOSioTJ/84imaRNeI
qVLbFkUcDJUOJSh/x1NnDT6dnrNZ8ai2u76vi0Z3togQqo5Em1k/RsNJwQyGWqUuVypJNHy563C2
hnBly1U62lDMAY9xvWugH/KwckpmoARkowcWlgxKSdd3dTkD+GdJcIz8/rl4Ophd3TcDKueY3jqW
Yb/l+xXJ20KtWpYJXj9DR0zyza5LdYU5w6lFb7Gab5fl/fp2ZAsI97bLWFWpdTKeaKZ4MzSsWKVK
XMPlYPjsxIRAFI0xZUkb3Cb9RhtcACWnJ34Ep3MIxuwDeSwqlMGDajcdpy9rhSr1/s4SHSJcZxXS
SRYmHuA0RsdVpmNj/Lp+ipcrjmdbFO4wgeJYb5ESUIM86PWnngTatF+JfoE9yjYtfU8tNSgWsGq0
kavob4w9gdjYHarvA3e86z9G9kmFADWu1CI2ynY4DTYJoNjrFZYkmPnoc/3LZZ1td/WfZy6LF1M1
d109APWQo5hPUA3SbFBLT489SzZFAd/MlwzSWkllPJiqmt1Re1BdK0m+aPGzAchbxp/yYltoaO+i
3tO/UfCD8NnynS10u/Rs24bcqcHz33F/UL+VM9qIeeZVY+Hm6kltX5w+c1ncfllPkfQHPf3KHQTE
y+x1FNdf1bkLjKLbQeShsqmr069T2txZ0GihmPNq9WcK+E7JMGFqQwAz7eJN1LEDxClvlrh6UI3o
pQDdOY16r413Ku1AaAIgBxo3Cdgg2v4wZ1AIQig3mcd6WvwFrecKECvwYQXUMB6vf1GpzxFcadTw
biAGG0/9Cxo5226DLsY+f1orjAqwOZLVLr5+Z19XcKpZwhBpIcA7gWqvaW9t1elA0F4OPngMc18x
nc2gJ/uFxt9Qc0aRiO9a+2faPFQKUtkMrz9aarXmORGXPMuXQ9zPXyZWDGrFmnNkGPSUYAK9Gks/
Z83NCHYXtVF9q8BAXpP6qW1+MWY7kbixi8/02dpCDEWKvFviyBpOFh1uo2UfIZsnw2vB9m0f3eSy
QEdyiz9evrMrli88TlHTX+dvGmRPxHVqyeO5+oErl1jM180lSufBgHwfHfsN0ZMtM0B07TSHURZO
XQ83HDFl55HeG5TjFUtrSLpnb1kekkGVuL3LDZCzDyT4vdEotSTW8DBbI/2R9cSvIDahg+ChaEpA
LeBWdHBL9MFgvyamFYKB008LyyXOU5u/pdIenWzTgo9UEz60hqkMCOUAQgUT/4Bm+qgskm3LlhFc
A+1GC7QxeFytofeWgbwvuhrGDXu57hRk5ij4BIhNEW6MeFQQkbi2hZrZ+O36CpKNiBlyj2FXc+67
AayNBx2QKrAHMqfdXF/kct/m00jEJNlUk35K0Zc9gcB5eNffuR89YfQRzSNAuno324AKOaj3xRDo
NpRzZfGc5M6JmfM0sCwbLCyvaaDQN59nFpolqLZkzuoypu5sn9rvL3QSt2ZXjBqCABQfJ7pph8c5
3oDCsfquFOHwNdvQx/wWpMuAT4FufoaSjvoVtP7dWwEqKrTWFB+qtNL+0WUY9NnvWu3szK2NyWAt
agYvCgbDoxYCGTU9rNp7OnAnaYceEZDQssKkxHY/2opna0JXocgLiEKctEgPCdjNiNL61+3qMm3e
2b4E5zMPPfZFVZB2JCB2WzqvRxXJHr9YKdDWS+onyhQwzrwac1bOYAdaDmCt9qPJHx3mhAQ6KXZa
BRWypLYEuWD30+mUsMm7Bydl27aoMb5XGoFKZdSCkgzK+TCks8NpdFoRxUQGBXAK4Dhu9FTdrJ9j
DJx3BVqMgSy8kH0NwWHVPWuLqsDDRmbqOWYNcZPw+seQeRLBV9XjwsvBzCDslYGbjoIJAnCzWJWs
cjEegHKsZhuarhMxNUuKack7e0IsQkGGp/8faVe2IzeuLL9IgBZSy6vW2rqqq3f3i9DdtrXvu77+
hurgTms4dYoHHsAYPxiYLFJkZjIzMuKhSEALPJR2L3Vm20COVyCcDOTqzq0sMm+1sRlTI6K9fEq7
TZ+8hSrvpXZ141YGGKcBjXmhjpoJpW3hcQxSJ00wMxry6E94VpZlrk7coOZyW1fLa6z4UY3bKBFN
n2acvbp+rldrWX7FyoogU8yZF0uhqKIQ1glBYzg+xDk11cFw5HY+BAhk9XhKUmJH0XPXTkgJSh6z
wlV/v/oVjFvAOMI8GkshSZcLs0i72DRSR56hK96lnNDGM8XkG1okda0IVN8pmXuzDfHuSae9OHXH
XI84priby9xhlcxam6VAAZTgDwxkVMa0xt9Wwcegf6VZ4xjBR958FO2DnudW2rxUNHj5gzu+2ljm
jscDxsfBzKOfxhKyw/S9xIiZ2P++beT6u+vbCvve6IeEiG2HG1fAq5MxxZ7mVoMcrqheSh8NPZ2C
5Xd4KTrIm0n3tcDrzS8f7R85ugbdNkJFXVZYVuaINoMW6hgObnwgLCrBko4i/TkqgZVK3FCwVK5u
GGMRzIagp1UdZvLJzpLak3TJGuPSlCChlIASo2vvInXwOIFTuvBN3LLKvKtGGcKket7op0QV9rLW
W80yCZILAhoYEHA2JQUUp408t7ZBK8X1Z0BBiuFSmkfpIK+y3+2QiDshMoD0EjBxJoRQDq9A6glp
dtTVgbM1owEEyYAGT9YUK1tKDCtWjXobq4UKYENlFrK2U7X2l66Gqj1KnUv7FpStIPyNNaD89Cx5
lSFfBzlT+Uep0trWYrShwN8IDc7Yhyym1lZ305xlmzjrS2umaQ8GmXmrD91sTnk4O23eHfJp3id+
W5m1NL12MZI+vYe2gS9Q5akLK0gCxpkK/IKu7UVVcXShKFwaY04tAmg0NLyAbCd13IKHawREsa88
A9OeJyoD2xjX0mc9T4+NihSvFYAcNpDIRtTJOpDCqgbWCUGFAmib7KEbS68Q4lMLjCCiI1ihlRzU
IxM0etvEdzMNstrQse3qrQ7qY2Qs4yYlweyIoeFDbyuFZGZvl6PuzW3tBWK/hWjTRvVBxlkZjQ81
baqj5iLpptCWx04dIckLeWdvzBpqA/F80LtwV4ALahAiJ1SUn3EmQq5eb15UjDUMbWlmIwBNqUUj
Ysd5Z4EuKAbPU3FHfLrJQOwUNfmbkP5Q0uR+7ofGbBRqtbK+LfOkhVKfXKLXPr5Lc3OgevOMkoE9
yf6mxruikxrB1NX8ECUQsg5r1HPqQPWSWNlMioKTozhiBZYgA8IatlxOgxWEUmLiaflr0lGgal78
unf+yMn8dcd1Jh5qQ67rI1TUQdZAXfK8NOkxXWZV98Xj/zDwtTjGG9eNhZdrdVpgdh0epXKERzSw
c1w45N3ISl8By4JYaLwpFW/8AEaztWInveP1ong/gAmJftIMXa5ViFNTYcrz5xgAIpy+ReQsFok7
k2DX59329h5fhLturZoJjlCJ1kYt16UT0cAz1nZem6e1qcbERz0xno5FN+Lz50OHVAHDoxA8f2zG
8r0b640vtQ7aGDaodDEonh5JM8QmqDJzMzSEx7htXXRSrIIar2GbPKlh7DSlTE6ZkEJRlt4nEcqY
Rmf2kClMMwXDKTutflY6Tkn2em74fYiYiJxEGvqjgCadBu2tJc/xyMU9LH741hYyEZeISj6BFGZR
s/2EEoedatWr2mpOEuh2hXx3GHaRLn6mqfpMMs73u54y/rU6FsieAsJclqhDQj8CgzPgshers88l
lLwOsPiOtgYTijqpapQ07pbOrGgt3CKpG+zwoUvQoM6/0Zv1gk9N4WSqMjcCMnm9JpGqEaW8O0Hs
WACJGqaWpDmCrwZdkTJPkZ32+WkYhhqsmuNgNhKqBqQQS7PS8OOGoqseMm3RCZx6CQ9LFXIMBujm
tLoHcJKWotuEomwRDXmhNOuPsOZVvfhcjdpDQjEvqyfbAax6DWJkV40PxCebYfzyc8WUDRQD5Jd4
Po/RRz/uZGDB5oqYBMzBWQ5Ev/QZpYJV5RDqaw5CiNltKfB6Y1fqoalDv9PP7sN+N0CeUwhzu0L1
baLE7vwIJPlI+8OnND5Nw2dWvE3TpyCASjQAH95QWG2ugbfOniJQzeeo12XmKE2gDGhcIm+KeDQl
Cf44+KzExuwgnFrMLxJxm+YYRrOpgCZcjSHgV+5a5aFJB6tTPhvtHEzQSxjxJoSSlxT/HAk8nOSj
y6Ac0oqioByAQ/08pI9J++RT3xWjxsbT2KpF1WzF+S2KVHCI9xCYVJw6q1IHZbHA0hsFQ4INvgbY
CSv/mCvx2cd0dwOkZtT1TqnnZ4Um8zlN3tXkoUOm3A3Psr4rIvk8oRfS5o9S3rpxgpQFnHPz8Nlh
7jBXckcTS0sPJwti2KO0KEzWdpaVUHOV7Xn0KnCNgPgQVAs1CJPeAmxi9rMuQZs443uIkhmQE4GL
h4alaGSWkEO4G1pU4D+3VCR4BGdJoA9BAqrzn43c20Mxe1382oyAXIaf1XDQ5p0cb5UeIjf+7PpR
Z5b9BjHV9EGwnisvKt0meO2SaieW951KXEMbzVo+ZvNX48MgRu4l1F8llBVKeR8Wri+kdo3/vbJM
xEGwrpJ3Y/YYkZcofyvbU5wehtFHm2iwRVSlsgmfd0aEPvnCfaC+6OC8yorZCbTWymllRsodUe4i
uvFhLMG3kgQPxPZOgpOS49kqQPA1KM5lCj3OQILWr460JXYGUllikngYv7KMFHALDZ1PnZgSdEE7
SEn3OuSZwFMxlJM5iT8HpP5D+JlGD35CTC2BGmW4mfC9k3valZxqLseNs+Mr5Uilqq+hZUIxkkIx
IWF0P26HwuvPxG9XyrzxQ9mXUmlC679Xh60ALLUR+A4xhjuQRnE8G89rM4mNMDRyVyTw2lL0UU4J
WoKoivxRA3vls5l3foWKvj/oDYoiwjnpNwHay7c37HopdWWBSVj6uO8GkRbLNNOoWGNkZg9Yh6c5
kqeeJO9Xh2eDVXnJM1hkMKqvbgbBwqhscarP2QntuX8ZC9lUxm/rXg5rgK+UXT28aPW9MfDe95xY
z05SFgEGeIS0lU9VqSMl061eCt1KUJxKAuIL3jwtiJtHr74EDXDUxzhbzjk47JilL9W0RrsWS+w/
hvoXvIZFMbB2+7teB5J+f1eNOTm6kBp6neO7FiAwkYJ3UZ3xnFStuCmtvsq3qbaT/Fc/ye+ESeKw
gnPuucacKVSnxlgusMH6dBpRg5+Rjd5eHqdyoDHHJARLWj0CqHoSQHTrZyg8+We5uzPaalN1HG69
66XQv3yKxiSfpJ7EiuhYzTjfG31ogeRFhBK3P4aHAKIJNW7D7cXxDgiTi+YlntlBg0rFnL2n0KyG
PA5GYEaOlevNou8TojNQn5jqcgm0/XLzpa+GovOegzTQR8/7A7Apl+xrszoM2/qdrwx8vVGyss3k
orMAieyiyJZGycKFKkF0KD+BDmQP7QYALDFYxHMsnMigy3gArCqmbS1kstguJ4bKZqH3lqoLrqy+
JKA5uP35rsNlVotjgpDUZJmYSDUQQe/qOd+Oh86DA/VGnFBTuevs+WWhOxljc3rgWObUuAzmqOLi
aZNA8dieG8lqBQKxOyAJoAUqD8U9YA0mbYfjAuxIpD+iI/letMEc2noMBjUZ4NVaEIUUuZ2kis1Z
3bJv//2NhqbE3z+hL5Rypw54SYg72WrMAfNwmHo0zuBtslRACOyJEymW33zLIHNK82mC4hGkqU6B
OG0weBqJkzOq5Jhopadnk+XrkquB0un2Om97T8IOoY1zXIxDgKdopuBpprg9CHNvW7jmPWWI8ciS
AhyzxM7XJl0MYuougUfLYohxg06qoy7of3Zo5tspnl63zV0tNK/tLSte3T2KMpkST+gLE4yHEyt3
QxcSRqgCtcfM5Q4SXAvva2tM5MMEQxfSBQ5cA58WV089mt+zmNjTcDdTsBrpeE91P+J0KbKGgcNZ
67Uzs7bOxD5o4/q6PGNv022wGe7kcQOy6eI5QtPZ7R3FMQYnOeWFFZ/JPjvxXeu14LG2z0RGNS3D
qpcApjJkPLaAEw2haljQD84yF3fJXo21GcbTlL0OqtIaeIbFgUcbcImDXkHcFtvCFu65HAM8a4xz
0ceuhHQbNnXh0Amt8gRQuTV7mgf2EYA1/uACfq9NZv0MrWQfjDTAtoQ0s+dy4w8p75TcXhCEqv9+
I8oqndJ8hnL0cEaBdlM9+0/+ZuGhiZ3gxBvnvX0kZNah5MNUNnURy6c8GewZx3+OVTPR0w3nTNw+
+rLIxL1AhMOaVXyl/FAcp2MrmSiBu0oM7D+Q7DYSwfZYgYQVPGnPBWj3eCkvb53Lv6/cTNbg/RtF
UEZFgWvXfECLFXQQmeW7F9TLQ7rh06rzlszc9tJodYLB+MWzBRtl024Gdxnw4/m02w4bRJN/Xxkk
DtKykXAiqQFU9oRnEYjt0rcOxDNtxPmMV1+E6+PPXO26qgRhIFjT6Ib3M/4LZcBl/BqJ6GmwtV14
TA4RcOiAwSZeDx1OetY86No5AagofnDFHjjRQxbZy1/7kR5p0GwcrNmtHnI38xbauACqTaXF2+mr
VdLV6tmmaBHSepQEJBkLuVAH9A7m3naJpf5YMDwA2GwgEsB7hF/LTdc2GW9ApECMNDAJnQYUgLP0
rlQmTAlrdl8/376inBty2erVDVHwMEvHDOWRBIi9KMqsYDgWlLecq5D49XoYR6AUQaYYA05Q40xO
/kPaxLZhGe+x2x3BwuOVTq0utDB2dELvc5dXZsV5sl3gdP89PMks+jNQMhBbz9FCg9rb9T1xlH34
VUpmdSccI7DiSI5xjjf9r7azUf8bNjxfdH2jqUI1/BGpynxR+GCQvuoAZbUTcYZxqyWzU488Ro5r
6b4MqMf/W1mizOpzFnOlJXkMK6XxkeduncTuBG1faOG+CGFma1OCejr6CVXGk7y+lqOuLTNfeBjy
ofQxzXNSOjDZzY0pBTwgzdVn1NoGkzWmRjiKYQil9/IteZF3vtdvSxeB35G3tLfVk7Hr76JTt5nv
b18SrmEmjkCzLa0LzPaeCBipTaBbpoX28Dzu0SRFkdkABQQAheJT/RzYEq86xLXOhJRWrP1CCxoU
SUGl2m8XiZ9XfwuRl9nLwLrRWulu2qe/CCQ8eIk679QyYSZV5nCgBOepR7dh0CRzpokrAI5xe4N5
h4cJMHFlQIu9hLsTutDOoVfUx85tC1frC+uzw8SMsuySWK2QCkCv1VM6azw0VmEtrecO8AaQxdQe
N0nlLIsFmKQJycoSrfXTtFMw9IMcFU2Cl9mSLGEX7xepai4rzvU08i8HwDLh5WE4qGmDkxq8BA/5
fbIzHOF54RgAG86OR7jFOR0a423UYqQonC4+rWu3mgG+oV71OvHX7U93dRcVqqpU1vTlr7/7NF0Q
4l6iBTlJTbrLBtFVAWi4beJqbVRe2WCuWNzRRhUyIPYDSbQrRXkMUvl3rVZeZYSnWp/sfgbfKRE3
0mB89GLg3bZ/dSNX5plrpqZ60IrajM4BZqnUO6EAD8z8cNsGbxuZO4Y5HhmyzdjGaj7ptXpAM4ez
i7xVMFdsLGNSZHJOEGJVsvNBhK5TntrV1fT6e6fYKxVpZWdUJdUv6XXjtZvWIa684Z3s6+5iZYcJ
13VKizhVSXfKarNElAld8UewlOys9LjIBE17+fivvg97mSY91TBuA2Cynrf3DUoBM336dxaYEO2L
QEy2DbiPQUKeqI8dV6n46kjK6hqxjYwGeSu4DIXwXNvhE+bk0/vFyQpOY+eAu6tmik6kXXt8xQ3O
0WN7G40453qvNgSasbopa9SJgnRL64/bG8hzE2wbI4rLvmgnnHDQt4O2p0n3TVIcUu01ziqg5rrd
4O9C8jgNP0ex3t42rixO4B8Z7OpIMk5CbOooq0gM/U+/twbg6/NGOeegyNgJPQiEBH96zsi0lSg9
k2z4AU7YspV/N1T28lzaDF1kiqCGpwIywDBxJWo8jqiD1f5DoDxJNDiU0ug0WuCpIj2r47Qr5mZf
zSlkxrNNN0cvWZOpluILO4UED2kCqjsxBupQLQPee/NqEFutlHFVcg25835xJPFhRLTW3Gjc1GAm
Rl9esIFUlJ+nGQV0FfwjxK3qnfIc6/f9eFd6IS+h5v0UxqfVfUCLRA8XMQuAIUQHpJJuWTqVXW1T
J6nAq3f7K19P9r7XzvZg+qn1DUHF2mtb9xZ6aND3UMFaOLYPS81kfIcanLjM6vDEia8/dBVDgmwY
+JtFlmsg8cV60HI1PHe7ckscVEqchaOIYAbUTKE3pLriHoNKtxd8/eZ+G13C1urFos5GkhOtx7cG
RT/G900wYJlF83jbykV05J+X59vM8jNWZoBz6jAbC89UkO6jqX6FU7oJ8vCun/NdN2ePStpsIrXf
o7duU+k+Ch5DCdUL0lcbGozAlQ+P1Be2xaQBNJGKd4qevFNgd1pa31UzPahFfR59NACC+EuthR2l
8jZvm59dBIYuFHdnFdIgEO6cBtT2YvWg54Kyj/uyMyeayftuVu6lxKjMVpljawKQBQIq7tT1X2mH
AfUIvQUzbpM/Cjnfm8JkPWqg9kMUdASAGNURpzch4emFXy/VrM4U47TQWJ/qPMWZahzFVa1oRwa8
mFRT8FDnF7n82rzTxHiOhGZSS3KsSAg+NPFBoIsoC4/A/b8kB9/7xjiFJGlQe+twZhunPUyy1z8t
LAyQ9duSt+gnIXhLcBOS5ZffOMCEaXU18mikcYSNXMrr42FEDWPhLxYabKZvAhxlz5bulpZ/hIIy
5/JwTDO5kD6AOTVPJrw/VXy4/Jcyc9ABV4lE5e9TwspLYZRo1kYDGzpiPPC3UJgXnifoqkEydpfc
t0fo7cwAxdv/o0YN59iwelNRGDUyJizAF4MWDVBhUCMDdsohX76J1nBu1r8aAeySvA709ZT8r3PE
iglPwVDIzeL7gPY0gXQvQQFw+9P9l3DybYLxe2EvzHMmIufro4d+DF9jCuTjIHV7Q8eYAa6m0+jy
a9NU92WsuGDGeISKBGjEGlD9Ru99D8DwTKGPOlScQCcv2eatA804H6NUiQx9noW/lUAAeRvYuiV7
0QeQoIAXWRlONF7mugmdGxCcjNSU3cxOHnkBl/cNGAelzlo9zzGeXm32JIYP3fDz9he4XnhcnW3G
JRXqUEujlC4eHfWTapoVUxKQS/TCj1ofIAFV3DXNDOrLO2yfSUJMgFDthRLQFgXae1kek+pDpV8p
JgRSJUco0DjX+6omwfr2Me6sUnq1V8F/eJpiea9VmIr1VYzfhFF60ENlu2hYo/pv+eTQTtsk8tIW
VPdPBaJfBMRhgoqYnBwysF1HwMKU6KvKLQrJuabjxr7O9MckIO6h6pmpDwQiB5z9XX7djXNEGccY
VGXq034gJwiE2tqb+ruPwCgFh3j/HzmrBds8Qqv7J3GA+Iv2lSdA9ZXoW/9rfJk/yAYKnJwd5UU9
ynjMcVbB3ZvgUE0XYPXSC10AdMVWd6cNV/2StwNLDrvKbaoAfEp+0kJLCzvQ6hsRvQKgTKjbeBJG
8VW8kRULqreqNfwEnx133vgqoenqALFaT8OICaPJoOF5QuIYWsluwQcK1nAvHDHAq8bOf2SfRjDA
W5gxd9S78ccQW8GJN2vB8eOs1i9krIJ4hjD3KRCObbEzqpe047wIeCYYh1oTNc4KdfHZYGTtpl1b
xuC3+7p9qK8OHK53lHGOrUFJLIiwMlh4pV/gUHfkHoplNqAtR356wVsV6wVJIkgxhT2DfmUhHpPA
ZQsV5/nMM8J4wjahcdUmSGGm4DzqsznrmRXWvKlhXsijjDsrgX9X/AGBJQTxORg+MrN7T23f/hqB
p7dyp3yGksVJdfm7uHyVG66IVXgSgplkvQxXFLe7plVMDfcNRNjGr9unQ+ZsJNtLEppOVcYKxzzL
vM6ZbTxHZAeKK9Krby+N0PYFOh0XnubKkZzy6GME4LTwwCc2rzvKCZ8q43vGBDrUQ7MUZ+sexCPb
CjNkt1f7X4ouf6Uw6pJIrNxbrqZJmRAtPCuIKl2c7dUkc7rOt1CGJfK2n2W7HDSnVBMXRI2cNIV3
mlhFqLzQpIAs4QXSwoaXPIjdQbFjd2kcxNStDnQXRE5/FDEe5ei8pXOSfrb03QYYePGXvHR0I4xy
OKkd2gBnCRiFtFJ8aAXyHSAtqC3A+OmP6JWz87yPy3ihIJn9IVErcgp+p9sRq9/HjzoGoUz/8trA
TIybQmCAO5jLO9+MNxLKdhZTEIUhoMm7BG2FA0ZOL72aaqt48IHAOnCJ7nh7zXinxMgzSSUIYkkW
uJJM3C66a4QIhKyRq2EaVU24hNBLGnDLXzCeCmMtRWkEMtjubEzqAsYU7PwD9cC3vuMhfngpCVs4
l2WkeUYRwTdtkwti4quxk3sMmuJdw8t/OH6QbULhvRjOBoEQXWM8VqjajTmmTrrIylMuCSznqLBV
8yoVNEX1JXQOqw0Bt2hT4OUQQY4uulc8lJsDK7MjLq3L1flKWVN1QzVUooo6k+BJDcbxpUIkJ0w0
/Q4aYG7M+tBByfQrma3ooRltpJp4mlsx0CKDW7VO8YQJ0xHCJR/AGvzuPzAeeYjuqOeb03Z4DPmF
xKs7s/qJjGeulAl46nEioOgD00kCiUMUEUfMlVlgrivN4MnYjWhX81Kw66nLyi7jrv0qg8ZhDLuL
/K8m2/5sQSwC30R0he5ANvzjdjX/XVlc3NgqQFRjjZLmMCDgE1BcgVgvHw4JfTFaV4k+tKI2oQzv
cFzjVW+xsrns/sqmPxuRUfkIC70L0ZUA4F/E4cZqKtNwGjeQzWzbHPza7rYKZH94gYH3bRnH3Imh
qPvzjD3uZUtKQlsCuCPnlQev17lWi2T8MNHyTo6nEZiOR/UcHXuQfy5azt0bZB/B/4cMg1fmuhpx
VhYZJ9wlhExCNpJTipE+2t1XwCf+yy/HON0Uig9ZBYZMjAoCuJHqg9fXdF9Vj5P/2ZDXcH4axkVy
AUPPc+UVcm9N6k8BwxYthJPrQLYU7Q2C0LwnI+dAsSO/HWq+SSBg5ct7VfjSf2vESkrvQn2IEl/x
JL0MvgcOf2Qa/MyVd2vZUWAyVppP0TxDeMiOyX7e6HasmeOudwILlCcnLojvaoz4/tLs5J+ShVE9
i3UFxsVsC84/Vwya1zo6x1xdAJ4lxiHFbZA2s64v4oBVDlAmGOQtTP2+ya6G0QvpkhYbdsapS3BO
MisJ1adTjNFGfE8tMJxgPNcB765c77autpDxQaKilp02qMpJ9JAhFqbxZYR2d5Tw7VpHyj0C2kHA
h6EOzLlDvLUx7oemTZsnHdYGQgmPpndZKLq3bynHwbGEzeDPaKtUgoMTe2TXxjmSS0f+E96sVRBn
Z2OqUhxqIUUQF9FxV5W7EqGDVNrnv1sK42/0oCZhHSI6VQkYgwJzih/q4em2jdtHXGLx6SWgU3pT
YiUqFMz1sTr53V1aKk96ubltiOMnEFf/HvdEiYK+pEJIaNHhHz76U7QTLIimHsA02777Rx5s8upM
2vdHklioejNKlRYbPYI7esHqLtgn+2k0k/d+E6HbokamjNTLLOxpA0YkLpxqiXD/yND/umISC2CP
JjFXfR0nHZjnrThiOt7t+ocMum69BdeYHirIxf6Ium1x4uc13M1e7uEqyVgIDYdmxGbrvZ2jI1tZ
vp3vszfhDoA1j2/weiFvtVzGo4R9Lkx9G1cYVVnoIAZqS2apnhRtJxOzFA/zRrMANB8OrTWCkmne
Jfqu/GXIbqebULL99UfVhdXvYRxNTbTUVwE9P0VdCb6As0FljivjLpnJcRLo8daSjnQVclOphdLp
5Eg2eDACaymogCHzDgmd3S9AA7c+p+fptb8D6wAkLHlJHbmdx0oim/xUc0y0Dre4tZOjChY3kCrZ
xUO9FU5+aoMMpHG736KVo5hNrGATZq5iJKbigrUHlcGPBl2TdpNs4yP97ZuNbcRbo/oCZqAwS8j/
fAAA0r90iAy6Nch2fGwKU/OgqLQXbN68DM8fMT6PRkNlCAYikzpnhxLyHwlNQPSY2H5MOYkT54ay
6PxeCGt/qHBDBSC5p6+GfA06GKQe8uD3bdfHM8R4vi5ohUYdkbDUAKfKyldCwMHfFG4dBc9+o/JK
P7cjoHR5z6/ufgDOj0Jc8ocLXrXZGrJd7cZ9ZLVOnm7mF1xGUDJwqyA8f3vxSSu7rZFMtA0NJIKS
XSvmsAseZhvDm++AOoMkijy2v5tDs83cab9A9W/v8XUIyveFv7xIVta1zijlKMaq/WcUNpNnYEHA
MQccCgToAPZRXgLfE8Gazzuw14uMK8OM51PAXpwHGpZNvPFA96Hdm4PbbPu7gTuVxLnml7RutcZR
iQgRpktFcTyUbr9RPPDFb/6l77wUNldmqOaLJKXYylroHR8jnGmRu7c/1/Xe5mrXGI+l10IsiyGc
Z7id3wo89NE12OgeTs7jBC5Vl9g0tUVkofN7iYK7Fdnk4fZPuF6fXf0ExtU0GRBLXYhlEq80vCYD
asrfyQYGyANnAYiNwOzmHvKEGFqkHScdup0IS5f9We0xdJvqEsNI1QlN5GcC3xpGPmePOY9wcOr+
PQkwiraqtTypEBUGR3pSQMM4bwjQHpM9hKaR7MX5UPO1lHlLk/9utifpHKoQpATeRLQwzmnFuTl+
LmiwASiM4rH+pcQcV84zyTzUih49jUjBbmZL0SZvBXA4KB+c88IJTZd8YPXJBjkGAaOI2yctj/8N
2JOwNFtwQOOEjK7GUE6OF6Fo8rmgL2TXN5LJS1tnZVoWNCCKl/ZQj/qyOQKsg2aU5Tuo/qYmIHaQ
VKtBdwBmgLvS6R0QSP0Pomoc73Mhdl79iFk2fKovNZ1pJ5yGl/wAqsed4nYL5gXkZlvxcXLHF7T/
oi/+FvAy2suk4co6BUMO9Qng24N1kQWnh//Ic0s7CcyUKEarHIjb9cmzb/9wAT+sLEYKZkAnoA8u
dZW4sX3Zq3ag9Ur2sOzUjv8F3vX7bqt9aL+ArOxyfHleZseJ5azQliYUaUYlpA4ZxaVV4Q7z2coh
ms0525xvyyptjZKcNNnyoAUAf3I08nsA99R8aZ4YkAiaUX1OtmP9EspeCjxC7qVO4HZ/BBf73nGF
cViBgoJkKl0Cj+7E9N1veXwIPJ+oMM6pBBdCMcuXGvPg1JFTP5XuuKns5hBFdrhvHvlM9pxqi8Si
Y6OQqIUQ6Apur34GfifFrOSx3aLED+8BekD/UQGDJF8cl+MVL62I1QEO44i2UYe1LroKRZij1yd6
nIOzeNYbnklhsp+0xph2R6oKJbLuRRKP+Y/lqbmgNmZxUwZolfNgV9chf6tTsvjp1bI6Q9VC0JZi
pM7DTs42pHfTk+AoeJHorbW0NhdKFLrt7hMXstbzD86SOen8BW2/st8EFCSEAp66g9WDbwaPJ3XA
EwW0MxrigGjn50iCDPOxTSB0Y/KWfx39tlo+kzn582RMo4iyhv7eIQQsPyK+J2eoetogadDN2Vz2
H1O/+iNAVRgZc9JdeNa2t3eBd7YWh7LaBKjItANZ3jT++D6KowvKRE4Z9Hrf8XuhLG41VoMRWlgI
ehRswkgkUJMcgCZXTW03PYn8wR3OUSaM9yliI4pGgo1d5u+hwfmaeOqhsYlb70LHsH1OPkGWD3Xj
6rDQ1SryoyBbPmQ6QHZJwuRECaLduwSYN+gBJfN9JzxWQFAuxIdQNrNzaSFA/IUxEptor1r8PhaF
pRaTO/T7meJ2+3Bn+oZWiZeFDxmEEloNJEHjUZROmv/WahgebKDEM75BhkqKjkWcWAoGpknz1qsv
MUieaW2J5fizlxrIw7YPdanafY7R/EYdNsjqnm8fIV5IZ7GzsxBOoVzC3S/5KRTpzO4X1GBNaae6
5JP/erqav+kYTpANRSfkUkRZHVmhzUMVQvB41pDiLRchztJOYDQxNgXE1W8v7WrY/jbFIgvbXJ4G
PUQRmlZgvSSx2XS7IudcwesXZGWFObC9mtZ1UsDK6MatIzuVV+/73ayhM4Hn/VHgDOldfzCt7DGx
c4yNth0M2EMcC+4AK1nKXXjcE3SGfbDo34dgUT0uXR9+3/x64F4ZZ1L8OYHErdZdFpt94MHYbqVN
vyk3XrLVvKLBbBjP014KQP+4oCuTiw9cHZiyUmOpr/CqqDC6nAXkQ8orx480Syju5RTsYuUENajQ
FnKfk3tyV8uE1UCkYpjNo4IYMzgC0ADSZ4ZiOQpxC64cSiBm9Hn7yF71RqvFMlG1LiYhTjPcjkBW
jrG/zxexiVCEXIHiFs1ZB7n3bYNXI8jK4BJmV7tbJX0cDQsQQiiUtxg+LEhF67aJ65nXygYTK+tG
CMdeAE0x8YTG0UDY1FmqFTitb42gLnSEytJQF7vznWnDgzPwfAATIZGhRIIv48AKUv7gpwo4ZqVj
kfDG0y9h6cYpZaGDsy7FSav65UnXJNGVoCir9s+ZlLwIU3TUe69MP7vkU9c3bRA48tTZtPgd6nRr
6NGG1PSQR8Wxm5LDWHgNHHDjTnUKJjIQC8+NlcXjVtJx1AMF0gDHqUpdY8j2YXNvpP0mGzVXi3ai
L3l1VWz0IDPzDPTIAHTPeebFM+VAaDkunIUvamGZGnTEmVFE7acOKgzlbvSVV3n6dfvgXJ4BtzaV
cXVCQI1IVsLqpMTDA4iEj4L2SyiFTZyfQ6nZdsUpBjV5fj8YBENZ49aA1mEhnesWqp1qZCvyufd/
Y1MHSIGLhqXH75EQOBXAdkXyOUE1SlVk6CsmkPU55tPPVhItUW55XmT5lf9YhSGqRNSpYVCW2XLM
ZhRjItA/lMbWj2SLqkhrWhTxFc2diGGX6Uuc/x9p17EcOa4tv4gRBD23tOVUJdsyG4bUhgb0BjRf
/5J9X1yV0DWFG9ObWUzMCAUQODZP5hMrUWzr+qCQW8H7uww3PfsB3PuLjDrt2FpJZIGcQ68BGtiV
j1E30FBuquMKbqdhHMJt6GEKmgNfG1x716FFAUKX/4HRf3WI186De5KlnUOmck2IFqLdpERG1L5P
5j2oKo5D/DotA+jsN9HyTdTRvxzpfNohHogqzUbby+P/06WzbX+C03DbX5YD6g84S1tEvnG5Gn62
IOe6IhOUXHYK44M95QdoWgASgqJFuaeH6lCA3dxdR9FFScHl1OxsWc5tJRpj1ahi2c6nXWAn93q7
abfA/mAOJ/vWzUFyRGJiRxD4CjBADAChyOqKLATnxpAbtpG5xiiU9occUsBZA45qijw7EhUdLzcA
z3bLeTCqllI6yPiqUMhjHnodAWgAoSpC/cQzj3HmdSAgJTfNbb5bJ8D0xMnc0q3vxKrlIkdncA9N
jQl48FdnWkTarRmDo2g2wi7Wwi7Lwrgsb02yNZvI1ezJq5NvXbNK3ro1kZw+vp8tgZm+XN0/Oxnu
obUU7Nz1iK+w9iNzABVn9CMhOgM1IIe6QzAH7TtIyEM5ACxJcaAjIWrLCKILHrQaD21ikQm/IG9q
ZyzuWSti9hGtwEXftVEvUIOBi0A0vMNw0I3kah49oB7ptyFsq9c8X3dKogU5n5TNlJodRcptG10A
dlSfjsH1FQSPhyezTrsuHTKGW0TUbDMQzWuleSePBOxAf5lL8HwPWaNLWZtjM0mSbDKqu0Vhb5KS
uCSqb+So+5apaMugsL/TzAK6xzYD/eaqCba8Q2Mm2S9yZbiWXnSrKpF3/RgudzI/ry/PCYG/OLeN
Zde4vgxC6Sm4GtATWoePo1O9h7iEN29XVeUgfhaxjQnCcJ4nQp8RPPVrkqqMzSk1ZXceXyHW+shA
OkY/CB6sYK8Xq1lne+WMWCVjo6nZ2yBaNGYHBEee9vO3zCTI+zGWjIyjeqx3yQ7KQkJyrIsVl7O1
OatFZowqLgk2q59qxcmXQAXJogWzWdCDDWIlGojMgiAoNznDBKEkAIwNRACydheVhZNNwKT0ojr2
+lf+iDM+98UzMXRzFYFpA/tSi3yXZZm7SP1GGvtvhB6tFjyL3fdIFeVTgq3xwHLJjJquyw3MJ9EH
qXtgOugIYlFPUbQzzgb1UJFKktW9KmqIqWs/VmU3B8cFugcb3TjM1uLlzSQII0XZsLXeo/NUkQzJ
UmlW/bsTk250KFS4+V55bdHrWuci8SowFHj9YQisLa81NRnRBOoofEMovUFSfZOXyeP1FURRocVF
S7GS0570KABCLsGTgdGCagbYITGdMx+qYNj8u6mcs3vJBUe0tKE2I8/qKT8U7xHYk+ebFHyUvQ8e
13U+PvZEIDzRfeGsS59WeSY1qGNoIQo2e9sfg3V8ToRYEDguizMkyhwng7R+LFLnEBm30cR6nO34
A6RmInspemacBaFzpydtBd8wuvQI/aBwvhmPK2Gx5nUrtl2DCJJwTpZcVM1VPj8dD/JOZFUZmlJV
T1EBIbBBM53WGuxjruWSR+bZ1Rrdj9oJknUEhdyifcYkcZBCqhv/ApyYunK/jEOo0eoGap8GFHeW
9wEKPPZovNdoJ7hLRD8gcDu5c0d0p1maKZR7KQtlorpGgSSFPvYsd0pD2iRzJmF8bga5SInLk6S+
btZvk9r9AMKgCEuNzJuym3OvjOx7aZju2VAfSVt6HSQwjJFioEd1muGWGAOMhbTXmt4d+uJ9gr6c
IrPTaEFVJx63DHKERdbuJXXwCql/k2E5u+Iltt/rcfTtooT04W1hdtu6Azu2cWNFu0X6JYGW22K3
9RBAvGGuHxFfOGn0s9af9fJ2oWAveJ3Bc2ENmxFyPnlY0ZMKbAQ7VC1EezoLkx+HXEoCBhCfotwj
6vJaAqmbAYSJcutgyr+oMzeZwQUMmLuZAztykOb7NH1A+SMoYHvnx9zGjEMkORWUJ3McboyB9yUO
yv6YLOHSPI9t5uUZynnSXWN8RCiZYO6FBBhHEqCiLvewPxNw3hNh0CNp1HZQwYdkhKTb5MzVGXSs
/XWkB2B2t3hsDXB8OgDhlpZXrKk3yHeFc10XX83Z7+CC5TG2m1ghkDFo6u/NEtbgAagerpvTi4HM
2RKcayrr0cqtRalPCvuwxtel6oIs3Rr9po3k0/WlLue5Z2txDok2STopuv4fhwRaHhr2ljPtDQ8D
PI/lsXiNXSDNXrWbyjfhogSu6aJRPVt9dV1n7nAk5VjpEoIYXW32pm46mWo5ZnunAzalNlvLLBxG
RfNyFwPTs0U5ZzUZSaLra+QkFU90TIN03GbRk2rMngrxpV6ZfcEZX3TAZwtyzmqUFDrlDRaE/jmw
2rOzshKsiPElcaPT4pc7TFd61xcVrcm5KyprKBZDL+2EtC6nZqjWw/b6CpebKGfb4l0VJgdsauAl
GJhuDBTYBqe91Tc1RO5DDOj2AElN7ypkS6GhGggHP9aLeSUy5Yd1iDURe2KIADo/Bu+2O97Eu7VZ
Txma5kAVuaIwSvAqeYIHKLV1pcbwFeM+8maQ3XbGc95Yu5m+FUxU71wJO/7Y3efZ8iQOiZ5rfW+p
9SmfEihQfcRxvUuX58y47UEP1gwgDVBPTWeJ1hXUFXXubTQJQMvZWu7IJvPUafQ4l5mby8xhGh6m
LmPjQQPB82laBVcFqbTgYercncU8IUVvFidcV5abkiocgUVgJQl1C/XFKaiEmleib8pd4UZnQCA1
bMWzKL+QuC0HRd7Mx2Vjgw0bOLgMyDgdxCEg5RbW9y5D4c6+MRd/xZIyz91vdDNqjNBpgU7o3fJ9
RvtT+VlsUj/yGJqRzjL7K79xw9Aw60NRoVNw5nzPpTUIMXUF9r+VzRWatdHpcBvpdeyUGZB3OeD1
IpUqgWniWx+zBHUACB1hKgxyPCkDFSOCr+u2SbQrzoOidCrHmNpEyqOPrqpmQVc/d322cvo8lxFU
ivP36wsKHBlfFte6DlKbJcztoOyWESoc8uK2UBRqQIwwz0c5s73YiIPriwpuL0/LMGZZL1fg2zgt
hrHL0NeKKx1gs52aTHdFKv2dR+F5GPLBHBrTiu0THdH5sBsXJTZBSiIK8gzOU8okbge2jhoBDvqr
HMKMOfnt/N7fYl7RN32kdyegMvtvKL1PAC6i8C9+l5cr0J/v0uDMUJpGcpTYiDSlDbKRXf0IRHf/
uOLvVyx1a+51tDr+B1zoeimv2Hy+8q3NDcaZRxijHjNezQ5D/GuI4E7+//LuRY+QMz5DWrasTeFg
2Dz5s7nFpxXcTsEKfN167MaoNiOzPtVRHeTZjVSUght5eWDh80vxHAtmQWkeSUb9m/RpxRZMG2Ur
B6pfhiKCKdFuOItCGo1QMDqg/9eBzSneqkkisFmCxIIvWQ+zRYxyHX7u9P3UEIfVP0gmSvov9zPO
jmzd51nErU5tJsdLr+KF1QcwNgB13W+74xiqHxD0+h1Bgd0WNMXpbeVhZuBehM4QHSQXYci93LG+
RnKT6mYAKXrH1nJBUiM6Sc6KWJE0Gj182GmCsmOitlB2DDDOs7lufQUm3+JekFzZE41Q+D1ZqvyC
d+u1S+EbRuQaoxJGBNA3268UUa9GsDe+emLoBRvIjKA72bYHGey0TaiS3wV9NXcwloh0PchDufKv
b/Zy4fLz3vDhdg78B84V9mLlV0s3g4GigaNl4OD5jSsM036fAAYseBOi9JSfkLcYJBEGC9tNQXdz
XOcxm6f4Z1turJUjBrwm8UnfQpwY4tjPqJUJdi0II3hFuH6ylEapgDook/dCY0Gq3ab26ErN06CC
hmm5FxzyxZzm7JC5x4mgKBum1QQo4UDCKBzCFQDbqa51Gg4rFE4EDBM8Rnu9bWfWwOrkmKYWwhbd
2sSscmJDJNwhOkLuLZpTUabpuqVeJcd2RtlJg/h37lpN/6KiKSRJgmcpct/82PwAmmCqJuU6LM1s
RyLoBGl+BhlNFKRzt3tJjjYIZ/KdiMhUuPB6FGeHOdeLvFLiqngiS9AdpwNJPBWDBysrLjgWkhu0
gbxYeEkvgyfPbg1niLLWtDD0AEO06gpp4MdqgXcLBg/dyJ3+aggu6e8Bin8OUwx+zp5WEPyuTBjw
Phh92ac+Rf+wPhDQ+GSOfrSPvews+9ZCb8hVbkFf63fbBrqpChB4nnaTPaXVFpTpefGBZnnxcf0J
rdfp2o/jqnMyhvURnsJMwbWZBWTIxyGQSrbpktfrCwmyN+OPmXwph3S6Ccu0GkRdccZjdxODnH1D
jnEF0hDIZYTNfyCO5hb67DBgezFnye9g9M8NazLQ5apqQrvy66VbBpS70ehGoWAAF70pg99+WQug
mMmPK8hZFYhVWv0eRKsKYG60vxumH6NCnL7YFfAYvfVSZ3iUxmHpt0p6ry0QElMt10jfDZaCq7Jz
2mqfJ4eqzrxs7tyE/TKim0izAq3dRvL9Yhb+mCXebCSBUbdOywpHK2jY9qObzZ5l3UhoTNbmnT2h
wKynXl080/yxp7+K6HWcmRvPmZPVt2A+d6lhe1nlWxEMUX83Dqqnj6ZD7X5Tpbo/oEaZHXPrdhps
QeHhH0pZn6fIRXdWpCmNuQ7E6Y4RAubjlQ8QvC5u9PslxPgk0m/MAD6NnSsyGv8Qj32uvLqEM6Mx
DF0lNevoZu+pOU7XAZOftjPuoC5wq27WEkCCubzC7TDwnjt2WN3+D/Dgy1Wfzx/B+Z2aysawVPgR
OUu8yDL9OZc2Zo9GKAGZGPUM6W1UKq/T2o3VT871l3TZB30uzvmgeik0jdg4+7rpQit+IBETuITL
kdrnCpwPSmkW94uF6VErjW7GKUZ4lCKPhJG2l1NsQF1OolB8lXLv+s7WX37tbXKJZK2pS2Wt37ab
wcwhP8SjvunKx+uLiDbHeR3dlnplLBuQW+sf9Qxf09BgyN9T3X2f0h8IYASb+occ/fM0OXczgSbJ
ophnOUUtdTKl3bDlI1XMHQYz7FbBq6mLvQ0AdEIthwz6luFeV4DDqEYSDrAMunroKvlObTvqVm15
gzYfKK8xdnj9XC57gv/+TH4OEL07GlfteqenKSDyT9N6S6pvGhsEjan1fK98ZH7SrwEyezF6rLPI
gCLG0U7OBkebMLeblv4ytQ8RERRpL5d9PnfGGatlsYmdtjmAbzrbgQNtx9rXmd2NNgCnVLTYZfyl
/bkaZ6D0upilecHzjL8Nv4ydvkn0U3oTBfHWesBH9bXnjB5F2CGBTeDn/aa4M8p+xKEONQogqDcX
nWgmS/A4+XE/hRjRWBTYV4uRnTWR0jQngSDj4HVbsIUg2vZAii1KaES3hTNF9ZBB72LBxjCe9dr3
z+1An7o53kH49p5lCJzAKnf9HfxDkeTzA3JWaFIVmrIeMX5+aLfqJvaZk25BZgO0rgi8IPpsnC1K
zHgkxnpXgBhyrfbRyEQq8qK7zxmfTp26xYxxfjp06oF8siRwmTVHm3ybhK3R9R1dedn81N5SGEtU
rDO82db8bgYYSQffrd6CjP8/pOqC7/Tn1izZMsAIqiuGav4h6KoUw4J8rFhJHIZvo6+4N48fKxpD
WjCWtGpkzx/aXlT+v5DXf1n1D+oYMHFk2gCpHUxfgiNHPq5joJXmqN06CgV0xRHcoQ/CZf8826/L
cmFrR0aWJwMBOc5dvJnRupN8PL+jFGb+/CzKci+4rK+rcRbTnppukBfQHeYH80VOXZO5gxrYz9Vb
82ZK4Ce1UVqOnKP5c44COjxDX0jYkL2QHn79EZwhtZQyBSMsNBDkNT9cvCEsT+tjxBzo9+zb6IGO
aGd7ZHv9Wl0Ysv267PpmzwLMtCDFUkpaiRaXGpTesp8ylJXbetei+QLYBJQRPwxnteTSFugYhOBs
CnXkqX0miByEd42L9IYRWpCG/fuuNd9mjEm6i9N+rJe7t8CkieRY2Ca+gDb6un3O4Fp9nauVVFTY
frsdAWYIZMkh8yGuXKaHdu2brh4+G5591KDuZO6G2+km8dPlXrECKwKiJxS5AME7/52LnH0Q0CfJ
tOtwGVmuOW0heTZrHNAu+3UEIyN/XP/+f7q5r/vnTLLVtGmlyDhzLb7BBJCzsEPfC+qtf4ZaX9fg
jHLUSaoeTbJ6UvNVeC4Ying7VuVzS4nAa//pYL6sxHPNzNoUSazA2Y3Z5DRSFZTDvyA7/7oGZ5rU
sZdai4HNXYJ8njJsEwhY6d8ro/RixsKpTbYy8MQzU51Ki3aohuzb8YfVvvTxKdK0Y2vLmuDhiHbN
ma+cMYJKs1KCSYw5YB8Me0Pk7ERLcMapbLOlTyDHdYLwHfL20qGSqB90IdX9erDrbzi7+EAS42tV
GhBcEBiSXe0ue1y13VC89ddOl2w75K7YQhvRHTf0JALErJfwqzf/ujpnfDojQ7HeBuxQVcpHvTJD
Hc0VPd22rerZGtthgn0DXkf/r54fzzQj6U1m2yr8nG19aLnposnndLMoxvsdrF7bHBfjJR2JAK3v
rVM+w6ItsTsUGLe1jMMYR5u5NLZMQZY7pwN+AdLhMNImy9FK8IpCNtHrK713MF7q1LTpQyktX6lh
PSYLmHmMxldKwy0L+W0aNkRDZ+hQxE+EHOr2WE7VtlBugDVypdJEZXdyimKIXWKLrqfAwvAENrVi
KVbKFGBGqzjo8iwc5bd46h9su7v/uw/G2TIyFQ2zU7z+dFY8jEb7Q5VhwlawyoW+xpfbyGenppST
MtfhlVc0cR6wD2k6RNt0BxbrY3Uwgg5QTzASog8AaOi9yAVdyAm+Ls/ZuKRBkl4QtTx109McSV7Z
JG5LXo3hh2Hv6qLzc2VTa40z5aKNC74kz1pTaaXRdS1s2VqsVr1pA0HBn8ah2iq//X/z8YMAUiti
lhZ4QZUzb82oQvY1wVftpXeCVFb/VWYC13Shhvj1TDnzZs3gYJzXIBOUiFvqgNxpBzAjyogr/b0e
yilGJFEeKe8yoQa1KLLik9kxX6bFHn6f6uQRjJ4koHAC6sT5vrhg/QD1pDCMudB2+LpfLrLSU1Vh
9hpZrbwtYGAHdxfbGJ4ZYo5hr3vXn6VwNc7C5UUrE1S/y9/ldgVOA8J/UJMyQ8VLhb5CdF24oAmc
0lm9KJF6GsjoyelhVv20WwRbuiA59vUAOVOzlFnesQSr6NAmKO7zYaMYzgBi3eaG1J7V4OKAwi9x
lSDZ5Bsa5E9poE8OUDcKAEY3FkB5oRhYKdg7n/W2ldkDH1tVpzKvNzYztzQzg56KWC7X13DFY/EU
NQD6zUY8I+AoSbXJlhszSQUPUrQCFzVpUxrLtYVwYwaQr05Ut0lLwRKiW6lzdjSG6oYBrMYa0rDt
AoU+DSX7VeVBd3v7UD5Vm+vPQPBxdG5PNJU6c2hht/WlC5umOwBUE7CcCKy0wEjzUFdqq1NcTyhF
GEPr0e6+jV4nw4PsUPB321k/4VlEaCZDki4EyUlmZk4yQKGpAoN7IdjN5a9kgiZHXYsrCo/UKKJJ
NxjCmVODif3FS1YF1u3334ZqI9KYuZjdfa7F4zM0ao+k0OTyZHflTTneDrnkZGUW0vQ9wQzLvzi/
s8W468diaoFmGEaxj48qCgv9TspEw3ii0+MhGMaYtJnewHfqys+mRa+kXb6NzbDtYuNJrsm+JY8D
4N5Ja2xUFbQMctm9XN/mxet4tk3Oe7OuGZd8xPerrY+uHILOmN12sMNFf76+0OUazdlK3IWMSdSr
0jyv0Un+qLl5UN52YYEZPfTerAOoTTf9zUqx/ihYd3Uof1jDs3XXd3/2EPJWGeoMitcIB9NNs6CO
H9r+cjdAYbt3yx1FV2Xx6Gk85H6JOoUvWP5ibnS2POfKp2rJ/jPb1nrKTtnFG2tx9copIdi4ztTR
yAGxBVtciIwhjsAkiOAeX+AfgCs8+wGcd2+0lJE8N9ciVRRCr1jdLL1jj78YCPFqjz33GxPzds3B
DodtHxaWI+vhbN2hv10lTqX4Ik7bC9pGX38QFwHkco++3VoEyCMIC2sFZN6VR8kG8Yllg1VX0r2h
Sz/YaIF2xN7ZplQG/VTspf69RZeY0IeOocxuPNomUukMmikZ1ERY6cgVygha6iR560g2WFhmJXfo
VOuOpZOfrE8Bqlpm/K/gtHGlKYEylTLumk4AIxMeOBd79Hk9shR4QwjA6K4+YVpDrh30oR25f7NX
1L1auqmmOlrEAtYgroOmggxNxBjTK/n4DKYdR8003+ofiRHfJeX41hkkIO2mHJ5ViOr+1QVVeczJ
DOIVOlv4uWsR09Icoz6M+CfQfVkQ3fa7OVhQIG/dGZPtHzNa1LK4iLz61n9+oyqv+lADHzAlKVI2
mQ1u3pTgz7K9Jf2u1ze9mWM4AtSJQwPCejChSJiGaZhnQ3siIZJHZeZZZMATwtBcPDpTVxwsdSkc
s44cKjeCluT156zy0JSGVRXQerCXZWe5ejF6enRX2pLD8oe2Nt0FgI9EONp83UirvEpEJ7V6GtVw
fDmVsSgQl2XvjrO0qToRUpb8OR1z/jpVmTPTsqxFY40M+pTahVtTy03yHsTs3ynTXQUDQDG5bSwS
dEUlMFQX46//2ilV5uy0rNjjsGRWeUrGYbMYbFvHZWDoveADXs7nztbhDHIuJ0mz5FF5qszaVUDK
yQCPmSi5aeUf1pI5aMG7symHxvySLqBUG81HrWVuwUZRhHv5qAEssokOjBk/kzOrsdmqTWmd1Pij
G9PXKKX+UvYomeWOignYjM5hqtj7OBLNyl/u2pifS3M2WG6KNItnXOP10c+lZyahSt1lT33tSVKc
JrQ8+0ZDwIiiPTDEQHtp0r/inl0v239/Bj8hM5QZmdMel61N36uWBlQxguvm7XJl9GwJLo7TrM5C
NQY7Xfk6dZBG9E+5sW1uIs/wll2zre/hF9idjDmWKKh6F/mfWK+CXGwV4TObigaCNcXkbzfN1SxV
82L91nB4qOjZKCMGyTJhdqVCNSxjb9qYoXRS3Eqa/kH7egkSu5UcadIb1+hR62iTasbr74Esk0YE
SsXS+BDPxLhGa7wXMjRcFAbPWCTTKcny8WhqbeG04+Qq6kExK69NVFzqxRnZS9J3H9OSfJ+V2FNV
zPfG+c9Iln6w+N5W7yhY2nTwSTvDApzSkEYliMikl7lfnIY9pg0IZNX9UuBN6FowF4YPYuiAZaPH
akDKGntvItWI6p00EGeRDW+U4NEA8QXQ3yExbtYcu2Uc75QSipQZ26ozCXPoSEFwJE8B9Khk/MUC
w1nbYiZbJQKNoVL4INR1h24v2UdlKPa9xG47w9ActHaf6NJtlcYy3SqHf1XSxpPibAsz5bf2gqHv
54g1G0Uz3AJbiehDPd50aYthWLKfAQooaagqwEuasdOZtWPLFsTpXwr53sjuu+5+HH9poCw2NnZ7
tIbRjYrHOYp/ZcmK2Eu9iLzHlekRPWHutIpJ1GZ4/Q5f8jk2+EhlzdRkBA2rHTmLYGWiKYXU6NFx
zuWDRJLDDE4SzOqz6aSgKzT1+SaFwNn1RS+FzeeLcu9m7OaM5lVTYMSEHgwp8aMy89QOtS8Qeqfz
Qw/M4fUVL8A+Lfn8jXCW2YYenoXxS3CT3Mz3OfTFlZ9sC3bBNyCMb9HEgJPf1z66uQcbZKI/U8+I
HRFc8ZIXOv8NXLQ8J3SOZQu/wcb9jsAtUPdgmxtrQdQl3CtngC05TmUm1SB/0TFaU36ry5e4rdxE
V/Zm1jhD91KXd0OBelRd7a3+dSJG0LNxAC2CvkJIbbAsgJhcK8wXlSqvyxiVO9XEm50H+cf173Ix
JDg/Ey6glSeAY9sKZ7I2l4odDTWndIatGCy5xhZ8GHi20O8fcnbRR7oMY9vjUOribUy/z4WIcVdd
r9CfK9gEkqqaTmR+ECgxZaPLG8M+AWjtaXIK6CCJXTUljpxbN5Gkb00IT5Hsfs7HQFf1I4sNL9Yh
2TClDillsDCPbpm1vhQ3HrAyLht/FWT2Srvx0vo7alZOCV8aD5o7pKDclhOYsgGaXu92YTtlM0Fz
oVEfQfWAaUJCQpPdXf9Yl+/v5wa58K3UpzqyNJSX6pQ5fftriWKv6Sf/+irrK7h2jFyslhN9MGUT
KRwmEBwZk5EsIbC5jUNq9BiHx+urXSz/A3j336/GGYZ+kudmrvNVYZEdkq0VJq79jEHi98VF+dG3
w3qnfNieaArpYnnmfF3OGCwN04w5Qw2thUaJ8q0MIshD58fI0TajkAn2N5H1tUPlTAIpMpMmVlTf
5sW0I7peOMVcQ6tZVzZRikHCTgWFynRDygJs0a2y65Cij13p5awq3LHJw8ieXvrZPFB72qsa7Vyz
UZuNydiPsWK/srgJSUse1Mp6lLL+wCxpX5T5TukiGJj0PdfUoO67bQwV9JbJrrpKk8a9ASxJWQTG
bB0XQk0X8OXUmaguOxOavm6fgh5GoiJurIuW4MzlccXYpdWKeurn4sSU+ADy7Sih2+uX6iJ65dzB
cZWvNtUbpdTU6LjWRbR3cJ4G0YS00ol2QPLtx7c8kFAYQfJLHdkh77QMYCa6Q3tUNtL2X7UNz38O
93AVE8UO8IXYJ3kH5MMdiHUduoUo3IOYZuWiaz97Tpw9L9lCl4qpOFyIojRTHUiJFiAiTHIQRyPx
G3qBubj8gBVbMyzTMAzCs471sk5rgvm6kwGOPK3FjLNsPowpRszY4DdF65oy8ZLyLSqGLZFzaJeU
D0thuqj7bNNJCmLZvDdILQD7qhcDq7Ofxd0ys2xiq7Zm8M30pp/Z95Pxfcogn738jBeMvJKXnOxj
U0ZCNroEhRwT6fdIXxr9TkKSGIGYl7Q7UilBbKyY7AASD14GZT/g+p1xVh07Xu4UC/M635bxBRGn
WyWoPC0tcPiYD7E6u3T1GQ1ZK5M3ZvEzrd7sigjy3Yse72yP3DXXhqlXshgOQe3BzneqotKn0itN
Ren75SjhbCHuAqc9HQo9m4qTXae7PJndGjbEvEvY+zCuICzbldh3uZ286+/4oqU4W5ZzRayEeElM
WXEaMTyeg3XRElEBCG8v534MeRnaosMS0OJ+TDdjqO/TN3pTfqwqSrq7gAJqMz+bt5WoQCD6dpz/
yZku26BptU/7wkEFEL3nKoQLilA0h8wi1GAUKKMStw3+7kg5R1TEZZcp8VicpPS9xJEyCHD+3Qqc
BapMpP0jwYnaErRHZ79TivD6Chew9UgmPu8F3yyatChfUp0Up0qG+IBuWoeCDm6dVY5M7dCghZ/A
75XpbpDtIG6q3bw0jiUljppTTwI7y/Xfs17DP5z72c/h0imQ6xqWrsLmdlrl29W4NycAhICX+Ltl
OIuW1YkudwDanIzyRy0/tK3ilomIsFtgNvnR3dmoa03SkvjWNjckeW3MeXQ0FaVXq3mQB/O2zLYg
KHCu70xkX3jBa6nrJviXLL6dF9W3alAE1uq3kdl+Lr+pFmRUI/pc0BkCJ4JneDlSOPt2nInpuhmR
jkUR7WbbMno1B1TK8mHfGFXr9xlDfKR4bZk5o9rcJHbja+YY5NHBmoO+z/Zy2oEQXge1zx51VUhz
PeQaRuEwxJmMKih4+rBqIcaW5oIUU3TjOKul6HnSAdkV38bDwWQ/LfNp0FPBGheLqeevjLNQY6ab
9tTDu6yTmgvUfGUNwkLgrEN3LduD4vBVFCgJ7D0vqg19mjixKhin0cA0ZeOYzBLdtNUlXnurnHUi
alRkVoMlJkSGqxZz5JEYWPIV77PiyFNZtOL1F6XwPZgiHTMMaOLZam/MY4dq1zylaHc8aNt0O2LY
2IC2JAAq28yH/JiAhlvwDRW++VKBwnmhDUyTZIeNApZRcFTM1WZp6CbXFHSvMO470t3EvmOwAlke
8yZTcyRNpLp2/cIqfGuFKnFn1R1A/L1WePNk7krlzYTNvm5HLt6fz8yC1/exO72LrKqNb6sBZXbE
nZmjqP2/+qCfq/BcX5YVd22ayWvIoAb9qX7tOgcs8178xKCcTECjpsEoAI47P+dPoidyMWw4W5x7
+eo4yvPQaNFxIj9o9StXzU3bo37WEEHsdRHreJ60cM+/KPSiLYcK99ZEHFQ8ajJzrWjbz7Vb9Cj2
5rBrDxKGXzplc/0zXvbvZ5vkgpS4l2WaGivI6aXz+22xi3f1x3KP0m+Y7JFYYABLEfjwdTd/2IWz
JTm7UNmY5VXTAXZhzPxm/DAkw6HaU6ZYTpVpghBJdLZ8b4QWVFEiggBmbVwA+Qsd3xtoWAbgIKlc
0cie4FXwvGFqDMRJZ1rszkJtrDZvJtrcX/9ggsMzFBzuWW2vwbOTF7UtTmoHo91UzqA8j/RVXjsW
RBQsWKLVVhN/tlraK0kUF5V0Gia0tCwcYqdu4zmGBimbUN9IcsA+jFbzTVODzHmXp5s0piiyrI2W
0d5RcCsOyy+9ktC1b90FpS1t+R6jY4hZI3eq7hNmewr+Iz372Vmdm0uow8+NW0I5vZ5eiuQ2Q+0Y
bVR3AZtXmT8w0P5iTsqdwUVfa7Kns8wdqOZL6s/Yyty47bykuCcUemNt7mSJ7teSelst0bbUlGPC
yE7V9LBZOWljyGzaL5mdBwtlUDw3fJDygMBPC6Go4DTjz065m5Xbrr9Vm9ibShllyDcCtZ2qSrxx
+r6k/0fady3JjStRfhEiCHq+0pbpMm2l7heGpCvRk6A3X7+H2o3pEoZTuHsn9KSoiE7CJRKZJ885
tfKrWRbfSLwci6U/j0b0PUqxsWINg3/VjcjPrfGNQrEKJKIumN3cYowFD1PRllt/v1miforjMeuR
f4mB29fJU2+J+FFU0S7gAjfSVHEeSsixhpQEGlkuPRpu7ToMnUGffjI2PNQhqDVk+mZqY2urVeZX
Urxrl/IUKdNzWau7ImwCAzj/WD52rHtmQGLJxnM6POVl5MbdGwBUKPj/NNIj2obtSfEn9jI3zaFa
Blev/VU0rpDgezPQJSM7b5jQXGt6N21ALBTnkF9sLT/XQlfKopeut07FCAVVrRTc8ZtX66fn4rnf
Ui3Vk7BDREP7r12Ojam/q/K3+wdctJ7rYtysJxI87WLJNbRux/Gsk+wBukH3LWwia26uG57FTUsj
jZIEW6bzod7uWpDUyPfsRfLUwARPOTrwQC65Xq/k0LpD4YZfl5OY2GeDkR1Py5vZ5O6BKK6rcJjY
quXe7OH/3VW1GpqeD42THtDYLAomNuPRT3s821sIUg61z8LhcdZJYFm6t7TmfkqUKzi4/JA0jtrH
PqnMg1YsHs1mW5qHF6Qs3PvTL9hEPCOcHPYV6vUIUkF5vwMp/dFISgg2RYIn7O/n451r1uBuirTp
takvpfAM0UfUWVJbQfRtTOlpyNhzivjfyUFxbsdG19isIs+WrH+J+8o1ouaBWNn3ydIObCh3egde
mEGqwBaGHpww+lmhuj1U/6lVXfpKmXnEJaTRAbIh83wcyvRZG4cdGDQje7FK0CT/SlkJthfqsjH2
RmTfixBQWlP9vrRf1uAKNXg9P7Eu99g8+KrRe6SVHxRJ99CfFxbgfwsykAx+narTEv4qsi+xKSFC
ih7lWXfNHhLCheK1Gshk+uwg1emDCS8fKsWTpAOYYkp23SpBU9Ajzd+XNj6W+ezVqmqneH8UeHZm
quH1SwENPnqZ4vypq9gRf9rWgSUurKlxU6LNaEwCgKpqlONQL3anvhcQtLJUcKdLkydbSCHVrShy
WePLewvIeXYo2rUKtNHCcy4xb9IfmFo6dTP78nDstPe+RVETNcw0y9wMqcIhlR2575xwwv9RjZfG
r/f37YaE6h/n1eCuAbUuVGIxuI0p690JPOq9VNpNl+yX+AAefInMdj+0vjzOdtYpnjFO6OGtHWpk
q7bhoUzSqwlMYRciZ6tFQTtI9hxdwPluj5P50UQPc5gCUPjLWAxEv0swgo3UKn/Mce4oaWiXrHNU
tB+YRuxK9GmWGy8ZNPQ+zq7Uva4KNXUDeLaUeIre+0V7Tuv/5HLnV4UiOMHbBa0bT7Ku3I2PLuQ8
xrGBjzZHaDp1rV8pi70sc28bs4X2Nbdqd8Au7uTI/I80QKNz+X5/LbZzqTdfwN0Sqo7y0yCBUgU9
PEHxpvmZR78v6t5ywmfDm8DI2Tls9OpB3CS+ptjubUvuxWD1ktyEBSos4Yn8yHbRYbzmNnWWD7Gm
9vab+maY3BWhFxACoXlXXCSwDYUH7UvqAmmmFHbtDp7sapBZc5X3+3MriHZ4Fv+iZaiS5YiwGXpo
p+maMuIo4wm1PztDdHPfmGgr8SWdfllCLZEscKM4wDCV7iqQvnKx1WCnOIolQjZxXDeXrsndCrJl
VCaDvOplzAGVhU5ETnytCZYhApU19YamP9QVe5OKmthh23+RKyXoFhS4GLg+h7r2+wp6xSGgRcVR
b4LYEgQnwgnhnhzoHCkghbx+4GHxZS/3p6O6z8FA4KeefhbVBgQ+lheeMYaWjflqrcipr+WQ0ZM/
wDlrF2IBu3Wv3jk3vAANqLSR/RzwEFXi8A2NKoekWlxluGoUZa0T6vK7rKTHrpkRxSdeCTcuD4FR
PqAZ2K6Gc1u+K+icyFrV7hmuzJ4BlB3EMZq6W9zKT1n8vYOYtdS8WWEscnjrmb737ZzDI4Nu6HEB
JjkTEnJkfEmMYwl1OWlMnNysHdaeUoDQmTQ9tMlRNcpfKajRTUDs6gWNt8AEducG+Nf7Z0f0UZwP
jPQki5oC0XiiKfs0emUltaUCIPDoKSKj00zN/r7B9cK9Nwuc55MrQ8qGKIbcYZ55BcCsMWQ+/50J
zuFVyyyxTkduhBg/FEvx6FgH9y0Iwk++oBN1TIvMpS0uCxBTbYWqaa04Udl4981s9qncOBqejbXM
iiY3s2VVA15JPepTlnlt7yan0V/1MNkHUnY/tUp4P21Dwj7vDL4ZyIpjpZVHTOGMPhGIn34bX6OD
Otqx7OnMjvZI/bgtcVYek8aZzvIxxBycRbIhW9BgqsnAGeqyrmsqD5GydJYhRsKjufNnuHbdyZ8T
5DlapzmmX6SLcgBlPkqezCFX7Z2+N6VgJ8kbC/3HB3DhY1RYJIqi1Lr0c/6iNwBlRgigkHgfNYAP
w2AwHoYu9brio05+kvgMfs53SXmZC9Rhu+mkWvJunB+p/kgWzJ+eDZBApHbMHoZkeSbWz/v7ZeNs
/fG162huQqqkXNrRNPXhMYozZ6AGKmGLaEtuAMX/sMF5MZD0ShPawopLxs6WfsgBRzDaxpMVaOHK
CBmjGanWQ1v+/3P0mn/Y5RwVys95FBk4ckOS7Gmh2ZNBvTitX0IQPzOkbcomEnhs0eJzripJhrYy
gAS+dAWUcpZ83zbVwSRU4Ey2bus/hsb5K6VS67zXwOrQmYAF0+lLzWQ0PoNXOlNxzM03pTkTEgwK
eIIzHfQuuvBZv0YsnFe+/QQ+XovirjCamq0JXqI44KcJdLf9WuyBR3yFLpBgYrcQ6H+Y4yrQSpxT
FUiM1RzbF7s2AEdHUTm9+qxXD3Fv0x0S97Zuk0D5mR7IFVBfE/iCTnO1d1En50b08se3cMFcBd4c
tTcn80I65RBWhlOqoavlMpS7RCLH6x69N8tcWFZmWmmVA86nRM4RCrVWRt0i+oYC9s5oRKyUW1WJ
PwbG+a4qGkawMGhrVDyCfwWN+/opfjYV4nVHJaCevJOVIsiBHhRsaNGMcm6oSdEaVIZY3V47Wmw3
qVYw1E8pJDLuu7utHNwfI+R8kRHRJqU9gxxh9pTQ1wJ6aAZaGkIKEnHclLL1LmlfJzY5Ot75Hch7
DesxwQu4r68GGGLi6Wo1qAyFEJcARogaT5Mx7NBpa7hZVQjSnqJJ4fyXYoWtlZmZdZnbHD3QX5Sh
96HH7FgRE5yuLXTCH9PC+a3KUiypieG34K+cCc9Xk30rMSeyNNmGWntp+DY3O7UdBOuxbqh725vz
Y2luTEqZqcNjK4UfA1BrVUO+319yka/kI6+U1mNJB9hYIyKptvGuDN1oP3goDSALC+kXQQggGBQf
gs06xKekJsVLVosdwwJQZrEE87aehzvzxgdbqoWCVNfkCDKqX0Dh5OznogrKhaI9weNkNGo1aZ0h
khodyUl2yq7bdZ7q5wdRS63Ax/HQmDGJI6OiSYHWOQshYmOr/WCDPAF0PqNNzV//cj+sc3sT8gyp
EcqzOoIRCaqPBwCp/CgYDukbEoquWG1NtFKcwwGhjdYWaES69EbrSdrglyb4tmvBYm1F37cHmKe2
j80cHPM6qO3TvXow38DFiqYse4CIbJCcGs8ENaV6lPxVL8a6Gsjyf0lPothbtO85J2KQamj1Bfs+
VB67qPTQiunfXzuBR7Q4d4FH+kK7FFuyokHX67YVG8GIcSbFsvs3ljQe0gLpg1oxWQYkGsptM6md
kZ675qntRGWJrXLMzcppPH4FUPG4CKvZvISvs4NSeRD9BOW0liGWoU4JvRpLJM93f0tqPFKlSheV
FIDzXdBb7+bgUJ8nywVKVLBYIjNc6NLQFqzWSV5AP+yqhmhqH19ZJFKtue87NL7fVylGzQLYHpnK
rk4c2iP3naVe28yOUiKBU8+S4FIWjWr9/cZ74J7sS1km+cVSWRAxzdfkxleEIEXBraVJnN9A63ZY
xJlkXqTJsNv4pY6rM9OyAZK45Dy1TyUF96w5+YOBxGCnfGk6EWWvaGq58COvW20mDWIyhq1SSqPT
Im05K51X62gynczH+ydOOGLOfcio7BYWtI6QW1+Dz9ytXhP0aoHY3occhAhlJEgUAIr850LGwwCS
IVZF1w4sz2usC4gB8Zjf1B7xBmeEWDSo1rISAjKIBCF1St5D7/6Q1xH98y2Ohq4/PwFUUnETDQi3
1wqMXH2nNXXo/J2GzxIdXGUUBSaCW0L7Ddq52bxaYhboZsYUx3vgZPZa7MXvpQtRqV30UDykO3Y6
kEO1BxRABk9RDvFREaGI4Pj83gQ3X5DWaroYKr4gkgtnlqk9Quh8IKpgZkVe9ffvN3a6WGa1mmHj
KsoIDvo+hWqsktjaGLuxWvpm2f1aoBENiL9yHnPIBC0yseWqdqpZFH+KhrxemzefElrg3tfAUXGR
0P8MSVIg8FO3WkHw6B8uHBNdxg71pB0VAUhEhtffbw3r8rhEFZIEZqN56tgG+nCkhAqi3a2M4+0F
9vv3GzPAx1GNSIivZ7C9rSBabXrT1bPpti5LILVMMy/KHPKypFdRVmD7ACmmJcuqpJg8VdiQdQMQ
kJVykSfk72eifdB69lifoEsHD+XeQLdjlvxP99qnUe71r67a33MHednZOlul4o7azwTyQfddwz9E
359WuNszkiR9TAsEU6m2uCXUjmWIkCpol2ird3l+U+tTbfYO5kVkeDuK+zTMbVcJDLKDRsMcXYMr
YWDr1Kfi1YBHJEEOH2hdRZ5YZJDbpo0VL7EaqWiPRIs0a75LheBm2Y4aP0fEXaVJkswpWHPyyzxf
smmvonrQ5x9DInpFb5+3TzvchSkRBbiadk3+NSdTad06f2dZbgs2xrrwf780Pq1w12QzxlPYaBlB
Nyk4clGzDLJAf15w0KC7cYzFDJIbhWec70+D3EVZQyVgzImB6Ru1Iy3NfWGOAHcwR5fSM1DIjpFn
UHg+IinpkLjc3R/vdhTyl3WePSBG60mvzdiOGtLGNXZIk6seq6H3OZRHUxG9ev8hff9pj8szsrEl
nYHz/Ht6R2BXW8eMdtHoMeqANbPGi/SgOLmnf0k/0mAOQqRL7OiSBxCE6EH7JDiOwu/hvM0Sz5C3
B3vdRWGnpS8D0p9rTUIdpWV+nV4kqfYyljp1CTEt9HhOEshh42vRpnYjfxTljmQIocwrSaAWlx8K
badBP6j4iPITYJOivSnwxxrntMx2MNVsYMiTPfSe/gsL5eMp87R8sYCNQJt5AUaWVTUeuM7r/W0i
OHu8KvbaXFMXC95rmCIGPCmEY5ZJlHWhovFxrqo2I1lvJCuHJNPoUTd3w30N6ED0mAG3R4LCj56h
0Ar8gMhHik4B58JoQlhUrc/RPpLOTBncMUJZr7LOZZY7epYKDp3o9uG5fYwc7TdxqOWXcdmR8D2b
FycbINZlFUBkgftLfeqWzOtyQ7SDRANdV+AmmJhRPMuiJF9pM5s90vrTXjuWfvrc7Wq32M8ujI+X
4jkPFlGm/R9Cxs+Tz/k5yWpCgxJ4GmmMPFYpDhlnZ0wQ0egJWJaQkTYlF/gMpyW6k8nJFxWFb1n9
H9rTbt0tD5wfy7xXpVEBjYj5PFmJ3Y3PzXCxGmb3vWR31vMsifSbRcvN4+c7IytR+8Odku4h+Qol
BGgxgU9P2onelIJjysPo+4KqcczgIFhvXIxU9pJs/lpSkRmR1+RFt1H3Uuukx0Gt2u9KEjnJ9A2O
EKzdcaAXiEwz5DH1p9yoHLkoAVnQbKYFMXts0wpMcbo/q20Edj4L+EK2N0MAqpPzsGrGhj1N3DoO
mJw93fdgW6CrPxaeC7zmvknidpW87WbdSczrrL+YVnxi5smYQy+kv8Io9vretFP0WielG8P1R5kQ
cyJaIs7H6WZugm4RRx/0fq7krUyPZmoXELhpH0rgvnIneRaVf0Q2OfeWhW1B1AnLlXfQP2nPppU4
tSHqnfqH4s9fJ1znAjRqhGNolHguIJJ4W9leUz95rUF5b3d6UKF+2bsSQI1ODCCkT4IKEuKRK5/J
Ubg/BW6Oh4KjuZfVoIlEdJ8Tb04eTTlyulHy4xFs61LtGMXkpKCpCnvVzuQPres9qbDggw14JsgA
yqASsRonB8bSki8zRSkj1L+DP+raKSet+xYz9AOQxE1y0f4QBNM65yVZrxCa9wimF6OzZxniPJDt
lJ+WXjRH/1CM/Gu1eNw4yaS1D6yB8MRpcFHz9QBCXMHqg7O2rZeP02ncFYJm2S32/dtDyKPE81or
0E4DpfUiGoGyLWIwp6SJr4OBeELvLqtcphqtjXLFWnpuGYQ95zmol2NJv40p2fd6XqNd4iOqYs/M
2LvAR6zR3t+Cf0VFiyUFD4WlcocTonFyEptw1DUbAzJG2MjIXeTsLTfOpLBONTZEhGa2cn7s9K/T
aAb3P2AzALqxzx3UtqYWM02aX5jU2GMCeZ40dIwuvGgd2rUTsJdasX/f5Obz8MYkd2i1bgRblCXj
Ws7PUx/b5ix68m56nxsLXMwRZVZG+kaLrrXyXuvPGpJxai5IG4tGwR0b2paqKWdKji7V3mkA0kcD
oGBt1j9xZ2/wLyUmEV0vLAzDaA9TYvlZ90Me3mmdO1L+S5q1Hbg0BGUnkUnusWQozVRFIdbGDPt9
b1EQ7kILtioCU3kelEcjv9JOEryItoOVz+XS1jNyEyI2TTUvQ4F7Mm32ZlwfUsAyByT+R7w9OzWB
5k7jRql+WEREToLNz79uqllPwQSTg/NhzLwqvkzgVCmUL0vVuVX5gebi+xt/G/JyM1AuIEDvRtom
BHvGPMUPFPFobM/O7DXXaZ+7yAi1JwKdrvC5fdC/dqVnHTpHsv8LNPhmxuHmOzino8hMM2uGBMD/
lXOIHTQcE6cDi9rsskN2+R+6Oal2Y49zMlqXLVKZYVfNaEJMwYSIxkPB1AqOI/++QZKLTW0IP1oW
bLcMZ5aCOWnskY8eQMJrVU8dxKrlj9lEcaxtHK2vnCSHWseou6V0qMCxlCZ2Mk0PTTJDSBxlOryv
K5M4kvYtLSTRThB9LuehktGstKJFB2BX6Yk/dgrILY0Gb4OuDCA1jTZO0C6R/llianyqzLJ3yZy9
N0P9s7LAT57PeJt2sV9PBUBTI0vsqmseExNQKjOP7EgqH9SV4VIzIc0sM1GrpMC/apzvQ89E1o3r
ZKuQ1uuGcx6D588QUf8KfBH/brJMbU4i4HhQrjKCIS+cfnwHLQHkkSng0L+M6F1G1H9/Hwk8Av9u
6mlpgMd4QKy8SmynMSJH058S3e7AlhSBi17qo919k9vp9s/TwT+hzEmt2r7Uo2v4muO1Vh0yhI5H
9JjRYPaNA+DsUGXMXyVRckewijrnjZYOT6EeNZOrNaEPV3uErowdWqLGDNGM8r6mls0+y3CJqfS9
jQav1iLHaDJ7hmJ4Rb6N1Ls/naJRcb4GZIrm2KaYTZUtnhn3jip3Tg7xr/tmRJuTC2JamYLePV7y
C0XvfdV8k8BQVw6qE5HXZv5qgS62rUUqMtsB9M1O4bxGFYeGZRRzfpm0H/Xy0keqE6O/opyvqVof
q+SrFjJ/7nNvlic7pa2Hypw9pFaQD0zQFbmO705swr8aiqpVoiXFspZgSiOl5gzIWUWTdBjmV1kV
BEJb3AO3Fwj/cugZrbtykfJLOTUPZWb4hXSYY3Yoy8Et2xwUvd/jCazA1ms/iBBtolnnXxDQsCrn
NsaOmsCdkR3rk+Hpl3A3QEUU4rB7w8WF9uVf7a6/tZz2TWqRdROn+2RHd/q+2K8FRRHs9R+GZuiK
ThXNgDbdn5EXCbM8ZcaE0lBlj5DoqtGUjzpm/kafVkIvUJEcW8kWMbysR/Dve+fTKud44kWK61lF
2KWm+a4fTrOMaNayNRHH1T9sm09DnO9JhhxCWVqH4TWnOopstZPtsBoDpYyOxDRtAqdOptCmckB1
9r/59U/rnCdC5qno0xiT23phYBzpg+oVh/I5dAd79esD2jX306to62xnypRPs5xnaoowjvUeZpXh
2Fg73TAOZmy5Zfyhx+999CLRCi0cXyP2SAgEYC3AJlljt4MVoEHPLhpo06reAoUDNNADrNddDDo2
9jJ+C5XyUGW1IHLb6sDE2f78Xs6pGUbSZmzClZvuKZ6b79AUjRw0SKehv4pizf7saisnvI2SvxiG
vu3HP62vv9+8PXS9rtWewaWu4nwl0qQ0aMEkLIqA/+GN85ed3+2EN3aKGSpj84T7IqdvoXyKZ9PT
mj2hSMNLj2P8n74Ij2zQ3+77ke3L8NMq95xT0bk9tutJY0a6a9GWkRZsr0Dp8L4ZkR/5DVO5GZ2J
5Bed0x5bXbOzN/WgenRXOPKeeGAsRnZHl+3CFwpLb7ahfO6c38+tG6vhPI9qrOJ4m1GyC9mbDsbz
uO5tJfxhlaljzvTQGO2jWtaPgvFuZ20+55XzYNSoEnXsMN4V2YSUfh8UADZVD8ZBP0pHEShCtIqc
GzOVOh1jVGwviM5AuzIG1qh4ea0IblmRGc5fxWCitvocZmZT2ZOyO0nosmlrXTR52xHh5+RxDqpj
SsJoVhBwtPV4a1lgajP83E1NeyVQNr/Kbnc6GAfJ/S+oMgRXDy8uOktJRup8vfC+rnq0ua/tUp9E
4IhbldwUL33sMrt0RNW+rW7hWycnc26GSsrcQ+BidTPJ5EJ/IDtkjuFQkOoGE6Bpkot+qX18Rhx1
st7TgygfL/KyvAgplYlsDSEWN3tLX1LF7i7Jo+6GUP4B/gRq2B1SoBAlV1Q39kS9wduP3b8WXOG9
kNVmctzjtCSmskMhwlGH7PnfnUhea9SQl0HuKMYHFSO7Sr6UMoRvmmM27zKSH+LwTCD7a3VePnxY
pBRt6XUEdyIaXnOU0eX/RTSrP+jPym7YjX67X05EWDhW1uNxzxbne6yinWiOlDa0Dq3HYQG8Bq1g
SNx5JdEPcgelTJMGJDNOQFr4JEc3mbq4MuueIzULYqnwO+Xao5HKrEDbkdCHOK/sFFRs4DDcK1Ba
I/qPbPSlAkA2cK2muInDCRIhkxIkyuucg9rM/AHlWLmBFlYIAelIf7i/loIrmRc47UMclaRal7Jp
3FJ/m+o+aMfUSawsCI0TC2sniVPBFSYyyjm/UU2zyDSxR6E39GAuudsvfqp99PHsZY1+7MKfOWSU
/91AOUe4NCDtaktEPgu9JsUpCSGoN4IE+ymvCFwDkp6hSJhbFBIrXLQlh7E2g+kD48yUczH/0NUX
SwcwjB3b4ttYM7szSrcsrZ1SixQgBb73N/v1zXVdpxBB6PP10oSPBXHMwVJPPb2CcU3wNhU5u7/p
mmp5ZHQRbhg1aN+Gh+4FtVWEkoAY2ZoDChhkVhunOYmcrMDP8eDFTq0WpU9wuRT1DzB7BV1IBLtU
cEWrXKZ8hvhTyQpMoTwodpvMAQFyy+hFGXnBYfitDHCzUsksVYO8PrcJ3Ipcf6+AxVw07UcxFLsB
T+6MgIjIKgXxxzYYx9BUgJ9Uw8Kb9M9YHLLtVmsRvHo1UjmWDCJVk5YgMAeOV0lfpeSpH8pzVTQQ
8in2Rdleuvw7FCvthoQge2S2XB8a8Llr5tv9c7o56zffxc16goJVmyU1ueR56CTlBM0xalfWy30r
m8fjxgr3Fi910PBFEawMkLYqpdY2QxD9l98WaHjct7SNGr8xxV0hxNLTnrISpvzk3L+1HmQeL4of
O8sOJXR3LQXUDwAzmxfqpYfw+N8IUG3dYjefsM75zRaL0nioR9KSSzUjt4EsNWWQncSuHpMvFDRV
0ryXUAjto4OyfGOKJZiC7RfLjX3O388xclZpAvutV7+xlwxZlshb+WLal+EtcqDFCFzE/WkX7m/O
36vLSsEaY9obd/6l7BWb7cFm4I5P/Yk8rYCz+gH46gGEjEEtSEaINhfn9mNCFTXE+/6yxE9AItuV
Ork9eaEAfd4f5BY5NWTFPg8xF+nWYRHqpt7jsXKqzi3SkH4SFJWNxzVSEPYTYu382INDLQAww3aG
ORhODBwS5Cg/aqldfRF8zuYb8fNz+MwhaUHf1reYczUY38jzyqDRnhJkZwO0QKPgZc128SD7zdoa
spxAEO3e/wCB7+CThzRCgaelsK/IP/MksOpjZ329b2K7gHAzRs4/6QS1PKZhcVe9jGAMZCd26DF0
f0x4eg9v6W7lART1fWxfsjdWeX9Vz73S97hkR2fxO9/4mv0KA+YvR7Cvk9ZuvHZfPlo/MyExyeY1
e2OY815KR+Ie4sNwHXpl0/Zp1kXxw2Y4f2OBc07aZCJnslpQA/Ro+cOu98uzDIoRsfbJNkjxxhbn
iJZOKYbG7AgeR5rTgocMlFBqjY50XH1660rlW2v90KvSZm1vV8j4R+AavL+BNq/7m0/g/JKuQVcM
bejAoKAuA/rVxgRpn3bNpcLOl58sH9wIfUz3bW6nKW+Mch6pUTuzyAsY7X5UnvlYvhjIEXntKxxE
5oF84dR5YE4+z+7kdG/zg+agQT/IwQQhOqGi7cQ5rF6qTTYT7GMqx3Y7MWepZMEEizw/T62R6wwt
wwVsyAFoWB/NQIF2RunjxgkQYKEzq3jRHOSiha9FgfvhWdFQwYymtEdQES07wzzIkl+IgNrrQv3t
Pfq5kDwRWkqqGGxLM7kY+uLPRNq3LbSJsIsAtCVLATE5wftQFL6YnOdRTS2XEDasCST6tXFRu+j8
yTUP9QdkcL+HV9PtfWO2y3Py3gVpMP0Xr3DBkeHpzlqVMVClNORixa8rF2NVEjsqDrraBkvW2CGU
4nra7e6fme0k8s1Uc35JtUadQZmZoNtvdbXTLsPVtfol0UtGEC6YnFPqDZonyoIZXtCjUUzfk4E5
PTCJklYJ/IAoEPvNnH0TCMZLYihhhjGt9E4z0KkKiEgBCaz3GUN9bW0taA+1ABX4Ox10b9Ny3qfU
Ibo7ozMEEXD5AjRK1dr1oYYgO1Rn6XGFJObn2p391l1JBAq/PGmuHsw79MDbRiD7uq8ea5A4CWlx
tptmb9aYc0ctBLoZSG1X5DaV7fFkggRn8PLFTu0MIakoMylwEDyXxtB24aAXuH6a+DuFkuZkHntL
RC20vZ3AOmWYMjUMPvtZW4yURk9xwQzf68WvwLHeRm8kert/PrY9+V9m+BznNC1qZVkwY6CroQLN
ZJh9vW/hH3brpwnuiVpY5bxEE56oBkUn3fgArl8nVuKHMXku1CuDlg6N57dIO1X1Jct6oAMSHzkB
t40ETnA7kWN8fgkX9HVjx/oePa4XJFbtTPvSGP+ZJDXfxxkIImZQS7LIp9WhBf81o7IoQtp2+p/W
ORdMxzhpSh3YETROPsQgKnQWRQcF7fclPBskBYAVPLP9Yq+SYpANsEkFWaj4BPKb90QFG22LJH+q
XqukE5xs0YdxwaEqFYZS5/iwCbrgmIapRf0phGxxjUXoXtIwfby/Jdbg6G+exLSooRmqIpu/07U3
/oumjOqxquJqB9m6Ui87OYf6uhS6qtQEaiJsatl80NzY4zyXLMs5QGJydG1AEzzr0ZMJqoLWiu1O
fjS7t1GDLgxpD23cvNwf6OYhvjHMOSaDln00gDnqotKXugeVcPtMlyowFsEZE0won7zrxtEM2xB2
6g58JwM62gcIgJeD39MvHXm6P6jtwsznqPicXZn2alpbsDZAOdpdFEc9JLv5XF6iRwKyb7uzke5R
nfEh+7HodvORuJp7/xM2PfDNF3AHWR2jZlgkbCAJtEwKYOkreUdiiKSRtM1HzY0d7shWjSzFWD9k
15RfJXSnS/NnP8uOtVy76VEm1Tkx8fJID5ryCrlb3Mog0IJkVGa+lCU9g2QnqKzWDYunprpQ46QS
zWWp7NdghGRgwIyHn036UYVPlEpv89LZrYKKqAX+QTpAhvWhQXQ9qt/y3O/JWjUwHaOKHQhqu0Y/
uLE+XmXJ/BnrDCx+k3Y0h+WqTGxxSqXa68t7IVH//ryL9hnnKWYJL3O1wbx3YGMk0Ttb0Lc/lIdl
ibyKWIJ2xu2b42b6+dgNYr3oEcG5zXtndvQyWFM/3Q4KygDZ59+sX7KL92Vsi0K5TYd4Y3c91jf+
aaylYUml1VNX8lGtqn3SPtKkcU2sh2FaTkVnwWtHtKG55+SUF8usrgeYhH0ALLWX9pFfQeXh/vqt
6/M3x4v7lVID//4mEzWVmlTL0xhdJbCnK+Nb3oioaDYHcmOBP5kkQ4kfH38tFkigLE9t/EHSH/dH
sfmQuLHBnUp9NLRwVEPELMvV6lpXUak3KrbUKY4M3vcRPDGqoHNBNCxu45vF2FiRgmEtxi8JtQOF
fpBEFXi1zdN1My5uu9NwaYeckRWPPeDcM+iAaw745O3aNB+UaRAc5u00yo09bpsXcWqWk77aY/1J
ZQ/AbP8IifmtrH5Mw7gz+sJO8U6z0JZlltL3Za5Bms9EAlSbh+3mK7itD/E9FVJtWE01Dr9VMnQ4
IKtHcFmi7nYwk96W0HH+7zYQFw+EUKtR8yiOrpFeOKDA2dXyvkF5l8QWlH8gOJG3V8V6um90+9q8
GSgXDMxqUswT5GqvVtw6alS4HXo+baSK/KTWAXH4FgJTNk+QN4JikSJNQVNJJ4OByyyS/bYZcjfT
WltTrV1VPNSQRkmgXX7/GwUn6/dj+sbxaW0ZGSW4ey8DA0Wxldl5a74mybWjyv8h7cp25MaV5RcJ
0E7xVWtV9VK9um2/ELbb1r7v+vob6nvOtMzWFH1mgAHmwUBnUUwGk7lEHJv2U8Iomt7I4bLRvbNF
wFxiWAZFC/Bb1mtjVO21ZGQMQuRxMnlms4r7nMNm9i5b2fX2rRnO25e0kGVVhZbif2k9i8fpIDm4
cI/FKY5sEa+RaFmcX/cRYaAuScM7JZGhyRdjTKdwmdoJQGNvy7bL4ny5TzUpmmeY6TCgSo1v0MS2
6/CqLzAPBA2LeRmdfhBle0Vr41y5CrWypE2tg88vPw3M9MJhORplIUAodS/+2iyOf51GEH/KFxV2
xhM5l7fmN8WnZ/Ijes3wQrkLTxTFp4ndztYhOrzFAq4oZS9YKd+Hk3aKTqe+0s9gpyaxfqWNsZt1
TLBQkRXu1hxmY5xbcDWdFe2Xmac/iyF8aYtM4Cq7+ePt5+QuTrmSIszUFvq5ztWHVpsPNGwPU1m0
Xjosj6HSA96HI2LaXwhdv83Sr37ATC3oPIaVQB9jWG5VketJLY9Sy/yJQbRPAhUratBo6Ct8lrRn
I4Hy5CKq4e/djNsfzl2/U9VZmWFhFyypsuvsRkH42Sz0Vk0KtPNUgt1Y/xofJW2trbu1ASSjnyZ5
KBt8JiYflzH2yPxNAEaCU6txYNRKpTkaJRakB9kd6skIa13FDw+VXzqSoz7WMVrcVh0VucL0tYgC
TYSF/AM8K1RQchbAwtZDZzPxy2AlmVvAbqQjNyrm/xQtlwMpZdHnLIzxRdPM/KmYqb+yr831oVe9
cQGbTfMaGYKpTNEmchA1d6MVsxC3Si9/ZV3rae3879yEf3SPZU3RnIxDGydKZNeacQsleu+yowiA
gX9qx3Vqzku6CgAbsgv2b3fUf8noTL9sZfW2Cw7Pt8gYEpnSpoIsc8NaH3UtkLJdxTUYFfVBEGDs
8jtszhbfJrOMo5mWMRwfuYPGhkYCiG6d2EP+rbTnz9ZnFF5Rfri8PAF66Bx6mF1ZTuGEjTKH5SYu
X7BxtxmABM9lSXRfCNyOn02P56nMQLasn+dwPKVgn1drTKVdXo/IBgcecdlaM9XwDRUCtTSoEdZp
LjCxO3a73ScuemGRZM3a+s06F2rG6GuElhaUMBXD6+ZH6BtKtt86YJ+nToTkWQZxWFdPwAN+NRrd
2o4ReaJdFB0FDkP6qGQViLmByhUq5WwBasSgIxDN3onMcLghWRFU+QwsPERb1DCwKzAlPEOu4vIW
/s050AjYC0wDxOLcVQwtOLWoNZjRA3VGU0v0BZ/TXZUPoejF7MQrHCHq7/vNu03uHCh6o4F4EjbX
CLjpPCO2Ncgtpo5pT79UnxRe7otord/qFB+x5d3o+r03l2mYE9Yq62VKH1cmvQ6k1uiZcsOrIcay
ITpVSl78MAzOf9dPb03cRPgxDIgQBqn5iv7DPyjzCreAO0YaeEDDqcMvw+WgOW3smKBCSR3owaM4
wGxmQ+FIXKvavwrfvwd3sEoZ1LyGhE1ovfybavh9tarYFq6K8Q/9qAV6e5y7z11qQi7RXSCCDJ1p
yVUEqbV9L3//FdxhGpoB/Mc0Bqu+rrpmRb1RR+83yzyBm4vscKepVbpqTOq3b5yBtdfwFmTgVW85
mCgUzumzsRyK1tYstwlEnrdb7UF94T9HTOfZqyu1j1qtgW351Dxph7V3yQikAMxkvqgi+DcB1but
9SGz8XItj1ie9rAFoefJxeskcspgPc2GfIzQSwQ+Ovfyp718mHWev3paqsVo1nNFrM7rCuoY0+Gy
BeGiOIxq6CoaNr4tamnceLELN/SoMzlGejCc0v8DloX9SOT9O3IQZTXaMJYJTLYe0B3dWU+gzzuH
nvKA7h4nWuz4i34Qz5oIsECXOZRSlyUG7TLsggPr2jyNtys5LRABopIgja+cP0Djy0CAsbLfXYZU
ESpfKxDIgXrKTVvzTfSSVpBvcTtv8GYIyzcBEm5QpBXDkMh7OBTK4qwF7xfWmw1op9GRmFAE8bfQ
eziIUVq9qGoT65v8arD7GNK+kR+joVxp/dBJ8awRnsL1T/79XaPzbNZUlyyF5C1CBG/01Mw2DK/u
oE7J3PWOi5+ih8b0y1ewPeBE+qIGictYp/PJs8xos9Ac8E2lSXLHgfoqFl3Vv/7dqXyDvQ3U9LW5
FDqKMIAajEVVg1O9Fv76ZaHbSI+aactCYRqBt/B81W2blqwm2MoZaXZqgJDrUbAo0bfjoIaA2UPN
Kyyq9SDzMrlobOuWx9wrA+QdwFR3Danf6eYPTuGaWbngMm/AsP2agx41zQLD0Oy7liJP96ZDcYDi
Y2mDZVE8TbdLv7a5ld5qXhuDGu3SOI/f7n8KLYzamaFliyVTm5wXZAD6wHIn2Uk6+8fiLF6IF9GQ
vawNS38AewIM4lmrDSkJp2xFeFyRqDi6k6/Lx7HAVPt6ewGG+of2FSm2zMYzDbgrbO9e9/XS5+dw
SAZv2DyjdROdOwZWXgMkQm8FQMJuGzt3/2DHBSDx1ne42QApL8JwhH4RdhyuFj7kt82r/gvyRys+
YY7fjhkIvJyotdFMJX7G7F81BuBB1S2i6x9ESmhaZ+kaliTHSbvGFOd5QMUcuvLRw6r64vfnfwj3
G5scFk9SW6tjAcVea+oxvd9jiPTT5RO8CxEbC1ygV4bGUoQNoHcx1AP6adzcEADfeh9+cJW/LHwQ
IykbxYjRK7hmDoxycDDx5ihNe8UeLi9kF4k2ZrhIDmxTaV1k66eSJ0cG62C2QOD7cNmIwAk+qI90
S9wZkw4Fro7aaB3Dq2jVeogxbIihWogdRgFmc1Kh8MBuDQqNcv9xPkPmcDbsTKtlazzeoDVP+oEL
an30dCvIJrfNwQgWyJtB0fwaUtl4c2GC8PLCRV+Xi++YQZTJ0lblMfVTlJ5JeauKOCREJtZ/35zv
msaqFC1Mwwbe1OkdDTu3zxb/8jouu/sHYRKS6aWcqet31Bsvaxqnk0+XLYjcnUPGUMVgUxNJ2pl1
OSiubrpx8eT0W5WIuNRFS+GwAaOEqh4ZOFcgbEltdKRNRNiBtdt+vPU7Dh7MIU8bY42vW2+sXqUf
kVM7EaKyIrNzak9ecviCkWrJsDUHdU0kvIdg7V2//EkFnsEHaCaGe9UyxtFu4sqJwFsMFTw/rB//
nRUOQPqFRqFF4OJx/amPkqCVa3cxG0GCToQgfEyWGSCe79aTrAfGZ9mDrsUXHQMk5RFugmAhexY9
OIUWOewYkqlPaA9HGZ2utM3R7Y4Z2o5jJ1bt5DZ6SO9UYeS5/4p4B6y3H7U5zYtEtLwoYLT1jL62
G/CNRH7lFeaVqXtjDImWLhCRZAhOBB+i9ZqBwsEEm5ZOj0RP/Sy+v+wju+NHm/PAB14TrWqDtDAx
+JOP0CvP3VHywASNt8qABoBbGpgQL8NGihhlRYvjcEWXa6W1aliORtBBD1B9TBrB6kTnjEOUfpbU
SV9NKKp2JetoRg/R/mgJWnJEmPLGYrtxDa0xpk75f38cvfAKpWErGC0nAzcRJkVW+SK5dxJk0J5k
f4CoPBJpKQJK0ZW2frALccnblbv5GX2mtEZW4L6pzdBF7yWefL0zhMweM6Qt51Jw8+zXxN9PxNu/
b+xFWfqfxA+oykoUZR3dq53wqyXZ3XeyPq+d4d7yyS/DmQ+YRsKC70VFDhEUvG3N5jdUykwaFNUA
BY2t+BFkFp5aJ/TW6LlFUt4jC3IX/wy+iQGJG1NRLZO72Mc0KZulryxcUMZhHgOWGMGciJqhd59E
GMb8r5X1Xt4srYiSCU1ywNW5zb0i/QYaJhA5gKrdI7qFqLZ0QQsmAvN9H3o3yh3KqonDUF4TFxEU
bZApKUq0gKpu+dBC16TxTL04qmcT1fkva+ZE7MO7nZboxv5r1dyRna2kNuqQwImxatqND7rMnLpe
5biV0W3zwq166izqECRa7CEB4WQSpD7UB9Qmz4ORe5fx8a12+vFQvf8eLl4YQtPKNbWwzrrVe2Fv
mq5FFg2Ss1Z4MpZyCuJsUp0lRtNWj8Yqm8Xy4PT1+KhZRmUbHRsdqYke07E/FhioHXvDTVsUVszU
oQQCwmr/EhWWi1rk04wXsDtHyo+obu0RkmOWpWs+pe1sZzQ8Ejke7rPRinyidoHaTt+UqPlaLQFj
9dou8UAK1VY0VfAFdueWNjvCD+GOljTRAb3HqF/fL91ylLISPa9N6mVyZbNQttPSuo4kZAr0f1Ib
ePcFfvwW+tLqNJRwxkzCu7+RjrKJPmbIq1zeY8FB4/n6DJJAwGeAGZ1UTjmCPZ2OLsZjg1j+RIrr
tP4iVaKhmr8Brr/8inAxjDKWWUtrBGfa4+RbELaB+Nnb6JKuORqmCWNxaWA9OhdcmawX8gZQYihN
jhNKLGejvpET8zqBdJXyGRlYVxml7wr9Hragc4ojiC3HR1Cm2lGJ2Lj+lPaZn/Q3ljwedF0VDKP8
zUPw/UNwYFpMKlnMEb8Kwdw1wjlQ7kNsDzXdXocAYOpE32hAPQMT57lr1H8yC72bedu4GQe0ddHQ
EXMn+pm1oTch15LoN033WZOe2hAnHeR1uRXbOZjktXCy1UmkzLkfCL1/AQ5zF21SrWoNH1oQTNtd
clrG8sdlF98dTNseYg5WU3lMId/79pVlJ3utfHZc22yGb8VJDOKiBXGY2cphpcG7geGgYa7aBysT
kqmub5cLvszP5PZ5kZhFhm9mxKjaLtJpkZVzGTPPYgfMzLrtlCPoio8x2ALKRfl2+XPuP4n/2jF+
MJcMSg9psRKiMEbr0ERHd+pVHlYHaRK8vQVfkh/PHYolCusSrpnNi5tVk2uWovMn+pIcEA11IpOJ
Ad5bD7qPCrUXisdNj/yPpdnaA/NbzVEgZ5bcl/54nd3qvrhC+jcR9PsH5aAJpDJmKctwT7QYBQnq
zfWIY1h3N3rLDmp9NTRXklqeNfMLGAXPjdE4Rf2pqTqHfkNfJBgLQEuWWE6rQRRpziFbNz2zVD1c
3vW/eQK+/0oOqkyzl0eVvWXMNX8MYg/VYi+ENs/aK8Sc8OWyPdHmc7i0FJCZKip8FEu5V/VTjYL1
ZQOiYIsf31XC0aijDDLVs0PP+W3bglljOKDwZ0tBfa049Ke4A08QYVocEoUSJoc0TG2d27kGT/sX
M2eegXzLBDHOuS5dwRJ3jyo1NIxeEE2nb3u6vfRCNg81xFqQnSCfteEEIlntMF3ljhaYn6v5WNxK
oJNC66io6rh7q2wMcy5NIqaOtNQ1FHJXHc7WAT+3yw6yv4pIS/7lZe4foI01zjXDoixTEqGhduhO
mXRVGWDfUSs072c2oag/VjXYwdHfIR+L/J6GD2N2N2rSwezul6L2lv55Gq57jOrF0ddE+YyxA0EU
ubvrm9/H+fIUz2ZjrZ6Wgf+ZNcwBn5iTYSTbuCWNiAFrl92EbKxxN2o8aUlTxujQan4smVNg3l71
MhRV1LuMupQ44Mrz1tdL/n0q/kkwuTHNuXe6hIwtlqahkBUf4lMIFvg/IX8WuTV3xU4LiUNjROcd
W/AiCm+l0MJkximfHy47lmDf+JyCaszDzGZFg2p4BF4rFlBoz43TaDdUCyQiTCbuDchudo7PKYRh
n9bjrCJnDkHiKqbeUEg+ZBECbUTBN/5pjd+LekGRahQAxS7Yvu8bn0hI5piaag0HLWX9NGYYrBJS
pK1n8EPMsjHB3bR4zmSKuY6XRJRCO/OktGWQ0E+XN2y/2WhjhcMd1tRxOq4OmAyGS4zMG+vF6TCL
EQ9yQPDttITYVZ45S6N4NBIFmqIN5ICo07rCiCcs0qKDky/3rHtq0VDCSsdsnvL0viqDjIjWLPJS
Dl0WJZ3bluI09JUzoWxruuuQBgFdVHmjHjXrESOTC55VSMH5opec4CSqHNZMxtIbiAm0c2Y8TN1V
ovVOZL4wdKIKNlbkoRyydHOIFgEFRzH+NDvhofDzG2jRs0PvrqUyM7RHIcX8+icveSyHMlW0zEZX
41YZtcTJ1NlVJdeioz0wDOKBry+ZBOi5H2K9ey8/Z5OGSxgrRoaYJ5khmZrZI+kiW0p6MJ6WHm2/
oarxPGEWsFYYfoZ8tlq0KkUiNmXBt+aHbQqMpk6Lsbb4YqVG3oB94J/kNjYLXcOHTVzSqNoUpQR4
IzHqFK0K0gXI2c6C7l4B5PDUtrLeqnKbrNdEhdl3MIR0Bqolpmiadz8VvFkNBzq9ViaKWr1FWdGd
6rBPzWvmW0cgwDEOoFVtoJ2gC1hoG39IlbRL0rS5ODQOdyIqz+qw7liivc7Jwaz94kj82KO34c30
ELE7Gr+Q+zc+GDR8iUiSBSDAT9EkfQIyD4L1J+1oJ1NrS92rkd+ay/fLICDySw5scqWpcrL27Mhj
jlwfhnO1w2UL++m+zVZyMMOGqsti0JQhgJFsNI9CbLw81r64S020Fg5cVD1XMQ/xnzNWDbXXzqkA
MwXbwg/GkLBqzKzFtljAjdYpxq9aFjvjIBrjFSyFH47RpSpTVQVLqWILs9KFM+qCZ/r+DWcRIis6
AVPJ+orfwIVuNJSmVoZhgO4haqdHBlEMbNQ9AnxMnbfBZSfYh413axw4xSqpljGF1iOmflxW3WiL
N0upd9nIrrgjoe9WuHgosvKimptpzTysDfm1w0bbckMkb1S/+J5eL47sJh7Dml3jSYOSneiy2Y9V
3n8Ah1p4oU10VNF7ruWta7LIiwfFRxfCMR4SyAo/V/3Pcqo8UiSCtI7o+3JgZRZmaRCQcp9JHyjg
VCKYyc0awUkWGeGCokktpkkCecTZLIwTU4jfZfJ1DLroy9soMsNBktJEi4UntnbWCym4nq2bJIq9
f2eCg6Q4r6NobGftPICLtJn0wDRel67zL1vZL4Vv/JEDJNYMeYGRQFz61pWU3pfFJ3WUH8GoAtZm
V8rQHCXPTtXHt7M5X6so4mjJIxphxhkMKKA1/3e/huf2Stg0LnPfrfmD0ZNs0ynOy0t0pg9LkF+v
STiQwxtfRGmLfST760hQDmdAKV/oUQvBVVbdTaCz0aNQsLB1sz7GlO8WOGxpUrWWqyLB9DSqZUlb
O5JUBXpfuoM1uxlrXVoUAhfdvwbeTXJAUyKYQ495go1NGjBxTrYVPtfg51ioaCDubzIP76Y4SEGu
NlNYndJzRZkdm8Ggvg7dzVxdy5HutsnLkqQ2RLfdSkOTZ6s6NXiLMoKyRl+5xLoy0Ph02Y/223zf
vZpyWDMo1VL3IUDOsN3JVTHdFJ+e4p8oqEY/lBf6YFZ2cVhOs9s56RmZcw2cgYVtJcL2BAFQUA6P
MlNfWNH00PItrxpJdSr2SEvhA0JwUX5oarUQ7nYNrq7OHVeNEFf5viyudlVjnBmNGJOneQ0mmRSn
0G0q4vcSGeeAKrNwLZsEWEgUm04vegx5N6iSLjle4KGoC2E/e7vZWQ6vUpaFJZtxkkAN7bLI8ur2
PIAYSK/uUqo5U3aKa4gmp5NXgL4ltF7N+EHFdCvRBMi5d74smcrEkk3LQmH79+AkmgdNaSFpczbn
3lZn2S6S0Q5NpCBxt1125z0n2prinAj1R9YgcYnKC32RwrsS4baa/oNYa2uDu9HUWI3YIjHrHENT
MelBLKYGcXpXzMSZ61yATbvnc2uN85mu00Z5wZAroiA8nRo7PAznOljpQBQoMSXIWQ4H0FZCmonZ
mod+up/Ll/LQC9/6u+HY9odw7kSNXC4ZmCXOXQ/FM710U4ipdrLklpCcghc5S3UeSHuEel/RfRmV
g5Gmx7QAt/Eg27q8uIrcP2V6/L2vRGnBvVtp89P4u1AFyTGxzAo5LenbgLlEI9GOl/1qt0C6NcFf
fFNXzcq6DeuYcXhAuv5KhXCf6VcBPYpyRruv1a017hLsMylWFRWXe+fKjvWrv0eBAGTrkG9H7aWC
fB9SOqDNQ8+UaPZ2D6K2lrm7cNFr0vQDPuW8FDaDS/cyOjdSGjRIJCcz+QeR7tYcdx+OSBd3uYHP
atE7wo5hWYFa7vny3q2OyUcUWxsc/ITKUMQ0CfVzkVxXEqSgoHjN5OFKml/bUjkp0NC0adYJUELo
MRwUmXlbg5AS7Xbq8D1tIQeHhmgpeyrV0JcbaHsaiotXupNQaDNqeHLWkiSoMe2mXbYr55AKjFm1
qVbF6kaKr37LD11hK99zzAtiBMttIZ+KnOfTyj1rPugLpCDlr6Iuzt2M3fY3cPjVkCYbdTNbX3Es
aJ3xOXqEHI0LxlC7u8mAXALAJILbhnI4ldM5hsImFo3KuBMOjaP1lUdl7WunhzbojQ6hptROTobr
Sq0TOzIZmHmKLzJhQRr/kMHU7oH8Cg2LFjpM0HoBqZdePadhgQu0Up6bGjLXJGYVmu1QcVWa5cui
JYrdVvKX1sSCUHd5GUDK1Wlq7IRM9iO1v+8n/EVJVm+XfGS2EaONtpIJ4o2yudLYp7HqP2lGcaOD
MZDNNAi7x66q7GWRQoeG+eSrdeyb6CJe5s4xza9hVvlhwwpfe6R1faU1Bcjc0VNdn2hp2Fn4s6oj
XPdApzF8iArz2EnEb0vZy/WHtsdbYf4qa70blcaJ1BG0kJH8iA+jqA9iF5cV1VB0WVdNFMZ/v/hp
GUYapEkBmuV9nJwicxBEr7vX/cYABx9UUqvRAJvlOaGNWy7gWgL9zzyJGLJ2XWpjhkMQE1R3kapR
64wmbzfVHlPj11SA6dF6uoxU+4dlY4jDDEp1ltaGiZfsNEGV2pXz3qbomA87p03uwxYokbHbrFT8
WQWVvvQsZ2lw+TeI1sphBtjszWXsDIThS33WQ+uOKstrO/4aKtm/bGm3tcvarJaDhjKXpWyqsXuQ
qEIJPMP4pFfeK8pbJG5+Tm4Vp3O65/ElO/UH6RVMGpd/wPr3P1wMG/scUswDMToSorVF0q8l+bsC
Hu5ipfHrm6twyQ+zNgq+7W5X32bF5ppx2qTpxtqclJjBkdDLEJjQ8oBUwKl4yWwZvTMqBmItwWta
cAJNLmyx+pGFTWdZZ4081OnX3hD0tu/ere+fkJc37+ZkrJYU1a1xTD8ZUubPU+91ueICYz29a7+Z
puaOTSoIG3ay0FRRqKmsVHwyJfy6EIfWNEmALMmxvV2VXSF5Zze34l7ujwv83RAXidGkrpsqRcF5
lZBVDim6eXRfPLi8Ey38boeDynmU4rYwTOscFqmd9rf9JNukgAZCDvYRGvqWrNqUPQ4EjRr54CnD
IAgWRAvloLSNSW0kY0/O2RHhbQDyWjQm/MGczMek6u8L5bCUGhFJlxQeGWoQSk5Ht7Rq19SpV+To
OaSNh576I2kLW8160fFbP+LvB/532xy8RpE0hFPxtpkDBJvb+3USwPhKg9Kfv4tVdD7eTr+b46C0
wPM76kI4aT+erZUVk4R2oYmOuGjjOBQtGnXU1BIbB0YPbFwajL7u574okPuIJL8vZv0ZG+jK5z5K
9RGLKSRUlUGN0zePl+FYeePUurA/hINHWVestJQ6cq7l8ChDvvyotqriUr2EgFaYfgNHz2jHBOqV
1RLJthbLQaorX1UVNKVtdpXPlo9m8wQd9QMYvo3xCAamk6Ys3qQ3v+YpWm4tpQQFb1jLdiIb4K/r
SPyzNwwCqaFpHS+dvKkxO3D5pJJror/O1ssMNJUUAyy1rILUFBUBr0011QEpTWAp6WeMrgYUEnYu
nRu/s5Dc0I2bijbBktSfdWLdRYZ+RCRud3nkDXEZNO2x1EDhWkhuI9eBEia2lCLcbABjVhSokDit
kiCyHpTwVwbtSEnHvBCa+uv6qMj9FQUQTFnxxbSye2XSdI9F6Y+KUH8iUMDSo2NtKvdddU+b4lNj
1Z8GQtyqi19iZilOStQvunlDZsWZJ/WK5eSmn3tfrqbrHJ01djnEySGhmB9pl+wbYZUn0V8MSu5e
b4VOn0J6qsNKeiTHeivW3IREdtxPdptEjhxB+DadBwwjtC+Yu3mMhuYmVuOHRTG+dp2+4KsOsxtO
sz0OWObXajDuimZSbJYp4DFgOlrcIUaqksSv4h4zG7+m+Zq0Y9Ckr4nEPtfKjzBG0q5vESNfWdHX
LI/duqoOcos5u4Vdx2H0g5jJ98Qqvb5TbpBuQlOSUAXtY4S0ngRqrIxYOm5z7iSwqk8rFE6s88BO
TfGZELSPnJr4TnAa1puFPwyqTLGfumVqKl+bz/LJbMJxYufhswLGldAjuU28xWF2/zgfRBpye1i1
tcbBPx4TsrrQlp1lHBCFVq+LWthDPn26vCqRGQ795VhtmnLI2bkaIMdGfD2dvY6J6pM7cRYFafj7
t+OA3iqlypLq9dv51VH1Um8dOjusakyZJx275ywQEf2vWH5ptzisR4cxjWtWsLPVPZfhU11jDDT+
3CfXCIAEYatwdRzip01oKIqUsTWK9GSvDm0cwcglnhYUt8Zz8yeDV3vwv/2inNObUzdEQwubJh4h
88wcqUv9y76xk/X6bdf4cnxpDGyeajiHes/uoYUGkok0UCBfLTn1zco30Ltg/TwU7DpZguJGlDkQ
+CZfpSfw+HJW4DRh/ljJ0zUG25E8TgW33B56bD4kT2GpotCELCkcBVNEzgK97Cxr7Vh5AZ+0I/ie
IlNrOLS5smVpUKt4RRAIcAJB0OxC7OGlMTAvM0AtF1Omj8ZwYxw1AXQJzgJPY5mOrZWbdcnOkKBw
U7okGI7pcVtP9kwsVypk9/JCd+0pmrZOQsoK/vt9nSb6zBakS+k5HErPsCYbd6XdyvQUx19SWbB/
u16yMcY9CJjZR+h6NekZwkc2Y6ZjTj9LUffXTrIdR2Fjhd86fU6kroEV9WaG6PdZdnRHBss5yL5S
R29Orav6w337BMq9u/4gzHavX+wDmm3Mc7cBlHlzAmY/lI6Oq95k9bhy0s2+5nXPwjLVupQPtgBY
awe+qpkGt3tWpMekapp1yGB4qz+S71ixQwIwYEX2H1Dg7R6LjUFuB9Uwi1hpYToHdIqfZy9ykD0r
A+l2zecbyDiU56EGk6GonURkltvSImN6vwwYbKDjVYVJetCWOnS+rxA6Xj4Ou1C9WR+3eRr8c0ln
jKSy6pNivViiN/8b6fKlHeMucasoY4TduXXO2+rZNF9ATxuPqEworwicHHRiIKC1vuaDdCuTPnFH
gz1YBqpU7fKC5l+bdUhdVctsM4mC3RMw38rgc25LJzMKpyPGXUx0p9bi0SlItI6qx+VplI3bacpu
s6QxndJof0Zyc2Pkjzq9skZ/LpRjJf26/B13snE4hJsPue7oFj97XZbiukb6EtnUuBmDNI8d2txX
TXGtRhgRGYmdQeBFz5DbHR7iRALzcfgvd5MLLIhWqKNqYjf78nZpQ+Rqny4vU+QuXDSx0DgkebQe
B/VpijsvxRjZZQsf82y/f0cudkgyRZols8SMTf1DGVVAdBQoJfGruvoZ1b3Pxv9dqeE3i3yezawa
ypQQmMKyAqLmp7l/rFgcXF6W4MPxOSj8gmUaNXy4aLkOqyerjwWBnsgAB1RdZjazlMAA7U45xHYH
gYOL/j6HSFGRyqHWwrXKHMLNWeqk4/+usvP7Rqw/YXOExsJou1rBRlTsNCbLbRM+kbo5Xt6Inc6s
1YqOnjhFNyEWxJ8RNUrLhaKrxjizeyCMEQbVU/mQY8DGdAe8XQ9y5MmgdQ2ElYH92+vdNHd60KdD
57CBaQvN9nWt210oeS3UiiQVMwU1hpjC7yleck5q1IfSCI+J3JxAUHMPSp/xYKqovICVg9iFMoBe
SGnBJTeDz1mm7Dkq85cwJoVN1PBXHQ7zz2isMI1bWi99+FxkkH9pU5/R5yFmV0ac+h21jtOcXrFG
8kf5rjKvafGSo4sozT/PC70b6qk8FEl6N2JAsiuerd4Aq5FyM3bHRcMg7DLnjaPLd1OlYrBSReai
CT2IuTf2VCMjgb/Fysrr4i51SrnQ3BqzJAcUeDy5G9zLW7qj4YktNS1tLR0pkIrhogLkISpV0dXo
DopTrcMS/RAOzEcjplMbg7NkJBiZYocj+sPSxSu75OvSkkNK85t+GZ91Gp2yZfFM7XWC+m7ykk54
O6ivjcS+d0y60vr2Vo2t71GX2iH0iUf9MNObBcGW2UHgWlUiQZ58pxnndxflMDCkczlU6+ACCAyP
VmOPn1BO943EGf1VCRk8JOghdI3Xy59xN+ZAkmLtvCHQ0eK+YtWV2jwneXSHxjm/0mVnUBunThIP
zLUCsNo/hBtbHFrp6LBvwChF8NoY3PYbmJ4Md2XOypCZb5+6ID9X9xJETi+vcKc/ZnWU9yVyIEaS
Tg77Ko7uysUMWihTTmaJoXK8NaZzNgWydJtmmp2kyWFmxG0NzMFMASsXZLagKCElkr008ylPQe4M
gudshnwzfaz0K0VHMycO5uWfu27zh9Bp82s5PLTiqTXLfIju5uSFyI8ACYfMKtSFwVPF8kMbXaVD
LOw63Mu5b78RF7DlkgZh4Ukj5xzlaFPOPdIaNv5vU6IEJIZCblrcjmXhQatQcEnuB1GbFXNB1ABl
2IzVbQQ1I8VvXrtz5A72gJFxHZnCkzi8X7H+0hfm7gJ0cxhpTOEPFviVxvzOXHrXhIp0XWturov2
c92vS9Y4+IckTVm1Bh5KM62DsoAjkf9dWeN3B+eQIx4hWY6EXHRXW5/74Wlm35NYoKu60yjymw1+
rCqxKnOQS2zS4Gv+JPuJy1wlYL5pI2ec2N9e0pvBoQHYbDAVO0l23AnOxe6r+t1L+IGqsZsIZWkR
3bV94+RSZBf1L4s+XT58Ioh6u3Q20YhZRXCMHsvUA8Uf0bxXg3+Loqnq/9j7ju3IkSzZX+lTe/RA
uEPMmZ4FVGiGoOYGhyqh4dDq65+BXV2MREWG13Rv3y7zBEkPV9evsGuGtPSzutTWijX2VrYIOJeA
c+vnqVzSISarmhq3vggBLi7wcoMhvClaK0zA8YzUv5Mbxicr0PTMmfLFSP5sYWcGR8rqNKyDJDjE
aWVm6qfRJ1CT9VK7r8GIF/RLXH+IYiEELsJ6pXYP18eXeRs7Mz1hoAx9JeAFegI90pIu+yWazJSV
t2XvtZNamtMACkSWzQYJf8c7JU+abRzyd0g5Xf8inIs678CqJhlG1YiCQyA/DMMd+Ng4J5hjd+ZK
RTFtCQkEDCC1il2jROVHiZWneHbrrSTyGsq+kpFXDI8yMzxjW6ZKVULxrhgVtHu2QQ++qBMz2In6
z52XbfumsUCFDajPaKoZ24tlumyK5ikqQZ8zaEtdobvWj/HU+arZ+WCCo0VuyqNvCRGoqGRbrsK1
FEaPAbosWzi0TLnRZOClwGQl+4aT+rGVQtI09zO31oz3oC40UGFXJ1Hq0ZAwIp3pt8m9SGXOTl6A
jUzG6g/XUJ8ZxAJMNaKn9Npe2g8ThNtVfUv8TG4FpMaEXbES1r4BuwU4BbI4SD7yyBR+YUb++AJz
uGnMyiTTsYZ7/9V/kF+yVe5GbvYonIjtA1x3mKjP+Pmjyyf4e9SZfzWgVFlqShccaKG5OspeVciD
LF52F7+HmPlSbRGM1CgwMeZ0EvxUaTuxIoRIUZvCfXAKt9V2dPgYi8s24nvYmY2KokAetCYJD0K3
EbqDTj7y7t/yv78PzbzNgYlMZREbggOQnzvQxFssuhnFly75iFPR6mIFRS/Rpoh1UI0yBLS+N7UZ
tT0iHcY5wJeTu2ffZeYSaaRpfaGPQrhE/knb5ytiaW/9Mr/11wJ4R5R1swo2zK19i6+odjEXczb2
zD1SDTWVC2YEh0gGkrgPTLAHLsLANwHBgMjJOvM+rhte3ubODFWmRAMDzCs4hF5kpXpkDx50mojm
Xh+GeylnVsFDa+QgYUIHGW87FnQT6Wb/WIJ+DooKk0Bdfh/KYIoGId31ka/fyz/RfVdhrBRSq/kH
AJnNTGxMweg5Q/zCif7XDaF/qnCo0F1sG1xMVbP0xQT7zx/VVQHGUHB+7/m25vJj9j3ezNb0DRlC
Jqj+IQegNRYgWd7EZq/AIez3fcvtrLvspHwPN7M7g+eFHpTPJr9MXacQNsgdEdpSf4VV9gL/xfnr
QcWZsWkjL9YNVZ/ikc6p71BYXzfPbMXssuDKc/OOxsz5kbokYUKAM2kMN0J3QxTuwbh+nf9E790O
IdEgzhscarcrzQkpUJxQJ4JUk++EEMARjlS3gMmQzXbHPyacS0fFmTWphB60dyHO5fje24FlbPBe
ZNCFSfD+dnfiBqv6VwSxpvPwZ+fn+7zMbIrcl34GWlcDii0TprzaAZJEVhOoXDbHAjUjcHxdv+S8
CzGzLo2IFItE0FEkBPe58SlQENHDl5c63aax/J8N9gV+PAtTIh+dWzLBe9hlGMIb3QDyk1IDwHyv
3TQFXVyf20Xs4bdDhYIHlvtsvJZUKQ1F7KKCtyh3Q7xCtQmlj4fpAnI5qzlL+fVtzkbr5MaXwwpV
6bqTF2rTLkXhFohANxjTx7rNbvqSWdnob4O8QFvVba2uhAaaOBkoPkIJVGDPBhsf2padJIgSxN2m
yPxlQPdV8kMbC7tJyVGIxq0GdO2wSkBWl/XQzwBBXKRBOzwIUWxatpF8NEiwUeVuPdbBfUXzpZGh
M06IXhK/FO0yh5fDlMLUY2Ud+4INMg7OJl+EsJ6v+tzoaXndRfmI2u7aWzTA7VXIBP4VzajrXh3A
+D9vb9Aontflun+Qs9tA2saquCyGAJjLkneQeCPN7R3T0TUEsNqk1uqWuZm4hqN+EeiHVjnZBFVH
r0liddwMF8cifBmqs0PFWChJeQK3ZoLpijFSq6BAluyJFlTMgKv2rLFxrl+b644NnRcdaK/4iUCR
yvPzA9MPog55SfTzXB/kcubgD0s314CJRKNJosbzD0MZovMA6XnBAwdtZvaYJEEIFoT4j+cHnMld
xuL84SfSLx/2bEEVKAtraOUMDjA7+QoRLYaC6mP+EH4CFLiA3i/4Vn07BSxgyQPiXAY4fQ8+ZxUT
WCsnSjZdjUXjyFD+KCyUjw81FNCBSTazhcRBrPC8gnmiHInrMCnDMTiUGUxtAmRHcEqzNy0Gy630
ntZ3lC1p/Wbkr9f393Jd4GyqM09LEWMvSFJMNVQ3ExZBeRScbAnZV7N1APh8gLwTXzeAO+rM9vhp
rib+iFgy2dZbYrW3KRD08Lo6GxmwXbtrGzBh/TtA5TOD95XJPztSRh9qUq0g7JEBVM7cdtO51Yof
TXKcrq+M1NkwgpZogA0g2VayZ9q/J+Pd9S3jGDl5+vzs76s1VJQjUOgf/GbrJw+gAylPSswD+XFe
yTlt2DAmsd5miFerhqH85a86CqFNdZUCccuiwr0+p18kgP+wM/LMo2rVRi1KlDD35VMLrhXhMTwS
J3N9R4A0ZPJqOJXd2dTqd/IGVUvwNK2uf4FLm0YA3VJFQ1Kp8hUAnS1qnwdtJAyNf8iouGkilB0l
+vifDTF7BgWihpR0JVy4+lgPnmmwgmM0L70I55OYPj+bRF3RsRcKQPvasLWiPF418T36YG7/s3nM
zp8SJSwp68o/RNgHPSytJo04E7mYYjufyXQ6z2Yi+2gHyelXhqKFuC1k1tAxifSaChRtZTH8m5ji
09SeVQCLrHxcn+FFh/R8+NlpTNOk9goBCxmt9HW5j1BFnKCtnjnpkwocDrSLwfX5aDPfXorTIUiG
Gv5RV1othH7q/qYrWjsSqttu6OyAQF9PblwStKjQ+4/VsCqR2+XM+VKN7uxbzN+8UVNE3MF2SiP4
i6D/EcQBIGLVUi/Bkla/dDqqdIJm4epwRuac2j89faQvBiOLkbbUE+gMoDQtHFVV5Rwp3p7OCTST
tmGQSCiwp15iNeOq0eSbdtTcoGemIdtVJsCpbywZNP6ar67CSON4p7x5zt68oqVyLII/Gg2N5VZR
DuittJSaJy936XU438aZlfGpUMVpgdiNtrdB7KHNe2JGhL8W8Wp2HJM5f+eAeInjsMElEdfUFakN
DDjpVgSd3bEdyBbCGUE/DpAd2hSw3aCgjs2G7tUReRVtnbpybndvXM9tclfmkfn59GfGqVPQtlCA
SPCr2itQPCEpWvMaGwYRixA4PJ/iouN2PuDMUtGi8RQxx4DJKlzSTY9039S4lq352Q7egs+sUhL7
qV5I1D/QMTCL8VbWj9dtwMVX+HwyM0ukJk0f0xLA6YkTGltoe/HNuEx7yz/Wj5ULfxATS445lHvM
rJkyVobATVpxTvC8Fqy0KvNLGe8kge8pl8NC9KSH0Ivfi6B3r0+YcyXnVd8BtceiHnAlmyk61D4Q
g+PcVpxImzfKzMXudCAatQij5JpnkhpqKR7IrRX7P5vLzLzIvpgJgoHmBS15ydrUrgrdlFpOGePL
Sl65X8rcvOh1244+zIu3Y5BnaBbghxLrrVCvSQla/kk8HJTzqVWj98uKyndlcAp0y528R/594B2U
ad3PnAQmK5rfh3ixSkiusMa3az9bs8zD+J1zfXE5V29evY1KoZfTDGcyYi9t8yGpPDsy3d1r6zo3
I4Luj5BFDg96i45imaDiWaA7sFoQBWQrw30AspXrUwK4nTPmzJ74uj6UkG/wD0qgHIW2X8akXagG
BbINXEy9ihp9CGLbCrhPsZNSK2lUsszjztSY/pLo5UISQjc0QEcT5YAVyNqHkIB4xwCPciiDRkxC
mN68SyxbquCn6KKNFJyGAd2hiuqOwStBii37zGQULaqJjgkiQanvpE2+0PWNEn0oJDLbCCVh1OKr
Et3HPno4FMNMClDeVoFNa8lmfWhq400EOtdmn08qKMbR8zei91KD4qoSU/BpaQcZ9KDQfs8J+F12
kHFAb29fuOgOtwW0VOKUUuiaaLHgKH2xTEXZFoLAVNFeQYIEHfk3CvyCdII+twcNaHEQwJlNfZvI
uyy/ZbCAeoA0pXpDIaEkFlYvLTXpUxpCVwo/B1TBA6iGQi0LvTzoWpLQPOjVJp2Yr9SnINtSNBmg
yk2TQw/0plRLZljJq4DdlTpUj43GjPxFidY7uYI/Fpyk4F0X7AKiF7IBlT9ANVvjU6VLhb4FXWgJ
Odoa38qCWmJt2HV70lFCbBrDDOr9qNwpcYsu7oMYvOWVZotgl6+0nSqhwoqah+9ZOsDl0aLBSksA
MJIR1ap7UlPsgVt0xGmRkZQNKEkoxM390Cw6FGpJtOzZW4S/PJYHOcxMnz0J3qPUQ6OyfJNQ6gSZ
EHLH+ARJDquUfxApWdJS5xzo6Ypcu0Kzx2vQ01AUGR6vtBgWcIKcRljp0D4BwnMheBnHm+NYhHmv
WGm0QiEJsAg5e8H2LKhCOA4WxyTM28HwatRwSmHe0OsJqg9ckUK4C6TYKQAbGlrQLhYxJwrmvFTz
3rCGNi0CZLh0HhisAzy3cfgAIC7HzbiY/TlzM77asM8MN9WJ1vRpjhY05Gh19WYY2GtMVLMU133/
IPR7NX6OcbMVMGnRyiajaI5Z6ZYJr+OPt4mz14xJAkky0AkfItiDtn2PA4FzKC/W2s/nOnukKqBj
4jZFcDelpClahM0gN8MSlgplxhaeqU+smFgVyNNUfLSYMKo8aNDFfOb5l5h5xUEigpemRMg+GI8V
2jUFAz0vKsylnJAFQ884uNPRGxebELWzJFALURnk9CQEifr47wChzr/L7KVrB6nzw8mDALvyO2i/
7xl9uP6y8U7x7F3rWdIFSYIRIBQIlGljGYXkqMm/A1YhkkFQrAV7kzqnPPZhnwNPhMMVrNTFgDpD
eixUS9pMuqQTmT/y4uiE9bm7ednt+R53etbPbg8bk6boBUxv0J5kPCtx+ewZtw3lpCV+EQx8jzNz
KNHGX3gNQrwDNUGGClpGlyFHm+DIZjfyLXUTV7C8LWDtzGS2sCo7s+GhW38RtH9/h9kFBVZskMcu
8vZhmGmWmOduXuH50SpLnBQXq3aRtK1j9OqqkXTIXMndTRwS9/p5+kWC5vtbzO5woyCmTHOsRLLK
7kZb27B73SZfhC9tbP4FJbzLdul7wNl9DXvPF+qawbM1zIm2DGRbIAoJV/2xdiYoSexyA+fLl+Z7
yNm1jEc9KEXyZae8BXmN3kE+ptVmuwytqe9S6JagggKNJyf584uA4nvc2WVNZKyrRkdks1+RMT/0
H23kavlS2jAremuedBNkqLIz3rcv4l1x6G7z3vRueIg67reY+Q6VrxJF7nCXyaJcBU8Cquv38ef4
lu0TcM2Cq653dDc/wlWD2l7oZjsV9JN77iZcdmH+WIw5sA/ptyhUx9w/jEAWhMtqVz9KQEYd2P3U
e47EiQ1qkD2NoDrBe6c4R27e70JkUehKgjMerKIDeQgdttBuiK0tZLtc6G/QGOfs/LSkf3bXvuc6
M2OdBlFDgLNgpZE+mvh+JmKjcsGjjfmFs/E9zsyMMYEJZeRhTae2kEkxILJr8IFS2GerO7BV5oS3
mmL2PEz7L17+74FntosUktxJEptQdhPTb2VRgNs9q+pXcQKvfZlsems63jX0nuyg76angretX1wg
11Z5Zrr6QfXhpONL9ET5JMNe9Si06w4N3ahKCuI9pXUFKlip2DhZVdmioH+wBNjhtrlR62LvR5Za
C/scAGk5P6X5TcNOYoayq5qdkl5biaO6G8r8ti7kBOon8ZLS4JZjfSf0x7UpzIyhrHWkl5hg7Fsl
trRm4o2M7VEiq7IO1m0AZFGLTjfW7vp42bY8hr+LEKOzZ35O2Jz4QsF0gnPqP6BRZUpx4Pg0kaPe
TaTUhZuss1300j3SO868Oe+8MbOMvdixwNNwI3daYwZ3k+ah4AyKCZ1fY9fZEzmWgde/NkueXATn
LZgzWAoCk5Mo0SG5l6yqVl8IAzNH9n9nPTek74XVxKkgcebHQChHF5rpYoZooEuKNyY7AvBGkKm8
vpDXLRtaNH8ep1Z9sPqkuAKeSs0U6YYoyjhDXF8wTZzZMrUShg4FKySB0WMcQfjxYLSc0Oz6adDE
mRkTQQTKfAHH0Es9s2qBudBWsvhONe6Bn87Vr++bNgcoqo1P08jHucu20UF0kOIDfc0B8DZ3XAMg
hPqrlsMTgHvLZ//9RTr9X0ZTE2f2KpETtQ0irCQSH/WqWugQOjbjlWjLS/3ErbxN+3JtqjPT0vpp
1eYx/CwNFHDrzB2hcAwqrHBF18zOuW8Rx83Q5nBFpuR9nTZEB+EkOgce5NdqMdoI6O/LjbQQXeaG
e2UtgeRCNCkeBcPmsizxLsPMqFRqDZLEfz1KhquvQcuyBvnqbeBCKrZ/058l9AWaxb1fmMkb3SYC
5KXMxp38n8DxLG8TAj81bCYftFnqu2YzmOjKgoeIloNDsYwc39ZsaIrftbtsN+78PZrfIdjJIQu8
CF47Nx4zhy1Jcj3VVDwKAFmoZb4dC+9Gjv1V7P8o03QFyluzIJkb+bzuj+sumjbHRhohG3WVxEAP
GiqYOtFUxO598SCBVX7wyH9mV75uy5mJJB0dwbWaIj/BQIDiU6RBVD4/NSe+QZvuzxbSU/wx1oYO
4Qa4xaHhiyA2XcRW7QTL7MiXX+Zd8jnYAlpKuajU4HIKVWIrTLLbsnKlcS8az7WPPFe6HbX4pHgf
WcoL2nnbN3PKRjHwlSzw0C+5Hn4oEODThi36DxCwe6a3ASIjcVT3r2CGOU/El5t6tpVikwLzJMLU
pGhDiBK0W0fHisdoy3FWtDkMUZCHKqsjcco2iRb4OlYAYreP0AWYLqgrHKLNNDdufonzOM2hiLKH
vLceo5IQrfKth4akya5ENhLqLz3Gju+Gbb2oOPlRjimbQxPrKvfrDr22hzrOzE5dNjqn2MUJHbQ5
BjE3ajXXSzxG6jFFArtyJiCi73yGkSNKJuiBnb8U/l/OvMiGLoLdTwKwe/YIqr0RSK1MJ3LZuLeb
1/quWE9izgX62QtczIlHjgi2se5cwEuBkVZP112mi4f17AvM3sXQA28oU8Po0EyHVc3cPFr1sbq4
PsrlCOlsmOmynt2Juo/GiKZZCLsjuc1ojnZ6rG4QoQE821tIrOE56ZbGD7CCBA4v2ObNcfYSpp5E
RbkBhjv2dUevtEe/BFmfKD1wJnnRxzib5OylisSeaEnqYy3ZTQEazyEDhSg0/0pmD2rh0KR02jyx
WB65jKUWS7kS0xcvyvc3mGcViqKJI0AGEdYjTZk/5y6gGYE9qWgDQFWZ+Ut0z7MIvCFnPncKIXIJ
5XokeWMklqG/kcU17/RMHu+fnLezac1eLR+5+1xWZUit7NDB5oxLqBaBV653pvZHfr7ichL9bLyZ
B54JWV8rDYiDgxU8UxCRQi+7hoBy56quugwnd4iHHOAt4/T52QVR4kZPwE8O2XnpJs9Kpxdbzipe
tNxnk5qZGhanNK2DKUkhP2tjABLXdNUamiuBLphzES7GFWdDzYyKrw6KlkCYAPwcnTPJ6ZXQofQy
C439R3ZXHWoLl5y5OXOlztIik5dw4i3mzNpkst81bS0DfxVSa6gKM+x5jTMXc1pnU5zZlIJWRd2n
YngYVRg1CBsxT1j4WrbQUfyMZe/YVXdN3bjXV/YiBQk5G3ZmYpKeMKHVGlQEFtA4QhxTxA7ueBjb
/RIWZdd9xgu8wwfVNJDOq++HYp3d551pHBivGfG6VdXnQX0bVomgVzVaadUlVfeZfhPKb5zpXkQq
/jFdfR7Q01FNypYRdN/YSWv6htUs0kW18yZJkS198Mx6DeiLVS+y+9j9C+7r9YMM4vOfb2VaGWUo
KnRK7IEycFXdNz74QYmwBGuxDS5vGB/DznqT7X3CpUacTumvrZ4+zwOQgdRGr8fRQY4kR4AbUpWa
UzegUumlhay8Xl/rywWYs7WeWaAy8pshBj3Svn7q0B0Qr/Vnw6ILydEf/8LK8nZ2Zo10JazEnMEh
8HY6jjEEh4C7ZXfykuc7Xo4fz+Y1M0bgJapFCpZvOMqKS5xiIX94tyrElHSeyMN1s6PPY/5alAK1
oAPmRJ4r2pmjxKuh8O7czOq0Oniy+xKGbRjAIx4+w2U1fa20OEeBd/JmVsaTad4FI+y3uGY3dKtt
ivv6cXJK0byKhQt22XHKDvD8tC8miSsnfh5xs7xou8FTwq/WKkLMEMl04xFNptLyq+czX7L1xBeT
oJ+jdySH2Wi3OiVH7zE7AoNj6W74rgN+Rq3ALF/+gnQCZ2HmUbrv+0pJEjqRldarunDS+/wt/jTQ
/UpA94wVAeFztItUSz9xtoSz8/PA3QAyBCrFk7oGJBEJegpCSt04Am1wifzR2EhmNig7UOGajB18
oz+kLDIrTzYHqpheJ/Oi6+vvnz4P7IOwpa1AcRI7iz2w1/Q09Ha3YEdklNpl44661b42d+MLRCbr
I9+l593qLxfuzF9Ss6iNCjri/QW/lFeKq1AazR5IkgwS6ToImCIIDSpyY/kjZyt4Z2BmuTpZqrJi
YuXNoKsp+C6kO3/Q4Tik+1AA3Shn36cX5tqVmFkvNZTkoE8qIErzwtY9+tS1wrNUtkvqoXtAwLtU
iLAEqglGDTNhsUmk++tfYRrh2jeY1uNspSMxkcUggcvRgLFCbdghVO8Ctg6F5vn6QF+5g2sjzazb
oEtjR6qv1z66U2SzuZlaQcSPHhRe6ALcICcdbWJXdzjjct6iefAvj8gLdwliYHEdolusXpI9usWQ
PZFWnJE4t3jeeUE7ocykf4bBrQ2ghWBWSJ5kj8auWslLGayR/EQ7Z/++UhBn+9ePtMmFGKuaxqVV
tsE6GPa0dmOoCV+f3ReG+sr+feXEz0aKjWbMtcbT97kCggBk1/VRtCA8N9hqQRrIfrUfrd7sEyqt
k8Zf9YlnN/4uR9uPVla2TkfTi0FQ3o6uSqBUFwgLUau3LXBhUpICEBp8EOI7uQTVXG0HZKGZ0aMO
7UAGk5jqHo8T9Qvqe20+szBQLUs5hpz6P8MYYmXuF+VA7EPowQpuw11oFdvaBMwLe6ivYnBM9R5i
nNFS3R60zofgHrFNLDsywKBu/NBY1aOw4sU6vO2duW1eLMhtngYRXALPVlsCxBcQpr0ZAYB5fX95
h3f6/Gx76UBio9OxHEG9HBPJBFPIrgUK9WuU/3rv/9v/ZId/rm/1v/+D/78ziKpDKaOe/fd/d+F7
ySr2o/6f6df++LGff+l/9/lndluXn5/17jWf/+RPv4i///v49mv9+tN/nAwkosOx+SyH02fVJPXX
IPim00/+1Q//9vn1V+6G/PMfv72zJqunv+aHLPvt949WH//4Tcf5+a/zP//7ZzevKX7NfI0/y7+t
quQ1+5j/1udrVf/jN0HS1L8TlBxBba1oQGdPF7D7/P5IV6H2TAhQrurUopMxlMX/8Zv4d1kEZ4Rh
GJII4lrli+C0YuCAmz6TdEPX8ZkmE0WHwojy27++4U9b9b11f8ua9MDCrK7+8Zv68xHRCSUaNXSD
SoqhUBlyez8fkbIQQPyaKsqJ6I89WE7rhQ7MR75rqjeheioqd5B2gYZqyuh47SkfH9TsLZJORf6q
CJs43xKhN9GQbRrNp+AVS0E9Ns1OU3aGt9XGnec7rbyuoK0oewj9+vu2ZhZUYD1TRQDWLurU1hWr
TW8ViByPQItbpbiv0Bl0QhvdS46+JRDa66bx6T1GxzY7QWK68dBzZ/bw1bMtuRFUZ4ihaJv83kH1
/w/1bxNI4teHetG8pueHefrpfx5miZC/GxAZU+CzUo2AVvJfZ3n6RAWET1YgvwXcgAiL9/tRlpS/
qxQ9AzhcBFI1IsGf+/0k4yP8gigZsmYQHHb9/3KOZ+UAXVINQ0WaRSQqAMq6oc18nnYo0V/TJule
eo9vqFssysdkU2+SzbgeHWSqJYjh9oezlfn9Mv10eZSfferfRwWrNPQrJU3U57WVXMlrTR2MZN/q
eEEYcWMpA9GDvu2IbBMDsscgxcsE8RliGyhGlmZT+jbWatkrusOSu9bIF6xO0FWgLgXwbEt9tSp0
dFa10l5P85VPdRt1KbfJRitRIHPfqSbRP8E9v1QA/q3kzCYqekF9TzAJAZ1VkNppAVXTPDv0zN8H
EIIE+a9Zwc2ses0C+NYNaeyUYL6LBWERiyJ+WTOWFemtnr7KKjiPCyq6LctW1SAtMkl10cpjlUWz
oyHFG8nUTRiOi7asnSQZgXk5NcESoE+nq56iHHwQvusBjjKkskPEaikj16UY3qr3gmfwLUHPB0X1
Hm2PaBQRo2iBHXWgiLLr5cxiRgsnp4Z4Ruka8hiazSAtRa9dFplyL7f6s5Ie/UC/G5TnVhKsvDcs
Q33tUYHw66dY0heADDgsuAV2bamlbGXU2hF9q5tcKDHBdpGzbt9ljVuE+WFsdKtXAtMAL7/sjatQ
Z66ewsUBEe5AhE3a+bYcdFZEB1NkzeNAEitmiStReSWIJdLJ3U0SlzdpxFDNBseSIMCTh2EDg5ml
gBCmovKdUchuoQHYUkCwMxEcSdsHysm7KX50tWImaXfqxMRuUIMnpXxC68ouqzW7LpY0X6TCTRRV
i8YS0G6bjb1ZCicmNiZNoNQr5s5AgxFUxoarptKhFYJVNpJTkx3qQn1UpH5d55WdqSiNlYqwowJd
xoW+1vV8jfNyJ/aAjzfNqq7abVUgSTcM4GkE5i5u3CRReyiJrrykWOrIFIYN9C/axxCy7LlYW77s
ub1cubFcurj2S9KiSqMmp4z0awVBbanVVlSDJrVu8bOQiRqgUYgHAKVk00/kfUjVlT6GllYCukwU
u8o/4iG05Sa7LdFQ1EaDrZSjqxQg9vYMk2ihZMqSaEfeKgIqcGBg404MKwnrwkSVaLDSjh616GUw
iFm2j9EwbAVhtBvSAkSYQlIPihE52/eaPeTEpEfUtWzE3PFC+Mw9K7oZcAvu/PvCh9DycCqDwaJ9
sqzU9CgtDCZqjg/OP5mNT2WtulXoM0snOvq+Uci1jHg8yVD8WsQVgVIIo55TBuRO9epVClpXswnL
dyEaoFY0FIVVGMguMdxAEeiEcRBFM5TBggUJqLYIN2hacWsiLdUxtZU4t9Nex9RQyQx8Vw40UBPp
o1tHvUMrcctqpPtAaCSpuUXx0tYbBtZNsA3vtbpzI/KYU4hHj+jiRfdd1X+OOKbm2NJ10qkLIQcX
Z/cc9K96lW0CWKQi1D/8QjlKSWTmXbEMRwF8MtJ7WEZgVK9vIP14EkhntiPdBOxNKwwnrxpICReP
QRVhhEK+zVk74qaDxz4xlkqRbUuvZzhQ2vsQlJDWU8GrUNlpJrgDCdajFDp+zdatIKHrKIXCtWr0
sEkG7jIpFtVQWYJM3ljvFsEKFPRJKz2lnvFC8jE16yx3AjbaOQLo0gc3NxR4zXTquoJggZll2gsK
eKB7l4A+/IhlapMMWHQwR1ZivUlj8RRXxa6VkQzyIXmtpmYYbgt6H/rrVCiOYi44BUsduQaxQTLa
+pC4HpjBhxwU4CG9DdLOTYm0q2so3rSakw6RA+qXDuCI2CtdOZUtmT4lmmLhZtpQOFjLWfThJ+1E
YGXKYrpMin4fo8e0ULpV7bULyjxHQeWxhJIhHR5EoXcj7dVHFaSP3mtW38RybWfJhxf3UAl4hxbb
STHWzI8fSBdYtaRbci5BAAVpFAOlDBUEyapkSgbdBRHoAGPdKssS7OUvOu13RIe2Sqk/edAjqRL8
hmZN0suxKmNNfyiiZpbkJazBd9nABOU1vU0AOcOrky61aleqyKCQ2pJgFkflIY/7RTvuO/lpEO6r
rrN7NXZoHztAgApxaqndkvQ1SKHB0AD6I10qnYIUaxU8cK2X76omfSq++t+kY6WDYq8bV2J7VOTq
UIKaXYUYYA5xo4aZfvaik3QXewLo2gl40eUTTroleq+JCPQ7vEGBHjM62IMRm8ogQu8ZLY2Fuo2p
foeki2rJkvAaafd9GFoZZMN8H1E8xLpLSBbC41kPI73txFdDdaXhiWFrcyKZcChcGXhzAkkEpQoc
BnlCuUQet6iW3lCvS0mC7N7YrBJ1o6HzDxxBJvHWaePmUgS2AqQKNCkyjTpYBBokRNV7BTLzWfWp
kkyxCDpSWl9yFNzLAGLjiAZAxrs32GstvZTAXQ5J4TYw6QpUsqy2kDdUROU9a6FhkTWPjdecWqn/
iKAULuYfMt6YTB9es15z2NCtO08z1bH8GLNkY2QNFjwKbQV8znJGLZ8GFq6frXThtkRiui53ZZ6a
lZxbhvAjDsg+a19G+cb3IZPRRmvwCJoK+i4TPbYbNAGETbrMBajNerqjFRCQzzybxd6toOAS4FkO
saCpvIVrtMkLYmeysNZZbrVVjUhXOoV98yzEot2Od338VuMLRIry/9g7j+W4sS1dv8qJnkMBbwY9
uDDpk96ImiBoRHjv8fT3A1WGzNIRW7Pu6K6oQZ2TJGES2Hutf/1m0wX9VcAXnck36pja8nTwlcto
MWofg43YSZwx1Y1e4nynN7CjFSSWnfGYhgRkJPJKNjXHEC5L/XvZVqupnGEtGXYgAQLoLGeER84D
4KoAUavGG6X4LFnpZAb9z2LwpJUqJKUh5Y9icHB85JUoVXu7+OZvDWdw6WwUfKoY6K8/w+A/wgn/
POxSo75r8mMh1EUxN6lBh2uxB90IX3NJdYXuMwD55weydF3WiVWWTpkvfS3GYSkLy/UN3kKNDE07
Wy9QOq+To29KqIbG9lME7uc19t+HXU7r3fV1ShArDZqqc/GydUGn7uLeZsLGpGsfruInqbZxdsTa
8TV58J+i0P4sxeXE7+aPG6wpomXqOt3yaVB9U4lDLOhaej4z1IyukH44/uAo6rmJmExeTds55fpF
nCWtQyM54Tfw+183GidN+o/m5t0ZnCBGYi9WUxGgkpvjWyNiuddfyvqzWdjP7rNh6CIzU1AHST0B
i/yIrbWdm/ScUCt0wmZGdbSk8w1PXbRv1ZTHN6TS8qVPnqvltfgbs/txe01FBeTg4DoN4cfvN1TI
hZ2VMDvXs2FNTIeU32nqTQNYrjdrY/r6+7fy/dEW9P7d02SaBryixOdWlvQSW7W/D7LLXx/ixB7v
7YpMIBqZcBoqUPUNc3l3DF+ZxbKmFOFxkVY4rJcApw/yzljNG/mi0W/Fc/W8c0VXQBSXfGrR8ZP7
+eHoJ+9LZCQ+UrE2P6/jK6sOXXkkZc24UEXZlvLnWQg/ARlPGKP/vNyT1jvB57SrZQ64qOGG9UKV
WhEB7LKHrsdx/eub+5NXYbm1PCciV4kP/cfvj+JGw5trzs/HprQb6W6szubuE27hx6nw2wVhNMaz
qC8kP+3UrT9KxExsgiI7H+XaNhe92fSJfvOzI5xsFQkVb9MZMGiFWXO1PKar+0wn8pPX+cNFnGwL
VR3rmSlyEUvyt7LpN8o63NTrzxxbT0gIf94sVTRlEUjIOhUFJHEpUiJ1GbvCYksTOul5vUHY76Qb
rEQ3v/3ts0yAe1q0hrhpn1yUqoWqSAZ4dp7QAoINrydW4vFzXdEyJzhZk3h9TWPRD0uAtCfHCeSg
kki4zHikkzPJTVcZrczgLLS8JT49slbJ/a+v7Ceb6/sjnvIAI10LG0Myl2dudJX5rjBf+2IiSHv3
6+P89Pt6d2mnWsLGTHrVF7m0xUao35odPKQI1sjkgjEsuMVnX9lPr0zRQYlUQ9b003wTTSli/IPH
7LywDn4onrVTfgOkNtPGzVuUbwy9p3w1aA9tt0mwGY6RZguVY8wS9TSh7DnmouG+yc/M4aL20ccH
T4p5VDEe8ZWe+QlCiS5+qjXBY4Bi+3F9XWgZVlehRGI4TnRtRok7et2cr+BZrmr/su5heZadbUDC
6rtkQ+z0NkzIoiDqMGI2NTqVan3Xom3dn/fpddwF4h68YeMr1mQzRf9KYvuxTpE337x9Of8HOv8H
g4x3z+kyqfkwStl8f6xf/hil/Itxyr+Oz26RP6Z//n/Ne0j67W/9wKQN5csyQJGWvQAI1jQ4yo/5
Cp+AN1uMNwwZxdIbWv0HJg3JASAbiBiPWllUCAf8C5MWNOULfbHFHyUtcEkL1n8HlVbeVr93CwnT
m+VIKluJYViiqZ2UG21g6QKRplCzBGQwOQWzhcNNXYWr0qgum7xW7C4RZttscWRb0FpTjRQ3CcQj
PneJMwkTGcJt6Y4DXvuWlCt2BnvXbuPDVFapGzWk3OeEt1RzvPOtmZe4Q34cC5A4Yth+dlyomORq
pTPOHW72ibUejGjw0pnZdd2FntBL2Of4MRiIKSYrRSuIYOVXUj3VPciSPVYUYkGsn4Utjqy1rqGl
Ed1/f27lRbHuJQzkzBn5O5w715/QYFemjBtR3iu21uwmYXxIBBhI3XTD1HMnDCFG8IO1VU1St4pw
ARasqVsp2V7MgnpnYOjdtGYOJET5WQ0+c9jcSh3L6s/MLAz2vbKNxL7z4lx3EszB7BxIm8gZ5SlO
B2yABfGqKcMY9xwVM6KagquqM7tA/WMX8oorwzatL8/jQSidKaBrjbPLYqa1r7GdHmKEvnylO80c
gEAl8IxG0UCIButY5O33eSIEJy3zb0HdHCQdQDPMz3JcOFy/YowrScMarsnDIAST3eQi8EcAAikI
nAFIB1YXc+NFVgYY1mJQECQBF08knchSVpTyYyYaWFIDOYEKJIpTB+IT2yB2XfrwVSCnNOpcMhZX
ln9DaN+m88YGiDGfUg9X8mMRVhtDSfBp0mCdzHoOsxtoQ2AIYQ/WcKOG2Wqa9mPZ2KoeOipWR4k+
O8F46KDAiJm+6jiVsryL43aT+USoa9JXuSKMED7lc6TcFxFdc+CpaaO7BfkPPy4pNJptEaZEVSmN
XY+gjkY+Aj2akaMowSrJDG/Ocm8EflBI44lrb5iJwGzEh8RIHFEH72n7s6oW1r1a7ZMCxxMfnGFq
myutaPB+VK7N7iwXMNXJVLyoDjN4rZTegyTlblTrtZ2kopfKwnou1Oeg5HfFcoJH1CVeUzJUb0x9
549AgwKjyELfyIYB99WOGQOM2vx1UNoz08c8QZq/WiPfEXGBiRer0WQnmXmmmNGadI2jFhiXuVVB
XJcBQQB6nVBxiqKx7KFqz6qOgGPxqtcC2SuT9DmVGAGk/pmSgi1bil1nwabBzKqbm1UHVisQsjdn
wtqAfBzHsWvpyLMfEjR+rYad6Tg5sTJu2dDSVILszb0rDJTF0BZwFIn0+BpX+33TlTJocgoKbmpk
HIMdtgLTp2iWnlq+Vggat1qdekEyH5NsHpjASiDSTcREASQf256yxB5M7HKBzHB5o87z2vLjXRFq
m0ZQZzuQEdD08UteDhfSHD/6olLaY2tUtia0shOPl1xj41ayqWBIlXlJ7mdeDInbgT1hGuJBwUWf
MLhMQVaRCY7YVDstYZ0rTQM5SR4shliAn9b82lR/GNn81k56U2T8e0oz+EBP+K/RFtbfi2Xi35z+
qeVs/qI6/PdgLEiLF/S/n+7y7eVNW+T/+n9tkaYfNtXlF/9kLejWF9XUFMtQYBiwr1L+/sla4CNN
MxdxONwBlM5063+OevUvxFwohsUoFvXs20d/jnr5CKLCsksruMNalvxbu+pSff+9qaoW8+Ll2OrS
x0sLJvOxB/QXix1Dj5QbtXqywnJDdDCpW07VxQjBctEdTF4Md8hGN+6ZgXRtAWy+t4rkqz7eDAwl
MwFfbtNpDEg+ebTLlR1mNlijMXX6LpNAxI7ghOWZmYStYwWhM+OWV4TTmWQmnoHtvBVvJEm/C1pn
MaNjr23qz/RzHzvEf17jSYeoCpasGlmi3IjVStOvxhoWuSJXzqRTp2YCmkzmf5jg7cTAQnTWq4aX
DpniItwcpOGQb3GWeMp6TbBLfDTtxGyvZLF8HK3xuhK9mEgLYyXkLzj07PtCvipV83qy2PyzLi+x
FJaemZUBvbZTfa2X+j0j2mHfm2R9RZV2qOI58LpuaRisMXcr7bWY6+e+VN13D+dPBuwnnNE/7gLE
ApknkYrslOdXEsEbqkGq3KRZSg2EiW2NSQdbTRc8GcXTzOZW14f8U0zjDUb4xyP294FPaX9D1Gp+
I4XKjR9v8mrr7xLLy1nOxDjaWMKmn3fNBuNBaVyliRdYZ0V0bMWz0t9q8VWGgsXaTL3Ti+u4eta3
g7CV8r0/z6tS+aYzk2DkoNtJsw2QfNRugenYr+/bx5brj9tmwRyiJKPmPD37eJKbElBRvom7atXE
iTdO0BA0a6Prw/rtUL+10P7XVtF/+1P/HZfRJf3z3y+j+ygPssf8X1ffv79+WESXX/trEZW/EG9t
wH5Zvom3LuOvRZSPLMVUF4DpY28CXUzhUbd0YrwkDdCb9/6PRVT/oiCnES3D1OlPlIVK8xvEL2OB
Vf9+wsFOZENSZF2kK1889d90S+9ASqWMi1qW/PSymYPLzsyu4zm6ZB7qZyrmUmL6UCXphhzHHTPO
tcWckXlZMKGpCcvErktClHQrJUqNgXld7mTWokqrYzdLtG91bBUOnlWM5R1NbrYCVqSMXqED1Ph7
BDYm9d7Q8wpI1ZC5lepnC/dxXyUwEJIli3kfSf29VRc5rAnEWWH8PSoVdx4IBO6JxJanPSDucw31
dFSKWy3bC/VZmEheo4WQUiu36o1rcc5vYwOIPgZLMLDipBJzw0GwdfnQCOcWqIf/QNbQKsql12ju
rqLq2p8Zw83auBHgS/zfe/Kf/wHz61fvycVjmk3140+qjeX33r0ooioqlkjLTRjt8tG7F4UnXtUk
2frxFv1VbWhfTEuBWAk2Z1BWUI389aLwEVwsnnBTl0k118zfqjZO9qC3F8WE1Qa/CwwL4PGkhQ+S
EUZMWYaXsIqx05N8ZodLNruh3Ghwoe/G+BP/jI/lzT8PuICT797MaUyMPpo4IAiBVIBArZiyZuGV
1qW2Alv4MxvME4niPw/IrXx/wMTyS2uSs/BSqsDBDmW7S0MP533amEpbZZHTAgNcJYmLfy9pceCh
dNE14MOmWxxw+TnXH1eq5n1q6PEWLXKySn24+SdwfyNrzKT9Irys1ZdUucNNCVCD3K5vKaO3aFvS
ffoeZtdyeNkqrzpy/OmeTliPbcWww+7K4KxFzZEyryydQMzuWobTMkwZ791z/ZNK5WfL6YcTXbbk
d19a3jdJZAppeDlfT7UtKJjZ97J9bL9GqJvUTX0bHpqJWswudGeeXTgjeEgXW1HBgdhOX4Pb9mIy
acRWOaCNA/LL/Jh4esmV2xWI0byur7THcqaLsy1vSAiwtyfVflbg3GTfxeveM+14nzvRtfUCd6YC
67yzvOfxvt3pz+ZNcdSOyi2ke7HCsd0pA6f8/usbIOk/2VC4A2xp+oKtsfN9vAOhqRWGKfIUlfm5
+Q0sBHZJLR3m8lhPq7j1isiJH6xnEdz5Oyt78rrQO0Ybd2TUBC/yfXzbptiw2W1pi+wTXJ9hK6Qk
Yyzd26H64tcRXF+2I1Lb+H1NPeuu54QG3BWlV6xJnCRc99Nab1ZjjAUlPpjFc5WvLQSnta0lTqK5
ImKU0pFTNz4gfZdI7CA+Q3SE+uuYPzQ05Zirolud1hEERahhT+FoCwDX+GrumLwOO5CaDIfYBEtm
/KdtK3Pj0pEqWGpcTzW6PrQKBuK5XWKLOKx60qurb4L2DddWC4eYXlCpYg/UFkb3Eqpf6wBfXQnO
mJNKa619jNNNEWnrTr3KZ2gQMKt5ZJrUznzd0aLCXXKmoCsl/YPVnBXCuglIJ7egSpzX0f0c+Xbc
qY7U9O4EOiR1pNisO/FaPswKWLdNBpkPP3O67jGzEx258Lpsz3+jmHBa8xF9lh1qF6ZhR+llGt6R
h0G+30wuaic9WvF+4VYp464Mro1t2H8yBDaWNeafL/rfT89Jv6NpvWZEQhJepp3Dt6xPW1E85lA6
Q8evsekWWleWOi/hQRrE49Adg+KQi6s2vYyRzen+yzD0dj09JZI7voqqE2b2cN5f+oUtsuX3nr/F
RpzlG9JI81Ut7YERAP8rAXm1uagcHzUnwKhgcCG0kxgpFw6m50HCenNIWq89AzhzHHqj6Gv4CKoX
BGjVvOZhypbsCghUIySrNRwcnLet7+ZTe4bveP3JS/aWQf+ru3QylxoneTSlmLukJauIyPZr6z44
gwzTTW5SrdXS80unQNmOYXh9lVkvI3OrGGwvDFfVTfIsDZ6pbLRo3fbw/jZQzqyborWryZUCt5A3
YiB90om8uVL/4oz1Rcn1bl0UUMMZVsQZV1etsOcBNkqXSO5kdMSO1c+TCIyTN6W49v1tXV+ZzYM1
HfPB1b9qd4BGGLgLAMuPvMJS6LXPYNGV7zXjea0fKsx85ZUBd7TExZzazrE0p9hrrRPNbqGtU+OT
qe1b33R6MYa5lBSgGSaEoo8X06ptGWLFFF6a35JHYVVsIghJjy2LOvSewDNfhcDODRtzdVVxspBT
clPdBgDLb3+92jKw+8n78v5UTvabVGjHzrKE4HKGOx0/NV5o2VPqZjhVZl4jb7Cz95WVCXzBkA/p
Two/NYbB7IiWs1jHknhpK4/D+cw6GG3BAEf1blBvWu2lq1cg8tYFUCR7USStSbnUIPAOd3DaeJ5a
g4wxW38wpru0cmHKET4IrWwAUPdCqvWKx3Hc6NMtVbcdgfenrTdJu8j3EFRRv7QRnjjTEU8wq7ok
VUjqN7kFg3GXYYM0rEwyq9qVERzKlxS8GkuEeU+DgQKttC4sGFS5fowst6OiL9v9rK7a+dyaKVc8
sd1OHTvlEicTsOCmz3IL5zj5ZnwTmDQ68rMxncNXt5LtuAPyT0IvM9lJk29h4TXmN7i1eobxhRsy
rhH3zbMe3aaTawwPQ+UxIclkO7jVbbO30+/p9ySHmOgYFmA4Tv9vybIipFnbMp2hdrFoLzXIZzCE
utgdCRE3NhI8a2sV34bf+RO+ucXW05Bv5WDjR2eS6IXtwZRh/tvDvJJvQtI6IB5WdotI+nvYuKHm
RDCcCQFkz1g3BL0RRoATLIGZ/VEZ7oxpY0pYbzoY9HbVAS4hX/u66Nb90v+4SuZVGC5kHietmV7A
bqQ1pA7Y9Il2ElnEmV/zTUCKhWhHnII1OGq2/fVT+9Pl6/1De1IijEGRKnUS8f4c59QxjyXo1kFk
5hrYRY+xKWORavy6ULEnJx/dWvT0xunI8E03mPNASxeKY8/mKWyQ0WIGkJqHaDUmZ6V21gqeFjhh
8Am55S0z5Vev/Mm+1EfSyAAvDC+Tu1p1dLyPzLUSkE3BStOv0odtTVAspeghjXdEreXqKrzXjiYp
VgxuAqeXVnkBTRHBN0lpxnUp2FJBjWDHHnYD3Sdnq/1sF8WSSrNUcAKQ0ZNKXsODsqhGM7gcdtG4
zc+lykvMi7S9maOMZd53tQ4y+wTxHp51e7DIga4QZDVXeCwOFIX+Phmc8jINQBRvm2mlqlda/qKM
MykYthi6WYHdYJl7k8wwy2vCtWps4PXOs61NXqESKuPozbZT+AHXLN25cthkKxcqCAkz1iHOIDc7
1h+coP/tGNSyV/57DOr42NVRG3UfR+PL7/zoq3XliyYqiHuYYTPH1nT61h9ttaZ/ARXULSRLqmig
XWLv+HM0LomAVhgnIvTSDEU1dZrPP/AnQRa/gCcy0ZaZqxPnbUq/A0CpH3cwU5YRHRInLYNyScgj
9ZNntRgqBaWFgVR8qO6idrhQDONKVcLCHptmFcyR4U2VVFFz4aTbR9VWyatLvarSdbEkq8hC/Grp
ZESzpZTyk2G2o2NJGE+E1An+zD4xq3QBPeEspXke+I/SVG2CbDyS0bmbarAgI3BMM7sqyX+2y1EW
nS4JH+OQabYeVtRT5MukvQ/hWU8dKepxO23VZFWGwKmNvmngDXlKleh2J6ON9Cksi8H/pHw6WX5+
3CRAQr5IhFCAfiflUyoU2hiH8eSMq6mWdNsnW8DupdzJq+E8h/wU6vENsiCXeBA3nIN9J+ln0pyU
kJ2lbd1Rtk/RcdJkXEFM/yjm9bZRS97Z6jqaR93V83LNrWZ3T8ZrvxBk8q/8XRTR1ftGfigjfd2x
PTHif87S6KYIm9W7h/YnjfMpHwkRK/btcE4BISFq8DB8rKl8LRorBbcwN/DN+4i+xuCbECNi4tGt
kYDLVgo/oPWflLxdl2F2PYzPn5zCx87VXE4BQSN0EHS6AK+nNWrOkccwoDAtwvEitFD/+CYSLP3x
u1w0ziCbG0WmUSyw9jObT7iGJybgPw5uwboFjIXTZhon159LlVxECotl7FOnz5ItRkdx/obXLvOp
hkrpNoO8EOaVi7UQ+3btzBDva7FeNelqzsKbrG0ckzmPbMgrDQ2hQRCDNrCiT3ZBf9NJxbXIwDWx
xwKJUBF+Qih7i3z7e4f84wLQPOm8zMDIpxSXYNLjBrokbXjzXEsgyMk0nAVqNDpGr81OEiBnY8sx
6nm9eOB0zbNZrvweLDhvzX2jjDaqQ5QEIzIBgI4i2AXPhWbeicNqEIZd18wXhcGLHUsDpAZ/nc3y
dTRqdxW9wScPwvI2fbgUgwhiZot8Gbxs8oIpvm9Wcl8royntWgRD+lE2hNu87Q5CpN23gfQ4KfJG
6MTHzgheG8K2Pjk2y/HJsRVQ+EW5qlpMNrWT50Cem0KS+qBzrTQh00lUHsIEm1BwervOyUrPtkG6
OhjhsG5hItgjwu1PqgdGDz85B0hTzCyWqQBj3I/XP4fCqLKisZpEyFbiPn9lkfbYK56tZFUYMhiJ
8iB0PUqwQb+wKqZKnUg53y2ZNdakuJYvt6hm8IeQS8plbAYJejoI1bjqtBpKS6YB6Cg1+tOcxVp/
nhU/QiIVPwUSyGJST3ACIv5q22QQEgjVDkUntKLByWue6IGmXkmTvdRUq2H8FsP+Ec1jJi9/WdSf
VQswZjIX5RgisSztroLSaaaisnVphFRjwfjA4qLuNE/r1YfWOArBeJwy5T4Ykhupj/ZlE++zQn5o
J3XToEgRG/WJlTOcz9rePAql9NDozUHVSriM7VXUg2aZ6r3Z6s+xFd0EWryb/GuzUe5HtPJYD+Ef
0VUbJUVrNPqPTCVem5LRMgJqQsdMtJrCWu9rx8qGu4o/XNYjJX+iPPhGc8AJ56rCM8wYkr0QdF6N
/2QoS6vZl9cNnCuCQ0O2pFx3Wyp2a9Jgv1jbXMUOfiiExyqZN1Gd3pByAMeqbmGn5FvFIGht4Ccy
zbyuypcwNdy8wutSS26yLNqHonUbig06TSJNarwiRO15LHSkxPpFE8sPY6ptgkB5SH20eryvOQEY
WaDcWw3q2CzgxgXVUz9fxTWf60kEO2e5m3hXKwI2ONTAPZyjQqR/1MToFRmoacvq5A1Kclabxi0O
QPdNIm5ltdsnBgyxTOR30j57ydtFVXlVJ7wbWdWyaQcZsRDKplA6OxEXhZhWJptIkh46w+tKdVdW
47StShAkvb9IQ5QMaha89hobygjn1M/Eh0KVHjRoPvasqni0KSpEI+AS1ppept+YQ+VxKsTvDR1e
PGClM8v9lWEy+Gpoc6OQg75doxa3LiLbvVnKa02P9lmI5rkTTEhuyU05avfDgMuGfsYDf+/rJAiW
4kpPpJ3eMRPj4cH6oNOe4wYEMyP2oZLDfTohbRR83nUZepvQhK+s7K/mKD3MuojER4sI4BpgBg1F
zx4hh68mgrwiGiRKdBKj1Po6AtBHsJmYdl7l50WV7ZOpPSRDfB8EG60rO68Sze0UxL1b5/D2/Dn1
BKVH/gqLyi7G4hCEpOfFyGoH9aA10kbNeBEHSS2BAEq7bcXHcWJ0Hc6QG89T0XeVptz6FYftBFB6
QUfCofjjjSk+1wb9ZjigOk6VpLUtWj4VxpvZcfbQtHZDDftsMrsQXtU6SOlGxr7014glaUuYROTh
zprAgKIi3LeiAJAZWLdD0JN/Y2x4iy+TUn8e1fbwxkyTB3E9dPKjbrbw4mgWdb9zpQmAMCBGK1Kt
HQLt2TOyGG16lxHxQecS4q0ttd9CcYQgVamPwM0yPEvxrFceNN24beTxO1lGayXjlqpq0TtIKmOU
6FVQw8sbU6dJ5LPCX+up8cwegZ9OY9zWg+nmau4GWn3w4/iyfZSlTGAWjxKxUR8LtMNzL15G+M9V
KS9aaGBVo+7Dked+FqJ9Xj+3o35VzdysMVxZ2AqktfpchoGMKrHbpJER2sYg8kB37RXnea2qSk8Q
dnSMoxFo0LIDUb8INdGmLYReKmelE6PjApbQPQiWlU2AxtYnvToR6ytkKx5usAe9Y98TVG/KDFev
hWOFWr4Y/VcpEJw2jgLXl9Nm5cvxNwXkMKjoC/VS2HayelTMULPTNKydATp24WPmIXGeJjkm42Nf
ts6Qzgc9Nx2t1XYjXQbVu/rMsHeGy1lh/CllT6nJ5fsLK3WIpBaiGlvCsvVkmfoQ9IrvNmn10mZX
GomWsrTlL56bRgeiOwzMbwXtXjRhbEo3etYdZCM/rxIT4Sc3KW7le00f95PErGC0rqRpsSfIVCQe
NZQ3bcD5v5fwkU6ZLFSF/5XBNwrPwrrNG05J0bprFQ55roQCKE87rhCjuHVMiw8qiz/U3B/GuUVE
ncZ3kWFdq2V6UfiDaybWhS/TjyPslrW1ZnTXn5QPC/T4sXRRqJ3fJBiKrmjmCU5hVUNnZanUusSr
3dRWh8A+VNl8ZaLi5LXc68c50C9ikTfdGs9jdYbbqG8TNb5JWU5D4zNzyhOslLLQgPOPAmrpMaFT
n7qdT0kXlZnfthi2yA9ZN6EtUDaGRWl3pjRaZM++hH8Bq+PcqA9myXBCtvCEAjP0fcSxPkRmKsn8
XJTyZdvASzMl7imrWBg/uXX6UtZ8uHd0oDQg5sL4NhE3LqXZO4xa18xEDTvVcgdMrOqquoPA6clK
vGtVzjsyV3Reud0M0SabsutOmI4GllJVJp9nTXkvdTlPoEmFFp+ptYWuIVI8Da+BIojP4wInPaVn
3W3vNLP3VJjdYVHv5GH26sR0h37hQ4teZYI8tu0rYaw8mPUVKPNjoI+3MiS3kMFh34UHo+h24kBE
cd9oD3PMrmZhzKB810YWo/ChywcwPWVchcp41imWLZWW3Zu7VngiSpb7fRkI5nntZy57xt6HlBzS
a+NO6VgdZiR6sK/l8bUXzRW2DSrsYP1BKKNvpZxlXgstnUXYUcfgug+757TPcTGAgWtG275VnWgp
2qZVzztgDcEWGGrJQQnd0ZL2Q8UzVlcbqy0fSzoahDXnKg4MeKXeNum0EjA6GLpnCyqKrAuHSgoP
5XArqsq5XuJCQVJy1t60bbSCOf8SJfllV+VXaqI5naoeO0liLxBRzNyyJm984bGpe8c38A0oRNdA
gI/jwRbb5PxVzOVV6McHXROOojK9EqWJ85eiHLrU0X02YZQxDMi0m6Bm8497M2KjH/E+kC6Vihll
zfcPZIJlpBkAuGKSPNFdtckurycHHoSjWtrWTF7Anks7W5BoayKRNemeTKXcVS2eKUV7kZPBLgK6
C0J3HKv4YI3tWYP4JZnnSzmjXGCVkirYjMNkGdhA9lutIjr27ZH/LcDsfyU71vwlpHYGpNZ94HMt
P/8DTgNEQzSC8hB6lmWqyt9Kk7dPoLbC87J+OHn9DaeBmIkAXCL/6LT3srYIRP7E0/gQna1s8Wdx
jWGJ/B04DfbWh1VM10DTQOdEKCoKXBXp1AEpVYOswFjBv4DqZAePcMrPO/gGKia9DDCVG+W8HGxh
30Z7ECLsIa6pnHkrFTs8FvvhUmZccddluN2YZyKU8eJCb64EY1u3E7XCts6KFV6P3rxSGzw+XhE6
MyVgHC7c933Fjhgw8Hipk1up2TLti7D2lDFfcfXvWeqNgE2XNaB4zSnM4nUqufnWWCUeThvklU1b
7ZqBde/gGG0wNXOsJ0jxV6HsDCXzXdLLMGBYFdQBLJQYZ8q9Yrf6lSlcZEzP9fA4NTSi9ZlqXgjJ
uLIa3TES1UsnSqP+u8ggi47QIxmstW7oyjiG5hbDTYppUlEg2d6P0bkm0G3436PoTs8OPvSCbC+h
Tgn8TdqtEuWsT9A/Z9sovFNFsLFq0wmrkt5cwEHFLO2pc1Jxo5OVkHuYANklZXWnSE6ZXevzWSod
a6lda7tKk54laDyCiJtS7zbm6JaK6KopHipA8nLyTarToxysfbgBl2WyVcStGuKUAoHUY0rWTHuz
20XKC8MF21jTBTQHRty7AHrnpXXX3wHA91fZebCawpW6Vl87p5QQLBbSmXTV2rMz3ll3xXl+i/Xa
1dTeFC+Uvmxl17Lbr6vrVt5GkP2QsuTPlkTzfN4eg3HVvHTb5kDE1BkauM3ASN1tHVSQ7ijYlSfv
CoMAwj4gjOLahPeguZN/U1acEQKCIWEyik2TozD2mF985jUjaiR53yYG4xyoTbMtxGst2MhMpi+6
PcyK6DrEjze+EXlOkmhVl7dTs1eklXzGGDK8hGwxjwC/K/7DEq7Yui+7PUY1HvYA0m12/0l58PP3
inGvhr2YCTTysTqIq2JGk+pbF4ZkmzvCEO/Fbecuuv+/vBx+a2H+tzzZ92qD/3FWiqDh7+77PwSA
F1H7/BjV+R8awObjKsyv/kkWlNUvKPpYai0R97h3y7AgKeIXA7m9yWCeqcLfi7CsfKG1pq6DL6hQ
5S2Thj/XYFn7guGBupjHLQA7ZOnfWYSBrT8uwhARFQknA6A1SLwyfoofHxZkyf5oRqF8NtSrwcsX
KzCbKkBbDa/T/2fvvJYbx7I1/Son5h4TMIS7JUCATiLlU7pBSMoULOH9058PqjYSpBajem6nuqKi
qzKVG9uvvdZvgkODxrV5FJyASvLNeJdb1BJ0G+jcFkz/KnxqD+l+WGsrnuSb7i0hhPO23WDpt+ld
4A6W+OYXVow79Kq35ZV3AWv1FVbTEutfWHO8dGyEGAUoWGSvUTuT7QYNGYhd2Sq7BEWUC46Q7Rt1
OwAEYPPFsIa2i+tQwjCOTMrk86Jg8qL+0ohP6vZKBiZCamRJxqN2NHfS88ZsRuHJbQNxI3Z8VwFB
1qDAjfT0KzgYsqs41bKw0OV46FbwvTDkMUFwOSb79pHXfboZ7dTxr8hHh9c5MdUmtatimV3mTuCU
u3htbNHGe/D/+Hvk1Mbret2vFQdoFfVgbEQyV73W9spVukbfZCWu+tfFuz8pIgeUJ3/Lj8ajscGi
1oG+wW8oD9JLgx6Bt7kWrHRdvuiXZrUkUp3UCczV+FIC1Dp6oDkW7uQeFDkEX/1OepjiNojfOPte
8eURzpaW7uKzu/Fv89ACcCVCHq6Wwf10FjJ8zwLIiNguMZ9F4hx21UP54D9RpJJ2wY2xGa8nUf5o
Wx0ey7dy7R3rlNvRam9TomQru8p/p05AgdSGR4lQHOIb/VLr0IawzJVwwX9cVs+T6nC9mz6cCbHT
Q9wvG5c6r7vIrPiicmBNJ7v4girzXeSYlngAKgghv3aMq8kbQNq162ku0pvmaXIp6o7m1bgKN8Av
aDewQytzcRdnuGP0cPtVtzk5ydKFGsalMa4gCrrKCyK6/sWIG2xhl7veCo+hhbrNmkFaFft2ifYb
gzg68PGc7G6ypzVxCIAtuJFc3SXJcCNYkjs8lugU7vytfOwc8w5Mie7Z+qVOo96yZZwWHvIBpDfv
C7fdnK5Oq8xqdx31PHuSKTc26dp7HPdo92ZWvmscRA3f5FXCdOsW4LflNIrmsz5c0C3GTEf258XY
FJcJ2gSj3dYoOCfOwlI3ndWwhFD0k6z0oXMWTvirXI/lDUlVW3S8ciOt/ctxn9qBo04G25FDTYqh
ItaId+FKsF7Bx61YSKwNQJn3arKEnWd3m8l+OrZObr6qd7oVIRMzGUPr157T2Pq2x/GrB3K49J8M
2980e/HGW9hgSuizt+Rl8VLuTnvpLdJsz2lXwIkih1cMDTOr3rb4FXkWModduCx4RK+Kw2iJNyQT
yYDuzSfRyS/R31v5jnCxcOR15HqNJe+DbZevZH7k14ArVXEgkNl3KJCUYA0tlesb2BtbWrcnjAtp
r2feZyYdQ3OJjiIObwGogeoEhAj83T6mB5BifmvLYr84muiaiMfmkTQp3gYWKDgshVSkEgY7XeV/
1Dsa7qNNxqO+WULKX5WWb2uX3i+EBLnKgUVaJxi/b8z5Or4pDsm6fgbsglrhAp4qkn3tSrUqg9qP
haIcHSUTHh9RHNplxhLKgAoP91a4IRjTrsEwrIoNubEH2Ubv0kqWAKKwHErdq+IFBiVoN7TiSnhO
6crY4i0BuMwdtnCd76VNsveeo41nia5hhc8yID/79DAehmv1d+jUrn+jErYGG/lSu9Qf1Y25QZ8W
dXM9v/Mjx1fuRBwWpHwZ295KdoP9lAOHe4xJ175d2BGaBm2z1q7lPZYZG+nN3KYrIBboUZkSC0hm
IsSNaomcxtm64zjWXP9ZGi+B9KWvrWbVT0j+aL8axZq01RGO4QK581bC2iSsLyzjob5LreKlWI0N
xpVdapsIlj0Dj9MaiLSZE8W2VCxP2gYWa4HZDBzWVYIa1emtJQ5GRy7lpgCeuq3IuPVLsuAIqne3
JRDdYBNDdcNbEnm+1G1u0rtsBaZltBN6eymyyP11m1qaCAODtBlIbSt+zlnNzfKU23Xs+ni+SMRo
H0KE418Zmo/6q7Pasfbltp0lverxZJZKHcqX0Wa4P636NcmTlcLoTCvsnJi2pJy522fgy8yTTwsj
4W6frCTam8n1vbBPm0n8qnS7h7O9m6qN/05L/bN3xDPwuAByvGPjP6SlIL/L6Lia0mW1ouxzyy37
4nPI6W5++b4ffPucVsd/6OK/m5x1cUCsszdjQbpUb3p7cvKYbgWCmG12lJfBNnLPTOAstv7HBP6r
vffa8ocuorzS1T6J9stk09ugBbe4di1Vrlr8Xc8wKqcI8KfhfNfC/9DWKPhKLDf0DdlAq7iM9qNT
XCv2NKjmql69nu40e0TKrNzmFpZv6/q+Oi5e/qZezpdZVaZV9uEzIp6jRp1E8qXsGm6/IVjCGa2+
p1RmnzftUb/ptEyOgZeLoumM8zQBH1rT29yAWF/LF9INUqmhuBkieakolvIrxZixxqtBRbHSNuUl
PIPK9bi6hIse8UuQtuhqrsQYNX8HjTX/t87dzYG5Ty+r36eNfoGnhGRlVsoe30riEno+0det/qRw
pMAX2fCMFKQ1qt7jRekmrnydmkvCzP6cONp3E/upj7P0bWVGvhD6DX30bZWrX5lYBMVTvysfEIyN
QZEvYQH3u/CiAe7YLPtJhtkGE0k56l2ieacRtb3Ujz8v7hmt5n2mP33XbKaLXszGPK/kCy9eIghI
bK4z3rUT6G4kW8jaYMHpUrYby6V+sW/finZpvk38DmVX5DZRd/SnPfdN6jeH2KePmkEccrUITmpf
yBdlsUlA8w1Lg9E6CatR2FbxJjU3sbRRisekumpMgFAb3BqAEkJA0Hqr+ZNN9SrE9mRIC0vY0XJ8
2fTIVnK4tw66HQmVFIEE9WW/cJCN9heg0EE8rrCpbP0lyqSx4LS6pQaH4EF6SsA1lbK1kC219DdK
9iqQkvWU1Sl2RmlrFCgo2mLtSie3AXVZOkCqG64d3faHG390YmD+ppWBjS0vhcWyvQtvmgfhVgPT
S5LnyL0oErFGzql6IB3fAQofbeE3wsubdoP/Q2dJDykEb2MJJlpEv/vkeJi4V699jWo9YKCLkbsE
EdxlgUnEwvYfire+WqsmmhPIbAA/RlF6SfQhX3DPq3Z4XxgIT6CYt18UjlxaLHj1puLjoTSishqt
kg1miG4AK3hZ7fyXkTrasO7SIzH6veNdmHswoSpocWEpupCcoMoE+zS1fGHvv3BJh28kmFF+Pi15
GvbIpzKiC7fIVxJAfptvCK4aRIUNJ70wVJebN+qthFgGVe3nCAvdq/qXuTc3wUq0ETKSl/3dsDGc
5Lq2hrV8rZO3W1JdSVYpVX2UmCGbv0ZvqM1Ur4sGJapNNFqDneD6WaImwb4++ouN+jslksCU20Rp
nSJBvMl+gaIgYbY97alzOwi4Jpfm1SlcdqBgb/E3qsqVryxZ7SobcS+tet9aELMjRMWJIYA7W2ow
oHCKEq2fd6T0rhQ0vwSmx760mMo8ujYXbE+aQfcMlGsue90lEIRnJbo6ry+gcpZxV0JqS98m9++y
cXM7cT0LIVXMK4PngdcctENEcJY9R11/i2CbSWjc43ywgylS3Q13C2xOIOTcibkzvf38p4jaftNv
DP3IMxPo/Z2YYS38p3PDnVjwpEAnd+9BHNHqpUJlmVfh7y5xmyS0T+Ojgv6P2dy0FEBMnVdoeeiJ
yhNkVBdtxqPJzcU/SIVXiSvoT2bI21sZH/Ohpd4EkB0Or3RdYp/QxKRdb2JMnX63N/G1uasuqngF
yJEqf9QtjWIfrvpd7kjr0VZsYOhW4kxvjcb+0xvL/gGMP0B0wsPNBHJfJbcowgJDs8IVYrRF81RZ
709n+3Rh7oa76gJhESSA1c1Q3YWJO+7yl+DQolBAgSQd3nRW8B+9dfx+gwxRdYpBtl1N7qpsV9MR
4aYhVaj4+yS9SkSYNDKpkP6YC1discsQM++N6657WXSoPWSurO+U+K47PajipfqrRxa0BgCD9og9
7tvW0mWYmq60wONlKaYrFB6Mq1OyVF/JOqBkwv2fbAa3o3bj5L8Ax+xhL7up3dyb6mrk+cCvI2I0
pXH2MBssZR3vgsdSXrYb5Gi3k01miAxqeO3x4EtX4ZpsS+6MD/o644G9OIwu5e9b/Xn41e1Pe/0C
qeDTvjuCHwIRrV7222YPKodDxsrfZLxZ9v6dia9udF/t4RCJTkBG/TK57JxyJV2CdnjsLXUrvgb3
1OGQowYie5RWybrYoDo+KIwH0ktu8+rTLH/kJc+7V23PM/F1ehkP4ZJLXJBu63ufSuNKvOEdZ7fP
Ge89KJ3m9PZL5dvUvCTvYrwCylUGO3TL1cD5YCw1TrUBTd2LyOOhh4APxKulAdn6JvNXMrjUDOmq
5lcNzQNHaQ4GGFvqTiheSog9hBU1qAFLLcBuoPu+D/V7JKRBsFpC9EtArILkSL7S1S1P/yy8H+W1
lD/0w3WgukFmJ/Uxa67wr+oKvMi5qhi+8fTWNaRxyimFkSLPvhSuyrdiL3R3dE8ZN91t7C0xQnTA
lmw4yVDgfco2aMtTZyVbPziIPFkAXuxqxzYAc7msxc1oCU/ls+HggeDtmt++Jb15IeckiWz2mM1j
W3e739mR/89zOMxpQLogu93ddienOI7dNbf34BHwGOukdspnflcvrmXG+FGsrmTvcMoPes7ZA70p
O02v+4QHMUvNKl6rxUocEJ9eGRIQoCUq7vf1m3qBMJKbimvYENnEYKufk3vyFaTTTjgtLHm9R5kL
NY2V5PLNt/oWea5gjVs6T+P7+qn4HZmWwR93m99zz3G7vgqc163b7KO16dbPzB1C5SyfjVev9bec
BGOLyP7SPxKL7KNrVlZ9L93DeFOeTZbs6WSl17BwgCUZDg/7UlwnpOCXyj2Qa8gr9ZXYLttL4Q09
4CdIjIf2KTt6O3k/7PMtqcv9YJcWau2H6XHPjgS7qtGBO193+d3NMu3XcmijxKJNMkWaOCUgtR2E
mRG6JhRe+7S76jbirtvwRoWGkCrO6bW8k0gZ3XmnpfFAokBcKisEr8duJQIrjp3p+Q/kSyST9ssT
EfZCud7S9K1/ui2hB4NMQeNk22kXjPMWlqPROmgcdGtvpd/C7yHZZDphjRdUfuFdT8CsTbpNVKwD
y+vaFUNnwSFJ+F4d2rtctYWjdx2CwbrLHijDCLumdfAbrd3iwHiSD9EefDSQrDLcwgQZ1sIjo+FE
T2mxbF6oaNSalQ+ozSwTDLZj6L9L6U8g7yL3tGse6ouISRaXwzq5GG+6neBwEz90LymP9T/NTund
9CK/8DuWfXvJn9EcW7ISzW6E5FEDWVvy3yG3LuMDPlclFoillV8Ef0wQl1dCh4Izx+tOfGmv498n
m5CsviPn6ZQXw7rkQrsTHrsbsDJKxA//IcnCjxPyXXTDve8om6K97KLH0AZmb8OyXddX4x/vcsHz
FSRfsFGWbxkPrO5XttGmbMpBtxco5xz0xxqL4drinivqdzGd9Z34i4i82PqH8o78A9djSnhFUW4D
44dQDvqvf0ivCkfc3elbPF0PBE71BQWpbhncAeQJb0ZYnxwrUIYeTw/xG0uDU57NguYUd6hTvCgb
fZMzh4Qb/cLWCpfymw3K1Ybm3i31CBGwpbJpnSnDcnpILPT1Vh2ztkx/wawNXHHZbbIDYeJN4Uy6
1zwtOPzQ0F/i0QEU6QbA38IGyy5sEngI28lHrNv20nLgwlyQd2FCgMLlSOrly9/jY+RCvTot23ZV
UbnVLoxV8UAgyOf2/kq1I5wikfxZqt46f/UfIG4hWJf79mLY6M0q2HsQzmE+woU7Zmsgn/4NJTlH
Ya6W4UPzAO+oNin3BjJmfLgt+G/BJt9XzyS+bXWjcZ2s68eA6S/WiydY18WqelCWwg23Y+/694bV
rPXFJX8u6D7TVjb1r7ZbdiXRk2oXDwu031xEbrjNt7AvbeNa35vHUlkurlnrHBWxU+1IWDmRFfQW
G8ARnBIQ15Lis1ta2SM8ajza/tR32jXvoTuE6sFgr7EFTTHt8Z38qdmrFtzbQ/fQ7PgR+MxMoxs9
yYWboi/vxqSW8cl7ktJrSNyR26mIkbNLibceQM7cQCI/lv6U2hpQpr1gVAR2l7hcXHqr5E92KLep
W+zG12xNrH0IiqWxSn/BClz7h/hQqnbwNA1NfwhfgjuPXvwx86UHNvnOv0F4Lb0o1tEUQHrWFRWE
Z3lNOA5w1SpJ0En5VengC/ArXbG3zmhFSDOx6fdXJnSvxUKX+BsJzCkD8OGFr4AFbYYqHS9Ft+hg
XNnpXsf0YSNewf+wcXPY6Ie42afyUSusBQJ0ybJ35KfaRhBwYVj1PpGhEl4FxRUvily6xw6kQg0y
ujGlB5VI1eNl6NSNVSfOQCbAd83G7cg536e/ETDULPSt9R0E0yy5VP39KDw29VPHcaPewOGUqdwu
SQ7EK+4Vt95ylhtueMs1XScPPUFycN1Tu6COwAkB+XddlBdtgjTSelhoZKLtMbBEfQP/HicYaV+f
Vh3/VpDk9dvN6CrDimLQs0+xh7d0Z9dvHqGVy9MTOKa8Px01nDvWWFZACO+fh1uEKCerV55YpAcn
qVv/5cwLY6rvzXJ2zAZSn7i6qdNfn2ejxraxVz0A4+m+3S/uuwvpQUg3Ajk0KM2Otgue4gevWIXs
hJ9bntEw/rkO/t3yjD/QmFJjBB1SaCUi+YAZEPd1xsfhIdpyGpO3PskNoR7fhAyUUU/GiO9Bvua7
QfFHBwPSIsF4Fe3GOypRf33c/y9r/x8ELz7M09ey9nPePP/P5Z/uf9wmTP88fyprTz/6D3CRiuAe
0CLRVCfdvCnD1f2ZXALxUvu/BqhEVGRhpYA74kf+SdWbqt0obQAtIr/3rrdH4uufdW1JmnzXoHAo
sqpqIIP+lkugPMvT8kdQy4YYhRIbfuLqOxv9wyGjV0rdIvqG9cZ2oaKpaZ1URyGInpaRA1i7s2M4
z5f5SoRzTQ5eWk1Wzso5XbOZxQYYp/fvYIPBjDOAlc4WuZwXbXRS+I4y7nAxA6V8EkfIQ2oC8b6U
yMn0ArRoHTrKEMYcIXrfiNeLXjMOXSW0h3iEA4VKSXf8MKvHbyoRn5lDf30Y6lyqgtcG9X91ljjv
Ok8WK1D1Rx1OrYH2m252iEycbqtAXveaaff11tdR8hz1M3ntWYb3fUg+tKxNX/ZhagJZzOqT3OVH
1YyhALaTtktEfV70O3n5cy9nh9uXpmbJ5HQYOqUw+vyYyeSB4uFSrW69WkIalup0fkZsYRqxDyfp
PxozQA+bk4rdHJQbnPJB0smfHiUUiVSyfiBrE2JCs6GWlst7ndq7XC7OVSQ+s1L/MZGIs4Gh43+y
OMuPZtGoDcPo53jP92RDKquFNbADnLECV0GNWiP/404VRphNZyhg387kh6Znd4cnSNAbkyg/FuZl
mgiOpvvrkzpc/zyJUwe+jOuHVmZbqPagAYQKHVRIIpRE3GlUn1kn325T40Mb00L6sCZjZYjaFmXO
Y43574TbwBS6Hewad6En051KHdRNA+fnjn03fCBvOEbBcauKOGW+PzQKAyseFtj4HeP62hPbvVkI
EE18+/+tldn6kDApauPIy469lNlFoK17P7QX0A5+bkb+5kBRyF8ipAQjFf3L2TQlQpQNfRRP61By
csgmx+xKuJQP3TF/aBzq8hbPu/QuvhH2PXXfc+HEN6vkU/OzGfTMqInDySfRTyE4lwYCSurq5y5+
M1+fmpgVbzsRhqDhs0jM/iFNr2oUIaqi/i8aWaCFgBsURAQo558XRaBGGqUhNTs2PKQa/6ZTT3Yw
NGcWxXej9bGV+WSZ7ViZAYvC9014Wb4d9ucOpm/OJeVjE7MJMbxO7BOR1S2XxxHns1N04SMvnWo5
Smfk97raOLMEp4+eHRSfWpzNzyCbxklJBdzj9ZbcycI2srsxnwRkxDNH/bfDR5CjQwEHuvxe4Puw
c404TgoDe9Njhz0jFmtVpP43E4QSJ8oGwLdFfXY25HG3ULVEzI4n/Wbwf6dASX5ezN92AeYuFWuI
s1+Yw9VYdkVgtNlRBJXTS6UVN/2ZPnx7JEDM/Vcbs7W8iApUHoomO0Yb1QH2VfRLlHzGxbr4Q74Z
oAuWsy8gbXnZiCRxFi/l4qy50LeLQjeIAw0UILguP+8ndtOgKkqVHSvlKiBVZajHgDReP5wTQD7X
0GxLBU1RtkJTsPrqmtTFk7dQN2H2GBrmmdDtmzgDsve/ezTbWFETeMZg1swcUMJ4i7geULDoLNTh
2/37oZnZbhKKrMCWKed2amvKkvoqai4V8tYNvHdTkLDaOncofXcLIwCMHvS7qCYx4ue56iOjU3Mt
Ya5W5R75p0N4NcEr/I3pAlI3SE+cuzWmsZofGR9blD+3uMjqzDSDU3bMW5P6KgZi+s7M78aKbBXJ
oZ+3nDStta+tUc1DdMBQ0DP+3BpI3zjUJPYcaLgVRNRGWyIssAmt00bZFrfdZrgJSd/93Ko89eGH
VvVZvL0oeWYsehi9k9tVvMaA2QKZeAuesz5qfwp3Qv9NlRX1Xqtsyne99S+YOADv713bv+35P4go
qJEtZt+gp0pd5xprNlnIJBupx6NFLSvn4rhvm0GdQ8Y9BSXid7mAD+eyoGhpNfgwQUzqI2qLHttV
wzj/PKBfphF7FNgqMBc1FBcU1OM/T2PFbdYMrTIcwRvvRYCuI1hVHImu9K1oJ9vwQJ7vzGktTef9
x0mkTYYNjXZzMhP7sjXiPESJJBqnNoUDlVQnXE0wHKAvKxLh/8x//Mf5mu+LeXOzfSEWvVya+aI4
pI1YlVDodQn32rErRpCX/qJ2Uz8v803pdU15Rp5jPodT08wdyjF44ID8mB1vZT3WYYfX6kFR6hJf
IwDTw+KyNXBw/nke5wfce0O6KukydyAv4NkVy9t36Bci0ghBqbrZaCB8JmCbavS1ih8N3sChLLxW
XZ2cuRbnIMDJXgfrMRX3d1mcWJyz9RMIJ0wLBTXDgGzCnEMoR49zg9HsJtk2ImKqP/fzSy7kvb1J
MXviIJjauyf8h12h10rux3o+HIvTCdZqpdVAnCWluNbFCvKKnqNRYBloUVBnHBE9AJOESLI7nhY5
9r6pNxUI9XT8darEzMBgJlKBcmumd3FqBS0BPt4ojaMlJfa5RpVU8BzjHLG5qg/q0v25L9+MHVof
ENdkhXeGaczpCqehl7NgTNNjUkSXSdO7gXHRx40btMK2WZCulKKbsFlsqkhwFMG0FsNwZvvPr1/0
TshTIZAOC25iyU3r98NoLkYUIso2SY88u12ETraFV215+doYbtmNLDTLtoz25MjOdX3+wHpvmKS5
NHHvtC9HQFEJppqnUXqsquRWGCfCqHCX+SFiG902zag/idWz6kurGOOwn4f961Yhc7dA4gUNrnda
0ec+90aWylltnI4dWgpZXq+hzBZZdJFPdkijt1xoVz83OA+mpr6yQSSYMRwCujI7BLB8HsKTrpyO
OXSURfwnFkHuZVdqeKYa8U072qROr5KcM0nazO8lji+/GaXkGEphhbtvvPUF75iHxr1SDP2ZjTi/
ODQR+XpUozjIVXVKEk0x+YelI1XBkAqnysThMLyWsOIBzq+uiwvgCTYMFv+ILGPsnMOsziP9aftj
jmqSdcUBRdVnZznqAKNaF2l/rKCiW1IGNa2KsvzMsT0TvibhiwIPelScaGj+E+HMOjfKSlBpWdsd
zVOI2KGkqK3htlxl2w7n5BQlx1z4lWBQIl1FXoeTiX0q40j9bSSZT54KL+narkqvaAiem+RXrTQN
uLBRjpHHGTrRdJo0QQQYiy+5skkB+ffoUI3g8+sivsHjKgLZHRrsDHLWVOfarqDqbOY1BPLAvw/U
KirPnATTIpzdyWxjUgI6WV7jy4bUFr48KmrXHivpShhvtCmvIt4HBsLWVX1mB35zK4KqJicwucdA
+p+FxoqEJbcn6pTH1XsxfhFbaFavP++575qYaLikwVDG+qJ/kKmlHqlZ2hx7GQxksKwxm1XPefZ+
F8ggSQ8hjnFTv4roeUk6iK0eNbwJFaeliE78GVIvdkWbawW7T1sPV3+/Yx+bnJ3YipfKZRkmzVEh
w4yLedPVf0olaO+0JMnKc7f7NBMfVsWXTT5rrVHV6bhkk0+gewBzsau4sgO64Ny+ns3XvKE5FH3w
+5MqJnlwVDsoXexP4D0KAg2FeSZhf+7cmgPRU08qhMKkpfgegtZG33WNbTxGL+aFupVt6Y8Q2erR
PJNj+a5703k1WXfDj3yXZv1wWJqLzK9ELzEOC9wzTFS3sAU4Cp16/fPi+HqdU/1QFhoifdwEqNp9
PpObzD8JWVHVrMdwLa3Ldb3SHKr/65+b+eYQ/tTM7BAemiEr/YFm6kI4IKJz2xvKmQGb2RpPJzCe
jWDmFVFSFLwkZydwxtHaFkNRHytjBE7SXHV5fyWX4qYHDbcQoyfRyAFP5RjqFdoKldgzEcrXKEGb
hFOYL3Q4ecjPhrLw0rKtDaE6Fl20baPrPAaykeEhhKGJV9V4BSzOdfnr/a1xkUKUhSvAAMyxBEPh
xVpvihWz15IxgL4Z22jpNyDVYJJuFg/RBXTtFEjxmemc7fL3sebG40FGrZJ7bxqLD6vTH06Jpulj
dayAZanpsJK0cq0ap+fx1B0EhBHDtkKipLpELuNXAwMPEvB+8HU4qKm+EiNVW9ZCD8hYgCs/7mpV
XAvQ23tsCk201LR8fEOyxfEjGAI9SOTwhOzUU4CIAV5ZdXfChNO791vBNtvXNL/rhNDKs2EP7/sY
kpM2/dMeDcIzEzzbkn912sBWHjFWhfzjbIIb1ejbOu6mTkeWfBLtAUyNejqzI99feB9O0KkZg9It
xUlwz7yzZ2MbB1VspmVSHb06qyZ9G1ldlapnEG+aMQw/OTar2yEevE2nBehjJf4Q3SA15lVLIazx
VzgGA/g2AVG/sSgulDxZ5XVdFKuf18A3o8H1D30bmr0iEq1+XgI4nsi+MdblMZcUhIYHWXZMiShE
7czwzAk8a+r9qP94Fk6//mG1hV1TBLHXBcfQIGVKlgzNgux3KJf+mTBjFtL81dC0m9DeJA83P0LC
URKHuJSMgyzlzUYPEetLusS8PYUswPw0nuCCFOIZK4Vve/eh0emjPvSOmMOs0GUKjrgda5Ox5baX
sYolbX8uP/Rd97CxokqAVhSihbNxbFNugTIajEMk4qBXL/CHWECH0MxgQIte30AzCc8Eid917mOT
s8Vc+INU6nIRHCNgNVw0KHLmTiuWf+8hM00cwApd5AzUKCfOKxKLTBxCaFX6gXQHKqrVfQK7AlWk
O5yzz5x93/ToU1OzHp3kYqjNPGG64mHV+P62KQonO3XPf2t7/dUjiWBUMnBL/su95cOqyMO4WFQj
/tqLU48B1wKniNzyunNFitkN8qWZ2S6O8zRT0ywKjom8cLqy32hhvk0biOVdkZxZC+/r68PJ9t4Y
uQORDAaLkATG55We9kMXp7rmH7m9Be8iytO+3CQUEkHRNmEAjddY1O0qCaq7U9TF3j7FoRwENqLT
3epUtLh+nARtqN16bAYNiQBxEf32hsB8TORkBMiI825seYJYIOvfeyB0UWwag1Uk5VXxYMR9n7nd
SRJhaiVpARzGj4zU7ctuEa+8QM4lWzEFvb5HidI7jL1ZFTbGmUBrzbLBM6IsoSwjTCE+ZehnNhvk
3MOD3quFqCPaJ+mCpeWRJmxDs8g65xTV/UMjlSbUH5Oy3LLvJTDumECOd4EmZD6mxgH6dbHaheNl
iIqftMsCI0LSoEv0XNnIYWAU67TJo/5VDDoA4sUo9KZ9UrzxhAf0Is8cOTOzN80TOjyJulPooa9l
5B60oFoIonu1CkZj3dfkU/Ym9o/n7B5nUR3zyWOe/aZNZls8nKbF9WGNhmLomboQmAcOU8tDvHWM
z5z8MzMv7b0J0i6ajkYe3mFzeIdspnKYLfLxUDfCQYAPHZ60Va1pCPWjL6Tre1m7y+vkKCCk8/MG
/Cbsp2e6CYiL+FtCSuZz7/ymDcLIi8YD+CVkXrtsJQikAv3rHttgOfFfW5/UcPoYtS8emZMiFp2q
RKlBeNWVcwHX10NnqpdQDydnOp10s52zWFRymHb9cFhI+GJMRkzmpq7PXERfzwLKuZOynqhJ7M/5
IdrVaRGipDccfKF0zAbJqRbPJlm5FqGv/Ty43/SHpoBcErVSQjaVz2MrFUnW+A396VnWkd5YIW9h
X3v6uZVv1uc0XggB4b6IfeMsYPPaJB/KnBdHP7HTwDZL4+rnFr7rh0zwQ/g6Qdzm8yIOUaqPXioc
FNMt8tTOtLem1M4M1uyNNu2BCc2ngB5EeB2I4OfBMvu+1WND6g+B/pIIL6NUrnIfI+fFAwbWS8Go
Vkn691/XtAn9WJ0E1hm92dBFmRH0Qy7LB8IdDzKaCdlNzs4kzb4ZvekEmawJZJSA5lV+URYEWa5P
0iHWdg1oRCSa4zNretqkn68cskYy6fIppSoxep/HTqvGk1F6kXrQ2tBpQmNFYv1i7GNk1tBJEJJD
jfDp314TuN9C4CYrhRPAvIxbZ42mVE04HiDtCosnsbsMpDPH4teFLfPg+9dFOs9pjvixa0nt8ZQ+
QQIZqyc58M8l+r+eBrTBg/p9aVMIn6+AIsn7uo7MQyC9BeT1QkTsob23m59HSzrXziwC0esg107R
QjgghbrKH30ZK4T2qCw27Q6JeidZDdmm0C8mNVizs86t83nRfYpJDCCLooFfMUfFPG9bGoFBzSjy
jxBMpeFykrmLHBRguidVXQou0rBW93AOffJ1R/O24MrkH5KuSfMdnTTcdU2r94cE7nOsQvGVO7f0
s6WR33bBYE/akhSffh7pr7sNDMhCI4dKgMyzcrYVwqArDU9vFwd1fDCCBJs2SKHNP4zc/2Pp9Ot0
Ti6fvJ1QZl0gcDtbNobHZMb1oB+S4iJKDl0pbQvUClJNPfMa/2Znf2potm5Gj/hY8LDPFuthl+gI
fmay6IrloWw126xlUBr9y88j+E2T1Emn04THExZfs74Fioe5JTf/cRSpXlRPBsoEXR7ZVXsUTDwt
k6uf2/u6zadiCQhuGkVucp7eUYJGPnWERoc0Lv8UJAAWp/qMncXXRfFejzHJMJJwUOdV4JZiYlBq
qnYwTYQMUG0q8dzz0AD4L3ryIVKcXWGCGp3UovT1Q4qpdhm2BylELPrnNr7pCnKuJN8k/qJeMv36
h2g0C43YH1pzOKRgZQCNGfqrP77+/TYYKgnLBR1T5/mMBElF+S8RxEOOY2kDnatRNUuujz+3Mses
/C9p59XkNrJk4V+ECHjzCrp2YlNq2XlBjBy89/j1+6Hv7h2yiCWiNa/qCCWrkJWVlXnynPnGn4HU
yOHKINT/o/twthS1LJ3Y8NLsOaVijzaTX9/JcunB3R86HzK7Mu4VL9K2XpNBejRVlnlvTcPHgUwE
Qtz+oSylb/DXfvbpEx2yDkEFO2eQLG0DmNQhxNmOsaffhyF8B9Tt1qoMC16LugipJJTStozzXn6H
JDCaoTO09FnLhscmKj8Vdf3t9gYtfGpqcBxEvoE5QyUuTRTUw728jtPnRGt99OV7ZmP0EKkuDX3q
26YW7ifu8Dlq8mwFQilmxTlvhLZNsdX84HJAFrVmiCo/AGr/22OKlg5KxL/soQGs3+zQWJ5Djf3q
A69KNGdeUIaBVEhJPj2roDHyETw7QjJ08958L8CwQDeWUgNiMI5oRoUA3u79qDpRTnar6mXI4XWD
w3tlH6+DJ1+KC882wHzPUe3ym9lN0I1On0UnO3pBPuhTq8HBkYFxSSBMnYLmvtBDtEF+po39LqiG
vxpb+aVHHddvoM9TxfUByOahUdDoePupvvxp8512ttEKp6i0jCQ6eeZXSx62fWMxd67erezAdflt
NsMzAdkdWpnirW+NkOwnchCd1MB0g5LReogamvxrOvrw3zI3DR33D6lhkL+3HaQyoV1hln6sv3i6
fueYnra1B/RQJGltJOX6xF7+sPnvZ+tP7W6gTR5Hp66AHMVPtmaUrxyjRROzWpMFuHt+ZV6aqK2s
zhuA+CfyGpYRwbumrSQEi9t7ZkIVTKRZ3Vgd2ztpAQPB1AqqDik7O/tR2HRIwpXPeR2D2LQzc8KV
5uSwQhGmo1PRwiaCXGfAtGMQ2Ssbt1CGAClFM4VUCqEhykiXywoyVfNM2Y9OCaq/1b38e9rCQQnT
o+fti3Enww+oMheyihxeWN+F3fk8nzmFY/jwLQ9SeDKL8M4wG/geugfbN1aiz8JXuzAjhHKrQWuq
jFmebyWPtsbgunlAXv7zpPi7ul3TDlhYFOLzpN7M5iF8LV4cvpdNjS/n1cmHljCDgDEb3Qpu1dsn
fcHZgSkaCPkBXTeuoARhqqKRmYXVieLV31GHlEoihZ9v21jYN5CQsNaCiKAucFV7y+JxaFu5PIXa
WHwqU7nnihjgiWgm5XGqdOko16l6f9vo0sJmWzRj6DjScb70ia7prCIIzfJEqmX/1jrdYz4bKXVz
d9vO0mdyuJUcCsE8v8RHhFSPmmdYHZ2s7hDMRNSsrkP29raVpaNln5sRIoajl2pRoGt46jfhUdtT
wIXCtNj1J2psGgPIcCjCiroN3zj5RHoH6pFaBCTHBhnrK0jk7GjZQ9ZreZyzPO3JbiGAUeWnKW3W
nH0+Ope1D8zMdkwGTk1QOpdfa+yMovNCXGSIU2UXUgfpN0PtIUEfVRKKEalvqj/r3P9bQrtxY9hR
9/X2Bl+/BTkAOu9b0mVwl2IF1WvCWA7iqDylhXJKleDFqPt9bAeHzMlXWuELHoOzUIqbhQm5ZIX7
pakTWTbSvjiN0FgW0mNP9BjXCnFLRublMN/oyOCshZDfWVOQ5XpXnCROlmo/BtmxR6Xr9qYtJJym
c25lPoRn3uH7gxzkCVbkh+yj/3f3VB9fxxkPxg5hywmG1PtqI3+3337m6Dzr9Juo+1HxFu6Z2gZP
g4RkceogjW/sQ5D9zHR/pU83XxqCS1KIm6vpKvX8q+fmmAFtdCym5KZB/xRb2Wcjlr9M0YRUgf+x
RmBmgmZnZT8XgtaFTXE/meOAIJvRuA5qKJh59/kv6QNUec+00t3oLyOCZmPF5Oxt4jLhGlcYB2e8
mFLI5SeU21AKvUhhRkUdD06qP8kZNA5OZUZblFa2nV9sZUaBssw4RpYD1ZeUfbn9E5Zc9fwXzLHh
zIlUK9eU2GdECzme7TB4d1nWbLvSWnGapRMOeTsIS8r4THYIZsJYNRJY1hgggZswij+oFrpB1ecx
W9vRheuOt55Fh1fnTiCiCesZjJ7CEoaGH+wk1IywCxl3wTPDlZCj3Mv78an/GH6FBsh/Xmu+LDkQ
SYPBbKcFQ7x466GRWHaxzQxVUXhltO0L39totQzN+O1vtrSZjoIcCAcEEJEoCIKcjaJndsRYHWQ4
sfLVCCa3njI4j6cVS7AJXDsovSSK3fOTjKtc2M6pGhS08PJTtQ0+otPGl9uFD+Gd9EPexbuZeNx8
mWxUCt3gEa7cO3NPo2G7VgZdclLgS7Ny5zwELD4JfauRWlX185PWACWv7mIgkAYcJ7e3denznVuZ
t/3sKEx22MmphxVbfZBTIOK/bv//S655/v8LgVNOsywwAvZSp7Ec951bjf2mMd8X6qGMug+3jV1v
GYgglWIdVWvg/yLqJohaRogkiSn7JHkofOWYwc45tulKWfB6zy7NCP5h6x4jzr3N0LmaQPlYtPXe
Rtp0JTRf79xshatGnyHEV+lk2mctTDkWt4GH8kI6KulTMqFz5XVWswUEAxm6OjjhSnYuAgVJv0jK
Sc4BVsyNJxGH3iXhGNQqIwxxDgsFSpidj8RKU8GtOG49GzZSeXrMC+0hGQtkTVa29vqUz08CZR5k
Ii+6qidlepx3iW+lp7pXN0P4LY6HTQA5pV2uAbTFy5b7B8DbDLlHfgN2EeEjSnlS6qGmRsdhqqJ2
l3vJyEBL1dU/8mpSf3QeAoYAx/uPQzZraL7NUWfjsDHM8xq0wgjZl6euNkGklUzFHwt6VIzYOqUP
n1+uy5/GLE7bN3YS/2ONjeWxxdiEIVy4lNDVCpqWCOHrATY6DWK6WiHdpeA0rCxMPBqvpnBaQG/y
jJoVdrWti1jrbC06Kg18y91UvUxamO5u796aESFmVWOi1gZQkKNVIXq5q5UY6rU2iwC+/ztDYvBq
RiTxDHwkUTJo+GYg8KT9vG1DPOavO6YxfzwjmflAgiuUTdkacqRER29sPjfTkLuxE2dbLVEtwv2U
74Y0Hv5kA3U+0oyamGW7Lt1vzMeyc5qODezU6HfkGdKuDbVk5dUhnuXXlRlz15BmFy8CwUpSSIUa
mlhRGH3e51EBiaeteE+hnsqf7Rhetts7eQWHeTU4I33ZR4ejNd/rZ3cZKBBLTlpmv0xGrTcURoOt
kZjKVtEaf6uVqHVOoSpDyTvQmlBL+3nMDWXFZWYHP09uX38D/XSmeaAwM8QeCBX9qhrtPDpOuoqg
rvU0FMqhb+Q/+YJnZoQjMEa0bWW6a0dg3LsGkrE0lrZ/sp02KCPqGSpzs8L30/Mgt00VHcha9ptn
c/S1jTwizW4YLTySmsNkW1Eh8WCVVeRyJKEJKkb7++1fsXg8zn6EevlNJb0tZalLoqPjjD1Ut0o/
HUuNdp2rBh14LyI8VLSBbwbtSihb/JJnlgVvcqSKQBnyJXPpi9W8H1DdlZhfvL28xVDGXBSzpAiM
Xo17hiUzRG0hhcdxUJyXJu3SB7VBMfO2FZFsgVYZ9w3NPzgOFCawxMnIgsH51myi6BhUfXGfpEZ/
qpSuP2bwY91nJtQKVtvprhc3dQfADtVXxIXDydjl+kiBTrUm6TE3FT9kBl4zExe8SHqUo0n+rhoZ
tMyVqfpHQoh8zEgd1m7Lq0f//PPnlsB8nlCFFd83ftk1Jv95dCyZ1d1QofS2U1ZYuzjI4m2XKiOa
4BEafWlrHaXelDdOaMtPSaFVW9WLQ0h3B/9YSxNCzdQbwcCa1q/bO7z0Hc9/oeCmgGrRcNaI4s6s
3Ntk/UsVpC+3bSw5JNDk18YhkXsmXDsPb/4YDPCETYSW2ulhZgnN1IZ7X5JprutZnh3ebu7cZ4Ss
IcnCTG2cMDpKYfLCjf+BaQYgNWvVzKUDTrJAEjS/Ia/6Pg1gzkFBU/4oZ2VyV8g9Cq5ll2+zJB+e
M1uFktwI7T/ZSuoPjArPs8+mED4lW5kyOWvi4wijxE+/lwxjpzVe+Uuvq8BcCaSL382gFwvaiZWK
xAPRmIWhkuvR0ZjGMXOrJKQOAJNb+S6Ow/p/1VD/X4jJnC+IF9B8rwPOnPHphuAlY1roErk1eW0z
+rvA7PsHUH7mPmo8NBsVY3yfpaG+s6qG2g4Qpvav226zGGtmZPYMA1DmN/SlmzpykZOIkgLyStlq
T0H6MRzfR+WD4THLt+lk1/oAx94OgcXwwYlPkfHim4ekvw9WnhKL2372O4Tra5R7SP4skjfJaB4q
MMuRrD8EybCCoVs6+Ux6MD8P6GWeSLtcriUlxWRmTXRU1Sg2YZGd5cgzVK3XyhJL6+E2sGakI0Pu
unAf5dCf8Dohu4mr6XtboY02DPu+HleKkGtmBP/pnAg3tTCDluVRNhJEgOtfAZJMt93kqr0wx/Tz
5cy/4yxZY1LXpyWDnTa8b2dBPGTP9uY3ePHUlyhxSwT8oDRHn/gPTiPUSQyjkSGqeOil3byI2//c
JX3VycHGplyQbOvexjs1CrC728tcim5z+jvDODHnCEE0ZwwiS1XytKIhctrIiL9YGocS0vbGfi8p
vfauUuGsvW11KfNm9IjLEFgGZCeCT2ayEvc5TANHI2/Gj02tqvdmxHFLkinb2l2rBn+yqdTmQF8r
DDtrwse0oYSIY4ssLfSDzWRDaK0Groz8xe11LfrmmRkhbFeVbadFRkYaQuAtyUgDMOzWOf6/NDN/
1DPXbFOzAFBE5hdLJJgdzA3QGGSWs/+D1RA2aHIxc8TJvjTjeWFXpWZN5MipRW8Uz9eewjpBkK3z
AbLfNrZU7jCYROMeouZ+BZqCmS5V04THmB05wT5NAn076hJk8W2XPMupr7yv0g6hSQmO79uWlz6a
ASgQ0S9aQ4otLFOr0ZzVRw560epIzUBQFY/MK07Jl8nnp6544hyexOsPVVuGCAzAQaojRP20zJn1
63GRYUz7D5ZZIqVbaG8kt3zNp3k3Mw7AJCtlOsERB72UhrDigFU5Qptt/GCq2fOIkMDtrVsMkud2
hL3rc3UoqpnNRD/4d4rLsFPygjTJrtqh7OXqj2D54IJfI4VZ3EOLpw9AnDnhFvZwoBkqTxl8GrEF
88RU1o9hof66vbRFrzizoV46fz3m7K1thcd8RLFaRpU6orxIYfjfmRGifTFFRTBEmMHf9l0KQgxl
Z8AJuz8wYzPhAHMXuDuRRotXE+RdKe8rdUTJObasFGbXznC9wojv/8SUjQ2VhJKWz+XGMeyWmVLs
hcdaHX8gbvfbtH2m+Xik3raz6ASUYf/PjuDifcmkWJM52HGGD1Zb/ZygYFsJDUtBiffczFszV6Gu
ezrJUDaJjqON46OnaShqdM7nRG8/S+asuVk2j3nDbMXbVwa4xbA5vjNISfCJOjTKju5+eFSK3L6r
U++LZiEY8++MzNt7docoEo2PzuAMaXrsuGSDjyR2n/6dDcEVSisYO5kOzrGaDLQwPSQ6S/lPaoXn
uyX4AeW0BCAu34i7Bb3UGtEkGaKo2yuZf6kYtU2K05DskCiBUbjcLTkp2ypQtfBIM/aQe52royGf
qNrKjbtYSDi3I0Q2Sw7rnBZ/SDyVHDdJN2jhwgE36+xCXrUdg12AjOm9hw7qWia4dJ7OTQsBL9Jr
eDJ6TPuV+mhZhO26G9KVA7VmRHBtaVTiKnMwQgK/UaofGSIpt7/UsgUHZJCs6lwNwo2Ul1MBObgc
Hp3GMbe1Y37J/WqNRW/NiJA167WFAlg/cDmYUfwlifVxF8rG2ktnzYqQJbfyoIW8yMNjoKV8leo+
j5HKvr1d8+m4cmyu0ZlezWbKTjiikix3Xe1go/LpIHha7HbyuMs8aTuZwe62rcVsgSIi5wcUKTNj
wtfvpqCKyqRmQdVWSjZU6wbVVbbxTtohNqU+MLg47f6kVT2/5c4Nzzt9FuzK2rdUz6iIqFFxF/YP
6FzoMIHeXt7i5zpbnbCVnRS0ST114XFymt/SqL8EabpSvF8zIcS6QWqBpRRs4NCjExjqbp3f3V7E
YqA7W4RwfIay1czKYBE6mNgQ6Xo1SNwkXGuFLJqhDS7zxmb++HWE4uyD9F5tmLxvwyMD+aiQoHUp
o2Kftyvh5vWqvHJvjWKG5QBwuepjDlE+DTb8Scfia7PV9lDtbdVvHara7VO+RQ1qJX4vL+u/5hzh
mqg1r2mdfjaXo1OGXhbkhE++9Qc5o/nPosQnhB6oQa/kWGE67hM0GtvRTLdyvob2Wr6MGKzjrUJp
+5quMKPuqFgxhbJhbx6sffiQSnd5vleO04N0qJ9pu79To430VK+4+fI2/mNYCK9Tm40W0s90A+Qu
2eqh7+/KrLY2FXDEFQ9ZPFE0N8iMiUsM6l5GBjv3et3yqe72mXEa0uiuGJKVRFWZ4/SlEzKwp4DN
m9mkAY8Kl3qR+VUZN3yvagvfo7bJUdRBENw/IHgAEtza9PquHh4VAw07bRftYJ9cmTgVWWl4D17+
BOFyT+JW1+g2EHnv698VhC9oyQ/bGU7X3OnPIdLkiA/nbn2PyOrB+Xk7plzv8TzGjZYScBCadeKV
7NtBGspKHh7b0qffASFG4Kw8Oq6vsUsTgsfUReVIdoyJkFpV6FTovCdAUuqDrnXb26u5dk5MQWkA
godKBQXpS4+pFH00gykhcR5jya3sCj7uukWfVZ/WEKtzsBUcR7FgL4B0mGq5LoYTSfLNom1BYTR1
/kw3keElKSoQcwwGk+kvLfEspGjNaaVCvrBCimSMZs2oY15YwmbGUSAboUZ5qVVD73edto79Va71
Lnz09Uqu3nzjqKCIIN6gND0TSwp3WjPZDXzT5O95N6HiG9qhR+El1z6MnWStTfwv7OjMJ0DZBfg2
fKDC9aZkXqMakxYfQcmHX1PHrt9FhpccgjbSn1JSn8c+0fO1/uBCAAAjN1OLGWCbab1fugyM0mYn
2W18zCb6wr03wSFt6GFDX6w39NSldVs6m4gLQz44KA909yCqvLUZroUzQtuZvjuxiPWLRddcaXzL
mSj15nnwwXE62w365G8r8StIV8Y3dx1gbWAqTaeHBUm/OKoRNbM8lk+Zywsq72fD5In8OY8Z0/p0
+zQubC24cZpWvNEdqByE2Fr6TYSgAU1AiGTQ6xtGQ37wQmN6klOn3EmRWe9M3wTa10iqcZLhInm5
/QMWDgs/wGRDWailOoJHBV1l+eNIgxyti3Gj9yMymlI3uka0St67aOpVeo7YMzfPLt2oGFql1No+
PJbGUB061ZA2U1EPB9u3rTdfi1Qnaa4yBUM7lxL9pSkVrJmfNU161HytV7beNI363q4a++34AkYc
mN6Hvxa6NNMSv99EcMkKah1J4/RQkKZ6NB5spa/7lYeOeAkBG5yhRNQMKYvilvPfzzJOrzV4D/ZI
RnWj0jx5Tuzct7WqrNxD4id6tWKblG7oL864yEsrmVxErSUxyDBoqFXX6HgnsttUv9/mc6IVwecG
zrE6onZ/6oMs3fRJ/VAnqAMWvffr7YYANYAOZz2ETWHTsjCnijygkQSQGaXnCQbAqgjqreR5X29b
Wvo8jCbNdXgcj4n5y40bp3hS0wn5kywo7hg0+Fsx0pVrTYx/864BpQT6BOAL/jUhOTeCJhrlxkE2
pvM+6En/4qnpt8ywfsPedri9miU3oGVC7HvF1osTBJHiKyHFYxQDSvuX38OrZyL6rBVIRt42NF/F
5xnCvKZzQ3N4PPPqvpF6WWkxFAB5auN2P2naA6qQE4MmZZ882HL+xsD+anHmL8EfGKEXQXOmmgQQ
HKbFKY7jbaV/ddayjyVPoAsERBpgnnGFsJVIA1qPgYST2fwwrPf+uNZ8XPo4c+cA2it87WpUxspz
swsYacXVrP1Yta6XqHuvfzuVhsW1YAOfhY6YTqcQCnTo+BWjYIrEqoZDG7yf0mIveS95/eW2Cyzt
17kdIRh0WeM7RYoLOGYXnyy5TB4YhCh2b7dCAAWLzJg5ogPzrzhzNAO+E1JAVmOa9UOudge/7t74
rJ0969zE/N3OTExxNpZaPyD1IUGYMGTgq9MUxZ3A+P4Ha5nJAGbqVZ3ZhUtDZqn5eW6g52Eaw7jX
oqA9Sb7/1lrN63LOrAgRrQuy0RgRokGlSpq2qTQ8xm239hiZP654/qErUgkfQDzgnblcSq36Meki
Ojd+7mxCK7mP1I92Tj0frjNplFfu0CsA67wmrmuIaDRYh1FeujTHtAKhbVaciTsVHgovsvZKHLSP
8FVKmyCI4se04o1XQM+38zMnmVUSp7fHVmNGr85dYsYoxDG+tknJjAbY9b0ItV9V31hMCzpRuBJZ
F6IEZrAC5JchXZG6Ls4z6DcSVANShR4+xMSwt0/tO2N6M/yKTb2wJPh9MNV23sVKeoJUZBMU1c6R
0Pls/uD2gxAMZtR5XIedu/x00DRM6tgE3BRZ9osnXerilsnG1nJ9Lxv1mmMubB8TLrLMnDZqqXBg
XppTUEHRck9FaKL/VAcPivxuXCMHWwp85yaEu6+km+8PiZadvAxKvcYYdhWjuSuJsCj4PI+bsJDX
pylMHq+SsOdRqYqbmBPZZ8wfRnDsUK9W2bRHM9wojx6avtXOepDCl7K5r/4CyLlRV+BOy6v8x77g
HZ2ZlopVd9nJCHvZrfXhTvHbH7cD4lIUAX4LIJ3pC17gwk72aTGFfd5gQ+k+15b6qcycJ7n3HjWp
OSjpWnlvKRGjmsFjCaQsb3DhxtLURqo91EBOZck7qcy3LVM7pae6avfr9sLmHy6Gx3NLghei3ZB6
4ZRmJ7WPXSoQblrrblsHu7B8kVGWt52NSiHlttEl1z83KuxmqsY9mFdUXgq/fexmZI5duIWyNn61
uIuAQ3FzygrcypcnrLCGeJo0zITDs2T1m9FUd7JabvLu9+31LHkgTkEvDfwA+Gzt0lDbeK0OY3h2
4pn4Lhy0LSDoFSjkmon572dXvx1EqZzHmBgnxC9TDeFsSF1WvsuCEfrA86AaTFkMcQnrgKNWhW2R
iF62ITXYr+O0UmVd+CIXBoRVdFLvGWNjpCdN/lzq6UNRFVvLa3dpt7/9Ra4aaQQlLEEcwcen0SlW
lA0IdBvKkEyhJdt+kwGJ/2xu2oN9P71P6530V3LMdtlB+Xbb7IJjX1gVbn9/lGKlz5l9gy58Cy7r
QNEXYeI1zdfl70THYWbN5A0gnB9/cIIoqPT0ZATpRlVrmA62f7AQJus4OcwPXnHpjRqZrG2TQqSK
tcvC5CnIvPe9X6w8lZb2i4gKsEydZwPEN21YDBqqY1zs4dBQ8y5cvfE3cbP2nlnar3Mzgl+bTu/5
VYgZBym3fqLStTpzOT+NhTg63w3/XYng2YWfq70Ond1JisNPEEFtofR/iDV179foX0O1WCnQUjjo
Ug/t7va3WjpUtAxooPB6vx64jOzcSIKsT09+eZKsamtqoauhNZyPa1XahVsQMRyea+giwG5wVeyI
khzgXpDCb90nyqe0GjP5iY57KD8PNEWzz5NtNt+rRu/QFLu9yAXTpIAIrVPmp5QpMoImFIO9uJTT
U5wE74MaFsTU/KEHw70yJkd4TtY2dcEzqe8xv0rZlFlWkbrVzOyQ8YJh3tTPWXUw84+l9un2khZN
zMWJOdqSBwqPrCZr1CFzqvSUmx+rqLpr5X0uNyuNwqv+7pw789/TV1MJhATDy4ujNdXISCHSOxVf
jR/RSbtL36mI0YUflU15WleCnP874RzMVwcpIVgwxjKEfKKmma03DXcufFjGu1Bpqgdou8PnFkGR
ezkdFLe16WFUg6LBMR38AQESy+Wun9kaYM8Ti5hm3dRVMUgpbFKe49aN6sOFPsluIGlrUOYll5xH
6yCWm6kGxAQeHpMxhrsqPUFAvpuYG9mWSfXYKv1HJM1/t5CZ/8EZ4IECXx79iXlC8vJTNhl6FErA
Qac2u4/8QnW9fCCijMoDOLWnVG2alWtgIXCymf9YFO4zHer2FmJmopqVHkxzOOjNsPLqWjoFNhPN
dD1ZEuWTy0W1kaEOdYiJCZ6QqmIi/nO3pjW0QILL3NmZESE6a7bfGyEE8if9oO1z9Tlp3fydvR02
477folxefFUf1wDGi3tHMYjey9zXFsuAepXHk+kXeOKQye+iKC4/JsxC3t0OIgtWSDvR7qNkT1lY
7CIlflHHDQPnp7xrqdVxMv4qKO+u5DWLVigloMDjQKYvhip6bWaVTHZyGtC8ca1qfIC+cyXDXXAE
QIr834jDAN8VTy55U2M1tklFRJGeioQp6jBjiiRgdHTlHC1ZUmSKQdQsqNKIe6aMRiQxTJmcApvU
KQxdbhd34I5++6eB6ISuDa1bWCEFz47qyGvGRk5Odf0LtMYuM8rtH1hAy23Ocud+17zQs0cB1fnU
6g2KSF0OCrLO4rsi1z7/Oxtz9nFmQx8LOwpMIzk1gfTNt71TP2YrU+ZL3qWZiJfNbKqkgcJrt0xA
UFlDkJ4aciU43jZ9uIblXYjVNOupZ9II5UktfgttHLs4MX0eHsU3tfwU9vWdD2WX0bhSaqy8PZaW
Q7+aW52OK6Wx+e9nO4aCYd2R1SanPPvSl8XGKNaSk4VLlnrbPxbE784pqfRsTE7a9JNi40Zqg43v
e3sg/5vA/kZ566GR2z84n+dGBUcYy77KBr9LTqb1UnZPo3Yq/dPbfW3uCNEKsGkRirmKEaI0qzVt
crLHdCcliIms6egspUPQGFBXYap8JloSfM3nT0XUVSiC/i6QPPnb2idb737UXMvcTpv6HlbftUt0
KdycmxRSoqkxmWHMMUmtDy2wIP1VdSvvqKUL7mJZQpZH25ZOK+yrpyB3nZfoVOyDbfWl2I3tRtnw
ANmsa0hfgd/ILM9sXnULqVBlkTfxtcLfAP2TrX3Qd9FW2jiD221gnZkwnG79VfHqxfNFwsCgBkkV
3erL89VkRiYlNmtlQnAXjvdOvUZ9urw0ivhAFiA3Y8Dr0kTXlfXAYUpO+jv1ARTYU+2WB+kIMvZe
2XDXbuNt8m6NLWr2AyF15p74x6jgmkk4hRTeMDoURuZCD/SgZONnX6nHTdCbmRuMQbftJMc83D51
y85zZlhw0Diuu6BDfhWayOBj9bF6zg/xwXzpPldutou3/vPawPjyKTyzKLirliVGEafz/pKPNc/R
Xj05f00b6UGGhSvZ1GvU6Usuw8eE4HpmZ2aG7vJ7xooXy6nuxScT3oGm5z1HdXplF5c+HyFr1vmg
bnuVVdjjpNmlbjMOjTBouBseq2flKdvONfDhvXEwHrTd8C60XbT11ngulm43SJAUAJooXYK7u1ye
HaHJYmdSfDIA+Nh5fmCkxM27b97wYkprCfvs+6Kb8jQmXYdQZKYJujQmA9+wM4NGau4ca63bj7IJ
sb63sbi4b2/pUuAEJsILmfotmZTgl23S55GFWuCpKJ3GdeJYd2F7qlzVW8NiLVtCendWPaDIIKzJ
SYfEGk0sWfHoP+VJxkDq2Hlj4iLYVXz5g2XRkiQ3mME2IjxSGidfBerGBhbFr8BLYLivi0+OsUbe
s7ioMztCEJP0DnSyGsYnWQoVZds7fvUXMKXKdIek07Ld7VUtuAWqgoY2E2BTNhRpoyyPakoDeu00
pZHv9uhvVEqCvLzpts1qar3g8BwyldYmQCWNHPvSB0dIISb4c+OTE3kbQEaHPJVc3cs3Y2g92mr/
9fbalrq6F/aErdRiedTsdopPU+b1bhald14b302Rv/eSdhtFDSTuwROCajsmFVeeEQtxBdugJGbB
dCoawqvfr4IGGEYVnxpvdGf97L4wP5evupjQ2fdgpKfk7vZ6l76ljWgMJDzz2RO3V4lMmAPaJD7R
okSQzNpItf0YxsUuoJr+B6ZIk+cC1VzZE1ZnMfo9dSNOGlbKLm1hxf8oKZBJrGl/LaTM6FoQG0kr
aVaKZQaUYdCMhHnlFNTfIn/YdzTVqK0/VYyga83n3JK+DpO50plcOIE8uFGupYoInkbsGvq2XU1T
10Unq3jf988OI+9GsPKtFo7CuQ1xbpVLj6FBFRt18yP17E0zfu+nL7GD5vrqNbrgFxe2hI+lWZVH
UMTWgESXCqdZjEpIo4eP0dqo3VKGcGFKqDxFU52rFfxm3KaD6rZHsvQtXNWH2nNVV3Zh/1o5ZlcD
AHPt/OxjiXeA7gW0fwcsVl+Dj819ti033ffM2yRkC4ULymYT3NnfkWgY4p3x8/YpWHQUPJMRe1ie
ING5jGdeayf6wMPkpCIHVdTNoZ+GRx1BhZUgvZAH8SD9x84ca86epo7Po7IrS3Y1Q1ekmcLo3nHi
dMUllxJKQGPUYWGOYxZULBdVjll4vdryDEk25sGBB+RjskfO0tuM2qYIN+o2RL3I/YNHPtUjmDrm
UiIJirCLYSv7Zi9jNs7zgWFa7YfjGT9qR3rSo17ay/KqFNrifp5ZFPaz8Hg8+Ekdnfr++2Q+2t7H
236xdLhNuhAgiWasuHipZqkuZ2kdhCfqR6mr59Ou99HSLOVvkPo/2XK48sZfapvaFhFSJWRxl4uR
Xx+jyWciKwDL4R2iH+UmzTd65OrZBmGO5O/KpXT/S/cezTXo/dIJODcs3LBT69PYydXgZAJtZfRQ
GQ+ZVh/bjBGA23u66J3npgQ36ep5IqXUZ7l72d54v6md7Jxd9htI+vjDduUn+c57K4PGHFxACc/z
FPBq0rK9PHiShPQUrP8B18/gBjJE4LO6aVc2a6CspRDNexUzM5301T2nxdLgvcq9qWntthq0933m
JqbtKlN3uL2R16YoCNMiBhfD6CgdrMs1gbAvGjugCJTlY+EGaps+lWE/PnlWOu07v/5x29z1WQDd
BR/VrONjwzUgmPP6MYLruZKeUSf/NevFun5RPAReEG8himrdYWrvb1u89knboICPrDIgxRlMd7lA
y5cDzQkH71kdAAwU+lEZwp3V1Svlz2UzDPfAvTMHLuExjNREU0pN5T0HwYdsOEU0qH3l++2lzIHo
8tEGIpH3Ib0cuixX2Laq7/0wqWrvOfac7zl6l50R79Io/K1q3yvP2jpaveIdCzUUTJKjQ1eId+D2
wu6RYZHPZt5zu2l34y4AfQFyJdjGzJbK+/REaeE5eVeuIEyUOTG4WumZWeGjAYj1R8/GrH4o/3b2
/gPKwe4YuuAKttlm7cpZCCaschZ4ga8NnhWRaCWmtKdW9KafteeGtvs+frC35OaDvBmovM0Yk0FD
cmgtWVlc5ZnZ+e9nF/nUIvUJ75CHqKSyNzfhzjyFB+Uwbcx9cVC0FXOvPKFXm3pmTviWvRwoiV1g
rt/8R2KAp/jYbC313rKORu3281T6XfvFYa0fwmijKe5Uwsvhokt725EX0rTLDRe+b9Lok+yrrysf
tvoGMvdf2ofG3Ib9pt5Ou3QrbYN3ow+f6K7JVq6OhYhHg2IeZqKbo1zhH3ppHIp8iL3nwfN2Vujs
hiZ9HHrEuMe1C+MVYi1uOaWkuRNGWLsqQeplntft4DjPnSTJ5mMcNdGwqfOsD3Z24El3wAci082I
f5ILvmRC8dUY1S9m5UTNnaZCnOdmIQzBLvSBerNjLriSd+lgVOXOr3nA77KkbYMPUkb+sfX7qtQ2
kgci/1unZEq3pfgalbu0lkp/lwbaNGzKMOTzBo2vfYeZrNDfJU2tj5tQHpX3vU58cQONZsRKRrLo
eq9i6kzscNEYQmKgTqi8hE3tPJuJsuu0+LHxvY/B9DPyPLeJx20uUW6Oh72hM6QX/aW2+T7wyt+a
g6JOFR8KNd/I2k9PLrd2HzxI+rDpenvlfCzGOnqjM0UcIfwKaSi1utQF8WQ/p4nbIAZ6Qmj1OXwf
Hxp32BicS0p/Sewm76r97eNw/awFhYXcHDRC1izdKdwdTRcMjh1G9vP/kHZdu3Ery/aLGmAOr0wT
pOHYSpb9Qki2zJyamV9/V+ves89MkxhC+wLbwAYMuKaa1dUV1wowK5ppVl8Fdh6XthY9B0G1mzrR
nuWvL4qhJA5menCgsqIE/2CVZmz2EZXNs5wJdtIDO7+XlWBDs+WrCGBrNtSE7jarAXK5ZlmWJOjj
Ct89kPszbSujtAYjEhM7zIvg8fYxrhR4UOlH3gV4F8wgYPD22p/mQZM0WGvVzwwlvJcDS8jPqdw5
qhxZQ/5S169aWlidWnx5+gHxBd4ODKtgXga1x2u5mtEBkTczwdWizE5IPwCgaqNLvmGfK2fJgIlF
FOeQYi66n600yF2mJdo5xZwtOqGWkvZWVn+9r462mgzyJ8jAhgFvjJj9yeKaiOpZjiIPPExOnSiu
bG6hWq9pA2A4rF6jhgrsPf4xas0upG2rnhs5cwC/bI3lo1SkG/HLMtxkPUJky1jrA4s7n5Kro4YS
WCWr586srcr4XmvveXUelGfY+8azsiYKoTSm27DJDlvgFBL1Yq4BJqmeW/JrYtISw5J7v6O1N6X1
1+8V0jsopGhsT4U/vb5oTHUCK905Kw0be7mOGobnXm2eN24Ue4ev3y+A4V/I4d5ppVMjJeob9dx7
M3WU2S68smNFHAuvFvzh6KA36HVb1dKVDBZygdGLqBOziIBP4W5UjA38vKHqefxtmlZ7L9mSK+6B
Nu0Pvzun8Ls/qbcFHrFmkZcyOe8BKo2yilrIrOuXevopCNRKtrZT1s4TcyTAHwbaJABkuXeQ6nkQ
BX2Gy4WhhU79UOb3219szQovBbC/vwgphdgg0hyl6pmakd1QQb+fMJ5tGUMaWRodX8FcslEeXSny
IXdEzQs9EBSLMEt3LTLT44bkc6B8UqMriGKDg+m3MBCyy73sudzKDdhF4m3yUh5nG6AAxXh2aCrn
4FfvxHtxb7r9Ud4h53cSN3S2dlw39ePsAkNGIl5h6GfuZw/oj/viR63aYGXcscRACC26GamzI7ul
IudLhKBGEQItrvNwHFxiFV4SWfkpEqyq85WDikFWK7CUPfmGWA7I/7psCe9kI6FdSYquvyt3940m
6cKeQu/GrQ7qferi+j20+877ZCT7DuC0zU/LPt0tvdkVvbBe0s59UcDDngvVaC2lF5tzkjeM8oNE
0Rst59JWQ+Hs5HOSfChkMn8OSl9vjGGs0E5dK85d0k4liOQjwgy6R3LS2N20G98D2VIqS3exSYmB
iOwk3OHwWy/ZTfvcA/mJsE3QtuKRmA9krwqqhgv8zzDVpLQpJvYFtON0DHaNLe8jp91XLpwgKrBW
7EkPtx3ISuqNKAbvMQSzAR5+tibSIkkoAtC5g4bRmYGcYyZ2vGtdxcs9ebC3gIlWUoNreVz1VWiA
NM9Kp+fkUD0NdkYslp6mSI2s7Bx8k75JT9qj9EqO7XfpLn0EnIG1ofHaMV9qzIVvJRICgG1D494j
r8oxFPbxHhzO++RvkVldbJlHVN5Sb7PqcFvuYvSG1tSYMRGqneXQofeCi0l/aHyg++E3fRnum2/l
ebjb6smsPBAyEA4ASMbWajBKd33FIrBD6gIdtHNYzIrsGlNUJHYqiNHsKU0xT3sD6/v93qBG1B9u
HzS7N9ztRqLBWMoZ8MECg6oMxnEa+kk6A8u3uI+SPrqruyBzM1rEbmPKW6XNNQ+G4QaG0w59EZlz
j2HfjHKDNEP9LHiMB7hR1K10W7MmBxWWk7k51LT2RYF/g/4PG+1WPzPMC/9lJimdaGKq5wTbG3F2
yIOPuf4q8iPAHZAi/lcIpxUdkSRPLbTKZ9AtoWjgd6GxNaW+LDViEFVE5PVZ/UPd9NpMwPFntGIv
aOdCEB5CxfhRAuSvMyvgzWDav47nyiKyHLi3LWTFOIGMAcpjrO+iy8snUkmchJk4UFThSCEc5sQk
XmGk7XudytrdoFTREShQ0tttoQuzxAgM9hnwuVAgxrocd56qUndlk6maL6TCYyqrVjWTndpldkIn
51+Iglps+WZtNa+BhnoNUTLt9jQgVlijuEmPYf3jtqBFnMl0wvwEo7NdWZzLlFo3mnTU/B7giYVe
WGL4ryQAMQXYvUh5+TZdIHYVABo7zQdypz0ajyOIEG7r8AmOeOUvoISKQV8QYYNpEu2CaxsUtJBk
UtBrfnYoHwa3vAsjq9kPdu9INoLbU1Zh6FO39Z3mda/6TonwHG456ZWDBCUdSu0Ciu4oSHNvQzA2
YyyAdt5XwtqqkxfdkL+aN6JHB2cB5mFwfgM3i5NQxHUvdmot+xQwuElcelRzE5naAK/e5emGrS8u
GIShH4iBL8ZCt1jVM+Owl+Iyk/1qivNzW01owKRTK/nDYFA3i5PqUR5VMEPe/pQrVwwYz9jBYmPu
wOjjdATGANHyyJB8VUlR2fodaeB1Th5N8nJbzsrXupTDU55gET8FpKsq+WEhW3l2r6OSd1vCMjNF
4Rprc2ztAPTKi30voTET0raB4Q+2YPeH4nH8oX2bvsWHxJfdaR+2VoklyI3zW75kKEsyJwVDkdgI
PJfzdJNSZdj51f3e047Dg/ojdBmgYusWPvi5vycfmxKXloLuHAweo0OsHsq/nfOMm6+Xgg4kxdmj
IAUZdvLdfEf34q68Tx40DzMOd8HDFrDUsjPAuoLoojGc3k8MlutLT7MAhTQl0/2kjlwlfwmm9zxt
75NCOwGD7C/Yx0QvUrL9gKJ4NryVaW13KKdbUQpm8llpQVEpB6Bi//L8N+aNUEXC3iSqmJjSZCZ+
8bQTKSuxCBTrPq1ra45rJytlK9G+7g2uxbDPcikmn+pUMiPdr2vtvleNwdJTRv/VVQ/dPGZeI7Qb
Fr28m6gnAv8Q7k1HB5j3P2llRnXfiIqfKr2V6l6RJB5V0I6I/9y+OouQAqVZOFK8tCZWKhagKolS
ka4oG8XP0UEXa9GS89yPgBQUFncCYLKpPm1cG+ZWrh8QTcEsKPYIP1E5+W9mlFMMqq5a8nNCD4oy
/xZhH7ZRhQ9NY+zVvGlsFAgzK5GK59u6LkvR0BPXFYNbAHjC0KR0/R2xOBIDh4SIvlqbkRVI4r6T
i9NcgjEoxexaVnntGO+NKX4YqnmLrmJV7wvh8rXwjhZlUmKeDFCT5FkSc7ceUhCoJFiYbmlxCA31
Z6iJXhzQLdCaZbGE6c2axYC+XsEcSoE9ps2zIfoA6pJsM6HfNTK95VX8Ftblg4zRvTKLjkak7DS9
/64g7ALZHZoqY18/bnyC5WOAyEHGRiqyZ1g3n+mAHVHWokQWAUc72ax1Hbvh0bRBaG6JtrGvdpuE
6uxceXu7lMh5aX1I+nzOIHHsBR1dJPUDoxSz1ccktYWB+vmQSU4VV7lV9HBUUx+jwdzKvZvk9G+R
kt3GCSzKSPgYbJId9GrAHFwkmGXeEwmEZ6Ifzsq3qJ2C3Zww8mCSwVWK2gcIBTS7TeYI1G7ZIRPz
LXScpW9hP4BtbWJeDSVPzhCntkkkIZ9FnwgE9y62QP21n4P7lnzcVnX5Wl0LYrZw4TYbTSmBSTji
W+f5ey/0ezkerTj9LmS/onarYLBqWEgU8DBqDPOHi0vJIBrFBM0QZUxnUcruwi463NaH/RMLS7oQ
wb02SQzIlhlAHn48PktgPqcaJqQH0bstZfXULqRwjw0IP4YuHSPJl+fUTqfegvHey9Ee2jkAc7Zv
S9vSiSv0YNZNqYEnDJ0AGC6HumOoLx3ZhEJfNXp23xnCD0JdrsCRR4lYV5UmAk8gv5ek1Ffj1Kvh
p9FDnQzLLOfjYGZuTSfMCg9bCySrtgGQVGyOIC8CmdS1Ic5UV2lGAkCHV8YbaWMPPEw/bp/j6qUy
WZ6M2TCAGHEKpoBvmDpVFX2pfzMQIBC09SVMbSjfbstZtY4LOZw3S6e00HpsR/qNVgGHgpbPedc9
5pH4lIf01BbBRiNhGR/gDl/I455MkVLEhRK8FSKQb0hUOits4z9lLIAXpNZfBAKWjrLLXm5ruS4V
cMWfS0Wwl+sPlkz6oFWYKfbDXnVrRb3LSaxbAKk4ynP1ESdjYVWYML8tdFlkZZ4ZCd9/pPIJUdvk
eCPwDdXJeOja9JskD748dm+lqISWEHTH1JhqG6Mfx7wLB3YxvbEDUeTt37F2JYFAiRVKzIoCIYaz
1oCWZhAWEl7reTgABPVQEulbKhtPt8WsXYpLMezvL7xzrKWdQSe8i0VRH4w6fYpB5LihyroMxLE4
V1NA7ehaRtDXRRoSnGg8tfeDkR2LOXy9rcaCURNrhNhx+K8M7qtNsRTnJdMjUqjhhIF4ksN+N/Zi
a+kF7ogQkclW1TG0dLl0Iyl1RrX+FWZ9Cg6Q7meZpe/CrFipWoa4tdrRFLpjn1ejnY5Z+nVviwlx
bJqgcIKUip+FGEx9bOuoEnzMQ/iiHP6dRNNDBrm/fSYrzuhKDGdBQycUZIhagbES2dWgvdNRxhmM
omoBtf39y8Iuz5/3fIkSG5kW4RuHTWljo8WqtX3VlXZt/psnHm0XwD5ga8fEhte1NSWCkEq9Mom+
NkhHoc8L3EDx+bY2q5cPYwnAvMe+H07xWoYOVA5Ss5jFnIunMCs1W0j1GOO+5M9tQWuOHJ7mH0Hc
1egICNinRhT9Hg7EBDaToEdua/ri8DArjfP/E8bdkbnXqwqL8yIo7SPHSKktN28m2KEV/TRPGxdy
VTEsMbLKB2JMhVMM5POR2Ed46mPgqtmjmdzTAhQPpTw7JJ3gzvOt/GZdIvCEMP3NMOI4uzDNCrsJ
Euyi0ec32ujf5jE9JkPrqDTILDEotor9K/dLwTP/j0DOSKawaxvMfol+Vcn2SKS7IXrIkSxHUbDx
4dhh8SEne5Cw4wTcTPzftTnGkRBrSgFJCkVzU5T3MVHs0IgPQ0fv4w5LO5X587atrItkHw7QwSIy
9WuRQoEEBNRpCJZGXYX3FBpLmoIHYTbfwqEFcIAE+M46Ul5ui109Uyj4H7GcplGhirVQQqwehL/V
abxPtex3QPR9qXQPt0Wt2gv8Bxb+MGGHB/9aw3ns58mMWtFP8gGRWjJ62YTnnA7pZKWEnHtdqzYc
/6p2FyK5C9ikcqa0wGT2Y2kGIAIJ7oUxeQqotG+/vtvLHkTMLbL2GqaQeDcZNLneJLQR/RwIl6L+
lFUfbbFxhOv6/FcGdwPmtiFkMKFPKSbUqvr5hfbmD5LLp6FLxo0oYtUnXyjEfa9xbEDsrDCFWvRG
y8YV6idR3PpEW1K4TySJWWLQCipNBNHWnWaesy0sifVTQ7Ufc4bopX123S9CrloZKqI1OXx+NDlN
1T7pffy7FKmCQchkYyJnzcjZGyljNQZdGp6bolCkuUyUAkaOZlOIcT5F+tMZidXNtTWFGz5j7ewu
hUnXNwo7vE1qDJXot/GkWUnQfyhj89Tn44bZrctBJIndeCRZfMvC0EaQbs6x6AepinWm7EwG0CmI
4UYmsCoGFSpEaojRFijPFBO6Uybg7MauVSypGw9JJ/tChUDgtidaFYSGP4h/sQSDatD1udUY/upB
lAuby0PLJD9beXL6bsuyV8wOW+MmtlRgdAIqgddSiJHUAy6R4MexetRE+mp2w31XiE9DUB2+rNBV
5MkSggsLn6o07THALKDFCddKtfjUTfQhq6qn23LWSprYpcMgAZ57TBXz/WFQncWR0tYC8m3tZJjE
NfUWi85U98KgPLZKuYtFsh+qCA5+0n5Gg65Z+KQHQDptwACufMOrX8J5p7qXaCmMpeBXwe82exW7
1DLirbnw1U94oS5nKFJtkl4UCsHvxO+9flKQDc/qK4Cd3NvnuqEMvwmmdB00MaFM278C2QmUNm8d
EqnbQj4DMi6quTwyfgC9mbJpyFJoI+2Uo+iI6Lo76eCO+/BkniantcvImqqjCeaKDf02RXOeKiNm
KQdooaGDBhi06inf59/jI1uAFn6Dzjl5aO3Y05DEbLjjJZT353r8PwarcDlZHdUdkSPo3LiiNzx0
u3wnJVb+TAHRYtqdp0L4Pj8blQu1xY2qEbt2tw6cu5axWf2f8JlhGf5INzFEV3qhbPv/v+oxw7q4
+GZT6nUh4FyTAz1g/1hwupNxaN0htrTYot/zx+Jjawxg82OyW3MhtJkqUR1NnGnrdS6bi6OPmMls
f/SBHR+ih8AqneR78lwa3m0DXjtOjOLBk2JmhLXsr+X2kjIEfQJl44ChmURiY2Vt8X5byOqRsmQX
yO86Rv752D9Cn0hEH2r2W6cz7FzYszHXiE15E1iLS46ZGz5uWcqKA8CaDXrZGHHD88ePVmDhrhVV
wCv6SLZACqZZDWldSdpyASv+7FLMZ6fu4suh4GyUaZzPvqj8oeiAqRQsrFpgxUOxu32MqwphqA4z
0IiG0MW+/lbgv4mEKI9mH+Q055SWbijCIJtA3JCz9rlA2YDePLA9ABrIGwV2wahgFuHkA5sFvizH
iGrsMt7kXHIyX3AogMK2cK1WnkG2x4OBIqzXgGGdH/ihuTgLDcXnkoPZAXGVVwmzPUsAJZsCTwyr
l3h8AeLbuaz7uypKAGQ4OIP5L8r71z+DewP7jhStmOJzRmbuBLHhYGD4KMm+aRZ7YSpcVcTwsAYO
r3/hz68lcw9jFoZmWqg4AGmnW/GD7gEwYBccqjvNav8WvuGh5niSN6KcFWd+JZXPkTXgaCfKAKnY
hSgt42++x94vADuKd/M58ttj+ITBXAdLuJotJpb+56smfS2dS5UBfq52FcVpx03rNKHiSJGK2oO5
/7oYFHBQoQL0AwCiuRcrJlUD3tJ08ofqj6l3wKF7Drew95e3U2eDT//I4B4mA60mFIUgw9SeS4Rp
qoGN+o0WxtJbYxQOi3yahJINhta4gkZNZUD4ytXkG0G1p9O0F0D9+/WjuhTBfZFRi6IZQNCTD3oY
nBO1RKAPEOX7bSlbinCxC56iQlExeu6TpGgcqer3WS/Ozm0hy7zx+rS4ry4O2mjUfTn5PXoeSiK7
LbgQjPppoJMrdlsNguU7AGkqJjwBTAvUc36lKM3bOSpkfH81em5bYLhF+07RHTX9fVur1aO7kMMd
XZg2GShSk8lPq9QBlJZtJJJ7W8SKKTNAYiAbYS5y2VbXzD6ZY2QCvoHotZee86iz8q2mzYoQTBlj
IRUTnkgb+QSYquADSsdywAbbS2DCzuJXbCJ8WRFGvghALBCjLhHbsM1cFiXRen+ufzZtaWntjzHe
CEhXvjuA/DAFi27IJ3j69asMoo0CbXwBm3jSUwISvOBD6Qfgymy1DFbOC7Sj2PVmn4WVDK7ljHMd
KwB46ZHJH/v0qZVOMdmI7FdMC4uZIkbogUcLGCwuGGxFidSt2UCVBvtADZ7esN2ILVZFIM3FkjZD
K+OnwWgrlVpixr1vqn+icbRbSbW+/M0Z3ud/JPBNHEGYiEow/O/r4HQ0iXwfyXdmueWJ174GVmQN
1CLAfYYi2PXXmKammotE7HwzftO6c1a/JMlW95T9G9epDhr8oLlFawukZAuSXTXXyjkLh84vulcR
Y6DdLyl8y1pqg79IcyLx9esHh1VMAWweBmJ03oEBEoNKgTB2fhTOVlBgQk/Cn25rDZ4FUJxWbO4T
Kxq4+WBb4wIsZSzquYho7zNDAG5cgyKy0ZxjgRxV1C0tUPvm6EVLW1gJK/cUDWi2R2gacGt89Az4
lg6O0+z8IMv8ocucWTIsUv8W42nDAlfeHTgDNomM4h4GBDkNGzPIR73Cd8OeJlbuK+yzkRwI/Gp5
h9TyriHjV2lmQaGNyUfMPQKRCSXzRVlsqJU+a6bO10EiV8/6K/LJjWdnxeBBZItGAxCfgEHDL2wE
5RyVldEAY41MVq6LVl43jqBvxd+r1nEhhv2Mi2wq0jFinXW080MlOUaJctfM/eSRZHZFrRiBvxx/
zMHwcNvyV4aCcX4XUpntXEgtBLyqwEft/HwWKsNOhFxOfmlyY/wIpUB6p1oYKEczT7rk0GGoSdxV
pChVu57N3nRm4BsLu1iOwL41kaqT7X7MstFVgwAL9HKqJ8b3LBM3L9KaQaOxC08NjAVxub0n5wqV
u7jzjYp6uvCW1d9GgDqo0b/5JmD4BEU74NqwC849C72uDA16T62PeQ7bEDAl056r4Mc0qlY0f6+H
Pxtfg0UwvIdQgUMgG5jmZWXR66/RgR8wiY2mRUqSAh56n3npTvxOInvCNnjsbNVelhuCKFfjPULK
ibIPSBg4myvSeipMksi+fB7ceD/vBdGT4m9EcGc/e6kP4064a961eicfYPeCbstPOSCIvdtqr3zO
q1/B2aASGJFaqJHs5+a38iXKzwAfszeC+xXPBJQMtgTCmEgWWFXgAZHjigaSLxGqW5jYuO9abyox
ARVk0bmq4o2AQmSfivuUVwK5o421vo+N2pRQS2sPwoltFYyA/G4f6C7ZiCxWHBRcnwoENczPM3jZ
a6uJRfB6zwN0K2kqW9lUnaQpE61USd9vf6iVQ7wSxH0ogu1GIQ8gaBSiwslwknaXBj8bIp/pXL5X
hfT3tsCVegwQSS9U4y5g0lYZlro+T7F5M2a7f4xxkNmP0R4c0P0pFW7FZj1mS03uFVPjyChkQAP7
4u8ZmFVOdpZ+EkweYd7YrmpbtRNX0a3q2bDls/zztsYrrwCrMWPI+5PxQeK+5azUZhrk2OcRGgAR
RZjrJT+yMbFiAzQcNTCziOLelrhy+65eAO6I8xLjGAVpO1+FF1dSUHHUdlamVrDZ/1iJgK8kceca
D6pWz1Lf+b1UHKo4vMuSrSB75SpgRRT7LWiZMsQYThlTroGPOKadX83taZQLL9eITdR6q+e3dmiX
cjhV0jgrhCksEFIBX7/9nubvgfLRKFs7UWsndimGi7VHM0OBV8g6f87UnZmWjyQUNxLFVU0QOmGS
Ai/BYkczKGUNI/VJ57fRQ0hDFPo7sCZHNlF+3Laz1U+DL4NIFCCFmDblvJQ5ykMLdHS/KH8ZZeGA
VxPEHOVGBLoi5er+MHUv4plZ7nKzHTS4XZV4WhscFW1Hoy0YibVbCrhK9mIyhkGZ+y5o9g6AysD6
S6gD12sci2NKsxAb9mQvpfVZDCZ0w7ZitTXVLoTybT1kpUZDKYSaQfwkYUDPMHPf2NwoFFeSr09o
TOD2YZVd4IF+QaoQh5USSn50H7402OH5pns5mCsCRzsU+/EY+f1LtEc9/LjNXbFijRgfwmiAgpYM
EEG5z5fnaqR1PebmtTi1la4QHHFUnIRED32bbu1OrmnK4KUQ3sH2l2iuIyjK6rDBzFnrfML2YZGH
Abq272poSYfwEKMCTG28MD4N9/K3cQsvb+WLgspFAQESg/BCu+HaWCtaKGlXhpi6lI6VNlrtVLsq
SdwvX7wrKZyvwtpQKrbgk/VHDNLp+S9FL9w5Kf+fUrgrEUzmkM9MShU9TBLwToXOmoOX26qwA+GC
Kmzog58IqOvYwFa5umYlCzqpqCD4YY7VrzBEKuYLeeIb4jtG0va3ha3YoikDdB1dIAzHL3pBlUHK
mG1x+tJMjsb0hJfZIebkdfrT1wUhIcYuNkyAIb1fm4FJNTmP1V7wMbT6iBqF1UyjVQW6G2obzn7N
4JA0oeiIQgQaXOy9ufCOsZkMSaEmkBRilzbFHow1BPWDWQN5/bZOKy8XmAeAN4C+lob0gtMpFGP0
MvqM6XSWmnOqbDUfV7wUao8C/mWGK7qYFxWUMG3bDBANRVKcOkQTllaGXijJf/ROAgmXSDAlZbxO
4Hq6rdnyDEHAxhg+FewMy8gors8wMyNKKy0S/JQ0x0bQK4AKykglwtq+LWhlIfpaEn+GSp+AOjsU
/PKvcpxc2UldZKFO40m/w2/oRe4CdysVW342iATWFKt/g+Sdn23vBRk5YTnNPmOdVo07dSuF2BLA
3eCiMIqZjNIMCxR2tByB9jyW/YbxrX4idIpwOYFQslgj64G8mQ/GgP53bTim9lIp4jd9UjZSvFUp
KAqwcBPkcp+DDReXKdFLHRgG9ewbbemKufa7pvS5ruuNKvvKRgu+CXJ0rBugn48i5bXByVKUG3Nb
wtLZuoOiZ7E7TyH1pKYDb2JpPOkSbU5iPo5eQ8N5F4gj8eoJqXw5RclG+2rhFHHdMMwArFsJ/USB
r/6GKGCW4iSEZ3MAVan5Atx/sbOabktpZgdXnh5yUAdBNosJyxXc4CJESqvTEABN7b3y0p5Lm9iK
1btRaM2n7Sb84mOaDDAR0eknGADuwPUhR4bJdqixlA8CmGeFFL5cDq/gRN6wmWW9DY0fGCYWR+A9
0ATgnvw8GOa+MxsTre7Ur336BzODw254zneVWx7GF9SYkrvwtdgGfl75cohyAI/H0M8RcnA3T+xa
1RwzQfPjF/JID/J95oXfg6f5YT4mfncI7qJj80PYKLssE3jW6cAoM4O7QVLGUyIbnZnCCEvDbwYk
r6LwsxhRZSyUU1RhcTgZPLXALHXR/mnHzh6qxBvrv0ToMfoguLfd6fILs5Ye61EiMwQFD6e/WURV
KeFJ8Fvpfph+jvrPedoa0lx4NzibSxns7y9cAhYmRmWqJ8OfwNetqEAP/npGiDeP4RRh4x9a8OdZ
m+oo9ynBgMqQBA5yt86SUvXvF48KTJOIeWQFryuq+XwWXSVp1IkVPNtUvrT0LIQFFga/nA6CbwbJ
K+o7JqIrfsMEvb5mKAZl8qcsOA0T+TsA/lIMqtfbqiwjxk9aG7SrPiMRlbvXzdinuhFNmH+g05MG
NhtHAiUQsF2xUxIaqOLIoX1b4sIGkMCgg/iPRHYPL2wgDrJZzOMeCMd1zSpU4vNYde9fl8GwewAb
D8j/RQyiNnmQ1CHa1EMLN4yt1Y+01n/flrFSHAaYzefcGmv3LdpGMcVq5IjlCr92tV3jAvP6qKhW
E9saCCGmwao/2r3q5odRs1QgOGe9Qw5bEJEsmLp6BrA+yfiy8Bgo6nIAPgmqNAPAd48Ff5O+jqLQ
W/2QihgUVn+14lSfOi1PMOAqbG34r3xFtHtQKEaojGo8/87VpaDqIHPHPSuywamVfNjnUb7F6bsS
4qGIgP0OjOYAfBGL1dfGote6Cdxw0vrZvXkenepnbUeO7rbu+KYeGST/NpHPwg/ikTPxorL0Htu3
/OUOhRz/gQsbPgrjbegwTU+6/nLbdtZlACcLngpJDX+5tSwpAVAwt34qAKpXzfZoQVqA99l6TVfk
yICbR4sGeTwbRbg+PiUoCoqN1wbgPaMXP4T79jADjC7yOhgFmiZR6ZLD1nTlMvPADjouBFucAXED
n9pgAL3WhCZufOHIhjnTnQyYrO2q/tJzmQrQjj+h4jA8yoeXUZjrqkIy6s9i7c2yG6MJGALoQwMc
ZjBs5LorBwl7QFSHKgijCOKKcyWQbfMyV2vMPSb2HL2b9eChqXrbKpaDjmyCA+V8QBCxW8VfqizA
vKiYGjFQA0UPzLJe+lz9YBDwKLPsCOrqG6544T0gD+BfSHYBVILsmgu2ZIwWoxacx9gwUS21bryi
8c3CtEPltxyAeSIrnH+hIZIO7KThFcB15iQqRUJAxpjF53HM3EpSDrIZWMWgn7KsPUR9ZA/FWxnQ
fRkXDlEbyQJ/oyWXzxs/g6UEV24TiuMFQgIELGSMZnFvUIR6/icI/TkNUVXCYMMwVgd9VNFOiBBn
StqPPkLrpBCtCNkEAFSObfRn4zfwJsXYCDDogLqGjoBzgddABkEHFLjUn0hhkTPmKbz8ON4Zh3AX
HswdOdJf25hyWzKZV794e6sY5ex2gExMQlhm/2KI1JLo1iob/zZ8aoZJJIbthNiFn9fNy0qFMfX9
aYyC0UsnndxjmbQ93D5A/v5/SsF1hAvAshkal9e61MBVLaS4hZRBdQJFug8V7bUVKWDBAVlmx2Wz
gbW/qtZ/BfLjQyDyEUkr0B6ppCnYOu0+SGds5HWrHwgWibwcWsF7XitlAHh3KOu6P6nSeOobOGfs
HlqlUW8sfzEDv7wAn4eHABllZMwIoN51LcekgUibEHKkebYwNWJJ5XdCscaAkZTbn2lNIw0cIGgr
4ykAGtC1pMzoA1GleneaSaPYNE1EN4ow2ZMKoezeFrX2gdg6uyyAXgJlPM5Jg+cjVpUeouIySi0z
n3LQJaqP/0YIwmXkiUDE4+G1+l7GdqMqdye9AbZSCBDU9ybTqq3t67VjA0kBwjrQt6GGIl8fm26E
Y19W0KUlvds1xnsiAYdDkDaenDU7uBTDOYRu1CcggUFMP8uqO+fAxK3krP4Yyqk5ZmbefLHAyuwO
uFCM2A9ruwvXIBaUJJjFglrJON6JYXjXlEYJ8pVgE85PWDHxS1Hs8bvwdWZXY7NDh6gwT0FHnc+n
IMhO+SgCSnuaPgItSb/3bRA6aQz2ncggW4y2a+aIEASDVzJbhOVBROXQLOaknbpTPXdvRl//7kXd
u22MfKj1v8eJlUqUklmbhrOSlFZFMqZCdypVs74fxjK/kxqZYgpLrxqrjImJ97xWdq3a0rdAh6O8
LX/NB0MxRERItZAEcJe7STIhw+3uTpFUg1uw6nQnmfvYQfMZd89sZzdNomFD6OrVuBDKfdhWaLKy
Hhp4lEAlB6AflLu+BrgY5oK2kAkW5Rn4EjbyCrwjJDqMIefaiHKpJ700BLBXR5tccEG8NUjuAPE4
gvVPwajD/Bx77Rbi4+JYOancrSRpPwp9QTrslWbY2Ac/1vgmFaED0AmbNnTjIV2cJ4aH4TBZORHJ
gs6XTBr0OsYm7tuTHqbl/VA2/Q5LEfM9OA6z37ftZUUUahmg4IPRYEFc4z4dCgMjKidZc5oSFQNV
2G/fRYRQZ0yItr8tahFM49OhosaIL1EPEhcEQBggByZeTADWez97MuvQPua28Kjvak96DzZj6YUn
hRx07gFohP0olB64KjSpk6LGglZ9MuJM6W01J8NpoGFU2bEe6aUlmb2wRUu/cpxggzRZYwxLiYuS
pdQLQycHQnVqG0TPsWGrdHTrcGu77HMs9SpagBAkCAgTQG207AN3hBYznavqNDJWz9DJnAj8BKaV
3tUn1Te+xXbvDvelN+yj++yj63YieAqQm3viY2Cbh60BpJWjRn0PLg+JOl5gHmetL4MB1HVpddKp
nnZeVKB3YRWqWglOVEnNd2wullu98IUzh0AMAkJ9RsAJoPBrR1C0UaqnwHg5xXq7U8C1nohbIE/L
W38tggtf4GNjJazK6CTGAP0ZXlWU3+Z2sIM899pNTLxF24SFSTKWnkC4jiYNIrNrjSpMruoox5b4
qOlDhUFK4WCA26O1sYO5CU+/+slwfvhmKhwp31g1SGDWAMwsT6pc14NtzolM9iTFeqTV/A9pV9Zc
J85tfxFVzMMrcEb7GMexEzsvVIaOxAwCieHX3yXfoX2Ae6jk637oqk5V9hGStvaw1trUTX9CoN8Z
drc9wPJ7AsstS8ASVA43PnM2QDjliqP01SUZMQQ6My/QPX2aUgzzMcgvKCBtRbrLNQKSj0wE/gZg
0UVXracqWCul1V+yttjJjeNVeplQSI2bLXXLlXcJtnAY0fBCY2YRvydEM8qq5P2FfGH3crq1bHya
vnWuv1ggASShG9z+mCs+AEIrsCmdAPzYXFCTDUpTpTksKncD3Ck/xOGBHOJfjord9L3vBd5EjBh+
jMsAogj1jyb0DhiwMPheGbSOz1JfU04d/bLxs5abLCNJ1JtkMxbFk9km93XJ3S5TiouXOL9Kwe9T
x93FtELSRPPvg6pwaOwWMUqg5QVCgo0/2OlTVbhnu40/WXnJQza0BzjYu6KW5YbMiRyWoWdN8iO3
y6h08ieKEelvTLAqIgbgveBlfOv7UT/cXsqKh8EYPtAEEcphQsW8JlGUAIvbLYWHGQgEuURR7eNp
avf/mRX5PT9ExaIu+iaxY3JptPiX6WEYZMJfb5tYMNaxD9gTSIthtCCCp/lRaYhjd0xgT+pX8mQG
4jE2feNrfWf66XcNfYXvLIDuLv1niwe1qBbPDc/iJivnZQxFjOKCsQPtzjz3hzRkqt+/Gd9svw9J
gB0MjS2w2/IVxnLxNKCYJP3MnB1T0xb9BtTZL2oJaSUG4JdbB3a9NYRveT4gk4i4QpO5E2g/8md8
2Lmk5hZOR1xcRt35IhzrnMXxRna2ZgKBBGpimMOH5tbsSYB+Spl6gpQXs/hZGkXQmNqGT161AGFk
DD+FMDZAQ9eL6PXOowKzyC+Ylhg4fX2O+dYkj6Ub1uV8M7hg1UaBeN6p1txWm5TJKS52lak72tfw
UpbzVNhmeiBNtrUtixQMh918n6GAShSE2WZxH+Q6EcqaZnFhGOF2SohdhULTT4XiPIokARmmZJgO
0ZjljnrJFg9sba0fjc/SE8dsSdWnRnFB97oNqkH9Vhd16hsQUN0NHv3n9sVe2zyE1A7GD0AfH+MT
rzcvryHwldsDxoHZ6nPsdXrAY8X2/9wITjfKHgDdok4wO+aGmgKewbUClal6OOU9NCqVUZh/Y0WG
crL2CnDUrHjIarXrvbbFs6GOv0to3fkD4tq/WMm/NpxZyFhD4rdxBlZcSFP4bS8CVmcbSc5yR+ST
B/iLVEZAgD77WLZVO2rWpMUFJHm0P5RKq05ln2RPt1ciH9Hr+P/ajDyGH1xPX6vMaWiCW8snH7A1
5BiNbyaGb+uAGSbqsdjqfi9vFZJRVA3RdIGW+0LYK1Wrscd9yS6j99XQB7/3KjQ2qa8Xaqh35Sm1
9HuajxvQtWUwAQkSuHKYlI52HqXydMyMDpncpeNkune/lMLpg5KYb4SQOKiE7m68+QuxfmAI0KOW
OSrUXSFFMgtfvLrpLJKp9NLocfWYumMX5NQ192LS2AGDMLyww4TeQ21SbVdTTJyYRmpuHKLlqmX/
GCxobDIIkPNSI8f4X4Q+Hr0oahVCxfyXqX2DP/EVCvDEMG4seemywFnVNDzVAFEvGeRaiUFEbYsV
lxB57GsdCxShVQInFW+c2uXlAPYcyfF7ewVza2fuiqc9IayiyYXpRkSBFQRgzy43HMnKx7syIn/E
h6vhjnmdexqMgCDbh13Coa8r+EvujmEJUrbfavg/f3obsV143RD/gxu/IEoPJEvsnCT0IkzbNz3h
N62+c+PfmXHfqPtW3xqJuryL78dDcjvxrIIcdr1EopkC8pQ1vfQYbrwf8s4RflK6BYZEu/aucXIr
bDQo4iGRezWtaSNikC7s2vdI6x6klVHsBKZ05qmbgVjMKzJ6cRRypIYaZPS7xjcCnxUjQJuhCobm
AZBY8yvg6aK31MFF6p3x+ozymxMqelGFOlG2Jk2unEqYQvUCOgroWs0Fj0ap4J6bFr2gW39sJ9XP
tHGjubNlQr/eMIeiqRonMJEq6C3y2DnnbNyifq4cfEDGLUimQLhVNpGvjWCSQ0qt2KCXQS0DJame
64menIT5Sp0x3za+3z70qzsEiCcea7hm1I+vzfVj0hWqMiE70osdHtMDphDv24Rt+MLVT4eIAP0d
DAwE6efajAlBZKq3NlY1jcORkSLdA0ZtbXT5lu8pIB8frMze08QzC8WosUFa25xqIqKWKwhOVXVf
x9YF0nTloa93tz/gSr1HDvsCMwAgBmgGuLMvqCTt6OS9TpEGx+GoWkGbqCc9aeE6ImDyPg38OI2a
3+svAtoedb6x5tXz8sH8zItUKYLn0cN5UdPzqJc+K7OTPj1aTex7ibWx2BWXdbXW2TaOzaCnloW1
0mr4wYgyBbZTPsSdzUOlLQBGp+AqcmdvsG6LM7x6giQXHsPtQTedU5Q1r8yHycJB9TrnMavEp0Ld
ynDkr5+5RERGoO/BGYPf/14c+vDmKGYvFKvqcBeI86I59SfNrb6kbrURDa2t5KOZ2UcsmMPAMuIU
bFnPe3KEUZ4Vm4otosLWamaXIYZ8ZdKqjF5amzxnVfW9VrQ7snmz1+7cO6xLxVgkie26vtmKOfLe
8ARWgxpeCFpXWJsvlQYtsWSX2nkX9I2yu33l1o48OhAorWIiETrf8s8/7JNOic5p0+PhrH8ylp+L
5DMprRM0jXy7fL1ta/Urvhen0WnH+LLZ7c70ShPp2NDLWOUBiceAQ4ocg2k2Yo/VMwHemQFkHAx5
s6+IqWP62FiIBVDh+TYMzZcuYfGGjZUIEcnfvzZmzxfGfBZJnuBAlO7oe3qzTwXU+bLyxTZebn+0
1dX8W9S3ZrGFYvRxrGAk0aWrMYmmmd48MmyNZVnZGMS7cHwSKinr39eHgDui7ZoBl3Xkyd4Q04F3
5Z1b1IfbS1n5aJgiqmE2oMwicBCuzRiYCqQgZ6AXo28Cl08BVwo/nxS/K7YkRVZuEkyhh4fUGTom
80JU04C6KVzp4cYyqEcCvb3JL7MWzYrMb8k34mxZXP2GqBqB3wExpQXY1CIVxnilLU4dtfd0BBfA
NENLKY63v+FK4RK5CRoGgODZ6HfNY82q7SxUEPFscMh9635lA1C48+6agx2Oe08/O7+90beAOi2D
reHIqx/VUzEVGQMFMElyViywlSnmXYOLFQ+RYmphzOoftVv4RWF+09r2NI5bFO2Vww8tMjlTBO4J
wejsKjcQETIsisOvTL8t+xvrt0bOri1J8v/wDErRhTlXKrUTKMYJ5CklKgbe5N31sZHvexuTj2Ds
q9ko91JvamMT184K9LYsgKLxeC3Kf46dmW1LPXLpnc8teyiLX3a/Ecqs3TVIVKGbhcoR4riZg2qE
6TKjw5fLGGsDPSGAP2gO+Jbi0YZOcnD7VK68IkjzZJlKnktgZ65vtpqBoKrIdC/Wpu+tMoaoBjXQ
O2ifUf1JAt5kWxzxNYuoW+EdQS9bXoRri3lvNY5bWuSCYVYWSi9m69fClLLnVSAa9trxYn97jSt1
kP+uKaJ0i/B+CSTRVcKrHm0JpXdBtyz2HoBo8MaXzjV2Q8YOAOCGIOoGY2mEG7blQZ+FU+/1zP+1
PfvAjWMSbgxEbmegjtb30RP7Viu/GAmQsF4XeLm1czt737vFUzZtlXBXlo7YQKrXA6ENpPb8gSga
jHwZkeXf12bix04ZNpa670R1zEGPcFW2q/H/SKIfwGl7vr30ZZgM5CSQSVByxZAkdJ+uN1opRps0
Zl1dCkxQsJLcOWQl6wKoHDTAt7BcDV2n4n6utVvz35ZXCL4cvgfgw3d2i7zFH0KjvIWObNbG6Mlp
lwoUkzGf/ForfM63WqVLfwDNSqgFgaIBGB0U7K4t1Uo8ZaWjFkB/Ee05nuI29pW8MF5MyNFvKcyt
LAsVBASXuKfIAObgQK+p7XYcq+ICMVt+TGoXLMS4GQ7jNKlBb2Hk6O0NXC4OEAi8F9IxAAE77xnm
rV5xtPPw6mvijbkqOL2MJiGGmzQbt2S5smtLs/iidWqHoYpJLwzEuOKTSb8oyVmJ//nP1jO7ilXv
Zm7XoA4zDJ/LDo/w2Pm823prV9cC1DegTmCTL97aabBHq2UIYOTI2F1LnOeyV08gUdgBQDobxZgV
YxLqiKOOFjXKdbPz56ajQO0cwJGYezbC2bzEQLvxW9mVxB8KrO/2F5Rf6MqZSSw/UkPg2xFLYHmz
4y6UUatY7d7bWa39xmAd6zWzXP6Mqrb2dURMd5dUTvrFKAb7T9NFWLal3jXKZ5hSbcgP8eFKs8zS
mqqNnfu616rCJ3mh/GOyUt0wszjyMOOh3oTAE9yPxUwEsHhTQMtgJqtd8HkV3627vZfSDWCs/E4f
vyOKugDGAGaECSYoC87LW5mtTZWZulrkoRqyj1ULsPIcyJXbuzU/HDh9yOMhryGb5Yj+5GI/fDMU
1jCglbljNNa/aV75PDn3Vrfj6dttO/MX/d0O1gKYD/A+C0G4Ku3zAXnOFJXGbwOKKA63/bKEuIHm
+XiOd7etzbdobm0WH3mdhd4dBitEjqcEpdL6yeDdd031z1+YkXU66JahoDVPeaH4pMSYxzJGQ2Nm
B8Wd0uNo2OmjUfdbUN61fTJl0wLKK8CCzHGuytiqSeEqIlJUCkWI16mmQa5+65Ot/Hrt04GRgmsk
sSDoX18fiEJ3ps6FsmfUCHKKO3oYFWgG0y1RowVSQr5O4EyhBw/+v71Q9BQGYB9DX7pRB6mp0jKH
gGMyL62m+1Z7m3ITWZayV9Ov/QCBCvehaofIVqF61JQ9D7MtMd55HPLfvwbhLZ4yZGDzEChFF6wq
nMyNssEOMwkPhZB7fOhwQjNL3MO/7jqeb9y95ad+Z9YiZUZRGdXCmafs1Jw0zeBaUZ6pAdQ4/Dr7
mutbFKtVK6iWAKUoYWFzwR5FuB6lrNcjUxsCo5vCOi8O1ua88RUzkEsGTQAuAw54jtyA7ryp1Vhn
lE7AaE6Am0JtvMmPt2/cUrQPZWv4AzkVAuB9uJLr4+mOpE6aUmgRVvqqNdazDSes8/pRpOo+Y2hz
OyPYKmzco8V6GJwtvPsC9yYHCH38AbMAoanbrAJfUntnyNlBHg7gF5JLt3N9ErCL9bYl+GHMswNY
RDNAjqfHEYEO0swiT8YxG4YBoouiDtHxsA4d8GbCd/gY2a3YKU0STlm2ZxbZ1QSzp9wMZBDK1cfU
U19Hp9gpvfnJQfFHdetXt7Yh/KmriS9ybZ9nzhRUjO67mu4Mkj+NYwoOXrlLsvi5bYewKpOTm2WB
0m0Kw66cGBf0B/S6XTCNQGS+3krbqlgz6sUU9SVkAwHLymjh99bh9olZsYJBoKD6OWD+oyA+q36h
nc4mZORqNKjMT4Fkj+0nfJY/NYLECakT1O+lGIYzu8lDIQzI6GZThPO5M/M6rHAJ6mxLwWn5CMAM
Dj0iA7CMFpkEetWGDrr1FFntp5Ko5xJIMh08RWJPGzGOPFNXwQeIwR8tzV4BkZIJBbZqinLjl5u8
sioLKvJUa5c0RYqYNRsx46LuhX25sjd7sMHlNmpI3uDBJuA4YFIJH4L6R1r6zsNPAOcSv36IpV7t
LsfM9g3j7zHOYrFgkeMpwr8oXV4fxMwWrqLQvIhAUzlV5+SM6VZn91mNzFMcAjRzZI5vfOt2MW54
FrpPGV6ho3rXAKBQ7v/iIOGiI9SX0dj89dV6q3CM0RmjzAbcRMSRYYhDHA9//PLgc38wM/vchVs0
vc3SKWqqX5aH4b3qoym2CGQrrhJWpAAwQJhIZOZkYgMd+xrw1ynCALGjZmQRACAndEFC1WjurK7Y
FQMUoXMHOA8d0to8EJ21L0r64ozq8fZ3XQTT8nxBDAdOAIyshY6bm5HUyDSEn7n2SLXMV9o/hn6+
H+EPJmZuGriWFoJGcGceczBBvjkMQ+bnXr3nhomJx8qxs6ARDdEmyvk+y8rHQhTHpn1rCyMUVD3d
XvCi2Tr/OTO/pw7J2CtePUUKc58apQwN3p3KVARj5gSt7YTo0u6yXD10bbbLYshJZlvzW1Y/OpQT
ZNCK2z2n4U9ODMnbsUXMD/0o3pAQUsbhxjKX7h2iS3IkAEIByNjM42LqgUtcF7ChaH78Sdsnx2yX
7PQ3JwA9vvLpcbjQ85bmxTKZAUYCQQjSGAMP1xwKkAiEi0qOb8uQMY0EJEzGdxAhD6c69wvxz+01
LpaIiiumD4EoD9w7Bv7OLmuuqmnBPfhiYiq+UEdft0rs4vNfWMHFwDRTmb7P083JAI5U2B1uSP1s
dZ878ZLlf4hxQZKEGBTEWPxX0ldnfnaMkSxjzO4UjSP31cEKDKPyMcplw7ktdgd/vW7KzBlxBTLn
mZnSZaXHUmuMPFMJdIcA/C+BVxg91wGMrW/Ns9dl/eTq+ZDzrtAGh00QlBCXXj8f0IDL88Lqx6gL
y1P70ENl1D5M1REERAeCWPq+2rtpoDw2UfHT7XwCMK7rmxvVgkUCI38EJDYgnIT5O4tWh6lQL9eU
Bt5HhfiLl+3THAq+ZRWW2avXGfuYdHubb/V8l15mZnb2ra1Jq2NQMMeInuyzcxyOnY+ROXsV3Ktk
k8Kz3NjrNUp/86FWwfpSWI2d4D3RlbAErFURue+207GHZ/WyrULWMkWdLU5ezA/2cifTAMgkU9T+
tpDPJIFxB9xKhKqg8RuV8tTvDsneettS5Fq4zXezsiwOSTkLmjPXZoteQHCv0vMIeEwXqtZsfLt9
1de/478G5J9/WFfvJiUpvGmMUpY+ca586cAN9r32J1rqvjXFG7HkUlFttqDZBcm52+cewePLQgkL
+BKfaVB9ql68J2Auz/pr2vrdk3mXhNWP2wv9f3bw35XOHkHhppM3DQzH8z55UHfjA3/B5MIi0E+2
7xyg9A4SyLctsfctq9as4JqMem9PcgPNg+oGWnucrJ1UZGJHBRinpzQBa1cc/kIh7/07uyqkb1BP
QE3qel/xRDIMCIY6P0qzGHY/mQc61F+ZgDD57e+6fJFQJFE1E0VQdDaQw10bGhTG+BCXaqQnX9sk
8Sn7yaeNqvXaLUALAytB/LAkzyb5NID1VOcojrQk6Oz6S+6aW/iYRUKFL4bXAgVQQKAhRTF7WsFC
Moha28ij6+6YUXq0qHkxJyUY26Ld+GirC5L8PKi1YbTUHIvTTU1Vjr2TRRNNuxD6l46fmrTeEFxa
3RoZEaGjjmrBe6L14W6nDgpIichRkjSsY49Yu6qVHSRld7dPwOqHAw4CE+WAil2UriqImdmFpcGF
NJ8mu7lDO/1YopXg9M+3Da2u54Mh+ecf1jNpwDc7qZZHlpruhcFKzK6k+5x2v27bWV+QfEIRmGgY
+XVtp2r72nOhCRcBhxv2lghyVCM1gEmbgoa3TUl3N48XLKgDyqK+I1Xwr00Zbku1fuyKqNa7bzHq
MbuKsnPfVPsRYsl9mR65gSjvttHV7wg4qYr0B9SZed1MUeqy1xt4wmzqRKC6Y+1XPRKhrCIbJ3DV
/QEp8H+mZu5eqDnaqiqe6T4YwtBLfOcuDaEKFxjn4q08H8tN5vvW4mZuviykoxdI4LUxBYUBTA3a
2y9KxzaWtmFnTsHGCFBhxgRlnnj6ZrWfif1kO99u79OywCldkiyWSg+O1sLscW6a0k0a1JojXnM9
EJWi+zZ/c4AEqobqaE3f+fQjK13qT4hsjdx+uW1/dYkfzM82L2+UOElHVAZMoyH3TT+IUCUuO5QJ
0sX/zNRs11jf5FyHeEaEjsOJUv44WgAAa/R428xatIP+NLi5kvW3UHzArAmF8BrRThd/7zL5lGg7
Z3QCXJMd2ZoPtPr54N+BrUcZfAGlmEyuuakrymhARJUPKLISyHRgLsntNa2+JWitYlXoWCwKgbyy
qdYUcYZRR3rqT218Kh3Qvf/cCAqmaHGiRItWzcxPcWqDluYgtXbQMRaOfqZNvJG1rH0uGykhHmEp
4TinIiBJc5OYGyLCfGKNpIHB6r1Zbcl0rzlcVPsxPBBCZ2g+zoqZqtUbnLv5EHV28lVgBCYvu6/9
SIvPTM9cX+u5/awP9eX251s7dxgSYyKAh7vFh7x285MN7VyzFkNEUvWz3mJMA2vEk6vYj4Zi7Tw2
2hv7tZqMyUILdGEBbEE2em0RuqaxDnnwEY5XDdI3frGe+lfX130W1C/m0+3lrT2Y8vQBhgv+54Is
Hve8EoXhjSi8ZIdOWF94Mr1WpnoeMKPxtqm1U/LR1MwlToaWtJMzIBRUH+tuQI8akpV6uvEsr92p
j1Zmnq+vLYMYTEOZZXzJOhWAs60pf2vrQC0U7XwJA1oAcXOo3FbGaPdR3xYgK6FOeWqyHsP3PLol
mLJqCjO0HHRyAK8yZ4evTBljimuKyK7cszdOe81W7tJ2i+WwagYaiojT0dcH3OP6xFV2Hdt1n/dR
rmTtETxRyxdgh0H8ldj724dgbXvQwcF6oP8C6NZseyzFBtucaSJK+I+CYXJFtcWiX+DgcGnw9gLj
iw8GrMzcG9E0MZOWNfCqLrlLHfVOiZvqBLoj1I9KiDGCSlFN9t4hQ5Q6W1zBlU8J46iTQxEFUqLz
ADStlVwtJppFmM0O7RURlkbtuzb781OOoAL3FRoR6L7Ng0+3JKwv8hy1+Ixbvm2X/0yCso29Wl3L
ByOz09c65dAg+sJacvdtrPhTS6WapsI2KgsrPkhWLAFYRkt22XPWKzdDnbvGAPD0u1nznfDsV8Vs
fymp/jef7YOlWXrQxjbnRe+IyPKK32g9o8mauPnu9hFfWw5g+gAPSZbUIqmaAEwQBGTcyIZuoFAw
8TxlgQ6BzN7tNoKiVVMQrkWpEIgpiH1dX9xJbYHJpk4acf0TYcemzy6swCw1b8PO2knAnEQMn5ZN
bCi8Xtuxhh4j66cxjYocx61zyyZIRmMMMbjln9sfb+X2An8g8UXS6clBwdemOoc1llOLOoK+O4LW
ieWtP/SmB5l3oSRfy0FjZ14x88W1SIMRiRRVmVq3ko1NXK5YytDhhzgINSVH4fpngOIzTaTyhsde
3Avr3Ob38daEhzUT6KbAR0GhdynMrvWtGTuKW0VtSnZAqh0EkPNk2FIcXqnboZkN/jJIZGCmLlzS
5HaGl052FaUna69XwXRnJPuKR3HvZwFHmbfA8NNDVlw+15gnvnFylicUvQLIEEt/aCHInUWfut61
iDvTPBraTza0r4JM3HGrvoPM+NfbJ2fFEmAr7/OlkJbjsF7vWOJYotd4O0ZWlx1E+WoZb7b1QjF9
8rad5QuGQhNiJRTOkIQvtE2GRqW2S9AgtHv+3HXdy+jVpz83gbXgDQPjS45Kvl5KCuIf05gyRlyh
DvMrpx290MoNQv9iLZinAjo0ukWoKcx2p6/Mqkwh0Rn1sRWNMSDq9fjHyTbg0u/sDSRtoPjOXQdE
tZOUFajdCuuNaPRnMymfCkBSbn+ylagZdqCbJ+um6FHPs4Oh7oc2A0g2chmSnQCupYZiU5O0TsDU
Ou1+Zx7J6h4iTiP1Ur+HCDf4v7gc0x7DlKt+N0AchDzlGJuxJW65cjIhHYamH/IWjL2eY1cwwlAv
dFJPj1WfHHNqgOnxzZiMPYR4NnKHpUvBRwAQWQ5yAbh13qolrNMG0qlTNClZFKsot8XDSTG3hJlW
FoRPjSODgeFSV2O2pyamnyaTakxRVk8XterPcTZeLHs86lTbqB+vmwJNEGM4XDxws+pCWVpTmhkI
50Gm8BUgSET3Q6GnQah/nIsjpkfzWdLQkcUu1uQlkHkl+hBh9nPvK0P6q2zKDWe4tj3SaWhyjpHk
S13fa7MgJQIghPNdwx510d5PrN/nRHy+fRfWvtlHM/MoR1XA4CssEXnFmxJDL82JQ9b8RoS/cenW
DAHyiRwIJX5UF2aPZMdarcBctxS5VhIk/dfMPHcCYys2R3bLv+i61or344Mh9/rDEWJxDhYsItEM
ShVQ2TVp6tP6Z8/eWnXrwdRXrAE6iz1yVbyYKI1fW6vjGkrjrp1GBo0D9DLvAMSTGmqddrJNbh90
tRZB4TRfirYNs3HKfQE6n1E0P3rmcZ940xe9rX+qivfMVPSJO9oeqzbJD2MyPUL4+8Fwu51Wlnum
mntdCDeIDdXY2cYWD1F+ltlnQ3MHfAsw2OB9Hbl/H6ruQonRpq8aFUFMAvl0zFc04nPf0V1WxUFT
afiU3oYHWnkdUWqClhCGPwPjqM9McsHGIQWP89FTP4v++5RuFBFWjhwqcoiWMPplLVWtgAHkjp5F
A5D9cojqJArf9komB3SaRpDpcUF3t+/TyrV9xzgjowMCZqFbUmmtNwoXwCcxpCUNyxHz6Q8GhPu6
aKwGkW54ieUSEfxC2PZ9MDl4lfLnfNg1czIxYox48YPOuXdyWjo9j5wnw75sqE6BS3Tql9sLdFdM
wiGZqNyBj4u4Q+7qB5M4CjnTiyGLzN7M9GCEL/6kNbylfgNAKyYrIL7EHIOKxF28gwplldzbLaah
BSNUELvDZJSJEfamW0E7rDORkGC0RQbCV8wahYfdZEAFSbOUXBySkQmjw6QGVNx+mIBagY5W9Im7
N0dKE8igx8kIHZocJxRznfSpwxSyhg4/K4ep9FB6rj6FtDe0r27C3udbKcXO7pTKDa2KkDa0wV3O
jqlCPPUhrk3eHZ3ScfILSaYR4KliyvLdkKLat7OHRmsDRa27xu+dZspf0kRpxK4YFcnppx3nXzJ9
nLI9aazYQ6aYOfnOnNAQ8qFL2Cu+ARQDkhMoZXjhRB3hhHHeDc1+MHTZkbYJoI9V3CV3cd1O9slT
hQCbdCx4Xu6bhOZgASha0u01tzPLwq95FZLWK/vnfHIzMF80vfvueKLbm5nVQWgxNvkPYHty5XMx
lrXogxxIu8qf8JeUrx5oLPrJpKPZPWdENHodZGlnNa9QUCycXatVJeQLh7wFujjx+sGf3MrjOyXO
CvM+ZpCJ3PAEy1uDRw4VZwAgkQkvlEUx9KZN+n7CmeLFqzqNlwpMNs/bkhRbCfzkWECwHJCa4p85
XYh26H11zojbCTXRxtm3h+wAhPwZo07ssH75C1jAtb3Zo5f1eUFtBfba3b7f6a2fh08VbHa7MYQq
FEaXnrZs6vLFvnbksAmEHOJHvLWLF0nzmiynKUpa4yfkxLvsTvNJv/N+mgCuQ0EZbnCHoW9B6UKa
Mgv5UeuCMtttKZLId2/2K9BDkAwjlAihRzF/hQFD1Dpo00ZAsgo/zbwyqmLh3hGTFND3IumpaQzl
kDjqHldxqyW+ZX32KmsluGIpKfHdXSuwUv6Jkd7XSsN3IU5Qxmjx2r8QvB9uu8aVU4xIDUqZgEgA
/zpvuHLqKJ5gZRoNVf9F7cpfcCHPmpZueOB1MwgJEU4DS78gB2Qc1UQjTSMBBOweHBC2r8CcCT1H
bKmxLExJ9Dxm3gMm7axoIDAr0UAZzEhkd/cYWKMOd6jr3P5oi626NvFe4/nwnMSpy8yxLUlUFuSQ
JuweCk+hJRAjdT+dwX5AgXhPki1m6cbC3luyH6xWtCYJxIxJZLqvBRQy8+QS46m5vbTFSwmyMark
iMfwCdETmlUZMk1LpsQe4geikGcvKSBgZp7Vke7oJgNz5StemZplCy3PshzZavwwDImyd/uehrGr
fy7H8dzQaVfY/Ki0Wh5Y3riRQCziRrlIOU3YMmQm7c2uWizKMuY5jx/ytCv2vPxMhcpfBFzDXp2S
cqc4Nb9HEW7401rBlV0gc6/DEMLcobDB3n/QtNJFVEeUgCfq2dPGf27v4rImBkuIsJCUo6YJLI/c
5g9nhXtiHBw0XB8kuGEKEbaM5zhU0wcHFTEDovOYil4GZncXB/pWfXhtXz/anj0gKYgBGHDRxQ+2
UdUIPeKnNFPu27j5NI7xuS3rwFOJ7dfM2pyatXhH5LIlNgZDX+W0o9mRYtCG1hi4tQ925tenek92
qXXwgtxvTvYREtZbD9ciG3i3h6oxuNEO5pfMNlTkumhqp4gfWtA9EnZi2a/bG7lI1WYGZgvqNEw5
dmkdP1Rom4Zl3+1KFcAiksZn3JW7Qu9fbxtcu/8ulJPxHEiNlXl/p+K8LUaexQ9w0XXQEv1ISbtr
k/KHHndkI4RaNYaJIYAXyUkQpvR4H04pqiKcGGmCTCD9qmUR6lQ7oj815WbLWe7D1cuO7j3+elSp
AENA78q4NmSTjLtUj90H8zDcG0dxNP0p6E/bs/a0FddyZWmWaZhV1TdEg6X8fnwSPzsUdfw2oHv1
LXmJ9yY0Ir7HaHRDOI4fm+PtvVuGilgmBFQsZAmowSzEYBvg+VqrgHGxJ8c2yD7FYXLozjykx/qQ
/KmMP3gF6KmiygNaLJKk+eFn6JcMseHGD6xpvSPUOaowTkm9pzFE46iyOfJ45bIhEEYLDa1pqeg2
uwtW21CbOXr8gObgvZZXQT/+qQYGVHRUXGXUYiDygfb37JwYxgAsCVLsB4IP7ZccxR5rTEhgWWyL
Vast3eS1rdlJ0YETHXsBW2hGh1DYu/N+dJA8GHyt8+M0VAIRAJMf6lCHH8A59JW3P/de+AVgG6KN
B0TBYsYUKoWaMJMpfmho89Upj8YwvmycSLkn1xdP6nmhgYeyrTwpsz3j1GAiVgHIMQ/ixF+KoPOh
ax/kR/ppS6xiGR7J5B76HqBSgFExj1yGJnMZRGDjh8RNUW1KeKEZATdjzKHEQAa21YZfMyflIaW8
Ano/86OCgJZ3tKpwGkHdhP5Gfx4L7yE1nK+3P+GqHUlXlih7jGqbvaYjdfPWmcr4oXP1o1ex0GJf
iLk1DXolYPgfVvT/mJF+7YMr7mMlw0hz+ZLttL0WIu3rzKOH+gEiBgwE+IWX3LIDuqu0AESircxr
dZF4AiByg/MIhYdr69w14ryxjPihdk+g5+xojviAb43D2bAyn0uYGwkXhWniMfX0EJzeBx1MG62u
/mbH0PPEGFloB4C/OFtMl3YexxvwQCzFO1EbZDbC83jXjJW3US1cdpPf5XoAoUZhHzC+OQyzYwnt
EA9ZD6AZGRhpxtzq4KY6RKmBeXLjncmE00EsNbdVlKyoLQ690rJmp5ik2cLuLv0zCspAbCCHhhQW
wFbX6zaMtJhaRbWiTLUvZWF+7jvn9KeXQWq423LAEpzKAqzmTkJt8kZYkZfGEJvTAFMHPzAOTT3d
YiYuV4O6v2S4wqHg5M9x8JOV1nyKU+uh452J8cYKueNp8cdcMxtzC6V8Cl5SkPTm7R9RJ7bwtNh8
4M74ZkG33Afe5et/kfZdu5HjWrRfJIAKVHhVqGBbLrvddrv7ReioQGWJSl9/F30vcKpYQgmei3Mw
D2NgdpEiN3dYey0QLmxd8LXlYFpXh8Ax6tdXsP6C87p2ahiCnr2rkFP5WUYiPJ0GUOL47FB/Q99Y
yjhsgidz1kfjcRoG9jqAh/BpSs30l9Z25sYpWFsL2i6AfiC3wYCj+PuZr0K+07Iph+vFWTk4S30f
JxnbyINXXmcMdfzPhnSYGaJSVMKQSUAdAkCCgWB+pJ9b1EZ5V1Zsp2lWnQY9NSrI7nZR8TRV0dYR
vIaoY0/Pf4S8p7pTdQXFQhMQnO0TDyIZfwWkocaEd/+mubWn+FsLXwkiL41KDw7wayyZRxjtIV2W
3uuHdD/ulH2GqFX5DwkUNO7QOEZxXkfRQXb8pI9jiyaW85gXDyxnu2rZ6natOP1zC7LT5z2KtKNB
nUfdSb2CdQFYDhM13TiSH8+9FOjgWoGjCM15JL9yD9xUMLkTW3n0CBDKO38W6uu9a7ronemB2Lit
F/M6dQIHgOijiK47BFVEJnx2B8qkZMu4mJCtNPXJ0wai+Ciy86+DGnOPmcq4UTJZ2UaMLwuXiMY7
EN3SfWjA12iVeIAeQarsFc59CQmfOft5272v7SLwO4jS/i+XlJwQ8mVuSszC2SiQuPXv8qgFy8HU
3er39K87IiD36MZ3W9lGFAsA+AItBnrwMmckhwRzNMW29bg46vBKY6v4nqRj+zBgEiXMtYZ8v73C
623EAyaQtejtABklo7/qPJ9tPmTmiRWQ2MpMJxgxYuXqerq/beia1QCvH6pcqIaAbUz4kcsDUnR5
xhreW4+E67t4oV7u5G5t/iMM00Kqoj7nin5I0gF4RwgU0MVjNO7dvtX32Indp38Mil1CdkWjuB5X
XGSRms+qw8Tr41Zv1RcW1MxbKh+KNdRlfzQ3CUgdbOo/XG+2sCqkJvFhRd35cgvUaFwG9CGNx6E/
LtqpTQ/9uAHtvGYEARAL2nJ4vIEzuu5cEDT6uFHFxmP5oHmmV6KD70+/Cm/5ooSzP+3z2Iti1yjc
rfHbdcsCZEw1MTUgj1Hy2sL0LfzDY/sbe/ozvgd01XLpo8Wg6OarXnYodqlPv/PPimki+kLqDyQS
cIMA58qJ1kgxClF2TH/MRhVTCf94QjyIlXi3z4x4Zi4dqqaC6gSxHjBVgtT18uPVFIXC3ilVxBOO
BsAbBdHpD2dcuOlNttM5XltBmR5wOxOCerdNXzsFWAStDNCRYK2Fqs6l6RQqdlh7TR67+m1p7jL+
s9T3EAe+beU6ihFWcCPAg4n40pFOZ94782zEJXk0tWfwUSXLljO9zr2RLYpSBgRJ4AxksBSqylPf
NNaCUn5kYqB/Jvx7y8r6By1J486ERAo07bOBHjuj0B/0JqGOh/JI0/otSZ3P5+fC9aFMBBwNkmY5
QCyjWkH3LzZPjaa4LPsRaa9ZsXEdr7/cpQ0pdukwI+s4lUJPEQiVv5DiEDO7uMtNOn8f46jdGJ25
/oKonGAlKANgmgXJwuU56QdKWg6s5qlauFt0zV5h84bnvDaBrh/qUajki2suh7pZmpho+ejL49Ji
Rrbg/ph9looVXhn5DWYecATB2iFHEnM90NnSs+UxKfmiukPEk9zFL2EUBBBqkgRD2sNd3z78Ky+9
mDlClU1MEF5X2gB/aR1IpM2Py2/MDGpBxH3QhuBVSDzdq74TG4JA3pY25/XUItYK1k1whwihHMzZ
XX4xZ2GKVoOoDLFtfSwASTj1h3Fn3Y1/tAN9ur3EaweGmSMg4VQQQqEPKfciGgVaMpVWZk/O8I0l
z1bRuPb4rhrQudjKvK8fOtTQNZCvIL3D1IRsio7plE5QcHpq59Ft4tZv7Mjt5myjfXV9uwR3Dc47
5GUM0IhIu1ckCkRa8zl5gmKH32uFF4FYyjLK/RZxzfWphyFRtgDqH7Thcm0t0unYgd42ecrmnV1U
39KRv97+OOsW8HRCbwJaSXK4rldWbCusTJ4QPjwYM5o3fIu5eeWjgMQWJGjgR8VDJoOcodlHHA7+
y6dl/BDICUvCvpTZlsjVyke5MCP+fpYIpJamxHWOvTKazB3MnxZI9cj81BdbFYSt9Ui+NZ/KTunB
lfWUsFcV4BxiPFC2VVVdiWpQ6DzbNcmnVhBhWnQTVqir/+5+6n6zr3/10Fs+pp59ar42GAg/Aej3
6aG3DxoTZO2QNQDLgowQywpWoxafJ0/dsOhe1BrhOCnPdW5syXStnDzw4YOLGk4PqAsZZGJwiNYz
VYmfmtHw82z4ZdfG19uHe8XzoP8Jlh8xTAxHJ77k2ZGYJvQWMOUSPyk1fZvZfMcB3HYHo7K8XgPM
rW3hIm6bvD4c2DXEhSD0QE/9KhgdqNHn80yWx6mJngBZPNV6vJ843/BAK8UJ6KGClADaM4gNMWd3
uTQUmBriRJP+aDlI5ckE8iLoxf8rKtCwo/ZYumiBTYEJlRePMOtlytXB4xaJjtXIt+TeVr/k2TZL
Ny8rjJwCrxs/gZHjR2Uvr1BJPtze1pUsDtcBIcTHQCH6ltKlY1mWsVgl8ZN+yt/Z2/ymfGOv7cF+
gUzZEtgHttsK01a2+NKkdAPrsh+TYoJJYx/t52AMh0MdoBz/CNL/w1ZBd+2oIkGF/jhawEgnpD0k
rIhr1MvjpwhslMMYHWAeg+jxLlUUN4n7/cZ+rnnLc3vSflYoXE4qRCuxOH2XYzyz9nm9K4cdOeau
s4/uJ+Rw2q6r/Rg+J7htfdU4tAFBmID/XXEJt2ZRtFk24WMupVdM37s4c8sh9xZ93Kherh1NALvB
SYPIA8VlCZdA05TPpsbiJ+BrIJSZZt/NJduIb1ZXg0o/KncoQF01wLqm7VvO8vhJy0ApF+kZqgnx
w1hXD6326SoNPDKEloEVFsNkcohKF5uMBuZqTulUBHq0+EUSuY1K/WTqNjzMtSODKYGGFgtDECId
SMAEZm4OVfxU2qgpN/EwuGqufSnteCN5WDOkC95JIReAGF8KpniMmbUcDNZPS/2cWaEDCmdji2l+
7XahI4oKBeSBcRCkIuGcQCc9zQqcdsb/oAhTgh0V44UJZ49ASds7uNJlI7BfO3nowYopV1FxkfeP
KVMXqRNOHs3HZg9AuepFTbM1ByR80GVxAGNQGMzB90Hx5apf2A2AjrHFhpVqPMa59hUAZzcuv2gW
4KoJyBmGLbfo3LYol5EnDPCih45n21CIpxL2os7VoVVqX4v2Cob8UzL4o5L+u+0xrj8gJicF5QSa
XmIARToktdNSJ6FUOdlRfg+UnGupVYyFQjVAzTQXmOc/tw2uNBTRwwNKBsoEghJTbkjZMcDk3dTD
4hTtim52ud24ScTfgHf0zEjZ0XTyc6hxkrrdcFrXDkXA8xEww6OI/EIcrbOwZTbNRBnAb3RKMTB9
oNYSTFA8cR3w8GNEcKsSu2ZNeEcE5ij1YL740lqOmbmSKNTBGFmNakhshrUaYWQlao+9k+UbbmXl
Q2JJGBlBOoghTrnPYVW6ClEErA3jvxBi6FxzIi6mLL3O+RVtMomsrQ0biKcGrTg0QCX3n6UYaaiT
3DmNS4tMN2kLH02swJn7xKVpvCW8tAIeALsGKInxsqKTcuXL8lyLTHsybcFM/DA85X4B1NHwshzy
++Fu9qlHiGuiS+daX28f12snemlYcnBjlc5F38Fwa/xOp8pVaO6r/ejftiIOnuRtsDyUkfH1EE3L
MlamUhFlmiOkH3mZ+vNUOV+XOc03KJVWrdgffDzAzFxRog0MndKMMudkDz3fgZ1bOyaavTXdu7Zj
wNUBRQWoBZTQxa84u2T9ZM9mUhD7VCndAJGq0vjdQTLWi5yp36osra0ImDvgMCGAeE3/U1UVMKrN
bJ+igfyFPtK3IlP8259mdTnioUYtFXMosoMkbZyDxLCBCaPEBLFzV/Byz9UtPv/VlZg26qhCigm8
F5e71mlR20GIxj7FOsDkU1LrQVPU0+ebQ8CsAzci5k4FKOvSSsKzPpp5Yp84kLEpgbbXoh4AyvkP
fha1bcA7URSGpJZ0aZoE4gTauEQn3tC/hqnAQ3S09SvlS6thWvj2B1rpYdvg+RN6FcDsoR4tWUud
cugMPY1OLOY74B3eKma9tkQNI5uHw/jAkx/TqO9MBt50FUzqyQglwUw9Qd3d58nnA2P8GlSf8Usw
DnYln2bwmVRzLH6N8mJg9Jyyz2eFlxak9KnMk5wmGI08zSl5zJMoANHMRoy15t5xPAR2HeiUK/yD
qi2KOZQwYfRoaZVZgNHze2MCN+q0v/31VqIeSDL9z5K4fmfewlHixqxRYjg5M7lvzV8aPVbgtamr
gI0RvLr20pSfH3PABqL4J3CsYCiT+1rzxAs7w1TKKZtfmOW4af+ckl+317V+Ks+MSBdazWqnr1QY
Kf5BBuQu+Z34XXzHgBRPvqTfC7+cXGhKjvHG1VsJA1DHR74E9w6PKI9w2DW6an032ic6oSXYjdVr
iluAXNFTa+VxMJutWcsVxwXgF0DxIB0RTJvi72cfcOowqaKV8I8T67jbR1ET1JG9JcOwciCxJhTN
0KZDO13GSpWpATGt1LJOUfGoR7/ipPV4l/kG3XgiV9DVCEoxpAqAp0ALyj2kzkxjbVYj69Tu6gfU
JoL0vnjO/Zx56Z7uzR2HMtQRqqN/88bdQlysbeW5bck7D33lVDM2+jRzw3HrUXnsWP379rlcswEA
pomBLAehm9xRorNSlfGUIZBqVctdCnpnV1Ceum1k7Wsh6VSFcJLIC8WlPzsThjErhdPZ1klrfw3D
6MZxjIkXK1D0T3OVoaEnGn7oGgC5fTVMoCLQ1SarsU55TCFSnIf9XP28vZiVAEAE8ag8CrAlOFgu
F0PHxJo6TMydjGQCWQ751lPbK3rjeNvMyoe5MCP5C4NFnZKKxmJn43li5jMp0We/beNa4APjcXgj
oUqMQphIcC/Xklr6UPexQ09mMwKJ7pp5V0ze4hBQezUQpK/2jl3N1XOv1ZV55JHaR56NzCLMlDI1
S4/E89T4aV1qycE0+u4vFGvMbpejSPk1acqCPOV1lWUhdkxtXE55kbitStMZOjBOU7pj4UT4Nw2N
1X1cpiMYKRpuZsnG87Wyl2j5oRGH1h+aY3JNM1VjvV5S1QFX7u9k/qXy/xCvC3EsjJE6AoMrQ18c
qDmYncadk9prI3QRy8L+nfWgULz9vVZ6mDaeXyFsi5cEQ/vSRYqwN5AHQFJn7Mdg8fVDsec7az/7
IDL08u3upYbvL+Uh5/Zkwm5gtHXgaGBv9MwPOH3iOx7dq8H0us1ivzKfcLE6KtUeEkDme+DlHMwB
O79BC2m2uyF17TvDo/fLob2Hmm7+k1o+qCHKL/wU+1tw7RU/dbFcsR1nfkotEeNAoMQ5VaxzS4OB
gNDcKyp3DTvyb3/KFS8C7wGKcMF1jKxIWqtWsUU3GHKvYcR3TJ/bBDPz5PO1MTEmjmgYXhHtH7l5
MSDudvouh3qbEmHEMfb71nn/9EIuTEguBHNxWlNhEuJEjRJjfoXduma0oFNbRxsecSWUgSXEFoIh
UpCIXX4dzaqgiZUqFiZ6F8wkDIFOm99NSisPFSPmmkb9/fbSVo6DCYZ1DEKIyAmWLw1WdTzwsuPi
/f2pdM9gbAsQDniqvoGpF7dWumXoRQAJAZIc8L7I8P0qKTOjRYyDkGnQ/bliYTfO7yqb7ylRXjLG
d2qCfkFtPt9e34pbFGNwKKCg7Ia+nfTEsELX85oh+2t7c7iLbZo8MzIoL7etrEAgkMbqIGVDvw6P
jZyP2U2haH2K119Mhmpe5y2H+t7aY2Bml2yUuFe6V7AlxKoEzxxKJ9INJlmeNOCAR6TRo0fgpXbB
GjcaGyPyHJCY36VOzdxCKQ2XsJEFw1gmDwRjO8rBsMEl5LFE0b7NemWoe4OV01Y/5ioLQJ0FgBBT
qM6CiBYx0eWRGiMSFXwqi0dyN/7MwR6nuqjkhmA7gCxPcrBtN91teTX53oA4ETuBFrfYE5SUpBs6
9X0Ozk7KHkenW57KpTUOthlDicWeyHcrWuxndMva/cZXv7aKVhDONDhyQLmGwa7LlWoNQosUve9w
tkzDqyINuz0N1W5ytAOj1V1FkndVhxxiTc3ArNW3kceRa0fDG1eG55ibi6+Vg+0ykjnemNXGbuMH
yqcfRJKiWgmxYVHXv4p9GqMYGmY0NERs41lJ+yUfbcvT5uyBcadGt8yI3N50pgNmXO7M2dw1w3I0
NYCuZg0lVaVDKnz7J61tGTBKolMuOMAsact4mdLFqDMaWmkLBHdi/TMrdXEJuF21Bl3KsjO2cDxb
JqX7MtYqT1iR0tDuowe71MIS0BG9UxIfJeXcqxUUjm8vUn74Prb9bJGSU+1B32likIGGBjY552LI
630st3i0rnrKwgwIBZHdgvhSsOVdHr8mQebYZbYR5tEvZc5+tFTbMYejg6EWuhtXAHVq/fi3rNt3
TeCweUPc2Kg3PLv8gnz8CrzyYB0EEwVwYJe/YukA/cCMoBEypu4GAOkMC2ecv0OMxL+9reLxO39D
YAmNSoTyuN+oF8uVvBbXEGM9LQ2zLg80Asl2zAiaaucT3tzXiwWt7mWjw7BuUgcGA3MxSB2lREgz
K5CKzyMNuzpzu+5Pm2eHLDGDyajvZmDNaam+3l7kymmFfIIqSMQQ0mDK83I76znP0BXGRwX3+qD8
WrTxkLLShQqG3yZb47Ir/gH5KvpgohplYJr70phtQWyIK40RJvpCO6+cFRMi4XZNNkoMV2cEtUGB
+QV2Bk8C0uNLO5qZsRFtIxqa1aNKflVmFoDM0YWz9G7v3tXjCOQo+kHYITHBJGgoLi2BJ7GczRiW
2Bvm3hNwX/v5zga8Kfe0d9VTzZ3mpr65cQeukhaYRZcN2ZGF5werlMwqc89VFFGMMHtAiOODZ44z
F3K7Re6RHXzsD64FzhasS46pPoxiN1H+FXxzctBRaCiCDqQzQkeZn6ma+KmjPTQ8VKCKO9P8+5Qe
opFuhDpX51OsFPhqscdAR8rYEruHvjuqbUY4xeBJzfihze070NzsQXfng2rss+8FzOm475gDQAx3
xeRIlDRSxmIwwmX6pua1WzYtUs/vJmv8ydjAXlxFcWJDz4xdMdDEZs9TrcfadtG+9DPgWPl7AsS/
4291JdYO6oUt6cQMBosrAAiMcPZEmisYmUiGNe3jB7KDBO+pHAIQnN2+HmsfD1RQ8C+ICsBhIj2F
4N9sCe1hdMTYhjbGu4p0u3nIgmpMPD5vifFdh4JiQ5EeCUVT0U0Sv+cs2WTmqJmxOKFdEO2B+ffN
IRjcyRP4YB1UEdohjjaFv66cGox+8NBgffAF8gm1JsueSy6whmbtpt1bM21Rs15VTMVBOTchrStu
9CVNe5hYiPPaquVPM6+CeoTuXVo9WFD90KYRMXjU7Vr215icZ86z79ZUB5Y+e1NGAzDkoFRkBImR
fLn9iddWjygYSosYUMDOS+cqA6+wUUVw6dD62fd03MXFVi9hy4R0ipq5jnhn1UYI/T9vBueOPf+5
vYgrwITYYFAIQY4XAPpr8sQhVQiKqaMR2kPrGei0x03sQk3UJc7sDTF0r8XoNcpQCbSMNmyLn38R
ZgjbguMHDz4YW2QmRYSKgloeLqf3J58/pkF0tAJrr/n5j9HdSlxW/cC5NfF0nl2R1liy0gCJcEjd
MSBB5wJkGR0dz3nWHtIdvx9euw2XegUs+NjcswVKp7enZDH0ApsLNvu9geEAVy08uDsfTdH0OAXV
U6G6OiRLvDrcYse4KoDJxkXEdbbeYq5HmnAYzybkg6rm2Qo5gF5/nyqzO6QPDQSWlQWFiM5XGYRq
hw5qXHnIrMSzVPAF98WR2pj8TFu/breojq5IXOVfJ+WuNSuBjhXnrguKR8NrXzAMlXjFDxq7w7Hb
F9CDnndLkAXlK/XsX/p+wRxqdaI/ay/2i43g8zrAvzyJMuIkb7MW3Sy8RxpegkRrg3mEkvl81Kjy
MkUkoNXPPH0W/MYTO/JJPf7/3QQ5mOotCg5d/eMmlEew9TnfYrhvfT8+oO2FJD64bW/NryB9BzLX
QNyL5+LyaOST0VU2yFPCQo28jH7X9C0etqtwXmwo4BlAA0BWTpMBQ6CPACNwjc/LCvCFouhU4tAp
S7uHAMdec37NmbJRrRGRrexMRBNPgJTAyCS/uHXUolaSITAc9H9ZU/mZCkLUcUtteyW+xlzq/6xI
OZihRZ3ObLzr0Vx/KcrFzSz1MEwtqq5b/ZQVUxiLFJIAaEJhyFe6v8jfU4RIMJXlVvoKAkL7re2I
87vS6+xZmQdnI2RZ2UCwruuYJgYMCs+Z5KwqgBKVycQnUzLoJ/0xIamwpbEs/hPSNxLpsyDown8f
ofTluSsZmjODitfcrP6oyYNZE58CJmSXflUt/u0zvrp9Z7ak5aAgYBu5g4hoJs8QtA1jXgZo8h56
Td9IhVY3DkNZAI4JFLjMQRn1tdVWbYxnzNpbcf5QmuoTKBU2wo219QDyhFFdNCPFCNPl3iGvW/IG
fwkjJ1GrQxcz/TdVBaiSMZPobp3HxNh4oVduMeoNQOA5YugbdbdLm32PollDGy3kopUL+lLoabWu
sagAtyNF7gfrraysTa2AlWMCs5CcwXgdmg1yqTxZqkzRUaAPyR0I+f3itfMwSONFvoYw86h6vYd5
UHDEdAfnk3T2eJVgGeNhKNSL+RNpwc4yVizvYDnJe+sw6kXnNa31lDU9aBz1/xB7AT8ttKSB2EYr
QsI5NnrCMUEQAUvEa8VFkBS7uaW4BnSXC70FNQhk7CeT/oWcvde27LPKc2KxYkIY+DZEgOCvuPy6
2rTwJsIfw1YzPT0CHbT6WdDBhwkURQH9FRdEJq7DxGaXcdQpwml56s03M68/f/c+qIrgJ0GbesWo
Uxm1RjjQ3OEcJ3e9mv5xIHiOdtj3285k5YoDUQxcuA1kMS6gdC5m0Ce2CXRHwogO4aDEiIjsHVUO
t62sPMu6YE8XZGMfYJTLD2Jyni+cRyTs8+Qv8MTQfWk2JozXbvS5CckDL6lWgSE4VsOU2k99hxOX
6YWHSphnUeUxjroj458dVhSHALovKBMBXgOGdrG5Z4GoMer2khSaHvYE1A3Re5m83N63FdeoI/vE
TDYAV1C8kL4OY+iNgItOD9vIDgxr9ipU2yG07ZR0d9vSWrqEXA/jzCgEoVQiz6YlllpOVjfpYamq
dekWCO6fUdBzdupSQGOBNpZrQP+w98hUp6Ezg8MNBf4t4smV44ikEy++4LuHxoe0o9MC+S1GOy0c
m98Qs3KZmboF3yjSrOzqhRHpqDQtM6HUIoyA7TGCDtwCbgg1qzxjCwa9cu4vLElPdT6ZjVJWLbxE
9Dpkd7X1H1aCSyVYlVE1v2KTBZUe0UZtUcM+rl96XXsu2QR9w7YQ+mIs/nzgAdAwwHGAqCLClsG2
YJTMSWmOagifdaf21uglwEbve60CmaZW2BtP1srmofsHCi78E3xP8qyU2jUkHRJHDVlOLLdQW+CI
5nx/+9yvHDjRYkQXFKfevIKkCBKwRQeMJDRqx5ujt2kqQPVoboQbq1YEQaYOgehrZUBTBzdV19tq
mOtvaqK6aXOwu42zsBJbUAw0i7KNCU8ug166pM6MPNHU0FrI3cIntwcTUMPf61TxaLtRjV/xtufG
ZMTLomqYc0GNMCziEER6O2cavZYnLoRl3X7SwWkafP47ibcc7T7BTSC/t4TkDp8Ix9krDE9XJi8i
T7G+BQRZ+04mUPjoZmCADgf90qEnZdJqfZWrYT3as2cPC+YAZ/YzyT+rB4iXA3V+ODqgGYC5klOg
uG8AXuI2CYuxwFyL6fDSNcZxC1Swsh5BFQxoBiRRBITtcj1WzptljGYSakZ8nEuyA9Y7UPn8+Y+D
wUkxYvKBOJHBrCymSqVjGCM0u+73QFEXHsof0MbbKCas+G1B/+98lIIxBicO5flzy9tZaZeUoCo7
nYau8VQleyiU4htKHOnGjV2rz2JwAe+7CFnQuJNiyEXBXElWJ1hTWD/wt/TQeNmO7au/7QGjMzv6
T/f6ffFiftkqmVxpLuBsoFkozIJdB8mJZLnVSJ4VnbYgPfaiMD+SvagiGt78CtmDvfmkfhmf0ofo
xfmhetQzvyXMdf7cvm0rrhc/QWBD4UpQfhd/P9vpCeBN8FRNS1iX9CGHeJqfADy9EeFuGRGH98yI
qc923vJlCbscQQ3Ld3xm/qfXgSzr/w4xA08r88kb1VCVkYOgsFBAXlLVXjZuFGdWzuT/LCDRkTKd
dOn0OrdhocmisEn7RyjBIVJKq38DLbfmubaMSde5aSDINzgKCZMoXGaoQgzuYr7U0b/bu7biNS7W
pF1+mFnNwLivpWpYJYMP/HhgYlZ5pM3utpm1Ou6FHemgV6wtqxTKbSF9mT26Q/+P3Q+/otr9LaiI
Y29CgZT5pPMAyY/LTdy4KMRKNRuYBxcMZrsw6iv3Pslc0A50qSRUm6gOWgrBMsS3XzDrdeSZgd58
97dugHAcky26m9UNxoAsQH+4ZagEXG7wCLDjOIhcpVHqnyxPT1rK3rEZz7c3ePW4iGIUusoAUcrg
jhRwLg7cBwm7RPFIQgJ9Gr7ac76rK/3ltqmPl/FqM89sSZc5swCc0DAOHpK9hXzbG736qPvLIcIA
um+4U6D501/QVH7ehwhwOeD/oKiE9Jdk1um01ppA9xR2fb3D7MZjNBQbcdXaxxKJq3h5MN8gAw9o
ZxmEjyYJIebsKVPi6krk6ePn3zZg3XTANXEgke1JRwIsN7lCi46EGeQap1H9C6jDIygQ76Zia+R1
xe8CV4fKGWLbFWpPNgBxPaYlCbmj7Nsh22vN1nDZmglU1hCOCgQKiOKkA162qFEq4xLSpL1vU+P3
ogLAvnHkhHuQjxyookTB9WOiXXIfcQL8vdrnS2j+0HfgYNVfE595BfeUfeUzP2le/0N3QbRDMUsi
xr5Rvr5cVjbWtl1HdA7NIXe79K82bOW/K1f2woLY2LM3saFMRSkcFqI+d63o2KSap0aZZxVbydzK
J7qwJN2cpFC63IxhKSt/lOjDYkj39vdZuTcXBsRSz5aiR44W0QwGiPmeg8jJXL5pn5UUQqh0YUPK
r5ulcZyRmnPYIITI0smj6RLU3bThZa6/Cpo+DurF8DB4LeQyTN82pM9ULCWZv3E9fciN7k4tlwea
/fnsnglDDgBVIIiEFJ+0HiPNOkUpdfQoyR8F7NYOeJwwlbHxZVa6tx9VYIBvgHhFu0K8jGefZjFn
FjttNIdj+i03JheeYg85PRd0eccK3Z/hxUKy3egZdGznHcnHQI+BSNJRpObtrrU7v13eb6985QG5
+E2yirJCJsccmI3f5A1+C4JZ4x/kcfaZvxSugcvmVk9CzNzb6iZ/lPov3QgMIylHdQ09Q5ByXG6G
MqkLaztx5RRTPTmkW4Im7pcvYDy20L7uZv5n5jT+XtAe4w2TRuKHipEGfXwrN/cRKvr7hXftEwf5
/xPmS4u7apmtdyWGRrmb8KJ+1pymsr0YWoovhTlO/5KFFF8bBVpO6oQOUd5kvbGvyIKBMqeaMlDe
juPOIH2KufyeabafjUbn7CHNzLqvfbck3wHFR0AEtkgwraB+/CfrOwAni0EB09hE0/vMnsa7XlGr
uxHueYQiVWw+1yNwxWaUGV4yTKRzFTOeflGs/6vKM76L5oK9Q5dTr9xuUhgLtNGwOt92Bv4GOAy9
7w0TWarZ28XP0SLZ5KbA5Tz2Y2R8X0aIoWoAjb1x5kAojShq5kKyvXCgTOj0aajZBRSGAF+5H9Vl
nr28Tzj+iR7Mo2U0iukqeJIOemI1+lPbKlS7X7JuYSjca8VpprWR7SJriKsd03sS+6BKgNQr3v6S
Hg27H77QZbF+5jQiX8ys69/7rrVCkJyDIFwdaPFYp1FiuZXd5Zt102s/iuODVjPmjFA5BXXc5fGh
0HmOsMI57DEjbbRBq33BdK4LgnIoO/WNuSvov3Hc9xOYbjufOvsy+btxdURscHWC//cTZMzZMgNK
g5aLuDrOqTHd+As7LO50AJ9E3ruWNwT8aBzyPWTrSO8qG2U67fodRhmcIlsE3AWdArly3ESd0yUO
zLeQ9QD+xLlXDzkBk2jQBs0xemDH2Gu95IdVu8mxHdx4ZzwQdz5stWRWXcj5D5FeHAzEtanD8Cm4
9tzlOgJ38BL9Y/1boX6PqzDp70x+YoMFvvjqedA7rwWJEDhFXItlGy527VSc/xTJkQ9qRFtnwJ4k
mX4/Rp1b8Xy38dmvC36X+y6FjLW+JDRNsFxFdcmb4aVBcmohR+PVB5E/aZqruVkw/tIOWz5zbXUQ
U8L0KJhM8CJKSS9pWa51ZjGF6JeaAZ/rFBwiUbaRWq+tD6oIgpkagzGgQb28WeM4KE7bN1NIom8N
uLjN8euwnIzccONN6oWV9gf4YtFmAamPkKOVK2WNU0INh+QwdofZGzc/CZSOHtThVgy5ekrPLUnv
DRAleQcl3wloreFDAW60Hya6L9i9EwCwhLy3eAGnbM5EG3jjyIgCgewpzm1LAaw+D4C06P/P9nBU
v+H8u2Kd7OU/nZGzDRVn6CzGAK5YMdQMpobU8fnYeaTqNw7I5keTYlgcjmKifTaFZVweiQ5N3LoZ
PS3LnmyGeg9J7/O4vTMU+jyb+aeTa8wSgJASRA8YS7zCpSopWozlaI+hNimAKJQe0u3ASGp3MT4P
lrw0JV10ULnNCi8MmIrByFvoexAH+bdPxtqNBh0dGK/Rn0WqK901ljYkAXnXEg5G45kcnF2Yi7ht
4jofQLQOUBYuMog+AMu8PBBDNjjWTKY5tNMFRQHqKjkEC1plwy2uxOrYLUckhSjpXFGrUZ4rVp4j
JcgS8mpAHPZdgdBOmqnj3oR65ef3DX03ROs66Gd06EBdLgoq3EnVUA4f3HwFj7XblVvEKGvrMVB/
QBEfeAZ0QC4taBZvIWnNZqB9LA+DWC7RHg3FDqwu3t/+QNf1MBVsSsg/DMwfAAkmRTITU0qtEpFM
dkwP6V26L45qUG9yCK+dAxwDzKdAyRCnTSpiVmpfxJNC4f9o5JrWtwYKVln35/ZaVnCP6N7g//Dm
wGhANvFy25yUWF2J3AYx0RgUi8v3LOzd4qjsMXJwtxV6rK3p3Jq0dQnnpoIpuinUU/gbVQH0s9e9
jlmat7Eu8bslDy4GtqCcgMEUEJdJlmKM8Ba2+EjDbnjI/ugP1r2CxA2wUu2o74vCqx/1wDhovZu9
Ft9uG185isiBgdTCi4/ROxlHl45QppideA6BpvDG5Btvf1QNBg7SdmOVK9spkm1o00EjAoMG4oec
vR3JEEUlqHqnsLOKFMyxysvcKy81Vz/LuIRTCDgWRAvRA4bQk1wCHhfbAEUKvlvNtX3d5y9gf9pl
0fKSVc377c1bXRM+GoXQJYpHpvj72ZrAzm3WCNmm8P+Qdl3LkeNa8osYQW9e6cpIKkpqtVrdL4w2
aoAO9PbrN6HZvVPFYhRCd+dxOkKnAB4Ax+TJrLtf4FfI6hdzFpXERDbW+4aUMkfjanqI08FHguna
xugtSRHcXgp/DK580ES0j242bvT1dES3pDRjHcw4ZmK6RTKN/kALqCL2tHP1wnosU1VEj3Y1HvXR
kuWtUgsHDfCu1QuVKh2ta0B/MR4te3w8OjFQ7QO0f/JsSPnMe6qIsNPraGltcnWHKAY183HRwZKC
C5F94RqJH7GSn4SfjZa4KSDJAMXiHDNA3F16R2EumppAhyFCMwkPI3WXQSCNvfaNfyxwIgUFU7xX
U20sHbu4tnMrahFENI7kjUsaWiJdyU0rKMOjq4C+NhAVl+uAgUxvJPAoTTkBtnJ6jdvktWC94KkS
mVk5A5UXOx+lyY5U3A9Fs7gDg07OLGwCb3kAH8jDl0Eh+wo1SQbdrBpObYDE9TD/+Ef8c/RrqBKI
PGBrSUCRQfMdTg7M4mrnMl1pklRPrKhAVT2YaJI+OQq478liika4Nkzh/f1XHmP1hgx2XdUqBhwj
o59OZlfjijW6L3JpzoJ7/Gp4izsdUFy8gwxcL/ROLt2hMfQm75hmRqDbh2B4l6o56MAZ2OjQ0HPI
nynNim+WzJJjDKWlyc8qI/ke1/3U+047z2CeVrKieJDRxrrTpAXPTq9IcinwpnXwu/6VK29CAynL
isEyo6QZycHGuESA1F0WJAxXiR83g33HkCUgoxsgIKty8kaazUhTPYxw+ZLL/Oy9+b7cOZCOI8OO
eLIrbpFtfG2YRWvJBubkGhfE0qlrinowo0JDHVV/KrscWtXCkSee858/Ch+rA3kVwOKcQ2HN069n
s1VCh88E4WPfY6aKvsvt+3trZvdxLe+StDHctqDvyQjyhtvP0TokgmUUsdEz5VJP17JHugayH4IZ
9whou1D+oOF19qYCCfUSsiVq78lL8XLb5IbHIIVBMwASM0Bzr3uCVppSYgEvGcn5Y2O9xNpnp6o/
1nRmYHVwLNuslRpl5GimWtgMBcg5RDwxVyHyPzYcPlUJ9m48q5eHc9SnuDLj1orqwN5pfhrKEJ73
IewRVg/6aX6+vWWbXwk92v+ztip7zA0haJvAWoJ5KBM4e7TGA61b3MT4GYPszCCiFGDrIyG6A+wJ
dxB2bFWlwthMJdMRJGf9UT+OO1wjyWnwpsCAWi4ob9MHurMS//Yq+VWxOgVInv61udpTg9YJugaV
FaGPl7tyEvto7/vpUr4ui7yjjagKsXG4kRWCtAjzf+DmWIfkgF6aeqrUZjRrRzrn+ybtPYRJghPG
vW29KqC7QCiAnhSyQ77TZ7FrMZhAfDYQxzPpG5lbL20h9d26hS4K/EWG+HLPDNWxBUiulJlRS5c7
yRi/KEPjz028T0j8+UsfdwZiSYxEwC3XR1jTJBltH2pGaSd5af2s9n9vu8LVKDg/X+cWVmd4SMsJ
pQ7oaqWH4hk9GZ8HkL1f/NGFwcPHd776QmerWT1hlLaz0YArG9HxEualq7wVzEeM/CP+Q+4njz5r
XjJCt8FtdiIC9s1vxknjQCrPGyGr0BVtfkiFTrERWRnm0GcozKN3SFMAxeXPwrmwo1BNQ8aBAg/U
bNcAwDLV2dSOIPtrEjkyJRqmCft8mIzkFqErOPKRgK5XU2dyZxsDqP6qHlJK5gg6MDnsqkVwojZu
Q8yK8fEBTFZhDnx1G6qOEVcOFN4ipygQB0yl/jUvC80zqYwWDRBY7fcO43APFnWybwK/5H975SsX
tlcfLGu6blzmBeEfCtDtqd9JgRxBDcBV9+xBBHXaemUurK3uDkxkDjGAtAZOQfVShcOenwHrSIDs
Yp5oFPqjRnVrbasLZMHYXOUosAY52aAq3emRHZaXfpf70nP3UnskMH3OG1CH2lHFdLIMNqkhMIIh
IF4aEKEa7MYbhNUDaMNjYK6KfHmhpQaYNsGwY0SFLIdqPXvSMIuq4NvfExh1sGp8EIde2rB1glZJ
hnC+Be+qPoHuUAr6cKT+Eqh7aRTi5jZ9F0BssKGBQfwqk9RqvRtYDTnxEhJHTwvuOOqOua1/xcMR
R/ZI09wtSKZUrlLnJg1uu++2dTAF4TXC2NW6ZANJNQ3IOeyoqWG2u5ud0ksHy090572S9IjNVeXK
pS3Au29+R1BWIjU3wJyzTmSMQjP7FrSvEbO1H1nXfnXS9svthW085QjT0UgG0oQzwK0OyqCPgMuY
MEFj2nnFMCu+pvSGp3SZ6JhsmvoYQ0TFH8R9q5fJLDINo5UZBOErUCJ08588Zce+GwUFlE0zoOtB
9AVqYBQtLx0zlwplnFWKo5/ZmE6tfQKKRdD1CsxsPEBoxPxrZnWfYXykqWtQZUWjbruFmnpG1fhm
9WbEz5//QhwGCN15hHjgOrpcj1IXyUjA5BRNyfjVTLUnQ5+8KRcxCGz52rkZfgLOg6AWIxBVhjvM
Yo5vaflPFL5EhGZbnwYEWBZYADH8esXZuPQGYFMSPGCQ7HtjMXI3L7tHk6ki1vVNQ4iyuNgeANjr
uVOLxU2SdQSPjTy5MYjqVDtz5UF1b3+aLR8AFxyWYwBOe9X1WaaMGXSK9chmEA1Jys6Fh//EtLwJ
ZRZTxCK2+YXOrK08jk2KNKJIrkdy3fmYuvWpXe1vL2jz3cSwC3SvUPO8ZrtUxxpD/yNsdP4YKEBC
TdB71yGFVfrSd1EMxys+62fz3NiqIqS2BTChLYxpIGKapnvMlR2kmASUTC74kzxdqd8VSySFveUb
EJIEkgDJp3N1lQ81oEFloeqQFABhw+Q8a42N+ygug9t7+RHLr5eHixu9bc5bC7KryxPVGHghlq7B
XobFK2iZwtTPW28awuTdOlmoIOu/y98lYCqZn75nsqu3br2vfxXgzi1+3f4tW2vmY9iAyqBQgpTq
8qdgdj/XtMk2IeOj+w0jX5BYPdvE+XvbzJaHop2BshuAORCGX614LoFZarXUiqTF2NMyeUz78vG2
ia0jh3AcBIcIYnkr/HIlYw8UG8MBQ9wfdqXhAhDpGyCq1DvR2PzWnmEJ4LA3wI2Kdt6lpQrcF+MI
pfRIamnhZmUBFtum3cVJywTXyNa2IWhBzwlzeiiKqJeWrATwPktCWN6DYsFtqVK7+cI0gT9u9TLQ
XkX/DikArKynv/oJeadhdoj+wWxwrPXUOOVtX/hFptDnUW5tn8UtoH3zUoVLayBOLsbYH+Il3pml
DPaPRekFKK6NlaMwCQwbqJIw3rmmNWnBxd0sS457uh7cPAWB9WLvbjvMlgloZaGzrHEB3nUVwTJG
y8K9iRjNVt87R3kfdUjv3rax4Sqg+MBRx2QHGtlXeVU+TvGQ6HpUWeTdrNUXrURviEnfb5vZXAqk
6MCbCd+/mhNsjd4emyXXIwgJP4+zcmK2KHHaXAnnv0XDED35dQ8UPaDJbs1Uj1Db/Npp6aM6yzkw
zoXgw19f/fjikDvFbsEYNu/S5XMwYpIBZPURUcs/RaNbHsuMuxIRiGtI6nfDovvMGY6mJr3d3sPr
+wOCCgBqOOgkw+vWBRhbkXC7mLUWVcm9XN9NcXo/JjTINFEIwi+iy9sffx1AAKQMvNqzdu3OkfCU
SYUasfrJNHHJG6dZfkzZt2aWBe63aQp4akRWyIyuSo7tONZLaSZapMUZVCJGV81/0fo37X+xRCRB
eu2DWNaZrVWpMVbB6dFqsKV3y5+pMcOJLi+3P9GWCTxWEAxERxLjHKtXJK9jg0mJpkFl5q+c/NIL
xb9tYOMm5AQs8ALkITi0a9hd6xQ4XtxC43f3Rmjs6wf1e+I5oEpLou6rSNV0a0GIp8B2AT9A+X51
vw+xNcHFZS1ahmqnTIXlNllaChZ1fXLBo4DuJ/p0HxxRq2Cqom1RL22tR1ZaHmwHmuZVuoupiMVg
Yy3AUwHkAmE3Xb8KeROyaATsEFoEQXN/Yn+c9vX2x9k2YKCZw+uj5rp+Dq0rOwF/vBYV5ZJ6uVq+
21YsCHM39gqL+NfGyonrMge0vey1CCN6vln/UAAosA2RShjPmFY3AIee6Zitwtt+ddVMYNwZhrnV
otRIXHW0XbkY3AE66R1NXBMUjwC0Cm6CjdvtwiT/9/MkrkQUmmvYPFsdJrdMcjRZF/stIRlqsIYI
Ibi5jTipIAlBCeGKjaaMSdcRYMAjDMjHWeLR5IGYorGRLX9QoEAJ6lawkVy9rUwuTKBlZjXKQTNw
T5My/d0o4xDe9rqNsjm/cTAcCUYLFFvWMDSjoZj1Hwc1GhS/OlQhQhHPBlVr0KFv81ngFqbWMfmB
NSEeAbXamm/EbKsOAwsDUhD9D4TdwGRueJqIe2kjl4MV8EvgysEliiL5pTNMaR0rkoT8w/nSHLT9
tC+8PpRD4g0PxO8FnrfhC5xVgKenoEu+miHKjKzOB9teomla6F3eL4mv5JpyP6aWSEZowxQXIQMo
CrhpvEWrdfWV0kJtdZ4AO18GyYfyjrLLa5QU3N5ss8/XLNA9hDGoDXME3HoXe3m2s16upqieSMBi
hMZ94zGrFDjgxhuO8g5GZnltREfD6/JjOaXZQyA+U6O0gojF/AqshFtXkZx+70RswRv7d2GK31tn
l0ScTMpsaDlOlPaYdDst39Px5fZx2lwNl0tG4gJu6XWqAfkGiGHhJYykctSgndIQjXlLpVR/JrOr
eo+SWYFiuU7iRFCWu7ouuBwYr5ViKAQR/8fTf7Y4q2wkJ2aZHg3anzrZN9angy1u4EMiFnEiCvv8
B5wZ6NtckSUV7+xUWruWme7cIPs0n1XQtwyVIuCXuvpWH9bAesPJifBkrUKHWq7GOK4qlEgcY4A6
rGl6zTIy16kNEYxv4+3ArDHmaQAsx8WxdvSaQhe2I5MSQUr4IFdggZgJUDM/MZP/2W8EJSZcfpha
QgcX/rEKVahJjcq2eljq7cNcYeguFwlIXO0bNwEdbaArOfvc2g0KJR3HAmiGaAH7JHijSjVxl7Su
74gqDb9uO/vGO+9AphOUJzihDgAElx5BBy0d07xVojTXUA2GjIFVorRJEvJgavmrZdG3vNFFjKCb
K0R8jDQGaKcrWpK5tDXSjI0SVU5VIYgBF8lga+DVi6ngc12NWuG54nUjUFl8kGOt6xNO34OlS4tl
rhqI2b8JLDyFKw05xq2arJqksGdlCbYu28BI91CPeuXZSc0oRNNLix1nq1bnQM16o/xDlVbvdhjS
6L9AMTzTQssupuVotn16j4ytkO/sgZUzMFvKuOyTmJTO6DakY30w18wwvduf7moTcbw4skCHu3NV
bf7vZ4dZn81YVzIEgmR8XmQIr4dTImDY3zJhcoyQxfu6V6hitrS23UJPKrKTQtmjma56I0YG72IG
cfLbq9k6wXiqMMYPMiZMBq7OVdVghZhwVJACfHWQBjLtR1z8yITs6Jt2cKjwTHESOn2VoGl6XVu0
7JSIsf6IESzXkeL70Zl8Q48/e/9x1wP9l83XBLmn1QcajaoGUyvOlg0a7X461uYzH1G6vW9bwd+F
Fb7gMzewJ0z0dDGs5IcJ+IX2nWMmrB0L0h8iwOXV3nGtHxn+hqQAAy/rqqI6ocbmVLUcZUYFMdgy
BqGPnH2fxwQzkkVXB7eXdlVn4eZQlgKyExZxtV+ubCZ538RQNo/SoSeuxayHuQXWCmy3+7ponhKb
/MQYXHnscvJ82/LWQnG6MAeMGA1925UzpslMs0QzZoiAlr91HfMdcr6PkSZ5iVoJbuCNRx+W/mNr
Xd7OcLiduHfmKGvsu1lj77g2P+uInBmQS7VjIgZ9kfUERFrlfe+MyhzJSyTTP0v7alrh7R27GizD
ChBPIK5FwxfFj7VvyNUwZzSVYaN67HPLNcw/jfxbG1s3dnJ3LhBvNE+5JErjtr7UudnVGcs1QNaa
dJmjJS7SX7OZAHQ8ZlIwOQXD01yLCGKuYUN8nSao6j9ER4GqXzmlDinwepxnNJlkjz1OKJe6XO0k
2ZFDpvjjG3SNMMkb5e9EVCXZ8pRz06voLavaeojBRB6VS+LF6Vej/C9cEYpc6ILguF2DhVrTaFPM
j8zoT2T5s9Iy581Q5+bbbVfZOtaYScDJ5ii8K4SzRRMlWaA/BYfXAoy4hRrR9pgaOBpytysrus+V
t0bU3dnyk3OjqxRFtsFp1Q0wmtOfzFlcPYUAWL837L+3F7f1jRAfci0D4GoRJl66h+nUbUX7RInQ
/tEPVlzkh5oR0cTexruM9jAInk3UZnH7r7LI3CigIblQeL06QSn71aLUk7Wft5eyYeSffhsSEiT6
a2aNuqVkaCbwxunFK4ZGJKN0U1XgC1e5FvLuj57e/9pYpXNMqZtFyeMpSpdTwkjQ9O/GnIQAx3mJ
LgCkbLgAOOJQHQGJNYqN62aKzqAjCVKHKVo05yhruZ905kuyJF9lWaRRt7l1mKHDRwLA72rchyZZ
1iyMzZHTltp9mzfL3WI18xdqEZGpjdPE81TZQTdC5p2PS4cbFj2V4oHg+VB749mubXo/O7m0G+U6
OdBkYoFhxe+jobKdxMzu9baPbLg7p1WHbDrkQAEaXt2GSlXq8yzpE6BFqSeDuLoz88NtE5t7eWZi
detVctLbMoYfAS809oRoYWXJXuw0wW0zopWs9lGdcjD4Z/AOO9G/zXMbYtZW0De6nu3g3n62FO6h
Z6FaZjdlK6XYrTbg7ITlkWR+ubP9yZt9YKxloDxCEU5he10o3UOvjgsSrrZPz5CEz446Rd0yvRlp
d5xoIQgvtt5+BBVg5kQPh9PDrS49GWwNiLjtCTIZahCbNOoTCirG6q3Wp98xcxrPmvS3fia+6aT/
1aZynCDeLRCdrrPlLtNsVE3gH20g/wWWtvaWzo1fjCfwObhQhUaX5z2JRFXQ6wIl/5ZnZlf7Skhn
Ol0Ofxk9e9cd+nfqdy5X2pzexQXKrWsSbW90NrFELqVx6TgSxBqbvoCxatEKv05SMMS3drYvVIZR
ChKbR6esmi+3T8T1fQkyT8wbowKGKSvMH18a5UCGGS1pvNO08CvrCF48N29JgCdO8A2vj/ilJfXS
EqHJgGYDLFGURGtN3hcE48Ai5quN9aDSbwKAiSEUJH+r9RRyLTmVLCF7YeOuL+0vlrwEII0HxYtR
CcoOGyu6sLVaEXRx7S7PEAZkQ/4YZ8rX1pju4+TzlxaGxMBchDYgRuAwJ3K5cdZoaaNNhy7qVeaM
PkbGhpdSo7lIP/R661CsxmQ4RkKAdwAJ1qWduk4doMW0NmqIbQasbE8m6Y8axDvSuRfpl107O8Ci
+ES4TWRAkNbqj04bZ2ZjJm00TgVxJ4k90zLeg6/2m1ahz2n0/m0/54fnotWFIgAqFzJnfQQt3rrZ
XTptP0sd7LGSPchU+maOIpLkqyobNwEhGiRJKB0iSbrcv9KardiyuiYqTeKrY1IdJkuGVJml73Ja
9OCcTmRfb0VSRh9Qwcul4fDy/0AxhDDxqkRE2DQyraLREKaPfWD/ICf6qN1DJZFRl/rmQf9SHLIX
9px9r0M03ZJQhMm4YixF++biJ6zePBo3cQGyUBrNx+G+DzJOS2oG3X121+5IkDzIB5345SEPmh0J
hewt3DFvbQD3tbMX18nQHa1NWP8/5pjUt30DumJlmISaIFK5UhX7WCsyGl4uw/de54ZoXupVbJfg
FPLt3eKbHngGuogD6I0dvbMrPgXt3XbejXcI+3tmc/U0mHTo51KDTU4CVz73u2Gv7VTeKNsRXzRj
d30PcGMIMsH3jQRufYX2zgDh26LBA++cMrsGdFh75MLl6lAJIPofhef1l+MgFHAZAcMGKNvll6vx
MGUgP8O6jvnB3FWHDPxcvqxDIxLjF89d6ik/6Gv8GwVCsGF8mV0R69D1tYAr9ewHrM6sOdVyrXHH
7drKVQGRByJX8O2ub7pLEzy2P/POuew0BLQwoe7sXfNSu6XjsTD2E6+8l+dwCgr/CEa7+FkkpXj9
PHHDIInidQwZOJJLw/2cG2NewGl0zjCmlV5pPifiWfAtdzk3szr7xAbTpNRgffqOPpI7Y2/8Sp6s
k/FQHCBSUYeFLz1irtkMBPu6aRdlM5ADcBmQdXpM+qmTipbwa0/+G+/GU+1Rnytgmm9VwJvImZ9F
okB78/RjYvs/VlePZEIrAqI+StGyJvsukgoMJYX9CCrGxZP9LKTzEazM0+PtxW666ZnVVQZW1Tr4
E3WstR7G+1iWwiz+ddvCR2J8dRTPTKyuGAOiqZRWCUWEHe/kr2DKu6uPSVB961xIQh7VsAuSl/ZQ
40rt9+W+uQf++lu5v/0rNi86tKpAGyVb6FetL9fCGnu9kTMasXs1eABzG0puXB/yVO1ErPmbx8OG
VCuHiwHksDqXVVPOfYFyZmQt4JdsMHs+/wHbsPvfrOhfM9YqbSrsFiLhYAaJtIgdrDA56j7G/sFm
1niJL3qIBWtai04zfYAsrARjg3Nsy4Blb5VIj5lvy5WfnK1ndQBGpyyqsYEJfWcf2x2Xm9VDMe3D
R0a3ssORqrzby1kBPkq0Z9dm58QQ0XXg8vTgRM4bkP7etGcVJricXR7oi0+/3v5SG2cMQ7zoFoEQ
gPMzrzIHKmGW104aEhEJhAMS9ar55baFLe+GYAtuZM6Ve63cQvQuHRQ1J5GSOCdo/LlNpeB49eWX
DFRMsZa4KUhwVNA7yMMJxKd3Y+V8OmdBjAj6L6RHHGO6TqQnbEA/VSmJDBPki53uQqnGnVWR2288
ehwbx6fnwf+FIvDl26Myo5yL0pFOkIJy0wqzRxjbUaqwXVRXkUXs0Bs1F6wK9TFAibjc4DoEduqu
SawYZ5mzWuleEdQZuJ9MH/QRj5jfdGkwQs92J/ic1x7DlTBQDAHQGQwL67pYnw9q3shQ0WoDDXWJ
xTMgJg9uWk/6UVJ/Am4dCLpd/hX69rctX59BGIY98DMBLH/VM4tLFNETp5dOZnFXoBUxafSY2MuB
2LPrsOGA6RG3Mg1BAr9RAfoYC0fJG4XVa6BRJXeqMdBaOhVNEizd+FJXP6k6hs4i7ZCYQGS79+3M
8MdEVArfWjASUhQoNE6VsHanglkONRczPpFl3iOLBZdh7+nSD+bYfsJKV4O0zlyJmESvEzo+igAd
drQIUQZaI+4qXeO806V0ktTFXzrbSypyr7TkQJLcH8gSKmUriGquzw1iYfDcI5PEWAeasJfnBg3J
maSoK0egqfGlid2nS3fslWQ3pN0ubkTv7XUMBXNQoPsYAgJT3yp2wxhVbZU0aaIcLYyE5B5LkGHQ
IVCHUfC0Xz9NMIUUBqeFw/bXA29qORGqdmONybow7e8McEaPwKrdPhgbRjADz2kHNUBO8N/l9o1y
SrokHSpUs8jBkVRfY3FI0lZgZuPgo9MPECGyI0iBr/HfC+hXHTNnVVSmRaCZJFDj7unzKwH4Eq6A
EhOf679cSZe2GDspSBWpytvYjL6kvJitSBtwY7twWDB7AnotUCytp6GUpe77JdPLqALvkIy5ZCaF
jE6CDGjjGHGdCLgZ+o04R6uP4pi0ZVQeymge7aMMEvq+M7xEytyZqTun+Fspwvfg2q8Bmees00Ar
cjLe1fPj1DEprBj3xegpb0vhWXdJMOzZL+1pDBVPewWCEcNDz6Lwa+OGvLTLN/wsaNFau1ZsKY5P
uVNgLqn0OTVfvLxJ7fzYyqVvMeVxsaxQFXUdrr8kN4zjBbwGuErX7sI0u5QQ2MQnmcVI2EET1YNy
TupFhQieaFxGZbAD8VCMEnE08no4hcRGNzkAB50qHWwWcmfY4FBXAjapvkHswE66gIzKQVKdPQGK
coydsC6KcM5EHLebC4bzciARx2+sorVZt5NxweDXSQHLt9uOfePmXforj0HXf/skbvrSmaVVwKtJ
AMOj4Bef6jJ+Q8PvjlEQsEuM7upENEC7bQuEagBFY4Rhnf5IU8/UPgYBfpMVXoqn1FmeJO3FoiKQ
z/UNhu/IG9iYuARscz2yDYw/+uMgOjolM6QU2gWZekUcgbdsfSOujszhPQh41xpQU94W8mgO8clu
lT2dy4d5uWftZwVhZbSizq2sPGEBzQIqBLCSFWrtAsezl2vL8HI9F8Q/ouWsHMGOyYK6GQjspdHy
46GEdK/hVZKID/g6BMB6MKIK+D2+zFVbmVlmpqgSzLRO960pC49WBXNtRhyXaPF3rZ7+m890ZnB1
P4+TMSljyg2WRPXlYp8u6PLZ9VQKHoKN/Ie/zQ44HKASAxU37v5n1yOZ7J5gzj0+FaMWpvXSu/0o
+3JHdoQYT1WSPrPSsLyxSw7VMh3U2jyydPh0IIIfgWkDPHso4l71SmsDstmGU8ArJxMq5A1xbWrv
puTTIHbulwgd0a78p2d6udhpBBYAAyi4N2TpPWnNF03PXxLJEJSGNr3yzMzqqasMwIVZATO9ViGF
POnd0+CIfFJkhP/72YdTMykpip5iLcX0nDXUB+XtQ6uJwretWwlJI8rPnGgIpMuXZpy+gXKrIjmn
kjzZ+U9F+nv7Kt98nzHMogJ6j34ano1LA3WWO06pJIgLHLbvDP0E3O6dlrHEzXuuc7uwF4PKKcpB
i+2V3UIEb8nWPp7bX4X3SybJlb3gY+nK97Qj3qh+W+rPt9Z4o/DfRa5CxyJpEFwvKTyiG9+kSUWJ
co73mLy7083FL1rRGPp1fHdhT1tVuBYHEsH2kMcn5uiV22LQDClE4Vvz8po6vR/3xjd9KrP/31Zq
q2vfISSbR8aPF+QEJVvZLeMP2vbBbY8RfLA1sFw3DKkqe3hkrb6kaeEm4xdNyLa8deODgAE1T4Ru
vJS+8spa6iBIZjunZqxBbLLUwaSVSDilr1LL9WqXqRVc+VsHDTgDLiABXNFVGAfFe8vokRCcGuer
UvxZRLJ3my5x9vdXF31GqVMyNebbxvzJoLtcTTzlRMeoMkZ3FPLjidazOtcSBa2lvGA98pTcUalt
XYg//7ztClux2fmerc8uy+Z2qWBDGzsvhQRSo+5j4+u0aPvbhjYX8/H8YzobUSD/97PLVi+mGtoJ
lnMqZufJJtkjjWfBWkQmVhetujiSgmzMOen17x7cInn8+v9bw8oB8pG1bdNgs6TmwTCfFKG2z+aZ
Oduk1RdfenuIR/QQTsVf80l+rULt1yS7+TfLq3K3Pqj31bH7KvnOi0iGdnPrMLAIJQUkQFcoibIZ
1bSaDOc0mc0+7ayHZlr+i0ATQK7/mOBJ2JkDZIW+DEmr43TaqbsMFLNU723/+bgBRIGAK8DDMI79
EaudGcn7aZTN3LZPsVpWd8VSgeJ0oLaf90n36Zozat0OH2gH0ggTJqv1zAuIWOpcs0/J2HtK0Yam
FKMLKtLNvSYSBn0G6oyQbuNAjCuQGBtifbDN3j6R1w/k3VMGcWL0dwIk/QHEY06dl4QizrAN7MOl
1dVxbcqOSiqYmE/6Ltn3O0V2ncJN84fsK9DHxVey045KUIb5E0rQ2vDUGjtdMMDzURVcZeUXC18d
Z8g29bWq4ifED/FO/QFW17/Ol8kHX9GOhspz+2A/VnvngTwqgbxH3hq7cbh4mOsAGpHtRKi5jTcT
kFjQPPEpRwwKrPIkDEpJrWw29gmq4Y99pe3MEaEHMQTXJJpBOAdXy+Z1f85Igw1Y3cjEQNk/5t8b
P6Orj1nM+iyolHhCDyebWIKmwyQDNUU0+TgOCwSrZynPkUqlvXbMJ8fKw2ZShuILhoVUzNczBqLQ
FswLEetNo7iXMBdme3YH5JBv5ZT2e9JbUus2cyvJPn4RoF8zpAhnLoULwafWHqC76WYydIHvk8yS
QamUD33lSRLmw71xkpqQQdWNeawDGC5UVAjYBSnEM/vQtHOVhWDbppDfAjkYecpLvcXYsKrkQSe3
rFPcYtCo5sdWZy2h09sS+WukqEc0s8mKfavkZXqILUIKr9FAsrofoZuq3afoAdVhW4Ga6zdo7hvH
qzo2SI8l6ASKUK80o3ioGrJkD5bemlO4jERX7h2DKQDiDkmfe+AvG9VAqlSz87Spar/XpUohuCNP
EuSJ0esy92PRz05YFUb2PaGjHMzaWP/6GO/2OrvXp1CdiDUAFFWTdFfZ2ZztlTEfZE+amyZ2BzCq
qI8dUEQ700yY9cWUSPxezXpP9ib+97JTEOx9UVUiQ7K66QoHon5TE2lZJTchQI1DfGcXqbl4c0e7
ztcxVq4+FA7LVNcxMfq3r6nedfgOjA5PrBwoKt2zIeeHhchOXvkLEixoZw0sL9VXDEOkipcXstZ7
aVeVg9e1sb48TzpbykCv7Eb3FyO1ht04E53uWa5ZOcBWk26kgZ5g2jZwkMdYIeDn+XJEH0yq/KaS
YtTKWgdKZGMOVvCwmvMFvO1ya/F0ykryE0QONepmUEjTDxICpV+jk1aDh9Qr790uWySIBzfONOBX
qTW+6VJXeqDMBH84BoGCuQdKO3OOKYhtFr8eSVoeSzrX7R0bWJK5Y0ZUw4fyrG14Uw8lS18Hmfzi
QkfVHlwL5K8zYORF05wMMIQrHm3KdNoNuVw+T/PSqS9y0iRoFoIXXsZQca4UU+5KpVFnh1qV4zFg
8HAUDqhmy0eGnhxUdLti6HfLwvTi3lR6+quwK9V5bIdWK39S0iSmlzK7qQP0PGoWzuYwNfuiQ+aF
XktcqO4glwn6LNnUonVOU6CQzKbpfkCtqR+9qW6K6kFjWj+7eaHKTVDaOVk8s6RpE6QjqpU7RYlZ
EpQTS9VdIQ8gJFdtko8hZEsn+XEpoYf3GNvgu9byOfd0No/L49Bref/UxlQuD6luN3/xqiCOpQt2
M2yTVLV8ChFFkejKRheTdy/xHANFqNqGvQqahrHONHk2rVMZDG/t6CshWB7qoLuT/0DbsT2wY+mE
ji/CCfFrcnWNwixaiRgd4xPCK7MEoabKOss62U41+jNxwAFS6PteJvuxsl7HuJRd0ov4LDZgizDH
6e0wOY7kZy3soBHdScCGYJ+k/RSaf9VAuQOapt61HtmDSjt0vNaXdnIXlC+qnwb5LhPB6jYeqotf
sIohcwIqSzB92qca0yg4yzs6kkA3RMMbIjOrZ0pJVIOWFhZqGKXfMcdVptiX8yq4HXKr/Dutv+P5
hq7yfq1TZrnXuR1XPrY/yV374NhPkmfeJw9NoB2h3xo2O+cx+Zt6jp8Hy8/hoXlIvrR7EbHgxsP8
P6R9147kuLLtFwkQ5fUqk7Yqs7x7Ecq1LGVJua+/i3VxdmcqhdLpfbCB2ZjpwUSSCgaDESvWAm+R
BlY6Gf0xgCnOE9h2sBmkUhPrUEPN4qkJ8/Fb4+NSM2LWCgbnQZ2PXA+4jXMrelRKw9AF5iEx5d0Y
5/e4xhaS5LmUEkVCDXgNiAEgpZlUGXA0ssjsLfOAdvO6eioOjVu5lgduas1B1HWgK1tBm2LpSM4u
7SQSTDZwqLgeqByRwCY3Eoiv7W6paq6ILGzqLafBZrIyXK468heYMN7aF/LSXmmP0nMBaaQbw6s8
um0emi9tBUJqACgKr1xX+6Xm89y5OP0FkzxxRI27Mlv8AgtN/ZwY7yzrb0a7uVs4FzNPxbOwOnl+
qPqIRiNYqdAMlF32oLimQ/cWJqcxwgFhVmvXHazCjXeASnvyUV9bL0jiiodoX4HncomFZunLij8/
eXbFEPnFDYYfA6I8r1OegDpyfl/vkgWx7ScWOFEiZqbY1sDaJy2q22W1UD2aCzTo4wumX2R3sjYJ
NHo9SjIVrhPqL7m5ZmnlJOSaj0swl1kHwfEWapkwM4WAWaXZSoWmgIq0V72KpzdS3G0iaYk5e3Y5
gEIBOo/a8+XIYCcpZa2OiCPjoco+uf0nKF6y7OP3zzJ/u5+YmXwXCQhLhje3eYi26B11mTNepbv4
mr4k78pK2g3bEj3pauHpPXu3nxidxEg8a9qmr7E2zRjWZIBYdqv4TDWR2jeJo3XZaxP0Sw/AuQOH
6gjaskIcHtHz3ANHw2yztIePa2bxAZLEK7Wzn1lcPVA93yklf/p9Z2fNQZ5WDMsKPaqJO9LakKow
Y+ZBokHkJmr+FpLhzeTGRuX2raLFC+4/55bAIf2PPXsSnNsgBf5D2KO2fCMHueSEknGvJ8nCumbt
aJAMQ5IkaHEn20iTcFQ6pcDdE3KIZNiD6teFYbqalbb/HjNQNAFfHtpVUOycnjTFYlbPQSBzsGOo
LhR/zEVhh5moJHh0BJUmsP4XsiJ4J3WaSi3joNr8CpxzW5Ivye8tmZj4ep6oYV/HunGAy+FdkoDR
bql/M3eIMWQDqQ1QLP2AYM9dW4fuuoxOrH4Q7NMacoHmkWK2s/ZFOUXISuePykJ1Z25ZYCHFowAt
HYE3OjepBBK4u7mqH1ro9jhRUZZXQEJmC842EyhM9EMB/9QxKoD/O7dS8arjptWBcLemH03TvwLl
8RwG2T2ENh5RMLimGHz694NkYnwes+Gg+wXFzeTgDnqhcjy2dcjQv1vxDeF3bbKQwM1uHkQDQG8o
yBymJSLIzNSkKhv9oMo8dkcDLd+kapb4KWatWFAxQ8MejKDTp8xQEqswIxkLyQLmVIH0JyBq+t/s
Fig6QUwP0TJAos+/UJeEpKOohR2obD0HQb+ncoL5W7b+PZrORB0TwGBghDGdJwydmzGKJKuTkGoH
qdlpce0VKWbo024h4CxZmSxGspJRTXJYIdLRbv+U9ZOxiEEWB2OS4QqdITAZ/pDJTeEnUSQ3bQx4
2yFhoLcMOQAUCS4F8PvjQjKWPs9cb/nM3GTjkijh46iE2qEYt9CkBv3ZcezvrOxqHK6z6hEHbMNp
/l84xekaJ/tYjX1e6WWkHZpkq/W3Y/URa0v8ljPfCsEHYgiA8QD1OwUlgQQLmhi8UQ4BNOQofFt7
Mov3373u8gSBZlm8sUyhhH0xqzTkUdANNGLHnnYg1OhviLk0AXqZJtiCT1VM0gIlDkDvuWPLMVPS
yuzq45CWhw6z8nYTPyR6chVE8VNUgZj49yVdbhs+DIAuaOoCmYcNPLdXZIbVoRNZQ00SIFSGMpQj
h6rpQ4dHWf1u6tLTBd0FWLWgJAHi+SkQXcrSxlIDXh+tVNlZemiuI7XCwnT6UYTyw+/GRFQ+P1ZA
VGI0EMsSxaJp1AaF2pDValAdSxb5Rf1l0RoLK6+kqPWyGDeiDc5iILF+tzqzm9hCcHeiqoAx9Yv7
KUjkqqur+ogXVPw09rJ5F6bBay73ZOFIzaCU8LVwI8ni6xGo2J9/OGIHLJPBh4yBPbaVPjAL72aO
fRtt5E32uAQZnft0p8YmXqIyUIsVwpg5JAc8Da/DBsQXldU44NtaGLec20O03/DUNSC+cdGHw/Sz
prJCwbNWy72QfnJJc1VlUfFy1gxyCcGBgS82xYh2hJsYd6wqjONyP24cpnjmaty0DhoytzJAoYqj
oRDV//udItgh/9oVW33y8E2UJlFAoFgdC1SpVekVZKZOrD3+7oczFaFzKyLMnFihJCBhEcPKeOx8
2Scb23TYnieOEMuSUVYrMfEB3calvvNPl3R67k6XN3kOVFYV1/IIwyL11FfZKvRTt8FY3uizNd8s
zTnPROSz3ZwkZ0aJXgUPyuoo5pRCXoFF9H5hKy9zzrOtnAKHBEarM9DJwChZq3jsoVtXUKMfTce6
Yr6yUrz6tn5MHsl37i6Vfi9MA/4KBieo2eGNilLG5IxDhKtC4E6KY1DGm8Rot7URrvAM8gOtcosW
3a1qSSzy4lgADoiogicQIrTg/Tx3nFGDbIZSAAYvh9d5+FaDaankCwjLyynOiZGJk2SkbjinXYEp
TlI4Ogg2nhgmKVnutPeVS11yN4pRTsEYvU2cILgGf4rHrrv9YltcxXLO3HXySyb+kxtqVOXVzy+J
bppDv0398TldQxjKH1pX3kcLwe3CX8/sQfTzfHtDzFhzM4W9TK8dW7lV40XV64tYLUyAVgrC13gk
XwynjlUTdCbnxTG6SrZkpbn6hn+jsZaug6u2dpRVsNdkp/qwF27cyzH5H8N4wKC8Aerl6UQ+mDmk
Hp2KApQD1VPypXpkH26q99HLVxiQdZlfGhi0HjYUs25evV4akr989Qr7GBFBuU+QqE/nRGKzz5gW
SvmxJh73Me984G8din4/tltyLZRjl/tSlxFvYlZ88pNQq4aBSuLCzjECKqTtDdf+CG7sH2H77oHB
/sLT5yJDhD2kngISJyqb0ylChdIozqwhByVvANBVjscPVe85dEz8QA3WSZot1hNEfj49JcKgeHGB
XGmqZgJl6NAORnxZ+54AhJo4mFPZl375VHyp35gP9v815GKJoDRGJiWygAuIDAXbCrj+uxwhd/CB
ZMid8SNgXvBADkBQooZBvWQ3PPNnu3Sg3/W79bkjemp88j2LHPo8lLX5McflFSPMJ0spwKwFVGcM
QfIiRrvPPcaItREtvSo/DppxlbepZyME/r6IOa8EFhP/fUGuDd63Scamp6bejbZKj8E1fxKJjeGB
9/pqhFIm+PO8pZvqkvoVzLLgx7fBcYDqAgZqz9fUWFFidBahmG2V3XSTHVNXA/VrtsnX1eb3tc0E
OIxoGXB9DeQmEGE6N2WCKTluzZIea0s6lOU6/FKBXunNJY3hS8wU1gSyZFz/cHuoSonL4+Rkx6la
SaAzgZDYu7bDxNK4UtbK9eCmoDaJvE+79WrLrbbkXdtDJXopwZ/xkjPrEz8kY68Fag7rPN2lT+WW
+sFWe8gHxzpmhqO6iZN6iyQ1S0ZFenCy5LyMaawxGMVMZ+DI79Z3BhKQ0gfIofdVHxiOZLdkdMnm
JCMOlYR1ktjmJnxu66tiCBZeZXMOY2J8EJmaYIOdQr20Wi8Z64zsOLJmPaoNCJ1rR9Lb+7a6+901
Z7In0BH/tTTxGNxA6lhrsNQ1wxNp0LTTmVvoCzfA3E13ZmbiGmHapBxU5hlIRdJsJ0u+4mp+c21s
C9vBALD+R268/DZ3l56Bc1/qdHkT7yCt3YPAyMTyOpQpwYhVyAug0sWlTZzBTMD7SiTsIF5H/Yux
Ix67b64ZsB1r6TodVypeLoG/VL2eDV/gkUayjTocijvTtDePTSWT9Aw3DsBc36EvIXx1nvqu7JuF
Ztf8Jv41NUl+idpgVjDDCovmSw9uwuT1dx+cy8MEJ/Z/1jK5XmSjjwCag4H0j4H7U3nv1vl9co/+
Z1W49YZ7qht+KnvplXocaLNF1eRL9hnEzZMfMK1hqRqNE32Emyi3pPHH2qMImJJfeWPnpc1mBJfQ
MrvX/NH7z6qnt0KIyhnY4bFqFOs9NeZXnV4/pF368fvuXr6sJ4sTudJJhGS50VqR/uMpYN0vPc1w
IZqOHBNgM8+VKsfYsEdqOUtRcml9k9CCZKLUrAqbqkK40VFp/2fokv1oL1XWLwtLYoFAqqAcKOj2
p5x3DZO7LLCxQLaSawcoJ7CnSD1kv/HdVt1+ieBm9jicmJsceKjMdRzXeXa00ZtwI7uynJ530cJt
umRlcr6bIQJ6rIZ3gObKScYC8FJt4ZZZMjE518BstgBZw0RETQ8c5KByNBdMXF5kGE/VfxIswaE6
JSIzS8OM5URNjwy91dLkyWfWsdWo0PQA/MhSiezS48CBgAlEoUwFffIp9RBGYUHhq7H0qOf1Y5YF
j6BCem8Iffr9RP1U2s5fF2d2ptxDZVhJPAt5imqAuqoaZ9zqG/Ic4JXxxh/tFRjNvf9/vuw1/Xps
DxRkXRZxK22zFJpnfF/8FBvOD/5iUNROLriwVFiIwRlssNd6gsyncO07zYNs72rYL3EUXToMrAhN
EAx6or84TdHRBTAg0SYnR0li99CMuWFG4/2+t3OfEPg2TBKCB9BAL/g8WAVBPOhGzxK8ZRpXKe9Q
TnZY8v1/MzI5wa1iDlDh4skRIiZuFLUOU4dVrC5NuM+tBXEJQA1k/uA0nKT9fWZWo52TGJxAH0N0
m9ZIxBfBPDP5B1qwyBKBpZMhmjftGyijJQOSLEmH2us/pWPaOJEb+5bX7urMie6qre6mi8TIl6MR
4Fs6sapPykLMjCnmW2BVsDHnr/Qu3AhKw9vkaN85zDG4o7xaW77qPPAIgzAu2gltcSfNnU7CDb4E
/5op0J3/nsleU55ASi0IJEyLBINDfbr+MChoos19sDXdYltjgsleq77IJTI/vq+vId7+v8gkZr75
2b5MLls1L7KEiK8h0rJyZYMeyQsfn+OttGbrKHUC8FYs3BRExOlJODqzOblotYIUechhE1wzG1gk
HyGYQqONdPcpyLFVfwQ56UvqgZgjwhzCQohfNC+ixkl+UQHf2RbVz5J5s8oaEGka3/U99MNRQQMv
IhmcZsu/mtLRv+v1YulFJIe/rX4SMVhjK6Fh/3x5dZUC6fxWPSJz5I+S27rqrruKNtYm29GjtCWt
v7T5M7nrueNNYkmg5QXY1LD6wTXW1MAT4E1xAWpfGbk7tBvd77zaKW8BR5Q3GBMOl5/d4vNebACo
LcBtAWYjcFed77/VluDdZdiA4HoAdib26bXtS9eDlzjynm8Wn/nChX+zN1mxXjctihywB36/cJOt
6Lrc57ozYBhM3liHYbGYN3PtoGGoghcIV45+0YbVI46Zx0F84a55aoI3o4dWdVF6TQsWYOs2iT9U
+UUDxFQMYyiQLoOwK08ffr8zLn+EkKBU0d8WYB78lPNdzjrDSJuOSQcFTPeYeDG21RgsJTCzRlRB
7AZ83yXgBfRgQawEpXRQ8wycGygQ0RIzG//FSk6MTDJLtSs44Qwr0atX0Is4QbZEtzK7DMwK4soD
zeCFpKHRxLVNJSwDCfKOJtxvsJrfFyGc7NwJVWQiKBjq4LsAZmxy/wDV15ZtKINxgCRfaS7tAXre
qjGG8Kzy83dTlyFdmEJvgmA3AKSYni+QipVl14ESJ9zX7VNerjV1ob80txohEwKkk0A7TSvkBi14
IOsg8NCH3kmCTyscgKlJnd5ayvnFx53u26mlyeHlYc4sg4JUgIaS20e9G3e2A2yACwgA1NB+37kZ
P0AJC7KgggMfxf/JAyNVGhpJLZaVdtU9lB9fMZG/lGTNLUiDvJloLsDSdJKgbqRewpQWbJhKdRvr
VrQr0rG9Q9OBgWqyqr2RhP0/V0RA7YaYJNDT6DhOgWkS8BjgdAEVBOa/wpVhF8kqpMFSUjNTzhVm
TAz8g3YNCdckqWlAiVu2Msb9BSW29T5uyg0ZwcHdu8TVXVQ4RW0pcTFl1QBSvxjo57xSCOQISiOE
3yn8pclDlkIv2T4oa1FPZttuLcRkBRewBmrXdbdVNtJyRffyPsOqT8wKrzrJJwK5pF1HRrHqHk+a
yg11T8LQEvqr67Jy7Jt/xlWDavLU4OSAG2Zfd4zJWGf/Hqri/jCcpuQYD5cwk9r+e/jFWYDKEdrk
YPuatsjpWKWlrYED3Eh7ZatYPd2UWjP6/3z0cFGCgApdeDCjTsFlUpbrDcYVAN7OpHtTSyD5Gi+U
7Wbi4pmJyXcKizpVMpKZh0w1XEABMLp4xfr17+uYKc2hrQ+lRqCDccQvLn9LpcZYt7CirWW/huhv
BQZeV+R2PVRfbJBGgukIQ5VLdmfiCqIWHruAtgFsM40rzCgw/1iHYrqFrKQXa3ST0hGtBXkLsa0d
Dxz1vVjVaPEv1axnjh0sI2ICOo728JRsMWddkhdJYBwUiXta8mlFb9hpJ2i/Frb28t2ArQXpJ8gD
BHXutKvXxiAri4Gxx9ay7fBI34gEjlXq6HfKPfOJS/z+Wi/uSmVvET/W18Xz7z/g8noQdMDozqJr
CsYHSwSCk4OeJJWWKpKC8XpgKgh5l8oFiPflN9TQ/AUqBMx9aKNMn8YY92oYazHI3sn6S8QNl5Wx
byQmYGfFu54X29/XM9PCRBnmB+cvSLbtabweBzmqWKSaB5KYtwbAYDSwnZFU36VpuADUQtcPnInN
Uw48WtzpmGLfB+rSuOvMrqJKA7wW8i9wCU7lRgzSYXa+xHSPBqUMJWvxCiH/nHyJctNfE5MPl8YR
4bTCOiEJp0B8I9EgUijhmVfmS+pIl4fh3NQkyBg9ROCRr2I11+PK2KleeQxv8RLYNh6/Uq60TXkd
HJZuvsuDAaOIzACG4OK74MimUpzkXU3NgyK39cGM23zfRX2B2NN0TlCa+bpPBhBdGbReuBzmlgv6
E7T8EHXw4plcRSzVpNgaIhNDCUr8naOa+T7ClI8peubmVQka5AWfnXMXxBksEwgqTEFMei+lUZMx
6GrzIO/iTRPdq43b7iuvRXBNm3V2m4RuWbiL0BfxXDrPQ1Gu/2t2WkK1qFRBMgxmk21qOIIV3/C6
Vflu7wAuXC3d8DPdsnNzk0yqKgoMS8QwB+7Ejzr/Kjh6/nl9wyTDI0nt5GC3sbsdDTKPDeaCE8+4
E15BuIpFnw6BaGK8yGUUhSp81CgvoDQAYFP3OtTUrfIydJpi9DIz+efrH95zYlJs/0loFaOE9mjF
5mFINU+DJrWVvvzuOJe3v7CAEUJ8RTzCprA7q02SRi5weZRR6EbxkYTHWFmSTJnfub9GxJ+fLEMC
f4QeBpifauuXWtHcoHvg9DXQIqfpbyhvvf/bmiZngYC+y5IasaYWb4eoc0zjOUq0BSszt5JAW6NF
ASikakwfe0Wvq62aG7Ci8tFtU/XbrgEYIg30w1E+fKRBsyDeOPutQF0H5hgTZEHTZNAAf3nAIdWA
AsobaFu2Rteu7GZJcXgmdmFdUJITUROjThM3r/OERiF4Nw+V/Ww2t5Kl74w6d5tqqTU26xWCQlyw
TWKKdfKZ2sQGuAsKy4faTNGz6pzUkF5DoCSk6gYXex+qH7/7xewX+2twGqy0NKdxBN7jQ1a+9pHp
UUJq8LRoV0U5roF8W/9ubiYkg7DuP+szJxtZ0DGSbBmpp6J3flDpdyRYmmy48AgI8IEHF20JzKah
hyL+/ORgoZgWNHUh98Dp2q5M2w10RD0pHxdulwuXgBnQRkHTSRYag9MxsTpF4mqOUCgF1NH8BtON
jOEnm8Z0pbZSkvlyr2eLcwYi+zi7WlAIAK4SgRZgfJRupkFjCKnR5XkPQLBkUnQdOlY9syRihpOV
BLXDWDXScBvrdqQ4rCFl6YNES0MJqY91ZZOGTab4shEX5BMtbMtYKIrM7Am0RrEh4jLAdMkkecob
JaQ0CdqjUpC1ljOH6mzPlOsUzCv/6EdQ78G0mQrNKRQTIUx8/pGlsa1TDVSRyNGqDOzVOnqEYJXe
/G5lxpVwE2AiAU80VKCnUMsB0AktyjV+hBA3SGbNvCj5KmQ1EG4pzyW6ED0vDocJAvITIcLJ9oEz
gli8COQjmtfVtRpbfNMTtV64si9bvD9OBGiwYuCKu3h2DkZZslQHXy8Ec1x+MI9kFbnNW7W2fZP4
juRrTo7/ARbsZhBEem3Xpdvty8X2xszuwpn//g6xHScHNZV0FZqgdn9UyqecvqjhS1usfv+AP+ys
lwfmr41JMOgyuwzLAjbEvAC6h9LzuNHvQCG0kh/Jc7MOIPqmvOhPmR/dgbRiBV1Q/VE09NLB4fvF
qtdFtP3ZehtUPaiwgdd4Ev4Yz0GEXmPrR4i/rTGR4QnRDydNHbYJFWf0kSHeyNh42yuXjsxlN3Vi
fHJmzMEIeMJhPMWJ+WArQXhXvQXeIDnNK7o7vv4U585Sfjr3lZGBY55WpIcXjfW0ywn4a+XuGECL
mkC+oTMjF+OvCwHhspiC1Zkqxk8F6wraGJObszTigY111uFL163TPVV3YnNtF/oi4boWY9aLCLyZ
cKcClgBUDFCpeO9PHLijQ9PpJcIdIS2QoExRtyUIuY4pifJrTvR0+7s3X8YHkXqgUwQMiCGugfMD
Q3he1JGUdxDAlHLFbcHTRZyqY+HCqZlZl5BewDMNLwvxfDq3EyudmRZM5keQLmYux9xL4mRpZG26
rJG9UDb7BYOXbxiEc0g96ADTg2EZfzm3CKIOqxm1igPqYTrhnq+trUD8Ddt6vYTYn/HHM1OTj6YU
eQwSG4zREPttTErfyK5aIi+kOZflksmCJnEn7IO0s5KaH8MnZRduzH3xaN1Y0Na8q15jL1vHH7+7
xkxgQaFJgMTAfYLJgMkn43TsxsS2oS4X8dpBdRY8kqChg1CU6puZqThKay4l+zNugrQb1yNYOwwT
8Ojzj9ZKGfj/QeN3tMP6RjWJh2mH6yi117r0XwQRQIAsPImQraCmN1leSmEmZzk/JoZ1hellw4fy
jOZEybhUNJjZSB3pHMaukL+ARGPSfMtGJOVlho2MzQoUgvEaxDufXKHfRdltgan3fv9uM0caUVFG
lRDk4oCaTqLWYMl5bksGwyznDR4Wg70Et/4By05uwFMLPzPoJ7cssaq6xzOT/cwCjB7BCA6gybfj
c+AFK+sYON1We7Zfi6VC0+zKMC4Cfjj0MC8apVHcZQn4MtlxAGvMoAcQ7K0WYv7MUUb+gullFHfQ
O5+iA1qw5QNJqGrHuriW+2ZTK29loS4c5Zl1nBkRp+Bk/9B45w3BA/1oUcx7qzzbJ3G9ENgvcayY
HjpdifDKEyOxJbV9zLESaVP9kT4JWFhDQeKnu/y1B7gHTD9vYeoWC1FjhoBA2EUHAjQrMzxGtDft
UtJG7Yj9RUOo5MoK7IYbmTGo7rDrPoBsSZFR0NZIDz0qIf/s/CamisWzXfQBp+k1JqalOh0KDYWj
0rQcawQzJh8pf//dzMyRFtN34JUDQaKOd/z55pJs0BtIN2rHsPhWwdpoc4cAxFXxZ4ScBZeciYmg
R4Y+ChTZIf43DR+1no8ZVQv12BeyK1uPDOqQowXa3GApUF1UCsTA2YmlSSrZoHzbd32pHmUwsXqy
EiWrEXWxlZoE0qpWrOGN88F66EfZWrit544d6la2iqY+JmKnkzhKDLpOwYd77NFMTAPwJYM8Z7T/
/P7V5q5QE0hXvKzRP7ls4YALXtNwVauYqwDHq9vc9ntjy6CZOnjx57CXFoYd5r4cyDg0CIEBd2Ho
kyMY0FoPxjBRj7GMTpGVuU3yRtM72jL/94WJiUR43CQmo92HsK9DbwzNUvFbTo47ra2uHzEwdjS0
zPKUSvoywGGnmgNzA72iK7AfAloXFl8a5SDTrBOv5PITlclTOUZXRqZT10r5ayZXXqOOd3ItD25m
RV9S2b1pJf2jYFwJvLuFDr8LTaccFF+rkn1lFWuJly+x0e4be7hrDP5o5OqVojX35Rg8E5OYbpQx
IJ86KXa1KCpc3kbEC226pjm7imxzTwcrdnmVfWhd8qZ3A/cgEPwUG+kxC/E3oSmvTBI/5KzInLas
VPSj0KvR2CZo9ZeaB4MbJt21lgItyCPwr0ZKD8TTALBqquPrEmsXgqnGwVulXqUmppFDSfW6XP+2
qBL4Je8Hj4bWjoykdvWyRRJQQiUrGGvJiUxUgzFWNDppmW2znD4PndZBD4ZcNTx6U1Wxv4nR+BWn
EAEcxvzJCkrZM8sgCtGETAEV7yV7XxWR9ShlbLhK6yr1cJOxVcFC87noKBT91IZ2LtUt615uIvUx
wuiIbHfRC0pSwbVOpXbcmFkPAg+eMrCfpHpyx3Vrk0ql6qjGcIwI6BnbIA8dOUo7V1K6jRUNnVNZ
4y0rq12pAnetoV9Zd7GnmO2dZgHNCYRpaEPiIeBuLo9+Y+DlmNmosT4gm11LZe2QsHbqPvUig95j
bnKdhJErp6arGMF6AK9ty9+g1uuA0MGnieIRhNxGZm4b2l4gfepj6JX9t9p8hyWE13XrK+gN36hv
axKtZU1yi6j2EMy9UB1QGDf2JqqSRYBHsoF7MYrDEr5y3SnyG95Fmz4EMVhnfjQZAF86Xw227CS6
tDLGZG3GlUeifhdkEtoF1i0E926rwL7KeH4T9fJaGRCcmeSaFdvS/qNNJSew3mJib8ocgUZPIaSo
bnTa3qZqugoq20305yJBy67TU0cHi1JkhJs8Zk5RPSRV66cl86UsebD1NHT6kFyXRAEBdxCsKr0O
oSmoRy7FIG3Rvktas0YyvcKluZJYuep5vc/MfavkpQOKjz+BGbt4e/kYHfcGvdx1CSapw1F3dAUK
8lF9lJL0uhmgKF1hFtK2N61xNVDbyRTJMSN0aFV6MNRu01uk9Er5IEevHf5txGzr2tbrwvbqKEm+
qlTjTkNAhq5acfOU9AzFigggPd/oJPOJdll3X0cNuYvSSgPxNNTsoWOR1qM7wnsyB6GzeWJdQUJH
a2xrE/WgRnZaGwRqYymNW7vR2bXUFGXhxc2ISz5OJUzLkFxVHcWIgTdss2g1WEmxtyGP+B51JVsR
Q8ofgSlQDinYmVchRlNeWGBrmVeWBOiS9jCOLQrI0abKE0/SokNcyisjVlYkSDe9DBXjMb8rLTtz
o2FYq32zDbX6ruyTnUFNnxfNrmLsvbTkG5KEewsFzrpU/cIY3MqoD21vXqkZXF1TV0GhMadj8mut
6195lzYuIOSPUl4+E9L/Mbv4mjftwWaj5ekjsT1el/dgKQfuBcAHLw8rAj51hulpK8+eNLmSXD2s
wnWqMcXtGjl3okoOHUz1PWmlgck6HoAlPgUHY6m3WyjpcCdPtNSThgCMCVT+NGo73qDzER2zfDA9
u41u1CxW3SjJqB+zrMAX5oZHjaZdR9mQuzSVbzVSo+VqM/CAyBhbFYq6qUb9xOxvMpV0Du2tL8jV
fA2VzdzOriELUGL2Ry/IVxwVt6DRDl1O2UOfl4UTc/O+qZV3Q04wuMPtbZdqIC21uwcSavdqkNyb
Ec5x1JmbVKbvtZy/6ZLxpzNNCmBpKyElAotGklmYrDUZOut4Ta6YnAILQrC9dqPK1za0ljZVkPdu
ptSRW6mF6SD5p44S6jbg3yOoFAN7cLRI/yQZhcprnL/1WfpktJXqGpFR3IwVqW9DyHD4SKozT+aE
uRqoH52+HTPH0OvPQhkKJ29VwwEJ6yfHTeg0Idq3rD4kkGCCEkwGGvwuJp4u9ddcAyQ+MTjzeE/p
ejRjhn+ev2a9Vjll3uu4JGntcYRL09FqCc2vBknnsxJTfatC98gphg4A3yrJVySEVrRgJLwewWbu
DYhRXj4kGDq0g9QNckb3URjFEA0YdR/TRSBMz1XJxVCH4WlRYO/VJA78nPTFwZJb4jdK+9byqAAT
gG18lnalrwNbblZivsBFD7NYJ7hkVnmoxFA+MhMvq3p6lZsJux/6HgSfJI5WoId7bky7XdVNl+8s
MKg7gUGeWZPLjkFatXA4roeHhrXKVovjbGOP7A/mTx5JHaTXXM9SCJtK3yQygInMe8kxemBEYjN/
DEDN7iacP2cGBpjklpuezqvvsYQ31S3hvj6m7Mbuq9HRs1FdWRLwYnGbhS7NOXXUxHwqa3iw2Tej
CwBo4DQamr253OmCGZ16svBodLPCxz4fzU2pdLgxBs0G9ToPWbmFptctLZrSsSX5qbVZCPtK9210
hD0YuF8hD2kE96MWvxOzxFR3UoIyIpVrt6956hVdoewh1dZvu4RqHgVTK9aFgtXBznoUWHpCVkoc
KbcQINahKKm81AOuByalkVOHle0M4DxYgaaOrmMiEEnArPlkVKOtUtf4d+RyZAAH2LyJETVA+zJm
aQXNBZTV8R+Jgc8IEW5Nu3tX1AhhQ26S7Lnjtrmq7QLSiPrQOlpq3kEbBeRFsvylqTx3gNzUV4kG
f7U7ouxGzWy8GMm7A8H51xRTZC4ZGrJXrIhfgaYf+crYBU5oNEjA2v6RK1Fz3ypSdj8qeuUI9JjL
daQTCsVULpBC1gtt67ewNSwf8e2dq2a1k3UWOYM6NN6YBWRTShk+Q2EEbhyhK1ZUyXMHEoQdtVpw
INm4nGsCbE8cVMU+ps1tpeIKjYw+3BUVsJEaU+MbLYw/LQ5Rozir8quM4drIMSzsl/bQbYhlPMdZ
g1xMZVJxXYE88TEkteFBEoFuMmakTpZXEALgprFWKNYhhbjYU2bXTsxC4nB5sOCientXS1G3ooaZ
exUweU4py9mqHJPKDwet2mlqThzw9FsOnL7+fxxdx5LjyBL7IkbQmyuNvNr7C6Onu7ccWY6uyK9/
0NvbbOxqJJrKTAAJVEOwzI2HQ/DYUpxqTq5g75dsrIXCIQLmbNzpCX3I0i5nzzL/lW5w7QWL5NfI
fsD/sBB12Vj+JTEhVEVo3zD/PkMMBDmDkFkTU6/fLwi8aOBLimh5eCEh/qGw1diH6DsQifiNYEld
8Zzh6UrcB5akhipYElWRccI7PjMsfC39vLfxOJULUA0Upg2JFtgfr+HiwPcbfDsPFJ3w0bQrQCFV
PCayxyqAbV/ThfjlpoOp9GWGfj8D/zTlKq464IwVL0akFaQ52U1r9zvp9ken6VLGTMDryaHpyMk/
y2f4abV5VIJUCytV8HkPQTtvWhcU5UIGZJR29CuZ7TcUv2vpglt8GR8+kaiACK6FbzuhkS2Shm3Q
GJomB29i5invU3jJCDqWI+m6CuGq2duq+gU45MBoOTqO0JiI/EHtm31YF4mXZJzxevu+t6iSsIgf
7Lh2NXbncIiYqN2+7LShtmzpYNBVDu3gTh2x5hwZ2NXEyxhtJQut4Gc4kj8Z7J7Ny98YBaUvRqPL
xUpxx7Kp3yUwjHhJoqGtZyS1nIFjj7haaXee8wQrO6ig5TYM3Z2baXKNINo5McUNdqukR6/RjBwQ
3PnsFvYRc303hRuLSuPSGUPWjEyNQiKzfepTvZuz0NvnKYVJM3Yym9RZ2ldDJFHKssFlS6V0i30d
KH+h8wB7iL2m9E9LhNxgboefhLm1kEIuK/IsphE3ZGS+KLnzV7QEm9qNXtR/60XDOlakMCpG6luF
kACcEZCHN9EWsYoVDq+Pnb+jXonjlAi96/2V7HCcdJA6osezLHRViMkA3XWc7Kwc272JF1HdtmWv
yYA77jNQUZ2zccl9Oe+SFV1j7JK5FuHKTtxMxQm+16ADCw/k4IbVh9DY6AKk4pd47RFoHDmacbZ1
tAW/sYq+Qq/AXKbNWIOxfU2iKS6DLp0xtvCbNt+LSgur4oeRb+sx4MuGEHqWRA8qDN0n5OlUNyqG
KiGwukVTxlAzJzt5H+kSTjtonvodd5t6XHgS7NKYBneia9Omc6w9wv1vObXoBc6TZO39UMy4Pi1P
QLexVbF7pSmiaPxOVKKf2weue4akBeRUAvg4IgznPtOKHntKo2oJw0N6E5DOcnngw/aTtnKuwgX4
ugy756jzscspsX+OEPQAjbrCflJuKjsP3ybi96konpkv38RkX8NEfeoIa89tmLkq35BAoAZZpQk7
RKlhZT/FdxFLPnXRnmA5st9SZSrh2qtT0wV2my+GM9OwIrwMA3i7LgH6vuC2am/GwDDpZ8iaPjvp
xafcwW5piO0ZMv6fdMXSMCz8Sk+sT8ADZTnY1JW9Wa8p9fcumF4pi3SpNPuEcwyYyN4/rIHDUJrk
97dYk6a3/heMDIodolDUFSH3U8n84sKD/rDBYADp0QmvUMpciY7wOKzrr4jalzldRJn3EQw6QzhM
Rmu95BK7vFHyn8s2VuYkRHfv2TsZZt+TzDFm6vGBeB7fQ+MR1vBixXlD4SKQkaKBSLHB35Cc41G1
JZ2praQMj31qsrJ1qHvxULt1+MtF5MoZay2LjRoXim8v6iB49D5sz0vjsRfAuF8m2+6CgrfVEPZN
l4ZnhHvudKqx2dP9BHi3aKxYJa06UdMFpfbSBxWLByt9uP63YVi10RBWI2sxrYy7xIv34OeCEkDu
x4RmrHXdr4yzA9PJVWgNTacgX2qc/pYNNEZY/ESk+xM0/Fd4Zq7a1OGnBSv2TFP/3pu994GvO1f0
2HrO+euapabMWf6wSfUiAvus3fCVLSvfzeMWlB1NacmkV2OwPcVmzsutCz7ibWjWRT+4Tj10WVuz
TH0gJy6v8ORE2DBbO0ytNH2QIvjLgVzCrSS76DB8i4b4ggWwi+tyRBbyZZcvmypX7WPPvU1OveM/
Q0yPhhffnRxPNBoBcEb8N0vnK6ZNPPRqqg0SAyvOZYKXzCDSUxFMFljzrbYOpn2UmnpaJ+x6CHPt
PRtBI4Z2BVw9HK1WUo8uWlCQx7yUdLnm2/ZAe/2Yy/xn7egBve0TK3hX4h0Fex5HRzWl6HPboz/m
DJUs+g3c9muV/KEbv4hhnmukL33amPFqRhxTkzH7ZYbeKzcZfsnRvG5x9AG8c9tNxYAduCl9jHP4
hbFxyXckEw9SzvdpoLpKrf4Z58uAPTn6qHx9j/US/KHlS+3RLqgZn4tmy4K+NhmaeASBzc0mME1y
TwLXcOtbYt0pGjDurJbdmwKz6NzPpIn6opYFxici14Pauhe5FWeq+stghvfVWTQbueC7fJSfrfS/
M9cCSUKTMaKDThim96SX137h92IJ2I6yLC57ZWEeG85H0y0ntRFwGMUVnhJpmZn8Y9owvURCiMva
9X/rzP6hftKyA99XuW59HJWPk9d4HaokBVIgEzWewhwO6Rgpce2LHlljMx5xsN9BDNJxChqYtitM
gi462M0sVerNSFdc0jMbeDOJhVScDBcVjqaG+eyVTnBQTLIXMyQffPNppW+TxeiTsLITwxwLf+JC
jqiEwI7qeCFiDzgk3FHu0CVqBwxAe3klDGKuxhm511kMTagzPMXDLNbupEXSXZScg1MY23bXZsmw
PcWZ4K7qtxRL01HYVlvi9L0ha4+Pi8hsml5r/jmvU4RHCR1G34g11rLy8PQeNfIb77I5d7oEQO1O
q4NvWFVkbfAg2sS9b+uChQM6ebc0Kd3ep5FPfhxRCszokr73euBzTfm8nLDKhruO7EQgT5niWB9H
rCasaYsEF46gO6zGbOirBEL/qzBR8ilWeEGHOgB0kvTBYYrjtmRzOv5Nwawex9XRRxmi4a+8gNOo
XGWcn4ZwohZdY6eBnGmXvbp2AYO6uvQASX/65BPWN0Ry8Vj4lD0tsY58dBGe93Rz9XsHBkoAmVFf
7GUy0ffFoPmxBPvxpRpREIqxCNx+gNU88tJY712dk0g67xxBolnnh6KrwKF2e6uBRbZQUjUxaBP8
ha577wyZEYbuAiCs4zD9UeuFKSZPaTCIUoIHGrnl6glro+POLhMWoEeS/pdbFjXGOA/7sMs2nGTo
rUMVdxtaiXHKEdZVmBRphWE/yy8Lt3i/jFqN7fR5sH5SLqkrnuGp3calYAZvnFvD8H5w84IoZxfY
T+cloELxkvlFHYTbcB/pCQHnSKg7+bGbUvxuMkFXksYW0XbZhJgRxWkRlZMAujyIZa7hgLxeMmmH
BjGPdKgLGvuvU1d4lyWL2zdv8zABtWE6fWTF6B5okdKvfIKsw4P847XIZXrKBy4PQjh7MrnzdjSf
oI6f/QUGlaGJAJyoKQv3tg3Hg6Redy/TUV/ignuolYjYA4w+ewjDglDX1rpIvb0IeHJD4temn1XQ
LOGQV3g3cwzGMa9X2MQig1CpvQ1EcUy4mM5LCpQDtKC9BpPqGlG44lRkfL4iJS5tejCvVz5hD9FK
29etRk7VxDh5sPO6VJ0COL9slgFXQLDe+5iASM9DXPYLj9vku+P98LLlAekqQHQSCA/vzQ56xeGg
SQfglm9ekJa6d+F+TiJzUEwO6OZXA+A8DGe7FxqSIwB5ef6lQsWe0aq7k5oIBgqIP5d64MKDCcKt
fcAg6MmXOYi9Xa6nce/70/ymss2FpQiy/jhiy39vXJA2mOg5L/Ni2n7DpVD/mHKjrIoOR9yWRTjh
eBfdU0evEzCaarDI5XLJ1GO+8rcTQIPsAszFVUS7uGYFGmYvi/gdd515JrGjFoP/it3uGcmnR90F
mUTLzxzBcz4ul14aXsHpIP9PIxGytqGaHkOmtxfbuwXlkVvYBeJk+vDWMT3mDvPmR7RhT7iKfJOf
McoCRDDqW0ZtVka+BmxAjRu/FFnVURESvq0IwL1D+0T2fefoPpOQbMwALrF8weH2yh3Td34bJqxS
LbV7HW1yPYYe9uvi4IKaKioHHQFmxBY9McamfBcHvbmmYnQlPLSCqMTX/ZqiTTw6xHntyVaw+00s
ANUiiNvMssD2GON603bONaFIlmr2s61cecx2gxuw2y8Lsh8k+CFY4X90cbIgWsRr/yOig/XjGuf7
xC1tVVD/hWoLrjpZYT8ZtvhXCptAUuCnCyR2lnOHOd93+GJ86SFv7Ol2zrUE0pCv52kDmoKDDiC9
dSnQpAEw1YAWZJLF39qxH80wAJFtzi5phjjdQUCUH2vU6l5MlZck3xTZP3cCApIyazkeyTyTO6BM
Q+0zxyvetz32vmbzhh+QYqaPgH158RGHGAafrjONycLHaGI/s0bG+dajEVuZQMrmevO9hq60JEN4
MbT/SfxhxtdqcZpvy10fRxsWm3NgrYgi3CsVfpuWP+W+4K+jY9m+ZQGYozhZcWdaVrcYS8uwcxkQ
O48dWAS4J3Ji3cepJVWMoO2yHQ1v1j5OasiLTioY4pqTdbl4A1kAgeRoADObh6BTgrHfTZuRd9pj
f0Xm0dIwetqy7eKrHrm1OjlqJyAq6YplnwCCOyibIt12CthjvK7xefIS/ztdaPRpOuC4uthIhQIB
CWrvhguJqDxCTmI+W6hGMFgtsXtOu3SpRK7QN4n0iMhzinFULctdQiwCzguXJxxpnQVFhc7jRnmY
M1e65DWdw3u7CF1P3SSO2aYx8ASTd9J6QzAZXeNKCgSXeTINSrfS8QTtoKg2iym8nz2v5EhP20V6
jMAJCRzRqAbNinqGe+hkuRLWVkuKZ2+2C81Q2IB1sQGuPixHnUuG3n9ULAsbno/oT9PZQgIzkJbs
oQFhTZLatPL5yB9lhqJX6YxMSB9PEiKbeehzEKPDtkTg7kz/WWR5auoCtkFD2RLbfdsc4HQZ5DzK
D8XCljkrp2WWwx7CSDH/jnQJP52Q9N/Sms4vE8lYVDM99bz2EQ+UPw8eyf0LWMskOAqhPOzp+DoZ
ANb5eifxw+eaYbIbVVlMs3jsoNdkjy0wuNcuDpk4pUmuR+D+/nC/gibB7ijLdihQy2VwhjR0WtzZ
KqCDJR8Y3vtpikGoxFFPfnCKk68iIOk59vSIzh2M3P2imbgTKopO4JsQfkuPOpBMlxGlwfWm1Dr0
WbthyVetP1y2abUWxm+8uTNf6+Iwz8Uhuecmjz7QYHTHYjLJWWYJIFzeo890xtBabVK+bF6YPPBo
9cs+owmSSrK5KfyuBxwXoE3w0cwDXBczwnLkRE4+Kv8DOLjwKXamrdJwKE6Rwbia+BSdIX5/XlHi
ALs6jL+53ye2HONt1rA34JD6eUnG7lNw9OfUdOvd1LntGntjcq+di+9Cq1c0qZhc/0JZqJ3PVnFa
wwlBsDPf4IEf+XVKZgsII5vQVgXrAT2HqhNFhn/z6sYByNw2XXQXkycKDQ9efChj32JDxIvr0uhf
orLoEi9he8iBozD/T8XZtGjMTLD716garadEZeaE32HyJQ8cmDCrfbkNAOI5/qkptASfVAX5f8WG
57WxcCBIK3QyAMY7GvLnPkPwbBkGKYBqiEn7n9UQ7DEPMQPtRSLrXgo2IGLXtSHie3sYuaynWSlg
p6HuHlfaIigmz1n2xAu63iDnLLyMLFi+VFL0okrblT/gpY4f47aDyXpWAPwCWxDIiii/SypIzAJM
mnBiSErFCV9LUwTtvJu8QsEkLOwDpAOynCU1mYfbVMOpuAO3OiNl2ZrxoNXKn1vdW3H2gXnXw4YB
XKcCCbpbR2Rf0XDWyJh1tFPHzt1g5PmWfVoNyO4Zy6lQ68fWtunfgi2Brd5MRKbKJt0AwHOQOEu3
lfvXrjDzAwr1eOy2JcCmJTqwC4QfAM3zGdjvDlxxr5+9ZGVb2cXo3GApqLqgrQyaQVktEv4PEC4Y
D4jRnCb+g2zdREqWzwSoZe//N6SkgwctGLwnoL9oFEBM2aXuUklUBTcy8SO8Je1L2bEE7w9J+rVG
iwbQ16XEHYppXEHMoCs4ktXX71nYD8/DADdfM4fZkwEXU1R4lUExZICYbS1cFj3mPNGvTMe2xyHZ
QSvQYgp4JIWXv0UMafS7RHeUnMN2xjmjnArrWOjiSeQ8bUtYVnJ92qAwEQ8Og8j0h+I6AmrqJ2Ih
zShiuze45wAJten/U2BgaiQT7v0tRu8ml6twht0XCpYGIQtU0+P2nvE14pcIdnxNPJsng/nwMfNW
mDUtMq8RFsMapGJ5uxsJt9xFc8p1lWR0eiog/amxVUN2OtEoyGv3k8rtrRXogDc+PJG1tXDC72Vy
bGeSnIIeLq9tDDbegagrw9iheGci0iilkQi3Kg4IWDJv7O+7GShFSqE3KcU0LjsRDVHJMfoB0MqH
QtRcURSUYe4b2y6vs+NTNXbL46xb1KxxHINXFNQogBiCm6qDBhWrnQZkhhSvywLwHhrYDrS0hZ5C
anNuW3ySYPx+zOW9Sjc0CJlsTNEnO227O+1jdIizHU3SsXEmPaA7f5E0aHf+GB/6rXgG9bnP1+0b
U7+r6E2xEnS/oOnx8s1fmP4ALRmGEFMPU1nq44n0Td/MuQ/YL4Yitx/CrzTG6O7aWVVJ2sWV39Lg
uGIMbBwynFrQusyebWrxtUeP9jWEU9GODHp+SJjfNzQx5jOJqF+PW9ddB8M6NAO+epngI1MiIX0o
nXNnzTF251tumoJHpgGaSsqu7brD2JO4NDJ5ME6mpReyoy3Ei+nHRvDw3l9BNGCxPqxxzoEXboHT
FP5yhySA69bhs1ti8JRDI5Rmhj5FPIC/XQYW3Fv8Q5YxVIUwr9q1zTBDLXcguVA4suEgGGvGoN9z
dBVJMj6NQbFv0/ASopXXFj16mD4nLDtBRt8sawrASCy7LAPdsdh90KO1ckPdzWudd0AWCAZTbxhx
kGa/VqcXozx0ldkj3BkbS+gVWPXZL7YLmq5zvk7VtnmX7TY+TOYQRO1Dm7ZPnuUCU7D/sPbQ8yAe
5t+wDRd/W2sZFq8wuMBq7ni3dHbXtm2dwo027REnqejVC0gTTPYrJWFjIrmLHYoLnaGiKBbc0ndK
MCKsky9raLLxS1JQ1ZO7vwFjwbxdO9rtnA8ENAiXElq1rGJ82SN3F/A7i+5ieC4svYRlnbfVabhe
e7oeo3Y8zzbBHVQ1HTHAimSCJMfDnrbFfU3G77WLTjnQS6ho3HHqPIYZhz4PDJtvch4n/IBenOak
ewPA1BAHB1j4EbCl3Qn4S0CibEALDUfRoqR3FIz+020zcFiXU4Y/ArC8uuwNZPLOtXARp92/fMkP
cVTs0RV8ED+tvaCD21mLgXflk6nTBL9AW4gPJLNib5TPq1as55aue7HCESFLH1o23fiDq5d8hNlH
wi0QZdzccRHP1mQPfgzPZpoElc3H441m2LAlB9DlITLZS56hscUxZ5GKFOuD7ofjxrqj3bKX0PSV
nvm0c3jaxXqFtBY/GEnU8MEtNfCHJZ73AgBemeXzy8bEUbAQWgd+wRvxrsPikA1/KsdMc4swhQ2w
953N0VxR6FdK0Y33QFeuMjcPSGV6zFZ6EAN7yFvwC1YYiDuW/sgV7u6mDlS/iwAvJfJsgKK0Kjw4
+TxxGGEv7pADrkFVlhobI97HjS8zCO11GT68ow1gg0ca7lY9XTOH0ZpEH0EWN6uHEwAZ6oalQILB
LwSeAnaHrPm+aIoWFF8Lx3D8uTPbfuLDY96zI9QwQLtuWDUgwkNP8RxFFOgZpoVMynfJJYA+988b
A4hnSOlprINRe86LYUcxmpYRmxu5evDkWTWIcujybHgAztbk47TrW+8No96JghFJeyA34MROvM3f
VCA/RoMQ27F4kDi3a6wi5hjW0L9DbgPpAOQwFpeUy60SFrgUAprmOapDjx4Snt8vPXnsBfmvWxzE
MRYWk1CaYzZml2Aw5bzRA9qmy4Cdeg5ioMxtkTQ+XSHQQmNThhqIaJfDtWXr7jAN1lJ4oIc39VWQ
pLEOAlbehj+LBHiiyU6k03vernNNBhnjCsRvIO4/+5y50oFfxcZv/hBGSFgy8pB4BtxO1L46CAkB
YX2yyH/VBXvBg3GHGgu1ZTvq2gKPqjxCHrDzjcjgPvyZ4vTDoYksR0a7KpLio82880aXR6Ccd6Ha
IGNi239zWqAmCn886XWye1+7qYoW7IsLEz6hxCCFk8B2jxBaTr3lJ9n3b4KB/ytSeF/xuWFsqPuR
vaNDv07zYi/w6jmgSX8HBL1n2/bsq/SNhv4HHFqaiKd1F/evcCsFPBN+Jzl/aX2/Rv0HiHDbsyte
o9Q/JQFUMLFlcLodad0L1G1TOB8qv0ICbrupnIa+Ace736zfbJ2s8e33i6R7FvpPkuc7yHGaMALY
Lt0XstWa1Y+fqN/fCyb3Uvd3AlhNUIgr3eAjOKAvt8Tdr1y/9ToGpZipOguHjzEbz+jh6nExXzDM
+0JI4GUB5ZQNUIxZDrvLbNjAL45/wseDEw3qmGz+efPJP031B3q135Zs34vS59jmZ4Ca4FgHXdn0
FxDlvwBSw3LQ6d+wiAeAbxWGT3DuX1jgg+WJrf1s3AHavNj8ypFnAiQOEqMAkiEfRLO26x0S49+E
FGult+cpXxqy9c8hMIVo+aJBcsCwC4RN7dO2++AeXLX4dxqfRYZgFIytYgTUoXUdTN396umDkM/Y
XX4FIfqWjU8GdPcaPjg/2WUFa/zcQiT4CuTlvbPBPurypiXfRKcg8v33RXwlObq/AVfKk9A9PgUu
fVqV32SO1ZBSVt56lDASY22HSZPP/zagNyZ6mBCJSvA5EV7FMCwD83wTxGhIivj0X7HG+y0+5xEE
I/QOwrJzmmCHMKA74fJrXnyrDP0I5eoVyMshC+ND5MFOCzPnSzakFzziUTnM9seLIWbRgQcrDsWf
/YIAasHwe8zoDA4FflwZYb9RTmDmSURUtlY++4v3NprwJQzJWDO6NTNSJ0XKLxmEpmWgoPHocfax
8H6NMA8MYOmrAQzKHowwqbd+ecRWG/Y3xzxvoNpGsEgYnYY0xDoWMggi8pL4LduHgGYQjg0Dvijd
Xjwe7AUbD6ubjvlsRJU7+sE8oMEpElArdLZ+M4LOLabvQh82SSsRk6qbgtqfr6z49hTO++GUJY+w
RKzy4g3je9XPsLCBWqdNPiBquTAmahfMGNnAJuUXMmHLNRhwVjds/fPsgaKJ9bfPLXnq9LGLIMYb
SQMFR5h5peHHeZCAl11J3LcN5XtXxNd8BTEMdYdndtEgwUyHT1jMrhKckhkYOJXKu5CrxgdazjEl
IjH+qiK8JpY8y+TX5x/Se9rcuOuXtF7laSL+aVLQmi73I2Q+PkYAknZPXszBWKNR7P5zoDJDXLZ2
PS/qde37U7q83w66rqiZfLIbUCr+E/kvuYNVSBwflf8Xd+qSeboUdtgxpNcY8w/ajQbMcdW7FJ5Q
M+S2WMANo/PoRw0Ag5hBeUJPFr+uTYd90P1n1X9zgNiAzD/lnth7GXyjc6hDcGtGcl0XeK5C6+HJ
3dLt5o086eXdou22AYAMCFs+YWnxq7eOQUkTbeC23V0Uj/hylO4CkzYBwQM2EbSOyc5bClpuyp2g
UN61+YRRSTbRwh7SxNRQ/lQ5lD69Uxh5XgYQiGBdrlmbnV20PmfKPPM5e4TaolH4r2ayS4bkCAzy
BtVWYfassFgQhmhxelQ2GdW9gmCsiCoP8B8IwFJ3/Vb2bKuW1jtki6sJ4MZqAacegzSVW1zdlEWb
0QdkvkLwhy3tzBzbwMdAzGrjzRAyZiejICdTjclzXNp7STTO7R6Sphn6kh4SpBlWMUXZB7yUCKCc
uitELhUyx+ocuwpJ+y+BCo3nTQJtgaeeyZQ3UT4AWgSBtv4wchsBxxIaW9r/xzrvfVL/fxV2YNSa
AsoVh8tp0NJPMv0scji0r8l5zMg5y2jNw3WpdeLfw0JrN3GAUWLeyYTvDLSCW+F2uHs+w0e9xxlt
4vDX6WU/Sn4BkP5scUHTG9ngPhTnF279cwG6a4X7SEjMY9Yj/yNijZffeFaojB3fST4+OOJqDPAQ
ni9aVDyDEaZka92GXTPcypGN/D3WeLAWQp7A9P+zZJkgCZlPohhQxG5Gwxu4cAN44LCm71HoPU22
+ADHcm5Xdz8G064NeJ0imMDDaJEPV5b/azU2MkJzMcP3CswqhFCuJY+eb67g/E7tsF4ddU2MDqBL
YaIMf1YMPSz99eY/Yp5tdkMW1QvbripfgdQ+ZZogMP3RBuxgenId23XnxeQU6B2cUXeL32F/4WHd
CFT7b13+E4VvyqINZgPQxPFp1X/J7f72WQkvhHO2htA7xpB4A+mc3FUDwuO5Bz7KNiwGtm8Pesug
nGPXBMPPgNWCfsxPzN/KwCI1A+qz0QIj86GsYWmdjdBOpf9lyB1cj6n85PnZQdg3gdH38DaRDP6V
qdh3vLvvU1Dfqa1YAMWiEDtza4p0dhyWoglth7Zv13u/BazVkJuNTGoU+A3o4Hok81Z1Q3jgYCUZ
qFwFBsuCly8ycVHT34TC6oaTAPQ1zw42J/01yD5nl6D4/GUF3ZkR1AQgBjY/wTytWUP+Cu0ZdDfe
W9HNBwu7nJEBc5j8x3ZeKuj2KgpBfr/Zu2W9Y3Hw54XDwbEQeGZ8sHn7pH19gqYTK2fuQ8Ikv1fk
PPbqmrvujL2mxvH8cSgg702TS8TtLliTSpHkisWGcsnbhgzRRyy/6JB85bS4zDM2C4r21QMdMPXR
zp/Te96rcqY+UAFRooJVjrBa5uLab/AmtPMMUaGiex7d2uWp4TdhEyJYai9fQJ1gi2d20H9O/+Po
PJYbR4Ig+kWIgGuYK0kA9E5eF4Q0kuBtw3/9Pu5lI3ZjdkZDAt1VlS+zimxnRWJrNmA9KT7ssnLW
qB9kVJnq69JX17KOuVBrlbGFAuFtujyhYqS7S7Ii2+pJf00jV3pspv+OtBl0T5/NVSWLPzfHohIJ
LDh1FeXXNjReAA1snrOHMO4YP64R0rOV+aq1JSYcZ6DJATrpkmVvp7HXCOEVPKoTfKiZdQ8KilFj
fC6jeLNM8a40ibZftJ0jlr2SAaUynVlNYblb7ChdteSg1+jDQxxfdNFvuGV2S0H0vD1wdhocL9Uq
ntV/2fg91N/wcW9u/oHN8yVsWBWnODulUoJZ5ch2Njazs6T/CKNwUwDujCPIaBetJ0jLldLG74pI
9zaI6sw6b/i628L1s2S0e1m96pPRIwXlVmuYqSpDgJE200o2nD6mce7sCZTFVpCcnDplREFHO1oa
449pJsHAmk3ftbkIC1P/pH5PV2kigE+cWNumhAgisgjlMA/DfGnz6UmBGg9Ul89KF/FnOhffoaJ8
9E101bXyNqPIN716ECVywKiu8MjvC9U8uFSRcajtyQ1cyQ72rC23E+bxWXX3aRJvTIYLwLHbUrw8
djRKTD4SsUlJTa/hQhLuvInhdBYymIvWPalQtQZmvDDKtqKhNwIoKMvyqofjSlLTz4v+FA7Jqm3F
tjHatVWGbyH83jJml6F/vOjKcWJcT8t2Vztr0+sZe8OGDA+Jg8UmDHoLSY5XNKZeTYgQ4s3LCoxF
zcAEaeY668x0bdqI6/mgbXENn+BtdnTxe7durl2MJjiYb0XVDStjNNdmpP3NSbe2De7KJPdnrV7P
DcA8sXRmoXllwYpxEJNYf6bQoZgsGVX+pLn5kg8T1Vm5HhR8e1rMEhh3w65ML501jopHM/FAyvUP
Mr0wECE1mQ+wtvIVvf8YrInWPWpRGma+Xoo5102voTKuwP8cGpb5WBRAqEma+7kx/dLhkm2PZBmj
mo/2RUVCZ4v8minrOiOGfKgdvGe3ZuwP4UhRMGqeHUY81/nBpPrX4+yvWardNBOowkK2jDl/4cyU
GvamzikKannDcQU7+A0reirsaaOO1rqdxm1rlns3l3diRU7p3DLFKvdxl26Hjmqsx+lV1PGrbpn4
NEDrUg7gMA2IlLmafb+uO3Wdt/UmLx18ivoqbZVAYITt5oKH3flQyV4y64XTGXNSk6/HSoEgrlY6
IFes92sZ6p+h2e81NNNaTTdaFm8jFb64aj1ZmPWKmbitZ7sHuWuO8XrA24lNZW2Z9U3hxu+Z5Gco
BWU+byyrfx3yeZuH6X6so8ukh8+1dLmaM551dS2j+VAkTwayZZFTkCSuL0T53Kvq1jCUzTA2mzqa
r1U7BpYiNjPDiXa4Jgltd3LQlrcerT+RUK0cDUbiHsc535V2vi4kN8b49/Anxqo4KXb3ocUOuoPc
uy0dRSguff+SujKw81eqV0/Pl8fak43IGO0xGXSYLGZk7RP0BFmFbuvgZ0mZKPWqr9X/dJ7qpI43
INMYjRcmXqydaHE0JK0/qOkhE/e6S5/APjbziE8rS5ltMPyuRIppg7cX/9IhzeyT1DiZFL27dGoT
UEOhTbCtZI70rUmV13bdTsZYbiceb0WrtzJ90GYGAjjDCFTT30abSx+f61UmLPVcGH9ayHr1ApMc
ug87lF75hOs99e7ixa7TnQHcma+h0lyKoYhfGo4ExBQoOdZGoVVJ228KDdobXWub8Buto4cLT06M
YoaoXrA71Z4yJxEzCCX11Ezsx7A/JosEenHQlIHQ2x3Q74AFk+vASZcBOt4pPGHk9m7QI3XLrCn2
Hc14w0j8upQYqihKzLVDN7GeWwZUjGbflMZNVo0GOhq1fQXtsTzXdpVtpUltn4lFuQDAvzPmNX4R
qbl8M35Ct4h+oq7yqtB4lkVzmaz8pzPCv6TIPNSIDRua+ZEw2xSW7hFjNa/iUaBUDHvb/hJZpW0y
g12URc9/N+9S4udj5MwRFMgZAtNwx4PeRF9daH1Ei2GsSxfCv4uel2HciAZyS1NoeqOgm4hJyKqb
E5YvDYdmz37kuCbLe9R8Ysi4L/gT8vpiWgMRYVDr+hA0VrIr1VdQ8tu0xE9zNK1agULZ4glhqJEq
duAg+whbilWMX3yFG/aE0sJ2cOVa1CNXGm3BQDRrNFzdigKlZUzNSbLpQnHrnH5tlpMXhi3uLAeL
E4eBQlDu0LMNu0puPf0oM60NdM+efZYbQ7TrAW5ppbMVARo/fnwUl2wQZ6JVyIFO81uUZU9ElviO
i0WtbI56nwbzKPfj4r6RgradyPyc3Obi9P2RW9Ib2yqwQ8EbzeU3OjiQ0e/jTnvVQvLjm3jCjZT9
FjxzZqq+I1JgnrbuS8QTzK/YRLQM8G/cx5WGbFGuob98p6o2bh2uSpmvy7RJ1hzcN5wcTDWg3iId
fWputmjJu9LBF1GUWP8WLyzmL2cqn2U/vg1WfVUMx1cnew/1stOX9MtRIGxDSwR9zavQAB8XwN4L
MLday63Iw2M9ouCLyUm8ema4kxQ/rdbr+LdCAu9k6zch+puiKq/M2e/LwvVfFO4l7pcZQIlaoDqF
7D7gYlZWeoJ0bO/IqQGL7T6m6NOuXmKbRnBclIDxZqDP1RqdchO3+VuNYGBVycYyqu8uQU0wmr2D
xxrrwIeYDMw7yVpXORwS+9A3BcSd8poMI8/S22wn26m4Gmq31WqKADX/V81CX820BEY23BfNuj++
/ngWfhIJVuMxMEVsi7iwHKF5aZsfhIN2kkj7z+i1b7cjhcaKz6IVa23xeo3OMcPHpZXAf9N1cJxp
3XcnwUik7ZSg5+sm9n2HJ9hPDfM7dEke6vS9kYxw6y6ARh6Qarg34pQ367WD2CeZBjsDGn6M+xyD
9kNv7Cq/bJTtkkgq4XalL7MfMVMUDJTyYRc7jB5jhTnb4s1pdE6yFxPZQ0XnHIzM68IfOZJ2lNHt
jE/sF/FYzLwfY2b1+nmms20rKnb2BpH4luKaLqn/hlquSXFZ1/lfMmqrVu2ODj/XMriXEqKpAOtc
aVndesWivLWNduWEfl9oJquivDq1gvlOfa6m5ZYL5/thqnbc7l6pOGG78mnkBgP19CebVp9ktp+Y
1ZwV4FfpaKcIb5o5lq3XFioXOHMKV02Oqc2l37DyTC13fVHvOvUXG83GzBmR5Fvc72tt6Lfk/FJ+
XonpHldaaNvQhuFxBObMXezlSn+WU3nulWGXCtyQRZMdFbXmDUn2sYCAiYuQXvZFjuEhHpafvLfm
wM1kuhbVQL4okYCPii30u5G061htGoIArIXpHA6WPHKLi6rVlW+XoaSaqznY027aFEXoUVtSMxou
ysIc9GH5aifRk5pUL/BMl7aoXqxFfiYpmJ+rXnqh7COuZQSir3a6pAsPO6ZfwX4WjXmArCAFCJBh
OizrEwLbqS+Kn7zRaXimta1N2DDSikhwe/kYRLJL85ptuDl1XFrq2rOeqs9MLO/q0jMBgtQ5R3a9
i4ukuo5dIdYwB6UXd72+FSS3NcYwHKAnt+NSLi85ELc6VPdc7X+VqmWnx9L+G5OYkNdUv2tFqK8k
W9tgrCCGMqvckrnAYZ9U/3qZB0Ltj1NlQOhl6n0WS/fYexCue2P+l1cq3EPxV5D9wPgRG2Ydd4xp
yOGukp2RSuxqyY+Is2gTwWyv4u7h8Wtk5GvafGAr995mXNrm9ieyF/HdruNhu/HyOi4DS5M3WAj4
0jlUg9pi2AzWvHHGGWhHi7/KwcWAiKW3cLYQ70ejk5uBjLWsUDwprAuN132s4xdFK0gBks6JBIev
pq7XWA/nSmwmMCium+L4YOSlltxraXiDaI6KHZ8Kp2M4m/0oTQrBgD6bmXsUvA+V4IxwkafRgZtQ
1W9sC+sxG6CX33Qa6hZiB2cgnfLsxxkuiRkW6tE2hqjQ8aEyuFjifNOovzGwwqqO37Gwe6g4geY2
yHbJxk2rM+LSUeLWdKfzpAGz8NWvjc71Zc9aTrKiVyodurTFnbchqGctCIGqIHa4bCpof5YcJVPD
U4O91zYjv9fMjzRijbWp3XpehYLJyiy+xkYj0XonxNpYrHVc5E+ktkPpbEznKLrAbpmC0ycrFMjC
69LnUfGTCWYtBDkY6bba9jCJEzpLhjHfiv8i6otovMVJfNUXfDZl++wOzm2YlnMYYguKqaqSvYvX
a2WV3AGJSdQFHUw09EQvcMEi+ltD6Fn9NYrOqpMEdf2Wp++DeC/Lv9okhFuiPdIBbEDcKYvEfNbD
GOM73XC07PKq4FGtOfnKLQoPZy/zpeyvw0NmLIrXOv2pS4dtUpG80oHPrEQLV5GN5Dxkcr+IF70I
T070lIo9XaqQt5K5FGNynRSitSVP6szwg2BECEt86WsoUoq87BBh5Evq38l6fGc8ulO8B0Nf9XoP
1vrF5guMHGAzJ1u4wUR7i6NnVTBTbB3Lk9MpA1WJgMr7VW5zPFhXxBJHxQA+GT7M51jhZSosL62+
Qxwq5NauUef0Di2hXInYuWattZ/HV5dIFaGZvsnoqBbfud1ugVhwN1LkuuPJDen0XpKkOStO+0GD
dZw64x1ke2tmPT2oHV1bc/5MFODA4aYRIRG9Z8W00nBEddnLpKZ+Xs1nGQ0nN6PsoBcxSyMY49+h
eieAFFXv1dKJPqH5NZV0I1SLadqTalwEUWLacCOwpSmfIPFLej+YAhP7B4jFYmZ3RfQBlMVW4b1V
6IEame1iDS4/MQ5oO6cqTLAdmOuagaVoogtWDrIWal7VwrfnKpCA/CapFwmjSHKj7lFvPQ8lKROD
OZ6HcYwpEcFjIc91mDlyWi7dUikE++WnaFaCKry5enJJU23tjKke4PO6NcL4U6LuPYWRaxGEI0df
N432PTS1DxtH24uFNWFvI/kB3pBUfBVG98u2Cny2qbmFaW0Jxiq/FYU8uvCfTb6xaSjvVWMRtDJP
Xrao+87RngcsX0o4kx3a7g3osYSLc2yBOewWJ1ruXOYhfdaU6cL+PLEujXqXTMl3mUQXtXsvJb7i
pdX8tJl5K1kknSyp86wNAzqWPnzMbuSHcegcQ9MY9mEmBk9NWzaN2s0brmObzAZrCYQYX1TN/hyy
7p7idiRgDmvSMHe4PET2k2jGhk8gkAo3WZ4tXzR4W12zt0PbbflNtlWh4lV1/AKjfrVUzxZuOgZx
jHLQLmaQ3SMWjXWGVNx34c100UHTPP0bI73a4xiKtwt66wh0XuOOyGN5V5zEgtqAvVtNuhtexzj7
qXR7JjROBf2n/jRDhb6g605NRlPk2knAKG4V8QUv7H/zO1tp/uZ6SrCAmeB6RqTeTcY+avUAcZgI
NMjB4/Cm5Q3TZdPxMC15emiw3MQAYUeM7VT1jKsGW4VML3rKd8PjrGTpaYrYXkcyi1PUYO8hta9+
F2X/AR2zm8smCLNkj0rO85JuHhb8kN8re9DqJdlE6lNl6M/ppJ+XuD8lidhndbzDrHtudHfdmdmn
RelMkL4CUpLsxh4AN28xPc/FJYQYwwiN90T9iNTsq3z4LgT7ZI1lJN2OJCdYHm/sfkIwiWnczSbL
7cNjC8RglxHig/1S6MlBSB2P37DV5wdqAmaBrzbh+MUocgvz7CZl+Zxj0ctIoEgtSDm1WFcshE4a
5Yh5/TxogJ1N9MwKVmp27bnjQgob64wWv2fU/we3BqhRBkusb6RBLwhpn3RkiVBs9co/hbq5VpoL
QPQlxioUCcHZbORBmmv+aOHuE0X6Uw89mykjohZrnoNE/hADwl5UK8QemcRPYu7IFU5AYXom3pJN
onm6mYyYxqO7ZPxhoSv3lUieLFIdFKPm1XdUlChqyLYJlPG3QFyotcmfF+kX2aGjwhNZSmMWnaKm
PEmLqKO5DWyq+DgrnkZkgqR42HOZXdeEoc9tv+2EsWvNKug0A/KVi8mm/p9rRDQ5o073nCwnM8o/
J6P1lIgBAn2imnerxqLfn197M1vbNpbopVyHudi0beS7xiFzmreQHyfGYUeugOIVmvCIUdj02hxU
cYyWAIWA5Flb4tSkd0sqkAYaBYmxmZLtjP4iWVABt7MEilngpM2CyVXpZexTNSjPD0lYEI4EgbZp
Ej8a0sfflCyar0p5oPUCxrm6FZPyPgH9cFrheIwZAfJmM6egEbhCln9W7kf/kNInZFnmBw/0eNOm
f4lpeUr6W9hy5zTjw+ng47QCA6lWTSvgmGVATCHcgI65F8E3/ZUdyk4Ym2joH40m/y2D+tM+Ytfe
hIPAlaKBL1hbrf6eJwzjFUGmPiZlP8V+Gj1Gq67zqo3mV9OLlSLjfZe+xc3H1FY7U95zJX5ruvAz
hg9WeQdzaJeZlHz6tS05AcfQ4IjF5XCnIVqrD/chEkm2qrsfGTLsqeL7JDOSarZ5bB+tpvi1q/Z9
RgFkCvlax8b/DSAYPDjVxNH0Opmanz2S23DpRiJmTmPie3Sr02K2+5lMhFxO6Oz5ZuadWB4zIHGl
3F9FUKMuvqF+WXA7oEqDrcfYbkaOthIOS8zzlXzhdUq4UMSlphZklUz1ekDDKRiiiKY+PL5zvWOS
UyrnmuGtLs1DFNbvsRrtSI85mtPDZ9VxJ+XFuoiLbWW8qB1e/7E8ukmFnJY+15Gzwbn8f4rIijis
N20RIJ7KM0agizTNbcooK0nmqw6grxGZiPIYMVtPT2Nov7Ng9DOlqFELlCwUc5ItSG550WszMEp8
yJ3tLaJIVgofhv7QEcuJMsceg4Hgwy6i6QNCyuAydSVK1yyN3ksat2FWPqtHAL4hJj407IcsRPnF
Y+TpcXskeMfLRYntMeUvJbaqdo10PcGReMxt7c9liGTk6PWRdiSxA5ofamaEvxhtFpFa4oP0oy86
RW8cu0/CfaEnw1OUcKLhcX5tbOezCMcdYVSM2K9tjkVw/hfyENXNJUkxyo/OsX1YhObpmGnOKzyh
WJuOvk+a5ia7q9U0106PvIKhs5bhwMoGsoaSsP+nMDtxFdJsXBdmFUWoXrK7PryoSXfoe5j3ariE
2rgfc+VEHviRKGJs8O7adZVtJeSTLLSnOAEMV3BYI4RqKqir6l5F/YVBTFtlI5pzS5LJmux/ZimK
cWO8Ovgp9iU+QIJm2gy7CvlwX7akGG/dwXUIQlHDYwmzdsyFaV8SMdn+4si3wlF9PnVmbBort6u3
boANjOZb0nJ7Lqq6f9BwbXvtIlPhrze5pCUg6BKbBYCWZG9u7ayIsiNkcLoTAnNEPdgxyp5W40x9
jlNj3zry1qrOh5uR3IAbnhyaMfxUyu4HJjlYjP4az9P7EA3HLoqOgyX/MQseVompvDZjCntY+dri
XnpAXUle1DTRidZ0TPHEzhk1pjgY/pUqT4OTLZXXS8pa0okdUJTUizrlBD9MLmH/ifoOismbhocN
A+7D6FO94xl9QCjY++zhYbqnY86aknhH5h7qgpZVMTFIAzdBu4xjYLcQHWO0z+HsIv058VfSlRfV
iomxS8ibLNTqbMDfZZr7tkTzk5FNOyKSsZOGm9iI75lxx+USdJS6FtZTfZYXEYFTL/jALGev18Md
Yf4lMesH5dv48MSvgBIM0i8NxTbhBR5PLkMkThRyYQIzM9AL+98QfUIZoYzbL/jNbRJlV2aZWyvv
Dy75Z4OUxB/QsyqauS9A6DQ0HzJFxpvRALYly0NssrSdhWt8GhFRzWm6TDYjUnXqXl1ZfmdRtrFa
IqbyL5b+cOLnlCGutoqt/gYTc2O6dWhl7Felcx3L/NYaEJmmmfkCpxGkYnN1O22votw2ePUcpisu
/63jPLeids0AbpOrpOBUaX+o5+w6g/IVGsq0w7ASMvBa2InNCHNZmQKAcSnWoOOEJPGMzkYYDFYL
/SbNcVcwak56bc8a0Js082fVzOHgEo5d2LuGapwhnQ3R3481ESb9VrX/5Y62VXsyxOaWwLnwwEiE
H7R4HUR01nIm352ubNkIEGRGQbSY+xQLUmcwS19MOzlwsmyxd79advYbO0sQ9VjbiuQyyH8lXORj
8qZDs2N59ZXBCChotnaPAMaMROUfD2tePOgokbP5R9DPs1vUOAyoswbhvk4Rv8jG0KGjy4VL9W6F
OC3dYtgZhrGLon7vphMLpof2tZok887hnIdw0HIKwL12kLGXdO62jimPblZ8GDkFK0E586obKBbz
6jvT+/vYwz52OZpS1I2vrS5OCL8FFbqBc206ocxtc1W71aF91WV0Xx4cJ41OIpWD2pqnWqkYE5L6
Ag5ih8xnKhM/Rd6DzPbOK98bHJHQqAs65IkFBsFsVOlR5TCh6RmeOtaKY/0TrhQO2YIqc2OHqIaW
srSXtU4JTJMEnVOO6S5V3CjnxySmw2Vyfaf4fm+XWd+OyaBNVDEptWbKhBULcvQ5oznsmqFtPYwp
t6HgU596gUKfS/DdmHkNRvgCNZdpt2ea7vJbjDYrLiIZfksVetOXNCjr2NDUzcApyz4XvIuDZPyx
vE9NvC2t4sy1ST5LVh9comceHo7B7IHcZ1YehwuzrSXd0extWsBaHLADM5/yhA/Atyu6ylpvXqqJ
wbn9WAo2sPKCjC48+0lv/UOt9zFuoYEMn7UGWCtH/Q0e/CuRrm8uJB+KkPH0Eu2kgTLiqsZ3CxvV
cmwaefLcxiGwDss6nKTnWWIwIah7+qTdM9OT93nK7cBsKUabqHlLY/M8ES+wtcJ2a6h9dCYEM9ko
SrZPFZTYIddPNC4no8POH4sWuvcBv5GmeIv6hLBJmlNwN5+NxUy5xlbD4lcHbg7JE7q3uSUcr1FK
6JwYf5Km2Rvemjd1+lQ7voOu/XpY5QrJQVgxtO66+mrwrq1a5Juogpq2bfnDpjQiXZfmGZXplUjC
fENg33Msl29UHIzfQ/uEOy4Iq8pBJVI82yWqIE6Ocqxs1KJZ5wYcPzBPKf5SdTCWGVOfOS2whtUx
bna2hg+u8qpl+Us9MHpYYQ3TMA/xB1k0qysiWtmLSZYdNcdAstN8J89/p/bmDo4LR0ga+kXBMCgy
MXpUxDz5itDftU4XB30BszUm2p8Fs++K/AHCzOTYeiMPAlYa5EYxhs9WzXMPu/Fe4hIFK9EtQmQj
c12RvYi8ROKU9duL4d1xBLYWekWeZwexaukjr3MjvB1fFf29Zb1Uptv7Y8ZNqylhG1hlgxeObJjS
oUsfKttrZnvc64TL+WPJTQNLi79cNYGAGDzaOp9cKT6oqrfREL3b+fBSVMqlmCKkdko6RfPmJfEd
8LOWqViiD75epffSiG+iJ4Yab9lKxv+KsbqQWQ1nkr6FpB9grPkkpmFv2FjkdcCYUnmzO8gJQz0u
lv6eKLzx3bJps3JPDAW6AUccA5p4fiZEg0QXYjKskL7crnBM6KWf8XY4uSlXhFoe285N17PGdtbO
vUeGOFnt/8NUrBDFe5i/NlOLU4C0r7EFZKw+HHt4FXR7dWTsVDLvqCCIA2KSb9fXEeBIdYxTuKhn
nlte4hg5hUOIlP2dnI1j1YQe6ST3Ph7uUbh4rRE9EfFB4m677untjZC+Rp//GpMpRZdJZ8sJ8RqN
wxerqF9Lh9issiJztgoaRayHBwxj9ztiAtYaULEcqQQiimDG7HVcbQqmyZlYWdHybVJKq4Ro9Ur3
1GBurS1ma2Me2MgS6ZwcpiV8UhTxpJHqPI497oppp6PySwajkqPPJcVzbO2TuiyEZvUe2Z8bZSEc
Qj65vfVi0eUuYxzUak+PIJ+yrDvk+BkRG6mt09G9MWoyyf1BHoVB3TkqEZJK/UDmP4gFR/CP5XUa
ir0oHu0piocapXs1zC+WBWVN/Cl6N2zEQHFVMe8qDx2G2SxC1tbGTVr/6Pm39jBAF57sCdF1UH0b
hn8w8W5+p4JNV0vvaCuLS2Whklf76tjrfy5vg2nrG6tWSNJAZlGJ5QxNlsuUG7OfvC5ptqZYjqVj
3N049hIbLpJYsj6ZOMjSN8XuP41Gf8C8ZH+5DaL7BPAtj3rY80FU1AAkfZOHXzTQrWRU7G2zIJhY
mfkAi3ddVHurmpAS5RbD6iYbkg+7yIJRMBgelF2a4IuBlUNCZairhs41XmBoK1G+q7n2pMU9Qafo
MRWa8YZttbdRw8g6JZXXmnD6NmnBCqhIqpzAboIHllTO3SG1D1Fj3C36xBqPzczYeRwZhqDc2Ytc
R5mz6hrejSS5uQtWTaA8w8YJxMiBdGyf0FDPjvKdZUPXUmrk6aNZlV2gRW5gOdmOcpGEF3t5jnMe
HCuDAXwQXIVmU+iRvwPMA2e3Hphq61S+gnl+qhAwa1YnF8PdKOOj4ba8kwSEW2nxgQOX0qsdtjA1
BLQnQeRAZJPWip/8MyqSrTOzZnliKeI0+A8PFEvSjmwff8cQyIZOvl195ALPpZfUNEdmcesJyahr
562s/oR4qSKbZ9LFT++Ii5qrz5ZRv2Ka6laT0T3HtHKVQprigMGyQwUthieynDYTm6NhWu9Yl72M
g6hbovf2cXFbvD0yIc8VNprE9CADSl5Yz+F852rn1+Ur0V++677lVQvyQs6SThkP7Tr3M1Y1xavJ
MLbVDAxGu1Gf+Qwtg05/GZU5YDi7bsdXB2XClYQy1MdsYbZi0+4auHBc4PpMXYVxD9igBm3RbuXw
WTD+LDHjDQZcMOcW1pYt0voXQOjf7MRMMkrfAKrCC/tuK+G9Idi1sa2dGimbqvjteIYz2D5c17uw
cwJ9YqwEYcsiusBp54tSkL5dDj+0vN+tox3GWYcB16e/wZ3PFkfb7MLTqKruJ4xZsxrGV4OZ0xkc
FHiz8+m7d+of03SuBL8hTdQuT9uwSZvKj/TlOYuLQObdunvsH8lRZvE6OokWFDXr3C1aEbdADWkD
XRI01ca7hyaQZcrW0IgdsgjiiuatbKYnS9Fuc5ZuSbY+j7I4j4qy73pxGjGsiSQJltHdOLzdjk4C
Jp94PDNJUeXBCYlq4j6jWUaaGD3dpGsnHxNzodcnPFvp9GFGDh2GyST9xY0XX/SpX7eWJ5yedBAd
Z1m/jhdnFykmD/9HnhMIxr8SCL+rEu0QMmhuy2g7y+UI3bXHeHLAt3uqaF/1qXjid2aY62xmeuUZ
7r4ATLM4cwg+O4VZ9FxKddvVErJDwlzBjDxhXLxpVYFp114vpu1VIyuf8Gz5Q6oerM69LLaDSTD0
5WC89xqRonbrV8xU47re62gIyCOj8dtXwrei1J+sXa7XJ05y4jmIHnQFhi8Mc8V0TUUcAOvsWf/4
E8bSA0skPJqQmYFnsWxLv1sKr86tI77wQ1O256Ue/xESckuJba6t9hADLZcPzDMyrhMueCdEhRTo
A/qENTn1zCrzWy3a2qW2jhCJ3MU5COFQIbLcLf1Vtf6wDFkwGGItGWKEXXzijzsY8Xzp3Ow1pito
8SYIHM2id4vrUgtxpiCbNxQTJuIko5/OsQJVolsSov85S/4vGyEzicZfRm5rRxIdyVAmrpiOF8tH
qfTf3UB5SyoeiR5HqUpSC2r0syF8XxTFY23lc24o+yGcvRDIIsvmV52qbhJEnjDXDSotTHcmThSr
iIZVa5CmJGsgQ8xCK7cen8PC8KwZM5WTFcZqQPbNSbcJbXzIcS82yGyUDuFDutzYyaduLp5bWxh2
1PPwcG+bauwPRuiPVHZllAZlif5Dd9Kb8qwSb23H5jZf1KvIhkca4c7WMniH22BwdcKFl93wbqMt
LrIM8iK9OXl3TeSnumRkS5WsMzCGv6yoeMqr82TwcDUMZ1gK8ZuG0Tv96ZGpB9SRoX3pXfdNGPs/
TdNfDIn3AUKHvDK+6lWH5X6VUZebMUdzKthAUTyepGZdF8uTo5h0O5Of/kfaee1IjmxZ9lcu7vMQ
QyONajDdD65VhHto8UKEyKTWml8/izVo3EivQDhu90sVUFlIc5JGo9k5e68d92smydqzhhPYioXH
5UNCcl8znkfTJpBGfe3Jcoa9IZx3c6Q0rWbjrVVqB75/9LkR6xKitbCL98rDj6/Eqwjy8AjToo71
F0Swz8Jp5plisvcd8ZGXa6XAzYxYIXbCe9JHYWSk+iYJ8sVQ18dGhi9lYS5CA3S+GnVLmAHXndRv
DVwGWeItKnZCoZb8bnPD5mVD6BJp/k7XomeJHFhGyRrV/RZvwBo+Fi7PcaMp1nukOjMPBQsFXHCM
hE04lh7BZfT3Ho3vfHSeq3i4i7PsyccH2AP5piiPMSJFUKYfUr4m7A5OZmQvJ6kfDOf1oPvLuvto
oBPag/MQx/FrItPNCNzFapV5x6E7VPKVoPoLZHVnuBVCRrwYiATk+KEmr1H1FsJipGUHoTvhJAmX
trlt2KdRglj65QB6eHKPxtRbbzmPLgyZ79qepRMKJXuUXdRlHzhN9zGqJ42jna1ba3gzC92X6yzQ
1tgutn6hbwHUcObBPIQ0oa2KedMFWyLbWY0YqkK9CzqyLd0DXPTj0CcrpewOlqVhK2xIPkmmxgkM
kBUCjc2QsU8HNwrVYjkKsTUiyNT9X/it7M0JWc/t1J2pdv0yhJRWfL56NVjokT4tKLk+6DYxjli7
0pBDWSd2qofYrZeAk3dtQpGOHlvNfljU9Hgca9E7NF4qdeqQJ6s6SiZ30HWNjUABOsFVMLs14A5G
e9BRUlb2tElwr+DAvZq1Dj+JvAPnBdH4w+hTa44o4uHyT8f7Pk8oqMMl98yPGE4TAOy90g+3wMJQ
NyGxx1TkqbR1B0z5AmBhayEEU82WqQpKsDAxMbsftYTcGyd7qYersNZXCpJCUbjHvKiulTp8yDNl
7/b+MtPDZwUcYsxrwIFvMlE2q9BOHmhlsZHJZzZUt2GUy7AfngKpga6I5p1eoJiPj8haFqbAxaYN
uE6HYC0NfedNRDfQ1GxLbUQ92crM5aIwTrb10QNy9hx11WInTQLKpNjNgiA9hFSmLCg67DtBex/y
8oEXDVnnr7ZoMYCgSQKcID0accWjDuRvUlhSx7OxoQ5jjogCnbPlr7qyxxQNeE0jBySi8QFDctMi
mDGC+DT2KkLAZI5Ow5/x7OO5pr/RxMWNwTcyQ3HYIlRLcpN2Cxr3kN0ZrcGu2IYdYDFLWzsOarIp
5EOh2hQaD2pyhXgAh5v2QUV7HvnxpjLDo4IMtM5nhf/KxgL4Yn1NlC/zoV+rpK1ksMlanGwVATMY
CUk04chEV3JPocC+j+IY+fmgPGsx3ReABygxrgbAoI3rom41GJwqyQ1Lx6Nqlohknc9Q11dpWkNY
EXC5hbMfOJywadzYbfEQR87GVMf1kHd7YLjJbIhjyCIGd8NmBWrMqZNIsa2F2KTJeB4r1pYeFOtk
j+ArH/ddjvACaE62UGV2JxNWJeQWxyBKtznvZ5TQ+w71d07qGy32twSBrSBzIo1DAiRwG9nFTiEg
FnSwudVJRQE8hi9yPCQjZYUx3ziustAq4wkcIgGYWnrl8jVWMPKgL7tRChJg1JeuAzmnN6uqQhcd
4HZ3mRNjsqmzYN21sKXoThnUBPyS/itCpHEkMYEJYNgcSJwYCIdHGM74ooBGNvL6SCoGcMOEZr21
NI3XRvV2Xa8dnbhZTMk1Qod06mtzWkhoL+I93rJ1ZbQraWSkdX+ktrnr/HIpYuWU692VadqzoZU3
jeMcaOURRpSuh9DCuMC77a10ddzWKTRLfAqD5i4s06xYRW5IblhmIjgJZVhZWP39gcJXYVLpSFgr
dGzhJucfAXeFfvABWweN3XagO1IvinJPtWphBMOy5lTh+yzH2EB0d7hFW7sPdT592VytwmvXw+sc
RWBZOmI8kBEZhiTAKOjn42Bc+1p64xfTNzZb2WZ8hSr5FAJV98A7DWlyzMJxm7I1ibyXrkZQrpVz
jWAZgJ8zFZ9+JyP4NgDS0kVVHsrEXRn9XW0AaFFaOsi84HG6ZVJDnE3vORqtRMTR6hAWpEsU7gYZ
5lJNd5XX32XxuFewKw4NZUUTbizCDBUtSFWMjwiUtmVASaUVpx40VT25jpvuSudwHbo7k4r5iC+t
6sYNbfzbroZMNLTHhJMUTppjo23r0ISQ9FrTaW8aELkdFfqg+GzYS1e5YAbaB4d0CHrPnEa6dY5u
WCBNy7B5dhksEtpRrp5sXDnugZMs6EEtNWTIofmUCp+qIrO8d7eNj1qunLZw7DDkla/Gy4SzhFu0
zLdfQX1tWRSP5T7GsVbnew/fQcAuOuKwJnTyS5iOMTjOSfJdr2skVBowyNF7iVkrbEBY3hAvh16u
jaZ7VVFptXwwC+T6v9OWQonA8JD0Gy29VYrbOr0m4n4ep/qVN3obcqhXBrarvEDc2/S7vyKMRqZT
c2OA3M3lbwAmlHmjN4CKO80v3n2K0GWiQQhgacDzU+FDIW714MFH8qju4MBdiAroPB+iCcivdxGn
T30D+p3nRr2ijNVVl6mfhVq8xp2JtYzSL5XMdpVH2pEiKDgNT/lUwxiINCgaIUMO0e0jgE+wraMg
gibIb4Oqe2WmUPDVa3fZ681Sa0rIS9WT52gfmjnsKzO6pnv1SP/PRpRfUcke+RjFHCDwZuXSWldY
TqUVLzBecY/LCfiCKDARuHlZiEbTXscxviyrj+6w+D/ppfaL1hHfm5yWBv3mreGbDxT1n+ohdDhp
NgulQMreEq0xUiFCbIkGtfQBgwaReVtYtPR1wSlV3iBTWKbutQeCK3c4/DSchEc46gOd/eBo8a6A
iNsHBQEJSIvXqgx+ZzhNdb14GehjMr/yewwLcFtkz/1woxT3JIofta7o25YjuYDs5/TChcEzYKBi
/XmJnBH+AhlWVFVYR+FNYgCEemJa1RMP9spN/JeWVDcaUB1wcUOJ19k4+i9Ow5G2Japy04L2XYKw
doFtUXHLLZIps6IzDhRpk2eyPVDFtviqk6y1d2Gb1bDW+L6E2WhR6XCfK5dcAJFWj76CCo7DJsEK
+DYheCdy4wVhvSNpCZ4l2+VjbFVKTq3KGq6ITZjef5E2CH8aVd9A9d1XNfkUGV7+lJptZFBhJpsA
auyu7TjDtEn4EJrYFsPwTa8B7uqNc5DTKprnVDxKXh9aP89+UOMO5GxHO5ka8agyQTSy58Ypui2y
AnUBoOVTTyHFdom80/0oW0kP2N2gd+jf+5Iuc+1210Ko/WYoCWbLQju6y0Y2hqapIrAzlUWf9Mgf
EM44xog4xza8m44A+A2IjVlR89nQ2xc3AS2R6FODhrZi4zfEfZTOFCTs3Tq8aHWQYrqg2It8xpe4
7UGNdxAWE+HubZCnnpLsghwqbErFpMg2ss4hrBJtg6cvUu0bCsJo0jRkOehO0aHh21fIxiu0gkO9
kbiLLGX5lAmIHNcstngEmeUKm2canyknTSsAdokR1mrR0krXvYmhjqlDcAWNZEUC96IxK/q7xY4i
wEcwJmwM/WKFm7Ba9FJh66CxV2wb1Hd2T7CIn7kjyn9jy81uZtJXr5JkqrDmDpLg/ANR3F74iU5v
zE02ftfcBQFFyNhUEA4mtyQgnnzKMIFPH99sCSGi6VUbt62q38XkFKMVaR+GrKP7n54Gzb5Si+Qq
zPNTWwU4xWtYFnW/bkuOul5wZ2jtAeA5nkBE8L1+TNTkQYCcybGLoSrGKDH01LYzT1yrFNIKS86t
EYs0xq7GklfaUPBdVCZrR1JTmsfOCRuKD7RrPhsFGyLOT1oBdTghdsGCAJFK55dQYI47ugFnUETh
kvlubnoSXBagdHs0L2hWnZKNFK7nGTmVEbF9rbXWgt55LAXyxhGU2mchY8TQnW0MG90U4iZN4hVL
u7N0O/2T9RQmDmQPGjI3RlReuw0n2zajqo5fnKas682NMsCp33YmWX2IsPVwnbh2ggYMrlASU+7x
hMp1wadW6xRUqccHW19XQ7xX43w5OuijUrR/G+yHsA6H3jsYGa0RdFJrq66sRdISqNP4eytqbmAy
o9ghz8OirqPbiJ5VnJKQwmxaQC7Pz4yXhkzvvayi6gShHMJKDEKrVKnjoZThKRjGvQ7suSoVY03R
MVgg0qT7xxFllg/te4JMDJCPBUOoerIg6+ClzTDJ5MhVnUmc2OScqPt3dUxu9LEhN6xy1VlpeDut
dkycP/rCMgCCBFG77nDuVcA+86S8qj37VJM7UjkKPUeLHYVC9adUlbtGk++W8F6KSMEthsBR03Ua
iGghCm9lxwXCvPTRi8R1UilwmyiPJuKtVOtfsgLapU0mG+TcN1SosdIM12GRLkJZr6oEdWGd7kGP
baBsoRtSyyvKQXPQQXjnM+2ZattG7bgxtp/uasK+Q6j/q96L6BFpFU6moLlxeOUXNb2IpeIGctPm
jVjZunwZHXyx1K2g5oYqZAscpTFzZEe0AsoeHTQXRttuiw632cWExaE2ltoeaMOAKE00xiOdUpud
4fgaTOfJUUtA78alTasg2yF3uSLBaF8Rg9TF6Tq0U7wT7J9SQlQhK1MWgkjzPpQ+0OuYz7mSDTet
SkYvMR5A4YZVM4kMQ+ca+nPAli850c/FcY9brLTbg2aX7cLsCFnN2PVxw7x5WcR3baEiirKnv7RF
vNQV5vQmatVRmRDbXh58NgqMQxMJWDvaU4rJ42DW7wW1lHlnoZ6jHdw49WcY6fOyqsyVlPUhHmhb
cJp+itsUKTzyT99Mt0hItyhn7Q2IXBqlvn6wWBb7psPaMskd1RILjSWrlTNU90IDosqH8yE1rbfI
6U526ny0qnUHt2hlqdmhtqeM1vo9IscTlg2uTaNFIEthftYGzJkMR2jOIb8B1ziD+XDf6+YDYVFX
ovodaLg0fKO902oIBylwFaRcPS6PauMQuOb4gCSVLt7ipe4I6MSIrZnPSu7ft/g7CZVGxGhZPkL7
BCEWIBKdZNGK8lSD+LjiQNj1YL3MXcy9ccxgjdtk3deSWll7XZeEA8SmMb2ew7OZDVeis4kbbSkU
jAFROXKZS5Ii8Q3ORngPUidGxbMwMZlR9hSZQqF1iWie7tKKTcAJsfHKHMDaiWRLxXYdpyaLunJT
t4LuBE7IkG5bUm+bkAS6jpNYWww7r8gFMjJiT00VtrJsTZrdFhF5mdd82lb/WThUUY1qS5kag3+P
Cl1v6EJmgUHmD1BcGhKQZGjChuyoZ41UfuUBzQECGsbZSP0JboK1VyFMLxBwArPKQWlyF+ZkuGHP
65puqZiAlQmW2jYNwK8mrWZlVqJ98J49zmr6GIDtzlJicp3sXTb+ta2bIEsNWm+cNEk4M8uOanAo
lq4w8zULdE0mAPoE5IsTR2UctaXok/pJIeL4jU1qtx/JEpUumHl8n2Z67/L8f2V6ZdwSUxfuEUu2
lAosPuVYxppd7bcmCqYMI2YR1L/qqJPPuTXxYhqsRrMu5jRagwxZpAOnunLMqqVhtN59WTYGunY8
Oubk1uL5tn53ReYolcUEE5cQ0Z7My20MMqGAzaCGko9TtusE1KghelDVYB2rCN76gjKwtaUBtfPC
poTQ42wzxJec5/beSNh5GcVviPfuLUJWoYJTcE9wERGBkA0D1hCPz6SYtv2oNtaqUN5j3SKnPBfL
tu3vdSdU0d1AQxVS8MbRLRo7+arYSEn1bKrVpRqRNeMJLsYn+fU3dt2+D1O/w0CEZ2uEvokxAIjU
EEHT+iczy54RHqO1q9N7AzzCvKiUAhOgq6ClJnetSPG+KiEHrgALL4LdCNEsaTSK/B172dIvSJKq
eutQVw4y7ulzmR81e1ghQ9/YHriwuqbKaMpiF5vyU9WyO7LNHnvsRvMC0qgl2/bGKjDBiEQjscD8
hR5rIoijQJQGRYehH0ZCpsiXNQQ6Em0wo3mdCriLdf2L1+FkaOWtzJQD3y4QEGT9zihrrOoYWERC
OEhAy7iT8YPeuAop0Im5Elm9zeEQ4blIMopn1X2WKh9OyW8YtBLJMvgVWbA18zJvV1neDdKAg1C0
e6nkhNl4q8owockN5VXv6DdxUiGQ9y0+5x5pC6ONCCXrBCtD+kyLd5z7ggNPmO6oyd7jgdwPY7/Q
VH3fx/mucpxmKczBW3c5upBQ0KtBK6GRCBEnbnnA/+3OYmEfvQb1qo8uvCNELOz2rVDvR/bZxLY4
lEO1HEY3HPTeQAjBBvfNdEJ0xDZ9cUihKTkRwXvkUE62Wsq9xYDWP1DRPA0J0IFyMIDfkgKx4LCX
L5sRMgOFmRvCp++tqO9AAPnLquvnpKquQmxZrUnXwp1rmQbSNd3lUt2Nar6MNXZu1IZgjIXuSUpa
vL238SPlUEfeHdnkeM0CGlsTBx+vWQpOgtRznJe4PuSi7MuFtNhdMdNqCq2j326yOnkyKO50g7+L
fGxdzV3Dlz8xvMVQpgthgX/TqPEiqQ+VYVFhZHbRpc7oExEvlt6C/R73rZM9K/IhKOuF73NDhkrb
2TRYSlIIuB/9DWfphcrmh0ChtUyyBa/YokFVr69TdisZDDDYTKyFjwQA7HMyFWlVHSbvYEdmVDa2
MGdziIQurjONVijSi8T4sBMDBgX4UI5RDmbQUFOv1IbqLzuO0SgoMpfHAN8fm7qlKGAhtQS9imQ/
dPtMDleDKDa5dLea+E0m+ZLXYUV8JV9/KmBwASwfdjSuFCV5o022qkBNNzC9AvuenI91b9JoQ5tu
hf0jbd6D2fZsfDR2/vFLmFFibOSy9eSiIl0u9Ns7SFTXZsdX3ZJbmX4UvsTp4V7J5uhza4wAM625
KEgxy6xknxf+ymQXXOfGTUen1o+RRZi592JmpO34xVtTuAfbRgerhhASneZUjG+1Zl8LhLJleOer
j13jbaO8J5yMc7s9tZtJug04hVVTiAhJ2kz6HLdW7vYHiHKrFkmd+tJ4/V6pSAWExxLY9rxJ5Ska
H+Czs7IXjNasHZomBu064kM0WGUjyzbG9pXoTmrxS9PoqhgvLuFLZZE8afl7qPhbrY+WyJt6DWGV
/6nUW6GMq3I4dYAI1JHAcio5lM1Wk+zZr14lvgIhngdmnqbLK8jhN11Z7z2SaLzsBePuLM3uMtjG
Vl6sPGRGFAqUzppnI6xqIzz06pVZXSVm/9qSSmgOIFpsWpm2sg0wtuQ21sZRvUPqt2bLugI1AxGS
Wi/TVc+NJ/yiQ3YfNu8FuqZ8SF98gpQkOYypATet/h0o90K3tw6fATouHHf3XoTJPr4y7TvO2LMY
TE3L3wUhlfCPcKO19n3aU/hSmzsCM0nwTrbsvrEQ51eOxCZiULltf4WomycERqupGyGqRSnibWXj
MasijPEetUXQ/gKxM998Ckc+9ELY2zj8awAOJFPawyMRVxvf9YEeJ3NXeTDjkUhqjP7pcw+JAAtt
SZvTRPDRYf3J6Nj50ZvXnUgLuY8yAriSGDeqCwYovBXVFTnYyzw0t6WJG8WJYrqJ49zM6VFMqfCY
zUbVAAk2zsjLRk7KrDVQc9PeDUKAEZzpAsu4A0Dx6k1e+mNDZ9dFrGamcD0xl+UV2HiQiTSHOclj
3cf92rMTyqoSkJh1xRl8kTXkJmYUS0v9OIH+2hTwoM7e1Sgw+0C7qyPtKfWTj6I0awRj0aNtFOtc
0C2jboEbRzUgvSS/q9o+ZTxqCB9rQaaFY5hXmvqrHpoVom/qFNBFQkBklse6G52ATe3ylm+XPSTP
rNYz6dTLjtLDUNqP0m6XOnmQUTA6p3Zwr4MqB76jyM9qVLcKsRctoS6m8Bax/2lp6q7F/9VbSMqS
Fgh3tSJ+kx/jnsoeQIDRzpSYPY6PiEJgBPbcTV+HHPrMk1U7a5923thlS6EHC5vmVcSGoaYiaKhs
CmoQNnzygTEUcYF8l5qAHVGfLsr0uXSyVwxDFMRvtcJBhqM6RyOKr+3plmglZ2XEA6gHKi1cWiGK
PAVteiopoWMpazaNHpwMIuJtJdk3nbod1WKh6OFNlxKnnMJZd8O9XvWUuaCLk4WIOlK1t7ZA4SKy
6y4Lb3wS5eMRqLkPotOrbiJSdmKHmrchT6jeD31g7H2Y5dtkgsK0EYLHbvith6DDp3CAtR/WhMm7
bJu7zKb67+counEsZ+6dF0T3qGMLxuzuBiGvUjQssVbs2sg9AEd4xc78YPeTE7EHxF2a7q+qYweY
amG6txpKYX1WZhA6yi1FTXSqFbqAHDFsQydRtYvPzCLaUxn3rPYLnzB4vud7dq6CmkpL29Y+DCiE
m1o5qIGmL6vW+521iAxS3V6Xqfvp9uUDoLOrTEqUj5py1BKPPVUx8qb5b1ZOYzqZOHhWZ7xhDkTx
OGlgVTDolA+vjVQ94dp9tpzxtiXlAeEgllebrQk/05mRccnvz4MdR4e3RmOUJHsPC7I41QwTSDI4
W5+gJPTrMRE3NiIg33qIMKPMTTRiy5IQ1rlXFtcpMhYL8Kcto087t98CIOOU0IJVN9AScznCAC5y
WrQefj5H17C2wuFXiZijB6BDoBp6gEi6G1/ob1WnP8EyIDSt9negPilyKLDrauOJB0+kYFM+Jo25
ofe1HSq59ZCO5D4LIsJiPrKJ8SY8/UkLyJ3V+Sjja/Pm8JFWowWcncl7FFmxjckLl9lgzT36Ifqg
vzRFCl+7OeZJvivHka6MV970cXKnK+APfFqfVtKvHBIqEm9MQFFSm8rluOn6ZmmZyiqFcQurg4j5
1nnwWu1Y5x6ZpiDCpd286LKn4mw493JSj+QwVzQ9uNEa9dYkVrbxxmXUoavUcgTWgWlwuNfzd7VP
jwY6aWT6VEGT5I27ePTdAZqpdY8sbokc+EP4/i9UEAeZ+b9AMKxd0WCSzDjk21ADFZpEyC6BEdDY
7sv4gFJFmcc2HMNQfTelmW9tYFWUOWEZUht+UyUcCLhAWGsJZ8/ttJuRyhzMsOgZRDlkrLW2jStR
JW/S2WWxiybKb9GyyaWmyd91k+3VMUdsa2o7hWSv1ht4FPK+BX0E3B9wWgsdJ5iSDl6D7NFLRX1V
uMXvMKcAK4i2x0raBBRAanxLHC8K8Ixpoa1M0XwEbPG9IrjOIu+BTIinwoTErLLnJQL32ay5IaWO
1jiIa5PKnL9V8d0AErTwn/rJq93JHaOB8aAPEVZJBJEmu5ExrqTBQC/wz3/87//8vx/9//F+ZSeC
Jrws/QcRkyfy5OrqP/4pzH/+I////3n7+R//pGRuqZbtGKoJ80B3dM3hzz/eboPUm/7v/0VCNZrR
COnecJO8BRuCTK/IXwLHC4x+oaz7tbZR95I5lM4vjKz9fWRH5ehs2FI3bXE+cjhQ2YWILI7Onb3G
Dr4GOrX07ilAzYOFtbgwmvh5NF398zobrdWrrGY0bMR5FG0IpeaD4TNNwqPdPweEB5Ska0QgRwNK
nhdGty+MPv26L3c5LSJH1qmnHYPf9s3wWxyKm+jVuVXeogM7+HV+297Wv343m/DSTf7m8TpCcPKW
mgXPRrf+HJieztgYKDGP+bO8cY7Jdbutj5govBu5HXeqshu2KKRPYvvzBRvfXO/XYaf78eV64b0R
rTq64sgmlPM1+p9bHbjGz4N8d1M1SXHH0PGhsHf5c5ARagPa7lYcfXHSa3Ry1r1SfQzFndncpcH+
58HEdxPo62hnd9IuR6GlRSmOMYFI23Tl7RxCOufDApfN8uJ0ld/cwK+jnd3APHR02WHOOXbzdsG6
TqNhqywxsywyOUdTMCdmtln9fInfPbSvY54tBZZvAQVUG3HkmHkMI+ia1Obs8unnUab7dLbgOJq0
bSk02yDw+uxVUNVS1101FUdvjO8zn0BioEQuxlY/21bW68+DfX8b/zXYtAZ9mYcqh/nEUTPBLvxD
dfnGORcm+qUB9D8H8GumpyYLcVTyF8shsRja+8+XcOl+Tb/gyyWkiYLdD0faseajBtI7c5B2VpTs
jtM35+ex/rr5f3s4Fk/FUad/mtMU+TKYJKLCHqFJHFO5tNccHJYcRdMViijCSm/cjfdAD3ytreSm
2Uf5EjNVoM6yzc+/YppnP/2Is/c6wVTu1QY/ItxS7l1xOtgqfIaqC8OI6eH/bRzbNHXToS3PP88u
VnGVKsyAhelHey3nMa90vszfylm0SOeXVmLtu9XKINrQkdAkHFOejVbXgaHAxlSPwKzwS83SlX/H
foWD3mb45d1E62AXrBvK0DNUbGuCIa4Rf9EO2xE7OsetvkouvIjfXj85ZxgBTE4f1vn6KUnvClNV
qMeW/WgDnR4oJ9kIOTqKESMG+kU3nFctRkZiK4dTlKeHnx/0dy+PqTqmoBVoS/795wNw/WisGgIZ
jlrxO4Y42PjDhU+E+G5N+zrE+QIQ13TlK4YAZ7BD6T8PF8naYSFtFuX1tHLHc2Px81V9t6Vyvo55
tiaYjJeUGIqPNo2bWYPUeQ4x+LrcQEG86j7QKBcrCnH5Ur+wGH17sUJXDWkIOqPnO6pY2h00gUo9
KsU2qE45XcAWru6Fy5t+/vlrw4RhZ8i6KsX5U2s5wnmK6anHakkO7VzfjxssvnM5K7btOn8wry+M
991VWaqm2+xfNNV2pgXyy5pEt8WuGqK1jvXKvTFW+t5fBVcjGVr7dklHYxbjtoQMdWEp/PvGSajs
jVUdMy4NVevsIaJQbLrQsvlMEbLnj69e9FiFk7vk6ufLuzTO2fIuaXTSqzLFcWKgOxkyOpJWSdiE
xr/8n4003eev95FAaN2ILL6F4RN8CQ3ZVTU+DpDyfh7n7wvddOd0FhRV5WQmz95qA+O3ozFtjrZ1
l5vFnnzsmTYJnfUPN7VOLO4XZuTfv5AMiJzd1hw2uZY8v7DQynkXdD5a5TazrnVR0/md3G4CENWl
6f/3NUsIA5O549i841I9W8aHLrJqr7ZUwuFGutXmTLP/7W3YHyOI85NKHLquE7nqcaSHePA90P6U
+rxNYQ/ZhaXq24uhV2IJW7VNcX7n4k4TY0XY03E6d0aPlFMvzIXvB2AmWDwdVqWzt6jmfIedVVHR
ACFgxWfmWxcevvjm6Yvp6/VfQ0w/4cu0VnrhGHXNEDmtlG2+QpYJWqUjDXapr+n+zIkF/GVtsyfM
pv3p56l+6fLOZt7I8qhgr2Olp/xRRPQHstufR/j26gypM691VWjnuwaC6f2uZL98DIr4lA0BWpb2
SvGjNfGgNJ2T8eHn8aZf/OfizuRjmyIMi6XP/Otuf7mbVVCBfOt1Fne/nIU5dmJdR6OrLn4e5rsb
Z1LXEEiaLNM633pVfo2GO7PZeslfTutCoUouzQvtmyuhVTRNbo3F4XzqqaGqEv+nTl/+Zqku/enL
P6f7sYYCvFb+G++syU7fmvbNKvyJPyehbIRqkwepHuGTLhqyL1zj09Hvfr5p4tu79q9RjLOVgV51
buvDqMJjWQRvwxIa6M4+EZWz7uFznforcJfLC2N+exu/jHm2mvetRlboyJjGrF2022LnLQmVmyH2
uK6vrAsbmG8O2UJ8uY/G9Gu+TL8YkXveq4w27OpttAOpPx935orj7sJfX7iy76a6w/OSNnNEd+zp
z7+Mpbu9F8auObKPQRJKpWJO0Mg6Wmt3NP3A2SC0XoY75cKeV/vuhjqOFFS9KHrpxtmSWFFdpmxh
TcOKVb3FIYMWhpY0lWx2AMErG8V9uWyXwDPpcL4i+rQoxJ2c7cUawzRdzt51TZWOMBzHZIsjp+n2
5QbUsEWKRHADYqcag1ljwJsVVq0/+Bmoc4cm3DL1PbQEYUAtFgXALjHp+v38GL55Cn/8iLOnQKyN
GmNZGY96egTrD6H50BbN7OdBvnlxNJ6xRpnIcgB/nb04UU9rzCvFeExtqLVa0lwHIwSwnwf59ko4
3xmGyZzS7LM1gEQ1V4MPNrKTexdEH+i5hzrr+edBvjm08RUwJIuMbRm6eX5Cr5LUddVIH47NDqjL
plhPs6VZUImfKwv3wiL6zX1j4eRsbGmCrPXzZa2zMP16xEodCwcpYKOy5bHd9wtX9M1+8esg56sa
cKZO4Nsgfms1rtQlsVFotr15/YSnYjasgGXMyC59IG0lfri0vH2z+7YoQ1GC5mDBWnD2MtpKRV7n
QPRXqh26rl0TM7LqcKJgBLowO/763py9bRRhdQ4yquSj50w/5cvbNlgGRDbNAKNONkddactgfChJ
7KkaDBkeVnc9utOBz7iI2Ke+Tt/LfRmJC6/bdyssP8OxHZB2gsqp9ufPaIKEZhzExiOi3lk7pM+2
vO1TsTI4f9O6mue04j3veaC1L8gmuvCsv9nOWBwJNDZsmgPy7uwdSWo/Rp4X9sf4QCj3kqQfKqnh
CuTqstjScl/yeV4Eq0tL3TevJuUNC9CWI6Xxt3mc+kULyYCQJjO7DrqXsgEO571cuLYLg5zP4yEw
Gy+NdSIXPwg33Dl7NhxXiBT+qjXMqmOOLnhtX3hDLw169nm2DGPI4ogrc4H3DKgsGvPTiPRLz+3S
MGezpoBOKcuEYRBqAy1xp9LgDUBDaEEbMEvz8SHtOYVfurrvdjxfH9z5xzL06QYPytgdUQ6Pz+2h
/CTHah2s/WvI2zBoWfMuFeq+O1D8MebZZxE3d50VgdodCXh9pH3h/m7W4glRWfjuP2IXv7Ye24f6
IX5w7i/MoO9Woy/T1JiewpclInL7YWg8ZlC3y67bo7GhDLcBrkUsIZu8+bhMFilbvOv24vP9dmQ6
gVRCBZXQ821/Lms/Gdy+O6o3RNDFp2ZNiiHJD3PvpJ7gpd72awCNR+PSFU/z5mxRtKkzS9ugN8VZ
4OyKQyLNykQW3bFd6av6GKIa2xBOu5gu1ScDJF/+fIu/WX/+GO9sEdYJMpZaDzkepD3eZ6Ec/2Kx
KPihnRyhvKERCfbzkN98Q/8YcvpJXx4qOkDD91suMbGd5zw2TgEdx39/iOnRaRKdo2RL9+cQ+hAO
UZY77dHLnCnqfR+K8sJ345sJYtu6bUqpUdGhd/PnEJhRHemjRz+O0n8jyu0ALBbBhXJt18mFith3
N+zrUGff5Gh0EzPGf3JsIZ051W3eXGgKfXst7Hgp0toqdZxpQ/LlibiqnXf2aLXHSv9/pL1Zj9tG
1K77iwhwHm41q7sludt2284N4dgx53nmr98P/eF8kUo84nZ2AiQBAnipilWrqtZ6B+fgFv3aCKu/
NB3DzbJfuO3PrbfpSmiCJ7dNSAi3ofwuxVc6Vfgy8SoELdT59kcJcHRX20ffBZL0eCHch1Pl6eH+
P9UQ2xZOAy/uSy93TDTqZe3cDMMRwa8Xu4QtXYPxCw194VyYtuft9lVl0O+gBxSZB5Qs3Ku71rVC
Zri7KAEI3hpcBBygzMDAASWvx0ObC0WZSlEp56i2JU////qjdXruOYPZXXS4hxIKHI1Zb3n7L4RR
7m+jqiIr/PkKZQm+mLBdzQHdWttSOMXNHK2JsQS7AKmwgeWPSYli7zpJsaDP2lYmvRWG7HytS/e7
lLvHMUAe/9C3mu3vZZqbUMNxpe4OUdQNBZx/LDX71kfYBJXV8vXx7MwclCoLzKCmYlILBSF0Oz2G
KuPaBpr+QtdM5XwGovxsHqX3odgkR5Bvq/Qz3lyPg95v1NuYwlRVVYv4nhE1F1NDlxYAhQJQ9HGI
ma/O4kKG0aZXrKuq+NUbJUgbLy4vQKy2XWR/cGL7SZH6vx+Huc8IKm8pjXeAwUalvX07e3rQwymn
/X0p2uIXRIePtlt+Bme+lZDX+Q9D4t1GCQD2v0wN+TYW8oix3UH3uSiJf0nRbAPbCeS3+P54SMr0
5wh707Q1dgBFavprlvB1msj1Rrms8ou8p/C+dxB9oQSGbKW5qTa4da/dZ1B+J/gLl2W4zcx34+rp
UFGmrDzhim4H6Q+eg4qq31BawK+oqZ+hVj1rjXxcGKR6P0hFJfnIBmo5Mj3E2zhWWUCBRf3zovW4
3T6p23Dn6Stra0TIv215zeyXnhIzi17RNNNAM0/XdMcQlkoNo0RtGiL6ZeA8F0hHHD09XDhtl4JM
w75KdoDx4wADgu4iuTVq5aXRruUuXbg1zCx6lQ6NSUqli2fJwjEoZ4npa33Y4M2HVkIf4ZURG6CC
sWX8ZEaxtnA2zbRFVZVKvWY4Mg0tJGhvB0UnEg45wpQXBPnzl/bFOkRPereW8i2cm1V2lGE2HDAM
38pvj1fJzGxeBxahX6UeY5FlRzwi9H88DBdd4AyPI8ydGjchhFVRYDQeBVBnLv7RpMncQYH65Oyk
t/I5PXS76kXZIubxnCBbAEH520LwaTMJO52ZNTmKafxadKduJ7YL2hIcSsaRtUEyep3uin+cbbWZ
3mXp63+pmaj85YAZpL0hm2JOjhMDSp1kI4zvfMGGA2PkRn9xl9LkzDlMy9dmZ6tcZwxxUEY/yJrS
yy12cGich842pE2A9fezbBwaunue8uPxNM6kLA4BwzKoEvIftniXSYYGSoYK32CycEDW/pefmdi/
6PL+caC55XgdSFwrctYVQae3lyH+oQ5favv98Z8/UyLkoOSerk7HC6MR7gJtmpZ9JvEcmLBj4ybZ
Iv2+yQ/GnlW4WEGbdq24+K6DCceMBfA6t323/Q3WqfY18CD/IB+WCnUzQA4uG1TMQR1M9zMRdaDk
QaYkctPwUuy22dsE5HA35Hw6ERMEr7gsQ3bmPtR1SCELK6EudyiENxdZ/QvhdMS/Vwtfam7NXUcQ
dm5USaDh+ra5QE/W9/WLcUg+8/zdeZ+aTbdBF28lbZZq4XNp/zrmNOqrsyWXUuQvIhDk0Xhs4h+4
dK26/oODq+rjwS3NnnB186K4H/AdaS5e/XdfqlTdly6HcynieiTCOseIxh+thu/jYxzhwv9K4WfD
0qtG9L8kfVtJS81/dWnyhNXeobxLdZGQ+h42vbm3PpoI8K5B7WPeIZ9QaKJ80a6tvbTvQD0kO+0p
ejH2WASMdKJRj9w8nuSlBSSc4ZLZh7Ya83s0h0LV8OrpuLKaCwnrd01Y3OPXEy2c3EpbllY7EgU5
vTfjpVhTHHqyv1lb9aJ/RTEHlOjxxx4JuL18xGJvNeGqnI16Qmx+g4Save0veA8jFvp48HOphws7
ZV2YBoojNpHrLB3QD/n9MbxDReeu2+m7ch8uDH92If8bxhIOhiHxqiTW6uaSouxQoUPpRa+PBzL/
ersKIRwJVQ4Pv4cRQ08Qctqapo69w+Jzq63tZ/ngrrF4WSzFzy6dq5hCdosboyoti5jRL/01pxCv
bWJSKjbXyip9/586/CLkcpqru5V0FVRIeK6kh4mW8MnCo7s3Du2h3GItvSr3zWFhSqef/yiSkOYC
qLEebJHpvIBTDiqE9zvVzCmneos146W5FHKd1Jh2k4XMpWO8+Q2qBD976efCgGan7uqFL8Qocz0a
+5LXtm23T46b/zSU4p8BvMHKNIIvOg/jdYgWedInn6QgWcgzM3nv5j0nzKarpIoTlh4DLPxnx+pf
0aVZ9T6gVC3+/Hig0x8lfLibUMI45ajyLdMNWCKGv7b0r+m4tNtmZvImgnBuhIPvZbofN5ci0U6K
h8NlgaP3GG0ducPNpoRAJMMxHe2P3AAXctbcVqe7oPJetbls3t1jwgCL+Q7x9Yv+qj/FH4pz8Bxt
/V16UPbRJ8Nc1adq4TE509BAeOEqpLDTdUsvbNdw6ws+18f2RdngoPsEZHObb6VTv5VfULQ7NIdy
9/hDTh/q7kNehRX2+mCncaOrfEjXQ5/vzZFwAXWLhYU5HbiPgggLUxqwuC9LCg0l5HVo87vGDfZm
2e/NGnFeZ6k8uDQmYXFyecK5KePr9YnxSa6spyzwD0O6xI1aGpWwQuuoV1DhIMxgYOQytFs8/47F
WOwGeLSq0y5M4vyoKEhNrX7AS9PPuboShkaQVuy5mvQVAGH7mQfvSvz9P6yGCWzPYa3yTyFG00tO
akCCuoTFazOJ/aH+XSG49DjKXNULIhtljQnSot+ViQdNrrIiNqft1W/GF/SGnpSdvkVqCIiysh/L
VXz2D946+5ifluDXcxUOasYTqQ3Oh6WIF5KpRI3gBNaX5WZY9y/dXjtMBArknvfdBh+Btf/UHIzj
4yHP5curoOL1pFGqwGulHp1VStRG8cMPnh4HmJ3TiR5ogr1WwUMLi950KXlHSVdfzNP4g4LNC4Kt
L/IpO/X2zv3pf3E/9u/tW/46HMKTPi580bnh0dHQ6Yua2n2FT7G0Tg+MtL74cb6ukm+Dt9ANmkFE
qNZVBLFvX6jY6LUWQrXA9aFaBU/mkYncgzo7Lb5ip1QrpqvrWMJFL85T3dWQKqJOhJnLKr8ka2fd
7ZRt+uQtvvRmE/91NCHxyzLgFtTJahAJMfct7xmhkq39wX7xf1WbYdO+5n95l+aw1LVXp8wujpK+
GhUiEL+0I4W9LiuVC7UyJu7O3KPwtQVWd7IOaDDgarOV3qVT8xIewkO0czbe3+jrb6i4rx+v2pmc
RinfoR/K16WqL7xZRndAgBKK6cWuEWKxP1XeBz3IFxbnbBANuJdJxYWai7AzvAFgBN306hLKH+y2
wtxgn/AQ/A8juQoiHAaRVo8FvcLqYgHHHRDvKdy/6ZAtRPldthM+GtUVaCMW3CTzDrbvYHbrBVpX
TeVZc28/mevulL2NR+UgnfVN+mtcTw+7ANmwFX2D92E3bukqvdIzXziNZnb8zQ8RVq2nx1gKdPwQ
xXoL+o+uvlD3niG5qQRwQB9RxWe8wvIcijGTTRzUeBrkR6wQL92vCdBS7cMd+iEHa+99a8/aE55x
4D+dzRK9ba6UdRNfeLTbegsbGOkZtod1MZ/aY/Ia6WwMbV+8GE8Gcs2reK+/PV5Fc1n8JqqwIQol
Q8USJ75L+tLjQrvmsfdtPGBCs+rIBdZ7upWfwxMaS6/LmWhmn6C9yXSbCuiruzZeaDmu3jZmeZFw
XdMRQ1ZQrRmRZl4Y40xFiO4wWGvTUbnzis1bu46T1gmGAjuVep8U49oDTIfjGNoA3trCRnREF8dz
niVckkIkSIf4VzeqOw95M7l213qWf0yx8F28gd//Lo2m/MReomekWiLU2GydETsEI7tgWwx5GNUR
LHCqdQYTLXzH8OQrdnzb4dB8Kf5WPizMybRdbvc1sR0N+gWJkLK9cA33ON00bDMzSlbGLtoW+MOB
Juo2ylY+GOEWp7uFgPfZ/zbgtL+vbpOVBUQE48CMYsYEUQ83MQ5UHHJ4JG/8V+to/HwccMp/9wO0
VGrdhqJophAv7xGvdkvi+WWBUFP02nk/sSL7K1rMxDM7dwJvcqyxkidqgbCHcoVGcWW7+WXYW8Wm
2XoH5A+nuldwdA9xshnfTWrfxVItY2ZGVSCyNFtAZil33dRGH7XKldRpRvuNucYV6xkNqHW1QUpr
5130P2fcaTfxhBlVQgXjs1DLLsYlO+tr5KF3GFKDiQfZATAr2MSLBIq5qb2JKRylbjHkrqIxxm7d
bcuf2H8jCLE1XqNP/kF/KffutvuyCPWbWToEpW2m8mZAikK4jgEvzNI8kbOLjJbW1n5Kv9UX7Tn6
DPV1nx0Rw/JW1OYvxdKLfPaDIuFFf3zCVIkXpKSW6zou8Fxsd9YPazchGo0tHpNsynqf7hepDtMH
E7aIygYBoQMxVAcncrslIwOzRUzxpngs2moF+Bj1gmaHzNTUJU+4gS1edae9cBcT3s0k76HBMBD2
Cp2TGlOJjEX7JPmr+Ihh3CrZRk8IvB0xGzRO0VHeTWIf+VrDqu7L46Rwf+KwhEF0wzHi2YC0ye2I
g8aNU6M000uJR2d4GcrXWl36ijNZ/SaGsE3iypJD2yOG4a80auN0fs906o1nnK/Ow8X+WL/335FP
TXbBzv9jkJymsWI5VU2bv8VMZBX9iC24ml4GxVrXONUU2O48nsKZh5GmQQm1+AczaRrCPalEl72u
4izl5PAOzhd305ICwkPKBWFxJ86cUtAzAHHAjlcUXSRPcDZ3agcWkxqV+is6eE8cUV+x21l7a8yY
Py2MbGb/abQTjYn5jsiBuDrsVvdV9koCDN3c+x8mGgVWz2u059fFz2i3uBdm8sxNPGGl1EPfJJiU
JSRw2kaOv4nQNRgP5odqZyGxvcKxM9uoB+8/EDh08HIU3E2a6Zwgwtsh7uMuzCyVys6YJ+tU8eID
Llf52+P5FDcC0AdHNSBSwKzhv8T0Qu9JT4ZqiM5R1G/wrd7hmooJ3LdC/YjNJU4Rf8pSnALqXOEh
aPMV4drc7u6wUmsp99TkHFsoX2/VQUEbSgIgQd/JbHGBejy+O3jHFM8mGFRZxUHNTYgnDahYmaMb
n8tNv6Nxseval2rvbopN8AkZ3cv0NmqLXfoUXJZA4eLSEUMLaTTRQ8st8FY6tx3cJlxnuvZXUFnh
PiuV/g2IWf3+eLB3BLXfEaFL2RbUMHjawrZ3ub1ZUWzE5/AIUcU4YDGMrD4SwzTbu412lnfa1g52
KL2vqhfoDeYasoy0Wbr13C8qLnQy1SYV71j0AoWfgV+73rTYE50jr0T8UdXaj1YFYQf13nKTdAF+
dEWCAkqIj+DCFIiHB2Aa7pKQnsC12nx54XPnTmi6VY/ZSWv4yS4xm8DZ6PVQvmmxiZrj4/meDWYx
0InRRf11yoxX1+UUfdLY9KzoDGgDfwQtqp1fTSVX+wGeYLV5HOx+NYEQBSREHDItd5/bYBDUUrsM
3fAcKDGGJZ0zor3am5m2QQ237tBYxkP7cci58dF94CNS9p0oR7chnapFsNpow7NdWL9SBzsgzZDQ
Yg0VM64XYk159PrOMX04jBmmz8ZtjpR0G6uv2ypz6yg8Y03QIlmIH95XpSzDpT7mbBxtem1Yiq5D
mLiNow86VUnTJ46MMl1l4081UX/+8Iz/PRq4fvybxzN0qdsojeI1WINawTkxfOkJS4j2ra/aevf4
+8yNZdIxADfGWucefBul5h7BcawF57ZqJXR1y0x+x9S5iraP48wtPWRmOG2pvmggk27jtFFA2V+X
A1yyIsyJHPesax75ug96BDFjd/843NyyY81R41GRKtHFIyKwkwhdbH0aVoVFNQ2yqljlKLUi0t9m
uvbno9Ood3IU6RO215hm+XoXy3WMsHAZne2oX1WdvbewwMmtLxwoC9/rt/6DsMhvQgkbKomizCIz
ROegVdeR8VdrSOs8+pGle1TWidl+1zD16sOlft7MQiHuxP/gGCRPCbkjkuKu1IMmOkuJ/BYYxU94
FK+PP9q0P4WhketZiRbyYFMr5XYW8bvze4L7536I1U1amsrK6Bz9qzmazlPoqvI6QJxaXcjAM1FN
oLyIF3N9kRGNu406YMvld13snbETNNbkD//Yola9r+0+nVYLXktKXqULhZn7/WBPKj1UZEAMccsW
dncqI92r1Y50whEK6nnbPBkZ5pcuqsE5x9vx8czORkMjA2qAzqNIVEMIa0OS5FiXTnFq5QAq3XZ4
NhOt/qvSYuVDXlndwv67n1QuSrDbWScm2ivihT4uh04Lui44+2X45rRQ6HRpXKm96a06Zzj2I9Kv
j4d4v+OJyGOIxW/xT/EgLVwjwRCsDs5l3vXPKZogGxX9622fjEtY5vutQCiHQDxrJ2CUsAXxeKoK
E//NMwrk1auPjDdKXs7Y/fEBgPgp34tbGITvu/ZCXaeF16AFfQax8J5JaK72OLE9nrW5ocB4gOpC
lpct8ciMUaStdLcMzjndy6dIytyTZ9vZwltybjVcRxFuVF7qelyxiTJin5xjnoB17HOjvjcygtZ5
Ly1k47lBcSOcQPqIf1D2vN3RctE3ea9Z/rmIyrw6yGpquxcL5Qx/IRnPBjIntj/qVFAnhXFhr2IN
fknCkqSqOtu552IYJLfoav/5V+JOCqSX683UpLkdUJaZfZdpGokROyI0mhX1WzVi9/A4yn2SQNQI
IVaNyy+XNZEGI3kmWHJgN2eVC8fKkexth0F8qeHoETbqwuKe265wQ2weVbDRWHm3Q+JSzXU3Yuo8
jzIGDNTJvCipvE2fBc1CrNmBkWvhRhoU3cSbFP48llQ2o39WwmZcG5UXwZIy7e1gYNCxBlcVfPrj
maQ4o08biqiOSDmoR6vXogGDmsbFRAfBS8woG4kehN/mm76H7v843sxkMpMU9rjpcHaK9K8BnewB
CzGf+lOLVm8S7ooUSzpmdanlObPiyX0Gu2uC5Su6cI3Lgi7yLCthJaYtwOvSCy+G27YLp8dsFB3F
I9DrEBtEIqNWKh1yV653HtFL3pa4e2DF8aciRFAJHYqT/xtEyBKYQODDMjreuTPMFLR80FWAy6Wu
ixa+ztxoHJ53kKG4jt6BUqK+tgMY1v45w3E52TRFEKlIdIfKApRhbhWQhKbHK/U6jsHbLRWhFdVC
//TOXnYeE+wvLNxOx69/vtQcjiN08aaKkngNzNrQ7uWy8TDqGV/tUnn3rRLr0vaPr0cOf7F/SBBT
pUdIDy68f6O1C+/c17gljnnZrENXNrEXrmrUcrx66N7/w8CuIk5J5OoK72vJqEdt6Z1RKn6K7HTj
WPWw5y6R7P4wELQrlEAAClk6yAFRdAQb+TE0s046GbQg9d6RjqE5nNDCjxd20V3a4z5ryYrGo8tA
H1n8VFWJW64cd87JkuMnWK3qrjaCjya65JvR8NqFVT6ddTeXd2o0FGyQUuLfJHThjKK/y8f0O+vU
Noa8af3kW1ehUa91T66B6ZIX2yjwy/3mjycTJh6dMdgh8B3F1moPSTyt5IGoY1Kc4JLmu051il2W
ATD7L6HI6NDsJ4VN4QEUSGFeGEFvnbwqXrfujvL4yusXmm93uWKaReTs/r8gQlIqjF6G6USQUMYM
Gbfj3Pj2/zYM4Tux3yoPuxvrNFafnPQQjB9HY2Hz3iUiBmHA0gEyhrrWncZV4tWJ0o6EUIP6YGqg
yit7ozX14c9Hch1mmsurHVunSRN0DWGQzVgpcY5Pxads8Xm4NBghEyVda8VOOM1X47/YTf6eydje
825aGM0dNFj9PWucrKoNwY6r6+1w2sqU6yZgKXfr6PvwrrzEWJSfgpNxarfypsIiaLvUmZgf278h
hdWWGLGCIQMh1dTBvyzAQxMrm/GPa4C/Rwb6k5oybF3xMciVzCqwRbVOpeOEvJQ0hHiUN1cdlgQQ
ZsfDzpT1SQ+DQuftFI5Fp6BgiIsOL+BnK77YQ77F12Mh59z3A1TDhNpP0cxEWp8q4G2YwUez1Ygz
6VRvJgnc5KkF5WlcYuPidmtn24MdKj620bYC2ZNvOjgVS1rt92ni9hdMyfhq6Y+DVvPW4BfkMdx7
DaLI6C6sx9kQUCFVLBo4QER+sKQMGNm6sXRKlPyfBn8fJ/1Tag1IIG5DXMmBBRFGpG+77pBKgW24
pyzqzqHif/FH4/vjHDEziusQIrozznM9dDJChNYPO8T4s/v5HwKg8KJNshTqnYh1X+d9UDSue2p8
79CVUNDxq30c4n5VM028yqZzFWyeCBcIKEKYeW26pxaHOSxHVnmD9xiWaY/D3OFFf3+OqzjiosJk
XkOV0z2NfQ0mMzeevbbPsAyUdvFggaUuMT/FH1u36q+ann8y0+DF9AB5SurGcS61Uh383nqvneTH
4182NwGQ/GU6UnQRwBPcrvYI1/eMTOWe5IF3qRmvTcx93T9VM5mGfx1lWkpXe6ooZMWrcHDD0AyP
yPZnjQmzYfULs7w0lun/X0UJnDDI0bpwT0716mof8S53/IUleac1J47k7iobqoXesOilQv3plBiJ
Y8xsZsYebVcc27xjVxv7YrTxU0uf/Kw71Lm/s+z2P6zb6wkV06SUB2ksMaHKmByyyN3hqHZypWT7
eHXcX3Nvv5u4bAev5Z3KjLr956Kptll7MgFU1sGwkBHn8v7NChHq0wqWt2idaO5peGq+wxLvzvEm
2+vflHNw7Ld5sK7f/ecJ1Wx/7pYAunOJTJFpOvE3FSdZuB1IeYqY0Ci5pzgaP3i2d0iaauF7/f+M
798YwnWgB09dD5onnZyDdfHMVZE/e8/pBsexg7PVN+2vMd1XtLrP9hdps4TYnh0gIDdQ25An7mS8
bQtrWKtn0Saj3K/tVtkUUTcs7L75rUF/YSp3cjcVKwujanQahnUulyx53aGRsPGeunw1eR1lG0Ts
lgnX8+P6N6IwqSMewYU7EHGof7ZltBq6amlQszlFnxCCExjoTgbFRf2k1+LGPU0wNrwlgHg5UB6N
s76K37Vfyin/J9ktifVO2+r2vce2+zeoeLJ2WZuPrt2SyNzvg6sATf9oOvmqaif/Z/9DKakLy3N2
n18FFHZAR6E6VmVGGVn5m92kT3jfrW1Xe/WqbgEjPnMXvx2c8NGqpMbfPSdWt0YUF2bsJKeEGexK
QVUjBvVuLSiFLQ1OOOLcgCZ8lxBQdkI03IYVfpaBw20Sb8nH6XJ2PV5N4/T/rw6gIoHF3oe9i+cl
omD48bEhFr7U4vQJh9zg6qqHeaR7Kn8oOKautBflYL3VK+tUBav6nGykb0tU+KVhTRN8NaxQ6RTP
NlmOfW1+aEztIgfNHz9rp0UBX5Itxr1YbBSqUSKNfUQIBS0lR37JsdY07T9+nt8GEU6zxnJUzxs7
qPbjZDJLUZwpG7slteL53fvvWISjrI4HaNgN663X/JWe/Y390loxXlP3rNp/1XilPl508+Hoz9H8
B80gNkrcIJdooZb4/saJcyiDCqRLlb6gWPYEv/7gZ6O/yocuXaimzO6qCcTEwxPolqgi4ypJihRU
xSgz99kHsmW8GNiIB3jnPh7fdJW5S4ZXgYRNlZSx7FYD46trfxMU+iZRxo1ifBzqbhUYS3eB34LV
j8IJ+6uTAyTG3IL9tTEuLWzKX321wekx1QBq8QPWWKTHO3o31lp60n7JG/2wlP6XRizst3ZQwRGN
bHGvelfwggqxJ07cY1xB88Vx+/H03mFRf99or+ZXuEo6vh5AXSVaHL1Q2VtH0d9+wtmdv+bJx64t
V6n5o6kDyt3F/nHo2bxyFVnYjxV1Jb3uWEIh9r9S9JoEfz8OsDg2YSvapK3OG4kwXUmyN+sZfChY
VJzjL0sfbf6G9+9oRBQOb+0eJMR0hr6PO/U98VYVjEcb/a8v+Hv+6LJV9LNe21/SfxCEUZaAlPNr
BmQt5RkdXx3xBNeUSk/9lHeJFayyc8hNyI7/ysaPabzEG519zNKn+t9Ywgnehmqr1tjmnvBm+2h9
7Y/5JTol3e8jvD3Hb+omX3ObPSQLTdT5s+8qsHCSZ2MZSClaNCd132wV5Jcg2x+hiMC5iT6k2+Dj
IsVn9vp3FVFIPsBe/URREkoQT/ExP2JltgnTlf4hecmO/iHZyQfnuOQmdEfY+J8d+e/8Ciko8oKa
7gLDVC4V/LnJYSPYuuhMFV+Hr+kZi6vD+F/O36txCilnpB2k5GrOC2Fy41a/OvE/nvMfc+u/AxNS
jcvr3MwdZnMyDvEO+ho9evoX8kn6au2iJ2tLhkuQ2UF1CuupujvG+2z7OCXM55x/f4KQcxBIjwI5
Ye3W9VfJfYnHBUr30p8vZJwqxZ05V/nzpQyDskpfqeGSMMMdGX5aH6A+HUpiQKvuuFLWMFhyMzCN
1db4Gn9wkHk3PwT7+mkS7MJW9jk/dYelS+DsqkRjn+cxYFOk4YSZc6o6Sh0seajMTtpnzi7e4Bs9
sRxNvljzUf2yDLKf237XMYXZrIu8HH2JmEONy315TrxtYCz1kBeCiK+tsfebMW9DXltqvtca+3vn
lJ/CHurJ46U3d2O6Goyob5nJo62FZuyefKiTKfqMlgyNMmlXruEsPETmP9bUhFcm2N2dA0so63ha
RjoSF3jLJG+0dSdRN21vPXkfxi3O2Ttvs+S/Mju+q5hCDsnbqMKbWXVOsXrOAm+VaQjXmx8V8/h4
HmfXP6pU/zs4IY20lVxLkxUBaSQ/9i/JQSI1Qvj0joXKITsc4238mjebpd7bbIXjOrCwBeLYjfsA
TdZTw3Wi31SrSfxierp2m/4M53NhoHfGltNGn6RsgFlNYDWxOJvbZqmYzeic5Om8w8EjwFD9vfZf
3HFvB2v9c4mnRsSnxUr0U7czd/W6M47K5+hrCJXc/yuX1+g5lvulHza7Y65+l3Aqhhj8KKPdO6cg
a3Zah79zyxMndDePP/RcLr0e/vQzrt6ddmorrtoqDD/O1qP5XCw21uf3ydVIhDVbmkg7Y+TskNS6
bfLWnJvXiRxZbo2n7Gd8yHbDsjnq0uwJy9eMAt2s28E5+cf4OG7KD9Av/p7UCacv2ME3y7EkdbeP
53LKlOKzZkJgwG2DJ013TZhLzbVznru0nIwxeo70wH2rU0t+kbGk/9rb5UXB4zJYh32TfasaCCIL
yW/mfgopjHci3T0bTWHhzuibeN2MaBefaqB846vTDVl71LyxQEIMhHf10dQlI3kByViZS8lwLjYy
ErBvODPROxEmfAxSv/awo50qTkjj/NJ22kHaNsFesVYx9UnKTtvkIn3I2+2fupexg0GrwfOb9P2R
0hNurJHe01jqBvuka9/aAddZ4z0yXx9/2pnhTRQqVHm4PgF/kW8/rd71etfSmz2lwT7S/edkKA91
/AHprVWn9gvB7vekiVkeqEIZ/s4kDH0brCn1IjBc2zpp0UtrpytJXwIb3x8jtxGEMz/11cAxcss6
ya0HUP1T29mfzPogpdr+8bzNvGNuIol2kAHSOz7EJ1raHJLec/FkIZb8j/WWf5nuNEB6qMhv8lOW
rhYfi/fbkdA6+A0AS6R2sVaO8E6oD6VunXB9MS4OZHBjp34u/qo+48mMS4frb9PvJcKTsBeDnbdU
orpPQXTXAT8DTlZZmyLHdQSnmRXWoJw077Mcrcw8RTFq4fSajUGqAY8FTMUWd53sFgHE+k45lcbb
wHWgxoQJlZrH33BmOU7kJ3iYqNeCVZp+xNUR4aqh2qVNppyCdlzl7XtbvP+XABPiYWqk3/VHvarK
PczTlJNjYZblfx7ahTra/e4FW4VRC8sBoU1LBDy0heLi1qjLJ3eUN0r8lxla685EtNZSNsNSmfV+
b+F1+VuNTOP1oItAst5rylrJcvlkFRS1AvsZLOtOK5QD3LXojz/Nbazp0119mqAZmjwvMvnUJ/1B
tsrXSlkSc7+fO/gINK5RYgKgCzrzNkQSI7Yz+CrDSSTHWDkNQuhwIHzT3TSwdYJtnteqsbLCHibw
n64LbmUwktB350V05zkW9OVQOVk4jU6Hrxkn8cpqllDj91mCGHwueF1spDsiS5ZMWGFbHk+xXL7J
mYu6u1k/2Vm792pkHEoas+FkcGam+h/3TGD52ZyWCNsgDyaeKW3oDJHVmt0pgvPy3Cvy+OTbBZ3f
KG9OTeEtCWPcJwtu847+2w8au1nxepK3UzKO4/YUNna0jeLMeEtds/6Qy3rx9fGXmws1ee5B/gNe
BEXodtEo8HVIvF17Mmoquy4eyutK6bUNB96SeP1MKKZwInZpZI67rgaXHrdJerU9aQrNrRIGd4Jl
+fj3Hw9o+lD2lMonUQghB2Jy4ZterLQnW9mn43uh//Lkt8chftMub6+PyNtMkGGWOnbhohxXKGuZ
kxTEkKTB2WNppXwY+wE0XdCFWzrbFOLqEkl+JH2PeRyX3opfTIvUjPIV6Y+bj5IkwRbBLfOHKUf5
utasbOdXerJPJbnYmUWJlkMZ5qtIovw0BL3+LeUuugl989OYF9iQdwTWA889utpIIdzM5FU/ltK6
sdNqI2l1/hRIOr6QWS2/VnmuvJQgixam+l4AHpotQCRwcJqOCZDotGAmVeHYrWGfp/eCuqUaOFnf
Hq19upWOi+9N8XQDBUfnedJSQEgFw3Th9pgCvYBhldnnlPI7zz9/PT4Hew91D2jbaIsEi3oK8xHJ
axBipgNVKCO3rprbRujbZ1dytlH6MvT+5vFSmi6I1yvp95hgwUz3cFgO4nkX5v1omZKEmXj5Vc3y
Y9BS+3e/VVr3xWh+FNpS0VE88sR4woV16L3RThrPPo9xfpBiOClqhUKVtpPHJbCAuN2nUJMH4iQl
jM+sMf2UqxPPNxFISLLaOtfwzpWd5gOW2KOX1PKMtAvJ2z2eybtyOPHIYQTDZpNHhkhKSIvCaH07
t8/5Jj6WL/EH5XcpANlwn1Y6neBFMZGZyQRNSAOMKx3dWpE60LnmoJSuY53l9vswvqYK1qj0OOxm
4ck2M5P4YEyaXipo/jt6nlxakRNUxFFjPJaaaBME+qrSPj+ewJnRQJuHSwTLjHDi/Hle5TRm0pnn
FGwps7lO619k2VUThofHkcSDnC+FKgB0GND0vALFFD30ptXKUmWek+ZNUtJ91zRHWCsbO3CfY8Xc
xKn3SfeThavlXb2KsHTUAYFCduSWJPZoWzWbNHVL81xRKJO/x97GeNYO9aHeqrusOaiHRTm2mfxx
E3H6/9dbgGReGTYDRYX81yTIsnOPJnVH7+eAU8vvjLWwVO6qgdMgLdQo5emWBOVtmvurkJ4euZEW
qcYZad2v9lN0qD7TolE/uDv3En0YXrCp34X6ylyY3Jkleh1WrBrHQTcgFqIYZyn6XBTJKsH+mGN4
+3jh3L1Rp9FRbbdsoEeYPon47rZs9Mq0C/BGr/lL8z04OLuqXyFvF6L8NkmNmge7Xan5/8VZIN6u
f4fmre9gD8bLSrTVLaFFAjKMjHMLmkW3nuUwXuvN325fHZrBW4AFzS0c0tn/Bpt+zNVXpKpq1Y4c
GueS0mUe/xq7P7etn6byKoR4EhhmWChFYpwNLgy6VKwTu9oEqfchwdW1i4q9q8erKJXWih6sSnjH
rbIExPt9uRROv5vfICzWLJHqzMMu8AyIZq3jA7wu/ZXcr+p8k63Di/sBKOC2PJ8NHMWiVfMx/suG
mnzK1/FpSRhqfsax/0F4mF0jKrSZbdxauuYbZzd/njoRg+9sHi/ee7Xa3zP+bwj19qN2kqFXZR0Y
Z/tk79Wt8ozEi5Jvg31/iFi8k+JdtKHI86Q+x3t33T333+L9fxunDWFmYjGhCnD7I1RJ9to2m36E
9qpZr8HgrR4P834iYUXAxQfOzyuNo/E2QFG1JUIYjnLuTHll5V/K4OufB0CzAToE1dPJ9O02QIPi
ri+XsnIe8uD/kPZly3HjyrZfxAjOwyvJGiVRo2VLLwzLdnMECc7D158FnX23q1A4hVDfiH5qRygL
YCKRyFy5lm9qf/pakt5fxjLkEScG2ApPDp/ruGXR56sWKdVbDKACQAxMtv76KgS30bkV9itOrHQq
VB87BVa6I1gZ0PEtXb8nn/jQ/jELk3vZCI4gQcKQOtPpY2Vv5NGcxboHJKKEqmXU/vDu07cKwE31
bX7U74uX3M83E4gXv0sWyYLI+QHHTQt6DSZGbgOQxSXQVT2tSevVaoQm90/QQv9MyrB6ZhoZyaEA
kjn26aNWQ8szXORsluw8ccbxyMQYLKauXRT5OUdZU1pb0D5UI+8ZcmWb5Dj6Y1C8MCpAObGcwGlQ
3QZLOHJ4JDW8qlcVd12RWWSNZhd17eZnZ/yq5Ux5oiUhA9RYtRlPIR7XMia23oNUDkMJiMmHDHyz
lU921jvjBcOwpVyFUOSmJpgcGYYGnA0XuVqh2DVB5WyKxm18TCy/1AH7Mj/bBAoKIHPghTKYyWc5
hftwLHSA1QO1WJQKuNuvc/phzRUyRU3rr+W2+0cP7MD6nm+dqNqr90NIn2LQLUG35j9M0bIYdslh
jOwJT3y8bJFCMcHo88Pptb1BrSEeo+Q1fmdP22anK771sfyBnAVUl8hDEkCkZ4wA7ZHS+18m4kj2
UY9GSxcUsEA0nBtP9NjN9EoF+D2298m6fm9GK/dTih5VYn+7fkJFtlCRgWQwo7e7GBG2856aajwM
UVPbh3YG9X2uUujsWW+lqckGDwVnBByBKMugxYguEH9GtGGGYFy2wNjgORuMkA+BkWjNq111MqWJ
y8CDgAMbAPGginxR1poqiEA0pdJHFcHg/dboiviAYo017xIl09VDXi2W9dKDzLh46PQc46/X91Xg
QUwpitWHTLgPnvfnHxEJk5dAp8FC6t/8NINU8+tvzpP6oCF5eR03OgKedtAmf5z8BG3VWGb/MlKc
22cf/uR6gUakulY67DMq3wQskODWgGgySiX9bvj+ZZZQnJXT1XIndmyrTvcUWEsKJ8jS28Qikvvy
Mq04t8Clq6WmKGM/w8Loxb6LiaKaarI9YwfrPO6c2+ByozytE5oBloVY1x7oNgcP6bB1jv1O2vBi
9x5nCbPkn4cbz4kLJii97vOicKkZZVa/ddtv1jLvWiUL42IO2i4L1+q5VMnWU8AVbu2uu+blkcf1
j6FS0ApB7AKdy3PPWGhrrx26mpGjIHzGit/ov5ioMphyJN9McAjPLDEfPfFBr2xm1RpWPULJMlTT
OazH9q6Yn6HnFK51upvH/fWlMTfjthX3FGOAx5ykfVEhVPQ0S2OnN4GM8nZguwpp+aO1XJ9Y9iaW
pnCijQQ83wLWHFVg1CbPl+cmyWBbyWBEa2EFowk9wPyW5EaYUU+ykTJLXEaq9+li5l0HS92zk6Sh
QZ6bN5TZN9e37wL/gdlPwCH+rogLWpTWlZbVvYEDkEQF4FifandLEmaHftMdymP27IQygOflrcDC
I1roqNyZyEq52DHHutNNeF1HXkqDzMKpIyhJZjJmKKEZPEcwoQdLF6moZlVK7a2VES2QrlEb33Lz
wBgqyZcSJNlYzYkZzueXhY7KRLGFFLhARqJezwETuxtQnMj3/S59lJVehM5xYpFzw9GrjX4qsX8D
mpZG9ZOOU1Bj1kKNX667hyAEny2N80ItHoxuoDDU0TWYzR/K9PRvDIAgDLEJID2eWG3Ml2GEap8R
5eXP0v3Ryoi0xTv19+9zOzWMmU0LFX8/je8zp37L9XZrjrrvURnuVexsfy1xW9Wmca8OFVuJfeih
R9anzz35eX23RMHuk07tP7vFHdZ1rnMnh7IcuKZiF3TE+RIM+grct+oN971tuB9KnNWSOp/AB9Dv
ckB2BkQh4+s8j3lJk48GxtDxakXvDmRDfmp9v74swdYxNnXLYIxdYD/klpVnlemWNtEioEX81Pxm
UiOwclkfRHROz8wwXzm5m+IltxVXKbGQTbyrUAme9+4h2XVgAreCOvW9gydpIgu2Dmk9hEkwVYv8
ly8/J51Wd4OVa1FuvtpJioEEWRde4N+MOxppPHveA/10viYl1+eR2k4Pci6U84BQvlXssQjH2sg/
CPQwJbFOaI7N8KJFDfw1T6ym0Spv9K4ZIhtvFCO2fhsjuY/hG6RtZSrdou+Fxg64ENFvZQzGXNai
KUWLX2H2+F7GD6/27UDFf4pvh5+4oD7whtCZAlkefSnEi8wWBQy8JNDmQeGXyzuVLk2mCawVkekp
L5gJ2KDl77dNtnXaFflM8o3GgL72xtZ2HorY2xfFg0fKOzf5DXys3+uoNcx9NCpVmGo01OOXeRmC
JHl38Xw0EzVoRsjCtOvu+iES+Bp4fQwbyRCTp+GBQCSh+jBPiA1OTfdVQg+VMktyLcHXR9MXolsG
WinAbXEfJPasLteXWI8A4R77ZxL/djEVYkwSJxOEAwYZYBIW8GxQLZ/7NDXNFZ3ZzIj0fvGr8rFB
Ny9uU0nqL7Ty2ToETSoox7gcxIGcT+Uqjh7lxNqBXyo0Z83XR1lL9GIqiiVYwJFAWZw51EUS0pZ6
3XpdozN+93CK2kN56+7SYNglx+rGuit/Krt8Tx+ru/Tb1x0CFQ3g3FD1RW2DW6ACuoy+VVs9auIf
avFtdCXBTbSBoKlh8g04nBfesHrGqFcZ1aNi8AKvK7ekf7SXSmJF5NafXMtwCAQDPoTiDzZJl/c6
KrN3EBzwq17G6yPwavgZZChQe2KARC5FULrJdmv0D6POooFbtn6jaaisTeHYyUwJtgwQPUZwBypF
vMS4A8Se0+jT2XpkNC9r/JYqzxl5vP7VBQ0WHBzoXDA6T8yp8DzHztAsvWJ0OgAaaLA0gfmPfmw/
sRrNjgTgVVyDW/XWgGpkDL3izvWb5yyUikMIiohnP4OXjtSJauHD4Wd0m/YQ2z59njEqAz3cfXc/
/ZazTYnOGdbNnrcgKGQMkudRY520IU8muKO5WzaA29i2D2Lgm3pnh/Y9xGiStzmqn5cboBjznUxX
TlT7ObPO3Rmr1sfplGC5rNGDmf6t8tS/VGGyccMZJZjhQICjTSC5Xf2L9g7baQjSoDViIhlgTneS
1tStYzeeCtNs2jo3c3xjWZbxf2zuXxvsDJ3YGONWcYiJza03+m6GtF38j/7z/y2vf83XIH9Cw27j
HWRSDYL+7/nyuO/q5QjeRoYA0IZpG2JufTra0F9l4l8kKOPAKvxYD9RtBbSO30luvP/ju/5dOPdd
Y20Fo3CDzWXSUWhX+rZ7W99ZT90v51FDMTiHYCFoZR+6Gy05SifOWDzgihtnn5ZPvUt9AqMJrJs7
7wdobgIl6P01GH/KR65F2dapLR4LDuyfoug2rovk57Ixwl4JlM26s/38idHOZPfxk6wXLDXJhcPU
M4a0nLG8cUugBdax/u/BgXS0tys3yXNxL5sBEVU7gNoB0ZXKigIXsX6YtXqy+5ptKGSHPtB6Jt+y
3YjxWTV09/Vz+j7sZVNhghvszCb795Ozo1VOYxkLbJakCxrMX3iVrPQtgIBAW/lkXVwMwLtzqtsK
NpgMt/JrvlUhtryfb7yAbsxfGsQmUYdInqXiX6K789QuFxe0Ol0NtfnPfoI0C+zbzZ9iRzfkUD45
rw1mIss77eGrM6zIqVyMeePORj8bQz3clV1abkHoOCMpMJqDo6zfaeL9vn6PCr4aACfApEOqBQJE
/JtUn8wuXjSYcA2y1e00aGkSXjfBYgd3umGCPdwAMGYZ4rljeEo12aM16pG9WDfgzkcJ+HdTTz54
0jamXfrqImNhEy0K8DxWhGaYZl64ooJMilbN+FzzbPxJYwqVYJI8XF+VIMdBHQe1AvYWuSSUy5e5
7tc11iIaL+D5flELEoCs4roR4UJOjHBh2TPrZq1GRYsArwi1ogjNbHvdgsCzz5bBhd4syUG47sLC
NAOdpj2BmmuT5B9lVUm8QLRf4K00MViM7ueFmIgWm+rcKzCkavnvNbWaoLe7b4NHZPUPmSFuRUbb
A+ZTwZDlgQGI/Jqyyl9M2dCDyKnRxgVbLlipgC7njma+ZrEyKK4WOeDzIvWHtjzNRnLQzfemqQKz
lTAiiBwBg2VwZpSwAU3mHGFeGN3sCkhF4pk/rdb6Dmpy2XtUdGuw6bX/GuF2Tk/zEdWrSYuqMlh/
zWF87N5dxZ8flXclDSB2pG7rrXJQZKzHoiT61DB/J5cgzUfShdX9L3sHStjJpgiywxROv1XQicmE
fCW7+ckmcnJVlabejrG5wBfJUcf0nLXIsEhCJ4QWEBuKEtFGKxYUQPFIjmr6p6tLf+6zoFac4Prh
FVmB4iYmAdh4F15V55E191Kt0AodlT6qbaYs85vFCufhi5To7BbCjAhg3Di/l8lEjDPdOZmG6l73
MjvvNvq6+fj2L1bCxDM++yUXL8Z6mCBvpYyIpqXq15gqIKCeLiBGe92M0MWBu/hfbWPUerm7yM68
2i6bTotS/c/YbUC784s+VGF+T2+89a7By0LfMjy1DKEkCBfIxfAkRm0E8xV8/RLURt6kgrA30qbv
SvyiKuq96UES1jsUtn2vzzJuW4FnnNnj1jlkSlMaI9Wihj6kbbm1gKoZtF6ynUIrAJEAiwCFmosg
WFtdXK0G6r5d+R0p/HYeBt+zNIkVwWkF87+NYSEkKpdIK8dsctpB/ASDBI/d3AWTZn79HIEdH8AU
QJoBo+aRg5OG+6J1XDVqzdusAtVaeVPLlY8FVy2swAmAmwBrIl+o0mbaDxXA41F+q9zHx+q+35u/
e78/LluWtkIS+I7cyJTShZ8ItQJUlKBLcoFZTMZsJNVkqVHl/CpR9csbpK7m1yMEji7aqyy7sy70
6dA8m9xBgZFiHY8e9Fu00bgbM1kTV+QIgKGh7MGoji/GIJoqB+vkOqtRs9wZxjsmWyV+IAgPyE/Q
Z0daZ4vo6fsuG2lmqCgquTv11bvRbswHt9oO2/oArrq72NwZD7KiyuWyzo3q51F8oWQ2WyCzo8K8
qdQ315bxOF36ADOAoIoxCzB88Z2tWFvArFKqamTnut/MJDC6j8X+ehcaVtgII1Paw9XHZUS6CjYj
BZWbaF3yOTQ7xwuahmK4yFWyzfUwLlwQyvO49AzEcr6+2Gh9b8zmqkY6lOLW4rFX7ytbdlcIjQDq
i7cX5uEu4MSaTpK0qOELpXnrNN9nehPnL9fXISj6YM9QCAU0AVnxBSt1URmlPtAFIeGQ7TvIZh/n
G/cwgmjECJq35kH7RqD7/M37TcPrlsWL+2uYyyeNfgHozoZhd1X8tXrM5/e0ll0PlwEPq3PxsGSs
26gHc5dQnK1ljyoEPlP31I3v2dpikvVI7C8yMaHKjIceeo+okKEezHeEWltf2g7+De2oaht7c2it
snROtBKM14B8gQWGC4UMJbPhcrW9Rtb0owmgwoji+XcCVdevfxW89NFDdZmOJD+xOtBqMSDxsUTl
km4KywjUFdb6r3JVsA07NcOc4yT91fusz+tCWyItrfx2pH6+LvuhsyX3tqBag4EktOlYB4BJvHGB
zSu1bGgrY0RaP4c66l60CDD0S3ZOwAisrD/loxmH0172tQTDm+eGuVDU9/3oJQUMV7fuAqX2de9s
lh/jBkogRzCuSL6aoL7HFB0dG04O0mXQc57vp0XyVplta4osfwnyhx4Au/ITYteEU2iPPugl9tcd
hb3Ezksq5xa5l5pLMfFVgFkKL7XKyoOZuESBGiykhvZW3a1P3dCX0MXpS9XFx+1n4scqHWRypJcX
F14FjC4BMpM4Fir79xM/WobCKtyk6SKIoQ3gTMgf7ar9fn2llyeP2cDUCqgTUAvjZeiSrJ5rQvIu
Igvob0mO1BzSZrFu3s6lI4NJyoxxfjNnVV11dtlFSZv7pXXowcdZ1I9E+3Z9UZfRF4tizwBA+Fkf
mwuMlld1idkyO3rWgN7JHLzXfhw7cDnVWiNrzQpWhXlVqIEio0FTW+VW5eZuo7oYiIqWWW03+ro0
j2axkme1Mt+txiokQnGXTx00/fAkQLqOdg2ut3OvAOdRtcTFMEVZ92EBmeha6X2r7hsIfVcQ31a+
qlKLaAZmPDaZALIajH1xj2Dd6gmtSQ1Au5fM1E+RYvtxnXkQCTOX8vmrXw4Or6L+wpAajP/8fHGN
O6Wj6hVjtOZDaPb5a+aZd11uS8o9l58MZjCWgIYzfP4iL7DL2WoXNR0jNZvuiGujGKKC7hNy1FoQ
17MU2nfpkOf2uAgWm2ureSQZo+GY/FTu3eMUQcPG9zZx6sfP5VP7pO5lwGrxGpn8HWZWoTnN+Ql4
hQeylO4QaXYPDm26aTMjNPXfuuLICPkuAxWWByFLD6NV2FU+NVUHYqFHoo+RR8Hzi6FRAPW/7hcY
3keNmzkFKt3nfoHYuoDqh111lj0BJtA7xm+9p30VLtBamyU3jmg9QJVCPRB658iwOGtWN49r6bVj
ZFf04KjLrlZkLiHwCLzpIZYJV0eI59vrCdXWZEiB7zG0cghnRV9DvCI8v60bWa1CcF0jEGLkFbxh
LD7xEaPIJ81uurhDf2wM+wNKjakPPeaNcUTj8VHGQCJIS2COzfwwJUFW1Dr/VlmlznOnWNAavRtD
K/NBa/usJL4bmvfVTyDwt/Z3+i0JjcN1FxFUOc/tculQ7Fq0oJWN6/IeBLMb7Tv6HvOjdjSCPkCV
cJ9Irk5BN/vcIBf4Qfa/Eq+EwbX3/HQeIqN7bVrwPGfjdsA1ozSmny9NsJotmjH5M0rnvrI4fuLG
R7Mo7nIjCUtXOQKFKTkuF3zNGP89+wZc6qBA+7dSawefvHvs9XZPXSUg7c9MdwPTUDaeV9/gKe6b
XR5Ct+dR8iUuQw+zjgl/FsaB9uSujEb12rxf9S6qfuhp0INKCE3+/NnbLO3G9oEwNLf2HtMspi8j
+hG8+GCaoe1wcnG2+Khn5QlRMN3eQSi7+F4QY9tp5L5vrb3n7Rw7C9s+uSXOCmG8V9MrgqU3Qsjz
HYcKl9rk+d3yx2mGzfX9uDzr57+JCyej2Y0zxLi6aLBTlAo1lYRdDTk4O5VWWC4j17kpbufnxOtb
jBt0Uet9S5ffHv24vhTx4WazUUDcg/OHn9H1mPySDuaPSCuD2Pl8dSQbc9yDfZh+bzBzXT2tUHYf
wsT1pTgGoV+dGOe8Okm11KbJjI1s/fhx2UB+LtRunCc0qXfN6FdPoCgIy6CRZAuf+eL5c4Dt6t9F
c1dpM6nLOEwLC6BgzNGM0HhuwZZqqH4M/YPEd8C+vFk3+Q09phEjXQabRygjfhR/2r8/gvMit4SQ
YKVh8ZO2d7XfaSYrJzDfuLZKzndsu42Vrp66qF/r0FAW3yZPNO639Xi09Z/X/UhwJPBixZQkWh64
//i2eJ5jbs+hcKPS+DPmb1VT+Bk4i/7/jHA7Bjo2xSQ6jMQYEW6/zf3Tv8hLAIo8WQe3Z3WdgG0k
xnnz1BY9lSwoIS9TJbLChcDxz8xw+eMKjhy6NDBjNdTHpbOZyyKMSytQhy+33bEggD0x3YUE/KLl
1ZHBWZPExILWB5P+pMCz98rT9e8iuqnPjHDLSarEHKgGI3nb/6M5WehNepACXNdC9II072vj+cSb
ca4wYaGrW0N3jjpmIa7/DKEPniyVe2uQpmzdgsXKbkSCXDZ+Xz3nVFYcFhxb3DeAVwHmjqITz1hj
DnpL5hxWSqvc1Kn3Q89S2ckVuYfJdI49EE1oyFzPM67Ws9sOxAZdtFSl41tEfckI1FggInVM81IS
DUXbdvq41jljGjIetNoQDNP4OTPd3/1Y36CAIRsBFHrJqSEuvSoU5HOJUyDgBYoWQtsvZbOw7ltf
hrTapMRvd+Uf8199L2AgMbYOgC0ymPPlNepk26OD5XmV671Ps9Mmx7poZm33de/DpAWG/8ALiJEV
bnU0T9xxymBHA76l6d/dwQnBbP7ll4yNrP+vFe7GLFJzaDzwiUe21pnh6hjjLk5KZ3t9LYKbA5hq
ZHqsJgESAy7jrylmctqx6qKiqYN4LTbGAhUqpX/CRIdnfL1xgDWdWOMcMDeNwugVWFPj7136j6e9
uIuMY4N9Ze4uhA3An9ERRXOUz2AToiVdbyfwvRb1I0g5xOWvyjjo6QDFt8pP41ddVlUVnatTk1xQ
dKy4GG0blbi4Sn2kpB0I7T3Z40xohNGrAC6mAuPM3Vcdhihbu3bbyK6TWzOZE78lReMvpLYl/s1+
7sUOnljilkMVYoyd4rVRbqhvBV1BP5w9GDZ9yDCfp87Ks9oTmXKecHXIPz0XUP9L7LZTa/HaWJA3
UJRvFJzKnf1THV+v+7rQBqoqaCFgdaD8PY8PbQ4SIJAatpFJNLK1CkMLnEpTt2Do6SWHV2gK3TfU
fkWyra1TVwBk4mM1ps7UoZ7z2A6X1v0XuRiQNNgxQP21C8Q7iBgRIxy7jeaGfDhZjWFAMKutaJ9I
LlxhmDgxxLlEYkyDnbcwlM3dY1kQsOxZw5uh9R9WpT2U8yrDd4o2EILOoKwB6xVEB7lYTvUC/9M1
2yiG7lRqtIHR3JSTdMBMaMbzmMgAYuDFBMs0p9QAyrONyh/zNtnn0EMJc4x5gX56fsXTf9qkm7qT
DpiJzMKgDdgBIGVoA557IrLbhsz1gLOc1+0mqayHYpp+D+Uq00kRpTAYVMdzz2EaGHwwJIzuvhuw
vrWwa0D0h4asW0VJzETSaRQ5CJIloKAA+YQt7nt5ZDXzpsLZGszM8xeb/qOUzl0zTy9TPry74yo5
y6IY9an9jsoiMJM8amhVoFE9LFiYUSa5v1QIh5rdHbS1NHylXA567aagmdUlFG2iDwdmUBRMwWYC
9Cn795O+jjmTdtWmtY30hEy+5pCnsS+QztS2DKgrtARkCijzdYR2/mJu9WE1qDJige2UH3OIk21i
z6v2DkCbh+txUbiXYFZmc32uC4Xm80XNNkZFgbPA4W7LgKxDsLg31qAH1az41QLRGUMCihE6y4lB
LoFyMwgEAyTcRt5CXts2K+56Qm7BtlyCurYcQ4XK3i2iNBtVJfgJCNCgE8C5Z1WoUPVscOC61bpv
3O6Xojp7L+4cf+zdj+vbKfxyjLQajMdo8prc6qhXIJ/XaBuBMx3E25BkVoNxUJTJd5rYkultCvcS
CAlQ2KHCfqGjXtbajJhc4eLMF93PZvs2zpMnN1kfVtN6pLHydn11Ints3gZvIvB54iCcO4ueL+AC
b5M2GnF9jhgjWxbfzJZNP953UuJakWeeGuO20jbmUaVe1kbFnISqnpm+o44ffTz+M7ftj3yYX5Mm
lpwG8QJRNEKNH+GZH6aCSrdXFL3TRH0daxvX60I0z2Z/STGZ3hvDS2wpkpKvKEh7rF0MJBrGnXlV
Kb23K2earCbqGucbMZLdUi1f7/PgDgUgG+UGAAYvaNE0ouhJvsJGS0Ggl62A1aUyKnrxOv7a4F4s
eIuTkYxmExVjrm2BmqVbjTid5KYRWkEzE3AtvMrBd3rugOlY1nkB5COmC4qwyGfk+PvrLi46wCAa
/a8FLsh3IPBOhkln3yN172bWCzCo3Rx7BH2JswniErrOoJBDRwlYEP5+tkxauQnxmgjSNMbGGJSH
VFGOIPawQivuZTKigq1jAHkw8EIiFUkB+zUnt5eWdYsNBS58ID1vP+yltR5QkZI9w0VrwuahjQDq
YtSi2AE7tTJDx9w0BmwfRCeHUXuqPX0DapdfjeLJ6spCW0AlYm4XgjoXiVSaLWWMHk0TOXmqBnqd
mjcjmwNw9aTftk6pya5lQXQAbgf3MYYtsY88oCVt8iS317SJLAJ53tIr9Bc3KzKwl5LMDMtmmTN/
Wvvk+bpLfuL8z99k6NECOeAyxRQ25Hq+qUY/dCCuyEhkM4aeTNtWdNlQd7rrOlDRKiVy5PWOat4G
9/f2uu3LPXYdsN7jvsb9ghIVF4T12VNI5a5NZFCvimbF+aOAUHKvevF+ILX+5RMBawCUsbwHGQnf
pej0dlnBqN9E42I6uyyDaPrgZXY00g5sjiTTNtdXd3kmYA81U5YZsHcUVwApKqIukHVoonnpQBr+
6JiSsqzIAHIB4O8QrFCW4rYvxzNQG2OPRuALJjVQGJmMkuMyXjH9Yd1lERFtfH583Xaobca5RSND
LQJtfYJiml9NanB9owRYrnMzXODtY70DjMqgaKW0B7cO0tDbYET0XQuSINF8L/RuZfhf2co4r1eM
PC+71qHRtLrhqgxBZe5SWwYZE1sBlQmjnAARund+tqyEGlPXIojYzfBSgqQNKjrxbd5mv67voOgg
QXUMn8iAusfF7N2UxSPuf9KAxzPdK2m6yZYi0JMq7HNZWVm4pBNT3JLWRSO0yuom0lr7TTcU6Bhr
O5r3X34OwSX+mjG4ikqaaW1X9yW7i/Mfmlf+g7rUXaHLWP4lG2dwZ7Qkc1YsCW0ic672xPFQ9crQ
kDeM4meDeX+Jo0v2jn8OVSDUSce+wp2yxjdtpfwC89HdOOiy4Q1BTMfu4YbE6IGJ8VL+OiaDWqWU
FkCfLcZ3oJ3BTzvUv1KTbqu5fxhy62B38f1KrNt+lUHRRFHp1DZ3Sa+W2cR9AdtONd8QCAvaVEa9
f3lVni+PJfcneUAGBZTFKWGiiB8sK/FV+mSBlaH/LMka4fWzJfxoAIsz/lYmCssFJwMyegB/4aMZ
IMHcO13dbJJCK49j56USPhLxujCrhGkYxDt+JIZ0dVK4eY78xiEB9d511Q3sbvLLbvDN+OuAJraL
/7XGH7EOAk/aZCDhcJSPpn1059frG3f5xMLfR+KEXI1VK/n7Nm2Nbh5yHOE5B33xs0JR2ptvF80D
uOJXnb9dtyZ0OxCgIGqgeoeX4rlPqEuXk3rA3plZts8WdWOR8sd1E0JPQK0LiS7SJGhnnJuoMZPX
NN6K21AZrN2y5G6IUtRw0Gjvba6bEnrCiSnO6ciY6CopJxrFWgINsdZuQnCIg1yzi11UyMt8Vrfl
nMu4PAWoMFSwdYh9QU0SnsEngwNI0kt76OjnbEQTdGCUB3QBCqw2SGU10OdLvpoAOnJukAXok6Oc
qFbea3lPPxllitUvNtkjCdoybMlmDagP9HjgPSRgppABcARwqHPTXKAqdHVsGqWlYJHRtqD82AIa
pu0Yly7dtbI5X4F7ovnA1F0QQcBMybknuueTk1SURjpIxlbjYBXS1ii7ec8TeeRpGFUGtBPpJgbr
zrfSpGUMSTOlRpe+nGzdn029NfySElU5ZmmiAa5YxrrR7eeyN8wNyRFk1KlTg2Eai2AuzGTb2jPk
x9D+0ZZ/tCFjhU4w3/TI+SYXDBod6BhQLOmhJlUmeJs8Xnd60bWFPJbJzYHvHzGDW4FKCKi4zIRG
3hSjZZ0rsNlWk183812bJFvHndAWrZM/GBj7jcpv6V//AYJTB/t4jaABi9kgvv3a9hMUuO24jpyy
/eg8ANFHm5p7AKo/jKq7RYFqCa9bFAy/QVqMwSLxSkCg5J/p6NHrI2aZ60h7XoJ4B6cvwYee5b6y
QXloV1C/BK7DDPPpLt9dty3IfVxHwzvIgV9eorYwvzMNwLDXUd28Jhk0wBzIZAxpgMtOskpB4IQl
TGow9jhkI1zO2CQ0HZ11qCObajtt9AJFfU9z2QNaaAVodMYIzvDp3BFbmmKpK7OqoyrPDhbtN0uV
h0buHa5vm8hJ0M3GdDbuaRS9uFvALNWhH01So4az+JP9PKKx4/Sdv1IdWHHzyxUjtJoRL5i0EXaP
L4rW6qSu1qhVUT71KBa5+rGcIHCeGdnT9WUJdg+GwM2PUUJAsHiWeBsaWnrpxTBE5j5cnKoMLVAE
B5XbFxLHE5lC6oL+v4W+7EV2WrpL3g5pUkU62qP+qoFyaByO+rxKQCmi2wyQV1RwUFLGO5z3iGRB
guxVdQ2wiLZNgyqcPwBvBaNCtWm/yQCBggh/ZowvX4/MVAz3m+N7qv/Uqo/rH0j0Sj4zwDnetFZF
48TM8TaM6MfvHwpoJ9ghYJUjHsptUAWyIpgAboMCA4IDgiESYJWXsqVJFuu4QerP6xl+1+3SLZC7
mMyFwfdETu3Gdom7xFD+Z3IFgI2wzPH8EtOGOhsXXFUY66K3dUS3yZH8iO81wLXTzSoLGUIPOTXH
fbRpBufsCKVlEFPNoeKX0AnS36ydtpnv5JoeAmw4KuUItwaYfOF5/BlL6slwiEWZNQpHRH6FwoCf
vPc3dFMfmtg3f+RP6u16195ZbzI+pctwz5SuQIaMaXF0hvkg7JqLPQzuSqJpALna0gUD/QGOymBs
vl131MvjfWaIZ+eb6pUuqamioOhmzqYlFhTCptLaYOyGbK+bEq0JjyVcYBhnQUOMSxgWzc3HNo9J
NFSr61vd0oIGt/4Rz5BRLSdZp0O0MKhMYLLWxsTrRQ43Zy0ZvNoiUdN9kPkts+eQprKS2+X1grI9
pksgRvSpas55pN5kaeraWBImkVQ8AtcXKx5eVsV9KKnxy+4lHSLRmkymQIbyr6AnVUMAkwy5TaK+
OxbJixuDWryW3JiXkRFoKRS/gIJADxj11/MznTf5kMW9TiI0qYDVa+sbA01S/+uugEcZgGYI6trF
3OtsubFhVwaJ8hSUq2SGJ5jjQ0O61M/wxr1uTLhrmGRBMoPuKMgrzleUQaC4AFaBRG62HJou3/WY
UR7aQZIQi9wbLbX/muEi/gh0VJO1GsxMDtngXbaH+B8u/87+bqyLZIRQ5HioxqMTgFSUAS7O1xSr
g9KMSkeiOtGfMPhZPbWtdavltAHxY4352iqXodsuXyweaLmRawNSB7t8e3Ks40FXejWLDLfEEIzy
WNPXafxY6bHSX7SavCuuDN8rMImlYVoMIlJMNobbUpovNGmWJfsk6cPs/644aBugICQpjuCyBuON
irFFBCfUfnnG0DTFjGLhVtnn4xIi8NoadjslyIKRhAa7q01fy6XaB4L7+twsVxnrdStJNFJnyHim
TfU2zD5q6QEkA4wg3SMO31kyPL3UJNvxkxe8lQ4r5jJhkinDDI9e7497089eVDS1cWeXwb+g1jhb
JB/1R4s0zaDTLHKmdJNkx3JBYUL6nBB5ioFBBFzVyH5Uh1sXtYAPUAySRUO3NncehMeKjVXb6ofa
GVDac9y+wqSW3la/iYPU0zerzrCD63FG8DxkZUfMHOJNihl3lx3ak83VSK5my1wk0XJsM1//Jx8D
um3uHBCxBqhU9Bs8PHSf7v6N/54Z5hypVluvWpM8iezHeNcc64AEvQ8l6MclbPFV40BGjiHyozOL
3H7PdlqMBoa/P08M2WcboIZfzPvxFbT9m3JX/ZJsrSDendrzuNwBFepOMwussFt8MCVskBQdzYBl
gP1eWwKW4eJB16P7pD5dNy24PVAN1UAlDLgkcmvuPqyM3vGmWkmjvlktPy7MxV+m9TGph4evG8Jc
rIMHJIicgAM5956u1lA1pnEZWX372zXau9Va6+B/SPuy5biRJNtfaat3zGBfxqbnAUAiFzKTi0hq
eYFRFIUAIrAHAsvX3xOqulNMJCxxVdfaqsvKKNERm4eH+/FzBj3+fUJDPA/w+5F9Ampdn98dDoGk
eKrBUN5mPrU+gbEbMkAgnkjWpGsW5k5i1pChQSsKGgFmN69qNKbiWkl+Guw4OcYWKzZ1vNMAnfv+
23MHjDwyoGjSQKv0nKjf1XrCDYIhDYVKdz3JXh23fTCNdE059Vce/PzJc37GZ6ukN5zntZrijAds
rwdGyMLhhgamTw/1Y+tLJmQvMG6M73WNftk08MBYXyIthOceCBO29g3ZeEXA35oHZfU9tnJI5o0q
DWYB0GwcSppTaOL2te36rpbZDx3lww5wYI34osqzz9cnf9UZyMjog99jnNuK5WBOzG3/YoGcmAbG
g4tssHQGSbQWiCy8zM7WwJsFP3hZW/1gSmewUQNJsZ1vitv2RALwmm+17YDwBAjCHWyHa2RhCylw
MBZCmhCbDTHyhT4fSuw0ExNJTu43EboH+3UCc/DgDzfNjrzSJ/ES61JOUwv6NRG0hSvuzPJs1ANh
We85SXIqKVeccOQDaZ/6piwEVFC7Nt11ZWMJn3oDiZ9xTNC3q1utvkZpsrjagJkjw4BnMfDE8tB/
WG3BJ2HyBKsdH93Gl89weQCGgElKpgxz/g/YoaWtvy3O9tdoF7nXO5jz6W6ICLrzwnSjZ6F+L7ND
9X3S+eNuNduw4LvOjM4uc26rRQbN1OREyJYCC1DXd3r1T07Ox5HNLm6TadzSS8yl+zxF6ku7lVTm
1Y4zv9sDxRmtpYgWNAHOp3J2bydlYfEC6Tw8WIMp9JCw0SAs74OOOuA3xa4+gkndT/RQvBQbCBMC
b/9JShMrobVfcRrS988dKQqNMi0LGASwuOfbiHCi6d0YK0f7QYus2xqM5m9DYP3ElRSuSe4tr+Xf
tmZrCZ6QcextTzly4BOGvH8fYv7WijUu4oUXIOSRECaA2wV1gnljyZCxFDxDunIsmfNs9ynoAuIQ
j3TTHyceXp+/xSF9sDXzBrYWGxyFI+VYpQlyfAn7ptXZj8ptf/wDO8jXSEwqIP2/vMGH0z4i6sqN
AV4n9iDKdFfzA9VWIqyl5xfgNn/bmN2pHc9UDd10CdKIIhS3+qbdips6tLaxz3Y62G3Xsr/LPuyD
xZkPs4YWXSwqLKoP/UYLUesOm88MhPrViR2KYC1NtHxrfLA32+wDcKpjjdfeadyiDkHQ6H5PApoE
6RFILQsVW/ZYHNp7dbd24BeqdDjwyN5bqJGp+Gc2t2KYTOpQ7BPi4uE1FSgjugRC6p0+ghQQEB1W
VvfAjh/JaG8bz1lDgS7uU6BMgQNFsInzfn7MxdB4jRubyrE3x8jpcU1YhT+kK8UDOYoLZ4L+J1Rd
UAq/YJ8TceFoaYOTp/EHPrzxaQ1ev7yCHyzMVlApwQpNakM5us/2Vg+mffeQhelz4fhDkD/FeNeZ
35VQKP4/OH4fzM48l+MWdcltTTnS+mYoaUCKF/Qi/38amd1Ccd3HupJgbBY/oJV/qE6J+Xx9HPI7
5wsEgjKkV7AH4SRn2yD1qKOVDCbEYE03ZmFkgdYLsa+IVR20nEoeBsVdeTUu7T3A0KEXhjI10ECz
yUsg8qZqfMSusEYeQIPtOfe073E5/Tb8TarwyX5CqQ9wkYzD4Us6txXKMaa7svmW9a8mf78+f0tX
C3g2gaWGkNNlZdHmzjAaNcf8AQYGpDhCXAHs5VAkmwG8yZvr1paOE6YGZW4wt6OhcDZxWZOj2ags
FTxBkY/SQf+9qsG3bAJKtOB5Q9J0TtcOthbaxV2DK5kKv1HLoGlWttzS6rtS6/YvC7MtVypWZ7lt
qxzTHuFin9zzkj2rHR661ydr2Y5UrASOA1T3M89QEJ7roiowWXq2M5j1uUJKlBKxxqe/aAe5VxtA
LRO0U7MbP+2NbPLaHlsgec144zNOwRy3spXnywLmNkCU8c6QXW0QYJ+tfFxzbRS5PZwKIgIHTMhV
+uP6dM138i8LWHJQ7UEGDUnX8wsBucc6EYk2oL7wpuVPRd/5pL4x1tTC5rMlzchiE/KByDxc9Djk
iKynuGkHJIzSjQMNDTr1+9xci2KNmV/70wxiPRRd3UvmbdIUEKu3y+GUMt88QPD1W3Lo74cDuGyy
nQplb/71+vQtj+tvgzKs/hCPab2l4KKth5ONnmwHAG/9qzut+M0LrSOMClzeYILD/yMrPkdC2wVH
oZlY4gQhvPKnejCk5CIL2R20Dtzb/q2qA6fxyU5sJVdoFWor07owSEn2i69Abyw+Qv78wyAFHxwm
aCGAiJ38VoBLlle+swZnu7QCoCj682SCCr2V8x4Opyn1OrEbfkp69G5mlef5XoPHJMgZX3930WTd
CRzJckOiwjC7YPOCoR9VBVsKMXjTBVwwtMIougZeLTtBJBpeN3d5xGAMy4ekG/4FFe7z6aNjZg7E
JNaxb+u7URRpWKRZ4tex2QYgn69WHKB0pB/vdjzefhFgQGYB3VIXXNMFhp0WuEbQInXnxAKRkJIe
isFDzbryR/AJlmKCILexpu2wZBfNlb+Uf/Dgmmv/yDw8TUmrHVP+fVD6IE3jo63bIWGfEjCjUZIc
M3VNhWweyKBGZAG4akGzAm2y5twotRvam9wA6jf5krTfyrcWZIk9QrL08/VFvNydyNBKGmJcwmhp
miMAzII3ow3qa/Q8ppYS0GKiOeRO9ZiELcDua8SuS+Zw1CHjiBsGtYuZWwZhYp8MKJgj+3yYwIOg
NiA9LtfC2QsIB+hVZXobVOs4DjjiczNkIH05GsXJfJgiJ6q3zsY7aoEB1q80XE0Uyt92vjPPrc2c
ZeXGSVL00trWPlSR2DUbsZGxOmxtry/X5WZEMgN8k6CsQwIazDPnZ65E3/RQpR2gMJWh0cNoGoN+
r5smqe7AMWjbh0FVx8HXy7J0N1atG80+7bzYiH73Mxy094MiEthf1GrnnrM1JyO3mMBZ1H9SNY3y
0UW5og2srgopCMEqZuxJ+nLd6AVlH64IADFln5YjO4LnwVzM3UGU9ugczdqIXKXbgzZkNxbppiis
UFPUH3qpPVaMRe5UftO1es8NO6xxaFqTvo2pfY9P3nXkd6Fr+CyQWOqQXZa3yEWho6nhFVQnsY/w
T35llYEJkWAh1moClzETwMJIjgAqjOIxairnSz+muUZUtbSPZhljskFDaKw94y9PJ1rSoDIjidWB
Zp+3iAwgke7tTrOOZku+aMTYeUOOfdWuRH+Xzk12vuF5AZ+64MkrN/Naq3Sso7CJ3m1sdcyz7Zgm
DoT/RJ60O1GPHXq9JAXNyhv0wrTkpQdsEi4P3Qf6nCm7LspR70QzHLVc3fZZhfZ1erRja9ePyuPQ
rCELLib0lzmplIkpRdFt7hnqdiirHubyuv9W9vE3K0Pfnzl1X68fjSU7MksnPapkFpn5O87BmKJ3
xXCErvlNz5u9RmO/67rf7EUBBRXCJKQd0ZsJOuR5lo41LAXMxe6PQP/5nB5NIIRH8Snv2jCL10ht
Lva7NIZGQ7DW4x9E1+f7HTzLk5hKrz+CYcBX+O2orsSfS5MGGWG8qAAqBKBGxjcfwj+9ZbEDtRmM
xnSPLH5yWvXWVn63v0vO2Ucrckd+sGIO2eSUwuqPtLhxGxPY2Tzo1DUaqotYTFoBkk8DkQD+Nz+5
oNBSuiRmw1HNAXpghP4wxnwLEciHNZL9xVnDmrgABQPuNi+2ehlPu75MhyOzkIlIFDDVpvFGm4zX
397Sv7AyKLhqeGr8ypR9mLfJsZxW0UtgLjMgjmNeN2E2dijHpGayEsjOhwTcMVJFUn8dfZKSmux8
ieLWrAm4SoHhow1SHlnpOl/LSU16fywd+/33xiWN4a2I+xtplksNmLpiaTNwm50gy4OUuiNy7qCV
vBqeQc3M65V4QYb8H0MTCakGpgmlAnT+yevjfGilO/Ya0Ul+YsKaEP6gcyPbKVWhgsBpqqvstXNH
r9kbU9nikBlG5orfJFCQXwApBlxZwAyja2G2/0mdJqj8d8NJlKXvQJ5A0ddk6xbWD4UQ9LkYiJoR
kcxuRrsCoL8YIMIw2qZf9SRMRR82brK/vnLzMyZHAk4LG+0E4HfH7j+fSyT/SrvC+/6UmzmyCeg3
83ul/GRbwg0MF5Ia183N/R/MIaIA7A5RjxQMmi0dUupa2mdqf0Kq5DtkAia/zAxrc93I0tShCxk5
cxxlhHKzC6qGeqHtxoydlFob0LMwNLoZjqnbT4Fi4wyujGkevsopxNUrRbAQPYJa7nwKPWYmgP8P
9NTSCrLYGdj/XKIiVd+hpSAL4rYr7qbayZ650oJA19Snld24tIZwK5LzDRQY2DLnHyDMzrbiSaeQ
A2xMfZPbSZwGGc89ZYPOutyJIMliWysEREuHEKIcJuIOwAvRNX9u1O7t1qlIRk9CKxsztBiRrSFZ
m2WfAQms40CP4/TLBCel3ViT2lcr8dbSrAN1gYw4ICsaSJfO7etao2J26xGMS1nso+HoaRTmg+nx
QBJJZU45+Vba3CUOK6Lr22tpuj8e/tnItT7R9DLvB7D3ZskdQ88295Outr3dkOcmPzBnwlG6bnPt
3MwczsCKhOHy6k9EWE8VN7TQsOO1BuCFgZ0dztmUoheXQs5W609DdVcL029s92cvzKe0XoWCLI4H
OVIsHmoMFw0rYLtTcWU0UtRGhEWMpfITNUCbR5SCN67nG20I8+h3WQpwUpFsRKMuEgM2bqrZAAeS
l5g2l59K5mWb1tLKPZm8/FOvl/bu+oItzCVI42DlF+DlQq+MjbRR+tbiJ87KqOuSSCX9Hdyir5G1
5Lb86tl1CB8umRLhBPBon8WUCMMUbEiIKSgjvQPLzueinh4gZn+EDNOLZwjQ004rLm/F5K/K6Yc4
pofAQVW2Iz/pYtwJr/ms8jiwSy9qk+bBSY+ZeLo+nQsu/eMY55qqLdHx6OhhsO7SyEBzZEmUjTmu
jWtp1T5M5fzmGIBacWoTZkhLolxtg6TIfWPgz5btrmyQhRMgZeykMCSciefMTnTXjI2WNTClIYSo
J/Ka8mll0pZN4EaAri9IOa3ZxaSViZMQh2M0Xu6P45c6XXtbX86XVG9F5gK7boGOQ1BHIY3Xg8sP
sMjbtoyVsEXR0B+UnHR+7ijDGo/FBeABvZUyzAR238W78CIumsQgGNIhIE+L3EN3nG7se9PwocAV
aRsUDR4NxXdW5vEi8za3KSf6w3ZHckEVVgWb7abZQwVuL26S43BQI9ksbq+xxFweLoQu6G6GKCng
+xepF0evYoj6puBHUsznSlePXly9QcT4qwJ6wSThQTeguHT9fF1ulXObsxAir21DESIBt5kJTTMV
IXs+Zt6K15Bb+txRSSN4KUDS6xcj+Pk08rJ1ikKSdcSkV/ZGS9yQIKORhE5i3rpmqn5BrkZfo8U1
Fzbpr5SzB68vachnq1dYdUYqHexBWjO8O+YUxL2+zTQrZGOyEyZYL6t0V/VjOKX1naG/wm9Hbdo/
QPXvwR3JvimdO5qmoZ2op9igjw0Ekxh1/Ml+G5p0z2sjHM3hSaf0HsfwJxPmNm5Ro3DZVrjQQOlZ
mKtJMMTlfV+M4rFsBcA5TPwAV/Sd2tJtWgJONtr5AaTB4lRb6RS5I3dR28NTymof/8FS42GIrkPk
Oi/IlKDdxwq9sqtTnebQasgzvF6AswqvW7l02DL+/tvKbNIdPqZZyUGolE/GphzNHRI8h6Zpoutm
lvYttojEEEC5HM70fEvFouGD2yDTrxD1kbTO6IMK98d1G0tDAWkXCntSClszZkMZNJsrhs3AaCCy
EfBYpYhYTeowHtzfzUPA0SAHCvcGTQi83ucdheUkGE2Tsjq5iKN9yo0jVeLPtIhfrg9pados9OqA
BQ2EWhdNO7GaZL3FSXVSzeK7OoJyu0hBevEPjMicAA69it02u35E1jIBeE55apRODw1Iz22yTjFW
0ndLp1tSQUgBLlC7ucb5DnD0sTOSxoSVfNrbOQ/rON7Jqo8bf70+nsV98MHSbB8oeYfMHYElp/Lc
SBASb1wlbqHPgC6Z66aWBiUzKUDe4GGO3onzQblOW7vFCLIEO7GKwEbbLmvdKLfim64Sb//AFkg6
Eaui+nDBFqdPY0/teihPMbU525BJG5rAK1j1CcI9uhlogM7YK4t2+XiDIARsyatc0ojPF63JBUF1
soC0d+zdY1az53Jo3PesBAM8YeMjCCOpH1u9m0KnPVE//f6QUekBOAe01ehZmk2vkSoJ+EPU4oTu
3WdI4aUB5IUPVayfrNLsgt82BlY5VAcBqMEzdN6IN3CltqG5hOpWbKWR1TTlAVrGxkscW3qo81Uf
shA+nNmbbdOBeLEoCwyuzcm3bnIf6h53nEmHZ1ct9gbhiZ/q+RrQfMGjwCoK9HJFUZycWY0rgYu8
HYpTmqEVMgBpaYfcDrDu1eb6dC4FgGeW5DH9EIw1mhXjFYtqofrg3DW32b21UzZ1iD7Y7FXirZNo
jULvAggKt+wicAGiC/sFCZbZfmFxXfM0ywukN2m5Sbuy2BRlq4JSehx2qNjaBwTzhR8jNY3QYGLi
wIRNV1pxL3wCuCqQHwarqgo54guZE0HRDIhrqjghzjF+sFYnvtol30eAK3cqG5Sn6/N8saAytgbB
CH7bEiMikp+UNzXaghrHHgM+0ifXrj9ft3HhUaH+AakR0wYrJmBZFw+ULLHQfgcbha6/U1M4xfd4
qjLxOOGRtpJ6XxgPLlTAD9C6ZSNhJY/Nh21j6b0HvraEngDh2kBHSqVrHOCLo0EJEA9xSbs/f6Oi
E9YVhTkw6NTbYPsotE/of7sV6M9f8SgX3hPThh4akN7iFWTqc/a0Fux6VeNm7ITE92j4ea9bzEdH
LEmjLjEMEZamC6h0QzQImCtVZutBTYEJiq6v3sKG/PgZc1q1ekKEB5IurF5uTWElUC72NerFpp/U
XfFtSsx6+N17UQPjDYiT0PkA7Szk4M8XUbPTgtluQ0+joj1qek8phKx7PkbChUaNb+uNt9JZePn2
kyZBRwMyC+AUL7K7o6cLQkclQ3YF3KB+XHXkk6bW7de8hr5u4A4jAZsWtBa6wOYeM6K48covtJ3i
L8JONDswnLTIVzDbC1vtbDPPHFKdEJeDtYmeGqLQm9rrvUh3SfmYT+6av106N/A4IALSJOOAOXsZ
KpVANcdysxPnJITPeIm9VS2qhQ2N5wiUQ8DrZaEzbBYpFimooxhR8lMz2Cpq5FpbWsHAXdajBKvk
+aazB/TfkdpsfnCnEgn0sdCneH07L34E3oco6UicwHw7a7wkse2BvCGvPchWNJnY9VWdBCOZqn3H
+3jr6YlyWxWmTX3TztcozPWF84SAXHZ7yoc/EJjnm5umaAsuFLBuWAiaP2NPpkFt98mzmqPDnLV1
vxkn5WtrQ/tp4MmhKWgZQNKSgmxQPTWF/dPRmyyw7ORRY+4QUnTa+aKh1B/U4sDAG91yKNvFGBxQ
EPnelW/bNhvQu24qa8mtxV0DxDqa/UDZi1fm+VgKZG5KVoPQoWay69hmiq+p2VOcSobgUmuiEYHo
oUuU+GA3bh2A9KQKuZIc4knZ9TVaBHQn9BrjrZls4ut5/lmJi3Ai7ICmXr8crDaiWh9QTFDIR/WO
UOtZ12jU0vxV6NoBZaitalUk1K14D4dx4B7wuJ0H2a702Ct95CVKxNpyr2diX7bKPim0A6vVk0c7
FYrnw/765lpaW4lwhtMG0xgKFufzkfQpwHx5k5/AxpxBpF5Vxi5q28YefEjBIAHOEqZO4XWjF/kW
HFmgDaTmDMSyEYKeG7VA+mrZogblydRCO8zqE14cBjMhaKq3zfbT1KQvI4/btbr9RTM/2pEkgAoE
QABDL3RJjyIjaabSE4/YXit9+uhF6SH+YbRQijSC7s6+UT9bK556wSei1IeSqQzrkQqfHR+QOjmN
ZU8UCRRLvfckB7HH6zYiRtFtr0/s4mqCvQaYNcDVUPg7n9hcA8AC+bH8hNd8txHYu9AJHDgP7I4N
uCJAULhy8S0tpczXSMpKgMScucXEmUa07rKTXscgv1Y6YUxhUiZ4N2leoflVa1XPHCQKb9dHesEd
iaWEM3QBL0IrCOCbM8OMETXhmcFOHtfepszU9/3UeXuna7ND6RV5BGCNd6u4sZP7jluyLZBz9hcU
7JzP179kcQbwRIUCCV4YKDqez3mT6X3OBpWdTMVw0DmrWPxLxR33i5W4Qw3VDjONfSdzx3rzDwxL
bjV4ZBWYGunqPgSOg+mlGgrkmAFB1S8x49aBFa27F0093rgEdUAFO+T7daNLOwzIKrwYwZnoXoga
NE6q9qJU2ImNuXGrdm37NCamd6iKvHn2cAOvlJA96ZDPcrNYZymDBTVSlLMBxzwfJUiL3MHLsc6I
Ystdhnp1iKr5k+koO5CDtGEDbd0AmMsD8lPUn7w098G23EUDUlm+JswhUN2JhAKpzLZR7qjdd1uv
aVu/AcAHooz1+9R60WBoe+ql1IcuMbw3tIB8K7HtKC6VbxVTH5q6sYPcSkv8Ni/x41LL8VucapO4
Vu3HeCxEkJQej57VdYHmik1fNJDAy38aDd9WdLy1hfaMxEqIW/adsULZDOpAt5UaD2FpsyRsqHaf
2N6NmYgHXPf3BrFOjDYPfZW6vlbT3m+JEg15Mmy8Fm+9Pm+6femmTxpYQn0Q7kOBRjTVk5l1ZtBC
mQPpXbfemFbyjpDshbSjukVBzvXzUh1wKh22M92yiFD4d/1UrfoI3F1vE2WfJ4VtqIqJRfE87/DE
onb3oy6SLijL6pCjr6PxICA+go/eTNSXRtPYho+Q/r2+0ZYuaiQmoMUAiVVArWa7u3R71M8rhZ7A
Cz1usiZJt2guaFauP3k457sLHR4QskAMKTFd57trMltJ+eLQUwbE/hgoaSeYb9S0ekQsULsrJ3bB
2tlNIA/XhxPbdtAESS2DnpQuLz7r1HIhvS3A1OHm6pp3WDioSDpKqjQ8lNFkJr/lgy2t7sTARI35
U42bWKA71bKinD5q0Hy/vlILo/oVgEOnaInWzlOJ0QkPGKuOdtSnufLSqeozIcMa88hFAklG+ig7
SbUKqQoyi1XSVhHMaiY4PDxoN02biG0CNt0fRW4ogaelyJRVaH7VUvHbYCRpGUVscOI6EpA0m8xa
1aiamxiilVH33klZdwfN2GpfFJp4SuDAoutTepnYgUH5oASkHtoFwJSdr55o7KLu6o6duAGqf59Y
alncFKa8UR0nqV40kQ8kbEpzojsIDL3ETQPh4a7iv5sPRbQELBtaFSDXB8yVcf4dIK+ng6bEGche
tNDq0TXklEHVMAl6DDSwvffWT1GuZSYXzj7gCejyk4plIEifpUQ0iGqrpYq9m0GR7QSS/OyWtYOx
Qre2tG+lKD1ygogiAMA4H5sRgzQcfgtpAsPNn5PG1mvf5kJ3A7SEtiuopIXjiHwbNPSwbYEumzua
kVHRqAOgX02vmk9gRbOOZOjKTzxp431fqWvFxaVHIzID6Fw1UI2+0DdGbldNmhKpGCMl3WbsCyXK
dJT3Srf1fmiIunG1jeVeLZv4UDli7MLrO3hhCSG9gqIEam1Ios2FgozS6SFIjPHW/QRHUKIx69mp
hmGVn2txYj8Ymu0V2+0J0TsYMrfpLh82ifMpPUjCNSiYuWHT+okVuJ+pGo4309d/MEa01oCDUDaA
zf1RPlp1n/WYY0UUm1QBD5LarvjWpeDy4y04O3+Qao3hv2ECiZ2iCcRoOzSICY8jEo9Tj1oSL54I
sPdrVBS63P2zm/HsDM7eaOg3U0dKS5zBfboDz1rRD75toaDsZ3fKRjKR1bdmxAMEC1mE7JJdHI1p
64EzKYo31+d54aBKtBKwikj5wg/PJsEc9SHroDZxKglUx9QuIgON6mpacboLW9aV2kRYStQJALw/
9weVwojOCRJq3CxuLcXYcjNdCTeWNquEd8kKKgrDc+ysa1LIFxQUN5jrZqqvG1MTto6NlEAa13jA
tNmn3546nEJ4ObBx40U4LxHHWsY8D4Krp9JLxzwgrsO/dlUH7cKatkW+cuiXLmiJmUN3Ofw2XkTn
M0iozkp36GBNUXhI8vg+bsdHksWfyzrWAztBlMj19uX6GBcnFXBNdAPJNOi8PQr9LDq30pieCqXI
KW6nUfc2bu4yENj1KQg5XNG6a/QKi+lXoGDwNAFcGKJ7s5Cg6EwyTAKxnFtresi01EFPutd/ZaQg
O+Kx/LZkAO+RkmhB7NF21ytqd9TMtgtcFVrpvz8H4ClAQkUWZhEzzGZeT8EMlmPmx6L1IPQJYhAv
wlrwIsx7RAyhp3OjXDG6tNyegR4p2Y6NSH3menVmIgqoWyBtW5beONDE3Rp1iucVeowC7nbgcOYQ
LoaYgb0mcbPgEnB+oOmrOtho2ryRcsyHltCCUiBC66+sje+Nkith36ZiZYwXrDIyz/DB0hz5oFDN
TT0O5yM1KuIkyN4kGZx9p0dJ0Cmhult7JCzd3ICoyGQrEkbI7J8vJfKhTHMH4JdTYGtvBiPzB0vY
Ua2pfWgSUnV+N3XZQdWaeMdAEbPiBZdO00fzs0WtQRqYQV+KngCI53vQwvd+mit5VMmvUfWh213f
udInzO4ZzK8Mv8CBIAkZZ8O17TSPTUJPVFP8UtdRHVpL+y3u0w8m5JA/PIWm0Rp408CEVzMtTEeO
hzTi/MipqyJAhwuIztEMHWhlJh6uD25xMtFVoCFPpUHdXQ7+g2ULM+cYY0VPfUUAr00Fy4ECRF/w
vVkO8dbSc2Vl+RYOhiTmAUDDAncBxMjOLbqlURNCZMDg4F3ij7o7IOM+eOVXDrR8vPI8WJhZSY8C
3BxeRZjh2Yusq0iDqiZcr6sQ+hiPhW7ueDG1ZhQ7kFMOvX4yviplbCO/amTO8/XZXQiO0LEGPJIq
cTaQMjgfqxfrjSC5wBNXoEkPUoLVAAImZEAyf8rTnkZdbTqdjzZexVlJSy0MHK3iOorEYO6WOubn
pu3amFhMcEpGN0GqRNNatsV2SjV/TFqZSCja9rulZW0r0cc/r4970bhkxQTcAMKDc2eP1kOFejl2
ld7Q7GlK3EZHt8rIb+rUmCK7iuO3qpjw1CDlSql/YXfhhGJ7IVeC9Pk8RCq4acSWiaBQbe1t209f
Gij4+h2KCytx7+IQbYB/gDWCX5j7dyQazM5Jc3rKbS8zAt0AD3dAUuDVfYLeKYF0CUV3iR6WgAL9
NuYUhCxICOFyQZYByafZ4nZGlTGL4NGbo/aHkrwxQPuLpsH1VVzcvaDiAFWggTbrOTUsEbkHNkKE
m1nqoiVNDcWY39jm96Jo76dVNb8FNyuBPv9rbeZmHYgLoTMTYyI21KuULrtrulFbuSwXri6AQPB4
xaMdtHLzSKzHJoRDwF3ZsdjAPQXy2K8OjgWgqF3ni8Qid8qkTp+aQiUbx8nNFXe7tD1RC5DkRp4u
SR3OT6WT54rZ96g+11I61p9cqjWhO7r0Rzeler0y2qXQQIYeUrcVGE80jZybU1uijkZsZwi6VPO1
7htm+R1P1JsY3CC9LwRxHF+dUPpBd3UGsQnbQdu+TzQt3xkKRXp61EcWqomjr3EyLJ0fHc8YzAKC
QqC7zj8NaODGrviYnViiC/BC2u0nqKFWt+jnTx+BpM5urT5O9znQDH+6iP98G/4reS/v/7y62//5
b/z3W1mNTZqgf+r8P//nrnovPvHm/Z0fX6v/ln/1f//o7E8e07embMuffP6nzv4Sfv9f9sNX/nr2
H5sCPWLjQ/fejI/vbcf4LwP4Uvkn/19/+K/3X7/laaze//3HW9lJGo7H9yQtiz/++tH+x7//0GXP
8n9+/P1//fD0muPvfX5lLG3/9Vr8+FfU8a54vfi7768t//cfClKJ/6FJtBakjWWnqEQV9O9//cj9
D1QoEfkhWpCCwHiVF2XDifxrBn6EMyr5SdB36cjGjLbs/vyZ+R+IwyWPlORGAtDH+eP/fufZiv29
gv8quvy+TAve/vsPc+aa4PxwmYNnAZXZX+nj2TkaprylFmvJS0yNJ61Xb0xlzB60rgEuPrE/J6qK
0nf7YozuS5a4QT7xYGy/2Q370XXIMSXJhAKk/k3k2cZIvmZqk/tuC4qT2tj1NtnrpQhqlPfVofg5
ZSAKMQGqqN8sdOfBZ4hH1QLxEi3UQMTKBpCAYzaxI+jlt8Jzdw2x92n1NmraHafmIUu0x4Gbnk+6
9E6Fcpei93eZmaw4a8g/48R8iFP/nBM5+WhFBSHGXCnZcAfqdF5BXphbf3frbVljEnBPbXidv5do
n3QEM3yXj8eYqxAHiq0DxLIjx+6jHP37ffck9H6bsC4g1U3Zen7G7Tuczi3gwU2gesPnwVFeUeZ7
xM1X++htJD5QyVGMDFAoVHDRTHrA+ScXOATMRdRU3a2eZ89Tz7d5Mt6g6WnyE6/clcSKalC7Aby6
Q5VsExc/XXuTW1+RrPZ50UcFYiKF3rmM3PS2vq9sAC87r30kFbo3srRBUn2IqimN3MzcQJr7CSUu
fAY04YCy8bH7ItIBk82NCspRha+6X8eifmBe+QoAZsg7sc0YKmsJu7Hb9Ea46ta1gX5sT30C9mZv
CqlR3OW1eZuz9N7p0dHhgRQXfcqcdCGP2aaLk6hFs4JWg3fa7e4cgyJ34G3ryTi2k4qkQo9URsH3
Bp4qIViqQzQFM18bVJCCoc3UjLWgqVZC3Tl24M8NgGhL9iUDpTHH5qaqnfXCMchLu+k3FsT9nvTn
ZJNDBqAPnZ/1j5GA1HQNd/9LMvBs2yHGk5V11Kbgf1BonzlyuxJgfpr4c5IA+4PtxuzxC6pWIWf2
G4Bfn4rxBwHuqRpbwNmLLdXjnVPlG5C0H0iWBqVe+iBJDCqV306Jc4v+gJUXxyyywHycfeG806Ex
eZc0vcefW2+8YYDRCLVdydTPycH/soFcAzwSmE/n2fPOHRoyDhZ/Tl/6jRmM70Zo7ZINDdov5DRt
cH5u9JCC0Vj7+sGF/+UaP7rCWURxYVjesx8ecIqd/R/2vmS5blzb8lcqas4M9s2U3enVH3UThC1L
JEgQIAkSIPn1bx1nvrR9riVFZk3uoCJylLZFsQGw99qrUUDt/eFo2H5clDXGtshwdD7T1L/zmn/c
4NlrFpXRRw7YmUdq0F2BpEH+bcJmhqGxZnqPYyHrrfIhmIetS3LFxMqIZiD4UxohU2AeqtQoI4CI
S1w1xjXzo9ePH8O5U+rpOSBs76QxAbwEF76zEyGikARFoxqOoo+LL8XaWUPLbB6rW4gdY/UmN2KM
2bVef+b29Jvn/8t1T7vyT8+fG3YTTNzGx2U/6RE2t/bNSD7hLII3cr63n93d6Tz86SqkR4TKLLDI
Bq9fW8KNbcpmkAcOZYAUqyEd6zoRIACY7njZ8eZB0+ZAAMejAPxShvc1HdYSdiZB02dz5FzNQmdG
0a/MyNgYUuZmESUI7b6UiJl24P9g2CwpGzOj3U1dHDQkWGhQ41qJF9HtvYDHfqDyKapuynA6OEOX
G80xLJcLMUyJuxjbhT1xuPfMrrkZjGZVczsO6KWF4YMsiri2nGQJntvWuDKctPDDXdeHp+OgSk68
16CXq354UlSnfLyg0AVk7kzzeVweZPXSWCpuQvyQco7reR4gZ6V5K8MM1KKnvkXqQb/UKQtqNLrl
rOMWNqV2U2ydsLoECSYVaJgxI4hSR5kmRHQksWS/gpMTznP+hXOkarr1Fymu+Wwm7gwt6xgmhI5Z
NbGrwlhgTcDSynL2S8+SKiDPYrQzf5Gx7+pDacNWjNCdVRlHrnRe2mbqEZkhBibmXXDBa2vlhTRf
ZHBfWFXuG8/maMbgS8jYaLBj40RkSm4xL0tgTJC5tL+wqq272FnZDU0irGVLGCzuIpVQt1+Rrj5i
RzqEhK6lAwWXw5OozwIl1y7ObFCc085t4gL5TCBypKwoN/AcuAvntWffUmXk4GsmoATGzahfjb7Z
DG61EWWXdTPYhXLam2a/mu16p+UVZg6AE/f93CYV2fZhFDdOGcvhFuXhtigvRwQm2dYc07b8BMr4
7OM/2+Ks2nVrGCXhhOFFTkDB6+TdJ7vHiaNzdohhFWMOiFRBkJXPuxE6MFkH8GE5sn2/qbenQCS8
vbW9/syw7XuH98GVzrmykzlOy0hxJfXYb5qsRDbGhqdVWifmZZfQbY3jOoyXTOR63ed1zl7nTZ8Y
n7rU/f6h/n3H58ThoCm4akfsKHx5iIJrq/psQz5hEB/d6Gl899OWBaFtxziK6GNxj8UD4/EqJSkK
OZ3PKcuq6//nJ3sGipQhg4UGxPxHdxWNidpY6zp5Ma75+pQQUWdq7d+OyNWqMprKNara/ZIuXcyT
z06EczbyX0fRj0d7evQ/3TmCfIHnzvhFTg4NxY5uvYshvrNUUs+IvyphaVqmbEexLdxHr+5ltBoS
bAkajqYQ6H9SHpybqv75y5zkKKfCBEjg2bltq14p6dryCOr1aK1m+Bl9UxuW413ErEucVU1jsKWc
lZs3ecHjcvtZ5sJZp3/+G3xnkvz0OJjvsIgT/AbKQjILa0HrH7ZUemvXvFjYlE6W+qTgOyen/Mcl
z1BfEZQO9gpLHuFIthbTE2ILcua68WSHcUJqES9mkMDE4hN057M7PfvkO1KTeRazPIJpt5Hho+1e
sOFm8Pl6aLJBfHKXv608frzZc/c1yk3WzVMojxE3YzAw44U9ePNnX/OpfvmPZfzTVc7qqtJyKmPE
+XYcIXWtW4ZYYbJzoeH15fjJDf3mUicO/3etCJQE9tlbC0fTEhYd5dG0nvpeIcd+2UzW2hDWJ/XU
b97TLxc6e0+q7KkVWFIeZ7ZFd5DC9XdrV1+5arIZVjzD4H62Gf7+inBQgY+2iZi2s1XYkGKKOCqt
71uCfW/Dvb/LgRfjnHEu/NhK6jZ2dd4mtE5u/6FW7LQacLt/X/w8xQzKaHkyAJHHAcRKx6FJ4xbx
RD4DpX/zPf5ymbPXVxjVX/dogFQ8j1m4dMlcfabvPadV/8fdnL28uhg8XmrcjR5ObG7MrgV5Nn2j
ilsy3Eg/zKamTk3Iq/BEgRc43vTycbXwH+DT2fM8P2gkQGRu4TttTTcrWh8GISvL32FIEHezk3y/
2D9CK9/FIH/BLT/ENP8r0Uqsko/Qyvr1/2wkA1z5K06Jf/UnTgkp3x/QPzpI3gDKjVEINpQ/YcrT
n4D3gGECNByYKZymM3+hlFb0B4adgCn+rPSg4v8bpMQf2WDzQgKBcQ4oMPj0/gFGibyFX7bOU/zD
KZfBB+8ACs0TU/DXOqC0UI4E2jPvvEuVy+myRI9x4ybeukoZO5CyTwP3xG9uk2J89mSdNL66qNi0
Ipqn1gLk0oyZtyTeEAe+2rTYqYYqSrUf5II7MemXmExDPFAjpuJhcb4KjBGmO3C+vTIvMenr+zYl
HZgOyyHCTCUy9r7eFcaWepnXZFaT2UauYBiPA9GpNhaSaJ4jP9HIUTvC97D1c78BaXyDpiNowaDa
QWazqANs8y85igZAcVE8jXF4cPucw3ne2DY3k0xLsqqu+AZxM/X9xBLmZk29XcZkMg4z2oN7/9nY
4V9W3o2fdeuZXjaGn7aYNbzScVPh3tq4UYmn0xkRa0jVFFeW2DETIQcxiTYzTV1zz1Cl6IThgcY6
Jl9FGpYZBvMJgWuhSqpVGXuJuh9Weoj78ZKtwJhsk+YtzNgrq1fdbZcjNZZEcUAyvffXrnc5YYTG
v4dATcHKf3ZX5irYWK/hOtrqNOSXch9tfQ4zSDyl4wj/Gh6HbYrHBQde/LRHlun1vCKJsfGQAWrt
TjSIsEJnDednRNLtTlHhJXr3w0i2TnsxGneI1679+yatL3myqPV8PSOBfhky2LjIYGdu3eexXRU5
Iqrn8gI4aBzSG/pcIzjINJ+NuEvIRgYb9kX135bmdrK3V2ivl4SGYRxEm3ElVnBX47tmbyWmikWO
vRC/SC71zh+T7gqPa2WasZk2d/qRIIfV8i4ofMNaI+5TtlEsjMfsm3FFYhIiEqlpcfpfRvamHHZI
QStWMgXbI77pyxhC7ij1eBodZJnVe4T5KGfjdxCzGjfMSmDmC00itLXDvOHVuncuR6I3y/Cm6F2j
rmd/H1hfoiV2g4yRHYE1d39bgwpWFzns/3P62l5CJ0ozgovOuZOEebXE9V4+TdsZFK5YbETCkY2z
ttDxvkFM48FNbzu+hJc6ip03+e0JAvceEGzmOxdjlRkires0TNXpYQBo3kZHkehjvdK5hlrwHsP5
zk2hEzGrFfXAxrhuJ7Qt7RIbZuzQtM7Ealjr3M1NPNXwsdnzB/zWxg0cC21Yho2x1rdhkbm31YOv
Ywcn1BX3+qRTh6Z4beSzdG/nYF/7yayztsrFlNGsRAMI19wSSyTv31p0K3UGq8ed1omo4gCRo1LH
NjlMfAVus38b7sfqqsqd1H2bptvC3xl6hw+HvMkmHfbtFe+hSMiir+JVYk1Io4w1dVMR7l3vIgJq
DiJWya6XJo5Aj6SxBdobstiQuVK2b6jLOfipzmrGIptpLP1nZ5JJq6879ljoe5fQDLmhSRjeuXwT
VFcIrM954vpbzTe9EjEXX2DHE4f1IeSpIIDUb/3mDXkIcdcl0Ut3EeXBrptwZ2uOZUJzbCw23N/V
koCpzcRmsJIKroTQNN7V+5FhWIGHIMPj7L0YKw+u7fzgffODi0JsuuhuQihrBFrbWhlruuxb442O
F6QZsgDt1YwdYvkaucXBCfYa8hAO6H3A74j6py6eZnOAA6IHh/QhgcInxsh44wSZNJyccj/xbJG3
QGjCccrKCrjZlvA6icYDq1Y+0AH4VEMYOraJ1N/cCxf2/PFPZ95v4F3wEn93imDehrL4u377DPoL
I9SODFyAO5l191FsFnlHEzdDDJRIBF2bekMnM/bKPWQNgX+pDUy9XuiEfhO+AGGyeAeg6qkar7zq
DlAZ1gfIUxjlz3E4bUHxLL8CtHGefbKe+KaN7pbmsVmZ1RVzA6wapHWtcALNgLco9ooAZkzlGjw2
4GL1Gk7vi8gRB+8CuTNjdI9VAtSsnl+6EE8UO179Zt3qKpFGwqdVP6/gIMrHtF0N2DeH2wBH31S+
hcuNvaSBn1RtTrFagniAuoW2MUYk1PoKNSI+YZgqTm5awK+ye4iSCshJk0beTroSpwXM5TcyndNT
mHQ0bcPxbanznp8u6s7rRmyDDkh1jAUSXDp3JmI3+s1QZeqlpXFgQI13IeWVyzAagjokg+I2EkmE
HQLAfQzeFQys6N1oPC78yVz2MN36KyD7/xd5//dkLvp+jbd6FZBFffm5vjv9gz/LO9f/A3PkCDFN
IDwDmfsxhXbNP6CHOgk/bEgwoGhE4fdXeec6f5yGUajwQH0CSfpksf7XDNq1/gANy0YaGNgfMNCF
EvQflHdgq/2yME/aF1hveLbjYBh98lU40/2FWtcBkUOfEdfEyNNGEMijRaBjhdGVW8k4WnibcstX
h2URc9IaZnFjg/aw6iKEkoC0Y+VGODjp6AGmHqNu3NQ+PClaLkm8tOSkhbLekProb/xlkisMn6u0
s1ExVqUzbEPtyHjqEGsGyVEU21VTrAqpmi52owJfMtzijkstm6RfUF6NHVMbuRQyszWFEpyYbTr3
ZbdVjmqTcJmDVUMAQblt4edaEn3HA1e9wQUfQcI1AU7kB13W0xmQsaIIhVO6SicdOak9UaRfQw0V
B2II3iIl+5iHht/ElHZOMiFOJA9M9bJQq8T+4AVdwoKyThuYIZRxuPAopTpkqTeB8g2C4pB3NmOb
elAO1mvU3/RO1CaBoQNswCxaNU4F2hyH4k5FZbeCiITEPcIGU3iQNxgIBzoXjm1kvt+odDGGx5PO
I+lsTa5wm1EatsuU+3IZcmW7bQbxSbtqKzw2b3A9JLegqHaLbr4c/dHDQWa4cdgbAMghiYQnnT9d
CeXjJS0wBaCF+xJVDDC9ydQFzG0RPmxiOkCNuU0DgpEGNYsXjEcBOPbVAxPNpWsZdAN78RF0BMwP
CMw3AKOH7EU1KLGVM4DDS1oeU88zUqTMtLm9+M56tCcrqwikonDTGXSMkZubFPVcpkKQPvXGTmXM
XSKcSdRcgQkARYnXAXws9fKEoxrFm0s7904qOR2GmYdXnnQFlCftZB4a0AH9mBFU8Y1Bg6vQLkW9
E6y0MneJgZT02w5X2RlkrJ8gWtfrGsTNbaRD92mqeHEYbWWuJJIunia7g6OkrBqFcQ6GuyuLD3Ck
qiP8z34ij+Pcc2ADRlmKWOHMwztkVS5hWfIsesmuRU29y94eMcDxO40YH6jIrDjkwt1qAqcO6Nr0
1tE20ojbGm0RPFPCgwnLzPU8jqix29K80U1XHkw2mJuOqPZq7niVa9EUb4uj6jKmA+kvoBphdyYx
+R3EuyGMp7V46khY7DEx0TuDB9CJkLkpUx6e0jrFMl2CrYI2yfDscd1Gg8BiAsOAQfkSJi5r2kvM
uLyN50BhG7qD3ndwGtr6/kxuR8DSq6Gy+BbmCfRWOb6xspYedZXhlWJOI8IF2rPOv6wHM0BSJSv7
PTcVeFiDdvSrU5vBQXOXo3Nj3VWrQr6aW8emcV8N42NAanZt+CV7IAuGtDGHCvkwzcW0AZY25Qvp
1AgkLaBvoSyma0MvxlU4eOGq8r/XpH25CsD5eG2bEi2l4ZTX5lLZSyJRmbG1MUl7O4I4QmItK8S+
RmPxYhlgdYRKDzl0C1UfK7uxUEJ6ai7iAE8Z7QxrW4zoIPF/bpGgfI1YL72aAw9AJacB30dVM93Y
U+gZcWP3C02nui6vEP7nX9VYaIlBfOc6YNLIJa+C66oqm1fTG0gAS5EBVyRq1o9VEwE61+78yHwB
p3e/Cq1u6xZafjNcf3hRmqIeLGvruS4mfExg/ss69etQEwyh/SabHCQXYFzIWwD1ve5zn5qqjQuX
qi+twwaI4pew/0L9MVwyG/FHW8xEJ2A8un22G5tlIXO7b3UwOXHRU3jRilY2myiqrJuC9eobq0Lv
yicRybVyUAV1WCjI0hSiMTesJCQDKWdUqeWXoU7Hwm4zGqFSYkZVolYyxcGvjS7lSk0XEVbODiZW
3aYznPag1NwXSTDYE7ozPNHLBm6168hFhgCq8qY50tkrr0drWa7nZYLAgWLv2POlRbnezHO4qQvR
YWm0A0a5kKbArXeA3cSMjBzeFAptE2ygMLMVhn+LS7kYGnC/ddJG6PJ+6tGvjR4gdaFMaNxbFzk3
E0Vz2yiGxlgFzbYVoVUmQaenDd6n2JYuUmTmJpQZPL7MVV2HAC2C2m0wbh0H85TtQuKSG34B1Sym
fDQKFUxXXGyp1FGSJySMBgTYT5116IQieefP1n5wevMGROoiUW1PL8XEyXGynL6GHt0rH6Xrqt2i
pP/WsgVTNLHMD7YOxa4qfSTimoZ1VTJltjEcA6evRiXULXQwC8TnbBSZkF1dxXowF/ApDLfaLtjz
n7GG+if8Cfsm2wULq5ijK7gZhXFkdegSa4q+EaEJ1lWnuajxBIlOHSqZm0RDBI/N2fXphlnwJkRD
NhkPlVd569poy/1ojWTtToLeWo3vZgSxPC+wdQkeQCLuWQYsKdpHdVgdaMeCx25w6p3FCXuyMDx/
bKpl6GMKq/zM6pwuL5tS3nRFyF4H21tWWBPeGpb66M3gwjRaGNtKvg3tYYhH1qmEocdaUydcVtSN
RAZyL6xyvYqkBI7tYdK2FXUTp6n8tdGAOcVd6d2YKFbuW4/aOZU+HoXrdV1uhoRctIbPMc2Stgs9
YI9cx2QuCor2tfZcQCOzlZvDAuInYu/Q1VlWcWlOXnVPBdZMOfitnXhKIG1DadC8eDMab0MdqqsB
JIF9UTVlleretA5wOKzxCcAIIq5cF/wEUcKPEK5dPICTiNWZh8FFt+SyKQRBAIqGOlqKKSm7ufUT
2YM1GHuw4dhDgeDs3aFfHGiQimbY1CaO99VoNQ2a/ULUKq2DFiUJtzvQl/B59vHozNHXxeoR+NZ5
fns5dqLciuGkYofDsuWurcp2mhQBgiD6gfw6dvkwD/BI8CRM1GOjM0AG9PlE0VSx0f+Ggql4xvrF
YSqLukrBCKib3YJnJTOYZ+I5WRgswS5D6AddlcV8YnYsLTBA3+sy7BUm0Im+dHIe6oDD32GoxQXI
bi6sF8bQ0iviFBGscoAXOhnyHSqEMpss5PFieMXt0n7l5A1r5LCAqQFsPba94suiEF1VMRXTwMOE
su5exsnNvR72rR4DWsTAHBYXMqgSLW/79r4Kj6q4heVV3NPd0JQJx0fVAqQJXmUJyzGKPS4CWs9A
rytjAImq8hFBcC3bWxH568jvX6CTTTSqd5x8GwO4YSjh9ivW2rydVb9i44yQv+4Ka2ozd+zBGbtj
4427YLC2XtXeda13DHq2mkF8IcWSyQV9KMgnIMpo0A1Ngz8LUz72LkK+x+EOkXr9yq3maGM07vQU
RqmxRDEDBcZsyK1Ja2fnty267MGhZD/Y4y2rybrqu8w3gFpY1YToJku/2pOGtJ3PwbEeuu51YDRn
2LdDYk9f8PHMmS6DS7s0eBy1EnZKMLrYk44uKw32TBEXTqnyyhv8uOGVM6XUhnkGLLPvqF+xr9Qd
m1xTz1qBtogRXwOEoWHkOSQjS1safHMafdXiAEzGoBoSPbS59KaH0BmvhmZgyTKz6Gas/baJydAs
SdADYFq6MI1o4R2YCAp0+AVIkXrxk3IBCO3B4T9jarERohi4uQza+6ITZqJbZMsGhlcnAR3LNZlB
F4ekTd1AHz5cKT+Cs4KJoyYIWeYPEs+7xbS/5V2XAa1GyJE7f0Vim0y4LyWuF+FbMCWynMA3ORLm
HybhXgt4Mmwjh9+0rvYTJaIJst5IxqNWjyhWn4clstJaFCujWi5UZERIPVsS3xQT2KeANDoBxG7s
cdrX1P1qKJQNzCkfhhZ7QB/hRKeUYUUYvhm75YmUMwXY6Z3xYTmxFz1hyJyOPY27qCozMvERvYV2
EsNRQ+zDgiVddM3SPrKqdGzax/GUqyV8R9wFIaijDpyM4iJA44DokK8LDmJgplO/DkgF8URERNpy
z16ZGm4QNDK/TI5wwEEArjEOdRR7jIxJbbB20zUgBHkmAWuhG7zHqJxOAHUXjGjGJvmGrLvg2ivn
cmeEykH6JPEeqHCWITVQbu1nFNw3U9HXX01u+kmxaPeLdJt25yFx48QCLnykufTNvipadqwN17qI
+pIzUJvICNWMDy4v8Q0oUk0DdSRCcFQ2LKZ16QywzBNjybHxDMQ/anA38UU1/hro0OmpwTIsA78a
p3xkEZL0I41OJPbqprVxp9oh9aYRUfgVkR/k0Pb+cKcZYN6waRmsmins05GUvIdmAfMFzeY+xddf
od60JP61PbcNap5gvCyjLnxQQi63hiftnEPIFWwcd3GPIkKaibSYuWuweTRoMpAtl7RY33mBwCF5
AZtB/dgv9jBnGMjaVtpMvFpWNg7N0+9vRzDnAJMwNXSjNwiqH8ysNExbxpb0eiuTZqVhaTf39iP1
A7tJbaIXnrpLwyEltY2k9wLjWQUkeDUHofKybtDq9L65bMJ2QEkfBILfLgb8glIz0PzBbC1vawnF
NgRU4f3cGnRtzRLcRTV2UsZzJAIWKzl4hylcsMxtuxKoHVzR5YER6rwyXJpgmqXWjrmEmT/DRmss
SpLzci72loV1zB1qJ9HiGFkVCrmB3O8ozZkkDenHtxCcshWxlikxumF5Ne0S8akgnDU7Jntz38M4
gWKJFu2uR70OefBQgn+nAK6e2h4EDw4BPBzD+tJuauepAlMAnjwze0M3Rfd4aN6qxGZ3aY2AFNtm
jHbNzOsTRD7OLxCRzntXzwSwMw7XVNoN2y3IeLuUIxB1uO9Ot7SW7nYJyhDzAbvbQirZAc8ms7p3
3dl7lfUc7LweYyiQU8XeD0eRlm1UYvIMNLGDyURemG6rNySovDb25kBeFlLXYQJ3NzgxFeFoHKmY
/TtVo4dMqcMRv4DCVL2pMTIvWmR5H0kzOQrMbaeoEk66IC+kcDYFtPJ5oGXPU7tbdJnQuSbXHloE
wMHT1Kzo0oNo1EEhkXlFIYusUH2EzzWYQ9RY41jewWUU8aqiq4DDFgHmYMnAibgZBDawk3HOKtCd
YgkVLghiTB3bJrycKrtIXG85BZMBKa9mGy2AhRbEm5rUt40paevWSGAH6aNRsvsi9S0gnijV2wvB
y+6hVKNzZQosqp0DT2M4MIn+wHQpcjEGy/7UZz2NglWgZQdd+CfT7h8hnXeiwX/neppfZtkABk+a
FXn+l/4bx9gnocX7EOcNDMZ+RTjBMPxfiNOAOAsj7FOkQ4DPB4gH0P+/Rtj4A1BhoCCHRwq4iae8
r78wztD6Az5jEP+5JzcBMFXwj35gnFYIU56Tjg4hb7D9+CcY55mFALY/Fw52SHY8I/2MYS8rrLsK
izNEjmAmaG/L09DILIAzFJMNPqJfBl+sRnWwJBNB1GPsKhdXusM149xhX4vJ0/5etii/X356fr8Z
ifzKXPzxS53R6iZ05L4IWr5nSEN+gv2xfWST+EdWiD9+OF7Rz5w9v7fLyRa6gY3P2Mu0AF8ncUqr
t9JKgtD+7+7gjLoi4PVny9lu9mVjNUjGLmGCk0rdfRb8jU/jJ87Wj5s4Y+DAOJxz7K7NXoYjBiSs
QD8XLdedy+Zru+s+eVTvXeUM91Z9UFWLbpp9Udj1DUOmpFl449aauJu0Svy5YWC1/17q9SuJ4u97
OdfXcqFR0MAhdV9VdDQhmmoduibagYNt6cmgTz9+Je/czLmRU48ybOl0yfbMnmE7HViIQlwRGHlY
TYJoU2gpghbcos+CYN9bWf7ZNE96Rs+LUpC9koWP/hhI9NKsUEyNxmVVdjjN0ftZoUBYpwMX+g3+
ts9cHPVkng6Gt7jDnJq+mjHLHUcUG5/oWN5ZW97ZlzlhkFE58DHcFQAN790GGaVrKyReuPl3j/n0
+H/igFo9rFjUJOq9aOQFN3vY3OvWREM4zUkIre0nb/Od2zgXgbDFlBSgR7gz5vJBW9SOCx/X+vge
3vvhp///0z2QYBYFEKV6b5cuaAFw0D4gwPBf7g3+2QbEALR2FinDnScXMHa8EEoEZljuJy5f7y2n
sxdsBqRUIqicvbQDr3vBuT8LaB8rq6YZ0jI79c/ien+s27M9aIDc3mzmrtqX8E1X8UDKBlMwpzU/
IwK+9xrOth+gxhOzWl3tg4CxNg2DFr4qpjN9FtT7zo7gnebxP71mzgnUeVYb7CKJfac5NZToex4L
OyJQ2+injz+md96Hh6nnz1dpbFqPXOtgB1xVpO7cAVWhLRjgDK3Px5f4la7495s4d+gDG7LqqWOx
fcR6D+i3uosG1T7WxahT0YrcFhNm7B9f652XchrI/nw7ZtlCMulNDOQLLleRqItHXqjiEyHIe6/k
rBxpbQfG5aPJ9twpzAwzCaSOYFSYFMIHMaCYm/zju3jvpZytcGUViyBCBTvbLV0AmgiYIoEzZgEb
6Sdizfce1NkyH8BnZIZpYQTCdXWrXQPCGVXffvz7nylBf7zys8Vne4M0TYiI9gPEVSFyhAkmI7mB
pEZ91wcAiBAoZXeGdVdqpxjeathOmU8wWMXYyWfDaN/2HSzO3JgaiLx5osyAi8J6nOBxeIVMcz7y
1ce/6HsP+mwNe4TaLERvBvxCvk1mW9wag/sYDOjE/9UFzkWpUV1DmQ0V+m6qDWuvbKZXVW1ZNzUz
in/3Js9TMSJEP6Gn7O0dbIblBjPi7jms7f6TG3jnO/kugP9pF1q0XXNL82HvmKA5A7M2Hr0FsWOf
rNfTNvOD3f/3h/I9+O2nHw/4pQsHN2B7w1BIhUkIaWDUB6IhgWa6NDlRXyI4Qk7fkFBlYgoMD8Fu
/sxH6p3l7J4t56j3DUR5s3GP4UobizEsXts2unZkUNx0flmtP/4G3rvM2Wp20KMjsrQZ923VI2JT
WdD4+8uw6eoOeYBI3fz4Mu+9qbMVjaakKE2zUTu9VNW46QKzheEyiCg2/ywu+b1LnB3extJ3yAHo
yQ6d4pyI0O9vGhKAefnv7uBs13CFBrRjGNGumqjyMw29h8obTdgnsov3XsTZap/toQC+WeFbHsJi
uO8suLKtSlvBVifzNA/5F6EHW1ufvPd3NpfzyCHtj5Ada6V2TSXbOww45j2c361ryprok432nTty
zk7v0BgmvzO7ZedGp8wD72QNADVdyml7PXsY3378Yt67k+DXU7X0UCPz3qWHtmuOxujehUT0qSrM
f9n9nGeKL7SZGxNW+AdF6UPI/NTxQHP1KDo53SM27ePbeOfzPU/nIJgSlCMm1Ptq8uXe6m3w8XoT
IPLHP/70NH6zl507SBYltnqnN8wbjG6PIW842Ink2+h0RkI4R/W26PTjK53py/7eNs/dpbTdlaTg
ojowat67dRCPyBUNCiSTgwkRO01wb9UOBgURcmnHTx0d3/vazpY/Zru8tgtWwq+RwL+nGmz4NUqd
zO20nqj9z1xGf9zc2TbQtcbSVT6zb8wGUmfZtJDzR5X5yap87yM42wSYxoDF0U65xzzufzj7tuY4
dSbaX0QViJt4nasnjrfHjpPs5IVy9kWImwAhQPz6s/BXp8rRtuCceUu5UmgkdUut7tVrOeWBkII3
53gi/RbvpWUAs4WX+az1AWXw74WT1D/JUGOFOuaQjYDdsgmmAHaWxdkMrWHU6bMKAB4IzuwS3XOU
5Xx2HIW47WQhhstDYgZYQuSgH6oB7PYacuIhZ9UhpgXg0S1w4OuWbFusZZbv7v88yXr01QgAtDPw
wkGlgn/XiHw3zi3bWhkXfBZOccdoyh5wISZ7CE/dQ2rDOY0R+1GpON64eG2jLHN7N4cuo06dcF98
LgcVJ5+wL6D3nXSJgU+BX6GCtwN3TxF0G68Q25oZFz2ZZhm0gccehjEhe3+k3n2JDO3pth0xnBzd
SDkqwcR9BlfJ9IpeXiChsyJGdnX9+7bVMrwbeNkK4n8N9gRR0R6lRbD759F93VR/9nnkbeyJ5cZ6
YxF5tycZbYAPnHPAGFAPPSvQjR9ZJoN9DvjCcX0iZFnvD877t47nd2NMJSrz6BsO7lEqSXwkUFVB
5HwsxzDR8Z3sJyH0DtjgQv2cmKxBhZDmyIB+AuFh3IDJYs6dEIQ/RYmKH7rHunHczVlFeXvIaan9
o5rHNn51RznqxxjoDv9TUpWQnSjz0VWfYmTwkhgCm32AdmZNSc3/BmJT0Q0iQ8s+mf3aXonnFhSe
ss/jMNJD7zUPLvD/h85HH4XDaXKbublGBCNV3SkWQkVCKqC3RBpPX+LRY9/W98jiKia3euvJNOGl
K55JMIjPNK8Xeo5AbVjA8hs/MIA3Iqx3BpDWkxwGJ6D3WQL4aX3QTiLRteHXY/EvuITD7McUliwW
5zkPUWw7ZKEYxnFj8CUN9MHgb0RA7wYHSSEdSDSUD+0gvgGY9Vy46V5DVehTUPZ/lj5qdqqf0F4i
t8Jzi0+Z1EIjaEkjR3P2IFyUKqVmB+Jn8T5pmy3BOtsIiy2+n1Mk66gc0R6oQNm+H5UDqgZH5meI
G2zpP9mWbRn63RCBksFUNbp8kL33L+BhDPAQB7COdgTcOvT3y8L10ah3kHHbYuC3WKEp0DImSJTz
JnU+B11fPgeAbwy7IVbitmeN2X+/oNl4kjH2oCMmzqkTX4HjQxqvEnRfLjNc9yXb5hgXw5jN3Zx6
GUfzkugqYEH8YkALFwCcGTjpWDq4GwNZ3Oqt8frdFlHsOwourHpY4mjFvMeUQTWg8NSTnJJv04Dk
Q7L8ZX1alqj9LcR+N1rbAGBRzqHzWTToBogAc9lXIfbfzam7R2Otv+8a/bo+lsUQTAbnIp+ht5bP
zTMNZQZYrEyR5EjdaSO0teyQuwz7biqFE3vCb9rmGeiZ4QK9l6oG+jGH1mAH/OTG7tgGMaKPYvRD
kSHXfR9rH2jSaggKcXarrAQHT5Hm/uG2pTKtLZVzmJQRlqpYOrDEgBY7WYf8y22fN6IQQoBrLMqm
ew5oTC9gbe9Bh68IkFvr37dYlWu8Mhiofz1detM98Gv0MFNwN0FiXe+VAhCyUsGPGhf/RpT78Y6g
cfz3bQ9yJNEY4CjPFZBEp8X3QTYwsfwyBUP81/p8bGMY13TVApsRBT7/PA/IYbx4SUqLpUZAKIKW
uoe5rY/zsYf8RzQtBV0th+F2z9wh+ug6rt/u0RUjt1gqbfMwbhiN5KIqSTEjZtNQdsigiFbUg9zj
5V5sWK5tiOXv77yQhNCT63SinrVOyX0Vp+nPotf+py7DIb1hXrZlWv7+bgyupiwE+l0+V+glOoh4
cO4byEltxGQfGy8wH79/3Q2E0y/k3J8m9NagRRkmPLZ7p4O2Qw3ENoMeJxinF4QVtN5c8c/61n98
M4P44PdROURFponP4dPsTJmaTt6oS7QYlXkMFh28cZ00aQ/Ewfmp7uTEacj3zTxP8WOI+zyqNrLp
xLK0sWEhHL10gs9eeO+CtaMGaB40yWCNHBiE3T6BSK5PP6Muzsh4P5djD1qRIommrjiiUcPpUedN
WU/HI/HSenZ2g64T1zuDhhPQp32qeImGliivgZml/dgmXzuVRIohUdSgtWTnjEmaqB0hTh6e5aSS
sL8bojSuK3TjyCp39kURuPzH+oJbZpoYZ2AF8Fk6MzBAAPiZIZGr4jsah+yw/vVlvf4bn0Ym2YuI
prnXEVqvOczppEmMJp1Mo9E33Q/D+HV9EIulmswWPOpA+joJTKEayJ5VaCJCJ0uxZ67+d8KQdewE
G5erxTyX9tD3LhfEdd+IBvG2AOXpPq2aT0rgUhUFwoRlKPBT/5gntBYO6fzv+uwsG0SXWb/zcggU
ANQ0j859SlHwRR/VQMl3vwVZx8ZpazmqqGHrNWi6+kDr8PPgjMNegN9uOIE6CrDbRvnoU16fhm2T
jANRDhqmPgTZZ8gfcJi3C7VgWX2C/HWoTsmQh+4/46xpNp3QM+Vviu69xYsfWCBdlvXd8iGKC1nR
afmZJbWIe8C12xCEJA76S+gRjPnK/5QBQ+Spo+eyEUQEM2TAQLqgupaXf0IqSIYHb0KbRbJhQpbl
NouBceUygUbOHpQJskWtC2qwf7K0bEHIO6CZZH21LUZjlgN1A6QtZ00HXVM0YwL1XfzlQhTgesvX
QfH7+5pS0jjhyAL62kcOcOoUCjrxkLr79a9/bCkgqfr9664vMtCAO/FrJfwUDNBR1e0qTbLnEo/p
51gK/R1F42gjGv94O6BeaYzWF3OSVKP7VGQe0LlhAarDnDMgmUf3tD4hslxe/7VBcPn8PkY1sRTY
xIQ+UTTT6W9plA05qE1VkWUSioC6LaApV6vwB4hM0+LEg4nyi+vIFsQRJW/TABDjyikWiop5Svft
zMFNv0NDLp3OUAKrvRI9SGUIgSx0C/jfWr8AJIh6jc5+EfCkOyg1xlMbTSdHe6y9KQEJvebfJyXz
qBVBVevntCWonrg859OhERrNM+vL9rENE1MdwQmTUVZuGPydoWvWf8Kl2wBCJULdgzBjfQibqRmH
A+ry0yhkPD23ofoiwQO8bymISjiBzyeo2NSpW27MxmZnRjgVODNLiSfj165Q8zlPvD1r8JpJ+k3i
bZuVLX9/d9IVEN0bKSLBZ/Ty/zu6wCdC4OKitQtiGTQ273D6PqRFvWum6GUGte1nyGLlx64MNgxi
2fiPrNyIJNoMGnFAUEz3ZJh8WRwZZH5lDWUxlbOvqUqd6XUmyt8I0WyjGWeQctpKOnEXvBZDqfdu
A6YWxIZHnndodkRKdN1ALDYYG2dRwXPR934C2lBIR90L7sx3gxrmv9e/brGJ2Dh7xrFrelp7wasL
PeKjLodjShpyHGr+uD6A7ecbB4+bJ2QOAIV6HQfkZsCsgBbAL2BGAGfV+gCWXTDj5K6egU2dZ5zV
3On3MsYtlpVpu8uWh1tJVXDjPiwr+M62BU0bWs598pTmCX3RaCgHZw6YfzbS3LaNMM4BxHD4LNSG
X9tUQlthdv7WLPaPTPnlxqVm2wnD/XmZ+0PGK/6Uomnnlx585wE0SGoj+Wf7uuH6nHKPDRLagagC
gOQpHZFhAGebhzrD+j7bBjB8G+WaoqpkSV+Lpus+95qqu1aKrQS9zYpMX1aZKmKQHt+PqAI0OxJD
I4prZPgg9cLR/l1nW9X5j+N38Ov9bketCzxE4lPwiFUIWrSLVE9Qh0ciMJj2on4fOQxEJmj6RXw9
3Ga8Jqob3fI0ydM+fp2ybpheuobqHqxpGe6B9d2xXGMmjDtnRTGN0VS8JkEJSZBm/AM8DPmuBkPI
XoLFwBPF8/pItvVbdvCdH0q0bJXl5KXXt55AZM+OFchGUgKyFup3025meof+twdA/OSG51h800RR
twxN8bIrMCQL3a8uJEWeNNXiivbYLfe3WHe0/P3drFz0snE9svxJgKPwBXD37GWedLExAdvXDdd3
qRpHwQh7cnFg+Ucw1kTFfd+H4VauyeI+keH9pci6nE5B8BrxPkTZsBsOZSvpXjbOQ6Q2oci2eRhn
AEqUMfyT01daAFqL4yBCb2eVbjiJbZuNMyBQtG/rbAKdX9tIEApBdehT0KXw/NRT8VZSyzIHE04t
ICHJiqRQ9yR2M4Zk9ahb54j+2mDe6F2wbIYJpVZNFI9xD3W/loH1rtXRTx5Jgu5GAraRdnxa90Pb
PIyLXULFr53SNHtmUIy9kKTLfyXob9241S17YeKnRTBFKQSV0ic+s2Bw9wJP4zreMVSkqXfJgqWL
dX0eS6TzQcz4Rlr6zvPQswNiK2D7nrD78sSSBKX6q3SzDoRty/mPZsn90Bcv66PZVm35+7vRZEIr
Z1KqfELXKnjcOJlwQQKmk9cbm29bOMPVI4iupF6kQGuaJD6O3uSORU17N48gRLhtCoavAzUcTxHg
V0/Q+YvOVTCQa4f00G0XyRvJ2LsFImWimsonxVOBvmqoIyUPYL54GiNUjyVJvg3ZVoObbScMbx8B
XaHU7dVT4M1yT6FNe4jdotxYJItVmSkW5G8mMTGnflpmgKor7sTJO7e5/EU1Limh63NYdxt7bpmK
mWpJkSpuPNqor+PgghcyQhU0vO/RVPT/p6H5f5FwxARf00B0fl+m/ZPgXrRD4Ro4DwbeKl/VRzTR
yJPThc+5JM3GhCy4QvIfODbIuRh0reQ977roqIO5PCiVyjtOyF4neB/rloNGs9blERh/sc+GcgsX
ZB178ax3FsihZguutJY/RR69QgQGNRkBOkewEB2iKu/A2zA/TtUo9l2FPzltsyUtZLMZ42yoVBdU
KfKPT6Dy+1x0UKGOSvoiQMu1554Yd5NOwcmJYGfdj60TNY4KWYNeC5xv8rHItftnABaUOj2PCYjy
Xls1x8ALgyopODagEKx3pHIjOZ5BRdaBdzaL3VZtuIr1dxgHih6iPkebtoTJcn2elEBvN/H+TR11
1HF8BZUNO2pwjB/AKygOcZlsWJklZg2MaIIg+4lmR509Ae8NUuP5paLxFbLH/f+uytTZElu3XMiB
cdS0cdJDR74fvvZyzq5Z1LWQncDdgusTolEM8jLrO2o5+02gd6qVcFuvG17bUEI/zm31iY1IqtfJ
VgrdctKYOG90UNF+Zm3zKMPeBaniSNPvfVQ5v9YnYPu8EVNEDeC2INto7xc6LtBGRw6hYleFEljA
0/oQFiczEd7AQbqTclR6FQ0othmSNmCwck8UgnigOFb7uRBXdEZstXbYtsQ8TKJMgpeTdPdumIX8
wfWd2r/QRIf9906Bq2Tj9W15FJmQ75aB/ylAD/JT5HcgzhAQMRr+Qohxr3LUht5OD89Vx24Ja9bX
0WLTJvKbSwDL6dzVoLkIPce9FIARFnon6sZB7aktKh7fdywcC33jFI1TAsVHBT49cD6ACu87GKri
H7TxkbJSgu/gR59A7/hlCkPkgevp1ljHFAVyExawaHLFUwt8ICjQG1Q/T143B3+ur6LlCDIpUwPw
ufVeC9Eq2YGPXXrIrDuA4aQhYsPe/RQCnbFh9xbXMtHgWk+8qGpegl5clS8pyaOnuk7+Xp+G7eOL
s/12ZdbRUEckfyxIBI1NCQK4+DSTCSp36wNY3MhEgUswv/p4RpZPKLNm4T1rqzJ/BBKE+uh+T5iL
tsfbBlrM/d1MCklj6XpYJpUDYg4GE1a6Ox2X3X3oeFvgEkvTO0h7fx+FRKQHmUUvwGbegIk+mdMD
VzOo6t3xDybhPwh+yt1YuSO4dHvQxfcvPThJQN/01/o0bRu2/P3dNB3tkL7Ou/inn5TgPONFdga3
Fb1xEc3AIuyoVn1dfWXB5MAaQCSn2m7hymHidX0ClgPvrc71bgJRHUqkGwrnGiVAaPK0/yXz6VAh
pCasu4zApOzEDDJFFE03ogXbkhnRQpXTTIckjkAMngXyEgFNwA6Frsbx2/qUbDZuRAkEPG+hKEDL
W3ncg6Bh3MxPMlEIt3LJt45ty7qZWHE1C38AOVN6ZRNN9i5vrjqTIACTCEfGcP43IOwR7Wl/l/OW
5I9lWiY+GEIlHZ8aVvxqvX48zn7k7VpJEMrHo7NfXznbpIywgbkZDycSONeqB99aNNKTzIp+x4vl
7iPRVTXu2euL52F5Ra4PaXPhN/nNdwYIYpdCBF6n/64AensEvSjbV24mzuCkrfdV0/PDmIJmnjdj
egZ3FtlLCUK1VCY/4ga51/VfYbHJt7bndz8ChXvX53mlX90+FF/TscLmASByXv+6beeMQ4LJpMlV
VGW/dARpKyTc62MA4cxdTeDQtw1hnBRh2cZ1nozZrwxxKveG9NzHYbyTU9ps2IZtEkbYoAGtdqd8
qq+Ui/bsqkp/qia0//f9JnLXElKaOGHJ/HjIGhaDCRvZlnRpH5jHUxovL2QBlkMJls+bz6G3V9S7
PR9D6btORrJf0uP9EZJnzR85KdqNPbdYlNltMYYcD4hAdtcg7cGo5ealJ/HQzdIbEyNmn4Vq0yZB
dju+Sj/6PM7pAyV5+b91onN4mUL38f/BTS27b/ZdRPEsQEk8NlfX60GfuVzhkcTuQyW43jBh24oZ
EYMaHFBaTk5/FS2EOhQSY6BRBarz35s8xIRqQ1jLAcUkk9dCIhGNHPvwQET4MsHmNmJQi/maaG3A
vjM21y69kgnsm1zFL5Erf1ULJFUDrPH2IpqWdM/6hGzrZbh8XHp9VRdifu0dlxb3YIqfUDFiQsfZ
Rmxg23TD5UmFFGKfNtX/YgNE7ocqGzVU36OX26ZghAIyFiBpDEVyZZnjAXnn08sM9tzj+tdtP9+I
A8bKH6ugnatrFZUVP1dOAwdROInr59AvIVu1PszH++CZaG1chTUY2Gp91bH/Pc3IuPfLGwtOXmI8
CKjbTjmLpL6Cye9vtbSxAI6xdYQsnvXfjL2XGNc9hX5D0TlaX1Ndtp/cuK6BuCyjq2ZK7H21+cS1
rZDp2XLsVVgk01V6aKHdgUfE/xdsx2Qj/2b7/LL/7w5yAJrDAnDH4tcUTK85mDIOzYSwYX13l7X4
aI2WQd99XAYqi8CAOlxlgvuodQvIT8Sd+MwEYKI17qmOpsNGZPyxwXomTBsU4aA1b4L+qvwZXV8z
AdbGn4pPDnO38LW2IQyXLnrYUii7EUPUEmJXPBWgkh09NX1pBkc0L+urZhvGcOx0DhtWJbz7Shzs
BOUome56NGafkJ+sf62PYdt2w73TJuWOM/v6ShK0Aopxkq99S8eb7m/PRC6Spu2EhzzWVcwDJNFo
dEVD/LgRS1kczwQqtiLP00U45dqCheHYEuiSV8ttmmXo7clntgWRsGyDCVZcHikBKai6tmn4z6iR
zQmG/k8kd7YwVbaJGJ6dATzaDNCE+DWVcAdAIuQ+bvxnNyf8XkAW66adNtGDldtMUESh7bWCmp3r
MRAa8/Dnbd82/DtoQNdOnQHfLkeC7DjKH8WER+/61z8OCTxq3NHFnKFTVJHqr+WXBzz8lFfk7BTB
57eBZjr82dau2LAqi0NQw7fT0Su9sSpahJwSjRXLoy1Nyh/rM7F93PDoqApcP56RZ209Zzy78xh+
Sbpk64Vk+7rhy6R3HNUlVXsVnTczVFsnjx06Ud4GqvL+g/2bmqxTijY/Kc7Se9Y58/NCGXNYX5uP
n82eif1zcTDkWQ3tDgEi/s7bJW0fedDI8yYIApwUqeP+nrpAzZ/SISrDEdnydE7pzqcxGHHXf4Nl
BU2exSDLur7pW/LKaQNdyDqNIOmZ3RZremYxGdoT/hRRSOjoiIMreyGbTA+N7ILbODa80DCAjAYS
3Yet95o32nWvIMP2P88z7qqv68tj2yIj1PHHtIh8Beh8wzyAnKa6OsnopZrUl3zMpseiacWBu/xF
T+1th5YJp1R5JQovp8VfC331rnVySLC7qHOuz8ey3SaPbgENjQydzwv9PxrW90h6hpAZjdv2bv37
lrAnXsZ9F/YIXQk3A+f7I60ASlGsfH6LbJHeSo/V3H+5GQbhxcYZGWWgwO/HaL53m+SujQE/S2rw
EqzPw7ZOxpkYRaGDV1ITPcoGHPEPyvNUiJq360cbJ7xtAPNcJG3Jea7Kq5CsP6YAh/7ChdJsOZ7l
go0Nv1DczRnpZ/WXR/G4a3lc7IslPsgDSiCGivaom9bJBFO6WVH6lR74o5JukT0IFUG+c0oHnh/X
B7BMxAROQgRiVGU3F1dAwsbd2yWu/GgpTAMEADbqy/owlu0w4ZMCtIeTI8sSb75ojh8Y8l/qBPL3
kt92yUZGxIPGVZDbgNQKPeweHE+pMHEPs+fqamOhbDNYYrl3nldJFUBi3C2vHCSUFwlamG9hlsdb
KPLFLj94z/wHH4lKmOf3SE67Y8y9H9AHqNQ/vJsaeZeFpS8O46zi9G72g9F54E3u/JwEnOZUxT75
zsYhY6e6DlqoWcnWcyGewBlUnDUYnvDvAmoNRz2Acu04I5fs7AnoftUD2jzK5gy+Vt5AZUD7yX5w
ohJKqxxy2mhNK6jMHgkSzPSEVtXBe6jCOI/+hEDhUpaiSZ3gfyFx0iaPwBV2SBIUtGnugtqvi1Mr
81Q+wR1AakIgnVb8I7CEiH1k0lYhkiMDSyHBVHl0C9jy4Q6R0DfOFMoAapvRiXZh7tTeRaXP9m1a
5bcYGL5uHihdNsz96CC/1mdQPIDS1/lW3AG+bpwnogsEGWisLlwg0R4MbXMkKfRYb/A+Epq1UYjt
TChPaX4RqfOt8hFLJ/MWKYZl1U2aLJX4DcM9wS8kRADKS6yLP4TP6z/8w9MJP9wID2BNzTggaXDR
M6BD9yD8Kcv0riinVIx71TkFZGoYtOfGjYX68HrFeMYpAqU62UeTGM9V5Z0Fiz67Dr2TcXXthuKl
79WX9WnZ1sw4SzgH4TBa8tUd+o/rHvKV4GE7JyAbYn+uD2Bbt2Xgd4dVkIFGiEKc5yKiOEDtHcWi
yK+AMkL6Gak8vNTWx7FNxIgRVERzt6mw+Zo5+bEYgDFJthkwbF8nv8+i8FwJodVU3SkgWgK0cZJY
nDon0xvbsCz3f85c7Lbh0iMHYxxa/oZLmy+C36kD6SYeTdMdatc38SBgDMOxNehoMhLl+sLrmp+K
FmIqOCv/lmKzUmdZJbPiGbEYEac/DVC26p1qDyo/6NNAXdfbinVsAxi5TjlEpBrqEoL1RfQTmRy9
68rp67oBWbbApDoSDShnXDy3UKHNySMyn9m+Je1DTjZbXW2/3nBpVYHkqsvn4SL6ZlH3QwNiPbGb
wg4C0dvfTRRtAbSFZjB+/8iynxKiSrvlqFhfHNtPX/7+zos5+JupH4bTRQs0nuqmphBYHPxbQjL8
dMN3K+gK0Yx66i7yPPI9Ei1Yfx1JthqObD/ecF43nesxAM3aHQ3mV8j3Qqlb3fbuxW83PXcuwAKR
yOlSFOOfJAJ2FMIoG5kny9lp1h9RKkIXFmmGO+lAeFR7eersAhdAXL9B5Tvsh3brjWIxfrMW2dbo
Ry4gs/eJxSm/ZwzNNmBnnMDcDtG0m0zIrEZGyL46VTcLSMaLH2PQ0HPfa7LxGLVssVl81CqeaOs3
06WdoFQXoTBxzJ3Nli7LPpikbypBUbAPu+GiyvK5hco3hPPa7JxO7UMo2m4DdWebg+HAadi0SY2e
00tEYnpgvlsek3yrX9gSTvyn8hhMEI4oq+GuHaA/V0DrUA/uYwvVTVBWQt/NveWVSMJFbuj9QaEy
njSTLKdL0PDi4LIAZ1x7Ux8BPm44MiubMp7xmrh3efrAYihHd0zc1LeHjxuO3HZQlvYzR91VqHft
JNjpIQUqf91m/MbdK0MiWuUGw4XVM1TYFdRTvfuQZaS6pWWTBGaJkZcZWGLHcITUWwV0G3NzFR4G
5XYbYdzHxhmYVUZVB72H1usR3osGC1aBpa258VEQmFVG0kxFOKQKtwtEENApX8hT6EBCfX3tP/be
IDGuXRDKo/dLEkjqZYClCKnpQ9oLcI17aX7I/GaL8922RIb/kiHmsnWHEbAHlAAVUVCkjtTG+n98
QAfQ1vrNr9AfF/vQMx/x3Ed6mgzo/lI9XpTdvJmjtv1+w3XBL6084rjyUuRQvR9j6EbW4000eLBP
w3WL3gO7v1hoT0GB583NEcVdSdyH0B29hvx7206bLjyrIk0G6Leiu/MRytZXOo9fSVV/c9yb0JyY
h+HIY6t9UC8UMNXBI3epQp3MjUEYuD6BJY797zMgMEuKLsSg8qYY+wtEjo9QkTwtoHk9gUfJ4S8z
SffzJuLMsttmgRHSgWOj21Fd3vo7C4G+hXHU/k3XAAj1fjdX2BLElpA2v6hGiz11WXHKSu7v1pfJ
4gwmGQmAeLJz/Km/CApkZdHzR+2gmzvk8cttAxiuLPsOhE9JLy+uHssrK4tuF3VldIwmSJWvD2E5
lUymotHpJqFHF8yqDvvJgDg64wWS3DUqHs89b9XptmEMp5a9Q5QHN7i4EurSIveibxKa8geet/Lc
iGIT4/Jh+YQgmfb7jleBn6LtAhdQARXK+L5VEMl1UflNwB4HMeG9kGhX2FW0gqJfnKj8CSReciur
ZDMIw/EDgFS4YO14AdwJupqFN0NrvPpWt2DDXF9H2wiG3zOfizjqRcN3LChf6JQmTyNoeY5DAQLm
DbO2mIRZgoTSECHjgDN+FBASSFP1Bb2L40m29CHD225jJhbHN0uRCPlSdKMJkIVCufQzJE6HYTc3
HQgk11fK9n3D9YOxjHUw4hpJ0dn3qfJbdnHcrXeobYmWv797h0JeIw5ENspL1U36BOBFdn6LA6ui
Yw/ztJXss+y2WTvDo2vyiRtitykylnvSFt2xgCjxIQTj8sYRaRtjWb93U4FgfKZCFDAvfAGnkCxB
A2Qf/pGNxYbr2wYwXL/ggJzRhEAbWSr2M41Qig8HWu6HqHIP63tt2w7D6YMMmVaRNfIy1iU/Ql0e
VYAm7Q7uhCtxRFPKxji2qRj+3eYu1Li5lBc19c5eVpJC6lmWl64p+w2ztVy9ZhmtcMI2bhvVXyAw
TPaQIy7RA4nbPZoUlMtldMnajh2T5U/ra2fxE7OeJrrYqYOklJfAn4s9VB+/Ez7MG05u2RizlgYG
fNkXbj1emCTzDtqi5S4KsDGMe+MxBD3Q8bZJGM6ugn4EidGS0nKcEeXxMIfccC43lsg2i+Xv71yE
lAMk3TRRdxxpswcCPeS7CkLkR0+EydXHc/BlfRaWvTdJR+g0CV6AuOV+lBpC5AKSEQM0u4evdav2
C53KHNXX9aFsu778/d2UdOGgHB/2uIp79h3ZQL33w9tK/ujkNjwelYl5YmEtL9BfR2MThKF2Q1Lf
xMqErxvOzgG+LVOhkaOuWXxqdRyewZ542/M7iAwXd3PXLyHoi9PKrcty1y65ex4MN0Fw8eON+3vk
aQ7ht2q46CiQf6ShV3waJh7e3bSrJtFI1TReN43L64ZqbCuYSdENtQnCtZx+JskI6IQDyLHmWHg0
ee6rHBWBtOkh+q6zv2/7/YYb87QF7oTNM1hHhy/FDBTgtOR51z9u+/mGF2sxVGjaAIsAGtuRnOO6
7MAjBB32Mmuj284hk1kEbb/gjUm96a1aljbosHI858f677e4bGi6LGgYc7fNhkvRICyjYxcdinGL
ZNv2ccNl6ehzpynIcHFjPGW6eJqPunC3DlDb1w2XZencMQ19T74DgQi6zhrUfKqk/3Lbwhgui4M/
cHPe6suYqeAINqJ4p1v/n/WPW85+E+6FNCUycEItVjO2+Z5wLz/rWjr71o367zG99Vgz6UMiTjxG
QXbNQbQRsb1iMr7zp019C8sWmIQhohOsDj2YJM61dthFLfkOYbUN07S4lkkWInUVx3Ff47dztFwc
0eQe7Su6sErHdXJbZtHkB6lE1bLBWzZCCK8/kLjDyZMjB76+z7YpLH9/dyGSppI14gZ9adv4pRJ9
uCvcJNvXkvPj+giWl2lg+K9oJg+FPSR2ZcJ+kqUvNu1qTx5UWlK2Y3PK7tKSxPNeSfBX753Er/5Z
H9k2N8O5wfMI5Anr9Fmhkr93R+pDrSUfDgPgLof1IWzmZXh4UPep0xWEo+o3ZD85YaC6mLCIt33d
8HDqunXel7MGAMFLDwFqov3Rpz2ZN7bG4uQmW4cADotCa1SfK+U90obftT6BWiZoBnSan9bnYBnD
ZOrQVISN77RYoTSpQAPV1D9ApiCegmJ4GlL8Y32Y5ar8IHVn0nW0JJxZLRN95k0c74LGfX2jfVxI
cz81oNLaA3obbYxliVd947ouugBUR3OqzwxwvCKILks9hyE1KOLgqJn/T99v8R3ZhlpW9Z17Kul5
2vEjfZZtcQS98GMLUnuNcpHi4QtEaE99t0WSYzFlU6oxGDnNiA71OaXwFp2jLaTLtyjULK5osnaQ
VhY6K+cUPFd1CrKuFAi3U8Xi7gAceXNTSwgJTKYO5ieDnMoeqj+0ZKfWIf8gGpfndQuzrY/h6jSf
5znw8PE2RPUad/mfuNO7/frHbeZreHpahzNanJWf7dwk+hyEL1ypL1q1l4GNJ3Dcb4ALbc5ohOEk
LAbZKOgtEYEiG63AstsH91yhkuGAkWN9LpZBTIwZ6QrdOdKBjbblM+XT11GMh6IJP2+7hWUvTKiZ
DiSSTaEAzZgPlgKOZ0rsA3Cx/vsttmpCzdDrDkAW2hzOFCwiC9c2hBl3HPXncB86SeZsDGObg+Ha
kFuilAmF13U8fCEVaKKbLW+zWJNJuhHkbVRPkMS8W5gigqJ4WYrNQfKrTKofMRk2jkHbBJa/vz+b
4q6pxTR0d9VC+taOoA5zWHRZ3wRL1PCmAPju41Dl8EYZR/ldUY0ngqScnKPnqABfO9qZKR+eKlrf
O/Nwum04w7kZGN8Zkw0BJksDALaA/lJB9sJ3fuhpflxO2wYnb3xrQc5EnBVTr9CXKPI74tXDIeXZ
3/HSHb4+G9vOGG4exXqc/MbDUdUk/nMKdoZHh7Zb5G2Wr5swM6UgXhLoCmJh5fREPHRnJ+WwRRP0
Bjr64CI3STTYkErQHmfVQ1t4ZxICoQrASnTkDLovoDz/EWT5C5V1vkMqqjuMoDCblPw16YncTcNm
MdlyBphotIKQ2YkRHD0URcy+Eq6gu1ujQzxo6i1OddsQhv+j64+5KYNEXVH1w74dlxw3jfw9qOpu
gvSTwMSkaRk3USKi8uH/cHZlTW7ySvQXUQVCAvEKxvbYM8ksWSZ5ofJlAbEKkNh+/T3O01xlMFWu
vKTmQVhLt1rdp8/RU9mDJrxHklN2STjD2ae7xU/SreTUis839fZSP4C0u5+lD6LR/0GSc/6GvOG8
q6v0+zTO88Z7a8WvmUC1tmeJ5QEpjvnUu7YYYs1QD+CTJyMw/NrhADW+Df+ztjuGQ6CMCZ0FQXEP
8Hz2SSQ9icdldHeZFL+uG+lKaGci14qETjm3puphZCR/4DazvqXNUrr7uhy97+nQNk+dctnZ8m0o
s1//5tqsDMcwphp5MsqL+yob+kNh5fldZVWQr6hvPdYmlC1VHtQ10L7wgAylDRyP50Uc8UUYkFtL
NyaULbWQjMssUTxUBRJaSQmCSjBG8AOSLflGo/fKeTYBbUTRYrQrhvJwqfghLfw75JyQYe/yJJa1
9+mm7fgH2MZkYks7we73RbBv3aX/L83oieWb5MIrFmNyaujJLoPAkeWDTZD9EAGIJgFDFhdfAE2M
enHduM6lvknunVAT5jbn3eTY3oidcSegjtGI06Hg5YC97HB9xdb2xXjSe33K8au94iEVs4VXKsqy
FXTNsqgrm+AEzWFnK3e3tnKmA5i6AKLPuAHyReErgJqn06ce1bZQUzd3HxybWOQm6CE1sW+8yYM2
VQlYgAW5UIlnKN+VzhaN/IrRm8KIII+fHJWLIQsLhni2bdAOw5vph+w22+XfDwlcE/425aXnVF5R
HQs/vxvQHIxw0N+qaL//+10T+1ZN3J9TIGSzcHSaR1LIFJk2+izp5m2/9vMvZ+BNsClSVkLHk414
nVLnD5AMQwTyzC1w7/tn1jUBcIXfO5DqDMojiG6/J6O/bzJofqlhXxbDTQUQN7gs3ZsJ9F2aFlbl
S2xxljg/9Iz2rZ1UfnFTNytxTfxbO3U++Hrd8ugN3neHNjIs8uzzLTbtmqQaYpoC6hROeSTg7STe
cCxy8ZHX/NgQvrE+7xPv4vcb1gyJJtagJyO/L+i4GwXK1kLI+7/kk4j7p7BTVpjp7iFX8w/gZ7ca
0daOrvGsJ0st3VSxi2EvYDa0i/EJZKz+c0C2OOfWjq5xo/NcAgKTt+VxBjsC3itg3JZl8+X6zqwM
buLhirltUA0M8PMRcOd3CLSC44I53Db6JTB6c2gB0ISIJsgXsDjJIu5niopmbVsbv31l6U0IXCqW
TE8Dx+jag8CwpqUGiKwjUTa1W01ia+tzsfg3M2g5dNrVjGDk0mrphX9fCA5O0W3rYxh1UTpZ3vPL
6J66oPgKEGVud+utrc9lTm9+O7rGs4nbBC4jBUwsBKBniRoBehA5tmx3fQYrns8k17Adq6tqcLTg
VU3K51Ej1ZSzTznAlXm5hRVa2wPDsu00UWNhZZhHVSxziIgQd+cmcHxtlQwD7ouOZAT+DjO4dEXz
Evc/vRRIFEEfy/VVWvuGYcJV6YgFDVv4hucVzRF9br94PiU7aJHeRIlLoOj7/5vd9pYQZdriE8Xi
szN6Yb07CQDMTVGZa2La0MIwDIi/rAOty08X4nruJ1+agt1JgOhuWiTfuKL7vCk7PkJ9JezRKx6K
OoV+F9SpocAyJxvHdWUjTEII2gcuU5LW2Ig08X9WGXXbw1T1bNypqoEe721TuXz+jeWR3uvAR5Zh
KokHvwfi01fegvOCAbUb3vYJw7hLB3rxVinsvZOxozvoqGvrnZNtgbXeXSiKHu//n4HtlItwEi3v
Mye3xxAuSh2qzptYmE94h12fw19+0X8yQfiKYdlDn45NU4/BuauGaemPPvda/VJkraSvTQCv3kRe
ttByiUuqtCdDVeZ01qAA096g78gMYZWXGc6NHat5sdvuMCdSFq9TURcSbbB25/B4mRuutrQnL4fx
vV9seAvRz8C/tzX4EqCx1dCTKrrBrSO8IZOsOKXUgv/YobTOUhp1eFz0/saRejdbiqUyXEiWWoxn
WZXeq3ayp3qfoSld76He7DuQbchq+w9FB2En9hL5OuRlGqKq5FC2nM9bfCRr22X6mBrUEYrVgT4L
V+fDK6vmfkA3niTYxr2bkEnc0Vyqpb8fy5Rc2JIzkeenXg+d/Bx4OQM+fVaD6JuQjlz/Eb0ep18u
upWliAskE9xQVKglbzE/vXtxUM90WgDbtwpExNlz0c/zEs5dBpm7S7rsJnoZz/RYqeXqVnZB8QII
YHBfOKMs47rJ+i1vtfb7DTfSZtydSrKgWuSKmewKjyU0HtB+8Xjd/laM3CSYQZbXDUQmypcU7yOU
QaBs+CUdUj2GnQ1Np+sfWbEYk1pmLOsFkX6BbhqbiV0zdxyPVFVHbgN8MeHth8Lrpw0j+Zugfsc8
fcOhMJLVfdME4C2qauqyPdNCqceEeJrwu77vhtmKOSldWx2ArpPVIRFzTX8p1VbkQU2T9P8bRxGU
Xlj6FuCduyFHKMAju+Kp82XKxxEUP16TIaY9zalAR/mHunTd341CLpHdggfBsTV8DISaAr0oN3/R
CVB1YBsfWHf2J+iYb9wd7wZt+IDhS2bIM/ce4B/3LG0omgX6r/WEvVk0fWlQuN/YjJXTa8Jvbafu
S6fSwdmCXsihk7l0I8jrONnu+sFamYWJwE0D3qhZBNm9SiYr8r3kiaN6e5fy4s51uq2r/G9++50j
ZbLZpG63lGmxOGcAaeg47RMCuriDaiw/+F7TQdTebpxQoHD2XSWX+nPQz8LPo1Zky2CHjj8G5ecL
rXYt41RMlq1CaHy2flQpIDI3lnplKUwol8VsxEiq6s6JQBNNDVJrn9G9O0MMughbBeLbLnJtl1Ub
jmNtay+/4018kwPC1Rd+Pd/nDnP3NgfFXcidefxyfWdXXIaJFi4ygPTQwjbdo080+KikfBnc4XcH
qYp9tSRN5Lv2RtZgZeFMJh7wqJGghwTivdfNC5SspkqXB1SkavCMuohJ3OPi1DKbNgxvxeGa8OEp
a7Qj0KN97izissgFySG4pNKCd5HfLO3Wvbe2foYXtNOpmJM688+pk00LxUwQA/2aBZSZwzoI8ma+
4066jE8D1MLKbOMQrh0Kw2150NXuE2hkP4sASsVfIXjVZc+0a6bbblsTYFxB0RAhTRKca/DsvTCw
sn7uyvTT9SO3sjP/4IvbpC3RW4pI1Lfmgyf6O65o86JB+rCxPJecxzt+xMQYz7PXq2qW1dny6iZ5
cBvtyx9Zb7V6CiFfLZ0T/H6QDWE2pJx+rVGacrayGGuzuxyUN/YKZr9pmiFjfR5L6sCTeV6GrjE+
i/YlHwp/q8S+Yk2mzqEKQL5Zptgh2gZDNGbyM8/VpyXHGhK7eLm+U2sfuczxzVyYQ7Dry6LOM1LE
3hcoTVRAnqVjtdTfwAAZuDEdCzff8v9/tZTe27fLcX/zPXT1C9AO2/mp9mo1/ZY8gc4sb6DR+jI5
AMFAB9z2fAJAaNoFA2D1KF2JSE1ypD8qqohfhnnSWvRpqJxx+LJAq57vC8sO2iIc6xmC6bscpu8V
d8WQznZUtk1a8mgBX8f8NC9uRj923ShIHVYaCt15lMkaBNGguevL9IMz1A75bwTqZ4gXr5us+pu2
Zi3Zz2ZOsjaCzhz3I5DvcbwTnNSh+pXknm5eFy3TfIQWm9cNp6KD5s2Gmf6lsXpnwUzIrE6WKRhT
3t0vNSvYiKQrF+KDx6sZeIKs82eBXpygcO9tPoDQbGeNIGKYQsuC6N9zrwHJee2nwbHH18krNaWR
VdtJ/STmxhZI8EGxlsa42LSMNOhYdghfXPcu1wWe8aFmUzU9NJWysLh4HU8v1eDbS7Yfk6wpH3ra
dWqKCJUFRR59yglEVSw06op4Ear2UW8incu3wJcruhoec///7BRp3cyg/WjPFujkVBVSIpvlI+1S
d4nZKGUGjSmciukHOKE58luZ53j0QzeXvTgSguf355kLa/6e5CyjKr5uQCt+2mQptf3yUvQSHlYU
zbFiBgXdodbaKfe3jW/eAwWYGPrK8Z6IxdJqH1D027qjS9rd9fFXnJkJl6Z9HYwEfWT3dZmJzz7e
vhEdLvBvpjt52xyo4WQCD8KgEMjpzrgEJutXQ/BO+uEBYPrrhjk41Hw59gnjLWQvhniyxXftF69Y
qZ1Ls60W1HcjAIx/cZ5vnFZglYiWLHSilXT8DctbDtVMaFT6Pot5sXyae7blIN89TviUsVRgNMj7
PvAUqs4qHn19aNytLvS1oS9/fzOLwoLY0sIwC0IbiIgXIc1vQUniRxuGuXitmyF7qWJRvEzLvT1P
oS/3xU0vOAxvBGBW2aiacQw/TaMLvHs/7SedZRsG/O4NiNENAyvFGMg6Bb+jnJqdEs9O9jVY0h27
qRKI8Y3noVReKn1kM+LMTV6yln20vK/Xj/3KhppPQj9viEa2aIg594OddCsSastRG0a7cujNB2GB
YzgWDX43ICkHTcqDa6UHhauF5MvObZ2N5V+bhBFMdWNa5UuGzzjWx94GkjC/KUxzqMlrmpOUOKWX
6ziwQB89tDbqTdO+lP2v25bfMFXIjLeT9/eXO7s+PzfjxsKvrcjl72/s1IcKpZyWRceZPezaWQGB
MCRbcu9ru2qY6pjrrODZOMZFc55ajvzzYyYhXMsAd5s2Mi5r3zDs1RGXnGpe6XiQD5zHHUv3qj4s
SRdSWt3y9sPmGlYL6nw36HitY9BEP49QWfGSPgyK8SZEKMY3rLYUTVVaraViv3FCNZXHhbsbz/3L
+fgnonPoP48j2oxjX+Cn8+kzt89V+qHekttYOTrmq4gtRJN+xMpP1qfZ/UKcz9eP+rvpcvxkw0iR
PxAtSQuY0vSh1c8tf8xS1PX6NnToh7r6mugtFNHa4hhXrQpKMNb0OJ/2cjfTr7R7LcVN4ALMwjBY
qUEmGVxWp1q+B6WDO/CX1FuAzncfpBjcsFo5ZnlQJthV6J62zmvCHjv/W+/+YdqO/GrjNbByV5kR
MOjLh7SSDSwrtQ8WmWIkpXatrvZtN71e3+q1DTCMV1eddGk6j/HQPvHkN1rYxY1hgkm5nypBQVV/
sVkv+Vwq+eyUYKZDsRA06d9u+/WG2WboBy6QrNYxWifA+vUs57s5vynR61Cz81LYkvXMETpOKXA3
6lfjZi90CPZWyZ9u+vlm8+XSD75yC0R+nj089DPqnMp6ql1xm2M235JNuTQiAzt2DDLm40yzPet/
Vdw6LsqPwY9/uG0ShgmPnTs0DsVXCOkeoOkVqVHu69x5vj78io8zHxPgs0oHDoagmCH3TfkQj2Qr
x75iXmbnpQRXA7PsUseF8zT0Km5SxPd0iVR1E8cJjpBx/YKoDBq+oMyJu6Hdj8scj3UaecraX1+b
FT9NTeNVvrekHdamrKZzh0pLxmQ0ZGUEbsxYJxAOztH5090kRYDZGJdw7ogEvciIsGzUMSM+gWN4
GfNxw9mteFSz2XLUVlVZtVX8RCzRhsjKj1HRBw9joV4lc+8mfxQ76fkbt/JK0GK2XS4ZbYJa2ypm
oGS3oDwx28dS7VH3ivxgC9+zcnbNpkvAn8ZAp+lFbbsloc2pAPKj2CJMXhvduKXFOIg54AvOLRE/
8dh7HMW4u36w1oY2bBo5/LGaPfxw8JUDqqpB97lF/bI2tHEr+xrJuqaTGDqzYxeN1VwnG8XSlbvM
bKIUVVo2wAerGHmqP7psvjoOi0GLvqHStja8YcysSoLUZ1iUvvnit9POXw7JFpXu2qoYlsxbX9oD
EHkxeDFDhlTaNPHwtr00rDYZmQaHHvSjoX4UN/a0B1orum1o4/qlyH5ZnXu5ISvrg5ssD0WnNsB9
K77ZbJL0cW9Ju8RiZ+S+FgeieJjYj7W/dbmvbKbZITnNTIytRMCvEqfa+RAoiVp01IGwMr9JvdGh
Zp/kEKh57jvkdjpGVFh6ZViiOh5yIjbWaMWHmRz89gCrJD2WP2iexiAKQHDh9s8ZBXfdFrZ8bRsM
axVzm462BzeZormLOMErr7JfOi9z6IbIjWmsbcXFJt48gHWhKpb32GrJujCoOpBFHIFEiK+f0bXR
DasNXF51vYZlZUsDke48SpZzu+mD10Y37Hb0AWLpbByjtqPHMgkeQcx4IkR/uf7jV9yC2QWZJ2xG
9QGpMFRWIxnonbbk7rahDdsdwHuDmgFCEyQgAvuzZdvzpxbp2mIjSbhynZtdkH6b4HFc4HZyJl2G
jTwM2v3Dm3mPzG2xmzsCAYFgKyv/Pn7doWZXJO1z3pcMkbRqsriVP4uExLxNQ2tBZxVauWslIkma
mNfF3fX1W7EMswNSESf3uxkz8MbvVTJHCzp5Eg/Qhs/Xx1/ZelNVXKpOqtwn4jctpAbl+czuegdV
r+ujr7gOs/MROzPZwYjdQd35ZNnOXsgWbK5pBC2oyCs2HpdrZ8CwbJKxAtIgvorr0R3OLBHPdlBO
OzI3j4OgDggbgI4sJ7aFu1xbM8PWR50Hrt1cTgH1fpAhAzel/fX6gq0NbRh6BzbggXQOHCHvzp5K
/1PcTTY2Y21s44ZWIETp9CWfzhYvKup5V1h6Y+iVF4JJ0c9Rn/SCmdW/bCWOtv5Zd0MczOoI4Ojh
Am5AlLQj41af1srXzN7GsvB9r7dgE6wL9q77EcUBF+BEv4KWkY7Rcx8G6fH6fqwcrX97HKWoRY5P
zdU5o39Ag+ulX3T7yaVPUBO//o2VfTGbHDnzS1VA9v5XQzMnGjWUDZbK/nN98LUJXPzKm1uPsVoB
hYq6pE3nE9FFKDlYYRd0t6U2XD066lS1EaatuCqzyVFUQEnYHEm2qkl+EESXHy+Iq52Drq5wYV6+
4bHWPnNZxjczcvMhoGLQQ+wE3ZEtzh1Z7I+MVOjjSr5fX7S1TxgGXlatg+a6uf4FJG0fgkbwkwyG
P7Yb7DvCNhz73xDwnYStSeNfTtT23KYfgXUcQ0l/gXszzEZ0T/PfQ8rCaWihzOVFNTLFC6RiG/1U
px+5l4RIkh5c7uxG63ed6x0qxHHdfSEdj2mbxRVTO07ccMy/+gMNWWY/icrfiKHWFsZwIaBRTUui
ZsSaSXXuGbuf68+ernYBZ39uW3ojXoAWlguBKdwYU4pidy5QophdPwG1KvWgdxh4X275zj+tktx1
ijkIJAx7IjuNRjTIjFhY6DJ0qb0FJXvfsv9pmZSs0dUi8RHJimIn2uy/RAxb/Yzvx4SuKReQjV49
2tk8xPZo/3H9T1Quz5kK4uvrszb65QS8sTLV2jxrF4zeOLqKBPjpT6lamjB3Qfx32ycun37zCaqd
ws7SCQ0kIKkBLPtQJfkRInQ3vaP/6ZVc+ql2GR2HuBde6MzqlNpFZOt6I+u5tkCGj3BqCD8mJRao
90Ea7/LcCqFc8osu6ia1XDgcIxaYrbIHgt8ZYtLtMx9C81PyUatvLL9L/HTP7KPHtnLo79+obmDY
NeRDWlWVFD5VWjsOqjY0qjwG7vBJLyiYJO3PsvXvg4ztb9t5w8il7VCgH70BGdEithJbRIB4ovFe
b9HprRie2TEZdHJxmpwAbqWD9vPAGy94Vt7YVq/XJ3Cxgn99t2vKBixWwJjK0hFMyBWyHaTZqwk9
mQNKnpabb9wQKyfMbJ0ssmVppwAnbOhPjXvm1vdZP17//X+zne9NwDBv4jgoFVKMvdyXOxGL8O7T
dC8/pef2kO2rKP387H6wPzqneInr6I8dvrx0B4gXhC/4b7E7Jh+O5UO6G0M33Eoyv/9UcE3t8gWS
lJlWNn6Rf9LlFCl2rt19G6B3pd241tdOxeXvbxzO1HORph4m3ZZO7Fnlae71bb7MbMXqnbq8MP7D
GSNl3UK2DlikqKLixuENV0CDwU10gZgn877L8k9ZP0/9t+tHYe2UGaYPyXhSj0QN8Wz76AKCWGiA
gnq6YelrS25YuseqBpqms/ipZ0gSEAG+2yG4iZLWcc1WJ6DxEksQgCpJlwgVSk0y51iht8feMJOV
tTERYOC7lhlee2PcRuKOR1uQqbVhDeNLLfDdl4MYUU/fC+gOOGhhERs/+f143zWRXg2oPwSBTOzP
sfcQM4qjl7Bdj6iV8PIbet+Xmt6UBnfNxiSuu4vcUjLg3SWIDpXlWsWfNmtbN67kuO2q3ne1ZvVs
ZLk7KohTxwMHENNrd3N6W2Xjn37Zlicy4GIZkLK2LyBPvFyK4ud1s3rXnVHP/NmDa+dTl1nzOVF6
5A+WhpLpo0d5lnihDHpmxw0olNowrwbHqjbcxLvWho8aMYmqdTlUNavugZub0z6cZzL095mY0/bl
+rTWvmA4ItBOWN24FP39HLTOiyLoUIqQ7GIbq7Y2vOGMci6py9uxu2ed81XJuv+wsFzd8s7G6hi+
qO41ABbZwk/Ct5avSYYqTrgMubeF1XjXrEE7fwmu3lwvTubPNsTT0/NUgSjlkQ1ByyuIvxW5DxWI
Nit/3LQHZrnPnpspmZK8OYMJq/DAhVZ03uMS8GyL8WBtIpcz/WYio8s6WTV1eu/JNnXDCmqgiNAs
1GWjIXB8Gd82D8MNUs673kp08qzzIu+RTqVlfcTDlmy1X18G+ifIwYZc5vdmHlCk4kIKK7+vdf46
SWLHS+k10ZgEJ2DQl1vCNHzlcpbffAXytBpCPkXy3FZBGVWQgt/ZS8XjpliWjfTau04dnzDsmtqp
RdKuV+csbXXh7FordfjPilVZgDKeDILhqL25ntGy6/H6i6YNd7ZoOFdM0kxTULRQi7ak+Rk0ZeVy
mAMv+9SjpbneXT8Fa4fN8CitNeYpWHn4czFDAKRPreBIW5BHWE3RHm77hOFVEs+jhWfx4LlNluFk
Mz87/d2czBm2MB5rszB8CwqTNTaI+uir6llUBCBG9MqGRfnlf9dnsbIRZqnSqyZaLB4r7tFRox9z
lDvA0q3HSm6MvzIFs1QpLKsHTyn3n5OyyyHiDcFfm05eiJh8a5VWzrFZqgTbHWiZsehnv+mDFzXo
QPy0G97Ze0spK/1DpyRbfi4da8D4hlzPFoH32tQMT4OqQNfqwSanoLP80zwS8iSDObtT9WhtREMr
973J9Vp5aQcIjqpPju9O0Qwy0RJkKzsf6dzIBXkwpB23iErWDsLl728cTgFmEivFWXsiVFm/QcgB
db8BrRXXj9naWhm+xpvQpZQzVd13LMjzl7yoaverqBK7P86LgjLfxnf+VrDe8c6EGNPIfahitUtx
Vp0n6t+DLkZ+ThEfJftEFe7yCPl6kL7s60U6IIRFwsUavkDFkjYfWVKLbgmL0WvzR64E6G6nXBXj
n3bOU0mjHNxL+iHvgm5JdmgUt1vvlqwP8LuGK7G7Cvq0kzOe1CgmFwT9HmQi3TDVYEz4jHuSsI1M
69omGx/qZ2lLpXz6bNOBJHdFjx75MG1s/0a/a+qgQz7CVRX6m581Hefp02y3dXBIgWXncV407Mv1
07QyDbM8CzFNCMDAnz8J9NDdz0jZP9XAyu9vG/3iZ95YgscXAiE3md5ztC9WX/Wc+/bBJqK7CTQP
OLgRCdmO9vO2G8lzBQaBPE69MvD2U9pvlX7WuBDM8iu3wLxFWe6f1ZIP9Ell2vaWuOhB9rJDQLOg
HkSncYIIu+PxM7WKGYShjW0rCBuBFfnSK5wMKTiQeLd4P0Q9u0D+SZbAGX1pC9oF4yfZ+Hgmh06p
bGCeMxu6hI9D1lB0ml7fhfe5goE8NxwSSWdPTnRkp14kDfs4AlPndZEH8kn7UECYoU5QydACLXs2
rfxehryW0LwG1czIy5CxdpLxLJzaemWZsujBL6hPh+frv27Fn5kl6LkvNZR3kvSlKgLrAWKj4kPK
ewDAaTZvvFpWfL/Juisn17dA/ZedB7/qowJCuwfbm8aT2zYog066i0Y8xKLb5mP4Z7rM+DcI50RR
P7qb1OK4kCkqplNF7WSrOX1t0QzfDIYfe6w6q3hp67boQ1IPqOH1zM3G0Ec7wFaAvuYdDCc3zSRT
Oa2tk4PY0gltdHcA9hbYaLq4vlgrLwCzLt3YeQncX26dyg7IQsmc32jpa09dAORSVjVbKK81/gmz
Ig1cteygZmKfUxU0DO2/c2PRY1Fo37knRCzBsQB/PfqQxqYoMgeynB6HSepGEm9nNRYwHlE2yCSv
wykgE49k43hzsWNohnXLl1sWg5lETrqtZ96Bk/7DiIIz+q0UidMReTPXGz8HEqiu659ZOTtmydxj
XRakQpUvSZUJsYOQoH+0S6QBdzmYNzdC+r+Z9neiB7NoLqHIkRJLyJOfySLgoIKhzHnuvSbooPCU
Mk/8B205Me/9JqvaHJ4nlygDUdI3aUhSveSvBMxTUHUAen1Id+jq6sddZhUOr0LHAhViPLWzntV9
hZB+UqFti1E+LpILXR4pzaBpc8oT7dV/WCsSvhvKzrJ/4PlFkFCaOejLvH0qoEO+xxt6TD+XVFcO
+hNaXiYHyx/b+mmivgUUNbSaWbvn0IRg5KCGahx/NRMlCf/g8LGqn/BoIUMXQ0/bEb/FYtsO2aGP
s6teqeVmyosn2WfZfzlxL7VeiLzkv1yfBPkduqYpKJ/9RrbkcRwUmOZ2csb7GpQgaVsfuEIzvIxo
1aTWB4m2/PYrXq+Q52EB99siSlogEo61CBwg5tC7xMgJDWRJ8AHJBklnQBVcPbkHt9VigIQFunnk
94KwhB9aRR361Z9ciKzuICfYOXc5FgCPxpKC4/prZoEv8GTbeZ7Yu8ACX9gZqrKUfwDFh5vsUX1U
/de+4HnTxl2uVaMj5DzGYde7kA7EBtsi7dvIhw7mpWO+tIAJrUieebuqGqR6witSAAaSg+HKDcKk
saC9C+WpvM43zt+K5zLJfO3A6nlP5XzmnvD62Lcxq13id3rDy7/vuJjJ5JsOXaLd2pEvkDwAlB9E
+MeKg2TfBhHlUQZQdrvFWLGv/x9BKXCwWUuXDKeAcOnt8wySOq/1SJHzpkteNhshwvvLxcxaNQSD
vaasRvnc1m6BDAw0gyHWlQrrv+vT+EtS+687YCa5b9L3PWv8qnoOBu4P/K4qyr4g3xuvSNNyV3OI
gOINMdpt23Rhkmre4PM2Kwm6+6Dpc1iqrEMcPxd8yv/oIeH8pGTBm8cRVAZoxMQd4oQydcA4jde3
Ro0sCWjyKpEOfaJJqZezP7vw/y3oaAiEMdgwvQjwJZPPtjOn0wM4SUHiAl5pCLBkqK+4tg08QK2r
KWrYkBKU9uxOI3Mz6HY3dhBZPqVWlcvuoJdAdV/oZUIvaH9h02tCMlqBkUaBJCviCP/c7g7RnZef
0bxYptA+gqQ2ED99Vs1OODfdUC+7EXeRSuPesy4up58VGkCTwEurA4jydA7gMLFVu2txF0Fr2c0X
+yR42g1Rgxi7+5yCsStV6G1bJve5arSdHmSRL9AACWoCgocUxPlNjOe1QIyZVrM9n6gP1Yv6LuEV
mK9Dux/AP9eWEoyFdx1XjvWBlB1BTo5Wnqr6OEN6Q1pnmzoJOBg4mt9l2Hu5XzyPA3R1fyNOroPH
Yqg8/hP687YP7mASOIGOPJuCWRN61y6Se71Mxro5iDao5GcfgZEz7zJe+AWLwVBfVf2RIgLNIyZn
r4l1xgc0GS4jawp+P6ihaOSjo0AvX4a4u/0tWc9LCvjf4+mZDPOX7Qa3aGaf1FAjdMuDcfZecb6y
6k4vg5OjY3a2qSeiETy2wCnWHC/cMnZrVd4kuYqX6+W6fvNWckDAIQno0s6eTNqo5wgCsJ2N3W54
kvdNHGv+/+NbmQfFumRczgzm40cJsXLgb53NFuO18Y24V7iUUIivWk9Ue+O4R7ZTVVjCvqqPGz7k
3T1iJnk3ya2MEXinZ5DjptFfIcqCBA/Fkvk729V9lNDGipzO+RgIaAjf9lFjVhPy0Wnvltl9Fgz9
B0LaqgN5rgVOZhiBYJQfLYvQBBpgo+yRQSLeQiaoG1pBlWYbOY33V5aZOBOIEQDAIOr8vnL7TN3n
lZiSOM9bPcfXJ/n++4iZ6JIgF1NQwZGe847P3u9SOUx8k2mf1F+6HsDA+aIk5Le458DjVf+4/tG1
WRkZWWUNY5o2SCkt3cTBPq1r4Ou0nSQ3VZOYCTHpy6kfF8/pX/CM4DvtZKkH8S5vTDYigL953X99
BjMxJnDirCYZKGAa1Zc2e9CZrxx/B5HXOW3iGbEdy452QHvLjdJBNpxE4zT7z3bVjhX0I13W4k8e
Ws6VOGhHFi6EYPyk/x9p37Ilpw4s+0WsBUKAmEJV9dOPfnh32xOW7W2DAAFCiNfXn8DnDHrLreKu
ujO7B0IlZaZSqciIsUocP++WK1RPxuhHPQZzNyYZDpK4TMqmd19nHEBFdWyCIgc9I86CDBwQRIlB
pSx24kknK51jhpsuOPVvaENKfiwgo+Letm5dex/rRa0Qkjy/j+9eJ/DIb3iI5uDkWmQ4HdcDOdKf
8pKMBMOS/4ar2YP0xtyV63GdIpbWg/jEkaXsxELbnI17bQv4btSiH+CoKJJV0YFldQqnOuWg1L/w
E4Z5e2zlccvQb9K7YRr6L/kCHqnx9/k1fzf79HyTAgSMfmujoLxzHAA3Rdt5076U8jMXD5cNbySd
XQ7+LdpjeKLRgebcLvRzGy6JS3ZM5l3Xx/S3OPTmqJtAVoA6EsZvGnU144lULns3fdvQ24q9GXrg
c+3QDMs+ELRkxO2hHXcM0mIzJp9iQBxU8yAhfEQzQ+KBuztX6er8Or/itmlvf38z7dHJFN5Y0VJb
0yxpKTm5846p2EY23LMsIjkgwGiA4Lr7WpNvfNhrfXk3acI2Gi46tj5BwQBDS3HnygX9ik0S0n9G
dvL7E4xlpp8vWx3DXd1g039CqfoPxKTz8tPI9niwbJ5kuGnvLTGZPKWOsViONe5yyai7A22iExH+
3sudZQ9M6g/w5s4thCH00RkiXEJlCs2q8ytjmf5fzB/OOIgOsmvHBv4J3YBSLLBNIIF3jN42vuGp
eL5p50n1Ck39bdIBecaWz0P+0Km91+stpPx1iHq+yXYIykbOeYsf4CyfUVgohjuR/YtY5oefd83H
4rkmAUiv67XvBZZ/WF8g63nMo3+r7EKQtEkA0sehW6+RVMeZgv6K3gKBj7aNnbBgm7nhvHjNICVI
2f54GCY/u9gE7/W86djGNrwX+V5fkhZOpQJUF6YaIac9NOtFLzPYWMNn8wnKmrxylyMJxm9Z519n
k79jlLaZGz5br0EkOQXibNJrQts1QQqSBugOOL8wFm81+T4aMJxH0E1D99LoHXwdp2BaPz/yu3m2
55s8H1B+8JnK8/VYVH50bJZI3U2zSgcgE26Rq+Ynvlvxtn3KcFwxrf4S17AcN0Az83LKq7vNetBz
nwT+y/mfY1uoLWi8ObR0CN2kNqcL4LpDsoTiOmrynYhvm/629W+GziWmPm499ltc43g5jH8x/qXz
rhAXLpu84VpeO4DfGojmo9dDf0N9ltGekrdtWQzHmnKwk3gFug+9ubxeB+8E6eDzc7YYvkm8kYk6
LuMCgUwKdBlBo4ywLMkgtXJ+eNvEDb8CLSovW5+vR94EdzL2ngK2JwptOUdM6J2YUIR1wGh51O0d
6JISWtwx1PFbcdnKmJC7SQCIgJZf7CaZk2D4xfxfo9hDd1nWxdQxRwGP5HONZedDlCpI/+AAOb/i
tmUxPKgJHO3WEmaOhYj8X6V4GIMAw+8UDiz2YuLrGtB8z3hUHY6V/LwlZzhXsUo71mIbfFutNy4a
89r1uxARBoNvOTzSjgbo3/MLY1tywzvBfqtiMmwdvLjgxFF4iMe9edvW3HDPItOicNzt3GMvyDhw
t8mWi69OvnHsTRSz5ng7Oa7eL695BVM11uXSoPWHLfjNmndiJHTst7CIi1MUdoddS7QEXBO85vEp
BK/x/64KbnxbcPnfuRfhZaeFCV9rqwFC8wrG2JRBuurwcPGJbcLWUDnVrb8ddpP8NXXyMMfRZXb4
N7VGtcx042Sl64PA1WwjrDlv4Rb3MfFoc8Txbjlh5BEW7jq/FJoad9N22+CGb9ZB44OJH7sJ33Rr
NL55r5dm06biOCVFGXLhL8cyB7At6/NCJrXTrA/tGPM9Ek+L/5vYMw11cbAHO8sxypfXRo83bdRd
nV9429CGh67+GI5jhY5xWucnrwmeeDftnEK2oY0DtAh6kNNvdEkEQ6P54rQftSxDmzitJsfzay8J
Vl21r8NUPOBZ/LJAbnJm8KbJ3bGE9+CG4Q+/cEhQnBUXLbaJzyp88PxxHuNqLdabyM+/NE1/Cazb
801kVsUYdYvI745ikZCiZzXR4z3kSR2RdnqBruf5X2A5Lv6CJ0Ve4C0NwtYw3sGb+o1EpP21W8mz
7ev29zcRPa8zT6Kcj3ZqIv9Exf20xTZz4wydebk464R9xUFXzy/MfxlxX9o9i2zDG+eoAlxmoQ2G
x3FRjxBL522CeliM8sb5lbctjeGojah0E1I46pZ2FfGadMEettI2tOGojpyyCSoYuEHKX8CFH7nX
70QXSz3jL6BRHIbRIsE9xvg1ukLbXy6ebp0SEK3stFsttBzWJoKngKgi5Ac20gtc6Rrvcz98jtDP
UoLo7HTR2pvonVLpzJs5R2P8hiBJPUmna9kQv9+JCxbjMd9bQVjVegObFKgo6ruwlke/+90w/RTu
PR/Y9mE7Gd/4FeESGNnN+FGbnNq7tXmlyHzhuf8fR6H5pAqEz7iEW12yCYabLO4/AeUNsYhu54pq
qa+6hgP39aRHthUiZP17LVuWwIWb7HMvaNpJPM8HHdpNd7IzS8ZgdpEgwEX1vODoKps22YIcMsto
r1Bg223Dk6VPJifzMTggMwmOGEqhV/eZDr8uM1bDm2c5xI0QmzuMnXsA/AMIEtBq7Jjq+7GCmEif
Jo4WobYa3PaQs7Dg/6G/8f11ISa4ByiRkc8D1iXWL6wE+BBXVg2I4aUdlMTE9XjV4DbjRg0Hiqo/
Efryobcf9cbDmqWuGP9Teq469H3ieajZo/F6P74R86Xfc5ogLyPMGnficfy9nS4Ibnje4vEe7Znt
E8a5q5f8/0opuHkL9GLh6u3Uv3BXc5ud+qrNbgzv9VhFQtKhaoCew/kLwIHrj36Vwd6z6/sBjpig
AO5Ude5SrBF+QAGfLRYGbt/tEIh5dB0Xv8/71vtxAXid/+7yBATUqIVCjc/7ik7upGaQNN+lc7et
keG5UKKSJIxD/bNrmvahapz5pW38+hIEgAc1m//OXeN1HGqYYBDsACOajzJy1Hhinlwuy26JiQCo
XR0zCgaiY789NvIlWfPo+vy6W0LDX9wSmGTe1EB4AP36on33Exq5oahVXPfFRZg/LI/hwGVB+sEl
mL2eo9TP5JWAn52fvcVqTK6IORdsBT/SAiFPP41n4KS7/lBN9KLMkDDDebsmmNa6aJejH88HxZpU
c39naNvMDa/t3LUG9hyLAtTfbdV1hzmfH8h66cIYSbNf8jFzqhkE0FMhX+VQ9iPElYYwviO8LYbD
+eW3uJUpXDPojMdDCfqWLT/cHkhcVEXPD21ZH5O+gIAqwiELlJd078tTP1MGeF+TH1vo4e1sgSWy
/cVb0Do8p3Mz/ERB4RryW/d4yv+IoteUeGvwS3hrnniC/rrs9xj7PUrC5772FPJ1et0DNiaC9aRL
tvNbbMtl7HfFwDLQoZHrGGcAavDPwpVpeOHtmpgaNhDbLmjtz+qYu97tKsTvcFj3lPZsNmSE5nHM
x9WHYsWxcIp7PrclGAnF3qXasiwmfmXt9dRqjcHLIQCy302asP5S993z+U21zJ0Zh5Z2qzkDqL09
5hLZFIvQ4ps79PH84LbIbCyMFCVFk2G9gBspyO+IknE60OBWQGHzCwn3CGUs+YlJnbIgXY7HvkEB
bPAANOxBFXHV12tKwObeOTs/xbJOprTz3A+05grAh0kGd4u7HnS3xzZtYWIlJjWLI5t51TNftlfU
8XrA4HTwrtg8gYnJu6lEnrYhVehF+4cE/vH81lgWzdQuCsO1bl0Nf+AVSrXtA/Khwm8O5XIpFIWY
0CUODdA59kZ1BC7/iNCBELvshFbLbpjCRQ76nRa/hlNsb54Ad312Kn+nVmYbevPDN7n6phfojwPk
K/p+flLU/RBnOyZk8QZT+xUARQ83YCw5yhB50R/w9paBMU7Jl/Nbapu5EZ+9QRJV9liUqAleIqWS
rtB7Hc62uZP/rkpeo9/JdTA2qmOwFuivgyO4STbCovOTt33AiEOhE0MLd5s8wC3deBeGn2V82wEK
f9nwRiRaMx10g8LwGWYd8zwF/GRybmego89/wOJPJm6pz9dCBFuVhgcnByyJDRJEXJEcvMXxKdtZ
JMsOmxCmXlQR2sc1ADRD+bGSABz29efz87cNvf2uN2bfO6tqeY+hlzZLSszYDfbqfJvn/I1bIiZu
qfB0GCzo6zpWQFzJ6AQEZiF2bN5iNiZeCWFxLOIJmLQuvsUt9YDaHkIYUXv8BLa5b8v1ZlmCMlDD
0gDUlfkDekXCG2i9firqPQEP26obLhtOKCYhlqnjhLdsRuNk9neu1LaFMRw2isZgnNiGIoDWKDDR
DjKHYA2O065Qrc3iDY9d1xEwdA9zdwpnK2yD3gAvgEkPvMXuq7ztVxhuO0pFSNjiisHdh0BfbWEH
t/Y5eDpv9JbhTfgS+hZbSBpieASdOivSyTv5LhqAgLo4/wGL+ZgoJn8CK5DnoiOo89SJiacun67y
4bKTytQq6iJwP9GqQDQAm1jgRtd+v0dqablXmJKnbhtPrshzdVT172DjvXZugYqayL9VP90Ee7gi
2+psf3/jXIBcBMpZ1j9fESD8EQVi8141xuJaJmnZFA9UMsr6I+3oYSJoaOD0cH5XbUMbXku5WJrS
jfpjR8trZ1pOQ7yHybYtieG2buD46Ply1DGYh1vh5p8AeEtlxr5eNnPDZyUPhVtlMa7sWO4lrO4C
tuz4km3mhqv2TTW2SmLmUcvraxILUD3Hszoo8NFd9GaMbtf/2ssIW6+DIQO9FmLMRPIPoEa5cOjN
Ed6YYrBQPosyxPOWW0O+x6++tUW5c0ZZzMXERC08U1Cm9vvjOIIvQokwTqsuvrDA80dG/M3MVbjk
6+gr+pW1XZlwF7fPYN278tumbnioA3kIr+hG+rWOa+BpfQEG036Ptto2+Pb3tzNnOqzHQtOvpYJw
+BBMr24hfl5k6CbLWNU7ecdrSb9GGRrqlQ/uJ7LWe7wVtpkbXlp1fRHiJcX55gRNn0Qc95quk/p0
fu4WTzJxUW3bDQvQEc431nhhovm8pnMr0eswV3vnku0HGM4arrKAoHy4/AS4SF6HYB99ViIfHs//
AMvoJkAqLiKPKzRef3VAAJOwHhLw7i7Xkm1ww1NFXqGdpx+WHxsOK2kCNSWNyvfir210Iw3m1cgj
QKKKb5PuwyhZ0JQLSFC7yp0z25JxmCCpDPDfiuax+NlsYJ0RFLLxEt0PuarS2dsTL7AYkImX8ud6
jOeg6r4FQNjcsDUDDV3QSEgB0r1eT9sntvV747tMyq7uhdt9a/P6Wfpj9DMg83IAkJrvnCeW9NLE
Tikl8wqKLuLnWIf9/VTG9DSvzEuckZdgCKpEkbAyPJ63WNu2GA69lD3lFIRYP+c2fOmHJm2j4F7l
wT3U3i+DDBNTmGh15FjqfC6/+90y3mha8pNX6S/nf4DNbg2HbqY6FnWl8u9DHg7pAqB2sih/j73d
MrqJqJoYUaHfI965tH5eOJnSYtptG7bkmiamyg11HaP9s3+FGT3NvUh91h1Rb0OZsHwsF9BQOntF
L8s2mxArRLjZCaNIvtJYVcm4ePelgyKbK8sU+Vxyfiu2bOSd664JtlrCFRp6uY8ni8l/6cUXGaIP
jm89/Q4sdnj1aXgzleX1+a9Z3MTEXDWF5s6KHPSVjOHBi4brmPNvweAf1ZRdgxHl9fxnbBZg+Hs3
rB13IZ/+Ch2fQ105FWgNyj3PsP0GI58G8WeWAwlEXn2nTnEYfZ6K4Egq70XCE51s7y5vMzTDyVE3
8cggw+41LtgvjhY/PrR3uu0/yJD8qsriWrV7r/KW8OgZeXbYuxq3etV8H0AjEFzNk2Rf1Kyn6hAS
ofmOpdm+Yjh9JKheAhxRXwMf0urCD6oH6W6pMShcdmDxln03MVo9CGpihPjmez94EzTQ2ymBzkWU
nrcqy8ab4KzRB90HGfLmuxvHH9Br7yaa5agsdvpHVZXXtGwuA8kSE6QVC+nggNLDt9jL2kPed2Oa
d3uHuq2Ab0K0UERYIMtd1t+rIXxk7vIF3fpXm2VtVpUv5XMU8BPPOJoyg8se7E0KDLwYB3U5EfE9
D8iA1isxfmaZ7+xsu8WyTLQWn6vOdbOu+waVYujuiBoN8qgPJmAB28uh//jCO3HShGy5jXAB9KDx
t5nVp5Dedr3/O4NYbUHC6wLBjHQilTx44dnw0AdsJ17aDNoIAjLi0DjZvtpDLTOpy645NEvjHs4b
tOWAMSk188oDViYj61cedDn5xaK5eKFR0YJzf+Dyloat6+xIwtg+ZTg/qOywN3ObfUVFUkRHFnlz
C+J3Ulfd/TC2rHVTjmfDHWnC9z3VM5FdtI+kM4LO6gcw7LVOlSoei7Llh9Jtiy+9rKciVd5uXc72
tS2Cv8ku8ynOG6fX/c/Cma63dCx3xgep5IfSfd7XM37fFDwT8FUJJ3KEN8Q/gCoIUuoUHP3qSPrP
m4Jt9G3f3vyGaQ6kUC1F48xUvbLAcUEJiCe+84PbFmjz27eDAywvsUnsR07D+8mZHvQ0fuStvlZy
fHCGy15NPJMMcxziqMrYyl5curyoDLdRCdJTnzv5QdbZ5/O/5X3CQc/7w4P15scIBg6rjmbOj9lr
Pcik9jLqPTeVrCr1ApXpWTTeSQVsrJ9oJp3FTzjwnk7Ss36K/S8qWhp58jQIj6Dhgm4I6Mtw361i
hCsWcO/5/DTf9zfPfGlAGzc0cvyihqD2+A91oucxVA+9KvIkB7nh+W9YbMZskK6GpcWjrKgPwhnK
IqkCB5ARDp3qHZt8NwOigYmUIhCgjZqmJA9hhR6ARGdtP7sJC92yqiCyu2p+G7qVQ8mNo8Bve+eB
YbSZdmz23QXExw2HyKK6YXk3qacwcoZ0GsvhZoHM4dELwcndEd3sfOfdRcR3DN8IFzkE3cj6p0rN
YOQquvjeiTtySdjF6NtX3xgry8FmVTo8/BjmnXMifficDeCErSAgknSk+ee8IdjWysiIMxR9Sg4Q
7Ufpz22aBVOeVES5R3cIbkAI3ezkXzZ7MNLUqQt91a1KPqkBEMkD8epI3jEiXSUS5bl+/0rRli6O
UvGOzRA+jAZ1ialjHY3ji/jBNOVz0T8Rr4l/hwpsP4emBrXhzk+zWIEJClH4EcVYEvaQ1xG7qVqd
fVp70EGe3x/b6MYBNUXgZ0OJSz6BHC+/mVC/vKrDWe3Y2Gapf2VGNDDxIFM/TKCwZsWj6wT+J8I3
wloOoO+hiVn58/wvsH3D8EbW1KMzKF4+hrodvi1IidYkRPvO78Gl+R6yxfYRwxVJRYaocdr5YQrb
Ljpw3a/VqUcjfHeogU+OTud/i203tr+/8cmwW90u0nPxSBoafMy6anET8K3sQaT+3KXf2w//v+Mz
PYu4IDz/lA3u4KMOm3mLeyOJHPwSPFVIIu9lGarndumymScEj6KQuhe6qWewdJU+uP9Zs7r1Vd3z
tZVJ4Pl15KbrykT7oaDDAMbj8ythcWiTCQppRlaWjsofdRtFSc7zl3AemyONUSrNQNcLpE8Auh8Z
7PjBu3kILNUMIGFMnQmO/LgERH1UGSITb2h5zNA7nZK6EAmqd+HOx2zbbISMUKMeOJdwCw5xFXbI
aw0a+RDBfq/4a1k9E2qnRFB0IPV0Hxaf13Q+LRDtKeKjjoAy4kkxtqDXOoErX3ICsnzUz0ExVpBq
70Zk8RYTkqUBpaTlor2HTBf1/HGZ8jU6+I7v0+umDnh9SQmaBiYsC/rbUT81sntygU/9KniwQAmF
Tyy6bZe1B76wnVF0O2+PFvswcVqkyiNF2oA+hFkMq6COe7N06keLm+sDm8Yvw4CT7fyn3k8j8buM
YKPLtQuFaKIH0Yq8fXVnpdrU9WkdqlTrGlClAxO5uzwQ3dKhTovMrxp6hVUeSpTGw6Z6FU4wqpMf
c793UgbpsegWVYMi39FBsG2wGafAcdaptvGeqgiIDFmuQBPG/QwmZ5QIz6+C7RNGqOK0GAXowdsn
EIQ6N4uotngVxvF1j4ziwp9hXKGxrFA9yMruiZNcHdwOgbabUQ4uPafYsRuLq4dGXGH9OPgjGjme
NIL7gw7K5rV0mj2pBdsimYEEAu5DOQXLE+tr6EWi5n/MQmSiUPFgO/tgOzNMPFhLcm9lY1c9CgWx
wGwaSSp8iI9km6gDqGi3/zBnPIHiCqcDzvWDKPxff/6hMxz1pZulK2LpjndYEkoTOdbWLrhqi3h5
yjQezNikX0WggkQWNEri4FLzC7Y48OYkxst/iaehkDy5wPgeczDI37sS/cUA8ux1qlg2z0STZQFO
2SmIxBNrpHuoILJGr33A6otkzBZeH877kW29tq+//SF1HK1T7mVPki2+OoRL7JAEVQ/w2VZRAWX2
sZFF8HD+Y7afZMQFuqyyDcImewqH6WPYVj1UhHF+Dk2ors9/wRKHAyMsiBjCalLr7AlyWvwk6gjM
Xs3gHplLH1fZUwiVLhdpOdMgMMID5LrmcK3y7Ik5y3dJ1+wqBl1y2sRuveNcluhg8mWJLgYP9aCy
p2xxqAeK5rEo0riKy2FnuWwbYgSIvJzQmpxhQ1xcl1MR4IK3gHg9Xfvdh2bLJ0zoGYtXV8SkiaEs
IJ2TKubswJq+vRu4N+/8CosNm+AzzUbw6jIVPEBuq3l1q4rJOJlqzeM8Hdy4c7+CWZ427Y7L2H6R
4fthD6m9ESTVz202zrhLILxAcaZPnXxydzb+/UI7DUxcGhFOPS6lz59ziQ6IrJVzf8W165Sp8sfW
SXyBOKPr2r1nxRwhrxk3nZix8+qdNbX9yO3vb+JCNq4oV6DP7FlQWt/lXfuZqU5eQ0rn+bynWmzb
hK0JDkBc7BH+jCfuPmk1K25Lvxl3pm8b3YgD1FE4iGI6P9Iy7P6Vmg4viKfFXieGbXjD9TXIkZcs
4Mtjq5b5GwML7bGnqrhwacykAC2/mnREPGcgU6sSKLhDW6Vth2rHumx7a3i9zv1hid24ep7iuqrT
fFpxnIRi7b2k6D0o31y0wyaKja3tkte1jB/dikcHCdL5a7R1XphjmuxeoZchFxPaf9SZdn7oUqmr
qa56iN3PebtzgyB/Qsg7N2IT0sbAIORMnIWPi+ep8r6lU9NccQ4pjPo45jCDb6XryeoTz+hc31Th
EG3N/pkTgxhsiXxyzMBwX165DqXxAWzLwZKgqSwPb/hcuOFWUg26D3kpA+cTLrRxnB9pGJcTT9i6
iOEGfakVCxPw429kpCsvTjg0IQKwRMTJ7rNuiL6OXj8P10CI0C+LXylyD/Fdmp1QDQKrtcRbQvcs
y6Jid2oq3aVPuIZQWwJqpFHeLHRyu58ogDXNMawdqG7kHp4dMMU59k9LXs13SOWHn0sWiewmD9b6
K/O576F9GYqJp9BteQTZPPA23LOwyB5IQdh81Xady+6QJEe/nCGn0w+98q5Cw6qCWJlbNxTJYDzL
8NOko774gSZ9ukhwLQscbqoctDyi+doX6TJvdzUFWs40HOYKyQmP2p+iF3N3C9ooXKhY1Pf3oZDB
B4UVRxdLI6ZeHknW4VfnvK7LT1ASWp1DOEL65GtYk7a+aisiIDIvALAcllRBz4GdKk37Dn2FS6wT
MHUrkhIx58u3NmrG4HPoy/UhbNs1PuVC9uVV7nMyHxfoya+nqsLFEu+FdZlfg3tGeAcaE0USNq+9
c1uxrIcUK96SF8lPa9yBrjqsCtjKUM7Lhwl3I3oSAJTGXaJjuUqBZn+86oI3O6rr8KhLPxBXLPfz
8VSJWcw6FQNeXKB6odqR3s9U9+hiXtv2ezTPY3gtN4EcoMXcEkBAikzhqmiqUnxa2MK+VF7plIfZ
591v5g4rbAL7/eL0q+/cZWJc1++tRov9TVvjLedZQUpC3/Ec3amwiGF5AYZx/Vev1UCTzJl1dhiL
tWHJxKjzNQc3dPep1ZXs0rBzeHlcCIRw7vXg5eMBqni1m/A5aLtDKAMSpy0EWP2rIuLzHXVjz097
ouixWABKu4dyBAfEKuMK2jxkkcuJzqqrbnEoSTedpW6nnx3EZoY0Vxt4LV+msrryV4ern63L5b+x
r0nqiICLa9IBcfFp8oYAortrH+HyU+K2eDMtoJ849LrBTxTdtmZgbRVoqRtyEae0b8e0FGEox8Pi
Q6fuFGxSh2mgRpREQCTUfVU+pBaTVQ/15xUaNc1r3nmDew2c5EzxG9fRSVy9HdVNUa11kofOFCeO
wi3h2HYQUTwsbt/99hDa/2G1OxW3ccFXfkAJnP5b5WgFvgWatnisIg7kZQdtNnLXZV7lpnSIoN/c
VAs+n0topaTbg8104IwCt5r4LFC3/cSL6qMUQOK7M49HTIgBBN3XQ1MeR5DoVDeQOVnc04yy7gcm
nZVfU+37Aj4m6vW+q5yGkqTSbey/9nHgjUklIPVxv9aLfHJWT5EjTL4pDn7sLGVSC7d+kSIH59Io
WrZexYUeoptuQr/9hwwCi5BnyjswVVWgSuSpr1ePnqQTq39q3kMaAS3/Oj7kbugq8PFPVL+iMOwN
/3ia1C8T9/J/HL6qGCqgfJJp0UIc8nnxNnW/KW6W27lU5CXyvHpFIgG91TvHmbJw5xCwnJYm7jgL
tOiKWbJHGlRqOobEif1DVU6dPsWRJ9jhstPSSLhEBepdSkv/UXFPiAOpuB+nYaOfLht+y2Te5HM0
ilhBiyGGUGwwpRVqPh8DxxsvXCMj3VIlC1XcN8VTuCkpqww6akxDxWoeonInabGkXL6Rcilfe/44
lcVT1k/elbvduLvFvzCnN6HIbqT9fqWt/zgTWj/5WjtXQ+yPYBEohnwHyWIzJCPtCgtFOrdq/Mcx
IF13BZ/yokp8dsS6XkSRSRFH/7vL0LKFSke9skefDNOtdgZ+Pw2Z3qmtbKO8kwyZbI1VCDW1qpvZ
47J244HwB6UQ5Vjjrsk04llwcstj4ztfxxjw1fNma/ukcddiQLKheUmzR5dODyE2ftF+nmq0qyYI
cUuK0HIYAryrFtO07HiiZZ9M6DJv5CZC50WPIqjApRKqqRmSluU4C8au0XuVKotBm+Bl13fDsSkh
3ax4QVTiosvJv3YABnIvey0ihssvLPOygbXRYy46SCMp5TvtYXTV+u/5vbH9AMPpaZCVYbXU0J6O
INmeMncdp1MRucEer4SlmGMSPmYuiyKa5/p5GoMa/duCfIPqbfug8IB/JfCuJw9jEPGdzhjbthu3
rjDwszbLNL4WQJJTF+MIB8pFEuW7mubM4kBGBNBLJeNo9PUzy7N/1RjQDj2zvbqigxiTYgWufJ46
95MX5vNlP8oENLvL3JcN5/p5KVoNvgA4iR5yPym2z543A0v1xYQ1T3W+0Dpo8aMErY966D8IJqPr
jMgPNVSKD+e/YtkdE9FMJsHDYGTDMyRndcICX9168/hxhbvsfMESakw4M2SC8e5Xa++R4IQBKoB1
6SZgwTfUxgTGrIRR/cCW5qrJ450HBtsntx/75lBu66bRneT/90nXX78v6I3IB0TVP1+kfd4nwuuT
GXa+E1EtXvvnVenNN/OgbrIe/WrPbcjJcrtUnINxb8SzwM4HbDtlhIWFKBA61OX4nI/VuqR5Gcz5
7Tpz4l45eLXak6W3fYb8d+2EV/G8ZM3w7BYs/0dGQfd1WZlz26xNvPPIbFsqIyJ4uCeFDhSdHuLJ
X/OPZEXynkJTEBX/80ZtiQd/qn9v9mJqujmc43F9dgfk344srkLQB4IUKf7Hb8L7poumw9DVzs6B
8D4SlQYmyNmdVL8qHchntUz99MiggYxksHeA5L0R+arCA4R23ehpGseBfWfMJ8GnCi2goBrJo8Zj
0LJQ1LkEaYnJbIvy5sdrAdgNzzSeUIrVvxGj+kBxtQXc3uN3NYs+I2PdcTPLMpuYaIlqgFcOgqCM
rlhKcnmft1hZEpBfeZOlqHh96N3xsjeOvyDSc9nPNZ7BnhkaUB/0IKOvWRwvH5yJ7HVzW0zfhESz
eSZeFOnpWWlefnS1AjzA9arlBolSuycyaitB/wWNHpGqRmxxn6Fk8s+K5qoE2t/OB9LICdd/+kzj
LBlmmGtcrsFHsFbt7JblPDHh0lriXG8FqvlVT9Y54WNcrYcQOu94vOaeL1OnauleZ7bNNIwoIqFf
nq1R7T6BlKOBIBxJqzL2sJoOgGEEj5XOFDzObrzXTmaJ+CZumgkUFigKcU8uFHqTqnRSEIJsBFN4
RIDCZZNmoIktyATauM1Ez4cZbwu97yTupvCtItmo+iaen/HuXzVuikobhBgTSDpAiS6JB437eZYP
rh8f8NLgrfec+G3+FVUx4tzVbdwW46HMZLlExyX0GX9gDUOud352f3CRf8+OmpBrJsUqKmjYPuox
5+qZ+aFTf5gUuis/rCpApQHVD+F9Qy1WRuIwdXxcs+/V2GMit2OZIWuuAPgMIZdagh8viTwI/aZh
INrvnc/59MK7+H84u5Lltnlm+0SsAkkQBLeSLNlyEjselGHDSmJ94EyC4AQ+/T3Myj9iiLe05QIg
hm4A3afPgW7hthplnv5RDAXc/SboIwEEE7QGEfQ4stJfUtWFDHLnLi0Htyc71jYpom1xThA4EV3i
1MGGEjHQYkfbQg+v05wjMBaLeJYvcVIUagdIa11Aozt3YJDSlc70ljsFdQBJCvByQGUUy7zoWQQB
RxYXuDDAi/uKtyBJzsOy9u/wqvXkr5HwuIHVdbrZkXn2aAtNDxKSZ09jpW76PIx1eMsGlnj7HNqz
ICrLM8IgYxzHCa/yHeq7vfEr6JcmL92QgFL1WrpcIIMY18BivTBad+kL1AJ95xvUWkWWb8tKTKza
9LLwun6TkSFovgL/OQbRljvd4N9PYV6w76nqSMo3pcwTduuEXZKzW6YdZCR36VB2BH8aO1BrR3gq
Qjy0lTJr9U4OYykeENQVHhgKuCi9Xa5oF5R7lxEfHIMuMJ9i6zNGq7s666ZBbboKDIQPXhw1LgVy
gY8tu0mGicTny7vuYy9DTZpVRhqK6iFWPWue7zWBGwNVqQOESv/c+PVahfPHNwhqIu9JyXTmuWn4
TAKCsD31oFl4QK4wj1ZM2zaM5fu7Q1QObZBORCNkAQzcfFtop3msS11+qpMpm24zXq8BPWxDWQ6j
dz3lWlf5WAGOQFG6GN6IHIUSx6EBc/7KZejDDrzIhDV50ieAE3rqWFL2Am/fbisSk+3l5bY1vnx/
//ceeOoKikfDmOAyQzguWC0uG5cb//A8xp8bN956jLPBd7h3nxc9PwhAAm57hiKiIp/E3eUubP9v
nlOyg8a01Oooijzc1WCy2wqZ3F7XuHHPTZVTQXu9gHp10uMCVsWoZ4d+7uXGbZNjvHl5BC4OCuX1
Yz+5B+kX8Y3oUCcmVx/VlqkxAUhjAnX1v7Pf8/QNNwO2TfxyLeRla9y4pIpgKGVcJd2RR1PxaZyd
HyqP6Mq8W6bGBBGhZq6BDF3k3cd+9qYTYEekaH8X47iGgLR1YHoHgDqaWGNjirl4UaTRd3FTnlw3
VCt3Ndv0LB2/MyvSeK4aeaGOZJbDFuJf7a5Zlvjy1rG1vnx/13rsVM4s47w7ql78ZCwotsWUqhWj
tTVuGG3LojBzWJGeq1aSmzIhD6qO5ZV/bpirByAtFOB7774GoWG0G7sUeCqkZ+jL5ZmxLaxhsYQ3
w0yZ9u/LpG63pYvogNZOtZl08nZdD4bZUuqhOKmS/j2ZFc22ZZYj8ZIHLt4XHXKZa7yullUw0UG6
gCzyzEbvvgdbxHZk8Y8OiY/rltjEBQHOnpNqzlqBWwkp7oYwSck2J2Gzxrf98YMaeBIjPN0yLqE/
7w0oYUqSp6mR+SZDOTekxu9mlUCrPU5vi6WoVDHQUlQ+6i9xGVpxH7a5M6w7yCce5p5WYpMw1Y33
M89AtQAdC12cL2+CDwOwGN6y/d4ZIB+c1lFJiAkM3LC4KwLnrfWbU5DOkPbq2u+4Nq+EWj68x6Cn
ZYzvehoKUEbUadeJTdRzsk26qth0QvI7UgafSBJdBWtCP4bVC9LmrHfdXmyqKH/IZVUcC+6+0q7S
+8tzZlsVw/TpEA/u5BXoASdFs+25V++ChWvwuuYNy6+iqkMI3MVEtQKcM2nTiBtkr68SNsD8GGbP
iq4HTJzi70U7vULGQu86FCeuzI3FbZmIoCErRzebArQelf3nJMnx77X+MrkYxFXTY6KCsjhho4iS
SaAuBuD2G8mdpHuinkfLNUoh2yAMmy+dmjVpVjDYPAguAjcTAJX6BcR6EB25bhSGZQPZgCpn2aGL
mFPc4hF4fJYF1N0vN28bwfL9nbFV1J0EIdwHklgONN10TvxZeU5wnl1vLQpsMQPfMOiCOzPgH1mY
bDq3+w70jvM5EXgFXh6BrXXDjPt6aDsHtdrJRsbpW585wcEX1dpTxzY/hgnXiZ+FXs/RejqjuqhC
TPRGlXmd4wFf4BV93RgMS47HNJJuMgXJJpiK6ZMD8tBHFDSsYf9tU2RYshJlj7rvhmMQbvHk8iTO
wDsY0DWiXEv7ZqqZ97zlI9S+sYkU3oCQmpCbro3JyoFga964eOvKT2Q1DhTkRwlqFwjwSMTTVwGr
UV5h2HCkwLeAiwB+3q+8Xw6Py10zJMPKylr2j5lAzoOMIdDX4N+p9OaNICI9pqK9Ww607VWbx0we
T7yiTUcVNk/TzsAfuxXfxnO8Fvy1zf7y/Z2HiKceMCp/cUDhjGtlGnN3B/6iqwrAMP2m+ZK2BjLQ
jd+SvISykAStXNGDakcmnVqZINsamDbcKy9jfhC/FXrqdqEbZ/tQ19mB1r23cprZJskwYF92Ttr3
BBbmqeKx8f3ggKL8Nb4jW+uG/cpUg4Tda7GJfMI/lUVf7ejsRCvTY7nZmXlhP/QBDgl7tL7cVxF+
/iwUve8dRC3GuTqUzD1ctVHN7LDoZmiSib+eWlcpxA8nJLkUdBsuN29ZZjMtLIHxJKjcxlHmyZF9
IllR7+G4632g1vIRti6Mw5h7nePmVT8CfIbDoI/pT4JCjM2sumRlEJalNqmtQpoNnKsYg2A1NuoG
iVOUm4GV5unyJNnaX76/s2YxhhrC4yR+K9PwZURR/x2EiMqVGm5b44Ytgw11DlJkZHAOIL27IQL0
TxuvKFBgefnvl3n+Jz0AsSHvf/+eAtQ01FVDj3WT3taJ3qDe+ETq4K6Q3rfrujAsmYtw1JEPfNyG
d0ruehE9RnnS/fKq1oMOghOsoDFsc2XYNFUD8mlUox/iJ/kO0ZOFtwFPncvDsDT/T3o3loBOosgp
2agWFKmAqfY3Tdilu+uaN45kiRRZDdD0cASnAQIAsVcmPyiiVfGKT7L9vnEoezqPXdUU+P0ig4FV
zVjc5L1YI1+z2LGZmC3bSDGv1RSxqpY9lr2bv5YotPZvgF7S6XXuzkzNpjHuuPlUjMdRU/Urp36h
tq2q9MpGtY1hmbp3lpwns2RcAZmUdhP4cBQIR8fU2SOr93LdGhvWnGedjIK59I71EEZbIQCxcyTi
hpdbt/2+YcqgwWJJgVDFkYnhmddgwQa69os/TfnKFrJ1YBpy1IAFAC/wI8IiwPDMqGzZNGLSm4wl
a/zPtm1qGDEWEyXeCRmO5agE2PvCAmD2q9jOoE625I3fLTAEsX0kKPVwFDF78gqfILZT/rhm9lFh
+79t8z5B7iOb4r2CgOcBlsYPKcmeAujtrDigj101N9Nd2mvcBDl09JCO+zFhnyTCzV6AWEUSPF0e
xPKz/54GPDJO4xpFaY6vhEw3y3HQevkD+Gk+VeVw46EMTrbhvp2vy4twU3IwyBfAD1RD041bZzdt
x19CJ9pfHsfHu4ibjFNhyUDRODo62QjoEu2iokKwIp9WDuWP7YCbTFOcgTI4Bp9Sgpr4tNrQIr5l
uLVsAn9NaXlxyh+tg2nKfafmrnbx/62rIYM+3Dqk2Ms8f2IoLMpUcHN5nmwjMSxaBU3mdfWIkTiT
K7ZBpoFel5Rtq3JeK+S1rYVh0VVZoTxorJ03DaIt0Oj38thBq+j7VSMwFQdl2Xg1bWfMVF3O5Cau
RnVIBuU8jQO76l7BTc1ByhwfDHkck9Q2AbkJogHpwaRco4Ky2JzJplUWoAQj3oTmpdvflJ7j7tL0
qyDJbaiqYOM0wf3I18hLLYthsmf1si1ywCDQmfBQ01ZCMXDP5nIty2zZtyZpFo7LFFWJg/NGp8nZ
RCTr965sJdgxxleStN6ji7fc5YW3dbWM8J0vDwCfCcgcYeGHoievSudLTDuZdlwl3nYYZL0XclzD
Etp6M05uH3XcWhcxeps1GEW1+JmwHCz/GUoa/BtCmqtik5wbhp+IoRvHWuZiQ2pyrmE7W9BPXRc2
5KZKGzi4UBeJ+iyx6aDXvo3muNm6dO0pZzmfTC4uVsQ07AInOZcTQzlah5KmDYpikhckAuQOGy9P
V9yWZRebrFz9gFoet5zFWfTEv0sgkwd++NlBFvDy3rK1b5zl6aQ4iDGpe8yT7EF6YKvtKpxTlxu3
+FyTlqsfiK/aTCRnROHiQ7MU8uQJZ/tIjmuEuLb/N47xlAy0VhQXtXHk6hjzZP7SjMgAXjeAZWDv
LA/oRMcP5ZScuQasK5USAs3NQgoVrMkuWFxiaNg2lQTVclA7FkjxBd+qzN/GNdDo/vArkuFLF1Sn
dTlK21wZlj2H3hKoYeKcaCXv4HHT59qvkqfLc2Vr3bBnnRRNnBegcdlIMF9LsSlrMYNpakYRM7sq
XI/cxf+uB2rwmSvYQI5x1dyPXQJAu1q9dNoGYJzeuJ5BbURofZTFPG9p0SEWxBC0vGp6TKosOUjU
sU8IayMr0B/GELT/jsjJ7eXWLZZmMmHxInQmHAYuSpl74EtYSqGyXocgZtq4TMm1C46tm+XMeGcP
fVZqktAqO6sSNB8o4trHQUSO1eReF1DnJv8VyaJR1FVXnXsKNGNfdd7NABWP3eVpsiyxCQ0jqkFg
TPfZWbagF9JqQDIf1clXtr70+m52uEvAhgtmnbPu52I3hb7+ykDCtHLRt829Yb3gTeW1l9XuInLk
7ZbYVVy436axXwvLWA41Zhiwl/vgURQ8P3dzzDctgjT3LaP3LHaHR4jZFGtRSttADCNmYZM2VObu
UShsonpK0xucaAjfj851D1RmWDJ15YjomEOOvacriO86863w/WMQoR7/8kayjMHEijn10GUdCuvP
dRZ/BmU927ba/S+CNvXN5Q4sO9Wkn9IMZeFOlNdnPFrqX2WnAW8NNdh1Vtq3DcCwZDl4PBCoxTiX
S6FtWsPOQlnHB3BElddd8EzeqTSfm1pMqjjTuj7MUxvf/D+yGn91iT54N5rswrlbANXP6HSsJX58
79dI0KN+3Kcj4n4izxMYSjWN8xN4FsDfgMLSqdBHX4Zd29ykbtoL78YFJ1IeHMaINxBHEWkqinY7
9ECo/0KVfjN/CZA/R7acZC4An1AC+y6yGtXydVEGfrNzI9Dr/EhnlMF5feE8ZUSCEs8F7sGtjwTX
weTg5XqApHQigyngN07qRgHZlN7oNi9FNoO6YFO2XZTtuxYl4FcFx7hJJ4VSDgV+7ro6p0UfbFME
wh9lhkKArlbBytLado9hwn3YgA/EqdyjTnt2o/0gAT2BS5vPmN8rc4c8MKw46MbIE5oM55kH8W70
41Ol03TFgC329Q9erKoGVgeZe4RS9Jc+BSSwmlZZgi3TY+LF8jCXqPMr3b+ZBumDDAs8A3dZmK3d
2v+m1z7Y/SZezA9rh0DuuxCbLNIQsUijR5JMZJ8V3WcpUkAosd92vkyGGyDwp00gZwEiyWHeOix5
qCAxvSWDswWNNb9xC7bzh+BJgSnq6AZ0jYjANgvm1RwazRwbcThPVR9vmmniBy8ZQOxAknQluW/r
Yvn+7sSNobEDZoy+PNPQObXRAH5Rkjab0EdE+LIftvVgnOmTi8JXMH/058IvxZe0hPk6c8KOg7pO
aB1u1+hC93oqInAmHcGY8cSmRG4gBfZ6+fct29yksYOg2xTVWuVn8NpovFEHytJ9liUsWeEisFwa
TBwcLwvhOkVdn/uhmO4DUd0HjsfvwyID1jMGHOKqcVDjbsKBtQtrgdszQgaP8fJMjZroykgRNbyZ
53uoqUmH4axCKLrLoMy2nZeuQSBsO8hwYxQ66MMQkf5MB1QC0y59oBnqswRbq0q0dGCC4UIgyx1U
+vTnxh99IBSmL8UoFeiUrpPN8bgJhotLKtQoPVxsZchfnSr0vkVlgv3k0AJgpstLbIk7/cOQlSs9
u91Un/MYqVMWg3Ex0SU7IqfdbFPWPUcT6d8u92UxC5OKhTq8J8KV5XmiLb9vgL0jW1yxxvDmuvaX
pXrvlwaUZnlO2Z9bnYbNjtJk+jNnjX/d/dbExJE28rOYq+o8uf59ksTFvqqit7/Vfpf/37aljLcG
9eoKEOCiOudp/EYj8HKwRXnv6lCEScKSDoQ2qAEuzxkPqkMQEHInBrc4XP592/IaBu3KROV9rMtz
3UGkzItA6D2JOF7xRREW8YOz1zcMWsXh2IIKSR85GXHyNsDOA19Ztncsy57qJrhDHbavr8wdmfA4
DXriBM/g9pzyBqcotMoq5b9cNU8mD4siYR6xAcscVNVT6OdvnIVvl5u27CATGJdyv9STmspz6Kjh
LzCUlco9FENeXvceNsFxiGogRdim7bnMWb0jEinsoU13Yat/XR6C5WgzoXGilq3GbbY9kyF9gOrq
UzB2XxaRNSegK/cXy0Y1mVU4SFWqNvXk2Q/DbutFAoIVWXDlufYPOs716nKc5v7suZ73jeWR/joL
0G5dnh7bChtH8gQVLRqJQJ7TYUx3LGGnKKTjlsViDYZiMTRT/xFYKbdqcBqcoZd+izPuO2pjb3Hx
+tyr/nYO6rfJ7/4f+KwPFwOqOsaAMhl3kJ7Lx9/u1LKDBOnNAaGKcSWT+uFuQuuGT/I7wvu8nPXv
gqYo6nWm7BC2gX8A52x3I8GQv2IWtlEY3imag9yLUzb9Zh5SE74X+VvQqqxdZiytmzlIRJwUyPGy
/Js35v6GhXgv46Gzpq7y4ZZyXTP9CExBVA5D5vz0dSb3Ggh8kDOhSo67s7Nyy7ANwIh7kCyO3F4V
428E0fwdBU/6bgDe77JJ/IWS/XM0YADL4r8795FN6YJcOu63voUpeKLaB5SAETDn26mUr1U738cD
uMpFRW58SndOr98Y4ytL/3EVEbpf5vVd94BSF0gQDsHv2An3UJt8dBmoECP9UI4EBJbZTdint4tA
aMHIw9SsEVDZlm2Z63fd1hklo5ZufUKopeu2SeKweV+WHgQ96yhZi3/aVs64kzDoQoLMM2Cv4K4O
sm3ogiBxG4D2e2XxPvQ2mDzD/PuZhKU3yejVoexepNrZLBqkWoX7mM0PLWVPKk9uIZG0u7xZbOMx
HEKdCVfkFP1JHpINaJWCnSPEWnzjw7wSRmO4AZ8Kv/AQMn4FCleFZxDr6eHHGINfeg/lsNhNN6Ua
wSe5L+pu1t85GMejlVyExdOZKUsaq4BpMHf+6V15w6LyBxhSb4BAOkB0feWCZ+tiGfW7HZfkKiKN
FNmfZAh3DJuZ5vkLIl3bvHfWTh/L+pjJS6gexpUYJ/pKkHDfMrc8dT7c3VWLHxqOIuYBojWNpq9N
gUnxJMqjQEaxEp2z/bnhBlokFaH7Mo+vfRP8Suo0R8TRX0M/2hpfvr+b+hIEqgDReOOrRAoOMdVu
E+trj5fQsPGgzwslwP72msRIQQyC1NtMyKsqdVGcbFi4nMKlwIeMr5PbQ9qE0IdgQgHi5RW1GJyZ
mqyhXsml34+vreqeu6Y98QYOdiLeQTv9F1DnVhsRAAV5uTfbKpjmHTipAKtsfkL1IUodEseZ1TZy
0nrl7mtp38xW+o1bOuBTjV6Fn7jbhIE3XKfD6+Wft5wXZrISVBNdF86q3HWA2r10CgjmEGfyoZP/
Xe7A9vfGIe/MjavZkJa7ks75do4Q1t94bhz+ua55w3i7QUGCrQC3aueAmrYZ6ocMorwrx5BlH5kp
yl75NTDXstxBuv0W3NHNto6hu8rjyL/RRbbzvd7/LMsh2F03mGUO39nz7PZJBqV11C25tNvXjtfe
c0gRXHfdMhktUL0Ut7oawbYz5OC5rm+ndu3WYVtkw5or3lA+4va8S1G0Koj842u+svttG9Q4ml3H
K7LAm6PXsQn941SPCSRfiL9VVK1RfXzMiuWCn+Z/5x3CjtnQNmX4u0bcyakOlDihrLajchP+GNA6
Ax9z1ikCQeemjispoBMmsrLf4rrQ+Nl+KudFJu3yJrAM2ExnzlVYsIZgLgcZ7ULu7x2xJ8Fa+byt
deO0hkLsoFPigu/IG2JxEw00eyzbeXrMWihRXLePTQ6MGhnlxo2Qd69EmO+nLA++TRmb766bIMPk
QU4h6zSuip2QFItEI7op5vjJa+jKjcY2R8bJVxbMjwtw3+7KMA2+NFk+7KjuUJZH+rUyf9uWMxOD
mYsU3eSA5LClSKlloN7p6sYH9XgU1dvWLVJZ3oeOA2r5XZ60xdxsBQTO3G2vqRM02xwQPX7tchkm
RoBf7CeR0VeqNBQqNo2cw34bEVWQ0+Uls/gHM31IXddNsrHkrzNKV/D8KqPnSsR85Tlvad3MH5Yc
alt4q4pTrUB1w4DRRGyOnq/6dTN/OAI2JdWQtac4lqBIGt1xqat2/TU2qWXXfvBMNbOHulD1pLww
/0OcHEB0lo81Ebc6IXLcIhNY0OK2CrReQ20tx+4H3ZlRrg640dp3++DEmuJJUGjdDFX5iHh4s3GY
finHYcUH2Ha4qXbTjSl0IpJe/qpU/2VqoBOGB28DiY1UVvcinDYhHsVJ9Ai9i5UInuW4NpktPA/0
y5lXy19g6NI4hurDNJb3TPA7lGM9Li9GX9IVdLZt2Za9+O6ojjVhfEoz+YtofQ+ZN/Dtt/ehmz7r
RK50YdvWhhuKuimkAQznBIoTELTUBLyhV/KouK6ZxSO8BdFbBTJEP42HBO4Fb/ptKKqyX6vbsfy/
manysMN4NzbdCdocUFgHzSMo4AqvX4vwWIIE/ySpQH7vJ2HnvCJ6FH4JURq8KTWtd6UO/kPqNt56
M97xmgNohCqxcOV4/sse/4EFmfmqpfA7olVX72I9Dkl8gpZS/AByihxuxym7MIIcS1O3TgoxiCBr
yx0q0vvx1zglThpgtiFb4d73XTO3P8uk0u7vcahYtwnBCvFd5R5UaDZ15asA0BaUBuc+gkTlwL9M
KLnOy12hMj3kQNC0Vfkj4gI4lxvHq9J6uuUDp+kz8A46KzZxmzHxM8y4DyOb5qjuQLHZJpHcOAif
RNUh0Sye8jUwos2tGHuVOUTRugrg4Hn1KUt6nPowvWRK5QYaIgWoqfP9Vf7Y5A+HxsEARSCPv8K5
RBtvHvQmcFaJlC1Hvxnmnj04rVb7/DXq9Re3Ce/gpD6z6xhxXNczLpoNEyntaD6eRqIPc5GzexSi
KqiqtJBDCYMVP2gxPLMOvGSg3Bmilpy8sne29Qzuna4Ofl41/2bt9yDcpMCvjidcjqN9O7R6A7rN
ccXnWebfTP+rpGSjnIL4dRiL6SeYDzPnWQ3dUm+RoaRaXxeVMRlxSlC79G0hxIm45D9dOA3eFKt0
NZYxmBgAkINpBho455UPPiTWyNzl/KVFsXP4X6NbsqaKaFllf+n+3QnE/CxyeNuHt+0f8jjcXF5d
ix2b2WzRtnXljEX6s57YHen/gK1j1zj14W/Amicr0HGb5za8Be1U65A4Yq9LSWE6oWxUuQzs/NU2
gTkr5GcgJpXtWbz2PrUNy3if6izLgkQ42YljWHGN2kI+PoMi+JG32b4vp7W3m60f4yY9Sp82Y6L7
k/Ld/1TNPgUMoZTAfRBj9ViI4boLr5n1RlqBgeJYpqdFI1vPpdw3KVuDiln2lZnkxlN2GqagI69F
1AJ1TyFWpyl/uby/LLZhZrnrLGBjG1TRz1b491qk56XpZuifr2t+WZf3NjH3pVIgNvlJZH2AlskS
8W7dK+98/2S5J1yT6ySPfsYN39MUnKN05G9ByR/nZDVZYJt+w6zHAjhXSHgGJ5Ckhd4ZLwAd3IZu
VlYrp4Pllmyya9SDnAg4/HEGVexpYv79YuOFO+671PkyBPog2rWuLKttqi/IWjtgvO6nkzd7ICLO
IFJXQiqtgHzNc6T9ODhcXnbbkIw5izT4QhvPH0+FM+zqLvzEi/oxc6aHaohulydNr+TK7FmWx1Ra
SBnhvJd0OhGJuk+Q2SJOs5ossI3D8ItxGSEXXTjTifNhfgudevpNgmT07zkSRPF2inHtYX60TKUG
MOu6w9Dk4kgjjSj/OIY/Q6isbkLwSy3K8Gs5CstD6W9+9J1JShBjDClKcX9GvN9X4bQjefSZl/13
MAT9d3n5LV737wv0XReo7WXVoKvpNMnubimLntvyb4LQJcCtFWvV0ZZTy2TiiCGy7gIi4v9cTq3F
wedA+G5yB7o10L49ZL37058Cum/UWuzBMjBTTYHLkbKuH8lPFAZ88QIoOUwMcKbyuAxM9POK+Vj2
tCmlAPwUEGADGU9iBnl5TKEVDLiQXnkwWTaASdFB9RhPtG6jE2r8gQZ2tpD6u5+q8QsUklYGYEu2
mwwdsR/rqOqL6ORO02bZZGM9fncj8TCk/tETmLisPnZBhtKDstx7sVxJENjGtszou52XJ6AZyRv0
q4Z2nxOyU4QeRVD/pGusWra1MVzCmKiuSMdiOA1pdKozcJFCy+OqkkrXJca1SE1jmITAX54IJ2yz
8C4kdR5tyDStBO9tf2/ch9xWhaEDYr9TJwqCDJCnblPlXlU3g983XlNj7gQFYelwcosKNAikfEES
/2k5jy/7lY9Xl5i8HWODJ3tdie4kJ9DJY8cuaVZVBk8aidAV6/h4hojJ34GC2ZrmNFQnQmV/n+Sk
eELs/zqgEzG5O1Dn46FwM+cntw0+zQ42TqG9p9JvfuDQ31+eJdsIltl7ZwMBSuFAqtGHJ98pIH1F
CjAqavn7cuMfe0BisnW4VGVVHbjqNFF58mhwXowZYpi4mHbB/yNaaRvE8v3dIIDKgu5lzNTPdGI/
PQaFK59A1PzyID6+BpF/iTugzKgHGZxqkO1muzwCy24jHPHNi5xpe7mPDwdAkfP43wFw6CaJMEjr
Z+WH7i+RQrrlCZVB/bDi6T4cA9o3/JCXRB0OiUB+pQVx3I0cmiH7EhVFGW9Qy0yvui2gG8MjlQyK
vxCdTF7GSg1bzjx+l4P/dZtwhHg6sUp79eFNC/0YjkmKKc94P4uXWDodym8CROTazzkBBA1aAN02
D6GOUaI8/vLqfHh1QHeGp+ohcjlKUk7PPF6UCmq1lL2F6ned1X8ERSmSdHXzIx58cucV4XWdmvjA
slsCu6k7PmvcWraLJAaDAlPv158UVKG3BCpJDa+PSb7GxGAZpQkZFH4fEtGq8XnsUUy6dFjjHt6L
qdhBUK4FRNFFhDn6HNTwEZcn1rItTRaTGsn3tsrC9CVORbgvl6oU6Eji1ged5rvLXVgsy8QRxmmJ
PlAm+FzyLrsddTB8AXesvrncum3OloG9czwjADtcgXT1maT1H96Pf9eITdAkI13xR9JsHyyyWZBl
XHFGi1v+J3xNKTcchUqjLJUjL1/4nGV3NPE59ANaAR5wSEBl4Wo/FgvjhsMAG2g2+oj+P7NpcH6L
CrgtRCwU4E/9DAncwYNqB7mtfFjc5Zn88KjAwAzX4WknqeKZVi/1CDSpZuiLLvZMJI22LasoWMhl
sOJubfvO8B+4iEWhmvvpIeZIc/8t9yM0/lHwYk2kwjYcw2WAiK/o+dgALypFUv0WZPDpIZJBDOqn
UZGogrKVQi3yTinO6VVl85SaeMEyGyaVobrhZQSgdjuKtv46Ixx+nSmFy155t9mJdEEmhhKKlzHp
mi9eDGb7QjGQVV+1A0yUIAqyu4rzRD5rdwYJyYwllzNKWpRCRfvE+mfUsF51b8NEGbeeXOaOn0He
+TkOuuhUzm6EauUISk0ru9lipqHhF/SQgH9kyOuXmE0huS0FV9AE0F7ZovYfOue0qTZJO/X1SkjW
sqFN7pMxrWJo0VT9S65xJd1C0sz5nfo0f6vIGD5dXp/FxXzgekxEYZwGaVQVSj6P/oAirz5UIvid
RO00vVzuwGIzJqiwR+GD7vumeBE1WeSvwHGfL/KDC8P3xq9BXeEmq1cI24wZLoCrHkoKeHM+adIh
y1JA+0aoYNwloNVaOcFtE2b4gJwSRGMrv3hJ5559LcuwHw5hKoPkcHm+LO2byEICPkLHbWL5kk+0
OHDIbxc3UFsb11TgLFNkggv1LMaihDr9iyriyt3VLQhx8X7lAd9PFUM1xOVhWJadLd/fuRXgwxsV
skB85XIuPpXcG7cxEWAsCVp2bIr6VFWUriyJxS7/4URxUo1KpzH56qlkDDZQnlLxEVIQobjXeRA5
u2TwXH57eWC29TGcQJx6UA2tWfhY0jH4TD1N9h7y2SvWYludpdd30wb9GsUQuM5e+jBlB8jPkB2y
PtFtWtRrjOa22TIuAeAw1KxBmfOLdkK++0seucit0iDwtz7yMbvr5sk4+vuURcTv4+SFUvDJ32ow
keaffQ7Rx5VVty2EYes0j2patmP60leDOqgp6+6CbjVCZlsIw8x7JpVX4gILMnwODXRvAFVE6Y9B
ctM2XbTygLMMwYQV5ixGNLGbnGfcUwa56ecsbjbFINdEOixLbZKkcALgfAF6l2ckpwocudS941Wz
qT0IYI3578sLbbF0E1jIpTtzFYj2RQVdBv4VNUey3zMFBIUES5Q/6gc/d/hw7iFVMa7xDtimbhny
O0PRVQXeujbmT0LWParFPbBR5aAvXCtAsKy/SZ8y9olbghQkeQHQTBPQstU+3cZdFbHjXE3Zyglv
G8Xy/d0o2DxS0MdK/gT2RT/ZQqEz6UAnjQf85bWxtW/Y+jhWrU7COXyqAch7yNtJ0M1QtnKNqujj
IC+lJmQyH4bYIcz1H4FPz9xDE8WhTpGgbACh2OhKRtEnr6fj8N2FlFX/jZJ08DtIfTddn2/SXIv4
BSlzKq40KMMngA2QNXlR+M8eePu2/P84+5blSHGu2yciAgQImJI322mXK112VXVNiP663EIIECCE
gKc/K/tM3GqT/ME0Byh12Vtb0rq4OQQ7cObebxtNKycIdn3x6wP/WwCdr107C/exCbeeaW3EZAZz
zlAZ5n/DQT0BMk+MxRNpxCZ11ABnsX8vNR6EJpi8lnyD2dSsnqiD4+uu4jU8f2O1pta3kHBs4KQs
wTr1Q+N/yzpoDOqxcR9b2NN3cDh78Pxm4xZmwxgpw11JkwzxV+h3uOVBBUJ6P0iR9P5dJGYvf4IO
KNv0uoiBszZ84zuqkRXmRRQs+RlL5ZXHweXzJsdMfN/KAT3N+nieNPs7Y5pkz1HAw5/hALmm75tW
ra1AMkEn3VFFyV94gP2+4uEvE+drR6KFNGkjFlnfVTlp/PwbzD+KOzwfjxRaFIWvDr2XrN3ULWQx
G4AUM3igmmrQr1TnQ33M8q7/FXReU2wBOGECrLimQ9YRV3vJNz3P/JGD/feLTqo+hHIWb5sm4T/4
o8pPQh4nzqMCL3/PURkdPK9emeF/gMKfHOJsVOfkSeBmnML7KjxfFQ/ajNiyVFhy8Qdk8qPiieVD
J9McFVO4z2gf71wW18lBDvPg3s8COv2nqMSZUle+aO6zHufoZwqejbNnusOxMAajfKpSzdsGah18
iMSJZ62Puyq4lzUnz4/7dj/2NCS/og7ivlswNUFgo0lFg0eevMjYiwr1+Kh13j40Yf3H7SlZqFts
zGgLnJYSYJSihseph0DkiWNGpgHVnirrr16/TeYV3bAyiJJNleQq0a+sAesQPvI+PDvawAurUy+n
cmV3Wsi9NkxM69D3rvyRJzPV7Dh5FfSFcj/F0167n8km6UD0xaooAulxrynH8GsW6+4cQE59x3rf
PI90G1YPTVgnB9pDMa4qo/CrYaR4cueo2dEWtktgmKyJACyNlVUnBHE2w8+vYU//hCMb9M+A4fjT
xn6U5v6qCf1C4rIxYfHgAfcLoZvLFNNquteiraDWP1C+Uu4sLGEbFtZSOEiISLWvMFye7jmA+ywL
6U4ops+qGY7bL1dtkNhUNMS4fti/0pxH+m7qa0g6k8A3SJNhi0f820G5MGK2LIqKAoe0ZR1DbI27
Zwr49GseDtHK2f2fgf8kUdpoMTHUo48XkeQykaiaxdGB+Xl/h9tVBy/sLCjjLwSA7imlwqfVWSAz
hndscPIGlqleE34HyjyPEFeBzHa69qWCKfsUsmAnmzKrij1oSnF8CGo29exYQ7kTNtLxRF8FA3zv
jAOQ7h5YMkqIEuVqTkOIyySok4GC8J/g2Q7xcKAkeiOPPMpUfpqqpAq/sBgKiCvju7Bf21CpuOxY
6/NIvGSkrgFqn3zR76iBdlsKD2BI/m+aRs/KElndDXiSbPgLTuiNuFNB7pmT4zgbayYbHjU54O4n
XDYvEy+DJBW6RbEBJ6Rw7ZZvIUHY2jYKDzFhOObqpQXy+Ulm5SudYve7DIrXud4mngen32sUfDj+
iRIi9dKZsotbRWUNvVfBfjEqmuRL16hxJUkshZQ1Fwo6nQpazd1LJiPxUEVO+GcN/Me22smG/md9
4bqj8MULi+dsz3D6Sl3YLN5161INSx2wknXmQAe/DfTwwihPvlCj1Jcw79b4vUs51Cr+WM19rlvG
XkyuGzBSeDkP/g9Ic0u4/c2dT56nqc/jP8aAtq1cCcOFLtlsAIMCwyS0E2i0nkEMqUtRp1Clc9qN
AWid9gwZXTrlYQKB5ZKFEK/XPa5de+293w7whfiwAatEOLWJYAB78Wj+hodD5zHyPPbFgw9TnUYy
99buea5/+JOMbcNV4yx2Imd2IPwYh8N926j7KYBeqClzdiR++UfQD8eiw3vCtn5ZpZrbD1kztbJ6
qRT3HlpeVJCu7SEGP+KtPIe320o7SwvAWtPt4ERzaUj9Ah1Ukj9NPS7IL42Y6CYBBFggWMtaBsrp
fD0llyAuGaTOKfjEac3Bxdw0UDbwcgohclG1o3yRiud3MPU4qhb31HC3lXixBhbodjML4/QftGU+
UiL6oHrRiUvuNGrDR6dbszha+vg1JXxIv0A+j3RwsIuwqsLLrQZPDYKwZKXYWPr6NXQ+fP162ckc
GLq8QE6Gn11U+vfQRn7dNi7WOp2isPQIDMP/FqGsfsMbE26PnoRhzWHb96+d+vDnTRTH4CBS5xUu
1TPozpDBC84Jr1H33G7g+kc/iWvX2pUgJT3VCRzj3xQEpPdQ+JkBcYzr+0jXm4x5r68M/+4Dnfq+
GMLRu8AkVnkpxqhR8MP2f9zuwdL8WiHsOlDSDR0nf4MZIH2UDG+NWsNHbNvXrfgVqGumsmbOa0y6
/BTLzlPpTKG2tzL+nydw38ZRyqarkT7n9iVTU+xBAq1o8h1chgv+PWyHTqc97gu7l9ud+XyyfRtQ
OeVdnTs6ii9tF1dg44a/ROjzb7O7JkW41IAVyWLGARHLn1w07Lzv27oLdzEA1EfcicwrE/L5RgRA
v7WaeJ4nUdnCTUrHyQ66KQesp/FRxk18aqNcpV3MkmNjzLwyQ5+jkHA/9O8GRRU2OGMX/qsQ41tb
AhaWZhAeeRLGf5gbJ50DuPn5yQyKbZfg1Hd7qpa6aQU+WI8CumnN8AprM7gGQr3TuPFvjXfJFBeJ
Oi108NB72IFvN/dpEJHYJl/OOIbTKQurdxEV4/PcAG2attxgLW76vl1o0U7SUU66fZcJ8H0Kmrw7
4Tnxtn9v8y5p7zRz3DEJ7VGnOATQvhS7RM500zGKxHaVFY+1O7OsqN8l5GsJJMvS/wNMb2Ho7cqq
dZMuA/RieuClUKngDuTp8jUdxE8DEv/cWryNiwMUzMXqdwB+xM7lOPkJU/4FI581+uDS37cWaq9q
Kco5aN9HqHTcZbN46XJabtm78ff9f8ce8+JIyXaARcA4shT6H/XJwdvPxkVJ/v11KOqP7uyW7Tuu
yOv/jUWdlKmvYdazbc1bG5MpaOEWXVe/5zV/03mJuyCv2IS8xMhY+9I0+iryydi/Rz4naaSFPAE6
7WwbGbuqBEKkZ3iwbN8nL3w3fYAKfM2U89NzHontShJHqylCPdy+V0z+oYPm4Wqrp9zhEsnmq3D4
yspZasbaidw6UT20fdt3oNzYjubBD1H2P10K2mYghssAWZlNs2xTeNpZhyMI2YSnPOG/jYC/StoM
phi2rSKbvhPncD+BiFp8FH6njjHIp0efr+6mC9HrWtELyJxOoilq3mFv4547VVZPMg+8/baxscIX
CgeuCXVYvkOZGzXfQDXuutyi32beG9uVpRaRC5BG0b3Hys2rp8o1VEFYIRGXbf/fimBcTscDRK2i
I8/xkkZlrk9OuYmZh0CwItjQGXhSbyJnWkevFS+PGR/uuOj+d4WCN8Y9belDZBeYhVdKJhtHvZe4
boTZfZL5xU5OFVRgtjVwrWA+HFHiAKcdWbfTwzQF76KPfsOtZo0z/rlQDolsko6MhmEmIf49XmJ/
9SR0/yeKyBxoL7M0DsP5XPRA1FDnz8FIcfQLtkXJAe1aVaZXjlkEbfz2PYkccsygK3WvO/12e8Q+
rfnxcWtTlmE+R0lFxTuXMFQePUjN+XFLwPl2n72k2CY8Htm0F9LFwSAAiXz3KhkcSBW8t+FU7FWS
kZWpv/7h/xwe0RErvh0CoFcvBuTyWElI3XbO+JDMngPFlqLRK9icz7EtaIX8e4EVE3DKPgsA8R1c
bHGnpu5U/DbqWNKf8L9uxHHQEJ+ffzRtSZFg4PSRkRJ1TtOVMmUNhMrKl9GBkvXalcJSv628QCBo
EwFDL97ZDCR4XCZPEM1WO2dYS2xLK8TKDUnrS49mtXgXEOOI3yIF0+1sF00x4T8ZuCSnTIBz93p7
OX6+B0Q29FhRL0gq3QfnWIG9hBz9Peuir9u+bc0dNWN13RGz4+R65C6TpjgNbP7z9scXpsEm8bSO
CWDSK6eHTHU8ZXnymxW49srp2oP+wsjYpJ14ggQA+AOQvXdLb1fwgR28Zu3de2GObXpOVec9VD24
gkeh76kddfLR2/shntr3opWeu+8TRv53e6SWOmKlsxieFXUyIke3LsTW2yJHXMht3j2RreZdU+Oq
xB/6d6frlXrQMWXVMfaFcg7b/v21Vx92mLZqCzJ5Nea5gcm9ycwbTVb9Lj8vFKEZ+e+PwxAtHks6
Bmcz0fvra730Buz39LXNo69jvEqKWFqsViTAn9wLm0Alx5iVyZEHINK5wUhTEGl/3x6mpRasrOQC
CJIxGSbHSoKO64Fto1TxCpDkJqVpEtla3ROMF4ekHbxzy+R3NVfD9mNwZLNrJHTnSxrh37Omj0+V
d31dqlbNjRYCwGbXCApXbTnG01kVY/eI44B8gc3cJplvEtnkGuHQwkDIOjmKpm7wUsF9HDmCHAb3
YwW7bb2WMhbWqk2sqWSCU1nYT+fM7zNnr4npnw2ewn8omtA2nfyJjWlOiumv2ytqIUXZRBuaxVML
KXbvDEScPFc0DyGAWTjZL7ca/Od5oM3K0l2anuvvHyNcQinQYb53JjhDZRR3d3Uv+vR2Lxbiwla8
Foy7HNpZzUMw1FeIsj87ZwBy3XLvl1H1fruRpR5YO/YEJuSYwCvrCNwjhRsEnLOizV2wySiTMtpr
4Mp7bINKpLjmOU8o7I5OvukJhkQ2GyXzXGky1WQ81QJFFtxdiqH4MbahVmsSywuLyWaiVJyDlzVo
91y1hhyg68oP8KYbUpqUWepfSTabZsJmocRRlfllT+Jj3CUN0MGlPoZ5snakXVhMtuw1NY4X+V02
nWVB/uYMevguvCvKcVVxf6kBKxRc2LNnUVtMDxo3prsAfodwQ4By+taixpa65o7foJCsgnPWOeZE
htjbs24NeLz0761drukhy4u78pinUTTmaVtP8Rlv7HIHcOc2j72IWvucozLSl02CNggpvw5GFCmr
idrdXj5Ly9QK5GxQqpvDlp0qE39lkFy71gNxUBxIXBxvN7GQK2y6SRWqbpJV7xxjHszOjrTdLHeJ
r9dMf5e+b53IoZ3sMDV1+rEdxmlfx+ELzNTXyJ0Le5BNM8mYwxvcm+pHlkSQf5TAl5PyupCC7oll
Cs9jZYRWt43UdZI+7Asu4VmS50B2pXmJcmOE4SRI0t22qtjmlrghJLd60uDrIo/jex9CpbtRM72y
khZiwfbLjPtAS5BS2wfNx+loKqgbVFDm+BLNkLXcNj528Vo2hd93gX+mRCF1jx3Z1fDTuP3xpf9v
xTLlme6Lys2A72h78UQhwtIdYlOX3hd3NINZmeOlZqxwDrIpdCPHxdkkb5+zCKAuE7O0CZqV+4NP
3+9IZOtr0yzLIYfKMMumhdOF8sBQCvrpT110/zMmeLkOWKPrPexSV+6e/wFdfXIvYlNI4P3pQ0iR
zWeS0XiGY3PRDf1pQmJ3dk7GodkRM5/FuMnIp78qNQ91Cly3kA8yDL3gKHFEcL8BCO/6734WheFh
KMGoe3YTb5a/UWc0LaB210pTwj9Fp9WcQK9iYMDI7cvS5OXT0NHB27af2oSVymlx9yLyDAcXrGDK
SQw/jKZYGauF2f8vU6UrfTJH/KQhS4j7SQ3eRT/uW1d6JbzK/Zr8fXs1LyRFm6uScXiNceY4Ry2j
V8XofUv6b7c/vZASbWYKTIpDGBsxdopbHRyAmM1xjxvJvSmAyq46nDV8MBhWsspSP66/f0iJzEcV
TkWWHNu+pCczZfI1KVvzcrsrS1+3Egr34PgzssQ5TrKGHU+CbcMpx20JxSapBEnPiTYh9j0o5KQk
kn8YjqzeqrW3paV/b6US081NHUvMccX7ELpmOIYFbE3hcmmWrcKgkhAF7+fIObaePuD+75GZ4KEy
5R+ZU+3HYtgWEDZDpc1N548eigMXPvC7gNNHepWE4WxNqm9hkGySCndGKI97eX1G2THtBdx5dhmu
Om6vn4Vw/g9TpIPIWz8Z56j67LepEy+tHP9XE8PW/XYDS//eqghi6taaDFFxItD22GUG1SscYFe2
iqV/f/39Q2yZbmKNxyrnmAG6fxDDeGFAjx1QiG/BAJPI5oaYxq2J8JPqnE01PwZALe2gKb+GJVoa
Gyt4wf6FMUcJc4xYwlw8ZsAAs2kN6XYd4E/2NJsNwoXjlL5fOEfjj2/XGybXiQEEDPcbFfEwOlb4
8oiR1ocrykn7PQ9BIw4T/tbA6TLYOPxWCINvZ4bAQHzdVQQ4NwURlI6u5YeF0bdJICIiLkAuQ3We
dC5PLu/dw0ZldxLZtA+NR/4YbmmcpdBYKP7HIFnXANa47bXLZnvEeef5BkTrc9AVxZfMBZc2zKaN
RbxN9mhDyLNUUYzEmchuF1Rl9+hNA1tRaF2IWZshoIuqmGPfh5fFgISgPVxtAyfeHTx39RVyqYnr
jH9IC4HKoGw1+hDL8bBsqgjyGYZMf/cNX3MeWqhRbQdcE6qGwwTxunHJ78Zk7A7ojhgKVIMDx+Yg
Sr08Une+psnO67pwZegWdjSbM1ABvN+rYZQ46nonF7uZhPAhDtffHJRHDiAZm1K27RsAMnJmCjnL
kzF4LavceTogD66wB5eizgrpTDK3jjwJReto+KZBjoKc1bh2F7DwcRu1FuPGW3qjB4n3CbeRwIX9
doaN8KDIBq25DOltInN1ruQkd9NYsYPvxb9vj/nCkrURa0Qy7jgGEc0zDrEXiDai3gKpDvzNNZ7j
UhPWTqyM1zp4JJCn9soxZ6JpDpTrb1HH+Iqe9ML6tMFrtM7LksKM7USD4c4NEAoQQwcD9g4uEfvc
bHzls7lYuu0a6KPK+aGCw+g+y5E33GzaduywEWwVtNDcloj5QcGYVdawVHYytqYIubQ+rRM65Kiq
GQfb5mR09hQ7mUz9fl6zLVn6uLUbVyQP8x6FxInmTbFz4+R7Pq/eci593Apbpbt+IL3D7w3E2nYa
vMwjHD/WZPoXahUbvkarvvS6OOH3Wdw8tjjb66H+Lpr4zotas1KILix/G8cW1/UoPM80JzdxvpsR
la6cYeYS8TV80MIQ2crTIqw9t2IBJrcsnt3rw3a3eeXYqLWpAEG5J0l7Jo3SUGcGeLpsh5Xz8NLw
X4fsw35ZDWPEpyLqHox2JTtlXKGay3JVmfq+q5lW3T182nq9hZ1OIhvDRpNhlj3gGA9ajBO5Q66L
cQ0mhO8dbifTpZmw6moACVH8jlGDG5xapy6ti6t23uu2j1sxPJG6y/hMsI7m0UnFjOTghMFKBl36
51YMg58Zt7SturO5GuBOroDAjVhTYVz6uBXDQQLlzclx27NM4uDIYBP9vSNDubKxf76IqI1bo4bE
ZePM3VkaFCiTiwMf0O6JW+2S67l+y+BTmxARMNbQseu7s0DRfqrGnuwqiLKtrJvP9y9qg9dELCCQ
Wjb8/poiREDvFX3lkNyfmP/ewbFsWx+uA/gh2pgfEll1XXdWExaQ9kr23PTQer399c/THP0PVm2G
LckAKQmcagbwj3r+XOG+a4db1J/bGriurg9/Pxh6rFI8n52D3iGo3QWD3lqXs995Ppb329qwAjjo
fWxfdc3vgzljewmvnqz0frS0eLn9/aWJtmI4DspaJ3xEBTGoJwNQXAqO/kNXisNQJU8wnFq5G/o8
4qitzDwFEWF4kurOWdDSAyTLsue+vAoA3O7G0lxbAU26SMVtAjkJN4A1k0LJq8bk+5DjHuF2Awv/
3wZscZxrM8hcduc2RrFeK+/UJcUmpwYCfv+/F5LUUkVj5iPXDYCCigww4LQbYSa68c9fJ//DQsVT
eNgNfqHOonAgMEpJzo/9DInsjd+34hgu69qITM8P8Kubjm1UvsQTn1bCeCGb2hitKsoMQhZR5o7h
S2aiI7bk+6j8C6/wa2fYhdVjiye3PBN86r3uDGvB7xJPtI88xMkVpsFrr10LYWZDteIG1OaEhN1Z
A6mQYkK+XZ9OHlqf7FAtJY+4INlW3VFbMFkoPgIYNiCilVsAX9zBywSv8FvPBTS2dmbalh41g2pP
kPcp+lPNWfD32Lp67S5wacKtWBaqrjWkhOaHKQRixPWHn7ojP+ScfHdluJJWF8LZhmwBbe/iAcrP
77NuILupJ8P9VdRuvylZ2JCtqs16AO7n/N6UUXliQWD2fr+G715YSjZiy4hmFIkh+X01+T+quc1S
lMR30Iz+CfpxlM7w4bndi6WGrKhmvYTUPMSTnvCi9Z1FwXka3ZMZh7eriRuAACvNLE3FNSg/JCcp
+jae46Y9kSuJrKLu8/pSXerCtc0P384iOL1PYaceBIX7Q9rA+NvZGeh8HkhHOfsiHa7PEZk9ubKu
FjLJfwDJjjAKeyq/l9zh824yULg66NlTX+TkarLpWoragsgZLD/j0O/VA/Gn+gCgsvrauG61cUKs
+AbNoldRY7z7K2Xwn6K7GcDdvL2olmbbCm5VN6IL3c67d2mJK2Hww5tplxe8/7Xh+4Fv4/qDcB5z
XqrhFZhVuWfh2O/LJP+97ePk38uJVI7riaHyL4EAJP9IJ0mrUxmH4vu271sj303jrOA3W7wNDeXR
k3bqrP3JGicaqpVTw7Wi+M9TCIbHHn4YXHPc0Q6vbhueWZjfCSGBY4MWB3yccU53arypjVcBs009
ssumiXUZbboqvAA5Jx8Na8kXj4Jave3rVt0EiELmAwRTv4h49BtoEYHyopNDjf0VIMZtbVxTy4cU
Al8jF29dDgQ2Rp8caSj1cS7l6fbHPycJBb7tQsHmJhgH6Po9Qd/8YQqax2A2e7CevjInfqqur6e4
Z30O4XcIZcq1o+OnSQqNWhm3Gmk4zcUcXDQMlo5BDwH1K8j4GAF+uzJqnyZeNGElXqMkGIyJcV7c
FtQ/GeAxIJbAx4gxVgfjZH+AkeBvybloy//3DEkai2CI+u4FDjbZs2oK8bcJm/ab4zrEWVnHixNl
hT4Tc5XhgVi/EuM9q1aEd//ow7Nw+nPSlXyEwiS47nUDFewkeHCy+uvtFfJpvkTnrJRA50C5eAn1
LsxvIOAPpWRveAFqoym2ZHs0YGUEwH1HxdyAXsgM68sjmIJzcnB1TP7Y1AG70jJOVzkMD98Xd1Q6
P7KZzskJhnT679vfX1jMdq3VwsQB2ptFcrly08addBhksGLh9fWuC30Rb7mpg4yklQYkGMuiVnlw
ifVAvkB5EapydPVB4tOSF1+3Sq1WNhHcl8f8pYIucKoLRQ8ANvzCEstf6hLYpdtjtbCYbFB8MLlw
MG9aiIX1kZ6PTMBm7bHrsqbZJOXl23YTKKvBCwpd+dLGmTkplvzOAjh1zGbTzTIGyop1mFl4AFVq
9wLC4ZTcgZrqB3e9Cdo1yYyl5WTF+VS2BSMEWwrrcufPgCBLib7D7U7UVu7PbdNgxTQEk82I1zj5
xsF8nFPgRHHJPITYeW9/fyH5RlZIT4DBC4nLtb84zCy66uhENXfKVIhWxw9JOEXZT0+B+pfftzyB
fsD+drMLi9hG+qsAJuh9U0eXuHb7MUjrNvfKvyIvcP0/QHeDR0SoSU5WrgUWJsqG/bs1Snq3GeXb
lMCqh+MN+sw4BDjneIxXUuNSE1bMU4+NhVuP4wVZuPr/Pg0qm7I/QbA1p9tjthCRNuKfe1AX8Q3S
ux4NkT+qIBySC0ukvwIbWerC9fcP1QuhbjSEVeFecGCc+jseJCqHLeTsd4dmBkdmJe6Xpv7avQ/N
gJ5EQxx8xBtMmsk5qJ3v0kHlDWeY9hhJoFZvj9ZSM1b0A145aAHQ5QWOQ3MU4+Ie7I8kjbu4l3sO
FMXgpx28jvuVFb00O1YyIANO7iLyyjeTlV2007oM5bnEHImV6U8wPp+U4zYfAOrmXk2yqoGnvHCq
1ERq+sZbqounbK7yh9zo4qXAfVetUD4FnXNnerVW0iwtDStLtNINKWj12UUW1St0Zdk9sDTPc+Ku
KaAszJbNFSCGEIVLU+8Sx5U4osjI9kZjLTAW8G8D0SvZdOFIYztUcFVVrdeY+mWC/dDdNI6gQeDK
K0DdnBcFxWYneJB/mfJK8xTu0U246U4YmsxWfkCH+Bwx1r3RQUMVe2Kz/h0NEGrdVtiG14H9EFUZ
L0gY1D4sgqBh9xiovg53MANN7nJ/0JsEiNAJK0O4NMHdJO/9C60QOoe20kV76AD/X8nTS9NjpYZq
nodSihznpxJ+SqwZRqgfOKnqBIOxnxj2TUXhU7564lxY1qGVI7JuLlQydwz+TXqO0gAOmvexUNjB
G9y8b0sMoZUYdDhLHNvEfCGu55MDdUM/mHdOQSNAYW7nun+EaD/JDaFVJdCekjD2VIajM5xdXuLe
rSDywzhqkjKddO9VD5BqJsl7p+Y834GeMeR7+FDG/F45VaD3YZU1+Q/oEif98fZ/WsiHNh8hxoNj
qDMseB043SUYpTZpSWKxJqS68H2bfMD81gXxrUsurepaZ9+CapDvxMjcfqUyWmrgukg/RBQcHZLC
4W33RjJNH/RE9WFuYcd+e3gWlp5NCFBBBTJGQXCUAu2A7FjYdzJ1+xb6yCGY5ePKLrjUjJUWTGe0
9MAKuaiZ1dEj6BrOu6k8LzuHY6DWzgpLrVx//zBUDHfYYiolWiH5+AxMlrub8Gx+6ltvBbK8NBnX
3z+0QOq5CxRA7pe298l0YE1WjSnNfW9lOhb2n8DKBDq7AnK9ontzXYUL8hzAYiD4851rQrbv8qFc
qbGW+mElgwzKhHWee+iH03Jy5Hwa6H0xXlV5b6+r637ySSawzSvazqez8KP+jRjVnZNAgXPHEO8E
29yczJccBaM5NTSAEcu2Fq3aAG5bUZGFir1oxwt+BtDwS0U2iT1zvXrPswYSqi5LVrq3MH42bQB7
aOYazw0upvQioNhiQBf30LCh27ZRmzWAg06S+OC4vFAQIXYYsulOjiXbDdi/V5pY6oJVCVBdJTRA
nn2D+YX3AKF+58nvfX/bFmrbTAhZAOIcjPUj7tTgGdmQ9r4qARauggZsZMi5IOF3Y9p3qzeECyr3
vu03QR2QwqMoblDadM5V3r6Y8jetR69NadvEGUsp2IFk0PwLcLjiae75PcndpD04xYx3ZTgWsANe
PctdQGtxIP0gXwl4r2UKyQ25r0zX0rTN+6SFjdBA5yN8U3pYADgFj2CiQYY8dQz0Xu5MRP38yyhj
0T+5QxHIPxpNpxasyiJ31akx4Fne3V70S5N4/f1DPhJR28J3hA9vxnGSC5S0TX7vQBeIrBwnF/KR
7Xsh6yEqi5qEF0FK92UyQOyIXMVP0yxE+n9A5y61Y+Uj7pcsS1Q9vLkBLCYnqu60hDmvP+NeEnqt
X2+P1sL+YDMeBITUqx6V94XgtA/ZEaHaaacZitbUm51w5YC01BcrEWk4CoTQhyhfgAmunk1J/ZMA
ZGWniMDe6gnQszd1x6ZAuBxvheXEyUWqLnSe3ShQUSrg7d2cgjE2/bY1ZpMhQC0Kwgwv/4+mAUUK
xjr60Ks1If2FBWxzIWCtM4601P5F6kCfeDNBDWF0Ze8fbo/R0vevk/QhQAiJ2ay8AQ/As4DgTOZA
0NwR4apw7MKSsvkQpKt6ZuBS/Gbk7E9HQpPOwPEkHuX32WetumzrhhXnemgbWbA4uTSRW5073/Af
ZdCtCaosbNY2H4IGJew/qka8wONoBLDWHK+eDEemh35/9Wb3fe6uLKal8bICXTOf6GTqhzc59sHh
6t1iHJzec7ZNn9q36Q94P4FKFe7VXwIW0V8kpobuknHO9cqCWuqAFd1TxuqAx7l4EWFZplcPtmMG
x4y0z0G0uD3ZC03YPAjSoLxXFZ4fpkhWX6DH1heAyMvkseuJXHlzXkhSNh1iavo66qRGfUa9Z869
6kk5vN6VPqxEPek72/YPmxjhJgMJR4XpDnIj8VYbE6f5oeDIPp1kW/FpN/DEDddklReupmyBymr0
vTLsM/1COiiU6TAwuzYM32Upv9K44Wkro24/hfoOtiN/3Z6rhXF0rRMv1FWnpOH1+GLanCjci/eV
2VMFWMhecTqNO4flzpoY99LCsJNZ7AGk2xTzhcU6Kw9BlDepOxHm7hlsZ7ftKjYNZGrg1+O6Mw60
2YBrAt98mcquvG/mVWOwhTGzGSAM8mKGj1nxTVJJnoDCSzh0jrzyzAFUeJq9dbn3pQGzjlNoqe+S
HBeSAJXTHRgDd8AtTvfOHK+51C+1YOUzFfICLonQeFdFl48HGsGCnXeh55xmPs+btC0C/x+txg+7
GA62ZaS80L+4YRhCmpyGZzFG4zemcnG8vZAXNsp/HpE/NEE5IFqwMWHImwDzn3B29tm4S6rSndZA
cgvbzH94IiVYWZIR708+OZ0Hd72K8mOhPRnuhpZ2w06FbpZDa71iG2/DbdqIgNAn4BWuf65wwf8L
hjpz/z33CiZWKsqFUfsPa2Qc8yxpYh8Q4dErTeoSCL4+EjcZo5UMurDAbOqIMVSIvDHzxY0KGUA7
yJAvBnwzuhci2PhS/B/VY+mOeVUH6k3NkGlJZdZm9L6DckZ/2LS6bNJIXOZJ7jaaPcZFVHppG8Ns
ZjfCNnVlHhZSiu2roQdvHnjUZeeWBCUczMx+GsFVF7hzOv4/zq6syW6UWf4iRSAECL1KZ+122+72
Np4XYmY+G7QL7dKvv3l8XzxMqxVx/OQ40QFiKSiqsjI9vke3tLXazt1Pm6nsZYfoTz032R+E4O6X
Y7j3IH99palbgpHVKCNgazM/j17RJSUqVY5Dl5IPqTfsXFZbPTihRNu2HmD56fCss7VLJIqqkrxF
ffAo1dd71pm6NRjEGG5ZlTVfOpjDcABVvfhWg2NrrwTv9RueRrf1/+2UyqF+pshYk2eWDSAWDMIp
S6Z6mL0fcqRMwLdHujDHIygacxOD8Eyn3/qotlBBuG+At6n97QMoG4bWgyDP87CKIoyl6sNveTfK
naTkr0LF/8bNqMsibNu5GudAec+EBtkA1aeCdD+Z4SjD1NOa8z/LBUE6wDP5AhcH3GJe+BFJCk8e
eJsZH84bs3Q6KoThUcEZjo0Zd0a+ASeCOui/h868qc4IHaeXSUA5tIxacYRuxbHW0ZONgh91Ls2D
zJhIGjJ8KpS/Jwfxum1Tl5BY5CGTS7f0z2XqQbVPRkUCgDU5WuhqxHOwB5Tc6sbx5Moq96xdOqS1
62awz7QBJPastWjJccohG/u0enCBdtb5VUukwsUdAIrTLpEYgFddIIxLu5Agiowgk6ylvxOifPW2
RReOsZNpJG1KOh+6ttn/Ut5lZwRhizVuTdMlvJqgWOaHWbuzO7YGdPuK3+xC1JGXeWNHr9N8K+26
MQAOE/B5GUvTnS5ePX0xIMf2y1IWXT71/lUaSKe/iAKy9GfEcO4kihMu2WBJqe3hL6ADxBIfoebY
nfmq7srj4PNvw/pthqBayoQBWdFV3ArQWc2aJILxvn0svbp50bhjm6JUfqEqJR5TvkLetVIN4lqA
epUAx77rWwRe3+5naw0cdxdyXgWBp25QW+e35KkWi/iRL1G3fLmvfccIZdavGag9m4epjZ6ULbMk
MvauVB0mybm+vTyrZjKv7Np2iAYdFgsWzDhq+/Cvtz/+9fQnBaHAv5e4RPCYDDOWmDVgJSWB8SGa
qrvDrRgRURVgp6Dnm2ciAOQv/cw4AuASvulIwiB5+xM29oELLOiGlWZrGy0PUzgYXIMqmSC9gQTV
D44ihbf72NgDLoRAZHQucKUGV4n07bNOITZ28XLaejupg60xOHa+CAPBWmjuPtK2AsisA+EelFYQ
urOMxx5Q08N4zKZoLe8sBXPhBDiB1wwYBUgCtWDhEoGlSUjv8oiwJxyzF3ZuJ9Z1kMHV/ofcIAbC
a9Bm3LcUjtkvtaHVJGr+GIz0xygHeD518em+th1TH0ReRe3S8uvigcQ8jcCgHUSoxX679a1Fdgyd
KOKNdtX6Osy8nR4WJaMjiEWap2wajb3ev1sdo1+6JsgjQ/lVdGUNqI2h+aXqCYnObw9kwxrc/L/v
5dYPVLHoGAwC43s8o/o4XbM9QNJW884tXpJWq/lGEFNMpGm/gHCirPFACHxvL4uw1YN7czc2zwlQ
GY/Ww/M8pjwiMsngl8j7Nul/qADLwceTPvAuZZaBNXuo03jMov/dN/03f+S3W7UbsoUIP5p1/Ouk
VQz8w0F+F3SXCnabs99atx3tm0LT4XFopvd5nWZ/GGgTfLvv0x3jBdXnpLPIx6cjg5AfhlB3SEPd
x9QjXPa/KVABlA4iftWDpw8K0eqkILs6ilubxjHfCSURtiypdyGQrOpjhYKWvxBru49SVzDHaFdb
cV/0LaZmzVvwvIdZH681uY/UUbjZe9J4tiv8FM23NWHHGYxJZ37LTt+1sG7yvo6GIle29i5LVa3v
9Y33DCWte2ruG1P/H86/GYFz5KJ1Ft/K39mNwcIUiNq//e0bfrybtyfLJMdW4dtJVCHcJNtgIYnK
M3syULS5rw/HZlM58w7o1AkSc002/bGmIWikZOU9Rbb++nYXW5PkGC6N8smzqxpRX7Xi7f+LybiA
6R7ebn5rlhzTrVXpSwVEo44hA+wnaq0f5SBJEuE/b/dwO33/EwegwuX/swGQBPCFxWNZ+ucphf9T
cxLXoXxaNTy7rN+Dom515FhyHvQel4Xll1t13c1hlDdHdaweUY1y2HeDNu77X6CN307SYalzxcLI
PuhIvJvoeLpxGS7h+iFjd3pabjp8CUS3LM0coQZ0Bmcc3ilGx57XTae3l2RjT7l5cFTEWtv1+fQI
ogDAsgaYdWb2xHU2lsHNg9cZVO0gUjI92lyeQFzSZWAizcVn1sindkYp2n1juC3Pb8uwcLMIVOV1
yL4h0ysGaAHc7Wq5ufAlnGrI58ruzMopi+Il7bz82K/5nj7G1gI4Rr0wCHJw3fFLXmRtvIAs6ydH
zfp917GbBNd+qwHZCe1D3aP1bmKPJIC3/va8by0v/fe8o4pFrzqteh0zGl3okr9oVSCrC3KAsIO0
LHKIOz1tHE1u/ntoR7KUXjY9MtIg68nkIZ8AYTL5Yu8BjlFUrPx7LHQZuyDsqv5s++bdUsCxWFt7
Jw2Bm/sucw9a6qsfXm0XfaQDNOhXLx92DtWNuXGT3koaqIU0hlwlcCAH8HtnUxpXXZ/W7wLOmmYH
47CxT92kt8pKXmemwQQh+ZznQG4a/HCfN+3q18oUhanAViuw8omlOVAFxfULDcpJfXl7q259/W3y
fjsi8nJRAH31/JKm3igT5oXPXHrevQvsGHENreOsoIxf9LIiUt8YWj4VPrhp7vt652ZeSs51K3T7
QNe8jDVFiIVTeBpvt761gRwzVkORlksjQkAJinVFDBxHRixaRh+bnszNzhJv3JVutjftLQIfFBT2
hIPHnHFohwixqjiTSFv7651kicJN+UIKuZ5Wm+UPwhs4RHTSD0te3blP3WSvGsoKwI5ifkQJ31Qm
pG1E9CUYS4/u8SdtbFQ3tyul9UDJqCFMIqDiGMtxel6aca+ocqv120n+mxlMHdTzml6Li5i5UedK
deY8KyLE8a6t5OZ10wJb0wtScdEc/tzAcECItvwarrsllVsjcAw5LauxWf0B2wh0NPmwBoextOPO
Ht240NyErhVm0GOaiV9uIySGRw7a0x5wSlu0f0Mjaw0TbyHrHtvRrzr/V/xhN8E7RYgyysgXl6la
2jK2EC4oYtRNiSCm0WSqA+h11+esaaSMF2056+MpY9PRa7DBz0Ell+k5bGf2E0QL1B7wlWCWBfHG
8t36FcnfK4iGfNdwiIKERquFg7RQ/ikFXLQ+5k0WqQt4z7M/aCpk9UKaQPxdQ/G8OjHIpX5H4CR9
r2xl5thPQVcRA1DXDx+9KaLfxdSHY7LWasniweAtGoMbjXRP42pqfZxqcKTJWIhKcBFrXlF9sKJH
9VeMi6pFRUYBYlkQIKceuDQvGAszH5Y+GvIAKjzTEIIZC/ozoT3KbC6rz2wdbPRZEAhBJ1NpwzQp
2Sq7hGZUW2ywNuoSJJUR58EPqoghbTx+hEozfi5zErys+dhnH6FqAc+tsnk2fLb+GMj3LA9QjeSL
Qc0flhWCAt/DygvTA3hokWCk1dwHSSir+e86har9VKX2mzFSm4epFFN+QHigLRKqPMjgjoE1ZVJ6
4zAcVmmQjo4HJfIvRQiV2WSQ0tBjQYwvk5CVrN8peHj9TOUusR4tTFYBFhBekLy8qP62U2nEmR8b
6A3zrrDeXZc/dxO4aswq6G2TECwlkPeUXrg+VmKXdW3jAnIRbipfoQcXCnFRxKQfATz8n+rn/KHh
e8xGWx04z8Ha5kNLZCcuKOBskw6umDjIhl/7OZvM4e2jb+tgchxIpqqp9dtJXFDK/VFagEybmwbd
PY1zF0VRoxwjZHUxnHPwxyWTQORoEsFdDiR3CSwVC4Y8m7m45EP+GTB/zeKQl+QQhC2g3fcNwLl4
lt6D6iMqJC6M6G9pCv5Q7t1XaYhQrvP+yxmoMnBnAmntieJbWjLviYI79juPLNmxtNd3EHdhAgBb
jrNceXiRKCBLUDOJeHidqmNPe3p8e4puwe//XgbcRQSQkUVTm6ILxuYv0gPeoZuWnvxJWlxyNXbr
DOrzk8mDjPz9do+vb1nuUkHKGwBPwP/6f6u+6RkB0PrlvrYdc0AcOJqCQPM0rkENcaAMKmhmsnvh
9431cOmM6pFJ3imtH8g05TZmomv/WBQbjhEPix2j2+rDyVJY2vg1sIgYghDgv6trBXEyvG/BsHcP
lwmKSB2rsKvtMzu28rJ0iKkKZHXoBw86u2YHZrexwP8hNSIDYKL9HF26tv6HLCi5C6doD4qx1fht
2n7zJRevFkBBEzz8I7+eTJxajvrTvJ3n/vmuPeRyFwExmQZpCDGnX24wKq9ePIH41H2NB//+fKLE
zQ9a5QWg0CJNrIA8QpKB83An4bu1e5xXFSgmGepXCD6+Vt5Xegtm35gToQp/X1Qb2Kd/jwDc213E
fINL4RY5GjRCqQDHoOTr3qA/dzmJhoFEBWheJlB8A7iHUkAb1xRd3LUELiORhO6GmHw6PS5N9zRE
iOrAy9gDyW7Mv0tHpKytVVf502NZiD8BbRyTReNOCFDufhcLBuUuFZGUkjT5XEfX9DY7JJ+ep6hW
HxZdHTKzy1i6YWcuJZEY2igMSRZdSzwXUPQX9okHGak718CxYgTQKgqw8nAeQg7BYY3WQ1QWvL3A
W2twG9JvR0SHJ783Qr7uithdEIMzKI3LSviHAor0O9+/1YVjxrXOLJDE0k/j1DA7JYNAii07Z3Kg
LDu1Hhv3iny21sExaDLUVpsS2z9O5xQp37mr31VIMpzvmyvHmlEsOCPiuNQPggBcQ7vSnjSIrQ9Z
CFGMt7vYGoFzJ0+r39hoZfK6SMAcf6ltRFR8vqtxF/wno7oH/zno+SD6w5/yVaGsK1v7u+A53MX9
gX4DWthRgdN06D3/gEr44hB6e2KLGxPjygrTGiEXvFnZVetgONeB0JfRiB3Xcatxxzu9ybOoaI6C
NF4E/8FyvzgWEDE+3Dftjv2mIAeXXdux6wAX4glsf8LGfQdN7/uavw3qNwuWMyUQAvv18TT4BlUn
m1TltMdBumG8LsCPRM0yKRM1iIsD97sU5RAvYUePjR2W030DcKy2g7DTCLBMg9MTXdgGavAI1319
u/Gt73dsFv4zRVWMbK6UNw/DmPlfc7kMZ5RRA5J6XxeOzeo6pTl0IZurRpD5gOBDhMLtrE3mAi7p
213cNuIrDw8X4Ddp1N/YnjXXzkcp7EBUeygtBNp7Dn7Q3pTey9v9bBiCC+Mrabh00F5orrltPk4K
st1ZsOuNbiyFi9/LUYc3apo11/qmW1dbvDnyGsKQbQRSzfu+3zHkqS9sHs6ZfqibrIqHW3arn8b7
ngIuXK/2gyWEC6of8sKrErCbXhDgvPOS/w9cLxrCNqQUdgbt9A8yH6IBoJz0vhQmd5l+SO4vus9h
Y4xCkxNcLp+WdpdFfWvXOAZcgn7Ra+seuzMi4huLaP9zLKc+u3NRHRMmabaaNPcJzgbEbQh4AZKe
7kYmtj7esV7SBQUNuwGt1xUCZ6pAPX4zjnviIBvNuzA9UZccoPRgSWPC/J8aqJCX0S/Fjve2cS64
or0s9IVEtX9xvaE1csijKWwe3cqnfYmxrQE4D2BdaoRVKttey5lPAGnghWpyr91Z242IiovRs0Wd
Qt1qSp9SFAid7AgyT5BQIVoQiSYBVqA/ALfHn0a5CwDdGo9zG3dh5k3pyoprXtT/UCB+j9EIdom3
z5+t9bh1+ttdrIJ1mPqywWYqbc9RaYjzQVeQdyij/lMw4IXzdj9bg3Bc6nyphAcSkOY6sEoHcUcV
D+OhXeedYPJtcV+5b1wQn+SZDAtK0qduLPj1Ru+A4/qjYubTUGvvZUx361i3RuIYt74xnhEodl/h
BmRPtQJJ5ervcxFvNe9Yt/JEA2L+oIAMdCCBpgQbTzvxndty40Jz4XyT6psSWpfFtZ7X4DqVrfiY
Rrz7TGm9x5Cw8f0upA/k7xNrUlJcpZd+QO2iPTWFT0937SIX0Vd76xCIyi+ukCSp3w0TAvqjvg+1
xF1A31KIFaHSabhMBAEDO/DPQM7vudQbx4ZLuVPyKEsJseNZQNchzbprPrLH3B+eS2KvXu/FRb4n
xrO1yLeV+d2kswAJx2IYLss60G8W4MTi5liY75Dk8X68vRBbfTjmrGyHE3ZsUWq3TCcQ0fWf+0p+
DIvde4L9Sn//x6JJ5CJbOXQn+5L46Rc11Hhehmm0pue+ruiPiPv8Uw39ZvpFtOnaHurRr732mHfg
HX/xo7SdHtuFpChozbL8T1HhXzJMopOfCsFT8jDwTqg/w2Ex6tCX8EpDzfMSiCP4eeIQKR2cRAg4
mR5CAEfadbLjYYQLIpH6Y3MYg51r4olpQZN1binC6nkse2HtGcG/6o9KVF5zksCGpEnY9jw/gNfU
90/c1/V0aMZQB4ceeNf/geBNfkdSwcfzQbXdHytryiCBlzlfCjmJ51zTpUhkvTbvC2/0i8McDZOM
ErIWpD3wCmq+fJQr0jaLXLyr9vRqPtGcMxNPuoNrUFgUdMddEXXPa25Z/TdVYCI9+RmtoYu2BP0/
Vd5X2albJJJXtaxYcIT6eRAlogkXGuugLf331kAi749lLKX3Yka68sfWh1BCwjKpRFwX2bA8LmAB
/7ByD3VsKdB5bH4vwnZhQ8KLmwSEFGugTqjYBbeqN2orkVhsW+hD4cQu9Mewadn8gy5t7oP2DgF+
m2DNgyQjxfCOaQG6w6glw6nwm/Q0pQh5HrAEEeA2jUVCu6FBxZ4CK8AWnSEgp0qUCMo++14CEeW/
l2GD/O26eKpEXreWCDziyYMEdJkvPnDNI1ghik7il6BbOWbNyAwclkWYpuF5rcPqgfgKyYGY97qo
fyqKnC+qPFIxx6Wf1fy9SL1bEqfSY3mWYAfsKzxCLFYZDOU+Kgin0ET5UXVNAx20jDSiWWOqm4CA
vLldjPgAjiz5NdIUTFkizLo+WQLqLbGy8KahZrp8mhavA+mc7j5CVnOyCamyAAUIbQ++Ey/08pcK
hQ/y0BvWmouOVBScIKvU4qkCNs4g/ctkwSi+Lf2k7M9qLHT0Yy2g+4IHH1nmOFxS4BxZ0GM5Qbc+
wd1eprU764Z14zWFTtJXjw+2eqk4X/2kFs3EisMYed3wzs5+IG70tdhAIPqj/4hAjCAyzcIB0wO4
gY4rlCL/7UU2fYfq1GV+Z6ORZXEOJvfqiFLYTh2w0YMHz1bLn02QLf9UIuDFoxUzQm8j+JOHK/FR
s3su1rAiL2Smpoe3UsP4ckyajqNRp03SNkYOX5B2rGS8wtl4KUpwDhxqEtIjm1b5qVrybr4MuhZ/
lTTg78OxRxzPn72QoFZ2kl90R/jXdWm4+jxNEV7bedj0H/olbNMHlBz4w7GiqFy5BLZX/uOUG+m/
69ehzP+YgfIrDl4+2/wJklag0GEGzC2fU9/27XvPQLz9wBA1/KNtCOuOTWnwzqPTuJDnauiWIfbo
KIMzJ3M1xNb3MIOLZAzgSiZA+ZH2RWgemVEo+iG2+wjEDbjXUZI6J0B3tMsJEtmIpM9Z86LWxXpJ
7tcYTg+laWAYPMaPYVWr9qO/AJ82J+FYhMPLkK4TqMkgIB21TQxrrIIzEK8tUCFLVqaxWYFKTfqm
w2fMdMRB4oFYA/7VXD+nHcpWz57fC32Tc1//12Eye4B8WUoOpu4jgZgyat7Plqnlo+/TwB46o8ru
IJbOy5Jg4uA39Mo6+jy3Q//XGEFLp4sFU3zGgafTGzFor08UCnk/MQ99dxx1FUQnrueUH+BVAFPG
/Bp7x3RC4+XZRkWR/w+HF9ATokNePhEj83kMsCKQALGOTGAvY0Tq8cPEuAjyuOgmsh5HnwvI4UGq
sBMfiB6gNQoKhvA7LgLsOxqi9uHdPJSdTlpgwNTHKS9Rvgf1pxJvOlsu0TEqymA4piGp8dEINLGE
jDxXjz2dqT43/kyqhxq9fAP7HcY44VLpTp4YoFEZt2zo6KkOy3Q+mGJqPrdr1IRJmdLAO2d+M0qc
kDWEk1hQqnNntOn6GMKNBaFx18hxOJbgBMlPShmctaj0T7s1geYV70pcFqb/CYPtugMplPjuhYIs
R+r1xecBt8m3nC518f7GNwn+8GEZOAqS57o5lL7K6KGpwBFwXUpmxyfjtXQ4Q0Zz4Mce0+Kd8GBu
lpdw9Gz/GKEmUAOfElTveEEXdRx5EciLzm3YPEMJ0PrfmJonUNgq5NkKCamkuBLRTONp0vNXqjQC
IHFp6pCexrFPe/CqsEmAnyCY6Zm1TQ0HqW1X72GcQBYEroIiwM0T+00IMtyiZrDo2I56HtBgiiDK
YsBmcCCyqYoXkHRMDa7UClkOMkvsriWy4T/VmBX6CwOFrgU0vQmZOY7rir9UOPzrS0MhDXusOk7z
ZMxmYx/STDU/TQRutzhvWpt/4VnZvPi9Ln+0fo9Dvg4CIb8Pc9R/m3Ey2OuCasbxWoBjtUOWiLei
fpqnoketWFQZ+4llUaG+saxYq+NCW1STIMKa5/qlN0huPIzdEJZHpcE4e2qLdJHHwKDBB6x/2T1J
E3kPgQmkPvLJ7/4xeJPaBvWfbRol9eRnHaBe6CvJUsHNGexqQ9jgXmNe+o+vSV0eI3+tP0/MRs3Z
VBnCT4zk2u546a86hyRyXxlQvaG9FdKcQm2GR61IlCiVi+eps8FOF6++MtCFk0bnugc9sa/MiRf1
EldBnX8JiqZ8vsO7RetOBGHJLPHpcqM1X01nkkmj3ODYF8ZD1SjUmtjx7W62BnF7k//LUed9AVJp
c5J6+EYr3R6kgYzs241vLcLt998aT6kY84zm6cmrwRoXBfRnCbz4MSsXvbMGWz0474zSF2VVdYE5
ETtkFxvkZTIFbXANdLpXfnabiVfeAC6pppEBItWzZ059yAikOnDEGjbRs2ghAGPmatnJk736OsOC
O4/uSDNh+74yp6WFKSgRXZeqfaoCcmilaVEmCWcGoL8dBMXGqNzymxzaceU6WnNKCxEeFlK8J2q2
B26aK0rSd9Z/Y3O5NThmDgtU+NTmBL0BA3qTvDqJdeh21n6rdcdCbCvzFvio9AQAS38JCnAiDjFY
csZmL4+/NUm333/bv/NgIVwDgYEvXM7vfdlfQ7+7YpqesET35KFI5FbhsCz3b7pL6WmtPXXOAgZ2
xYzfFR9H6455SDC+KKYXHFF+nf9lTAv0Ko5yfhdLBtp3nuB4LPYQGL2Z38RQkFlaI8K4BdVicHj7
BNlaYydIns9grgCk1pxUAJJeIH6z915q0h0oy1brThhtNeMUDAUm3xfRCv4d3zYQGF+j8i4oEebH
sekiWvCaC1ZzAuEKg9OgxWEOo7uyjKh/cQgslJ5R0MDxHJ09CHdFQd/81YSijxmn8C3fXoBXY5ro
w7nk4BgFY5dihefGfFgNa2Lgoy6pHh6yUH6w612V8+jHMeYygDREY4k5VfBQEwXqkhhcMXdFmNG6
Y8hjahbw6GAdgLf+YOb0ZUb1WwzuglPGq7uq9dCJc9stS5QLxH/NaTLCxCxjS+yJPdnPrXVwLBlk
TjIMV6JPqpu6x1Kps9epJxT+93GvmvygWLNzrG7cQ7+4rn479AwZBhuWODNmll9ZYSEYeAQ59p9Z
2lz7ZsAbd4+Nc6snx7gbYrxG3oy77KJrFP3ZqfCxxZsGUtXHQOanNBvuc6bcGh0os0LNfr6NKQx5
gnRkHQMvVR6zGvUobxvK1mAcUx+VzcGYN6OLmr2UICUJSpvMjX9Z1/RULE9ht6dJ+SqrGoncWp3Q
KGugu4UzsVrh1AbJnOYfeiVPfcfe5yO9jF70UnDz6e2BbRySbuGOzgKj2hqeAqTikPLxGlSDx7Xn
CX55u4ONre2yMlIQcBao1vCOUMH8K6uioz+yW0CozZKs6R7AyH4PYAUT55wCMyrxgWcrvaPf8PA4
Aet8VdpbXt4exoYr6rIyUo9CYptiN8+QUSyuvoe3UiI5hJSPBTiOp8Pb3Wwth3MQZLqFuBGwDEej
ocVMJG0OPNPzTuu3qXjF2XULd6ALOvnVDCe0ztr+PELzF8IcU/ZlEb1JZhbuyVJtjcIx/aBWtO/8
SR1B4F99siCjSHSWtjvA/63WnXt9MCGbwbSvjukYJmzuhzhQY7lj6FtT5Bg6MijIvjVMn5g19QNc
c28e436cCwB9kAIEz1GQlvkO8fPrI5FufUQ+NAb1I7h+SwVn6yuYONPyvYHo5F6N5FYHt+Pst9N+
BYtKmVM8ygpdF8+Anvuntsv5XQshXYJJkGQSb1ZYCK08+m5dFjBcDVP15W1TeJ3jkMj/1EeosSoQ
GiRfEQsuQJsSDoXXnXrdo47saHzUqZanbsS7w8S0KsAvcRZNmcIgBWJ/jCd+KYXZGerrp5h0S5b6
UMm+LGp1tJALe+dxw96vRsujZq1KKirmhI7lHqPF63tQumVLog9abRriHZccpr/yQp3bzE5PA2tR
5VULdXx7hrd2h+Pfm6jV5ZhZdawM2FNH6pt47Je9g//1E1NGziHg8yGd+xm7Q7aTd50Q5k0QTmIH
5vt7dElbE+WcBKEtpB+QTh3nqbyMPbPxOiPs3PvQw1iCv+6bJedE6MCKTlHGr47r6lcnIv31Q8VZ
vnP/bgzBrQjxOVB3y4y1HlIpYm4grrpK0SYU4cpzu4zZPUQBBBjvf58EyvPAIA6ExNH2hUq8OqgQ
sa70na07/n3KmyCakbQ65krwZ05CeWVK7gUaNnaSWw/iNxBAyIIK+7SNvMMMao6nVaj8/dyxaOfY
3zAFV9KaI94tWIdF5hUrPqoIxJNgt+2Su7aQWxEisyyC2hKOYeLV2XEOPD+xSsvTfa07ZhxFbchv
CP5jgdP428DT/qrztDm/3frW5DtmvK6sXRUynkeaB9UFhAfmQsdsumR9cec94laEsFauiopc3WwA
TwUzogpe30Rt3h7Blok5Bmz4NGWo4lVHv5+DA+uKS9nV1z4lP3p/TneW+HW3XbpFISJDejeb5whI
gSFpxHDyTPCQt/klr8cTXl3HEPYcpXsIjI396paJgHRqHgCiwn00NvQw+yw7SM+/SwCY4On578Oi
WkIiyxKtaxJdrRw+y6zMjqVY4hmJ+YTQed5Zm61x3NbsNwdFr2vVaqHVkVBdJXoKPGRdsvqut4d0
9aphD2U+aaOOLMj/amyTx2AA/T4GwRnVWX83KViZ79pirm41uHbqbKI4obANom+6kPm7ppPdleCh
e/SNDza5tzvasEZXv7rOVBtNlRcdIdSYJoDQQ7GUV0FiSrJXMLLh6oT030tSeCjt9/niHevRfKQA
buCxln9Hqu8ihEIeDAX9O4PZ6sm5vn3GS+5xXx0njaTcn1G1AEhcZsgTX4tRIUENDS08g+V0H00F
NrZzFFRCL31Xzt4RCg7zP2XoN89KznchxYl0a0kaYlkb9FEEDbMpSjRaP9Asa3fet7eb+r+PN+nW
kgCVZlYS1Gid5p+AM0iPoMAHiGScLr0HSAN0VM5htezc6BuHpltbgnsqABLIRnB4jTotgAuefDJ1
l0l7NrF6qXb2wFY/zgGAUDtvC0HFAalSWOdVeSu4CU5dsBOB3zAYl0eaQtBkVCXa1/TJm95lcKr4
x7ts0SWRLpDzBq0ZmjYadzry3ga0o3uajVvf7Vzq/VDWadsD8hJmX8h8nu0/QXrnd7sGPpcdgGJo
WrDPZH4/2Au501lw9ahp2BaNijjoYzPRnypBoyQb6A2mM90XSpYucbRdsVloEUbHoZzCg6jCNRlW
G+54Oxv3kVtUgjccJNAQiz9OEahY475fIqCL1vbr21tmY7e7tSQA9RRANS4AMvH+KObijArkpF2r
U9rmO4a7sXHcihKgb8eoojN2ZVAdB79KoMF1KumepvTWBDn26k1gx/GCSRzaElU2+o8R4Ze352bj
NnBLSSppoUyZ48OVJMBJwqshI0I8kPSCSMlI5E43W/NzG9jvHocB42hOMIDAnAG+SqI2i8GfvuMG
/oo5v3JKu0UlDK4ToDC35kfAwR47rY+qkJ+Y/hmyE/gpjrr0DpVWB1bvpaG2NpVjzzkYK8OxHQEr
BckGqdaHNiiSqqOP2a6C7NaqOzc1HVhZkhRdhKVECu15Du3Ocmx9vHMjW9RPN6TDfNXdVwhQJyHg
Jd4HeLaHt3fVRvturYkF/+skfHy5RERo4CFgdjJpZiDJdulBN3aUW3CSryxdR7AfHeyyPOhAHWBx
58wEOyVWG3bhqkIbwitdZpghHfgPFUrdOPicQr/9P86uZDluXVl+ESNAcAK37ElSS25btjxtGLLP
MQcQBGcA/PqX9Nvo4IrNiN4ptACaQFUBqMrKfOpMfQQj0EbcWNliu+tEchJ0/bLFOp33of4mZ7qx
xWvrs/z/jcd5edjVPfSy96371Fa/jZ8lnrwtOWOTQsu2FYAcYuzO7ZMGSY2cbyz7muFYBzBub/VA
CWH7cMju4WHHFI83GWSXYCz/XLfNtYWxHBeaP5NJJX58zz+L8eckP7D6021DWw4rw2Eqxh5D56Cy
GuOvUfx50j+uj71mKZbL9r4L+lWz/Gz90o8s0dWWtNqKqduwLlXgYQ60B4JB+880fwfgEn2Rx8g3
RxbnGxF6ZV9tXNfMyolyAjufO/mQ+3eM/huF9T5zn6+vzsqm2sguOToRJxG+wVUgdXU+afkhl/3h
+uArS283kEwx8+Kp6zF4mO9M9701G6a4NrDlo8zlc5Ay3HsKj+cPuanoycu77N/rP3ttTZZZ30SA
sg0qFdRY80n8AGtjooNm57MNmMfa4JajlmGXRXWNBWegZU68GGJpkI+o5Ja5r41veWlGcKYDQx7u
m+ilYQ9QK94T/ya6D8JsFWRKuhpXG/hSSmrgc3/MYLgbt6iZ1n655ahzk+sQiHNcZqvxF7IQi/LQ
Arwovty0rTbKLCp4ORSQntrPzrF3vUMEoGRXbSX3V0zShpeJxmU0RvPjnrZnJzpS/e/1X7027hJ8
3hgjmj2oiAqMC4GpT0PjfkTH6OG2oZeY82Zob0DBg1cYWpD4KW/jXe+1t1m5jSQbpnqc0HaEe6X/
tUMBJeiPY7wFoFkxFBtIFo+T8Vm5bKT3dYSSmqiOrK03Au7a4JZ/eujaBo6pDXHrPWc1+lLQHVNv
ZSrXNtNyziJgKoAcGe6+rvha1Ggy7XO1cbdY++HWGTp6QYl3An44xD3juLjTxVNKb4O2Mhs71kEr
zpUlBvdCfqrM14o/zGm0YYcrv9yGjvXl0KHfTOJWtLwBp7sU7Uwq3LDElSW3MWP5NASlxzC4qKs7
PRVHGmy5/MrZbMPEhiGOUMDD0KX3tawDdFSV0A18Zq27v+6gKzk0Gymm6iofGcUEkUOeqgBJOjyZ
Gt2h/0SAGy9o+K+IbHHJre3C8v830SArUIWRLo8PIRHpDkSLZcKKaDrF3GwVlmIM9c5r01bvnea6
UXkjsBfdMWIA4dbjPoh/8PzVNCTJB70rbsuj2bgxXTKfC8i27z3V3it0VkO2sj6oyKWn61uzcvf7
q+P1ZrV6r4NISlCG+yC6CKbvA/VR9d9l/arccaMcsLYhlkOHvojK2McUfXkfzF+V9yzrrUf4mmVZ
Z22ogR+H7B6ursZ5YM7XxmnRRvOrKqY9GXac3wTsBsL3vzZVoeewUgLTTPlrJFmyOHeJJ7nYOgpW
XNDGg6HIh+tlDj0IMaEvlcQfZjPd53P43Mr25fpOrwQQGxHWAkkxuE4eH0RW6YtOq+HjqOcNoMbK
HtsosLCb25DnKCihC6oZ963TBfzQGpfpvRuX7J/rn7C2SpZrowjaONTkDP0zpj8VOizvApPRhAhn
PuIXbDGRrViVzewcqYpEUe2xQ9GGP/kc61NJp2k3oXPHHdFB50O36Nx77kYOYMUHbXxYOU8y8sHt
fNBS3GVl8Jup+XtW96fZVx9i7m4lfdY2yTq1obpXoLNKRgcz5HJXMPQaR/UkEzPhsnp9h9aMzPJ1
aERNGu1Z0SFGw8MD1E78e9FUNxGqg8DZ8vYC5G0puh8guhoZ8mGhVh/v2iqOb8PORDYwrPMKVaG9
N9yDMm9XOiGQzfSE1rSbjvDIps4NSde7cVT5Bxp245GgSfKhAYnJv7csfWTDwoqq4zEtWXBgleup
B9LoGSlPr9D5hpm+v7eRDQyDQHYI7L2C3C2dhz34AYJz1IFl5/rPf9/nIhvqRfs8176YgoOp3JNJ
vxdSnoso2INA/QyO+McJIo7XZ1r7juX/b4489FNLyBf3weGvLJifxT26aG+SSyORTf3rBo3ue2ga
H3zQqcdHVo+1fsLLuAo3Iu37MTCy8V0jMmSqop5/6MvonoTiN43mkyvci+fMf64v0NoUthMzt2Og
pPQPDNIa6R2ZoDNt3Mp5nin1LlCWaPyNq8G7M/muTenmVwODXlTMPwJ35X5pOzTE8oZ/8cGW+KKi
6eX697wPacQ0VuDrmF9FpVs4vyFl5x4IOGr2nR4+BzimEtRrzA65gH6nHRPv4rjeU8hlJ9enDt67
KWJmaymVmfhYZvhAWXPoS7lZnAjZTQ/NQo56fYq1NbSCogAhAndElP/KghCNq9WSZwcqiZQyPhaL
FsBN09glurgva78GB/9vEGyVSUHpzrgFOrsLMHRKVFc2nq0rX2OX6kIN9Z6cSn3upnFRvpWPEfcP
qa+zg/D9jUnePXDRLL78/00EqFhYK+nm6e8ZogYxhF1Azebtqm74EMcgyuPxTbS+mGj5yjcTqW7S
xic6v9C2jRmkDpyGXwA3VvxT06LaEm5szrshDfMs5vdmnn7IM3D+TOrMZ6Z3DZqY9iMhG5F5bXAr
Xmq3RxuRU/BfoE33BBC3pfgQyHHrUrc2vJWo8BuE/SilxYsBd3DzwIDtdw9j45Q/rxvuyvh2KSoY
QsZoNXuvbg+63SZEjf9x8KDNclsMs+tQmalKZdJUvHIZxzsny+tdvbAKxrx9AIHq1iN9JZLY9Sg0
b4G13BmCC9d5sSuwJYkcsvZUMXK6vlArrmeXorJIg24/rutXwAnCg4as4q6HWAf6RdyfvHG2IBZr
+2HZalYQCMoPeXABXwrUj0jTLwQTJL/pEue7dm2KzTRXfVTUr1kaPg9D6h+nMjw246a+0tpOWAY7
GpSopFv5F9+Ez2oRrgYfZnlwo2a8BXOET6D/dec8jg2Y8/r6tc5L9VwS/o8Hss0JeuZhfcpAv3Po
o84Aky70Rp5hJSL61jklNCOVUrP4Ba7f5z4jf4w3K7yf2VNBM7BMlVG2EXvXVs8+rkDdY3Q50Iti
g39QuQRjTOSFO6/RL9fteOVb7HJWZ4qxlG0gftVxMCcETEiJbgue1BBs3fcTDNnTequRfcWa7boW
1UVdKC8KHnonoOi3Ab2Ss5t99KfdFtrtwpbScdaNesx/uXH9rMOIAZqktxJZa7/eOp+o67gK/D/Z
r1yDqUzPpXdxmuymTmDftanR/KoWHck0uVC/6aeDKIu8fynBFrIFx12xJW/5rDfHXiZM0ebR6LyC
n4TizICouMtwgG8Tra7NYPk6BUUZ4FQ0ukj0puo9wXaAQgzEg8Dk1nm/1SG2tg+Ww4+VmOp8HPUl
q6ZaPIza7Vx4uzNvwZPWJrD8O9QgjNXTaC4gvPhAS7BHlFG3xa+3tkiWS/d6IhMdBP3/o0kgOVYM
IzTAa9eQrab7lTnsolc/lHnRNMa/kBSEj7JKf4DK41uQqnLj9FtZIbvulQWlM3YdJ5dQVGN3B4C3
FDtf5KPacOS1L1jC1RtjBSWB48RA2V64aiBtNbUKoF6idnPtbNHT/k2o/09i2nep5c8F6LQan00w
11pE2aXXlVZfwdVfq4+aeZA1SEyXT+Kj6HvWPAlRi/qbapB3ZCDzl43YQfLcjb7H6PGafhFcxnW9
n0iQF98Eo/NMEpf1hm6BUNeWfFmpNyuC/B06uorlICXA10gKkcup6G4iYcFaLLO+GT3uhrZPJyJe
XX98BPHtsAOl2BaJxdpPt+KCoERXaVGZC6Gut1eQoS52dUCmrUfd2vhWQADoiwaau/4FGbUPzNT0
KQCkfiObvTa4FQwc0w/SQELuFcpjYtegZuElcTqQWy3digeAR3u0oDG6XI2O6SM6a2l1bGkXF3XS
gFtuq2n03TIM+tesrHyRRWPZa0Ef+rwBmhCKcuhFeOQ5pIKFrM9SB4/oTH/s+q2nyooL2zU4Nsde
BoFldUlBxbUD5vAkis65d8fbCOjxSVaQkJAeD3hD1MX3CAGvS+DuNdsSXVj7+VZ0aAco9/mqxc1b
yVoR1JI8tx+Tvu6VPHpEts1GjipYdvqdOGSzNtQlQWwxxvzmmvGqTlyvGHMwERcperLOOajv+LPy
dAqofufweLxAUQFtZTuJJL77UaY4D9U+HiHZdzd3c59+GfOeTPFTlMnR6IPf+Gi0igsWuZ+m0nP8
z9CHJvRC/CBt46SYG8OqJMtCeTGO1yIPOnK8CVTSBDmgfMnIWfmrrp3gNRs6fRFhR0F4k2PJE4i9
mQIEaGkkfgLGocd5h7djP+ukHmMZnwJvMtHnqYXsxlMzg0io3IEBVjSfHNRX3A9FWrTV0StS2v5B
Q8dYvjKPivqQpkHQ/6PAGl4dQqeci/hHFjh6YEe8UsDOieqkACPgPeEe+rY3nhFr/mFFQKRp/bnJ
8vl3pSa+y6P4C8QvP3cDcU+RF1eJW5f/ZEU6JFCtJMfrl+9307gwYCsw9jlDZzULZmQ8KPHvOWVd
d+83U/iz1cMcTKgzhjLuDgxarDVyL2F7E6sNZrZCpuobkYVtFj4UBtoWSk3ePVXBeLj+XWu+Y8VM
sG7ligh8l6wCKNRM+fzBH3rvXgdO1m3cEP7+1PfcxgqcEDYyEQ0K+kDK4g7EhQrqDZBCT6dPfhjc
95P4jeT1HchjQB3gQtcneK4ysG5c/0IaLN/yzvR2lVNGs0TDeuv8LMjMUsDRkI/9Euk0d6oD8x0V
nNq+r+QxFMBnnFNWQfuvCkDLWSSTBh1kUKMT5zHmXRDuoOTTpwkNEQX2YSZAWae0J7IX2kcz4Lpd
Fncfw7GOijNAO/jsFwVqSlOeTCdDvpeg05tfCiNKDepdCZ1Svy40/w2xYVo/dHlfY2m0onhloTMr
co5kjLIpS5B8gbmlCjyCOwC68DtmXQfKO5QcHK5/yFh3Jfg5JVLzd1RHcf0phV7G8KwGCGM+8XDC
M6LttDK/uIvz8MM8OHP7AgmEbv7eUsAvn1jVN/W//cLj6O+yATiYIIGQag36P+hd187FdIw6n3OK
XvhnMNdm6pAOJfc+SVcJf9cB3fpZTI4qd7MZODSUiKDul1zpovgKGrrefYxVlccvjXK6Ckm8Rf80
HbsiPQWhmTsoMYTDwO6hWzS0J2g+oFjVsBg0gmjSHbtTkDkQZopx5el29ViB2Skii0DBiFy33ove
BZtw7xj+b9jQuUlCNNuOF9o1sfcoKZnYkVbSa0914QfZ48SgZ9ck0D313TtNQbeU4EuC/letK7Bv
JuCR8sDfidjG7kvospqnDLwA9WM9EwhPh54a0tPYSy7/zE00seLgl2rqTpWLfHhXxzF/HB0IxiRZ
jxs32Q3g2EQa1gf7XPoL7Rok+EQGNTctlBCKkh0hA8WjZBAsXZhWU+3LOVE1iAi+oHrqof9ZKQGU
OSggzfRxyoMIeTK/LBjWMZyLtP7dTgKvkhTF1iKJ0DAW/QuOVJp9UkEZeA8mi8tfsKMxPQ2ospDL
lBbhPBxhnZPX/5D5WPvfylxAyLRws0jtTNoP0C1uZNxoHKaS+l8GGbvp3jNVW4Gbs035YRoLSk4M
pL3yviBINSMDEbdNj7zE0D3O1NEuiImrCooYu9rNnfahMzS96LEGu2SaZ1P7AKilo48pdLfSXUe4
+ewFZmLfvYyEAyDjGXOOeVCn4R2SmvA5ATJ1+S2LQmj8gj1YZNCB4ZDJqb1h8O4U+Gz7Y+jJTsoE
PFf+IevTPji2HoiGd+Baasp7VcmePcSDN8zAbMT1eEbPZtOdQgkCyEPgGtaeq65ovoCgtajwzMv4
7x6HtfqExGEOoOkctotBDdMYPmiwgI4PEROKQIecEJjwSOcYTXMCfMlPMm5FphIWtTQv9lQ7QXuG
p4EgGFbX0OfUeBKyxSgdkRhBIIagU1KAtnrc5blPXlgH9SInGZ1xSnVCI3AXY0lA83l0ayd8BT3F
VD1FAU2bFx40Qbwv0fowfpCiGqrPDvVxogu/KMWlaiZJP+BeP8efW7D1QhQMSfXuZy9Nw6dkMrlQ
fyoPIrpfhFRmhpRk5AYJCupVcAraLHMOGRaYAk2ae2A0liYDhJI0EnUZzw+CA1wqLB5IWoLFtw+8
jJ1Ahpqld9wFrThwMRUsym9bt/sT82ZwHjQBKXIiG6ge54B3AnAEpBrxnI8gBi6Hu1qW9UJSlhd5
9yN0+oF/cdgEsb2qo+wlraB3PYsuSotEyRFsupMBH/HedUmuv2O0cURIHQok+I5TnuEVBnL0udpK
wa48MGw0i4pS7dEs7y5iVqi1hXnP5Q59rfzP9aNqbXzrltyGgVMLsKB84aPpBmj2ubBdqtsovaVS
77s2nAVdemWvNHMvQR8aVIdEXdIHpy/TLZzE3/vQe2ftcs948zqFIHwV4SYhzmD87hJqELWBXPtW
EFhNLB/BRAVlVwcq3yXUb6WK/im8ESSG8uwEbKNwsXKlsVEufspJi4NeX3wXCQlkcZwElPXZbhj1
jUkVG9nSjhRU02E+X8Yii18Q1xnItA13t7Kvy8vlvVW07nw49OOqG8vpEmokRkee9/seDPsAAo/t
vebT5+v2tnKRJtbljwSOW/pZIc7MrcAEGENxF6qHaNH9Z7mPZX6GDOf4oaa4p1yfcG1rrIsg1Inj
sERm88Kblh3CCDGDDsosJK9bEPj3l47YWJeCzmhXhKzCZZ4Z2UUi2IOMfDyi/3gfE2cr27945P9u
ELEhL6J144zkUn/xazZxqJxX4JTXhJ0U77JPWRX9A/K4j9cX7f2oQGwAjM9EDkZnPl7YNMgWROWB
TxfnZcTbapZ83xCIDYER+ArPUx15IKS4ZODtAz/+2eeo6o+grSJ1CuepeNLhpn79m943BDCL/jdM
yGEGFn8k06Xt0vIgDYi207TkSanjjWTQCjgCehz/naIHwDRthqg6hwIPjrFs0oPJ2oewWjQl8+CR
BqMBaF8Wi37CxwoX2N31b1tbTOupyD3hmCoOpw+4vsXi6AHa17IkdWrAS9CQ5KPUicf+jDdk5sf3
OqWQO2l8p3O3ZKHXDMaKHgoU007Ku+pMiav4KfVMmt97eVRtlVdW19YKHALXzxok6O6DD7iRKdSH
MWIfR5fuFAse/77nRh0m2hW7iJZbBda1dbWCB7KG0+yAG/qcwUgFuCp2MkjJjsawm1AEX/yZPZUx
pgNf+T/Xt3LFzW06paKJy3Ewy0pGLt5wk4s3scCJAgXaMnB/enIuZjwJs7bZsJ2VrbN5lSSoz9w2
Yy5KJZwUuywHt+nerQsAiK5/0doE1hWjiJypQoZi/DIii+wkyFSFSDu5dIu6ZG38JSy/Pf+pzJCb
NjMcG7857Zi7xwtuCxa9YgI2r1ILAroBnFDmsmhWRCxpKbLrd9MYhXGekApUkPdpWpcxuPOV6oLv
Rd1UU5GUI+PtTbcL8r/kS5UJFEjVLwo6BAfjN8Geoetq58ZU7q/v0UpwZFYAUcSbSc5mhTxz1VV4
jpeAjSB5EMzd9A8AkmD2vz7RmnlbgUIw1/VHV4yXVDP2QqC08MgEWJ+HXMsdchTV2Y2maePuuTaZ
FTPoPE06E644j01cgWRBfShw7UPHbblTpv44SX9jorXls+JE1lZeTRqcLaxsgE8LQeavBrnLATTZ
sIG1+GfTM3HugY0FlE8P/vJSztj03SDWhSG5IL9wl4HUqlUg15t5/OSm9Ub2ecW1bJImPxXIXGW6
vaQAaJgdnx0Oph4zx1tg9/dznICC/9d3RT86uUTv5rlfKhoEdEbLDhm8p1BnQsEMYsCNJ8fjdeNb
+xwrUohmnog/tcUZ1bIw23HJoSkSTF304/r4yzjvXNFstibVhuUUtcVwkdyd8UaPxzRiNKEjJGWO
ikIxYzrWDJJWW1XKdz+IejaZUuWpdEzjkhxbGBrtIYzgMC/aiAlrg1uuyoQvM9fjMk8YlC/wpgL6
A7iDLb6xteEt52wJzQHXKciRStkmSD3USadmfuOPtzzSh9QYr7kxx5FN4PwaTjLfAgC86+zUs0mS
0qoL0l5nWBfqR9BQpOTPyCfIYmfF1qNlZW1spiTHReYj4GQ+1lm7n308KlJ1f91G14a2PA5KTKJp
kI46Co8fte7vTTscrg/9rvljYWz3gjgWShTzfPSkPjnzIzLcIMSrk/omhgdMsOzIm5NeFpx2SmBT
g7A/Fi6kk6Ituee1ZVn+/2Zovwh5iXTtfCzTEWQzP+JQbsTQ9wlV8KutsxV4DvCsIj1w1OUxPgCv
kHi76AF6S3sn2KmN82HNKC1nDVLI3MZknI9pPDwHynlGGhfvgO6WyIZvsJw1ZmndO043H4mWJ03U
CY9DCO2IhHdiY53WvsDy2GbQFMlICXk3aNTtoXtFgb723aTmmxyZ794HIF+23PHebHJbiRikyDGm
+KsXVZTFgQJ8cOg91h/yMfjp0uom4QzMtZx4b+YCY3SeiwC2OhXmAIjKvZJb0WHFz2zMtT8xmRKn
mY/trKLDjP6zUxPlDrTunDTRWSo3/HnFJ2zIdQtW18I1M2Lo/IJK2SGWfMNalwX/n4MSi2M5MpiD
oLVX+XWeyDkrz5LK8UcBTWDoPsnskqXmD4rTyMjn5JJXHr/lloZZLR+HXFnEwOmPWdHOmu2Lzr2E
aVcfZnerZWXNwCxXH5ghcRVN5hiD7zWJs+Ul0iQ1AZu78J9zdEZcj7RrO2N5e5pP4IT0M/fIyxKa
Vlk2n6aS8+Nto1vOPnC/ynpR4fTR0w8IIn4L+8/XR16zXMvH3bET6IaBKmcSSPm9BSmCq6fv0J37
InJxC+0NundsJx8HNjkQtziWXbYDIOwIuqwk9s03aCyern/GyvLbOHUWl8qFlsx8lGl2AifGJ2Cw
N3xuJQra2HQiBhRbsxAWlL1UIOooyQMKu7f9bOt8po0pZ4D/cHGRtWxPqD2bA7I1G1bz7lUe6275
NK0hDzsttCusKdB6GT0vdEOQ3/wMio2LN/oPZbOlMbBiRjYuPYqzANkRLJJX8DRphbpXs3vIVXyo
aPDntsWyXDn06rzDiOYIRa3id1m2HU0Mrk73tw1veTAQgmWg8o4cpT+/AjE5n+bBUxtGtBKGbAh6
3FVBwExkjiiFunvh+OWzKfsfA0dWsnBQg6MNEky3fYjl0qBVS502zskRarUOWUqmrHiYs2roNuxq
xSNsDHqINpAKCW/3CHly90EuyT3WZcXBDTyxEZZW/NlGnvNAeGWogRJjg3Gggdiw0yTV1gVwbfRl
l97cBArg3CRLZ6zQhIQwgBb6FVSowdeb1t8mVOJg4OpRC67yBeDiPLFUV7jURFsKWmurb3l1MdcC
Gl1YGrEIpbZNiq4JcItDjHnTWtemWNbtzfqY3NGNiXxyhG70i/HCL20/fK5b9em2BbId2U/HvPV6
vDNbRj+GuIoZABuGPkpuG9/y5DEUxsN7BGda2CvVPvQpp+k9CMairR76NQOyzuPQ6Ej3eGZCZGyu
9qafqvs5rLbYbVaCqa3rpyCALtQ4YfQ2+tLj6D/+v4+1GcCG6Pe5LeDZqHNVAhPdlAq7zMlri3R5
PLc3NXZQzwacK8piPPFhpNxBokK6yCdGBeQIr2/win1Sy397BjCMAnvkkVcQM8pc/iXLceHqGqDn
r8+wssE21nxunRzAycKF+jdIAKeqcg4dVOsO10df+/3L/9/4Vws13jENoZsNrGp7ogyoEp8uDx7T
3MQmgA2wXLjo0ZDSyYwcF6zyvY+umtego1CivP4Fa+tjuTB0Y4NOBQ4709jEXyW6ftvE7b34423D
Wx6cumpQTVnF536M3VfUnzMIn28Pv7b+lvsSp2jbIC+js++qcHyA4vRYH0EqTPRxcOngbEBU1xbJ
OojHkBc8DlR0HiHzNB5pJIF369Fy8+P6Kq18hg0RR4oLrKBAA545evXSKap2IHhuj53fNhs397UZ
rCczGaY4NRz42b94TVZnBdoBi/DeE92tU1i+3Dp0BLA9ZyjoZfndqIMoCTw2HmZfkP31dVqJp38b
St64mxjAhqwar7kzbvRFlM1Dwbtf0+yfdbl11V7ZahsTrjjLq1RzdRaQr/3sh1G5UPVouvE6Xxt+
+f+bLwg5jUgtCnYuUGXa+1XwHEAZ8nR9edY22fJl2nZl1tfEAymy/GoEI/d0HD/ouog2+i/Xfr3l
zUqHohW1r84psCZ7ViEpS2FLh+s/f213LWeGLq3Srna94+g3D6GDWNq6Yu837GngMr3txPlbA3qz
AURC+bbOGE6cEFrdJBXB127q6IcaxAEbU6yskg1Q7gGaGuJi9I4+aT7+PY5btdVfvby038nu2Ji1
YvDlOAEofzblOH5mTkbOo2ZHsrxyiBsW92rq2ZMqp0/b/SQr+2JTMqnKNBJXDHpkS8N4IUBBiXZ4
clRdnZ+CCE23Ny7c8gPe7E04IPvpVMw7Ki5/c8AM9+jAvknEh3q2Rh+TmT8MQa7PJJ9599xHEXQh
E497zRZJ2dq+W75dRD7kEnOuz/60aMKbtAnRlmG6cOMUWnFvG6bWB0AWd1zNp16A+HbJ8DCay2OD
P6474NoElnuTmPNJBVDi5FpmR0NxQfWNbPex02yVCdemsHycxn03eJH0jiSHtMBfsEdlIlzOhNnI
RK7tgn1Wx5XPgRlUZ5852FpkPmNyrtyqq//cskrUhqQZMukyZhPClIcSVZ/itQA8gjznXUtu2mlq
49EyP3BdoaFWT+F4aMLk4mgc9xsUlrfYhd7fB2qj0GiOZnbS42WSMR/ZYPTg4GLmZAG4PsA4Em3x
pLy/GdRGoskmKoGyx8XGD+vxRyqQq3f7Ur/ethPLx72JFyZtdVciZpxb1jwqkL18Ml0HYkgAbb/e
NoPl0jJCRkd0LDqnZfizn9zqkEooP8xedFu+jdpMTL0/hn7XIZoSX30qBC4FMp+OUaU+5Zp+u/4V
a7tg+TVEPOMiKyt2Zimg3GrunXM0M7VxKVjud/97JNHYcmnXGXiMRw++IGxAldnQfkdJSPd176EM
x+oYWI1uPtz2KZZ3+yH6RNpc6HNRcF3uiBpaNGvh2qxveg/hdftfm0ohVN8tLBNnDm3aZsdQPD+X
EJnYwgKvOJ4NCfPRwYPeyez/r/oSZ/eTOwc/47kpb7phUmZdwyUopCIilgevT18zNruXlATpxnNu
7ddbJzQKn3j8R0iXMCMe09ExBx57+uCwprpxBsuns3hwWBZF5Oh1wJX7hVZ7ZA4/pxl4om4yIRvy
BSx06tMw84+jCX6KIPeScqrZhn2uLZB1BQ/DajDV7EfnjHox24GqRqLFcy7Rn9+N8xDc+A2WR7ez
ZsHE5iUziRC4+0tv1VV41N22RJZLm3YMkdiL1NkwCfSdokOL1otpwHy3TWC5MQpfovBFF5zQZlQM
B1E7UvyO0eEdboEOFot8JyrZmC5AkXJmCoPIXQ3Bntfho5nDj33hgA+1jG/zNRvDlYJPHoz7GsuC
0ne162Nkx3LUPffXV2nFmGwEF9cOkmF8yT+3jTGJ6bVJRMYR8OSwJbO2Nofl0ZmvS+TEQBT6F3CT
tqba9+ABvHNawMWvf8baVixTvzmm5WDM1KaVOZnBvRRd9dzLcSdb78yibsug1j7DOqjHLBtCHqXT
uec82meD04P/EX1Gk9NvTbFyitqAMNVIh/tRT86ZCKsffuu7U+IEjp9v7Pba+JZPy6kQFe6pERrL
dBEkph50cZlHAkzd9X1YOagjy6tJNg4+6Rq8GPuqT4DSZ4fRy+VdG3rjoUTT2F1DgH28Phlb8T/L
w2XJnBLavuTchsx7Zs0AXihgX/YkpQqUlsCTS6esdx5kNzfMbMUEbOyYTAHhBV8EXi986D+SsYMA
89hOux7dtlvdxyt7ZIPHoCpm0GPjBOcxZ9UObf7pfuBTtBFOVjbIltXjrojkUMbhGVqB8qVl0+cF
9HiHPq/i3sRobcgntG1c35+11bL8HkBn3UK6GHNpp+MvYY3L+13auwAKIUCyfkswcm3FLOdHBzIE
VdBYf856sF8YBb7gAIwYh+tfsTb68v83oQW8lUoNzAnPhoc/0ccYPnQCFcbrg68tkXWWE+3lWoHL
/qw8cIDhrd0lnA7kOHmbTRBrv9/yeQWyoCqYZoKOhKXCOwboxUgiaN5ufMLa+JbL+3p2Z5yC4bnA
+yspYuHcd152403KVtujzizy2XXVWaLtPXjWYDOrPrABbU0bEWtlB2xQGS3rcvC6MTiieRuNIqWc
7lRcgGWmolvApZUVsrFkIXKaKcnAe0sdim6slhNT7EuXsZsS79QGlPX5mBkjODmHfCrvhNZIM4Jq
pnyawEGxldRc+wjLmcdQRgizRXiWpojBTYt4EU1Nc5uT2YgyUzqDk/d9eO4VVf+iww8tmHEak5sS
NtSGjqXB5IUic6ZzEfcAbUoFtJ3ZTCqvmZDlxPOkjIqbzDvWsiFJHzn5jhrvZzYM+nhTmAgsH2aB
m4dlU4dnX+V8H1InOKXLieoJj91U4P1/Kow3Ya6tqSCRQONoAkboJ1CITAB5Fd5tR8Ffepw3o4OA
oslqdNefC/SN7FNISL0YNCccFFIGG1OsGKgNHIMI2xTOKQ/OKXdPsp89vNm74LbXig0Z89v/4+zb
muPEoa1/EVUIIS6v0N22247jtHNx8kIlzkQgQEhICKRf/60+T3P6TMdf+SVTlZmBRtLWvq291mzH
Ie7AdZ/ZXlfgfBVLLbQb3qjGXfvxZ3f9r/VBTDQsHeQt2spM7KijNdSMgsTv78fn2tMvbDcuN1pg
lpDdg9vAVCPqG3ua9/p9DuASOQZQIGmUK9h9gqLeB19i+KMA5cf7fvr5k/61MOByj+kG2gbMzACT
FnszPLh8dZ/+/vQrlpteWC4HuwLYPOT50C9+qsFlxO9L9Nlrssl3XpyXFKYFN62eUAm9X6bud9Ib
iBlkXrwxs3rtAy6cr57LRqGUlBzSPiIVpr+gVjrTGCWy+Z311fQiyk4TCKeVNodd6bz/khTTmbHF
vc1neD7i/5FFXwLETJdOBrwx7H5SKt6lpvwAgpHhu6f2eY7bHDRJYnzjGr1iB5dAsamBKpHr4vQ+
gYsYqm4NCb3LO3Bovc+NXVKUjvPoFog9h/sxXRFlJcmaR0caFZF8n61dwsV0kULjq5nT+ybKcwNf
A6btejAivGEQ11bofM7+ZW59akDizOMYtc+u/Jx5uvxGELGUb1xEV47rJU0pGbqOAVkS3wdjCNS2
x9OkLciRoAzwd4O+9vsvDFr30Vx4Zcn9AhnilxX6cxXboBP3Ph9Dk/+9PFoOaQHXGRBpyUXvuAJY
dqdax94i8rv2+y/t2dPegkON3Z8ZlX1e2Noa8DX+fXGurf6FJXeYyAGfTYPDA5OqjADhsBmd+0RK
KBr8/RVXfv8lTGxqwWZlE5uiwGDAqgQMEfE3LmvpuxTukuT/YMUaS3tMJJP7wqA2P6EAXUn63nTs
EiuWYuqDQXsyvV8cJrabLRoeCNVD9f+RTl7ZhEuwGEa1mcwHgle0zfTUhNDcxBiiPMicqzdO6bVX
nP/+X0Y8FUnWq7FPDr6LMvDz4hbekl3fT1330naJ7N67GedT8K8XZa3MUs3cdl8MqeWPYwYkawVv
J8s3KjznAOU/fENyYc5FBwlG1XaohzX8R8fOk+fFuv2wakatW/Zvsej852sgVXJhGAvQw2IOkCqZ
SPcxU/0BBPakWoI4QTrirUn0Ky+57Pp45XqVjmAs14u5a+LluVnzJzF1H1sKWrJ3mF+cX3Z+eJJs
kEZHeDduzD11qZ4eKN8gX/6+x19EqVO8ElvkeHwyNOZX38TzC5B95de/P/3aAp3//l+naSRR4vI+
TvfZ0tOKk3Tdg48tQuuB4h5six5/vu9NFwZiy+DCyOfxGapyH4xlx4atvBrl9BCn5Off3/GfYQ22
4sI2TNE0fsm38bno2x/NqI7EmWeoiZ5IvAD8/maR7dqqXZoIh8IqCEraZ3C0PMTmTPEO2SCC8mQP
FY+/f8t/3ur4luR/70zcQywNBQAwAmLq9KjPAWaEZtkbyfl/Xld4+oXPs9zyIXHMnkDSuX0OUKzb
i2gYP0C+cHgD/HjtAy4MfJy2WbO0sKce0vS3Pkp4PWQAD/59ea5s9WUfCNomeSesTPboBpU4uPFP
8OjtF4CodnGW7rftLV2KKyt12QuywJ6SqSP2VC4hVODlkLUfVn5HF5Mc/v4tV1bqsh+E8BIEFfmw
ndoSYrrOFaR2oDTZv+/pFybexHo1AuXUU8kQmUGCFOIgxVsQhCuWcDm+P6VlwePQJvt48V/iuL09
Q9TKdb5rh/f+/gujTtBOnDGbXp7ARnfrS+SIAxfvIloBl8KFJVuOUVBFGndSUcxrlGLm2vP2LZ7u
a2fnwoabtWh8QbQ5tcnS7CfpZI0iMIa9/ZvqqdfOzoUhd3lGgJRZzCmNHpbmn7x/3/WTX1ivlako
WqnyEy/JnzjL5F5suXzfkbxs6Wwih4xM32BdSLYvpf0g0ndVxuP8spOTZCmQYUuMR2O6dwG+l7fv
vDMv2zjI0jJwam7zCXxC99StX7swIo8qljc85JWtvOQCwHVZtGwp5lMZUjJ8IKVOlhMFMDr7/Peb
4IqxXnIBaC3puFk5nzKVnSJpXlZwiDEWv6hIfvn7K66c+OzCWLldSHxm9jt1bH1crRRVNGR3tn2T
J/jaIl0YrJkHMYwb0afNjrqKk3mrDOnf57IuldpA0BuhEzgBRapKVw1m/bGk9C1S/Wurf2GpqhHl
JOYVDzfa30RxOd36xCzHGbwJtU/F/IZxXduCC8tF18yBsqzQaM7qwdWBSb7Vq0zi17RDhrj7+0Zf
8b+XLRywlYMoEqDlE7rnjwB3Qy0x+TZq8B7y5J4m7PS+15zb0P+KTznEgTuiaHpyM9tlevo+rPNR
TdkemoN8x+i7ILJxftnOGSAAacwqthM08gAzcJiQnXYtewsqcWVPLmkBAPFNwLYu1Alx41AhSE3q
lEhXgdu6O/x9pa4cr8tuDhOTBdOq0ieV6/sYyozn0DrP3AFn7MvfX3HtKy6MOxvAQJuKdjst0VMW
q0qcB/jsu1TksAUXlg1OOtOPmdlOvShVrRmg1uC1ep87u2zmsIVKIiWuDUKihleJSd0XQzHg+76V
ubDtJlMWyCqpT5pPXwENey2svGmJe2s84Mqtd9nKGUefLNY0yaknzbBrhrSFtPibT/9PTEcMyer/
bWQS7MMYuAGcgy/D58FlezBV15R1+14Vt2gSVgsd37Dn8yP/T3EBr7qwZ5B7+Mj7JIGsGJK/kdxQ
FtWQpflhoC02lcunppOYVsv2f9+Xa6+7SJ7Xxk5Ku5SekBec/OD2OdUPuTWPcdfU//NlZDkYqDn8
/XVXtulSww6jUqUNrlGIEBS+r8276VMwTL1VC7higJddH4tettpIok62z3+vU/k7GUEB1QGm/kZW
de0FFxaemplqORPcU6HHPVWEGwtBQTgT8cYLrriNy+aPJaxFx0HokyX2JSZgOAjjDdIrXklljiDU
faMmfe09yf8+0lE+K+o0VmoK/obyfA+NnF+gPD4ylv9/vObahl/YPZdRkyeJVieMIbjKYoywFsAj
vrFY13bjwpN3oA8vBbRCYZduA999I6utl90hkLl934m9bASlLqLptq7qJM4Td9LaXevenMm64pIu
Wz8+g1zJhKL9qctAa4G7vFzXZ9TjXgY5v7HPVzbgsvnTDMAeriBGOUVl6I+cjPM9QNJvgSivPf38
Yf+KPpqBNTZQupxAR/cPM2As/7SEyfdPf78urhzSS4W6hnYTehmLPE2uvD0HzIvuD9mAdcLcQwqZ
wDfO0bV9uLBqzL2PXuhgT+BhhpTM0AVIagZUYKu+FcVnM5Tt579/0bUFu/DhhiBpTNspnJzHwAbx
kAOe/ZujXlfs4bIT5FkTNX6Q0ymL6FpDHiH+EqdjWs1dN/36+wdce8WFQYtxNqzEzOCJUIAN9Jbl
VYPCa1WM/K2Sw7XduLBqFkY3YzhbnkDdBzIl8+usMw5F8sM5U3rXV1x2hFqP6AyOdjytiAehRnmE
dswDhNje6YcuG0IiD2sqRTOeaBi7OpdAwTPXqj3XJryRDF9ZpcuuEHeRWm2CVVI8eoKWGj8gtHro
0h4c6+Pw9e/rdO0l57//l313C2alkkLJUwyeyXtoXarP8NvNvuds3SWgj3+rh3ntRefj9q8XZYxz
BLf5cGri6SuGp2/PvYhzHDJbNAT//jFXbO+SUEAnXGUYXR9OWW9XaF4VmLFd3tTNvfYFF5adDuMa
bNp3pzPYW3AU+Fj4dq60KvEWI/cV20uSi0VSoTRmTrsTUR39hvJ9Bz10H72WBX0XZ2+cJxfm3QK8
bLI8aU8sp/crgQ4rouoqKt4nyIoXXBj3CqGfdZpCe9piepSl+yn6t4Rli/R/itv/ET1f8gmwdoYk
jI7cfut96MQuosSzZ13OOVl2KytywXZURoUeIQdIS9Av8Wlt0w09hFHlCSYOkxjy6VpPKW+B9QOm
U9cc/UqgwjbdTBx9SyP65iYCliKHsvqSJfyEDvaMvRgNZJ9+AfToxe+YQrCSf5R8VZHddcps2Uum
zKh/gKl9BVuWV2FoXpO+tOao7brxFVL3KGgdz8iiDoorDuA0VXfrbKBew5gnewuS6CP4YNmIH6pj
031JokXquaIRhXBa1S/plgBls/gGyk85yUtorkAlo0CRSYxt6p5sxyNJK2Yx9/PQFJm3X+lCelv3
BMM0axR3v8UYpnWrewin0BwJiIrIjYibJorvxozO/KPAT8JUm2qAUHqdVyi7ql3BChfmRwl5OBqB
QtoMUb8vBqu6UJElK6cnZGfNBtJx6L2wpKY9WYBE6UdQSj1Ayq2XL9uoI0SiWRS6/GUNKYbFPg2W
ymyoFRAfA9llTUG8qwjwROQntFy6+VFtg4xU3SdpAerdZCMh/yod7VNXiwB4+rMp5cZ/xAwwUbkf
6FhEW90O84R+noPkxWh2KVO9HitSLg7KtB1Ia0hTlTMJk8L4z9pmN23fDyh4i1boPgNHZZn0ScVk
YNmviSNDg54OqpGjxn2YiiEcKaifZvjcLG3pfWtD9KEsthK4m0VvTTUHNZcnHSCAdFuaNE7/LKZo
xWtpChC0H5Sgk+kr4Dkcp9Ae1Ut4FdTF3ZfFQp7P3ruCrsDYtPif+AhUpFuNPvaOglEco7Lg2MPR
6jEBNFQQd3zNZ+u83ycgI1nFYWK+TWbw1lEk4R409I5XAqcp/iH7ISqnGkASxn/ncdqtfM9Z2WeP
EemTYbiPWc/YzyjilohDtCja/FAyYJi2monx7XMT8FO+qEQE8zFgeGr6YDJAqNoDOAY4/afMgNfq
6qQIoGms1mj0896h+kY+Ypa17fq9HHtwLACoPc3a7nLTN+45Z2Fq24oo5vwv32o3A8O39Uv54Fme
NdtujnJpSTW5PEeVk1sl2VDlUxe1YU85JmTDA4YH5PBrgXBSJmpZTEV4UKoo2A8FUaBwHONgyugg
1ErTl5JEfVEc1iXKwh9weWfLXRprm2+7bVra5XOxUlp8h5RR69J7lcUZcGBpmCUG6gDvaT4kaZOr
j0CZj+Qu5J1xj5lRkbvRK2vtvRA+csshij2VDwHg3O6LXhMffW0aqvO5AmCRV2xYE3S4xKqT9ag4
y0exKwgz6dfJF4t5yWeGkaV6TIxsnkvm6fxri3Lel1WSGDrdTk2ZIHVU25RBCIXNZIVyjFStfprL
ArOwdTpQBRuQTdtqX5VDYsf9uHjR/xZRQFWjmgCUAFMW+DOgexURwA4GZhf1c2ut8VC3yfCPXQr6
se04ggiOfqcSnA8nVANNtBtazkt+IM5h5MyRtUu/lCSM21HgHmR810cijn+6vocsN844KBskzL9w
6HMn0HSyXTU1dkOBKyJEP7NzyiJqTyGCXet+cpZWW4o5FFlDtwiWmU4xOo2vXPBhJHveQmsLQl/r
tuh71nmtOEiaXRy9sqGx7svc0yb7Cj6YqNjNaxN3+Ll995zPkNw9hFaF6Wk1KTnOlukyrboO6JGx
hjVy8mUb+jV5WmY1TH2FMVYXvUrtiNU7kQ6ly1Bx0rT7QYZ+ij42vuS2rQaQzzpdd4PYaLSLI5yh
pyjDkHNU4dIU5R86ioF+4m0eG15FoVynY5EvevongfrV9C23+Hl/8izS/kdi4Z2S/Wh5H/b5EpFi
7xnuY18r1uX2GyYzOnvQhMl0qxtjjD1tfa/YVBVtZDMwGzFvpydcN7p/RKWvDZ/iwtCxrSPi5faH
d7ZDjp6OGJe+cfMMCa0KG2sijfqlGO3PrHDOfwyNx+VebdSys/iV50MHVYeWqOOMEcCyqdrgVPZb
kphDIYy1rQH5P8/S4abLXVI+6sCj8RvtNtI+WiO1qU0ybIWrOzC02+co70W4p9M4tt+bFROxL6SL
WHnLwspX0MOFJjPpYcb0RfaUYGSLDNXmmr5v7hGkdJgZU7KI011PuxkWkWYYmr4pNuRbYwUm+KCn
yonprHODeo3uIDJHISU43XB4Zw1qHYHJv/ILBt6p7D94WAoXD6Ydp2K7D3Ccq6sTpSSgDTW4Ijtz
tOAoTOSBs0EZXW2dW+bvpZ/j6BG3Jb6lhsTcFL1CajVxuyafQGZZNVTM401wyD+SuoBmNvkN+6Uq
q0QSuaQKiFu+kxbzUEcsf4lBbD5jPKM4+KUow9c+V9PsK/j5FH4HsLBuq6NGprg5U8LSnU6aUdwU
QRXdTtp07fJjOa2oudUit3EXVxD5Fewo8jSPvi0WGFP06QaWfvIesethmxdIz90IAvW0T5sZFzwY
cFeGvn4nZNhuNtZjlBd3fet/lCMkWesy69bOHYHP7JBoprbATb/D0Ipf78BomhSnhm5uhcwP5cO2
nLUYAT+pxoznsHafRxItd6PTEjKCBpqNejouyC+HCdHQpuzD1mK4JlSKgzCNHrCZfnlqW5RKfrUQ
E2VFRTEalmIrChCn5T0zM98DSLiM4GdppPq1bYlO1X6WcRirGDyVBMwP0M/8XjSJ+5ngQ0lbtR6M
sXo3UojyJQeNfy2yWuZxC4nIMSbTeNNGq8humo5oTH8rqHp+5LgFphjNzc17AaB2N6kH0TV8m+uI
DlztQkFxoRd+4Q5duCgS007Gk59eUkW3tlohBxnfQrs7OxK0M8uykoVIHWLPRcl1qBxCxzHUzdZw
0tSbcC7nd05ApbMF9Egv5FEOUD29gVuBbB6Czq2hO9eDuv+JiGmDjHmJQLXflZvq09dSNHMHPaeG
tL5qAVczYa/j/BuA5l32LC14Z79T4I7XvC6VyLd0Z3kDSfe6KBYf2rq3mZw+YOQplT/zXOsVFPVp
pIulAnbZI/N3qyL2w8Zjc3TdZmGmI5hoXFQPSYSrBYgEA0e6b8BKmkhgIfKY/+PmkmmQ9PYivV2H
kGhzl4icFP4g7ZBu7cGKXES/uCtHzw887X2zVmWpRfMhQvAAmU+vEkg16r6jk9slLPZrUpddNBVo
eWaRqmKzUAyrYqXXLEOdYhnZB4mIzP6GDiYi4ip3bonj2wCsbPtnDNAJlYhiSWxA1ibGImwPQ75x
ulcFVSbdAVEzbesNSzmLRTU2psBlbrNsjdndBh4O+QickIlOiYRu+jcvNtKbSoaOZNlu8/0ioQyK
C3fTDzEwIe2nSA/hvo0h9q6qdsZ+ntwSivGBW8FB7wA1QkX7uwRcDHS8iaE22akjwKxK/Zoxya/C
TqwlGeHHC5kv83HGH72DiCl2ZrodBAh1A0KCzCZuD/RGq7KboZPLovYIZwzU5sW4sLm/YXAogzsV
HkLL5b4Er24PHAkEM+QRLV7VhlpyUrYLptH8zyiIuAYcUYpth/CauU+FtCK1VWIbyE3WUOPsomUH
SWkkMqh62NR3dTgHQhgvg0SiMZD8KlnbH0JfrJwfeojPraqycg0NQK1or4CbHVHS3P4ObFZQbi+W
0ZffEoSA49dkxbmPbxF70NXtW9c53Vd2HdKw1LhbmjDfgckVadtdn/tMkcPCDM0V5KMjMGZ8EjGl
IUUNcZBmglaXd10KrC6jm6hYxExxLxF8uBa7Arrnp1yuhn0LBNOK33yc6/WfVvAEEtVelYodPKp5
GYLAHqb6auyadz/bbOFtAV2lbqYwZrKqQtfxtHTFq0pm+PuiDQjhdoUDZ/VXwjFr9CQgnz18VG3M
6cuiVD+eerM0IJso+7VAYtaFmRV9PYAsDyXJgcZDhPCiWIFSqhaCznW+s03XD2znJAQ3+U42rkDn
kbnJjpXdImceh2wjAwUya8rGTx4hPubB1OZSN0HVE55P7kEvsiCZ8h08UbIbhn4pbhpm8mmthibO
Q1kvcvHZi8PNEL4P2qrlm4Ommuc7qLzL+Ito+7J3e7rB1rsKTEQcPt07v/T3PAc3xB8aL2k3VQHW
P+l6G4nO2r3L41j2VWQhApo+Ueg9lCvGTTGH1VdTBv0RLOY2QXQTZA982n5DpjMCjCrk8IFjBZaG
OM4rfLts0A5tBRMEvipZ+Csw/IZ8IrbhQBv3uJPBOjfhfxlFwhuQ5ch+0zNUzPNyk9WYptB43CN8
68LrGkDINtcZUpHpnljWNfNrUs5tR9BUlNLHtdy6DXmX7/oulZVF7UCXjy2aW+aoUpw0BqRU1pHP
MfGjifGpeTYgm0ZAN/6ORs2TrIZGvR9YPfdxKSCrRqe5+CzgOoSqVYtDcq5CrKa4kYXGsQLDdse+
x+s8JU+BDMgOaDdgmrzKSzfYR5lKULlBBrlfbSX5nIsPbet9vPMsy1EaQGLE1H255QvSWh4wRzEh
jqJUvOrc4CRCabiX/iPUVwcEdgtPSfQDKdFU3Oeez8twY9cmDd96V/CzdJjSQkJeZRXWfAMtDeRK
K4ilFkjCBp0N4K+bYiKiH8UYZcuPptQRtFuBEOyjxyilHQQ1i26LtYTi/EYpZ5WL1y9Lt5D8eczB
5+oqJYIKn3A6V9zvogO+TVWFKFBLuFeJLOP0ILNxjKJqndfsnybqJXICZDbWQ4IXmkmsTlAJoki3
1siAiIf6sG0DhCaI71eEb5iVXnYjOKDt/ZDbQZs9JieWCDcCpOZXVvsJCkLiYRxdEcO56cbyaT81
yMqyHWXBdq6GxjaKPGjPxjCmisDIyO8sinJhazAP6+gGI+yT/wLBlfPMPwLHYam8593zWIAaGgGV
ahZEzOu6lvQ3576gLxDUNt0/zQR12g2BuzbzR2Fw3XwpV0ArP0M4Byw9dWsCye/HBPrmSGQiMmWn
WAcZY0retO2AlJ4sHBkVp5P234oNdvAhszKGWW04WfMJBCopl/WmdGYfLI8Uv8mjZqTn6Yul6W4Z
R4Pz4wAG2c3v2hisNENNJ6ZbUiEBGftHm1poA9XQ/u39gyQ2Sb4kI8oAN3TGNJPYdUIk2XPatqH5
COimKtvdBspE4BWGOMFzqkAyq/S3ibcIRGrisZ70BjIvmYLrjLc8gGFgctNpRW7RzEeMrDrUaocm
nweMim9hOgbwInsGWOvKW1NlpMfMQpUDzZEh5gqmMIeEeI3AY1Gx1/FZJDuPXyZGOxOqsZAU0/6y
TCF4UENekXGK6j+iu2eTj3KwddyEafxFYlVqhqFoLBIInqI0SVl9vmMgkix4j9N/JrJkmNFLzxWj
tOKl0clX2ODcQ5KlsZEDTiafvM7qGbEruhlbBy2KCfFCx2oGYGIOJj7ZRcDza4Sa/avHPR6Ok9S9
+NhmKfHfvRsw9YGNW1LEhpBT14diwbjPU3EOsv0+LhbZvkBqppmKjzHITjO7V5HqtuhmJmPZ+SP4
i1uR7O3MLBsPCdSWsu0mXejiUUBC8jlO1QKPAZnjkRQjq/Gft5BjNnBOIOeeWkicrtskKLnJkXYw
cRvImAEBNBbLstndti0EeW7LISXW14ghF/tZwspj+TVWWwFFuwGy55m+EwoVOn4bQb17m58tEsMn
u8k8+5jBbtqpplGLQGKXmdi1P6cZBcPslJbTBlW6Lu+KfZfxYmnQTWnFcmccAJL7lfp+qGc9AWAL
CIvIPKZisC9jBTEChb5aKkz0vcgoOBwhOLEm8dbUgvYD/R11/bqYqpuhSYpUUDlG5Z1rZ2TIuOXt
NDwVICjtQCvtBrBy4hA1usbEfApD643TdsZ3SZQZDxMhPfm+zohp8HovZlQpi4ST6HmFpIbL0Pa2
ZlAV4BWCHuD7ZKNulxgJZfO5YWKbPm8GAuOv6DJGukPBXVv7p7d9gh8yrOPwWQ8sNvc5g+cr9+hb
AaO4H6c+2R4TeF5YV1lamy5VDJ82+H1DweAAxm2kciLU5bQQ/nNYIUyM5ZhC1s13+MG4ReuVcZ8c
RToNes9SIZPn1ZdAhNSbYah30QbMD0cLOo78F3RJWblASzyS6ReEtWunq4kaOh8wOeQy9M90mG5U
HwWK2tvQaubrAQkQUqfEInYBTXeuP9oBwvW4DAkoKA8oNaDhVmNz0uGFZfFWnmIkzt1rMuLiPOnI
Qk23ypERtB/SCBzuX5VsSv5b9xhhADZmWFY3wiq1Lz+h4BK5bzis0j8jgqbFhy0yYXrYFnDu9Q6O
HJIOwoVy7xeU9zQCM1HGHzgilPiW09y7n0PP4H+SIYNCPKQ4S7VTTauF3jW+TecqQ37ieL2hjDI8
oSvWFds3zpDh0Bp7uzWP0+aTbZ+lYx4jbSvkwJvdMmV+/rPMXYbCcdl12c84zN32JcElsvi6jHFf
rccmyUWHLqETtjjC85PnUVqe7wwKf77SM2LgKrSkw8KKposOmNWI8zqSSCYfmnHe9BFndjnQQDos
Cz+XwltM6p0rovPc3XOkHOYOfQjQgJOETL7GB4+okEtnxL4so/ACscn+RyscNqpfdBrd9xoMT3D0
SWRisADToq+GcjaohmUgivfpnH9ckTve07TrPzCrkEuAEl8e+ZjmaZWw2f4AwQSEzsOYfENunr2y
GBw1kC527nYeMBiQLFC0r8RE5E02qGasN1z19mZhIY+xom37FXV8/zyODNT6DYQyfszMu08jW5YH
FTeFQe95S6HlCy3zuUZPaTkQBCKHlo7qMTSqpxjjZ+s/IrC0fB4QbGcn2iAKvHNaEYGS+GTcXnIl
zE6xRv20ZTLfldRTxL5NH2y98gAKMDhx+Qs1HWZfgdg/tz5nVIAPKB8qtethLChBlKuebmSIyvkm
+JaEYwHeCLrjfqLpbWIJzhtU+9r4CLNbEM4yKpJdY7V8GZiP+c0U+gwFh2xKKzGX+bxLPPev4Eb0
R5qCqb8KbqB6J9dFfyzJNOfnQRf2depM9ktC7ZLA8k0qag4fku+XPu1e2BAXYGLN+dpWluhifNTx
UkY7anj/1HtjXL2lrKcfylmx51hzHyA82g/yFjEK/dDMPPkFMhBcea0byyM1MOCqwxAOKl0sCiy/
HddBytsZJSO9hyGC4aj0gT0u6HJlj8z1Ia/BisI2tGVm+aykF11FLZhNKgpo6jESIPypkgGhH8KO
bfqybCO2E4XWsazBqiLYHerajagHFUtbYXyM65osC4/2ecKXP2mYlvnjKmJo1razSb4hD/HpDoO2
ZgBBc/DfiMpt2IWRoOcHARyc7SWfdfuQETAP3GBiMy5vStabDXWZPEQ7kJMsW1ohIW4BHozDhk6F
8xgBR7lyQYeoiMkzwlv4M4X1QoTZdiG5BVGfRfSIFP7RMBbFOw2AHjo3SkLVeoudCLdbhNJfDfon
7D1wAYDkorBvfvbWo6bCO5cMBzQYmblzS+L/oB5XiqMT8WxuZw6u8krmQmwfQBSCpULVYu53SS7T
23Sbm77Oc5d/hHCOOPWQJQVF+3iWjc15jExRi0xtdw6RaVoNa+owuiF9tO1wCeC/gfLWMP0DzrP2
c5FmBoPDyTpTqD5CEq8uKYaiD2Jlm691VPL0WIBz9CE1OCi3LSIc/cmkM3scCrC5HNaQl5/GZW7R
HclGhPdggf5OBODtNdNrd6/S0I43wwrPfwzbkp2dODNqb+GxS3AFJousIWaCnsXQ25w8FtIHVFst
sgN4aEyffF3LqY2RPUwrQ81t0Bq1C/X/ODqzpUiVLQw/EREkU8ItQw1aWtqttnpDtLuVeUwggac/
X53LE2dHq1WQudY/7uWz01Q8/mNXWo85lNl5W+1tjIegIrMocAy6jdtqzE+e5yuRONWwFnx43HLh
Cgv2Imgcecn6vFsuOp9o3fUhQoejgHN9Qe7cXn0vd72nzNa82j16izKZ2AL54YPjV8e+nuu4zXZv
v6Z1zd/NzKReLH3LxRt7PxV/MHyL71z23tdaeHnKbTfnVnmd/GJMExCPwowK5nwROZjYnKgd6CK8
F1U7FXcgmTr9mMe5YFftGfxflGNXP/W8yD5u5e7Od7Y5OlxNk+fSNBAuKkcgVVo1r7zeTefFdXLY
004s5vSmDam5NHuUcRWlSXKD1HfyXkTo8qY8niYKcUJLQnXG/JXm9t176bDfM4pYw5OCr4OUGtWt
WxAAezqpOWv+piuH8xGwZBRnk//GCftq3LaLt9pUxTTc2TJe+NVMFq4hTX9vTHvbKbBBzcLRziE9
msVxHxub85wF/Hbwczu6zalunHU+Z2a19XF6O7wSpfzys9/96oN48XL8V/VCqFPaF+Z1Xwd+Latb
0z3cB9++immp5tBCx3BxHGZMS2FwPDCClu8rIQ7XzlmXdyyjLTt0YHSM5stqO0ePGrfvRlVyjuZx
mUrSdG0UChlC5Wj0gLhFsRlBqBTbReSbtrpzXGisw5R3wz86F5yeAjLL29vjMAp3ZRBMF3E3NVn9
r0bA9CyYipzQHAIhDsqH2L23UCGdqVkr2v8IBRz5OHrXuseKpn5tVNcaNAruZJNVTRGYX868WOO7
kxWiPiC68xlSKAh+qNZpyg8tF5ARj9U01AkEK9egSS+TyRvgotCBP1j/I/SddaXjyGdPolWp+Ve1
2m/+NU1hq6Rq2i0SaeA+V6pp7JAM+q79pUU1ekeSxrzyIR1gyI8GVEV+Wucx9UjPY3ONrN3cZFRj
Arya5kg9tZWjNzh0O5/cw1bSGHFq7Hl3zmOq+CdHGVhlPJWFZV5sYyklT0uGWEDNsm7iObOq/ULn
O4I1muarokwqWrmWI/OIR404gT0tv1urnvxKV/8J9jf/bltTZUcFqXpgrd2Wrw8NcT7NBZGDx1GZ
iiC4Ksbw+mVp/AJ3gQzystHHYtvnYIyIEpH7cUY1N3xZQgb9ERxZ7J/dWvLwqC3ot7AffXUpuIey
eB/H9LOAr7iaIA3jvb/PXBdLN4ohodg2L9knhwDnTVnA0k2RoFRvg6Rph7biXKbzsvuZCqubguOs
63l89/28Uv37Nju0UF1XFwuBvky1afYlyuuAZcj+HnOfBtEcZiB37mrDVJtOtOwauYYDfmp7rpES
GsV61V3disfCFTgk5wGp0L+a+hH5wKJdMdD75BOE3mbsHcndLDF96JqNkV+RjxgBRhjQs6isWhZ1
n6laxkw0tRVP603yztabvfVWOq6xrgPwOy9IHa70TOQAwZaw23vPpkMwNPPKcGJr8NV4CvYxeCKf
epfHdNnVo8Uznycu3Uwgl5lpONEMNwLAOJfEtEH302sJBew2kVo8NZ9Ihay6pxa9+xT6dtC9se6v
V7mL4R93gfNuBlO9Pze9x35eT1OPOrfd7P5Kkwius0oId+J5kZsOu7LKacBpJslEv6zTW8Uk253M
AEjzvKGHMSJ3smkp983MyuJMy/Kuu03U9zklajhzpdv/ZuJK06SxRtm8z5M/cZX6qfcb9Yv1pDqj
tpO6k9JawqUvgiE/CIg97l9VtpcSunjlNMuVeZ1bq2p+q73ozkgl6ubaKDkWd8GQgnxot0n1CRmn
aCOF32CxI1QL85IIf7RUaBkC5QyzjbXHiEV4K5oGSDxmRK0ZraRnl0npeVn9MBU+QpFlMbkK+6zo
dKwy2+podrTq6txjy4eI5isrE2eygyUeHcKeE3qkRXvybPQp93tZjr/BL/2fjSabS7WY9R52a2Ga
T2UlvT/UIffVGw1q6Xfp9CS79bloASkyy3wwhOQIDnv+EACA1FIvO2yDj65ps/dL24wcqzJde3Vs
KA+cQRgK7b/X/ejsn61M3SyPeMyzVkbaUtmeUPqXXZtWAyAnujCa9hrAn2dxIKkBOFvmNNffbJJL
cN1Me2Ko0BNnHPyxM/9G05DXb5OUSD1aFDvyMG2Fa1FrWgRvrdkE/QPM7/qZj8ayH5ThZetrv9Fi
+FUFBGwBTg/SQBZWaXziKjIby3+7ZQCMdeRbQvz1dNlemf70dASxyv0ny1uxEcfNng4LDG7gFPt1
hfP1LpUzz5Cbq861fdJE0HZnVpqJvlBH5sVBVfZgkcNga/u4LoqP24CNyY9D7TP8WVp5dth3flEC
MMCyJ442xyyugbJf50xk8gwJS/i4F1jLuzcs8j9OJIsBd/SNKVHUVvCpGv10RmvQPObabRPFvpom
bCF9cDbIlxLHHDGM6qKFNDE0cMg+6uFR9XLe45qwxvniDykAcjgyhRWXds6GMiHXKRsTV5vZ9KSB
rbO/DYujcTXS4oYadsBQv4d1WO8NS/ePBaKsv5i9TD/qtEZvvSgaKoCl98W+2+x0n851Pe/ygduK
/9ebJQ/SzkT44Kxbc616uafJ3KTjs+lUwZ21+o0f26Up7Mhp03J7csa0e935VIpI91ke97YCPzaY
875shuaT2BHz/y14KrvTykZdJz0Kor+Nr50XhCHjBVlt8BOIbHqZ5tF77tHO/G5qwpqReo3mu1cy
+4LcVvs/tjvYBba6/EnXvffksIr/pHXZZmDgTf+2kVjkf5ds3fZxaF0pImhFFnHg5uyfbjdgyLnf
i0vfjlLfQPT2cYd//ofKlqEtRRoTd5XJhrGg1zn7jBSHbEDJcOrXcYewWJXX0XujrbUbrpL40sUG
Bg6kPPkFURUCknaNIHaGjoNlh7gymbzYuLa6OqStUG8TNQh/soD37abnzeKpXqAI+nJSx3zLy+qY
LYPWceCs1bO/DekzR6pxv3hp+V+NRensENYLeaczM0UfDKu3wfefe5OpLK5NVdp3U6fG5S6b5Vye
1r1CS1Jsy3nuO/0KYO0kk7A7B5x5ns0/c8GBmWOk/m9anFEQG9aytVQ7bU0hY6K7n0zHbs1IACIG
MTUzSDQy5PTwIEvGFADP4ryxbt3AYEdNY5IGduZFPHE+6pd87RO7Y6YJUzCRR7coxiXJGP5URLpA
5x5Gu53Lu2YhLC5Xba0PmVGbMQDgAsKfj/sW772Vkf3uFVUGee/t7gnMqntDQ2iDbuu5McMUrdB+
FHM7Xnp9mwHBHJHj1T7rEmkieFn92vt/pdzoucmUyvxJBUu2RPxiuRmaJgpop9fZPzpPoBGYrOvh
0pFTq+PNWWs7Rp5W/IbLLq9W77f5IyTyoI5jMdjpAWFU2Tyssp+701wxCGa7SAH2B2YZP5jyl1Hy
4FlpsD02OrDyCDhdnqzeRDaelbn9TCrrcpd2pXixyMTVSa4MuATUKiYblxqbyLadvAptNdeXoNlb
EHaqgssT6GdGS5v0dEP01+C/cjJKePi9ZA4FlGoBj9fyL18zaLY0tfdprreymL6TPHSt0Y7hdsMv
Y5v0Ox1BEwQiaorWfZhMS4b44dcTXynol2aGLzUQwmJkkk0CIMAJm70gWw6iVGqWXFZIchds5nbI
6+OMLoR7azBaEWe7rasXa63rfy0h3M8VicOJ1QJ8R8Ma8Pd2tB+f18YY42ks9SvLQjtGabFDiRpV
Wf0wHSv/TCB8Nsb9aJXHNWjkd2H6fn1SGw14vMIp60duKBWnTeq4SVALReoUNybzv5WWD6KBeYvN
usnOBF9xsJo+p9BdlWrbvwMsdB+U1VT/GV4wKBgpkxMGtNOYwrQq9ocml4siE93LlxgYkW/HJiaI
dEPbPjbBuiX0wjEm5zrz8tAJVP9YZRJ+jQKDP7M9sji0rvFrTaX5smmvuivyNnhzaL5dGbCdLZFp
OupIb6P9q6gqRsW+RdCH2svzH2cCnL6atJbWZ1Wmm5EdmlJUwSnL7MV4njMUqlFT0frE1g7aenCV
RgDpNUUxRxt37nIEfGHlUnbfF5zst7wyjjAxXxCGIadxC3/8K1QFKshWa0dDN8DlFbPv1fdLG0gY
2lZ2nzq17bMLPUhks41KiUgv3gCFqMSONTqL+6Z0exQ1jVtcAN/7/2a3E8fUaOXHXkK3gLz2OdUy
5NSpyPPr1I+XGaDouBl29T5mCIuiyuyr1xFMIQ99ByI6JH20dX4DRLv3PW0QMnIM3pMQTp4/oqXu
cj8URGVMZ/Ia/YnNT9r7D4dbT1Gu25pe7KR+qS8QTM14XFBWhqPXzvkRofVcnNNtVMuDIvjeRhcs
cF06ZA19220GzTys06dfqe1PPqy4bnjWrfTgBEv10xaz9kJjLObfarM6eciXkriXTRnZc13JYTmx
1CkrJtlgtk/kn2sFUlvPXdwDhs2ozXX9FLjeGhx8UEkUhkKJUM6cFClg8VfAZ1TF9bZrMhAatFKi
LptHf1HN7zl15Lu9lHMRZozYdYQi3B0Pc6/5aNW6B20E0GT/+AtYODiDt/0XbNn8pzDX8j+rzqwB
2VTLUtBn6XLXpJRRHPpJifUONOOmGSoQWT8isLAjId2BOHDs1c+ONjzF3GoBLvezqfkkxXy/+EH7
Z7SVDLrQ3ij9+y/nxdgOsjM8ebpJI+4J51iiLuUXNyQ/BEYyQ/4tV6+PdKmru9lOA/Ti0npOO2nd
950wPmxlGInjwMLrFsXq7Nx+achmc4qchZWjKFYLRS8KULbxMj9mQcm1aRT5EbZDMpqveekkbYlC
waOvUT+lwd5+TVMFfGcEs7NAuzjTp422zTn26zqxD9WNlyyGdBN/3392VwtYztYJ5PmGbNUx3mmi
rAswRmRNmssR+s56RLXvfaJf7uVhhBD4vRir9ckz4Fxdc8jflOWmC7ICBSbJRItiiFN4+qOEOb4T
7L21cQ3ZH0+yBomxkR0+bTCqyRII1DejiV8m8lReI5TWlfjs8nKcH/uUrRHYRu64UKxdJ37Pjwbc
9eyvau+337vkaOU45ZvcXLG8G0gqj2DnK8yltV3cPevvS9e9rQeN0/3t1in/roh6+Bwn8MZQeBDd
4VZ04xzVgyGMMIeBPeQIcF7XpZ/Hg2XSPn5CpOp84BCpQg/JVzQxIsbMcPt2AOou2rgZSlGEqppd
wee2uVx5TTZ9WauDEHQzt3SMZqvZn1mQxnsFEHzvbrcjH39svMCZIvPyu5juabDwZSCqptpEcY+S
Z/QjQw11l+DWZhz0AgwWiwXP2br9FBbIxvJIz3Q/D73KEj7loo/acSKS3+4658e0e9eL2W0C0Gnh
9ifRWvaYWDP2yVA7q/vurrn3rQnzeFHWOn/guigebxIOHTZ2Oxw0kNkKFWmJv7VA4SnRHT91teyj
VOwcXUPlnpoeMcNajylzxczIV5ebfeeWgXrjYN7tcOhkeswAJc4Q+BqeF7XUhkizEG/aRqgSp8Zc
clXJjTAJn7P2WyEZm0I10WvBlmuCobfOjSZAtdVTW5O33ZezmN78IKeUTPRCp5zzhjd+kxpStF/I
UNQY7qj3yyjlpz1sqUoToy6Nw1z5Ih58r3mYEd0GR7wXoAxFp5yXoGgANVP8BGOoEMUko2g6uBnG
hjRKK/71dRvwaPRbxdTQ2/18WepsaEN3z8clEk1WbFHFbQfNLovpBYC3/OsJZPLQWmDzU2C2d3M/
ACVw/j1Wfpm/Gu3O0T9lG4BgCWeU9HU9vRZWReFZ0aZPAZKIFwPRGw+e2TeHGe3i1WhrKBpjKk+6
pw6KW9X7GoIbXJ16dJhQrL1eCtviuNvyajr5Pm6GKGtXiZoGN8yJV1bb99k8im+zZdcgT7Bo2yS3
LQDJCd15gjgDnFR41XYeNu2fGV5Vk3i8diqsDHf55xg7GghvkGboG+P8oYdMWNE2c4MK1mvun6VO
zM53DmDt68ntZib1zs0qERHHYCULM/h/rpyM74ALy47mrKz8qAXm0xGWJZg6c6AqKlyqAUULvir1
WtZO4SaGtuoinD0j+4ZKyX6cojZ/5SkL9yNbCa+UPyycCrnHQtrUQn9xn4rjYg/OO/e7U54H/rJX
pIDl+0Bl63OHf8g4qnr1vqhGvIVQI9VE/9n4/60NNprD6s7l16S3Opkhuh5EZxb5oTBWcO51J+co
ztzVPheacycMOJaifdPdaZwt80r28TxGkqq5k0KaVuOQpWk4rn1m6LNqs+WuW6kNM9GwvOYudrh5
aIoRh+Wa53Ddtfm+KCQeva2tROlmvrfNrXtFN1N/5JW7PNWqB27EZ3VCr+G+5ND8vxBszh0mrYqI
mXGegksqbD89djDXA4ruxkQ2RWryHOaIQxvWnSptI2TCyuJ9n6BtnJZ1OcZUIeK8yoN4nTW4Qbp0
PHuaY3TySdeH2jO+ilHT0+vnk/XAwe7Hg2sPZ9UYu4j0OlU/nZVn/6bGp9XdYxxnHwMx1twUQAxS
nQLUiweAWuMOWAqtC/y4YZGi0A4f405Te9xkphMkexAoxMjUPeZhR4uGf7awQHF4gXS+MGZPClFI
gLhiT0vfv8sqpiXos3mOM2/a/60ZAg949c6J+nry/izCYxvmg9MPNRHLVzNtEcFBhgCz2EwPVejO
siuPxoDO8H6SUKRI5mELLeNWG1O600Qig+16z0PTDDbuDjw55mRr51Q7g2qYGuiepR+5453Flelq
Ms2Xbn/ebdt6tsFBDgoRQJ5sLXp0amig1vFSdCXoqW2bFxaMbHwfhsn2XuhSLcQfxUCZ8htK2Bcj
LdPyEATW9MLMul78jY0c+x6olc16VR8KaRsgJS2fr0M4/6sLIo3wBrvXFNWpIb6cLQiQsHrGx/B/
q4stCx7MmRbBCu5F1Nkr91TwVhQbLhvIsc6QeeRW5U14xLlrTw/oqcAe0bDPBe4q5fuJVFnhvyBb
ztXTrqHNV4KUVpQwxaB7pj9ZFf0YDc3A1yYXvTxZedr8zoEdn2VjdnHTBN2vejCtCNdF1p3Y+5cH
Yfrul1n15N260pny1xWjxSvwuPSSZh/YqWcjcK3zugYCzx+gWbcyA2RpLu6cYpq8M8fygqtR95rI
7hDDrFj3sNo6+Qt3YG1f3Z3Lp0lGXa2xQFlVUzM1zM9ehtiWaJfyuo5r/4DhgQsvRRTN5Zb7XQIE
Zo/P6BckUZ0NiqjgInZtpMnaqE6UV8ZcJqhy1yzKQQqwGbXAbQFRtKlBiRXaLBGnc23Nx6Zy9gLb
5qyro7GwCJ5mmAkLXrVEXTF0QmWRwURH6Hi2N9MBkVmHxWdog8SzysHkjRfmuaD88ZlfH4R52pFv
h3lr8gukVpnyzTj+u7sLFmiSxqH/l1HmPmeymX4GncGK2az7o2oNdWdMgf4qxwKFz+imG7FCaDEK
cjT4TxAaW7J49nub29xc+/mKmWybAULIYTv2AU6iUEgbtzbyAu87y00YCrfLx3tv8f+vJcEQFbnt
zD+ORmIJ4tEmQyAcTZ7kJMCzNiAJqVIfas5qER+ybPehXW8FGj2kFa+YDWuQaObLDvKXT+/eE638
j+yV+sSQOlyFsRiwR7e3uGXYNU+OYa7cFremCNXj0ThUmY3hVXIVpnd5bmoazAfYNcO3npW2bJqz
tu1QbBWPihD9/oicbLznhM3ObQVrEtedOQH/j4hjI7M36sOyzvsRyIisYeDyR88HZbZnjpxaotq8
DrmtDWixBdr5dz3zD9+p1a9fMIOTE7PvpZufcr6eF2yj/qMaXFi1BinPZXWD7kXqUj3O/Vwinksd
vg275WMwajjjEMpzilNkXMx/3GskWeNQPXmm7y2RzXR9KWAG/3TAQU8+mlg0mgyEZ2WsUG6ZAM/t
9JD/kYPgJctc68MuKfQMJtQ2zL982Xnt5h8rT/wFSGH9XHgCRGwtC1VSN+M2dhSe9Ay4orC+fDKj
76wxAPNDXodqd5g7uAHgOvGmUh/7fuV0pPHO/r2u0+J3gYvpGOwDnM5s9Vgy4dMhavsZe2cEf+/+
5Kpr0K0uZXDps8w43hKK/6DOYDRbLP9jM9m4wrzrYXV4HsSXQYjtyom8TJ9q6oM7ndveVdIoceqy
Nb0CMwcXNGLuUzMHDSMLdqUSJHo0Dn3jFL+n0W+uo9GnRxopq5+puUlKWjC7RJaA7g1eyRa9gImW
SNmUy2AmXv/zrZFnqWpxUCV6Ig0WjoTYSliaA77hqvpwHGtSv5Q5AR3hFqpPwiN5svCQ4YYq9+05
dqbGRXVQ1ZmfdPhzvl24duScGK8OLa4D3vNqf2qQ3z7SWlZGrKy82p1tuURuBG79jasLxcE41mfp
m+3R9wq0Q6rJPgcTWdypJ+j1w5rqG3Vj34YvDY/PUpATAos+Mrs3M6X+GoXfNUiFTPPqYpw6GhXm
hlgsW1X+dbxyOldZCj6iOfNDLiPEgHRzYBM41MBcb0uzYhX3K88K7ULgbxzx8gZ3oAW7+CV8Apk5
aXrmS8Akdkar2+3h2Dh1uYR4KfMlUeYsAqivwa4/ytLWMNmeh6VNevRxkURdGFgqNkyuEemj1V80
qCmtzPS4qdjz8/mPASEqH2+ADIdzMPgyZpuf7EROy+q/sLJuP2JZFWwft2DwM2hjXE9e7gGjezjO
wtIYsSDvVVHIU2DkBZ7XgIL6R9W4DP6OR3lBuI83CSidWv5yFk5XmqcJdvquwk7x3HlEgMOCjzuH
s/D9f6XHahYWcAJuWA0ldbAzqzHYeOoh33ZLE9lQi433Afm688+osqB43GWTBomYXZtLKkBvG6L1
HliEBgXLXLgmCfvW5OkvqSEs4kbVGa4BVBHjYbkNBWgvNZ8xYQ2AWAsjnh3iWhCx3BsfF/Wy6G9u
xmW5wACIN7m5bFAlShCDFTIt41Wo4GX1W5ONlAUFm8HmvHktpl34I9ydx7YlJGNQDt0XoF5sFs7S
p4lflRjt9mp1GkCOwESMavtG+rvJyf7R+4AdrWD1jG4q7SXaZK5eGA/z9Yjq1T5mW49TbQOiuHL6
FDVuAplWh6Izedx0tgKrZYjkc8iZsiRKWJXjiLe5y5tIZrTOxX5Ql/cQxzA6LQpoGZra907LPtzA
TnFbWwYUDVFnanuIbBIDvg1/rPxrvgV7HQ+rnK4b4uNHrx+s7ThQ/ZhQaVnzLuo1bRKrx0UXzXpE
m54RTIvKiX/6AWiQ3XC3cNU3pPwZ2NMKi3F2GT2e92HLooKpSCTAbo4ZIfhov3UP8twzx38uKEJP
OnCmH99feo4XxLt/ByxR3rPV9c13k87bBxaApj86m91tcTvU/fw4Zi3upbyWcWBJ9aAnjTcyT9m9
ja10ZBZlZW1ywNi8CgcOuhWkCVDzzIjaOV/t0Af/cJ3A8XFJB3zQ1dg/zn5TRuQb03m3ct1w3AJL
OJEiQ9t9R6Xj2l7cecVAuarnTfnNNbkNBEy2dr0OH1OXqwnfiC2cY4YNqXjDsgDNXtx1nCmteEBU
Vo/ZBbUFUCDfwbzSoAKk3UQ+/uefCe1JeupI3fwlg8EbbiqWsTH5JrsZS6VMZ/tnsZbqdRgs0Dq1
7919ug8mk1GaLZK7L5+Ms8gt6WOZm6pPMvJgreagKg87Pva5ZayuYOa30kv/rG2jfDe2at86BI2z
PXjjUptvCH495x+mVkulMQJSvb4YZaXdb6JhFi4gNkKctmEjDVsyehYs8c2GkRK1S+UNB3IcaOhC
R1gUBzBFqmH1at40PHvf/bDRSn3FsS4G6qZTdWe6Fvdq6lv2r3oj9iDE8DHwmBCHeCxrUFXfqsp3
nn4QcAu7/gfO19srLXzuSVXUw7+bIvpXQ+JmHhYQ1WiKGwehuCDyE/HHGBCPGrRzV0a+0p04jc62
ylgYqHEj7GZozrqGM9xhe9u8hEtuaa1oMJ3STQQEZP3c3tTcVYRzfjbvN7Ju/6IDr7u4QivtP+LE
9Ou4w/+Y46ap5vxXgLB54MxNgYFz30FZ19aI2AhEwBwe46flZwVoVy5cGf1DsGxWc+gK3InhOC58
QQGG9zdNQgtupIJvugcrv2jNKAQHi33o1JSGKH4VS+CXL8FUiuGxAvdF4sL/eJT2uF4czwBUsbO8
6oBOGJYjJC7LY0qCgfefnmtGgaVFATIUfhPAbZce0AJigDt+/s4iEvhoV6tVdHcSX+YWExCivt21
I5yhd0c1HHPuWchEdCbqvit52SCk2Ku7ELiUxXEopypZGtyeL5PRW/4Jvzr6p3BvqIa4XaJarFli
2JPqv5g3AVPDBvka66/X2cCNncgq9bvEUKQu4EVgvpv0vfIyoKtZcJnYavmNenb34kWy28U1ko0x
4n5al6ds7wP2BJjA/m1GdvFLiK72klmVxXqc3X65uo6VdgmRBL1VRx6k0HgvTInCBuqtYNcX6EST
AbMnpG+v7CcSKLYziu0edSuu9Turq9FRjFs/HE1/F68cxGPzYRKfspAfD9R1JlWyqM8kQTQlU4+k
C3hjV+95f6ts/AwQ4pwmLtj01M4yx7w7TUb3yMmgkNAp0xrK581wWKQGezlLr5u6S95ipvoGoHO8
z84duxzYou6+Wuh0L96VmsvnFn8mVE/n7dmxdjuze8wbcwHsIyHOWz94q2fpRGT8YtWYCAiZvnNC
n/RXXUyoZGnbGYr2PW9B2J/AMDfzkFukgKNVdnuDSc2hGhIuS0KbOFIrnFemWPz6l/BEvYvY9bBE
n5sAIuO5rAqhvlbtwHg4XOftnQUZJf+yDa3OBAbbIVbi8qjmzCXdpW2dDV30bfOIdEr22BYVA+gH
aQV275yaTttEyKAfHX8coB43hcniWL1tL6W0Tyb+lP7L5y1R9yXRBQ68EKTMB3FWFui85StifGgF
kU0T1o7WBLRk7Vw/9R5u2zPIots8Ttvq+oKCAbS4BYKZjy5HAk3QurtX5zSg3eoVliz4qbHieReN
sorgFWOYtP3Zw83ddshldxwS1IchOKzZ4KV3iyMmAjsgSvKLMU0q/97RB1gb3zYj/EeGebpBfIB4
rnmdyCsr3+RoW/6fkvQIOw2LlOPxzcpaj5z9qrL2CapTeb3UZ8IYrE2dSruYxxJsr/JdIxm0V4v0
V5GXWuCwE3XbPxA6g8/j9uxM+piRvZvLMkQGo/PED4IyO20DmVl+vPb4lUOf7QrV9tgNzqESzb5H
/Zg7Pfdd4/qmiYd/3YK3cbHyj23PZHkfTIzxpHEwM/fHehl4whdAH3UuW7UaZPC2a/p602aJhPiH
PPvllAJ+IU5HpwV9ME1nkneWnLFzhyMygOl1RKI0nWDkQc1T3RnOH1PPSDCyTaCPHycraJIVinL6
jeJats/9ME60OZuZy2qaNlt1yA3LL575TPYnLGxUeKWYF7dDCZf3y92kW0RFU2GxJNLBJuZkVIzE
ooamg/sPslMPpKsPqUunWWG5a0BvpjEhSiFnSeBh66fmj9T84gyDrSmCM6xGlh+VH+gULTzA2KNX
g0o9jjbhTw+Wqii0NtEf7Vdd5F03xv/j6MyW5ESSKPpFmAVbELzmnln7IlWpXjCVpIZg34IAvn4O
89Q202qplAkR7tfvPe6GUZMedQn54qKlTvirT3M8tc+43vKWx9zdptfTwgagXYCiyv/ApTyw0Khz
+nApznUUkJ8HX1AxIEJbYRzJeR26+izHcBgUl6CkIT4ONdYk/jE20u3Jl/VeO16saePiIYxbKzE5
VX0f7adB6vV+qpN5ddCUBbPURG7aFKNpzKfR4qOz1f28ntNCpf/aldwoCeIpiR76tmJOVGt8eDxV
HY6nJXYpmwnwv5EY6aOd5zQY9ZnKzc+2DvC1AKlZH6IOPzpbyiLLXjoziyfBuHM9xgROqJd6/6nu
C3+5iioiUz4bTzPb8icmi64Ti99enfS4CbRfq92C1pYfddWR2pRgTnZNOKY/cl46CJWyf3WAnf12
qbU4dXKBiTYyRXes+4nrcSm5aPf9sDBiy7sxO/uNF7hHWAKod8AOdPGYGPjhJ7cJaOPcMUtPQVTm
b4x48EWHMTt1iLJN5Ue+1Abri0U22WWmpzMaug3qxV3o/aErN/dDEoFBWGYXMTcq2/hnWuMW3cfZ
jHN0XWdW/ZgsbV+7MMZ1GMPRorysLKJYJ/vK5XJNsqPOSFkAK8VxRZKe+F8+MX/fAGvrvix653fn
lBizbNA4v9W8Gn1zmais8M810Q1iZ+DcJzBi2NqgOSxb02zjWpCEXxiCBLHeTAZMTJJdDlf0B6Ap
8r21yN3pkjqtuJRoT2/buXi3DC03YCqwa74yEmquskzpEKkYiKjFYRiwxY3J/g9m4dVjg0uhOBbG
tj0KeluCZuo9/ms4mQe8WeFjpAUCFeZajr46C3flZNKrHpv1cS5wNO4shp4YS2eVpCQrZzE0v6VT
jKLlzRDj/DCEI2udASYN8ZEhWzacbc4tWJ4tmeC4Jb3uolwV4Ez6+BqGq9It9WWtkxexeJ0e92bB
0n5aaUXKmTnruIxnZI1CnFQfDvZX0snUvw0MYKdTFs82pvAxk76NcUX+rUCPZiRZ1f+ATPnYCAiV
3SfZHP2K18b5pijjM5m4Q8rD0hGJZJa+VczaehRNSTLTeCwrSDoesMHpz4HECn4r2Q6of7RzFzNH
UzVBrc4xmb0SBuaZyGBRXTNLUYulDT/ELhD58ImeSFEdrFS5Fx25MOda7hj3QC/CrWKhVTSPa9Ok
XvWKKYVc2iQ69g/vq1W4qroUWT17wIcxnDAnw0WUfXbLbLKHRG5T2GMxNDFDJuUiMxMWwSWdFfR0
AWknGmOkCHvxfZK8/gsqkll/rhG7gXDPhEktD4RfquWCPasvTmHUKRe12TRkaCOr3f51KshklItH
hWYZYzy2WIWKw9SkkYYGNuEr6xaBLQInLN1aaFPmeVj3qJbIC9j5A5NTSHI5wDy2i1qQeTudrtLc
aVybPzGNZ8NjY2Y7n+JSVfbN0vre13m6Dvuoy0liaLBG8a7wpm64A+1DmK5KhBrPkRyd4SMNOj4C
PLSBj8HY98PhlvmGgMQ0VivlM28xFqDCaecvO2MSYSWm9pZjxvNYv6uSGu2o8eUQaAic4JMUBx9c
tNYlnjnp4uCr4lE0v8Y5l/eD9PR0rh076PNo0OOfOHoGMe/XsVwIzmJfqHAUB7E8udpLcMMLk/5d
xoS9y/xqGxwcA4vjngenaRm7Zo13DiD0jb8GrBn/OQpllmn/QkY+ofz+tfaAq7DXRLV70d1SrD9E
3izrfhodGRKHyZwk5n4Kmq/Zpu10I4aziNuK0/InW/F0th9iRIhLSVhYQT1y+l9+aswnaic9R185
YU08NW/L0+o103xeyq4lqTPFb33tMs4zaGg51CwmtNCSsu6DAWvw36owke4HOa0EEbtpS3F6jD6W
RC6/KmshvqD04W/LNuktKoJaHbw1DWqyqFrp3+h43oucs2i83zSoAVW+6fGSgxher4Qz/TOZXucf
MTv32kE6tQ/AIwh7Dw3m0MFbkRrxCaFn5gWW6tw3VXMKmMrfhjzFXR2Wqa0fk7FpauomVvbt4qiO
uFTNTMWES5r61PQDSgkaroR8RTe9YXo4BB/QWclNojzy5cTkye2Vd9sLfyUNfoldlPgY1FCXuNJ6
usfPgY6IZAbqYrpbx5rKtpsr/iX3bT7t07ZpH0kiNz9dJ1zeake6X7kTen+iEK3tnyN1PF1z+ndy
f8TFC/ud2JJypBmBfJ038Io+kCeM8dSWLq3b0uPSuRQOuvdOY8U9zxm6HhqbvQtXp3rSTkSAdBaq
8M8e0DH8LKwmwmoaiiBBMR659wIoS1dTBak45oUnP0hfA+lksCi/3ERX8SljVODtaFQ5CHNq/ne0
yekS5qv+tyjdvERghx5AlC7/OTl10U6miI/7aQvA7bI0gELgjUUCGRLky4Naw/XV7Trnn58587qf
mzB+SXE1/pCm5MhnPp4e+1R6fzKmy+uOn3qbjkJ/uF8ZW9OBcAtS9ur80nrZAPqgS4+i8LkY2zUd
XmIv8Z96sih3mnQg2mFeMuXV7ehVBwlV83nTaDGueIFA0hqZk8cz3kg/Rb5xahyDYKHS8qfk/R6v
yF+MgEfYP/gqcvXYSEl3WwyhuhZNg7k/r8WrIVa1HAEjbqUMqV29r6sEhoMLxBIAiv20A4sWcI1A
OcNmmcmZp6nMfvi+m88EXzQaXJkJAu11Gv4IWmgPu6BNxaffNcZjm2SzmB3sYNy8gOrCQ9eZTu9G
l/Fh27fJk+a/OCZzjXua39fj4QvjGOmZa/Yr6IfiZ4ZplGH9Gs4UJb0S4G3mHnLkpdF5FByoCpv+
LjEpP56E6qNOsjLW2UoFhMIaX/ZbEzOUR4ktXvk0Cbe0seP/ACI0HdKgwoYxZLLw/jbNNpRfwQqe
gCfmGHmiLdfoAx14hddADwKpcPEdELllfBKo8tBlVj6dnx7RZDY2pG2l8M6G5SO2H4L88LO88YnG
ShfncSmKHIWdLuSRUMgcchw37asYQULtB1Cw9zZfYu+4RixFOerRF4IzGR8AOv127pdeX7WnwHZ9
/ZyPAFNvoBNTgyrClYKRR1G7C3/R5WHSuK9umF1QReUagWZVNJdJDFnzRMJcvePBEj6mm8aml2HF
GASTFcYEdSz2uH3ni+GxwmUJTQ0dxd/zsyb2L+JrNJ/rjiVDEZ25k7jT2U4BE/FdKqv2/35Apm9q
FzDGdX87hpLiGBaRHS8L41/yLJNXyROG5fAN73aYnayG7HdCzkk7OskB1+XPnvzQPJ0r1fW0atLz
/zOscngJpUyaA8Y2ld0mq9Lx1cnT/CptyIiNQbX99nhl412Hw/dlVV7+0INI/su/rpdD725+tg7j
AQ/DRCJwR3C4KJ9xE+rknfkYMV9+S6d8sVBAojP+VBsd6XFynIm5L0EeziUOgqQchnMyQiw6QL9x
viEBE59ya2W/QsCaYmWWtdTpk8gqUtkTEYevOqDZ4AvThMbtOEek/RWeCk4X7HN49Kl9ZYE7HP1x
xJwJC6RJD5PywwJLZo07KRiysL4aAAoY3/BMhAeIum70Q9UhwyGcLT8kZOFTStAzPRLWJtrdJEQW
zqAdSQaUCXcudVf8HJGfAEOLSkkB61rvUkLhNOe4AN60VSV8SwXq7qNXdHgjFskWXurMJLpV2CL9
q1Qp/XTdDLq5VSYim5kmCVfKrtCehANkyq7kM+7F8gusXnyB47IAi+OVJbU+CsBVDbkC0h5NmT30
qDMIsYOS7r1eO4RVMeIeYTZFyA3zZsj4oItaNCYHIsCyi5YKWT3BSvY+Izec1ZjWAhsv2b9jItPx
PQIqtB/6pGvhAJd8hXEVhz8zb8i/q5WBnW1Uqc5FTp5mF8qgeuuMLt+bYLDmT1otfvcblxddWE/4
bthxPW1ZnWSYx/NKuLt5UkifzT3cTnPfM687kp6qorPtos2/MHqtB9m3li+I3CUjoyonCo9TYQqP
hl/S7AsWcX9Ytaprt25WhA5k0YmZla8uRWpDJp1ev/Zv0HVTdSLB3eUwTiusU6yjXPUuMMvwPOCV
4xbgw6Fw4Ak7h7MlIF+3jOQZenuMbEwm+t/dagmB4J7CDACjx9/jukTvMH2+/JlXgu3XDns0wzBg
lGf03vZZDdrW95vGPu+VJqG9J14cqqdcwfY9RWgg4ymZWvendJf8nHt+497jF1LI/lVFeTwLPRQn
zCtsLHFDFOQ/WB8oiUmuyGf64XJLX4i8vqlWWeTq2iGa/JyJxZylLxAVGr8q9BGJq3buZizjdy56
8/My1GH9d7C1jQ9ShGn9y8ksORRlivAKUZZnvJ7Guj6HRCL1Pdw2JjRwhZqvLkvEFacS9hUGloW/
b53G7U7L4GIPUvgViwODZmyPq2fah3TYvI+ZHrr+ObAF03kSfjH5v0Zl72mIhE9uAffYccEfGFw5
4YP/VOdJPLDEQaAus1ITOzydEx5+1iRiyZiLM2oxyIpdmvnpT4yh+XSOifNsOdKoHi5VmLYd7D9f
9vKvR8EFB7Tq3XcyBME7FgkqL9q41H8MHQhceyYihHXjlqje3TSYYTrlesXu1kSDyK+tDhxGd35O
MCDlaZ+I0yyBQy4rpWWaB88tH6VN5Hoq2zyXh95utVnvNvlFh1n5F9EXxclAmMdwxOphfJl+7H3U
a4zTcaKyf7JFuE1iTSB+eGIkx5FMCRjdJk/ShyBGYvk2wKviMxNySlVT4DW4NfAI7oDIMLGKZN2b
S+OvCrZhKHJiXctMCX/qVtZHwMr0ACIEbczgu8+peXZE7Ni8hKdgyOoTtruu3ENyAIgxi2z83RKm
V0/gy+T4hG9OHJl20LFJcOjoyd1cHy1JUzKIXRndxbLQXCQQMgk+FXQ2294V72UposS9S22BYA4p
cYvK0AxKwmij3PzRFQweuWQaG/EYkYgeGvsPEnbw3kmP5EWRBuS2M47oTx0GHN9l2671oTAJVx4x
OqyyWBXT6bDkBFYapPt1Z6euHK+5hgC4L/IW7SXxQs14pBWqPzlMaPiiq7m8pv6KIQ5U6gJbsIii
45LUQD6TERbyPvG5UQBOVZRYXpMWXxFRy3yXYpJ/FkieuEGJd+0BAZAF6QYK8H1TuuacBIX3PDEw
q/bcGhzEBFw2o2yCI4GPZ8C1Xsfz9NKSrsAFYUA77CSo5hT/H+DCo1pgY+1o550KgsAYvaLPUELY
LiyP3PQYaDwWUny4xEOcXdEm6u92RYpdEEzyGXqOvCcCTPwrqsHW4FLcbKH4RHFg5+ciajA3Uz8F
/nGQgqZAihpLAhdR2ZzEPE7ZUYgEKjPzz6w/VWmXPll0g5e0Tey7jlaK02Ay7aP1evWgXU4H3IEp
wATf24AYqKgsY8DzrR+9CaDeCbil91ulE3Bw3TnpW9ViMqG49viNFhxJ8iFcGe0uTF6PeHuT8sL5
WbSP0lvVj7So/F9Bj5MMmOCyaWg0epcuZwAE+neOSIj0KR+ItaRm9racxsfEdXKEKhDbV6SisD0m
LgMjjEQ2JuUckFKg/vOJnXEKPfCllb/04OGnIb+nFK/55D1wZBAvg7SOqyZs+BYCHDjVnlDWFrTK
6uRIzHcb5LQbGMaCu5xRK+fsY5mikMDqwAGx13OLw5jKmUqJ8ezAQLbW+b4gNXVt/JJzMEwN7oaK
iNg/CXooPprc54g24Rq/6WbMXiuAeh8xwGh/p/toswWskf406wZz8MaeX6t6VX+LCYoC/238UxUR
aQPRy3vFlOgrWYPYP2yCUL9vIpC6u7BjCtvhBXqjypftUdfw/A+0stlLYrIYI1g7NN4bqHVHX+Dd
YFwDV0ynnEonuGihIQswpS//QoBYQcYwGvoSQ4ztY6iUfmuIvX9VLGDpLgozNqI0ItJwKMIcq0Ij
0ap2MjIjTqyKub5mi1iMmK36lCFdiEfZqTC6keviLR8WUxIc0j4mjBQAdUcXx/VQrAunXAXQnAu6
C8PqLJche236cn5CqZo4EgE1oU1jDjazZAahKJFyYl3A13AhbqnApG+G+Rige/tHmTIwPWz74H5R
XHC2M8wgBtxwLL9YD7cohkd+mi7FNFRx5zR7RHqekw6r0JcTL7QT2rHY0MibaAx/S/Mn7fs6BYIV
eBdAwwiBCRNlVkeEY9Eel7ZZ/nRDjEVQw87EtC7YSa1RCmjS4q6/072iP1SlM/4CPMsDXoQOwLgw
2+zpWLrJkdH8kJbAsvjXW6VcOeGC9sMMaF78nIiTB+YqDES6sRc/kiLIvz3S1s3Oujp32Vhk5S0l
MrueFU8bgVinhTA/FziSBI1Ih4yqnfo8+xZHI15i+CbsSpuym23mIdqZfAyyUzbgfzsObh0XO2a9
U/mA+x2TZL/i77p4MIztDfZ4MZzSobJEh1cplmvgCWI9uGmQSPjLBT3mUJBNwwhG/CvRE38XMTYc
j2M8IaATnuqusDexEDajXO+6lCrnRNNlkx/tuACtUuumBLqh6FE3hym019lyPtBw8jNSRKuryrEJ
HLqGDgbhw2mBd6TbupuITT5XkSlKvhFwJUwerJm4C9Us9X0TGX85TS2V0kLNmN9h4ugXXs9cw/+n
NQixjmC/Ke69WRf1T823oJ8CJnH9SysLpEsIq8rbpynlGp1K2MruToZxNBnkTCid1yCA/XrjnKmz
Z16Dued0pzbcw0Xq4yd2XOBswOo5iAvLflvd78H6SSA/ieXbpCm0wCUYd/9j75tk2xgpOY1+3Br+
AOAmWWYvanRrIw5GVOM6XgIQoxFnTbaRSJIkmmgFe5ZOPDasXVnQHmNbHJTPVN8cK4xEfXfPxqki
ebULD+uTcQfYxzqLkYFxgXL5X8ecscpjCvNd3llkaecIVIn2hlqk6M/GhZ3XAC+2tk5vRcArGKCK
4IU+Cdd0hGIJIzJ6v1Es4YHae5L8L1GknGlsf0kt7vLPCn9eStSkF94FXE/XVwfBqoPmr1gF+oHH
MVl8dl7NDPqIKU7xdweA3nuPYTWSMpUrzqx9FVZm5WKdQeicaJ88B8+i6cgLGj45Qp8xViv8PDCU
eFYDDMsUD9PE1w/1KKb9wOsBFB+/5oZ5kalbiXtv8DTzg36us2g3Ao5Kvgu1/fPg+YWqSW/MRFDx
+xRtFX4JB+YMGyLg5x8mqRkD6GLiOYY75fkPXTsB/00L47g7L0d9xgUpYVXeJXMRqvsIVzos+mYM
gJJYGURsihnLPPyCzRVvhky8bgSI/QUbG2HGtr72NV/AZvBovIQviVjSddJh2z4M1daZq9bQ4y6F
qAH/uVEmp5+AZqfq2TLdLv5L0VkQVZa5WJ+CDvTwZWk9zNcM7jz1QKCec0TUQLRe0hFW3DMgqwqb
q+jr4GGAcO5cJ8wH0Irh5QdvMujc5Tn1AuQ2AQmnwFDdje0uwJ/WXRJ4UEjKRMnnUzrlfvbeVKms
v5RolyA7Fp1LkQqPELcIvqf43ssamASTAD4V0RT0ex7Wpb3OEVsgdosTTdnBumwqhPMQtH8Nr+ke
94udPrk7gSXFmRor4A0zneoOuiGhJQ0HOrmaGkUODV35y1/s5CIzBySgTkCx2kzd49rI6tyTwU0Z
a9f21fg4+vfaF8UPRHwKDPaBESBJpIdTGeRCiSg9SnVgNuQ0f8kJh9M7SoaPZIL9iTlTkYQLW31D
vnTxPcpKmt/D5DfgkNkVOlZnb3XXEcyW56snxmkuZaVni+lnlddt8YE84pC9zx3sKEeJo4PsglGp
bG7eHI4riWgUFcRwQxj81qI6FycbEdLJIKzZQ5AD6PtkIcSYXCYQk7ShlaKXBSLWd92pi1LA9AR3
U/pwLONM+ZCPM2qKhSKRDBUFS1005k7R1S8JL/gAioeqLK7Zw6sA+QwQDC0GhOnQLcb3zsk8oT4t
2kvtx0J4Fyxgqrv0D5mvPL2RGCVqpYKEgQwYVGoRqPFEVgA2pA+MizYHIs3yeGggoFTcpAULP3ak
u/z5CtMxdH56tcblrunj/XGv0oTRBnM8JhaZEdxVGDN7ihFsF2A/PdXHYM4id3kZSIUzMXQaLieP
DXLNP5E7JrxxqHVPzpZoE3qjdvTFVsCDjSVMV7m1CJhIi6JIX2EFtPU/Nt/gWFyYZIoXul3slkE0
z/kJ08EU3BZG+DW5sG2ajQZAG8GhqM5AxMYipS9bVMip3chrxftLeDrw3W9dCSEe08k4u0jH1fi5
QFBgQRaZh9znkYSN/g/f3ZDcqKmW5tFrLFaf09LjPOHBbfhEX2GEeSFbQcrs1IBtnC6IBnzje3zA
2AaMmzbqZeDTVtHOpygdGd36uBuCeU1nuISTRiXpYnraXedTY9+1RTybQ1sKudRHdOhxObDRCKUK
xWVun7Wp1mq4Z7OCNC/aVlNc7plyQ9bYzW3K+ESEZoYXu5KayN4MSlD7txoSXHHgJUTSP7PSYWP4
4bmEeOooRl9EgLh2YbghU6Qa/CTUH81c31Pu0D+uwcpZ4oHUXC4mb0lvCxmOzwHQQnE30Pz3JLtV
3z00JO6/zQgX5prSqvTfw9r76qPxWNl5UCByh7tlwsP54hpH1SA1gvWdaLrvHq3qFvdWZcAEPj23
TeanzIAkOfUED8SAwcnjMF2aZewvBmiQC3ZjJMeRJGYoHtRC7XDHIlNCMJ0ZWv1lndYpPqRaHOc/
q1eqYQaXHAUehKJwJ/s8UCO+TQbAxzXEFn/lvtuyLPlQ/APNBEQhX8XRY81R89Z567Q+ArvWFd6J
WsU+HiOyYeUFlBS/G7Sl4asD/83Ap8zRW4eIdpP+Q5TBcEQlT4ASZ8jfD0G6dOZkxzB8o6qG/CY8
fsK94tXw9nJFidl7KVb1gwWFo19kjaT2SaFYbmAtv+1OAoHHB9SZ0T8BTmmXM2AnPHI02AFe/In+
ed7FuY97qij6mJ5HDJ2DADI3xKqh9/khL3++vFUir5ynwJkadR+4CGMc/2wzyHeUc7X5gberQJze
ILFYGLB6EDVaohedJ5G9I7rgPZDgAgYCecUjrYKOxDmVinzCiyZFaoJ3rDTReF5cBS43YG8dleak
u/hJqoC0EYpKZN9z5mVye4V8uYP8n2wDgHj5DuJ0oudtIo7mAkZsf7STB5UkYAAV0xQg7p56sscr
WfTtZth8+s4JTB4rWg68veXyJvnPCFhxcqw3xzNEEQYWgTu/U8crGAlbZsWXFRsnmgrxfXNImkWr
XzJlUndyQb6Epzlh2nZQMu63OVLc6rsB8En03QQ5BAl6UPY03Uj/BZj3LFxz50h82D04bTh2p3Yg
9gydB1j5teoS1LMAWpPZWQx3H13cNSwxY2vNUWJurrm7fd3+TixrXhZch/jveYwITs4B4qS2JUac
EVLUgRar8sAgAhE+I8PM7Zk1AJxobEhz/HueVw7htO5k8CCnlqlaQrJd3JqIYZ2ZnYRdSpOrZhKz
qXYePVVhS4LSFI9nIkwQp4Mh6oYXpbEw3RkzuhkFQ+x+0xUU7j/lFo37YcnDsihOlKA+qwUL0LGq
CoQkUeP3utfWAkJLfKqZB1nlaGZc7rMgx+PDz4OB7eLdbJY8OnTS78YbDuTmz1BBQWKMmDYLJjWP
w6Zdi4zUkCfCECwZJHMWIq06eAwB1q1X8gFKPzB4KbqDwu+A51euhBAIlgt9ccGKlWcaDpKadMiz
63wwthjLLwGcUl4toyLGUQI99UfruFjE03no5yf4A+Hb0NZWHhHW5uo9gRLMzKBquUKGaaJulEEa
Y6Uom4GkTY0Y+FOtmRcS8YnSurkiJJXLTVL02ivnbN4903fQsKcjLr+ENFf0xuYkWnBsWRApErTR
QydyRjGqSBf/twnHqr6oes5pYqMN47sI6h1FMy0YLCpLYzrERLMOTNBL7wLRucgeyMQnw4uZRhZ4
HxHfuEWXsmVWYVbGlHyXDg6BChOrvDCtLc0v6TBK++stiuecYWLDFp4aMyAUfW1NfeJmJ+ZDHKGJ
+dMICp1Nxf/zT8JviS6LUbyoiYzBCTPCppPjdiUeFVTs8Ll4yofE0HXRGvwZjUswIG17wF/NEo8s
bOtWHpmIvewPuKQW8TKCNP/C6zgMx6FfqEDY8oRBaLf4xrqHEv+UwjKzznhimzV/atyJDm3xLdFe
w3Cu4m1Q7jfG4s2418CxpKCupNvuB8dPnhgVCiat0ID7s1qsPz8yRJDiYvDLmEMxk418COpOlGfs
7OKJuVEa3mV5S6mraSj/2nkzvXJa++azWIdcPcGERWZHzSE6L/BY1VT2A5dOZUyuv3XSmXsrGyIo
fT6s0V3hbk488CuUgFJVAPYKt9k2wjQjejhuFp2AUtuiduw+RC7RLMwajs3/2+sgY2C+t04QvBsp
+SWQSocfaZ6nzlsXetx6xMglojAutfZ+dse5vempZwMdfC7ROMx7y+3+0TOaONCX0gcNhmI3DOIo
sLtwmucqVntq32TEpGmH3z72mIhGLOeSLf3S+4y5/Elqs5vqg+IenI9JJiiJKm1JOUXCxoCSRqJG
Jme7xo6zjJ3JPjb48ZmKh6wU9ZQvj94UQIVm4SXNbk+JZB7Y9sBcLG3wSQH9Sez05fnJuL0i8zC+
s8+nFG+5JAbyUbRjNLKqkRk4S30Sh1EBQmJcPJFb2EDUc1o+rGDYz3GTZPIu9mKq98lnDvNWtzL0
qd5Hxra8tjw4yHIorzAsXfZ7Iq4mdwMV73prZC7/Ea6B0Cn7MFd3mE6zfwlxv+wUFJEr2NpT85R0
eS+CKxlZN3xZKmhjHwU/9vRYTrPX3ObEW7sPQaZNsd8Imuxeg9IN2RkhmRMOY8nmMubGi8NVSFhD
HwZB9hKWFeIawhYWrjeGM4qXLqzL9dGj0A/Pg/EwFnlYzDGKIdzh55fQGKqqjNVP0a1ONx2bIZH1
E+uzevfv5Nt6fZjGLPShLLWGvU00feM/d50h3xkswf4jamlNV13YoMLGzcQb0IPpDEV/E3bz8jTo
ZQtkwPxnXc8suuoRxD4K0hI10Os5N8PlK5gDZHsFg7Q8dWz4VDtZT5G40OH62wqAUGPQGgMY4pFO
g/+Y9MmADcgAI4GgQi6jAXLh1H7iiRGEMsQczpc0kva9qgkaQn70vIHCsNInn1qkOJOA3SQn5NXf
jL3C8amgc3X2FIIcQ3BKPe/cLYxiNqEHbVuxmeP/aG3SECrw+s/UwcmQ7bFAJOJOD/U0XWs8iOa5
mpywvGPbFVKOcNMOjUlLL4wftmo1feAwIXGb9oClLjpnCcClqaYC6GybuG8BIMWR7bstftcDlKS5
ecQxuZa4kNc4eNPeZMsr0VLcquj9/sDyKCFcSYpzyvLoTxHg5L9xFTK4ISEl/wnV2n8a2n752LJD
IDiyPCJ/k3g3s3dU8KY4pWWQZE+KjRsNdTA1U/BzkGwoeiuY33wb1/WHgjFj5TrHhI4dKEItUv3k
yp7zQg9iWxOQCxk/CCb9fFv8YeOLxWA1f8sBIYu3I2El7GuTULHtFXtp3JNilUj7SiNEJhd7kB4V
dmbfBQrhI0z8N/lMrFCWXfa4tICjZiZ0ca5eFyR90OU+520xYFNKe3Yt6x1eQgZADMaBO3mxm0Hw
iOieXgkYZs2FIA1R2HEOp/bXgtqpcFiRDFsPg81HcSfkAJMdnwsiA6jP7Sh3t4JYR9lkDnwLC1ME
fLTRa+W4261qfH+6ESrlqLB+EWQXP4dq+yaWVoJwbQA3QnOGtvZXWEoJJgYrZL2ApHp5tGll3bd4
kQiAAd6q8MmvAs4ui9k4OuXljAYr/A5hqUyMEoQmiwU9c/CS8Ma0hPxEgB+BpZVLb9KnXkqOZABe
S3RGc69cLslwqLKjlSn1exdEiDKjTwz6AK9IiEMlh+06V4A0u4O7sNdlxxwcAN8uaydiM1zS+foE
SzeYnb1xWWTwWEk8OO2Z33sJ73EyL+vrJkfyXFUROwLM1EIKR3BSS7YjnsDdI4t0tpeF4edw3zth
5b544SJzEANpxGhJNgLsPev3xmcDD6a89yZVMHMjsC9xyXCwEE0b8mi+8WdF8U3FRdLdRmItrz4k
fufs6yI5ocwCFgz49OJ/YnHb+iBQ1yyelknes6qE/MogtopsrhwUynbEB13O/tTdTNZwmDA/zx/Q
ETaKmtcZNH1w04U8Siwom/G+w66OFROdomk3nK/HkixME1HOwKPRGrK5Hd0hf6aIJA+rq8nm3LRE
xIKTbgNTHUAiZDiQZNuOX0bFQeseO23q4zIl1LZ4OCGLw5RPm+JQZNWcfjS9NzovOaQ8/0I6DiVX
WEL/B43rl2RmAV2WYZ3P9e2ZvJyudm4NvkQN3eDLkJnv+PMZ2iN6rqsf+6cCBhdOZI4+Uo9LPFXN
0bJbibiZExfizdgoNl+iKeSzUYAB3qgjg+wxwl48u5e6Yh78RF1jhs++Qze9FApvIm46SqP9DFrI
6w5ln29gBWGX/GGl0VjAYdALXLJJ0W1af4JEPbDGin2SeUkyOCCbiQQigaOnFVT7b+ClQ3M2gif+
XDGzXF65VfDjYG7rwwddViTBpgqAXLc0dmExTFoyXtWGLBkez3hVd0lAoOxs+WvrK5NHUrVWWdQB
BuKZ/4u3NkxeGEQFhODJ3w1vXRNDJNZuwPzc+R9JZ7IdN44F0S/iOSBIkOA2J6VSqXmw5Q2PZcuc
BxCcv74vq7fVXXZJySQe4kXcKGZPcU9t9fIg1tjLXpPt5X2ExaCL+9gHNXnZKNG4JnQIDBzCc65u
ZA9hjaqAVftPlFjKX1EWN+1b0wPiOA2DDKOneCbJuuOWn/Z85iwUT0kFeeC5G4hTH6O6QKjVxej+
ZomM/ZTkE3a6CS5Featn62X3uGEJPBe+PwVv4xxP/mMpsc263eisN5GZOcKFscNd7c641lBtkZ1n
P2dEJ9NZ9UC6vZGqi1BCRvZoysW5Tn+jxnohGzArVF391+kydyhI40irLh6hlr1qYSxaSssoFJAh
mEmBehLj94Hxd2xwIlb4dPaG33y3T/ik4PL0pFbg/WJCktCZFNQ50vux/DO6TuM/8boANSvglWZH
E1pljjgmrDyC4mu7O50HZEmZyzh4qdejeWpnYbTQIZzSQH9j5w3sXDSqpKNjyvkYWE4OmkKmypQn
aVSc/ak6VLYphJFyCXhRPwLb4fEZtq6iN6UoMwW4zeZwuhV0KzBNUIje/gyQ86Zv+mXYFHUdLqpj
JwaeBIYGJxkosrSswHy6YrMXzBlB9oG21/BgTQOcqhxPVfpTtEA5IDEy0IUWW/EWQ1nYJw7Ahl5r
Tl2FpiOBEhPcVO3z0EteVBwEDUdoR+p1SfhEWrjjxwCrapPdTAhjmB/WOeyae3dwh+jB0J0R30MH
hIuWEbDFFBOOnTiGkPMraOJFHjxBlVnUDZtsmPoVpA12/6oRAJ5yE8IwQ1L/797jSGLaupEMdEB2
PYHA7UxDVX34A/sH74cpHBjWrcdWUroVKtoxLnDIQ4cKNQfhglVO0s7hmuG1wnyfvdkC+D0UHdTW
R0ALrFd2W2YeAzBLZXkY/WAGjoYN5Yc38AVm+CnCR7oacveGJQa8gsltucMokj/kAh0GqzdQPNhj
ZTdW/r2Y1ETRkmrL1t2hOvDNov2NS8xAfSxoBMNUdkbuja6C2XP6gVOHVzf6DhF+oCneoyZitBrM
gYoCONxuI+AsXlnwsPrKox2d90koaO1GLEtEHxO6bEoBHmMVDvP7SKo8/GHTbRWeUoTyEfjEyQ/r
lDqstULa6A5o5PgElPS7/tI23ixajBMrz2ViMJAccOB48jF0lVTjDqgzpZRc6bruXPhQDK5rVFoI
aBAoj7PfIYThrQup94M+gC1+XUStjiAFEGVn1soJRoPt+39ORiuc20G42RWJBrEp61bXXHVe9X84
vUr3yWMxQyNvmXnlf6ltOsSxBdMexz3PJQTNGjEaSPFD42PtmEP4UEeJ6LN8gfoJ8jvL1M6QpTcp
1IbSjf+yGUBcAzeO7NHRb5mlaU+WejbBc5w54D/PIvD5sPnulDw28eiXlxDrgLvnhkQ2j4tr0p3D
MA/QsgmLJIk5+6n1uv5pA6Wp+1hvuT3grk39HWAZEXeOM5lzAyMu/ZcslRxgcBPiaLfYiDv+6iPw
nnsXi/Nwi5zUw8HXs0qAi4xuGbwkOfzvbKe10zObpvOmKgcL0j6dP4GNdxZI9uZXrnx+7VU38x92
H6xdk7QnkqsoC6ZVvLOyVOt3Yi2+ro/RHKAK1pIx8QuPi5Tvnh9ye1jHoXBQVf0OZxqU3bCiRCBO
afmhuioJPsqYXfa4p1oKgdvElT89jthNq9uZol7nwx1K7DbNsBI4siFnzjNhIhYiIhir76DdTrp6
Qe09BiOi003fgDNj81Z7xTP+ZZ50VvjE4UdqCdYvSkCpbVnmfPpJA2VcXMtm4uvkT2kcvkWRyrw3
W9bAPcBVuG+4NJzop2na/q0g9cpS16lY5UWVx6asX/PmnIgWyVTPflFfKIvFV8V9CXc1qhT7NdSl
2T1kGY1BvHFKxe24MSsxB+YMJ7FvmNW6uqFDwGcNxxaV1MdNM47d8ARQKeTvKIwvP1VOZ9mupxIU
1QLvf/NA61BJoF1q4itQ0yCDUgktCMDiDIl10N71FdcAds9ya+hll8X+dWA6ASTrYE2JWau3+yZa
E7xS7JWbS9E3o4cLZ4GCd6yCNoqeeHqY8204GnkTotlMp4ATAjpoZAY8ABTjivcsn2TzZbEFYKkK
yM6/NXlFgXLs45A+UJuLxLs4g3jEy7uOLjob254jTd7A22opOG+N6+BXDbhUsveNCtw6FQvUNT0J
MNIRq488qN+bPM1/phaFjUCmA/WSabyH4P1FxN4tfi0tW7sfkZ6A0B7qkk5hCa+SmiDy8nTQTSfk
bm++05mN2lvejhjtL/Pk2ncYektFQ5jvrBQkmEZ5ZbNPEIcwhOD2XgXN38kENigdChc4Hhj7Fsp4
5DcJEdA55W4HL4lDMGblszwnZJTWz0oVJOUE6+6VqQBlhxBVqv5DQg7gSj95R5ZMHgAtVvFQIzBh
y2c6KbmJgVDDPkQ5E18dhJ3c+8ljPCbfCWvPdl9MxIF+IFS6yy0Y2NXZB3FtU1zVWwaCF2U3/WZu
AZFCC47MZwoEa2a574gfgVIg1l1M8yzIgYMGuGWfFFSbEWeDJQXM4EMso95RLpRN/1wIOPWxVxPF
yztcOhs6l4m4PmKOY8cA53dN9nngV99DUmNKy9FHw3ONa/ovzk8AZ3Ti2CfF/C6fHEm49XFbVY47
OkWxDgrM4Q9e1lDIk0wyyz74qlY5OB8lsbZiMl4IDdCO0GBRGmtLmRZiNPprTAieZrTZuQsxX/Ol
n335nHH68rXsmEqPYwcK9I5f9Tz8TYjkNRff5ysBBVByk6ALESVmiTdZiRMx9cC/sNMVvuUTTpHE
pv0YD7K/Z91q2nMK+Y4KY2mQgQlWxMEl5kXBCtyC5CbvS4c3ceFFrze0v7Dqz4aMZryOtKu9DtHk
oOvPytdXtjgkr7Ka6ozdqMa8e8FDiTEuyhL5S3iYjPjH9RDQ7bYJmislrBCdSVbfOX2CjS5Jc/4m
NxoHtk2lzwJD6RoWF+fdJmUQ4g0hVBZqemTlwzhVdcCS9lynC31IEoI6cJH7vv0rHZITt5mTRRCV
Kw1YBtsfi6/bglwZRMGhaeRX4HWoKjeSgpfk3jEdViZbSb6m6Ou8SHGqZPLS9LNWX6YKelFAGC8i
UjXcvdgf7+zcxPmZli7yU/Tw8T5ANkFX5mjmajb1I87BpCXOeG5aik7XE1cabBixBeX85IxhYKkP
wzo1Rhe/cCZBNt2WYcZ9mpzx4u+8qgojUjVMCMEu3AKD6B0UOKTYjqBx6suk1VZugQVJ9jWMmxXT
F0Y3IFqvQdsh7R6imFvsha42b8H1hRYwQyFjw5/+o2C4DpLzhIIFGQknSuAeCRquTD3e1MTZ+wyq
SnNr59cp2c23yUo7YyZMWb8NCecoW0XQNol5VAXUhe+AgZctVY4cuN0/o1ZH3NTrGJAvt7bhZzqS
9r0v+6Uto2M2xttbI8w6qnPNDCiN8rF2mM+itmqknMj35v7cUm0UOIeEPFMFvjk3Zn1iBPOc34Hq
ampnEnhNJdIHnngcOW3ozqArG0t51Fo0Hg/0xDUh/c1SBcjpbknlJH7EPVweSKHNgFGpGLvlNYdE
3FwzZQjGBTrc7q6VZYGvuNPE22haF8L5UnxZ6OwhgIsNCyz3a9BRVc9yafD6I/dQe8OnoD/D3q3M
70DP/InsO7/5Mjv6hhb27M/qFdudxQhkDTFXxcn1sb92fY9bl/rFsL3nGA3BZgDCflHlZtkld88a
K9uK+YQy+gbFyLva3OQ/wWhhojPxiEMNPX+1jxRRhc0+xUtygX+7AkWh55IiPewUmh1OiZDNRX3Y
dKCwhte7Z+1LWcaYtop/mYHJPrtFANftMFA53g57nGKTAMk5h5JtcuR1Efn/cO1ZJrlbHMyHiQIv
wbhEHLioTC43Dsay15Bg9Xpg4QTyPA9DN76d2LCkR4kuSA1eJ1hHNGlKuxk77cR9i1kIsmpcmzV8
SDpc4tC7p3DE3Ofk8k+Bukm3DuP5cyyKqDk7Ps2lR0W22D0t6G/yTUzx8kG4nOVRunRkeppFuNsS
cHbzAQjYaFgkRfotsZnN7gacIPq5st5SX025qO5qxjwN9gXu1vJQ+WmUXQK9qox92hr+4YB2ENmc
2K9vRdltxKhyAx/EninfktWxjDf832fCUBvDIzvAKo1aLgQsVGMSYApJnV4DxNyVO99fIFFIRX6O
iTbpFZZvOENImqIwUFqHBJH0SgICcEAc1cHvJDTmBtrI1H51s6vueMadDn2s9+zBroQQThy5I7gI
smxrdU/ygWepbWfQih15CmiheU75Vyxm597v2jm9xSDV6is+aD4KPMP9HwKh9ouWbt5b1eqwbZNr
FGa3OgUk/+DXqEJ7CB/6hgUvP7XmoXps6kD6+6bXOHoQ96U9g7kc7HfAFDPA3g7xBf8cMb1+QIpl
LqzGnhOJ6nMgG4yu4aNqs4yKM2Ai/Ccu08hiSTI8wld25qD9bjy3rz4KX8pPMHDNmSRB0T4vg9t5
XwmOpp7AQyViVCxc2AXqJr32eXc0pVyyQzBl/a+k4Oi5EV4bvkyck89DHBAW2bDEEzPsWn42sbI5
Ym2lvOcC2Dkv83YO9afMAG18Qt00bCYcZGlJp1TrYcJOct6MlRsTajbhgHt7shEE7cQHTcbNHJfv
f1dRFCMMt8a3dfW3jRWqCujZ6cX1RfqCvZdpwWgQ5MfNP2gupcJViYd029Q3xdYWQLgbP0VpwpT4
+3+wzrXr0B4P7JRxVXQRObgvQXsptoeGXbz42rhjE9UEEfVHwuctEnUbfSkvEqYovuPmEQpDMj7l
aJp0YVLqOthbKAgmvcPOM5PBXCufuRLmDE0aBa6Yvt+nSe56Txm/vBEXtcStcVg6mBh/SL+P82ti
1zZzeTWUOv9tl3hGemBbWfmkpFQxh782XwNnLjgCXd3WzpxQsxgFoXMHkYMvJ/l+ghFfUsLU+slO
vnFuJRqzx25bWD1Q7ZekDt/3Xp5dvND3NZtM9aSI1Hc3fZVD70w0MqrSXiJuwejX6YFcFr5ADXuY
2EChA/SfiFV016FRnW2fc5EBsQlWXdKscVhK6gMQl5NiOoVuJc0Jx9rwyZm8cRGXlG/dYIdPLTue
9HkDsl5RWRISwiv7x+pmDVM/unVjvonXnHdZ89m2iuykxqSlHhIcG5cwzcQLLV6+PAZe6X4vtGfo
5z4P+GQFBNptTsjYxi2xh+oYkpTb9Bf6BTn3+epIokLZKS3ZbOouzOp7Zg95P4cgBbeTjEU/bn7O
lzoiAIN1nZew71esdvARDybrbsK2jv7OISG4Q+MGJK/Xde25iIyB/R22SN7Ywlk2H3IMJfdZG4Or
naItRhDi6ziBVWL2xdzGHiNYXEPRcdk2BU8p+5udZFqooZps+6cpLUzISdQw5jXN9k5IPLzeuLOm
R/6/9l3HeXoGWWjb1zAlpwbKn5obfitNMRms4hPdvavhgr5rRrD7Kp5ZKQjX+ARNHCd8wraJt1WN
fGWvia+4aERBmnAF7MLeMB9Bx34bMCx2FxYMY4QN31FI/izYYuTCGBOnobMtpZztiIsaJ6oGWuJz
Tx5Wrm34wXJq7seejt99yqKqvlR9Ir868ArdCVvb4B85sbhTYh6FfMr7LqyZTdJI9nofFaP2X/Iq
Ah5pYzIm9zTHR+HRT12iIsOAV0tA1QBGAIuruFVka3v8OZnTn1S7JYwH1m7NGXhbH6mn3krfd2mD
VSAZD6yLB0jKPgHBPS+HpLtlsqKL0RoZf7G2YWrd4S2u7J2H1aTauM3dED+49SYdLelM/xV+3QmC
PagYFRHb8gFb3dk15T4DGwHaJH60cQMDRiujlcSza07ciIp3F9tTeBFWZNPZN9XyWvA7jdi8zZ0M
8l1nbe/esoTEaHYmMNnSD1NN/MuK+YkcIxPdcqS5L+7uwc+U5btTJ5ywrQ5T9zCv2UR9NCub8krC
Fv8Wp8o0uy9iGAkHUT7W2IRPrEUaeiSv6EXfEUN0Gu0DtZTRQ+arGiQnZdM227kY3rzkHPtsbI6x
ZXq7Rwz0u5dVDNBSWcu3vHPICPK2MrAR9F0QOTlVy16/TeoVsz03FZEUSAuHgeBcDDKvSaX5rpiC
y/5Gw8ynm5yU23owvae5bVCzTQ4UJs9c3fPYM2YGmYupSleWsx7eR2XrK7rMOD7TakyHJGcc/9F0
W3BZSXeYIyimB29s3H9JmeX2DzMkC16WtoXHLlFn4iusmpiG6BHn6V3Sh2TmMztyyUpCCS4Tkdjx
y18VoAn/uGg8AuEh8UQyvsiMHP+9wf65/OLQbR803AmWuroOXidn0PcWoe6MVoNhoKDaSVwxvajs
blYwaZ7gBQX5OW2nLXrsqT47ViH/QAR5MiLUsIO7VFg/4fvlMPywKVRz+GV6VssNnVGbKyPwMGug
5hOf2BUdRApqEikHoZu9YVhi50VDbQ3pcg9nJfielYDrTHlG9ln7o7J7bKGyv1vDkNiyCllfcuC2
TJqNS/qJ0449alWQbYHZSPavGfrMg/RA+2fmS/yHZpwQkQbh4bKitLkg80jknaoFvZrNXkkd92b6
Y+iiTGdjM60L7RGBRyBk72tvi/8a9Jcq69HKq9FfPiO9udrystgqHU1CceRI3YM4L5xllky1JPmp
Q8V2xBPbZR99ZfpZNzmp/7rHEAUfDtVhJ/Tozi8Cg2X9lAEWm/6S18IOU8C37T5JJW5NKSxosKcu
m/kCk7W8z/K2sHQCrZCKSV8Ar7S2Ang3DGxLFxtPd0jXLB2YPem2qNK1c9n0NVT5JrQsPCjyFtVN
+59IKVSUOMOJu3lCd/lSozILcuLDAWR71P/2C9Y/hNkz7rUAbadhix3UbuAg8kOO7bzpiTZTcQ7Z
/ManVBVBeDPGzhLcZKsm9rLwTf29BQSTO2G2sSxyq/4X6Ug2IMCy/L9e5YR1saOcqJNXjl9R3xOw
XGbcPmvqfmPhnd4zPCvFnl8Ud3gdBJxDwhmi/MpexX4z7vH71gHp1Kbihb5PvLKyFNo7zcsiXTaH
XeF2P4MsZ6PvLwIAr6raN6JNk8WblLLKCti8gOBzuahArYrUa64m1nGIYvonDqlSP1aZI5+IVJsB
840AuZhBUOzH05KGIWe1iuqf0Haa5wmVmokdaMxbMk24a5FappNfNdgjKxt5/omoTn02VZcPr0bQ
DSZ6Fx7AqtOJHcZ/5aGFiweFKjNpPpBYaIAk+xxX2XVUq33RPKTE2TgG9KkWCEFQXbx1PFC8zVWh
yWgkXHBfDPGeqz7QrruAOxING8jvmtWV6uUjjaZ1fi3cLc0e4txiYd1jruVzB6O7EJNCc7+pZyJw
YP4mPOZ+5fiMi/RcjjtXZeHjsFR4mYDk5q+U8KCNTm4KO23qMMvdZDU0nj+QSbHWE3wkpZvhxGcp
DoEXa6WI7EeGfAC7hzb7mOQpFRs+J3HDzjSuvdsmmEngenip9knZh87DlunNb/g5EphisBXIAQCX
5puOkBr+YxHVOWdhA+EcRSg4yffSsC14p6Uo7T5Fh+L/HjgCPuGO70tTgoQvdZPEzyhXGFjhAdWK
c7Oc3QGqVmGTfwuPQ6gPKf0UXnJFGPGnBzJ1qDpY/GtImiTwgjuRZ3B88KBRGPDCmjZP61u2xGX7
EGNkGF9RVfqOxuJ2G+rAzM7ena/ZxGKgM2xebwndM0/gKHadB+oqnGGLubulzx8Jh2056HQU49Nk
ACZ+KzlA8eZjdzE+WnfhtCTAHjjL8MIbVnRmF/SdzDBCat5+T4pSCctQhmfsj2va2CxvVi+k9Hdj
K03ApMTQ/+4kaZq9JMS4ma1RrnF5wAdR6ZUgaDVfehh1EHexIWQTxnm/jJd9PSu5oh+OtbgyGbNO
BWwWdueVBfPywsKdflbjwRbbT1SFgF2G21hMmCDlIvaA5XCViFiRu8RsNgen7Q+FjhdEk3pxRYZx
dYDkoa7L7Pjylyfb5UdW9m5xZvjLqR7gIqiauzXouvSub2FHUMJQtfUdASaYcK4c5ulfQRN6fYBw
gyzirwgyFabFzfa25TKGtcRmDLeICVtEGl9f4k2YrwbTBRcTRdyNQlUt5p48S95xgDCg4CHswOCx
Ym63rsA46p5TTN2kkIoqOTWEdPHFUWK9BaF6r4x+Slp3vJpX1Mpc0LlpfNZLLX5m2i9r6pZhLH74
azldZyBUchMIVPetoBvx85HjZr+jBNlyYJ4yORG/A2CxC2e+18T28z8c0mEZbgGJcCRLgxrPWsWX
9Lhjt/R0HmKD5d0VP9fpEvZH1yn8oqDCptv66Ixwwx+8b91TPbft8FBHDTcVz3OwvUJOIgFORTy7
SFSnjXElSiIcELCZYiyCIaoR5bLmiFSNypsC6vhVpVvEtqyJUYMznVOq22rK1kEWRZW6Tt2G+0m4
o7JXjhGWboBDuNErv05oJu2iKfy1la+7g5ex7jsOq8Y/XoHIdnYVeQ8LvQip5ORUXDrAFotXmLG4
/4tuFsspISSLIh4WariLioWk8xhP5pl02jrck+KSPz3BMbXzcdnduUneEJrSLtlgPQr/B+egK5lT
KGR2mZEJBfF3GhEbllTzbLqngBDm98pKwIOTzgrsPlEIig/ZCP/xECsWabsc028E6sp3zblsx3xD
G9H0uJPSs988sSp7AUG7mp/FyAX2DFUBqxMxK77ciMiI/qRjjH8zqbxlyGg81cKjxdkOzAWSRObB
ANB19GRt55Y32B1k9TjRxak+BK0ehoO+YAcN/MPRrJdZFiTmw9isw9nY+yHF2+xSCFwXEvvdkIWy
vKw9bulT6TLFvMhowniUwh01VzsGQAqlA9Hj4mEANndrKlx5TH0Ohm/k5l4o8Jrtqv4uLBLSZ2Q/
n1ebqjIgKkWbjScgJWFHwHHstkLTZqE3lyxIeqGUhQFmURY+P9of741BRDVHbtrl6LsBP9WpWCs0
BN59Jn7Ai8NRzN5psVccTcQtgYHNGaGAjtkM584S7mPIXIJ2BuDRaAYlnsdMRQM42sgOnDNrmuAQ
Mp4Ifw9M4+3GlQNSErJl39HFTs0a11eQR+RzOLxxxW1WZ1B25pJltLddhcohkwykujOqQSf+V94p
7AVMxH36UHRl6O2TzuvlSViPpkwg3iue1EoifZD53MwJUGAEWs0X3ct8teDCqw/pSPWwrCW/Maoy
kKTgv4j+gxmY67dJNJgfImhjf7MxFj5j302/eb6YLTXm+t/Sy6cX3TU8ImbY2FIIxZS3TwggnMw4
NZ3dAN622Bdm5kqLDQ2zCVz1/+6YG0CnygQ2owZjPz+sVDwYgvIg3lwbXnyXQu/7A/iRhUsB2u1n
iT7gYPLMC5QIhcC199um+6WtyS9s4FLnAN4toBnWs2yaeSkuhq0hPCD02YWkzQHoGxpaIFbMjyj4
if6R6MBeBrKty10CMPgP1nky1VnsFRx4hrayzetHusJKKtQOmOwRXCeIlc+xCxDjiFutbQ9JIblx
VQjkVKhUefiWYb7VB3xXZPdiaZ1f/ID6XUawCzACc47ha8pMfUe4D2Mf3lS4F9ig+C8segfF1VX2
o5oUPj3cMlCRgdcGX0JU1idUhUTu30alx0eDwauqLh0tsuAc3Ba+DxFSqjWoPdkuyoCod3aCmYo0
hCP+wqWZ0b6JqUI9QbrGFCziJQkfCg+cxB5oKcVdUHzLOwmFwN4C9kcGoPFmHMHxYpQk9hldmEQ5
bGPHIT4otM9kaybsjTuWBJZ+t64QLCP402mszw0aHS+651bMzE1WttEVuqL84QwtUcGQEcp/EpKF
+0HINlXPwQiuBELcBjRZMuIJBD23oiQQ0/MVqkVJUKXH2xN4C2FABrXiKZ4yoCPYHnws2eRKjyBl
+DHsgrZ+4K6yzNekBz+w7VoXllubxc/IkpsT6o9/pPBvAs9ORVZ/q7FA0zc/jLCfiPAwdRti0vLV
zwtG5ng2VM/FmMW+klo6d3xPiObjYQ6eA3fmgtiYDD93BjUN9a6eav+Jc4gpMsD6G8K6bMl52NpV
/Y7n36a3Xaqc5G6JLPU7xcQi45piOYKGge8s2aPpu78WMhQHi3yIVNzlROf0vAV+eM8TyVvYPvjv
Q+a003uRRdDV8gj7b0Uj4i0x0G0Mod+CuRIHFO9Ruk4bAIswkv4UWAer/To2/rtN8kh+hjXhiTvN
cu4VuaA41VHOOaw1DMJd4eWVf2siAatA4url000ibMzx2kwvuS+R+IVN3eOyzN3Mbz+GaAbEg9QM
fsl5/tGbDX4YtyyrMDCtNrjxachh2iNiT+JjnqzaIzKXfMq23JJEwK6e6wRj3clMHeAan4YJjy9W
GVO7AeeGrPApR1bQPxCJaDkAowBE2ToEVQ6sE9UZH0WLrTn1zSsBKU52yS+qeB2od9tanuYNvDOZ
9V9MGIEitmEoqKSGcHczNCsW+TzCw32hUNKei/K/7J1PLQEu7RaDHWmhoOcNQt3lLaV9JBIdthz0
Ggd01D4kIOcMN8q8v0zYD7gSFK5+KllG9IA1Au/TuF7yEIdD+uba0GKE86BVbFnHYWZf3+Rfxjd0
7arZqfSOiEfHK3x2o6ZmwVwEj7pf3XbXGZYDt7F1oiesHjTPlIw0r1MC6mY/jKGjqW7h9GCCiqMb
kqkky6ncYXtWkC3D7lEvGHDDIHKnlxX5ETZKP8C+D7venQEC+Rq76jmIS2xWYWG6a4TjbHiUy8wv
B0JEdgwlDqXTgMbrP5AnHJ2TtG42s8rKR0xIPkxuurZ6+YtQzRSjU5dhvm+befv+ADigMJgGsQlv
N8L8SXkMmm2+sLkFTsOjYoJ2/q3oDKFSp8zwT0QluXhqrcfS2dGXy+bj/93mALPI48Q04eU7EFHu
h+0a8zhWFSYVIomeOKJB1BbE0djSm0fJxd9ED85w24wBr10ybexH5kYxXjcAcGBnNSPPRk4Sh5dy
FlW8chz4DQun3p1X11wuMf04/SFCnF9vNcv7724eMP62Pbvx05xnbrD3yDf9CJcRagq8e7f5G7V5
jexKNW34IyRbwp/Ih4SiB9cvTuEBwjS9rXJfUAI4OE10kosyAy6vDPfhPibTbi9O2rccSwCgenyj
RH5JaVSx8jFtejakLEZmHajggiso4iRbOrd9X2IQfNhYcPw9OQX5iq/ZXaLyd0afHwIsii2tnUFq
U3NbYXeXl1I7I9tTS9VG8WhbbwunzymIi8uchL0sDri+AyQYb/XKmwy8NJ2klmC+xR3Ig4PEz46v
4HpbXMhaAgio2injV0n3OMVICVWs69l2edfCPaKJaHqC0IBVQ4ktMbfwgpxuID2Wb1DtMIVo62Bp
8pfR57uMlSK9ZCwCZtqLOoQFwbg6X5uB6fTY4A2TL37RY+tCz2QN7/Ny+qjIsRKBylXA2j1QQ/la
o8JXbw6NBfOvgPjpj4a06MoD102gGmjQwG6ZD+aPqcXscWZmXeIiU1F4zMtshWLwrzJTPwEuXkos
Y7dB648UifLRdN2PIV5FoHdbO3Ir9iEBerGHAKeZtrthZKWM8wHCLRiC5D3uR+si5HhmLS48C95j
ldRT390TPuX5ChSvF2YbM2lM6ayyE1rymEmAqdcNftVDBS71JDBAfuC5o4yps9Lc5j5iU0m0NCm9
twLkc/2riSKKe8Fl5tcmDRw2sIa0kfRMcBm0nN3q7HuWWgDKf1CPjkkdrsmt184OqMsm96rfxhcm
PHEHjrIvXFWI0bTBe+1LrXo/eS95W02fZRcilLA97wOIpj22PPWeltB9IAJuw6oeBH9/bLjf/kMl
i3zLTNG3KB5mZUv6bxi5SgBXsNgVQWl4/gqBMRsLE7wOHSE4TuoRzDJ6cpQuQL617Kl4CPvq55BD
Q7njKZpthmeqoZJrr0tG1wub8U1+TJRLeYcpI5cmmyhhA5C5lCk/DvOgAfIMg5nesUqUzkIEgOfH
2eNKybcYDiwnPZwLdJeFhYdqAqq51k7zehrFQthrIl1pP9g2NM57WOmwehnACHjEeGSfFKx7cHig
rSbwWyRRqRibdE5O+mkI/CCiBombQTPfsmCbMoEJzmbtJ2A5xH+cSE0hXpy2cju1a3TVOZ9r0rmB
3K/BkhDRoHOHSABfmKb2TrSSqbo7SCt1/exQdtFAJnDp9iKCUzoxX9YSZDzLujhEKj2uZDXMcqIz
Bz/MdZWaf2vRIOf9QxnXqsKFhSt6VrueDIXIDmmq8s+8EiusHy7xr0meZgt+qL75NGwxpHelglW7
l6p1KQiqeVavRYrfdie4m7n4VkOipOBSANrurIkKc8P9bmyiY5qtrDD3rpGEA46th4Puue8w9z8g
uff0KJFVmsY/4Cm95U8dUKp6ZXJZo39Sw4Hd99QydHct105BAof37iUjZQQONmSs4LEh93it8LO2
D5aalu40GTWx97OteYn8keZtC2EsJMhTQybcg3xciBRl2Njf3bjr/pEAT/3nWeYrhk4rlvIxrlb6
4v0kcHJiO/RDnlPkXCrR16m6OrVT/aWayZY39OYKjxydCumunVCqnkYs9sl5Npwi9T6XsFoflEX+
M0jJVSrbQ+8Hzm+KpV2qdDp+ha+UojOs7fE64qfXRIUhAmPG1iesTGH+xaJNlffoRIIgHyI5E0GV
5DSTI3KDAKWmi61KZ+P5m8q8kuR9yci0yl3uUZKCbXKUtDr7CcrhniVT9y6yeeIZHDkikKxYTT4U
uoO9EpK38G4JgC585BN1UAxSNur+jVU+Pxcea+KQvbOrhyMb3iii0oJCpviRHFEX/iJKZ0Ddxbr8
TdFQbNG0EyeaXnOeK8XDJJxl2vVzNwbQrvm4dtGII/7qh2tsHqaFLd51HCoPxiQY+/A7Yw/nvbUz
cwq+1BhGR5QThon2kRMaHIuJCh6jbmxCUGazQ41G1Lcg1VwlbnobNdR0zSlyTpfRML2tF1vJUE5f
z7beKZLCwRUiKf3ZhdA5sRzlqX9pp1p/xaRM873biRHPmnUxL+eZ4x+EW0Q/61VijsL0FKudRgKd
bjDz0ecqlOO/ATHSr4QKeqR2DutW+NPvFgxwelipnoAEMgSFfxmxixkkOd7VnPcNxlBis/KNt8Jy
7+kJFmEOaJeK4woeDmGffLhnAVR9ok47CUgHQ5gBgGf1D/vActcYPZ4y7j0/hiRrnmj6VqeRWeDe
xbj74ARl9BGraf4cuCx5lALAUkBcKrLrjEj8W/N6A90fi0SfHek3ZLfpVkQ0cxIRMv1C0tivU9d/
hXWr/8fZme1GrqNd9lV+1HULLVFzo/++iNkO2+F02unMvBGck+Z5pJ6+l06hAafKimhE3VSVz4EY
kkiK5Lf32hNb0+FkiS1PsWPMEf6WUCn+DXms+i6SUrfWdhjET5OK4TPBveIzOrABm1joq7fAnPig
ISdgU5U3/kOS1WQN6zXSdvaTwH/CHtVCT87CH1HY+hECS4IfrvJhkdey+oOJdDiyvCfnZawJa2D1
kw2/Fa31ra2RcuIJUwLPzzNZ367EToRwhCszRvD3ZFFKt9cDTlYm1S878YywAp4lt/3SIXABH6Ob
5XctMMuX1IfowbrG9O8bD6P4YcjID9yySIxJe2t9+KuKS0m6i0V/wjdNPdIprXydKompPoxVCDZj
laFhGV8kCzMRrrtyrACG16Cj1mVgub/MAnPCJmCGOyZJyfljXqEwWycFaNPUMZFU5pbJxpSaXR99
yzwRvPnCjO9SnaCNdeXaRXGgApPiorPTYF/aU7GTU9HCOriR2ls7Unti+zUQbXpAw8nnHeyZ/ccn
Io3daAzDfUNVxu8oR3Vj/2gJJcFz73fGDfggf4CIaWbqKuO4na8pLDobS5s2YApMRU/up2fVFgkd
Igi3gCpSLGCek98VqSr1NacHqbFxk8wsb6gKYFnBGcbhcSZL0IHYOhONsqjnjBuX47lk3UWxdk9m
/bCxoVEy51mJU9+M6PS+d5BezA1Z78wyeWV7NUatPnjusUclm5ZKbP5iWx0Sp7amzZ/AzWNMXnVs
O4+II41uQxq9bRysJHKUrRLXDQX0CIPzpDMiT4RoHAOoNhnWOg7D1K9zT9+Xjt2lR5YOmoFSSUkc
th22jLnWP2UMQ0uTr9ToYTf0WQriWq0xCuiKUb/0ZmK5K6ex1F86xKE3JdIUiCK+br6BjW3B1Izo
EKmTJuk329HQI2MixPTYIUGFqw4JAWsoDB6is9ui/GSaDWdWedZSLnaFcztUsjFuvRjF59Y1DRY1
kUCDtYXD0FD51dCvUQ8rFeMUF734UfdWk91hvqnDl7xslG+aohX5rWUO6QN7Kgr1+IXJO4LdYSDj
YlNGCF0uSaSpGp1EbMIIlBf0NdVPKViLE12rqP6dqBymvUEph5A1FcpVtD1K+qaWsRuzfmU7B/OS
amq5DVM25VsKs+mLowUlY5BwpDt7KAafnUTA5Nz0oWUT7pyAZbZwin6q2za4zWN2bRulcaMXBA3V
i8l27VZlC9QfXAKasBqhhPDgJBZq8OxmmKR/YvrIhvvMp3jGea4Ze5tBjAnyosAX9Bm/KZD9BEjO
tbvI1aPipSm0dLjHCZvXz3GU69iUi6BwkhWF3TJHqQhefc/6nPxbvsamebRsBUumz+lu9oaEKlae
nVCHjdEXJBph+8aluQYPQDqh42YNEyRU8ZRTvCFT3Qise6SOG2Zknj+ovLy/C9UgTbZakOQK9R9T
RTigDIp3TzaBYuxDJKBgOEMJQ4tsTU7tMko49s206ay+RdhUXAN3quGlNzFsZeBjKqbOdQ9Fgr7D
e+ruiQEKxbceB2Q9rIH7hCY5tag0XlWNg7RNkcIuflZGNipfXOzqFGPj3rO/8WBKgxMiokEOujv4
8oXSl9vvaspoYLQQjos9huUIi67PWvoeg0tmH8aeJca6zzuTeZclCdYNO7cjb1cbTWTs28FVnBec
3KiFV5yw9xH5sZ75SkqURkQO3yN7E/WcUWJkJsYS2JPvxsEqQZJFWKaNqZ9loytAQpBUvpHq4Id3
LudN2VZgoMgPJIbWyaNtWw5X6PPS1j9xSi0RrIkY7sC3QthlyeZf5sOaNUmevSR1m7S3zHZp+hZ4
uWLsojQSlblBsBNhP/PUvDol2PzE42Brsr3v8iBPT7gQ7JFKTyQpHLIDcNFSqKV72yRUmF4lGZ9i
S/WAvGtGuy93hAaL7BmxopBAP/lMvwhks4Fcp4ZB0D0rrIQirhUiJeNjlRl4RTGxviRYkczfWhNk
9uPELZNbORY8pk0GTdtAdiRRoG7MLijtLWWQNEHr5lPt3A4guiZmSlV+Chi9+i5lGmJpiNz8j0Vo
T7NV+qDg46+a9vdhsNPPJjWdaJfYTttt2jBGqmdZASeIZg81liNAia5jyN3y65haNidQhl3jr4r7
ljQODl3BT2NfiTdub1feQxm4xkMZsbfYpqUif5DiobOCiNoGB5M1YJLfkFoa45qhwrfqmaeRmApX
fKkwnGJKT1kD4rPgxJ7jJuxba5VMi1PBenASwAT1q0rCDae9lGSOBR+ijtN5rf6l973W3/h61ECE
D926O6iCMje0AZ+MbLsgGhCuHTUE6Jg5Uw3Dh8qpOrgW2izpctLaM4zJIPKrmPoZaSUcNFMLyw+F
S+IkHBHOEjGQQEDaNmnoVluZEIx7Ax2YdXdg1Kq3rhROebbEbJRoInWKbEci50o0kBzXE2GeTgVJ
1s/2mip356xqPQn9HbA7jP0mWisiwabt7Yp3aji72rQrspMLPhEreKvi1fY4jNlGTqbAMaS4hFap
4WxsXTslH2ARGYl+Sx/LX7swkXuOsK12W+BMjbZjnajGgXlLRS3F1umk5R645lFGYoS251VfbKOq
5ZcSyWNHSrvSy59hH7HCH3MLLg1PtR8OhJgED5BitOKJ/RNgcUeWUr/hk+HrlG8c0CQUZuu8FSs0
3mX/gHBT5AfLhJkDKo90l53Xu6wNyyoVOGyqWgnvQwUHxZpae+YeAqWSOU61goDJlRN2TnCEMx8h
cWjbPEC7YPg/gAAYArhsHxyjHqLlw0gy53jv9m1jneAkji04TZg+G1NRrDcbXK2/MquQFY6Wl0l8
iCUFLLIX62j6S1g9RMilbxlY7XffxehHb+/ir4UfO8EJFIAb35B/V427tDTtJ3A+/bAlawlXEDNk
n7+MnI4iIsJrHOM0Z/ZgC2gNiNwIWOVFmJHyakHlK44Yh73saKVhNPBEUAugxG4aTvvczLOgaJXt
duQyRGwA9FU2rQKw5sUSuMMhOqHS3/HGqvGFXbwrNsRUZAWdqJRvCKiItrTyQAM8D34/fezayizu
ot7qo7vKiYlXHDFk5lt3zFowmixlf0KUQnafpW31NppF3209YqA7bixMGWijnmFO70a5s5rAsLeV
dKDZJKSL6s+6CTjll1aoCGGpp0b940hkidwonaEX+7Li1GrvJHyxVsyVLdErUnecTS7S3uYUussI
Qc+ZTXZkdRSfYymaP9i/oQRi/bNOXokiCQVci7C+t8D030SIevqD4ihhsOk4TW1/pZyuw5oPKIID
Lekrb69zxq1tUNXDZ0+k7T77rYJ2U4DkSG67VGmyG2rulbqhhKx0OzRZnAuaZpAXdymmjINJIqHD
Ih6ADApMLEO9oAwLDPy3VrD1LUGKPejUvPfSSfP2zUzbBMlJ53x3CjJMq0yUe7POlJdOLx0kKyDX
n5JQFieTPAzGOyS8LUOC4BzXzn83xO9OPDQNSV7ieQpLfVt8KjgjeKuZA3cjYvNbU+2K/JH1g/Zg
eIpt7HU7ZrOmA8/8nVaBiwBvrG8xa1vAEcWwqSjBfmY6E/swULR0i0vf2gLNTfcwF+SnolN1bGQZ
qD69tn5wWtd9LgJC3m+wZpk/JbPx0dUG5aZsvPE7tFVor7ljl2tMTZxP1kRgHqIKLtJObQfD5Ouh
2vqmyIL6cx4M1m1dY7dex0WHFDWkzPxJAdSiwzeNrD3KqHCbacSNguK2doRFILBJ3e4WVWurskUv
rPABEHQb3mTCsOkNBDauWwWqXxGF3k1Qj5IkTUR/K5y14dcqikC79oXOllkJUXuvAJujmjdrPUCD
weDpSGql0MtJa9O/Qi8OSlJpA+zoiqWJ/pCXZvXk+TolBXiGUDI4ESD0r8QFdT+QflEWK+yv7S9S
yGyA0jXEfugLan2vcJJQb0wqEriHo1gSHFpmI4u7WprYieCatDvsqhLouK6dOOB374IYBzTmwfGb
3Uv9hQRXhA5sLw0Ak3hWjjzjILwhVS/CiEc5kWlV4VpqKdRvA15O9QBCcVobce7XUGfrcuAATQzc
iI7o1wfoO2N/JzM9yteAafBtQHSlvHSjDhGHIywW02TfWKn+CLcErmmXlHutr6sjRDp9jwlJPzmw
ub7EJVEdRINUO1b89ZOfZFW9d0IXzkXFxo1Z2DGa6ihiRLmcoqCyWOmho1AayUECbLIulpw8+JUp
NiTtQdIqNMPq0TjjavjiJ/Cyy7JPP+eyFvec61X4xCHafOnHMie6rHQoDDqImTXqJFaX5QcHh5a7
TYgehrUJ6IRA964uWRZmfcGH23Ph0hMOzCtEBEM9mPQPb+sXY3TfTqc9fAU4USp5avC1YEp8ggQ8
HKpC679SZoULOHrqW0iUxI1nSPOAsym7wTwUya3t40zb9MmoxDcGi+b0u1JCatzpWdyjvCQw1Fir
hVtBbmXXx64g67Ro60eUzg5I5Ml1ipwULD6HiqnmWNAtswr/bRfqCqmrZZ/ztht2deRYjsM+rOKu
Roodjt4Rl8HovrgOUUvPJfMtywKzJldTRo6X3EGtb8ltoRLPaZ5CVoxqO+ZGc4rwR0TfPNp+YxxR
V8O4rnTzEQ3XwMKMvxV5lyD0LDUMzUUZcSbZtr96jYHqZlUpD7o1lZUr2BBEpeJxZMc/eCOB1Yie
9101Yp8tSNTyTnkBjgtCTuT/gcRaP2YGJ14kNIfVbdcMn0HPRMaDmkRYQgbmd7IZ9DEE+AS1aBMZ
JE3tGti8MBE4Aemh3SldfYvQTquTFQ4JDMdhkY0MVZ1aTghSlzpv+yIVylB8EDTQgeE+gmeiEQro
EgIc7Bwgv8I7oQwflWGjILFs96OuxOwMFbNw02e0n1rYbNJaNZ16B5iQxFWMewhT+iZ/tGsMKn2m
lLAkSVqEErZNG/bAzSbURsU0wIfVRlFvFLbpbX5HxPGYvBCMrBSvsq87flXRCGO4NbWaauhNVdqU
ejYOZJDqDcljh0cvJ/WYikLv4yJjkOP/9jcmp9dTl7PshmIVjEe5VlzDfXII1GBdADtCkbcW3+z4
NwVQaUOJ7g1McuwhEls+eaWpi5t//df//D//++fwv/zfnPKBYcuz/8ra9BEJb1P/97809V//Vfz7
zze//vtfCrkHnLkaHLzy959vTyEbZP6t/8GRHjDbLIuPeVN1By80freu/eib+T4eSXEFFI4Bt2KQ
Kf7wUg3Or/PtTpf/qFn972ZRxOJEsdv+hLtuhGtjeTGsF3KROMT4fV0T4u8m0phSkmq0RF8g19j7
dhBTnFW9/XVX1/6+Oiwy9HhVVpIoyiGy35FqafqwAq+7+vS23r2VEGFuz/RlnQDxBM8xQRPf7CBp
Vldd3XL/vjq2Qz5dTcfVHeZTVber7RhU1d11V3f+vrqfpZ1NKElyTFnNTSnciihIa8focd2jt+y/
G+hbTsUM9pvHsKWIuXJUQjy92MREef4GTK7zQd+0rL+vD2PIji2IEWjJHdy3AYCeoyytaKvUU/bt
+UamH/tRI1Pj794wyQ9JmHAs/UIIJ0Rp46hqyPqlPZ4IgjmNIVTS8w0tjDRr+vv7hiiho3/o4iPl
XeUYm3oBni9RLzyrpduYjWNyCoWFbTh4SS3n0bcNtrpAH1TXPwVx9g26sH+hzy69lNlo7kkmsAhz
HMB6EvdHBu+4zocq4FRa77fnn9RSE7MhbbVVqeEQGk6iLu5gYfyAMUNgItWc89dfehPzQc1SVI8J
GT4ZHJuXK1UO5C/rwozMCzcwddAP+pQ5G9eqEhpUJERzgmWj7BB4ffGGRu56GWIRunwfC8/JnA3w
cCQvtYf+d0JwAotvrEnx0fNHYB360/kntdTCbIT7tSKFFRjR0ajC3ryF7OT/MIGfc3yH1zu68ttn
zgZ6rmNQ70RF5+0bvtFBCVAJVf2KguqXXqmh3PANvqdg8Qsp2r0b1T/O395CRzCn2343JMsgQhIB
e/9Y9gVqtLA1E9IthYG0/nwD05v4qCPMxrzjtXarUtF5oYrs4Zzovva5cdub459SE7/LHlFaEOXH
840t3c1sCvCIK2vsOM6e4XRAwZMJcMJOvdCll3rCbNi35L2FEVb7EwhQpF1Bxqlw9JR5vJzrfv1s
0ANxRbeYomNp27S8BTehbwCBZReuvvTzZ0Me6QrHhnXZnWqXr3eJn3CycEf7SS943eM3ZoPeUA1l
QCY8viAdnvDYvoqWuxucl6uejzEb7FAabC3Lhubk4JF+VaEQELOCQ8y48IQWeo8xG+qOPkSt3yGH
CpH3HmWIoc8nOOJw/tcvzIjGbIQbtc5pE0kTJ9wTtfgihn6gDCYc7xVhSeDs+EdReuFOltqa+sC7
Ue27stYjXY4vDm7GDZko+UpoTYhgTjibhhOIC+0sPbHZ4IaigSoHmCarN/VPHqfRCt+6e+EbtdBh
jdlgZudpphb566eBQ52D0nXQDvFYvLoGn/Xz72SpCfH3c+oD5gjkGeNLiZF1EzYc5PKZ+qwRzLq/
roXZmK4TN1ATapvPTttzwhnHWC0PkOspaVE7F7fnW9GmH/zBLGvMBrdfujpul1a+SINN97oF2S23
1lC3yEmkKMQOaWof7wvUUcPegHRCxMQwWUKQnOT9AdIFhWbT84mCOP+LFnqGPpsKkGoEmhH17YlF
GCVDYDl7yrTuhfe28FHRZzMBzm+jCSmZPRP9W+7wFt4CMgd24I1/+gJeWd48B/BhL7S20Ev02bxA
2SPUslThXvAVHEqUZANGLQwU6H+Q9p9/YEu3NJsevHbodFPnlshbScBSFo9h+OmfFWwdR8Qj4Txm
3xvYm/PNLd3T9Pd3M4RXERlGsFZ18hQwbSFxD2uCttBoQzK+0PUXJiF9Njl4qY5K0W/8Y2wjro61
4Lta0QJYBG0VFUl24cEt9bTZNGHpCmfAeKYQeplwGmoiZIrp43b+OS1dfTZD1HCYSBAOhlsmbRNH
Q5w8mp7ifT9/9aVHNJsdIPmUHRlE7WlSGGAZCHHFBR5YGm0QnwKPAur5dpbuYjY9yHIolT7Nu9ME
9VnlZapuOv3iG1i4CzEb60inrVZzVOVWtaio4Tl+csos2Ptg1JCxUSw7fxMLI0TMBn2pELfulN1w
23cFMqQRMbbrHBwm0/U0aZtm/UOJ5dv5xhbGh5iNeQune+Cakq81GUTYdHsVKdd09FQgwTzfxHSp
D+ZsMRvxZEqKTteC9oRV3d6ohvfLJX52O8CYBdQICM4lF/NCW0uvaDbcpWzQ6CScI8RGiIllBSsf
7aWA0FBRJMYqN5n+RKxbj+fvbaHDienv76YX2bYKbBpLO6mNpe/bok1eG7S3F2aWpavPhjxZC1jD
Skc9YbwMiPIkEQqBwp/zP33pUYm/fzrZZ5qiC48jF06kJ6YE6XMd88m02LcLpd6eb2apg82Gvjc2
LiFKlXZKMbXfAEfcoJ8uyWaEqXK+haUbmQ16X3MUMjE87WRoI/KUWB3X/+wkySsyj/9UOc63s7T4
0GbjX5ahzOwmk7fSMr+HPKy11GrYhuNz6OZ3XqXuQfYIYGW6D7XEuFMaBcnDtYtQbT4vxBnqJynU
kzckTxiiyx02ieTCa5ru4YNBqs3mgRqdGUB6Td76Zb5HAIgow873Ya1jiXV98E6a943zy93lHfnS
Mbg2vc/3Y8cuPZp0eJy+tsfBhYFJQxhY38SueWfVKcTrDkhC233qJMfi51/iQmfRZhNEW5NpWqAU
vsUyhbkcGd66J2XlCDkHSa8aWjfn21no9tp8YrB7HDSxqp7a3EZOM0IDmJ6lzv8438DSjczmhtgC
Sq+Bdjp5AoC1tDmcIwnOQRQMec1L6935ZhYm73/GwruX5OA4bHx//H9TEGny0JaNZwpOGUL14KAM
uvLtfFMLs502myniTmRCr2Aic7is31mWDJ6KmqXO+auLaTr4qIfPponedxqYNJX9nBMWN+abtkHo
uInyHIeLlmTl9xJkVnto88LPv7YVXogn8Nu9LDcZ4eNqgpahAYWyNbNeVz479qAaD45FnBqQmC5u
1T8dmzjQNRl+k6pau7XwO/Q4QZgH/0DjU3HVSlB33fk8REklCUh9vyVpB7lQOeDd7ccuuj//pD7s
ulx+Ns9IHxg6qsnqJPSweOqL4hE/A0igQCaH8y18+KZpYTbZhETe8L0MzZOKEfEHsjUKuCSYNKfz
l1+6gdnEgs0ac2WiFydJfN1RrdiphyXgMXvEqn++iQ/vwFDV2Svwg0qPEqtUT9aYUfKO4VsTHR7g
Or7u+rN3oHqZGIasEKe0MAlvN/qu9p/h1OT+hYrRh8+IG5i9ghYpfgShcjyRfPDkZ0q0Ifvh09AM
yYX5aamB2UvwC9z+elR5qDxVdZdmDbZoq8UQ5SCWvu4hTU2/n5va3uGwWh1PNdEpW1BIyrfMnJDT
111+evfvLo/23AuRRpgnUteGE2QT54/WD+LCGJh6ygfTkTqbv53IKExhxeYJm+ixRTDPFx1fVBWm
0NJYOLC115lUmtbRrnwj4u/7iQd3AN6sGafUhMImxvZzq9rBo6tU1oVO9c+n+6Obmk3hnqOALE3U
8ASnDvSlhcox4Sy8UZUNmWxB/KCiLbotfKKD1706kkgRWbqqPGCvBwPZ+AoxOIpMCXLHKN5+qTOX
LDbkzEp5D7l0RO1+/tUudc7ZtwDQVBf2jeE96GoWRK9jJYFXU3hvQ/GzGKE1Ftc0xEw366IWEOTK
EEX572VA2eZHwIPG4f9jJvrwVmhh1kudoQvhd4vypBbyxeNscgc2Vd9DmlGfr3hYtDDrqSR3Forw
teJkefSb2us+xaHaY1j08yuf0rxnisYgd0TNTxwWg4xu6JAwQdU16db6hZPDD5dL3MSsZ+ZjlRoJ
WvKT36FEySUXJogGgKtmfQ5ywkzPP6vpqf/HAKCZWccCCOJ7fVNrJxgo/o1Dgh2ZLHHYXHgVC3fh
zD87nDoTGifFybArZ4tOTmKNbNWd7WTqJqP8uzl/Gx+u+nTXmX1+QtzQUAtR0xn6GOOX5MItBTuY
7en41uG7vmnIlrwwEy70YGf2KSqNLkVW6PL2IS3eqFqrE1jLl6Lzsu5CB1t4Lc7sYxTHutrGXlJN
fhEy96xBsakU2HV94bVPz+WD1+5Mt/buU0HGl1dJkiogqyN2T+PW/uYNxnerMa2dW+ZfSFWxbgOl
FtcsP3g/032+b8/zTR23MSscTKJ3VtOyl7Gprryef/1Lj2s24glP7iuA7cUJpt+JbW+6Gqg4n7/2
UheejfUwbsh679jpTWYeuEVqhJykM57YWDtbcqAuHgssdavZiO8x6fjkQWgn3JkQNdR0co3WVag5
q8Fr4dBcdz+zEW/gUOM7HoqTVFuy2x0OAWxEnHWjGjuEyObD+WYWXok9G/lAKkh2BF5wyr20/dP7
A1jWUQ3V68agPRvwJClMWRDkkciILQyYRuutsXnvRWzVF7YVC3OKPRvmRmureV8wdzkmq5uK48Vw
GhDTjtie/l8RczZ//mEtvHp7NtyJga+UZsx4JyW7enBS6sbkxYyj5194XkuvYzbgDQPHjEqR60Q2
05MTtN5Jh8x7Yf+ydPHp7+9GN6aoqB1S0Jw+Hje5xarm/4pgJKcXHs/S9WfD29A0OykrXnYvtO4T
RhzxjaCQSydJSw9/NsANchAR5af6KfTAf3od5LovkYhce6MUetjtz7/ipXuYje401oUE5uDehoEa
/YiTiZiUOLBfzl9+qbPORjVhf/SfwGT/lfEdLzWN+D6Z+zY+mnEKjWbDcYg6pa5259tbuJ25PDDN
gFxYrHZOwLbVr55fwRk2iTm4VKNauv5sfFtujBZZF6xLgiZ9UPsK+mUAfOeSrmdhVp/rAwUqczUR
hf7vMgKm5WeHCK6XaQcD4ebKRdxcJZg3Xu8jYNdPwpw0BHFFWPatZ0bab9x+4gCQKOmfr3shswHe
Q/kQI+7JVz/zIHgrebT27OBSmWJhjMwFggIIgx3mObN5aNRv8FDT3xIr9DZI4mp7/gYWerA1H+RK
yXGgV2enMlOs4phiuG5JnwXg9jsEPUmWJaYyQqqHeuyQ3p9vdKmbzca+o3cgdV1VO2GkJGC+gJi0
MhXH+XP+8kuPbTboCTDp/bKH2vPPmWfssJ3q/PAQkOd55TicjXsva2QeI19/9ZzARqBNRVxft0FE
TPVVtzDXC7Zd1ngpwEOQYiHktRhECaG9xaopy+jCt2lhLM61gj20ATzdGl8/yhR9T2S4m8sbw/a+
FRryhPP3sfCmzanbvftG1V1gBZ3ajyeHCqK79nSCHAkjzgDhnm9gof/OhYKiJTuB04rw9Z8VSR/V
+t20pAY+neOyp1jV9F13YXO40K/m4sA8B1ir4AM5YVzVN9Kx/n2+3SbGNfVvHTjA308LYE1Q4qrj
aenkOU5HL5Kst11BNSzpMu/CUnTpncyGfBqQ8BzECn0LIP6NF2C3WSW5D/v5/CtZuv5sdJde4RE2
bY6n3A0IV5B5+5lIQOfCC1+6+mxw54rmgCWOo1fpev0+DqF/7kDAkm5x3a+fDe2SHKmkVwfmJgz9
7UsLNBtRS2I1fvv1qhbmskDhhoBwWDm8+hwo3ZbpCEGziNX85/nLL4zruSywBeZki8AdT7o+WJCJ
hjfgmQMZ42OyB0x5ldZNd+fqwDqiegQoUjvJtJTWLjeA+N4PSo3c6vx9LLzouUAQFGeUahCAXhls
hGxYovoUGdcJfvj50xh/NzFNnDHOmc36tU7T4YthcJogYA2uk6a4brYwpvt63wKoaHxwAdmNsiCV
pXYee3IU9vAPigtPaGE+misCRZcYvmhL5zYv6mJbltk30huqre5c6qlLDcxGcjjEjoMtunr1EoXc
mJyUwCHKpmLYdZ8HYzaY+6DyyM0s2leOr6EA52E3wYVz1X0834eWbmA2mCUA66iDgPDaCk0cODS4
c7I8uRuk8ft8A9PC+IMTnbmuD3Jf2QviFF9bDotuDBjJwQMgTDN4Fj2n3JvUlKr94gzkXu/xi151
kCT4z999C9yaWuog/HcO6EMjJf1YcsYXG92nPOh2tlDHFfkET+fv8cOHSFuzl2RB/nZjEwNJjaER
4rjmf4k7U1+PcPpfzjfx4Vinidl7soLGYEGoqTsSEeUuDbCL4rK/sE9e+P1zPYYPZskDhw9BGvnd
NkbXD52MZEbNgh5//vcvNTHbN6UDeQpycI2jkU5RIu4Qry0bZcLQw5k738TCI5orL1rDN4HJ2eOR
7IGc6DqZ/zSbor2woF26gelj8m6yEgbmCuHU47HPbOcGoH54zDvvW0XPvfD7l1qY/v6+BQfuYRkO
2s6XQbyR6JXWgMPDm2RQzGtmE/rpbMb1Ar2z+z4aj2VKqutdTiJv+6nJCd278JSW3oH+9z2oYwM6
qyJMDpPIyVDIZelGo77wvfjwu82vn43p0JQa6XUOmDqjQ5qO9XSDXb0CqJpWRz31tNV1HWk2nNME
+F7jqNrOIy8ZRw0MhbXmyur3+csvvefZUGbyTqmSubxnhI8q4wGskh+ulfoqfypTxeyI01LSQB01
3rKhK/0mRtJyGg1/+HLVz1dnIxk/quEWpLrs+iivd56alLvOH99cT151RMvvn22JSIgf4dkbRI2q
EnqFLZ1jV8bjhTHw4QeJq88GsiyAbXR+7x2NWvvDzu43Zvk3AgYfPL/oAfHotzBELuloF961OhvT
OPxb1QhGeSy0kQgMtx+DTK4Mu504Xk1rK5e2LAtjQ52NbN/K4QZm2tSp/O+g1ZSdlcBaSPzu88B2
/0JdeunZzYZ3bRhCF+rgHXOj+6rGP/2MWgO7gA3BLzsNf/gaO88l2cD0uv9j5cCLmg33siFLMJU1
W5gSDbJQMlI4ms+9ph9dNSXdujtc16Fnw12iO2+LxAJqoiqZOBqRKSDN6P2Niwn+QqdbmBfV2ZiX
GQRJgRZlB339xtMtsCC9KS6csX58cW0uY0rZ+Bpj4etHVQrnPi3ZCYNtc4LH88/nQ4GF0OYyJj8Z
W0+YIP0nsPltG6ucpFdBB3qWOI/YAmUNDVEBy3pU1Iva7Y/7szZXNlnMkjU0B3woZX1fO6m8Dc0o
RCKa7TOtTb6dv7WPh6fmzuaCvCgiu+0MsUOEJMnnscffrQFuSLXhdl74rC+9ndkU0EMV4XhnkEcP
0sJLbsfyBjYnHK3zt7B0+env71YNshtr4m8y4Km+iYUOfCTZJkqoYHW7roHZmCfGjA96YshjayLa
XwOJAJxEJHj087rrz4a5RdZlZ3eZfpRJjxA4NwGDQwn/dP7qS/1oNrhLvPUZyDv96E9Wg3bQEpLF
KI2GhgXIydf+nG9mqSPNxje0YpSNWiJ2PsGAhARnP3PCGqDqYTI638LCe/4PxULZwmgNC/3ote0P
EQHJ68CO7a67+Oyb3mYkiVaAl44pmOiH3gjjP4kgheO6q8++5zDCncwfI356kn9hujVBCF8sIC48
+bkiQWajQY5NoB/zyLtPLXx4pVWKdaSX+oWP3lILswFMgS/XUpyku6kFkkP8Q9GZ3wfnOhGC0OYi
BN+2FYO8Z+bvSa8rU5b7ZcJa5LqnPxu/sU/eoz7BIFOSX9cixBam41LdXnf12egtcdSAznbF0aqz
CgCPHX7VRNFeePRLnX42eoXVO0OItWnXTlHzCE1SW11TkBku+QIXvm3ObNz6fJJbJylcOn73kOr6
q6RMiX4tOLSEGZB/5BDMUZsrzbMvfE0XetNcf5CWHE0glXOP0oBrCNxH726wJlneqovsSzulpUbm
4zkKLZwbEZ9slrK4YJvePoSplsPavFjhWWpjPqpVXXf1yrH2Ze6TP+LQpUofXqM+oXfOd66PV4Da
XH7QjkYmB/LkdhbLWIMKEltKiw9bbgPP0HJuqtM7een8YKm16UbffUl7QW6kB6t+Z3F1qxOvVon/
xI+NJzMYxrXukSp8/r4Wet2cW+Qk1gjyrXWPvgeSV3UDsn8JciMRIXmKE/Opbchoslqc/EQ1X1gk
LnwI7dk0QFR9oVVJ5nIA01qP6djk8QbZstwBzy9JmFUb9cKgXeoYsykhKi3Z0ie0XRjBj1/5mpZZ
hIaN5d1AcMuX849w6XZmM4MENd6lSJF2ZZcNb4R7jQ/UIfTq2PutG973RmpeWEEszEH2bIqw8soh
uVBXd5ytO3c+EQ9A/pWv529j4eJzuQKZ8SLIB44a4r52b0WeK0QLgU8/f/WFHm3NpoG4dRRZq/Qz
CMwVoUUiCR8JVqvhJolAfUpVajmQCgUZj+cbXHj1/6FeQAeT9yVvpe3zb1JQ6+eMtzlSLM9fzrew
9MCm/vBukApDVISHcHgCDChuoAjq2uehcQmeu+76s0mAoKUu7/LSPTpmUHxxajv6E0Hb3J+/+tLz
me7q/a8fYiE95k1SwDz8u+BWf8JRK28IHpNX3sBsnLcp1HcHFAJZGwF8URBwJP8M8sLMtfT4Z2Mb
wjRerHYcd2VhA5PGJ0WEAgla1401azaqyYaspQZresdQVtVNHhLA+DqOSl5fmJuWfv9sMOfCijwX
U97Rq2O4trHBaUXlJO2FSfZj3b7Q5qoEixRxghL7gHjcVjsJr/nh+IG78uyp4E6SreeIz7JpPoOl
QKOZ70c727sOVGaCDeRKGbsdxdWn6b/Pd7iF+51LGKRtARkHcQVtEtgVrgg1J6wAC8l1l58mnnf9
2QGE3yZ8+Y8EhBJ0GqDrCRj6F66+8JmcKxcct9PsIhT20TKydGe1cJ0JaoTLDjYkNZtt2+R33fj8
/wHUWfiqzPULBPW5ccfCHlihEb39X86+ZUtOnWn2iVhL3ARMq6qr2u32re3tsj1hedveQggQQojb
05/A/zdoy63iLKYMJHRJKZUZGUGj4icoduLDb/VGr6+36s781Rj/Dm35NoyB5tlYEPCzvqZwO3PD
NYoaIeoCYtc3dEb1Cs2ib3MVQ0zdZ0fKh/IyIEhZ8Pax4chp3V4812Ctk6IG57au4iE86xkGoErw
YSHVLn8s00ovXfrAE9/uyLUJrUNDt0RPGlTwFxQLXE08yGPD+FaRv6tx+8gAZyykTcGuCblQuO55
2oPKGVrQp9v/7jixY/vAAKhLl+0MA6Kh0Re+NF+VqOgd73ZBWpCSWXf/MxuCZvni89Kgh5R1F+Kn
X+cBbkCZgcyhUNFG7sQxDhvz4OHaN2qAossBSUkOWnoNRvbmR5iGamOmHNvJhjtQ1CtFELTAOKJU
yFPdhQMKsPI3YzzkHxJfbCCAXANZu382XWnSQsS1W6fLQEjoCADB/dSRxzLJycax49hRNvAB0nRd
Rrt1ydfzG+Bb+P7DvJXlc7W+fn/2/zJbkJox/brcQGGe6hBlaf4Sb8yOq3XLpgNwykLHIkfrnNP6
jZh6ZIzNZn2Rq3nLkqG/AN4USAfiOvGgGwhfOz9F7bBx+7t2kGXKQQUBggBUHWeK7PkBsTpUAEhQ
ILXNe+Rx724btMMntomP1NzkpKnq6DwL+m2uNQdlV/xEQvNBVB7g27v4DAHAscwaqjzeBIk/9NPq
N0oMd+CT/ge0Km/6sdgq93Ish81qRCsUXLFxjM5Bnpd3uTILJG+8z7cnyrEaNomR0QSlatUcAbi0
fIdi9I/1JTw0/F3YbqFcXV2s35/ZQg38JugdF8zRkAIQHoxHxP0flxYyIpPYqpNxTdJ6kDzrhIJU
3gwyggY1+PhOes3XS51vTJKr8fX7s8bHEcWUZW2iM+t66Hhm6c8UQhWn2yvgatwy5jrsPM8MXXTm
4JU+8KL+Wu6OrYSWKUNTqTYedNvOKm0fO1AIiUm+R6bwkxq6f7MF9+m+QVhGPS69qeoU28gQFMSw
av7eIl+/s3Hrdo5SHKWkiLGBCH6YmOjJH/ZxIAFtYFkwEpIQpoyJhFo9ETWoJxAWipudJ7VNToRC
9FDIRXgINXG0DnkFMDEv5VY1leOYs+mITBF5NZTQYb3x+IHOeACSWnxirLgPWoga9Zv3meM+tkmJ
5sZApBMaMWcDvdhDRDxIOJuOn8p5C2PnMIPAMmC26iwswwyp0Kz6JGQN6aVK7ipoxCJbBmw6iM2O
FKcDJ7M85lFb3qOOequ6yTU5lgUjLcfyYFE4e7z/4aFrCuex67ONWjBXB7YVCzVBVGEBTX3T+thJ
8bd5qeUjJOG9jZCFayNZ9juPJuS8oSFMDPhMHP9ajSdUAH9fq8wqn2xA0FyLbFkyBbfcsMgEd38j
P0M5iUAuESCGXWeQjW+TZQzFLBXglG6AJDB4cMPl2sT5OtbAphMaY1Sn6hi3sM7rWuMKK9P+BDGN
an7VDdC9vts3iHWBnl010HaNIqKj8By08XhUJQQYIT7383bjrjFYNzH1GgMh7Ck6p8WcPQZguPww
KrCXTWUX73OrbcIgLpT2WzOFZ7oSFs9gXD5okm7YgWP72MA2UUxVicBUeM7jFhLMqFY8D3BZbk+O
q3HLius4LBbcM2gcyosHSGXHB0gUft/XuGXBOpmh4aIHzDyVl5qzEHqf+woZAt9mAoJWU56ZCefP
nIEPQEB+5ogS612VUWjdstmZVlphMsKz0B7ETyAeCylJvLxJXMkPOdwIMLBu8Zs71uAvTFsnwF8V
9tE5B9LpLUkX/aRatbU3HdvfxrRl0HwR8eSHZ6hQ6KOgCR5mAbzpMS62SENcA7DMlyADXvUpztG6
R5iCDkgtddCN32dcNqiND9BCqSYdQiUEXM2ixUKTZhefVODbIDZNoioIOiLWEMv4cSwYBOj0XgfR
Rq7NtAuhClvG5zABz6c/9qAw4mYrhehaWct2QfwHiM+YwnYhbH1gTM4PZPVBo3LZU1CO2bEMOChz
4BtQq3umg/ya5qM+xqDR2VhXx+1LrNs3iCqQk4HU4SwkfQK71lNetA+U0PesLz9l7RYNumuWLEvm
CcQGc3DUnU2FWTIT+JLTpv5RVqAz2nPMERujpkuysvlV4ZmN5LteVtIzyHjsegZAOPzPqxFCxpCn
lCw8Sz5+GTlq4P8/HNyXDRdks1bjWVSwfKJAJfVgEWWi+YE6+C1Uz8sTT2wAWjpAd6ADFyEudTwC
CIjiodaGvK837tPQABh47fqZ30AmPXWgIYMOKXxRyHaBqOfSDPOvfeu6ztqz1mU+xmPYNhVk48IJ
wDk592CKxfFzu/nV//g7UA5xsT+bN4BeV001rAnF4WPQtI95K55yRFGadOt0e5mNEhNkGTCRBrzw
kBAuDuMkA/YJmgAJ/WHMINr/IpaDHyKJ8/IHqBOz5T2kyophOlBZgTQG1bl+yYtjnykxQ6StJXNm
NgK2rm1nWT5JUN6hvQ4j77vyWMdqPITjTog7sel1WNKRMI0BsVake/NbOGBC4HyXu01sqBpPSElo
BjAcUFOfkP6v7ooQr9vbO8IxLzajTh6A4SqaA4DDU/oJGTig+MwmA7XDHG0GHXCaZHONSrczxF/G
gxpRHVtruHuCFMtp3/9bnnZEUzw4s84/pwirhQxieRRlBvsOQps+R9ZFI7kBVE00SLDQqA3uUGrK
NrKbrqlfvz+zdTNA2MnEEhjzEhrts0aJPYSf+cauWQ/rF0w9tUxdsoFjIVE6YjLw9IGTafhgyu5N
gnRRrw9J5hUbO8i1yJa9p1kGEsABmIsVKi/7KYcKJ0RmOrUpROCaKMt212d/C5FkhN4ZfL15BBlw
uWyyZ7taty5rHTYK8nfA14wGiEc/605TVuV3u7bnX/C0pS4C0tTYQVq+ZyG0UEqw97263bjjNLfJ
cQwEi70455h5AQbmWYkniFNC509nb6qWBBsbyTE/Nj9OTisPeS6FXgIa/ROVlL9Ou2kfQITYmLTZ
QANWS0wQqYfx/Hv627r/9/YEuX593bLPLKzu8UgAnTeWtvD1kXQyulsgkbmx8V2tr9+ftc5UsJRa
9/6ZSvUIaWV99Ot8i2bA1bhlvnoqvHmocTiQBAjodFTt2wVSkBu34ct+MOD3f/66XPwo76IJYsMd
IHIRfbXyQ81B8AsqeU+QzN25dSzDreGKtUG0Hg0o0zAlShPbCSootxfXtfstu2WomULV+ZAhEo6a
cL8+BsK8lTq93y5lcSyCDSdLkXMSIFTCNC3jAh++76PiVGXt+LRrCDagjHIw2oNZEFBoDRevroa3
QbJc1ohyVSVbGTrXICyHW/gzVIXzGReBR/Rbnc7tWpmBFMXGIjvOf5v8hodJTxqzmkEK4QyF1+eB
58GvKY+2KJJdPVhmzCljKF4JUUAI9VRAO+mn2l9V7ed9mAE4PJY5oJQWca4GHUTgSmMZfZT+AMVr
xAQhSnS4vdiudbAsmrQdwCYCUVO85sDcM/CfKqFbtCeO255aBj1Wq8JlDzcoauIHEhf3bMKLR0rA
oUBG05fxt2YuNmLLruWwrDqASrlRUFs88yRtfdQsBUqE2UHEAYeoq6latREK+B1X+8uHAfzZeojm
hTcAYxuK70G0ND1iVdCceQeFZKjkXkgGEjJ1KKfRy6E4AmlpvLf7xDfR9xQF6sjQJJqQ9HVcJ2Fv
NtbwxaHjhyxbCtpxIl7pmyvOGToeJG+rp3kI82/torYqo1/cJ+hjPe+eXStpSqpejMgEiG5RxQHU
76U5NogXft+xD9G+ZU3jVHUKFULDNVqkfk+hhBy/mnI1641Ve/FuQfuWMeHW8otOEf7NBHjMPchq
mFv6EHss1oCzBbUOHv08DqL5nJc199vTvmFZ5mWGAvK7PDJX3aU4eQjutzsW0n5XaAHDsiyM0gY/
DcDfOwGqUTGiVsjLyX/YnGzjHHWtu2VW3PdqsClG6juDnvxT33nNPzkoT3buXOu25FmbgiZ+6q80
Snl6nqGgLu5o45HPLaByGw6pY+ntFG9k5n4wXV5f1SpqNIDm8mwKaCeBafYsOxR/cGm20IwOU7QT
vjrP0rVWJnkgIcr71QiY38gRB5ugDL/HwQszO+kb0KnO0ySX73iHcgKoM8uufGh1t69SCR3Ypp6h
MqGMSX0lUJJ/mHlevYXq/BZn2NrKC6enneidvRTeFi34Na2LNLwXgeDiLaCfafyGck/8nIKephub
17UaltFLYBAGUvH+mk9T9YquhOoMMMUDkvLZhs/q6sI2cOn3ql2MvqocyhUpBCAv2FPFcTLglr59
hrj2r2XjaZJAoVis7C09X+o3gQKJ9ScBaWp5Jl1b68+QhRUFCB2h3AoOq9udOuzeZjtJhwHpMMrq
awkw9auqDf07otLPtxt37QHL7DWuJYnEUn3VbAlfKWI+jqtV8gXZmKTYhHU6urEzwjzujV8DUXNl
fbBMkJGeUJAfRel9XzZf47lQ+/aAnRuGWikrCAvkVUWw8hkZuFdxh1hYAZD7/e0Zc2wzm/ZE6ar3
q9Bv/o9g0UBf8fBbXDiGlP3Giru6WGfx2Q0PcQl/4j1vrgL+BD1EYNj8B7w6GT/oCFWjG7241mTt
/VkvoycaKnzTXX/TQfFRnIXw+Cu10jJkvN8lsBhmdqoYF3jai7xvrhGXDKAwEGaZASH3bFsixWEh
v2Hfz0YSqRmklCJX1zmI569MTukbnF9bx6RrNSyjJ8M8ViZuGhxdSNZEjb8cJHIU55h13r6LxM4b
k6CHhKEW7VUss6wA453bAUqdZCeLqp05pi3xQZNF5HWeRvpIZJ7dU1p/3mUQdqp4DpKsrcMAs6+h
LOWtPNVLMDGEmcRW0b1jCex8cT7NYV5RDtqvDk9IHFDjWXSCnCa5L54CwmjLc+fT3MST6dpr5KXB
BxFlC0g3RLAHL4HWLYsGSqIG8FI3V1JTPARUjppjOtbddHd7DRwWYKeMIx5SHxWO3TXwQNhO69D/
txN7adXtlDHzBQ96P5JXFGb4zSHvoUl06LNObPlqjqPI1hQRFS7rOpvLa52DQnH2AKA2mUrug1G9
WbJxJ5OinTpOa1GMGZhY30WSv/sdSsx2E4vaqWNTaJlosYgraFH1/Vj0HTkALwwqxdtL7Joj66Ym
fUFxYgv1TmXy9egBuajT8XtXyveT3sRgvuzgIDT/552AAO6YSYRbr6Io8/t6JWfUfdve5YCD3CVp
/NRVQpz3DAjO+J99iSbmU5JO5TUCQuCoWfaTmGJ+KHv+7vfL4HYvLx8dqZ1O5qYGf2bfK/C9puNp
9rw+vId6+wD1a7D3b8keuXqx7BtVX2UPbmRs4Finx1EB0CJxhR9aimqG2wN52cRTO6+cCngBfgSa
UWCWEGwfvdQHbT/YWXchh8PUFmRhvS4QMl0UJCiROwHJzGOH6syNv39596Z2YpnU4eKLmorrLFV+
CHD5v+Gr3CBnlTmAyDn+eHuW1o3695smtZPLyvcWbwgC+rHmE0pwa70sRxA8yBPz4BS0SV4eTRnq
e1kW7wqgr2/36jIb62kOxvBpFhnB02Nu+JmDyvb12CO99fudM4Pp7wM4H5eNg8C1EayDIKAmFdXE
6+9A6Sb3ZKjbu0nKamMojtbtZHJdSiUnScorpBqi+Mh1Cx3SPCBpvO/37YRyOrOmFqmqrnMoVPOO
5R7JX2VDFG4JdzoWw04qk9j3/JzW9TXFDXgROE5wPoqzCcDhmEzZz6rafEG7JssyeyPJkpURA9m6
F07fIKqnj1FGdsZkwHH45wkJBnfsZBN0D3kuP/MSELAgAvty3w7VRkDGNYD1+zPPmU8maXxUqD/k
ukUpPxCoMYIxGyvtWojwz8YhV9uAEyPwr1AtWg6ClV32SDgYekId3y1pkz2UwZDvEq4M0zT4s7d5
GdXgiaKCD1GMw0HlQ/Slnkz6eoq94tdtO3dNl2XnUM9gSZ2V/CrxwI9PoEOfywOwkdO32+07rhGb
HiVQEjxPvBhgG2sFrhre6lKp+2Qumo01cYzAzjfjpp0wANE9MM+vvtJCRt2h6EW9K7ab2hlnsOUi
8C3keDWCy8s800+SoADIANd8rAVTh0GKfmPvOibLzjszodtpyIf6yqt8Wb4T0yU1iEJ1zD9Ope6r
f2+viWvGLBunYVels0/VA4daMkde6VSqTZieawzr92f2VwchApPDTK5KQTUFFcKXSlRPHUcIZt/f
WwauFyDbxjFhVzKnzQK5zSjw89eEeHzcFQ8BUcCfQ0h9IHdZng1X3s/J16Cvh9OsFH2YBkjY3B6E
a5Ys06Yzgqx4Zi4fIaTxxoDq9Dw1yN805T62rzBNLMMGVhKgPUhhre8zU95HWJgaxGXCfL09AsdR
aJOaQCdMV7xi4rtMsp+gInxMV9n12vd/+sHw0fc3k96O3WpnpGUxsznpenGNitboJ1mDxewCeRFT
/3d7JI61sFPShpg0WwK9fBy98QPyRNVR+8147hGk2sMZEaY2qUke1HMECdriqpF0elAmpsOxDZJk
VwkS2rcMOucVTdJ8Gq4owa8whFB89npv76VNLZMezTIXseznj7Wi31TQwH3KEH25ZMRsyT64Ftky
alWAqJX6dP7I0kUEx4jw2X8Ia3+gGzbt6sCyaWUmIrMMHXCJwvXcgMViLy4GC2CZ80p97fcAIl3z
UBYKsJsk6w547qen21vU9feWMeuQTayeInatq5WGR4PwYbkUxZDsSyWm1PLAifJImdFl/giARv22
Xlj0E35O/ev27zsszOY0AQVyImvTzR+DBY+X1AOUqtaoUwkDPMRvd+GYIZumRKL2Lmi7gl1lALz+
ETyj5hxM/d7j1BZZQSCEdL0awfFb45yuPc1PC2F8V5A/tXlKxnHxCQjtzVtd5G/oCoThKjnD15yP
t6fH8Yi0aUlqIFwHA6Kgt1yhACn1gvRVk4VaHdp0qlF1bD7E2sxnKbJ3PXhad4GvVzjwnzdpbeZG
lh7zr3SEPkPQztVJybZ7LbPyU1zlZGP6XItvGTc4/vwSdgGXYE0qaiAbG+ytmW74S67ta1v32Kic
q7n4wlRoLpKNH1I+6GO6rwYc02SZd543eYsAKsWzYvVo0nZIkldLOplln89kc5AoJmOSDl5+FUlL
ozcGuqHse6a6VG4cr44psilIAFAtJgZYFDZwC1wm8vmH337T0G8G11xdWME10w3Eg9zpfGWg5wRL
W2g6744QLoMayFu2KTexXpovxFtsFpK6CiO/aZPlCnZydVFF+5WLRb4HwOYfEPhvEfg43CdbecWg
2tCfo7H4QocYrECMcv/IjNd/jTod3SkCSi8Bp2SfgdiEJCDpTzIkd3LcT734xuMK6Oth2CREd9if
LcNioPLuVUWE66/tQfA7Q2GwP5XNslWb6Vp6y77zpvW8QrXFlzoNr0i6IoSbSfWx7Ov48+3z0dWD
ZeI+6LXHtI/N2yXvVAxGEkPzf8dce9mR4JHf/bzdjWuiLENPCfGj2q/ZF0Jaqj7yIFHl12ps42Kf
odvcJAHA6COiwMWXIGH6xPySnHyzpYjisAybkER1SVPiSmXXmYLDqDX/ygapzyirIgDP9kHfwR5k
2Tlfup5XXed91kyX4Z1EBnc4Jj60b0+3F2Ft6AUDtxFtEcEBAkLy/ONK3889hCUQEnxcU/cQVroH
E3B99qNuV5ostaFtc5lXfU3K8Jp6pjgYFv2avE1+e8d2snFtwld+UvhNeGWDv/xMSagfhJdvAVxc
ra/fn73kSY5UpPJl/7auk/QfCGr14bEp83YLE+BaB8uqpQKtJ5Gi+CQ9GR0Ejx9qrzuwCZEhgxfN
XQMO3aEavMPtZXeY+F9oNh/s5kjbB1et6/6AJRnvoppXh7LdxOu4Zswyb121gehkX3ziLRUPqPvx
XnUz6hT2DcDy0UUtWTVAhu8L7yp5H+SGPoT5QhCt41thCYeF22g2BgmiJg5n7zPqc7pHGYJeCkRz
0/3cjfkl2SyYcyyFDWQTxjOVYn105V4Q12AtqyG0KnuKqsUwTr/cni7HDWtD2XKwFY8BeAtB+FHx
u9+FkfEYxOelH15Pil38Id/yrl3Ttn5/ZinCRNM4jFgZqnDq+uVQHjkN04sX8/Lot5v27pq39fuz
fiINOHCVS/5FBTo+zXNu7haKiEKWRT9vT5qrB8vmFWxSkiBbqwrwCEg9CL8MU+Yflqha3u/rwjL7
WhKvgyZxfA1KZIAvYzEv5jirZmqPZbVs6aa7lsS60OeqA23K5BdfOlVXdyF2w2ktmIiNmY8JMjaX
fYOxLB5wOaBWC82/hLLjd8Bnp6+9MX7CWy7csPrfiJYXritbtytA8YWKJ4n7UA9fggAB9JaNb0Bt
CTDgBKJsZbz4VQMdAp8F9ZteQyr89tgcp5mNcAMDbBaTSoBecgxBBptDiDzJ0mVPKSAo6qxrHoIs
CwNNTvlFjQDwFFUxnMqy36ISfJlGFc2vp8IzUwFD9cizkTQPv2X1xmQhd1Enwq8LylbfQZeVP0QD
KuoOeQ6RAtTfA16ZK/2dFKg1ZXEFhVNdVp/8kX7SSwN52Ix5u+qc8GvWaTFmvm+WwqdXMOkv7QG3
BGiterxptk5x18JZxwTve1pBNbl/S0PIfrMs9IeDD5WSYufGsA6JOi6YHLKOf6nRUXLQCzi6VdKq
8Xh74zkcAxv8RivopRY8DK6sIuTMwsI/0q4bTqoCK4Jqip/GR5kKnkjFhhW7Jsw6LHzO+jAdyvJL
W5cx0l+hacQ5rSGgvDEix11ko+EESfF8ZRHCLyMAd3lsPrKy0e+FGT40c8JWNYtd3JPYXZaXQBJV
FTF0Pb+QCns+YQVKKTjwsFvnkWOubGycQVgQkgqJ9zkF+XAUxcPbxcuzD7dX/sXrB8Ja1s8HaDPw
CEoAxTT/w2N4OBkEPxoOEOftDl78+4DYkcjUtHJRSBCfRcuzL2ksiyu0dbZIMFytW2caxELLbAjQ
+jxxeRAZsCbbxJyOubEjkAIFGCPzWpDiM9Byc/AVnWo/ro5Vtg+cj9mxTiZjigWpfoG6tiwacfvj
4g/CYR+vOLFjkHkNue0QbtI570r+Xuoye4gNaANvr+yLFz7+fV2T5wc+iXqNlD9INkj8OoWrihjd
h5VscncVWGx5LmmHnV6HDFQbILs6sHkkZz0MH6oJ1dm3B/Fy+RdGYZ1EvFhGbcYiPkPA8zhm3lez
JGfagrd6rc7L/GMZx0/lEj30BThAW9FsdOzauZYfk8+9J1qJisZxBhobRV/sULT85+1RuRq3rDpX
kedVdYxyzJWIgo9NfAKB/RaK0GEXduhxMAEEL5aVnQRRLqhFprX3emhUefDWyvDbI3D1YRk2Som0
Hxso4FQl+aSzrjzkbfOqC5pdGbyA2EHHsfR0D/W94BwVVX3MAc8++EFV39/+/RevH7Ru2bXUIHIE
tXJ0Hn1zZDOe1HpYFUqC9x5BRHO7qtSx0nacMZ/0Inmj2gtQo+SeFMgIJ9M+PWkMY+31mYmDYXfs
Yk/BOMSi9EV6QfGJ6I7yxwpY1V1gNPRiWblJp6ym+RKfc4jAPs4065ZDQ2q2y3tC+5aJyyIdJEj4
cAwuc3M3o6JX8E3STtcCWHYsIXdIvALl50FnQJEXJBDE3hSdcRyxdnBxhipWHhRVezFReM3l0gO4
i+rwrq8PBcm2aM4ctmZHGXkbhXVPOBQcsuLJcBS9BOCt9WLC7m5bg2OO7ACjpkCIdbkGUaSOf+kG
jyo9bEFaHVNkxxa5KlErN7D4bIAuZi19NKF8hJ0VYh/rK7EDih4oTqYKUuHnOI+H4xiuEdiKy51z
sy7KMxOjnlzoXECaNQ3x6Jkp14eKx79uT7zjGLLLZHnTadxvFZwvAH5/YHn9Y+qDaot2nLwLgrF+
00GbeuPIfvEREUBK6s+R5CxsgQuCL0YXcc7T4eNvnyxdxrPx6XsdF82pq3Yh9dCZZdO1HOYy5PAM
6r6ld/UEWepxyt5WUMXbcFxdc2cZNl0QK6njsb2kcfNDGHEH3sRXQM3+WHVAQp5t3BQu27CuaqiP
U50FYHXSEe7SVW2v9ju2MQZH43Z0MV2aMFMQJDhHUI24Z/UY/EiqTVVhV+vWHR0UXlt5ZPWP1zfW
GIEbDrCbZGM7uVpf1+W5YbAokGFcQJ4xnqc7FoX0WJrl423DcDVu3c+MxQTVfeBwUyX9NcaAymWo
HL/cbnw13b/iRyvl9J9/LoeUm3CC90U8Ed/LCvFoXojxKSsA4bndhePUsymQZQEkf9WDoVsbFWSv
SSobRQ9atRAJO0xAGUb82ELDpDvf7s81JMu2adMEBa1B/YBbWV4I7p5DOgCU2RZ4dt3uwrUklkWP
YBIedCNASh0t/DGtvOxDn6POd1/rljW3SFr3bWGCc9uT4TBz8NbnQ5pt/LtreiwjRlEF8NQxOFbq
fqEPmKrkEPkQUi9B73G6PQBHF3ZscIaq3FQTMKyAy3aVhAzlyUwNu6sioEn3dWHZc7KUQlVz6p+H
bP4gUN6EoNYnGUZfbzfvWGA7QMi48dQIerMzqfQCToiavasQT73b17pl0VHTM9KuMlSyJeKYp+De
M+lOQU5iEyHLGMoWXo5bWkg94LVQs7tpvar3/fs6Y8+OOuWv0oKyBLFKgUSZWbA52wB76Hbrrp1j
2W4kTeVpvZb7+GB7VPC/ThEZ+1MrNvlgXV1Ytit4Wni8gAYTNuc3TZbwROZlQW4p22L7dW0ey35r
UJGasprbiywBdxESVeWgXNl6Ibj+37JfmS+JqkcQhNEFYZio0F9ZBmHmNRR2ew0czoQdw1NdHJsu
Br2i6lqolkxI+R0CEOo0hySK6l8AmKYPC132KSCBgebPDUVFosEoiA2Vqz6GThWo5lAaLA7+emzc
HpFjyuxaV9BaBjRIMaI2yvVjnCS/oomh/HvdWbd7cCy5Xe8qehFLIuAACBQFA/mv0mM8Ac92u3XX
/6/fn9mcoM3MJ43IG2Bm8sLCMUYMg7/L1kDA7R5c/79+f9bDXItpiga4R7Va2CtGkeeAqMYWY57D
A7DLXc2U90FO4W3zgom7NKPyMwgx1AGFiv6lHSH4vm8Ulmm3qxaIhkNxrsY4O+tk/Mevk2hn47ZV
dzRXHbJo56AEtqVohuNUbErRuebfMuoZjBpT2WKGgjBmR1Gi9Zg3ey4zH2rJfy4um+Y5rguEVrEQ
1TEwZDwOCB7envMX9yYat8yXDV0Msaz1zxdoHQVJuaqljuErj7Xzq9tdvDg56MLyrutoTrye49kB
PhvQaoFM/a4T3RY2+MXjDq1blzGZi4TMJd6do5/dr/TXXKNeruv6R5HI4LjM6c99w7CtuAe6bq7L
9sJKBKNPio5D9aaVzeLt7GCdv2dGjFK5ukVNEI6JCgkdxhi/awkKFvb9vnU1B+BggcJvirSOkj/G
uBTnkHpbNYyuJbYsl0ydv+A5ABp1EY7HVYrod+xx359blst7wRLWgvm1rs2/2i+b0zTEu8D32D6W
5Y59BwGWdgTvflVWR+hsf0Wt6pY75NibdnHq2EC8gcc4lkUevYY3JA41ov1zxsDlvYSvJ97ugYD6
mV2kStk8T52HRwFVnn/RQTncJzT8vmv+7QJV2frgswC59mXsfXI3pjS790Zv2IOhw69b9iuyGiA6
I+Cqt1N0MBraho2ntqjfX7y60LpltLkaKg/SHPl/PB7fRkv9Q6vmPaBpn7u8eb9veiyzHZXu40j3
+X+04T/Htv/SG/BC72vbMlpBZZgGZfG/ewX1u4iiTcVWYYLDau0SVJqmnPkIq5yRlioOUcayAwJD
T7d/3TXzltWi1H2Ocg+/Tr30fSBBajTK9L6S3XjoETa93Ynj9vqrAJXKYqmDqb385tCiQcvuWDeK
Y6fUFtjEMUl2BWre5awKUCN6SUsoJ4IKKsGTI+lUuG8IdglqlBeS+ihf+q8Gmc5BdDBdyDIixpWy
XXB0P7MrT+slhuTw0LUIprBvOqavtF+8o7J8Qi3neZrI5fZiuGbKsmSkDyaKDSsvxgO1VFqNH4J2
2EVdjjFYhizqsvFRy0zOaQyuoTGYv48+hEb2/bltwpUOWFcmiDZl8Z1s0/IUTpvFS449ahec1knc
hF3UoXHgNL5q2k3mIOMu9N41PI7bDXNb/bW/AoGYn+BP54HzKOuQZmwvGtWNxB9PnJDLGMaPxqPn
yQxvJ6SL9s2WZdlR1YVFEHv/W2dI+qAWsaiY921f89aNLEcm8Q7os/8k/OgDZBQqgGDjDV/UsRh2
vSnN+yoa0jVLAeGjR97L11FDIHI4bGqgunqwHWqSya5pYQVjAqmd2UeyPQrH9E1FFP1we4YcboVd
cRqBgD1Coqi91MPK3jJUzYnltflqfGGgrpvLQ1k1+S4FZT+z608p03nLivX1GqI38EHFx86wjcV2
zdb6/ZnPS+jUhXPlp/8pDp4VEXF+N4cQtR68vfZnkyELxMdR3le3FyhEjWc2gFPTrOLJcRTvInTG
FFnX9FiMVT2houiCm3+gbwTKHz3oJ0N94rGd9Sbjzfrge8HG7UJUxkAIZRbVXPI5TU/FSgsrh1af
ZRDrJyiggG1bDQ/GxOVdXbFdHIUYnGXuKl7k/6VeaAsAbD4U8p4FjYKCI7J7tze04+awkWEszIAX
QgTsMsceeUX8KbwU4Pe73bhji9moMIVLQ4iCtRcORqJjnmXyqUmgrLXwQm6cKg6DtOtT8ZpKAhSd
4G0Ftmo5mi/wEsbTersCA9Wd/j9A4o6ZsnFieTzKcEnhVc0twOgB6ssOcgn4BmzXcYnYELHc1AaE
UF0DWKn/n/Tm72Ci+WR89aqj0eui8N91y7BzVSzDz1laRYTAKvPBB/54QrnoICb10dsJu/Gzv0Bj
/SSzZOiby1iruDghJR32d0ufBFtpJNfOssyeDN3/XFzmh9VFDeC68afh7cCgPnd777o2lnWrp5Fo
plBJ4GQj1KWGKBHvxBPN6XktTx0g6ryvG8vEQToF46OZvIi5nx/YGD1o2nuHsUWopiDjfC5CMB7f
7ss1adb1TiGlt0hUBFxYEr2uwRd01zL5OWlhMLc7cJiIDRnLIZo7tcFAEC7zL0Hu/QjJPjoaP4us
yx1xpkYUcmwuRkn2jlU6+qctoK6y7xy0gWIyL4bUxC2EYXIcVj84k9XyyMANk2y46I7Jt7Fi6dwx
3YL05qI8vMNokb7nPOlOBWKMG0NYnf0X7igbJAYEAKuaBK70CmNAQQvQsuQS+dWPBsfi7QV2dbEu
/DOf4f9x9mVLcuJct09EhBBCiFtyqtFll+102TdE2+4WIISYQTz9v7LPTX1qk5zI8E07oy2hYWvY
WgP3hnCa4cWBBb18pSk5aTMcTMleLxPptiqcyGbxKNSyRORoDBxhux7KoKASVG+LtOk+bki5seCu
zVUnvvN2YQ1rsPHJWIZ3ngFZ2INQ3sZYrI22E9Y86BcAovHkAAya2ssR+/UQzvNdxhuycXtda4AT
zQ0ox7EBJOBk8SiQ0rY7FabcUpBf+X4XLAbZQxjH5bo6QTrJ/ISqDj8OAly1wEi1v2mgXbgYjDFz
n6ZhdWLGnMC3exEwXGlH9pCxG3MULmqMtxCDWZA8OEFwyCa2h2OuHNPlLYCA4ZfrrVgZBRc2hntS
FlQULVBjLY8EkoUvMLa8MQPiElGNH5uUjtDHgjbl91SCoN2CsHTbl19a9C6WtWxijYs8yuZ4eSgC
YJ5r0251/Vq/uGHcpkMf49HzpMOhm+4tLIarndKRJPvbPt+JXzKauR9hQP4P9+vZJE3V4LBfzDBX
u17+yv4fOBHMQh+HvRmuKppGB6jDl4D1IsdFLjkuHqU8Uc0WZWtlVQ2cSLa2y+JQI8+1ZE9lXuxF
cFG+s+RHlUffrrdmZThciBj16FiRzEM89zleKamE+43XcLMFFl9pgss8beqOd8UYAfxMwdRAfxVn
k3Vn2tkdfOe3jDNWDsku9VTBwSXP4R59EjWMGiaokCIn7j3qqGx3VA52P6joI+fy9/VOW2vU5fd3
ESIhBhROnqdPYZPr3VynO5WB3Yx0DmCImG4bJ4O1ai5r8LtqFICtcNAg+jSxdAdFws+iYI9ASp8W
mW/47KxVcZkW76oY1NDMEG8xJwikzadpmHdqCMm+bOMhaXg2Hm7rMCfoO6yrXaQwkeUANJyMcF2m
zTOusC/eZs5/rSlO3Nsp7qwXUHJkQv5oArrjUEKByDoQ8Z36cr0da9HixL5FuoXAlt6cjJXf0g6Q
BL8vt7y51wp3or2LCgC7aYcDTrx0OyuhmFXnm/mQldJdAJmOFtoKgf3IsPFNzEjqVMgr7W7qF5db
qn0a9tCbwjSinCRcIJVj8k3CycqK6yLHjKTZssDlA1Dc6ZNtzbi/3OcvV/m4S/39Nhh35XDjEkWX
cZmzESjZ4yLpN9N732HOIZNJ9Tdx+fzYxZGxuhky1mP+0LT/SaEytmsLeAFcH4S1r7+M/LtYTgEF
FGYCSXDw6nFP+656yyWEDkF1vPFs7BJFp6KLZq+EsbJVmU6R0vQKnoBHW9wkgYEOcoJY1UEcQSYO
N1EdAIlDwNVkSUtIduPjo0sMJWnkIaMZ4M0Ct8UjnwE3gVqBgTteeg7L7udtQ+GEMod9BCvqGMAW
OfzdNWDliG78FA5BuhFwK2PtAsouj4SKhz2aIS/WxqR7hhBysy/92zB9fuxiyAyjg1Ky1yfe9t6O
wFD+u8CTf5KHkm2p+66sSS6IrPJYKieNq9YMN/Dwvo2XOk/KuJhuAhihEc5GDf21NMqmIgDMxeZJ
LmHgNEdcbQzC2udfBuddwMFNlEjh91Li1j7new2LbhCXNh0r1op34tmrMuis9XA6g7wX++YDNbuj
nh/f+PHB/368aWMbdK1PsiSKNQR8eWuOgWLT4XoErH28E8i2K3p6kRMCBKhoG5xg9Hi3jHrzRLGy
J7hWCayqwVcfF+8IA/DThAPMhatpSXGcL6ITt7mLYgI5gTxNo1+1PrAKQ484Y5Mcd8vFCPeWTvqP
VYKn5oH7QVSegKHcV6k+qmC5CX3yH2eEweiA+C2KxmaQQEX7NG+mif88tP+xQ6AVHONghABmRu9/
5Lahu6iLb7v8A7f4v9NS2DJKoxIwyW4wp1bRO2gAkyT19D4sNiEcf149/+ODwJqxURMLlyO34C9M
LUKWS+BjA4jpbQztWhVO8Iq06kkwdcsxi8bmy6LT6auMs3M0VlvySivD4OoBE7yOq3BZLiiRlhd/
XbLQOprLW+6FgXCX/64bCh3n9fCBeX5wGqPh7V/dhBvmPQq/BPW7hZMVRWelmOk3KLu/aEjYnarO
3ChX7a75qjSTpy3EMsjo5Y9aRB+hQeBtvCr9sdPx5c6Sr6Q2s4Y6y7fush7IqW2filkWG6X/cdKg
dGfS5NBp5dLE4bOcy8r8I+NQCR+H3NxX9jirFppKG9NzrR3O6t8Lles6ToO/yAJmWJhlkILqvLZu
biyf/u8Ip1AsaU1X0m+KhPOPprhorYB+oLe+/4+XPfSUcxG7pBwzE0OIDUwAkt9pOfXBgfvL0t/3
XqSKfQaszhazca2znE0gFzSFtkHlfdU1p/ZAynpe7mJaK7q/Hg8rkkORCyceii6kC5/tc8f9/lc+
mSbQSZdZaqGpu8Rm3DV5DLkX0ePBCQpENfYSb68gLloAeFwBJrNxKvjzDIS6kDNusW0Mw6aHR62q
LPZIPwwPc9mH0y5OOd3IsP958CIXfDzgMNDn6NMnUfk8kTmc0w8TtM2TXrMwS2oLjvlN8zByt5OO
6JnHNva/5bFm0RMrIIp8sPO4bAnu/nluQNTzfzuMiaDMNO5BZ9pX3bxPPfipFE2dkuP1qbE2IJd6
3y2VUtZ5NlVMvRGfeI8dbauHvo28A8T+6xvH3FkLGCcttB6F+CK4L55JUHH5MqY9IFHtYodwY46v
dZSzIpQDrMVoGKm3dGDdkUKu/uAF2RYDb610Zz0gniEQpG4VhNo0wcU0WnB7jJr4JjRaELmQZJrD
QxmC5phHPhPTIx/LoDjJCZS2u+vjvNIAF5YsqKEsZYF5YP4UPOWGmdf/D4jCH/OjQeRikWGRUvMu
F9AoYpU5hjWMkSPdV4d0hJKKacr5CYZNLAER+e/rzVmZti4+WRZhrPg4p18JJEjyx6HWYZ4ARUTC
Tx48aPON8F6rxjktmrTM0yzoDCSoI/MDAhbiGVfW4ElKP/3rtpZcqn4XgMViJQZjLt48yeovZsCR
Wkqy6KRoi1uSsBidy5x4V4VoPF43fl6+5TOsn6zGaw7pcJtvsA6XGVC6t7XEiXNLmrxleNl86xbI
vrWlrva5KCF4499agxPjk4qU0E1dvIGb7O3w6v8aUMF3y7SVf10bbyfMBQtFL6OxePNzwQZQ5lRv
dhwCVumBe/kybyy6KxuUC2FW4IaXfs/NA3wkpkdZ6/nABwugFZSEDw2vNvbBlda4MGZs7zWoVXHx
Rgmp7vVQkMO4tOMd6MRbh+GVlrhIZq+wvmK+p6C8FXg74DzSXTGOZk/G4J+4bbfAYmstcQ70lC5Q
nRmX8k0UOR2x/GJ53NUkLB9rUnqv1+fvyhIZOcHeLE1OZppCwJCO3r3lw+eOiuyW+3IQuVhmyijc
Cr02epK2bvs6kcUAE6DOKxd/a7Fa+34nzPUYpIP0euxRcYeMcolX5zoZl7DbSqetrPIuqhkKlbAS
p4v+wIIFhkkAkhTm0UwZNAjS70x7Jgl8L9tYTdZa48S6YnAZmOtOf6BlL+DxJuVL0LAt/fS1CeUE
+tx7PpvmUr/FS9nf5eWQP9HB/yb8+uf1ybRWgXOmr7xlAV9m1m/IgH2DbIKX/HusMmTa8mv9Y4Yq
iFxYMx1FUaYV029wVjm1AwDZou7vIWc14SDaZpvk5bV6nCN7P+kqriuj33A3mP9qLADBhSrHXTlb
PGJIMh1Ul7W3jboLc8ZFDPinUuu3thwb+AsXvvd3rgpvY+FdGRUX19xRGwUsRp8xb/oKAm25n4l6
bWP4l1wf9rXOulT8bqslFsjjmLXBX6JF4gQ2Mk+QwjE75M27XSy/NFOx9SS9dqdzMc5NVFAyMJae
m2CWCazFDOjRpQ7scTJg9UBpM/rVFkVokxAZBJUU8J7zkzrfOoKtBKgLgLZeOFTpIocPlorhMPVj
8OKHi/p6vSPXRsoJf8PDQkvp6beFabDYS7BjPNwjAGbazFCvVeGsAV0K27QIcJEPfAAr34bkhYB0
eFeJTTDWWhc5i4BeoB2F3Fn1ZqAh/sn44ePERnm+3kMrhbsYZ1bGXl96Un2glkjcc/Uw+UGbGJ/D
hP22KpzQj/ICMMpM6LcBGvp/Z4XmD3DM6DaM+P7FgPwHNxhE/wE2ixriUVFD/oJXF4QDPIoHmi4B
Dm8RNhF44jJvPQRgOqjUG1UZmkAOZuCHQody3IPhB0fmI2+bdIruG7g0qekJWT4W/qPjlkH1tfSn
NvuWU/CzPzU14fmnyGtpc4yLbnrBU2Nlk156hQxPIw535XLCPF5ImeSEBErtyxF2jc2OphV8n8De
CXxavZZVD8fhX5KLBkJpt/Wyc+7QtvPmKYv1m+2R/Ql5Zw96CF6vF34p5E997CxIuTfCmyxbqrMR
ot7R4oKGgsy4TMqapKe6izdTZivh5EKvUwhCAhfI1NkG/AsOI1Eim/HoyU1W3sraGrr3C+Fl1BRd
+R2kCLvjmcbjjA/ZVyR0lniX+7z7VZthS9tqreOcBYjZGoqWpDDnZgz/hl3aj3QsO7nrg/bZ6wme
pa+Pz1oUO4uQCbuogg6fOmsqisNUW57MNd7tbyvdWYDIEoVxN+jy/K8KqIrN/MODgcHX66WvDIiL
uiYlxOwgy23OrILyiybdzzSP/Z9dVbHDJWL3Uc3or+t1rfSTi8LmsDH1+njRb3Kehgg5w1FfvM06
e2OWysVhU6w0ceoHxZkJYGZJgINsCsf3JLabU2olQlwkNkQh/bwIqvjpX0EzCEh/EDlU67xo89C8
VsPl93fHD1YK2rCZ6LcwssMxKkJ6xwyEKUazqdm5NhCX399VMUR9tMRjHj8pmd7RERfWEoqa++uj
vDajnBBn2HqRaJH1mVrYi6kmfCXU03OSKlDEFw73tAViultYjbWmOCHeKBplinfkmYckJa9Q8JL2
IDxv3BJfXFlDmBPcVtcl79uhPuee/wLx/dIk+QTmQNVMn8oxvPEBIXJ1PCX0U4SXBuIJ0Mfl49QJ
kycRSbfo+iuzysVk531Ie0WVOVPc6A8TXDQVgSJDrtkGI3BlIFxENveNDSxt1RkGApVIpoFTcM2a
dCvHtlb+Zbq9m7O0aZd0mnN1buD5+9E2ZR7tirYjW5DgtQ5ydnDYOAdlzeLqzHtS3vMJEqe6w6Wl
xJJ4PTDWWuAGdg0mVk+y+Gnq8OhIqsn7HlRjsPEuuFb65fd3/dNJ5ek2uJxAoiCtkwiOgX1Cw/km
sEYQudKdxuQkHCESfhYsxvWxmf2h3cHlmWwkONe+3wnkqKSdWTxfvwW2+cVJEMMQsdw4pa7EsAvH
TktpPZs15gwr5+ZOht497C7NwV+CD1xs+RWsTSBnnxbMU1NIdHVuJqE/Q7VdfWIMmOZxvEnJJoDT
x/8OMRu5hTOTrPDO04gDK8r6wzip5nR9eq5khlwUNlT4kZn1S/ach1nuJVT2In7Ab0u1TwHl87qj
76sW5KBwaqfvFKo6ZNw44qyMjwvNZvEkmAQQ/01qJJx7Gh9NNo/7nsNkzBObLgwrI0SdEOdd1+px
KdgziWn5nbT8XjRL/budNvMsK5PYlfVMuYltG5PszJBdiYGT7ub5KWCQSrm7PkhrFThRPui4z4Nw
ZGeBIxQ7gCAbi50R7dYT01oXOZu3lTyjoo/MW+7hPj1Z7NZNUHn3S5qTjSasDbYT6LmSHnzUm+zc
KXhhgH0psUwBnBg15mPFoG90W085+3aH13/4CQfZWfKuemiCkDzEFU6210tf6ycn2C08nb1q4sEz
XHSDFzFO01GQ2JZJVVYbp+WVc5QLxu5gUpGbeTRvU5jNL01Em3sCZuedSTvzwyPqS9iCSH69OSux
72KzBVWNFcUYP1FhHi+HwqY2j4NtvB3gK1kye8PnyFfmtqFxsdpTMau0Mn5+bgBKsHcNcpPTX0Wc
xmqD3XZZEP9wYXYx2iCohLrj3D+rOP5N808mCp+g7jDeDbh5tgoITPwQ8c0pvRKV/4FsQ9a47YF5
PWvRF3f/Hg8vPMSNwVkJGN+JeQvNVY3XZvNmohoeupyxv/2pWU6xL+gTZcPGJrkypV3cNm9S+FmR
tHrrwoDOhxronIOn9XxOm0pswWHXKnGCv/MovL6aIjx32ujuIqPpz3usZWN2CEqPbXkrrA2IE/wq
iuBcF/rhGXtZB4ui2j8VoAfsr0fLWmQ6wU/jRqOzrDmbaaweBlh7fgQ9+jzhteB7Lvzu2V82dV9X
Bt8FcUseBU1ajNkDyfl0EG1cPwODtXykc1r80NAn/nq9TSs95mL5wH+CWazuzBkPjpU4SIjedDtu
YDu90WkrMeni+SAszoNsiP1z6kVHNkLIXgty4lX7bMCxFBTLTIgfiprd9lrnYvwaf2yqLlyCs1kY
0upMINn9aQFmpd/YyNa67DLH3524rd+ofKZDeBbgSr9hmyzGJBZQDN+I+5VYcZF+UomZIQkanu2U
6mlvFgu9WdvHzXwo7GS3fBLXqnG2fApvZfjyFfU5hZXzzvplcxQjew0GGCVdn1trc9gJehUSq41C
vFhm+QOvFJ65xmj+nBJI8s+z2DKpWKvHiXoTxPlct2X9/zASAzffYWq53FUmG0DQUd9va40T/VAd
b0NaihDZWKV+6QILzFRExT9D3lLIz2/BGP4cL9yF+6HIaalK6p+15D8Mz3HIiJ8VokMDMWlI8NjL
8rWMtii3f54F3AX1QXl2yeowRrY+ncNdwYhNOhX9hsPHP9e77c/Rwl1An1FzHOYw9z13dIifeDXp
z1nYeFt5oLXvv8yJd8Gohw4KbL2p3zqI3T7TnM33Vd3qF1h+bj3/r1Vx+f1dFV3opa2xip+t16kf
fJT8pL2y0AkMH7c8K/48heHo9b915DEbLKw+qjdpOf8WF4R9AX1YJHxS088AS+jGZW9tdjlBn7al
D+/EgZyNL3/kpP7X5ddiQTvmLaz8cEwSlXjuIVi0gWNZG35nDWjyIGIBVHDONAzjck+h/KofvAI5
i41FZq0CJ/inyHQkj231xpEFsY8G3ocFELGgRn+7bQI7cQ/kkK2buORnbuNyl0ovPBXDjQbb3MX2
aZD1207I/KELseXmc2OP5cVT/fq3r0wrF9tHtBGDhGrPm8kn+iEXRL+UFxYmKWybVHP16Xo1/1Lw
/nvw5i6kj1cBj/B8Xb+RuPqVp9NHCH7cT2pO96I0H0kD9b9SkT3sZk8NwCCQ9vkB5eJ0f736tVY6
a4CFhvMwLbgxWTLbY57XTzy8CGvV0RFwxy11jpWJ5kqTTmOLV1r4sD1cDNfTobuXKQL0egvWyr78
/m6JCUW05CYX9VsRsH/GIe8PHt18WFgr3Il51lWeLSphzoPsIpkIbRF8/lxt2RSvle+EeDdqSFyF
bXiejIqPYvHsKfK3xGPWCnfC20YUPH0myjPLSPoCARb9PAv+5bZud0Jb0wAyKNyr3/5FxsSgQiUB
E1u44JV9w4Xw8SWi3dxk1VvTB9gtvKwKEjD1R57kNN7StFoLPRfFp/EUwSKh1Xny24qHB17jKeRp
Gkkb3U1lyOslARQg7IoEVuttHSVpUXnpAVi5rniSbVeR17HMMu/zZEe1dej/46j5InamHOHAHExa
k2Ne9j+7Geiyfy0Sbxg1FO7Mt5DBkEFpaKotGVUJoRC9AhBhi4b9x8UEpTsTbpgpRGzAsj/KCI/u
F/3n1OJJxhTZSwTbx+tNWKvEmXgsALmyZ6Dz591FoxGySxdGOb+QRGd6m76rcLcW4XtVa+HmfiRw
3capLs12UWVuMkn0hbu1iNw0yBcwaF95sD+nC8DiYzttbCgr88fdT1IF+FAmIKwlc+tBmnbmSWVv
y9bi0539Yuh6P2wKuBkDtPJRzZGfhNNtRt0o3D0t9jDK6U0Oa4o6V/scEJhTFoRbCuUrE8eFg+Op
LQ0lUo9HtniPUi4PjQ9XQTp+vZXWKoQTu5IzyJWqHFIT6KJEjRDhK0i59drwx0UR3eMErwKiqiUL
FPKmHDjUBqfNXR+p1wgyZ7ccCFGDE8DU6orPQ+ofjQhfTQb50LGBAMv1wF2bmE7gCsHgwzNdhESG
+LcNvCrx1eZpbaXw/2wYtRrqhRMKVXjohcKKvIDIB8xtb/r0/2wUQTEXwElAFuDiJnhZmFPPiNs6
3ZWsVgEjZQm/jqNc/OZzDie5F0CXttbktY5xApZA3LkMc7h0Gkg4PtgGkqAzhFXvr3fMypR04d0T
jsWkUmFwNB6sg2xv/FPvw9B3KfmWUOdaAy6/vzvfWSIErApacrTV9NmU0MoFtXvauNOtFe4EbBqa
EgkjrAkT6LgvwazsLgjVlqjbWulOwHZ5K8CuhptDQct5t0TDcRjhGXy969cKd2IV/P8OsDBYrzWK
qYeGd36TYNVpoo1puTK0Ls66AXEJNikM9qWXOc882++HQAYABm2aHa00gV+eVt4NbVf3MCMi2EzI
5BWQGSiqEjTFXLGbUGawfLxko99VICZpQ+YLclSK/KVVVBzCJhpuW89cUPXQKta0/PL1fZHe4Xlm
Oi6Dd74+umu9f/n93ZezYGYZFNGCI7Uw19ViJl+XbPISyA2VG3P/0gn/uXiicy6j8q4Kype28zg8
WGQB8XG+lK8prDhziAHyvnqEgvTGgWRl33UB04tUPO6Qxzp2GX1dZr23pnlOMwIhyC1nk7XecgKN
hxHnqmXBUQz5XbOQl3qo9ou3JXeyVrwTaqzIaOVdNhe4nADFpsv8CCV48yWcNqVi10LB2RwbLZps
ieFtyAdBPyF7bf8Jc7vlmbIy1C5mOl9qktWQxDhC4fw578QRWDPgmIpXu7RJMNz0fOALVxtaVRyy
d4GHE9YAyL2hZEmW5VZVDxc2LaqgqoaOM5wOM+8vSeNWJiPDDeZ6xK2MgCsIDUW9ao5ifLyO+RcB
3btDloJ0fL3wlRgInXCGibiFBLvPjpG/vDAkvJu0ehB1eD+FwW0rhotDhiPdYgINbSRZA0NzUEHV
FQ8Mr8XRvi20qjfeide6ydkxp7CnSzos7EhZ/jsdcPavII11Wy85YSxI64cyg0HRZZoScnFEHSHF
zz8Gy7S/XsVKKIdOKBvf783UUvjTd7L4QIPcPzeipYdCjeVWtmttsJ1YpmC76Fwj2lQ0fVLVrw66
W5dWZMiuXW/FyiC4CGSW82YR4PsfRakXaALP8eesTKMb76cu6DhvGxXXaYbFqGiepir6HQJIf/3L
V/rfhRvDEQTvZjD3PdLIfDcRogxY4DaJZ3CSbqvhMirvtjXWFCaKJbab1CKZ2fqnSbHHbhQbkbzW
9W4kLw1wsiFjxzaLJ9AjcANOx7jYOHStLNTsUuu7j5dj1ekppxjYPDsNWf1ELe6/Oq6eLqv02Lf1
Ri+tzFHmhPGQFcMUWYSx9L2vQJbwv3QE5TnYdPFDK9v+cH0w1nrLieghpdHQp0FwzMPgm66z315x
Y57DBRmnAax7KSC6x4nAmZaxqkgiP99KQK4NhBPDva9zNc2w+G7i/Hs8q5dp+aJi8TykxXCxu9i4
P60MgwsxhvaBj/fXGXtaqU9zGf0dwLaoT7Pfvd6C0K60xAUZS44DNb20BOehpyCGeSnNfkMj57XW
fF/cekZypZ91KaZxjGR4BE462zXNbPF+wSX48EF222RypZ/nbPZNzkcGb1S7HEDm+a0jlR2vz9SV
hclVfqYpVNWromXHvIo+qEn8prY4xnH35XrxK4EQXH5/F9gTGftMBFg2ILGZJYOEMvbsAcZ3vfS1
MXaimYSZTxevxBiX5HuYd5fZiudiCOg15iVGKup6NWt95ERzjUNRHEHM4lhk5ecUz1KJwRFGZOTb
beU7QaenbPBhYBfgRgXDZpMacbrwjsoI+IrrNawMgwsHpvMEmmOERYNUdAEwBI4lNbnNvFS4aOAh
L/yLmiA/ksF+zSVINH57E+sUILXLyL+bP4uq5ET8OjwClPkTJsF/T1Hnb2w6K8PqYnylClIw2kOG
Y7s9idF8o00pk7AyW5JqK6ucC/FVTRtVHUPgimb4S8OPhubjh7QcPowZv+1ERJ34aigMjzoDn3KG
08s+ZeGX0r81c0yd8Bpgaw9UbM+OPRmeGmKPiw+pFe0XxxJayNdn5koIUye2Uq/HzmLa8MjxzsSZ
PoK3qHYUCNbYiz4u402PgphIzgF4onk7wjcNg21VtBfN2O8vKnTXG+EH/673f8gquLwBwCEgNtWl
EmuPR6Nf2tdcwSp7EtOxK2z5kRPtveIxPWp3KXIMNuHGLlEy9f38wx8I+dpHDcXfBZjQBxrMI+z1
QJjtYYcQVz2EX0t9ZBBU26c1iJAdE5neTWE9/EOAVB5h6uixs4Xs3VMOZ+IqwavzmKR1wx+aMbWf
FCyl4oPxcY1vQIG6Y6Uf7NVIUQieu80b+CzhRy4CkrTeHCsowA7Dk4kVeaM0N3cXUdV7ygvWnFQc
Tl8BLaQfQImtf1doMZTDOGRRE/jLFMEnSUWQgqc7p8Gegbnb/OriapB/C1rhNUnqXFoIXxZ5ue9U
H3XHjniqPkg+DqcWNuOvS1DVXzSFDSZkU2D1W1XzI3CT/k+uqv6LIaU6Sqt0kDR9VexIUSBLR+XY
9TuYAUNpo6trYJ3BrARhV44+fABA+zIJqS1eJVjWF29DOQyfJdXxEURwJXa8hJV6ovJlyZPOjz28
d0PhaK9mPn6AEbBcDk1b9pDF1ZQtL6Jl6F/PznbaqVDNXyRcg39lSozwA6tT08D6och3FvwRdmaL
DwlIQPL4X6KKl0fuMZr+sJVt1TPNWPmItNMYHiR0AvDvehY8kNgPHnKS0b0OfQb6hgWFGUTo7osN
4mncl9XS9g8aOnv3eQAUGY+VfDS0ZsOe9/k0Jl3awWtB6i5TB4mnwvIV/1/qARbEdfrI8ap75xUj
sBwEiuBnI308HlqG0zeSSLNmO9+zVXhug0bSBGLuPfqVw32uYVrbJJ7iHLufbJvPaYnkXNIZAe0i
4UfsK/NqGiYTVDyejR3EKfcv0IH+AthNuiaMP+nC4MpDVI9RqphkxU6lfmpfc2umVzvgw2wT5csd
RTc2zyC14Z2TzhfKJG2HAX66EUwcDyS38reBWfy9imj6YkWf6WPZ4s+uzkc8xw+MRHfgES5Bgl5t
9l1hBronAHP699XY0fGgFlb88oCNBZ2gq/GR8L/w/yIQzPoqEZptwoYweADPsZjvZkEp+ay6IAgO
AyYfP5CRKnYvFrArDnhwmYAbKy00RQNRfoPzQVTcxYNlb00bzndd2Mrf8Dfk9StFjuUViv5Tl3Rl
OZBfpmFet+cz5JMSu3jwxxMB/rOBKMFO1E371PmYXXph3nMW+eZv25nhxwI41lORteIEgBe+v5U0
ONEeHZS0RW8+4aSShY+QvMB8Xeoe6m6BZr9Fg13OAhPxaCsBs7KqNulONj1ERIu2/CjlyH/2iufy
wc9H/zRIPQz7qenLAFTSCZms1JY4SSvgmpYk7mLxj7c05bBnE3ygP5WkxegE+EeP/2KGsBhAJZzS
8Z7MorpnC7Q4kdgN9qnIsvQEhCrYZu3FKSX3R/1Zd1OY5EKBicayoecPNZQe/Y9527dqSWSNZSDf
43GizT/UDN6Ej7Ixwz+6oB4mUDDD9kvD710mQS/HF1/1NodVorLL/UDh0ncEPW9qT9Jq2D+mDVcP
+YWjmQSmiCH8rgROvkuR969NQ7jd5WHVn2XYR69pIdRXeARF1c9aKMx96BpLcYJzenM3m0XkxS4D
rnfZQUy8eA4mtZwyWliZJwONwnRnbZn/3cEU9CeFH93HofHijxqB/SqyEL2ovMv0m4pR/ZMaLLEQ
IcjkMZUpSKMp5tIXbqn/c+hscZqxTN6lTQSZJdoE8ox9GWpxF7/XcK8j6qXPKda1L0twmTN12gIz
koGOs9y3kJSeT6xoL3reilTZHkwHUC2zti0avUOesjp7Q0Xmv1U+BS+TnfrwSKvYRic5CtCVZTh9
QRK74Umad/1LkKU834GzAPQysqCV3RuCyUFC34t3mir6mWMvGpO8p1BcrIIufoJCwHjPF9P/GEiu
j0gRmXYfh7KjSTqx8lsF64saPHgaNJCT6jzvaw69huEl6H0wQwFFy8mOaMiiwt+tj/e8i/vpOZVd
+AzZePHVwlD3+4B97xTlEd8xHtVdwuq5/Djlhj4zzrpXLxzhPqFgS/JFSRac+JQ333nR8k/YuqY9
tT6Qpe0i5y/pXEBWjkeajHvlBQG7m5lZ1IdJwmSpSAQUtZYvFL6bvMFilF6qkvAq/8W4h90zsjPl
O1KmIT7EiuAFqTVPJzQw3ivlZUruOy+aegX14aopj2Kavfpo6gA7oelGP3vmspkSXRJKDkPhCayl
eTQ+Kz9AKpOO/8fZl+3KqUPbfhGSMWDgFapq9W2yurxYSdYOrTHGGDBffwf76Eo57EXVUb1EUaTg
wnhOz2bMMSapL9u4q+UBJfj8TWdB3ZhLSMLa4gMxpguKB0D3gisTDW343GIWv0uqDHgUgplGmVAg
aGE10K54aXxF70G4Xz+W8ey/mBH7sG+K3J1+2SCmN5jZs3UKFozWjElOVC8+Mpwe90Ut2IUEghXs
H9Ttu38cDssmPos+I2plnXhoRu8Rugg/yZAd3UCIscMno0O+86kz3DOAp0CtQUrh3mvVuvGNL01A
E4ppwn7Hs8F5tuDJUjeYu2E/AKIt3iEnY4J9a2bzCeLN5j3OSxUnmlaFTUOUWcBj64JIFDOamKco
BcxRMBN0N1Hb4cczOsjbXhHz2YJDgqYBacsqRSg1k5QTuMOaBeJBSkdVKbQQaZnAH/TwwbjW3BT7
PvJUUe49j/OEy4jJoAoQZGv20w4Sc04aZw5wGRDYjyNYezFp1V+N0tc/A4gR9enIITNcckH6tIVA
8461wsS7HLSihzZWNUlKj/cNsoJRYuYIEp9JHOe4qrOYeFd94YtvPgBa4AkHDYqT7VBrcGiSAeT9
D+hqQfTDMN91J1jsPVvryz82g7PwMJkzHVg/MX0z29lc2AIXUTJ6mc6SOSxnSO32lP0gea7aG3+o
8d1GE4Ffj9iJhxB+ojUjLHWKUOWAShHcYMlkCuw6XEjV3MElRbpOoEiLeWqncGJVJqC3G8SdBgqq
33khyGcTF6P20/0Qs6ze9/iJ824mDYu+1W6hrsepG56ggjGT3YzGnr5gMdOv1Tz4bSLhwDvU44jd
V8HgVmkcA5wrByj4ugCh/QgqEJLNflHfoj9bpKNg4AcoiePbJPNKXaRMMeVc2shGMgGooy+TAdXv
PK2wq1VS68mjuyZqeL3vMJ1Dr5rQj66mfrIfYd3aNxmULtuBrk3tMlyOPlidyqyrdwDlYdihp1AB
imU83TB4SCcFxy5CcIUGxAPNC/jJChFntTc1ZFRB/cNwueXTDTWe/eBxU3+2UJR51HpsrusWAm1T
lLvXSpZtnsKJlndRV9ePsTN6eh+TWXm7AZHn48jrHDpNtYYDH4LRTmnjWfkDNABxnsYd1IrSwUx5
njbUg9MkYGXEbVWXrUgK5WQfuiTSuSCQW/CB5Byylz5382dW8uophLc1GNucUUMnyGHmlLc+2Has
u7CTAAnYpppH/CdUvs0H46r+GRHZ3itucIVmisCx6BqU+Yfe0voNwfgMxjDVhKBncRAoAhzuXkO+
L8AvIRhFQl6xHKTI6YR6iCZRqWQIVP5Eq7x4LKFIOoAEQuMqkO4QNanvLV2cArlPcAm6cFCegToF
rfgGQeYPNZXsp99040vAhTpUypl+Uj+IP0URsQPzZHFQUY7YOJ/ly2hAtOKEtk+mMYo/ijysnpAs
ZxjCiMfvOoPeDI5JBL6X1jCS+s6MvcbTEKDbuIeFVBhuK2qRPYBeY/qFhMYzyM8qpBTCd/hbxlz3
Jx3YFF8yDxFwyjH1iahGt+jsG5R18DIlLX/nGj9Vtr29KquRIBBtwSzD7TBcZ4EcD4z5/Vs0yeDV
tEgDKz06Nz5yt0tXleI+CrLyWwakmN11SGBTFC/Mt5ECgGIYFFpsM2RXADFFQJD1wV1YAC6VWkjO
XGOADmIMC0NL0XVFQvyRAzbezDTJ2yy76byRT7vJ9dzXHPVLEEVX410+UpAadx76LBJd0+/t7A5X
qM8wZBwA77Gox3/XHsGcEaqS9N5C2RAsTo1ij74R8DIjaecLPlI67k2j9X0ENajygAIgABUkDtvU
eHH3VKkQRh+0wOiSyGDTZVaTy6pRmCUUGJVQcRfsIITrP89OPNwpEHTeKirVNaKWKi2Gen7qorJP
zKSqH24HjiNuKHabLzOwBfflTpnGvJElNuIusqqMkfDZb5vqN7O9iNO8h/Zt4A7sWirZXHdE2jeK
b3o3qmi+AfaAPxjml/teww2hNFTusrZpdhM2ISFFZj4ooqYpKUwLumam+VzvMRBTfwCYQstdN8Fl
7EqdFylocftrFTbNHSrGOG7GkhgsOg38gwyQ1FZQeXmNebAUkL0a+zdVi4P2tHFRfRfmIKqSXbgE
FFpJ0zYwx4KRxEW8/5gpoMrRSULxhJDoynpZXaSiGi3eFuW4lFMAGpFW0bG+BOnU8K5CZT6h7aMR
gmeC76sWZ8y3uHZ2YNdv7zj62Y8qYj+ozAz6CzXPLo2UAmn0hBlmWGcZJ5QiZxGt0E8Z6+tb3Mje
LbPBcNXDfL4Nfgb3jI5a7u2KFkRxKUb3i6hLhBN4eof7ARqfF0iXiJPYCLKDJKlzUnjfq9yCBZnk
JXjYGxfsqD96H2Wni8zBKA2E1tsxDK+Q/iLbYH3vLyOhGXmv0KS40pzAR7CAlr8oGG9xpc2D+9y7
nEwJxDFuLelijQqlwklFnDV5BwOipOgbgWKjg2RZ4S70pQAFYoJShg8XMfP6TUzeVP8B21qF8VAi
kd8tyVCZUAPdzUsfIzf6GtKMMLaYdJO/K3PISKHUHeFDKZBf+9dcushVoJzp8n94S6vgwoQiZ2nU
sbC79OamBBuaNF5znS0D1RBlwZ2bt6I4ZFB7XKLJALG21sTk3ypEokhL6yarim+OCxqjIQFsAvqE
uhkwGlv4LujqUUroZGLzsfBeAwcuwG8I7kako8AbyZBjm7jNS/YoaI/QC67XBNc+XJeGi8bsza4K
HPqEWciQ/fQmB2kzREs1Yi4qkRfdzEXjZI+ILuKQ4QJ15csAIHieVGwK9TVlNHSvtISKVxJVjZG7
xtLRuWO66lCvEjj4Fx39F2wOuZvw2i/mLnqpY734yjyjwAJCpDrBWCmu9oxP2AE+ISI+cJwK8LXl
4Yi9cwVSTx6GY7gHd1fVvFUFl+1dHHXjM2mW4Jw0WUsvFkenLnXej84hcizw6qOt7Ldi9hD2M+oz
uWeYwa3xLK8uLnzELB0wIhEI8ZsYxzvxmrx+tj1CnA9aQ+bzUXRB85PGJcxBIm7P0yI3ZX4QrA8J
wgy4z3vhi6m+mtxmRL+jZ/QO1Pr18AZzEvleaMLKS9gZwmCrG6C+ipgN1UUzSvZo22HmCaKN/pWP
0HQFsaNY8o1CNnzvsL6aEJ62Y9+A1y1rs4knNhhB+4Tepd4JUQ3jDxdfZUgpFHh+0zkX7k8v90b/
xhdeDig394Djp6BpGJDiXekRbBo7EFFIlP/cnFwx5Lo0QdnaQdDfRxeSRpgn5Xoin0aA7WGfiQhu
gw+a1WnpUYSnYORGzV/OfdRAfRZqbekYdzOCo4Hoewh/tK9+r1GfigI45sh0o3y2BYm+87gF0ysS
7AuyUEYUsmJXVTmC4U2YDJUizlk37OsBwFCXY+R4X05N9qkdFQBcX2AYNL5W8wAxxgaaecgyYIFR
FSAhHYytUj2Q+DaIW1jecm7yK94D4ghbrHrIA8zwhrgcZxQdKFf9d8hLzJ8jodlr6I/9Dvh0c+sR
ICL7qHCfSjKq9to0k743WRjccwY2r9QO7pTtMEkmLkB9gopk5AVe6je42/gEpwMaq6Cv0jrsaZqX
2VIaiJjoyhuD0Lu+iFwCL6on1A2Rp4i7KsbcY2Lm1hR7HSAo1fDaxUGgLfqIXDe4ByY5uspC+Rtu
A9kAOKAksi9QTqZQQXSRjTGH7zoSMo556YXYhxtYPvWn4K4As93lv1QwZCLTDzIE5U8+oZ4KBkZ2
OxNp8kMZgj1FzwEySVErdmsokb/zuSO3GPzBbKyHWvXvqI2QOmF24rauB3uI/bBwD53xa1gBDfw6
AXW+Hm58a/KLwtAsZW7pofYIne4olvOjL3MUoPjAUWvRddS9E9H7e1XnLE9AskBe8h5FS1RMw+DF
1/CsNhoI0AB0uJZOg1JvRJS56S0KAJGqB+gpLxEIJHf0YUJV4xKXeHvfqzIOkmzooXCQZ4BkTWGN
HC2DP/jetPjGMaqbe3ij4YnDlbOLvIfOmagzs+wkLmWnDaGS1Q8y1aAwKpJxzjx1ASZ1UETwOX6M
oGbx7IPc856Bl/DQdaJ85zNzf5i2QYKPcj7yZNx/9hr1CuBrMtuh4KEChZwc2kzjwR10+JHFgN1y
v0ecgHzktWUN+HNKzdF/QqAxPsDGswdHtu33AgJtD6M/8RyCYF42/nKzLKaph2jlpY8DfUf9kL9F
QBykbKwhWFBoggYC9zmUMfthTj1B6xnTPKivV4X0ZGp6D7M+xnP8xCeYkpgAIXgKA1s1kBAUQYu7
LEOk7fWSdwjjK4z/KAblv0TFYJZP3LqkP6DJlb+ZKOwyCImhC55MGlmbX435RRhIIXbNbNwoGShK
3/vKlkQkA7qoLapeOhgOE6qYqTAzZE/mqB7lHmoOpb0VU9k5aYfeQLcjrePWBzRRpm+MVGF3FQ0W
5O8VbNu5UoBIo1Y2kvh1DKpBvBa8i6sPkK04h8ptOxTO6krc6zpjjw5gSTtogiDv7z3bP0B2PUox
nC2Xz4TR7KnwcVQN+DhzW9RyB6ocBsmoojoYMzeLSp0bvdB+ZGNqUA5DkdnEHkP+3uZP8JWy38/T
bMie9xQsJRzx3IxrvBvgb70ZmXS1b8FFHHwPtJupK1zyhblq+kI1S3V64nAag//SN1VnD05lUWoo
aYvfigYPKjGNG8K3N7HvPWQuCjaaQ1bNKExw7TuMgSJn7vFHhjnKbA9erxB3eLGUjxh4rK6zuZvL
Pxq841naRiMyYRTmXP0zMr3+SeLM3FivVB+atrhsRWuRLwdtad7MFGhkPL35FJM/YUCT1/d6RhF3
mhAwImAnFd7AIamcUUiaXAgfOjaKyUMOagDvFmXJ4l5JunghZ4K2RYMLyyX4WwUyj8fOjjiJoct+
8MjFXV+ORfyZAyB7kKht3o3lElJ4vnhxNOLORA0musG5HVMeTbmDoJXaP6DPqXHywgDtGNw88gcc
PuIaFZj6O8QVsGXItpxnkLmgdteNGr2mQCpzqzFRG6XWGFRaJAeuXlUOUh1ZSfJssrJ9bsamfPf8
jt7TtmBZWmvH/ZbDebTf83ls+qRH4GYu87IPP/qsJ6joo7ZQ6r2tPfvE2gpFZhEF5MoEcuGwCNwf
aP7Nz6OJ9V6oTFa7HsGHd9kIFB1zNbIaZcKmhxjz1Hukv4pJrYtgp2YbfnhmSeOoqlqBhI8OCnG0
F2GHkAHuwJVeILB3u7C78TNqLpRj0Yrw0e7Pd1VBy/HSCg9XQwuPmJimrfBTHX++ceIu9HeoTDk2
6QJMJkOuvPwDOejsFaOqAzLXSmP+sEHw9dERXKpp7lN1m4XIYi8tFGouhc/BADHx4AqNIb+5UjwU
D6YcPHHIna4o907YRMMFGiLIjlqx9OeO91q3oAwrsISeSzuPAcASIgQT6YwZoH6GDuPxhy8I/C+6
uGsiJRJrgghE+4d6tiqBlN6hQgkP+c5BBGC4rUow3AJNf3yxjTdZMylBYHiwovTAZjIiM0Uvyhvt
R21CJOPHF9jAH6zJk/zGaSDXp4IDptf+IA/ejY5+9010ebp9v/UOy9J/4TOQAABFWsXeQfPpBXFt
m4JZ4RQecwMbsOZK6mI2Z+WkgwMgRD+EqQ50BrZHmCFLQob58LA480ssb/fXW+i8qXWb5cFByGJX
cf0W9v4JMoMNkMmaKskSo4oBHPEHEPDcI41fKJ/dCIIpOYAgJ07t1horDIUIWF23A0AyaJWZPRtx
6xfzyC/iBY123lFawSek0X4uBfEOdoIPEbH4WJC96EHeuMZ8O77G1llaWbYtMl72LSy7mMMw0QQp
ADuPMxKjLwu7xV+feAgCOqJg6R+Q3/WpjCF8VXQo2Zz109eUSIKgr+66U3AgWXHJwcSWTg0K/scf
vvF513RI2GSN2pHHDhyViETGmITRTv/ecjafgGNu7DxZWTHByGCoe58dbBzXSTUOVQqKopfjP3/D
C601DlH06CYS4edL6iIJ9RFkA+QZWz9p+9w571ZYEyDptoogcYj2ZaH5T8VRlw5qcqauKlnhoLRT
NqwFAACzhPbFQO8GTETq1Dzb1tddG69RwicME0/L/EWFSfsdaiZDEvim2Z/3AVa2a2Md0kx2//Pz
I3i2BRleGHnb5pKf54L+I2yrhd9agXugEstQVYw9sqOZU6dGmfuc1/iPqKF22zAoHRks/c/HwU67
rqs+faBVETLlJ17j6xvnv3qFOnQ1V4N34Lp+pg1No5C/csyuDPP3Fp78xDJf29t/FAsrEF+XBQZg
D9wfnH+CCgwotMlOEX9+faL+K1KYDznQL8tGgdxmwdAvQ2dNMDwe/w5bP35Z9i9PShHmdxD/wpUf
16hFEVzJKGP+Ou/hy6J/PZx7Flm4gDUUoP5JK9T2d+5y6Z/39LUhi8zUrMTTiZ6eshYzDGEXnxp/
2dp2+r9/ehH3OdRztXdQwKckqBX0qQIec1L4y/Gfv3U6V4Y8DuVMstoGh46NN7OHMg/uYRLHaYhR
pNo5DywcrsUJPSazMcodDC5C0+8abQiVIHk69fSNbVpTTBRdGwBVacHbC2e6AM5F6L718txvvCaZ
KOpwQClmjg7IBt8xRlKjCRGKEwfo67ssjJYv89fxtCgn5lnh4uGNuLWFumVLJNQisRfk6fhH3tqf
1V1ciCy2YEDCXVwQkF9hqiqpuBenaMmcwiVvWPCab8IfiAlR1sX0d4UeDbSNdZL73d3x37+1RSsL
RmW6xOR6CViVF6GmTDDMBsWwonk8Dbf9OksL13QTaICiPwgFeAxNZ84jj9pb8Mg/5p7/2cbNjmQl
KnL8hM1t7dXKquHZUGbVHW6YzC3ySzSY9AE6gd+Pb9bW01cWnfW2cb06jJB42AWMWPN9gzrk4byn
rwLqsi8dF/oQ+O1uVw17UJKF+zAnJ1j8N7zRmnoCREXQdG0ijHUIER3CwnzzJvPSdt4exbMftRee
uG/cZTP+m5SHaxaKgsq86gIHCw0OqnKVvRh7cYDE5T//s1h7O3rjLprLBw+GOIuPs3ZvzU8hSugG
QM06wjWq42szoCfs2kqeNU8XrtUHC8ahhlTmGHSP0cZFWyjctZkpduf99tUdHVnUcxwNCy9I/2t0
0O/H2PJ5hDJhuBzmv5wgh8hYmwfMO5RqqBI3MnUaBf5zlnsebrzxvMO7Vh8MmpaBjbUPD17VvDAF
Nwjc0Sll0Q27C1dWDZHvfoydAFMHpA/QH0K+AF7uEx586+Ero2ZzX869ztihmMLvBQYnoVgKIM15
X3Zl03IMUHGH5vEBHSkfrGANP993r7kvSrSNxDx6y6QWoOVFJy561RQAGdDrEH2z8y7RNf0FyuEh
AO/cB/zee1NLVL3UEjoy7vKJvp21TWsGDIIWKY+NABAIALE9AsrxAiJfp95g4wuvKTBKTwzKV7PG
PjX94+TN0y3tZHniBt16+sp4ea8i4PkMnq5c743arrsZHOACztuZZdW/rJeA8DCTg8TTIyP7K7Tm
ip0JOHk9/viNW4GtQmy/HJ0Z7WQUNec4A99pIHc2UEHaKPkr9vWYuLQ9lTpvbdTKikd0OoGgW4Qz
spp6uyaL4j1y2+/H32QjkGErM67ros812l+4PevonxAwtHSqPCCa2Q/meCcu0Y1Qhq3MuSfZPMfM
WRYZqmpPQT2DbiW/B7gtAxgdcsQUhX+/PsVIvLFla0YMYF5kjfVahE6AUaWFnYGY0rXaHd+zrccv
r/nX4ZqUR6u+6RVQk1mIfobT6w4I+SlvX85bYBWAR4MKWRUx7FcPATXoDmug4pv5hLDM1yKbbrgm
w+AZ2NLAcI3HF4HZo1uUijE6aNe/CXPxGCPSHOxd1LIbjCadVXsLg5W1UzeLG0uAEwU4QF6gc4KZ
EC+w++P7tXG+1uwYfOiQcEUNnp5RgMpc5xcMZudM7Y2bqwWlRC8Atnk/vtjW11/ZfhHKIXTKqvsk
wkxJkOOWUmiwX5739JW1+woDBPUwdJ8NJCPTwZW/MMvqnXlwV8YOdBEY7atIfephfPcj4OnKGFij
4798+ZRfBLDByshRGgPWFVrJv4u+lGACFs5NGFb8Mm9pfCpIXnbhizXW1Bh1BwUORaIMMyWj+8cJ
VZAsHJEqWMozshsTWqIgbf1+P0Z9GufeWzy3E7yxPIdD3wVo+n+b/lBW8WgxIPJnuV5S4OeiPSmr
4kTYs3GtrPkz5IRhBBLQ4jcGKnf1IrhVD/do2Xxf+CFOv8TWMstd8Jf/qswYxx7wWWBo11cWUibE
ie4Kay4XLzw7WXviRGxYir8yeoM7a9ENtr8mYjN08WPEPh07M0Bfs2nU0p8L21f+bz3zg8v8PSoJ
GFGo8gcG2vYzX2Fl7C2xrAD1SvCrJoChj13zG2QL5Qlz/PI7gAh65ebBAwgNe6dt3iMPxY8Lppqg
Q4uxRVN/MjS+dYyKnB1hgCUdN9GvPT9WXH35bM64wJmS72DrmhOSh+zNYSGvk5D7du9F5v1fRR3l
9+WFYA275T0QwMcX/9I/YO3Vacj5GEHTN2/fQ53NF7UN/UNT8YRA5vT4Al8eNyyw/Ptfx1rVweRO
gsr3KMe4E9hbvO8E6MNT2u1bv391FII56JqigthY57P2Xg5N/SF59qC6uDwcf4EvYzG8wOL1/noB
2gS9DTwjXlk40D1162eM+mBCpF+Az1WpT3yIxVf9x4limdUtIHIbQdogV+9sBlRQVmhlUBf9/qVv
bgrf7LXgad4MJ2R0tk756l7wkT7H2aTbV3AxhztWQ9cbIxFRSkAocjm38SXa93p/fAc3jsA6tUMZ
0TgLKuvVKOCjKCRpfs/ZMmN33uNX3j9no5FFBwVn8NZ6OwYM950fYbb6+NM3Dtg6mwM8HaT3mCV9
56PXe6nNScyeZmcICJCOg3vKDrf2aOUDOOa3fBS06KsZh2IHcH9xOyjGTrzE1tNXVu4HtKoraZpX
5L4AIeNVEAbgthHnXMAeRkX+t41U81hldQX1bky4fCpXlmntVs/HP8CG/a2zOjp1igL85b4aaL5c
Wy/S5hmnN/euue9G+nUu8viEqW9t08rU/brQAaJG8mrCarohi1Rl2vIBsMrzXmVl46ScgjoH9PbV
71hww3tTwRwKb2g/pppy/TRJSGefWGvrXVYGzmpvAUiXLRwj5w/gOmpeKagVThyof3k4vnBX62TO
oHzfNO1IbkVF+wfhIAS8dEsn9h5yJEn+HwNW42C+mDDnAUDfmCGvuKTU17+ArF9Gdk0vbP2H83AC
/i1SceW/0NjFTcvKPLd7xwH/xxODOuHUAG84cOPie9hCfhOTGdvvnpt5PqZ9Z6/trumU81MUrBvb
tuZTjITpACCGfBVImOlet2726hLMXh0/AFtPX8UWC7LN1r1yXyFn7V0Azlmzd0izzO778ecviJKv
vsrKi4yhrQYJOnjM70dtOvrAZo5x/hA1oIVUssJo8Rxdeiy46slZpWr815VrAV3tlDOnVO8yVuqB
K6Cj7TCexSyHpy8b+dflm3GNVjUP6CuGmksfkGc+ZpdkQHEq7dCJOfFZNnz8Wu59dkaNAd8sfIW0
kAN6NuAGcDCHq6ysT5WUt5ZYuZZMthEUmll7NzBopgxN/g9oL0QCjYNTOerGjb6mWQR+sNO+sND9
CQB7jwAJftcRz0AaOZorHjjtdR+exAVtHeSVdwlykGtKgiDZnSBLehk0Tci+lRisnvbHT/LGAuuc
kgQkq0bPawG1dwmme0Sff8eYH1DLx5+/YSnrlNEF6m6UoYF75MBkVQNQKSQc9pja7y9BO4N7pr1p
LSrcc3+S/XfrnVbWbyLBGxf8/a+qucHA55ttpl/H32bjdK3l3gNPWAyBIINQKvY/IifCnC4FeHlW
o/d5fImtH78s/Zcl6rqsMAWMOIgSDOj+kV7EzJNCje3UlbK1wPLvfy3Am7YMCcnoq4JAN99RoXEz
OCIvT0S8W89fZQoFKIaGfmrad8TyA92FKMGJb47Hz1RzZP7KxBmvoPwth/l/ogebA8Y/1vMpec2t
T7yKHVgJUlDRBohD5TjmOxRqoySu5rzb57heTwQNW6noWt69Up7HaNXpOyvQGlQBNPDAxEVBbeuZ
Cw3CiZ0PSB0mh4R8sq771tj8FP3jhkWueRlnJnrSD137Piq3+s4xAIfRofYat8tjAwbTZORBnKIu
guGSsZnPwiPg0l0lDxiu5r4ykr3KHkxJ+8ov3GoPxtTo4rjZbESva45GU8aYWwaZxqvqvDfwyf2R
C+O0aOQtiFqyy+OLbJyNNUsjVyImmMNo3kfkcWnmAlRPexBYYXb51Ht83QnHRq3sPyPALUE7wr5W
RKudApElKPHGVC4HoCoAZ7IUDHnEu/YK57WvkUo2HKXf4y+4YbveyjeAqaohWa9RIUFpP0gLr3ad
PaYXMH5x3gIr5+B33RyPPnQFVdT6cYLDX8JFEEFP9NW2DMtbOQc7QdW7HHG6PWvIrhbQGAJxtN2j
E3wzhWZOBkx/fxtd/oGo8Pr/oAO2dTZWfoOOahgGCr1cax3xQNB+K5PWRD743oTKzwybvVU8gNTP
NTFGkt5NpZ0UNBjZVRm30zlMg3BAi8v462oQ0ghQQ2gNmhqUeRIjSKuSpiuCE/azGPsXYfOaRVIx
4PEwLKzvJJQrk6puHzOX8J0pmw8JAMhhnDGW3JpTGe3GaV4TS4JkR3HM/8v3uFHNQxfl7e8S4sX7
40d562VWOYA/MJBuGKrvdDEefB/AoZGa90WOEzNfN1Z3xW5qT5WRNk7XmmayAFaPSx+3EihPyAOQ
+iSJWkFuhKf73fH32dqtle1j8NZD9AddaRq0bp3MxFyBymv+c97TV4bfo4KXzWUr34lTRKnGYNal
54Im4vjTN7z/mmESFRdZja3Vd6bvlin8/BNU2dcZ7d/j7KQOz9Y3WFm4rTSGkvJB3ZkGHW8IoWOu
uIScmlOBdeP4e2x9g5V5W87ixinhf4tWQ1GlBnP44qrOevh68EmBaKbCJKq4N14BUPXMEmXIicxu
wxjWc05I5tXsq9De6nBhUezAP5mN4rfMMmjn1UCnxc1EL4cltDj+MlsLrmJ86kdYqbUoRo7R8zyA
ZUarDLQzFo2KdmIYehbD7jRQbGu5lbGbIJ9yN0R1ndHi00oN2jJ0WoBDQ/J0zR2xsIB8Hn+zjfxy
PRElZJCrMHbF/RKVgVFox+fqeVH6NTl9O62HvREGrmXkXVszEXpwjn7p1mltgUzoJLr5cbSAXTHf
T+PosLTEaBadIlneON7rQSnpxEXD+767+9ddmhEZOjQuD+ft2+rmh7Bv34K4TS+skjG4A0AIanUI
ur0WgJQeU9coxxxfaeswrBxB5uWuEqhk3NoOEtmyHp+Uzj+JrH/zqf/W4GTUvn8OeMRj/8Y5f13J
qpfdUATwCOUsbwM+jWknolef0Qvpl+DC7sFkCtnU4y+2cfTWA1TEQylc2YVwrOVmL2r2jw7QD8V8
m7rsY4K2FXqMx5faOArraSpjuskWQsDTkUImfijsdTtofSIb2PhC63EqXg1gKOvxhZRvMOg6NcVh
KT0sBiu5Bwa/1n9ezvZ577JyDoWNWrBEIKz592L4dwhTmVMqtlsbtdxGfx0AWfYN1H9BiGYryi90
LIYkz9HeOf7Tl5/4RUS2nqkKWT4FPmeIKwDZ27ugJ0xBBN3BnfVaJKIc3dfzFlrd/9LvnAwsndA+
0VGcQir48P9vafBWPB9fY+OCJisPICG6VGm1bFUDpDW4hIcdi6HF19L+FOh2a4mV6YPLduz6wenu
hGxBjpJ14I6q6iF7VTabT+Uwy5589VHWUUCnXNBRku6O1wM1ByLzRlyLcXaR502gW1MvFCPS6FuD
AwC0Xglo/0B2SxQQr69ODWJdviO1V3Z7IM5DJy3BrOOeM+rqBWsZeuZUgc39UdyPtsdUfeH/k4HL
ed/iL8e/4dfHPVgLz4cg8WKBEzfvGonogEnjrvinmcBHffzxX5/34D+y86RBDbp2m3cnBxE2mkG/
TU7I92FGdg05QXMikfra/wTxsvxfRssJaN36UjfvJBreJ9Rv03ieAJSpWmDCD0vPri7AKZXWeTu3
h+OvtrVzy5H9a80ZmuplVyHCDnqiryPL+ZwgJANO7/jzN1LrYC1GX4U2bJwKCcKi5t0o+w5yqRtw
cNE7M44WpWPk2qENngNMyV6GYC48y70Ga9XgKq6VY/oB5HgLB4bvIsDMWHTC2LZ2beUzwMuQxXXr
Ne/oF8ZPvc8jJwm8ApW/47u29fyVwwhUm/U54O3vINMMdkUFOrGoqrsT3+TrIC5Yj3F1jg/S1p42
71kjTeq0c4aSYfS53HNLmSjv4vTfEEH6J4UyNl5oPdvFQCYed17XvFdgw0zpCFa//4OIxcYLrSe7
VE+DcsZ41G0Uxp+6BkhryuxvblWx85u5vgBhszxYPWd3ORzFCWvdeqVVLpHnbjCRnlXvA+hlfsiw
Az2szAPv8vgR+PrOCKKVMwCV9uiPIJu8H/P6+xItSnBm3jogpDzhlLd+/8ryo7oDDQcv/h9n17bc
Nq5sf+iwCryB4KskX+RYjuPEseIXVpTM8AqCJEiC4NefRe/94CCGuEtTNS9OFSFcutHoXr0Wzph0
5cF3KvcEbItY8Su2n7+M+s6veAS0eAk6cx5QU32WGmQqoin6vS9DdrxsgYzYAFRvPfp9BT86vuvn
L20wqvSkiUyn+2QAE87jZcMYpq5zVdez7PCwGhd+g2oEvyl4xsKdW5fNv+fHsG2FYe48ShywIg/l
Ea2b5Z1ibgJmbAIus8s+b0QGvAc9eQR+ySMpSRDvJ8jWVM+UifAiuD1wPItdvtts7kheuRHDZoct
u+JunlzFeE2f//UW4zabvGQdJgIVhvZuyZileXJQNI1BG6+HGyTvH3u/6rbLP9Vo7r/M9kyQIehu
VSzANXgsMkjd504DfDS47a5iWq2F0Bb7+AtVGGowQgGxfpRgBdyBBbL7B6nlcEs71V92qkzwYCQC
3FCI/I5jp8L0mZGRtGD/rMI0+nJ+a2yTMIwcEhIgHWRFdYRwSQjay+6AqIUfAr36aF683d9BLRBi
f54swQs07PRueUTOWu7yWUCegFayOLEok0fSgjv6snjBBBJCLyAWPSisjtUIrj7lztj5tGH0x2VL
ZZj41IBqgY20OpKpZelGp2DKb6IKfGbC4f+cH8PiRiLDziOaDl1Va35Mp/QJcNT5xoflr1wXlp0w
YYJ52w8g5eirY9nTp7IEvl6jIryvcTM1kS9WvK1lCmYHmGingaYgijhOxfi7DJJNNNWXHVYTKtgg
GkwrFRfHieoB0uKp2JMEegsEccFlZ8js/qpzQXuJfpBj0bjeiGtCgm6zhMDE/vwGW+yNLn9/52dJ
KUAfF0QVsJShvAq9zv/RzFDcnZq2XrlVbRtgmHRQgjwVoHCcUz49ozc43A54Jq4kWCxlSnSC/jkB
6Gl0Rd2lqBTCYS9dLQzg5k0/d+3NBBGdq3l5IwTBDqzlctuHOF8Zv/AVHlLjJp8D0Nu5KJMeRz/s
d5mbRDlIYXhUQ9sH4MjzW2RbP8POPdzkYHpMyiOkTtuvZQbqym1dZgm5Pv999rFDNNvCnLkbQrer
xdGVzi8ZOdkWoLjjkpla3odiBrd65oM99fxolgNn4gg96rK6yEh1VAFoEmc1KLoR2uk2QHY3K57R
smImpg9aNjMLITV49HwkRkEe3VcvUdOAy/yyORhxuiDBEIG5Ynl6dD0S/qJrbiGH4d7SIFFrz1zb
Qi1e851l6kjVcuZB9kCGcdok3kI3TojaRkEtV3beNoRh/IItvP81HLA3ggClCqN7kFzrG3du0qvz
K2XbieXv7yZR5AXNfVRzjxUyETc1HuUS9Mcr22D7uGH6KQSugn5ADiUf6h9MRepzXHbx98t+uWHa
opuT2PdrOEYHIlYhBHH+B1l728IbJg16UV4kPh4a4YQMRelVu6Ipr4oUjO/nf70lwv2rC4wNDHlm
dEmwie6DfNqpJbEE9s/v6Pjd63C4TUFKBresVx4Ey6n8IKoy4Xs8BPAFGVXcsjX7R81duWkakkIc
iVebIexWXKEt9WOi+BK3LEsHnJlvIcMwAVDJBFo/c2CYvoPs8n4uETugBgJIb3cf9eBUPr+elg37
qyUM++VKDHKUPcQQQBlKvoPyq0BrYOCO7coaLu7jozVc1vadsfAGompt5fOjBNbuzRz9apR3rs+g
lJIFj20xFbeXzcew/NTRft7j/wcZgy1fTpHaqbihp6JMQQ55fgzrZhnGL2j8X/tcmgSivnialipR
AhHVgxNL/jN0IiAWBahmsjYj38FRWV7UnhCaysuhk4FBHfnVYwQ6f4K6Ebp4QWKdB0/np2bxPCby
j/ROCAN2cCUXudjPdEx/BKEf/jz/dYvxmqrL0oEElEqRTFvq4y3ap1PNfvcQSgKKO/9VyF86L39X
bU5XYkDbbIwgH8zMwEM4iFc4CaEjAE7ZBqKKCto+KyfBMoCJ9BMA2gUxgbtjfTfdc61Q1s3aPloT
2rZ9f4ls3hmOL0aUJgNkIxrS0pswzdvbyKtWknIWqzQBfRRiWCGdGxRzQLR+g64N6V4B7OLf+4GU
EfhoZL6L21VEpiUaM6F9ELsEvSDo0pE9r357C9LzrW9+hAkR/QItjHbbEDqs3M+2yRl+IPBdCr0U
XT6kKLc6UC7LtVe+8hotj+LaQ3evmxxARIA3+BY1Mxf06eePuGXHXMPVCQk+t0GoeJ9kk3piQMXf
u21/uuzjxqR0mTuuiv14z92JfilLz/93An3+iuu0LdkypXeHrSRt1g60rR4YaOPGvS4b5zqIIBAD
ZUbh3qtk+OJnF7bSga3sz9HqOUcjKkqgx5q745HNixipFnF12RPcRCnmA0TeKhRTHiBTr38ASApt
LgqFhXjbpLN8WMjA12TqbdeBqVrLoyDvYz9KD1LgeoO4Z3+lQwJRTbSPi2L6CYmPapeP9Se3L59c
QKcuOg0mUlHJrBi6NkTOqorC9iqFkEh120IWL/p2fgCLxZpgxRLMh8RxSXogQA1C7eHbMiuPtifV
V8EG7C17t14TmrfYjQlcBL383HFe86NXBPKatx59HJML+xVCE6eoUSAYR42Yt+t086NlEQnAqAa2
8d35lVoM8IMAxzOsno0116Pf82OskWWto+oRvahkTyB+ujKC7ZCZ+ETiDMTv4qw+8mQCkThaPYp6
+hcpPw7R+Tg/QAZiDxWxXZzk0891NgpbGsLUxnahwkpDqEEd0b7ybwfMH9gYk6UvMu2ABgOgpdwu
6Cw3Ene8KH83apWQ2XYkDA+RNwlOdJhWx4zw5iqZouwRkHZxc37Llq35aMu8P/0Pc8HwHDsFP4IJ
KtoUUVptYta2N37tfG+yZrg+P4xtEsaDKKmTOBjc5b3C4wbtgUuFbaguTMR6RoCTZAm46lXIj3So
FxKxOLoRyqUrv91i/yacMS/QyYsIB2F7lhzesk9LvMaz9DdoF6BRA8L9KszWWONtJ9xEODqQ4pw7
UdXHGiOIXoClYtGvAfBhHGVzBVzOzkmn53lyfiifXBaSmuzudZ7XRT7hePdpCFVv8amA0uhLNDUV
tBaz2w6kH9dZD6qMIHbXOHgtZ+IvYCDUXYTfTxgzB2XNItM+ND+GEpLzl2G/QhMG2CQaCoRqhOn4
HpRX9BDWCjKG2XhhlGMYD00yOcsRptnUGXQqZVJDBUa6/litRO4Wh/rmjd7FIniBtJ3Mc46yReN+
naNJP2tOEPjoull5SlkcwNsxfDeETKKuyTKvOgIAAwJPqGLzJ3Q2Ds9Z3gTOLgw89u28D7BMxgT9
Ud4QL6rd9KAzDXUuThJyp0BWXYDYuYLg1/lRLNZq4v14ivc6FO34cYS08cZBzgByPfXGDecXGren
wC2uXHcNNGk5wib8j1YMjQtNxY9AtnVbqIWMd341XYbIC00m9RLAb4guReGB1jmkPSVXu7zia5e1
7bcv2/Ru46H9h2y246eHHAJVOzlC3bx1oZd12TYso777OgtHBmGCMD1ASe03m0DhREN6PUi8DINm
/DIm6jlabyeyHOK/SNVBFtSrsP1vVRFhaL/NOLpjgOgBBf2UOyv2aFszw+CHqqFzEdflf6qXBDnc
3Tovgs0+jDtSe07ntkNRHnWtHnwWUVBfdD10UGTzcn5TbD/fuCdJFfkZCEiLo44iaDJGSKoVi6r9
+a9//PsDE7LXurjjY+jjHGUztZAFgfZXDVDxLef+P+dH+Pj3ByZmr+iRBM4hGnF0Q489FJL2yK66
YGW8Ov992wyWJ+G7Qwu+0TnsB5EdiiIAQ38zgXnqy9g30NZGM9G8VgO3TWM5xe+Gkb6Y+hKVxSOD
3i6YSDWanxpX+msSHrbvL9N7//06HdOpRkU0CFT2BR+GOjSoOPWv86tk+/zy93efFy5P4soXyd5D
6W+Tj7K+Kpb38WVfN8LdsuYlx9kqjjxjDt0Vseuyx7SGBv1KOPexrwhiw4aTXKcTywGjeKNJrkjv
Xbsenx+WsjQikeoiW0NY9OcqkbZTDWQUi6PiYfDMmzhq/mm0izLf+XWyTcOwZai4oX2jLvMj7VHb
yXGodhPIkvYMKgn7EryYa/RiloFMHF5LGoQdEP88JlML+UMogG/bDmJgc4V2Dq/mwfP5CVmOlYnI
09UwA05dJHvZjOwmLefkZ5TU2ZfzX7fNwjDtwAF9yhT4OTCl7r98dCCXK9rgqcBltHURsa2xPtlm
sYz/zji6oFZ+rSmOLxS2oT0dQojtOk4UsBvnJ/Jx8jgw+dZBzCMKDnKeozuPlULn7Dg8grel/VyQ
ynltIum9RG7dkF2kqboicDGXmT0zzF5DlbKC/Ed2FFPl/5AOgbxll5a789OyrZth9qjk00zUJS4P
b6rufXRruhvaizWci8WzM8Pom0RVBfaiOob1JB6QEOV3XhaxrQAZ0Irjsg1hGLyEbnYDBcJ47+kG
agp1+JpPfrQB7OJ0folsR9iweHfMR+31SX6MAIn2GHSVoWXnvozayffgX02/nx/GshMmMo9yaGP7
o5MdiVbXaJ1lN2Mo9EoAZVkkE5knqqafIXpWHIUCS1kNp3jdDfRpGlcJxW0jGIZO0jBVNBwz0NMF
1RWFljwUQmm5mwMASs+vkGUjTCAeUzJ1/UHmbwkBCF2zZ9ItZTUgH3akRxvzZTZhovEWUJNGe28M
herkt2wyvZ2nVXYG2zYvf3/nqIKUk9yZk+zYIrfxRU6Kujt0+UPs+/wi2b5vGDSa+7uA+UjLukEW
78TgdmATTcr462WfNwx6mH0BRpkwO9Jm6j9XWcmOCqmDNViWJd8X/MXehwhnmHQ3HnKp8/ulUJdC
MRuS0vWWoLt8oxapPSLq6h6ShcXGAeH4Upe+bHKmpdcQ2OzBGX0M45Q+JqQRfNtCh2fFkVi2xsTl
QaaaJ32KNHBY9k18A2XVrr9vKGj9Ltt7E5JHQfYT5xX2HtK6020adwLdXrOr18AIiy3/nbQMTFye
TkHolQPSeeQQa32u8d64h/jFE9UF+oXAvPkcx8FlW2Hi8waeBYU/Z+UROIS43kKuJVVX8SDW9sKS
7kMS+U875NRPnKZHvsIbxPcGTJcLP8rkluEuWtAbXJAbZGLuXTQxbi4+YSa/n+8jWVa1Ie6SIqz2
UPZovnUjxE435w+wxUOaoD0eh9BUDCfcIaSL73S29MpTyHgJVqtrkrOLZJJ8NKP+uXiDiJUfBGGB
ckl7l6fLE4qy+XMMpR5vZSq2s2Zc69PYiswZFYbQKtiImn/KIINKN17vwAtQV24jMP5dlrEMTKye
n0CucEz67AhmzYBfV45wpz3reHhZeiz4C56Xzeh8Azj+XsyKQ9a60hsRRZ9U8DVN0agfFPnwCZzr
a3Vgy+qZSL2cqQzq0rgqe2dyQP7Uoy1z4QDrgmYrvPqxQMVoJZFpc9mhcfPPvVPGba34MULleQMp
6J9xPHzJPP4tFIm3oU39vZVLl6aoHnXk3anGucxJmEzvaR30JUO39tFrAvkgshGq6W6oh5XP2xbR
cBGB9kkbVJgY0HDZBpc2h8i7J8C8Pv/UVEAj3E347rzlBh+7VpOfT9ZpF0LbHXhktIFPFSRMkaNY
Ow22jxsxAWrQgWLFiDpNK35ICWBQU4N29fwv/zjxCwbUP31By+dQOKGOD6JIDmjMvsoF1EDE6H+K
Z/EpSul9BQGY82NZz5rhFVBqDNMhqNs7pYG/G9W00XT4OvBFWabHGQMd8HaOss/uAvAomP65FAbP
j21bRCM4IDxIIeGlgar3Yuiwiyrh06YoIeN9/vuWB6aJ9IPw4lQVTYLsFCqdCzWEl3/xePCPqofj
EA0peCehLT34a6GWZT4m5C9KEhZJx//PeO40sx1BJnTlUNiuVxPY5yELWWg+VMeq7+5rXKakhnIL
uhn/bRxQCveh+7kJgIdvmLjr/GJN1MVyAZr8fUM+SzKmHtsnDaIecJtfB5C+23kOPNNb+9H5vVo8
wAeBkEn9LkNZ8ykvugdQ4clHCRFL73OR1868cWgXOLfnR7Ht0PL3d0+FpMlAyN+K+KA4rKsDT13t
gzju/MdtK2X4hBY8Hb7jCLYHNHJkO6rG9BYsZ/IqHxHNeT1ZUzWwzcLwD4msO+61aAZrB+YcAH9T
T0WcX6T6jJjDcAjciYIx6wHc6KrUeeqI5tN174ermsm2nTasXkXCJSqf2F612SuEPosdtHy8LSL4
tdemZQQTxJfMZEZVoEoOaHEpxm1bMEQ5kJseH2vhrsmJWjbBZOejsUv92nMqpHmghLqtIsoP7RLz
rLw8bJMwYgDRlM0wei3bC5G+5IS5OxmPz0AEdCvH1TbAcozf2UJQDu5Q6STal0k3bgMvPgR1FN/+
Dw9zi0H8xcuXTKOPzG50KPsI/gNNkXoC+xoLkx+F0D8vsjqTf0+gtTPJwFmCOtNUbFBhSjdgYT62
MfWv3BjtkeeHsW23Ydxah4zN0h0euO5PPGH1TXSx5zCxbSRr3ECFYbQnY10cc+5WL+D8a7+2nING
cNblKres7RYxoW0kydOiARr96Dj6S1e28otMFkKOBjTM0UIWUKK2/LUbdXFIePk7p2uAeNsCGmYf
AJcxTALsbkIm8RfSo/KyiZxGX4asxXH98zgjVTZJ4nX0ALH3CUlLKEZ5fcavL9p+E80mZpbLeUzk
CY8ZcK4T9On8yKsLkVGBCWcD07InU6XHB6iHSNByAY030WpNW9ay9CaYbZB+q0hFxwe0ejVbcNUX
xQY8H+NK/cYS1JtANvQG83mmqXpQA3hqEMp1WzEsaux5uMc7Kdtc7tpN8FruZ4Gux1o+eHXxm2l0
TeTdmAKav9ppZFss09BjOiRA/qkHYKRuZZnmd/OgnItArIFJupfiTcLrfCIHPUNKgbDM3eaE6Ktk
HOTDen7dNgfzCs8SAeqjuXvw2jh5Add+loNUeIr9m/PWYLk6TJSaorINIGPlHpKWyROp0dcC/Df/
OmalXvG3tneJiVWjUKReCOPdg2QkH0dQBmk/+eTmDe6tjTtD7Krf5APqCLcK1OI9dLdziLeD2os4
I8vvgriUFQU3Wwg9iYtmbcLZknlivaM79+Ax9sgkMH8D2EK+QnVartxlln0zsWvC1R0o1yr3QGq3
30E3XjxmIeQ2zv9+29eNC79K/ZjLDgnAXHntPlUJusnzeu19Yvv6clbehRPDpFgnRq4fVDM5nypo
JGxDsP/tLvvty6jvvh6Uk1Zpl5fHwAFyULLW3zvLq/uyrxs233YEfejgwD9NJZ+2UEKPbjPeBiu/
3Xbnuka87vK4SpKRA1yHpCjxwqchlfH3sKds46Vgu62r+MA1VIGIDpu7WU2ny6ZluAFJdZJzmuPA
1p2DtnXif9bKfTn/cYsPeJvsux0RTZdD9QI+JgcN6rEsp+c0ieZPA4WUw0UjmCg7FRDY/0TpfqDj
VxKX7U3e8GRT596aH7MkCEyEXRWgp7QqYudnBqjddQFAfz65n7oSnEAurrQtkoq/naj6REhz2ZaY
MDsvCJHZjxrvAOy3ZldJKGj6KfNa8KqcXzRLzG0i7fLZzWO388jhLarPFf0WyLlDe3H6ex71GieY
ZfOJYewKpSrUDwo456rRX9MhUd/Ajx/2m46jRLJyBdgGMWzeow6CbrcnB/D0lBtveQLlpU/2VeKO
j+dXa/nUB1kHE20nZC3jlPnkEDjqeRiR0qimCzuKA5Nbj3RQGh8q1h+YpMDUshjZoE3kOfFKMsN2
eg3zHnM1JqmvymPaMW8z+ZXYDEX+OxHypLPU36SOw8FJHH5yaLHG22jbEyOKb2On7MMcx0ss2lxv
exJ0dXDl+tJdCS4+3hPfBN+JJKxT7Q7kQIMge2qp54D7ul4DnXw8Ad8E3qHzqS38IekP8FPB75yF
8WObUZCNQ4y1+nbJqfJNxjzaZ1FX95hBG9UDYPUg76ZiDZtoWx7jFudKT2IA/PGQx9x7pVJF46ca
FNd6Zfk/diB+bJh2HpVxDKY/uveivN3oGNlR4rTOpzqehxtnkVm4bJGW+b2/PySaJmjfEJRRxuoe
bXbiS8QGuVbssi2TcaUzHvDGV4TuE2h9gpAXkN26B6/GZT/euNFJWtVjGNf4OgTlD7r1nQPS8uHX
y77+p2Gf/4btnBuG6mkn9CMwCkIoaOGND9zqakjcdFst0j7nh7DENb6Jp0P/YKGnZMpPyql/vbEH
K6dsvnlLjqpu0TnnO3EHRWWkDsfEDT+BBHiNv81ySk2IHRsHcN75Trjn/aJdMT2/JRLxlPp3Cvka
TZXlDLHozyOaQgB6iKKM7mWQpq9Uz+JXnHnZ0/nls33dMOS2JrzO5tn7j59DGQ/agIg6Vjbn48vB
N8F1UDKsnEHpYL/QKpTO/C9x+S/CFLleaN57Ju4Lt29vffzLZdMx7Fk3sYviMQn3CS3ELarL3gOw
LHxFIcdynJlpzpPgpJhJfgJzLJD9tUjAllKAfv/bPPJVqL9tSwyzzmcvR3dFlp9oTuUzClHerwo4
xJX72jaHP836/yAoBxoDqE3uBUvUDhlFsgmqgG5jmVyG3POZYfUQzG2SQrrhHvFMfSdED1rGARW8
XQi6w5V0j83sTVhdm7oNsqzLKhEkMVzP05uur7dLe4SuIak84HCpsj8iElX35Vh9P3/ALMtnAu7S
AWEMyAbonlbN9zfyH+ry7924SppqG8Awd3CCTG41gb1NJPBdHq2/J4QXW58ghXV+CpbzZcLtgPEB
lyWR2QnZGbC4OVRXmyaM+IqigG0Cy9/fXaleEoyAC84hHkySvU2AtEW9LSRopi6bgGHkQdUKNCb6
WCIup3hDeVn3m2kE/9357y9L/Xc87puMd30ErW7ItZQnKj2P7JxgSqfN6KXx0YkzecOmMoq2jtDP
54ezLZhh7yUrFTjwPfGAWGTYEDCyEJ9UV+7SdXPZCIbN676gcVLO4iGAVHKr1LyN+aQ3hbsa0NrO
lGHyBJo9kD7iACh5SO4iB5bue7aad7GskAmwi/1ClC7yh8cR2l6bPkuaTVG59AvKj/zl/BJZJmBC
7DjaYNScpOWJe2H21DfNr6hLwotyXtAu/tMkGCkqT4RKPBCvKaBAgfDVSUDfd9lPN65wLwQmIp/a
7Fh2goC/eQJOnroVWXsB25bGMGh0tXuijQoggCn6kNiQR4Bg8EQ8nf/5y8/8wNpM6JzovZEMSHO/
iHp6JpCI+9bS+pPjACjdONK7Oj+KbRLG1e3kXqGFT9lLpIP8vqx6BzRLWfx82dcNE9YV9EPHMY5f
Ug9NAo4qvUflrXIO2n67Yb6MZmlHqiB+WaCMGlnZLaXjWie5zbYMy2WlH1eTSJOXQUMTAzX9x6qD
So6zyMGcXxzLBpsQubzVxAvGMXrJy+ibyv0ZOQEc/oBjhKnO6M35YSyrZELjqOo8HzJe7YF3HrSP
876pxBVrkOpamYdtAMOKhyqhUMQh8Qtvh3AXit49tbzVl0EVfRP0NjYxsIJVE7+INKxuYxn0v1Tm
+CsoJ0skbqrQ8rHn2pfQs87rZtwF6fRF+YcSYQYb1LNwCrLLwB3rzNllYaaJextiwqOU59ExkEze
CZmXO4by8vcuji8Dq/qhYdI6Al9+RkR0hFJ6cNvMcXXttg4HV3+91nX7lhz/wDmZIDgKMpRM9ay6
81q6y4fwH1Y0jwN79AA/U6N6JkUIeoz6UdTs1gvTTQUC9/PH2WKXplrtqIZ2iNGvdQpHBAK7LFnI
KgrgVPKwd5zd+UFsR9owfiKIHFwZ02PKqfdLKE999iNUUC6LO0zoW5u0eUdLP3qpy+5X5qXZDjiM
UzRXl5H0+ybWDf2S1C/mgr0kRTq8DA256aBQ9+2ixTGhbkNfC+Z5rHwtGPP37jQ0fDOKLFk7XJbF
NzFt+TwQGumhetUceO50GPtdhR63y7yVCWVzQSJYzrWuXuuxCq48N5ObUnV65eBYCqMAaP0Z0uQZ
Y9HgxOUrkRX0TNJ6243q1i+gWuHP07Mz8puki67HjN4v+k19W688wGwPP5OrrodK8DBMbfWKzqRX
KeUtI8HnDOyMeM30mzFV18pXu47wXwtl4/mjYPMDJoEdlfi461Sg+grGW+0jTg/f2lQ86B/TkGxl
Nv3MFnZ6HHK+WcCpVTJcU0+tvUks/tvEwxU0mYK2AdcYhPIOaTNsh4qiGS6tvgdIpYXAeW6XddY1
W1lny61tCt0O7tQMld8GhzRwvotKPNKs964Sr//aBd4aNtZiAiZGjqRNmoOspL5rW6jp0gRwXxVC
jeT8rtm+zv48o46b+AEe0+VrHotuk3YOe8xQJ/x5/utvum4f3A0m0V3ZzghsyqZ81Q2Ag8txqJvp
ulbj9ZtN1AUk2BvYA/rq1baax9uo5/dTEP2gWb1TApdU6Kw1YVtuC5MFz41ir3EIpyf0zWXltqkV
3BT459yfSojosjvdRNJJpmuPqdY/yH5JTeTpsM1nlMIivsaeZNsxw6sk6MwIAhF7B9Zkr23bhw8V
R+Hi/IbZ1siIF4SbeBFyXvEJ+6GyO83S6DpzssCDQLRXrqU8bVPw/jx0pArHNpqTYO+51RPpAGgD
BdAaJt/2ceMlQOLATecWH3/TYWVU/ywTvGQuWx8jGECC3JuclOHjDG94WTjfFQVuuAbI6bIRTHSc
KhiIIQuM4Plo6U2c6BFczf2u44CQn5/DYtof2KSJkGvLcqhcToN963R7Gtx5KD2LKLgSwDxUlHwe
m2AFh7NE/R+NZL4GBA2GRofBnsA/So53vXSTLfg5nhPq/TMwdyWGsvjhv2BzfoE+soh7P6lPQTbq
pLzZuEUabIOsD56TSq/xNNoGWszmXd4u61q/H/KpfJ26gV8PMxQDRyagtOIhdJjB0HV+hyxWaGLn
eomeobnRGCZM9S3Nq2tgJpsDqKXWIh/bRAw7JyPvo5565FRlaRhvumpQG1kzAmEP0L9QNqwFQbap
GKau/Em3KVgDXssRtCytP0S3Xl6Wm0iCwu78alkM3jMMPo5YDI15XPuNgFYdKTvnU6jGC32ViaDL
ob0rITNFTkgJ93uKw3u3GMn5n25ZHRM6l4dCkCSoq9eY59XT1Ol8TzvQFV0+gnG/pzlK3LJzilc+
gWsvx/tVA9q9b+JVFIDFyE0o3Bi3mSoAMTy1U3k96WDehoO7jdtoD1bmBuoSaiWYsOyzye/qhX05
9FAIP+X56N60rQNRlbptZ2fFi1j8oqlNi3a6PCl9Pz71qeNdF24KefDaYXfM7yZ0wOlkp8txXjTH
vOvLtn+Z6Tt3UpZBy6ZoCn6ymNKXRoONmUE574qBP3XFOGwnzDD0ZNKxm8EkTs5E65sJdd6rzq9r
UIqCNvv8LGz7Ypg4z7Rsh9llL6OTlp/RRS7JZsZ/F74B355X71ZJV6p3eoAgT9hs90bSOnqi7rBW
r7T9euNG16QdheuUwT1DSekba0EpvXH8VRyxZf1NaJxTqtR3ICjyCiLXz2Thg8jU6Oy9sAu+XbT8
JjTOk0rlAF26p2HuT/PI1LbHxb5yQi3GbaLgoKw3phErgntwGQKv5G2JXNqASoCWRpm+xqRdsz7L
PphwOAVNRwzWJT8qd8jrax6go2w3+yxYmYltI5a/vztFAiK8Sd+lzknGaA9PIgS2re/ydDNm2dpN
ZBtjmdu7MeIR1D5Fq5xTA9W6z2/Epq7vSMCQw7WEnm2ZDHumOqhZrmRyYuNYPbEpZL+dDDDe82fJ
EhaYQDiV15HrzLNzakdItGdNu+96PMyUgwi0Ry/KisewDWPc2AUEpnJZSOeUoW6yRZccuABj6Mzn
8j/+9TLKfp8Yti1IE/SVdKcf4LPryHZIikR+cSa/WAP2fbzhnomAU1DZQytO6ZzCckRFcioOU+Z0
Ow1xgJVL6eP9hiz5n0eqRT/f0AgV7JWe5c+GEfbp4s4yz8S/Fe4ccXS/JqdcgnE8dJX8Pkxo8ZON
R1bSQrYJLGfgnU2wevDiIEyCAmSMibohA1f/ZFi0i8qGngmCGzR6lPSUpb+6AkRbEKijNz1gjr/P
24Ntf5dJvfvxaipnF1XJsIDYbOz629YpkV3SkDuR1Mmuzg9iWyHTpMdAAls8esVGI1pDTtBRTXFw
wCgwrz0qPw5tPJN/rkyB7xddGWGIZvZexhaAfCHD+7QoklulapD+1kV8F+b1Smb+41ScZzLR6WBo
NW0i/QO5JHrfNG7hobtzHu4HiKPn92Ab5wXEzeK6h66WTjq6q8qiX+Mztm2bYfd5O8mGzYP+0YJH
8bqWyaOTVuxTNuZrI1j2zATUyRyczJBVwZ6lNTjn3+BayGGtHGrLdpmYuaFHB6bKe9jMEFXBvCsX
WWAoJlS3qvLVVZjk43ZKxjq8BohodFbOoWXPTBAdFADqgfT5/CMt1LXD5puw+1EFzT5GXJ8AiuaH
31qvueim8Uzd2DYnoVTNmP5KWRFfkzi8IioeD7wGd24zrak5WQ6Cia2LpyRvy3BOTqMLaBXUARq9
m/qofNKq5tHKbWYbxHAS8VBK0IFO+kcNnsKNEyCdCc1VNFpBmX1lCNtxM1yEJnNZz4HrIHXpQBrI
A5b8OyWY0kUeyGSqoyNlEEGKk1ObOHN5PUM6B4wBWbjGWW1bIeO+53OaFq6X+sXGq5V3pUJAdwaO
LMCo+a/zU7ANYZh8yh3SgSLfORXQ231+EwWCgEZzSLPgsovsLzBdmUhKgx6l8hx4Zd5vkwEiGluo
9Dn+GmTcYoImcq6cSlKUTejdc8oehVd+S3qU0fMUfitYKjeiq8dtHrX7mU/Zy0UrZ6rISuRiey1Y
fGKF4/zQbvRNVon41rbo4Dk/wsfhnvcXmK5IqdJNx/bDVO9KGV610EDe+Jm6XuhKzo9h2X+Tt44x
iGn5PUleIuTfdykXYtsRSMvUbR5dZiWRYeeiFVEv/MTblwTd17hO610UpWvcdbZFMkwcmDBXlklY
QYgJPMkjxAB3hQpe+cKru4kBCVnZDNtCeX+GND7Y/Qd0CbBTVytx3YBpbBOkUbrL/p+zL2mSU2e6
/kVEgAABW6iq7urBQ3u65Q1hl68ZJTEJAb/+O/j5Fn3lVvEGu45eiFJKmUqlTp6TbykhG4KVTmNn
l8Pkz7NLntA1Wx1m4srjQDbvDqbRNUcPqxZSVqOkwIhVdpUoG0djGG49WBmso6Po2iHoabSQ9Ofq
BxXHdT1j/tNQ4Flv1z7VMXQSNx47VxE5ZxkBvgfNTJAgmA9QTHu5/QGDfXQcHWGQUi7n2fpZKDyH
HlLhl825lNAJ3piB6QNaQi9nt/xfGa7i6Nj9EU51Pz1myInbu30zWNfmVdIt7LFyoa/UXLrJVXdL
VZN7q9xS7n27oEF0JB0F6JpTPpKngvfP1YhHFSXw1EjT4bg2KXR94Cb7pqE5NEG6HeXCKv4hRSnz
k8iWoI+jVCpvI0s0LYTmyZCJm6Eb1jeXagrE9wDsxcMhLLjaeiMw+YJ+ahepQ0pugesiqIpj6vI0
DuvAibeL06bF0Hy5mkVhR3jsOqswzQ6o3pNYgCPnVCm8b0MrDlwwxN5nLR1hV4VEZpxE2RX1MgvC
7L3l50+L1YJ25vZ6G0AXRAfXFZYFaTMCVqE1fyYgsUIbz/sCPIoMT9izbM/MGz6NHYvBZnR/+5uG
i4JOP9cqEBcMUZ9dZ2heg1gqdGOuIMDIl/6FpR0/LmVxP3ILQiS3P2jYczoAD62T4dgXLDx7iwM+
wgYcGE3F9sH7iA7Aay1PFs7Sksv6Lpyn3pAUXr21Pqafvv7/VVhpW7twA7Dk/SzqkH1CNs3RC+lm
H28bxuAsfwHteME4NKKiMq6c5QegLunBk+Hzkm1C+Uy/X3N3OvfuVECF7tIScKLLYqQPkFneoskz
/X7N2cUCMGXpee4ZRPVRQiFOixZVVHmXPPq1z0Kas88TeGx9OMiFAOLq9VUNdWZaH1vmzKddX9Ch
dChTFxSFXZR4i+DFtub6bt3+VlruPJn+gtKh+dvpRC/LOO3s7t9sqgsvSqLaBjL+cHsOhjRQB9S1
0LR0JFXkIgZwPSGNTePZA9uz2y0/yhY0lrc/Y1huHVeXOR6toEpQXD1m0xhV5fDQ8JLFfCVq2feJ
9dOv/C2yPTEUHSOXGly2d2yuumPQifDIGrWFyza4hA6wYyLIAffq8yvA5O0nr6tFGaP9YR9xONFR
dEpWitkidc/rju1t+zeoTfMk8hH0bpvItNiaS6vJ66Eb35FLJ93vaEPOEs8HpL8ePHGou83WFtNn
NN8uJl64resV/7QpvzCuynvZkW+hN9f3oN8tNtbbtBiaf1cQLw/7NgrL2A79PvzOKp9V3yBXtZU6
Gw47HQg3hxxa9bwDbsUOPrd+aJ8h7BYlVYkgaI1gtSBulFhFIX7eXh3DhHTeOMCk5y4Clck1qpr2
4LtedwAfk9g4ug2LoiPjlFfPNGDMO3u4IR2guBf+TguweDoRiHJyiBZteLohx9JRb4tfqByPd+LS
VBCuqdufWTEi/amm05hSmqDxfd87MNGhb61NR3cSRFxkNwHl7fSAlCzdFh2AaR7rKr0KJ3lEKHTf
x+LaNk1VoAUMupiN6+dJ0JbRO6cIrGM/ZOnx9tob4qMukVoxq4sAcUJ8rCr/nmShhMhn1Z8aN99C
Xpo+oTl/BSKpheBefwGYbypPPfPruwBq3PRxJmQnOSHRWeRU7pRppcrgTAZ0rIixlo+pvb7eFvVW
oDf5ieb4rW/5vtMy9zJXYYC+FVqc/w88YobRdTxciNyVuEXqXXygPuQP1yaj/+BbMrC2ylOGhdDx
cLYb5jwPUjyOZJLnXmw35H9Fvv4+XzZpCQ1ocCzhfzdwFUpfdlXFL13tfPNAinUqlzT6NEB/Pgky
ILuU4z66NW6kjivkJ0H5fErz6tftDW0y4xqGXrkPLunok1ADu8xc5IcybB/8iMwb3mIafLXsq8FZ
pWZoLgf0zLLma9sRlYzRJoODaXnWj74avLUgAeQ3JT0D5MViMrL0uKIHa3SE7qvsEu2mLnM8FjVu
QS8tOiQSvBe7DxHbKUNKdCa5vhOTVxecX1J76B4rS7afdrcwEB38VkMKmHO8tV0ATJ0BQRwXqE1m
LPM2UhTT0mrOHYYhn/3FLq+pw1EQhkY1eC57KKJt3JoNq6sj4FRbuAzFr+Di1en9H8lr3+3Ojg2V
210bX+eCm5pCAC2fs0soHTw2Wq5F81i1oXe3b3zNrZk1g/CsRHwioeuyEwGCurwLLNtbvu37gOa5
vstx7YuqEp1u7XSfQz77E1LeYWPvrz/zb4gu0UFvMqiqdASVzNW1lJ3GReDi1TEMxBj3I3wtsSDV
+W4kdHNDmRZcc+eon0NaMVFdR4hpxGM3LbFbkyVOlZsdblvMkFrpEqzZkAVgwKb+xaZW81x3WeA9
Q5R89g7eKMc8qSF73m7YzzQd7RQHZHAMKgfTWSuL8ajor7nwoNsORdPbkzE4oI5+s/0wyCd0cF1b
FK7aBPCMdDq4hch25iF/ylmv4mvTWJCNywm9uJjMkXjyk4qy9i4cu60YYrCRjoHzoIeL9Mytrmih
/cUEIiu13O9jhvRzl43+gsClVb1wWhXXjEtf3Ina9/L7oKn6namtDoNzw7ZaKLiEruCpth8sgII/
hosoNyhTDPtVh75lbQN9jGyurwIb8+NctvBD6DD909Asv2v7cktDyrCVdC44H9c/kA3V3oU16JY+
9Jl0xBk8z6LaF6pszbeJk2UgtcjLK2jysiP3RPNiz3O6pfBi2kfaOe0L3k0h6+gldfvwpR1qwuN8
CtV3kIuCn+P2XjI8weoQOOq0blD3kX1Wef15VVpYWxbsSnxoVfBBDvJd2D/zTG2UDU1Lol3NLd4F
rCJzfvUhgcFBfV6PeQwFE/9wezamraUd39BVG/zR8eormQlUQhQFZLCcE7b0/c/SGvfJajs6Dq6E
Ik6FqOpe/jyNdnM0PcghGzeuym8byfkLA9crUOaBZPYaBsWyJP3UL1OcFXW0K4Y7OgouswMAaOvK
vbgjzkEB2oA6ZzIO6k31trdPWSfSznAm/TSrWe6exbL8yCb/JSP8LgXEZu2BAfXdhqHeXm3nLzBc
x0aJ61GOZA0lbj9crHjO6FdrQucCehV3vaQ4keblHpTimch7/5L1PVrJUwVxr7tp6KMt1I5pvTU/
b8GH1aZoSrx06BI5rzWFa5TmEKS/7RNvhxFHB8OF4HMC5RbvkOdgNUTD+w8c3XmAQRbn2194u1Ll
6Oi3MCV5HdRWeaXjmLqHHjyDHy0H51+O14AwFM7ZB6hwxmvdFjjFtME0P19VlpXKHHABolSZFXl5
nmcJZSpF08vo4ZdAgmmrdmxYHh375ghaC8vDYdjOuQ0pqtBvABfiMtw4Dk3jr1Z9lZBEYYe23bZi
V7Rwte+hqgPSaipFe7m9OKbhVxO+Gp5CJoPmEB28Ok3tjIc6An73xKF6v4FEMY2v+fpozXklS5yy
VV5iGXJa/W5I226U8wybV0e09VCuGZlXVFe/9p3xiKaVsUP5oPe8FzJOW0tgCCS67iqFtHJAQEd2
cZUIM3TzgFFPVTEWGjRVhypfHM+CvHNjZ9GGy5ispvk8d1y8+ylRXMs0nYNYRCuegAYQdD/sW3Yt
URf9IELaDcijVbs0se0P6iQzPA5t5KCmhdFO8i6IeLB4gl2mwrPO0IVv2sTLePMV4JQtjcO3cxNH
J42TBQN8pJ6qizegh2GNXh6RSTsIehRoXPrTYV+AG9lS1j5n0UFvUCqeegd13fPcia99HeIaGIHQ
fUt422C0v/BuHWoLK7jx6g7+527NdFOQa/8fbgaGjayD2wLH8YcSlIRXaHJbScf9b0HUNd/qCorS
vJH0dHtzmeah+TxO8glq4R67QOTwG4I8eWSDokmhli2yV0OA1/FtLUC4Qdfh0I1wK+fHwZ/7ezqk
4HfjgqLQTgCDgiQJFGFvz8jgjzrYjYFnGw1wU3YlLi8syMwO59FtJd/wFtPwmrsTHE5cip5eQD5Q
vs/EkH+2IKy4z9cDzdc98PwvwsfDXRGS8Evf8+hhSOtlC/Br+vGaq4d1Owl0SPyv3El68O4G2c4e
IifQTnLP5cgWoaQOmCkW4QFCZUFeocEcQhfTgSNR3WpWMsxCh7pli5RgtgEfhkqt/oHW9tQkNR6l
wo1FMPiEjnSLwPqE9A3YFLu3xX2NnsYPAmDv3/Uwb21S0ye0o3zswJU5O0t+Le22bz9KNH/L+zQL
wS4Qowznbjmf6Tuae/fDbJdRW/ArHoF/FGkbfcVr1GcAWLcwuIYwpQuydraVSynw1JiXLLzzaMnj
1KZDIqno73qgyfd5tY5+U7iDqC4fwgttHPpAU9tH1PAiSEfejhqmeWhu3QmOhq48pRcSyO4RGnhA
SmRzdmCy44CzdsPGRce0IJqD91Zde7WI/MvCSH7Xj9Xn0SblM+9Bnnx7Jibv0Hw8Rd9FiDZKp4hB
Ni+QU0NUrzkMeeO3W625jukbmqunoMZtBkvUl7mFYB+gHujNRltiCulIb30Hwu1q/HOmg6Tnw0og
Ir3yhY/RfVlYXz3gqHdNVUfG2X4WpIWQ/pk6s3giiwJTaJcOy5bYouHly/kLGNeM3A0ZSimFEsuz
1wxQYxK5aseDKq3KTfJCOW2cIS0bY7cjEJicUcI9oUsMiJQyZGTamKlhe+pwuYoMYYj5Oc+qWKok
VOVyBzAPTxYW/bIame67Aeggud7Nl84pK3qZGJS0YodK62fX2eXGFcCwbXSUnOUrRCBv4Fclydoi
Fk0Fld97cC43W2Ujg3/9xUxnVcEC7Cy/8iZ45D2ZD5yHMFtAd7a0ODpgrh/sJrCbtLq0TusfsqH8
7Jf4Y9+W1uJDS2esdDGD4trmHXABAJvRptiSGDNtIy02kLlnuRSwDvWc98he27tW9W17CgP+AKZR
Gd7dnoVpFbT4AI0mCxUWl1+n2WoSRp3xLLktDtlcOPuIjh0dM5fhuWcpPd+/NFyO6uBUJSiIPSS0
L7fnYNisOmQOwstlnpVdeFFpY4PeMC8gySxm9FLeHt9wJdLxcpRBqs4bFxQ+Sq//whSfuh9yRPtc
4s8TU4cwAAFVgq5+C6+jC56b3jclD+RGF5tpdusOeVVLsAVkRGcPWbh0g+oLHaGWeVeOkBE63Z6d
IevXCeokImOhOKjaM68dE+llw+e2Zi89EoRDGYn+ZKVWtFX5NmxrHU2nIBRjo/d7NSWgOytwucgA
2puZeLJqCMnenpLJZFqK0BcS6j3RmnYG8w+G+33iZFO54TGmKWh+X7MSvd3gQLi4pW8f/7D65YjB
sarUcOhbR24cJKZ10SJAmI4186xaXHvIYacMkATQt/YPw8iCw2yl7NkdIEd322CGKKCTzIWoKfQW
9XCa9E1+V9ut+/8BgmTzCdCwJjqyrsFdgI2K+5e5dlHYqfNu1dKTfEuS0zAFHUnXW15FA/SFXVS0
fMo8B3yLJBkWe+eFTMfStR2YRwo/AggiAnGrtEGA3fvhvuNWB9D1inU+muS9Sw807onaao7lMM7x
7dU1mX412asIMlnCDr0Sb1rofmXuCSjslH1I27SqNgprhlq0rrqar6w5YvbpxSnZLxqOwb0ay2M6
iIdejkdqQaXeK4e909G8m0+95JPliCuPHMAJVOO51gfmoKXn1z57aR5eQUp7JnXzv0K3EBwPEA0u
A3TncuiObfnobqCSXnyIzA0oeGaWOHTK8vYaSDvTJfezDirH4orGlxHqGKr+BTb1YF+5TgfLsTpb
eMVQmfhDTzenkHeJttszDNFVB8qNg80ITyWiHgNgY4wGL/ZcNX5MxXpL7VP2z6411pFyAD+WEug3
qKGMRRS300TuJ9AvHG6PbprF+v9XHtdCistRPsQ91hadinftAVQBHzMaPkftQDbSEtNHNLf2JLOm
PuqDc+uBxc8u8aqb9vmvtLVV4jT+99tTMcRVnSfOpl0qnMkJzn05f/kj7plO7XOUD1uMqobopCPj
UsA6K9aMwRllut9zlLtxDrGN2z/eNLbmyaJIu4mzHqTqCx4rizYH/UMndwrfOTowDuAnmftEpd+m
MM8/qnCyT2AQG+oYpYnl474paM7MwIsphKXQ8dWAmD9OczplR6f3qg0TGdZXB8d5SwEZBwLoY1F6
3/6sL2PZr1JuKsgbtqkOjoNEqwK9E54NWbaWztiY1dGjy2ChEwWnpQ9cNeQcN67FptmsydRrx6No
e8VTNGSUWuiVkYl+p3RJ7/Jo0+sMW0pniPN6lxRFFoZn9GD1CUGwAs3wuO9Z8i+knAtEGYo12T85
8Wu0Z8yul9ToAtwKGSbzrJN6ZR7P68rGFqH/2EvbPtGWVA9hS7MDXpK38jCTfbTTmeRe0UK/jTxD
pxMrMIADcAysLRSwaQKaQ/ehv3hDOpNnTABISzvlywepOlUm0+SEX267nOkj2gEtQCSRzdESnCFQ
jpjKIn63OKqIhzBYDrc/YbKS5tViGfwyKpT1TZVO+r4pcvupCbt9Et+ODobrZVilUZFa35BwW+dF
BMDj861mD4N1dCBcVgGeNi80OAO3C4kZ0RYxoPOfO2enMJKjI+FEZ1Uj65F/FZ3zPiXgSMSz0M67
oQ6EowBP51CrhFxAWaH5V4x8Vsl+5IIOgONVyaAiK61v3ViwO1mU7Qk0NJ9ub5s/geBvKK2jo98K
ifcaVnjuE042HJjRs+C2vEtp8EGVTJxSwi5k4mFCU3qaAvtuUOglyUskNkuGZozJGfmxYd1G3m/a
Cpqv2yCTkP2Ys19RZZEYZ8Z0F6i1U6rYhF2aPvGXw7teMzVR9WsuS8eL22F8RwOvBX2pg/bR21Y1
nFC25u8QcgjCosvYL9mxsoqVm37FyRQeUm9xX5xNzgrTZzSfZ4OvqhDyoue5ohBHccHoBIqsrEkv
i4WX1T1zsXWUXMqCzu9y3lz7IHXiilLxda6krWLLQrtw3g3LlqjE2yHM/gsxF9XlNCyj90hs5IIM
4I0YjDH26fY8/gCp/97ptg6YSwmOwb6x3bOXBkEJfVPbJxlaycKhQMCJVE6/EjtrC/HYZXPbPWYR
T+cchB0B8COHOvTY+JO2Eavn2O4U5GKOaeWPdMMRTZNf1/jVQZoHtS9Dl6W/yrKCCpaStbwES5lt
OJZp+NUbXg0vg95rRCW9R4jFzN1B5lPnoOuJ9LvqPaAr/+/4rQCCyHZq7zEMrJDzuOrkIj5DhFVV
QbxU0HndWMY3KwNOoOs1iBykIJEk1s+5Gfw/pL1QpHiJfJGDxArvI32O1ycPTfi3d82bdsPnNE/O
prbLkb7a17RqH5SlfvjBZiOtaWzNfQXCOq1E417poFZZ+z4Z5n1ZpRPo1THUZ0ICpub5arsoYdP1
V9Ol2pWTYfR1dV5tpwKcthaJRveaQ8g+7kOwPIU1/bDL5nphjJfTPI8zfvpiI9E/iHyJoiMLeb+L
fhG/XvM1SakVEL7Y1xAl/fOy0glCUWVLIMmwrHpHqefbLtjJLfY7zKMm8WrfTQJH7qky4KdrfsbK
aMpmr7OvvBfDj5o6zbs+p1sIurcfPTG8dv5OY+4tU55WvyPoinskeqYlHjz7CcdKbbEiHpv02Z+6
Z9kih5py/3s7Rvs8zdXOZTpzD1XKEEIXPbgJWQnuqAIQ+Y1TzLQomh+jy55n2Th6Py1ReondgpEs
rbONO6JpcM2RCfDd4Swa72c4tCMebCYLJ0SxUS4xDK5Xx4hfeK3sRPYbh/xQxWyuyTeoleUbjw+m
4TVPHqK112Hpon+tgfF4nMD5W+fFdZcn6zUxN6cRKp+U/sztTsapM4iEteiduj16hGDz14HuBLqA
wlIuIe5UC/nZLxLshWHwL13VcmYXKatk5f3SQUB7WbI4VyjG3f6myVzaOdoIz+9HSqZr4/lo6GYQ
7Th3XbvVvb9a/a0prZ99FVebQLnCsy36L+DPz0XBk7brzlyp55LKYz00DyxnG1H2zdcgWE9z9TZs
pI8ns+Eqqvz7KrBbc1CCNt5LVI3Hud3FoojPaG4ddG62KBAPXqO2ih5wEZvusoWOWWyN+7Dx+Ibm
3JZvg7IjUNORLRzVOBJn7DuZ9zQOYHDNuSmeM6HK1ExHp3kosiEmYhd5OKg81339arEtGigfTScY
GQT03Wkov+7ao3p9jNSu42Qhxu3AXRyLevihaupvhOn1jHxjh+rCCbMikRzHeTpa9H5Wx2ks4q77
KtS+iKEXwyQruok47XSUWXOeluZn1gYbT2J/Kv5v/XTNd1nozGPh2dMxiPmTOkYxXleP4L1OcKE9
gErm+I4e8sPnqxc7iTqow3TMki5W8ddd7BlYcM27u3leIqJgu0o8QuUaPLlfcRcs5BYzy5tXW4yv
uXSXhwuJUhivE+J9LfmDZc/fCN+F98PwmivXddaO5dJNx0hC4qpO8zPOoXfc5YcF8M+N/WUIsH8y
k1dOkfcMh76NRZpsXselIE3cFd6/+zxD8+UWDzIFlIqwsJkTQ0tm1XHbOEcNttcrZJbFobYI4BRi
UCMPaAGoPwpAne4VHbaUPg2up9fJ8i6thnyAaUr/yvN3onn2I8Be+L6jTS+SRREIt4umh3tMMygL
sulfMmfp4bblTebRUm4OfFHfM+wdZwJzUwHIHL7ht9Hx9vCGXaPXyAjwNJJmGN5qP4vxm0e+3B73
bXlA4Jo1l/VKCZqsAC6lvvLP9tF5BHl2/c1jCTnUzzzJft7+jun3a55roWYIaCROsKBsklHyUzRu
mcZkec1rx64SdOGYwcS+QGw4zsXPbktK0PSztYPXE8CnBf44Hb2mHX+H/eDxxC9B5rgRDEy/XfNX
F+pt9qTEdFxSGbPotw/2ZRCjxXuMTvXKlu9Tf6h9bBoenDMp4sp+uT2w4RpF9UpW17FhQfUdnops
+qf//GFKhrtP1UkcZLBhmrdNT/VqVm+XTh1MMA0Hd1UWgSUn2uerVO/7XFD9suXM4UzTqVXAvzbx
3OY7f/e61K/iO/WjPhLBOjjoJa3vdF/iQPUCVKd8sHFmiF55cJ/PL5G1ERXfJsh0aKS5Zp+O4FQC
icXRDcDsKNlL5Uyfxx76yoRcnUqeFul+cnp0+Fpb1ANvB3qq93pyz80Ku8RcvPLb6LRJVh3LgsbM
2hVtqN7pueAe6WaqRrTJjwN77LYoAd6+UtBIc1cx5i23LexJOhf/Kua/qJkfa2t+51XpWYZkD37R
oXor59xQ3/cmrAgZnorpod7CrBnMrgsYzFErhA9pkaPtBUfSBIlEPwAUg/inlaB2X9AJV9u92v+R
E0Ixq8N1opyjL5mFd4dCtlsNSqbNqgsUcIKnTO4h8NA+jYe0ORU2RGstFuPR42x54cMQ1MduCpI2
39L2MSy63tsJpG9ByYgJBVl9ANw3hkYGRITjlL5XwcfbAfXtc4DqnZ3OmDcDevpwhim1crSdfRqi
l55t3AwMsTTUXDwKnaZkKO4ewUAdAy/3ONnuRvgw/XLy3+Vu1ey2Primj+Hw5KmPtDs36dfbRjFt
V+3wpR04HuoeQ7sFOS5Dl4x+l0DX55CTXWgXeJrm0PkYWn7jYDuFHGfvb1V9vv3TDQbXGzRtzriP
l2Tk4UEFQav0U1BXGwY3DR3+1+BT2CnA9hEcgjpNJmtMoHqw7+jS2zJnD6qpYHADg1/93eleJn8P
RsOhutJAhlaFaVi3n+23x9afDla1Bc8wWUM7bSVLeQdKZaTdsriLxupQO1sKz4btp/daTt4MhUkF
Q4Oa7eQ1KDT0Pzw7T+Z+6+3F4DuB5pYt9K9BjlniC+6/QJ9V9fcm2FXUAYz3v7ukG0vuiHY1uZUm
fd8epqzYCPCm5E9XEuCqYh56pFDCAEV+w78uDj81nCbcR1x5rq36oQ+bw9I+qqg57PMnzU+nDMwZ
1oxl9q0aZGEgShzkxnQMO0hvuEwdMFmMIVy1r4Ge+NgFx10/WW+0VN6Sy3DBuJHlxkGFTiq2q2BO
dS2BWvhyWgjiYtPf19OTuzPtoKsjvDq5/aUJ2FjjF1fiHZGHgr7ss4Tmo5WcrRDXKHVs7ftixGY/
3R7XcHeFzMt/f7DC/iJlhoHnB/ZO3hXP/zof/eTB+pAdtrIZQxCgmosSGdqLFyKTpNP3CU1LldvG
QfA4Bf5GWcW0/TRHddHYA4pjqsB6TsDzHCVBvvUk9KcE/Xc9kFLtAK2jLO3rxYN9EnonEhBMnsRz
fsri9PP8/sm9c5Mkjz/du1bsvTxm326vimlCmqv6nRyDIIDF6v4cqKcp3BfR9H5IORHWAjQDna2W
gPdgQg/2zhCgd0KupWSQO6fq6NbBYQrUIaBbtyvD/tF7Gzu4KoCntjqGbf8csuAbL9GVUkzQoN9U
YjUcI3pjo9sKH8Ju6zJHfdKG2XPURAlptoq6hgXVGxtVV+VgccOxOvsuCIQBYTqqTIjDru2i9zTS
OsULigsDiehdZmXx4n/aN7DmuUy1Xa/QVnp0Iw7qxHuGEHx7ZMOFwNdcVi5FCPFHjDwN3UO/DDEq
FV8m3ARRpbv6C1rCbn/nz5vAG/7ra/4b1Y1b1TVsQz82p+oh+x68G+M764v7IE7lQ/giHu/9z7e/
ZVpkzWvHCkREHcenWnZsivdkK7wZ9qbeyMjziIdWl6G8yNy49NOkzP8Z7F1KzQ7V2xgL3w3KKsTo
i/8C8p22eLG3uh1MP3xd/FeH4UL7EHAfDD2ik69tf3huDnWHjZPLNPgaLV4NDparqOERYpnl8eOo
urtylkmY77zu6f2Jg+NWrO1wLjZgfwpcdnTHYOOXG/aJ3o3IFJsa0KqqI5lYDERADIHPDbf683z3
xnbXif39cir8DHItx+4flaTfq/vh3kqCY5Qs7z6wJ/bkJx+D8y/28/aO//MK+dbnNDeeIO3J7fW2
Yz+rf9MPRMX0gw1g2onH6ufv9B1/bp6tc/kcHNIfW1IqhuNAR1uB2YghKUcsjRA74rKyo7j2m/d0
XC8Bkk0bd8T1LvjW1DRvbqJUDVNN1LEOv2TtEwujg2g/ps6XQt357VYVzxSfdAiWFQk76GdIX2YF
Gnv95Syj9I4sMg6lPEQhed/A4dto/Ojm0xMP00eShsnCRcI5OdJqeY8O6uPt1TQYVsdrCQfavlaK
n0LklzI79PmHzP7QFrvwL1QHbKUTOljroFVHZrNjRNUJV+WNpTL98PX/r0LBUNaFlJlCggDmxENr
uQf09nxUzcNEm2bjIDGEGx2wJftgsLoUwR0s8E80z9tYpOzRLrN99Uods4XeucCqFWJlGCa2dedn
G5hLk220I9zvCa6wDN4y5gdS3IvsRxke5ZZsjMkqmv+7BehDaT2oY+qlSdY175Ugp4nXG4m9wQd1
in9RiD5M2/UAGRPHwevFkz/zmPaPaHmnaiMpNqQirubo40KYAwwtLF8OH0gzfF5a764T7rNk4l60
W815BlPpEK2mhnRPgwfTYz4/suCpWE5FueFapqFX873a/9Wc9XKqJgT90K9jhgewUzC3dQw66vp0
OzYYziwdpIUkcLZH6DUe1fQ9cJ+nLVEg00/XXBeMBbXbr7nN5L3M0VfVPrdbiu+modf/v7KKW0Mh
na9HYd8/We65Tj/UOytDeneiFD56ENDcf4Q4UmQ99fte16kOtyqmsqi91crEBTFkeg3ovuqhDrCq
Q+G31oKB/cI6+N2AK8jObEbHVbE052qcMLQ3H2v3vV3vq7frkCqVNaUz+8iSmoydnNB5WEK+EVYM
Hq9jqhBlU8+KchRpyMdyOVvRvRVeAvXFkVtVYMPe09FVgwim2lJIHkBq8o9XLO96kf6W1bRvOXV8
FUTnV2/EBEiaJjlNE9VtUciabKM5JKSLU0DOG1zMBAhwLRCUDi0Be7N8p8r2MHt06xnKcDD91XSY
Q5SLRxU+VJJTUc93lH5xiiWRW29OhpClA6mEB93IgmJj0rz/Chgh59Pn28HQtLramZraDgtAoIV6
kwh+DazKEruo2LvJkfWX218wGUc7V+loeSk0FhWebKh9tFgt7yFf3R1oxrNjPrEtdkeTjbTbMdRg
et5WSJwdkkTVQ7TFImI4uHXmfeUAKQ99IaSS7K5GkabIIOGo7gRpY3fKPozlxgXEsFt1QNVQNVFR
5LBTwOZ3vpU+Qx8B9DjRB5FX9wV6cW4vh8FMOqjKcyPWgWIFdZA2+g7kOYtnkDBtZJamwde5vTqn
REvCoPfhzKOTJ7kv42G5u/2zDftUbzpMp2LKgomOUJOK3RIq8SMUeraA1aafvX701c9u8gBk0BN+
tsinWARVjGLO7Z9tGnn9/6uRR+krEG+v0Y2jY/i+mzYM/TYUnNqa2wpGmrFuinXcPq6XpxyluBIg
YynbQ00+1c7HerLj23MwOLDOte90gwvlV8zBD1SCF6+YVZ8j/9Hbgt+83ZLpUL17sO4gEJcPq/m/
/uyT8MPL/OEueH6yD3P8yQIafGMepi2kJceTx+3JxQofg/6B9F8VyWPK/7lto7fX2dehVU3tQ4Gw
wNiVfc6mh3zr5m4aV0uHIXLk+vWCcfvuGtmrEssWCaRpZM1Vox7qoW7AcIdlEOkOphjKY6cdxnDt
vxBEduAzl3DvsWX+dK9qVNALSPvsG5z816PArF2kFURQH+lSv0CVcTyDl3OLEv5No+CXa2eI7Ds6
sD5qQD9tBU7ioQeS3+UAUhcvt3/9m4cJPqDtQW8JPbRsjKtyGciQPqxskn1hp+/nsXoRkQvhSrEU
dRw0aEC6/UXDlHTwkKSkXbq5cv71oXl06kjp3+8WtrJ1CJGLw9HtIgh9zT2qFu+irGKo2cum2wVv
cG0dPiRK/v84u5LlSHV2+URECBBCbIEaXOWp7XZPG6JHAUJMQhLi6W9Wr07U/d2O8K7DcQ4Fkr5R
+WVmvVdAnpmaTtAy5gP0uXGX/VbT6n86BTz/4vT+46DNqEdPxjH8mdTblpMuCMo5COMSfru7+fcO
vPYTl7//5yfADIfMeeHhzwU6paD6GdMoKcZghhcKmv6N3sjf2vv/9fjwIZf9/8+vpENiYxBGwEes
0s7iIxiAxmqH3Z+GMZcZC4ev2qoWqnY+jlaX7MC6PJD2EPXWzuCwGOaRHMEiN1QF7Wf3W610kKWQ
S7q9RKENYiD42yUEF4Jt56eI+hms8lNFBzwerKFgTCrADN4ph96JrqsNY2HzLM5G0JZBAGYASmU4
JFE1e7vXnHZs7/Togn0YtOwt8NH/jFQxuQasNBjc3mxcRecq3NjJN5iqliGvTwNtAZR+c/zmtZ+5
OjMLphRZPwbL72Sc+my3zYHLcr/J2LbF0g48e6SRGj/9+/S8Yr/XlOKy5uD4S0mMZmkS+oPMpG6K
UQW9eaM4/d/X5li1q5NDmDfwNxt0vobUDXLaEZRHcEJeTTGPyzjeMvbFzODaaI4y63Dzuid2qAW9
AZ54ZubMQbfGmjJeu7qVUEOuG75/38dfpTkR1KirCgCHG72xp2oBh3eixre0AF5b2atIkuK6yE1K
yS9U+x8mgV/pMMn6RoL22sOvIomODMDiA1GnqZvbQtuO5uCbfWPLXnv4VRQBc54M6DhnN25rRowZ
Qhca9Ftv6Re88vRrBIzvyNxxxth50BWQEwvZcufoGwHwFWd4DYOR1PTAMrPpxNvxsVpx9ddt9jhP
7F1jtTG5RsOgP0yrzoXRb43x1+jW900S3WQstdtbUmyvmP81etJVOOgcupZnAssELV9QNKN5bmT4
uQ/fmql+ZZn41dlkHH4EZOlQmR2oK/jm9tpB7g0YrrdgW6/sMr86oM20+WZN4CtVlxn6HaMMkIBW
tUj7N3b6tR+4OqQsabCzbFl+gk4gHXaN6nt/tCuaru/zDVfThFJZi2Vi0fnvNGzjnAfY701Gk1fe
/lrzok2NcRWGnL9sjX2xS8jy+TL0/+9Xf2V3r5FVdBsym4Bj6Caalh9CgSiMV/QJQtzvulCGEVyl
HFGswgBUVVBjpUrmQ+O+SMyLlkmif7zvCy7L9p9sA1QOGa5Gou6EhpTYkVB+xA1DAjIK+p47JHzB
lecXYVMvC7T8Tt4FYUnm0RYqe0ue55XNZVfWFVVtpPzaqBOvOMS1GVmPi0vfahi9trvXlrVoagbZ
Rr8HP4Obo00eOegRPgGn+xa3+Gu/cG1aRthhm9L6pFdIcoCnBvXETGxm8pm6d/7INcAqMjJT0JGt
QPNk15wjowLTDobZMPz9llr4K/twDbRiY5WZMaXy5DJAUrWvSHGZYf/3EX3t4VcFbqXAZxa6dTgN
yPF3VIFQCRJ13//98Fd24Bpj5YnbAq28OJkIzJFcgLqcgrY6X3vo+/77J157/ysbHvjSTwyCfSc2
Mkgthf7POCbvk/0g1zAryML3UwPB3dNfCtLIOLSOFOZ9bEv+/Pv1X1uhKwMm8RxsDH3x02SHT1HI
PkbMeIhmN+qN9XntB66M2E9T0PaLmU6+7WWOqUXoucpaY4QWJ/Xf3/DaFlxZstI0xS1WO54mBSpk
2eEnDO4R3vn0Kytu2ASxCp82JxKNj39XHy2qd7V3YnINtFKQTl4tSboT8W7P6AZC03ribyS3ryz9
Nc7K1Bj5Jb5XJ0ObITcSdVbVYlQxDOw7ubGuGeO5m3QIqXVgx2ew4im+PYz2fUREWJxLZvef6KU2
pQwUJMdTlKXQoIlNV25M/fz3oXltcS5//8/DdSUD2QksjjPtjNiL6C5UchtfHND7fuFyXP/7C1nr
UjEtCu7ffhGO0v0lNK7kzeTntU+4sl3t1ZbE3VqfeI2yCyI6hLqqXKq03f37C14xrGtSK4Ep91G4
YTyZUOgSYIKknLv15d8Pf+3tr6yWoyZKY7NieTzcMufCF5uGUIud3uSIe+39r0yXNdOshkCqk+TQ
exF9UnbivfnDNYxKQDvQBRzbG7XmB4OwTeFS+zJfouO/F+iVt78GR4HnzWxLPU0n1g8Gfp/wl1kx
/kYr/JXlvwZHTY2u5bwE9cmsfB9dnA7owA/t28f/tde/sl7ODVhwgME6QXIJNjXBwuB/tGLvO5zX
8CjXmm1GkYrnu+GnX6eoGP2bfYHXVufyUf+x3UZlM4AcS38S3n4BEvyPjNel7GMp9u/b3CvbjTAt
mARth7gLAjezgJV2JnVavu/hVzHXRC6cB0vbE42jLc4F7Sf7OW77IHoLEfna5l4Zb2Vlr42Ba47d
CLQnS8WHdUF5/e/3f231r+xWgPGB8zZVJ5VsXckc3/+1LxQET+/6gWtkFMkGEYH7bzyBqKzKBxyk
Ex35XRhB/PHfv3A55f+jz3tN7+6ycF2nELoVYNIRuXcg0OOQAtlftM46M+v33LfG5BokBTFcEpAV
JQakRcENI5cvdLH7+G0x6ksa/r++48qKG6gTL3A96uT1dGsceJTJJZJ5Ajb8Vm5Zm4eDsu87t9Hl
PPzH6oaWL2gBcWyLsM9T6DbUGW8Sbb5yqK4RVENjlrgNInzJpVQ1y3zHLlSeFevfVwtfQ6m0iZdo
cqwHHyO0rv8GA9DqvHGeXjG4azgVKGK6hIML5UTRBM5BdIrOPcr5fx/W1x5+Zc0mBYh7DafuxFHh
n0jaZ7eYrWvfSKBfW/gra65wBZH0pupPU2ybvwsvMDpVxOYtveZXXv8aXGWqjLray+FkPPLEwSzT
cemquXzX4lwDqxSmaHB1xuWpIlCu8ykk1gbQuf374a+szTWsatqqRNer6E+m8lsxTMNjRaBEI+q3
1ua1H7iy38nRKpN1hgpSguJbjZBqhQzWkIeYy3pfKLuGVREPIkyJHAXLHyzFX0+d4kP+vUCv7e3l
7/9xCWDGaqQ3rcA1kR+Kvz4BcezT+x5+FYTFOG62r7r+5Du7+7u1GIN+K3l+beWvgjCJ0961dTSd
onAGI1+z+tLHy/MiwSD579e/7OH/8M3XnFTKKrQ+oxUnUyT1UyQ6tY+kCJ74mtwu09K80wCu7TdJ
BunsJU1pMUpZzZt8Sfs37/LD5C/9zP/4jmtIFXe1RaqFMoOsfPgGDMI0PhvEzU9mo2GwiyCR/Ava
p22/j1aqj3qB7FWVb2zjXZ8rB/agneXhsjKMt4xdnQMNMO4ag7XJ26ZHtzZymYxK3dRNuEOzMlIP
4Tas42lw0yiPXBjJFS5PIk/FrsEbc/VZ+blfQdub+tXksscr7h10HKNyiNe6LiJCG4yXp6K9Hxqy
tCXkMLZxP0wqupsiqu6ieZhOGqKX7uyQZ99ANAvjg6oO2l2WJuNXlJ/2CxnqetuJagu/k8nUH8Dy
Fz9MaxWWPoviJ18P2wcSV82zsD05mlgp/FpkssJZwx5N3wYkD8am/UJB53qMeKDkTlWL2TslN4I2
L+jqQ+/SI++t29shUb+ZkuyGINmxBw2kCtTcdMb/yLkDOTxL5IINzlZ9b2R0WbG6gt4bhvXpLz1Q
aLpsaClAs3qe+psh2dZvTAjzGYUQ+2DCjO0BnjU7XGRjDxhTkFfzTsQ57+cl2gl2KYBxy/wB0ifi
TC/X+YUOFTQXIVyxFF3WszjXbeU+iroX+yiKMaPnt7A71xXuPCqug7WcUhxrJ5vI5iLGvtO4a3bb
xJpzNOO2Oidxn1KIVs1mT6ZJpzkN3PBBjASaQ2TLxj3Edvy3GcJQDFzWskECCPUGNBgWeEc96lCj
SzittyTboKtpqnV5GEbPb1iEEkwtWRyVElPh5qBXTl+gjdyZUjBpzoR2KQUpN8Tqj1M20C9D7wF8
E3YN6b4KlPmcYRXCI4rzkOaWeP2dLN2Y5DyoQ35WmukXabLgK+pKUfK5Godzz9a5dLGrvyq9hL9F
GK7iNDXgBC67YaJJCVJO0d8CJ4I7c6IhM9gmQUb2ouuT48oC+UtOk/lqNiUeKuMUtLbGFcw3Qxfs
IVcsbkBazV8GSHy1OQlD5BXOJd0xWCyOqgGNKc83Ln140iLmd9oTGn8gG66kHhtpQRkCov3QHydR
Vb+HILzcS2VLFZfRxPUAuXk4i2bNgJDhU+vu0gx9omIeKn4/kQXvEkDZe8hbD+rz0s/p5ItI4sql
ABlh/agVDW2ul2iBbhSx6c9++ytlOtWaltAKnkheLV6ON6QBCgRaKEt1xzA0DSLaTWxRHtVyWXbT
iCvzknoHfJMOZZeCoq7i/V1A3djuhWhg21zXoT+ZmpGXDgKBehdJuINikR7/broVV4YhNxFeY4Lx
PhE91epD64WqIAJm+hhUqKSiBZqEgz4qpln/dCEBuk3cYJ5VANr0PLMVGrcNUkOaE9ny/ocLYLYF
R9U6S3CjeLodw3Ss6js1utAg9V1mXeoKk7tPJGFEg2ppFnVu5jCRpUKdqwo1Lgu2rdLQsI5s4tJd
mq1pvwOLFSYTWbRgLXgyQ8O8qlIiDnyrw+7gJBwTiM9pd4jbSUc5RMyi4zZV/bgPpiSdgajpR3LA
yy6TzjchFAUlMWVVdN8o1aQFWUBDn4OiWfYvvhvVogpj2mTLMZST0J2JwStRSD2FmSkJaZb+3iWq
QZkbVexEM2PG5yZGYyx3yq3LEXOyY3i7+nVMwJRukxbyI+nik/krNyJaS6OiIPopJtGuuF/1BsxH
TIo++8KyoUcNAl4nzr5IOD17K/ymDTQZWsZv1hqYJA8spE0YuI+jcA2+odmKWAwzZ87dDmG4RHvR
bCs9N5kcwF/oLJSCbR5h+e0+2KqZfJe4P7C/pOjq6YT+Pngfcxe0rtO5B1GMQdQwgj2TeLlwQ3sy
18dm812GFvcstxsabl4BkNxqU9RpNoZ7G4aaF0p7zTAUkTj2tbFM30u3ZdsHaSfw+6PgkjqXY7qZ
QtkATCYJHKwrdNR0Uwl4lbCPrE5VX+jGV+wmtCnd7oitWDEIGok9DcftUKc4Bt/9uBl74zI/mT0q
norcOFK3EGRYIM91Vv0a63Lpljgdc6gIzuQx3KrMf2rnTplDRjMJ6GqmqlE/poJPMTziHFvE1mCs
yBlQpDn7UyeBih+rSmTsD2E8CL83Fuzre1dlCIvpljX20K4DczdBrcJ+gx3Jbf7tRZaKF3SbpNsD
ECQ8RB/bxuXci9Z81DSqP+Jqy5OXJVMWdHWZaSPdo4YGnrApWGOyJG8SyeQZtcSUAoEtMBRWKBkq
9xEwdtUfGw2FpLV0HRQWMCC6TpB+XxTL6u8iUwggqasaUkA6IUpfMMpUdTtvNxh95UUwHghoi0je
wC2OpR+W7iMQSzyB3JKs2bGdTV+XBiQw8UHAsfg7N7XDfJuGiUVyEETdjRzCaRzR1+SmPUIbHGUm
ofB8BUA7U19G3GtR4JSAFmFsKJ123oTW3TFDQFQF6e/APwHR2I43mq/h94jphG15vHTd/AJmeKfP
EZR4tzKwFm+SyHibMdkLItHbDqPVmD2fOTImTAnYqoetdZoSkq+ivbiweNQUPFUgWZYrPMgEPr3O
2Gw7J9y3P0DlWSUHBdSEBium7RBD19pOO9asm/7KljDN7rbZdtkPCsaC0JWqTS07m9ak8X6OddUd
Le0V2XPwofnvEwu3bGeWTae08LwfPeg42KDcqXNx5v4MZIlvbdqb8K7CoRY3DNIvX7GEaxMfmipe
YrD9UcD84hx1TLLygxzmLf3QpKSbPkdp38kPklDhP1VtgDqkpFwE5oG7ru9L6AJGI+qqJZiyBwwH
tMMttLNn+TQBzZYBlc0TU8FYwe1/ICqsBlOwfhk3KNgpOeN9x23uftMomqCuMdSjb75StHamR193
dM5NAImEb9wzZBdgEFShwDvS1B58w2L5LFBOT/eM9YKe9RqxCKyLyozTD6g5LT8TAZTpoxKqBlAr
ZAGmYIcQZOe7qe4SjGdDDpf4Y8VGk5V6uzjSqTE0ulntjFnEKRZrduyoztr9tC6gYTBNxKE9L9ee
+BsmIRlyo+iQoqLsVue/VGE6uxskOCOo1/i22vTH0m1gbuf1OIA/Gi3PZNEFaZXh+6GugBznPQ2O
tO1WXvpu0CE4ZKH3XUZVWCMOsGYA62UNkfqiiaDo1CHCQNLOWil2nNCePhNgzPT9FA+ry0oB8t8f
wDVmoOdVtHsCgWE93Crch7MbrmKXnI1bO3/yQEXwAR2zBrfy6ANW868O0L2pUJEO5ocQNELVt1ET
nE7N6hkTMVxC9zbKxu7jmtjkTgT1YAdMuSP3OS81eOfyNWij7D7QIjm7eKTqaABBifYRWOBZXVYO
8gWYr8AFGRyNlJ2UJl+9pHyBHHi8xmCrM57afHC893WJMTFFv9LJ9eHLZuugzhsoLLWPVAxjf56w
aMknzezcDnm89VVdyDFCnuT6KN0O8MSe5OkgIXEHLsUMbxelgWBH0XRh8N0Fk+anFMprpxV0lxg9
7eYJUZeaRiI0mWidMIw99RVrbiB8RWi+kXlNXlBpxhWoureI7FKTDN8Un0fxnUNau4VPRRpQeu77
fs7BGbh+NHXfTI9KzbX9rZp45n/cyFTzIexsovLAr7y9zSDg0BVDsmCeqSFBXe+R22r1lTU0qXfQ
GuzI74gCgFMiBm7iDvzeGr1mXcX1vWixQzkH9c5843UEzF7Uqy19jsKYzz94HbfzLq5MR28oHf2y
593g14IOfpnuoqRm7recsNhlOk9m2oHcyNrDNDjVvGiexgLcbCTSJZlWrT/zEcHnGIQ1EiGW2BnF
R7VsdN5PvEEmeoDoyvptnhGDfwjbxYLltuas2SPNX8RHZzI6PgFhv2znrJs1pKPAZx/e4pMq+pwg
4SdwXmuAtIR4DEgdXJg2z9WGtPGhiRhMinZxM3wxYuETh6LjEDe73jf8twBhAFKzCQJWhbedh9IA
RkxQJCYUIzcfmwnBphDtMvLbDOsOPYC2R0GB3p6rD7GvR30by23qd7WNSREGCeJjPmV+3nYULnvL
o8q6+OCyTKhCLj1qU5LMzhTzqusGMXezqmS6RaplkKyEpU6iSZyTod3QJKulIzcJYGu/VIhhoDyj
SyB3gZt9mIMeEynejIx+A0VHNn5WG1gXDgaF8ZmMDkkiYPcbbA5OiNxICBaFtxUm+V98O8IrQrW2
WwreqVGdGYrwveipVQWKIv0D6uWUHmWos1nmiID0kw05pK7WhXWfM5KO9ee6TuKn1PJ5QA0ymNu2
XqPqHIYz2/ZLSq08KCHgIZxKs4LWF1CNqlIx76kdL60zmw24bcJTi8mTdSw87oiAjpkJqg0/zRkp
iXHpE+cM/KVVN6X0EUkDLJpQ8ISWdNUpoFJdi38PqFkCWnDK+PbBD2Ej4cDnpARDU7qU2QqalI8W
5JyfhnhBoTL0FIGAhpEN9iKN7D3fYuZLvGPzLNNJf/chHR6NJSN7QNdPdvcD4M6fET+N/uK4gYxg
Ki//bT/R4YD8WMwfFOj4UfWD5AsagxYCN/u6h57xBQQLosVdX8Wok3A9u91tUrfuSEKRhqX1bAvK
ScOAJ9o59PyqJiwqHMOhlOvW9zvZIPR9WUY29A9DBXaBwqC04vd96gjY56Sfc4zwIyePaw8kM005
+xzNQHP8gNGBsMjRMb6VY9zeBVm0Yr5fItvawcpgnVsPnNDfaM53c7CCpkNdokS1gEQwBx2MmAoT
rHVTDpCwDkpDNbTlAUE0v6pmw1lEn1gAyiTmkEPJgoyYNFVDN6idsMlW7XiICsoMsdkOuJAYQpWL
UDD2pFG9gagi3rp4v2YZ2iv20t6JqYdVRQGI4kh/WQaC4XV/hsLIdGOIbW1e9RKpbRXHVu+Jy5Zp
B8B4/VVCD/k3wqycSmhJ4lIaxQkKr66H+/1mm3SRuzS1DoaeZPIyZNjeDChGmgLdFzrvMFWy8L0O
FhwnPa6IVLSrdLLHGPflTk6H9cct8YFB+0IGHVINsoWQ9eIbDn7TrDUHD7GbYY2rhk0CwV79nqDK
4HTRjxpHrp7xWUk6IBlwgUJVN+Os4t/piDS6H+f4tkISdM4a4FNz6Xx3zIyYcIrAu/oA6bQtLaRf
2gfWJWl1qoJomUqqEpgT8uJQFiKe2Y8hIa1Bq15tXT53KdxmprbQHl28uPAwIbDsdL+FqFEsKFKQ
53Y4lHQ1Gi8SQzI29xk6dgKC6KpYQqLnvANOSh2qMbRfXB3jnERgnVUfh1WgXBCcivogGKnQQZr4
mt45jzbNx4nN7BZKw3N7auoOOmSmsUh+vWsRrpoF7SUVebT7eg7sT5R6dpK6akvlBvSfLIdgIEfN
dRNUnaGoMjUaQ8A2hH1+OcufPFLJMlIEhQW04fXJ2JYdMqCUvl6s5OwmG91nwKeAUUiHcVZ03M1d
OQTRFhQUCOwfBHg+kDmouunPA4G0S4FpGH1PyWxd6ZH/ygdZCZwJpIWRvqH1GIM9mcHSzGDspYeJ
1Vi12u6Q1EdV2UtXfxaRFZ9kO3WPyA4vkSTT8kVyPR0Nc/ZxY2jBTgG1CbKCOiBnibp33IGTJjyx
tUnnc48wi7BVxbaDLHnQI2keZkTmW4wpxHdxEJiPE5RJxrz2TferS/38G6aStre1t63Kta+nyy4g
qRPrinlCOXrxyYxL+2OqrHmWYnKQcF8gPjb18Jn5UnP1oINpsxiboaLgIcZPcB0TRXORcrU9RplL
gcKucfsJtV/1zDQ6saqes08EvY+TzWrsCGg7q6NAlw59Exl6jLNXPC0pjddvnQ5aJD9Dl25FIyrH
kLmjCV4y0xKQ8aR1kPcN0U8Mdza3jlXriOgYN/c04WlTbvJyKhn0SHcQoyD9KUYJhjYKd9/rdZzP
nlfoCFuIAZU4MOz3MlabLQXletfSFdDo3sZjUdUavgJYNrRXGJQBjyOBq+A6xrPXmo1fI+CPdZFV
ftoKEkn0vDafOYkoENSFywiaghIY5Z+u4fae4J57P1jYdNibqID3TFixKjEceJgkZ9ine+lGDJVj
QIZtUCZAK/QTAQb8CRpG+tRkFgl835Gl9BgK/8aXVf32vtn+zKtrvxO07JCowVEVsopgUhXAWbd/
//PNr+s3nsn1h3INOvueusO4OXGDhU+PNp0MeJXmNvhhpmp4GqKsLZ2DVyo9a9AzoJBBW8qhgfrZ
Djwg6l7zuBYYTNH9idMFXVTdZ+73ONbBN8jkmrNASd0D/YfhM7oS+uLqEO8D27Y6d7WZv7B6nUiB
2ZUWk0lqSp+SydoTChP2Ga0CeTJBSj7hI5JD06brz2ic1T3BFFudE9KtHz36lNFR6qz6TlEWd3nT
zd1HSfvhA63I/KVyA7wGcpxLGIwjOZSN57HMwfSSZrei69ptLdAtgzFu9Ri05RCiZMwneOglr+ao
G/KVQAvxuNkN/UrtzfYL/qk6zHEa0QI3FObcpBi5GXFe6gei+MLvlJUDkhjScYubN/S4+2zonrpo
ZPN5Mmz+bQgTxTAmfixZ1bUtRHyk+4JWCw5/mFYo42Wg9SNhwSRfTL+yD3DT9jFOqbqE5wgppUEY
HIogm6CUmlF+zlJifqHtvnwaxwbkZ9OcpJiHdwRNsCHEYlp0/YrKIrEana/VAeq8gh845FxvIDKp
K3BlQyok52NNzsHcNKwkHJOP6CYzhLe0xnKklzmKSm6oQt0ctwe/ZDzYdwpAgTxCN8bvY3SZntOg
AUelXRFkymVecXu3ZYhn+DN5CnrobBYYhsGCOyqz+xZQKl1CMXt9xpmWe0SD5cZHtcotKKjQZ+s9
DsyqB1RPPAm8xYizGFHIVO23FLcEMc4OFy9Mrt1NL4NKFXMvJ8j2ptgk1GTqDhF4XICOC7NHsC1C
mltZKDXWcL3IAIIVI3aRc0+WDPbYzHBRiNN0HzYZRqwmxnsoLG3weh2rl49QlgaWdY3H4IkAP3tE
cxENXnjU+A9668tXYg3SwZWH6LtqK7bDCFXlEfgwB1c4j5OHD1gZqPX8IrlDb0C5O3Rgp33oMw6J
0fXSL04jMx2hcIesX3S0ee6HBHxdgHu0D5Aq6IuFo+JtbD8XlwzhhrXMJmiMBcl3GNcfEFfCCqKR
c7XrEgT0A/dBvZuREQeHHoxfCrz9KX+pqha7feF6FnlWZ12F/2cUD0SkgHZgYIAcx1a3P5ouQ9+v
rQnae2nGP2J8TiA9puZQh6F8IRTQ1nIgU/eEb97+QJUZpJB9KNCtDg0MCbdm8YOZJyQAFIEGZ4FF
/s+QOP0E1Ed/kyjEg6qO+B/opXS/WN+5p0tGcsQuAHeVgjCFdXXwFKSjHG8FVUhYRZCN8xP014YZ
uLLV7za+6Sf0mZFH90BJFMk6BHs6VfA8jJBxyseIAao6BwKLRhKePPsIVyPzhFs34we171zPvvdd
En3AWUb7oQsaXG/h1Z+ySaF52sQZBnHaANmp15a4HHRtiSuJs1U5ditCcZxM2OJBZOITqxnulDiu
YB54Ezfn2ij6q0qb4FukFvHAI43+SUr4EL6spI3tMdFL1qCqQw+4MtHwiLvo+jdMCEORMXLL2bKw
uhEDukIfVIjWTY7LuYrkiVZL9EiDwZwVGrNLGYSXg6KnrZ0PKumRbQ2uzn5NQ9rCe0aRbHFxlMDF
+EmTh2yu0e0ewlnv+znRp7TrpUZrRC/pDWpddDRIEI6fhwbCaDugl1LkgXZ6Bu99euwiiYIiXDW5
zWYW8uOovM99gINJRtKynBhloAVUhVJ+my3lNxlvUFDJiRBxE7eMfgQZ9fh1bWeGGdgM89vhjOK2
kGqcnnsONGg2ddO65m2LWZyyYoyc+gCzSd5AdUICqfJDJHTZylVH9dOGNvJ4kBAf3tEMN3zPkGep
HnD7UR0QfeESeLBO+mwDkS4nRGb3UGvX7yr08wfMBYCJrhTOV1lOgYdheRf1M2QQFhq2xQCO9XFH
WOh/WZfNHzCQHO24ZsO3QQ+13SlkVjuCCvcJ2HB+z5Du3FGQid2gdjdJ2aPGGVCPRSjtG5uph802
dVy2YEg6p5tEFBvnCjdlU7IgNAj0OrNwmdZijuLoQzQ28y6qjXnW66hFrtWlMIflDxgHS1CoRUEt
v9n1Eva6RqNdiKYX+y4H2txvuB2PS0QxKUoWkuGnaJGvBmuDZDSrE/kJty+oLoRtkfuuqaB5g1oQ
lHNJL/esHoIf3WD0sstITLd8FAlQDIOz8e3G0TzNExGvbB+KGkTFcbf9mgnO+zGAQHGbT6GqdiP2
OMyDlC31niO430+gnZO7yC9IkhBT0IpQ/f+R9h3LketMs0/ECAIE3bYNu9UauTEt9WwQY+k9QPf0
N3m+jQ6OQP7Bu5nQ9AIgTBUKhaxMaCJ6aZK8UcMpfxkWLjN7r4GIN2+sGuwSvHTlPbizq1sq8X/E
TPHjP6+kCLSiryUKH3GIAitrIPLvHt3YqV5piHxF5HvtuQj7eMRt1cnO2Gq47M15ehQppQX92fgd
nm8Ht3PbIBviNIZIC2qQdzGuNSiPZt6b4XGLnbvOKtNzDnUPsJgz6PNAnZmLbFcVEY0/G5xRvMvg
vQmVuRVUjHf1SCK4tdz8zPIcRg6oava5m/BxloHMIygcoEyx60g6/S6xxfonOnHzM5Rz8lcTd9Uv
tuu218qowJQMypPIAO40MaZdPJ8/ePrOji38SXYw20Ge8GjTfuvNoj41doXXhTCM8KeBaDurhvHG
OkqihzLEk9cOLDLjXQ4wx3eKRf5sZSNefFlolffdgNP+EA+pAYEngcd9ZNCxjLXdPVYIgGuA/P55
CEiHcrK+hwk89sHD6+dfBE91+KMc4jAAaxA1TmkyQabCiMdf/VQLdixT0vFk10I74yy62p0Qr/lG
8bN1o++cyMI/hVBnOVVlbnzGVX/ClXTMkYCo+yydTyJ+xF2seg2nPMYB60s8TNdul38ZY7s9kzaJ
bkhP11/gTsLvlUPwIop3tugPtONxL2jdJLP2MZ4Ln0pRmAeJiza74cl+vOCpvTR2kKrrvBPylvZ4
MDLAdLIdH5z0mxea9TnnLZJ1DgQQ+nObELAORLi17NoOBffncqQ4+kBDUB/Coa2rc1tB5PwwSGpW
SGr7cbIDdQfAK35oDk8d6MLTh5wyJ/lqRDbpT3gIzT6zKKy9L9Fo4MEwlyR7TZMMGxJBMUTte2EI
857GVWof8ExEH7I4YsmdO3VcvqEJIs7W6IYT3mVMQDVMm2fe1RXF8Ltw02JvVE4SHnnZ45XJj0zu
PyITQ4u9LyR9LabJzG4lUkfl2a+SKT4Y44S3Y5h02Z9wb0I+BhnyOHz0WQZ/glsnnv79aGSV2FUT
duMzgBbyZksnA0wQSVq2SUjYMlXeI2oWzliBWvN/FU8lkjHnyZisbVAmUyk289KmdIjFy0uKRHlQ
T7MXily42pX2NZgvlf6I8qziM73C/1C/MTRW9jUVX8jI1lh+ZtzbR1ipued3eDiZ230H9ZbsUloA
2d2PAD2YSGMATrSJIwcrMPf8rocSJ6mHC1h5GQ1UhM1DgCz9uIJ31H2+griDZvBg5AwTxBLQVVco
Ffo/IDU1rC0qAxKiv9jHfQc4Mts0A1pHBZQUo4GcaGSBWg5svRGiORd3kMKKmbMNoajSIoEVHiH/
4OXAzXqI8aE9t3ez/mUZ4qfbUCr2jrQAhyVleMHB4IBzj9/gc56F5W2SsqO+yojk4IpHKSrmLigX
dV5yYGGOpelZfw3ueyvUgR+OAV0o5Eh4H+gsPCWijNeqkKtneEKijf1/KdT+cFehB8Ws08Gfn9tc
GAXDRfebY3QJeyHGVK7UqH4ItET78+/vTILWeQTZPJfcmxYSHWcTr645AdhrxB2pGEMXavbtOAGM
uGHR0Z1i48iT4wLrAmqP2OlpnOvF5JR8/j8U1ulWRDFxszekzRzDuGMjFKp7FhWIIeuffpqvaTPo
elDsvHZxw3bsDEh+PHSUuxYMOvsulP6nISmzr8vTpFt1BWDLEJOHaRlmF+oPzsVrM4TRgwNxtBVf
pVt1BRUfpnjvcyAdeUG+YcewvHsTFKG7okZCHKfIlgoOLLZi4SUC4nocAF6vSQU0iwU9yOZ5hIRR
6B6mFjeTNRy7ZklUSo+QCd83RD1+YmaMbHICgpZRggzABZ/6YXlFNDOmknqYLZgL6oK2l9oHz5Dn
5shy5gBUMfno5tvKfamv0jI4iZEZPAE7XF0mvz08Hx8Iw7VkeQiaWVJ5uEKZ12Y55OXFxGGCCLS4
gRkGzmq17FGza1UqrlJY9hCRECEIn3BIzRVHeW792fb1iiPEa3xEaqOAN0etAu7+fGcOw4+kWa2o
/FjJj/oqEVfNUqtmvOhwxobfQzt+YvbXMDf/AmzxBWjYW1hH56Iff0x0jTpXtyLz7++cLzTZSTUL
EiLbXXaHuU46B3rz3MEnr/hb3ZLMv7/rIZUEMFqRd6hU5AjUqJsiuR+FJj0vr4qufcUZmjxz8ExL
2D015VEa7c+SFivBh25yFB+IdyhOaog53I+tR589kHl19yaewpBKFzbybssD0Ni1SkLj0aiIhgSK
VWlEzADQsNDG+yDtm+FF1FXZAw9qltVa9aJuTIpHrAckH2ho0PvRQuFEGpbRC0cQ3QjebSFmQvG4
wklT8xiOSjTYxJRb+xHWuIsy8XN5suZG/hOho3El3HFw+TcqOxYX6Tcg5RgOLfV+h4b1uffDM4uN
HRJhl4yiz+X+NLtLZVMDqmdsR1aKS+9nGV6LWbU3sjV6CF3jSuQDrCmf/HYU0IZDkXaNFOQhS1cJ
CnTeRGVNk5FMeseN5QVPc3hNgD/Hg/iXebJklHbIHedX4EfPLni4i2bTFRMLpJg7a6QFPB9FCtDL
BDgLQCsDMEYeLC/H7Go/Wn7F2JF58wuDDxjS1D9yCSKosEB8Vbv1A+7uxo6sVsl+eN3BOBTbh6SL
zEIb45g5uiQqxUHxII95V9+ZjtgPuB26o3FbHpVuHyixkIM3f9OoiLiwePxWowLnIEaUtG5rXDF4
PKHHrhUX8uJB029HZfMzs1B9sdy4xpuoNGmh6XADUHd5SV3jirdIoNlbEu4Hvq1qFWVNio1YEML6
H/nrOD5Nxd1krXBFfvjlaHf+/d2xhJxBF5suOI75+OKWAuZx57beyrR8uKBoXDECgXczw8crC6RO
o+4ZxSpfLKCBt9z40LhiA+7QWxmSgsMxr55T45xGn7NNdGVoWtn0INY1rbpG0xX7VNqfuVwxW918
KBscwAJeANUH4HQbI13Pj4AzHpZ34IcHAj5Z2d6NlFmU4nH9CNFQGYgZUTYQvGbt7J4XQRZS82BB
iPM5rVLrUABSfbfcr2b/qKEsSQw7nUn2jtzKv4Dusj1A45UdUEO3sswfujpiq6GsAX69wQNl6JG3
DY7Rsr3hYJWIxqPpIkaO59y8tlcGo1kfT4lsuZfmpjP56Mt7bMWTF52WJ0nXrmK8KOexcioh2VG0
8clIqhMKyla2lG7+FftNLeCVcVUBQpn9dVzg++Ggs7dtnz0P551vkHjAhdoAtmvGir94IBt+5yaZ
fi43rvlwlZbO9kna9OXYHwF+8trv9vjd874uN62Zbkf57jJD0WFeE8iJijNS/ub4e7ld3ScrHqfK
U5E3jtkdZXIn5J8E6mPdSgpO98mKx/EyIAicDKogyRTgPZlXx02frPJTQomX1dKGeQ7mp5y+tv43
IEW2nKiwTOWbYyAf+UghhtBE8V8XRCw74adbaA7QtuIpEbIVJcJafDdHvWX0nJGVa5LOnSh+ErkI
vP/Pwjxhdvagi8LiX3Z+XxZvRViuzPls1f8JzsAyObvod2aTtRkqmnp8O4C3B9ZfyHhL3DtJs92m
NVVj/6lxkymhaJ8nXgD0HepRUbM6tivNa7aiGuqXaR1bqPSbrR4vRtVw8kDwv+3LFT/ooMgo9/B+
ehy832n0mzp/8Jq28tmahVWj/DEFOAMMf/1RGA+oj9plRgX41bOP5/00n1a8rW5u5t/fLe2AAgXp
Z7Q7mq17LCssadNPG+1JlfyuII7L6wwjYFXKnqlo+5MQbr8mTarxXmokP0QhxUrCK1Zs2jtWe0KF
wgG6rSu7Xjf/isVmkeNKSiBWhytBx7+ipBrokIfcwyvVmtK3rgvFditnqnwbBWzHonpJs9MA8VYf
gIFRGHurWFFN08ySGskzyKUDAwUf74aPZWujmP7kJGtBmq5x5dZOuilJx9ruj9KLHqYsPaWZd9d7
1Yp5aRyPmhnFLReJPiB6j35SBwPtLpaLCgZwveJyuC1CUtOiUVGFbmdhlWPzkvrhjsSbEuHEdpT9
wxpsnmjAxE/uDz/5VIw/o+JPN5w2eR5H2To+ncye5vCZUz8cKnD+QF1gl0Mnfbl5jV9Q+VGNwc5G
FPtBB5kbzrNlCRdwOjL8Wm5ds21UalSGArTBmPdk1zyENcjD/U+8fN3W9mxr7zxaY1VRSSoEHqzo
Aw/kh530Dp7YxJoJNLHi8X2AgJAiRPPEPUcegB4rx7huSubf33326DlgWyjQrptF30jmISNRfAKs
ZsUL6NZT8fM0i1CuMm9G4oSf3Lo7NNz7sTzhuqaVIHKsgAZGRQqaRsBEbQ7ce7FyOukmRQnIqtYX
VoPCjCMLUdNO2p/ONN35A9skx2irktOl9N0udCBKRdlNkB85+yOTteTvP+plHwRNtmKgDLgccxLc
+D3mjrljYN9JKo/uMte6lyN+SQ37Lm7LWwGs0t7vIelAAF3cObn5VIAHaBjKTVIAxFbZUt2YuiiB
gSJqVTVg6wRBhGFtWyCVK9WIp6RDCXR3xMNSQJ36kKdlMMbuNien8qQO4NgtWNZBGZIm39wx81Dc
4N5QU7sJF4KpUayZO57NOobzyzV/gyNl34m1TJFm66qy1DU1UBk83wZBzrCbAJEMC1RCPS+b3Px5
H+wtplizP4WuU1BYM0R1wCyXnVzfOcVR9ynr+UoaTWPVqj51TdLIqHuB22zPEHbSV1t4L8tfr2ta
sWrE+mOM4ma4UEEOlQ9KByjNLTetm3X1zLW8foBGc3ccrQveC3cW2PeGn8tt6z5bMeiRuQ7S7PP9
3useWjv/Mfl8Jc7RNK2Sopo2ypNzgsN8dIKu+pJ2fzd9ssqFOvnUGCyoEsA1n2T6c+yjlbuJ7oOV
Q9aGhLvhWWjYbIImfpKbICPEthR7ZANkyr0RDt8FhRX43hGoDq3z3WtIhpJ6uoaB0GwTlQQVhC8d
H0d8vqBXnt7Tadixelv8oepDE7tALlPAcJoO8ta5fQTzwQNfTQXpPl05bWOnBwivlfkvBqWiXcry
X3FaoaKxphu/X7FOVDtm0pov+2BddlADABoKKlbMc74WfOC3VJloFPOCPtrBSWSRIQCOFcQllO9R
/4Q60rwLOhnfusRbo5LTeElLMVgbAOWSDsggk8rNUYlkJ/WA2psSInZ2NgQ+l1ujcZUZFVXhwMWT
tj9GdruzqX9qmdgLPztusmOVFnVsLNuCtcAsrCzwhhw6jqGxza2pXKhjbURtNq/35D0U7StNvy1/
s2ajUsWUQT0UDe58sfKkcRkHMDZ4XbjvouL3tvbnft8FzEM+tS0A8ThgvRhctMXV8VAwWW4TYrb/
w3tKhS9KB9PSF+URd5Vda5Jg+cs1zlNlPEVFvhECVowyNekCeG3sJOp7tjWtGK/AHdnuwC0Peg88
DDf9oWWbOOvB86EcrWnvZWFuIRYrm5oc+26keH+J6EpMoLFVVUTa9ZqeSfA1HfuwRxFqevIiCA13
qMk3wcezPDlzuvID76MSnoKgDSifETuy8B4sMD611q8mujTulVgocurvzbUj4OMHemKr5KcoUp0a
lg7hnyiKioPvI3ME2rR9X+FJe+YzOYP5hOyqku47TrMTHjySw/IYNXuLKAdzw3NGCxNjrJsAnGrZ
xjQJUayZO6JCHTvaBRh/D6qs81DQlU/WOAqVCHU0zahkIOU4Ws259z81/S/ird3CdNMx//7OSSCh
nzmhDz1glDJXuy5GNRtYNL4sz/XH2nJYZuUsTrJ6qvsQx1kjjV+0tPZJJMHjIX4IZzjYXAJ5DAGJ
ydkL3OtZIxJwvjkrd1eNwfzzTe9GNoLxAion6NsGjYvnWs8p8uaCo+BmcldSErrJUyzel3XCawcL
U+f9KaOomYPGyfLU6ZpWjmbhmhP09OC8Y+viIAFkxdtEmm2VFVV0HqhdR0TpRvvC2zcULSx/sWa+
1QqLNGGdBS0uhIzd9M3g5nORHaArm3jttrhLLbJoWdZyniNaiacztZ9N99yEK9+usTC1vsKtPJcV
Xpz/8kvfuZQUnaAEOT7knbPR75jKadzXqcyMeTu6RnTykmQPssGNX6/YsGNbqRXFsKAuzKG++uiZ
zc63VyJS3bIqJhzxsnbtEstKEnDmXfr+K6oAd7z/s7xrNPtcra0ofIp6No7AjZf3rfEdpDnL7epW
VDHN2jeNxoefB+8uysTCBgQL+S5by0XqJkWxTpNwsMDON13f+ekb32zLAs9htrfKH8tf//GsMLV6
IjRlG44NrL8nDww598LchEklTC2asNvBAAMZWoYzrEDTcYzGhh2Xv/rjOWdquQT4NxDTCsxKCh7L
rjoX8esYbUoAMBUM1YUFuNLmk6Rq7lj+ySEbv3key7tTwkZWOXYN2LtvHY3kaaxfojWnoltExSxz
0CDIMOLiyA2QEXciemOWufb2+fEOZCoUygdDBfBKMEtIv4PpeJjLWkHlAVirne4kazbVjGC/KPFy
QluTl14sj35bnV1S3XWtfYRm8qYTlKmK20U9QH0PlEfH0pZ3U+LsjbZZCWZ106/YKB6Dk3HsMEPU
cO9JxI94+NyC84W8qvLcDy5GJ3Z4KI+g+Nt5PnTTYnfTuc9U7NPQphZmBPucyxQURCboBoymalfm
RBOQMRXuJEq7kuCbgFskhtiB8tT+FHld+Vz448PICrKnUf8NPHU2qrEdew+xFxNUyibdtf7Ubltz
FegBkXBSofwMT6LkDgLoYChYdj+aBfeUBTeBUEaprSeOEciPoc2656532NS0iu9oUaFtubKQoMzl
rwT36h2S+m+b2lYrH8CVk6fUxWV3HK3qvhIDeQPNEdn0rMU8xb81vLCH3inx5VOzA5PzfmaqWv5w
jbv3FP/W943R1GK+Svf2LWvHcxIjrQO89XLzuuVUAg+vgT5A56J5lz/hPNiDMG3baqooprTrKnMs
YWN+NU3HApZ88Nt8WNmGmmlRsTptBkJJ8BWDf20MwUz0WBAQpK09mnw8KabqjgmJh7brG/ta17g1
deCD3FPef9ky46bqjMEuU0ObOWyuZjp+M8Hbvrf4sOZ6Pp4WkNT9+6Clbe9BUTxvrn1npnsTlIp3
YLr+VYAoZmVZNT2oXrkP8eDPI7O5uo2d7SWJStDTgRyL+eWmMmNiqt7Z62NqZZndXK1BhkHXl+2L
DTKulThes7iqc276AngdkINcI0gqZrgX4/oM+Gu4Fmt/nN4xVU/TpqYF2dumudog0oKO1I+5ADEu
wblgFSc3cT+RuY4IzCvL20nX3bxO70IrkB+ABdG3xBVaK68VD59Ii266EADNJMjL5DOqRe+rVKyc
bXMC57/JK1N1R9wxXRSdY4PVQxpYXnUaIb7Cbe9uyq2vYF/bFIiiZPnfo+pbVKB2tWNdY7Cc7tkE
wSTAC7cBwkzVNZWhCdrPyLWuaduO9NLlbU32tlVV+cos6YxEvReBKRlFb6S6Onb7IAmqBLuqro4W
2wZrBYfXv+enmJkKQuBLrgaUX+/AoFmBxphPK85Vs8j/OYhBXjbU2L7XeT+BAgvEqe1wmDcUk+jJ
ctZw4R/H1yix//cwQN9aViy2q6vvyQD4xS++HX9GAbU1EymtnM26PpRUJLjFc0t6HZkT83fZyJH6
dOInERXbfbo79/3OCMeyYU1TtOTq9eNM8BWCRdgDF+WyietGoJi4ZJ70HRDhXWMOJVgme9Bd1g9y
Ku6RwFrJ42m8olpWRaxpysGKT64Z72zw7XtTdu6d1li5amu8lArBjMNUMKeh5rWFN4pz8lTOxULg
IgoELQ6ksr9biXhM2DbZMmKqoMwYtOImlbZ5lR0Iif0xg3GULiFdEGUxKMeWV0ZnKIqduyCasqJh
oLcw6YMudSEh1L/gme9uqOhFevnn5W5mc/jA6bqKtXt9Cu0YkNNcJSjaIKUV7nLLDSy3fUiM4Qmn
8cl1ohXb17guFacZ974hQZ5Db+DCudDe+ZpMzh0z86/LQ9HsZbWOvRpTg0qrprd+dO4iFn+WxHnO
IP/Zd2JTYYupojX9SriRx9Pi2ub5p7zsH9Myu5+Y/xD39UNZOduOKBWxWY++M4nKmK543S3vzTH3
TomI/WB5njQ7S63iAHdSn4cg+7yGTRF44WAe8Wr8Mi9zxEGuFNviZbkj3XrPDuGd6+JN07V5yaar
z/JkJ/qcnMAPO+0NsOk9L3eh8S2OcpiXeYpbbi0mFPB10zMXrXFXGZb8vdy6bgD03wPwbQNqK24x
XaFD4h8ms+UoI+nqQI50jVZANwDFzGu/z4DTGLHUHW4x1EGREfjE+tPyAHQmoVi3QLE0mCLM6UpS
9rluYN2Smae6739bU/59uQ/NJKk42qpJElJUcrpyP5x5x6FIIwmk6HGtyVaGoZkkFUzrDRIk9iVY
h4bRFg9JXL+BbT5d8Uq6xmczebdLwabegZiQDNfRbvtdyeRLHDZ3y3OjMTUVSgt9SMJMvJXehCg+
p854IpR+731okJXTXxDZrrgl3RLMv78bgumPLu6rqXeLHfJE/PHJtfuXqYXw+vIwNNvInqfuXft1
PUJ7zDLcG/RcUPtl7CqWPHmiOE0gJF7uQjdTiiEzEXUsis3wOkEKkcYvFQiDsw4SbtLYhSB0X+5F
NxDFoKE1yvJ+An32P1Qn80hau3vxEIoWnb+yn3QjUSw6zMtaNgP6sEb2d+4CfuMuTOy7+XK2fpjq
tq1i2i6B7HddivI0QDTkaK3hkTXxgIqkleCEb0Pftm69Gz/101eK2+W8YcGTd+qmr5W39tqo+X4V
V1u3sZ1Apsm68R7SPH7xvG4OmlVWMbUAvHpOITEG5veHonfP4Ere0QGyeOhm00ZSUbVgWXVcM/fp
bQJBD7YrdMl2JPf3xHpb7kBj0iq4FrTiWWzxjH9zBv+uQmQBuMsFt/FtjkmF16aG8Dhmif4zRfj+
+RJmd85DghtA5qzFsLo1VoxaZn0ChczQusUpfRpLo9gZNhQJl2dIE/czxZYp1KryPK2HW0Kd5xmA
YrH8xHB/nKPKCFzOotjnjbvpxcBkilWDWGYAHyUoymjVQYOXFpYoviR+Aj2E5eHoNq1iz4VRdpHv
R83NKKqYxvuEQqjllNesATcaGLr7EkT70uTJn+X+NNOnAnKhzRgi0zk2t97n+wx+vTFws4T84hB3
hwiuqoMA1vpW0PgVFafrJBAYNhvQ4PtwJPNKQc3mAG0f8Hd3QYHYM/G9FQes62p2zO9Oq5BIKBEN
XnUrMZp5dNjfRd9BliUNUMy4hybIYXkONa5exfJyqwLBs+dWt97pX0bqBg7yGJafHXL2M4rXWDB0
vSine2saIatqs7qJVtw12NVTFQcQan1whbk3u7V0vW7aZiN+N22+gCpEzUC6PNbZbu5qxFylHQfI
E8mNWEKsdOu8KX6hbIamT5Eou/lTeYjCbzSDZmjM90nxKxnXbpu6Da74hzQ3TMH9rAT3AKQEaHni
I/RVkRwVvAcdsgw8+IwE41veC7rpUx1EPTBiN3l5awWe/azikM83T9gQxAh2/1+xkor6RcaJugQR
07UAE1XoxoE7dHdQ7DqgHuDYooZ2eUQa760ifrO2JSyjlv8GhXnxIwLhrAOqEVasMUxqPJ4K+W1J
E7VNmSa3FMd0a7JLaBTPgnSPfr4Wf2tOURX5CzknI447Et04BWMUKClOLfWvsU9WFl1TAmWqEGAT
zeIhtjXeKJsmVuw6GjKoxYgEQpTloQFd1VDvkQArnc9wFeBMz2kBTbk9pUQakCUDy1+dnUsZygwJ
l5b3bywac3EHXUzI3y2v44eGAPWEef7fGTaHFhuUyGj4CvmDYofn438swQ+zo6yaaTeJPrCKX2Ch
X5mUD9cV/Sn+Kp+E44RtkYE73j/3oAveSUircGTAu9Dvtpz+6ETxViBjz6GF24evZhmfa1YcHHap
q+IQgQe9tPyvifl1tMlpeQY/tAR0pvirPIUwtSMS46sTmnAgRQ/FuUNWdeYmh4gOFF8F+dmm9jPf
uEJEFJzrI/Q+isM4iSPtxV5SL9gwDmJSZWUKX4J6xC0oNHIrVp2bElTOAZsGYq1sNc1R9R9IOQTA
ExLZ5puMY2h7QVwIBf5QdhhAEneSduNA0siiovb3oJTP65UMxIfLg2Epy4PcQ1g1kIV/S7PQsj9B
SpzkXzvILbXbgj+qLA+YOCeUY3fVG4Uk5g+Jo/172A3s27ZVUU4OMNRmA94k2zeoRGbhYYpq0p6k
SGxvZfvqVkUJLXukxVwfug1vkDrYTYTsicOOHE7Wzim0xLuV3aVxtir4fGIWpMOarnmzeBHLH7Qf
XP7iWZ6ZfheD64RflqdLMxoVeU69kPs+Tau3GAT1cwARg0LW4ux+jiDo6jvbh16TmCrMPAeqJp+o
V77NJjmf57NZxm33mHtQzjbJvkI4iRLjbUGrij5PC+KODshNrpSLn3MKfo6P25odR0Jew/Abo+O2
5xgVjO63icl5b8VvPjh3vrZ9DqkEZyo/L6/Oh84f06b45SoMUdHqy+gNykQRJAWrKQBx1XlWcIdY
bbWJvA3dKCZfd54fj3kavRXSaacdJqox8NhqtOm+GUVkrzzw6ba0YvhDSCZmksZ7TaFtDJXTAOrZ
tz6qV9ylxnERxfLD0kTOMaq916SlA0iy/BzkX4IXxNiWpvineuPd0S9LxlJJY/d1rNqH0DVw2QvP
w8R2idOveC9N3Kui0d2pTCAMXzivBKogAYoRzB2vGw7ZFFgjjq6DAOxzV1f5GiGHZtJUmLoHZXZH
Gtx+7TrRP0Y8l6+ZM0AuankDa5ZcBamXXsJY10T01Q3bvjmx1gS9t0+6FkhbZ4Ao+XI3ulHM9vNu
ZUJqsNyE8M6xT4cX2tb9zvfwz3LjGiNUoeph005Qc0WVYYjYbl6IEhyZHXMvDeQetnWh2Dn0hg2f
mal45dAWeiW0DDnENctktKddh2uQ2T+D391Ym64PVwUBkmIp9TR6NG296MjETEwO3FE5NNFuBiAt
j+dDd48OlDOSZIU0ZeGAwiAr7qH9BYmnPkjBlDJTZ0IF9sSLhzoXWwIK8z88s1mZQW7Rp1mAC6Is
g7AMobza2f3grxySuh2g+MeypbbDOjM5pk3nPXMOgQ8Ora9LLcBnCtld6+/ytOn6URxk6fhAU+QQ
gErb7GsLqYBdTMsLH+qHaVhFnulsRVl8GmdJCFhrdOQDbnH1AJrZ9YXXNa4svDNCKCcZneTodeO3
WCJXAAbYtdTNh9Nj/kdEYSDQxW0GWHnWtYcWwQL06J/mJw3Tt27LK/Dh96OL2S+/cyRWTByIdsXZ
Kw5c5wd0PaNXwaKWrLgSXfNzFPaueRxOxuRBAf3VlaHjBQXE3OUe4sLh2kmum6L593cdSGiIQYk2
SV9LEb7WQ/TbScyTNbELlK5XYiuN81D5UiHsVCbMcpLXNEz7BzZVkKRLCxsapF1Mane/vBC6gcwz
+G4gHV6HxTg4WRCDl5pG5rPLrCPQFRcUBa85dt1qKGadT0NBSs/OAjCCzhXxXr+bLDNZWWvdPCnG
DO0vyZKCZ8EQNvZPGwG9RP1Kz74ylmRJsDxNuiEoxtyGQwKBQz8LJjxe7UkZDyfwO62B1z68HMAa
FGuuQjGWkGvLAg4S8l3R+/EpAr/KnTOE8cEt2hEJU6hebxqKild167BIkWDMgrFJvthwqseStOy0
rXHFrk1mZbVtV5inhD1FYwX51wKFCtsaV6xayDoEP0mKle5reich9xA4Epoly61r9pEKvStsWQ+Q
i84CyHoNe9KxPDBRFnEa7dA7LnehMTaV8NBuHQeKam4WhFHj3qGa1jq1mTDPkL2GRGlebTRqFX3n
p17IoECaIlk8SetC3MnwzsyWQLMzHt3aKgrZz21Dmmfznf8AWtvqxxpr0kqvh2rfJB4L3+6NvZdN
9GWCqOWaGofGSFRAnhtnkwTDRhI0TZ88NDT/HDvZkdcsOqHmxtq57hoI8+MycQQ6isPCS0wDfcbc
hV5UcUiQdyVwJKEZne0JaqOkPEkig7rrz523VsSmG53ixZo8yxkjTRK4U3KG/FuAQxhy1bx9QsR9
mhJ3Lfmr60jxZJUTdnSsq2QGc3zJpBj2owthXVR1nZ22iQMuVmtPdV0pbs2WBuS0rRDbMJV/cORD
Ao8n99zlZ3B1QzkX0rPLm1DTkQrRAxsEsYZZZhc111+8nv9JiPHWdvRkjZDgtprk73I/H94aTV/F
6hmg8it9pMIDBpVLqG5NqCrI7iq7O3tl9w3Q6RcR29tOHBW0x5s+c5vGTQNh+ZweXJIk7TGDiGe3
4ow0R5oK1yupbVMsjnPNO7oXTXqTabxxPRSnkLk+KUKjTAI8zT24kJ3dST9/FDlqHSnEv+04fV5e
EN0Y5t/feZ+4E4k5QIgzcPuUGfus9pKHkiT9GlWkbmMpjsA1a1H1rYnn0ZKfJrtNcUJ3x3KY7iYo
g+5F7KykbHQDUcy/w4EGMcgeHTVWfHOsbrq1nu2HK2ebrnnF6CPeg2TDoAlkLVtJQO5TJtD8jeUQ
bdytiqkbVoEIDIYWGH0yQv17rAMczxs/XwXrGaEDWqhQwBbCyLxZorQuhjkVxsrszNvyP2hi01eB
ejKJBQdJGx4VhPFoZxBRtCNQVFK+hpLQTL89b69329QYJbSP8cgQCK/5aafC+u6akVibHY1XUuF6
hpWaRgvVnMDG0TGk9BEJtGcoT/7JjfAsUDfbjeW0EoJpDMJWLJvaRu+MVpQEEFH/NERI/HXRdLXi
KmAWyP/6rYGkCt6jsSCYsjgJosiVYC+0psARgmyBKmPFFbv2bcebTAJHPsm84OcpCo3HXHRAgi77
JU2gZyvmPBZhzKYcfmlMIzeAdtzZNotz46XVYRLpSjJLtxaKUaMEMrRdO0kCKNwjReKLAI711DEk
LsNqeDNdl68YiG44inXXcZ/S0U6x6ga5Hyb3O8gZz3kxBHiqXnGAmi5UBF8P7DhkqrCxorr5hJTS
jo8GZE2YfxxG98vyqmjs/D/gPULDGomTOIiLrDmC2I8g5CmbT8Kv5cZhKJYuBtaUpsC29ZsCLA0Y
hp++OaO82FO8Jf1uojLy385EQEc8lyEO1xbYhmORoPKY8el1eYo0nkoF8LUDJV5n8iiYYuk+lX4y
net4omvoN13z8+/vHGHU5HkRjpieKgW2vu1BPAaF3JVgQLe8ilFzK0Yk32MLpUW0D6v2WwI82FBU
Ky9Quh2q2HRnZEkU914UgKX1Z2w5V8ifgZa9IqTcgXe43kSxgPVVzNoRkyVdhmEwt/t/jH3ZkuQ4
kuSvjNQ7esADPFam+oGn33GfL5SMzEjwBECA97ft2/7YqkfXbnflynStSJZXeHg4nc7DYKampnou
xXbT0QFfw3odzPoX4em/iRzOL1/FW1ufB3VVZeOwnadyCCFcb53BakkLr8MN/lcQ1n9zun+VFXSY
zVqHkTKr2AySA/HmPW07/x9R6T+/L/+Df8rbf6zQ5u//heffpVp1xcvhl6d/f5Qd/v3X9T3/92/+
/I6/55/y8q37NL/+0Z/eg+3+8bnJt+Hbn57AwwOO4nfjp17vP83YDl/bxx5e//L/98X/+PzayuOq
Pn//7bvEBMB1a4AtxG9/vLT/8ftv9lX48j//dft/vHj9Ar//9vi//qduqvXz/3nL5zcz/P6b6/4t
sHyP+a6P2VPHuhIm5s/rKzb7m+c7PhoFXugE0EXFtS2kHkq8yf6bRRlzoN8Jy3cMHuKyMxI2W7//
5jBsD3bnKHgY8z0Lo2P/Z9f+dHL+ebL+Q4zdrazEYH7/7Ssd+WeW5duu44e4rANMxTI7sJxfblOl
h2n0HW+MdRCO+dijcl8H/9AWnqSRX+FiR1xT30BxhwN9G8KHb5hclBAT/Dkw88cBLdHpwXW4urFt
um+DJ1ldSnfTpwp0V7ibKviea2uxD7SpaWTR5gMeQW7WdeN4CIf5CGHFHzpoO3CfzSxi2U11PC2F
eqDdmJpghTztpu3Ib4flVvt8PZfghcS0s8rMmcIlLwd29/ViYfqo7TadKtn/nMNQ3lUwyIn6odsB
IayPa2NPuxX5Zjq1PqzTNT2HlbAzUqPrBBXqDzE3f9Gasal7XYz/fHwDD9og1PKgm+LRX4vUZjT2
IOB1H3dikpBogfB315jiom27uGBAuU8trauUjPNHxXh7sSbPfiqn+WOwII3Ze+2DPVhWooHJ36oA
s9PwCw6OZV0UkRFWVUamabvTZp++3ijGzX3s+dnWwnla7OdAdcOxWgqRAiB3XtxyuRWb7u/UWg3R
svRrjINl77/e+/W0C4XZS5MZN1jutk3wFF5b158oTkNB2REeJwfPCvvHRj3PXjfHVTvWO3hcVg+w
r+j23IRQQGLmhmWj18UGEf+lc4vmXHJQJikIPbAstOQeath0Fw4Mw6KLWJ4B1CM9C1ong2uw9yS7
dGma8lQCph4dx79gUDm4QDV0gsaS67VRNTVeRlEqB1zXr0ONzrBk180OYfVa9cHBhpx9ybxqXzRQ
2IwkTm4uey27bHaLNek7E21g3r4wZyXx7NjV4eupLJYbPc7LnVO6fuQ6i0igE0HOPbJ5WN132/sU
mowFPWaOO4NpNzdsYMomZc5F/vVlt6azL7XX7EUwHPnolzivuo2YMeVBAMbUUd1PYdyvFUQcx/Kt
dnW/Q3zzUtbw8o3QcSfKuloTthIAefZEnfPsZjNbDSZTVdb5Fg6at4gdGrTzxdWsuKV9GavRdc/d
GL4pZ5lOjoXy3tqYndsDKuWMAgSIQQnXifB9evg6lZvrDQm8NZMQMqmf89pgie73PgyfdhDj8c8O
cfzzYi0PduDbuVcwdvx62Oik4s6Ta2L5ywVrY7MfdC/PILix0zxmrFfupeuG+TSYFuqX6OHNQwt1
n8KQc0F1sUWyd+UO8lbfIER1EqUT7EukC+eBlCyvhqWP1qV27103ALjs9zdfz0g7lfslcIOoLI3J
XThZJ3SupwgQdwP93UW9sRFYgw9D7bNunQvQzrctkPqCGQhzs4z+A4a02suEZjyaNnKu4+W7U9rm
RrZbrJWjzqZfTvWsMbxsmW4XdiBZlhrWwhwJceSjs3HiJfsxUe0cpde+bHNHz8447gCkqVPvTg+d
xcOHpoFAUqt/2Coc8srSXtzqjd2svL8PguYb1I78WxJgJxZvnd65HzywJogmJvuzwjTOvW2F0Cvw
Srh/f/qbeYXVavngbiBq14HvnSA68zT5oX6uDWi7TDrVUc92mXd1+DD3Tvlga/Vkqfm+0EFUqEme
g+sD35z16FZ17NudvKiQlNG4Ts3eBADNIAguI62kf+uhoLhdmEcAIfMwMu6ys0t/g1u49M82saFG
tsGEXgxLcVG1ti7lEEGuprhUPc2gfjidtVf4t6MF4VNrUSL92mCtmyapOfEzjQASt2W57qmw+KNi
ONCCVV68STqeFrm8B5SHt1ML0ddNLAFUPy00n6+/G6St01UtW/LP30GGIdwZGx3Xrz9xRMUjSN24
sKLpuwSAsZOHsxCPZOr7fQHf4Lhp/O4xtPBVXUCUXy+261rm0pA1ltVY42w37ftWLn/89I/fLYTG
G/pkF5SO2cgq83NwqnPbgMtD5GDFWvTO7h8ROTRGQq/JXtJltse3rpUptGDmPNT2mvVV7TwxJHj7
utr8hLQNiepFq/umYTLWqIDzgXE7ltxqEolwGaNl+lJ6akuJz9GcaCeEkAUq38B1QnL79TDO4i0o
BnZYKs+BCTCgVkPuBx5c0N6Asrb7RIZQJHbQP03mGAL+iFy1vRoZ3NVude6KMPYgD9zDgnNty6Nx
7LR017zsn3tL3FsTyUO3jjcfvzJevpUmA4YRtYLuJkh3YpgdFxXJewJr6PYdyo/nhbYvMhR9JMIg
K2sQ2T29Gxc7C7mIA8dL10YfiC2jLvxm1zobCiu7bsq26kS4CCyzn0LSNmXTktYONJGVlzbgy1G7
TGB1l9jE2hPu5x6zM3gpYsVi8dVXR8r1MGMZoHO311V3V3gmnbwq6qoikUKoaCDhna6afcHCZOKY
J2Y3CKfA+fx8pLg3xmJPmXtGnnPfcjdri/lcTnKn3Aye6Um39BmU4rBermckevA5D6OFF1EjSVqX
8WTcxCl8+KKV+SD5rhhN2gQmdSaRom0cj+V8mtrweD2I1wOx+eTWaSTkTrvdWPDj6HuQtZSJkZH0
ISf+Nob4essr22DcVD1Th+wFIREyByhbdanfy7y0VIKR9dgti3hE4Gq7IGsbK9N9tsF9GKjEyYXU
pLNY6VC7OYYjI8wuJm2L15zl6MxBpFgPwWy+V6uTjQQ6GqEL4oV7UxC1N4tJad88e9xKtlaezbbg
PCynodxi+EvueYEG0OQmVj+fipFi3ViOZG2ftQwuU93HZIOCzerF4DxmvBcpBPGT0JEZALLIv7Ur
B4JOZUqWaLOnCFoFR5i07sfiRyuL/YTLpRPVKZSYIVJe5IV65zrdXeVo6DnCgMtO3KXLoO4WGxJE
7bzl0rYzy+rTod3ynvt3lJt04DRSKy+hexW8l/g0imuLQtoeZWILpLqN7MmLe6tNS7rEXbBnQ3Ux
Ia5JsSUOwcaRA3A/TBaq46Wcjw6fbuxApK3iaeDU0OsOMBa9L+05Q9+t/1baXly3wdkLOnT81jgM
1UfHkViXnYyvnxkOazQ6/g6WUMlSmJ2j3LyoElxgP4fWvFdBsV9NeVJSJ1jPU5hiYLSJ+uR7PztJ
ICQAY51MTB+oUjlhJK3wrSA/k3WE3MI9+7nm5nzdSvWotzqfCuh+qXuLI+PBldOiiRHO/G404NSH
7AKf7d3ARWZqN5FkhQECicNpSprazgpOHib1ozfBrpx01vdzAuXkRMPN8no9V2Y9i2F4NtQ5FtV2
29r1AXue9G2MHBfEse4ASZBIYxktZviOSS+//j7EQF0TyFNf2/sOZsKjpOcy1Id67DJ0QbIRQv1Q
dEgcb71xYWZiL3AGxv8NDU7V4uLkXQuVcyeCveOW50Ivh4KVqZBNPLl9DBOEr3Ns2IWqLlJelbaY
e7TM6XqSi6rdT53CAmhiey5PTjvsMEF601fsa+dm202WaTnAUjWaVfd8jYVduF4kCgvzWlqQ80am
GgQmGv3uDtjPDsIXb+tsRXZ2tRIs7fUy+8hLLUi5jdlqfb/Gs/aI1e3OnTEht4X7ye5OLKgRxcYY
5zUiDXtE0valf1yvza0Fd2r4kWaLo7LZdm4Z62LZhK8O2w7OUh83hVTzVYc87bfmfD0LA2F3FscW
PZZvvUwKaz2HYZW0WrxOUJG6/sdmvA1YNCnR+lsU+Y6FNp/F8mZ4cQH7Mjat91T0Mu0sugtsyCRX
4w2CRNx1dq7LATczbhxuDkvgoB+qr4I4NwwBk4tvjs9x/L37hQUwuHUKUCp1gmEV8F3Jo2zyQkWN
qk7CmXOJVY+SYt/WLmi2/KAYjtS4nmH6eK+g1ccXJymkDYlPNCwWCD/AAGvfWNbRseedvTk7Ltjb
dcy0s6EPMCQQJ0iCzuYR0poycgR9gWo4j9q+et9GFwMQFJNoc5DO6/oUOk+mae6KYjq2YYtSFwdz
9ofcX9o6ctxg5zn2Jaj8mA0jjpX3WkM6L1ma8VTx5Q1C97lH1atYd2sFI3SlyME3wYMZq9Ms/Ejw
dwdqyjx8AXk4CYLyxhP9WffesbXkofTQhAnFsUBrCaGAv3VEPFFCksoYEVE95YwovNv9Ji3+Crud
czNuXeQ11MVoM6yR3Edil4iI066FfjX3d8CAtwjcMxptgf+kyjYVq5uXzdpFmvt+YvMAF6l9N8kq
6UvaRUiiPpHrn2Db+yP0pnc2VuhGTApWDFfvINyFZHsHHOhQHGWHeDj8zd2n3YennnofnuBQoC7U
d1RGJ+I6mVqH3HTbnVs5ZUTEdhS9uw8ExepyB6JlEzWOGuLZ9z7mpXgwywXajHe8Io/uaG4Lbd2P
864y3iMPyqewdFNYFGdCu3000enV01RES6/udRFb3SKi2t9OfBWfStjvcntdN+uZqgHTeFq/DyM/
6ZJ+q+SUe+787PhBH9WFPJPGfxxAOduuOGSldiizcxBbU4vR3Sqdb9Ln3xycPrHI3OFLxCuTo5N1
qLfUx0UVd8Q5Tj6kInARRo3f43a8ABJ/WKrwzfNq2GYTcah+9LI8asUyoRbUYUmoUWZLyHcJ3O9u
eG/P9YXIi7GDe2dtzzC8SPyy/jE122HUxU/awM+QYHGV9S1rK+Sv6lAhHkqkZyZkpzockaRYh4U+
Mmruamv9EEt30/PwniH+zf62t1V0vTurjT4hx03AN09Ca/jhVCilOus5VM0aYVx7jJ2LUVc72Ihh
6r9so+vczo5L9ibbmPtij4Hhl6pWr30w3eOaeR6kerMI8nF44vSy/bEt6uISPsXjYHYebnyBFX4S
qKYh5H+DMmIHyU1K6qNdvFur9w5lqIPe5I8ZI4XAjLZLY60s7mG7oPtqt83lBeM8lXJvgq2ocb7J
jwH5Q+T+GJzWBm/WIvEakES39Dv4x21UDC3Un2SYuDhTrbM9En+MVlWehgLBzOLnkTs5EsfFOjTr
YgM6EjdVHZ5diEdFVUh21ZpLMtOEN4CN/fZQbSqC9BMu1gmtocFAeGRsjq1NDpvtupEc5Y3qXERa
FGC58lXsYNBwGFwaK39BJz2wSLoNQ0SQEkSUNKiYdqqscPuHL1sd7ihCTNWxnRrEBPWX5QNO09mg
kHrKLR0gt7E6ToLWPxZXeWgseCAScytdlrCBJz3SLe0He2OlIZ2ybRqPElF/slaYtQx5XS9JOA1P
HEKh09K/gExyRwQk75xbqxuw9r77PIyHokUufe76Sey8TmLhkjbIo/pcLcG554GdjFYP778QSxkJ
p3xZ1HESCJ0b7U2kaLukULbnAAMFOkD4ld9jCNYBNctG7Mw83j9gZRdxbzonnhfvexMGZVTUoosa
JCazbeeEOLlYqrjoFEVpj0YMR4M3WrnXR9jpfGucs638Oy1yuda3m17uFpDtgJSN74t4cCeWg859
I2mwczpTQXicy2gbv2/NdpSl3APiuBt8cbegeM9FXcX+ZD1NMMJDVykJCxGTWopI++OxCSqsMvf2
qg4cXcYNkgv1eVLgHPs4Wb1bpBapfxoWyggSTe8F5nbAATi6/RxDeT5DxDwNpIlr4t9B5GyHK/HI
BL8fq+nG6gB0Gn2E32rGxyrr0XAUnO47DOLL8XkaWbIVzSmc/Vx1/guIfymK8KwECVPaT1KFh6Ep
Etaw1Go/CBYhuqpz1dpN7LLiHKLiKWZkpUiLI5vQTM3V3nWeNO9SM5f7TX20s06cpoILKNaixk+7
cspXJPSWhrGGtzy0wkSLjfAD9BTDdWtMBpRV1BwtU0CTUdnLrpEj0rpO7MetSIewTBVieypm92YC
GBNNm/WGIvYBM0YT+nQ4hb0AIEB4tq7+PcSHIosZ1CP1yYPYdbH1yN1MPp+aZSzjvmRPMAKOzARD
pqm7hBv6NVRh+hgCaGWHZdaOJIFAZNFlfeA9gLJyA3A3Ax8gL7vw7E+wfnV6LEE/Xaz73fojGFBh
9NsBt+4Q90JcMEqULsuchWLeKVol7urduT7PJBz9aiSAW0F+ClVkupFn5J1Uf5MkeF4smpmuOPTS
fM5WndLJiT3MdUNeG+uYdxDatyOgxFlV6xrGJKi+KDnVgczdsdkvrpdIu370QVIYWxaH9pksOnZK
56RU9Z140D8kVtp5UJ4vq9jDIGhUVfwmRG5KneGgxjIvWpozNICqon1Wd6b6mFWbLJ8YhDuUNUIF
c3YsVLvBb/k10Ly53OxmaqcjYwlmFCHaXMBO1kNlqDBnkGiQV7EuhnkdeveVTQ/CszdocgHqm33+
4XVQwR9GME3N8FNbxf3aVV7kBC9iavBc7VlRpQ6zbglGr6JJqlwuFFVSp+MV+SVGKPJgMbuFhnnY
Bz8bdfauq1ERQ8UgLwx9buplF6rgSEHZqGc7Govyxh1U2jj3avRyG82UymIXZ5uOeqPAg2XmljSp
LXZbe+RYtHY2yeGW+c2TXCV8OJfbIBhQIOGGo+Vpo4iMtspRCr0O03fw7fflUmQbL6+KsvE01gBz
gljXzcdk7ES7XTptPfr9frq5/NCq9mwsnXpoyLcCUdtSVdpJ+4XYsAVvkECH6lS2wbSzNvkBM5wU
bhkJWsmZuXKC6zlB32c9lR6mlGqOUd4WeAim26eYg8SQNMUWu13xVhRLpk14rKuARPOobpzJhUZG
FbXOOzqV35cAsdPzXWAez8yFXy+nOUcsW9kPo3lc8vVm7IvjJqdEugtiv/cTZxEHuQN6ubV7ocXH
zL75y5uiRaJ990dAhqMZVAQqZARUOOvc9XWa6wcTlgBFGUQrWzdbN0D2nEQA1KMiKCLYEkfEH16k
CRMOpfpoCQFYrE6EdnlM+BbLzcsap3skGP3pB5Mt2gKI5RQJLrLUmnaDNT6EZaUj5bCzEmMc6iYJ
Ccug2XI7Y6s+wGXcqVHbAvXuUMmsLIK/cm/fjiHKgfax8L4J+4B/fe8nC3d3fLN4PLPpmdVdLp0l
k3N4cOadWKHJ2JX7lbq7ranytYY9EHGXxLXMoWbbnUeHRJfhriLbASyi49DOsFsuUuCF7xj3cyPj
iJ8FpK4ipL1HdwsjDoG8banbuATUiCX60C6lgitHFMjwME7XVHqpY9aisO3rayoSrz2PjX1qWhlh
UjAqPB6VAE9nT+0RHx4G8JWqgB0C3ENSWghB5cFQvqvg+moVOuK+Bfnb4kBZe+dCkSVSoskmp05A
wY/FyjJLFCkItHLfmITpQGS2DC8VHJFafeWIp+HQdlhD7dsGaIBvmYvV2QBDBGKviVb7Y+n9FA7N
9kUsj901bfPD9Vs/LkkzOvdbUB4BYz/O22ePUtmty7cZhjxrUaQAXFHkm33XA91taytGI25nuxIE
wXzuMUxsn1a95NQLH/lQ5cjlv4m5OLGSXNAcyaf1w90bFBLQe4FVF9nutVtkoVIXutZp3XyO8xzz
gqd+jXqc2OmiUOgC7XGn4ImNmKMonB2GgGJnmjMrlnXD0aChn7VxTtVkB1ifvbgg+KoBrvbNBSU8
SP2JfHMhlxDB6iDxyu6kp/C9glTG0u7hmrkTLbmQuYodH83LyQXKTmHXZ/SN2eC/rfERfQ1GavDQ
AA6s0CmCAUQXQZcRUU/HJV1zQfm+XvGFWBBXtcy94OjSfSl5HFp2VgIRYAA0lc5aK/Kg1rIs1RGF
RcwRgJxZZV7IdpuSqT9qHgWw02uH8Jbg1rJA+QPSFAvuRas3HlDt7lzTxeNMbmsbSapA84yps+1L
2LVBv4zAX41uSaAe1tlAqWBIFntM/PGe6rSpTqY238NCpmYkSVkNcVOakz+8t+uhnrt4QNtNbufO
Yqn/vZE/vBGlB43L+Q4FfAxuVB7SIlbWPgj2mE3eUfFGrEdaP9Hm24Sv7v8o7PB2C0sI4FDk8eCW
VSQNLUgMWV0e7D29HhCKNzoAavSjQKMn1SIf9r/Nm/9QO37q9RASR7RTq4zWUkUeDNxFrvhDDb2R
ecHoVPnkVUdTPHf1GgnhnyfkW7Y1Afvb0KPddSesi52pASWNh2A+kLJPUCVFQ7fBBb5JS/8V7cqj
bSFDGHjqlQBKB/uWi/eBvLj9Hi6kmMq86GlL/OFz7irMvohhZ63+hfr70LLQf/tZ1RxKA+bVD9KG
HZegiH3mQF7UA6D1zqYi2RS5AM21fe9gD8Nr2y1pWQG3p2CdVGy8tqoPgb+zKrP3EEXaTcYledGu
c0Ithgygg70ZJR+B2m6D7QTobdQvYvVTU5CYOuzSbDUa7jRv0VHEGE1UbVbceF42C5NjCP6macld
2dZ7UAQivwP618VMyXiwh/u6Q5HX4PSv1hrPgOxWC7nLGtG2XGPbYKpOBVfIz809vp4cylfg2QCX
5HCAy9uE0b5onli4W81mYVmgKuPXwQFMCd3K6xBSb51KXlonx4Q7NKKHuB7t4q68Pmjg3jYb77x6
CuJuU2EiVKhPGjkDElPNW1yKq3/TjctwT1p9GFW1G7uNIE0FnAlt8+a06KY82kEdQ70ZqZc1e+cG
jZX9VMoh6RfNHqhVNqlsUNEal1xCEdKTj04J2iIr0kBH7PsFXHMzOydAnS8h4euOVI17oW5p5cQ3
P9G2XI/EWlfU6nw9fj3VDjWg2xiFrA+vfj30IXuvRvbiaUvf1TPrbn3yzKf+A108dhSLnfSw1Ln5
eqjm0o+dJigTYWl2HF0ehS23XloL5EKGCv9mbE64vwOgaZV1Cl3bzSH+ir79yosyrk1B7y0w+tJa
Nf11fJDeK+3di3Xtd9AkwJLQ2+u72UCi2DZcG0wJFqli4+d2xaLBZOBmroLlS6d0ewmHgj2Mojny
ueAQWnxaVuBzxFdTxFDj6tgbEKbgWXxaigG1vDE3xKIqhlu7/gibHy4IpcATlxbAYgCVRr/jh6+f
BGDdnNsdsikfvYBovva4iToFtd09qgHGDM3qmniYrzZoNLCflDqO9sgeAz4Cw9JCH6stzARsXl4J
TMr/hW/zB6nlX0ksX7aHv5IsQs+xAsqckAa/Ejx74Zd+O/ljTIpxiUenwprLwvbZrweSuS7k4gaz
/OSqoB8AhYTSzcnB6MVpy30tc1kwNBjt9rabNiRFTdGl9WAsYLel/WihkM/+Ynf/TPS6cm5gOO0x
xH7w91y0u/7Mu2vINjhwMaJx7/CuTOYt5rPaLmSAZRdfeUrJCinDuSouzXhtbXta3TQOWuNQiS6O
kPVFtb6qBnE+W+tmuxNry1Xsuf0PLSf8QdAWR5ATktn1uyJCzzktIRh08/Ww1cNnZz39+2/0pSzx
5xOAQW0bWsYUIiBgA/zCJOTCDirZljRG1R6cDOgAN9pgN6Ukl8VCN8GRBPm/L4G1wmvpQJgPMy7o
BzRdByzC99g9Tmws3XW5dQYV5n+xf1cW06/7ZzPMHNkhKJpwiP/zEYdmEAPhXtO4wckG9rtMqXBw
tJ16Bpep2YB/YIpTJr5LglM5PW507fMWR+/y9cCnIv33e2RfeYN/2qMvNpjrwg6RBcz6lYRulQSq
6Vd8lBm4m4wWmZJRyBFQ7LSdhNqhsTc+1g2uDGofpEfsPcj2TdJxqCv39az2wj1op71wr1nODM1d
PQLEYGFPn1kP8TVdz/79v9/n60H6111m2NEQcRwpXgjHwF/n5WxlTEcbxhOX36GtziJ/i4OPf/8Z
duj/Ykvk2wyVk4fbKgh9D9y7X+ngUi5E81AU8YS+co0eshWv851ob6Zhpx1cXiYiNGoYRnFjC0iT
9S7GqOqRhkMgWh0YSZT3HVXZEJVekAo3HfvLoBVYaBplLY8a88nBKOITZv524QhejMzbro51UcVo
f3jWzq1+Ws6ND0uEgfX7oS4zUPxevM048UIA0cTMv0eYg5Xcu6g+gpVioDxtkcz79ZUaodJALnG1
DNE6T/CEwycM7p1jNQcY6MYY+IoIf69K+zgWRba4r5EekQ/3NJ3AwEXLM4bgHKwxZfkzEgF02oET
Jej2F7BHfRQlasMGip47K/xo6WloTtU9RPZEeNegiTFsXTIPBrnM8iLEOIF7rp6Q8Sh+lsV0WML2
e2vsB6cYwOUhx1Drp9rvnqztAu0TPt4bZaXNUCSDj05x2ICwJ95EAMTSImevGk5eABq4g2piIB3U
VhsrERRaZfAUhhJrHZtOix0HB6jukYT0LtoWZUxWJ3Htu2YcY3e4diadPZVN4gL9WWIG8xoiNCQs
CtTWayZYmc/LYRzXDyPbOba9GrqrT5XT75b1ecbsOwDtLvbQpaSNm9fSJHbZIKV7RXw6zdiiNgdw
gSKJ69N/8uhb0rpo7pTiDVpS1SAOvXogHjqv1CQDOs6TaXZlBQNvT9zJzSkesFrHxVY/dLW6La3h
oSteSLHe9rQ+bK6fr2VsiZtr0dHhWLULFH3kEHaRowAPNo9svqX/m6Oz2o0c28LwE1kyw62xGFNJ
OjdW0Mzsp5+vRjp9NDPdnVTsDWv9tOTSJpnejQ1uk/WlAORU2dkFMggBDVxdT7D5m8w6hbDacfyp
kVZXp27enOv5NW0FipmN35WWE9YtwV3FriGWbyxS16LXXC0CxDTg6F0uNk6ShXY1D44Zbw30FWyZ
ZzvKM0KGwFitCIzr36yAabcg1M0LwdFd9jMsi6fkjaMPx8qw/IZh2R2f0ZfbvzAtvCI95laQD1dy
pu0oswIl5oFkLwsYZvtSkJiRiA48ga1Ml7qBLhl6G6kHFcDVbOmJoUsjR1OROzwFFSkBPvrb0v7F
yNbFHAhkvkRGRWZ8ZPvT8kn4ulOX73Pd2n64Bh3z7LHjouOuXAkb7opMSa22ELSZ+h5VP1F0NazM
FotNFv3FmWOqd1kjWgWoGYBXeVWbS6aUdiOCYCloFGACLRqFNJtsPc8pcMHVDGrw1djFmerFDQ8O
7WAN7Lkur7JGU5B4c7flVLYBtUHqJnvQW5d8B8RBphNWiBnEx8xnMAzdLrvGibJfQQp5kXtd2sL8
cN1W3YegynsWpj0zJ7Nr/gnk+jXG97p4oeiq5Uz8wV43Prs0kOpdkSbUtDuz+Zmzg7FeyqRzsvQO
7+3G9dFY3uT2RFCRvXDQ1CK+zeedZWwXviWITtsEUoEcBY3NXotd5B7YjgjgXFyDj6IC6QjqH2pv
P7dUB0mb5zJePPHXrrC56Wq4O0UdXZ17OF5+rSZ2BeZsh/XHgFxXFaqNPp8GNqR1QE1plyvsIOX2
kjmdhJ5/ae0VZClGf5aX71K01xWye1AuNPJME/9WJKqjQOAs9c9zjXTRppUcRXBn69HofjLXjgUK
w0hEN9RUO25LZxhvavHX0EstqMXkP2s6TbHuli2L6OKjjGPnWeqloVFPw2/LtroaRuMWDS8S4Frc
vEE02E/UMUTiOsrnQZERTGABGR4DQxKTReScqQglHTyxftWg95vwkoHlidOtGj76iR01MUQmq70k
fTV06MfqFRy7ZuMOgWq+1uxaYeSprRQSXxmCMXZfvAhuhgs+PMjru1Tmjiq/rdm5cUS94qFduuG3
Su8VJJS+AsWGKmP3/El8cRO5t/UegarkNfldl/9pXC/5sLemw9bULoSMpp6uJlurWjestGg8TNFx
bFmV8oYW27Eyw4ma71mM3Sp/MwzKRWN255UDrtuFVAzh8Et70K4KJ/VbAtsnN8xl+V6xGXScHlm2
kxmoIhB89xWdtfGYMiWEg+tfTGRwZuZwwFA2Izhb/FsO4FwY5Xo0Yu2wHMa+2evqfCMrucTmJJm7
WDyVi2+JyIRPfbJJxTNKzVg/6FAQakM7W+fcfZZr5tIuNq9W95bHX838sLp3gTXccSsXwJOrLdLm
qBFaj85Zs41BQ7zc2mndz8W1LR7+0KO/7Scwo50pvGYjKOp8jBeam/rHKM+aEMgD4E7XQ8dqjm7g
/NoY2kZbeG3yute03kUF7PRcZCJvNrfuOqjk/NS0cIPX44/ZXAiLcUxeVp6NtghAmyuHvuocdVYp
rjR36E3bqnobSKuaNJeKyU1SxFY/cZPBSjRODcoemp1Tr7qXs6JMc3ZWi7p4i8KBeSwl4gYHGel1
HNiDdan+hpJ1T4RS2sEl3wyl/hDM2a/NpsR8It5VQeOVS4YnZQPfVX5Nem2v8sGoJ/Qp83qDy3gB
XpnQ4esAAwggo8IuiHTlx9IdfXyJpq2eeYVSUxbArt5WqDRkawRpQOtRkLGSlt7OR7s9IBeom482
lW5if5mlX31M7RR1tvCvlYadHD95/cPCJNNWFs8SpU8ZuUa4eqKJRMhVVs1dtHQbd5vnqFYjA5JM
2E/Go5eTxE4Ehtdfoy7ayfrkV8WvnBL21VjnFDBLjvKOQxXxh7lSQuB/F8xF4bZHwgZGIEXDpm1K
bhZA2qQIYOt9t57TxVEXyY/bHiEhKr01fM2Fm7KawmFQJM9F3tjJtthY/8ir22iVdjP5d3SHMCpi
NdnjEIzy6haf2UmWNgYgLujaKlq+3FyazLvEBUIm6RETlFJp14W089TyJo1E4NHFP9CULcB2Zkf5
u9CdFamjURbcaVrsniT0BC3DsB7F9d9iAivCA5quvWQnP0EG2/lh/Tro+2YSgjwRbYHTvRguE9LH
ipwqts2G9mmAa/gb868ha2ZnFikOF1tTcpvvnDFWltZpL/e+AOmEgq3Z5PWHQvSnkEDaATv0MCPB
iIygFWwFnpLEhmgnRbtu+oXwWn/67ywns8hehLdEDAT1B0nAThfT7SL/W4rYToUPWtKF8UetsM2L
0bQbuV3sXMM3FhZP+CoMOBBh0TOcfK4/65vYokIKvY56dB1s5a0uN6UIfvpntXu/Uu91NNoU0wpF
dpuN5CpE7wvsnjr+y4D5Y7MCs2LgLOIfa8p+OEvzmvtgjTmnwdqi336jpwgFqj/kFo0dsQ+UQdsq
NEFdw4aoufYEX5zPIicHgxRKaxsVqhOHn+uzrNAfkH6sry6PGEtPMpcMDKRvevUdMYJtW+l1jNtN
1o98FeVlsrjuLBIim7teLkTyvlqr8FJ2N1Ferxg1NglvY9HvxsSBMGXJSUZcJHKrjys5j4vuRlX7
jgLMHmbDyc3JMUJrh5nE5YcHhh0KNwEKno1Nrh1yS7EV7VXU3gR4NiHeE7t7hT+qnWkClot6B4FK
S/RmqMDVhCjU0/gx9IghUc2l+yjbA5ihNsbeoncva+PgdIE08s3qPFiBXG1r/ZJV7zOq2iVNftRI
+zVTogAQ14/3GTzBTobVNkgvq5EF9/HgckUUc/WV9HwwqTRt4Sx8FaMIzJru67q6x9p0F1LFFW6i
ejKFv1wDvb6142//VT2yj+Y3vpf0YmZ4VLN6N7dvs46JZ883dVsO8x7SFqPOJi9qR0UVm3cS2lRI
aq3w1lK1SyPIir05ngcVVKPfGHD8w1iCedbbyDJcYMjGycv8a1SnCC58H8EwCDmZyY3MfVuXxssU
L5A4c3lR6V6TWOUUpPEmNYQFTJis4FQc71rokC3bwyU0nlXlXpWKBzNG2CJYbqhqTthziiUKOdx0
4dsCtGJ2lSgYoL5K41uXA+kw3KrZfn7PBhMS17XbPGxrL7/Kf8VaBYKOHmWxEHUeYCQ3es1gUCpm
TkG6Ao3k/OSjPU+n5XVgnGB1y3Jgq75zRy6dfvWL9AdtiwfS5ebFsdMlNEOCreHmowAMD03mk3mV
d39RoG+LY7ZLs+Y0HbXRpjJE7Dpg3GquUWU5lniS4GRzavs3AvM9RXLjH7nRvKlg0S7QDvk+fG3a
U9v+67Nb7BTB6MhnOU/decfauSri6MEtnbR7Yl2W6j63OiS9jwLSsYYpQz0q2UW+G+RdHQVcQrom
nTvMB5Y425JhvTz9700ZpOaX3KE6WhGKtq6GyUkiXTZ9GO/L61jWjlx6oWV4cGYYp4beoMi8xTp3
CyqQlNxmJ1ooJIdFvZPmus2F3luJZSkz84cgvqsUrx8N9J0wawfTXLhkpgBmymmNZXKUQjpEZb2r
UN5VRHHa2hDteygVoxsNG5bzYpSLlzfC1jQWdFnWthyX+zBxuBuwicDOdhn6XU4zGU1+mOcAq7dE
3Ijppk2CxPTH9FQt39Lo8dBkTj34IdVzn0+wcVczkK27AMgtx9iCiKB9yZqfsKCucvHDhcZp7c5F
S1+zQ2WaF06eIEpxlC5IdW+m+wKdNeDVgzw/rN1mZLR4Rs7+WaanbPZ5/OxQBYNSbl+aD6l7b1Bj
1mcIrznyGDSi6QeRZNjqJCQPqd0Uw01dt3NO++aZuYeeecru5vyRIyked6UxH9Nusy6XEJGpGXCX
pOUtPS4gI/N7U3h1fijHQIULioJi2U7KXmg8Ru7MYaCuHrc6bOIiHtvlrqSAzkf04VW9Rx+Px+wp
RZrt2rTrarvKXp+4IPCqcImKO/sqnnYD90mOppXlj9PHgWJLFVTAZ5xzbfYwac+t7RruphHZKmEO
n3kfaJKtSe7Y7QpEcbmLxlTZIOMqcohLXxH44KAWRz4IZkc+uGZtMSbJ+j4r7n20n6N9Oewy5QUw
RIlvSbXXrMBcPd1yVBPVTCBlPh6J/hlV6PPAhMiLQ3vA9thdgWNixZV0z7esQFL/mvFWh1+9+KaL
56jYNL1PtZ6LrrV+l81OQovOoVv44EHRyQih8726dpOnwvBYVV4zE9/tz4s7525cBvqC/8ANGmYN
oZWoDrPpawYNOw2Ym66uvzSfTUzF1L1JML798l2H//iXpwND0o8VzmVhn1SfRrVbRq+jgPjhCIhL
n46QdyTDWWGW4QacISvdyaJg2I/FdZlfns2y1QR8tJDQV8njm1mra88/rtJSXboirrcS8GYTCR4c
Y/tPeeseKK9DYaM0b3BNYxP4SK1XECrkFkzP7Dz3eXA49C2l4Eb1AYWHnO51YVORkVoHaur6AwEW
80ZrzlnNgvBYQFF/EMwHGZfY//6M7ENdz7P6yhII5X+dseclFumWdzoNh6y+zC3E6K4aDw0ilNVO
ExeMRFBv+cC6s0VpI8pBw9di5BVdCzIKn9axMFF/2O0/IBG+/2o+/xq09EINo+1Iaa/mcywf2Fgt
rj+n7wFdfoksyDCUUc4HVUEhHuBvgGaRus2QbimSO9WfjU8l/K4HaJhg7N4nimJMI08mx06HyU72
6EAYAFMsL7nl82qsL/mTRyVJtohpUrugEJaMgHODNrsam43mF5anTl6reCJmjRUOyZvSjWI9Yo1t
R6WF3wIxCm+Do3VZzisSVzNgq8TSSR4POrYi3FbYX5rgObVFdnjWLs8Ebn20giQ+WvbCV32x2g1S
M5CN5lfWXOlFLdAjnvHW6XgfEtc3FnxQpFfb4upgExHQPC43ufLCEHEEDCjdkS1eC+OfzLiMX7cW
bJNWdfVGGk/TyU7Znt3PY9R125SeRyQOT808jyVF/KYp91XuavzR+vly4fRR6yTozAq3MPF9kNGP
cNqvxK2J66T0GO7c9u4AKxujoPA5mVCiFOWFdaO1cJBnaQxk4DDTAz8pVlieO+VMPDnUpgwrp1yz
vsAkeRFCGABBrrHHuZ3OQLSs1xgl4lGFVSVk6EdUbY5jBAVTgxgLvIgvgCojkA1Hso6z4KcCQm+X
nxr9GxY6oAXmCim6Q4dRuyzvESZEBe9AButBij3hZMTFNGuCl3fuKjvcpCjn6Gk1ai9MRsi5bfw9
EOuMyWYwLP8DPE1lGtZb1n2BQbHycUBwOqIsmKVbJZ5BVYTvjhYl41CxIe3j9+WkfaHFQII54n0A
KM0c2sZn3JSJg8nBd50vdl242epnuDUrO/6SkPlUrjl6CWwTtN+NN8ItMUnB0PvP+plVX2OzUl0a
cGQzrk9x8zRcmehstHeaqkbwhAnH0xYxYQ4APQZD/ly+c35s/6hJ+9jRGj81fc74mVsOzlxxu8gX
TWelDSgOU3PIJq/SLu18iIdLW+/EFG3+Aca1fQv/jdFXVTl2T4u7Zwa3rruovr5n/TJJXh25EdJc
mUqLdFn56uqItdhhyUUaNtUe/860YxRO7jTJuYv9hvIqi/TUkQwDPeiYe62pX9ouSrediD8iNdLi
1CKB9SZR6pxWpSFCETbJm9o4zMk3ILK4QGrPZmHemFPAe+2zdXMt59JEjcP/TclinlREzmGXnPI0
FFx1NQwqWVRhzTFWO9oq5BHLR7rsK2nZVNlu7HctXzgTMXINEMNpGWQ8s1Cdt3o42P287T8WPDKj
o3M0p5d43FShR7yNMO3W5LVZb7kKmudJDcasq6ge8ix1pdwRsTOO92hykTRG4RiYiTxT+Sj1phxj
847aqXLC7mZWKabty1ofi+J3Mk+p9fkUXFWtHrgIV2sl0J4C05Oo0SxtLMErMWpVeGX/KZGjbwAd
P6dwJ4nXsHGLrRY46l3zMtlGlAVBAHYOpdy81Nc2Qtp3MwQs4S4zyAftmKkbtz+KRn2aVOETK47g
1VJcu6JZk//F6nfFqwJ32HPIjgS7eEWIcXE7YJVu/TJgBCa/87Z2O1oLM9kiSZ8Y7TsfMoOt5bPz
GxF1xWYxHBhBQ3FnuJ3alu7S1m18+QZ8lL8jK2UUiHGpzuOv9YMsInvtv/sgOoef2rmn47zLN4o/
8wMd2vq93tNHrNriTflhFeiio36AGiPJXHNnFTZIgvWbvneMIx9lU2NQ4IHftR8+kHrC95g+tJ/p
Gn7ou/VsItA0IJ94BRALtNh21NsVOSqdoyNVCF0l9RDVuOOEuNQVBld/R+CMqry6YHH5GYDsUBhY
CF29im6Ghtf0YAaQLLW1D2CAN26I+5zeQ/ia9OIllrSrYBaHQc3b04isixRp8RQbQmenPUyKkOzE
aP5b0TGMEbhPuAIAcUwTi8cBgdt2ak9Tf3L6/DUrjF2W54FRUeYb7pI1yLUtpxpfzVtbdN4wJcBp
idvNGcwAbYvsryVGf0/rzU2XFUF8YfJ5qNbUTOVdUmc7HSVEy9gDxkT0xxr2IZ7UR4UoheBfRtaH
p2INgcB+KuPDFPIjMnG89ZgsOuFC7j63df+hKb8uOgkna9ApnRVlL2VeIn5r3EqtamfSrRFYCLWn
DN0rccU3aZB2uWI6efinzbPdZjJMFTBj1xv03yrYdg5ilkMA6ctVZlqja8wguYKi7y06T1PQH3gc
nbWOPQ0LgZB0DK+Z3TLdN8JeRd9GiqXkLp+ucF8vBcoke8GJ2v8r0N11DuWBvG5Wn3opp5TRPbX2
ltAO342/6BuPugorKldva3GO45tWv1CjVFgCBF9XPvqlfBTzsm3GV/wR/l4TVq+JJbfh+WTvmkzk
A37d2vpr1KCtx5NS9tyqxQEXZ9KFZ0kJXxKxvuoCSs0uvqIY3DWldo8pM0S1dWWsCebY/EqRpttV
I/2qhv6bLesuFXuO2dn86abnxT9bMF5K87KqsY9GgSuz2IyWBZEafnemdK0tXGp08uJsNLuEq5zZ
U9Ex7ubJlmJL8UdTyw5iz7XTAUBrlgqAikLAQmDlJIvsrNNC9gPq7n1s0BOtj0x/ESPgLWl8gvef
tfjWV3iWe9OR88xV9DpI6lMqkfoGPq5SsJVKu0EadeoKbd8qCKAx8mPB+RdG8Ucaxkjgra0x114N
PhDC4sjdbYYKstcMxkGSf3VTeOmU/oZKDzVf+1CG8F/VtfesRbOxrA2H8D5f6MhSYVtMYD2zNm9K
Ba2wxUy+6qRNJKykRjbDu1QurhPe+XadxX8W962cqijlBdJCEKB9QDy0Q7lfn/6OfqB9Xxl7R6qF
En35GvdUA8ys8hGHjBtk4WzZmuC4Sf+HZMrWARFX4L0esVwIHFemg9PUEqzr5/O3dCa8SsiLmPDr
TxKYNu7LKUGy5jGuIgRGXhsIlt7cpVJ7yJfcixiUFLXfconnguIHKYvdU9MhvACj7WwNzuA5/S0y
XigJ+7qEBMfZk48MoaagVd1cvqvVm6y/zKEJiKFGzVNd6QolNV/bmz9FRl3S3kzj3uV/TZcjzyjt
2PgyEkbJ6SZfPIXm0Sob8BGceL5006cJnKElXHTTag9I+CIDk45UQ10qsRtZFEZoQuy2hJgkS4M8
HJldIA63xJofXK0yURkzRt7VtoyHyQ+B/Ic1t1PlRgmKMt0y7IRD+BdzlizRlSv21FIwlaOx0/on
gj4KLhQGq65fHK0lpaU0cThxGSh9TKU3ecZAtE3EN5q1r1b6q7XUlvhl9PhYI8uCL+XIjMrfRvqX
rVuqGJJXFMmWOPSGLSUxeFfKFdkFS7+hyNhF4/vU4kmZFXTVM34UxR2S42pUB1ExuJcA5AfxS1Hf
LG7pYXrVb9wYRunIy407UJWqk07Heh4wNek5Nk+BBdCkL0Q72lUNbknJO8HMqvAsc3ftx13WHiRc
TObOqLo/QaWqyn4MvFjLqWyGfV9+tOrBFyUMRWztR9MfhuVj0N9D6kD5arVXcuO4up0qPKnLhypd
TfOEiYJ8qwrZQL6c6uhTrX7yiUgE42vocd9/zsbDAI9YO+ib8sJOLZYz83rQOe/U+TwtGz0PpJ9s
8PXpMPQXZnkhssPEjNxhvIrKOS5uzbIdCkYx0AUeCa8p8Klp0Eay5sfqa1TsxEQ+W60LeOGCAIDE
dGAXomqyQrmSTZxmP5Z04IBAJc1YalqnZwNjnvFUWHBg+kFu91pxK/uzOiAZeRuUc6qcWNuK9oX0
QOSSEJcP0gG05kU3OPDA7Y8ZiGH8/BTZfelu0botm/c23Oh4jKzoNYOxNz+tFjL1Ex0L0FDOORGJ
Z3E9i9WvpH131U9JGbacSNRPhc8ueo/M99z4rnVuaxqSdmNSAVK4qclbqXyHYPSa/DMB43fzijsg
cVb2rZtW54TnERFlI0SPbHhNzdcON10MtKtn73PxmTIdMDkI8yltt0of/jNKczNzgGlz5dbTvSRM
hM2BieIcSf+M5QS71fWHFanNvLxFy0PLH3p7isxLYTRQLddcPvXwMHOY2TV/yBWx3VnGtls3kgK1
3FIOl9Km175M/UWdvqmWCwCyM54q0dqDlm3DGnjdKYzJk8S/PMrstPicsFdUKgUSLbypfDBw5chp
TdUWvZoSZTw6lm4e7BLJtgjGxqCRGqo843ZIds1E0hAN7HKW1stYzp/i+Nminsiz0AnFo9wfFikA
QtM1DjlB/k1Dwk6mN02EiflM+39lLO2rZxcvF8gd+BAVdpJMr/fTk+hWOlfRFjyksyNjmc5mqNO0
i5DOWxqEHDPO11gJjJK4CgvzZiiKpy5v4hM1n7QMrb2f1JyT1h6A0E4KO4FpKUEzrp9TulPm6F/b
AF9ynj2kJvdMdTdP+KMujUSbGFcuySQOIkRaF/1dfD6bvngpqvIgtm3kDx1KR2Rpl1DosVubAwYl
1QgDOZNSJ0tkbgeDhAbBQiewTuaVpr97Np5VgxVcXn57KddAlmRKeTINlm/VHDg+YVxbYJFRtnX4
M1DhsS8cMYbPqswQ7mHk3S2apxfBUF2a8E0VDpwBYrGvc/RLN6I/S/USJi9K9pWMvjIHSnrSIjY7
aya6czVn5TVqNrEYGN1rZt7yEbxmumWco8zAmYZhKzfqM5vilNS1cQljMUI9PmwrYJFwPsylvmng
KYamtbEZsixGV60aJ21K12w4D3MWBnoVzI/bjuOsDhVGZ/Ugt4yh5yDOwMQjg2lnobAVehDF/H2N
6+Q9ynhDA5SeAwmJXw6whju1ABzFKVVGrW9kkVvVdNpo2VRmGdE7ovTHrerrIr3kY7L2pbBVkD65
EyZL+jw2SIqmDCZV0FQGmD8vyTkHEtBKsXGlobsJKBIAb6wPPL2r+oE+zSJMJf4oyqciIwTSII5j
Qa9sFN0GMUlG3RQJGiyV8Kq2tyhbkRm1L2GePSYHpdVNlq0cVHvw5bDdC+WwWeTaCbHyix8zYyjj
GV0XZkYU5LpbuxUmVDvjT+r4wMW/ZKTcwSupP6ZrN9ICd8ouNMQPa8a5EVaZberdv4RvrRXaaciT
DSMuHUJJmLfc/NTF9KP0WJOUo9KekSQGgp8IRbbVVBnZvvGtkIdt0zscWgnrELdYLlOZU0kg8Yu0
+osuBmwK+VI3Rp+xSfyEqUoXWTF9HSxjGH90dp4c09/EQphssTH8M7MMfCOke0sfo9lewrLE6PKj
rPq/KuQEqAdVsYXhpSb4o117dCN1ui/Hq2K8jsZr1J1S81zmw0mdMWCX+rHHZ29q4hWS8jwWAE3q
+xTJ0JN60M/dAFcRUQ9j3xNHjED6NGOjRatny4G45r29JvI2UYetUsjek+JXhwoVEoVR0h31hsOx
l+XfpKu+zC7alkOzb7oQll5sriZ5l0KTEqGQ7FVeaiZ0yCUEp0NhwKDaM0XnKWoHZzTG7z5OHdfI
XBlvSwFIA3ijiNaOHyUPhW/ssR3CBTkotA6F0NDZZb+kbqM8c6eKS1vF6IEmcJDRImeo5+9ayUvX
sDmrBXcJf6yrOWBbyzaonnAJIiSqPsS2fjP0Tdmr3ioLx6nlVmXCsQL46XCmRCBI+FLWemcgSGln
6VCRrBBZhZ/wi+jEAG2NRTMuCnpK0JQFZ9YZXFpIAnP1rqcSdXxnYzSvWWT9Q290NzGaYBKnS9ON
9yE2d6xZE7kIhrG8ee8fCOXPRMxutIOvwKH2HKotll0LxnMvLrTpjEo/FjQdcTfZbjV8TrRGs7Fl
+0PCzH7aE62QZBCBaJsksjkAPKTNmrQPBOOzw3TEb5kLh4Q5TJPx8k8g1c5t/vQsJGoAODD/C3Oa
UYSUwjOFp0vfx5LEsUTyRPxu9ooqSNeBePnVNV8EtHJCQWlo640AhpsiXOXYomIKuZOTNieiB+1U
W7sSLXlG6SrSByzYPnoq0I7YMSm+5dkHiI9QH1P5j6kpdk1XQ/6QHaMOsNgHFII470bjS3pWJYzu
LsretaaG46kPVqSJ2mi5T7lhkZ77DtspGzpaPiK58VZUGHW/lRTxpUy0IF64klYz/woLJl+lVI+x
jtR6AYNSV1bqMGu/T2mdnKjfHdKqheQ1KZ6+cbODeLiLMd+EXsOKVe0X9JJ86ed/59ZlaOa2gM0h
pcbJcFl2i/ComvRrzsVHxB2ps4iM7qq2dH+6SqcjK/1P3XmphTBAgMS2WCULj4fgBWfhUIrZacOa
XWPGh9cW+Zn4FNAlPoRO0zwrsU51CGSyeJWc7HHjXuIKwV4Gqtb4YXiRq0s9v02UU4ry170W06dO
8pyivDb522gwgBoB1EP+Gzqf/iMp3XXZr4xG0dY3VQ6g6ASJcvWDqb1Wt2H0w5/Q7+b1pNavivxK
6QcP+KakZBz1yk7mtIw63RU4ZfO/ZfpY+Q0Tv3Dm50MMLyY81DK+UWlc5rJ/D6lt85hOqUq/6jTb
C9ULI18QfZjoMRVCrrK3tSWVJEVElKAQdWWjBhQvWOutFZt+1PFPw3quu01aKe96FmPSwpkKJjWQ
qJh1KEkA+OUSd2z5MpftDmOsGkLBG2rnlzhKGQwDl5SA5VCTG+P9mVoG+8jhhK80hoxFbaYiy4YM
j5g9zgogBBrjHM1EL4X3eLobSvwqcmhK7eJEvGyFgUiTOZ/Hxnpo9L7MXvhsny05wje9bkkUylCa
mnr4SlabbCt6+GaJ/YfeJpscGfR8T4egIN3DpM6QOYMLXuvzyFo777mXKAeKBoKo4mdVsf02JP22
k8V4DPlYMg905FdP7tAkW1uZ34/rp8f9gkY4ANTW1chdTHKm1vsy3npAQjQNSCggC3gWQBDxsq97
2SMphpZbOqpy6xPVc5UURDurfozG6nug7Xp2BDrnpxW2L+Wi4At3YmNTrmBSOdXF9D8OkWQkIf11
nnlLd+W6HuR9fmz2qwDPzQsuD1AdB2tP2NqR0neapOdt+t03lUB9VbxJmfjakUXZldp7x28mhvUj
t8qpe0abNdaXgtQzTJpzVGK01mBPM/lzNpG0yCngcO+3zfRWhCjCSrDhprczSPmwRS5dxW2AZetJ
XqwDSVIIM3AxSkQcrhz3porDlasEwXT4gxDC01CIjBDlFd0KQAeXI2p5HVBlkA4tc5HtLEGYmFjc
LNOHoXx3xS9+JbuYSJTgrwMUBE/UIQoR87aI1kBC4E6YpwxNAYfTCQRZWV4yVcEIa2RxfTLv0RON
F2usDJb5fySd13LrVhJFvwhVyOGVRGCOEkXqBaVwhZwzvn4WPDWeGnts3yuS4Dndu/deDTlzU6Rk
n2mJUq4GwLOr0AofuKl/p47fljLo0nCq8KGbTbTOioFhvwXvKrJDHakqDo6R7LskW718qrZh327j
kIcq2fhpC2juX8+p2okgIjK+ysGptcadSlhyFh9LC5My+C9xahbVT1c+SJo7SY4lgvIuJedrpn9J
A7zxkI7M6ZjKTtMWBCBvhTkdlf5Dp2HOAtQMXjOXbYwX1MSxQ8yPi+gnC9cwKbANQcDL8ExO+FZD
ea3HV9ZYFZ2rtEc64jr67IqHkp+HmZ6eHl+7xVK1xuZ8ioRTYuGfJDE/ICiLeboZTOMtMp9YIJJ0
t/RWWAIsCQmK0PCa/1nXAYNvAsunubhmFEwC3pTtKO2jdm9ZD6lAoBA5lwfE7GCnxF4tEDU+mszU
4iuFC5qdv1MJhKr16PisVKlgNiXh4nrH3ZjgWs1XPr+tgMIj5n8h5utKvrYkpkLMC+ghDtYGxm8M
ATgoJQXfnpviSBz42u6k2CuTvYIBaOZuCnOZv/skf2fUTP787JnDzgXcyz0Z5ashBvUaqa+IgQMq
U/HS/F0BgkJGxyaxaONvLeu3WbYRDXTpOGqPqfnlseB+umbDTZW2WLeM2a0JGsKjadzK2E+wNarj
Yl+xy4IA5x10loGEIRz82gB/ojOc4uasNfBsDEYIeqrsDhR6ZWfJ81nVB9uCi2R6GoU/E5UKHwET
AeWpgDdqvIRehpeWv0v5u8BW4Yy3UMS4nqqE709JvlFFvGKbGStdTxR1tfzzKKe8tdNFzU99uq6f
DEmGzCtxnS/FQ0133wF2QYLniTdWrfpTNQcdEKN15BJansg6OhSiJy6QuOuAMdTPRw6gg/YmGY/l
N88EZiOjAc2vtZcKOurLIxk9BzTKWsW4bcXfU/RmDTv1NkYJ95Z+gt4YrYSCoYwcZEe16B2dPIcW
dluf5PMEOyFjKj0vhX9levsRYXPMboN6NIfDjEE29Sb9ZWF9IZrrxX14j9oYHyZe06mgQ8LtoUQ4
POHSbumT2/ydZMF6Gnm40Z5LcgxJ+THPhVvoxjpBWbPm8G4iW+szhuPOiZt0m1p/oMPtHmsCld5V
rFWvUKSLJufHmTAJ0WTi+TDfEh6Gsk23pryVrX3C8z1G/WmIr2MdeCZjqZ5ulbgx9yxyRn+JSyo0
TBib2ah3eZpvXROLgA82RsDFKWYFAx80GpP2nDNJw/U4Wtanhsu6b3HZHMcS5gOXsihda/XWtl5b
bcXxBkntYDXnCClC9feCfmBj4a+gO8y62BXB+pZJhL4ADxLkavmTIuFWCHAcQOhuuvqUqmekPgs+
XTwo3C9i9tN0uHRRTY0wuZRYWXykRkugLOzdvlqZxPcnfrUasiJrx2qzvk0yFp6iz5+TAbliEH+6
CY6fSaOoCgNun+6ExyJv3oLkW4x/ysHVTWmfTda37vd/qVxvAklzTT5ADQ82inQN6MmkGjdm1Pxe
Olfm+BB8ny/dt8pFPibCyjYwkYoSUAn6BZWSPSr5GtQZsS7jBS2WqXsw7Isse2tl6Zg2MfHd1ATi
peGN4pkNbDpPGasBK0hL3YRaGyG/iX59rAAdr/Wp/ycxJxu622QFT01DCPcLrxx65kN16FhT/RHU
JoKym8e3wtgLFiNu/oTjj4s7/ctUVqdGdpExrRK5QRpy5Kod17j6ok9BDFd9ekuGH185hsptsC4V
fU2ggD+ooP0w5wwGD5as01EWMTz7r3xPGR9kRJw1jG1Tjl22/fRjBic6537TY1yJy38Exb+CcaQ9
RH5B9MOGQrXpi7tMJ4WNUZZxmYXQT2k498o+LLoTEdNdN7JhLbiJJKjLNnYLfsaaNafhZL0Lhch5
ZzgUzXsFNKul0dFZEgxf5lA2t7tmmMcizC5jElwKiZfMNppMk3Zq6YU9D7wx9euR5ZB9B1oKIIIk
/SoCxUsfMgOiorOnItR3WqnrB6sk05fJuILM1MY/mQCdaVdSsHhOBBlTn8mWSUnwyZKTKzDASKki
kn9K9iUml44XI96W4r5iKNNnkcdywUOR86uB01YjmhTG9Lh14BEuSTeiLRH0qyL/jcf4KZGz1Kdx
KwUM1jnaBka9w0DapRgw1xB24sSUy58RLT3kAI3jdFeQL0KZkhgTafhXddr8Re+3mD5koO3A1n+U
Bmccb16K7s4MwDaJjg+0/Nyy06AjW1PpJJydE5QiY7Gct8hgIUWYP887UWTSzh1g8iwMQblNcq9X
/gZWxK5LhnK5gfSNuDnQyLWqwI+XeRPEwLlHyArEe+CPN9WElehT1mQQGCNKsBIXWq7NVOnNavA/
tIVhKhq0inSkTVk+8gFCgyGdO6l250nbyDB4Ji3a25FQPDJefdOTNVIEb+iNdQ+oUzQ6x28VV6fG
qzPgruG640oN8r9Oei2TlkR6DfPWCG+BhGfFTA5+Vn+GtFdlCfouEU65jzQvO308XxW9f6+gLyi4
NEzrBI37YNXdLmjiV9RVG6oEEtNrY8QHhAdL7fu90WBABG8oUrKZsoh5ZVxl1ImqdR8pHXXrVFSP
dPpQinNTPagOcbHxR0/X1t0IvGFgWYxtNHANIVemGXhsfuQ/DFKom7Vsm/49nl3fwEtF27jvHvW2
3U5f9VtEYISU2oo/yn4d0+vIKwKr9W+w19zJqbe+l2+Fs/hXkz6Q+WdW1o9/Fc7RSd1JrrBS192J
uKSjbIZjc5Q2hIaO4X3cmC/zYm71i6ms6g/BGfcoM2uEj3Wwx9/t//nCHZb8qzmpj+ZGpzZ9YXHd
SzbFENFAY9+sUze7rhgprdiJgFWXCOdBe+Ku1Z7u9NeHXzOxiwrHI6t5e0btq/wtvBSn8i27QZMC
q031psqfonD3/4yS0QGpZNeq36oT6Ga7cZjsr7XskLMkmoARywrsB6Yt/oOsU77i6CvXHCm6TU7F
b/89HItxg+D//5+GNDOUhD+luoriMfXPo5uh8w9rwZURn9CPWaG90lYRp+j/f0VpcWCuinRT1I8s
Q5nEkxPfh+KD71KeUEgPxmoirsossQDvd/Wj7tDM+Iyq+Bzh9BiE5Aw1nI4LLp8XRuqHnnX7QTJu
PgONINkV/qXOX3PL+0XnUWDmoEkCSYw62xBANlZ2NJ0zCYfzrbV2pUD1cZWpeiQkyaj7czWU76Hh
2WiCA6zVP63KcKgmuKTLY1u+xdqPxnSwbJ5B+20I7SrPhC3Yd+yk56W97FNidgUnPFPG4CuRrqh4
IZkloFftRW72eYKNKMFAFq2n3FoV4g+7RZfFmOPNStNnIkAkF6sd3PslACRy0EBJjdQ282pfY9zA
E6n1mOqkwcD5y63hClr0bc3FPo4TrNfjEGPjEldE9lRBlj0BbZNhpO5VekyDM0DM8mEor3sNmKZS
hyUl3WLlzklCWw2xbDAM09SSWr3xqslZbVv9MMqnhnBJOpDLK7hjR/8vyYdupTt1c0bTXost+FJE
4Y7tlwaTA2JraICYM4fxqFL/Q25ft+xEFk9Ku9Vnh1alqS7ZYgrlHNVBWBqjmwQuvpIVGUb2kUb1
vqruelGzz/Wk+cAELZcbYGfHgJ4F1MQ8F3dxOG9FfB19cJN7IlyqaAtK//DbmzllhwlH04iLIKgV
Ng0wN/Y1ewzoX9ovSfuWZnFXiqQWh/QopMDHEu1mpIRQuD2PmHr0Eq0s63+xERYEHAem/XThdJ14
PRcmaXuJmG7P/ccIPDHB1ZzgyhXa7KHo5jHXakfFRZPVCDjwuqzo3bwaxnaeLxVgI/MbE+4mmzYZ
GAEpKilV+DKgIBB1oWOyo+WtEHU4IDTDjHxXIIuYSaD6ilDXWOG3yxos4W1vR8xgJBG/cXtsNLCc
lmA6vldY5grXKdlsUd90qn9QZRP+T7hKcBBphPQm/1SU4tckdiwO51Nt6uQr4EHhbcMBJq0BtP1A
wcYg2cKaUd9KlRZVBQqtTBuz5JCF/YV5IsFokKgowIvtJc5wscVO1dfHnNBuAkAbSzKqejSRXFxJ
H3hWEz4BBizkRwEVMyKLtqN1M6wbiOZewD1qh6HTPxXFaf6SG0+jr18m6akOt0B0oJuNrWcSL6uV
W1a7/hdHxShskAPL8ian2IoJH1MabJGuKDmZCaHXzf3agBLPH5ErfPQ9kVkC+3bVnProkmA5pUNQ
frruXS5OQXnivSGoxMYNS0E80eyy/ei1rT5eZfQrdpFw1fAxgSPgak4wrI2OyUIm4vEDYwwvrl6B
UK5Nk8SUJa/cUrq0/lcRHEX+OYTY5hMrWVt9BuqRYaTpf2AK5DInM/sWZBDi3wWAsmxkoVa5z8pI
SS5tInmXJXecMssMTPmsyLKz7gIuq7wj+59nnxj2g8JLko8EVn2NJfHWzEDq8UlbTldTGa3kHDmV
bZhYUg3/TRBeuEuxgsThvhlxVv6bAnmvqbPNyhZSJFyAV7TGAj2EfGL9ph20ff+tVP45qRHr3eFW
vvzxizdrrJ+MD+0SalBcXdNmE0kbScO9/5M397h2atGVZ4f8SjIfYz+6lEKz6nXAonyri81ADoRB
r9eiQIbCkfCnZM3sCTgH001nhQQjt/AJExcVavG/7VoKJAmFrYDnVVGzo8keYO7De7vj6tLaVfx0
edU1lwXWZjbzMKgGexVQM8tX2bDr1kkyGjA3LiEJNAfpo7s2rCAOGWJ0K7F2E9+pSg81GZYi97ti
Z8C/wTReXAHdgjAPkRXyVe3WkOms6JNhdfn7iPw7Jys+LVwfdbQqcV+1Lo1Cxl90UJnxjvmeotIB
r0aSMhx/DD0hKKCaTKMTAM/zOef+moLD1JPypw5pqpQY2DgjpQRZRPE3Hyigviu8pj5aHqWJn0nX
0fbFBggC1JjhpWvBJc+kD03fSLlC6L9CsmpgjqXrNv6cp2dthk4X1RtZxh5cOQFpNNNgQclx0idb
VbT16Ft7oqKeLvmuWT0yBQPrG5AOVPY5dt0lE/IqTBsj/uIPy0+GdNcNXgoTUh813crwDujvNRFU
vfqtJJYS/DaR4in6jjVLdgrWLqZXCMRP+lDgxdwJ+iVvUted9TNhjj5/67EPT28moQGmpcYZ/Rv9
VPrRsWK0DGKCYKbFM9OXUjHfaELGUm2LNeBPwk00hrbZfU94TFoJ2lz1GAilKBNDujj0xMwCVd/i
qocqvkiOorCKCEGGCeK7vIo5rC0cGI3xxP+WkQ3L3Bxve9x7CkVhT5CHGhgnV+pvsHwa5WcTcXPn
m3Y6VeYJ5cIWDbtU/wqdYQlr7UsTbEWroejsOyQ/1vrAqKm9SqvtlLeL2h5usLaim1CanfHKMq+K
N3ohU9iVzJ2pewqmzmQp00WS6Zr+G67AvK2axIuG8S/1ebHThqRmJYDU/Fdq1H2vEWovzi36ORGQ
JdOFH+jetyGBBsUg+Z1BxFklaXJKRs4S1q5gxQXzp0YVxN4kuYRKf5mZDEvixQyPSvKe0V0tm2eV
cWSHyK+BDQYNo+R7br1TRlvDnq5vJHXw6uhuxWmroWUP8pkFYOhNwaofdj3u4OwVTA4mFrM+ELY1
hh19HuMekV9ZUrA8vaH7IbdoJkPSkzyeuSFV0YukXYQqKkl/Fo+gGW+EkYN9P0w2ZSUfA7LWmJ+F
4a5qzyxkcKA6fW3jOGO8U8zbVHKzECbHyVB+U/WvLKFxledyAWfSLSuqvha0h0XlIakLKj3AeUbi
Q3mlzbPlr2Ltl65LTrYR2SxrgjGxGQLXKLcm2yrqjJ2I+6onKuH1DdZEbzIuyKPcyyZxvWCtBLel
31d4zcPnGL4L4SfmDlQcOT1qql3+wwLK+ZYWa1Pe0KkXyx7NbR7TmB5i/YKtJrTOUfQRccWRv9Hq
9LfqA8Pj0KsEloCd4uoo+s6UUXW/gSmzqKuYYAl8X5+p+oD6i69oUq71fMJ9gKJy9EcHDjFxayZM
DBuW8YXkUBiPwjZuzpr8oRVHmQl4f4/0awaTlX5A/RFkeqcLBlDN2IqfaHCob8gt5ehJfAC+w8/D
mANzFw43zd/E/ZXP+BHnBzToST1W8Z0dLmswGD1jr7j6VLjmWy4hKPEd/J4vqeQp+E20XT0+g/Fs
kOcmadabZMSPQ7JjNYrJsJ5YNLVHGzyMesux3mdrtJqZVpCSbqWyw4lD3U41B0YJT4BNnAy8Qizi
bvBE3M2UP9JOnG5jfhvTb738CKLayTpAEhtSMLW+UbktpsuA6RAuLm8d+yUCqD2eNuxMC/cSP21/
T01PGe5Z/46hFybLtepdX/O6yol7aG5e4NtTWx6hxibAhZH871rLhbzVi1OW/4v17xysMpKivMnL
o2WcLQW9wEtmugKnRK9g3Ym1p+uuKq8PNw3JfL09pmVYk/jAuFKSp7TM5hsWs5s8kJQB9iryGmZg
/5SemME6zPh/kBPDwGGIZQBNUdaMzlW6y68APf6LpgTEwIC78oNdZAvtOU++0fHVfNskT5wjfXKC
BBiFrlVckQSCkAb52mhgg0GcWQLPPJtvTm3CIdpQfhTVd+wf/f5zpCTVxR2Td0W91GyS6DxKbLst
XMysbXbu/A/cx6X51VdbvvidspXBi0qu2VxE7VMZrhZh/88A06pAkXVIi3fMIWR9GLScsVoTsSad
P8sGMALrQZab+QnzTluVm9kOaZlqrazRnaJjwVwkxkIYlk9Dn9d5x/elVrniGM+N1mrgYhiMfjP0
uleUxOUiKjyrR+eIHLOsNhXPBOPqkelzVmwkvq9deYHZBmGOGU09bBqiQWQaRwF3znpqmI2xQX5e
R3LwJbNyx8k1vWUtWvPM4RVS1vu4MwX0zMm0pH1gtdcuzop9EWkwLVjYRKRORtaHYzBo3biwIQJs
wMO9VeG5tgEPj/mSx5mj7ka8di1PjqpNbGdgD+EA9rRirxLLI6C6rWtal9kk5YgiVkakMKZ40zCE
iwl+IupanbjTQhz4IRHmJguJWUrrvpaYccGeNKY1Hz7J9E0sBy/NQrDOZ4hWnd+h+WIpTpV+sYNW
0H9oH1jJwQ1emXZVRI5hjBu1I0/LjLg8+OO/UjLcSsep0XRcpcBIkkHathofyEEkb3mYaEpguMoY
fqOstZMJa1/zlJDACecFEZEKtNeMywBVjppyXjH7b5WbKF6DeSNgPTBSCPktHhyflRHYpllslWrf
CtcOwAr6t4KrGiMXJKOIY3pg/1a0LaDBVlKN2PWhMG5TUFEhf1vgGTk2eeSN9pwk6M8WYIFvcdRt
tfnJZ/gi8wXGNt5SkYq6e4Xhb5KRQWhPBea8vuhWBd/5wdznqoBFsD0PMempxDUEBfuY16KPmCY8
R2IdXeZIOAC1/NDKbsUCl3h+BtQPzEDG7hipn3r3G2k7q4mdLKKL7GYVOZwP2fgH0l9LsJniZgD+
gEfyOGmfFnerxhpMFjLShICHSHRCfCmfTbruy/hmWv5B72Vjn1uhQo08a3ipnkNpDnzpPZEn/92f
LWbc0cUAnCwcmYxpLc/t+xh8Czw45pE6NAi3eMqPOsxUWSKSSRNFZs646QJmtQInYPcZhMe5w0to
IufgYvetu4JTs8gRKlYkDsfOI50LETTXMHXt5WlDIcC0cIq3WuBJ3bNHeKeIppbxy1XUL7KPjhV8
2YlyHNMbfRWZCyZ+wTizAua4PHtt/tJ7VG/pH6uu7Dx6NPoVKrYSj2s6MbkhOyj9G+YXM3EcXEeB
9z1DalfuTUa1x4WRie+G8E9U0UYLg7qSb8JDe5sw/S3W/5LvvyASnkyHLeroPmklj10vm9Fkh1YI
Wrh1yBbrkke7MkRHAWWSm8dCROBjCqtzylaZdJEIzpyJ86Cvh7hl8U3tLg+jKXDtm/RM59B8JUyV
+fDDX1FigM0qCWBZBhAOAZM3/9piW4o6fL6NbQyi01bDmwG0xKWWHc0N6di8bMhQnAlUmsKFD56A
M9uSVq2w88sLWoGefZTt3ZKCjRa+/PazU1cdnx+OLxKDMApnjQYEkL9+m8ObWbkKXjIKfcHaBZRd
QItaWaeZtk3xpTHpU36z8qfk3TSK4zydeAc63c04HfGcmtWhFt6k9kpyOsvvIli6nM5f3RTBP0s7
m8WXCbwJNhe6bJGxhye9AA8B5d8paILqYQDyjgC+4pOguei4hKBhyJvl52hQCiME56L8GKenKH0x
m6g75pbYHTMoFvrPgP1CKd40JpvS2K5hYZ3m8KI2C3yFByr9K/LHmLg106DAZ6FKiK6XfLDqgNG6
J72xjjY/kNMJ4GJZR2Zrevu+SER9+M7/VYc2PhMCG+OXNn2A2qFanTORSgfoTHvEJo3NE0jLpeu+
NUbQ0pPAquw77BFdF18yBIGV8kOxFlLA1Py3gGcdECL5D+wwCcRUNzRU6LjdqbsaMHxxEjx0eMkw
Z0i8tArND/NrvkKzW12ra/cIHmwvaXbBKX6j2JF+O9yEJLVSljZsY1w5rL74yzbZjlw53yV8gLq2
yGn+Jw2onexK5F7M+jsk4rB1yoMdomfLfzU7yZS1KnnDX7P0OVtj8cBBO9hWyo4gOWZ6shm4qUlH
rwMK3E35hqpOrp53yL+KE3lr2nXIYAzTYemg76wQKM+48w52bReb2i636aG0pzX9L5pSsuGD7ehy
1cfgJZv00h17vJHr7FF9kf//CP5YVwZ3isWspHaS2+yqx7reFDD2FPAnngX10XAFFNZjdkds7SWX
xbCgYAFhJ05Hb0lSjCIC2S4SPL6lvPlWuhHKvaweyI2U1rq/AQj+TNjjZfNdNQKvMNEaHmxGzdk1
MFzlbxIwDOl0l4VR7njmplXK4/xcymcDiAU8EiizgBxcPiaR00XKzov1jtkOClrhBj8RzTVINCaq
jvW3Jn+VEaDtl6TfiH9wQArzxIW2uCXzIwxPQPK8za8w2mfdI4yAyO60/m0g7qsEUFDi7zQfgg2b
AW2tlOrVEcGJt1L+B2CSKy7Zu81DutOqMX+ODDtCAfbjO99gVXzHwkJTOn9FP809h8dorBr/gmW7
zN+17MzU0lIdi8fTt9Xe5giQSBIYTolmZ+i4etYIFYjzVHchy01br663ZOPYgYK9onzOnO6hy2or
Yqmosvy780+VbGr6afHPWJ2BWXmgAy/x28RIwp4FD/Fn+MNpgTLn7/rD5ET85MTlw/yW5Nt29IRf
put0KC0Z+2gb4BugTJoWxQ1nzQu67zo7MfH7JUndPHhyrYPpIAqxAaaKt7RIynjXAwwqW2tyCfGT
CsU5pbNSj/NLBWvE5H0FCNpVMJFpPOkOrz8qLoSFhcqmj0jf6meDm3opNj0qvjLYRlhyJcCPW0ql
pATy5NDoNQCgpX08HGNpPwGVkXfUugu8rzu2/REHfN29fO1TLXZWsGmVEy3JdEs+yk/5mwY/+Eif
ynm4qjcmjGiopHbZJpytbOvCELQ173Ci1lVrlJwQ5BRqwcCk78ifvB+9WzhMLHuoIwoBuqOyZUnm
yK61iAZ7nf4LaEwQXIeVQdFwCnCwEVpfF3t7cZl8a7/TFZ1WZr6ATdNr9sV38y28/D2qSrt6rwTg
QSzT4EgMhYkhhZQ7od4dawNjWsX2DnDFFHLThbtgmvAUMlcbVrOyD377E99Q5w/cEvB0W0WDsnRe
kZHrhAa4e/77E6HKgR+EmJVnGvd5hrUT6dE7RjoFuIP+ZTLPOPht9lNwj2nRKG5HPcTwgfyNrxfk
nsqjH8cMzwSk4CGt7gZf1CQoi8Mwaadi0UHYqsKnLKqJZyqPrK4vMnUoYMbuT8CghCss5xHmk86W
7XepgmlHDrurpS+cj7FNPGGgMgcZfqveKlWR3EBhQC2BY0mqgD5AAXISMH6xokY9VZLwiyd9y0aZ
nYCuF0qPLn8UrY9RjPVFJAPyBojP3MKsyPEufdoyI5fmu1ajLw1jjklcXvnrK3NtHiUsvnOzCarZ
qbPPor6U2qOFw2SeMuuec61IwwNdqzZ+WO3CIh9lPjX5v6RLSD4cFB+1kMJUdTGTSogbPgxkE7LM
YyouvX8260dqbOpp+Uq0It+tAVGnQbndqOEd7WKCUVJqNGCHziAVgdCYWQDLtwY7TUbwB+2NqYSW
vE/tbYLF4aZERPnlhQ+d6bC/DG6o4ZP2p0RS68xsLacobemdddIUaAcNUp7Mx8faTD40+hCqsTmA
isK8I8enMeLA0atHjUpV7pue2bVBnuzYKTuOSLJQwtL7mB/W4oil+9La3Mkp85vy0o8XwMFI4LiS
TFY09Cxu2ROHZ4R0YP00SYhlTwp4CdJB+ns5H9jTaurcBjjLR9ieZMfViMgScpP1Nnc69RjiAntM
MHevO01aVcmyLQ43cHhPpvco+dcjqfH3WL7jNuvOEt5jCeoR3KqXJC0Jf127wmYZgOEUL2RyKAoD
i0DGz8I8YfDRdcBse0SuxvxQjEPExpybzhq19KrFF2t+6pITjEK/HnLAOu8ono+e6qWz7gt1KGM5
ocdOkj+K5prpTOHlXe6MAHLcdvzoQooJ6SWE7/xWysBX4J0UFpvO8hW2MdyCXe1yRE6fGUdqa72j
bynpJ/TRkfnLsBZNd+r+JnXPv40p2Qw/8CjxWKNHYTgTg2NM5pZ/GTIDIglSYB5/wlapsq0QnTRh
Sz81VWy/dqt0VwMDJns0OaV/DoZ3oIW+/yEpAKDzFXYPYgqPbIr2XQ+CFhtcZz5NfJkRu5q14NuH
EaUNexMZjVWYgbJpuxWgplPcnuX+EbDfWZPuAmd+L8NPSWn+bAPpDu0zxsK8GD8HkW4h+YTA39Lb
1NdAfpOnI7WCymixf9dJ0Avmthd22BHLxYMMzwLUErgoCROltpaST14pUUc1vvfN2cgOiXDAs5lL
WFL2yfxGOpbdUKqAlo+nc4cbkDAg+9i2TXgslCt8xr65spdXHLYIwt2plzgatC27oLCk1P0lER7j
lv2+bUjU1Rl4KZNrI91kHGq8WgKSOWYu39Hoj5v8Lx0+ROvD165cVFxnREr3VX3oAKMI8HqhEKFd
AUdhI0sY3xok1sjJf6BFNeW6Nz3EacccSdbz+dytDvmQFDaHCY3kGkYLhscYixqbE2Wb1DwEJ3wM
DRDRmXjAyc+O0XzgHVoDJKBksdTvhthmvp0KcLWnUt6OFbrwKj4uAupOljz4SlEOtN/Jyh02Gh+z
/qzB9PAWL7DcdqzcPvPPLHs6lF86qrHfmdHvQKZr3ET9qwt+c2HPmopeP8/6J6QTaLhgbrBsoxy7
EdYs0MvJq4GEsFvEavAsyYHRTwbUZrzzFSMECB4gIJFv3VtWndEjMaWgzQm+eNhD8YIH1jI25gB2
E0OiI87ofW41v6k922f20GqE8oVew9eCqgP1ThYcdiAbWMlWFqLiV5deBHVrpdekOhCwZpjmSuIJ
6ZZ0uOoJAfQXVor/zfW1kY6G5uQwP8s9HiVd2tlLvIioANtF4RxSrOnzOayPpheIR2wpTW9brAah
0unS/QgMmUye6sb6QYANyZIyydan5RUFxQVOiyy/eAmzfOH7VgtfRbo1Wtw13ToGgkWKikMig5Iz
tBeVHdIEeXdk7DhL8EJU/Tv6bTNRNtCIn8Nuo5go54cW1watUFVA0N+itTfRyxJZY7KDjCDnZOh2
yFFpfCB/sJ5ZKmKh1t456KPk3lFUIDpk/hMOTC6jRwDIW5s6nkJSMWTL6IY3XLk8i368w8nGd84X
zyT5IoCOQATgSOgrVsJTyNkhqmPMVhr1d8A9Uhobaz6JyaZ9KkTWGe+qf1C+uslhc/ZazR1tcifi
3YW+99EZFFzVMHw4XHGyp4sqMdOhdSQYIvFo5qel6WN1Oo5wzZlBAQbPxNgH0Rqe3QhNyfdMaatG
C2jH+h6+aHFoFStcDS94WhmLjk0HWppIKIU4Lu7iINlgXdIwtImc0/xOmG9Tl3JS+aWuA3rcFy6V
EqYGq9pIeAVD66Y3F013/NSjFE0t6nAX+xn38BhRhHuYJELdwVzD0qJBX4kh3CoGHMeO4k+0JfHs
p3RmeKygvOgZfc46MD/HfzEuFo01YMGXiTUCjwlzQI3oEZ7Gg821g5vBN9j6hRNmTS5u3cy/s0ko
Qi73fpIVxzINMA4YzPyK6Uttv13maIjPbCWwdllxAfXJDk4YCS3GHkl/D8Rr5Pt2KIybXRiy8BX4
yJ4LqSl/dGaKEW2T1mIE4u7lx0f9nkqBMpcZA9JEWCsRZL0etIImwZBai81Xg9t6cDSI1vzRIhMx
knUoaiPz5vc+TiKtfDMAE9M/icf2nnJv+V6Tfphsvpw/IoKGkWccLNoZfb6JEKwkgRHNiOQoWaS4
G9xQcUiC/9DobwlthNqvKROCqUYAwJGwV9p7oZ9M7Icln/2IDtrFylYjAkEWukTYjCip52jLsufV
YFnIL39u+1sox1LCsf87D79he1Lkr9h8BXEKZvpzZAxdKriEU+Y6P5JIMPkzkDJHZDwsSmcDlxE2
wVj2SUV08I1pe2kmMeXyMwwG+6hya5MVOIfpO8YEqnAODoBeIO9o7kKAJdOXIN8sGGXhS+JpT/NP
YnerOLagzCILyXAkqnHtL8A0Gsea2YWAerQg7msMQyGI/wQ+pioFtqiqNiXxGkvyihoDgnKfG40t
lo+BArDrv2aW9A1l8hCxCtbz4tNBSEFwZcpV4XxlItRWIZfiIWcVm2CwGQxDV1U9WJGiROK6tpBp
3vTxqxlu8PvzacEQ2U1DKA4GKUNTbb77wqUUT3X7bLiikcQIAuRrLMucK7wf/+PoPJYbR7Io+kWI
gDdbGtB7ihS1QYiSCt4j4b6+D3oxMz0z1V0qEsh85t5zkajghCOHGSsj0zL5TEHGvyvO2mSIWBoX
Cli7/Laq5zjAEh/+bCR2ea/veirvJ3du2htQMld8x5zzNfT5WvlUmls1/EvTH5WTcFLJqA6p0Ix0
Xq0+bjVtXQdcuIE2T4h8MdiF15hDbBPNOJ6MGfJnRSPx5zHyUqh+se1QekjNX0/H68Fq49Fpo5OA
zpriYiiYsKjeX5c4B0VAZ+Me/m0QYRX006ZDbN4pb6hJzafs37ICLhQGynIEOAcxS6uvuv8I8MuB
M/CLA9LPH0SVvQugxfN+Yu0o238S7X1A6AlYz0o/kSmjpZ8yDuMwZPJsv7z8S+l/yAvGIPDFKzrT
/X+9Ch3BeCZ1M3fYlEH5GbwrnHkZkEmDfXosb0PwM22jeF6IcJgVujOXImeLXt65lmhOBB9n/wtA
uryaLJd0TKIZj/yAhjxSfzr91qEIa+u7BhFNYV9eIKsIrBV4FrmmSu6OPdTYxjylyTqRDpp6NsnO
TH7aIFikUAAS5JaeHcwglBRuYxwIhSG4k7mLba+9WJpFiOApm2SNdnTw6eUw/WLhx0mGGgCDGtwd
vgULEE2Fx1rfVDGZt6BdYM5G+5HieGy//XpjGa5Kx0PpHnp/jZbPU49QRZtHqcR7ryDUCVdStVdh
fmkd8EPzKKOoVv12rUexW0rgmBuJEMVy3jXailuPJXMGGjdDpeAFFzdGbQ5tMtqn2W5wbhFZBfln
lkAg92Fb7cdhk4uDBZ+aCcmA8yamIeMLmaDKY/8YOkZ8CY/GeXomQprsoOkXFRho6BlDmS1a9UPh
9OA5l+T3WBNSZyBlQTbv9A9Q6x4FsbYc8rdSRYtGfRBOkDQbm77dfGYDmuLxM6wNljYHKwbuAmxv
KFIej79Bu7XghwDONNm6BYkQejT2TJwjbsCEx0E+ZVhdYjqzrtJOVvyvNj9K9aZbFULv9GDCrtKd
CeA0IBiL2c0BJkQzCFfN9WLy8kh6zOONbA6gsFmbNwuDl6RO30JCWJj5LmaeVv+JmPgKKl/F4CXG
UiYNa8X8V3GUWQ4kOgTlBFsvMwfTV/Rv9N4eh1gQf5sALLz4N7C+yezYyIPNPBA2m/xrpj/MgKVp
gYXjXU2XIIS3UyYgoqdBTMHju3JAYsmqC+kkl3SI5s9fZMzx+F+TdWT+DJNWr3WuRXAWREAPVy17
oT0NGeuML8vbRpATYqKhL3WPmuWVpG5ODsv4FeFrQxtC0EjlHTR2YIALxVkE61K/0xJw/LTdrTPd
HsWBdqlTLG+/II0zjrSgP1fWNcy2qncbq4MmH30wzoCnlO6GvCRFpSNdvvgPDCuG2KYWU65N/+vZ
fPlwOKkJdypMQsvfFQR6DtlTYrLlLYA7nYxmWTUAdWmnNCxurPu8Zu8xM/YA/+BP2INWp7lh8JxN
gcjG1WBqX1skyHz0LcOwNZxWMFEyq2STThHmMZPsXW6uZQtpwyPHslZSTD7cVLra6i1BlVwaSKFz
n8ZxzfRnhHCtXAGJakTyYMZwFjLrbuR4mreSoUW1q4oRMzl3qn0up8h2GAhLq4cW6jraJEgp5ZXX
/KFlnIGo4AOiMlYEc4ilFDxqY+XrNMQH0OhlsvEpCQZ4z3r5J8I1iR+2cQxzdzDXlfxBRuyYUNUe
oZHFyMFNYwEowIS7rizxuwukc/hJla1hHxaO85sPMsKdWapTcLLHMTn9eCpH/kDKO+1g1Tl4i04h
8zFj1afIIS6+sjBGpGi7jg+6Clyd8Aa+XEFnaF3K7hVSYXu1vfUMsZGVi4onpJTVRQQ2VmqZ8TJz
FqjBbGU9lH8eTVC3qQDtc5Ha6XPa1Klin/AzFOwRZfnL6CBVNey2FH5BdM5LetfmqAa/5sBTYnzZ
2TtLPxUNP5CP4zJeYT8pOfwHyZ8FJyctz1JWkwhKEnRlzHJEz3b4Hv1hPkPRlfSPgryFFgpkmFhz
y0dcaQ9zzVMgE3IjNLBlDYDnAkld/9dYh97REPPDGRgxfBw6PICNCTkTRp6XvHIeLR9hiHqLyOet
pmzOTcBizLArWvefYvzrAIC3Bur58duxeHMnOwRD9bSYJMks/G2+CDQ1JITxsGjjzXYQ79pn7poM
w0V4YXJWeJeOc6usH1FvQLChJEVHkgNwNBuItltBXNBPjb3PYetsjxkdG+B3hp1YBjPSPY3qXmdn
rCZzEaSrIdyY8koJPiwRYCRlW4vLJzAhWXK9jWTY9zNTuw9sqiL8C4X+q7AzFoiDi/qAJErRcZkJ
fh/QHr68R7GYU5VJJ7YRPcZOrPJIqXoSHcN5jE7RoNszpLkigcdgJlgi7iGnd+JuItKyEULgsOVH
xM0ecM47tLUBuL4+ZzZJns9QzIGlrWTUgnjv0X5eEbhNa1o079T83gZo3GpQa9bDf5W4wZ0VAfOL
kiebgRhgOQLqSLrcQnOMKwjcE5yMPKKY6FyqF5vFx5SIIyS6TqI7SrZg8TttkARiiLmK+G14LzFe
RP+q668y3KbqTu0vuXSNCyyQrG643CLYhLJHrUrXWn8HtKWtCdADqWRKoIQMAqiyRjDvG6vAFmyE
8zDT6WtBx6W/8YfFqA4tPpJkfdWw52qLVY+bjaKv2DPe05wXK9bY/7VgT2Gfdh4Obby/t9J7L7t6
4cYWbsnJFOnXRbXwmJtIFb17otirCPtqCkEJORSpz7sR2cnayFg91IvAAbDr2s0WJs+MZFWL3enS
t/clqbsMfwsYQ11NcrJYlYjDZOYX1OBUi1ghdUqxlDqs52KtsU6ZMkk+GI2zje+ttagDgeDGNnjH
WVfsTbDwFJjazfenNvSpwAOJToq+yQHna+NPgfZ3qJhFIGNHY7pY6IgtChoQNfJQk/7WMnDBaG/B
hexsjSAOUhwS5LkA73zifVlpWKw2B5XEduvL4BvwOvp9fx7jK8mxWpt1di3LT7kAAFqXWzmYrkpM
ox7FUY1OTtoR5TjLK4r+7Oq0iI7Off2sw19JTFUmf+ABbz5rhP7tOBbl/EJUsKY+9fwDjxn9Cpc3
C5QysFAV+fPmmbW/YULpiNTDdq4VCT+YGlhpIqzpLibhQoajsnHEvWVvlXYViXXjrGNuBYo8+T3L
x21WH6RhV48vDcMOMltyZ6bDoULDzl+OxAAROCxBn+V1ovEJ2dReW0CWVDMCFkhEl5PQfSiMn43k
y0y3RfVKCc8hTEtxNkz5W8JPk83YHYtibStT7tVrMGhMt0qHWG9v+5s6ZCjNVVN9Tcdrmx7siIBa
hN/RT8rqxOl/hK8vWg5IPT4OzUkjzqDZBYrO7nM6GTQ/vANOmMUMcGMkCnVtMNv3lsLWFoyIOJZr
7SctPtriWYwJi1WUDICVW6DNBOMh9RXMVrIZ6/T8HNnFYzjnrFW17isfPkPfXMhTpGolDwDmm/fo
pKj7cM/41tpr0Vnz0euwg+MLy/vYbQCn62F/0iXOr/FLlK95gt3NYAioJnMD17Bh32IJXrJNOACs
a95BVQLh27OcIJiLGeWIrsjfJ1StDn7mkvaxI86MJZhHQG6OovZfUOIhjn5asFT5cA8kMeuAL3c6
q76dZX5byR5H44CafYCa26De9HpkmUyt8t8AMp2PwZAuqHjCKGFEjgKMUVAv/kosyAO9VBOe7Ogx
q9Ot05Y0wVOCxK823DJkUkr8UYGSDnVzo9XhFiExA6KCTaSX3oyOEpgSPOkeohSkrpWMqj7S4lvW
GIlwvdv4Iqi1+E7/f/IJY21NRAkhqihbfEThVeivMcPh7XxJCdLYqTI9y/2BY1YpDxkvGOs/KUJN
i7k3ks/MrQmnoEiTh29wlFKzs5Pf5lSRt4dxnclxWx4K8IfQxSiAv5SI98D6yCQE26vJTEzjDP+Z
j1R72V40l/OHzYjRv0wVoBzcADAteoP+GRkLr4NJaVie6+KvR9GjmztVfikhG+KvLvkZsxyu4T6z
rwhRmEP4OV7jbe+5UX2gO6rpaM0PA9X3mE7R409tfJMMk+VfSKV2mtiGDvujdiuUE9TriaYVy5dA
//NxcEhaPunJZvmjTVoq0gC5/iHwxpmBqUSKv1J8BuYbF5Vi8Qgt8Lou2t7tERIRhi0fuu7bQo0z
Daw2HYexdssNOLi8bhll656ktTlbmIkZkTGB9AoG70e29mNLxtscDPtgGTM3G3dydkN0muHBIyLP
IP505UMPGM/4hSnlgplUbThL8+TWcl9Xw0RvuPsC48phMrl1d43dAxBvaSl3V2QSXfgPlXpQLGeB
v2fg4NWPBNeWAEKMIrNUTIyfzG5A9tpbN7fBeAefZEcWCrL87hsOBdE0HEitxNjAvzvJKdP3EYGR
3rET3yE0wnT44rOem0w0BamPdfYgBt5VddzW5GDZDVvOmsOW/7uE6lyzshFUDznCC4010uA9R06T
BvMphfSYLQf81iljlWx4FibcQuRF5PA0yVflfNT2pyWVRxk/5cgmetJTKsw9ibT0SQH0CQFcE2kQ
Fxf4H5pwaQIAlgUBQ2oGtULa19QTeDxgzSSLHMxHtq9T3w05NnLoF1pxaYnPYVCZtt8K4nc+d2S7
LJw85dJqD5s0dGdrZC6+CVzPJl6D2P/EWUCejSrvEDXhbnKnNsEBM1ftXaqYWuxB17Q3M1yq7a7j
iUFNZKVnudt2PznGUT9lPHVMPN6XbWVsPP3G154rm6Bc6Ol7lBZZcxnGpavWewkzaYABWMVKYfW3
gH+aXkIPjsBwN9v/RQ8ICzvuau4/dOrEnisEXWNp05U7E3XeFGNZW8dcvzALSKdrt1hzV2XGv04G
wGJ/htWZXdT09QzWTgH2rDV3K6fyTRlrZSQlpW+5/eJh3MnekXrNN3edx4hkK5d8UntTP/yv/4M1
orsiuRW8RrIEgUyCoSdWuIysk9WpKxCxtwijuNUBsVT/mWAmvQkfU1PkE8Oqg4L3LY9wAXlOWIHT
fRbBVdIfjnrtfJ6kSJ3LYgFHkAgE6SDQZ2Kfd9M8Xmq6gzPeW6bqyfFoMt5JAUDdVs62rbpFBfyx
9dCBZ/Ou05bFeKvsX6gy2xFMQXgvMLggjEjsDxKCYI9dA/08Issw1W8noVbayhfhnW0V6AFAqdG5
qh5fyRa2iMlMiTg79uUCDGVwngycTfCjBk+nYK4V1DtV2kflPfHiVQWFUyKitIQbsMQf47A6tlhG
BmODJeVboiHnn6Mrn4m21LuTZtNcJY8WJRG9gikDsxxunKImtM6wXFnTHLVFcfdPNdHYvJvy2amf
RUZ05MlB3676txLxV+Ya3dlsCPtQlnYIQTHxXXXwFw54b53YNtm8ucJXNqrIeSa4TMRPVaKI5IBN
xwspHqiLV8kYzTbTBQMGaBERKIlTwaIcUzCojM0l6dKFwpxHxledb0VFeM3FYh+HqxH/69QIHxeE
XyrQ+bxfyJSytAwA+czyIDxERE00rtMAWBCEAKx9FfO0ZMwNIY5WbM965WgBBRrRegVVtWSctEqc
YCUSjhuuemy+f4VlzZQGQGNau2lBX2xuuvDPZpfeQd5L64fMqKao7g1fd3Hv4qeexQvT2kWyvVQ8
awbMmThLxp/6b2qmcw38lZ/RlqIGmzr9WYkwpoLUH9LdaYIsRPRsYMEqLuSuJjqJXNAarVhnDHe5
jTZoOgmmkryTKXiY8v4j1V4aFVSRR/dJKti3xnrSTCBf0HxjXjjfCB8nifukTCj6YI+mLa4epj8v
t+OwZwWZ+DxFzKrqDOfhtsAJETCB//a1TYzUIMB0OwiyI/MLxnUFwfEFH5/cv8yIsD6IrdISCCVI
Qh72A8pBeriOyBi+uGXHvFqKrjJaTvugjluMdbGJ64vSObyo5lyjekYxlywzmSiEr6pY87Nb/ps0
tHF062reKj+1epCQfocgCPA9Z0sbV7O3Vcp1MQAwZWmDxaIUH7YMAJdyC9b3HmM7mXhhQOoVD4VL
PZ4bc197Kuna6E+9shqczRydU8kmmCM5UFbs1NhzSLo22xSMbAzn1RQk3i6Cdlv5sHIw+3z3n4V3
CCPIRsz9ZYS6eGdogltkMTk/P/k1DkAb3iLxr/Qeanc3BfgQu14Z6a9ibJsCGM7a0HeC1GfZILqE
GQ0qMzwmHyb6MrQXafRodeAJ5U2SPhWcasGxZ2LQ2Y8AUhEEZkZeHJKd9onZO45WbhfkRA2/R0JL
VXb1Iyk6hUn817MO7IWa4oooaLg0lOlUmQp8+YmMnPX/nPacjuhL0LAGCTOxHXGirkRTOHB7eXEH
F08jRgQSh4a6O1IOA0096J2cN11dNViCDUD9Ptg9K0C3zNWQGz8hsuzoy3cObQlQMvzwiB6U1Fee
v6r66hBEVHvbpsIVwcDdvmnxP8m4ALIgLW6jZ96rUrRVDgxQmFDOJjshkWgMudp/Jv7+VH0EyGWS
8p1mH9i+nxrfUup/G8UzRersUF77bFyZJzexMeMIHxJtk5NJm5DfiLKFD9/JzoW6NgyiPBgeD6Su
DvfeWYvhnpJcOF7VdhkYB8PZJSq5hR6RrMwOmesIvZmXiKSGpxh23oii1X6YybcBA8qRk3XD/L0L
iarady+tPvfAKYqHmp9SKqpipYSbtLpU4qpU1qzUZoKjW7lpwVPqT5HuDpRVervspH6GvblikWgj
fB+Cxxjep6hBL/+Q0+8WEEBT3VRrn7GtJUvw6GPMzPo/q2NvIpg1gQBstzmWyl5+Vr23nEXkk3pk
aZM7Ul501qdBi3SJ2V3PSdsV1zyc1EwDoCc20SGKO+PML2pbZlZslvkpzmr0pNSCmoGUnsQolMOs
TI+UoNAHMJlGEXX5nVkUKgQGdz3ugv4m8caVu8nYjEleIlfiwzD+Yp+IaTZED8u7eNnNhEzhfbfc
eaaKgqDFTiYIi+ieen1t90q96dgJIBeGLmomDuvTbeg/G/amWXzNWkYu6U+gvHnoDe2jQoYTWBCk
tyJ4Biych/bk+TdyhzXGAXb8xB8LlaWwyG+DAdRMG/S6eavo9p2VgIFnqq5hbqssRlLzT1afrDVd
MTDPXumMznAz9sahL5/EeSrZGQw60TiqeaarsO1977z86suX/hHFHke7YUBe4k5yMJUe39yyKppW
GwojPTW/OiSml2zjGYgNsN8iiySbCjnLnpUuRswcarcgis0+ZwZNkJvnNzAQs55wDtlCpQpoN1OD
heI/yjo8NQYvlr6xpHnQ/wZu2s8A5py8+JjLa+RK9DuTuLnQMRvS0S1rZFAxnpdqQZeIeGfLHh9n
GwYGeqWq2XLzgRFjIwiPKQRDsWzvrAgROZAAET9YFCBPAzLM94sROOk/u389jINzzWqyRZvKc1Mb
RwCdaEfi8SPLDqGzwxedseUjUMDHn76ji03zfcomP0dapD3t7Ek/o+bQpQ8qCHsOnHRdaysW5dPR
evLhLAZcEuOXRZSOgociMhDW6TMHnjNRzx673jLldXKWbXNp4g+ZmURinszo3EU7nn53nPio8wJY
qsGnY3L3fSXylVldH13yHqTYMfe3frAmok/S95PfHcYl1tHZQSrWXbdMkouw95RXENXnU3xHMDdh
PSW7uuPD/TM4cP059bmfLAPEyZh4MuwnKRvBJRnIAyNodefop8y5pBBiKeA48LXipA27btx2yVIe
SIRYxAFo4gVMWFKlNUyAWEaQdyGqCBi0OZ8qqdy582mAnjRTXFs2USl4BjaEXKHwQaXstd9MDFxk
lUwHRY5ncSXUTc1esS6Bds7Sbj04D4lWZWDCXxs31yq3efBU4f8YBVcdpsqb5uPB5WuqF2n6XKA4
ARqGjYFy5FcpTo6uLcL0GahnDQ1WUKZzgRcxa5al+FYQdQP68XFZ+kBsbOXea39ygs2HWOcToDOF
KS8UTSwJt8HepzqDvuku9fd87Ga/iPm8NfOaVIeOGTpid0I++XgIgmal04Mabu/VsG/Z8tk9Uu94
xzyqME5WdSudPY0jhMEIaxo1PhFXufWZkmic/PTtUXHY3441cD4wi2uTcZ9+6tnt1dFi5CDA0Jps
R1Bicn6ufiCzTJK9MMbRtqsHJk5kFS3N8EDIRpPh+PhQkrtRr6yegr06Vx3JpY07lq9wKFxRnfsA
zROwOtSc/KvQN3R/ZkfohvPiqmDKU00rSh5ejbuHAFpLXbroMOB01Dy1RkrTTyfvTX8voz9NQkvm
rfXmVIuX7117lSAlbBM8a3WDk4vhYPCo4ouCb1Eqn0IcUiTxygDrbqm1vz2yQcd6ST622m2ZnkJA
Lyqc7yjUFhoOJ4cDnypn4KOyCsJAvVdcfoM1I7bxx2xfsoFLdEO73skni0wwjYN3Kg1RCffcABJd
lf8Pzi9LSg1m+Zc/fulsNccPP3hGytEd2KMZOEdidZPWI+pQ/CmtDnzvkGPEaS5pdW54WRR9X9X3
knaBDJ08OqjcSPFPySbGgpjXbgbzPO2Uapwdds8jfaubUx9iwyKNWlX4EA2c0CtkRHJ5xmzv0VsM
yVZB5qY8M0IpOj8nA57a3IDm0x3Cr4wn3UZkBxvC+BAsV+RIuIbxawZMpBasjpZst2eBfmrKWywb
oFw2lXNUuEFgfzLpS5h65TxH/N0VZNqGi8f274qDnHrlWNfRZtvDyLcygJMg9WV+Bro5iKc8L4sM
yxOwCrm95sXvRDAMoJRhlcqfCqb2PBxduh2kYQrmq5CDP32OyqNobw2qamUz2fbXzimHOxIjQyDK
M580p0DMPI73In1F+lX4wCqfWbAqsSrl7dSgGhqSH3cxhjvN3MO+oR3Uk2KjRIzY1Vet4W1huGb9
Srhr1TlVkh2e8+y7MbfpsIVJ0qnmsTe+9R70CbngrEjiXzIi0S6QWpSo/wIeSdrvaUuTYz/tCX2d
jttrTxBcozGDGtD+UC5bbpIdAlY3rE2FvIuVg20OazaLgDSwsSMJBQbFmeV4Fzu4lcW7jBd29VUw
zIyDdY9ao8ssngr0DoeckFqaA1MsaGAHmelNh2DRJM2bVGLXFJdY2VUe+KhhS/mvmKeBBbZOkGR4
zdXVlFerYjpQ7qqJrYBpV+Oo55hlO32FganP9qGd0Coif2PwowB/Ekej3DqRQBV/aogmE0tZuyTV
hXFGTrssjJenHDD4h6zn8Bdh+lOZW7EJr/Y5wmvd+8ycg188CuWhEPQlnxEZJdxrsUCzjQBghZhE
s7e+sWjGq9W6zPSZqoEipMJRsk0SX2JQv8aqMSGpIIPQPqJJ4hHlCzlczeR+7aF4MPhqdlxDocws
2hUlRLDtYMpkiMM87v7B7rSsu1nLswKrQtT+snou9FOFA3G81n9MmGl+A7TA2l7uPxqdX8M419L/
rExeFu2nOsL8eQ5pN1dDiIMSNlRGasO7CVxj8k9ROzUscCYNumQR/pLtVXFvwcVjpmD9Sq9JJ6SH
x6w5D+k3yi+y3W86bhaeoLZxdgVO0LYM3aAJjslwMlhIVtOOUrllFs70TUCeB9Cg0v8epgGlDhJs
AFSMk/waNJD3sH8DPWM6DULfe/DH4nRyJex1hjwv8PVwcyAwLOeeCpGI8+mCnXDszqzjSDTyO1YX
biyg84mON4ehtOjnWRdgNAncWtlYVrAFH6P7h0Tl0Miehf81aJ9VuY5zOgaxsxwiCNn8go3g8ELG
R/DUE31MkWHRxjqFQK1l49bjirA53iTCHxlh2DFkPmoVHbOmNFkAZsgOBPq32mKq5rMNkYHD2oz3
ceKwtlQqwDOqS2XUwqpTeMdqBml6iil/Ocq7iK0R0CDC1fwViyxyK0PNbbR3GmAAR40UJjtp/J12
yoG45Reag0XpcEmriKOtalc55LWFV62wZgLZz8jAAf0gJiIaZwhlxEtYrpm/c65vRGBEbu/lAC1x
uzUDa68j1wwZ7Y5wbRudzojYrVyHFnwIh40MeTcN2NDgNKlolOKoRnmKbNS6jA5iuyBbJyyxEnNZ
Sn9dS7EiMRRZ+rV2qKLsUpl/PMhCOrcIkxLmrOyr/OKfzuSlnaxZObvCjU/wR1o+El8Q68IKRxXL
pgLYdiJ22Q3U77q/W94LMVlML0cQbGNN2lE3xFjCKoSfQtI2bQmzv1mY1Wn6SWP6JK2S5lLDX5Nc
GPyf0rDR+AOoCvVbdYwiVynJR6OHzsuJLyRw5yjDs7L+pfqlMv5ZbKdV/6Qb3ay8LtDbKoMLkzvI
TvDCFOh44bLADwKUhfmIy5SBxsdjil8JXKXkW0ZwuFmjXuKYD45BvrLAGKrJrhMCbiaaqGcJg9od
ecxwUzxMoZb3rWNHicBeKIm3i+oA0e2kD3U2hGf5kKTRShtMwy173diHwt+rZOPVfwbFVVHfOu9B
rhiJEwwsooGzUoUPY86zqYbS0aKZAbUmO97GJkGRbTTBgf2IwFsAnmJ6j2NmLxd/Hr173OMzwrzI
rtyT553muSUuTZOHuFYZBED14U6WBvTfw48hsMHHyIbK6Y1By0XjPQyvMAGhyGE9nWZEg7FAQhV2
So1nMG1k5J+8gg3fLrgvWnmvEtTL5eHAfCGQVSoeihlcHKIe9iVhZQuQoExloX4aBNr2A11aMgYh
md8owmRjVW/lngM59AnAK8lhVl03ycE4EVBRuyyfX/LIEzoPOuhnHQo0CGMZaKFM+tYATKXnoHqN
bQk79Ccz/1iw+IOzzEAwjvK1tQi4pDjuDFwPe3/bI3SM+YzLdgM6a2kFTG+ydZAeSoX5uvERlAjO
YniIArN9D+JQGTY2B0TBP65sX1qqIDt5FS0FFAkE6VH0/LzFcTCSvQ0fpF9lw7XlcYZD1DY7y9gQ
DB33G6wZhmAaveWKFD3oDbdXlhVZgE4IGDtV1231lEMLsVe9rMTZ9tF9IXpgRqLF96ri02detVFt
MRzs0l5JCKM9gkBjDKdZwsoLbSieNVk7yzJmtXVrEbxLGMBb41CcpDVw/jV9J7UOBAHyY8Bt07k2
Z2l82+JQrAtsXaq06YJJUDABro9ackkt1a2poA0L2M54D+LTFNdn8uEN/jMK3qwJte7cOAwp4ZFC
NfFfFmVzwbvrC2+ecehWLFIqaJMy5vx4zu+JqiCBzDUpNvtmiZGq5LMrjzoxv8Td8Z5Om8rR2oYW
90S14KQe+K+npP2cRMRJqy5ThcvPe7JAK8tfMemG950APiAdav1VjY9+vGKx2iT5pi02ONin7xPz
JT258gUge02YWCSYKCypqUVCzs4ch2nBSCMJzqPA26rdWxRWrYqNcNkaJ8afwdivTfUwISZAocQk
af4xUfWE7NYcxnq7xiL8SgJnLntrYeOBbry5LbsDTvAJUButhgmmtJfjlVY9hdOvk2oFKA5YtB2x
UHeWjDhsh0QUc4spxG4vk9wFxRpg8AjmaHE0TOOlYEPwvzv13gpOfNjkd1o1NkkdvVCx0RQAJMmZ
7KHAQQpHAHR1SJrPdAz5odCe3BIHd124sMxNMQWfF8020x6Qw5H/i3bvWbBCgGT0eDNAXToMkUj/
oLFjVceAw2ZuWxwQJin6IcW/JoibN074aKB1EUYedCt+UZ5B5hqvqFHklOF+B8L9grjXwp+JNiVq
/jU1G1/Anc8KfKfC2p43ElgGNHzOmxZe0UFgiPajHeIClQVLxLtWRjw5UMEPfBkefYMmMfDUNTfC
F9dPHLbhFzEpLTXJHz1uCjvZco0VxAa5+IDFltRps/7punev7cFBOtQnOLYQb1dEmhJP1CELhba/
b5S3Pqnv+nWtrIuQQozicwAzWBDXR2yKhrLiWBVLXmsjX7uGSjXzXYkdXVRUQbC4WdLO7Fex5vJp
xjvMnV7HjCBbV32/6DqCwobPXNA9E2qhB8YyREbQ52RduhqxQOJZtWgH3wnUHb+n7Psc1N8i3oY4
KcN9wTtM2npXZwvLulKEC8Ltk3WFpdaLNFcrQMzy1aRMMWcZQgyL3qewEYV+lsMxVSARswRvcebE
WH6idHRhf8ymOZ2TaVuzuCbmapIwJ9woEnW7xbSFWF49OU86sHJA/27/KEClMYuk4UHkR7ghMy2c
UFv7hRTYs0Lajq09X3jmJ7IZnp4SVSdTJhQ9MZ4I3ybAg1QGO9q2r7KZ6falZHbIQeyJf9k+zT03
z/gXIrHAXI04FHoTJh/jHrofgSL53vXsCXvWwSFaI7aVeXDLu7dSImGqQlahkBEE8zF9LdQTRjKq
pYUNfKvFLyZX3dGk2zM1Sm/ma+VEjkpiVxhfpecvDUVeCh/Tptw/CyRSg/9qQEpNTj/uWRZTHSIB
ZLQOfx+T7zG/R1iiOuJIxjFm7MJvy+1SoZVK321Q0SYBK8gZVXPccW2TF/xMmwnv1i1N/LQK9kMn
Rxbif4d8IpR3uBIwDxAVDm5vNv2msgpPs/BDQp8ZQ8B5aVEN/CYV6lLNWpF/gB4a8gFennpYV85J
q/XT2B+lnJOG5bwS5Fszsg5wp2xvb3vi3hc6PyCGFOKYmFzZf8mrUKsHgQPEqglCVSwS+nTIL7Fu
7rMST0u5kK15l/xNYUFAnkr9E1dmDV5UniQJwWyhFOxSNz7G78LZ1tMCBdM7SNweaeGUu7secKvV
O0dgcyFbfD1Z5MH/UJyxiHJKslKASWCozrZ49PWW9WTIEb8eIVVzG0K1j25m+9MFx9zASWhYTNDQ
wTfJQiD1iVqeOH+jFEz+87nSrdtxgKp6JHa7x8u6DEO3Kdh6QlPiAaWa1+7SPcbiPgNC9ebDYBdo
CzdnuYbHEo5x9GHg8pUaHlyXVOwCtA7w+4gZ9XGksu5YREl/Fb57AWpxV/CGMOXkQn4vOvax8c+8
CbaxtGjHVcFREWE/jTVl2Q8cDeGogo75IN0tLp9mhXsF0VsB1tyn4NMsY2WaFydCnsvBV/IY9u2z
ARiCZpjKavAzelEdPDSkwfBbxoDbI+echuoRmThgqBbmUNJxoqlTV9nYH8DIS1G4zXcqMB0Femyi
1ARdFRc7m+ASoDJsjVShnGnlsOgY+o8NQ6IgWbexvCy9eh0P2Zp9/380nddu48gWRb+IAGORfFWg
khWsYMt+IRzazKGYya+/iwPcl8bMoKdblsSqE/ZeO/eFZ1cVEwlo8RKdR0dqD0jAdVio4OjmAUm8
gAQm4pubH33n6dOU8sfGiLuI2gJsWJyod538YrVUUKtSfiYlf1uMcj1+F1w+AsW147MZisHVTGbD
mqFm+qYievZ/zPbXBOffwl8q2+FdhTcXxMLTqCv01yh6khtaPtX1PaWbG7b8IWO6WOVIwjwuzlKu
rMxTvo16if5tmfW78gwUU/luU+zdq3orjimSu0XwRTKF4fWfkUss+4I3Cj0nNLFF+GJwQu5Zhd0c
9gMoNtj84pHCU/gTYpUmE1W9tlf0jTo8rk3M2JQWmZNkyfSjX+m4C/M9SyAHBgw1OTI/z/7lkTUO
Dm/mqfrhplcoidfqG7NP1vEUOSuNycYSfJCzL96aX2whwcHZNB8D6U0LPLs+ZSqXIQA0LtLlLEGH
1LoX9jr69EC7jTsOjlYwzFoSPjtgYViPD9fxsjUrBIF5fKV+FWv9ewZTbyqIQGy/F17PPt1Lf4C2
JK+A8Gv+/9esWNWfDE/NdcJdcYEsjZKI+cyaWZrx0+3Scw1umzw0xIfW2gyWXvNiYBPdhxpyMq9Y
HDE56GszWaj7HMCT1/1126pe4aglCnylvEUPoiS5uIsrNtnpqb4N1a7m9KQbpHWjCHmyOpAYnr7d
Yms+iGfIQ2QBf+WWH/bVPjXlkt2c2y0U2j+egdUieKDJ0ZkBrTKFKKUVC2112FCCad8QcPirTOQQ
5l5k36az5p6jKpu0NZgZvh2ROCTVCWZXctDR1CAF5aakIkp+tc6LWqINOTuxN+vkimyo1DtswcwB
sL7U8VHKlwhvUYXhCqnrqu63sQHxa+MPG48XEYujpl5zsbun2o3NT2pvOgE4jkQNr2esmoo9nS5i
XHQ5a0sOEDPSZU/cARwLTyUDXQbzR0vBAZysw//gsgk1EpOIR5BsXcTdgo8LDbqAMWOFa6sCkkPu
VWfpFzMDGtOuU4KsRwVmUPKwoi8lbAjIqnn2xrNbQ8eDbiWpPwMOt4tTAS/TBwAroKz4rBzwft+a
iRkTB5BJJi97uRp/lOAdMo1Dm528DgNLxBuE7wlM8SkmDdhH+4Z0bP5HhvM1iwXTR/Z8Tk3afVzp
cU5PPzuqhmQbhy9Vfo+fTX9KcRaBIqima1Pswc4M0XmqPtizpRV6CJrtiV5Hzy+sDLLURtrL3OcG
jppRD+cwyZ647ZwEIgAbMAbI0rph9sXU4jZYVjhdu3+8bWn2HK1VlXxMPUMmSiGV58AvDICeLEUQ
sRWEBBihcuvxROMW4NUUjCAy1OND5TXEZ4wDnyK2m2o7SNfrIv1GOOVqPrjM/nNM9jUV9Ih3wo/I
pPE7VlD+b45+x+2su5DKuMqa3iP4RI+xoJZzn/GcB6N8tmw2RbmZBPShSlNXJJF6sd/fDVsekUZj
gJ+JbJxtDEHRZ3biD/ciyS+jIAt2hwHJsNZjvp5tPKye2CpxHiMOm0WmTvOjOgce4obZA3JQ/0Pz
P7r6pupoQNDY3VivdFB49UOW8liLr4HME+do8uYG6j0hhcPZS2rK+No5x6I/J1SCY/aW2STsMCBr
D252zIxNn/wL0l/6bSa4HbnrILfkKWiZEDgXNfirlPHhFazLAz4eRuNj/cAMiMIZ7vcym8iBZU8X
evACpy0SjIUqcSuiNk9ec/AFPRh5TCqzcCaJVKSZXGHrpLeXQjVObumKc2APOx2QmzJZAlymQ1UG
lKGHEb4LEkMyGMmhoY0wTzu5ARXKJp/pXZfOpO+aT5BaLJtjyUulQujlAqmwMFBGpXXAYLHqxcGl
ZRoOnC0M5l9y+8RItFUOA9oOXTM3hnVzYv8JwXNbpuJuxC3HFkuAhgnIalAKRqMYChgZoTAQKfVH
CLaXGSWfI8IjR/YS+2+K4TNYN2QQMWJD/+f+AUvrXlFUjuK8nMiAVJcOMaBrFTnqYSUcr6BKRstM
3tdP9dTo4Ig5WlGzRt/ZG2wmrNzVM1CW9LpYaD7hr9Xr1aB5Ai0apm+cH7+4ypsfcS0/yecZjiWc
pnadY9hldCJ3rFz1N2Z1vQ40ipp7yefX+VekCxif6zlzniimDRZEnxHAv+Bdfi+NLwQ5CSDsH1Gs
BkF1ttAPxtwzLaFgKmIp4b7TT1J9YDn1KJTxFmY36a+QOaK0x5hxAJ1UbgK5wbbHMcPKzZsoSN6g
lKTj3vmkcrHDXw0PI+5AyrZ4IzovdCDUI6dfRNYRB7dENdSeRzodAVHIVa1jZSxzzdPzX55t4OY0
ZFSmk6CV+taGpci8DieHYPtJpeFF1nkELskZ3dsfxLtQz+2YqyId3gKaICO4Gfe63MT9uvAZWnBr
tCc3RZq1iu3l2KEe3DoTcAWvnVYSMZA/80SKipAlpDxZIOUH3Lc2tjeqHuIs5+IxL53y69rUurge
rUdgYCBHEN0ClKgRoaY+BUEl7wQGspUCzWVVm7TJDnLWCLVuDh8X1gm5Q1Vw8Vqf+oKSEYKgEnRQ
RRUiohm6Zi5cggAp67zl5IjIMY7fJnXcSsF3ikWqhgZtRHZi22SvlwBBWa8xluPHV06gaoJPpmQO
yAyF30ZQfRTHl8lAxYUxR7rML3Vm+Fxfjngv64HVpcI3m14pexuHo0ZPOrP5yrp96DU3U7mqI2Lg
nbWPAk70aApORkdKMkO2V0fwnWJb1TFElmLairbjcaL94AsPWY8d72fZIqWiSCQCCMZCes0pYBIF
ah6sW4UjfdxpEXAQEoGS4lHyPdPnxS4aMTX8G6Jvw4WXx+S3SQi86H5w5TQoL6z6ZtJu5pE8qHGx
zrAYGf4d/ga4mJcYj1tio/IoHWNNsDYsvzdTM72K72HXEOPMUkb1ixc/KUlfHAE0TDT98x7pHhvT
GkDTuVMzKEtYvDF+BgayvOqUqDhF1My75haf4QDjy8eS2TAA1lrMAPNRypYx3XdAZUdqby7HukOk
RSVW0mXziMcs8YM4ALYkeBi+RljjLildbfVdcTn1CAImEm9UYLQmHPYucZasbqg1/pmUd9bIu3kP
4PE7JnBXcHYfOdSMcUUXsixihM5NGb5v2inftaEOvRglGA5nFcg6nmwtE+sAumJk2nu1sni+x3Mx
e3OopwN/eg35kao+3TIVXDHjvIQWBooK+FDIhxczCSiDo46RwCHVogR+plkQ/5nJkSfcm++lcy2d
n4hJ2yqvMCKmycEdeSzQprYBtomy8hgUI5c2SCvOsXaiGXi6uBlKEHkBwqWCVUM6mKzfsLD3GJtj
6ss42MswWfNUH0QUra3Zz6sjIQ6ZhJPTU1j7YaCoww9gUzM4ymnCr+wyIW8xWQLyQsfTrbWCpz1V
NiIpMR0WGrbvjbkyyp/C+KtVhPiDdjfqU8VGTg/+nIhoA7zCBpOpkRMxcv9NkQ0beG5MAJe0t8ju
wH98pPgyBS+UyTqN+rpP3WcAgCM2vkLGnWXAvJWAcBk9ySNZKMEX3zK/+k0MzqpsDjSgtHrzQEUm
Dmd7zBpiblvyG2v9jJDbiKggnrxOBJ6CF5AZxsKp9YBJHSEadreTc2WHSkDV/KU+pStF1mzNDhXm
QCV1PFe7R7Bou/wZstIqvmVuL5Xhz+RHr7kJOH0i7vFwmpYmBTqxUnR0H3n7T7Fwu7OpyWON7IIZ
E+kQ5ITQ09oZ5FbYcGYKXK6KBPqBrh09VyHCg8nGspgYlCgsM20YMJlNzCNftz45WsOLgW18AoPL
UmM3gsSu56Xe7LdXvapYYUk9U03YtbwG0aEr9qYDLM1nC4yUcc0Ae9uxaq9q3tNholcmGdL+GbEw
FI61sPnyhuijRtbYQ4duqaee17GhT0G4MiI6zLrwai7yiFLC6ZIj4X/ESs6m5y8iNdYw5grup7RC
AqIltnnQI3WXytB802kue44yJ6GdUDssIdq/gMKd0BUvBAHQN/qLbb0akTJnf/sMZqgnXLI3w4Ll
FFsverTyC2eptOxDg9oCc0JEwFNl49hw0OY2YGDVwr1aWmwt0QXg4LRZnpUxjSNJ23xA7LlMT62f
KoMrEV1w/g3hue12bX6N1U1MUO/SbiLgMEi3RfLqm9ZHbYIpSSuxaRu8x3b/r7IMtMP5gNFCby/j
zEyA7L8KR/VUxK61cJvcyytLgw42eWmMIpBkYxi5NIajJX+VMNuxNGEa18t6aWTIUydfS1auoiSr
RiPfYzBpeGTf4iLiW4TaNe9HpgicYk3a3hMWoBshcesSRbUA5sCbdbavXYd31rLVr6g1EGGZKdKw
81An9j6Tz3ooO+YYA+supT4YBOixbgR661BjJRTGYRPn+2L0b/oQfuWBfOgWvhy/1ABsKFstcfkG
hWuigxnqd+6/UBGbschHesESqgyLZTWdn2VETY2ZrtKJ2SMRiR5Bxpsm6X4naafrNMSLpjvD7xCU
LFgSFvnoZ/QBsjeRAVpFeV+7vQvOMMCPW9pIUljNC81zAZ0PIE9doCwE3QrG6TxCcX+SOO0VikmU
I11DDCVVVYpRBXkm0ZwgVlx2dKz3U/uTJdSGv9Ewzn53JHI9KMlgICLE+UonCr8WLw0ytSAzl36U
boFe9QYNyw8C/KE6ArGt4xuxfGwGMBBuRI8l7hNpFf0QITCQDTgV0NWF5dlC7GekKMbi4zBeXB1w
YEgsjvZnqpuG5bEObaLM/E2iloi1oe1GmU2aDvVE4b6iXDxVgwed00i+q1n905fenB+5UuOLwtyr
2eaoQVzuE1XDBJvADXOP842iP+aWjjE2x3JoffU5O3EH4fnRUoyH5OLP0XqROsSVUKqfapGi0aqE
l3UOOpNO+WZMhou4JoGHOIcKLs4W7xZSw8ipf5utdWKlVOrM2ZZzkHO/wydX9DuNc6JAISvN9zh5
KvENLgbmFrnwQHFYEkoxsmxGR0I8w/JOVvUo7qA04wmoAxmvJYXHQMQlAfa7mgiYicNWra8xIyo7
DrcVhv51gK7ccQqgP4FxVHFM+UWBbbaGlP/ARhiFTxn9k/FlEPuenlji8bCf3BrbOA23sysq6dDK
hNVKKXfV8B6jLRwQiXf6S8/w1GiexDIsSKipxOvsnwyirYbHtFt6uOtv2XDOp0tS/jAOrg1mRti5
VYI8dejGx4oExuAfq1ph9ecKqRlrE3FwBg3NXvNpJ8bf2FcfbqGiXh63Iv5NJzgi/Amky9xlx2gg
2CLJ87kNna5dTdzhTf9mFtdhLsxnwXCMWzakvSp894olFxiGOE51RJRpCxFHU9iIqsOUXIXyo/Lb
ZtsQI3d+9mQ/8R7qU8wl1oGfJ9xjG6LpArGOyYLoTQT+QPcsTPMkfNtlu6qHI6rd0GhWAzAQCbzW
eqWsO8UE3qe3BIZvM88ATSaKofJoGDFL7Hmw/lxYGujcFfUHK1uqQdtxAORzIPbzJM/Eh4Xmprli
hs+BgA/jX5jc9eTSZrdkirCRWStdv1fsAOSfwB+hnCtc/cShZz9x+tG5j0C7m3q1ArbpW3Cwxu0k
96mNwIUJcDBhxOmUk5zfI2Wb9r+i+jQtLvuLModZObDmjGXsSclWOv6BtUKJbe/lpqrf4xYHu/Ld
4G2fQnWBwdwnokj/NYHrth85vM40+ew4SlTkriZit5oe0ngQne2l5MIY1a1ln+8w3QQHLJJDxLJe
dF0OaE2DIkAiB1FEqHexqoztvS888DAbPL91ylR4h81FqvYeiX/j3P34pNBQsqBSYz5in0kAH6ie
Si9XFYSFUNUAV6G0RqMUEVHLGgXTqIKAIvoq8B2p+B4asWVaPBWfDl5KWIaSzeDe8XcZQS3kqFZs
fld6sFbw67grDU14doRE4uHEtlE2ZIyzMX0G0w4QHQkGSbzlHxR8GIit7TFYi8KDvigNb84FSz0W
zbC5UGs3/t6VO5n9abRPiCnTJ0lUQ3a0CSNKDqz/xsCTyS7h9q+2MdkmA3sWw/6eYCI0L0F9Dbrf
lZ9vWxHd/GDf9x8M4YW8GFRtFk8e0ODBw6zE8Bq/qcJ7Nbxq0w1CTUiM5Eo3DyWf1LyE0Zi1R1xj
Jd/Sqdo58PEUqIvuw0SylfMzdngQifItjB3n9wjiXMNlYhA7wD3CTDhFB99ymYJsVQdw8PzkGQr5
8pRoPDqHkLdbL99s/V9dX/V51rzOqX/0/8IAlFdDCc4LD+Ab2wiWN8Dvi2I/d5notOhPJh8P+laO
u8C+j8N1JMwjturv9lBhk8DkFwG9DLjpyFYC06pAOQ/a394pXrVIf5E9SihpXUwaKdxmzrBrY6IA
9FWnXgPUAmr8Fgp2w1SUwAvWyDOn4ItXabhHX2pbdcQ4PuDLfmDquZePylk77SHHHWBkJwvHeNuu
evWhAmgRqKkJe2E6qu6t5qi0d8uAFrVrXLJrOdbQt4f/JIDtlE/fEbhcoEAFDth9LsEJbX9aRK8R
f5dyLVyE1dGyUOmqUTqVG5tqHZ2wP6qgBOb6kU5N7hvmPAzbquxRgmhu6o5vFBfizYXToiRen7gE
7WTUaBF5lS1L6U1NmF1WpeMiF4kK6leyiEtZNUxIvZFNdDpIqSigQOxdO18Vs9XO9icvDLWepHCz
8pTUokzUmk2KM7zXuQqZ96vphOQeNp+rfM/ULbhJDFtjhCUEsHOEb/uY7L8JrF6hbdFP6/H0r0i6
Gzf1I+yt99IYeVfC+rphP4+po3gNgD1SkkMBIFT7ZLqL8C/bIfVG2vWuvgjSNaplXmyVd/pD650J
4HALHl22oiQ2AIbztw9Lj0lyr21wM/iVh2eEdwQ7nKtR5nsdkzJ92f63fmAqJ9w18CIegXQ1W7N5
zXtgPxgIDKBRrIiHFWZYNMyEjZEVkccE/61YAMHiDMvFXJTBjkLRh0Bphe48jFephsRjEbwb3mQz
e8G2cSjdHbqY8uHPAPo1JhEKvprX6iwqjxQ29d9KqdYE42KGdze8uJyXyCkx9zWr7E9+xZBVS9JI
l0gFq50PA29cj8gOiSkiw2Ex/Hrs5wPCEB9m4zXOJqv0gwQPsETHxeYJ0Rc4lfilZrZrXgxnYbwr
JwGqUCyxgbMY40AjABFgvpoSJrLQH63uTff2lU2K/IcxG6xEJVEvLGJWEXxJF0yZXebqq+6nvFuS
AMkl+Av2kv94QXPr4dP7ziVPejZILK+X3sDegzetXSZ79WJ8EsfGb2c5rn70qG80oCOLFIwztFHs
gktEnhgyyGO38VN0G+A8GF3kvvrWiG5XFtiweKsobWjNY1xK2QoTy/DOaYbkDyDuMks2YEgMdzGC
DoSchy4Yjhpfi3GeX9DAog1YNp3HlFeas9jKAfITbO3pOnNanXWJ7huSS7nif3PnpeICDddcrTEV
Rl3Gqg+Sp/2OkNKaPPFG92oRrPgVHU3sqb+sMhu5xsJj04wnPJTsr1gOcduB7UxeJQrM1mNoK/fi
g8KGFUP2hSF+F4UsahiKzsGTybCYd/WgO4gbr6/2M36yRQFN8TE/Fnf5aTIQxkxOQx+DcMWPAO6V
EoNoKvR1NqUZHxnjfia0v8Unn4DW/qHOn4MUI+xyG0ptCmeJ/QWtxgei+PCZ/DPegwfYyeaWETm5
KFHFcQLMle0cQhztY7GmWYHyCztLInXv0BIsC5eyhpHKzBSo6cOgj+PU85eMgMlCmT8AQbMb/3C5
sE8InyAc0B7D3oLxuuz5y2H3oxdfawgZ+dSgNDEH1XD/8j1CErJI4CszkeQ7SrzFE4kCW8PG+q9a
+x0OzApYMpW/7F154K/cCDvX3OA8LEqPptvW1uzU+xhM8GKevy35yUkDWQAQ5r+DXeP5dXmqaALb
FXkYpLk60OQR4JJArZNBu1bMLVG5Ilkjt1FLDxVDhfLd+PKYxgTFeqb8iU1o7nh1hMivIfcGCDMK
fWvQvZA5Zy+JcBu79dRe2CvU3Rrz8Wa21gxLvNZ8z6bp5OsIuC9a9oQJgCbQJFuKD4Z7oDN2jbEN
8peE3qkZfvAY/HlVCuCZsTfX8WR899k+bm5R9SjcEb4JK723CXeOkzV3lVDd5QS/DpElipgxiPe1
VZ2M/3zfowaQFUnfaIarsTR5kxu+NKyPLnWQeh0Cu45Vk+3ComJvOPjfKBRbqF0a7hsvz314Unus
BYo8O823RZChQZzrFEEdgjBUbbU5TbNmgoC8pQ12BuZH0Xy0Gn728B50YPFL5MIYv8pdHFzsEpwx
/lB0I5KasZluZNsw25k5VOvEfwn7vwh52NDsEg1FICM8ayRssqmYgWxa26YEQ/6fFohNByNk/N8x
TtRiefHZgxpBg4SgTutNq1I2WA0Q+dHrupYnssd2BraAyO99gt+8aPoVbIEIjWJLO5aWTE3CUx6d
NYIu4OrrzIEi900InkSmARljo5FjX9Vu2MwcmkDMsGVtfZdbcIwmygTm27W9q5kmNuOnavzgzGQo
riBBZNngNPe+wimHpqsPoIMlV63tVqpZYJFNu98mJ+jTH9pnODCbCPRym3XdR1qjw9VblDJWtMmY
pScKowZz2lZOSY9PCeDyPJjAjXlds/t/VOJXo8JmF7nGVzIiFDEIuauV7CXswrMdGUwwQ8AzHTGH
Y1C8qr04SWSbokAUX6fqbDvk9jI+u/HXoQTJ4mppTCDEqnBbYgRISq6ZosGvEwttVTU1zIkexUkd
vihG9mrLoaa46zENgbio+gYeg2TKkMdbR8S4g3yYx1kMeTfs4euU8Xnq/XNVuC3poSCC4tF9L7KS
a1aHFpOxfEmoYVBOMuDzscM3PWFWQI9tg+FTKpW9dE0WV1YLTSxI8MS61JkyidWzKTL8FZrUad4g
vllO/mGgUaHI2qUqx3mGBalLRzThrKxbi800zs1sF8dYDPqqCj6cgWoSQcAg/ARSq4AFoCK1gD4e
2rRHuapmuyHAW1VlfBvaeyB4/toGWRjWjDcpIzCgRvPtB+W/PEoOtbSerZr2+yZhXhVr2W7CX5/r
I9wL1dnqSNyrnhAyTRxb09gabvoVy3dj9Jm8KPPsimwQR7KaDVDuMRToF/EcEpDrfLFt/Sw085MF
ifAqo8RbiJM5rhzeopDujzY+WAcCiLOM1Iv0Q4ogH85HOqU3tNG9pW0dkkJch4vP5dGVbi3XiaKe
iZ/1wcuBsi4ZNitWhw+QhZWeF8vc5vUEqfLkUpe1arAfp+ww/ZgHeHjHP/AZkLPnqu/p/BuL+U8s
mEqmvhavXeZYCInGbz/Of/zC/4xHUb+IjKy0CAoHlsmx6ktkXlR8NazUpT0NZ22MfsHgQlBqJUqs
wN24OoITR2g1DwfSbOg3cd98WJr77Q/iEhfbZM5HYHroUnnxlJV9+duSSIqxRAZGh7o4fdfHuWWo
aYd8Fn6p+epogmKu7S9uTZ2hFygpxmC+nGHfOlwcRdPQN2J84Y7kJEMa1ibjHLJ2bxpUc/NepoxQ
wDa4uNUA3UVlzbFpfXkStToQmIyRz7FZReGluBoq4dbMBZhaFBojUlO0BFxCHNF0knrdgOvKL6H+
+Oycwp1qQbxuUuV30C16HgEQJIAvGKT8aa2PsctwWYbn5Y9fu8RXGOgYXQUEgtvcO01lwlex9TIZ
OBh5JMjVCTcxStV+QikaVPPCq4Dr2Kc/zWAvg7F5dmP21Gv/PdDNt4fM3H9p2lcn1bTPWu0+Iztn
NTtRAfVJxy7e98bSOdqsi4jCQ7jIyG8bF/4vaSafuUSVSw6p2dLY6oTfCYQMqixzlqcwS6P8mVkl
iXOsrXIt5P8Vwz7Ip9eo3ReDvelZg1XM8NU+kKtk/nEzQYiJGZmHJqHqH9nMxgpo/9K+CbPa+91y
EFSQbaYOnlXsA7OirdYodSp6sCJ1f33A4rZT7sM/P9f19WRCP5BUqFlugXGxGKwjJ7Cjlwzr6wJN
vz9ADogaUAW5w97TsQrPKgtqQoD6fuT8tC6ej53GeorDD0Wb49Z/SuEHFJTDBHOZEAoDjoZTSIgg
jtykbXHMaTjVCBUbWMtJf4SmfBna4Csmwq0z6UsdpEfAmZFBCvk0KlpCzrVPd8xXpdH9yQ79cvCi
5pwfZfoPQGem0LtXGr5T3cAsFGepZ2oU3oGYXoeACVff0HEb7deg62yXy5zcVoKmIgCFQdQXS1QT
1i5hnI7kcVhczGhFWi+lbfvLQHzrJtVX3299M36LSr2F/oCuSJg1mudAhVSPliBUEUYmGQJ5fIqb
lNWS1nA51dazc4NgxelEoA7rMpx3IyCNGcMW3qzGB55hScpBNpiWij/Hx5iUaySRWlBu6oYSV61D
ZunKvhy1v4gSVWgNjsFYnMqMvaligkmMTM6onoucXEUYGSaJ0LQEjqItqU1MAi4c5H7hu2qBYC46
GAwKAEojY0pe1YQ5T2b65NOB6OuPAKC4NtX+EcfTRyqnq9P3fxqpWFmfvbShiZyDQ8+suHIDLf1w
s6J89X00npNpQ/CYplVPzW/rwyPOFK8VrC5Tk77FDgzrKCyOcJcHiBvOnzGqODxMnZEgli8nc4aF
ZqFSkhyVAwualaqi+huC7ODmOGwSdbJu87+ZbkcbVRbDvs7NCmZowEQfNcA4cYHbBubssgYbpvji
N8TvpXRGtixVv98EbjunfvILPLoi7o1zUNabwm61e99X6blVm1sXWYNGrnBYn51uVK+Ohr4rxQm6
dC1324lo+LDq5K0NnOIvsn4rqW3sjK9UVzj+a85Ju2kiU10qqPbHRnOPsZI5c0cq4OBxaLA+/P8v
ojOPZcJRrrsZC32zADRopd+dO7OVGzf4rp2ZIH6WKs2fa2n+NQvxyvWWjL86KLRyCMd3gqSPWs3k
U0gWlraqoiQsSs3d61H0kG53pnwpDtJ0nXNeETjMs8zGwxZ8NbXJ2AUN7VSXkiASDgYOLWoqvYyw
fbAzafIEYqahB6+BKhBSdCXAxjIY5zr6MmQul3EG7CJwq/RVZPi1oolsTyvvvnXGXHXp+o+yxk43
WqVAqqAw0Sv6idBuZFBaSKsxv4BJERoQVrYD6+QRu+74RDuAOIyUN226RglXsOX0wyUaNZLMWkMc
kEWZp6jRGUKOaYDlxgrZ2/skLVETs1PRH7Xf2dc0sv/5lR1tGwFrO+8aphFNp36nQvhXJcRMzTwX
0SAV2Ot/nx0hUZe89A2mo/a/sRmhIJmZwbibBixuBn0zZdzlMrLcsxXdizoHjjckavY65YPy0Bwg
3ZnQ102SgZFAhXIgZOscmlP1Ug5jjVIJg1jfaMrbxAHFRrbKX2yjgKoeOURlEGqq1nJctlUwrJWS
1J9eFIx62zljoFS6dOPIklSrFBN06/vk3CT5fpiyOwP/9K2okmGOUac9DZXsNBZ3nij7GNuNfWzS
iSE1rVPVcQ2W/hQgXuIXW533nUmSeppdFSfquHaJSMtDpaB+OyjsfeQme7eMWGarZMDyshNPjGyn
a4SRY29WxISzkXLwahlUhIMKlKxcBm1U3Qyfdrg0r//9S+OQe57U9i9GR9KgR6SKTs/YJn7r0358
ij5e1o5mHZyw4yMWul97NRf8vmaK+t/HAypKZ/hZdMl2jB11VfKUvaTjp94J/WG1zZtRG+tMZROk
uiTbt6G8ZhtFSqrNMG64MEjZ1kuBZigKNAJsBv+UW3ylrCrf1wrG5KSlQHI6f3BJb4Y2XcTWYax5
u4kQNRQRn/Wqj89BVTRY1ubvnDHUxVrrs0OGL9iYWhfURHsVbvGHLoEr0s8QfcthDN+zRL2w6R1f
88hmpKK4zmO243VDo1FbK6f/PtVI65CxK9G9U1rSg9rO8ZSJzXaNaOmlGtHxNPmO0uOrHPPpMTUE
AyRIz4J8cJ+F+0352j3afDj0lhWvw27wDz2yva4K07UJEZ5ZssX0av6ihMwrtFHLimXIHCeoUfiX
unasEGtkte5u/Ik3JpYuCgIbqnpYdt9NL7MfO7TeA1dHdzbEGFKxehLXTHXT1+cxpC6xBnqhrrSn
LcIdd2Oqcc73PlCrl8FM390B/0Wd6/2SVkZ4+GuKa8wQrE+bu6Ob5U3qWDPN0BkueWfSFKuSjb0d
Z2RjpO7E0YNu2hDDJWuY1mMFaY6YuPSVrbTpVk8ZBxm9YaOG00jaMfWXaqis2zj/DWM1sFkwdYA0
NcuI+ZeGImtbW8q7Zus1WVYNW+75n3x9PNVJkDNxDJAuG4DUCp08iGlwgNLx60o6jJL7KpQvKdWT
w5Gz7XMHAliXUcIiiUldi1pkHO6BIeXaRZ7qxQrKhbbmCAlM9XXmHaa5gbFv/qWxSObqDDbsEQbA
s1D422TvEnxD+230YflQhqRcW0a1aSFGv4yqRkwvGjtb5EStJ9G0qwQvrkf1cZMh3JneyP/1/p/K
SXhldZseHBQfi8TADV0b1RfO+aWbWbDC29A4OdNYA1qo7tIpwWaJWvlI3YBVrz1curH6ikejQgVK
aHhsB0wbY4txdGhNuVcXiA3SsCxALfjN0prsfKvoHZ2Vzdip0iprV0UE8Uw+qROyKuMLt6D6yut/
09tRY/XeRpuSFviV7oIkuD43aFEjfWPoNPmKZY7blBhwhnYpatEoIkIxbSi4EnLHRKydJ5Cqr0lG
1a41kdw6FbgYI0bV22Z+QMaF2h1xt/iHSiJetDURe73b2Be/LOqNQhm/6CZJ5s4YZgREThnOq8qA
3doQXRoH+KcyO/NP//2StNi7jBZBc1aR8/ffs5CWjJonylPL9Q///S7FrOHbMIaROijMSWMOqhlK
ff3vF3wtOjuR2YXLmD1U9UcsZz2FahEpi45NaYs3q6J4C+yw2MUiZDkUJWwvVSo33UQBbwatBi8y
RsQWA/AYrZq2NST0QkylZzm8uE4fajyEwy0unfF/TJ3ZcttG23WvCFUNNBrDqUSKs0hRk60TlB3H
mGegMVz9vwClvvc/UUWJI4skgH6Gvdc+K6s4iqIeXtKGwWZddvegkOXBjFD9pJ3Pcd6jEe2rLUSD
lkzHODqEMjN/CwcpVBh/SMfdh8pXqO7Sfu/oZDyETn+rOwKaer/5Zc45eq7+AFY5OMgReEMY/2t4
VnioRIWXEfXILfIzrC8zrzN3vR+Tvnix2QC9Uvb3F28sXmTWQR0Tsb2jJfw5uEzPHXLZf7Y4myzT
mH7PE8mXSqnHxtXyUy4AuLmshnPe+M2HhmAKCEmLLj8qCxeNu3wJh/w9ij0YvEPjH12gAcf1n0Qn
fHw3VbafAmjUYY9ukdng95dibDCkpln01/Ot+dkTJ0xge9MXX3LscZWCf+SOjY3TkjGCsNEhF4Qv
zTQ4ZyZvjP2HZSyRzQAv/++hQglMhljm0AkXeiHKGDAGR1Mcvw8TD7oUgLx9HsxonbygSU5umLK2
CRligVugMUssLU9WYMsTjE15Wr8NsyTeNVbGbKSozmr5IrI4Y3YXI6iM8n5Ag+NedFXieFoavkAo
D8s5Uxrlae+coCckTF7gC3MACqMJNMbdYGNjg52WlTORLKIaz3glRoItfCw1bughn2l6TMbEH2ge
11sDWqbrKCb1heG+2DDKl2+Y73T3SOt2X4c6eazs8VD5bndei89azA7qPHRL3M7LOD4nKHIphUvN
m1t199h0CcBi/OQGLSC3uQTSMIKO6Esn+Sy9DLUBdfKOyXlXoRd0BOSzKsR3tn5rAN4+6Da/Vh2/
JExKaorlU6On/P+/fP873HdOV6NbnwT8mQFMYztm+3nGWGcP3fywlk0z/cGFhxvVKyufHiQGtGsY
NbmE/odE1HqXjL/4lUi794v2oDiW38txWFwM6lQa/S1Ek7br8sr5cHM5njKSq86hi9NCQ8wUmc9L
zibIzCmON93HR68PqYLLgWl1EhdQB4P4D/979ZB66E1zV3DApC0PpikC9g/J9sHIgOqPUu+7ummv
qQfyObOj5yQidI8EFXEsFQJAv7vX8wRZN7Aa1thNc7PqzAZPD+CYbwKeBBRFxlddlO1+Fj3XIPK1
n6Wbnue6ekq6IMf2U8j3WBHB6ljeCwJYJvERuxytoM5EnUfwUrHQpuTs7yvDw7BtYVMVMhtfhcOC
0HUSoGIhNjKVDPZ1yHCNhN3V8TPOMC/jyJcw+brU6d9ip98ZhWfdhh5Zhambavf95DE1Vx3Wny6K
LmkojEe37uK9zk02WgbTFFU3xiUYTONiuENwmLLmn66lS/GpI976iQG8bXrZ2VKGhTlR8RwS1Btp
FB7tGPxwcHTTKXlZK85Sgq5ksmPiEqJ9Hvnk1hPblbJ9yvSIK7/yFnA9L+nJMvWdSRDLlCCnO18s
VGrCoWAxB9zOdYDcXbRhuDeVOsVpiWawyYhoRP2ZZK55LmYJYDCzSeYbyFWrlm8596aLP8v3oCGP
pu/hKWULM1o5+UAGkeNvolTnMAp6haxbQPzo7DwHqgyygZwEtp3mnGKNsFneidHPSlii42+nZcna
TQvsYan4ZTcLEMvZH6uQ4VU0yKvXDz4R3T+FUFfLbo2TiCNqbAd51rBoyLGumXBG07TGf++UvAXj
tJj31hesugmH0/Jo1f/3fLUC+UOLAG1JTYlfSqCoc9guXhEPCEtknmIzfO5rgEhrPeAuhB6XOfmm
i2Pz7GUTPnKf3aajRULaX9MMT0Yc30TVExDi7OOpLQFG0IvUdfEXNV+4N6i9mJGk9i4M85xPLzLL
c9GO26kE9lHMzd//1YJ9KikIu/4j8YE6F0wGz4FJ05VZtdzYnYX1tXfZqpYUE8FsBwSVi3zrO0B7
rE6TkRoBTYqbkJaaDmvXcjkfR9vzNgoXgZsqrLh29uSpDqNGws4hsjWURxC5GJlEv4vT+UqP2d/M
DBNCmfMxRIgHSKZURCxbxjGaoi9YpchH87h5Sers2R8Jo4o5gDf9CP87X9yZ7fhsm9x8Y5F1X5It
usbaT41tvmErz14SjCoLUDTwG8zkfQMxviGXfp62uR04BG+YIQlDis0mmOCemcsLcLZfEc2nF9QN
CP8OI2jmDxC70KWafijfK/DR1FSxvytNQjwU41h824SzMBtTsUmdUQYO8+zc4o4o7Wm8GRTcSa64
0WMqkgdpFow/bUn0k0WVuo4tTJZHXmlecleiFmXdc7C9hfLeRtbJTm3z1HcW3qOqTomVn8Vy+tMz
RN37HERXleIr+P6/mEr8GNOiuLU1/23mkcqt1tdOsa/x5OJ04tc2PQS1Ya/sZ0aUj6mJAHJgdPn4
3d5VPfq+9YafcS8cGQMd4pYnqLJjZ/N92bdy3MhJq2OKhPu7oYZHQvOZ5If1TOl4Y7blwhq0H8IR
L09lxcOtiVGDWbH+keSt4sACeTdFJlRp66XNPJJNmAzSio9oi7NuJHUFaLizNP6RSGFusUmi8SI0
JCwm99BzPLq2rZ79qI1uLlKH3giy53Fyy2fTCJW9R/VZHWH3jxfHIGnpu8Rt5vQzDpv379sZcAGs
mpYYWV3Z5NVZ7jtKblIUOaq/j3UTFPGYCL0zLIPI1MzNwRW49pPJzIzI2KY9MjY5o1Uv921Pobu2
5aN+nzMYiaN+4URrXmK6kYs5BUe7JWxtyu2fJNVF4GEH7pGmVZdMoebMNLiE0OYeD+Pm4A4zexkT
n2MIpcBajiDP0gSaEquQaS4lr0yPA/cby+5APtMSCp7IrXUM49n+VAVDY386VEWWA+40zLPZx3in
YH0CWEHEh/wAOQ7/MzMFhs50x7rLutPaXBh5cP4+l5yAkh4z4nasdX+fKoSn659t7fFz0gkDC2fw
XgYWkeu5vH7xNcpjOYFL9zP34381iDXZ7H9mhZG0s8U5DHh6BB702++n+1wiFNZFNBHCx5Mocswf
UdTrVydLb98fnTXs1qr1f/XrbIt+q0ZVNmfFBne0e3Hulx++fmkGh951iaZ0nHQ8o+GiqvMQWM5R
VT+t/w40jtxHcXZLeS5fmXw026RjU7uOImTvYXxk6LCoo/jlfMGe3B7ZEciptg65S/1hVK7Y2XGM
S6Avr00R5y9WGab3sEOAS6/sZbr4EA7lZZR3HfhYTTHtsClmQAQeU3wWNYpyty9w4xnS6w7uxMIG
lBUURIgXU07W6hiGp+8iO6nBlU5cso0y3oxydo6irLMPHvreYz6GZDfXFruSRln7IGTH2s72z0AL
HO9FHQigE3l6cNKexWvdXZKaBUM2NfKcV6gnfFZH29Ss71HY/87Ytl0HC4NH65j5V9uCw2nYtuUT
KdOlqA+J8heOjv9VYLRgBUovtA4YKRJJUkRSd6rL9rx29j0qnrXIYasybAkxCXcmZoD9zGznkcuU
52WeGgxsQipvR+nnmiHwTpUGUZ7Lt8KSN6WT6TlUvUbXJiEvx60kgEPlh7Bo/d1YYs71pFSnzkiu
RszkpA5L/1J4pnV3RP1aWd7AppjinfFPxixbDM8trPKYB9s5HIp7DCHrHgFNbuZInkuhQ2KhWwAr
y6agrbHAxoukxbYj9yGuRweGCEV+M3dMgDZlTV5FFzlsTQCmEUNV/VqvcCrXEayAAmiXIfrKFzPT
cuNE+t+wMuxXowpRNavYQ6jro67sWQFu1uN8dnpAUgn2o7LyUYos3mA7D5ztel1ayv/L6hsbcdkE
+0bhAS2JEL1agXNyYGEBf24Qn3toj127NeHBFfJsTID07Npn62crTaghZVGh5vCw3s/21CDFXKJB
oyzLDgpUzZyExTHBf36OJjQylUcdVGKLOfRoX327ik7fU2nTnZqn0sTbrLKRVbwdfSWVzD6sEHWS
ahD5Wz5an3XqGiC+s6ZwyZLxllQx1D88efwjywqSwyT7dUo+mGSh1T8ygx5/KOrHx8LC79iFaiun
3n42wvIfq55qjgLeGuBp17lQ9Q5VcbMz6cdPz6mt/WeGMTQL4U0KNd1t/AaswhdXEivqx0ph7rLX
h2gxzOnWGODBM6Ieb6r9JzJkse8mE8WpgcStwWZJmB8y366erjkTL3x1Ng2vKWyPaHgrJbIg/6KZ
z++eIX6m6Wg8qdxtjjPI9cSNgovTqUNYy/ytaFF0Bf0rW9V7IYla4U6F5YfV/i5CHzFnZOhL1Ojh
mW3wHUvHRFzY8nflgegQNgtvV6UB5msxIg/LUNvmQ0BhOCd5AmgNCfS8DHT6Zb6z/pNnIdVKLOcW
joizaZVx12gLx0vYWHJbjojFZo/8Cdpwlg7Mpzl3ecS5Mt+LtPA3w4jppl3aqy4ZyRdgTIKst14K
QmMpCOeOl0SgzTjAhhbLXIpZxfCw/kGVudktixVRQcaXqxvumYHRUIjX7L8DrKm4IYaaKYddRsRN
Bw5GS0T71WPc19AfFDNLu2JnV5F0HtfRlSEqWuA8nm62cOEZlR2nJnNmbLGCAGHPRiXtC7p8S2y1
rBWWNLoOq/RwwX1/aEXpPVkT0qhI+NY5npplYPdmR1Z7VYpERyvM9KY2LhGlzN/MK38HHYUFBae3
G/ucTGjbx3rUkkLVDsXBFw5cZn69h1CXbBwZjm4H22/wR2ke1IJsRhHVp2pITYBSdfQ82Nw1CY8e
q6N9dYsni2Tcy5x5GBImP90AYVOvAfYtNm4Pk+f+8fD+UF8JGEHcxDvhRt2RjRiEn7Am99cndXot
MJJgys+y+O+NFV0g/rUXDkBUmCfNc4VOBsEsm8b+YOj2wxjy+beR5M29LiVqi6Uhyr1EHFv/qdRq
WSMrtESLbMSwCx98QABSnkyFehrGZ78eD5rxASRz0k88xjMbKvEShlqvPrKUYr7x6QNduyITnCn+
1glIV2XDondexcDBbQD8lDqp71McvOqRBLp4ZF/hEdpdZLphxI3Z26/zPZ768YbLvnrug0K/Dkru
nNEy9+Zy6iFi7g+tq46Jy4fOAE3eqqFnEWRR9ct+2Kh4Jfq/66b2dwUQEzLgQMmjInjI+zI+4A2s
Wc9aBGyAKS+LOL66+NersvHoNZnpNC5x2xyQwcELf/Ho7bbrj2p7RGRuTMzk1IjkmReCHbT8smbN
tCvlLy44sY+xJb1bG1eaXC/3B5Pe7L1hs2KoJNn00UC3AA2Q0hX9vIcccl2FjC5KlqiM+r2REGMh
Gg/UuU3gFi4lIzTUqc6s8nlyCKgowPJKnXcP61squfTYiDt/68Y06d1ZiOVE59GdwZ4jP7a9+B2Q
KbZD+OTypDoBfPxpGky+vVqMZ1IoeJ5KeuOKGPGicpiXkZ4mixyvv50dRYQE0Syw9YVJP7/3U08s
xWCfAmU7V9Px7wXiONKXW+u5cGBzrr9TWXQQKT06ADoPeXEz7C3z0qzKBeA/li74DtmYZ0nysK+y
+USWAhrXFhKkkW7bGLmootr97KA1knWpjpls7b1RObysshlJbSd7svaAsWz63G4ffdfoYHVaxYNM
83CfwCLZR8PiMF52pmEn010X0iharVvfsvl7OrbOxNxADXsxvKaOvk991BMcyuj0tHxr4rSaS4m9
bxxRa/UL77Opeuia8DScimNFDf1HzTh7EZD4B5RnnMsmmK4ph22Sc00f6xblrG+J4FAbzFmW1mYY
AKTpWZfo+0lN45a23ou6Y+ev1YnjTBLbYBkH28JL3Vus8QSTTPwIIQ8T+gkpxXNlxOQsLluKimIf
a2zZAshHUz8wqkeFEFx0gGCcGEcbEvOA2A2emVNKe18uJ90ICFWwWTppGVon5bgtDm1w0Wk3oYbt
Z3PP+d1fW6qLD8vlwdYpROlOH0XPDl7ZkbJ6owRMzzQrec6gFTaTP1WtsPWQkbaj9imJ9m6zHcFT
nF2tR9wJwtGd2cwMCCLk4XaQ5seiMY468fKbXmQqhWH/Y8ySllLMn55lZPsCyycPhYBYLg8UzOil
d7zvZMt6/CFzicRMuvw2pdZ+SKvsR92rXeM6IQ5C4x2jJ/Jyj5DeYe7OPDeYpEe/wSQwUKDWpHxA
zhcQg5OU+Ltq8wgsqztNwIg3oY1qc+rk3S0Db1fk4MBnwLlpUX3FnnENmJAxMEteC9OLfruEXdhi
2NjpTEgCC0OU5n8WecquUQHxaMb4itdLHF1Z3f0cVb0o3x0vhqbtO+3eBe6/GQtV7WNCEcmoRPG+
7BBC1xK/A/QYeOGCmjkYNbFRD/s0QuwN6YuV8fIwrcsx2jvLKqPLx2OR+4IyAwhKVCv6FOWHOz8q
DYzxxHtJfSpseu6OCVwzcv8E93bZb7alyRkqLALF+XCm5WNKEvE3WvZy65fa6vY2iSR12tQ/Y1ST
INjxusymzSzLGm0+fUtiwQAv61CiecrmNOhZME+j+ZV5BiOPsJl+qCkC9uu59eN6WVVVIZ5RSzAN
5aVOtftmcL8/I7U6zgpJkJfX0Cywzp7kshwl2Xk4UhSztnOftco3ne4H5nD6qLUXnYWufjpzBOxq
qNytFAxGu652tnjY2sta3GmY0LeeyC8b1PBrCUZ6P1J5PMVTbV/WI8UmU/QpdAN0E5X1i7doWyMT
6OvRfDUdJNoDPSxqX4OkeTzj23ZOCb0B4n5unDFAhpFCNkdEzXqrJV5BIi5qMj19aZ/cqTah+2gN
d9+XhXnshHODoRZd5IC8bH0DytZ0X/OJw90Lx6eA+dsPNPOlaq+ui6Fm7fRsJEZnP2s6NqfUN9bw
YQey2jt53B2t0WPsS11tECi+yZENPHZG1x6DFiOfKreD5bdfoWKXyUMGvF4mvUuYD/1OoZpXRsCk
b630pmh8tBlDbYplZs9cnDSYZT6QxQ14iWVHb2b/DvxiDXc01tz1TRmGgUdrU07DsbeiFzFHu0FY
Ai5eQIx0XJ6+hxQzfhhvNCCaMxUTdtT+HPzwQ0z/NE3y0xwdME9L78CjPDjmGRFqDKeQi8yT2knj
zyCgp4/k7c4exU/B7J/m2G12soPwVWXVy5ClkF8QHLBdiVCXLwqCZJzDE2BWJriLMNCI2/TNLubP
yMA8in6iwd8/0PYPFv3N+nDtLz5ecZSWQLqCWn76MyMJrtCFENmy7j2ZvivQfu6NLMh/IeJDFKoZ
pjvlryqNt0xm3Qe/rq/NWFSfizrEdH37sn5+DaRcVxIvPDuj2tnzXfgtT0cOaNpDHiG9IZ48dw5u
bWq6dyaA/NhuKHelwlqOKmw+DUxLd+kMzqX2K/AUDX6lNouBnc6IZ+0Ioef6FgqT+p3RM0PNLKiZ
hWKdQpgKQJuHhmGnMF581ATSzUe2EuRpZdMMPbSf/Zsb5qyGSugourNgx3nldnKD6pBFBuxeQJC7
ta5OvRCoyITLyZBBcXTmf0JDpt+NXlrXm8m2jLfIBhZqadPb1a6+53XpXaPYIe02hyyT/G4Kb7j4
NebzuUEzxsCHKg1dNBTZKX8Kwxj3e++1p6iiJiuZ4txqpGRamNGbZVHRIRq6RKq09wi4UPFngnS2
mueLZxNv0KDavMOsH89tqH9DGx4eIarOp0QnxkmKQy+t4YlllsDbwZuyTAGNsctu5MTxN2OLs/tN
vBywuqcdL6Mh28WL5mPArTT3yfjbc35QFHlvkxvyIQTqGgfsnoQwmn01aD5X5gjkgsKlK0oX29Fy
vyPOINSMUJhApQQMhegOVO/tnBmqXj+I6SnwchM16JvVZ4yPUyvFdwu+gSGA53ibkqYbHCsFL+Mf
TBdrExt6mJMds/SvhWsSDC6ZW4Vc3WHus7JYlOsRkMnT0DAKY2rLot8MiS9QYfMRJ+W8NwYSe1Cs
ncapDk5x1O8SuzxqpEP2fpEwthbXuJ5n/yrGcjj36fDULwsKFXbNNjRRxPu12e1LI73ZKZ7A9W6x
K30bzGE8WaTdPolBAMizMRtEyfjUMorOHz/DHPuz6rLxJXSyDqkcwOisFsdqKH+bQ5hdY6iSS6jv
ekX3BLKeVMGOt4EjXaLi2Lvl8q61A0TkpapiCLJQerpDHYXDW9/m4aZp9ZfLE2BTpONHEUMRnSwj
32RdskBZnea4XsrrQRZaWfWk6SDWwyJlCpitwyk8lR+Z4f2c54EPRKIS+8hYBS9Fi9CobdknELmz
nJWll8xnaU0ns5r9j4qMS6RjT82EV2nZZK4DMqaLn+uwcfYjtclVgZk8SDBJR2a1ZSDEE1ebqEuJ
4dkXuA22aaqdxyriQbsuhYoUcZM35tZuTPyE/AaDHxwxsm57KEROB2ffsAYa6dziMi6nL5/xDV67
p7V1MaaqfOxq6s71kU7H4l5t1713LkFShjc9JqJ5dtG/HED9NGdyU+CssDGo4Z4p0Env9IsI+ZaG
qu24KP2hH0/rx91KK9vAv1Ovxp8kU0h2C9jgpsOsAf7/kyvaYG85eKeyhCQVSl/6Mx8ibGd5xiaL
fWIvVPdlkrC28cbM2QRW75+E/JKzQ2p0gKsrY1Rx9CcMVbaF10y1goQ21h0bvNcpkrFlHiFg/fgJ
yviJgM1zity6zlyQ9nm8LxfZn+H7NNduTMyHBHI3MQhkpaGLk1F2zUMfOfTIhf/dpirPtW6MMzDg
hBTfmJ0DIiZcA0HinsWvAdsAyTLz41FA6faq9FbFDb+NW3YH7svp0VbhK8dfvRQR8alT869BAiSe
S6N6mcYofJYlsuvvsUfRN+CCjaF+nYayeIrQWH1I5v6JWbFVjKL4bOvk8r2gSW0cowZZbonwxmMU
mAE8Co+psZL1M5dc/do25rJixQ+3fFKmiIcrEiLiBMOuPetg+lsOxDZMmPDv/ijeVT6Lz9kx2MQj
Rtf9ImTMgl+Kwk6Pjr5U2lOXOCWrYDBRwBjKfM5IABj0W4+688esiUAZEWs9rOIXPok3Hywef7li
jjTCr7JM893rGTmwcsO856PuS2KVw6bxSWeR1bMP6zedBJO25QRmw7fzs2S4Dm0+oYcdgzeGByjY
BxKb6TbydfKnTLzwce9/FxPsFf1L+iwQFL0O3A8EElY/BhstE24Big3XWkph2XT3HIywlWJwSwr0
5X1rKJAGfoJzWYL+Z9r+lNpYi7PJ7Y5lhSV/PTJRGAKZdSMAGUJA0CMUJADLGctPOqmewyLFMq+Q
MMRhNe+HbgTG7vkfsTH8QMi8RRVAFtI4e6dg/VN1WdscchQ4BCa8Rt7wHoZAByB6qNckzh7BrbA+
6jNsu247HsbC+Cm1Zl9OAYK4hBc0oorbFy0OVPbgOCEcxOs1WUzlXNfg4oU4eGPCdo/pCiru9Fq1
GOKz2X2tMOo04zjdJ7M+hyl5mapHvVV1g3xaq+CCTPMKaSgxd0xl5vJXFEZHK7TBPMQ5gNfe00dq
mIwG9mCgmZ6Wq7qDgQBEoV4EV21iPYuwdQ61zeTLcZF8rKdalznPxhA+x6xo4Q/nCKaXuqoJI/Ys
g9wuG41r0VJAI0f2N4bxN3MITor9uQWJNkDQcoKjztDrSGH/LmuVHYoOxbRMRPijyntGFKDVDOV/
1HY0HwOQLwCeiSJZhZNwipMNTeWfzFvoXEyD3wpp/B1Y8jqt5UDVgwH90lpz+Vn2RnqM2va98bFH
prMlP/vKQ7c/djgNhQQ5s5Spa9mwPh8Nn4XyXEb5VkWe8ZG2kkm+Fe2+b25ZQtNg+n/BU4KfNRBA
fpbNTi0p/vwQwiPnbbr3bCR+a6tD0BjmrNwzkdPz+jILABwiTd+LsZvlsGWL3k03U0AI5dr6mVb+
q+E1HAoUQgW3p5mm00aMcf3TRy/7cGFgU94RlSNKUlhdv8uGMjPILE0G656Y3aFpsINDP5uO3JVP
szfa54LK7Gm92JrGJbJDoxObydEaTDhRUIyuXZkmiGo4h6xwmJ/mZTtexs6f9d1xGsbLGZKZuz0s
0ZyKInDVxzLaqb4nQQ5iWzT2ROqsz+s2IeH1e+Jd+jGLC9XJd1Ts7UNCViMjF/O5DQ33gBxPM2DE
N4Unb+lZUNnluKljZlDe4D+JGmqBY2XpeRwLe2/B0bsiB5620KziU1rdGiNS9zRii+523rNpdbAf
3X+awiLKaYTAnDfgSQYHN3DsextvcsiYzLuXmLXDft3EIlg7NPWLb4w3MG/TVxPXH3CnzlRc1U+r
qtBmpgrZdp3TqcGUaVQavOM5ZL1PSDzzQ5xYg9sf26koqDHLBmgpawef7NJ8VvmPAM+YCLNz56PC
qbWLTQIv5VPVV9MXRvlGI6AOUsYfCf7A3TBr4yVMGF8CPmt7ZWwrGXhsPUkPmXPAnr3Z2Leh0fj1
qppVFFVU+FK9+YRln8BF2g/a8XlP68URU73KcMr/kT3WWIQtizWaMCkepMlxvRRmOPYnR7KaN+cx
u46MCwgoiM91C/np+3of5sg4MpEkZSHI9ZPDDOm/oxqlZ/4487HWcOAw9K2lA+d3jhxGogGqWCk3
DjUR4h02D5D2LjPgjKMIe2TVcRVgsQB9ui5FGD6WhygRmy7S2HCF88OZs/Re+Sq5k53xsszQ8yku
4S/WwaHzIt6HwiSDRurPEKLjlEe3IHkxwjy+9jOOviyF4h7b3X6uKvnoSeQ0vhvpVxwiLQsoHGqZ
Sc29XuXfjzcWwCiYkcxwiLxhxtY3IxoPQ2onL23cbCVBgdf1S4yisnNJk2wZjW9zY4yeOvS4T+Pc
9UfPrcrDUJKs4uM+QjQ5ndc+o6yDfVEa9YVtGT2XmKjS89A+2A17Q93q6N0kW89E4KKlVTKzomJT
Fvn2Zd0xuZiKchMTb7/D7yitBoRwLTDPTzYCAm3onTbQnsctkFfh1uwoh8V4kkdp/hkV5c3vo5Tc
z/YpNlHNV3Ei39MK5E0wZqgLQdmGWFU/cRHkm9pmg5P73kvss+BZJ0q277OzDVEcocyiMYAhJsNA
HCZOZn4iSNpCY/mkSDROC5i2jKO3QpvvtkvieREjiXlETJpP740OrVvoqRueELFK9xEhPZM+sUnN
Vt5HJBd7Vq/JvpMB40804hWbry1NQLeJWsO7h1lHbIY/IPHCVPkQeYA5JpsJTi+j4hFQiv/RAmnp
lwi21q3eHd8zL6qUEiBp7LrHIR1fTChGzw2gzM4wQ/Q+EfgpizGf78NjbtgmM6H5PcUjFhq4EuuM
G2cUPLMCevpkd8CVBiZFUey7lyiW1eW/ts11rePUeh++P4SfrarGDd0kx2pLatw0z4B/u5ZWE0fV
IefhTTuBgLjxWb+RgZHUJLDW9clMzUspBRlnFmZOUp/2wwxKUhGlA/jah5WdA9VctggJ3VTq4uVS
FvwCF5YWg339xhMTplsvlD6LJZ8NGQ0Tdn+KNz7aZ246KssxyvqNnVvT+fveW2VE+y5jI+D3VfSS
aQSZBf3gI+P5GWrBklVRCXEfkyA6Fn3xmRZzdAjq5DevJnpFStQ96MSEXeK41YfLvHk7GiO6dk0t
IPqOxFUrwWriTerVaW/ZUvFVpAodDY8gu6GJ7x75JMtZo7Swz4gN2hc3yputkcd/PByrd05+toNS
ZDsghZyrRRmcutiZNmCr2NMoAhFMnc90Dy0A+7aeT8gLYe7M0Y8omfN/bL/8HcY2b4WzKLknoQli
afPm1NepfU46cTIHghIw9TW/PVa9eZT9lWntftqoTlSROP+6k/hYNg6kyXnpIY+rlwyaePhwQWuv
6at4owqU5huz4STAaU0EO8i5R3PZCWKtSYnxmhdtqG4YynYoU0Um/begJgRKVmwu5zZ1Tgi36sPY
ZN6nHlIEy3YYfYneyI++CWBa9yZof90veiXbhPkYlxfm6MkmFyzwuQ8SckKbN29BKuomN7f2aGlo
62b05NhE8jSQt4MWalcPAeFM0ofQMXqNaGDM8H0Re64LltfM8QaF+l2yPT/JCh8Eca14gLv6EutA
X7M2ht1VGPN/pUdjIBFdV3b4npiSkiy3w88KYYpJE5FMcbnvLfSgvbDiH9bgMYrK8vTi63j+hKLK
mJPKmfZ8oxf3xxD2Z6erFGtzrCFpyrYM0c6rcLGHlAhJ3zxfFMfGZt7V6dBGwFK6z0WII2X5Tud5
cS5S3Ai0puqjREW6cWy2jFM5xIBi0AQFGMttzzX+++2dyD6XS6tuxYg5pckHk9KwFPGriHvv1SYg
Mo7oiYoG3p9Kx0tEBmls4emQEZvmUDLnl31f7vOI0K+mCAyYktwQa/uUEG6MCaYENJPH4XUU1njR
bL4Ifc6b8/cQIsh+paucsFMuGR1+drL7XO7LpOlP0tuJqR+27TJ95Pks2RX33+Nt0IdgKGDUtCPl
re73sezFVdn+x8wK9SNyveFk4j3AwzxeG6Pv31LURg9DWc+fYeqDYODPQrukdxxDA8Vni/jGDwsk
m618Yptv/kxjxrF9Ls5T2P2cFx3iIE1kgAAWj6Pb6jccLL865JlbN2sx46ve+BgHYNos3O+aHAVk
9tirms564aSHvl5mbNfzNn4xgDUGuLC4zvsGWFtpbQN+qHb6EdVOfkhX+YDpx8B5GwgblusnVz9v
8Lwk2Y/2D/O28ZIhyPiew8g5w9aSl+rCcIB8h640DiYLuU064EGM0Bs/+Yv7L3JVCVVFcyKljQVp
MQzvHAy/Kccw8rf1eHPwfWXp/+PuWpobR5LzX0H0xbMRloZ4EaRjtyMkinpToxEpjXcuHUWymiwR
BCg8SJEOR/gX+L7nPe3BNx9963/iX+KvAEJCgWiSEjK628PpmBk+OlGVlZWV+eWjXNxJBfbZEoV7
NCafaxNUdvhioZ88u8u7JFC5ikTzxnX9vyL0srg+WDgIluPi4qmNZpLzJVpqfprXL1wk616gDh1d
tVbnAAncB2uG6Hkwn87PEgh5hRsi5nENkUB3giZS0fP8zHGd55bvT9CI8tnzBwt0YvkUjKcPn+Lw
X3ETwOrYnhuT28fGgeig+K3eannPttUfoZ2Oh+MNvfZxhUfjyXzq4L4KXBAehLfjWoi8XPnOreGm
S/PZvbSWxlMbStHFIY02cgd+rfvp2dfvkQ4UnUWI57lNfXo6FeioPca1X0uEn3FX7PM9bmtiTUN2
h0KmSji/n9eWT+imjnpxefuSvRo/POKUfA7adSjAuUA/+vu5hWTIABffIZP5V+SDAk1d9KaIdY0W
l653j2DfEzJmZGWMdbJY3SHnSjSQZ32DZrTPnxBo/sU+QBuY82f78/Kgi+zjdh253sCYo1XUCmdI
PJ6gyxlaXQFLen7C9R9R57nBW5NfHoP7q1oA4Oz5ye6MPG44qDjDYJ9wFe1sbt9ZAI3aQGUAXszR
/CFAY7do2kCTNAeVMfXF+HKGaUC9wrhEe8oprCV0Yzn3EVZFv5Lx6aN9cB5YyLKxA79+s5oa8ws9
irv6I5CJhdVArkXg/PbURD+CwMPFUyu486gcxqnpeCZaly8OWmhz0vqg/fzxzz8Pnv9lxP1b30Uj
Fy/8+Ge8H/izZYCGNlHh7ceOGMC38z9HyV97+Zn6lz72/Cn+bP3JVwnJ4bzQxePXwzthEVPetL1I
RMtfYx4s73gYu9H2b9OJYJ6S0K2P2lI0Ri2S2OtHyVy/SkjjCdHecsb/8mGAJtORHN9I+N6H9VcX
w7980HUz4X3K+pchJbPZRsFlmHQ8BGnDODRtAzeJWfYHDWHz0fpzp3lo1s06MuxQ5i1f+Pp1kV+e
VDL57fPKeFwYsUJn28hTtsi5GzW94tx1+xA+nVWrOyjTly8QzLEAx84hztx6vbl+Uk6Evrby32ry
ulFx7geGfegYQGjNuqXO2rQOUaOsNxr1F6b8WAuvG1Unb9YP67al27ZjNNNXgQXOYROp9nXjhxN6
Xa8q9Ae1Q73ZrDvmeubyP+rsdeuwVms2neYPOP1GVX13YOmHNgS7YSL7KXlBmPKb3jEOG6Zl6Xo9
lbIfaNMbVSdvmIcNxzJrTTtbfWXuzdqhAaF3Gk1c6CpfjR9N5+smlBW0UeH0eMN5h61vmQ3DQKOu
dPnB0/zyGw6W32g4yKTef/J7yMiLSQDIxR0mFoPgYc7s2PmDbNabBHIGgeHUGs0Pyk+lCZESfzUp
PioWRWIb5b6U7M29VX4bbvx4PflkWOtn5T9SpqoMLPsm+/Bc8IAFgzEyZaRJtp7VDZvCTDmKwyhg
rmCK9YMd+jrODTPpRU62EcbVRp99d6JdhC7zhhk9aV/UbYTgGo0mzn8dFYQmYq/Z16VW2eshqazQ
izmpfJpb+Gz6b/8+t+5ms+bU9lp38NYD0zaWUV1zf8CZt+M3P4RcfA7EQBEKx9qQivWUc5pjm0Qc
eRGkMCqQRUYxjklV2t5IN1Sl14B4VaPYjgN/xjMaiT8ANBYGQpVhYkNEY+1oyouMRf59oyLt0l2c
qqxKY+76aHRZNmZTN5v1avz4Re4EdeXqZqOB/PyGZVu4Kto20cio2jNu4UvCZy48xUL/NgeBXQOV
nDDGLGtDXOJXrzDcU7ohM6wgiPWG2bAMNNqw4PHojTrKk6pNp8NDH9eWsak6Icew0cOkAROjhtYS
pl3fFKd3TKjDRuOA97MRy12AsgtH/tNwsDJNR088RXVPvONBLRaIfh/CoN1wtNMP5HkBrqd05WMb
ltmE7WA1TUN3aoYOKyv7uuTASBes7KT8NieG1JPK0fPHsBNcXAirih0sxq+u/Z6b5sgb+a5yymzb
insSPfajcME8haxOQRf9fRWQyIAlW5UDx3EQe0OREZLibhKQbY2ZYnNtHl65jbonX+/4DMXCYqD5
nzXsUw1VVCM/P3Br27bc8yEnfOoPAqBoA2338wgksAUrOPBV8G/rebDnPFCli8iEosbsWsasEq21
L1nIG8x17Sgxz7wXHmWUpfzYG6fM29e6xWZce+DBULGC7I3j+O2UTx5FH1aFIvESEcDE4Ju8nzOo
lZ9FGRnJhjrBYNtPMYt86D1XO4th3is6pU6gU9rIWw9Uss6GLfh2JrcjNJGcqeraIdidPWz7Mzbt
q5QbG5bg20d8xvrqJtztFKZYxTaP4wz39ilLBhe+sqBtCgIAj+pkW1/+O+La8J8u5r4IlF2nUxxe
V9xbKqwocZLevmrXol+0CtCtsjozrmHoRmPlcNEtAinDeAtckGhUVdXTYUOGRt4DFmS0pP7RKY6R
DluiE70qDlut3z3PkQ5z2ULRwbpNwF+QLRAlUMIdHKSDgSoMNsFG7rAY2rfogybwdGWJ8FdSSz7F
6srVCYTtRsAQV+SMQrEnVFWtrjt29pj3n8qpsjw4FmHI4oxcsjs24YO3q587mPlDRasZNQKbsMuX
gzFuQeCK+WbUCFZvDahsgGtGjUCgu9zjuP85z2ZDJziausCPA6Zdc99T5NmQQfKqW6XrT4vwM0LD
BHTjIVO9NYpjtOerLo9hEpx23S9/9zXkY3z5hwZ51m6DL//lDYQKQBomAa97sScKGJUhAz9V17DH
vFVRjxomgUTfjzY2uEUg0HC6J8Jj2ikLlWPFkLkaVZmBuIooGMiGTcDkNkANhBiU89WoE3Dj9w2D
3qgTCNvvYtpn/YWqMWRORFUGpzq0u7G/HQKtcdRfcoXDDiKaOgK7yAht1gHjyijgjhl8P+gxiaX8
AbHH0sCRXdu53t9vJdKYzh9vKVpwqFWLi0LNnwWce8UwcZNAB3X4syh4DvWdUrMbV+gypCdqt9Is
4smR3ZGmPrIdMtUgLVxjt3zuftK9JyI+1LoRiwrWqEWgSVtQxQmaWBKURL7DNtMm3NPRfAnu5FkD
wAQRnca2syul//02cFnMqep2zs9mHRTKf9SWCGiWu/JtYlVpGLfqvNQMhx8ieyEYSStDBf9khl9V
2+PYd8Vc9ZMNAoVyHLCVUBw3Cr9CJr4o5hcFhIZ79fwiAGwTcLY9iNnQV5ANClV9GnBvMJbofQEK
prAWTxlqQaTLliY5QWel8iXVv7PTTtyt/c/iZWHUusyYrirEXeBeHuJeGaUEj9maM7Cnsr9lARvF
bKkSJvCpbnkQq0QJcMX7IC4O1qDYIQ+AYVYwB1RgajcaXHYWfJtjIMmY+gOeAp9HCACJEBhvXngI
7MqjFQ/6TDyqhAkE/SiYIstAkRwCST9m3shlQx6O83yQWc9VVUkHCgrtKDJCid1LMeBxXFw0AnP3
GKkWqndvEowVGQR9f6iuGQVI1Q2Eds28iSIMFME1mAWqYUSBep0jGUS7kv/qHt3lxQEFUNnb94cR
LrwhsOcCdJmUbFQVYFBWly6p/KpK9ZLNVNWQlNZUpXq1DEbLVVGdAZ2qzuA0OfXKL+Qi6CaFuZEk
kZbQJhCMK7Zik/EmSwj29TVT03d0irysDhswf2OLUNjPHZmNVczjp8CdEdMdirmKPuh1grNOxqCX
xT1NkbVzw2dqFEx3CEJ30rgdcLfM1kdNX/UteMsmG6YKLuYjIAw3UMxmSF9SHJTtybt7Wvxd4Y0Y
mqjzbJiJBaATSEdvzEQREjQMgn3dY49ik9OA+bMpvP+Y6jGBiHRGJ2EFhYXRQ7hKmoVFNYem89mz
3j/m+1Wfl7DDIuD0g+AR/MxsjAk/KFTdBfrSxrOSyiLdNmoE476KPRaORVD2BMeiiI11Z0hxdZdl
ukS20SQ4dDtiOHS51sbtNHn+W8526tAQe1V3dcfyfj+k7JeUd6HCFUWw2VPfL5nJ+cC0K6AV7v/+
x9/CCVsy7U4MR4qyAU5dNync9p5Axu4BMs/UdCtZyWzWCFwlZGdM2CTO1vznE8F8tOpjQvsVGeBM
CUQ3HVRQOwQPPfEnQ1/7WeuxCbw/MVWcCZRiW6gcqb5SVwxXoYtJRkhudABVKP9vEph4t+zAFQeD
sWAHYRiXPIMAf+3CQS6hTKBLrtksGheskZQ1O3X398ODyuqw/oDwUBr18rQum/rKxqBImjrmwRQp
CnmpMgiMua6E3/1M7yoGHYUfeOzHcx6VaHWTYJe1/IEfaj9dce7CbPxTpgnzLKJIx018WR54WgeF
ZcDPy55jb4tt7nkGyi5MpbR37uzdyP8lC+YiLFkHigSaU/Eo8kyn8I5O+RBF5q+xalkklLQQ2oBt
toZ992T9OqojWyJt0idY2mMcl2Xmn+ySURXFWY89yWKSUirjRy+l0RLxKxQ/EvhSZ7FqhW+W1cav
Ba97LsE5Z0EW+EpzIAYnvgesoGxL6JuVr+94or/IBduyhUiNDYKT+hjJ4CIcawki6GlJebLWQ4oH
2sUFakhLJzBrLv2xF0bQ5Edoe6eEfnUKL/cKGnYK+/yO888KqygCy1ew9vpIRlQJE+yN1hi3fUZT
Vqb5dJNgJ9wyd7pELvMm0ynyadKKAhErx7JOkaN5wxdai7kcMHgBrkZ3isoq6UYUChUoatAemIfi
OdVgdwg2zg3KNlSqFCeKZPDvHIik2qtEp9D4tyIaMAFVX5ImgLYA1dfvls1ihur5RUmVok7jg7nF
8g2CzQj7LIRvVA6pbnYFefuJkebpnXOXe+yftaNwwL0Qjf6S46onNQ0U5JBpaBU+Vg11CgSm50+Q
A6BIqkFhovcA9KujpQjS9OI5cwuDJZDM37C8sGOljXMaR8DVMmFPwUCSJ0x4iZ1s2ARW+IZjiNuY
swlUwLXEcMFKsT/kYZAEeCXczwNpXGzCczZaaDgO+mnYzSYgGst2dtpO3w+ISOHKqtBDfvxy2dC0
K/9RW827TJ2zVr6bWDaAbbXGx2wcIC04E4/ELN3J2d2OYGs5C1R7gkIEzxA2RVJxIGbKeGsErtNF
oEZA0O8ve8b7t8xFGDCuGsk6AXMx1qdscMmCGXr29v1jvfSDYYEFFCmiV/GCCQXLx92D1Ud7zfvM
UxPX0dqpOt1f4HxkVBLWUgAXv6KdU6BQpfBkuyweCu0oYMWqLQqntYs2zeqhJ5us8orNLtZlAXLM
WnsqJPCi+ByGQWBo/4ZQiIbUMQXXR6up6sP/K0c4MyOTWAJ1go13hlZCnnbOk7bYWjfuD2Hhodma
smkso0ahQFFJ2S8152uIrzlNgtkc9WOtE4eK7OC8ltQJBOjf7trd9t1D++TfNbnMEofakFS0FUPz
ahNVbw0DN6VY2/ukJbBR2bG65bBVe1YrR+5efRzX+yjRL0mDvuygTkitj3qcsa/b7f9ff04X+lnV
IARa/wj5dCjpzm9BAnM56UKojpUCKTvm7kjEahoBwQY79kMwNnFNznmw4iMf150oLJFtml9F531t
UDF4VjDgNrtTxm9GX49jdySjG9kA5RagwMdOuEznVTQ+hWq+CMAGFVmh6IXRlgCqygQKOKy14jLc
nOctRS+MU7FR47jb99rtIZyywM88YMUIoKjoOIU1P+B5TjQILIsz0UfZYcGWo0h1O8NtE17IFbSe
4rg8QzCXeSpZCj6g7lXlruwMXlXltAIf2Lwivihbr073PAbwVIiEULQtuUBWZUE56BQR+IuIucqS
oQdrdS5c8qAgYDpFIcUlTFc0e1LNYp3iBLpmUaFiUacoT7gW0TgumiY6RZ/JruvPkQurCjBFb8lr
Ab0eAQOOeAGooaiAuI6fOSpB4mCUCVlil1IkUnZ8dwieKHQpMhiQM84K5fEUsCkS9yJ1sBQ5k19p
DqxTFHIiZQSQrMJfiqMZ+QlFxUbhGt6ik3hcaPSkU7RLuEMvpoI9hbs8Mra8HxKTO7pY1gasm4Bw
ojVRzapkTxoUXkd3VkBz0XuaYMCIsvSROJFRSsAPkrywBRJwVEyFAszsLkSEWseiGBsUR979RALm
inGJTukZZ94vbWtwTGZADH3VbaSIrjzI5sSQO1wjqGgMg6Qvo+/hgOK48TDjQyIhFF5NFyWr6qFq
UIT5EWHiSbJXAe/FJR8EQEVal4aqqZLMB/RjIrDnrnBb3lzhNuJiuNa1mS3A1wTx+2Fd9ZILDKoi
X/nZrIGz/EdtNUb21a8IET15fUX1Tvr5ke6e13tjf0hoXRUU2S7x2e3Yt3wkKKDgQb2GhaKkr+0i
59mdF/ttOAQnMlINIz5FHk02f6m/KHI5UGA8lFds5OkCD8/efm2X7mbzDRictK3ISCVm+9bmR3um
SN4i+VituNB3gxF5gc123beC0Nddmb6tLnnnnjsK4r4iZASWA9JwBVqCJJjwMQv6xfz9TELeL2y4
8CIWrro7KKol5WixndXdQXA6yobvyGyAGCukKWKYLbaUCaolOXEULnOrIB0U3a1P/Cn6b6rqmMKz
zeiWX+dAUWqNBnvFvn0UjiiU/RBt72K1VS1FZ+dz5DqIbLslCpmiBO8SclxYP2RcZY95/65GIqPs
zFps901x4QcgmiiU7ZejbJgJNyii8LcAyyNfGhiK+WtQZAGlmZdXIorS5L8bjnKW/AxICnXTp1zH
g4JfQ+EXID/UE0M2TA6Dnt/HPWLK+CmgWVnYnfKnBblEbVSJMjQowoUpox4EYjloXAlMKrnAJ9UK
G30BKGqwsmKKBxGMRKmSR3JBxs/3b7z7rrbtCQT27DEg0sJ9HAaFndyCLYtWIBkL5KYmKfjtMtUq
MihS7tHlIdLaMdyRqFDcYFAERlPphAkTjb/8w+VTBVbBDeoZk94vJ8kEOgxPUDEyNHamaDiSTiA9
BbSf0pjpn7JRy6U1kXRL4Kp8+U9gLUOuuUj2Z3MWhhyl3en/sbXu0H46EeEsloV4DM18tPvu0cH5
0UXvQhkPknnqTfyxcWFgE05JY3d3+e/nl5Rdo1jVRYHT8RpmVZOCvtNFvGfch6pUPBqKrjJ3cVho
sWNQWFK9L/+DFvpLFfPYnYDy/YSo7I7MqkKUn43UTdvzyvO/zhz7vbLcdmFquSy4sgs6f7BZ7mDD
mocDF+WlH/8PAAD//w==</cx:binary>
              </cx:geoCache>
            </cx:geography>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0.27963</cdr:x>
      <cdr:y>0.08794</cdr:y>
    </cdr:from>
    <cdr:to>
      <cdr:x>0.80813</cdr:x>
      <cdr:y>0.23364</cdr:y>
    </cdr:to>
    <cdr:sp macro="" textlink="">
      <cdr:nvSpPr>
        <cdr:cNvPr id="2" name="Rectangle: Rounded Corners 1">
          <a:extLst xmlns:a="http://schemas.openxmlformats.org/drawingml/2006/main">
            <a:ext uri="{FF2B5EF4-FFF2-40B4-BE49-F238E27FC236}">
              <a16:creationId xmlns:a16="http://schemas.microsoft.com/office/drawing/2014/main" id="{9176052F-8F19-BBBE-74B9-08205DFE2B86}"/>
            </a:ext>
          </a:extLst>
        </cdr:cNvPr>
        <cdr:cNvSpPr/>
      </cdr:nvSpPr>
      <cdr:spPr>
        <a:xfrm xmlns:a="http://schemas.openxmlformats.org/drawingml/2006/main">
          <a:off x="922269" y="357614"/>
          <a:ext cx="1743075" cy="592484"/>
        </a:xfrm>
        <a:prstGeom xmlns:a="http://schemas.openxmlformats.org/drawingml/2006/main" prst="roundRect">
          <a:avLst/>
        </a:prstGeom>
        <a:solidFill xmlns:a="http://schemas.openxmlformats.org/drawingml/2006/main">
          <a:schemeClr val="bg2"/>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2000" b="1" dirty="0">
              <a:solidFill>
                <a:schemeClr val="accent6"/>
              </a:solidFill>
            </a:rPr>
            <a:t>      36.33 %</a:t>
          </a:r>
          <a:endParaRPr lang="en-US" b="1" dirty="0">
            <a:solidFill>
              <a:schemeClr val="accent6"/>
            </a:solidFill>
          </a:endParaRPr>
        </a:p>
      </cdr:txBody>
    </cdr:sp>
  </cdr:relSizeAnchor>
  <cdr:relSizeAnchor xmlns:cdr="http://schemas.openxmlformats.org/drawingml/2006/chartDrawing">
    <cdr:from>
      <cdr:x>0.38033</cdr:x>
      <cdr:y>0.11108</cdr:y>
    </cdr:from>
    <cdr:to>
      <cdr:x>0.44697</cdr:x>
      <cdr:y>0.20944</cdr:y>
    </cdr:to>
    <cdr:sp macro="" textlink="">
      <cdr:nvSpPr>
        <cdr:cNvPr id="3" name="Arrow: Up 2">
          <a:extLst xmlns:a="http://schemas.openxmlformats.org/drawingml/2006/main">
            <a:ext uri="{FF2B5EF4-FFF2-40B4-BE49-F238E27FC236}">
              <a16:creationId xmlns:a16="http://schemas.microsoft.com/office/drawing/2014/main" id="{364AF106-F94F-A3E0-23D4-8AC2E6D60EEA}"/>
            </a:ext>
          </a:extLst>
        </cdr:cNvPr>
        <cdr:cNvSpPr/>
      </cdr:nvSpPr>
      <cdr:spPr>
        <a:xfrm xmlns:a="http://schemas.openxmlformats.org/drawingml/2006/main">
          <a:off x="1912755" y="325876"/>
          <a:ext cx="335146" cy="288557"/>
        </a:xfrm>
        <a:prstGeom xmlns:a="http://schemas.openxmlformats.org/drawingml/2006/main" prst="upArrow">
          <a:avLst/>
        </a:prstGeom>
        <a:solidFill xmlns:a="http://schemas.openxmlformats.org/drawingml/2006/main">
          <a:srgbClr val="92D050"/>
        </a:solidFill>
        <a:ln xmlns:a="http://schemas.openxmlformats.org/drawingml/2006/main">
          <a:solidFill>
            <a:schemeClr val="accent6"/>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0.08645</cdr:x>
      <cdr:y>0.05617</cdr:y>
    </cdr:from>
    <cdr:to>
      <cdr:x>0.17308</cdr:x>
      <cdr:y>0.13388</cdr:y>
    </cdr:to>
    <cdr:sp macro="" textlink="">
      <cdr:nvSpPr>
        <cdr:cNvPr id="2" name="Rectangle: Rounded Corners 1">
          <a:extLst xmlns:a="http://schemas.openxmlformats.org/drawingml/2006/main">
            <a:ext uri="{FF2B5EF4-FFF2-40B4-BE49-F238E27FC236}">
              <a16:creationId xmlns:a16="http://schemas.microsoft.com/office/drawing/2014/main" id="{0BE4EA6A-C662-C8A3-C441-154724F2B816}"/>
            </a:ext>
          </a:extLst>
        </cdr:cNvPr>
        <cdr:cNvSpPr/>
      </cdr:nvSpPr>
      <cdr:spPr>
        <a:xfrm xmlns:a="http://schemas.openxmlformats.org/drawingml/2006/main">
          <a:off x="507647" y="174309"/>
          <a:ext cx="508705" cy="241153"/>
        </a:xfrm>
        <a:prstGeom xmlns:a="http://schemas.openxmlformats.org/drawingml/2006/main" prst="roundRect">
          <a:avLst/>
        </a:prstGeom>
        <a:solidFill xmlns:a="http://schemas.openxmlformats.org/drawingml/2006/main">
          <a:schemeClr val="accent6"/>
        </a:solidFill>
        <a:ln xmlns:a="http://schemas.openxmlformats.org/drawingml/2006/main">
          <a:solidFill>
            <a:schemeClr val="accent6"/>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1050" dirty="0"/>
            <a:t>34</a:t>
          </a:r>
        </a:p>
      </cdr:txBody>
    </cdr:sp>
  </cdr:relSizeAnchor>
  <cdr:relSizeAnchor xmlns:cdr="http://schemas.openxmlformats.org/drawingml/2006/chartDrawing">
    <cdr:from>
      <cdr:x>0.3979</cdr:x>
      <cdr:y>0.21096</cdr:y>
    </cdr:from>
    <cdr:to>
      <cdr:x>0.48373</cdr:x>
      <cdr:y>0.28841</cdr:y>
    </cdr:to>
    <cdr:sp macro="" textlink="">
      <cdr:nvSpPr>
        <cdr:cNvPr id="3" name="Rectangle: Rounded Corners 2">
          <a:extLst xmlns:a="http://schemas.openxmlformats.org/drawingml/2006/main">
            <a:ext uri="{FF2B5EF4-FFF2-40B4-BE49-F238E27FC236}">
              <a16:creationId xmlns:a16="http://schemas.microsoft.com/office/drawing/2014/main" id="{11B2E08B-8E90-B38F-4AFA-2E81E7D808B0}"/>
            </a:ext>
          </a:extLst>
        </cdr:cNvPr>
        <cdr:cNvSpPr/>
      </cdr:nvSpPr>
      <cdr:spPr>
        <a:xfrm xmlns:a="http://schemas.openxmlformats.org/drawingml/2006/main">
          <a:off x="2183043" y="654647"/>
          <a:ext cx="470894" cy="240368"/>
        </a:xfrm>
        <a:prstGeom xmlns:a="http://schemas.openxmlformats.org/drawingml/2006/main" prst="roundRect">
          <a:avLst/>
        </a:prstGeom>
        <a:solidFill xmlns:a="http://schemas.openxmlformats.org/drawingml/2006/main">
          <a:schemeClr val="accent6"/>
        </a:solidFill>
        <a:ln xmlns:a="http://schemas.openxmlformats.org/drawingml/2006/main">
          <a:solidFill>
            <a:schemeClr val="accent6"/>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dirty="0"/>
            <a:t>16</a:t>
          </a:r>
        </a:p>
      </cdr:txBody>
    </cdr:sp>
  </cdr:relSizeAnchor>
  <cdr:relSizeAnchor xmlns:cdr="http://schemas.openxmlformats.org/drawingml/2006/chartDrawing">
    <cdr:from>
      <cdr:x>0.23907</cdr:x>
      <cdr:y>0.02383</cdr:y>
    </cdr:from>
    <cdr:to>
      <cdr:x>0.32489</cdr:x>
      <cdr:y>0.10153</cdr:y>
    </cdr:to>
    <cdr:sp macro="" textlink="">
      <cdr:nvSpPr>
        <cdr:cNvPr id="4" name="Rectangle: Rounded Corners 3">
          <a:extLst xmlns:a="http://schemas.openxmlformats.org/drawingml/2006/main">
            <a:ext uri="{FF2B5EF4-FFF2-40B4-BE49-F238E27FC236}">
              <a16:creationId xmlns:a16="http://schemas.microsoft.com/office/drawing/2014/main" id="{11B2E08B-8E90-B38F-4AFA-2E81E7D808B0}"/>
            </a:ext>
          </a:extLst>
        </cdr:cNvPr>
        <cdr:cNvSpPr/>
      </cdr:nvSpPr>
      <cdr:spPr>
        <a:xfrm xmlns:a="http://schemas.openxmlformats.org/drawingml/2006/main">
          <a:off x="1353785" y="64459"/>
          <a:ext cx="485965" cy="210186"/>
        </a:xfrm>
        <a:prstGeom xmlns:a="http://schemas.openxmlformats.org/drawingml/2006/main" prst="roundRect">
          <a:avLst/>
        </a:prstGeom>
        <a:solidFill xmlns:a="http://schemas.openxmlformats.org/drawingml/2006/main">
          <a:schemeClr val="accent6"/>
        </a:solidFill>
        <a:ln xmlns:a="http://schemas.openxmlformats.org/drawingml/2006/main">
          <a:solidFill>
            <a:schemeClr val="accent6"/>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dirty="0"/>
            <a:t>16</a:t>
          </a:r>
        </a:p>
      </cdr:txBody>
    </cdr:sp>
  </cdr:relSizeAnchor>
  <cdr:relSizeAnchor xmlns:cdr="http://schemas.openxmlformats.org/drawingml/2006/chartDrawing">
    <cdr:from>
      <cdr:x>0.5468</cdr:x>
      <cdr:y>0.5</cdr:y>
    </cdr:from>
    <cdr:to>
      <cdr:x>0.63263</cdr:x>
      <cdr:y>0.57771</cdr:y>
    </cdr:to>
    <cdr:sp macro="" textlink="">
      <cdr:nvSpPr>
        <cdr:cNvPr id="5" name="Rectangle: Rounded Corners 4">
          <a:extLst xmlns:a="http://schemas.openxmlformats.org/drawingml/2006/main">
            <a:ext uri="{FF2B5EF4-FFF2-40B4-BE49-F238E27FC236}">
              <a16:creationId xmlns:a16="http://schemas.microsoft.com/office/drawing/2014/main" id="{8B286145-C51D-64B4-756F-FA1704E92602}"/>
            </a:ext>
          </a:extLst>
        </cdr:cNvPr>
        <cdr:cNvSpPr/>
      </cdr:nvSpPr>
      <cdr:spPr>
        <a:xfrm xmlns:a="http://schemas.openxmlformats.org/drawingml/2006/main">
          <a:off x="2999941" y="1551625"/>
          <a:ext cx="470894" cy="241154"/>
        </a:xfrm>
        <a:prstGeom xmlns:a="http://schemas.openxmlformats.org/drawingml/2006/main" prst="roundRect">
          <a:avLst/>
        </a:prstGeom>
        <a:solidFill xmlns:a="http://schemas.openxmlformats.org/drawingml/2006/main">
          <a:schemeClr val="accent6"/>
        </a:solidFill>
        <a:ln xmlns:a="http://schemas.openxmlformats.org/drawingml/2006/main">
          <a:solidFill>
            <a:schemeClr val="accent6"/>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dirty="0"/>
            <a:t>15</a:t>
          </a:r>
        </a:p>
      </cdr:txBody>
    </cdr:sp>
  </cdr:relSizeAnchor>
  <cdr:relSizeAnchor xmlns:cdr="http://schemas.openxmlformats.org/drawingml/2006/chartDrawing">
    <cdr:from>
      <cdr:x>0.69945</cdr:x>
      <cdr:y>0.53707</cdr:y>
    </cdr:from>
    <cdr:to>
      <cdr:x>0.78528</cdr:x>
      <cdr:y>0.61478</cdr:y>
    </cdr:to>
    <cdr:sp macro="" textlink="">
      <cdr:nvSpPr>
        <cdr:cNvPr id="6" name="Rectangle: Rounded Corners 5">
          <a:extLst xmlns:a="http://schemas.openxmlformats.org/drawingml/2006/main">
            <a:ext uri="{FF2B5EF4-FFF2-40B4-BE49-F238E27FC236}">
              <a16:creationId xmlns:a16="http://schemas.microsoft.com/office/drawing/2014/main" id="{3198792C-13BA-C3BA-7869-F0299232FBF6}"/>
            </a:ext>
          </a:extLst>
        </cdr:cNvPr>
        <cdr:cNvSpPr/>
      </cdr:nvSpPr>
      <cdr:spPr>
        <a:xfrm xmlns:a="http://schemas.openxmlformats.org/drawingml/2006/main">
          <a:off x="3837424" y="1666659"/>
          <a:ext cx="470894" cy="241154"/>
        </a:xfrm>
        <a:prstGeom xmlns:a="http://schemas.openxmlformats.org/drawingml/2006/main" prst="roundRect">
          <a:avLst/>
        </a:prstGeom>
        <a:solidFill xmlns:a="http://schemas.openxmlformats.org/drawingml/2006/main">
          <a:schemeClr val="accent6"/>
        </a:solidFill>
        <a:ln xmlns:a="http://schemas.openxmlformats.org/drawingml/2006/main">
          <a:solidFill>
            <a:schemeClr val="accent6"/>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t>5</a:t>
          </a:r>
        </a:p>
      </cdr:txBody>
    </cdr:sp>
  </cdr:relSizeAnchor>
  <cdr:relSizeAnchor xmlns:cdr="http://schemas.openxmlformats.org/drawingml/2006/chartDrawing">
    <cdr:from>
      <cdr:x>0.84711</cdr:x>
      <cdr:y>0.5645</cdr:y>
    </cdr:from>
    <cdr:to>
      <cdr:x>0.93294</cdr:x>
      <cdr:y>0.64221</cdr:y>
    </cdr:to>
    <cdr:sp macro="" textlink="">
      <cdr:nvSpPr>
        <cdr:cNvPr id="7" name="Rectangle: Rounded Corners 6">
          <a:extLst xmlns:a="http://schemas.openxmlformats.org/drawingml/2006/main">
            <a:ext uri="{FF2B5EF4-FFF2-40B4-BE49-F238E27FC236}">
              <a16:creationId xmlns:a16="http://schemas.microsoft.com/office/drawing/2014/main" id="{AC94CBA5-987D-E902-10B9-65BB917E5746}"/>
            </a:ext>
          </a:extLst>
        </cdr:cNvPr>
        <cdr:cNvSpPr/>
      </cdr:nvSpPr>
      <cdr:spPr>
        <a:xfrm xmlns:a="http://schemas.openxmlformats.org/drawingml/2006/main">
          <a:off x="4647558" y="1751789"/>
          <a:ext cx="470894" cy="241153"/>
        </a:xfrm>
        <a:prstGeom xmlns:a="http://schemas.openxmlformats.org/drawingml/2006/main" prst="roundRect">
          <a:avLst/>
        </a:prstGeom>
        <a:solidFill xmlns:a="http://schemas.openxmlformats.org/drawingml/2006/main">
          <a:schemeClr val="accent6"/>
        </a:solidFill>
        <a:ln xmlns:a="http://schemas.openxmlformats.org/drawingml/2006/main">
          <a:solidFill>
            <a:schemeClr val="accent6"/>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t>3</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3/18/2023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E7E1C366-622C-4258-9753-26AABF54CF12}"/>
              </a:ext>
            </a:extLst>
          </p:cNvPr>
          <p:cNvSpPr/>
          <p:nvPr userDrawn="1"/>
        </p:nvSpPr>
        <p:spPr>
          <a:xfrm>
            <a:off x="6842775" y="1777038"/>
            <a:ext cx="4572000" cy="3200400"/>
          </a:xfrm>
          <a:prstGeom prst="frame">
            <a:avLst>
              <a:gd name="adj1" fmla="val 21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E37D4E8D-7F93-45C0-8383-A68159D02D5D}"/>
              </a:ext>
            </a:extLst>
          </p:cNvPr>
          <p:cNvSpPr/>
          <p:nvPr userDrawn="1"/>
        </p:nvSpPr>
        <p:spPr>
          <a:xfrm>
            <a:off x="777225" y="1757238"/>
            <a:ext cx="4572000" cy="3200400"/>
          </a:xfrm>
          <a:prstGeom prst="frame">
            <a:avLst>
              <a:gd name="adj1" fmla="val 21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그림 개체 틀 6">
            <a:extLst>
              <a:ext uri="{FF2B5EF4-FFF2-40B4-BE49-F238E27FC236}">
                <a16:creationId xmlns:a16="http://schemas.microsoft.com/office/drawing/2014/main" id="{07AAD900-5C8A-46EE-8F3F-276E7A823B52}"/>
              </a:ext>
            </a:extLst>
          </p:cNvPr>
          <p:cNvSpPr>
            <a:spLocks noGrp="1"/>
          </p:cNvSpPr>
          <p:nvPr>
            <p:ph type="pic" sz="quarter" idx="11" hasCustomPrompt="1"/>
          </p:nvPr>
        </p:nvSpPr>
        <p:spPr>
          <a:xfrm>
            <a:off x="995958" y="1585866"/>
            <a:ext cx="4572000" cy="3200400"/>
          </a:xfrm>
          <a:prstGeom prst="rect">
            <a:avLst/>
          </a:prstGeom>
          <a:solidFill>
            <a:schemeClr val="bg1">
              <a:lumMod val="95000"/>
            </a:schemeClr>
          </a:solidFill>
        </p:spPr>
        <p:txBody>
          <a:bodyPr wrap="square" tIns="576000">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5" name="그림 개체 틀 6">
            <a:extLst>
              <a:ext uri="{FF2B5EF4-FFF2-40B4-BE49-F238E27FC236}">
                <a16:creationId xmlns:a16="http://schemas.microsoft.com/office/drawing/2014/main" id="{3D697A47-3CD1-4E96-9516-FDE670F56315}"/>
              </a:ext>
            </a:extLst>
          </p:cNvPr>
          <p:cNvSpPr>
            <a:spLocks noGrp="1"/>
          </p:cNvSpPr>
          <p:nvPr>
            <p:ph type="pic" sz="quarter" idx="12" hasCustomPrompt="1"/>
          </p:nvPr>
        </p:nvSpPr>
        <p:spPr>
          <a:xfrm>
            <a:off x="6624043" y="1585866"/>
            <a:ext cx="4572000" cy="3200400"/>
          </a:xfrm>
          <a:prstGeom prst="rect">
            <a:avLst/>
          </a:prstGeom>
          <a:solidFill>
            <a:schemeClr val="bg1">
              <a:lumMod val="95000"/>
            </a:schemeClr>
          </a:solidFill>
        </p:spPr>
        <p:txBody>
          <a:bodyPr wrap="square" tIns="576000">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6" name="Text Placeholder 9">
            <a:extLst>
              <a:ext uri="{FF2B5EF4-FFF2-40B4-BE49-F238E27FC236}">
                <a16:creationId xmlns:a16="http://schemas.microsoft.com/office/drawing/2014/main" id="{0E0CAB57-9982-4553-B1D9-4D6CC85D7EE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36E6B0-0030-4C24-AF1C-09B7BB3C4770}"/>
              </a:ext>
            </a:extLst>
          </p:cNvPr>
          <p:cNvSpPr/>
          <p:nvPr userDrawn="1"/>
        </p:nvSpPr>
        <p:spPr>
          <a:xfrm>
            <a:off x="0" y="474066"/>
            <a:ext cx="11704301" cy="5909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9">
            <a:extLst>
              <a:ext uri="{FF2B5EF4-FFF2-40B4-BE49-F238E27FC236}">
                <a16:creationId xmlns:a16="http://schemas.microsoft.com/office/drawing/2014/main" id="{418006F3-E488-44A0-A59A-E1D3B860060D}"/>
              </a:ext>
            </a:extLst>
          </p:cNvPr>
          <p:cNvSpPr>
            <a:spLocks noGrp="1"/>
          </p:cNvSpPr>
          <p:nvPr>
            <p:ph type="pic" sz="quarter" idx="14" hasCustomPrompt="1"/>
          </p:nvPr>
        </p:nvSpPr>
        <p:spPr>
          <a:xfrm>
            <a:off x="0" y="0"/>
            <a:ext cx="6923314" cy="6858000"/>
          </a:xfrm>
          <a:custGeom>
            <a:avLst/>
            <a:gdLst>
              <a:gd name="connsiteX0" fmla="*/ 0 w 6923314"/>
              <a:gd name="connsiteY0" fmla="*/ 0 h 6858000"/>
              <a:gd name="connsiteX1" fmla="*/ 5208814 w 6923314"/>
              <a:gd name="connsiteY1" fmla="*/ 0 h 6858000"/>
              <a:gd name="connsiteX2" fmla="*/ 6923314 w 6923314"/>
              <a:gd name="connsiteY2" fmla="*/ 6858000 h 6858000"/>
              <a:gd name="connsiteX3" fmla="*/ 1305197 w 6923314"/>
              <a:gd name="connsiteY3" fmla="*/ 6858000 h 6858000"/>
              <a:gd name="connsiteX4" fmla="*/ 0 w 6923314"/>
              <a:gd name="connsiteY4" fmla="*/ 163721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0" y="0"/>
                </a:moveTo>
                <a:lnTo>
                  <a:pt x="5208814" y="0"/>
                </a:lnTo>
                <a:lnTo>
                  <a:pt x="6923314" y="6858000"/>
                </a:lnTo>
                <a:lnTo>
                  <a:pt x="1305197" y="6858000"/>
                </a:lnTo>
                <a:lnTo>
                  <a:pt x="0" y="1637212"/>
                </a:lnTo>
                <a:close/>
              </a:path>
            </a:pathLst>
          </a:custGeom>
          <a:solidFill>
            <a:schemeClr val="bg1">
              <a:lumMod val="95000"/>
            </a:schemeClr>
          </a:solidFill>
          <a:ln w="2540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4388469D-CBAC-4278-96C5-9EBCCAF5DD50}"/>
              </a:ext>
            </a:extLst>
          </p:cNvPr>
          <p:cNvSpPr/>
          <p:nvPr userDrawn="1"/>
        </p:nvSpPr>
        <p:spPr>
          <a:xfrm>
            <a:off x="6096000" y="837246"/>
            <a:ext cx="6096000" cy="25917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4DE17AA3-92FD-4003-9A41-EC77EF819880}"/>
              </a:ext>
            </a:extLst>
          </p:cNvPr>
          <p:cNvGrpSpPr/>
          <p:nvPr userDrawn="1"/>
        </p:nvGrpSpPr>
        <p:grpSpPr>
          <a:xfrm>
            <a:off x="1058291" y="3689597"/>
            <a:ext cx="2892793" cy="3168403"/>
            <a:chOff x="1058291" y="3689597"/>
            <a:chExt cx="2892793" cy="3168403"/>
          </a:xfrm>
        </p:grpSpPr>
        <p:sp>
          <p:nvSpPr>
            <p:cNvPr id="54" name="Freeform: Shape 53">
              <a:extLst>
                <a:ext uri="{FF2B5EF4-FFF2-40B4-BE49-F238E27FC236}">
                  <a16:creationId xmlns:a16="http://schemas.microsoft.com/office/drawing/2014/main" id="{5AC033FD-1852-40D6-99E3-EAE0920A5C2F}"/>
                </a:ext>
              </a:extLst>
            </p:cNvPr>
            <p:cNvSpPr/>
            <p:nvPr userDrawn="1"/>
          </p:nvSpPr>
          <p:spPr>
            <a:xfrm>
              <a:off x="1062769" y="3689597"/>
              <a:ext cx="2885112" cy="3168403"/>
            </a:xfrm>
            <a:custGeom>
              <a:avLst/>
              <a:gdLst>
                <a:gd name="connsiteX0" fmla="*/ 380827 w 2885112"/>
                <a:gd name="connsiteY0" fmla="*/ 0 h 3168403"/>
                <a:gd name="connsiteX1" fmla="*/ 2504286 w 2885112"/>
                <a:gd name="connsiteY1" fmla="*/ 0 h 3168403"/>
                <a:gd name="connsiteX2" fmla="*/ 2885112 w 2885112"/>
                <a:gd name="connsiteY2" fmla="*/ 376422 h 3168403"/>
                <a:gd name="connsiteX3" fmla="*/ 2885112 w 2885112"/>
                <a:gd name="connsiteY3" fmla="*/ 3168403 h 3168403"/>
                <a:gd name="connsiteX4" fmla="*/ 0 w 2885112"/>
                <a:gd name="connsiteY4" fmla="*/ 3168403 h 3168403"/>
                <a:gd name="connsiteX5" fmla="*/ 0 w 2885112"/>
                <a:gd name="connsiteY5" fmla="*/ 376422 h 3168403"/>
                <a:gd name="connsiteX6" fmla="*/ 380827 w 2885112"/>
                <a:gd name="connsiteY6" fmla="*/ 0 h 316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12" h="3168403">
                  <a:moveTo>
                    <a:pt x="380827" y="0"/>
                  </a:moveTo>
                  <a:lnTo>
                    <a:pt x="2504286" y="0"/>
                  </a:lnTo>
                  <a:cubicBezTo>
                    <a:pt x="2714606" y="0"/>
                    <a:pt x="2885112" y="168534"/>
                    <a:pt x="2885112" y="376422"/>
                  </a:cubicBezTo>
                  <a:lnTo>
                    <a:pt x="2885112" y="3168403"/>
                  </a:lnTo>
                  <a:lnTo>
                    <a:pt x="0" y="3168403"/>
                  </a:lnTo>
                  <a:lnTo>
                    <a:pt x="0" y="376422"/>
                  </a:lnTo>
                  <a:cubicBezTo>
                    <a:pt x="57" y="168534"/>
                    <a:pt x="170506" y="0"/>
                    <a:pt x="380827" y="0"/>
                  </a:cubicBezTo>
                  <a:close/>
                </a:path>
              </a:pathLst>
            </a:custGeom>
            <a:solidFill>
              <a:srgbClr val="D0D4D8"/>
            </a:solidFill>
            <a:ln w="6728"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60E7AE36-51DF-4A4D-95F3-D16AA8913353}"/>
                </a:ext>
              </a:extLst>
            </p:cNvPr>
            <p:cNvSpPr/>
            <p:nvPr userDrawn="1"/>
          </p:nvSpPr>
          <p:spPr>
            <a:xfrm>
              <a:off x="1101424" y="3719878"/>
              <a:ext cx="2807801" cy="3138121"/>
            </a:xfrm>
            <a:custGeom>
              <a:avLst/>
              <a:gdLst>
                <a:gd name="connsiteX0" fmla="*/ 379798 w 2807801"/>
                <a:gd name="connsiteY0" fmla="*/ 0 h 3138121"/>
                <a:gd name="connsiteX1" fmla="*/ 2428003 w 2807801"/>
                <a:gd name="connsiteY1" fmla="*/ 0 h 3138121"/>
                <a:gd name="connsiteX2" fmla="*/ 2807801 w 2807801"/>
                <a:gd name="connsiteY2" fmla="*/ 376422 h 3138121"/>
                <a:gd name="connsiteX3" fmla="*/ 2807801 w 2807801"/>
                <a:gd name="connsiteY3" fmla="*/ 3138121 h 3138121"/>
                <a:gd name="connsiteX4" fmla="*/ 0 w 2807801"/>
                <a:gd name="connsiteY4" fmla="*/ 3138121 h 3138121"/>
                <a:gd name="connsiteX5" fmla="*/ 0 w 2807801"/>
                <a:gd name="connsiteY5" fmla="*/ 376422 h 3138121"/>
                <a:gd name="connsiteX6" fmla="*/ 379798 w 2807801"/>
                <a:gd name="connsiteY6" fmla="*/ 0 h 31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801" h="3138121">
                  <a:moveTo>
                    <a:pt x="379798" y="0"/>
                  </a:moveTo>
                  <a:lnTo>
                    <a:pt x="2428003" y="0"/>
                  </a:lnTo>
                  <a:cubicBezTo>
                    <a:pt x="2637756" y="0"/>
                    <a:pt x="2807801" y="168533"/>
                    <a:pt x="2807801" y="376422"/>
                  </a:cubicBezTo>
                  <a:lnTo>
                    <a:pt x="2807801" y="3138121"/>
                  </a:lnTo>
                  <a:lnTo>
                    <a:pt x="0" y="3138121"/>
                  </a:lnTo>
                  <a:lnTo>
                    <a:pt x="0" y="376422"/>
                  </a:lnTo>
                  <a:cubicBezTo>
                    <a:pt x="0" y="168533"/>
                    <a:pt x="170045" y="0"/>
                    <a:pt x="379798" y="0"/>
                  </a:cubicBezTo>
                  <a:close/>
                </a:path>
              </a:pathLst>
            </a:custGeom>
            <a:solidFill>
              <a:srgbClr val="070808"/>
            </a:solidFill>
            <a:ln w="6728" cap="flat">
              <a:noFill/>
              <a:prstDash val="solid"/>
              <a:miter/>
            </a:ln>
          </p:spPr>
          <p:txBody>
            <a:bodyPr wrap="square" rtlCol="0" anchor="ctr">
              <a:noAutofit/>
            </a:bodyPr>
            <a:lstStyle/>
            <a:p>
              <a:endParaRPr lang="en-US"/>
            </a:p>
          </p:txBody>
        </p:sp>
        <p:sp>
          <p:nvSpPr>
            <p:cNvPr id="24" name="Graphic 2">
              <a:extLst>
                <a:ext uri="{FF2B5EF4-FFF2-40B4-BE49-F238E27FC236}">
                  <a16:creationId xmlns:a16="http://schemas.microsoft.com/office/drawing/2014/main" id="{063AE936-DFE4-4DD0-A62C-1EAE232B97BD}"/>
                </a:ext>
              </a:extLst>
            </p:cNvPr>
            <p:cNvSpPr/>
            <p:nvPr/>
          </p:nvSpPr>
          <p:spPr>
            <a:xfrm>
              <a:off x="1058801" y="4510882"/>
              <a:ext cx="20187" cy="196716"/>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p>
          </p:txBody>
        </p:sp>
        <p:sp>
          <p:nvSpPr>
            <p:cNvPr id="25" name="Graphic 2">
              <a:extLst>
                <a:ext uri="{FF2B5EF4-FFF2-40B4-BE49-F238E27FC236}">
                  <a16:creationId xmlns:a16="http://schemas.microsoft.com/office/drawing/2014/main" id="{88C0DAA8-A60D-4797-A50D-3B59489A8922}"/>
                </a:ext>
              </a:extLst>
            </p:cNvPr>
            <p:cNvSpPr/>
            <p:nvPr/>
          </p:nvSpPr>
          <p:spPr>
            <a:xfrm>
              <a:off x="1058801" y="4932953"/>
              <a:ext cx="28182" cy="392355"/>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26" name="Graphic 2">
              <a:extLst>
                <a:ext uri="{FF2B5EF4-FFF2-40B4-BE49-F238E27FC236}">
                  <a16:creationId xmlns:a16="http://schemas.microsoft.com/office/drawing/2014/main" id="{9E936F18-65C6-44D9-8BE4-E13C62005A59}"/>
                </a:ext>
              </a:extLst>
            </p:cNvPr>
            <p:cNvSpPr/>
            <p:nvPr/>
          </p:nvSpPr>
          <p:spPr>
            <a:xfrm>
              <a:off x="1058858" y="4961137"/>
              <a:ext cx="15935" cy="328560"/>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sp>
          <p:nvSpPr>
            <p:cNvPr id="27" name="Graphic 2">
              <a:extLst>
                <a:ext uri="{FF2B5EF4-FFF2-40B4-BE49-F238E27FC236}">
                  <a16:creationId xmlns:a16="http://schemas.microsoft.com/office/drawing/2014/main" id="{CDE1CBFD-B36F-4476-AD66-FE5689C99FEA}"/>
                </a:ext>
              </a:extLst>
            </p:cNvPr>
            <p:cNvSpPr/>
            <p:nvPr/>
          </p:nvSpPr>
          <p:spPr>
            <a:xfrm>
              <a:off x="1058291" y="5456869"/>
              <a:ext cx="28182" cy="392355"/>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28" name="Graphic 2">
              <a:extLst>
                <a:ext uri="{FF2B5EF4-FFF2-40B4-BE49-F238E27FC236}">
                  <a16:creationId xmlns:a16="http://schemas.microsoft.com/office/drawing/2014/main" id="{54A97323-642E-4873-8ECB-8C82C47BBCE7}"/>
                </a:ext>
              </a:extLst>
            </p:cNvPr>
            <p:cNvSpPr/>
            <p:nvPr/>
          </p:nvSpPr>
          <p:spPr>
            <a:xfrm>
              <a:off x="1058291" y="5485053"/>
              <a:ext cx="15935" cy="328560"/>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p>
          </p:txBody>
        </p:sp>
        <p:sp>
          <p:nvSpPr>
            <p:cNvPr id="29" name="Graphic 2">
              <a:extLst>
                <a:ext uri="{FF2B5EF4-FFF2-40B4-BE49-F238E27FC236}">
                  <a16:creationId xmlns:a16="http://schemas.microsoft.com/office/drawing/2014/main" id="{E6FC4392-B579-420D-977D-05F6BAF6A444}"/>
                </a:ext>
              </a:extLst>
            </p:cNvPr>
            <p:cNvSpPr/>
            <p:nvPr/>
          </p:nvSpPr>
          <p:spPr>
            <a:xfrm>
              <a:off x="3922902" y="5064570"/>
              <a:ext cx="28182" cy="635005"/>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p>
          </p:txBody>
        </p:sp>
        <p:sp>
          <p:nvSpPr>
            <p:cNvPr id="30" name="Graphic 2">
              <a:extLst>
                <a:ext uri="{FF2B5EF4-FFF2-40B4-BE49-F238E27FC236}">
                  <a16:creationId xmlns:a16="http://schemas.microsoft.com/office/drawing/2014/main" id="{213C0B4A-1837-4C1B-8D1B-BC1615210485}"/>
                </a:ext>
              </a:extLst>
            </p:cNvPr>
            <p:cNvSpPr/>
            <p:nvPr/>
          </p:nvSpPr>
          <p:spPr>
            <a:xfrm>
              <a:off x="3935149" y="5110218"/>
              <a:ext cx="15935" cy="531742"/>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p>
          </p:txBody>
        </p:sp>
        <p:sp>
          <p:nvSpPr>
            <p:cNvPr id="31" name="Graphic 2">
              <a:extLst>
                <a:ext uri="{FF2B5EF4-FFF2-40B4-BE49-F238E27FC236}">
                  <a16:creationId xmlns:a16="http://schemas.microsoft.com/office/drawing/2014/main" id="{DFD69AD1-88C6-4D8A-BB4E-CE2C94AF1EBC}"/>
                </a:ext>
              </a:extLst>
            </p:cNvPr>
            <p:cNvSpPr/>
            <p:nvPr/>
          </p:nvSpPr>
          <p:spPr>
            <a:xfrm>
              <a:off x="3928288" y="6392988"/>
              <a:ext cx="22796" cy="435170"/>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p>
          </p:txBody>
        </p:sp>
        <p:sp>
          <p:nvSpPr>
            <p:cNvPr id="32" name="Graphic 2">
              <a:extLst>
                <a:ext uri="{FF2B5EF4-FFF2-40B4-BE49-F238E27FC236}">
                  <a16:creationId xmlns:a16="http://schemas.microsoft.com/office/drawing/2014/main" id="{4747B958-0380-4C5F-8DEC-8D7F6B25907D}"/>
                </a:ext>
              </a:extLst>
            </p:cNvPr>
            <p:cNvSpPr/>
            <p:nvPr/>
          </p:nvSpPr>
          <p:spPr>
            <a:xfrm>
              <a:off x="3938156" y="6424233"/>
              <a:ext cx="12928" cy="364399"/>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p>
          </p:txBody>
        </p:sp>
        <p:sp>
          <p:nvSpPr>
            <p:cNvPr id="33" name="Oval 32">
              <a:extLst>
                <a:ext uri="{FF2B5EF4-FFF2-40B4-BE49-F238E27FC236}">
                  <a16:creationId xmlns:a16="http://schemas.microsoft.com/office/drawing/2014/main" id="{69006DBA-4DAA-453A-A2AC-FF4A9322F5B6}"/>
                </a:ext>
              </a:extLst>
            </p:cNvPr>
            <p:cNvSpPr>
              <a:spLocks noChangeAspect="1"/>
            </p:cNvSpPr>
            <p:nvPr/>
          </p:nvSpPr>
          <p:spPr>
            <a:xfrm>
              <a:off x="2978879" y="3808481"/>
              <a:ext cx="134198" cy="13419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3506713-2F55-452F-ABB6-47225E2D89ED}"/>
                </a:ext>
              </a:extLst>
            </p:cNvPr>
            <p:cNvSpPr>
              <a:spLocks noChangeAspect="1"/>
            </p:cNvSpPr>
            <p:nvPr/>
          </p:nvSpPr>
          <p:spPr>
            <a:xfrm>
              <a:off x="2987267" y="3816868"/>
              <a:ext cx="117423" cy="117423"/>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5" name="Oval 34">
              <a:extLst>
                <a:ext uri="{FF2B5EF4-FFF2-40B4-BE49-F238E27FC236}">
                  <a16:creationId xmlns:a16="http://schemas.microsoft.com/office/drawing/2014/main" id="{5175F06E-27A9-46A4-B02C-A49E59D17DC3}"/>
                </a:ext>
              </a:extLst>
            </p:cNvPr>
            <p:cNvSpPr/>
            <p:nvPr/>
          </p:nvSpPr>
          <p:spPr>
            <a:xfrm>
              <a:off x="3016958" y="3846560"/>
              <a:ext cx="58040" cy="58040"/>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6" name="Oval 35">
              <a:extLst>
                <a:ext uri="{FF2B5EF4-FFF2-40B4-BE49-F238E27FC236}">
                  <a16:creationId xmlns:a16="http://schemas.microsoft.com/office/drawing/2014/main" id="{E28FA69B-57D7-4705-A140-F90E5220C72E}"/>
                </a:ext>
              </a:extLst>
            </p:cNvPr>
            <p:cNvSpPr/>
            <p:nvPr/>
          </p:nvSpPr>
          <p:spPr>
            <a:xfrm>
              <a:off x="3030585" y="3860187"/>
              <a:ext cx="30788" cy="30788"/>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7" name="Graphic 2">
              <a:extLst>
                <a:ext uri="{FF2B5EF4-FFF2-40B4-BE49-F238E27FC236}">
                  <a16:creationId xmlns:a16="http://schemas.microsoft.com/office/drawing/2014/main" id="{80E59088-2E8C-41FA-BAB8-F9EEF100122A}"/>
                </a:ext>
              </a:extLst>
            </p:cNvPr>
            <p:cNvSpPr/>
            <p:nvPr userDrawn="1"/>
          </p:nvSpPr>
          <p:spPr>
            <a:xfrm flipH="1">
              <a:off x="1060804" y="4534334"/>
              <a:ext cx="10717" cy="149811"/>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grpSp>
      <p:grpSp>
        <p:nvGrpSpPr>
          <p:cNvPr id="61" name="Group 60">
            <a:extLst>
              <a:ext uri="{FF2B5EF4-FFF2-40B4-BE49-F238E27FC236}">
                <a16:creationId xmlns:a16="http://schemas.microsoft.com/office/drawing/2014/main" id="{5066A938-5524-4BC2-9E71-604DA7247A54}"/>
              </a:ext>
            </a:extLst>
          </p:cNvPr>
          <p:cNvGrpSpPr/>
          <p:nvPr userDrawn="1"/>
        </p:nvGrpSpPr>
        <p:grpSpPr>
          <a:xfrm>
            <a:off x="8332411" y="0"/>
            <a:ext cx="2885112" cy="2622090"/>
            <a:chOff x="833153" y="6858000"/>
            <a:chExt cx="2885112" cy="2622090"/>
          </a:xfrm>
        </p:grpSpPr>
        <p:sp>
          <p:nvSpPr>
            <p:cNvPr id="58" name="Freeform: Shape 57">
              <a:extLst>
                <a:ext uri="{FF2B5EF4-FFF2-40B4-BE49-F238E27FC236}">
                  <a16:creationId xmlns:a16="http://schemas.microsoft.com/office/drawing/2014/main" id="{5974D21A-C01F-4B09-AA57-1A00734860AA}"/>
                </a:ext>
              </a:extLst>
            </p:cNvPr>
            <p:cNvSpPr/>
            <p:nvPr/>
          </p:nvSpPr>
          <p:spPr>
            <a:xfrm>
              <a:off x="833153" y="6858000"/>
              <a:ext cx="2885112" cy="2622090"/>
            </a:xfrm>
            <a:custGeom>
              <a:avLst/>
              <a:gdLst>
                <a:gd name="connsiteX0" fmla="*/ 0 w 2885112"/>
                <a:gd name="connsiteY0" fmla="*/ 0 h 2622090"/>
                <a:gd name="connsiteX1" fmla="*/ 2885112 w 2885112"/>
                <a:gd name="connsiteY1" fmla="*/ 0 h 2622090"/>
                <a:gd name="connsiteX2" fmla="*/ 2885112 w 2885112"/>
                <a:gd name="connsiteY2" fmla="*/ 2245726 h 2622090"/>
                <a:gd name="connsiteX3" fmla="*/ 2504286 w 2885112"/>
                <a:gd name="connsiteY3" fmla="*/ 2622090 h 2622090"/>
                <a:gd name="connsiteX4" fmla="*/ 380827 w 2885112"/>
                <a:gd name="connsiteY4" fmla="*/ 2622090 h 2622090"/>
                <a:gd name="connsiteX5" fmla="*/ 0 w 2885112"/>
                <a:gd name="connsiteY5" fmla="*/ 2245668 h 262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112" h="2622090">
                  <a:moveTo>
                    <a:pt x="0" y="0"/>
                  </a:moveTo>
                  <a:lnTo>
                    <a:pt x="2885112" y="0"/>
                  </a:lnTo>
                  <a:lnTo>
                    <a:pt x="2885112" y="2245726"/>
                  </a:lnTo>
                  <a:cubicBezTo>
                    <a:pt x="2885055" y="2453556"/>
                    <a:pt x="2714549" y="2622090"/>
                    <a:pt x="2504286" y="2622090"/>
                  </a:cubicBezTo>
                  <a:lnTo>
                    <a:pt x="380827" y="2622090"/>
                  </a:lnTo>
                  <a:cubicBezTo>
                    <a:pt x="170506" y="2622090"/>
                    <a:pt x="0" y="2453556"/>
                    <a:pt x="0" y="2245668"/>
                  </a:cubicBezTo>
                  <a:close/>
                </a:path>
              </a:pathLst>
            </a:custGeom>
            <a:solidFill>
              <a:srgbClr val="D0D4D8"/>
            </a:solidFill>
            <a:ln w="6728" cap="flat">
              <a:noFill/>
              <a:prstDash val="solid"/>
              <a:miter/>
            </a:ln>
          </p:spPr>
          <p:txBody>
            <a:bodyPr wrap="square" rtlCol="0" anchor="ctr">
              <a:noAutofit/>
            </a:bodyPr>
            <a:lstStyle/>
            <a:p>
              <a:endParaRPr lang="en-US"/>
            </a:p>
          </p:txBody>
        </p:sp>
        <p:sp>
          <p:nvSpPr>
            <p:cNvPr id="59" name="Freeform: Shape 58">
              <a:extLst>
                <a:ext uri="{FF2B5EF4-FFF2-40B4-BE49-F238E27FC236}">
                  <a16:creationId xmlns:a16="http://schemas.microsoft.com/office/drawing/2014/main" id="{1E48AAE3-B835-49A5-9A47-DE6EBCD7733E}"/>
                </a:ext>
              </a:extLst>
            </p:cNvPr>
            <p:cNvSpPr/>
            <p:nvPr/>
          </p:nvSpPr>
          <p:spPr>
            <a:xfrm>
              <a:off x="871808" y="6858000"/>
              <a:ext cx="2807801" cy="2591752"/>
            </a:xfrm>
            <a:custGeom>
              <a:avLst/>
              <a:gdLst>
                <a:gd name="connsiteX0" fmla="*/ 0 w 2807801"/>
                <a:gd name="connsiteY0" fmla="*/ 0 h 2591752"/>
                <a:gd name="connsiteX1" fmla="*/ 2807801 w 2807801"/>
                <a:gd name="connsiteY1" fmla="*/ 0 h 2591752"/>
                <a:gd name="connsiteX2" fmla="*/ 2807801 w 2807801"/>
                <a:gd name="connsiteY2" fmla="*/ 2215388 h 2591752"/>
                <a:gd name="connsiteX3" fmla="*/ 2428061 w 2807801"/>
                <a:gd name="connsiteY3" fmla="*/ 2591752 h 2591752"/>
                <a:gd name="connsiteX4" fmla="*/ 379798 w 2807801"/>
                <a:gd name="connsiteY4" fmla="*/ 2591752 h 2591752"/>
                <a:gd name="connsiteX5" fmla="*/ 0 w 2807801"/>
                <a:gd name="connsiteY5" fmla="*/ 2215332 h 259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7801" h="2591752">
                  <a:moveTo>
                    <a:pt x="0" y="0"/>
                  </a:moveTo>
                  <a:lnTo>
                    <a:pt x="2807801" y="0"/>
                  </a:lnTo>
                  <a:lnTo>
                    <a:pt x="2807801" y="2215388"/>
                  </a:lnTo>
                  <a:cubicBezTo>
                    <a:pt x="2807801" y="2423218"/>
                    <a:pt x="2637756" y="2591752"/>
                    <a:pt x="2428061" y="2591752"/>
                  </a:cubicBezTo>
                  <a:lnTo>
                    <a:pt x="379798" y="2591752"/>
                  </a:lnTo>
                  <a:cubicBezTo>
                    <a:pt x="170045" y="2591752"/>
                    <a:pt x="0" y="2423218"/>
                    <a:pt x="0" y="2215332"/>
                  </a:cubicBezTo>
                  <a:close/>
                </a:path>
              </a:pathLst>
            </a:custGeom>
            <a:solidFill>
              <a:srgbClr val="070808"/>
            </a:solidFill>
            <a:ln w="6728" cap="flat">
              <a:noFill/>
              <a:prstDash val="solid"/>
              <a:miter/>
            </a:ln>
          </p:spPr>
          <p:txBody>
            <a:bodyPr wrap="square" rtlCol="0" anchor="ctr">
              <a:noAutofit/>
            </a:bodyPr>
            <a:lstStyle/>
            <a:p>
              <a:endParaRPr lang="en-US"/>
            </a:p>
          </p:txBody>
        </p:sp>
      </p:grpSp>
      <p:sp>
        <p:nvSpPr>
          <p:cNvPr id="67" name="Picture Placeholder 66">
            <a:extLst>
              <a:ext uri="{FF2B5EF4-FFF2-40B4-BE49-F238E27FC236}">
                <a16:creationId xmlns:a16="http://schemas.microsoft.com/office/drawing/2014/main" id="{28246CD8-4F7B-49F9-A0E7-A3D2C7826A54}"/>
              </a:ext>
            </a:extLst>
          </p:cNvPr>
          <p:cNvSpPr>
            <a:spLocks noGrp="1"/>
          </p:cNvSpPr>
          <p:nvPr>
            <p:ph type="pic" sz="quarter" idx="15" hasCustomPrompt="1"/>
          </p:nvPr>
        </p:nvSpPr>
        <p:spPr>
          <a:xfrm>
            <a:off x="8438563" y="1"/>
            <a:ext cx="2672808" cy="2493421"/>
          </a:xfrm>
          <a:custGeom>
            <a:avLst/>
            <a:gdLst>
              <a:gd name="connsiteX0" fmla="*/ 0 w 2672808"/>
              <a:gd name="connsiteY0" fmla="*/ 0 h 2493421"/>
              <a:gd name="connsiteX1" fmla="*/ 2672808 w 2672808"/>
              <a:gd name="connsiteY1" fmla="*/ 0 h 2493421"/>
              <a:gd name="connsiteX2" fmla="*/ 2672808 w 2672808"/>
              <a:gd name="connsiteY2" fmla="*/ 2221227 h 2493421"/>
              <a:gd name="connsiteX3" fmla="*/ 2385313 w 2672808"/>
              <a:gd name="connsiteY3" fmla="*/ 2493421 h 2493421"/>
              <a:gd name="connsiteX4" fmla="*/ 287495 w 2672808"/>
              <a:gd name="connsiteY4" fmla="*/ 2493421 h 2493421"/>
              <a:gd name="connsiteX5" fmla="*/ 0 w 2672808"/>
              <a:gd name="connsiteY5" fmla="*/ 2221227 h 24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2808" h="2493421">
                <a:moveTo>
                  <a:pt x="0" y="0"/>
                </a:moveTo>
                <a:lnTo>
                  <a:pt x="2672808" y="0"/>
                </a:lnTo>
                <a:lnTo>
                  <a:pt x="2672808" y="2221227"/>
                </a:lnTo>
                <a:cubicBezTo>
                  <a:pt x="2672808" y="2371557"/>
                  <a:pt x="2544095" y="2493421"/>
                  <a:pt x="2385313" y="2493421"/>
                </a:cubicBezTo>
                <a:lnTo>
                  <a:pt x="287495" y="2493421"/>
                </a:lnTo>
                <a:cubicBezTo>
                  <a:pt x="128714" y="2493421"/>
                  <a:pt x="0" y="2371557"/>
                  <a:pt x="0" y="2221227"/>
                </a:cubicBezTo>
                <a:close/>
              </a:path>
            </a:pathLst>
          </a:custGeom>
          <a:solidFill>
            <a:schemeClr val="bg1">
              <a:lumMod val="95000"/>
            </a:schemeClr>
          </a:solidFill>
          <a:ln w="2540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68" name="Picture Placeholder 67">
            <a:extLst>
              <a:ext uri="{FF2B5EF4-FFF2-40B4-BE49-F238E27FC236}">
                <a16:creationId xmlns:a16="http://schemas.microsoft.com/office/drawing/2014/main" id="{A2ECC6F6-A4A0-4672-8659-27C1C1640830}"/>
              </a:ext>
            </a:extLst>
          </p:cNvPr>
          <p:cNvSpPr>
            <a:spLocks noGrp="1"/>
          </p:cNvSpPr>
          <p:nvPr>
            <p:ph type="pic" sz="quarter" idx="14" hasCustomPrompt="1"/>
          </p:nvPr>
        </p:nvSpPr>
        <p:spPr>
          <a:xfrm>
            <a:off x="1168921" y="3818265"/>
            <a:ext cx="2672808" cy="3039735"/>
          </a:xfrm>
          <a:custGeom>
            <a:avLst/>
            <a:gdLst>
              <a:gd name="connsiteX0" fmla="*/ 287495 w 2672808"/>
              <a:gd name="connsiteY0" fmla="*/ 0 h 3039735"/>
              <a:gd name="connsiteX1" fmla="*/ 542049 w 2672808"/>
              <a:gd name="connsiteY1" fmla="*/ 0 h 3039735"/>
              <a:gd name="connsiteX2" fmla="*/ 566725 w 2672808"/>
              <a:gd name="connsiteY2" fmla="*/ 23363 h 3039735"/>
              <a:gd name="connsiteX3" fmla="*/ 757670 w 2672808"/>
              <a:gd name="connsiteY3" fmla="*/ 204146 h 3039735"/>
              <a:gd name="connsiteX4" fmla="*/ 1903160 w 2672808"/>
              <a:gd name="connsiteY4" fmla="*/ 204146 h 3039735"/>
              <a:gd name="connsiteX5" fmla="*/ 2094105 w 2672808"/>
              <a:gd name="connsiteY5" fmla="*/ 23363 h 3039735"/>
              <a:gd name="connsiteX6" fmla="*/ 2118781 w 2672808"/>
              <a:gd name="connsiteY6" fmla="*/ 0 h 3039735"/>
              <a:gd name="connsiteX7" fmla="*/ 2385313 w 2672808"/>
              <a:gd name="connsiteY7" fmla="*/ 0 h 3039735"/>
              <a:gd name="connsiteX8" fmla="*/ 2672808 w 2672808"/>
              <a:gd name="connsiteY8" fmla="*/ 272193 h 3039735"/>
              <a:gd name="connsiteX9" fmla="*/ 2672808 w 2672808"/>
              <a:gd name="connsiteY9" fmla="*/ 3039735 h 3039735"/>
              <a:gd name="connsiteX10" fmla="*/ 0 w 2672808"/>
              <a:gd name="connsiteY10" fmla="*/ 3039735 h 3039735"/>
              <a:gd name="connsiteX11" fmla="*/ 0 w 2672808"/>
              <a:gd name="connsiteY11" fmla="*/ 272193 h 3039735"/>
              <a:gd name="connsiteX12" fmla="*/ 287495 w 2672808"/>
              <a:gd name="connsiteY12" fmla="*/ 0 h 30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2808" h="3039735">
                <a:moveTo>
                  <a:pt x="287495" y="0"/>
                </a:moveTo>
                <a:lnTo>
                  <a:pt x="542049" y="0"/>
                </a:lnTo>
                <a:cubicBezTo>
                  <a:pt x="555645" y="0"/>
                  <a:pt x="566725" y="10435"/>
                  <a:pt x="566725" y="23363"/>
                </a:cubicBezTo>
                <a:cubicBezTo>
                  <a:pt x="566725" y="123224"/>
                  <a:pt x="652255" y="204146"/>
                  <a:pt x="757670" y="204146"/>
                </a:cubicBezTo>
                <a:lnTo>
                  <a:pt x="1903160" y="204146"/>
                </a:lnTo>
                <a:cubicBezTo>
                  <a:pt x="2008635" y="204146"/>
                  <a:pt x="2094105" y="123168"/>
                  <a:pt x="2094105" y="23363"/>
                </a:cubicBezTo>
                <a:cubicBezTo>
                  <a:pt x="2094105" y="10491"/>
                  <a:pt x="2105125" y="0"/>
                  <a:pt x="2118781" y="0"/>
                </a:cubicBezTo>
                <a:lnTo>
                  <a:pt x="2385313" y="0"/>
                </a:lnTo>
                <a:cubicBezTo>
                  <a:pt x="2544095" y="0"/>
                  <a:pt x="2672808" y="121864"/>
                  <a:pt x="2672808" y="272193"/>
                </a:cubicBezTo>
                <a:lnTo>
                  <a:pt x="2672808" y="3039735"/>
                </a:lnTo>
                <a:lnTo>
                  <a:pt x="0" y="3039735"/>
                </a:lnTo>
                <a:lnTo>
                  <a:pt x="0" y="272193"/>
                </a:lnTo>
                <a:cubicBezTo>
                  <a:pt x="0" y="121864"/>
                  <a:pt x="128714" y="0"/>
                  <a:pt x="287495" y="0"/>
                </a:cubicBezTo>
                <a:close/>
              </a:path>
            </a:pathLst>
          </a:custGeom>
          <a:solidFill>
            <a:schemeClr val="bg1">
              <a:lumMod val="95000"/>
            </a:schemeClr>
          </a:solidFill>
          <a:ln w="2540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AE6C28-A080-4420-92C4-3AC673E4DAE1}"/>
              </a:ext>
            </a:extLst>
          </p:cNvPr>
          <p:cNvSpPr/>
          <p:nvPr userDrawn="1"/>
        </p:nvSpPr>
        <p:spPr>
          <a:xfrm>
            <a:off x="0" y="2253343"/>
            <a:ext cx="12192000" cy="2351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10">
            <a:extLst>
              <a:ext uri="{FF2B5EF4-FFF2-40B4-BE49-F238E27FC236}">
                <a16:creationId xmlns:a16="http://schemas.microsoft.com/office/drawing/2014/main" id="{DA6378AF-10CF-415A-9A2B-A4DF0CDD2A85}"/>
              </a:ext>
            </a:extLst>
          </p:cNvPr>
          <p:cNvSpPr>
            <a:spLocks noGrp="1"/>
          </p:cNvSpPr>
          <p:nvPr>
            <p:ph type="pic" sz="quarter" idx="14" hasCustomPrompt="1"/>
          </p:nvPr>
        </p:nvSpPr>
        <p:spPr>
          <a:xfrm>
            <a:off x="1088571" y="1580606"/>
            <a:ext cx="9945150" cy="3696788"/>
          </a:xfrm>
          <a:custGeom>
            <a:avLst/>
            <a:gdLst>
              <a:gd name="connsiteX0" fmla="*/ 8797786 w 9945150"/>
              <a:gd name="connsiteY0" fmla="*/ 343988 h 3696788"/>
              <a:gd name="connsiteX1" fmla="*/ 9945150 w 9945150"/>
              <a:gd name="connsiteY1" fmla="*/ 343988 h 3696788"/>
              <a:gd name="connsiteX2" fmla="*/ 8854411 w 9945150"/>
              <a:gd name="connsiteY2" fmla="*/ 3696788 h 3696788"/>
              <a:gd name="connsiteX3" fmla="*/ 7707047 w 9945150"/>
              <a:gd name="connsiteY3" fmla="*/ 3696788 h 3696788"/>
              <a:gd name="connsiteX4" fmla="*/ 6228770 w 9945150"/>
              <a:gd name="connsiteY4" fmla="*/ 343988 h 3696788"/>
              <a:gd name="connsiteX5" fmla="*/ 7376134 w 9945150"/>
              <a:gd name="connsiteY5" fmla="*/ 343988 h 3696788"/>
              <a:gd name="connsiteX6" fmla="*/ 6285395 w 9945150"/>
              <a:gd name="connsiteY6" fmla="*/ 3696788 h 3696788"/>
              <a:gd name="connsiteX7" fmla="*/ 5138031 w 9945150"/>
              <a:gd name="connsiteY7" fmla="*/ 3696788 h 3696788"/>
              <a:gd name="connsiteX8" fmla="*/ 3659754 w 9945150"/>
              <a:gd name="connsiteY8" fmla="*/ 343988 h 3696788"/>
              <a:gd name="connsiteX9" fmla="*/ 4807118 w 9945150"/>
              <a:gd name="connsiteY9" fmla="*/ 343988 h 3696788"/>
              <a:gd name="connsiteX10" fmla="*/ 3716379 w 9945150"/>
              <a:gd name="connsiteY10" fmla="*/ 3696788 h 3696788"/>
              <a:gd name="connsiteX11" fmla="*/ 2569016 w 9945150"/>
              <a:gd name="connsiteY11" fmla="*/ 3696788 h 3696788"/>
              <a:gd name="connsiteX12" fmla="*/ 1090739 w 9945150"/>
              <a:gd name="connsiteY12" fmla="*/ 343988 h 3696788"/>
              <a:gd name="connsiteX13" fmla="*/ 2238103 w 9945150"/>
              <a:gd name="connsiteY13" fmla="*/ 343988 h 3696788"/>
              <a:gd name="connsiteX14" fmla="*/ 1147364 w 9945150"/>
              <a:gd name="connsiteY14" fmla="*/ 3696788 h 3696788"/>
              <a:gd name="connsiteX15" fmla="*/ 0 w 9945150"/>
              <a:gd name="connsiteY15" fmla="*/ 3696788 h 3696788"/>
              <a:gd name="connsiteX16" fmla="*/ 7635204 w 9945150"/>
              <a:gd name="connsiteY16" fmla="*/ 0 h 3696788"/>
              <a:gd name="connsiteX17" fmla="*/ 8782568 w 9945150"/>
              <a:gd name="connsiteY17" fmla="*/ 0 h 3696788"/>
              <a:gd name="connsiteX18" fmla="*/ 7691829 w 9945150"/>
              <a:gd name="connsiteY18" fmla="*/ 3352800 h 3696788"/>
              <a:gd name="connsiteX19" fmla="*/ 6544465 w 9945150"/>
              <a:gd name="connsiteY19" fmla="*/ 3352800 h 3696788"/>
              <a:gd name="connsiteX20" fmla="*/ 5066188 w 9945150"/>
              <a:gd name="connsiteY20" fmla="*/ 0 h 3696788"/>
              <a:gd name="connsiteX21" fmla="*/ 6213552 w 9945150"/>
              <a:gd name="connsiteY21" fmla="*/ 0 h 3696788"/>
              <a:gd name="connsiteX22" fmla="*/ 5122813 w 9945150"/>
              <a:gd name="connsiteY22" fmla="*/ 3352800 h 3696788"/>
              <a:gd name="connsiteX23" fmla="*/ 3975449 w 9945150"/>
              <a:gd name="connsiteY23" fmla="*/ 3352800 h 3696788"/>
              <a:gd name="connsiteX24" fmla="*/ 2497173 w 9945150"/>
              <a:gd name="connsiteY24" fmla="*/ 0 h 3696788"/>
              <a:gd name="connsiteX25" fmla="*/ 3644536 w 9945150"/>
              <a:gd name="connsiteY25" fmla="*/ 0 h 3696788"/>
              <a:gd name="connsiteX26" fmla="*/ 2553798 w 9945150"/>
              <a:gd name="connsiteY26" fmla="*/ 3352800 h 3696788"/>
              <a:gd name="connsiteX27" fmla="*/ 1406434 w 9945150"/>
              <a:gd name="connsiteY27" fmla="*/ 3352800 h 369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45150" h="3696788">
                <a:moveTo>
                  <a:pt x="8797786" y="343988"/>
                </a:moveTo>
                <a:lnTo>
                  <a:pt x="9945150" y="343988"/>
                </a:lnTo>
                <a:lnTo>
                  <a:pt x="8854411" y="3696788"/>
                </a:lnTo>
                <a:lnTo>
                  <a:pt x="7707047" y="3696788"/>
                </a:lnTo>
                <a:close/>
                <a:moveTo>
                  <a:pt x="6228770" y="343988"/>
                </a:moveTo>
                <a:lnTo>
                  <a:pt x="7376134" y="343988"/>
                </a:lnTo>
                <a:lnTo>
                  <a:pt x="6285395" y="3696788"/>
                </a:lnTo>
                <a:lnTo>
                  <a:pt x="5138031" y="3696788"/>
                </a:lnTo>
                <a:close/>
                <a:moveTo>
                  <a:pt x="3659754" y="343988"/>
                </a:moveTo>
                <a:lnTo>
                  <a:pt x="4807118" y="343988"/>
                </a:lnTo>
                <a:lnTo>
                  <a:pt x="3716379" y="3696788"/>
                </a:lnTo>
                <a:lnTo>
                  <a:pt x="2569016" y="3696788"/>
                </a:lnTo>
                <a:close/>
                <a:moveTo>
                  <a:pt x="1090739" y="343988"/>
                </a:moveTo>
                <a:lnTo>
                  <a:pt x="2238103" y="343988"/>
                </a:lnTo>
                <a:lnTo>
                  <a:pt x="1147364" y="3696788"/>
                </a:lnTo>
                <a:lnTo>
                  <a:pt x="0" y="3696788"/>
                </a:lnTo>
                <a:close/>
                <a:moveTo>
                  <a:pt x="7635204" y="0"/>
                </a:moveTo>
                <a:lnTo>
                  <a:pt x="8782568" y="0"/>
                </a:lnTo>
                <a:lnTo>
                  <a:pt x="7691829" y="3352800"/>
                </a:lnTo>
                <a:lnTo>
                  <a:pt x="6544465" y="3352800"/>
                </a:lnTo>
                <a:close/>
                <a:moveTo>
                  <a:pt x="5066188" y="0"/>
                </a:moveTo>
                <a:lnTo>
                  <a:pt x="6213552" y="0"/>
                </a:lnTo>
                <a:lnTo>
                  <a:pt x="5122813" y="3352800"/>
                </a:lnTo>
                <a:lnTo>
                  <a:pt x="3975449" y="3352800"/>
                </a:lnTo>
                <a:close/>
                <a:moveTo>
                  <a:pt x="2497173" y="0"/>
                </a:moveTo>
                <a:lnTo>
                  <a:pt x="3644536" y="0"/>
                </a:lnTo>
                <a:lnTo>
                  <a:pt x="2553798" y="3352800"/>
                </a:lnTo>
                <a:lnTo>
                  <a:pt x="1406434" y="33528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12611C-8F42-4A88-BF2C-3F14A15A3A2D}"/>
              </a:ext>
            </a:extLst>
          </p:cNvPr>
          <p:cNvSpPr/>
          <p:nvPr userDrawn="1"/>
        </p:nvSpPr>
        <p:spPr>
          <a:xfrm>
            <a:off x="4200072" y="1086699"/>
            <a:ext cx="3290634" cy="21602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96E1EE68-F749-4414-A326-ABFB18D5E9AF}"/>
              </a:ext>
            </a:extLst>
          </p:cNvPr>
          <p:cNvSpPr>
            <a:spLocks noGrp="1"/>
          </p:cNvSpPr>
          <p:nvPr>
            <p:ph type="pic" idx="23" hasCustomPrompt="1"/>
          </p:nvPr>
        </p:nvSpPr>
        <p:spPr>
          <a:xfrm>
            <a:off x="5002832" y="352527"/>
            <a:ext cx="1685114" cy="175505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Rectangle 5">
            <a:extLst>
              <a:ext uri="{FF2B5EF4-FFF2-40B4-BE49-F238E27FC236}">
                <a16:creationId xmlns:a16="http://schemas.microsoft.com/office/drawing/2014/main" id="{53346C86-7BD4-4931-8982-4954A955A0D2}"/>
              </a:ext>
            </a:extLst>
          </p:cNvPr>
          <p:cNvSpPr/>
          <p:nvPr userDrawn="1"/>
        </p:nvSpPr>
        <p:spPr>
          <a:xfrm>
            <a:off x="7997604" y="1086699"/>
            <a:ext cx="3290634" cy="2160240"/>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Picture Placeholder 2">
            <a:extLst>
              <a:ext uri="{FF2B5EF4-FFF2-40B4-BE49-F238E27FC236}">
                <a16:creationId xmlns:a16="http://schemas.microsoft.com/office/drawing/2014/main" id="{4938B100-7DB2-4283-A72B-BFBB92152E89}"/>
              </a:ext>
            </a:extLst>
          </p:cNvPr>
          <p:cNvSpPr>
            <a:spLocks noGrp="1"/>
          </p:cNvSpPr>
          <p:nvPr>
            <p:ph type="pic" idx="24" hasCustomPrompt="1"/>
          </p:nvPr>
        </p:nvSpPr>
        <p:spPr>
          <a:xfrm>
            <a:off x="8800364" y="352527"/>
            <a:ext cx="1685114" cy="175505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Rectangle 7">
            <a:extLst>
              <a:ext uri="{FF2B5EF4-FFF2-40B4-BE49-F238E27FC236}">
                <a16:creationId xmlns:a16="http://schemas.microsoft.com/office/drawing/2014/main" id="{C2A0F9E1-604E-4D14-8F49-BC5799DEC58C}"/>
              </a:ext>
            </a:extLst>
          </p:cNvPr>
          <p:cNvSpPr/>
          <p:nvPr userDrawn="1"/>
        </p:nvSpPr>
        <p:spPr>
          <a:xfrm>
            <a:off x="4200072" y="4248150"/>
            <a:ext cx="3290634" cy="2160240"/>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Picture Placeholder 2">
            <a:extLst>
              <a:ext uri="{FF2B5EF4-FFF2-40B4-BE49-F238E27FC236}">
                <a16:creationId xmlns:a16="http://schemas.microsoft.com/office/drawing/2014/main" id="{F14D57A3-AC8C-481C-AFAC-A9FCFB199B2D}"/>
              </a:ext>
            </a:extLst>
          </p:cNvPr>
          <p:cNvSpPr>
            <a:spLocks noGrp="1"/>
          </p:cNvSpPr>
          <p:nvPr>
            <p:ph type="pic" idx="25" hasCustomPrompt="1"/>
          </p:nvPr>
        </p:nvSpPr>
        <p:spPr>
          <a:xfrm>
            <a:off x="5002832" y="3513978"/>
            <a:ext cx="1685114" cy="175505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0" name="Rectangle 9">
            <a:extLst>
              <a:ext uri="{FF2B5EF4-FFF2-40B4-BE49-F238E27FC236}">
                <a16:creationId xmlns:a16="http://schemas.microsoft.com/office/drawing/2014/main" id="{EECC6AC5-F655-4421-A219-B2F76C6CA2FD}"/>
              </a:ext>
            </a:extLst>
          </p:cNvPr>
          <p:cNvSpPr/>
          <p:nvPr userDrawn="1"/>
        </p:nvSpPr>
        <p:spPr>
          <a:xfrm>
            <a:off x="7997604" y="4248150"/>
            <a:ext cx="3290634" cy="2160240"/>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1" name="Picture Placeholder 2">
            <a:extLst>
              <a:ext uri="{FF2B5EF4-FFF2-40B4-BE49-F238E27FC236}">
                <a16:creationId xmlns:a16="http://schemas.microsoft.com/office/drawing/2014/main" id="{BA2332AA-B2D0-4A28-A218-73EE3FE44954}"/>
              </a:ext>
            </a:extLst>
          </p:cNvPr>
          <p:cNvSpPr>
            <a:spLocks noGrp="1"/>
          </p:cNvSpPr>
          <p:nvPr>
            <p:ph type="pic" idx="26" hasCustomPrompt="1"/>
          </p:nvPr>
        </p:nvSpPr>
        <p:spPr>
          <a:xfrm>
            <a:off x="8800364" y="3513978"/>
            <a:ext cx="1685114" cy="175505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63" name="Picture Placeholder 162">
            <a:extLst>
              <a:ext uri="{FF2B5EF4-FFF2-40B4-BE49-F238E27FC236}">
                <a16:creationId xmlns:a16="http://schemas.microsoft.com/office/drawing/2014/main" id="{8824B83C-4516-440E-B27E-09F0426F6C97}"/>
              </a:ext>
            </a:extLst>
          </p:cNvPr>
          <p:cNvSpPr>
            <a:spLocks noGrp="1"/>
          </p:cNvSpPr>
          <p:nvPr>
            <p:ph type="pic" idx="23" hasCustomPrompt="1"/>
          </p:nvPr>
        </p:nvSpPr>
        <p:spPr>
          <a:xfrm>
            <a:off x="1" y="2"/>
            <a:ext cx="12191999" cy="6877477"/>
          </a:xfrm>
          <a:custGeom>
            <a:avLst/>
            <a:gdLst>
              <a:gd name="connsiteX0" fmla="*/ 11053396 w 12191999"/>
              <a:gd name="connsiteY0" fmla="*/ 5847975 h 6877477"/>
              <a:gd name="connsiteX1" fmla="*/ 12034143 w 12191999"/>
              <a:gd name="connsiteY1" fmla="*/ 6828722 h 6877477"/>
              <a:gd name="connsiteX2" fmla="*/ 11985388 w 12191999"/>
              <a:gd name="connsiteY2" fmla="*/ 6877477 h 6877477"/>
              <a:gd name="connsiteX3" fmla="*/ 10121403 w 12191999"/>
              <a:gd name="connsiteY3" fmla="*/ 6877477 h 6877477"/>
              <a:gd name="connsiteX4" fmla="*/ 10072648 w 12191999"/>
              <a:gd name="connsiteY4" fmla="*/ 6828722 h 6877477"/>
              <a:gd name="connsiteX5" fmla="*/ 12182376 w 12191999"/>
              <a:gd name="connsiteY5" fmla="*/ 4716808 h 6877477"/>
              <a:gd name="connsiteX6" fmla="*/ 12191999 w 12191999"/>
              <a:gd name="connsiteY6" fmla="*/ 4726431 h 6877477"/>
              <a:gd name="connsiteX7" fmla="*/ 12191999 w 12191999"/>
              <a:gd name="connsiteY7" fmla="*/ 6668679 h 6877477"/>
              <a:gd name="connsiteX8" fmla="*/ 12182376 w 12191999"/>
              <a:gd name="connsiteY8" fmla="*/ 6678302 h 6877477"/>
              <a:gd name="connsiteX9" fmla="*/ 11201628 w 12191999"/>
              <a:gd name="connsiteY9" fmla="*/ 5697555 h 6877477"/>
              <a:gd name="connsiteX10" fmla="*/ 9949130 w 12191999"/>
              <a:gd name="connsiteY10" fmla="*/ 4716808 h 6877477"/>
              <a:gd name="connsiteX11" fmla="*/ 10929877 w 12191999"/>
              <a:gd name="connsiteY11" fmla="*/ 5697555 h 6877477"/>
              <a:gd name="connsiteX12" fmla="*/ 9949130 w 12191999"/>
              <a:gd name="connsiteY12" fmla="*/ 6678302 h 6877477"/>
              <a:gd name="connsiteX13" fmla="*/ 8968382 w 12191999"/>
              <a:gd name="connsiteY13" fmla="*/ 5697555 h 6877477"/>
              <a:gd name="connsiteX14" fmla="*/ 11053396 w 12191999"/>
              <a:gd name="connsiteY14" fmla="*/ 3580491 h 6877477"/>
              <a:gd name="connsiteX15" fmla="*/ 12034143 w 12191999"/>
              <a:gd name="connsiteY15" fmla="*/ 4561237 h 6877477"/>
              <a:gd name="connsiteX16" fmla="*/ 11053396 w 12191999"/>
              <a:gd name="connsiteY16" fmla="*/ 5541984 h 6877477"/>
              <a:gd name="connsiteX17" fmla="*/ 10072648 w 12191999"/>
              <a:gd name="connsiteY17" fmla="*/ 4561237 h 6877477"/>
              <a:gd name="connsiteX18" fmla="*/ 8844864 w 12191999"/>
              <a:gd name="connsiteY18" fmla="*/ 3580491 h 6877477"/>
              <a:gd name="connsiteX19" fmla="*/ 9825611 w 12191999"/>
              <a:gd name="connsiteY19" fmla="*/ 4561237 h 6877477"/>
              <a:gd name="connsiteX20" fmla="*/ 8844864 w 12191999"/>
              <a:gd name="connsiteY20" fmla="*/ 5541984 h 6877477"/>
              <a:gd name="connsiteX21" fmla="*/ 7864116 w 12191999"/>
              <a:gd name="connsiteY21" fmla="*/ 4561237 h 6877477"/>
              <a:gd name="connsiteX22" fmla="*/ 10739 w 12191999"/>
              <a:gd name="connsiteY22" fmla="*/ 3580491 h 6877477"/>
              <a:gd name="connsiteX23" fmla="*/ 991485 w 12191999"/>
              <a:gd name="connsiteY23" fmla="*/ 4561237 h 6877477"/>
              <a:gd name="connsiteX24" fmla="*/ 10739 w 12191999"/>
              <a:gd name="connsiteY24" fmla="*/ 5541984 h 6877477"/>
              <a:gd name="connsiteX25" fmla="*/ 0 w 12191999"/>
              <a:gd name="connsiteY25" fmla="*/ 5531245 h 6877477"/>
              <a:gd name="connsiteX26" fmla="*/ 0 w 12191999"/>
              <a:gd name="connsiteY26" fmla="*/ 3591230 h 6877477"/>
              <a:gd name="connsiteX27" fmla="*/ 1115005 w 12191999"/>
              <a:gd name="connsiteY27" fmla="*/ 2448297 h 6877477"/>
              <a:gd name="connsiteX28" fmla="*/ 2095752 w 12191999"/>
              <a:gd name="connsiteY28" fmla="*/ 3429042 h 6877477"/>
              <a:gd name="connsiteX29" fmla="*/ 1115005 w 12191999"/>
              <a:gd name="connsiteY29" fmla="*/ 4409788 h 6877477"/>
              <a:gd name="connsiteX30" fmla="*/ 134258 w 12191999"/>
              <a:gd name="connsiteY30" fmla="*/ 3429042 h 6877477"/>
              <a:gd name="connsiteX31" fmla="*/ 12182376 w 12191999"/>
              <a:gd name="connsiteY31" fmla="*/ 2448295 h 6877477"/>
              <a:gd name="connsiteX32" fmla="*/ 12191999 w 12191999"/>
              <a:gd name="connsiteY32" fmla="*/ 2457918 h 6877477"/>
              <a:gd name="connsiteX33" fmla="*/ 12191999 w 12191999"/>
              <a:gd name="connsiteY33" fmla="*/ 4400165 h 6877477"/>
              <a:gd name="connsiteX34" fmla="*/ 12182376 w 12191999"/>
              <a:gd name="connsiteY34" fmla="*/ 4409788 h 6877477"/>
              <a:gd name="connsiteX35" fmla="*/ 11201628 w 12191999"/>
              <a:gd name="connsiteY35" fmla="*/ 3429042 h 6877477"/>
              <a:gd name="connsiteX36" fmla="*/ 9949130 w 12191999"/>
              <a:gd name="connsiteY36" fmla="*/ 2448295 h 6877477"/>
              <a:gd name="connsiteX37" fmla="*/ 10929877 w 12191999"/>
              <a:gd name="connsiteY37" fmla="*/ 3429042 h 6877477"/>
              <a:gd name="connsiteX38" fmla="*/ 9949130 w 12191999"/>
              <a:gd name="connsiteY38" fmla="*/ 4409788 h 6877477"/>
              <a:gd name="connsiteX39" fmla="*/ 8968382 w 12191999"/>
              <a:gd name="connsiteY39" fmla="*/ 3429042 h 6877477"/>
              <a:gd name="connsiteX40" fmla="*/ 7740598 w 12191999"/>
              <a:gd name="connsiteY40" fmla="*/ 2448295 h 6877477"/>
              <a:gd name="connsiteX41" fmla="*/ 8721345 w 12191999"/>
              <a:gd name="connsiteY41" fmla="*/ 3429042 h 6877477"/>
              <a:gd name="connsiteX42" fmla="*/ 7740598 w 12191999"/>
              <a:gd name="connsiteY42" fmla="*/ 4409788 h 6877477"/>
              <a:gd name="connsiteX43" fmla="*/ 6759852 w 12191999"/>
              <a:gd name="connsiteY43" fmla="*/ 3429042 h 6877477"/>
              <a:gd name="connsiteX44" fmla="*/ 11053396 w 12191999"/>
              <a:gd name="connsiteY44" fmla="*/ 1313009 h 6877477"/>
              <a:gd name="connsiteX45" fmla="*/ 12034143 w 12191999"/>
              <a:gd name="connsiteY45" fmla="*/ 2293756 h 6877477"/>
              <a:gd name="connsiteX46" fmla="*/ 11053396 w 12191999"/>
              <a:gd name="connsiteY46" fmla="*/ 3274502 h 6877477"/>
              <a:gd name="connsiteX47" fmla="*/ 10072648 w 12191999"/>
              <a:gd name="connsiteY47" fmla="*/ 2293756 h 6877477"/>
              <a:gd name="connsiteX48" fmla="*/ 8844864 w 12191999"/>
              <a:gd name="connsiteY48" fmla="*/ 1313009 h 6877477"/>
              <a:gd name="connsiteX49" fmla="*/ 9825611 w 12191999"/>
              <a:gd name="connsiteY49" fmla="*/ 2293756 h 6877477"/>
              <a:gd name="connsiteX50" fmla="*/ 8844864 w 12191999"/>
              <a:gd name="connsiteY50" fmla="*/ 3274503 h 6877477"/>
              <a:gd name="connsiteX51" fmla="*/ 7864116 w 12191999"/>
              <a:gd name="connsiteY51" fmla="*/ 2293756 h 6877477"/>
              <a:gd name="connsiteX52" fmla="*/ 6636337 w 12191999"/>
              <a:gd name="connsiteY52" fmla="*/ 1313009 h 6877477"/>
              <a:gd name="connsiteX53" fmla="*/ 7617079 w 12191999"/>
              <a:gd name="connsiteY53" fmla="*/ 2293756 h 6877477"/>
              <a:gd name="connsiteX54" fmla="*/ 6636337 w 12191999"/>
              <a:gd name="connsiteY54" fmla="*/ 3274503 h 6877477"/>
              <a:gd name="connsiteX55" fmla="*/ 5655588 w 12191999"/>
              <a:gd name="connsiteY55" fmla="*/ 2293756 h 6877477"/>
              <a:gd name="connsiteX56" fmla="*/ 2219273 w 12191999"/>
              <a:gd name="connsiteY56" fmla="*/ 1313009 h 6877477"/>
              <a:gd name="connsiteX57" fmla="*/ 3200020 w 12191999"/>
              <a:gd name="connsiteY57" fmla="*/ 2293756 h 6877477"/>
              <a:gd name="connsiteX58" fmla="*/ 2219273 w 12191999"/>
              <a:gd name="connsiteY58" fmla="*/ 3274503 h 6877477"/>
              <a:gd name="connsiteX59" fmla="*/ 1238524 w 12191999"/>
              <a:gd name="connsiteY59" fmla="*/ 2293756 h 6877477"/>
              <a:gd name="connsiteX60" fmla="*/ 10741 w 12191999"/>
              <a:gd name="connsiteY60" fmla="*/ 1313009 h 6877477"/>
              <a:gd name="connsiteX61" fmla="*/ 991488 w 12191999"/>
              <a:gd name="connsiteY61" fmla="*/ 2293756 h 6877477"/>
              <a:gd name="connsiteX62" fmla="*/ 10741 w 12191999"/>
              <a:gd name="connsiteY62" fmla="*/ 3274503 h 6877477"/>
              <a:gd name="connsiteX63" fmla="*/ 0 w 12191999"/>
              <a:gd name="connsiteY63" fmla="*/ 3263761 h 6877477"/>
              <a:gd name="connsiteX64" fmla="*/ 0 w 12191999"/>
              <a:gd name="connsiteY64" fmla="*/ 1323750 h 6877477"/>
              <a:gd name="connsiteX65" fmla="*/ 7740598 w 12191999"/>
              <a:gd name="connsiteY65" fmla="*/ 179783 h 6877477"/>
              <a:gd name="connsiteX66" fmla="*/ 8721345 w 12191999"/>
              <a:gd name="connsiteY66" fmla="*/ 1160530 h 6877477"/>
              <a:gd name="connsiteX67" fmla="*/ 7740598 w 12191999"/>
              <a:gd name="connsiteY67" fmla="*/ 2141277 h 6877477"/>
              <a:gd name="connsiteX68" fmla="*/ 6759852 w 12191999"/>
              <a:gd name="connsiteY68" fmla="*/ 1160530 h 6877477"/>
              <a:gd name="connsiteX69" fmla="*/ 5532073 w 12191999"/>
              <a:gd name="connsiteY69" fmla="*/ 179783 h 6877477"/>
              <a:gd name="connsiteX70" fmla="*/ 6512819 w 12191999"/>
              <a:gd name="connsiteY70" fmla="*/ 1160530 h 6877477"/>
              <a:gd name="connsiteX71" fmla="*/ 5532073 w 12191999"/>
              <a:gd name="connsiteY71" fmla="*/ 2141277 h 6877477"/>
              <a:gd name="connsiteX72" fmla="*/ 4551324 w 12191999"/>
              <a:gd name="connsiteY72" fmla="*/ 1160530 h 6877477"/>
              <a:gd name="connsiteX73" fmla="*/ 3323540 w 12191999"/>
              <a:gd name="connsiteY73" fmla="*/ 179783 h 6877477"/>
              <a:gd name="connsiteX74" fmla="*/ 4304287 w 12191999"/>
              <a:gd name="connsiteY74" fmla="*/ 1160530 h 6877477"/>
              <a:gd name="connsiteX75" fmla="*/ 3323540 w 12191999"/>
              <a:gd name="connsiteY75" fmla="*/ 2141277 h 6877477"/>
              <a:gd name="connsiteX76" fmla="*/ 2342792 w 12191999"/>
              <a:gd name="connsiteY76" fmla="*/ 1160530 h 6877477"/>
              <a:gd name="connsiteX77" fmla="*/ 1115008 w 12191999"/>
              <a:gd name="connsiteY77" fmla="*/ 179783 h 6877477"/>
              <a:gd name="connsiteX78" fmla="*/ 2095755 w 12191999"/>
              <a:gd name="connsiteY78" fmla="*/ 1160530 h 6877477"/>
              <a:gd name="connsiteX79" fmla="*/ 1115008 w 12191999"/>
              <a:gd name="connsiteY79" fmla="*/ 2141277 h 6877477"/>
              <a:gd name="connsiteX80" fmla="*/ 134260 w 12191999"/>
              <a:gd name="connsiteY80" fmla="*/ 1160530 h 6877477"/>
              <a:gd name="connsiteX81" fmla="*/ 12182376 w 12191999"/>
              <a:gd name="connsiteY81" fmla="*/ 179782 h 6877477"/>
              <a:gd name="connsiteX82" fmla="*/ 12191999 w 12191999"/>
              <a:gd name="connsiteY82" fmla="*/ 189405 h 6877477"/>
              <a:gd name="connsiteX83" fmla="*/ 12191999 w 12191999"/>
              <a:gd name="connsiteY83" fmla="*/ 2131652 h 6877477"/>
              <a:gd name="connsiteX84" fmla="*/ 12182376 w 12191999"/>
              <a:gd name="connsiteY84" fmla="*/ 2141275 h 6877477"/>
              <a:gd name="connsiteX85" fmla="*/ 11201628 w 12191999"/>
              <a:gd name="connsiteY85" fmla="*/ 1160529 h 6877477"/>
              <a:gd name="connsiteX86" fmla="*/ 9949130 w 12191999"/>
              <a:gd name="connsiteY86" fmla="*/ 179782 h 6877477"/>
              <a:gd name="connsiteX87" fmla="*/ 10929877 w 12191999"/>
              <a:gd name="connsiteY87" fmla="*/ 1160530 h 6877477"/>
              <a:gd name="connsiteX88" fmla="*/ 9949130 w 12191999"/>
              <a:gd name="connsiteY88" fmla="*/ 2141275 h 6877477"/>
              <a:gd name="connsiteX89" fmla="*/ 8968382 w 12191999"/>
              <a:gd name="connsiteY89" fmla="*/ 1160530 h 6877477"/>
              <a:gd name="connsiteX90" fmla="*/ 10098921 w 12191999"/>
              <a:gd name="connsiteY90" fmla="*/ 0 h 6877477"/>
              <a:gd name="connsiteX91" fmla="*/ 12007870 w 12191999"/>
              <a:gd name="connsiteY91" fmla="*/ 0 h 6877477"/>
              <a:gd name="connsiteX92" fmla="*/ 12034143 w 12191999"/>
              <a:gd name="connsiteY92" fmla="*/ 26273 h 6877477"/>
              <a:gd name="connsiteX93" fmla="*/ 11053396 w 12191999"/>
              <a:gd name="connsiteY93" fmla="*/ 1007020 h 6877477"/>
              <a:gd name="connsiteX94" fmla="*/ 10072648 w 12191999"/>
              <a:gd name="connsiteY94" fmla="*/ 26273 h 6877477"/>
              <a:gd name="connsiteX95" fmla="*/ 7890389 w 12191999"/>
              <a:gd name="connsiteY95" fmla="*/ 0 h 6877477"/>
              <a:gd name="connsiteX96" fmla="*/ 9799338 w 12191999"/>
              <a:gd name="connsiteY96" fmla="*/ 0 h 6877477"/>
              <a:gd name="connsiteX97" fmla="*/ 9825611 w 12191999"/>
              <a:gd name="connsiteY97" fmla="*/ 26273 h 6877477"/>
              <a:gd name="connsiteX98" fmla="*/ 8844864 w 12191999"/>
              <a:gd name="connsiteY98" fmla="*/ 1007020 h 6877477"/>
              <a:gd name="connsiteX99" fmla="*/ 7864116 w 12191999"/>
              <a:gd name="connsiteY99" fmla="*/ 26273 h 6877477"/>
              <a:gd name="connsiteX100" fmla="*/ 5681864 w 12191999"/>
              <a:gd name="connsiteY100" fmla="*/ 0 h 6877477"/>
              <a:gd name="connsiteX101" fmla="*/ 7590806 w 12191999"/>
              <a:gd name="connsiteY101" fmla="*/ 0 h 6877477"/>
              <a:gd name="connsiteX102" fmla="*/ 7617079 w 12191999"/>
              <a:gd name="connsiteY102" fmla="*/ 26273 h 6877477"/>
              <a:gd name="connsiteX103" fmla="*/ 6636339 w 12191999"/>
              <a:gd name="connsiteY103" fmla="*/ 1007020 h 6877477"/>
              <a:gd name="connsiteX104" fmla="*/ 5655591 w 12191999"/>
              <a:gd name="connsiteY104" fmla="*/ 26273 h 6877477"/>
              <a:gd name="connsiteX105" fmla="*/ 3473334 w 12191999"/>
              <a:gd name="connsiteY105" fmla="*/ 0 h 6877477"/>
              <a:gd name="connsiteX106" fmla="*/ 5382281 w 12191999"/>
              <a:gd name="connsiteY106" fmla="*/ 0 h 6877477"/>
              <a:gd name="connsiteX107" fmla="*/ 5408554 w 12191999"/>
              <a:gd name="connsiteY107" fmla="*/ 26274 h 6877477"/>
              <a:gd name="connsiteX108" fmla="*/ 4427806 w 12191999"/>
              <a:gd name="connsiteY108" fmla="*/ 1007020 h 6877477"/>
              <a:gd name="connsiteX109" fmla="*/ 3447060 w 12191999"/>
              <a:gd name="connsiteY109" fmla="*/ 26274 h 6877477"/>
              <a:gd name="connsiteX110" fmla="*/ 1264801 w 12191999"/>
              <a:gd name="connsiteY110" fmla="*/ 0 h 6877477"/>
              <a:gd name="connsiteX111" fmla="*/ 3173749 w 12191999"/>
              <a:gd name="connsiteY111" fmla="*/ 0 h 6877477"/>
              <a:gd name="connsiteX112" fmla="*/ 3200023 w 12191999"/>
              <a:gd name="connsiteY112" fmla="*/ 26274 h 6877477"/>
              <a:gd name="connsiteX113" fmla="*/ 2219276 w 12191999"/>
              <a:gd name="connsiteY113" fmla="*/ 1007020 h 6877477"/>
              <a:gd name="connsiteX114" fmla="*/ 1238527 w 12191999"/>
              <a:gd name="connsiteY114" fmla="*/ 26274 h 6877477"/>
              <a:gd name="connsiteX115" fmla="*/ 0 w 12191999"/>
              <a:gd name="connsiteY115" fmla="*/ 0 h 6877477"/>
              <a:gd name="connsiteX116" fmla="*/ 965216 w 12191999"/>
              <a:gd name="connsiteY116" fmla="*/ 0 h 6877477"/>
              <a:gd name="connsiteX117" fmla="*/ 991490 w 12191999"/>
              <a:gd name="connsiteY117" fmla="*/ 26274 h 6877477"/>
              <a:gd name="connsiteX118" fmla="*/ 10744 w 12191999"/>
              <a:gd name="connsiteY118" fmla="*/ 1007021 h 6877477"/>
              <a:gd name="connsiteX119" fmla="*/ 0 w 12191999"/>
              <a:gd name="connsiteY119" fmla="*/ 996277 h 6877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2191999" h="6877477">
                <a:moveTo>
                  <a:pt x="11053396" y="5847975"/>
                </a:moveTo>
                <a:lnTo>
                  <a:pt x="12034143" y="6828722"/>
                </a:lnTo>
                <a:lnTo>
                  <a:pt x="11985388" y="6877477"/>
                </a:lnTo>
                <a:lnTo>
                  <a:pt x="10121403" y="6877477"/>
                </a:lnTo>
                <a:lnTo>
                  <a:pt x="10072648" y="6828722"/>
                </a:lnTo>
                <a:close/>
                <a:moveTo>
                  <a:pt x="12182376" y="4716808"/>
                </a:moveTo>
                <a:lnTo>
                  <a:pt x="12191999" y="4726431"/>
                </a:lnTo>
                <a:lnTo>
                  <a:pt x="12191999" y="6668679"/>
                </a:lnTo>
                <a:lnTo>
                  <a:pt x="12182376" y="6678302"/>
                </a:lnTo>
                <a:lnTo>
                  <a:pt x="11201628" y="5697555"/>
                </a:lnTo>
                <a:close/>
                <a:moveTo>
                  <a:pt x="9949130" y="4716808"/>
                </a:moveTo>
                <a:lnTo>
                  <a:pt x="10929877" y="5697555"/>
                </a:lnTo>
                <a:lnTo>
                  <a:pt x="9949130" y="6678302"/>
                </a:lnTo>
                <a:lnTo>
                  <a:pt x="8968382" y="5697555"/>
                </a:lnTo>
                <a:close/>
                <a:moveTo>
                  <a:pt x="11053396" y="3580491"/>
                </a:moveTo>
                <a:lnTo>
                  <a:pt x="12034143" y="4561237"/>
                </a:lnTo>
                <a:lnTo>
                  <a:pt x="11053396" y="5541984"/>
                </a:lnTo>
                <a:lnTo>
                  <a:pt x="10072648" y="4561237"/>
                </a:lnTo>
                <a:close/>
                <a:moveTo>
                  <a:pt x="8844864" y="3580491"/>
                </a:moveTo>
                <a:lnTo>
                  <a:pt x="9825611" y="4561237"/>
                </a:lnTo>
                <a:lnTo>
                  <a:pt x="8844864" y="5541984"/>
                </a:lnTo>
                <a:lnTo>
                  <a:pt x="7864116" y="4561237"/>
                </a:lnTo>
                <a:close/>
                <a:moveTo>
                  <a:pt x="10739" y="3580491"/>
                </a:moveTo>
                <a:lnTo>
                  <a:pt x="991485" y="4561237"/>
                </a:lnTo>
                <a:lnTo>
                  <a:pt x="10739" y="5541984"/>
                </a:lnTo>
                <a:lnTo>
                  <a:pt x="0" y="5531245"/>
                </a:lnTo>
                <a:lnTo>
                  <a:pt x="0" y="3591230"/>
                </a:lnTo>
                <a:close/>
                <a:moveTo>
                  <a:pt x="1115005" y="2448297"/>
                </a:moveTo>
                <a:lnTo>
                  <a:pt x="2095752" y="3429042"/>
                </a:lnTo>
                <a:lnTo>
                  <a:pt x="1115005" y="4409788"/>
                </a:lnTo>
                <a:lnTo>
                  <a:pt x="134258" y="3429042"/>
                </a:lnTo>
                <a:close/>
                <a:moveTo>
                  <a:pt x="12182376" y="2448295"/>
                </a:moveTo>
                <a:lnTo>
                  <a:pt x="12191999" y="2457918"/>
                </a:lnTo>
                <a:lnTo>
                  <a:pt x="12191999" y="4400165"/>
                </a:lnTo>
                <a:lnTo>
                  <a:pt x="12182376" y="4409788"/>
                </a:lnTo>
                <a:lnTo>
                  <a:pt x="11201628" y="3429042"/>
                </a:lnTo>
                <a:close/>
                <a:moveTo>
                  <a:pt x="9949130" y="2448295"/>
                </a:moveTo>
                <a:lnTo>
                  <a:pt x="10929877" y="3429042"/>
                </a:lnTo>
                <a:lnTo>
                  <a:pt x="9949130" y="4409788"/>
                </a:lnTo>
                <a:lnTo>
                  <a:pt x="8968382" y="3429042"/>
                </a:lnTo>
                <a:close/>
                <a:moveTo>
                  <a:pt x="7740598" y="2448295"/>
                </a:moveTo>
                <a:lnTo>
                  <a:pt x="8721345" y="3429042"/>
                </a:lnTo>
                <a:lnTo>
                  <a:pt x="7740598" y="4409788"/>
                </a:lnTo>
                <a:lnTo>
                  <a:pt x="6759852" y="3429042"/>
                </a:lnTo>
                <a:close/>
                <a:moveTo>
                  <a:pt x="11053396" y="1313009"/>
                </a:moveTo>
                <a:lnTo>
                  <a:pt x="12034143" y="2293756"/>
                </a:lnTo>
                <a:lnTo>
                  <a:pt x="11053396" y="3274502"/>
                </a:lnTo>
                <a:lnTo>
                  <a:pt x="10072648" y="2293756"/>
                </a:lnTo>
                <a:close/>
                <a:moveTo>
                  <a:pt x="8844864" y="1313009"/>
                </a:moveTo>
                <a:lnTo>
                  <a:pt x="9825611" y="2293756"/>
                </a:lnTo>
                <a:lnTo>
                  <a:pt x="8844864" y="3274503"/>
                </a:lnTo>
                <a:lnTo>
                  <a:pt x="7864116" y="2293756"/>
                </a:lnTo>
                <a:close/>
                <a:moveTo>
                  <a:pt x="6636337" y="1313009"/>
                </a:moveTo>
                <a:lnTo>
                  <a:pt x="7617079" y="2293756"/>
                </a:lnTo>
                <a:lnTo>
                  <a:pt x="6636337" y="3274503"/>
                </a:lnTo>
                <a:lnTo>
                  <a:pt x="5655588" y="2293756"/>
                </a:lnTo>
                <a:close/>
                <a:moveTo>
                  <a:pt x="2219273" y="1313009"/>
                </a:moveTo>
                <a:lnTo>
                  <a:pt x="3200020" y="2293756"/>
                </a:lnTo>
                <a:lnTo>
                  <a:pt x="2219273" y="3274503"/>
                </a:lnTo>
                <a:lnTo>
                  <a:pt x="1238524" y="2293756"/>
                </a:lnTo>
                <a:close/>
                <a:moveTo>
                  <a:pt x="10741" y="1313009"/>
                </a:moveTo>
                <a:lnTo>
                  <a:pt x="991488" y="2293756"/>
                </a:lnTo>
                <a:lnTo>
                  <a:pt x="10741" y="3274503"/>
                </a:lnTo>
                <a:lnTo>
                  <a:pt x="0" y="3263761"/>
                </a:lnTo>
                <a:lnTo>
                  <a:pt x="0" y="1323750"/>
                </a:lnTo>
                <a:close/>
                <a:moveTo>
                  <a:pt x="7740598" y="179783"/>
                </a:moveTo>
                <a:lnTo>
                  <a:pt x="8721345" y="1160530"/>
                </a:lnTo>
                <a:lnTo>
                  <a:pt x="7740598" y="2141277"/>
                </a:lnTo>
                <a:lnTo>
                  <a:pt x="6759852" y="1160530"/>
                </a:lnTo>
                <a:close/>
                <a:moveTo>
                  <a:pt x="5532073" y="179783"/>
                </a:moveTo>
                <a:lnTo>
                  <a:pt x="6512819" y="1160530"/>
                </a:lnTo>
                <a:lnTo>
                  <a:pt x="5532073" y="2141277"/>
                </a:lnTo>
                <a:lnTo>
                  <a:pt x="4551324" y="1160530"/>
                </a:lnTo>
                <a:close/>
                <a:moveTo>
                  <a:pt x="3323540" y="179783"/>
                </a:moveTo>
                <a:lnTo>
                  <a:pt x="4304287" y="1160530"/>
                </a:lnTo>
                <a:lnTo>
                  <a:pt x="3323540" y="2141277"/>
                </a:lnTo>
                <a:lnTo>
                  <a:pt x="2342792" y="1160530"/>
                </a:lnTo>
                <a:close/>
                <a:moveTo>
                  <a:pt x="1115008" y="179783"/>
                </a:moveTo>
                <a:lnTo>
                  <a:pt x="2095755" y="1160530"/>
                </a:lnTo>
                <a:lnTo>
                  <a:pt x="1115008" y="2141277"/>
                </a:lnTo>
                <a:lnTo>
                  <a:pt x="134260" y="1160530"/>
                </a:lnTo>
                <a:close/>
                <a:moveTo>
                  <a:pt x="12182376" y="179782"/>
                </a:moveTo>
                <a:lnTo>
                  <a:pt x="12191999" y="189405"/>
                </a:lnTo>
                <a:lnTo>
                  <a:pt x="12191999" y="2131652"/>
                </a:lnTo>
                <a:lnTo>
                  <a:pt x="12182376" y="2141275"/>
                </a:lnTo>
                <a:lnTo>
                  <a:pt x="11201628" y="1160529"/>
                </a:lnTo>
                <a:close/>
                <a:moveTo>
                  <a:pt x="9949130" y="179782"/>
                </a:moveTo>
                <a:lnTo>
                  <a:pt x="10929877" y="1160530"/>
                </a:lnTo>
                <a:lnTo>
                  <a:pt x="9949130" y="2141275"/>
                </a:lnTo>
                <a:lnTo>
                  <a:pt x="8968382" y="1160530"/>
                </a:lnTo>
                <a:close/>
                <a:moveTo>
                  <a:pt x="10098921" y="0"/>
                </a:moveTo>
                <a:lnTo>
                  <a:pt x="12007870" y="0"/>
                </a:lnTo>
                <a:lnTo>
                  <a:pt x="12034143" y="26273"/>
                </a:lnTo>
                <a:lnTo>
                  <a:pt x="11053396" y="1007020"/>
                </a:lnTo>
                <a:lnTo>
                  <a:pt x="10072648" y="26273"/>
                </a:lnTo>
                <a:close/>
                <a:moveTo>
                  <a:pt x="7890389" y="0"/>
                </a:moveTo>
                <a:lnTo>
                  <a:pt x="9799338" y="0"/>
                </a:lnTo>
                <a:lnTo>
                  <a:pt x="9825611" y="26273"/>
                </a:lnTo>
                <a:lnTo>
                  <a:pt x="8844864" y="1007020"/>
                </a:lnTo>
                <a:lnTo>
                  <a:pt x="7864116" y="26273"/>
                </a:lnTo>
                <a:close/>
                <a:moveTo>
                  <a:pt x="5681864" y="0"/>
                </a:moveTo>
                <a:lnTo>
                  <a:pt x="7590806" y="0"/>
                </a:lnTo>
                <a:lnTo>
                  <a:pt x="7617079" y="26273"/>
                </a:lnTo>
                <a:lnTo>
                  <a:pt x="6636339" y="1007020"/>
                </a:lnTo>
                <a:lnTo>
                  <a:pt x="5655591" y="26273"/>
                </a:lnTo>
                <a:close/>
                <a:moveTo>
                  <a:pt x="3473334" y="0"/>
                </a:moveTo>
                <a:lnTo>
                  <a:pt x="5382281" y="0"/>
                </a:lnTo>
                <a:lnTo>
                  <a:pt x="5408554" y="26274"/>
                </a:lnTo>
                <a:lnTo>
                  <a:pt x="4427806" y="1007020"/>
                </a:lnTo>
                <a:lnTo>
                  <a:pt x="3447060" y="26274"/>
                </a:lnTo>
                <a:close/>
                <a:moveTo>
                  <a:pt x="1264801" y="0"/>
                </a:moveTo>
                <a:lnTo>
                  <a:pt x="3173749" y="0"/>
                </a:lnTo>
                <a:lnTo>
                  <a:pt x="3200023" y="26274"/>
                </a:lnTo>
                <a:lnTo>
                  <a:pt x="2219276" y="1007020"/>
                </a:lnTo>
                <a:lnTo>
                  <a:pt x="1238527" y="26274"/>
                </a:lnTo>
                <a:close/>
                <a:moveTo>
                  <a:pt x="0" y="0"/>
                </a:moveTo>
                <a:lnTo>
                  <a:pt x="965216" y="0"/>
                </a:lnTo>
                <a:lnTo>
                  <a:pt x="991490" y="26274"/>
                </a:lnTo>
                <a:lnTo>
                  <a:pt x="10744" y="1007021"/>
                </a:lnTo>
                <a:lnTo>
                  <a:pt x="0" y="996277"/>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634E82-9DE3-4223-A15F-5A164AD987FB}"/>
              </a:ext>
            </a:extLst>
          </p:cNvPr>
          <p:cNvSpPr/>
          <p:nvPr userDrawn="1"/>
        </p:nvSpPr>
        <p:spPr>
          <a:xfrm>
            <a:off x="502468" y="884977"/>
            <a:ext cx="11187065" cy="5088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그림 개체 틀 2">
            <a:extLst>
              <a:ext uri="{FF2B5EF4-FFF2-40B4-BE49-F238E27FC236}">
                <a16:creationId xmlns:a16="http://schemas.microsoft.com/office/drawing/2014/main" id="{9FAEA46E-E59A-4542-8B95-8481B55D1786}"/>
              </a:ext>
            </a:extLst>
          </p:cNvPr>
          <p:cNvSpPr>
            <a:spLocks noGrp="1"/>
          </p:cNvSpPr>
          <p:nvPr>
            <p:ph type="pic" sz="quarter" idx="14" hasCustomPrompt="1"/>
          </p:nvPr>
        </p:nvSpPr>
        <p:spPr>
          <a:xfrm>
            <a:off x="1791108" y="1155269"/>
            <a:ext cx="3188298" cy="4547463"/>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xml"/><Relationship Id="rId4" Type="http://schemas.openxmlformats.org/officeDocument/2006/relationships/chart" Target="../charts/chart11.xml"/></Relationships>
</file>

<file path=ppt/slides/_rels/slide27.xml.rels><?xml version="1.0" encoding="UTF-8" standalone="yes"?>
<Relationships xmlns="http://schemas.openxmlformats.org/package/2006/relationships"><Relationship Id="rId8" Type="http://schemas.openxmlformats.org/officeDocument/2006/relationships/hyperlink" Target="https://www.linkedin.com/in/dhavalsays/" TargetMode="External"/><Relationship Id="rId3" Type="http://schemas.openxmlformats.org/officeDocument/2006/relationships/image" Target="../media/image17.JPG"/><Relationship Id="rId7" Type="http://schemas.openxmlformats.org/officeDocument/2006/relationships/hyperlink" Target="https://pixabay.com/en/youtube-red-social-icon-play-1495277/" TargetMode="External"/><Relationship Id="rId2" Type="http://schemas.openxmlformats.org/officeDocument/2006/relationships/image" Target="../media/image16.JP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hyperlink" Target="https://www.linkedin.com/in/hemvad/" TargetMode="External"/><Relationship Id="rId5" Type="http://schemas.openxmlformats.org/officeDocument/2006/relationships/hyperlink" Target="https://www.youtube.com/results?search_query=codebasics" TargetMode="External"/><Relationship Id="rId10" Type="http://schemas.openxmlformats.org/officeDocument/2006/relationships/hyperlink" Target="https://pixabay.com/illustrations/linked-in-logo-company-editorial-2668700/" TargetMode="External"/><Relationship Id="rId4" Type="http://schemas.openxmlformats.org/officeDocument/2006/relationships/image" Target="../media/image18.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9.xml"/><Relationship Id="rId5" Type="http://schemas.openxmlformats.org/officeDocument/2006/relationships/image" Target="../media/image24.JP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3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3.xml"/><Relationship Id="rId4" Type="http://schemas.openxmlformats.org/officeDocument/2006/relationships/image" Target="../media/image42.JPG"/></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3.xml"/><Relationship Id="rId4" Type="http://schemas.openxmlformats.org/officeDocument/2006/relationships/image" Target="../media/image4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microsoft.com/office/2014/relationships/chartEx" Target="../charts/chartEx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8AC7946-C8D4-AC08-3BBB-F33E0A563EC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76" r="1176"/>
          <a:stretch>
            <a:fillRect/>
          </a:stretch>
        </p:blipFill>
        <p:spPr/>
      </p:pic>
      <p:sp>
        <p:nvSpPr>
          <p:cNvPr id="9" name="TextBox 8">
            <a:extLst>
              <a:ext uri="{FF2B5EF4-FFF2-40B4-BE49-F238E27FC236}">
                <a16:creationId xmlns:a16="http://schemas.microsoft.com/office/drawing/2014/main" id="{C46F64E1-59AA-3483-AB54-8943140DF78C}"/>
              </a:ext>
            </a:extLst>
          </p:cNvPr>
          <p:cNvSpPr txBox="1"/>
          <p:nvPr/>
        </p:nvSpPr>
        <p:spPr>
          <a:xfrm>
            <a:off x="7745097" y="4443220"/>
            <a:ext cx="3700497" cy="1231106"/>
          </a:xfrm>
          <a:prstGeom prst="rect">
            <a:avLst/>
          </a:prstGeom>
          <a:noFill/>
        </p:spPr>
        <p:txBody>
          <a:bodyPr wrap="square" rtlCol="0">
            <a:spAutoFit/>
          </a:bodyPr>
          <a:lstStyle/>
          <a:p>
            <a:pPr algn="r"/>
            <a:r>
              <a:rPr lang="en-US" altLang="ko-KR" sz="3200" b="1" dirty="0">
                <a:solidFill>
                  <a:schemeClr val="bg1"/>
                </a:solidFill>
                <a:cs typeface="Arial" pitchFamily="34" charset="0"/>
              </a:rPr>
              <a:t>Consumer Goods</a:t>
            </a:r>
          </a:p>
          <a:p>
            <a:pPr algn="r"/>
            <a:r>
              <a:rPr lang="en-US" altLang="ko-KR" sz="2400" b="1" dirty="0">
                <a:solidFill>
                  <a:schemeClr val="bg1"/>
                </a:solidFill>
                <a:cs typeface="Arial" pitchFamily="34" charset="0"/>
              </a:rPr>
              <a:t>AD-Hoc Request</a:t>
            </a:r>
          </a:p>
          <a:p>
            <a:pPr algn="r"/>
            <a:r>
              <a:rPr lang="en-US" altLang="ko-KR" dirty="0" err="1">
                <a:solidFill>
                  <a:schemeClr val="bg1"/>
                </a:solidFill>
                <a:cs typeface="Arial" pitchFamily="34" charset="0"/>
              </a:rPr>
              <a:t>Codesbascis</a:t>
            </a:r>
            <a:r>
              <a:rPr lang="en-US" altLang="ko-KR" dirty="0">
                <a:solidFill>
                  <a:schemeClr val="bg1"/>
                </a:solidFill>
                <a:cs typeface="Arial" pitchFamily="34" charset="0"/>
              </a:rPr>
              <a:t> Project Challenge </a:t>
            </a:r>
            <a:endParaRPr lang="ko-KR" altLang="en-US" dirty="0">
              <a:solidFill>
                <a:schemeClr val="bg1"/>
              </a:solidFill>
              <a:cs typeface="Arial" pitchFamily="34" charset="0"/>
            </a:endParaRPr>
          </a:p>
        </p:txBody>
      </p:sp>
      <p:cxnSp>
        <p:nvCxnSpPr>
          <p:cNvPr id="10" name="Straight Connector 9">
            <a:extLst>
              <a:ext uri="{FF2B5EF4-FFF2-40B4-BE49-F238E27FC236}">
                <a16:creationId xmlns:a16="http://schemas.microsoft.com/office/drawing/2014/main" id="{5A8C3280-732C-B8FB-8D85-3BAC5ABCC843}"/>
              </a:ext>
            </a:extLst>
          </p:cNvPr>
          <p:cNvCxnSpPr>
            <a:cxnSpLocks/>
          </p:cNvCxnSpPr>
          <p:nvPr/>
        </p:nvCxnSpPr>
        <p:spPr>
          <a:xfrm flipH="1">
            <a:off x="7712843" y="5904000"/>
            <a:ext cx="3924000"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37696B7-4537-BD7D-6053-3E7224A047CE}"/>
              </a:ext>
            </a:extLst>
          </p:cNvPr>
          <p:cNvSpPr txBox="1"/>
          <p:nvPr/>
        </p:nvSpPr>
        <p:spPr>
          <a:xfrm>
            <a:off x="7820189" y="5904000"/>
            <a:ext cx="3625405" cy="338554"/>
          </a:xfrm>
          <a:prstGeom prst="rect">
            <a:avLst/>
          </a:prstGeom>
          <a:noFill/>
        </p:spPr>
        <p:txBody>
          <a:bodyPr wrap="square" rtlCol="0">
            <a:spAutoFit/>
          </a:bodyPr>
          <a:lstStyle/>
          <a:p>
            <a:pPr algn="r"/>
            <a:r>
              <a:rPr lang="en-IN" sz="1600" dirty="0">
                <a:solidFill>
                  <a:schemeClr val="bg1"/>
                </a:solidFill>
              </a:rPr>
              <a:t>Presented by Mayank Singh</a:t>
            </a:r>
          </a:p>
        </p:txBody>
      </p:sp>
    </p:spTree>
    <p:extLst>
      <p:ext uri="{BB962C8B-B14F-4D97-AF65-F5344CB8AC3E}">
        <p14:creationId xmlns:p14="http://schemas.microsoft.com/office/powerpoint/2010/main" val="2473585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61976" y="264286"/>
            <a:ext cx="11010900" cy="724247"/>
          </a:xfrm>
        </p:spPr>
        <p:txBody>
          <a:bodyPr/>
          <a:lstStyle/>
          <a:p>
            <a:r>
              <a:rPr lang="en-US" sz="3200" b="1" dirty="0">
                <a:ln w="22225">
                  <a:solidFill>
                    <a:schemeClr val="accent2"/>
                  </a:solidFill>
                  <a:prstDash val="solid"/>
                </a:ln>
                <a:solidFill>
                  <a:schemeClr val="accent2">
                    <a:lumMod val="40000"/>
                    <a:lumOff val="60000"/>
                  </a:schemeClr>
                </a:solidFill>
              </a:rPr>
              <a:t>Important Insights</a:t>
            </a:r>
          </a:p>
        </p:txBody>
      </p:sp>
      <p:sp>
        <p:nvSpPr>
          <p:cNvPr id="30" name="Rectangle 29">
            <a:extLst>
              <a:ext uri="{FF2B5EF4-FFF2-40B4-BE49-F238E27FC236}">
                <a16:creationId xmlns:a16="http://schemas.microsoft.com/office/drawing/2014/main" id="{BDE081C6-6676-4835-A733-E630F41C8CEC}"/>
              </a:ext>
            </a:extLst>
          </p:cNvPr>
          <p:cNvSpPr/>
          <p:nvPr/>
        </p:nvSpPr>
        <p:spPr>
          <a:xfrm>
            <a:off x="7334857" y="1811216"/>
            <a:ext cx="3951820" cy="941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1" name="Isosceles Triangle 26">
            <a:extLst>
              <a:ext uri="{FF2B5EF4-FFF2-40B4-BE49-F238E27FC236}">
                <a16:creationId xmlns:a16="http://schemas.microsoft.com/office/drawing/2014/main" id="{1A4A7728-9CCB-488E-81A2-9ECC9116C5EF}"/>
              </a:ext>
            </a:extLst>
          </p:cNvPr>
          <p:cNvSpPr/>
          <p:nvPr/>
        </p:nvSpPr>
        <p:spPr>
          <a:xfrm rot="16200000">
            <a:off x="5552686" y="2057412"/>
            <a:ext cx="2036677" cy="1527661"/>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97213 w 2205213"/>
              <a:gd name="connsiteY0" fmla="*/ 1064702 h 1064702"/>
              <a:gd name="connsiteX1" fmla="*/ 0 w 2205213"/>
              <a:gd name="connsiteY1" fmla="*/ 0 h 1064702"/>
              <a:gd name="connsiteX2" fmla="*/ 2205213 w 2205213"/>
              <a:gd name="connsiteY2" fmla="*/ 1064702 h 1064702"/>
              <a:gd name="connsiteX3" fmla="*/ 1197213 w 2205213"/>
              <a:gd name="connsiteY3" fmla="*/ 1064702 h 1064702"/>
              <a:gd name="connsiteX0" fmla="*/ 1180481 w 2188481"/>
              <a:gd name="connsiteY0" fmla="*/ 1064702 h 1064702"/>
              <a:gd name="connsiteX1" fmla="*/ 0 w 2188481"/>
              <a:gd name="connsiteY1" fmla="*/ 0 h 1064702"/>
              <a:gd name="connsiteX2" fmla="*/ 2188481 w 2188481"/>
              <a:gd name="connsiteY2" fmla="*/ 1064702 h 1064702"/>
              <a:gd name="connsiteX3" fmla="*/ 1180481 w 2188481"/>
              <a:gd name="connsiteY3" fmla="*/ 1064702 h 1064702"/>
              <a:gd name="connsiteX0" fmla="*/ 1172115 w 2180115"/>
              <a:gd name="connsiteY0" fmla="*/ 1067431 h 1067431"/>
              <a:gd name="connsiteX1" fmla="*/ 0 w 2180115"/>
              <a:gd name="connsiteY1" fmla="*/ 0 h 1067431"/>
              <a:gd name="connsiteX2" fmla="*/ 2180115 w 2180115"/>
              <a:gd name="connsiteY2" fmla="*/ 1067431 h 1067431"/>
              <a:gd name="connsiteX3" fmla="*/ 1172115 w 2180115"/>
              <a:gd name="connsiteY3" fmla="*/ 1067431 h 1067431"/>
            </a:gdLst>
            <a:ahLst/>
            <a:cxnLst>
              <a:cxn ang="0">
                <a:pos x="connsiteX0" y="connsiteY0"/>
              </a:cxn>
              <a:cxn ang="0">
                <a:pos x="connsiteX1" y="connsiteY1"/>
              </a:cxn>
              <a:cxn ang="0">
                <a:pos x="connsiteX2" y="connsiteY2"/>
              </a:cxn>
              <a:cxn ang="0">
                <a:pos x="connsiteX3" y="connsiteY3"/>
              </a:cxn>
            </a:cxnLst>
            <a:rect l="l" t="t" r="r" b="b"/>
            <a:pathLst>
              <a:path w="2180115" h="1067431">
                <a:moveTo>
                  <a:pt x="1172115" y="1067431"/>
                </a:moveTo>
                <a:lnTo>
                  <a:pt x="0" y="0"/>
                </a:lnTo>
                <a:lnTo>
                  <a:pt x="2180115" y="1067431"/>
                </a:lnTo>
                <a:lnTo>
                  <a:pt x="1172115" y="1067431"/>
                </a:lnTo>
                <a:close/>
              </a:path>
            </a:pathLst>
          </a:custGeom>
          <a:gradFill>
            <a:gsLst>
              <a:gs pos="0">
                <a:schemeClr val="accent1">
                  <a:lumMod val="80000"/>
                </a:schemeClr>
              </a:gs>
              <a:gs pos="100000">
                <a:schemeClr val="accent1">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2" name="Rectangle 31">
            <a:extLst>
              <a:ext uri="{FF2B5EF4-FFF2-40B4-BE49-F238E27FC236}">
                <a16:creationId xmlns:a16="http://schemas.microsoft.com/office/drawing/2014/main" id="{94D8A313-C781-4072-832F-F9F626059C92}"/>
              </a:ext>
            </a:extLst>
          </p:cNvPr>
          <p:cNvSpPr/>
          <p:nvPr/>
        </p:nvSpPr>
        <p:spPr>
          <a:xfrm>
            <a:off x="7334857" y="2913849"/>
            <a:ext cx="3951820" cy="9417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3" name="Isosceles Triangle 48">
            <a:extLst>
              <a:ext uri="{FF2B5EF4-FFF2-40B4-BE49-F238E27FC236}">
                <a16:creationId xmlns:a16="http://schemas.microsoft.com/office/drawing/2014/main" id="{63D23495-2154-4751-9D09-7857A3A9E9B3}"/>
              </a:ext>
            </a:extLst>
          </p:cNvPr>
          <p:cNvSpPr/>
          <p:nvPr/>
        </p:nvSpPr>
        <p:spPr>
          <a:xfrm rot="16200000">
            <a:off x="6074691" y="2646422"/>
            <a:ext cx="1003975" cy="1538968"/>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2693 w 1120693"/>
              <a:gd name="connsiteY0" fmla="*/ 1075334 h 1075334"/>
              <a:gd name="connsiteX1" fmla="*/ 0 w 1120693"/>
              <a:gd name="connsiteY1" fmla="*/ 0 h 1075334"/>
              <a:gd name="connsiteX2" fmla="*/ 1120693 w 1120693"/>
              <a:gd name="connsiteY2" fmla="*/ 1075334 h 1075334"/>
              <a:gd name="connsiteX3" fmla="*/ 112693 w 1120693"/>
              <a:gd name="connsiteY3" fmla="*/ 1075334 h 1075334"/>
              <a:gd name="connsiteX0" fmla="*/ 83413 w 1091413"/>
              <a:gd name="connsiteY0" fmla="*/ 1072603 h 1072603"/>
              <a:gd name="connsiteX1" fmla="*/ 0 w 1091413"/>
              <a:gd name="connsiteY1" fmla="*/ 0 h 1072603"/>
              <a:gd name="connsiteX2" fmla="*/ 1091413 w 1091413"/>
              <a:gd name="connsiteY2" fmla="*/ 1072603 h 1072603"/>
              <a:gd name="connsiteX3" fmla="*/ 83413 w 1091413"/>
              <a:gd name="connsiteY3" fmla="*/ 1072603 h 1072603"/>
              <a:gd name="connsiteX0" fmla="*/ 79231 w 1087231"/>
              <a:gd name="connsiteY0" fmla="*/ 1069873 h 1069873"/>
              <a:gd name="connsiteX1" fmla="*/ 0 w 1087231"/>
              <a:gd name="connsiteY1" fmla="*/ 0 h 1069873"/>
              <a:gd name="connsiteX2" fmla="*/ 1087231 w 1087231"/>
              <a:gd name="connsiteY2" fmla="*/ 1069873 h 1069873"/>
              <a:gd name="connsiteX3" fmla="*/ 79231 w 1087231"/>
              <a:gd name="connsiteY3" fmla="*/ 1069873 h 1069873"/>
              <a:gd name="connsiteX0" fmla="*/ 62499 w 1070499"/>
              <a:gd name="connsiteY0" fmla="*/ 1075334 h 1075334"/>
              <a:gd name="connsiteX1" fmla="*/ 0 w 1070499"/>
              <a:gd name="connsiteY1" fmla="*/ 0 h 1075334"/>
              <a:gd name="connsiteX2" fmla="*/ 1070499 w 1070499"/>
              <a:gd name="connsiteY2" fmla="*/ 1075334 h 1075334"/>
              <a:gd name="connsiteX3" fmla="*/ 62499 w 1070499"/>
              <a:gd name="connsiteY3" fmla="*/ 1075334 h 1075334"/>
              <a:gd name="connsiteX0" fmla="*/ 66683 w 1074683"/>
              <a:gd name="connsiteY0" fmla="*/ 1075332 h 1075332"/>
              <a:gd name="connsiteX1" fmla="*/ 0 w 1074683"/>
              <a:gd name="connsiteY1" fmla="*/ 0 h 1075332"/>
              <a:gd name="connsiteX2" fmla="*/ 1074683 w 1074683"/>
              <a:gd name="connsiteY2" fmla="*/ 1075332 h 1075332"/>
              <a:gd name="connsiteX3" fmla="*/ 66683 w 1074683"/>
              <a:gd name="connsiteY3" fmla="*/ 1075332 h 1075332"/>
            </a:gdLst>
            <a:ahLst/>
            <a:cxnLst>
              <a:cxn ang="0">
                <a:pos x="connsiteX0" y="connsiteY0"/>
              </a:cxn>
              <a:cxn ang="0">
                <a:pos x="connsiteX1" y="connsiteY1"/>
              </a:cxn>
              <a:cxn ang="0">
                <a:pos x="connsiteX2" y="connsiteY2"/>
              </a:cxn>
              <a:cxn ang="0">
                <a:pos x="connsiteX3" y="connsiteY3"/>
              </a:cxn>
            </a:cxnLst>
            <a:rect l="l" t="t" r="r" b="b"/>
            <a:pathLst>
              <a:path w="1074683" h="1075332">
                <a:moveTo>
                  <a:pt x="66683" y="1075332"/>
                </a:moveTo>
                <a:lnTo>
                  <a:pt x="0" y="0"/>
                </a:lnTo>
                <a:lnTo>
                  <a:pt x="1074683" y="1075332"/>
                </a:lnTo>
                <a:lnTo>
                  <a:pt x="66683" y="1075332"/>
                </a:lnTo>
                <a:close/>
              </a:path>
            </a:pathLst>
          </a:cu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4" name="Rectangle 33">
            <a:extLst>
              <a:ext uri="{FF2B5EF4-FFF2-40B4-BE49-F238E27FC236}">
                <a16:creationId xmlns:a16="http://schemas.microsoft.com/office/drawing/2014/main" id="{9CC8627D-44FE-4D05-AF63-CB44FD60B1F4}"/>
              </a:ext>
            </a:extLst>
          </p:cNvPr>
          <p:cNvSpPr/>
          <p:nvPr/>
        </p:nvSpPr>
        <p:spPr>
          <a:xfrm>
            <a:off x="7334855" y="4016482"/>
            <a:ext cx="3951821" cy="9417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5" name="Isosceles Triangle 49">
            <a:extLst>
              <a:ext uri="{FF2B5EF4-FFF2-40B4-BE49-F238E27FC236}">
                <a16:creationId xmlns:a16="http://schemas.microsoft.com/office/drawing/2014/main" id="{AE8B6F3B-AD1B-4293-A785-231B56E826E6}"/>
              </a:ext>
            </a:extLst>
          </p:cNvPr>
          <p:cNvSpPr/>
          <p:nvPr/>
        </p:nvSpPr>
        <p:spPr>
          <a:xfrm rot="16200000">
            <a:off x="6066202" y="3704734"/>
            <a:ext cx="998749" cy="153855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1035624"/>
              <a:gd name="connsiteY0" fmla="*/ 1085967 h 1085967"/>
              <a:gd name="connsiteX1" fmla="*/ 1035624 w 1035624"/>
              <a:gd name="connsiteY1" fmla="*/ 0 h 1085967"/>
              <a:gd name="connsiteX2" fmla="*/ 1008000 w 1035624"/>
              <a:gd name="connsiteY2" fmla="*/ 1085967 h 1085967"/>
              <a:gd name="connsiteX3" fmla="*/ 0 w 1035624"/>
              <a:gd name="connsiteY3" fmla="*/ 1085967 h 1085967"/>
              <a:gd name="connsiteX0" fmla="*/ 0 w 1060722"/>
              <a:gd name="connsiteY0" fmla="*/ 1075043 h 1075043"/>
              <a:gd name="connsiteX1" fmla="*/ 1060722 w 1060722"/>
              <a:gd name="connsiteY1" fmla="*/ 0 h 1075043"/>
              <a:gd name="connsiteX2" fmla="*/ 1008000 w 1060722"/>
              <a:gd name="connsiteY2" fmla="*/ 1075043 h 1075043"/>
              <a:gd name="connsiteX3" fmla="*/ 0 w 1060722"/>
              <a:gd name="connsiteY3" fmla="*/ 1075043 h 1075043"/>
              <a:gd name="connsiteX0" fmla="*/ 0 w 1069087"/>
              <a:gd name="connsiteY0" fmla="*/ 1075043 h 1075043"/>
              <a:gd name="connsiteX1" fmla="*/ 1069087 w 1069087"/>
              <a:gd name="connsiteY1" fmla="*/ 0 h 1075043"/>
              <a:gd name="connsiteX2" fmla="*/ 1008000 w 1069087"/>
              <a:gd name="connsiteY2" fmla="*/ 1075043 h 1075043"/>
              <a:gd name="connsiteX3" fmla="*/ 0 w 1069087"/>
              <a:gd name="connsiteY3" fmla="*/ 1075043 h 1075043"/>
            </a:gdLst>
            <a:ahLst/>
            <a:cxnLst>
              <a:cxn ang="0">
                <a:pos x="connsiteX0" y="connsiteY0"/>
              </a:cxn>
              <a:cxn ang="0">
                <a:pos x="connsiteX1" y="connsiteY1"/>
              </a:cxn>
              <a:cxn ang="0">
                <a:pos x="connsiteX2" y="connsiteY2"/>
              </a:cxn>
              <a:cxn ang="0">
                <a:pos x="connsiteX3" y="connsiteY3"/>
              </a:cxn>
            </a:cxnLst>
            <a:rect l="l" t="t" r="r" b="b"/>
            <a:pathLst>
              <a:path w="1069087" h="1075043">
                <a:moveTo>
                  <a:pt x="0" y="1075043"/>
                </a:moveTo>
                <a:lnTo>
                  <a:pt x="1069087" y="0"/>
                </a:lnTo>
                <a:lnTo>
                  <a:pt x="1008000" y="1075043"/>
                </a:lnTo>
                <a:lnTo>
                  <a:pt x="0" y="1075043"/>
                </a:lnTo>
                <a:close/>
              </a:path>
            </a:pathLst>
          </a:custGeom>
          <a:gradFill>
            <a:gsLst>
              <a:gs pos="0">
                <a:schemeClr val="accent3">
                  <a:lumMod val="80000"/>
                </a:schemeClr>
              </a:gs>
              <a:gs pos="100000">
                <a:schemeClr val="accent3">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ea typeface="+mj-ea"/>
            </a:endParaRPr>
          </a:p>
        </p:txBody>
      </p:sp>
      <p:sp>
        <p:nvSpPr>
          <p:cNvPr id="36" name="Rectangle 35">
            <a:extLst>
              <a:ext uri="{FF2B5EF4-FFF2-40B4-BE49-F238E27FC236}">
                <a16:creationId xmlns:a16="http://schemas.microsoft.com/office/drawing/2014/main" id="{8448DD25-2B10-4647-81E2-4411DAC947F7}"/>
              </a:ext>
            </a:extLst>
          </p:cNvPr>
          <p:cNvSpPr/>
          <p:nvPr/>
        </p:nvSpPr>
        <p:spPr>
          <a:xfrm>
            <a:off x="7334855" y="5120401"/>
            <a:ext cx="3951822" cy="9417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7" name="Isosceles Triangle 50">
            <a:extLst>
              <a:ext uri="{FF2B5EF4-FFF2-40B4-BE49-F238E27FC236}">
                <a16:creationId xmlns:a16="http://schemas.microsoft.com/office/drawing/2014/main" id="{6246A2EB-3616-4C71-8FC1-3789770697BC}"/>
              </a:ext>
            </a:extLst>
          </p:cNvPr>
          <p:cNvSpPr/>
          <p:nvPr/>
        </p:nvSpPr>
        <p:spPr>
          <a:xfrm rot="16200000">
            <a:off x="5571368" y="4307247"/>
            <a:ext cx="2025426" cy="152416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2109512"/>
              <a:gd name="connsiteY0" fmla="*/ 1054069 h 1054069"/>
              <a:gd name="connsiteX1" fmla="*/ 2109512 w 2109512"/>
              <a:gd name="connsiteY1" fmla="*/ 0 h 1054069"/>
              <a:gd name="connsiteX2" fmla="*/ 1008000 w 2109512"/>
              <a:gd name="connsiteY2" fmla="*/ 1054069 h 1054069"/>
              <a:gd name="connsiteX3" fmla="*/ 0 w 2109512"/>
              <a:gd name="connsiteY3" fmla="*/ 1054069 h 1054069"/>
              <a:gd name="connsiteX0" fmla="*/ 0 w 2172255"/>
              <a:gd name="connsiteY0" fmla="*/ 1064989 h 1064989"/>
              <a:gd name="connsiteX1" fmla="*/ 2172255 w 2172255"/>
              <a:gd name="connsiteY1" fmla="*/ 0 h 1064989"/>
              <a:gd name="connsiteX2" fmla="*/ 1008000 w 2172255"/>
              <a:gd name="connsiteY2" fmla="*/ 1064989 h 1064989"/>
              <a:gd name="connsiteX3" fmla="*/ 0 w 2172255"/>
              <a:gd name="connsiteY3" fmla="*/ 1064989 h 1064989"/>
              <a:gd name="connsiteX0" fmla="*/ 0 w 2168072"/>
              <a:gd name="connsiteY0" fmla="*/ 1064989 h 1064989"/>
              <a:gd name="connsiteX1" fmla="*/ 2168072 w 2168072"/>
              <a:gd name="connsiteY1" fmla="*/ 0 h 1064989"/>
              <a:gd name="connsiteX2" fmla="*/ 1008000 w 2168072"/>
              <a:gd name="connsiteY2" fmla="*/ 1064989 h 1064989"/>
              <a:gd name="connsiteX3" fmla="*/ 0 w 2168072"/>
              <a:gd name="connsiteY3" fmla="*/ 1064989 h 1064989"/>
            </a:gdLst>
            <a:ahLst/>
            <a:cxnLst>
              <a:cxn ang="0">
                <a:pos x="connsiteX0" y="connsiteY0"/>
              </a:cxn>
              <a:cxn ang="0">
                <a:pos x="connsiteX1" y="connsiteY1"/>
              </a:cxn>
              <a:cxn ang="0">
                <a:pos x="connsiteX2" y="connsiteY2"/>
              </a:cxn>
              <a:cxn ang="0">
                <a:pos x="connsiteX3" y="connsiteY3"/>
              </a:cxn>
            </a:cxnLst>
            <a:rect l="l" t="t" r="r" b="b"/>
            <a:pathLst>
              <a:path w="2168072" h="1064989">
                <a:moveTo>
                  <a:pt x="0" y="1064989"/>
                </a:moveTo>
                <a:lnTo>
                  <a:pt x="2168072" y="0"/>
                </a:lnTo>
                <a:lnTo>
                  <a:pt x="1008000" y="1064989"/>
                </a:lnTo>
                <a:lnTo>
                  <a:pt x="0" y="1064989"/>
                </a:lnTo>
                <a:close/>
              </a:path>
            </a:pathLst>
          </a:custGeom>
          <a:gradFill>
            <a:gsLst>
              <a:gs pos="0">
                <a:schemeClr val="accent4">
                  <a:lumMod val="80000"/>
                </a:schemeClr>
              </a:gs>
              <a:gs pos="100000">
                <a:schemeClr val="accent4">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ea typeface="+mj-ea"/>
            </a:endParaRPr>
          </a:p>
        </p:txBody>
      </p:sp>
      <p:grpSp>
        <p:nvGrpSpPr>
          <p:cNvPr id="38" name="Group 37">
            <a:extLst>
              <a:ext uri="{FF2B5EF4-FFF2-40B4-BE49-F238E27FC236}">
                <a16:creationId xmlns:a16="http://schemas.microsoft.com/office/drawing/2014/main" id="{EAD84698-0377-4EE3-95A9-ED17DC97C0D9}"/>
              </a:ext>
            </a:extLst>
          </p:cNvPr>
          <p:cNvGrpSpPr/>
          <p:nvPr/>
        </p:nvGrpSpPr>
        <p:grpSpPr>
          <a:xfrm>
            <a:off x="4294335" y="3310566"/>
            <a:ext cx="1527661" cy="2558901"/>
            <a:chOff x="1130676" y="2793247"/>
            <a:chExt cx="3431456" cy="3443848"/>
          </a:xfrm>
        </p:grpSpPr>
        <p:sp>
          <p:nvSpPr>
            <p:cNvPr id="39" name="Freeform 18">
              <a:extLst>
                <a:ext uri="{FF2B5EF4-FFF2-40B4-BE49-F238E27FC236}">
                  <a16:creationId xmlns:a16="http://schemas.microsoft.com/office/drawing/2014/main" id="{A136CB49-16CB-4702-88EB-B05E33D8781E}"/>
                </a:ext>
              </a:extLst>
            </p:cNvPr>
            <p:cNvSpPr>
              <a:spLocks/>
            </p:cNvSpPr>
            <p:nvPr/>
          </p:nvSpPr>
          <p:spPr bwMode="auto">
            <a:xfrm flipH="1">
              <a:off x="1259632" y="2793247"/>
              <a:ext cx="1656184" cy="1741475"/>
            </a:xfrm>
            <a:custGeom>
              <a:avLst/>
              <a:gdLst/>
              <a:ahLst/>
              <a:cxnLst/>
              <a:rect l="l" t="t" r="r" b="b"/>
              <a:pathLst>
                <a:path w="1656184" h="1741475">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cubicBezTo>
                    <a:pt x="193278" y="587139"/>
                    <a:pt x="192903" y="597412"/>
                    <a:pt x="192528" y="607686"/>
                  </a:cubicBezTo>
                  <a:cubicBezTo>
                    <a:pt x="192903" y="617184"/>
                    <a:pt x="193278" y="626682"/>
                    <a:pt x="193653" y="636180"/>
                  </a:cubicBez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lnTo>
                    <a:pt x="119907" y="1191529"/>
                  </a:ln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09866" y="1741475"/>
                  </a:lnTo>
                  <a:lnTo>
                    <a:pt x="699234" y="1702328"/>
                  </a:lnTo>
                  <a:lnTo>
                    <a:pt x="697686" y="1708838"/>
                  </a:lnTo>
                  <a:lnTo>
                    <a:pt x="1413007" y="1487444"/>
                  </a:lnTo>
                  <a:lnTo>
                    <a:pt x="1412429" y="1485195"/>
                  </a:lnTo>
                  <a:lnTo>
                    <a:pt x="1405111" y="1455538"/>
                  </a:lnTo>
                  <a:lnTo>
                    <a:pt x="1398918" y="1425881"/>
                  </a:lnTo>
                  <a:lnTo>
                    <a:pt x="1394978" y="1398549"/>
                  </a:lnTo>
                  <a:lnTo>
                    <a:pt x="1392163" y="1372381"/>
                  </a:lnTo>
                  <a:lnTo>
                    <a:pt x="1391037" y="1350865"/>
                  </a:lnTo>
                  <a:lnTo>
                    <a:pt x="1392163" y="1332837"/>
                  </a:ln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cubicBezTo>
                    <a:pt x="1655809" y="708289"/>
                    <a:pt x="1655434" y="689680"/>
                    <a:pt x="1655059" y="671072"/>
                  </a:cubicBez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40" name="Rounded Rectangle 18">
              <a:extLst>
                <a:ext uri="{FF2B5EF4-FFF2-40B4-BE49-F238E27FC236}">
                  <a16:creationId xmlns:a16="http://schemas.microsoft.com/office/drawing/2014/main" id="{2B5D3EFA-0406-45A9-B4E1-E1C8A22E7C0B}"/>
                </a:ext>
              </a:extLst>
            </p:cNvPr>
            <p:cNvSpPr/>
            <p:nvPr/>
          </p:nvSpPr>
          <p:spPr>
            <a:xfrm>
              <a:off x="2733332" y="3284983"/>
              <a:ext cx="1828800" cy="648072"/>
            </a:xfrm>
            <a:custGeom>
              <a:avLst/>
              <a:gdLst/>
              <a:ahLst/>
              <a:cxnLst/>
              <a:rect l="l" t="t" r="r" b="b"/>
              <a:pathLst>
                <a:path w="1828800" h="648072">
                  <a:moveTo>
                    <a:pt x="1605221" y="0"/>
                  </a:moveTo>
                  <a:lnTo>
                    <a:pt x="1764347" y="0"/>
                  </a:lnTo>
                  <a:cubicBezTo>
                    <a:pt x="1799943" y="0"/>
                    <a:pt x="1828800" y="28857"/>
                    <a:pt x="1828800" y="64453"/>
                  </a:cubicBezTo>
                  <a:lnTo>
                    <a:pt x="1828800" y="583619"/>
                  </a:lnTo>
                  <a:cubicBezTo>
                    <a:pt x="1828800" y="619215"/>
                    <a:pt x="1799943" y="648072"/>
                    <a:pt x="1764347" y="648072"/>
                  </a:cubicBezTo>
                  <a:lnTo>
                    <a:pt x="1605221" y="648072"/>
                  </a:lnTo>
                  <a:cubicBezTo>
                    <a:pt x="1569625" y="648072"/>
                    <a:pt x="1540768" y="619215"/>
                    <a:pt x="1540768" y="583619"/>
                  </a:cubicBezTo>
                  <a:lnTo>
                    <a:pt x="1540768" y="581685"/>
                  </a:lnTo>
                  <a:lnTo>
                    <a:pt x="250059" y="581685"/>
                  </a:lnTo>
                  <a:cubicBezTo>
                    <a:pt x="224426" y="581685"/>
                    <a:pt x="203646" y="560905"/>
                    <a:pt x="203646" y="535272"/>
                  </a:cubicBezTo>
                  <a:lnTo>
                    <a:pt x="203646" y="466247"/>
                  </a:lnTo>
                  <a:cubicBezTo>
                    <a:pt x="203230" y="466497"/>
                    <a:pt x="202808" y="466502"/>
                    <a:pt x="202384" y="466502"/>
                  </a:cubicBezTo>
                  <a:lnTo>
                    <a:pt x="49692" y="466502"/>
                  </a:lnTo>
                  <a:cubicBezTo>
                    <a:pt x="22248" y="466502"/>
                    <a:pt x="0" y="444254"/>
                    <a:pt x="0" y="416810"/>
                  </a:cubicBezTo>
                  <a:lnTo>
                    <a:pt x="0" y="193708"/>
                  </a:lnTo>
                  <a:cubicBezTo>
                    <a:pt x="0" y="166264"/>
                    <a:pt x="22248" y="144016"/>
                    <a:pt x="49692" y="144016"/>
                  </a:cubicBezTo>
                  <a:lnTo>
                    <a:pt x="202384" y="144016"/>
                  </a:lnTo>
                  <a:lnTo>
                    <a:pt x="203646" y="144271"/>
                  </a:lnTo>
                  <a:lnTo>
                    <a:pt x="203646" y="112801"/>
                  </a:lnTo>
                  <a:cubicBezTo>
                    <a:pt x="203646" y="87168"/>
                    <a:pt x="224426" y="66388"/>
                    <a:pt x="250059" y="66388"/>
                  </a:cubicBezTo>
                  <a:lnTo>
                    <a:pt x="1540768" y="66388"/>
                  </a:lnTo>
                  <a:lnTo>
                    <a:pt x="1540768" y="64453"/>
                  </a:lnTo>
                  <a:cubicBezTo>
                    <a:pt x="1540768" y="28857"/>
                    <a:pt x="1569625" y="0"/>
                    <a:pt x="160522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Freeform 10">
              <a:extLst>
                <a:ext uri="{FF2B5EF4-FFF2-40B4-BE49-F238E27FC236}">
                  <a16:creationId xmlns:a16="http://schemas.microsoft.com/office/drawing/2014/main" id="{C1F8CC5F-CC5A-4FF8-8968-D73CBB1E0E96}"/>
                </a:ext>
              </a:extLst>
            </p:cNvPr>
            <p:cNvSpPr/>
            <p:nvPr/>
          </p:nvSpPr>
          <p:spPr>
            <a:xfrm>
              <a:off x="1130676" y="4159425"/>
              <a:ext cx="2759432" cy="2077670"/>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9430" h="2077670">
                  <a:moveTo>
                    <a:pt x="221873" y="183976"/>
                  </a:moveTo>
                  <a:cubicBezTo>
                    <a:pt x="-257552" y="923751"/>
                    <a:pt x="200156" y="1839025"/>
                    <a:pt x="128952" y="2064983"/>
                  </a:cubicBezTo>
                  <a:lnTo>
                    <a:pt x="1861333" y="2077670"/>
                  </a:lnTo>
                  <a:lnTo>
                    <a:pt x="1831598" y="1698451"/>
                  </a:lnTo>
                  <a:cubicBezTo>
                    <a:pt x="2577484" y="1720658"/>
                    <a:pt x="2947680" y="1991050"/>
                    <a:pt x="2664150" y="130334"/>
                  </a:cubicBezTo>
                  <a:cubicBezTo>
                    <a:pt x="2255473" y="54071"/>
                    <a:pt x="2191599" y="89110"/>
                    <a:pt x="2054394" y="98409"/>
                  </a:cubicBezTo>
                  <a:cubicBezTo>
                    <a:pt x="2046378" y="39791"/>
                    <a:pt x="2053381" y="49121"/>
                    <a:pt x="2030082" y="303"/>
                  </a:cubicBezTo>
                  <a:cubicBezTo>
                    <a:pt x="1964498" y="-945"/>
                    <a:pt x="2000929" y="826"/>
                    <a:pt x="1898273" y="22051"/>
                  </a:cubicBezTo>
                  <a:cubicBezTo>
                    <a:pt x="1904623" y="280813"/>
                    <a:pt x="1890896" y="525885"/>
                    <a:pt x="1900421" y="783060"/>
                  </a:cubicBezTo>
                  <a:cubicBezTo>
                    <a:pt x="1749728" y="751246"/>
                    <a:pt x="1517512" y="597607"/>
                    <a:pt x="1226678" y="497145"/>
                  </a:cubicBezTo>
                  <a:cubicBezTo>
                    <a:pt x="1226550" y="618676"/>
                    <a:pt x="1264864" y="688113"/>
                    <a:pt x="1130871" y="572491"/>
                  </a:cubicBezTo>
                  <a:cubicBezTo>
                    <a:pt x="766733" y="481334"/>
                    <a:pt x="654943" y="385765"/>
                    <a:pt x="221873" y="18397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Freeform 11">
              <a:extLst>
                <a:ext uri="{FF2B5EF4-FFF2-40B4-BE49-F238E27FC236}">
                  <a16:creationId xmlns:a16="http://schemas.microsoft.com/office/drawing/2014/main" id="{EF19EEB1-97B4-40E2-A83F-16B4119868A5}"/>
                </a:ext>
              </a:extLst>
            </p:cNvPr>
            <p:cNvSpPr/>
            <p:nvPr/>
          </p:nvSpPr>
          <p:spPr>
            <a:xfrm>
              <a:off x="1353101" y="4180869"/>
              <a:ext cx="1094108" cy="581411"/>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108" h="581411">
                  <a:moveTo>
                    <a:pt x="0" y="200851"/>
                  </a:moveTo>
                  <a:lnTo>
                    <a:pt x="95139" y="0"/>
                  </a:lnTo>
                  <a:lnTo>
                    <a:pt x="1025396" y="338276"/>
                  </a:lnTo>
                  <a:lnTo>
                    <a:pt x="1094108" y="412273"/>
                  </a:lnTo>
                  <a:lnTo>
                    <a:pt x="1078252" y="517984"/>
                  </a:lnTo>
                  <a:lnTo>
                    <a:pt x="1014825" y="480985"/>
                  </a:lnTo>
                  <a:lnTo>
                    <a:pt x="998968" y="581411"/>
                  </a:lnTo>
                  <a:cubicBezTo>
                    <a:pt x="634554" y="475508"/>
                    <a:pt x="332989" y="327704"/>
                    <a:pt x="0" y="2008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Freeform 14">
              <a:extLst>
                <a:ext uri="{FF2B5EF4-FFF2-40B4-BE49-F238E27FC236}">
                  <a16:creationId xmlns:a16="http://schemas.microsoft.com/office/drawing/2014/main" id="{1B103A9A-380A-4D50-B1B9-48DA1AA9C58B}"/>
                </a:ext>
              </a:extLst>
            </p:cNvPr>
            <p:cNvSpPr/>
            <p:nvPr/>
          </p:nvSpPr>
          <p:spPr>
            <a:xfrm>
              <a:off x="3076189" y="4038629"/>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Freeform 15">
              <a:extLst>
                <a:ext uri="{FF2B5EF4-FFF2-40B4-BE49-F238E27FC236}">
                  <a16:creationId xmlns:a16="http://schemas.microsoft.com/office/drawing/2014/main" id="{FACA3C0E-0B06-43D5-A58E-D00A6EF0A284}"/>
                </a:ext>
              </a:extLst>
            </p:cNvPr>
            <p:cNvSpPr/>
            <p:nvPr/>
          </p:nvSpPr>
          <p:spPr>
            <a:xfrm>
              <a:off x="2985409" y="3255814"/>
              <a:ext cx="669512" cy="864666"/>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49" name="TextBox 48">
            <a:extLst>
              <a:ext uri="{FF2B5EF4-FFF2-40B4-BE49-F238E27FC236}">
                <a16:creationId xmlns:a16="http://schemas.microsoft.com/office/drawing/2014/main" id="{CEDDF003-F5D2-43D3-A9E4-8C00BCB08EDE}"/>
              </a:ext>
            </a:extLst>
          </p:cNvPr>
          <p:cNvSpPr txBox="1"/>
          <p:nvPr/>
        </p:nvSpPr>
        <p:spPr>
          <a:xfrm>
            <a:off x="7327717" y="1943514"/>
            <a:ext cx="3940513" cy="830997"/>
          </a:xfrm>
          <a:prstGeom prst="rect">
            <a:avLst/>
          </a:prstGeom>
          <a:noFill/>
        </p:spPr>
        <p:txBody>
          <a:bodyPr wrap="square" rtlCol="0">
            <a:spAutoFit/>
          </a:bodyPr>
          <a:lstStyle/>
          <a:p>
            <a:pPr algn="just"/>
            <a:r>
              <a:rPr lang="en-US" sz="1200" b="1" dirty="0" err="1">
                <a:solidFill>
                  <a:schemeClr val="bg1">
                    <a:lumMod val="95000"/>
                  </a:schemeClr>
                </a:solidFill>
                <a:latin typeface="Söhne"/>
              </a:rPr>
              <a:t>Atliq</a:t>
            </a:r>
            <a:r>
              <a:rPr lang="en-US" sz="1200" b="1" dirty="0">
                <a:solidFill>
                  <a:schemeClr val="bg1">
                    <a:lumMod val="95000"/>
                  </a:schemeClr>
                </a:solidFill>
                <a:latin typeface="Söhne"/>
              </a:rPr>
              <a:t> Hardware saw a significant rise of 36.33% in the number of unique products recorded in 2021, with 334 products, compared to 245 products in 2020.</a:t>
            </a:r>
          </a:p>
          <a:p>
            <a:pPr algn="just"/>
            <a:r>
              <a:rPr lang="en-US" sz="1200" dirty="0">
                <a:solidFill>
                  <a:schemeClr val="bg1"/>
                </a:solidFill>
                <a:ea typeface="+mj-ea"/>
                <a:cs typeface="Arial" pitchFamily="34" charset="0"/>
              </a:rPr>
              <a:t> </a:t>
            </a:r>
          </a:p>
        </p:txBody>
      </p:sp>
      <p:sp>
        <p:nvSpPr>
          <p:cNvPr id="52" name="TextBox 51">
            <a:extLst>
              <a:ext uri="{FF2B5EF4-FFF2-40B4-BE49-F238E27FC236}">
                <a16:creationId xmlns:a16="http://schemas.microsoft.com/office/drawing/2014/main" id="{072891BC-9504-4012-B1AF-D81983F68CC8}"/>
              </a:ext>
            </a:extLst>
          </p:cNvPr>
          <p:cNvSpPr txBox="1"/>
          <p:nvPr/>
        </p:nvSpPr>
        <p:spPr>
          <a:xfrm>
            <a:off x="7439025" y="3060933"/>
            <a:ext cx="3823065" cy="646331"/>
          </a:xfrm>
          <a:prstGeom prst="rect">
            <a:avLst/>
          </a:prstGeom>
          <a:noFill/>
        </p:spPr>
        <p:txBody>
          <a:bodyPr wrap="square" rtlCol="0">
            <a:spAutoFit/>
          </a:bodyPr>
          <a:lstStyle/>
          <a:p>
            <a:pPr algn="just"/>
            <a:r>
              <a:rPr lang="en-US" sz="1200" b="1" i="0" dirty="0">
                <a:solidFill>
                  <a:schemeClr val="tx1">
                    <a:lumMod val="75000"/>
                    <a:lumOff val="25000"/>
                  </a:schemeClr>
                </a:solidFill>
                <a:effectLst/>
                <a:latin typeface="Söhne"/>
              </a:rPr>
              <a:t> </a:t>
            </a:r>
            <a:r>
              <a:rPr lang="en-US" sz="1200" b="1" i="0" dirty="0">
                <a:solidFill>
                  <a:schemeClr val="bg1">
                    <a:lumMod val="95000"/>
                  </a:schemeClr>
                </a:solidFill>
                <a:effectLst/>
                <a:latin typeface="Söhne"/>
              </a:rPr>
              <a:t>This increase suggests that </a:t>
            </a:r>
            <a:r>
              <a:rPr lang="en-US" sz="1200" b="1" i="0" dirty="0" err="1">
                <a:solidFill>
                  <a:schemeClr val="bg1">
                    <a:lumMod val="95000"/>
                  </a:schemeClr>
                </a:solidFill>
                <a:effectLst/>
                <a:latin typeface="Söhne"/>
              </a:rPr>
              <a:t>Atliq</a:t>
            </a:r>
            <a:r>
              <a:rPr lang="en-US" sz="1200" b="1" i="0" dirty="0">
                <a:solidFill>
                  <a:schemeClr val="bg1">
                    <a:lumMod val="95000"/>
                  </a:schemeClr>
                </a:solidFill>
                <a:effectLst/>
                <a:latin typeface="Söhne"/>
              </a:rPr>
              <a:t> Hardware remains competitive through the introduction of new products</a:t>
            </a:r>
            <a:r>
              <a:rPr lang="en-US" sz="1200" dirty="0">
                <a:solidFill>
                  <a:schemeClr val="bg1">
                    <a:lumMod val="95000"/>
                  </a:schemeClr>
                </a:solidFill>
                <a:latin typeface="Söhne"/>
              </a:rPr>
              <a:t>.</a:t>
            </a:r>
          </a:p>
          <a:p>
            <a:pPr algn="r"/>
            <a:endParaRPr lang="ko-KR" altLang="en-US" sz="1200" dirty="0">
              <a:solidFill>
                <a:schemeClr val="bg1"/>
              </a:solidFill>
              <a:ea typeface="+mj-ea"/>
              <a:cs typeface="Arial" pitchFamily="34" charset="0"/>
            </a:endParaRPr>
          </a:p>
        </p:txBody>
      </p:sp>
      <p:sp>
        <p:nvSpPr>
          <p:cNvPr id="55" name="TextBox 54">
            <a:extLst>
              <a:ext uri="{FF2B5EF4-FFF2-40B4-BE49-F238E27FC236}">
                <a16:creationId xmlns:a16="http://schemas.microsoft.com/office/drawing/2014/main" id="{FC502F3C-720A-4E39-B146-6CDB1307A3DB}"/>
              </a:ext>
            </a:extLst>
          </p:cNvPr>
          <p:cNvSpPr txBox="1"/>
          <p:nvPr/>
        </p:nvSpPr>
        <p:spPr>
          <a:xfrm>
            <a:off x="7360553" y="4127296"/>
            <a:ext cx="3907190" cy="646331"/>
          </a:xfrm>
          <a:prstGeom prst="rect">
            <a:avLst/>
          </a:prstGeom>
          <a:noFill/>
        </p:spPr>
        <p:txBody>
          <a:bodyPr wrap="square" rtlCol="0">
            <a:spAutoFit/>
          </a:bodyPr>
          <a:lstStyle/>
          <a:p>
            <a:r>
              <a:rPr lang="en-US" sz="1200" b="1" i="0" dirty="0" err="1">
                <a:solidFill>
                  <a:schemeClr val="bg1">
                    <a:lumMod val="95000"/>
                  </a:schemeClr>
                </a:solidFill>
                <a:effectLst/>
                <a:latin typeface="Söhne"/>
              </a:rPr>
              <a:t>Atliq</a:t>
            </a:r>
            <a:r>
              <a:rPr lang="en-US" sz="1200" b="1" i="0" dirty="0">
                <a:solidFill>
                  <a:schemeClr val="bg1">
                    <a:lumMod val="95000"/>
                  </a:schemeClr>
                </a:solidFill>
                <a:effectLst/>
                <a:latin typeface="Söhne"/>
              </a:rPr>
              <a:t> Hardware is committed to enhancing its revenue by enhancing the strengths of its existing products and developing high-demand products.</a:t>
            </a:r>
          </a:p>
        </p:txBody>
      </p:sp>
      <p:sp>
        <p:nvSpPr>
          <p:cNvPr id="58" name="TextBox 57">
            <a:extLst>
              <a:ext uri="{FF2B5EF4-FFF2-40B4-BE49-F238E27FC236}">
                <a16:creationId xmlns:a16="http://schemas.microsoft.com/office/drawing/2014/main" id="{885A8F0C-0798-4F2F-8560-EBEE91CF5611}"/>
              </a:ext>
            </a:extLst>
          </p:cNvPr>
          <p:cNvSpPr txBox="1"/>
          <p:nvPr/>
        </p:nvSpPr>
        <p:spPr>
          <a:xfrm>
            <a:off x="7346163" y="5289322"/>
            <a:ext cx="3670314" cy="461665"/>
          </a:xfrm>
          <a:prstGeom prst="rect">
            <a:avLst/>
          </a:prstGeom>
          <a:noFill/>
        </p:spPr>
        <p:txBody>
          <a:bodyPr wrap="square" rtlCol="0">
            <a:spAutoFit/>
          </a:bodyPr>
          <a:lstStyle/>
          <a:p>
            <a:r>
              <a:rPr lang="en-US" sz="1200" b="1" i="0" dirty="0">
                <a:solidFill>
                  <a:schemeClr val="bg1">
                    <a:lumMod val="95000"/>
                  </a:schemeClr>
                </a:solidFill>
                <a:effectLst/>
                <a:latin typeface="Söhne"/>
              </a:rPr>
              <a:t>To sustain growth and expand its market share, </a:t>
            </a:r>
            <a:r>
              <a:rPr lang="en-US" sz="1200" b="1" i="0" dirty="0" err="1">
                <a:solidFill>
                  <a:schemeClr val="bg1">
                    <a:lumMod val="95000"/>
                  </a:schemeClr>
                </a:solidFill>
                <a:effectLst/>
                <a:latin typeface="Söhne"/>
              </a:rPr>
              <a:t>Atliq</a:t>
            </a:r>
            <a:r>
              <a:rPr lang="en-US" sz="1200" b="1" i="0" dirty="0">
                <a:solidFill>
                  <a:schemeClr val="bg1">
                    <a:lumMod val="95000"/>
                  </a:schemeClr>
                </a:solidFill>
                <a:effectLst/>
                <a:latin typeface="Söhne"/>
              </a:rPr>
              <a:t> Hardware should prioritize product development</a:t>
            </a:r>
            <a:endParaRPr lang="en-US" sz="1200" b="1" dirty="0">
              <a:solidFill>
                <a:schemeClr val="bg1">
                  <a:lumMod val="95000"/>
                </a:schemeClr>
              </a:solidFill>
            </a:endParaRPr>
          </a:p>
        </p:txBody>
      </p:sp>
      <p:graphicFrame>
        <p:nvGraphicFramePr>
          <p:cNvPr id="9" name="Chart 8">
            <a:extLst>
              <a:ext uri="{FF2B5EF4-FFF2-40B4-BE49-F238E27FC236}">
                <a16:creationId xmlns:a16="http://schemas.microsoft.com/office/drawing/2014/main" id="{282D5CFC-B803-9E5F-A348-2FBCD771D72C}"/>
              </a:ext>
            </a:extLst>
          </p:cNvPr>
          <p:cNvGraphicFramePr>
            <a:graphicFrameLocks/>
          </p:cNvGraphicFramePr>
          <p:nvPr>
            <p:extLst>
              <p:ext uri="{D42A27DB-BD31-4B8C-83A1-F6EECF244321}">
                <p14:modId xmlns:p14="http://schemas.microsoft.com/office/powerpoint/2010/main" val="372114628"/>
              </p:ext>
            </p:extLst>
          </p:nvPr>
        </p:nvGraphicFramePr>
        <p:xfrm>
          <a:off x="411231" y="1802904"/>
          <a:ext cx="3298145" cy="40665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01278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oogle Shape;3002;p64">
            <a:extLst>
              <a:ext uri="{FF2B5EF4-FFF2-40B4-BE49-F238E27FC236}">
                <a16:creationId xmlns:a16="http://schemas.microsoft.com/office/drawing/2014/main" id="{F503E366-D724-976A-6827-787BA769394F}"/>
              </a:ext>
            </a:extLst>
          </p:cNvPr>
          <p:cNvGrpSpPr/>
          <p:nvPr/>
        </p:nvGrpSpPr>
        <p:grpSpPr>
          <a:xfrm>
            <a:off x="0" y="0"/>
            <a:ext cx="12192000" cy="6905625"/>
            <a:chOff x="4411970" y="1801825"/>
            <a:chExt cx="734586" cy="409262"/>
          </a:xfrm>
        </p:grpSpPr>
        <p:sp>
          <p:nvSpPr>
            <p:cNvPr id="12" name="Google Shape;3003;p64">
              <a:extLst>
                <a:ext uri="{FF2B5EF4-FFF2-40B4-BE49-F238E27FC236}">
                  <a16:creationId xmlns:a16="http://schemas.microsoft.com/office/drawing/2014/main" id="{A0213165-7190-ACFE-8509-5C16884A2721}"/>
                </a:ext>
              </a:extLst>
            </p:cNvPr>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04;p64">
              <a:extLst>
                <a:ext uri="{FF2B5EF4-FFF2-40B4-BE49-F238E27FC236}">
                  <a16:creationId xmlns:a16="http://schemas.microsoft.com/office/drawing/2014/main" id="{92036B31-4647-1065-5049-53B8D81F8EC4}"/>
                </a:ext>
              </a:extLst>
            </p:cNvPr>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995;p64">
            <a:extLst>
              <a:ext uri="{FF2B5EF4-FFF2-40B4-BE49-F238E27FC236}">
                <a16:creationId xmlns:a16="http://schemas.microsoft.com/office/drawing/2014/main" id="{9A66CC6C-F2E8-EDD0-F8E0-8623303BF096}"/>
              </a:ext>
            </a:extLst>
          </p:cNvPr>
          <p:cNvGrpSpPr/>
          <p:nvPr/>
        </p:nvGrpSpPr>
        <p:grpSpPr>
          <a:xfrm>
            <a:off x="162345" y="419100"/>
            <a:ext cx="2730620" cy="561975"/>
            <a:chOff x="4404545" y="3301592"/>
            <a:chExt cx="782403" cy="129272"/>
          </a:xfrm>
        </p:grpSpPr>
        <p:sp>
          <p:nvSpPr>
            <p:cNvPr id="17" name="Google Shape;2996;p64">
              <a:extLst>
                <a:ext uri="{FF2B5EF4-FFF2-40B4-BE49-F238E27FC236}">
                  <a16:creationId xmlns:a16="http://schemas.microsoft.com/office/drawing/2014/main" id="{F8181D04-655E-C4C7-0C90-2D811506208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7;p64">
              <a:extLst>
                <a:ext uri="{FF2B5EF4-FFF2-40B4-BE49-F238E27FC236}">
                  <a16:creationId xmlns:a16="http://schemas.microsoft.com/office/drawing/2014/main" id="{6990567D-BD48-6E0C-5A1D-16FBED98A03A}"/>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EE2F62AB-26BD-C9B8-25CA-1DCD11E09DE5}"/>
              </a:ext>
            </a:extLst>
          </p:cNvPr>
          <p:cNvSpPr txBox="1"/>
          <p:nvPr/>
        </p:nvSpPr>
        <p:spPr>
          <a:xfrm>
            <a:off x="790575" y="448348"/>
            <a:ext cx="1790700" cy="369332"/>
          </a:xfrm>
          <a:prstGeom prst="rect">
            <a:avLst/>
          </a:prstGeom>
          <a:noFill/>
        </p:spPr>
        <p:txBody>
          <a:bodyPr wrap="square" rtlCol="0">
            <a:spAutoFit/>
          </a:bodyPr>
          <a:lstStyle/>
          <a:p>
            <a:r>
              <a:rPr lang="en-IN" dirty="0"/>
              <a:t>Request 3</a:t>
            </a:r>
          </a:p>
        </p:txBody>
      </p:sp>
      <p:sp>
        <p:nvSpPr>
          <p:cNvPr id="21" name="TextBox 20">
            <a:extLst>
              <a:ext uri="{FF2B5EF4-FFF2-40B4-BE49-F238E27FC236}">
                <a16:creationId xmlns:a16="http://schemas.microsoft.com/office/drawing/2014/main" id="{405C1D6C-6C7E-9A27-BC4D-E48867E83E49}"/>
              </a:ext>
            </a:extLst>
          </p:cNvPr>
          <p:cNvSpPr txBox="1"/>
          <p:nvPr/>
        </p:nvSpPr>
        <p:spPr>
          <a:xfrm>
            <a:off x="412343" y="1857375"/>
            <a:ext cx="2273707" cy="1938992"/>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2400" b="1" u="sng" dirty="0"/>
              <a:t>Total</a:t>
            </a:r>
            <a:r>
              <a:rPr lang="en-IN" sz="2400" b="1" dirty="0"/>
              <a:t> Number of </a:t>
            </a:r>
            <a:r>
              <a:rPr lang="en-IN" sz="2400" b="1" u="sng" dirty="0"/>
              <a:t>Unique Products </a:t>
            </a:r>
            <a:r>
              <a:rPr lang="en-IN" sz="2400" b="1" dirty="0"/>
              <a:t>for each Segment.</a:t>
            </a:r>
          </a:p>
        </p:txBody>
      </p:sp>
      <p:graphicFrame>
        <p:nvGraphicFramePr>
          <p:cNvPr id="2" name="Table 6">
            <a:extLst>
              <a:ext uri="{FF2B5EF4-FFF2-40B4-BE49-F238E27FC236}">
                <a16:creationId xmlns:a16="http://schemas.microsoft.com/office/drawing/2014/main" id="{21170CF3-9204-0999-E58D-5EC29FE8A1AD}"/>
              </a:ext>
            </a:extLst>
          </p:cNvPr>
          <p:cNvGraphicFramePr>
            <a:graphicFrameLocks noGrp="1"/>
          </p:cNvGraphicFramePr>
          <p:nvPr>
            <p:extLst>
              <p:ext uri="{D42A27DB-BD31-4B8C-83A1-F6EECF244321}">
                <p14:modId xmlns:p14="http://schemas.microsoft.com/office/powerpoint/2010/main" val="260757206"/>
              </p:ext>
            </p:extLst>
          </p:nvPr>
        </p:nvGraphicFramePr>
        <p:xfrm>
          <a:off x="3055310" y="0"/>
          <a:ext cx="9136690" cy="5583781"/>
        </p:xfrm>
        <a:graphic>
          <a:graphicData uri="http://schemas.openxmlformats.org/drawingml/2006/table">
            <a:tbl>
              <a:tblPr firstRow="1" bandRow="1">
                <a:tableStyleId>{21E4AEA4-8DFA-4A89-87EB-49C32662AFE0}</a:tableStyleId>
              </a:tblPr>
              <a:tblGrid>
                <a:gridCol w="4568345">
                  <a:extLst>
                    <a:ext uri="{9D8B030D-6E8A-4147-A177-3AD203B41FA5}">
                      <a16:colId xmlns:a16="http://schemas.microsoft.com/office/drawing/2014/main" val="886211581"/>
                    </a:ext>
                  </a:extLst>
                </a:gridCol>
                <a:gridCol w="4568345">
                  <a:extLst>
                    <a:ext uri="{9D8B030D-6E8A-4147-A177-3AD203B41FA5}">
                      <a16:colId xmlns:a16="http://schemas.microsoft.com/office/drawing/2014/main" val="2553666357"/>
                    </a:ext>
                  </a:extLst>
                </a:gridCol>
              </a:tblGrid>
              <a:tr h="797683">
                <a:tc>
                  <a:txBody>
                    <a:bodyPr/>
                    <a:lstStyle/>
                    <a:p>
                      <a:pPr algn="ctr" fontAlgn="b"/>
                      <a:r>
                        <a:rPr lang="en-IN" sz="2000" b="1" u="none" strike="noStrike" dirty="0">
                          <a:solidFill>
                            <a:schemeClr val="bg1"/>
                          </a:solidFill>
                          <a:effectLst/>
                        </a:rPr>
                        <a:t>Segment</a:t>
                      </a:r>
                      <a:endParaRPr lang="en-IN" sz="20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2000" b="1" u="none" strike="noStrike" dirty="0">
                          <a:solidFill>
                            <a:schemeClr val="bg1"/>
                          </a:solidFill>
                          <a:effectLst/>
                        </a:rPr>
                        <a:t>Product count</a:t>
                      </a:r>
                      <a:endParaRPr lang="en-IN" sz="20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583113017"/>
                  </a:ext>
                </a:extLst>
              </a:tr>
              <a:tr h="797683">
                <a:tc>
                  <a:txBody>
                    <a:bodyPr/>
                    <a:lstStyle/>
                    <a:p>
                      <a:pPr algn="ctr" fontAlgn="ctr"/>
                      <a:r>
                        <a:rPr lang="en-IN" sz="1200" b="1" u="none" strike="noStrike">
                          <a:solidFill>
                            <a:srgbClr val="000000"/>
                          </a:solidFill>
                          <a:effectLst/>
                        </a:rPr>
                        <a:t>Notebook</a:t>
                      </a:r>
                      <a:endParaRPr lang="en-IN" sz="12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rgbClr val="000000"/>
                          </a:solidFill>
                          <a:effectLst/>
                        </a:rPr>
                        <a:t>129</a:t>
                      </a:r>
                      <a:endParaRPr lang="en-IN" sz="12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14747350"/>
                  </a:ext>
                </a:extLst>
              </a:tr>
              <a:tr h="797683">
                <a:tc>
                  <a:txBody>
                    <a:bodyPr/>
                    <a:lstStyle/>
                    <a:p>
                      <a:pPr algn="ctr" fontAlgn="ctr"/>
                      <a:r>
                        <a:rPr lang="en-IN" sz="1200" b="1" u="none" strike="noStrike">
                          <a:solidFill>
                            <a:srgbClr val="000000"/>
                          </a:solidFill>
                          <a:effectLst/>
                        </a:rPr>
                        <a:t>Accessories</a:t>
                      </a:r>
                      <a:endParaRPr lang="en-IN" sz="12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rgbClr val="000000"/>
                          </a:solidFill>
                          <a:effectLst/>
                        </a:rPr>
                        <a:t>116</a:t>
                      </a:r>
                      <a:endParaRPr lang="en-IN" sz="12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56357"/>
                  </a:ext>
                </a:extLst>
              </a:tr>
              <a:tr h="797683">
                <a:tc>
                  <a:txBody>
                    <a:bodyPr/>
                    <a:lstStyle/>
                    <a:p>
                      <a:pPr algn="ctr" fontAlgn="ctr"/>
                      <a:r>
                        <a:rPr lang="en-IN" sz="1200" b="1" u="none" strike="noStrike">
                          <a:solidFill>
                            <a:srgbClr val="000000"/>
                          </a:solidFill>
                          <a:effectLst/>
                        </a:rPr>
                        <a:t>Peripherals</a:t>
                      </a:r>
                      <a:endParaRPr lang="en-IN" sz="12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rgbClr val="000000"/>
                          </a:solidFill>
                          <a:effectLst/>
                        </a:rPr>
                        <a:t>84</a:t>
                      </a:r>
                      <a:endParaRPr lang="en-IN" sz="12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7692517"/>
                  </a:ext>
                </a:extLst>
              </a:tr>
              <a:tr h="797683">
                <a:tc>
                  <a:txBody>
                    <a:bodyPr/>
                    <a:lstStyle/>
                    <a:p>
                      <a:pPr algn="ctr" fontAlgn="ctr"/>
                      <a:r>
                        <a:rPr lang="en-IN" sz="1200" b="1" u="none" strike="noStrike">
                          <a:solidFill>
                            <a:srgbClr val="000000"/>
                          </a:solidFill>
                          <a:effectLst/>
                        </a:rPr>
                        <a:t>Desktop</a:t>
                      </a:r>
                      <a:endParaRPr lang="en-IN" sz="12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rgbClr val="000000"/>
                          </a:solidFill>
                          <a:effectLst/>
                        </a:rPr>
                        <a:t>32</a:t>
                      </a:r>
                      <a:endParaRPr lang="en-IN" sz="12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943800507"/>
                  </a:ext>
                </a:extLst>
              </a:tr>
              <a:tr h="797683">
                <a:tc>
                  <a:txBody>
                    <a:bodyPr/>
                    <a:lstStyle/>
                    <a:p>
                      <a:pPr algn="ctr" fontAlgn="ctr"/>
                      <a:r>
                        <a:rPr lang="en-IN" sz="1200" b="1" u="none" strike="noStrike">
                          <a:solidFill>
                            <a:srgbClr val="000000"/>
                          </a:solidFill>
                          <a:effectLst/>
                        </a:rPr>
                        <a:t>Storage</a:t>
                      </a:r>
                      <a:endParaRPr lang="en-IN" sz="12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rgbClr val="000000"/>
                          </a:solidFill>
                          <a:effectLst/>
                        </a:rPr>
                        <a:t>27</a:t>
                      </a:r>
                      <a:endParaRPr lang="en-IN" sz="12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43149290"/>
                  </a:ext>
                </a:extLst>
              </a:tr>
              <a:tr h="797683">
                <a:tc>
                  <a:txBody>
                    <a:bodyPr/>
                    <a:lstStyle/>
                    <a:p>
                      <a:pPr algn="ctr" fontAlgn="ctr"/>
                      <a:r>
                        <a:rPr lang="en-IN" sz="1200" b="1" u="none" strike="noStrike" dirty="0">
                          <a:solidFill>
                            <a:srgbClr val="000000"/>
                          </a:solidFill>
                          <a:effectLst/>
                        </a:rPr>
                        <a:t>Networking</a:t>
                      </a:r>
                      <a:endParaRPr lang="en-IN" sz="12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rgbClr val="000000"/>
                          </a:solidFill>
                          <a:effectLst/>
                        </a:rPr>
                        <a:t>9</a:t>
                      </a:r>
                      <a:endParaRPr lang="en-IN" sz="12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02154892"/>
                  </a:ext>
                </a:extLst>
              </a:tr>
            </a:tbl>
          </a:graphicData>
        </a:graphic>
      </p:graphicFrame>
    </p:spTree>
    <p:extLst>
      <p:ext uri="{BB962C8B-B14F-4D97-AF65-F5344CB8AC3E}">
        <p14:creationId xmlns:p14="http://schemas.microsoft.com/office/powerpoint/2010/main" val="416891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200" b="1" dirty="0">
                <a:ln w="22225">
                  <a:solidFill>
                    <a:schemeClr val="accent2"/>
                  </a:solidFill>
                  <a:prstDash val="solid"/>
                </a:ln>
                <a:solidFill>
                  <a:schemeClr val="accent2">
                    <a:lumMod val="40000"/>
                    <a:lumOff val="60000"/>
                  </a:schemeClr>
                </a:solidFill>
              </a:rPr>
              <a:t>Important Insights</a:t>
            </a:r>
          </a:p>
        </p:txBody>
      </p:sp>
      <p:sp>
        <p:nvSpPr>
          <p:cNvPr id="7" name="TextBox 6">
            <a:extLst>
              <a:ext uri="{FF2B5EF4-FFF2-40B4-BE49-F238E27FC236}">
                <a16:creationId xmlns:a16="http://schemas.microsoft.com/office/drawing/2014/main" id="{26153518-74D1-4C43-9E39-E22F0DE4AC25}"/>
              </a:ext>
            </a:extLst>
          </p:cNvPr>
          <p:cNvSpPr txBox="1"/>
          <p:nvPr/>
        </p:nvSpPr>
        <p:spPr>
          <a:xfrm>
            <a:off x="7653511" y="1851400"/>
            <a:ext cx="4055723" cy="830997"/>
          </a:xfrm>
          <a:prstGeom prst="rect">
            <a:avLst/>
          </a:prstGeom>
          <a:noFill/>
        </p:spPr>
        <p:txBody>
          <a:bodyPr wrap="square" rtlCol="0">
            <a:spAutoFit/>
          </a:bodyPr>
          <a:lstStyle/>
          <a:p>
            <a:r>
              <a:rPr lang="en-US" sz="1200" b="1" i="0" dirty="0">
                <a:solidFill>
                  <a:schemeClr val="tx1">
                    <a:lumMod val="75000"/>
                    <a:lumOff val="25000"/>
                  </a:schemeClr>
                </a:solidFill>
                <a:effectLst/>
                <a:latin typeface="Söhne"/>
                <a:cs typeface="Arial" pitchFamily="34" charset="0"/>
              </a:rPr>
              <a:t>The </a:t>
            </a:r>
            <a:r>
              <a:rPr lang="en-US" sz="1200" b="1" i="0" dirty="0">
                <a:solidFill>
                  <a:srgbClr val="374151"/>
                </a:solidFill>
                <a:effectLst/>
                <a:latin typeface="Söhne"/>
              </a:rPr>
              <a:t>highest contributing segment to sales is Notebook, Accessories, and Peripherals, whereas the lowest contributing segment is Desktop, Storage, and Networking. </a:t>
            </a:r>
          </a:p>
          <a:p>
            <a:endParaRPr lang="en-US" altLang="ko-KR"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D5180E9B-D7A5-478E-8B66-A12CF0A330ED}"/>
              </a:ext>
            </a:extLst>
          </p:cNvPr>
          <p:cNvSpPr txBox="1"/>
          <p:nvPr/>
        </p:nvSpPr>
        <p:spPr>
          <a:xfrm>
            <a:off x="7706668" y="2833706"/>
            <a:ext cx="4055723" cy="646331"/>
          </a:xfrm>
          <a:prstGeom prst="rect">
            <a:avLst/>
          </a:prstGeom>
          <a:noFill/>
        </p:spPr>
        <p:txBody>
          <a:bodyPr wrap="square" rtlCol="0">
            <a:spAutoFit/>
          </a:bodyPr>
          <a:lstStyle/>
          <a:p>
            <a:pPr algn="just"/>
            <a:r>
              <a:rPr lang="en-US" altLang="ko-KR" sz="1200" b="1" dirty="0">
                <a:solidFill>
                  <a:schemeClr val="tx1">
                    <a:lumMod val="75000"/>
                    <a:lumOff val="25000"/>
                  </a:schemeClr>
                </a:solidFill>
                <a:cs typeface="Arial" pitchFamily="34" charset="0"/>
              </a:rPr>
              <a:t>The </a:t>
            </a:r>
            <a:r>
              <a:rPr lang="en-US" sz="1200" b="1" i="0" dirty="0">
                <a:solidFill>
                  <a:srgbClr val="374151"/>
                </a:solidFill>
                <a:effectLst/>
                <a:latin typeface="Söhne"/>
              </a:rPr>
              <a:t>average sales of the top 3 contributors were (109.66),  while the average sales of the bottom 3 contributors were (22.6).</a:t>
            </a:r>
          </a:p>
        </p:txBody>
      </p:sp>
      <p:sp>
        <p:nvSpPr>
          <p:cNvPr id="13" name="TextBox 12">
            <a:extLst>
              <a:ext uri="{FF2B5EF4-FFF2-40B4-BE49-F238E27FC236}">
                <a16:creationId xmlns:a16="http://schemas.microsoft.com/office/drawing/2014/main" id="{190D56B7-0A7E-41A2-9ED9-3907CAC7CA1C}"/>
              </a:ext>
            </a:extLst>
          </p:cNvPr>
          <p:cNvSpPr txBox="1"/>
          <p:nvPr/>
        </p:nvSpPr>
        <p:spPr>
          <a:xfrm>
            <a:off x="7706668" y="3904113"/>
            <a:ext cx="3932643" cy="646331"/>
          </a:xfrm>
          <a:prstGeom prst="rect">
            <a:avLst/>
          </a:prstGeom>
          <a:noFill/>
        </p:spPr>
        <p:txBody>
          <a:bodyPr wrap="square" rtlCol="0">
            <a:spAutoFit/>
          </a:bodyPr>
          <a:lstStyle/>
          <a:p>
            <a:r>
              <a:rPr lang="en-US" sz="1200" b="1" i="0" dirty="0">
                <a:solidFill>
                  <a:srgbClr val="374151"/>
                </a:solidFill>
                <a:effectLst/>
                <a:latin typeface="Söhne"/>
              </a:rPr>
              <a:t>To sustain production levels, </a:t>
            </a:r>
            <a:r>
              <a:rPr lang="en-US" sz="1200" b="1" i="0" dirty="0" err="1">
                <a:solidFill>
                  <a:srgbClr val="374151"/>
                </a:solidFill>
                <a:effectLst/>
                <a:latin typeface="Söhne"/>
              </a:rPr>
              <a:t>Atliq</a:t>
            </a:r>
            <a:r>
              <a:rPr lang="en-US" sz="1200" b="1" i="0" dirty="0">
                <a:solidFill>
                  <a:srgbClr val="374151"/>
                </a:solidFill>
                <a:effectLst/>
                <a:latin typeface="Söhne"/>
              </a:rPr>
              <a:t> Hardware should prioritize allocating resources to the top-performing segments.</a:t>
            </a:r>
          </a:p>
        </p:txBody>
      </p:sp>
      <p:sp>
        <p:nvSpPr>
          <p:cNvPr id="16" name="TextBox 15">
            <a:extLst>
              <a:ext uri="{FF2B5EF4-FFF2-40B4-BE49-F238E27FC236}">
                <a16:creationId xmlns:a16="http://schemas.microsoft.com/office/drawing/2014/main" id="{79349C9F-7D20-43A7-A3C4-92A65241ADD7}"/>
              </a:ext>
            </a:extLst>
          </p:cNvPr>
          <p:cNvSpPr txBox="1"/>
          <p:nvPr/>
        </p:nvSpPr>
        <p:spPr>
          <a:xfrm>
            <a:off x="7676457" y="4738993"/>
            <a:ext cx="4055723" cy="830997"/>
          </a:xfrm>
          <a:prstGeom prst="rect">
            <a:avLst/>
          </a:prstGeom>
          <a:noFill/>
        </p:spPr>
        <p:txBody>
          <a:bodyPr wrap="square" rtlCol="0">
            <a:spAutoFit/>
          </a:bodyPr>
          <a:lstStyle/>
          <a:p>
            <a:pPr algn="just"/>
            <a:r>
              <a:rPr lang="en-US" sz="1200" b="1" i="0" dirty="0">
                <a:solidFill>
                  <a:srgbClr val="374151"/>
                </a:solidFill>
                <a:effectLst/>
                <a:latin typeface="Söhne"/>
              </a:rPr>
              <a:t>In addition to that, </a:t>
            </a:r>
            <a:r>
              <a:rPr lang="en-US" sz="1200" b="1" i="0" dirty="0" err="1">
                <a:solidFill>
                  <a:srgbClr val="374151"/>
                </a:solidFill>
                <a:effectLst/>
                <a:latin typeface="Söhne"/>
              </a:rPr>
              <a:t>Atliq</a:t>
            </a:r>
            <a:r>
              <a:rPr lang="en-US" sz="1200" b="1" i="0" dirty="0">
                <a:solidFill>
                  <a:srgbClr val="374151"/>
                </a:solidFill>
                <a:effectLst/>
                <a:latin typeface="Söhne"/>
              </a:rPr>
              <a:t> Hardware should investigate why Desktop, Storage, and Networking have fewer unique products and develop strategies to increase their sales, which would lead to market expansion and revenue growth.</a:t>
            </a:r>
          </a:p>
        </p:txBody>
      </p:sp>
      <p:sp>
        <p:nvSpPr>
          <p:cNvPr id="22" name="Rectangle 21">
            <a:extLst>
              <a:ext uri="{FF2B5EF4-FFF2-40B4-BE49-F238E27FC236}">
                <a16:creationId xmlns:a16="http://schemas.microsoft.com/office/drawing/2014/main" id="{8E8AD252-B15C-4FAA-AFCD-2D068116B006}"/>
              </a:ext>
            </a:extLst>
          </p:cNvPr>
          <p:cNvSpPr/>
          <p:nvPr/>
        </p:nvSpPr>
        <p:spPr>
          <a:xfrm>
            <a:off x="7280457" y="4794286"/>
            <a:ext cx="396000" cy="59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Rectangle 22">
            <a:extLst>
              <a:ext uri="{FF2B5EF4-FFF2-40B4-BE49-F238E27FC236}">
                <a16:creationId xmlns:a16="http://schemas.microsoft.com/office/drawing/2014/main" id="{834729A2-AA5C-4386-8FB7-AFF9099D5026}"/>
              </a:ext>
            </a:extLst>
          </p:cNvPr>
          <p:cNvSpPr/>
          <p:nvPr/>
        </p:nvSpPr>
        <p:spPr>
          <a:xfrm>
            <a:off x="7280457" y="3856129"/>
            <a:ext cx="396000" cy="5948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Rectangle 23">
            <a:extLst>
              <a:ext uri="{FF2B5EF4-FFF2-40B4-BE49-F238E27FC236}">
                <a16:creationId xmlns:a16="http://schemas.microsoft.com/office/drawing/2014/main" id="{8EAF33D4-53C6-4654-87DF-FA3200BD8091}"/>
              </a:ext>
            </a:extLst>
          </p:cNvPr>
          <p:cNvSpPr/>
          <p:nvPr/>
        </p:nvSpPr>
        <p:spPr>
          <a:xfrm>
            <a:off x="7310668" y="2868167"/>
            <a:ext cx="396000" cy="5948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Rectangle 26">
            <a:extLst>
              <a:ext uri="{FF2B5EF4-FFF2-40B4-BE49-F238E27FC236}">
                <a16:creationId xmlns:a16="http://schemas.microsoft.com/office/drawing/2014/main" id="{BF467687-5868-4CEC-849B-B81581D8C59F}"/>
              </a:ext>
            </a:extLst>
          </p:cNvPr>
          <p:cNvSpPr/>
          <p:nvPr/>
        </p:nvSpPr>
        <p:spPr>
          <a:xfrm>
            <a:off x="7257511" y="1895641"/>
            <a:ext cx="396000" cy="594864"/>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Freeform 47">
            <a:extLst>
              <a:ext uri="{FF2B5EF4-FFF2-40B4-BE49-F238E27FC236}">
                <a16:creationId xmlns:a16="http://schemas.microsoft.com/office/drawing/2014/main" id="{1C008D6D-6049-4FB5-B9AD-3C7E6C897275}"/>
              </a:ext>
            </a:extLst>
          </p:cNvPr>
          <p:cNvSpPr/>
          <p:nvPr/>
        </p:nvSpPr>
        <p:spPr>
          <a:xfrm>
            <a:off x="6089658" y="1895641"/>
            <a:ext cx="1174648" cy="1960488"/>
          </a:xfrm>
          <a:custGeom>
            <a:avLst/>
            <a:gdLst>
              <a:gd name="connsiteX0" fmla="*/ 0 w 1177747"/>
              <a:gd name="connsiteY0" fmla="*/ 1945843 h 1945843"/>
              <a:gd name="connsiteX1" fmla="*/ 1177747 w 1177747"/>
              <a:gd name="connsiteY1" fmla="*/ 0 h 1945843"/>
              <a:gd name="connsiteX2" fmla="*/ 1177747 w 1177747"/>
              <a:gd name="connsiteY2" fmla="*/ 563270 h 1945843"/>
              <a:gd name="connsiteX3" fmla="*/ 0 w 1177747"/>
              <a:gd name="connsiteY3" fmla="*/ 1945843 h 1945843"/>
              <a:gd name="connsiteX0" fmla="*/ 0 w 1177747"/>
              <a:gd name="connsiteY0" fmla="*/ 1945843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45843 h 2001427"/>
              <a:gd name="connsiteX0" fmla="*/ 0 w 1177747"/>
              <a:gd name="connsiteY0" fmla="*/ 1905052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05052 h 2001427"/>
              <a:gd name="connsiteX0" fmla="*/ 0 w 1177747"/>
              <a:gd name="connsiteY0" fmla="*/ 1905052 h 1967434"/>
              <a:gd name="connsiteX1" fmla="*/ 1177747 w 1177747"/>
              <a:gd name="connsiteY1" fmla="*/ 0 h 1967434"/>
              <a:gd name="connsiteX2" fmla="*/ 1177747 w 1177747"/>
              <a:gd name="connsiteY2" fmla="*/ 563270 h 1967434"/>
              <a:gd name="connsiteX3" fmla="*/ 4432 w 1177747"/>
              <a:gd name="connsiteY3" fmla="*/ 1967434 h 1967434"/>
              <a:gd name="connsiteX4" fmla="*/ 0 w 1177747"/>
              <a:gd name="connsiteY4" fmla="*/ 1905052 h 1967434"/>
              <a:gd name="connsiteX0" fmla="*/ 0 w 1181147"/>
              <a:gd name="connsiteY0" fmla="*/ 1905052 h 1967434"/>
              <a:gd name="connsiteX1" fmla="*/ 1177747 w 1181147"/>
              <a:gd name="connsiteY1" fmla="*/ 0 h 1967434"/>
              <a:gd name="connsiteX2" fmla="*/ 1181147 w 1181147"/>
              <a:gd name="connsiteY2" fmla="*/ 580267 h 1967434"/>
              <a:gd name="connsiteX3" fmla="*/ 4432 w 1181147"/>
              <a:gd name="connsiteY3" fmla="*/ 1967434 h 1967434"/>
              <a:gd name="connsiteX4" fmla="*/ 0 w 1181147"/>
              <a:gd name="connsiteY4" fmla="*/ 1905052 h 1967434"/>
              <a:gd name="connsiteX0" fmla="*/ 0 w 1181147"/>
              <a:gd name="connsiteY0" fmla="*/ 1891455 h 1953837"/>
              <a:gd name="connsiteX1" fmla="*/ 1174347 w 1181147"/>
              <a:gd name="connsiteY1" fmla="*/ 0 h 1953837"/>
              <a:gd name="connsiteX2" fmla="*/ 1181147 w 1181147"/>
              <a:gd name="connsiteY2" fmla="*/ 566670 h 1953837"/>
              <a:gd name="connsiteX3" fmla="*/ 4432 w 1181147"/>
              <a:gd name="connsiteY3" fmla="*/ 1953837 h 1953837"/>
              <a:gd name="connsiteX4" fmla="*/ 0 w 1181147"/>
              <a:gd name="connsiteY4" fmla="*/ 1891455 h 1953837"/>
              <a:gd name="connsiteX0" fmla="*/ 0 w 1184694"/>
              <a:gd name="connsiteY0" fmla="*/ 1891455 h 1953837"/>
              <a:gd name="connsiteX1" fmla="*/ 1184544 w 1184694"/>
              <a:gd name="connsiteY1" fmla="*/ 0 h 1953837"/>
              <a:gd name="connsiteX2" fmla="*/ 1181147 w 1184694"/>
              <a:gd name="connsiteY2" fmla="*/ 566670 h 1953837"/>
              <a:gd name="connsiteX3" fmla="*/ 4432 w 1184694"/>
              <a:gd name="connsiteY3" fmla="*/ 1953837 h 1953837"/>
              <a:gd name="connsiteX4" fmla="*/ 0 w 1184694"/>
              <a:gd name="connsiteY4" fmla="*/ 1891455 h 1953837"/>
              <a:gd name="connsiteX0" fmla="*/ 0 w 1184694"/>
              <a:gd name="connsiteY0" fmla="*/ 1891455 h 1953837"/>
              <a:gd name="connsiteX1" fmla="*/ 1184544 w 1184694"/>
              <a:gd name="connsiteY1" fmla="*/ 0 h 1953837"/>
              <a:gd name="connsiteX2" fmla="*/ 1181147 w 1184694"/>
              <a:gd name="connsiteY2" fmla="*/ 573468 h 1953837"/>
              <a:gd name="connsiteX3" fmla="*/ 4432 w 1184694"/>
              <a:gd name="connsiteY3" fmla="*/ 1953837 h 1953837"/>
              <a:gd name="connsiteX4" fmla="*/ 0 w 1184694"/>
              <a:gd name="connsiteY4" fmla="*/ 1891455 h 1953837"/>
              <a:gd name="connsiteX0" fmla="*/ 457 w 1180262"/>
              <a:gd name="connsiteY0" fmla="*/ 1903679 h 1953837"/>
              <a:gd name="connsiteX1" fmla="*/ 1180112 w 1180262"/>
              <a:gd name="connsiteY1" fmla="*/ 0 h 1953837"/>
              <a:gd name="connsiteX2" fmla="*/ 1176715 w 1180262"/>
              <a:gd name="connsiteY2" fmla="*/ 573468 h 1953837"/>
              <a:gd name="connsiteX3" fmla="*/ 0 w 1180262"/>
              <a:gd name="connsiteY3" fmla="*/ 1953837 h 1953837"/>
              <a:gd name="connsiteX4" fmla="*/ 457 w 1180262"/>
              <a:gd name="connsiteY4" fmla="*/ 1903679 h 1953837"/>
              <a:gd name="connsiteX0" fmla="*/ 457 w 1183065"/>
              <a:gd name="connsiteY0" fmla="*/ 1903679 h 1953837"/>
              <a:gd name="connsiteX1" fmla="*/ 1180112 w 1183065"/>
              <a:gd name="connsiteY1" fmla="*/ 0 h 1953837"/>
              <a:gd name="connsiteX2" fmla="*/ 1183065 w 1183065"/>
              <a:gd name="connsiteY2" fmla="*/ 567118 h 1953837"/>
              <a:gd name="connsiteX3" fmla="*/ 0 w 1183065"/>
              <a:gd name="connsiteY3" fmla="*/ 1953837 h 1953837"/>
              <a:gd name="connsiteX4" fmla="*/ 457 w 1183065"/>
              <a:gd name="connsiteY4" fmla="*/ 1903679 h 1953837"/>
              <a:gd name="connsiteX0" fmla="*/ 457 w 1183065"/>
              <a:gd name="connsiteY0" fmla="*/ 1903679 h 1953837"/>
              <a:gd name="connsiteX1" fmla="*/ 1180112 w 1183065"/>
              <a:gd name="connsiteY1" fmla="*/ 0 h 1953837"/>
              <a:gd name="connsiteX2" fmla="*/ 1183065 w 1183065"/>
              <a:gd name="connsiteY2" fmla="*/ 569785 h 1953837"/>
              <a:gd name="connsiteX3" fmla="*/ 0 w 1183065"/>
              <a:gd name="connsiteY3" fmla="*/ 1953837 h 1953837"/>
              <a:gd name="connsiteX4" fmla="*/ 457 w 1183065"/>
              <a:gd name="connsiteY4" fmla="*/ 1903679 h 1953837"/>
              <a:gd name="connsiteX0" fmla="*/ 457 w 1183065"/>
              <a:gd name="connsiteY0" fmla="*/ 1903679 h 1953837"/>
              <a:gd name="connsiteX1" fmla="*/ 1180112 w 1183065"/>
              <a:gd name="connsiteY1" fmla="*/ 0 h 1953837"/>
              <a:gd name="connsiteX2" fmla="*/ 1183065 w 1183065"/>
              <a:gd name="connsiteY2" fmla="*/ 572452 h 1953837"/>
              <a:gd name="connsiteX3" fmla="*/ 0 w 1183065"/>
              <a:gd name="connsiteY3" fmla="*/ 1953837 h 1953837"/>
              <a:gd name="connsiteX4" fmla="*/ 457 w 1183065"/>
              <a:gd name="connsiteY4" fmla="*/ 1903679 h 1953837"/>
              <a:gd name="connsiteX0" fmla="*/ 457 w 1183065"/>
              <a:gd name="connsiteY0" fmla="*/ 1901373 h 1953837"/>
              <a:gd name="connsiteX1" fmla="*/ 1180112 w 1183065"/>
              <a:gd name="connsiteY1" fmla="*/ 0 h 1953837"/>
              <a:gd name="connsiteX2" fmla="*/ 1183065 w 1183065"/>
              <a:gd name="connsiteY2" fmla="*/ 572452 h 1953837"/>
              <a:gd name="connsiteX3" fmla="*/ 0 w 1183065"/>
              <a:gd name="connsiteY3" fmla="*/ 1953837 h 1953837"/>
              <a:gd name="connsiteX4" fmla="*/ 457 w 1183065"/>
              <a:gd name="connsiteY4" fmla="*/ 1901373 h 1953837"/>
              <a:gd name="connsiteX0" fmla="*/ 457 w 1183065"/>
              <a:gd name="connsiteY0" fmla="*/ 1901373 h 1956143"/>
              <a:gd name="connsiteX1" fmla="*/ 1180112 w 1183065"/>
              <a:gd name="connsiteY1" fmla="*/ 0 h 1956143"/>
              <a:gd name="connsiteX2" fmla="*/ 1183065 w 1183065"/>
              <a:gd name="connsiteY2" fmla="*/ 572452 h 1956143"/>
              <a:gd name="connsiteX3" fmla="*/ 0 w 1183065"/>
              <a:gd name="connsiteY3" fmla="*/ 1956143 h 1956143"/>
              <a:gd name="connsiteX4" fmla="*/ 457 w 1183065"/>
              <a:gd name="connsiteY4" fmla="*/ 1901373 h 1956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065" h="1956143">
                <a:moveTo>
                  <a:pt x="457" y="1901373"/>
                </a:moveTo>
                <a:lnTo>
                  <a:pt x="1180112" y="0"/>
                </a:lnTo>
                <a:cubicBezTo>
                  <a:pt x="1181245" y="193422"/>
                  <a:pt x="1181932" y="379030"/>
                  <a:pt x="1183065" y="572452"/>
                </a:cubicBezTo>
                <a:lnTo>
                  <a:pt x="0" y="1956143"/>
                </a:lnTo>
                <a:cubicBezTo>
                  <a:pt x="152" y="1939424"/>
                  <a:pt x="305" y="1918092"/>
                  <a:pt x="457" y="1901373"/>
                </a:cubicBezTo>
                <a:close/>
              </a:path>
            </a:pathLst>
          </a:cu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Freeform 48">
            <a:extLst>
              <a:ext uri="{FF2B5EF4-FFF2-40B4-BE49-F238E27FC236}">
                <a16:creationId xmlns:a16="http://schemas.microsoft.com/office/drawing/2014/main" id="{D19C6EB6-581D-4266-97BE-766EF9A6C8EC}"/>
              </a:ext>
            </a:extLst>
          </p:cNvPr>
          <p:cNvSpPr/>
          <p:nvPr/>
        </p:nvSpPr>
        <p:spPr>
          <a:xfrm>
            <a:off x="6089658" y="2868167"/>
            <a:ext cx="1233886" cy="1169278"/>
          </a:xfrm>
          <a:custGeom>
            <a:avLst/>
            <a:gdLst>
              <a:gd name="connsiteX0" fmla="*/ 3399 w 1186340"/>
              <a:gd name="connsiteY0" fmla="*/ 1104759 h 1159147"/>
              <a:gd name="connsiteX1" fmla="*/ 1182941 w 1186340"/>
              <a:gd name="connsiteY1" fmla="*/ 0 h 1159147"/>
              <a:gd name="connsiteX2" fmla="*/ 1186340 w 1186340"/>
              <a:gd name="connsiteY2" fmla="*/ 554079 h 1159147"/>
              <a:gd name="connsiteX3" fmla="*/ 0 w 1186340"/>
              <a:gd name="connsiteY3" fmla="*/ 1159147 h 1159147"/>
              <a:gd name="connsiteX4" fmla="*/ 3399 w 1186340"/>
              <a:gd name="connsiteY4" fmla="*/ 1104759 h 1159147"/>
              <a:gd name="connsiteX0" fmla="*/ 3399 w 1187831"/>
              <a:gd name="connsiteY0" fmla="*/ 1104759 h 1159147"/>
              <a:gd name="connsiteX1" fmla="*/ 1187831 w 1187831"/>
              <a:gd name="connsiteY1" fmla="*/ 0 h 1159147"/>
              <a:gd name="connsiteX2" fmla="*/ 1186340 w 1187831"/>
              <a:gd name="connsiteY2" fmla="*/ 554079 h 1159147"/>
              <a:gd name="connsiteX3" fmla="*/ 0 w 1187831"/>
              <a:gd name="connsiteY3" fmla="*/ 1159147 h 1159147"/>
              <a:gd name="connsiteX4" fmla="*/ 3399 w 1187831"/>
              <a:gd name="connsiteY4" fmla="*/ 1104759 h 1159147"/>
              <a:gd name="connsiteX0" fmla="*/ 3399 w 1187831"/>
              <a:gd name="connsiteY0" fmla="*/ 1104759 h 1159147"/>
              <a:gd name="connsiteX1" fmla="*/ 1187831 w 1187831"/>
              <a:gd name="connsiteY1" fmla="*/ 0 h 1159147"/>
              <a:gd name="connsiteX2" fmla="*/ 1183895 w 1187831"/>
              <a:gd name="connsiteY2" fmla="*/ 566304 h 1159147"/>
              <a:gd name="connsiteX3" fmla="*/ 0 w 1187831"/>
              <a:gd name="connsiteY3" fmla="*/ 1159147 h 1159147"/>
              <a:gd name="connsiteX4" fmla="*/ 3399 w 1187831"/>
              <a:gd name="connsiteY4" fmla="*/ 1104759 h 1159147"/>
              <a:gd name="connsiteX0" fmla="*/ 13179 w 1187831"/>
              <a:gd name="connsiteY0" fmla="*/ 1080310 h 1159147"/>
              <a:gd name="connsiteX1" fmla="*/ 1187831 w 1187831"/>
              <a:gd name="connsiteY1" fmla="*/ 0 h 1159147"/>
              <a:gd name="connsiteX2" fmla="*/ 1183895 w 1187831"/>
              <a:gd name="connsiteY2" fmla="*/ 566304 h 1159147"/>
              <a:gd name="connsiteX3" fmla="*/ 0 w 1187831"/>
              <a:gd name="connsiteY3" fmla="*/ 1159147 h 1159147"/>
              <a:gd name="connsiteX4" fmla="*/ 13179 w 1187831"/>
              <a:gd name="connsiteY4" fmla="*/ 1080310 h 1159147"/>
              <a:gd name="connsiteX0" fmla="*/ 955 w 1175607"/>
              <a:gd name="connsiteY0" fmla="*/ 1080310 h 1134698"/>
              <a:gd name="connsiteX1" fmla="*/ 1175607 w 1175607"/>
              <a:gd name="connsiteY1" fmla="*/ 0 h 1134698"/>
              <a:gd name="connsiteX2" fmla="*/ 1171671 w 1175607"/>
              <a:gd name="connsiteY2" fmla="*/ 566304 h 1134698"/>
              <a:gd name="connsiteX3" fmla="*/ 0 w 1175607"/>
              <a:gd name="connsiteY3" fmla="*/ 1134698 h 1134698"/>
              <a:gd name="connsiteX4" fmla="*/ 955 w 1175607"/>
              <a:gd name="connsiteY4" fmla="*/ 1080310 h 1134698"/>
              <a:gd name="connsiteX0" fmla="*/ 10 w 1181997"/>
              <a:gd name="connsiteY0" fmla="*/ 1082755 h 1134698"/>
              <a:gd name="connsiteX1" fmla="*/ 1181997 w 1181997"/>
              <a:gd name="connsiteY1" fmla="*/ 0 h 1134698"/>
              <a:gd name="connsiteX2" fmla="*/ 1178061 w 1181997"/>
              <a:gd name="connsiteY2" fmla="*/ 566304 h 1134698"/>
              <a:gd name="connsiteX3" fmla="*/ 6390 w 1181997"/>
              <a:gd name="connsiteY3" fmla="*/ 1134698 h 1134698"/>
              <a:gd name="connsiteX4" fmla="*/ 10 w 1181997"/>
              <a:gd name="connsiteY4" fmla="*/ 1082755 h 1134698"/>
              <a:gd name="connsiteX0" fmla="*/ 32 w 1182019"/>
              <a:gd name="connsiteY0" fmla="*/ 1082755 h 1134698"/>
              <a:gd name="connsiteX1" fmla="*/ 1182019 w 1182019"/>
              <a:gd name="connsiteY1" fmla="*/ 0 h 1134698"/>
              <a:gd name="connsiteX2" fmla="*/ 1178083 w 1182019"/>
              <a:gd name="connsiteY2" fmla="*/ 566304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3193 w 1182019"/>
              <a:gd name="connsiteY2" fmla="*/ 573639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5638 w 1182019"/>
              <a:gd name="connsiteY2" fmla="*/ 573639 h 1134698"/>
              <a:gd name="connsiteX3" fmla="*/ 1522 w 1182019"/>
              <a:gd name="connsiteY3" fmla="*/ 1134698 h 1134698"/>
              <a:gd name="connsiteX4" fmla="*/ 32 w 1182019"/>
              <a:gd name="connsiteY4" fmla="*/ 1082755 h 1134698"/>
              <a:gd name="connsiteX0" fmla="*/ 32 w 1182972"/>
              <a:gd name="connsiteY0" fmla="*/ 1082755 h 1134698"/>
              <a:gd name="connsiteX1" fmla="*/ 1182019 w 1182972"/>
              <a:gd name="connsiteY1" fmla="*/ 0 h 1134698"/>
              <a:gd name="connsiteX2" fmla="*/ 1182972 w 1182972"/>
              <a:gd name="connsiteY2" fmla="*/ 573639 h 1134698"/>
              <a:gd name="connsiteX3" fmla="*/ 1522 w 1182972"/>
              <a:gd name="connsiteY3" fmla="*/ 1134698 h 1134698"/>
              <a:gd name="connsiteX4" fmla="*/ 32 w 1182972"/>
              <a:gd name="connsiteY4" fmla="*/ 1082755 h 1134698"/>
              <a:gd name="connsiteX0" fmla="*/ 32 w 1182972"/>
              <a:gd name="connsiteY0" fmla="*/ 1082755 h 1134698"/>
              <a:gd name="connsiteX1" fmla="*/ 1182019 w 1182972"/>
              <a:gd name="connsiteY1" fmla="*/ 0 h 1134698"/>
              <a:gd name="connsiteX2" fmla="*/ 1182972 w 1182972"/>
              <a:gd name="connsiteY2" fmla="*/ 578973 h 1134698"/>
              <a:gd name="connsiteX3" fmla="*/ 1522 w 1182972"/>
              <a:gd name="connsiteY3" fmla="*/ 1134698 h 1134698"/>
              <a:gd name="connsiteX4" fmla="*/ 32 w 1182972"/>
              <a:gd name="connsiteY4" fmla="*/ 1082755 h 1134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972" h="1134698">
                <a:moveTo>
                  <a:pt x="32" y="1082755"/>
                </a:moveTo>
                <a:lnTo>
                  <a:pt x="1182019" y="0"/>
                </a:lnTo>
                <a:cubicBezTo>
                  <a:pt x="1182337" y="191213"/>
                  <a:pt x="1182654" y="387760"/>
                  <a:pt x="1182972" y="578973"/>
                </a:cubicBezTo>
                <a:lnTo>
                  <a:pt x="1522" y="1134698"/>
                </a:lnTo>
                <a:cubicBezTo>
                  <a:pt x="1840" y="1116569"/>
                  <a:pt x="-286" y="1100884"/>
                  <a:pt x="32" y="108275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Freeform 49">
            <a:extLst>
              <a:ext uri="{FF2B5EF4-FFF2-40B4-BE49-F238E27FC236}">
                <a16:creationId xmlns:a16="http://schemas.microsoft.com/office/drawing/2014/main" id="{2C410D4A-D4BC-44E9-9156-F50DB20350B1}"/>
              </a:ext>
            </a:extLst>
          </p:cNvPr>
          <p:cNvSpPr/>
          <p:nvPr/>
        </p:nvSpPr>
        <p:spPr>
          <a:xfrm>
            <a:off x="6096001" y="3856460"/>
            <a:ext cx="1194318" cy="594533"/>
          </a:xfrm>
          <a:custGeom>
            <a:avLst/>
            <a:gdLst>
              <a:gd name="connsiteX0" fmla="*/ 0 w 1182941"/>
              <a:gd name="connsiteY0" fmla="*/ 339925 h 571075"/>
              <a:gd name="connsiteX1" fmla="*/ 1182941 w 1182941"/>
              <a:gd name="connsiteY1" fmla="*/ 571075 h 571075"/>
              <a:gd name="connsiteX2" fmla="*/ 1182941 w 1182941"/>
              <a:gd name="connsiteY2" fmla="*/ 0 h 571075"/>
              <a:gd name="connsiteX3" fmla="*/ 0 w 1182941"/>
              <a:gd name="connsiteY3" fmla="*/ 339925 h 571075"/>
              <a:gd name="connsiteX0" fmla="*/ 0 w 1182941"/>
              <a:gd name="connsiteY0" fmla="*/ 259242 h 571075"/>
              <a:gd name="connsiteX1" fmla="*/ 1182941 w 1182941"/>
              <a:gd name="connsiteY1" fmla="*/ 571075 h 571075"/>
              <a:gd name="connsiteX2" fmla="*/ 1182941 w 1182941"/>
              <a:gd name="connsiteY2" fmla="*/ 0 h 571075"/>
              <a:gd name="connsiteX3" fmla="*/ 0 w 1182941"/>
              <a:gd name="connsiteY3" fmla="*/ 259242 h 571075"/>
              <a:gd name="connsiteX0" fmla="*/ 576 w 1183517"/>
              <a:gd name="connsiteY0" fmla="*/ 259242 h 571075"/>
              <a:gd name="connsiteX1" fmla="*/ 9283 w 1183517"/>
              <a:gd name="connsiteY1" fmla="*/ 305851 h 571075"/>
              <a:gd name="connsiteX2" fmla="*/ 1183517 w 1183517"/>
              <a:gd name="connsiteY2" fmla="*/ 571075 h 571075"/>
              <a:gd name="connsiteX3" fmla="*/ 1183517 w 1183517"/>
              <a:gd name="connsiteY3" fmla="*/ 0 h 571075"/>
              <a:gd name="connsiteX4" fmla="*/ 576 w 1183517"/>
              <a:gd name="connsiteY4" fmla="*/ 259242 h 571075"/>
              <a:gd name="connsiteX0" fmla="*/ 0 w 1182941"/>
              <a:gd name="connsiteY0" fmla="*/ 259242 h 571075"/>
              <a:gd name="connsiteX1" fmla="*/ 8707 w 1182941"/>
              <a:gd name="connsiteY1" fmla="*/ 305851 h 571075"/>
              <a:gd name="connsiteX2" fmla="*/ 1182941 w 1182941"/>
              <a:gd name="connsiteY2" fmla="*/ 571075 h 571075"/>
              <a:gd name="connsiteX3" fmla="*/ 1182941 w 1182941"/>
              <a:gd name="connsiteY3" fmla="*/ 0 h 571075"/>
              <a:gd name="connsiteX4" fmla="*/ 0 w 1182941"/>
              <a:gd name="connsiteY4" fmla="*/ 259242 h 571075"/>
              <a:gd name="connsiteX0" fmla="*/ 0 w 1182941"/>
              <a:gd name="connsiteY0" fmla="*/ 259242 h 571075"/>
              <a:gd name="connsiteX1" fmla="*/ 8707 w 1182941"/>
              <a:gd name="connsiteY1" fmla="*/ 305851 h 571075"/>
              <a:gd name="connsiteX2" fmla="*/ 1182941 w 1182941"/>
              <a:gd name="connsiteY2" fmla="*/ 571075 h 571075"/>
              <a:gd name="connsiteX3" fmla="*/ 1182941 w 1182941"/>
              <a:gd name="connsiteY3" fmla="*/ 0 h 571075"/>
              <a:gd name="connsiteX4" fmla="*/ 0 w 1182941"/>
              <a:gd name="connsiteY4" fmla="*/ 259242 h 571075"/>
              <a:gd name="connsiteX0" fmla="*/ 1610 w 1184551"/>
              <a:gd name="connsiteY0" fmla="*/ 259242 h 571075"/>
              <a:gd name="connsiteX1" fmla="*/ 2982 w 1184551"/>
              <a:gd name="connsiteY1" fmla="*/ 303406 h 571075"/>
              <a:gd name="connsiteX2" fmla="*/ 1184551 w 1184551"/>
              <a:gd name="connsiteY2" fmla="*/ 571075 h 571075"/>
              <a:gd name="connsiteX3" fmla="*/ 1184551 w 1184551"/>
              <a:gd name="connsiteY3" fmla="*/ 0 h 571075"/>
              <a:gd name="connsiteX4" fmla="*/ 1610 w 1184551"/>
              <a:gd name="connsiteY4" fmla="*/ 259242 h 571075"/>
              <a:gd name="connsiteX0" fmla="*/ 0 w 1182941"/>
              <a:gd name="connsiteY0" fmla="*/ 259242 h 571075"/>
              <a:gd name="connsiteX1" fmla="*/ 1372 w 1182941"/>
              <a:gd name="connsiteY1" fmla="*/ 303406 h 571075"/>
              <a:gd name="connsiteX2" fmla="*/ 1182941 w 1182941"/>
              <a:gd name="connsiteY2" fmla="*/ 571075 h 571075"/>
              <a:gd name="connsiteX3" fmla="*/ 1182941 w 1182941"/>
              <a:gd name="connsiteY3" fmla="*/ 0 h 571075"/>
              <a:gd name="connsiteX4" fmla="*/ 0 w 1182941"/>
              <a:gd name="connsiteY4" fmla="*/ 259242 h 571075"/>
              <a:gd name="connsiteX0" fmla="*/ 0 w 1182941"/>
              <a:gd name="connsiteY0" fmla="*/ 266577 h 578410"/>
              <a:gd name="connsiteX1" fmla="*/ 1372 w 1182941"/>
              <a:gd name="connsiteY1" fmla="*/ 310741 h 578410"/>
              <a:gd name="connsiteX2" fmla="*/ 1182941 w 1182941"/>
              <a:gd name="connsiteY2" fmla="*/ 578410 h 578410"/>
              <a:gd name="connsiteX3" fmla="*/ 1180496 w 1182941"/>
              <a:gd name="connsiteY3" fmla="*/ 0 h 578410"/>
              <a:gd name="connsiteX4" fmla="*/ 0 w 1182941"/>
              <a:gd name="connsiteY4" fmla="*/ 266577 h 578410"/>
              <a:gd name="connsiteX0" fmla="*/ 0 w 1182941"/>
              <a:gd name="connsiteY0" fmla="*/ 266577 h 575743"/>
              <a:gd name="connsiteX1" fmla="*/ 1372 w 1182941"/>
              <a:gd name="connsiteY1" fmla="*/ 310741 h 575743"/>
              <a:gd name="connsiteX2" fmla="*/ 1182941 w 1182941"/>
              <a:gd name="connsiteY2" fmla="*/ 575743 h 575743"/>
              <a:gd name="connsiteX3" fmla="*/ 1180496 w 1182941"/>
              <a:gd name="connsiteY3" fmla="*/ 0 h 575743"/>
              <a:gd name="connsiteX4" fmla="*/ 0 w 1182941"/>
              <a:gd name="connsiteY4" fmla="*/ 266577 h 575743"/>
              <a:gd name="connsiteX0" fmla="*/ 0 w 1182941"/>
              <a:gd name="connsiteY0" fmla="*/ 261965 h 575743"/>
              <a:gd name="connsiteX1" fmla="*/ 1372 w 1182941"/>
              <a:gd name="connsiteY1" fmla="*/ 310741 h 575743"/>
              <a:gd name="connsiteX2" fmla="*/ 1182941 w 1182941"/>
              <a:gd name="connsiteY2" fmla="*/ 575743 h 575743"/>
              <a:gd name="connsiteX3" fmla="*/ 1180496 w 1182941"/>
              <a:gd name="connsiteY3" fmla="*/ 0 h 575743"/>
              <a:gd name="connsiteX4" fmla="*/ 0 w 1182941"/>
              <a:gd name="connsiteY4" fmla="*/ 261965 h 575743"/>
              <a:gd name="connsiteX0" fmla="*/ 0 w 1182941"/>
              <a:gd name="connsiteY0" fmla="*/ 261965 h 575743"/>
              <a:gd name="connsiteX1" fmla="*/ 1372 w 1182941"/>
              <a:gd name="connsiteY1" fmla="*/ 317659 h 575743"/>
              <a:gd name="connsiteX2" fmla="*/ 1182941 w 1182941"/>
              <a:gd name="connsiteY2" fmla="*/ 575743 h 575743"/>
              <a:gd name="connsiteX3" fmla="*/ 1180496 w 1182941"/>
              <a:gd name="connsiteY3" fmla="*/ 0 h 575743"/>
              <a:gd name="connsiteX4" fmla="*/ 0 w 1182941"/>
              <a:gd name="connsiteY4" fmla="*/ 261965 h 575743"/>
              <a:gd name="connsiteX0" fmla="*/ 966 w 1181569"/>
              <a:gd name="connsiteY0" fmla="*/ 261965 h 575743"/>
              <a:gd name="connsiteX1" fmla="*/ 0 w 1181569"/>
              <a:gd name="connsiteY1" fmla="*/ 317659 h 575743"/>
              <a:gd name="connsiteX2" fmla="*/ 1181569 w 1181569"/>
              <a:gd name="connsiteY2" fmla="*/ 575743 h 575743"/>
              <a:gd name="connsiteX3" fmla="*/ 1179124 w 1181569"/>
              <a:gd name="connsiteY3" fmla="*/ 0 h 575743"/>
              <a:gd name="connsiteX4" fmla="*/ 966 w 1181569"/>
              <a:gd name="connsiteY4" fmla="*/ 261965 h 575743"/>
              <a:gd name="connsiteX0" fmla="*/ 966 w 1181569"/>
              <a:gd name="connsiteY0" fmla="*/ 261965 h 575743"/>
              <a:gd name="connsiteX1" fmla="*/ 0 w 1181569"/>
              <a:gd name="connsiteY1" fmla="*/ 317659 h 575743"/>
              <a:gd name="connsiteX2" fmla="*/ 1181569 w 1181569"/>
              <a:gd name="connsiteY2" fmla="*/ 575743 h 575743"/>
              <a:gd name="connsiteX3" fmla="*/ 1179124 w 1181569"/>
              <a:gd name="connsiteY3" fmla="*/ 0 h 575743"/>
              <a:gd name="connsiteX4" fmla="*/ 966 w 1181569"/>
              <a:gd name="connsiteY4" fmla="*/ 261965 h 575743"/>
              <a:gd name="connsiteX0" fmla="*/ 1982 w 1182585"/>
              <a:gd name="connsiteY0" fmla="*/ 261965 h 575743"/>
              <a:gd name="connsiteX1" fmla="*/ 1016 w 1182585"/>
              <a:gd name="connsiteY1" fmla="*/ 317659 h 575743"/>
              <a:gd name="connsiteX2" fmla="*/ 1182585 w 1182585"/>
              <a:gd name="connsiteY2" fmla="*/ 575743 h 575743"/>
              <a:gd name="connsiteX3" fmla="*/ 1180140 w 1182585"/>
              <a:gd name="connsiteY3" fmla="*/ 0 h 575743"/>
              <a:gd name="connsiteX4" fmla="*/ 1982 w 1182585"/>
              <a:gd name="connsiteY4" fmla="*/ 261965 h 575743"/>
              <a:gd name="connsiteX0" fmla="*/ 2423 w 1183026"/>
              <a:gd name="connsiteY0" fmla="*/ 261965 h 575743"/>
              <a:gd name="connsiteX1" fmla="*/ 1457 w 1183026"/>
              <a:gd name="connsiteY1" fmla="*/ 317659 h 575743"/>
              <a:gd name="connsiteX2" fmla="*/ 1183026 w 1183026"/>
              <a:gd name="connsiteY2" fmla="*/ 575743 h 575743"/>
              <a:gd name="connsiteX3" fmla="*/ 1180581 w 1183026"/>
              <a:gd name="connsiteY3" fmla="*/ 0 h 575743"/>
              <a:gd name="connsiteX4" fmla="*/ 2423 w 1183026"/>
              <a:gd name="connsiteY4" fmla="*/ 261965 h 575743"/>
              <a:gd name="connsiteX0" fmla="*/ 1940 w 1182543"/>
              <a:gd name="connsiteY0" fmla="*/ 261965 h 575743"/>
              <a:gd name="connsiteX1" fmla="*/ 3312 w 1182543"/>
              <a:gd name="connsiteY1" fmla="*/ 317659 h 575743"/>
              <a:gd name="connsiteX2" fmla="*/ 1182543 w 1182543"/>
              <a:gd name="connsiteY2" fmla="*/ 575743 h 575743"/>
              <a:gd name="connsiteX3" fmla="*/ 1180098 w 1182543"/>
              <a:gd name="connsiteY3" fmla="*/ 0 h 575743"/>
              <a:gd name="connsiteX4" fmla="*/ 1940 w 1182543"/>
              <a:gd name="connsiteY4" fmla="*/ 261965 h 575743"/>
              <a:gd name="connsiteX0" fmla="*/ 2423 w 1183026"/>
              <a:gd name="connsiteY0" fmla="*/ 261965 h 575743"/>
              <a:gd name="connsiteX1" fmla="*/ 1457 w 1183026"/>
              <a:gd name="connsiteY1" fmla="*/ 315354 h 575743"/>
              <a:gd name="connsiteX2" fmla="*/ 1183026 w 1183026"/>
              <a:gd name="connsiteY2" fmla="*/ 575743 h 575743"/>
              <a:gd name="connsiteX3" fmla="*/ 1180581 w 1183026"/>
              <a:gd name="connsiteY3" fmla="*/ 0 h 575743"/>
              <a:gd name="connsiteX4" fmla="*/ 2423 w 1183026"/>
              <a:gd name="connsiteY4" fmla="*/ 261965 h 575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026" h="575743">
                <a:moveTo>
                  <a:pt x="2423" y="261965"/>
                </a:moveTo>
                <a:cubicBezTo>
                  <a:pt x="-3106" y="295430"/>
                  <a:pt x="2736" y="276999"/>
                  <a:pt x="1457" y="315354"/>
                </a:cubicBezTo>
                <a:lnTo>
                  <a:pt x="1183026" y="575743"/>
                </a:lnTo>
                <a:lnTo>
                  <a:pt x="1180581" y="0"/>
                </a:lnTo>
                <a:lnTo>
                  <a:pt x="2423" y="26196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Freeform 51">
            <a:extLst>
              <a:ext uri="{FF2B5EF4-FFF2-40B4-BE49-F238E27FC236}">
                <a16:creationId xmlns:a16="http://schemas.microsoft.com/office/drawing/2014/main" id="{DD1A63AE-E941-42BA-A15F-F673A9456BFE}"/>
              </a:ext>
            </a:extLst>
          </p:cNvPr>
          <p:cNvSpPr/>
          <p:nvPr/>
        </p:nvSpPr>
        <p:spPr>
          <a:xfrm flipV="1">
            <a:off x="6089657" y="4218285"/>
            <a:ext cx="1204719" cy="1174482"/>
          </a:xfrm>
          <a:custGeom>
            <a:avLst/>
            <a:gdLst>
              <a:gd name="connsiteX0" fmla="*/ 3399 w 1186340"/>
              <a:gd name="connsiteY0" fmla="*/ 1104759 h 1159147"/>
              <a:gd name="connsiteX1" fmla="*/ 1182941 w 1186340"/>
              <a:gd name="connsiteY1" fmla="*/ 0 h 1159147"/>
              <a:gd name="connsiteX2" fmla="*/ 1186340 w 1186340"/>
              <a:gd name="connsiteY2" fmla="*/ 554079 h 1159147"/>
              <a:gd name="connsiteX3" fmla="*/ 0 w 1186340"/>
              <a:gd name="connsiteY3" fmla="*/ 1159147 h 1159147"/>
              <a:gd name="connsiteX4" fmla="*/ 3399 w 1186340"/>
              <a:gd name="connsiteY4" fmla="*/ 1104759 h 1159147"/>
              <a:gd name="connsiteX0" fmla="*/ 3399 w 1187831"/>
              <a:gd name="connsiteY0" fmla="*/ 1104759 h 1159147"/>
              <a:gd name="connsiteX1" fmla="*/ 1187831 w 1187831"/>
              <a:gd name="connsiteY1" fmla="*/ 0 h 1159147"/>
              <a:gd name="connsiteX2" fmla="*/ 1186340 w 1187831"/>
              <a:gd name="connsiteY2" fmla="*/ 554079 h 1159147"/>
              <a:gd name="connsiteX3" fmla="*/ 0 w 1187831"/>
              <a:gd name="connsiteY3" fmla="*/ 1159147 h 1159147"/>
              <a:gd name="connsiteX4" fmla="*/ 3399 w 1187831"/>
              <a:gd name="connsiteY4" fmla="*/ 1104759 h 1159147"/>
              <a:gd name="connsiteX0" fmla="*/ 3399 w 1187831"/>
              <a:gd name="connsiteY0" fmla="*/ 1104759 h 1159147"/>
              <a:gd name="connsiteX1" fmla="*/ 1187831 w 1187831"/>
              <a:gd name="connsiteY1" fmla="*/ 0 h 1159147"/>
              <a:gd name="connsiteX2" fmla="*/ 1183895 w 1187831"/>
              <a:gd name="connsiteY2" fmla="*/ 566304 h 1159147"/>
              <a:gd name="connsiteX3" fmla="*/ 0 w 1187831"/>
              <a:gd name="connsiteY3" fmla="*/ 1159147 h 1159147"/>
              <a:gd name="connsiteX4" fmla="*/ 3399 w 1187831"/>
              <a:gd name="connsiteY4" fmla="*/ 1104759 h 1159147"/>
              <a:gd name="connsiteX0" fmla="*/ 13179 w 1187831"/>
              <a:gd name="connsiteY0" fmla="*/ 1080310 h 1159147"/>
              <a:gd name="connsiteX1" fmla="*/ 1187831 w 1187831"/>
              <a:gd name="connsiteY1" fmla="*/ 0 h 1159147"/>
              <a:gd name="connsiteX2" fmla="*/ 1183895 w 1187831"/>
              <a:gd name="connsiteY2" fmla="*/ 566304 h 1159147"/>
              <a:gd name="connsiteX3" fmla="*/ 0 w 1187831"/>
              <a:gd name="connsiteY3" fmla="*/ 1159147 h 1159147"/>
              <a:gd name="connsiteX4" fmla="*/ 13179 w 1187831"/>
              <a:gd name="connsiteY4" fmla="*/ 1080310 h 1159147"/>
              <a:gd name="connsiteX0" fmla="*/ 955 w 1175607"/>
              <a:gd name="connsiteY0" fmla="*/ 1080310 h 1134698"/>
              <a:gd name="connsiteX1" fmla="*/ 1175607 w 1175607"/>
              <a:gd name="connsiteY1" fmla="*/ 0 h 1134698"/>
              <a:gd name="connsiteX2" fmla="*/ 1171671 w 1175607"/>
              <a:gd name="connsiteY2" fmla="*/ 566304 h 1134698"/>
              <a:gd name="connsiteX3" fmla="*/ 0 w 1175607"/>
              <a:gd name="connsiteY3" fmla="*/ 1134698 h 1134698"/>
              <a:gd name="connsiteX4" fmla="*/ 955 w 1175607"/>
              <a:gd name="connsiteY4" fmla="*/ 1080310 h 1134698"/>
              <a:gd name="connsiteX0" fmla="*/ 10 w 1181997"/>
              <a:gd name="connsiteY0" fmla="*/ 1082755 h 1134698"/>
              <a:gd name="connsiteX1" fmla="*/ 1181997 w 1181997"/>
              <a:gd name="connsiteY1" fmla="*/ 0 h 1134698"/>
              <a:gd name="connsiteX2" fmla="*/ 1178061 w 1181997"/>
              <a:gd name="connsiteY2" fmla="*/ 566304 h 1134698"/>
              <a:gd name="connsiteX3" fmla="*/ 6390 w 1181997"/>
              <a:gd name="connsiteY3" fmla="*/ 1134698 h 1134698"/>
              <a:gd name="connsiteX4" fmla="*/ 10 w 1181997"/>
              <a:gd name="connsiteY4" fmla="*/ 1082755 h 1134698"/>
              <a:gd name="connsiteX0" fmla="*/ 32 w 1182019"/>
              <a:gd name="connsiteY0" fmla="*/ 1082755 h 1134698"/>
              <a:gd name="connsiteX1" fmla="*/ 1182019 w 1182019"/>
              <a:gd name="connsiteY1" fmla="*/ 0 h 1134698"/>
              <a:gd name="connsiteX2" fmla="*/ 1178083 w 1182019"/>
              <a:gd name="connsiteY2" fmla="*/ 566304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3193 w 1182019"/>
              <a:gd name="connsiteY2" fmla="*/ 573639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5638 w 1182019"/>
              <a:gd name="connsiteY2" fmla="*/ 573639 h 1134698"/>
              <a:gd name="connsiteX3" fmla="*/ 1522 w 1182019"/>
              <a:gd name="connsiteY3" fmla="*/ 1134698 h 1134698"/>
              <a:gd name="connsiteX4" fmla="*/ 32 w 1182019"/>
              <a:gd name="connsiteY4" fmla="*/ 1082755 h 1134698"/>
              <a:gd name="connsiteX0" fmla="*/ 32 w 1182972"/>
              <a:gd name="connsiteY0" fmla="*/ 1082755 h 1134698"/>
              <a:gd name="connsiteX1" fmla="*/ 1182019 w 1182972"/>
              <a:gd name="connsiteY1" fmla="*/ 0 h 1134698"/>
              <a:gd name="connsiteX2" fmla="*/ 1182972 w 1182972"/>
              <a:gd name="connsiteY2" fmla="*/ 573639 h 1134698"/>
              <a:gd name="connsiteX3" fmla="*/ 1522 w 1182972"/>
              <a:gd name="connsiteY3" fmla="*/ 1134698 h 1134698"/>
              <a:gd name="connsiteX4" fmla="*/ 32 w 1182972"/>
              <a:gd name="connsiteY4" fmla="*/ 1082755 h 1134698"/>
              <a:gd name="connsiteX0" fmla="*/ 32 w 1182972"/>
              <a:gd name="connsiteY0" fmla="*/ 1085422 h 1137365"/>
              <a:gd name="connsiteX1" fmla="*/ 1182019 w 1182972"/>
              <a:gd name="connsiteY1" fmla="*/ 0 h 1137365"/>
              <a:gd name="connsiteX2" fmla="*/ 1182972 w 1182972"/>
              <a:gd name="connsiteY2" fmla="*/ 576306 h 1137365"/>
              <a:gd name="connsiteX3" fmla="*/ 1522 w 1182972"/>
              <a:gd name="connsiteY3" fmla="*/ 1137365 h 1137365"/>
              <a:gd name="connsiteX4" fmla="*/ 32 w 1182972"/>
              <a:gd name="connsiteY4" fmla="*/ 1085422 h 1137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972" h="1137365">
                <a:moveTo>
                  <a:pt x="32" y="1085422"/>
                </a:moveTo>
                <a:lnTo>
                  <a:pt x="1182019" y="0"/>
                </a:lnTo>
                <a:cubicBezTo>
                  <a:pt x="1182337" y="191213"/>
                  <a:pt x="1182654" y="385093"/>
                  <a:pt x="1182972" y="576306"/>
                </a:cubicBezTo>
                <a:lnTo>
                  <a:pt x="1522" y="1137365"/>
                </a:lnTo>
                <a:cubicBezTo>
                  <a:pt x="1840" y="1119236"/>
                  <a:pt x="-286" y="1103551"/>
                  <a:pt x="32" y="10854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aphicFrame>
        <p:nvGraphicFramePr>
          <p:cNvPr id="53" name="Chart 52">
            <a:extLst>
              <a:ext uri="{FF2B5EF4-FFF2-40B4-BE49-F238E27FC236}">
                <a16:creationId xmlns:a16="http://schemas.microsoft.com/office/drawing/2014/main" id="{524400D0-323C-D134-0A83-6406318CB855}"/>
              </a:ext>
            </a:extLst>
          </p:cNvPr>
          <p:cNvGraphicFramePr>
            <a:graphicFrameLocks/>
          </p:cNvGraphicFramePr>
          <p:nvPr>
            <p:extLst>
              <p:ext uri="{D42A27DB-BD31-4B8C-83A1-F6EECF244321}">
                <p14:modId xmlns:p14="http://schemas.microsoft.com/office/powerpoint/2010/main" val="3212933564"/>
              </p:ext>
            </p:extLst>
          </p:nvPr>
        </p:nvGraphicFramePr>
        <p:xfrm>
          <a:off x="135721" y="1751059"/>
          <a:ext cx="5734050" cy="42576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9224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oogle Shape;3002;p64">
            <a:extLst>
              <a:ext uri="{FF2B5EF4-FFF2-40B4-BE49-F238E27FC236}">
                <a16:creationId xmlns:a16="http://schemas.microsoft.com/office/drawing/2014/main" id="{F503E366-D724-976A-6827-787BA769394F}"/>
              </a:ext>
            </a:extLst>
          </p:cNvPr>
          <p:cNvGrpSpPr/>
          <p:nvPr/>
        </p:nvGrpSpPr>
        <p:grpSpPr>
          <a:xfrm>
            <a:off x="0" y="0"/>
            <a:ext cx="12192000" cy="6905625"/>
            <a:chOff x="4411970" y="1801825"/>
            <a:chExt cx="734586" cy="409262"/>
          </a:xfrm>
        </p:grpSpPr>
        <p:sp>
          <p:nvSpPr>
            <p:cNvPr id="12" name="Google Shape;3003;p64">
              <a:extLst>
                <a:ext uri="{FF2B5EF4-FFF2-40B4-BE49-F238E27FC236}">
                  <a16:creationId xmlns:a16="http://schemas.microsoft.com/office/drawing/2014/main" id="{A0213165-7190-ACFE-8509-5C16884A2721}"/>
                </a:ext>
              </a:extLst>
            </p:cNvPr>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04;p64">
              <a:extLst>
                <a:ext uri="{FF2B5EF4-FFF2-40B4-BE49-F238E27FC236}">
                  <a16:creationId xmlns:a16="http://schemas.microsoft.com/office/drawing/2014/main" id="{92036B31-4647-1065-5049-53B8D81F8EC4}"/>
                </a:ext>
              </a:extLst>
            </p:cNvPr>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995;p64">
            <a:extLst>
              <a:ext uri="{FF2B5EF4-FFF2-40B4-BE49-F238E27FC236}">
                <a16:creationId xmlns:a16="http://schemas.microsoft.com/office/drawing/2014/main" id="{9A66CC6C-F2E8-EDD0-F8E0-8623303BF096}"/>
              </a:ext>
            </a:extLst>
          </p:cNvPr>
          <p:cNvGrpSpPr/>
          <p:nvPr/>
        </p:nvGrpSpPr>
        <p:grpSpPr>
          <a:xfrm>
            <a:off x="162345" y="419100"/>
            <a:ext cx="2730620" cy="561975"/>
            <a:chOff x="4404545" y="3301592"/>
            <a:chExt cx="782403" cy="129272"/>
          </a:xfrm>
        </p:grpSpPr>
        <p:sp>
          <p:nvSpPr>
            <p:cNvPr id="17" name="Google Shape;2996;p64">
              <a:extLst>
                <a:ext uri="{FF2B5EF4-FFF2-40B4-BE49-F238E27FC236}">
                  <a16:creationId xmlns:a16="http://schemas.microsoft.com/office/drawing/2014/main" id="{F8181D04-655E-C4C7-0C90-2D811506208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7;p64">
              <a:extLst>
                <a:ext uri="{FF2B5EF4-FFF2-40B4-BE49-F238E27FC236}">
                  <a16:creationId xmlns:a16="http://schemas.microsoft.com/office/drawing/2014/main" id="{6990567D-BD48-6E0C-5A1D-16FBED98A03A}"/>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EE2F62AB-26BD-C9B8-25CA-1DCD11E09DE5}"/>
              </a:ext>
            </a:extLst>
          </p:cNvPr>
          <p:cNvSpPr txBox="1"/>
          <p:nvPr/>
        </p:nvSpPr>
        <p:spPr>
          <a:xfrm>
            <a:off x="784590" y="515225"/>
            <a:ext cx="1790700" cy="369332"/>
          </a:xfrm>
          <a:prstGeom prst="rect">
            <a:avLst/>
          </a:prstGeom>
          <a:noFill/>
        </p:spPr>
        <p:txBody>
          <a:bodyPr wrap="square" rtlCol="0">
            <a:spAutoFit/>
          </a:bodyPr>
          <a:lstStyle/>
          <a:p>
            <a:r>
              <a:rPr lang="en-IN" dirty="0"/>
              <a:t>Request 4</a:t>
            </a:r>
          </a:p>
        </p:txBody>
      </p:sp>
      <p:sp>
        <p:nvSpPr>
          <p:cNvPr id="21" name="TextBox 20">
            <a:extLst>
              <a:ext uri="{FF2B5EF4-FFF2-40B4-BE49-F238E27FC236}">
                <a16:creationId xmlns:a16="http://schemas.microsoft.com/office/drawing/2014/main" id="{405C1D6C-6C7E-9A27-BC4D-E48867E83E49}"/>
              </a:ext>
            </a:extLst>
          </p:cNvPr>
          <p:cNvSpPr txBox="1"/>
          <p:nvPr/>
        </p:nvSpPr>
        <p:spPr>
          <a:xfrm>
            <a:off x="412343" y="1857375"/>
            <a:ext cx="2273707" cy="2308324"/>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2400" b="1" dirty="0"/>
              <a:t>The </a:t>
            </a:r>
            <a:r>
              <a:rPr lang="en-IN" sz="2400" b="1" u="sng" dirty="0"/>
              <a:t>segment</a:t>
            </a:r>
            <a:r>
              <a:rPr lang="en-IN" sz="2400" b="1" dirty="0"/>
              <a:t> that had the most increase in </a:t>
            </a:r>
            <a:r>
              <a:rPr lang="en-IN" sz="2400" b="1" u="sng" dirty="0"/>
              <a:t>unique products </a:t>
            </a:r>
            <a:r>
              <a:rPr lang="en-IN" sz="2400" b="1" dirty="0"/>
              <a:t>in </a:t>
            </a:r>
            <a:r>
              <a:rPr lang="en-IN" sz="2400" b="1" u="sng" dirty="0"/>
              <a:t>2020</a:t>
            </a:r>
            <a:r>
              <a:rPr lang="en-IN" sz="2400" b="1" dirty="0"/>
              <a:t> vs </a:t>
            </a:r>
            <a:r>
              <a:rPr lang="en-IN" sz="2400" b="1" u="sng" dirty="0"/>
              <a:t>2021</a:t>
            </a:r>
          </a:p>
        </p:txBody>
      </p:sp>
      <p:graphicFrame>
        <p:nvGraphicFramePr>
          <p:cNvPr id="3" name="Table 10">
            <a:extLst>
              <a:ext uri="{FF2B5EF4-FFF2-40B4-BE49-F238E27FC236}">
                <a16:creationId xmlns:a16="http://schemas.microsoft.com/office/drawing/2014/main" id="{1B2DF6A5-C987-C337-9D78-D476EE4B38D4}"/>
              </a:ext>
            </a:extLst>
          </p:cNvPr>
          <p:cNvGraphicFramePr>
            <a:graphicFrameLocks noGrp="1"/>
          </p:cNvGraphicFramePr>
          <p:nvPr>
            <p:extLst>
              <p:ext uri="{D42A27DB-BD31-4B8C-83A1-F6EECF244321}">
                <p14:modId xmlns:p14="http://schemas.microsoft.com/office/powerpoint/2010/main" val="865980189"/>
              </p:ext>
            </p:extLst>
          </p:nvPr>
        </p:nvGraphicFramePr>
        <p:xfrm>
          <a:off x="3055310" y="1"/>
          <a:ext cx="9136692" cy="5583781"/>
        </p:xfrm>
        <a:graphic>
          <a:graphicData uri="http://schemas.openxmlformats.org/drawingml/2006/table">
            <a:tbl>
              <a:tblPr firstRow="1" bandRow="1">
                <a:tableStyleId>{21E4AEA4-8DFA-4A89-87EB-49C32662AFE0}</a:tableStyleId>
              </a:tblPr>
              <a:tblGrid>
                <a:gridCol w="2284173">
                  <a:extLst>
                    <a:ext uri="{9D8B030D-6E8A-4147-A177-3AD203B41FA5}">
                      <a16:colId xmlns:a16="http://schemas.microsoft.com/office/drawing/2014/main" val="777702303"/>
                    </a:ext>
                  </a:extLst>
                </a:gridCol>
                <a:gridCol w="2284173">
                  <a:extLst>
                    <a:ext uri="{9D8B030D-6E8A-4147-A177-3AD203B41FA5}">
                      <a16:colId xmlns:a16="http://schemas.microsoft.com/office/drawing/2014/main" val="1938480924"/>
                    </a:ext>
                  </a:extLst>
                </a:gridCol>
                <a:gridCol w="2284173">
                  <a:extLst>
                    <a:ext uri="{9D8B030D-6E8A-4147-A177-3AD203B41FA5}">
                      <a16:colId xmlns:a16="http://schemas.microsoft.com/office/drawing/2014/main" val="641367541"/>
                    </a:ext>
                  </a:extLst>
                </a:gridCol>
                <a:gridCol w="2284173">
                  <a:extLst>
                    <a:ext uri="{9D8B030D-6E8A-4147-A177-3AD203B41FA5}">
                      <a16:colId xmlns:a16="http://schemas.microsoft.com/office/drawing/2014/main" val="4009808454"/>
                    </a:ext>
                  </a:extLst>
                </a:gridCol>
              </a:tblGrid>
              <a:tr h="797683">
                <a:tc>
                  <a:txBody>
                    <a:bodyPr/>
                    <a:lstStyle/>
                    <a:p>
                      <a:pPr lvl="0" algn="ctr" fontAlgn="b"/>
                      <a:r>
                        <a:rPr lang="en-IN" sz="2400" b="1" u="none" strike="noStrike" dirty="0">
                          <a:solidFill>
                            <a:schemeClr val="bg1"/>
                          </a:solidFill>
                          <a:effectLst/>
                        </a:rPr>
                        <a:t>segment</a:t>
                      </a:r>
                      <a:endParaRPr lang="en-IN" sz="11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2000" b="1" u="none" strike="noStrike" dirty="0">
                          <a:solidFill>
                            <a:schemeClr val="bg1"/>
                          </a:solidFill>
                          <a:effectLst/>
                        </a:rPr>
                        <a:t>2020</a:t>
                      </a:r>
                      <a:endParaRPr lang="en-IN" sz="20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2000" b="1" u="none" strike="noStrike" dirty="0">
                          <a:solidFill>
                            <a:schemeClr val="bg1"/>
                          </a:solidFill>
                          <a:effectLst/>
                        </a:rPr>
                        <a:t>2021</a:t>
                      </a:r>
                      <a:endParaRPr lang="en-IN" sz="20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2000" b="1" u="none" strike="noStrike" dirty="0">
                          <a:solidFill>
                            <a:schemeClr val="bg1"/>
                          </a:solidFill>
                          <a:effectLst/>
                        </a:rPr>
                        <a:t>difference</a:t>
                      </a:r>
                      <a:endParaRPr lang="en-IN" sz="20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17736282"/>
                  </a:ext>
                </a:extLst>
              </a:tr>
              <a:tr h="797683">
                <a:tc>
                  <a:txBody>
                    <a:bodyPr/>
                    <a:lstStyle/>
                    <a:p>
                      <a:pPr algn="ctr" fontAlgn="ctr"/>
                      <a:r>
                        <a:rPr lang="en-IN" sz="1200" b="1" u="none" strike="noStrike" dirty="0">
                          <a:solidFill>
                            <a:schemeClr val="tx1"/>
                          </a:solidFill>
                          <a:effectLst/>
                        </a:rPr>
                        <a:t>Accessories</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69</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chemeClr val="tx1"/>
                          </a:solidFill>
                          <a:effectLst/>
                        </a:rPr>
                        <a:t>103</a:t>
                      </a:r>
                      <a:endParaRPr lang="en-IN" sz="12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chemeClr val="tx1"/>
                          </a:solidFill>
                          <a:effectLst/>
                        </a:rPr>
                        <a:t>34</a:t>
                      </a:r>
                      <a:endParaRPr lang="en-IN" sz="12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85021911"/>
                  </a:ext>
                </a:extLst>
              </a:tr>
              <a:tr h="797683">
                <a:tc>
                  <a:txBody>
                    <a:bodyPr/>
                    <a:lstStyle/>
                    <a:p>
                      <a:pPr algn="ctr" fontAlgn="ctr"/>
                      <a:r>
                        <a:rPr lang="en-IN" sz="1200" b="1" u="none" strike="noStrike" dirty="0">
                          <a:solidFill>
                            <a:schemeClr val="tx1"/>
                          </a:solidFill>
                          <a:effectLst/>
                        </a:rPr>
                        <a:t>Notebook</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92</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chemeClr val="tx1"/>
                          </a:solidFill>
                          <a:effectLst/>
                        </a:rPr>
                        <a:t>108</a:t>
                      </a:r>
                      <a:endParaRPr lang="en-IN" sz="12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chemeClr val="tx1"/>
                          </a:solidFill>
                          <a:effectLst/>
                        </a:rPr>
                        <a:t>16</a:t>
                      </a:r>
                      <a:endParaRPr lang="en-IN" sz="12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15316171"/>
                  </a:ext>
                </a:extLst>
              </a:tr>
              <a:tr h="797683">
                <a:tc>
                  <a:txBody>
                    <a:bodyPr/>
                    <a:lstStyle/>
                    <a:p>
                      <a:pPr algn="ctr" fontAlgn="ctr"/>
                      <a:r>
                        <a:rPr lang="en-IN" sz="1200" b="1" u="none" strike="noStrike" dirty="0">
                          <a:solidFill>
                            <a:schemeClr val="tx1"/>
                          </a:solidFill>
                          <a:effectLst/>
                        </a:rPr>
                        <a:t>Peripherals</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59</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75</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chemeClr val="tx1"/>
                          </a:solidFill>
                          <a:effectLst/>
                        </a:rPr>
                        <a:t>16</a:t>
                      </a:r>
                      <a:endParaRPr lang="en-IN" sz="12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84114369"/>
                  </a:ext>
                </a:extLst>
              </a:tr>
              <a:tr h="797683">
                <a:tc>
                  <a:txBody>
                    <a:bodyPr/>
                    <a:lstStyle/>
                    <a:p>
                      <a:pPr algn="ctr" fontAlgn="ctr"/>
                      <a:r>
                        <a:rPr lang="en-IN" sz="1200" b="1" u="none" strike="noStrike" dirty="0">
                          <a:solidFill>
                            <a:schemeClr val="tx1"/>
                          </a:solidFill>
                          <a:effectLst/>
                        </a:rPr>
                        <a:t>Desktop</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7</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22</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15</a:t>
                      </a:r>
                      <a:endParaRPr lang="en-IN" sz="12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07686720"/>
                  </a:ext>
                </a:extLst>
              </a:tr>
              <a:tr h="797683">
                <a:tc>
                  <a:txBody>
                    <a:bodyPr/>
                    <a:lstStyle/>
                    <a:p>
                      <a:pPr algn="ctr" fontAlgn="ctr"/>
                      <a:r>
                        <a:rPr lang="en-IN" sz="1200" b="1" u="none" strike="noStrike" dirty="0">
                          <a:solidFill>
                            <a:schemeClr val="tx1"/>
                          </a:solidFill>
                          <a:effectLst/>
                        </a:rPr>
                        <a:t>Storage</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12</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17</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5</a:t>
                      </a:r>
                      <a:endParaRPr lang="en-IN" sz="12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286846976"/>
                  </a:ext>
                </a:extLst>
              </a:tr>
              <a:tr h="797683">
                <a:tc>
                  <a:txBody>
                    <a:bodyPr/>
                    <a:lstStyle/>
                    <a:p>
                      <a:pPr algn="ctr" fontAlgn="ctr"/>
                      <a:r>
                        <a:rPr lang="en-IN" sz="1200" b="1" u="none" strike="noStrike" dirty="0">
                          <a:solidFill>
                            <a:schemeClr val="tx1"/>
                          </a:solidFill>
                          <a:effectLst/>
                        </a:rPr>
                        <a:t>Networking</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chemeClr val="tx1"/>
                          </a:solidFill>
                          <a:effectLst/>
                        </a:rPr>
                        <a:t>6</a:t>
                      </a:r>
                      <a:endParaRPr lang="en-IN" sz="12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9</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3</a:t>
                      </a:r>
                      <a:endParaRPr lang="en-IN" sz="12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62350092"/>
                  </a:ext>
                </a:extLst>
              </a:tr>
            </a:tbl>
          </a:graphicData>
        </a:graphic>
      </p:graphicFrame>
    </p:spTree>
    <p:extLst>
      <p:ext uri="{BB962C8B-B14F-4D97-AF65-F5344CB8AC3E}">
        <p14:creationId xmlns:p14="http://schemas.microsoft.com/office/powerpoint/2010/main" val="1262125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333753"/>
            <a:ext cx="11573197" cy="724247"/>
          </a:xfrm>
        </p:spPr>
        <p:txBody>
          <a:bodyPr/>
          <a:lstStyle/>
          <a:p>
            <a:r>
              <a:rPr lang="en-US" sz="3200" b="1" dirty="0">
                <a:ln w="22225">
                  <a:solidFill>
                    <a:schemeClr val="accent2"/>
                  </a:solidFill>
                  <a:prstDash val="solid"/>
                </a:ln>
                <a:solidFill>
                  <a:schemeClr val="accent2">
                    <a:lumMod val="40000"/>
                    <a:lumOff val="60000"/>
                  </a:schemeClr>
                </a:solidFill>
              </a:rPr>
              <a:t>Important Insights</a:t>
            </a:r>
          </a:p>
        </p:txBody>
      </p:sp>
      <p:sp>
        <p:nvSpPr>
          <p:cNvPr id="3" name="Rectangle 2">
            <a:extLst>
              <a:ext uri="{FF2B5EF4-FFF2-40B4-BE49-F238E27FC236}">
                <a16:creationId xmlns:a16="http://schemas.microsoft.com/office/drawing/2014/main" id="{187DD319-1251-483D-A953-17653BB86C4A}"/>
              </a:ext>
            </a:extLst>
          </p:cNvPr>
          <p:cNvSpPr/>
          <p:nvPr/>
        </p:nvSpPr>
        <p:spPr>
          <a:xfrm>
            <a:off x="9009380" y="2831966"/>
            <a:ext cx="318262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 name="TextBox 4">
            <a:extLst>
              <a:ext uri="{FF2B5EF4-FFF2-40B4-BE49-F238E27FC236}">
                <a16:creationId xmlns:a16="http://schemas.microsoft.com/office/drawing/2014/main" id="{B4B4007F-F4FE-4B9C-9647-EC1C1AE39489}"/>
              </a:ext>
            </a:extLst>
          </p:cNvPr>
          <p:cNvSpPr txBox="1"/>
          <p:nvPr/>
        </p:nvSpPr>
        <p:spPr>
          <a:xfrm>
            <a:off x="6272891" y="4323566"/>
            <a:ext cx="2842506" cy="1015663"/>
          </a:xfrm>
          <a:prstGeom prst="rect">
            <a:avLst/>
          </a:prstGeom>
          <a:noFill/>
        </p:spPr>
        <p:txBody>
          <a:bodyPr wrap="square" rtlCol="0">
            <a:spAutoFit/>
          </a:bodyPr>
          <a:lstStyle/>
          <a:p>
            <a:pPr algn="just"/>
            <a:r>
              <a:rPr lang="en-US" sz="1200" b="1" dirty="0">
                <a:solidFill>
                  <a:schemeClr val="tx1">
                    <a:lumMod val="75000"/>
                    <a:lumOff val="25000"/>
                  </a:schemeClr>
                </a:solidFill>
                <a:cs typeface="Arial" pitchFamily="34" charset="0"/>
              </a:rPr>
              <a:t>The notebook and peripherals segments have also witnessed an increase in unique products, with each segment adding 16 new unique products.</a:t>
            </a:r>
          </a:p>
        </p:txBody>
      </p:sp>
      <p:sp>
        <p:nvSpPr>
          <p:cNvPr id="11" name="TextBox 10">
            <a:extLst>
              <a:ext uri="{FF2B5EF4-FFF2-40B4-BE49-F238E27FC236}">
                <a16:creationId xmlns:a16="http://schemas.microsoft.com/office/drawing/2014/main" id="{8EB380CF-FB69-4E24-8B54-936E9D883791}"/>
              </a:ext>
            </a:extLst>
          </p:cNvPr>
          <p:cNvSpPr txBox="1"/>
          <p:nvPr/>
        </p:nvSpPr>
        <p:spPr>
          <a:xfrm>
            <a:off x="8130292" y="3368586"/>
            <a:ext cx="3752306" cy="954107"/>
          </a:xfrm>
          <a:prstGeom prst="rect">
            <a:avLst/>
          </a:prstGeom>
          <a:noFill/>
        </p:spPr>
        <p:txBody>
          <a:bodyPr wrap="square" rtlCol="0">
            <a:spAutoFit/>
          </a:bodyPr>
          <a:lstStyle/>
          <a:p>
            <a:pPr algn="just"/>
            <a:r>
              <a:rPr lang="en-US" sz="1400" b="1" i="0" dirty="0">
                <a:solidFill>
                  <a:srgbClr val="374151"/>
                </a:solidFill>
                <a:effectLst/>
                <a:latin typeface="Söhne"/>
              </a:rPr>
              <a:t>There has been a significant surge in the number of unique products in the accessories segment, with the addition of 34 new unique products.</a:t>
            </a:r>
            <a:r>
              <a:rPr lang="en-US" sz="1400" b="1"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0" name="평행 사변형 33">
            <a:extLst>
              <a:ext uri="{FF2B5EF4-FFF2-40B4-BE49-F238E27FC236}">
                <a16:creationId xmlns:a16="http://schemas.microsoft.com/office/drawing/2014/main" id="{BB0FEA6C-243D-4A4C-813B-4261440CF236}"/>
              </a:ext>
            </a:extLst>
          </p:cNvPr>
          <p:cNvSpPr/>
          <p:nvPr/>
        </p:nvSpPr>
        <p:spPr>
          <a:xfrm rot="16200000">
            <a:off x="5292074" y="4232977"/>
            <a:ext cx="1310938" cy="420190"/>
          </a:xfrm>
          <a:prstGeom prst="parallelogram">
            <a:avLst>
              <a:gd name="adj" fmla="val 84008"/>
            </a:avLst>
          </a:prstGeom>
          <a:gradFill>
            <a:gsLst>
              <a:gs pos="100000">
                <a:schemeClr val="accent3">
                  <a:lumMod val="70000"/>
                </a:schemeClr>
              </a:gs>
              <a:gs pos="0">
                <a:schemeClr val="accent3">
                  <a:lumMod val="70000"/>
                </a:schemeClr>
              </a:gs>
            </a:gsLst>
            <a:lin ang="10800000" scaled="1"/>
          </a:gra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1" name="평행 사변형 34">
            <a:extLst>
              <a:ext uri="{FF2B5EF4-FFF2-40B4-BE49-F238E27FC236}">
                <a16:creationId xmlns:a16="http://schemas.microsoft.com/office/drawing/2014/main" id="{02A222F2-8DF7-46BB-9734-AB55D195CC01}"/>
              </a:ext>
            </a:extLst>
          </p:cNvPr>
          <p:cNvSpPr/>
          <p:nvPr/>
        </p:nvSpPr>
        <p:spPr>
          <a:xfrm flipH="1">
            <a:off x="5737448" y="3788761"/>
            <a:ext cx="2278270" cy="356368"/>
          </a:xfrm>
          <a:prstGeom prst="parallelogram">
            <a:avLst>
              <a:gd name="adj" fmla="val 118955"/>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2" name="평행 사변형 35">
            <a:extLst>
              <a:ext uri="{FF2B5EF4-FFF2-40B4-BE49-F238E27FC236}">
                <a16:creationId xmlns:a16="http://schemas.microsoft.com/office/drawing/2014/main" id="{53BEA14A-C2B7-49D4-8065-491DC4C7C415}"/>
              </a:ext>
            </a:extLst>
          </p:cNvPr>
          <p:cNvSpPr/>
          <p:nvPr/>
        </p:nvSpPr>
        <p:spPr>
          <a:xfrm rot="16200000">
            <a:off x="7149476" y="3278408"/>
            <a:ext cx="1310938" cy="420190"/>
          </a:xfrm>
          <a:prstGeom prst="parallelogram">
            <a:avLst>
              <a:gd name="adj" fmla="val 84008"/>
            </a:avLst>
          </a:prstGeom>
          <a:gradFill>
            <a:gsLst>
              <a:gs pos="0">
                <a:schemeClr val="accent2">
                  <a:lumMod val="70000"/>
                </a:schemeClr>
              </a:gs>
              <a:gs pos="100000">
                <a:schemeClr val="accent2">
                  <a:lumMod val="70000"/>
                </a:schemeClr>
              </a:gs>
            </a:gsLst>
            <a:lin ang="10800000" scaled="1"/>
          </a:gra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3" name="평행 사변형 36">
            <a:extLst>
              <a:ext uri="{FF2B5EF4-FFF2-40B4-BE49-F238E27FC236}">
                <a16:creationId xmlns:a16="http://schemas.microsoft.com/office/drawing/2014/main" id="{626707D8-E59E-4B38-ABE9-81EFE9BC2E17}"/>
              </a:ext>
            </a:extLst>
          </p:cNvPr>
          <p:cNvSpPr/>
          <p:nvPr/>
        </p:nvSpPr>
        <p:spPr>
          <a:xfrm flipH="1">
            <a:off x="7594850" y="2833782"/>
            <a:ext cx="2278270" cy="356368"/>
          </a:xfrm>
          <a:prstGeom prst="parallelogram">
            <a:avLst>
              <a:gd name="adj" fmla="val 1189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aphicFrame>
        <p:nvGraphicFramePr>
          <p:cNvPr id="28" name="Chart 27">
            <a:extLst>
              <a:ext uri="{FF2B5EF4-FFF2-40B4-BE49-F238E27FC236}">
                <a16:creationId xmlns:a16="http://schemas.microsoft.com/office/drawing/2014/main" id="{BF67A3C9-6E5F-31FF-427F-9012F6808D0E}"/>
              </a:ext>
            </a:extLst>
          </p:cNvPr>
          <p:cNvGraphicFramePr>
            <a:graphicFrameLocks/>
          </p:cNvGraphicFramePr>
          <p:nvPr>
            <p:extLst>
              <p:ext uri="{D42A27DB-BD31-4B8C-83A1-F6EECF244321}">
                <p14:modId xmlns:p14="http://schemas.microsoft.com/office/powerpoint/2010/main" val="450981531"/>
              </p:ext>
            </p:extLst>
          </p:nvPr>
        </p:nvGraphicFramePr>
        <p:xfrm>
          <a:off x="135837" y="1847851"/>
          <a:ext cx="5486358" cy="34913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886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oogle Shape;3002;p64">
            <a:extLst>
              <a:ext uri="{FF2B5EF4-FFF2-40B4-BE49-F238E27FC236}">
                <a16:creationId xmlns:a16="http://schemas.microsoft.com/office/drawing/2014/main" id="{F503E366-D724-976A-6827-787BA769394F}"/>
              </a:ext>
            </a:extLst>
          </p:cNvPr>
          <p:cNvGrpSpPr/>
          <p:nvPr/>
        </p:nvGrpSpPr>
        <p:grpSpPr>
          <a:xfrm>
            <a:off x="0" y="0"/>
            <a:ext cx="12192000" cy="6905625"/>
            <a:chOff x="4411970" y="1801825"/>
            <a:chExt cx="734586" cy="409262"/>
          </a:xfrm>
        </p:grpSpPr>
        <p:sp>
          <p:nvSpPr>
            <p:cNvPr id="12" name="Google Shape;3003;p64">
              <a:extLst>
                <a:ext uri="{FF2B5EF4-FFF2-40B4-BE49-F238E27FC236}">
                  <a16:creationId xmlns:a16="http://schemas.microsoft.com/office/drawing/2014/main" id="{A0213165-7190-ACFE-8509-5C16884A2721}"/>
                </a:ext>
              </a:extLst>
            </p:cNvPr>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04;p64">
              <a:extLst>
                <a:ext uri="{FF2B5EF4-FFF2-40B4-BE49-F238E27FC236}">
                  <a16:creationId xmlns:a16="http://schemas.microsoft.com/office/drawing/2014/main" id="{92036B31-4647-1065-5049-53B8D81F8EC4}"/>
                </a:ext>
              </a:extLst>
            </p:cNvPr>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995;p64">
            <a:extLst>
              <a:ext uri="{FF2B5EF4-FFF2-40B4-BE49-F238E27FC236}">
                <a16:creationId xmlns:a16="http://schemas.microsoft.com/office/drawing/2014/main" id="{9A66CC6C-F2E8-EDD0-F8E0-8623303BF096}"/>
              </a:ext>
            </a:extLst>
          </p:cNvPr>
          <p:cNvGrpSpPr/>
          <p:nvPr/>
        </p:nvGrpSpPr>
        <p:grpSpPr>
          <a:xfrm>
            <a:off x="162345" y="419100"/>
            <a:ext cx="2730620" cy="561975"/>
            <a:chOff x="4404545" y="3301592"/>
            <a:chExt cx="782403" cy="129272"/>
          </a:xfrm>
        </p:grpSpPr>
        <p:sp>
          <p:nvSpPr>
            <p:cNvPr id="17" name="Google Shape;2996;p64">
              <a:extLst>
                <a:ext uri="{FF2B5EF4-FFF2-40B4-BE49-F238E27FC236}">
                  <a16:creationId xmlns:a16="http://schemas.microsoft.com/office/drawing/2014/main" id="{F8181D04-655E-C4C7-0C90-2D811506208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7;p64">
              <a:extLst>
                <a:ext uri="{FF2B5EF4-FFF2-40B4-BE49-F238E27FC236}">
                  <a16:creationId xmlns:a16="http://schemas.microsoft.com/office/drawing/2014/main" id="{6990567D-BD48-6E0C-5A1D-16FBED98A03A}"/>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EE2F62AB-26BD-C9B8-25CA-1DCD11E09DE5}"/>
              </a:ext>
            </a:extLst>
          </p:cNvPr>
          <p:cNvSpPr txBox="1"/>
          <p:nvPr/>
        </p:nvSpPr>
        <p:spPr>
          <a:xfrm>
            <a:off x="784590" y="515225"/>
            <a:ext cx="1790700" cy="369332"/>
          </a:xfrm>
          <a:prstGeom prst="rect">
            <a:avLst/>
          </a:prstGeom>
          <a:noFill/>
        </p:spPr>
        <p:txBody>
          <a:bodyPr wrap="square" rtlCol="0">
            <a:spAutoFit/>
          </a:bodyPr>
          <a:lstStyle/>
          <a:p>
            <a:r>
              <a:rPr lang="en-IN" dirty="0"/>
              <a:t>Request 5</a:t>
            </a:r>
          </a:p>
        </p:txBody>
      </p:sp>
      <p:sp>
        <p:nvSpPr>
          <p:cNvPr id="21" name="TextBox 20">
            <a:extLst>
              <a:ext uri="{FF2B5EF4-FFF2-40B4-BE49-F238E27FC236}">
                <a16:creationId xmlns:a16="http://schemas.microsoft.com/office/drawing/2014/main" id="{405C1D6C-6C7E-9A27-BC4D-E48867E83E49}"/>
              </a:ext>
            </a:extLst>
          </p:cNvPr>
          <p:cNvSpPr txBox="1"/>
          <p:nvPr/>
        </p:nvSpPr>
        <p:spPr>
          <a:xfrm>
            <a:off x="412343" y="1857375"/>
            <a:ext cx="2381657" cy="2308324"/>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2400" b="1" dirty="0"/>
              <a:t>The </a:t>
            </a:r>
            <a:r>
              <a:rPr lang="en-IN" sz="2400" b="1" u="sng" dirty="0"/>
              <a:t>Product</a:t>
            </a:r>
            <a:r>
              <a:rPr lang="en-IN" sz="2400" b="1" dirty="0"/>
              <a:t> that had the </a:t>
            </a:r>
            <a:r>
              <a:rPr lang="en-IN" sz="2400" b="1" u="sng" dirty="0"/>
              <a:t>highest</a:t>
            </a:r>
            <a:r>
              <a:rPr lang="en-IN" sz="2400" b="1" dirty="0"/>
              <a:t> and </a:t>
            </a:r>
            <a:r>
              <a:rPr lang="en-IN" sz="2400" b="1" u="sng" dirty="0"/>
              <a:t>lowest</a:t>
            </a:r>
            <a:r>
              <a:rPr lang="en-IN" sz="2400" b="1" dirty="0"/>
              <a:t> manufacturing cost.</a:t>
            </a:r>
          </a:p>
        </p:txBody>
      </p:sp>
      <p:graphicFrame>
        <p:nvGraphicFramePr>
          <p:cNvPr id="2" name="Table 6">
            <a:extLst>
              <a:ext uri="{FF2B5EF4-FFF2-40B4-BE49-F238E27FC236}">
                <a16:creationId xmlns:a16="http://schemas.microsoft.com/office/drawing/2014/main" id="{59712585-E744-770B-AECA-E4359EDB708D}"/>
              </a:ext>
            </a:extLst>
          </p:cNvPr>
          <p:cNvGraphicFramePr>
            <a:graphicFrameLocks noGrp="1"/>
          </p:cNvGraphicFramePr>
          <p:nvPr>
            <p:extLst>
              <p:ext uri="{D42A27DB-BD31-4B8C-83A1-F6EECF244321}">
                <p14:modId xmlns:p14="http://schemas.microsoft.com/office/powerpoint/2010/main" val="1734034159"/>
              </p:ext>
            </p:extLst>
          </p:nvPr>
        </p:nvGraphicFramePr>
        <p:xfrm>
          <a:off x="3055311" y="0"/>
          <a:ext cx="9136689" cy="5583783"/>
        </p:xfrm>
        <a:graphic>
          <a:graphicData uri="http://schemas.openxmlformats.org/drawingml/2006/table">
            <a:tbl>
              <a:tblPr firstRow="1" bandRow="1">
                <a:tableStyleId>{21E4AEA4-8DFA-4A89-87EB-49C32662AFE0}</a:tableStyleId>
              </a:tblPr>
              <a:tblGrid>
                <a:gridCol w="3045563">
                  <a:extLst>
                    <a:ext uri="{9D8B030D-6E8A-4147-A177-3AD203B41FA5}">
                      <a16:colId xmlns:a16="http://schemas.microsoft.com/office/drawing/2014/main" val="760047010"/>
                    </a:ext>
                  </a:extLst>
                </a:gridCol>
                <a:gridCol w="3045563">
                  <a:extLst>
                    <a:ext uri="{9D8B030D-6E8A-4147-A177-3AD203B41FA5}">
                      <a16:colId xmlns:a16="http://schemas.microsoft.com/office/drawing/2014/main" val="3511328687"/>
                    </a:ext>
                  </a:extLst>
                </a:gridCol>
                <a:gridCol w="3045563">
                  <a:extLst>
                    <a:ext uri="{9D8B030D-6E8A-4147-A177-3AD203B41FA5}">
                      <a16:colId xmlns:a16="http://schemas.microsoft.com/office/drawing/2014/main" val="1685822440"/>
                    </a:ext>
                  </a:extLst>
                </a:gridCol>
              </a:tblGrid>
              <a:tr h="1861261">
                <a:tc>
                  <a:txBody>
                    <a:bodyPr/>
                    <a:lstStyle/>
                    <a:p>
                      <a:pPr algn="ctr" fontAlgn="b"/>
                      <a:r>
                        <a:rPr lang="en-IN" sz="2000" b="1" u="none" strike="noStrike" dirty="0">
                          <a:solidFill>
                            <a:schemeClr val="bg1"/>
                          </a:solidFill>
                          <a:effectLst/>
                        </a:rPr>
                        <a:t>product code</a:t>
                      </a:r>
                      <a:endParaRPr lang="en-IN" sz="20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2000" b="1" u="none" strike="noStrike" dirty="0">
                          <a:solidFill>
                            <a:schemeClr val="bg1"/>
                          </a:solidFill>
                          <a:effectLst/>
                        </a:rPr>
                        <a:t>product</a:t>
                      </a:r>
                      <a:endParaRPr lang="en-IN" sz="20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2000" b="1" u="none" strike="noStrike" dirty="0">
                          <a:solidFill>
                            <a:schemeClr val="bg1"/>
                          </a:solidFill>
                          <a:effectLst/>
                        </a:rPr>
                        <a:t>Manufacturing cost</a:t>
                      </a:r>
                      <a:endParaRPr lang="en-IN" sz="20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91851748"/>
                  </a:ext>
                </a:extLst>
              </a:tr>
              <a:tr h="1861261">
                <a:tc>
                  <a:txBody>
                    <a:bodyPr/>
                    <a:lstStyle/>
                    <a:p>
                      <a:pPr algn="ctr" fontAlgn="ctr"/>
                      <a:r>
                        <a:rPr lang="en-IN" sz="1200" b="1" u="none" strike="noStrike" dirty="0">
                          <a:solidFill>
                            <a:schemeClr val="tx1"/>
                          </a:solidFill>
                          <a:effectLst/>
                        </a:rPr>
                        <a:t>A2118150101</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US" sz="1200" b="1" u="none" strike="noStrike" dirty="0">
                          <a:solidFill>
                            <a:schemeClr val="tx1"/>
                          </a:solidFill>
                          <a:effectLst/>
                        </a:rPr>
                        <a:t>AQ Master wired x1 Ms</a:t>
                      </a:r>
                      <a:endParaRPr lang="en-US"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0.892</a:t>
                      </a:r>
                      <a:endParaRPr lang="en-IN" sz="12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37698324"/>
                  </a:ext>
                </a:extLst>
              </a:tr>
              <a:tr h="1861261">
                <a:tc>
                  <a:txBody>
                    <a:bodyPr/>
                    <a:lstStyle/>
                    <a:p>
                      <a:pPr algn="ctr" fontAlgn="ctr"/>
                      <a:r>
                        <a:rPr lang="en-IN" sz="1200" b="1" u="none" strike="noStrike">
                          <a:solidFill>
                            <a:schemeClr val="tx1"/>
                          </a:solidFill>
                          <a:effectLst/>
                        </a:rPr>
                        <a:t>A6120110206</a:t>
                      </a:r>
                      <a:endParaRPr lang="en-IN" sz="12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US" sz="1200" b="1" u="none" strike="noStrike" dirty="0">
                          <a:solidFill>
                            <a:schemeClr val="tx1"/>
                          </a:solidFill>
                          <a:effectLst/>
                        </a:rPr>
                        <a:t>AQ HOME Allin1 Gen 2</a:t>
                      </a:r>
                      <a:endParaRPr lang="en-US"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240.5364</a:t>
                      </a:r>
                      <a:endParaRPr lang="en-IN" sz="12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260151014"/>
                  </a:ext>
                </a:extLst>
              </a:tr>
            </a:tbl>
          </a:graphicData>
        </a:graphic>
      </p:graphicFrame>
    </p:spTree>
    <p:extLst>
      <p:ext uri="{BB962C8B-B14F-4D97-AF65-F5344CB8AC3E}">
        <p14:creationId xmlns:p14="http://schemas.microsoft.com/office/powerpoint/2010/main" val="56768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07C61B5-5390-A2A3-8A33-EBFCADA9A1EA}"/>
              </a:ext>
            </a:extLst>
          </p:cNvPr>
          <p:cNvGrpSpPr/>
          <p:nvPr/>
        </p:nvGrpSpPr>
        <p:grpSpPr>
          <a:xfrm>
            <a:off x="6096000" y="1679654"/>
            <a:ext cx="3694356" cy="2531124"/>
            <a:chOff x="5157465" y="2663252"/>
            <a:chExt cx="1512168" cy="1512169"/>
          </a:xfrm>
        </p:grpSpPr>
        <p:sp>
          <p:nvSpPr>
            <p:cNvPr id="27" name="Diamond 26">
              <a:extLst>
                <a:ext uri="{FF2B5EF4-FFF2-40B4-BE49-F238E27FC236}">
                  <a16:creationId xmlns:a16="http://schemas.microsoft.com/office/drawing/2014/main" id="{F1134B53-535A-4C9F-F66A-06EDB45D6996}"/>
                </a:ext>
              </a:extLst>
            </p:cNvPr>
            <p:cNvSpPr/>
            <p:nvPr/>
          </p:nvSpPr>
          <p:spPr>
            <a:xfrm>
              <a:off x="5265549" y="2771336"/>
              <a:ext cx="1296000" cy="12960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Diamond 27">
              <a:extLst>
                <a:ext uri="{FF2B5EF4-FFF2-40B4-BE49-F238E27FC236}">
                  <a16:creationId xmlns:a16="http://schemas.microsoft.com/office/drawing/2014/main" id="{06BE4CAC-7714-84F2-A9BE-9D594FF2FC95}"/>
                </a:ext>
              </a:extLst>
            </p:cNvPr>
            <p:cNvSpPr/>
            <p:nvPr/>
          </p:nvSpPr>
          <p:spPr>
            <a:xfrm>
              <a:off x="5157465" y="2663252"/>
              <a:ext cx="1512168" cy="1512169"/>
            </a:xfrm>
            <a:prstGeom prst="diamond">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9" name="Group 28">
            <a:extLst>
              <a:ext uri="{FF2B5EF4-FFF2-40B4-BE49-F238E27FC236}">
                <a16:creationId xmlns:a16="http://schemas.microsoft.com/office/drawing/2014/main" id="{3AA78587-E61A-15D6-2F87-AA1E32E78A00}"/>
              </a:ext>
            </a:extLst>
          </p:cNvPr>
          <p:cNvGrpSpPr/>
          <p:nvPr/>
        </p:nvGrpSpPr>
        <p:grpSpPr>
          <a:xfrm>
            <a:off x="1847948" y="1654816"/>
            <a:ext cx="3719951" cy="2613219"/>
            <a:chOff x="2459015" y="2663252"/>
            <a:chExt cx="1512168" cy="1512169"/>
          </a:xfrm>
        </p:grpSpPr>
        <p:sp>
          <p:nvSpPr>
            <p:cNvPr id="30" name="Diamond 29">
              <a:extLst>
                <a:ext uri="{FF2B5EF4-FFF2-40B4-BE49-F238E27FC236}">
                  <a16:creationId xmlns:a16="http://schemas.microsoft.com/office/drawing/2014/main" id="{D08832D7-4380-BCEA-4498-273C7CD0620A}"/>
                </a:ext>
              </a:extLst>
            </p:cNvPr>
            <p:cNvSpPr/>
            <p:nvPr/>
          </p:nvSpPr>
          <p:spPr>
            <a:xfrm>
              <a:off x="2567099" y="2771336"/>
              <a:ext cx="1296000" cy="1296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Diamond 30">
              <a:extLst>
                <a:ext uri="{FF2B5EF4-FFF2-40B4-BE49-F238E27FC236}">
                  <a16:creationId xmlns:a16="http://schemas.microsoft.com/office/drawing/2014/main" id="{C4DF7F5D-3D5F-5B01-A681-F7A460D0CBB1}"/>
                </a:ext>
              </a:extLst>
            </p:cNvPr>
            <p:cNvSpPr/>
            <p:nvPr/>
          </p:nvSpPr>
          <p:spPr>
            <a:xfrm>
              <a:off x="2459015" y="2663252"/>
              <a:ext cx="1512168" cy="1512169"/>
            </a:xfrm>
            <a:prstGeom prst="diamond">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pic>
        <p:nvPicPr>
          <p:cNvPr id="9" name="Graphic 8" descr="Computer">
            <a:extLst>
              <a:ext uri="{FF2B5EF4-FFF2-40B4-BE49-F238E27FC236}">
                <a16:creationId xmlns:a16="http://schemas.microsoft.com/office/drawing/2014/main" id="{CE877A55-0847-7109-8247-E695B771A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33624" y="2057400"/>
            <a:ext cx="2733675" cy="1895475"/>
          </a:xfrm>
          <a:prstGeom prst="rect">
            <a:avLst/>
          </a:prstGeom>
        </p:spPr>
      </p:pic>
      <p:grpSp>
        <p:nvGrpSpPr>
          <p:cNvPr id="10" name="Google Shape;8860;p74">
            <a:extLst>
              <a:ext uri="{FF2B5EF4-FFF2-40B4-BE49-F238E27FC236}">
                <a16:creationId xmlns:a16="http://schemas.microsoft.com/office/drawing/2014/main" id="{17B548F7-6140-AF72-B5A6-465CE5910E62}"/>
              </a:ext>
            </a:extLst>
          </p:cNvPr>
          <p:cNvGrpSpPr/>
          <p:nvPr/>
        </p:nvGrpSpPr>
        <p:grpSpPr>
          <a:xfrm>
            <a:off x="7453883" y="2057400"/>
            <a:ext cx="1337692" cy="1895475"/>
            <a:chOff x="-45286550" y="3200500"/>
            <a:chExt cx="263875" cy="299325"/>
          </a:xfrm>
        </p:grpSpPr>
        <p:sp>
          <p:nvSpPr>
            <p:cNvPr id="14" name="Google Shape;8861;p74">
              <a:extLst>
                <a:ext uri="{FF2B5EF4-FFF2-40B4-BE49-F238E27FC236}">
                  <a16:creationId xmlns:a16="http://schemas.microsoft.com/office/drawing/2014/main" id="{722BD2C4-A0E1-AD3A-CBCE-4324A6BFC6C3}"/>
                </a:ext>
              </a:extLst>
            </p:cNvPr>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862;p74">
              <a:extLst>
                <a:ext uri="{FF2B5EF4-FFF2-40B4-BE49-F238E27FC236}">
                  <a16:creationId xmlns:a16="http://schemas.microsoft.com/office/drawing/2014/main" id="{09485DF0-EF40-DC78-365E-2809216F17F7}"/>
                </a:ext>
              </a:extLst>
            </p:cNvPr>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63;p74">
              <a:extLst>
                <a:ext uri="{FF2B5EF4-FFF2-40B4-BE49-F238E27FC236}">
                  <a16:creationId xmlns:a16="http://schemas.microsoft.com/office/drawing/2014/main" id="{84E4AD59-5BDA-030C-FBD1-91F9CFF975A2}"/>
                </a:ext>
              </a:extLst>
            </p:cNvPr>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995;p64">
            <a:extLst>
              <a:ext uri="{FF2B5EF4-FFF2-40B4-BE49-F238E27FC236}">
                <a16:creationId xmlns:a16="http://schemas.microsoft.com/office/drawing/2014/main" id="{84A05B9F-7AA4-7F75-03F5-600F30750C33}"/>
              </a:ext>
            </a:extLst>
          </p:cNvPr>
          <p:cNvGrpSpPr/>
          <p:nvPr/>
        </p:nvGrpSpPr>
        <p:grpSpPr>
          <a:xfrm>
            <a:off x="1724025" y="419100"/>
            <a:ext cx="8439150" cy="561975"/>
            <a:chOff x="4404545" y="3301592"/>
            <a:chExt cx="782403" cy="129272"/>
          </a:xfrm>
        </p:grpSpPr>
        <p:sp>
          <p:nvSpPr>
            <p:cNvPr id="23" name="Google Shape;2996;p64">
              <a:extLst>
                <a:ext uri="{FF2B5EF4-FFF2-40B4-BE49-F238E27FC236}">
                  <a16:creationId xmlns:a16="http://schemas.microsoft.com/office/drawing/2014/main" id="{E8FD2732-02AC-EB01-C5C7-F6E3956BBA77}"/>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7;p64">
              <a:extLst>
                <a:ext uri="{FF2B5EF4-FFF2-40B4-BE49-F238E27FC236}">
                  <a16:creationId xmlns:a16="http://schemas.microsoft.com/office/drawing/2014/main" id="{0FB766BA-F848-CF8A-894B-4D41DEE52FA3}"/>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5FF71622-DEDC-980A-0535-ADA2D60155FF}"/>
              </a:ext>
            </a:extLst>
          </p:cNvPr>
          <p:cNvSpPr txBox="1"/>
          <p:nvPr/>
        </p:nvSpPr>
        <p:spPr>
          <a:xfrm>
            <a:off x="3269299" y="494895"/>
            <a:ext cx="6331901" cy="369332"/>
          </a:xfrm>
          <a:prstGeom prst="rect">
            <a:avLst/>
          </a:prstGeom>
          <a:noFill/>
        </p:spPr>
        <p:txBody>
          <a:bodyPr wrap="square" rtlCol="0">
            <a:spAutoFit/>
          </a:bodyPr>
          <a:lstStyle/>
          <a:p>
            <a:r>
              <a:rPr lang="en-IN" dirty="0"/>
              <a:t>Product with the highest and lowest manufacturing cost.</a:t>
            </a:r>
          </a:p>
        </p:txBody>
      </p:sp>
      <p:sp>
        <p:nvSpPr>
          <p:cNvPr id="33" name="TextBox 32">
            <a:extLst>
              <a:ext uri="{FF2B5EF4-FFF2-40B4-BE49-F238E27FC236}">
                <a16:creationId xmlns:a16="http://schemas.microsoft.com/office/drawing/2014/main" id="{98773610-D2E9-3E38-A00C-ACEE79923183}"/>
              </a:ext>
            </a:extLst>
          </p:cNvPr>
          <p:cNvSpPr txBox="1"/>
          <p:nvPr/>
        </p:nvSpPr>
        <p:spPr>
          <a:xfrm>
            <a:off x="2113836" y="5089042"/>
            <a:ext cx="3188175" cy="830997"/>
          </a:xfrm>
          <a:prstGeom prst="rect">
            <a:avLst/>
          </a:prstGeom>
          <a:noFill/>
        </p:spPr>
        <p:txBody>
          <a:bodyPr wrap="square" rtlCol="0">
            <a:spAutoFit/>
          </a:bodyPr>
          <a:lstStyle/>
          <a:p>
            <a:pPr algn="ctr"/>
            <a:r>
              <a:rPr lang="en-US" sz="1200" b="1" dirty="0">
                <a:solidFill>
                  <a:schemeClr val="tx1">
                    <a:lumMod val="75000"/>
                    <a:lumOff val="25000"/>
                  </a:schemeClr>
                </a:solidFill>
                <a:cs typeface="Arial" pitchFamily="34" charset="0"/>
              </a:rPr>
              <a:t>The personal desktop, Product AQ HOME Allin1 Gen 2, incurs the highest manufacturing cost among all the products.</a:t>
            </a:r>
          </a:p>
        </p:txBody>
      </p:sp>
      <p:sp>
        <p:nvSpPr>
          <p:cNvPr id="36" name="TextBox 35">
            <a:extLst>
              <a:ext uri="{FF2B5EF4-FFF2-40B4-BE49-F238E27FC236}">
                <a16:creationId xmlns:a16="http://schemas.microsoft.com/office/drawing/2014/main" id="{CFCDD89C-6805-5201-26CE-4CE09751409E}"/>
              </a:ext>
            </a:extLst>
          </p:cNvPr>
          <p:cNvSpPr txBox="1"/>
          <p:nvPr/>
        </p:nvSpPr>
        <p:spPr>
          <a:xfrm>
            <a:off x="6660721" y="5089041"/>
            <a:ext cx="2762596" cy="830997"/>
          </a:xfrm>
          <a:prstGeom prst="rect">
            <a:avLst/>
          </a:prstGeom>
          <a:noFill/>
        </p:spPr>
        <p:txBody>
          <a:bodyPr wrap="square" rtlCol="0">
            <a:spAutoFit/>
          </a:bodyPr>
          <a:lstStyle/>
          <a:p>
            <a:pPr algn="ctr"/>
            <a:r>
              <a:rPr lang="en-US" sz="1200" b="1" dirty="0">
                <a:solidFill>
                  <a:schemeClr val="tx1">
                    <a:lumMod val="75000"/>
                    <a:lumOff val="25000"/>
                  </a:schemeClr>
                </a:solidFill>
                <a:cs typeface="Arial" pitchFamily="34" charset="0"/>
              </a:rPr>
              <a:t>Among all the products, the manufacturing cost of Product AQ Master wired x1 </a:t>
            </a:r>
            <a:r>
              <a:rPr lang="en-US" sz="1200" b="1" dirty="0" err="1">
                <a:solidFill>
                  <a:schemeClr val="tx1">
                    <a:lumMod val="75000"/>
                    <a:lumOff val="25000"/>
                  </a:schemeClr>
                </a:solidFill>
                <a:cs typeface="Arial" pitchFamily="34" charset="0"/>
              </a:rPr>
              <a:t>Ms</a:t>
            </a:r>
            <a:r>
              <a:rPr lang="en-US" sz="1200" b="1" dirty="0">
                <a:solidFill>
                  <a:schemeClr val="tx1">
                    <a:lumMod val="75000"/>
                    <a:lumOff val="25000"/>
                  </a:schemeClr>
                </a:solidFill>
                <a:cs typeface="Arial" pitchFamily="34" charset="0"/>
              </a:rPr>
              <a:t>, a wired mouse, is the lowest.</a:t>
            </a:r>
            <a:endParaRPr lang="en-IN"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4150570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oogle Shape;3002;p64">
            <a:extLst>
              <a:ext uri="{FF2B5EF4-FFF2-40B4-BE49-F238E27FC236}">
                <a16:creationId xmlns:a16="http://schemas.microsoft.com/office/drawing/2014/main" id="{F503E366-D724-976A-6827-787BA769394F}"/>
              </a:ext>
            </a:extLst>
          </p:cNvPr>
          <p:cNvGrpSpPr/>
          <p:nvPr/>
        </p:nvGrpSpPr>
        <p:grpSpPr>
          <a:xfrm>
            <a:off x="0" y="0"/>
            <a:ext cx="12192000" cy="6905625"/>
            <a:chOff x="4411970" y="1801825"/>
            <a:chExt cx="734586" cy="409262"/>
          </a:xfrm>
        </p:grpSpPr>
        <p:sp>
          <p:nvSpPr>
            <p:cNvPr id="12" name="Google Shape;3003;p64">
              <a:extLst>
                <a:ext uri="{FF2B5EF4-FFF2-40B4-BE49-F238E27FC236}">
                  <a16:creationId xmlns:a16="http://schemas.microsoft.com/office/drawing/2014/main" id="{A0213165-7190-ACFE-8509-5C16884A2721}"/>
                </a:ext>
              </a:extLst>
            </p:cNvPr>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04;p64">
              <a:extLst>
                <a:ext uri="{FF2B5EF4-FFF2-40B4-BE49-F238E27FC236}">
                  <a16:creationId xmlns:a16="http://schemas.microsoft.com/office/drawing/2014/main" id="{92036B31-4647-1065-5049-53B8D81F8EC4}"/>
                </a:ext>
              </a:extLst>
            </p:cNvPr>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995;p64">
            <a:extLst>
              <a:ext uri="{FF2B5EF4-FFF2-40B4-BE49-F238E27FC236}">
                <a16:creationId xmlns:a16="http://schemas.microsoft.com/office/drawing/2014/main" id="{9A66CC6C-F2E8-EDD0-F8E0-8623303BF096}"/>
              </a:ext>
            </a:extLst>
          </p:cNvPr>
          <p:cNvGrpSpPr/>
          <p:nvPr/>
        </p:nvGrpSpPr>
        <p:grpSpPr>
          <a:xfrm>
            <a:off x="162345" y="419100"/>
            <a:ext cx="2730620" cy="561975"/>
            <a:chOff x="4404545" y="3301592"/>
            <a:chExt cx="782403" cy="129272"/>
          </a:xfrm>
        </p:grpSpPr>
        <p:sp>
          <p:nvSpPr>
            <p:cNvPr id="17" name="Google Shape;2996;p64">
              <a:extLst>
                <a:ext uri="{FF2B5EF4-FFF2-40B4-BE49-F238E27FC236}">
                  <a16:creationId xmlns:a16="http://schemas.microsoft.com/office/drawing/2014/main" id="{F8181D04-655E-C4C7-0C90-2D811506208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7;p64">
              <a:extLst>
                <a:ext uri="{FF2B5EF4-FFF2-40B4-BE49-F238E27FC236}">
                  <a16:creationId xmlns:a16="http://schemas.microsoft.com/office/drawing/2014/main" id="{6990567D-BD48-6E0C-5A1D-16FBED98A03A}"/>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EE2F62AB-26BD-C9B8-25CA-1DCD11E09DE5}"/>
              </a:ext>
            </a:extLst>
          </p:cNvPr>
          <p:cNvSpPr txBox="1"/>
          <p:nvPr/>
        </p:nvSpPr>
        <p:spPr>
          <a:xfrm>
            <a:off x="784590" y="515225"/>
            <a:ext cx="1790700" cy="369332"/>
          </a:xfrm>
          <a:prstGeom prst="rect">
            <a:avLst/>
          </a:prstGeom>
          <a:noFill/>
        </p:spPr>
        <p:txBody>
          <a:bodyPr wrap="square" rtlCol="0">
            <a:spAutoFit/>
          </a:bodyPr>
          <a:lstStyle/>
          <a:p>
            <a:r>
              <a:rPr lang="en-IN" dirty="0"/>
              <a:t>Request 6</a:t>
            </a:r>
          </a:p>
        </p:txBody>
      </p:sp>
      <p:sp>
        <p:nvSpPr>
          <p:cNvPr id="21" name="TextBox 20">
            <a:extLst>
              <a:ext uri="{FF2B5EF4-FFF2-40B4-BE49-F238E27FC236}">
                <a16:creationId xmlns:a16="http://schemas.microsoft.com/office/drawing/2014/main" id="{405C1D6C-6C7E-9A27-BC4D-E48867E83E49}"/>
              </a:ext>
            </a:extLst>
          </p:cNvPr>
          <p:cNvSpPr txBox="1"/>
          <p:nvPr/>
        </p:nvSpPr>
        <p:spPr>
          <a:xfrm>
            <a:off x="412343" y="1857375"/>
            <a:ext cx="2381657" cy="2554545"/>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2000" b="1" dirty="0"/>
              <a:t>Top 5 </a:t>
            </a:r>
            <a:r>
              <a:rPr lang="en-IN" sz="2000" b="1" u="sng" dirty="0"/>
              <a:t>customers</a:t>
            </a:r>
            <a:r>
              <a:rPr lang="en-IN" sz="2000" b="1" dirty="0"/>
              <a:t> who received an </a:t>
            </a:r>
            <a:r>
              <a:rPr lang="en-IN" sz="2000" b="1" u="sng" dirty="0"/>
              <a:t>average</a:t>
            </a:r>
            <a:r>
              <a:rPr lang="en-IN" sz="2000" b="1" dirty="0"/>
              <a:t> high pre-invoice discount percent for the fiscal year </a:t>
            </a:r>
            <a:r>
              <a:rPr lang="en-IN" sz="2000" b="1" u="sng" dirty="0"/>
              <a:t>2021</a:t>
            </a:r>
            <a:r>
              <a:rPr lang="en-IN" sz="2000" b="1" dirty="0"/>
              <a:t> and in the </a:t>
            </a:r>
            <a:r>
              <a:rPr lang="en-IN" sz="2000" b="1" u="sng" dirty="0"/>
              <a:t>Indian market</a:t>
            </a:r>
            <a:r>
              <a:rPr lang="en-IN" sz="2000" b="1" dirty="0"/>
              <a:t>.</a:t>
            </a:r>
          </a:p>
        </p:txBody>
      </p:sp>
      <p:graphicFrame>
        <p:nvGraphicFramePr>
          <p:cNvPr id="3" name="Table 6">
            <a:extLst>
              <a:ext uri="{FF2B5EF4-FFF2-40B4-BE49-F238E27FC236}">
                <a16:creationId xmlns:a16="http://schemas.microsoft.com/office/drawing/2014/main" id="{0C6E0779-B46B-C988-A143-D7A9237AF1F0}"/>
              </a:ext>
            </a:extLst>
          </p:cNvPr>
          <p:cNvGraphicFramePr>
            <a:graphicFrameLocks noGrp="1"/>
          </p:cNvGraphicFramePr>
          <p:nvPr>
            <p:extLst>
              <p:ext uri="{D42A27DB-BD31-4B8C-83A1-F6EECF244321}">
                <p14:modId xmlns:p14="http://schemas.microsoft.com/office/powerpoint/2010/main" val="1152651345"/>
              </p:ext>
            </p:extLst>
          </p:nvPr>
        </p:nvGraphicFramePr>
        <p:xfrm>
          <a:off x="3055311" y="0"/>
          <a:ext cx="9136689" cy="5583780"/>
        </p:xfrm>
        <a:graphic>
          <a:graphicData uri="http://schemas.openxmlformats.org/drawingml/2006/table">
            <a:tbl>
              <a:tblPr firstRow="1" bandRow="1">
                <a:tableStyleId>{21E4AEA4-8DFA-4A89-87EB-49C32662AFE0}</a:tableStyleId>
              </a:tblPr>
              <a:tblGrid>
                <a:gridCol w="3045563">
                  <a:extLst>
                    <a:ext uri="{9D8B030D-6E8A-4147-A177-3AD203B41FA5}">
                      <a16:colId xmlns:a16="http://schemas.microsoft.com/office/drawing/2014/main" val="1416515701"/>
                    </a:ext>
                  </a:extLst>
                </a:gridCol>
                <a:gridCol w="3045563">
                  <a:extLst>
                    <a:ext uri="{9D8B030D-6E8A-4147-A177-3AD203B41FA5}">
                      <a16:colId xmlns:a16="http://schemas.microsoft.com/office/drawing/2014/main" val="3857362723"/>
                    </a:ext>
                  </a:extLst>
                </a:gridCol>
                <a:gridCol w="3045563">
                  <a:extLst>
                    <a:ext uri="{9D8B030D-6E8A-4147-A177-3AD203B41FA5}">
                      <a16:colId xmlns:a16="http://schemas.microsoft.com/office/drawing/2014/main" val="3572098797"/>
                    </a:ext>
                  </a:extLst>
                </a:gridCol>
              </a:tblGrid>
              <a:tr h="930630">
                <a:tc>
                  <a:txBody>
                    <a:bodyPr/>
                    <a:lstStyle/>
                    <a:p>
                      <a:pPr algn="ctr" fontAlgn="ctr"/>
                      <a:r>
                        <a:rPr lang="en-IN" sz="2400" b="1" u="none" strike="noStrike" dirty="0">
                          <a:solidFill>
                            <a:schemeClr val="bg1"/>
                          </a:solidFill>
                          <a:effectLst/>
                        </a:rPr>
                        <a:t>Customer code</a:t>
                      </a:r>
                      <a:endParaRPr lang="en-IN" sz="24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2400" b="1" u="none" strike="noStrike" dirty="0">
                          <a:solidFill>
                            <a:schemeClr val="bg1"/>
                          </a:solidFill>
                          <a:effectLst/>
                        </a:rPr>
                        <a:t>customer</a:t>
                      </a:r>
                      <a:endParaRPr lang="en-IN" sz="24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1800" b="1" u="none" strike="noStrike" dirty="0">
                          <a:solidFill>
                            <a:schemeClr val="bg1"/>
                          </a:solidFill>
                          <a:effectLst/>
                        </a:rPr>
                        <a:t>Average discount percentage</a:t>
                      </a:r>
                      <a:endParaRPr lang="en-IN" sz="18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40522380"/>
                  </a:ext>
                </a:extLst>
              </a:tr>
              <a:tr h="930630">
                <a:tc>
                  <a:txBody>
                    <a:bodyPr/>
                    <a:lstStyle/>
                    <a:p>
                      <a:pPr algn="ctr" fontAlgn="ctr"/>
                      <a:r>
                        <a:rPr lang="en-IN" sz="1200" b="1" u="none" strike="noStrike" dirty="0">
                          <a:solidFill>
                            <a:schemeClr val="tx1"/>
                          </a:solidFill>
                          <a:effectLst/>
                        </a:rPr>
                        <a:t>90002009</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chemeClr val="tx1"/>
                          </a:solidFill>
                          <a:effectLst/>
                        </a:rPr>
                        <a:t>Flipkart</a:t>
                      </a:r>
                      <a:endParaRPr lang="en-IN" sz="12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chemeClr val="tx1"/>
                          </a:solidFill>
                          <a:effectLst/>
                        </a:rPr>
                        <a:t>30.83</a:t>
                      </a:r>
                      <a:endParaRPr lang="en-IN" sz="12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3556495"/>
                  </a:ext>
                </a:extLst>
              </a:tr>
              <a:tr h="930630">
                <a:tc>
                  <a:txBody>
                    <a:bodyPr/>
                    <a:lstStyle/>
                    <a:p>
                      <a:pPr algn="ctr" fontAlgn="ctr"/>
                      <a:r>
                        <a:rPr lang="en-IN" sz="1200" b="1" u="none" strike="noStrike">
                          <a:solidFill>
                            <a:schemeClr val="tx1"/>
                          </a:solidFill>
                          <a:effectLst/>
                        </a:rPr>
                        <a:t>90002006</a:t>
                      </a:r>
                      <a:endParaRPr lang="en-IN" sz="12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Viveks</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chemeClr val="tx1"/>
                          </a:solidFill>
                          <a:effectLst/>
                        </a:rPr>
                        <a:t>30.38</a:t>
                      </a:r>
                      <a:endParaRPr lang="en-IN" sz="12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30309825"/>
                  </a:ext>
                </a:extLst>
              </a:tr>
              <a:tr h="930630">
                <a:tc>
                  <a:txBody>
                    <a:bodyPr/>
                    <a:lstStyle/>
                    <a:p>
                      <a:pPr algn="ctr" fontAlgn="ctr"/>
                      <a:r>
                        <a:rPr lang="en-IN" sz="1200" b="1" u="none" strike="noStrike">
                          <a:solidFill>
                            <a:schemeClr val="tx1"/>
                          </a:solidFill>
                          <a:effectLst/>
                        </a:rPr>
                        <a:t>90002003</a:t>
                      </a:r>
                      <a:endParaRPr lang="en-IN" sz="12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Ezone</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chemeClr val="tx1"/>
                          </a:solidFill>
                          <a:effectLst/>
                        </a:rPr>
                        <a:t>30.28</a:t>
                      </a:r>
                      <a:endParaRPr lang="en-IN" sz="12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94256632"/>
                  </a:ext>
                </a:extLst>
              </a:tr>
              <a:tr h="930630">
                <a:tc>
                  <a:txBody>
                    <a:bodyPr/>
                    <a:lstStyle/>
                    <a:p>
                      <a:pPr algn="ctr" fontAlgn="ctr"/>
                      <a:r>
                        <a:rPr lang="en-IN" sz="1200" b="1" u="none" strike="noStrike">
                          <a:solidFill>
                            <a:schemeClr val="tx1"/>
                          </a:solidFill>
                          <a:effectLst/>
                        </a:rPr>
                        <a:t>90002002</a:t>
                      </a:r>
                      <a:endParaRPr lang="en-IN" sz="12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Croma</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30.25</a:t>
                      </a:r>
                      <a:endParaRPr lang="en-IN" sz="12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074028359"/>
                  </a:ext>
                </a:extLst>
              </a:tr>
              <a:tr h="930630">
                <a:tc>
                  <a:txBody>
                    <a:bodyPr/>
                    <a:lstStyle/>
                    <a:p>
                      <a:pPr algn="ctr" fontAlgn="ctr"/>
                      <a:r>
                        <a:rPr lang="en-IN" sz="1200" b="1" u="none" strike="noStrike">
                          <a:solidFill>
                            <a:schemeClr val="tx1"/>
                          </a:solidFill>
                          <a:effectLst/>
                        </a:rPr>
                        <a:t>90002016</a:t>
                      </a:r>
                      <a:endParaRPr lang="en-IN" sz="12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a:solidFill>
                            <a:schemeClr val="tx1"/>
                          </a:solidFill>
                          <a:effectLst/>
                        </a:rPr>
                        <a:t>Amazon</a:t>
                      </a:r>
                      <a:endParaRPr lang="en-IN" sz="12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29.33</a:t>
                      </a:r>
                      <a:endParaRPr lang="en-IN" sz="12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276459447"/>
                  </a:ext>
                </a:extLst>
              </a:tr>
            </a:tbl>
          </a:graphicData>
        </a:graphic>
      </p:graphicFrame>
    </p:spTree>
    <p:extLst>
      <p:ext uri="{BB962C8B-B14F-4D97-AF65-F5344CB8AC3E}">
        <p14:creationId xmlns:p14="http://schemas.microsoft.com/office/powerpoint/2010/main" val="203997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200" b="1" dirty="0">
                <a:ln w="22225">
                  <a:solidFill>
                    <a:schemeClr val="accent2"/>
                  </a:solidFill>
                  <a:prstDash val="solid"/>
                </a:ln>
                <a:solidFill>
                  <a:schemeClr val="accent2">
                    <a:lumMod val="40000"/>
                    <a:lumOff val="60000"/>
                  </a:schemeClr>
                </a:solidFill>
              </a:rPr>
              <a:t>Important Insights</a:t>
            </a:r>
          </a:p>
        </p:txBody>
      </p:sp>
      <p:sp>
        <p:nvSpPr>
          <p:cNvPr id="11" name="Chevron 13">
            <a:extLst>
              <a:ext uri="{FF2B5EF4-FFF2-40B4-BE49-F238E27FC236}">
                <a16:creationId xmlns:a16="http://schemas.microsoft.com/office/drawing/2014/main" id="{E2A5BE4C-0413-4E8C-B0C5-4B761F90C260}"/>
              </a:ext>
            </a:extLst>
          </p:cNvPr>
          <p:cNvSpPr/>
          <p:nvPr/>
        </p:nvSpPr>
        <p:spPr>
          <a:xfrm>
            <a:off x="5795518" y="1961854"/>
            <a:ext cx="400199" cy="513159"/>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13" name="TextBox 12">
            <a:extLst>
              <a:ext uri="{FF2B5EF4-FFF2-40B4-BE49-F238E27FC236}">
                <a16:creationId xmlns:a16="http://schemas.microsoft.com/office/drawing/2014/main" id="{86E3BCF5-AE6F-4184-91FE-B4928E447A7F}"/>
              </a:ext>
            </a:extLst>
          </p:cNvPr>
          <p:cNvSpPr txBox="1"/>
          <p:nvPr/>
        </p:nvSpPr>
        <p:spPr>
          <a:xfrm>
            <a:off x="6624848" y="1918156"/>
            <a:ext cx="4928976" cy="600164"/>
          </a:xfrm>
          <a:prstGeom prst="rect">
            <a:avLst/>
          </a:prstGeom>
          <a:noFill/>
        </p:spPr>
        <p:txBody>
          <a:bodyPr wrap="square" rtlCol="0">
            <a:spAutoFit/>
          </a:bodyPr>
          <a:lstStyle/>
          <a:p>
            <a:r>
              <a:rPr lang="en-US" sz="1100" b="1" dirty="0">
                <a:solidFill>
                  <a:schemeClr val="tx1">
                    <a:lumMod val="75000"/>
                    <a:lumOff val="25000"/>
                  </a:schemeClr>
                </a:solidFill>
              </a:rPr>
              <a:t>The company's pre-invoice discount remained consistent for its top 5 customers in 2021, with a difference of only 1.5% between the highest and lowest discount received.</a:t>
            </a:r>
            <a:endParaRPr lang="ko-KR" altLang="en-US" sz="1100" b="1" dirty="0">
              <a:solidFill>
                <a:schemeClr val="tx1">
                  <a:lumMod val="75000"/>
                  <a:lumOff val="25000"/>
                </a:schemeClr>
              </a:solidFill>
            </a:endParaRPr>
          </a:p>
        </p:txBody>
      </p:sp>
      <p:sp>
        <p:nvSpPr>
          <p:cNvPr id="15" name="Chevron 21">
            <a:extLst>
              <a:ext uri="{FF2B5EF4-FFF2-40B4-BE49-F238E27FC236}">
                <a16:creationId xmlns:a16="http://schemas.microsoft.com/office/drawing/2014/main" id="{BD1FEB42-3168-40FC-BFEB-07AB903B7AC8}"/>
              </a:ext>
            </a:extLst>
          </p:cNvPr>
          <p:cNvSpPr/>
          <p:nvPr/>
        </p:nvSpPr>
        <p:spPr>
          <a:xfrm>
            <a:off x="5795518" y="3057833"/>
            <a:ext cx="400199" cy="51315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17" name="TextBox 16">
            <a:extLst>
              <a:ext uri="{FF2B5EF4-FFF2-40B4-BE49-F238E27FC236}">
                <a16:creationId xmlns:a16="http://schemas.microsoft.com/office/drawing/2014/main" id="{5550399B-4F1A-42B8-8A5C-39C33D96B40C}"/>
              </a:ext>
            </a:extLst>
          </p:cNvPr>
          <p:cNvSpPr txBox="1"/>
          <p:nvPr/>
        </p:nvSpPr>
        <p:spPr>
          <a:xfrm>
            <a:off x="6624848" y="2975686"/>
            <a:ext cx="4928976" cy="600164"/>
          </a:xfrm>
          <a:prstGeom prst="rect">
            <a:avLst/>
          </a:prstGeom>
          <a:noFill/>
        </p:spPr>
        <p:txBody>
          <a:bodyPr wrap="square" rtlCol="0">
            <a:spAutoFit/>
          </a:bodyPr>
          <a:lstStyle/>
          <a:p>
            <a:r>
              <a:rPr lang="en-US" sz="1100" b="1" dirty="0">
                <a:solidFill>
                  <a:schemeClr val="tx1">
                    <a:lumMod val="75000"/>
                    <a:lumOff val="25000"/>
                  </a:schemeClr>
                </a:solidFill>
              </a:rPr>
              <a:t>This could be a deliberate strategy on </a:t>
            </a:r>
            <a:r>
              <a:rPr lang="en-US" sz="1100" b="1" dirty="0" err="1">
                <a:solidFill>
                  <a:schemeClr val="tx1">
                    <a:lumMod val="75000"/>
                    <a:lumOff val="25000"/>
                  </a:schemeClr>
                </a:solidFill>
              </a:rPr>
              <a:t>Atliq</a:t>
            </a:r>
            <a:r>
              <a:rPr lang="en-US" sz="1100" b="1" dirty="0">
                <a:solidFill>
                  <a:schemeClr val="tx1">
                    <a:lumMod val="75000"/>
                    <a:lumOff val="25000"/>
                  </a:schemeClr>
                </a:solidFill>
              </a:rPr>
              <a:t> Exclusive's part to maintain parity between its major customers and ensure that none of them feel they are receiving a better or worse deal than the others.</a:t>
            </a:r>
            <a:endParaRPr lang="ko-KR" altLang="en-US" sz="1100" b="1" dirty="0">
              <a:solidFill>
                <a:schemeClr val="tx1">
                  <a:lumMod val="75000"/>
                  <a:lumOff val="25000"/>
                </a:schemeClr>
              </a:solidFill>
            </a:endParaRPr>
          </a:p>
        </p:txBody>
      </p:sp>
      <p:sp>
        <p:nvSpPr>
          <p:cNvPr id="19" name="Chevron 29">
            <a:extLst>
              <a:ext uri="{FF2B5EF4-FFF2-40B4-BE49-F238E27FC236}">
                <a16:creationId xmlns:a16="http://schemas.microsoft.com/office/drawing/2014/main" id="{FCC622AD-9ECF-430A-9BF4-07D28C775801}"/>
              </a:ext>
            </a:extLst>
          </p:cNvPr>
          <p:cNvSpPr/>
          <p:nvPr/>
        </p:nvSpPr>
        <p:spPr>
          <a:xfrm>
            <a:off x="5795518" y="4177086"/>
            <a:ext cx="400199" cy="513159"/>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21" name="TextBox 20">
            <a:extLst>
              <a:ext uri="{FF2B5EF4-FFF2-40B4-BE49-F238E27FC236}">
                <a16:creationId xmlns:a16="http://schemas.microsoft.com/office/drawing/2014/main" id="{320289EC-AA46-46C5-96D8-83E4B9C57B0F}"/>
              </a:ext>
            </a:extLst>
          </p:cNvPr>
          <p:cNvSpPr txBox="1"/>
          <p:nvPr/>
        </p:nvSpPr>
        <p:spPr>
          <a:xfrm>
            <a:off x="6624848" y="4110499"/>
            <a:ext cx="4928976" cy="600164"/>
          </a:xfrm>
          <a:prstGeom prst="rect">
            <a:avLst/>
          </a:prstGeom>
          <a:noFill/>
        </p:spPr>
        <p:txBody>
          <a:bodyPr wrap="square" rtlCol="0">
            <a:spAutoFit/>
          </a:bodyPr>
          <a:lstStyle/>
          <a:p>
            <a:r>
              <a:rPr lang="en-US" sz="1100" b="1" dirty="0">
                <a:solidFill>
                  <a:schemeClr val="tx1">
                    <a:lumMod val="75000"/>
                    <a:lumOff val="25000"/>
                  </a:schemeClr>
                </a:solidFill>
              </a:rPr>
              <a:t>Among these customers, Flipkart received the highest discount, followed by </a:t>
            </a:r>
            <a:r>
              <a:rPr lang="en-US" sz="1100" b="1" dirty="0" err="1">
                <a:solidFill>
                  <a:schemeClr val="tx1">
                    <a:lumMod val="75000"/>
                    <a:lumOff val="25000"/>
                  </a:schemeClr>
                </a:solidFill>
              </a:rPr>
              <a:t>Viveks</a:t>
            </a:r>
            <a:r>
              <a:rPr lang="en-US" sz="1100" b="1" dirty="0">
                <a:solidFill>
                  <a:schemeClr val="tx1">
                    <a:lumMod val="75000"/>
                    <a:lumOff val="25000"/>
                  </a:schemeClr>
                </a:solidFill>
              </a:rPr>
              <a:t>. while Amazon received the lowest discount in the Indian market.</a:t>
            </a:r>
            <a:endParaRPr lang="ko-KR" altLang="en-US" sz="1100" b="1" dirty="0">
              <a:solidFill>
                <a:schemeClr val="tx1">
                  <a:lumMod val="75000"/>
                  <a:lumOff val="25000"/>
                </a:schemeClr>
              </a:solidFill>
            </a:endParaRPr>
          </a:p>
        </p:txBody>
      </p:sp>
      <p:sp>
        <p:nvSpPr>
          <p:cNvPr id="23" name="Chevron 37">
            <a:extLst>
              <a:ext uri="{FF2B5EF4-FFF2-40B4-BE49-F238E27FC236}">
                <a16:creationId xmlns:a16="http://schemas.microsoft.com/office/drawing/2014/main" id="{0B6B9429-1037-4650-8C18-DAD715733886}"/>
              </a:ext>
            </a:extLst>
          </p:cNvPr>
          <p:cNvSpPr/>
          <p:nvPr/>
        </p:nvSpPr>
        <p:spPr>
          <a:xfrm>
            <a:off x="5795518" y="5319612"/>
            <a:ext cx="400199" cy="513159"/>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25" name="TextBox 24">
            <a:extLst>
              <a:ext uri="{FF2B5EF4-FFF2-40B4-BE49-F238E27FC236}">
                <a16:creationId xmlns:a16="http://schemas.microsoft.com/office/drawing/2014/main" id="{7A295F4A-5572-4F4E-8624-7D89AE4F6DB9}"/>
              </a:ext>
            </a:extLst>
          </p:cNvPr>
          <p:cNvSpPr txBox="1"/>
          <p:nvPr/>
        </p:nvSpPr>
        <p:spPr>
          <a:xfrm>
            <a:off x="6624848" y="5086765"/>
            <a:ext cx="4928976" cy="938719"/>
          </a:xfrm>
          <a:prstGeom prst="rect">
            <a:avLst/>
          </a:prstGeom>
          <a:noFill/>
        </p:spPr>
        <p:txBody>
          <a:bodyPr wrap="square" rtlCol="0">
            <a:spAutoFit/>
          </a:bodyPr>
          <a:lstStyle/>
          <a:p>
            <a:r>
              <a:rPr lang="en-US" sz="1100" b="1" dirty="0">
                <a:solidFill>
                  <a:schemeClr val="tx1">
                    <a:lumMod val="75000"/>
                    <a:lumOff val="25000"/>
                  </a:schemeClr>
                </a:solidFill>
              </a:rPr>
              <a:t>It is worth noting, however, that the discount percentage being offered is quite high across the board, with all of </a:t>
            </a:r>
            <a:r>
              <a:rPr lang="en-US" sz="1100" b="1" dirty="0" err="1">
                <a:solidFill>
                  <a:schemeClr val="tx1">
                    <a:lumMod val="75000"/>
                    <a:lumOff val="25000"/>
                  </a:schemeClr>
                </a:solidFill>
              </a:rPr>
              <a:t>Atliq</a:t>
            </a:r>
            <a:r>
              <a:rPr lang="en-US" sz="1100" b="1" dirty="0">
                <a:solidFill>
                  <a:schemeClr val="tx1">
                    <a:lumMod val="75000"/>
                    <a:lumOff val="25000"/>
                  </a:schemeClr>
                </a:solidFill>
              </a:rPr>
              <a:t> Exclusive's major customers receiving discounts of over 29%. This could suggest that </a:t>
            </a:r>
            <a:r>
              <a:rPr lang="en-US" sz="1100" b="1" dirty="0" err="1">
                <a:solidFill>
                  <a:schemeClr val="tx1">
                    <a:lumMod val="75000"/>
                    <a:lumOff val="25000"/>
                  </a:schemeClr>
                </a:solidFill>
              </a:rPr>
              <a:t>Atliq</a:t>
            </a:r>
            <a:r>
              <a:rPr lang="en-US" sz="1100" b="1" dirty="0">
                <a:solidFill>
                  <a:schemeClr val="tx1">
                    <a:lumMod val="75000"/>
                    <a:lumOff val="25000"/>
                  </a:schemeClr>
                </a:solidFill>
              </a:rPr>
              <a:t> Exclusive is facing pressure from its competitors and needs to offer significant discounts in order to remain competitive.</a:t>
            </a:r>
            <a:endParaRPr lang="ko-KR" altLang="en-US" sz="1100" b="1" dirty="0">
              <a:solidFill>
                <a:schemeClr val="tx1">
                  <a:lumMod val="75000"/>
                  <a:lumOff val="25000"/>
                </a:schemeClr>
              </a:solidFill>
            </a:endParaRPr>
          </a:p>
        </p:txBody>
      </p:sp>
      <p:graphicFrame>
        <p:nvGraphicFramePr>
          <p:cNvPr id="31" name="Chart 30">
            <a:extLst>
              <a:ext uri="{FF2B5EF4-FFF2-40B4-BE49-F238E27FC236}">
                <a16:creationId xmlns:a16="http://schemas.microsoft.com/office/drawing/2014/main" id="{62981957-B7C5-A3F6-F36A-AC28FFEB5DA7}"/>
              </a:ext>
            </a:extLst>
          </p:cNvPr>
          <p:cNvGraphicFramePr>
            <a:graphicFrameLocks/>
          </p:cNvGraphicFramePr>
          <p:nvPr>
            <p:extLst>
              <p:ext uri="{D42A27DB-BD31-4B8C-83A1-F6EECF244321}">
                <p14:modId xmlns:p14="http://schemas.microsoft.com/office/powerpoint/2010/main" val="3045413262"/>
              </p:ext>
            </p:extLst>
          </p:nvPr>
        </p:nvGraphicFramePr>
        <p:xfrm>
          <a:off x="323529" y="1961854"/>
          <a:ext cx="5110162" cy="38709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57309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oogle Shape;3002;p64">
            <a:extLst>
              <a:ext uri="{FF2B5EF4-FFF2-40B4-BE49-F238E27FC236}">
                <a16:creationId xmlns:a16="http://schemas.microsoft.com/office/drawing/2014/main" id="{F503E366-D724-976A-6827-787BA769394F}"/>
              </a:ext>
            </a:extLst>
          </p:cNvPr>
          <p:cNvGrpSpPr/>
          <p:nvPr/>
        </p:nvGrpSpPr>
        <p:grpSpPr>
          <a:xfrm>
            <a:off x="0" y="0"/>
            <a:ext cx="12192000" cy="6905625"/>
            <a:chOff x="4411970" y="1801825"/>
            <a:chExt cx="734586" cy="409262"/>
          </a:xfrm>
        </p:grpSpPr>
        <p:sp>
          <p:nvSpPr>
            <p:cNvPr id="12" name="Google Shape;3003;p64">
              <a:extLst>
                <a:ext uri="{FF2B5EF4-FFF2-40B4-BE49-F238E27FC236}">
                  <a16:creationId xmlns:a16="http://schemas.microsoft.com/office/drawing/2014/main" id="{A0213165-7190-ACFE-8509-5C16884A2721}"/>
                </a:ext>
              </a:extLst>
            </p:cNvPr>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04;p64">
              <a:extLst>
                <a:ext uri="{FF2B5EF4-FFF2-40B4-BE49-F238E27FC236}">
                  <a16:creationId xmlns:a16="http://schemas.microsoft.com/office/drawing/2014/main" id="{92036B31-4647-1065-5049-53B8D81F8EC4}"/>
                </a:ext>
              </a:extLst>
            </p:cNvPr>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995;p64">
            <a:extLst>
              <a:ext uri="{FF2B5EF4-FFF2-40B4-BE49-F238E27FC236}">
                <a16:creationId xmlns:a16="http://schemas.microsoft.com/office/drawing/2014/main" id="{9A66CC6C-F2E8-EDD0-F8E0-8623303BF096}"/>
              </a:ext>
            </a:extLst>
          </p:cNvPr>
          <p:cNvGrpSpPr/>
          <p:nvPr/>
        </p:nvGrpSpPr>
        <p:grpSpPr>
          <a:xfrm>
            <a:off x="162345" y="419100"/>
            <a:ext cx="2730620" cy="561975"/>
            <a:chOff x="4404545" y="3301592"/>
            <a:chExt cx="782403" cy="129272"/>
          </a:xfrm>
        </p:grpSpPr>
        <p:sp>
          <p:nvSpPr>
            <p:cNvPr id="17" name="Google Shape;2996;p64">
              <a:extLst>
                <a:ext uri="{FF2B5EF4-FFF2-40B4-BE49-F238E27FC236}">
                  <a16:creationId xmlns:a16="http://schemas.microsoft.com/office/drawing/2014/main" id="{F8181D04-655E-C4C7-0C90-2D811506208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7;p64">
              <a:extLst>
                <a:ext uri="{FF2B5EF4-FFF2-40B4-BE49-F238E27FC236}">
                  <a16:creationId xmlns:a16="http://schemas.microsoft.com/office/drawing/2014/main" id="{6990567D-BD48-6E0C-5A1D-16FBED98A03A}"/>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EE2F62AB-26BD-C9B8-25CA-1DCD11E09DE5}"/>
              </a:ext>
            </a:extLst>
          </p:cNvPr>
          <p:cNvSpPr txBox="1"/>
          <p:nvPr/>
        </p:nvSpPr>
        <p:spPr>
          <a:xfrm>
            <a:off x="784590" y="515225"/>
            <a:ext cx="1790700" cy="369332"/>
          </a:xfrm>
          <a:prstGeom prst="rect">
            <a:avLst/>
          </a:prstGeom>
          <a:noFill/>
        </p:spPr>
        <p:txBody>
          <a:bodyPr wrap="square" rtlCol="0">
            <a:spAutoFit/>
          </a:bodyPr>
          <a:lstStyle/>
          <a:p>
            <a:r>
              <a:rPr lang="en-IN" dirty="0"/>
              <a:t>Request 7</a:t>
            </a:r>
          </a:p>
        </p:txBody>
      </p:sp>
      <p:sp>
        <p:nvSpPr>
          <p:cNvPr id="21" name="TextBox 20">
            <a:extLst>
              <a:ext uri="{FF2B5EF4-FFF2-40B4-BE49-F238E27FC236}">
                <a16:creationId xmlns:a16="http://schemas.microsoft.com/office/drawing/2014/main" id="{405C1D6C-6C7E-9A27-BC4D-E48867E83E49}"/>
              </a:ext>
            </a:extLst>
          </p:cNvPr>
          <p:cNvSpPr txBox="1"/>
          <p:nvPr/>
        </p:nvSpPr>
        <p:spPr>
          <a:xfrm>
            <a:off x="412343" y="1857375"/>
            <a:ext cx="2381657" cy="1631216"/>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2000" b="1" u="sng" dirty="0"/>
              <a:t>Gross Sales </a:t>
            </a:r>
            <a:r>
              <a:rPr lang="en-IN" sz="2000" b="1" dirty="0"/>
              <a:t>Amount for “</a:t>
            </a:r>
            <a:r>
              <a:rPr lang="en-IN" sz="2000" b="1" u="sng" dirty="0" err="1"/>
              <a:t>Atliq</a:t>
            </a:r>
            <a:r>
              <a:rPr lang="en-IN" sz="2000" b="1" u="sng" dirty="0"/>
              <a:t> Exclusive</a:t>
            </a:r>
            <a:r>
              <a:rPr lang="en-IN" sz="2000" b="1" dirty="0"/>
              <a:t>” for each month in 2020 and 2021.</a:t>
            </a:r>
          </a:p>
        </p:txBody>
      </p:sp>
      <p:graphicFrame>
        <p:nvGraphicFramePr>
          <p:cNvPr id="2" name="Table 6">
            <a:extLst>
              <a:ext uri="{FF2B5EF4-FFF2-40B4-BE49-F238E27FC236}">
                <a16:creationId xmlns:a16="http://schemas.microsoft.com/office/drawing/2014/main" id="{CA06E533-67ED-1111-A153-61D758B13EF7}"/>
              </a:ext>
            </a:extLst>
          </p:cNvPr>
          <p:cNvGraphicFramePr>
            <a:graphicFrameLocks noGrp="1"/>
          </p:cNvGraphicFramePr>
          <p:nvPr>
            <p:extLst>
              <p:ext uri="{D42A27DB-BD31-4B8C-83A1-F6EECF244321}">
                <p14:modId xmlns:p14="http://schemas.microsoft.com/office/powerpoint/2010/main" val="2326143154"/>
              </p:ext>
            </p:extLst>
          </p:nvPr>
        </p:nvGraphicFramePr>
        <p:xfrm>
          <a:off x="3055310" y="-1"/>
          <a:ext cx="9136686" cy="5583786"/>
        </p:xfrm>
        <a:graphic>
          <a:graphicData uri="http://schemas.openxmlformats.org/drawingml/2006/table">
            <a:tbl>
              <a:tblPr firstRow="1" bandRow="1">
                <a:tableStyleId>{21E4AEA4-8DFA-4A89-87EB-49C32662AFE0}</a:tableStyleId>
              </a:tblPr>
              <a:tblGrid>
                <a:gridCol w="3045562">
                  <a:extLst>
                    <a:ext uri="{9D8B030D-6E8A-4147-A177-3AD203B41FA5}">
                      <a16:colId xmlns:a16="http://schemas.microsoft.com/office/drawing/2014/main" val="3700510582"/>
                    </a:ext>
                  </a:extLst>
                </a:gridCol>
                <a:gridCol w="3045562">
                  <a:extLst>
                    <a:ext uri="{9D8B030D-6E8A-4147-A177-3AD203B41FA5}">
                      <a16:colId xmlns:a16="http://schemas.microsoft.com/office/drawing/2014/main" val="818052086"/>
                    </a:ext>
                  </a:extLst>
                </a:gridCol>
                <a:gridCol w="3045562">
                  <a:extLst>
                    <a:ext uri="{9D8B030D-6E8A-4147-A177-3AD203B41FA5}">
                      <a16:colId xmlns:a16="http://schemas.microsoft.com/office/drawing/2014/main" val="3704360670"/>
                    </a:ext>
                  </a:extLst>
                </a:gridCol>
              </a:tblGrid>
              <a:tr h="429522">
                <a:tc>
                  <a:txBody>
                    <a:bodyPr/>
                    <a:lstStyle/>
                    <a:p>
                      <a:pPr algn="ctr" fontAlgn="b"/>
                      <a:r>
                        <a:rPr lang="en-IN" sz="1800" b="1" u="none" strike="noStrike" dirty="0">
                          <a:solidFill>
                            <a:schemeClr val="bg1"/>
                          </a:solidFill>
                          <a:effectLst/>
                        </a:rPr>
                        <a:t>month</a:t>
                      </a:r>
                      <a:endParaRPr lang="en-IN" sz="18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en-IN" sz="1800" b="1" u="none" strike="noStrike" dirty="0">
                          <a:solidFill>
                            <a:schemeClr val="bg1"/>
                          </a:solidFill>
                          <a:effectLst/>
                        </a:rPr>
                        <a:t>2021</a:t>
                      </a:r>
                      <a:endParaRPr lang="en-IN" sz="18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en-IN" sz="1800" b="1" u="none" strike="noStrike" dirty="0">
                          <a:solidFill>
                            <a:schemeClr val="bg1"/>
                          </a:solidFill>
                          <a:effectLst/>
                        </a:rPr>
                        <a:t>2020</a:t>
                      </a:r>
                      <a:endParaRPr lang="en-IN" sz="18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71803962"/>
                  </a:ext>
                </a:extLst>
              </a:tr>
              <a:tr h="429522">
                <a:tc>
                  <a:txBody>
                    <a:bodyPr/>
                    <a:lstStyle/>
                    <a:p>
                      <a:pPr algn="ctr" fontAlgn="b"/>
                      <a:r>
                        <a:rPr lang="en-IN" sz="1400" b="0" u="none" strike="noStrike" dirty="0">
                          <a:solidFill>
                            <a:srgbClr val="000000"/>
                          </a:solidFill>
                          <a:effectLst/>
                        </a:rPr>
                        <a:t>November</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32247289.79</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15231895</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72148171"/>
                  </a:ext>
                </a:extLst>
              </a:tr>
              <a:tr h="429522">
                <a:tc>
                  <a:txBody>
                    <a:bodyPr/>
                    <a:lstStyle/>
                    <a:p>
                      <a:pPr algn="ctr" fontAlgn="b"/>
                      <a:r>
                        <a:rPr lang="en-IN" sz="1400" b="0" u="none" strike="noStrike" dirty="0">
                          <a:solidFill>
                            <a:srgbClr val="000000"/>
                          </a:solidFill>
                          <a:effectLst/>
                        </a:rPr>
                        <a:t>October</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21016218.21</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10378638</a:t>
                      </a:r>
                      <a:endParaRPr lang="en-IN" sz="12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53852328"/>
                  </a:ext>
                </a:extLst>
              </a:tr>
              <a:tr h="429522">
                <a:tc>
                  <a:txBody>
                    <a:bodyPr/>
                    <a:lstStyle/>
                    <a:p>
                      <a:pPr algn="ctr" fontAlgn="b"/>
                      <a:r>
                        <a:rPr lang="en-IN" sz="1400" b="0" u="none" strike="noStrike" dirty="0">
                          <a:solidFill>
                            <a:srgbClr val="000000"/>
                          </a:solidFill>
                          <a:effectLst/>
                        </a:rPr>
                        <a:t>December</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20409063.18</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9755795.1</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26560966"/>
                  </a:ext>
                </a:extLst>
              </a:tr>
              <a:tr h="429522">
                <a:tc>
                  <a:txBody>
                    <a:bodyPr/>
                    <a:lstStyle/>
                    <a:p>
                      <a:pPr algn="ctr" fontAlgn="b"/>
                      <a:r>
                        <a:rPr lang="en-IN" sz="1400" b="0" u="none" strike="noStrike" dirty="0">
                          <a:solidFill>
                            <a:srgbClr val="000000"/>
                          </a:solidFill>
                          <a:effectLst/>
                        </a:rPr>
                        <a:t>January</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19570701.71</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9584951.9</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13389596"/>
                  </a:ext>
                </a:extLst>
              </a:tr>
              <a:tr h="429522">
                <a:tc>
                  <a:txBody>
                    <a:bodyPr/>
                    <a:lstStyle/>
                    <a:p>
                      <a:pPr algn="ctr" fontAlgn="b"/>
                      <a:r>
                        <a:rPr lang="en-IN" sz="1400" b="0" u="none" strike="noStrike" dirty="0">
                          <a:solidFill>
                            <a:srgbClr val="000000"/>
                          </a:solidFill>
                          <a:effectLst/>
                        </a:rPr>
                        <a:t>September</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19530271.3</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9092670.3</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71767730"/>
                  </a:ext>
                </a:extLst>
              </a:tr>
              <a:tr h="429522">
                <a:tc>
                  <a:txBody>
                    <a:bodyPr/>
                    <a:lstStyle/>
                    <a:p>
                      <a:pPr algn="ctr" fontAlgn="b"/>
                      <a:r>
                        <a:rPr lang="en-IN" sz="1400" b="0" u="none" strike="noStrike" dirty="0">
                          <a:solidFill>
                            <a:srgbClr val="000000"/>
                          </a:solidFill>
                          <a:effectLst/>
                        </a:rPr>
                        <a:t>May</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19204309.41</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1586964.5</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17623659"/>
                  </a:ext>
                </a:extLst>
              </a:tr>
              <a:tr h="429522">
                <a:tc>
                  <a:txBody>
                    <a:bodyPr/>
                    <a:lstStyle/>
                    <a:p>
                      <a:pPr algn="ctr" fontAlgn="b"/>
                      <a:r>
                        <a:rPr lang="en-IN" sz="1400" b="0" u="none" strike="noStrike" dirty="0">
                          <a:solidFill>
                            <a:srgbClr val="000000"/>
                          </a:solidFill>
                          <a:effectLst/>
                        </a:rPr>
                        <a:t>March</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19149624.92</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766976.45</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09714543"/>
                  </a:ext>
                </a:extLst>
              </a:tr>
              <a:tr h="429522">
                <a:tc>
                  <a:txBody>
                    <a:bodyPr/>
                    <a:lstStyle/>
                    <a:p>
                      <a:pPr algn="ctr" fontAlgn="b"/>
                      <a:r>
                        <a:rPr lang="en-IN" sz="1400" b="0" u="none" strike="noStrike" dirty="0">
                          <a:solidFill>
                            <a:srgbClr val="000000"/>
                          </a:solidFill>
                          <a:effectLst/>
                        </a:rPr>
                        <a:t>July</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19044968.82</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5151815.4</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27293061"/>
                  </a:ext>
                </a:extLst>
              </a:tr>
              <a:tr h="429522">
                <a:tc>
                  <a:txBody>
                    <a:bodyPr/>
                    <a:lstStyle/>
                    <a:p>
                      <a:pPr algn="ctr" fontAlgn="b"/>
                      <a:r>
                        <a:rPr lang="en-IN" sz="1400" b="0" u="none" strike="noStrike" dirty="0">
                          <a:solidFill>
                            <a:srgbClr val="000000"/>
                          </a:solidFill>
                          <a:effectLst/>
                        </a:rPr>
                        <a:t>February</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15986603.89</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8083995.6</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3554228"/>
                  </a:ext>
                </a:extLst>
              </a:tr>
              <a:tr h="429522">
                <a:tc>
                  <a:txBody>
                    <a:bodyPr/>
                    <a:lstStyle/>
                    <a:p>
                      <a:pPr algn="ctr" fontAlgn="b"/>
                      <a:r>
                        <a:rPr lang="en-IN" sz="1400" b="0" u="none" strike="noStrike" dirty="0">
                          <a:solidFill>
                            <a:srgbClr val="000000"/>
                          </a:solidFill>
                          <a:effectLst/>
                        </a:rPr>
                        <a:t>June</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15457579.66</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3429736.6</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87502893"/>
                  </a:ext>
                </a:extLst>
              </a:tr>
              <a:tr h="429522">
                <a:tc>
                  <a:txBody>
                    <a:bodyPr/>
                    <a:lstStyle/>
                    <a:p>
                      <a:pPr algn="ctr" fontAlgn="b"/>
                      <a:r>
                        <a:rPr lang="en-IN" sz="1400" b="0" u="none" strike="noStrike" dirty="0">
                          <a:solidFill>
                            <a:srgbClr val="000000"/>
                          </a:solidFill>
                          <a:effectLst/>
                        </a:rPr>
                        <a:t>April</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11483530.3</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800071.95</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67822207"/>
                  </a:ext>
                </a:extLst>
              </a:tr>
              <a:tr h="429522">
                <a:tc>
                  <a:txBody>
                    <a:bodyPr/>
                    <a:lstStyle/>
                    <a:p>
                      <a:pPr algn="ctr" fontAlgn="b"/>
                      <a:r>
                        <a:rPr lang="en-IN" sz="1400" b="0" u="none" strike="noStrike" dirty="0">
                          <a:solidFill>
                            <a:srgbClr val="000000"/>
                          </a:solidFill>
                          <a:effectLst/>
                        </a:rPr>
                        <a:t>August</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11324548.34</a:t>
                      </a:r>
                      <a:endParaRPr lang="en-IN"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b="0" u="none" strike="noStrike" dirty="0">
                          <a:solidFill>
                            <a:srgbClr val="000000"/>
                          </a:solidFill>
                          <a:effectLst/>
                        </a:rPr>
                        <a:t>5638281.8</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913664291"/>
                  </a:ext>
                </a:extLst>
              </a:tr>
            </a:tbl>
          </a:graphicData>
        </a:graphic>
      </p:graphicFrame>
    </p:spTree>
    <p:extLst>
      <p:ext uri="{BB962C8B-B14F-4D97-AF65-F5344CB8AC3E}">
        <p14:creationId xmlns:p14="http://schemas.microsoft.com/office/powerpoint/2010/main" val="2233526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 b="1" dirty="0">
                <a:latin typeface="Britannic Bold" panose="020B0903060703020204" pitchFamily="34" charset="0"/>
              </a:rPr>
              <a:t>Table of contents</a:t>
            </a:r>
            <a:endParaRPr lang="en-US" dirty="0">
              <a:latin typeface="Britannic Bold" panose="020B0903060703020204" pitchFamily="34" charset="0"/>
            </a:endParaRPr>
          </a:p>
        </p:txBody>
      </p:sp>
      <p:sp>
        <p:nvSpPr>
          <p:cNvPr id="4" name="Rectangle 3">
            <a:extLst>
              <a:ext uri="{FF2B5EF4-FFF2-40B4-BE49-F238E27FC236}">
                <a16:creationId xmlns:a16="http://schemas.microsoft.com/office/drawing/2014/main" id="{136C3681-7FF8-4857-AA31-6A85ACF5A4C5}"/>
              </a:ext>
            </a:extLst>
          </p:cNvPr>
          <p:cNvSpPr/>
          <p:nvPr/>
        </p:nvSpPr>
        <p:spPr>
          <a:xfrm>
            <a:off x="8072464" y="1569574"/>
            <a:ext cx="2263640" cy="3456643"/>
          </a:xfrm>
          <a:custGeom>
            <a:avLst/>
            <a:gdLst/>
            <a:ahLst/>
            <a:cxnLst/>
            <a:rect l="l" t="t" r="r" b="b"/>
            <a:pathLst>
              <a:path w="2204552" h="3463807">
                <a:moveTo>
                  <a:pt x="0" y="0"/>
                </a:moveTo>
                <a:lnTo>
                  <a:pt x="1843807" y="0"/>
                </a:lnTo>
                <a:lnTo>
                  <a:pt x="1843807" y="712671"/>
                </a:lnTo>
                <a:lnTo>
                  <a:pt x="2204552" y="921904"/>
                </a:lnTo>
                <a:lnTo>
                  <a:pt x="1843807" y="1131136"/>
                </a:lnTo>
                <a:lnTo>
                  <a:pt x="1843807" y="1843807"/>
                </a:lnTo>
                <a:lnTo>
                  <a:pt x="1841879" y="1843807"/>
                </a:lnTo>
                <a:lnTo>
                  <a:pt x="1841879" y="3463807"/>
                </a:lnTo>
                <a:lnTo>
                  <a:pt x="0" y="3463807"/>
                </a:lnTo>
                <a:lnTo>
                  <a:pt x="0" y="18438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5" name="Rectangle 3">
            <a:extLst>
              <a:ext uri="{FF2B5EF4-FFF2-40B4-BE49-F238E27FC236}">
                <a16:creationId xmlns:a16="http://schemas.microsoft.com/office/drawing/2014/main" id="{0B90F43C-C605-44DC-8879-B08817CE1971}"/>
              </a:ext>
            </a:extLst>
          </p:cNvPr>
          <p:cNvSpPr/>
          <p:nvPr/>
        </p:nvSpPr>
        <p:spPr>
          <a:xfrm>
            <a:off x="6187207" y="1569575"/>
            <a:ext cx="2263640" cy="3456643"/>
          </a:xfrm>
          <a:custGeom>
            <a:avLst/>
            <a:gdLst/>
            <a:ahLst/>
            <a:cxnLst/>
            <a:rect l="l" t="t" r="r" b="b"/>
            <a:pathLst>
              <a:path w="2204552" h="3463807">
                <a:moveTo>
                  <a:pt x="0" y="0"/>
                </a:moveTo>
                <a:lnTo>
                  <a:pt x="1843807" y="0"/>
                </a:lnTo>
                <a:lnTo>
                  <a:pt x="1843807" y="712671"/>
                </a:lnTo>
                <a:lnTo>
                  <a:pt x="2204552" y="921904"/>
                </a:lnTo>
                <a:lnTo>
                  <a:pt x="1843807" y="1131136"/>
                </a:lnTo>
                <a:lnTo>
                  <a:pt x="1843807" y="1843807"/>
                </a:lnTo>
                <a:lnTo>
                  <a:pt x="1841879" y="1843807"/>
                </a:lnTo>
                <a:lnTo>
                  <a:pt x="1841879" y="3463807"/>
                </a:lnTo>
                <a:lnTo>
                  <a:pt x="0" y="3463807"/>
                </a:lnTo>
                <a:lnTo>
                  <a:pt x="0" y="18438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6" name="Rectangle 3">
            <a:extLst>
              <a:ext uri="{FF2B5EF4-FFF2-40B4-BE49-F238E27FC236}">
                <a16:creationId xmlns:a16="http://schemas.microsoft.com/office/drawing/2014/main" id="{AA2E6B25-B829-457B-9AFF-C35550870C7F}"/>
              </a:ext>
            </a:extLst>
          </p:cNvPr>
          <p:cNvSpPr/>
          <p:nvPr/>
        </p:nvSpPr>
        <p:spPr>
          <a:xfrm>
            <a:off x="4321094" y="1569575"/>
            <a:ext cx="2263640" cy="3456643"/>
          </a:xfrm>
          <a:custGeom>
            <a:avLst/>
            <a:gdLst/>
            <a:ahLst/>
            <a:cxnLst/>
            <a:rect l="l" t="t" r="r" b="b"/>
            <a:pathLst>
              <a:path w="2204552" h="3463807">
                <a:moveTo>
                  <a:pt x="0" y="0"/>
                </a:moveTo>
                <a:lnTo>
                  <a:pt x="1843807" y="0"/>
                </a:lnTo>
                <a:lnTo>
                  <a:pt x="1843807" y="712671"/>
                </a:lnTo>
                <a:lnTo>
                  <a:pt x="2204552" y="921904"/>
                </a:lnTo>
                <a:lnTo>
                  <a:pt x="1843807" y="1131136"/>
                </a:lnTo>
                <a:lnTo>
                  <a:pt x="1843807" y="1843807"/>
                </a:lnTo>
                <a:lnTo>
                  <a:pt x="1841879" y="1843807"/>
                </a:lnTo>
                <a:lnTo>
                  <a:pt x="1841879" y="3463807"/>
                </a:lnTo>
                <a:lnTo>
                  <a:pt x="0" y="3463807"/>
                </a:lnTo>
                <a:lnTo>
                  <a:pt x="0" y="18438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 name="Chevron 9">
            <a:extLst>
              <a:ext uri="{FF2B5EF4-FFF2-40B4-BE49-F238E27FC236}">
                <a16:creationId xmlns:a16="http://schemas.microsoft.com/office/drawing/2014/main" id="{B5D8E232-EC4C-4CB1-9D3D-810000DB5375}"/>
              </a:ext>
            </a:extLst>
          </p:cNvPr>
          <p:cNvSpPr/>
          <p:nvPr/>
        </p:nvSpPr>
        <p:spPr>
          <a:xfrm>
            <a:off x="4312486" y="5010593"/>
            <a:ext cx="2391955" cy="863815"/>
          </a:xfrm>
          <a:prstGeom prst="chevron">
            <a:avLst>
              <a:gd name="adj" fmla="val 55502"/>
            </a:avLst>
          </a:prstGeom>
          <a:gradFill>
            <a:gsLst>
              <a:gs pos="0">
                <a:schemeClr val="accent1"/>
              </a:gs>
              <a:gs pos="5000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endParaRPr>
          </a:p>
        </p:txBody>
      </p:sp>
      <p:sp>
        <p:nvSpPr>
          <p:cNvPr id="8" name="Chevron 10">
            <a:extLst>
              <a:ext uri="{FF2B5EF4-FFF2-40B4-BE49-F238E27FC236}">
                <a16:creationId xmlns:a16="http://schemas.microsoft.com/office/drawing/2014/main" id="{FBE276E4-4384-43DA-988E-3CCC2B699221}"/>
              </a:ext>
            </a:extLst>
          </p:cNvPr>
          <p:cNvSpPr/>
          <p:nvPr/>
        </p:nvSpPr>
        <p:spPr>
          <a:xfrm>
            <a:off x="6209667" y="5010594"/>
            <a:ext cx="2391955" cy="863815"/>
          </a:xfrm>
          <a:prstGeom prst="chevron">
            <a:avLst>
              <a:gd name="adj" fmla="val 55502"/>
            </a:avLst>
          </a:prstGeom>
          <a:gradFill>
            <a:gsLst>
              <a:gs pos="0">
                <a:schemeClr val="accent2"/>
              </a:gs>
              <a:gs pos="50000">
                <a:schemeClr val="accent2">
                  <a:lumMod val="50000"/>
                </a:schemeClr>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Chevron 11">
            <a:extLst>
              <a:ext uri="{FF2B5EF4-FFF2-40B4-BE49-F238E27FC236}">
                <a16:creationId xmlns:a16="http://schemas.microsoft.com/office/drawing/2014/main" id="{465FEFF2-8D71-4BC3-9E2D-12581637272B}"/>
              </a:ext>
            </a:extLst>
          </p:cNvPr>
          <p:cNvSpPr/>
          <p:nvPr/>
        </p:nvSpPr>
        <p:spPr>
          <a:xfrm>
            <a:off x="8097068" y="5010595"/>
            <a:ext cx="2391955" cy="863815"/>
          </a:xfrm>
          <a:prstGeom prst="chevron">
            <a:avLst>
              <a:gd name="adj" fmla="val 55502"/>
            </a:avLst>
          </a:prstGeom>
          <a:gradFill>
            <a:gsLst>
              <a:gs pos="0">
                <a:schemeClr val="accent3"/>
              </a:gs>
              <a:gs pos="50000">
                <a:schemeClr val="accent3">
                  <a:lumMod val="50000"/>
                </a:schemeClr>
              </a:gs>
              <a:gs pos="100000">
                <a:schemeClr val="accent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16" name="Group 15">
            <a:extLst>
              <a:ext uri="{FF2B5EF4-FFF2-40B4-BE49-F238E27FC236}">
                <a16:creationId xmlns:a16="http://schemas.microsoft.com/office/drawing/2014/main" id="{33D1085B-6BE6-4903-9F35-A6073F85E0BC}"/>
              </a:ext>
            </a:extLst>
          </p:cNvPr>
          <p:cNvGrpSpPr/>
          <p:nvPr/>
        </p:nvGrpSpPr>
        <p:grpSpPr>
          <a:xfrm>
            <a:off x="4584421" y="1976033"/>
            <a:ext cx="1517866" cy="646331"/>
            <a:chOff x="605046" y="3648325"/>
            <a:chExt cx="1488582" cy="665032"/>
          </a:xfrm>
        </p:grpSpPr>
        <p:grpSp>
          <p:nvGrpSpPr>
            <p:cNvPr id="17" name="Group 16">
              <a:extLst>
                <a:ext uri="{FF2B5EF4-FFF2-40B4-BE49-F238E27FC236}">
                  <a16:creationId xmlns:a16="http://schemas.microsoft.com/office/drawing/2014/main" id="{BAD32117-2947-474F-BE58-563938B1B8C3}"/>
                </a:ext>
              </a:extLst>
            </p:cNvPr>
            <p:cNvGrpSpPr/>
            <p:nvPr/>
          </p:nvGrpSpPr>
          <p:grpSpPr>
            <a:xfrm>
              <a:off x="605046" y="3786939"/>
              <a:ext cx="206152" cy="206152"/>
              <a:chOff x="2411760" y="3726904"/>
              <a:chExt cx="206152" cy="206152"/>
            </a:xfrm>
          </p:grpSpPr>
          <p:sp>
            <p:nvSpPr>
              <p:cNvPr id="19" name="Oval 18">
                <a:extLst>
                  <a:ext uri="{FF2B5EF4-FFF2-40B4-BE49-F238E27FC236}">
                    <a16:creationId xmlns:a16="http://schemas.microsoft.com/office/drawing/2014/main" id="{A5D477B0-550B-49A1-8CB5-F4DF843727E6}"/>
                  </a:ext>
                </a:extLst>
              </p:cNvPr>
              <p:cNvSpPr/>
              <p:nvPr/>
            </p:nvSpPr>
            <p:spPr>
              <a:xfrm>
                <a:off x="2411760" y="3726904"/>
                <a:ext cx="206152" cy="206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sp>
            <p:nvSpPr>
              <p:cNvPr id="20" name="Chevron 22">
                <a:extLst>
                  <a:ext uri="{FF2B5EF4-FFF2-40B4-BE49-F238E27FC236}">
                    <a16:creationId xmlns:a16="http://schemas.microsoft.com/office/drawing/2014/main" id="{7117E410-4C7A-43CB-85E3-074B9040A110}"/>
                  </a:ext>
                </a:extLst>
              </p:cNvPr>
              <p:cNvSpPr/>
              <p:nvPr/>
            </p:nvSpPr>
            <p:spPr>
              <a:xfrm>
                <a:off x="2488361" y="3793980"/>
                <a:ext cx="72000" cy="72000"/>
              </a:xfrm>
              <a:prstGeom prst="chevron">
                <a:avLst>
                  <a:gd name="adj" fmla="val 652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18" name="TextBox 17">
              <a:extLst>
                <a:ext uri="{FF2B5EF4-FFF2-40B4-BE49-F238E27FC236}">
                  <a16:creationId xmlns:a16="http://schemas.microsoft.com/office/drawing/2014/main" id="{68DABA19-1304-4149-8A7C-4F38D0079AED}"/>
                </a:ext>
              </a:extLst>
            </p:cNvPr>
            <p:cNvSpPr txBox="1"/>
            <p:nvPr/>
          </p:nvSpPr>
          <p:spPr>
            <a:xfrm>
              <a:off x="832000" y="3648325"/>
              <a:ext cx="1261628" cy="665032"/>
            </a:xfrm>
            <a:prstGeom prst="rect">
              <a:avLst/>
            </a:prstGeom>
            <a:noFill/>
          </p:spPr>
          <p:txBody>
            <a:bodyPr wrap="square" rtlCol="0" anchor="ctr">
              <a:spAutoFit/>
            </a:bodyPr>
            <a:lstStyle/>
            <a:p>
              <a:r>
                <a:rPr lang="en-US" altLang="ko-KR" sz="1200" b="1" dirty="0">
                  <a:solidFill>
                    <a:schemeClr val="bg1"/>
                  </a:solidFill>
                </a:rPr>
                <a:t>Understanding the Dataset</a:t>
              </a:r>
              <a:endParaRPr lang="ko-KR" altLang="en-US" sz="1200" b="1" dirty="0">
                <a:solidFill>
                  <a:schemeClr val="bg1"/>
                </a:solidFill>
              </a:endParaRPr>
            </a:p>
          </p:txBody>
        </p:sp>
      </p:grpSp>
      <p:grpSp>
        <p:nvGrpSpPr>
          <p:cNvPr id="26" name="Group 25">
            <a:extLst>
              <a:ext uri="{FF2B5EF4-FFF2-40B4-BE49-F238E27FC236}">
                <a16:creationId xmlns:a16="http://schemas.microsoft.com/office/drawing/2014/main" id="{004AE91D-BB5C-434C-8548-6CEF39D8D079}"/>
              </a:ext>
            </a:extLst>
          </p:cNvPr>
          <p:cNvGrpSpPr/>
          <p:nvPr/>
        </p:nvGrpSpPr>
        <p:grpSpPr>
          <a:xfrm>
            <a:off x="6559600" y="2068364"/>
            <a:ext cx="1371855" cy="461665"/>
            <a:chOff x="605046" y="3743329"/>
            <a:chExt cx="1488582" cy="475023"/>
          </a:xfrm>
        </p:grpSpPr>
        <p:grpSp>
          <p:nvGrpSpPr>
            <p:cNvPr id="27" name="Group 26">
              <a:extLst>
                <a:ext uri="{FF2B5EF4-FFF2-40B4-BE49-F238E27FC236}">
                  <a16:creationId xmlns:a16="http://schemas.microsoft.com/office/drawing/2014/main" id="{C6F5B2AC-ED19-4A1E-AA7E-07FD8C3C8711}"/>
                </a:ext>
              </a:extLst>
            </p:cNvPr>
            <p:cNvGrpSpPr/>
            <p:nvPr/>
          </p:nvGrpSpPr>
          <p:grpSpPr>
            <a:xfrm>
              <a:off x="605046" y="3786938"/>
              <a:ext cx="206152" cy="206152"/>
              <a:chOff x="2411760" y="3726903"/>
              <a:chExt cx="206152" cy="206152"/>
            </a:xfrm>
          </p:grpSpPr>
          <p:sp>
            <p:nvSpPr>
              <p:cNvPr id="29" name="Oval 28">
                <a:extLst>
                  <a:ext uri="{FF2B5EF4-FFF2-40B4-BE49-F238E27FC236}">
                    <a16:creationId xmlns:a16="http://schemas.microsoft.com/office/drawing/2014/main" id="{1E1EE7EF-518E-48BA-98F6-754EBE9E4882}"/>
                  </a:ext>
                </a:extLst>
              </p:cNvPr>
              <p:cNvSpPr/>
              <p:nvPr/>
            </p:nvSpPr>
            <p:spPr>
              <a:xfrm>
                <a:off x="2411760" y="3726903"/>
                <a:ext cx="206152" cy="206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sp>
            <p:nvSpPr>
              <p:cNvPr id="30" name="Chevron 32">
                <a:extLst>
                  <a:ext uri="{FF2B5EF4-FFF2-40B4-BE49-F238E27FC236}">
                    <a16:creationId xmlns:a16="http://schemas.microsoft.com/office/drawing/2014/main" id="{6E7417E2-3A2D-44A8-9716-46C62D9DD171}"/>
                  </a:ext>
                </a:extLst>
              </p:cNvPr>
              <p:cNvSpPr/>
              <p:nvPr/>
            </p:nvSpPr>
            <p:spPr>
              <a:xfrm>
                <a:off x="2488361" y="3793980"/>
                <a:ext cx="72000" cy="72000"/>
              </a:xfrm>
              <a:prstGeom prst="chevron">
                <a:avLst>
                  <a:gd name="adj" fmla="val 652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28" name="TextBox 27">
              <a:extLst>
                <a:ext uri="{FF2B5EF4-FFF2-40B4-BE49-F238E27FC236}">
                  <a16:creationId xmlns:a16="http://schemas.microsoft.com/office/drawing/2014/main" id="{AF8D53AD-8515-4DBD-BA27-85272D969810}"/>
                </a:ext>
              </a:extLst>
            </p:cNvPr>
            <p:cNvSpPr txBox="1"/>
            <p:nvPr/>
          </p:nvSpPr>
          <p:spPr>
            <a:xfrm>
              <a:off x="832000" y="3743329"/>
              <a:ext cx="1261628" cy="475023"/>
            </a:xfrm>
            <a:prstGeom prst="rect">
              <a:avLst/>
            </a:prstGeom>
            <a:noFill/>
          </p:spPr>
          <p:txBody>
            <a:bodyPr wrap="square" rtlCol="0" anchor="ctr">
              <a:spAutoFit/>
            </a:bodyPr>
            <a:lstStyle/>
            <a:p>
              <a:r>
                <a:rPr lang="en-US" altLang="ko-KR" sz="1200" b="1" dirty="0" err="1">
                  <a:solidFill>
                    <a:schemeClr val="bg1"/>
                  </a:solidFill>
                </a:rPr>
                <a:t>Atliq</a:t>
              </a:r>
              <a:r>
                <a:rPr lang="en-US" altLang="ko-KR" sz="1200" b="1" dirty="0">
                  <a:solidFill>
                    <a:schemeClr val="bg1"/>
                  </a:solidFill>
                </a:rPr>
                <a:t> Product Lines</a:t>
              </a:r>
              <a:endParaRPr lang="ko-KR" altLang="en-US" sz="1200" b="1" dirty="0">
                <a:solidFill>
                  <a:schemeClr val="bg1"/>
                </a:solidFill>
              </a:endParaRPr>
            </a:p>
          </p:txBody>
        </p:sp>
      </p:grpSp>
      <p:grpSp>
        <p:nvGrpSpPr>
          <p:cNvPr id="36" name="Group 35">
            <a:extLst>
              <a:ext uri="{FF2B5EF4-FFF2-40B4-BE49-F238E27FC236}">
                <a16:creationId xmlns:a16="http://schemas.microsoft.com/office/drawing/2014/main" id="{D1F4EFC2-7742-42DF-A531-D612E8505529}"/>
              </a:ext>
            </a:extLst>
          </p:cNvPr>
          <p:cNvGrpSpPr/>
          <p:nvPr/>
        </p:nvGrpSpPr>
        <p:grpSpPr>
          <a:xfrm>
            <a:off x="8503816" y="2068364"/>
            <a:ext cx="1371855" cy="461665"/>
            <a:chOff x="605046" y="3743329"/>
            <a:chExt cx="1488582" cy="475023"/>
          </a:xfrm>
        </p:grpSpPr>
        <p:grpSp>
          <p:nvGrpSpPr>
            <p:cNvPr id="37" name="Group 36">
              <a:extLst>
                <a:ext uri="{FF2B5EF4-FFF2-40B4-BE49-F238E27FC236}">
                  <a16:creationId xmlns:a16="http://schemas.microsoft.com/office/drawing/2014/main" id="{D9F203B0-8F2B-4A94-87E5-FF2877562624}"/>
                </a:ext>
              </a:extLst>
            </p:cNvPr>
            <p:cNvGrpSpPr/>
            <p:nvPr/>
          </p:nvGrpSpPr>
          <p:grpSpPr>
            <a:xfrm>
              <a:off x="605046" y="3786939"/>
              <a:ext cx="206152" cy="206152"/>
              <a:chOff x="2411760" y="3726904"/>
              <a:chExt cx="206152" cy="206152"/>
            </a:xfrm>
          </p:grpSpPr>
          <p:sp>
            <p:nvSpPr>
              <p:cNvPr id="39" name="Oval 38">
                <a:extLst>
                  <a:ext uri="{FF2B5EF4-FFF2-40B4-BE49-F238E27FC236}">
                    <a16:creationId xmlns:a16="http://schemas.microsoft.com/office/drawing/2014/main" id="{426ED1D6-AF16-4FE4-B485-E2B7AC84C5BD}"/>
                  </a:ext>
                </a:extLst>
              </p:cNvPr>
              <p:cNvSpPr/>
              <p:nvPr/>
            </p:nvSpPr>
            <p:spPr>
              <a:xfrm>
                <a:off x="2411760" y="3726904"/>
                <a:ext cx="206152" cy="206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bg1"/>
                  </a:solidFill>
                </a:endParaRPr>
              </a:p>
            </p:txBody>
          </p:sp>
          <p:sp>
            <p:nvSpPr>
              <p:cNvPr id="40" name="Chevron 42">
                <a:extLst>
                  <a:ext uri="{FF2B5EF4-FFF2-40B4-BE49-F238E27FC236}">
                    <a16:creationId xmlns:a16="http://schemas.microsoft.com/office/drawing/2014/main" id="{F3FB564F-DF57-4259-AEA9-2F686A08C868}"/>
                  </a:ext>
                </a:extLst>
              </p:cNvPr>
              <p:cNvSpPr/>
              <p:nvPr/>
            </p:nvSpPr>
            <p:spPr>
              <a:xfrm>
                <a:off x="2488360" y="3793979"/>
                <a:ext cx="72000" cy="72000"/>
              </a:xfrm>
              <a:prstGeom prst="chevron">
                <a:avLst>
                  <a:gd name="adj" fmla="val 652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38" name="TextBox 37">
              <a:extLst>
                <a:ext uri="{FF2B5EF4-FFF2-40B4-BE49-F238E27FC236}">
                  <a16:creationId xmlns:a16="http://schemas.microsoft.com/office/drawing/2014/main" id="{B07FBB21-B57E-4964-9167-1869961512E0}"/>
                </a:ext>
              </a:extLst>
            </p:cNvPr>
            <p:cNvSpPr txBox="1"/>
            <p:nvPr/>
          </p:nvSpPr>
          <p:spPr>
            <a:xfrm>
              <a:off x="832000" y="3743329"/>
              <a:ext cx="1261628" cy="475023"/>
            </a:xfrm>
            <a:prstGeom prst="rect">
              <a:avLst/>
            </a:prstGeom>
            <a:noFill/>
          </p:spPr>
          <p:txBody>
            <a:bodyPr wrap="square" rtlCol="0" anchor="ctr">
              <a:spAutoFit/>
            </a:bodyPr>
            <a:lstStyle/>
            <a:p>
              <a:r>
                <a:rPr lang="en-US" altLang="ko-KR" sz="1200" b="1" dirty="0">
                  <a:solidFill>
                    <a:schemeClr val="bg1"/>
                  </a:solidFill>
                </a:rPr>
                <a:t>Ad-Hoc Request</a:t>
              </a:r>
              <a:endParaRPr lang="ko-KR" altLang="en-US" sz="1200" b="1" dirty="0">
                <a:solidFill>
                  <a:schemeClr val="bg1"/>
                </a:solidFill>
              </a:endParaRPr>
            </a:p>
          </p:txBody>
        </p:sp>
      </p:grpSp>
      <p:sp>
        <p:nvSpPr>
          <p:cNvPr id="51" name="TextBox 50">
            <a:extLst>
              <a:ext uri="{FF2B5EF4-FFF2-40B4-BE49-F238E27FC236}">
                <a16:creationId xmlns:a16="http://schemas.microsoft.com/office/drawing/2014/main" id="{B5594799-7004-41C7-AF8E-FF1710DFE17F}"/>
              </a:ext>
            </a:extLst>
          </p:cNvPr>
          <p:cNvSpPr txBox="1"/>
          <p:nvPr/>
        </p:nvSpPr>
        <p:spPr>
          <a:xfrm>
            <a:off x="4502037" y="2783076"/>
            <a:ext cx="1563045" cy="2123658"/>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p>
        </p:txBody>
      </p:sp>
      <p:sp>
        <p:nvSpPr>
          <p:cNvPr id="52" name="TextBox 51">
            <a:extLst>
              <a:ext uri="{FF2B5EF4-FFF2-40B4-BE49-F238E27FC236}">
                <a16:creationId xmlns:a16="http://schemas.microsoft.com/office/drawing/2014/main" id="{214319B8-062D-49CC-A5B3-766975AA99D6}"/>
              </a:ext>
            </a:extLst>
          </p:cNvPr>
          <p:cNvSpPr txBox="1"/>
          <p:nvPr/>
        </p:nvSpPr>
        <p:spPr>
          <a:xfrm>
            <a:off x="8234824" y="2783076"/>
            <a:ext cx="1563045" cy="2123658"/>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p>
        </p:txBody>
      </p:sp>
      <p:sp>
        <p:nvSpPr>
          <p:cNvPr id="54" name="TextBox 53">
            <a:extLst>
              <a:ext uri="{FF2B5EF4-FFF2-40B4-BE49-F238E27FC236}">
                <a16:creationId xmlns:a16="http://schemas.microsoft.com/office/drawing/2014/main" id="{313479D4-59AB-4CE8-BCB3-7C027A00CBA4}"/>
              </a:ext>
            </a:extLst>
          </p:cNvPr>
          <p:cNvSpPr txBox="1"/>
          <p:nvPr/>
        </p:nvSpPr>
        <p:spPr>
          <a:xfrm>
            <a:off x="6364742" y="2783076"/>
            <a:ext cx="1563045" cy="2123658"/>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p>
        </p:txBody>
      </p:sp>
      <p:sp>
        <p:nvSpPr>
          <p:cNvPr id="55" name="Rectangle 3">
            <a:extLst>
              <a:ext uri="{FF2B5EF4-FFF2-40B4-BE49-F238E27FC236}">
                <a16:creationId xmlns:a16="http://schemas.microsoft.com/office/drawing/2014/main" id="{4318B3EE-43BA-4199-A8EC-5D3F21C78718}"/>
              </a:ext>
            </a:extLst>
          </p:cNvPr>
          <p:cNvSpPr/>
          <p:nvPr/>
        </p:nvSpPr>
        <p:spPr>
          <a:xfrm>
            <a:off x="2424023" y="1569574"/>
            <a:ext cx="2263640" cy="3456643"/>
          </a:xfrm>
          <a:custGeom>
            <a:avLst/>
            <a:gdLst/>
            <a:ahLst/>
            <a:cxnLst/>
            <a:rect l="l" t="t" r="r" b="b"/>
            <a:pathLst>
              <a:path w="2204552" h="3463807">
                <a:moveTo>
                  <a:pt x="0" y="0"/>
                </a:moveTo>
                <a:lnTo>
                  <a:pt x="1843807" y="0"/>
                </a:lnTo>
                <a:lnTo>
                  <a:pt x="1843807" y="712671"/>
                </a:lnTo>
                <a:lnTo>
                  <a:pt x="2204552" y="921904"/>
                </a:lnTo>
                <a:lnTo>
                  <a:pt x="1843807" y="1131136"/>
                </a:lnTo>
                <a:lnTo>
                  <a:pt x="1843807" y="1843807"/>
                </a:lnTo>
                <a:lnTo>
                  <a:pt x="1841879" y="1843807"/>
                </a:lnTo>
                <a:lnTo>
                  <a:pt x="1841879" y="3463807"/>
                </a:lnTo>
                <a:lnTo>
                  <a:pt x="0" y="3463807"/>
                </a:lnTo>
                <a:lnTo>
                  <a:pt x="0" y="184380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6" name="Chevron 9">
            <a:extLst>
              <a:ext uri="{FF2B5EF4-FFF2-40B4-BE49-F238E27FC236}">
                <a16:creationId xmlns:a16="http://schemas.microsoft.com/office/drawing/2014/main" id="{6E0520A3-981C-4F87-8F86-4266BC0364A4}"/>
              </a:ext>
            </a:extLst>
          </p:cNvPr>
          <p:cNvSpPr/>
          <p:nvPr/>
        </p:nvSpPr>
        <p:spPr>
          <a:xfrm>
            <a:off x="2424023" y="5010592"/>
            <a:ext cx="2391955" cy="863815"/>
          </a:xfrm>
          <a:prstGeom prst="chevron">
            <a:avLst>
              <a:gd name="adj" fmla="val 55502"/>
            </a:avLst>
          </a:prstGeom>
          <a:gradFill>
            <a:gsLst>
              <a:gs pos="0">
                <a:schemeClr val="accent6"/>
              </a:gs>
              <a:gs pos="50000">
                <a:schemeClr val="accent6">
                  <a:lumMod val="50000"/>
                </a:schemeClr>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endParaRPr>
          </a:p>
        </p:txBody>
      </p:sp>
      <p:grpSp>
        <p:nvGrpSpPr>
          <p:cNvPr id="62" name="Group 18">
            <a:extLst>
              <a:ext uri="{FF2B5EF4-FFF2-40B4-BE49-F238E27FC236}">
                <a16:creationId xmlns:a16="http://schemas.microsoft.com/office/drawing/2014/main" id="{5B794D9B-A347-4EA2-B9BC-A80A41A3AFB7}"/>
              </a:ext>
            </a:extLst>
          </p:cNvPr>
          <p:cNvGrpSpPr/>
          <p:nvPr/>
        </p:nvGrpSpPr>
        <p:grpSpPr>
          <a:xfrm>
            <a:off x="2675731" y="2068360"/>
            <a:ext cx="1371855" cy="461665"/>
            <a:chOff x="605046" y="3743335"/>
            <a:chExt cx="1488582" cy="475024"/>
          </a:xfrm>
        </p:grpSpPr>
        <p:grpSp>
          <p:nvGrpSpPr>
            <p:cNvPr id="63" name="Group 19">
              <a:extLst>
                <a:ext uri="{FF2B5EF4-FFF2-40B4-BE49-F238E27FC236}">
                  <a16:creationId xmlns:a16="http://schemas.microsoft.com/office/drawing/2014/main" id="{4E14A3D8-176B-4B6C-9B82-3F6E5A3C0382}"/>
                </a:ext>
              </a:extLst>
            </p:cNvPr>
            <p:cNvGrpSpPr/>
            <p:nvPr/>
          </p:nvGrpSpPr>
          <p:grpSpPr>
            <a:xfrm>
              <a:off x="605046" y="3786939"/>
              <a:ext cx="206152" cy="206152"/>
              <a:chOff x="2411760" y="3726904"/>
              <a:chExt cx="206152" cy="206152"/>
            </a:xfrm>
          </p:grpSpPr>
          <p:sp>
            <p:nvSpPr>
              <p:cNvPr id="65" name="Oval 21">
                <a:extLst>
                  <a:ext uri="{FF2B5EF4-FFF2-40B4-BE49-F238E27FC236}">
                    <a16:creationId xmlns:a16="http://schemas.microsoft.com/office/drawing/2014/main" id="{30E04D21-F9F6-4A71-89CB-D5D81ABE9FA4}"/>
                  </a:ext>
                </a:extLst>
              </p:cNvPr>
              <p:cNvSpPr/>
              <p:nvPr/>
            </p:nvSpPr>
            <p:spPr>
              <a:xfrm>
                <a:off x="2411760" y="3726904"/>
                <a:ext cx="206152" cy="206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sp>
            <p:nvSpPr>
              <p:cNvPr id="66" name="Chevron 22">
                <a:extLst>
                  <a:ext uri="{FF2B5EF4-FFF2-40B4-BE49-F238E27FC236}">
                    <a16:creationId xmlns:a16="http://schemas.microsoft.com/office/drawing/2014/main" id="{3FA249B7-064E-4923-B3E0-0B60252E7082}"/>
                  </a:ext>
                </a:extLst>
              </p:cNvPr>
              <p:cNvSpPr/>
              <p:nvPr/>
            </p:nvSpPr>
            <p:spPr>
              <a:xfrm>
                <a:off x="2488360" y="3793983"/>
                <a:ext cx="72000" cy="72000"/>
              </a:xfrm>
              <a:prstGeom prst="chevron">
                <a:avLst>
                  <a:gd name="adj" fmla="val 6522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64" name="TextBox 63">
              <a:extLst>
                <a:ext uri="{FF2B5EF4-FFF2-40B4-BE49-F238E27FC236}">
                  <a16:creationId xmlns:a16="http://schemas.microsoft.com/office/drawing/2014/main" id="{6C41B691-7FE0-4A64-BEDC-3084D7ACECA0}"/>
                </a:ext>
              </a:extLst>
            </p:cNvPr>
            <p:cNvSpPr txBox="1"/>
            <p:nvPr/>
          </p:nvSpPr>
          <p:spPr>
            <a:xfrm>
              <a:off x="832000" y="3743335"/>
              <a:ext cx="1261628" cy="475024"/>
            </a:xfrm>
            <a:prstGeom prst="rect">
              <a:avLst/>
            </a:prstGeom>
            <a:noFill/>
          </p:spPr>
          <p:txBody>
            <a:bodyPr wrap="square" rtlCol="0" anchor="ctr">
              <a:spAutoFit/>
            </a:bodyPr>
            <a:lstStyle/>
            <a:p>
              <a:r>
                <a:rPr lang="en-US" altLang="ko-KR" sz="1200" b="1" dirty="0">
                  <a:solidFill>
                    <a:schemeClr val="bg1"/>
                  </a:solidFill>
                </a:rPr>
                <a:t>Project Summary</a:t>
              </a:r>
            </a:p>
          </p:txBody>
        </p:sp>
      </p:grpSp>
      <p:sp>
        <p:nvSpPr>
          <p:cNvPr id="67" name="TextBox 66">
            <a:extLst>
              <a:ext uri="{FF2B5EF4-FFF2-40B4-BE49-F238E27FC236}">
                <a16:creationId xmlns:a16="http://schemas.microsoft.com/office/drawing/2014/main" id="{1323135A-6325-4B87-8400-448CB3E77B66}"/>
              </a:ext>
            </a:extLst>
          </p:cNvPr>
          <p:cNvSpPr txBox="1"/>
          <p:nvPr/>
        </p:nvSpPr>
        <p:spPr>
          <a:xfrm>
            <a:off x="2593347" y="2783075"/>
            <a:ext cx="1563045" cy="2123658"/>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p>
        </p:txBody>
      </p:sp>
    </p:spTree>
    <p:extLst>
      <p:ext uri="{BB962C8B-B14F-4D97-AF65-F5344CB8AC3E}">
        <p14:creationId xmlns:p14="http://schemas.microsoft.com/office/powerpoint/2010/main" val="3183651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200" b="1" dirty="0">
                <a:ln w="22225">
                  <a:solidFill>
                    <a:schemeClr val="accent2"/>
                  </a:solidFill>
                  <a:prstDash val="solid"/>
                </a:ln>
                <a:solidFill>
                  <a:schemeClr val="accent2">
                    <a:lumMod val="40000"/>
                    <a:lumOff val="60000"/>
                  </a:schemeClr>
                </a:solidFill>
              </a:rPr>
              <a:t>Important Insights</a:t>
            </a:r>
          </a:p>
        </p:txBody>
      </p:sp>
      <p:grpSp>
        <p:nvGrpSpPr>
          <p:cNvPr id="18" name="Group 17">
            <a:extLst>
              <a:ext uri="{FF2B5EF4-FFF2-40B4-BE49-F238E27FC236}">
                <a16:creationId xmlns:a16="http://schemas.microsoft.com/office/drawing/2014/main" id="{6DBE2F39-0E0F-47B0-83D4-CCF3E5DE8821}"/>
              </a:ext>
            </a:extLst>
          </p:cNvPr>
          <p:cNvGrpSpPr/>
          <p:nvPr/>
        </p:nvGrpSpPr>
        <p:grpSpPr>
          <a:xfrm>
            <a:off x="7038223" y="4267930"/>
            <a:ext cx="4505821" cy="1426452"/>
            <a:chOff x="3061235" y="1883542"/>
            <a:chExt cx="3176587" cy="1426452"/>
          </a:xfrm>
        </p:grpSpPr>
        <p:sp>
          <p:nvSpPr>
            <p:cNvPr id="19" name="TextBox 18">
              <a:extLst>
                <a:ext uri="{FF2B5EF4-FFF2-40B4-BE49-F238E27FC236}">
                  <a16:creationId xmlns:a16="http://schemas.microsoft.com/office/drawing/2014/main" id="{7E27612A-6007-4ED4-95BA-6E778E8A94A8}"/>
                </a:ext>
              </a:extLst>
            </p:cNvPr>
            <p:cNvSpPr txBox="1"/>
            <p:nvPr/>
          </p:nvSpPr>
          <p:spPr>
            <a:xfrm>
              <a:off x="3141478" y="1883542"/>
              <a:ext cx="3096344"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Seasonal Trend</a:t>
              </a:r>
              <a:endParaRPr lang="ko-KR" altLang="en-US" sz="14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552A236C-8413-4E54-996C-C3A8303136B2}"/>
                </a:ext>
              </a:extLst>
            </p:cNvPr>
            <p:cNvSpPr txBox="1"/>
            <p:nvPr/>
          </p:nvSpPr>
          <p:spPr>
            <a:xfrm>
              <a:off x="3061235" y="2094277"/>
              <a:ext cx="3096344" cy="1215717"/>
            </a:xfrm>
            <a:prstGeom prst="rect">
              <a:avLst/>
            </a:prstGeom>
            <a:noFill/>
          </p:spPr>
          <p:txBody>
            <a:bodyPr wrap="square" rtlCol="0">
              <a:spAutoFit/>
            </a:bodyPr>
            <a:lstStyle/>
            <a:p>
              <a:pPr algn="just"/>
              <a:r>
                <a:rPr lang="en-US" sz="1000" b="1" dirty="0">
                  <a:solidFill>
                    <a:schemeClr val="tx1">
                      <a:lumMod val="75000"/>
                      <a:lumOff val="25000"/>
                    </a:schemeClr>
                  </a:solidFill>
                  <a:cs typeface="Arial" pitchFamily="34" charset="0"/>
                </a:rPr>
                <a:t>There appears to be a seasonal trend in the gross sales of </a:t>
              </a:r>
              <a:r>
                <a:rPr lang="en-US" sz="1000" b="1" dirty="0" err="1">
                  <a:solidFill>
                    <a:schemeClr val="tx1">
                      <a:lumMod val="75000"/>
                      <a:lumOff val="25000"/>
                    </a:schemeClr>
                  </a:solidFill>
                  <a:cs typeface="Arial" pitchFamily="34" charset="0"/>
                </a:rPr>
                <a:t>Atliq</a:t>
              </a:r>
              <a:r>
                <a:rPr lang="en-US" sz="1000" b="1" dirty="0">
                  <a:solidFill>
                    <a:schemeClr val="tx1">
                      <a:lumMod val="75000"/>
                      <a:lumOff val="25000"/>
                    </a:schemeClr>
                  </a:solidFill>
                  <a:cs typeface="Arial" pitchFamily="34" charset="0"/>
                </a:rPr>
                <a:t> Exclusive, with higher sales during the months of September to November, which fall in Q1, and lower sales during the months of March to May, which fall in Q3. This trend may be due to various reasons, including seasonal shopping trends or market conditions</a:t>
              </a:r>
              <a:r>
                <a:rPr lang="en-US" sz="1100" dirty="0">
                  <a:solidFill>
                    <a:schemeClr val="tx1">
                      <a:lumMod val="75000"/>
                      <a:lumOff val="25000"/>
                    </a:schemeClr>
                  </a:solidFill>
                  <a:cs typeface="Arial" pitchFamily="34" charset="0"/>
                </a:rPr>
                <a:t>.</a:t>
              </a:r>
            </a:p>
            <a:p>
              <a:br>
                <a:rPr lang="en-US" sz="1100" dirty="0"/>
              </a:br>
              <a:endParaRPr lang="en-US" altLang="ko-KR" sz="1100"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0771FA66-7532-437F-956A-309A2BB4B5A1}"/>
              </a:ext>
            </a:extLst>
          </p:cNvPr>
          <p:cNvGrpSpPr/>
          <p:nvPr/>
        </p:nvGrpSpPr>
        <p:grpSpPr>
          <a:xfrm>
            <a:off x="7165331" y="5512928"/>
            <a:ext cx="4392000" cy="1107622"/>
            <a:chOff x="3136045" y="2254902"/>
            <a:chExt cx="3096344" cy="1107622"/>
          </a:xfrm>
        </p:grpSpPr>
        <p:sp>
          <p:nvSpPr>
            <p:cNvPr id="22" name="TextBox 21">
              <a:extLst>
                <a:ext uri="{FF2B5EF4-FFF2-40B4-BE49-F238E27FC236}">
                  <a16:creationId xmlns:a16="http://schemas.microsoft.com/office/drawing/2014/main" id="{792E16B3-D852-4947-9C99-68F7FD5BFBE2}"/>
                </a:ext>
              </a:extLst>
            </p:cNvPr>
            <p:cNvSpPr txBox="1"/>
            <p:nvPr/>
          </p:nvSpPr>
          <p:spPr>
            <a:xfrm>
              <a:off x="3136045" y="2254902"/>
              <a:ext cx="3096344"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Impact of Covid-19</a:t>
              </a:r>
              <a:endParaRPr lang="ko-KR" altLang="en-US" sz="14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CDCE5C1D-21C9-4EC0-884E-61C83D7A6D6E}"/>
                </a:ext>
              </a:extLst>
            </p:cNvPr>
            <p:cNvSpPr txBox="1"/>
            <p:nvPr/>
          </p:nvSpPr>
          <p:spPr>
            <a:xfrm>
              <a:off x="3136045" y="2500750"/>
              <a:ext cx="3096344" cy="861774"/>
            </a:xfrm>
            <a:prstGeom prst="rect">
              <a:avLst/>
            </a:prstGeom>
            <a:noFill/>
          </p:spPr>
          <p:txBody>
            <a:bodyPr wrap="square" rtlCol="0">
              <a:spAutoFit/>
            </a:bodyPr>
            <a:lstStyle/>
            <a:p>
              <a:r>
                <a:rPr lang="en-US" sz="1000" b="1" dirty="0">
                  <a:solidFill>
                    <a:schemeClr val="tx1">
                      <a:lumMod val="75000"/>
                      <a:lumOff val="25000"/>
                    </a:schemeClr>
                  </a:solidFill>
                  <a:cs typeface="Arial" pitchFamily="34" charset="0"/>
                </a:rPr>
                <a:t>The data shows that </a:t>
              </a:r>
              <a:r>
                <a:rPr lang="en-US" sz="1000" b="1" dirty="0" err="1">
                  <a:solidFill>
                    <a:schemeClr val="tx1">
                      <a:lumMod val="75000"/>
                      <a:lumOff val="25000"/>
                    </a:schemeClr>
                  </a:solidFill>
                  <a:cs typeface="Arial" pitchFamily="34" charset="0"/>
                </a:rPr>
                <a:t>Atliq</a:t>
              </a:r>
              <a:r>
                <a:rPr lang="en-US" sz="1000" b="1" dirty="0">
                  <a:solidFill>
                    <a:schemeClr val="tx1">
                      <a:lumMod val="75000"/>
                      <a:lumOff val="25000"/>
                    </a:schemeClr>
                  </a:solidFill>
                  <a:cs typeface="Arial" pitchFamily="34" charset="0"/>
                </a:rPr>
                <a:t> Exclusive experienced a significant dip in sales during the months of March and April 2020, which may have been due to the COVID-19 pandemic and related lockdowns. However, the sales rebounded in the later months of 2020 and continued to grow in 2021.</a:t>
              </a:r>
              <a:endParaRPr lang="ko-KR" altLang="en-US" sz="1000" b="1"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75403D05-B8EB-49E2-A133-6CE69EFD4E74}"/>
              </a:ext>
            </a:extLst>
          </p:cNvPr>
          <p:cNvGrpSpPr/>
          <p:nvPr/>
        </p:nvGrpSpPr>
        <p:grpSpPr>
          <a:xfrm>
            <a:off x="773885" y="4267930"/>
            <a:ext cx="4392000" cy="1107622"/>
            <a:chOff x="3131840" y="2204864"/>
            <a:chExt cx="3096344" cy="1107622"/>
          </a:xfrm>
        </p:grpSpPr>
        <p:sp>
          <p:nvSpPr>
            <p:cNvPr id="25" name="TextBox 24">
              <a:extLst>
                <a:ext uri="{FF2B5EF4-FFF2-40B4-BE49-F238E27FC236}">
                  <a16:creationId xmlns:a16="http://schemas.microsoft.com/office/drawing/2014/main" id="{0BF4DA97-B45E-4DA3-A377-7B2724234111}"/>
                </a:ext>
              </a:extLst>
            </p:cNvPr>
            <p:cNvSpPr txBox="1"/>
            <p:nvPr/>
          </p:nvSpPr>
          <p:spPr>
            <a:xfrm>
              <a:off x="3131840" y="2204864"/>
              <a:ext cx="3096344" cy="307777"/>
            </a:xfrm>
            <a:prstGeom prst="rect">
              <a:avLst/>
            </a:prstGeom>
            <a:noFill/>
          </p:spPr>
          <p:txBody>
            <a:bodyPr wrap="square" rtlCol="0" anchor="ctr">
              <a:spAutoFit/>
            </a:bodyPr>
            <a:lstStyle/>
            <a:p>
              <a:pPr algn="r"/>
              <a:r>
                <a:rPr lang="en-US" altLang="ko-KR" sz="1400" b="1" dirty="0">
                  <a:solidFill>
                    <a:schemeClr val="tx1">
                      <a:lumMod val="75000"/>
                      <a:lumOff val="25000"/>
                    </a:schemeClr>
                  </a:solidFill>
                  <a:cs typeface="Arial" pitchFamily="34" charset="0"/>
                </a:rPr>
                <a:t>Sales Growth</a:t>
              </a:r>
              <a:endParaRPr lang="ko-KR" altLang="en-US" sz="14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2B4D7311-8E3B-4608-A380-D70F5727D61A}"/>
                </a:ext>
              </a:extLst>
            </p:cNvPr>
            <p:cNvSpPr txBox="1"/>
            <p:nvPr/>
          </p:nvSpPr>
          <p:spPr>
            <a:xfrm>
              <a:off x="3131840" y="2450712"/>
              <a:ext cx="3096344" cy="861774"/>
            </a:xfrm>
            <a:prstGeom prst="rect">
              <a:avLst/>
            </a:prstGeom>
            <a:noFill/>
          </p:spPr>
          <p:txBody>
            <a:bodyPr wrap="square" rtlCol="0">
              <a:spAutoFit/>
            </a:bodyPr>
            <a:lstStyle/>
            <a:p>
              <a:pPr algn="just"/>
              <a:r>
                <a:rPr lang="en-US" sz="1000" b="1" dirty="0">
                  <a:solidFill>
                    <a:schemeClr val="tx1">
                      <a:lumMod val="75000"/>
                      <a:lumOff val="25000"/>
                    </a:schemeClr>
                  </a:solidFill>
                  <a:cs typeface="Arial" pitchFamily="34" charset="0"/>
                </a:rPr>
                <a:t>The gross sales of </a:t>
              </a:r>
              <a:r>
                <a:rPr lang="en-US" sz="1000" b="1" dirty="0" err="1">
                  <a:solidFill>
                    <a:schemeClr val="tx1">
                      <a:lumMod val="75000"/>
                      <a:lumOff val="25000"/>
                    </a:schemeClr>
                  </a:solidFill>
                  <a:cs typeface="Arial" pitchFamily="34" charset="0"/>
                </a:rPr>
                <a:t>Atliq</a:t>
              </a:r>
              <a:r>
                <a:rPr lang="en-US" sz="1000" b="1" dirty="0">
                  <a:solidFill>
                    <a:schemeClr val="tx1">
                      <a:lumMod val="75000"/>
                      <a:lumOff val="25000"/>
                    </a:schemeClr>
                  </a:solidFill>
                  <a:cs typeface="Arial" pitchFamily="34" charset="0"/>
                </a:rPr>
                <a:t> Exclusive have shown significant growth in 2021 compared to 2020. In particular, Q1 and Q3 of 2021 have seen a substantial increase in sales compared to the same quarter in 2020. This could be due to several factors, including an increase in consumer demand or effective marketing and sales strategies</a:t>
              </a:r>
              <a:r>
                <a:rPr lang="en-US" sz="1000" dirty="0">
                  <a:solidFill>
                    <a:schemeClr val="tx1">
                      <a:lumMod val="75000"/>
                      <a:lumOff val="25000"/>
                    </a:schemeClr>
                  </a:solidFill>
                  <a:cs typeface="Arial" pitchFamily="34" charset="0"/>
                </a:rPr>
                <a:t>.</a:t>
              </a:r>
              <a:endParaRPr lang="ko-KR" altLang="en-US" sz="1000" dirty="0">
                <a:solidFill>
                  <a:schemeClr val="tx1">
                    <a:lumMod val="75000"/>
                    <a:lumOff val="25000"/>
                  </a:schemeClr>
                </a:solidFill>
                <a:cs typeface="Arial" pitchFamily="34" charset="0"/>
              </a:endParaRPr>
            </a:p>
          </p:txBody>
        </p:sp>
      </p:grpSp>
      <p:grpSp>
        <p:nvGrpSpPr>
          <p:cNvPr id="27" name="Group 26">
            <a:extLst>
              <a:ext uri="{FF2B5EF4-FFF2-40B4-BE49-F238E27FC236}">
                <a16:creationId xmlns:a16="http://schemas.microsoft.com/office/drawing/2014/main" id="{1E99713F-BDB5-4B15-9CBA-FABC019C7269}"/>
              </a:ext>
            </a:extLst>
          </p:cNvPr>
          <p:cNvGrpSpPr/>
          <p:nvPr/>
        </p:nvGrpSpPr>
        <p:grpSpPr>
          <a:xfrm>
            <a:off x="634669" y="5532759"/>
            <a:ext cx="4596151" cy="1084953"/>
            <a:chOff x="3131840" y="2177188"/>
            <a:chExt cx="3240270" cy="1084953"/>
          </a:xfrm>
        </p:grpSpPr>
        <p:sp>
          <p:nvSpPr>
            <p:cNvPr id="28" name="TextBox 27">
              <a:extLst>
                <a:ext uri="{FF2B5EF4-FFF2-40B4-BE49-F238E27FC236}">
                  <a16:creationId xmlns:a16="http://schemas.microsoft.com/office/drawing/2014/main" id="{AD9AB7A3-8A15-4F80-AEAC-E0E01F1A23A4}"/>
                </a:ext>
              </a:extLst>
            </p:cNvPr>
            <p:cNvSpPr txBox="1"/>
            <p:nvPr/>
          </p:nvSpPr>
          <p:spPr>
            <a:xfrm>
              <a:off x="3131840" y="2177188"/>
              <a:ext cx="3210576" cy="307777"/>
            </a:xfrm>
            <a:prstGeom prst="rect">
              <a:avLst/>
            </a:prstGeom>
            <a:noFill/>
          </p:spPr>
          <p:txBody>
            <a:bodyPr wrap="square" rtlCol="0" anchor="ctr">
              <a:spAutoFit/>
            </a:bodyPr>
            <a:lstStyle/>
            <a:p>
              <a:pPr algn="r"/>
              <a:r>
                <a:rPr lang="en-US" altLang="ko-KR" sz="1400" b="1" dirty="0">
                  <a:solidFill>
                    <a:schemeClr val="tx1">
                      <a:lumMod val="75000"/>
                      <a:lumOff val="25000"/>
                    </a:schemeClr>
                  </a:solidFill>
                  <a:cs typeface="Arial" pitchFamily="34" charset="0"/>
                </a:rPr>
                <a:t>    Monthly Variations</a:t>
              </a:r>
              <a:endParaRPr lang="ko-KR" altLang="en-US" sz="14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4081D7AD-18E6-4B1E-935C-2A1B2E846FB6}"/>
                </a:ext>
              </a:extLst>
            </p:cNvPr>
            <p:cNvSpPr txBox="1"/>
            <p:nvPr/>
          </p:nvSpPr>
          <p:spPr>
            <a:xfrm>
              <a:off x="3275766" y="2400367"/>
              <a:ext cx="3096344" cy="861774"/>
            </a:xfrm>
            <a:prstGeom prst="rect">
              <a:avLst/>
            </a:prstGeom>
            <a:noFill/>
          </p:spPr>
          <p:txBody>
            <a:bodyPr wrap="square" rtlCol="0">
              <a:spAutoFit/>
            </a:bodyPr>
            <a:lstStyle/>
            <a:p>
              <a:pPr algn="just"/>
              <a:r>
                <a:rPr lang="en-US" sz="1000" b="1" i="0" dirty="0">
                  <a:solidFill>
                    <a:srgbClr val="374151"/>
                  </a:solidFill>
                  <a:effectLst/>
                  <a:latin typeface="Söhne"/>
                </a:rPr>
                <a:t>T</a:t>
              </a:r>
              <a:r>
                <a:rPr lang="en-US" sz="1000" b="1" dirty="0">
                  <a:solidFill>
                    <a:schemeClr val="tx1">
                      <a:lumMod val="75000"/>
                      <a:lumOff val="25000"/>
                    </a:schemeClr>
                  </a:solidFill>
                  <a:cs typeface="Arial" pitchFamily="34" charset="0"/>
                </a:rPr>
                <a:t>here are significant variations in gross sales from month to month, with some months showing much higher sales than others. For example, November 2020 and November 2021 both had much higher sales than the preceding months, which may indicate successful promotions or marketing campaigns during that period.</a:t>
              </a:r>
              <a:endParaRPr lang="ko-KR" altLang="en-US" sz="1000" b="1" dirty="0">
                <a:solidFill>
                  <a:schemeClr val="tx1">
                    <a:lumMod val="75000"/>
                    <a:lumOff val="25000"/>
                  </a:schemeClr>
                </a:solidFill>
                <a:cs typeface="Arial" pitchFamily="34" charset="0"/>
              </a:endParaRPr>
            </a:p>
          </p:txBody>
        </p:sp>
      </p:grpSp>
      <p:sp>
        <p:nvSpPr>
          <p:cNvPr id="34" name="Oval 21">
            <a:extLst>
              <a:ext uri="{FF2B5EF4-FFF2-40B4-BE49-F238E27FC236}">
                <a16:creationId xmlns:a16="http://schemas.microsoft.com/office/drawing/2014/main" id="{622DFCB9-973E-F5A9-D0FA-B36EFA97DA2F}"/>
              </a:ext>
            </a:extLst>
          </p:cNvPr>
          <p:cNvSpPr/>
          <p:nvPr/>
        </p:nvSpPr>
        <p:spPr>
          <a:xfrm rot="5400000">
            <a:off x="6065020" y="5470637"/>
            <a:ext cx="818960" cy="1255719"/>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3"/>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8" name="Oval 21">
            <a:extLst>
              <a:ext uri="{FF2B5EF4-FFF2-40B4-BE49-F238E27FC236}">
                <a16:creationId xmlns:a16="http://schemas.microsoft.com/office/drawing/2014/main" id="{858DA445-C60D-2A40-8306-36019A3CBA08}"/>
              </a:ext>
            </a:extLst>
          </p:cNvPr>
          <p:cNvSpPr/>
          <p:nvPr/>
        </p:nvSpPr>
        <p:spPr>
          <a:xfrm rot="10800000">
            <a:off x="5237209" y="5318448"/>
            <a:ext cx="843597" cy="1198560"/>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9" name="Oval 21">
            <a:extLst>
              <a:ext uri="{FF2B5EF4-FFF2-40B4-BE49-F238E27FC236}">
                <a16:creationId xmlns:a16="http://schemas.microsoft.com/office/drawing/2014/main" id="{98972346-5677-FDDE-F76C-ECE6B11E3A3D}"/>
              </a:ext>
            </a:extLst>
          </p:cNvPr>
          <p:cNvSpPr/>
          <p:nvPr/>
        </p:nvSpPr>
        <p:spPr>
          <a:xfrm rot="16200000">
            <a:off x="5361782" y="4481937"/>
            <a:ext cx="938720" cy="115836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41" name="Oval 21">
            <a:extLst>
              <a:ext uri="{FF2B5EF4-FFF2-40B4-BE49-F238E27FC236}">
                <a16:creationId xmlns:a16="http://schemas.microsoft.com/office/drawing/2014/main" id="{EFB7ECB8-8587-3ECE-36C2-C362B382C003}"/>
              </a:ext>
            </a:extLst>
          </p:cNvPr>
          <p:cNvSpPr/>
          <p:nvPr/>
        </p:nvSpPr>
        <p:spPr>
          <a:xfrm rot="10800000" flipV="1">
            <a:off x="6194627" y="4531408"/>
            <a:ext cx="843597" cy="1369974"/>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3">
              <a:lumMod val="40000"/>
              <a:lumOff val="60000"/>
            </a:schemeClr>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42" name="Rectangle: Rounded Corners 41">
            <a:extLst>
              <a:ext uri="{FF2B5EF4-FFF2-40B4-BE49-F238E27FC236}">
                <a16:creationId xmlns:a16="http://schemas.microsoft.com/office/drawing/2014/main" id="{7A1D569F-9B72-2B02-A325-1F9C1AEBB170}"/>
              </a:ext>
            </a:extLst>
          </p:cNvPr>
          <p:cNvSpPr/>
          <p:nvPr/>
        </p:nvSpPr>
        <p:spPr>
          <a:xfrm>
            <a:off x="9483578" y="2222264"/>
            <a:ext cx="1365397" cy="3458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solidFill>
              </a:rPr>
              <a:t>2021</a:t>
            </a:r>
          </a:p>
        </p:txBody>
      </p:sp>
      <p:sp>
        <p:nvSpPr>
          <p:cNvPr id="43" name="Rectangle: Rounded Corners 42">
            <a:extLst>
              <a:ext uri="{FF2B5EF4-FFF2-40B4-BE49-F238E27FC236}">
                <a16:creationId xmlns:a16="http://schemas.microsoft.com/office/drawing/2014/main" id="{8F2DAAF7-2473-9600-02E9-26E4BD7B1555}"/>
              </a:ext>
            </a:extLst>
          </p:cNvPr>
          <p:cNvSpPr/>
          <p:nvPr/>
        </p:nvSpPr>
        <p:spPr>
          <a:xfrm>
            <a:off x="9701978" y="2779094"/>
            <a:ext cx="1365397" cy="2667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2"/>
                </a:solidFill>
              </a:rPr>
              <a:t>2020</a:t>
            </a:r>
          </a:p>
        </p:txBody>
      </p:sp>
      <p:graphicFrame>
        <p:nvGraphicFramePr>
          <p:cNvPr id="44" name="Chart 43">
            <a:extLst>
              <a:ext uri="{FF2B5EF4-FFF2-40B4-BE49-F238E27FC236}">
                <a16:creationId xmlns:a16="http://schemas.microsoft.com/office/drawing/2014/main" id="{8410D4C7-7230-F6DE-2D1A-4F65C12CD2C9}"/>
              </a:ext>
            </a:extLst>
          </p:cNvPr>
          <p:cNvGraphicFramePr>
            <a:graphicFrameLocks/>
          </p:cNvGraphicFramePr>
          <p:nvPr>
            <p:extLst>
              <p:ext uri="{D42A27DB-BD31-4B8C-83A1-F6EECF244321}">
                <p14:modId xmlns:p14="http://schemas.microsoft.com/office/powerpoint/2010/main" val="4115961572"/>
              </p:ext>
            </p:extLst>
          </p:nvPr>
        </p:nvGraphicFramePr>
        <p:xfrm>
          <a:off x="1343025" y="1063756"/>
          <a:ext cx="9163050" cy="3112215"/>
        </p:xfrm>
        <a:graphic>
          <a:graphicData uri="http://schemas.openxmlformats.org/drawingml/2006/chart">
            <c:chart xmlns:c="http://schemas.openxmlformats.org/drawingml/2006/chart" xmlns:r="http://schemas.openxmlformats.org/officeDocument/2006/relationships" r:id="rId2"/>
          </a:graphicData>
        </a:graphic>
      </p:graphicFrame>
      <p:sp>
        <p:nvSpPr>
          <p:cNvPr id="45" name="TextBox 44">
            <a:extLst>
              <a:ext uri="{FF2B5EF4-FFF2-40B4-BE49-F238E27FC236}">
                <a16:creationId xmlns:a16="http://schemas.microsoft.com/office/drawing/2014/main" id="{827D2DC4-1B02-DEE2-C7C5-D0F2FFD6EDB2}"/>
              </a:ext>
            </a:extLst>
          </p:cNvPr>
          <p:cNvSpPr txBox="1"/>
          <p:nvPr/>
        </p:nvSpPr>
        <p:spPr>
          <a:xfrm>
            <a:off x="5500643" y="4949403"/>
            <a:ext cx="345997" cy="369332"/>
          </a:xfrm>
          <a:prstGeom prst="rect">
            <a:avLst/>
          </a:prstGeom>
          <a:noFill/>
        </p:spPr>
        <p:txBody>
          <a:bodyPr wrap="square" rtlCol="0">
            <a:spAutoFit/>
          </a:bodyPr>
          <a:lstStyle/>
          <a:p>
            <a:r>
              <a:rPr lang="en-IN" dirty="0"/>
              <a:t>1</a:t>
            </a:r>
          </a:p>
        </p:txBody>
      </p:sp>
      <p:sp>
        <p:nvSpPr>
          <p:cNvPr id="46" name="TextBox 45">
            <a:extLst>
              <a:ext uri="{FF2B5EF4-FFF2-40B4-BE49-F238E27FC236}">
                <a16:creationId xmlns:a16="http://schemas.microsoft.com/office/drawing/2014/main" id="{1DD66B32-58B5-404A-B52F-F80F17324D34}"/>
              </a:ext>
            </a:extLst>
          </p:cNvPr>
          <p:cNvSpPr txBox="1"/>
          <p:nvPr/>
        </p:nvSpPr>
        <p:spPr>
          <a:xfrm>
            <a:off x="6469796" y="5001022"/>
            <a:ext cx="293257" cy="369332"/>
          </a:xfrm>
          <a:prstGeom prst="rect">
            <a:avLst/>
          </a:prstGeom>
          <a:noFill/>
        </p:spPr>
        <p:txBody>
          <a:bodyPr wrap="square" rtlCol="0">
            <a:spAutoFit/>
          </a:bodyPr>
          <a:lstStyle/>
          <a:p>
            <a:r>
              <a:rPr lang="en-IN" dirty="0"/>
              <a:t>2</a:t>
            </a:r>
          </a:p>
        </p:txBody>
      </p:sp>
      <p:sp>
        <p:nvSpPr>
          <p:cNvPr id="47" name="TextBox 46">
            <a:extLst>
              <a:ext uri="{FF2B5EF4-FFF2-40B4-BE49-F238E27FC236}">
                <a16:creationId xmlns:a16="http://schemas.microsoft.com/office/drawing/2014/main" id="{358AC6F0-1560-2B83-A182-D08BEF128E08}"/>
              </a:ext>
            </a:extLst>
          </p:cNvPr>
          <p:cNvSpPr txBox="1"/>
          <p:nvPr/>
        </p:nvSpPr>
        <p:spPr>
          <a:xfrm>
            <a:off x="6491858" y="5928240"/>
            <a:ext cx="271195" cy="369332"/>
          </a:xfrm>
          <a:prstGeom prst="rect">
            <a:avLst/>
          </a:prstGeom>
          <a:noFill/>
        </p:spPr>
        <p:txBody>
          <a:bodyPr wrap="square" rtlCol="0">
            <a:spAutoFit/>
          </a:bodyPr>
          <a:lstStyle/>
          <a:p>
            <a:r>
              <a:rPr lang="en-IN" dirty="0"/>
              <a:t>3</a:t>
            </a:r>
          </a:p>
        </p:txBody>
      </p:sp>
      <p:sp>
        <p:nvSpPr>
          <p:cNvPr id="48" name="TextBox 47">
            <a:extLst>
              <a:ext uri="{FF2B5EF4-FFF2-40B4-BE49-F238E27FC236}">
                <a16:creationId xmlns:a16="http://schemas.microsoft.com/office/drawing/2014/main" id="{D7AF9E63-85AA-E85E-FA34-E073FF835F75}"/>
              </a:ext>
            </a:extLst>
          </p:cNvPr>
          <p:cNvSpPr txBox="1"/>
          <p:nvPr/>
        </p:nvSpPr>
        <p:spPr>
          <a:xfrm>
            <a:off x="5500643" y="5930515"/>
            <a:ext cx="339609" cy="369332"/>
          </a:xfrm>
          <a:prstGeom prst="rect">
            <a:avLst/>
          </a:prstGeom>
          <a:noFill/>
        </p:spPr>
        <p:txBody>
          <a:bodyPr wrap="square" rtlCol="0">
            <a:spAutoFit/>
          </a:bodyPr>
          <a:lstStyle/>
          <a:p>
            <a:r>
              <a:rPr lang="en-IN" dirty="0"/>
              <a:t>4</a:t>
            </a:r>
          </a:p>
        </p:txBody>
      </p:sp>
    </p:spTree>
    <p:extLst>
      <p:ext uri="{BB962C8B-B14F-4D97-AF65-F5344CB8AC3E}">
        <p14:creationId xmlns:p14="http://schemas.microsoft.com/office/powerpoint/2010/main" val="3423133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oogle Shape;3002;p64">
            <a:extLst>
              <a:ext uri="{FF2B5EF4-FFF2-40B4-BE49-F238E27FC236}">
                <a16:creationId xmlns:a16="http://schemas.microsoft.com/office/drawing/2014/main" id="{F503E366-D724-976A-6827-787BA769394F}"/>
              </a:ext>
            </a:extLst>
          </p:cNvPr>
          <p:cNvGrpSpPr/>
          <p:nvPr/>
        </p:nvGrpSpPr>
        <p:grpSpPr>
          <a:xfrm>
            <a:off x="0" y="0"/>
            <a:ext cx="12192000" cy="6905625"/>
            <a:chOff x="4411970" y="1801825"/>
            <a:chExt cx="734586" cy="409262"/>
          </a:xfrm>
        </p:grpSpPr>
        <p:sp>
          <p:nvSpPr>
            <p:cNvPr id="12" name="Google Shape;3003;p64">
              <a:extLst>
                <a:ext uri="{FF2B5EF4-FFF2-40B4-BE49-F238E27FC236}">
                  <a16:creationId xmlns:a16="http://schemas.microsoft.com/office/drawing/2014/main" id="{A0213165-7190-ACFE-8509-5C16884A2721}"/>
                </a:ext>
              </a:extLst>
            </p:cNvPr>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04;p64">
              <a:extLst>
                <a:ext uri="{FF2B5EF4-FFF2-40B4-BE49-F238E27FC236}">
                  <a16:creationId xmlns:a16="http://schemas.microsoft.com/office/drawing/2014/main" id="{92036B31-4647-1065-5049-53B8D81F8EC4}"/>
                </a:ext>
              </a:extLst>
            </p:cNvPr>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995;p64">
            <a:extLst>
              <a:ext uri="{FF2B5EF4-FFF2-40B4-BE49-F238E27FC236}">
                <a16:creationId xmlns:a16="http://schemas.microsoft.com/office/drawing/2014/main" id="{9A66CC6C-F2E8-EDD0-F8E0-8623303BF096}"/>
              </a:ext>
            </a:extLst>
          </p:cNvPr>
          <p:cNvGrpSpPr/>
          <p:nvPr/>
        </p:nvGrpSpPr>
        <p:grpSpPr>
          <a:xfrm>
            <a:off x="162345" y="419100"/>
            <a:ext cx="2730620" cy="561975"/>
            <a:chOff x="4404545" y="3301592"/>
            <a:chExt cx="782403" cy="129272"/>
          </a:xfrm>
        </p:grpSpPr>
        <p:sp>
          <p:nvSpPr>
            <p:cNvPr id="17" name="Google Shape;2996;p64">
              <a:extLst>
                <a:ext uri="{FF2B5EF4-FFF2-40B4-BE49-F238E27FC236}">
                  <a16:creationId xmlns:a16="http://schemas.microsoft.com/office/drawing/2014/main" id="{F8181D04-655E-C4C7-0C90-2D811506208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7;p64">
              <a:extLst>
                <a:ext uri="{FF2B5EF4-FFF2-40B4-BE49-F238E27FC236}">
                  <a16:creationId xmlns:a16="http://schemas.microsoft.com/office/drawing/2014/main" id="{6990567D-BD48-6E0C-5A1D-16FBED98A03A}"/>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EE2F62AB-26BD-C9B8-25CA-1DCD11E09DE5}"/>
              </a:ext>
            </a:extLst>
          </p:cNvPr>
          <p:cNvSpPr txBox="1"/>
          <p:nvPr/>
        </p:nvSpPr>
        <p:spPr>
          <a:xfrm>
            <a:off x="784590" y="515225"/>
            <a:ext cx="1790700" cy="369332"/>
          </a:xfrm>
          <a:prstGeom prst="rect">
            <a:avLst/>
          </a:prstGeom>
          <a:noFill/>
        </p:spPr>
        <p:txBody>
          <a:bodyPr wrap="square" rtlCol="0">
            <a:spAutoFit/>
          </a:bodyPr>
          <a:lstStyle/>
          <a:p>
            <a:r>
              <a:rPr lang="en-IN" dirty="0"/>
              <a:t>Request 8</a:t>
            </a:r>
          </a:p>
        </p:txBody>
      </p:sp>
      <p:sp>
        <p:nvSpPr>
          <p:cNvPr id="21" name="TextBox 20">
            <a:extLst>
              <a:ext uri="{FF2B5EF4-FFF2-40B4-BE49-F238E27FC236}">
                <a16:creationId xmlns:a16="http://schemas.microsoft.com/office/drawing/2014/main" id="{405C1D6C-6C7E-9A27-BC4D-E48867E83E49}"/>
              </a:ext>
            </a:extLst>
          </p:cNvPr>
          <p:cNvSpPr txBox="1"/>
          <p:nvPr/>
        </p:nvSpPr>
        <p:spPr>
          <a:xfrm>
            <a:off x="412343" y="1857375"/>
            <a:ext cx="2381657" cy="1323439"/>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2000" b="1" u="sng" dirty="0"/>
              <a:t>Maximum</a:t>
            </a:r>
            <a:r>
              <a:rPr lang="en-IN" sz="2000" b="1" dirty="0"/>
              <a:t> total sold quantity in </a:t>
            </a:r>
            <a:r>
              <a:rPr lang="en-IN" sz="2000" b="1" u="sng" dirty="0"/>
              <a:t>2020</a:t>
            </a:r>
            <a:r>
              <a:rPr lang="en-IN" sz="2000" b="1" dirty="0"/>
              <a:t> quarter-wise.</a:t>
            </a:r>
          </a:p>
        </p:txBody>
      </p:sp>
      <p:graphicFrame>
        <p:nvGraphicFramePr>
          <p:cNvPr id="3" name="Table 6">
            <a:extLst>
              <a:ext uri="{FF2B5EF4-FFF2-40B4-BE49-F238E27FC236}">
                <a16:creationId xmlns:a16="http://schemas.microsoft.com/office/drawing/2014/main" id="{ECCB890F-12DF-CAF9-8A4B-E2F84A4382F9}"/>
              </a:ext>
            </a:extLst>
          </p:cNvPr>
          <p:cNvGraphicFramePr>
            <a:graphicFrameLocks noGrp="1"/>
          </p:cNvGraphicFramePr>
          <p:nvPr>
            <p:extLst>
              <p:ext uri="{D42A27DB-BD31-4B8C-83A1-F6EECF244321}">
                <p14:modId xmlns:p14="http://schemas.microsoft.com/office/powerpoint/2010/main" val="2675233432"/>
              </p:ext>
            </p:extLst>
          </p:nvPr>
        </p:nvGraphicFramePr>
        <p:xfrm>
          <a:off x="3055310" y="0"/>
          <a:ext cx="9136690" cy="5583781"/>
        </p:xfrm>
        <a:graphic>
          <a:graphicData uri="http://schemas.openxmlformats.org/drawingml/2006/table">
            <a:tbl>
              <a:tblPr firstRow="1" bandRow="1">
                <a:tableStyleId>{21E4AEA4-8DFA-4A89-87EB-49C32662AFE0}</a:tableStyleId>
              </a:tblPr>
              <a:tblGrid>
                <a:gridCol w="4568345">
                  <a:extLst>
                    <a:ext uri="{9D8B030D-6E8A-4147-A177-3AD203B41FA5}">
                      <a16:colId xmlns:a16="http://schemas.microsoft.com/office/drawing/2014/main" val="3830381065"/>
                    </a:ext>
                  </a:extLst>
                </a:gridCol>
                <a:gridCol w="4568345">
                  <a:extLst>
                    <a:ext uri="{9D8B030D-6E8A-4147-A177-3AD203B41FA5}">
                      <a16:colId xmlns:a16="http://schemas.microsoft.com/office/drawing/2014/main" val="3539729665"/>
                    </a:ext>
                  </a:extLst>
                </a:gridCol>
              </a:tblGrid>
              <a:tr h="1147025">
                <a:tc>
                  <a:txBody>
                    <a:bodyPr/>
                    <a:lstStyle/>
                    <a:p>
                      <a:pPr algn="ctr"/>
                      <a:r>
                        <a:rPr lang="en-US" sz="2800" dirty="0"/>
                        <a:t>Quarter</a:t>
                      </a:r>
                      <a:endParaRPr lang="en-IN" sz="2800" dirty="0"/>
                    </a:p>
                  </a:txBody>
                  <a:tcPr/>
                </a:tc>
                <a:tc>
                  <a:txBody>
                    <a:bodyPr/>
                    <a:lstStyle/>
                    <a:p>
                      <a:pPr algn="ctr"/>
                      <a:r>
                        <a:rPr lang="en-US" sz="2800" dirty="0"/>
                        <a:t>Total Sold Quantity</a:t>
                      </a:r>
                      <a:endParaRPr lang="en-IN" sz="2800" dirty="0"/>
                    </a:p>
                  </a:txBody>
                  <a:tcPr/>
                </a:tc>
                <a:extLst>
                  <a:ext uri="{0D108BD9-81ED-4DB2-BD59-A6C34878D82A}">
                    <a16:rowId xmlns:a16="http://schemas.microsoft.com/office/drawing/2014/main" val="3948741771"/>
                  </a:ext>
                </a:extLst>
              </a:tr>
              <a:tr h="1109189">
                <a:tc>
                  <a:txBody>
                    <a:bodyPr/>
                    <a:lstStyle/>
                    <a:p>
                      <a:pPr algn="ctr" fontAlgn="ctr"/>
                      <a:r>
                        <a:rPr lang="en-IN" sz="1600" b="1" u="none" strike="noStrike" dirty="0">
                          <a:solidFill>
                            <a:schemeClr val="tx1"/>
                          </a:solidFill>
                          <a:effectLst/>
                        </a:rPr>
                        <a:t>Q1</a:t>
                      </a:r>
                      <a:endParaRPr lang="en-IN" sz="16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600" b="1" u="none" strike="noStrike" dirty="0">
                          <a:solidFill>
                            <a:schemeClr val="tx1"/>
                          </a:solidFill>
                          <a:effectLst/>
                        </a:rPr>
                        <a:t>7005619</a:t>
                      </a:r>
                      <a:endParaRPr lang="en-IN" sz="16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551099400"/>
                  </a:ext>
                </a:extLst>
              </a:tr>
              <a:tr h="1109189">
                <a:tc>
                  <a:txBody>
                    <a:bodyPr/>
                    <a:lstStyle/>
                    <a:p>
                      <a:pPr algn="ctr" fontAlgn="ctr"/>
                      <a:r>
                        <a:rPr lang="en-IN" sz="1600" b="1" u="none" strike="noStrike">
                          <a:solidFill>
                            <a:schemeClr val="tx1"/>
                          </a:solidFill>
                          <a:effectLst/>
                        </a:rPr>
                        <a:t>Q2</a:t>
                      </a:r>
                      <a:endParaRPr lang="en-IN" sz="16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600" b="1" u="none" strike="noStrike" dirty="0">
                          <a:solidFill>
                            <a:schemeClr val="tx1"/>
                          </a:solidFill>
                          <a:effectLst/>
                        </a:rPr>
                        <a:t>6649642</a:t>
                      </a:r>
                      <a:endParaRPr lang="en-IN" sz="16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218496170"/>
                  </a:ext>
                </a:extLst>
              </a:tr>
              <a:tr h="1109189">
                <a:tc>
                  <a:txBody>
                    <a:bodyPr/>
                    <a:lstStyle/>
                    <a:p>
                      <a:pPr algn="ctr" fontAlgn="ctr"/>
                      <a:r>
                        <a:rPr lang="en-IN" sz="1600" b="1" u="none" strike="noStrike">
                          <a:solidFill>
                            <a:schemeClr val="tx1"/>
                          </a:solidFill>
                          <a:effectLst/>
                        </a:rPr>
                        <a:t>Q4</a:t>
                      </a:r>
                      <a:endParaRPr lang="en-IN" sz="16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600" b="1" u="none" strike="noStrike" dirty="0">
                          <a:solidFill>
                            <a:schemeClr val="tx1"/>
                          </a:solidFill>
                          <a:effectLst/>
                        </a:rPr>
                        <a:t>5042541</a:t>
                      </a:r>
                      <a:endParaRPr lang="en-IN" sz="16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18400635"/>
                  </a:ext>
                </a:extLst>
              </a:tr>
              <a:tr h="1109189">
                <a:tc>
                  <a:txBody>
                    <a:bodyPr/>
                    <a:lstStyle/>
                    <a:p>
                      <a:pPr algn="ctr" fontAlgn="ctr"/>
                      <a:r>
                        <a:rPr lang="en-IN" sz="1600" b="1" u="none" strike="noStrike">
                          <a:solidFill>
                            <a:schemeClr val="tx1"/>
                          </a:solidFill>
                          <a:effectLst/>
                        </a:rPr>
                        <a:t>Q3</a:t>
                      </a:r>
                      <a:endParaRPr lang="en-IN" sz="16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600" b="1" u="none" strike="noStrike" dirty="0">
                          <a:solidFill>
                            <a:schemeClr val="tx1"/>
                          </a:solidFill>
                          <a:effectLst/>
                        </a:rPr>
                        <a:t>2075087</a:t>
                      </a:r>
                      <a:endParaRPr lang="en-IN" sz="16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22913925"/>
                  </a:ext>
                </a:extLst>
              </a:tr>
            </a:tbl>
          </a:graphicData>
        </a:graphic>
      </p:graphicFrame>
    </p:spTree>
    <p:extLst>
      <p:ext uri="{BB962C8B-B14F-4D97-AF65-F5344CB8AC3E}">
        <p14:creationId xmlns:p14="http://schemas.microsoft.com/office/powerpoint/2010/main" val="339524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9FBC63B-01DD-4D9B-B971-C35188FC9789}"/>
              </a:ext>
            </a:extLst>
          </p:cNvPr>
          <p:cNvGrpSpPr/>
          <p:nvPr/>
        </p:nvGrpSpPr>
        <p:grpSpPr>
          <a:xfrm rot="21411753">
            <a:off x="3692690" y="835044"/>
            <a:ext cx="4087102" cy="5066047"/>
            <a:chOff x="395536" y="1793041"/>
            <a:chExt cx="3170093" cy="3929395"/>
          </a:xfrm>
          <a:solidFill>
            <a:schemeClr val="accent1">
              <a:alpha val="7000"/>
            </a:schemeClr>
          </a:solidFill>
        </p:grpSpPr>
        <p:sp>
          <p:nvSpPr>
            <p:cNvPr id="4" name="Freeform 26">
              <a:extLst>
                <a:ext uri="{FF2B5EF4-FFF2-40B4-BE49-F238E27FC236}">
                  <a16:creationId xmlns:a16="http://schemas.microsoft.com/office/drawing/2014/main" id="{B13CA2CB-B371-4E59-B10B-5E2BCE6693A1}"/>
                </a:ext>
              </a:extLst>
            </p:cNvPr>
            <p:cNvSpPr/>
            <p:nvPr/>
          </p:nvSpPr>
          <p:spPr>
            <a:xfrm rot="1800000" flipH="1">
              <a:off x="705002" y="1793041"/>
              <a:ext cx="2860627" cy="3411190"/>
            </a:xfrm>
            <a:custGeom>
              <a:avLst/>
              <a:gdLst>
                <a:gd name="connsiteX0" fmla="*/ 2332439 w 2860627"/>
                <a:gd name="connsiteY0" fmla="*/ 109484 h 3334674"/>
                <a:gd name="connsiteX1" fmla="*/ 1509012 w 2860627"/>
                <a:gd name="connsiteY1" fmla="*/ 0 h 3334674"/>
                <a:gd name="connsiteX2" fmla="*/ 364700 w 2860627"/>
                <a:gd name="connsiteY2" fmla="*/ 1279977 h 3334674"/>
                <a:gd name="connsiteX3" fmla="*/ 160 w 2860627"/>
                <a:gd name="connsiteY3" fmla="*/ 1755003 h 3334674"/>
                <a:gd name="connsiteX4" fmla="*/ 286853 w 2860627"/>
                <a:gd name="connsiteY4" fmla="*/ 1930370 h 3334674"/>
                <a:gd name="connsiteX5" fmla="*/ 207417 w 2860627"/>
                <a:gd name="connsiteY5" fmla="*/ 2111278 h 3334674"/>
                <a:gd name="connsiteX6" fmla="*/ 287242 w 2860627"/>
                <a:gd name="connsiteY6" fmla="*/ 2167898 h 3334674"/>
                <a:gd name="connsiteX7" fmla="*/ 256972 w 2860627"/>
                <a:gd name="connsiteY7" fmla="*/ 2262662 h 3334674"/>
                <a:gd name="connsiteX8" fmla="*/ 368654 w 2860627"/>
                <a:gd name="connsiteY8" fmla="*/ 2376290 h 3334674"/>
                <a:gd name="connsiteX9" fmla="*/ 465657 w 2860627"/>
                <a:gd name="connsiteY9" fmla="*/ 2793853 h 3334674"/>
                <a:gd name="connsiteX10" fmla="*/ 1108723 w 2860627"/>
                <a:gd name="connsiteY10" fmla="*/ 2720803 h 3334674"/>
                <a:gd name="connsiteX11" fmla="*/ 1313164 w 2860627"/>
                <a:gd name="connsiteY11" fmla="*/ 3300023 h 3334674"/>
                <a:gd name="connsiteX12" fmla="*/ 1936108 w 2860627"/>
                <a:gd name="connsiteY12" fmla="*/ 3321065 h 3334674"/>
                <a:gd name="connsiteX13" fmla="*/ 1882503 w 2860627"/>
                <a:gd name="connsiteY13" fmla="*/ 1973867 h 3334674"/>
                <a:gd name="connsiteX14" fmla="*/ 1315566 w 2860627"/>
                <a:gd name="connsiteY14" fmla="*/ 1469419 h 3334674"/>
                <a:gd name="connsiteX15" fmla="*/ 1294771 w 2860627"/>
                <a:gd name="connsiteY15" fmla="*/ 1450917 h 3334674"/>
                <a:gd name="connsiteX16" fmla="*/ 1253957 w 2860627"/>
                <a:gd name="connsiteY16" fmla="*/ 1414601 h 3334674"/>
                <a:gd name="connsiteX17" fmla="*/ 1259713 w 2860627"/>
                <a:gd name="connsiteY17" fmla="*/ 1414265 h 3334674"/>
                <a:gd name="connsiteX18" fmla="*/ 1156260 w 2860627"/>
                <a:gd name="connsiteY18" fmla="*/ 686769 h 3334674"/>
                <a:gd name="connsiteX19" fmla="*/ 2022208 w 2860627"/>
                <a:gd name="connsiteY19" fmla="*/ 483047 h 3334674"/>
                <a:gd name="connsiteX20" fmla="*/ 2336014 w 2860627"/>
                <a:gd name="connsiteY20" fmla="*/ 897827 h 3334674"/>
                <a:gd name="connsiteX21" fmla="*/ 2860627 w 2860627"/>
                <a:gd name="connsiteY21" fmla="*/ 876952 h 3334674"/>
                <a:gd name="connsiteX22" fmla="*/ 2332439 w 2860627"/>
                <a:gd name="connsiteY22" fmla="*/ 109484 h 3334674"/>
                <a:gd name="connsiteX0" fmla="*/ 2332439 w 2860627"/>
                <a:gd name="connsiteY0" fmla="*/ 176751 h 3401941"/>
                <a:gd name="connsiteX1" fmla="*/ 1525852 w 2860627"/>
                <a:gd name="connsiteY1" fmla="*/ 0 h 3401941"/>
                <a:gd name="connsiteX2" fmla="*/ 364700 w 2860627"/>
                <a:gd name="connsiteY2" fmla="*/ 1347244 h 3401941"/>
                <a:gd name="connsiteX3" fmla="*/ 160 w 2860627"/>
                <a:gd name="connsiteY3" fmla="*/ 1822270 h 3401941"/>
                <a:gd name="connsiteX4" fmla="*/ 286853 w 2860627"/>
                <a:gd name="connsiteY4" fmla="*/ 1997637 h 3401941"/>
                <a:gd name="connsiteX5" fmla="*/ 207417 w 2860627"/>
                <a:gd name="connsiteY5" fmla="*/ 2178545 h 3401941"/>
                <a:gd name="connsiteX6" fmla="*/ 287242 w 2860627"/>
                <a:gd name="connsiteY6" fmla="*/ 2235165 h 3401941"/>
                <a:gd name="connsiteX7" fmla="*/ 256972 w 2860627"/>
                <a:gd name="connsiteY7" fmla="*/ 2329929 h 3401941"/>
                <a:gd name="connsiteX8" fmla="*/ 368654 w 2860627"/>
                <a:gd name="connsiteY8" fmla="*/ 2443557 h 3401941"/>
                <a:gd name="connsiteX9" fmla="*/ 465657 w 2860627"/>
                <a:gd name="connsiteY9" fmla="*/ 2861120 h 3401941"/>
                <a:gd name="connsiteX10" fmla="*/ 1108723 w 2860627"/>
                <a:gd name="connsiteY10" fmla="*/ 2788070 h 3401941"/>
                <a:gd name="connsiteX11" fmla="*/ 1313164 w 2860627"/>
                <a:gd name="connsiteY11" fmla="*/ 3367290 h 3401941"/>
                <a:gd name="connsiteX12" fmla="*/ 1936108 w 2860627"/>
                <a:gd name="connsiteY12" fmla="*/ 3388332 h 3401941"/>
                <a:gd name="connsiteX13" fmla="*/ 1882503 w 2860627"/>
                <a:gd name="connsiteY13" fmla="*/ 2041134 h 3401941"/>
                <a:gd name="connsiteX14" fmla="*/ 1315566 w 2860627"/>
                <a:gd name="connsiteY14" fmla="*/ 1536686 h 3401941"/>
                <a:gd name="connsiteX15" fmla="*/ 1294771 w 2860627"/>
                <a:gd name="connsiteY15" fmla="*/ 1518184 h 3401941"/>
                <a:gd name="connsiteX16" fmla="*/ 1253957 w 2860627"/>
                <a:gd name="connsiteY16" fmla="*/ 1481868 h 3401941"/>
                <a:gd name="connsiteX17" fmla="*/ 1259713 w 2860627"/>
                <a:gd name="connsiteY17" fmla="*/ 1481532 h 3401941"/>
                <a:gd name="connsiteX18" fmla="*/ 1156260 w 2860627"/>
                <a:gd name="connsiteY18" fmla="*/ 754036 h 3401941"/>
                <a:gd name="connsiteX19" fmla="*/ 2022208 w 2860627"/>
                <a:gd name="connsiteY19" fmla="*/ 550314 h 3401941"/>
                <a:gd name="connsiteX20" fmla="*/ 2336014 w 2860627"/>
                <a:gd name="connsiteY20" fmla="*/ 965094 h 3401941"/>
                <a:gd name="connsiteX21" fmla="*/ 2860627 w 2860627"/>
                <a:gd name="connsiteY21" fmla="*/ 944219 h 3401941"/>
                <a:gd name="connsiteX22" fmla="*/ 2332439 w 2860627"/>
                <a:gd name="connsiteY22" fmla="*/ 176751 h 3401941"/>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2503 w 2860627"/>
                <a:gd name="connsiteY13" fmla="*/ 2050383 h 3411190"/>
                <a:gd name="connsiteX14" fmla="*/ 1315566 w 2860627"/>
                <a:gd name="connsiteY14" fmla="*/ 1545935 h 3411190"/>
                <a:gd name="connsiteX15" fmla="*/ 1294771 w 2860627"/>
                <a:gd name="connsiteY15" fmla="*/ 1527433 h 3411190"/>
                <a:gd name="connsiteX16" fmla="*/ 1253957 w 2860627"/>
                <a:gd name="connsiteY16" fmla="*/ 1491117 h 3411190"/>
                <a:gd name="connsiteX17" fmla="*/ 1259713 w 2860627"/>
                <a:gd name="connsiteY17" fmla="*/ 1490781 h 3411190"/>
                <a:gd name="connsiteX18" fmla="*/ 1156260 w 2860627"/>
                <a:gd name="connsiteY18" fmla="*/ 763285 h 3411190"/>
                <a:gd name="connsiteX19" fmla="*/ 2022208 w 2860627"/>
                <a:gd name="connsiteY19" fmla="*/ 559563 h 3411190"/>
                <a:gd name="connsiteX20" fmla="*/ 2336014 w 2860627"/>
                <a:gd name="connsiteY20" fmla="*/ 974343 h 3411190"/>
                <a:gd name="connsiteX21" fmla="*/ 2860627 w 2860627"/>
                <a:gd name="connsiteY21" fmla="*/ 953468 h 3411190"/>
                <a:gd name="connsiteX22" fmla="*/ 2332439 w 2860627"/>
                <a:gd name="connsiteY22"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2503 w 2860627"/>
                <a:gd name="connsiteY13" fmla="*/ 2050383 h 3411190"/>
                <a:gd name="connsiteX14" fmla="*/ 1315566 w 2860627"/>
                <a:gd name="connsiteY14" fmla="*/ 1545935 h 3411190"/>
                <a:gd name="connsiteX15" fmla="*/ 1253957 w 2860627"/>
                <a:gd name="connsiteY15" fmla="*/ 1491117 h 3411190"/>
                <a:gd name="connsiteX16" fmla="*/ 1259713 w 2860627"/>
                <a:gd name="connsiteY16" fmla="*/ 1490781 h 3411190"/>
                <a:gd name="connsiteX17" fmla="*/ 1156260 w 2860627"/>
                <a:gd name="connsiteY17" fmla="*/ 763285 h 3411190"/>
                <a:gd name="connsiteX18" fmla="*/ 2022208 w 2860627"/>
                <a:gd name="connsiteY18" fmla="*/ 559563 h 3411190"/>
                <a:gd name="connsiteX19" fmla="*/ 2336014 w 2860627"/>
                <a:gd name="connsiteY19" fmla="*/ 974343 h 3411190"/>
                <a:gd name="connsiteX20" fmla="*/ 2860627 w 2860627"/>
                <a:gd name="connsiteY20" fmla="*/ 953468 h 3411190"/>
                <a:gd name="connsiteX21" fmla="*/ 2332439 w 2860627"/>
                <a:gd name="connsiteY21"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2503 w 2860627"/>
                <a:gd name="connsiteY13" fmla="*/ 2050383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62177 w 2860627"/>
                <a:gd name="connsiteY13" fmla="*/ 210463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62177 w 2860627"/>
                <a:gd name="connsiteY13" fmla="*/ 210463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28840 w 2860627"/>
                <a:gd name="connsiteY13" fmla="*/ 2162380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28840 w 2860627"/>
                <a:gd name="connsiteY13" fmla="*/ 2162380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28840 w 2860627"/>
                <a:gd name="connsiteY13" fmla="*/ 2162380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6582 w 2860627"/>
                <a:gd name="connsiteY13" fmla="*/ 219571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6582 w 2860627"/>
                <a:gd name="connsiteY13" fmla="*/ 219571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60627" h="3411190">
                  <a:moveTo>
                    <a:pt x="2332439" y="186000"/>
                  </a:moveTo>
                  <a:cubicBezTo>
                    <a:pt x="2114028" y="67375"/>
                    <a:pt x="1894506" y="-31252"/>
                    <a:pt x="1525852" y="9249"/>
                  </a:cubicBezTo>
                  <a:cubicBezTo>
                    <a:pt x="735732" y="27225"/>
                    <a:pt x="265149" y="734924"/>
                    <a:pt x="364700" y="1356493"/>
                  </a:cubicBezTo>
                  <a:cubicBezTo>
                    <a:pt x="243187" y="1514835"/>
                    <a:pt x="-7219" y="1802068"/>
                    <a:pt x="160" y="1831519"/>
                  </a:cubicBezTo>
                  <a:cubicBezTo>
                    <a:pt x="17130" y="1925603"/>
                    <a:pt x="185001" y="1956813"/>
                    <a:pt x="286853" y="2006886"/>
                  </a:cubicBezTo>
                  <a:cubicBezTo>
                    <a:pt x="253040" y="2069284"/>
                    <a:pt x="200362" y="2166263"/>
                    <a:pt x="207417" y="2187794"/>
                  </a:cubicBezTo>
                  <a:cubicBezTo>
                    <a:pt x="222499" y="2208763"/>
                    <a:pt x="256442" y="2226588"/>
                    <a:pt x="287242" y="2244414"/>
                  </a:cubicBezTo>
                  <a:cubicBezTo>
                    <a:pt x="277153" y="2276002"/>
                    <a:pt x="241912" y="2313878"/>
                    <a:pt x="256972" y="2339178"/>
                  </a:cubicBezTo>
                  <a:cubicBezTo>
                    <a:pt x="285816" y="2378102"/>
                    <a:pt x="349241" y="2404451"/>
                    <a:pt x="368654" y="2452806"/>
                  </a:cubicBezTo>
                  <a:cubicBezTo>
                    <a:pt x="412514" y="2527024"/>
                    <a:pt x="255179" y="2774145"/>
                    <a:pt x="465657" y="2870369"/>
                  </a:cubicBezTo>
                  <a:cubicBezTo>
                    <a:pt x="653816" y="2944521"/>
                    <a:pt x="911133" y="2842626"/>
                    <a:pt x="1108723" y="2797319"/>
                  </a:cubicBezTo>
                  <a:cubicBezTo>
                    <a:pt x="1261750" y="2755661"/>
                    <a:pt x="1267023" y="3179274"/>
                    <a:pt x="1313164" y="3376539"/>
                  </a:cubicBezTo>
                  <a:cubicBezTo>
                    <a:pt x="1541931" y="3416747"/>
                    <a:pt x="1746247" y="3419423"/>
                    <a:pt x="1936108" y="3397581"/>
                  </a:cubicBezTo>
                  <a:cubicBezTo>
                    <a:pt x="1911464" y="2966600"/>
                    <a:pt x="1933512" y="2397598"/>
                    <a:pt x="1886582" y="2195718"/>
                  </a:cubicBezTo>
                  <a:cubicBezTo>
                    <a:pt x="1843777" y="1980896"/>
                    <a:pt x="1445585" y="1714871"/>
                    <a:pt x="1253957" y="1491117"/>
                  </a:cubicBezTo>
                  <a:lnTo>
                    <a:pt x="1259713" y="1490781"/>
                  </a:lnTo>
                  <a:cubicBezTo>
                    <a:pt x="1069359" y="1294123"/>
                    <a:pt x="1020028" y="999248"/>
                    <a:pt x="1156260" y="763285"/>
                  </a:cubicBezTo>
                  <a:cubicBezTo>
                    <a:pt x="1324542" y="471813"/>
                    <a:pt x="1712240" y="380603"/>
                    <a:pt x="2022208" y="559563"/>
                  </a:cubicBezTo>
                  <a:cubicBezTo>
                    <a:pt x="2187368" y="654919"/>
                    <a:pt x="2297137" y="807738"/>
                    <a:pt x="2336014" y="974343"/>
                  </a:cubicBezTo>
                  <a:lnTo>
                    <a:pt x="2860627" y="953468"/>
                  </a:lnTo>
                  <a:cubicBezTo>
                    <a:pt x="2773794" y="641332"/>
                    <a:pt x="2600917" y="331818"/>
                    <a:pt x="2332439" y="186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Oval 4">
              <a:extLst>
                <a:ext uri="{FF2B5EF4-FFF2-40B4-BE49-F238E27FC236}">
                  <a16:creationId xmlns:a16="http://schemas.microsoft.com/office/drawing/2014/main" id="{A25CD6AB-59D5-4909-AB35-D240ADC11720}"/>
                </a:ext>
              </a:extLst>
            </p:cNvPr>
            <p:cNvSpPr/>
            <p:nvPr/>
          </p:nvSpPr>
          <p:spPr>
            <a:xfrm>
              <a:off x="395536" y="4869725"/>
              <a:ext cx="852711" cy="8527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 name="Group 5">
            <a:extLst>
              <a:ext uri="{FF2B5EF4-FFF2-40B4-BE49-F238E27FC236}">
                <a16:creationId xmlns:a16="http://schemas.microsoft.com/office/drawing/2014/main" id="{DB84B2CE-3084-41DB-B36D-D08271CA9322}"/>
              </a:ext>
            </a:extLst>
          </p:cNvPr>
          <p:cNvGrpSpPr/>
          <p:nvPr/>
        </p:nvGrpSpPr>
        <p:grpSpPr>
          <a:xfrm rot="21411753">
            <a:off x="6887982" y="603633"/>
            <a:ext cx="4446424" cy="5511434"/>
            <a:chOff x="395536" y="1793041"/>
            <a:chExt cx="3170093" cy="3929395"/>
          </a:xfrm>
          <a:solidFill>
            <a:schemeClr val="accent1">
              <a:alpha val="7000"/>
            </a:schemeClr>
          </a:solidFill>
        </p:grpSpPr>
        <p:sp>
          <p:nvSpPr>
            <p:cNvPr id="7" name="Freeform 29">
              <a:extLst>
                <a:ext uri="{FF2B5EF4-FFF2-40B4-BE49-F238E27FC236}">
                  <a16:creationId xmlns:a16="http://schemas.microsoft.com/office/drawing/2014/main" id="{AF1D1091-62C4-4E54-8D63-E626E65D6892}"/>
                </a:ext>
              </a:extLst>
            </p:cNvPr>
            <p:cNvSpPr/>
            <p:nvPr/>
          </p:nvSpPr>
          <p:spPr>
            <a:xfrm rot="1800000" flipH="1">
              <a:off x="705002" y="1793041"/>
              <a:ext cx="2860627" cy="3411190"/>
            </a:xfrm>
            <a:custGeom>
              <a:avLst/>
              <a:gdLst>
                <a:gd name="connsiteX0" fmla="*/ 2332439 w 2860627"/>
                <a:gd name="connsiteY0" fmla="*/ 109484 h 3334674"/>
                <a:gd name="connsiteX1" fmla="*/ 1509012 w 2860627"/>
                <a:gd name="connsiteY1" fmla="*/ 0 h 3334674"/>
                <a:gd name="connsiteX2" fmla="*/ 364700 w 2860627"/>
                <a:gd name="connsiteY2" fmla="*/ 1279977 h 3334674"/>
                <a:gd name="connsiteX3" fmla="*/ 160 w 2860627"/>
                <a:gd name="connsiteY3" fmla="*/ 1755003 h 3334674"/>
                <a:gd name="connsiteX4" fmla="*/ 286853 w 2860627"/>
                <a:gd name="connsiteY4" fmla="*/ 1930370 h 3334674"/>
                <a:gd name="connsiteX5" fmla="*/ 207417 w 2860627"/>
                <a:gd name="connsiteY5" fmla="*/ 2111278 h 3334674"/>
                <a:gd name="connsiteX6" fmla="*/ 287242 w 2860627"/>
                <a:gd name="connsiteY6" fmla="*/ 2167898 h 3334674"/>
                <a:gd name="connsiteX7" fmla="*/ 256972 w 2860627"/>
                <a:gd name="connsiteY7" fmla="*/ 2262662 h 3334674"/>
                <a:gd name="connsiteX8" fmla="*/ 368654 w 2860627"/>
                <a:gd name="connsiteY8" fmla="*/ 2376290 h 3334674"/>
                <a:gd name="connsiteX9" fmla="*/ 465657 w 2860627"/>
                <a:gd name="connsiteY9" fmla="*/ 2793853 h 3334674"/>
                <a:gd name="connsiteX10" fmla="*/ 1108723 w 2860627"/>
                <a:gd name="connsiteY10" fmla="*/ 2720803 h 3334674"/>
                <a:gd name="connsiteX11" fmla="*/ 1313164 w 2860627"/>
                <a:gd name="connsiteY11" fmla="*/ 3300023 h 3334674"/>
                <a:gd name="connsiteX12" fmla="*/ 1936108 w 2860627"/>
                <a:gd name="connsiteY12" fmla="*/ 3321065 h 3334674"/>
                <a:gd name="connsiteX13" fmla="*/ 1882503 w 2860627"/>
                <a:gd name="connsiteY13" fmla="*/ 1973867 h 3334674"/>
                <a:gd name="connsiteX14" fmla="*/ 1315566 w 2860627"/>
                <a:gd name="connsiteY14" fmla="*/ 1469419 h 3334674"/>
                <a:gd name="connsiteX15" fmla="*/ 1294771 w 2860627"/>
                <a:gd name="connsiteY15" fmla="*/ 1450917 h 3334674"/>
                <a:gd name="connsiteX16" fmla="*/ 1253957 w 2860627"/>
                <a:gd name="connsiteY16" fmla="*/ 1414601 h 3334674"/>
                <a:gd name="connsiteX17" fmla="*/ 1259713 w 2860627"/>
                <a:gd name="connsiteY17" fmla="*/ 1414265 h 3334674"/>
                <a:gd name="connsiteX18" fmla="*/ 1156260 w 2860627"/>
                <a:gd name="connsiteY18" fmla="*/ 686769 h 3334674"/>
                <a:gd name="connsiteX19" fmla="*/ 2022208 w 2860627"/>
                <a:gd name="connsiteY19" fmla="*/ 483047 h 3334674"/>
                <a:gd name="connsiteX20" fmla="*/ 2336014 w 2860627"/>
                <a:gd name="connsiteY20" fmla="*/ 897827 h 3334674"/>
                <a:gd name="connsiteX21" fmla="*/ 2860627 w 2860627"/>
                <a:gd name="connsiteY21" fmla="*/ 876952 h 3334674"/>
                <a:gd name="connsiteX22" fmla="*/ 2332439 w 2860627"/>
                <a:gd name="connsiteY22" fmla="*/ 109484 h 3334674"/>
                <a:gd name="connsiteX0" fmla="*/ 2332439 w 2860627"/>
                <a:gd name="connsiteY0" fmla="*/ 176751 h 3401941"/>
                <a:gd name="connsiteX1" fmla="*/ 1525852 w 2860627"/>
                <a:gd name="connsiteY1" fmla="*/ 0 h 3401941"/>
                <a:gd name="connsiteX2" fmla="*/ 364700 w 2860627"/>
                <a:gd name="connsiteY2" fmla="*/ 1347244 h 3401941"/>
                <a:gd name="connsiteX3" fmla="*/ 160 w 2860627"/>
                <a:gd name="connsiteY3" fmla="*/ 1822270 h 3401941"/>
                <a:gd name="connsiteX4" fmla="*/ 286853 w 2860627"/>
                <a:gd name="connsiteY4" fmla="*/ 1997637 h 3401941"/>
                <a:gd name="connsiteX5" fmla="*/ 207417 w 2860627"/>
                <a:gd name="connsiteY5" fmla="*/ 2178545 h 3401941"/>
                <a:gd name="connsiteX6" fmla="*/ 287242 w 2860627"/>
                <a:gd name="connsiteY6" fmla="*/ 2235165 h 3401941"/>
                <a:gd name="connsiteX7" fmla="*/ 256972 w 2860627"/>
                <a:gd name="connsiteY7" fmla="*/ 2329929 h 3401941"/>
                <a:gd name="connsiteX8" fmla="*/ 368654 w 2860627"/>
                <a:gd name="connsiteY8" fmla="*/ 2443557 h 3401941"/>
                <a:gd name="connsiteX9" fmla="*/ 465657 w 2860627"/>
                <a:gd name="connsiteY9" fmla="*/ 2861120 h 3401941"/>
                <a:gd name="connsiteX10" fmla="*/ 1108723 w 2860627"/>
                <a:gd name="connsiteY10" fmla="*/ 2788070 h 3401941"/>
                <a:gd name="connsiteX11" fmla="*/ 1313164 w 2860627"/>
                <a:gd name="connsiteY11" fmla="*/ 3367290 h 3401941"/>
                <a:gd name="connsiteX12" fmla="*/ 1936108 w 2860627"/>
                <a:gd name="connsiteY12" fmla="*/ 3388332 h 3401941"/>
                <a:gd name="connsiteX13" fmla="*/ 1882503 w 2860627"/>
                <a:gd name="connsiteY13" fmla="*/ 2041134 h 3401941"/>
                <a:gd name="connsiteX14" fmla="*/ 1315566 w 2860627"/>
                <a:gd name="connsiteY14" fmla="*/ 1536686 h 3401941"/>
                <a:gd name="connsiteX15" fmla="*/ 1294771 w 2860627"/>
                <a:gd name="connsiteY15" fmla="*/ 1518184 h 3401941"/>
                <a:gd name="connsiteX16" fmla="*/ 1253957 w 2860627"/>
                <a:gd name="connsiteY16" fmla="*/ 1481868 h 3401941"/>
                <a:gd name="connsiteX17" fmla="*/ 1259713 w 2860627"/>
                <a:gd name="connsiteY17" fmla="*/ 1481532 h 3401941"/>
                <a:gd name="connsiteX18" fmla="*/ 1156260 w 2860627"/>
                <a:gd name="connsiteY18" fmla="*/ 754036 h 3401941"/>
                <a:gd name="connsiteX19" fmla="*/ 2022208 w 2860627"/>
                <a:gd name="connsiteY19" fmla="*/ 550314 h 3401941"/>
                <a:gd name="connsiteX20" fmla="*/ 2336014 w 2860627"/>
                <a:gd name="connsiteY20" fmla="*/ 965094 h 3401941"/>
                <a:gd name="connsiteX21" fmla="*/ 2860627 w 2860627"/>
                <a:gd name="connsiteY21" fmla="*/ 944219 h 3401941"/>
                <a:gd name="connsiteX22" fmla="*/ 2332439 w 2860627"/>
                <a:gd name="connsiteY22" fmla="*/ 176751 h 3401941"/>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2503 w 2860627"/>
                <a:gd name="connsiteY13" fmla="*/ 2050383 h 3411190"/>
                <a:gd name="connsiteX14" fmla="*/ 1315566 w 2860627"/>
                <a:gd name="connsiteY14" fmla="*/ 1545935 h 3411190"/>
                <a:gd name="connsiteX15" fmla="*/ 1294771 w 2860627"/>
                <a:gd name="connsiteY15" fmla="*/ 1527433 h 3411190"/>
                <a:gd name="connsiteX16" fmla="*/ 1253957 w 2860627"/>
                <a:gd name="connsiteY16" fmla="*/ 1491117 h 3411190"/>
                <a:gd name="connsiteX17" fmla="*/ 1259713 w 2860627"/>
                <a:gd name="connsiteY17" fmla="*/ 1490781 h 3411190"/>
                <a:gd name="connsiteX18" fmla="*/ 1156260 w 2860627"/>
                <a:gd name="connsiteY18" fmla="*/ 763285 h 3411190"/>
                <a:gd name="connsiteX19" fmla="*/ 2022208 w 2860627"/>
                <a:gd name="connsiteY19" fmla="*/ 559563 h 3411190"/>
                <a:gd name="connsiteX20" fmla="*/ 2336014 w 2860627"/>
                <a:gd name="connsiteY20" fmla="*/ 974343 h 3411190"/>
                <a:gd name="connsiteX21" fmla="*/ 2860627 w 2860627"/>
                <a:gd name="connsiteY21" fmla="*/ 953468 h 3411190"/>
                <a:gd name="connsiteX22" fmla="*/ 2332439 w 2860627"/>
                <a:gd name="connsiteY22"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2503 w 2860627"/>
                <a:gd name="connsiteY13" fmla="*/ 2050383 h 3411190"/>
                <a:gd name="connsiteX14" fmla="*/ 1315566 w 2860627"/>
                <a:gd name="connsiteY14" fmla="*/ 1545935 h 3411190"/>
                <a:gd name="connsiteX15" fmla="*/ 1253957 w 2860627"/>
                <a:gd name="connsiteY15" fmla="*/ 1491117 h 3411190"/>
                <a:gd name="connsiteX16" fmla="*/ 1259713 w 2860627"/>
                <a:gd name="connsiteY16" fmla="*/ 1490781 h 3411190"/>
                <a:gd name="connsiteX17" fmla="*/ 1156260 w 2860627"/>
                <a:gd name="connsiteY17" fmla="*/ 763285 h 3411190"/>
                <a:gd name="connsiteX18" fmla="*/ 2022208 w 2860627"/>
                <a:gd name="connsiteY18" fmla="*/ 559563 h 3411190"/>
                <a:gd name="connsiteX19" fmla="*/ 2336014 w 2860627"/>
                <a:gd name="connsiteY19" fmla="*/ 974343 h 3411190"/>
                <a:gd name="connsiteX20" fmla="*/ 2860627 w 2860627"/>
                <a:gd name="connsiteY20" fmla="*/ 953468 h 3411190"/>
                <a:gd name="connsiteX21" fmla="*/ 2332439 w 2860627"/>
                <a:gd name="connsiteY21"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2503 w 2860627"/>
                <a:gd name="connsiteY13" fmla="*/ 2050383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62177 w 2860627"/>
                <a:gd name="connsiteY13" fmla="*/ 210463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62177 w 2860627"/>
                <a:gd name="connsiteY13" fmla="*/ 210463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28840 w 2860627"/>
                <a:gd name="connsiteY13" fmla="*/ 2162380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28840 w 2860627"/>
                <a:gd name="connsiteY13" fmla="*/ 2162380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28840 w 2860627"/>
                <a:gd name="connsiteY13" fmla="*/ 2162380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6582 w 2860627"/>
                <a:gd name="connsiteY13" fmla="*/ 219571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6582 w 2860627"/>
                <a:gd name="connsiteY13" fmla="*/ 219571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60627" h="3411190">
                  <a:moveTo>
                    <a:pt x="2332439" y="186000"/>
                  </a:moveTo>
                  <a:cubicBezTo>
                    <a:pt x="2114028" y="67375"/>
                    <a:pt x="1894506" y="-31252"/>
                    <a:pt x="1525852" y="9249"/>
                  </a:cubicBezTo>
                  <a:cubicBezTo>
                    <a:pt x="735732" y="27225"/>
                    <a:pt x="265149" y="734924"/>
                    <a:pt x="364700" y="1356493"/>
                  </a:cubicBezTo>
                  <a:cubicBezTo>
                    <a:pt x="243187" y="1514835"/>
                    <a:pt x="-7219" y="1802068"/>
                    <a:pt x="160" y="1831519"/>
                  </a:cubicBezTo>
                  <a:cubicBezTo>
                    <a:pt x="17130" y="1925603"/>
                    <a:pt x="185001" y="1956813"/>
                    <a:pt x="286853" y="2006886"/>
                  </a:cubicBezTo>
                  <a:cubicBezTo>
                    <a:pt x="253040" y="2069284"/>
                    <a:pt x="200362" y="2166263"/>
                    <a:pt x="207417" y="2187794"/>
                  </a:cubicBezTo>
                  <a:cubicBezTo>
                    <a:pt x="222499" y="2208763"/>
                    <a:pt x="256442" y="2226588"/>
                    <a:pt x="287242" y="2244414"/>
                  </a:cubicBezTo>
                  <a:cubicBezTo>
                    <a:pt x="277153" y="2276002"/>
                    <a:pt x="241912" y="2313878"/>
                    <a:pt x="256972" y="2339178"/>
                  </a:cubicBezTo>
                  <a:cubicBezTo>
                    <a:pt x="285816" y="2378102"/>
                    <a:pt x="349241" y="2404451"/>
                    <a:pt x="368654" y="2452806"/>
                  </a:cubicBezTo>
                  <a:cubicBezTo>
                    <a:pt x="412514" y="2527024"/>
                    <a:pt x="255179" y="2774145"/>
                    <a:pt x="465657" y="2870369"/>
                  </a:cubicBezTo>
                  <a:cubicBezTo>
                    <a:pt x="653816" y="2944521"/>
                    <a:pt x="911133" y="2842626"/>
                    <a:pt x="1108723" y="2797319"/>
                  </a:cubicBezTo>
                  <a:cubicBezTo>
                    <a:pt x="1261750" y="2755661"/>
                    <a:pt x="1267023" y="3179274"/>
                    <a:pt x="1313164" y="3376539"/>
                  </a:cubicBezTo>
                  <a:cubicBezTo>
                    <a:pt x="1541931" y="3416747"/>
                    <a:pt x="1746247" y="3419423"/>
                    <a:pt x="1936108" y="3397581"/>
                  </a:cubicBezTo>
                  <a:cubicBezTo>
                    <a:pt x="1911464" y="2966600"/>
                    <a:pt x="1933512" y="2397598"/>
                    <a:pt x="1886582" y="2195718"/>
                  </a:cubicBezTo>
                  <a:cubicBezTo>
                    <a:pt x="1843777" y="1980896"/>
                    <a:pt x="1445585" y="1714871"/>
                    <a:pt x="1253957" y="1491117"/>
                  </a:cubicBezTo>
                  <a:lnTo>
                    <a:pt x="1259713" y="1490781"/>
                  </a:lnTo>
                  <a:cubicBezTo>
                    <a:pt x="1069359" y="1294123"/>
                    <a:pt x="1020028" y="999248"/>
                    <a:pt x="1156260" y="763285"/>
                  </a:cubicBezTo>
                  <a:cubicBezTo>
                    <a:pt x="1324542" y="471813"/>
                    <a:pt x="1712240" y="380603"/>
                    <a:pt x="2022208" y="559563"/>
                  </a:cubicBezTo>
                  <a:cubicBezTo>
                    <a:pt x="2187368" y="654919"/>
                    <a:pt x="2297137" y="807738"/>
                    <a:pt x="2336014" y="974343"/>
                  </a:cubicBezTo>
                  <a:lnTo>
                    <a:pt x="2860627" y="953468"/>
                  </a:lnTo>
                  <a:cubicBezTo>
                    <a:pt x="2773794" y="641332"/>
                    <a:pt x="2600917" y="331818"/>
                    <a:pt x="2332439" y="186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8" name="Oval 7">
              <a:extLst>
                <a:ext uri="{FF2B5EF4-FFF2-40B4-BE49-F238E27FC236}">
                  <a16:creationId xmlns:a16="http://schemas.microsoft.com/office/drawing/2014/main" id="{004EF78F-B20D-460C-95FE-DCDA0BBB31E4}"/>
                </a:ext>
              </a:extLst>
            </p:cNvPr>
            <p:cNvSpPr/>
            <p:nvPr/>
          </p:nvSpPr>
          <p:spPr>
            <a:xfrm>
              <a:off x="395536" y="4869725"/>
              <a:ext cx="852711" cy="8527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9" name="TextBox 8">
            <a:extLst>
              <a:ext uri="{FF2B5EF4-FFF2-40B4-BE49-F238E27FC236}">
                <a16:creationId xmlns:a16="http://schemas.microsoft.com/office/drawing/2014/main" id="{793E0A01-E148-4A48-AD07-47F9AB0D2B73}"/>
              </a:ext>
            </a:extLst>
          </p:cNvPr>
          <p:cNvSpPr txBox="1"/>
          <p:nvPr/>
        </p:nvSpPr>
        <p:spPr>
          <a:xfrm>
            <a:off x="3731070" y="84088"/>
            <a:ext cx="6245292" cy="584775"/>
          </a:xfrm>
          <a:prstGeom prst="rect">
            <a:avLst/>
          </a:prstGeom>
          <a:noFill/>
        </p:spPr>
        <p:txBody>
          <a:bodyPr wrap="square" rtlCol="0">
            <a:spAutoFit/>
          </a:bodyPr>
          <a:lstStyle/>
          <a:p>
            <a:r>
              <a:rPr lang="en-US" sz="3200" b="1" dirty="0">
                <a:ln w="22225">
                  <a:solidFill>
                    <a:schemeClr val="accent2"/>
                  </a:solidFill>
                  <a:prstDash val="solid"/>
                </a:ln>
                <a:solidFill>
                  <a:schemeClr val="accent2">
                    <a:lumMod val="40000"/>
                    <a:lumOff val="60000"/>
                  </a:schemeClr>
                </a:solidFill>
              </a:rPr>
              <a:t>Important Insights</a:t>
            </a:r>
          </a:p>
        </p:txBody>
      </p:sp>
      <p:sp>
        <p:nvSpPr>
          <p:cNvPr id="13" name="TextBox 12">
            <a:extLst>
              <a:ext uri="{FF2B5EF4-FFF2-40B4-BE49-F238E27FC236}">
                <a16:creationId xmlns:a16="http://schemas.microsoft.com/office/drawing/2014/main" id="{F1A1E02C-2F03-4483-BA1E-611E966A8B6B}"/>
              </a:ext>
            </a:extLst>
          </p:cNvPr>
          <p:cNvSpPr txBox="1"/>
          <p:nvPr/>
        </p:nvSpPr>
        <p:spPr>
          <a:xfrm>
            <a:off x="7036995" y="4266769"/>
            <a:ext cx="1886370" cy="1785104"/>
          </a:xfrm>
          <a:prstGeom prst="rect">
            <a:avLst/>
          </a:prstGeom>
          <a:noFill/>
        </p:spPr>
        <p:txBody>
          <a:bodyPr wrap="square" rtlCol="0">
            <a:spAutoFit/>
          </a:bodyPr>
          <a:lstStyle/>
          <a:p>
            <a:pPr algn="just"/>
            <a:r>
              <a:rPr lang="en-US" sz="1100" b="1" dirty="0">
                <a:solidFill>
                  <a:schemeClr val="tx1">
                    <a:lumMod val="75000"/>
                    <a:lumOff val="25000"/>
                  </a:schemeClr>
                </a:solidFill>
                <a:cs typeface="Arial" pitchFamily="34" charset="0"/>
              </a:rPr>
              <a:t>The total sold quantity of </a:t>
            </a:r>
            <a:r>
              <a:rPr lang="en-US" sz="1100" b="1" dirty="0" err="1">
                <a:solidFill>
                  <a:schemeClr val="tx1">
                    <a:lumMod val="75000"/>
                    <a:lumOff val="25000"/>
                  </a:schemeClr>
                </a:solidFill>
                <a:cs typeface="Arial" pitchFamily="34" charset="0"/>
              </a:rPr>
              <a:t>Atliq</a:t>
            </a:r>
            <a:r>
              <a:rPr lang="en-US" sz="1100" b="1" dirty="0">
                <a:solidFill>
                  <a:schemeClr val="tx1">
                    <a:lumMod val="75000"/>
                    <a:lumOff val="25000"/>
                  </a:schemeClr>
                </a:solidFill>
                <a:cs typeface="Arial" pitchFamily="34" charset="0"/>
              </a:rPr>
              <a:t> Exclusive during 2020 is highest during Q1, followed by Q4, Q2, and Q3, respectively. This suggests that Q1 was the strongest quarter for </a:t>
            </a:r>
            <a:r>
              <a:rPr lang="en-US" sz="1100" b="1" dirty="0" err="1">
                <a:solidFill>
                  <a:schemeClr val="tx1">
                    <a:lumMod val="75000"/>
                    <a:lumOff val="25000"/>
                  </a:schemeClr>
                </a:solidFill>
                <a:cs typeface="Arial" pitchFamily="34" charset="0"/>
              </a:rPr>
              <a:t>Atliq</a:t>
            </a:r>
            <a:r>
              <a:rPr lang="en-US" sz="1100" b="1" dirty="0">
                <a:solidFill>
                  <a:schemeClr val="tx1">
                    <a:lumMod val="75000"/>
                    <a:lumOff val="25000"/>
                  </a:schemeClr>
                </a:solidFill>
                <a:cs typeface="Arial" pitchFamily="34" charset="0"/>
              </a:rPr>
              <a:t> Exclusive in terms of sales.</a:t>
            </a:r>
            <a:endParaRPr lang="ko-KR" altLang="en-US" sz="1100" b="1" dirty="0">
              <a:solidFill>
                <a:schemeClr val="tx1">
                  <a:lumMod val="75000"/>
                  <a:lumOff val="25000"/>
                </a:schemeClr>
              </a:solidFill>
              <a:cs typeface="Arial" pitchFamily="34" charset="0"/>
            </a:endParaRPr>
          </a:p>
        </p:txBody>
      </p:sp>
      <p:sp>
        <p:nvSpPr>
          <p:cNvPr id="14" name="Rectangle 13">
            <a:extLst>
              <a:ext uri="{FF2B5EF4-FFF2-40B4-BE49-F238E27FC236}">
                <a16:creationId xmlns:a16="http://schemas.microsoft.com/office/drawing/2014/main" id="{DED98143-176C-423F-AFB6-BB8BAD0A210E}"/>
              </a:ext>
            </a:extLst>
          </p:cNvPr>
          <p:cNvSpPr/>
          <p:nvPr/>
        </p:nvSpPr>
        <p:spPr>
          <a:xfrm>
            <a:off x="7688523" y="3653533"/>
            <a:ext cx="493616" cy="4936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TextBox 16">
            <a:extLst>
              <a:ext uri="{FF2B5EF4-FFF2-40B4-BE49-F238E27FC236}">
                <a16:creationId xmlns:a16="http://schemas.microsoft.com/office/drawing/2014/main" id="{23B871D9-EEDA-43F8-85E1-1EF5159EA254}"/>
              </a:ext>
            </a:extLst>
          </p:cNvPr>
          <p:cNvSpPr txBox="1"/>
          <p:nvPr/>
        </p:nvSpPr>
        <p:spPr>
          <a:xfrm>
            <a:off x="4544759" y="4261076"/>
            <a:ext cx="1886370" cy="1954381"/>
          </a:xfrm>
          <a:prstGeom prst="rect">
            <a:avLst/>
          </a:prstGeom>
          <a:noFill/>
        </p:spPr>
        <p:txBody>
          <a:bodyPr wrap="square" rtlCol="0">
            <a:spAutoFit/>
          </a:bodyPr>
          <a:lstStyle/>
          <a:p>
            <a:pPr algn="just"/>
            <a:r>
              <a:rPr lang="en-US" sz="1100" dirty="0">
                <a:solidFill>
                  <a:schemeClr val="tx1">
                    <a:lumMod val="75000"/>
                    <a:lumOff val="25000"/>
                  </a:schemeClr>
                </a:solidFill>
                <a:latin typeface="Bahnschrift SemiBold" panose="020B0502040204020203" pitchFamily="34" charset="0"/>
                <a:cs typeface="Arial" pitchFamily="34" charset="0"/>
              </a:rPr>
              <a:t>The total sold quantity increased significantly in Q4 compared to Q3, indicating a strong finish to the year for </a:t>
            </a:r>
            <a:r>
              <a:rPr lang="en-US" sz="1100" dirty="0" err="1">
                <a:solidFill>
                  <a:schemeClr val="tx1">
                    <a:lumMod val="75000"/>
                    <a:lumOff val="25000"/>
                  </a:schemeClr>
                </a:solidFill>
                <a:latin typeface="Bahnschrift SemiBold" panose="020B0502040204020203" pitchFamily="34" charset="0"/>
                <a:cs typeface="Arial" pitchFamily="34" charset="0"/>
              </a:rPr>
              <a:t>Atliq</a:t>
            </a:r>
            <a:r>
              <a:rPr lang="en-US" sz="1100" dirty="0">
                <a:solidFill>
                  <a:schemeClr val="tx1">
                    <a:lumMod val="75000"/>
                    <a:lumOff val="25000"/>
                  </a:schemeClr>
                </a:solidFill>
                <a:latin typeface="Bahnschrift SemiBold" panose="020B0502040204020203" pitchFamily="34" charset="0"/>
                <a:cs typeface="Arial" pitchFamily="34" charset="0"/>
              </a:rPr>
              <a:t> Exclusive. This could be due to various reasons, including effective marketing and sales strategies or seasonal shopping trends</a:t>
            </a:r>
            <a:r>
              <a:rPr lang="en-US" sz="1100" b="1" dirty="0">
                <a:solidFill>
                  <a:schemeClr val="tx1">
                    <a:lumMod val="75000"/>
                    <a:lumOff val="25000"/>
                  </a:schemeClr>
                </a:solidFill>
                <a:latin typeface="Bahnschrift SemiBold" panose="020B0502040204020203" pitchFamily="34" charset="0"/>
                <a:cs typeface="Arial" pitchFamily="34" charset="0"/>
              </a:rPr>
              <a:t>.</a:t>
            </a:r>
            <a:endParaRPr lang="ko-KR" altLang="en-US" sz="1100" b="1" dirty="0">
              <a:solidFill>
                <a:schemeClr val="tx1">
                  <a:lumMod val="75000"/>
                  <a:lumOff val="25000"/>
                </a:schemeClr>
              </a:solidFill>
              <a:latin typeface="Bahnschrift SemiBold" panose="020B0502040204020203" pitchFamily="34" charset="0"/>
              <a:cs typeface="Arial" pitchFamily="34" charset="0"/>
            </a:endParaRPr>
          </a:p>
        </p:txBody>
      </p:sp>
      <p:sp>
        <p:nvSpPr>
          <p:cNvPr id="18" name="Rectangle 17">
            <a:extLst>
              <a:ext uri="{FF2B5EF4-FFF2-40B4-BE49-F238E27FC236}">
                <a16:creationId xmlns:a16="http://schemas.microsoft.com/office/drawing/2014/main" id="{94941287-37FD-48B0-9146-4A0276A15473}"/>
              </a:ext>
            </a:extLst>
          </p:cNvPr>
          <p:cNvSpPr/>
          <p:nvPr/>
        </p:nvSpPr>
        <p:spPr>
          <a:xfrm>
            <a:off x="5247848" y="3647840"/>
            <a:ext cx="493616" cy="4936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TextBox 20">
            <a:extLst>
              <a:ext uri="{FF2B5EF4-FFF2-40B4-BE49-F238E27FC236}">
                <a16:creationId xmlns:a16="http://schemas.microsoft.com/office/drawing/2014/main" id="{D5F2B222-50C2-46E3-9D79-BD4E40E3EBC7}"/>
              </a:ext>
            </a:extLst>
          </p:cNvPr>
          <p:cNvSpPr txBox="1"/>
          <p:nvPr/>
        </p:nvSpPr>
        <p:spPr>
          <a:xfrm>
            <a:off x="9423296" y="4264995"/>
            <a:ext cx="1886370" cy="2462213"/>
          </a:xfrm>
          <a:prstGeom prst="rect">
            <a:avLst/>
          </a:prstGeom>
          <a:noFill/>
        </p:spPr>
        <p:txBody>
          <a:bodyPr wrap="square" rtlCol="0">
            <a:spAutoFit/>
          </a:bodyPr>
          <a:lstStyle/>
          <a:p>
            <a:pPr algn="just"/>
            <a:r>
              <a:rPr lang="en-US" sz="1100" b="1" dirty="0">
                <a:solidFill>
                  <a:schemeClr val="tx1">
                    <a:lumMod val="75000"/>
                    <a:lumOff val="25000"/>
                  </a:schemeClr>
                </a:solidFill>
                <a:cs typeface="Arial" pitchFamily="34" charset="0"/>
              </a:rPr>
              <a:t>Overall, the data suggests that </a:t>
            </a:r>
            <a:r>
              <a:rPr lang="en-US" sz="1100" b="1" dirty="0" err="1">
                <a:solidFill>
                  <a:schemeClr val="tx1">
                    <a:lumMod val="75000"/>
                    <a:lumOff val="25000"/>
                  </a:schemeClr>
                </a:solidFill>
                <a:cs typeface="Arial" pitchFamily="34" charset="0"/>
              </a:rPr>
              <a:t>Atliq</a:t>
            </a:r>
            <a:r>
              <a:rPr lang="en-US" sz="1100" b="1" dirty="0">
                <a:solidFill>
                  <a:schemeClr val="tx1">
                    <a:lumMod val="75000"/>
                    <a:lumOff val="25000"/>
                  </a:schemeClr>
                </a:solidFill>
                <a:cs typeface="Arial" pitchFamily="34" charset="0"/>
              </a:rPr>
              <a:t> Exclusive's total sold quantity showed seasonal trends, with higher sales during Q1 and Q4, and lower sales during Q2 and Q3. The comparison of sales across quarters shows that Q1 was the strongest quarter for </a:t>
            </a:r>
            <a:r>
              <a:rPr lang="en-US" sz="1100" b="1" dirty="0" err="1">
                <a:solidFill>
                  <a:schemeClr val="tx1">
                    <a:lumMod val="75000"/>
                    <a:lumOff val="25000"/>
                  </a:schemeClr>
                </a:solidFill>
                <a:cs typeface="Arial" pitchFamily="34" charset="0"/>
              </a:rPr>
              <a:t>Atliq</a:t>
            </a:r>
            <a:r>
              <a:rPr lang="en-US" sz="1100" b="1" dirty="0">
                <a:solidFill>
                  <a:schemeClr val="tx1">
                    <a:lumMod val="75000"/>
                    <a:lumOff val="25000"/>
                  </a:schemeClr>
                </a:solidFill>
                <a:cs typeface="Arial" pitchFamily="34" charset="0"/>
              </a:rPr>
              <a:t> Exclusive in terms of sales.</a:t>
            </a:r>
            <a:endParaRPr lang="ko-KR" altLang="en-US" sz="1100" b="1" dirty="0">
              <a:solidFill>
                <a:schemeClr val="tx1">
                  <a:lumMod val="75000"/>
                  <a:lumOff val="25000"/>
                </a:schemeClr>
              </a:solidFill>
              <a:cs typeface="Arial" pitchFamily="34" charset="0"/>
            </a:endParaRPr>
          </a:p>
        </p:txBody>
      </p:sp>
      <p:sp>
        <p:nvSpPr>
          <p:cNvPr id="22" name="Rectangle 21">
            <a:extLst>
              <a:ext uri="{FF2B5EF4-FFF2-40B4-BE49-F238E27FC236}">
                <a16:creationId xmlns:a16="http://schemas.microsoft.com/office/drawing/2014/main" id="{F33D9274-8313-4572-9C2E-896E7528E009}"/>
              </a:ext>
            </a:extLst>
          </p:cNvPr>
          <p:cNvSpPr/>
          <p:nvPr/>
        </p:nvSpPr>
        <p:spPr>
          <a:xfrm>
            <a:off x="10121174" y="3624189"/>
            <a:ext cx="493616" cy="4936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7">
            <a:extLst>
              <a:ext uri="{FF2B5EF4-FFF2-40B4-BE49-F238E27FC236}">
                <a16:creationId xmlns:a16="http://schemas.microsoft.com/office/drawing/2014/main" id="{CA3E083E-D2C2-4270-9893-C3FDEFFD2FDE}"/>
              </a:ext>
            </a:extLst>
          </p:cNvPr>
          <p:cNvSpPr/>
          <p:nvPr/>
        </p:nvSpPr>
        <p:spPr>
          <a:xfrm>
            <a:off x="5374255" y="3789716"/>
            <a:ext cx="234783" cy="23478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26" name="Group 25">
            <a:extLst>
              <a:ext uri="{FF2B5EF4-FFF2-40B4-BE49-F238E27FC236}">
                <a16:creationId xmlns:a16="http://schemas.microsoft.com/office/drawing/2014/main" id="{F92604C4-E8D4-4428-A1A0-612A2BD37715}"/>
              </a:ext>
            </a:extLst>
          </p:cNvPr>
          <p:cNvGrpSpPr/>
          <p:nvPr/>
        </p:nvGrpSpPr>
        <p:grpSpPr>
          <a:xfrm rot="21411753">
            <a:off x="285185" y="1164909"/>
            <a:ext cx="3824191" cy="4573386"/>
            <a:chOff x="395536" y="1793041"/>
            <a:chExt cx="3170093" cy="3929395"/>
          </a:xfrm>
          <a:solidFill>
            <a:schemeClr val="accent1"/>
          </a:solidFill>
        </p:grpSpPr>
        <p:sp>
          <p:nvSpPr>
            <p:cNvPr id="27" name="Freeform 20">
              <a:extLst>
                <a:ext uri="{FF2B5EF4-FFF2-40B4-BE49-F238E27FC236}">
                  <a16:creationId xmlns:a16="http://schemas.microsoft.com/office/drawing/2014/main" id="{2CE3A842-4A3C-4D3D-BC21-FD215DE55881}"/>
                </a:ext>
              </a:extLst>
            </p:cNvPr>
            <p:cNvSpPr/>
            <p:nvPr/>
          </p:nvSpPr>
          <p:spPr>
            <a:xfrm rot="1800000" flipH="1">
              <a:off x="705002" y="1793041"/>
              <a:ext cx="2860627" cy="3411190"/>
            </a:xfrm>
            <a:custGeom>
              <a:avLst/>
              <a:gdLst>
                <a:gd name="connsiteX0" fmla="*/ 2332439 w 2860627"/>
                <a:gd name="connsiteY0" fmla="*/ 109484 h 3334674"/>
                <a:gd name="connsiteX1" fmla="*/ 1509012 w 2860627"/>
                <a:gd name="connsiteY1" fmla="*/ 0 h 3334674"/>
                <a:gd name="connsiteX2" fmla="*/ 364700 w 2860627"/>
                <a:gd name="connsiteY2" fmla="*/ 1279977 h 3334674"/>
                <a:gd name="connsiteX3" fmla="*/ 160 w 2860627"/>
                <a:gd name="connsiteY3" fmla="*/ 1755003 h 3334674"/>
                <a:gd name="connsiteX4" fmla="*/ 286853 w 2860627"/>
                <a:gd name="connsiteY4" fmla="*/ 1930370 h 3334674"/>
                <a:gd name="connsiteX5" fmla="*/ 207417 w 2860627"/>
                <a:gd name="connsiteY5" fmla="*/ 2111278 h 3334674"/>
                <a:gd name="connsiteX6" fmla="*/ 287242 w 2860627"/>
                <a:gd name="connsiteY6" fmla="*/ 2167898 h 3334674"/>
                <a:gd name="connsiteX7" fmla="*/ 256972 w 2860627"/>
                <a:gd name="connsiteY7" fmla="*/ 2262662 h 3334674"/>
                <a:gd name="connsiteX8" fmla="*/ 368654 w 2860627"/>
                <a:gd name="connsiteY8" fmla="*/ 2376290 h 3334674"/>
                <a:gd name="connsiteX9" fmla="*/ 465657 w 2860627"/>
                <a:gd name="connsiteY9" fmla="*/ 2793853 h 3334674"/>
                <a:gd name="connsiteX10" fmla="*/ 1108723 w 2860627"/>
                <a:gd name="connsiteY10" fmla="*/ 2720803 h 3334674"/>
                <a:gd name="connsiteX11" fmla="*/ 1313164 w 2860627"/>
                <a:gd name="connsiteY11" fmla="*/ 3300023 h 3334674"/>
                <a:gd name="connsiteX12" fmla="*/ 1936108 w 2860627"/>
                <a:gd name="connsiteY12" fmla="*/ 3321065 h 3334674"/>
                <a:gd name="connsiteX13" fmla="*/ 1882503 w 2860627"/>
                <a:gd name="connsiteY13" fmla="*/ 1973867 h 3334674"/>
                <a:gd name="connsiteX14" fmla="*/ 1315566 w 2860627"/>
                <a:gd name="connsiteY14" fmla="*/ 1469419 h 3334674"/>
                <a:gd name="connsiteX15" fmla="*/ 1294771 w 2860627"/>
                <a:gd name="connsiteY15" fmla="*/ 1450917 h 3334674"/>
                <a:gd name="connsiteX16" fmla="*/ 1253957 w 2860627"/>
                <a:gd name="connsiteY16" fmla="*/ 1414601 h 3334674"/>
                <a:gd name="connsiteX17" fmla="*/ 1259713 w 2860627"/>
                <a:gd name="connsiteY17" fmla="*/ 1414265 h 3334674"/>
                <a:gd name="connsiteX18" fmla="*/ 1156260 w 2860627"/>
                <a:gd name="connsiteY18" fmla="*/ 686769 h 3334674"/>
                <a:gd name="connsiteX19" fmla="*/ 2022208 w 2860627"/>
                <a:gd name="connsiteY19" fmla="*/ 483047 h 3334674"/>
                <a:gd name="connsiteX20" fmla="*/ 2336014 w 2860627"/>
                <a:gd name="connsiteY20" fmla="*/ 897827 h 3334674"/>
                <a:gd name="connsiteX21" fmla="*/ 2860627 w 2860627"/>
                <a:gd name="connsiteY21" fmla="*/ 876952 h 3334674"/>
                <a:gd name="connsiteX22" fmla="*/ 2332439 w 2860627"/>
                <a:gd name="connsiteY22" fmla="*/ 109484 h 3334674"/>
                <a:gd name="connsiteX0" fmla="*/ 2332439 w 2860627"/>
                <a:gd name="connsiteY0" fmla="*/ 176751 h 3401941"/>
                <a:gd name="connsiteX1" fmla="*/ 1525852 w 2860627"/>
                <a:gd name="connsiteY1" fmla="*/ 0 h 3401941"/>
                <a:gd name="connsiteX2" fmla="*/ 364700 w 2860627"/>
                <a:gd name="connsiteY2" fmla="*/ 1347244 h 3401941"/>
                <a:gd name="connsiteX3" fmla="*/ 160 w 2860627"/>
                <a:gd name="connsiteY3" fmla="*/ 1822270 h 3401941"/>
                <a:gd name="connsiteX4" fmla="*/ 286853 w 2860627"/>
                <a:gd name="connsiteY4" fmla="*/ 1997637 h 3401941"/>
                <a:gd name="connsiteX5" fmla="*/ 207417 w 2860627"/>
                <a:gd name="connsiteY5" fmla="*/ 2178545 h 3401941"/>
                <a:gd name="connsiteX6" fmla="*/ 287242 w 2860627"/>
                <a:gd name="connsiteY6" fmla="*/ 2235165 h 3401941"/>
                <a:gd name="connsiteX7" fmla="*/ 256972 w 2860627"/>
                <a:gd name="connsiteY7" fmla="*/ 2329929 h 3401941"/>
                <a:gd name="connsiteX8" fmla="*/ 368654 w 2860627"/>
                <a:gd name="connsiteY8" fmla="*/ 2443557 h 3401941"/>
                <a:gd name="connsiteX9" fmla="*/ 465657 w 2860627"/>
                <a:gd name="connsiteY9" fmla="*/ 2861120 h 3401941"/>
                <a:gd name="connsiteX10" fmla="*/ 1108723 w 2860627"/>
                <a:gd name="connsiteY10" fmla="*/ 2788070 h 3401941"/>
                <a:gd name="connsiteX11" fmla="*/ 1313164 w 2860627"/>
                <a:gd name="connsiteY11" fmla="*/ 3367290 h 3401941"/>
                <a:gd name="connsiteX12" fmla="*/ 1936108 w 2860627"/>
                <a:gd name="connsiteY12" fmla="*/ 3388332 h 3401941"/>
                <a:gd name="connsiteX13" fmla="*/ 1882503 w 2860627"/>
                <a:gd name="connsiteY13" fmla="*/ 2041134 h 3401941"/>
                <a:gd name="connsiteX14" fmla="*/ 1315566 w 2860627"/>
                <a:gd name="connsiteY14" fmla="*/ 1536686 h 3401941"/>
                <a:gd name="connsiteX15" fmla="*/ 1294771 w 2860627"/>
                <a:gd name="connsiteY15" fmla="*/ 1518184 h 3401941"/>
                <a:gd name="connsiteX16" fmla="*/ 1253957 w 2860627"/>
                <a:gd name="connsiteY16" fmla="*/ 1481868 h 3401941"/>
                <a:gd name="connsiteX17" fmla="*/ 1259713 w 2860627"/>
                <a:gd name="connsiteY17" fmla="*/ 1481532 h 3401941"/>
                <a:gd name="connsiteX18" fmla="*/ 1156260 w 2860627"/>
                <a:gd name="connsiteY18" fmla="*/ 754036 h 3401941"/>
                <a:gd name="connsiteX19" fmla="*/ 2022208 w 2860627"/>
                <a:gd name="connsiteY19" fmla="*/ 550314 h 3401941"/>
                <a:gd name="connsiteX20" fmla="*/ 2336014 w 2860627"/>
                <a:gd name="connsiteY20" fmla="*/ 965094 h 3401941"/>
                <a:gd name="connsiteX21" fmla="*/ 2860627 w 2860627"/>
                <a:gd name="connsiteY21" fmla="*/ 944219 h 3401941"/>
                <a:gd name="connsiteX22" fmla="*/ 2332439 w 2860627"/>
                <a:gd name="connsiteY22" fmla="*/ 176751 h 3401941"/>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2503 w 2860627"/>
                <a:gd name="connsiteY13" fmla="*/ 2050383 h 3411190"/>
                <a:gd name="connsiteX14" fmla="*/ 1315566 w 2860627"/>
                <a:gd name="connsiteY14" fmla="*/ 1545935 h 3411190"/>
                <a:gd name="connsiteX15" fmla="*/ 1294771 w 2860627"/>
                <a:gd name="connsiteY15" fmla="*/ 1527433 h 3411190"/>
                <a:gd name="connsiteX16" fmla="*/ 1253957 w 2860627"/>
                <a:gd name="connsiteY16" fmla="*/ 1491117 h 3411190"/>
                <a:gd name="connsiteX17" fmla="*/ 1259713 w 2860627"/>
                <a:gd name="connsiteY17" fmla="*/ 1490781 h 3411190"/>
                <a:gd name="connsiteX18" fmla="*/ 1156260 w 2860627"/>
                <a:gd name="connsiteY18" fmla="*/ 763285 h 3411190"/>
                <a:gd name="connsiteX19" fmla="*/ 2022208 w 2860627"/>
                <a:gd name="connsiteY19" fmla="*/ 559563 h 3411190"/>
                <a:gd name="connsiteX20" fmla="*/ 2336014 w 2860627"/>
                <a:gd name="connsiteY20" fmla="*/ 974343 h 3411190"/>
                <a:gd name="connsiteX21" fmla="*/ 2860627 w 2860627"/>
                <a:gd name="connsiteY21" fmla="*/ 953468 h 3411190"/>
                <a:gd name="connsiteX22" fmla="*/ 2332439 w 2860627"/>
                <a:gd name="connsiteY22"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2503 w 2860627"/>
                <a:gd name="connsiteY13" fmla="*/ 2050383 h 3411190"/>
                <a:gd name="connsiteX14" fmla="*/ 1315566 w 2860627"/>
                <a:gd name="connsiteY14" fmla="*/ 1545935 h 3411190"/>
                <a:gd name="connsiteX15" fmla="*/ 1253957 w 2860627"/>
                <a:gd name="connsiteY15" fmla="*/ 1491117 h 3411190"/>
                <a:gd name="connsiteX16" fmla="*/ 1259713 w 2860627"/>
                <a:gd name="connsiteY16" fmla="*/ 1490781 h 3411190"/>
                <a:gd name="connsiteX17" fmla="*/ 1156260 w 2860627"/>
                <a:gd name="connsiteY17" fmla="*/ 763285 h 3411190"/>
                <a:gd name="connsiteX18" fmla="*/ 2022208 w 2860627"/>
                <a:gd name="connsiteY18" fmla="*/ 559563 h 3411190"/>
                <a:gd name="connsiteX19" fmla="*/ 2336014 w 2860627"/>
                <a:gd name="connsiteY19" fmla="*/ 974343 h 3411190"/>
                <a:gd name="connsiteX20" fmla="*/ 2860627 w 2860627"/>
                <a:gd name="connsiteY20" fmla="*/ 953468 h 3411190"/>
                <a:gd name="connsiteX21" fmla="*/ 2332439 w 2860627"/>
                <a:gd name="connsiteY21"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2503 w 2860627"/>
                <a:gd name="connsiteY13" fmla="*/ 2050383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62177 w 2860627"/>
                <a:gd name="connsiteY13" fmla="*/ 210463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62177 w 2860627"/>
                <a:gd name="connsiteY13" fmla="*/ 210463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28840 w 2860627"/>
                <a:gd name="connsiteY13" fmla="*/ 2162380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28840 w 2860627"/>
                <a:gd name="connsiteY13" fmla="*/ 2162380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28840 w 2860627"/>
                <a:gd name="connsiteY13" fmla="*/ 2162380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6582 w 2860627"/>
                <a:gd name="connsiteY13" fmla="*/ 219571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 name="connsiteX0" fmla="*/ 2332439 w 2860627"/>
                <a:gd name="connsiteY0" fmla="*/ 186000 h 3411190"/>
                <a:gd name="connsiteX1" fmla="*/ 1525852 w 2860627"/>
                <a:gd name="connsiteY1" fmla="*/ 9249 h 3411190"/>
                <a:gd name="connsiteX2" fmla="*/ 364700 w 2860627"/>
                <a:gd name="connsiteY2" fmla="*/ 1356493 h 3411190"/>
                <a:gd name="connsiteX3" fmla="*/ 160 w 2860627"/>
                <a:gd name="connsiteY3" fmla="*/ 1831519 h 3411190"/>
                <a:gd name="connsiteX4" fmla="*/ 286853 w 2860627"/>
                <a:gd name="connsiteY4" fmla="*/ 2006886 h 3411190"/>
                <a:gd name="connsiteX5" fmla="*/ 207417 w 2860627"/>
                <a:gd name="connsiteY5" fmla="*/ 2187794 h 3411190"/>
                <a:gd name="connsiteX6" fmla="*/ 287242 w 2860627"/>
                <a:gd name="connsiteY6" fmla="*/ 2244414 h 3411190"/>
                <a:gd name="connsiteX7" fmla="*/ 256972 w 2860627"/>
                <a:gd name="connsiteY7" fmla="*/ 2339178 h 3411190"/>
                <a:gd name="connsiteX8" fmla="*/ 368654 w 2860627"/>
                <a:gd name="connsiteY8" fmla="*/ 2452806 h 3411190"/>
                <a:gd name="connsiteX9" fmla="*/ 465657 w 2860627"/>
                <a:gd name="connsiteY9" fmla="*/ 2870369 h 3411190"/>
                <a:gd name="connsiteX10" fmla="*/ 1108723 w 2860627"/>
                <a:gd name="connsiteY10" fmla="*/ 2797319 h 3411190"/>
                <a:gd name="connsiteX11" fmla="*/ 1313164 w 2860627"/>
                <a:gd name="connsiteY11" fmla="*/ 3376539 h 3411190"/>
                <a:gd name="connsiteX12" fmla="*/ 1936108 w 2860627"/>
                <a:gd name="connsiteY12" fmla="*/ 3397581 h 3411190"/>
                <a:gd name="connsiteX13" fmla="*/ 1886582 w 2860627"/>
                <a:gd name="connsiteY13" fmla="*/ 2195718 h 3411190"/>
                <a:gd name="connsiteX14" fmla="*/ 1253957 w 2860627"/>
                <a:gd name="connsiteY14" fmla="*/ 1491117 h 3411190"/>
                <a:gd name="connsiteX15" fmla="*/ 1259713 w 2860627"/>
                <a:gd name="connsiteY15" fmla="*/ 1490781 h 3411190"/>
                <a:gd name="connsiteX16" fmla="*/ 1156260 w 2860627"/>
                <a:gd name="connsiteY16" fmla="*/ 763285 h 3411190"/>
                <a:gd name="connsiteX17" fmla="*/ 2022208 w 2860627"/>
                <a:gd name="connsiteY17" fmla="*/ 559563 h 3411190"/>
                <a:gd name="connsiteX18" fmla="*/ 2336014 w 2860627"/>
                <a:gd name="connsiteY18" fmla="*/ 974343 h 3411190"/>
                <a:gd name="connsiteX19" fmla="*/ 2860627 w 2860627"/>
                <a:gd name="connsiteY19" fmla="*/ 953468 h 3411190"/>
                <a:gd name="connsiteX20" fmla="*/ 2332439 w 2860627"/>
                <a:gd name="connsiteY20" fmla="*/ 186000 h 341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60627" h="3411190">
                  <a:moveTo>
                    <a:pt x="2332439" y="186000"/>
                  </a:moveTo>
                  <a:cubicBezTo>
                    <a:pt x="2114028" y="67375"/>
                    <a:pt x="1894506" y="-31252"/>
                    <a:pt x="1525852" y="9249"/>
                  </a:cubicBezTo>
                  <a:cubicBezTo>
                    <a:pt x="735732" y="27225"/>
                    <a:pt x="265149" y="734924"/>
                    <a:pt x="364700" y="1356493"/>
                  </a:cubicBezTo>
                  <a:cubicBezTo>
                    <a:pt x="243187" y="1514835"/>
                    <a:pt x="-7219" y="1802068"/>
                    <a:pt x="160" y="1831519"/>
                  </a:cubicBezTo>
                  <a:cubicBezTo>
                    <a:pt x="17130" y="1925603"/>
                    <a:pt x="185001" y="1956813"/>
                    <a:pt x="286853" y="2006886"/>
                  </a:cubicBezTo>
                  <a:cubicBezTo>
                    <a:pt x="253040" y="2069284"/>
                    <a:pt x="200362" y="2166263"/>
                    <a:pt x="207417" y="2187794"/>
                  </a:cubicBezTo>
                  <a:cubicBezTo>
                    <a:pt x="222499" y="2208763"/>
                    <a:pt x="256442" y="2226588"/>
                    <a:pt x="287242" y="2244414"/>
                  </a:cubicBezTo>
                  <a:cubicBezTo>
                    <a:pt x="277153" y="2276002"/>
                    <a:pt x="241912" y="2313878"/>
                    <a:pt x="256972" y="2339178"/>
                  </a:cubicBezTo>
                  <a:cubicBezTo>
                    <a:pt x="285816" y="2378102"/>
                    <a:pt x="349241" y="2404451"/>
                    <a:pt x="368654" y="2452806"/>
                  </a:cubicBezTo>
                  <a:cubicBezTo>
                    <a:pt x="412514" y="2527024"/>
                    <a:pt x="255179" y="2774145"/>
                    <a:pt x="465657" y="2870369"/>
                  </a:cubicBezTo>
                  <a:cubicBezTo>
                    <a:pt x="653816" y="2944521"/>
                    <a:pt x="911133" y="2842626"/>
                    <a:pt x="1108723" y="2797319"/>
                  </a:cubicBezTo>
                  <a:cubicBezTo>
                    <a:pt x="1261750" y="2755661"/>
                    <a:pt x="1267023" y="3179274"/>
                    <a:pt x="1313164" y="3376539"/>
                  </a:cubicBezTo>
                  <a:cubicBezTo>
                    <a:pt x="1541931" y="3416747"/>
                    <a:pt x="1746247" y="3419423"/>
                    <a:pt x="1936108" y="3397581"/>
                  </a:cubicBezTo>
                  <a:cubicBezTo>
                    <a:pt x="1911464" y="2966600"/>
                    <a:pt x="1933512" y="2397598"/>
                    <a:pt x="1886582" y="2195718"/>
                  </a:cubicBezTo>
                  <a:cubicBezTo>
                    <a:pt x="1843777" y="1980896"/>
                    <a:pt x="1445585" y="1714871"/>
                    <a:pt x="1253957" y="1491117"/>
                  </a:cubicBezTo>
                  <a:lnTo>
                    <a:pt x="1259713" y="1490781"/>
                  </a:lnTo>
                  <a:cubicBezTo>
                    <a:pt x="1069359" y="1294123"/>
                    <a:pt x="1020028" y="999248"/>
                    <a:pt x="1156260" y="763285"/>
                  </a:cubicBezTo>
                  <a:cubicBezTo>
                    <a:pt x="1324542" y="471813"/>
                    <a:pt x="1712240" y="380603"/>
                    <a:pt x="2022208" y="559563"/>
                  </a:cubicBezTo>
                  <a:cubicBezTo>
                    <a:pt x="2187368" y="654919"/>
                    <a:pt x="2297137" y="807738"/>
                    <a:pt x="2336014" y="974343"/>
                  </a:cubicBezTo>
                  <a:lnTo>
                    <a:pt x="2860627" y="953468"/>
                  </a:lnTo>
                  <a:cubicBezTo>
                    <a:pt x="2773794" y="641332"/>
                    <a:pt x="2600917" y="331818"/>
                    <a:pt x="2332439" y="186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Oval 27">
              <a:extLst>
                <a:ext uri="{FF2B5EF4-FFF2-40B4-BE49-F238E27FC236}">
                  <a16:creationId xmlns:a16="http://schemas.microsoft.com/office/drawing/2014/main" id="{EA9141AB-E643-439D-9BB6-7D59F48972EA}"/>
                </a:ext>
              </a:extLst>
            </p:cNvPr>
            <p:cNvSpPr/>
            <p:nvPr/>
          </p:nvSpPr>
          <p:spPr>
            <a:xfrm>
              <a:off x="395536" y="4869725"/>
              <a:ext cx="852711" cy="8527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aphicFrame>
        <p:nvGraphicFramePr>
          <p:cNvPr id="2" name="Chart 1">
            <a:extLst>
              <a:ext uri="{FF2B5EF4-FFF2-40B4-BE49-F238E27FC236}">
                <a16:creationId xmlns:a16="http://schemas.microsoft.com/office/drawing/2014/main" id="{EF1039AF-8072-0062-F851-E9281E9770B9}"/>
              </a:ext>
            </a:extLst>
          </p:cNvPr>
          <p:cNvGraphicFramePr>
            <a:graphicFrameLocks/>
          </p:cNvGraphicFramePr>
          <p:nvPr>
            <p:extLst>
              <p:ext uri="{D42A27DB-BD31-4B8C-83A1-F6EECF244321}">
                <p14:modId xmlns:p14="http://schemas.microsoft.com/office/powerpoint/2010/main" val="3231530773"/>
              </p:ext>
            </p:extLst>
          </p:nvPr>
        </p:nvGraphicFramePr>
        <p:xfrm>
          <a:off x="4985117" y="1190826"/>
          <a:ext cx="6312998" cy="2168524"/>
        </p:xfrm>
        <a:graphic>
          <a:graphicData uri="http://schemas.openxmlformats.org/drawingml/2006/chart">
            <c:chart xmlns:c="http://schemas.openxmlformats.org/drawingml/2006/chart" xmlns:r="http://schemas.openxmlformats.org/officeDocument/2006/relationships" r:id="rId2"/>
          </a:graphicData>
        </a:graphic>
      </p:graphicFrame>
      <p:sp>
        <p:nvSpPr>
          <p:cNvPr id="10" name="Oval 7">
            <a:extLst>
              <a:ext uri="{FF2B5EF4-FFF2-40B4-BE49-F238E27FC236}">
                <a16:creationId xmlns:a16="http://schemas.microsoft.com/office/drawing/2014/main" id="{D28F34C9-15FD-A616-C30A-2BB81621F74B}"/>
              </a:ext>
            </a:extLst>
          </p:cNvPr>
          <p:cNvSpPr/>
          <p:nvPr/>
        </p:nvSpPr>
        <p:spPr>
          <a:xfrm>
            <a:off x="7817939" y="3789716"/>
            <a:ext cx="234783" cy="23478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Oval 7">
            <a:extLst>
              <a:ext uri="{FF2B5EF4-FFF2-40B4-BE49-F238E27FC236}">
                <a16:creationId xmlns:a16="http://schemas.microsoft.com/office/drawing/2014/main" id="{7E6CFD4A-4451-096C-1445-9306B9DF7A84}"/>
              </a:ext>
            </a:extLst>
          </p:cNvPr>
          <p:cNvSpPr/>
          <p:nvPr/>
        </p:nvSpPr>
        <p:spPr>
          <a:xfrm>
            <a:off x="10249089" y="3783933"/>
            <a:ext cx="234783" cy="23478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418460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oogle Shape;3002;p64">
            <a:extLst>
              <a:ext uri="{FF2B5EF4-FFF2-40B4-BE49-F238E27FC236}">
                <a16:creationId xmlns:a16="http://schemas.microsoft.com/office/drawing/2014/main" id="{F503E366-D724-976A-6827-787BA769394F}"/>
              </a:ext>
            </a:extLst>
          </p:cNvPr>
          <p:cNvGrpSpPr/>
          <p:nvPr/>
        </p:nvGrpSpPr>
        <p:grpSpPr>
          <a:xfrm>
            <a:off x="0" y="0"/>
            <a:ext cx="12192000" cy="6905625"/>
            <a:chOff x="4411970" y="1801825"/>
            <a:chExt cx="734586" cy="409262"/>
          </a:xfrm>
        </p:grpSpPr>
        <p:sp>
          <p:nvSpPr>
            <p:cNvPr id="12" name="Google Shape;3003;p64">
              <a:extLst>
                <a:ext uri="{FF2B5EF4-FFF2-40B4-BE49-F238E27FC236}">
                  <a16:creationId xmlns:a16="http://schemas.microsoft.com/office/drawing/2014/main" id="{A0213165-7190-ACFE-8509-5C16884A2721}"/>
                </a:ext>
              </a:extLst>
            </p:cNvPr>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04;p64">
              <a:extLst>
                <a:ext uri="{FF2B5EF4-FFF2-40B4-BE49-F238E27FC236}">
                  <a16:creationId xmlns:a16="http://schemas.microsoft.com/office/drawing/2014/main" id="{92036B31-4647-1065-5049-53B8D81F8EC4}"/>
                </a:ext>
              </a:extLst>
            </p:cNvPr>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995;p64">
            <a:extLst>
              <a:ext uri="{FF2B5EF4-FFF2-40B4-BE49-F238E27FC236}">
                <a16:creationId xmlns:a16="http://schemas.microsoft.com/office/drawing/2014/main" id="{9A66CC6C-F2E8-EDD0-F8E0-8623303BF096}"/>
              </a:ext>
            </a:extLst>
          </p:cNvPr>
          <p:cNvGrpSpPr/>
          <p:nvPr/>
        </p:nvGrpSpPr>
        <p:grpSpPr>
          <a:xfrm>
            <a:off x="162345" y="419100"/>
            <a:ext cx="2730620" cy="561975"/>
            <a:chOff x="4404545" y="3301592"/>
            <a:chExt cx="782403" cy="129272"/>
          </a:xfrm>
        </p:grpSpPr>
        <p:sp>
          <p:nvSpPr>
            <p:cNvPr id="17" name="Google Shape;2996;p64">
              <a:extLst>
                <a:ext uri="{FF2B5EF4-FFF2-40B4-BE49-F238E27FC236}">
                  <a16:creationId xmlns:a16="http://schemas.microsoft.com/office/drawing/2014/main" id="{F8181D04-655E-C4C7-0C90-2D811506208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7;p64">
              <a:extLst>
                <a:ext uri="{FF2B5EF4-FFF2-40B4-BE49-F238E27FC236}">
                  <a16:creationId xmlns:a16="http://schemas.microsoft.com/office/drawing/2014/main" id="{6990567D-BD48-6E0C-5A1D-16FBED98A03A}"/>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EE2F62AB-26BD-C9B8-25CA-1DCD11E09DE5}"/>
              </a:ext>
            </a:extLst>
          </p:cNvPr>
          <p:cNvSpPr txBox="1"/>
          <p:nvPr/>
        </p:nvSpPr>
        <p:spPr>
          <a:xfrm>
            <a:off x="784590" y="515225"/>
            <a:ext cx="1790700" cy="369332"/>
          </a:xfrm>
          <a:prstGeom prst="rect">
            <a:avLst/>
          </a:prstGeom>
          <a:noFill/>
        </p:spPr>
        <p:txBody>
          <a:bodyPr wrap="square" rtlCol="0">
            <a:spAutoFit/>
          </a:bodyPr>
          <a:lstStyle/>
          <a:p>
            <a:r>
              <a:rPr lang="en-IN" dirty="0"/>
              <a:t>Request 9</a:t>
            </a:r>
          </a:p>
        </p:txBody>
      </p:sp>
      <p:sp>
        <p:nvSpPr>
          <p:cNvPr id="21" name="TextBox 20">
            <a:extLst>
              <a:ext uri="{FF2B5EF4-FFF2-40B4-BE49-F238E27FC236}">
                <a16:creationId xmlns:a16="http://schemas.microsoft.com/office/drawing/2014/main" id="{405C1D6C-6C7E-9A27-BC4D-E48867E83E49}"/>
              </a:ext>
            </a:extLst>
          </p:cNvPr>
          <p:cNvSpPr txBox="1"/>
          <p:nvPr/>
        </p:nvSpPr>
        <p:spPr>
          <a:xfrm>
            <a:off x="412343" y="1857375"/>
            <a:ext cx="2381657" cy="2246769"/>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2000" b="1" u="sng" dirty="0"/>
              <a:t>Channel</a:t>
            </a:r>
            <a:r>
              <a:rPr lang="en-IN" sz="2000" b="1" dirty="0"/>
              <a:t> that contributes to most </a:t>
            </a:r>
            <a:r>
              <a:rPr lang="en-IN" sz="2000" b="1" u="sng" dirty="0"/>
              <a:t>gross</a:t>
            </a:r>
            <a:r>
              <a:rPr lang="en-IN" sz="2000" b="1" dirty="0"/>
              <a:t> </a:t>
            </a:r>
            <a:r>
              <a:rPr lang="en-IN" sz="2000" b="1" u="sng" dirty="0"/>
              <a:t>sales</a:t>
            </a:r>
            <a:r>
              <a:rPr lang="en-IN" sz="2000" b="1" dirty="0"/>
              <a:t> in million in </a:t>
            </a:r>
            <a:r>
              <a:rPr lang="en-IN" sz="2000" b="1" u="sng" dirty="0"/>
              <a:t>2021</a:t>
            </a:r>
            <a:r>
              <a:rPr lang="en-IN" sz="2000" b="1" dirty="0"/>
              <a:t> and their percentage of contribution.</a:t>
            </a:r>
          </a:p>
        </p:txBody>
      </p:sp>
      <p:graphicFrame>
        <p:nvGraphicFramePr>
          <p:cNvPr id="2" name="Table 10">
            <a:extLst>
              <a:ext uri="{FF2B5EF4-FFF2-40B4-BE49-F238E27FC236}">
                <a16:creationId xmlns:a16="http://schemas.microsoft.com/office/drawing/2014/main" id="{F6E26288-5516-42E8-84CF-19D7714B5218}"/>
              </a:ext>
            </a:extLst>
          </p:cNvPr>
          <p:cNvGraphicFramePr>
            <a:graphicFrameLocks noGrp="1"/>
          </p:cNvGraphicFramePr>
          <p:nvPr>
            <p:extLst>
              <p:ext uri="{D42A27DB-BD31-4B8C-83A1-F6EECF244321}">
                <p14:modId xmlns:p14="http://schemas.microsoft.com/office/powerpoint/2010/main" val="878411657"/>
              </p:ext>
            </p:extLst>
          </p:nvPr>
        </p:nvGraphicFramePr>
        <p:xfrm>
          <a:off x="3055310" y="-1"/>
          <a:ext cx="9136692" cy="5583784"/>
        </p:xfrm>
        <a:graphic>
          <a:graphicData uri="http://schemas.openxmlformats.org/drawingml/2006/table">
            <a:tbl>
              <a:tblPr firstRow="1" bandRow="1">
                <a:tableStyleId>{21E4AEA4-8DFA-4A89-87EB-49C32662AFE0}</a:tableStyleId>
              </a:tblPr>
              <a:tblGrid>
                <a:gridCol w="3045564">
                  <a:extLst>
                    <a:ext uri="{9D8B030D-6E8A-4147-A177-3AD203B41FA5}">
                      <a16:colId xmlns:a16="http://schemas.microsoft.com/office/drawing/2014/main" val="527789371"/>
                    </a:ext>
                  </a:extLst>
                </a:gridCol>
                <a:gridCol w="3045564">
                  <a:extLst>
                    <a:ext uri="{9D8B030D-6E8A-4147-A177-3AD203B41FA5}">
                      <a16:colId xmlns:a16="http://schemas.microsoft.com/office/drawing/2014/main" val="2537713969"/>
                    </a:ext>
                  </a:extLst>
                </a:gridCol>
                <a:gridCol w="3045564">
                  <a:extLst>
                    <a:ext uri="{9D8B030D-6E8A-4147-A177-3AD203B41FA5}">
                      <a16:colId xmlns:a16="http://schemas.microsoft.com/office/drawing/2014/main" val="311874498"/>
                    </a:ext>
                  </a:extLst>
                </a:gridCol>
              </a:tblGrid>
              <a:tr h="1395946">
                <a:tc>
                  <a:txBody>
                    <a:bodyPr/>
                    <a:lstStyle/>
                    <a:p>
                      <a:pPr algn="ctr" fontAlgn="b"/>
                      <a:r>
                        <a:rPr lang="en-IN" sz="2400" b="1" u="none" strike="noStrike" dirty="0">
                          <a:solidFill>
                            <a:schemeClr val="bg1"/>
                          </a:solidFill>
                          <a:effectLst/>
                        </a:rPr>
                        <a:t>channel</a:t>
                      </a:r>
                      <a:endParaRPr lang="en-IN" sz="24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2400" b="1" u="none" strike="noStrike" dirty="0">
                          <a:solidFill>
                            <a:schemeClr val="bg1"/>
                          </a:solidFill>
                          <a:effectLst/>
                        </a:rPr>
                        <a:t>Gross sales Mn</a:t>
                      </a:r>
                      <a:endParaRPr lang="en-IN" sz="24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2400" b="1" u="none" strike="noStrike" dirty="0">
                          <a:solidFill>
                            <a:schemeClr val="bg1"/>
                          </a:solidFill>
                          <a:effectLst/>
                        </a:rPr>
                        <a:t>percentage</a:t>
                      </a:r>
                      <a:endParaRPr lang="en-IN" sz="24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36211317"/>
                  </a:ext>
                </a:extLst>
              </a:tr>
              <a:tr h="1395946">
                <a:tc>
                  <a:txBody>
                    <a:bodyPr/>
                    <a:lstStyle/>
                    <a:p>
                      <a:pPr algn="ctr" fontAlgn="ctr"/>
                      <a:r>
                        <a:rPr lang="en-IN" sz="1400" b="1" u="none" strike="noStrike" dirty="0">
                          <a:solidFill>
                            <a:schemeClr val="tx1"/>
                          </a:solidFill>
                          <a:effectLst/>
                        </a:rPr>
                        <a:t>Retailer</a:t>
                      </a:r>
                      <a:endParaRPr lang="en-IN" sz="14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400" b="1" u="none" strike="noStrike" dirty="0">
                          <a:solidFill>
                            <a:schemeClr val="tx1"/>
                          </a:solidFill>
                          <a:effectLst/>
                        </a:rPr>
                        <a:t>1219.08M</a:t>
                      </a:r>
                      <a:endParaRPr lang="en-IN" sz="14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400" b="1" u="none" strike="noStrike" dirty="0">
                          <a:solidFill>
                            <a:schemeClr val="tx1"/>
                          </a:solidFill>
                          <a:effectLst/>
                        </a:rPr>
                        <a:t>73.23%</a:t>
                      </a:r>
                      <a:endParaRPr lang="en-IN" sz="14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992158068"/>
                  </a:ext>
                </a:extLst>
              </a:tr>
              <a:tr h="1395946">
                <a:tc>
                  <a:txBody>
                    <a:bodyPr/>
                    <a:lstStyle/>
                    <a:p>
                      <a:pPr algn="ctr" fontAlgn="ctr"/>
                      <a:r>
                        <a:rPr lang="en-IN" sz="1400" b="1" u="none" strike="noStrike">
                          <a:solidFill>
                            <a:schemeClr val="tx1"/>
                          </a:solidFill>
                          <a:effectLst/>
                        </a:rPr>
                        <a:t>Direct</a:t>
                      </a:r>
                      <a:endParaRPr lang="en-IN" sz="14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400" b="1" u="none" strike="noStrike" dirty="0">
                          <a:solidFill>
                            <a:schemeClr val="tx1"/>
                          </a:solidFill>
                          <a:effectLst/>
                        </a:rPr>
                        <a:t>257.53M</a:t>
                      </a:r>
                      <a:endParaRPr lang="en-IN" sz="14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400" b="1" u="none" strike="noStrike" dirty="0">
                          <a:solidFill>
                            <a:schemeClr val="tx1"/>
                          </a:solidFill>
                          <a:effectLst/>
                        </a:rPr>
                        <a:t>15.47%</a:t>
                      </a:r>
                      <a:endParaRPr lang="en-IN" sz="14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51167594"/>
                  </a:ext>
                </a:extLst>
              </a:tr>
              <a:tr h="1395946">
                <a:tc>
                  <a:txBody>
                    <a:bodyPr/>
                    <a:lstStyle/>
                    <a:p>
                      <a:pPr algn="ctr" fontAlgn="ctr"/>
                      <a:r>
                        <a:rPr lang="en-IN" sz="1400" b="1" u="none" strike="noStrike">
                          <a:solidFill>
                            <a:schemeClr val="tx1"/>
                          </a:solidFill>
                          <a:effectLst/>
                        </a:rPr>
                        <a:t>Distributor</a:t>
                      </a:r>
                      <a:endParaRPr lang="en-IN" sz="14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400" b="1" u="none" strike="noStrike" dirty="0">
                          <a:solidFill>
                            <a:schemeClr val="tx1"/>
                          </a:solidFill>
                          <a:effectLst/>
                        </a:rPr>
                        <a:t>188.03M</a:t>
                      </a:r>
                      <a:endParaRPr lang="en-IN" sz="14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400" b="1" u="none" strike="noStrike" dirty="0">
                          <a:solidFill>
                            <a:schemeClr val="tx1"/>
                          </a:solidFill>
                          <a:effectLst/>
                        </a:rPr>
                        <a:t>11.30%</a:t>
                      </a:r>
                      <a:endParaRPr lang="en-IN" sz="14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94960880"/>
                  </a:ext>
                </a:extLst>
              </a:tr>
            </a:tbl>
          </a:graphicData>
        </a:graphic>
      </p:graphicFrame>
    </p:spTree>
    <p:extLst>
      <p:ext uri="{BB962C8B-B14F-4D97-AF65-F5344CB8AC3E}">
        <p14:creationId xmlns:p14="http://schemas.microsoft.com/office/powerpoint/2010/main" val="4204118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200" b="1" dirty="0">
                <a:ln w="22225">
                  <a:solidFill>
                    <a:schemeClr val="accent2"/>
                  </a:solidFill>
                  <a:prstDash val="solid"/>
                </a:ln>
                <a:solidFill>
                  <a:schemeClr val="accent2">
                    <a:lumMod val="40000"/>
                    <a:lumOff val="60000"/>
                  </a:schemeClr>
                </a:solidFill>
              </a:rPr>
              <a:t>Important Insights</a:t>
            </a:r>
          </a:p>
        </p:txBody>
      </p:sp>
      <p:grpSp>
        <p:nvGrpSpPr>
          <p:cNvPr id="3" name="Group 2">
            <a:extLst>
              <a:ext uri="{FF2B5EF4-FFF2-40B4-BE49-F238E27FC236}">
                <a16:creationId xmlns:a16="http://schemas.microsoft.com/office/drawing/2014/main" id="{6D7455C3-D6AB-4A2A-B078-5C883E6258FD}"/>
              </a:ext>
            </a:extLst>
          </p:cNvPr>
          <p:cNvGrpSpPr/>
          <p:nvPr/>
        </p:nvGrpSpPr>
        <p:grpSpPr>
          <a:xfrm>
            <a:off x="4909996" y="3280609"/>
            <a:ext cx="1054800" cy="1054800"/>
            <a:chOff x="1109790" y="3082676"/>
            <a:chExt cx="1512168" cy="1512169"/>
          </a:xfrm>
        </p:grpSpPr>
        <p:sp>
          <p:nvSpPr>
            <p:cNvPr id="4" name="Diamond 3">
              <a:extLst>
                <a:ext uri="{FF2B5EF4-FFF2-40B4-BE49-F238E27FC236}">
                  <a16:creationId xmlns:a16="http://schemas.microsoft.com/office/drawing/2014/main" id="{A3D48D2C-B3D8-44F4-9D88-1587197950E5}"/>
                </a:ext>
              </a:extLst>
            </p:cNvPr>
            <p:cNvSpPr/>
            <p:nvPr/>
          </p:nvSpPr>
          <p:spPr>
            <a:xfrm>
              <a:off x="1217874" y="3190760"/>
              <a:ext cx="1296000" cy="1296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Diamond 4">
              <a:extLst>
                <a:ext uri="{FF2B5EF4-FFF2-40B4-BE49-F238E27FC236}">
                  <a16:creationId xmlns:a16="http://schemas.microsoft.com/office/drawing/2014/main" id="{7A8801B0-0737-42D9-8AA7-1B7154FCF5EF}"/>
                </a:ext>
              </a:extLst>
            </p:cNvPr>
            <p:cNvSpPr/>
            <p:nvPr/>
          </p:nvSpPr>
          <p:spPr>
            <a:xfrm>
              <a:off x="1109790" y="3082676"/>
              <a:ext cx="1512168" cy="1512169"/>
            </a:xfrm>
            <a:prstGeom prst="diamond">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9" name="Group 8">
            <a:extLst>
              <a:ext uri="{FF2B5EF4-FFF2-40B4-BE49-F238E27FC236}">
                <a16:creationId xmlns:a16="http://schemas.microsoft.com/office/drawing/2014/main" id="{05DC24E9-2D08-4A6E-A1F6-B59512ECB592}"/>
              </a:ext>
            </a:extLst>
          </p:cNvPr>
          <p:cNvGrpSpPr/>
          <p:nvPr/>
        </p:nvGrpSpPr>
        <p:grpSpPr>
          <a:xfrm>
            <a:off x="10072545" y="3177235"/>
            <a:ext cx="1054800" cy="1053953"/>
            <a:chOff x="6506690" y="3082676"/>
            <a:chExt cx="1512168" cy="1512169"/>
          </a:xfrm>
        </p:grpSpPr>
        <p:sp>
          <p:nvSpPr>
            <p:cNvPr id="10" name="Diamond 9">
              <a:extLst>
                <a:ext uri="{FF2B5EF4-FFF2-40B4-BE49-F238E27FC236}">
                  <a16:creationId xmlns:a16="http://schemas.microsoft.com/office/drawing/2014/main" id="{224D73BC-0F73-41C7-9557-7B2A376A176C}"/>
                </a:ext>
              </a:extLst>
            </p:cNvPr>
            <p:cNvSpPr/>
            <p:nvPr/>
          </p:nvSpPr>
          <p:spPr>
            <a:xfrm>
              <a:off x="6614774" y="3190760"/>
              <a:ext cx="1296000" cy="12960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Diamond 10">
              <a:extLst>
                <a:ext uri="{FF2B5EF4-FFF2-40B4-BE49-F238E27FC236}">
                  <a16:creationId xmlns:a16="http://schemas.microsoft.com/office/drawing/2014/main" id="{511495A6-0F50-4B99-A678-5C91C244AAD7}"/>
                </a:ext>
              </a:extLst>
            </p:cNvPr>
            <p:cNvSpPr/>
            <p:nvPr/>
          </p:nvSpPr>
          <p:spPr>
            <a:xfrm>
              <a:off x="6506690" y="3082676"/>
              <a:ext cx="1512168" cy="1512169"/>
            </a:xfrm>
            <a:prstGeom prst="diamond">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2" name="Group 11">
            <a:extLst>
              <a:ext uri="{FF2B5EF4-FFF2-40B4-BE49-F238E27FC236}">
                <a16:creationId xmlns:a16="http://schemas.microsoft.com/office/drawing/2014/main" id="{2DFC7341-86F1-49A8-A947-891132CF8B44}"/>
              </a:ext>
            </a:extLst>
          </p:cNvPr>
          <p:cNvGrpSpPr/>
          <p:nvPr/>
        </p:nvGrpSpPr>
        <p:grpSpPr>
          <a:xfrm>
            <a:off x="8394775" y="3205216"/>
            <a:ext cx="1054800" cy="1054800"/>
            <a:chOff x="5157465" y="2663252"/>
            <a:chExt cx="1512168" cy="1512169"/>
          </a:xfrm>
        </p:grpSpPr>
        <p:sp>
          <p:nvSpPr>
            <p:cNvPr id="13" name="Diamond 12">
              <a:extLst>
                <a:ext uri="{FF2B5EF4-FFF2-40B4-BE49-F238E27FC236}">
                  <a16:creationId xmlns:a16="http://schemas.microsoft.com/office/drawing/2014/main" id="{C76A7F75-6490-4292-8878-CEC07085D659}"/>
                </a:ext>
              </a:extLst>
            </p:cNvPr>
            <p:cNvSpPr/>
            <p:nvPr/>
          </p:nvSpPr>
          <p:spPr>
            <a:xfrm>
              <a:off x="5265549" y="2771336"/>
              <a:ext cx="1296000" cy="12960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Diamond 13">
              <a:extLst>
                <a:ext uri="{FF2B5EF4-FFF2-40B4-BE49-F238E27FC236}">
                  <a16:creationId xmlns:a16="http://schemas.microsoft.com/office/drawing/2014/main" id="{234DAA98-8ECF-4E38-82BD-21B2EC30B02C}"/>
                </a:ext>
              </a:extLst>
            </p:cNvPr>
            <p:cNvSpPr/>
            <p:nvPr/>
          </p:nvSpPr>
          <p:spPr>
            <a:xfrm>
              <a:off x="5157465" y="2663252"/>
              <a:ext cx="1512168" cy="1512169"/>
            </a:xfrm>
            <a:prstGeom prst="diamond">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5" name="Group 14">
            <a:extLst>
              <a:ext uri="{FF2B5EF4-FFF2-40B4-BE49-F238E27FC236}">
                <a16:creationId xmlns:a16="http://schemas.microsoft.com/office/drawing/2014/main" id="{3A423C9D-FE73-4076-8158-8D04CF02F9B9}"/>
              </a:ext>
            </a:extLst>
          </p:cNvPr>
          <p:cNvGrpSpPr/>
          <p:nvPr/>
        </p:nvGrpSpPr>
        <p:grpSpPr>
          <a:xfrm>
            <a:off x="6728288" y="3252567"/>
            <a:ext cx="1054800" cy="1054800"/>
            <a:chOff x="2459015" y="2663252"/>
            <a:chExt cx="1512168" cy="1512169"/>
          </a:xfrm>
        </p:grpSpPr>
        <p:sp>
          <p:nvSpPr>
            <p:cNvPr id="16" name="Diamond 15">
              <a:extLst>
                <a:ext uri="{FF2B5EF4-FFF2-40B4-BE49-F238E27FC236}">
                  <a16:creationId xmlns:a16="http://schemas.microsoft.com/office/drawing/2014/main" id="{C4209EEA-1B57-4F5B-9497-B930564D201C}"/>
                </a:ext>
              </a:extLst>
            </p:cNvPr>
            <p:cNvSpPr/>
            <p:nvPr/>
          </p:nvSpPr>
          <p:spPr>
            <a:xfrm>
              <a:off x="2567099" y="2771336"/>
              <a:ext cx="1296000" cy="1296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Diamond 16">
              <a:extLst>
                <a:ext uri="{FF2B5EF4-FFF2-40B4-BE49-F238E27FC236}">
                  <a16:creationId xmlns:a16="http://schemas.microsoft.com/office/drawing/2014/main" id="{5EBF7FDA-F040-40B6-891E-5B53C14B286D}"/>
                </a:ext>
              </a:extLst>
            </p:cNvPr>
            <p:cNvSpPr/>
            <p:nvPr/>
          </p:nvSpPr>
          <p:spPr>
            <a:xfrm>
              <a:off x="2459015" y="2663252"/>
              <a:ext cx="1512168" cy="1512169"/>
            </a:xfrm>
            <a:prstGeom prst="diamond">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9" name="TextBox 18">
            <a:extLst>
              <a:ext uri="{FF2B5EF4-FFF2-40B4-BE49-F238E27FC236}">
                <a16:creationId xmlns:a16="http://schemas.microsoft.com/office/drawing/2014/main" id="{0EFE8556-C159-4627-9CE0-5600C463F0BD}"/>
              </a:ext>
            </a:extLst>
          </p:cNvPr>
          <p:cNvSpPr txBox="1"/>
          <p:nvPr/>
        </p:nvSpPr>
        <p:spPr>
          <a:xfrm>
            <a:off x="5707572" y="4812043"/>
            <a:ext cx="2762596" cy="830997"/>
          </a:xfrm>
          <a:prstGeom prst="rect">
            <a:avLst/>
          </a:prstGeom>
          <a:noFill/>
        </p:spPr>
        <p:txBody>
          <a:bodyPr wrap="square" rtlCol="0">
            <a:spAutoFit/>
          </a:bodyPr>
          <a:lstStyle/>
          <a:p>
            <a:pPr algn="just">
              <a:buFont typeface="+mj-lt"/>
              <a:buAutoNum type="arabicPeriod"/>
            </a:pPr>
            <a:r>
              <a:rPr lang="en-US" sz="1200" b="0" i="0" dirty="0">
                <a:solidFill>
                  <a:srgbClr val="374151"/>
                </a:solidFill>
                <a:effectLst/>
                <a:latin typeface="Söhne"/>
              </a:rPr>
              <a:t>The Retailer channel has contributed more than two-thirds of the total sales, which indicates that </a:t>
            </a:r>
            <a:r>
              <a:rPr lang="en-US" sz="1200" b="0" i="0" dirty="0" err="1">
                <a:solidFill>
                  <a:srgbClr val="374151"/>
                </a:solidFill>
                <a:effectLst/>
                <a:latin typeface="Söhne"/>
              </a:rPr>
              <a:t>Atliq</a:t>
            </a:r>
            <a:r>
              <a:rPr lang="en-US" sz="1200" b="0" i="0" dirty="0">
                <a:solidFill>
                  <a:srgbClr val="374151"/>
                </a:solidFill>
                <a:effectLst/>
                <a:latin typeface="Söhne"/>
              </a:rPr>
              <a:t> Exclusive heavily relies on this channel for its sales.</a:t>
            </a:r>
          </a:p>
        </p:txBody>
      </p:sp>
      <p:sp>
        <p:nvSpPr>
          <p:cNvPr id="22" name="TextBox 21">
            <a:extLst>
              <a:ext uri="{FF2B5EF4-FFF2-40B4-BE49-F238E27FC236}">
                <a16:creationId xmlns:a16="http://schemas.microsoft.com/office/drawing/2014/main" id="{3CB594AC-EADF-424F-8C24-4C20176F6023}"/>
              </a:ext>
            </a:extLst>
          </p:cNvPr>
          <p:cNvSpPr txBox="1"/>
          <p:nvPr/>
        </p:nvSpPr>
        <p:spPr>
          <a:xfrm>
            <a:off x="9022806" y="4812043"/>
            <a:ext cx="2762596" cy="1384995"/>
          </a:xfrm>
          <a:prstGeom prst="rect">
            <a:avLst/>
          </a:prstGeom>
          <a:noFill/>
        </p:spPr>
        <p:txBody>
          <a:bodyPr wrap="square" rtlCol="0">
            <a:spAutoFit/>
          </a:bodyPr>
          <a:lstStyle/>
          <a:p>
            <a:pPr algn="just"/>
            <a:r>
              <a:rPr lang="en-US" sz="1200" b="0" i="0" dirty="0">
                <a:solidFill>
                  <a:srgbClr val="374151"/>
                </a:solidFill>
                <a:effectLst/>
                <a:latin typeface="Söhne"/>
              </a:rPr>
              <a:t>Overall, the data suggest that the Retailer channel is the most important channel for </a:t>
            </a:r>
            <a:r>
              <a:rPr lang="en-US" sz="1200" b="0" i="0" dirty="0" err="1">
                <a:solidFill>
                  <a:srgbClr val="374151"/>
                </a:solidFill>
                <a:effectLst/>
                <a:latin typeface="Söhne"/>
              </a:rPr>
              <a:t>Atliq</a:t>
            </a:r>
            <a:r>
              <a:rPr lang="en-US" sz="1200" b="0" i="0" dirty="0">
                <a:solidFill>
                  <a:srgbClr val="374151"/>
                </a:solidFill>
                <a:effectLst/>
                <a:latin typeface="Söhne"/>
              </a:rPr>
              <a:t> Exclusive in terms of gross sales contribution, and the company needs to maintain a strong relationship with this channel to continue its growth and success.</a:t>
            </a:r>
            <a:endParaRPr lang="ko-KR" altLang="en-US" sz="1200"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03DB5201-4481-4C5F-902F-155254DD47FB}"/>
              </a:ext>
            </a:extLst>
          </p:cNvPr>
          <p:cNvSpPr txBox="1"/>
          <p:nvPr/>
        </p:nvSpPr>
        <p:spPr>
          <a:xfrm>
            <a:off x="4072368" y="1768420"/>
            <a:ext cx="2762596" cy="1569660"/>
          </a:xfrm>
          <a:prstGeom prst="rect">
            <a:avLst/>
          </a:prstGeom>
          <a:noFill/>
        </p:spPr>
        <p:txBody>
          <a:bodyPr wrap="square" rtlCol="0">
            <a:spAutoFit/>
          </a:bodyPr>
          <a:lstStyle/>
          <a:p>
            <a:pPr algn="just"/>
            <a:r>
              <a:rPr lang="en-US" sz="1200" dirty="0">
                <a:solidFill>
                  <a:schemeClr val="tx1">
                    <a:lumMod val="75000"/>
                    <a:lumOff val="25000"/>
                  </a:schemeClr>
                </a:solidFill>
                <a:cs typeface="Arial" pitchFamily="34" charset="0"/>
              </a:rPr>
              <a:t>The Retailer channel has contributed the highest gross sales of 1219.08 million, which is 73.22% of the total sales. This indicates that the Retailer channel is the most significant contributor to the sales of </a:t>
            </a:r>
            <a:r>
              <a:rPr lang="en-US" sz="1200" dirty="0" err="1">
                <a:solidFill>
                  <a:schemeClr val="tx1">
                    <a:lumMod val="75000"/>
                    <a:lumOff val="25000"/>
                  </a:schemeClr>
                </a:solidFill>
                <a:cs typeface="Arial" pitchFamily="34" charset="0"/>
              </a:rPr>
              <a:t>Atliq</a:t>
            </a:r>
            <a:r>
              <a:rPr lang="en-US" sz="1200" dirty="0">
                <a:solidFill>
                  <a:schemeClr val="tx1">
                    <a:lumMod val="75000"/>
                    <a:lumOff val="25000"/>
                  </a:schemeClr>
                </a:solidFill>
                <a:cs typeface="Arial" pitchFamily="34" charset="0"/>
              </a:rPr>
              <a:t> Exclusive in 2021.</a:t>
            </a:r>
          </a:p>
          <a:p>
            <a:pPr algn="ct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7D70C3C5-BEB0-42B9-AC7D-6366CAF5060A}"/>
              </a:ext>
            </a:extLst>
          </p:cNvPr>
          <p:cNvSpPr txBox="1"/>
          <p:nvPr/>
        </p:nvSpPr>
        <p:spPr>
          <a:xfrm>
            <a:off x="7540877" y="1772002"/>
            <a:ext cx="2762596" cy="1015663"/>
          </a:xfrm>
          <a:prstGeom prst="rect">
            <a:avLst/>
          </a:prstGeom>
          <a:noFill/>
        </p:spPr>
        <p:txBody>
          <a:bodyPr wrap="square" rtlCol="0">
            <a:spAutoFit/>
          </a:bodyPr>
          <a:lstStyle/>
          <a:p>
            <a:pPr algn="just">
              <a:buFont typeface="+mj-lt"/>
              <a:buAutoNum type="arabicPeriod"/>
            </a:pPr>
            <a:r>
              <a:rPr lang="en-US" sz="1200" b="0" i="0" dirty="0">
                <a:solidFill>
                  <a:srgbClr val="374151"/>
                </a:solidFill>
                <a:effectLst/>
                <a:latin typeface="Söhne"/>
              </a:rPr>
              <a:t>The Direct and Distributor channels together have contributed around 26.79% of the total sales, which shows that </a:t>
            </a:r>
            <a:r>
              <a:rPr lang="en-US" sz="1200" b="0" i="0" dirty="0" err="1">
                <a:solidFill>
                  <a:srgbClr val="374151"/>
                </a:solidFill>
                <a:effectLst/>
                <a:latin typeface="Söhne"/>
              </a:rPr>
              <a:t>Atliq</a:t>
            </a:r>
            <a:r>
              <a:rPr lang="en-US" sz="1200" b="0" i="0" dirty="0">
                <a:solidFill>
                  <a:srgbClr val="374151"/>
                </a:solidFill>
                <a:effectLst/>
                <a:latin typeface="Söhne"/>
              </a:rPr>
              <a:t> Exclusive also depends on these channels to a significant extent.</a:t>
            </a:r>
          </a:p>
        </p:txBody>
      </p:sp>
      <p:sp>
        <p:nvSpPr>
          <p:cNvPr id="34" name="Rounded Rectangle 5">
            <a:extLst>
              <a:ext uri="{FF2B5EF4-FFF2-40B4-BE49-F238E27FC236}">
                <a16:creationId xmlns:a16="http://schemas.microsoft.com/office/drawing/2014/main" id="{28A9E7CF-5F11-4DE4-B4DB-ED07731DC3CE}"/>
              </a:ext>
            </a:extLst>
          </p:cNvPr>
          <p:cNvSpPr/>
          <p:nvPr/>
        </p:nvSpPr>
        <p:spPr>
          <a:xfrm flipH="1">
            <a:off x="10404104" y="3575169"/>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aphicFrame>
        <p:nvGraphicFramePr>
          <p:cNvPr id="38" name="Chart 37">
            <a:extLst>
              <a:ext uri="{FF2B5EF4-FFF2-40B4-BE49-F238E27FC236}">
                <a16:creationId xmlns:a16="http://schemas.microsoft.com/office/drawing/2014/main" id="{FC00F18D-DD9C-C76A-0FCE-14CB85381D1F}"/>
              </a:ext>
            </a:extLst>
          </p:cNvPr>
          <p:cNvGraphicFramePr>
            <a:graphicFrameLocks/>
          </p:cNvGraphicFramePr>
          <p:nvPr>
            <p:extLst>
              <p:ext uri="{D42A27DB-BD31-4B8C-83A1-F6EECF244321}">
                <p14:modId xmlns:p14="http://schemas.microsoft.com/office/powerpoint/2010/main" val="2539498767"/>
              </p:ext>
            </p:extLst>
          </p:nvPr>
        </p:nvGraphicFramePr>
        <p:xfrm>
          <a:off x="718505" y="1093575"/>
          <a:ext cx="2647950" cy="25193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38">
            <a:extLst>
              <a:ext uri="{FF2B5EF4-FFF2-40B4-BE49-F238E27FC236}">
                <a16:creationId xmlns:a16="http://schemas.microsoft.com/office/drawing/2014/main" id="{704D54D8-BBED-F916-FDB9-0720F7C36635}"/>
              </a:ext>
            </a:extLst>
          </p:cNvPr>
          <p:cNvGraphicFramePr>
            <a:graphicFrameLocks/>
          </p:cNvGraphicFramePr>
          <p:nvPr>
            <p:extLst>
              <p:ext uri="{D42A27DB-BD31-4B8C-83A1-F6EECF244321}">
                <p14:modId xmlns:p14="http://schemas.microsoft.com/office/powerpoint/2010/main" val="621560356"/>
              </p:ext>
            </p:extLst>
          </p:nvPr>
        </p:nvGraphicFramePr>
        <p:xfrm>
          <a:off x="532608" y="3575169"/>
          <a:ext cx="2757488" cy="251937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a:extLst>
              <a:ext uri="{FF2B5EF4-FFF2-40B4-BE49-F238E27FC236}">
                <a16:creationId xmlns:a16="http://schemas.microsoft.com/office/drawing/2014/main" id="{972A6321-1BFD-B286-59DF-C16CC53A4BAA}"/>
              </a:ext>
            </a:extLst>
          </p:cNvPr>
          <p:cNvSpPr/>
          <p:nvPr/>
        </p:nvSpPr>
        <p:spPr>
          <a:xfrm flipH="1">
            <a:off x="8726334" y="3575169"/>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 name="Rounded Rectangle 5">
            <a:extLst>
              <a:ext uri="{FF2B5EF4-FFF2-40B4-BE49-F238E27FC236}">
                <a16:creationId xmlns:a16="http://schemas.microsoft.com/office/drawing/2014/main" id="{2DA70D71-FA93-6235-DF2B-5668C3EE56DE}"/>
              </a:ext>
            </a:extLst>
          </p:cNvPr>
          <p:cNvSpPr/>
          <p:nvPr/>
        </p:nvSpPr>
        <p:spPr>
          <a:xfrm flipH="1">
            <a:off x="7055170" y="3618409"/>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Rounded Rectangle 5">
            <a:extLst>
              <a:ext uri="{FF2B5EF4-FFF2-40B4-BE49-F238E27FC236}">
                <a16:creationId xmlns:a16="http://schemas.microsoft.com/office/drawing/2014/main" id="{37E2915B-DBE1-16B9-7E43-786E259579EB}"/>
              </a:ext>
            </a:extLst>
          </p:cNvPr>
          <p:cNvSpPr/>
          <p:nvPr/>
        </p:nvSpPr>
        <p:spPr>
          <a:xfrm flipH="1">
            <a:off x="5227498" y="3661166"/>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193403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oogle Shape;3002;p64">
            <a:extLst>
              <a:ext uri="{FF2B5EF4-FFF2-40B4-BE49-F238E27FC236}">
                <a16:creationId xmlns:a16="http://schemas.microsoft.com/office/drawing/2014/main" id="{F503E366-D724-976A-6827-787BA769394F}"/>
              </a:ext>
            </a:extLst>
          </p:cNvPr>
          <p:cNvGrpSpPr/>
          <p:nvPr/>
        </p:nvGrpSpPr>
        <p:grpSpPr>
          <a:xfrm>
            <a:off x="0" y="-19050"/>
            <a:ext cx="12192000" cy="6905625"/>
            <a:chOff x="4411970" y="1801825"/>
            <a:chExt cx="734586" cy="409262"/>
          </a:xfrm>
        </p:grpSpPr>
        <p:sp>
          <p:nvSpPr>
            <p:cNvPr id="12" name="Google Shape;3003;p64">
              <a:extLst>
                <a:ext uri="{FF2B5EF4-FFF2-40B4-BE49-F238E27FC236}">
                  <a16:creationId xmlns:a16="http://schemas.microsoft.com/office/drawing/2014/main" id="{A0213165-7190-ACFE-8509-5C16884A2721}"/>
                </a:ext>
              </a:extLst>
            </p:cNvPr>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04;p64">
              <a:extLst>
                <a:ext uri="{FF2B5EF4-FFF2-40B4-BE49-F238E27FC236}">
                  <a16:creationId xmlns:a16="http://schemas.microsoft.com/office/drawing/2014/main" id="{92036B31-4647-1065-5049-53B8D81F8EC4}"/>
                </a:ext>
              </a:extLst>
            </p:cNvPr>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995;p64">
            <a:extLst>
              <a:ext uri="{FF2B5EF4-FFF2-40B4-BE49-F238E27FC236}">
                <a16:creationId xmlns:a16="http://schemas.microsoft.com/office/drawing/2014/main" id="{9A66CC6C-F2E8-EDD0-F8E0-8623303BF096}"/>
              </a:ext>
            </a:extLst>
          </p:cNvPr>
          <p:cNvGrpSpPr/>
          <p:nvPr/>
        </p:nvGrpSpPr>
        <p:grpSpPr>
          <a:xfrm>
            <a:off x="162345" y="419100"/>
            <a:ext cx="2730620" cy="561975"/>
            <a:chOff x="4404545" y="3301592"/>
            <a:chExt cx="782403" cy="129272"/>
          </a:xfrm>
        </p:grpSpPr>
        <p:sp>
          <p:nvSpPr>
            <p:cNvPr id="17" name="Google Shape;2996;p64">
              <a:extLst>
                <a:ext uri="{FF2B5EF4-FFF2-40B4-BE49-F238E27FC236}">
                  <a16:creationId xmlns:a16="http://schemas.microsoft.com/office/drawing/2014/main" id="{F8181D04-655E-C4C7-0C90-2D811506208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7;p64">
              <a:extLst>
                <a:ext uri="{FF2B5EF4-FFF2-40B4-BE49-F238E27FC236}">
                  <a16:creationId xmlns:a16="http://schemas.microsoft.com/office/drawing/2014/main" id="{6990567D-BD48-6E0C-5A1D-16FBED98A03A}"/>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EE2F62AB-26BD-C9B8-25CA-1DCD11E09DE5}"/>
              </a:ext>
            </a:extLst>
          </p:cNvPr>
          <p:cNvSpPr txBox="1"/>
          <p:nvPr/>
        </p:nvSpPr>
        <p:spPr>
          <a:xfrm>
            <a:off x="784590" y="515225"/>
            <a:ext cx="1790700" cy="369332"/>
          </a:xfrm>
          <a:prstGeom prst="rect">
            <a:avLst/>
          </a:prstGeom>
          <a:noFill/>
        </p:spPr>
        <p:txBody>
          <a:bodyPr wrap="square" rtlCol="0">
            <a:spAutoFit/>
          </a:bodyPr>
          <a:lstStyle/>
          <a:p>
            <a:r>
              <a:rPr lang="en-IN" dirty="0"/>
              <a:t>Request 10</a:t>
            </a:r>
          </a:p>
        </p:txBody>
      </p:sp>
      <p:sp>
        <p:nvSpPr>
          <p:cNvPr id="21" name="TextBox 20">
            <a:extLst>
              <a:ext uri="{FF2B5EF4-FFF2-40B4-BE49-F238E27FC236}">
                <a16:creationId xmlns:a16="http://schemas.microsoft.com/office/drawing/2014/main" id="{405C1D6C-6C7E-9A27-BC4D-E48867E83E49}"/>
              </a:ext>
            </a:extLst>
          </p:cNvPr>
          <p:cNvSpPr txBox="1"/>
          <p:nvPr/>
        </p:nvSpPr>
        <p:spPr>
          <a:xfrm>
            <a:off x="412343" y="1857375"/>
            <a:ext cx="2381657" cy="1938992"/>
          </a:xfrm>
          <a:prstGeom prst="rect">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2000" b="1" dirty="0"/>
              <a:t>Top 3 </a:t>
            </a:r>
            <a:r>
              <a:rPr lang="en-IN" sz="2000" b="1" u="sng" dirty="0"/>
              <a:t>products</a:t>
            </a:r>
            <a:r>
              <a:rPr lang="en-IN" sz="2000" b="1" dirty="0"/>
              <a:t> in each division that has the </a:t>
            </a:r>
            <a:r>
              <a:rPr lang="en-IN" sz="2000" b="1" u="sng" dirty="0"/>
              <a:t>highest</a:t>
            </a:r>
            <a:r>
              <a:rPr lang="en-IN" sz="2000" b="1" dirty="0"/>
              <a:t> told sold quantity in the </a:t>
            </a:r>
            <a:r>
              <a:rPr lang="en-IN" sz="2000" b="1" u="sng" dirty="0"/>
              <a:t>fiscal</a:t>
            </a:r>
            <a:r>
              <a:rPr lang="en-IN" sz="2000" b="1" dirty="0"/>
              <a:t> </a:t>
            </a:r>
            <a:r>
              <a:rPr lang="en-IN" sz="2000" b="1" u="sng" dirty="0"/>
              <a:t>year</a:t>
            </a:r>
            <a:r>
              <a:rPr lang="en-IN" sz="2000" b="1" dirty="0"/>
              <a:t> </a:t>
            </a:r>
            <a:r>
              <a:rPr lang="en-IN" sz="2000" b="1" u="sng" dirty="0"/>
              <a:t>2021</a:t>
            </a:r>
            <a:r>
              <a:rPr lang="en-IN" sz="2000" b="1" dirty="0"/>
              <a:t>.</a:t>
            </a:r>
          </a:p>
        </p:txBody>
      </p:sp>
      <p:graphicFrame>
        <p:nvGraphicFramePr>
          <p:cNvPr id="3" name="Table 6">
            <a:extLst>
              <a:ext uri="{FF2B5EF4-FFF2-40B4-BE49-F238E27FC236}">
                <a16:creationId xmlns:a16="http://schemas.microsoft.com/office/drawing/2014/main" id="{1244C18F-EF71-4657-1F97-BB5A1E7558AB}"/>
              </a:ext>
            </a:extLst>
          </p:cNvPr>
          <p:cNvGraphicFramePr>
            <a:graphicFrameLocks noGrp="1"/>
          </p:cNvGraphicFramePr>
          <p:nvPr>
            <p:extLst>
              <p:ext uri="{D42A27DB-BD31-4B8C-83A1-F6EECF244321}">
                <p14:modId xmlns:p14="http://schemas.microsoft.com/office/powerpoint/2010/main" val="1022484451"/>
              </p:ext>
            </p:extLst>
          </p:nvPr>
        </p:nvGraphicFramePr>
        <p:xfrm>
          <a:off x="3055310" y="0"/>
          <a:ext cx="9136690" cy="5583787"/>
        </p:xfrm>
        <a:graphic>
          <a:graphicData uri="http://schemas.openxmlformats.org/drawingml/2006/table">
            <a:tbl>
              <a:tblPr firstRow="1" bandRow="1">
                <a:tableStyleId>{21E4AEA4-8DFA-4A89-87EB-49C32662AFE0}</a:tableStyleId>
              </a:tblPr>
              <a:tblGrid>
                <a:gridCol w="1827338">
                  <a:extLst>
                    <a:ext uri="{9D8B030D-6E8A-4147-A177-3AD203B41FA5}">
                      <a16:colId xmlns:a16="http://schemas.microsoft.com/office/drawing/2014/main" val="2862648827"/>
                    </a:ext>
                  </a:extLst>
                </a:gridCol>
                <a:gridCol w="1827338">
                  <a:extLst>
                    <a:ext uri="{9D8B030D-6E8A-4147-A177-3AD203B41FA5}">
                      <a16:colId xmlns:a16="http://schemas.microsoft.com/office/drawing/2014/main" val="1719209416"/>
                    </a:ext>
                  </a:extLst>
                </a:gridCol>
                <a:gridCol w="1827338">
                  <a:extLst>
                    <a:ext uri="{9D8B030D-6E8A-4147-A177-3AD203B41FA5}">
                      <a16:colId xmlns:a16="http://schemas.microsoft.com/office/drawing/2014/main" val="3938584900"/>
                    </a:ext>
                  </a:extLst>
                </a:gridCol>
                <a:gridCol w="1827338">
                  <a:extLst>
                    <a:ext uri="{9D8B030D-6E8A-4147-A177-3AD203B41FA5}">
                      <a16:colId xmlns:a16="http://schemas.microsoft.com/office/drawing/2014/main" val="4239628640"/>
                    </a:ext>
                  </a:extLst>
                </a:gridCol>
                <a:gridCol w="1827338">
                  <a:extLst>
                    <a:ext uri="{9D8B030D-6E8A-4147-A177-3AD203B41FA5}">
                      <a16:colId xmlns:a16="http://schemas.microsoft.com/office/drawing/2014/main" val="3017841689"/>
                    </a:ext>
                  </a:extLst>
                </a:gridCol>
              </a:tblGrid>
              <a:tr h="574859">
                <a:tc>
                  <a:txBody>
                    <a:bodyPr/>
                    <a:lstStyle/>
                    <a:p>
                      <a:pPr algn="ctr" fontAlgn="b"/>
                      <a:r>
                        <a:rPr lang="en-IN" sz="1600" b="1" u="none" strike="noStrike" dirty="0">
                          <a:solidFill>
                            <a:schemeClr val="bg1"/>
                          </a:solidFill>
                          <a:effectLst/>
                        </a:rPr>
                        <a:t>division</a:t>
                      </a:r>
                      <a:endParaRPr lang="en-IN" sz="16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1600" b="1" u="none" strike="noStrike" dirty="0">
                          <a:solidFill>
                            <a:schemeClr val="bg1"/>
                          </a:solidFill>
                          <a:effectLst/>
                        </a:rPr>
                        <a:t>Product code</a:t>
                      </a:r>
                      <a:endParaRPr lang="en-IN" sz="16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1600" b="1" u="none" strike="noStrike" dirty="0">
                          <a:solidFill>
                            <a:schemeClr val="bg1"/>
                          </a:solidFill>
                          <a:effectLst/>
                        </a:rPr>
                        <a:t>product</a:t>
                      </a:r>
                      <a:endParaRPr lang="en-IN" sz="16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1600" b="1" u="none" strike="noStrike" dirty="0">
                          <a:solidFill>
                            <a:schemeClr val="bg1"/>
                          </a:solidFill>
                          <a:effectLst/>
                        </a:rPr>
                        <a:t>Total sold quantity</a:t>
                      </a:r>
                      <a:endParaRPr lang="en-IN" sz="16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en-IN" sz="1600" b="1" u="none" strike="noStrike" dirty="0">
                          <a:solidFill>
                            <a:schemeClr val="bg1"/>
                          </a:solidFill>
                          <a:effectLst/>
                        </a:rPr>
                        <a:t>Rank order</a:t>
                      </a:r>
                      <a:endParaRPr lang="en-IN" sz="16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767283316"/>
                  </a:ext>
                </a:extLst>
              </a:tr>
              <a:tr h="527772">
                <a:tc>
                  <a:txBody>
                    <a:bodyPr/>
                    <a:lstStyle/>
                    <a:p>
                      <a:pPr algn="ctr" fontAlgn="ctr"/>
                      <a:r>
                        <a:rPr lang="en-IN" sz="1000" b="1" u="none" strike="noStrike" dirty="0">
                          <a:solidFill>
                            <a:schemeClr val="tx1"/>
                          </a:solidFill>
                          <a:effectLst/>
                        </a:rPr>
                        <a:t>N &amp; S</a:t>
                      </a:r>
                      <a:endParaRPr lang="en-IN" sz="10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A6720160103</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US" sz="1000" b="1" u="none" strike="noStrike">
                          <a:solidFill>
                            <a:schemeClr val="tx1"/>
                          </a:solidFill>
                          <a:effectLst/>
                        </a:rPr>
                        <a:t>AQ Pen Drive 2 IN 1 Premium</a:t>
                      </a:r>
                      <a:endParaRPr lang="en-US"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701373</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1</a:t>
                      </a:r>
                      <a:endParaRPr lang="en-IN" sz="10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71215434"/>
                  </a:ext>
                </a:extLst>
              </a:tr>
              <a:tr h="527772">
                <a:tc>
                  <a:txBody>
                    <a:bodyPr/>
                    <a:lstStyle/>
                    <a:p>
                      <a:pPr algn="ctr" fontAlgn="ctr"/>
                      <a:r>
                        <a:rPr lang="en-IN" sz="1000" b="1" u="none" strike="noStrike">
                          <a:solidFill>
                            <a:schemeClr val="tx1"/>
                          </a:solidFill>
                          <a:effectLst/>
                        </a:rPr>
                        <a:t>N &amp; S</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dirty="0">
                          <a:solidFill>
                            <a:schemeClr val="tx1"/>
                          </a:solidFill>
                          <a:effectLst/>
                        </a:rPr>
                        <a:t>A6818160202</a:t>
                      </a:r>
                      <a:endParaRPr lang="en-IN" sz="10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AQ Pen Drive DRC Plus</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688003</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2</a:t>
                      </a:r>
                      <a:endParaRPr lang="en-IN" sz="10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92883383"/>
                  </a:ext>
                </a:extLst>
              </a:tr>
              <a:tr h="527772">
                <a:tc>
                  <a:txBody>
                    <a:bodyPr/>
                    <a:lstStyle/>
                    <a:p>
                      <a:pPr algn="ctr" fontAlgn="ctr"/>
                      <a:r>
                        <a:rPr lang="en-IN" sz="1000" b="1" u="none" strike="noStrike">
                          <a:solidFill>
                            <a:schemeClr val="tx1"/>
                          </a:solidFill>
                          <a:effectLst/>
                        </a:rPr>
                        <a:t>N &amp; S</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A6819160203</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AQ Pen Drive DRC Premium</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676245</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3</a:t>
                      </a:r>
                      <a:endParaRPr lang="en-IN" sz="10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83237743"/>
                  </a:ext>
                </a:extLst>
              </a:tr>
              <a:tr h="527772">
                <a:tc>
                  <a:txBody>
                    <a:bodyPr/>
                    <a:lstStyle/>
                    <a:p>
                      <a:pPr algn="ctr" fontAlgn="ctr"/>
                      <a:r>
                        <a:rPr lang="en-IN" sz="1000" b="1" u="none" strike="noStrike">
                          <a:solidFill>
                            <a:schemeClr val="tx1"/>
                          </a:solidFill>
                          <a:effectLst/>
                        </a:rPr>
                        <a:t>P &amp; A</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A2319150302</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dirty="0">
                          <a:solidFill>
                            <a:schemeClr val="tx1"/>
                          </a:solidFill>
                          <a:effectLst/>
                        </a:rPr>
                        <a:t>AQ Gamers Ms Standard 2</a:t>
                      </a:r>
                      <a:endParaRPr lang="en-IN" sz="10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428498</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1</a:t>
                      </a:r>
                      <a:endParaRPr lang="en-IN" sz="10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5518759"/>
                  </a:ext>
                </a:extLst>
              </a:tr>
              <a:tr h="527772">
                <a:tc>
                  <a:txBody>
                    <a:bodyPr/>
                    <a:lstStyle/>
                    <a:p>
                      <a:pPr algn="ctr" fontAlgn="ctr"/>
                      <a:r>
                        <a:rPr lang="en-IN" sz="1000" b="1" u="none" strike="noStrike">
                          <a:solidFill>
                            <a:schemeClr val="tx1"/>
                          </a:solidFill>
                          <a:effectLst/>
                        </a:rPr>
                        <a:t>P &amp; A</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A2520150501</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de-DE" sz="1000" b="1" u="none" strike="noStrike" dirty="0">
                          <a:solidFill>
                            <a:schemeClr val="tx1"/>
                          </a:solidFill>
                          <a:effectLst/>
                        </a:rPr>
                        <a:t>AQ Maxima Ms Standard 1</a:t>
                      </a:r>
                      <a:endParaRPr lang="de-DE" sz="10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dirty="0">
                          <a:solidFill>
                            <a:schemeClr val="tx1"/>
                          </a:solidFill>
                          <a:effectLst/>
                        </a:rPr>
                        <a:t>419865</a:t>
                      </a:r>
                      <a:endParaRPr lang="en-IN" sz="10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2</a:t>
                      </a:r>
                      <a:endParaRPr lang="en-IN" sz="10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71416447"/>
                  </a:ext>
                </a:extLst>
              </a:tr>
              <a:tr h="527772">
                <a:tc>
                  <a:txBody>
                    <a:bodyPr/>
                    <a:lstStyle/>
                    <a:p>
                      <a:pPr algn="ctr" fontAlgn="ctr"/>
                      <a:r>
                        <a:rPr lang="en-IN" sz="1000" b="1" u="none" strike="noStrike">
                          <a:solidFill>
                            <a:schemeClr val="tx1"/>
                          </a:solidFill>
                          <a:effectLst/>
                        </a:rPr>
                        <a:t>P &amp; A</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A2520150504</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fr-FR" sz="1000" b="1" u="none" strike="noStrike">
                          <a:solidFill>
                            <a:schemeClr val="tx1"/>
                          </a:solidFill>
                          <a:effectLst/>
                        </a:rPr>
                        <a:t>AQ Maxima Ms Plus 2</a:t>
                      </a:r>
                      <a:endParaRPr lang="fr-FR"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dirty="0">
                          <a:solidFill>
                            <a:schemeClr val="tx1"/>
                          </a:solidFill>
                          <a:effectLst/>
                        </a:rPr>
                        <a:t>419471</a:t>
                      </a:r>
                      <a:endParaRPr lang="en-IN" sz="10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3</a:t>
                      </a:r>
                      <a:endParaRPr lang="en-IN" sz="10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50340726"/>
                  </a:ext>
                </a:extLst>
              </a:tr>
              <a:tr h="527772">
                <a:tc>
                  <a:txBody>
                    <a:bodyPr/>
                    <a:lstStyle/>
                    <a:p>
                      <a:pPr algn="ctr" fontAlgn="ctr"/>
                      <a:r>
                        <a:rPr lang="en-IN" sz="1000" b="1" u="none" strike="noStrike">
                          <a:solidFill>
                            <a:schemeClr val="tx1"/>
                          </a:solidFill>
                          <a:effectLst/>
                        </a:rPr>
                        <a:t>PC</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A4218110202</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AQ Digit Standard Blue</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dirty="0">
                          <a:solidFill>
                            <a:schemeClr val="tx1"/>
                          </a:solidFill>
                          <a:effectLst/>
                        </a:rPr>
                        <a:t>17434</a:t>
                      </a:r>
                      <a:endParaRPr lang="en-IN" sz="10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1</a:t>
                      </a:r>
                      <a:endParaRPr lang="en-IN" sz="10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02327338"/>
                  </a:ext>
                </a:extLst>
              </a:tr>
              <a:tr h="527772">
                <a:tc>
                  <a:txBody>
                    <a:bodyPr/>
                    <a:lstStyle/>
                    <a:p>
                      <a:pPr algn="ctr" fontAlgn="ctr"/>
                      <a:r>
                        <a:rPr lang="en-IN" sz="1000" b="1" u="none" strike="noStrike">
                          <a:solidFill>
                            <a:schemeClr val="tx1"/>
                          </a:solidFill>
                          <a:effectLst/>
                        </a:rPr>
                        <a:t>PC</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A4319110306</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US" sz="1000" b="1" u="none" strike="noStrike">
                          <a:solidFill>
                            <a:schemeClr val="tx1"/>
                          </a:solidFill>
                          <a:effectLst/>
                        </a:rPr>
                        <a:t>AQ Velocity Velocity Plus Red</a:t>
                      </a:r>
                      <a:endParaRPr lang="en-US"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dirty="0">
                          <a:solidFill>
                            <a:schemeClr val="tx1"/>
                          </a:solidFill>
                          <a:effectLst/>
                        </a:rPr>
                        <a:t>17280</a:t>
                      </a:r>
                      <a:endParaRPr lang="en-IN" sz="10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2</a:t>
                      </a:r>
                      <a:endParaRPr lang="en-IN" sz="1000" b="1" i="0" u="none" strike="noStrike">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59339701"/>
                  </a:ext>
                </a:extLst>
              </a:tr>
              <a:tr h="786752">
                <a:tc>
                  <a:txBody>
                    <a:bodyPr/>
                    <a:lstStyle/>
                    <a:p>
                      <a:pPr algn="ctr" fontAlgn="ctr"/>
                      <a:r>
                        <a:rPr lang="en-IN" sz="1000" b="1" u="none" strike="noStrike">
                          <a:solidFill>
                            <a:schemeClr val="tx1"/>
                          </a:solidFill>
                          <a:effectLst/>
                        </a:rPr>
                        <a:t>PC</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dirty="0">
                          <a:solidFill>
                            <a:schemeClr val="tx1"/>
                          </a:solidFill>
                          <a:effectLst/>
                        </a:rPr>
                        <a:t>A4218110208</a:t>
                      </a:r>
                      <a:endParaRPr lang="en-IN" sz="10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nn-NO" sz="1000" b="1" u="none" strike="noStrike" dirty="0">
                          <a:solidFill>
                            <a:schemeClr val="tx1"/>
                          </a:solidFill>
                          <a:effectLst/>
                        </a:rPr>
                        <a:t>AQ Digit Digit Premium Misty Green</a:t>
                      </a:r>
                      <a:endParaRPr lang="nn-NO" sz="10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a:solidFill>
                            <a:schemeClr val="tx1"/>
                          </a:solidFill>
                          <a:effectLst/>
                        </a:rPr>
                        <a:t>17275</a:t>
                      </a:r>
                      <a:endParaRPr lang="en-IN" sz="1000" b="1" i="0" u="none" strike="noStrike">
                        <a:solidFill>
                          <a:schemeClr val="tx1"/>
                        </a:solidFill>
                        <a:effectLst/>
                        <a:latin typeface="Calibri" panose="020F0502020204030204" pitchFamily="34" charset="0"/>
                      </a:endParaRPr>
                    </a:p>
                  </a:txBody>
                  <a:tcPr marL="6350" marR="6350" marT="6350" marB="0" anchor="ctr"/>
                </a:tc>
                <a:tc>
                  <a:txBody>
                    <a:bodyPr/>
                    <a:lstStyle/>
                    <a:p>
                      <a:pPr algn="ctr" fontAlgn="ctr"/>
                      <a:r>
                        <a:rPr lang="en-IN" sz="1000" b="1" u="none" strike="noStrike" dirty="0">
                          <a:solidFill>
                            <a:schemeClr val="tx1"/>
                          </a:solidFill>
                          <a:effectLst/>
                        </a:rPr>
                        <a:t>3</a:t>
                      </a:r>
                      <a:endParaRPr lang="en-IN" sz="10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98945465"/>
                  </a:ext>
                </a:extLst>
              </a:tr>
            </a:tbl>
          </a:graphicData>
        </a:graphic>
      </p:graphicFrame>
    </p:spTree>
    <p:extLst>
      <p:ext uri="{BB962C8B-B14F-4D97-AF65-F5344CB8AC3E}">
        <p14:creationId xmlns:p14="http://schemas.microsoft.com/office/powerpoint/2010/main" val="2198077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200" b="1" dirty="0">
                <a:ln w="22225">
                  <a:solidFill>
                    <a:schemeClr val="accent2"/>
                  </a:solidFill>
                  <a:prstDash val="solid"/>
                </a:ln>
                <a:solidFill>
                  <a:schemeClr val="accent2">
                    <a:lumMod val="40000"/>
                    <a:lumOff val="60000"/>
                  </a:schemeClr>
                </a:solidFill>
              </a:rPr>
              <a:t>Important Insights</a:t>
            </a:r>
          </a:p>
        </p:txBody>
      </p:sp>
      <p:sp>
        <p:nvSpPr>
          <p:cNvPr id="20" name="Pentagon 25">
            <a:extLst>
              <a:ext uri="{FF2B5EF4-FFF2-40B4-BE49-F238E27FC236}">
                <a16:creationId xmlns:a16="http://schemas.microsoft.com/office/drawing/2014/main" id="{D908C4EC-80CF-44E4-AEE2-A32662BB66F3}"/>
              </a:ext>
            </a:extLst>
          </p:cNvPr>
          <p:cNvSpPr/>
          <p:nvPr/>
        </p:nvSpPr>
        <p:spPr>
          <a:xfrm>
            <a:off x="474052" y="1385789"/>
            <a:ext cx="3602223" cy="139809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Pentagon 26">
            <a:extLst>
              <a:ext uri="{FF2B5EF4-FFF2-40B4-BE49-F238E27FC236}">
                <a16:creationId xmlns:a16="http://schemas.microsoft.com/office/drawing/2014/main" id="{89253102-B84A-4D4F-8418-BBF77303C422}"/>
              </a:ext>
            </a:extLst>
          </p:cNvPr>
          <p:cNvSpPr/>
          <p:nvPr/>
        </p:nvSpPr>
        <p:spPr>
          <a:xfrm>
            <a:off x="474052" y="3272018"/>
            <a:ext cx="3602222" cy="1398096"/>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Pentagon 27">
            <a:extLst>
              <a:ext uri="{FF2B5EF4-FFF2-40B4-BE49-F238E27FC236}">
                <a16:creationId xmlns:a16="http://schemas.microsoft.com/office/drawing/2014/main" id="{0665E3CB-A70B-469F-A2BD-6B7CF4874A18}"/>
              </a:ext>
            </a:extLst>
          </p:cNvPr>
          <p:cNvSpPr/>
          <p:nvPr/>
        </p:nvSpPr>
        <p:spPr>
          <a:xfrm>
            <a:off x="474052" y="5185191"/>
            <a:ext cx="3602221" cy="139809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Rectangle 24">
            <a:extLst>
              <a:ext uri="{FF2B5EF4-FFF2-40B4-BE49-F238E27FC236}">
                <a16:creationId xmlns:a16="http://schemas.microsoft.com/office/drawing/2014/main" id="{04EE55A2-B08B-4CF7-8B48-F63F9B1B2DFB}"/>
              </a:ext>
            </a:extLst>
          </p:cNvPr>
          <p:cNvSpPr/>
          <p:nvPr/>
        </p:nvSpPr>
        <p:spPr>
          <a:xfrm>
            <a:off x="8722566" y="1385789"/>
            <a:ext cx="2995380" cy="13980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6" name="Rectangle 25">
            <a:extLst>
              <a:ext uri="{FF2B5EF4-FFF2-40B4-BE49-F238E27FC236}">
                <a16:creationId xmlns:a16="http://schemas.microsoft.com/office/drawing/2014/main" id="{4314760E-AE33-4629-A1DA-45B571977B0A}"/>
              </a:ext>
            </a:extLst>
          </p:cNvPr>
          <p:cNvSpPr/>
          <p:nvPr/>
        </p:nvSpPr>
        <p:spPr>
          <a:xfrm>
            <a:off x="8722566" y="3272017"/>
            <a:ext cx="2995380" cy="13980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7" name="Rectangle 26">
            <a:extLst>
              <a:ext uri="{FF2B5EF4-FFF2-40B4-BE49-F238E27FC236}">
                <a16:creationId xmlns:a16="http://schemas.microsoft.com/office/drawing/2014/main" id="{599D3CE1-B3A4-4CCA-9168-A3815B5A6EDC}"/>
              </a:ext>
            </a:extLst>
          </p:cNvPr>
          <p:cNvSpPr/>
          <p:nvPr/>
        </p:nvSpPr>
        <p:spPr>
          <a:xfrm>
            <a:off x="8722566" y="5145781"/>
            <a:ext cx="2995380" cy="1288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0" name="Pentagon 42">
            <a:extLst>
              <a:ext uri="{FF2B5EF4-FFF2-40B4-BE49-F238E27FC236}">
                <a16:creationId xmlns:a16="http://schemas.microsoft.com/office/drawing/2014/main" id="{57B8D4DF-552C-4D98-8A39-1C451DB1E29A}"/>
              </a:ext>
            </a:extLst>
          </p:cNvPr>
          <p:cNvSpPr/>
          <p:nvPr/>
        </p:nvSpPr>
        <p:spPr>
          <a:xfrm>
            <a:off x="474054" y="1385790"/>
            <a:ext cx="216826" cy="1398097"/>
          </a:xfrm>
          <a:prstGeom prst="homePlate">
            <a:avLst/>
          </a:prstGeom>
          <a:gradFill>
            <a:gsLst>
              <a:gs pos="0">
                <a:schemeClr val="accent3">
                  <a:lumMod val="85000"/>
                </a:schemeClr>
              </a:gs>
              <a:gs pos="100000">
                <a:schemeClr val="accent3">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Pentagon 43">
            <a:extLst>
              <a:ext uri="{FF2B5EF4-FFF2-40B4-BE49-F238E27FC236}">
                <a16:creationId xmlns:a16="http://schemas.microsoft.com/office/drawing/2014/main" id="{B75DF50E-FE50-446A-8C9C-D2D8D838FA4A}"/>
              </a:ext>
            </a:extLst>
          </p:cNvPr>
          <p:cNvSpPr/>
          <p:nvPr/>
        </p:nvSpPr>
        <p:spPr>
          <a:xfrm>
            <a:off x="474054" y="3272018"/>
            <a:ext cx="217230" cy="1398096"/>
          </a:xfrm>
          <a:prstGeom prst="homePlate">
            <a:avLst/>
          </a:prstGeom>
          <a:gradFill>
            <a:gsLst>
              <a:gs pos="0">
                <a:schemeClr val="accent2">
                  <a:lumMod val="85000"/>
                </a:schemeClr>
              </a:gs>
              <a:gs pos="100000">
                <a:schemeClr val="accent2">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Pentagon 44">
            <a:extLst>
              <a:ext uri="{FF2B5EF4-FFF2-40B4-BE49-F238E27FC236}">
                <a16:creationId xmlns:a16="http://schemas.microsoft.com/office/drawing/2014/main" id="{585890BF-9C32-4B5B-A85D-FDC77B7B95E8}"/>
              </a:ext>
            </a:extLst>
          </p:cNvPr>
          <p:cNvSpPr/>
          <p:nvPr/>
        </p:nvSpPr>
        <p:spPr>
          <a:xfrm>
            <a:off x="474052" y="5185191"/>
            <a:ext cx="214327" cy="1398095"/>
          </a:xfrm>
          <a:prstGeom prst="homePlate">
            <a:avLst/>
          </a:prstGeom>
          <a:gradFill>
            <a:gsLst>
              <a:gs pos="0">
                <a:schemeClr val="accent1">
                  <a:lumMod val="85000"/>
                </a:schemeClr>
              </a:gs>
              <a:gs pos="100000">
                <a:schemeClr val="accent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aphicFrame>
        <p:nvGraphicFramePr>
          <p:cNvPr id="43" name="Chart 42">
            <a:extLst>
              <a:ext uri="{FF2B5EF4-FFF2-40B4-BE49-F238E27FC236}">
                <a16:creationId xmlns:a16="http://schemas.microsoft.com/office/drawing/2014/main" id="{ACFAF85C-5EF0-1930-D056-ACC6AD7D18AE}"/>
              </a:ext>
            </a:extLst>
          </p:cNvPr>
          <p:cNvGraphicFramePr>
            <a:graphicFrameLocks/>
          </p:cNvGraphicFramePr>
          <p:nvPr>
            <p:extLst>
              <p:ext uri="{D42A27DB-BD31-4B8C-83A1-F6EECF244321}">
                <p14:modId xmlns:p14="http://schemas.microsoft.com/office/powerpoint/2010/main" val="2192861155"/>
              </p:ext>
            </p:extLst>
          </p:nvPr>
        </p:nvGraphicFramePr>
        <p:xfrm>
          <a:off x="4547751" y="1442876"/>
          <a:ext cx="3247200" cy="1314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4" name="Chart 43">
            <a:extLst>
              <a:ext uri="{FF2B5EF4-FFF2-40B4-BE49-F238E27FC236}">
                <a16:creationId xmlns:a16="http://schemas.microsoft.com/office/drawing/2014/main" id="{4752667F-FC63-26E1-3B2B-178D9A6C5426}"/>
              </a:ext>
            </a:extLst>
          </p:cNvPr>
          <p:cNvGraphicFramePr>
            <a:graphicFrameLocks/>
          </p:cNvGraphicFramePr>
          <p:nvPr>
            <p:extLst>
              <p:ext uri="{D42A27DB-BD31-4B8C-83A1-F6EECF244321}">
                <p14:modId xmlns:p14="http://schemas.microsoft.com/office/powerpoint/2010/main" val="1954185004"/>
              </p:ext>
            </p:extLst>
          </p:nvPr>
        </p:nvGraphicFramePr>
        <p:xfrm>
          <a:off x="4546927" y="3380204"/>
          <a:ext cx="3248024" cy="13132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a:extLst>
              <a:ext uri="{FF2B5EF4-FFF2-40B4-BE49-F238E27FC236}">
                <a16:creationId xmlns:a16="http://schemas.microsoft.com/office/drawing/2014/main" id="{40ED0802-A7D8-F085-C086-4D53BD4846AB}"/>
              </a:ext>
            </a:extLst>
          </p:cNvPr>
          <p:cNvGraphicFramePr>
            <a:graphicFrameLocks/>
          </p:cNvGraphicFramePr>
          <p:nvPr>
            <p:extLst>
              <p:ext uri="{D42A27DB-BD31-4B8C-83A1-F6EECF244321}">
                <p14:modId xmlns:p14="http://schemas.microsoft.com/office/powerpoint/2010/main" val="3528506905"/>
              </p:ext>
            </p:extLst>
          </p:nvPr>
        </p:nvGraphicFramePr>
        <p:xfrm>
          <a:off x="4472400" y="5171557"/>
          <a:ext cx="3247200" cy="1314000"/>
        </p:xfrm>
        <a:graphic>
          <a:graphicData uri="http://schemas.openxmlformats.org/drawingml/2006/chart">
            <c:chart xmlns:c="http://schemas.openxmlformats.org/drawingml/2006/chart" xmlns:r="http://schemas.openxmlformats.org/officeDocument/2006/relationships" r:id="rId4"/>
          </a:graphicData>
        </a:graphic>
      </p:graphicFrame>
      <p:sp>
        <p:nvSpPr>
          <p:cNvPr id="46" name="Rectangle: Rounded Corners 45">
            <a:extLst>
              <a:ext uri="{FF2B5EF4-FFF2-40B4-BE49-F238E27FC236}">
                <a16:creationId xmlns:a16="http://schemas.microsoft.com/office/drawing/2014/main" id="{2F7AAC2E-6EF9-E05D-19A0-74EA35FE6823}"/>
              </a:ext>
            </a:extLst>
          </p:cNvPr>
          <p:cNvSpPr/>
          <p:nvPr/>
        </p:nvSpPr>
        <p:spPr>
          <a:xfrm>
            <a:off x="5003889" y="2747815"/>
            <a:ext cx="2375535" cy="2708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solidFill>
                  <a:schemeClr val="accent1">
                    <a:lumMod val="75000"/>
                  </a:schemeClr>
                </a:solidFill>
              </a:rPr>
              <a:t>Network &amp; Storage (N&amp;S</a:t>
            </a:r>
            <a:r>
              <a:rPr lang="en-IN" b="1" dirty="0">
                <a:solidFill>
                  <a:schemeClr val="accent1">
                    <a:lumMod val="75000"/>
                  </a:schemeClr>
                </a:solidFill>
              </a:rPr>
              <a:t>)</a:t>
            </a:r>
          </a:p>
        </p:txBody>
      </p:sp>
      <p:sp>
        <p:nvSpPr>
          <p:cNvPr id="4" name="TextBox 3">
            <a:extLst>
              <a:ext uri="{FF2B5EF4-FFF2-40B4-BE49-F238E27FC236}">
                <a16:creationId xmlns:a16="http://schemas.microsoft.com/office/drawing/2014/main" id="{86FFBC5A-C11C-64EA-A48A-3377048DC168}"/>
              </a:ext>
            </a:extLst>
          </p:cNvPr>
          <p:cNvSpPr txBox="1"/>
          <p:nvPr/>
        </p:nvSpPr>
        <p:spPr>
          <a:xfrm>
            <a:off x="651164" y="1489005"/>
            <a:ext cx="2915871" cy="1015663"/>
          </a:xfrm>
          <a:prstGeom prst="rect">
            <a:avLst/>
          </a:prstGeom>
          <a:noFill/>
        </p:spPr>
        <p:txBody>
          <a:bodyPr wrap="square" rtlCol="0">
            <a:spAutoFit/>
          </a:bodyPr>
          <a:lstStyle/>
          <a:p>
            <a:pPr algn="just"/>
            <a:r>
              <a:rPr lang="en-US" sz="1200" b="0" i="0" dirty="0">
                <a:solidFill>
                  <a:schemeClr val="bg1"/>
                </a:solidFill>
                <a:effectLst/>
                <a:latin typeface="Söhne"/>
              </a:rPr>
              <a:t>Based on the provided data, it is clear that “</a:t>
            </a:r>
            <a:r>
              <a:rPr lang="en-US" sz="1200" b="0" i="0" dirty="0" err="1">
                <a:solidFill>
                  <a:schemeClr val="bg1"/>
                </a:solidFill>
                <a:effectLst/>
                <a:latin typeface="Söhne"/>
              </a:rPr>
              <a:t>Atliq</a:t>
            </a:r>
            <a:r>
              <a:rPr lang="en-US" sz="1200" b="0" i="0" dirty="0">
                <a:solidFill>
                  <a:schemeClr val="bg1"/>
                </a:solidFill>
                <a:effectLst/>
                <a:latin typeface="Söhne"/>
              </a:rPr>
              <a:t> Exclusive” products have been well-received in the market with high total sold quantities across all divisions.</a:t>
            </a:r>
            <a:endParaRPr lang="en-IN" sz="1200" dirty="0">
              <a:solidFill>
                <a:schemeClr val="bg1"/>
              </a:solidFill>
            </a:endParaRPr>
          </a:p>
          <a:p>
            <a:endParaRPr lang="en-IN" sz="1200" dirty="0">
              <a:solidFill>
                <a:schemeClr val="bg1"/>
              </a:solidFill>
            </a:endParaRPr>
          </a:p>
        </p:txBody>
      </p:sp>
      <p:sp>
        <p:nvSpPr>
          <p:cNvPr id="5" name="TextBox 4">
            <a:extLst>
              <a:ext uri="{FF2B5EF4-FFF2-40B4-BE49-F238E27FC236}">
                <a16:creationId xmlns:a16="http://schemas.microsoft.com/office/drawing/2014/main" id="{ABCB6EB1-76EC-DA33-5F4E-2561349D5158}"/>
              </a:ext>
            </a:extLst>
          </p:cNvPr>
          <p:cNvSpPr txBox="1"/>
          <p:nvPr/>
        </p:nvSpPr>
        <p:spPr>
          <a:xfrm>
            <a:off x="690878" y="3345459"/>
            <a:ext cx="2921300" cy="1200329"/>
          </a:xfrm>
          <a:prstGeom prst="rect">
            <a:avLst/>
          </a:prstGeom>
          <a:noFill/>
        </p:spPr>
        <p:txBody>
          <a:bodyPr wrap="square" rtlCol="0">
            <a:spAutoFit/>
          </a:bodyPr>
          <a:lstStyle/>
          <a:p>
            <a:pPr algn="just"/>
            <a:r>
              <a:rPr lang="en-US" sz="1200" b="0" i="0" dirty="0">
                <a:solidFill>
                  <a:schemeClr val="bg1"/>
                </a:solidFill>
                <a:effectLst/>
                <a:latin typeface="Söhne"/>
              </a:rPr>
              <a:t>In the N &amp; S division, the AQ Pen Drive 2 IN 1 Premium, AQ Pen Drive DRC Plus, and AQ Pen Drive DRC Premium were the top 3 products with the highest total sold quantity</a:t>
            </a:r>
            <a:r>
              <a:rPr lang="en-US" sz="1200" dirty="0">
                <a:solidFill>
                  <a:schemeClr val="bg1"/>
                </a:solidFill>
                <a:latin typeface="Söhne"/>
              </a:rPr>
              <a:t>. I</a:t>
            </a:r>
            <a:r>
              <a:rPr lang="en-US" sz="1200" b="0" i="0" dirty="0">
                <a:solidFill>
                  <a:schemeClr val="bg1"/>
                </a:solidFill>
                <a:effectLst/>
                <a:latin typeface="Söhne"/>
              </a:rPr>
              <a:t>ndicating a strong demand for premium-quality pen drives in this division.</a:t>
            </a:r>
            <a:endParaRPr lang="en-IN" sz="1200" dirty="0">
              <a:solidFill>
                <a:schemeClr val="bg1"/>
              </a:solidFill>
            </a:endParaRPr>
          </a:p>
        </p:txBody>
      </p:sp>
      <p:sp>
        <p:nvSpPr>
          <p:cNvPr id="6" name="TextBox 5">
            <a:extLst>
              <a:ext uri="{FF2B5EF4-FFF2-40B4-BE49-F238E27FC236}">
                <a16:creationId xmlns:a16="http://schemas.microsoft.com/office/drawing/2014/main" id="{D0BB1B22-8EC4-49A6-038A-DA6F8C47A96E}"/>
              </a:ext>
            </a:extLst>
          </p:cNvPr>
          <p:cNvSpPr txBox="1"/>
          <p:nvPr/>
        </p:nvSpPr>
        <p:spPr>
          <a:xfrm>
            <a:off x="651164" y="5233676"/>
            <a:ext cx="2882266" cy="1200329"/>
          </a:xfrm>
          <a:prstGeom prst="rect">
            <a:avLst/>
          </a:prstGeom>
          <a:noFill/>
        </p:spPr>
        <p:txBody>
          <a:bodyPr wrap="square" rtlCol="0">
            <a:spAutoFit/>
          </a:bodyPr>
          <a:lstStyle/>
          <a:p>
            <a:pPr algn="just"/>
            <a:r>
              <a:rPr lang="en-US" sz="1200" b="0" i="0" dirty="0">
                <a:solidFill>
                  <a:schemeClr val="bg1"/>
                </a:solidFill>
                <a:effectLst/>
                <a:latin typeface="Söhne"/>
              </a:rPr>
              <a:t>Similarly, in the P &amp; A division, the AQ Gamers </a:t>
            </a:r>
            <a:r>
              <a:rPr lang="en-US" sz="1200" b="0" i="0" dirty="0" err="1">
                <a:solidFill>
                  <a:schemeClr val="bg1"/>
                </a:solidFill>
                <a:effectLst/>
                <a:latin typeface="Söhne"/>
              </a:rPr>
              <a:t>Ms</a:t>
            </a:r>
            <a:r>
              <a:rPr lang="en-US" sz="1200" b="0" i="0" dirty="0">
                <a:solidFill>
                  <a:schemeClr val="bg1"/>
                </a:solidFill>
                <a:effectLst/>
                <a:latin typeface="Söhne"/>
              </a:rPr>
              <a:t> Standard 2, AQ Maxima </a:t>
            </a:r>
            <a:r>
              <a:rPr lang="en-US" sz="1200" b="0" i="0" dirty="0" err="1">
                <a:solidFill>
                  <a:schemeClr val="bg1"/>
                </a:solidFill>
                <a:effectLst/>
                <a:latin typeface="Söhne"/>
              </a:rPr>
              <a:t>Ms</a:t>
            </a:r>
            <a:r>
              <a:rPr lang="en-US" sz="1200" b="0" i="0" dirty="0">
                <a:solidFill>
                  <a:schemeClr val="bg1"/>
                </a:solidFill>
                <a:effectLst/>
                <a:latin typeface="Söhne"/>
              </a:rPr>
              <a:t> Standard 1, and AQ Maxima </a:t>
            </a:r>
            <a:r>
              <a:rPr lang="en-US" sz="1200" b="0" i="0" dirty="0" err="1">
                <a:solidFill>
                  <a:schemeClr val="bg1"/>
                </a:solidFill>
                <a:effectLst/>
                <a:latin typeface="Söhne"/>
              </a:rPr>
              <a:t>Ms</a:t>
            </a:r>
            <a:r>
              <a:rPr lang="en-US" sz="1200" b="0" i="0" dirty="0">
                <a:solidFill>
                  <a:schemeClr val="bg1"/>
                </a:solidFill>
                <a:effectLst/>
                <a:latin typeface="Söhne"/>
              </a:rPr>
              <a:t> Plus 2 were the top 3 products with the highest total sold quantity, highlighting the popularity of gaming mouse in this division.</a:t>
            </a:r>
            <a:endParaRPr lang="en-IN" sz="1200" dirty="0">
              <a:solidFill>
                <a:schemeClr val="bg1"/>
              </a:solidFill>
            </a:endParaRPr>
          </a:p>
        </p:txBody>
      </p:sp>
      <p:sp>
        <p:nvSpPr>
          <p:cNvPr id="7" name="TextBox 6">
            <a:extLst>
              <a:ext uri="{FF2B5EF4-FFF2-40B4-BE49-F238E27FC236}">
                <a16:creationId xmlns:a16="http://schemas.microsoft.com/office/drawing/2014/main" id="{AF0C9101-8CB2-516A-E0AE-C268767CE6A4}"/>
              </a:ext>
            </a:extLst>
          </p:cNvPr>
          <p:cNvSpPr txBox="1"/>
          <p:nvPr/>
        </p:nvSpPr>
        <p:spPr>
          <a:xfrm>
            <a:off x="8896350" y="1383056"/>
            <a:ext cx="2569502" cy="1277273"/>
          </a:xfrm>
          <a:prstGeom prst="rect">
            <a:avLst/>
          </a:prstGeom>
          <a:noFill/>
        </p:spPr>
        <p:txBody>
          <a:bodyPr wrap="square" rtlCol="0">
            <a:spAutoFit/>
          </a:bodyPr>
          <a:lstStyle/>
          <a:p>
            <a:pPr algn="just"/>
            <a:r>
              <a:rPr lang="en-US" sz="1100" b="0" i="0" dirty="0">
                <a:solidFill>
                  <a:schemeClr val="bg1"/>
                </a:solidFill>
                <a:effectLst/>
                <a:latin typeface="Söhne"/>
              </a:rPr>
              <a:t>Finally, in the PC division, the AQ Digit Standard Blue, AQ Velocity </a:t>
            </a:r>
            <a:r>
              <a:rPr lang="en-US" sz="1100" b="0" i="0" dirty="0" err="1">
                <a:solidFill>
                  <a:schemeClr val="bg1"/>
                </a:solidFill>
                <a:effectLst/>
                <a:latin typeface="Söhne"/>
              </a:rPr>
              <a:t>Velocity</a:t>
            </a:r>
            <a:r>
              <a:rPr lang="en-US" sz="1100" b="0" i="0" dirty="0">
                <a:solidFill>
                  <a:schemeClr val="bg1"/>
                </a:solidFill>
                <a:effectLst/>
                <a:latin typeface="Söhne"/>
              </a:rPr>
              <a:t> Plus Red, and AQ Digit </a:t>
            </a:r>
            <a:r>
              <a:rPr lang="en-US" sz="1100" b="0" i="0" dirty="0" err="1">
                <a:solidFill>
                  <a:schemeClr val="bg1"/>
                </a:solidFill>
                <a:effectLst/>
                <a:latin typeface="Söhne"/>
              </a:rPr>
              <a:t>Digit</a:t>
            </a:r>
            <a:r>
              <a:rPr lang="en-US" sz="1100" b="0" i="0" dirty="0">
                <a:solidFill>
                  <a:schemeClr val="bg1"/>
                </a:solidFill>
                <a:effectLst/>
                <a:latin typeface="Söhne"/>
              </a:rPr>
              <a:t> Premium Misty Green were the top 3 products with the highest total sold quantity, suggesting a strong demand for high-quality computer accessories in this division.</a:t>
            </a:r>
            <a:endParaRPr lang="en-IN" sz="1100" dirty="0">
              <a:solidFill>
                <a:schemeClr val="bg1"/>
              </a:solidFill>
            </a:endParaRPr>
          </a:p>
        </p:txBody>
      </p:sp>
      <p:sp>
        <p:nvSpPr>
          <p:cNvPr id="8" name="TextBox 7">
            <a:extLst>
              <a:ext uri="{FF2B5EF4-FFF2-40B4-BE49-F238E27FC236}">
                <a16:creationId xmlns:a16="http://schemas.microsoft.com/office/drawing/2014/main" id="{AC912E01-59FC-D08A-B566-6D2BA01DA084}"/>
              </a:ext>
            </a:extLst>
          </p:cNvPr>
          <p:cNvSpPr txBox="1"/>
          <p:nvPr/>
        </p:nvSpPr>
        <p:spPr>
          <a:xfrm>
            <a:off x="8896350" y="3425652"/>
            <a:ext cx="2604772" cy="1015663"/>
          </a:xfrm>
          <a:prstGeom prst="rect">
            <a:avLst/>
          </a:prstGeom>
          <a:noFill/>
        </p:spPr>
        <p:txBody>
          <a:bodyPr wrap="square" rtlCol="0">
            <a:spAutoFit/>
          </a:bodyPr>
          <a:lstStyle/>
          <a:p>
            <a:pPr algn="just"/>
            <a:r>
              <a:rPr lang="en-US" sz="1200" b="0" i="0" dirty="0">
                <a:solidFill>
                  <a:schemeClr val="bg1"/>
                </a:solidFill>
                <a:effectLst/>
                <a:latin typeface="Söhne"/>
              </a:rPr>
              <a:t>Overall, these insights provide us with valuable information about “</a:t>
            </a:r>
            <a:r>
              <a:rPr lang="en-US" sz="1200" b="0" i="0" dirty="0" err="1">
                <a:solidFill>
                  <a:schemeClr val="bg1"/>
                </a:solidFill>
                <a:effectLst/>
                <a:latin typeface="Söhne"/>
              </a:rPr>
              <a:t>Atliq</a:t>
            </a:r>
            <a:r>
              <a:rPr lang="en-US" sz="1200" b="0" i="0" dirty="0">
                <a:solidFill>
                  <a:schemeClr val="bg1"/>
                </a:solidFill>
                <a:effectLst/>
                <a:latin typeface="Söhne"/>
              </a:rPr>
              <a:t> Exclusive” customers' preferences and the products that are performing well in the market.</a:t>
            </a:r>
            <a:endParaRPr lang="en-IN" sz="1200" dirty="0">
              <a:solidFill>
                <a:schemeClr val="bg1"/>
              </a:solidFill>
            </a:endParaRPr>
          </a:p>
        </p:txBody>
      </p:sp>
      <p:sp>
        <p:nvSpPr>
          <p:cNvPr id="9" name="TextBox 8">
            <a:extLst>
              <a:ext uri="{FF2B5EF4-FFF2-40B4-BE49-F238E27FC236}">
                <a16:creationId xmlns:a16="http://schemas.microsoft.com/office/drawing/2014/main" id="{A17CE80D-A767-4547-1CC4-95A21D7DC394}"/>
              </a:ext>
            </a:extLst>
          </p:cNvPr>
          <p:cNvSpPr txBox="1"/>
          <p:nvPr/>
        </p:nvSpPr>
        <p:spPr>
          <a:xfrm>
            <a:off x="8896350" y="5233676"/>
            <a:ext cx="2644486" cy="1015663"/>
          </a:xfrm>
          <a:prstGeom prst="rect">
            <a:avLst/>
          </a:prstGeom>
          <a:noFill/>
        </p:spPr>
        <p:txBody>
          <a:bodyPr wrap="square" rtlCol="0">
            <a:spAutoFit/>
          </a:bodyPr>
          <a:lstStyle/>
          <a:p>
            <a:pPr algn="just"/>
            <a:r>
              <a:rPr lang="en-US" sz="1200" b="0" i="0" dirty="0">
                <a:solidFill>
                  <a:schemeClr val="bg1"/>
                </a:solidFill>
                <a:effectLst/>
                <a:latin typeface="Söhne"/>
              </a:rPr>
              <a:t>It is crucial for “</a:t>
            </a:r>
            <a:r>
              <a:rPr lang="en-US" sz="1200" b="0" i="0" dirty="0" err="1">
                <a:solidFill>
                  <a:schemeClr val="bg1"/>
                </a:solidFill>
                <a:effectLst/>
                <a:latin typeface="Söhne"/>
              </a:rPr>
              <a:t>Atliq</a:t>
            </a:r>
            <a:r>
              <a:rPr lang="en-US" sz="1200" b="0" i="0" dirty="0">
                <a:solidFill>
                  <a:schemeClr val="bg1"/>
                </a:solidFill>
                <a:effectLst/>
                <a:latin typeface="Söhne"/>
              </a:rPr>
              <a:t> Exclusive” to continue to invest in these products and further improve their quality to meet the evolving needs of our customers.</a:t>
            </a:r>
            <a:endParaRPr lang="en-IN" sz="1200" dirty="0">
              <a:solidFill>
                <a:schemeClr val="bg1"/>
              </a:solidFill>
            </a:endParaRPr>
          </a:p>
        </p:txBody>
      </p:sp>
      <p:sp>
        <p:nvSpPr>
          <p:cNvPr id="10" name="Rectangle: Rounded Corners 9">
            <a:extLst>
              <a:ext uri="{FF2B5EF4-FFF2-40B4-BE49-F238E27FC236}">
                <a16:creationId xmlns:a16="http://schemas.microsoft.com/office/drawing/2014/main" id="{238AA85F-21C4-AB42-1CB9-50F0557D937F}"/>
              </a:ext>
            </a:extLst>
          </p:cNvPr>
          <p:cNvSpPr/>
          <p:nvPr/>
        </p:nvSpPr>
        <p:spPr>
          <a:xfrm>
            <a:off x="4568056" y="4693411"/>
            <a:ext cx="3247199" cy="278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solidFill>
                  <a:schemeClr val="accent1">
                    <a:lumMod val="75000"/>
                  </a:schemeClr>
                </a:solidFill>
              </a:rPr>
              <a:t>Peripherals and Accessories (P&amp;A)</a:t>
            </a:r>
          </a:p>
        </p:txBody>
      </p:sp>
      <p:sp>
        <p:nvSpPr>
          <p:cNvPr id="11" name="Rectangle: Rounded Corners 10">
            <a:extLst>
              <a:ext uri="{FF2B5EF4-FFF2-40B4-BE49-F238E27FC236}">
                <a16:creationId xmlns:a16="http://schemas.microsoft.com/office/drawing/2014/main" id="{3B6BD25B-0E8A-BD79-4784-052C09F2C1EC}"/>
              </a:ext>
            </a:extLst>
          </p:cNvPr>
          <p:cNvSpPr/>
          <p:nvPr/>
        </p:nvSpPr>
        <p:spPr>
          <a:xfrm>
            <a:off x="4864813" y="6399687"/>
            <a:ext cx="2462373" cy="258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solidFill>
                  <a:schemeClr val="accent1">
                    <a:lumMod val="75000"/>
                  </a:schemeClr>
                </a:solidFill>
              </a:rPr>
              <a:t>Personal Computer (P&amp;C)</a:t>
            </a:r>
            <a:endParaRPr lang="en-IN" sz="1400" b="1" dirty="0">
              <a:solidFill>
                <a:schemeClr val="bg2">
                  <a:lumMod val="50000"/>
                </a:schemeClr>
              </a:solidFill>
            </a:endParaRPr>
          </a:p>
        </p:txBody>
      </p:sp>
    </p:spTree>
    <p:extLst>
      <p:ext uri="{BB962C8B-B14F-4D97-AF65-F5344CB8AC3E}">
        <p14:creationId xmlns:p14="http://schemas.microsoft.com/office/powerpoint/2010/main" val="18473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8E7B334C-5667-41D3-9A99-B1701F96DC50}"/>
              </a:ext>
            </a:extLst>
          </p:cNvPr>
          <p:cNvSpPr txBox="1">
            <a:spLocks/>
          </p:cNvSpPr>
          <p:nvPr/>
        </p:nvSpPr>
        <p:spPr>
          <a:xfrm>
            <a:off x="5002832" y="2197035"/>
            <a:ext cx="1692000" cy="288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Dhaval Patel</a:t>
            </a:r>
          </a:p>
        </p:txBody>
      </p:sp>
      <p:sp>
        <p:nvSpPr>
          <p:cNvPr id="10" name="Text Placeholder 5">
            <a:extLst>
              <a:ext uri="{FF2B5EF4-FFF2-40B4-BE49-F238E27FC236}">
                <a16:creationId xmlns:a16="http://schemas.microsoft.com/office/drawing/2014/main" id="{95B6D6B0-6367-4EE3-9404-374E7ACDD16F}"/>
              </a:ext>
            </a:extLst>
          </p:cNvPr>
          <p:cNvSpPr txBox="1">
            <a:spLocks/>
          </p:cNvSpPr>
          <p:nvPr/>
        </p:nvSpPr>
        <p:spPr>
          <a:xfrm>
            <a:off x="8795413" y="2189369"/>
            <a:ext cx="1692000" cy="288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Hemanand Vadivel</a:t>
            </a:r>
          </a:p>
        </p:txBody>
      </p:sp>
      <p:sp>
        <p:nvSpPr>
          <p:cNvPr id="16" name="Rectangle 3">
            <a:extLst>
              <a:ext uri="{FF2B5EF4-FFF2-40B4-BE49-F238E27FC236}">
                <a16:creationId xmlns:a16="http://schemas.microsoft.com/office/drawing/2014/main" id="{66517A43-B4CA-49D1-B1EB-87F656D3FD7C}"/>
              </a:ext>
            </a:extLst>
          </p:cNvPr>
          <p:cNvSpPr/>
          <p:nvPr/>
        </p:nvSpPr>
        <p:spPr>
          <a:xfrm>
            <a:off x="5236764" y="3097838"/>
            <a:ext cx="12241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Rectangle 17">
            <a:extLst>
              <a:ext uri="{FF2B5EF4-FFF2-40B4-BE49-F238E27FC236}">
                <a16:creationId xmlns:a16="http://schemas.microsoft.com/office/drawing/2014/main" id="{E129A92F-4B02-46CB-85B7-564B00613DBE}"/>
              </a:ext>
            </a:extLst>
          </p:cNvPr>
          <p:cNvSpPr/>
          <p:nvPr/>
        </p:nvSpPr>
        <p:spPr>
          <a:xfrm>
            <a:off x="9029345" y="3084480"/>
            <a:ext cx="12241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Rectangle 19">
            <a:extLst>
              <a:ext uri="{FF2B5EF4-FFF2-40B4-BE49-F238E27FC236}">
                <a16:creationId xmlns:a16="http://schemas.microsoft.com/office/drawing/2014/main" id="{7E4C2DFE-70F3-41BA-9A23-6822731FECE7}"/>
              </a:ext>
            </a:extLst>
          </p:cNvPr>
          <p:cNvSpPr/>
          <p:nvPr/>
        </p:nvSpPr>
        <p:spPr>
          <a:xfrm>
            <a:off x="9029345" y="6251016"/>
            <a:ext cx="12241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Rectangle 32">
            <a:extLst>
              <a:ext uri="{FF2B5EF4-FFF2-40B4-BE49-F238E27FC236}">
                <a16:creationId xmlns:a16="http://schemas.microsoft.com/office/drawing/2014/main" id="{F0E9AA58-C259-4C6A-8932-4166D6DBCF15}"/>
              </a:ext>
            </a:extLst>
          </p:cNvPr>
          <p:cNvSpPr/>
          <p:nvPr/>
        </p:nvSpPr>
        <p:spPr>
          <a:xfrm>
            <a:off x="9029345" y="3094703"/>
            <a:ext cx="12241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Rectangle 40">
            <a:extLst>
              <a:ext uri="{FF2B5EF4-FFF2-40B4-BE49-F238E27FC236}">
                <a16:creationId xmlns:a16="http://schemas.microsoft.com/office/drawing/2014/main" id="{8598FDDE-C78A-473A-B045-D119AF823BA0}"/>
              </a:ext>
            </a:extLst>
          </p:cNvPr>
          <p:cNvSpPr/>
          <p:nvPr/>
        </p:nvSpPr>
        <p:spPr>
          <a:xfrm>
            <a:off x="5236764" y="6227939"/>
            <a:ext cx="12241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ectangle 41">
            <a:extLst>
              <a:ext uri="{FF2B5EF4-FFF2-40B4-BE49-F238E27FC236}">
                <a16:creationId xmlns:a16="http://schemas.microsoft.com/office/drawing/2014/main" id="{8B6EFD37-BADE-449C-9B03-A8FCDFFB54D7}"/>
              </a:ext>
            </a:extLst>
          </p:cNvPr>
          <p:cNvSpPr/>
          <p:nvPr/>
        </p:nvSpPr>
        <p:spPr>
          <a:xfrm>
            <a:off x="9029345" y="6214581"/>
            <a:ext cx="12241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Placeholder 3">
            <a:extLst>
              <a:ext uri="{FF2B5EF4-FFF2-40B4-BE49-F238E27FC236}">
                <a16:creationId xmlns:a16="http://schemas.microsoft.com/office/drawing/2014/main" id="{E8929467-823F-7D3D-EB38-F1B2DD083F00}"/>
              </a:ext>
            </a:extLst>
          </p:cNvPr>
          <p:cNvPicPr>
            <a:picLocks noGrp="1" noChangeAspect="1"/>
          </p:cNvPicPr>
          <p:nvPr>
            <p:ph type="pic" idx="23"/>
          </p:nvPr>
        </p:nvPicPr>
        <p:blipFill>
          <a:blip r:embed="rId2">
            <a:extLst>
              <a:ext uri="{28A0092B-C50C-407E-A947-70E740481C1C}">
                <a14:useLocalDpi xmlns:a14="http://schemas.microsoft.com/office/drawing/2010/main" val="0"/>
              </a:ext>
            </a:extLst>
          </a:blip>
          <a:srcRect t="1235" b="1235"/>
          <a:stretch>
            <a:fillRect/>
          </a:stretch>
        </p:blipFill>
        <p:spPr/>
      </p:pic>
      <p:pic>
        <p:nvPicPr>
          <p:cNvPr id="46" name="Picture Placeholder 45">
            <a:extLst>
              <a:ext uri="{FF2B5EF4-FFF2-40B4-BE49-F238E27FC236}">
                <a16:creationId xmlns:a16="http://schemas.microsoft.com/office/drawing/2014/main" id="{3C0A60D0-A6EE-09F0-C114-C1CD31EF5AC1}"/>
              </a:ext>
            </a:extLst>
          </p:cNvPr>
          <p:cNvPicPr>
            <a:picLocks noGrp="1" noChangeAspect="1"/>
          </p:cNvPicPr>
          <p:nvPr>
            <p:ph type="pic" idx="24"/>
          </p:nvPr>
        </p:nvPicPr>
        <p:blipFill>
          <a:blip r:embed="rId3">
            <a:extLst>
              <a:ext uri="{28A0092B-C50C-407E-A947-70E740481C1C}">
                <a14:useLocalDpi xmlns:a14="http://schemas.microsoft.com/office/drawing/2010/main" val="0"/>
              </a:ext>
            </a:extLst>
          </a:blip>
          <a:srcRect t="10721" b="10721"/>
          <a:stretch>
            <a:fillRect/>
          </a:stretch>
        </p:blipFill>
        <p:spPr/>
      </p:pic>
      <p:sp>
        <p:nvSpPr>
          <p:cNvPr id="47" name="Rectangle 46">
            <a:extLst>
              <a:ext uri="{FF2B5EF4-FFF2-40B4-BE49-F238E27FC236}">
                <a16:creationId xmlns:a16="http://schemas.microsoft.com/office/drawing/2014/main" id="{19EABE2E-D2B6-7745-AB9C-C6BD1F1AFC7C}"/>
              </a:ext>
            </a:extLst>
          </p:cNvPr>
          <p:cNvSpPr/>
          <p:nvPr/>
        </p:nvSpPr>
        <p:spPr>
          <a:xfrm>
            <a:off x="3667125" y="3867150"/>
            <a:ext cx="7981950" cy="276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123995FD-058C-5BD9-DDD7-13974F097F8A}"/>
              </a:ext>
            </a:extLst>
          </p:cNvPr>
          <p:cNvSpPr/>
          <p:nvPr/>
        </p:nvSpPr>
        <p:spPr>
          <a:xfrm>
            <a:off x="4097856" y="4004109"/>
            <a:ext cx="7372951" cy="253493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50" name="Picture 49">
            <a:extLst>
              <a:ext uri="{FF2B5EF4-FFF2-40B4-BE49-F238E27FC236}">
                <a16:creationId xmlns:a16="http://schemas.microsoft.com/office/drawing/2014/main" id="{B699DE1E-BAC8-E347-EB85-F33777407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7" y="86627"/>
            <a:ext cx="3741721" cy="6699184"/>
          </a:xfrm>
          <a:prstGeom prst="rect">
            <a:avLst/>
          </a:prstGeom>
          <a:ln>
            <a:noFill/>
          </a:ln>
          <a:effectLst>
            <a:softEdge rad="112500"/>
          </a:effectLst>
        </p:spPr>
      </p:pic>
      <p:pic>
        <p:nvPicPr>
          <p:cNvPr id="52" name="Picture 51">
            <a:hlinkClick r:id="rId5"/>
            <a:extLst>
              <a:ext uri="{FF2B5EF4-FFF2-40B4-BE49-F238E27FC236}">
                <a16:creationId xmlns:a16="http://schemas.microsoft.com/office/drawing/2014/main" id="{9417F5F6-E587-516D-2983-D198055F1E2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090360" y="3094703"/>
            <a:ext cx="606891" cy="309125"/>
          </a:xfrm>
          <a:prstGeom prst="rect">
            <a:avLst/>
          </a:prstGeom>
        </p:spPr>
      </p:pic>
      <p:pic>
        <p:nvPicPr>
          <p:cNvPr id="53" name="Picture 52">
            <a:hlinkClick r:id="rId5"/>
            <a:extLst>
              <a:ext uri="{FF2B5EF4-FFF2-40B4-BE49-F238E27FC236}">
                <a16:creationId xmlns:a16="http://schemas.microsoft.com/office/drawing/2014/main" id="{A0A2AD49-D23B-E29F-C1B0-368BBD358AF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356234" y="3098138"/>
            <a:ext cx="606891" cy="309125"/>
          </a:xfrm>
          <a:prstGeom prst="rect">
            <a:avLst/>
          </a:prstGeom>
        </p:spPr>
      </p:pic>
      <p:pic>
        <p:nvPicPr>
          <p:cNvPr id="55" name="Picture 54">
            <a:hlinkClick r:id="rId8"/>
            <a:extLst>
              <a:ext uri="{FF2B5EF4-FFF2-40B4-BE49-F238E27FC236}">
                <a16:creationId xmlns:a16="http://schemas.microsoft.com/office/drawing/2014/main" id="{779ED7F1-9268-63C2-0BD0-CACE57DC080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024140" y="2998078"/>
            <a:ext cx="556230" cy="481281"/>
          </a:xfrm>
          <a:prstGeom prst="rect">
            <a:avLst/>
          </a:prstGeom>
        </p:spPr>
      </p:pic>
      <p:pic>
        <p:nvPicPr>
          <p:cNvPr id="56" name="Picture 55">
            <a:hlinkClick r:id="rId11"/>
            <a:extLst>
              <a:ext uri="{FF2B5EF4-FFF2-40B4-BE49-F238E27FC236}">
                <a16:creationId xmlns:a16="http://schemas.microsoft.com/office/drawing/2014/main" id="{DB1B76EE-02B7-0443-2E2E-77AAA48EB63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758266" y="3016077"/>
            <a:ext cx="556230" cy="481281"/>
          </a:xfrm>
          <a:prstGeom prst="rect">
            <a:avLst/>
          </a:prstGeom>
        </p:spPr>
      </p:pic>
      <p:sp>
        <p:nvSpPr>
          <p:cNvPr id="57" name="TextBox 56">
            <a:extLst>
              <a:ext uri="{FF2B5EF4-FFF2-40B4-BE49-F238E27FC236}">
                <a16:creationId xmlns:a16="http://schemas.microsoft.com/office/drawing/2014/main" id="{0B381DCF-CEC6-CB39-B0C6-6FF413A998D5}"/>
              </a:ext>
            </a:extLst>
          </p:cNvPr>
          <p:cNvSpPr txBox="1"/>
          <p:nvPr/>
        </p:nvSpPr>
        <p:spPr>
          <a:xfrm>
            <a:off x="5666536" y="4814158"/>
            <a:ext cx="4519617"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41078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98383" y="311088"/>
            <a:ext cx="11213332" cy="724247"/>
          </a:xfrm>
        </p:spPr>
        <p:txBody>
          <a:bodyPr/>
          <a:lstStyle/>
          <a:p>
            <a:pPr algn="r"/>
            <a:r>
              <a:rPr lang="en-US" altLang="ko-KR" sz="5400" b="1" dirty="0" err="1">
                <a:solidFill>
                  <a:schemeClr val="tx1">
                    <a:lumMod val="85000"/>
                    <a:lumOff val="15000"/>
                  </a:schemeClr>
                </a:solidFill>
                <a:cs typeface="Arial" pitchFamily="34" charset="0"/>
              </a:rPr>
              <a:t>Atliq</a:t>
            </a:r>
            <a:r>
              <a:rPr lang="en-US" altLang="ko-KR" sz="5400" b="1" dirty="0">
                <a:solidFill>
                  <a:schemeClr val="tx1">
                    <a:lumMod val="85000"/>
                    <a:lumOff val="15000"/>
                  </a:schemeClr>
                </a:solidFill>
                <a:cs typeface="Arial" pitchFamily="34" charset="0"/>
              </a:rPr>
              <a:t> Exclusive Consumer Goods</a:t>
            </a:r>
          </a:p>
        </p:txBody>
      </p:sp>
      <p:grpSp>
        <p:nvGrpSpPr>
          <p:cNvPr id="3" name="Group 2">
            <a:extLst>
              <a:ext uri="{FF2B5EF4-FFF2-40B4-BE49-F238E27FC236}">
                <a16:creationId xmlns:a16="http://schemas.microsoft.com/office/drawing/2014/main" id="{9BDB9BC5-7418-478F-968F-6A2806520597}"/>
              </a:ext>
            </a:extLst>
          </p:cNvPr>
          <p:cNvGrpSpPr/>
          <p:nvPr/>
        </p:nvGrpSpPr>
        <p:grpSpPr>
          <a:xfrm>
            <a:off x="6091073" y="2057254"/>
            <a:ext cx="6104901" cy="3704733"/>
            <a:chOff x="4567071" y="1844824"/>
            <a:chExt cx="6113041" cy="3704733"/>
          </a:xfrm>
        </p:grpSpPr>
        <p:sp>
          <p:nvSpPr>
            <p:cNvPr id="4" name="Rectangle 4">
              <a:extLst>
                <a:ext uri="{FF2B5EF4-FFF2-40B4-BE49-F238E27FC236}">
                  <a16:creationId xmlns:a16="http://schemas.microsoft.com/office/drawing/2014/main" id="{F31A739B-7A0A-431E-BF75-7A163A4E22AE}"/>
                </a:ext>
              </a:extLst>
            </p:cNvPr>
            <p:cNvSpPr/>
            <p:nvPr/>
          </p:nvSpPr>
          <p:spPr>
            <a:xfrm>
              <a:off x="4580881" y="3930857"/>
              <a:ext cx="1676901" cy="1618700"/>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 name="connsiteX0" fmla="*/ 0 w 1676900"/>
                <a:gd name="connsiteY0" fmla="*/ 35509 h 908486"/>
                <a:gd name="connsiteX1" fmla="*/ 1659145 w 1676900"/>
                <a:gd name="connsiteY1" fmla="*/ 0 h 908486"/>
                <a:gd name="connsiteX2" fmla="*/ 1676900 w 1676900"/>
                <a:gd name="connsiteY2" fmla="*/ 855218 h 908486"/>
                <a:gd name="connsiteX3" fmla="*/ 0 w 1676900"/>
                <a:gd name="connsiteY3" fmla="*/ 908486 h 908486"/>
                <a:gd name="connsiteX4" fmla="*/ 0 w 1676900"/>
                <a:gd name="connsiteY4" fmla="*/ 35509 h 908486"/>
                <a:gd name="connsiteX0" fmla="*/ 0 w 1676900"/>
                <a:gd name="connsiteY0" fmla="*/ 35509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35509 h 855218"/>
                <a:gd name="connsiteX0" fmla="*/ 0 w 1676900"/>
                <a:gd name="connsiteY0" fmla="*/ 8876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8876 h 855218"/>
                <a:gd name="connsiteX0" fmla="*/ 8878 w 1685778"/>
                <a:gd name="connsiteY0" fmla="*/ 8876 h 855218"/>
                <a:gd name="connsiteX1" fmla="*/ 1668023 w 1685778"/>
                <a:gd name="connsiteY1" fmla="*/ 0 h 855218"/>
                <a:gd name="connsiteX2" fmla="*/ 1685778 w 1685778"/>
                <a:gd name="connsiteY2" fmla="*/ 855218 h 855218"/>
                <a:gd name="connsiteX3" fmla="*/ 0 w 1685778"/>
                <a:gd name="connsiteY3" fmla="*/ 153884 h 855218"/>
                <a:gd name="connsiteX4" fmla="*/ 8878 w 1685778"/>
                <a:gd name="connsiteY4" fmla="*/ 8876 h 855218"/>
                <a:gd name="connsiteX0" fmla="*/ 8878 w 1685778"/>
                <a:gd name="connsiteY0" fmla="*/ 26632 h 872974"/>
                <a:gd name="connsiteX1" fmla="*/ 1676901 w 1685778"/>
                <a:gd name="connsiteY1" fmla="*/ 0 h 872974"/>
                <a:gd name="connsiteX2" fmla="*/ 1685778 w 1685778"/>
                <a:gd name="connsiteY2" fmla="*/ 872974 h 872974"/>
                <a:gd name="connsiteX3" fmla="*/ 0 w 1685778"/>
                <a:gd name="connsiteY3" fmla="*/ 171640 h 872974"/>
                <a:gd name="connsiteX4" fmla="*/ 8878 w 1685778"/>
                <a:gd name="connsiteY4" fmla="*/ 26632 h 872974"/>
                <a:gd name="connsiteX0" fmla="*/ 8878 w 1694655"/>
                <a:gd name="connsiteY0" fmla="*/ 26632 h 801953"/>
                <a:gd name="connsiteX1" fmla="*/ 1676901 w 1694655"/>
                <a:gd name="connsiteY1" fmla="*/ 0 h 801953"/>
                <a:gd name="connsiteX2" fmla="*/ 1694655 w 1694655"/>
                <a:gd name="connsiteY2" fmla="*/ 801953 h 801953"/>
                <a:gd name="connsiteX3" fmla="*/ 0 w 1694655"/>
                <a:gd name="connsiteY3" fmla="*/ 171640 h 801953"/>
                <a:gd name="connsiteX4" fmla="*/ 8878 w 1694655"/>
                <a:gd name="connsiteY4" fmla="*/ 26632 h 801953"/>
                <a:gd name="connsiteX0" fmla="*/ 8878 w 1721288"/>
                <a:gd name="connsiteY0" fmla="*/ 26632 h 872974"/>
                <a:gd name="connsiteX1" fmla="*/ 1676901 w 1721288"/>
                <a:gd name="connsiteY1" fmla="*/ 0 h 872974"/>
                <a:gd name="connsiteX2" fmla="*/ 1721288 w 1721288"/>
                <a:gd name="connsiteY2" fmla="*/ 872974 h 872974"/>
                <a:gd name="connsiteX3" fmla="*/ 0 w 1721288"/>
                <a:gd name="connsiteY3" fmla="*/ 171640 h 872974"/>
                <a:gd name="connsiteX4" fmla="*/ 8878 w 1721288"/>
                <a:gd name="connsiteY4" fmla="*/ 26632 h 872974"/>
                <a:gd name="connsiteX0" fmla="*/ 8878 w 1676901"/>
                <a:gd name="connsiteY0" fmla="*/ 26632 h 855219"/>
                <a:gd name="connsiteX1" fmla="*/ 1676901 w 1676901"/>
                <a:gd name="connsiteY1" fmla="*/ 0 h 855219"/>
                <a:gd name="connsiteX2" fmla="*/ 1676900 w 1676901"/>
                <a:gd name="connsiteY2" fmla="*/ 855219 h 855219"/>
                <a:gd name="connsiteX3" fmla="*/ 0 w 1676901"/>
                <a:gd name="connsiteY3" fmla="*/ 171640 h 855219"/>
                <a:gd name="connsiteX4" fmla="*/ 8878 w 1676901"/>
                <a:gd name="connsiteY4" fmla="*/ 26632 h 855219"/>
                <a:gd name="connsiteX0" fmla="*/ 8878 w 1676901"/>
                <a:gd name="connsiteY0" fmla="*/ 26632 h 943996"/>
                <a:gd name="connsiteX1" fmla="*/ 1676901 w 1676901"/>
                <a:gd name="connsiteY1" fmla="*/ 0 h 943996"/>
                <a:gd name="connsiteX2" fmla="*/ 1668023 w 1676901"/>
                <a:gd name="connsiteY2" fmla="*/ 943996 h 943996"/>
                <a:gd name="connsiteX3" fmla="*/ 0 w 1676901"/>
                <a:gd name="connsiteY3" fmla="*/ 171640 h 943996"/>
                <a:gd name="connsiteX4" fmla="*/ 8878 w 1676901"/>
                <a:gd name="connsiteY4" fmla="*/ 26632 h 94399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 name="connsiteX0" fmla="*/ 8878 w 1676901"/>
                <a:gd name="connsiteY0" fmla="*/ 26632 h 997262"/>
                <a:gd name="connsiteX1" fmla="*/ 1676901 w 1676901"/>
                <a:gd name="connsiteY1" fmla="*/ 0 h 997262"/>
                <a:gd name="connsiteX2" fmla="*/ 1641390 w 1676901"/>
                <a:gd name="connsiteY2" fmla="*/ 997262 h 997262"/>
                <a:gd name="connsiteX3" fmla="*/ 0 w 1676901"/>
                <a:gd name="connsiteY3" fmla="*/ 171640 h 997262"/>
                <a:gd name="connsiteX4" fmla="*/ 8878 w 1676901"/>
                <a:gd name="connsiteY4" fmla="*/ 26632 h 997262"/>
                <a:gd name="connsiteX0" fmla="*/ 8878 w 1676901"/>
                <a:gd name="connsiteY0" fmla="*/ 26632 h 855219"/>
                <a:gd name="connsiteX1" fmla="*/ 1676901 w 1676901"/>
                <a:gd name="connsiteY1" fmla="*/ 0 h 855219"/>
                <a:gd name="connsiteX2" fmla="*/ 1650267 w 1676901"/>
                <a:gd name="connsiteY2" fmla="*/ 855219 h 855219"/>
                <a:gd name="connsiteX3" fmla="*/ 0 w 1676901"/>
                <a:gd name="connsiteY3" fmla="*/ 171640 h 855219"/>
                <a:gd name="connsiteX4" fmla="*/ 8878 w 1676901"/>
                <a:gd name="connsiteY4" fmla="*/ 26632 h 855219"/>
                <a:gd name="connsiteX0" fmla="*/ 8878 w 1676901"/>
                <a:gd name="connsiteY0" fmla="*/ 26632 h 935118"/>
                <a:gd name="connsiteX1" fmla="*/ 1676901 w 1676901"/>
                <a:gd name="connsiteY1" fmla="*/ 0 h 935118"/>
                <a:gd name="connsiteX2" fmla="*/ 1668023 w 1676901"/>
                <a:gd name="connsiteY2" fmla="*/ 935118 h 935118"/>
                <a:gd name="connsiteX3" fmla="*/ 0 w 1676901"/>
                <a:gd name="connsiteY3" fmla="*/ 171640 h 935118"/>
                <a:gd name="connsiteX4" fmla="*/ 8878 w 1676901"/>
                <a:gd name="connsiteY4" fmla="*/ 26632 h 935118"/>
                <a:gd name="connsiteX0" fmla="*/ 8878 w 1676901"/>
                <a:gd name="connsiteY0" fmla="*/ 26632 h 855219"/>
                <a:gd name="connsiteX1" fmla="*/ 1676901 w 1676901"/>
                <a:gd name="connsiteY1" fmla="*/ 0 h 855219"/>
                <a:gd name="connsiteX2" fmla="*/ 1659145 w 1676901"/>
                <a:gd name="connsiteY2" fmla="*/ 855219 h 855219"/>
                <a:gd name="connsiteX3" fmla="*/ 0 w 1676901"/>
                <a:gd name="connsiteY3" fmla="*/ 171640 h 855219"/>
                <a:gd name="connsiteX4" fmla="*/ 8878 w 1676901"/>
                <a:gd name="connsiteY4" fmla="*/ 26632 h 855219"/>
                <a:gd name="connsiteX0" fmla="*/ 8878 w 1676901"/>
                <a:gd name="connsiteY0" fmla="*/ 26632 h 864097"/>
                <a:gd name="connsiteX1" fmla="*/ 1676901 w 1676901"/>
                <a:gd name="connsiteY1" fmla="*/ 0 h 864097"/>
                <a:gd name="connsiteX2" fmla="*/ 1668023 w 1676901"/>
                <a:gd name="connsiteY2" fmla="*/ 864097 h 864097"/>
                <a:gd name="connsiteX3" fmla="*/ 0 w 1676901"/>
                <a:gd name="connsiteY3" fmla="*/ 171640 h 864097"/>
                <a:gd name="connsiteX4" fmla="*/ 8878 w 1676901"/>
                <a:gd name="connsiteY4" fmla="*/ 26632 h 864097"/>
                <a:gd name="connsiteX0" fmla="*/ 8878 w 1676901"/>
                <a:gd name="connsiteY0" fmla="*/ 26632 h 642156"/>
                <a:gd name="connsiteX1" fmla="*/ 1676901 w 1676901"/>
                <a:gd name="connsiteY1" fmla="*/ 0 h 642156"/>
                <a:gd name="connsiteX2" fmla="*/ 1659145 w 1676901"/>
                <a:gd name="connsiteY2" fmla="*/ 642156 h 642156"/>
                <a:gd name="connsiteX3" fmla="*/ 0 w 1676901"/>
                <a:gd name="connsiteY3" fmla="*/ 171640 h 642156"/>
                <a:gd name="connsiteX4" fmla="*/ 8878 w 1676901"/>
                <a:gd name="connsiteY4" fmla="*/ 26632 h 64215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 name="connsiteX0" fmla="*/ 8878 w 1676901"/>
                <a:gd name="connsiteY0" fmla="*/ 26632 h 943996"/>
                <a:gd name="connsiteX1" fmla="*/ 1676901 w 1676901"/>
                <a:gd name="connsiteY1" fmla="*/ 0 h 943996"/>
                <a:gd name="connsiteX2" fmla="*/ 1659145 w 1676901"/>
                <a:gd name="connsiteY2" fmla="*/ 943996 h 943996"/>
                <a:gd name="connsiteX3" fmla="*/ 0 w 1676901"/>
                <a:gd name="connsiteY3" fmla="*/ 171640 h 943996"/>
                <a:gd name="connsiteX4" fmla="*/ 8878 w 1676901"/>
                <a:gd name="connsiteY4" fmla="*/ 26632 h 943996"/>
                <a:gd name="connsiteX0" fmla="*/ 8878 w 1676901"/>
                <a:gd name="connsiteY0" fmla="*/ 26632 h 872975"/>
                <a:gd name="connsiteX1" fmla="*/ 1676901 w 1676901"/>
                <a:gd name="connsiteY1" fmla="*/ 0 h 872975"/>
                <a:gd name="connsiteX2" fmla="*/ 1668022 w 1676901"/>
                <a:gd name="connsiteY2" fmla="*/ 872975 h 872975"/>
                <a:gd name="connsiteX3" fmla="*/ 0 w 1676901"/>
                <a:gd name="connsiteY3" fmla="*/ 171640 h 872975"/>
                <a:gd name="connsiteX4" fmla="*/ 8878 w 1676901"/>
                <a:gd name="connsiteY4" fmla="*/ 26632 h 872975"/>
                <a:gd name="connsiteX0" fmla="*/ 0 w 1676901"/>
                <a:gd name="connsiteY0" fmla="*/ 0 h 1618700"/>
                <a:gd name="connsiteX1" fmla="*/ 1676901 w 1676901"/>
                <a:gd name="connsiteY1" fmla="*/ 745725 h 1618700"/>
                <a:gd name="connsiteX2" fmla="*/ 1668022 w 1676901"/>
                <a:gd name="connsiteY2" fmla="*/ 1618700 h 1618700"/>
                <a:gd name="connsiteX3" fmla="*/ 0 w 1676901"/>
                <a:gd name="connsiteY3" fmla="*/ 917365 h 1618700"/>
                <a:gd name="connsiteX4" fmla="*/ 0 w 1676901"/>
                <a:gd name="connsiteY4" fmla="*/ 0 h 1618700"/>
                <a:gd name="connsiteX0" fmla="*/ 0 w 1676901"/>
                <a:gd name="connsiteY0" fmla="*/ 0 h 1618700"/>
                <a:gd name="connsiteX1" fmla="*/ 1676901 w 1676901"/>
                <a:gd name="connsiteY1" fmla="*/ 745725 h 1618700"/>
                <a:gd name="connsiteX2" fmla="*/ 1668022 w 1676901"/>
                <a:gd name="connsiteY2" fmla="*/ 1618700 h 1618700"/>
                <a:gd name="connsiteX3" fmla="*/ 0 w 1676901"/>
                <a:gd name="connsiteY3" fmla="*/ 100620 h 1618700"/>
                <a:gd name="connsiteX4" fmla="*/ 0 w 1676901"/>
                <a:gd name="connsiteY4" fmla="*/ 0 h 1618700"/>
                <a:gd name="connsiteX0" fmla="*/ 0 w 1676901"/>
                <a:gd name="connsiteY0" fmla="*/ 0 h 1592067"/>
                <a:gd name="connsiteX1" fmla="*/ 1676901 w 1676901"/>
                <a:gd name="connsiteY1" fmla="*/ 745725 h 1592067"/>
                <a:gd name="connsiteX2" fmla="*/ 1659133 w 1676901"/>
                <a:gd name="connsiteY2" fmla="*/ 1592067 h 1592067"/>
                <a:gd name="connsiteX3" fmla="*/ 0 w 1676901"/>
                <a:gd name="connsiteY3" fmla="*/ 100620 h 1592067"/>
                <a:gd name="connsiteX4" fmla="*/ 0 w 1676901"/>
                <a:gd name="connsiteY4" fmla="*/ 0 h 1592067"/>
                <a:gd name="connsiteX0" fmla="*/ 0 w 1676901"/>
                <a:gd name="connsiteY0" fmla="*/ 0 h 1592067"/>
                <a:gd name="connsiteX1" fmla="*/ 1676901 w 1676901"/>
                <a:gd name="connsiteY1" fmla="*/ 745725 h 1592067"/>
                <a:gd name="connsiteX2" fmla="*/ 1668023 w 1676901"/>
                <a:gd name="connsiteY2" fmla="*/ 1592067 h 1592067"/>
                <a:gd name="connsiteX3" fmla="*/ 0 w 1676901"/>
                <a:gd name="connsiteY3" fmla="*/ 100620 h 1592067"/>
                <a:gd name="connsiteX4" fmla="*/ 0 w 1676901"/>
                <a:gd name="connsiteY4" fmla="*/ 0 h 1592067"/>
                <a:gd name="connsiteX0" fmla="*/ 0 w 1676901"/>
                <a:gd name="connsiteY0" fmla="*/ 0 h 1600945"/>
                <a:gd name="connsiteX1" fmla="*/ 1676901 w 1676901"/>
                <a:gd name="connsiteY1" fmla="*/ 745725 h 1600945"/>
                <a:gd name="connsiteX2" fmla="*/ 1668023 w 1676901"/>
                <a:gd name="connsiteY2" fmla="*/ 1600945 h 1600945"/>
                <a:gd name="connsiteX3" fmla="*/ 0 w 1676901"/>
                <a:gd name="connsiteY3" fmla="*/ 100620 h 1600945"/>
                <a:gd name="connsiteX4" fmla="*/ 0 w 1676901"/>
                <a:gd name="connsiteY4" fmla="*/ 0 h 1600945"/>
                <a:gd name="connsiteX0" fmla="*/ 0 w 1676901"/>
                <a:gd name="connsiteY0" fmla="*/ 0 h 1618700"/>
                <a:gd name="connsiteX1" fmla="*/ 1676901 w 1676901"/>
                <a:gd name="connsiteY1" fmla="*/ 745725 h 1618700"/>
                <a:gd name="connsiteX2" fmla="*/ 1668023 w 1676901"/>
                <a:gd name="connsiteY2" fmla="*/ 1618700 h 1618700"/>
                <a:gd name="connsiteX3" fmla="*/ 0 w 1676901"/>
                <a:gd name="connsiteY3" fmla="*/ 100620 h 1618700"/>
                <a:gd name="connsiteX4" fmla="*/ 0 w 1676901"/>
                <a:gd name="connsiteY4" fmla="*/ 0 h 161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01" h="1618700">
                  <a:moveTo>
                    <a:pt x="0" y="0"/>
                  </a:moveTo>
                  <a:lnTo>
                    <a:pt x="1676901" y="745725"/>
                  </a:lnTo>
                  <a:cubicBezTo>
                    <a:pt x="1676901" y="1030798"/>
                    <a:pt x="1668023" y="1333627"/>
                    <a:pt x="1668023" y="1618700"/>
                  </a:cubicBezTo>
                  <a:lnTo>
                    <a:pt x="0" y="100620"/>
                  </a:lnTo>
                  <a:lnTo>
                    <a:pt x="0" y="0"/>
                  </a:lnTo>
                  <a:close/>
                </a:path>
              </a:pathLst>
            </a:custGeom>
            <a:gradFill flip="none" rotWithShape="1">
              <a:gsLst>
                <a:gs pos="35000">
                  <a:schemeClr val="accent2">
                    <a:alpha val="0"/>
                  </a:schemeClr>
                </a:gs>
                <a:gs pos="80000">
                  <a:schemeClr val="accent2">
                    <a:alpha val="85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Rectangle 4">
              <a:extLst>
                <a:ext uri="{FF2B5EF4-FFF2-40B4-BE49-F238E27FC236}">
                  <a16:creationId xmlns:a16="http://schemas.microsoft.com/office/drawing/2014/main" id="{4743386D-0FAC-4979-AED1-E52267F725B8}"/>
                </a:ext>
              </a:extLst>
            </p:cNvPr>
            <p:cNvSpPr/>
            <p:nvPr/>
          </p:nvSpPr>
          <p:spPr>
            <a:xfrm>
              <a:off x="4572000" y="3731342"/>
              <a:ext cx="1676901" cy="864097"/>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 name="connsiteX0" fmla="*/ 0 w 1676900"/>
                <a:gd name="connsiteY0" fmla="*/ 35509 h 908486"/>
                <a:gd name="connsiteX1" fmla="*/ 1659145 w 1676900"/>
                <a:gd name="connsiteY1" fmla="*/ 0 h 908486"/>
                <a:gd name="connsiteX2" fmla="*/ 1676900 w 1676900"/>
                <a:gd name="connsiteY2" fmla="*/ 855218 h 908486"/>
                <a:gd name="connsiteX3" fmla="*/ 0 w 1676900"/>
                <a:gd name="connsiteY3" fmla="*/ 908486 h 908486"/>
                <a:gd name="connsiteX4" fmla="*/ 0 w 1676900"/>
                <a:gd name="connsiteY4" fmla="*/ 35509 h 908486"/>
                <a:gd name="connsiteX0" fmla="*/ 0 w 1676900"/>
                <a:gd name="connsiteY0" fmla="*/ 35509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35509 h 855218"/>
                <a:gd name="connsiteX0" fmla="*/ 0 w 1676900"/>
                <a:gd name="connsiteY0" fmla="*/ 8876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8876 h 855218"/>
                <a:gd name="connsiteX0" fmla="*/ 8878 w 1685778"/>
                <a:gd name="connsiteY0" fmla="*/ 8876 h 855218"/>
                <a:gd name="connsiteX1" fmla="*/ 1668023 w 1685778"/>
                <a:gd name="connsiteY1" fmla="*/ 0 h 855218"/>
                <a:gd name="connsiteX2" fmla="*/ 1685778 w 1685778"/>
                <a:gd name="connsiteY2" fmla="*/ 855218 h 855218"/>
                <a:gd name="connsiteX3" fmla="*/ 0 w 1685778"/>
                <a:gd name="connsiteY3" fmla="*/ 153884 h 855218"/>
                <a:gd name="connsiteX4" fmla="*/ 8878 w 1685778"/>
                <a:gd name="connsiteY4" fmla="*/ 8876 h 855218"/>
                <a:gd name="connsiteX0" fmla="*/ 8878 w 1685778"/>
                <a:gd name="connsiteY0" fmla="*/ 26632 h 872974"/>
                <a:gd name="connsiteX1" fmla="*/ 1676901 w 1685778"/>
                <a:gd name="connsiteY1" fmla="*/ 0 h 872974"/>
                <a:gd name="connsiteX2" fmla="*/ 1685778 w 1685778"/>
                <a:gd name="connsiteY2" fmla="*/ 872974 h 872974"/>
                <a:gd name="connsiteX3" fmla="*/ 0 w 1685778"/>
                <a:gd name="connsiteY3" fmla="*/ 171640 h 872974"/>
                <a:gd name="connsiteX4" fmla="*/ 8878 w 1685778"/>
                <a:gd name="connsiteY4" fmla="*/ 26632 h 872974"/>
                <a:gd name="connsiteX0" fmla="*/ 8878 w 1694655"/>
                <a:gd name="connsiteY0" fmla="*/ 26632 h 801953"/>
                <a:gd name="connsiteX1" fmla="*/ 1676901 w 1694655"/>
                <a:gd name="connsiteY1" fmla="*/ 0 h 801953"/>
                <a:gd name="connsiteX2" fmla="*/ 1694655 w 1694655"/>
                <a:gd name="connsiteY2" fmla="*/ 801953 h 801953"/>
                <a:gd name="connsiteX3" fmla="*/ 0 w 1694655"/>
                <a:gd name="connsiteY3" fmla="*/ 171640 h 801953"/>
                <a:gd name="connsiteX4" fmla="*/ 8878 w 1694655"/>
                <a:gd name="connsiteY4" fmla="*/ 26632 h 801953"/>
                <a:gd name="connsiteX0" fmla="*/ 8878 w 1721288"/>
                <a:gd name="connsiteY0" fmla="*/ 26632 h 872974"/>
                <a:gd name="connsiteX1" fmla="*/ 1676901 w 1721288"/>
                <a:gd name="connsiteY1" fmla="*/ 0 h 872974"/>
                <a:gd name="connsiteX2" fmla="*/ 1721288 w 1721288"/>
                <a:gd name="connsiteY2" fmla="*/ 872974 h 872974"/>
                <a:gd name="connsiteX3" fmla="*/ 0 w 1721288"/>
                <a:gd name="connsiteY3" fmla="*/ 171640 h 872974"/>
                <a:gd name="connsiteX4" fmla="*/ 8878 w 1721288"/>
                <a:gd name="connsiteY4" fmla="*/ 26632 h 872974"/>
                <a:gd name="connsiteX0" fmla="*/ 8878 w 1676901"/>
                <a:gd name="connsiteY0" fmla="*/ 26632 h 855219"/>
                <a:gd name="connsiteX1" fmla="*/ 1676901 w 1676901"/>
                <a:gd name="connsiteY1" fmla="*/ 0 h 855219"/>
                <a:gd name="connsiteX2" fmla="*/ 1676900 w 1676901"/>
                <a:gd name="connsiteY2" fmla="*/ 855219 h 855219"/>
                <a:gd name="connsiteX3" fmla="*/ 0 w 1676901"/>
                <a:gd name="connsiteY3" fmla="*/ 171640 h 855219"/>
                <a:gd name="connsiteX4" fmla="*/ 8878 w 1676901"/>
                <a:gd name="connsiteY4" fmla="*/ 26632 h 855219"/>
                <a:gd name="connsiteX0" fmla="*/ 8878 w 1676901"/>
                <a:gd name="connsiteY0" fmla="*/ 26632 h 943996"/>
                <a:gd name="connsiteX1" fmla="*/ 1676901 w 1676901"/>
                <a:gd name="connsiteY1" fmla="*/ 0 h 943996"/>
                <a:gd name="connsiteX2" fmla="*/ 1668023 w 1676901"/>
                <a:gd name="connsiteY2" fmla="*/ 943996 h 943996"/>
                <a:gd name="connsiteX3" fmla="*/ 0 w 1676901"/>
                <a:gd name="connsiteY3" fmla="*/ 171640 h 943996"/>
                <a:gd name="connsiteX4" fmla="*/ 8878 w 1676901"/>
                <a:gd name="connsiteY4" fmla="*/ 26632 h 94399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01" h="864097">
                  <a:moveTo>
                    <a:pt x="8878" y="26632"/>
                  </a:moveTo>
                  <a:lnTo>
                    <a:pt x="1676901" y="0"/>
                  </a:lnTo>
                  <a:cubicBezTo>
                    <a:pt x="1676901" y="285073"/>
                    <a:pt x="1659145" y="579024"/>
                    <a:pt x="1659145" y="864097"/>
                  </a:cubicBezTo>
                  <a:lnTo>
                    <a:pt x="0" y="171640"/>
                  </a:lnTo>
                  <a:lnTo>
                    <a:pt x="8878" y="26632"/>
                  </a:lnTo>
                  <a:close/>
                </a:path>
              </a:pathLst>
            </a:custGeom>
            <a:gradFill flip="none" rotWithShape="1">
              <a:gsLst>
                <a:gs pos="50000">
                  <a:schemeClr val="accent2">
                    <a:alpha val="0"/>
                  </a:schemeClr>
                </a:gs>
                <a:gs pos="80000">
                  <a:schemeClr val="accent2">
                    <a:alpha val="85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a:extLst>
                <a:ext uri="{FF2B5EF4-FFF2-40B4-BE49-F238E27FC236}">
                  <a16:creationId xmlns:a16="http://schemas.microsoft.com/office/drawing/2014/main" id="{362B47B5-8B23-4EF4-BCEC-DA14C698B6D8}"/>
                </a:ext>
              </a:extLst>
            </p:cNvPr>
            <p:cNvSpPr/>
            <p:nvPr/>
          </p:nvSpPr>
          <p:spPr>
            <a:xfrm>
              <a:off x="6228184" y="1844824"/>
              <a:ext cx="4451928"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 name="Rectangle 4">
              <a:extLst>
                <a:ext uri="{FF2B5EF4-FFF2-40B4-BE49-F238E27FC236}">
                  <a16:creationId xmlns:a16="http://schemas.microsoft.com/office/drawing/2014/main" id="{C7613E5E-F09A-484F-A9D3-3CA5AD4800ED}"/>
                </a:ext>
              </a:extLst>
            </p:cNvPr>
            <p:cNvSpPr/>
            <p:nvPr/>
          </p:nvSpPr>
          <p:spPr>
            <a:xfrm>
              <a:off x="4577918" y="1844826"/>
              <a:ext cx="1668022" cy="1822884"/>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68022"/>
                <a:gd name="connsiteY0" fmla="*/ 1713390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13390 h 1849518"/>
                <a:gd name="connsiteX0" fmla="*/ 0 w 1668022"/>
                <a:gd name="connsiteY0" fmla="*/ 1713390 h 1787374"/>
                <a:gd name="connsiteX1" fmla="*/ 1650267 w 1668022"/>
                <a:gd name="connsiteY1" fmla="*/ 0 h 1787374"/>
                <a:gd name="connsiteX2" fmla="*/ 1668022 w 1668022"/>
                <a:gd name="connsiteY2" fmla="*/ 855218 h 1787374"/>
                <a:gd name="connsiteX3" fmla="*/ 26633 w 1668022"/>
                <a:gd name="connsiteY3" fmla="*/ 1787374 h 1787374"/>
                <a:gd name="connsiteX4" fmla="*/ 0 w 1668022"/>
                <a:gd name="connsiteY4" fmla="*/ 1713390 h 1787374"/>
                <a:gd name="connsiteX0" fmla="*/ 0 w 1668022"/>
                <a:gd name="connsiteY0" fmla="*/ 1713390 h 1805129"/>
                <a:gd name="connsiteX1" fmla="*/ 1650267 w 1668022"/>
                <a:gd name="connsiteY1" fmla="*/ 0 h 1805129"/>
                <a:gd name="connsiteX2" fmla="*/ 1668022 w 1668022"/>
                <a:gd name="connsiteY2" fmla="*/ 855218 h 1805129"/>
                <a:gd name="connsiteX3" fmla="*/ 35511 w 1668022"/>
                <a:gd name="connsiteY3" fmla="*/ 1805129 h 1805129"/>
                <a:gd name="connsiteX4" fmla="*/ 0 w 1668022"/>
                <a:gd name="connsiteY4" fmla="*/ 1713390 h 1805129"/>
                <a:gd name="connsiteX0" fmla="*/ 0 w 1668022"/>
                <a:gd name="connsiteY0" fmla="*/ 1713390 h 1822885"/>
                <a:gd name="connsiteX1" fmla="*/ 1650267 w 1668022"/>
                <a:gd name="connsiteY1" fmla="*/ 0 h 1822885"/>
                <a:gd name="connsiteX2" fmla="*/ 1668022 w 1668022"/>
                <a:gd name="connsiteY2" fmla="*/ 855218 h 1822885"/>
                <a:gd name="connsiteX3" fmla="*/ 35511 w 1668022"/>
                <a:gd name="connsiteY3" fmla="*/ 1822885 h 1822885"/>
                <a:gd name="connsiteX4" fmla="*/ 0 w 1668022"/>
                <a:gd name="connsiteY4" fmla="*/ 1713390 h 1822885"/>
                <a:gd name="connsiteX0" fmla="*/ 0 w 1668022"/>
                <a:gd name="connsiteY0" fmla="*/ 1702959 h 1812454"/>
                <a:gd name="connsiteX1" fmla="*/ 1657230 w 1668022"/>
                <a:gd name="connsiteY1" fmla="*/ 0 h 1812454"/>
                <a:gd name="connsiteX2" fmla="*/ 1668022 w 1668022"/>
                <a:gd name="connsiteY2" fmla="*/ 844787 h 1812454"/>
                <a:gd name="connsiteX3" fmla="*/ 35511 w 1668022"/>
                <a:gd name="connsiteY3" fmla="*/ 1812454 h 1812454"/>
                <a:gd name="connsiteX4" fmla="*/ 0 w 1668022"/>
                <a:gd name="connsiteY4" fmla="*/ 1702959 h 1812454"/>
                <a:gd name="connsiteX0" fmla="*/ 0 w 1668022"/>
                <a:gd name="connsiteY0" fmla="*/ 1720343 h 1829838"/>
                <a:gd name="connsiteX1" fmla="*/ 1664192 w 1668022"/>
                <a:gd name="connsiteY1" fmla="*/ 0 h 1829838"/>
                <a:gd name="connsiteX2" fmla="*/ 1668022 w 1668022"/>
                <a:gd name="connsiteY2" fmla="*/ 862171 h 1829838"/>
                <a:gd name="connsiteX3" fmla="*/ 35511 w 1668022"/>
                <a:gd name="connsiteY3" fmla="*/ 1829838 h 1829838"/>
                <a:gd name="connsiteX4" fmla="*/ 0 w 1668022"/>
                <a:gd name="connsiteY4" fmla="*/ 1720343 h 1829838"/>
                <a:gd name="connsiteX0" fmla="*/ 0 w 1668022"/>
                <a:gd name="connsiteY0" fmla="*/ 1713389 h 1822884"/>
                <a:gd name="connsiteX1" fmla="*/ 1664192 w 1668022"/>
                <a:gd name="connsiteY1" fmla="*/ 0 h 1822884"/>
                <a:gd name="connsiteX2" fmla="*/ 1668022 w 1668022"/>
                <a:gd name="connsiteY2" fmla="*/ 855217 h 1822884"/>
                <a:gd name="connsiteX3" fmla="*/ 35511 w 1668022"/>
                <a:gd name="connsiteY3" fmla="*/ 1822884 h 1822884"/>
                <a:gd name="connsiteX4" fmla="*/ 0 w 1668022"/>
                <a:gd name="connsiteY4" fmla="*/ 1713389 h 182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022" h="1822884">
                  <a:moveTo>
                    <a:pt x="0" y="1713389"/>
                  </a:moveTo>
                  <a:lnTo>
                    <a:pt x="1664192" y="0"/>
                  </a:lnTo>
                  <a:cubicBezTo>
                    <a:pt x="1665469" y="287390"/>
                    <a:pt x="1666745" y="567827"/>
                    <a:pt x="1668022" y="855217"/>
                  </a:cubicBezTo>
                  <a:lnTo>
                    <a:pt x="35511" y="1822884"/>
                  </a:lnTo>
                  <a:lnTo>
                    <a:pt x="0" y="1713389"/>
                  </a:lnTo>
                  <a:close/>
                </a:path>
              </a:pathLst>
            </a:custGeom>
            <a:gradFill flip="none" rotWithShape="1">
              <a:gsLst>
                <a:gs pos="35000">
                  <a:schemeClr val="accent2">
                    <a:alpha val="0"/>
                  </a:schemeClr>
                </a:gs>
                <a:gs pos="80000">
                  <a:schemeClr val="accent2">
                    <a:alpha val="85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Rectangle 7">
              <a:extLst>
                <a:ext uri="{FF2B5EF4-FFF2-40B4-BE49-F238E27FC236}">
                  <a16:creationId xmlns:a16="http://schemas.microsoft.com/office/drawing/2014/main" id="{7F5F7553-139D-4768-9632-0AF09F99EC17}"/>
                </a:ext>
              </a:extLst>
            </p:cNvPr>
            <p:cNvSpPr/>
            <p:nvPr/>
          </p:nvSpPr>
          <p:spPr>
            <a:xfrm>
              <a:off x="6228184" y="2787832"/>
              <a:ext cx="4451928"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a:extLst>
                <a:ext uri="{FF2B5EF4-FFF2-40B4-BE49-F238E27FC236}">
                  <a16:creationId xmlns:a16="http://schemas.microsoft.com/office/drawing/2014/main" id="{48C408DA-C626-480A-8AEE-2C9EA413BBFB}"/>
                </a:ext>
              </a:extLst>
            </p:cNvPr>
            <p:cNvSpPr/>
            <p:nvPr/>
          </p:nvSpPr>
          <p:spPr>
            <a:xfrm>
              <a:off x="6228184" y="3730840"/>
              <a:ext cx="4451928"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a:extLst>
                <a:ext uri="{FF2B5EF4-FFF2-40B4-BE49-F238E27FC236}">
                  <a16:creationId xmlns:a16="http://schemas.microsoft.com/office/drawing/2014/main" id="{8AE62DE9-0A7A-4AAC-80DB-702F1022C6B1}"/>
                </a:ext>
              </a:extLst>
            </p:cNvPr>
            <p:cNvSpPr/>
            <p:nvPr/>
          </p:nvSpPr>
          <p:spPr>
            <a:xfrm>
              <a:off x="6228184" y="4673848"/>
              <a:ext cx="4451928"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Rectangle 4">
              <a:extLst>
                <a:ext uri="{FF2B5EF4-FFF2-40B4-BE49-F238E27FC236}">
                  <a16:creationId xmlns:a16="http://schemas.microsoft.com/office/drawing/2014/main" id="{E35BB67F-FE5F-4E6B-AC61-E4E4BC5C4FC0}"/>
                </a:ext>
              </a:extLst>
            </p:cNvPr>
            <p:cNvSpPr/>
            <p:nvPr/>
          </p:nvSpPr>
          <p:spPr>
            <a:xfrm>
              <a:off x="4567071" y="2791036"/>
              <a:ext cx="1685778" cy="1002679"/>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778" h="1002679">
                  <a:moveTo>
                    <a:pt x="0" y="905521"/>
                  </a:moveTo>
                  <a:lnTo>
                    <a:pt x="1668023" y="0"/>
                  </a:lnTo>
                  <a:lnTo>
                    <a:pt x="1685778" y="855218"/>
                  </a:lnTo>
                  <a:lnTo>
                    <a:pt x="8878" y="908486"/>
                  </a:lnTo>
                  <a:cubicBezTo>
                    <a:pt x="8878" y="573106"/>
                    <a:pt x="0" y="1240901"/>
                    <a:pt x="0" y="905521"/>
                  </a:cubicBezTo>
                  <a:close/>
                </a:path>
              </a:pathLst>
            </a:custGeom>
            <a:gradFill flip="none" rotWithShape="1">
              <a:gsLst>
                <a:gs pos="50000">
                  <a:schemeClr val="accent2">
                    <a:alpha val="0"/>
                  </a:schemeClr>
                </a:gs>
                <a:gs pos="80000">
                  <a:schemeClr val="accent2">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2" name="Group 11">
            <a:extLst>
              <a:ext uri="{FF2B5EF4-FFF2-40B4-BE49-F238E27FC236}">
                <a16:creationId xmlns:a16="http://schemas.microsoft.com/office/drawing/2014/main" id="{30A68AF0-67CE-446A-B613-805151AF4F63}"/>
              </a:ext>
            </a:extLst>
          </p:cNvPr>
          <p:cNvGrpSpPr/>
          <p:nvPr/>
        </p:nvGrpSpPr>
        <p:grpSpPr>
          <a:xfrm flipH="1">
            <a:off x="2020" y="2066674"/>
            <a:ext cx="6114323" cy="3702808"/>
            <a:chOff x="4474601" y="1837871"/>
            <a:chExt cx="6121796" cy="3702808"/>
          </a:xfrm>
        </p:grpSpPr>
        <p:sp>
          <p:nvSpPr>
            <p:cNvPr id="13" name="Rectangle 4">
              <a:extLst>
                <a:ext uri="{FF2B5EF4-FFF2-40B4-BE49-F238E27FC236}">
                  <a16:creationId xmlns:a16="http://schemas.microsoft.com/office/drawing/2014/main" id="{04B65B25-DEE2-4A27-B66F-2A63741B84AB}"/>
                </a:ext>
              </a:extLst>
            </p:cNvPr>
            <p:cNvSpPr/>
            <p:nvPr/>
          </p:nvSpPr>
          <p:spPr>
            <a:xfrm>
              <a:off x="4488401" y="3921979"/>
              <a:ext cx="1676901" cy="1618700"/>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 name="connsiteX0" fmla="*/ 0 w 1676900"/>
                <a:gd name="connsiteY0" fmla="*/ 35509 h 908486"/>
                <a:gd name="connsiteX1" fmla="*/ 1659145 w 1676900"/>
                <a:gd name="connsiteY1" fmla="*/ 0 h 908486"/>
                <a:gd name="connsiteX2" fmla="*/ 1676900 w 1676900"/>
                <a:gd name="connsiteY2" fmla="*/ 855218 h 908486"/>
                <a:gd name="connsiteX3" fmla="*/ 0 w 1676900"/>
                <a:gd name="connsiteY3" fmla="*/ 908486 h 908486"/>
                <a:gd name="connsiteX4" fmla="*/ 0 w 1676900"/>
                <a:gd name="connsiteY4" fmla="*/ 35509 h 908486"/>
                <a:gd name="connsiteX0" fmla="*/ 0 w 1676900"/>
                <a:gd name="connsiteY0" fmla="*/ 35509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35509 h 855218"/>
                <a:gd name="connsiteX0" fmla="*/ 0 w 1676900"/>
                <a:gd name="connsiteY0" fmla="*/ 8876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8876 h 855218"/>
                <a:gd name="connsiteX0" fmla="*/ 8878 w 1685778"/>
                <a:gd name="connsiteY0" fmla="*/ 8876 h 855218"/>
                <a:gd name="connsiteX1" fmla="*/ 1668023 w 1685778"/>
                <a:gd name="connsiteY1" fmla="*/ 0 h 855218"/>
                <a:gd name="connsiteX2" fmla="*/ 1685778 w 1685778"/>
                <a:gd name="connsiteY2" fmla="*/ 855218 h 855218"/>
                <a:gd name="connsiteX3" fmla="*/ 0 w 1685778"/>
                <a:gd name="connsiteY3" fmla="*/ 153884 h 855218"/>
                <a:gd name="connsiteX4" fmla="*/ 8878 w 1685778"/>
                <a:gd name="connsiteY4" fmla="*/ 8876 h 855218"/>
                <a:gd name="connsiteX0" fmla="*/ 8878 w 1685778"/>
                <a:gd name="connsiteY0" fmla="*/ 26632 h 872974"/>
                <a:gd name="connsiteX1" fmla="*/ 1676901 w 1685778"/>
                <a:gd name="connsiteY1" fmla="*/ 0 h 872974"/>
                <a:gd name="connsiteX2" fmla="*/ 1685778 w 1685778"/>
                <a:gd name="connsiteY2" fmla="*/ 872974 h 872974"/>
                <a:gd name="connsiteX3" fmla="*/ 0 w 1685778"/>
                <a:gd name="connsiteY3" fmla="*/ 171640 h 872974"/>
                <a:gd name="connsiteX4" fmla="*/ 8878 w 1685778"/>
                <a:gd name="connsiteY4" fmla="*/ 26632 h 872974"/>
                <a:gd name="connsiteX0" fmla="*/ 8878 w 1694655"/>
                <a:gd name="connsiteY0" fmla="*/ 26632 h 801953"/>
                <a:gd name="connsiteX1" fmla="*/ 1676901 w 1694655"/>
                <a:gd name="connsiteY1" fmla="*/ 0 h 801953"/>
                <a:gd name="connsiteX2" fmla="*/ 1694655 w 1694655"/>
                <a:gd name="connsiteY2" fmla="*/ 801953 h 801953"/>
                <a:gd name="connsiteX3" fmla="*/ 0 w 1694655"/>
                <a:gd name="connsiteY3" fmla="*/ 171640 h 801953"/>
                <a:gd name="connsiteX4" fmla="*/ 8878 w 1694655"/>
                <a:gd name="connsiteY4" fmla="*/ 26632 h 801953"/>
                <a:gd name="connsiteX0" fmla="*/ 8878 w 1721288"/>
                <a:gd name="connsiteY0" fmla="*/ 26632 h 872974"/>
                <a:gd name="connsiteX1" fmla="*/ 1676901 w 1721288"/>
                <a:gd name="connsiteY1" fmla="*/ 0 h 872974"/>
                <a:gd name="connsiteX2" fmla="*/ 1721288 w 1721288"/>
                <a:gd name="connsiteY2" fmla="*/ 872974 h 872974"/>
                <a:gd name="connsiteX3" fmla="*/ 0 w 1721288"/>
                <a:gd name="connsiteY3" fmla="*/ 171640 h 872974"/>
                <a:gd name="connsiteX4" fmla="*/ 8878 w 1721288"/>
                <a:gd name="connsiteY4" fmla="*/ 26632 h 872974"/>
                <a:gd name="connsiteX0" fmla="*/ 8878 w 1676901"/>
                <a:gd name="connsiteY0" fmla="*/ 26632 h 855219"/>
                <a:gd name="connsiteX1" fmla="*/ 1676901 w 1676901"/>
                <a:gd name="connsiteY1" fmla="*/ 0 h 855219"/>
                <a:gd name="connsiteX2" fmla="*/ 1676900 w 1676901"/>
                <a:gd name="connsiteY2" fmla="*/ 855219 h 855219"/>
                <a:gd name="connsiteX3" fmla="*/ 0 w 1676901"/>
                <a:gd name="connsiteY3" fmla="*/ 171640 h 855219"/>
                <a:gd name="connsiteX4" fmla="*/ 8878 w 1676901"/>
                <a:gd name="connsiteY4" fmla="*/ 26632 h 855219"/>
                <a:gd name="connsiteX0" fmla="*/ 8878 w 1676901"/>
                <a:gd name="connsiteY0" fmla="*/ 26632 h 943996"/>
                <a:gd name="connsiteX1" fmla="*/ 1676901 w 1676901"/>
                <a:gd name="connsiteY1" fmla="*/ 0 h 943996"/>
                <a:gd name="connsiteX2" fmla="*/ 1668023 w 1676901"/>
                <a:gd name="connsiteY2" fmla="*/ 943996 h 943996"/>
                <a:gd name="connsiteX3" fmla="*/ 0 w 1676901"/>
                <a:gd name="connsiteY3" fmla="*/ 171640 h 943996"/>
                <a:gd name="connsiteX4" fmla="*/ 8878 w 1676901"/>
                <a:gd name="connsiteY4" fmla="*/ 26632 h 94399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 name="connsiteX0" fmla="*/ 8878 w 1676901"/>
                <a:gd name="connsiteY0" fmla="*/ 26632 h 997262"/>
                <a:gd name="connsiteX1" fmla="*/ 1676901 w 1676901"/>
                <a:gd name="connsiteY1" fmla="*/ 0 h 997262"/>
                <a:gd name="connsiteX2" fmla="*/ 1641390 w 1676901"/>
                <a:gd name="connsiteY2" fmla="*/ 997262 h 997262"/>
                <a:gd name="connsiteX3" fmla="*/ 0 w 1676901"/>
                <a:gd name="connsiteY3" fmla="*/ 171640 h 997262"/>
                <a:gd name="connsiteX4" fmla="*/ 8878 w 1676901"/>
                <a:gd name="connsiteY4" fmla="*/ 26632 h 997262"/>
                <a:gd name="connsiteX0" fmla="*/ 8878 w 1676901"/>
                <a:gd name="connsiteY0" fmla="*/ 26632 h 855219"/>
                <a:gd name="connsiteX1" fmla="*/ 1676901 w 1676901"/>
                <a:gd name="connsiteY1" fmla="*/ 0 h 855219"/>
                <a:gd name="connsiteX2" fmla="*/ 1650267 w 1676901"/>
                <a:gd name="connsiteY2" fmla="*/ 855219 h 855219"/>
                <a:gd name="connsiteX3" fmla="*/ 0 w 1676901"/>
                <a:gd name="connsiteY3" fmla="*/ 171640 h 855219"/>
                <a:gd name="connsiteX4" fmla="*/ 8878 w 1676901"/>
                <a:gd name="connsiteY4" fmla="*/ 26632 h 855219"/>
                <a:gd name="connsiteX0" fmla="*/ 8878 w 1676901"/>
                <a:gd name="connsiteY0" fmla="*/ 26632 h 935118"/>
                <a:gd name="connsiteX1" fmla="*/ 1676901 w 1676901"/>
                <a:gd name="connsiteY1" fmla="*/ 0 h 935118"/>
                <a:gd name="connsiteX2" fmla="*/ 1668023 w 1676901"/>
                <a:gd name="connsiteY2" fmla="*/ 935118 h 935118"/>
                <a:gd name="connsiteX3" fmla="*/ 0 w 1676901"/>
                <a:gd name="connsiteY3" fmla="*/ 171640 h 935118"/>
                <a:gd name="connsiteX4" fmla="*/ 8878 w 1676901"/>
                <a:gd name="connsiteY4" fmla="*/ 26632 h 935118"/>
                <a:gd name="connsiteX0" fmla="*/ 8878 w 1676901"/>
                <a:gd name="connsiteY0" fmla="*/ 26632 h 855219"/>
                <a:gd name="connsiteX1" fmla="*/ 1676901 w 1676901"/>
                <a:gd name="connsiteY1" fmla="*/ 0 h 855219"/>
                <a:gd name="connsiteX2" fmla="*/ 1659145 w 1676901"/>
                <a:gd name="connsiteY2" fmla="*/ 855219 h 855219"/>
                <a:gd name="connsiteX3" fmla="*/ 0 w 1676901"/>
                <a:gd name="connsiteY3" fmla="*/ 171640 h 855219"/>
                <a:gd name="connsiteX4" fmla="*/ 8878 w 1676901"/>
                <a:gd name="connsiteY4" fmla="*/ 26632 h 855219"/>
                <a:gd name="connsiteX0" fmla="*/ 8878 w 1676901"/>
                <a:gd name="connsiteY0" fmla="*/ 26632 h 864097"/>
                <a:gd name="connsiteX1" fmla="*/ 1676901 w 1676901"/>
                <a:gd name="connsiteY1" fmla="*/ 0 h 864097"/>
                <a:gd name="connsiteX2" fmla="*/ 1668023 w 1676901"/>
                <a:gd name="connsiteY2" fmla="*/ 864097 h 864097"/>
                <a:gd name="connsiteX3" fmla="*/ 0 w 1676901"/>
                <a:gd name="connsiteY3" fmla="*/ 171640 h 864097"/>
                <a:gd name="connsiteX4" fmla="*/ 8878 w 1676901"/>
                <a:gd name="connsiteY4" fmla="*/ 26632 h 864097"/>
                <a:gd name="connsiteX0" fmla="*/ 8878 w 1676901"/>
                <a:gd name="connsiteY0" fmla="*/ 26632 h 642156"/>
                <a:gd name="connsiteX1" fmla="*/ 1676901 w 1676901"/>
                <a:gd name="connsiteY1" fmla="*/ 0 h 642156"/>
                <a:gd name="connsiteX2" fmla="*/ 1659145 w 1676901"/>
                <a:gd name="connsiteY2" fmla="*/ 642156 h 642156"/>
                <a:gd name="connsiteX3" fmla="*/ 0 w 1676901"/>
                <a:gd name="connsiteY3" fmla="*/ 171640 h 642156"/>
                <a:gd name="connsiteX4" fmla="*/ 8878 w 1676901"/>
                <a:gd name="connsiteY4" fmla="*/ 26632 h 64215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 name="connsiteX0" fmla="*/ 8878 w 1676901"/>
                <a:gd name="connsiteY0" fmla="*/ 26632 h 943996"/>
                <a:gd name="connsiteX1" fmla="*/ 1676901 w 1676901"/>
                <a:gd name="connsiteY1" fmla="*/ 0 h 943996"/>
                <a:gd name="connsiteX2" fmla="*/ 1659145 w 1676901"/>
                <a:gd name="connsiteY2" fmla="*/ 943996 h 943996"/>
                <a:gd name="connsiteX3" fmla="*/ 0 w 1676901"/>
                <a:gd name="connsiteY3" fmla="*/ 171640 h 943996"/>
                <a:gd name="connsiteX4" fmla="*/ 8878 w 1676901"/>
                <a:gd name="connsiteY4" fmla="*/ 26632 h 943996"/>
                <a:gd name="connsiteX0" fmla="*/ 8878 w 1676901"/>
                <a:gd name="connsiteY0" fmla="*/ 26632 h 872975"/>
                <a:gd name="connsiteX1" fmla="*/ 1676901 w 1676901"/>
                <a:gd name="connsiteY1" fmla="*/ 0 h 872975"/>
                <a:gd name="connsiteX2" fmla="*/ 1668022 w 1676901"/>
                <a:gd name="connsiteY2" fmla="*/ 872975 h 872975"/>
                <a:gd name="connsiteX3" fmla="*/ 0 w 1676901"/>
                <a:gd name="connsiteY3" fmla="*/ 171640 h 872975"/>
                <a:gd name="connsiteX4" fmla="*/ 8878 w 1676901"/>
                <a:gd name="connsiteY4" fmla="*/ 26632 h 872975"/>
                <a:gd name="connsiteX0" fmla="*/ 0 w 1676901"/>
                <a:gd name="connsiteY0" fmla="*/ 0 h 1618700"/>
                <a:gd name="connsiteX1" fmla="*/ 1676901 w 1676901"/>
                <a:gd name="connsiteY1" fmla="*/ 745725 h 1618700"/>
                <a:gd name="connsiteX2" fmla="*/ 1668022 w 1676901"/>
                <a:gd name="connsiteY2" fmla="*/ 1618700 h 1618700"/>
                <a:gd name="connsiteX3" fmla="*/ 0 w 1676901"/>
                <a:gd name="connsiteY3" fmla="*/ 917365 h 1618700"/>
                <a:gd name="connsiteX4" fmla="*/ 0 w 1676901"/>
                <a:gd name="connsiteY4" fmla="*/ 0 h 1618700"/>
                <a:gd name="connsiteX0" fmla="*/ 0 w 1676901"/>
                <a:gd name="connsiteY0" fmla="*/ 0 h 1618700"/>
                <a:gd name="connsiteX1" fmla="*/ 1676901 w 1676901"/>
                <a:gd name="connsiteY1" fmla="*/ 745725 h 1618700"/>
                <a:gd name="connsiteX2" fmla="*/ 1668022 w 1676901"/>
                <a:gd name="connsiteY2" fmla="*/ 1618700 h 1618700"/>
                <a:gd name="connsiteX3" fmla="*/ 0 w 1676901"/>
                <a:gd name="connsiteY3" fmla="*/ 100620 h 1618700"/>
                <a:gd name="connsiteX4" fmla="*/ 0 w 1676901"/>
                <a:gd name="connsiteY4" fmla="*/ 0 h 161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01" h="1618700">
                  <a:moveTo>
                    <a:pt x="0" y="0"/>
                  </a:moveTo>
                  <a:lnTo>
                    <a:pt x="1676901" y="745725"/>
                  </a:lnTo>
                  <a:cubicBezTo>
                    <a:pt x="1676901" y="1030798"/>
                    <a:pt x="1668022" y="1333627"/>
                    <a:pt x="1668022" y="1618700"/>
                  </a:cubicBezTo>
                  <a:lnTo>
                    <a:pt x="0" y="100620"/>
                  </a:lnTo>
                  <a:lnTo>
                    <a:pt x="0" y="0"/>
                  </a:lnTo>
                  <a:close/>
                </a:path>
              </a:pathLst>
            </a:custGeom>
            <a:gradFill flip="none" rotWithShape="1">
              <a:gsLst>
                <a:gs pos="35000">
                  <a:schemeClr val="accent3">
                    <a:alpha val="0"/>
                  </a:schemeClr>
                </a:gs>
                <a:gs pos="80000">
                  <a:schemeClr val="accent3">
                    <a:alpha val="85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Rectangle 4">
              <a:extLst>
                <a:ext uri="{FF2B5EF4-FFF2-40B4-BE49-F238E27FC236}">
                  <a16:creationId xmlns:a16="http://schemas.microsoft.com/office/drawing/2014/main" id="{32EF72FB-17FB-4514-B9C7-B0870C42F50D}"/>
                </a:ext>
              </a:extLst>
            </p:cNvPr>
            <p:cNvSpPr/>
            <p:nvPr/>
          </p:nvSpPr>
          <p:spPr>
            <a:xfrm>
              <a:off x="4479520" y="3731342"/>
              <a:ext cx="1676901" cy="864097"/>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 name="connsiteX0" fmla="*/ 0 w 1676900"/>
                <a:gd name="connsiteY0" fmla="*/ 35509 h 908486"/>
                <a:gd name="connsiteX1" fmla="*/ 1659145 w 1676900"/>
                <a:gd name="connsiteY1" fmla="*/ 0 h 908486"/>
                <a:gd name="connsiteX2" fmla="*/ 1676900 w 1676900"/>
                <a:gd name="connsiteY2" fmla="*/ 855218 h 908486"/>
                <a:gd name="connsiteX3" fmla="*/ 0 w 1676900"/>
                <a:gd name="connsiteY3" fmla="*/ 908486 h 908486"/>
                <a:gd name="connsiteX4" fmla="*/ 0 w 1676900"/>
                <a:gd name="connsiteY4" fmla="*/ 35509 h 908486"/>
                <a:gd name="connsiteX0" fmla="*/ 0 w 1676900"/>
                <a:gd name="connsiteY0" fmla="*/ 35509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35509 h 855218"/>
                <a:gd name="connsiteX0" fmla="*/ 0 w 1676900"/>
                <a:gd name="connsiteY0" fmla="*/ 8876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8876 h 855218"/>
                <a:gd name="connsiteX0" fmla="*/ 8878 w 1685778"/>
                <a:gd name="connsiteY0" fmla="*/ 8876 h 855218"/>
                <a:gd name="connsiteX1" fmla="*/ 1668023 w 1685778"/>
                <a:gd name="connsiteY1" fmla="*/ 0 h 855218"/>
                <a:gd name="connsiteX2" fmla="*/ 1685778 w 1685778"/>
                <a:gd name="connsiteY2" fmla="*/ 855218 h 855218"/>
                <a:gd name="connsiteX3" fmla="*/ 0 w 1685778"/>
                <a:gd name="connsiteY3" fmla="*/ 153884 h 855218"/>
                <a:gd name="connsiteX4" fmla="*/ 8878 w 1685778"/>
                <a:gd name="connsiteY4" fmla="*/ 8876 h 855218"/>
                <a:gd name="connsiteX0" fmla="*/ 8878 w 1685778"/>
                <a:gd name="connsiteY0" fmla="*/ 26632 h 872974"/>
                <a:gd name="connsiteX1" fmla="*/ 1676901 w 1685778"/>
                <a:gd name="connsiteY1" fmla="*/ 0 h 872974"/>
                <a:gd name="connsiteX2" fmla="*/ 1685778 w 1685778"/>
                <a:gd name="connsiteY2" fmla="*/ 872974 h 872974"/>
                <a:gd name="connsiteX3" fmla="*/ 0 w 1685778"/>
                <a:gd name="connsiteY3" fmla="*/ 171640 h 872974"/>
                <a:gd name="connsiteX4" fmla="*/ 8878 w 1685778"/>
                <a:gd name="connsiteY4" fmla="*/ 26632 h 872974"/>
                <a:gd name="connsiteX0" fmla="*/ 8878 w 1694655"/>
                <a:gd name="connsiteY0" fmla="*/ 26632 h 801953"/>
                <a:gd name="connsiteX1" fmla="*/ 1676901 w 1694655"/>
                <a:gd name="connsiteY1" fmla="*/ 0 h 801953"/>
                <a:gd name="connsiteX2" fmla="*/ 1694655 w 1694655"/>
                <a:gd name="connsiteY2" fmla="*/ 801953 h 801953"/>
                <a:gd name="connsiteX3" fmla="*/ 0 w 1694655"/>
                <a:gd name="connsiteY3" fmla="*/ 171640 h 801953"/>
                <a:gd name="connsiteX4" fmla="*/ 8878 w 1694655"/>
                <a:gd name="connsiteY4" fmla="*/ 26632 h 801953"/>
                <a:gd name="connsiteX0" fmla="*/ 8878 w 1721288"/>
                <a:gd name="connsiteY0" fmla="*/ 26632 h 872974"/>
                <a:gd name="connsiteX1" fmla="*/ 1676901 w 1721288"/>
                <a:gd name="connsiteY1" fmla="*/ 0 h 872974"/>
                <a:gd name="connsiteX2" fmla="*/ 1721288 w 1721288"/>
                <a:gd name="connsiteY2" fmla="*/ 872974 h 872974"/>
                <a:gd name="connsiteX3" fmla="*/ 0 w 1721288"/>
                <a:gd name="connsiteY3" fmla="*/ 171640 h 872974"/>
                <a:gd name="connsiteX4" fmla="*/ 8878 w 1721288"/>
                <a:gd name="connsiteY4" fmla="*/ 26632 h 872974"/>
                <a:gd name="connsiteX0" fmla="*/ 8878 w 1676901"/>
                <a:gd name="connsiteY0" fmla="*/ 26632 h 855219"/>
                <a:gd name="connsiteX1" fmla="*/ 1676901 w 1676901"/>
                <a:gd name="connsiteY1" fmla="*/ 0 h 855219"/>
                <a:gd name="connsiteX2" fmla="*/ 1676900 w 1676901"/>
                <a:gd name="connsiteY2" fmla="*/ 855219 h 855219"/>
                <a:gd name="connsiteX3" fmla="*/ 0 w 1676901"/>
                <a:gd name="connsiteY3" fmla="*/ 171640 h 855219"/>
                <a:gd name="connsiteX4" fmla="*/ 8878 w 1676901"/>
                <a:gd name="connsiteY4" fmla="*/ 26632 h 855219"/>
                <a:gd name="connsiteX0" fmla="*/ 8878 w 1676901"/>
                <a:gd name="connsiteY0" fmla="*/ 26632 h 943996"/>
                <a:gd name="connsiteX1" fmla="*/ 1676901 w 1676901"/>
                <a:gd name="connsiteY1" fmla="*/ 0 h 943996"/>
                <a:gd name="connsiteX2" fmla="*/ 1668023 w 1676901"/>
                <a:gd name="connsiteY2" fmla="*/ 943996 h 943996"/>
                <a:gd name="connsiteX3" fmla="*/ 0 w 1676901"/>
                <a:gd name="connsiteY3" fmla="*/ 171640 h 943996"/>
                <a:gd name="connsiteX4" fmla="*/ 8878 w 1676901"/>
                <a:gd name="connsiteY4" fmla="*/ 26632 h 94399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01" h="864097">
                  <a:moveTo>
                    <a:pt x="8878" y="26632"/>
                  </a:moveTo>
                  <a:lnTo>
                    <a:pt x="1676901" y="0"/>
                  </a:lnTo>
                  <a:cubicBezTo>
                    <a:pt x="1676901" y="285073"/>
                    <a:pt x="1659145" y="579024"/>
                    <a:pt x="1659145" y="864097"/>
                  </a:cubicBezTo>
                  <a:lnTo>
                    <a:pt x="0" y="171640"/>
                  </a:lnTo>
                  <a:lnTo>
                    <a:pt x="8878" y="26632"/>
                  </a:lnTo>
                  <a:close/>
                </a:path>
              </a:pathLst>
            </a:custGeom>
            <a:gradFill flip="none" rotWithShape="1">
              <a:gsLst>
                <a:gs pos="50000">
                  <a:schemeClr val="accent3">
                    <a:alpha val="0"/>
                  </a:schemeClr>
                </a:gs>
                <a:gs pos="80000">
                  <a:schemeClr val="accent3">
                    <a:alpha val="85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5" name="Rectangle 14">
              <a:extLst>
                <a:ext uri="{FF2B5EF4-FFF2-40B4-BE49-F238E27FC236}">
                  <a16:creationId xmlns:a16="http://schemas.microsoft.com/office/drawing/2014/main" id="{CE30BC84-E0D5-4D87-939C-388FBD03E74B}"/>
                </a:ext>
              </a:extLst>
            </p:cNvPr>
            <p:cNvSpPr/>
            <p:nvPr/>
          </p:nvSpPr>
          <p:spPr>
            <a:xfrm rot="10800000">
              <a:off x="6144963" y="1844824"/>
              <a:ext cx="4451434" cy="8640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ectangle 4">
              <a:extLst>
                <a:ext uri="{FF2B5EF4-FFF2-40B4-BE49-F238E27FC236}">
                  <a16:creationId xmlns:a16="http://schemas.microsoft.com/office/drawing/2014/main" id="{7AA2226F-7B75-4654-B4FC-17B518AA0DFA}"/>
                </a:ext>
              </a:extLst>
            </p:cNvPr>
            <p:cNvSpPr/>
            <p:nvPr/>
          </p:nvSpPr>
          <p:spPr>
            <a:xfrm>
              <a:off x="4485442" y="1837871"/>
              <a:ext cx="1670406" cy="1829838"/>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68022"/>
                <a:gd name="connsiteY0" fmla="*/ 1713390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13390 h 1849518"/>
                <a:gd name="connsiteX0" fmla="*/ 0 w 1668022"/>
                <a:gd name="connsiteY0" fmla="*/ 1713390 h 1787374"/>
                <a:gd name="connsiteX1" fmla="*/ 1650267 w 1668022"/>
                <a:gd name="connsiteY1" fmla="*/ 0 h 1787374"/>
                <a:gd name="connsiteX2" fmla="*/ 1668022 w 1668022"/>
                <a:gd name="connsiteY2" fmla="*/ 855218 h 1787374"/>
                <a:gd name="connsiteX3" fmla="*/ 26633 w 1668022"/>
                <a:gd name="connsiteY3" fmla="*/ 1787374 h 1787374"/>
                <a:gd name="connsiteX4" fmla="*/ 0 w 1668022"/>
                <a:gd name="connsiteY4" fmla="*/ 1713390 h 1787374"/>
                <a:gd name="connsiteX0" fmla="*/ 0 w 1668022"/>
                <a:gd name="connsiteY0" fmla="*/ 1713390 h 1805129"/>
                <a:gd name="connsiteX1" fmla="*/ 1650267 w 1668022"/>
                <a:gd name="connsiteY1" fmla="*/ 0 h 1805129"/>
                <a:gd name="connsiteX2" fmla="*/ 1668022 w 1668022"/>
                <a:gd name="connsiteY2" fmla="*/ 855218 h 1805129"/>
                <a:gd name="connsiteX3" fmla="*/ 35511 w 1668022"/>
                <a:gd name="connsiteY3" fmla="*/ 1805129 h 1805129"/>
                <a:gd name="connsiteX4" fmla="*/ 0 w 1668022"/>
                <a:gd name="connsiteY4" fmla="*/ 1713390 h 1805129"/>
                <a:gd name="connsiteX0" fmla="*/ 0 w 1668022"/>
                <a:gd name="connsiteY0" fmla="*/ 1713390 h 1822885"/>
                <a:gd name="connsiteX1" fmla="*/ 1650267 w 1668022"/>
                <a:gd name="connsiteY1" fmla="*/ 0 h 1822885"/>
                <a:gd name="connsiteX2" fmla="*/ 1668022 w 1668022"/>
                <a:gd name="connsiteY2" fmla="*/ 855218 h 1822885"/>
                <a:gd name="connsiteX3" fmla="*/ 35511 w 1668022"/>
                <a:gd name="connsiteY3" fmla="*/ 1822885 h 1822885"/>
                <a:gd name="connsiteX4" fmla="*/ 0 w 1668022"/>
                <a:gd name="connsiteY4" fmla="*/ 1713390 h 1822885"/>
                <a:gd name="connsiteX0" fmla="*/ 0 w 1668022"/>
                <a:gd name="connsiteY0" fmla="*/ 1720343 h 1829838"/>
                <a:gd name="connsiteX1" fmla="*/ 1660710 w 1668022"/>
                <a:gd name="connsiteY1" fmla="*/ 0 h 1829838"/>
                <a:gd name="connsiteX2" fmla="*/ 1668022 w 1668022"/>
                <a:gd name="connsiteY2" fmla="*/ 862171 h 1829838"/>
                <a:gd name="connsiteX3" fmla="*/ 35511 w 1668022"/>
                <a:gd name="connsiteY3" fmla="*/ 1829838 h 1829838"/>
                <a:gd name="connsiteX4" fmla="*/ 0 w 1668022"/>
                <a:gd name="connsiteY4" fmla="*/ 1720343 h 1829838"/>
                <a:gd name="connsiteX0" fmla="*/ 0 w 1670406"/>
                <a:gd name="connsiteY0" fmla="*/ 1720343 h 1829838"/>
                <a:gd name="connsiteX1" fmla="*/ 1669865 w 1670406"/>
                <a:gd name="connsiteY1" fmla="*/ 0 h 1829838"/>
                <a:gd name="connsiteX2" fmla="*/ 1668022 w 1670406"/>
                <a:gd name="connsiteY2" fmla="*/ 862171 h 1829838"/>
                <a:gd name="connsiteX3" fmla="*/ 35511 w 1670406"/>
                <a:gd name="connsiteY3" fmla="*/ 1829838 h 1829838"/>
                <a:gd name="connsiteX4" fmla="*/ 0 w 1670406"/>
                <a:gd name="connsiteY4" fmla="*/ 1720343 h 1829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406" h="1829838">
                  <a:moveTo>
                    <a:pt x="0" y="1720343"/>
                  </a:moveTo>
                  <a:lnTo>
                    <a:pt x="1669865" y="0"/>
                  </a:lnTo>
                  <a:cubicBezTo>
                    <a:pt x="1672302" y="287390"/>
                    <a:pt x="1665585" y="574781"/>
                    <a:pt x="1668022" y="862171"/>
                  </a:cubicBezTo>
                  <a:lnTo>
                    <a:pt x="35511" y="1829838"/>
                  </a:lnTo>
                  <a:lnTo>
                    <a:pt x="0" y="1720343"/>
                  </a:lnTo>
                  <a:close/>
                </a:path>
              </a:pathLst>
            </a:custGeom>
            <a:gradFill flip="none" rotWithShape="1">
              <a:gsLst>
                <a:gs pos="35000">
                  <a:schemeClr val="accent3">
                    <a:alpha val="0"/>
                  </a:schemeClr>
                </a:gs>
                <a:gs pos="80000">
                  <a:schemeClr val="accent3">
                    <a:alpha val="85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7" name="Rectangle 16">
              <a:extLst>
                <a:ext uri="{FF2B5EF4-FFF2-40B4-BE49-F238E27FC236}">
                  <a16:creationId xmlns:a16="http://schemas.microsoft.com/office/drawing/2014/main" id="{8F7B3674-242B-4743-BB1C-6DFB1B4FAD23}"/>
                </a:ext>
              </a:extLst>
            </p:cNvPr>
            <p:cNvSpPr/>
            <p:nvPr/>
          </p:nvSpPr>
          <p:spPr>
            <a:xfrm rot="10800000">
              <a:off x="6144962" y="2787832"/>
              <a:ext cx="4451434" cy="8640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8" name="Rectangle 17">
              <a:extLst>
                <a:ext uri="{FF2B5EF4-FFF2-40B4-BE49-F238E27FC236}">
                  <a16:creationId xmlns:a16="http://schemas.microsoft.com/office/drawing/2014/main" id="{ABCCF149-AC4D-45D6-BB37-A77AC4F06DC4}"/>
                </a:ext>
              </a:extLst>
            </p:cNvPr>
            <p:cNvSpPr/>
            <p:nvPr/>
          </p:nvSpPr>
          <p:spPr>
            <a:xfrm rot="10800000">
              <a:off x="6135715" y="3730840"/>
              <a:ext cx="4451434" cy="8640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Rectangle 18">
              <a:extLst>
                <a:ext uri="{FF2B5EF4-FFF2-40B4-BE49-F238E27FC236}">
                  <a16:creationId xmlns:a16="http://schemas.microsoft.com/office/drawing/2014/main" id="{584F620A-3EFD-4D3C-A5BF-18613EF1C1EA}"/>
                </a:ext>
              </a:extLst>
            </p:cNvPr>
            <p:cNvSpPr/>
            <p:nvPr/>
          </p:nvSpPr>
          <p:spPr>
            <a:xfrm rot="10800000">
              <a:off x="6135715" y="4673848"/>
              <a:ext cx="4451434" cy="8640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Rectangle 4">
              <a:extLst>
                <a:ext uri="{FF2B5EF4-FFF2-40B4-BE49-F238E27FC236}">
                  <a16:creationId xmlns:a16="http://schemas.microsoft.com/office/drawing/2014/main" id="{2A086DFF-3D53-4066-ADCD-5411D331D3B9}"/>
                </a:ext>
              </a:extLst>
            </p:cNvPr>
            <p:cNvSpPr/>
            <p:nvPr/>
          </p:nvSpPr>
          <p:spPr>
            <a:xfrm>
              <a:off x="4474601" y="2791036"/>
              <a:ext cx="1685778" cy="1002679"/>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 name="connsiteX0" fmla="*/ 0 w 1685778"/>
                <a:gd name="connsiteY0" fmla="*/ 905521 h 1002679"/>
                <a:gd name="connsiteX1" fmla="*/ 1678467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778" h="1002679">
                  <a:moveTo>
                    <a:pt x="0" y="905521"/>
                  </a:moveTo>
                  <a:lnTo>
                    <a:pt x="1678467" y="0"/>
                  </a:lnTo>
                  <a:lnTo>
                    <a:pt x="1685778" y="855218"/>
                  </a:lnTo>
                  <a:lnTo>
                    <a:pt x="8878" y="908486"/>
                  </a:lnTo>
                  <a:cubicBezTo>
                    <a:pt x="8878" y="573106"/>
                    <a:pt x="0" y="1240901"/>
                    <a:pt x="0" y="905521"/>
                  </a:cubicBezTo>
                  <a:close/>
                </a:path>
              </a:pathLst>
            </a:custGeom>
            <a:gradFill flip="none" rotWithShape="1">
              <a:gsLst>
                <a:gs pos="50000">
                  <a:schemeClr val="accent3">
                    <a:alpha val="0"/>
                  </a:schemeClr>
                </a:gs>
                <a:gs pos="80000">
                  <a:schemeClr val="accent3">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45" name="Group 44">
            <a:extLst>
              <a:ext uri="{FF2B5EF4-FFF2-40B4-BE49-F238E27FC236}">
                <a16:creationId xmlns:a16="http://schemas.microsoft.com/office/drawing/2014/main" id="{76633F5F-5B47-4E49-BB19-C1426FE2F7B3}"/>
              </a:ext>
            </a:extLst>
          </p:cNvPr>
          <p:cNvGrpSpPr/>
          <p:nvPr/>
        </p:nvGrpSpPr>
        <p:grpSpPr>
          <a:xfrm>
            <a:off x="4973772" y="2797798"/>
            <a:ext cx="2237674" cy="2237674"/>
            <a:chOff x="3467528" y="2657377"/>
            <a:chExt cx="2237674" cy="2237674"/>
          </a:xfrm>
        </p:grpSpPr>
        <p:grpSp>
          <p:nvGrpSpPr>
            <p:cNvPr id="46" name="Group 45">
              <a:extLst>
                <a:ext uri="{FF2B5EF4-FFF2-40B4-BE49-F238E27FC236}">
                  <a16:creationId xmlns:a16="http://schemas.microsoft.com/office/drawing/2014/main" id="{E7CC501C-75C6-4297-A6E9-70168A53833A}"/>
                </a:ext>
              </a:extLst>
            </p:cNvPr>
            <p:cNvGrpSpPr/>
            <p:nvPr/>
          </p:nvGrpSpPr>
          <p:grpSpPr>
            <a:xfrm>
              <a:off x="3467528" y="2657377"/>
              <a:ext cx="2237674" cy="2237674"/>
              <a:chOff x="3436380" y="2612003"/>
              <a:chExt cx="2237674" cy="2237674"/>
            </a:xfrm>
          </p:grpSpPr>
          <p:sp>
            <p:nvSpPr>
              <p:cNvPr id="48" name="Oval 47">
                <a:extLst>
                  <a:ext uri="{FF2B5EF4-FFF2-40B4-BE49-F238E27FC236}">
                    <a16:creationId xmlns:a16="http://schemas.microsoft.com/office/drawing/2014/main" id="{3867FC46-406A-4EA4-BDA2-DA2EDA1A4D18}"/>
                  </a:ext>
                </a:extLst>
              </p:cNvPr>
              <p:cNvSpPr/>
              <p:nvPr/>
            </p:nvSpPr>
            <p:spPr>
              <a:xfrm>
                <a:off x="3436380" y="2612003"/>
                <a:ext cx="2237674" cy="2237674"/>
              </a:xfrm>
              <a:prstGeom prst="ellipse">
                <a:avLst/>
              </a:prstGeom>
              <a:solidFill>
                <a:schemeClr val="bg1">
                  <a:alpha val="57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Oval 48">
                <a:extLst>
                  <a:ext uri="{FF2B5EF4-FFF2-40B4-BE49-F238E27FC236}">
                    <a16:creationId xmlns:a16="http://schemas.microsoft.com/office/drawing/2014/main" id="{4455D14C-76F7-460C-B2E1-C45827B8D76D}"/>
                  </a:ext>
                </a:extLst>
              </p:cNvPr>
              <p:cNvSpPr/>
              <p:nvPr/>
            </p:nvSpPr>
            <p:spPr>
              <a:xfrm>
                <a:off x="3914050" y="3089673"/>
                <a:ext cx="1282335" cy="12823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47" name="Oval 46">
              <a:extLst>
                <a:ext uri="{FF2B5EF4-FFF2-40B4-BE49-F238E27FC236}">
                  <a16:creationId xmlns:a16="http://schemas.microsoft.com/office/drawing/2014/main" id="{73D008FB-D8AA-43F9-B360-6601072936E9}"/>
                </a:ext>
              </a:extLst>
            </p:cNvPr>
            <p:cNvSpPr/>
            <p:nvPr/>
          </p:nvSpPr>
          <p:spPr>
            <a:xfrm>
              <a:off x="3695636" y="2885485"/>
              <a:ext cx="1781460" cy="1781460"/>
            </a:xfrm>
            <a:prstGeom prst="ellipse">
              <a:avLst/>
            </a:prstGeom>
            <a:noFill/>
            <a:ln w="1905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50" name="TextBox 49">
            <a:extLst>
              <a:ext uri="{FF2B5EF4-FFF2-40B4-BE49-F238E27FC236}">
                <a16:creationId xmlns:a16="http://schemas.microsoft.com/office/drawing/2014/main" id="{FF2D8885-F014-4A53-A73A-6CC8169D85F4}"/>
              </a:ext>
            </a:extLst>
          </p:cNvPr>
          <p:cNvSpPr txBox="1"/>
          <p:nvPr/>
        </p:nvSpPr>
        <p:spPr>
          <a:xfrm>
            <a:off x="5451958" y="3554210"/>
            <a:ext cx="1281819" cy="830997"/>
          </a:xfrm>
          <a:prstGeom prst="rect">
            <a:avLst/>
          </a:prstGeom>
          <a:noFill/>
        </p:spPr>
        <p:txBody>
          <a:bodyPr wrap="square" rtlCol="0">
            <a:spAutoFit/>
          </a:bodyPr>
          <a:lstStyle/>
          <a:p>
            <a:pPr algn="ctr"/>
            <a:r>
              <a:rPr lang="en-US" altLang="ko-KR" sz="1600" b="1" dirty="0">
                <a:solidFill>
                  <a:schemeClr val="bg1"/>
                </a:solidFill>
              </a:rPr>
              <a:t>Python, Pandas, Seaborn</a:t>
            </a:r>
            <a:endParaRPr lang="ko-KR" altLang="en-US" sz="1600" b="1" dirty="0">
              <a:solidFill>
                <a:schemeClr val="bg1"/>
              </a:solidFill>
            </a:endParaRPr>
          </a:p>
        </p:txBody>
      </p:sp>
      <p:grpSp>
        <p:nvGrpSpPr>
          <p:cNvPr id="52" name="Group 51">
            <a:extLst>
              <a:ext uri="{FF2B5EF4-FFF2-40B4-BE49-F238E27FC236}">
                <a16:creationId xmlns:a16="http://schemas.microsoft.com/office/drawing/2014/main" id="{9FF26A63-0AF4-46B8-8F98-2E973961AC62}"/>
              </a:ext>
            </a:extLst>
          </p:cNvPr>
          <p:cNvGrpSpPr/>
          <p:nvPr/>
        </p:nvGrpSpPr>
        <p:grpSpPr>
          <a:xfrm>
            <a:off x="4960112" y="5230177"/>
            <a:ext cx="2251334" cy="483713"/>
            <a:chOff x="1579264" y="5496925"/>
            <a:chExt cx="2251334" cy="483713"/>
          </a:xfrm>
        </p:grpSpPr>
        <p:sp>
          <p:nvSpPr>
            <p:cNvPr id="53" name="TextBox 52">
              <a:extLst>
                <a:ext uri="{FF2B5EF4-FFF2-40B4-BE49-F238E27FC236}">
                  <a16:creationId xmlns:a16="http://schemas.microsoft.com/office/drawing/2014/main" id="{8E05A85A-96A2-4A1C-8E3F-5BE320EC7664}"/>
                </a:ext>
              </a:extLst>
            </p:cNvPr>
            <p:cNvSpPr txBox="1"/>
            <p:nvPr/>
          </p:nvSpPr>
          <p:spPr>
            <a:xfrm>
              <a:off x="1579265" y="5703639"/>
              <a:ext cx="2251333" cy="276999"/>
            </a:xfrm>
            <a:prstGeom prst="rect">
              <a:avLst/>
            </a:prstGeom>
            <a:noFill/>
          </p:spPr>
          <p:txBody>
            <a:bodyPr wrap="square" rtlCol="0">
              <a:spAutoFit/>
            </a:bodyPr>
            <a:lstStyle/>
            <a:p>
              <a:pPr algn="ctr"/>
              <a:r>
                <a:rPr lang="en-US" altLang="ko-KR" sz="1200" b="1" dirty="0">
                  <a:solidFill>
                    <a:schemeClr val="tx1">
                      <a:lumMod val="75000"/>
                      <a:lumOff val="25000"/>
                    </a:schemeClr>
                  </a:solidFill>
                </a:rPr>
                <a:t>Mayank</a:t>
              </a:r>
              <a:r>
                <a:rPr lang="en-US" altLang="ko-KR" sz="1200" dirty="0">
                  <a:solidFill>
                    <a:schemeClr val="tx1">
                      <a:lumMod val="75000"/>
                      <a:lumOff val="25000"/>
                    </a:schemeClr>
                  </a:solidFill>
                </a:rPr>
                <a:t> </a:t>
              </a:r>
              <a:r>
                <a:rPr lang="en-US" altLang="ko-KR" sz="1200" b="1" dirty="0">
                  <a:solidFill>
                    <a:schemeClr val="tx1">
                      <a:lumMod val="75000"/>
                      <a:lumOff val="25000"/>
                    </a:schemeClr>
                  </a:solidFill>
                </a:rPr>
                <a:t>Singh</a:t>
              </a:r>
              <a:endParaRPr lang="ko-KR" altLang="en-US" sz="1200" b="1" dirty="0">
                <a:solidFill>
                  <a:schemeClr val="tx1">
                    <a:lumMod val="75000"/>
                    <a:lumOff val="25000"/>
                  </a:schemeClr>
                </a:solidFill>
              </a:endParaRPr>
            </a:p>
          </p:txBody>
        </p:sp>
        <p:sp>
          <p:nvSpPr>
            <p:cNvPr id="54" name="TextBox 53">
              <a:extLst>
                <a:ext uri="{FF2B5EF4-FFF2-40B4-BE49-F238E27FC236}">
                  <a16:creationId xmlns:a16="http://schemas.microsoft.com/office/drawing/2014/main" id="{A9160B8E-0F76-4A1D-B4FF-85CF1BAC09EB}"/>
                </a:ext>
              </a:extLst>
            </p:cNvPr>
            <p:cNvSpPr txBox="1"/>
            <p:nvPr/>
          </p:nvSpPr>
          <p:spPr>
            <a:xfrm>
              <a:off x="1579264" y="5496925"/>
              <a:ext cx="2251333" cy="276999"/>
            </a:xfrm>
            <a:prstGeom prst="rect">
              <a:avLst/>
            </a:prstGeom>
            <a:noFill/>
          </p:spPr>
          <p:txBody>
            <a:bodyPr wrap="square" rtlCol="0">
              <a:spAutoFit/>
            </a:bodyPr>
            <a:lstStyle/>
            <a:p>
              <a:pPr algn="ctr"/>
              <a:r>
                <a:rPr lang="en-US" altLang="ko-KR" sz="1200" b="1" dirty="0">
                  <a:solidFill>
                    <a:schemeClr val="tx1">
                      <a:lumMod val="75000"/>
                      <a:lumOff val="25000"/>
                    </a:schemeClr>
                  </a:solidFill>
                </a:rPr>
                <a:t>Presented by</a:t>
              </a:r>
              <a:endParaRPr lang="ko-KR" altLang="en-US" sz="1200" b="1" dirty="0">
                <a:solidFill>
                  <a:schemeClr val="tx1">
                    <a:lumMod val="75000"/>
                    <a:lumOff val="25000"/>
                  </a:schemeClr>
                </a:solidFill>
              </a:endParaRPr>
            </a:p>
          </p:txBody>
        </p:sp>
      </p:grpSp>
    </p:spTree>
    <p:extLst>
      <p:ext uri="{BB962C8B-B14F-4D97-AF65-F5344CB8AC3E}">
        <p14:creationId xmlns:p14="http://schemas.microsoft.com/office/powerpoint/2010/main" val="3940008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BCD35D-1FD1-3293-EC18-11C14A918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39699"/>
            <a:ext cx="5886449" cy="3679826"/>
          </a:xfrm>
          <a:prstGeom prst="rect">
            <a:avLst/>
          </a:prstGeom>
        </p:spPr>
      </p:pic>
      <p:pic>
        <p:nvPicPr>
          <p:cNvPr id="8" name="Picture 7">
            <a:extLst>
              <a:ext uri="{FF2B5EF4-FFF2-40B4-BE49-F238E27FC236}">
                <a16:creationId xmlns:a16="http://schemas.microsoft.com/office/drawing/2014/main" id="{DEBB53CC-BC4B-B30F-D9D0-53F2C1E32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4000500"/>
            <a:ext cx="5886449" cy="2333624"/>
          </a:xfrm>
          <a:prstGeom prst="rect">
            <a:avLst/>
          </a:prstGeom>
        </p:spPr>
      </p:pic>
      <p:pic>
        <p:nvPicPr>
          <p:cNvPr id="9" name="Picture 8">
            <a:extLst>
              <a:ext uri="{FF2B5EF4-FFF2-40B4-BE49-F238E27FC236}">
                <a16:creationId xmlns:a16="http://schemas.microsoft.com/office/drawing/2014/main" id="{7A655658-D60D-2C8F-DD79-EFD9B5ADE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7926" y="139699"/>
            <a:ext cx="5724523" cy="6194425"/>
          </a:xfrm>
          <a:prstGeom prst="rect">
            <a:avLst/>
          </a:prstGeom>
        </p:spPr>
      </p:pic>
      <p:pic>
        <p:nvPicPr>
          <p:cNvPr id="10" name="Picture 9">
            <a:extLst>
              <a:ext uri="{FF2B5EF4-FFF2-40B4-BE49-F238E27FC236}">
                <a16:creationId xmlns:a16="http://schemas.microsoft.com/office/drawing/2014/main" id="{B32C97B0-A6B4-EAF7-DA33-CDBBE2FB3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9958" y="1314450"/>
            <a:ext cx="377192" cy="209550"/>
          </a:xfrm>
          <a:prstGeom prst="rect">
            <a:avLst/>
          </a:prstGeom>
        </p:spPr>
      </p:pic>
    </p:spTree>
    <p:extLst>
      <p:ext uri="{BB962C8B-B14F-4D97-AF65-F5344CB8AC3E}">
        <p14:creationId xmlns:p14="http://schemas.microsoft.com/office/powerpoint/2010/main" val="366867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DC460A-1302-48A5-8229-DBB2E1EBFCDC}"/>
              </a:ext>
            </a:extLst>
          </p:cNvPr>
          <p:cNvSpPr/>
          <p:nvPr/>
        </p:nvSpPr>
        <p:spPr>
          <a:xfrm>
            <a:off x="3574473" y="1339"/>
            <a:ext cx="8617527" cy="6856661"/>
          </a:xfrm>
          <a:custGeom>
            <a:avLst/>
            <a:gdLst>
              <a:gd name="connsiteX0" fmla="*/ 0 w 7259782"/>
              <a:gd name="connsiteY0" fmla="*/ 0 h 6856661"/>
              <a:gd name="connsiteX1" fmla="*/ 7259782 w 7259782"/>
              <a:gd name="connsiteY1" fmla="*/ 0 h 6856661"/>
              <a:gd name="connsiteX2" fmla="*/ 7259782 w 7259782"/>
              <a:gd name="connsiteY2" fmla="*/ 6856661 h 6856661"/>
              <a:gd name="connsiteX3" fmla="*/ 0 w 7259782"/>
              <a:gd name="connsiteY3" fmla="*/ 6856661 h 6856661"/>
              <a:gd name="connsiteX4" fmla="*/ 0 w 7259782"/>
              <a:gd name="connsiteY4" fmla="*/ 0 h 6856661"/>
              <a:gd name="connsiteX0" fmla="*/ 0 w 7259782"/>
              <a:gd name="connsiteY0" fmla="*/ 0 h 6856661"/>
              <a:gd name="connsiteX1" fmla="*/ 7259782 w 7259782"/>
              <a:gd name="connsiteY1" fmla="*/ 0 h 6856661"/>
              <a:gd name="connsiteX2" fmla="*/ 7259782 w 7259782"/>
              <a:gd name="connsiteY2" fmla="*/ 6856661 h 6856661"/>
              <a:gd name="connsiteX3" fmla="*/ 2309091 w 7259782"/>
              <a:gd name="connsiteY3" fmla="*/ 6838188 h 6856661"/>
              <a:gd name="connsiteX4" fmla="*/ 0 w 7259782"/>
              <a:gd name="connsiteY4" fmla="*/ 0 h 6856661"/>
              <a:gd name="connsiteX0" fmla="*/ 0 w 7259782"/>
              <a:gd name="connsiteY0" fmla="*/ 0 h 6856661"/>
              <a:gd name="connsiteX1" fmla="*/ 7259782 w 7259782"/>
              <a:gd name="connsiteY1" fmla="*/ 0 h 6856661"/>
              <a:gd name="connsiteX2" fmla="*/ 7259782 w 7259782"/>
              <a:gd name="connsiteY2" fmla="*/ 6856661 h 6856661"/>
              <a:gd name="connsiteX3" fmla="*/ 2318327 w 7259782"/>
              <a:gd name="connsiteY3" fmla="*/ 6856661 h 6856661"/>
              <a:gd name="connsiteX4" fmla="*/ 0 w 7259782"/>
              <a:gd name="connsiteY4" fmla="*/ 0 h 6856661"/>
              <a:gd name="connsiteX0" fmla="*/ 0 w 7259782"/>
              <a:gd name="connsiteY0" fmla="*/ 0 h 6856661"/>
              <a:gd name="connsiteX1" fmla="*/ 7259782 w 7259782"/>
              <a:gd name="connsiteY1" fmla="*/ 0 h 6856661"/>
              <a:gd name="connsiteX2" fmla="*/ 7259782 w 7259782"/>
              <a:gd name="connsiteY2" fmla="*/ 6856661 h 6856661"/>
              <a:gd name="connsiteX3" fmla="*/ 2586182 w 7259782"/>
              <a:gd name="connsiteY3" fmla="*/ 6828951 h 6856661"/>
              <a:gd name="connsiteX4" fmla="*/ 0 w 7259782"/>
              <a:gd name="connsiteY4" fmla="*/ 0 h 6856661"/>
              <a:gd name="connsiteX0" fmla="*/ 0 w 7259782"/>
              <a:gd name="connsiteY0" fmla="*/ 0 h 6856661"/>
              <a:gd name="connsiteX1" fmla="*/ 7259782 w 7259782"/>
              <a:gd name="connsiteY1" fmla="*/ 0 h 6856661"/>
              <a:gd name="connsiteX2" fmla="*/ 7259782 w 7259782"/>
              <a:gd name="connsiteY2" fmla="*/ 6856661 h 6856661"/>
              <a:gd name="connsiteX3" fmla="*/ 2807854 w 7259782"/>
              <a:gd name="connsiteY3" fmla="*/ 6819715 h 6856661"/>
              <a:gd name="connsiteX4" fmla="*/ 0 w 7259782"/>
              <a:gd name="connsiteY4" fmla="*/ 0 h 6856661"/>
              <a:gd name="connsiteX0" fmla="*/ 0 w 7259782"/>
              <a:gd name="connsiteY0" fmla="*/ 0 h 6856661"/>
              <a:gd name="connsiteX1" fmla="*/ 7259782 w 7259782"/>
              <a:gd name="connsiteY1" fmla="*/ 0 h 6856661"/>
              <a:gd name="connsiteX2" fmla="*/ 7259782 w 7259782"/>
              <a:gd name="connsiteY2" fmla="*/ 6856661 h 6856661"/>
              <a:gd name="connsiteX3" fmla="*/ 2807854 w 7259782"/>
              <a:gd name="connsiteY3" fmla="*/ 6847425 h 6856661"/>
              <a:gd name="connsiteX4" fmla="*/ 0 w 7259782"/>
              <a:gd name="connsiteY4" fmla="*/ 0 h 6856661"/>
              <a:gd name="connsiteX0" fmla="*/ 0 w 7259782"/>
              <a:gd name="connsiteY0" fmla="*/ 0 h 6856661"/>
              <a:gd name="connsiteX1" fmla="*/ 7259782 w 7259782"/>
              <a:gd name="connsiteY1" fmla="*/ 0 h 6856661"/>
              <a:gd name="connsiteX2" fmla="*/ 7259782 w 7259782"/>
              <a:gd name="connsiteY2" fmla="*/ 6856661 h 6856661"/>
              <a:gd name="connsiteX3" fmla="*/ 2798618 w 7259782"/>
              <a:gd name="connsiteY3" fmla="*/ 6856661 h 6856661"/>
              <a:gd name="connsiteX4" fmla="*/ 0 w 7259782"/>
              <a:gd name="connsiteY4" fmla="*/ 0 h 6856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9782" h="6856661">
                <a:moveTo>
                  <a:pt x="0" y="0"/>
                </a:moveTo>
                <a:lnTo>
                  <a:pt x="7259782" y="0"/>
                </a:lnTo>
                <a:lnTo>
                  <a:pt x="7259782" y="6856661"/>
                </a:lnTo>
                <a:lnTo>
                  <a:pt x="2798618" y="685666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A4BDA0-C270-4764-9C18-A593BCE2C965}"/>
              </a:ext>
            </a:extLst>
          </p:cNvPr>
          <p:cNvSpPr txBox="1"/>
          <p:nvPr/>
        </p:nvSpPr>
        <p:spPr>
          <a:xfrm>
            <a:off x="4647866" y="242003"/>
            <a:ext cx="7583055" cy="923330"/>
          </a:xfrm>
          <a:prstGeom prst="rect">
            <a:avLst/>
          </a:prstGeom>
          <a:noFill/>
        </p:spPr>
        <p:txBody>
          <a:bodyPr wrap="square" rtlCol="0" anchor="ctr">
            <a:spAutoFit/>
          </a:bodyPr>
          <a:lstStyle/>
          <a:p>
            <a:r>
              <a:rPr lang="en-US" altLang="ko-KR" sz="5400" dirty="0">
                <a:solidFill>
                  <a:schemeClr val="tx1">
                    <a:lumMod val="75000"/>
                    <a:lumOff val="25000"/>
                  </a:schemeClr>
                </a:solidFill>
                <a:latin typeface="Britannic Bold" panose="020B0903060703020204" pitchFamily="34" charset="0"/>
                <a:cs typeface="Arial" pitchFamily="34" charset="0"/>
              </a:rPr>
              <a:t>Project Summary</a:t>
            </a:r>
            <a:endParaRPr lang="ko-KR" altLang="en-US" sz="5400" dirty="0">
              <a:solidFill>
                <a:schemeClr val="tx1">
                  <a:lumMod val="75000"/>
                  <a:lumOff val="25000"/>
                </a:schemeClr>
              </a:solidFill>
              <a:latin typeface="Britannic Bold" panose="020B0903060703020204" pitchFamily="34" charset="0"/>
              <a:cs typeface="Arial" pitchFamily="34" charset="0"/>
            </a:endParaRPr>
          </a:p>
        </p:txBody>
      </p:sp>
      <p:grpSp>
        <p:nvGrpSpPr>
          <p:cNvPr id="10" name="Group 9">
            <a:extLst>
              <a:ext uri="{FF2B5EF4-FFF2-40B4-BE49-F238E27FC236}">
                <a16:creationId xmlns:a16="http://schemas.microsoft.com/office/drawing/2014/main" id="{05C8D0C1-7E99-4B90-A44B-505072FCBBC5}"/>
              </a:ext>
            </a:extLst>
          </p:cNvPr>
          <p:cNvGrpSpPr/>
          <p:nvPr/>
        </p:nvGrpSpPr>
        <p:grpSpPr>
          <a:xfrm>
            <a:off x="6286883" y="3078479"/>
            <a:ext cx="4931788" cy="1560903"/>
            <a:chOff x="5680459" y="1618978"/>
            <a:chExt cx="4931788" cy="926524"/>
          </a:xfrm>
        </p:grpSpPr>
        <p:sp>
          <p:nvSpPr>
            <p:cNvPr id="11" name="TextBox 10">
              <a:extLst>
                <a:ext uri="{FF2B5EF4-FFF2-40B4-BE49-F238E27FC236}">
                  <a16:creationId xmlns:a16="http://schemas.microsoft.com/office/drawing/2014/main" id="{D9D22DE1-90A6-406A-B71D-82B00E2A807D}"/>
                </a:ext>
              </a:extLst>
            </p:cNvPr>
            <p:cNvSpPr txBox="1"/>
            <p:nvPr/>
          </p:nvSpPr>
          <p:spPr>
            <a:xfrm>
              <a:off x="5680459" y="1618978"/>
              <a:ext cx="763624" cy="296415"/>
            </a:xfrm>
            <a:prstGeom prst="rect">
              <a:avLst/>
            </a:prstGeom>
            <a:noFill/>
          </p:spPr>
          <p:txBody>
            <a:bodyPr wrap="square" lIns="0" tIns="0" rIns="0" bIns="0" rtlCol="0" anchor="ctr">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sp>
          <p:nvSpPr>
            <p:cNvPr id="12" name="TextBox 11">
              <a:extLst>
                <a:ext uri="{FF2B5EF4-FFF2-40B4-BE49-F238E27FC236}">
                  <a16:creationId xmlns:a16="http://schemas.microsoft.com/office/drawing/2014/main" id="{832A2F40-F990-4558-BFA4-15734C704557}"/>
                </a:ext>
              </a:extLst>
            </p:cNvPr>
            <p:cNvSpPr txBox="1"/>
            <p:nvPr/>
          </p:nvSpPr>
          <p:spPr>
            <a:xfrm>
              <a:off x="5967846" y="2002075"/>
              <a:ext cx="4644400" cy="543427"/>
            </a:xfrm>
            <a:prstGeom prst="rect">
              <a:avLst/>
            </a:prstGeom>
            <a:noFill/>
          </p:spPr>
          <p:txBody>
            <a:bodyPr wrap="square" rtlCol="0">
              <a:spAutoFit/>
            </a:bodyPr>
            <a:lstStyle/>
            <a:p>
              <a:pPr marL="171450" indent="-171450">
                <a:buFont typeface="Wingdings" panose="05000000000000000000" pitchFamily="2" charset="2"/>
                <a:buChar char="Ø"/>
              </a:pPr>
              <a:r>
                <a:rPr lang="en-US" altLang="ko-KR" sz="1200" dirty="0">
                  <a:solidFill>
                    <a:schemeClr val="bg1"/>
                  </a:solidFill>
                  <a:cs typeface="Arial" pitchFamily="34" charset="0"/>
                </a:rPr>
                <a:t>The management team of the company has identified a need for timely and informed decision-making based on data insights. Consequently, they have requested the data analytics team, to provide ad-hoc solutions to 10 specific problems in order to gain the required insights </a:t>
              </a:r>
            </a:p>
          </p:txBody>
        </p:sp>
        <p:sp>
          <p:nvSpPr>
            <p:cNvPr id="13" name="TextBox 12">
              <a:extLst>
                <a:ext uri="{FF2B5EF4-FFF2-40B4-BE49-F238E27FC236}">
                  <a16:creationId xmlns:a16="http://schemas.microsoft.com/office/drawing/2014/main" id="{A3040624-AA78-4707-9171-C7F7E4A4286D}"/>
                </a:ext>
              </a:extLst>
            </p:cNvPr>
            <p:cNvSpPr txBox="1"/>
            <p:nvPr/>
          </p:nvSpPr>
          <p:spPr>
            <a:xfrm>
              <a:off x="6444083" y="1643678"/>
              <a:ext cx="4168164" cy="247012"/>
            </a:xfrm>
            <a:prstGeom prst="rect">
              <a:avLst/>
            </a:prstGeom>
            <a:noFill/>
          </p:spPr>
          <p:txBody>
            <a:bodyPr wrap="square" lIns="108000" rIns="108000" rtlCol="0" anchor="ctr">
              <a:spAutoFit/>
            </a:bodyPr>
            <a:lstStyle/>
            <a:p>
              <a:r>
                <a:rPr lang="en-US" altLang="ko-KR" sz="2400" b="1" dirty="0">
                  <a:solidFill>
                    <a:schemeClr val="bg1"/>
                  </a:solidFill>
                  <a:cs typeface="Arial" pitchFamily="34" charset="0"/>
                </a:rPr>
                <a:t>Problem Statement</a:t>
              </a:r>
              <a:endParaRPr lang="ko-KR" altLang="en-US" sz="2400" b="1" dirty="0">
                <a:solidFill>
                  <a:schemeClr val="bg1"/>
                </a:solidFill>
                <a:cs typeface="Arial" pitchFamily="34" charset="0"/>
              </a:endParaRPr>
            </a:p>
          </p:txBody>
        </p:sp>
      </p:grpSp>
      <p:grpSp>
        <p:nvGrpSpPr>
          <p:cNvPr id="18" name="Group 17">
            <a:extLst>
              <a:ext uri="{FF2B5EF4-FFF2-40B4-BE49-F238E27FC236}">
                <a16:creationId xmlns:a16="http://schemas.microsoft.com/office/drawing/2014/main" id="{0277BAFE-DBE5-4F13-9AC0-26A4FC2689D1}"/>
              </a:ext>
            </a:extLst>
          </p:cNvPr>
          <p:cNvGrpSpPr/>
          <p:nvPr/>
        </p:nvGrpSpPr>
        <p:grpSpPr>
          <a:xfrm>
            <a:off x="5692675" y="1366038"/>
            <a:ext cx="4931788" cy="1467738"/>
            <a:chOff x="5680459" y="1490186"/>
            <a:chExt cx="4931788" cy="1661932"/>
          </a:xfrm>
        </p:grpSpPr>
        <p:sp>
          <p:nvSpPr>
            <p:cNvPr id="19" name="TextBox 18">
              <a:extLst>
                <a:ext uri="{FF2B5EF4-FFF2-40B4-BE49-F238E27FC236}">
                  <a16:creationId xmlns:a16="http://schemas.microsoft.com/office/drawing/2014/main" id="{400724BC-16F9-4DF6-83AC-300BCB3F42E9}"/>
                </a:ext>
              </a:extLst>
            </p:cNvPr>
            <p:cNvSpPr txBox="1"/>
            <p:nvPr/>
          </p:nvSpPr>
          <p:spPr>
            <a:xfrm>
              <a:off x="5680459" y="1490186"/>
              <a:ext cx="763624" cy="553998"/>
            </a:xfrm>
            <a:prstGeom prst="rect">
              <a:avLst/>
            </a:prstGeom>
            <a:noFill/>
          </p:spPr>
          <p:txBody>
            <a:bodyPr wrap="square" lIns="0" tIns="0" rIns="0" bIns="0" rtlCol="0" anchor="ctr">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sp>
          <p:nvSpPr>
            <p:cNvPr id="20" name="TextBox 19">
              <a:extLst>
                <a:ext uri="{FF2B5EF4-FFF2-40B4-BE49-F238E27FC236}">
                  <a16:creationId xmlns:a16="http://schemas.microsoft.com/office/drawing/2014/main" id="{CCAE126C-D507-4F09-88A3-D1DD36AFB970}"/>
                </a:ext>
              </a:extLst>
            </p:cNvPr>
            <p:cNvSpPr txBox="1"/>
            <p:nvPr/>
          </p:nvSpPr>
          <p:spPr>
            <a:xfrm>
              <a:off x="5967846" y="2002074"/>
              <a:ext cx="4644400" cy="1150044"/>
            </a:xfrm>
            <a:prstGeom prst="rect">
              <a:avLst/>
            </a:prstGeom>
            <a:noFill/>
          </p:spPr>
          <p:txBody>
            <a:bodyPr wrap="square" rtlCol="0">
              <a:spAutoFit/>
            </a:bodyPr>
            <a:lstStyle/>
            <a:p>
              <a:pPr marL="171450" indent="-171450">
                <a:buFont typeface="Wingdings" panose="05000000000000000000" pitchFamily="2" charset="2"/>
                <a:buChar char="Ø"/>
              </a:pPr>
              <a:r>
                <a:rPr lang="en-US" altLang="ko-KR" sz="1200" dirty="0" err="1">
                  <a:solidFill>
                    <a:schemeClr val="bg1"/>
                  </a:solidFill>
                  <a:cs typeface="Arial" pitchFamily="34" charset="0"/>
                </a:rPr>
                <a:t>Atliq</a:t>
              </a:r>
              <a:r>
                <a:rPr lang="en-US" altLang="ko-KR" sz="1200" dirty="0">
                  <a:solidFill>
                    <a:schemeClr val="bg1"/>
                  </a:solidFill>
                  <a:cs typeface="Arial" pitchFamily="34" charset="0"/>
                </a:rPr>
                <a:t> Hardware (an imaginary company) is one of India's leading computer hardware producers and has a business well spread in 27 countries across the globe. It has customers in the region like North America (NA), Latin America(LATAM), and Asia-Pacific(APAC)</a:t>
              </a:r>
              <a:endParaRPr lang="ko-KR" altLang="en-US" sz="1200" dirty="0">
                <a:solidFill>
                  <a:schemeClr val="bg1"/>
                </a:solidFill>
                <a:cs typeface="Arial" pitchFamily="34" charset="0"/>
              </a:endParaRPr>
            </a:p>
          </p:txBody>
        </p:sp>
        <p:sp>
          <p:nvSpPr>
            <p:cNvPr id="21" name="TextBox 20">
              <a:extLst>
                <a:ext uri="{FF2B5EF4-FFF2-40B4-BE49-F238E27FC236}">
                  <a16:creationId xmlns:a16="http://schemas.microsoft.com/office/drawing/2014/main" id="{E038538C-6E3A-4B1A-8BFE-657AD74CA570}"/>
                </a:ext>
              </a:extLst>
            </p:cNvPr>
            <p:cNvSpPr txBox="1"/>
            <p:nvPr/>
          </p:nvSpPr>
          <p:spPr>
            <a:xfrm>
              <a:off x="6444083" y="1536352"/>
              <a:ext cx="4168164" cy="461665"/>
            </a:xfrm>
            <a:prstGeom prst="rect">
              <a:avLst/>
            </a:prstGeom>
            <a:noFill/>
          </p:spPr>
          <p:txBody>
            <a:bodyPr wrap="square" lIns="108000" rIns="108000" rtlCol="0" anchor="ctr">
              <a:spAutoFit/>
            </a:bodyPr>
            <a:lstStyle/>
            <a:p>
              <a:r>
                <a:rPr lang="en-US" altLang="ko-KR" sz="2400" b="1" dirty="0">
                  <a:solidFill>
                    <a:schemeClr val="bg1"/>
                  </a:solidFill>
                  <a:cs typeface="Arial" pitchFamily="34" charset="0"/>
                </a:rPr>
                <a:t>About Company</a:t>
              </a:r>
              <a:endParaRPr lang="ko-KR" altLang="en-US" sz="24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1912A19E-5D85-47EF-949E-7F8792FA3EB5}"/>
              </a:ext>
            </a:extLst>
          </p:cNvPr>
          <p:cNvGrpSpPr/>
          <p:nvPr/>
        </p:nvGrpSpPr>
        <p:grpSpPr>
          <a:xfrm>
            <a:off x="6881091" y="4964817"/>
            <a:ext cx="4931788" cy="1781253"/>
            <a:chOff x="5680459" y="1553105"/>
            <a:chExt cx="4931788" cy="1376650"/>
          </a:xfrm>
        </p:grpSpPr>
        <p:sp>
          <p:nvSpPr>
            <p:cNvPr id="23" name="TextBox 22">
              <a:extLst>
                <a:ext uri="{FF2B5EF4-FFF2-40B4-BE49-F238E27FC236}">
                  <a16:creationId xmlns:a16="http://schemas.microsoft.com/office/drawing/2014/main" id="{FC0554F8-07F9-4245-9EC5-807A5DBF9900}"/>
                </a:ext>
              </a:extLst>
            </p:cNvPr>
            <p:cNvSpPr txBox="1"/>
            <p:nvPr/>
          </p:nvSpPr>
          <p:spPr>
            <a:xfrm>
              <a:off x="5680459" y="1553105"/>
              <a:ext cx="763624" cy="428160"/>
            </a:xfrm>
            <a:prstGeom prst="rect">
              <a:avLst/>
            </a:prstGeom>
            <a:noFill/>
          </p:spPr>
          <p:txBody>
            <a:bodyPr wrap="square" lIns="0" tIns="0" rIns="0" bIns="0" rtlCol="0" anchor="ctr">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sp>
          <p:nvSpPr>
            <p:cNvPr id="24" name="TextBox 23">
              <a:extLst>
                <a:ext uri="{FF2B5EF4-FFF2-40B4-BE49-F238E27FC236}">
                  <a16:creationId xmlns:a16="http://schemas.microsoft.com/office/drawing/2014/main" id="{1C378501-CE52-4846-A3C0-D4F4C8439885}"/>
                </a:ext>
              </a:extLst>
            </p:cNvPr>
            <p:cNvSpPr txBox="1"/>
            <p:nvPr/>
          </p:nvSpPr>
          <p:spPr>
            <a:xfrm>
              <a:off x="5967846" y="2002075"/>
              <a:ext cx="4644400" cy="927680"/>
            </a:xfrm>
            <a:prstGeom prst="rect">
              <a:avLst/>
            </a:prstGeom>
            <a:noFill/>
          </p:spPr>
          <p:txBody>
            <a:bodyPr wrap="square" rtlCol="0">
              <a:spAutoFit/>
            </a:bodyPr>
            <a:lstStyle/>
            <a:p>
              <a:pPr marL="171450" indent="-171450">
                <a:buFont typeface="Wingdings" panose="05000000000000000000" pitchFamily="2" charset="2"/>
                <a:buChar char="Ø"/>
              </a:pPr>
              <a:r>
                <a:rPr lang="en-US" altLang="ko-KR" sz="1200" dirty="0">
                  <a:solidFill>
                    <a:schemeClr val="bg1"/>
                  </a:solidFill>
                  <a:cs typeface="Arial" pitchFamily="34" charset="0"/>
                </a:rPr>
                <a:t>The task at hand involves executing SQL queries to address 10 significant ad hoc inquiries that provide essential business insights. The intended recipients of the resulting presentation are high-level executives, requiring a thorough and precise depiction of the insights to aid in making critical business decisions.</a:t>
              </a:r>
            </a:p>
          </p:txBody>
        </p:sp>
        <p:sp>
          <p:nvSpPr>
            <p:cNvPr id="25" name="TextBox 24">
              <a:extLst>
                <a:ext uri="{FF2B5EF4-FFF2-40B4-BE49-F238E27FC236}">
                  <a16:creationId xmlns:a16="http://schemas.microsoft.com/office/drawing/2014/main" id="{B9B7F10F-1188-4C94-9236-30A83820C779}"/>
                </a:ext>
              </a:extLst>
            </p:cNvPr>
            <p:cNvSpPr txBox="1"/>
            <p:nvPr/>
          </p:nvSpPr>
          <p:spPr>
            <a:xfrm>
              <a:off x="6444083" y="1588784"/>
              <a:ext cx="4168164" cy="356800"/>
            </a:xfrm>
            <a:prstGeom prst="rect">
              <a:avLst/>
            </a:prstGeom>
            <a:noFill/>
          </p:spPr>
          <p:txBody>
            <a:bodyPr wrap="square" lIns="108000" rIns="108000" rtlCol="0" anchor="ctr">
              <a:spAutoFit/>
            </a:bodyPr>
            <a:lstStyle/>
            <a:p>
              <a:r>
                <a:rPr lang="en-US" altLang="ko-KR" sz="2400" b="1" dirty="0">
                  <a:solidFill>
                    <a:schemeClr val="bg1"/>
                  </a:solidFill>
                  <a:cs typeface="Arial" pitchFamily="34" charset="0"/>
                </a:rPr>
                <a:t>Objective</a:t>
              </a:r>
              <a:endParaRPr lang="ko-KR" altLang="en-US" sz="2400" b="1" dirty="0">
                <a:solidFill>
                  <a:schemeClr val="bg1"/>
                </a:solidFill>
                <a:cs typeface="Arial" pitchFamily="34" charset="0"/>
              </a:endParaRPr>
            </a:p>
          </p:txBody>
        </p:sp>
      </p:grpSp>
      <p:grpSp>
        <p:nvGrpSpPr>
          <p:cNvPr id="2" name="Group 1">
            <a:extLst>
              <a:ext uri="{FF2B5EF4-FFF2-40B4-BE49-F238E27FC236}">
                <a16:creationId xmlns:a16="http://schemas.microsoft.com/office/drawing/2014/main" id="{DD9122C5-AF8F-0E91-0620-C9801A1E5E72}"/>
              </a:ext>
            </a:extLst>
          </p:cNvPr>
          <p:cNvGrpSpPr/>
          <p:nvPr/>
        </p:nvGrpSpPr>
        <p:grpSpPr>
          <a:xfrm>
            <a:off x="3915600" y="270649"/>
            <a:ext cx="763624" cy="923330"/>
            <a:chOff x="3467528" y="2657377"/>
            <a:chExt cx="2237674" cy="2237674"/>
          </a:xfrm>
          <a:solidFill>
            <a:schemeClr val="accent2">
              <a:lumMod val="75000"/>
            </a:schemeClr>
          </a:solidFill>
        </p:grpSpPr>
        <p:grpSp>
          <p:nvGrpSpPr>
            <p:cNvPr id="3" name="Group 2">
              <a:extLst>
                <a:ext uri="{FF2B5EF4-FFF2-40B4-BE49-F238E27FC236}">
                  <a16:creationId xmlns:a16="http://schemas.microsoft.com/office/drawing/2014/main" id="{89B444FA-1D48-797C-AFBC-BC78BC2B8030}"/>
                </a:ext>
              </a:extLst>
            </p:cNvPr>
            <p:cNvGrpSpPr/>
            <p:nvPr/>
          </p:nvGrpSpPr>
          <p:grpSpPr>
            <a:xfrm>
              <a:off x="3467528" y="2657377"/>
              <a:ext cx="2237674" cy="2237674"/>
              <a:chOff x="3436380" y="2612003"/>
              <a:chExt cx="2237674" cy="2237674"/>
            </a:xfrm>
            <a:grpFill/>
          </p:grpSpPr>
          <p:sp>
            <p:nvSpPr>
              <p:cNvPr id="6" name="Oval 5">
                <a:extLst>
                  <a:ext uri="{FF2B5EF4-FFF2-40B4-BE49-F238E27FC236}">
                    <a16:creationId xmlns:a16="http://schemas.microsoft.com/office/drawing/2014/main" id="{F937497C-389D-3630-6830-E4943F8F0CC5}"/>
                  </a:ext>
                </a:extLst>
              </p:cNvPr>
              <p:cNvSpPr/>
              <p:nvPr/>
            </p:nvSpPr>
            <p:spPr>
              <a:xfrm>
                <a:off x="3436380" y="2612003"/>
                <a:ext cx="2237674" cy="2237674"/>
              </a:xfrm>
              <a:prstGeom prst="ellips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Oval 6">
                <a:extLst>
                  <a:ext uri="{FF2B5EF4-FFF2-40B4-BE49-F238E27FC236}">
                    <a16:creationId xmlns:a16="http://schemas.microsoft.com/office/drawing/2014/main" id="{6D7C202F-F213-211C-2512-A487A381C0CA}"/>
                  </a:ext>
                </a:extLst>
              </p:cNvPr>
              <p:cNvSpPr/>
              <p:nvPr/>
            </p:nvSpPr>
            <p:spPr>
              <a:xfrm>
                <a:off x="3914050" y="3089673"/>
                <a:ext cx="1282335" cy="12823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5" name="Oval 4">
              <a:extLst>
                <a:ext uri="{FF2B5EF4-FFF2-40B4-BE49-F238E27FC236}">
                  <a16:creationId xmlns:a16="http://schemas.microsoft.com/office/drawing/2014/main" id="{268B4754-548C-0A86-0AD8-A118743FFA9E}"/>
                </a:ext>
              </a:extLst>
            </p:cNvPr>
            <p:cNvSpPr/>
            <p:nvPr/>
          </p:nvSpPr>
          <p:spPr>
            <a:xfrm>
              <a:off x="3695636" y="2885485"/>
              <a:ext cx="1781460" cy="1781460"/>
            </a:xfrm>
            <a:prstGeom prst="ellipse">
              <a:avLst/>
            </a:prstGeom>
            <a:grpFill/>
            <a:ln w="1905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9" name="TextBox 8">
            <a:extLst>
              <a:ext uri="{FF2B5EF4-FFF2-40B4-BE49-F238E27FC236}">
                <a16:creationId xmlns:a16="http://schemas.microsoft.com/office/drawing/2014/main" id="{AEA7C38C-8476-212E-3CA0-79F59E0C82A4}"/>
              </a:ext>
            </a:extLst>
          </p:cNvPr>
          <p:cNvSpPr txBox="1"/>
          <p:nvPr/>
        </p:nvSpPr>
        <p:spPr>
          <a:xfrm>
            <a:off x="4065396" y="412104"/>
            <a:ext cx="437607" cy="584775"/>
          </a:xfrm>
          <a:prstGeom prst="rect">
            <a:avLst/>
          </a:prstGeom>
          <a:noFill/>
        </p:spPr>
        <p:txBody>
          <a:bodyPr wrap="square" rtlCol="0">
            <a:spAutoFit/>
          </a:bodyPr>
          <a:lstStyle/>
          <a:p>
            <a:r>
              <a:rPr lang="en-US" sz="3200" b="1" dirty="0">
                <a:solidFill>
                  <a:schemeClr val="bg1"/>
                </a:solidFill>
              </a:rPr>
              <a:t>1</a:t>
            </a:r>
            <a:endParaRPr lang="en-IN" sz="2400" b="1" dirty="0">
              <a:solidFill>
                <a:schemeClr val="bg1"/>
              </a:solidFill>
            </a:endParaRPr>
          </a:p>
        </p:txBody>
      </p:sp>
    </p:spTree>
    <p:extLst>
      <p:ext uri="{BB962C8B-B14F-4D97-AF65-F5344CB8AC3E}">
        <p14:creationId xmlns:p14="http://schemas.microsoft.com/office/powerpoint/2010/main" val="314882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FA3CDE-CE02-2116-46A3-689E01976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425"/>
            <a:ext cx="6096000" cy="3282950"/>
          </a:xfrm>
          <a:prstGeom prst="rect">
            <a:avLst/>
          </a:prstGeom>
        </p:spPr>
      </p:pic>
      <p:pic>
        <p:nvPicPr>
          <p:cNvPr id="10" name="Picture 9">
            <a:extLst>
              <a:ext uri="{FF2B5EF4-FFF2-40B4-BE49-F238E27FC236}">
                <a16:creationId xmlns:a16="http://schemas.microsoft.com/office/drawing/2014/main" id="{A1C41166-6097-BD4E-00CF-2E5D78C7A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700"/>
            <a:ext cx="6096000" cy="2790825"/>
          </a:xfrm>
          <a:prstGeom prst="rect">
            <a:avLst/>
          </a:prstGeom>
        </p:spPr>
      </p:pic>
      <p:pic>
        <p:nvPicPr>
          <p:cNvPr id="11" name="Picture 10">
            <a:extLst>
              <a:ext uri="{FF2B5EF4-FFF2-40B4-BE49-F238E27FC236}">
                <a16:creationId xmlns:a16="http://schemas.microsoft.com/office/drawing/2014/main" id="{CC4D9011-E862-D8F9-71F2-A4C2E879C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350" y="177799"/>
            <a:ext cx="5962650" cy="6308725"/>
          </a:xfrm>
          <a:prstGeom prst="rect">
            <a:avLst/>
          </a:prstGeom>
        </p:spPr>
      </p:pic>
    </p:spTree>
    <p:extLst>
      <p:ext uri="{BB962C8B-B14F-4D97-AF65-F5344CB8AC3E}">
        <p14:creationId xmlns:p14="http://schemas.microsoft.com/office/powerpoint/2010/main" val="1560353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C532A9-84F0-5B45-64B1-7D73FC397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674"/>
            <a:ext cx="6096000" cy="3521075"/>
          </a:xfrm>
          <a:prstGeom prst="rect">
            <a:avLst/>
          </a:prstGeom>
        </p:spPr>
      </p:pic>
      <p:pic>
        <p:nvPicPr>
          <p:cNvPr id="39" name="Picture 38">
            <a:extLst>
              <a:ext uri="{FF2B5EF4-FFF2-40B4-BE49-F238E27FC236}">
                <a16:creationId xmlns:a16="http://schemas.microsoft.com/office/drawing/2014/main" id="{E63E38C6-537D-C00D-49AE-F8211CA5A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76700"/>
            <a:ext cx="6096000" cy="2635250"/>
          </a:xfrm>
          <a:prstGeom prst="rect">
            <a:avLst/>
          </a:prstGeom>
        </p:spPr>
      </p:pic>
      <p:pic>
        <p:nvPicPr>
          <p:cNvPr id="40" name="Picture 39">
            <a:extLst>
              <a:ext uri="{FF2B5EF4-FFF2-40B4-BE49-F238E27FC236}">
                <a16:creationId xmlns:a16="http://schemas.microsoft.com/office/drawing/2014/main" id="{C83E9169-3217-4C66-5C3C-55FC00B3F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550" y="193674"/>
            <a:ext cx="5886450" cy="6470651"/>
          </a:xfrm>
          <a:prstGeom prst="rect">
            <a:avLst/>
          </a:prstGeom>
        </p:spPr>
      </p:pic>
    </p:spTree>
    <p:extLst>
      <p:ext uri="{BB962C8B-B14F-4D97-AF65-F5344CB8AC3E}">
        <p14:creationId xmlns:p14="http://schemas.microsoft.com/office/powerpoint/2010/main" val="62469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124F60B-9FD4-E99B-D168-CAF5A4E16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5" y="123825"/>
            <a:ext cx="6016625" cy="3790950"/>
          </a:xfrm>
          <a:prstGeom prst="rect">
            <a:avLst/>
          </a:prstGeom>
        </p:spPr>
      </p:pic>
      <p:pic>
        <p:nvPicPr>
          <p:cNvPr id="27" name="Picture 26">
            <a:extLst>
              <a:ext uri="{FF2B5EF4-FFF2-40B4-BE49-F238E27FC236}">
                <a16:creationId xmlns:a16="http://schemas.microsoft.com/office/drawing/2014/main" id="{22AB9105-DC6B-C7B2-04A3-833CE5C96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4" y="4086224"/>
            <a:ext cx="6016625" cy="2676525"/>
          </a:xfrm>
          <a:prstGeom prst="rect">
            <a:avLst/>
          </a:prstGeom>
        </p:spPr>
      </p:pic>
      <p:pic>
        <p:nvPicPr>
          <p:cNvPr id="28" name="Picture 27">
            <a:extLst>
              <a:ext uri="{FF2B5EF4-FFF2-40B4-BE49-F238E27FC236}">
                <a16:creationId xmlns:a16="http://schemas.microsoft.com/office/drawing/2014/main" id="{C186FF77-EA4D-B7CF-C7DA-DD7B387C7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451" y="200025"/>
            <a:ext cx="5845174" cy="6562724"/>
          </a:xfrm>
          <a:prstGeom prst="rect">
            <a:avLst/>
          </a:prstGeom>
        </p:spPr>
      </p:pic>
    </p:spTree>
    <p:extLst>
      <p:ext uri="{BB962C8B-B14F-4D97-AF65-F5344CB8AC3E}">
        <p14:creationId xmlns:p14="http://schemas.microsoft.com/office/powerpoint/2010/main" val="1693104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268379C-177B-17B1-841F-E72C17C9B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85725"/>
            <a:ext cx="5994400" cy="3781425"/>
          </a:xfrm>
          <a:prstGeom prst="rect">
            <a:avLst/>
          </a:prstGeom>
        </p:spPr>
      </p:pic>
      <p:pic>
        <p:nvPicPr>
          <p:cNvPr id="36" name="Picture 35">
            <a:extLst>
              <a:ext uri="{FF2B5EF4-FFF2-40B4-BE49-F238E27FC236}">
                <a16:creationId xmlns:a16="http://schemas.microsoft.com/office/drawing/2014/main" id="{E594A681-B3C2-091B-DC57-F397426B0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4019549"/>
            <a:ext cx="5994400" cy="2727325"/>
          </a:xfrm>
          <a:prstGeom prst="rect">
            <a:avLst/>
          </a:prstGeom>
        </p:spPr>
      </p:pic>
      <p:pic>
        <p:nvPicPr>
          <p:cNvPr id="37" name="Picture 36">
            <a:extLst>
              <a:ext uri="{FF2B5EF4-FFF2-40B4-BE49-F238E27FC236}">
                <a16:creationId xmlns:a16="http://schemas.microsoft.com/office/drawing/2014/main" id="{74E8657F-7DF4-FB94-20E8-E9464E267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33350"/>
            <a:ext cx="5842000" cy="6613524"/>
          </a:xfrm>
          <a:prstGeom prst="rect">
            <a:avLst/>
          </a:prstGeom>
        </p:spPr>
      </p:pic>
    </p:spTree>
    <p:extLst>
      <p:ext uri="{BB962C8B-B14F-4D97-AF65-F5344CB8AC3E}">
        <p14:creationId xmlns:p14="http://schemas.microsoft.com/office/powerpoint/2010/main" val="84821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9ABE1D4-B73E-5550-7BD2-CA4CEF819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 y="85724"/>
            <a:ext cx="5876925" cy="3016250"/>
          </a:xfrm>
          <a:prstGeom prst="rect">
            <a:avLst/>
          </a:prstGeom>
        </p:spPr>
      </p:pic>
      <p:pic>
        <p:nvPicPr>
          <p:cNvPr id="25" name="Picture 24">
            <a:extLst>
              <a:ext uri="{FF2B5EF4-FFF2-40B4-BE49-F238E27FC236}">
                <a16:creationId xmlns:a16="http://schemas.microsoft.com/office/drawing/2014/main" id="{F2D6AEB2-5493-FE10-C79F-BE8AF2BEF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250" y="85724"/>
            <a:ext cx="5876925" cy="6667501"/>
          </a:xfrm>
          <a:prstGeom prst="rect">
            <a:avLst/>
          </a:prstGeom>
        </p:spPr>
      </p:pic>
      <p:pic>
        <p:nvPicPr>
          <p:cNvPr id="26" name="Picture 25">
            <a:extLst>
              <a:ext uri="{FF2B5EF4-FFF2-40B4-BE49-F238E27FC236}">
                <a16:creationId xmlns:a16="http://schemas.microsoft.com/office/drawing/2014/main" id="{8941FD29-7249-78DC-8965-925FEC0F3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25" y="3267074"/>
            <a:ext cx="5876926" cy="3486151"/>
          </a:xfrm>
          <a:prstGeom prst="rect">
            <a:avLst/>
          </a:prstGeom>
        </p:spPr>
      </p:pic>
    </p:spTree>
    <p:extLst>
      <p:ext uri="{BB962C8B-B14F-4D97-AF65-F5344CB8AC3E}">
        <p14:creationId xmlns:p14="http://schemas.microsoft.com/office/powerpoint/2010/main" val="1198383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421C86DF-6B0E-4CF0-B71F-BD75C682A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0"/>
            <a:ext cx="5743575" cy="6667501"/>
          </a:xfrm>
          <a:prstGeom prst="rect">
            <a:avLst/>
          </a:prstGeom>
        </p:spPr>
      </p:pic>
      <p:pic>
        <p:nvPicPr>
          <p:cNvPr id="39" name="Picture 38">
            <a:extLst>
              <a:ext uri="{FF2B5EF4-FFF2-40B4-BE49-F238E27FC236}">
                <a16:creationId xmlns:a16="http://schemas.microsoft.com/office/drawing/2014/main" id="{F95449B4-87EF-0839-6F75-5BC681E39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38100"/>
            <a:ext cx="6057900" cy="3600450"/>
          </a:xfrm>
          <a:prstGeom prst="rect">
            <a:avLst/>
          </a:prstGeom>
        </p:spPr>
      </p:pic>
      <p:pic>
        <p:nvPicPr>
          <p:cNvPr id="40" name="Picture 39">
            <a:extLst>
              <a:ext uri="{FF2B5EF4-FFF2-40B4-BE49-F238E27FC236}">
                <a16:creationId xmlns:a16="http://schemas.microsoft.com/office/drawing/2014/main" id="{F74A6172-AB52-AFD7-552D-9B5200D81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3752851"/>
            <a:ext cx="6057900" cy="2933702"/>
          </a:xfrm>
          <a:prstGeom prst="rect">
            <a:avLst/>
          </a:prstGeom>
        </p:spPr>
      </p:pic>
    </p:spTree>
    <p:extLst>
      <p:ext uri="{BB962C8B-B14F-4D97-AF65-F5344CB8AC3E}">
        <p14:creationId xmlns:p14="http://schemas.microsoft.com/office/powerpoint/2010/main" val="1309782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BDB79-6114-3CA7-D554-C48AEE9FF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5"/>
            <a:ext cx="5981700" cy="4467226"/>
          </a:xfrm>
          <a:prstGeom prst="rect">
            <a:avLst/>
          </a:prstGeom>
        </p:spPr>
      </p:pic>
      <p:pic>
        <p:nvPicPr>
          <p:cNvPr id="3" name="Picture 2">
            <a:extLst>
              <a:ext uri="{FF2B5EF4-FFF2-40B4-BE49-F238E27FC236}">
                <a16:creationId xmlns:a16="http://schemas.microsoft.com/office/drawing/2014/main" id="{D1E50EDD-316E-9FE7-8CFA-65CC15980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298" y="-47625"/>
            <a:ext cx="5981701" cy="4467226"/>
          </a:xfrm>
          <a:prstGeom prst="rect">
            <a:avLst/>
          </a:prstGeom>
        </p:spPr>
      </p:pic>
      <p:pic>
        <p:nvPicPr>
          <p:cNvPr id="4" name="Picture 3">
            <a:extLst>
              <a:ext uri="{FF2B5EF4-FFF2-40B4-BE49-F238E27FC236}">
                <a16:creationId xmlns:a16="http://schemas.microsoft.com/office/drawing/2014/main" id="{76A817AD-8990-B551-26BE-2EC39F1E6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137" y="4686299"/>
            <a:ext cx="11769725" cy="2060575"/>
          </a:xfrm>
          <a:prstGeom prst="rect">
            <a:avLst/>
          </a:prstGeom>
        </p:spPr>
      </p:pic>
    </p:spTree>
    <p:extLst>
      <p:ext uri="{BB962C8B-B14F-4D97-AF65-F5344CB8AC3E}">
        <p14:creationId xmlns:p14="http://schemas.microsoft.com/office/powerpoint/2010/main" val="3450743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FB4F70-F71F-1243-E532-9820A17D0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74" y="28575"/>
            <a:ext cx="5972175" cy="3238501"/>
          </a:xfrm>
          <a:prstGeom prst="rect">
            <a:avLst/>
          </a:prstGeom>
        </p:spPr>
      </p:pic>
      <p:pic>
        <p:nvPicPr>
          <p:cNvPr id="6" name="Picture 5">
            <a:extLst>
              <a:ext uri="{FF2B5EF4-FFF2-40B4-BE49-F238E27FC236}">
                <a16:creationId xmlns:a16="http://schemas.microsoft.com/office/drawing/2014/main" id="{1F1B05B7-DFEE-5F1E-B8FB-C535EB8A1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824" y="28575"/>
            <a:ext cx="5972176" cy="6724650"/>
          </a:xfrm>
          <a:prstGeom prst="rect">
            <a:avLst/>
          </a:prstGeom>
        </p:spPr>
      </p:pic>
      <p:pic>
        <p:nvPicPr>
          <p:cNvPr id="7" name="Picture 6">
            <a:extLst>
              <a:ext uri="{FF2B5EF4-FFF2-40B4-BE49-F238E27FC236}">
                <a16:creationId xmlns:a16="http://schemas.microsoft.com/office/drawing/2014/main" id="{4B89DEA2-235E-24CF-F876-381760CAF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4" y="3390901"/>
            <a:ext cx="5972175" cy="3343274"/>
          </a:xfrm>
          <a:prstGeom prst="rect">
            <a:avLst/>
          </a:prstGeom>
        </p:spPr>
      </p:pic>
    </p:spTree>
    <p:extLst>
      <p:ext uri="{BB962C8B-B14F-4D97-AF65-F5344CB8AC3E}">
        <p14:creationId xmlns:p14="http://schemas.microsoft.com/office/powerpoint/2010/main" val="977345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11209D1-D6D2-4A73-B72D-BA783EBA6C35}"/>
              </a:ext>
            </a:extLst>
          </p:cNvPr>
          <p:cNvSpPr txBox="1"/>
          <p:nvPr/>
        </p:nvSpPr>
        <p:spPr>
          <a:xfrm>
            <a:off x="7246710" y="4093801"/>
            <a:ext cx="4519617"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0" name="Right Arrow Callout 34">
            <a:extLst>
              <a:ext uri="{FF2B5EF4-FFF2-40B4-BE49-F238E27FC236}">
                <a16:creationId xmlns:a16="http://schemas.microsoft.com/office/drawing/2014/main" id="{1A0E3362-8868-5FFD-AEA2-54AF72C59F34}"/>
              </a:ext>
            </a:extLst>
          </p:cNvPr>
          <p:cNvSpPr/>
          <p:nvPr/>
        </p:nvSpPr>
        <p:spPr>
          <a:xfrm>
            <a:off x="8491191" y="5013999"/>
            <a:ext cx="1856261" cy="914400"/>
          </a:xfrm>
          <a:prstGeom prst="rightArrowCallout">
            <a:avLst>
              <a:gd name="adj1" fmla="val 25000"/>
              <a:gd name="adj2" fmla="val 25000"/>
              <a:gd name="adj3" fmla="val 25000"/>
              <a:gd name="adj4" fmla="val 77230"/>
            </a:avLst>
          </a:prstGeom>
          <a:solidFill>
            <a:schemeClr val="bg1"/>
          </a:solidFill>
          <a:ln w="317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800" dirty="0">
                <a:latin typeface="Britannic Bold" panose="020B0903060703020204" pitchFamily="34" charset="0"/>
              </a:rPr>
              <a:t>Understanding the Dataset</a:t>
            </a:r>
          </a:p>
        </p:txBody>
      </p:sp>
      <p:sp>
        <p:nvSpPr>
          <p:cNvPr id="3" name="Rectangle 2">
            <a:extLst>
              <a:ext uri="{FF2B5EF4-FFF2-40B4-BE49-F238E27FC236}">
                <a16:creationId xmlns:a16="http://schemas.microsoft.com/office/drawing/2014/main" id="{B2236CE4-6064-450F-9146-4A394C309702}"/>
              </a:ext>
            </a:extLst>
          </p:cNvPr>
          <p:cNvSpPr/>
          <p:nvPr/>
        </p:nvSpPr>
        <p:spPr>
          <a:xfrm>
            <a:off x="207491" y="2339467"/>
            <a:ext cx="1670400" cy="2040743"/>
          </a:xfrm>
          <a:prstGeom prst="rect">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ound Same Side Corner Rectangle 21">
            <a:extLst>
              <a:ext uri="{FF2B5EF4-FFF2-40B4-BE49-F238E27FC236}">
                <a16:creationId xmlns:a16="http://schemas.microsoft.com/office/drawing/2014/main" id="{1AE4CA77-BF72-4D37-BD54-54D195CD6243}"/>
              </a:ext>
            </a:extLst>
          </p:cNvPr>
          <p:cNvSpPr/>
          <p:nvPr/>
        </p:nvSpPr>
        <p:spPr>
          <a:xfrm>
            <a:off x="207491" y="1826095"/>
            <a:ext cx="1670400" cy="483989"/>
          </a:xfrm>
          <a:prstGeom prst="round2SameRect">
            <a:avLst/>
          </a:prstGeom>
          <a:solidFill>
            <a:schemeClr val="accent6"/>
          </a:solidFill>
          <a:ln w="63500">
            <a:solidFill>
              <a:schemeClr val="accent6"/>
            </a:solidFill>
          </a:ln>
        </p:spPr>
        <p:txBody>
          <a:bodyPr wrap="square" rtlCol="0">
            <a:spAutoFit/>
          </a:bodyPr>
          <a:lstStyle/>
          <a:p>
            <a:pPr algn="ctr"/>
            <a:endParaRPr lang="ko-KR" altLang="en-US" sz="2400" b="1">
              <a:solidFill>
                <a:schemeClr val="bg1"/>
              </a:solidFill>
              <a:cs typeface="Arial" pitchFamily="34" charset="0"/>
            </a:endParaRPr>
          </a:p>
        </p:txBody>
      </p:sp>
      <p:grpSp>
        <p:nvGrpSpPr>
          <p:cNvPr id="6" name="Group 5">
            <a:extLst>
              <a:ext uri="{FF2B5EF4-FFF2-40B4-BE49-F238E27FC236}">
                <a16:creationId xmlns:a16="http://schemas.microsoft.com/office/drawing/2014/main" id="{FC8E42F0-FE22-49E6-8C79-2688D5D7E13D}"/>
              </a:ext>
            </a:extLst>
          </p:cNvPr>
          <p:cNvGrpSpPr/>
          <p:nvPr/>
        </p:nvGrpSpPr>
        <p:grpSpPr>
          <a:xfrm>
            <a:off x="361486" y="2478701"/>
            <a:ext cx="1259836" cy="928102"/>
            <a:chOff x="-94404" y="3646109"/>
            <a:chExt cx="1591492" cy="875761"/>
          </a:xfrm>
          <a:noFill/>
        </p:grpSpPr>
        <p:sp>
          <p:nvSpPr>
            <p:cNvPr id="7" name="TextBox 6">
              <a:extLst>
                <a:ext uri="{FF2B5EF4-FFF2-40B4-BE49-F238E27FC236}">
                  <a16:creationId xmlns:a16="http://schemas.microsoft.com/office/drawing/2014/main" id="{CDF50D39-8096-4C31-A26E-6B5BD2D12B59}"/>
                </a:ext>
              </a:extLst>
            </p:cNvPr>
            <p:cNvSpPr txBox="1"/>
            <p:nvPr/>
          </p:nvSpPr>
          <p:spPr>
            <a:xfrm>
              <a:off x="-94404" y="3646109"/>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Description</a:t>
              </a:r>
              <a:endParaRPr lang="ko-KR" altLang="en-US" sz="1200" b="1"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7CA47F14-DF6D-45AD-99C5-3C619592E763}"/>
                </a:ext>
              </a:extLst>
            </p:cNvPr>
            <p:cNvSpPr txBox="1"/>
            <p:nvPr/>
          </p:nvSpPr>
          <p:spPr>
            <a:xfrm>
              <a:off x="-94404" y="3911990"/>
              <a:ext cx="1591492" cy="609880"/>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Contain Customer related data.</a:t>
              </a:r>
              <a:endParaRPr lang="ko-KR" altLang="en-US" sz="1200" dirty="0">
                <a:solidFill>
                  <a:schemeClr val="tx1">
                    <a:lumMod val="75000"/>
                    <a:lumOff val="25000"/>
                  </a:schemeClr>
                </a:solidFill>
                <a:cs typeface="Arial" pitchFamily="34" charset="0"/>
              </a:endParaRPr>
            </a:p>
          </p:txBody>
        </p:sp>
      </p:grpSp>
      <p:sp>
        <p:nvSpPr>
          <p:cNvPr id="9" name="TextBox 8">
            <a:extLst>
              <a:ext uri="{FF2B5EF4-FFF2-40B4-BE49-F238E27FC236}">
                <a16:creationId xmlns:a16="http://schemas.microsoft.com/office/drawing/2014/main" id="{11A6D567-8228-4926-8A15-B611B180CA61}"/>
              </a:ext>
            </a:extLst>
          </p:cNvPr>
          <p:cNvSpPr txBox="1"/>
          <p:nvPr/>
        </p:nvSpPr>
        <p:spPr>
          <a:xfrm>
            <a:off x="305692" y="1915587"/>
            <a:ext cx="1613883" cy="338554"/>
          </a:xfrm>
          <a:prstGeom prst="rect">
            <a:avLst/>
          </a:prstGeom>
          <a:noFill/>
        </p:spPr>
        <p:txBody>
          <a:bodyPr wrap="square" rtlCol="0">
            <a:spAutoFit/>
          </a:bodyPr>
          <a:lstStyle/>
          <a:p>
            <a:pPr algn="ctr"/>
            <a:r>
              <a:rPr lang="en-US" altLang="ko-KR" sz="1600" b="1" dirty="0" err="1">
                <a:solidFill>
                  <a:schemeClr val="bg1"/>
                </a:solidFill>
                <a:cs typeface="Arial" pitchFamily="34" charset="0"/>
              </a:rPr>
              <a:t>Dim_customer</a:t>
            </a:r>
            <a:endParaRPr lang="ko-KR" altLang="en-US" sz="1600" b="1" dirty="0">
              <a:solidFill>
                <a:schemeClr val="bg1"/>
              </a:solidFill>
              <a:cs typeface="Arial" pitchFamily="34" charset="0"/>
            </a:endParaRPr>
          </a:p>
        </p:txBody>
      </p:sp>
      <p:sp>
        <p:nvSpPr>
          <p:cNvPr id="10" name="TextBox 9">
            <a:extLst>
              <a:ext uri="{FF2B5EF4-FFF2-40B4-BE49-F238E27FC236}">
                <a16:creationId xmlns:a16="http://schemas.microsoft.com/office/drawing/2014/main" id="{84E3D62E-B59E-4C7B-BEAE-B3BAE31EC2A3}"/>
              </a:ext>
            </a:extLst>
          </p:cNvPr>
          <p:cNvSpPr txBox="1"/>
          <p:nvPr/>
        </p:nvSpPr>
        <p:spPr>
          <a:xfrm>
            <a:off x="637925" y="5151664"/>
            <a:ext cx="110728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Simple PowerPoint Presentation </a:t>
            </a:r>
            <a:endParaRPr lang="ko-KR" altLang="en-US" sz="1200" dirty="0">
              <a:solidFill>
                <a:schemeClr val="tx1">
                  <a:lumMod val="75000"/>
                  <a:lumOff val="25000"/>
                </a:schemeClr>
              </a:solidFill>
              <a:cs typeface="Arial" pitchFamily="34" charset="0"/>
            </a:endParaRPr>
          </a:p>
        </p:txBody>
      </p:sp>
      <p:sp>
        <p:nvSpPr>
          <p:cNvPr id="11" name="Rectangle 10">
            <a:extLst>
              <a:ext uri="{FF2B5EF4-FFF2-40B4-BE49-F238E27FC236}">
                <a16:creationId xmlns:a16="http://schemas.microsoft.com/office/drawing/2014/main" id="{5D4FED7E-E3A2-425D-8A2F-98F30A63952E}"/>
              </a:ext>
            </a:extLst>
          </p:cNvPr>
          <p:cNvSpPr/>
          <p:nvPr/>
        </p:nvSpPr>
        <p:spPr>
          <a:xfrm>
            <a:off x="4182016" y="2313147"/>
            <a:ext cx="1670400" cy="2040743"/>
          </a:xfrm>
          <a:prstGeom prst="rect">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1">
            <a:extLst>
              <a:ext uri="{FF2B5EF4-FFF2-40B4-BE49-F238E27FC236}">
                <a16:creationId xmlns:a16="http://schemas.microsoft.com/office/drawing/2014/main" id="{3F10AC9C-6EEB-45AD-A767-24FC8912454E}"/>
              </a:ext>
            </a:extLst>
          </p:cNvPr>
          <p:cNvSpPr/>
          <p:nvPr/>
        </p:nvSpPr>
        <p:spPr>
          <a:xfrm>
            <a:off x="6223719" y="2307123"/>
            <a:ext cx="1670400" cy="2040743"/>
          </a:xfrm>
          <a:prstGeom prst="rect">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ectangle 12">
            <a:extLst>
              <a:ext uri="{FF2B5EF4-FFF2-40B4-BE49-F238E27FC236}">
                <a16:creationId xmlns:a16="http://schemas.microsoft.com/office/drawing/2014/main" id="{E11D74AB-F563-4150-8186-F68C91750C46}"/>
              </a:ext>
            </a:extLst>
          </p:cNvPr>
          <p:cNvSpPr/>
          <p:nvPr/>
        </p:nvSpPr>
        <p:spPr>
          <a:xfrm>
            <a:off x="8296342" y="2302562"/>
            <a:ext cx="1670400" cy="2040743"/>
          </a:xfrm>
          <a:prstGeom prst="rect">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id="{06BE7D3D-E01C-4E2A-A6AB-53A2B2AA72DA}"/>
              </a:ext>
            </a:extLst>
          </p:cNvPr>
          <p:cNvSpPr/>
          <p:nvPr/>
        </p:nvSpPr>
        <p:spPr>
          <a:xfrm>
            <a:off x="2200283" y="2361440"/>
            <a:ext cx="1669035" cy="2040743"/>
          </a:xfrm>
          <a:prstGeom prst="rect">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ound Same Side Corner Rectangle 22">
            <a:extLst>
              <a:ext uri="{FF2B5EF4-FFF2-40B4-BE49-F238E27FC236}">
                <a16:creationId xmlns:a16="http://schemas.microsoft.com/office/drawing/2014/main" id="{D9F040F1-5B1E-4337-AF71-33C37D16D314}"/>
              </a:ext>
            </a:extLst>
          </p:cNvPr>
          <p:cNvSpPr/>
          <p:nvPr/>
        </p:nvSpPr>
        <p:spPr>
          <a:xfrm>
            <a:off x="2198919" y="1812139"/>
            <a:ext cx="1670400" cy="483989"/>
          </a:xfrm>
          <a:prstGeom prst="round2SameRect">
            <a:avLst>
              <a:gd name="adj1" fmla="val 16667"/>
              <a:gd name="adj2" fmla="val 0"/>
            </a:avLst>
          </a:prstGeom>
          <a:solidFill>
            <a:schemeClr val="accent1"/>
          </a:solidFill>
          <a:ln w="63500">
            <a:solidFill>
              <a:schemeClr val="accent1"/>
            </a:solidFill>
          </a:ln>
        </p:spPr>
        <p:txBody>
          <a:bodyPr wrap="square" rtlCol="0">
            <a:spAutoFit/>
          </a:bodyPr>
          <a:lstStyle/>
          <a:p>
            <a:pPr algn="ctr"/>
            <a:endParaRPr lang="ko-KR" altLang="en-US" sz="2400" b="1">
              <a:solidFill>
                <a:schemeClr val="bg1"/>
              </a:solidFill>
              <a:cs typeface="Arial" pitchFamily="34" charset="0"/>
            </a:endParaRPr>
          </a:p>
        </p:txBody>
      </p:sp>
      <p:sp>
        <p:nvSpPr>
          <p:cNvPr id="16" name="Round Same Side Corner Rectangle 23">
            <a:extLst>
              <a:ext uri="{FF2B5EF4-FFF2-40B4-BE49-F238E27FC236}">
                <a16:creationId xmlns:a16="http://schemas.microsoft.com/office/drawing/2014/main" id="{1272B9A6-9750-466D-903E-BA01372D7A24}"/>
              </a:ext>
            </a:extLst>
          </p:cNvPr>
          <p:cNvSpPr/>
          <p:nvPr/>
        </p:nvSpPr>
        <p:spPr>
          <a:xfrm>
            <a:off x="4182014" y="1826096"/>
            <a:ext cx="1670400" cy="483989"/>
          </a:xfrm>
          <a:prstGeom prst="round2SameRect">
            <a:avLst/>
          </a:prstGeom>
          <a:solidFill>
            <a:schemeClr val="accent2"/>
          </a:solidFill>
          <a:ln w="63500">
            <a:solidFill>
              <a:schemeClr val="accent2"/>
            </a:solidFill>
          </a:ln>
        </p:spPr>
        <p:txBody>
          <a:bodyPr wrap="square" rtlCol="0">
            <a:spAutoFit/>
          </a:bodyPr>
          <a:lstStyle/>
          <a:p>
            <a:pPr algn="ctr"/>
            <a:endParaRPr lang="ko-KR" altLang="en-US" sz="2400" b="1">
              <a:solidFill>
                <a:schemeClr val="bg1"/>
              </a:solidFill>
              <a:cs typeface="Arial" pitchFamily="34" charset="0"/>
            </a:endParaRPr>
          </a:p>
        </p:txBody>
      </p:sp>
      <p:sp>
        <p:nvSpPr>
          <p:cNvPr id="17" name="Round Same Side Corner Rectangle 24">
            <a:extLst>
              <a:ext uri="{FF2B5EF4-FFF2-40B4-BE49-F238E27FC236}">
                <a16:creationId xmlns:a16="http://schemas.microsoft.com/office/drawing/2014/main" id="{C39D0C93-F554-43C6-B295-52246E186C86}"/>
              </a:ext>
            </a:extLst>
          </p:cNvPr>
          <p:cNvSpPr/>
          <p:nvPr/>
        </p:nvSpPr>
        <p:spPr>
          <a:xfrm>
            <a:off x="6223719" y="1818647"/>
            <a:ext cx="1670400" cy="483989"/>
          </a:xfrm>
          <a:prstGeom prst="round2SameRect">
            <a:avLst/>
          </a:prstGeom>
          <a:solidFill>
            <a:schemeClr val="accent3"/>
          </a:solidFill>
          <a:ln w="63500">
            <a:solidFill>
              <a:schemeClr val="accent3"/>
            </a:solidFill>
          </a:ln>
        </p:spPr>
        <p:txBody>
          <a:bodyPr wrap="square" rtlCol="0">
            <a:spAutoFit/>
          </a:bodyPr>
          <a:lstStyle/>
          <a:p>
            <a:pPr algn="ctr"/>
            <a:endParaRPr lang="ko-KR" altLang="en-US" sz="2400" b="1">
              <a:solidFill>
                <a:schemeClr val="bg1"/>
              </a:solidFill>
              <a:cs typeface="Arial" pitchFamily="34" charset="0"/>
            </a:endParaRPr>
          </a:p>
        </p:txBody>
      </p:sp>
      <p:sp>
        <p:nvSpPr>
          <p:cNvPr id="18" name="Round Same Side Corner Rectangle 25">
            <a:extLst>
              <a:ext uri="{FF2B5EF4-FFF2-40B4-BE49-F238E27FC236}">
                <a16:creationId xmlns:a16="http://schemas.microsoft.com/office/drawing/2014/main" id="{CFA6BEEA-A452-4837-963B-B0451A467F6C}"/>
              </a:ext>
            </a:extLst>
          </p:cNvPr>
          <p:cNvSpPr/>
          <p:nvPr/>
        </p:nvSpPr>
        <p:spPr>
          <a:xfrm>
            <a:off x="8296342" y="1818647"/>
            <a:ext cx="1670400" cy="483989"/>
          </a:xfrm>
          <a:prstGeom prst="round2SameRect">
            <a:avLst/>
          </a:prstGeom>
          <a:solidFill>
            <a:schemeClr val="accent4"/>
          </a:solidFill>
          <a:ln w="63500">
            <a:solidFill>
              <a:schemeClr val="accent4"/>
            </a:solidFill>
          </a:ln>
        </p:spPr>
        <p:txBody>
          <a:bodyPr wrap="square" rtlCol="0">
            <a:spAutoFit/>
          </a:bodyPr>
          <a:lstStyle/>
          <a:p>
            <a:pPr algn="ctr"/>
            <a:endParaRPr lang="ko-KR" altLang="en-US" sz="2400" b="1">
              <a:solidFill>
                <a:schemeClr val="bg1"/>
              </a:solidFill>
              <a:cs typeface="Arial" pitchFamily="34" charset="0"/>
            </a:endParaRPr>
          </a:p>
        </p:txBody>
      </p:sp>
      <p:sp>
        <p:nvSpPr>
          <p:cNvPr id="19" name="Right Arrow Callout 32">
            <a:extLst>
              <a:ext uri="{FF2B5EF4-FFF2-40B4-BE49-F238E27FC236}">
                <a16:creationId xmlns:a16="http://schemas.microsoft.com/office/drawing/2014/main" id="{766A326E-A5A8-4965-8A8F-60B9A47BD568}"/>
              </a:ext>
            </a:extLst>
          </p:cNvPr>
          <p:cNvSpPr/>
          <p:nvPr/>
        </p:nvSpPr>
        <p:spPr>
          <a:xfrm>
            <a:off x="2328131" y="5013999"/>
            <a:ext cx="1856261" cy="914400"/>
          </a:xfrm>
          <a:prstGeom prst="rightArrowCallout">
            <a:avLst>
              <a:gd name="adj1" fmla="val 25000"/>
              <a:gd name="adj2" fmla="val 25000"/>
              <a:gd name="adj3" fmla="val 25000"/>
              <a:gd name="adj4" fmla="val 77230"/>
            </a:avLst>
          </a:prstGeom>
          <a:solidFill>
            <a:schemeClr val="bg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0" name="Right Arrow Callout 33">
            <a:extLst>
              <a:ext uri="{FF2B5EF4-FFF2-40B4-BE49-F238E27FC236}">
                <a16:creationId xmlns:a16="http://schemas.microsoft.com/office/drawing/2014/main" id="{ACD3B36C-85C5-4B32-9472-8DAFB14CB7DC}"/>
              </a:ext>
            </a:extLst>
          </p:cNvPr>
          <p:cNvSpPr/>
          <p:nvPr/>
        </p:nvSpPr>
        <p:spPr>
          <a:xfrm>
            <a:off x="4365064" y="5026254"/>
            <a:ext cx="1856261" cy="902145"/>
          </a:xfrm>
          <a:prstGeom prst="rightArrowCallout">
            <a:avLst>
              <a:gd name="adj1" fmla="val 25000"/>
              <a:gd name="adj2" fmla="val 25000"/>
              <a:gd name="adj3" fmla="val 25000"/>
              <a:gd name="adj4" fmla="val 77230"/>
            </a:avLst>
          </a:prstGeom>
          <a:solidFill>
            <a:schemeClr val="bg1"/>
          </a:solidFill>
          <a:ln w="317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1" name="Right Arrow Callout 34">
            <a:extLst>
              <a:ext uri="{FF2B5EF4-FFF2-40B4-BE49-F238E27FC236}">
                <a16:creationId xmlns:a16="http://schemas.microsoft.com/office/drawing/2014/main" id="{E060B829-1855-400D-AF3B-44827CA2550C}"/>
              </a:ext>
            </a:extLst>
          </p:cNvPr>
          <p:cNvSpPr/>
          <p:nvPr/>
        </p:nvSpPr>
        <p:spPr>
          <a:xfrm>
            <a:off x="6428128" y="5026254"/>
            <a:ext cx="1856261" cy="914400"/>
          </a:xfrm>
          <a:prstGeom prst="rightArrowCallout">
            <a:avLst>
              <a:gd name="adj1" fmla="val 25000"/>
              <a:gd name="adj2" fmla="val 25000"/>
              <a:gd name="adj3" fmla="val 25000"/>
              <a:gd name="adj4" fmla="val 77230"/>
            </a:avLst>
          </a:prstGeom>
          <a:solidFill>
            <a:schemeClr val="bg1"/>
          </a:solidFill>
          <a:ln w="317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cxnSp>
        <p:nvCxnSpPr>
          <p:cNvPr id="23" name="Straight Connector 22">
            <a:extLst>
              <a:ext uri="{FF2B5EF4-FFF2-40B4-BE49-F238E27FC236}">
                <a16:creationId xmlns:a16="http://schemas.microsoft.com/office/drawing/2014/main" id="{1098899F-370D-4495-B895-5288D98BC8A7}"/>
              </a:ext>
            </a:extLst>
          </p:cNvPr>
          <p:cNvCxnSpPr>
            <a:cxnSpLocks/>
          </p:cNvCxnSpPr>
          <p:nvPr/>
        </p:nvCxnSpPr>
        <p:spPr>
          <a:xfrm>
            <a:off x="976749" y="4437286"/>
            <a:ext cx="0" cy="453129"/>
          </a:xfrm>
          <a:prstGeom prst="line">
            <a:avLst/>
          </a:prstGeom>
          <a:ln w="381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57BA961-3EC8-4FC5-88B3-99348BFB6648}"/>
              </a:ext>
            </a:extLst>
          </p:cNvPr>
          <p:cNvCxnSpPr>
            <a:cxnSpLocks/>
          </p:cNvCxnSpPr>
          <p:nvPr/>
        </p:nvCxnSpPr>
        <p:spPr>
          <a:xfrm>
            <a:off x="5046144" y="4451417"/>
            <a:ext cx="0" cy="453129"/>
          </a:xfrm>
          <a:prstGeom prst="line">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8AD295-DA43-47B5-9E83-88FA9397451B}"/>
              </a:ext>
            </a:extLst>
          </p:cNvPr>
          <p:cNvCxnSpPr>
            <a:cxnSpLocks/>
          </p:cNvCxnSpPr>
          <p:nvPr/>
        </p:nvCxnSpPr>
        <p:spPr>
          <a:xfrm>
            <a:off x="6941509" y="4455904"/>
            <a:ext cx="0" cy="453129"/>
          </a:xfrm>
          <a:prstGeom prst="line">
            <a:avLst/>
          </a:prstGeom>
          <a:ln w="381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6B7B38-7BB0-4BAD-90EA-C0D53021DCE0}"/>
              </a:ext>
            </a:extLst>
          </p:cNvPr>
          <p:cNvCxnSpPr>
            <a:cxnSpLocks/>
          </p:cNvCxnSpPr>
          <p:nvPr/>
        </p:nvCxnSpPr>
        <p:spPr>
          <a:xfrm>
            <a:off x="9185050" y="4432032"/>
            <a:ext cx="0" cy="453129"/>
          </a:xfrm>
          <a:prstGeom prst="line">
            <a:avLst/>
          </a:prstGeom>
          <a:ln w="381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6F9592C-C654-48DC-A2A1-5958754DA71F}"/>
              </a:ext>
            </a:extLst>
          </p:cNvPr>
          <p:cNvGrpSpPr/>
          <p:nvPr/>
        </p:nvGrpSpPr>
        <p:grpSpPr>
          <a:xfrm>
            <a:off x="4424858" y="2470114"/>
            <a:ext cx="1294058" cy="1107997"/>
            <a:chOff x="819820" y="3646109"/>
            <a:chExt cx="1411829" cy="1107997"/>
          </a:xfrm>
          <a:noFill/>
        </p:grpSpPr>
        <p:sp>
          <p:nvSpPr>
            <p:cNvPr id="29" name="TextBox 28">
              <a:extLst>
                <a:ext uri="{FF2B5EF4-FFF2-40B4-BE49-F238E27FC236}">
                  <a16:creationId xmlns:a16="http://schemas.microsoft.com/office/drawing/2014/main" id="{A9346289-00FB-420D-BC9A-BCF6C25C0F1F}"/>
                </a:ext>
              </a:extLst>
            </p:cNvPr>
            <p:cNvSpPr txBox="1"/>
            <p:nvPr/>
          </p:nvSpPr>
          <p:spPr>
            <a:xfrm>
              <a:off x="819822" y="3646109"/>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Description</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4AD4DB6D-B8C9-4A9D-975F-D47B544DF14A}"/>
                </a:ext>
              </a:extLst>
            </p:cNvPr>
            <p:cNvSpPr txBox="1"/>
            <p:nvPr/>
          </p:nvSpPr>
          <p:spPr>
            <a:xfrm>
              <a:off x="819820" y="3923109"/>
              <a:ext cx="1411827" cy="830997"/>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Contain gross price information for each product.</a:t>
              </a:r>
              <a:endParaRPr lang="ko-KR" altLang="en-US"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8AEC9F84-1EB4-476D-B20C-EFE9D45E30A6}"/>
              </a:ext>
            </a:extLst>
          </p:cNvPr>
          <p:cNvGrpSpPr/>
          <p:nvPr/>
        </p:nvGrpSpPr>
        <p:grpSpPr>
          <a:xfrm>
            <a:off x="6468396" y="2462268"/>
            <a:ext cx="1294058" cy="1107997"/>
            <a:chOff x="819820" y="3646109"/>
            <a:chExt cx="1411829" cy="1107997"/>
          </a:xfrm>
          <a:noFill/>
        </p:grpSpPr>
        <p:sp>
          <p:nvSpPr>
            <p:cNvPr id="32" name="TextBox 31">
              <a:extLst>
                <a:ext uri="{FF2B5EF4-FFF2-40B4-BE49-F238E27FC236}">
                  <a16:creationId xmlns:a16="http://schemas.microsoft.com/office/drawing/2014/main" id="{87F8C825-0305-420D-9A73-3D5CE7CBD870}"/>
                </a:ext>
              </a:extLst>
            </p:cNvPr>
            <p:cNvSpPr txBox="1"/>
            <p:nvPr/>
          </p:nvSpPr>
          <p:spPr>
            <a:xfrm>
              <a:off x="819822" y="3646109"/>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Description</a:t>
              </a:r>
              <a:endParaRPr lang="ko-KR" altLang="en-US" sz="12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428405C4-BBA9-4C5C-9ECE-22C549318E6D}"/>
                </a:ext>
              </a:extLst>
            </p:cNvPr>
            <p:cNvSpPr txBox="1"/>
            <p:nvPr/>
          </p:nvSpPr>
          <p:spPr>
            <a:xfrm>
              <a:off x="819820" y="3923109"/>
              <a:ext cx="1411827" cy="830997"/>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Contain cost incurred in the production of each product.</a:t>
              </a:r>
              <a:endParaRPr lang="ko-KR" altLang="en-US" sz="1200"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5E70A0F5-EB0B-4B44-BC16-4C2922F57C5E}"/>
              </a:ext>
            </a:extLst>
          </p:cNvPr>
          <p:cNvGrpSpPr/>
          <p:nvPr/>
        </p:nvGrpSpPr>
        <p:grpSpPr>
          <a:xfrm>
            <a:off x="8551907" y="2439089"/>
            <a:ext cx="1294058" cy="1292663"/>
            <a:chOff x="819820" y="3646109"/>
            <a:chExt cx="1411829" cy="1292663"/>
          </a:xfrm>
          <a:noFill/>
        </p:grpSpPr>
        <p:sp>
          <p:nvSpPr>
            <p:cNvPr id="35" name="TextBox 34">
              <a:extLst>
                <a:ext uri="{FF2B5EF4-FFF2-40B4-BE49-F238E27FC236}">
                  <a16:creationId xmlns:a16="http://schemas.microsoft.com/office/drawing/2014/main" id="{0752DCFD-8339-4C03-BDE3-C7D54B79C249}"/>
                </a:ext>
              </a:extLst>
            </p:cNvPr>
            <p:cNvSpPr txBox="1"/>
            <p:nvPr/>
          </p:nvSpPr>
          <p:spPr>
            <a:xfrm>
              <a:off x="819822" y="3646109"/>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Description</a:t>
              </a:r>
              <a:endParaRPr lang="ko-KR" altLang="en-US" sz="12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CEABB415-B160-4BBB-9DD8-0735E15F28B0}"/>
                </a:ext>
              </a:extLst>
            </p:cNvPr>
            <p:cNvSpPr txBox="1"/>
            <p:nvPr/>
          </p:nvSpPr>
          <p:spPr>
            <a:xfrm>
              <a:off x="819820" y="3923109"/>
              <a:ext cx="1411827" cy="1015663"/>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Contains </a:t>
              </a:r>
              <a:r>
                <a:rPr lang="en-US" altLang="ko-KR" sz="1200" dirty="0" err="1">
                  <a:solidFill>
                    <a:schemeClr val="tx1">
                      <a:lumMod val="75000"/>
                      <a:lumOff val="25000"/>
                    </a:schemeClr>
                  </a:solidFill>
                  <a:cs typeface="Arial" pitchFamily="34" charset="0"/>
                </a:rPr>
                <a:t>pre_invoice</a:t>
              </a:r>
              <a:r>
                <a:rPr lang="en-US" altLang="ko-KR" sz="1200" dirty="0">
                  <a:solidFill>
                    <a:schemeClr val="tx1">
                      <a:lumMod val="75000"/>
                      <a:lumOff val="25000"/>
                    </a:schemeClr>
                  </a:solidFill>
                  <a:cs typeface="Arial" pitchFamily="34" charset="0"/>
                </a:rPr>
                <a:t> deduction information for each product.</a:t>
              </a:r>
              <a:endParaRPr lang="ko-KR" altLang="en-US" sz="1200"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7128D581-1BEF-4AE4-BD84-78191B9B3C20}"/>
              </a:ext>
            </a:extLst>
          </p:cNvPr>
          <p:cNvGrpSpPr/>
          <p:nvPr/>
        </p:nvGrpSpPr>
        <p:grpSpPr>
          <a:xfrm>
            <a:off x="2441063" y="2432944"/>
            <a:ext cx="1294058" cy="923331"/>
            <a:chOff x="819820" y="3646109"/>
            <a:chExt cx="1411829" cy="923331"/>
          </a:xfrm>
          <a:noFill/>
        </p:grpSpPr>
        <p:sp>
          <p:nvSpPr>
            <p:cNvPr id="38" name="TextBox 37">
              <a:extLst>
                <a:ext uri="{FF2B5EF4-FFF2-40B4-BE49-F238E27FC236}">
                  <a16:creationId xmlns:a16="http://schemas.microsoft.com/office/drawing/2014/main" id="{68012BCB-5CF4-4307-AFC7-88A680AEDDCD}"/>
                </a:ext>
              </a:extLst>
            </p:cNvPr>
            <p:cNvSpPr txBox="1"/>
            <p:nvPr/>
          </p:nvSpPr>
          <p:spPr>
            <a:xfrm>
              <a:off x="819822" y="3646109"/>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Description</a:t>
              </a:r>
              <a:endParaRPr lang="ko-KR" altLang="en-US" sz="1200" b="1"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41934131-8E78-4032-A792-788183ED976E}"/>
                </a:ext>
              </a:extLst>
            </p:cNvPr>
            <p:cNvSpPr txBox="1"/>
            <p:nvPr/>
          </p:nvSpPr>
          <p:spPr>
            <a:xfrm>
              <a:off x="819820" y="3923109"/>
              <a:ext cx="1411827" cy="646331"/>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Contain product-related data </a:t>
              </a:r>
              <a:endParaRPr lang="ko-KR" altLang="en-US" sz="1200" dirty="0">
                <a:solidFill>
                  <a:schemeClr val="tx1">
                    <a:lumMod val="75000"/>
                    <a:lumOff val="25000"/>
                  </a:schemeClr>
                </a:solidFill>
                <a:cs typeface="Arial" pitchFamily="34" charset="0"/>
              </a:endParaRPr>
            </a:p>
          </p:txBody>
        </p:sp>
      </p:grpSp>
      <p:sp>
        <p:nvSpPr>
          <p:cNvPr id="40" name="TextBox 39">
            <a:extLst>
              <a:ext uri="{FF2B5EF4-FFF2-40B4-BE49-F238E27FC236}">
                <a16:creationId xmlns:a16="http://schemas.microsoft.com/office/drawing/2014/main" id="{09F17386-E549-4338-8893-10AA4F58672B}"/>
              </a:ext>
            </a:extLst>
          </p:cNvPr>
          <p:cNvSpPr txBox="1"/>
          <p:nvPr/>
        </p:nvSpPr>
        <p:spPr>
          <a:xfrm>
            <a:off x="4117627" y="1888380"/>
            <a:ext cx="1801427" cy="323165"/>
          </a:xfrm>
          <a:prstGeom prst="rect">
            <a:avLst/>
          </a:prstGeom>
          <a:noFill/>
        </p:spPr>
        <p:txBody>
          <a:bodyPr wrap="square" rtlCol="0">
            <a:spAutoFit/>
          </a:bodyPr>
          <a:lstStyle/>
          <a:p>
            <a:pPr algn="ctr"/>
            <a:r>
              <a:rPr lang="en-US" altLang="ko-KR" sz="1500" b="1" dirty="0" err="1">
                <a:solidFill>
                  <a:schemeClr val="bg1"/>
                </a:solidFill>
                <a:cs typeface="Arial" pitchFamily="34" charset="0"/>
              </a:rPr>
              <a:t>Fact_gross_price</a:t>
            </a:r>
            <a:endParaRPr lang="ko-KR" altLang="en-US" sz="1500" b="1" dirty="0">
              <a:solidFill>
                <a:schemeClr val="bg1"/>
              </a:solidFill>
              <a:cs typeface="Arial" pitchFamily="34" charset="0"/>
            </a:endParaRPr>
          </a:p>
        </p:txBody>
      </p:sp>
      <p:sp>
        <p:nvSpPr>
          <p:cNvPr id="41" name="TextBox 40">
            <a:extLst>
              <a:ext uri="{FF2B5EF4-FFF2-40B4-BE49-F238E27FC236}">
                <a16:creationId xmlns:a16="http://schemas.microsoft.com/office/drawing/2014/main" id="{E4527B7C-10AE-46AF-9FBF-DE9474A68FF3}"/>
              </a:ext>
            </a:extLst>
          </p:cNvPr>
          <p:cNvSpPr txBox="1"/>
          <p:nvPr/>
        </p:nvSpPr>
        <p:spPr>
          <a:xfrm>
            <a:off x="6254637" y="1880534"/>
            <a:ext cx="1639482" cy="461665"/>
          </a:xfrm>
          <a:prstGeom prst="rect">
            <a:avLst/>
          </a:prstGeom>
          <a:noFill/>
        </p:spPr>
        <p:txBody>
          <a:bodyPr wrap="square" rtlCol="0">
            <a:spAutoFit/>
          </a:bodyPr>
          <a:lstStyle/>
          <a:p>
            <a:pPr algn="ctr"/>
            <a:r>
              <a:rPr lang="en-US" altLang="ko-KR" sz="1200" b="1" dirty="0" err="1">
                <a:solidFill>
                  <a:schemeClr val="bg1"/>
                </a:solidFill>
                <a:cs typeface="Arial" pitchFamily="34" charset="0"/>
              </a:rPr>
              <a:t>fact_manufacturing_prcie</a:t>
            </a:r>
            <a:endParaRPr lang="ko-KR" altLang="en-US" sz="1200" b="1" dirty="0">
              <a:solidFill>
                <a:schemeClr val="bg1"/>
              </a:solidFill>
              <a:cs typeface="Arial" pitchFamily="34" charset="0"/>
            </a:endParaRPr>
          </a:p>
        </p:txBody>
      </p:sp>
      <p:sp>
        <p:nvSpPr>
          <p:cNvPr id="42" name="TextBox 41">
            <a:extLst>
              <a:ext uri="{FF2B5EF4-FFF2-40B4-BE49-F238E27FC236}">
                <a16:creationId xmlns:a16="http://schemas.microsoft.com/office/drawing/2014/main" id="{26B217D9-AAEF-4A46-821D-291CD4AD5DBC}"/>
              </a:ext>
            </a:extLst>
          </p:cNvPr>
          <p:cNvSpPr txBox="1"/>
          <p:nvPr/>
        </p:nvSpPr>
        <p:spPr>
          <a:xfrm>
            <a:off x="8397220" y="1875973"/>
            <a:ext cx="1441041" cy="461665"/>
          </a:xfrm>
          <a:prstGeom prst="rect">
            <a:avLst/>
          </a:prstGeom>
          <a:noFill/>
        </p:spPr>
        <p:txBody>
          <a:bodyPr wrap="square" rtlCol="0">
            <a:spAutoFit/>
          </a:bodyPr>
          <a:lstStyle/>
          <a:p>
            <a:pPr algn="ctr"/>
            <a:r>
              <a:rPr lang="en-US" altLang="ko-KR" sz="1200" b="1" dirty="0" err="1">
                <a:solidFill>
                  <a:schemeClr val="bg1"/>
                </a:solidFill>
                <a:cs typeface="Arial" pitchFamily="34" charset="0"/>
              </a:rPr>
              <a:t>Fact_pre_invoice_deductions</a:t>
            </a:r>
            <a:endParaRPr lang="ko-KR" altLang="en-US" sz="1200" b="1" dirty="0">
              <a:solidFill>
                <a:schemeClr val="bg1"/>
              </a:solidFill>
              <a:cs typeface="Arial" pitchFamily="34" charset="0"/>
            </a:endParaRPr>
          </a:p>
        </p:txBody>
      </p:sp>
      <p:sp>
        <p:nvSpPr>
          <p:cNvPr id="43" name="TextBox 42">
            <a:extLst>
              <a:ext uri="{FF2B5EF4-FFF2-40B4-BE49-F238E27FC236}">
                <a16:creationId xmlns:a16="http://schemas.microsoft.com/office/drawing/2014/main" id="{52154624-5B94-4294-BB51-F33E94F8BD4A}"/>
              </a:ext>
            </a:extLst>
          </p:cNvPr>
          <p:cNvSpPr txBox="1"/>
          <p:nvPr/>
        </p:nvSpPr>
        <p:spPr>
          <a:xfrm>
            <a:off x="2271649" y="1865931"/>
            <a:ext cx="1559585" cy="338554"/>
          </a:xfrm>
          <a:prstGeom prst="rect">
            <a:avLst/>
          </a:prstGeom>
          <a:noFill/>
        </p:spPr>
        <p:txBody>
          <a:bodyPr wrap="square" rtlCol="0">
            <a:spAutoFit/>
          </a:bodyPr>
          <a:lstStyle/>
          <a:p>
            <a:pPr algn="ctr"/>
            <a:r>
              <a:rPr lang="en-US" altLang="ko-KR" sz="1600" b="1" dirty="0" err="1">
                <a:solidFill>
                  <a:schemeClr val="bg1"/>
                </a:solidFill>
                <a:cs typeface="Arial" pitchFamily="34" charset="0"/>
              </a:rPr>
              <a:t>Dim_product</a:t>
            </a:r>
            <a:endParaRPr lang="ko-KR" altLang="en-US" sz="1600" b="1" dirty="0">
              <a:solidFill>
                <a:schemeClr val="bg1"/>
              </a:solidFill>
              <a:cs typeface="Arial" pitchFamily="34" charset="0"/>
            </a:endParaRPr>
          </a:p>
        </p:txBody>
      </p:sp>
      <p:sp>
        <p:nvSpPr>
          <p:cNvPr id="44" name="TextBox 43">
            <a:extLst>
              <a:ext uri="{FF2B5EF4-FFF2-40B4-BE49-F238E27FC236}">
                <a16:creationId xmlns:a16="http://schemas.microsoft.com/office/drawing/2014/main" id="{A936DBAA-6DFD-4242-B014-511C34979D4E}"/>
              </a:ext>
            </a:extLst>
          </p:cNvPr>
          <p:cNvSpPr txBox="1"/>
          <p:nvPr/>
        </p:nvSpPr>
        <p:spPr>
          <a:xfrm>
            <a:off x="2484112" y="5160290"/>
            <a:ext cx="1234331" cy="584775"/>
          </a:xfrm>
          <a:prstGeom prst="rect">
            <a:avLst/>
          </a:prstGeom>
          <a:noFill/>
        </p:spPr>
        <p:txBody>
          <a:bodyPr wrap="square" rtlCol="0">
            <a:spAutoFit/>
          </a:bodyPr>
          <a:lstStyle/>
          <a:p>
            <a:pPr algn="ctr"/>
            <a:r>
              <a:rPr lang="en-US" altLang="ko-KR" sz="1600" b="1" dirty="0">
                <a:solidFill>
                  <a:schemeClr val="tx1">
                    <a:lumMod val="75000"/>
                    <a:lumOff val="25000"/>
                  </a:schemeClr>
                </a:solidFill>
                <a:cs typeface="Arial" pitchFamily="34" charset="0"/>
              </a:rPr>
              <a:t>Dimension Table</a:t>
            </a:r>
            <a:endParaRPr lang="ko-KR" altLang="en-US" sz="1600" b="1"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3A71E74E-AAEE-4CCF-A8EE-820994DDD1D6}"/>
              </a:ext>
            </a:extLst>
          </p:cNvPr>
          <p:cNvSpPr txBox="1"/>
          <p:nvPr/>
        </p:nvSpPr>
        <p:spPr>
          <a:xfrm>
            <a:off x="4460383" y="5160290"/>
            <a:ext cx="1107283" cy="584775"/>
          </a:xfrm>
          <a:prstGeom prst="rect">
            <a:avLst/>
          </a:prstGeom>
          <a:noFill/>
        </p:spPr>
        <p:txBody>
          <a:bodyPr wrap="square" rtlCol="0">
            <a:spAutoFit/>
          </a:bodyPr>
          <a:lstStyle/>
          <a:p>
            <a:pPr algn="ctr"/>
            <a:r>
              <a:rPr lang="en-US" altLang="ko-KR" sz="1600" b="1" dirty="0">
                <a:solidFill>
                  <a:schemeClr val="tx1">
                    <a:lumMod val="75000"/>
                    <a:lumOff val="25000"/>
                  </a:schemeClr>
                </a:solidFill>
                <a:cs typeface="Arial" pitchFamily="34" charset="0"/>
              </a:rPr>
              <a:t>Fact Table</a:t>
            </a:r>
            <a:endParaRPr lang="ko-KR" altLang="en-US" sz="16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78CDC399-9DF4-4AB1-80E7-4F8034BDDD90}"/>
              </a:ext>
            </a:extLst>
          </p:cNvPr>
          <p:cNvSpPr txBox="1"/>
          <p:nvPr/>
        </p:nvSpPr>
        <p:spPr>
          <a:xfrm>
            <a:off x="6594184" y="5160290"/>
            <a:ext cx="1107283" cy="584775"/>
          </a:xfrm>
          <a:prstGeom prst="rect">
            <a:avLst/>
          </a:prstGeom>
          <a:noFill/>
        </p:spPr>
        <p:txBody>
          <a:bodyPr wrap="square" rtlCol="0">
            <a:spAutoFit/>
          </a:bodyPr>
          <a:lstStyle/>
          <a:p>
            <a:pPr algn="ctr"/>
            <a:r>
              <a:rPr lang="en-US" altLang="ko-KR" sz="1600" b="1" dirty="0">
                <a:solidFill>
                  <a:schemeClr val="tx1">
                    <a:lumMod val="75000"/>
                    <a:lumOff val="25000"/>
                  </a:schemeClr>
                </a:solidFill>
                <a:cs typeface="Arial" pitchFamily="34" charset="0"/>
              </a:rPr>
              <a:t>Fact Table</a:t>
            </a:r>
            <a:endParaRPr lang="ko-KR" altLang="en-US" sz="1600" b="1"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65843CD4-CB7E-48CA-8A5F-A6609DEB9633}"/>
              </a:ext>
            </a:extLst>
          </p:cNvPr>
          <p:cNvSpPr txBox="1"/>
          <p:nvPr/>
        </p:nvSpPr>
        <p:spPr>
          <a:xfrm>
            <a:off x="8708477" y="5160290"/>
            <a:ext cx="1107283" cy="584775"/>
          </a:xfrm>
          <a:prstGeom prst="rect">
            <a:avLst/>
          </a:prstGeom>
          <a:noFill/>
        </p:spPr>
        <p:txBody>
          <a:bodyPr wrap="square" rtlCol="0">
            <a:spAutoFit/>
          </a:bodyPr>
          <a:lstStyle/>
          <a:p>
            <a:pPr algn="ctr"/>
            <a:r>
              <a:rPr lang="en-US" altLang="ko-KR" sz="1600" b="1" dirty="0">
                <a:solidFill>
                  <a:schemeClr val="tx1">
                    <a:lumMod val="75000"/>
                    <a:lumOff val="25000"/>
                  </a:schemeClr>
                </a:solidFill>
                <a:cs typeface="Arial" pitchFamily="34" charset="0"/>
              </a:rPr>
              <a:t>Fact Table</a:t>
            </a:r>
            <a:endParaRPr lang="ko-KR" altLang="en-US" sz="1600" b="1" dirty="0">
              <a:solidFill>
                <a:schemeClr val="tx1">
                  <a:lumMod val="75000"/>
                  <a:lumOff val="25000"/>
                </a:schemeClr>
              </a:solidFill>
              <a:cs typeface="Arial" pitchFamily="34" charset="0"/>
            </a:endParaRPr>
          </a:p>
        </p:txBody>
      </p:sp>
      <p:sp>
        <p:nvSpPr>
          <p:cNvPr id="48" name="Right Arrow Callout 31">
            <a:extLst>
              <a:ext uri="{FF2B5EF4-FFF2-40B4-BE49-F238E27FC236}">
                <a16:creationId xmlns:a16="http://schemas.microsoft.com/office/drawing/2014/main" id="{F3624F43-6EAC-586A-D08A-3890A121FBC8}"/>
              </a:ext>
            </a:extLst>
          </p:cNvPr>
          <p:cNvSpPr/>
          <p:nvPr/>
        </p:nvSpPr>
        <p:spPr>
          <a:xfrm>
            <a:off x="344022" y="5035995"/>
            <a:ext cx="1856261" cy="914400"/>
          </a:xfrm>
          <a:prstGeom prst="rightArrowCallout">
            <a:avLst>
              <a:gd name="adj1" fmla="val 25000"/>
              <a:gd name="adj2" fmla="val 25000"/>
              <a:gd name="adj3" fmla="val 25000"/>
              <a:gd name="adj4" fmla="val 77230"/>
            </a:avLst>
          </a:prstGeom>
          <a:solidFill>
            <a:schemeClr val="bg1"/>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9" name="TextBox 48">
            <a:extLst>
              <a:ext uri="{FF2B5EF4-FFF2-40B4-BE49-F238E27FC236}">
                <a16:creationId xmlns:a16="http://schemas.microsoft.com/office/drawing/2014/main" id="{51853506-6F6A-602A-0A77-45916F5EB32A}"/>
              </a:ext>
            </a:extLst>
          </p:cNvPr>
          <p:cNvSpPr txBox="1"/>
          <p:nvPr/>
        </p:nvSpPr>
        <p:spPr>
          <a:xfrm>
            <a:off x="344022" y="5161405"/>
            <a:ext cx="1389799" cy="584775"/>
          </a:xfrm>
          <a:prstGeom prst="rect">
            <a:avLst/>
          </a:prstGeom>
          <a:noFill/>
        </p:spPr>
        <p:txBody>
          <a:bodyPr wrap="square" rtlCol="0">
            <a:spAutoFit/>
          </a:bodyPr>
          <a:lstStyle/>
          <a:p>
            <a:pPr algn="ctr"/>
            <a:r>
              <a:rPr lang="en-US" altLang="ko-KR" sz="1600" b="1" dirty="0">
                <a:solidFill>
                  <a:schemeClr val="tx1">
                    <a:lumMod val="75000"/>
                    <a:lumOff val="25000"/>
                  </a:schemeClr>
                </a:solidFill>
                <a:cs typeface="Arial" pitchFamily="34" charset="0"/>
              </a:rPr>
              <a:t>Dimension Table</a:t>
            </a:r>
            <a:endParaRPr lang="ko-KR" altLang="en-US" sz="1600" b="1" dirty="0">
              <a:solidFill>
                <a:schemeClr val="tx1">
                  <a:lumMod val="75000"/>
                  <a:lumOff val="25000"/>
                </a:schemeClr>
              </a:solidFill>
              <a:cs typeface="Arial" pitchFamily="34" charset="0"/>
            </a:endParaRPr>
          </a:p>
        </p:txBody>
      </p:sp>
      <p:cxnSp>
        <p:nvCxnSpPr>
          <p:cNvPr id="50" name="Straight Connector 49">
            <a:extLst>
              <a:ext uri="{FF2B5EF4-FFF2-40B4-BE49-F238E27FC236}">
                <a16:creationId xmlns:a16="http://schemas.microsoft.com/office/drawing/2014/main" id="{0E97D9DE-7F3D-5A70-A98E-20A8A962ADF7}"/>
              </a:ext>
            </a:extLst>
          </p:cNvPr>
          <p:cNvCxnSpPr>
            <a:cxnSpLocks/>
          </p:cNvCxnSpPr>
          <p:nvPr/>
        </p:nvCxnSpPr>
        <p:spPr>
          <a:xfrm>
            <a:off x="3037427" y="4439092"/>
            <a:ext cx="0" cy="453129"/>
          </a:xfrm>
          <a:prstGeom prst="line">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2B312A4F-C7CA-3AF8-E0A1-E3A7F0271A08}"/>
              </a:ext>
            </a:extLst>
          </p:cNvPr>
          <p:cNvSpPr/>
          <p:nvPr/>
        </p:nvSpPr>
        <p:spPr>
          <a:xfrm>
            <a:off x="10295707" y="2335481"/>
            <a:ext cx="1670400" cy="2040743"/>
          </a:xfrm>
          <a:prstGeom prst="rect">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Round Same Side Corner Rectangle 25">
            <a:extLst>
              <a:ext uri="{FF2B5EF4-FFF2-40B4-BE49-F238E27FC236}">
                <a16:creationId xmlns:a16="http://schemas.microsoft.com/office/drawing/2014/main" id="{26C256AE-0A42-E538-E90E-CD5D9FDDB130}"/>
              </a:ext>
            </a:extLst>
          </p:cNvPr>
          <p:cNvSpPr/>
          <p:nvPr/>
        </p:nvSpPr>
        <p:spPr>
          <a:xfrm>
            <a:off x="10295707" y="1818647"/>
            <a:ext cx="1670400" cy="483989"/>
          </a:xfrm>
          <a:prstGeom prst="round2SameRect">
            <a:avLst/>
          </a:prstGeom>
          <a:solidFill>
            <a:schemeClr val="accent4"/>
          </a:solidFill>
          <a:ln w="63500">
            <a:solidFill>
              <a:schemeClr val="accent4"/>
            </a:solidFill>
          </a:ln>
        </p:spPr>
        <p:txBody>
          <a:bodyPr wrap="square" rtlCol="0">
            <a:spAutoFit/>
          </a:bodyPr>
          <a:lstStyle/>
          <a:p>
            <a:pPr algn="ctr"/>
            <a:endParaRPr lang="ko-KR" altLang="en-US" sz="2400" b="1">
              <a:solidFill>
                <a:schemeClr val="bg1"/>
              </a:solidFill>
              <a:cs typeface="Arial" pitchFamily="34" charset="0"/>
            </a:endParaRPr>
          </a:p>
        </p:txBody>
      </p:sp>
      <p:sp>
        <p:nvSpPr>
          <p:cNvPr id="53" name="Right Arrow Callout 51">
            <a:extLst>
              <a:ext uri="{FF2B5EF4-FFF2-40B4-BE49-F238E27FC236}">
                <a16:creationId xmlns:a16="http://schemas.microsoft.com/office/drawing/2014/main" id="{5986E068-F139-8965-6FE5-1D14F5F98C79}"/>
              </a:ext>
            </a:extLst>
          </p:cNvPr>
          <p:cNvSpPr/>
          <p:nvPr/>
        </p:nvSpPr>
        <p:spPr>
          <a:xfrm>
            <a:off x="10554255" y="5013999"/>
            <a:ext cx="1407576" cy="914400"/>
          </a:xfrm>
          <a:custGeom>
            <a:avLst/>
            <a:gdLst/>
            <a:ahLst/>
            <a:cxnLst/>
            <a:rect l="l" t="t" r="r" b="b"/>
            <a:pathLst>
              <a:path w="1144182" h="914400">
                <a:moveTo>
                  <a:pt x="0" y="0"/>
                </a:moveTo>
                <a:lnTo>
                  <a:pt x="1144182" y="0"/>
                </a:lnTo>
                <a:lnTo>
                  <a:pt x="1144182" y="914400"/>
                </a:lnTo>
                <a:lnTo>
                  <a:pt x="0" y="914400"/>
                </a:lnTo>
                <a:close/>
              </a:path>
            </a:pathLst>
          </a:custGeom>
          <a:solidFill>
            <a:schemeClr val="bg1"/>
          </a:solidFill>
          <a:ln w="317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54" name="Straight Connector 53">
            <a:extLst>
              <a:ext uri="{FF2B5EF4-FFF2-40B4-BE49-F238E27FC236}">
                <a16:creationId xmlns:a16="http://schemas.microsoft.com/office/drawing/2014/main" id="{F54BC4F5-9B15-F9D4-6FEC-420E565EE724}"/>
              </a:ext>
            </a:extLst>
          </p:cNvPr>
          <p:cNvCxnSpPr>
            <a:cxnSpLocks/>
          </p:cNvCxnSpPr>
          <p:nvPr/>
        </p:nvCxnSpPr>
        <p:spPr>
          <a:xfrm>
            <a:off x="11187093" y="4432032"/>
            <a:ext cx="0" cy="453129"/>
          </a:xfrm>
          <a:prstGeom prst="line">
            <a:avLst/>
          </a:prstGeom>
          <a:ln w="381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154622A0-2946-FDDD-5CC9-FE45226FAEF0}"/>
              </a:ext>
            </a:extLst>
          </p:cNvPr>
          <p:cNvGrpSpPr/>
          <p:nvPr/>
        </p:nvGrpSpPr>
        <p:grpSpPr>
          <a:xfrm>
            <a:off x="10551272" y="2439089"/>
            <a:ext cx="1294058" cy="923331"/>
            <a:chOff x="819820" y="3646109"/>
            <a:chExt cx="1411829" cy="923331"/>
          </a:xfrm>
          <a:noFill/>
        </p:grpSpPr>
        <p:sp>
          <p:nvSpPr>
            <p:cNvPr id="56" name="TextBox 55">
              <a:extLst>
                <a:ext uri="{FF2B5EF4-FFF2-40B4-BE49-F238E27FC236}">
                  <a16:creationId xmlns:a16="http://schemas.microsoft.com/office/drawing/2014/main" id="{78DBBF88-9D4B-5E77-7B28-E105C524BFF7}"/>
                </a:ext>
              </a:extLst>
            </p:cNvPr>
            <p:cNvSpPr txBox="1"/>
            <p:nvPr/>
          </p:nvSpPr>
          <p:spPr>
            <a:xfrm>
              <a:off x="819822" y="3646109"/>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Description</a:t>
              </a:r>
              <a:endParaRPr lang="ko-KR" altLang="en-US" sz="1200" b="1" dirty="0">
                <a:solidFill>
                  <a:schemeClr val="tx1">
                    <a:lumMod val="75000"/>
                    <a:lumOff val="25000"/>
                  </a:schemeClr>
                </a:solidFill>
                <a:cs typeface="Arial" pitchFamily="34" charset="0"/>
              </a:endParaRPr>
            </a:p>
          </p:txBody>
        </p:sp>
        <p:sp>
          <p:nvSpPr>
            <p:cNvPr id="57" name="TextBox 56">
              <a:extLst>
                <a:ext uri="{FF2B5EF4-FFF2-40B4-BE49-F238E27FC236}">
                  <a16:creationId xmlns:a16="http://schemas.microsoft.com/office/drawing/2014/main" id="{D5C8BB74-F0EF-8CFF-A869-0A97AA5176B1}"/>
                </a:ext>
              </a:extLst>
            </p:cNvPr>
            <p:cNvSpPr txBox="1"/>
            <p:nvPr/>
          </p:nvSpPr>
          <p:spPr>
            <a:xfrm>
              <a:off x="819820" y="3923109"/>
              <a:ext cx="1411827" cy="646331"/>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Contain monthly sales data for each product.</a:t>
              </a:r>
              <a:endParaRPr lang="ko-KR" altLang="en-US" sz="1200" dirty="0">
                <a:solidFill>
                  <a:schemeClr val="tx1">
                    <a:lumMod val="75000"/>
                    <a:lumOff val="25000"/>
                  </a:schemeClr>
                </a:solidFill>
                <a:cs typeface="Arial" pitchFamily="34" charset="0"/>
              </a:endParaRPr>
            </a:p>
          </p:txBody>
        </p:sp>
      </p:grpSp>
      <p:sp>
        <p:nvSpPr>
          <p:cNvPr id="58" name="TextBox 57">
            <a:extLst>
              <a:ext uri="{FF2B5EF4-FFF2-40B4-BE49-F238E27FC236}">
                <a16:creationId xmlns:a16="http://schemas.microsoft.com/office/drawing/2014/main" id="{A42598F9-13EB-48E0-E197-E784D0FF6CB1}"/>
              </a:ext>
            </a:extLst>
          </p:cNvPr>
          <p:cNvSpPr txBox="1"/>
          <p:nvPr/>
        </p:nvSpPr>
        <p:spPr>
          <a:xfrm>
            <a:off x="10543570" y="1875973"/>
            <a:ext cx="1294056" cy="523220"/>
          </a:xfrm>
          <a:prstGeom prst="rect">
            <a:avLst/>
          </a:prstGeom>
          <a:noFill/>
        </p:spPr>
        <p:txBody>
          <a:bodyPr wrap="square" rtlCol="0">
            <a:spAutoFit/>
          </a:bodyPr>
          <a:lstStyle/>
          <a:p>
            <a:pPr algn="ctr"/>
            <a:r>
              <a:rPr lang="en-US" altLang="ko-KR" sz="1400" b="1" dirty="0" err="1">
                <a:solidFill>
                  <a:schemeClr val="bg1"/>
                </a:solidFill>
                <a:cs typeface="Arial" pitchFamily="34" charset="0"/>
              </a:rPr>
              <a:t>Fact_sales_montly</a:t>
            </a:r>
            <a:endParaRPr lang="ko-KR" altLang="en-US" sz="1400" b="1" dirty="0">
              <a:solidFill>
                <a:schemeClr val="bg1"/>
              </a:solidFill>
              <a:cs typeface="Arial" pitchFamily="34" charset="0"/>
            </a:endParaRPr>
          </a:p>
        </p:txBody>
      </p:sp>
      <p:sp>
        <p:nvSpPr>
          <p:cNvPr id="59" name="TextBox 58">
            <a:extLst>
              <a:ext uri="{FF2B5EF4-FFF2-40B4-BE49-F238E27FC236}">
                <a16:creationId xmlns:a16="http://schemas.microsoft.com/office/drawing/2014/main" id="{507F0A56-949C-5BAA-017D-660C9A34B611}"/>
              </a:ext>
            </a:extLst>
          </p:cNvPr>
          <p:cNvSpPr txBox="1"/>
          <p:nvPr/>
        </p:nvSpPr>
        <p:spPr>
          <a:xfrm>
            <a:off x="10707842" y="5148035"/>
            <a:ext cx="1107283" cy="584775"/>
          </a:xfrm>
          <a:prstGeom prst="rect">
            <a:avLst/>
          </a:prstGeom>
          <a:noFill/>
        </p:spPr>
        <p:txBody>
          <a:bodyPr wrap="square" rtlCol="0">
            <a:spAutoFit/>
          </a:bodyPr>
          <a:lstStyle/>
          <a:p>
            <a:pPr algn="ctr"/>
            <a:r>
              <a:rPr lang="en-US" altLang="ko-KR" sz="1600" b="1" dirty="0">
                <a:solidFill>
                  <a:schemeClr val="tx1">
                    <a:lumMod val="75000"/>
                    <a:lumOff val="25000"/>
                  </a:schemeClr>
                </a:solidFill>
                <a:cs typeface="Arial" pitchFamily="34" charset="0"/>
              </a:rPr>
              <a:t>Fact Table</a:t>
            </a:r>
            <a:endParaRPr lang="ko-KR" altLang="en-US" sz="1600" b="1" dirty="0">
              <a:solidFill>
                <a:schemeClr val="tx1">
                  <a:lumMod val="75000"/>
                  <a:lumOff val="25000"/>
                </a:schemeClr>
              </a:solidFill>
              <a:cs typeface="Arial" pitchFamily="34" charset="0"/>
            </a:endParaRPr>
          </a:p>
        </p:txBody>
      </p:sp>
      <p:grpSp>
        <p:nvGrpSpPr>
          <p:cNvPr id="5" name="Group 4">
            <a:extLst>
              <a:ext uri="{FF2B5EF4-FFF2-40B4-BE49-F238E27FC236}">
                <a16:creationId xmlns:a16="http://schemas.microsoft.com/office/drawing/2014/main" id="{290ECA47-72BB-E8AB-6B57-F8166B3FCDD9}"/>
              </a:ext>
            </a:extLst>
          </p:cNvPr>
          <p:cNvGrpSpPr/>
          <p:nvPr/>
        </p:nvGrpSpPr>
        <p:grpSpPr>
          <a:xfrm>
            <a:off x="1611516" y="150429"/>
            <a:ext cx="763624" cy="923330"/>
            <a:chOff x="3467528" y="2657377"/>
            <a:chExt cx="2237674" cy="2237674"/>
          </a:xfrm>
          <a:solidFill>
            <a:schemeClr val="accent2">
              <a:lumMod val="75000"/>
            </a:schemeClr>
          </a:solidFill>
        </p:grpSpPr>
        <p:grpSp>
          <p:nvGrpSpPr>
            <p:cNvPr id="22" name="Group 21">
              <a:extLst>
                <a:ext uri="{FF2B5EF4-FFF2-40B4-BE49-F238E27FC236}">
                  <a16:creationId xmlns:a16="http://schemas.microsoft.com/office/drawing/2014/main" id="{17C20B02-D61F-F830-4326-F1220A0779B8}"/>
                </a:ext>
              </a:extLst>
            </p:cNvPr>
            <p:cNvGrpSpPr/>
            <p:nvPr/>
          </p:nvGrpSpPr>
          <p:grpSpPr>
            <a:xfrm>
              <a:off x="3467528" y="2657377"/>
              <a:ext cx="2237674" cy="2237674"/>
              <a:chOff x="3436380" y="2612003"/>
              <a:chExt cx="2237674" cy="2237674"/>
            </a:xfrm>
            <a:grpFill/>
          </p:grpSpPr>
          <p:sp>
            <p:nvSpPr>
              <p:cNvPr id="61" name="Oval 60">
                <a:extLst>
                  <a:ext uri="{FF2B5EF4-FFF2-40B4-BE49-F238E27FC236}">
                    <a16:creationId xmlns:a16="http://schemas.microsoft.com/office/drawing/2014/main" id="{A36E4749-2D92-6E51-D945-AF4BEE082321}"/>
                  </a:ext>
                </a:extLst>
              </p:cNvPr>
              <p:cNvSpPr/>
              <p:nvPr/>
            </p:nvSpPr>
            <p:spPr>
              <a:xfrm>
                <a:off x="3436380" y="2612003"/>
                <a:ext cx="2237674" cy="2237674"/>
              </a:xfrm>
              <a:prstGeom prst="ellips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2" name="Oval 61">
                <a:extLst>
                  <a:ext uri="{FF2B5EF4-FFF2-40B4-BE49-F238E27FC236}">
                    <a16:creationId xmlns:a16="http://schemas.microsoft.com/office/drawing/2014/main" id="{CDB9CA22-B77B-942F-159A-BB5A3A806F3D}"/>
                  </a:ext>
                </a:extLst>
              </p:cNvPr>
              <p:cNvSpPr/>
              <p:nvPr/>
            </p:nvSpPr>
            <p:spPr>
              <a:xfrm>
                <a:off x="3914050" y="3089673"/>
                <a:ext cx="1282335" cy="12823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4" name="Oval 23">
              <a:extLst>
                <a:ext uri="{FF2B5EF4-FFF2-40B4-BE49-F238E27FC236}">
                  <a16:creationId xmlns:a16="http://schemas.microsoft.com/office/drawing/2014/main" id="{471E1944-2B27-138E-EB9F-20EF4D625899}"/>
                </a:ext>
              </a:extLst>
            </p:cNvPr>
            <p:cNvSpPr/>
            <p:nvPr/>
          </p:nvSpPr>
          <p:spPr>
            <a:xfrm>
              <a:off x="3695636" y="2885485"/>
              <a:ext cx="1781460" cy="1781460"/>
            </a:xfrm>
            <a:prstGeom prst="ellipse">
              <a:avLst/>
            </a:prstGeom>
            <a:grpFill/>
            <a:ln w="1905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63" name="TextBox 62">
            <a:extLst>
              <a:ext uri="{FF2B5EF4-FFF2-40B4-BE49-F238E27FC236}">
                <a16:creationId xmlns:a16="http://schemas.microsoft.com/office/drawing/2014/main" id="{64AD95E7-F993-5266-6530-2FE3900F37C5}"/>
              </a:ext>
            </a:extLst>
          </p:cNvPr>
          <p:cNvSpPr txBox="1"/>
          <p:nvPr/>
        </p:nvSpPr>
        <p:spPr>
          <a:xfrm>
            <a:off x="1761312" y="339509"/>
            <a:ext cx="437607" cy="584775"/>
          </a:xfrm>
          <a:prstGeom prst="rect">
            <a:avLst/>
          </a:prstGeom>
          <a:noFill/>
        </p:spPr>
        <p:txBody>
          <a:bodyPr wrap="square" rtlCol="0">
            <a:spAutoFit/>
          </a:bodyPr>
          <a:lstStyle/>
          <a:p>
            <a:r>
              <a:rPr lang="en-US" sz="3200" b="1" dirty="0">
                <a:solidFill>
                  <a:schemeClr val="bg1"/>
                </a:solidFill>
              </a:rPr>
              <a:t>2</a:t>
            </a:r>
            <a:endParaRPr lang="en-IN" sz="2400" b="1" dirty="0">
              <a:solidFill>
                <a:schemeClr val="bg1"/>
              </a:solidFill>
            </a:endParaRPr>
          </a:p>
        </p:txBody>
      </p:sp>
    </p:spTree>
    <p:extLst>
      <p:ext uri="{BB962C8B-B14F-4D97-AF65-F5344CB8AC3E}">
        <p14:creationId xmlns:p14="http://schemas.microsoft.com/office/powerpoint/2010/main" val="3827296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133" name="Straight Connector 132">
            <a:extLst>
              <a:ext uri="{FF2B5EF4-FFF2-40B4-BE49-F238E27FC236}">
                <a16:creationId xmlns:a16="http://schemas.microsoft.com/office/drawing/2014/main" id="{4088F719-7A53-AD64-2889-E90CFBF0CA69}"/>
              </a:ext>
            </a:extLst>
          </p:cNvPr>
          <p:cNvCxnSpPr/>
          <p:nvPr/>
        </p:nvCxnSpPr>
        <p:spPr>
          <a:xfrm>
            <a:off x="4825906" y="5966107"/>
            <a:ext cx="80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5E46640-0A0F-0AAA-9A26-740DFF6AA68E}"/>
              </a:ext>
            </a:extLst>
          </p:cNvPr>
          <p:cNvCxnSpPr>
            <a:cxnSpLocks/>
          </p:cNvCxnSpPr>
          <p:nvPr/>
        </p:nvCxnSpPr>
        <p:spPr>
          <a:xfrm>
            <a:off x="4812400" y="3105141"/>
            <a:ext cx="13506" cy="2860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063825-C15A-E170-66C6-6657489B2B41}"/>
              </a:ext>
            </a:extLst>
          </p:cNvPr>
          <p:cNvCxnSpPr>
            <a:cxnSpLocks/>
          </p:cNvCxnSpPr>
          <p:nvPr/>
        </p:nvCxnSpPr>
        <p:spPr>
          <a:xfrm>
            <a:off x="1009645" y="2924166"/>
            <a:ext cx="0" cy="1609734"/>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E945BC-4F4F-D78E-F772-FE407763CE77}"/>
              </a:ext>
            </a:extLst>
          </p:cNvPr>
          <p:cNvSpPr/>
          <p:nvPr/>
        </p:nvSpPr>
        <p:spPr>
          <a:xfrm>
            <a:off x="1490073" y="1431353"/>
            <a:ext cx="1366841" cy="37406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endParaRPr lang="en-IN" dirty="0"/>
          </a:p>
        </p:txBody>
      </p:sp>
      <p:cxnSp>
        <p:nvCxnSpPr>
          <p:cNvPr id="27" name="Straight Connector 26">
            <a:extLst>
              <a:ext uri="{FF2B5EF4-FFF2-40B4-BE49-F238E27FC236}">
                <a16:creationId xmlns:a16="http://schemas.microsoft.com/office/drawing/2014/main" id="{4C28274C-331E-E535-8914-324F30028DBC}"/>
              </a:ext>
            </a:extLst>
          </p:cNvPr>
          <p:cNvCxnSpPr>
            <a:cxnSpLocks/>
          </p:cNvCxnSpPr>
          <p:nvPr/>
        </p:nvCxnSpPr>
        <p:spPr>
          <a:xfrm>
            <a:off x="2173494" y="1801954"/>
            <a:ext cx="0" cy="507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6C455C-C35A-B179-47B4-195E73C2DC19}"/>
              </a:ext>
            </a:extLst>
          </p:cNvPr>
          <p:cNvCxnSpPr>
            <a:cxnSpLocks/>
          </p:cNvCxnSpPr>
          <p:nvPr/>
        </p:nvCxnSpPr>
        <p:spPr>
          <a:xfrm>
            <a:off x="1152525" y="2309387"/>
            <a:ext cx="2028579" cy="3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06B0AC-722A-1DAC-99C5-8A94665E4585}"/>
              </a:ext>
            </a:extLst>
          </p:cNvPr>
          <p:cNvCxnSpPr>
            <a:cxnSpLocks/>
          </p:cNvCxnSpPr>
          <p:nvPr/>
        </p:nvCxnSpPr>
        <p:spPr>
          <a:xfrm>
            <a:off x="1152525" y="2309387"/>
            <a:ext cx="0" cy="507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57046B-E023-6D0A-E426-204B42ED1518}"/>
              </a:ext>
            </a:extLst>
          </p:cNvPr>
          <p:cNvCxnSpPr>
            <a:cxnSpLocks/>
          </p:cNvCxnSpPr>
          <p:nvPr/>
        </p:nvCxnSpPr>
        <p:spPr>
          <a:xfrm>
            <a:off x="3163935" y="2309387"/>
            <a:ext cx="0" cy="507433"/>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8E1ABDBA-8D44-96E8-8775-0B8D62441103}"/>
              </a:ext>
            </a:extLst>
          </p:cNvPr>
          <p:cNvSpPr/>
          <p:nvPr/>
        </p:nvSpPr>
        <p:spPr>
          <a:xfrm>
            <a:off x="752470" y="2802959"/>
            <a:ext cx="1104898" cy="3428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Desktop</a:t>
            </a:r>
            <a:endParaRPr lang="en-IN" dirty="0"/>
          </a:p>
        </p:txBody>
      </p:sp>
      <p:sp>
        <p:nvSpPr>
          <p:cNvPr id="34" name="Rectangle: Rounded Corners 33">
            <a:extLst>
              <a:ext uri="{FF2B5EF4-FFF2-40B4-BE49-F238E27FC236}">
                <a16:creationId xmlns:a16="http://schemas.microsoft.com/office/drawing/2014/main" id="{437324CC-BE6E-C815-1294-7FDE7E4CB692}"/>
              </a:ext>
            </a:extLst>
          </p:cNvPr>
          <p:cNvSpPr/>
          <p:nvPr/>
        </p:nvSpPr>
        <p:spPr>
          <a:xfrm>
            <a:off x="2485013" y="2816773"/>
            <a:ext cx="1106795" cy="3428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Notebook</a:t>
            </a:r>
            <a:endParaRPr lang="en-IN" sz="1600" dirty="0"/>
          </a:p>
        </p:txBody>
      </p:sp>
      <p:cxnSp>
        <p:nvCxnSpPr>
          <p:cNvPr id="38" name="Straight Connector 37">
            <a:extLst>
              <a:ext uri="{FF2B5EF4-FFF2-40B4-BE49-F238E27FC236}">
                <a16:creationId xmlns:a16="http://schemas.microsoft.com/office/drawing/2014/main" id="{87D19F00-FA09-F742-F44C-055AE90B1787}"/>
              </a:ext>
            </a:extLst>
          </p:cNvPr>
          <p:cNvCxnSpPr/>
          <p:nvPr/>
        </p:nvCxnSpPr>
        <p:spPr>
          <a:xfrm>
            <a:off x="1009645" y="3752849"/>
            <a:ext cx="80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F92DE8E-D8F3-6027-91F8-7101FAA748B4}"/>
              </a:ext>
            </a:extLst>
          </p:cNvPr>
          <p:cNvCxnSpPr>
            <a:cxnSpLocks/>
          </p:cNvCxnSpPr>
          <p:nvPr/>
        </p:nvCxnSpPr>
        <p:spPr>
          <a:xfrm>
            <a:off x="1009645" y="4533900"/>
            <a:ext cx="800100"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5DC5605D-8220-3A1E-E4EF-FDD75777487C}"/>
              </a:ext>
            </a:extLst>
          </p:cNvPr>
          <p:cNvSpPr/>
          <p:nvPr/>
        </p:nvSpPr>
        <p:spPr>
          <a:xfrm>
            <a:off x="1397056" y="3593521"/>
            <a:ext cx="1104900" cy="34289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Business</a:t>
            </a:r>
          </a:p>
          <a:p>
            <a:pPr algn="ctr"/>
            <a:r>
              <a:rPr lang="en-US" sz="1050" dirty="0"/>
              <a:t>Desktop</a:t>
            </a:r>
            <a:endParaRPr lang="en-IN" sz="1050" dirty="0"/>
          </a:p>
        </p:txBody>
      </p:sp>
      <p:sp>
        <p:nvSpPr>
          <p:cNvPr id="43" name="Rectangle: Rounded Corners 42">
            <a:extLst>
              <a:ext uri="{FF2B5EF4-FFF2-40B4-BE49-F238E27FC236}">
                <a16:creationId xmlns:a16="http://schemas.microsoft.com/office/drawing/2014/main" id="{5E0CD177-87D4-C952-A6A6-B3311B2B2C88}"/>
              </a:ext>
            </a:extLst>
          </p:cNvPr>
          <p:cNvSpPr/>
          <p:nvPr/>
        </p:nvSpPr>
        <p:spPr>
          <a:xfrm>
            <a:off x="1397057" y="4367663"/>
            <a:ext cx="1104897" cy="34289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Personal Desktop</a:t>
            </a:r>
            <a:endParaRPr lang="en-IN" sz="1050" dirty="0"/>
          </a:p>
        </p:txBody>
      </p:sp>
      <p:cxnSp>
        <p:nvCxnSpPr>
          <p:cNvPr id="44" name="Straight Connector 43">
            <a:extLst>
              <a:ext uri="{FF2B5EF4-FFF2-40B4-BE49-F238E27FC236}">
                <a16:creationId xmlns:a16="http://schemas.microsoft.com/office/drawing/2014/main" id="{42C35F43-8910-482A-3A46-548E08211784}"/>
              </a:ext>
            </a:extLst>
          </p:cNvPr>
          <p:cNvCxnSpPr>
            <a:cxnSpLocks/>
          </p:cNvCxnSpPr>
          <p:nvPr/>
        </p:nvCxnSpPr>
        <p:spPr>
          <a:xfrm>
            <a:off x="2798870" y="3159667"/>
            <a:ext cx="0" cy="2085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4209FBB-950B-CFBD-CEEF-52F1CA4CC3D7}"/>
              </a:ext>
            </a:extLst>
          </p:cNvPr>
          <p:cNvCxnSpPr/>
          <p:nvPr/>
        </p:nvCxnSpPr>
        <p:spPr>
          <a:xfrm>
            <a:off x="2798870" y="3757139"/>
            <a:ext cx="80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6B01FC-3536-23C1-47B1-42E59F66CF46}"/>
              </a:ext>
            </a:extLst>
          </p:cNvPr>
          <p:cNvCxnSpPr>
            <a:cxnSpLocks/>
          </p:cNvCxnSpPr>
          <p:nvPr/>
        </p:nvCxnSpPr>
        <p:spPr>
          <a:xfrm>
            <a:off x="2781054" y="4509615"/>
            <a:ext cx="8001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74C014EF-3959-ED12-7E72-F70E9704A115}"/>
              </a:ext>
            </a:extLst>
          </p:cNvPr>
          <p:cNvSpPr/>
          <p:nvPr/>
        </p:nvSpPr>
        <p:spPr>
          <a:xfrm>
            <a:off x="3163935" y="3593521"/>
            <a:ext cx="1104900" cy="34289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Gaming Laptop</a:t>
            </a:r>
            <a:endParaRPr lang="en-IN" dirty="0"/>
          </a:p>
        </p:txBody>
      </p:sp>
      <p:sp>
        <p:nvSpPr>
          <p:cNvPr id="48" name="Rectangle: Rounded Corners 47">
            <a:extLst>
              <a:ext uri="{FF2B5EF4-FFF2-40B4-BE49-F238E27FC236}">
                <a16:creationId xmlns:a16="http://schemas.microsoft.com/office/drawing/2014/main" id="{BF349863-77F3-1003-359E-0F56AFED908C}"/>
              </a:ext>
            </a:extLst>
          </p:cNvPr>
          <p:cNvSpPr/>
          <p:nvPr/>
        </p:nvSpPr>
        <p:spPr>
          <a:xfrm>
            <a:off x="3163935" y="4315673"/>
            <a:ext cx="1104897" cy="34289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Business Laptop</a:t>
            </a:r>
            <a:endParaRPr lang="en-IN" dirty="0"/>
          </a:p>
        </p:txBody>
      </p:sp>
      <p:cxnSp>
        <p:nvCxnSpPr>
          <p:cNvPr id="51" name="Straight Connector 50">
            <a:extLst>
              <a:ext uri="{FF2B5EF4-FFF2-40B4-BE49-F238E27FC236}">
                <a16:creationId xmlns:a16="http://schemas.microsoft.com/office/drawing/2014/main" id="{5C86F6E9-E738-82A3-730B-C0AE4B77A3A7}"/>
              </a:ext>
            </a:extLst>
          </p:cNvPr>
          <p:cNvCxnSpPr>
            <a:cxnSpLocks/>
          </p:cNvCxnSpPr>
          <p:nvPr/>
        </p:nvCxnSpPr>
        <p:spPr>
          <a:xfrm>
            <a:off x="2798870" y="5245642"/>
            <a:ext cx="8001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B11BE48F-0257-B138-950F-845840EF8AEA}"/>
              </a:ext>
            </a:extLst>
          </p:cNvPr>
          <p:cNvSpPr/>
          <p:nvPr/>
        </p:nvSpPr>
        <p:spPr>
          <a:xfrm>
            <a:off x="3181104" y="5068147"/>
            <a:ext cx="1103672" cy="3428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Personal Laptop</a:t>
            </a:r>
            <a:endParaRPr lang="en-IN" dirty="0"/>
          </a:p>
        </p:txBody>
      </p:sp>
      <p:sp>
        <p:nvSpPr>
          <p:cNvPr id="111" name="Rectangle: Rounded Corners 110">
            <a:extLst>
              <a:ext uri="{FF2B5EF4-FFF2-40B4-BE49-F238E27FC236}">
                <a16:creationId xmlns:a16="http://schemas.microsoft.com/office/drawing/2014/main" id="{FE3777E2-911A-27A8-3D82-5900A9784EE2}"/>
              </a:ext>
            </a:extLst>
          </p:cNvPr>
          <p:cNvSpPr/>
          <p:nvPr/>
        </p:nvSpPr>
        <p:spPr>
          <a:xfrm>
            <a:off x="5284352" y="1431353"/>
            <a:ext cx="1366841" cy="37406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P&amp;A</a:t>
            </a:r>
            <a:endParaRPr lang="en-IN" dirty="0"/>
          </a:p>
        </p:txBody>
      </p:sp>
      <p:cxnSp>
        <p:nvCxnSpPr>
          <p:cNvPr id="112" name="Straight Connector 111">
            <a:extLst>
              <a:ext uri="{FF2B5EF4-FFF2-40B4-BE49-F238E27FC236}">
                <a16:creationId xmlns:a16="http://schemas.microsoft.com/office/drawing/2014/main" id="{4B534F54-B99B-177F-21A5-19DE239D1F81}"/>
              </a:ext>
            </a:extLst>
          </p:cNvPr>
          <p:cNvCxnSpPr>
            <a:cxnSpLocks/>
          </p:cNvCxnSpPr>
          <p:nvPr/>
        </p:nvCxnSpPr>
        <p:spPr>
          <a:xfrm>
            <a:off x="5976250" y="1801954"/>
            <a:ext cx="0" cy="507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700210-0782-F740-6DC5-B3D144D0A93D}"/>
              </a:ext>
            </a:extLst>
          </p:cNvPr>
          <p:cNvCxnSpPr>
            <a:cxnSpLocks/>
          </p:cNvCxnSpPr>
          <p:nvPr/>
        </p:nvCxnSpPr>
        <p:spPr>
          <a:xfrm>
            <a:off x="4917176" y="2309387"/>
            <a:ext cx="21524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09E3252-CA2B-E1DE-886B-BE07B045AA10}"/>
              </a:ext>
            </a:extLst>
          </p:cNvPr>
          <p:cNvCxnSpPr>
            <a:cxnSpLocks/>
          </p:cNvCxnSpPr>
          <p:nvPr/>
        </p:nvCxnSpPr>
        <p:spPr>
          <a:xfrm>
            <a:off x="4917176" y="2309387"/>
            <a:ext cx="0" cy="507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8334F20-5AB1-1F2D-736E-2E861EA578B6}"/>
              </a:ext>
            </a:extLst>
          </p:cNvPr>
          <p:cNvCxnSpPr>
            <a:cxnSpLocks/>
          </p:cNvCxnSpPr>
          <p:nvPr/>
        </p:nvCxnSpPr>
        <p:spPr>
          <a:xfrm>
            <a:off x="7069585" y="2309387"/>
            <a:ext cx="0" cy="507433"/>
          </a:xfrm>
          <a:prstGeom prst="line">
            <a:avLst/>
          </a:prstGeom>
        </p:spPr>
        <p:style>
          <a:lnRef idx="1">
            <a:schemeClr val="accent1"/>
          </a:lnRef>
          <a:fillRef idx="0">
            <a:schemeClr val="accent1"/>
          </a:fillRef>
          <a:effectRef idx="0">
            <a:schemeClr val="accent1"/>
          </a:effectRef>
          <a:fontRef idx="minor">
            <a:schemeClr val="tx1"/>
          </a:fontRef>
        </p:style>
      </p:cxnSp>
      <p:sp>
        <p:nvSpPr>
          <p:cNvPr id="116" name="Rectangle: Rounded Corners 115">
            <a:extLst>
              <a:ext uri="{FF2B5EF4-FFF2-40B4-BE49-F238E27FC236}">
                <a16:creationId xmlns:a16="http://schemas.microsoft.com/office/drawing/2014/main" id="{87988008-4954-1FE8-5910-A2975C594705}"/>
              </a:ext>
            </a:extLst>
          </p:cNvPr>
          <p:cNvSpPr/>
          <p:nvPr/>
        </p:nvSpPr>
        <p:spPr>
          <a:xfrm>
            <a:off x="4555226" y="2802959"/>
            <a:ext cx="1104898" cy="3428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Peripherals</a:t>
            </a:r>
            <a:endParaRPr lang="en-IN" sz="1400" dirty="0"/>
          </a:p>
        </p:txBody>
      </p:sp>
      <p:sp>
        <p:nvSpPr>
          <p:cNvPr id="117" name="Rectangle: Rounded Corners 116">
            <a:extLst>
              <a:ext uri="{FF2B5EF4-FFF2-40B4-BE49-F238E27FC236}">
                <a16:creationId xmlns:a16="http://schemas.microsoft.com/office/drawing/2014/main" id="{3235A6AB-10CA-C69A-A3D3-5AB8B8DBD4EE}"/>
              </a:ext>
            </a:extLst>
          </p:cNvPr>
          <p:cNvSpPr/>
          <p:nvPr/>
        </p:nvSpPr>
        <p:spPr>
          <a:xfrm>
            <a:off x="6287769" y="2816773"/>
            <a:ext cx="1106795" cy="3428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Accessories</a:t>
            </a:r>
            <a:endParaRPr lang="en-IN" sz="1200" dirty="0"/>
          </a:p>
        </p:txBody>
      </p:sp>
      <p:cxnSp>
        <p:nvCxnSpPr>
          <p:cNvPr id="119" name="Straight Connector 118">
            <a:extLst>
              <a:ext uri="{FF2B5EF4-FFF2-40B4-BE49-F238E27FC236}">
                <a16:creationId xmlns:a16="http://schemas.microsoft.com/office/drawing/2014/main" id="{A33765DA-A451-D1B4-3338-C6842C18D214}"/>
              </a:ext>
            </a:extLst>
          </p:cNvPr>
          <p:cNvCxnSpPr/>
          <p:nvPr/>
        </p:nvCxnSpPr>
        <p:spPr>
          <a:xfrm>
            <a:off x="4812400" y="3752849"/>
            <a:ext cx="800100" cy="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Rectangle: Rounded Corners 119">
            <a:extLst>
              <a:ext uri="{FF2B5EF4-FFF2-40B4-BE49-F238E27FC236}">
                <a16:creationId xmlns:a16="http://schemas.microsoft.com/office/drawing/2014/main" id="{A150C0C6-CB7B-D320-61FC-CB37CCAA4481}"/>
              </a:ext>
            </a:extLst>
          </p:cNvPr>
          <p:cNvSpPr/>
          <p:nvPr/>
        </p:nvSpPr>
        <p:spPr>
          <a:xfrm>
            <a:off x="5199811" y="3593521"/>
            <a:ext cx="1104900" cy="34289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Graphic Card</a:t>
            </a:r>
            <a:endParaRPr lang="en-IN" sz="1050" dirty="0"/>
          </a:p>
        </p:txBody>
      </p:sp>
      <p:sp>
        <p:nvSpPr>
          <p:cNvPr id="121" name="Rectangle: Rounded Corners 120">
            <a:extLst>
              <a:ext uri="{FF2B5EF4-FFF2-40B4-BE49-F238E27FC236}">
                <a16:creationId xmlns:a16="http://schemas.microsoft.com/office/drawing/2014/main" id="{BC3420EC-6450-3F50-B209-163C5858D7F5}"/>
              </a:ext>
            </a:extLst>
          </p:cNvPr>
          <p:cNvSpPr/>
          <p:nvPr/>
        </p:nvSpPr>
        <p:spPr>
          <a:xfrm>
            <a:off x="5194635" y="4359846"/>
            <a:ext cx="1104897" cy="34289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Internal HDD</a:t>
            </a:r>
            <a:endParaRPr lang="en-IN" sz="1050" dirty="0"/>
          </a:p>
        </p:txBody>
      </p:sp>
      <p:cxnSp>
        <p:nvCxnSpPr>
          <p:cNvPr id="122" name="Straight Connector 121">
            <a:extLst>
              <a:ext uri="{FF2B5EF4-FFF2-40B4-BE49-F238E27FC236}">
                <a16:creationId xmlns:a16="http://schemas.microsoft.com/office/drawing/2014/main" id="{B4079267-21B6-F1DA-3D72-6A15031F9A76}"/>
              </a:ext>
            </a:extLst>
          </p:cNvPr>
          <p:cNvCxnSpPr>
            <a:cxnSpLocks/>
          </p:cNvCxnSpPr>
          <p:nvPr/>
        </p:nvCxnSpPr>
        <p:spPr>
          <a:xfrm>
            <a:off x="6601626" y="3159667"/>
            <a:ext cx="0" cy="2085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0B1BE37-5330-ED74-A1A9-9A8369431CEF}"/>
              </a:ext>
            </a:extLst>
          </p:cNvPr>
          <p:cNvCxnSpPr/>
          <p:nvPr/>
        </p:nvCxnSpPr>
        <p:spPr>
          <a:xfrm>
            <a:off x="6601626" y="3757139"/>
            <a:ext cx="80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9C68A00-7166-965F-6403-3CFA8EAE16BE}"/>
              </a:ext>
            </a:extLst>
          </p:cNvPr>
          <p:cNvCxnSpPr>
            <a:cxnSpLocks/>
          </p:cNvCxnSpPr>
          <p:nvPr/>
        </p:nvCxnSpPr>
        <p:spPr>
          <a:xfrm>
            <a:off x="6583810" y="4509615"/>
            <a:ext cx="80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86526A8-503E-E02A-63B6-CDBF664B1272}"/>
              </a:ext>
            </a:extLst>
          </p:cNvPr>
          <p:cNvCxnSpPr>
            <a:cxnSpLocks/>
          </p:cNvCxnSpPr>
          <p:nvPr/>
        </p:nvCxnSpPr>
        <p:spPr>
          <a:xfrm>
            <a:off x="6601626" y="5245642"/>
            <a:ext cx="800100" cy="0"/>
          </a:xfrm>
          <a:prstGeom prst="line">
            <a:avLst/>
          </a:prstGeom>
        </p:spPr>
        <p:style>
          <a:lnRef idx="1">
            <a:schemeClr val="accent1"/>
          </a:lnRef>
          <a:fillRef idx="0">
            <a:schemeClr val="accent1"/>
          </a:fillRef>
          <a:effectRef idx="0">
            <a:schemeClr val="accent1"/>
          </a:effectRef>
          <a:fontRef idx="minor">
            <a:schemeClr val="tx1"/>
          </a:fontRef>
        </p:style>
      </p:cxnSp>
      <p:sp>
        <p:nvSpPr>
          <p:cNvPr id="126" name="Rectangle: Rounded Corners 125">
            <a:extLst>
              <a:ext uri="{FF2B5EF4-FFF2-40B4-BE49-F238E27FC236}">
                <a16:creationId xmlns:a16="http://schemas.microsoft.com/office/drawing/2014/main" id="{A4436CD2-8147-DB9F-E47C-9EDB1ACFAA81}"/>
              </a:ext>
            </a:extLst>
          </p:cNvPr>
          <p:cNvSpPr/>
          <p:nvPr/>
        </p:nvSpPr>
        <p:spPr>
          <a:xfrm>
            <a:off x="6983860" y="5026579"/>
            <a:ext cx="1103672" cy="3428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Mouse</a:t>
            </a:r>
            <a:endParaRPr lang="en-IN" dirty="0"/>
          </a:p>
        </p:txBody>
      </p:sp>
      <p:sp>
        <p:nvSpPr>
          <p:cNvPr id="127" name="Rectangle: Rounded Corners 126">
            <a:extLst>
              <a:ext uri="{FF2B5EF4-FFF2-40B4-BE49-F238E27FC236}">
                <a16:creationId xmlns:a16="http://schemas.microsoft.com/office/drawing/2014/main" id="{514C3FDA-824D-A431-5F3C-B7187A5E7CF9}"/>
              </a:ext>
            </a:extLst>
          </p:cNvPr>
          <p:cNvSpPr/>
          <p:nvPr/>
        </p:nvSpPr>
        <p:spPr>
          <a:xfrm>
            <a:off x="6983860" y="3616016"/>
            <a:ext cx="1104900" cy="34289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Batteries</a:t>
            </a:r>
            <a:endParaRPr lang="en-IN" dirty="0"/>
          </a:p>
        </p:txBody>
      </p:sp>
      <p:sp>
        <p:nvSpPr>
          <p:cNvPr id="128" name="Rectangle: Rounded Corners 127">
            <a:extLst>
              <a:ext uri="{FF2B5EF4-FFF2-40B4-BE49-F238E27FC236}">
                <a16:creationId xmlns:a16="http://schemas.microsoft.com/office/drawing/2014/main" id="{53FFE2F1-3CCF-C4C8-CCFA-C278B4F20ACE}"/>
              </a:ext>
            </a:extLst>
          </p:cNvPr>
          <p:cNvSpPr/>
          <p:nvPr/>
        </p:nvSpPr>
        <p:spPr>
          <a:xfrm>
            <a:off x="6983860" y="4338168"/>
            <a:ext cx="1104897" cy="34289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Keyboard</a:t>
            </a:r>
            <a:endParaRPr lang="en-IN" dirty="0"/>
          </a:p>
        </p:txBody>
      </p:sp>
      <p:cxnSp>
        <p:nvCxnSpPr>
          <p:cNvPr id="129" name="Straight Connector 128">
            <a:extLst>
              <a:ext uri="{FF2B5EF4-FFF2-40B4-BE49-F238E27FC236}">
                <a16:creationId xmlns:a16="http://schemas.microsoft.com/office/drawing/2014/main" id="{FCA2AF6A-3905-7E4E-6FFE-25199C80495D}"/>
              </a:ext>
            </a:extLst>
          </p:cNvPr>
          <p:cNvCxnSpPr>
            <a:cxnSpLocks/>
            <a:endCxn id="121" idx="1"/>
          </p:cNvCxnSpPr>
          <p:nvPr/>
        </p:nvCxnSpPr>
        <p:spPr>
          <a:xfrm flipV="1">
            <a:off x="4812400" y="4531293"/>
            <a:ext cx="382235" cy="2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BE458C0-63EB-C089-E061-5CD4A7EF7DFB}"/>
              </a:ext>
            </a:extLst>
          </p:cNvPr>
          <p:cNvCxnSpPr/>
          <p:nvPr/>
        </p:nvCxnSpPr>
        <p:spPr>
          <a:xfrm>
            <a:off x="4825906" y="5185056"/>
            <a:ext cx="800100" cy="0"/>
          </a:xfrm>
          <a:prstGeom prst="line">
            <a:avLst/>
          </a:prstGeom>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A0228796-707B-B7A2-FB04-FFAAE1F3ABB4}"/>
              </a:ext>
            </a:extLst>
          </p:cNvPr>
          <p:cNvSpPr/>
          <p:nvPr/>
        </p:nvSpPr>
        <p:spPr>
          <a:xfrm>
            <a:off x="5213317" y="5025728"/>
            <a:ext cx="1104900" cy="34289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Motherboard</a:t>
            </a:r>
            <a:endParaRPr lang="en-IN" sz="1050" dirty="0"/>
          </a:p>
        </p:txBody>
      </p:sp>
      <p:sp>
        <p:nvSpPr>
          <p:cNvPr id="132" name="Rectangle: Rounded Corners 131">
            <a:extLst>
              <a:ext uri="{FF2B5EF4-FFF2-40B4-BE49-F238E27FC236}">
                <a16:creationId xmlns:a16="http://schemas.microsoft.com/office/drawing/2014/main" id="{5FE4977F-03EF-7173-2714-0904CF4B2A90}"/>
              </a:ext>
            </a:extLst>
          </p:cNvPr>
          <p:cNvSpPr/>
          <p:nvPr/>
        </p:nvSpPr>
        <p:spPr>
          <a:xfrm>
            <a:off x="5208141" y="5792053"/>
            <a:ext cx="1104897" cy="34289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Processors</a:t>
            </a:r>
            <a:endParaRPr lang="en-IN" sz="1050" dirty="0"/>
          </a:p>
        </p:txBody>
      </p:sp>
      <p:sp>
        <p:nvSpPr>
          <p:cNvPr id="140" name="Rectangle: Rounded Corners 139">
            <a:extLst>
              <a:ext uri="{FF2B5EF4-FFF2-40B4-BE49-F238E27FC236}">
                <a16:creationId xmlns:a16="http://schemas.microsoft.com/office/drawing/2014/main" id="{009C2406-1BB8-F23B-D423-10F74F1A8105}"/>
              </a:ext>
            </a:extLst>
          </p:cNvPr>
          <p:cNvSpPr/>
          <p:nvPr/>
        </p:nvSpPr>
        <p:spPr>
          <a:xfrm>
            <a:off x="9190001" y="1431353"/>
            <a:ext cx="1366841" cy="37406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N&amp;S</a:t>
            </a:r>
            <a:endParaRPr lang="en-IN" dirty="0"/>
          </a:p>
        </p:txBody>
      </p:sp>
      <p:cxnSp>
        <p:nvCxnSpPr>
          <p:cNvPr id="141" name="Straight Connector 140">
            <a:extLst>
              <a:ext uri="{FF2B5EF4-FFF2-40B4-BE49-F238E27FC236}">
                <a16:creationId xmlns:a16="http://schemas.microsoft.com/office/drawing/2014/main" id="{AE8A2E74-7E15-B3B5-3438-FF7D2C9AD4D1}"/>
              </a:ext>
            </a:extLst>
          </p:cNvPr>
          <p:cNvCxnSpPr>
            <a:cxnSpLocks/>
          </p:cNvCxnSpPr>
          <p:nvPr/>
        </p:nvCxnSpPr>
        <p:spPr>
          <a:xfrm>
            <a:off x="9881899" y="1801954"/>
            <a:ext cx="0" cy="507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4F00A59-D09B-642B-B140-B21687447FE0}"/>
              </a:ext>
            </a:extLst>
          </p:cNvPr>
          <p:cNvCxnSpPr>
            <a:cxnSpLocks/>
          </p:cNvCxnSpPr>
          <p:nvPr/>
        </p:nvCxnSpPr>
        <p:spPr>
          <a:xfrm>
            <a:off x="8860930" y="2309387"/>
            <a:ext cx="2028579" cy="3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3061CC3-9A20-CE97-1FCA-3051F7CB410B}"/>
              </a:ext>
            </a:extLst>
          </p:cNvPr>
          <p:cNvCxnSpPr>
            <a:cxnSpLocks/>
          </p:cNvCxnSpPr>
          <p:nvPr/>
        </p:nvCxnSpPr>
        <p:spPr>
          <a:xfrm>
            <a:off x="8860930" y="2309387"/>
            <a:ext cx="0" cy="507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499AE5A-7889-B830-47E8-A3E7527505B1}"/>
              </a:ext>
            </a:extLst>
          </p:cNvPr>
          <p:cNvCxnSpPr>
            <a:cxnSpLocks/>
          </p:cNvCxnSpPr>
          <p:nvPr/>
        </p:nvCxnSpPr>
        <p:spPr>
          <a:xfrm>
            <a:off x="10872340" y="2309387"/>
            <a:ext cx="0" cy="507433"/>
          </a:xfrm>
          <a:prstGeom prst="line">
            <a:avLst/>
          </a:prstGeom>
        </p:spPr>
        <p:style>
          <a:lnRef idx="1">
            <a:schemeClr val="accent1"/>
          </a:lnRef>
          <a:fillRef idx="0">
            <a:schemeClr val="accent1"/>
          </a:fillRef>
          <a:effectRef idx="0">
            <a:schemeClr val="accent1"/>
          </a:effectRef>
          <a:fontRef idx="minor">
            <a:schemeClr val="tx1"/>
          </a:fontRef>
        </p:style>
      </p:cxnSp>
      <p:sp>
        <p:nvSpPr>
          <p:cNvPr id="145" name="Rectangle: Rounded Corners 144">
            <a:extLst>
              <a:ext uri="{FF2B5EF4-FFF2-40B4-BE49-F238E27FC236}">
                <a16:creationId xmlns:a16="http://schemas.microsoft.com/office/drawing/2014/main" id="{7770767E-0C3B-441F-718C-BEE62F5C38E8}"/>
              </a:ext>
            </a:extLst>
          </p:cNvPr>
          <p:cNvSpPr/>
          <p:nvPr/>
        </p:nvSpPr>
        <p:spPr>
          <a:xfrm>
            <a:off x="8452398" y="2802959"/>
            <a:ext cx="1104898" cy="3428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Networking</a:t>
            </a:r>
            <a:endParaRPr lang="en-IN" dirty="0"/>
          </a:p>
        </p:txBody>
      </p:sp>
      <p:cxnSp>
        <p:nvCxnSpPr>
          <p:cNvPr id="147" name="Straight Connector 146">
            <a:extLst>
              <a:ext uri="{FF2B5EF4-FFF2-40B4-BE49-F238E27FC236}">
                <a16:creationId xmlns:a16="http://schemas.microsoft.com/office/drawing/2014/main" id="{237C5087-85AB-1F00-BE51-1E47EC201006}"/>
              </a:ext>
            </a:extLst>
          </p:cNvPr>
          <p:cNvCxnSpPr>
            <a:cxnSpLocks/>
          </p:cNvCxnSpPr>
          <p:nvPr/>
        </p:nvCxnSpPr>
        <p:spPr>
          <a:xfrm>
            <a:off x="8718050" y="2924166"/>
            <a:ext cx="0" cy="828683"/>
          </a:xfrm>
          <a:prstGeom prst="line">
            <a:avLst/>
          </a:prstGeom>
        </p:spPr>
        <p:style>
          <a:lnRef idx="1">
            <a:schemeClr val="accent1"/>
          </a:lnRef>
          <a:fillRef idx="0">
            <a:schemeClr val="accent1"/>
          </a:fillRef>
          <a:effectRef idx="0">
            <a:schemeClr val="accent1"/>
          </a:effectRef>
          <a:fontRef idx="minor">
            <a:schemeClr val="tx1"/>
          </a:fontRef>
        </p:style>
      </p:cxnSp>
      <p:sp>
        <p:nvSpPr>
          <p:cNvPr id="146" name="Rectangle: Rounded Corners 145">
            <a:extLst>
              <a:ext uri="{FF2B5EF4-FFF2-40B4-BE49-F238E27FC236}">
                <a16:creationId xmlns:a16="http://schemas.microsoft.com/office/drawing/2014/main" id="{3E257D02-2D57-59D4-92FE-1D8788C93428}"/>
              </a:ext>
            </a:extLst>
          </p:cNvPr>
          <p:cNvSpPr/>
          <p:nvPr/>
        </p:nvSpPr>
        <p:spPr>
          <a:xfrm>
            <a:off x="10184941" y="2816773"/>
            <a:ext cx="1106795" cy="3428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Storage</a:t>
            </a:r>
            <a:endParaRPr lang="en-IN" sz="1600" dirty="0"/>
          </a:p>
        </p:txBody>
      </p:sp>
      <p:cxnSp>
        <p:nvCxnSpPr>
          <p:cNvPr id="148" name="Straight Connector 147">
            <a:extLst>
              <a:ext uri="{FF2B5EF4-FFF2-40B4-BE49-F238E27FC236}">
                <a16:creationId xmlns:a16="http://schemas.microsoft.com/office/drawing/2014/main" id="{E10C64A7-6996-3498-B861-62E3FEB543D5}"/>
              </a:ext>
            </a:extLst>
          </p:cNvPr>
          <p:cNvCxnSpPr/>
          <p:nvPr/>
        </p:nvCxnSpPr>
        <p:spPr>
          <a:xfrm>
            <a:off x="8718050" y="3752849"/>
            <a:ext cx="800100"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AF6F46CF-D255-23F5-1E9F-4CCF103104B6}"/>
              </a:ext>
            </a:extLst>
          </p:cNvPr>
          <p:cNvSpPr/>
          <p:nvPr/>
        </p:nvSpPr>
        <p:spPr>
          <a:xfrm>
            <a:off x="9096984" y="3593521"/>
            <a:ext cx="1104900" cy="34289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Wi-Fi Extender</a:t>
            </a:r>
            <a:endParaRPr lang="en-IN" sz="1050" dirty="0"/>
          </a:p>
        </p:txBody>
      </p:sp>
      <p:cxnSp>
        <p:nvCxnSpPr>
          <p:cNvPr id="150" name="Straight Connector 149">
            <a:extLst>
              <a:ext uri="{FF2B5EF4-FFF2-40B4-BE49-F238E27FC236}">
                <a16:creationId xmlns:a16="http://schemas.microsoft.com/office/drawing/2014/main" id="{286AE881-7016-7972-4F69-05D089525A35}"/>
              </a:ext>
            </a:extLst>
          </p:cNvPr>
          <p:cNvCxnSpPr>
            <a:cxnSpLocks/>
          </p:cNvCxnSpPr>
          <p:nvPr/>
        </p:nvCxnSpPr>
        <p:spPr>
          <a:xfrm flipH="1">
            <a:off x="10489459" y="3159667"/>
            <a:ext cx="17816" cy="1349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3D535C9-527C-DBC3-5035-A9DE3088700A}"/>
              </a:ext>
            </a:extLst>
          </p:cNvPr>
          <p:cNvCxnSpPr/>
          <p:nvPr/>
        </p:nvCxnSpPr>
        <p:spPr>
          <a:xfrm>
            <a:off x="10507275" y="3757139"/>
            <a:ext cx="80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F9B396C-0560-59A9-63A6-C5DB0A147609}"/>
              </a:ext>
            </a:extLst>
          </p:cNvPr>
          <p:cNvCxnSpPr>
            <a:cxnSpLocks/>
          </p:cNvCxnSpPr>
          <p:nvPr/>
        </p:nvCxnSpPr>
        <p:spPr>
          <a:xfrm>
            <a:off x="10489459" y="4509615"/>
            <a:ext cx="800100" cy="0"/>
          </a:xfrm>
          <a:prstGeom prst="line">
            <a:avLst/>
          </a:prstGeom>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21E52CE2-3FC8-A8FC-2C7A-6D306A814C49}"/>
              </a:ext>
            </a:extLst>
          </p:cNvPr>
          <p:cNvSpPr/>
          <p:nvPr/>
        </p:nvSpPr>
        <p:spPr>
          <a:xfrm>
            <a:off x="10872340" y="3593521"/>
            <a:ext cx="1104900" cy="34289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HDD</a:t>
            </a:r>
            <a:endParaRPr lang="en-IN" dirty="0"/>
          </a:p>
        </p:txBody>
      </p:sp>
      <p:sp>
        <p:nvSpPr>
          <p:cNvPr id="154" name="Rectangle: Rounded Corners 153">
            <a:extLst>
              <a:ext uri="{FF2B5EF4-FFF2-40B4-BE49-F238E27FC236}">
                <a16:creationId xmlns:a16="http://schemas.microsoft.com/office/drawing/2014/main" id="{936B5114-C329-7202-0AB0-7D0418E16885}"/>
              </a:ext>
            </a:extLst>
          </p:cNvPr>
          <p:cNvSpPr/>
          <p:nvPr/>
        </p:nvSpPr>
        <p:spPr>
          <a:xfrm>
            <a:off x="10872340" y="4315673"/>
            <a:ext cx="1104897" cy="34289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USB Flash Drivers</a:t>
            </a:r>
            <a:endParaRPr lang="en-IN" dirty="0"/>
          </a:p>
        </p:txBody>
      </p:sp>
      <p:sp>
        <p:nvSpPr>
          <p:cNvPr id="157" name="Left Bracket 156">
            <a:extLst>
              <a:ext uri="{FF2B5EF4-FFF2-40B4-BE49-F238E27FC236}">
                <a16:creationId xmlns:a16="http://schemas.microsoft.com/office/drawing/2014/main" id="{AB227499-7B7B-097D-1F9F-E929EFA84A34}"/>
              </a:ext>
            </a:extLst>
          </p:cNvPr>
          <p:cNvSpPr/>
          <p:nvPr/>
        </p:nvSpPr>
        <p:spPr>
          <a:xfrm>
            <a:off x="219075" y="1162050"/>
            <a:ext cx="177660" cy="88582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8" name="Left Bracket 157">
            <a:extLst>
              <a:ext uri="{FF2B5EF4-FFF2-40B4-BE49-F238E27FC236}">
                <a16:creationId xmlns:a16="http://schemas.microsoft.com/office/drawing/2014/main" id="{51FC688C-371F-08F4-AFFA-EA132AE885D0}"/>
              </a:ext>
            </a:extLst>
          </p:cNvPr>
          <p:cNvSpPr/>
          <p:nvPr/>
        </p:nvSpPr>
        <p:spPr>
          <a:xfrm>
            <a:off x="200905" y="2273842"/>
            <a:ext cx="177660" cy="88582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9" name="Left Bracket 158">
            <a:extLst>
              <a:ext uri="{FF2B5EF4-FFF2-40B4-BE49-F238E27FC236}">
                <a16:creationId xmlns:a16="http://schemas.microsoft.com/office/drawing/2014/main" id="{009C5F62-F2F9-FF49-3F3D-A4F126222665}"/>
              </a:ext>
            </a:extLst>
          </p:cNvPr>
          <p:cNvSpPr/>
          <p:nvPr/>
        </p:nvSpPr>
        <p:spPr>
          <a:xfrm>
            <a:off x="162128" y="3593521"/>
            <a:ext cx="142660" cy="143220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0" name="Rectangle: Rounded Corners 159">
            <a:extLst>
              <a:ext uri="{FF2B5EF4-FFF2-40B4-BE49-F238E27FC236}">
                <a16:creationId xmlns:a16="http://schemas.microsoft.com/office/drawing/2014/main" id="{34853009-FC54-82D5-0E87-77616D1DF68A}"/>
              </a:ext>
            </a:extLst>
          </p:cNvPr>
          <p:cNvSpPr/>
          <p:nvPr/>
        </p:nvSpPr>
        <p:spPr>
          <a:xfrm rot="5400000" flipH="1" flipV="1">
            <a:off x="-90494" y="1271101"/>
            <a:ext cx="885828" cy="685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85000"/>
                    <a:lumOff val="15000"/>
                  </a:schemeClr>
                </a:solidFill>
              </a:rPr>
              <a:t>Division</a:t>
            </a:r>
            <a:endParaRPr lang="en-IN" sz="1100" dirty="0">
              <a:solidFill>
                <a:schemeClr val="tx1">
                  <a:lumMod val="85000"/>
                  <a:lumOff val="15000"/>
                </a:schemeClr>
              </a:solidFill>
            </a:endParaRPr>
          </a:p>
        </p:txBody>
      </p:sp>
      <p:sp>
        <p:nvSpPr>
          <p:cNvPr id="161" name="Rectangle: Rounded Corners 160">
            <a:extLst>
              <a:ext uri="{FF2B5EF4-FFF2-40B4-BE49-F238E27FC236}">
                <a16:creationId xmlns:a16="http://schemas.microsoft.com/office/drawing/2014/main" id="{D6E088EC-BC72-A20D-62FA-8F8B1BE6E8D9}"/>
              </a:ext>
            </a:extLst>
          </p:cNvPr>
          <p:cNvSpPr/>
          <p:nvPr/>
        </p:nvSpPr>
        <p:spPr>
          <a:xfrm rot="5400000" flipH="1" flipV="1">
            <a:off x="-110309" y="2409401"/>
            <a:ext cx="885828" cy="685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85000"/>
                    <a:lumOff val="15000"/>
                  </a:schemeClr>
                </a:solidFill>
              </a:rPr>
              <a:t>Segment</a:t>
            </a:r>
            <a:endParaRPr lang="en-IN" sz="1100" dirty="0">
              <a:solidFill>
                <a:schemeClr val="tx1">
                  <a:lumMod val="85000"/>
                  <a:lumOff val="15000"/>
                </a:schemeClr>
              </a:solidFill>
            </a:endParaRPr>
          </a:p>
        </p:txBody>
      </p:sp>
      <p:sp>
        <p:nvSpPr>
          <p:cNvPr id="162" name="Rectangle: Rounded Corners 161">
            <a:extLst>
              <a:ext uri="{FF2B5EF4-FFF2-40B4-BE49-F238E27FC236}">
                <a16:creationId xmlns:a16="http://schemas.microsoft.com/office/drawing/2014/main" id="{054FD01E-73CB-2EE2-A804-381B8BFDCF8A}"/>
              </a:ext>
            </a:extLst>
          </p:cNvPr>
          <p:cNvSpPr/>
          <p:nvPr/>
        </p:nvSpPr>
        <p:spPr>
          <a:xfrm rot="5400000" flipH="1" flipV="1">
            <a:off x="-396735" y="3996602"/>
            <a:ext cx="1372443" cy="685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85000"/>
                    <a:lumOff val="15000"/>
                  </a:schemeClr>
                </a:solidFill>
              </a:rPr>
              <a:t>Category</a:t>
            </a:r>
            <a:endParaRPr lang="en-IN" sz="1100" dirty="0">
              <a:solidFill>
                <a:schemeClr val="tx1">
                  <a:lumMod val="85000"/>
                  <a:lumOff val="15000"/>
                </a:schemeClr>
              </a:solidFill>
            </a:endParaRPr>
          </a:p>
        </p:txBody>
      </p:sp>
      <p:sp>
        <p:nvSpPr>
          <p:cNvPr id="168" name="TextBox 167">
            <a:extLst>
              <a:ext uri="{FF2B5EF4-FFF2-40B4-BE49-F238E27FC236}">
                <a16:creationId xmlns:a16="http://schemas.microsoft.com/office/drawing/2014/main" id="{63697529-8ECF-EF92-DA2E-7B18B24ADF60}"/>
              </a:ext>
            </a:extLst>
          </p:cNvPr>
          <p:cNvSpPr txBox="1"/>
          <p:nvPr/>
        </p:nvSpPr>
        <p:spPr>
          <a:xfrm>
            <a:off x="3732940" y="191245"/>
            <a:ext cx="6124574" cy="923330"/>
          </a:xfrm>
          <a:prstGeom prst="rect">
            <a:avLst/>
          </a:prstGeom>
          <a:noFill/>
        </p:spPr>
        <p:txBody>
          <a:bodyPr wrap="square">
            <a:spAutoFit/>
          </a:bodyPr>
          <a:lstStyle/>
          <a:p>
            <a:r>
              <a:rPr lang="en-US" sz="5400" dirty="0" err="1">
                <a:solidFill>
                  <a:schemeClr val="tx1">
                    <a:lumMod val="75000"/>
                    <a:lumOff val="25000"/>
                  </a:schemeClr>
                </a:solidFill>
                <a:latin typeface="Britannic Bold" panose="020B0903060703020204" pitchFamily="34" charset="0"/>
                <a:cs typeface="Arial" pitchFamily="34" charset="0"/>
              </a:rPr>
              <a:t>Atliq</a:t>
            </a:r>
            <a:r>
              <a:rPr lang="en-US" sz="5400" dirty="0">
                <a:solidFill>
                  <a:schemeClr val="tx1">
                    <a:lumMod val="75000"/>
                    <a:lumOff val="25000"/>
                  </a:schemeClr>
                </a:solidFill>
                <a:latin typeface="Britannic Bold" panose="020B0903060703020204" pitchFamily="34" charset="0"/>
                <a:cs typeface="Arial" pitchFamily="34" charset="0"/>
              </a:rPr>
              <a:t> Product Lines</a:t>
            </a:r>
          </a:p>
        </p:txBody>
      </p:sp>
      <p:grpSp>
        <p:nvGrpSpPr>
          <p:cNvPr id="2" name="Group 1">
            <a:extLst>
              <a:ext uri="{FF2B5EF4-FFF2-40B4-BE49-F238E27FC236}">
                <a16:creationId xmlns:a16="http://schemas.microsoft.com/office/drawing/2014/main" id="{09FEFD68-9986-F1D3-3E89-70264F64A362}"/>
              </a:ext>
            </a:extLst>
          </p:cNvPr>
          <p:cNvGrpSpPr/>
          <p:nvPr/>
        </p:nvGrpSpPr>
        <p:grpSpPr>
          <a:xfrm>
            <a:off x="2795945" y="185181"/>
            <a:ext cx="763624" cy="923330"/>
            <a:chOff x="3467528" y="2657377"/>
            <a:chExt cx="2237674" cy="2237674"/>
          </a:xfrm>
          <a:solidFill>
            <a:schemeClr val="accent2">
              <a:lumMod val="75000"/>
            </a:schemeClr>
          </a:solidFill>
        </p:grpSpPr>
        <p:grpSp>
          <p:nvGrpSpPr>
            <p:cNvPr id="3" name="Group 2">
              <a:extLst>
                <a:ext uri="{FF2B5EF4-FFF2-40B4-BE49-F238E27FC236}">
                  <a16:creationId xmlns:a16="http://schemas.microsoft.com/office/drawing/2014/main" id="{4A7EE864-0F75-907E-2F66-92688CF3E25E}"/>
                </a:ext>
              </a:extLst>
            </p:cNvPr>
            <p:cNvGrpSpPr/>
            <p:nvPr/>
          </p:nvGrpSpPr>
          <p:grpSpPr>
            <a:xfrm>
              <a:off x="3467528" y="2657377"/>
              <a:ext cx="2237674" cy="2237674"/>
              <a:chOff x="3436380" y="2612003"/>
              <a:chExt cx="2237674" cy="2237674"/>
            </a:xfrm>
            <a:grpFill/>
          </p:grpSpPr>
          <p:sp>
            <p:nvSpPr>
              <p:cNvPr id="5" name="Oval 4">
                <a:extLst>
                  <a:ext uri="{FF2B5EF4-FFF2-40B4-BE49-F238E27FC236}">
                    <a16:creationId xmlns:a16="http://schemas.microsoft.com/office/drawing/2014/main" id="{5E233021-6F55-A5DB-9B86-95885613BAD7}"/>
                  </a:ext>
                </a:extLst>
              </p:cNvPr>
              <p:cNvSpPr/>
              <p:nvPr/>
            </p:nvSpPr>
            <p:spPr>
              <a:xfrm>
                <a:off x="3436380" y="2612003"/>
                <a:ext cx="2237674" cy="2237674"/>
              </a:xfrm>
              <a:prstGeom prst="ellips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Oval 5">
                <a:extLst>
                  <a:ext uri="{FF2B5EF4-FFF2-40B4-BE49-F238E27FC236}">
                    <a16:creationId xmlns:a16="http://schemas.microsoft.com/office/drawing/2014/main" id="{CC6B746A-EA30-E5CD-4A18-2CDFAAC86931}"/>
                  </a:ext>
                </a:extLst>
              </p:cNvPr>
              <p:cNvSpPr/>
              <p:nvPr/>
            </p:nvSpPr>
            <p:spPr>
              <a:xfrm>
                <a:off x="3914050" y="3089673"/>
                <a:ext cx="1282335" cy="12823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4" name="Oval 3">
              <a:extLst>
                <a:ext uri="{FF2B5EF4-FFF2-40B4-BE49-F238E27FC236}">
                  <a16:creationId xmlns:a16="http://schemas.microsoft.com/office/drawing/2014/main" id="{20615B20-F2F9-C5D3-183C-AC81A6810D33}"/>
                </a:ext>
              </a:extLst>
            </p:cNvPr>
            <p:cNvSpPr/>
            <p:nvPr/>
          </p:nvSpPr>
          <p:spPr>
            <a:xfrm>
              <a:off x="3695636" y="2885485"/>
              <a:ext cx="1781460" cy="1781460"/>
            </a:xfrm>
            <a:prstGeom prst="ellipse">
              <a:avLst/>
            </a:prstGeom>
            <a:grpFill/>
            <a:ln w="1905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7" name="TextBox 6">
            <a:extLst>
              <a:ext uri="{FF2B5EF4-FFF2-40B4-BE49-F238E27FC236}">
                <a16:creationId xmlns:a16="http://schemas.microsoft.com/office/drawing/2014/main" id="{209055BD-F74F-95C7-20B0-99FA2FA34413}"/>
              </a:ext>
            </a:extLst>
          </p:cNvPr>
          <p:cNvSpPr txBox="1"/>
          <p:nvPr/>
        </p:nvSpPr>
        <p:spPr>
          <a:xfrm>
            <a:off x="2958889" y="350876"/>
            <a:ext cx="437607" cy="584775"/>
          </a:xfrm>
          <a:prstGeom prst="rect">
            <a:avLst/>
          </a:prstGeom>
          <a:noFill/>
        </p:spPr>
        <p:txBody>
          <a:bodyPr wrap="square" rtlCol="0">
            <a:spAutoFit/>
          </a:bodyPr>
          <a:lstStyle/>
          <a:p>
            <a:r>
              <a:rPr lang="en-US" sz="3200" b="1" dirty="0">
                <a:solidFill>
                  <a:schemeClr val="bg1"/>
                </a:solidFill>
              </a:rPr>
              <a:t>3</a:t>
            </a:r>
            <a:endParaRPr lang="en-IN" sz="2400" b="1" dirty="0">
              <a:solidFill>
                <a:schemeClr val="bg1"/>
              </a:solidFill>
            </a:endParaRPr>
          </a:p>
        </p:txBody>
      </p:sp>
    </p:spTree>
    <p:extLst>
      <p:ext uri="{BB962C8B-B14F-4D97-AF65-F5344CB8AC3E}">
        <p14:creationId xmlns:p14="http://schemas.microsoft.com/office/powerpoint/2010/main" val="418755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996A6DC-8C44-7741-84A7-73001EFCA625}"/>
              </a:ext>
            </a:extLst>
          </p:cNvPr>
          <p:cNvSpPr>
            <a:spLocks noGrp="1"/>
          </p:cNvSpPr>
          <p:nvPr>
            <p:ph type="pic" idx="23"/>
          </p:nvPr>
        </p:nvSpPr>
        <p:spPr/>
      </p:sp>
      <p:pic>
        <p:nvPicPr>
          <p:cNvPr id="11" name="Picture 10">
            <a:extLst>
              <a:ext uri="{FF2B5EF4-FFF2-40B4-BE49-F238E27FC236}">
                <a16:creationId xmlns:a16="http://schemas.microsoft.com/office/drawing/2014/main" id="{EBEA39F9-E99C-68E8-2327-6112F21E3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459" y="-2"/>
            <a:ext cx="6161541" cy="6858000"/>
          </a:xfrm>
          <a:prstGeom prst="rect">
            <a:avLst/>
          </a:prstGeom>
        </p:spPr>
      </p:pic>
      <p:sp>
        <p:nvSpPr>
          <p:cNvPr id="12" name="TextBox 11">
            <a:extLst>
              <a:ext uri="{FF2B5EF4-FFF2-40B4-BE49-F238E27FC236}">
                <a16:creationId xmlns:a16="http://schemas.microsoft.com/office/drawing/2014/main" id="{31ACBCDF-6356-EF28-D72D-5C44FD3849BA}"/>
              </a:ext>
            </a:extLst>
          </p:cNvPr>
          <p:cNvSpPr txBox="1"/>
          <p:nvPr/>
        </p:nvSpPr>
        <p:spPr>
          <a:xfrm>
            <a:off x="8296275" y="175655"/>
            <a:ext cx="2695575" cy="1323439"/>
          </a:xfrm>
          <a:prstGeom prst="rect">
            <a:avLst/>
          </a:prstGeom>
          <a:noFill/>
        </p:spPr>
        <p:txBody>
          <a:bodyPr wrap="square" rtlCol="0">
            <a:spAutoFit/>
          </a:bodyPr>
          <a:lstStyle/>
          <a:p>
            <a:r>
              <a:rPr lang="en-IN" sz="4000" dirty="0">
                <a:latin typeface="Britannic Bold" panose="020B0903060703020204" pitchFamily="34" charset="0"/>
              </a:rPr>
              <a:t>Ad hoc Requests</a:t>
            </a:r>
          </a:p>
        </p:txBody>
      </p:sp>
      <p:grpSp>
        <p:nvGrpSpPr>
          <p:cNvPr id="2" name="Group 1">
            <a:extLst>
              <a:ext uri="{FF2B5EF4-FFF2-40B4-BE49-F238E27FC236}">
                <a16:creationId xmlns:a16="http://schemas.microsoft.com/office/drawing/2014/main" id="{14D3C368-304F-21FA-C082-45E19D02DDD5}"/>
              </a:ext>
            </a:extLst>
          </p:cNvPr>
          <p:cNvGrpSpPr/>
          <p:nvPr/>
        </p:nvGrpSpPr>
        <p:grpSpPr>
          <a:xfrm>
            <a:off x="7463195" y="175655"/>
            <a:ext cx="833080" cy="1072119"/>
            <a:chOff x="3467528" y="2657377"/>
            <a:chExt cx="2237674" cy="2237674"/>
          </a:xfrm>
          <a:solidFill>
            <a:schemeClr val="accent2">
              <a:lumMod val="75000"/>
            </a:schemeClr>
          </a:solidFill>
        </p:grpSpPr>
        <p:grpSp>
          <p:nvGrpSpPr>
            <p:cNvPr id="3" name="Group 2">
              <a:extLst>
                <a:ext uri="{FF2B5EF4-FFF2-40B4-BE49-F238E27FC236}">
                  <a16:creationId xmlns:a16="http://schemas.microsoft.com/office/drawing/2014/main" id="{07975C8B-AFF2-6B00-4805-D09F7DEF2615}"/>
                </a:ext>
              </a:extLst>
            </p:cNvPr>
            <p:cNvGrpSpPr/>
            <p:nvPr/>
          </p:nvGrpSpPr>
          <p:grpSpPr>
            <a:xfrm>
              <a:off x="3467528" y="2657377"/>
              <a:ext cx="2237674" cy="2237674"/>
              <a:chOff x="3436380" y="2612003"/>
              <a:chExt cx="2237674" cy="2237674"/>
            </a:xfrm>
            <a:grpFill/>
          </p:grpSpPr>
          <p:sp>
            <p:nvSpPr>
              <p:cNvPr id="5" name="Oval 4">
                <a:extLst>
                  <a:ext uri="{FF2B5EF4-FFF2-40B4-BE49-F238E27FC236}">
                    <a16:creationId xmlns:a16="http://schemas.microsoft.com/office/drawing/2014/main" id="{36716AEE-08E4-35B8-D514-C755E35B0BF8}"/>
                  </a:ext>
                </a:extLst>
              </p:cNvPr>
              <p:cNvSpPr/>
              <p:nvPr/>
            </p:nvSpPr>
            <p:spPr>
              <a:xfrm>
                <a:off x="3436380" y="2612003"/>
                <a:ext cx="2237674" cy="2237674"/>
              </a:xfrm>
              <a:prstGeom prst="ellips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Oval 5">
                <a:extLst>
                  <a:ext uri="{FF2B5EF4-FFF2-40B4-BE49-F238E27FC236}">
                    <a16:creationId xmlns:a16="http://schemas.microsoft.com/office/drawing/2014/main" id="{2A97FC08-A5A2-E4C7-2C09-BB3C55261416}"/>
                  </a:ext>
                </a:extLst>
              </p:cNvPr>
              <p:cNvSpPr/>
              <p:nvPr/>
            </p:nvSpPr>
            <p:spPr>
              <a:xfrm>
                <a:off x="3914050" y="3089673"/>
                <a:ext cx="1282335" cy="12823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4" name="Oval 3">
              <a:extLst>
                <a:ext uri="{FF2B5EF4-FFF2-40B4-BE49-F238E27FC236}">
                  <a16:creationId xmlns:a16="http://schemas.microsoft.com/office/drawing/2014/main" id="{E741C3E8-06C2-4711-31C9-16CEC15C628E}"/>
                </a:ext>
              </a:extLst>
            </p:cNvPr>
            <p:cNvSpPr/>
            <p:nvPr/>
          </p:nvSpPr>
          <p:spPr>
            <a:xfrm>
              <a:off x="3695636" y="2885485"/>
              <a:ext cx="1781460" cy="1781460"/>
            </a:xfrm>
            <a:prstGeom prst="ellipse">
              <a:avLst/>
            </a:prstGeom>
            <a:grpFill/>
            <a:ln w="1905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7" name="TextBox 6">
            <a:extLst>
              <a:ext uri="{FF2B5EF4-FFF2-40B4-BE49-F238E27FC236}">
                <a16:creationId xmlns:a16="http://schemas.microsoft.com/office/drawing/2014/main" id="{183EE8B3-397A-4A9E-3F05-2736A0C860D8}"/>
              </a:ext>
            </a:extLst>
          </p:cNvPr>
          <p:cNvSpPr txBox="1"/>
          <p:nvPr/>
        </p:nvSpPr>
        <p:spPr>
          <a:xfrm>
            <a:off x="7680833" y="419326"/>
            <a:ext cx="437607" cy="584775"/>
          </a:xfrm>
          <a:prstGeom prst="rect">
            <a:avLst/>
          </a:prstGeom>
          <a:noFill/>
        </p:spPr>
        <p:txBody>
          <a:bodyPr wrap="square" rtlCol="0">
            <a:spAutoFit/>
          </a:bodyPr>
          <a:lstStyle/>
          <a:p>
            <a:r>
              <a:rPr lang="en-US" sz="3200" b="1" dirty="0">
                <a:solidFill>
                  <a:schemeClr val="bg1"/>
                </a:solidFill>
              </a:rPr>
              <a:t>4</a:t>
            </a:r>
            <a:endParaRPr lang="en-IN" sz="2400" b="1" dirty="0">
              <a:solidFill>
                <a:schemeClr val="bg1"/>
              </a:solidFill>
            </a:endParaRPr>
          </a:p>
        </p:txBody>
      </p:sp>
    </p:spTree>
    <p:extLst>
      <p:ext uri="{BB962C8B-B14F-4D97-AF65-F5344CB8AC3E}">
        <p14:creationId xmlns:p14="http://schemas.microsoft.com/office/powerpoint/2010/main" val="234562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oogle Shape;3002;p64">
            <a:extLst>
              <a:ext uri="{FF2B5EF4-FFF2-40B4-BE49-F238E27FC236}">
                <a16:creationId xmlns:a16="http://schemas.microsoft.com/office/drawing/2014/main" id="{F503E366-D724-976A-6827-787BA769394F}"/>
              </a:ext>
            </a:extLst>
          </p:cNvPr>
          <p:cNvGrpSpPr/>
          <p:nvPr/>
        </p:nvGrpSpPr>
        <p:grpSpPr>
          <a:xfrm>
            <a:off x="0" y="0"/>
            <a:ext cx="12192000" cy="6905625"/>
            <a:chOff x="4411970" y="1801825"/>
            <a:chExt cx="734586" cy="409262"/>
          </a:xfrm>
        </p:grpSpPr>
        <p:sp>
          <p:nvSpPr>
            <p:cNvPr id="12" name="Google Shape;3003;p64">
              <a:extLst>
                <a:ext uri="{FF2B5EF4-FFF2-40B4-BE49-F238E27FC236}">
                  <a16:creationId xmlns:a16="http://schemas.microsoft.com/office/drawing/2014/main" id="{A0213165-7190-ACFE-8509-5C16884A2721}"/>
                </a:ext>
              </a:extLst>
            </p:cNvPr>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04;p64">
              <a:extLst>
                <a:ext uri="{FF2B5EF4-FFF2-40B4-BE49-F238E27FC236}">
                  <a16:creationId xmlns:a16="http://schemas.microsoft.com/office/drawing/2014/main" id="{92036B31-4647-1065-5049-53B8D81F8EC4}"/>
                </a:ext>
              </a:extLst>
            </p:cNvPr>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995;p64">
            <a:extLst>
              <a:ext uri="{FF2B5EF4-FFF2-40B4-BE49-F238E27FC236}">
                <a16:creationId xmlns:a16="http://schemas.microsoft.com/office/drawing/2014/main" id="{9A66CC6C-F2E8-EDD0-F8E0-8623303BF096}"/>
              </a:ext>
            </a:extLst>
          </p:cNvPr>
          <p:cNvGrpSpPr/>
          <p:nvPr/>
        </p:nvGrpSpPr>
        <p:grpSpPr>
          <a:xfrm>
            <a:off x="162345" y="419100"/>
            <a:ext cx="2730620" cy="561975"/>
            <a:chOff x="4404545" y="3301592"/>
            <a:chExt cx="782403" cy="129272"/>
          </a:xfrm>
        </p:grpSpPr>
        <p:sp>
          <p:nvSpPr>
            <p:cNvPr id="17" name="Google Shape;2996;p64">
              <a:extLst>
                <a:ext uri="{FF2B5EF4-FFF2-40B4-BE49-F238E27FC236}">
                  <a16:creationId xmlns:a16="http://schemas.microsoft.com/office/drawing/2014/main" id="{F8181D04-655E-C4C7-0C90-2D811506208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7;p64">
              <a:extLst>
                <a:ext uri="{FF2B5EF4-FFF2-40B4-BE49-F238E27FC236}">
                  <a16:creationId xmlns:a16="http://schemas.microsoft.com/office/drawing/2014/main" id="{6990567D-BD48-6E0C-5A1D-16FBED98A03A}"/>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EE2F62AB-26BD-C9B8-25CA-1DCD11E09DE5}"/>
              </a:ext>
            </a:extLst>
          </p:cNvPr>
          <p:cNvSpPr txBox="1"/>
          <p:nvPr/>
        </p:nvSpPr>
        <p:spPr>
          <a:xfrm>
            <a:off x="790575" y="485775"/>
            <a:ext cx="1790700" cy="369332"/>
          </a:xfrm>
          <a:prstGeom prst="rect">
            <a:avLst/>
          </a:prstGeom>
          <a:noFill/>
        </p:spPr>
        <p:txBody>
          <a:bodyPr wrap="square" rtlCol="0">
            <a:spAutoFit/>
          </a:bodyPr>
          <a:lstStyle/>
          <a:p>
            <a:r>
              <a:rPr lang="en-IN" dirty="0"/>
              <a:t>Request 1</a:t>
            </a:r>
          </a:p>
        </p:txBody>
      </p:sp>
      <p:sp>
        <p:nvSpPr>
          <p:cNvPr id="21" name="TextBox 20">
            <a:extLst>
              <a:ext uri="{FF2B5EF4-FFF2-40B4-BE49-F238E27FC236}">
                <a16:creationId xmlns:a16="http://schemas.microsoft.com/office/drawing/2014/main" id="{405C1D6C-6C7E-9A27-BC4D-E48867E83E49}"/>
              </a:ext>
            </a:extLst>
          </p:cNvPr>
          <p:cNvSpPr txBox="1"/>
          <p:nvPr/>
        </p:nvSpPr>
        <p:spPr>
          <a:xfrm>
            <a:off x="412343" y="1857375"/>
            <a:ext cx="2273707" cy="2246769"/>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b="1" dirty="0"/>
              <a:t>List of markets in which customer “</a:t>
            </a:r>
            <a:r>
              <a:rPr lang="en-US" sz="2000" b="1" dirty="0" err="1"/>
              <a:t>Atliq</a:t>
            </a:r>
            <a:r>
              <a:rPr lang="en-US" sz="2000" b="1" dirty="0"/>
              <a:t> Exclusive” operates its business in the APAC region.</a:t>
            </a:r>
            <a:endParaRPr lang="en-IN" sz="2000" b="1" dirty="0"/>
          </a:p>
        </p:txBody>
      </p:sp>
      <p:graphicFrame>
        <p:nvGraphicFramePr>
          <p:cNvPr id="2" name="Table 8">
            <a:extLst>
              <a:ext uri="{FF2B5EF4-FFF2-40B4-BE49-F238E27FC236}">
                <a16:creationId xmlns:a16="http://schemas.microsoft.com/office/drawing/2014/main" id="{BD3111BF-4262-C47A-CB94-33538719F7C0}"/>
              </a:ext>
            </a:extLst>
          </p:cNvPr>
          <p:cNvGraphicFramePr>
            <a:graphicFrameLocks noGrp="1"/>
          </p:cNvGraphicFramePr>
          <p:nvPr>
            <p:extLst>
              <p:ext uri="{D42A27DB-BD31-4B8C-83A1-F6EECF244321}">
                <p14:modId xmlns:p14="http://schemas.microsoft.com/office/powerpoint/2010/main" val="938362925"/>
              </p:ext>
            </p:extLst>
          </p:nvPr>
        </p:nvGraphicFramePr>
        <p:xfrm>
          <a:off x="3055312" y="0"/>
          <a:ext cx="9136688" cy="5583780"/>
        </p:xfrm>
        <a:graphic>
          <a:graphicData uri="http://schemas.openxmlformats.org/drawingml/2006/table">
            <a:tbl>
              <a:tblPr firstRow="1" bandRow="1">
                <a:tableStyleId>{21E4AEA4-8DFA-4A89-87EB-49C32662AFE0}</a:tableStyleId>
              </a:tblPr>
              <a:tblGrid>
                <a:gridCol w="9136688">
                  <a:extLst>
                    <a:ext uri="{9D8B030D-6E8A-4147-A177-3AD203B41FA5}">
                      <a16:colId xmlns:a16="http://schemas.microsoft.com/office/drawing/2014/main" val="1352405524"/>
                    </a:ext>
                  </a:extLst>
                </a:gridCol>
              </a:tblGrid>
              <a:tr h="620420">
                <a:tc>
                  <a:txBody>
                    <a:bodyPr/>
                    <a:lstStyle/>
                    <a:p>
                      <a:pPr algn="ctr" fontAlgn="b"/>
                      <a:r>
                        <a:rPr lang="en-IN" sz="1600" b="1" u="none" strike="noStrike" dirty="0">
                          <a:solidFill>
                            <a:schemeClr val="bg1"/>
                          </a:solidFill>
                          <a:effectLst/>
                        </a:rPr>
                        <a:t>market</a:t>
                      </a:r>
                      <a:endParaRPr lang="en-IN" sz="16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08487906"/>
                  </a:ext>
                </a:extLst>
              </a:tr>
              <a:tr h="620420">
                <a:tc>
                  <a:txBody>
                    <a:bodyPr/>
                    <a:lstStyle/>
                    <a:p>
                      <a:pPr algn="ctr" fontAlgn="ctr"/>
                      <a:r>
                        <a:rPr lang="en-IN" sz="1100" b="1" u="none" strike="noStrike" dirty="0">
                          <a:solidFill>
                            <a:schemeClr val="tx1"/>
                          </a:solidFill>
                          <a:effectLst/>
                        </a:rPr>
                        <a:t>India</a:t>
                      </a:r>
                      <a:endParaRPr lang="en-IN" sz="11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3048216"/>
                  </a:ext>
                </a:extLst>
              </a:tr>
              <a:tr h="620420">
                <a:tc>
                  <a:txBody>
                    <a:bodyPr/>
                    <a:lstStyle/>
                    <a:p>
                      <a:pPr algn="ctr" fontAlgn="ctr"/>
                      <a:r>
                        <a:rPr lang="en-IN" sz="1100" b="1" u="none" strike="noStrike" dirty="0">
                          <a:solidFill>
                            <a:schemeClr val="tx1"/>
                          </a:solidFill>
                          <a:effectLst/>
                        </a:rPr>
                        <a:t>Indonesia</a:t>
                      </a:r>
                      <a:endParaRPr lang="en-IN" sz="11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688410431"/>
                  </a:ext>
                </a:extLst>
              </a:tr>
              <a:tr h="620420">
                <a:tc>
                  <a:txBody>
                    <a:bodyPr/>
                    <a:lstStyle/>
                    <a:p>
                      <a:pPr algn="ctr" fontAlgn="ctr"/>
                      <a:r>
                        <a:rPr lang="en-IN" sz="1100" b="1" u="none" strike="noStrike" dirty="0">
                          <a:solidFill>
                            <a:schemeClr val="tx1"/>
                          </a:solidFill>
                          <a:effectLst/>
                        </a:rPr>
                        <a:t>Japan</a:t>
                      </a:r>
                      <a:endParaRPr lang="en-IN" sz="11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82880693"/>
                  </a:ext>
                </a:extLst>
              </a:tr>
              <a:tr h="620420">
                <a:tc>
                  <a:txBody>
                    <a:bodyPr/>
                    <a:lstStyle/>
                    <a:p>
                      <a:pPr algn="ctr" fontAlgn="ctr"/>
                      <a:r>
                        <a:rPr lang="en-IN" sz="1100" b="1" u="none" strike="noStrike" dirty="0">
                          <a:solidFill>
                            <a:schemeClr val="tx1"/>
                          </a:solidFill>
                          <a:effectLst/>
                        </a:rPr>
                        <a:t>Philippines</a:t>
                      </a:r>
                      <a:endParaRPr lang="en-IN" sz="11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15453502"/>
                  </a:ext>
                </a:extLst>
              </a:tr>
              <a:tr h="620420">
                <a:tc>
                  <a:txBody>
                    <a:bodyPr/>
                    <a:lstStyle/>
                    <a:p>
                      <a:pPr algn="ctr" fontAlgn="ctr"/>
                      <a:r>
                        <a:rPr lang="en-IN" sz="1100" b="1" u="none" strike="noStrike" dirty="0">
                          <a:solidFill>
                            <a:schemeClr val="tx1"/>
                          </a:solidFill>
                          <a:effectLst/>
                        </a:rPr>
                        <a:t>South Korea</a:t>
                      </a:r>
                      <a:endParaRPr lang="en-IN" sz="11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292387038"/>
                  </a:ext>
                </a:extLst>
              </a:tr>
              <a:tr h="620420">
                <a:tc>
                  <a:txBody>
                    <a:bodyPr/>
                    <a:lstStyle/>
                    <a:p>
                      <a:pPr algn="ctr" fontAlgn="ctr"/>
                      <a:r>
                        <a:rPr lang="en-IN" sz="1100" b="1" u="none" strike="noStrike" dirty="0">
                          <a:solidFill>
                            <a:schemeClr val="tx1"/>
                          </a:solidFill>
                          <a:effectLst/>
                        </a:rPr>
                        <a:t>Australia</a:t>
                      </a:r>
                      <a:endParaRPr lang="en-IN" sz="11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17146633"/>
                  </a:ext>
                </a:extLst>
              </a:tr>
              <a:tr h="620420">
                <a:tc>
                  <a:txBody>
                    <a:bodyPr/>
                    <a:lstStyle/>
                    <a:p>
                      <a:pPr algn="ctr" fontAlgn="ctr"/>
                      <a:r>
                        <a:rPr lang="en-IN" sz="1100" b="1" u="none" strike="noStrike" dirty="0">
                          <a:solidFill>
                            <a:schemeClr val="tx1"/>
                          </a:solidFill>
                          <a:effectLst/>
                        </a:rPr>
                        <a:t>New Zealand</a:t>
                      </a:r>
                      <a:endParaRPr lang="en-IN" sz="11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250740610"/>
                  </a:ext>
                </a:extLst>
              </a:tr>
              <a:tr h="620420">
                <a:tc>
                  <a:txBody>
                    <a:bodyPr/>
                    <a:lstStyle/>
                    <a:p>
                      <a:pPr algn="ctr" fontAlgn="ctr"/>
                      <a:r>
                        <a:rPr lang="en-IN" sz="1100" b="1" u="none" strike="noStrike" dirty="0">
                          <a:solidFill>
                            <a:schemeClr val="tx1"/>
                          </a:solidFill>
                          <a:effectLst/>
                        </a:rPr>
                        <a:t>Bangladesh</a:t>
                      </a:r>
                      <a:endParaRPr lang="en-IN" sz="11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92572837"/>
                  </a:ext>
                </a:extLst>
              </a:tr>
            </a:tbl>
          </a:graphicData>
        </a:graphic>
      </p:graphicFrame>
    </p:spTree>
    <p:extLst>
      <p:ext uri="{BB962C8B-B14F-4D97-AF65-F5344CB8AC3E}">
        <p14:creationId xmlns:p14="http://schemas.microsoft.com/office/powerpoint/2010/main" val="335808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69" name="Chart 68">
                <a:extLst>
                  <a:ext uri="{FF2B5EF4-FFF2-40B4-BE49-F238E27FC236}">
                    <a16:creationId xmlns:a16="http://schemas.microsoft.com/office/drawing/2014/main" id="{86798CE0-FF89-CB09-4312-4AD0FF5F8E27}"/>
                  </a:ext>
                </a:extLst>
              </p:cNvPr>
              <p:cNvGraphicFramePr/>
              <p:nvPr>
                <p:extLst>
                  <p:ext uri="{D42A27DB-BD31-4B8C-83A1-F6EECF244321}">
                    <p14:modId xmlns:p14="http://schemas.microsoft.com/office/powerpoint/2010/main" val="319639455"/>
                  </p:ext>
                </p:extLst>
              </p:nvPr>
            </p:nvGraphicFramePr>
            <p:xfrm>
              <a:off x="685800" y="1000125"/>
              <a:ext cx="10496550" cy="5333999"/>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9" name="Chart 68">
                <a:extLst>
                  <a:ext uri="{FF2B5EF4-FFF2-40B4-BE49-F238E27FC236}">
                    <a16:creationId xmlns:a16="http://schemas.microsoft.com/office/drawing/2014/main" id="{86798CE0-FF89-CB09-4312-4AD0FF5F8E27}"/>
                  </a:ext>
                </a:extLst>
              </p:cNvPr>
              <p:cNvPicPr>
                <a:picLocks noGrp="1" noRot="1" noChangeAspect="1" noMove="1" noResize="1" noEditPoints="1" noAdjustHandles="1" noChangeArrowheads="1" noChangeShapeType="1"/>
              </p:cNvPicPr>
              <p:nvPr/>
            </p:nvPicPr>
            <p:blipFill>
              <a:blip r:embed="rId3"/>
              <a:stretch>
                <a:fillRect/>
              </a:stretch>
            </p:blipFill>
            <p:spPr>
              <a:xfrm>
                <a:off x="685800" y="1000125"/>
                <a:ext cx="10496550" cy="5333999"/>
              </a:xfrm>
              <a:prstGeom prst="rect">
                <a:avLst/>
              </a:prstGeom>
            </p:spPr>
          </p:pic>
        </mc:Fallback>
      </mc:AlternateContent>
      <p:sp>
        <p:nvSpPr>
          <p:cNvPr id="2" name="Teardrop 6">
            <a:extLst>
              <a:ext uri="{FF2B5EF4-FFF2-40B4-BE49-F238E27FC236}">
                <a16:creationId xmlns:a16="http://schemas.microsoft.com/office/drawing/2014/main" id="{607C0BEF-5040-EDD9-F62C-AEC59FFBD986}"/>
              </a:ext>
            </a:extLst>
          </p:cNvPr>
          <p:cNvSpPr/>
          <p:nvPr/>
        </p:nvSpPr>
        <p:spPr>
          <a:xfrm rot="8100000">
            <a:off x="8162197" y="2776804"/>
            <a:ext cx="148174" cy="16707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ardrop 6">
            <a:extLst>
              <a:ext uri="{FF2B5EF4-FFF2-40B4-BE49-F238E27FC236}">
                <a16:creationId xmlns:a16="http://schemas.microsoft.com/office/drawing/2014/main" id="{6DBD314F-4875-63A6-7E03-6F423EF75AA0}"/>
              </a:ext>
            </a:extLst>
          </p:cNvPr>
          <p:cNvSpPr/>
          <p:nvPr/>
        </p:nvSpPr>
        <p:spPr>
          <a:xfrm rot="8100000">
            <a:off x="8466999" y="2680555"/>
            <a:ext cx="148174" cy="16707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ardrop 6">
            <a:extLst>
              <a:ext uri="{FF2B5EF4-FFF2-40B4-BE49-F238E27FC236}">
                <a16:creationId xmlns:a16="http://schemas.microsoft.com/office/drawing/2014/main" id="{B4952B37-32B0-0762-5AC0-EF4FBF3C751B}"/>
              </a:ext>
            </a:extLst>
          </p:cNvPr>
          <p:cNvSpPr/>
          <p:nvPr/>
        </p:nvSpPr>
        <p:spPr>
          <a:xfrm rot="8100000">
            <a:off x="9371873" y="2329129"/>
            <a:ext cx="148174" cy="16707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Teardrop 6">
            <a:extLst>
              <a:ext uri="{FF2B5EF4-FFF2-40B4-BE49-F238E27FC236}">
                <a16:creationId xmlns:a16="http://schemas.microsoft.com/office/drawing/2014/main" id="{44A15D99-1689-5CB2-A845-03531048098E}"/>
              </a:ext>
            </a:extLst>
          </p:cNvPr>
          <p:cNvSpPr/>
          <p:nvPr/>
        </p:nvSpPr>
        <p:spPr>
          <a:xfrm rot="8100000">
            <a:off x="9676673" y="2319603"/>
            <a:ext cx="148174" cy="16707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Teardrop 6">
            <a:extLst>
              <a:ext uri="{FF2B5EF4-FFF2-40B4-BE49-F238E27FC236}">
                <a16:creationId xmlns:a16="http://schemas.microsoft.com/office/drawing/2014/main" id="{9DFBBD7C-8058-771C-130D-AA9B7ADE7B06}"/>
              </a:ext>
            </a:extLst>
          </p:cNvPr>
          <p:cNvSpPr/>
          <p:nvPr/>
        </p:nvSpPr>
        <p:spPr>
          <a:xfrm rot="8100000">
            <a:off x="9453758" y="3081603"/>
            <a:ext cx="148174" cy="16707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Teardrop 6">
            <a:extLst>
              <a:ext uri="{FF2B5EF4-FFF2-40B4-BE49-F238E27FC236}">
                <a16:creationId xmlns:a16="http://schemas.microsoft.com/office/drawing/2014/main" id="{7D9652C6-6D62-240C-299F-E9165A234633}"/>
              </a:ext>
            </a:extLst>
          </p:cNvPr>
          <p:cNvSpPr/>
          <p:nvPr/>
        </p:nvSpPr>
        <p:spPr>
          <a:xfrm rot="8100000">
            <a:off x="9750032" y="4148408"/>
            <a:ext cx="148174" cy="16707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Teardrop 6">
            <a:extLst>
              <a:ext uri="{FF2B5EF4-FFF2-40B4-BE49-F238E27FC236}">
                <a16:creationId xmlns:a16="http://schemas.microsoft.com/office/drawing/2014/main" id="{C52C1E53-0699-9BBD-424A-656F220C16BB}"/>
              </a:ext>
            </a:extLst>
          </p:cNvPr>
          <p:cNvSpPr/>
          <p:nvPr/>
        </p:nvSpPr>
        <p:spPr>
          <a:xfrm rot="8100000">
            <a:off x="10548287" y="4737230"/>
            <a:ext cx="148174" cy="16707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Teardrop 6">
            <a:extLst>
              <a:ext uri="{FF2B5EF4-FFF2-40B4-BE49-F238E27FC236}">
                <a16:creationId xmlns:a16="http://schemas.microsoft.com/office/drawing/2014/main" id="{13174F74-8578-A10A-C62F-F0B02977C828}"/>
              </a:ext>
            </a:extLst>
          </p:cNvPr>
          <p:cNvSpPr/>
          <p:nvPr/>
        </p:nvSpPr>
        <p:spPr>
          <a:xfrm rot="8100000">
            <a:off x="9148958" y="3583586"/>
            <a:ext cx="148174" cy="16707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11" name="Google Shape;1881;p41">
            <a:extLst>
              <a:ext uri="{FF2B5EF4-FFF2-40B4-BE49-F238E27FC236}">
                <a16:creationId xmlns:a16="http://schemas.microsoft.com/office/drawing/2014/main" id="{D494242A-0318-04D1-8358-F9D02B074631}"/>
              </a:ext>
            </a:extLst>
          </p:cNvPr>
          <p:cNvCxnSpPr>
            <a:cxnSpLocks/>
          </p:cNvCxnSpPr>
          <p:nvPr/>
        </p:nvCxnSpPr>
        <p:spPr>
          <a:xfrm rot="5400000">
            <a:off x="7602830" y="3033669"/>
            <a:ext cx="745874" cy="521034"/>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3" name="TextBox 12">
            <a:extLst>
              <a:ext uri="{FF2B5EF4-FFF2-40B4-BE49-F238E27FC236}">
                <a16:creationId xmlns:a16="http://schemas.microsoft.com/office/drawing/2014/main" id="{D5C20041-AFB7-D85A-542C-4350FC7F8CEC}"/>
              </a:ext>
            </a:extLst>
          </p:cNvPr>
          <p:cNvSpPr txBox="1"/>
          <p:nvPr/>
        </p:nvSpPr>
        <p:spPr>
          <a:xfrm>
            <a:off x="7367586" y="3685599"/>
            <a:ext cx="757237" cy="246221"/>
          </a:xfrm>
          <a:prstGeom prst="rect">
            <a:avLst/>
          </a:prstGeom>
          <a:noFill/>
          <a:ln>
            <a:noFill/>
          </a:ln>
        </p:spPr>
        <p:txBody>
          <a:bodyPr wrap="square" rtlCol="0">
            <a:spAutoFit/>
          </a:bodyPr>
          <a:lstStyle/>
          <a:p>
            <a:r>
              <a:rPr lang="en-US" sz="1000" b="1" dirty="0"/>
              <a:t>INDIA</a:t>
            </a:r>
            <a:endParaRPr lang="en-IN" sz="1000" b="1" dirty="0"/>
          </a:p>
        </p:txBody>
      </p:sp>
      <p:sp>
        <p:nvSpPr>
          <p:cNvPr id="14" name="Flowchart: Connector 13">
            <a:extLst>
              <a:ext uri="{FF2B5EF4-FFF2-40B4-BE49-F238E27FC236}">
                <a16:creationId xmlns:a16="http://schemas.microsoft.com/office/drawing/2014/main" id="{D78FFA0B-8284-01B5-68AE-1C415E511173}"/>
              </a:ext>
            </a:extLst>
          </p:cNvPr>
          <p:cNvSpPr/>
          <p:nvPr/>
        </p:nvSpPr>
        <p:spPr>
          <a:xfrm>
            <a:off x="7648576" y="3641848"/>
            <a:ext cx="114300" cy="11145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Google Shape;1881;p41">
            <a:extLst>
              <a:ext uri="{FF2B5EF4-FFF2-40B4-BE49-F238E27FC236}">
                <a16:creationId xmlns:a16="http://schemas.microsoft.com/office/drawing/2014/main" id="{1BF16E51-607D-F2A4-B87A-58B5F1BEB663}"/>
              </a:ext>
            </a:extLst>
          </p:cNvPr>
          <p:cNvCxnSpPr>
            <a:cxnSpLocks/>
          </p:cNvCxnSpPr>
          <p:nvPr/>
        </p:nvCxnSpPr>
        <p:spPr>
          <a:xfrm rot="16200000" flipH="1">
            <a:off x="8074506" y="3342128"/>
            <a:ext cx="933159" cy="1"/>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8" name="TextBox 17">
            <a:extLst>
              <a:ext uri="{FF2B5EF4-FFF2-40B4-BE49-F238E27FC236}">
                <a16:creationId xmlns:a16="http://schemas.microsoft.com/office/drawing/2014/main" id="{874BCEC2-48B6-0DF5-0631-831BAEDAAB4B}"/>
              </a:ext>
            </a:extLst>
          </p:cNvPr>
          <p:cNvSpPr txBox="1"/>
          <p:nvPr/>
        </p:nvSpPr>
        <p:spPr>
          <a:xfrm>
            <a:off x="8099157" y="3839488"/>
            <a:ext cx="1012430" cy="246221"/>
          </a:xfrm>
          <a:prstGeom prst="rect">
            <a:avLst/>
          </a:prstGeom>
          <a:noFill/>
          <a:ln>
            <a:noFill/>
          </a:ln>
        </p:spPr>
        <p:txBody>
          <a:bodyPr wrap="square" rtlCol="0">
            <a:spAutoFit/>
          </a:bodyPr>
          <a:lstStyle/>
          <a:p>
            <a:r>
              <a:rPr lang="en-US" sz="1000" b="1" dirty="0"/>
              <a:t>Bangladesh</a:t>
            </a:r>
            <a:endParaRPr lang="en-IN" sz="1000" b="1" dirty="0"/>
          </a:p>
        </p:txBody>
      </p:sp>
      <p:sp>
        <p:nvSpPr>
          <p:cNvPr id="19" name="Flowchart: Connector 18">
            <a:extLst>
              <a:ext uri="{FF2B5EF4-FFF2-40B4-BE49-F238E27FC236}">
                <a16:creationId xmlns:a16="http://schemas.microsoft.com/office/drawing/2014/main" id="{F1BE30BE-9A60-05EF-EE08-A29BDAF6CD65}"/>
              </a:ext>
            </a:extLst>
          </p:cNvPr>
          <p:cNvSpPr/>
          <p:nvPr/>
        </p:nvSpPr>
        <p:spPr>
          <a:xfrm>
            <a:off x="8483934" y="3808708"/>
            <a:ext cx="114300" cy="11145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Google Shape;1881;p41">
            <a:extLst>
              <a:ext uri="{FF2B5EF4-FFF2-40B4-BE49-F238E27FC236}">
                <a16:creationId xmlns:a16="http://schemas.microsoft.com/office/drawing/2014/main" id="{5496975F-5D9F-80DE-8C98-1542E00D5F2E}"/>
              </a:ext>
            </a:extLst>
          </p:cNvPr>
          <p:cNvCxnSpPr>
            <a:cxnSpLocks/>
          </p:cNvCxnSpPr>
          <p:nvPr/>
        </p:nvCxnSpPr>
        <p:spPr>
          <a:xfrm rot="10800000">
            <a:off x="9750759" y="2514592"/>
            <a:ext cx="632487" cy="2"/>
          </a:xfrm>
          <a:prstGeom prst="bentConnector3">
            <a:avLst>
              <a:gd name="adj1" fmla="val 6327"/>
            </a:avLst>
          </a:prstGeom>
          <a:noFill/>
          <a:ln w="9525" cap="flat" cmpd="sng">
            <a:solidFill>
              <a:schemeClr val="dk1"/>
            </a:solidFill>
            <a:prstDash val="solid"/>
            <a:round/>
            <a:headEnd type="none" w="med" len="med"/>
            <a:tailEnd type="none" w="med" len="med"/>
          </a:ln>
        </p:spPr>
      </p:cxnSp>
      <p:sp>
        <p:nvSpPr>
          <p:cNvPr id="27" name="Flowchart: Connector 26">
            <a:extLst>
              <a:ext uri="{FF2B5EF4-FFF2-40B4-BE49-F238E27FC236}">
                <a16:creationId xmlns:a16="http://schemas.microsoft.com/office/drawing/2014/main" id="{70973318-22B9-0B0F-F132-831A8FEACAED}"/>
              </a:ext>
            </a:extLst>
          </p:cNvPr>
          <p:cNvSpPr/>
          <p:nvPr/>
        </p:nvSpPr>
        <p:spPr>
          <a:xfrm>
            <a:off x="10393696" y="2458864"/>
            <a:ext cx="114300" cy="11145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04665776-1B81-B42C-8629-597303397B93}"/>
              </a:ext>
            </a:extLst>
          </p:cNvPr>
          <p:cNvSpPr txBox="1"/>
          <p:nvPr/>
        </p:nvSpPr>
        <p:spPr>
          <a:xfrm>
            <a:off x="10518446" y="2391483"/>
            <a:ext cx="663904" cy="246221"/>
          </a:xfrm>
          <a:prstGeom prst="rect">
            <a:avLst/>
          </a:prstGeom>
          <a:noFill/>
          <a:ln>
            <a:noFill/>
          </a:ln>
        </p:spPr>
        <p:txBody>
          <a:bodyPr wrap="square" rtlCol="0">
            <a:spAutoFit/>
          </a:bodyPr>
          <a:lstStyle/>
          <a:p>
            <a:r>
              <a:rPr lang="en-US" sz="1000" b="1" dirty="0"/>
              <a:t>Japan</a:t>
            </a:r>
            <a:endParaRPr lang="en-IN" sz="1000" b="1" dirty="0"/>
          </a:p>
        </p:txBody>
      </p:sp>
      <p:cxnSp>
        <p:nvCxnSpPr>
          <p:cNvPr id="29" name="Google Shape;1881;p41">
            <a:extLst>
              <a:ext uri="{FF2B5EF4-FFF2-40B4-BE49-F238E27FC236}">
                <a16:creationId xmlns:a16="http://schemas.microsoft.com/office/drawing/2014/main" id="{809F9CC6-DA77-E4E2-80D3-4EF34E1B22C5}"/>
              </a:ext>
            </a:extLst>
          </p:cNvPr>
          <p:cNvCxnSpPr>
            <a:cxnSpLocks/>
          </p:cNvCxnSpPr>
          <p:nvPr/>
        </p:nvCxnSpPr>
        <p:spPr>
          <a:xfrm rot="5400000">
            <a:off x="9308561" y="1547100"/>
            <a:ext cx="1049165" cy="774366"/>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32" name="Flowchart: Connector 31">
            <a:extLst>
              <a:ext uri="{FF2B5EF4-FFF2-40B4-BE49-F238E27FC236}">
                <a16:creationId xmlns:a16="http://schemas.microsoft.com/office/drawing/2014/main" id="{A9541494-7E4C-1BDC-7E6C-734550F0DCE1}"/>
              </a:ext>
            </a:extLst>
          </p:cNvPr>
          <p:cNvSpPr/>
          <p:nvPr/>
        </p:nvSpPr>
        <p:spPr>
          <a:xfrm>
            <a:off x="10163177" y="1297092"/>
            <a:ext cx="114300" cy="11145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A92EEA4-9507-31FF-A036-1F188928BC23}"/>
              </a:ext>
            </a:extLst>
          </p:cNvPr>
          <p:cNvSpPr txBox="1"/>
          <p:nvPr/>
        </p:nvSpPr>
        <p:spPr>
          <a:xfrm>
            <a:off x="9901246" y="1049720"/>
            <a:ext cx="1023929" cy="246221"/>
          </a:xfrm>
          <a:prstGeom prst="rect">
            <a:avLst/>
          </a:prstGeom>
          <a:noFill/>
          <a:ln>
            <a:noFill/>
          </a:ln>
        </p:spPr>
        <p:txBody>
          <a:bodyPr wrap="square" rtlCol="0">
            <a:spAutoFit/>
          </a:bodyPr>
          <a:lstStyle/>
          <a:p>
            <a:r>
              <a:rPr lang="en-US" sz="1000" b="1" dirty="0"/>
              <a:t>South</a:t>
            </a:r>
            <a:r>
              <a:rPr lang="en-US" sz="1000" dirty="0"/>
              <a:t> </a:t>
            </a:r>
            <a:r>
              <a:rPr lang="en-US" sz="1000" b="1" dirty="0"/>
              <a:t>Korea</a:t>
            </a:r>
            <a:endParaRPr lang="en-IN" sz="1000" b="1" dirty="0"/>
          </a:p>
        </p:txBody>
      </p:sp>
      <p:cxnSp>
        <p:nvCxnSpPr>
          <p:cNvPr id="34" name="Google Shape;1881;p41">
            <a:extLst>
              <a:ext uri="{FF2B5EF4-FFF2-40B4-BE49-F238E27FC236}">
                <a16:creationId xmlns:a16="http://schemas.microsoft.com/office/drawing/2014/main" id="{1C2A720E-AA51-1D80-8EF8-0E416752E42C}"/>
              </a:ext>
            </a:extLst>
          </p:cNvPr>
          <p:cNvCxnSpPr>
            <a:cxnSpLocks/>
          </p:cNvCxnSpPr>
          <p:nvPr/>
        </p:nvCxnSpPr>
        <p:spPr>
          <a:xfrm rot="10800000">
            <a:off x="9557418" y="3227977"/>
            <a:ext cx="632487" cy="2"/>
          </a:xfrm>
          <a:prstGeom prst="bentConnector3">
            <a:avLst>
              <a:gd name="adj1" fmla="val 6327"/>
            </a:avLst>
          </a:prstGeom>
          <a:noFill/>
          <a:ln w="9525" cap="flat" cmpd="sng">
            <a:solidFill>
              <a:schemeClr val="dk1"/>
            </a:solidFill>
            <a:prstDash val="solid"/>
            <a:round/>
            <a:headEnd type="none" w="med" len="med"/>
            <a:tailEnd type="none" w="med" len="med"/>
          </a:ln>
        </p:spPr>
      </p:cxnSp>
      <p:sp>
        <p:nvSpPr>
          <p:cNvPr id="35" name="Flowchart: Connector 34">
            <a:extLst>
              <a:ext uri="{FF2B5EF4-FFF2-40B4-BE49-F238E27FC236}">
                <a16:creationId xmlns:a16="http://schemas.microsoft.com/office/drawing/2014/main" id="{D59C7C58-C599-758C-CE77-A5B4396ACF2F}"/>
              </a:ext>
            </a:extLst>
          </p:cNvPr>
          <p:cNvSpPr/>
          <p:nvPr/>
        </p:nvSpPr>
        <p:spPr>
          <a:xfrm>
            <a:off x="10182229" y="3172247"/>
            <a:ext cx="114300" cy="11145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63B6AD3A-F10C-BEA7-7DFD-8ECAE857D06A}"/>
              </a:ext>
            </a:extLst>
          </p:cNvPr>
          <p:cNvSpPr txBox="1"/>
          <p:nvPr/>
        </p:nvSpPr>
        <p:spPr>
          <a:xfrm>
            <a:off x="10383245" y="3119970"/>
            <a:ext cx="1199147" cy="246221"/>
          </a:xfrm>
          <a:prstGeom prst="rect">
            <a:avLst/>
          </a:prstGeom>
          <a:noFill/>
          <a:ln>
            <a:noFill/>
          </a:ln>
        </p:spPr>
        <p:txBody>
          <a:bodyPr wrap="square" rtlCol="0">
            <a:spAutoFit/>
          </a:bodyPr>
          <a:lstStyle/>
          <a:p>
            <a:r>
              <a:rPr lang="en-US" sz="1000" b="1" dirty="0"/>
              <a:t>The</a:t>
            </a:r>
            <a:r>
              <a:rPr lang="en-US" sz="1000" dirty="0"/>
              <a:t> </a:t>
            </a:r>
            <a:r>
              <a:rPr lang="en-US" sz="1000" b="1" dirty="0"/>
              <a:t>Philippines</a:t>
            </a:r>
            <a:endParaRPr lang="en-IN" sz="1000" b="1" dirty="0"/>
          </a:p>
        </p:txBody>
      </p:sp>
      <p:cxnSp>
        <p:nvCxnSpPr>
          <p:cNvPr id="37" name="Google Shape;1881;p41">
            <a:extLst>
              <a:ext uri="{FF2B5EF4-FFF2-40B4-BE49-F238E27FC236}">
                <a16:creationId xmlns:a16="http://schemas.microsoft.com/office/drawing/2014/main" id="{6B9C9C19-21C3-075D-2772-DBEC26B5A9CC}"/>
              </a:ext>
            </a:extLst>
          </p:cNvPr>
          <p:cNvCxnSpPr>
            <a:cxnSpLocks/>
          </p:cNvCxnSpPr>
          <p:nvPr/>
        </p:nvCxnSpPr>
        <p:spPr>
          <a:xfrm>
            <a:off x="9824120" y="4343402"/>
            <a:ext cx="650541" cy="1"/>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47" name="TextBox 46">
            <a:extLst>
              <a:ext uri="{FF2B5EF4-FFF2-40B4-BE49-F238E27FC236}">
                <a16:creationId xmlns:a16="http://schemas.microsoft.com/office/drawing/2014/main" id="{775B8878-F319-DECD-67E1-A9E6AAC8B97A}"/>
              </a:ext>
            </a:extLst>
          </p:cNvPr>
          <p:cNvSpPr txBox="1"/>
          <p:nvPr/>
        </p:nvSpPr>
        <p:spPr>
          <a:xfrm>
            <a:off x="10575672" y="4203383"/>
            <a:ext cx="839885" cy="246221"/>
          </a:xfrm>
          <a:prstGeom prst="rect">
            <a:avLst/>
          </a:prstGeom>
          <a:noFill/>
          <a:ln>
            <a:noFill/>
          </a:ln>
        </p:spPr>
        <p:txBody>
          <a:bodyPr wrap="square" rtlCol="0">
            <a:spAutoFit/>
          </a:bodyPr>
          <a:lstStyle/>
          <a:p>
            <a:r>
              <a:rPr lang="en-US" sz="1000" b="1" dirty="0"/>
              <a:t>Australia</a:t>
            </a:r>
            <a:endParaRPr lang="en-IN" sz="1000" b="1" dirty="0"/>
          </a:p>
        </p:txBody>
      </p:sp>
      <p:sp>
        <p:nvSpPr>
          <p:cNvPr id="48" name="Flowchart: Connector 47">
            <a:extLst>
              <a:ext uri="{FF2B5EF4-FFF2-40B4-BE49-F238E27FC236}">
                <a16:creationId xmlns:a16="http://schemas.microsoft.com/office/drawing/2014/main" id="{A8A76394-F0FB-DA33-CF7C-4D45BD3E0A34}"/>
              </a:ext>
            </a:extLst>
          </p:cNvPr>
          <p:cNvSpPr/>
          <p:nvPr/>
        </p:nvSpPr>
        <p:spPr>
          <a:xfrm>
            <a:off x="10450846" y="4282893"/>
            <a:ext cx="114300" cy="11145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91E096EA-C3FB-91FC-BCB9-2ABE07E4827D}"/>
              </a:ext>
            </a:extLst>
          </p:cNvPr>
          <p:cNvSpPr txBox="1"/>
          <p:nvPr/>
        </p:nvSpPr>
        <p:spPr>
          <a:xfrm>
            <a:off x="10185835" y="5437797"/>
            <a:ext cx="996515" cy="246221"/>
          </a:xfrm>
          <a:prstGeom prst="rect">
            <a:avLst/>
          </a:prstGeom>
          <a:noFill/>
          <a:ln>
            <a:noFill/>
          </a:ln>
        </p:spPr>
        <p:txBody>
          <a:bodyPr wrap="square" rtlCol="0">
            <a:spAutoFit/>
          </a:bodyPr>
          <a:lstStyle/>
          <a:p>
            <a:r>
              <a:rPr lang="en-US" sz="1000" b="1" dirty="0"/>
              <a:t>New</a:t>
            </a:r>
            <a:r>
              <a:rPr lang="en-US" sz="1000" dirty="0"/>
              <a:t> </a:t>
            </a:r>
            <a:r>
              <a:rPr lang="en-US" sz="1000" b="1" dirty="0"/>
              <a:t>Zealand</a:t>
            </a:r>
            <a:endParaRPr lang="en-IN" sz="1000" b="1" dirty="0"/>
          </a:p>
        </p:txBody>
      </p:sp>
      <p:cxnSp>
        <p:nvCxnSpPr>
          <p:cNvPr id="51" name="Google Shape;1881;p41">
            <a:extLst>
              <a:ext uri="{FF2B5EF4-FFF2-40B4-BE49-F238E27FC236}">
                <a16:creationId xmlns:a16="http://schemas.microsoft.com/office/drawing/2014/main" id="{C4F0FEB4-4771-E108-206A-415E6A6D7965}"/>
              </a:ext>
            </a:extLst>
          </p:cNvPr>
          <p:cNvCxnSpPr>
            <a:cxnSpLocks/>
          </p:cNvCxnSpPr>
          <p:nvPr/>
        </p:nvCxnSpPr>
        <p:spPr>
          <a:xfrm rot="5400000">
            <a:off x="10447800" y="5119899"/>
            <a:ext cx="333790" cy="3"/>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54" name="Flowchart: Connector 53">
            <a:extLst>
              <a:ext uri="{FF2B5EF4-FFF2-40B4-BE49-F238E27FC236}">
                <a16:creationId xmlns:a16="http://schemas.microsoft.com/office/drawing/2014/main" id="{6D6A0CAC-8EF1-0EEB-0322-1B80FDAB6190}"/>
              </a:ext>
            </a:extLst>
          </p:cNvPr>
          <p:cNvSpPr/>
          <p:nvPr/>
        </p:nvSpPr>
        <p:spPr>
          <a:xfrm>
            <a:off x="10557543" y="5301875"/>
            <a:ext cx="114300" cy="11145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5" name="Google Shape;1881;p41">
            <a:extLst>
              <a:ext uri="{FF2B5EF4-FFF2-40B4-BE49-F238E27FC236}">
                <a16:creationId xmlns:a16="http://schemas.microsoft.com/office/drawing/2014/main" id="{B6D975E3-C5DB-C8C6-8B72-8658BC4EDE58}"/>
              </a:ext>
            </a:extLst>
          </p:cNvPr>
          <p:cNvCxnSpPr>
            <a:cxnSpLocks/>
          </p:cNvCxnSpPr>
          <p:nvPr/>
        </p:nvCxnSpPr>
        <p:spPr>
          <a:xfrm rot="5400000">
            <a:off x="8560468" y="3859671"/>
            <a:ext cx="752444" cy="539717"/>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58" name="Flowchart: Connector 57">
            <a:extLst>
              <a:ext uri="{FF2B5EF4-FFF2-40B4-BE49-F238E27FC236}">
                <a16:creationId xmlns:a16="http://schemas.microsoft.com/office/drawing/2014/main" id="{8CFD7995-57CA-5F10-0051-D415AF2C2033}"/>
              </a:ext>
            </a:extLst>
          </p:cNvPr>
          <p:cNvSpPr/>
          <p:nvPr/>
        </p:nvSpPr>
        <p:spPr>
          <a:xfrm>
            <a:off x="8609681" y="4480803"/>
            <a:ext cx="114300" cy="11145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61EE486-3F05-3CF9-5F11-665578055696}"/>
              </a:ext>
            </a:extLst>
          </p:cNvPr>
          <p:cNvSpPr txBox="1"/>
          <p:nvPr/>
        </p:nvSpPr>
        <p:spPr>
          <a:xfrm>
            <a:off x="8215153" y="4574546"/>
            <a:ext cx="839885" cy="246221"/>
          </a:xfrm>
          <a:prstGeom prst="rect">
            <a:avLst/>
          </a:prstGeom>
          <a:noFill/>
          <a:ln>
            <a:noFill/>
          </a:ln>
        </p:spPr>
        <p:txBody>
          <a:bodyPr wrap="square" rtlCol="0">
            <a:spAutoFit/>
          </a:bodyPr>
          <a:lstStyle/>
          <a:p>
            <a:r>
              <a:rPr lang="en-US" sz="1000" b="1" dirty="0"/>
              <a:t>Indonesia</a:t>
            </a:r>
            <a:endParaRPr lang="en-IN" sz="1000" b="1" dirty="0"/>
          </a:p>
        </p:txBody>
      </p:sp>
      <p:grpSp>
        <p:nvGrpSpPr>
          <p:cNvPr id="60" name="Group 59">
            <a:extLst>
              <a:ext uri="{FF2B5EF4-FFF2-40B4-BE49-F238E27FC236}">
                <a16:creationId xmlns:a16="http://schemas.microsoft.com/office/drawing/2014/main" id="{E6E3873B-EF84-E475-C3D3-485DCD315314}"/>
              </a:ext>
            </a:extLst>
          </p:cNvPr>
          <p:cNvGrpSpPr/>
          <p:nvPr/>
        </p:nvGrpSpPr>
        <p:grpSpPr>
          <a:xfrm>
            <a:off x="452593" y="1676400"/>
            <a:ext cx="1877180" cy="3761397"/>
            <a:chOff x="676746" y="2780928"/>
            <a:chExt cx="1352458" cy="1296144"/>
          </a:xfrm>
          <a:solidFill>
            <a:schemeClr val="accent2"/>
          </a:solidFill>
        </p:grpSpPr>
        <p:sp>
          <p:nvSpPr>
            <p:cNvPr id="61" name="Rectangle 60">
              <a:extLst>
                <a:ext uri="{FF2B5EF4-FFF2-40B4-BE49-F238E27FC236}">
                  <a16:creationId xmlns:a16="http://schemas.microsoft.com/office/drawing/2014/main" id="{920E40C0-CA68-A1F9-90B1-DA1A759659CB}"/>
                </a:ext>
              </a:extLst>
            </p:cNvPr>
            <p:cNvSpPr/>
            <p:nvPr/>
          </p:nvSpPr>
          <p:spPr>
            <a:xfrm>
              <a:off x="683568" y="3079763"/>
              <a:ext cx="1345636" cy="698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Isosceles Triangle 61">
              <a:extLst>
                <a:ext uri="{FF2B5EF4-FFF2-40B4-BE49-F238E27FC236}">
                  <a16:creationId xmlns:a16="http://schemas.microsoft.com/office/drawing/2014/main" id="{466E7F94-1669-AB29-AE2B-54F07058504A}"/>
                </a:ext>
              </a:extLst>
            </p:cNvPr>
            <p:cNvSpPr/>
            <p:nvPr/>
          </p:nvSpPr>
          <p:spPr>
            <a:xfrm>
              <a:off x="676746" y="2780928"/>
              <a:ext cx="1352457" cy="2160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Isosceles Triangle 62">
              <a:extLst>
                <a:ext uri="{FF2B5EF4-FFF2-40B4-BE49-F238E27FC236}">
                  <a16:creationId xmlns:a16="http://schemas.microsoft.com/office/drawing/2014/main" id="{FDF51DBE-2B18-6241-3D4C-E3DF09F2AD3F}"/>
                </a:ext>
              </a:extLst>
            </p:cNvPr>
            <p:cNvSpPr/>
            <p:nvPr/>
          </p:nvSpPr>
          <p:spPr>
            <a:xfrm rot="10800000">
              <a:off x="676746" y="3861048"/>
              <a:ext cx="1352457" cy="2160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4" name="TextBox 63">
            <a:extLst>
              <a:ext uri="{FF2B5EF4-FFF2-40B4-BE49-F238E27FC236}">
                <a16:creationId xmlns:a16="http://schemas.microsoft.com/office/drawing/2014/main" id="{340C5B3C-9726-5DB7-76FD-CAB22FEB5813}"/>
              </a:ext>
            </a:extLst>
          </p:cNvPr>
          <p:cNvSpPr txBox="1"/>
          <p:nvPr/>
        </p:nvSpPr>
        <p:spPr>
          <a:xfrm>
            <a:off x="609608" y="2748884"/>
            <a:ext cx="1392487" cy="1661993"/>
          </a:xfrm>
          <a:prstGeom prst="rect">
            <a:avLst/>
          </a:prstGeom>
          <a:noFill/>
        </p:spPr>
        <p:txBody>
          <a:bodyPr wrap="square" rtlCol="0">
            <a:spAutoFit/>
          </a:bodyPr>
          <a:lstStyle/>
          <a:p>
            <a:pPr algn="ctr"/>
            <a:r>
              <a:rPr lang="en-US" sz="1200" b="1" dirty="0">
                <a:solidFill>
                  <a:schemeClr val="bg1"/>
                </a:solidFill>
                <a:latin typeface="Söhne"/>
              </a:rPr>
              <a:t>“</a:t>
            </a:r>
            <a:r>
              <a:rPr lang="en-US" sz="1200" b="1" dirty="0" err="1">
                <a:solidFill>
                  <a:schemeClr val="bg1"/>
                </a:solidFill>
                <a:latin typeface="Söhne"/>
              </a:rPr>
              <a:t>Atliq</a:t>
            </a:r>
            <a:r>
              <a:rPr lang="en-US" sz="1200" b="1" dirty="0">
                <a:solidFill>
                  <a:schemeClr val="bg1"/>
                </a:solidFill>
                <a:latin typeface="Söhne"/>
              </a:rPr>
              <a:t> Exclusive” operates its business in 8 countries of the APAC Region. APAC stands for Asia-Pacific.</a:t>
            </a:r>
            <a:endParaRPr lang="en-IN" sz="1200" b="1" dirty="0">
              <a:solidFill>
                <a:schemeClr val="bg1"/>
              </a:solidFill>
            </a:endParaRPr>
          </a:p>
          <a:p>
            <a:endParaRPr lang="en-IN" dirty="0"/>
          </a:p>
        </p:txBody>
      </p:sp>
      <p:sp>
        <p:nvSpPr>
          <p:cNvPr id="66" name="TextBox 65">
            <a:extLst>
              <a:ext uri="{FF2B5EF4-FFF2-40B4-BE49-F238E27FC236}">
                <a16:creationId xmlns:a16="http://schemas.microsoft.com/office/drawing/2014/main" id="{31D9EA5A-2DDA-05CB-848B-1E8BD0E1D8C9}"/>
              </a:ext>
            </a:extLst>
          </p:cNvPr>
          <p:cNvSpPr txBox="1"/>
          <p:nvPr/>
        </p:nvSpPr>
        <p:spPr>
          <a:xfrm>
            <a:off x="3982374" y="261461"/>
            <a:ext cx="5545471" cy="584775"/>
          </a:xfrm>
          <a:prstGeom prst="rect">
            <a:avLst/>
          </a:prstGeom>
          <a:noFill/>
        </p:spPr>
        <p:txBody>
          <a:bodyPr wrap="square">
            <a:spAutoFit/>
          </a:bodyPr>
          <a:lstStyle/>
          <a:p>
            <a:r>
              <a:rPr lang="en-US" sz="3200" b="1" dirty="0">
                <a:ln w="22225">
                  <a:solidFill>
                    <a:schemeClr val="accent2"/>
                  </a:solidFill>
                  <a:prstDash val="solid"/>
                </a:ln>
                <a:solidFill>
                  <a:schemeClr val="accent2">
                    <a:lumMod val="40000"/>
                    <a:lumOff val="60000"/>
                  </a:schemeClr>
                </a:solidFill>
              </a:rPr>
              <a:t>Important Insights</a:t>
            </a:r>
          </a:p>
        </p:txBody>
      </p:sp>
    </p:spTree>
    <p:extLst>
      <p:ext uri="{BB962C8B-B14F-4D97-AF65-F5344CB8AC3E}">
        <p14:creationId xmlns:p14="http://schemas.microsoft.com/office/powerpoint/2010/main" val="3979649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oogle Shape;3002;p64">
            <a:extLst>
              <a:ext uri="{FF2B5EF4-FFF2-40B4-BE49-F238E27FC236}">
                <a16:creationId xmlns:a16="http://schemas.microsoft.com/office/drawing/2014/main" id="{F503E366-D724-976A-6827-787BA769394F}"/>
              </a:ext>
            </a:extLst>
          </p:cNvPr>
          <p:cNvGrpSpPr/>
          <p:nvPr/>
        </p:nvGrpSpPr>
        <p:grpSpPr>
          <a:xfrm>
            <a:off x="0" y="0"/>
            <a:ext cx="12192000" cy="6905625"/>
            <a:chOff x="4411970" y="1801825"/>
            <a:chExt cx="734586" cy="409262"/>
          </a:xfrm>
        </p:grpSpPr>
        <p:sp>
          <p:nvSpPr>
            <p:cNvPr id="12" name="Google Shape;3003;p64">
              <a:extLst>
                <a:ext uri="{FF2B5EF4-FFF2-40B4-BE49-F238E27FC236}">
                  <a16:creationId xmlns:a16="http://schemas.microsoft.com/office/drawing/2014/main" id="{A0213165-7190-ACFE-8509-5C16884A2721}"/>
                </a:ext>
              </a:extLst>
            </p:cNvPr>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04;p64">
              <a:extLst>
                <a:ext uri="{FF2B5EF4-FFF2-40B4-BE49-F238E27FC236}">
                  <a16:creationId xmlns:a16="http://schemas.microsoft.com/office/drawing/2014/main" id="{92036B31-4647-1065-5049-53B8D81F8EC4}"/>
                </a:ext>
              </a:extLst>
            </p:cNvPr>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5" name="Table 6">
            <a:extLst>
              <a:ext uri="{FF2B5EF4-FFF2-40B4-BE49-F238E27FC236}">
                <a16:creationId xmlns:a16="http://schemas.microsoft.com/office/drawing/2014/main" id="{31A61760-51F3-D77B-35A2-BFCD704DA453}"/>
              </a:ext>
            </a:extLst>
          </p:cNvPr>
          <p:cNvGraphicFramePr>
            <a:graphicFrameLocks noGrp="1"/>
          </p:cNvGraphicFramePr>
          <p:nvPr>
            <p:extLst>
              <p:ext uri="{D42A27DB-BD31-4B8C-83A1-F6EECF244321}">
                <p14:modId xmlns:p14="http://schemas.microsoft.com/office/powerpoint/2010/main" val="1215272862"/>
              </p:ext>
            </p:extLst>
          </p:nvPr>
        </p:nvGraphicFramePr>
        <p:xfrm>
          <a:off x="3055312" y="0"/>
          <a:ext cx="9136687" cy="5545274"/>
        </p:xfrm>
        <a:graphic>
          <a:graphicData uri="http://schemas.openxmlformats.org/drawingml/2006/table">
            <a:tbl>
              <a:tblPr firstRow="1" bandRow="1">
                <a:tableStyleId>{21E4AEA4-8DFA-4A89-87EB-49C32662AFE0}</a:tableStyleId>
              </a:tblPr>
              <a:tblGrid>
                <a:gridCol w="2896119">
                  <a:extLst>
                    <a:ext uri="{9D8B030D-6E8A-4147-A177-3AD203B41FA5}">
                      <a16:colId xmlns:a16="http://schemas.microsoft.com/office/drawing/2014/main" val="1603984496"/>
                    </a:ext>
                  </a:extLst>
                </a:gridCol>
                <a:gridCol w="3120284">
                  <a:extLst>
                    <a:ext uri="{9D8B030D-6E8A-4147-A177-3AD203B41FA5}">
                      <a16:colId xmlns:a16="http://schemas.microsoft.com/office/drawing/2014/main" val="336235590"/>
                    </a:ext>
                  </a:extLst>
                </a:gridCol>
                <a:gridCol w="3120284">
                  <a:extLst>
                    <a:ext uri="{9D8B030D-6E8A-4147-A177-3AD203B41FA5}">
                      <a16:colId xmlns:a16="http://schemas.microsoft.com/office/drawing/2014/main" val="1436090005"/>
                    </a:ext>
                  </a:extLst>
                </a:gridCol>
              </a:tblGrid>
              <a:tr h="2772637">
                <a:tc>
                  <a:txBody>
                    <a:bodyPr/>
                    <a:lstStyle/>
                    <a:p>
                      <a:pPr algn="ctr" fontAlgn="ctr"/>
                      <a:r>
                        <a:rPr lang="en-IN" sz="1800" b="1" u="none" strike="noStrike" dirty="0">
                          <a:solidFill>
                            <a:schemeClr val="bg1"/>
                          </a:solidFill>
                          <a:effectLst/>
                        </a:rPr>
                        <a:t>unique_products_2020</a:t>
                      </a:r>
                      <a:endParaRPr lang="en-IN" sz="18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en-IN" sz="1800" b="1" u="none" strike="noStrike" dirty="0">
                          <a:solidFill>
                            <a:schemeClr val="bg1"/>
                          </a:solidFill>
                          <a:effectLst/>
                        </a:rPr>
                        <a:t>unique_products_2021</a:t>
                      </a:r>
                      <a:endParaRPr lang="en-IN" sz="18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en-IN" sz="2000" b="1" u="none" strike="noStrike" dirty="0">
                          <a:solidFill>
                            <a:schemeClr val="bg1"/>
                          </a:solidFill>
                          <a:effectLst/>
                        </a:rPr>
                        <a:t>Percentage chg</a:t>
                      </a:r>
                      <a:endParaRPr lang="en-IN" sz="20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247625139"/>
                  </a:ext>
                </a:extLst>
              </a:tr>
              <a:tr h="2772637">
                <a:tc>
                  <a:txBody>
                    <a:bodyPr/>
                    <a:lstStyle/>
                    <a:p>
                      <a:pPr algn="ctr" fontAlgn="ctr"/>
                      <a:r>
                        <a:rPr lang="en-IN" sz="1200" b="1" u="none" strike="noStrike" dirty="0">
                          <a:solidFill>
                            <a:schemeClr val="tx1"/>
                          </a:solidFill>
                          <a:effectLst/>
                        </a:rPr>
                        <a:t>245</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334</a:t>
                      </a:r>
                      <a:endParaRPr lang="en-IN" sz="1200" b="1"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solidFill>
                            <a:schemeClr val="tx1"/>
                          </a:solidFill>
                          <a:effectLst/>
                        </a:rPr>
                        <a:t>36.33</a:t>
                      </a:r>
                      <a:endParaRPr lang="en-IN" sz="1200" b="1"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09579843"/>
                  </a:ext>
                </a:extLst>
              </a:tr>
            </a:tbl>
          </a:graphicData>
        </a:graphic>
      </p:graphicFrame>
      <p:grpSp>
        <p:nvGrpSpPr>
          <p:cNvPr id="16" name="Google Shape;2995;p64">
            <a:extLst>
              <a:ext uri="{FF2B5EF4-FFF2-40B4-BE49-F238E27FC236}">
                <a16:creationId xmlns:a16="http://schemas.microsoft.com/office/drawing/2014/main" id="{9A66CC6C-F2E8-EDD0-F8E0-8623303BF096}"/>
              </a:ext>
            </a:extLst>
          </p:cNvPr>
          <p:cNvGrpSpPr/>
          <p:nvPr/>
        </p:nvGrpSpPr>
        <p:grpSpPr>
          <a:xfrm>
            <a:off x="162345" y="419100"/>
            <a:ext cx="2730620" cy="561975"/>
            <a:chOff x="4404545" y="3301592"/>
            <a:chExt cx="782403" cy="129272"/>
          </a:xfrm>
        </p:grpSpPr>
        <p:sp>
          <p:nvSpPr>
            <p:cNvPr id="17" name="Google Shape;2996;p64">
              <a:extLst>
                <a:ext uri="{FF2B5EF4-FFF2-40B4-BE49-F238E27FC236}">
                  <a16:creationId xmlns:a16="http://schemas.microsoft.com/office/drawing/2014/main" id="{F8181D04-655E-C4C7-0C90-2D811506208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7;p64">
              <a:extLst>
                <a:ext uri="{FF2B5EF4-FFF2-40B4-BE49-F238E27FC236}">
                  <a16:creationId xmlns:a16="http://schemas.microsoft.com/office/drawing/2014/main" id="{6990567D-BD48-6E0C-5A1D-16FBED98A03A}"/>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EE2F62AB-26BD-C9B8-25CA-1DCD11E09DE5}"/>
              </a:ext>
            </a:extLst>
          </p:cNvPr>
          <p:cNvSpPr txBox="1"/>
          <p:nvPr/>
        </p:nvSpPr>
        <p:spPr>
          <a:xfrm>
            <a:off x="790575" y="485775"/>
            <a:ext cx="1790700" cy="369332"/>
          </a:xfrm>
          <a:prstGeom prst="rect">
            <a:avLst/>
          </a:prstGeom>
          <a:noFill/>
        </p:spPr>
        <p:txBody>
          <a:bodyPr wrap="square" rtlCol="0">
            <a:spAutoFit/>
          </a:bodyPr>
          <a:lstStyle/>
          <a:p>
            <a:r>
              <a:rPr lang="en-IN" dirty="0"/>
              <a:t>Request 2</a:t>
            </a:r>
          </a:p>
        </p:txBody>
      </p:sp>
      <p:sp>
        <p:nvSpPr>
          <p:cNvPr id="21" name="TextBox 20">
            <a:extLst>
              <a:ext uri="{FF2B5EF4-FFF2-40B4-BE49-F238E27FC236}">
                <a16:creationId xmlns:a16="http://schemas.microsoft.com/office/drawing/2014/main" id="{405C1D6C-6C7E-9A27-BC4D-E48867E83E49}"/>
              </a:ext>
            </a:extLst>
          </p:cNvPr>
          <p:cNvSpPr txBox="1"/>
          <p:nvPr/>
        </p:nvSpPr>
        <p:spPr>
          <a:xfrm>
            <a:off x="412343" y="1857375"/>
            <a:ext cx="2273707" cy="1938992"/>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2400" b="1" dirty="0"/>
              <a:t>Percentage of </a:t>
            </a:r>
            <a:r>
              <a:rPr lang="en-IN" sz="2400" b="1" u="sng" dirty="0"/>
              <a:t>unique product </a:t>
            </a:r>
            <a:r>
              <a:rPr lang="en-IN" sz="2400" b="1" dirty="0"/>
              <a:t>increase in 2021 vs 2020.</a:t>
            </a:r>
          </a:p>
        </p:txBody>
      </p:sp>
    </p:spTree>
    <p:extLst>
      <p:ext uri="{BB962C8B-B14F-4D97-AF65-F5344CB8AC3E}">
        <p14:creationId xmlns:p14="http://schemas.microsoft.com/office/powerpoint/2010/main" val="1364741401"/>
      </p:ext>
    </p:extLst>
  </p:cSld>
  <p:clrMapOvr>
    <a:masterClrMapping/>
  </p:clrMapOvr>
</p:sld>
</file>

<file path=ppt/theme/theme1.xml><?xml version="1.0" encoding="utf-8"?>
<a:theme xmlns:a="http://schemas.openxmlformats.org/drawingml/2006/main" name="Cover and End Slide Master">
  <a:themeElements>
    <a:clrScheme name="ALLPPT-414">
      <a:dk1>
        <a:sysClr val="windowText" lastClr="000000"/>
      </a:dk1>
      <a:lt1>
        <a:sysClr val="window" lastClr="FFFFFF"/>
      </a:lt1>
      <a:dk2>
        <a:srgbClr val="1F497D"/>
      </a:dk2>
      <a:lt2>
        <a:srgbClr val="EEECE1"/>
      </a:lt2>
      <a:accent1>
        <a:srgbClr val="62B7E8"/>
      </a:accent1>
      <a:accent2>
        <a:srgbClr val="4185B5"/>
      </a:accent2>
      <a:accent3>
        <a:srgbClr val="285D8D"/>
      </a:accent3>
      <a:accent4>
        <a:srgbClr val="134070"/>
      </a:accent4>
      <a:accent5>
        <a:srgbClr val="091424"/>
      </a:accent5>
      <a:accent6>
        <a:srgbClr val="B4BCEC"/>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14">
      <a:dk1>
        <a:sysClr val="windowText" lastClr="000000"/>
      </a:dk1>
      <a:lt1>
        <a:sysClr val="window" lastClr="FFFFFF"/>
      </a:lt1>
      <a:dk2>
        <a:srgbClr val="1F497D"/>
      </a:dk2>
      <a:lt2>
        <a:srgbClr val="EEECE1"/>
      </a:lt2>
      <a:accent1>
        <a:srgbClr val="62B7E8"/>
      </a:accent1>
      <a:accent2>
        <a:srgbClr val="4185B5"/>
      </a:accent2>
      <a:accent3>
        <a:srgbClr val="285D8D"/>
      </a:accent3>
      <a:accent4>
        <a:srgbClr val="134070"/>
      </a:accent4>
      <a:accent5>
        <a:srgbClr val="091424"/>
      </a:accent5>
      <a:accent6>
        <a:srgbClr val="929EE3"/>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14">
      <a:dk1>
        <a:sysClr val="windowText" lastClr="000000"/>
      </a:dk1>
      <a:lt1>
        <a:sysClr val="window" lastClr="FFFFFF"/>
      </a:lt1>
      <a:dk2>
        <a:srgbClr val="1F497D"/>
      </a:dk2>
      <a:lt2>
        <a:srgbClr val="EEECE1"/>
      </a:lt2>
      <a:accent1>
        <a:srgbClr val="62B7E8"/>
      </a:accent1>
      <a:accent2>
        <a:srgbClr val="4185B5"/>
      </a:accent2>
      <a:accent3>
        <a:srgbClr val="285D8D"/>
      </a:accent3>
      <a:accent4>
        <a:srgbClr val="134070"/>
      </a:accent4>
      <a:accent5>
        <a:srgbClr val="091424"/>
      </a:accent5>
      <a:accent6>
        <a:srgbClr val="B4BCEC"/>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3854</TotalTime>
  <Words>2217</Words>
  <Application>Microsoft Office PowerPoint</Application>
  <PresentationFormat>Widescreen</PresentationFormat>
  <Paragraphs>391</Paragraphs>
  <Slides>38</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38</vt:i4>
      </vt:variant>
    </vt:vector>
  </HeadingPairs>
  <TitlesOfParts>
    <vt:vector size="47" baseType="lpstr">
      <vt:lpstr>Arial</vt:lpstr>
      <vt:lpstr>Bahnschrift SemiBold</vt:lpstr>
      <vt:lpstr>Britannic Bold</vt:lpstr>
      <vt:lpstr>Calibri</vt:lpstr>
      <vt:lpstr>Söhne</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Mayank Singh</cp:lastModifiedBy>
  <cp:revision>71</cp:revision>
  <dcterms:created xsi:type="dcterms:W3CDTF">2020-01-20T05:08:25Z</dcterms:created>
  <dcterms:modified xsi:type="dcterms:W3CDTF">2023-03-18T19:09:50Z</dcterms:modified>
</cp:coreProperties>
</file>